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4.xml" ContentType="application/vnd.openxmlformats-officedocument.them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  <p:sldMasterId id="2147483665" r:id="rId2"/>
  </p:sldMasterIdLst>
  <p:notesMasterIdLst>
    <p:notesMasterId r:id="rId42"/>
  </p:notesMasterIdLst>
  <p:handoutMasterIdLst>
    <p:handoutMasterId r:id="rId43"/>
  </p:handoutMasterIdLst>
  <p:sldIdLst>
    <p:sldId id="328" r:id="rId3"/>
    <p:sldId id="451" r:id="rId4"/>
    <p:sldId id="460" r:id="rId5"/>
    <p:sldId id="435" r:id="rId6"/>
    <p:sldId id="461" r:id="rId7"/>
    <p:sldId id="462" r:id="rId8"/>
    <p:sldId id="463" r:id="rId9"/>
    <p:sldId id="464" r:id="rId10"/>
    <p:sldId id="465" r:id="rId11"/>
    <p:sldId id="466" r:id="rId12"/>
    <p:sldId id="467" r:id="rId13"/>
    <p:sldId id="468" r:id="rId14"/>
    <p:sldId id="469" r:id="rId15"/>
    <p:sldId id="470" r:id="rId16"/>
    <p:sldId id="471" r:id="rId17"/>
    <p:sldId id="475" r:id="rId18"/>
    <p:sldId id="484" r:id="rId19"/>
    <p:sldId id="485" r:id="rId20"/>
    <p:sldId id="480" r:id="rId21"/>
    <p:sldId id="482" r:id="rId22"/>
    <p:sldId id="459" r:id="rId23"/>
    <p:sldId id="476" r:id="rId24"/>
    <p:sldId id="452" r:id="rId25"/>
    <p:sldId id="453" r:id="rId26"/>
    <p:sldId id="454" r:id="rId27"/>
    <p:sldId id="477" r:id="rId28"/>
    <p:sldId id="481" r:id="rId29"/>
    <p:sldId id="493" r:id="rId30"/>
    <p:sldId id="494" r:id="rId31"/>
    <p:sldId id="495" r:id="rId32"/>
    <p:sldId id="496" r:id="rId33"/>
    <p:sldId id="478" r:id="rId34"/>
    <p:sldId id="479" r:id="rId35"/>
    <p:sldId id="457" r:id="rId36"/>
    <p:sldId id="483" r:id="rId37"/>
    <p:sldId id="458" r:id="rId38"/>
    <p:sldId id="490" r:id="rId39"/>
    <p:sldId id="491" r:id="rId40"/>
    <p:sldId id="492" r:id="rId41"/>
  </p:sldIdLst>
  <p:sldSz cx="9144000" cy="6858000" type="screen4x3"/>
  <p:notesSz cx="6735763" cy="9866313"/>
  <p:defaultTextStyle>
    <a:defPPr>
      <a:defRPr lang="ko-KR"/>
    </a:defPPr>
    <a:lvl1pPr algn="l" rtl="0" fontAlgn="base" latinLnBrk="1">
      <a:spcBef>
        <a:spcPct val="0"/>
      </a:spcBef>
      <a:spcAft>
        <a:spcPct val="0"/>
      </a:spcAft>
      <a:defRPr kumimoji="1" kern="1200">
        <a:solidFill>
          <a:schemeClr val="tx1"/>
        </a:solidFill>
        <a:latin typeface="굴림" charset="-127"/>
        <a:ea typeface="굴림" charset="-127"/>
        <a:cs typeface="+mn-cs"/>
      </a:defRPr>
    </a:lvl1pPr>
    <a:lvl2pPr marL="457200" algn="l" rtl="0" fontAlgn="base" latinLnBrk="1">
      <a:spcBef>
        <a:spcPct val="0"/>
      </a:spcBef>
      <a:spcAft>
        <a:spcPct val="0"/>
      </a:spcAft>
      <a:defRPr kumimoji="1" kern="1200">
        <a:solidFill>
          <a:schemeClr val="tx1"/>
        </a:solidFill>
        <a:latin typeface="굴림" charset="-127"/>
        <a:ea typeface="굴림" charset="-127"/>
        <a:cs typeface="+mn-cs"/>
      </a:defRPr>
    </a:lvl2pPr>
    <a:lvl3pPr marL="914400" algn="l" rtl="0" fontAlgn="base" latinLnBrk="1">
      <a:spcBef>
        <a:spcPct val="0"/>
      </a:spcBef>
      <a:spcAft>
        <a:spcPct val="0"/>
      </a:spcAft>
      <a:defRPr kumimoji="1" kern="1200">
        <a:solidFill>
          <a:schemeClr val="tx1"/>
        </a:solidFill>
        <a:latin typeface="굴림" charset="-127"/>
        <a:ea typeface="굴림" charset="-127"/>
        <a:cs typeface="+mn-cs"/>
      </a:defRPr>
    </a:lvl3pPr>
    <a:lvl4pPr marL="1371600" algn="l" rtl="0" fontAlgn="base" latinLnBrk="1">
      <a:spcBef>
        <a:spcPct val="0"/>
      </a:spcBef>
      <a:spcAft>
        <a:spcPct val="0"/>
      </a:spcAft>
      <a:defRPr kumimoji="1" kern="1200">
        <a:solidFill>
          <a:schemeClr val="tx1"/>
        </a:solidFill>
        <a:latin typeface="굴림" charset="-127"/>
        <a:ea typeface="굴림" charset="-127"/>
        <a:cs typeface="+mn-cs"/>
      </a:defRPr>
    </a:lvl4pPr>
    <a:lvl5pPr marL="1828800" algn="l" rtl="0" fontAlgn="base" latinLnBrk="1">
      <a:spcBef>
        <a:spcPct val="0"/>
      </a:spcBef>
      <a:spcAft>
        <a:spcPct val="0"/>
      </a:spcAft>
      <a:defRPr kumimoji="1" kern="1200">
        <a:solidFill>
          <a:schemeClr val="tx1"/>
        </a:solidFill>
        <a:latin typeface="굴림" charset="-127"/>
        <a:ea typeface="굴림" charset="-127"/>
        <a:cs typeface="+mn-cs"/>
      </a:defRPr>
    </a:lvl5pPr>
    <a:lvl6pPr marL="2286000" algn="l" defTabSz="914400" rtl="0" eaLnBrk="1" latinLnBrk="1" hangingPunct="1">
      <a:defRPr kumimoji="1" kern="1200">
        <a:solidFill>
          <a:schemeClr val="tx1"/>
        </a:solidFill>
        <a:latin typeface="굴림" charset="-127"/>
        <a:ea typeface="굴림" charset="-127"/>
        <a:cs typeface="+mn-cs"/>
      </a:defRPr>
    </a:lvl6pPr>
    <a:lvl7pPr marL="2743200" algn="l" defTabSz="914400" rtl="0" eaLnBrk="1" latinLnBrk="1" hangingPunct="1">
      <a:defRPr kumimoji="1" kern="1200">
        <a:solidFill>
          <a:schemeClr val="tx1"/>
        </a:solidFill>
        <a:latin typeface="굴림" charset="-127"/>
        <a:ea typeface="굴림" charset="-127"/>
        <a:cs typeface="+mn-cs"/>
      </a:defRPr>
    </a:lvl7pPr>
    <a:lvl8pPr marL="3200400" algn="l" defTabSz="914400" rtl="0" eaLnBrk="1" latinLnBrk="1" hangingPunct="1">
      <a:defRPr kumimoji="1" kern="1200">
        <a:solidFill>
          <a:schemeClr val="tx1"/>
        </a:solidFill>
        <a:latin typeface="굴림" charset="-127"/>
        <a:ea typeface="굴림" charset="-127"/>
        <a:cs typeface="+mn-cs"/>
      </a:defRPr>
    </a:lvl8pPr>
    <a:lvl9pPr marL="3657600" algn="l" defTabSz="914400" rtl="0" eaLnBrk="1" latinLnBrk="1" hangingPunct="1">
      <a:defRPr kumimoji="1" kern="1200">
        <a:solidFill>
          <a:schemeClr val="tx1"/>
        </a:solidFill>
        <a:latin typeface="굴림" charset="-127"/>
        <a:ea typeface="굴림" charset="-127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보통 스타일 2 - 강조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073A0DAA-6AF3-43AB-8588-CEC1D06C72B9}" styleName="보통 스타일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dk1">
              <a:tint val="20000"/>
            </a:schemeClr>
          </a:solidFill>
        </a:fill>
      </a:tcStyle>
    </a:wholeTbl>
    <a:band1H>
      <a:tcStyle>
        <a:tcBdr/>
        <a:fill>
          <a:solidFill>
            <a:schemeClr val="dk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dk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dk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7DF18680-E054-41AD-8BC1-D1AEF772440D}" styleName="보통 스타일 2 - 강조 5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5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5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5"/>
          </a:solidFill>
        </a:fill>
      </a:tcStyle>
    </a:firstRow>
  </a:tblStyle>
  <a:tblStyle styleId="{69012ECD-51FC-41F1-AA8D-1B2483CD663E}" styleName="밝은 스타일 2 - 강조 1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</a:tcStyle>
    </a:band1H>
    <a:band1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1V>
    <a:band2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1"/>
        </a:fillRef>
      </a:tcStyle>
    </a:firstRow>
  </a:tblStyle>
  <a:tblStyle styleId="{00A15C55-8517-42AA-B614-E9B94910E393}" styleName="보통 스타일 2 - 강조 4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4">
              <a:tint val="20000"/>
            </a:schemeClr>
          </a:solidFill>
        </a:fill>
      </a:tcStyle>
    </a:wholeTbl>
    <a:band1H>
      <a:tcStyle>
        <a:tcBdr/>
        <a:fill>
          <a:solidFill>
            <a:schemeClr val="accent4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4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4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4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4"/>
          </a:solidFill>
        </a:fill>
      </a:tcStyle>
    </a:firstRow>
  </a:tblStyle>
  <a:tblStyle styleId="{F5AB1C69-6EDB-4FF4-983F-18BD219EF322}" styleName="보통 스타일 2 - 강조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21E4AEA4-8DFA-4A89-87EB-49C32662AFE0}" styleName="보통 스타일 2 - 강조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9D7B26C5-4107-4FEC-AEDC-1716B250A1EF}" styleName="밝은 스타일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tx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tx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tx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tx1"/>
              </a:solidFill>
            </a:ln>
          </a:bottom>
        </a:tcBdr>
        <a:fill>
          <a:noFill/>
        </a:fill>
      </a:tcStyle>
    </a:firstRow>
  </a:tblStyle>
  <a:tblStyle styleId="{5940675A-B579-460E-94D1-54222C63F5DA}" styleName="스타일 없음, 표 눈금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9070" autoAdjust="0"/>
    <p:restoredTop sz="85599" autoAdjust="0"/>
  </p:normalViewPr>
  <p:slideViewPr>
    <p:cSldViewPr>
      <p:cViewPr varScale="1">
        <p:scale>
          <a:sx n="162" d="100"/>
          <a:sy n="162" d="100"/>
        </p:scale>
        <p:origin x="1662" y="144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26" Type="http://schemas.openxmlformats.org/officeDocument/2006/relationships/slide" Target="slides/slide24.xml"/><Relationship Id="rId39" Type="http://schemas.openxmlformats.org/officeDocument/2006/relationships/slide" Target="slides/slide37.xml"/><Relationship Id="rId21" Type="http://schemas.openxmlformats.org/officeDocument/2006/relationships/slide" Target="slides/slide19.xml"/><Relationship Id="rId34" Type="http://schemas.openxmlformats.org/officeDocument/2006/relationships/slide" Target="slides/slide32.xml"/><Relationship Id="rId42" Type="http://schemas.openxmlformats.org/officeDocument/2006/relationships/notesMaster" Target="notesMasters/notesMaster1.xml"/><Relationship Id="rId47" Type="http://schemas.openxmlformats.org/officeDocument/2006/relationships/tableStyles" Target="tableStyles.xml"/><Relationship Id="rId7" Type="http://schemas.openxmlformats.org/officeDocument/2006/relationships/slide" Target="slides/slide5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9" Type="http://schemas.openxmlformats.org/officeDocument/2006/relationships/slide" Target="slides/slide27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1" Type="http://schemas.openxmlformats.org/officeDocument/2006/relationships/slide" Target="slides/slide9.xml"/><Relationship Id="rId24" Type="http://schemas.openxmlformats.org/officeDocument/2006/relationships/slide" Target="slides/slide22.xml"/><Relationship Id="rId32" Type="http://schemas.openxmlformats.org/officeDocument/2006/relationships/slide" Target="slides/slide30.xml"/><Relationship Id="rId37" Type="http://schemas.openxmlformats.org/officeDocument/2006/relationships/slide" Target="slides/slide35.xml"/><Relationship Id="rId40" Type="http://schemas.openxmlformats.org/officeDocument/2006/relationships/slide" Target="slides/slide38.xml"/><Relationship Id="rId45" Type="http://schemas.openxmlformats.org/officeDocument/2006/relationships/viewProps" Target="viewProps.xml"/><Relationship Id="rId5" Type="http://schemas.openxmlformats.org/officeDocument/2006/relationships/slide" Target="slides/slide3.xml"/><Relationship Id="rId15" Type="http://schemas.openxmlformats.org/officeDocument/2006/relationships/slide" Target="slides/slide13.xml"/><Relationship Id="rId23" Type="http://schemas.openxmlformats.org/officeDocument/2006/relationships/slide" Target="slides/slide21.xml"/><Relationship Id="rId28" Type="http://schemas.openxmlformats.org/officeDocument/2006/relationships/slide" Target="slides/slide26.xml"/><Relationship Id="rId36" Type="http://schemas.openxmlformats.org/officeDocument/2006/relationships/slide" Target="slides/slide34.xml"/><Relationship Id="rId10" Type="http://schemas.openxmlformats.org/officeDocument/2006/relationships/slide" Target="slides/slide8.xml"/><Relationship Id="rId19" Type="http://schemas.openxmlformats.org/officeDocument/2006/relationships/slide" Target="slides/slide17.xml"/><Relationship Id="rId31" Type="http://schemas.openxmlformats.org/officeDocument/2006/relationships/slide" Target="slides/slide29.xml"/><Relationship Id="rId44" Type="http://schemas.openxmlformats.org/officeDocument/2006/relationships/presProps" Target="presProps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slide" Target="slides/slide12.xml"/><Relationship Id="rId22" Type="http://schemas.openxmlformats.org/officeDocument/2006/relationships/slide" Target="slides/slide20.xml"/><Relationship Id="rId27" Type="http://schemas.openxmlformats.org/officeDocument/2006/relationships/slide" Target="slides/slide25.xml"/><Relationship Id="rId30" Type="http://schemas.openxmlformats.org/officeDocument/2006/relationships/slide" Target="slides/slide28.xml"/><Relationship Id="rId35" Type="http://schemas.openxmlformats.org/officeDocument/2006/relationships/slide" Target="slides/slide33.xml"/><Relationship Id="rId43" Type="http://schemas.openxmlformats.org/officeDocument/2006/relationships/handoutMaster" Target="handoutMasters/handoutMaster1.xml"/><Relationship Id="rId8" Type="http://schemas.openxmlformats.org/officeDocument/2006/relationships/slide" Target="slides/slide6.xml"/><Relationship Id="rId3" Type="http://schemas.openxmlformats.org/officeDocument/2006/relationships/slide" Target="slides/slide1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5" Type="http://schemas.openxmlformats.org/officeDocument/2006/relationships/slide" Target="slides/slide23.xml"/><Relationship Id="rId33" Type="http://schemas.openxmlformats.org/officeDocument/2006/relationships/slide" Target="slides/slide31.xml"/><Relationship Id="rId38" Type="http://schemas.openxmlformats.org/officeDocument/2006/relationships/slide" Target="slides/slide36.xml"/><Relationship Id="rId46" Type="http://schemas.openxmlformats.org/officeDocument/2006/relationships/theme" Target="theme/theme1.xml"/><Relationship Id="rId20" Type="http://schemas.openxmlformats.org/officeDocument/2006/relationships/slide" Target="slides/slide18.xml"/><Relationship Id="rId41" Type="http://schemas.openxmlformats.org/officeDocument/2006/relationships/slide" Target="slides/slide39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WikiOptics\Downloads\Caf_Beamsplitter_Coating_Data_1-6_micron.xlsx" TargetMode="External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oleObject" Target="file:///D:\2021%20WORKS\&#44592;&#44396;\19_LASER%20APPLICATIONS\A19-009P-0000%20OAS-DSP%20MODULE(&#54620;&#44397;&#50640;&#51060;&#54000;&#50500;&#51060;)\DOCUMENT\&#49444;&#44228;&#51088;&#47308;\&#52769;&#51221;&#51088;&#47308;\20210915%20UV_MIR%20MODULE%20PD%20&#48372;&#46300;%20&#53580;&#49828;&#53944;(&#50500;&#53356;&#47540;&#54637;&#50728;&#51312;+&#52572;&#51333;&#49464;&#54021;)\20210917%20UV_MIR%20MODULE%20AIR%20TEST(&#54637;&#50728;(ATIK)_72HR&#52769;&#51221;).xlsx" TargetMode="External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oleObject" Target="file:///D:\2021%20WORKS\&#44592;&#44396;\19_LASER%20APPLICATIONS\A19-009P-0000%20OAS-DSP%20MODULE(&#54620;&#44397;&#50640;&#51060;&#54000;&#50500;&#51060;)\DOCUMENT\&#49444;&#44228;&#51088;&#47308;\&#52769;&#51221;&#51088;&#47308;\20210915%20UV_MIR%20MODULE%20PD%20&#48372;&#46300;%20&#53580;&#49828;&#53944;(&#50500;&#53356;&#47540;&#54637;&#50728;&#51312;+&#52572;&#51333;&#49464;&#54021;)\20210917%20UV_MIR%20MODULE%20AIR%20TEST(&#54637;&#50728;(ATIK)_72HR&#52769;&#51221;).xlsx" TargetMode="External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chinb\Naver%20MYBOX\.%20Shared_folder\&#50948;&#53412;&#50741;&#54001;&#49828;_&#44060;&#48156;\ATIK\&#52769;&#51221;&#51088;&#47308;\20211015\20211011_ATIK_2(1500-10150900)%5b&#54637;&#50728;&#52308;&#48260;%5d.xlsx" TargetMode="External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chinb\Naver%20MYBOX\.%20Shared_folder\&#50948;&#53412;&#50741;&#54001;&#49828;_&#44060;&#48156;\ATIK\&#52769;&#51221;&#51088;&#47308;\20211015\20211011_ATIK_2(1500-10150900)%5b&#54637;&#50728;&#52308;&#48260;%5d.xlsx" TargetMode="External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altLang="ko-KR"/>
              <a:t>Transmittance comparision</a:t>
            </a:r>
            <a:endParaRPr lang="ko-KR" altLang="en-US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ko-KR"/>
        </a:p>
      </c:txPr>
    </c:title>
    <c:autoTitleDeleted val="0"/>
    <c:plotArea>
      <c:layout/>
      <c:scatterChart>
        <c:scatterStyle val="lineMarker"/>
        <c:varyColors val="0"/>
        <c:ser>
          <c:idx val="1"/>
          <c:order val="0"/>
          <c:tx>
            <c:strRef>
              <c:f>'Transmittance comparision'!$I$2</c:f>
              <c:strCache>
                <c:ptCount val="1"/>
                <c:pt idx="0">
                  <c:v>Un-pol Thorlabs data</c:v>
                </c:pt>
              </c:strCache>
            </c:strRef>
          </c:tx>
          <c:spPr>
            <a:ln w="19050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xVal>
            <c:numRef>
              <c:f>'Transmittance comparision'!$F$3:$F$103</c:f>
              <c:numCache>
                <c:formatCode>General</c:formatCode>
                <c:ptCount val="101"/>
                <c:pt idx="0">
                  <c:v>2000.07</c:v>
                </c:pt>
                <c:pt idx="1">
                  <c:v>2009.9399999999998</c:v>
                </c:pt>
                <c:pt idx="2">
                  <c:v>2020.0999999999997</c:v>
                </c:pt>
                <c:pt idx="3">
                  <c:v>2029.97</c:v>
                </c:pt>
                <c:pt idx="4">
                  <c:v>2039.84</c:v>
                </c:pt>
                <c:pt idx="5">
                  <c:v>2049.98</c:v>
                </c:pt>
                <c:pt idx="6">
                  <c:v>2059.8399999999997</c:v>
                </c:pt>
                <c:pt idx="7">
                  <c:v>2069.9900000000002</c:v>
                </c:pt>
                <c:pt idx="8">
                  <c:v>2079.8399999999997</c:v>
                </c:pt>
                <c:pt idx="9">
                  <c:v>2089.69</c:v>
                </c:pt>
                <c:pt idx="10">
                  <c:v>2099.8199999999997</c:v>
                </c:pt>
                <c:pt idx="11">
                  <c:v>2109.67</c:v>
                </c:pt>
                <c:pt idx="12">
                  <c:v>2119.79</c:v>
                </c:pt>
                <c:pt idx="13">
                  <c:v>2129.63</c:v>
                </c:pt>
                <c:pt idx="14">
                  <c:v>2139.75</c:v>
                </c:pt>
                <c:pt idx="15">
                  <c:v>2149.58</c:v>
                </c:pt>
                <c:pt idx="16">
                  <c:v>2159.69</c:v>
                </c:pt>
                <c:pt idx="17">
                  <c:v>2169.7999999999997</c:v>
                </c:pt>
                <c:pt idx="18">
                  <c:v>2179.62</c:v>
                </c:pt>
                <c:pt idx="19">
                  <c:v>2189.7199999999998</c:v>
                </c:pt>
                <c:pt idx="20">
                  <c:v>2199.54</c:v>
                </c:pt>
                <c:pt idx="21">
                  <c:v>2209.63</c:v>
                </c:pt>
                <c:pt idx="22">
                  <c:v>2219.44</c:v>
                </c:pt>
                <c:pt idx="23">
                  <c:v>2229.5300000000002</c:v>
                </c:pt>
                <c:pt idx="24">
                  <c:v>2239.6099999999997</c:v>
                </c:pt>
                <c:pt idx="25">
                  <c:v>2249.4100000000003</c:v>
                </c:pt>
                <c:pt idx="26">
                  <c:v>2259.4899999999998</c:v>
                </c:pt>
                <c:pt idx="27">
                  <c:v>2269.56</c:v>
                </c:pt>
                <c:pt idx="28">
                  <c:v>2279.35</c:v>
                </c:pt>
                <c:pt idx="29">
                  <c:v>2289.4199999999996</c:v>
                </c:pt>
                <c:pt idx="30">
                  <c:v>2299.48</c:v>
                </c:pt>
                <c:pt idx="31">
                  <c:v>2309.2600000000002</c:v>
                </c:pt>
                <c:pt idx="32">
                  <c:v>2319.3100000000004</c:v>
                </c:pt>
                <c:pt idx="33">
                  <c:v>2329.3599999999997</c:v>
                </c:pt>
                <c:pt idx="34">
                  <c:v>2339.41</c:v>
                </c:pt>
                <c:pt idx="35">
                  <c:v>2349.17</c:v>
                </c:pt>
                <c:pt idx="36">
                  <c:v>2359.21</c:v>
                </c:pt>
                <c:pt idx="37">
                  <c:v>2369.25</c:v>
                </c:pt>
                <c:pt idx="38">
                  <c:v>2379.2800000000002</c:v>
                </c:pt>
                <c:pt idx="39">
                  <c:v>2389.31</c:v>
                </c:pt>
                <c:pt idx="40">
                  <c:v>2399.34</c:v>
                </c:pt>
                <c:pt idx="41">
                  <c:v>2409.08</c:v>
                </c:pt>
                <c:pt idx="42">
                  <c:v>2419.1</c:v>
                </c:pt>
                <c:pt idx="43">
                  <c:v>2429.11</c:v>
                </c:pt>
                <c:pt idx="44">
                  <c:v>2439.12</c:v>
                </c:pt>
                <c:pt idx="45">
                  <c:v>2449.1299999999997</c:v>
                </c:pt>
                <c:pt idx="46">
                  <c:v>2459.13</c:v>
                </c:pt>
                <c:pt idx="47">
                  <c:v>2469.1299999999997</c:v>
                </c:pt>
                <c:pt idx="48">
                  <c:v>2479.12</c:v>
                </c:pt>
                <c:pt idx="49">
                  <c:v>2489.11</c:v>
                </c:pt>
                <c:pt idx="50">
                  <c:v>2499.1</c:v>
                </c:pt>
                <c:pt idx="51">
                  <c:v>2509.08</c:v>
                </c:pt>
                <c:pt idx="52">
                  <c:v>2519.06</c:v>
                </c:pt>
                <c:pt idx="53">
                  <c:v>2529.0300000000002</c:v>
                </c:pt>
                <c:pt idx="54">
                  <c:v>2539.0100000000002</c:v>
                </c:pt>
                <c:pt idx="55">
                  <c:v>2548.9700000000003</c:v>
                </c:pt>
                <c:pt idx="56">
                  <c:v>2558.9300000000003</c:v>
                </c:pt>
                <c:pt idx="57">
                  <c:v>2568.8900000000003</c:v>
                </c:pt>
                <c:pt idx="58">
                  <c:v>2578.85</c:v>
                </c:pt>
                <c:pt idx="59">
                  <c:v>2588.8000000000002</c:v>
                </c:pt>
                <c:pt idx="60">
                  <c:v>2598.7399999999998</c:v>
                </c:pt>
                <c:pt idx="61">
                  <c:v>2608.69</c:v>
                </c:pt>
                <c:pt idx="62">
                  <c:v>2618.62</c:v>
                </c:pt>
                <c:pt idx="63">
                  <c:v>2628.83</c:v>
                </c:pt>
                <c:pt idx="64">
                  <c:v>2638.76</c:v>
                </c:pt>
                <c:pt idx="65">
                  <c:v>2648.69</c:v>
                </c:pt>
                <c:pt idx="66">
                  <c:v>2658.61</c:v>
                </c:pt>
                <c:pt idx="67">
                  <c:v>2668.53</c:v>
                </c:pt>
                <c:pt idx="68">
                  <c:v>2678.7200000000003</c:v>
                </c:pt>
                <c:pt idx="69">
                  <c:v>2688.6299999999997</c:v>
                </c:pt>
                <c:pt idx="70">
                  <c:v>2698.5299999999997</c:v>
                </c:pt>
                <c:pt idx="71">
                  <c:v>2708.71</c:v>
                </c:pt>
                <c:pt idx="72">
                  <c:v>2718.6</c:v>
                </c:pt>
                <c:pt idx="73">
                  <c:v>2728.49</c:v>
                </c:pt>
                <c:pt idx="74">
                  <c:v>2738.6499999999996</c:v>
                </c:pt>
                <c:pt idx="75">
                  <c:v>2748.5400000000004</c:v>
                </c:pt>
                <c:pt idx="76">
                  <c:v>2758.41</c:v>
                </c:pt>
                <c:pt idx="77">
                  <c:v>2768.56</c:v>
                </c:pt>
                <c:pt idx="78">
                  <c:v>2778.4300000000003</c:v>
                </c:pt>
                <c:pt idx="79">
                  <c:v>2788.3</c:v>
                </c:pt>
                <c:pt idx="80">
                  <c:v>2798.4300000000003</c:v>
                </c:pt>
                <c:pt idx="81">
                  <c:v>2808.29</c:v>
                </c:pt>
                <c:pt idx="82">
                  <c:v>2818.41</c:v>
                </c:pt>
                <c:pt idx="83">
                  <c:v>2828.26</c:v>
                </c:pt>
                <c:pt idx="84">
                  <c:v>2838.38</c:v>
                </c:pt>
                <c:pt idx="85">
                  <c:v>2848.22</c:v>
                </c:pt>
                <c:pt idx="86">
                  <c:v>2858.32</c:v>
                </c:pt>
                <c:pt idx="87">
                  <c:v>2868.15</c:v>
                </c:pt>
                <c:pt idx="88">
                  <c:v>2878.25</c:v>
                </c:pt>
                <c:pt idx="89">
                  <c:v>2888.3399999999997</c:v>
                </c:pt>
                <c:pt idx="90">
                  <c:v>2898.16</c:v>
                </c:pt>
                <c:pt idx="91">
                  <c:v>2908.2400000000002</c:v>
                </c:pt>
                <c:pt idx="92">
                  <c:v>2918.04</c:v>
                </c:pt>
                <c:pt idx="93">
                  <c:v>2928.12</c:v>
                </c:pt>
                <c:pt idx="94">
                  <c:v>2938.19</c:v>
                </c:pt>
                <c:pt idx="95">
                  <c:v>2947.98</c:v>
                </c:pt>
                <c:pt idx="96">
                  <c:v>2958.04</c:v>
                </c:pt>
                <c:pt idx="97">
                  <c:v>2968.09</c:v>
                </c:pt>
                <c:pt idx="98">
                  <c:v>2978.14</c:v>
                </c:pt>
                <c:pt idx="99">
                  <c:v>2987.91</c:v>
                </c:pt>
                <c:pt idx="100">
                  <c:v>2997.95</c:v>
                </c:pt>
              </c:numCache>
            </c:numRef>
          </c:xVal>
          <c:yVal>
            <c:numRef>
              <c:f>'Transmittance comparision'!$I$3:$I$103</c:f>
              <c:numCache>
                <c:formatCode>General</c:formatCode>
                <c:ptCount val="101"/>
                <c:pt idx="0">
                  <c:v>58.501669999999997</c:v>
                </c:pt>
                <c:pt idx="1">
                  <c:v>58.247549999999997</c:v>
                </c:pt>
                <c:pt idx="2">
                  <c:v>58.071069999999999</c:v>
                </c:pt>
                <c:pt idx="3">
                  <c:v>57.928649999999998</c:v>
                </c:pt>
                <c:pt idx="4">
                  <c:v>57.76502</c:v>
                </c:pt>
                <c:pt idx="5">
                  <c:v>57.674120000000002</c:v>
                </c:pt>
                <c:pt idx="6">
                  <c:v>57.564399999999999</c:v>
                </c:pt>
                <c:pt idx="7">
                  <c:v>57.458979999999997</c:v>
                </c:pt>
                <c:pt idx="8">
                  <c:v>57.251240000000003</c:v>
                </c:pt>
                <c:pt idx="9">
                  <c:v>57.106430000000003</c:v>
                </c:pt>
                <c:pt idx="10">
                  <c:v>56.925069999999998</c:v>
                </c:pt>
                <c:pt idx="11">
                  <c:v>56.786050000000003</c:v>
                </c:pt>
                <c:pt idx="12">
                  <c:v>56.655769999999997</c:v>
                </c:pt>
                <c:pt idx="13">
                  <c:v>56.74465</c:v>
                </c:pt>
                <c:pt idx="14">
                  <c:v>56.626820000000002</c:v>
                </c:pt>
                <c:pt idx="15">
                  <c:v>56.485320000000002</c:v>
                </c:pt>
                <c:pt idx="16">
                  <c:v>56.404820000000001</c:v>
                </c:pt>
                <c:pt idx="17">
                  <c:v>56.241799999999998</c:v>
                </c:pt>
                <c:pt idx="18">
                  <c:v>56.089700000000001</c:v>
                </c:pt>
                <c:pt idx="19">
                  <c:v>55.892609999999998</c:v>
                </c:pt>
                <c:pt idx="20">
                  <c:v>55.828749999999999</c:v>
                </c:pt>
                <c:pt idx="21">
                  <c:v>55.689030000000002</c:v>
                </c:pt>
                <c:pt idx="22">
                  <c:v>55.572890000000001</c:v>
                </c:pt>
                <c:pt idx="23">
                  <c:v>55.461530000000003</c:v>
                </c:pt>
                <c:pt idx="24">
                  <c:v>55.366930000000004</c:v>
                </c:pt>
                <c:pt idx="25">
                  <c:v>55.207140000000003</c:v>
                </c:pt>
                <c:pt idx="26">
                  <c:v>55.142629999999997</c:v>
                </c:pt>
                <c:pt idx="27">
                  <c:v>55.077159999999999</c:v>
                </c:pt>
                <c:pt idx="28">
                  <c:v>54.970840000000003</c:v>
                </c:pt>
                <c:pt idx="29">
                  <c:v>54.858460000000001</c:v>
                </c:pt>
                <c:pt idx="30">
                  <c:v>54.740490000000001</c:v>
                </c:pt>
                <c:pt idx="31">
                  <c:v>54.666739999999997</c:v>
                </c:pt>
                <c:pt idx="32">
                  <c:v>54.565689999999996</c:v>
                </c:pt>
                <c:pt idx="33">
                  <c:v>54.485930000000003</c:v>
                </c:pt>
                <c:pt idx="34">
                  <c:v>54.385109999999997</c:v>
                </c:pt>
                <c:pt idx="35">
                  <c:v>54.305630000000001</c:v>
                </c:pt>
                <c:pt idx="36">
                  <c:v>54.219340000000003</c:v>
                </c:pt>
                <c:pt idx="37">
                  <c:v>54.128999999999998</c:v>
                </c:pt>
                <c:pt idx="38">
                  <c:v>54.076360000000001</c:v>
                </c:pt>
                <c:pt idx="39">
                  <c:v>54.014600000000002</c:v>
                </c:pt>
                <c:pt idx="40">
                  <c:v>53.937390000000001</c:v>
                </c:pt>
                <c:pt idx="41" formatCode="0.00E+00">
                  <c:v>53.886780000000002</c:v>
                </c:pt>
                <c:pt idx="42" formatCode="0.00E+00">
                  <c:v>53.831249999999997</c:v>
                </c:pt>
                <c:pt idx="43">
                  <c:v>53.775080000000003</c:v>
                </c:pt>
                <c:pt idx="44">
                  <c:v>53.727020000000003</c:v>
                </c:pt>
                <c:pt idx="45">
                  <c:v>53.66892</c:v>
                </c:pt>
                <c:pt idx="46">
                  <c:v>53.625570000000003</c:v>
                </c:pt>
                <c:pt idx="47">
                  <c:v>53.544269999999997</c:v>
                </c:pt>
                <c:pt idx="48" formatCode="0.00E+00">
                  <c:v>53.499859999999998</c:v>
                </c:pt>
                <c:pt idx="49" formatCode="0.00E+00">
                  <c:v>53.450040000000001</c:v>
                </c:pt>
                <c:pt idx="50">
                  <c:v>53.402670000000001</c:v>
                </c:pt>
                <c:pt idx="51">
                  <c:v>53.358400000000003</c:v>
                </c:pt>
                <c:pt idx="52">
                  <c:v>53.322659999999999</c:v>
                </c:pt>
                <c:pt idx="53">
                  <c:v>53.280160000000002</c:v>
                </c:pt>
                <c:pt idx="54">
                  <c:v>53.261989999999997</c:v>
                </c:pt>
                <c:pt idx="55">
                  <c:v>53.234200000000001</c:v>
                </c:pt>
                <c:pt idx="56">
                  <c:v>53.18121</c:v>
                </c:pt>
                <c:pt idx="57">
                  <c:v>53.13561</c:v>
                </c:pt>
                <c:pt idx="58">
                  <c:v>53.127890000000001</c:v>
                </c:pt>
                <c:pt idx="59">
                  <c:v>53.081690000000002</c:v>
                </c:pt>
                <c:pt idx="60">
                  <c:v>53.051340000000003</c:v>
                </c:pt>
                <c:pt idx="61">
                  <c:v>53.023229999999998</c:v>
                </c:pt>
                <c:pt idx="62">
                  <c:v>53.006120000000003</c:v>
                </c:pt>
                <c:pt idx="63">
                  <c:v>52.976379999999999</c:v>
                </c:pt>
                <c:pt idx="64">
                  <c:v>52.957889999999999</c:v>
                </c:pt>
                <c:pt idx="65">
                  <c:v>52.909269999999999</c:v>
                </c:pt>
                <c:pt idx="66">
                  <c:v>52.836680000000001</c:v>
                </c:pt>
                <c:pt idx="67">
                  <c:v>52.802419999999998</c:v>
                </c:pt>
                <c:pt idx="68">
                  <c:v>52.791040000000002</c:v>
                </c:pt>
                <c:pt idx="69">
                  <c:v>52.761949999999999</c:v>
                </c:pt>
                <c:pt idx="70">
                  <c:v>52.712380000000003</c:v>
                </c:pt>
                <c:pt idx="71">
                  <c:v>52.728340000000003</c:v>
                </c:pt>
                <c:pt idx="72">
                  <c:v>52.718559999999997</c:v>
                </c:pt>
                <c:pt idx="73">
                  <c:v>52.725389999999997</c:v>
                </c:pt>
                <c:pt idx="74">
                  <c:v>52.663319999999999</c:v>
                </c:pt>
                <c:pt idx="75">
                  <c:v>52.647849999999998</c:v>
                </c:pt>
                <c:pt idx="76">
                  <c:v>52.614170000000001</c:v>
                </c:pt>
                <c:pt idx="77">
                  <c:v>52.60145</c:v>
                </c:pt>
                <c:pt idx="78">
                  <c:v>52.624769999999998</c:v>
                </c:pt>
                <c:pt idx="79">
                  <c:v>52.590380000000003</c:v>
                </c:pt>
                <c:pt idx="80">
                  <c:v>52.54063</c:v>
                </c:pt>
                <c:pt idx="81">
                  <c:v>52.528799999999997</c:v>
                </c:pt>
                <c:pt idx="82">
                  <c:v>52.463149999999999</c:v>
                </c:pt>
                <c:pt idx="83">
                  <c:v>52.443260000000002</c:v>
                </c:pt>
                <c:pt idx="84">
                  <c:v>52.383650000000003</c:v>
                </c:pt>
                <c:pt idx="85">
                  <c:v>52.335970000000003</c:v>
                </c:pt>
                <c:pt idx="86">
                  <c:v>52.332149999999999</c:v>
                </c:pt>
                <c:pt idx="87">
                  <c:v>52.301760000000002</c:v>
                </c:pt>
                <c:pt idx="88">
                  <c:v>52.269289999999998</c:v>
                </c:pt>
                <c:pt idx="89">
                  <c:v>52.262650000000001</c:v>
                </c:pt>
                <c:pt idx="90">
                  <c:v>52.237760000000002</c:v>
                </c:pt>
                <c:pt idx="91">
                  <c:v>52.272759999999998</c:v>
                </c:pt>
                <c:pt idx="92">
                  <c:v>52.296379999999999</c:v>
                </c:pt>
                <c:pt idx="93">
                  <c:v>52.284869999999998</c:v>
                </c:pt>
                <c:pt idx="94">
                  <c:v>52.306870000000004</c:v>
                </c:pt>
                <c:pt idx="95">
                  <c:v>52.276200000000003</c:v>
                </c:pt>
                <c:pt idx="96">
                  <c:v>52.266820000000003</c:v>
                </c:pt>
                <c:pt idx="97">
                  <c:v>52.221409999999999</c:v>
                </c:pt>
                <c:pt idx="98">
                  <c:v>52.220889999999997</c:v>
                </c:pt>
                <c:pt idx="99">
                  <c:v>52.227400000000003</c:v>
                </c:pt>
                <c:pt idx="100">
                  <c:v>52.240340000000003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3565-42EF-A822-138159EF025E}"/>
            </c:ext>
          </c:extLst>
        </c:ser>
        <c:ser>
          <c:idx val="0"/>
          <c:order val="1"/>
          <c:tx>
            <c:strRef>
              <c:f>'Transmittance comparision'!$C$2</c:f>
              <c:strCache>
                <c:ptCount val="1"/>
                <c:pt idx="0">
                  <c:v>Un-pol Measure</c:v>
                </c:pt>
              </c:strCache>
            </c:strRef>
          </c:tx>
          <c:spPr>
            <a:ln w="19050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xVal>
            <c:numRef>
              <c:f>'Transmittance comparision'!$B$3:$B$1003</c:f>
              <c:numCache>
                <c:formatCode>General</c:formatCode>
                <c:ptCount val="1001"/>
                <c:pt idx="0">
                  <c:v>2000</c:v>
                </c:pt>
                <c:pt idx="1">
                  <c:v>2001</c:v>
                </c:pt>
                <c:pt idx="2">
                  <c:v>2002</c:v>
                </c:pt>
                <c:pt idx="3">
                  <c:v>2003</c:v>
                </c:pt>
                <c:pt idx="4">
                  <c:v>2004</c:v>
                </c:pt>
                <c:pt idx="5">
                  <c:v>2005</c:v>
                </c:pt>
                <c:pt idx="6">
                  <c:v>2006</c:v>
                </c:pt>
                <c:pt idx="7">
                  <c:v>2007</c:v>
                </c:pt>
                <c:pt idx="8">
                  <c:v>2008</c:v>
                </c:pt>
                <c:pt idx="9">
                  <c:v>2009</c:v>
                </c:pt>
                <c:pt idx="10">
                  <c:v>2010</c:v>
                </c:pt>
                <c:pt idx="11">
                  <c:v>2011</c:v>
                </c:pt>
                <c:pt idx="12">
                  <c:v>2012</c:v>
                </c:pt>
                <c:pt idx="13">
                  <c:v>2013</c:v>
                </c:pt>
                <c:pt idx="14">
                  <c:v>2014</c:v>
                </c:pt>
                <c:pt idx="15">
                  <c:v>2015</c:v>
                </c:pt>
                <c:pt idx="16">
                  <c:v>2016</c:v>
                </c:pt>
                <c:pt idx="17">
                  <c:v>2017</c:v>
                </c:pt>
                <c:pt idx="18">
                  <c:v>2018</c:v>
                </c:pt>
                <c:pt idx="19">
                  <c:v>2019</c:v>
                </c:pt>
                <c:pt idx="20">
                  <c:v>2020</c:v>
                </c:pt>
                <c:pt idx="21">
                  <c:v>2021</c:v>
                </c:pt>
                <c:pt idx="22">
                  <c:v>2022</c:v>
                </c:pt>
                <c:pt idx="23">
                  <c:v>2023</c:v>
                </c:pt>
                <c:pt idx="24">
                  <c:v>2024</c:v>
                </c:pt>
                <c:pt idx="25">
                  <c:v>2025</c:v>
                </c:pt>
                <c:pt idx="26">
                  <c:v>2026</c:v>
                </c:pt>
                <c:pt idx="27">
                  <c:v>2027</c:v>
                </c:pt>
                <c:pt idx="28">
                  <c:v>2028</c:v>
                </c:pt>
                <c:pt idx="29">
                  <c:v>2029</c:v>
                </c:pt>
                <c:pt idx="30">
                  <c:v>2030</c:v>
                </c:pt>
                <c:pt idx="31">
                  <c:v>2031</c:v>
                </c:pt>
                <c:pt idx="32">
                  <c:v>2032</c:v>
                </c:pt>
                <c:pt idx="33">
                  <c:v>2033</c:v>
                </c:pt>
                <c:pt idx="34">
                  <c:v>2034</c:v>
                </c:pt>
                <c:pt idx="35">
                  <c:v>2035</c:v>
                </c:pt>
                <c:pt idx="36">
                  <c:v>2036</c:v>
                </c:pt>
                <c:pt idx="37">
                  <c:v>2037</c:v>
                </c:pt>
                <c:pt idx="38">
                  <c:v>2038</c:v>
                </c:pt>
                <c:pt idx="39">
                  <c:v>2039</c:v>
                </c:pt>
                <c:pt idx="40">
                  <c:v>2040</c:v>
                </c:pt>
                <c:pt idx="41">
                  <c:v>2041</c:v>
                </c:pt>
                <c:pt idx="42">
                  <c:v>2042</c:v>
                </c:pt>
                <c:pt idx="43">
                  <c:v>2043</c:v>
                </c:pt>
                <c:pt idx="44">
                  <c:v>2044</c:v>
                </c:pt>
                <c:pt idx="45">
                  <c:v>2045</c:v>
                </c:pt>
                <c:pt idx="46">
                  <c:v>2046</c:v>
                </c:pt>
                <c:pt idx="47">
                  <c:v>2047</c:v>
                </c:pt>
                <c:pt idx="48">
                  <c:v>2048</c:v>
                </c:pt>
                <c:pt idx="49">
                  <c:v>2049</c:v>
                </c:pt>
                <c:pt idx="50">
                  <c:v>2050</c:v>
                </c:pt>
                <c:pt idx="51">
                  <c:v>2051</c:v>
                </c:pt>
                <c:pt idx="52">
                  <c:v>2052</c:v>
                </c:pt>
                <c:pt idx="53">
                  <c:v>2053</c:v>
                </c:pt>
                <c:pt idx="54">
                  <c:v>2054</c:v>
                </c:pt>
                <c:pt idx="55">
                  <c:v>2055</c:v>
                </c:pt>
                <c:pt idx="56">
                  <c:v>2056</c:v>
                </c:pt>
                <c:pt idx="57">
                  <c:v>2057</c:v>
                </c:pt>
                <c:pt idx="58">
                  <c:v>2058</c:v>
                </c:pt>
                <c:pt idx="59">
                  <c:v>2059</c:v>
                </c:pt>
                <c:pt idx="60">
                  <c:v>2060</c:v>
                </c:pt>
                <c:pt idx="61">
                  <c:v>2061</c:v>
                </c:pt>
                <c:pt idx="62">
                  <c:v>2062</c:v>
                </c:pt>
                <c:pt idx="63">
                  <c:v>2063</c:v>
                </c:pt>
                <c:pt idx="64">
                  <c:v>2064</c:v>
                </c:pt>
                <c:pt idx="65">
                  <c:v>2065</c:v>
                </c:pt>
                <c:pt idx="66">
                  <c:v>2066</c:v>
                </c:pt>
                <c:pt idx="67">
                  <c:v>2067</c:v>
                </c:pt>
                <c:pt idx="68">
                  <c:v>2068</c:v>
                </c:pt>
                <c:pt idx="69">
                  <c:v>2069</c:v>
                </c:pt>
                <c:pt idx="70">
                  <c:v>2070</c:v>
                </c:pt>
                <c:pt idx="71">
                  <c:v>2071</c:v>
                </c:pt>
                <c:pt idx="72">
                  <c:v>2072</c:v>
                </c:pt>
                <c:pt idx="73">
                  <c:v>2073</c:v>
                </c:pt>
                <c:pt idx="74">
                  <c:v>2074</c:v>
                </c:pt>
                <c:pt idx="75">
                  <c:v>2075</c:v>
                </c:pt>
                <c:pt idx="76">
                  <c:v>2076</c:v>
                </c:pt>
                <c:pt idx="77">
                  <c:v>2077</c:v>
                </c:pt>
                <c:pt idx="78">
                  <c:v>2078</c:v>
                </c:pt>
                <c:pt idx="79">
                  <c:v>2079</c:v>
                </c:pt>
                <c:pt idx="80">
                  <c:v>2080</c:v>
                </c:pt>
                <c:pt idx="81">
                  <c:v>2081</c:v>
                </c:pt>
                <c:pt idx="82">
                  <c:v>2082</c:v>
                </c:pt>
                <c:pt idx="83">
                  <c:v>2083</c:v>
                </c:pt>
                <c:pt idx="84">
                  <c:v>2084</c:v>
                </c:pt>
                <c:pt idx="85">
                  <c:v>2085</c:v>
                </c:pt>
                <c:pt idx="86">
                  <c:v>2086</c:v>
                </c:pt>
                <c:pt idx="87">
                  <c:v>2087</c:v>
                </c:pt>
                <c:pt idx="88">
                  <c:v>2088</c:v>
                </c:pt>
                <c:pt idx="89">
                  <c:v>2089</c:v>
                </c:pt>
                <c:pt idx="90">
                  <c:v>2090</c:v>
                </c:pt>
                <c:pt idx="91">
                  <c:v>2091</c:v>
                </c:pt>
                <c:pt idx="92">
                  <c:v>2092</c:v>
                </c:pt>
                <c:pt idx="93">
                  <c:v>2093</c:v>
                </c:pt>
                <c:pt idx="94">
                  <c:v>2094</c:v>
                </c:pt>
                <c:pt idx="95">
                  <c:v>2095</c:v>
                </c:pt>
                <c:pt idx="96">
                  <c:v>2096</c:v>
                </c:pt>
                <c:pt idx="97">
                  <c:v>2097</c:v>
                </c:pt>
                <c:pt idx="98">
                  <c:v>2098</c:v>
                </c:pt>
                <c:pt idx="99">
                  <c:v>2099</c:v>
                </c:pt>
                <c:pt idx="100">
                  <c:v>2100</c:v>
                </c:pt>
                <c:pt idx="101">
                  <c:v>2101</c:v>
                </c:pt>
                <c:pt idx="102">
                  <c:v>2102</c:v>
                </c:pt>
                <c:pt idx="103">
                  <c:v>2103</c:v>
                </c:pt>
                <c:pt idx="104">
                  <c:v>2104</c:v>
                </c:pt>
                <c:pt idx="105">
                  <c:v>2105</c:v>
                </c:pt>
                <c:pt idx="106">
                  <c:v>2106</c:v>
                </c:pt>
                <c:pt idx="107">
                  <c:v>2107</c:v>
                </c:pt>
                <c:pt idx="108">
                  <c:v>2108</c:v>
                </c:pt>
                <c:pt idx="109">
                  <c:v>2109</c:v>
                </c:pt>
                <c:pt idx="110">
                  <c:v>2110</c:v>
                </c:pt>
                <c:pt idx="111">
                  <c:v>2111</c:v>
                </c:pt>
                <c:pt idx="112">
                  <c:v>2112</c:v>
                </c:pt>
                <c:pt idx="113">
                  <c:v>2113</c:v>
                </c:pt>
                <c:pt idx="114">
                  <c:v>2114</c:v>
                </c:pt>
                <c:pt idx="115">
                  <c:v>2115</c:v>
                </c:pt>
                <c:pt idx="116">
                  <c:v>2116</c:v>
                </c:pt>
                <c:pt idx="117">
                  <c:v>2117</c:v>
                </c:pt>
                <c:pt idx="118">
                  <c:v>2118</c:v>
                </c:pt>
                <c:pt idx="119">
                  <c:v>2119</c:v>
                </c:pt>
                <c:pt idx="120">
                  <c:v>2120</c:v>
                </c:pt>
                <c:pt idx="121">
                  <c:v>2121</c:v>
                </c:pt>
                <c:pt idx="122">
                  <c:v>2122</c:v>
                </c:pt>
                <c:pt idx="123">
                  <c:v>2123</c:v>
                </c:pt>
                <c:pt idx="124">
                  <c:v>2124</c:v>
                </c:pt>
                <c:pt idx="125">
                  <c:v>2125</c:v>
                </c:pt>
                <c:pt idx="126">
                  <c:v>2126</c:v>
                </c:pt>
                <c:pt idx="127">
                  <c:v>2127</c:v>
                </c:pt>
                <c:pt idx="128">
                  <c:v>2128</c:v>
                </c:pt>
                <c:pt idx="129">
                  <c:v>2129</c:v>
                </c:pt>
                <c:pt idx="130">
                  <c:v>2130</c:v>
                </c:pt>
                <c:pt idx="131">
                  <c:v>2131</c:v>
                </c:pt>
                <c:pt idx="132">
                  <c:v>2132</c:v>
                </c:pt>
                <c:pt idx="133">
                  <c:v>2133</c:v>
                </c:pt>
                <c:pt idx="134">
                  <c:v>2134</c:v>
                </c:pt>
                <c:pt idx="135">
                  <c:v>2135</c:v>
                </c:pt>
                <c:pt idx="136">
                  <c:v>2136</c:v>
                </c:pt>
                <c:pt idx="137">
                  <c:v>2137</c:v>
                </c:pt>
                <c:pt idx="138">
                  <c:v>2138</c:v>
                </c:pt>
                <c:pt idx="139">
                  <c:v>2139</c:v>
                </c:pt>
                <c:pt idx="140">
                  <c:v>2140</c:v>
                </c:pt>
                <c:pt idx="141">
                  <c:v>2141</c:v>
                </c:pt>
                <c:pt idx="142">
                  <c:v>2142</c:v>
                </c:pt>
                <c:pt idx="143">
                  <c:v>2143</c:v>
                </c:pt>
                <c:pt idx="144">
                  <c:v>2144</c:v>
                </c:pt>
                <c:pt idx="145">
                  <c:v>2145</c:v>
                </c:pt>
                <c:pt idx="146">
                  <c:v>2146</c:v>
                </c:pt>
                <c:pt idx="147">
                  <c:v>2147</c:v>
                </c:pt>
                <c:pt idx="148">
                  <c:v>2148</c:v>
                </c:pt>
                <c:pt idx="149">
                  <c:v>2149</c:v>
                </c:pt>
                <c:pt idx="150">
                  <c:v>2150</c:v>
                </c:pt>
                <c:pt idx="151">
                  <c:v>2151</c:v>
                </c:pt>
                <c:pt idx="152">
                  <c:v>2152</c:v>
                </c:pt>
                <c:pt idx="153">
                  <c:v>2153</c:v>
                </c:pt>
                <c:pt idx="154">
                  <c:v>2154</c:v>
                </c:pt>
                <c:pt idx="155">
                  <c:v>2155</c:v>
                </c:pt>
                <c:pt idx="156">
                  <c:v>2156</c:v>
                </c:pt>
                <c:pt idx="157">
                  <c:v>2157</c:v>
                </c:pt>
                <c:pt idx="158">
                  <c:v>2158</c:v>
                </c:pt>
                <c:pt idx="159">
                  <c:v>2159</c:v>
                </c:pt>
                <c:pt idx="160">
                  <c:v>2160</c:v>
                </c:pt>
                <c:pt idx="161">
                  <c:v>2161</c:v>
                </c:pt>
                <c:pt idx="162">
                  <c:v>2162</c:v>
                </c:pt>
                <c:pt idx="163">
                  <c:v>2163</c:v>
                </c:pt>
                <c:pt idx="164">
                  <c:v>2164</c:v>
                </c:pt>
                <c:pt idx="165">
                  <c:v>2165</c:v>
                </c:pt>
                <c:pt idx="166">
                  <c:v>2166</c:v>
                </c:pt>
                <c:pt idx="167">
                  <c:v>2167</c:v>
                </c:pt>
                <c:pt idx="168">
                  <c:v>2168</c:v>
                </c:pt>
                <c:pt idx="169">
                  <c:v>2169</c:v>
                </c:pt>
                <c:pt idx="170">
                  <c:v>2170</c:v>
                </c:pt>
                <c:pt idx="171">
                  <c:v>2171</c:v>
                </c:pt>
                <c:pt idx="172">
                  <c:v>2172</c:v>
                </c:pt>
                <c:pt idx="173">
                  <c:v>2173</c:v>
                </c:pt>
                <c:pt idx="174">
                  <c:v>2174</c:v>
                </c:pt>
                <c:pt idx="175">
                  <c:v>2175</c:v>
                </c:pt>
                <c:pt idx="176">
                  <c:v>2176</c:v>
                </c:pt>
                <c:pt idx="177">
                  <c:v>2177</c:v>
                </c:pt>
                <c:pt idx="178">
                  <c:v>2178</c:v>
                </c:pt>
                <c:pt idx="179">
                  <c:v>2179</c:v>
                </c:pt>
                <c:pt idx="180">
                  <c:v>2180</c:v>
                </c:pt>
                <c:pt idx="181">
                  <c:v>2181</c:v>
                </c:pt>
                <c:pt idx="182">
                  <c:v>2182</c:v>
                </c:pt>
                <c:pt idx="183">
                  <c:v>2183</c:v>
                </c:pt>
                <c:pt idx="184">
                  <c:v>2184</c:v>
                </c:pt>
                <c:pt idx="185">
                  <c:v>2185</c:v>
                </c:pt>
                <c:pt idx="186">
                  <c:v>2186</c:v>
                </c:pt>
                <c:pt idx="187">
                  <c:v>2187</c:v>
                </c:pt>
                <c:pt idx="188">
                  <c:v>2188</c:v>
                </c:pt>
                <c:pt idx="189">
                  <c:v>2189</c:v>
                </c:pt>
                <c:pt idx="190">
                  <c:v>2190</c:v>
                </c:pt>
                <c:pt idx="191">
                  <c:v>2191</c:v>
                </c:pt>
                <c:pt idx="192">
                  <c:v>2192</c:v>
                </c:pt>
                <c:pt idx="193">
                  <c:v>2193</c:v>
                </c:pt>
                <c:pt idx="194">
                  <c:v>2194</c:v>
                </c:pt>
                <c:pt idx="195">
                  <c:v>2195</c:v>
                </c:pt>
                <c:pt idx="196">
                  <c:v>2196</c:v>
                </c:pt>
                <c:pt idx="197">
                  <c:v>2197</c:v>
                </c:pt>
                <c:pt idx="198">
                  <c:v>2198</c:v>
                </c:pt>
                <c:pt idx="199">
                  <c:v>2199</c:v>
                </c:pt>
                <c:pt idx="200">
                  <c:v>2200</c:v>
                </c:pt>
                <c:pt idx="201">
                  <c:v>2201</c:v>
                </c:pt>
                <c:pt idx="202">
                  <c:v>2202</c:v>
                </c:pt>
                <c:pt idx="203">
                  <c:v>2203</c:v>
                </c:pt>
                <c:pt idx="204">
                  <c:v>2204</c:v>
                </c:pt>
                <c:pt idx="205">
                  <c:v>2205</c:v>
                </c:pt>
                <c:pt idx="206">
                  <c:v>2206</c:v>
                </c:pt>
                <c:pt idx="207">
                  <c:v>2207</c:v>
                </c:pt>
                <c:pt idx="208">
                  <c:v>2208</c:v>
                </c:pt>
                <c:pt idx="209">
                  <c:v>2209</c:v>
                </c:pt>
                <c:pt idx="210">
                  <c:v>2210</c:v>
                </c:pt>
                <c:pt idx="211">
                  <c:v>2211</c:v>
                </c:pt>
                <c:pt idx="212">
                  <c:v>2212</c:v>
                </c:pt>
                <c:pt idx="213">
                  <c:v>2213</c:v>
                </c:pt>
                <c:pt idx="214">
                  <c:v>2214</c:v>
                </c:pt>
                <c:pt idx="215">
                  <c:v>2215</c:v>
                </c:pt>
                <c:pt idx="216">
                  <c:v>2216</c:v>
                </c:pt>
                <c:pt idx="217">
                  <c:v>2217</c:v>
                </c:pt>
                <c:pt idx="218">
                  <c:v>2218</c:v>
                </c:pt>
                <c:pt idx="219">
                  <c:v>2219</c:v>
                </c:pt>
                <c:pt idx="220">
                  <c:v>2220</c:v>
                </c:pt>
                <c:pt idx="221">
                  <c:v>2221</c:v>
                </c:pt>
                <c:pt idx="222">
                  <c:v>2222</c:v>
                </c:pt>
                <c:pt idx="223">
                  <c:v>2223</c:v>
                </c:pt>
                <c:pt idx="224">
                  <c:v>2224</c:v>
                </c:pt>
                <c:pt idx="225">
                  <c:v>2225</c:v>
                </c:pt>
                <c:pt idx="226">
                  <c:v>2226</c:v>
                </c:pt>
                <c:pt idx="227">
                  <c:v>2227</c:v>
                </c:pt>
                <c:pt idx="228">
                  <c:v>2228</c:v>
                </c:pt>
                <c:pt idx="229">
                  <c:v>2229</c:v>
                </c:pt>
                <c:pt idx="230">
                  <c:v>2230</c:v>
                </c:pt>
                <c:pt idx="231">
                  <c:v>2231</c:v>
                </c:pt>
                <c:pt idx="232">
                  <c:v>2232</c:v>
                </c:pt>
                <c:pt idx="233">
                  <c:v>2233</c:v>
                </c:pt>
                <c:pt idx="234">
                  <c:v>2234</c:v>
                </c:pt>
                <c:pt idx="235">
                  <c:v>2235</c:v>
                </c:pt>
                <c:pt idx="236">
                  <c:v>2236</c:v>
                </c:pt>
                <c:pt idx="237">
                  <c:v>2237</c:v>
                </c:pt>
                <c:pt idx="238">
                  <c:v>2238</c:v>
                </c:pt>
                <c:pt idx="239">
                  <c:v>2239</c:v>
                </c:pt>
                <c:pt idx="240">
                  <c:v>2240</c:v>
                </c:pt>
                <c:pt idx="241">
                  <c:v>2241</c:v>
                </c:pt>
                <c:pt idx="242">
                  <c:v>2242</c:v>
                </c:pt>
                <c:pt idx="243">
                  <c:v>2243</c:v>
                </c:pt>
                <c:pt idx="244">
                  <c:v>2244</c:v>
                </c:pt>
                <c:pt idx="245">
                  <c:v>2245</c:v>
                </c:pt>
                <c:pt idx="246">
                  <c:v>2246</c:v>
                </c:pt>
                <c:pt idx="247">
                  <c:v>2247</c:v>
                </c:pt>
                <c:pt idx="248">
                  <c:v>2248</c:v>
                </c:pt>
                <c:pt idx="249">
                  <c:v>2249</c:v>
                </c:pt>
                <c:pt idx="250">
                  <c:v>2250</c:v>
                </c:pt>
                <c:pt idx="251">
                  <c:v>2251</c:v>
                </c:pt>
                <c:pt idx="252">
                  <c:v>2252</c:v>
                </c:pt>
                <c:pt idx="253">
                  <c:v>2253</c:v>
                </c:pt>
                <c:pt idx="254">
                  <c:v>2254</c:v>
                </c:pt>
                <c:pt idx="255">
                  <c:v>2255</c:v>
                </c:pt>
                <c:pt idx="256">
                  <c:v>2256</c:v>
                </c:pt>
                <c:pt idx="257">
                  <c:v>2257</c:v>
                </c:pt>
                <c:pt idx="258">
                  <c:v>2258</c:v>
                </c:pt>
                <c:pt idx="259">
                  <c:v>2259</c:v>
                </c:pt>
                <c:pt idx="260">
                  <c:v>2260</c:v>
                </c:pt>
                <c:pt idx="261">
                  <c:v>2261</c:v>
                </c:pt>
                <c:pt idx="262">
                  <c:v>2262</c:v>
                </c:pt>
                <c:pt idx="263">
                  <c:v>2263</c:v>
                </c:pt>
                <c:pt idx="264">
                  <c:v>2264</c:v>
                </c:pt>
                <c:pt idx="265">
                  <c:v>2265</c:v>
                </c:pt>
                <c:pt idx="266">
                  <c:v>2266</c:v>
                </c:pt>
                <c:pt idx="267">
                  <c:v>2267</c:v>
                </c:pt>
                <c:pt idx="268">
                  <c:v>2268</c:v>
                </c:pt>
                <c:pt idx="269">
                  <c:v>2269</c:v>
                </c:pt>
                <c:pt idx="270">
                  <c:v>2270</c:v>
                </c:pt>
                <c:pt idx="271">
                  <c:v>2271</c:v>
                </c:pt>
                <c:pt idx="272">
                  <c:v>2272</c:v>
                </c:pt>
                <c:pt idx="273">
                  <c:v>2273</c:v>
                </c:pt>
                <c:pt idx="274">
                  <c:v>2274</c:v>
                </c:pt>
                <c:pt idx="275">
                  <c:v>2275</c:v>
                </c:pt>
                <c:pt idx="276">
                  <c:v>2276</c:v>
                </c:pt>
                <c:pt idx="277">
                  <c:v>2277</c:v>
                </c:pt>
                <c:pt idx="278">
                  <c:v>2278</c:v>
                </c:pt>
                <c:pt idx="279">
                  <c:v>2279</c:v>
                </c:pt>
                <c:pt idx="280">
                  <c:v>2280</c:v>
                </c:pt>
                <c:pt idx="281">
                  <c:v>2281</c:v>
                </c:pt>
                <c:pt idx="282">
                  <c:v>2282</c:v>
                </c:pt>
                <c:pt idx="283">
                  <c:v>2283</c:v>
                </c:pt>
                <c:pt idx="284">
                  <c:v>2284</c:v>
                </c:pt>
                <c:pt idx="285">
                  <c:v>2285</c:v>
                </c:pt>
                <c:pt idx="286">
                  <c:v>2286</c:v>
                </c:pt>
                <c:pt idx="287">
                  <c:v>2287</c:v>
                </c:pt>
                <c:pt idx="288">
                  <c:v>2288</c:v>
                </c:pt>
                <c:pt idx="289">
                  <c:v>2289</c:v>
                </c:pt>
                <c:pt idx="290">
                  <c:v>2290</c:v>
                </c:pt>
                <c:pt idx="291">
                  <c:v>2291</c:v>
                </c:pt>
                <c:pt idx="292">
                  <c:v>2292</c:v>
                </c:pt>
                <c:pt idx="293">
                  <c:v>2293</c:v>
                </c:pt>
                <c:pt idx="294">
                  <c:v>2294</c:v>
                </c:pt>
                <c:pt idx="295">
                  <c:v>2295</c:v>
                </c:pt>
                <c:pt idx="296">
                  <c:v>2296</c:v>
                </c:pt>
                <c:pt idx="297">
                  <c:v>2297</c:v>
                </c:pt>
                <c:pt idx="298">
                  <c:v>2298</c:v>
                </c:pt>
                <c:pt idx="299">
                  <c:v>2299</c:v>
                </c:pt>
                <c:pt idx="300">
                  <c:v>2300</c:v>
                </c:pt>
                <c:pt idx="301">
                  <c:v>2301</c:v>
                </c:pt>
                <c:pt idx="302">
                  <c:v>2302</c:v>
                </c:pt>
                <c:pt idx="303">
                  <c:v>2303</c:v>
                </c:pt>
                <c:pt idx="304">
                  <c:v>2304</c:v>
                </c:pt>
                <c:pt idx="305">
                  <c:v>2305</c:v>
                </c:pt>
                <c:pt idx="306">
                  <c:v>2306</c:v>
                </c:pt>
                <c:pt idx="307">
                  <c:v>2307</c:v>
                </c:pt>
                <c:pt idx="308">
                  <c:v>2308</c:v>
                </c:pt>
                <c:pt idx="309">
                  <c:v>2309</c:v>
                </c:pt>
                <c:pt idx="310">
                  <c:v>2310</c:v>
                </c:pt>
                <c:pt idx="311">
                  <c:v>2311</c:v>
                </c:pt>
                <c:pt idx="312">
                  <c:v>2312</c:v>
                </c:pt>
                <c:pt idx="313">
                  <c:v>2313</c:v>
                </c:pt>
                <c:pt idx="314">
                  <c:v>2314</c:v>
                </c:pt>
                <c:pt idx="315">
                  <c:v>2315</c:v>
                </c:pt>
                <c:pt idx="316">
                  <c:v>2316</c:v>
                </c:pt>
                <c:pt idx="317">
                  <c:v>2317</c:v>
                </c:pt>
                <c:pt idx="318">
                  <c:v>2318</c:v>
                </c:pt>
                <c:pt idx="319">
                  <c:v>2319</c:v>
                </c:pt>
                <c:pt idx="320">
                  <c:v>2320</c:v>
                </c:pt>
                <c:pt idx="321">
                  <c:v>2321</c:v>
                </c:pt>
                <c:pt idx="322">
                  <c:v>2322</c:v>
                </c:pt>
                <c:pt idx="323">
                  <c:v>2323</c:v>
                </c:pt>
                <c:pt idx="324">
                  <c:v>2324</c:v>
                </c:pt>
                <c:pt idx="325">
                  <c:v>2325</c:v>
                </c:pt>
                <c:pt idx="326">
                  <c:v>2326</c:v>
                </c:pt>
                <c:pt idx="327">
                  <c:v>2327</c:v>
                </c:pt>
                <c:pt idx="328">
                  <c:v>2328</c:v>
                </c:pt>
                <c:pt idx="329">
                  <c:v>2329</c:v>
                </c:pt>
                <c:pt idx="330">
                  <c:v>2330</c:v>
                </c:pt>
                <c:pt idx="331">
                  <c:v>2331</c:v>
                </c:pt>
                <c:pt idx="332">
                  <c:v>2332</c:v>
                </c:pt>
                <c:pt idx="333">
                  <c:v>2333</c:v>
                </c:pt>
                <c:pt idx="334">
                  <c:v>2334</c:v>
                </c:pt>
                <c:pt idx="335">
                  <c:v>2335</c:v>
                </c:pt>
                <c:pt idx="336">
                  <c:v>2336</c:v>
                </c:pt>
                <c:pt idx="337">
                  <c:v>2337</c:v>
                </c:pt>
                <c:pt idx="338">
                  <c:v>2338</c:v>
                </c:pt>
                <c:pt idx="339">
                  <c:v>2339</c:v>
                </c:pt>
                <c:pt idx="340">
                  <c:v>2340</c:v>
                </c:pt>
                <c:pt idx="341">
                  <c:v>2341</c:v>
                </c:pt>
                <c:pt idx="342">
                  <c:v>2342</c:v>
                </c:pt>
                <c:pt idx="343">
                  <c:v>2343</c:v>
                </c:pt>
                <c:pt idx="344">
                  <c:v>2344</c:v>
                </c:pt>
                <c:pt idx="345">
                  <c:v>2345</c:v>
                </c:pt>
                <c:pt idx="346">
                  <c:v>2346</c:v>
                </c:pt>
                <c:pt idx="347">
                  <c:v>2347</c:v>
                </c:pt>
                <c:pt idx="348">
                  <c:v>2348</c:v>
                </c:pt>
                <c:pt idx="349">
                  <c:v>2349</c:v>
                </c:pt>
                <c:pt idx="350">
                  <c:v>2350</c:v>
                </c:pt>
                <c:pt idx="351">
                  <c:v>2351</c:v>
                </c:pt>
                <c:pt idx="352">
                  <c:v>2352</c:v>
                </c:pt>
                <c:pt idx="353">
                  <c:v>2353</c:v>
                </c:pt>
                <c:pt idx="354">
                  <c:v>2354</c:v>
                </c:pt>
                <c:pt idx="355">
                  <c:v>2355</c:v>
                </c:pt>
                <c:pt idx="356">
                  <c:v>2356</c:v>
                </c:pt>
                <c:pt idx="357">
                  <c:v>2357</c:v>
                </c:pt>
                <c:pt idx="358">
                  <c:v>2358</c:v>
                </c:pt>
                <c:pt idx="359">
                  <c:v>2359</c:v>
                </c:pt>
                <c:pt idx="360">
                  <c:v>2360</c:v>
                </c:pt>
                <c:pt idx="361">
                  <c:v>2361</c:v>
                </c:pt>
                <c:pt idx="362">
                  <c:v>2362</c:v>
                </c:pt>
                <c:pt idx="363">
                  <c:v>2363</c:v>
                </c:pt>
                <c:pt idx="364">
                  <c:v>2364</c:v>
                </c:pt>
                <c:pt idx="365">
                  <c:v>2365</c:v>
                </c:pt>
                <c:pt idx="366">
                  <c:v>2366</c:v>
                </c:pt>
                <c:pt idx="367">
                  <c:v>2367</c:v>
                </c:pt>
                <c:pt idx="368">
                  <c:v>2368</c:v>
                </c:pt>
                <c:pt idx="369">
                  <c:v>2369</c:v>
                </c:pt>
                <c:pt idx="370">
                  <c:v>2370</c:v>
                </c:pt>
                <c:pt idx="371">
                  <c:v>2371</c:v>
                </c:pt>
                <c:pt idx="372">
                  <c:v>2372</c:v>
                </c:pt>
                <c:pt idx="373">
                  <c:v>2373</c:v>
                </c:pt>
                <c:pt idx="374">
                  <c:v>2374</c:v>
                </c:pt>
                <c:pt idx="375">
                  <c:v>2375</c:v>
                </c:pt>
                <c:pt idx="376">
                  <c:v>2376</c:v>
                </c:pt>
                <c:pt idx="377">
                  <c:v>2377</c:v>
                </c:pt>
                <c:pt idx="378">
                  <c:v>2378</c:v>
                </c:pt>
                <c:pt idx="379">
                  <c:v>2379</c:v>
                </c:pt>
                <c:pt idx="380">
                  <c:v>2380</c:v>
                </c:pt>
                <c:pt idx="381">
                  <c:v>2381</c:v>
                </c:pt>
                <c:pt idx="382">
                  <c:v>2382</c:v>
                </c:pt>
                <c:pt idx="383">
                  <c:v>2383</c:v>
                </c:pt>
                <c:pt idx="384">
                  <c:v>2384</c:v>
                </c:pt>
                <c:pt idx="385">
                  <c:v>2385</c:v>
                </c:pt>
                <c:pt idx="386">
                  <c:v>2386</c:v>
                </c:pt>
                <c:pt idx="387">
                  <c:v>2387</c:v>
                </c:pt>
                <c:pt idx="388">
                  <c:v>2388</c:v>
                </c:pt>
                <c:pt idx="389">
                  <c:v>2389</c:v>
                </c:pt>
                <c:pt idx="390">
                  <c:v>2390</c:v>
                </c:pt>
                <c:pt idx="391">
                  <c:v>2391</c:v>
                </c:pt>
                <c:pt idx="392">
                  <c:v>2392</c:v>
                </c:pt>
                <c:pt idx="393">
                  <c:v>2393</c:v>
                </c:pt>
                <c:pt idx="394">
                  <c:v>2394</c:v>
                </c:pt>
                <c:pt idx="395">
                  <c:v>2395</c:v>
                </c:pt>
                <c:pt idx="396">
                  <c:v>2396</c:v>
                </c:pt>
                <c:pt idx="397">
                  <c:v>2397</c:v>
                </c:pt>
                <c:pt idx="398">
                  <c:v>2398</c:v>
                </c:pt>
                <c:pt idx="399">
                  <c:v>2399</c:v>
                </c:pt>
                <c:pt idx="400">
                  <c:v>2400</c:v>
                </c:pt>
                <c:pt idx="401">
                  <c:v>2401</c:v>
                </c:pt>
                <c:pt idx="402">
                  <c:v>2402</c:v>
                </c:pt>
                <c:pt idx="403">
                  <c:v>2403</c:v>
                </c:pt>
                <c:pt idx="404">
                  <c:v>2404</c:v>
                </c:pt>
                <c:pt idx="405">
                  <c:v>2405</c:v>
                </c:pt>
                <c:pt idx="406">
                  <c:v>2406</c:v>
                </c:pt>
                <c:pt idx="407">
                  <c:v>2407</c:v>
                </c:pt>
                <c:pt idx="408">
                  <c:v>2408</c:v>
                </c:pt>
                <c:pt idx="409">
                  <c:v>2409</c:v>
                </c:pt>
                <c:pt idx="410">
                  <c:v>2410</c:v>
                </c:pt>
                <c:pt idx="411">
                  <c:v>2411</c:v>
                </c:pt>
                <c:pt idx="412">
                  <c:v>2412</c:v>
                </c:pt>
                <c:pt idx="413">
                  <c:v>2413</c:v>
                </c:pt>
                <c:pt idx="414">
                  <c:v>2414</c:v>
                </c:pt>
                <c:pt idx="415">
                  <c:v>2415</c:v>
                </c:pt>
                <c:pt idx="416">
                  <c:v>2416</c:v>
                </c:pt>
                <c:pt idx="417">
                  <c:v>2417</c:v>
                </c:pt>
                <c:pt idx="418">
                  <c:v>2418</c:v>
                </c:pt>
                <c:pt idx="419">
                  <c:v>2419</c:v>
                </c:pt>
                <c:pt idx="420">
                  <c:v>2420</c:v>
                </c:pt>
                <c:pt idx="421">
                  <c:v>2421</c:v>
                </c:pt>
                <c:pt idx="422">
                  <c:v>2422</c:v>
                </c:pt>
                <c:pt idx="423">
                  <c:v>2423</c:v>
                </c:pt>
                <c:pt idx="424">
                  <c:v>2424</c:v>
                </c:pt>
                <c:pt idx="425">
                  <c:v>2425</c:v>
                </c:pt>
                <c:pt idx="426">
                  <c:v>2426</c:v>
                </c:pt>
                <c:pt idx="427">
                  <c:v>2427</c:v>
                </c:pt>
                <c:pt idx="428">
                  <c:v>2428</c:v>
                </c:pt>
                <c:pt idx="429">
                  <c:v>2429</c:v>
                </c:pt>
                <c:pt idx="430">
                  <c:v>2430</c:v>
                </c:pt>
                <c:pt idx="431">
                  <c:v>2431</c:v>
                </c:pt>
                <c:pt idx="432">
                  <c:v>2432</c:v>
                </c:pt>
                <c:pt idx="433">
                  <c:v>2433</c:v>
                </c:pt>
                <c:pt idx="434">
                  <c:v>2434</c:v>
                </c:pt>
                <c:pt idx="435">
                  <c:v>2435</c:v>
                </c:pt>
                <c:pt idx="436">
                  <c:v>2436</c:v>
                </c:pt>
                <c:pt idx="437">
                  <c:v>2437</c:v>
                </c:pt>
                <c:pt idx="438">
                  <c:v>2438</c:v>
                </c:pt>
                <c:pt idx="439">
                  <c:v>2439</c:v>
                </c:pt>
                <c:pt idx="440">
                  <c:v>2440</c:v>
                </c:pt>
                <c:pt idx="441">
                  <c:v>2441</c:v>
                </c:pt>
                <c:pt idx="442">
                  <c:v>2442</c:v>
                </c:pt>
                <c:pt idx="443">
                  <c:v>2443</c:v>
                </c:pt>
                <c:pt idx="444">
                  <c:v>2444</c:v>
                </c:pt>
                <c:pt idx="445">
                  <c:v>2445</c:v>
                </c:pt>
                <c:pt idx="446">
                  <c:v>2446</c:v>
                </c:pt>
                <c:pt idx="447">
                  <c:v>2447</c:v>
                </c:pt>
                <c:pt idx="448">
                  <c:v>2448</c:v>
                </c:pt>
                <c:pt idx="449">
                  <c:v>2449</c:v>
                </c:pt>
                <c:pt idx="450">
                  <c:v>2450</c:v>
                </c:pt>
                <c:pt idx="451">
                  <c:v>2451</c:v>
                </c:pt>
                <c:pt idx="452">
                  <c:v>2452</c:v>
                </c:pt>
                <c:pt idx="453">
                  <c:v>2453</c:v>
                </c:pt>
                <c:pt idx="454">
                  <c:v>2454</c:v>
                </c:pt>
                <c:pt idx="455">
                  <c:v>2455</c:v>
                </c:pt>
                <c:pt idx="456">
                  <c:v>2456</c:v>
                </c:pt>
                <c:pt idx="457">
                  <c:v>2457</c:v>
                </c:pt>
                <c:pt idx="458">
                  <c:v>2458</c:v>
                </c:pt>
                <c:pt idx="459">
                  <c:v>2459</c:v>
                </c:pt>
                <c:pt idx="460">
                  <c:v>2460</c:v>
                </c:pt>
                <c:pt idx="461">
                  <c:v>2461</c:v>
                </c:pt>
                <c:pt idx="462">
                  <c:v>2462</c:v>
                </c:pt>
                <c:pt idx="463">
                  <c:v>2463</c:v>
                </c:pt>
                <c:pt idx="464">
                  <c:v>2464</c:v>
                </c:pt>
                <c:pt idx="465">
                  <c:v>2465</c:v>
                </c:pt>
                <c:pt idx="466">
                  <c:v>2466</c:v>
                </c:pt>
                <c:pt idx="467">
                  <c:v>2467</c:v>
                </c:pt>
                <c:pt idx="468">
                  <c:v>2468</c:v>
                </c:pt>
                <c:pt idx="469">
                  <c:v>2469</c:v>
                </c:pt>
                <c:pt idx="470">
                  <c:v>2470</c:v>
                </c:pt>
                <c:pt idx="471">
                  <c:v>2471</c:v>
                </c:pt>
                <c:pt idx="472">
                  <c:v>2472</c:v>
                </c:pt>
                <c:pt idx="473">
                  <c:v>2473</c:v>
                </c:pt>
                <c:pt idx="474">
                  <c:v>2474</c:v>
                </c:pt>
                <c:pt idx="475">
                  <c:v>2475</c:v>
                </c:pt>
                <c:pt idx="476">
                  <c:v>2476</c:v>
                </c:pt>
                <c:pt idx="477">
                  <c:v>2477</c:v>
                </c:pt>
                <c:pt idx="478">
                  <c:v>2478</c:v>
                </c:pt>
                <c:pt idx="479">
                  <c:v>2479</c:v>
                </c:pt>
                <c:pt idx="480">
                  <c:v>2480</c:v>
                </c:pt>
                <c:pt idx="481">
                  <c:v>2481</c:v>
                </c:pt>
                <c:pt idx="482">
                  <c:v>2482</c:v>
                </c:pt>
                <c:pt idx="483">
                  <c:v>2483</c:v>
                </c:pt>
                <c:pt idx="484">
                  <c:v>2484</c:v>
                </c:pt>
                <c:pt idx="485">
                  <c:v>2485</c:v>
                </c:pt>
                <c:pt idx="486">
                  <c:v>2486</c:v>
                </c:pt>
                <c:pt idx="487">
                  <c:v>2487</c:v>
                </c:pt>
                <c:pt idx="488">
                  <c:v>2488</c:v>
                </c:pt>
                <c:pt idx="489">
                  <c:v>2489</c:v>
                </c:pt>
                <c:pt idx="490">
                  <c:v>2490</c:v>
                </c:pt>
                <c:pt idx="491">
                  <c:v>2491</c:v>
                </c:pt>
                <c:pt idx="492">
                  <c:v>2492</c:v>
                </c:pt>
                <c:pt idx="493">
                  <c:v>2493</c:v>
                </c:pt>
                <c:pt idx="494">
                  <c:v>2494</c:v>
                </c:pt>
                <c:pt idx="495">
                  <c:v>2495</c:v>
                </c:pt>
                <c:pt idx="496">
                  <c:v>2496</c:v>
                </c:pt>
                <c:pt idx="497">
                  <c:v>2497</c:v>
                </c:pt>
                <c:pt idx="498">
                  <c:v>2498</c:v>
                </c:pt>
                <c:pt idx="499">
                  <c:v>2499</c:v>
                </c:pt>
                <c:pt idx="500">
                  <c:v>2500</c:v>
                </c:pt>
                <c:pt idx="501">
                  <c:v>2501</c:v>
                </c:pt>
                <c:pt idx="502">
                  <c:v>2502</c:v>
                </c:pt>
                <c:pt idx="503">
                  <c:v>2503</c:v>
                </c:pt>
                <c:pt idx="504">
                  <c:v>2504</c:v>
                </c:pt>
                <c:pt idx="505">
                  <c:v>2505</c:v>
                </c:pt>
                <c:pt idx="506">
                  <c:v>2506</c:v>
                </c:pt>
                <c:pt idx="507">
                  <c:v>2507</c:v>
                </c:pt>
                <c:pt idx="508">
                  <c:v>2508</c:v>
                </c:pt>
                <c:pt idx="509">
                  <c:v>2509</c:v>
                </c:pt>
                <c:pt idx="510">
                  <c:v>2510</c:v>
                </c:pt>
                <c:pt idx="511">
                  <c:v>2511</c:v>
                </c:pt>
                <c:pt idx="512">
                  <c:v>2512</c:v>
                </c:pt>
                <c:pt idx="513">
                  <c:v>2513</c:v>
                </c:pt>
                <c:pt idx="514">
                  <c:v>2514</c:v>
                </c:pt>
                <c:pt idx="515">
                  <c:v>2515</c:v>
                </c:pt>
                <c:pt idx="516">
                  <c:v>2516</c:v>
                </c:pt>
                <c:pt idx="517">
                  <c:v>2517</c:v>
                </c:pt>
                <c:pt idx="518">
                  <c:v>2518</c:v>
                </c:pt>
                <c:pt idx="519">
                  <c:v>2519</c:v>
                </c:pt>
                <c:pt idx="520">
                  <c:v>2520</c:v>
                </c:pt>
                <c:pt idx="521">
                  <c:v>2521</c:v>
                </c:pt>
                <c:pt idx="522">
                  <c:v>2522</c:v>
                </c:pt>
                <c:pt idx="523">
                  <c:v>2523</c:v>
                </c:pt>
                <c:pt idx="524">
                  <c:v>2524</c:v>
                </c:pt>
                <c:pt idx="525">
                  <c:v>2525</c:v>
                </c:pt>
                <c:pt idx="526">
                  <c:v>2526</c:v>
                </c:pt>
                <c:pt idx="527">
                  <c:v>2527</c:v>
                </c:pt>
                <c:pt idx="528">
                  <c:v>2528</c:v>
                </c:pt>
                <c:pt idx="529">
                  <c:v>2529</c:v>
                </c:pt>
                <c:pt idx="530">
                  <c:v>2530</c:v>
                </c:pt>
                <c:pt idx="531">
                  <c:v>2531</c:v>
                </c:pt>
                <c:pt idx="532">
                  <c:v>2532</c:v>
                </c:pt>
                <c:pt idx="533">
                  <c:v>2533</c:v>
                </c:pt>
                <c:pt idx="534">
                  <c:v>2534</c:v>
                </c:pt>
                <c:pt idx="535">
                  <c:v>2535</c:v>
                </c:pt>
                <c:pt idx="536">
                  <c:v>2536</c:v>
                </c:pt>
                <c:pt idx="537">
                  <c:v>2537</c:v>
                </c:pt>
                <c:pt idx="538">
                  <c:v>2538</c:v>
                </c:pt>
                <c:pt idx="539">
                  <c:v>2539</c:v>
                </c:pt>
                <c:pt idx="540">
                  <c:v>2540</c:v>
                </c:pt>
                <c:pt idx="541">
                  <c:v>2541</c:v>
                </c:pt>
                <c:pt idx="542">
                  <c:v>2542</c:v>
                </c:pt>
                <c:pt idx="543">
                  <c:v>2543</c:v>
                </c:pt>
                <c:pt idx="544">
                  <c:v>2544</c:v>
                </c:pt>
                <c:pt idx="545">
                  <c:v>2545</c:v>
                </c:pt>
                <c:pt idx="546">
                  <c:v>2546</c:v>
                </c:pt>
                <c:pt idx="547">
                  <c:v>2547</c:v>
                </c:pt>
                <c:pt idx="548">
                  <c:v>2548</c:v>
                </c:pt>
                <c:pt idx="549">
                  <c:v>2549</c:v>
                </c:pt>
                <c:pt idx="550">
                  <c:v>2550</c:v>
                </c:pt>
                <c:pt idx="551">
                  <c:v>2551</c:v>
                </c:pt>
                <c:pt idx="552">
                  <c:v>2552</c:v>
                </c:pt>
                <c:pt idx="553">
                  <c:v>2553</c:v>
                </c:pt>
                <c:pt idx="554">
                  <c:v>2554</c:v>
                </c:pt>
                <c:pt idx="555">
                  <c:v>2555</c:v>
                </c:pt>
                <c:pt idx="556">
                  <c:v>2556</c:v>
                </c:pt>
                <c:pt idx="557">
                  <c:v>2557</c:v>
                </c:pt>
                <c:pt idx="558">
                  <c:v>2558</c:v>
                </c:pt>
                <c:pt idx="559">
                  <c:v>2559</c:v>
                </c:pt>
                <c:pt idx="560">
                  <c:v>2560</c:v>
                </c:pt>
                <c:pt idx="561">
                  <c:v>2561</c:v>
                </c:pt>
                <c:pt idx="562">
                  <c:v>2562</c:v>
                </c:pt>
                <c:pt idx="563">
                  <c:v>2563</c:v>
                </c:pt>
                <c:pt idx="564">
                  <c:v>2564</c:v>
                </c:pt>
                <c:pt idx="565">
                  <c:v>2565</c:v>
                </c:pt>
                <c:pt idx="566">
                  <c:v>2566</c:v>
                </c:pt>
                <c:pt idx="567">
                  <c:v>2567</c:v>
                </c:pt>
                <c:pt idx="568">
                  <c:v>2568</c:v>
                </c:pt>
                <c:pt idx="569">
                  <c:v>2569</c:v>
                </c:pt>
                <c:pt idx="570">
                  <c:v>2570</c:v>
                </c:pt>
                <c:pt idx="571">
                  <c:v>2571</c:v>
                </c:pt>
                <c:pt idx="572">
                  <c:v>2572</c:v>
                </c:pt>
                <c:pt idx="573">
                  <c:v>2573</c:v>
                </c:pt>
                <c:pt idx="574">
                  <c:v>2574</c:v>
                </c:pt>
                <c:pt idx="575">
                  <c:v>2575</c:v>
                </c:pt>
                <c:pt idx="576">
                  <c:v>2576</c:v>
                </c:pt>
                <c:pt idx="577">
                  <c:v>2577</c:v>
                </c:pt>
                <c:pt idx="578">
                  <c:v>2578</c:v>
                </c:pt>
                <c:pt idx="579">
                  <c:v>2579</c:v>
                </c:pt>
                <c:pt idx="580">
                  <c:v>2580</c:v>
                </c:pt>
                <c:pt idx="581">
                  <c:v>2581</c:v>
                </c:pt>
                <c:pt idx="582">
                  <c:v>2582</c:v>
                </c:pt>
                <c:pt idx="583">
                  <c:v>2583</c:v>
                </c:pt>
                <c:pt idx="584">
                  <c:v>2584</c:v>
                </c:pt>
                <c:pt idx="585">
                  <c:v>2585</c:v>
                </c:pt>
                <c:pt idx="586">
                  <c:v>2586</c:v>
                </c:pt>
                <c:pt idx="587">
                  <c:v>2587</c:v>
                </c:pt>
                <c:pt idx="588">
                  <c:v>2588</c:v>
                </c:pt>
                <c:pt idx="589">
                  <c:v>2589</c:v>
                </c:pt>
                <c:pt idx="590">
                  <c:v>2590</c:v>
                </c:pt>
                <c:pt idx="591">
                  <c:v>2591</c:v>
                </c:pt>
                <c:pt idx="592">
                  <c:v>2592</c:v>
                </c:pt>
                <c:pt idx="593">
                  <c:v>2593</c:v>
                </c:pt>
                <c:pt idx="594">
                  <c:v>2594</c:v>
                </c:pt>
                <c:pt idx="595">
                  <c:v>2595</c:v>
                </c:pt>
                <c:pt idx="596">
                  <c:v>2596</c:v>
                </c:pt>
                <c:pt idx="597">
                  <c:v>2597</c:v>
                </c:pt>
                <c:pt idx="598">
                  <c:v>2598</c:v>
                </c:pt>
                <c:pt idx="599">
                  <c:v>2599</c:v>
                </c:pt>
                <c:pt idx="600">
                  <c:v>2600</c:v>
                </c:pt>
                <c:pt idx="601">
                  <c:v>2601</c:v>
                </c:pt>
                <c:pt idx="602">
                  <c:v>2602</c:v>
                </c:pt>
                <c:pt idx="603">
                  <c:v>2603</c:v>
                </c:pt>
                <c:pt idx="604">
                  <c:v>2604</c:v>
                </c:pt>
                <c:pt idx="605">
                  <c:v>2605</c:v>
                </c:pt>
                <c:pt idx="606">
                  <c:v>2606</c:v>
                </c:pt>
                <c:pt idx="607">
                  <c:v>2607</c:v>
                </c:pt>
                <c:pt idx="608">
                  <c:v>2608</c:v>
                </c:pt>
                <c:pt idx="609">
                  <c:v>2609</c:v>
                </c:pt>
                <c:pt idx="610">
                  <c:v>2610</c:v>
                </c:pt>
                <c:pt idx="611">
                  <c:v>2611</c:v>
                </c:pt>
                <c:pt idx="612">
                  <c:v>2612</c:v>
                </c:pt>
                <c:pt idx="613">
                  <c:v>2613</c:v>
                </c:pt>
                <c:pt idx="614">
                  <c:v>2614</c:v>
                </c:pt>
                <c:pt idx="615">
                  <c:v>2615</c:v>
                </c:pt>
                <c:pt idx="616">
                  <c:v>2616</c:v>
                </c:pt>
                <c:pt idx="617">
                  <c:v>2617</c:v>
                </c:pt>
                <c:pt idx="618">
                  <c:v>2618</c:v>
                </c:pt>
                <c:pt idx="619">
                  <c:v>2619</c:v>
                </c:pt>
                <c:pt idx="620">
                  <c:v>2620</c:v>
                </c:pt>
                <c:pt idx="621">
                  <c:v>2621</c:v>
                </c:pt>
                <c:pt idx="622">
                  <c:v>2622</c:v>
                </c:pt>
                <c:pt idx="623">
                  <c:v>2623</c:v>
                </c:pt>
                <c:pt idx="624">
                  <c:v>2624</c:v>
                </c:pt>
                <c:pt idx="625">
                  <c:v>2625</c:v>
                </c:pt>
                <c:pt idx="626">
                  <c:v>2626</c:v>
                </c:pt>
                <c:pt idx="627">
                  <c:v>2627</c:v>
                </c:pt>
                <c:pt idx="628">
                  <c:v>2628</c:v>
                </c:pt>
                <c:pt idx="629">
                  <c:v>2629</c:v>
                </c:pt>
                <c:pt idx="630">
                  <c:v>2630</c:v>
                </c:pt>
                <c:pt idx="631">
                  <c:v>2631</c:v>
                </c:pt>
                <c:pt idx="632">
                  <c:v>2632</c:v>
                </c:pt>
                <c:pt idx="633">
                  <c:v>2633</c:v>
                </c:pt>
                <c:pt idx="634">
                  <c:v>2634</c:v>
                </c:pt>
                <c:pt idx="635">
                  <c:v>2635</c:v>
                </c:pt>
                <c:pt idx="636">
                  <c:v>2636</c:v>
                </c:pt>
                <c:pt idx="637">
                  <c:v>2637</c:v>
                </c:pt>
                <c:pt idx="638">
                  <c:v>2638</c:v>
                </c:pt>
                <c:pt idx="639">
                  <c:v>2639</c:v>
                </c:pt>
                <c:pt idx="640">
                  <c:v>2640</c:v>
                </c:pt>
                <c:pt idx="641">
                  <c:v>2641</c:v>
                </c:pt>
                <c:pt idx="642">
                  <c:v>2642</c:v>
                </c:pt>
                <c:pt idx="643">
                  <c:v>2643</c:v>
                </c:pt>
                <c:pt idx="644">
                  <c:v>2644</c:v>
                </c:pt>
                <c:pt idx="645">
                  <c:v>2645</c:v>
                </c:pt>
                <c:pt idx="646">
                  <c:v>2646</c:v>
                </c:pt>
                <c:pt idx="647">
                  <c:v>2647</c:v>
                </c:pt>
                <c:pt idx="648">
                  <c:v>2648</c:v>
                </c:pt>
                <c:pt idx="649">
                  <c:v>2649</c:v>
                </c:pt>
                <c:pt idx="650">
                  <c:v>2650</c:v>
                </c:pt>
                <c:pt idx="651">
                  <c:v>2651</c:v>
                </c:pt>
                <c:pt idx="652">
                  <c:v>2652</c:v>
                </c:pt>
                <c:pt idx="653">
                  <c:v>2653</c:v>
                </c:pt>
                <c:pt idx="654">
                  <c:v>2654</c:v>
                </c:pt>
                <c:pt idx="655">
                  <c:v>2655</c:v>
                </c:pt>
                <c:pt idx="656">
                  <c:v>2656</c:v>
                </c:pt>
                <c:pt idx="657">
                  <c:v>2657</c:v>
                </c:pt>
                <c:pt idx="658">
                  <c:v>2658</c:v>
                </c:pt>
                <c:pt idx="659">
                  <c:v>2659</c:v>
                </c:pt>
                <c:pt idx="660">
                  <c:v>2660</c:v>
                </c:pt>
                <c:pt idx="661">
                  <c:v>2661</c:v>
                </c:pt>
                <c:pt idx="662">
                  <c:v>2662</c:v>
                </c:pt>
                <c:pt idx="663">
                  <c:v>2663</c:v>
                </c:pt>
                <c:pt idx="664">
                  <c:v>2664</c:v>
                </c:pt>
                <c:pt idx="665">
                  <c:v>2665</c:v>
                </c:pt>
                <c:pt idx="666">
                  <c:v>2666</c:v>
                </c:pt>
                <c:pt idx="667">
                  <c:v>2667</c:v>
                </c:pt>
                <c:pt idx="668">
                  <c:v>2668</c:v>
                </c:pt>
                <c:pt idx="669">
                  <c:v>2669</c:v>
                </c:pt>
                <c:pt idx="670">
                  <c:v>2670</c:v>
                </c:pt>
                <c:pt idx="671">
                  <c:v>2671</c:v>
                </c:pt>
                <c:pt idx="672">
                  <c:v>2672</c:v>
                </c:pt>
                <c:pt idx="673">
                  <c:v>2673</c:v>
                </c:pt>
                <c:pt idx="674">
                  <c:v>2674</c:v>
                </c:pt>
                <c:pt idx="675">
                  <c:v>2675</c:v>
                </c:pt>
                <c:pt idx="676">
                  <c:v>2676</c:v>
                </c:pt>
                <c:pt idx="677">
                  <c:v>2677</c:v>
                </c:pt>
                <c:pt idx="678">
                  <c:v>2678</c:v>
                </c:pt>
                <c:pt idx="679">
                  <c:v>2679</c:v>
                </c:pt>
                <c:pt idx="680">
                  <c:v>2680</c:v>
                </c:pt>
                <c:pt idx="681">
                  <c:v>2681</c:v>
                </c:pt>
                <c:pt idx="682">
                  <c:v>2682</c:v>
                </c:pt>
                <c:pt idx="683">
                  <c:v>2683</c:v>
                </c:pt>
                <c:pt idx="684">
                  <c:v>2684</c:v>
                </c:pt>
                <c:pt idx="685">
                  <c:v>2685</c:v>
                </c:pt>
                <c:pt idx="686">
                  <c:v>2686</c:v>
                </c:pt>
                <c:pt idx="687">
                  <c:v>2687</c:v>
                </c:pt>
                <c:pt idx="688">
                  <c:v>2688</c:v>
                </c:pt>
                <c:pt idx="689">
                  <c:v>2689</c:v>
                </c:pt>
                <c:pt idx="690">
                  <c:v>2690</c:v>
                </c:pt>
                <c:pt idx="691">
                  <c:v>2691</c:v>
                </c:pt>
                <c:pt idx="692">
                  <c:v>2692</c:v>
                </c:pt>
                <c:pt idx="693">
                  <c:v>2693</c:v>
                </c:pt>
                <c:pt idx="694">
                  <c:v>2694</c:v>
                </c:pt>
                <c:pt idx="695">
                  <c:v>2695</c:v>
                </c:pt>
                <c:pt idx="696">
                  <c:v>2696</c:v>
                </c:pt>
                <c:pt idx="697">
                  <c:v>2697</c:v>
                </c:pt>
                <c:pt idx="698">
                  <c:v>2698</c:v>
                </c:pt>
                <c:pt idx="699">
                  <c:v>2699</c:v>
                </c:pt>
                <c:pt idx="700">
                  <c:v>2700</c:v>
                </c:pt>
                <c:pt idx="701">
                  <c:v>2701</c:v>
                </c:pt>
                <c:pt idx="702">
                  <c:v>2702</c:v>
                </c:pt>
                <c:pt idx="703">
                  <c:v>2703</c:v>
                </c:pt>
                <c:pt idx="704">
                  <c:v>2704</c:v>
                </c:pt>
                <c:pt idx="705">
                  <c:v>2705</c:v>
                </c:pt>
                <c:pt idx="706">
                  <c:v>2706</c:v>
                </c:pt>
                <c:pt idx="707">
                  <c:v>2707</c:v>
                </c:pt>
                <c:pt idx="708">
                  <c:v>2708</c:v>
                </c:pt>
                <c:pt idx="709">
                  <c:v>2709</c:v>
                </c:pt>
                <c:pt idx="710">
                  <c:v>2710</c:v>
                </c:pt>
                <c:pt idx="711">
                  <c:v>2711</c:v>
                </c:pt>
                <c:pt idx="712">
                  <c:v>2712</c:v>
                </c:pt>
                <c:pt idx="713">
                  <c:v>2713</c:v>
                </c:pt>
                <c:pt idx="714">
                  <c:v>2714</c:v>
                </c:pt>
                <c:pt idx="715">
                  <c:v>2715</c:v>
                </c:pt>
                <c:pt idx="716">
                  <c:v>2716</c:v>
                </c:pt>
                <c:pt idx="717">
                  <c:v>2717</c:v>
                </c:pt>
                <c:pt idx="718">
                  <c:v>2718</c:v>
                </c:pt>
                <c:pt idx="719">
                  <c:v>2719</c:v>
                </c:pt>
                <c:pt idx="720">
                  <c:v>2720</c:v>
                </c:pt>
                <c:pt idx="721">
                  <c:v>2721</c:v>
                </c:pt>
                <c:pt idx="722">
                  <c:v>2722</c:v>
                </c:pt>
                <c:pt idx="723">
                  <c:v>2723</c:v>
                </c:pt>
                <c:pt idx="724">
                  <c:v>2724</c:v>
                </c:pt>
                <c:pt idx="725">
                  <c:v>2725</c:v>
                </c:pt>
                <c:pt idx="726">
                  <c:v>2726</c:v>
                </c:pt>
                <c:pt idx="727">
                  <c:v>2727</c:v>
                </c:pt>
                <c:pt idx="728">
                  <c:v>2728</c:v>
                </c:pt>
                <c:pt idx="729">
                  <c:v>2729</c:v>
                </c:pt>
                <c:pt idx="730">
                  <c:v>2730</c:v>
                </c:pt>
                <c:pt idx="731">
                  <c:v>2731</c:v>
                </c:pt>
                <c:pt idx="732">
                  <c:v>2732</c:v>
                </c:pt>
                <c:pt idx="733">
                  <c:v>2733</c:v>
                </c:pt>
                <c:pt idx="734">
                  <c:v>2734</c:v>
                </c:pt>
                <c:pt idx="735">
                  <c:v>2735</c:v>
                </c:pt>
                <c:pt idx="736">
                  <c:v>2736</c:v>
                </c:pt>
                <c:pt idx="737">
                  <c:v>2737</c:v>
                </c:pt>
                <c:pt idx="738">
                  <c:v>2738</c:v>
                </c:pt>
                <c:pt idx="739">
                  <c:v>2739</c:v>
                </c:pt>
                <c:pt idx="740">
                  <c:v>2740</c:v>
                </c:pt>
                <c:pt idx="741">
                  <c:v>2741</c:v>
                </c:pt>
                <c:pt idx="742">
                  <c:v>2742</c:v>
                </c:pt>
                <c:pt idx="743">
                  <c:v>2743</c:v>
                </c:pt>
                <c:pt idx="744">
                  <c:v>2744</c:v>
                </c:pt>
                <c:pt idx="745">
                  <c:v>2745</c:v>
                </c:pt>
                <c:pt idx="746">
                  <c:v>2746</c:v>
                </c:pt>
                <c:pt idx="747">
                  <c:v>2747</c:v>
                </c:pt>
                <c:pt idx="748">
                  <c:v>2748</c:v>
                </c:pt>
                <c:pt idx="749">
                  <c:v>2749</c:v>
                </c:pt>
                <c:pt idx="750">
                  <c:v>2750</c:v>
                </c:pt>
                <c:pt idx="751">
                  <c:v>2751</c:v>
                </c:pt>
                <c:pt idx="752">
                  <c:v>2752</c:v>
                </c:pt>
                <c:pt idx="753">
                  <c:v>2753</c:v>
                </c:pt>
                <c:pt idx="754">
                  <c:v>2754</c:v>
                </c:pt>
                <c:pt idx="755">
                  <c:v>2755</c:v>
                </c:pt>
                <c:pt idx="756">
                  <c:v>2756</c:v>
                </c:pt>
                <c:pt idx="757">
                  <c:v>2757</c:v>
                </c:pt>
                <c:pt idx="758">
                  <c:v>2758</c:v>
                </c:pt>
                <c:pt idx="759">
                  <c:v>2759</c:v>
                </c:pt>
                <c:pt idx="760">
                  <c:v>2760</c:v>
                </c:pt>
                <c:pt idx="761">
                  <c:v>2761</c:v>
                </c:pt>
                <c:pt idx="762">
                  <c:v>2762</c:v>
                </c:pt>
                <c:pt idx="763">
                  <c:v>2763</c:v>
                </c:pt>
                <c:pt idx="764">
                  <c:v>2764</c:v>
                </c:pt>
                <c:pt idx="765">
                  <c:v>2765</c:v>
                </c:pt>
                <c:pt idx="766">
                  <c:v>2766</c:v>
                </c:pt>
                <c:pt idx="767">
                  <c:v>2767</c:v>
                </c:pt>
                <c:pt idx="768">
                  <c:v>2768</c:v>
                </c:pt>
                <c:pt idx="769">
                  <c:v>2769</c:v>
                </c:pt>
                <c:pt idx="770">
                  <c:v>2770</c:v>
                </c:pt>
                <c:pt idx="771">
                  <c:v>2771</c:v>
                </c:pt>
                <c:pt idx="772">
                  <c:v>2772</c:v>
                </c:pt>
                <c:pt idx="773">
                  <c:v>2773</c:v>
                </c:pt>
                <c:pt idx="774">
                  <c:v>2774</c:v>
                </c:pt>
                <c:pt idx="775">
                  <c:v>2775</c:v>
                </c:pt>
                <c:pt idx="776">
                  <c:v>2776</c:v>
                </c:pt>
                <c:pt idx="777">
                  <c:v>2777</c:v>
                </c:pt>
                <c:pt idx="778">
                  <c:v>2778</c:v>
                </c:pt>
                <c:pt idx="779">
                  <c:v>2779</c:v>
                </c:pt>
                <c:pt idx="780">
                  <c:v>2780</c:v>
                </c:pt>
                <c:pt idx="781">
                  <c:v>2781</c:v>
                </c:pt>
                <c:pt idx="782">
                  <c:v>2782</c:v>
                </c:pt>
                <c:pt idx="783">
                  <c:v>2783</c:v>
                </c:pt>
                <c:pt idx="784">
                  <c:v>2784</c:v>
                </c:pt>
                <c:pt idx="785">
                  <c:v>2785</c:v>
                </c:pt>
                <c:pt idx="786">
                  <c:v>2786</c:v>
                </c:pt>
                <c:pt idx="787">
                  <c:v>2787</c:v>
                </c:pt>
                <c:pt idx="788">
                  <c:v>2788</c:v>
                </c:pt>
                <c:pt idx="789">
                  <c:v>2789</c:v>
                </c:pt>
                <c:pt idx="790">
                  <c:v>2790</c:v>
                </c:pt>
                <c:pt idx="791">
                  <c:v>2791</c:v>
                </c:pt>
                <c:pt idx="792">
                  <c:v>2792</c:v>
                </c:pt>
                <c:pt idx="793">
                  <c:v>2793</c:v>
                </c:pt>
                <c:pt idx="794">
                  <c:v>2794</c:v>
                </c:pt>
                <c:pt idx="795">
                  <c:v>2795</c:v>
                </c:pt>
                <c:pt idx="796">
                  <c:v>2796</c:v>
                </c:pt>
                <c:pt idx="797">
                  <c:v>2797</c:v>
                </c:pt>
                <c:pt idx="798">
                  <c:v>2798</c:v>
                </c:pt>
                <c:pt idx="799">
                  <c:v>2799</c:v>
                </c:pt>
                <c:pt idx="800">
                  <c:v>2800</c:v>
                </c:pt>
                <c:pt idx="801">
                  <c:v>2801</c:v>
                </c:pt>
                <c:pt idx="802">
                  <c:v>2802</c:v>
                </c:pt>
                <c:pt idx="803">
                  <c:v>2803</c:v>
                </c:pt>
                <c:pt idx="804">
                  <c:v>2804</c:v>
                </c:pt>
                <c:pt idx="805">
                  <c:v>2805</c:v>
                </c:pt>
                <c:pt idx="806">
                  <c:v>2806</c:v>
                </c:pt>
                <c:pt idx="807">
                  <c:v>2807</c:v>
                </c:pt>
                <c:pt idx="808">
                  <c:v>2808</c:v>
                </c:pt>
                <c:pt idx="809">
                  <c:v>2809</c:v>
                </c:pt>
                <c:pt idx="810">
                  <c:v>2810</c:v>
                </c:pt>
                <c:pt idx="811">
                  <c:v>2811</c:v>
                </c:pt>
                <c:pt idx="812">
                  <c:v>2812</c:v>
                </c:pt>
                <c:pt idx="813">
                  <c:v>2813</c:v>
                </c:pt>
                <c:pt idx="814">
                  <c:v>2814</c:v>
                </c:pt>
                <c:pt idx="815">
                  <c:v>2815</c:v>
                </c:pt>
                <c:pt idx="816">
                  <c:v>2816</c:v>
                </c:pt>
                <c:pt idx="817">
                  <c:v>2817</c:v>
                </c:pt>
                <c:pt idx="818">
                  <c:v>2818</c:v>
                </c:pt>
                <c:pt idx="819">
                  <c:v>2819</c:v>
                </c:pt>
                <c:pt idx="820">
                  <c:v>2820</c:v>
                </c:pt>
                <c:pt idx="821">
                  <c:v>2821</c:v>
                </c:pt>
                <c:pt idx="822">
                  <c:v>2822</c:v>
                </c:pt>
                <c:pt idx="823">
                  <c:v>2823</c:v>
                </c:pt>
                <c:pt idx="824">
                  <c:v>2824</c:v>
                </c:pt>
                <c:pt idx="825">
                  <c:v>2825</c:v>
                </c:pt>
                <c:pt idx="826">
                  <c:v>2826</c:v>
                </c:pt>
                <c:pt idx="827">
                  <c:v>2827</c:v>
                </c:pt>
                <c:pt idx="828">
                  <c:v>2828</c:v>
                </c:pt>
                <c:pt idx="829">
                  <c:v>2829</c:v>
                </c:pt>
                <c:pt idx="830">
                  <c:v>2830</c:v>
                </c:pt>
                <c:pt idx="831">
                  <c:v>2831</c:v>
                </c:pt>
                <c:pt idx="832">
                  <c:v>2832</c:v>
                </c:pt>
                <c:pt idx="833">
                  <c:v>2833</c:v>
                </c:pt>
                <c:pt idx="834">
                  <c:v>2834</c:v>
                </c:pt>
                <c:pt idx="835">
                  <c:v>2835</c:v>
                </c:pt>
                <c:pt idx="836">
                  <c:v>2836</c:v>
                </c:pt>
                <c:pt idx="837">
                  <c:v>2837</c:v>
                </c:pt>
                <c:pt idx="838">
                  <c:v>2838</c:v>
                </c:pt>
                <c:pt idx="839">
                  <c:v>2839</c:v>
                </c:pt>
                <c:pt idx="840">
                  <c:v>2840</c:v>
                </c:pt>
                <c:pt idx="841">
                  <c:v>2841</c:v>
                </c:pt>
                <c:pt idx="842">
                  <c:v>2842</c:v>
                </c:pt>
                <c:pt idx="843">
                  <c:v>2843</c:v>
                </c:pt>
                <c:pt idx="844">
                  <c:v>2844</c:v>
                </c:pt>
                <c:pt idx="845">
                  <c:v>2845</c:v>
                </c:pt>
                <c:pt idx="846">
                  <c:v>2846</c:v>
                </c:pt>
                <c:pt idx="847">
                  <c:v>2847</c:v>
                </c:pt>
                <c:pt idx="848">
                  <c:v>2848</c:v>
                </c:pt>
                <c:pt idx="849">
                  <c:v>2849</c:v>
                </c:pt>
                <c:pt idx="850">
                  <c:v>2850</c:v>
                </c:pt>
                <c:pt idx="851">
                  <c:v>2851</c:v>
                </c:pt>
                <c:pt idx="852">
                  <c:v>2852</c:v>
                </c:pt>
                <c:pt idx="853">
                  <c:v>2853</c:v>
                </c:pt>
                <c:pt idx="854">
                  <c:v>2854</c:v>
                </c:pt>
                <c:pt idx="855">
                  <c:v>2855</c:v>
                </c:pt>
                <c:pt idx="856">
                  <c:v>2856</c:v>
                </c:pt>
                <c:pt idx="857">
                  <c:v>2857</c:v>
                </c:pt>
                <c:pt idx="858">
                  <c:v>2858</c:v>
                </c:pt>
                <c:pt idx="859">
                  <c:v>2859</c:v>
                </c:pt>
                <c:pt idx="860">
                  <c:v>2860</c:v>
                </c:pt>
                <c:pt idx="861">
                  <c:v>2861</c:v>
                </c:pt>
                <c:pt idx="862">
                  <c:v>2862</c:v>
                </c:pt>
                <c:pt idx="863">
                  <c:v>2863</c:v>
                </c:pt>
                <c:pt idx="864">
                  <c:v>2864</c:v>
                </c:pt>
                <c:pt idx="865">
                  <c:v>2865</c:v>
                </c:pt>
                <c:pt idx="866">
                  <c:v>2866</c:v>
                </c:pt>
                <c:pt idx="867">
                  <c:v>2867</c:v>
                </c:pt>
                <c:pt idx="868">
                  <c:v>2868</c:v>
                </c:pt>
                <c:pt idx="869">
                  <c:v>2869</c:v>
                </c:pt>
                <c:pt idx="870">
                  <c:v>2870</c:v>
                </c:pt>
                <c:pt idx="871">
                  <c:v>2871</c:v>
                </c:pt>
                <c:pt idx="872">
                  <c:v>2872</c:v>
                </c:pt>
                <c:pt idx="873">
                  <c:v>2873</c:v>
                </c:pt>
                <c:pt idx="874">
                  <c:v>2874</c:v>
                </c:pt>
                <c:pt idx="875">
                  <c:v>2875</c:v>
                </c:pt>
                <c:pt idx="876">
                  <c:v>2876</c:v>
                </c:pt>
                <c:pt idx="877">
                  <c:v>2877</c:v>
                </c:pt>
                <c:pt idx="878">
                  <c:v>2878</c:v>
                </c:pt>
                <c:pt idx="879">
                  <c:v>2879</c:v>
                </c:pt>
                <c:pt idx="880">
                  <c:v>2880</c:v>
                </c:pt>
                <c:pt idx="881">
                  <c:v>2881</c:v>
                </c:pt>
                <c:pt idx="882">
                  <c:v>2882</c:v>
                </c:pt>
                <c:pt idx="883">
                  <c:v>2883</c:v>
                </c:pt>
                <c:pt idx="884">
                  <c:v>2884</c:v>
                </c:pt>
                <c:pt idx="885">
                  <c:v>2885</c:v>
                </c:pt>
                <c:pt idx="886">
                  <c:v>2886</c:v>
                </c:pt>
                <c:pt idx="887">
                  <c:v>2887</c:v>
                </c:pt>
                <c:pt idx="888">
                  <c:v>2888</c:v>
                </c:pt>
                <c:pt idx="889">
                  <c:v>2889</c:v>
                </c:pt>
                <c:pt idx="890">
                  <c:v>2890</c:v>
                </c:pt>
                <c:pt idx="891">
                  <c:v>2891</c:v>
                </c:pt>
                <c:pt idx="892">
                  <c:v>2892</c:v>
                </c:pt>
                <c:pt idx="893">
                  <c:v>2893</c:v>
                </c:pt>
                <c:pt idx="894">
                  <c:v>2894</c:v>
                </c:pt>
                <c:pt idx="895">
                  <c:v>2895</c:v>
                </c:pt>
                <c:pt idx="896">
                  <c:v>2896</c:v>
                </c:pt>
                <c:pt idx="897">
                  <c:v>2897</c:v>
                </c:pt>
                <c:pt idx="898">
                  <c:v>2898</c:v>
                </c:pt>
                <c:pt idx="899">
                  <c:v>2899</c:v>
                </c:pt>
                <c:pt idx="900">
                  <c:v>2900</c:v>
                </c:pt>
                <c:pt idx="901">
                  <c:v>2901</c:v>
                </c:pt>
                <c:pt idx="902">
                  <c:v>2902</c:v>
                </c:pt>
                <c:pt idx="903">
                  <c:v>2903</c:v>
                </c:pt>
                <c:pt idx="904">
                  <c:v>2904</c:v>
                </c:pt>
                <c:pt idx="905">
                  <c:v>2905</c:v>
                </c:pt>
                <c:pt idx="906">
                  <c:v>2906</c:v>
                </c:pt>
                <c:pt idx="907">
                  <c:v>2907</c:v>
                </c:pt>
                <c:pt idx="908">
                  <c:v>2908</c:v>
                </c:pt>
                <c:pt idx="909">
                  <c:v>2909</c:v>
                </c:pt>
                <c:pt idx="910">
                  <c:v>2910</c:v>
                </c:pt>
                <c:pt idx="911">
                  <c:v>2911</c:v>
                </c:pt>
                <c:pt idx="912">
                  <c:v>2912</c:v>
                </c:pt>
                <c:pt idx="913">
                  <c:v>2913</c:v>
                </c:pt>
                <c:pt idx="914">
                  <c:v>2914</c:v>
                </c:pt>
                <c:pt idx="915">
                  <c:v>2915</c:v>
                </c:pt>
                <c:pt idx="916">
                  <c:v>2916</c:v>
                </c:pt>
                <c:pt idx="917">
                  <c:v>2917</c:v>
                </c:pt>
                <c:pt idx="918">
                  <c:v>2918</c:v>
                </c:pt>
                <c:pt idx="919">
                  <c:v>2919</c:v>
                </c:pt>
                <c:pt idx="920">
                  <c:v>2920</c:v>
                </c:pt>
                <c:pt idx="921">
                  <c:v>2921</c:v>
                </c:pt>
                <c:pt idx="922">
                  <c:v>2922</c:v>
                </c:pt>
                <c:pt idx="923">
                  <c:v>2923</c:v>
                </c:pt>
                <c:pt idx="924">
                  <c:v>2924</c:v>
                </c:pt>
                <c:pt idx="925">
                  <c:v>2925</c:v>
                </c:pt>
                <c:pt idx="926">
                  <c:v>2926</c:v>
                </c:pt>
                <c:pt idx="927">
                  <c:v>2927</c:v>
                </c:pt>
                <c:pt idx="928">
                  <c:v>2928</c:v>
                </c:pt>
                <c:pt idx="929">
                  <c:v>2929</c:v>
                </c:pt>
                <c:pt idx="930">
                  <c:v>2930</c:v>
                </c:pt>
                <c:pt idx="931">
                  <c:v>2931</c:v>
                </c:pt>
                <c:pt idx="932">
                  <c:v>2932</c:v>
                </c:pt>
                <c:pt idx="933">
                  <c:v>2933</c:v>
                </c:pt>
                <c:pt idx="934">
                  <c:v>2934</c:v>
                </c:pt>
                <c:pt idx="935">
                  <c:v>2935</c:v>
                </c:pt>
                <c:pt idx="936">
                  <c:v>2936</c:v>
                </c:pt>
                <c:pt idx="937">
                  <c:v>2937</c:v>
                </c:pt>
                <c:pt idx="938">
                  <c:v>2938</c:v>
                </c:pt>
                <c:pt idx="939">
                  <c:v>2939</c:v>
                </c:pt>
                <c:pt idx="940">
                  <c:v>2940</c:v>
                </c:pt>
                <c:pt idx="941">
                  <c:v>2941</c:v>
                </c:pt>
                <c:pt idx="942">
                  <c:v>2942</c:v>
                </c:pt>
                <c:pt idx="943">
                  <c:v>2943</c:v>
                </c:pt>
                <c:pt idx="944">
                  <c:v>2944</c:v>
                </c:pt>
                <c:pt idx="945">
                  <c:v>2945</c:v>
                </c:pt>
                <c:pt idx="946">
                  <c:v>2946</c:v>
                </c:pt>
                <c:pt idx="947">
                  <c:v>2947</c:v>
                </c:pt>
                <c:pt idx="948">
                  <c:v>2948</c:v>
                </c:pt>
                <c:pt idx="949">
                  <c:v>2949</c:v>
                </c:pt>
                <c:pt idx="950">
                  <c:v>2950</c:v>
                </c:pt>
                <c:pt idx="951">
                  <c:v>2951</c:v>
                </c:pt>
                <c:pt idx="952">
                  <c:v>2952</c:v>
                </c:pt>
                <c:pt idx="953">
                  <c:v>2953</c:v>
                </c:pt>
                <c:pt idx="954">
                  <c:v>2954</c:v>
                </c:pt>
                <c:pt idx="955">
                  <c:v>2955</c:v>
                </c:pt>
                <c:pt idx="956">
                  <c:v>2956</c:v>
                </c:pt>
                <c:pt idx="957">
                  <c:v>2957</c:v>
                </c:pt>
                <c:pt idx="958">
                  <c:v>2958</c:v>
                </c:pt>
                <c:pt idx="959">
                  <c:v>2959</c:v>
                </c:pt>
                <c:pt idx="960">
                  <c:v>2960</c:v>
                </c:pt>
                <c:pt idx="961">
                  <c:v>2961</c:v>
                </c:pt>
                <c:pt idx="962">
                  <c:v>2962</c:v>
                </c:pt>
                <c:pt idx="963">
                  <c:v>2963</c:v>
                </c:pt>
                <c:pt idx="964">
                  <c:v>2964</c:v>
                </c:pt>
                <c:pt idx="965">
                  <c:v>2965</c:v>
                </c:pt>
                <c:pt idx="966">
                  <c:v>2966</c:v>
                </c:pt>
                <c:pt idx="967">
                  <c:v>2967</c:v>
                </c:pt>
                <c:pt idx="968">
                  <c:v>2968</c:v>
                </c:pt>
                <c:pt idx="969">
                  <c:v>2969</c:v>
                </c:pt>
                <c:pt idx="970">
                  <c:v>2970</c:v>
                </c:pt>
                <c:pt idx="971">
                  <c:v>2971</c:v>
                </c:pt>
                <c:pt idx="972">
                  <c:v>2972</c:v>
                </c:pt>
                <c:pt idx="973">
                  <c:v>2973</c:v>
                </c:pt>
                <c:pt idx="974">
                  <c:v>2974</c:v>
                </c:pt>
                <c:pt idx="975">
                  <c:v>2975</c:v>
                </c:pt>
                <c:pt idx="976">
                  <c:v>2976</c:v>
                </c:pt>
                <c:pt idx="977">
                  <c:v>2977</c:v>
                </c:pt>
                <c:pt idx="978">
                  <c:v>2978</c:v>
                </c:pt>
                <c:pt idx="979">
                  <c:v>2979</c:v>
                </c:pt>
                <c:pt idx="980">
                  <c:v>2980</c:v>
                </c:pt>
                <c:pt idx="981">
                  <c:v>2981</c:v>
                </c:pt>
                <c:pt idx="982">
                  <c:v>2982</c:v>
                </c:pt>
                <c:pt idx="983">
                  <c:v>2983</c:v>
                </c:pt>
                <c:pt idx="984">
                  <c:v>2984</c:v>
                </c:pt>
                <c:pt idx="985">
                  <c:v>2985</c:v>
                </c:pt>
                <c:pt idx="986">
                  <c:v>2986</c:v>
                </c:pt>
                <c:pt idx="987">
                  <c:v>2987</c:v>
                </c:pt>
                <c:pt idx="988">
                  <c:v>2988</c:v>
                </c:pt>
                <c:pt idx="989">
                  <c:v>2989</c:v>
                </c:pt>
                <c:pt idx="990">
                  <c:v>2990</c:v>
                </c:pt>
                <c:pt idx="991">
                  <c:v>2991</c:v>
                </c:pt>
                <c:pt idx="992">
                  <c:v>2992</c:v>
                </c:pt>
                <c:pt idx="993">
                  <c:v>2993</c:v>
                </c:pt>
                <c:pt idx="994">
                  <c:v>2994</c:v>
                </c:pt>
                <c:pt idx="995">
                  <c:v>2995</c:v>
                </c:pt>
                <c:pt idx="996">
                  <c:v>2996</c:v>
                </c:pt>
                <c:pt idx="997">
                  <c:v>2997</c:v>
                </c:pt>
                <c:pt idx="998">
                  <c:v>2998</c:v>
                </c:pt>
                <c:pt idx="999">
                  <c:v>2999</c:v>
                </c:pt>
                <c:pt idx="1000">
                  <c:v>3000</c:v>
                </c:pt>
              </c:numCache>
            </c:numRef>
          </c:xVal>
          <c:yVal>
            <c:numRef>
              <c:f>'Transmittance comparision'!$C$3:$C$1003</c:f>
              <c:numCache>
                <c:formatCode>General</c:formatCode>
                <c:ptCount val="1001"/>
                <c:pt idx="0">
                  <c:v>60.037880000000001</c:v>
                </c:pt>
                <c:pt idx="1">
                  <c:v>60.061230000000002</c:v>
                </c:pt>
                <c:pt idx="2">
                  <c:v>60.084569999999999</c:v>
                </c:pt>
                <c:pt idx="3">
                  <c:v>60.10792</c:v>
                </c:pt>
                <c:pt idx="4">
                  <c:v>60.131270000000001</c:v>
                </c:pt>
                <c:pt idx="5">
                  <c:v>60.154620000000001</c:v>
                </c:pt>
                <c:pt idx="6">
                  <c:v>60.177959999999999</c:v>
                </c:pt>
                <c:pt idx="7">
                  <c:v>60.201309999999999</c:v>
                </c:pt>
                <c:pt idx="8">
                  <c:v>60.22466</c:v>
                </c:pt>
                <c:pt idx="9">
                  <c:v>60.247999999999998</c:v>
                </c:pt>
                <c:pt idx="10">
                  <c:v>60.271349999999998</c:v>
                </c:pt>
                <c:pt idx="11">
                  <c:v>60.294699999999999</c:v>
                </c:pt>
                <c:pt idx="12">
                  <c:v>60.318049999999999</c:v>
                </c:pt>
                <c:pt idx="13">
                  <c:v>60.341389999999997</c:v>
                </c:pt>
                <c:pt idx="14">
                  <c:v>60.364739999999998</c:v>
                </c:pt>
                <c:pt idx="15">
                  <c:v>60.388089999999998</c:v>
                </c:pt>
                <c:pt idx="16">
                  <c:v>60.411430000000003</c:v>
                </c:pt>
                <c:pt idx="17">
                  <c:v>60.434780000000003</c:v>
                </c:pt>
                <c:pt idx="18">
                  <c:v>60.458129999999997</c:v>
                </c:pt>
                <c:pt idx="19">
                  <c:v>60.481470000000002</c:v>
                </c:pt>
                <c:pt idx="20">
                  <c:v>60.504820000000002</c:v>
                </c:pt>
                <c:pt idx="21">
                  <c:v>60.528170000000003</c:v>
                </c:pt>
                <c:pt idx="22">
                  <c:v>60.551519999999996</c:v>
                </c:pt>
                <c:pt idx="23">
                  <c:v>60.574860000000001</c:v>
                </c:pt>
                <c:pt idx="24">
                  <c:v>60.598210000000002</c:v>
                </c:pt>
                <c:pt idx="25">
                  <c:v>60.621560000000002</c:v>
                </c:pt>
                <c:pt idx="26">
                  <c:v>60.6449</c:v>
                </c:pt>
                <c:pt idx="27">
                  <c:v>60.66825</c:v>
                </c:pt>
                <c:pt idx="28">
                  <c:v>60.691600000000001</c:v>
                </c:pt>
                <c:pt idx="29">
                  <c:v>60.714950000000002</c:v>
                </c:pt>
                <c:pt idx="30">
                  <c:v>60.738289999999999</c:v>
                </c:pt>
                <c:pt idx="31">
                  <c:v>60.76164</c:v>
                </c:pt>
                <c:pt idx="32">
                  <c:v>60.784990000000001</c:v>
                </c:pt>
                <c:pt idx="33">
                  <c:v>60.808329999999998</c:v>
                </c:pt>
                <c:pt idx="34">
                  <c:v>60.831679999999999</c:v>
                </c:pt>
                <c:pt idx="35">
                  <c:v>60.855029999999999</c:v>
                </c:pt>
                <c:pt idx="36">
                  <c:v>60.87838</c:v>
                </c:pt>
                <c:pt idx="37">
                  <c:v>60.901719999999997</c:v>
                </c:pt>
                <c:pt idx="38">
                  <c:v>60.925069999999998</c:v>
                </c:pt>
                <c:pt idx="39">
                  <c:v>60.948419999999999</c:v>
                </c:pt>
                <c:pt idx="40">
                  <c:v>60.971760000000003</c:v>
                </c:pt>
                <c:pt idx="41">
                  <c:v>60.995109999999997</c:v>
                </c:pt>
                <c:pt idx="42">
                  <c:v>61.018459999999997</c:v>
                </c:pt>
                <c:pt idx="43">
                  <c:v>61.041809999999998</c:v>
                </c:pt>
                <c:pt idx="44">
                  <c:v>61.065150000000003</c:v>
                </c:pt>
                <c:pt idx="45">
                  <c:v>61.088500000000003</c:v>
                </c:pt>
                <c:pt idx="46">
                  <c:v>61.111849999999997</c:v>
                </c:pt>
                <c:pt idx="47">
                  <c:v>61.135190000000001</c:v>
                </c:pt>
                <c:pt idx="48">
                  <c:v>61.158540000000002</c:v>
                </c:pt>
                <c:pt idx="49">
                  <c:v>61.181890000000003</c:v>
                </c:pt>
                <c:pt idx="50">
                  <c:v>61.20523</c:v>
                </c:pt>
                <c:pt idx="51">
                  <c:v>61.228580000000001</c:v>
                </c:pt>
                <c:pt idx="52">
                  <c:v>61.251930000000002</c:v>
                </c:pt>
                <c:pt idx="53">
                  <c:v>61.275280000000002</c:v>
                </c:pt>
                <c:pt idx="54">
                  <c:v>61.29862</c:v>
                </c:pt>
                <c:pt idx="55">
                  <c:v>61.32197</c:v>
                </c:pt>
                <c:pt idx="56">
                  <c:v>61.345320000000001</c:v>
                </c:pt>
                <c:pt idx="57">
                  <c:v>61.368659999999998</c:v>
                </c:pt>
                <c:pt idx="58">
                  <c:v>61.392009999999999</c:v>
                </c:pt>
                <c:pt idx="59">
                  <c:v>61.41536</c:v>
                </c:pt>
                <c:pt idx="60">
                  <c:v>61.43871</c:v>
                </c:pt>
                <c:pt idx="61">
                  <c:v>61.462049999999998</c:v>
                </c:pt>
                <c:pt idx="62">
                  <c:v>61.485399999999998</c:v>
                </c:pt>
                <c:pt idx="63">
                  <c:v>61.508749999999999</c:v>
                </c:pt>
                <c:pt idx="64">
                  <c:v>61.532089999999997</c:v>
                </c:pt>
                <c:pt idx="65">
                  <c:v>61.555439999999997</c:v>
                </c:pt>
                <c:pt idx="66">
                  <c:v>61.578789999999998</c:v>
                </c:pt>
                <c:pt idx="67">
                  <c:v>61.602139999999999</c:v>
                </c:pt>
                <c:pt idx="68">
                  <c:v>61.625480000000003</c:v>
                </c:pt>
                <c:pt idx="69">
                  <c:v>61.648829999999997</c:v>
                </c:pt>
                <c:pt idx="70">
                  <c:v>61.672179999999997</c:v>
                </c:pt>
                <c:pt idx="71">
                  <c:v>61.695520000000002</c:v>
                </c:pt>
                <c:pt idx="72">
                  <c:v>61.718870000000003</c:v>
                </c:pt>
                <c:pt idx="73">
                  <c:v>61.742220000000003</c:v>
                </c:pt>
                <c:pt idx="74">
                  <c:v>61.765560000000001</c:v>
                </c:pt>
                <c:pt idx="75">
                  <c:v>61.788910000000001</c:v>
                </c:pt>
                <c:pt idx="76">
                  <c:v>61.812260000000002</c:v>
                </c:pt>
                <c:pt idx="77">
                  <c:v>61.835610000000003</c:v>
                </c:pt>
                <c:pt idx="78">
                  <c:v>61.85895</c:v>
                </c:pt>
                <c:pt idx="79">
                  <c:v>61.882300000000001</c:v>
                </c:pt>
                <c:pt idx="80">
                  <c:v>61.905650000000001</c:v>
                </c:pt>
                <c:pt idx="81">
                  <c:v>61.928989999999999</c:v>
                </c:pt>
                <c:pt idx="82">
                  <c:v>61.95234</c:v>
                </c:pt>
                <c:pt idx="83">
                  <c:v>61.97569</c:v>
                </c:pt>
                <c:pt idx="84">
                  <c:v>61.999040000000001</c:v>
                </c:pt>
                <c:pt idx="85">
                  <c:v>62.022379999999998</c:v>
                </c:pt>
                <c:pt idx="86">
                  <c:v>62.045729999999999</c:v>
                </c:pt>
                <c:pt idx="87">
                  <c:v>62.06908</c:v>
                </c:pt>
                <c:pt idx="88">
                  <c:v>62.092419999999997</c:v>
                </c:pt>
                <c:pt idx="89">
                  <c:v>62.115769999999998</c:v>
                </c:pt>
                <c:pt idx="90">
                  <c:v>62.139119999999998</c:v>
                </c:pt>
                <c:pt idx="91">
                  <c:v>62.162469999999999</c:v>
                </c:pt>
                <c:pt idx="92">
                  <c:v>62.185809999999996</c:v>
                </c:pt>
                <c:pt idx="93">
                  <c:v>62.209159999999997</c:v>
                </c:pt>
                <c:pt idx="94">
                  <c:v>62.232509999999998</c:v>
                </c:pt>
                <c:pt idx="95">
                  <c:v>62.255850000000002</c:v>
                </c:pt>
                <c:pt idx="96">
                  <c:v>62.279200000000003</c:v>
                </c:pt>
                <c:pt idx="97">
                  <c:v>62.302549999999997</c:v>
                </c:pt>
                <c:pt idx="98">
                  <c:v>62.321820000000002</c:v>
                </c:pt>
                <c:pt idx="99">
                  <c:v>62.338940000000001</c:v>
                </c:pt>
                <c:pt idx="100">
                  <c:v>62.356059999999999</c:v>
                </c:pt>
                <c:pt idx="101">
                  <c:v>62.373179999999998</c:v>
                </c:pt>
                <c:pt idx="102">
                  <c:v>62.390300000000003</c:v>
                </c:pt>
                <c:pt idx="103">
                  <c:v>62.407420000000002</c:v>
                </c:pt>
                <c:pt idx="104">
                  <c:v>62.424550000000004</c:v>
                </c:pt>
                <c:pt idx="105">
                  <c:v>62.441670000000002</c:v>
                </c:pt>
                <c:pt idx="106">
                  <c:v>62.45879</c:v>
                </c:pt>
                <c:pt idx="107">
                  <c:v>62.475909999999999</c:v>
                </c:pt>
                <c:pt idx="108">
                  <c:v>62.493029999999997</c:v>
                </c:pt>
                <c:pt idx="109">
                  <c:v>62.510150000000003</c:v>
                </c:pt>
                <c:pt idx="110">
                  <c:v>62.527270000000001</c:v>
                </c:pt>
                <c:pt idx="111">
                  <c:v>62.54439</c:v>
                </c:pt>
                <c:pt idx="112">
                  <c:v>62.561509999999998</c:v>
                </c:pt>
                <c:pt idx="113">
                  <c:v>62.57864</c:v>
                </c:pt>
                <c:pt idx="114">
                  <c:v>62.595759999999999</c:v>
                </c:pt>
                <c:pt idx="115">
                  <c:v>62.612879999999997</c:v>
                </c:pt>
                <c:pt idx="116">
                  <c:v>62.63</c:v>
                </c:pt>
                <c:pt idx="117">
                  <c:v>62.647120000000001</c:v>
                </c:pt>
                <c:pt idx="118">
                  <c:v>62.664239999999999</c:v>
                </c:pt>
                <c:pt idx="119">
                  <c:v>62.681359999999998</c:v>
                </c:pt>
                <c:pt idx="120">
                  <c:v>62.698480000000004</c:v>
                </c:pt>
                <c:pt idx="121">
                  <c:v>62.715600000000002</c:v>
                </c:pt>
                <c:pt idx="122">
                  <c:v>62.732729999999997</c:v>
                </c:pt>
                <c:pt idx="123">
                  <c:v>62.749850000000002</c:v>
                </c:pt>
                <c:pt idx="124">
                  <c:v>62.766970000000001</c:v>
                </c:pt>
                <c:pt idx="125">
                  <c:v>62.784089999999999</c:v>
                </c:pt>
                <c:pt idx="126">
                  <c:v>62.801209999999998</c:v>
                </c:pt>
                <c:pt idx="127">
                  <c:v>62.818330000000003</c:v>
                </c:pt>
                <c:pt idx="128">
                  <c:v>62.835450000000002</c:v>
                </c:pt>
                <c:pt idx="129">
                  <c:v>62.85257</c:v>
                </c:pt>
                <c:pt idx="130">
                  <c:v>62.869689999999999</c:v>
                </c:pt>
                <c:pt idx="131">
                  <c:v>62.88682</c:v>
                </c:pt>
                <c:pt idx="132">
                  <c:v>62.903939999999999</c:v>
                </c:pt>
                <c:pt idx="133">
                  <c:v>62.921059999999997</c:v>
                </c:pt>
                <c:pt idx="134">
                  <c:v>62.938180000000003</c:v>
                </c:pt>
                <c:pt idx="135">
                  <c:v>62.955300000000001</c:v>
                </c:pt>
                <c:pt idx="136">
                  <c:v>62.97242</c:v>
                </c:pt>
                <c:pt idx="137">
                  <c:v>62.989539999999998</c:v>
                </c:pt>
                <c:pt idx="138">
                  <c:v>63.006659999999997</c:v>
                </c:pt>
                <c:pt idx="139">
                  <c:v>63.023780000000002</c:v>
                </c:pt>
                <c:pt idx="140">
                  <c:v>63.040909999999997</c:v>
                </c:pt>
                <c:pt idx="141">
                  <c:v>63.058030000000002</c:v>
                </c:pt>
                <c:pt idx="142">
                  <c:v>63.077860000000001</c:v>
                </c:pt>
                <c:pt idx="143">
                  <c:v>63.101640000000003</c:v>
                </c:pt>
                <c:pt idx="144">
                  <c:v>63.125419999999998</c:v>
                </c:pt>
                <c:pt idx="145">
                  <c:v>63.1492</c:v>
                </c:pt>
                <c:pt idx="146">
                  <c:v>63.172980000000003</c:v>
                </c:pt>
                <c:pt idx="147">
                  <c:v>63.196759999999998</c:v>
                </c:pt>
                <c:pt idx="148">
                  <c:v>63.22054</c:v>
                </c:pt>
                <c:pt idx="149">
                  <c:v>63.244309999999999</c:v>
                </c:pt>
                <c:pt idx="150">
                  <c:v>63.268090000000001</c:v>
                </c:pt>
                <c:pt idx="151">
                  <c:v>63.291870000000003</c:v>
                </c:pt>
                <c:pt idx="152">
                  <c:v>63.315649999999998</c:v>
                </c:pt>
                <c:pt idx="153">
                  <c:v>63.33943</c:v>
                </c:pt>
                <c:pt idx="154">
                  <c:v>63.363210000000002</c:v>
                </c:pt>
                <c:pt idx="155">
                  <c:v>63.386989999999997</c:v>
                </c:pt>
                <c:pt idx="156">
                  <c:v>63.410769999999999</c:v>
                </c:pt>
                <c:pt idx="157">
                  <c:v>63.434550000000002</c:v>
                </c:pt>
                <c:pt idx="158">
                  <c:v>63.458329999999997</c:v>
                </c:pt>
                <c:pt idx="159">
                  <c:v>63.482109999999999</c:v>
                </c:pt>
                <c:pt idx="160">
                  <c:v>63.505890000000001</c:v>
                </c:pt>
                <c:pt idx="161">
                  <c:v>63.529670000000003</c:v>
                </c:pt>
                <c:pt idx="162">
                  <c:v>63.553449999999998</c:v>
                </c:pt>
                <c:pt idx="163">
                  <c:v>63.57723</c:v>
                </c:pt>
                <c:pt idx="164">
                  <c:v>63.601010000000002</c:v>
                </c:pt>
                <c:pt idx="165">
                  <c:v>63.624789999999997</c:v>
                </c:pt>
                <c:pt idx="166">
                  <c:v>63.648569999999999</c:v>
                </c:pt>
                <c:pt idx="167">
                  <c:v>63.672350000000002</c:v>
                </c:pt>
                <c:pt idx="168">
                  <c:v>63.696129999999997</c:v>
                </c:pt>
                <c:pt idx="169">
                  <c:v>63.719909999999999</c:v>
                </c:pt>
                <c:pt idx="170">
                  <c:v>63.743679999999998</c:v>
                </c:pt>
                <c:pt idx="171">
                  <c:v>63.76746</c:v>
                </c:pt>
                <c:pt idx="172">
                  <c:v>63.791240000000002</c:v>
                </c:pt>
                <c:pt idx="173">
                  <c:v>63.815019999999997</c:v>
                </c:pt>
                <c:pt idx="174">
                  <c:v>63.838799999999999</c:v>
                </c:pt>
                <c:pt idx="175">
                  <c:v>63.862580000000001</c:v>
                </c:pt>
                <c:pt idx="176">
                  <c:v>63.886360000000003</c:v>
                </c:pt>
                <c:pt idx="177">
                  <c:v>63.910139999999998</c:v>
                </c:pt>
                <c:pt idx="178">
                  <c:v>63.933920000000001</c:v>
                </c:pt>
                <c:pt idx="179">
                  <c:v>63.957700000000003</c:v>
                </c:pt>
                <c:pt idx="180">
                  <c:v>63.981479999999998</c:v>
                </c:pt>
                <c:pt idx="181">
                  <c:v>64.005260000000007</c:v>
                </c:pt>
                <c:pt idx="182">
                  <c:v>64.023480000000006</c:v>
                </c:pt>
                <c:pt idx="183">
                  <c:v>64.037750000000003</c:v>
                </c:pt>
                <c:pt idx="184">
                  <c:v>64.052019999999999</c:v>
                </c:pt>
                <c:pt idx="185">
                  <c:v>64.066289999999995</c:v>
                </c:pt>
                <c:pt idx="186">
                  <c:v>64.080550000000002</c:v>
                </c:pt>
                <c:pt idx="187">
                  <c:v>64.094819999999999</c:v>
                </c:pt>
                <c:pt idx="188">
                  <c:v>64.109089999999995</c:v>
                </c:pt>
                <c:pt idx="189">
                  <c:v>64.123360000000005</c:v>
                </c:pt>
                <c:pt idx="190">
                  <c:v>64.137619999999998</c:v>
                </c:pt>
                <c:pt idx="191">
                  <c:v>64.151889999999995</c:v>
                </c:pt>
                <c:pt idx="192">
                  <c:v>64.166160000000005</c:v>
                </c:pt>
                <c:pt idx="193">
                  <c:v>64.180430000000001</c:v>
                </c:pt>
                <c:pt idx="194">
                  <c:v>64.194699999999997</c:v>
                </c:pt>
                <c:pt idx="195">
                  <c:v>64.208960000000005</c:v>
                </c:pt>
                <c:pt idx="196">
                  <c:v>64.223230000000001</c:v>
                </c:pt>
                <c:pt idx="197">
                  <c:v>64.237499999999997</c:v>
                </c:pt>
                <c:pt idx="198">
                  <c:v>64.251769999999993</c:v>
                </c:pt>
                <c:pt idx="199">
                  <c:v>64.266030000000001</c:v>
                </c:pt>
                <c:pt idx="200">
                  <c:v>64.280299999999997</c:v>
                </c:pt>
                <c:pt idx="201">
                  <c:v>64.294569999999993</c:v>
                </c:pt>
                <c:pt idx="202">
                  <c:v>64.308840000000004</c:v>
                </c:pt>
                <c:pt idx="203">
                  <c:v>64.323099999999997</c:v>
                </c:pt>
                <c:pt idx="204">
                  <c:v>64.337370000000007</c:v>
                </c:pt>
                <c:pt idx="205">
                  <c:v>64.351640000000003</c:v>
                </c:pt>
                <c:pt idx="206">
                  <c:v>64.36591</c:v>
                </c:pt>
                <c:pt idx="207">
                  <c:v>64.380170000000007</c:v>
                </c:pt>
                <c:pt idx="208">
                  <c:v>64.394589999999994</c:v>
                </c:pt>
                <c:pt idx="209">
                  <c:v>64.412930000000003</c:v>
                </c:pt>
                <c:pt idx="210">
                  <c:v>64.431269999999998</c:v>
                </c:pt>
                <c:pt idx="211">
                  <c:v>64.449619999999996</c:v>
                </c:pt>
                <c:pt idx="212">
                  <c:v>64.467960000000005</c:v>
                </c:pt>
                <c:pt idx="213">
                  <c:v>64.486310000000003</c:v>
                </c:pt>
                <c:pt idx="214">
                  <c:v>64.504649999999998</c:v>
                </c:pt>
                <c:pt idx="215">
                  <c:v>64.522999999999996</c:v>
                </c:pt>
                <c:pt idx="216">
                  <c:v>64.541340000000005</c:v>
                </c:pt>
                <c:pt idx="217">
                  <c:v>64.55968</c:v>
                </c:pt>
                <c:pt idx="218">
                  <c:v>64.578029999999998</c:v>
                </c:pt>
                <c:pt idx="219">
                  <c:v>64.596369999999993</c:v>
                </c:pt>
                <c:pt idx="220">
                  <c:v>64.614720000000005</c:v>
                </c:pt>
                <c:pt idx="221">
                  <c:v>64.63306</c:v>
                </c:pt>
                <c:pt idx="222">
                  <c:v>64.651409999999998</c:v>
                </c:pt>
                <c:pt idx="223">
                  <c:v>64.669749999999993</c:v>
                </c:pt>
                <c:pt idx="224">
                  <c:v>64.688090000000003</c:v>
                </c:pt>
                <c:pt idx="225">
                  <c:v>64.706440000000001</c:v>
                </c:pt>
                <c:pt idx="226">
                  <c:v>64.724779999999996</c:v>
                </c:pt>
                <c:pt idx="227">
                  <c:v>64.743129999999994</c:v>
                </c:pt>
                <c:pt idx="228">
                  <c:v>64.761470000000003</c:v>
                </c:pt>
                <c:pt idx="229">
                  <c:v>64.779820000000001</c:v>
                </c:pt>
                <c:pt idx="230">
                  <c:v>64.798159999999996</c:v>
                </c:pt>
                <c:pt idx="231">
                  <c:v>64.816500000000005</c:v>
                </c:pt>
                <c:pt idx="232">
                  <c:v>64.834850000000003</c:v>
                </c:pt>
                <c:pt idx="233">
                  <c:v>64.853189999999998</c:v>
                </c:pt>
                <c:pt idx="234">
                  <c:v>64.871539999999996</c:v>
                </c:pt>
                <c:pt idx="235">
                  <c:v>64.889880000000005</c:v>
                </c:pt>
                <c:pt idx="236">
                  <c:v>64.90822</c:v>
                </c:pt>
                <c:pt idx="237">
                  <c:v>64.926569999999998</c:v>
                </c:pt>
                <c:pt idx="238">
                  <c:v>64.944909999999993</c:v>
                </c:pt>
                <c:pt idx="239">
                  <c:v>64.962879999999998</c:v>
                </c:pt>
                <c:pt idx="240">
                  <c:v>64.975110000000001</c:v>
                </c:pt>
                <c:pt idx="241">
                  <c:v>64.987340000000003</c:v>
                </c:pt>
                <c:pt idx="242">
                  <c:v>64.999570000000006</c:v>
                </c:pt>
                <c:pt idx="243">
                  <c:v>65.011799999999994</c:v>
                </c:pt>
                <c:pt idx="244">
                  <c:v>65.024029999999996</c:v>
                </c:pt>
                <c:pt idx="245">
                  <c:v>65.036259999999999</c:v>
                </c:pt>
                <c:pt idx="246">
                  <c:v>65.048479999999998</c:v>
                </c:pt>
                <c:pt idx="247">
                  <c:v>65.06071</c:v>
                </c:pt>
                <c:pt idx="248">
                  <c:v>65.072940000000003</c:v>
                </c:pt>
                <c:pt idx="249">
                  <c:v>65.085170000000005</c:v>
                </c:pt>
                <c:pt idx="250">
                  <c:v>65.097399999999993</c:v>
                </c:pt>
                <c:pt idx="251">
                  <c:v>65.109629999999996</c:v>
                </c:pt>
                <c:pt idx="252">
                  <c:v>65.121859999999998</c:v>
                </c:pt>
                <c:pt idx="253">
                  <c:v>65.13409</c:v>
                </c:pt>
                <c:pt idx="254">
                  <c:v>65.146320000000003</c:v>
                </c:pt>
                <c:pt idx="255">
                  <c:v>65.158550000000005</c:v>
                </c:pt>
                <c:pt idx="256">
                  <c:v>65.170779999999993</c:v>
                </c:pt>
                <c:pt idx="257">
                  <c:v>65.183009999999996</c:v>
                </c:pt>
                <c:pt idx="258">
                  <c:v>65.195239999999998</c:v>
                </c:pt>
                <c:pt idx="259">
                  <c:v>65.207470000000001</c:v>
                </c:pt>
                <c:pt idx="260">
                  <c:v>65.219700000000003</c:v>
                </c:pt>
                <c:pt idx="261">
                  <c:v>65.231930000000006</c:v>
                </c:pt>
                <c:pt idx="262">
                  <c:v>65.244159999999994</c:v>
                </c:pt>
                <c:pt idx="263">
                  <c:v>65.256389999999996</c:v>
                </c:pt>
                <c:pt idx="264">
                  <c:v>65.268619999999999</c:v>
                </c:pt>
                <c:pt idx="265">
                  <c:v>65.280850000000001</c:v>
                </c:pt>
                <c:pt idx="266">
                  <c:v>65.29307</c:v>
                </c:pt>
                <c:pt idx="267">
                  <c:v>65.305300000000003</c:v>
                </c:pt>
                <c:pt idx="268">
                  <c:v>65.317530000000005</c:v>
                </c:pt>
                <c:pt idx="269">
                  <c:v>65.329759999999993</c:v>
                </c:pt>
                <c:pt idx="270">
                  <c:v>65.34205</c:v>
                </c:pt>
                <c:pt idx="271">
                  <c:v>65.354889999999997</c:v>
                </c:pt>
                <c:pt idx="272">
                  <c:v>65.367729999999995</c:v>
                </c:pt>
                <c:pt idx="273">
                  <c:v>65.380570000000006</c:v>
                </c:pt>
                <c:pt idx="274">
                  <c:v>65.393410000000003</c:v>
                </c:pt>
                <c:pt idx="275">
                  <c:v>65.40625</c:v>
                </c:pt>
                <c:pt idx="276">
                  <c:v>65.419089999999997</c:v>
                </c:pt>
                <c:pt idx="277">
                  <c:v>65.431929999999994</c:v>
                </c:pt>
                <c:pt idx="278">
                  <c:v>65.444770000000005</c:v>
                </c:pt>
                <c:pt idx="279">
                  <c:v>65.457610000000003</c:v>
                </c:pt>
                <c:pt idx="280">
                  <c:v>65.470460000000003</c:v>
                </c:pt>
                <c:pt idx="281">
                  <c:v>65.4833</c:v>
                </c:pt>
                <c:pt idx="282">
                  <c:v>65.496139999999997</c:v>
                </c:pt>
                <c:pt idx="283">
                  <c:v>65.508979999999994</c:v>
                </c:pt>
                <c:pt idx="284">
                  <c:v>65.521820000000005</c:v>
                </c:pt>
                <c:pt idx="285">
                  <c:v>65.534660000000002</c:v>
                </c:pt>
                <c:pt idx="286">
                  <c:v>65.547499999999999</c:v>
                </c:pt>
                <c:pt idx="287">
                  <c:v>65.560339999999997</c:v>
                </c:pt>
                <c:pt idx="288">
                  <c:v>65.573179999999994</c:v>
                </c:pt>
                <c:pt idx="289">
                  <c:v>65.586020000000005</c:v>
                </c:pt>
                <c:pt idx="290">
                  <c:v>65.598860000000002</c:v>
                </c:pt>
                <c:pt idx="291">
                  <c:v>65.611699999999999</c:v>
                </c:pt>
                <c:pt idx="292">
                  <c:v>65.624549999999999</c:v>
                </c:pt>
                <c:pt idx="293">
                  <c:v>65.637389999999996</c:v>
                </c:pt>
                <c:pt idx="294">
                  <c:v>65.650229999999993</c:v>
                </c:pt>
                <c:pt idx="295">
                  <c:v>65.663070000000005</c:v>
                </c:pt>
                <c:pt idx="296">
                  <c:v>65.675910000000002</c:v>
                </c:pt>
                <c:pt idx="297">
                  <c:v>65.688749999999999</c:v>
                </c:pt>
                <c:pt idx="298">
                  <c:v>65.701589999999996</c:v>
                </c:pt>
                <c:pt idx="299">
                  <c:v>65.714429999999993</c:v>
                </c:pt>
                <c:pt idx="300">
                  <c:v>65.727270000000004</c:v>
                </c:pt>
                <c:pt idx="301">
                  <c:v>65.740110000000001</c:v>
                </c:pt>
                <c:pt idx="302">
                  <c:v>65.752949999999998</c:v>
                </c:pt>
                <c:pt idx="303">
                  <c:v>65.765789999999996</c:v>
                </c:pt>
                <c:pt idx="304">
                  <c:v>65.778639999999996</c:v>
                </c:pt>
                <c:pt idx="305">
                  <c:v>65.791480000000007</c:v>
                </c:pt>
                <c:pt idx="306">
                  <c:v>65.804320000000004</c:v>
                </c:pt>
                <c:pt idx="307">
                  <c:v>65.817160000000001</c:v>
                </c:pt>
                <c:pt idx="308">
                  <c:v>65.83</c:v>
                </c:pt>
                <c:pt idx="309">
                  <c:v>65.842839999999995</c:v>
                </c:pt>
                <c:pt idx="310">
                  <c:v>65.855680000000007</c:v>
                </c:pt>
                <c:pt idx="311">
                  <c:v>65.868520000000004</c:v>
                </c:pt>
                <c:pt idx="312">
                  <c:v>65.881360000000001</c:v>
                </c:pt>
                <c:pt idx="313">
                  <c:v>65.894199999999998</c:v>
                </c:pt>
                <c:pt idx="314">
                  <c:v>65.907039999999995</c:v>
                </c:pt>
                <c:pt idx="315">
                  <c:v>65.918090000000007</c:v>
                </c:pt>
                <c:pt idx="316">
                  <c:v>65.928790000000006</c:v>
                </c:pt>
                <c:pt idx="317">
                  <c:v>65.939490000000006</c:v>
                </c:pt>
                <c:pt idx="318">
                  <c:v>65.950190000000006</c:v>
                </c:pt>
                <c:pt idx="319">
                  <c:v>65.960890000000006</c:v>
                </c:pt>
                <c:pt idx="320">
                  <c:v>65.971590000000006</c:v>
                </c:pt>
                <c:pt idx="321">
                  <c:v>65.982290000000006</c:v>
                </c:pt>
                <c:pt idx="322">
                  <c:v>65.992990000000006</c:v>
                </c:pt>
                <c:pt idx="323">
                  <c:v>66.003690000000006</c:v>
                </c:pt>
                <c:pt idx="324">
                  <c:v>66.014390000000006</c:v>
                </c:pt>
                <c:pt idx="325">
                  <c:v>66.025090000000006</c:v>
                </c:pt>
                <c:pt idx="326">
                  <c:v>66.035790000000006</c:v>
                </c:pt>
                <c:pt idx="327">
                  <c:v>66.046490000000006</c:v>
                </c:pt>
                <c:pt idx="328">
                  <c:v>66.057199999999995</c:v>
                </c:pt>
                <c:pt idx="329">
                  <c:v>66.067899999999995</c:v>
                </c:pt>
                <c:pt idx="330">
                  <c:v>66.078599999999994</c:v>
                </c:pt>
                <c:pt idx="331">
                  <c:v>66.089299999999994</c:v>
                </c:pt>
                <c:pt idx="332">
                  <c:v>66.099999999999994</c:v>
                </c:pt>
                <c:pt idx="333">
                  <c:v>66.110699999999994</c:v>
                </c:pt>
                <c:pt idx="334">
                  <c:v>66.121399999999994</c:v>
                </c:pt>
                <c:pt idx="335">
                  <c:v>66.132099999999994</c:v>
                </c:pt>
                <c:pt idx="336">
                  <c:v>66.142799999999994</c:v>
                </c:pt>
                <c:pt idx="337">
                  <c:v>66.153499999999994</c:v>
                </c:pt>
                <c:pt idx="338">
                  <c:v>66.164199999999994</c:v>
                </c:pt>
                <c:pt idx="339">
                  <c:v>66.174899999999994</c:v>
                </c:pt>
                <c:pt idx="340">
                  <c:v>66.185609999999997</c:v>
                </c:pt>
                <c:pt idx="341">
                  <c:v>66.196309999999997</c:v>
                </c:pt>
                <c:pt idx="342">
                  <c:v>66.207009999999997</c:v>
                </c:pt>
                <c:pt idx="343">
                  <c:v>66.217709999999997</c:v>
                </c:pt>
                <c:pt idx="344">
                  <c:v>66.228409999999997</c:v>
                </c:pt>
                <c:pt idx="345">
                  <c:v>66.239109999999997</c:v>
                </c:pt>
                <c:pt idx="346">
                  <c:v>66.249809999999997</c:v>
                </c:pt>
                <c:pt idx="347">
                  <c:v>66.260509999999996</c:v>
                </c:pt>
                <c:pt idx="348">
                  <c:v>66.271209999999996</c:v>
                </c:pt>
                <c:pt idx="349">
                  <c:v>66.281909999999996</c:v>
                </c:pt>
                <c:pt idx="350">
                  <c:v>66.292609999999996</c:v>
                </c:pt>
                <c:pt idx="351">
                  <c:v>66.303309999999996</c:v>
                </c:pt>
                <c:pt idx="352">
                  <c:v>66.314009999999996</c:v>
                </c:pt>
                <c:pt idx="353">
                  <c:v>66.324719999999999</c:v>
                </c:pt>
                <c:pt idx="354">
                  <c:v>66.335419999999999</c:v>
                </c:pt>
                <c:pt idx="355">
                  <c:v>66.346119999999999</c:v>
                </c:pt>
                <c:pt idx="356">
                  <c:v>66.356819999999999</c:v>
                </c:pt>
                <c:pt idx="357">
                  <c:v>66.367519999999999</c:v>
                </c:pt>
                <c:pt idx="358">
                  <c:v>66.378219999999999</c:v>
                </c:pt>
                <c:pt idx="359">
                  <c:v>66.388919999999999</c:v>
                </c:pt>
                <c:pt idx="360">
                  <c:v>66.399619999999999</c:v>
                </c:pt>
                <c:pt idx="361">
                  <c:v>66.410319999999999</c:v>
                </c:pt>
                <c:pt idx="362">
                  <c:v>66.421019999999999</c:v>
                </c:pt>
                <c:pt idx="363">
                  <c:v>66.431719999999999</c:v>
                </c:pt>
                <c:pt idx="364">
                  <c:v>66.442419999999998</c:v>
                </c:pt>
                <c:pt idx="365">
                  <c:v>66.453119999999998</c:v>
                </c:pt>
                <c:pt idx="366">
                  <c:v>66.463830000000002</c:v>
                </c:pt>
                <c:pt idx="367">
                  <c:v>66.474530000000001</c:v>
                </c:pt>
                <c:pt idx="368">
                  <c:v>66.480450000000005</c:v>
                </c:pt>
                <c:pt idx="369">
                  <c:v>66.484729999999999</c:v>
                </c:pt>
                <c:pt idx="370">
                  <c:v>66.489009999999993</c:v>
                </c:pt>
                <c:pt idx="371">
                  <c:v>66.493290000000002</c:v>
                </c:pt>
                <c:pt idx="372">
                  <c:v>66.497579999999999</c:v>
                </c:pt>
                <c:pt idx="373">
                  <c:v>66.501859999999994</c:v>
                </c:pt>
                <c:pt idx="374">
                  <c:v>66.506140000000002</c:v>
                </c:pt>
                <c:pt idx="375">
                  <c:v>66.510419999999996</c:v>
                </c:pt>
                <c:pt idx="376">
                  <c:v>66.514700000000005</c:v>
                </c:pt>
                <c:pt idx="377">
                  <c:v>66.518979999999999</c:v>
                </c:pt>
                <c:pt idx="378">
                  <c:v>66.523259999999993</c:v>
                </c:pt>
                <c:pt idx="379">
                  <c:v>66.527540000000002</c:v>
                </c:pt>
                <c:pt idx="380">
                  <c:v>66.531819999999996</c:v>
                </c:pt>
                <c:pt idx="381">
                  <c:v>66.536100000000005</c:v>
                </c:pt>
                <c:pt idx="382">
                  <c:v>66.540379999999999</c:v>
                </c:pt>
                <c:pt idx="383">
                  <c:v>66.544659999999993</c:v>
                </c:pt>
                <c:pt idx="384">
                  <c:v>66.548940000000002</c:v>
                </c:pt>
                <c:pt idx="385">
                  <c:v>66.553219999999996</c:v>
                </c:pt>
                <c:pt idx="386">
                  <c:v>66.557500000000005</c:v>
                </c:pt>
                <c:pt idx="387">
                  <c:v>66.561779999999999</c:v>
                </c:pt>
                <c:pt idx="388">
                  <c:v>66.566059999999993</c:v>
                </c:pt>
                <c:pt idx="389">
                  <c:v>66.570340000000002</c:v>
                </c:pt>
                <c:pt idx="390">
                  <c:v>66.574619999999996</c:v>
                </c:pt>
                <c:pt idx="391">
                  <c:v>66.578900000000004</c:v>
                </c:pt>
                <c:pt idx="392">
                  <c:v>66.583179999999999</c:v>
                </c:pt>
                <c:pt idx="393">
                  <c:v>66.587459999999993</c:v>
                </c:pt>
                <c:pt idx="394">
                  <c:v>66.591740000000001</c:v>
                </c:pt>
                <c:pt idx="395">
                  <c:v>66.596019999999996</c:v>
                </c:pt>
                <c:pt idx="396">
                  <c:v>66.600300000000004</c:v>
                </c:pt>
                <c:pt idx="397">
                  <c:v>66.604579999999999</c:v>
                </c:pt>
                <c:pt idx="398">
                  <c:v>66.608860000000007</c:v>
                </c:pt>
                <c:pt idx="399">
                  <c:v>66.613140000000001</c:v>
                </c:pt>
                <c:pt idx="400">
                  <c:v>66.617419999999996</c:v>
                </c:pt>
                <c:pt idx="401">
                  <c:v>66.621700000000004</c:v>
                </c:pt>
                <c:pt idx="402">
                  <c:v>66.625979999999998</c:v>
                </c:pt>
                <c:pt idx="403">
                  <c:v>66.630260000000007</c:v>
                </c:pt>
                <c:pt idx="404">
                  <c:v>66.634540000000001</c:v>
                </c:pt>
                <c:pt idx="405">
                  <c:v>66.638819999999996</c:v>
                </c:pt>
                <c:pt idx="406">
                  <c:v>66.643100000000004</c:v>
                </c:pt>
                <c:pt idx="407">
                  <c:v>66.647379999999998</c:v>
                </c:pt>
                <c:pt idx="408">
                  <c:v>66.651660000000007</c:v>
                </c:pt>
                <c:pt idx="409">
                  <c:v>66.655940000000001</c:v>
                </c:pt>
                <c:pt idx="410">
                  <c:v>66.660219999999995</c:v>
                </c:pt>
                <c:pt idx="411">
                  <c:v>66.664510000000007</c:v>
                </c:pt>
                <c:pt idx="412">
                  <c:v>66.671379999999999</c:v>
                </c:pt>
                <c:pt idx="413">
                  <c:v>66.680890000000005</c:v>
                </c:pt>
                <c:pt idx="414">
                  <c:v>66.690399999999997</c:v>
                </c:pt>
                <c:pt idx="415">
                  <c:v>66.699910000000003</c:v>
                </c:pt>
                <c:pt idx="416">
                  <c:v>66.709429999999998</c:v>
                </c:pt>
                <c:pt idx="417">
                  <c:v>66.718940000000003</c:v>
                </c:pt>
                <c:pt idx="418">
                  <c:v>66.728449999999995</c:v>
                </c:pt>
                <c:pt idx="419">
                  <c:v>66.737960000000001</c:v>
                </c:pt>
                <c:pt idx="420">
                  <c:v>66.747470000000007</c:v>
                </c:pt>
                <c:pt idx="421">
                  <c:v>66.756990000000002</c:v>
                </c:pt>
                <c:pt idx="422">
                  <c:v>66.766499999999994</c:v>
                </c:pt>
                <c:pt idx="423">
                  <c:v>66.776009999999999</c:v>
                </c:pt>
                <c:pt idx="424">
                  <c:v>66.785520000000005</c:v>
                </c:pt>
                <c:pt idx="425">
                  <c:v>66.795029999999997</c:v>
                </c:pt>
                <c:pt idx="426">
                  <c:v>66.804540000000003</c:v>
                </c:pt>
                <c:pt idx="427">
                  <c:v>66.814059999999998</c:v>
                </c:pt>
                <c:pt idx="428">
                  <c:v>66.823570000000004</c:v>
                </c:pt>
                <c:pt idx="429">
                  <c:v>66.833079999999995</c:v>
                </c:pt>
                <c:pt idx="430">
                  <c:v>66.842590000000001</c:v>
                </c:pt>
                <c:pt idx="431">
                  <c:v>66.852099999999993</c:v>
                </c:pt>
                <c:pt idx="432">
                  <c:v>66.861620000000002</c:v>
                </c:pt>
                <c:pt idx="433">
                  <c:v>66.871129999999994</c:v>
                </c:pt>
                <c:pt idx="434">
                  <c:v>66.88064</c:v>
                </c:pt>
                <c:pt idx="435">
                  <c:v>66.890150000000006</c:v>
                </c:pt>
                <c:pt idx="436">
                  <c:v>66.899659999999997</c:v>
                </c:pt>
                <c:pt idx="437">
                  <c:v>66.909180000000006</c:v>
                </c:pt>
                <c:pt idx="438">
                  <c:v>66.918689999999998</c:v>
                </c:pt>
                <c:pt idx="439">
                  <c:v>66.928200000000004</c:v>
                </c:pt>
                <c:pt idx="440">
                  <c:v>66.937709999999996</c:v>
                </c:pt>
                <c:pt idx="441">
                  <c:v>66.947220000000002</c:v>
                </c:pt>
                <c:pt idx="442">
                  <c:v>66.956729999999993</c:v>
                </c:pt>
                <c:pt idx="443">
                  <c:v>66.966250000000002</c:v>
                </c:pt>
                <c:pt idx="444">
                  <c:v>66.975759999999994</c:v>
                </c:pt>
                <c:pt idx="445">
                  <c:v>66.98527</c:v>
                </c:pt>
                <c:pt idx="446">
                  <c:v>66.994780000000006</c:v>
                </c:pt>
                <c:pt idx="447">
                  <c:v>67.004289999999997</c:v>
                </c:pt>
                <c:pt idx="448">
                  <c:v>67.013810000000007</c:v>
                </c:pt>
                <c:pt idx="449">
                  <c:v>67.023319999999998</c:v>
                </c:pt>
                <c:pt idx="450">
                  <c:v>67.032830000000004</c:v>
                </c:pt>
                <c:pt idx="451">
                  <c:v>67.042339999999996</c:v>
                </c:pt>
                <c:pt idx="452">
                  <c:v>67.048069999999996</c:v>
                </c:pt>
                <c:pt idx="453">
                  <c:v>67.051959999999994</c:v>
                </c:pt>
                <c:pt idx="454">
                  <c:v>67.055859999999996</c:v>
                </c:pt>
                <c:pt idx="455">
                  <c:v>67.059749999999994</c:v>
                </c:pt>
                <c:pt idx="456">
                  <c:v>67.063640000000007</c:v>
                </c:pt>
                <c:pt idx="457">
                  <c:v>67.067530000000005</c:v>
                </c:pt>
                <c:pt idx="458">
                  <c:v>67.071420000000003</c:v>
                </c:pt>
                <c:pt idx="459">
                  <c:v>67.075310000000002</c:v>
                </c:pt>
                <c:pt idx="460">
                  <c:v>67.0792</c:v>
                </c:pt>
                <c:pt idx="461">
                  <c:v>67.083089999999999</c:v>
                </c:pt>
                <c:pt idx="462">
                  <c:v>67.086979999999997</c:v>
                </c:pt>
                <c:pt idx="463">
                  <c:v>67.090879999999999</c:v>
                </c:pt>
                <c:pt idx="464">
                  <c:v>67.094769999999997</c:v>
                </c:pt>
                <c:pt idx="465">
                  <c:v>67.098659999999995</c:v>
                </c:pt>
                <c:pt idx="466">
                  <c:v>67.102549999999994</c:v>
                </c:pt>
                <c:pt idx="467">
                  <c:v>67.106440000000006</c:v>
                </c:pt>
                <c:pt idx="468">
                  <c:v>67.110330000000005</c:v>
                </c:pt>
                <c:pt idx="469">
                  <c:v>67.114220000000003</c:v>
                </c:pt>
                <c:pt idx="470">
                  <c:v>67.118110000000001</c:v>
                </c:pt>
                <c:pt idx="471">
                  <c:v>67.122</c:v>
                </c:pt>
                <c:pt idx="472">
                  <c:v>67.125900000000001</c:v>
                </c:pt>
                <c:pt idx="473">
                  <c:v>67.12979</c:v>
                </c:pt>
                <c:pt idx="474">
                  <c:v>67.133679999999998</c:v>
                </c:pt>
                <c:pt idx="475">
                  <c:v>67.137569999999997</c:v>
                </c:pt>
                <c:pt idx="476">
                  <c:v>67.141459999999995</c:v>
                </c:pt>
                <c:pt idx="477">
                  <c:v>67.145349999999993</c:v>
                </c:pt>
                <c:pt idx="478">
                  <c:v>67.149240000000006</c:v>
                </c:pt>
                <c:pt idx="479">
                  <c:v>67.153130000000004</c:v>
                </c:pt>
                <c:pt idx="480">
                  <c:v>67.157030000000006</c:v>
                </c:pt>
                <c:pt idx="481">
                  <c:v>67.160920000000004</c:v>
                </c:pt>
                <c:pt idx="482">
                  <c:v>67.164810000000003</c:v>
                </c:pt>
                <c:pt idx="483">
                  <c:v>67.168700000000001</c:v>
                </c:pt>
                <c:pt idx="484">
                  <c:v>67.17259</c:v>
                </c:pt>
                <c:pt idx="485">
                  <c:v>67.176479999999998</c:v>
                </c:pt>
                <c:pt idx="486">
                  <c:v>67.180369999999996</c:v>
                </c:pt>
                <c:pt idx="487">
                  <c:v>67.184259999999995</c:v>
                </c:pt>
                <c:pt idx="488">
                  <c:v>67.188149999999993</c:v>
                </c:pt>
                <c:pt idx="489">
                  <c:v>67.192049999999995</c:v>
                </c:pt>
                <c:pt idx="490">
                  <c:v>67.195939999999993</c:v>
                </c:pt>
                <c:pt idx="491">
                  <c:v>67.199830000000006</c:v>
                </c:pt>
                <c:pt idx="492">
                  <c:v>67.203720000000004</c:v>
                </c:pt>
                <c:pt idx="493">
                  <c:v>67.207610000000003</c:v>
                </c:pt>
                <c:pt idx="494">
                  <c:v>67.211500000000001</c:v>
                </c:pt>
                <c:pt idx="495">
                  <c:v>67.215389999999999</c:v>
                </c:pt>
                <c:pt idx="496">
                  <c:v>67.219279999999998</c:v>
                </c:pt>
                <c:pt idx="497">
                  <c:v>67.223169999999996</c:v>
                </c:pt>
                <c:pt idx="498">
                  <c:v>67.227069999999998</c:v>
                </c:pt>
                <c:pt idx="499">
                  <c:v>67.230959999999996</c:v>
                </c:pt>
                <c:pt idx="500">
                  <c:v>67.234849999999994</c:v>
                </c:pt>
                <c:pt idx="501">
                  <c:v>67.234849999999994</c:v>
                </c:pt>
                <c:pt idx="502">
                  <c:v>67.234849999999994</c:v>
                </c:pt>
                <c:pt idx="503">
                  <c:v>67.234849999999994</c:v>
                </c:pt>
                <c:pt idx="504">
                  <c:v>67.234849999999994</c:v>
                </c:pt>
                <c:pt idx="505">
                  <c:v>67.234849999999994</c:v>
                </c:pt>
                <c:pt idx="506">
                  <c:v>67.234849999999994</c:v>
                </c:pt>
                <c:pt idx="507">
                  <c:v>67.234849999999994</c:v>
                </c:pt>
                <c:pt idx="508">
                  <c:v>67.234849999999994</c:v>
                </c:pt>
                <c:pt idx="509">
                  <c:v>67.234849999999994</c:v>
                </c:pt>
                <c:pt idx="510">
                  <c:v>67.234849999999994</c:v>
                </c:pt>
                <c:pt idx="511">
                  <c:v>67.234849999999994</c:v>
                </c:pt>
                <c:pt idx="512">
                  <c:v>67.234849999999994</c:v>
                </c:pt>
                <c:pt idx="513">
                  <c:v>67.234849999999994</c:v>
                </c:pt>
                <c:pt idx="514">
                  <c:v>67.234849999999994</c:v>
                </c:pt>
                <c:pt idx="515">
                  <c:v>67.234849999999994</c:v>
                </c:pt>
                <c:pt idx="516">
                  <c:v>67.234849999999994</c:v>
                </c:pt>
                <c:pt idx="517">
                  <c:v>67.234849999999994</c:v>
                </c:pt>
                <c:pt idx="518">
                  <c:v>67.234849999999994</c:v>
                </c:pt>
                <c:pt idx="519">
                  <c:v>67.234849999999994</c:v>
                </c:pt>
                <c:pt idx="520">
                  <c:v>67.234849999999994</c:v>
                </c:pt>
                <c:pt idx="521">
                  <c:v>67.234849999999994</c:v>
                </c:pt>
                <c:pt idx="522">
                  <c:v>67.234849999999994</c:v>
                </c:pt>
                <c:pt idx="523">
                  <c:v>67.234849999999994</c:v>
                </c:pt>
                <c:pt idx="524">
                  <c:v>67.234849999999994</c:v>
                </c:pt>
                <c:pt idx="525">
                  <c:v>67.234849999999994</c:v>
                </c:pt>
                <c:pt idx="526">
                  <c:v>67.234849999999994</c:v>
                </c:pt>
                <c:pt idx="527">
                  <c:v>67.234849999999994</c:v>
                </c:pt>
                <c:pt idx="528">
                  <c:v>67.234849999999994</c:v>
                </c:pt>
                <c:pt idx="529">
                  <c:v>67.234849999999994</c:v>
                </c:pt>
                <c:pt idx="530">
                  <c:v>67.234849999999994</c:v>
                </c:pt>
                <c:pt idx="531">
                  <c:v>67.234849999999994</c:v>
                </c:pt>
                <c:pt idx="532">
                  <c:v>67.234849999999994</c:v>
                </c:pt>
                <c:pt idx="533">
                  <c:v>67.234849999999994</c:v>
                </c:pt>
                <c:pt idx="534">
                  <c:v>67.234849999999994</c:v>
                </c:pt>
                <c:pt idx="535">
                  <c:v>67.234849999999994</c:v>
                </c:pt>
                <c:pt idx="536">
                  <c:v>67.234849999999994</c:v>
                </c:pt>
                <c:pt idx="537">
                  <c:v>67.234849999999994</c:v>
                </c:pt>
                <c:pt idx="538">
                  <c:v>67.234849999999994</c:v>
                </c:pt>
                <c:pt idx="539">
                  <c:v>67.234849999999994</c:v>
                </c:pt>
                <c:pt idx="540">
                  <c:v>67.234849999999994</c:v>
                </c:pt>
                <c:pt idx="541">
                  <c:v>67.234849999999994</c:v>
                </c:pt>
                <c:pt idx="542">
                  <c:v>67.234849999999994</c:v>
                </c:pt>
                <c:pt idx="543">
                  <c:v>67.234849999999994</c:v>
                </c:pt>
                <c:pt idx="544">
                  <c:v>67.234849999999994</c:v>
                </c:pt>
                <c:pt idx="545">
                  <c:v>67.234849999999994</c:v>
                </c:pt>
                <c:pt idx="546">
                  <c:v>67.234849999999994</c:v>
                </c:pt>
                <c:pt idx="547">
                  <c:v>67.234849999999994</c:v>
                </c:pt>
                <c:pt idx="548">
                  <c:v>67.234849999999994</c:v>
                </c:pt>
                <c:pt idx="549">
                  <c:v>67.234849999999994</c:v>
                </c:pt>
                <c:pt idx="550">
                  <c:v>67.234849999999994</c:v>
                </c:pt>
                <c:pt idx="551">
                  <c:v>67.234849999999994</c:v>
                </c:pt>
                <c:pt idx="552">
                  <c:v>67.234849999999994</c:v>
                </c:pt>
                <c:pt idx="553">
                  <c:v>67.234849999999994</c:v>
                </c:pt>
                <c:pt idx="554">
                  <c:v>67.234849999999994</c:v>
                </c:pt>
                <c:pt idx="555">
                  <c:v>67.234849999999994</c:v>
                </c:pt>
                <c:pt idx="556">
                  <c:v>67.234849999999994</c:v>
                </c:pt>
                <c:pt idx="557">
                  <c:v>67.234849999999994</c:v>
                </c:pt>
                <c:pt idx="558">
                  <c:v>67.232579999999999</c:v>
                </c:pt>
                <c:pt idx="559">
                  <c:v>67.227819999999994</c:v>
                </c:pt>
                <c:pt idx="560">
                  <c:v>67.223060000000004</c:v>
                </c:pt>
                <c:pt idx="561">
                  <c:v>67.218310000000002</c:v>
                </c:pt>
                <c:pt idx="562">
                  <c:v>67.213549999999998</c:v>
                </c:pt>
                <c:pt idx="563">
                  <c:v>67.208799999999997</c:v>
                </c:pt>
                <c:pt idx="564">
                  <c:v>67.204040000000006</c:v>
                </c:pt>
                <c:pt idx="565">
                  <c:v>67.199280000000002</c:v>
                </c:pt>
                <c:pt idx="566">
                  <c:v>67.19453</c:v>
                </c:pt>
                <c:pt idx="567">
                  <c:v>67.189769999999996</c:v>
                </c:pt>
                <c:pt idx="568">
                  <c:v>67.185019999999994</c:v>
                </c:pt>
                <c:pt idx="569">
                  <c:v>67.180260000000004</c:v>
                </c:pt>
                <c:pt idx="570">
                  <c:v>67.175510000000003</c:v>
                </c:pt>
                <c:pt idx="571">
                  <c:v>67.170749999999998</c:v>
                </c:pt>
                <c:pt idx="572">
                  <c:v>67.165989999999994</c:v>
                </c:pt>
                <c:pt idx="573">
                  <c:v>67.161240000000006</c:v>
                </c:pt>
                <c:pt idx="574">
                  <c:v>67.156480000000002</c:v>
                </c:pt>
                <c:pt idx="575">
                  <c:v>67.151730000000001</c:v>
                </c:pt>
                <c:pt idx="576">
                  <c:v>67.146969999999996</c:v>
                </c:pt>
                <c:pt idx="577">
                  <c:v>67.142210000000006</c:v>
                </c:pt>
                <c:pt idx="578">
                  <c:v>67.137460000000004</c:v>
                </c:pt>
                <c:pt idx="579">
                  <c:v>67.1327</c:v>
                </c:pt>
                <c:pt idx="580">
                  <c:v>67.127949999999998</c:v>
                </c:pt>
                <c:pt idx="581">
                  <c:v>67.123189999999994</c:v>
                </c:pt>
                <c:pt idx="582">
                  <c:v>67.118440000000007</c:v>
                </c:pt>
                <c:pt idx="583">
                  <c:v>67.113680000000002</c:v>
                </c:pt>
                <c:pt idx="584">
                  <c:v>67.108919999999998</c:v>
                </c:pt>
                <c:pt idx="585">
                  <c:v>67.104169999999996</c:v>
                </c:pt>
                <c:pt idx="586">
                  <c:v>67.099410000000006</c:v>
                </c:pt>
                <c:pt idx="587">
                  <c:v>67.094660000000005</c:v>
                </c:pt>
                <c:pt idx="588">
                  <c:v>67.0899</c:v>
                </c:pt>
                <c:pt idx="589">
                  <c:v>67.085139999999996</c:v>
                </c:pt>
                <c:pt idx="590">
                  <c:v>67.080389999999994</c:v>
                </c:pt>
                <c:pt idx="591">
                  <c:v>67.075630000000004</c:v>
                </c:pt>
                <c:pt idx="592">
                  <c:v>67.070880000000002</c:v>
                </c:pt>
                <c:pt idx="593">
                  <c:v>67.066119999999998</c:v>
                </c:pt>
                <c:pt idx="594">
                  <c:v>67.061369999999997</c:v>
                </c:pt>
                <c:pt idx="595">
                  <c:v>67.056610000000006</c:v>
                </c:pt>
                <c:pt idx="596">
                  <c:v>67.051850000000002</c:v>
                </c:pt>
                <c:pt idx="597">
                  <c:v>67.0471</c:v>
                </c:pt>
                <c:pt idx="598">
                  <c:v>67.049459999999996</c:v>
                </c:pt>
                <c:pt idx="599">
                  <c:v>67.055570000000003</c:v>
                </c:pt>
                <c:pt idx="600">
                  <c:v>67.061689999999999</c:v>
                </c:pt>
                <c:pt idx="601">
                  <c:v>67.067800000000005</c:v>
                </c:pt>
                <c:pt idx="602">
                  <c:v>67.073920000000001</c:v>
                </c:pt>
                <c:pt idx="603">
                  <c:v>67.080029999999994</c:v>
                </c:pt>
                <c:pt idx="604">
                  <c:v>67.086150000000004</c:v>
                </c:pt>
                <c:pt idx="605">
                  <c:v>67.092259999999996</c:v>
                </c:pt>
                <c:pt idx="606">
                  <c:v>67.098380000000006</c:v>
                </c:pt>
                <c:pt idx="607">
                  <c:v>67.104489999999998</c:v>
                </c:pt>
                <c:pt idx="608">
                  <c:v>67.110609999999994</c:v>
                </c:pt>
                <c:pt idx="609">
                  <c:v>67.116720000000001</c:v>
                </c:pt>
                <c:pt idx="610">
                  <c:v>67.122839999999997</c:v>
                </c:pt>
                <c:pt idx="611">
                  <c:v>67.128950000000003</c:v>
                </c:pt>
                <c:pt idx="612">
                  <c:v>67.135069999999999</c:v>
                </c:pt>
                <c:pt idx="613">
                  <c:v>67.141180000000006</c:v>
                </c:pt>
                <c:pt idx="614">
                  <c:v>67.147289999999998</c:v>
                </c:pt>
                <c:pt idx="615">
                  <c:v>67.153409999999994</c:v>
                </c:pt>
                <c:pt idx="616">
                  <c:v>67.159520000000001</c:v>
                </c:pt>
                <c:pt idx="617">
                  <c:v>67.165639999999996</c:v>
                </c:pt>
                <c:pt idx="618">
                  <c:v>67.171750000000003</c:v>
                </c:pt>
                <c:pt idx="619">
                  <c:v>67.177869999999999</c:v>
                </c:pt>
                <c:pt idx="620">
                  <c:v>67.183980000000005</c:v>
                </c:pt>
                <c:pt idx="621">
                  <c:v>67.190100000000001</c:v>
                </c:pt>
                <c:pt idx="622">
                  <c:v>67.196209999999994</c:v>
                </c:pt>
                <c:pt idx="623">
                  <c:v>67.202330000000003</c:v>
                </c:pt>
                <c:pt idx="624">
                  <c:v>67.208439999999996</c:v>
                </c:pt>
                <c:pt idx="625">
                  <c:v>67.214560000000006</c:v>
                </c:pt>
                <c:pt idx="626">
                  <c:v>67.220669999999998</c:v>
                </c:pt>
                <c:pt idx="627">
                  <c:v>67.226789999999994</c:v>
                </c:pt>
                <c:pt idx="628">
                  <c:v>67.232900000000001</c:v>
                </c:pt>
                <c:pt idx="629">
                  <c:v>67.229990000000001</c:v>
                </c:pt>
                <c:pt idx="630">
                  <c:v>67.222849999999994</c:v>
                </c:pt>
                <c:pt idx="631">
                  <c:v>67.215720000000005</c:v>
                </c:pt>
                <c:pt idx="632">
                  <c:v>67.208590000000001</c:v>
                </c:pt>
                <c:pt idx="633">
                  <c:v>67.201449999999994</c:v>
                </c:pt>
                <c:pt idx="634">
                  <c:v>67.194320000000005</c:v>
                </c:pt>
                <c:pt idx="635">
                  <c:v>67.187179999999998</c:v>
                </c:pt>
                <c:pt idx="636">
                  <c:v>67.180049999999994</c:v>
                </c:pt>
                <c:pt idx="637">
                  <c:v>67.172920000000005</c:v>
                </c:pt>
                <c:pt idx="638">
                  <c:v>67.165779999999998</c:v>
                </c:pt>
                <c:pt idx="639">
                  <c:v>67.158649999999994</c:v>
                </c:pt>
                <c:pt idx="640">
                  <c:v>67.151520000000005</c:v>
                </c:pt>
                <c:pt idx="641">
                  <c:v>67.144379999999998</c:v>
                </c:pt>
                <c:pt idx="642">
                  <c:v>67.137249999999995</c:v>
                </c:pt>
                <c:pt idx="643">
                  <c:v>67.130110000000002</c:v>
                </c:pt>
                <c:pt idx="644">
                  <c:v>67.122979999999998</c:v>
                </c:pt>
                <c:pt idx="645">
                  <c:v>67.115849999999995</c:v>
                </c:pt>
                <c:pt idx="646">
                  <c:v>67.108710000000002</c:v>
                </c:pt>
                <c:pt idx="647">
                  <c:v>67.101579999999998</c:v>
                </c:pt>
                <c:pt idx="648">
                  <c:v>67.094449999999995</c:v>
                </c:pt>
                <c:pt idx="649">
                  <c:v>67.087310000000002</c:v>
                </c:pt>
                <c:pt idx="650">
                  <c:v>67.080179999999999</c:v>
                </c:pt>
                <c:pt idx="651">
                  <c:v>67.073040000000006</c:v>
                </c:pt>
                <c:pt idx="652">
                  <c:v>67.065910000000002</c:v>
                </c:pt>
                <c:pt idx="653">
                  <c:v>67.058779999999999</c:v>
                </c:pt>
                <c:pt idx="654">
                  <c:v>67.051640000000006</c:v>
                </c:pt>
                <c:pt idx="655">
                  <c:v>67.043559999999999</c:v>
                </c:pt>
                <c:pt idx="656">
                  <c:v>67.029290000000003</c:v>
                </c:pt>
                <c:pt idx="657">
                  <c:v>67.015029999999996</c:v>
                </c:pt>
                <c:pt idx="658">
                  <c:v>67.00076</c:v>
                </c:pt>
                <c:pt idx="659">
                  <c:v>66.986490000000003</c:v>
                </c:pt>
                <c:pt idx="660">
                  <c:v>66.972219999999993</c:v>
                </c:pt>
                <c:pt idx="661">
                  <c:v>66.957949999999997</c:v>
                </c:pt>
                <c:pt idx="662">
                  <c:v>66.943690000000004</c:v>
                </c:pt>
                <c:pt idx="663">
                  <c:v>66.929419999999993</c:v>
                </c:pt>
                <c:pt idx="664">
                  <c:v>66.915149999999997</c:v>
                </c:pt>
                <c:pt idx="665">
                  <c:v>66.900880000000001</c:v>
                </c:pt>
                <c:pt idx="666">
                  <c:v>66.886619999999994</c:v>
                </c:pt>
                <c:pt idx="667">
                  <c:v>66.872349999999997</c:v>
                </c:pt>
                <c:pt idx="668">
                  <c:v>66.858080000000001</c:v>
                </c:pt>
                <c:pt idx="669">
                  <c:v>66.843810000000005</c:v>
                </c:pt>
                <c:pt idx="670">
                  <c:v>66.829539999999994</c:v>
                </c:pt>
                <c:pt idx="671">
                  <c:v>66.815280000000001</c:v>
                </c:pt>
                <c:pt idx="672">
                  <c:v>66.801010000000005</c:v>
                </c:pt>
                <c:pt idx="673">
                  <c:v>66.786739999999995</c:v>
                </c:pt>
                <c:pt idx="674">
                  <c:v>66.772469999999998</c:v>
                </c:pt>
                <c:pt idx="675">
                  <c:v>66.758210000000005</c:v>
                </c:pt>
                <c:pt idx="676">
                  <c:v>66.743939999999995</c:v>
                </c:pt>
                <c:pt idx="677">
                  <c:v>66.729669999999999</c:v>
                </c:pt>
                <c:pt idx="678">
                  <c:v>66.715400000000002</c:v>
                </c:pt>
                <c:pt idx="679">
                  <c:v>66.701139999999995</c:v>
                </c:pt>
                <c:pt idx="680">
                  <c:v>66.686869999999999</c:v>
                </c:pt>
                <c:pt idx="681">
                  <c:v>66.672600000000003</c:v>
                </c:pt>
                <c:pt idx="682">
                  <c:v>66.666659999999993</c:v>
                </c:pt>
                <c:pt idx="683">
                  <c:v>66.666659999999993</c:v>
                </c:pt>
                <c:pt idx="684">
                  <c:v>66.666659999999993</c:v>
                </c:pt>
                <c:pt idx="685">
                  <c:v>66.666659999999993</c:v>
                </c:pt>
                <c:pt idx="686">
                  <c:v>66.666659999999993</c:v>
                </c:pt>
                <c:pt idx="687">
                  <c:v>66.666659999999993</c:v>
                </c:pt>
                <c:pt idx="688">
                  <c:v>66.666659999999993</c:v>
                </c:pt>
                <c:pt idx="689">
                  <c:v>66.666659999999993</c:v>
                </c:pt>
                <c:pt idx="690">
                  <c:v>66.666659999999993</c:v>
                </c:pt>
                <c:pt idx="691">
                  <c:v>66.666659999999993</c:v>
                </c:pt>
                <c:pt idx="692">
                  <c:v>66.666659999999993</c:v>
                </c:pt>
                <c:pt idx="693">
                  <c:v>66.666659999999993</c:v>
                </c:pt>
                <c:pt idx="694">
                  <c:v>66.666659999999993</c:v>
                </c:pt>
                <c:pt idx="695">
                  <c:v>66.666659999999993</c:v>
                </c:pt>
                <c:pt idx="696">
                  <c:v>66.666659999999993</c:v>
                </c:pt>
                <c:pt idx="697">
                  <c:v>66.666659999999993</c:v>
                </c:pt>
                <c:pt idx="698">
                  <c:v>66.666659999999993</c:v>
                </c:pt>
                <c:pt idx="699">
                  <c:v>66.666659999999993</c:v>
                </c:pt>
                <c:pt idx="700">
                  <c:v>66.666659999999993</c:v>
                </c:pt>
                <c:pt idx="701">
                  <c:v>66.666659999999993</c:v>
                </c:pt>
                <c:pt idx="702">
                  <c:v>66.666659999999993</c:v>
                </c:pt>
                <c:pt idx="703">
                  <c:v>66.666659999999993</c:v>
                </c:pt>
                <c:pt idx="704">
                  <c:v>66.653530000000003</c:v>
                </c:pt>
                <c:pt idx="705">
                  <c:v>66.625</c:v>
                </c:pt>
                <c:pt idx="706">
                  <c:v>66.596459999999993</c:v>
                </c:pt>
                <c:pt idx="707">
                  <c:v>66.567930000000004</c:v>
                </c:pt>
                <c:pt idx="708">
                  <c:v>66.539389999999997</c:v>
                </c:pt>
                <c:pt idx="709">
                  <c:v>66.510859999999994</c:v>
                </c:pt>
                <c:pt idx="710">
                  <c:v>66.482320000000001</c:v>
                </c:pt>
                <c:pt idx="711">
                  <c:v>66.453789999999998</c:v>
                </c:pt>
                <c:pt idx="712">
                  <c:v>66.425250000000005</c:v>
                </c:pt>
                <c:pt idx="713">
                  <c:v>66.396720000000002</c:v>
                </c:pt>
                <c:pt idx="714">
                  <c:v>66.368179999999995</c:v>
                </c:pt>
                <c:pt idx="715">
                  <c:v>66.339650000000006</c:v>
                </c:pt>
                <c:pt idx="716">
                  <c:v>66.311109999999999</c:v>
                </c:pt>
                <c:pt idx="717">
                  <c:v>66.279929999999993</c:v>
                </c:pt>
                <c:pt idx="718">
                  <c:v>66.237120000000004</c:v>
                </c:pt>
                <c:pt idx="719">
                  <c:v>66.194320000000005</c:v>
                </c:pt>
                <c:pt idx="720">
                  <c:v>66.151520000000005</c:v>
                </c:pt>
                <c:pt idx="721">
                  <c:v>66.108710000000002</c:v>
                </c:pt>
                <c:pt idx="722">
                  <c:v>66.065910000000002</c:v>
                </c:pt>
                <c:pt idx="723">
                  <c:v>66.023110000000003</c:v>
                </c:pt>
                <c:pt idx="724">
                  <c:v>65.9803</c:v>
                </c:pt>
                <c:pt idx="725">
                  <c:v>65.9375</c:v>
                </c:pt>
                <c:pt idx="726">
                  <c:v>65.894689999999997</c:v>
                </c:pt>
                <c:pt idx="727">
                  <c:v>65.851889999999997</c:v>
                </c:pt>
                <c:pt idx="728">
                  <c:v>65.809089999999998</c:v>
                </c:pt>
                <c:pt idx="729">
                  <c:v>65.766279999999995</c:v>
                </c:pt>
                <c:pt idx="730">
                  <c:v>65.723479999999995</c:v>
                </c:pt>
                <c:pt idx="731">
                  <c:v>65.641660000000002</c:v>
                </c:pt>
                <c:pt idx="732">
                  <c:v>65.556049999999999</c:v>
                </c:pt>
                <c:pt idx="733">
                  <c:v>65.47045</c:v>
                </c:pt>
                <c:pt idx="734">
                  <c:v>65.384839999999997</c:v>
                </c:pt>
                <c:pt idx="735">
                  <c:v>65.299239999999998</c:v>
                </c:pt>
                <c:pt idx="736">
                  <c:v>65.213629999999995</c:v>
                </c:pt>
                <c:pt idx="737">
                  <c:v>65.128020000000006</c:v>
                </c:pt>
                <c:pt idx="738">
                  <c:v>65.042420000000007</c:v>
                </c:pt>
                <c:pt idx="739">
                  <c:v>64.956810000000004</c:v>
                </c:pt>
                <c:pt idx="740">
                  <c:v>64.871210000000005</c:v>
                </c:pt>
                <c:pt idx="741">
                  <c:v>64.785600000000002</c:v>
                </c:pt>
                <c:pt idx="742">
                  <c:v>64.7</c:v>
                </c:pt>
                <c:pt idx="743">
                  <c:v>64.61439</c:v>
                </c:pt>
                <c:pt idx="744">
                  <c:v>64.528790000000001</c:v>
                </c:pt>
                <c:pt idx="745">
                  <c:v>64.443179999999998</c:v>
                </c:pt>
                <c:pt idx="746">
                  <c:v>64.357579999999999</c:v>
                </c:pt>
                <c:pt idx="747">
                  <c:v>64.271969999999996</c:v>
                </c:pt>
                <c:pt idx="748">
                  <c:v>64.186359999999993</c:v>
                </c:pt>
                <c:pt idx="749">
                  <c:v>64.100759999999994</c:v>
                </c:pt>
                <c:pt idx="750">
                  <c:v>64.015150000000006</c:v>
                </c:pt>
                <c:pt idx="751">
                  <c:v>63.929549999999999</c:v>
                </c:pt>
                <c:pt idx="752">
                  <c:v>63.843940000000003</c:v>
                </c:pt>
                <c:pt idx="753">
                  <c:v>63.758330000000001</c:v>
                </c:pt>
                <c:pt idx="754">
                  <c:v>63.672730000000001</c:v>
                </c:pt>
                <c:pt idx="755">
                  <c:v>63.587119999999999</c:v>
                </c:pt>
                <c:pt idx="756">
                  <c:v>63.501519999999999</c:v>
                </c:pt>
                <c:pt idx="757">
                  <c:v>63.410730000000001</c:v>
                </c:pt>
                <c:pt idx="758">
                  <c:v>63.310859999999998</c:v>
                </c:pt>
                <c:pt idx="759">
                  <c:v>63.210990000000002</c:v>
                </c:pt>
                <c:pt idx="760">
                  <c:v>63.11112</c:v>
                </c:pt>
                <c:pt idx="761">
                  <c:v>63.011240000000001</c:v>
                </c:pt>
                <c:pt idx="762">
                  <c:v>62.911369999999998</c:v>
                </c:pt>
                <c:pt idx="763">
                  <c:v>62.811500000000002</c:v>
                </c:pt>
                <c:pt idx="764">
                  <c:v>62.711620000000003</c:v>
                </c:pt>
                <c:pt idx="765">
                  <c:v>62.611750000000001</c:v>
                </c:pt>
                <c:pt idx="766">
                  <c:v>62.511879999999998</c:v>
                </c:pt>
                <c:pt idx="767">
                  <c:v>62.411999999999999</c:v>
                </c:pt>
                <c:pt idx="768">
                  <c:v>62.312130000000003</c:v>
                </c:pt>
                <c:pt idx="769">
                  <c:v>62.212260000000001</c:v>
                </c:pt>
                <c:pt idx="770">
                  <c:v>62.11459</c:v>
                </c:pt>
                <c:pt idx="771">
                  <c:v>62.03969</c:v>
                </c:pt>
                <c:pt idx="772">
                  <c:v>61.964779999999998</c:v>
                </c:pt>
                <c:pt idx="773">
                  <c:v>61.889870000000002</c:v>
                </c:pt>
                <c:pt idx="774">
                  <c:v>61.814970000000002</c:v>
                </c:pt>
                <c:pt idx="775">
                  <c:v>61.74006</c:v>
                </c:pt>
                <c:pt idx="776">
                  <c:v>61.66516</c:v>
                </c:pt>
                <c:pt idx="777">
                  <c:v>61.590249999999997</c:v>
                </c:pt>
                <c:pt idx="778">
                  <c:v>61.515349999999998</c:v>
                </c:pt>
                <c:pt idx="779">
                  <c:v>61.440440000000002</c:v>
                </c:pt>
                <c:pt idx="780">
                  <c:v>61.36553</c:v>
                </c:pt>
                <c:pt idx="781">
                  <c:v>61.29063</c:v>
                </c:pt>
                <c:pt idx="782">
                  <c:v>61.215719999999997</c:v>
                </c:pt>
                <c:pt idx="783">
                  <c:v>61.140819999999998</c:v>
                </c:pt>
                <c:pt idx="784">
                  <c:v>61.065910000000002</c:v>
                </c:pt>
                <c:pt idx="785">
                  <c:v>60.991</c:v>
                </c:pt>
                <c:pt idx="786">
                  <c:v>60.9161</c:v>
                </c:pt>
                <c:pt idx="787">
                  <c:v>60.841189999999997</c:v>
                </c:pt>
                <c:pt idx="788">
                  <c:v>60.778790000000001</c:v>
                </c:pt>
                <c:pt idx="789">
                  <c:v>60.735990000000001</c:v>
                </c:pt>
                <c:pt idx="790">
                  <c:v>60.693179999999998</c:v>
                </c:pt>
                <c:pt idx="791">
                  <c:v>60.650379999999998</c:v>
                </c:pt>
                <c:pt idx="792">
                  <c:v>60.607579999999999</c:v>
                </c:pt>
                <c:pt idx="793">
                  <c:v>60.564770000000003</c:v>
                </c:pt>
                <c:pt idx="794">
                  <c:v>60.521970000000003</c:v>
                </c:pt>
                <c:pt idx="795">
                  <c:v>60.479170000000003</c:v>
                </c:pt>
                <c:pt idx="796">
                  <c:v>60.436360000000001</c:v>
                </c:pt>
                <c:pt idx="797">
                  <c:v>60.393560000000001</c:v>
                </c:pt>
                <c:pt idx="798">
                  <c:v>60.350760000000001</c:v>
                </c:pt>
                <c:pt idx="799">
                  <c:v>60.307949999999998</c:v>
                </c:pt>
                <c:pt idx="800">
                  <c:v>60.265149999999998</c:v>
                </c:pt>
                <c:pt idx="801">
                  <c:v>60.222349999999999</c:v>
                </c:pt>
                <c:pt idx="802">
                  <c:v>60.179540000000003</c:v>
                </c:pt>
                <c:pt idx="803">
                  <c:v>60.136740000000003</c:v>
                </c:pt>
                <c:pt idx="804">
                  <c:v>60.093940000000003</c:v>
                </c:pt>
                <c:pt idx="805">
                  <c:v>60.051130000000001</c:v>
                </c:pt>
                <c:pt idx="806">
                  <c:v>60.008330000000001</c:v>
                </c:pt>
                <c:pt idx="807">
                  <c:v>59.965530000000001</c:v>
                </c:pt>
                <c:pt idx="808">
                  <c:v>59.922719999999998</c:v>
                </c:pt>
                <c:pt idx="809">
                  <c:v>59.879919999999998</c:v>
                </c:pt>
                <c:pt idx="810">
                  <c:v>59.837119999999999</c:v>
                </c:pt>
                <c:pt idx="811">
                  <c:v>59.794310000000003</c:v>
                </c:pt>
                <c:pt idx="812">
                  <c:v>59.751510000000003</c:v>
                </c:pt>
                <c:pt idx="813">
                  <c:v>59.708710000000004</c:v>
                </c:pt>
                <c:pt idx="814">
                  <c:v>59.665909999999997</c:v>
                </c:pt>
                <c:pt idx="815">
                  <c:v>59.650089999999999</c:v>
                </c:pt>
                <c:pt idx="816">
                  <c:v>59.639389999999999</c:v>
                </c:pt>
                <c:pt idx="817">
                  <c:v>59.628689999999999</c:v>
                </c:pt>
                <c:pt idx="818">
                  <c:v>59.617989999999999</c:v>
                </c:pt>
                <c:pt idx="819">
                  <c:v>59.607289999999999</c:v>
                </c:pt>
                <c:pt idx="820">
                  <c:v>59.596589999999999</c:v>
                </c:pt>
                <c:pt idx="821">
                  <c:v>59.585889999999999</c:v>
                </c:pt>
                <c:pt idx="822">
                  <c:v>59.575189999999999</c:v>
                </c:pt>
                <c:pt idx="823">
                  <c:v>59.564489999999999</c:v>
                </c:pt>
                <c:pt idx="824">
                  <c:v>59.553789999999999</c:v>
                </c:pt>
                <c:pt idx="825">
                  <c:v>59.543089999999999</c:v>
                </c:pt>
                <c:pt idx="826">
                  <c:v>59.532389999999999</c:v>
                </c:pt>
                <c:pt idx="827">
                  <c:v>59.52169</c:v>
                </c:pt>
                <c:pt idx="828">
                  <c:v>59.51099</c:v>
                </c:pt>
                <c:pt idx="829">
                  <c:v>59.500279999999997</c:v>
                </c:pt>
                <c:pt idx="830">
                  <c:v>59.489579999999997</c:v>
                </c:pt>
                <c:pt idx="831">
                  <c:v>59.478879999999997</c:v>
                </c:pt>
                <c:pt idx="832">
                  <c:v>59.468179999999997</c:v>
                </c:pt>
                <c:pt idx="833">
                  <c:v>59.457479999999997</c:v>
                </c:pt>
                <c:pt idx="834">
                  <c:v>59.446779999999997</c:v>
                </c:pt>
                <c:pt idx="835">
                  <c:v>59.436079999999997</c:v>
                </c:pt>
                <c:pt idx="836">
                  <c:v>59.425379999999997</c:v>
                </c:pt>
                <c:pt idx="837">
                  <c:v>59.414679999999997</c:v>
                </c:pt>
                <c:pt idx="838">
                  <c:v>59.403979999999997</c:v>
                </c:pt>
                <c:pt idx="839">
                  <c:v>59.393279999999997</c:v>
                </c:pt>
                <c:pt idx="840">
                  <c:v>59.382579999999997</c:v>
                </c:pt>
                <c:pt idx="841">
                  <c:v>59.371879999999997</c:v>
                </c:pt>
                <c:pt idx="842">
                  <c:v>59.361179999999997</c:v>
                </c:pt>
                <c:pt idx="843">
                  <c:v>59.350479999999997</c:v>
                </c:pt>
                <c:pt idx="844">
                  <c:v>59.339770000000001</c:v>
                </c:pt>
                <c:pt idx="845">
                  <c:v>59.329070000000002</c:v>
                </c:pt>
                <c:pt idx="846">
                  <c:v>59.318370000000002</c:v>
                </c:pt>
                <c:pt idx="847">
                  <c:v>59.307670000000002</c:v>
                </c:pt>
                <c:pt idx="848">
                  <c:v>59.296970000000002</c:v>
                </c:pt>
                <c:pt idx="849">
                  <c:v>59.286270000000002</c:v>
                </c:pt>
                <c:pt idx="850">
                  <c:v>59.275570000000002</c:v>
                </c:pt>
                <c:pt idx="851">
                  <c:v>59.264870000000002</c:v>
                </c:pt>
                <c:pt idx="852">
                  <c:v>59.254170000000002</c:v>
                </c:pt>
                <c:pt idx="853">
                  <c:v>59.243470000000002</c:v>
                </c:pt>
                <c:pt idx="854">
                  <c:v>59.232770000000002</c:v>
                </c:pt>
                <c:pt idx="855">
                  <c:v>59.222070000000002</c:v>
                </c:pt>
                <c:pt idx="856">
                  <c:v>59.211359999999999</c:v>
                </c:pt>
                <c:pt idx="857">
                  <c:v>59.200659999999999</c:v>
                </c:pt>
                <c:pt idx="858">
                  <c:v>59.189959999999999</c:v>
                </c:pt>
                <c:pt idx="859">
                  <c:v>59.179259999999999</c:v>
                </c:pt>
                <c:pt idx="860">
                  <c:v>59.168559999999999</c:v>
                </c:pt>
                <c:pt idx="861">
                  <c:v>59.157859999999999</c:v>
                </c:pt>
                <c:pt idx="862">
                  <c:v>59.14716</c:v>
                </c:pt>
                <c:pt idx="863">
                  <c:v>59.13646</c:v>
                </c:pt>
                <c:pt idx="864">
                  <c:v>59.12576</c:v>
                </c:pt>
                <c:pt idx="865">
                  <c:v>59.11506</c:v>
                </c:pt>
                <c:pt idx="866">
                  <c:v>59.104349999999997</c:v>
                </c:pt>
                <c:pt idx="867">
                  <c:v>59.093649999999997</c:v>
                </c:pt>
                <c:pt idx="868">
                  <c:v>59.090910000000001</c:v>
                </c:pt>
                <c:pt idx="869">
                  <c:v>59.090910000000001</c:v>
                </c:pt>
                <c:pt idx="870">
                  <c:v>59.090910000000001</c:v>
                </c:pt>
                <c:pt idx="871">
                  <c:v>59.090910000000001</c:v>
                </c:pt>
                <c:pt idx="872">
                  <c:v>59.090910000000001</c:v>
                </c:pt>
                <c:pt idx="873">
                  <c:v>59.090910000000001</c:v>
                </c:pt>
                <c:pt idx="874">
                  <c:v>59.090910000000001</c:v>
                </c:pt>
                <c:pt idx="875">
                  <c:v>59.090910000000001</c:v>
                </c:pt>
                <c:pt idx="876">
                  <c:v>59.090910000000001</c:v>
                </c:pt>
                <c:pt idx="877">
                  <c:v>59.090910000000001</c:v>
                </c:pt>
                <c:pt idx="878">
                  <c:v>59.090910000000001</c:v>
                </c:pt>
                <c:pt idx="879">
                  <c:v>59.090910000000001</c:v>
                </c:pt>
                <c:pt idx="880">
                  <c:v>59.090910000000001</c:v>
                </c:pt>
                <c:pt idx="881">
                  <c:v>59.090910000000001</c:v>
                </c:pt>
                <c:pt idx="882">
                  <c:v>59.090910000000001</c:v>
                </c:pt>
                <c:pt idx="883">
                  <c:v>59.090910000000001</c:v>
                </c:pt>
                <c:pt idx="884">
                  <c:v>59.090910000000001</c:v>
                </c:pt>
                <c:pt idx="885">
                  <c:v>59.090910000000001</c:v>
                </c:pt>
                <c:pt idx="886">
                  <c:v>59.090910000000001</c:v>
                </c:pt>
                <c:pt idx="887">
                  <c:v>59.090910000000001</c:v>
                </c:pt>
                <c:pt idx="888">
                  <c:v>59.090910000000001</c:v>
                </c:pt>
                <c:pt idx="889">
                  <c:v>59.090910000000001</c:v>
                </c:pt>
                <c:pt idx="890">
                  <c:v>59.090910000000001</c:v>
                </c:pt>
                <c:pt idx="891">
                  <c:v>59.090910000000001</c:v>
                </c:pt>
                <c:pt idx="892">
                  <c:v>59.090910000000001</c:v>
                </c:pt>
                <c:pt idx="893">
                  <c:v>59.090910000000001</c:v>
                </c:pt>
                <c:pt idx="894">
                  <c:v>59.092100000000002</c:v>
                </c:pt>
                <c:pt idx="895">
                  <c:v>59.098210000000002</c:v>
                </c:pt>
                <c:pt idx="896">
                  <c:v>59.104329999999997</c:v>
                </c:pt>
                <c:pt idx="897">
                  <c:v>59.110439999999997</c:v>
                </c:pt>
                <c:pt idx="898">
                  <c:v>59.11656</c:v>
                </c:pt>
                <c:pt idx="899">
                  <c:v>59.122669999999999</c:v>
                </c:pt>
                <c:pt idx="900">
                  <c:v>59.128790000000002</c:v>
                </c:pt>
                <c:pt idx="901">
                  <c:v>59.134900000000002</c:v>
                </c:pt>
                <c:pt idx="902">
                  <c:v>59.141019999999997</c:v>
                </c:pt>
                <c:pt idx="903">
                  <c:v>59.147129999999997</c:v>
                </c:pt>
                <c:pt idx="904">
                  <c:v>59.15325</c:v>
                </c:pt>
                <c:pt idx="905">
                  <c:v>59.15936</c:v>
                </c:pt>
                <c:pt idx="906">
                  <c:v>59.165480000000002</c:v>
                </c:pt>
                <c:pt idx="907">
                  <c:v>59.171590000000002</c:v>
                </c:pt>
                <c:pt idx="908">
                  <c:v>59.177700000000002</c:v>
                </c:pt>
                <c:pt idx="909">
                  <c:v>59.183819999999997</c:v>
                </c:pt>
                <c:pt idx="910">
                  <c:v>59.189929999999997</c:v>
                </c:pt>
                <c:pt idx="911">
                  <c:v>59.19605</c:v>
                </c:pt>
                <c:pt idx="912">
                  <c:v>59.202159999999999</c:v>
                </c:pt>
                <c:pt idx="913">
                  <c:v>59.208280000000002</c:v>
                </c:pt>
                <c:pt idx="914">
                  <c:v>59.214390000000002</c:v>
                </c:pt>
                <c:pt idx="915">
                  <c:v>59.220509999999997</c:v>
                </c:pt>
                <c:pt idx="916">
                  <c:v>59.226619999999997</c:v>
                </c:pt>
                <c:pt idx="917">
                  <c:v>59.23274</c:v>
                </c:pt>
                <c:pt idx="918">
                  <c:v>59.238849999999999</c:v>
                </c:pt>
                <c:pt idx="919">
                  <c:v>59.244970000000002</c:v>
                </c:pt>
                <c:pt idx="920">
                  <c:v>59.251080000000002</c:v>
                </c:pt>
                <c:pt idx="921">
                  <c:v>59.257199999999997</c:v>
                </c:pt>
                <c:pt idx="922">
                  <c:v>59.263309999999997</c:v>
                </c:pt>
                <c:pt idx="923">
                  <c:v>59.26943</c:v>
                </c:pt>
                <c:pt idx="924">
                  <c:v>59.275539999999999</c:v>
                </c:pt>
                <c:pt idx="925">
                  <c:v>59.281359999999999</c:v>
                </c:pt>
                <c:pt idx="926">
                  <c:v>59.286110000000001</c:v>
                </c:pt>
                <c:pt idx="927">
                  <c:v>59.290869999999998</c:v>
                </c:pt>
                <c:pt idx="928">
                  <c:v>59.29562</c:v>
                </c:pt>
                <c:pt idx="929">
                  <c:v>59.300379999999997</c:v>
                </c:pt>
                <c:pt idx="930">
                  <c:v>59.305140000000002</c:v>
                </c:pt>
                <c:pt idx="931">
                  <c:v>59.309890000000003</c:v>
                </c:pt>
                <c:pt idx="932">
                  <c:v>59.31465</c:v>
                </c:pt>
                <c:pt idx="933">
                  <c:v>59.319400000000002</c:v>
                </c:pt>
                <c:pt idx="934">
                  <c:v>59.324159999999999</c:v>
                </c:pt>
                <c:pt idx="935">
                  <c:v>59.32891</c:v>
                </c:pt>
                <c:pt idx="936">
                  <c:v>59.333669999999998</c:v>
                </c:pt>
                <c:pt idx="937">
                  <c:v>59.338430000000002</c:v>
                </c:pt>
                <c:pt idx="938">
                  <c:v>59.343179999999997</c:v>
                </c:pt>
                <c:pt idx="939">
                  <c:v>59.347940000000001</c:v>
                </c:pt>
                <c:pt idx="940">
                  <c:v>59.352690000000003</c:v>
                </c:pt>
                <c:pt idx="941">
                  <c:v>59.35745</c:v>
                </c:pt>
                <c:pt idx="942">
                  <c:v>59.362209999999997</c:v>
                </c:pt>
                <c:pt idx="943">
                  <c:v>59.366959999999999</c:v>
                </c:pt>
                <c:pt idx="944">
                  <c:v>59.371720000000003</c:v>
                </c:pt>
                <c:pt idx="945">
                  <c:v>59.376469999999998</c:v>
                </c:pt>
                <c:pt idx="946">
                  <c:v>59.381230000000002</c:v>
                </c:pt>
                <c:pt idx="947">
                  <c:v>59.385980000000004</c:v>
                </c:pt>
                <c:pt idx="948">
                  <c:v>59.390740000000001</c:v>
                </c:pt>
                <c:pt idx="949">
                  <c:v>59.395499999999998</c:v>
                </c:pt>
                <c:pt idx="950">
                  <c:v>59.40025</c:v>
                </c:pt>
                <c:pt idx="951">
                  <c:v>59.405009999999997</c:v>
                </c:pt>
                <c:pt idx="952">
                  <c:v>59.409759999999999</c:v>
                </c:pt>
                <c:pt idx="953">
                  <c:v>59.414520000000003</c:v>
                </c:pt>
                <c:pt idx="954">
                  <c:v>59.419280000000001</c:v>
                </c:pt>
                <c:pt idx="955">
                  <c:v>59.424030000000002</c:v>
                </c:pt>
                <c:pt idx="956">
                  <c:v>59.428789999999999</c:v>
                </c:pt>
                <c:pt idx="957">
                  <c:v>59.433540000000001</c:v>
                </c:pt>
                <c:pt idx="958">
                  <c:v>59.438299999999998</c:v>
                </c:pt>
                <c:pt idx="959">
                  <c:v>59.443049999999999</c:v>
                </c:pt>
                <c:pt idx="960">
                  <c:v>59.447809999999997</c:v>
                </c:pt>
                <c:pt idx="961">
                  <c:v>59.452570000000001</c:v>
                </c:pt>
                <c:pt idx="962">
                  <c:v>59.457320000000003</c:v>
                </c:pt>
                <c:pt idx="963">
                  <c:v>59.46208</c:v>
                </c:pt>
                <c:pt idx="964">
                  <c:v>59.466830000000002</c:v>
                </c:pt>
                <c:pt idx="965">
                  <c:v>59.473959999999998</c:v>
                </c:pt>
                <c:pt idx="966">
                  <c:v>59.484659999999998</c:v>
                </c:pt>
                <c:pt idx="967">
                  <c:v>59.495359999999998</c:v>
                </c:pt>
                <c:pt idx="968">
                  <c:v>59.506059999999998</c:v>
                </c:pt>
                <c:pt idx="969">
                  <c:v>59.516759999999998</c:v>
                </c:pt>
                <c:pt idx="970">
                  <c:v>59.527459999999998</c:v>
                </c:pt>
                <c:pt idx="971">
                  <c:v>59.538159999999998</c:v>
                </c:pt>
                <c:pt idx="972">
                  <c:v>59.548859999999998</c:v>
                </c:pt>
                <c:pt idx="973">
                  <c:v>59.559559999999998</c:v>
                </c:pt>
                <c:pt idx="974">
                  <c:v>59.570259999999998</c:v>
                </c:pt>
                <c:pt idx="975">
                  <c:v>59.580959999999997</c:v>
                </c:pt>
                <c:pt idx="976">
                  <c:v>59.591670000000001</c:v>
                </c:pt>
                <c:pt idx="977">
                  <c:v>59.602370000000001</c:v>
                </c:pt>
                <c:pt idx="978">
                  <c:v>59.61307</c:v>
                </c:pt>
                <c:pt idx="979">
                  <c:v>59.62377</c:v>
                </c:pt>
                <c:pt idx="980">
                  <c:v>59.63447</c:v>
                </c:pt>
                <c:pt idx="981">
                  <c:v>59.64517</c:v>
                </c:pt>
                <c:pt idx="982">
                  <c:v>59.65587</c:v>
                </c:pt>
                <c:pt idx="983">
                  <c:v>59.66657</c:v>
                </c:pt>
                <c:pt idx="984">
                  <c:v>59.67727</c:v>
                </c:pt>
                <c:pt idx="985">
                  <c:v>59.68797</c:v>
                </c:pt>
                <c:pt idx="986">
                  <c:v>59.69867</c:v>
                </c:pt>
                <c:pt idx="987">
                  <c:v>59.70937</c:v>
                </c:pt>
                <c:pt idx="988">
                  <c:v>59.72007</c:v>
                </c:pt>
                <c:pt idx="989">
                  <c:v>59.730780000000003</c:v>
                </c:pt>
                <c:pt idx="990">
                  <c:v>59.741480000000003</c:v>
                </c:pt>
                <c:pt idx="991">
                  <c:v>59.752180000000003</c:v>
                </c:pt>
                <c:pt idx="992">
                  <c:v>59.762880000000003</c:v>
                </c:pt>
                <c:pt idx="993">
                  <c:v>59.773580000000003</c:v>
                </c:pt>
                <c:pt idx="994">
                  <c:v>59.784280000000003</c:v>
                </c:pt>
                <c:pt idx="995">
                  <c:v>59.794980000000002</c:v>
                </c:pt>
                <c:pt idx="996">
                  <c:v>59.805680000000002</c:v>
                </c:pt>
                <c:pt idx="997">
                  <c:v>59.816380000000002</c:v>
                </c:pt>
                <c:pt idx="998">
                  <c:v>59.827080000000002</c:v>
                </c:pt>
                <c:pt idx="999">
                  <c:v>59.837780000000002</c:v>
                </c:pt>
                <c:pt idx="1000">
                  <c:v>59.848480000000002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3565-42EF-A822-138159EF025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34373640"/>
        <c:axId val="434372856"/>
      </c:scatterChart>
      <c:valAx>
        <c:axId val="434373640"/>
        <c:scaling>
          <c:orientation val="minMax"/>
          <c:max val="3000"/>
          <c:min val="2000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altLang="ko-KR"/>
                  <a:t>Wavelength(nm)</a:t>
                </a:r>
                <a:endParaRPr lang="ko-KR" altLang="en-US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ko-KR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434372856"/>
        <c:crosses val="autoZero"/>
        <c:crossBetween val="midCat"/>
      </c:valAx>
      <c:valAx>
        <c:axId val="434372856"/>
        <c:scaling>
          <c:orientation val="minMax"/>
          <c:max val="70"/>
          <c:min val="3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altLang="ko-KR"/>
                  <a:t>Transmittance(%)</a:t>
                </a:r>
                <a:endParaRPr lang="ko-KR" altLang="en-US"/>
              </a:p>
            </c:rich>
          </c:tx>
          <c:layout>
            <c:manualLayout>
              <c:xMode val="edge"/>
              <c:yMode val="edge"/>
              <c:x val="1.3888888888888888E-2"/>
              <c:y val="0.26660068533100023"/>
            </c:manualLayout>
          </c:layout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ko-KR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434373640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b"/>
      <c:layout>
        <c:manualLayout>
          <c:xMode val="edge"/>
          <c:yMode val="edge"/>
          <c:x val="0.2021043619031333"/>
          <c:y val="0.87343862931662952"/>
          <c:w val="0.60076075087414349"/>
          <c:h val="7.09305490805896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ko-KR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solidFill>
        <a:schemeClr val="tx1"/>
      </a:solidFill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ko-KR"/>
        </a:p>
      </c:txPr>
    </c:title>
    <c:autoTitleDeleted val="0"/>
    <c:plotArea>
      <c:layout/>
      <c:scatterChart>
        <c:scatterStyle val="lineMarker"/>
        <c:varyColors val="0"/>
        <c:ser>
          <c:idx val="0"/>
          <c:order val="0"/>
          <c:tx>
            <c:strRef>
              <c:f>Sheet1!$P$1</c:f>
              <c:strCache>
                <c:ptCount val="1"/>
                <c:pt idx="0">
                  <c:v>UV</c:v>
                </c:pt>
              </c:strCache>
            </c:strRef>
          </c:tx>
          <c:spPr>
            <a:ln w="19050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yVal>
            <c:numRef>
              <c:f>Sheet1!$P$2:$P$87256</c:f>
              <c:numCache>
                <c:formatCode>General</c:formatCode>
                <c:ptCount val="87255"/>
                <c:pt idx="0">
                  <c:v>1.1011782798377514</c:v>
                </c:pt>
                <c:pt idx="1">
                  <c:v>1.1014354116556186</c:v>
                </c:pt>
                <c:pt idx="2">
                  <c:v>1.1023996979195869</c:v>
                </c:pt>
                <c:pt idx="3">
                  <c:v>1.0997191001542534</c:v>
                </c:pt>
                <c:pt idx="4">
                  <c:v>1.1010600194974323</c:v>
                </c:pt>
                <c:pt idx="5">
                  <c:v>1.1012382919979384</c:v>
                </c:pt>
                <c:pt idx="6">
                  <c:v>1.1010307201878333</c:v>
                </c:pt>
                <c:pt idx="7">
                  <c:v>1.102488944630506</c:v>
                </c:pt>
                <c:pt idx="8">
                  <c:v>1.1019705003004301</c:v>
                </c:pt>
                <c:pt idx="9">
                  <c:v>1.1016717995816958</c:v>
                </c:pt>
                <c:pt idx="10">
                  <c:v>1.0991633702040264</c:v>
                </c:pt>
                <c:pt idx="11">
                  <c:v>1.1011460825079908</c:v>
                </c:pt>
                <c:pt idx="12">
                  <c:v>1.1014771964142038</c:v>
                </c:pt>
                <c:pt idx="13">
                  <c:v>1.100968824121797</c:v>
                </c:pt>
                <c:pt idx="14">
                  <c:v>1.1006928403274465</c:v>
                </c:pt>
                <c:pt idx="15">
                  <c:v>1.1008930459626334</c:v>
                </c:pt>
                <c:pt idx="16">
                  <c:v>1.100700423955808</c:v>
                </c:pt>
                <c:pt idx="17">
                  <c:v>1.1012537028341085</c:v>
                </c:pt>
                <c:pt idx="18">
                  <c:v>1.1012986412042243</c:v>
                </c:pt>
                <c:pt idx="19">
                  <c:v>1.1012862094571452</c:v>
                </c:pt>
                <c:pt idx="20">
                  <c:v>1.1001790952462964</c:v>
                </c:pt>
                <c:pt idx="21">
                  <c:v>1.1014161491970837</c:v>
                </c:pt>
                <c:pt idx="22">
                  <c:v>1.1010180724784457</c:v>
                </c:pt>
                <c:pt idx="23">
                  <c:v>1.1012995809607453</c:v>
                </c:pt>
                <c:pt idx="24">
                  <c:v>1.1017394761176358</c:v>
                </c:pt>
                <c:pt idx="25">
                  <c:v>1.1020706294338205</c:v>
                </c:pt>
                <c:pt idx="26">
                  <c:v>1.1011403155237454</c:v>
                </c:pt>
                <c:pt idx="27">
                  <c:v>1.1020378174549592</c:v>
                </c:pt>
                <c:pt idx="28">
                  <c:v>1.1000672751359661</c:v>
                </c:pt>
                <c:pt idx="29">
                  <c:v>1.1009737269685951</c:v>
                </c:pt>
                <c:pt idx="30">
                  <c:v>1.1016774561591618</c:v>
                </c:pt>
                <c:pt idx="31">
                  <c:v>1.1015717653203034</c:v>
                </c:pt>
                <c:pt idx="32">
                  <c:v>1.1009552326063958</c:v>
                </c:pt>
                <c:pt idx="33">
                  <c:v>1.1021261185837343</c:v>
                </c:pt>
                <c:pt idx="34">
                  <c:v>1.1006983163329322</c:v>
                </c:pt>
                <c:pt idx="35">
                  <c:v>1.1016704787716103</c:v>
                </c:pt>
                <c:pt idx="36">
                  <c:v>1.1020154117178478</c:v>
                </c:pt>
                <c:pt idx="37">
                  <c:v>1.1019588658553985</c:v>
                </c:pt>
                <c:pt idx="38">
                  <c:v>1.1024164677598078</c:v>
                </c:pt>
                <c:pt idx="39">
                  <c:v>1.102079356551692</c:v>
                </c:pt>
                <c:pt idx="40">
                  <c:v>1.1033896451400722</c:v>
                </c:pt>
                <c:pt idx="41">
                  <c:v>1.1007884669982075</c:v>
                </c:pt>
                <c:pt idx="42">
                  <c:v>1.1014243322110839</c:v>
                </c:pt>
                <c:pt idx="43">
                  <c:v>1.1013592990768786</c:v>
                </c:pt>
                <c:pt idx="44">
                  <c:v>1.1008548380415872</c:v>
                </c:pt>
                <c:pt idx="45">
                  <c:v>1.1017946317669527</c:v>
                </c:pt>
                <c:pt idx="46">
                  <c:v>1.1010789245829922</c:v>
                </c:pt>
                <c:pt idx="47">
                  <c:v>1.1022952942894313</c:v>
                </c:pt>
                <c:pt idx="48">
                  <c:v>1.1013558792322125</c:v>
                </c:pt>
                <c:pt idx="49">
                  <c:v>1.1008942059643989</c:v>
                </c:pt>
                <c:pt idx="50">
                  <c:v>1.1010140608850645</c:v>
                </c:pt>
                <c:pt idx="51">
                  <c:v>1.1005356074392911</c:v>
                </c:pt>
                <c:pt idx="52">
                  <c:v>1.1014063343555529</c:v>
                </c:pt>
                <c:pt idx="53">
                  <c:v>1.100540854142982</c:v>
                </c:pt>
                <c:pt idx="54">
                  <c:v>1.1014206515163651</c:v>
                </c:pt>
                <c:pt idx="55">
                  <c:v>1.1013423727081495</c:v>
                </c:pt>
                <c:pt idx="56">
                  <c:v>1.1009850546350441</c:v>
                </c:pt>
                <c:pt idx="57">
                  <c:v>1.1012877735308275</c:v>
                </c:pt>
                <c:pt idx="58">
                  <c:v>1.100787578412427</c:v>
                </c:pt>
                <c:pt idx="59">
                  <c:v>1.1014322689175444</c:v>
                </c:pt>
                <c:pt idx="60">
                  <c:v>1.1024874018991855</c:v>
                </c:pt>
                <c:pt idx="61">
                  <c:v>1.1009726868349961</c:v>
                </c:pt>
                <c:pt idx="62">
                  <c:v>1.100765855096093</c:v>
                </c:pt>
                <c:pt idx="63">
                  <c:v>1.1012574578503096</c:v>
                </c:pt>
                <c:pt idx="64">
                  <c:v>1.1017817568385142</c:v>
                </c:pt>
                <c:pt idx="65">
                  <c:v>1.1009835576739397</c:v>
                </c:pt>
                <c:pt idx="66">
                  <c:v>1.1010909247831528</c:v>
                </c:pt>
                <c:pt idx="67">
                  <c:v>1.1015742155451087</c:v>
                </c:pt>
                <c:pt idx="68">
                  <c:v>1.1016492269033158</c:v>
                </c:pt>
                <c:pt idx="69">
                  <c:v>1.1019453537651749</c:v>
                </c:pt>
                <c:pt idx="70">
                  <c:v>1.1009862652965319</c:v>
                </c:pt>
                <c:pt idx="71">
                  <c:v>1.1013375881032106</c:v>
                </c:pt>
                <c:pt idx="72">
                  <c:v>1.101724390220334</c:v>
                </c:pt>
                <c:pt idx="73">
                  <c:v>1.1020033580926198</c:v>
                </c:pt>
                <c:pt idx="74">
                  <c:v>1.1000981501542113</c:v>
                </c:pt>
                <c:pt idx="75">
                  <c:v>1.0999379729005743</c:v>
                </c:pt>
                <c:pt idx="76">
                  <c:v>1.1026365120805608</c:v>
                </c:pt>
                <c:pt idx="77">
                  <c:v>1.1013510109288676</c:v>
                </c:pt>
                <c:pt idx="78">
                  <c:v>1.101071009002492</c:v>
                </c:pt>
                <c:pt idx="79">
                  <c:v>1.1025229082694128</c:v>
                </c:pt>
                <c:pt idx="80">
                  <c:v>1.1022495561903889</c:v>
                </c:pt>
                <c:pt idx="81">
                  <c:v>1.1014138367972806</c:v>
                </c:pt>
                <c:pt idx="82">
                  <c:v>1.1011678013124282</c:v>
                </c:pt>
                <c:pt idx="83">
                  <c:v>1.1013319957720553</c:v>
                </c:pt>
                <c:pt idx="84">
                  <c:v>1.100975766795911</c:v>
                </c:pt>
                <c:pt idx="85">
                  <c:v>1.1024238043388748</c:v>
                </c:pt>
                <c:pt idx="86">
                  <c:v>1.1012330314166721</c:v>
                </c:pt>
                <c:pt idx="87">
                  <c:v>1.101043544775965</c:v>
                </c:pt>
                <c:pt idx="88">
                  <c:v>1.1017885151526807</c:v>
                </c:pt>
                <c:pt idx="89">
                  <c:v>1.102088715943639</c:v>
                </c:pt>
                <c:pt idx="90">
                  <c:v>1.1019909725553259</c:v>
                </c:pt>
                <c:pt idx="91">
                  <c:v>1.1016428734343584</c:v>
                </c:pt>
                <c:pt idx="92">
                  <c:v>1.1012837901231842</c:v>
                </c:pt>
                <c:pt idx="93">
                  <c:v>1.1007458923513236</c:v>
                </c:pt>
                <c:pt idx="94">
                  <c:v>1.1022768659934181</c:v>
                </c:pt>
                <c:pt idx="95">
                  <c:v>1.1017902972046811</c:v>
                </c:pt>
                <c:pt idx="96">
                  <c:v>1.1013273901215956</c:v>
                </c:pt>
                <c:pt idx="97">
                  <c:v>1.101996277139248</c:v>
                </c:pt>
                <c:pt idx="98">
                  <c:v>1.1013632297235509</c:v>
                </c:pt>
                <c:pt idx="99">
                  <c:v>1.1020073232664018</c:v>
                </c:pt>
                <c:pt idx="100">
                  <c:v>1.1005891926398512</c:v>
                </c:pt>
                <c:pt idx="101">
                  <c:v>1.1010639921459897</c:v>
                </c:pt>
                <c:pt idx="102">
                  <c:v>1.1022746812426367</c:v>
                </c:pt>
                <c:pt idx="103">
                  <c:v>1.1012764298937932</c:v>
                </c:pt>
                <c:pt idx="104">
                  <c:v>1.101354262499737</c:v>
                </c:pt>
                <c:pt idx="105">
                  <c:v>1.1012292506304011</c:v>
                </c:pt>
                <c:pt idx="106">
                  <c:v>1.1021157304249078</c:v>
                </c:pt>
                <c:pt idx="107">
                  <c:v>1.1021418926926614</c:v>
                </c:pt>
                <c:pt idx="108">
                  <c:v>1.1016268819082475</c:v>
                </c:pt>
                <c:pt idx="109">
                  <c:v>1.1009288075201418</c:v>
                </c:pt>
                <c:pt idx="110">
                  <c:v>1.1020968216521863</c:v>
                </c:pt>
                <c:pt idx="111">
                  <c:v>1.1015527424647591</c:v>
                </c:pt>
                <c:pt idx="112">
                  <c:v>1.1018719770107963</c:v>
                </c:pt>
                <c:pt idx="113">
                  <c:v>1.1005174363445371</c:v>
                </c:pt>
                <c:pt idx="114">
                  <c:v>1.1018708821316323</c:v>
                </c:pt>
                <c:pt idx="115">
                  <c:v>1.1016228790069238</c:v>
                </c:pt>
                <c:pt idx="116">
                  <c:v>1.1017582000775827</c:v>
                </c:pt>
                <c:pt idx="117">
                  <c:v>1.1021145226108464</c:v>
                </c:pt>
                <c:pt idx="118">
                  <c:v>1.1011652300364203</c:v>
                </c:pt>
                <c:pt idx="119">
                  <c:v>1.1012935770282148</c:v>
                </c:pt>
                <c:pt idx="120">
                  <c:v>1.1019211919028606</c:v>
                </c:pt>
                <c:pt idx="121">
                  <c:v>1.1015886884896988</c:v>
                </c:pt>
                <c:pt idx="122">
                  <c:v>1.1013946038506106</c:v>
                </c:pt>
                <c:pt idx="123">
                  <c:v>1.1018192341095581</c:v>
                </c:pt>
                <c:pt idx="124">
                  <c:v>1.100082434149626</c:v>
                </c:pt>
                <c:pt idx="125">
                  <c:v>1.1018309990481086</c:v>
                </c:pt>
                <c:pt idx="126">
                  <c:v>1.1017188248824599</c:v>
                </c:pt>
                <c:pt idx="127">
                  <c:v>1.1006776307777795</c:v>
                </c:pt>
                <c:pt idx="128">
                  <c:v>1.1016410262775205</c:v>
                </c:pt>
                <c:pt idx="129">
                  <c:v>1.1021413115565621</c:v>
                </c:pt>
                <c:pt idx="130">
                  <c:v>1.1023623827364115</c:v>
                </c:pt>
                <c:pt idx="131">
                  <c:v>1.1022789036315486</c:v>
                </c:pt>
                <c:pt idx="132">
                  <c:v>1.1007467954159775</c:v>
                </c:pt>
                <c:pt idx="133">
                  <c:v>1.1016922499154238</c:v>
                </c:pt>
                <c:pt idx="134">
                  <c:v>1.1004105889416365</c:v>
                </c:pt>
                <c:pt idx="135">
                  <c:v>1.1016437750042118</c:v>
                </c:pt>
                <c:pt idx="136">
                  <c:v>1.1024045677887546</c:v>
                </c:pt>
                <c:pt idx="137">
                  <c:v>1.101841811560049</c:v>
                </c:pt>
                <c:pt idx="138">
                  <c:v>1.1028422180001789</c:v>
                </c:pt>
                <c:pt idx="139">
                  <c:v>1.1008299383191689</c:v>
                </c:pt>
                <c:pt idx="140">
                  <c:v>1.1016991058771279</c:v>
                </c:pt>
                <c:pt idx="141">
                  <c:v>1.1022157774301438</c:v>
                </c:pt>
                <c:pt idx="142">
                  <c:v>1.1026740377665147</c:v>
                </c:pt>
                <c:pt idx="143">
                  <c:v>1.1015498526720291</c:v>
                </c:pt>
                <c:pt idx="144">
                  <c:v>1.1019417224716102</c:v>
                </c:pt>
                <c:pt idx="145">
                  <c:v>1.1015657606011595</c:v>
                </c:pt>
                <c:pt idx="146">
                  <c:v>1.1023805455999565</c:v>
                </c:pt>
                <c:pt idx="147">
                  <c:v>1.1015167341674119</c:v>
                </c:pt>
                <c:pt idx="148">
                  <c:v>1.1003935316812887</c:v>
                </c:pt>
                <c:pt idx="149">
                  <c:v>1.1020433060330799</c:v>
                </c:pt>
                <c:pt idx="150">
                  <c:v>1.1011218914548431</c:v>
                </c:pt>
                <c:pt idx="151">
                  <c:v>1.1005970183211098</c:v>
                </c:pt>
                <c:pt idx="152">
                  <c:v>1.1023677610358937</c:v>
                </c:pt>
                <c:pt idx="153">
                  <c:v>1.1008440444243337</c:v>
                </c:pt>
                <c:pt idx="154">
                  <c:v>1.100199445477873</c:v>
                </c:pt>
                <c:pt idx="155">
                  <c:v>1.1026984353578235</c:v>
                </c:pt>
                <c:pt idx="156">
                  <c:v>1.1004503190061081</c:v>
                </c:pt>
                <c:pt idx="157">
                  <c:v>1.1018310350341298</c:v>
                </c:pt>
                <c:pt idx="158">
                  <c:v>1.1018125608767528</c:v>
                </c:pt>
                <c:pt idx="159">
                  <c:v>1.1011521841261867</c:v>
                </c:pt>
                <c:pt idx="160">
                  <c:v>1.1024055794342824</c:v>
                </c:pt>
                <c:pt idx="161">
                  <c:v>1.1034520637902083</c:v>
                </c:pt>
                <c:pt idx="162">
                  <c:v>1.1025795132605549</c:v>
                </c:pt>
                <c:pt idx="163">
                  <c:v>1.1006774706590474</c:v>
                </c:pt>
                <c:pt idx="164">
                  <c:v>1.1006484291797953</c:v>
                </c:pt>
                <c:pt idx="165">
                  <c:v>1.1015885127576219</c:v>
                </c:pt>
                <c:pt idx="166">
                  <c:v>1.1017577421278624</c:v>
                </c:pt>
                <c:pt idx="167">
                  <c:v>1.1019650776951306</c:v>
                </c:pt>
                <c:pt idx="168">
                  <c:v>1.101964904892524</c:v>
                </c:pt>
                <c:pt idx="169">
                  <c:v>1.1020417409111645</c:v>
                </c:pt>
                <c:pt idx="170">
                  <c:v>1.1015139412052311</c:v>
                </c:pt>
                <c:pt idx="171">
                  <c:v>1.1013494068805982</c:v>
                </c:pt>
                <c:pt idx="172">
                  <c:v>1.1028108972740613</c:v>
                </c:pt>
                <c:pt idx="173">
                  <c:v>1.1018103554620442</c:v>
                </c:pt>
                <c:pt idx="174">
                  <c:v>1.1012719284051387</c:v>
                </c:pt>
                <c:pt idx="175">
                  <c:v>1.1024664361978957</c:v>
                </c:pt>
                <c:pt idx="176">
                  <c:v>1.1014943128877273</c:v>
                </c:pt>
                <c:pt idx="177">
                  <c:v>1.1015335064913583</c:v>
                </c:pt>
                <c:pt idx="178">
                  <c:v>1.1018440061663741</c:v>
                </c:pt>
                <c:pt idx="179">
                  <c:v>1.1015721628895456</c:v>
                </c:pt>
                <c:pt idx="180">
                  <c:v>1.10179900806383</c:v>
                </c:pt>
                <c:pt idx="181">
                  <c:v>1.1010236933533963</c:v>
                </c:pt>
                <c:pt idx="182">
                  <c:v>1.1010474844710341</c:v>
                </c:pt>
                <c:pt idx="183">
                  <c:v>1.1027490827605146</c:v>
                </c:pt>
                <c:pt idx="184">
                  <c:v>1.1022854243881997</c:v>
                </c:pt>
                <c:pt idx="185">
                  <c:v>1.1004257700016153</c:v>
                </c:pt>
                <c:pt idx="186">
                  <c:v>1.1010723762794303</c:v>
                </c:pt>
                <c:pt idx="187">
                  <c:v>1.1011211598892081</c:v>
                </c:pt>
                <c:pt idx="188">
                  <c:v>1.1013350554299861</c:v>
                </c:pt>
                <c:pt idx="189">
                  <c:v>1.1010040329269661</c:v>
                </c:pt>
                <c:pt idx="190">
                  <c:v>1.1019052768020732</c:v>
                </c:pt>
                <c:pt idx="191">
                  <c:v>1.1019132525638067</c:v>
                </c:pt>
                <c:pt idx="192">
                  <c:v>1.1010312575468941</c:v>
                </c:pt>
                <c:pt idx="193">
                  <c:v>1.1030395578198537</c:v>
                </c:pt>
                <c:pt idx="194">
                  <c:v>1.1015641693022542</c:v>
                </c:pt>
                <c:pt idx="195">
                  <c:v>1.1016522900034293</c:v>
                </c:pt>
                <c:pt idx="196">
                  <c:v>1.1017992492712727</c:v>
                </c:pt>
                <c:pt idx="197">
                  <c:v>1.1009859919774663</c:v>
                </c:pt>
                <c:pt idx="198">
                  <c:v>1.1025275137114505</c:v>
                </c:pt>
                <c:pt idx="199">
                  <c:v>1.1004558580364703</c:v>
                </c:pt>
                <c:pt idx="200">
                  <c:v>1.1012317171689698</c:v>
                </c:pt>
                <c:pt idx="201">
                  <c:v>1.1020255471782874</c:v>
                </c:pt>
                <c:pt idx="202">
                  <c:v>1.1016343469413545</c:v>
                </c:pt>
                <c:pt idx="203">
                  <c:v>1.1018457367245238</c:v>
                </c:pt>
                <c:pt idx="204">
                  <c:v>1.1009334870076235</c:v>
                </c:pt>
                <c:pt idx="205">
                  <c:v>1.1010694776855818</c:v>
                </c:pt>
                <c:pt idx="206">
                  <c:v>1.1007548605341269</c:v>
                </c:pt>
                <c:pt idx="207">
                  <c:v>1.1022858286477617</c:v>
                </c:pt>
                <c:pt idx="208">
                  <c:v>1.1016385239398017</c:v>
                </c:pt>
                <c:pt idx="209">
                  <c:v>1.1016451797956077</c:v>
                </c:pt>
                <c:pt idx="210">
                  <c:v>1.1015602119286436</c:v>
                </c:pt>
                <c:pt idx="211">
                  <c:v>1.100889132233843</c:v>
                </c:pt>
                <c:pt idx="212">
                  <c:v>1.1021484940537858</c:v>
                </c:pt>
                <c:pt idx="213">
                  <c:v>1.1010847358081246</c:v>
                </c:pt>
                <c:pt idx="214">
                  <c:v>1.1024179035149049</c:v>
                </c:pt>
                <c:pt idx="215">
                  <c:v>1.1019819352245224</c:v>
                </c:pt>
                <c:pt idx="216">
                  <c:v>1.1012449133248787</c:v>
                </c:pt>
                <c:pt idx="217">
                  <c:v>1.1018194032280324</c:v>
                </c:pt>
                <c:pt idx="218">
                  <c:v>1.1017679986259685</c:v>
                </c:pt>
                <c:pt idx="219">
                  <c:v>1.1015507217571692</c:v>
                </c:pt>
                <c:pt idx="220">
                  <c:v>1.1009887112503731</c:v>
                </c:pt>
                <c:pt idx="221">
                  <c:v>1.102060973121467</c:v>
                </c:pt>
                <c:pt idx="222">
                  <c:v>1.1004775903231652</c:v>
                </c:pt>
                <c:pt idx="223">
                  <c:v>1.1016443838825549</c:v>
                </c:pt>
                <c:pt idx="224">
                  <c:v>1.1010941799669787</c:v>
                </c:pt>
                <c:pt idx="225">
                  <c:v>1.1023695484605864</c:v>
                </c:pt>
                <c:pt idx="226">
                  <c:v>1.1010982423170157</c:v>
                </c:pt>
                <c:pt idx="227">
                  <c:v>1.1022694145978653</c:v>
                </c:pt>
                <c:pt idx="228">
                  <c:v>1.1005199780685311</c:v>
                </c:pt>
                <c:pt idx="229">
                  <c:v>1.1023140195887009</c:v>
                </c:pt>
                <c:pt idx="230">
                  <c:v>1.1023084783481849</c:v>
                </c:pt>
                <c:pt idx="231">
                  <c:v>1.1017431281419019</c:v>
                </c:pt>
                <c:pt idx="232">
                  <c:v>1.1010722920511298</c:v>
                </c:pt>
                <c:pt idx="233">
                  <c:v>1.1014026037296107</c:v>
                </c:pt>
                <c:pt idx="234">
                  <c:v>1.1005859099591624</c:v>
                </c:pt>
                <c:pt idx="235">
                  <c:v>1.1023113090086618</c:v>
                </c:pt>
                <c:pt idx="236">
                  <c:v>1.1011700219905676</c:v>
                </c:pt>
                <c:pt idx="237">
                  <c:v>1.1016206500660044</c:v>
                </c:pt>
                <c:pt idx="238">
                  <c:v>1.1014822027294136</c:v>
                </c:pt>
                <c:pt idx="239">
                  <c:v>1.1027414926831869</c:v>
                </c:pt>
                <c:pt idx="240">
                  <c:v>1.1009365142582805</c:v>
                </c:pt>
                <c:pt idx="241">
                  <c:v>1.1003509766152566</c:v>
                </c:pt>
                <c:pt idx="242">
                  <c:v>1.1008505344533943</c:v>
                </c:pt>
                <c:pt idx="243">
                  <c:v>1.1013419214287605</c:v>
                </c:pt>
                <c:pt idx="244">
                  <c:v>1.1014183031592919</c:v>
                </c:pt>
                <c:pt idx="245">
                  <c:v>1.1019007523485189</c:v>
                </c:pt>
                <c:pt idx="246">
                  <c:v>1.1018905451073735</c:v>
                </c:pt>
                <c:pt idx="247">
                  <c:v>1.1021710024696589</c:v>
                </c:pt>
                <c:pt idx="248">
                  <c:v>1.1025441438143613</c:v>
                </c:pt>
                <c:pt idx="249">
                  <c:v>1.1021344945548819</c:v>
                </c:pt>
                <c:pt idx="250">
                  <c:v>1.1012486638284322</c:v>
                </c:pt>
                <c:pt idx="251">
                  <c:v>1.1016938111868881</c:v>
                </c:pt>
                <c:pt idx="252">
                  <c:v>1.1019955276657978</c:v>
                </c:pt>
                <c:pt idx="253">
                  <c:v>1.0994073732432441</c:v>
                </c:pt>
                <c:pt idx="254">
                  <c:v>1.101139107465362</c:v>
                </c:pt>
                <c:pt idx="255">
                  <c:v>1.1012173282057498</c:v>
                </c:pt>
                <c:pt idx="256">
                  <c:v>1.1014612169749769</c:v>
                </c:pt>
                <c:pt idx="257">
                  <c:v>1.1013871237541548</c:v>
                </c:pt>
                <c:pt idx="258">
                  <c:v>1.1028430945086225</c:v>
                </c:pt>
                <c:pt idx="259">
                  <c:v>1.1014281504973154</c:v>
                </c:pt>
                <c:pt idx="260">
                  <c:v>1.1019790487239058</c:v>
                </c:pt>
                <c:pt idx="261">
                  <c:v>1.1004675759117231</c:v>
                </c:pt>
                <c:pt idx="262">
                  <c:v>1.1018273226575532</c:v>
                </c:pt>
                <c:pt idx="263">
                  <c:v>1.1009075983008134</c:v>
                </c:pt>
                <c:pt idx="264">
                  <c:v>1.1019939969859442</c:v>
                </c:pt>
                <c:pt idx="265">
                  <c:v>1.101253079173242</c:v>
                </c:pt>
                <c:pt idx="266">
                  <c:v>1.1012083270522282</c:v>
                </c:pt>
                <c:pt idx="267">
                  <c:v>1.1023085930399468</c:v>
                </c:pt>
                <c:pt idx="268">
                  <c:v>1.1012191246167191</c:v>
                </c:pt>
                <c:pt idx="269">
                  <c:v>1.1009995828273247</c:v>
                </c:pt>
                <c:pt idx="270">
                  <c:v>1.1030723720418272</c:v>
                </c:pt>
                <c:pt idx="271">
                  <c:v>1.1021401980366836</c:v>
                </c:pt>
                <c:pt idx="272">
                  <c:v>1.1005657052704558</c:v>
                </c:pt>
                <c:pt idx="273">
                  <c:v>1.1001471583025946</c:v>
                </c:pt>
                <c:pt idx="274">
                  <c:v>1.1014808798648688</c:v>
                </c:pt>
                <c:pt idx="275">
                  <c:v>1.1015479308867158</c:v>
                </c:pt>
                <c:pt idx="276">
                  <c:v>1.101327549176877</c:v>
                </c:pt>
                <c:pt idx="277">
                  <c:v>1.1023058808649129</c:v>
                </c:pt>
                <c:pt idx="278">
                  <c:v>1.1012679149381266</c:v>
                </c:pt>
                <c:pt idx="279">
                  <c:v>1.1019206837619762</c:v>
                </c:pt>
                <c:pt idx="280">
                  <c:v>1.1021927302730981</c:v>
                </c:pt>
                <c:pt idx="281">
                  <c:v>1.1019650144359745</c:v>
                </c:pt>
                <c:pt idx="282">
                  <c:v>1.1018854629184844</c:v>
                </c:pt>
                <c:pt idx="283">
                  <c:v>1.1017740766563939</c:v>
                </c:pt>
                <c:pt idx="284">
                  <c:v>1.101419134238558</c:v>
                </c:pt>
                <c:pt idx="285">
                  <c:v>1.1009022951058607</c:v>
                </c:pt>
                <c:pt idx="286">
                  <c:v>1.1015329580833384</c:v>
                </c:pt>
                <c:pt idx="287">
                  <c:v>1.1011459934907941</c:v>
                </c:pt>
                <c:pt idx="288">
                  <c:v>1.1004429975480599</c:v>
                </c:pt>
                <c:pt idx="289">
                  <c:v>1.1008539196476397</c:v>
                </c:pt>
                <c:pt idx="290">
                  <c:v>1.1031557916223929</c:v>
                </c:pt>
                <c:pt idx="291">
                  <c:v>1.1008597366680695</c:v>
                </c:pt>
                <c:pt idx="292">
                  <c:v>1.1016005237140396</c:v>
                </c:pt>
                <c:pt idx="293">
                  <c:v>1.102257345696237</c:v>
                </c:pt>
                <c:pt idx="294">
                  <c:v>1.1016111351655979</c:v>
                </c:pt>
                <c:pt idx="295">
                  <c:v>1.1024668511931921</c:v>
                </c:pt>
                <c:pt idx="296">
                  <c:v>1.1020759138437604</c:v>
                </c:pt>
                <c:pt idx="297">
                  <c:v>1.1008559325584764</c:v>
                </c:pt>
                <c:pt idx="298">
                  <c:v>1.1014739206633115</c:v>
                </c:pt>
                <c:pt idx="299">
                  <c:v>1.1012504388921298</c:v>
                </c:pt>
                <c:pt idx="300">
                  <c:v>1.1021480769838685</c:v>
                </c:pt>
                <c:pt idx="301">
                  <c:v>1.1027395459764675</c:v>
                </c:pt>
                <c:pt idx="302">
                  <c:v>1.1021416356729781</c:v>
                </c:pt>
                <c:pt idx="303">
                  <c:v>1.1026043958310416</c:v>
                </c:pt>
                <c:pt idx="304">
                  <c:v>1.1009648284641647</c:v>
                </c:pt>
                <c:pt idx="305">
                  <c:v>1.1022700192961004</c:v>
                </c:pt>
                <c:pt idx="306">
                  <c:v>1.1012274346168458</c:v>
                </c:pt>
                <c:pt idx="307">
                  <c:v>1.1021243181045863</c:v>
                </c:pt>
                <c:pt idx="308">
                  <c:v>1.1014707536292352</c:v>
                </c:pt>
                <c:pt idx="309">
                  <c:v>1.1014059213338778</c:v>
                </c:pt>
                <c:pt idx="310">
                  <c:v>1.1024348270922506</c:v>
                </c:pt>
                <c:pt idx="311">
                  <c:v>1.1005058456151835</c:v>
                </c:pt>
                <c:pt idx="312">
                  <c:v>1.1021742239458048</c:v>
                </c:pt>
                <c:pt idx="313">
                  <c:v>1.101655662305296</c:v>
                </c:pt>
                <c:pt idx="314">
                  <c:v>1.1010650552751293</c:v>
                </c:pt>
                <c:pt idx="315">
                  <c:v>1.1014796104721041</c:v>
                </c:pt>
                <c:pt idx="316">
                  <c:v>1.1021897321463061</c:v>
                </c:pt>
                <c:pt idx="317">
                  <c:v>1.1013112783741117</c:v>
                </c:pt>
                <c:pt idx="318">
                  <c:v>1.1009664667031069</c:v>
                </c:pt>
                <c:pt idx="319">
                  <c:v>1.1019907165030618</c:v>
                </c:pt>
                <c:pt idx="320">
                  <c:v>1.1015065455041</c:v>
                </c:pt>
                <c:pt idx="321">
                  <c:v>1.1013387955063774</c:v>
                </c:pt>
                <c:pt idx="322">
                  <c:v>1.1010606917539989</c:v>
                </c:pt>
                <c:pt idx="323">
                  <c:v>1.1009035125531743</c:v>
                </c:pt>
                <c:pt idx="324">
                  <c:v>1.102292245204179</c:v>
                </c:pt>
                <c:pt idx="325">
                  <c:v>1.1022794666915898</c:v>
                </c:pt>
                <c:pt idx="326">
                  <c:v>1.1002719017633731</c:v>
                </c:pt>
                <c:pt idx="327">
                  <c:v>1.1020728752170337</c:v>
                </c:pt>
                <c:pt idx="328">
                  <c:v>1.1029031876873019</c:v>
                </c:pt>
                <c:pt idx="329">
                  <c:v>1.1013710055939527</c:v>
                </c:pt>
                <c:pt idx="330">
                  <c:v>1.1012261247199406</c:v>
                </c:pt>
                <c:pt idx="331">
                  <c:v>1.1014597127316645</c:v>
                </c:pt>
                <c:pt idx="332">
                  <c:v>1.1001793645985942</c:v>
                </c:pt>
                <c:pt idx="333">
                  <c:v>1.1012444150466663</c:v>
                </c:pt>
                <c:pt idx="334">
                  <c:v>1.1003261866511935</c:v>
                </c:pt>
                <c:pt idx="335">
                  <c:v>1.1006809947448772</c:v>
                </c:pt>
                <c:pt idx="336">
                  <c:v>1.1016639263197041</c:v>
                </c:pt>
                <c:pt idx="337">
                  <c:v>1.10028244736968</c:v>
                </c:pt>
                <c:pt idx="338">
                  <c:v>1.1007909691752769</c:v>
                </c:pt>
                <c:pt idx="339">
                  <c:v>1.1013728136872667</c:v>
                </c:pt>
                <c:pt idx="340">
                  <c:v>1.1001945878851469</c:v>
                </c:pt>
                <c:pt idx="341">
                  <c:v>1.1023543557987134</c:v>
                </c:pt>
                <c:pt idx="342">
                  <c:v>1.101225659013934</c:v>
                </c:pt>
                <c:pt idx="343">
                  <c:v>1.1023504687600041</c:v>
                </c:pt>
                <c:pt idx="344">
                  <c:v>1.1011158590378647</c:v>
                </c:pt>
                <c:pt idx="345">
                  <c:v>1.1015985386280041</c:v>
                </c:pt>
                <c:pt idx="346">
                  <c:v>1.1013160941522746</c:v>
                </c:pt>
                <c:pt idx="347">
                  <c:v>1.1006597380765935</c:v>
                </c:pt>
                <c:pt idx="348">
                  <c:v>1.1023358558431082</c:v>
                </c:pt>
                <c:pt idx="349">
                  <c:v>1.1003031269395493</c:v>
                </c:pt>
                <c:pt idx="350">
                  <c:v>1.1016362520741121</c:v>
                </c:pt>
                <c:pt idx="351">
                  <c:v>1.100799254264853</c:v>
                </c:pt>
                <c:pt idx="352">
                  <c:v>1.1021545230267669</c:v>
                </c:pt>
                <c:pt idx="353">
                  <c:v>1.1009187397886846</c:v>
                </c:pt>
                <c:pt idx="354">
                  <c:v>1.1006312417335558</c:v>
                </c:pt>
                <c:pt idx="355">
                  <c:v>1.1015260772764228</c:v>
                </c:pt>
                <c:pt idx="356">
                  <c:v>1.1014159748118646</c:v>
                </c:pt>
                <c:pt idx="357">
                  <c:v>1.1018876557804367</c:v>
                </c:pt>
                <c:pt idx="358">
                  <c:v>1.1026178190131812</c:v>
                </c:pt>
                <c:pt idx="359">
                  <c:v>1.1015025525558999</c:v>
                </c:pt>
                <c:pt idx="360">
                  <c:v>1.1003723923447273</c:v>
                </c:pt>
                <c:pt idx="361">
                  <c:v>1.1015237209114102</c:v>
                </c:pt>
                <c:pt idx="362">
                  <c:v>1.1005642041792636</c:v>
                </c:pt>
                <c:pt idx="363">
                  <c:v>1.1003847984562829</c:v>
                </c:pt>
                <c:pt idx="364">
                  <c:v>1.1025038373973688</c:v>
                </c:pt>
                <c:pt idx="365">
                  <c:v>1.1013740128220622</c:v>
                </c:pt>
                <c:pt idx="366">
                  <c:v>1.1024674917441053</c:v>
                </c:pt>
                <c:pt idx="367">
                  <c:v>1.1018169442634738</c:v>
                </c:pt>
                <c:pt idx="368">
                  <c:v>1.1022027191789876</c:v>
                </c:pt>
                <c:pt idx="369">
                  <c:v>1.1022992367318121</c:v>
                </c:pt>
                <c:pt idx="370">
                  <c:v>1.1021199260910473</c:v>
                </c:pt>
                <c:pt idx="371">
                  <c:v>1.1019126115967317</c:v>
                </c:pt>
                <c:pt idx="372">
                  <c:v>1.1005200353231541</c:v>
                </c:pt>
                <c:pt idx="373">
                  <c:v>1.1003316308860109</c:v>
                </c:pt>
                <c:pt idx="374">
                  <c:v>1.1014980975450512</c:v>
                </c:pt>
                <c:pt idx="375">
                  <c:v>1.101520413654834</c:v>
                </c:pt>
                <c:pt idx="376">
                  <c:v>1.1016425342152467</c:v>
                </c:pt>
                <c:pt idx="377">
                  <c:v>1.101605165751091</c:v>
                </c:pt>
                <c:pt idx="378">
                  <c:v>1.1018617591881024</c:v>
                </c:pt>
                <c:pt idx="379">
                  <c:v>1.1024907439438798</c:v>
                </c:pt>
                <c:pt idx="380">
                  <c:v>1.1014266855352375</c:v>
                </c:pt>
                <c:pt idx="381">
                  <c:v>1.1012356080234147</c:v>
                </c:pt>
                <c:pt idx="382">
                  <c:v>1.1006913881151748</c:v>
                </c:pt>
                <c:pt idx="383">
                  <c:v>1.1019983469213339</c:v>
                </c:pt>
                <c:pt idx="384">
                  <c:v>1.1022492172660796</c:v>
                </c:pt>
                <c:pt idx="385">
                  <c:v>1.1011849762212762</c:v>
                </c:pt>
                <c:pt idx="386">
                  <c:v>1.1024566288563658</c:v>
                </c:pt>
                <c:pt idx="387">
                  <c:v>1.1015235812411277</c:v>
                </c:pt>
                <c:pt idx="388">
                  <c:v>1.1016140542586021</c:v>
                </c:pt>
                <c:pt idx="389">
                  <c:v>1.1014274372365185</c:v>
                </c:pt>
                <c:pt idx="390">
                  <c:v>1.1016669344934549</c:v>
                </c:pt>
                <c:pt idx="391">
                  <c:v>1.1009393192014081</c:v>
                </c:pt>
                <c:pt idx="392">
                  <c:v>1.1005911715435794</c:v>
                </c:pt>
                <c:pt idx="393">
                  <c:v>1.1020635760008723</c:v>
                </c:pt>
                <c:pt idx="394">
                  <c:v>1.1025260636228862</c:v>
                </c:pt>
                <c:pt idx="395">
                  <c:v>1.1012784337275887</c:v>
                </c:pt>
                <c:pt idx="396">
                  <c:v>1.1011210062001699</c:v>
                </c:pt>
                <c:pt idx="397">
                  <c:v>1.1012762793629909</c:v>
                </c:pt>
                <c:pt idx="398">
                  <c:v>1.1017128369630174</c:v>
                </c:pt>
                <c:pt idx="399">
                  <c:v>1.1025301740155942</c:v>
                </c:pt>
                <c:pt idx="400">
                  <c:v>1.0996583976335115</c:v>
                </c:pt>
                <c:pt idx="401">
                  <c:v>1.1011626988756025</c:v>
                </c:pt>
                <c:pt idx="402">
                  <c:v>1.1020406694284164</c:v>
                </c:pt>
                <c:pt idx="403">
                  <c:v>1.1007731310056879</c:v>
                </c:pt>
                <c:pt idx="404">
                  <c:v>1.1017114258842149</c:v>
                </c:pt>
                <c:pt idx="405">
                  <c:v>1.1006298941963482</c:v>
                </c:pt>
                <c:pt idx="406">
                  <c:v>1.1020057342930365</c:v>
                </c:pt>
                <c:pt idx="407">
                  <c:v>1.1016592904233991</c:v>
                </c:pt>
                <c:pt idx="408">
                  <c:v>1.101303449167881</c:v>
                </c:pt>
                <c:pt idx="409">
                  <c:v>1.101419646487344</c:v>
                </c:pt>
                <c:pt idx="410">
                  <c:v>1.1024673356679302</c:v>
                </c:pt>
                <c:pt idx="411">
                  <c:v>1.1014197545880682</c:v>
                </c:pt>
                <c:pt idx="412">
                  <c:v>1.1015439437046601</c:v>
                </c:pt>
                <c:pt idx="413">
                  <c:v>1.1022832211191358</c:v>
                </c:pt>
                <c:pt idx="414">
                  <c:v>1.1032382216096306</c:v>
                </c:pt>
                <c:pt idx="415">
                  <c:v>1.1006183234573219</c:v>
                </c:pt>
                <c:pt idx="416">
                  <c:v>1.100878285518688</c:v>
                </c:pt>
                <c:pt idx="417">
                  <c:v>1.1020735568787388</c:v>
                </c:pt>
                <c:pt idx="418">
                  <c:v>1.1013979832036431</c:v>
                </c:pt>
                <c:pt idx="419">
                  <c:v>1.101228766213066</c:v>
                </c:pt>
                <c:pt idx="420">
                  <c:v>1.10103979419708</c:v>
                </c:pt>
                <c:pt idx="421">
                  <c:v>1.1017223880274651</c:v>
                </c:pt>
                <c:pt idx="422">
                  <c:v>1.1014018464095534</c:v>
                </c:pt>
                <c:pt idx="423">
                  <c:v>1.1019483023038632</c:v>
                </c:pt>
                <c:pt idx="424">
                  <c:v>1.1008789107486796</c:v>
                </c:pt>
                <c:pt idx="425">
                  <c:v>1.101557846553382</c:v>
                </c:pt>
                <c:pt idx="426">
                  <c:v>1.1019994751116589</c:v>
                </c:pt>
                <c:pt idx="427">
                  <c:v>1.1013544970789824</c:v>
                </c:pt>
                <c:pt idx="428">
                  <c:v>1.1015433378967736</c:v>
                </c:pt>
                <c:pt idx="429">
                  <c:v>1.1011023991479441</c:v>
                </c:pt>
                <c:pt idx="430">
                  <c:v>1.1019558777770009</c:v>
                </c:pt>
                <c:pt idx="431">
                  <c:v>1.101861472795796</c:v>
                </c:pt>
                <c:pt idx="432">
                  <c:v>1.1022712918073923</c:v>
                </c:pt>
                <c:pt idx="433">
                  <c:v>1.102037013663266</c:v>
                </c:pt>
                <c:pt idx="434">
                  <c:v>1.1025447472270054</c:v>
                </c:pt>
                <c:pt idx="435">
                  <c:v>1.1021774660621546</c:v>
                </c:pt>
                <c:pt idx="436">
                  <c:v>1.1023170074635242</c:v>
                </c:pt>
                <c:pt idx="437">
                  <c:v>1.1011547975009257</c:v>
                </c:pt>
                <c:pt idx="438">
                  <c:v>1.1016016174597969</c:v>
                </c:pt>
                <c:pt idx="439">
                  <c:v>1.102239680958222</c:v>
                </c:pt>
                <c:pt idx="440">
                  <c:v>1.1015328583129931</c:v>
                </c:pt>
                <c:pt idx="441">
                  <c:v>1.1026447750996302</c:v>
                </c:pt>
                <c:pt idx="442">
                  <c:v>1.101024611328189</c:v>
                </c:pt>
                <c:pt idx="443">
                  <c:v>1.1011324666000792</c:v>
                </c:pt>
                <c:pt idx="444">
                  <c:v>1.101044163834225</c:v>
                </c:pt>
                <c:pt idx="445">
                  <c:v>1.1030393919433037</c:v>
                </c:pt>
                <c:pt idx="446">
                  <c:v>1.101732273766483</c:v>
                </c:pt>
                <c:pt idx="447">
                  <c:v>1.100899903300615</c:v>
                </c:pt>
                <c:pt idx="448">
                  <c:v>1.1023126331876938</c:v>
                </c:pt>
                <c:pt idx="449">
                  <c:v>1.1025032556545578</c:v>
                </c:pt>
                <c:pt idx="450">
                  <c:v>1.1017566574979198</c:v>
                </c:pt>
                <c:pt idx="451">
                  <c:v>1.1017601502075218</c:v>
                </c:pt>
                <c:pt idx="452">
                  <c:v>1.1029947447938593</c:v>
                </c:pt>
                <c:pt idx="453">
                  <c:v>1.1008907983810012</c:v>
                </c:pt>
                <c:pt idx="454">
                  <c:v>1.100216375312379</c:v>
                </c:pt>
                <c:pt idx="455">
                  <c:v>1.1017006138918275</c:v>
                </c:pt>
                <c:pt idx="456">
                  <c:v>1.1010016848758521</c:v>
                </c:pt>
                <c:pt idx="457">
                  <c:v>1.101693386867846</c:v>
                </c:pt>
                <c:pt idx="458">
                  <c:v>1.1022875827066652</c:v>
                </c:pt>
                <c:pt idx="459">
                  <c:v>1.1008986010642674</c:v>
                </c:pt>
                <c:pt idx="460">
                  <c:v>1.1029648196881634</c:v>
                </c:pt>
                <c:pt idx="461">
                  <c:v>1.1019530141640674</c:v>
                </c:pt>
                <c:pt idx="462">
                  <c:v>1.1005078954185115</c:v>
                </c:pt>
                <c:pt idx="463">
                  <c:v>1.1011272736113329</c:v>
                </c:pt>
                <c:pt idx="464">
                  <c:v>1.1014924392117553</c:v>
                </c:pt>
                <c:pt idx="465">
                  <c:v>1.1014402519221473</c:v>
                </c:pt>
                <c:pt idx="466">
                  <c:v>1.1026626242778583</c:v>
                </c:pt>
                <c:pt idx="467">
                  <c:v>1.1024620106514449</c:v>
                </c:pt>
                <c:pt idx="468">
                  <c:v>1.1015187399870205</c:v>
                </c:pt>
                <c:pt idx="469">
                  <c:v>1.1020537661453991</c:v>
                </c:pt>
                <c:pt idx="470">
                  <c:v>1.1018477896336245</c:v>
                </c:pt>
                <c:pt idx="471">
                  <c:v>1.1005532163556675</c:v>
                </c:pt>
                <c:pt idx="472">
                  <c:v>1.1019066180832131</c:v>
                </c:pt>
                <c:pt idx="473">
                  <c:v>1.1007295214757169</c:v>
                </c:pt>
                <c:pt idx="474">
                  <c:v>1.1010369790313097</c:v>
                </c:pt>
                <c:pt idx="475">
                  <c:v>1.1021419377113799</c:v>
                </c:pt>
                <c:pt idx="476">
                  <c:v>1.1016403766476279</c:v>
                </c:pt>
                <c:pt idx="477">
                  <c:v>1.1016242394049605</c:v>
                </c:pt>
                <c:pt idx="478">
                  <c:v>1.1023024928525265</c:v>
                </c:pt>
                <c:pt idx="479">
                  <c:v>1.1013906388682659</c:v>
                </c:pt>
                <c:pt idx="480">
                  <c:v>1.1006638548290557</c:v>
                </c:pt>
                <c:pt idx="481">
                  <c:v>1.1020797655360279</c:v>
                </c:pt>
                <c:pt idx="482">
                  <c:v>1.1018463082729608</c:v>
                </c:pt>
                <c:pt idx="483">
                  <c:v>1.1010201194501474</c:v>
                </c:pt>
                <c:pt idx="484">
                  <c:v>1.1027357962209066</c:v>
                </c:pt>
                <c:pt idx="485">
                  <c:v>1.1020918570947511</c:v>
                </c:pt>
                <c:pt idx="486">
                  <c:v>1.1014517004372484</c:v>
                </c:pt>
                <c:pt idx="487">
                  <c:v>1.1027716138610997</c:v>
                </c:pt>
                <c:pt idx="488">
                  <c:v>1.101810672003233</c:v>
                </c:pt>
                <c:pt idx="489">
                  <c:v>1.1014590160876931</c:v>
                </c:pt>
                <c:pt idx="490">
                  <c:v>1.1007867290001923</c:v>
                </c:pt>
                <c:pt idx="491">
                  <c:v>1.101570220483864</c:v>
                </c:pt>
                <c:pt idx="492">
                  <c:v>1.1019143553462323</c:v>
                </c:pt>
                <c:pt idx="493">
                  <c:v>1.1010296063075005</c:v>
                </c:pt>
                <c:pt idx="494">
                  <c:v>1.1023591129761225</c:v>
                </c:pt>
                <c:pt idx="495">
                  <c:v>1.1023262441580461</c:v>
                </c:pt>
                <c:pt idx="496">
                  <c:v>1.1015184737286989</c:v>
                </c:pt>
                <c:pt idx="497">
                  <c:v>1.1005050950743056</c:v>
                </c:pt>
                <c:pt idx="498">
                  <c:v>1.1017414871937896</c:v>
                </c:pt>
                <c:pt idx="499">
                  <c:v>1.1020798931345666</c:v>
                </c:pt>
                <c:pt idx="500">
                  <c:v>1.1008195842338679</c:v>
                </c:pt>
                <c:pt idx="501">
                  <c:v>1.1014388216024051</c:v>
                </c:pt>
                <c:pt idx="502">
                  <c:v>1.1030999652881079</c:v>
                </c:pt>
                <c:pt idx="503">
                  <c:v>1.1023428191799771</c:v>
                </c:pt>
                <c:pt idx="504">
                  <c:v>1.1015000841187841</c:v>
                </c:pt>
                <c:pt idx="505">
                  <c:v>1.1016180449172759</c:v>
                </c:pt>
                <c:pt idx="506">
                  <c:v>1.1002945621156086</c:v>
                </c:pt>
                <c:pt idx="507">
                  <c:v>1.1009200104800287</c:v>
                </c:pt>
                <c:pt idx="508">
                  <c:v>1.1009501587586483</c:v>
                </c:pt>
                <c:pt idx="509">
                  <c:v>1.1015510236208348</c:v>
                </c:pt>
                <c:pt idx="510">
                  <c:v>1.1023212554870381</c:v>
                </c:pt>
                <c:pt idx="511">
                  <c:v>1.1017483993509007</c:v>
                </c:pt>
                <c:pt idx="512">
                  <c:v>1.1026115094847659</c:v>
                </c:pt>
                <c:pt idx="513">
                  <c:v>1.1020506126631358</c:v>
                </c:pt>
                <c:pt idx="514">
                  <c:v>1.1017107371219073</c:v>
                </c:pt>
                <c:pt idx="515">
                  <c:v>1.1019842862711047</c:v>
                </c:pt>
                <c:pt idx="516">
                  <c:v>1.101438075093683</c:v>
                </c:pt>
                <c:pt idx="517">
                  <c:v>1.1025103822125792</c:v>
                </c:pt>
                <c:pt idx="518">
                  <c:v>1.1005225732960893</c:v>
                </c:pt>
                <c:pt idx="519">
                  <c:v>1.1017159729318244</c:v>
                </c:pt>
                <c:pt idx="520">
                  <c:v>1.1012118622754929</c:v>
                </c:pt>
                <c:pt idx="521">
                  <c:v>1.1024350280272597</c:v>
                </c:pt>
                <c:pt idx="522">
                  <c:v>1.1013745918926521</c:v>
                </c:pt>
                <c:pt idx="523">
                  <c:v>1.1005858659268557</c:v>
                </c:pt>
                <c:pt idx="524">
                  <c:v>1.1007561635562368</c:v>
                </c:pt>
                <c:pt idx="525">
                  <c:v>1.1023468161081629</c:v>
                </c:pt>
                <c:pt idx="526">
                  <c:v>1.1018516175191109</c:v>
                </c:pt>
                <c:pt idx="527">
                  <c:v>1.1021448527655089</c:v>
                </c:pt>
                <c:pt idx="528">
                  <c:v>1.1020754434772204</c:v>
                </c:pt>
                <c:pt idx="529">
                  <c:v>1.1020941208894728</c:v>
                </c:pt>
                <c:pt idx="530">
                  <c:v>1.1010079356850637</c:v>
                </c:pt>
                <c:pt idx="531">
                  <c:v>1.1024800958218841</c:v>
                </c:pt>
                <c:pt idx="532">
                  <c:v>1.1007199002649748</c:v>
                </c:pt>
                <c:pt idx="533">
                  <c:v>1.102437658843362</c:v>
                </c:pt>
                <c:pt idx="534">
                  <c:v>1.1007477211064181</c:v>
                </c:pt>
                <c:pt idx="535">
                  <c:v>1.101596735570433</c:v>
                </c:pt>
                <c:pt idx="536">
                  <c:v>1.1013424124580145</c:v>
                </c:pt>
                <c:pt idx="537">
                  <c:v>1.1031869896167725</c:v>
                </c:pt>
                <c:pt idx="538">
                  <c:v>1.1012673888317768</c:v>
                </c:pt>
                <c:pt idx="539">
                  <c:v>1.100448770262898</c:v>
                </c:pt>
                <c:pt idx="540">
                  <c:v>1.0993660281525439</c:v>
                </c:pt>
                <c:pt idx="541">
                  <c:v>1.1013985506045074</c:v>
                </c:pt>
                <c:pt idx="542">
                  <c:v>1.1013170765229561</c:v>
                </c:pt>
                <c:pt idx="543">
                  <c:v>1.1014885023648902</c:v>
                </c:pt>
                <c:pt idx="544">
                  <c:v>1.1018306958997495</c:v>
                </c:pt>
                <c:pt idx="545">
                  <c:v>1.1011841073378288</c:v>
                </c:pt>
                <c:pt idx="546">
                  <c:v>1.1012511377822976</c:v>
                </c:pt>
                <c:pt idx="547">
                  <c:v>1.1018137873275082</c:v>
                </c:pt>
                <c:pt idx="548">
                  <c:v>1.1017799079502943</c:v>
                </c:pt>
                <c:pt idx="549">
                  <c:v>1.1018410783468657</c:v>
                </c:pt>
                <c:pt idx="550">
                  <c:v>1.1019147729691297</c:v>
                </c:pt>
                <c:pt idx="551">
                  <c:v>1.1016127450293545</c:v>
                </c:pt>
                <c:pt idx="552">
                  <c:v>1.1015847489260324</c:v>
                </c:pt>
                <c:pt idx="553">
                  <c:v>1.1015612381268012</c:v>
                </c:pt>
                <c:pt idx="554">
                  <c:v>1.1018339826068293</c:v>
                </c:pt>
                <c:pt idx="555">
                  <c:v>1.1017076143644968</c:v>
                </c:pt>
                <c:pt idx="556">
                  <c:v>1.1015010067415638</c:v>
                </c:pt>
                <c:pt idx="557">
                  <c:v>1.1017087984384668</c:v>
                </c:pt>
                <c:pt idx="558">
                  <c:v>1.102447988572522</c:v>
                </c:pt>
                <c:pt idx="559">
                  <c:v>1.1020742645345121</c:v>
                </c:pt>
                <c:pt idx="560">
                  <c:v>1.1015424061316978</c:v>
                </c:pt>
                <c:pt idx="561">
                  <c:v>1.101281751860707</c:v>
                </c:pt>
                <c:pt idx="562">
                  <c:v>1.1026100580307143</c:v>
                </c:pt>
                <c:pt idx="563">
                  <c:v>1.1006272114702587</c:v>
                </c:pt>
                <c:pt idx="564">
                  <c:v>1.1013777274569063</c:v>
                </c:pt>
                <c:pt idx="565">
                  <c:v>1.1011675804111363</c:v>
                </c:pt>
                <c:pt idx="566">
                  <c:v>1.1014270876003356</c:v>
                </c:pt>
                <c:pt idx="567">
                  <c:v>1.1020566617943248</c:v>
                </c:pt>
                <c:pt idx="568">
                  <c:v>1.1020977904991156</c:v>
                </c:pt>
                <c:pt idx="569">
                  <c:v>1.1016116136932057</c:v>
                </c:pt>
                <c:pt idx="570">
                  <c:v>1.1027254116788605</c:v>
                </c:pt>
                <c:pt idx="571">
                  <c:v>1.1014488027880713</c:v>
                </c:pt>
                <c:pt idx="572">
                  <c:v>1.1016006916075298</c:v>
                </c:pt>
                <c:pt idx="573">
                  <c:v>1.1017267983266641</c:v>
                </c:pt>
                <c:pt idx="574">
                  <c:v>1.102763557270146</c:v>
                </c:pt>
                <c:pt idx="575">
                  <c:v>1.1021745763447341</c:v>
                </c:pt>
                <c:pt idx="576">
                  <c:v>1.1021664322982008</c:v>
                </c:pt>
                <c:pt idx="577">
                  <c:v>1.1033499937192426</c:v>
                </c:pt>
                <c:pt idx="578">
                  <c:v>1.1006329340796084</c:v>
                </c:pt>
                <c:pt idx="579">
                  <c:v>1.1009060649656417</c:v>
                </c:pt>
                <c:pt idx="580">
                  <c:v>1.1012222550494657</c:v>
                </c:pt>
                <c:pt idx="581">
                  <c:v>1.102088798371786</c:v>
                </c:pt>
                <c:pt idx="582">
                  <c:v>1.1010986811693468</c:v>
                </c:pt>
                <c:pt idx="583">
                  <c:v>1.1018364923447039</c:v>
                </c:pt>
                <c:pt idx="584">
                  <c:v>1.0997072426150489</c:v>
                </c:pt>
                <c:pt idx="585">
                  <c:v>1.1015445740584933</c:v>
                </c:pt>
                <c:pt idx="586">
                  <c:v>1.1014561709054778</c:v>
                </c:pt>
                <c:pt idx="587">
                  <c:v>1.1021450761652773</c:v>
                </c:pt>
                <c:pt idx="588">
                  <c:v>1.1019411291575805</c:v>
                </c:pt>
                <c:pt idx="589">
                  <c:v>1.101249339295824</c:v>
                </c:pt>
                <c:pt idx="590">
                  <c:v>1.101321155767194</c:v>
                </c:pt>
                <c:pt idx="591">
                  <c:v>1.1022008928609557</c:v>
                </c:pt>
                <c:pt idx="592">
                  <c:v>1.102222735478898</c:v>
                </c:pt>
                <c:pt idx="593">
                  <c:v>1.1014824948769406</c:v>
                </c:pt>
                <c:pt idx="594">
                  <c:v>1.1028954980647094</c:v>
                </c:pt>
                <c:pt idx="595">
                  <c:v>1.1012713673427112</c:v>
                </c:pt>
                <c:pt idx="596">
                  <c:v>1.1023290892500526</c:v>
                </c:pt>
                <c:pt idx="597">
                  <c:v>1.1019966539159394</c:v>
                </c:pt>
                <c:pt idx="598">
                  <c:v>1.1022515513510109</c:v>
                </c:pt>
                <c:pt idx="599">
                  <c:v>1.1014556576636327</c:v>
                </c:pt>
                <c:pt idx="600">
                  <c:v>1.1019629595526845</c:v>
                </c:pt>
                <c:pt idx="601">
                  <c:v>1.101908222433249</c:v>
                </c:pt>
                <c:pt idx="602">
                  <c:v>1.1019178163547101</c:v>
                </c:pt>
                <c:pt idx="603">
                  <c:v>1.101086226423629</c:v>
                </c:pt>
                <c:pt idx="604">
                  <c:v>1.1011791327171261</c:v>
                </c:pt>
                <c:pt idx="605">
                  <c:v>1.1019510914663513</c:v>
                </c:pt>
                <c:pt idx="606">
                  <c:v>1.1035166664387965</c:v>
                </c:pt>
                <c:pt idx="607">
                  <c:v>1.1010199032174262</c:v>
                </c:pt>
                <c:pt idx="608">
                  <c:v>1.1012282559448183</c:v>
                </c:pt>
                <c:pt idx="609">
                  <c:v>1.1011036331265351</c:v>
                </c:pt>
                <c:pt idx="610">
                  <c:v>1.1014381446614878</c:v>
                </c:pt>
                <c:pt idx="611">
                  <c:v>1.1021742393184606</c:v>
                </c:pt>
                <c:pt idx="612">
                  <c:v>1.1009283024675507</c:v>
                </c:pt>
                <c:pt idx="613">
                  <c:v>1.1014301063981407</c:v>
                </c:pt>
                <c:pt idx="614">
                  <c:v>1.1028675093612981</c:v>
                </c:pt>
                <c:pt idx="615">
                  <c:v>1.1006988985372705</c:v>
                </c:pt>
                <c:pt idx="616">
                  <c:v>1.10236653787398</c:v>
                </c:pt>
                <c:pt idx="617">
                  <c:v>1.1015904617341854</c:v>
                </c:pt>
                <c:pt idx="618">
                  <c:v>1.1015279744099782</c:v>
                </c:pt>
                <c:pt idx="619">
                  <c:v>1.1027910775581007</c:v>
                </c:pt>
                <c:pt idx="620">
                  <c:v>1.1022296466589776</c:v>
                </c:pt>
                <c:pt idx="621">
                  <c:v>1.1009484408334158</c:v>
                </c:pt>
                <c:pt idx="622">
                  <c:v>1.1007218088410837</c:v>
                </c:pt>
                <c:pt idx="623">
                  <c:v>1.1019260878586268</c:v>
                </c:pt>
                <c:pt idx="624">
                  <c:v>1.1019251381832567</c:v>
                </c:pt>
                <c:pt idx="625">
                  <c:v>1.1015835330183097</c:v>
                </c:pt>
                <c:pt idx="626">
                  <c:v>1.1008196988237235</c:v>
                </c:pt>
                <c:pt idx="627">
                  <c:v>1.1020720509599018</c:v>
                </c:pt>
                <c:pt idx="628">
                  <c:v>1.1011461294588571</c:v>
                </c:pt>
                <c:pt idx="629">
                  <c:v>1.1016039632346166</c:v>
                </c:pt>
                <c:pt idx="630">
                  <c:v>1.101512492930582</c:v>
                </c:pt>
                <c:pt idx="631">
                  <c:v>1.1017583774734943</c:v>
                </c:pt>
                <c:pt idx="632">
                  <c:v>1.1017239301976882</c:v>
                </c:pt>
                <c:pt idx="633">
                  <c:v>1.1012621344648144</c:v>
                </c:pt>
                <c:pt idx="634">
                  <c:v>1.1020731398921506</c:v>
                </c:pt>
                <c:pt idx="635">
                  <c:v>1.1023439347918316</c:v>
                </c:pt>
                <c:pt idx="636">
                  <c:v>1.1024770479855417</c:v>
                </c:pt>
                <c:pt idx="637">
                  <c:v>1.1010151254199139</c:v>
                </c:pt>
                <c:pt idx="638">
                  <c:v>1.1013564578894122</c:v>
                </c:pt>
                <c:pt idx="639">
                  <c:v>1.1027932225178683</c:v>
                </c:pt>
                <c:pt idx="640">
                  <c:v>1.1013076392964054</c:v>
                </c:pt>
                <c:pt idx="641">
                  <c:v>1.1019313579499921</c:v>
                </c:pt>
                <c:pt idx="642">
                  <c:v>1.1009811304285118</c:v>
                </c:pt>
                <c:pt idx="643">
                  <c:v>1.1016749009522675</c:v>
                </c:pt>
                <c:pt idx="644">
                  <c:v>1.1022173799292532</c:v>
                </c:pt>
                <c:pt idx="645">
                  <c:v>1.1016402523570052</c:v>
                </c:pt>
                <c:pt idx="646">
                  <c:v>1.1005346796509643</c:v>
                </c:pt>
                <c:pt idx="647">
                  <c:v>1.102114317580384</c:v>
                </c:pt>
                <c:pt idx="648">
                  <c:v>1.10129792177342</c:v>
                </c:pt>
                <c:pt idx="649">
                  <c:v>1.1003440696257463</c:v>
                </c:pt>
                <c:pt idx="650">
                  <c:v>1.1023250726910472</c:v>
                </c:pt>
                <c:pt idx="651">
                  <c:v>1.100951720759439</c:v>
                </c:pt>
                <c:pt idx="652">
                  <c:v>1.1014863481091945</c:v>
                </c:pt>
                <c:pt idx="653">
                  <c:v>1.101173208835061</c:v>
                </c:pt>
                <c:pt idx="654">
                  <c:v>1.1021407342311424</c:v>
                </c:pt>
                <c:pt idx="655">
                  <c:v>1.1017140422012566</c:v>
                </c:pt>
                <c:pt idx="656">
                  <c:v>1.1022031013260727</c:v>
                </c:pt>
                <c:pt idx="657">
                  <c:v>1.1011194541925617</c:v>
                </c:pt>
                <c:pt idx="658">
                  <c:v>1.1016570372259704</c:v>
                </c:pt>
                <c:pt idx="659">
                  <c:v>1.1015331214993631</c:v>
                </c:pt>
                <c:pt idx="660">
                  <c:v>1.1018231248809596</c:v>
                </c:pt>
                <c:pt idx="661">
                  <c:v>1.1015508611983234</c:v>
                </c:pt>
                <c:pt idx="662">
                  <c:v>1.1018351057704365</c:v>
                </c:pt>
                <c:pt idx="663">
                  <c:v>1.1016341790772775</c:v>
                </c:pt>
                <c:pt idx="664">
                  <c:v>1.1017268387511758</c:v>
                </c:pt>
                <c:pt idx="665">
                  <c:v>1.101464005219202</c:v>
                </c:pt>
                <c:pt idx="666">
                  <c:v>1.1016656799810121</c:v>
                </c:pt>
                <c:pt idx="667">
                  <c:v>1.1021678704324736</c:v>
                </c:pt>
                <c:pt idx="668">
                  <c:v>1.1023189069781445</c:v>
                </c:pt>
                <c:pt idx="669">
                  <c:v>1.101483624072181</c:v>
                </c:pt>
                <c:pt idx="670">
                  <c:v>1.1011888967183066</c:v>
                </c:pt>
                <c:pt idx="671">
                  <c:v>1.1020342894784261</c:v>
                </c:pt>
                <c:pt idx="672">
                  <c:v>1.1007854634230787</c:v>
                </c:pt>
                <c:pt idx="673">
                  <c:v>1.1005132438874825</c:v>
                </c:pt>
                <c:pt idx="674">
                  <c:v>1.1023718669617857</c:v>
                </c:pt>
                <c:pt idx="675">
                  <c:v>1.1018740487694934</c:v>
                </c:pt>
                <c:pt idx="676">
                  <c:v>1.1014021053736691</c:v>
                </c:pt>
                <c:pt idx="677">
                  <c:v>1.1026611371639041</c:v>
                </c:pt>
                <c:pt idx="678">
                  <c:v>1.1015816689758073</c:v>
                </c:pt>
                <c:pt idx="679">
                  <c:v>1.1017035735966101</c:v>
                </c:pt>
                <c:pt idx="680">
                  <c:v>1.1021697481034329</c:v>
                </c:pt>
                <c:pt idx="681">
                  <c:v>1.1030453936354119</c:v>
                </c:pt>
                <c:pt idx="682">
                  <c:v>1.1020863576021638</c:v>
                </c:pt>
                <c:pt idx="683">
                  <c:v>1.1012737608536025</c:v>
                </c:pt>
                <c:pt idx="684">
                  <c:v>1.102570201661609</c:v>
                </c:pt>
                <c:pt idx="685">
                  <c:v>1.1019736460504903</c:v>
                </c:pt>
                <c:pt idx="686">
                  <c:v>1.1026102202008286</c:v>
                </c:pt>
                <c:pt idx="687">
                  <c:v>1.1015333220535193</c:v>
                </c:pt>
                <c:pt idx="688">
                  <c:v>1.1005532165880159</c:v>
                </c:pt>
                <c:pt idx="689">
                  <c:v>1.1013412245331937</c:v>
                </c:pt>
                <c:pt idx="690">
                  <c:v>1.101154468962678</c:v>
                </c:pt>
                <c:pt idx="691">
                  <c:v>1.1013915576213633</c:v>
                </c:pt>
                <c:pt idx="692">
                  <c:v>1.1020611834181326</c:v>
                </c:pt>
                <c:pt idx="693">
                  <c:v>1.1019076933570935</c:v>
                </c:pt>
                <c:pt idx="694">
                  <c:v>1.10208897735806</c:v>
                </c:pt>
                <c:pt idx="695">
                  <c:v>1.1018361544615631</c:v>
                </c:pt>
                <c:pt idx="696">
                  <c:v>1.1027036421929264</c:v>
                </c:pt>
                <c:pt idx="697">
                  <c:v>1.1019089939657207</c:v>
                </c:pt>
                <c:pt idx="698">
                  <c:v>1.1014408105993374</c:v>
                </c:pt>
                <c:pt idx="699">
                  <c:v>1.1014447086933068</c:v>
                </c:pt>
                <c:pt idx="700">
                  <c:v>1.1028546403988062</c:v>
                </c:pt>
                <c:pt idx="701">
                  <c:v>1.1008194321258888</c:v>
                </c:pt>
                <c:pt idx="702">
                  <c:v>1.1024703182189803</c:v>
                </c:pt>
                <c:pt idx="703">
                  <c:v>1.1024830754417978</c:v>
                </c:pt>
                <c:pt idx="704">
                  <c:v>1.1020355857282862</c:v>
                </c:pt>
                <c:pt idx="705">
                  <c:v>1.1016410305875914</c:v>
                </c:pt>
                <c:pt idx="706">
                  <c:v>1.1009975773826364</c:v>
                </c:pt>
                <c:pt idx="707">
                  <c:v>1.1016712225422347</c:v>
                </c:pt>
                <c:pt idx="708">
                  <c:v>1.1004504072799188</c:v>
                </c:pt>
                <c:pt idx="709">
                  <c:v>1.101344709381459</c:v>
                </c:pt>
                <c:pt idx="710">
                  <c:v>1.1025030674972103</c:v>
                </c:pt>
                <c:pt idx="711">
                  <c:v>1.1013997008322469</c:v>
                </c:pt>
                <c:pt idx="712">
                  <c:v>1.101713287124531</c:v>
                </c:pt>
                <c:pt idx="713">
                  <c:v>1.1013724828880611</c:v>
                </c:pt>
                <c:pt idx="714">
                  <c:v>1.1020849518488269</c:v>
                </c:pt>
                <c:pt idx="715">
                  <c:v>1.1007166576948262</c:v>
                </c:pt>
                <c:pt idx="716">
                  <c:v>1.1013772479162078</c:v>
                </c:pt>
                <c:pt idx="717">
                  <c:v>1.1014600579117697</c:v>
                </c:pt>
                <c:pt idx="718">
                  <c:v>1.1026833523578567</c:v>
                </c:pt>
                <c:pt idx="719">
                  <c:v>1.1013675963886949</c:v>
                </c:pt>
                <c:pt idx="720">
                  <c:v>1.1004376572484962</c:v>
                </c:pt>
                <c:pt idx="721">
                  <c:v>1.1006588248836273</c:v>
                </c:pt>
                <c:pt idx="722">
                  <c:v>1.1016924209478527</c:v>
                </c:pt>
                <c:pt idx="723">
                  <c:v>1.1020984011411297</c:v>
                </c:pt>
                <c:pt idx="724">
                  <c:v>1.101824751186939</c:v>
                </c:pt>
                <c:pt idx="725">
                  <c:v>1.1012441014631742</c:v>
                </c:pt>
                <c:pt idx="726">
                  <c:v>1.1009158332989986</c:v>
                </c:pt>
                <c:pt idx="727">
                  <c:v>1.1006294105778098</c:v>
                </c:pt>
                <c:pt idx="728">
                  <c:v>1.1012166230080007</c:v>
                </c:pt>
                <c:pt idx="729">
                  <c:v>1.1017101891136265</c:v>
                </c:pt>
                <c:pt idx="730">
                  <c:v>1.1017641115896015</c:v>
                </c:pt>
                <c:pt idx="731">
                  <c:v>1.102013953077946</c:v>
                </c:pt>
                <c:pt idx="732">
                  <c:v>1.1018669394129117</c:v>
                </c:pt>
                <c:pt idx="733">
                  <c:v>1.1003183767264417</c:v>
                </c:pt>
                <c:pt idx="734">
                  <c:v>1.1019429905505558</c:v>
                </c:pt>
                <c:pt idx="735">
                  <c:v>1.1017532763235829</c:v>
                </c:pt>
                <c:pt idx="736">
                  <c:v>1.1017092148515621</c:v>
                </c:pt>
                <c:pt idx="737">
                  <c:v>1.102291608854574</c:v>
                </c:pt>
                <c:pt idx="738">
                  <c:v>1.1017792412930809</c:v>
                </c:pt>
                <c:pt idx="739">
                  <c:v>1.1026581001118836</c:v>
                </c:pt>
                <c:pt idx="740">
                  <c:v>1.10161805240868</c:v>
                </c:pt>
                <c:pt idx="741">
                  <c:v>1.1022952500129497</c:v>
                </c:pt>
                <c:pt idx="742">
                  <c:v>1.1015181012505959</c:v>
                </c:pt>
                <c:pt idx="743">
                  <c:v>1.1011478612345742</c:v>
                </c:pt>
                <c:pt idx="744">
                  <c:v>1.1018459984128461</c:v>
                </c:pt>
                <c:pt idx="745">
                  <c:v>1.100704871261204</c:v>
                </c:pt>
                <c:pt idx="746">
                  <c:v>1.1016472968037385</c:v>
                </c:pt>
                <c:pt idx="747">
                  <c:v>1.1011977260215986</c:v>
                </c:pt>
                <c:pt idx="748">
                  <c:v>1.1024160177778324</c:v>
                </c:pt>
                <c:pt idx="749">
                  <c:v>1.1015731331326966</c:v>
                </c:pt>
                <c:pt idx="750">
                  <c:v>1.1017416925769075</c:v>
                </c:pt>
                <c:pt idx="751">
                  <c:v>1.101569206650383</c:v>
                </c:pt>
                <c:pt idx="752">
                  <c:v>1.1028411580756055</c:v>
                </c:pt>
                <c:pt idx="753">
                  <c:v>1.1018510523245664</c:v>
                </c:pt>
                <c:pt idx="754">
                  <c:v>1.1010631377685689</c:v>
                </c:pt>
                <c:pt idx="755">
                  <c:v>1.1012803467061536</c:v>
                </c:pt>
                <c:pt idx="756">
                  <c:v>1.1017862856677723</c:v>
                </c:pt>
                <c:pt idx="757">
                  <c:v>1.1016215857264358</c:v>
                </c:pt>
                <c:pt idx="758">
                  <c:v>1.1019216243014931</c:v>
                </c:pt>
                <c:pt idx="759">
                  <c:v>1.1019685086307471</c:v>
                </c:pt>
                <c:pt idx="760">
                  <c:v>1.1007586986465445</c:v>
                </c:pt>
                <c:pt idx="761">
                  <c:v>1.1014165517006456</c:v>
                </c:pt>
                <c:pt idx="762">
                  <c:v>1.1014707244040234</c:v>
                </c:pt>
                <c:pt idx="763">
                  <c:v>1.1024722662872439</c:v>
                </c:pt>
                <c:pt idx="764">
                  <c:v>1.101304915528585</c:v>
                </c:pt>
                <c:pt idx="765">
                  <c:v>1.1014535266284096</c:v>
                </c:pt>
                <c:pt idx="766">
                  <c:v>1.1000743409973255</c:v>
                </c:pt>
                <c:pt idx="767">
                  <c:v>1.1009658760124335</c:v>
                </c:pt>
                <c:pt idx="768">
                  <c:v>1.10164045335385</c:v>
                </c:pt>
                <c:pt idx="769">
                  <c:v>1.102262541848422</c:v>
                </c:pt>
                <c:pt idx="770">
                  <c:v>1.1016652917144838</c:v>
                </c:pt>
                <c:pt idx="771">
                  <c:v>1.1017892056033327</c:v>
                </c:pt>
                <c:pt idx="772">
                  <c:v>1.1026113103716009</c:v>
                </c:pt>
                <c:pt idx="773">
                  <c:v>1.1008345372027559</c:v>
                </c:pt>
                <c:pt idx="774">
                  <c:v>1.1022262136654855</c:v>
                </c:pt>
                <c:pt idx="775">
                  <c:v>1.1001276520378644</c:v>
                </c:pt>
                <c:pt idx="776">
                  <c:v>1.1013638941096464</c:v>
                </c:pt>
                <c:pt idx="777">
                  <c:v>1.1022927422320905</c:v>
                </c:pt>
                <c:pt idx="778">
                  <c:v>1.1013261825956144</c:v>
                </c:pt>
                <c:pt idx="779">
                  <c:v>1.1016363947647076</c:v>
                </c:pt>
                <c:pt idx="780">
                  <c:v>1.101300321796808</c:v>
                </c:pt>
                <c:pt idx="781">
                  <c:v>1.1004325309125078</c:v>
                </c:pt>
                <c:pt idx="782">
                  <c:v>1.1016721687371198</c:v>
                </c:pt>
                <c:pt idx="783">
                  <c:v>1.1009594620396301</c:v>
                </c:pt>
                <c:pt idx="784">
                  <c:v>1.1012177586701666</c:v>
                </c:pt>
                <c:pt idx="785">
                  <c:v>1.1019182205334921</c:v>
                </c:pt>
                <c:pt idx="786">
                  <c:v>1.102481747946692</c:v>
                </c:pt>
                <c:pt idx="787">
                  <c:v>1.1016525842666784</c:v>
                </c:pt>
                <c:pt idx="788">
                  <c:v>1.1013618565061123</c:v>
                </c:pt>
                <c:pt idx="789">
                  <c:v>1.1017723892501312</c:v>
                </c:pt>
                <c:pt idx="790">
                  <c:v>1.1015281504760852</c:v>
                </c:pt>
                <c:pt idx="791">
                  <c:v>1.1018361249505007</c:v>
                </c:pt>
                <c:pt idx="792">
                  <c:v>1.1020686628783707</c:v>
                </c:pt>
                <c:pt idx="793">
                  <c:v>1.1005182857951654</c:v>
                </c:pt>
                <c:pt idx="794">
                  <c:v>1.1019415004684314</c:v>
                </c:pt>
                <c:pt idx="795">
                  <c:v>1.1021148198751232</c:v>
                </c:pt>
                <c:pt idx="796">
                  <c:v>1.1018341076942912</c:v>
                </c:pt>
                <c:pt idx="797">
                  <c:v>1.1022702895078027</c:v>
                </c:pt>
                <c:pt idx="798">
                  <c:v>1.1014548745387944</c:v>
                </c:pt>
                <c:pt idx="799">
                  <c:v>1.1010890373348028</c:v>
                </c:pt>
                <c:pt idx="800">
                  <c:v>1.1015671123045574</c:v>
                </c:pt>
                <c:pt idx="801">
                  <c:v>1.1024491411011217</c:v>
                </c:pt>
                <c:pt idx="802">
                  <c:v>1.1017315085554542</c:v>
                </c:pt>
                <c:pt idx="803">
                  <c:v>1.1020054381302089</c:v>
                </c:pt>
                <c:pt idx="804">
                  <c:v>1.1002934422740467</c:v>
                </c:pt>
                <c:pt idx="805">
                  <c:v>1.1006418734581633</c:v>
                </c:pt>
                <c:pt idx="806">
                  <c:v>1.1017412742352111</c:v>
                </c:pt>
                <c:pt idx="807">
                  <c:v>1.1015649333074009</c:v>
                </c:pt>
                <c:pt idx="808">
                  <c:v>1.1021740036702745</c:v>
                </c:pt>
                <c:pt idx="809">
                  <c:v>1.1011127525531266</c:v>
                </c:pt>
                <c:pt idx="810">
                  <c:v>1.1025607478575365</c:v>
                </c:pt>
                <c:pt idx="811">
                  <c:v>1.1008199302887494</c:v>
                </c:pt>
                <c:pt idx="812">
                  <c:v>1.1013787795619168</c:v>
                </c:pt>
                <c:pt idx="813">
                  <c:v>1.1007205745548916</c:v>
                </c:pt>
                <c:pt idx="814">
                  <c:v>1.1018093648573699</c:v>
                </c:pt>
                <c:pt idx="815">
                  <c:v>1.1017254210745795</c:v>
                </c:pt>
                <c:pt idx="816">
                  <c:v>1.1020546021761219</c:v>
                </c:pt>
                <c:pt idx="817">
                  <c:v>1.1014234827042637</c:v>
                </c:pt>
                <c:pt idx="818">
                  <c:v>1.1018820676644654</c:v>
                </c:pt>
                <c:pt idx="819">
                  <c:v>1.1008660651136044</c:v>
                </c:pt>
                <c:pt idx="820">
                  <c:v>1.1015264276789858</c:v>
                </c:pt>
                <c:pt idx="821">
                  <c:v>1.1015867195573184</c:v>
                </c:pt>
                <c:pt idx="822">
                  <c:v>1.0999467091451798</c:v>
                </c:pt>
                <c:pt idx="823">
                  <c:v>1.101759919088714</c:v>
                </c:pt>
                <c:pt idx="824">
                  <c:v>1.1016752643051217</c:v>
                </c:pt>
                <c:pt idx="825">
                  <c:v>1.1009738408161371</c:v>
                </c:pt>
                <c:pt idx="826">
                  <c:v>1.1026412572752764</c:v>
                </c:pt>
                <c:pt idx="827">
                  <c:v>1.1025283458228672</c:v>
                </c:pt>
                <c:pt idx="828">
                  <c:v>1.1017244636975554</c:v>
                </c:pt>
                <c:pt idx="829">
                  <c:v>1.1025532453705151</c:v>
                </c:pt>
                <c:pt idx="830">
                  <c:v>1.1009960537696624</c:v>
                </c:pt>
                <c:pt idx="831">
                  <c:v>1.1025466207581971</c:v>
                </c:pt>
                <c:pt idx="832">
                  <c:v>1.1007729376782767</c:v>
                </c:pt>
                <c:pt idx="833">
                  <c:v>1.1014504654669053</c:v>
                </c:pt>
                <c:pt idx="834">
                  <c:v>1.1021676257298476</c:v>
                </c:pt>
                <c:pt idx="835">
                  <c:v>1.1035449374180539</c:v>
                </c:pt>
                <c:pt idx="836">
                  <c:v>1.1018760668554832</c:v>
                </c:pt>
                <c:pt idx="837">
                  <c:v>1.1018212601610815</c:v>
                </c:pt>
                <c:pt idx="838">
                  <c:v>1.1018832017883384</c:v>
                </c:pt>
                <c:pt idx="839">
                  <c:v>1.1020454838392628</c:v>
                </c:pt>
                <c:pt idx="840">
                  <c:v>1.1021289977672255</c:v>
                </c:pt>
                <c:pt idx="841">
                  <c:v>1.1023591479331172</c:v>
                </c:pt>
                <c:pt idx="842">
                  <c:v>1.1018890430944066</c:v>
                </c:pt>
                <c:pt idx="843">
                  <c:v>1.102525068968256</c:v>
                </c:pt>
                <c:pt idx="844">
                  <c:v>1.1018110373511039</c:v>
                </c:pt>
                <c:pt idx="845">
                  <c:v>1.1005618982467626</c:v>
                </c:pt>
                <c:pt idx="846">
                  <c:v>1.1018768937630767</c:v>
                </c:pt>
                <c:pt idx="847">
                  <c:v>1.1018367227549277</c:v>
                </c:pt>
                <c:pt idx="848">
                  <c:v>1.1019669838102217</c:v>
                </c:pt>
                <c:pt idx="849">
                  <c:v>1.1022704266579861</c:v>
                </c:pt>
                <c:pt idx="850">
                  <c:v>1.102167656963206</c:v>
                </c:pt>
                <c:pt idx="851">
                  <c:v>1.1021168526894058</c:v>
                </c:pt>
                <c:pt idx="852">
                  <c:v>1.1020644226102554</c:v>
                </c:pt>
                <c:pt idx="853">
                  <c:v>1.1020321314394126</c:v>
                </c:pt>
                <c:pt idx="854">
                  <c:v>1.1012088846076127</c:v>
                </c:pt>
                <c:pt idx="855">
                  <c:v>1.1019776432641097</c:v>
                </c:pt>
                <c:pt idx="856">
                  <c:v>1.1007290131472356</c:v>
                </c:pt>
                <c:pt idx="857">
                  <c:v>1.1014691100995246</c:v>
                </c:pt>
                <c:pt idx="858">
                  <c:v>1.1016779909997938</c:v>
                </c:pt>
                <c:pt idx="859">
                  <c:v>1.1003044311762264</c:v>
                </c:pt>
                <c:pt idx="860">
                  <c:v>1.1013246218273598</c:v>
                </c:pt>
                <c:pt idx="861">
                  <c:v>1.1002162886485154</c:v>
                </c:pt>
                <c:pt idx="862">
                  <c:v>1.1017616377344863</c:v>
                </c:pt>
                <c:pt idx="863">
                  <c:v>1.1001326136055987</c:v>
                </c:pt>
                <c:pt idx="864">
                  <c:v>1.1004807134594163</c:v>
                </c:pt>
                <c:pt idx="865">
                  <c:v>1.1019471151475875</c:v>
                </c:pt>
                <c:pt idx="866">
                  <c:v>1.1012967166646641</c:v>
                </c:pt>
                <c:pt idx="867">
                  <c:v>1.101929692433284</c:v>
                </c:pt>
                <c:pt idx="868">
                  <c:v>1.1004148857565512</c:v>
                </c:pt>
                <c:pt idx="869">
                  <c:v>1.1019326985275149</c:v>
                </c:pt>
                <c:pt idx="870">
                  <c:v>1.1013099475973356</c:v>
                </c:pt>
                <c:pt idx="871">
                  <c:v>1.1015504741947819</c:v>
                </c:pt>
                <c:pt idx="872">
                  <c:v>1.1015136067172726</c:v>
                </c:pt>
                <c:pt idx="873">
                  <c:v>1.102261775705033</c:v>
                </c:pt>
                <c:pt idx="874">
                  <c:v>1.100991202498407</c:v>
                </c:pt>
                <c:pt idx="875">
                  <c:v>1.1019922523331545</c:v>
                </c:pt>
                <c:pt idx="876">
                  <c:v>1.1015758341527535</c:v>
                </c:pt>
                <c:pt idx="877">
                  <c:v>1.1018499307467575</c:v>
                </c:pt>
                <c:pt idx="878">
                  <c:v>1.1005910166287534</c:v>
                </c:pt>
                <c:pt idx="879">
                  <c:v>1.1017869960277646</c:v>
                </c:pt>
                <c:pt idx="880">
                  <c:v>1.1020423794977074</c:v>
                </c:pt>
                <c:pt idx="881">
                  <c:v>1.1016139150522899</c:v>
                </c:pt>
                <c:pt idx="882">
                  <c:v>1.1032062140867294</c:v>
                </c:pt>
                <c:pt idx="883">
                  <c:v>1.1020353167020482</c:v>
                </c:pt>
                <c:pt idx="884">
                  <c:v>1.1002961189280944</c:v>
                </c:pt>
                <c:pt idx="885">
                  <c:v>1.1024707128121902</c:v>
                </c:pt>
                <c:pt idx="886">
                  <c:v>1.1012498662313597</c:v>
                </c:pt>
                <c:pt idx="887">
                  <c:v>1.100839501190771</c:v>
                </c:pt>
                <c:pt idx="888">
                  <c:v>1.1023984626551675</c:v>
                </c:pt>
                <c:pt idx="889">
                  <c:v>1.1017396685410306</c:v>
                </c:pt>
                <c:pt idx="890">
                  <c:v>1.1017702076595635</c:v>
                </c:pt>
                <c:pt idx="891">
                  <c:v>1.1032793906206981</c:v>
                </c:pt>
                <c:pt idx="892">
                  <c:v>1.1025682814756557</c:v>
                </c:pt>
                <c:pt idx="893">
                  <c:v>1.1018755895361756</c:v>
                </c:pt>
                <c:pt idx="894">
                  <c:v>1.1014623245853394</c:v>
                </c:pt>
                <c:pt idx="895">
                  <c:v>1.1016857459614904</c:v>
                </c:pt>
                <c:pt idx="896">
                  <c:v>1.1031325535376828</c:v>
                </c:pt>
                <c:pt idx="897">
                  <c:v>1.1013510574970711</c:v>
                </c:pt>
                <c:pt idx="898">
                  <c:v>1.1007140110340214</c:v>
                </c:pt>
                <c:pt idx="899">
                  <c:v>1.1016704729113993</c:v>
                </c:pt>
                <c:pt idx="900">
                  <c:v>1.1017325523609689</c:v>
                </c:pt>
                <c:pt idx="901">
                  <c:v>1.1019384836584747</c:v>
                </c:pt>
                <c:pt idx="902">
                  <c:v>1.1021919533927069</c:v>
                </c:pt>
                <c:pt idx="903">
                  <c:v>1.1024615901818526</c:v>
                </c:pt>
                <c:pt idx="904">
                  <c:v>1.1016834399333655</c:v>
                </c:pt>
                <c:pt idx="905">
                  <c:v>1.1025169501226022</c:v>
                </c:pt>
                <c:pt idx="906">
                  <c:v>1.1016474921779702</c:v>
                </c:pt>
                <c:pt idx="907">
                  <c:v>1.1015959457152538</c:v>
                </c:pt>
                <c:pt idx="908">
                  <c:v>1.1009231478678425</c:v>
                </c:pt>
                <c:pt idx="909">
                  <c:v>1.1018864674866995</c:v>
                </c:pt>
                <c:pt idx="910">
                  <c:v>1.1011149078731519</c:v>
                </c:pt>
                <c:pt idx="911">
                  <c:v>1.1028220845969499</c:v>
                </c:pt>
                <c:pt idx="912">
                  <c:v>1.1022415008083792</c:v>
                </c:pt>
                <c:pt idx="913">
                  <c:v>1.1020116418348838</c:v>
                </c:pt>
                <c:pt idx="914">
                  <c:v>1.1001283764578111</c:v>
                </c:pt>
                <c:pt idx="915">
                  <c:v>1.1016074691446076</c:v>
                </c:pt>
                <c:pt idx="916">
                  <c:v>1.1010439961310592</c:v>
                </c:pt>
                <c:pt idx="917">
                  <c:v>1.1022820491355525</c:v>
                </c:pt>
                <c:pt idx="918">
                  <c:v>1.1013192555662066</c:v>
                </c:pt>
                <c:pt idx="919">
                  <c:v>1.1021016798324159</c:v>
                </c:pt>
                <c:pt idx="920">
                  <c:v>1.1007444567296198</c:v>
                </c:pt>
                <c:pt idx="921">
                  <c:v>1.1020442551367113</c:v>
                </c:pt>
                <c:pt idx="922">
                  <c:v>1.1006084998550707</c:v>
                </c:pt>
                <c:pt idx="923">
                  <c:v>1.1007892732137434</c:v>
                </c:pt>
                <c:pt idx="924">
                  <c:v>1.1011337766861728</c:v>
                </c:pt>
                <c:pt idx="925">
                  <c:v>1.1012206947692658</c:v>
                </c:pt>
                <c:pt idx="926">
                  <c:v>1.0998836029838759</c:v>
                </c:pt>
                <c:pt idx="927">
                  <c:v>1.1004850122755048</c:v>
                </c:pt>
                <c:pt idx="928">
                  <c:v>1.1006444441616074</c:v>
                </c:pt>
                <c:pt idx="929">
                  <c:v>1.1014318032047004</c:v>
                </c:pt>
                <c:pt idx="930">
                  <c:v>1.1023336696021846</c:v>
                </c:pt>
                <c:pt idx="931">
                  <c:v>1.1014199202935726</c:v>
                </c:pt>
                <c:pt idx="932">
                  <c:v>1.1012879096129209</c:v>
                </c:pt>
                <c:pt idx="933">
                  <c:v>1.102227032401812</c:v>
                </c:pt>
                <c:pt idx="934">
                  <c:v>1.1009345071313899</c:v>
                </c:pt>
                <c:pt idx="935">
                  <c:v>1.1022534467401486</c:v>
                </c:pt>
                <c:pt idx="936">
                  <c:v>1.1021062005856304</c:v>
                </c:pt>
                <c:pt idx="937">
                  <c:v>1.1024575046261818</c:v>
                </c:pt>
                <c:pt idx="938">
                  <c:v>1.1011197360460874</c:v>
                </c:pt>
                <c:pt idx="939">
                  <c:v>1.1008969842128742</c:v>
                </c:pt>
                <c:pt idx="940">
                  <c:v>1.1011675066605577</c:v>
                </c:pt>
                <c:pt idx="941">
                  <c:v>1.1032595266315002</c:v>
                </c:pt>
                <c:pt idx="942">
                  <c:v>1.1013551690650656</c:v>
                </c:pt>
                <c:pt idx="943">
                  <c:v>1.1014308952804082</c:v>
                </c:pt>
                <c:pt idx="944">
                  <c:v>1.1024623799756639</c:v>
                </c:pt>
                <c:pt idx="945">
                  <c:v>1.102057996763663</c:v>
                </c:pt>
                <c:pt idx="946">
                  <c:v>1.1002515622819686</c:v>
                </c:pt>
                <c:pt idx="947">
                  <c:v>1.1013000000339452</c:v>
                </c:pt>
                <c:pt idx="948">
                  <c:v>1.1015091798158589</c:v>
                </c:pt>
                <c:pt idx="949">
                  <c:v>1.1018498612981555</c:v>
                </c:pt>
                <c:pt idx="950">
                  <c:v>1.1014634050330765</c:v>
                </c:pt>
                <c:pt idx="951">
                  <c:v>1.1023142904041745</c:v>
                </c:pt>
                <c:pt idx="952">
                  <c:v>1.1014398103368197</c:v>
                </c:pt>
                <c:pt idx="953">
                  <c:v>1.1022144673735457</c:v>
                </c:pt>
                <c:pt idx="954">
                  <c:v>1.1011937929148177</c:v>
                </c:pt>
                <c:pt idx="955">
                  <c:v>1.1022182078103329</c:v>
                </c:pt>
                <c:pt idx="956">
                  <c:v>1.1013498737093323</c:v>
                </c:pt>
                <c:pt idx="957">
                  <c:v>1.1037014742438567</c:v>
                </c:pt>
                <c:pt idx="958">
                  <c:v>1.101780588132627</c:v>
                </c:pt>
                <c:pt idx="959">
                  <c:v>1.1013612060928968</c:v>
                </c:pt>
                <c:pt idx="960">
                  <c:v>1.1009883748445566</c:v>
                </c:pt>
                <c:pt idx="961">
                  <c:v>1.1023471281292523</c:v>
                </c:pt>
                <c:pt idx="962">
                  <c:v>1.1007668355096256</c:v>
                </c:pt>
                <c:pt idx="963">
                  <c:v>1.1010547658811827</c:v>
                </c:pt>
                <c:pt idx="964">
                  <c:v>1.1019469253061931</c:v>
                </c:pt>
                <c:pt idx="965">
                  <c:v>1.1028890286244342</c:v>
                </c:pt>
                <c:pt idx="966">
                  <c:v>1.1022898343760901</c:v>
                </c:pt>
                <c:pt idx="967">
                  <c:v>1.1010479401266255</c:v>
                </c:pt>
                <c:pt idx="968">
                  <c:v>1.1012284028727191</c:v>
                </c:pt>
                <c:pt idx="969">
                  <c:v>1.1006538149838807</c:v>
                </c:pt>
                <c:pt idx="970">
                  <c:v>1.1020123531936172</c:v>
                </c:pt>
                <c:pt idx="971">
                  <c:v>1.1006998598448439</c:v>
                </c:pt>
                <c:pt idx="972">
                  <c:v>1.1019153351476085</c:v>
                </c:pt>
                <c:pt idx="973">
                  <c:v>1.1020054696324035</c:v>
                </c:pt>
                <c:pt idx="974">
                  <c:v>1.1009979927500142</c:v>
                </c:pt>
                <c:pt idx="975">
                  <c:v>1.1014276422080451</c:v>
                </c:pt>
                <c:pt idx="976">
                  <c:v>1.1014792265786297</c:v>
                </c:pt>
                <c:pt idx="977">
                  <c:v>1.1005911420760459</c:v>
                </c:pt>
                <c:pt idx="978">
                  <c:v>1.1010945364441467</c:v>
                </c:pt>
                <c:pt idx="979">
                  <c:v>1.1010180025954239</c:v>
                </c:pt>
                <c:pt idx="980">
                  <c:v>1.101610919503879</c:v>
                </c:pt>
                <c:pt idx="981">
                  <c:v>1.1020280230861341</c:v>
                </c:pt>
                <c:pt idx="982">
                  <c:v>1.1027074232842986</c:v>
                </c:pt>
                <c:pt idx="983">
                  <c:v>1.1009907355477324</c:v>
                </c:pt>
                <c:pt idx="984">
                  <c:v>1.1003986898326039</c:v>
                </c:pt>
                <c:pt idx="985">
                  <c:v>1.1017687388314916</c:v>
                </c:pt>
                <c:pt idx="986">
                  <c:v>1.1013887006939349</c:v>
                </c:pt>
                <c:pt idx="987">
                  <c:v>1.1016102508321657</c:v>
                </c:pt>
                <c:pt idx="988">
                  <c:v>1.1014123674288969</c:v>
                </c:pt>
                <c:pt idx="989">
                  <c:v>1.1021682710841085</c:v>
                </c:pt>
                <c:pt idx="990">
                  <c:v>1.1016337891314141</c:v>
                </c:pt>
                <c:pt idx="991">
                  <c:v>1.1026034249516674</c:v>
                </c:pt>
                <c:pt idx="992">
                  <c:v>1.101271102068424</c:v>
                </c:pt>
                <c:pt idx="993">
                  <c:v>1.1014796458832641</c:v>
                </c:pt>
                <c:pt idx="994">
                  <c:v>1.1019740202441861</c:v>
                </c:pt>
                <c:pt idx="995">
                  <c:v>1.1013294128697773</c:v>
                </c:pt>
                <c:pt idx="996">
                  <c:v>1.100554138100728</c:v>
                </c:pt>
                <c:pt idx="997">
                  <c:v>1.1024933973147297</c:v>
                </c:pt>
                <c:pt idx="998">
                  <c:v>1.1021400890367108</c:v>
                </c:pt>
                <c:pt idx="999">
                  <c:v>1.1026957130500024</c:v>
                </c:pt>
                <c:pt idx="1000">
                  <c:v>1.1013774133652974</c:v>
                </c:pt>
                <c:pt idx="1001">
                  <c:v>1.1009991358293816</c:v>
                </c:pt>
                <c:pt idx="1002">
                  <c:v>1.1017191277463094</c:v>
                </c:pt>
                <c:pt idx="1003">
                  <c:v>1.1021657633748583</c:v>
                </c:pt>
                <c:pt idx="1004">
                  <c:v>1.100600877623217</c:v>
                </c:pt>
                <c:pt idx="1005">
                  <c:v>1.1009241564582901</c:v>
                </c:pt>
                <c:pt idx="1006">
                  <c:v>1.100910764165173</c:v>
                </c:pt>
                <c:pt idx="1007">
                  <c:v>1.10134632006809</c:v>
                </c:pt>
                <c:pt idx="1008">
                  <c:v>1.1012719219275731</c:v>
                </c:pt>
                <c:pt idx="1009">
                  <c:v>1.1011051034763304</c:v>
                </c:pt>
                <c:pt idx="1010">
                  <c:v>1.1021020654219069</c:v>
                </c:pt>
                <c:pt idx="1011">
                  <c:v>1.100406188100193</c:v>
                </c:pt>
                <c:pt idx="1012">
                  <c:v>1.102426481749869</c:v>
                </c:pt>
                <c:pt idx="1013">
                  <c:v>1.1018992627484701</c:v>
                </c:pt>
                <c:pt idx="1014">
                  <c:v>1.1015483900283967</c:v>
                </c:pt>
                <c:pt idx="1015">
                  <c:v>1.1010305692665907</c:v>
                </c:pt>
                <c:pt idx="1016">
                  <c:v>1.1020405256126444</c:v>
                </c:pt>
                <c:pt idx="1017">
                  <c:v>1.1003754360826679</c:v>
                </c:pt>
                <c:pt idx="1018">
                  <c:v>1.1010746069214385</c:v>
                </c:pt>
                <c:pt idx="1019">
                  <c:v>1.1024677418944377</c:v>
                </c:pt>
                <c:pt idx="1020">
                  <c:v>1.1013523798094607</c:v>
                </c:pt>
                <c:pt idx="1021">
                  <c:v>1.1002438188773087</c:v>
                </c:pt>
                <c:pt idx="1022">
                  <c:v>1.1011226527637985</c:v>
                </c:pt>
                <c:pt idx="1023">
                  <c:v>1.1017567267443931</c:v>
                </c:pt>
                <c:pt idx="1024">
                  <c:v>1.1004002891108691</c:v>
                </c:pt>
                <c:pt idx="1025">
                  <c:v>1.100360684369909</c:v>
                </c:pt>
                <c:pt idx="1026">
                  <c:v>1.1022823926920289</c:v>
                </c:pt>
                <c:pt idx="1027">
                  <c:v>1.1016697643464206</c:v>
                </c:pt>
                <c:pt idx="1028">
                  <c:v>1.1028427039198416</c:v>
                </c:pt>
                <c:pt idx="1029">
                  <c:v>1.1014176997511853</c:v>
                </c:pt>
                <c:pt idx="1030">
                  <c:v>1.101245485152345</c:v>
                </c:pt>
                <c:pt idx="1031">
                  <c:v>1.1017583393337489</c:v>
                </c:pt>
                <c:pt idx="1032">
                  <c:v>1.1014220885150741</c:v>
                </c:pt>
                <c:pt idx="1033">
                  <c:v>1.1021079592666809</c:v>
                </c:pt>
                <c:pt idx="1034">
                  <c:v>1.1016775168088826</c:v>
                </c:pt>
                <c:pt idx="1035">
                  <c:v>1.1029880326709847</c:v>
                </c:pt>
                <c:pt idx="1036">
                  <c:v>1.1020250247373011</c:v>
                </c:pt>
                <c:pt idx="1037">
                  <c:v>1.1015883603929812</c:v>
                </c:pt>
                <c:pt idx="1038">
                  <c:v>1.1025679971358207</c:v>
                </c:pt>
                <c:pt idx="1039">
                  <c:v>1.101814100236725</c:v>
                </c:pt>
                <c:pt idx="1040">
                  <c:v>1.1017192664729893</c:v>
                </c:pt>
                <c:pt idx="1041">
                  <c:v>1.1004450288120242</c:v>
                </c:pt>
                <c:pt idx="1042">
                  <c:v>1.1026796161550247</c:v>
                </c:pt>
                <c:pt idx="1043">
                  <c:v>1.1017017998554257</c:v>
                </c:pt>
                <c:pt idx="1044">
                  <c:v>1.1008948849191553</c:v>
                </c:pt>
                <c:pt idx="1045">
                  <c:v>1.101347071126942</c:v>
                </c:pt>
                <c:pt idx="1046">
                  <c:v>1.1018282751934632</c:v>
                </c:pt>
                <c:pt idx="1047">
                  <c:v>1.1019046776267767</c:v>
                </c:pt>
                <c:pt idx="1048">
                  <c:v>1.1009799592753879</c:v>
                </c:pt>
                <c:pt idx="1049">
                  <c:v>1.1007289411632362</c:v>
                </c:pt>
                <c:pt idx="1050">
                  <c:v>1.1030867880547508</c:v>
                </c:pt>
                <c:pt idx="1051">
                  <c:v>1.1018777784767746</c:v>
                </c:pt>
                <c:pt idx="1052">
                  <c:v>1.1020079673225192</c:v>
                </c:pt>
                <c:pt idx="1053">
                  <c:v>1.1017849322832487</c:v>
                </c:pt>
                <c:pt idx="1054">
                  <c:v>1.1017375522144415</c:v>
                </c:pt>
                <c:pt idx="1055">
                  <c:v>1.1018288573001842</c:v>
                </c:pt>
                <c:pt idx="1056">
                  <c:v>1.1009793303676778</c:v>
                </c:pt>
                <c:pt idx="1057">
                  <c:v>1.1016186007919124</c:v>
                </c:pt>
                <c:pt idx="1058">
                  <c:v>1.100507014055899</c:v>
                </c:pt>
                <c:pt idx="1059">
                  <c:v>1.1007162347561235</c:v>
                </c:pt>
                <c:pt idx="1060">
                  <c:v>1.1020259150346183</c:v>
                </c:pt>
                <c:pt idx="1061">
                  <c:v>1.0993907625914483</c:v>
                </c:pt>
                <c:pt idx="1062">
                  <c:v>1.1024359343155634</c:v>
                </c:pt>
                <c:pt idx="1063">
                  <c:v>1.1022631518243617</c:v>
                </c:pt>
                <c:pt idx="1064">
                  <c:v>1.102061813194499</c:v>
                </c:pt>
                <c:pt idx="1065">
                  <c:v>1.0997083480604493</c:v>
                </c:pt>
                <c:pt idx="1066">
                  <c:v>1.1014287839443777</c:v>
                </c:pt>
                <c:pt idx="1067">
                  <c:v>1.1017424453200482</c:v>
                </c:pt>
                <c:pt idx="1068">
                  <c:v>1.1023018236834607</c:v>
                </c:pt>
                <c:pt idx="1069">
                  <c:v>1.1008851848482213</c:v>
                </c:pt>
                <c:pt idx="1070">
                  <c:v>1.1024532047165223</c:v>
                </c:pt>
                <c:pt idx="1071">
                  <c:v>1.1013206202522658</c:v>
                </c:pt>
                <c:pt idx="1072">
                  <c:v>1.1014620532991413</c:v>
                </c:pt>
                <c:pt idx="1073">
                  <c:v>1.1029995632263736</c:v>
                </c:pt>
                <c:pt idx="1074">
                  <c:v>1.1011455964247729</c:v>
                </c:pt>
                <c:pt idx="1075">
                  <c:v>1.1006199665081597</c:v>
                </c:pt>
                <c:pt idx="1076">
                  <c:v>1.1013941290378322</c:v>
                </c:pt>
                <c:pt idx="1077">
                  <c:v>1.1004772679961345</c:v>
                </c:pt>
                <c:pt idx="1078">
                  <c:v>1.1020721689101127</c:v>
                </c:pt>
                <c:pt idx="1079">
                  <c:v>1.1019956172487606</c:v>
                </c:pt>
                <c:pt idx="1080">
                  <c:v>1.1008108287151661</c:v>
                </c:pt>
                <c:pt idx="1081">
                  <c:v>1.101382679707289</c:v>
                </c:pt>
                <c:pt idx="1082">
                  <c:v>1.1023562505568862</c:v>
                </c:pt>
                <c:pt idx="1083">
                  <c:v>1.1006269388169672</c:v>
                </c:pt>
                <c:pt idx="1084">
                  <c:v>1.1026954868210455</c:v>
                </c:pt>
                <c:pt idx="1085">
                  <c:v>1.1003068952771906</c:v>
                </c:pt>
                <c:pt idx="1086">
                  <c:v>1.1018017082685432</c:v>
                </c:pt>
                <c:pt idx="1087">
                  <c:v>1.101047932085653</c:v>
                </c:pt>
                <c:pt idx="1088">
                  <c:v>1.1009092141290564</c:v>
                </c:pt>
                <c:pt idx="1089">
                  <c:v>1.10091375032242</c:v>
                </c:pt>
                <c:pt idx="1090">
                  <c:v>1.10311510349357</c:v>
                </c:pt>
                <c:pt idx="1091">
                  <c:v>1.101254933591221</c:v>
                </c:pt>
                <c:pt idx="1092">
                  <c:v>1.1030339694331714</c:v>
                </c:pt>
                <c:pt idx="1093">
                  <c:v>1.1022549703490359</c:v>
                </c:pt>
                <c:pt idx="1094">
                  <c:v>1.1013888150185527</c:v>
                </c:pt>
                <c:pt idx="1095">
                  <c:v>1.1005668266189648</c:v>
                </c:pt>
                <c:pt idx="1096">
                  <c:v>1.1021871387743432</c:v>
                </c:pt>
                <c:pt idx="1097">
                  <c:v>1.1021253478737458</c:v>
                </c:pt>
                <c:pt idx="1098">
                  <c:v>1.1017042567462281</c:v>
                </c:pt>
                <c:pt idx="1099">
                  <c:v>1.1019640835858124</c:v>
                </c:pt>
                <c:pt idx="1100">
                  <c:v>1.1011873987420691</c:v>
                </c:pt>
                <c:pt idx="1101">
                  <c:v>1.1006914659172231</c:v>
                </c:pt>
                <c:pt idx="1102">
                  <c:v>1.1015608292295787</c:v>
                </c:pt>
                <c:pt idx="1103">
                  <c:v>1.1023816667840673</c:v>
                </c:pt>
                <c:pt idx="1104">
                  <c:v>1.1015402840993662</c:v>
                </c:pt>
                <c:pt idx="1105">
                  <c:v>1.1013919422104204</c:v>
                </c:pt>
                <c:pt idx="1106">
                  <c:v>1.1016429505203726</c:v>
                </c:pt>
                <c:pt idx="1107">
                  <c:v>1.100933324528385</c:v>
                </c:pt>
                <c:pt idx="1108">
                  <c:v>1.1012258508300696</c:v>
                </c:pt>
                <c:pt idx="1109">
                  <c:v>1.10182771424519</c:v>
                </c:pt>
                <c:pt idx="1110">
                  <c:v>1.1023862631645067</c:v>
                </c:pt>
                <c:pt idx="1111">
                  <c:v>1.1018784058096918</c:v>
                </c:pt>
                <c:pt idx="1112">
                  <c:v>1.1019136715551998</c:v>
                </c:pt>
                <c:pt idx="1113">
                  <c:v>1.101435243039681</c:v>
                </c:pt>
                <c:pt idx="1114">
                  <c:v>1.1020002387586583</c:v>
                </c:pt>
                <c:pt idx="1115">
                  <c:v>1.1000843267491454</c:v>
                </c:pt>
                <c:pt idx="1116">
                  <c:v>1.1011001160439964</c:v>
                </c:pt>
                <c:pt idx="1117">
                  <c:v>1.1017116355734151</c:v>
                </c:pt>
                <c:pt idx="1118">
                  <c:v>1.1020257695375786</c:v>
                </c:pt>
                <c:pt idx="1119">
                  <c:v>1.1022565688837089</c:v>
                </c:pt>
                <c:pt idx="1120">
                  <c:v>1.1010251252197059</c:v>
                </c:pt>
                <c:pt idx="1121">
                  <c:v>1.1012062210891189</c:v>
                </c:pt>
                <c:pt idx="1122">
                  <c:v>1.101776599313435</c:v>
                </c:pt>
                <c:pt idx="1123">
                  <c:v>1.101151557354471</c:v>
                </c:pt>
                <c:pt idx="1124">
                  <c:v>1.1017774763814494</c:v>
                </c:pt>
                <c:pt idx="1125">
                  <c:v>1.1016453576369993</c:v>
                </c:pt>
                <c:pt idx="1126">
                  <c:v>1.1021846006701839</c:v>
                </c:pt>
                <c:pt idx="1127">
                  <c:v>1.1021017984467922</c:v>
                </c:pt>
                <c:pt idx="1128">
                  <c:v>1.1013459314926843</c:v>
                </c:pt>
                <c:pt idx="1129">
                  <c:v>1.1016171791973135</c:v>
                </c:pt>
                <c:pt idx="1130">
                  <c:v>1.1007887848841862</c:v>
                </c:pt>
                <c:pt idx="1131">
                  <c:v>1.1006079807650162</c:v>
                </c:pt>
                <c:pt idx="1132">
                  <c:v>1.1016007101109437</c:v>
                </c:pt>
                <c:pt idx="1133">
                  <c:v>1.1018416500941017</c:v>
                </c:pt>
                <c:pt idx="1134">
                  <c:v>1.1019864475203311</c:v>
                </c:pt>
                <c:pt idx="1135">
                  <c:v>1.1011228140005502</c:v>
                </c:pt>
                <c:pt idx="1136">
                  <c:v>1.1011516318675667</c:v>
                </c:pt>
                <c:pt idx="1137">
                  <c:v>1.1006615852678896</c:v>
                </c:pt>
                <c:pt idx="1138">
                  <c:v>1.1014935627025966</c:v>
                </c:pt>
                <c:pt idx="1139">
                  <c:v>1.1021146141633791</c:v>
                </c:pt>
                <c:pt idx="1140">
                  <c:v>1.1010995051389161</c:v>
                </c:pt>
                <c:pt idx="1141">
                  <c:v>1.1020649901389019</c:v>
                </c:pt>
                <c:pt idx="1142">
                  <c:v>1.1012129951535017</c:v>
                </c:pt>
                <c:pt idx="1143">
                  <c:v>1.1023669225944104</c:v>
                </c:pt>
                <c:pt idx="1144">
                  <c:v>1.1023717540040756</c:v>
                </c:pt>
                <c:pt idx="1145">
                  <c:v>1.1008806739499815</c:v>
                </c:pt>
                <c:pt idx="1146">
                  <c:v>1.1020997973211735</c:v>
                </c:pt>
                <c:pt idx="1147">
                  <c:v>1.101938698250613</c:v>
                </c:pt>
                <c:pt idx="1148">
                  <c:v>1.1019056821023401</c:v>
                </c:pt>
                <c:pt idx="1149">
                  <c:v>1.1013770133799718</c:v>
                </c:pt>
                <c:pt idx="1150">
                  <c:v>1.101162849709203</c:v>
                </c:pt>
                <c:pt idx="1151">
                  <c:v>1.1010887995629983</c:v>
                </c:pt>
                <c:pt idx="1152">
                  <c:v>1.1014916513039461</c:v>
                </c:pt>
                <c:pt idx="1153">
                  <c:v>1.101030834722929</c:v>
                </c:pt>
                <c:pt idx="1154">
                  <c:v>1.1015971892880705</c:v>
                </c:pt>
                <c:pt idx="1155">
                  <c:v>1.101956965081796</c:v>
                </c:pt>
                <c:pt idx="1156">
                  <c:v>1.1008727834828975</c:v>
                </c:pt>
                <c:pt idx="1157">
                  <c:v>1.1001541024861856</c:v>
                </c:pt>
                <c:pt idx="1158">
                  <c:v>1.0999055408643545</c:v>
                </c:pt>
                <c:pt idx="1159">
                  <c:v>1.1016068519858184</c:v>
                </c:pt>
                <c:pt idx="1160">
                  <c:v>1.1017647436960147</c:v>
                </c:pt>
                <c:pt idx="1161">
                  <c:v>1.1011462781357295</c:v>
                </c:pt>
                <c:pt idx="1162">
                  <c:v>1.1008541090073598</c:v>
                </c:pt>
                <c:pt idx="1163">
                  <c:v>1.1012647299746574</c:v>
                </c:pt>
                <c:pt idx="1164">
                  <c:v>1.1014840251149214</c:v>
                </c:pt>
                <c:pt idx="1165">
                  <c:v>1.1014544541696196</c:v>
                </c:pt>
                <c:pt idx="1166">
                  <c:v>1.1026197834910945</c:v>
                </c:pt>
                <c:pt idx="1167">
                  <c:v>1.1018793490006979</c:v>
                </c:pt>
                <c:pt idx="1168">
                  <c:v>1.1009364903022494</c:v>
                </c:pt>
                <c:pt idx="1169">
                  <c:v>1.1020917102171477</c:v>
                </c:pt>
                <c:pt idx="1170">
                  <c:v>1.1014428298676513</c:v>
                </c:pt>
                <c:pt idx="1171">
                  <c:v>1.1013331835589704</c:v>
                </c:pt>
                <c:pt idx="1172">
                  <c:v>1.1011702216232426</c:v>
                </c:pt>
                <c:pt idx="1173">
                  <c:v>1.1018847918227372</c:v>
                </c:pt>
                <c:pt idx="1174">
                  <c:v>1.1015289663464185</c:v>
                </c:pt>
                <c:pt idx="1175">
                  <c:v>1.1003042396266154</c:v>
                </c:pt>
                <c:pt idx="1176">
                  <c:v>1.1020384610568346</c:v>
                </c:pt>
                <c:pt idx="1177">
                  <c:v>1.1017450356394811</c:v>
                </c:pt>
                <c:pt idx="1178">
                  <c:v>1.1022322625498693</c:v>
                </c:pt>
                <c:pt idx="1179">
                  <c:v>1.1020467881758269</c:v>
                </c:pt>
                <c:pt idx="1180">
                  <c:v>1.1022152226991666</c:v>
                </c:pt>
                <c:pt idx="1181">
                  <c:v>1.1008063745418866</c:v>
                </c:pt>
                <c:pt idx="1182">
                  <c:v>1.1023098563718103</c:v>
                </c:pt>
                <c:pt idx="1183">
                  <c:v>1.1019636780904976</c:v>
                </c:pt>
                <c:pt idx="1184">
                  <c:v>1.1018984210690996</c:v>
                </c:pt>
                <c:pt idx="1185">
                  <c:v>1.100714562161669</c:v>
                </c:pt>
                <c:pt idx="1186">
                  <c:v>1.1017353100684322</c:v>
                </c:pt>
                <c:pt idx="1187">
                  <c:v>1.1011214043085293</c:v>
                </c:pt>
                <c:pt idx="1188">
                  <c:v>1.1012287247118953</c:v>
                </c:pt>
                <c:pt idx="1189">
                  <c:v>1.1013329792928606</c:v>
                </c:pt>
                <c:pt idx="1190">
                  <c:v>1.1019256434957585</c:v>
                </c:pt>
                <c:pt idx="1191">
                  <c:v>1.1019737465707238</c:v>
                </c:pt>
                <c:pt idx="1192">
                  <c:v>1.1018968837429817</c:v>
                </c:pt>
                <c:pt idx="1193">
                  <c:v>1.1006574871465025</c:v>
                </c:pt>
                <c:pt idx="1194">
                  <c:v>1.1017333029568526</c:v>
                </c:pt>
                <c:pt idx="1195">
                  <c:v>1.1013603234537104</c:v>
                </c:pt>
                <c:pt idx="1196">
                  <c:v>1.1004465297151071</c:v>
                </c:pt>
                <c:pt idx="1197">
                  <c:v>1.1004727688650977</c:v>
                </c:pt>
                <c:pt idx="1198">
                  <c:v>1.1010009897780431</c:v>
                </c:pt>
                <c:pt idx="1199">
                  <c:v>1.1023877718783464</c:v>
                </c:pt>
                <c:pt idx="1200">
                  <c:v>1.102137142227118</c:v>
                </c:pt>
                <c:pt idx="1201">
                  <c:v>1.101436419049423</c:v>
                </c:pt>
                <c:pt idx="1202">
                  <c:v>1.1020514910166044</c:v>
                </c:pt>
                <c:pt idx="1203">
                  <c:v>1.1015633482808347</c:v>
                </c:pt>
                <c:pt idx="1204">
                  <c:v>1.1008197340976</c:v>
                </c:pt>
                <c:pt idx="1205">
                  <c:v>1.1005040318321662</c:v>
                </c:pt>
                <c:pt idx="1206">
                  <c:v>1.101632283239629</c:v>
                </c:pt>
                <c:pt idx="1207">
                  <c:v>1.1025216917124741</c:v>
                </c:pt>
                <c:pt idx="1208">
                  <c:v>1.1025372070495483</c:v>
                </c:pt>
                <c:pt idx="1209">
                  <c:v>1.1021683217137495</c:v>
                </c:pt>
                <c:pt idx="1210">
                  <c:v>1.1025017115013738</c:v>
                </c:pt>
                <c:pt idx="1211">
                  <c:v>1.1015123494786798</c:v>
                </c:pt>
                <c:pt idx="1212">
                  <c:v>1.1008529399729248</c:v>
                </c:pt>
                <c:pt idx="1213">
                  <c:v>1.1015595398496001</c:v>
                </c:pt>
                <c:pt idx="1214">
                  <c:v>1.1021283170131677</c:v>
                </c:pt>
                <c:pt idx="1215">
                  <c:v>1.1005085880994412</c:v>
                </c:pt>
                <c:pt idx="1216">
                  <c:v>1.1015902576156129</c:v>
                </c:pt>
                <c:pt idx="1217">
                  <c:v>1.1011880884250584</c:v>
                </c:pt>
                <c:pt idx="1218">
                  <c:v>1.1015993147122916</c:v>
                </c:pt>
                <c:pt idx="1219">
                  <c:v>1.1019396038118574</c:v>
                </c:pt>
                <c:pt idx="1220">
                  <c:v>1.1013303742408818</c:v>
                </c:pt>
                <c:pt idx="1221">
                  <c:v>1.1009812580689449</c:v>
                </c:pt>
                <c:pt idx="1222">
                  <c:v>1.1003265052279703</c:v>
                </c:pt>
                <c:pt idx="1223">
                  <c:v>1.1017815522575185</c:v>
                </c:pt>
                <c:pt idx="1224">
                  <c:v>1.1016211373075004</c:v>
                </c:pt>
                <c:pt idx="1225">
                  <c:v>1.1009325341793901</c:v>
                </c:pt>
                <c:pt idx="1226">
                  <c:v>1.1026416801889469</c:v>
                </c:pt>
                <c:pt idx="1227">
                  <c:v>1.1009147139871494</c:v>
                </c:pt>
                <c:pt idx="1228">
                  <c:v>1.1008913210276725</c:v>
                </c:pt>
                <c:pt idx="1229">
                  <c:v>1.1019785792763843</c:v>
                </c:pt>
                <c:pt idx="1230">
                  <c:v>1.1013367976022841</c:v>
                </c:pt>
                <c:pt idx="1231">
                  <c:v>1.1020653514857535</c:v>
                </c:pt>
                <c:pt idx="1232">
                  <c:v>1.1014068754574147</c:v>
                </c:pt>
                <c:pt idx="1233">
                  <c:v>1.1018066014553773</c:v>
                </c:pt>
                <c:pt idx="1234">
                  <c:v>1.1016124786756241</c:v>
                </c:pt>
                <c:pt idx="1235">
                  <c:v>1.1011972647961663</c:v>
                </c:pt>
                <c:pt idx="1236">
                  <c:v>1.1015618674389542</c:v>
                </c:pt>
                <c:pt idx="1237">
                  <c:v>1.1028142693220606</c:v>
                </c:pt>
                <c:pt idx="1238">
                  <c:v>1.1016640126136428</c:v>
                </c:pt>
                <c:pt idx="1239">
                  <c:v>1.1014011071039138</c:v>
                </c:pt>
                <c:pt idx="1240">
                  <c:v>1.1015360994269487</c:v>
                </c:pt>
                <c:pt idx="1241">
                  <c:v>1.1026776565931689</c:v>
                </c:pt>
                <c:pt idx="1242">
                  <c:v>1.1018548545539328</c:v>
                </c:pt>
                <c:pt idx="1243">
                  <c:v>1.1012186500327465</c:v>
                </c:pt>
                <c:pt idx="1244">
                  <c:v>1.1016070564203557</c:v>
                </c:pt>
                <c:pt idx="1245">
                  <c:v>1.1023560103553383</c:v>
                </c:pt>
                <c:pt idx="1246">
                  <c:v>1.1019094063777968</c:v>
                </c:pt>
                <c:pt idx="1247">
                  <c:v>1.101279478080313</c:v>
                </c:pt>
                <c:pt idx="1248">
                  <c:v>1.1016909471765368</c:v>
                </c:pt>
                <c:pt idx="1249">
                  <c:v>1.1019500627145906</c:v>
                </c:pt>
                <c:pt idx="1250">
                  <c:v>1.101222148735131</c:v>
                </c:pt>
                <c:pt idx="1251">
                  <c:v>1.1031432280380531</c:v>
                </c:pt>
                <c:pt idx="1252">
                  <c:v>1.1013768602092913</c:v>
                </c:pt>
                <c:pt idx="1253">
                  <c:v>1.1010550972318502</c:v>
                </c:pt>
                <c:pt idx="1254">
                  <c:v>1.1016431273450327</c:v>
                </c:pt>
                <c:pt idx="1255">
                  <c:v>1.1004979669335626</c:v>
                </c:pt>
                <c:pt idx="1256">
                  <c:v>1.1014796199463923</c:v>
                </c:pt>
                <c:pt idx="1257">
                  <c:v>1.100739069610783</c:v>
                </c:pt>
                <c:pt idx="1258">
                  <c:v>1.1016742190346713</c:v>
                </c:pt>
                <c:pt idx="1259">
                  <c:v>1.1016225000743927</c:v>
                </c:pt>
                <c:pt idx="1260">
                  <c:v>1.1016461390361925</c:v>
                </c:pt>
                <c:pt idx="1261">
                  <c:v>1.1009748140917792</c:v>
                </c:pt>
                <c:pt idx="1262">
                  <c:v>1.1024112566896944</c:v>
                </c:pt>
                <c:pt idx="1263">
                  <c:v>1.1012985555055679</c:v>
                </c:pt>
                <c:pt idx="1264">
                  <c:v>1.1019805946008983</c:v>
                </c:pt>
                <c:pt idx="1265">
                  <c:v>1.1027680991488444</c:v>
                </c:pt>
                <c:pt idx="1266">
                  <c:v>1.1011448285882754</c:v>
                </c:pt>
                <c:pt idx="1267">
                  <c:v>1.1009815790025097</c:v>
                </c:pt>
                <c:pt idx="1268">
                  <c:v>1.1015647170395229</c:v>
                </c:pt>
                <c:pt idx="1269">
                  <c:v>1.100482583417508</c:v>
                </c:pt>
                <c:pt idx="1270">
                  <c:v>1.1017467468237698</c:v>
                </c:pt>
                <c:pt idx="1271">
                  <c:v>1.1020010894561139</c:v>
                </c:pt>
                <c:pt idx="1272">
                  <c:v>1.1007567729302974</c:v>
                </c:pt>
                <c:pt idx="1273">
                  <c:v>1.1017922338393511</c:v>
                </c:pt>
                <c:pt idx="1274">
                  <c:v>1.101903482277431</c:v>
                </c:pt>
                <c:pt idx="1275">
                  <c:v>1.100630954196417</c:v>
                </c:pt>
                <c:pt idx="1276">
                  <c:v>1.1016217045711123</c:v>
                </c:pt>
                <c:pt idx="1277">
                  <c:v>1.1019684801193446</c:v>
                </c:pt>
                <c:pt idx="1278">
                  <c:v>1.1028345571295108</c:v>
                </c:pt>
                <c:pt idx="1279">
                  <c:v>1.101793242884249</c:v>
                </c:pt>
                <c:pt idx="1280">
                  <c:v>1.1014139098237818</c:v>
                </c:pt>
                <c:pt idx="1281">
                  <c:v>1.1003650485515586</c:v>
                </c:pt>
                <c:pt idx="1282">
                  <c:v>1.1018407424464145</c:v>
                </c:pt>
                <c:pt idx="1283">
                  <c:v>1.101217198357018</c:v>
                </c:pt>
                <c:pt idx="1284">
                  <c:v>1.1011281096168504</c:v>
                </c:pt>
                <c:pt idx="1285">
                  <c:v>1.1017541630451091</c:v>
                </c:pt>
                <c:pt idx="1286">
                  <c:v>1.1031110894770977</c:v>
                </c:pt>
                <c:pt idx="1287">
                  <c:v>1.1022724123128713</c:v>
                </c:pt>
                <c:pt idx="1288">
                  <c:v>1.1017486255345144</c:v>
                </c:pt>
                <c:pt idx="1289">
                  <c:v>1.1010331051530227</c:v>
                </c:pt>
                <c:pt idx="1290">
                  <c:v>1.1010875823608068</c:v>
                </c:pt>
                <c:pt idx="1291">
                  <c:v>1.1014478058659518</c:v>
                </c:pt>
                <c:pt idx="1292">
                  <c:v>1.1023775685173218</c:v>
                </c:pt>
                <c:pt idx="1293">
                  <c:v>1.1016370355011258</c:v>
                </c:pt>
                <c:pt idx="1294">
                  <c:v>1.1014917218912241</c:v>
                </c:pt>
                <c:pt idx="1295">
                  <c:v>1.1022273624888537</c:v>
                </c:pt>
                <c:pt idx="1296">
                  <c:v>1.1014042861952411</c:v>
                </c:pt>
                <c:pt idx="1297">
                  <c:v>1.102333143110773</c:v>
                </c:pt>
                <c:pt idx="1298">
                  <c:v>1.1014091294339012</c:v>
                </c:pt>
                <c:pt idx="1299">
                  <c:v>1.1007906056355039</c:v>
                </c:pt>
                <c:pt idx="1300">
                  <c:v>1.1019751644083453</c:v>
                </c:pt>
                <c:pt idx="1301">
                  <c:v>1.1014882113179938</c:v>
                </c:pt>
                <c:pt idx="1302">
                  <c:v>1.1012847279529308</c:v>
                </c:pt>
                <c:pt idx="1303">
                  <c:v>1.1012611544044488</c:v>
                </c:pt>
                <c:pt idx="1304">
                  <c:v>1.1013566475323566</c:v>
                </c:pt>
                <c:pt idx="1305">
                  <c:v>1.1015895220049852</c:v>
                </c:pt>
                <c:pt idx="1306">
                  <c:v>1.1017861311118573</c:v>
                </c:pt>
                <c:pt idx="1307">
                  <c:v>1.1019829932559231</c:v>
                </c:pt>
                <c:pt idx="1308">
                  <c:v>1.1022379536082978</c:v>
                </c:pt>
                <c:pt idx="1309">
                  <c:v>1.1013680182954388</c:v>
                </c:pt>
                <c:pt idx="1310">
                  <c:v>1.1017441757353794</c:v>
                </c:pt>
                <c:pt idx="1311">
                  <c:v>1.1012261573475668</c:v>
                </c:pt>
                <c:pt idx="1312">
                  <c:v>1.1023665419695385</c:v>
                </c:pt>
                <c:pt idx="1313">
                  <c:v>1.1012945394977813</c:v>
                </c:pt>
                <c:pt idx="1314">
                  <c:v>1.1033441126117558</c:v>
                </c:pt>
                <c:pt idx="1315">
                  <c:v>1.1018911918411622</c:v>
                </c:pt>
                <c:pt idx="1316">
                  <c:v>1.1014350410946734</c:v>
                </c:pt>
                <c:pt idx="1317">
                  <c:v>1.1021138023353398</c:v>
                </c:pt>
                <c:pt idx="1318">
                  <c:v>1.1016871190007134</c:v>
                </c:pt>
                <c:pt idx="1319">
                  <c:v>1.1017982251876619</c:v>
                </c:pt>
                <c:pt idx="1320">
                  <c:v>1.1015239590773001</c:v>
                </c:pt>
                <c:pt idx="1321">
                  <c:v>1.1017776656749168</c:v>
                </c:pt>
                <c:pt idx="1322">
                  <c:v>1.1017748390023596</c:v>
                </c:pt>
                <c:pt idx="1323">
                  <c:v>1.1025063403840634</c:v>
                </c:pt>
                <c:pt idx="1324">
                  <c:v>1.1015612657537865</c:v>
                </c:pt>
                <c:pt idx="1325">
                  <c:v>1.102359046578206</c:v>
                </c:pt>
                <c:pt idx="1326">
                  <c:v>1.1012463741688869</c:v>
                </c:pt>
                <c:pt idx="1327">
                  <c:v>1.100628779976327</c:v>
                </c:pt>
                <c:pt idx="1328">
                  <c:v>1.1012378748767346</c:v>
                </c:pt>
                <c:pt idx="1329">
                  <c:v>1.1019606378911362</c:v>
                </c:pt>
                <c:pt idx="1330">
                  <c:v>1.1031204666497589</c:v>
                </c:pt>
                <c:pt idx="1331">
                  <c:v>1.1010991653219142</c:v>
                </c:pt>
                <c:pt idx="1332">
                  <c:v>1.1021055146700984</c:v>
                </c:pt>
                <c:pt idx="1333">
                  <c:v>1.1018375843099091</c:v>
                </c:pt>
                <c:pt idx="1334">
                  <c:v>1.1014740608966329</c:v>
                </c:pt>
                <c:pt idx="1335">
                  <c:v>1.1005642164947602</c:v>
                </c:pt>
                <c:pt idx="1336">
                  <c:v>1.1013740918123278</c:v>
                </c:pt>
                <c:pt idx="1337">
                  <c:v>1.1017563112262665</c:v>
                </c:pt>
                <c:pt idx="1338">
                  <c:v>1.1011709938856205</c:v>
                </c:pt>
                <c:pt idx="1339">
                  <c:v>1.1000837444578391</c:v>
                </c:pt>
                <c:pt idx="1340">
                  <c:v>1.1010324392866291</c:v>
                </c:pt>
                <c:pt idx="1341">
                  <c:v>1.1011951951637426</c:v>
                </c:pt>
                <c:pt idx="1342">
                  <c:v>1.1012592213164933</c:v>
                </c:pt>
                <c:pt idx="1343">
                  <c:v>1.1020111523359328</c:v>
                </c:pt>
                <c:pt idx="1344">
                  <c:v>1.1007426178799535</c:v>
                </c:pt>
                <c:pt idx="1345">
                  <c:v>1.101509133643249</c:v>
                </c:pt>
                <c:pt idx="1346">
                  <c:v>1.1003098764377413</c:v>
                </c:pt>
                <c:pt idx="1347">
                  <c:v>1.1016586763075524</c:v>
                </c:pt>
                <c:pt idx="1348">
                  <c:v>1.1019626808800007</c:v>
                </c:pt>
                <c:pt idx="1349">
                  <c:v>1.1021439254713219</c:v>
                </c:pt>
                <c:pt idx="1350">
                  <c:v>1.1012847229083162</c:v>
                </c:pt>
                <c:pt idx="1351">
                  <c:v>1.1018681086027684</c:v>
                </c:pt>
                <c:pt idx="1352">
                  <c:v>1.1016861682662487</c:v>
                </c:pt>
                <c:pt idx="1353">
                  <c:v>1.1023619690920594</c:v>
                </c:pt>
                <c:pt idx="1354">
                  <c:v>1.1010852214225195</c:v>
                </c:pt>
                <c:pt idx="1355">
                  <c:v>1.1017944614968904</c:v>
                </c:pt>
                <c:pt idx="1356">
                  <c:v>1.1008892151086402</c:v>
                </c:pt>
                <c:pt idx="1357">
                  <c:v>1.1010833487202114</c:v>
                </c:pt>
                <c:pt idx="1358">
                  <c:v>1.1021302593332745</c:v>
                </c:pt>
                <c:pt idx="1359">
                  <c:v>1.1015221559036386</c:v>
                </c:pt>
                <c:pt idx="1360">
                  <c:v>1.1004016193036497</c:v>
                </c:pt>
                <c:pt idx="1361">
                  <c:v>1.1017246710419104</c:v>
                </c:pt>
                <c:pt idx="1362">
                  <c:v>1.1006346467513592</c:v>
                </c:pt>
                <c:pt idx="1363">
                  <c:v>1.1021457572320235</c:v>
                </c:pt>
                <c:pt idx="1364">
                  <c:v>1.1020720100946548</c:v>
                </c:pt>
                <c:pt idx="1365">
                  <c:v>1.1022772242277186</c:v>
                </c:pt>
                <c:pt idx="1366">
                  <c:v>1.100933762967031</c:v>
                </c:pt>
                <c:pt idx="1367">
                  <c:v>1.1015964132467744</c:v>
                </c:pt>
                <c:pt idx="1368">
                  <c:v>1.1010806415542806</c:v>
                </c:pt>
                <c:pt idx="1369">
                  <c:v>1.1018638400700611</c:v>
                </c:pt>
                <c:pt idx="1370">
                  <c:v>1.1010413509242238</c:v>
                </c:pt>
                <c:pt idx="1371">
                  <c:v>1.10107983071592</c:v>
                </c:pt>
                <c:pt idx="1372">
                  <c:v>1.1017935099259459</c:v>
                </c:pt>
                <c:pt idx="1373">
                  <c:v>1.1014660353812635</c:v>
                </c:pt>
                <c:pt idx="1374">
                  <c:v>1.1024398663851329</c:v>
                </c:pt>
                <c:pt idx="1375">
                  <c:v>1.1011156876939006</c:v>
                </c:pt>
                <c:pt idx="1376">
                  <c:v>1.1009853630407496</c:v>
                </c:pt>
                <c:pt idx="1377">
                  <c:v>1.1014880925727506</c:v>
                </c:pt>
                <c:pt idx="1378">
                  <c:v>1.1018283891844201</c:v>
                </c:pt>
                <c:pt idx="1379">
                  <c:v>1.1010481895690296</c:v>
                </c:pt>
                <c:pt idx="1380">
                  <c:v>1.101546617174737</c:v>
                </c:pt>
                <c:pt idx="1381">
                  <c:v>1.1021157108448552</c:v>
                </c:pt>
                <c:pt idx="1382">
                  <c:v>1.1026556776556775</c:v>
                </c:pt>
                <c:pt idx="1383">
                  <c:v>1.1020919064202437</c:v>
                </c:pt>
                <c:pt idx="1384">
                  <c:v>1.1017199372211268</c:v>
                </c:pt>
                <c:pt idx="1385">
                  <c:v>1.1009011773590434</c:v>
                </c:pt>
                <c:pt idx="1386">
                  <c:v>1.1020797331823691</c:v>
                </c:pt>
                <c:pt idx="1387">
                  <c:v>1.101805797929803</c:v>
                </c:pt>
                <c:pt idx="1388">
                  <c:v>1.1027861836380561</c:v>
                </c:pt>
                <c:pt idx="1389">
                  <c:v>1.1017228378162529</c:v>
                </c:pt>
                <c:pt idx="1390">
                  <c:v>1.1019049830492733</c:v>
                </c:pt>
                <c:pt idx="1391">
                  <c:v>1.1012394598658524</c:v>
                </c:pt>
                <c:pt idx="1392">
                  <c:v>1.1024369389638626</c:v>
                </c:pt>
                <c:pt idx="1393">
                  <c:v>1.1014135883064369</c:v>
                </c:pt>
                <c:pt idx="1394">
                  <c:v>1.1024736731322866</c:v>
                </c:pt>
                <c:pt idx="1395">
                  <c:v>1.1013973336143503</c:v>
                </c:pt>
                <c:pt idx="1396">
                  <c:v>1.1022128011842947</c:v>
                </c:pt>
                <c:pt idx="1397">
                  <c:v>1.100485950256521</c:v>
                </c:pt>
                <c:pt idx="1398">
                  <c:v>1.1006474160312461</c:v>
                </c:pt>
                <c:pt idx="1399">
                  <c:v>1.1018731833478526</c:v>
                </c:pt>
                <c:pt idx="1400">
                  <c:v>1.1018358029778896</c:v>
                </c:pt>
                <c:pt idx="1401">
                  <c:v>1.1017525964704886</c:v>
                </c:pt>
                <c:pt idx="1402">
                  <c:v>1.1022066318173498</c:v>
                </c:pt>
                <c:pt idx="1403">
                  <c:v>1.1020164791173301</c:v>
                </c:pt>
                <c:pt idx="1404">
                  <c:v>1.1021014557344104</c:v>
                </c:pt>
                <c:pt idx="1405">
                  <c:v>1.1013472170763963</c:v>
                </c:pt>
                <c:pt idx="1406">
                  <c:v>1.1022803538562815</c:v>
                </c:pt>
                <c:pt idx="1407">
                  <c:v>1.1018125286761786</c:v>
                </c:pt>
                <c:pt idx="1408">
                  <c:v>1.1009046202313952</c:v>
                </c:pt>
                <c:pt idx="1409">
                  <c:v>1.1016683793269997</c:v>
                </c:pt>
                <c:pt idx="1410">
                  <c:v>1.102184432786768</c:v>
                </c:pt>
                <c:pt idx="1411">
                  <c:v>1.1007435613377792</c:v>
                </c:pt>
                <c:pt idx="1412">
                  <c:v>1.1023692121451563</c:v>
                </c:pt>
                <c:pt idx="1413">
                  <c:v>1.1016879397856956</c:v>
                </c:pt>
                <c:pt idx="1414">
                  <c:v>1.1008235549819643</c:v>
                </c:pt>
                <c:pt idx="1415">
                  <c:v>1.1010576390312157</c:v>
                </c:pt>
                <c:pt idx="1416">
                  <c:v>1.1019610013996184</c:v>
                </c:pt>
                <c:pt idx="1417">
                  <c:v>1.1029626380664124</c:v>
                </c:pt>
                <c:pt idx="1418">
                  <c:v>1.1017038864210789</c:v>
                </c:pt>
                <c:pt idx="1419">
                  <c:v>1.1016756908116769</c:v>
                </c:pt>
                <c:pt idx="1420">
                  <c:v>1.1015763195386954</c:v>
                </c:pt>
                <c:pt idx="1421">
                  <c:v>1.1014224471259546</c:v>
                </c:pt>
                <c:pt idx="1422">
                  <c:v>1.1012279355333847</c:v>
                </c:pt>
                <c:pt idx="1423">
                  <c:v>1.1012521095737291</c:v>
                </c:pt>
                <c:pt idx="1424">
                  <c:v>1.1015461891861964</c:v>
                </c:pt>
                <c:pt idx="1425">
                  <c:v>1.0996294214762874</c:v>
                </c:pt>
                <c:pt idx="1426">
                  <c:v>1.1020659496980436</c:v>
                </c:pt>
                <c:pt idx="1427">
                  <c:v>1.1020475645642731</c:v>
                </c:pt>
                <c:pt idx="1428">
                  <c:v>1.1013829006168743</c:v>
                </c:pt>
                <c:pt idx="1429">
                  <c:v>1.1025573293369908</c:v>
                </c:pt>
                <c:pt idx="1430">
                  <c:v>1.1018884613534297</c:v>
                </c:pt>
                <c:pt idx="1431">
                  <c:v>1.102064081742709</c:v>
                </c:pt>
                <c:pt idx="1432">
                  <c:v>1.1019822329851285</c:v>
                </c:pt>
                <c:pt idx="1433">
                  <c:v>1.1013169023367619</c:v>
                </c:pt>
                <c:pt idx="1434">
                  <c:v>1.1018996170648321</c:v>
                </c:pt>
                <c:pt idx="1435">
                  <c:v>1.1020450921772111</c:v>
                </c:pt>
                <c:pt idx="1436">
                  <c:v>1.1022674723569952</c:v>
                </c:pt>
                <c:pt idx="1437">
                  <c:v>1.1021918933662729</c:v>
                </c:pt>
                <c:pt idx="1438">
                  <c:v>1.1014828340030678</c:v>
                </c:pt>
                <c:pt idx="1439">
                  <c:v>1.1015192283670321</c:v>
                </c:pt>
                <c:pt idx="1440">
                  <c:v>1.1022505932829902</c:v>
                </c:pt>
                <c:pt idx="1441">
                  <c:v>1.0999162577320005</c:v>
                </c:pt>
                <c:pt idx="1442">
                  <c:v>1.1019342239359391</c:v>
                </c:pt>
                <c:pt idx="1443">
                  <c:v>1.1018687707150596</c:v>
                </c:pt>
                <c:pt idx="1444">
                  <c:v>1.1011945969211892</c:v>
                </c:pt>
                <c:pt idx="1445">
                  <c:v>1.1027967479729692</c:v>
                </c:pt>
                <c:pt idx="1446">
                  <c:v>1.1010062793315318</c:v>
                </c:pt>
                <c:pt idx="1447">
                  <c:v>1.1026464899367445</c:v>
                </c:pt>
                <c:pt idx="1448">
                  <c:v>1.1019180503461634</c:v>
                </c:pt>
                <c:pt idx="1449">
                  <c:v>1.102405601309169</c:v>
                </c:pt>
                <c:pt idx="1450">
                  <c:v>1.1020147043267581</c:v>
                </c:pt>
                <c:pt idx="1451">
                  <c:v>1.1016085112413576</c:v>
                </c:pt>
                <c:pt idx="1452">
                  <c:v>1.1033758902147324</c:v>
                </c:pt>
                <c:pt idx="1453">
                  <c:v>1.1023883964588246</c:v>
                </c:pt>
                <c:pt idx="1454">
                  <c:v>1.100891700271136</c:v>
                </c:pt>
                <c:pt idx="1455">
                  <c:v>1.1022240508269578</c:v>
                </c:pt>
                <c:pt idx="1456">
                  <c:v>1.1016248537412299</c:v>
                </c:pt>
                <c:pt idx="1457">
                  <c:v>1.1021686484161006</c:v>
                </c:pt>
                <c:pt idx="1458">
                  <c:v>1.1018759872751021</c:v>
                </c:pt>
                <c:pt idx="1459">
                  <c:v>1.1015058210050235</c:v>
                </c:pt>
                <c:pt idx="1460">
                  <c:v>1.1017598656438132</c:v>
                </c:pt>
                <c:pt idx="1461">
                  <c:v>1.1000103039253235</c:v>
                </c:pt>
                <c:pt idx="1462">
                  <c:v>1.1017363958145638</c:v>
                </c:pt>
                <c:pt idx="1463">
                  <c:v>1.1018806217817483</c:v>
                </c:pt>
                <c:pt idx="1464">
                  <c:v>1.1022440088175942</c:v>
                </c:pt>
                <c:pt idx="1465">
                  <c:v>1.1018100207926378</c:v>
                </c:pt>
                <c:pt idx="1466">
                  <c:v>1.1009562352122053</c:v>
                </c:pt>
                <c:pt idx="1467">
                  <c:v>1.1019042859003805</c:v>
                </c:pt>
                <c:pt idx="1468">
                  <c:v>1.0995890555053212</c:v>
                </c:pt>
                <c:pt idx="1469">
                  <c:v>1.1000894153899703</c:v>
                </c:pt>
                <c:pt idx="1470">
                  <c:v>1.1016920429218915</c:v>
                </c:pt>
                <c:pt idx="1471">
                  <c:v>1.1015755273050416</c:v>
                </c:pt>
                <c:pt idx="1472">
                  <c:v>1.1021950039963639</c:v>
                </c:pt>
                <c:pt idx="1473">
                  <c:v>1.1012220219644846</c:v>
                </c:pt>
                <c:pt idx="1474">
                  <c:v>1.1014146069142625</c:v>
                </c:pt>
                <c:pt idx="1475">
                  <c:v>1.1001820925310695</c:v>
                </c:pt>
                <c:pt idx="1476">
                  <c:v>1.1026529299414529</c:v>
                </c:pt>
                <c:pt idx="1477">
                  <c:v>1.1023937498818617</c:v>
                </c:pt>
                <c:pt idx="1478">
                  <c:v>1.101974410665262</c:v>
                </c:pt>
                <c:pt idx="1479">
                  <c:v>1.1010216232627177</c:v>
                </c:pt>
                <c:pt idx="1480">
                  <c:v>1.1010631995559985</c:v>
                </c:pt>
                <c:pt idx="1481">
                  <c:v>1.1013112682602002</c:v>
                </c:pt>
                <c:pt idx="1482">
                  <c:v>1.1022474464594916</c:v>
                </c:pt>
                <c:pt idx="1483">
                  <c:v>1.102125822251127</c:v>
                </c:pt>
                <c:pt idx="1484">
                  <c:v>1.102016948583493</c:v>
                </c:pt>
                <c:pt idx="1485">
                  <c:v>1.1013099454183786</c:v>
                </c:pt>
                <c:pt idx="1486">
                  <c:v>1.1017994191481333</c:v>
                </c:pt>
                <c:pt idx="1487">
                  <c:v>1.1010147546249962</c:v>
                </c:pt>
                <c:pt idx="1488">
                  <c:v>1.1016471224728073</c:v>
                </c:pt>
                <c:pt idx="1489">
                  <c:v>1.101411315142</c:v>
                </c:pt>
                <c:pt idx="1490">
                  <c:v>1.1012388214318791</c:v>
                </c:pt>
                <c:pt idx="1491">
                  <c:v>1.1014102011718372</c:v>
                </c:pt>
                <c:pt idx="1492">
                  <c:v>1.101934588094261</c:v>
                </c:pt>
                <c:pt idx="1493">
                  <c:v>1.1013993350089102</c:v>
                </c:pt>
                <c:pt idx="1494">
                  <c:v>1.1005405669673376</c:v>
                </c:pt>
                <c:pt idx="1495">
                  <c:v>1.1024702128051129</c:v>
                </c:pt>
                <c:pt idx="1496">
                  <c:v>1.0997912841755304</c:v>
                </c:pt>
                <c:pt idx="1497">
                  <c:v>1.1024027062134076</c:v>
                </c:pt>
                <c:pt idx="1498">
                  <c:v>1.1015446462109284</c:v>
                </c:pt>
                <c:pt idx="1499">
                  <c:v>1.1013368806276107</c:v>
                </c:pt>
                <c:pt idx="1500">
                  <c:v>1.1015310706468109</c:v>
                </c:pt>
                <c:pt idx="1501">
                  <c:v>1.100315454646944</c:v>
                </c:pt>
                <c:pt idx="1502">
                  <c:v>1.1024632288089316</c:v>
                </c:pt>
                <c:pt idx="1503">
                  <c:v>1.1013889132514481</c:v>
                </c:pt>
                <c:pt idx="1504">
                  <c:v>1.1019580152929347</c:v>
                </c:pt>
                <c:pt idx="1505">
                  <c:v>1.1020035320934127</c:v>
                </c:pt>
                <c:pt idx="1506">
                  <c:v>1.1011186410932277</c:v>
                </c:pt>
                <c:pt idx="1507">
                  <c:v>1.1017557539346472</c:v>
                </c:pt>
                <c:pt idx="1508">
                  <c:v>1.1016504991146441</c:v>
                </c:pt>
                <c:pt idx="1509">
                  <c:v>1.1014467406761779</c:v>
                </c:pt>
                <c:pt idx="1510">
                  <c:v>1.1016411534564121</c:v>
                </c:pt>
                <c:pt idx="1511">
                  <c:v>1.1001908618926579</c:v>
                </c:pt>
                <c:pt idx="1512">
                  <c:v>1.1011926773276255</c:v>
                </c:pt>
                <c:pt idx="1513">
                  <c:v>1.1002345677929921</c:v>
                </c:pt>
                <c:pt idx="1514">
                  <c:v>1.1020225470681182</c:v>
                </c:pt>
                <c:pt idx="1515">
                  <c:v>1.1010404470305997</c:v>
                </c:pt>
                <c:pt idx="1516">
                  <c:v>1.1018522236503032</c:v>
                </c:pt>
                <c:pt idx="1517">
                  <c:v>1.1008396771616613</c:v>
                </c:pt>
                <c:pt idx="1518">
                  <c:v>1.1012392881708482</c:v>
                </c:pt>
                <c:pt idx="1519">
                  <c:v>1.1016983910928868</c:v>
                </c:pt>
                <c:pt idx="1520">
                  <c:v>1.101293143799311</c:v>
                </c:pt>
                <c:pt idx="1521">
                  <c:v>1.1013968864070189</c:v>
                </c:pt>
                <c:pt idx="1522">
                  <c:v>1.1010083845769099</c:v>
                </c:pt>
                <c:pt idx="1523">
                  <c:v>1.1011416263261466</c:v>
                </c:pt>
                <c:pt idx="1524">
                  <c:v>1.1004867642329914</c:v>
                </c:pt>
                <c:pt idx="1525">
                  <c:v>1.1022909120044531</c:v>
                </c:pt>
                <c:pt idx="1526">
                  <c:v>1.1011259089232779</c:v>
                </c:pt>
                <c:pt idx="1527">
                  <c:v>1.1015329431651923</c:v>
                </c:pt>
                <c:pt idx="1528">
                  <c:v>1.1011994533539364</c:v>
                </c:pt>
                <c:pt idx="1529">
                  <c:v>1.1015879398815787</c:v>
                </c:pt>
                <c:pt idx="1530">
                  <c:v>1.1026080648327388</c:v>
                </c:pt>
                <c:pt idx="1531">
                  <c:v>1.1021365647680974</c:v>
                </c:pt>
                <c:pt idx="1532">
                  <c:v>1.1014142852639521</c:v>
                </c:pt>
                <c:pt idx="1533">
                  <c:v>1.1010998374994814</c:v>
                </c:pt>
                <c:pt idx="1534">
                  <c:v>1.1018470790595296</c:v>
                </c:pt>
                <c:pt idx="1535">
                  <c:v>1.1010178216158988</c:v>
                </c:pt>
                <c:pt idx="1536">
                  <c:v>1.1003010954534282</c:v>
                </c:pt>
                <c:pt idx="1537">
                  <c:v>1.1004515810393276</c:v>
                </c:pt>
                <c:pt idx="1538">
                  <c:v>1.1010094909084405</c:v>
                </c:pt>
                <c:pt idx="1539">
                  <c:v>1.1027898677240149</c:v>
                </c:pt>
                <c:pt idx="1540">
                  <c:v>1.1010600837782314</c:v>
                </c:pt>
                <c:pt idx="1541">
                  <c:v>1.1017521292863124</c:v>
                </c:pt>
                <c:pt idx="1542">
                  <c:v>1.1002977732290495</c:v>
                </c:pt>
                <c:pt idx="1543">
                  <c:v>1.1011374797155575</c:v>
                </c:pt>
                <c:pt idx="1544">
                  <c:v>1.1017706273881489</c:v>
                </c:pt>
                <c:pt idx="1545">
                  <c:v>1.101085321381394</c:v>
                </c:pt>
                <c:pt idx="1546">
                  <c:v>1.1010383233056389</c:v>
                </c:pt>
                <c:pt idx="1547">
                  <c:v>1.1016514111108111</c:v>
                </c:pt>
                <c:pt idx="1548">
                  <c:v>1.1016009049656263</c:v>
                </c:pt>
                <c:pt idx="1549">
                  <c:v>1.1027351429306367</c:v>
                </c:pt>
                <c:pt idx="1550">
                  <c:v>1.1014637650014152</c:v>
                </c:pt>
                <c:pt idx="1551">
                  <c:v>1.1018671434535279</c:v>
                </c:pt>
                <c:pt idx="1552">
                  <c:v>1.1025474787783225</c:v>
                </c:pt>
                <c:pt idx="1553">
                  <c:v>1.1016520914081189</c:v>
                </c:pt>
                <c:pt idx="1554">
                  <c:v>1.1015788240521314</c:v>
                </c:pt>
                <c:pt idx="1555">
                  <c:v>1.101631744838818</c:v>
                </c:pt>
                <c:pt idx="1556">
                  <c:v>1.1012596600186109</c:v>
                </c:pt>
                <c:pt idx="1557">
                  <c:v>1.1018017100324851</c:v>
                </c:pt>
                <c:pt idx="1558">
                  <c:v>1.1020290321535857</c:v>
                </c:pt>
                <c:pt idx="1559">
                  <c:v>1.1012309830755209</c:v>
                </c:pt>
                <c:pt idx="1560">
                  <c:v>1.1022978732019395</c:v>
                </c:pt>
                <c:pt idx="1561">
                  <c:v>1.1022907433255882</c:v>
                </c:pt>
                <c:pt idx="1562">
                  <c:v>1.1021466111522469</c:v>
                </c:pt>
                <c:pt idx="1563">
                  <c:v>1.1011011159532913</c:v>
                </c:pt>
                <c:pt idx="1564">
                  <c:v>1.1015966757289881</c:v>
                </c:pt>
                <c:pt idx="1565">
                  <c:v>1.1014516726534065</c:v>
                </c:pt>
                <c:pt idx="1566">
                  <c:v>1.1033811525551869</c:v>
                </c:pt>
                <c:pt idx="1567">
                  <c:v>1.0995538650009882</c:v>
                </c:pt>
                <c:pt idx="1568">
                  <c:v>1.1013812588025944</c:v>
                </c:pt>
                <c:pt idx="1569">
                  <c:v>1.1023074268482322</c:v>
                </c:pt>
                <c:pt idx="1570">
                  <c:v>1.1012092167694647</c:v>
                </c:pt>
                <c:pt idx="1571">
                  <c:v>1.1017800298267615</c:v>
                </c:pt>
                <c:pt idx="1572">
                  <c:v>1.1016185394497495</c:v>
                </c:pt>
                <c:pt idx="1573">
                  <c:v>1.1015401837835193</c:v>
                </c:pt>
                <c:pt idx="1574">
                  <c:v>1.1014113891056112</c:v>
                </c:pt>
                <c:pt idx="1575">
                  <c:v>1.1030122832013944</c:v>
                </c:pt>
                <c:pt idx="1576">
                  <c:v>1.1012642942899742</c:v>
                </c:pt>
                <c:pt idx="1577">
                  <c:v>1.1009918228758901</c:v>
                </c:pt>
                <c:pt idx="1578">
                  <c:v>1.1007903775375152</c:v>
                </c:pt>
                <c:pt idx="1579">
                  <c:v>1.1012498742000427</c:v>
                </c:pt>
                <c:pt idx="1580">
                  <c:v>1.1017903371592468</c:v>
                </c:pt>
                <c:pt idx="1581">
                  <c:v>1.1019771326223256</c:v>
                </c:pt>
                <c:pt idx="1582">
                  <c:v>1.1021531439682937</c:v>
                </c:pt>
                <c:pt idx="1583">
                  <c:v>1.1009885859261654</c:v>
                </c:pt>
                <c:pt idx="1584">
                  <c:v>1.1018656363293762</c:v>
                </c:pt>
                <c:pt idx="1585">
                  <c:v>1.1020959765955185</c:v>
                </c:pt>
                <c:pt idx="1586">
                  <c:v>1.1014073046575923</c:v>
                </c:pt>
                <c:pt idx="1587">
                  <c:v>1.1020676411852797</c:v>
                </c:pt>
                <c:pt idx="1588">
                  <c:v>1.1011435536650871</c:v>
                </c:pt>
                <c:pt idx="1589">
                  <c:v>1.1019420546612062</c:v>
                </c:pt>
                <c:pt idx="1590">
                  <c:v>1.1017976711623196</c:v>
                </c:pt>
                <c:pt idx="1591">
                  <c:v>1.1022509901316639</c:v>
                </c:pt>
                <c:pt idx="1592">
                  <c:v>1.1007791521218699</c:v>
                </c:pt>
                <c:pt idx="1593">
                  <c:v>1.1012237763711126</c:v>
                </c:pt>
                <c:pt idx="1594">
                  <c:v>1.1013477393493682</c:v>
                </c:pt>
                <c:pt idx="1595">
                  <c:v>1.1020936299871158</c:v>
                </c:pt>
                <c:pt idx="1596">
                  <c:v>1.1017978569227169</c:v>
                </c:pt>
                <c:pt idx="1597">
                  <c:v>1.1012024826819329</c:v>
                </c:pt>
                <c:pt idx="1598">
                  <c:v>1.101530465897872</c:v>
                </c:pt>
                <c:pt idx="1599">
                  <c:v>1.1011009571745103</c:v>
                </c:pt>
                <c:pt idx="1600">
                  <c:v>1.1019604154434826</c:v>
                </c:pt>
                <c:pt idx="1601">
                  <c:v>1.1028769523369828</c:v>
                </c:pt>
                <c:pt idx="1602">
                  <c:v>1.1017002713216859</c:v>
                </c:pt>
                <c:pt idx="1603">
                  <c:v>1.1019913041879152</c:v>
                </c:pt>
                <c:pt idx="1604">
                  <c:v>1.1012564339613002</c:v>
                </c:pt>
                <c:pt idx="1605">
                  <c:v>1.10143209215533</c:v>
                </c:pt>
                <c:pt idx="1606">
                  <c:v>1.1017967383191607</c:v>
                </c:pt>
                <c:pt idx="1607">
                  <c:v>1.1016686383227192</c:v>
                </c:pt>
                <c:pt idx="1608">
                  <c:v>1.1021125970934234</c:v>
                </c:pt>
                <c:pt idx="1609">
                  <c:v>1.1009458018468046</c:v>
                </c:pt>
                <c:pt idx="1610">
                  <c:v>1.1022745481686387</c:v>
                </c:pt>
                <c:pt idx="1611">
                  <c:v>1.1013918756238712</c:v>
                </c:pt>
                <c:pt idx="1612">
                  <c:v>1.10180138150708</c:v>
                </c:pt>
                <c:pt idx="1613">
                  <c:v>1.101485871208771</c:v>
                </c:pt>
                <c:pt idx="1614">
                  <c:v>1.1016760351349186</c:v>
                </c:pt>
                <c:pt idx="1615">
                  <c:v>1.1018171807188577</c:v>
                </c:pt>
                <c:pt idx="1616">
                  <c:v>1.1029575054759246</c:v>
                </c:pt>
                <c:pt idx="1617">
                  <c:v>1.1019033856602432</c:v>
                </c:pt>
                <c:pt idx="1618">
                  <c:v>1.1023019981863034</c:v>
                </c:pt>
                <c:pt idx="1619">
                  <c:v>1.1016178134086441</c:v>
                </c:pt>
                <c:pt idx="1620">
                  <c:v>1.1003705363213727</c:v>
                </c:pt>
                <c:pt idx="1621">
                  <c:v>1.1016461834017213</c:v>
                </c:pt>
                <c:pt idx="1622">
                  <c:v>1.1013592488348394</c:v>
                </c:pt>
                <c:pt idx="1623">
                  <c:v>1.1015362405783804</c:v>
                </c:pt>
                <c:pt idx="1624">
                  <c:v>1.1008910436883015</c:v>
                </c:pt>
                <c:pt idx="1625">
                  <c:v>1.1025477794056087</c:v>
                </c:pt>
                <c:pt idx="1626">
                  <c:v>1.1013463760706861</c:v>
                </c:pt>
                <c:pt idx="1627">
                  <c:v>1.1017073688101626</c:v>
                </c:pt>
                <c:pt idx="1628">
                  <c:v>1.1022874936178511</c:v>
                </c:pt>
                <c:pt idx="1629">
                  <c:v>1.1010092514151195</c:v>
                </c:pt>
                <c:pt idx="1630">
                  <c:v>1.1010015206616917</c:v>
                </c:pt>
                <c:pt idx="1631">
                  <c:v>1.1016960952873356</c:v>
                </c:pt>
                <c:pt idx="1632">
                  <c:v>1.1023071854785818</c:v>
                </c:pt>
                <c:pt idx="1633">
                  <c:v>1.1022849930552909</c:v>
                </c:pt>
                <c:pt idx="1634">
                  <c:v>1.1015736371274782</c:v>
                </c:pt>
                <c:pt idx="1635">
                  <c:v>1.100668343986505</c:v>
                </c:pt>
                <c:pt idx="1636">
                  <c:v>1.1023323223747035</c:v>
                </c:pt>
                <c:pt idx="1637">
                  <c:v>1.1026874802723601</c:v>
                </c:pt>
                <c:pt idx="1638">
                  <c:v>1.1011290567685619</c:v>
                </c:pt>
                <c:pt idx="1639">
                  <c:v>1.1017654498366722</c:v>
                </c:pt>
                <c:pt idx="1640">
                  <c:v>1.1013753549883605</c:v>
                </c:pt>
                <c:pt idx="1641">
                  <c:v>1.101767899717212</c:v>
                </c:pt>
                <c:pt idx="1642">
                  <c:v>1.1010486227124219</c:v>
                </c:pt>
                <c:pt idx="1643">
                  <c:v>1.1022670886754857</c:v>
                </c:pt>
                <c:pt idx="1644">
                  <c:v>1.1016853332218608</c:v>
                </c:pt>
                <c:pt idx="1645">
                  <c:v>1.1022283605446455</c:v>
                </c:pt>
                <c:pt idx="1646">
                  <c:v>1.1011760431571387</c:v>
                </c:pt>
                <c:pt idx="1647">
                  <c:v>1.1018656191452687</c:v>
                </c:pt>
                <c:pt idx="1648">
                  <c:v>1.1013757747325568</c:v>
                </c:pt>
                <c:pt idx="1649">
                  <c:v>1.1005076200303718</c:v>
                </c:pt>
                <c:pt idx="1650">
                  <c:v>1.1009266502064436</c:v>
                </c:pt>
                <c:pt idx="1651">
                  <c:v>1.10207969403877</c:v>
                </c:pt>
                <c:pt idx="1652">
                  <c:v>1.1010464049876039</c:v>
                </c:pt>
                <c:pt idx="1653">
                  <c:v>1.1013779053210366</c:v>
                </c:pt>
                <c:pt idx="1654">
                  <c:v>1.1026635216260325</c:v>
                </c:pt>
                <c:pt idx="1655">
                  <c:v>1.1015803477749575</c:v>
                </c:pt>
                <c:pt idx="1656">
                  <c:v>1.1011925355515131</c:v>
                </c:pt>
                <c:pt idx="1657">
                  <c:v>1.1019502128982697</c:v>
                </c:pt>
                <c:pt idx="1658">
                  <c:v>1.101122135921643</c:v>
                </c:pt>
                <c:pt idx="1659">
                  <c:v>1.1021081082994721</c:v>
                </c:pt>
                <c:pt idx="1660">
                  <c:v>1.1014836832275527</c:v>
                </c:pt>
                <c:pt idx="1661">
                  <c:v>1.1013266945231501</c:v>
                </c:pt>
                <c:pt idx="1662">
                  <c:v>1.1022827435003955</c:v>
                </c:pt>
                <c:pt idx="1663">
                  <c:v>1.1018803000721082</c:v>
                </c:pt>
                <c:pt idx="1664">
                  <c:v>1.1012910106278166</c:v>
                </c:pt>
                <c:pt idx="1665">
                  <c:v>1.1021807345131638</c:v>
                </c:pt>
                <c:pt idx="1666">
                  <c:v>1.1013461306574639</c:v>
                </c:pt>
                <c:pt idx="1667">
                  <c:v>1.1015511887922749</c:v>
                </c:pt>
                <c:pt idx="1668">
                  <c:v>1.1013103792928214</c:v>
                </c:pt>
                <c:pt idx="1669">
                  <c:v>1.1001206270585362</c:v>
                </c:pt>
                <c:pt idx="1670">
                  <c:v>1.1016136266979391</c:v>
                </c:pt>
                <c:pt idx="1671">
                  <c:v>1.1012096869343024</c:v>
                </c:pt>
                <c:pt idx="1672">
                  <c:v>1.100163612956879</c:v>
                </c:pt>
                <c:pt idx="1673">
                  <c:v>1.1011631415892746</c:v>
                </c:pt>
                <c:pt idx="1674">
                  <c:v>1.1014170444261302</c:v>
                </c:pt>
                <c:pt idx="1675">
                  <c:v>1.1008421954070617</c:v>
                </c:pt>
                <c:pt idx="1676">
                  <c:v>1.1009521006841121</c:v>
                </c:pt>
                <c:pt idx="1677">
                  <c:v>1.1006428560238672</c:v>
                </c:pt>
                <c:pt idx="1678">
                  <c:v>1.1014428841168158</c:v>
                </c:pt>
                <c:pt idx="1679">
                  <c:v>1.1010918753693806</c:v>
                </c:pt>
                <c:pt idx="1680">
                  <c:v>1.1015704477111432</c:v>
                </c:pt>
                <c:pt idx="1681">
                  <c:v>1.1004355549206217</c:v>
                </c:pt>
                <c:pt idx="1682">
                  <c:v>1.1020248894238915</c:v>
                </c:pt>
                <c:pt idx="1683">
                  <c:v>1.1024635423849807</c:v>
                </c:pt>
                <c:pt idx="1684">
                  <c:v>1.1005916302561887</c:v>
                </c:pt>
                <c:pt idx="1685">
                  <c:v>1.1006743315182812</c:v>
                </c:pt>
                <c:pt idx="1686">
                  <c:v>1.1020133357155135</c:v>
                </c:pt>
                <c:pt idx="1687">
                  <c:v>1.1024533578488755</c:v>
                </c:pt>
                <c:pt idx="1688">
                  <c:v>1.1011259834384757</c:v>
                </c:pt>
                <c:pt idx="1689">
                  <c:v>1.1011259663949391</c:v>
                </c:pt>
                <c:pt idx="1690">
                  <c:v>1.1015909952037883</c:v>
                </c:pt>
                <c:pt idx="1691">
                  <c:v>1.1023331465035515</c:v>
                </c:pt>
                <c:pt idx="1692">
                  <c:v>1.1013486618330979</c:v>
                </c:pt>
                <c:pt idx="1693">
                  <c:v>1.1000741525798376</c:v>
                </c:pt>
                <c:pt idx="1694">
                  <c:v>1.101703490432407</c:v>
                </c:pt>
                <c:pt idx="1695">
                  <c:v>1.1023315684417905</c:v>
                </c:pt>
                <c:pt idx="1696">
                  <c:v>1.1025036267948041</c:v>
                </c:pt>
                <c:pt idx="1697">
                  <c:v>1.1016722289673837</c:v>
                </c:pt>
                <c:pt idx="1698">
                  <c:v>1.1004116544271541</c:v>
                </c:pt>
                <c:pt idx="1699">
                  <c:v>1.1018764595973345</c:v>
                </c:pt>
                <c:pt idx="1700">
                  <c:v>1.1020200666415476</c:v>
                </c:pt>
                <c:pt idx="1701">
                  <c:v>1.1009255216355969</c:v>
                </c:pt>
                <c:pt idx="1702">
                  <c:v>1.1016112260417628</c:v>
                </c:pt>
                <c:pt idx="1703">
                  <c:v>1.1014453447109884</c:v>
                </c:pt>
                <c:pt idx="1704">
                  <c:v>1.1007512037354974</c:v>
                </c:pt>
                <c:pt idx="1705">
                  <c:v>1.1018902231464285</c:v>
                </c:pt>
                <c:pt idx="1706">
                  <c:v>1.0996625418791741</c:v>
                </c:pt>
                <c:pt idx="1707">
                  <c:v>1.1022850959785508</c:v>
                </c:pt>
                <c:pt idx="1708">
                  <c:v>1.1029460062947585</c:v>
                </c:pt>
                <c:pt idx="1709">
                  <c:v>1.1018357909711411</c:v>
                </c:pt>
                <c:pt idx="1710">
                  <c:v>1.1022480901312437</c:v>
                </c:pt>
                <c:pt idx="1711">
                  <c:v>1.1015009042505672</c:v>
                </c:pt>
                <c:pt idx="1712">
                  <c:v>1.1018419081771578</c:v>
                </c:pt>
                <c:pt idx="1713">
                  <c:v>1.1018770249669287</c:v>
                </c:pt>
                <c:pt idx="1714">
                  <c:v>1.1015058617505178</c:v>
                </c:pt>
                <c:pt idx="1715">
                  <c:v>1.1018985812617916</c:v>
                </c:pt>
                <c:pt idx="1716">
                  <c:v>1.1020436267907081</c:v>
                </c:pt>
                <c:pt idx="1717">
                  <c:v>1.101862539747269</c:v>
                </c:pt>
                <c:pt idx="1718">
                  <c:v>1.1009083885239452</c:v>
                </c:pt>
                <c:pt idx="1719">
                  <c:v>1.1014502039647036</c:v>
                </c:pt>
                <c:pt idx="1720">
                  <c:v>1.1028154323553241</c:v>
                </c:pt>
                <c:pt idx="1721">
                  <c:v>1.102474399135881</c:v>
                </c:pt>
                <c:pt idx="1722">
                  <c:v>1.1023858763642567</c:v>
                </c:pt>
                <c:pt idx="1723">
                  <c:v>1.1023417576102781</c:v>
                </c:pt>
                <c:pt idx="1724">
                  <c:v>1.1015545535984612</c:v>
                </c:pt>
                <c:pt idx="1725">
                  <c:v>1.1008901932128117</c:v>
                </c:pt>
                <c:pt idx="1726">
                  <c:v>1.1021206756607351</c:v>
                </c:pt>
                <c:pt idx="1727">
                  <c:v>1.1018299933189035</c:v>
                </c:pt>
                <c:pt idx="1728">
                  <c:v>1.1028608251856233</c:v>
                </c:pt>
                <c:pt idx="1729">
                  <c:v>1.1009445789808889</c:v>
                </c:pt>
                <c:pt idx="1730">
                  <c:v>1.1012556063181003</c:v>
                </c:pt>
                <c:pt idx="1731">
                  <c:v>1.1023487245440755</c:v>
                </c:pt>
                <c:pt idx="1732">
                  <c:v>1.1021079225032757</c:v>
                </c:pt>
                <c:pt idx="1733">
                  <c:v>1.1019267741197452</c:v>
                </c:pt>
                <c:pt idx="1734">
                  <c:v>1.1020434196985314</c:v>
                </c:pt>
                <c:pt idx="1735">
                  <c:v>1.1013357773072039</c:v>
                </c:pt>
                <c:pt idx="1736">
                  <c:v>1.1011388090794698</c:v>
                </c:pt>
                <c:pt idx="1737">
                  <c:v>1.1013776601755847</c:v>
                </c:pt>
                <c:pt idx="1738">
                  <c:v>1.1017190305191327</c:v>
                </c:pt>
                <c:pt idx="1739">
                  <c:v>1.1017436347646758</c:v>
                </c:pt>
                <c:pt idx="1740">
                  <c:v>1.1023325345844013</c:v>
                </c:pt>
                <c:pt idx="1741">
                  <c:v>1.1015936620863451</c:v>
                </c:pt>
                <c:pt idx="1742">
                  <c:v>1.1021228606350788</c:v>
                </c:pt>
                <c:pt idx="1743">
                  <c:v>1.1002969154244944</c:v>
                </c:pt>
                <c:pt idx="1744">
                  <c:v>1.1010360419795764</c:v>
                </c:pt>
                <c:pt idx="1745">
                  <c:v>1.1016070870764967</c:v>
                </c:pt>
                <c:pt idx="1746">
                  <c:v>1.1020467959986251</c:v>
                </c:pt>
                <c:pt idx="1747">
                  <c:v>1.1020521864725412</c:v>
                </c:pt>
                <c:pt idx="1748">
                  <c:v>1.100722940507084</c:v>
                </c:pt>
                <c:pt idx="1749">
                  <c:v>1.1020226623716738</c:v>
                </c:pt>
                <c:pt idx="1750">
                  <c:v>1.1007451116522162</c:v>
                </c:pt>
                <c:pt idx="1751">
                  <c:v>1.1009335602635031</c:v>
                </c:pt>
                <c:pt idx="1752">
                  <c:v>1.1008019182680318</c:v>
                </c:pt>
                <c:pt idx="1753">
                  <c:v>1.1012412236710132</c:v>
                </c:pt>
                <c:pt idx="1754">
                  <c:v>1.1009291956236602</c:v>
                </c:pt>
                <c:pt idx="1755">
                  <c:v>1.1012948616555494</c:v>
                </c:pt>
                <c:pt idx="1756">
                  <c:v>1.1020930515220853</c:v>
                </c:pt>
                <c:pt idx="1757">
                  <c:v>1.1019747002327567</c:v>
                </c:pt>
                <c:pt idx="1758">
                  <c:v>1.1016030194304569</c:v>
                </c:pt>
                <c:pt idx="1759">
                  <c:v>1.1016203340452524</c:v>
                </c:pt>
                <c:pt idx="1760">
                  <c:v>1.1016206779477009</c:v>
                </c:pt>
                <c:pt idx="1761">
                  <c:v>1.1010151975448266</c:v>
                </c:pt>
                <c:pt idx="1762">
                  <c:v>1.1016412518298462</c:v>
                </c:pt>
                <c:pt idx="1763">
                  <c:v>1.1009521487047549</c:v>
                </c:pt>
                <c:pt idx="1764">
                  <c:v>1.1022572852690917</c:v>
                </c:pt>
                <c:pt idx="1765">
                  <c:v>1.102461749575117</c:v>
                </c:pt>
                <c:pt idx="1766">
                  <c:v>1.1015267845812571</c:v>
                </c:pt>
                <c:pt idx="1767">
                  <c:v>1.1015922794445452</c:v>
                </c:pt>
                <c:pt idx="1768">
                  <c:v>1.1016886669846895</c:v>
                </c:pt>
                <c:pt idx="1769">
                  <c:v>1.1009291230075688</c:v>
                </c:pt>
                <c:pt idx="1770">
                  <c:v>1.1017577025727829</c:v>
                </c:pt>
                <c:pt idx="1771">
                  <c:v>1.1016850358804204</c:v>
                </c:pt>
                <c:pt idx="1772">
                  <c:v>1.1012820584136671</c:v>
                </c:pt>
                <c:pt idx="1773">
                  <c:v>1.101810571136705</c:v>
                </c:pt>
                <c:pt idx="1774">
                  <c:v>1.101935346893933</c:v>
                </c:pt>
                <c:pt idx="1775">
                  <c:v>1.1015258449270686</c:v>
                </c:pt>
                <c:pt idx="1776">
                  <c:v>1.1016631727479396</c:v>
                </c:pt>
                <c:pt idx="1777">
                  <c:v>1.1014790389399665</c:v>
                </c:pt>
                <c:pt idx="1778">
                  <c:v>1.1021196710389527</c:v>
                </c:pt>
                <c:pt idx="1779">
                  <c:v>1.1002841910758143</c:v>
                </c:pt>
                <c:pt idx="1780">
                  <c:v>1.1013153205224884</c:v>
                </c:pt>
                <c:pt idx="1781">
                  <c:v>1.1011916304350207</c:v>
                </c:pt>
                <c:pt idx="1782">
                  <c:v>1.1007901582641315</c:v>
                </c:pt>
                <c:pt idx="1783">
                  <c:v>1.1002566576094508</c:v>
                </c:pt>
                <c:pt idx="1784">
                  <c:v>1.100495931588765</c:v>
                </c:pt>
                <c:pt idx="1785">
                  <c:v>1.1011703239782455</c:v>
                </c:pt>
                <c:pt idx="1786">
                  <c:v>1.1026517177115707</c:v>
                </c:pt>
                <c:pt idx="1787">
                  <c:v>1.101050390531974</c:v>
                </c:pt>
                <c:pt idx="1788">
                  <c:v>1.1013620943908049</c:v>
                </c:pt>
                <c:pt idx="1789">
                  <c:v>1.1005661926652819</c:v>
                </c:pt>
                <c:pt idx="1790">
                  <c:v>1.1021099410567707</c:v>
                </c:pt>
                <c:pt idx="1791">
                  <c:v>1.1017215294333396</c:v>
                </c:pt>
                <c:pt idx="1792">
                  <c:v>1.1012244192003522</c:v>
                </c:pt>
                <c:pt idx="1793">
                  <c:v>1.1017592680770589</c:v>
                </c:pt>
                <c:pt idx="1794">
                  <c:v>1.1009316911483444</c:v>
                </c:pt>
                <c:pt idx="1795">
                  <c:v>1.1009691503182959</c:v>
                </c:pt>
                <c:pt idx="1796">
                  <c:v>1.1013038109985493</c:v>
                </c:pt>
                <c:pt idx="1797">
                  <c:v>1.1012484130877684</c:v>
                </c:pt>
                <c:pt idx="1798">
                  <c:v>1.1007524938510898</c:v>
                </c:pt>
                <c:pt idx="1799">
                  <c:v>1.1016099243523834</c:v>
                </c:pt>
                <c:pt idx="1800">
                  <c:v>1.1021051525919927</c:v>
                </c:pt>
                <c:pt idx="1801">
                  <c:v>1.1017930982879949</c:v>
                </c:pt>
                <c:pt idx="1802">
                  <c:v>1.1019806598693047</c:v>
                </c:pt>
                <c:pt idx="1803">
                  <c:v>1.101644770339778</c:v>
                </c:pt>
                <c:pt idx="1804">
                  <c:v>1.1012966009404732</c:v>
                </c:pt>
                <c:pt idx="1805">
                  <c:v>1.1007058837807537</c:v>
                </c:pt>
                <c:pt idx="1806">
                  <c:v>1.1010441703438767</c:v>
                </c:pt>
                <c:pt idx="1807">
                  <c:v>1.1012178672668107</c:v>
                </c:pt>
                <c:pt idx="1808">
                  <c:v>1.101092360285455</c:v>
                </c:pt>
                <c:pt idx="1809">
                  <c:v>1.1024072779488094</c:v>
                </c:pt>
                <c:pt idx="1810">
                  <c:v>1.1006135547946705</c:v>
                </c:pt>
                <c:pt idx="1811">
                  <c:v>1.1019345832680043</c:v>
                </c:pt>
                <c:pt idx="1812">
                  <c:v>1.1017596512347692</c:v>
                </c:pt>
                <c:pt idx="1813">
                  <c:v>1.1018164503647669</c:v>
                </c:pt>
                <c:pt idx="1814">
                  <c:v>1.1019149120556035</c:v>
                </c:pt>
                <c:pt idx="1815">
                  <c:v>1.1015780852516184</c:v>
                </c:pt>
                <c:pt idx="1816">
                  <c:v>1.1004273295507954</c:v>
                </c:pt>
                <c:pt idx="1817">
                  <c:v>1.1013105478411904</c:v>
                </c:pt>
                <c:pt idx="1818">
                  <c:v>1.1015226243626641</c:v>
                </c:pt>
                <c:pt idx="1819">
                  <c:v>1.1014012134487225</c:v>
                </c:pt>
                <c:pt idx="1820">
                  <c:v>1.1007706516388673</c:v>
                </c:pt>
                <c:pt idx="1821">
                  <c:v>1.1020747061523042</c:v>
                </c:pt>
                <c:pt idx="1822">
                  <c:v>1.1012744936427017</c:v>
                </c:pt>
                <c:pt idx="1823">
                  <c:v>1.1023561534585771</c:v>
                </c:pt>
                <c:pt idx="1824">
                  <c:v>1.0999455693593216</c:v>
                </c:pt>
                <c:pt idx="1825">
                  <c:v>1.1011077138821563</c:v>
                </c:pt>
                <c:pt idx="1826">
                  <c:v>1.1007101787457809</c:v>
                </c:pt>
                <c:pt idx="1827">
                  <c:v>1.1014890234578838</c:v>
                </c:pt>
                <c:pt idx="1828">
                  <c:v>1.1004875158086374</c:v>
                </c:pt>
                <c:pt idx="1829">
                  <c:v>1.1010243734296361</c:v>
                </c:pt>
                <c:pt idx="1830">
                  <c:v>1.1018298247320606</c:v>
                </c:pt>
                <c:pt idx="1831">
                  <c:v>1.1023663788263169</c:v>
                </c:pt>
                <c:pt idx="1832">
                  <c:v>1.1018476541379472</c:v>
                </c:pt>
                <c:pt idx="1833">
                  <c:v>1.1014814607578569</c:v>
                </c:pt>
                <c:pt idx="1834">
                  <c:v>1.1007772250349905</c:v>
                </c:pt>
                <c:pt idx="1835">
                  <c:v>1.1017962255144627</c:v>
                </c:pt>
                <c:pt idx="1836">
                  <c:v>1.1020470212880771</c:v>
                </c:pt>
                <c:pt idx="1837">
                  <c:v>1.1017555604658684</c:v>
                </c:pt>
                <c:pt idx="1838">
                  <c:v>1.1020969578390507</c:v>
                </c:pt>
                <c:pt idx="1839">
                  <c:v>1.1020524369230853</c:v>
                </c:pt>
                <c:pt idx="1840">
                  <c:v>1.1018019623349431</c:v>
                </c:pt>
                <c:pt idx="1841">
                  <c:v>1.1020883308653193</c:v>
                </c:pt>
                <c:pt idx="1842">
                  <c:v>1.102385741343574</c:v>
                </c:pt>
                <c:pt idx="1843">
                  <c:v>1.1020490301659633</c:v>
                </c:pt>
                <c:pt idx="1844">
                  <c:v>1.1011168404861755</c:v>
                </c:pt>
                <c:pt idx="1845">
                  <c:v>1.1014835501127036</c:v>
                </c:pt>
                <c:pt idx="1846">
                  <c:v>1.1015160202059626</c:v>
                </c:pt>
                <c:pt idx="1847">
                  <c:v>1.1011818291679665</c:v>
                </c:pt>
                <c:pt idx="1848">
                  <c:v>1.1013587975515073</c:v>
                </c:pt>
                <c:pt idx="1849">
                  <c:v>1.1019581903587574</c:v>
                </c:pt>
                <c:pt idx="1850">
                  <c:v>1.101651519659363</c:v>
                </c:pt>
                <c:pt idx="1851">
                  <c:v>1.1011058350675538</c:v>
                </c:pt>
                <c:pt idx="1852">
                  <c:v>1.1022639798898299</c:v>
                </c:pt>
                <c:pt idx="1853">
                  <c:v>1.1011989820037258</c:v>
                </c:pt>
                <c:pt idx="1854">
                  <c:v>1.1022289679024915</c:v>
                </c:pt>
                <c:pt idx="1855">
                  <c:v>1.10208081624863</c:v>
                </c:pt>
                <c:pt idx="1856">
                  <c:v>1.101658165652035</c:v>
                </c:pt>
                <c:pt idx="1857">
                  <c:v>1.1012082355361033</c:v>
                </c:pt>
                <c:pt idx="1858">
                  <c:v>1.1010849983926201</c:v>
                </c:pt>
                <c:pt idx="1859">
                  <c:v>1.1016783343352008</c:v>
                </c:pt>
                <c:pt idx="1860">
                  <c:v>1.1022962215079246</c:v>
                </c:pt>
                <c:pt idx="1861">
                  <c:v>1.1025303553630843</c:v>
                </c:pt>
                <c:pt idx="1862">
                  <c:v>1.1016145097559638</c:v>
                </c:pt>
                <c:pt idx="1863">
                  <c:v>1.1017451956105642</c:v>
                </c:pt>
                <c:pt idx="1864">
                  <c:v>1.1011556185869147</c:v>
                </c:pt>
                <c:pt idx="1865">
                  <c:v>1.1015113281377671</c:v>
                </c:pt>
                <c:pt idx="1866">
                  <c:v>1.101802197283686</c:v>
                </c:pt>
                <c:pt idx="1867">
                  <c:v>1.1001798951765616</c:v>
                </c:pt>
                <c:pt idx="1868">
                  <c:v>1.1007888848252414</c:v>
                </c:pt>
                <c:pt idx="1869">
                  <c:v>1.1008987295659416</c:v>
                </c:pt>
                <c:pt idx="1870">
                  <c:v>1.1028224255162331</c:v>
                </c:pt>
                <c:pt idx="1871">
                  <c:v>1.1008412985231255</c:v>
                </c:pt>
                <c:pt idx="1872">
                  <c:v>1.1012079339235075</c:v>
                </c:pt>
                <c:pt idx="1873">
                  <c:v>1.1012050742558199</c:v>
                </c:pt>
                <c:pt idx="1874">
                  <c:v>1.1006825791940966</c:v>
                </c:pt>
                <c:pt idx="1875">
                  <c:v>1.1005817538539295</c:v>
                </c:pt>
                <c:pt idx="1876">
                  <c:v>1.1002447849718802</c:v>
                </c:pt>
                <c:pt idx="1877">
                  <c:v>1.1006752778608146</c:v>
                </c:pt>
                <c:pt idx="1878">
                  <c:v>1.1017549738812968</c:v>
                </c:pt>
                <c:pt idx="1879">
                  <c:v>1.10071623812833</c:v>
                </c:pt>
                <c:pt idx="1880">
                  <c:v>1.1005336260548173</c:v>
                </c:pt>
                <c:pt idx="1881">
                  <c:v>1.1012474752954673</c:v>
                </c:pt>
                <c:pt idx="1882">
                  <c:v>1.1018901914163557</c:v>
                </c:pt>
                <c:pt idx="1883">
                  <c:v>1.1017766749480049</c:v>
                </c:pt>
                <c:pt idx="1884">
                  <c:v>1.1017555985833081</c:v>
                </c:pt>
                <c:pt idx="1885">
                  <c:v>1.1012135424023475</c:v>
                </c:pt>
                <c:pt idx="1886">
                  <c:v>1.101817923690976</c:v>
                </c:pt>
                <c:pt idx="1887">
                  <c:v>1.1018025173904562</c:v>
                </c:pt>
                <c:pt idx="1888">
                  <c:v>1.1014119284406196</c:v>
                </c:pt>
                <c:pt idx="1889">
                  <c:v>1.1015464698116904</c:v>
                </c:pt>
                <c:pt idx="1890">
                  <c:v>1.1019136193786765</c:v>
                </c:pt>
                <c:pt idx="1891">
                  <c:v>1.1022931846213617</c:v>
                </c:pt>
                <c:pt idx="1892">
                  <c:v>1.1009147023269743</c:v>
                </c:pt>
                <c:pt idx="1893">
                  <c:v>1.1033830362294632</c:v>
                </c:pt>
                <c:pt idx="1894">
                  <c:v>1.1017714150898374</c:v>
                </c:pt>
                <c:pt idx="1895">
                  <c:v>1.1016790989761689</c:v>
                </c:pt>
                <c:pt idx="1896">
                  <c:v>1.1016187526181889</c:v>
                </c:pt>
                <c:pt idx="1897">
                  <c:v>1.1019879083380539</c:v>
                </c:pt>
                <c:pt idx="1898">
                  <c:v>1.1007956665809591</c:v>
                </c:pt>
                <c:pt idx="1899">
                  <c:v>1.1013983543753352</c:v>
                </c:pt>
                <c:pt idx="1900">
                  <c:v>1.1016348451925324</c:v>
                </c:pt>
                <c:pt idx="1901">
                  <c:v>1.1013457761622465</c:v>
                </c:pt>
                <c:pt idx="1902">
                  <c:v>1.101188398139324</c:v>
                </c:pt>
                <c:pt idx="1903">
                  <c:v>1.1020699696417935</c:v>
                </c:pt>
                <c:pt idx="1904">
                  <c:v>1.102776575309224</c:v>
                </c:pt>
                <c:pt idx="1905">
                  <c:v>1.1021323192490227</c:v>
                </c:pt>
                <c:pt idx="1906">
                  <c:v>1.1013227483786858</c:v>
                </c:pt>
                <c:pt idx="1907">
                  <c:v>1.1005958533112521</c:v>
                </c:pt>
                <c:pt idx="1908">
                  <c:v>1.1024053435970318</c:v>
                </c:pt>
                <c:pt idx="1909">
                  <c:v>1.1013885687917391</c:v>
                </c:pt>
                <c:pt idx="1910">
                  <c:v>1.1017993973919795</c:v>
                </c:pt>
                <c:pt idx="1911">
                  <c:v>1.1011118384419663</c:v>
                </c:pt>
                <c:pt idx="1912">
                  <c:v>1.1013244698244042</c:v>
                </c:pt>
                <c:pt idx="1913">
                  <c:v>1.1013492436257628</c:v>
                </c:pt>
                <c:pt idx="1914">
                  <c:v>1.1014357711411418</c:v>
                </c:pt>
                <c:pt idx="1915">
                  <c:v>1.1004953907988455</c:v>
                </c:pt>
                <c:pt idx="1916">
                  <c:v>1.1008005204773625</c:v>
                </c:pt>
                <c:pt idx="1917">
                  <c:v>1.1016732712931578</c:v>
                </c:pt>
                <c:pt idx="1918">
                  <c:v>1.1011673007530527</c:v>
                </c:pt>
                <c:pt idx="1919">
                  <c:v>1.1014539698130161</c:v>
                </c:pt>
                <c:pt idx="1920">
                  <c:v>1.1015929908268756</c:v>
                </c:pt>
                <c:pt idx="1921">
                  <c:v>1.101900213608928</c:v>
                </c:pt>
                <c:pt idx="1922">
                  <c:v>1.1023737171613708</c:v>
                </c:pt>
                <c:pt idx="1923">
                  <c:v>1.1015656413667181</c:v>
                </c:pt>
                <c:pt idx="1924">
                  <c:v>1.1016021898044059</c:v>
                </c:pt>
                <c:pt idx="1925">
                  <c:v>1.1020295092550378</c:v>
                </c:pt>
                <c:pt idx="1926">
                  <c:v>1.1026467386940202</c:v>
                </c:pt>
                <c:pt idx="1927">
                  <c:v>1.1015956647642031</c:v>
                </c:pt>
                <c:pt idx="1928">
                  <c:v>1.1014289426876456</c:v>
                </c:pt>
                <c:pt idx="1929">
                  <c:v>1.1013633759168107</c:v>
                </c:pt>
                <c:pt idx="1930">
                  <c:v>1.1018790473891009</c:v>
                </c:pt>
                <c:pt idx="1931">
                  <c:v>1.102523369526744</c:v>
                </c:pt>
                <c:pt idx="1932">
                  <c:v>1.1016101100387383</c:v>
                </c:pt>
                <c:pt idx="1933">
                  <c:v>1.1013423104023659</c:v>
                </c:pt>
                <c:pt idx="1934">
                  <c:v>1.1023478669443649</c:v>
                </c:pt>
                <c:pt idx="1935">
                  <c:v>1.1013683850291902</c:v>
                </c:pt>
                <c:pt idx="1936">
                  <c:v>1.1013621371303142</c:v>
                </c:pt>
                <c:pt idx="1937">
                  <c:v>1.0992888199929396</c:v>
                </c:pt>
                <c:pt idx="1938">
                  <c:v>1.1010223700540729</c:v>
                </c:pt>
                <c:pt idx="1939">
                  <c:v>1.1017017967569216</c:v>
                </c:pt>
                <c:pt idx="1940">
                  <c:v>1.1012977466667004</c:v>
                </c:pt>
                <c:pt idx="1941">
                  <c:v>1.1015187892830283</c:v>
                </c:pt>
                <c:pt idx="1942">
                  <c:v>1.101381877393997</c:v>
                </c:pt>
                <c:pt idx="1943">
                  <c:v>1.1010734363107715</c:v>
                </c:pt>
                <c:pt idx="1944">
                  <c:v>1.1020173021473962</c:v>
                </c:pt>
                <c:pt idx="1945">
                  <c:v>1.1025404271552295</c:v>
                </c:pt>
                <c:pt idx="1946">
                  <c:v>1.101567882750254</c:v>
                </c:pt>
                <c:pt idx="1947">
                  <c:v>1.1017227387620268</c:v>
                </c:pt>
                <c:pt idx="1948">
                  <c:v>1.1014305361218506</c:v>
                </c:pt>
                <c:pt idx="1949">
                  <c:v>1.1020560060731714</c:v>
                </c:pt>
                <c:pt idx="1950">
                  <c:v>1.1012059843691047</c:v>
                </c:pt>
                <c:pt idx="1951">
                  <c:v>1.1016496579977322</c:v>
                </c:pt>
                <c:pt idx="1952">
                  <c:v>1.1004161162995512</c:v>
                </c:pt>
                <c:pt idx="1953">
                  <c:v>1.1004486921390142</c:v>
                </c:pt>
                <c:pt idx="1954">
                  <c:v>1.1011802619238178</c:v>
                </c:pt>
                <c:pt idx="1955">
                  <c:v>1.101536840111399</c:v>
                </c:pt>
                <c:pt idx="1956">
                  <c:v>1.1016392486497484</c:v>
                </c:pt>
                <c:pt idx="1957">
                  <c:v>1.1011313536737675</c:v>
                </c:pt>
                <c:pt idx="1958">
                  <c:v>1.1008917966342877</c:v>
                </c:pt>
                <c:pt idx="1959">
                  <c:v>1.1017866252095123</c:v>
                </c:pt>
                <c:pt idx="1960">
                  <c:v>1.1019695289340188</c:v>
                </c:pt>
                <c:pt idx="1961">
                  <c:v>1.1015840493225932</c:v>
                </c:pt>
                <c:pt idx="1962">
                  <c:v>1.100230917055659</c:v>
                </c:pt>
                <c:pt idx="1963">
                  <c:v>1.1022196269561733</c:v>
                </c:pt>
                <c:pt idx="1964">
                  <c:v>1.1010262292316773</c:v>
                </c:pt>
                <c:pt idx="1965">
                  <c:v>1.101979370473404</c:v>
                </c:pt>
                <c:pt idx="1966">
                  <c:v>1.101398221034724</c:v>
                </c:pt>
                <c:pt idx="1967">
                  <c:v>1.101053452195758</c:v>
                </c:pt>
                <c:pt idx="1968">
                  <c:v>1.1004075190843425</c:v>
                </c:pt>
                <c:pt idx="1969">
                  <c:v>1.1014236462562874</c:v>
                </c:pt>
                <c:pt idx="1970">
                  <c:v>1.099771290083611</c:v>
                </c:pt>
                <c:pt idx="1971">
                  <c:v>1.1025133324420031</c:v>
                </c:pt>
                <c:pt idx="1972">
                  <c:v>1.1013640815797887</c:v>
                </c:pt>
                <c:pt idx="1973">
                  <c:v>1.1002006399443385</c:v>
                </c:pt>
                <c:pt idx="1974">
                  <c:v>1.102250144737617</c:v>
                </c:pt>
                <c:pt idx="1975">
                  <c:v>1.1020617195270104</c:v>
                </c:pt>
                <c:pt idx="1976">
                  <c:v>1.1005643806647951</c:v>
                </c:pt>
                <c:pt idx="1977">
                  <c:v>1.1024518589659904</c:v>
                </c:pt>
                <c:pt idx="1978">
                  <c:v>1.102130010315175</c:v>
                </c:pt>
                <c:pt idx="1979">
                  <c:v>1.1003773202126392</c:v>
                </c:pt>
                <c:pt idx="1980">
                  <c:v>1.1016608753972721</c:v>
                </c:pt>
                <c:pt idx="1981">
                  <c:v>1.1005314194280662</c:v>
                </c:pt>
                <c:pt idx="1982">
                  <c:v>1.101741357411345</c:v>
                </c:pt>
                <c:pt idx="1983">
                  <c:v>1.1033158811497188</c:v>
                </c:pt>
                <c:pt idx="1984">
                  <c:v>1.102133211309011</c:v>
                </c:pt>
                <c:pt idx="1985">
                  <c:v>1.1023398872447168</c:v>
                </c:pt>
                <c:pt idx="1986">
                  <c:v>1.1006190808167837</c:v>
                </c:pt>
                <c:pt idx="1987">
                  <c:v>1.1010981022970314</c:v>
                </c:pt>
                <c:pt idx="1988">
                  <c:v>1.1005987832185629</c:v>
                </c:pt>
                <c:pt idx="1989">
                  <c:v>1.1016741026643138</c:v>
                </c:pt>
                <c:pt idx="1990">
                  <c:v>1.1007865473924334</c:v>
                </c:pt>
                <c:pt idx="1991">
                  <c:v>1.1025670875269629</c:v>
                </c:pt>
                <c:pt idx="1992">
                  <c:v>1.101602795915374</c:v>
                </c:pt>
                <c:pt idx="1993">
                  <c:v>1.1035998169567438</c:v>
                </c:pt>
                <c:pt idx="1994">
                  <c:v>1.1009247734325314</c:v>
                </c:pt>
                <c:pt idx="1995">
                  <c:v>1.1006698018231902</c:v>
                </c:pt>
                <c:pt idx="1996">
                  <c:v>1.1011685702431344</c:v>
                </c:pt>
                <c:pt idx="1997">
                  <c:v>1.1020704544879525</c:v>
                </c:pt>
                <c:pt idx="1998">
                  <c:v>1.1013107044372867</c:v>
                </c:pt>
                <c:pt idx="1999">
                  <c:v>1.1020639202698812</c:v>
                </c:pt>
                <c:pt idx="2000">
                  <c:v>1.1014046859498032</c:v>
                </c:pt>
                <c:pt idx="2001">
                  <c:v>1.101536669330339</c:v>
                </c:pt>
                <c:pt idx="2002">
                  <c:v>1.1018931671170755</c:v>
                </c:pt>
                <c:pt idx="2003">
                  <c:v>1.1015694339360307</c:v>
                </c:pt>
                <c:pt idx="2004">
                  <c:v>1.1009101615539285</c:v>
                </c:pt>
                <c:pt idx="2005">
                  <c:v>1.1008053402732807</c:v>
                </c:pt>
                <c:pt idx="2006">
                  <c:v>1.1013937234625548</c:v>
                </c:pt>
                <c:pt idx="2007">
                  <c:v>1.1014009557639035</c:v>
                </c:pt>
                <c:pt idx="2008">
                  <c:v>1.1006718787701182</c:v>
                </c:pt>
                <c:pt idx="2009">
                  <c:v>1.1021574866197836</c:v>
                </c:pt>
                <c:pt idx="2010">
                  <c:v>1.100526466537791</c:v>
                </c:pt>
                <c:pt idx="2011">
                  <c:v>1.1021141890513757</c:v>
                </c:pt>
                <c:pt idx="2012">
                  <c:v>1.1009622768394889</c:v>
                </c:pt>
                <c:pt idx="2013">
                  <c:v>1.1014023634231995</c:v>
                </c:pt>
                <c:pt idx="2014">
                  <c:v>1.101448481072107</c:v>
                </c:pt>
                <c:pt idx="2015">
                  <c:v>1.1004195071233926</c:v>
                </c:pt>
                <c:pt idx="2016">
                  <c:v>1.1012814288074502</c:v>
                </c:pt>
                <c:pt idx="2017">
                  <c:v>1.1003760517164627</c:v>
                </c:pt>
                <c:pt idx="2018">
                  <c:v>1.1010476413191208</c:v>
                </c:pt>
                <c:pt idx="2019">
                  <c:v>1.1021342126791092</c:v>
                </c:pt>
                <c:pt idx="2020">
                  <c:v>1.1009660179578142</c:v>
                </c:pt>
                <c:pt idx="2021">
                  <c:v>1.1003448032264587</c:v>
                </c:pt>
                <c:pt idx="2022">
                  <c:v>1.1002086518496057</c:v>
                </c:pt>
                <c:pt idx="2023">
                  <c:v>1.1018450613756026</c:v>
                </c:pt>
                <c:pt idx="2024">
                  <c:v>1.1018998133059288</c:v>
                </c:pt>
                <c:pt idx="2025">
                  <c:v>1.1010380127063004</c:v>
                </c:pt>
                <c:pt idx="2026">
                  <c:v>1.10143998910047</c:v>
                </c:pt>
                <c:pt idx="2027">
                  <c:v>1.100747853287299</c:v>
                </c:pt>
                <c:pt idx="2028">
                  <c:v>1.1013615175011053</c:v>
                </c:pt>
                <c:pt idx="2029">
                  <c:v>1.1016484748589543</c:v>
                </c:pt>
                <c:pt idx="2030">
                  <c:v>1.1019083655285113</c:v>
                </c:pt>
                <c:pt idx="2031">
                  <c:v>1.1018200641867433</c:v>
                </c:pt>
                <c:pt idx="2032">
                  <c:v>1.1015554136338777</c:v>
                </c:pt>
                <c:pt idx="2033">
                  <c:v>1.1025412928234761</c:v>
                </c:pt>
                <c:pt idx="2034">
                  <c:v>1.1024956958543197</c:v>
                </c:pt>
                <c:pt idx="2035">
                  <c:v>1.1008470475040071</c:v>
                </c:pt>
                <c:pt idx="2036">
                  <c:v>1.1026115405186974</c:v>
                </c:pt>
                <c:pt idx="2037">
                  <c:v>1.1020589344932623</c:v>
                </c:pt>
                <c:pt idx="2038">
                  <c:v>1.1023905199956396</c:v>
                </c:pt>
                <c:pt idx="2039">
                  <c:v>1.1020380940239001</c:v>
                </c:pt>
                <c:pt idx="2040">
                  <c:v>1.0999835856824007</c:v>
                </c:pt>
                <c:pt idx="2041">
                  <c:v>1.1013428014809443</c:v>
                </c:pt>
                <c:pt idx="2042">
                  <c:v>1.1018669745248273</c:v>
                </c:pt>
                <c:pt idx="2043">
                  <c:v>1.101275351348215</c:v>
                </c:pt>
                <c:pt idx="2044">
                  <c:v>1.1018933342867858</c:v>
                </c:pt>
                <c:pt idx="2045">
                  <c:v>1.1011989634523889</c:v>
                </c:pt>
                <c:pt idx="2046">
                  <c:v>1.100755498522664</c:v>
                </c:pt>
                <c:pt idx="2047">
                  <c:v>1.1011883910108857</c:v>
                </c:pt>
                <c:pt idx="2048">
                  <c:v>1.1009700555546003</c:v>
                </c:pt>
                <c:pt idx="2049">
                  <c:v>1.1014522978629349</c:v>
                </c:pt>
                <c:pt idx="2050">
                  <c:v>1.1003781499146086</c:v>
                </c:pt>
                <c:pt idx="2051">
                  <c:v>1.102225162068293</c:v>
                </c:pt>
                <c:pt idx="2052">
                  <c:v>1.1010888487486237</c:v>
                </c:pt>
                <c:pt idx="2053">
                  <c:v>1.1025700482700449</c:v>
                </c:pt>
                <c:pt idx="2054">
                  <c:v>1.1012524480187027</c:v>
                </c:pt>
                <c:pt idx="2055">
                  <c:v>1.1012090481975703</c:v>
                </c:pt>
                <c:pt idx="2056">
                  <c:v>1.1003874034566392</c:v>
                </c:pt>
                <c:pt idx="2057">
                  <c:v>1.1011970064546086</c:v>
                </c:pt>
                <c:pt idx="2058">
                  <c:v>1.1011047570345767</c:v>
                </c:pt>
                <c:pt idx="2059">
                  <c:v>1.1005389246995689</c:v>
                </c:pt>
                <c:pt idx="2060">
                  <c:v>1.1009684463170506</c:v>
                </c:pt>
                <c:pt idx="2061">
                  <c:v>1.1020587151600589</c:v>
                </c:pt>
                <c:pt idx="2062">
                  <c:v>1.1025117582105051</c:v>
                </c:pt>
                <c:pt idx="2063">
                  <c:v>1.1008525284260418</c:v>
                </c:pt>
                <c:pt idx="2064">
                  <c:v>1.1016929713808261</c:v>
                </c:pt>
                <c:pt idx="2065">
                  <c:v>1.1015142946460459</c:v>
                </c:pt>
                <c:pt idx="2066">
                  <c:v>1.1015755408454677</c:v>
                </c:pt>
                <c:pt idx="2067">
                  <c:v>1.1010037123886069</c:v>
                </c:pt>
                <c:pt idx="2068">
                  <c:v>1.1006011751114246</c:v>
                </c:pt>
                <c:pt idx="2069">
                  <c:v>1.1012329152676197</c:v>
                </c:pt>
                <c:pt idx="2070">
                  <c:v>1.1027341264397434</c:v>
                </c:pt>
                <c:pt idx="2071">
                  <c:v>1.1016768683158722</c:v>
                </c:pt>
                <c:pt idx="2072">
                  <c:v>1.1002120183979591</c:v>
                </c:pt>
                <c:pt idx="2073">
                  <c:v>1.1016449218372328</c:v>
                </c:pt>
                <c:pt idx="2074">
                  <c:v>1.100066580813938</c:v>
                </c:pt>
                <c:pt idx="2075">
                  <c:v>1.101286674748104</c:v>
                </c:pt>
                <c:pt idx="2076">
                  <c:v>1.0998635470713709</c:v>
                </c:pt>
                <c:pt idx="2077">
                  <c:v>1.1020867376227337</c:v>
                </c:pt>
                <c:pt idx="2078">
                  <c:v>1.1019292086082453</c:v>
                </c:pt>
                <c:pt idx="2079">
                  <c:v>1.1018750460099804</c:v>
                </c:pt>
                <c:pt idx="2080">
                  <c:v>1.1019148943349495</c:v>
                </c:pt>
                <c:pt idx="2081">
                  <c:v>1.1009854422197043</c:v>
                </c:pt>
                <c:pt idx="2082">
                  <c:v>1.1009986838474828</c:v>
                </c:pt>
                <c:pt idx="2083">
                  <c:v>1.1017681409247151</c:v>
                </c:pt>
                <c:pt idx="2084">
                  <c:v>1.1000726072262474</c:v>
                </c:pt>
                <c:pt idx="2085">
                  <c:v>1.102094495267947</c:v>
                </c:pt>
                <c:pt idx="2086">
                  <c:v>1.1011204633427316</c:v>
                </c:pt>
                <c:pt idx="2087">
                  <c:v>1.101555753819548</c:v>
                </c:pt>
                <c:pt idx="2088">
                  <c:v>1.101007954051654</c:v>
                </c:pt>
                <c:pt idx="2089">
                  <c:v>1.1003428007710783</c:v>
                </c:pt>
                <c:pt idx="2090">
                  <c:v>1.1016772795443976</c:v>
                </c:pt>
                <c:pt idx="2091">
                  <c:v>1.1020805309334329</c:v>
                </c:pt>
                <c:pt idx="2092">
                  <c:v>1.1019280880025863</c:v>
                </c:pt>
                <c:pt idx="2093">
                  <c:v>1.1010904916842799</c:v>
                </c:pt>
                <c:pt idx="2094">
                  <c:v>1.1014421140752844</c:v>
                </c:pt>
                <c:pt idx="2095">
                  <c:v>1.1009605214191653</c:v>
                </c:pt>
                <c:pt idx="2096">
                  <c:v>1.1020479878103917</c:v>
                </c:pt>
                <c:pt idx="2097">
                  <c:v>1.101783051394251</c:v>
                </c:pt>
                <c:pt idx="2098">
                  <c:v>1.1014395308830227</c:v>
                </c:pt>
                <c:pt idx="2099">
                  <c:v>1.1014413358352133</c:v>
                </c:pt>
                <c:pt idx="2100">
                  <c:v>1.1006843420890873</c:v>
                </c:pt>
                <c:pt idx="2101">
                  <c:v>1.1021173726403404</c:v>
                </c:pt>
                <c:pt idx="2102">
                  <c:v>1.1018282204219769</c:v>
                </c:pt>
                <c:pt idx="2103">
                  <c:v>1.1007649679298401</c:v>
                </c:pt>
                <c:pt idx="2104">
                  <c:v>1.1003339585710579</c:v>
                </c:pt>
                <c:pt idx="2105">
                  <c:v>1.1012626868232309</c:v>
                </c:pt>
                <c:pt idx="2106">
                  <c:v>1.1013157315568307</c:v>
                </c:pt>
                <c:pt idx="2107">
                  <c:v>1.1010421735645242</c:v>
                </c:pt>
                <c:pt idx="2108">
                  <c:v>1.1006764102555457</c:v>
                </c:pt>
                <c:pt idx="2109">
                  <c:v>1.1011391871997904</c:v>
                </c:pt>
                <c:pt idx="2110">
                  <c:v>1.1014661807793122</c:v>
                </c:pt>
                <c:pt idx="2111">
                  <c:v>1.1014537651129446</c:v>
                </c:pt>
                <c:pt idx="2112">
                  <c:v>1.1009655595342365</c:v>
                </c:pt>
                <c:pt idx="2113">
                  <c:v>1.1017422168185003</c:v>
                </c:pt>
                <c:pt idx="2114">
                  <c:v>1.1006495005954962</c:v>
                </c:pt>
                <c:pt idx="2115">
                  <c:v>1.1002708879761836</c:v>
                </c:pt>
                <c:pt idx="2116">
                  <c:v>1.1019478028464578</c:v>
                </c:pt>
                <c:pt idx="2117">
                  <c:v>1.1017971972880989</c:v>
                </c:pt>
                <c:pt idx="2118">
                  <c:v>1.1019304989323773</c:v>
                </c:pt>
                <c:pt idx="2119">
                  <c:v>1.1012224907538712</c:v>
                </c:pt>
                <c:pt idx="2120">
                  <c:v>1.1014527496358966</c:v>
                </c:pt>
                <c:pt idx="2121">
                  <c:v>1.1014065425676096</c:v>
                </c:pt>
                <c:pt idx="2122">
                  <c:v>1.1019063226034573</c:v>
                </c:pt>
                <c:pt idx="2123">
                  <c:v>1.1014819471372976</c:v>
                </c:pt>
                <c:pt idx="2124">
                  <c:v>1.101723573614612</c:v>
                </c:pt>
                <c:pt idx="2125">
                  <c:v>1.1012857814309907</c:v>
                </c:pt>
                <c:pt idx="2126">
                  <c:v>1.1010824509963988</c:v>
                </c:pt>
                <c:pt idx="2127">
                  <c:v>1.1022595030082432</c:v>
                </c:pt>
                <c:pt idx="2128">
                  <c:v>1.1014606211302864</c:v>
                </c:pt>
                <c:pt idx="2129">
                  <c:v>1.1026625994440653</c:v>
                </c:pt>
                <c:pt idx="2130">
                  <c:v>1.1010790883859156</c:v>
                </c:pt>
                <c:pt idx="2131">
                  <c:v>1.1027680067213621</c:v>
                </c:pt>
                <c:pt idx="2132">
                  <c:v>1.1017990234089894</c:v>
                </c:pt>
                <c:pt idx="2133">
                  <c:v>1.1008316244985439</c:v>
                </c:pt>
                <c:pt idx="2134">
                  <c:v>1.1013212090616862</c:v>
                </c:pt>
                <c:pt idx="2135">
                  <c:v>1.1015019131120884</c:v>
                </c:pt>
                <c:pt idx="2136">
                  <c:v>1.1000515818460905</c:v>
                </c:pt>
                <c:pt idx="2137">
                  <c:v>1.1014706552081841</c:v>
                </c:pt>
                <c:pt idx="2138">
                  <c:v>1.1012547001059896</c:v>
                </c:pt>
                <c:pt idx="2139">
                  <c:v>1.1021725743073727</c:v>
                </c:pt>
                <c:pt idx="2140">
                  <c:v>1.1024412937505264</c:v>
                </c:pt>
                <c:pt idx="2141">
                  <c:v>1.1007090493323113</c:v>
                </c:pt>
                <c:pt idx="2142">
                  <c:v>1.1027896666008208</c:v>
                </c:pt>
                <c:pt idx="2143">
                  <c:v>1.1013700312496415</c:v>
                </c:pt>
                <c:pt idx="2144">
                  <c:v>1.1020799591906205</c:v>
                </c:pt>
                <c:pt idx="2145">
                  <c:v>1.1005859776736369</c:v>
                </c:pt>
                <c:pt idx="2146">
                  <c:v>1.1025322101115276</c:v>
                </c:pt>
                <c:pt idx="2147">
                  <c:v>1.1009185485677579</c:v>
                </c:pt>
                <c:pt idx="2148">
                  <c:v>1.1009813835155109</c:v>
                </c:pt>
                <c:pt idx="2149">
                  <c:v>1.1015250897782012</c:v>
                </c:pt>
                <c:pt idx="2150">
                  <c:v>1.101642202702064</c:v>
                </c:pt>
                <c:pt idx="2151">
                  <c:v>1.1017248144269787</c:v>
                </c:pt>
                <c:pt idx="2152">
                  <c:v>1.1032860148633519</c:v>
                </c:pt>
                <c:pt idx="2153">
                  <c:v>1.0995943855422134</c:v>
                </c:pt>
                <c:pt idx="2154">
                  <c:v>1.1022068008280712</c:v>
                </c:pt>
                <c:pt idx="2155">
                  <c:v>1.1014955048146915</c:v>
                </c:pt>
                <c:pt idx="2156">
                  <c:v>1.1004986021360084</c:v>
                </c:pt>
                <c:pt idx="2157">
                  <c:v>1.1011531154963938</c:v>
                </c:pt>
                <c:pt idx="2158">
                  <c:v>1.1004966008946746</c:v>
                </c:pt>
                <c:pt idx="2159">
                  <c:v>1.0998130480150128</c:v>
                </c:pt>
                <c:pt idx="2160">
                  <c:v>1.1013348621313226</c:v>
                </c:pt>
                <c:pt idx="2161">
                  <c:v>1.1017799230456744</c:v>
                </c:pt>
                <c:pt idx="2162">
                  <c:v>1.1015301837850497</c:v>
                </c:pt>
                <c:pt idx="2163">
                  <c:v>1.1007338543936804</c:v>
                </c:pt>
                <c:pt idx="2164">
                  <c:v>1.1016639205418179</c:v>
                </c:pt>
                <c:pt idx="2165">
                  <c:v>1.1009246125629084</c:v>
                </c:pt>
                <c:pt idx="2166">
                  <c:v>1.1020606756947875</c:v>
                </c:pt>
                <c:pt idx="2167">
                  <c:v>1.1001470510418447</c:v>
                </c:pt>
                <c:pt idx="2168">
                  <c:v>1.1017026337367708</c:v>
                </c:pt>
                <c:pt idx="2169">
                  <c:v>1.1012835775812244</c:v>
                </c:pt>
                <c:pt idx="2170">
                  <c:v>1.1005631058954497</c:v>
                </c:pt>
                <c:pt idx="2171">
                  <c:v>1.1029686320790555</c:v>
                </c:pt>
                <c:pt idx="2172">
                  <c:v>1.1013049260358427</c:v>
                </c:pt>
                <c:pt idx="2173">
                  <c:v>1.1013525064868719</c:v>
                </c:pt>
                <c:pt idx="2174">
                  <c:v>1.1011219572453355</c:v>
                </c:pt>
                <c:pt idx="2175">
                  <c:v>1.1018975720480511</c:v>
                </c:pt>
                <c:pt idx="2176">
                  <c:v>1.101254052500227</c:v>
                </c:pt>
                <c:pt idx="2177">
                  <c:v>1.1006257420345191</c:v>
                </c:pt>
                <c:pt idx="2178">
                  <c:v>1.1010706436611339</c:v>
                </c:pt>
                <c:pt idx="2179">
                  <c:v>1.1007446842788666</c:v>
                </c:pt>
                <c:pt idx="2180">
                  <c:v>1.1015302714177744</c:v>
                </c:pt>
                <c:pt idx="2181">
                  <c:v>1.1014240176489405</c:v>
                </c:pt>
                <c:pt idx="2182">
                  <c:v>1.101327570279387</c:v>
                </c:pt>
                <c:pt idx="2183">
                  <c:v>1.1013802230471226</c:v>
                </c:pt>
                <c:pt idx="2184">
                  <c:v>1.1015265675958299</c:v>
                </c:pt>
                <c:pt idx="2185">
                  <c:v>1.1024776646959153</c:v>
                </c:pt>
                <c:pt idx="2186">
                  <c:v>1.1022208352292904</c:v>
                </c:pt>
                <c:pt idx="2187">
                  <c:v>1.1026775743462558</c:v>
                </c:pt>
                <c:pt idx="2188">
                  <c:v>1.1024710309834191</c:v>
                </c:pt>
                <c:pt idx="2189">
                  <c:v>1.1020940030992259</c:v>
                </c:pt>
                <c:pt idx="2190">
                  <c:v>1.101105383640538</c:v>
                </c:pt>
                <c:pt idx="2191">
                  <c:v>1.1015060880496266</c:v>
                </c:pt>
                <c:pt idx="2192">
                  <c:v>1.1024028565406163</c:v>
                </c:pt>
                <c:pt idx="2193">
                  <c:v>1.1013734922841267</c:v>
                </c:pt>
                <c:pt idx="2194">
                  <c:v>1.100721503400746</c:v>
                </c:pt>
                <c:pt idx="2195">
                  <c:v>1.1013006605372839</c:v>
                </c:pt>
                <c:pt idx="2196">
                  <c:v>1.1014023998148486</c:v>
                </c:pt>
                <c:pt idx="2197">
                  <c:v>1.1016055930780526</c:v>
                </c:pt>
                <c:pt idx="2198">
                  <c:v>1.1010026585156414</c:v>
                </c:pt>
                <c:pt idx="2199">
                  <c:v>1.1019558061950818</c:v>
                </c:pt>
                <c:pt idx="2200">
                  <c:v>1.1016958853914367</c:v>
                </c:pt>
                <c:pt idx="2201">
                  <c:v>1.1010412249912223</c:v>
                </c:pt>
                <c:pt idx="2202">
                  <c:v>1.1001268714209345</c:v>
                </c:pt>
                <c:pt idx="2203">
                  <c:v>1.1016554452210447</c:v>
                </c:pt>
                <c:pt idx="2204">
                  <c:v>1.1012572775250653</c:v>
                </c:pt>
                <c:pt idx="2205">
                  <c:v>1.1015928477252963</c:v>
                </c:pt>
                <c:pt idx="2206">
                  <c:v>1.1021314280745389</c:v>
                </c:pt>
                <c:pt idx="2207">
                  <c:v>1.1014475461146689</c:v>
                </c:pt>
                <c:pt idx="2208">
                  <c:v>1.1014488130824212</c:v>
                </c:pt>
                <c:pt idx="2209">
                  <c:v>1.1015268416701214</c:v>
                </c:pt>
                <c:pt idx="2210">
                  <c:v>1.1003952734525766</c:v>
                </c:pt>
                <c:pt idx="2211">
                  <c:v>1.1016640266803148</c:v>
                </c:pt>
                <c:pt idx="2212">
                  <c:v>1.101492622973649</c:v>
                </c:pt>
                <c:pt idx="2213">
                  <c:v>1.1003088223611071</c:v>
                </c:pt>
                <c:pt idx="2214">
                  <c:v>1.102402673142344</c:v>
                </c:pt>
                <c:pt idx="2215">
                  <c:v>1.10205442567219</c:v>
                </c:pt>
                <c:pt idx="2216">
                  <c:v>1.1006693957281453</c:v>
                </c:pt>
                <c:pt idx="2217">
                  <c:v>1.1015293237831256</c:v>
                </c:pt>
                <c:pt idx="2218">
                  <c:v>1.1015731214531703</c:v>
                </c:pt>
                <c:pt idx="2219">
                  <c:v>1.1005374425629877</c:v>
                </c:pt>
                <c:pt idx="2220">
                  <c:v>1.1005293710228627</c:v>
                </c:pt>
                <c:pt idx="2221">
                  <c:v>1.1010551973381799</c:v>
                </c:pt>
                <c:pt idx="2222">
                  <c:v>1.1017037695944476</c:v>
                </c:pt>
                <c:pt idx="2223">
                  <c:v>1.1010733165944926</c:v>
                </c:pt>
                <c:pt idx="2224">
                  <c:v>1.1010217151798769</c:v>
                </c:pt>
                <c:pt idx="2225">
                  <c:v>1.1018097477098296</c:v>
                </c:pt>
                <c:pt idx="2226">
                  <c:v>1.1000242170604129</c:v>
                </c:pt>
                <c:pt idx="2227">
                  <c:v>1.1009119600409738</c:v>
                </c:pt>
                <c:pt idx="2228">
                  <c:v>1.1015167496812674</c:v>
                </c:pt>
                <c:pt idx="2229">
                  <c:v>1.1018137118635516</c:v>
                </c:pt>
                <c:pt idx="2230">
                  <c:v>1.1004143524343373</c:v>
                </c:pt>
                <c:pt idx="2231">
                  <c:v>1.1008696250989709</c:v>
                </c:pt>
                <c:pt idx="2232">
                  <c:v>1.1021476549735501</c:v>
                </c:pt>
                <c:pt idx="2233">
                  <c:v>1.1026847151053336</c:v>
                </c:pt>
                <c:pt idx="2234">
                  <c:v>1.1019834972435203</c:v>
                </c:pt>
                <c:pt idx="2235">
                  <c:v>1.1010773885006608</c:v>
                </c:pt>
                <c:pt idx="2236">
                  <c:v>1.1004507828609744</c:v>
                </c:pt>
                <c:pt idx="2237">
                  <c:v>1.1013338633512202</c:v>
                </c:pt>
                <c:pt idx="2238">
                  <c:v>1.1006893619605818</c:v>
                </c:pt>
                <c:pt idx="2239">
                  <c:v>1.1024578566008163</c:v>
                </c:pt>
                <c:pt idx="2240">
                  <c:v>1.1019686485436728</c:v>
                </c:pt>
                <c:pt idx="2241">
                  <c:v>1.1014761482920095</c:v>
                </c:pt>
                <c:pt idx="2242">
                  <c:v>1.1008006596168929</c:v>
                </c:pt>
                <c:pt idx="2243">
                  <c:v>1.100609109387406</c:v>
                </c:pt>
                <c:pt idx="2244">
                  <c:v>1.1016551998865702</c:v>
                </c:pt>
                <c:pt idx="2245">
                  <c:v>1.1015170796617515</c:v>
                </c:pt>
                <c:pt idx="2246">
                  <c:v>1.1019883480967674</c:v>
                </c:pt>
                <c:pt idx="2247">
                  <c:v>1.1013045608904526</c:v>
                </c:pt>
                <c:pt idx="2248">
                  <c:v>1.1026005473236307</c:v>
                </c:pt>
                <c:pt idx="2249">
                  <c:v>1.1016786934183345</c:v>
                </c:pt>
                <c:pt idx="2250">
                  <c:v>1.1011808478814098</c:v>
                </c:pt>
                <c:pt idx="2251">
                  <c:v>1.1016223347171252</c:v>
                </c:pt>
                <c:pt idx="2252">
                  <c:v>1.0999489344019555</c:v>
                </c:pt>
                <c:pt idx="2253">
                  <c:v>1.101415462844944</c:v>
                </c:pt>
                <c:pt idx="2254">
                  <c:v>1.1019727085328503</c:v>
                </c:pt>
                <c:pt idx="2255">
                  <c:v>1.1006906036811279</c:v>
                </c:pt>
                <c:pt idx="2256">
                  <c:v>1.1010486926505165</c:v>
                </c:pt>
                <c:pt idx="2257">
                  <c:v>1.1005993958964084</c:v>
                </c:pt>
                <c:pt idx="2258">
                  <c:v>1.1019423924747929</c:v>
                </c:pt>
                <c:pt idx="2259">
                  <c:v>1.101136265641562</c:v>
                </c:pt>
                <c:pt idx="2260">
                  <c:v>1.1019310640726956</c:v>
                </c:pt>
                <c:pt idx="2261">
                  <c:v>1.1022051512744446</c:v>
                </c:pt>
                <c:pt idx="2262">
                  <c:v>1.1018622492066623</c:v>
                </c:pt>
                <c:pt idx="2263">
                  <c:v>1.102171067216954</c:v>
                </c:pt>
                <c:pt idx="2264">
                  <c:v>1.1014870309569234</c:v>
                </c:pt>
                <c:pt idx="2265">
                  <c:v>1.1000837047030305</c:v>
                </c:pt>
                <c:pt idx="2266">
                  <c:v>1.1016928660249496</c:v>
                </c:pt>
                <c:pt idx="2267">
                  <c:v>1.1018177212410865</c:v>
                </c:pt>
                <c:pt idx="2268">
                  <c:v>1.1014994268039635</c:v>
                </c:pt>
                <c:pt idx="2269">
                  <c:v>1.1006957961814823</c:v>
                </c:pt>
                <c:pt idx="2270">
                  <c:v>1.1011247028764346</c:v>
                </c:pt>
                <c:pt idx="2271">
                  <c:v>1.1025241505100316</c:v>
                </c:pt>
                <c:pt idx="2272">
                  <c:v>1.1014110593624193</c:v>
                </c:pt>
                <c:pt idx="2273">
                  <c:v>1.1012157221623369</c:v>
                </c:pt>
                <c:pt idx="2274">
                  <c:v>1.1005176406875068</c:v>
                </c:pt>
                <c:pt idx="2275">
                  <c:v>1.1021731880986005</c:v>
                </c:pt>
                <c:pt idx="2276">
                  <c:v>1.1019827746348054</c:v>
                </c:pt>
                <c:pt idx="2277">
                  <c:v>1.1019316051676096</c:v>
                </c:pt>
                <c:pt idx="2278">
                  <c:v>1.1006364260226478</c:v>
                </c:pt>
                <c:pt idx="2279">
                  <c:v>1.1019275041450114</c:v>
                </c:pt>
                <c:pt idx="2280">
                  <c:v>1.1007287912629427</c:v>
                </c:pt>
                <c:pt idx="2281">
                  <c:v>1.1009745592681677</c:v>
                </c:pt>
                <c:pt idx="2282">
                  <c:v>1.1015026958522935</c:v>
                </c:pt>
                <c:pt idx="2283">
                  <c:v>1.1013272143966135</c:v>
                </c:pt>
                <c:pt idx="2284">
                  <c:v>1.1009013546074031</c:v>
                </c:pt>
                <c:pt idx="2285">
                  <c:v>1.101676380533283</c:v>
                </c:pt>
                <c:pt idx="2286">
                  <c:v>1.1015232187191002</c:v>
                </c:pt>
                <c:pt idx="2287">
                  <c:v>1.1015216472771612</c:v>
                </c:pt>
                <c:pt idx="2288">
                  <c:v>1.1011234020457934</c:v>
                </c:pt>
                <c:pt idx="2289">
                  <c:v>1.0996379551930553</c:v>
                </c:pt>
                <c:pt idx="2290">
                  <c:v>1.1011460030856979</c:v>
                </c:pt>
                <c:pt idx="2291">
                  <c:v>1.1016041625054724</c:v>
                </c:pt>
                <c:pt idx="2292">
                  <c:v>1.1007578630699721</c:v>
                </c:pt>
                <c:pt idx="2293">
                  <c:v>1.1021801115544088</c:v>
                </c:pt>
                <c:pt idx="2294">
                  <c:v>1.1007961329959575</c:v>
                </c:pt>
                <c:pt idx="2295">
                  <c:v>1.1012040689926739</c:v>
                </c:pt>
                <c:pt idx="2296">
                  <c:v>1.1020892682747212</c:v>
                </c:pt>
                <c:pt idx="2297">
                  <c:v>1.101788475172004</c:v>
                </c:pt>
                <c:pt idx="2298">
                  <c:v>1.1020817028318026</c:v>
                </c:pt>
                <c:pt idx="2299">
                  <c:v>1.101605280290894</c:v>
                </c:pt>
                <c:pt idx="2300">
                  <c:v>1.1009312798111792</c:v>
                </c:pt>
                <c:pt idx="2301">
                  <c:v>1.1014862183661545</c:v>
                </c:pt>
                <c:pt idx="2302">
                  <c:v>1.102046401534337</c:v>
                </c:pt>
                <c:pt idx="2303">
                  <c:v>1.101555221244616</c:v>
                </c:pt>
                <c:pt idx="2304">
                  <c:v>1.1008419960069595</c:v>
                </c:pt>
                <c:pt idx="2305">
                  <c:v>1.1023536144099213</c:v>
                </c:pt>
                <c:pt idx="2306">
                  <c:v>1.1020216105995007</c:v>
                </c:pt>
                <c:pt idx="2307">
                  <c:v>1.1010597803059998</c:v>
                </c:pt>
                <c:pt idx="2308">
                  <c:v>1.1005127002155097</c:v>
                </c:pt>
                <c:pt idx="2309">
                  <c:v>1.1006956611566063</c:v>
                </c:pt>
                <c:pt idx="2310">
                  <c:v>1.1007858316056807</c:v>
                </c:pt>
                <c:pt idx="2311">
                  <c:v>1.1027669827294622</c:v>
                </c:pt>
                <c:pt idx="2312">
                  <c:v>1.1022611223558394</c:v>
                </c:pt>
                <c:pt idx="2313">
                  <c:v>1.101322354666215</c:v>
                </c:pt>
                <c:pt idx="2314">
                  <c:v>1.1016419043077486</c:v>
                </c:pt>
                <c:pt idx="2315">
                  <c:v>1.100844060302322</c:v>
                </c:pt>
                <c:pt idx="2316">
                  <c:v>1.101558849585009</c:v>
                </c:pt>
                <c:pt idx="2317">
                  <c:v>1.1010515622008867</c:v>
                </c:pt>
                <c:pt idx="2318">
                  <c:v>1.1014720964106779</c:v>
                </c:pt>
                <c:pt idx="2319">
                  <c:v>1.1011610962887168</c:v>
                </c:pt>
                <c:pt idx="2320">
                  <c:v>1.1015895220049856</c:v>
                </c:pt>
                <c:pt idx="2321">
                  <c:v>1.1001702670508713</c:v>
                </c:pt>
                <c:pt idx="2322">
                  <c:v>1.1015026973374149</c:v>
                </c:pt>
                <c:pt idx="2323">
                  <c:v>1.1017748390023596</c:v>
                </c:pt>
                <c:pt idx="2324">
                  <c:v>1.1010586526233204</c:v>
                </c:pt>
                <c:pt idx="2325">
                  <c:v>1.1019703143381414</c:v>
                </c:pt>
                <c:pt idx="2326">
                  <c:v>1.1014771989839161</c:v>
                </c:pt>
                <c:pt idx="2327">
                  <c:v>1.1015103542520051</c:v>
                </c:pt>
                <c:pt idx="2328">
                  <c:v>1.1017308099574517</c:v>
                </c:pt>
                <c:pt idx="2329">
                  <c:v>1.10047218528294</c:v>
                </c:pt>
                <c:pt idx="2330">
                  <c:v>1.1018214385295952</c:v>
                </c:pt>
                <c:pt idx="2331">
                  <c:v>1.1013032512511463</c:v>
                </c:pt>
                <c:pt idx="2332">
                  <c:v>1.1015586871902254</c:v>
                </c:pt>
                <c:pt idx="2333">
                  <c:v>1.1004244885997818</c:v>
                </c:pt>
                <c:pt idx="2334">
                  <c:v>1.1010071512549935</c:v>
                </c:pt>
                <c:pt idx="2335">
                  <c:v>1.1017831016995037</c:v>
                </c:pt>
                <c:pt idx="2336">
                  <c:v>1.1008470269897412</c:v>
                </c:pt>
                <c:pt idx="2337">
                  <c:v>1.1016570793081968</c:v>
                </c:pt>
                <c:pt idx="2338">
                  <c:v>1.1014271490993732</c:v>
                </c:pt>
                <c:pt idx="2339">
                  <c:v>1.1015556563422628</c:v>
                </c:pt>
                <c:pt idx="2340">
                  <c:v>1.1017110059167203</c:v>
                </c:pt>
                <c:pt idx="2341">
                  <c:v>1.0997312564129689</c:v>
                </c:pt>
                <c:pt idx="2342">
                  <c:v>1.1012139803213512</c:v>
                </c:pt>
                <c:pt idx="2343">
                  <c:v>1.1007676966534878</c:v>
                </c:pt>
                <c:pt idx="2344">
                  <c:v>1.1018718759640915</c:v>
                </c:pt>
                <c:pt idx="2345">
                  <c:v>1.0996048733690253</c:v>
                </c:pt>
                <c:pt idx="2346">
                  <c:v>1.1009226457054671</c:v>
                </c:pt>
                <c:pt idx="2347">
                  <c:v>1.1019124682786332</c:v>
                </c:pt>
                <c:pt idx="2348">
                  <c:v>1.1010218915993653</c:v>
                </c:pt>
                <c:pt idx="2349">
                  <c:v>1.1011292972413786</c:v>
                </c:pt>
                <c:pt idx="2350">
                  <c:v>1.1009195655344919</c:v>
                </c:pt>
                <c:pt idx="2351">
                  <c:v>1.1010810457567108</c:v>
                </c:pt>
                <c:pt idx="2352">
                  <c:v>1.1018197381920041</c:v>
                </c:pt>
                <c:pt idx="2353">
                  <c:v>1.0998659132881181</c:v>
                </c:pt>
                <c:pt idx="2354">
                  <c:v>1.1017441757353794</c:v>
                </c:pt>
                <c:pt idx="2355">
                  <c:v>1.1008678075521654</c:v>
                </c:pt>
                <c:pt idx="2356">
                  <c:v>1.1009786379941391</c:v>
                </c:pt>
                <c:pt idx="2357">
                  <c:v>1.1015904539656458</c:v>
                </c:pt>
                <c:pt idx="2358">
                  <c:v>1.0995778963837328</c:v>
                </c:pt>
                <c:pt idx="2359">
                  <c:v>1.1003595763151683</c:v>
                </c:pt>
                <c:pt idx="2360">
                  <c:v>1.1017430729491542</c:v>
                </c:pt>
                <c:pt idx="2361">
                  <c:v>1.1014308952427929</c:v>
                </c:pt>
                <c:pt idx="2362">
                  <c:v>1.1009355633209765</c:v>
                </c:pt>
                <c:pt idx="2363">
                  <c:v>1.1013480688284603</c:v>
                </c:pt>
                <c:pt idx="2364">
                  <c:v>1.1002040937475335</c:v>
                </c:pt>
                <c:pt idx="2365">
                  <c:v>1.1015825438793034</c:v>
                </c:pt>
                <c:pt idx="2366">
                  <c:v>1.1017110746189049</c:v>
                </c:pt>
                <c:pt idx="2367">
                  <c:v>1.1007114215976335</c:v>
                </c:pt>
                <c:pt idx="2368">
                  <c:v>1.1004367844106551</c:v>
                </c:pt>
                <c:pt idx="2369">
                  <c:v>1.1016530185942426</c:v>
                </c:pt>
                <c:pt idx="2370">
                  <c:v>1.1017452067729201</c:v>
                </c:pt>
                <c:pt idx="2371">
                  <c:v>1.1019626636622519</c:v>
                </c:pt>
                <c:pt idx="2372">
                  <c:v>1.1014328968280171</c:v>
                </c:pt>
                <c:pt idx="2373">
                  <c:v>1.1015810880302082</c:v>
                </c:pt>
                <c:pt idx="2374">
                  <c:v>1.101059277806401</c:v>
                </c:pt>
                <c:pt idx="2375">
                  <c:v>1.1014155027492158</c:v>
                </c:pt>
                <c:pt idx="2376">
                  <c:v>1.1014008488928793</c:v>
                </c:pt>
                <c:pt idx="2377">
                  <c:v>1.0998831052972289</c:v>
                </c:pt>
                <c:pt idx="2378">
                  <c:v>1.1010547019277683</c:v>
                </c:pt>
                <c:pt idx="2379">
                  <c:v>1.1008047159627581</c:v>
                </c:pt>
                <c:pt idx="2380">
                  <c:v>1.1010897885652764</c:v>
                </c:pt>
                <c:pt idx="2381">
                  <c:v>1.1019487383214033</c:v>
                </c:pt>
                <c:pt idx="2382">
                  <c:v>1.1006639115207659</c:v>
                </c:pt>
                <c:pt idx="2383">
                  <c:v>1.1015608433450166</c:v>
                </c:pt>
                <c:pt idx="2384">
                  <c:v>1.1011442279079335</c:v>
                </c:pt>
                <c:pt idx="2385">
                  <c:v>1.1014588693720155</c:v>
                </c:pt>
                <c:pt idx="2386">
                  <c:v>1.1017139559631213</c:v>
                </c:pt>
                <c:pt idx="2387">
                  <c:v>1.1015812569643084</c:v>
                </c:pt>
                <c:pt idx="2388">
                  <c:v>1.1023316140981787</c:v>
                </c:pt>
                <c:pt idx="2389">
                  <c:v>1.1004602936597605</c:v>
                </c:pt>
                <c:pt idx="2390">
                  <c:v>1.1023561430701181</c:v>
                </c:pt>
                <c:pt idx="2391">
                  <c:v>1.1004608338481932</c:v>
                </c:pt>
                <c:pt idx="2392">
                  <c:v>1.102269129376803</c:v>
                </c:pt>
                <c:pt idx="2393">
                  <c:v>1.1006770629284859</c:v>
                </c:pt>
                <c:pt idx="2394">
                  <c:v>1.1017802926919018</c:v>
                </c:pt>
                <c:pt idx="2395">
                  <c:v>1.1020274707017079</c:v>
                </c:pt>
                <c:pt idx="2396">
                  <c:v>1.1006993514705461</c:v>
                </c:pt>
                <c:pt idx="2397">
                  <c:v>1.1019062949925646</c:v>
                </c:pt>
                <c:pt idx="2398">
                  <c:v>1.1012049967258366</c:v>
                </c:pt>
                <c:pt idx="2399">
                  <c:v>1.1014447280226209</c:v>
                </c:pt>
                <c:pt idx="2400">
                  <c:v>1.1021718436294201</c:v>
                </c:pt>
                <c:pt idx="2401">
                  <c:v>1.1004655417060585</c:v>
                </c:pt>
                <c:pt idx="2402">
                  <c:v>1.1016362873667416</c:v>
                </c:pt>
                <c:pt idx="2403">
                  <c:v>1.101207407531239</c:v>
                </c:pt>
                <c:pt idx="2404">
                  <c:v>1.1016961690403169</c:v>
                </c:pt>
                <c:pt idx="2405">
                  <c:v>1.1019567449271157</c:v>
                </c:pt>
                <c:pt idx="2406">
                  <c:v>1.1017746528466525</c:v>
                </c:pt>
                <c:pt idx="2407">
                  <c:v>1.1016259489209641</c:v>
                </c:pt>
                <c:pt idx="2408">
                  <c:v>1.1009248061548138</c:v>
                </c:pt>
                <c:pt idx="2409">
                  <c:v>1.1007517236316631</c:v>
                </c:pt>
                <c:pt idx="2410">
                  <c:v>1.1020442153480929</c:v>
                </c:pt>
                <c:pt idx="2411">
                  <c:v>1.1011400395090287</c:v>
                </c:pt>
                <c:pt idx="2412">
                  <c:v>1.1016091718674346</c:v>
                </c:pt>
                <c:pt idx="2413">
                  <c:v>1.1012026014094458</c:v>
                </c:pt>
                <c:pt idx="2414">
                  <c:v>1.1008132434104423</c:v>
                </c:pt>
                <c:pt idx="2415">
                  <c:v>1.1009257467227489</c:v>
                </c:pt>
                <c:pt idx="2416">
                  <c:v>1.1016453100610428</c:v>
                </c:pt>
                <c:pt idx="2417">
                  <c:v>1.1006106081578897</c:v>
                </c:pt>
                <c:pt idx="2418">
                  <c:v>1.1014263508077182</c:v>
                </c:pt>
                <c:pt idx="2419">
                  <c:v>1.1016534160246791</c:v>
                </c:pt>
                <c:pt idx="2420">
                  <c:v>1.100300598006241</c:v>
                </c:pt>
                <c:pt idx="2421">
                  <c:v>1.1009988481261315</c:v>
                </c:pt>
                <c:pt idx="2422">
                  <c:v>1.1011635989557422</c:v>
                </c:pt>
                <c:pt idx="2423">
                  <c:v>1.1011302273394539</c:v>
                </c:pt>
                <c:pt idx="2424">
                  <c:v>1.1004063388797716</c:v>
                </c:pt>
                <c:pt idx="2425">
                  <c:v>1.1012098043746461</c:v>
                </c:pt>
                <c:pt idx="2426">
                  <c:v>1.1010472156159368</c:v>
                </c:pt>
                <c:pt idx="2427">
                  <c:v>1.1011326736499139</c:v>
                </c:pt>
                <c:pt idx="2428">
                  <c:v>1.101676616830553</c:v>
                </c:pt>
                <c:pt idx="2429">
                  <c:v>1.1020057446075215</c:v>
                </c:pt>
                <c:pt idx="2430">
                  <c:v>1.1019081377870683</c:v>
                </c:pt>
                <c:pt idx="2431">
                  <c:v>1.1011577096804752</c:v>
                </c:pt>
                <c:pt idx="2432">
                  <c:v>1.1009646908357917</c:v>
                </c:pt>
                <c:pt idx="2433">
                  <c:v>1.1013755622689119</c:v>
                </c:pt>
                <c:pt idx="2434">
                  <c:v>1.1009020506924154</c:v>
                </c:pt>
                <c:pt idx="2435">
                  <c:v>1.1014485531445568</c:v>
                </c:pt>
                <c:pt idx="2436">
                  <c:v>1.1021014266325817</c:v>
                </c:pt>
                <c:pt idx="2437">
                  <c:v>1.1024488157502277</c:v>
                </c:pt>
                <c:pt idx="2438">
                  <c:v>1.1008429352155944</c:v>
                </c:pt>
                <c:pt idx="2439">
                  <c:v>1.1020161419101107</c:v>
                </c:pt>
                <c:pt idx="2440">
                  <c:v>1.1023631122945214</c:v>
                </c:pt>
                <c:pt idx="2441">
                  <c:v>1.1010627916556928</c:v>
                </c:pt>
                <c:pt idx="2442">
                  <c:v>1.1023601751272694</c:v>
                </c:pt>
                <c:pt idx="2443">
                  <c:v>1.1014740608966329</c:v>
                </c:pt>
                <c:pt idx="2444">
                  <c:v>1.1021812085071423</c:v>
                </c:pt>
                <c:pt idx="2445">
                  <c:v>1.1003009438486275</c:v>
                </c:pt>
                <c:pt idx="2446">
                  <c:v>1.1020875983505436</c:v>
                </c:pt>
                <c:pt idx="2447">
                  <c:v>1.1010437653792986</c:v>
                </c:pt>
                <c:pt idx="2448">
                  <c:v>1.1009539906966306</c:v>
                </c:pt>
                <c:pt idx="2449">
                  <c:v>1.1023944801901873</c:v>
                </c:pt>
                <c:pt idx="2450">
                  <c:v>1.1007595662690159</c:v>
                </c:pt>
                <c:pt idx="2451">
                  <c:v>1.1007784459758561</c:v>
                </c:pt>
                <c:pt idx="2452">
                  <c:v>1.1011899108859593</c:v>
                </c:pt>
                <c:pt idx="2453">
                  <c:v>1.1024704040303654</c:v>
                </c:pt>
                <c:pt idx="2454">
                  <c:v>1.1010425874292569</c:v>
                </c:pt>
                <c:pt idx="2455">
                  <c:v>1.1017990447469275</c:v>
                </c:pt>
                <c:pt idx="2456">
                  <c:v>1.1016108966308249</c:v>
                </c:pt>
                <c:pt idx="2457">
                  <c:v>1.1010932247156739</c:v>
                </c:pt>
                <c:pt idx="2458">
                  <c:v>1.1022688614795468</c:v>
                </c:pt>
                <c:pt idx="2459">
                  <c:v>1.1001377790303997</c:v>
                </c:pt>
                <c:pt idx="2460">
                  <c:v>1.1017005569397476</c:v>
                </c:pt>
                <c:pt idx="2461">
                  <c:v>1.1009088150654296</c:v>
                </c:pt>
                <c:pt idx="2462">
                  <c:v>1.1011504821458913</c:v>
                </c:pt>
                <c:pt idx="2463">
                  <c:v>1.1015167318520445</c:v>
                </c:pt>
                <c:pt idx="2464">
                  <c:v>1.1013529229436103</c:v>
                </c:pt>
                <c:pt idx="2465">
                  <c:v>1.1016541756377114</c:v>
                </c:pt>
                <c:pt idx="2466">
                  <c:v>1.1004954601948684</c:v>
                </c:pt>
                <c:pt idx="2467">
                  <c:v>1.100930191609637</c:v>
                </c:pt>
                <c:pt idx="2468">
                  <c:v>1.1014223052011038</c:v>
                </c:pt>
                <c:pt idx="2469">
                  <c:v>1.101350608920145</c:v>
                </c:pt>
                <c:pt idx="2470">
                  <c:v>1.1014113789310882</c:v>
                </c:pt>
                <c:pt idx="2471">
                  <c:v>1.1023404912113661</c:v>
                </c:pt>
                <c:pt idx="2472">
                  <c:v>1.100952711457458</c:v>
                </c:pt>
                <c:pt idx="2473">
                  <c:v>1.1000742614431784</c:v>
                </c:pt>
                <c:pt idx="2474">
                  <c:v>1.1018224601606255</c:v>
                </c:pt>
                <c:pt idx="2475">
                  <c:v>1.1020853080248194</c:v>
                </c:pt>
                <c:pt idx="2476">
                  <c:v>1.1022480956110139</c:v>
                </c:pt>
                <c:pt idx="2477">
                  <c:v>1.1011751308188404</c:v>
                </c:pt>
                <c:pt idx="2478">
                  <c:v>1.1017455689851181</c:v>
                </c:pt>
                <c:pt idx="2479">
                  <c:v>1.101623315958361</c:v>
                </c:pt>
                <c:pt idx="2480">
                  <c:v>1.1025112227495484</c:v>
                </c:pt>
                <c:pt idx="2481">
                  <c:v>1.1002793780056692</c:v>
                </c:pt>
                <c:pt idx="2482">
                  <c:v>1.1012049650971898</c:v>
                </c:pt>
                <c:pt idx="2483">
                  <c:v>1.101424935827598</c:v>
                </c:pt>
                <c:pt idx="2484">
                  <c:v>1.1009949202213711</c:v>
                </c:pt>
                <c:pt idx="2485">
                  <c:v>1.1010302653431185</c:v>
                </c:pt>
                <c:pt idx="2486">
                  <c:v>1.1024819499999914</c:v>
                </c:pt>
                <c:pt idx="2487">
                  <c:v>1.1016396982201095</c:v>
                </c:pt>
                <c:pt idx="2488">
                  <c:v>1.101772530219058</c:v>
                </c:pt>
                <c:pt idx="2489">
                  <c:v>1.1024928426125047</c:v>
                </c:pt>
                <c:pt idx="2490">
                  <c:v>1.1013429384260232</c:v>
                </c:pt>
                <c:pt idx="2491">
                  <c:v>1.1022409827140216</c:v>
                </c:pt>
                <c:pt idx="2492">
                  <c:v>1.1002065355062061</c:v>
                </c:pt>
                <c:pt idx="2493">
                  <c:v>1.1015458325264949</c:v>
                </c:pt>
                <c:pt idx="2494">
                  <c:v>1.1010137890852594</c:v>
                </c:pt>
                <c:pt idx="2495">
                  <c:v>1.1021278400288164</c:v>
                </c:pt>
                <c:pt idx="2496">
                  <c:v>1.1015479960916494</c:v>
                </c:pt>
                <c:pt idx="2497">
                  <c:v>1.1017771730982049</c:v>
                </c:pt>
                <c:pt idx="2498">
                  <c:v>1.1011969500854435</c:v>
                </c:pt>
                <c:pt idx="2499">
                  <c:v>1.100311586949807</c:v>
                </c:pt>
                <c:pt idx="2500">
                  <c:v>1.1023180676634199</c:v>
                </c:pt>
                <c:pt idx="2501">
                  <c:v>1.1013172217654932</c:v>
                </c:pt>
                <c:pt idx="2502">
                  <c:v>1.1019983007215592</c:v>
                </c:pt>
                <c:pt idx="2503">
                  <c:v>1.1011860464644705</c:v>
                </c:pt>
                <c:pt idx="2504">
                  <c:v>1.1014297148682506</c:v>
                </c:pt>
                <c:pt idx="2505">
                  <c:v>1.1012353017107088</c:v>
                </c:pt>
                <c:pt idx="2506">
                  <c:v>1.1018185316161921</c:v>
                </c:pt>
                <c:pt idx="2507">
                  <c:v>1.1018384674569897</c:v>
                </c:pt>
                <c:pt idx="2508">
                  <c:v>1.1012701427501981</c:v>
                </c:pt>
                <c:pt idx="2509">
                  <c:v>1.1016895448103095</c:v>
                </c:pt>
                <c:pt idx="2510">
                  <c:v>1.1012354868626093</c:v>
                </c:pt>
                <c:pt idx="2511">
                  <c:v>1.1013027985949964</c:v>
                </c:pt>
                <c:pt idx="2512">
                  <c:v>1.1010936645693321</c:v>
                </c:pt>
                <c:pt idx="2513">
                  <c:v>1.1011263665725211</c:v>
                </c:pt>
                <c:pt idx="2514">
                  <c:v>1.1007620013909856</c:v>
                </c:pt>
                <c:pt idx="2515">
                  <c:v>1.1015196182251419</c:v>
                </c:pt>
                <c:pt idx="2516">
                  <c:v>1.0996484818458276</c:v>
                </c:pt>
                <c:pt idx="2517">
                  <c:v>1.1016756242897014</c:v>
                </c:pt>
                <c:pt idx="2518">
                  <c:v>1.1015997102467752</c:v>
                </c:pt>
                <c:pt idx="2519">
                  <c:v>1.1015424800822478</c:v>
                </c:pt>
                <c:pt idx="2520">
                  <c:v>1.1004115396001257</c:v>
                </c:pt>
                <c:pt idx="2521">
                  <c:v>1.100925396165062</c:v>
                </c:pt>
                <c:pt idx="2522">
                  <c:v>1.1006082667296162</c:v>
                </c:pt>
                <c:pt idx="2523">
                  <c:v>1.1016926635920059</c:v>
                </c:pt>
                <c:pt idx="2524">
                  <c:v>1.1016835735992299</c:v>
                </c:pt>
                <c:pt idx="2525">
                  <c:v>1.1014677678557254</c:v>
                </c:pt>
                <c:pt idx="2526">
                  <c:v>1.1018030926674636</c:v>
                </c:pt>
                <c:pt idx="2527">
                  <c:v>1.1003818345289103</c:v>
                </c:pt>
                <c:pt idx="2528">
                  <c:v>1.1017468758106754</c:v>
                </c:pt>
                <c:pt idx="2529">
                  <c:v>1.1009195837211385</c:v>
                </c:pt>
                <c:pt idx="2530">
                  <c:v>1.1019336753283011</c:v>
                </c:pt>
                <c:pt idx="2531">
                  <c:v>1.1006975402705055</c:v>
                </c:pt>
                <c:pt idx="2532">
                  <c:v>1.1014643024225723</c:v>
                </c:pt>
                <c:pt idx="2533">
                  <c:v>1.1014855618451147</c:v>
                </c:pt>
                <c:pt idx="2534">
                  <c:v>1.1008922705419288</c:v>
                </c:pt>
                <c:pt idx="2535">
                  <c:v>1.1015718824044922</c:v>
                </c:pt>
                <c:pt idx="2536">
                  <c:v>1.1011028110847607</c:v>
                </c:pt>
                <c:pt idx="2537">
                  <c:v>1.1017617294250799</c:v>
                </c:pt>
                <c:pt idx="2538">
                  <c:v>1.1013298666144766</c:v>
                </c:pt>
                <c:pt idx="2539">
                  <c:v>1.1015234964708007</c:v>
                </c:pt>
                <c:pt idx="2540">
                  <c:v>1.1014863532110866</c:v>
                </c:pt>
                <c:pt idx="2541">
                  <c:v>1.1005143105899242</c:v>
                </c:pt>
                <c:pt idx="2542">
                  <c:v>1.1009053714878523</c:v>
                </c:pt>
                <c:pt idx="2543">
                  <c:v>1.1013682043871889</c:v>
                </c:pt>
                <c:pt idx="2544">
                  <c:v>1.1025439159850619</c:v>
                </c:pt>
                <c:pt idx="2545">
                  <c:v>1.1013237657612289</c:v>
                </c:pt>
                <c:pt idx="2546">
                  <c:v>1.1022278905931555</c:v>
                </c:pt>
                <c:pt idx="2547">
                  <c:v>1.1015095319375945</c:v>
                </c:pt>
                <c:pt idx="2548">
                  <c:v>1.1011471003500457</c:v>
                </c:pt>
                <c:pt idx="2549">
                  <c:v>1.1023213248622867</c:v>
                </c:pt>
                <c:pt idx="2550">
                  <c:v>1.102082123215929</c:v>
                </c:pt>
                <c:pt idx="2551">
                  <c:v>1.1002165913607547</c:v>
                </c:pt>
                <c:pt idx="2552">
                  <c:v>1.1009729079437813</c:v>
                </c:pt>
                <c:pt idx="2553">
                  <c:v>1.1024109140256537</c:v>
                </c:pt>
                <c:pt idx="2554">
                  <c:v>1.1008494797774562</c:v>
                </c:pt>
                <c:pt idx="2555">
                  <c:v>1.1012614647127072</c:v>
                </c:pt>
                <c:pt idx="2556">
                  <c:v>1.1016086740121869</c:v>
                </c:pt>
                <c:pt idx="2557">
                  <c:v>1.1005033171911731</c:v>
                </c:pt>
                <c:pt idx="2558">
                  <c:v>1.1016338746556855</c:v>
                </c:pt>
                <c:pt idx="2559">
                  <c:v>1.1014709642333897</c:v>
                </c:pt>
                <c:pt idx="2560">
                  <c:v>1.0998035170349412</c:v>
                </c:pt>
                <c:pt idx="2561">
                  <c:v>1.1017012680508571</c:v>
                </c:pt>
                <c:pt idx="2562">
                  <c:v>1.1018609920443689</c:v>
                </c:pt>
                <c:pt idx="2563">
                  <c:v>1.100759177714381</c:v>
                </c:pt>
                <c:pt idx="2564">
                  <c:v>1.1011276846367217</c:v>
                </c:pt>
                <c:pt idx="2565">
                  <c:v>1.1018303134544238</c:v>
                </c:pt>
                <c:pt idx="2566">
                  <c:v>1.1028220617811304</c:v>
                </c:pt>
                <c:pt idx="2567">
                  <c:v>1.1013750477887485</c:v>
                </c:pt>
                <c:pt idx="2568">
                  <c:v>1.1006332034541073</c:v>
                </c:pt>
                <c:pt idx="2569">
                  <c:v>1.1004376233418489</c:v>
                </c:pt>
                <c:pt idx="2570">
                  <c:v>1.1022178172316621</c:v>
                </c:pt>
                <c:pt idx="2571">
                  <c:v>1.1017342007576301</c:v>
                </c:pt>
                <c:pt idx="2572">
                  <c:v>1.1010362838771952</c:v>
                </c:pt>
                <c:pt idx="2573">
                  <c:v>1.1017274053918642</c:v>
                </c:pt>
                <c:pt idx="2574">
                  <c:v>1.1010215175166873</c:v>
                </c:pt>
                <c:pt idx="2575">
                  <c:v>1.1016747576097685</c:v>
                </c:pt>
                <c:pt idx="2576">
                  <c:v>1.1020547524847724</c:v>
                </c:pt>
                <c:pt idx="2577">
                  <c:v>1.1008592285777754</c:v>
                </c:pt>
                <c:pt idx="2578">
                  <c:v>1.1016656224254697</c:v>
                </c:pt>
                <c:pt idx="2579">
                  <c:v>1.101444633108515</c:v>
                </c:pt>
                <c:pt idx="2580">
                  <c:v>1.1008578589364344</c:v>
                </c:pt>
                <c:pt idx="2581">
                  <c:v>1.1009506599237937</c:v>
                </c:pt>
                <c:pt idx="2582">
                  <c:v>1.1008327768088566</c:v>
                </c:pt>
                <c:pt idx="2583">
                  <c:v>1.1018907886382185</c:v>
                </c:pt>
                <c:pt idx="2584">
                  <c:v>1.1012596998272113</c:v>
                </c:pt>
                <c:pt idx="2585">
                  <c:v>1.1007817874788919</c:v>
                </c:pt>
                <c:pt idx="2586">
                  <c:v>1.1008155905201076</c:v>
                </c:pt>
                <c:pt idx="2587">
                  <c:v>1.1018470814403216</c:v>
                </c:pt>
                <c:pt idx="2588">
                  <c:v>1.1014227913319945</c:v>
                </c:pt>
                <c:pt idx="2589">
                  <c:v>1.1025164500845219</c:v>
                </c:pt>
                <c:pt idx="2590">
                  <c:v>1.1011125206487118</c:v>
                </c:pt>
                <c:pt idx="2591">
                  <c:v>1.1013085341239872</c:v>
                </c:pt>
                <c:pt idx="2592">
                  <c:v>1.1016046487526281</c:v>
                </c:pt>
                <c:pt idx="2593">
                  <c:v>1.1014334029829504</c:v>
                </c:pt>
                <c:pt idx="2594">
                  <c:v>1.1005819936131183</c:v>
                </c:pt>
                <c:pt idx="2595">
                  <c:v>1.1024596990553903</c:v>
                </c:pt>
                <c:pt idx="2596">
                  <c:v>1.102332485823964</c:v>
                </c:pt>
                <c:pt idx="2597">
                  <c:v>1.1007298572291637</c:v>
                </c:pt>
                <c:pt idx="2598">
                  <c:v>1.1015954073471088</c:v>
                </c:pt>
                <c:pt idx="2599">
                  <c:v>1.1015313463028495</c:v>
                </c:pt>
                <c:pt idx="2600">
                  <c:v>1.1011969291131602</c:v>
                </c:pt>
                <c:pt idx="2601">
                  <c:v>1.101673434291889</c:v>
                </c:pt>
                <c:pt idx="2602">
                  <c:v>1.1008756618325193</c:v>
                </c:pt>
                <c:pt idx="2603">
                  <c:v>1.1011568361000725</c:v>
                </c:pt>
                <c:pt idx="2604">
                  <c:v>1.101865686965948</c:v>
                </c:pt>
                <c:pt idx="2605">
                  <c:v>1.1016888930959321</c:v>
                </c:pt>
                <c:pt idx="2606">
                  <c:v>1.1004484245840673</c:v>
                </c:pt>
                <c:pt idx="2607">
                  <c:v>1.1010241218017418</c:v>
                </c:pt>
                <c:pt idx="2608">
                  <c:v>1.1007105733565676</c:v>
                </c:pt>
                <c:pt idx="2609">
                  <c:v>1.1021052676076581</c:v>
                </c:pt>
                <c:pt idx="2610">
                  <c:v>1.1018755449979185</c:v>
                </c:pt>
                <c:pt idx="2611">
                  <c:v>1.1016901796736536</c:v>
                </c:pt>
                <c:pt idx="2612">
                  <c:v>1.1007696373119871</c:v>
                </c:pt>
                <c:pt idx="2613">
                  <c:v>1.101217469657894</c:v>
                </c:pt>
                <c:pt idx="2614">
                  <c:v>1.1007095015722321</c:v>
                </c:pt>
                <c:pt idx="2615">
                  <c:v>1.1013538588994138</c:v>
                </c:pt>
                <c:pt idx="2616">
                  <c:v>1.1022701886950717</c:v>
                </c:pt>
                <c:pt idx="2617">
                  <c:v>1.1005689894901354</c:v>
                </c:pt>
                <c:pt idx="2618">
                  <c:v>1.1016304612520667</c:v>
                </c:pt>
                <c:pt idx="2619">
                  <c:v>1.1015036049909563</c:v>
                </c:pt>
                <c:pt idx="2620">
                  <c:v>1.1005845937580256</c:v>
                </c:pt>
                <c:pt idx="2621">
                  <c:v>1.1022054999185003</c:v>
                </c:pt>
                <c:pt idx="2622">
                  <c:v>1.1011555246966422</c:v>
                </c:pt>
                <c:pt idx="2623">
                  <c:v>1.1008230664816709</c:v>
                </c:pt>
                <c:pt idx="2624">
                  <c:v>1.101512122930667</c:v>
                </c:pt>
                <c:pt idx="2625">
                  <c:v>1.1009171956447563</c:v>
                </c:pt>
                <c:pt idx="2626">
                  <c:v>1.1006104332929465</c:v>
                </c:pt>
                <c:pt idx="2627">
                  <c:v>1.1016874177348146</c:v>
                </c:pt>
                <c:pt idx="2628">
                  <c:v>1.1021142152791765</c:v>
                </c:pt>
                <c:pt idx="2629">
                  <c:v>1.1020356114030498</c:v>
                </c:pt>
                <c:pt idx="2630">
                  <c:v>1.1029816029474266</c:v>
                </c:pt>
                <c:pt idx="2631">
                  <c:v>1.1014705370217406</c:v>
                </c:pt>
                <c:pt idx="2632">
                  <c:v>1.1026871887878946</c:v>
                </c:pt>
                <c:pt idx="2633">
                  <c:v>1.1015981474769849</c:v>
                </c:pt>
                <c:pt idx="2634">
                  <c:v>1.1002877964412274</c:v>
                </c:pt>
                <c:pt idx="2635">
                  <c:v>1.1012250326813402</c:v>
                </c:pt>
                <c:pt idx="2636">
                  <c:v>1.100855345104117</c:v>
                </c:pt>
                <c:pt idx="2637">
                  <c:v>1.1013340055256506</c:v>
                </c:pt>
                <c:pt idx="2638">
                  <c:v>1.101406187943835</c:v>
                </c:pt>
                <c:pt idx="2639">
                  <c:v>1.101466829403531</c:v>
                </c:pt>
                <c:pt idx="2640">
                  <c:v>1.1017286033866267</c:v>
                </c:pt>
                <c:pt idx="2641">
                  <c:v>1.0999517358531634</c:v>
                </c:pt>
                <c:pt idx="2642">
                  <c:v>1.1022681005038721</c:v>
                </c:pt>
                <c:pt idx="2643">
                  <c:v>1.1018459104293938</c:v>
                </c:pt>
                <c:pt idx="2644">
                  <c:v>1.101354294917493</c:v>
                </c:pt>
                <c:pt idx="2645">
                  <c:v>1.1018779589520695</c:v>
                </c:pt>
                <c:pt idx="2646">
                  <c:v>1.1010064119681056</c:v>
                </c:pt>
                <c:pt idx="2647">
                  <c:v>1.100947580055823</c:v>
                </c:pt>
                <c:pt idx="2648">
                  <c:v>1.1030084212659079</c:v>
                </c:pt>
                <c:pt idx="2649">
                  <c:v>1.1015997102467754</c:v>
                </c:pt>
                <c:pt idx="2650">
                  <c:v>1.1010035058137826</c:v>
                </c:pt>
                <c:pt idx="2651">
                  <c:v>1.101216515556821</c:v>
                </c:pt>
                <c:pt idx="2652">
                  <c:v>1.1007502701256262</c:v>
                </c:pt>
                <c:pt idx="2653">
                  <c:v>1.1011768579719394</c:v>
                </c:pt>
                <c:pt idx="2654">
                  <c:v>1.1010654918636871</c:v>
                </c:pt>
                <c:pt idx="2655">
                  <c:v>1.1026504316898733</c:v>
                </c:pt>
                <c:pt idx="2656">
                  <c:v>1.1013774499699773</c:v>
                </c:pt>
                <c:pt idx="2657">
                  <c:v>1.1004544499570093</c:v>
                </c:pt>
                <c:pt idx="2658">
                  <c:v>1.1005106515058045</c:v>
                </c:pt>
                <c:pt idx="2659">
                  <c:v>1.1001575823347012</c:v>
                </c:pt>
                <c:pt idx="2660">
                  <c:v>1.0998741033790533</c:v>
                </c:pt>
                <c:pt idx="2661">
                  <c:v>1.1009554559831312</c:v>
                </c:pt>
                <c:pt idx="2662">
                  <c:v>1.099988696152755</c:v>
                </c:pt>
                <c:pt idx="2663">
                  <c:v>1.1014032059845222</c:v>
                </c:pt>
                <c:pt idx="2664">
                  <c:v>1.1024881072178492</c:v>
                </c:pt>
                <c:pt idx="2665">
                  <c:v>1.1011319166344076</c:v>
                </c:pt>
                <c:pt idx="2666">
                  <c:v>1.1008117893126064</c:v>
                </c:pt>
                <c:pt idx="2667">
                  <c:v>1.1020113213516933</c:v>
                </c:pt>
                <c:pt idx="2668">
                  <c:v>1.1003035190747101</c:v>
                </c:pt>
                <c:pt idx="2669">
                  <c:v>1.1014065592572606</c:v>
                </c:pt>
                <c:pt idx="2670">
                  <c:v>1.1016801562671923</c:v>
                </c:pt>
                <c:pt idx="2671">
                  <c:v>1.101463870324795</c:v>
                </c:pt>
                <c:pt idx="2672">
                  <c:v>1.1015475492134921</c:v>
                </c:pt>
                <c:pt idx="2673">
                  <c:v>1.1013717940134857</c:v>
                </c:pt>
                <c:pt idx="2674">
                  <c:v>1.1014411341091508</c:v>
                </c:pt>
                <c:pt idx="2675">
                  <c:v>1.101273379575558</c:v>
                </c:pt>
                <c:pt idx="2676">
                  <c:v>1.1017537222797225</c:v>
                </c:pt>
                <c:pt idx="2677">
                  <c:v>1.100963858394773</c:v>
                </c:pt>
                <c:pt idx="2678">
                  <c:v>1.1012418839908713</c:v>
                </c:pt>
                <c:pt idx="2679">
                  <c:v>1.1017861010322201</c:v>
                </c:pt>
                <c:pt idx="2680">
                  <c:v>1.100239349520558</c:v>
                </c:pt>
                <c:pt idx="2681">
                  <c:v>1.1018360377912904</c:v>
                </c:pt>
                <c:pt idx="2682">
                  <c:v>1.1022396179111262</c:v>
                </c:pt>
                <c:pt idx="2683">
                  <c:v>1.1022876365102079</c:v>
                </c:pt>
                <c:pt idx="2684">
                  <c:v>1.1011062475210027</c:v>
                </c:pt>
                <c:pt idx="2685">
                  <c:v>1.1017423099196435</c:v>
                </c:pt>
                <c:pt idx="2686">
                  <c:v>1.1017116347656088</c:v>
                </c:pt>
                <c:pt idx="2687">
                  <c:v>1.1010465070484101</c:v>
                </c:pt>
                <c:pt idx="2688">
                  <c:v>1.1010629129269192</c:v>
                </c:pt>
                <c:pt idx="2689">
                  <c:v>1.1021054539637816</c:v>
                </c:pt>
                <c:pt idx="2690">
                  <c:v>1.1012926236044591</c:v>
                </c:pt>
                <c:pt idx="2691">
                  <c:v>1.100745177283118</c:v>
                </c:pt>
                <c:pt idx="2692">
                  <c:v>1.102371920211408</c:v>
                </c:pt>
                <c:pt idx="2693">
                  <c:v>1.1015420253022807</c:v>
                </c:pt>
                <c:pt idx="2694">
                  <c:v>1.1025987819583714</c:v>
                </c:pt>
                <c:pt idx="2695">
                  <c:v>1.1006814753634937</c:v>
                </c:pt>
                <c:pt idx="2696">
                  <c:v>1.1020421921252179</c:v>
                </c:pt>
                <c:pt idx="2697">
                  <c:v>1.1026954791159362</c:v>
                </c:pt>
                <c:pt idx="2698">
                  <c:v>1.1015050342491226</c:v>
                </c:pt>
                <c:pt idx="2699">
                  <c:v>1.1016490477395426</c:v>
                </c:pt>
                <c:pt idx="2700">
                  <c:v>1.1005456909303337</c:v>
                </c:pt>
                <c:pt idx="2701">
                  <c:v>1.1010447756149169</c:v>
                </c:pt>
                <c:pt idx="2702">
                  <c:v>1.1017530036291827</c:v>
                </c:pt>
                <c:pt idx="2703">
                  <c:v>1.1020709708969676</c:v>
                </c:pt>
                <c:pt idx="2704">
                  <c:v>1.1014013293935381</c:v>
                </c:pt>
                <c:pt idx="2705">
                  <c:v>1.1024003305647074</c:v>
                </c:pt>
                <c:pt idx="2706">
                  <c:v>1.1006066026836898</c:v>
                </c:pt>
                <c:pt idx="2707">
                  <c:v>1.1018073694424064</c:v>
                </c:pt>
                <c:pt idx="2708">
                  <c:v>1.1024151382278433</c:v>
                </c:pt>
                <c:pt idx="2709">
                  <c:v>1.1011000898481103</c:v>
                </c:pt>
                <c:pt idx="2710">
                  <c:v>1.1021054539637813</c:v>
                </c:pt>
                <c:pt idx="2711">
                  <c:v>1.1002402405955058</c:v>
                </c:pt>
                <c:pt idx="2712">
                  <c:v>1.1019096239711839</c:v>
                </c:pt>
                <c:pt idx="2713">
                  <c:v>1.1012147712780178</c:v>
                </c:pt>
                <c:pt idx="2714">
                  <c:v>1.1003674298100548</c:v>
                </c:pt>
                <c:pt idx="2715">
                  <c:v>1.100067122632018</c:v>
                </c:pt>
                <c:pt idx="2716">
                  <c:v>1.1013691102685383</c:v>
                </c:pt>
                <c:pt idx="2717">
                  <c:v>1.1022252833010411</c:v>
                </c:pt>
                <c:pt idx="2718">
                  <c:v>1.101446313196323</c:v>
                </c:pt>
                <c:pt idx="2719">
                  <c:v>1.1007110325955833</c:v>
                </c:pt>
                <c:pt idx="2720">
                  <c:v>1.102096282742056</c:v>
                </c:pt>
                <c:pt idx="2721">
                  <c:v>1.1006710332039098</c:v>
                </c:pt>
                <c:pt idx="2722">
                  <c:v>1.1007794012251355</c:v>
                </c:pt>
                <c:pt idx="2723">
                  <c:v>1.1006069544443065</c:v>
                </c:pt>
                <c:pt idx="2724">
                  <c:v>1.1011022295135402</c:v>
                </c:pt>
                <c:pt idx="2725">
                  <c:v>1.1010061042628381</c:v>
                </c:pt>
                <c:pt idx="2726">
                  <c:v>1.1017569164671246</c:v>
                </c:pt>
                <c:pt idx="2727">
                  <c:v>1.1016789776819316</c:v>
                </c:pt>
                <c:pt idx="2728">
                  <c:v>1.1018139815971704</c:v>
                </c:pt>
                <c:pt idx="2729">
                  <c:v>1.1009689846524777</c:v>
                </c:pt>
                <c:pt idx="2730">
                  <c:v>1.1007793280521938</c:v>
                </c:pt>
                <c:pt idx="2731">
                  <c:v>1.1013401620582468</c:v>
                </c:pt>
                <c:pt idx="2732">
                  <c:v>1.1015311874038438</c:v>
                </c:pt>
                <c:pt idx="2733">
                  <c:v>1.1019647702204982</c:v>
                </c:pt>
                <c:pt idx="2734">
                  <c:v>1.1019707076071048</c:v>
                </c:pt>
                <c:pt idx="2735">
                  <c:v>1.1020185907845244</c:v>
                </c:pt>
                <c:pt idx="2736">
                  <c:v>1.1020238321687781</c:v>
                </c:pt>
                <c:pt idx="2737">
                  <c:v>1.1014086078774505</c:v>
                </c:pt>
                <c:pt idx="2738">
                  <c:v>1.1015652402257716</c:v>
                </c:pt>
                <c:pt idx="2739">
                  <c:v>1.1027513526326238</c:v>
                </c:pt>
                <c:pt idx="2740">
                  <c:v>1.1013991887497072</c:v>
                </c:pt>
                <c:pt idx="2741">
                  <c:v>1.1011497897212532</c:v>
                </c:pt>
                <c:pt idx="2742">
                  <c:v>1.1021604478255094</c:v>
                </c:pt>
                <c:pt idx="2743">
                  <c:v>1.1017290995151054</c:v>
                </c:pt>
                <c:pt idx="2744">
                  <c:v>1.1019481835346063</c:v>
                </c:pt>
                <c:pt idx="2745">
                  <c:v>1.1030850176820679</c:v>
                </c:pt>
                <c:pt idx="2746">
                  <c:v>1.101644028116503</c:v>
                </c:pt>
                <c:pt idx="2747">
                  <c:v>1.1025936193881349</c:v>
                </c:pt>
                <c:pt idx="2748">
                  <c:v>1.1017982520256848</c:v>
                </c:pt>
                <c:pt idx="2749">
                  <c:v>1.1005742991989398</c:v>
                </c:pt>
                <c:pt idx="2750">
                  <c:v>1.1015851540910273</c:v>
                </c:pt>
                <c:pt idx="2751">
                  <c:v>1.1019491164706292</c:v>
                </c:pt>
                <c:pt idx="2752">
                  <c:v>1.1012330820253344</c:v>
                </c:pt>
                <c:pt idx="2753">
                  <c:v>1.1021682072967525</c:v>
                </c:pt>
                <c:pt idx="2754">
                  <c:v>1.1020696374352472</c:v>
                </c:pt>
                <c:pt idx="2755">
                  <c:v>1.1013154791341728</c:v>
                </c:pt>
                <c:pt idx="2756">
                  <c:v>1.1004025320553872</c:v>
                </c:pt>
                <c:pt idx="2757">
                  <c:v>1.1006139482638422</c:v>
                </c:pt>
                <c:pt idx="2758">
                  <c:v>1.100889444560569</c:v>
                </c:pt>
                <c:pt idx="2759">
                  <c:v>1.1015257431960992</c:v>
                </c:pt>
                <c:pt idx="2760">
                  <c:v>1.1014603959684841</c:v>
                </c:pt>
                <c:pt idx="2761">
                  <c:v>1.1006536418359172</c:v>
                </c:pt>
                <c:pt idx="2762">
                  <c:v>1.1014799997229447</c:v>
                </c:pt>
                <c:pt idx="2763">
                  <c:v>1.1017557867203278</c:v>
                </c:pt>
                <c:pt idx="2764">
                  <c:v>1.1020370486834552</c:v>
                </c:pt>
                <c:pt idx="2765">
                  <c:v>1.1013178795909999</c:v>
                </c:pt>
                <c:pt idx="2766">
                  <c:v>1.102668446883023</c:v>
                </c:pt>
                <c:pt idx="2767">
                  <c:v>1.1011332159253384</c:v>
                </c:pt>
                <c:pt idx="2768">
                  <c:v>1.1020182541786836</c:v>
                </c:pt>
                <c:pt idx="2769">
                  <c:v>1.1018842823769646</c:v>
                </c:pt>
                <c:pt idx="2770">
                  <c:v>1.1011923290843812</c:v>
                </c:pt>
                <c:pt idx="2771">
                  <c:v>1.1009924737212307</c:v>
                </c:pt>
                <c:pt idx="2772">
                  <c:v>1.1011323979532768</c:v>
                </c:pt>
                <c:pt idx="2773">
                  <c:v>1.1022792337476868</c:v>
                </c:pt>
                <c:pt idx="2774">
                  <c:v>1.1018083048751917</c:v>
                </c:pt>
                <c:pt idx="2775">
                  <c:v>1.1010200034057553</c:v>
                </c:pt>
                <c:pt idx="2776">
                  <c:v>1.1011815426429361</c:v>
                </c:pt>
                <c:pt idx="2777">
                  <c:v>1.1004594382038042</c:v>
                </c:pt>
                <c:pt idx="2778">
                  <c:v>1.1017581599752622</c:v>
                </c:pt>
                <c:pt idx="2779">
                  <c:v>1.1003749813472594</c:v>
                </c:pt>
                <c:pt idx="2780">
                  <c:v>1.1010479455305455</c:v>
                </c:pt>
                <c:pt idx="2781">
                  <c:v>1.1032606838286472</c:v>
                </c:pt>
                <c:pt idx="2782">
                  <c:v>1.1010059840615412</c:v>
                </c:pt>
                <c:pt idx="2783">
                  <c:v>1.1009547662950026</c:v>
                </c:pt>
                <c:pt idx="2784">
                  <c:v>1.1001994579649141</c:v>
                </c:pt>
                <c:pt idx="2785">
                  <c:v>1.1015101513362555</c:v>
                </c:pt>
                <c:pt idx="2786">
                  <c:v>1.1014922951600965</c:v>
                </c:pt>
                <c:pt idx="2787">
                  <c:v>1.1012635829334676</c:v>
                </c:pt>
                <c:pt idx="2788">
                  <c:v>1.1006813063928846</c:v>
                </c:pt>
                <c:pt idx="2789">
                  <c:v>1.1009157303323314</c:v>
                </c:pt>
                <c:pt idx="2790">
                  <c:v>1.1017984114421064</c:v>
                </c:pt>
                <c:pt idx="2791">
                  <c:v>1.1013608436977429</c:v>
                </c:pt>
                <c:pt idx="2792">
                  <c:v>1.1025916505727846</c:v>
                </c:pt>
                <c:pt idx="2793">
                  <c:v>1.1014290852691375</c:v>
                </c:pt>
                <c:pt idx="2794">
                  <c:v>1.1012304897211831</c:v>
                </c:pt>
                <c:pt idx="2795">
                  <c:v>1.100854497994473</c:v>
                </c:pt>
                <c:pt idx="2796">
                  <c:v>1.1019258303341346</c:v>
                </c:pt>
                <c:pt idx="2797">
                  <c:v>1.1008347045584068</c:v>
                </c:pt>
                <c:pt idx="2798">
                  <c:v>1.1026085697511592</c:v>
                </c:pt>
                <c:pt idx="2799">
                  <c:v>1.1010409163930897</c:v>
                </c:pt>
                <c:pt idx="2800">
                  <c:v>1.1027100944004973</c:v>
                </c:pt>
                <c:pt idx="2801">
                  <c:v>1.1017041144864101</c:v>
                </c:pt>
                <c:pt idx="2802">
                  <c:v>1.1009050996444938</c:v>
                </c:pt>
                <c:pt idx="2803">
                  <c:v>1.101857455055776</c:v>
                </c:pt>
                <c:pt idx="2804">
                  <c:v>1.1011847253388432</c:v>
                </c:pt>
                <c:pt idx="2805">
                  <c:v>1.1007665378482814</c:v>
                </c:pt>
                <c:pt idx="2806">
                  <c:v>1.1016960845617514</c:v>
                </c:pt>
                <c:pt idx="2807">
                  <c:v>1.1016351806114248</c:v>
                </c:pt>
                <c:pt idx="2808">
                  <c:v>1.1017846115772305</c:v>
                </c:pt>
                <c:pt idx="2809">
                  <c:v>1.1016271476001458</c:v>
                </c:pt>
                <c:pt idx="2810">
                  <c:v>1.1013852780191284</c:v>
                </c:pt>
                <c:pt idx="2811">
                  <c:v>1.101598000433057</c:v>
                </c:pt>
                <c:pt idx="2812">
                  <c:v>1.1007915870433167</c:v>
                </c:pt>
                <c:pt idx="2813">
                  <c:v>1.1015973288006184</c:v>
                </c:pt>
                <c:pt idx="2814">
                  <c:v>1.1013689411903946</c:v>
                </c:pt>
                <c:pt idx="2815">
                  <c:v>1.101547380113848</c:v>
                </c:pt>
                <c:pt idx="2816">
                  <c:v>1.1016433818730942</c:v>
                </c:pt>
                <c:pt idx="2817">
                  <c:v>1.1015813578547242</c:v>
                </c:pt>
                <c:pt idx="2818">
                  <c:v>1.1012088334066896</c:v>
                </c:pt>
                <c:pt idx="2819">
                  <c:v>1.1015750826727713</c:v>
                </c:pt>
                <c:pt idx="2820">
                  <c:v>1.1010381183966811</c:v>
                </c:pt>
                <c:pt idx="2821">
                  <c:v>1.1010963676911709</c:v>
                </c:pt>
                <c:pt idx="2822">
                  <c:v>1.1004304684141584</c:v>
                </c:pt>
                <c:pt idx="2823">
                  <c:v>1.1019757416634142</c:v>
                </c:pt>
                <c:pt idx="2824">
                  <c:v>1.1013949028423315</c:v>
                </c:pt>
                <c:pt idx="2825">
                  <c:v>1.1022664665828588</c:v>
                </c:pt>
                <c:pt idx="2826">
                  <c:v>1.1020819980145677</c:v>
                </c:pt>
                <c:pt idx="2827">
                  <c:v>1.101473323670366</c:v>
                </c:pt>
                <c:pt idx="2828">
                  <c:v>1.1025693907044591</c:v>
                </c:pt>
                <c:pt idx="2829">
                  <c:v>1.1017791709512841</c:v>
                </c:pt>
                <c:pt idx="2830">
                  <c:v>1.102024956883433</c:v>
                </c:pt>
                <c:pt idx="2831">
                  <c:v>1.1011349791556517</c:v>
                </c:pt>
                <c:pt idx="2832">
                  <c:v>1.1029214131540377</c:v>
                </c:pt>
                <c:pt idx="2833">
                  <c:v>1.1013372890588728</c:v>
                </c:pt>
                <c:pt idx="2834">
                  <c:v>1.1012494380655258</c:v>
                </c:pt>
                <c:pt idx="2835">
                  <c:v>1.1014461923181114</c:v>
                </c:pt>
                <c:pt idx="2836">
                  <c:v>1.100379172345181</c:v>
                </c:pt>
                <c:pt idx="2837">
                  <c:v>1.1013128800302081</c:v>
                </c:pt>
                <c:pt idx="2838">
                  <c:v>1.1021830003859197</c:v>
                </c:pt>
                <c:pt idx="2839">
                  <c:v>1.1007912914004101</c:v>
                </c:pt>
                <c:pt idx="2840">
                  <c:v>1.1017848408030446</c:v>
                </c:pt>
                <c:pt idx="2841">
                  <c:v>1.1003300631149611</c:v>
                </c:pt>
                <c:pt idx="2842">
                  <c:v>1.1006319451180828</c:v>
                </c:pt>
                <c:pt idx="2843">
                  <c:v>1.1013587286592676</c:v>
                </c:pt>
                <c:pt idx="2844">
                  <c:v>1.1020952772994137</c:v>
                </c:pt>
                <c:pt idx="2845">
                  <c:v>1.1006054968278953</c:v>
                </c:pt>
                <c:pt idx="2846">
                  <c:v>1.1003835108734041</c:v>
                </c:pt>
                <c:pt idx="2847">
                  <c:v>1.1018536978332012</c:v>
                </c:pt>
                <c:pt idx="2848">
                  <c:v>1.1013130616701432</c:v>
                </c:pt>
                <c:pt idx="2849">
                  <c:v>1.1004794079413354</c:v>
                </c:pt>
                <c:pt idx="2850">
                  <c:v>1.1010892249780451</c:v>
                </c:pt>
                <c:pt idx="2851">
                  <c:v>1.1016875475526247</c:v>
                </c:pt>
                <c:pt idx="2852">
                  <c:v>1.1008495546275248</c:v>
                </c:pt>
                <c:pt idx="2853">
                  <c:v>1.1017506133050399</c:v>
                </c:pt>
                <c:pt idx="2854">
                  <c:v>1.1013122059915821</c:v>
                </c:pt>
                <c:pt idx="2855">
                  <c:v>1.1012963247552432</c:v>
                </c:pt>
                <c:pt idx="2856">
                  <c:v>1.1003494632151054</c:v>
                </c:pt>
                <c:pt idx="2857">
                  <c:v>1.1007987148337997</c:v>
                </c:pt>
                <c:pt idx="2858">
                  <c:v>1.10137982181549</c:v>
                </c:pt>
                <c:pt idx="2859">
                  <c:v>1.1016169089454331</c:v>
                </c:pt>
                <c:pt idx="2860">
                  <c:v>1.1025412984237966</c:v>
                </c:pt>
                <c:pt idx="2861">
                  <c:v>1.1010845173555714</c:v>
                </c:pt>
                <c:pt idx="2862">
                  <c:v>1.100654516256794</c:v>
                </c:pt>
                <c:pt idx="2863">
                  <c:v>1.1006078945189808</c:v>
                </c:pt>
                <c:pt idx="2864">
                  <c:v>1.1018119627014114</c:v>
                </c:pt>
                <c:pt idx="2865">
                  <c:v>1.1011044812899715</c:v>
                </c:pt>
                <c:pt idx="2866">
                  <c:v>1.1016081619355262</c:v>
                </c:pt>
                <c:pt idx="2867">
                  <c:v>1.1016431273450329</c:v>
                </c:pt>
                <c:pt idx="2868">
                  <c:v>1.1026049858323017</c:v>
                </c:pt>
                <c:pt idx="2869">
                  <c:v>1.101785238971225</c:v>
                </c:pt>
                <c:pt idx="2870">
                  <c:v>1.1017823066224968</c:v>
                </c:pt>
                <c:pt idx="2871">
                  <c:v>1.1008028140172612</c:v>
                </c:pt>
                <c:pt idx="2872">
                  <c:v>1.1000587207393002</c:v>
                </c:pt>
                <c:pt idx="2873">
                  <c:v>1.10160009212667</c:v>
                </c:pt>
                <c:pt idx="2874">
                  <c:v>1.1007316174215289</c:v>
                </c:pt>
                <c:pt idx="2875">
                  <c:v>1.100817687796295</c:v>
                </c:pt>
                <c:pt idx="2876">
                  <c:v>1.101528754984253</c:v>
                </c:pt>
                <c:pt idx="2877">
                  <c:v>1.1006156135577947</c:v>
                </c:pt>
                <c:pt idx="2878">
                  <c:v>1.1006907517314444</c:v>
                </c:pt>
                <c:pt idx="2879">
                  <c:v>1.1020238494192187</c:v>
                </c:pt>
                <c:pt idx="2880">
                  <c:v>1.1007938636675922</c:v>
                </c:pt>
                <c:pt idx="2881">
                  <c:v>1.1012904102697263</c:v>
                </c:pt>
                <c:pt idx="2882">
                  <c:v>1.1021043831265758</c:v>
                </c:pt>
                <c:pt idx="2883">
                  <c:v>1.1011350140896667</c:v>
                </c:pt>
                <c:pt idx="2884">
                  <c:v>1.1019528352589298</c:v>
                </c:pt>
                <c:pt idx="2885">
                  <c:v>1.1021013632150589</c:v>
                </c:pt>
                <c:pt idx="2886">
                  <c:v>1.1026922901216709</c:v>
                </c:pt>
                <c:pt idx="2887">
                  <c:v>1.1020944431040818</c:v>
                </c:pt>
                <c:pt idx="2888">
                  <c:v>1.1010254597426283</c:v>
                </c:pt>
                <c:pt idx="2889">
                  <c:v>1.1004511684233134</c:v>
                </c:pt>
                <c:pt idx="2890">
                  <c:v>1.1017974318440718</c:v>
                </c:pt>
                <c:pt idx="2891">
                  <c:v>1.1009804681975173</c:v>
                </c:pt>
                <c:pt idx="2892">
                  <c:v>1.1016184287766633</c:v>
                </c:pt>
                <c:pt idx="2893">
                  <c:v>1.1014729582899909</c:v>
                </c:pt>
                <c:pt idx="2894">
                  <c:v>1.1006969671869267</c:v>
                </c:pt>
                <c:pt idx="2895">
                  <c:v>1.1009057961213113</c:v>
                </c:pt>
                <c:pt idx="2896">
                  <c:v>1.1012902175781307</c:v>
                </c:pt>
                <c:pt idx="2897">
                  <c:v>1.1001075562533396</c:v>
                </c:pt>
                <c:pt idx="2898">
                  <c:v>1.1014612598620588</c:v>
                </c:pt>
                <c:pt idx="2899">
                  <c:v>1.1012688603645227</c:v>
                </c:pt>
                <c:pt idx="2900">
                  <c:v>1.1017200502060851</c:v>
                </c:pt>
                <c:pt idx="2901">
                  <c:v>1.1020484649408762</c:v>
                </c:pt>
                <c:pt idx="2902">
                  <c:v>1.1008641396015371</c:v>
                </c:pt>
                <c:pt idx="2903">
                  <c:v>1.1020242173028119</c:v>
                </c:pt>
                <c:pt idx="2904">
                  <c:v>1.1013185376007191</c:v>
                </c:pt>
                <c:pt idx="2905">
                  <c:v>1.100748018385193</c:v>
                </c:pt>
                <c:pt idx="2906">
                  <c:v>1.1009511150724467</c:v>
                </c:pt>
                <c:pt idx="2907">
                  <c:v>1.1017752814042625</c:v>
                </c:pt>
                <c:pt idx="2908">
                  <c:v>1.1020210282171503</c:v>
                </c:pt>
                <c:pt idx="2909">
                  <c:v>1.102149476386612</c:v>
                </c:pt>
                <c:pt idx="2910">
                  <c:v>1.1000208660156807</c:v>
                </c:pt>
                <c:pt idx="2911">
                  <c:v>1.100522739064816</c:v>
                </c:pt>
                <c:pt idx="2912">
                  <c:v>1.1005242112964366</c:v>
                </c:pt>
                <c:pt idx="2913">
                  <c:v>1.10089980060958</c:v>
                </c:pt>
                <c:pt idx="2914">
                  <c:v>1.1008481652547479</c:v>
                </c:pt>
                <c:pt idx="2915">
                  <c:v>1.1014745040370708</c:v>
                </c:pt>
                <c:pt idx="2916">
                  <c:v>1.1012645284894529</c:v>
                </c:pt>
                <c:pt idx="2917">
                  <c:v>1.1021982764743965</c:v>
                </c:pt>
                <c:pt idx="2918">
                  <c:v>1.1004364841907348</c:v>
                </c:pt>
                <c:pt idx="2919">
                  <c:v>1.101247228737644</c:v>
                </c:pt>
                <c:pt idx="2920">
                  <c:v>1.1030213292482334</c:v>
                </c:pt>
                <c:pt idx="2921">
                  <c:v>1.1015543762773854</c:v>
                </c:pt>
                <c:pt idx="2922">
                  <c:v>1.1022841865710753</c:v>
                </c:pt>
                <c:pt idx="2923">
                  <c:v>1.1023142614205585</c:v>
                </c:pt>
                <c:pt idx="2924">
                  <c:v>1.101722954303447</c:v>
                </c:pt>
                <c:pt idx="2925">
                  <c:v>1.1018257309274857</c:v>
                </c:pt>
                <c:pt idx="2926">
                  <c:v>1.0996532092163669</c:v>
                </c:pt>
                <c:pt idx="2927">
                  <c:v>1.1027190337436077</c:v>
                </c:pt>
                <c:pt idx="2928">
                  <c:v>1.1014764801573254</c:v>
                </c:pt>
                <c:pt idx="2929">
                  <c:v>1.1000560105084292</c:v>
                </c:pt>
                <c:pt idx="2930">
                  <c:v>1.1023172204580005</c:v>
                </c:pt>
                <c:pt idx="2931">
                  <c:v>1.1007557704759137</c:v>
                </c:pt>
                <c:pt idx="2932">
                  <c:v>1.100939447216561</c:v>
                </c:pt>
                <c:pt idx="2933">
                  <c:v>1.1017394421070617</c:v>
                </c:pt>
                <c:pt idx="2934">
                  <c:v>1.099822490010949</c:v>
                </c:pt>
                <c:pt idx="2935">
                  <c:v>1.1026611049589374</c:v>
                </c:pt>
                <c:pt idx="2936">
                  <c:v>1.1015243730447499</c:v>
                </c:pt>
                <c:pt idx="2937">
                  <c:v>1.1024720825005443</c:v>
                </c:pt>
                <c:pt idx="2938">
                  <c:v>1.0996274420441463</c:v>
                </c:pt>
                <c:pt idx="2939">
                  <c:v>1.1021475720642813</c:v>
                </c:pt>
                <c:pt idx="2940">
                  <c:v>1.1012332598115118</c:v>
                </c:pt>
                <c:pt idx="2941">
                  <c:v>1.1018391822279461</c:v>
                </c:pt>
                <c:pt idx="2942">
                  <c:v>1.1019658922806399</c:v>
                </c:pt>
                <c:pt idx="2943">
                  <c:v>1.100895174682947</c:v>
                </c:pt>
                <c:pt idx="2944">
                  <c:v>1.1012634132850434</c:v>
                </c:pt>
                <c:pt idx="2945">
                  <c:v>1.1013001769043578</c:v>
                </c:pt>
                <c:pt idx="2946">
                  <c:v>1.1016728527755668</c:v>
                </c:pt>
                <c:pt idx="2947">
                  <c:v>1.1010936356924306</c:v>
                </c:pt>
                <c:pt idx="2948">
                  <c:v>1.100973456248898</c:v>
                </c:pt>
                <c:pt idx="2949">
                  <c:v>1.1009853244552821</c:v>
                </c:pt>
                <c:pt idx="2950">
                  <c:v>1.0999691868157413</c:v>
                </c:pt>
                <c:pt idx="2951">
                  <c:v>1.1007081142249229</c:v>
                </c:pt>
                <c:pt idx="2952">
                  <c:v>1.1022983366214874</c:v>
                </c:pt>
                <c:pt idx="2953">
                  <c:v>1.1011868295686225</c:v>
                </c:pt>
                <c:pt idx="2954">
                  <c:v>1.1012592638690841</c:v>
                </c:pt>
                <c:pt idx="2955">
                  <c:v>1.1016173286443656</c:v>
                </c:pt>
                <c:pt idx="2956">
                  <c:v>1.1016914709970145</c:v>
                </c:pt>
                <c:pt idx="2957">
                  <c:v>1.1005862590506403</c:v>
                </c:pt>
                <c:pt idx="2958">
                  <c:v>1.1012378941704086</c:v>
                </c:pt>
                <c:pt idx="2959">
                  <c:v>1.1007093905108416</c:v>
                </c:pt>
                <c:pt idx="2960">
                  <c:v>1.1014593633270198</c:v>
                </c:pt>
                <c:pt idx="2961">
                  <c:v>1.1012361270971494</c:v>
                </c:pt>
                <c:pt idx="2962">
                  <c:v>1.1030526929807505</c:v>
                </c:pt>
                <c:pt idx="2963">
                  <c:v>1.1015197872537867</c:v>
                </c:pt>
                <c:pt idx="2964">
                  <c:v>1.1022612619163987</c:v>
                </c:pt>
                <c:pt idx="2965">
                  <c:v>1.1014085144919885</c:v>
                </c:pt>
                <c:pt idx="2966">
                  <c:v>1.1025793308358971</c:v>
                </c:pt>
                <c:pt idx="2967">
                  <c:v>1.1017635877503327</c:v>
                </c:pt>
                <c:pt idx="2968">
                  <c:v>1.1020549547366014</c:v>
                </c:pt>
                <c:pt idx="2969">
                  <c:v>1.1014661145101283</c:v>
                </c:pt>
                <c:pt idx="2970">
                  <c:v>1.101095402492251</c:v>
                </c:pt>
                <c:pt idx="2971">
                  <c:v>1.1014242631622269</c:v>
                </c:pt>
                <c:pt idx="2972">
                  <c:v>1.101990489303891</c:v>
                </c:pt>
                <c:pt idx="2973">
                  <c:v>1.1010343854598048</c:v>
                </c:pt>
                <c:pt idx="2974">
                  <c:v>1.1010665677210072</c:v>
                </c:pt>
                <c:pt idx="2975">
                  <c:v>1.1011354600358121</c:v>
                </c:pt>
                <c:pt idx="2976">
                  <c:v>1.1016388952293996</c:v>
                </c:pt>
                <c:pt idx="2977">
                  <c:v>1.1017727737142315</c:v>
                </c:pt>
                <c:pt idx="2978">
                  <c:v>1.1023045209444171</c:v>
                </c:pt>
                <c:pt idx="2979">
                  <c:v>1.1016558106247665</c:v>
                </c:pt>
                <c:pt idx="2980">
                  <c:v>1.1008607619402249</c:v>
                </c:pt>
                <c:pt idx="2981">
                  <c:v>1.101379791374179</c:v>
                </c:pt>
                <c:pt idx="2982">
                  <c:v>1.1021565238567144</c:v>
                </c:pt>
                <c:pt idx="2983">
                  <c:v>1.1017193927146933</c:v>
                </c:pt>
                <c:pt idx="2984">
                  <c:v>1.1025873568178837</c:v>
                </c:pt>
                <c:pt idx="2985">
                  <c:v>1.1012354805753291</c:v>
                </c:pt>
                <c:pt idx="2986">
                  <c:v>1.1023161095067637</c:v>
                </c:pt>
                <c:pt idx="2987">
                  <c:v>1.1017241974059424</c:v>
                </c:pt>
                <c:pt idx="2988">
                  <c:v>1.1019718510904113</c:v>
                </c:pt>
                <c:pt idx="2989">
                  <c:v>1.1017505061648556</c:v>
                </c:pt>
                <c:pt idx="2990">
                  <c:v>1.1006497137063851</c:v>
                </c:pt>
                <c:pt idx="2991">
                  <c:v>1.1016231442718045</c:v>
                </c:pt>
                <c:pt idx="2992">
                  <c:v>1.1014256086812964</c:v>
                </c:pt>
                <c:pt idx="2993">
                  <c:v>1.1007607759126887</c:v>
                </c:pt>
                <c:pt idx="2994">
                  <c:v>1.1011550463337041</c:v>
                </c:pt>
                <c:pt idx="2995">
                  <c:v>1.101106993971644</c:v>
                </c:pt>
                <c:pt idx="2996">
                  <c:v>1.1002234186397588</c:v>
                </c:pt>
                <c:pt idx="2997">
                  <c:v>1.1013694613051295</c:v>
                </c:pt>
                <c:pt idx="2998">
                  <c:v>1.1003229741320049</c:v>
                </c:pt>
                <c:pt idx="2999">
                  <c:v>1.1016938979975581</c:v>
                </c:pt>
                <c:pt idx="3000">
                  <c:v>1.1012110769051839</c:v>
                </c:pt>
                <c:pt idx="3001">
                  <c:v>1.1021366849668328</c:v>
                </c:pt>
                <c:pt idx="3002">
                  <c:v>1.1005948681073552</c:v>
                </c:pt>
                <c:pt idx="3003">
                  <c:v>1.1011683789801954</c:v>
                </c:pt>
                <c:pt idx="3004">
                  <c:v>1.1005029277191769</c:v>
                </c:pt>
                <c:pt idx="3005">
                  <c:v>1.1007876691198035</c:v>
                </c:pt>
                <c:pt idx="3006">
                  <c:v>1.1026871159315019</c:v>
                </c:pt>
                <c:pt idx="3007">
                  <c:v>1.1015763437091988</c:v>
                </c:pt>
                <c:pt idx="3008">
                  <c:v>1.1002942680251835</c:v>
                </c:pt>
                <c:pt idx="3009">
                  <c:v>1.1007407007011742</c:v>
                </c:pt>
                <c:pt idx="3010">
                  <c:v>1.1004473207887091</c:v>
                </c:pt>
                <c:pt idx="3011">
                  <c:v>1.1009397839624107</c:v>
                </c:pt>
                <c:pt idx="3012">
                  <c:v>1.1003953711166192</c:v>
                </c:pt>
                <c:pt idx="3013">
                  <c:v>1.1007554980691288</c:v>
                </c:pt>
                <c:pt idx="3014">
                  <c:v>1.1023403905433871</c:v>
                </c:pt>
                <c:pt idx="3015">
                  <c:v>1.1005770497340204</c:v>
                </c:pt>
                <c:pt idx="3016">
                  <c:v>1.1011866896790015</c:v>
                </c:pt>
                <c:pt idx="3017">
                  <c:v>1.1015820527202105</c:v>
                </c:pt>
                <c:pt idx="3018">
                  <c:v>1.1002440087337262</c:v>
                </c:pt>
                <c:pt idx="3019">
                  <c:v>1.1007042876006949</c:v>
                </c:pt>
                <c:pt idx="3020">
                  <c:v>1.1011203901888329</c:v>
                </c:pt>
                <c:pt idx="3021">
                  <c:v>1.1017405985323994</c:v>
                </c:pt>
                <c:pt idx="3022">
                  <c:v>1.1019723941894461</c:v>
                </c:pt>
                <c:pt idx="3023">
                  <c:v>1.1008611168788471</c:v>
                </c:pt>
                <c:pt idx="3024">
                  <c:v>1.1007347639415337</c:v>
                </c:pt>
                <c:pt idx="3025">
                  <c:v>1.1016562902007054</c:v>
                </c:pt>
                <c:pt idx="3026">
                  <c:v>1.1021814424219105</c:v>
                </c:pt>
                <c:pt idx="3027">
                  <c:v>1.1006721400590032</c:v>
                </c:pt>
                <c:pt idx="3028">
                  <c:v>1.1022619372884885</c:v>
                </c:pt>
                <c:pt idx="3029">
                  <c:v>1.1023219150449572</c:v>
                </c:pt>
                <c:pt idx="3030">
                  <c:v>1.1006010984806576</c:v>
                </c:pt>
                <c:pt idx="3031">
                  <c:v>1.1011449500974451</c:v>
                </c:pt>
                <c:pt idx="3032">
                  <c:v>1.1005656851467061</c:v>
                </c:pt>
                <c:pt idx="3033">
                  <c:v>1.1011864995432639</c:v>
                </c:pt>
                <c:pt idx="3034">
                  <c:v>1.1014874705126152</c:v>
                </c:pt>
                <c:pt idx="3035">
                  <c:v>1.1003021592840028</c:v>
                </c:pt>
                <c:pt idx="3036">
                  <c:v>1.1011216505037038</c:v>
                </c:pt>
                <c:pt idx="3037">
                  <c:v>1.1022139206838821</c:v>
                </c:pt>
                <c:pt idx="3038">
                  <c:v>1.1020547524847721</c:v>
                </c:pt>
                <c:pt idx="3039">
                  <c:v>1.1016326569936279</c:v>
                </c:pt>
                <c:pt idx="3040">
                  <c:v>1.100992013637125</c:v>
                </c:pt>
                <c:pt idx="3041">
                  <c:v>1.1025068581174804</c:v>
                </c:pt>
                <c:pt idx="3042">
                  <c:v>1.1023510701288015</c:v>
                </c:pt>
                <c:pt idx="3043">
                  <c:v>1.1015132408575032</c:v>
                </c:pt>
                <c:pt idx="3044">
                  <c:v>1.1011542253341398</c:v>
                </c:pt>
                <c:pt idx="3045">
                  <c:v>1.1010399737315333</c:v>
                </c:pt>
                <c:pt idx="3046">
                  <c:v>1.1013383490867013</c:v>
                </c:pt>
                <c:pt idx="3047">
                  <c:v>1.1013239518833964</c:v>
                </c:pt>
                <c:pt idx="3048">
                  <c:v>1.1021100699986848</c:v>
                </c:pt>
                <c:pt idx="3049">
                  <c:v>1.1011599060237784</c:v>
                </c:pt>
                <c:pt idx="3050">
                  <c:v>1.1014062050891875</c:v>
                </c:pt>
                <c:pt idx="3051">
                  <c:v>1.1021672978153221</c:v>
                </c:pt>
                <c:pt idx="3052">
                  <c:v>1.1015357441483586</c:v>
                </c:pt>
                <c:pt idx="3053">
                  <c:v>1.1007483256467152</c:v>
                </c:pt>
                <c:pt idx="3054">
                  <c:v>1.1020271943092315</c:v>
                </c:pt>
                <c:pt idx="3055">
                  <c:v>1.1014047329850862</c:v>
                </c:pt>
                <c:pt idx="3056">
                  <c:v>1.1006071505615478</c:v>
                </c:pt>
                <c:pt idx="3057">
                  <c:v>1.1021467807418857</c:v>
                </c:pt>
                <c:pt idx="3058">
                  <c:v>1.1004249137633257</c:v>
                </c:pt>
                <c:pt idx="3059">
                  <c:v>1.1003326860917957</c:v>
                </c:pt>
                <c:pt idx="3060">
                  <c:v>1.102301562546993</c:v>
                </c:pt>
                <c:pt idx="3061">
                  <c:v>1.1024473265760744</c:v>
                </c:pt>
                <c:pt idx="3062">
                  <c:v>1.1006042050563465</c:v>
                </c:pt>
                <c:pt idx="3063">
                  <c:v>1.101752198933841</c:v>
                </c:pt>
                <c:pt idx="3064">
                  <c:v>1.1001103844472773</c:v>
                </c:pt>
                <c:pt idx="3065">
                  <c:v>1.102040985439072</c:v>
                </c:pt>
                <c:pt idx="3066">
                  <c:v>1.1019584237882423</c:v>
                </c:pt>
                <c:pt idx="3067">
                  <c:v>1.101984326257323</c:v>
                </c:pt>
                <c:pt idx="3068">
                  <c:v>1.1007788759254535</c:v>
                </c:pt>
                <c:pt idx="3069">
                  <c:v>1.1024973016476314</c:v>
                </c:pt>
                <c:pt idx="3070">
                  <c:v>1.1016410174751228</c:v>
                </c:pt>
                <c:pt idx="3071">
                  <c:v>1.1002152649613708</c:v>
                </c:pt>
                <c:pt idx="3072">
                  <c:v>1.101042918170724</c:v>
                </c:pt>
                <c:pt idx="3073">
                  <c:v>1.1017962371988825</c:v>
                </c:pt>
                <c:pt idx="3074">
                  <c:v>1.1018576797733228</c:v>
                </c:pt>
                <c:pt idx="3075">
                  <c:v>1.1002800588694486</c:v>
                </c:pt>
                <c:pt idx="3076">
                  <c:v>1.1006996539745617</c:v>
                </c:pt>
                <c:pt idx="3077">
                  <c:v>1.1006990830932781</c:v>
                </c:pt>
                <c:pt idx="3078">
                  <c:v>1.101564024909077</c:v>
                </c:pt>
                <c:pt idx="3079">
                  <c:v>1.1016442474170594</c:v>
                </c:pt>
                <c:pt idx="3080">
                  <c:v>1.1015010772699423</c:v>
                </c:pt>
                <c:pt idx="3081">
                  <c:v>1.1005091605819992</c:v>
                </c:pt>
                <c:pt idx="3082">
                  <c:v>1.1015641131137217</c:v>
                </c:pt>
                <c:pt idx="3083">
                  <c:v>1.1018751582691999</c:v>
                </c:pt>
                <c:pt idx="3084">
                  <c:v>1.1014300971834929</c:v>
                </c:pt>
                <c:pt idx="3085">
                  <c:v>1.1019118574928706</c:v>
                </c:pt>
                <c:pt idx="3086">
                  <c:v>1.1008006408506821</c:v>
                </c:pt>
                <c:pt idx="3087">
                  <c:v>1.1012298538895866</c:v>
                </c:pt>
                <c:pt idx="3088">
                  <c:v>1.1025749774332378</c:v>
                </c:pt>
                <c:pt idx="3089">
                  <c:v>1.1011478566740547</c:v>
                </c:pt>
                <c:pt idx="3090">
                  <c:v>1.1012548884186968</c:v>
                </c:pt>
                <c:pt idx="3091">
                  <c:v>1.1016204164940724</c:v>
                </c:pt>
                <c:pt idx="3092">
                  <c:v>1.1012158852506921</c:v>
                </c:pt>
                <c:pt idx="3093">
                  <c:v>1.1006979418096969</c:v>
                </c:pt>
                <c:pt idx="3094">
                  <c:v>1.1019400057491673</c:v>
                </c:pt>
                <c:pt idx="3095">
                  <c:v>1.1023886320482474</c:v>
                </c:pt>
                <c:pt idx="3096">
                  <c:v>1.1015083493292368</c:v>
                </c:pt>
                <c:pt idx="3097">
                  <c:v>1.1001436556103825</c:v>
                </c:pt>
                <c:pt idx="3098">
                  <c:v>1.1010857499125619</c:v>
                </c:pt>
                <c:pt idx="3099">
                  <c:v>1.1015629962818145</c:v>
                </c:pt>
                <c:pt idx="3100">
                  <c:v>1.101044570397977</c:v>
                </c:pt>
                <c:pt idx="3101">
                  <c:v>1.1015434288958275</c:v>
                </c:pt>
                <c:pt idx="3102">
                  <c:v>1.1012341965216716</c:v>
                </c:pt>
                <c:pt idx="3103">
                  <c:v>1.1014693651702265</c:v>
                </c:pt>
                <c:pt idx="3104">
                  <c:v>1.1016297797294001</c:v>
                </c:pt>
                <c:pt idx="3105">
                  <c:v>1.1016525757219242</c:v>
                </c:pt>
                <c:pt idx="3106">
                  <c:v>1.1024401541399109</c:v>
                </c:pt>
                <c:pt idx="3107">
                  <c:v>1.1015536787833864</c:v>
                </c:pt>
                <c:pt idx="3108">
                  <c:v>1.101456892376272</c:v>
                </c:pt>
                <c:pt idx="3109">
                  <c:v>1.1012889165681508</c:v>
                </c:pt>
                <c:pt idx="3110">
                  <c:v>1.1006063798624144</c:v>
                </c:pt>
                <c:pt idx="3111">
                  <c:v>1.1010449197850116</c:v>
                </c:pt>
                <c:pt idx="3112">
                  <c:v>1.1003573708670755</c:v>
                </c:pt>
                <c:pt idx="3113">
                  <c:v>1.1019452116968385</c:v>
                </c:pt>
                <c:pt idx="3114">
                  <c:v>1.101879986894899</c:v>
                </c:pt>
                <c:pt idx="3115">
                  <c:v>1.101313122387386</c:v>
                </c:pt>
                <c:pt idx="3116">
                  <c:v>1.1014840079607764</c:v>
                </c:pt>
                <c:pt idx="3117">
                  <c:v>1.1022476645420003</c:v>
                </c:pt>
                <c:pt idx="3118">
                  <c:v>1.1015874920363464</c:v>
                </c:pt>
                <c:pt idx="3119">
                  <c:v>1.1016508179068485</c:v>
                </c:pt>
                <c:pt idx="3120">
                  <c:v>1.1021197275563228</c:v>
                </c:pt>
                <c:pt idx="3121">
                  <c:v>1.1020424166803138</c:v>
                </c:pt>
                <c:pt idx="3122">
                  <c:v>1.1013307785629078</c:v>
                </c:pt>
                <c:pt idx="3123">
                  <c:v>1.1023048591954125</c:v>
                </c:pt>
                <c:pt idx="3124">
                  <c:v>1.1015898981978449</c:v>
                </c:pt>
                <c:pt idx="3125">
                  <c:v>1.1020762868164227</c:v>
                </c:pt>
                <c:pt idx="3126">
                  <c:v>1.1007799837668784</c:v>
                </c:pt>
                <c:pt idx="3127">
                  <c:v>1.102044075294323</c:v>
                </c:pt>
                <c:pt idx="3128">
                  <c:v>1.1011904048011467</c:v>
                </c:pt>
                <c:pt idx="3129">
                  <c:v>1.1022151435427487</c:v>
                </c:pt>
                <c:pt idx="3130">
                  <c:v>1.1024039207454526</c:v>
                </c:pt>
                <c:pt idx="3131">
                  <c:v>1.1010040270505401</c:v>
                </c:pt>
                <c:pt idx="3132">
                  <c:v>1.1002562493498351</c:v>
                </c:pt>
                <c:pt idx="3133">
                  <c:v>1.1024661786358949</c:v>
                </c:pt>
                <c:pt idx="3134">
                  <c:v>1.1021687796427979</c:v>
                </c:pt>
                <c:pt idx="3135">
                  <c:v>1.1018732933922379</c:v>
                </c:pt>
                <c:pt idx="3136">
                  <c:v>1.100402216251577</c:v>
                </c:pt>
                <c:pt idx="3137">
                  <c:v>1.1015061928018024</c:v>
                </c:pt>
                <c:pt idx="3138">
                  <c:v>1.1021451847405765</c:v>
                </c:pt>
                <c:pt idx="3139">
                  <c:v>1.1005579788578139</c:v>
                </c:pt>
                <c:pt idx="3140">
                  <c:v>1.1005355944317905</c:v>
                </c:pt>
                <c:pt idx="3141">
                  <c:v>1.1027188646094999</c:v>
                </c:pt>
                <c:pt idx="3142">
                  <c:v>1.1013997691405477</c:v>
                </c:pt>
                <c:pt idx="3143">
                  <c:v>1.1009690468103805</c:v>
                </c:pt>
                <c:pt idx="3144">
                  <c:v>1.1017980658210322</c:v>
                </c:pt>
                <c:pt idx="3145">
                  <c:v>1.1004631203119541</c:v>
                </c:pt>
                <c:pt idx="3146">
                  <c:v>1.1014972275160311</c:v>
                </c:pt>
                <c:pt idx="3147">
                  <c:v>1.100831808640921</c:v>
                </c:pt>
                <c:pt idx="3148">
                  <c:v>1.1015085964738871</c:v>
                </c:pt>
                <c:pt idx="3149">
                  <c:v>1.1015728200156327</c:v>
                </c:pt>
                <c:pt idx="3150">
                  <c:v>1.1015870515576265</c:v>
                </c:pt>
                <c:pt idx="3151">
                  <c:v>1.1018142297943252</c:v>
                </c:pt>
                <c:pt idx="3152">
                  <c:v>1.1008391179504333</c:v>
                </c:pt>
                <c:pt idx="3153">
                  <c:v>1.1008867123540795</c:v>
                </c:pt>
                <c:pt idx="3154">
                  <c:v>1.101315707215861</c:v>
                </c:pt>
                <c:pt idx="3155">
                  <c:v>1.1013657871460396</c:v>
                </c:pt>
                <c:pt idx="3156">
                  <c:v>1.1022202620196335</c:v>
                </c:pt>
                <c:pt idx="3157">
                  <c:v>1.1011969304068725</c:v>
                </c:pt>
                <c:pt idx="3158">
                  <c:v>1.1019185638790052</c:v>
                </c:pt>
                <c:pt idx="3159">
                  <c:v>1.1005330208728217</c:v>
                </c:pt>
                <c:pt idx="3160">
                  <c:v>1.1016776375095192</c:v>
                </c:pt>
                <c:pt idx="3161">
                  <c:v>1.1004899008728211</c:v>
                </c:pt>
                <c:pt idx="3162">
                  <c:v>1.1017394773096179</c:v>
                </c:pt>
                <c:pt idx="3163">
                  <c:v>1.1020391013040811</c:v>
                </c:pt>
                <c:pt idx="3164">
                  <c:v>1.100998252888479</c:v>
                </c:pt>
                <c:pt idx="3165">
                  <c:v>1.1017228549917577</c:v>
                </c:pt>
                <c:pt idx="3166">
                  <c:v>1.1018210452388215</c:v>
                </c:pt>
                <c:pt idx="3167">
                  <c:v>1.1005290013579638</c:v>
                </c:pt>
                <c:pt idx="3168">
                  <c:v>1.10177838748338</c:v>
                </c:pt>
                <c:pt idx="3169">
                  <c:v>1.1020116906844117</c:v>
                </c:pt>
                <c:pt idx="3170">
                  <c:v>1.101614280238941</c:v>
                </c:pt>
                <c:pt idx="3171">
                  <c:v>1.1023349128764988</c:v>
                </c:pt>
                <c:pt idx="3172">
                  <c:v>1.1014756149324536</c:v>
                </c:pt>
                <c:pt idx="3173">
                  <c:v>1.1010644336828959</c:v>
                </c:pt>
                <c:pt idx="3174">
                  <c:v>1.1011008594710741</c:v>
                </c:pt>
                <c:pt idx="3175">
                  <c:v>1.1015410244323585</c:v>
                </c:pt>
                <c:pt idx="3176">
                  <c:v>1.1002499848084857</c:v>
                </c:pt>
                <c:pt idx="3177">
                  <c:v>1.1009961030866187</c:v>
                </c:pt>
                <c:pt idx="3178">
                  <c:v>1.1009277065936161</c:v>
                </c:pt>
                <c:pt idx="3179">
                  <c:v>1.1013573349655361</c:v>
                </c:pt>
                <c:pt idx="3180">
                  <c:v>1.1015161136594498</c:v>
                </c:pt>
                <c:pt idx="3181">
                  <c:v>1.1007265869332592</c:v>
                </c:pt>
                <c:pt idx="3182">
                  <c:v>1.1011246034542936</c:v>
                </c:pt>
                <c:pt idx="3183">
                  <c:v>1.1015416269325631</c:v>
                </c:pt>
                <c:pt idx="3184">
                  <c:v>1.1019774310233665</c:v>
                </c:pt>
                <c:pt idx="3185">
                  <c:v>1.101085142086494</c:v>
                </c:pt>
                <c:pt idx="3186">
                  <c:v>1.100610653828864</c:v>
                </c:pt>
                <c:pt idx="3187">
                  <c:v>1.1010443423471923</c:v>
                </c:pt>
                <c:pt idx="3188">
                  <c:v>1.101395450518424</c:v>
                </c:pt>
                <c:pt idx="3189">
                  <c:v>1.1014612225578395</c:v>
                </c:pt>
                <c:pt idx="3190">
                  <c:v>1.1011216719113883</c:v>
                </c:pt>
                <c:pt idx="3191">
                  <c:v>1.1017947887171196</c:v>
                </c:pt>
                <c:pt idx="3192">
                  <c:v>1.1016490305577238</c:v>
                </c:pt>
                <c:pt idx="3193">
                  <c:v>1.1010994757146897</c:v>
                </c:pt>
                <c:pt idx="3194">
                  <c:v>1.1025618310787082</c:v>
                </c:pt>
                <c:pt idx="3195">
                  <c:v>1.1010328254941006</c:v>
                </c:pt>
                <c:pt idx="3196">
                  <c:v>1.1009425847064798</c:v>
                </c:pt>
                <c:pt idx="3197">
                  <c:v>1.1004983597719438</c:v>
                </c:pt>
                <c:pt idx="3198">
                  <c:v>1.1026837185017233</c:v>
                </c:pt>
                <c:pt idx="3199">
                  <c:v>1.1015524684796374</c:v>
                </c:pt>
                <c:pt idx="3200">
                  <c:v>1.1030440110500566</c:v>
                </c:pt>
                <c:pt idx="3201">
                  <c:v>1.1023403732469088</c:v>
                </c:pt>
                <c:pt idx="3202">
                  <c:v>1.1005834843392965</c:v>
                </c:pt>
                <c:pt idx="3203">
                  <c:v>1.1009409003363941</c:v>
                </c:pt>
                <c:pt idx="3204">
                  <c:v>1.1008867123540795</c:v>
                </c:pt>
                <c:pt idx="3205">
                  <c:v>1.1008135331342535</c:v>
                </c:pt>
                <c:pt idx="3206">
                  <c:v>1.1004324893338777</c:v>
                </c:pt>
                <c:pt idx="3207">
                  <c:v>1.1016749341300007</c:v>
                </c:pt>
                <c:pt idx="3208">
                  <c:v>1.1003305455200056</c:v>
                </c:pt>
                <c:pt idx="3209">
                  <c:v>1.1013625803338076</c:v>
                </c:pt>
                <c:pt idx="3210">
                  <c:v>1.1010569600259079</c:v>
                </c:pt>
                <c:pt idx="3211">
                  <c:v>1.1024753092170863</c:v>
                </c:pt>
                <c:pt idx="3212">
                  <c:v>1.1020626659291477</c:v>
                </c:pt>
                <c:pt idx="3213">
                  <c:v>1.1020964022615687</c:v>
                </c:pt>
                <c:pt idx="3214">
                  <c:v>1.1027552469217223</c:v>
                </c:pt>
                <c:pt idx="3215">
                  <c:v>1.1015902215722921</c:v>
                </c:pt>
                <c:pt idx="3216">
                  <c:v>1.1007862740996257</c:v>
                </c:pt>
                <c:pt idx="3217">
                  <c:v>1.1006888856628732</c:v>
                </c:pt>
                <c:pt idx="3218">
                  <c:v>1.1017990619466635</c:v>
                </c:pt>
                <c:pt idx="3219">
                  <c:v>1.1019232147009048</c:v>
                </c:pt>
                <c:pt idx="3220">
                  <c:v>1.1018608865818043</c:v>
                </c:pt>
                <c:pt idx="3221">
                  <c:v>1.1014174672822621</c:v>
                </c:pt>
                <c:pt idx="3222">
                  <c:v>1.1020651379702413</c:v>
                </c:pt>
                <c:pt idx="3223">
                  <c:v>1.1007904196957305</c:v>
                </c:pt>
                <c:pt idx="3224">
                  <c:v>1.1012348248446164</c:v>
                </c:pt>
                <c:pt idx="3225">
                  <c:v>1.100382579871086</c:v>
                </c:pt>
                <c:pt idx="3226">
                  <c:v>1.1019718112886254</c:v>
                </c:pt>
                <c:pt idx="3227">
                  <c:v>1.1013779323094361</c:v>
                </c:pt>
                <c:pt idx="3228">
                  <c:v>1.1010053702535094</c:v>
                </c:pt>
                <c:pt idx="3229">
                  <c:v>1.1005933858152823</c:v>
                </c:pt>
                <c:pt idx="3230">
                  <c:v>1.1017620345447621</c:v>
                </c:pt>
                <c:pt idx="3231">
                  <c:v>1.1021043281853093</c:v>
                </c:pt>
                <c:pt idx="3232">
                  <c:v>1.101720236395193</c:v>
                </c:pt>
                <c:pt idx="3233">
                  <c:v>1.101533849009964</c:v>
                </c:pt>
                <c:pt idx="3234">
                  <c:v>1.101188607796276</c:v>
                </c:pt>
                <c:pt idx="3235">
                  <c:v>1.1001764785889823</c:v>
                </c:pt>
                <c:pt idx="3236">
                  <c:v>1.1008195534075329</c:v>
                </c:pt>
                <c:pt idx="3237">
                  <c:v>1.1017241723104334</c:v>
                </c:pt>
                <c:pt idx="3238">
                  <c:v>1.101468500295214</c:v>
                </c:pt>
                <c:pt idx="3239">
                  <c:v>1.1005343116320054</c:v>
                </c:pt>
                <c:pt idx="3240">
                  <c:v>1.1011659933663807</c:v>
                </c:pt>
                <c:pt idx="3241">
                  <c:v>1.1012743059686159</c:v>
                </c:pt>
                <c:pt idx="3242">
                  <c:v>1.1018880057556737</c:v>
                </c:pt>
                <c:pt idx="3243">
                  <c:v>1.1018012199473406</c:v>
                </c:pt>
                <c:pt idx="3244">
                  <c:v>1.1008234717577414</c:v>
                </c:pt>
                <c:pt idx="3245">
                  <c:v>1.1011984172039524</c:v>
                </c:pt>
                <c:pt idx="3246">
                  <c:v>1.1000671291116579</c:v>
                </c:pt>
                <c:pt idx="3247">
                  <c:v>1.1016826936894928</c:v>
                </c:pt>
                <c:pt idx="3248">
                  <c:v>1.1008334538641735</c:v>
                </c:pt>
                <c:pt idx="3249">
                  <c:v>1.1008725738647618</c:v>
                </c:pt>
                <c:pt idx="3250">
                  <c:v>1.101897158452845</c:v>
                </c:pt>
                <c:pt idx="3251">
                  <c:v>1.1005752241833988</c:v>
                </c:pt>
                <c:pt idx="3252">
                  <c:v>1.101760728189032</c:v>
                </c:pt>
                <c:pt idx="3253">
                  <c:v>1.1002782768282826</c:v>
                </c:pt>
                <c:pt idx="3254">
                  <c:v>1.1011472375777864</c:v>
                </c:pt>
                <c:pt idx="3255">
                  <c:v>1.1005567049767659</c:v>
                </c:pt>
                <c:pt idx="3256">
                  <c:v>1.1014113617953289</c:v>
                </c:pt>
                <c:pt idx="3257">
                  <c:v>1.1015525609128505</c:v>
                </c:pt>
                <c:pt idx="3258">
                  <c:v>1.1015839331825661</c:v>
                </c:pt>
                <c:pt idx="3259">
                  <c:v>1.1020081474114463</c:v>
                </c:pt>
                <c:pt idx="3260">
                  <c:v>1.1009135892153143</c:v>
                </c:pt>
                <c:pt idx="3261">
                  <c:v>1.1012101340334155</c:v>
                </c:pt>
                <c:pt idx="3262">
                  <c:v>1.1018014730108527</c:v>
                </c:pt>
                <c:pt idx="3263">
                  <c:v>1.1024244208707281</c:v>
                </c:pt>
                <c:pt idx="3264">
                  <c:v>1.1022347696899746</c:v>
                </c:pt>
                <c:pt idx="3265">
                  <c:v>1.1013266056164879</c:v>
                </c:pt>
                <c:pt idx="3266">
                  <c:v>1.1024710540621678</c:v>
                </c:pt>
                <c:pt idx="3267">
                  <c:v>1.1018703449898413</c:v>
                </c:pt>
                <c:pt idx="3268">
                  <c:v>1.1017742706256972</c:v>
                </c:pt>
                <c:pt idx="3269">
                  <c:v>1.100842191617345</c:v>
                </c:pt>
                <c:pt idx="3270">
                  <c:v>1.1013089643085621</c:v>
                </c:pt>
                <c:pt idx="3271">
                  <c:v>1.1026341867217535</c:v>
                </c:pt>
                <c:pt idx="3272">
                  <c:v>1.1006493358439571</c:v>
                </c:pt>
                <c:pt idx="3273">
                  <c:v>1.10168105441939</c:v>
                </c:pt>
                <c:pt idx="3274">
                  <c:v>1.100142231651779</c:v>
                </c:pt>
                <c:pt idx="3275">
                  <c:v>1.1015401272957352</c:v>
                </c:pt>
                <c:pt idx="3276">
                  <c:v>1.0999670306463056</c:v>
                </c:pt>
                <c:pt idx="3277">
                  <c:v>1.1023257158320849</c:v>
                </c:pt>
                <c:pt idx="3278">
                  <c:v>1.1006042127170621</c:v>
                </c:pt>
                <c:pt idx="3279">
                  <c:v>1.1015471374594614</c:v>
                </c:pt>
                <c:pt idx="3280">
                  <c:v>1.1019859922894701</c:v>
                </c:pt>
                <c:pt idx="3281">
                  <c:v>1.1015000825316557</c:v>
                </c:pt>
                <c:pt idx="3282">
                  <c:v>1.1013852461232709</c:v>
                </c:pt>
                <c:pt idx="3283">
                  <c:v>1.1010564336648032</c:v>
                </c:pt>
                <c:pt idx="3284">
                  <c:v>1.1015173823805966</c:v>
                </c:pt>
                <c:pt idx="3285">
                  <c:v>1.101262284171872</c:v>
                </c:pt>
                <c:pt idx="3286">
                  <c:v>1.1011719125482369</c:v>
                </c:pt>
                <c:pt idx="3287">
                  <c:v>1.1006051154897303</c:v>
                </c:pt>
                <c:pt idx="3288">
                  <c:v>1.1016086740121871</c:v>
                </c:pt>
                <c:pt idx="3289">
                  <c:v>1.1008740677041633</c:v>
                </c:pt>
                <c:pt idx="3290">
                  <c:v>1.1007351277609498</c:v>
                </c:pt>
                <c:pt idx="3291">
                  <c:v>1.1019535985496485</c:v>
                </c:pt>
                <c:pt idx="3292">
                  <c:v>1.1012720786659855</c:v>
                </c:pt>
                <c:pt idx="3293">
                  <c:v>1.1029394855173236</c:v>
                </c:pt>
                <c:pt idx="3294">
                  <c:v>1.101133269637075</c:v>
                </c:pt>
                <c:pt idx="3295">
                  <c:v>1.0997813169556376</c:v>
                </c:pt>
                <c:pt idx="3296">
                  <c:v>1.1008457778954699</c:v>
                </c:pt>
                <c:pt idx="3297">
                  <c:v>1.1021841360084568</c:v>
                </c:pt>
                <c:pt idx="3298">
                  <c:v>1.1016581968545913</c:v>
                </c:pt>
                <c:pt idx="3299">
                  <c:v>1.1012895638991729</c:v>
                </c:pt>
                <c:pt idx="3300">
                  <c:v>1.1018865277240124</c:v>
                </c:pt>
                <c:pt idx="3301">
                  <c:v>1.1002547267177587</c:v>
                </c:pt>
                <c:pt idx="3302">
                  <c:v>1.1011945360488755</c:v>
                </c:pt>
                <c:pt idx="3303">
                  <c:v>1.1023479535111225</c:v>
                </c:pt>
                <c:pt idx="3304">
                  <c:v>1.1015416960193902</c:v>
                </c:pt>
                <c:pt idx="3305">
                  <c:v>1.101169201753845</c:v>
                </c:pt>
                <c:pt idx="3306">
                  <c:v>1.1013583843398322</c:v>
                </c:pt>
                <c:pt idx="3307">
                  <c:v>1.1024379119859271</c:v>
                </c:pt>
                <c:pt idx="3308">
                  <c:v>1.1006354119382706</c:v>
                </c:pt>
                <c:pt idx="3309">
                  <c:v>1.1017406048089808</c:v>
                </c:pt>
                <c:pt idx="3310">
                  <c:v>1.100510096325245</c:v>
                </c:pt>
                <c:pt idx="3311">
                  <c:v>1.1007824253869041</c:v>
                </c:pt>
                <c:pt idx="3312">
                  <c:v>1.1005878743546293</c:v>
                </c:pt>
                <c:pt idx="3313">
                  <c:v>1.1010516338132794</c:v>
                </c:pt>
                <c:pt idx="3314">
                  <c:v>1.1014314437019215</c:v>
                </c:pt>
                <c:pt idx="3315">
                  <c:v>1.1008972600287863</c:v>
                </c:pt>
                <c:pt idx="3316">
                  <c:v>1.1014723204167125</c:v>
                </c:pt>
                <c:pt idx="3317">
                  <c:v>1.1005761452582767</c:v>
                </c:pt>
                <c:pt idx="3318">
                  <c:v>1.1022857772433461</c:v>
                </c:pt>
                <c:pt idx="3319">
                  <c:v>1.1023768901816646</c:v>
                </c:pt>
                <c:pt idx="3320">
                  <c:v>1.1005247759253238</c:v>
                </c:pt>
                <c:pt idx="3321">
                  <c:v>1.1021402057353171</c:v>
                </c:pt>
                <c:pt idx="3322">
                  <c:v>1.1010661675436073</c:v>
                </c:pt>
                <c:pt idx="3323">
                  <c:v>1.1015478099434786</c:v>
                </c:pt>
                <c:pt idx="3324">
                  <c:v>1.1010559430010054</c:v>
                </c:pt>
                <c:pt idx="3325">
                  <c:v>1.1005225896477189</c:v>
                </c:pt>
                <c:pt idx="3326">
                  <c:v>1.101086194696002</c:v>
                </c:pt>
                <c:pt idx="3327">
                  <c:v>1.1019578785287611</c:v>
                </c:pt>
                <c:pt idx="3328">
                  <c:v>1.102023798757745</c:v>
                </c:pt>
                <c:pt idx="3329">
                  <c:v>1.1013450692281757</c:v>
                </c:pt>
                <c:pt idx="3330">
                  <c:v>1.1010252802227085</c:v>
                </c:pt>
                <c:pt idx="3331">
                  <c:v>1.1016440854047855</c:v>
                </c:pt>
                <c:pt idx="3332">
                  <c:v>1.1019656900200832</c:v>
                </c:pt>
                <c:pt idx="3333">
                  <c:v>1.1011666559976976</c:v>
                </c:pt>
                <c:pt idx="3334">
                  <c:v>1.1020841998478315</c:v>
                </c:pt>
                <c:pt idx="3335">
                  <c:v>1.1016799350912285</c:v>
                </c:pt>
                <c:pt idx="3336">
                  <c:v>1.1017841484492605</c:v>
                </c:pt>
                <c:pt idx="3337">
                  <c:v>1.1021446634214733</c:v>
                </c:pt>
                <c:pt idx="3338">
                  <c:v>1.1013180781896479</c:v>
                </c:pt>
                <c:pt idx="3339">
                  <c:v>1.1007475788428529</c:v>
                </c:pt>
                <c:pt idx="3340">
                  <c:v>1.1021680632932971</c:v>
                </c:pt>
                <c:pt idx="3341">
                  <c:v>1.1015066121524071</c:v>
                </c:pt>
                <c:pt idx="3342">
                  <c:v>1.1006404723637719</c:v>
                </c:pt>
                <c:pt idx="3343">
                  <c:v>1.1012292161349595</c:v>
                </c:pt>
                <c:pt idx="3344">
                  <c:v>1.1008149549123578</c:v>
                </c:pt>
                <c:pt idx="3345">
                  <c:v>1.1020196827733655</c:v>
                </c:pt>
                <c:pt idx="3346">
                  <c:v>1.1014644958132744</c:v>
                </c:pt>
                <c:pt idx="3347">
                  <c:v>1.1008941764541977</c:v>
                </c:pt>
                <c:pt idx="3348">
                  <c:v>1.1020359239729216</c:v>
                </c:pt>
                <c:pt idx="3349">
                  <c:v>1.1010247382725606</c:v>
                </c:pt>
                <c:pt idx="3350">
                  <c:v>1.1004820430437314</c:v>
                </c:pt>
                <c:pt idx="3351">
                  <c:v>1.102166082737982</c:v>
                </c:pt>
                <c:pt idx="3352">
                  <c:v>1.1018412887703117</c:v>
                </c:pt>
                <c:pt idx="3353">
                  <c:v>1.1006346642127351</c:v>
                </c:pt>
                <c:pt idx="3354">
                  <c:v>1.100489731947311</c:v>
                </c:pt>
                <c:pt idx="3355">
                  <c:v>1.1019254672872711</c:v>
                </c:pt>
                <c:pt idx="3356">
                  <c:v>1.1012709625517458</c:v>
                </c:pt>
                <c:pt idx="3357">
                  <c:v>1.1024382251257783</c:v>
                </c:pt>
                <c:pt idx="3358">
                  <c:v>1.1017577313675084</c:v>
                </c:pt>
                <c:pt idx="3359">
                  <c:v>1.1010950856731569</c:v>
                </c:pt>
                <c:pt idx="3360">
                  <c:v>1.1014248933421322</c:v>
                </c:pt>
                <c:pt idx="3361">
                  <c:v>1.1013802716054308</c:v>
                </c:pt>
                <c:pt idx="3362">
                  <c:v>1.1022698896227099</c:v>
                </c:pt>
                <c:pt idx="3363">
                  <c:v>1.1014405348588761</c:v>
                </c:pt>
                <c:pt idx="3364">
                  <c:v>1.1009804345446954</c:v>
                </c:pt>
                <c:pt idx="3365">
                  <c:v>1.1019094491615435</c:v>
                </c:pt>
                <c:pt idx="3366">
                  <c:v>1.1002543029879968</c:v>
                </c:pt>
                <c:pt idx="3367">
                  <c:v>1.1012603477496303</c:v>
                </c:pt>
                <c:pt idx="3368">
                  <c:v>1.1013748033279198</c:v>
                </c:pt>
                <c:pt idx="3369">
                  <c:v>1.1015501391514599</c:v>
                </c:pt>
                <c:pt idx="3370">
                  <c:v>1.1012025845383049</c:v>
                </c:pt>
                <c:pt idx="3371">
                  <c:v>1.1018496801561637</c:v>
                </c:pt>
                <c:pt idx="3372">
                  <c:v>1.1018301272561848</c:v>
                </c:pt>
                <c:pt idx="3373">
                  <c:v>1.1009753152526895</c:v>
                </c:pt>
                <c:pt idx="3374">
                  <c:v>1.1010933386333868</c:v>
                </c:pt>
                <c:pt idx="3375">
                  <c:v>1.1016973204591973</c:v>
                </c:pt>
                <c:pt idx="3376">
                  <c:v>1.1010486639217334</c:v>
                </c:pt>
                <c:pt idx="3377">
                  <c:v>1.1014374277558756</c:v>
                </c:pt>
                <c:pt idx="3378">
                  <c:v>1.1020792519998008</c:v>
                </c:pt>
                <c:pt idx="3379">
                  <c:v>1.1011025721275227</c:v>
                </c:pt>
                <c:pt idx="3380">
                  <c:v>1.1025058896659106</c:v>
                </c:pt>
                <c:pt idx="3381">
                  <c:v>1.1021097130594788</c:v>
                </c:pt>
                <c:pt idx="3382">
                  <c:v>1.1014496454869909</c:v>
                </c:pt>
                <c:pt idx="3383">
                  <c:v>1.1020926030449238</c:v>
                </c:pt>
                <c:pt idx="3384">
                  <c:v>1.1015391953361877</c:v>
                </c:pt>
                <c:pt idx="3385">
                  <c:v>1.1022288446353046</c:v>
                </c:pt>
                <c:pt idx="3386">
                  <c:v>1.1004886492693904</c:v>
                </c:pt>
                <c:pt idx="3387">
                  <c:v>1.1025578952315487</c:v>
                </c:pt>
                <c:pt idx="3388">
                  <c:v>1.1025777770863923</c:v>
                </c:pt>
                <c:pt idx="3389">
                  <c:v>1.1018236021317749</c:v>
                </c:pt>
                <c:pt idx="3390">
                  <c:v>1.1015258493652573</c:v>
                </c:pt>
                <c:pt idx="3391">
                  <c:v>1.1022777163632751</c:v>
                </c:pt>
                <c:pt idx="3392">
                  <c:v>1.1005979836108195</c:v>
                </c:pt>
                <c:pt idx="3393">
                  <c:v>1.1011531722795396</c:v>
                </c:pt>
                <c:pt idx="3394">
                  <c:v>1.1010669150951187</c:v>
                </c:pt>
                <c:pt idx="3395">
                  <c:v>1.101615789390922</c:v>
                </c:pt>
                <c:pt idx="3396">
                  <c:v>1.101027561068693</c:v>
                </c:pt>
                <c:pt idx="3397">
                  <c:v>1.1025721902435981</c:v>
                </c:pt>
                <c:pt idx="3398">
                  <c:v>1.1013998578203379</c:v>
                </c:pt>
                <c:pt idx="3399">
                  <c:v>1.1021104253698024</c:v>
                </c:pt>
                <c:pt idx="3400">
                  <c:v>1.1005284390352195</c:v>
                </c:pt>
                <c:pt idx="3401">
                  <c:v>1.1015176531758717</c:v>
                </c:pt>
                <c:pt idx="3402">
                  <c:v>1.1008512557445866</c:v>
                </c:pt>
                <c:pt idx="3403">
                  <c:v>1.1007865603494473</c:v>
                </c:pt>
                <c:pt idx="3404">
                  <c:v>1.1007091841552643</c:v>
                </c:pt>
                <c:pt idx="3405">
                  <c:v>1.1011783501543131</c:v>
                </c:pt>
                <c:pt idx="3406">
                  <c:v>1.1008335244595664</c:v>
                </c:pt>
                <c:pt idx="3407">
                  <c:v>1.1028061311200898</c:v>
                </c:pt>
                <c:pt idx="3408">
                  <c:v>1.1011217103929281</c:v>
                </c:pt>
                <c:pt idx="3409">
                  <c:v>1.1007774688628071</c:v>
                </c:pt>
                <c:pt idx="3410">
                  <c:v>1.1014916735234204</c:v>
                </c:pt>
                <c:pt idx="3411">
                  <c:v>1.1014857480111744</c:v>
                </c:pt>
                <c:pt idx="3412">
                  <c:v>1.101485066947911</c:v>
                </c:pt>
                <c:pt idx="3413">
                  <c:v>1.101095666604184</c:v>
                </c:pt>
                <c:pt idx="3414">
                  <c:v>1.1006684646265943</c:v>
                </c:pt>
                <c:pt idx="3415">
                  <c:v>1.1018390290840658</c:v>
                </c:pt>
                <c:pt idx="3416">
                  <c:v>1.1013719518636271</c:v>
                </c:pt>
                <c:pt idx="3417">
                  <c:v>1.1014930856201584</c:v>
                </c:pt>
                <c:pt idx="3418">
                  <c:v>1.1016871754863207</c:v>
                </c:pt>
                <c:pt idx="3419">
                  <c:v>1.1017571321859767</c:v>
                </c:pt>
                <c:pt idx="3420">
                  <c:v>1.1030727542740182</c:v>
                </c:pt>
                <c:pt idx="3421">
                  <c:v>1.1009532816821126</c:v>
                </c:pt>
                <c:pt idx="3422">
                  <c:v>1.1022485447235926</c:v>
                </c:pt>
                <c:pt idx="3423">
                  <c:v>1.1007205107927984</c:v>
                </c:pt>
                <c:pt idx="3424">
                  <c:v>1.102422255453867</c:v>
                </c:pt>
                <c:pt idx="3425">
                  <c:v>1.1010321627941555</c:v>
                </c:pt>
                <c:pt idx="3426">
                  <c:v>1.1011977583894794</c:v>
                </c:pt>
                <c:pt idx="3427">
                  <c:v>1.1013381359705228</c:v>
                </c:pt>
                <c:pt idx="3428">
                  <c:v>1.1009487750015035</c:v>
                </c:pt>
                <c:pt idx="3429">
                  <c:v>1.0999913870992257</c:v>
                </c:pt>
                <c:pt idx="3430">
                  <c:v>1.1007181279422338</c:v>
                </c:pt>
                <c:pt idx="3431">
                  <c:v>1.1020632064393883</c:v>
                </c:pt>
                <c:pt idx="3432">
                  <c:v>1.1011768817256087</c:v>
                </c:pt>
                <c:pt idx="3433">
                  <c:v>1.1002695943147724</c:v>
                </c:pt>
                <c:pt idx="3434">
                  <c:v>1.1012786567951711</c:v>
                </c:pt>
                <c:pt idx="3435">
                  <c:v>1.1008799645198197</c:v>
                </c:pt>
                <c:pt idx="3436">
                  <c:v>1.1012407591134699</c:v>
                </c:pt>
                <c:pt idx="3437">
                  <c:v>1.1011829507283331</c:v>
                </c:pt>
                <c:pt idx="3438">
                  <c:v>1.1012596998272113</c:v>
                </c:pt>
                <c:pt idx="3439">
                  <c:v>1.1020570025548739</c:v>
                </c:pt>
                <c:pt idx="3440">
                  <c:v>1.1011706307107441</c:v>
                </c:pt>
                <c:pt idx="3441">
                  <c:v>1.1020751920568017</c:v>
                </c:pt>
                <c:pt idx="3442">
                  <c:v>1.1016664354261976</c:v>
                </c:pt>
                <c:pt idx="3443">
                  <c:v>1.1022860496342943</c:v>
                </c:pt>
                <c:pt idx="3444">
                  <c:v>1.1009394354602888</c:v>
                </c:pt>
                <c:pt idx="3445">
                  <c:v>1.1016747576097685</c:v>
                </c:pt>
                <c:pt idx="3446">
                  <c:v>1.1013711005915399</c:v>
                </c:pt>
                <c:pt idx="3447">
                  <c:v>1.1016905369187993</c:v>
                </c:pt>
                <c:pt idx="3448">
                  <c:v>1.1024214983953518</c:v>
                </c:pt>
                <c:pt idx="3449">
                  <c:v>1.101004564480772</c:v>
                </c:pt>
                <c:pt idx="3450">
                  <c:v>1.1009857664456191</c:v>
                </c:pt>
                <c:pt idx="3451">
                  <c:v>1.1003988669650426</c:v>
                </c:pt>
                <c:pt idx="3452">
                  <c:v>1.1012586141244247</c:v>
                </c:pt>
                <c:pt idx="3453">
                  <c:v>1.1012574842201706</c:v>
                </c:pt>
                <c:pt idx="3454">
                  <c:v>1.1008998812797457</c:v>
                </c:pt>
                <c:pt idx="3455">
                  <c:v>1.1021423585086896</c:v>
                </c:pt>
                <c:pt idx="3456">
                  <c:v>1.1017028075781783</c:v>
                </c:pt>
                <c:pt idx="3457">
                  <c:v>1.1015454049411117</c:v>
                </c:pt>
                <c:pt idx="3458">
                  <c:v>1.1004981338994739</c:v>
                </c:pt>
                <c:pt idx="3459">
                  <c:v>1.1015584210939211</c:v>
                </c:pt>
                <c:pt idx="3460">
                  <c:v>1.1035026421404568</c:v>
                </c:pt>
                <c:pt idx="3461">
                  <c:v>1.101397903558698</c:v>
                </c:pt>
                <c:pt idx="3462">
                  <c:v>1.1006341198974314</c:v>
                </c:pt>
                <c:pt idx="3463">
                  <c:v>1.1019237774703101</c:v>
                </c:pt>
                <c:pt idx="3464">
                  <c:v>1.1024814865482078</c:v>
                </c:pt>
                <c:pt idx="3465">
                  <c:v>1.100432800505869</c:v>
                </c:pt>
                <c:pt idx="3466">
                  <c:v>1.101205623221954</c:v>
                </c:pt>
                <c:pt idx="3467">
                  <c:v>1.101752471362478</c:v>
                </c:pt>
                <c:pt idx="3468">
                  <c:v>1.1010401166101709</c:v>
                </c:pt>
                <c:pt idx="3469">
                  <c:v>1.1014500202199444</c:v>
                </c:pt>
                <c:pt idx="3470">
                  <c:v>1.1021744015944066</c:v>
                </c:pt>
                <c:pt idx="3471">
                  <c:v>1.1018120485511387</c:v>
                </c:pt>
                <c:pt idx="3472">
                  <c:v>1.1009471570499998</c:v>
                </c:pt>
                <c:pt idx="3473">
                  <c:v>1.1016554810901855</c:v>
                </c:pt>
                <c:pt idx="3474">
                  <c:v>1.1004902321286409</c:v>
                </c:pt>
                <c:pt idx="3475">
                  <c:v>1.1011404695701308</c:v>
                </c:pt>
                <c:pt idx="3476">
                  <c:v>1.1010400563119367</c:v>
                </c:pt>
                <c:pt idx="3477">
                  <c:v>1.1012366016517305</c:v>
                </c:pt>
                <c:pt idx="3478">
                  <c:v>1.1017126532953383</c:v>
                </c:pt>
                <c:pt idx="3479">
                  <c:v>1.1009796125996787</c:v>
                </c:pt>
                <c:pt idx="3480">
                  <c:v>1.1023078533067601</c:v>
                </c:pt>
                <c:pt idx="3481">
                  <c:v>1.1004078743057772</c:v>
                </c:pt>
                <c:pt idx="3482">
                  <c:v>1.1013536320959703</c:v>
                </c:pt>
                <c:pt idx="3483">
                  <c:v>1.1015616098112349</c:v>
                </c:pt>
                <c:pt idx="3484">
                  <c:v>1.1012165287255717</c:v>
                </c:pt>
                <c:pt idx="3485">
                  <c:v>1.1016073082826752</c:v>
                </c:pt>
                <c:pt idx="3486">
                  <c:v>1.1009635840066616</c:v>
                </c:pt>
                <c:pt idx="3487">
                  <c:v>1.1022635178558142</c:v>
                </c:pt>
                <c:pt idx="3488">
                  <c:v>1.0999868279955753</c:v>
                </c:pt>
                <c:pt idx="3489">
                  <c:v>1.1007096284403135</c:v>
                </c:pt>
                <c:pt idx="3490">
                  <c:v>1.1018121490340591</c:v>
                </c:pt>
                <c:pt idx="3491">
                  <c:v>1.100192689950698</c:v>
                </c:pt>
                <c:pt idx="3492">
                  <c:v>1.102634570476108</c:v>
                </c:pt>
                <c:pt idx="3493">
                  <c:v>1.1017766488023659</c:v>
                </c:pt>
                <c:pt idx="3494">
                  <c:v>1.1011684049885013</c:v>
                </c:pt>
                <c:pt idx="3495">
                  <c:v>1.0996330268721211</c:v>
                </c:pt>
                <c:pt idx="3496">
                  <c:v>1.1021098993997804</c:v>
                </c:pt>
                <c:pt idx="3497">
                  <c:v>1.1012723730825216</c:v>
                </c:pt>
                <c:pt idx="3498">
                  <c:v>1.1001451104175561</c:v>
                </c:pt>
                <c:pt idx="3499">
                  <c:v>1.1013311856380317</c:v>
                </c:pt>
                <c:pt idx="3500">
                  <c:v>1.1013890152374699</c:v>
                </c:pt>
                <c:pt idx="3501">
                  <c:v>1.1025990767263438</c:v>
                </c:pt>
                <c:pt idx="3502">
                  <c:v>1.1025623546673158</c:v>
                </c:pt>
                <c:pt idx="3503">
                  <c:v>1.1017638898377138</c:v>
                </c:pt>
                <c:pt idx="3504">
                  <c:v>1.102132991447847</c:v>
                </c:pt>
                <c:pt idx="3505">
                  <c:v>1.1027044575486653</c:v>
                </c:pt>
                <c:pt idx="3506">
                  <c:v>1.1018216729984021</c:v>
                </c:pt>
                <c:pt idx="3507">
                  <c:v>1.1014620743295798</c:v>
                </c:pt>
                <c:pt idx="3508">
                  <c:v>1.0998897790562634</c:v>
                </c:pt>
                <c:pt idx="3509">
                  <c:v>1.1014183421476218</c:v>
                </c:pt>
                <c:pt idx="3510">
                  <c:v>1.1004976292510056</c:v>
                </c:pt>
                <c:pt idx="3511">
                  <c:v>1.1012515597181083</c:v>
                </c:pt>
                <c:pt idx="3512">
                  <c:v>1.1021241043862979</c:v>
                </c:pt>
                <c:pt idx="3513">
                  <c:v>1.1017212108257075</c:v>
                </c:pt>
                <c:pt idx="3514">
                  <c:v>1.1009997088029773</c:v>
                </c:pt>
                <c:pt idx="3515">
                  <c:v>1.1019901562817647</c:v>
                </c:pt>
                <c:pt idx="3516">
                  <c:v>1.1022034046161742</c:v>
                </c:pt>
                <c:pt idx="3517">
                  <c:v>1.1017327250963334</c:v>
                </c:pt>
                <c:pt idx="3518">
                  <c:v>1.1000506314743288</c:v>
                </c:pt>
                <c:pt idx="3519">
                  <c:v>1.1006510106462966</c:v>
                </c:pt>
                <c:pt idx="3520">
                  <c:v>1.1008453939035718</c:v>
                </c:pt>
                <c:pt idx="3521">
                  <c:v>1.1017542251902956</c:v>
                </c:pt>
                <c:pt idx="3522">
                  <c:v>1.1022673096391091</c:v>
                </c:pt>
                <c:pt idx="3523">
                  <c:v>1.1012769102099407</c:v>
                </c:pt>
                <c:pt idx="3524">
                  <c:v>1.101216710877259</c:v>
                </c:pt>
                <c:pt idx="3525">
                  <c:v>1.1007573544724549</c:v>
                </c:pt>
                <c:pt idx="3526">
                  <c:v>1.1010118272170517</c:v>
                </c:pt>
                <c:pt idx="3527">
                  <c:v>1.1016082533612612</c:v>
                </c:pt>
                <c:pt idx="3528">
                  <c:v>1.1014903869475658</c:v>
                </c:pt>
                <c:pt idx="3529">
                  <c:v>1.1022037772953153</c:v>
                </c:pt>
                <c:pt idx="3530">
                  <c:v>1.1017087663895717</c:v>
                </c:pt>
                <c:pt idx="3531">
                  <c:v>1.1008686154113485</c:v>
                </c:pt>
                <c:pt idx="3532">
                  <c:v>1.1014160203642336</c:v>
                </c:pt>
                <c:pt idx="3533">
                  <c:v>1.0999849180193861</c:v>
                </c:pt>
                <c:pt idx="3534">
                  <c:v>1.1003905595699266</c:v>
                </c:pt>
                <c:pt idx="3535">
                  <c:v>1.1015105718729972</c:v>
                </c:pt>
                <c:pt idx="3536">
                  <c:v>1.101359444695245</c:v>
                </c:pt>
                <c:pt idx="3537">
                  <c:v>1.1011528195904954</c:v>
                </c:pt>
                <c:pt idx="3538">
                  <c:v>1.1015723949040002</c:v>
                </c:pt>
                <c:pt idx="3539">
                  <c:v>1.1026945580924727</c:v>
                </c:pt>
                <c:pt idx="3540">
                  <c:v>1.1014734516955245</c:v>
                </c:pt>
                <c:pt idx="3541">
                  <c:v>1.10138592817221</c:v>
                </c:pt>
                <c:pt idx="3542">
                  <c:v>1.1003395318287426</c:v>
                </c:pt>
                <c:pt idx="3543">
                  <c:v>1.1021888130565256</c:v>
                </c:pt>
                <c:pt idx="3544">
                  <c:v>1.1002386574391869</c:v>
                </c:pt>
                <c:pt idx="3545">
                  <c:v>1.1009770846874363</c:v>
                </c:pt>
                <c:pt idx="3546">
                  <c:v>1.1006408142906661</c:v>
                </c:pt>
                <c:pt idx="3547">
                  <c:v>1.1000696700627302</c:v>
                </c:pt>
                <c:pt idx="3548">
                  <c:v>1.1009052752373041</c:v>
                </c:pt>
                <c:pt idx="3549">
                  <c:v>1.1015236826669685</c:v>
                </c:pt>
                <c:pt idx="3550">
                  <c:v>1.1028897480552455</c:v>
                </c:pt>
                <c:pt idx="3551">
                  <c:v>1.100915391610467</c:v>
                </c:pt>
                <c:pt idx="3552">
                  <c:v>1.1027271607228202</c:v>
                </c:pt>
                <c:pt idx="3553">
                  <c:v>1.1014190863865565</c:v>
                </c:pt>
                <c:pt idx="3554">
                  <c:v>1.1019304681109963</c:v>
                </c:pt>
                <c:pt idx="3555">
                  <c:v>1.1012411181137642</c:v>
                </c:pt>
                <c:pt idx="3556">
                  <c:v>1.1020771705093819</c:v>
                </c:pt>
                <c:pt idx="3557">
                  <c:v>1.1014392422932056</c:v>
                </c:pt>
                <c:pt idx="3558">
                  <c:v>1.1006198338030273</c:v>
                </c:pt>
                <c:pt idx="3559">
                  <c:v>1.1020209441860174</c:v>
                </c:pt>
                <c:pt idx="3560">
                  <c:v>1.1009718605395005</c:v>
                </c:pt>
                <c:pt idx="3561">
                  <c:v>1.1011850760288813</c:v>
                </c:pt>
                <c:pt idx="3562">
                  <c:v>1.1008377805914162</c:v>
                </c:pt>
                <c:pt idx="3563">
                  <c:v>1.101167867167157</c:v>
                </c:pt>
                <c:pt idx="3564">
                  <c:v>1.1019955200298774</c:v>
                </c:pt>
                <c:pt idx="3565">
                  <c:v>1.1022841238067782</c:v>
                </c:pt>
                <c:pt idx="3566">
                  <c:v>1.1011251383023715</c:v>
                </c:pt>
                <c:pt idx="3567">
                  <c:v>1.1005466039565628</c:v>
                </c:pt>
                <c:pt idx="3568">
                  <c:v>1.1020264370513708</c:v>
                </c:pt>
                <c:pt idx="3569">
                  <c:v>1.1017486267094903</c:v>
                </c:pt>
                <c:pt idx="3570">
                  <c:v>1.1014426064559582</c:v>
                </c:pt>
                <c:pt idx="3571">
                  <c:v>1.1012001536542941</c:v>
                </c:pt>
                <c:pt idx="3572">
                  <c:v>1.1021733482539737</c:v>
                </c:pt>
                <c:pt idx="3573">
                  <c:v>1.1008926169142927</c:v>
                </c:pt>
                <c:pt idx="3574">
                  <c:v>1.1017534674750411</c:v>
                </c:pt>
                <c:pt idx="3575">
                  <c:v>1.1014247667860382</c:v>
                </c:pt>
                <c:pt idx="3576">
                  <c:v>1.101823506710893</c:v>
                </c:pt>
                <c:pt idx="3577">
                  <c:v>1.1015471189265078</c:v>
                </c:pt>
                <c:pt idx="3578">
                  <c:v>1.1016052390024391</c:v>
                </c:pt>
                <c:pt idx="3579">
                  <c:v>1.1009651553286028</c:v>
                </c:pt>
                <c:pt idx="3580">
                  <c:v>1.1008759674158175</c:v>
                </c:pt>
                <c:pt idx="3581">
                  <c:v>1.1008457395994489</c:v>
                </c:pt>
                <c:pt idx="3582">
                  <c:v>1.1009131551187488</c:v>
                </c:pt>
                <c:pt idx="3583">
                  <c:v>1.1029434478068567</c:v>
                </c:pt>
                <c:pt idx="3584">
                  <c:v>1.1004304238268787</c:v>
                </c:pt>
                <c:pt idx="3585">
                  <c:v>1.1009090512576289</c:v>
                </c:pt>
                <c:pt idx="3586">
                  <c:v>1.1009767525156124</c:v>
                </c:pt>
                <c:pt idx="3587">
                  <c:v>1.1020910304849085</c:v>
                </c:pt>
                <c:pt idx="3588">
                  <c:v>1.1020489007054275</c:v>
                </c:pt>
                <c:pt idx="3589">
                  <c:v>1.1018616830499919</c:v>
                </c:pt>
                <c:pt idx="3590">
                  <c:v>1.1009565426004735</c:v>
                </c:pt>
                <c:pt idx="3591">
                  <c:v>1.1019254744283917</c:v>
                </c:pt>
                <c:pt idx="3592">
                  <c:v>1.1027918109406707</c:v>
                </c:pt>
                <c:pt idx="3593">
                  <c:v>1.1014354253057221</c:v>
                </c:pt>
                <c:pt idx="3594">
                  <c:v>1.1011399227671501</c:v>
                </c:pt>
                <c:pt idx="3595">
                  <c:v>1.1002547125368976</c:v>
                </c:pt>
                <c:pt idx="3596">
                  <c:v>1.1021823047411545</c:v>
                </c:pt>
                <c:pt idx="3597">
                  <c:v>1.1023731692072438</c:v>
                </c:pt>
                <c:pt idx="3598">
                  <c:v>1.1012624837290059</c:v>
                </c:pt>
                <c:pt idx="3599">
                  <c:v>1.1024930579226802</c:v>
                </c:pt>
                <c:pt idx="3600">
                  <c:v>1.0992950341587917</c:v>
                </c:pt>
                <c:pt idx="3601">
                  <c:v>1.0995182413367819</c:v>
                </c:pt>
                <c:pt idx="3602">
                  <c:v>1.1011213828120956</c:v>
                </c:pt>
                <c:pt idx="3603">
                  <c:v>1.102090246508924</c:v>
                </c:pt>
                <c:pt idx="3604">
                  <c:v>1.1019223033810306</c:v>
                </c:pt>
                <c:pt idx="3605">
                  <c:v>1.1014037070180278</c:v>
                </c:pt>
                <c:pt idx="3606">
                  <c:v>1.1018404239442259</c:v>
                </c:pt>
                <c:pt idx="3607">
                  <c:v>1.1011787960412525</c:v>
                </c:pt>
                <c:pt idx="3608">
                  <c:v>1.1020169785835054</c:v>
                </c:pt>
                <c:pt idx="3609">
                  <c:v>1.1005124444268628</c:v>
                </c:pt>
                <c:pt idx="3610">
                  <c:v>1.1009234437018909</c:v>
                </c:pt>
                <c:pt idx="3611">
                  <c:v>1.1016849342953736</c:v>
                </c:pt>
                <c:pt idx="3612">
                  <c:v>1.1022798776589113</c:v>
                </c:pt>
                <c:pt idx="3613">
                  <c:v>1.1010973952208911</c:v>
                </c:pt>
                <c:pt idx="3614">
                  <c:v>1.1010484951857988</c:v>
                </c:pt>
                <c:pt idx="3615">
                  <c:v>1.1022691082667817</c:v>
                </c:pt>
                <c:pt idx="3616">
                  <c:v>1.1017841520127152</c:v>
                </c:pt>
                <c:pt idx="3617">
                  <c:v>1.1000861697107214</c:v>
                </c:pt>
                <c:pt idx="3618">
                  <c:v>1.1014385447638637</c:v>
                </c:pt>
                <c:pt idx="3619">
                  <c:v>1.1007894205904174</c:v>
                </c:pt>
                <c:pt idx="3620">
                  <c:v>1.1024507438095967</c:v>
                </c:pt>
                <c:pt idx="3621">
                  <c:v>1.1019133227051721</c:v>
                </c:pt>
                <c:pt idx="3622">
                  <c:v>1.1011447487161505</c:v>
                </c:pt>
                <c:pt idx="3623">
                  <c:v>1.1015202795882253</c:v>
                </c:pt>
                <c:pt idx="3624">
                  <c:v>1.1003573142423166</c:v>
                </c:pt>
                <c:pt idx="3625">
                  <c:v>1.1025432254205065</c:v>
                </c:pt>
                <c:pt idx="3626">
                  <c:v>1.1012830354873198</c:v>
                </c:pt>
                <c:pt idx="3627">
                  <c:v>1.1016535047219431</c:v>
                </c:pt>
                <c:pt idx="3628">
                  <c:v>1.1014762849967799</c:v>
                </c:pt>
                <c:pt idx="3629">
                  <c:v>1.0999461355878029</c:v>
                </c:pt>
                <c:pt idx="3630">
                  <c:v>1.1004297508358614</c:v>
                </c:pt>
                <c:pt idx="3631">
                  <c:v>1.1009027893409833</c:v>
                </c:pt>
                <c:pt idx="3632">
                  <c:v>1.0995464572207194</c:v>
                </c:pt>
                <c:pt idx="3633">
                  <c:v>1.1019694350181175</c:v>
                </c:pt>
                <c:pt idx="3634">
                  <c:v>1.1007096659649478</c:v>
                </c:pt>
                <c:pt idx="3635">
                  <c:v>1.1008760443439294</c:v>
                </c:pt>
                <c:pt idx="3636">
                  <c:v>1.10248266564629</c:v>
                </c:pt>
                <c:pt idx="3637">
                  <c:v>1.1007620256700488</c:v>
                </c:pt>
                <c:pt idx="3638">
                  <c:v>1.1012014541383055</c:v>
                </c:pt>
                <c:pt idx="3639">
                  <c:v>1.1012230938619152</c:v>
                </c:pt>
                <c:pt idx="3640">
                  <c:v>1.1013531960544363</c:v>
                </c:pt>
                <c:pt idx="3641">
                  <c:v>1.102417076587614</c:v>
                </c:pt>
                <c:pt idx="3642">
                  <c:v>1.1026534400337988</c:v>
                </c:pt>
                <c:pt idx="3643">
                  <c:v>1.1014821734033984</c:v>
                </c:pt>
                <c:pt idx="3644">
                  <c:v>1.1007040215963313</c:v>
                </c:pt>
                <c:pt idx="3645">
                  <c:v>1.1014694191328638</c:v>
                </c:pt>
                <c:pt idx="3646">
                  <c:v>1.1016007101109437</c:v>
                </c:pt>
                <c:pt idx="3647">
                  <c:v>1.1012478695394823</c:v>
                </c:pt>
                <c:pt idx="3648">
                  <c:v>1.1013617704233423</c:v>
                </c:pt>
                <c:pt idx="3649">
                  <c:v>1.1007352154167136</c:v>
                </c:pt>
                <c:pt idx="3650">
                  <c:v>1.1016993393290777</c:v>
                </c:pt>
                <c:pt idx="3651">
                  <c:v>1.1015702438785027</c:v>
                </c:pt>
                <c:pt idx="3652">
                  <c:v>1.1009470196535385</c:v>
                </c:pt>
                <c:pt idx="3653">
                  <c:v>1.1010497770896126</c:v>
                </c:pt>
                <c:pt idx="3654">
                  <c:v>1.1011223192603532</c:v>
                </c:pt>
                <c:pt idx="3655">
                  <c:v>1.1009341610442682</c:v>
                </c:pt>
                <c:pt idx="3656">
                  <c:v>1.1016181226489306</c:v>
                </c:pt>
                <c:pt idx="3657">
                  <c:v>1.102652475400532</c:v>
                </c:pt>
                <c:pt idx="3658">
                  <c:v>1.1013366835411735</c:v>
                </c:pt>
                <c:pt idx="3659">
                  <c:v>1.1005693561404686</c:v>
                </c:pt>
                <c:pt idx="3660">
                  <c:v>1.1019578826448606</c:v>
                </c:pt>
                <c:pt idx="3661">
                  <c:v>1.1020298697881634</c:v>
                </c:pt>
                <c:pt idx="3662">
                  <c:v>1.101215404767079</c:v>
                </c:pt>
                <c:pt idx="3663">
                  <c:v>1.101611080925635</c:v>
                </c:pt>
                <c:pt idx="3664">
                  <c:v>1.101570856191743</c:v>
                </c:pt>
                <c:pt idx="3665">
                  <c:v>1.1007820118355991</c:v>
                </c:pt>
                <c:pt idx="3666">
                  <c:v>1.100882551418993</c:v>
                </c:pt>
                <c:pt idx="3667">
                  <c:v>1.1007273221652325</c:v>
                </c:pt>
                <c:pt idx="3668">
                  <c:v>1.1012592621161099</c:v>
                </c:pt>
                <c:pt idx="3669">
                  <c:v>1.1005800046086587</c:v>
                </c:pt>
                <c:pt idx="3670">
                  <c:v>1.1017627320121992</c:v>
                </c:pt>
                <c:pt idx="3671">
                  <c:v>1.1013719133050415</c:v>
                </c:pt>
                <c:pt idx="3672">
                  <c:v>1.0997546211163767</c:v>
                </c:pt>
                <c:pt idx="3673">
                  <c:v>1.1007322366014161</c:v>
                </c:pt>
                <c:pt idx="3674">
                  <c:v>1.1013617447866637</c:v>
                </c:pt>
                <c:pt idx="3675">
                  <c:v>1.1015184739229644</c:v>
                </c:pt>
                <c:pt idx="3676">
                  <c:v>1.101551876337117</c:v>
                </c:pt>
                <c:pt idx="3677">
                  <c:v>1.1011929228436506</c:v>
                </c:pt>
                <c:pt idx="3678">
                  <c:v>1.1015024274951859</c:v>
                </c:pt>
                <c:pt idx="3679">
                  <c:v>1.1007058175844346</c:v>
                </c:pt>
                <c:pt idx="3680">
                  <c:v>1.1018510717274221</c:v>
                </c:pt>
                <c:pt idx="3681">
                  <c:v>1.1015799982666772</c:v>
                </c:pt>
                <c:pt idx="3682">
                  <c:v>1.1008567173711759</c:v>
                </c:pt>
                <c:pt idx="3683">
                  <c:v>1.1017830470974104</c:v>
                </c:pt>
                <c:pt idx="3684">
                  <c:v>1.1012043074830351</c:v>
                </c:pt>
                <c:pt idx="3685">
                  <c:v>1.1013785491451731</c:v>
                </c:pt>
                <c:pt idx="3686">
                  <c:v>1.1016181226489308</c:v>
                </c:pt>
                <c:pt idx="3687">
                  <c:v>1.1011551609040577</c:v>
                </c:pt>
                <c:pt idx="3688">
                  <c:v>1.1004578727940961</c:v>
                </c:pt>
                <c:pt idx="3689">
                  <c:v>1.101196603756984</c:v>
                </c:pt>
                <c:pt idx="3690">
                  <c:v>1.1015875154175361</c:v>
                </c:pt>
                <c:pt idx="3691">
                  <c:v>1.1019151923160866</c:v>
                </c:pt>
                <c:pt idx="3692">
                  <c:v>1.1021405356790939</c:v>
                </c:pt>
                <c:pt idx="3693">
                  <c:v>1.100851999155221</c:v>
                </c:pt>
                <c:pt idx="3694">
                  <c:v>1.1014776459983677</c:v>
                </c:pt>
                <c:pt idx="3695">
                  <c:v>1.101612774762974</c:v>
                </c:pt>
                <c:pt idx="3696">
                  <c:v>1.100533368067949</c:v>
                </c:pt>
                <c:pt idx="3697">
                  <c:v>1.100757865621447</c:v>
                </c:pt>
                <c:pt idx="3698">
                  <c:v>1.100788598648764</c:v>
                </c:pt>
                <c:pt idx="3699">
                  <c:v>1.1005717671917012</c:v>
                </c:pt>
                <c:pt idx="3700">
                  <c:v>1.102111081890359</c:v>
                </c:pt>
                <c:pt idx="3701">
                  <c:v>1.1005129895931085</c:v>
                </c:pt>
                <c:pt idx="3702">
                  <c:v>1.1016940347240989</c:v>
                </c:pt>
                <c:pt idx="3703">
                  <c:v>1.1021426579692921</c:v>
                </c:pt>
                <c:pt idx="3704">
                  <c:v>1.1021153847782041</c:v>
                </c:pt>
                <c:pt idx="3705">
                  <c:v>1.1011635239215964</c:v>
                </c:pt>
                <c:pt idx="3706">
                  <c:v>1.1000511292220072</c:v>
                </c:pt>
                <c:pt idx="3707">
                  <c:v>1.100573596690757</c:v>
                </c:pt>
                <c:pt idx="3708">
                  <c:v>1.1007518674971311</c:v>
                </c:pt>
                <c:pt idx="3709">
                  <c:v>1.101007143109543</c:v>
                </c:pt>
                <c:pt idx="3710">
                  <c:v>1.1006165590879693</c:v>
                </c:pt>
                <c:pt idx="3711">
                  <c:v>1.1019711209552188</c:v>
                </c:pt>
                <c:pt idx="3712">
                  <c:v>1.1010808007755812</c:v>
                </c:pt>
                <c:pt idx="3713">
                  <c:v>1.101611747584442</c:v>
                </c:pt>
                <c:pt idx="3714">
                  <c:v>1.1014372000548585</c:v>
                </c:pt>
                <c:pt idx="3715">
                  <c:v>1.1016013285989106</c:v>
                </c:pt>
                <c:pt idx="3716">
                  <c:v>1.1008764716432657</c:v>
                </c:pt>
                <c:pt idx="3717">
                  <c:v>1.1013669487537159</c:v>
                </c:pt>
                <c:pt idx="3718">
                  <c:v>1.1010691406260578</c:v>
                </c:pt>
                <c:pt idx="3719">
                  <c:v>1.1009094786175844</c:v>
                </c:pt>
                <c:pt idx="3720">
                  <c:v>1.1008933459750536</c:v>
                </c:pt>
                <c:pt idx="3721">
                  <c:v>1.1016167876478982</c:v>
                </c:pt>
                <c:pt idx="3722">
                  <c:v>1.1010209423817996</c:v>
                </c:pt>
                <c:pt idx="3723">
                  <c:v>1.1012446430253666</c:v>
                </c:pt>
                <c:pt idx="3724">
                  <c:v>1.0998987040167214</c:v>
                </c:pt>
                <c:pt idx="3725">
                  <c:v>1.1006636397162066</c:v>
                </c:pt>
                <c:pt idx="3726">
                  <c:v>1.1006147358367506</c:v>
                </c:pt>
                <c:pt idx="3727">
                  <c:v>1.1016293665319223</c:v>
                </c:pt>
                <c:pt idx="3728">
                  <c:v>1.101830878027517</c:v>
                </c:pt>
                <c:pt idx="3729">
                  <c:v>1.0999008995467012</c:v>
                </c:pt>
                <c:pt idx="3730">
                  <c:v>1.101154538123027</c:v>
                </c:pt>
                <c:pt idx="3731">
                  <c:v>1.1015818145054515</c:v>
                </c:pt>
                <c:pt idx="3732">
                  <c:v>1.1011508278287958</c:v>
                </c:pt>
                <c:pt idx="3733">
                  <c:v>1.1018752770699451</c:v>
                </c:pt>
                <c:pt idx="3734">
                  <c:v>1.1020771877760902</c:v>
                </c:pt>
                <c:pt idx="3735">
                  <c:v>1.1017212780753065</c:v>
                </c:pt>
                <c:pt idx="3736">
                  <c:v>1.1008332655145769</c:v>
                </c:pt>
                <c:pt idx="3737">
                  <c:v>1.1031303928588914</c:v>
                </c:pt>
                <c:pt idx="3738">
                  <c:v>1.1016453404358906</c:v>
                </c:pt>
                <c:pt idx="3739">
                  <c:v>1.1009223355910291</c:v>
                </c:pt>
                <c:pt idx="3740">
                  <c:v>1.1012232801297117</c:v>
                </c:pt>
                <c:pt idx="3741">
                  <c:v>1.100275472215734</c:v>
                </c:pt>
                <c:pt idx="3742">
                  <c:v>1.1009202849043254</c:v>
                </c:pt>
                <c:pt idx="3743">
                  <c:v>1.1008088271870429</c:v>
                </c:pt>
                <c:pt idx="3744">
                  <c:v>1.1012105635954204</c:v>
                </c:pt>
                <c:pt idx="3745">
                  <c:v>1.1025538307800333</c:v>
                </c:pt>
                <c:pt idx="3746">
                  <c:v>1.1016310550884427</c:v>
                </c:pt>
                <c:pt idx="3747">
                  <c:v>1.1018000708671989</c:v>
                </c:pt>
                <c:pt idx="3748">
                  <c:v>1.1017287550406853</c:v>
                </c:pt>
                <c:pt idx="3749">
                  <c:v>1.1020276531233102</c:v>
                </c:pt>
                <c:pt idx="3750">
                  <c:v>1.1009537578363113</c:v>
                </c:pt>
                <c:pt idx="3751">
                  <c:v>1.1013521894916651</c:v>
                </c:pt>
                <c:pt idx="3752">
                  <c:v>1.1011562459227977</c:v>
                </c:pt>
                <c:pt idx="3753">
                  <c:v>1.101119341310365</c:v>
                </c:pt>
                <c:pt idx="3754">
                  <c:v>1.1009604865567251</c:v>
                </c:pt>
                <c:pt idx="3755">
                  <c:v>1.1010051260124283</c:v>
                </c:pt>
                <c:pt idx="3756">
                  <c:v>1.1013264504917069</c:v>
                </c:pt>
                <c:pt idx="3757">
                  <c:v>1.1016216260130403</c:v>
                </c:pt>
                <c:pt idx="3758">
                  <c:v>1.1008401454454813</c:v>
                </c:pt>
                <c:pt idx="3759">
                  <c:v>1.1013454169719921</c:v>
                </c:pt>
                <c:pt idx="3760">
                  <c:v>1.1020069260828647</c:v>
                </c:pt>
                <c:pt idx="3761">
                  <c:v>1.10060904973427</c:v>
                </c:pt>
                <c:pt idx="3762">
                  <c:v>1.1009194203493158</c:v>
                </c:pt>
                <c:pt idx="3763">
                  <c:v>1.1013600994062673</c:v>
                </c:pt>
                <c:pt idx="3764">
                  <c:v>1.1013161331004124</c:v>
                </c:pt>
                <c:pt idx="3765">
                  <c:v>1.1020071242705545</c:v>
                </c:pt>
                <c:pt idx="3766">
                  <c:v>1.1006951365463091</c:v>
                </c:pt>
                <c:pt idx="3767">
                  <c:v>1.1014119243071896</c:v>
                </c:pt>
                <c:pt idx="3768">
                  <c:v>1.1021778635972845</c:v>
                </c:pt>
                <c:pt idx="3769">
                  <c:v>1.1008590917940486</c:v>
                </c:pt>
                <c:pt idx="3770">
                  <c:v>1.1028303082298536</c:v>
                </c:pt>
                <c:pt idx="3771">
                  <c:v>1.0998544056662718</c:v>
                </c:pt>
                <c:pt idx="3772">
                  <c:v>1.1019094092319284</c:v>
                </c:pt>
                <c:pt idx="3773">
                  <c:v>1.101551002882988</c:v>
                </c:pt>
                <c:pt idx="3774">
                  <c:v>1.101216670323687</c:v>
                </c:pt>
                <c:pt idx="3775">
                  <c:v>1.1007905890552432</c:v>
                </c:pt>
                <c:pt idx="3776">
                  <c:v>1.1014252669150526</c:v>
                </c:pt>
                <c:pt idx="3777">
                  <c:v>1.1013461007560488</c:v>
                </c:pt>
                <c:pt idx="3778">
                  <c:v>1.1015382146743551</c:v>
                </c:pt>
                <c:pt idx="3779">
                  <c:v>1.1017605640955155</c:v>
                </c:pt>
                <c:pt idx="3780">
                  <c:v>1.1020705250105729</c:v>
                </c:pt>
                <c:pt idx="3781">
                  <c:v>1.1013515663451587</c:v>
                </c:pt>
                <c:pt idx="3782">
                  <c:v>1.1009929805236394</c:v>
                </c:pt>
                <c:pt idx="3783">
                  <c:v>1.1021375046884754</c:v>
                </c:pt>
                <c:pt idx="3784">
                  <c:v>1.1016325944723895</c:v>
                </c:pt>
                <c:pt idx="3785">
                  <c:v>1.1014964524223958</c:v>
                </c:pt>
                <c:pt idx="3786">
                  <c:v>1.1010049866031684</c:v>
                </c:pt>
                <c:pt idx="3787">
                  <c:v>1.1012736103487886</c:v>
                </c:pt>
                <c:pt idx="3788">
                  <c:v>1.1021596800042788</c:v>
                </c:pt>
                <c:pt idx="3789">
                  <c:v>1.1020488834371274</c:v>
                </c:pt>
                <c:pt idx="3790">
                  <c:v>1.1010001974775332</c:v>
                </c:pt>
                <c:pt idx="3791">
                  <c:v>1.1006741109263485</c:v>
                </c:pt>
                <c:pt idx="3792">
                  <c:v>1.1003116425010959</c:v>
                </c:pt>
                <c:pt idx="3793">
                  <c:v>1.1016277549939886</c:v>
                </c:pt>
                <c:pt idx="3794">
                  <c:v>1.101586667456643</c:v>
                </c:pt>
                <c:pt idx="3795">
                  <c:v>1.1008039253979436</c:v>
                </c:pt>
                <c:pt idx="3796">
                  <c:v>1.1015429754661856</c:v>
                </c:pt>
                <c:pt idx="3797">
                  <c:v>1.1008894146312336</c:v>
                </c:pt>
                <c:pt idx="3798">
                  <c:v>1.1007267890468369</c:v>
                </c:pt>
                <c:pt idx="3799">
                  <c:v>1.1009763513747939</c:v>
                </c:pt>
                <c:pt idx="3800">
                  <c:v>1.10259013187882</c:v>
                </c:pt>
                <c:pt idx="3801">
                  <c:v>1.1016594451498474</c:v>
                </c:pt>
                <c:pt idx="3802">
                  <c:v>1.1016586336513543</c:v>
                </c:pt>
                <c:pt idx="3803">
                  <c:v>1.102490972724866</c:v>
                </c:pt>
                <c:pt idx="3804">
                  <c:v>1.1012448180526879</c:v>
                </c:pt>
                <c:pt idx="3805">
                  <c:v>1.1007284305371636</c:v>
                </c:pt>
                <c:pt idx="3806">
                  <c:v>1.1005644169039548</c:v>
                </c:pt>
                <c:pt idx="3807">
                  <c:v>1.1011108340576383</c:v>
                </c:pt>
                <c:pt idx="3808">
                  <c:v>1.1017533255585237</c:v>
                </c:pt>
                <c:pt idx="3809">
                  <c:v>1.1019735800634332</c:v>
                </c:pt>
                <c:pt idx="3810">
                  <c:v>1.10191573073945</c:v>
                </c:pt>
                <c:pt idx="3811">
                  <c:v>1.1012404610511679</c:v>
                </c:pt>
                <c:pt idx="3812">
                  <c:v>1.1015546249852102</c:v>
                </c:pt>
                <c:pt idx="3813">
                  <c:v>1.1012551057645632</c:v>
                </c:pt>
                <c:pt idx="3814">
                  <c:v>1.1002042879492442</c:v>
                </c:pt>
                <c:pt idx="3815">
                  <c:v>1.1000462378887776</c:v>
                </c:pt>
                <c:pt idx="3816">
                  <c:v>1.1022586912475523</c:v>
                </c:pt>
                <c:pt idx="3817">
                  <c:v>1.1012742411702487</c:v>
                </c:pt>
                <c:pt idx="3818">
                  <c:v>1.1011754164477094</c:v>
                </c:pt>
                <c:pt idx="3819">
                  <c:v>1.1014675054540137</c:v>
                </c:pt>
                <c:pt idx="3820">
                  <c:v>1.10042595757491</c:v>
                </c:pt>
                <c:pt idx="3821">
                  <c:v>1.1013681618337194</c:v>
                </c:pt>
                <c:pt idx="3822">
                  <c:v>1.1019485702372871</c:v>
                </c:pt>
                <c:pt idx="3823">
                  <c:v>1.1020420359312051</c:v>
                </c:pt>
                <c:pt idx="3824">
                  <c:v>1.1023160878732565</c:v>
                </c:pt>
                <c:pt idx="3825">
                  <c:v>1.1012424111734069</c:v>
                </c:pt>
                <c:pt idx="3826">
                  <c:v>1.1008983321619292</c:v>
                </c:pt>
                <c:pt idx="3827">
                  <c:v>1.1020357185557452</c:v>
                </c:pt>
                <c:pt idx="3828">
                  <c:v>1.102478946804399</c:v>
                </c:pt>
                <c:pt idx="3829">
                  <c:v>1.1010174177588721</c:v>
                </c:pt>
                <c:pt idx="3830">
                  <c:v>1.1014272220395245</c:v>
                </c:pt>
                <c:pt idx="3831">
                  <c:v>1.1001525348387677</c:v>
                </c:pt>
                <c:pt idx="3832">
                  <c:v>1.1012600829298358</c:v>
                </c:pt>
                <c:pt idx="3833">
                  <c:v>1.1023750363769551</c:v>
                </c:pt>
                <c:pt idx="3834">
                  <c:v>1.1009721269474468</c:v>
                </c:pt>
                <c:pt idx="3835">
                  <c:v>1.1015813050599461</c:v>
                </c:pt>
                <c:pt idx="3836">
                  <c:v>1.1009113741306258</c:v>
                </c:pt>
                <c:pt idx="3837">
                  <c:v>1.1008840358891072</c:v>
                </c:pt>
                <c:pt idx="3838">
                  <c:v>1.1015069684258909</c:v>
                </c:pt>
                <c:pt idx="3839">
                  <c:v>1.1014456948967153</c:v>
                </c:pt>
                <c:pt idx="3840">
                  <c:v>1.1023019739918276</c:v>
                </c:pt>
                <c:pt idx="3841">
                  <c:v>1.1007693498727058</c:v>
                </c:pt>
                <c:pt idx="3842">
                  <c:v>1.1023334752157783</c:v>
                </c:pt>
                <c:pt idx="3843">
                  <c:v>1.1015905566550412</c:v>
                </c:pt>
                <c:pt idx="3844">
                  <c:v>1.1009334762713232</c:v>
                </c:pt>
                <c:pt idx="3845">
                  <c:v>1.1023209972796841</c:v>
                </c:pt>
                <c:pt idx="3846">
                  <c:v>1.1010544879416373</c:v>
                </c:pt>
                <c:pt idx="3847">
                  <c:v>1.1024364080446192</c:v>
                </c:pt>
                <c:pt idx="3848">
                  <c:v>1.1010995598343938</c:v>
                </c:pt>
                <c:pt idx="3849">
                  <c:v>1.1012623280238243</c:v>
                </c:pt>
                <c:pt idx="3850">
                  <c:v>1.1019127425007131</c:v>
                </c:pt>
                <c:pt idx="3851">
                  <c:v>1.1007673168311538</c:v>
                </c:pt>
                <c:pt idx="3852">
                  <c:v>1.1014256874288448</c:v>
                </c:pt>
                <c:pt idx="3853">
                  <c:v>1.1019148096788558</c:v>
                </c:pt>
                <c:pt idx="3854">
                  <c:v>1.1014441822885299</c:v>
                </c:pt>
                <c:pt idx="3855">
                  <c:v>1.1019655325011539</c:v>
                </c:pt>
                <c:pt idx="3856">
                  <c:v>1.1003466624119915</c:v>
                </c:pt>
                <c:pt idx="3857">
                  <c:v>1.1016114677582791</c:v>
                </c:pt>
                <c:pt idx="3858">
                  <c:v>1.1002388568702643</c:v>
                </c:pt>
                <c:pt idx="3859">
                  <c:v>1.1006693501584546</c:v>
                </c:pt>
                <c:pt idx="3860">
                  <c:v>1.1018346047239491</c:v>
                </c:pt>
                <c:pt idx="3861">
                  <c:v>1.1015647242546309</c:v>
                </c:pt>
                <c:pt idx="3862">
                  <c:v>1.1016344013205233</c:v>
                </c:pt>
                <c:pt idx="3863">
                  <c:v>1.1013423523841215</c:v>
                </c:pt>
                <c:pt idx="3864">
                  <c:v>1.1006037531737067</c:v>
                </c:pt>
                <c:pt idx="3865">
                  <c:v>1.1012893607635446</c:v>
                </c:pt>
                <c:pt idx="3866">
                  <c:v>1.1004517605973394</c:v>
                </c:pt>
                <c:pt idx="3867">
                  <c:v>1.100842956081024</c:v>
                </c:pt>
                <c:pt idx="3868">
                  <c:v>1.1004506868051473</c:v>
                </c:pt>
                <c:pt idx="3869">
                  <c:v>1.0998646903815468</c:v>
                </c:pt>
                <c:pt idx="3870">
                  <c:v>1.1018239885723569</c:v>
                </c:pt>
                <c:pt idx="3871">
                  <c:v>1.102099851098882</c:v>
                </c:pt>
                <c:pt idx="3872">
                  <c:v>1.1000811535138455</c:v>
                </c:pt>
                <c:pt idx="3873">
                  <c:v>1.1007769613581107</c:v>
                </c:pt>
                <c:pt idx="3874">
                  <c:v>1.1009820308775595</c:v>
                </c:pt>
                <c:pt idx="3875">
                  <c:v>1.1003948173519342</c:v>
                </c:pt>
                <c:pt idx="3876">
                  <c:v>1.1007109572401417</c:v>
                </c:pt>
                <c:pt idx="3877">
                  <c:v>1.1004800453798318</c:v>
                </c:pt>
                <c:pt idx="3878">
                  <c:v>1.1019116347914109</c:v>
                </c:pt>
                <c:pt idx="3879">
                  <c:v>1.1017051959777988</c:v>
                </c:pt>
                <c:pt idx="3880">
                  <c:v>1.1018467239287153</c:v>
                </c:pt>
                <c:pt idx="3881">
                  <c:v>1.1020963538117086</c:v>
                </c:pt>
                <c:pt idx="3882">
                  <c:v>1.1006294779263004</c:v>
                </c:pt>
                <c:pt idx="3883">
                  <c:v>1.1012895535327265</c:v>
                </c:pt>
                <c:pt idx="3884">
                  <c:v>1.1013675163036349</c:v>
                </c:pt>
                <c:pt idx="3885">
                  <c:v>1.1006125630503714</c:v>
                </c:pt>
                <c:pt idx="3886">
                  <c:v>1.0995592811195993</c:v>
                </c:pt>
                <c:pt idx="3887">
                  <c:v>1.1012557439384838</c:v>
                </c:pt>
                <c:pt idx="3888">
                  <c:v>1.1013015789226865</c:v>
                </c:pt>
                <c:pt idx="3889">
                  <c:v>1.1019515627584009</c:v>
                </c:pt>
                <c:pt idx="3890">
                  <c:v>1.1018420265611382</c:v>
                </c:pt>
                <c:pt idx="3891">
                  <c:v>1.1005362898974451</c:v>
                </c:pt>
                <c:pt idx="3892">
                  <c:v>1.1001717869909011</c:v>
                </c:pt>
                <c:pt idx="3893">
                  <c:v>1.1007057944952838</c:v>
                </c:pt>
                <c:pt idx="3894">
                  <c:v>1.1012800108853558</c:v>
                </c:pt>
                <c:pt idx="3895">
                  <c:v>1.101052333197416</c:v>
                </c:pt>
                <c:pt idx="3896">
                  <c:v>1.1005875633109281</c:v>
                </c:pt>
                <c:pt idx="3897">
                  <c:v>1.1033016395948023</c:v>
                </c:pt>
                <c:pt idx="3898">
                  <c:v>1.1010954163952271</c:v>
                </c:pt>
                <c:pt idx="3899">
                  <c:v>1.1021032471112184</c:v>
                </c:pt>
                <c:pt idx="3900">
                  <c:v>1.1016007996468125</c:v>
                </c:pt>
                <c:pt idx="3901">
                  <c:v>1.1010038209280828</c:v>
                </c:pt>
                <c:pt idx="3902">
                  <c:v>1.1008335263968656</c:v>
                </c:pt>
                <c:pt idx="3903">
                  <c:v>1.1015088550126484</c:v>
                </c:pt>
                <c:pt idx="3904">
                  <c:v>1.1019799417927196</c:v>
                </c:pt>
                <c:pt idx="3905">
                  <c:v>1.1002481330798703</c:v>
                </c:pt>
                <c:pt idx="3906">
                  <c:v>1.1010020401049661</c:v>
                </c:pt>
                <c:pt idx="3907">
                  <c:v>1.1027596880629564</c:v>
                </c:pt>
                <c:pt idx="3908">
                  <c:v>1.1021319499339564</c:v>
                </c:pt>
                <c:pt idx="3909">
                  <c:v>1.1007780715323392</c:v>
                </c:pt>
                <c:pt idx="3910">
                  <c:v>1.1018422131553558</c:v>
                </c:pt>
                <c:pt idx="3911">
                  <c:v>1.1010483379098348</c:v>
                </c:pt>
                <c:pt idx="3912">
                  <c:v>1.1014704781594229</c:v>
                </c:pt>
                <c:pt idx="3913">
                  <c:v>1.1019328969005961</c:v>
                </c:pt>
                <c:pt idx="3914">
                  <c:v>1.1012112097603859</c:v>
                </c:pt>
                <c:pt idx="3915">
                  <c:v>1.1014345226529056</c:v>
                </c:pt>
                <c:pt idx="3916">
                  <c:v>1.1019538036039991</c:v>
                </c:pt>
                <c:pt idx="3917">
                  <c:v>1.1013400465490568</c:v>
                </c:pt>
                <c:pt idx="3918">
                  <c:v>1.1018778688581485</c:v>
                </c:pt>
                <c:pt idx="3919">
                  <c:v>1.1009944643268845</c:v>
                </c:pt>
                <c:pt idx="3920">
                  <c:v>1.1018424332666201</c:v>
                </c:pt>
                <c:pt idx="3921">
                  <c:v>1.1010475761831624</c:v>
                </c:pt>
                <c:pt idx="3922">
                  <c:v>1.1013940775289957</c:v>
                </c:pt>
                <c:pt idx="3923">
                  <c:v>1.1017490327615245</c:v>
                </c:pt>
                <c:pt idx="3924">
                  <c:v>1.101284374342854</c:v>
                </c:pt>
                <c:pt idx="3925">
                  <c:v>1.1019405510264344</c:v>
                </c:pt>
                <c:pt idx="3926">
                  <c:v>1.1002985453637437</c:v>
                </c:pt>
                <c:pt idx="3927">
                  <c:v>1.1011697188493264</c:v>
                </c:pt>
                <c:pt idx="3928">
                  <c:v>1.1019652099796575</c:v>
                </c:pt>
                <c:pt idx="3929">
                  <c:v>1.1000094380439771</c:v>
                </c:pt>
                <c:pt idx="3930">
                  <c:v>1.1011555264673847</c:v>
                </c:pt>
                <c:pt idx="3931">
                  <c:v>1.1010211187226209</c:v>
                </c:pt>
                <c:pt idx="3932">
                  <c:v>1.1021249316163606</c:v>
                </c:pt>
                <c:pt idx="3933">
                  <c:v>1.1012203690610538</c:v>
                </c:pt>
                <c:pt idx="3934">
                  <c:v>1.1015173202483832</c:v>
                </c:pt>
                <c:pt idx="3935">
                  <c:v>1.1005199520804259</c:v>
                </c:pt>
                <c:pt idx="3936">
                  <c:v>1.1013514428870341</c:v>
                </c:pt>
                <c:pt idx="3937">
                  <c:v>1.1022204445630552</c:v>
                </c:pt>
                <c:pt idx="3938">
                  <c:v>1.0999504798512572</c:v>
                </c:pt>
                <c:pt idx="3939">
                  <c:v>1.1018201826584237</c:v>
                </c:pt>
                <c:pt idx="3940">
                  <c:v>1.1019942957214524</c:v>
                </c:pt>
                <c:pt idx="3941">
                  <c:v>1.1003559641642542</c:v>
                </c:pt>
                <c:pt idx="3942">
                  <c:v>1.1012264901837112</c:v>
                </c:pt>
                <c:pt idx="3943">
                  <c:v>1.0999310069233317</c:v>
                </c:pt>
                <c:pt idx="3944">
                  <c:v>1.101469358738296</c:v>
                </c:pt>
                <c:pt idx="3945">
                  <c:v>1.1009940203069226</c:v>
                </c:pt>
                <c:pt idx="3946">
                  <c:v>1.099693910405811</c:v>
                </c:pt>
                <c:pt idx="3947">
                  <c:v>1.1009229385480854</c:v>
                </c:pt>
                <c:pt idx="3948">
                  <c:v>1.1015222550407173</c:v>
                </c:pt>
                <c:pt idx="3949">
                  <c:v>1.1014878227997065</c:v>
                </c:pt>
                <c:pt idx="3950">
                  <c:v>1.1018306915065421</c:v>
                </c:pt>
                <c:pt idx="3951">
                  <c:v>1.1020625866763809</c:v>
                </c:pt>
                <c:pt idx="3952">
                  <c:v>1.1017851753017844</c:v>
                </c:pt>
                <c:pt idx="3953">
                  <c:v>1.1016947460081188</c:v>
                </c:pt>
                <c:pt idx="3954">
                  <c:v>1.10200176561615</c:v>
                </c:pt>
                <c:pt idx="3955">
                  <c:v>1.1013105984122311</c:v>
                </c:pt>
                <c:pt idx="3956">
                  <c:v>1.1003379752756162</c:v>
                </c:pt>
                <c:pt idx="3957">
                  <c:v>1.1010127535121808</c:v>
                </c:pt>
                <c:pt idx="3958">
                  <c:v>1.1006728720649437</c:v>
                </c:pt>
                <c:pt idx="3959">
                  <c:v>1.1021896523792127</c:v>
                </c:pt>
                <c:pt idx="3960">
                  <c:v>1.1015524629620597</c:v>
                </c:pt>
                <c:pt idx="3961">
                  <c:v>1.1007095718951196</c:v>
                </c:pt>
                <c:pt idx="3962">
                  <c:v>1.1012428851638674</c:v>
                </c:pt>
                <c:pt idx="3963">
                  <c:v>1.1006383587576216</c:v>
                </c:pt>
                <c:pt idx="3964">
                  <c:v>1.1017671925150214</c:v>
                </c:pt>
                <c:pt idx="3965">
                  <c:v>1.1012205604903713</c:v>
                </c:pt>
                <c:pt idx="3966">
                  <c:v>1.1011269950346969</c:v>
                </c:pt>
                <c:pt idx="3967">
                  <c:v>1.1014820017969507</c:v>
                </c:pt>
                <c:pt idx="3968">
                  <c:v>1.1008913701936549</c:v>
                </c:pt>
                <c:pt idx="3969">
                  <c:v>1.1013800563035339</c:v>
                </c:pt>
                <c:pt idx="3970">
                  <c:v>1.1010135389705775</c:v>
                </c:pt>
                <c:pt idx="3971">
                  <c:v>1.1016769766109551</c:v>
                </c:pt>
                <c:pt idx="3972">
                  <c:v>1.1011585639695398</c:v>
                </c:pt>
                <c:pt idx="3973">
                  <c:v>1.1019397923036973</c:v>
                </c:pt>
                <c:pt idx="3974">
                  <c:v>1.1014639162651885</c:v>
                </c:pt>
                <c:pt idx="3975">
                  <c:v>1.1013910016800534</c:v>
                </c:pt>
                <c:pt idx="3976">
                  <c:v>1.1025204822958803</c:v>
                </c:pt>
                <c:pt idx="3977">
                  <c:v>1.1023912713082178</c:v>
                </c:pt>
                <c:pt idx="3978">
                  <c:v>1.1011967518091319</c:v>
                </c:pt>
                <c:pt idx="3979">
                  <c:v>1.1009324611711599</c:v>
                </c:pt>
                <c:pt idx="3980">
                  <c:v>1.1006719759390027</c:v>
                </c:pt>
                <c:pt idx="3981">
                  <c:v>1.1023878763152652</c:v>
                </c:pt>
                <c:pt idx="3982">
                  <c:v>1.1022800815479277</c:v>
                </c:pt>
                <c:pt idx="3983">
                  <c:v>1.1021086391361203</c:v>
                </c:pt>
                <c:pt idx="3984">
                  <c:v>1.101019032183564</c:v>
                </c:pt>
                <c:pt idx="3985">
                  <c:v>1.1010678854296827</c:v>
                </c:pt>
                <c:pt idx="3986">
                  <c:v>1.1019802977941084</c:v>
                </c:pt>
                <c:pt idx="3987">
                  <c:v>1.1012539896477769</c:v>
                </c:pt>
                <c:pt idx="3988">
                  <c:v>1.1015169544608852</c:v>
                </c:pt>
                <c:pt idx="3989">
                  <c:v>1.1022158447482553</c:v>
                </c:pt>
                <c:pt idx="3990">
                  <c:v>1.1007720332896394</c:v>
                </c:pt>
                <c:pt idx="3991">
                  <c:v>1.1012358380682947</c:v>
                </c:pt>
                <c:pt idx="3992">
                  <c:v>1.1012621749151201</c:v>
                </c:pt>
                <c:pt idx="3993">
                  <c:v>1.1013269736025688</c:v>
                </c:pt>
                <c:pt idx="3994">
                  <c:v>1.1012092657483872</c:v>
                </c:pt>
                <c:pt idx="3995">
                  <c:v>1.1015367392407855</c:v>
                </c:pt>
                <c:pt idx="3996">
                  <c:v>1.1009678707131996</c:v>
                </c:pt>
                <c:pt idx="3997">
                  <c:v>1.1015801675364878</c:v>
                </c:pt>
                <c:pt idx="3998">
                  <c:v>1.1003743506744625</c:v>
                </c:pt>
                <c:pt idx="3999">
                  <c:v>1.1010849448095061</c:v>
                </c:pt>
                <c:pt idx="4000">
                  <c:v>1.1008947303666263</c:v>
                </c:pt>
                <c:pt idx="4001">
                  <c:v>1.1015490049897785</c:v>
                </c:pt>
                <c:pt idx="4002">
                  <c:v>1.1011906274167469</c:v>
                </c:pt>
                <c:pt idx="4003">
                  <c:v>1.1005169868811235</c:v>
                </c:pt>
                <c:pt idx="4004">
                  <c:v>1.1008286558560707</c:v>
                </c:pt>
                <c:pt idx="4005">
                  <c:v>1.1014406400377004</c:v>
                </c:pt>
                <c:pt idx="4006">
                  <c:v>1.1020154266387416</c:v>
                </c:pt>
                <c:pt idx="4007">
                  <c:v>1.1015159186105659</c:v>
                </c:pt>
                <c:pt idx="4008">
                  <c:v>1.1008409478051719</c:v>
                </c:pt>
                <c:pt idx="4009">
                  <c:v>1.1009243928192154</c:v>
                </c:pt>
                <c:pt idx="4010">
                  <c:v>1.1015052217156855</c:v>
                </c:pt>
                <c:pt idx="4011">
                  <c:v>1.1017252180862593</c:v>
                </c:pt>
                <c:pt idx="4012">
                  <c:v>1.1017627463093489</c:v>
                </c:pt>
                <c:pt idx="4013">
                  <c:v>1.1007774136664739</c:v>
                </c:pt>
                <c:pt idx="4014">
                  <c:v>1.101153817574378</c:v>
                </c:pt>
                <c:pt idx="4015">
                  <c:v>1.1022114009310948</c:v>
                </c:pt>
                <c:pt idx="4016">
                  <c:v>1.1003921751818493</c:v>
                </c:pt>
                <c:pt idx="4017">
                  <c:v>1.1004881651749567</c:v>
                </c:pt>
                <c:pt idx="4018">
                  <c:v>1.1013491454340358</c:v>
                </c:pt>
                <c:pt idx="4019">
                  <c:v>1.1012879232965307</c:v>
                </c:pt>
                <c:pt idx="4020">
                  <c:v>1.1016033167915789</c:v>
                </c:pt>
                <c:pt idx="4021">
                  <c:v>1.1013925098496438</c:v>
                </c:pt>
                <c:pt idx="4022">
                  <c:v>1.1006774762258755</c:v>
                </c:pt>
                <c:pt idx="4023">
                  <c:v>1.1001572958177988</c:v>
                </c:pt>
                <c:pt idx="4024">
                  <c:v>1.1015676853417651</c:v>
                </c:pt>
                <c:pt idx="4025">
                  <c:v>1.1014162556154796</c:v>
                </c:pt>
                <c:pt idx="4026">
                  <c:v>1.1016649939185108</c:v>
                </c:pt>
                <c:pt idx="4027">
                  <c:v>1.1000216050212981</c:v>
                </c:pt>
                <c:pt idx="4028">
                  <c:v>1.1006094439528344</c:v>
                </c:pt>
                <c:pt idx="4029">
                  <c:v>1.1028350236983038</c:v>
                </c:pt>
                <c:pt idx="4030">
                  <c:v>1.1008006390895682</c:v>
                </c:pt>
                <c:pt idx="4031">
                  <c:v>1.1007612443866897</c:v>
                </c:pt>
                <c:pt idx="4032">
                  <c:v>1.1008375004613837</c:v>
                </c:pt>
                <c:pt idx="4033">
                  <c:v>1.1023608052985374</c:v>
                </c:pt>
                <c:pt idx="4034">
                  <c:v>1.1006098231614354</c:v>
                </c:pt>
                <c:pt idx="4035">
                  <c:v>1.1018023002454511</c:v>
                </c:pt>
                <c:pt idx="4036">
                  <c:v>1.1004412814759919</c:v>
                </c:pt>
                <c:pt idx="4037">
                  <c:v>1.1018073534493515</c:v>
                </c:pt>
                <c:pt idx="4038">
                  <c:v>1.1001035383998483</c:v>
                </c:pt>
                <c:pt idx="4039">
                  <c:v>1.1005616541111489</c:v>
                </c:pt>
                <c:pt idx="4040">
                  <c:v>1.1006500753849167</c:v>
                </c:pt>
                <c:pt idx="4041">
                  <c:v>1.1018366291656183</c:v>
                </c:pt>
                <c:pt idx="4042">
                  <c:v>1.1006124232989671</c:v>
                </c:pt>
                <c:pt idx="4043">
                  <c:v>1.1010293174213237</c:v>
                </c:pt>
                <c:pt idx="4044">
                  <c:v>1.1010443708573381</c:v>
                </c:pt>
                <c:pt idx="4045">
                  <c:v>1.1006440097045664</c:v>
                </c:pt>
                <c:pt idx="4046">
                  <c:v>1.1007868522508077</c:v>
                </c:pt>
                <c:pt idx="4047">
                  <c:v>1.1015990077447573</c:v>
                </c:pt>
                <c:pt idx="4048">
                  <c:v>1.1020558930576561</c:v>
                </c:pt>
                <c:pt idx="4049">
                  <c:v>1.1011427023641243</c:v>
                </c:pt>
                <c:pt idx="4050">
                  <c:v>1.1022016567895001</c:v>
                </c:pt>
                <c:pt idx="4051">
                  <c:v>1.1012852030907478</c:v>
                </c:pt>
                <c:pt idx="4052">
                  <c:v>1.1022745893340296</c:v>
                </c:pt>
                <c:pt idx="4053">
                  <c:v>1.1011838820534305</c:v>
                </c:pt>
                <c:pt idx="4054">
                  <c:v>1.0998880632952723</c:v>
                </c:pt>
                <c:pt idx="4055">
                  <c:v>1.0998466278439869</c:v>
                </c:pt>
                <c:pt idx="4056">
                  <c:v>1.1022438310525215</c:v>
                </c:pt>
                <c:pt idx="4057">
                  <c:v>1.10147987783178</c:v>
                </c:pt>
                <c:pt idx="4058">
                  <c:v>1.1028381737676083</c:v>
                </c:pt>
                <c:pt idx="4059">
                  <c:v>1.101316051925499</c:v>
                </c:pt>
                <c:pt idx="4060">
                  <c:v>1.1011494373541064</c:v>
                </c:pt>
                <c:pt idx="4061">
                  <c:v>1.1011542541797579</c:v>
                </c:pt>
                <c:pt idx="4062">
                  <c:v>1.1013776507806643</c:v>
                </c:pt>
                <c:pt idx="4063">
                  <c:v>1.100917968528486</c:v>
                </c:pt>
                <c:pt idx="4064">
                  <c:v>1.1004820716389927</c:v>
                </c:pt>
                <c:pt idx="4065">
                  <c:v>1.1005134942678116</c:v>
                </c:pt>
                <c:pt idx="4066">
                  <c:v>1.0996061692812038</c:v>
                </c:pt>
                <c:pt idx="4067">
                  <c:v>1.1014196984192233</c:v>
                </c:pt>
                <c:pt idx="4068">
                  <c:v>1.1012546475801752</c:v>
                </c:pt>
                <c:pt idx="4069">
                  <c:v>1.1006497629636802</c:v>
                </c:pt>
                <c:pt idx="4070">
                  <c:v>1.0989946839467573</c:v>
                </c:pt>
                <c:pt idx="4071">
                  <c:v>1.1011201473590189</c:v>
                </c:pt>
                <c:pt idx="4072">
                  <c:v>1.1003666180403968</c:v>
                </c:pt>
                <c:pt idx="4073">
                  <c:v>1.1008067793028906</c:v>
                </c:pt>
                <c:pt idx="4074">
                  <c:v>1.1014467684557174</c:v>
                </c:pt>
                <c:pt idx="4075">
                  <c:v>1.1011148469717087</c:v>
                </c:pt>
                <c:pt idx="4076">
                  <c:v>1.09986860885287</c:v>
                </c:pt>
                <c:pt idx="4077">
                  <c:v>1.1016303954804363</c:v>
                </c:pt>
                <c:pt idx="4078">
                  <c:v>1.1011695409315618</c:v>
                </c:pt>
                <c:pt idx="4079">
                  <c:v>1.1014886157948276</c:v>
                </c:pt>
                <c:pt idx="4080">
                  <c:v>1.1005894439382937</c:v>
                </c:pt>
                <c:pt idx="4081">
                  <c:v>1.1012112218375647</c:v>
                </c:pt>
                <c:pt idx="4082">
                  <c:v>1.1024492988679317</c:v>
                </c:pt>
                <c:pt idx="4083">
                  <c:v>1.1018236829728145</c:v>
                </c:pt>
                <c:pt idx="4084">
                  <c:v>1.1006404069344118</c:v>
                </c:pt>
                <c:pt idx="4085">
                  <c:v>1.1005064988785467</c:v>
                </c:pt>
                <c:pt idx="4086">
                  <c:v>1.1008525153375064</c:v>
                </c:pt>
                <c:pt idx="4087">
                  <c:v>1.1019062092613434</c:v>
                </c:pt>
                <c:pt idx="4088">
                  <c:v>1.1004739822617602</c:v>
                </c:pt>
                <c:pt idx="4089">
                  <c:v>1.1015772774473549</c:v>
                </c:pt>
                <c:pt idx="4090">
                  <c:v>1.1014816826527305</c:v>
                </c:pt>
                <c:pt idx="4091">
                  <c:v>1.1006677529254925</c:v>
                </c:pt>
                <c:pt idx="4092">
                  <c:v>1.1015102265187364</c:v>
                </c:pt>
                <c:pt idx="4093">
                  <c:v>1.101473511671933</c:v>
                </c:pt>
                <c:pt idx="4094">
                  <c:v>1.1019438937364741</c:v>
                </c:pt>
                <c:pt idx="4095">
                  <c:v>1.1007947495083588</c:v>
                </c:pt>
                <c:pt idx="4096">
                  <c:v>1.1005673689736082</c:v>
                </c:pt>
                <c:pt idx="4097">
                  <c:v>1.1012912948797411</c:v>
                </c:pt>
                <c:pt idx="4098">
                  <c:v>1.1011319581964434</c:v>
                </c:pt>
                <c:pt idx="4099">
                  <c:v>1.1001113371097806</c:v>
                </c:pt>
                <c:pt idx="4100">
                  <c:v>1.1014327560181003</c:v>
                </c:pt>
                <c:pt idx="4101">
                  <c:v>1.1012179768483572</c:v>
                </c:pt>
                <c:pt idx="4102">
                  <c:v>1.1007892417636187</c:v>
                </c:pt>
                <c:pt idx="4103">
                  <c:v>1.1019956172487606</c:v>
                </c:pt>
                <c:pt idx="4104">
                  <c:v>1.1004163048298097</c:v>
                </c:pt>
                <c:pt idx="4105">
                  <c:v>1.1020010208131712</c:v>
                </c:pt>
                <c:pt idx="4106">
                  <c:v>1.1013594850263608</c:v>
                </c:pt>
                <c:pt idx="4107">
                  <c:v>1.1002638080496561</c:v>
                </c:pt>
                <c:pt idx="4108">
                  <c:v>1.1017409057748526</c:v>
                </c:pt>
                <c:pt idx="4109">
                  <c:v>1.1008514042465603</c:v>
                </c:pt>
                <c:pt idx="4110">
                  <c:v>1.1014367349454572</c:v>
                </c:pt>
                <c:pt idx="4111">
                  <c:v>1.1010189778338939</c:v>
                </c:pt>
                <c:pt idx="4112">
                  <c:v>1.1019343968877</c:v>
                </c:pt>
                <c:pt idx="4113">
                  <c:v>1.1010659779942964</c:v>
                </c:pt>
                <c:pt idx="4114">
                  <c:v>1.1009050241114</c:v>
                </c:pt>
                <c:pt idx="4115">
                  <c:v>1.1014133973047266</c:v>
                </c:pt>
                <c:pt idx="4116">
                  <c:v>1.1019881635794941</c:v>
                </c:pt>
                <c:pt idx="4117">
                  <c:v>1.1003613190922079</c:v>
                </c:pt>
                <c:pt idx="4118">
                  <c:v>1.1012943774395199</c:v>
                </c:pt>
                <c:pt idx="4119">
                  <c:v>1.1004613165543298</c:v>
                </c:pt>
                <c:pt idx="4120">
                  <c:v>1.1012066778766127</c:v>
                </c:pt>
                <c:pt idx="4121">
                  <c:v>1.1018277890342825</c:v>
                </c:pt>
                <c:pt idx="4122">
                  <c:v>1.1017294435675318</c:v>
                </c:pt>
                <c:pt idx="4123">
                  <c:v>1.1016574937361858</c:v>
                </c:pt>
                <c:pt idx="4124">
                  <c:v>1.1008349495275287</c:v>
                </c:pt>
                <c:pt idx="4125">
                  <c:v>1.1020619467031718</c:v>
                </c:pt>
                <c:pt idx="4126">
                  <c:v>1.1021422684633515</c:v>
                </c:pt>
                <c:pt idx="4127">
                  <c:v>1.1018444588016352</c:v>
                </c:pt>
                <c:pt idx="4128">
                  <c:v>1.1025416990484787</c:v>
                </c:pt>
                <c:pt idx="4129">
                  <c:v>1.1010702541834647</c:v>
                </c:pt>
                <c:pt idx="4130">
                  <c:v>1.1012457592103189</c:v>
                </c:pt>
                <c:pt idx="4131">
                  <c:v>1.1018763573956356</c:v>
                </c:pt>
                <c:pt idx="4132">
                  <c:v>1.1004462067684819</c:v>
                </c:pt>
                <c:pt idx="4133">
                  <c:v>1.1012734411004932</c:v>
                </c:pt>
                <c:pt idx="4134">
                  <c:v>1.1010809715728966</c:v>
                </c:pt>
                <c:pt idx="4135">
                  <c:v>1.100732809342807</c:v>
                </c:pt>
                <c:pt idx="4136">
                  <c:v>1.1021395368376974</c:v>
                </c:pt>
                <c:pt idx="4137">
                  <c:v>1.1012136250204403</c:v>
                </c:pt>
                <c:pt idx="4138">
                  <c:v>1.1014457911285893</c:v>
                </c:pt>
                <c:pt idx="4139">
                  <c:v>1.1012013849915445</c:v>
                </c:pt>
                <c:pt idx="4140">
                  <c:v>1.1023947050440794</c:v>
                </c:pt>
                <c:pt idx="4141">
                  <c:v>1.1014423126586217</c:v>
                </c:pt>
                <c:pt idx="4142">
                  <c:v>1.1020575961601655</c:v>
                </c:pt>
                <c:pt idx="4143">
                  <c:v>1.1004960545423101</c:v>
                </c:pt>
                <c:pt idx="4144">
                  <c:v>1.1002141137659049</c:v>
                </c:pt>
                <c:pt idx="4145">
                  <c:v>1.1006294949570168</c:v>
                </c:pt>
                <c:pt idx="4146">
                  <c:v>1.1011574889686968</c:v>
                </c:pt>
                <c:pt idx="4147">
                  <c:v>1.1014920071228402</c:v>
                </c:pt>
                <c:pt idx="4148">
                  <c:v>1.100376237010533</c:v>
                </c:pt>
                <c:pt idx="4149">
                  <c:v>1.1020974779055095</c:v>
                </c:pt>
                <c:pt idx="4150">
                  <c:v>1.1014252255629358</c:v>
                </c:pt>
                <c:pt idx="4151">
                  <c:v>1.1023548107728038</c:v>
                </c:pt>
                <c:pt idx="4152">
                  <c:v>1.1016276825049822</c:v>
                </c:pt>
                <c:pt idx="4153">
                  <c:v>1.1008733795891266</c:v>
                </c:pt>
                <c:pt idx="4154">
                  <c:v>1.1001138310860379</c:v>
                </c:pt>
                <c:pt idx="4155">
                  <c:v>1.1005943777981206</c:v>
                </c:pt>
                <c:pt idx="4156">
                  <c:v>1.1020427790247056</c:v>
                </c:pt>
                <c:pt idx="4157">
                  <c:v>1.1023782402858784</c:v>
                </c:pt>
                <c:pt idx="4158">
                  <c:v>1.1009908828886243</c:v>
                </c:pt>
                <c:pt idx="4159">
                  <c:v>1.1024680517056202</c:v>
                </c:pt>
                <c:pt idx="4160">
                  <c:v>1.1018419756165163</c:v>
                </c:pt>
                <c:pt idx="4161">
                  <c:v>1.1011212551506064</c:v>
                </c:pt>
                <c:pt idx="4162">
                  <c:v>1.1009022795883678</c:v>
                </c:pt>
                <c:pt idx="4163">
                  <c:v>1.1008799537607799</c:v>
                </c:pt>
                <c:pt idx="4164">
                  <c:v>1.1011891588752765</c:v>
                </c:pt>
                <c:pt idx="4165">
                  <c:v>1.1017950356560933</c:v>
                </c:pt>
                <c:pt idx="4166">
                  <c:v>1.1019748938128509</c:v>
                </c:pt>
                <c:pt idx="4167">
                  <c:v>1.1029977222130065</c:v>
                </c:pt>
                <c:pt idx="4168">
                  <c:v>1.1011220137024085</c:v>
                </c:pt>
                <c:pt idx="4169">
                  <c:v>1.1000063655189323</c:v>
                </c:pt>
                <c:pt idx="4170">
                  <c:v>1.1006212614789941</c:v>
                </c:pt>
                <c:pt idx="4171">
                  <c:v>1.1006107268525929</c:v>
                </c:pt>
                <c:pt idx="4172">
                  <c:v>1.1014806214277131</c:v>
                </c:pt>
                <c:pt idx="4173">
                  <c:v>1.1014193352162518</c:v>
                </c:pt>
                <c:pt idx="4174">
                  <c:v>1.1008464353050877</c:v>
                </c:pt>
                <c:pt idx="4175">
                  <c:v>1.100697420563935</c:v>
                </c:pt>
                <c:pt idx="4176">
                  <c:v>1.1014618090661474</c:v>
                </c:pt>
                <c:pt idx="4177">
                  <c:v>1.1020657912209715</c:v>
                </c:pt>
                <c:pt idx="4178">
                  <c:v>1.1009098154086268</c:v>
                </c:pt>
                <c:pt idx="4179">
                  <c:v>1.1014394622737724</c:v>
                </c:pt>
                <c:pt idx="4180">
                  <c:v>1.1018360502279778</c:v>
                </c:pt>
                <c:pt idx="4181">
                  <c:v>1.1013193329952167</c:v>
                </c:pt>
                <c:pt idx="4182">
                  <c:v>1.1000219375286167</c:v>
                </c:pt>
                <c:pt idx="4183">
                  <c:v>1.1026704286051889</c:v>
                </c:pt>
                <c:pt idx="4184">
                  <c:v>1.1013832365046341</c:v>
                </c:pt>
                <c:pt idx="4185">
                  <c:v>1.101625134290247</c:v>
                </c:pt>
                <c:pt idx="4186">
                  <c:v>1.1019737493720769</c:v>
                </c:pt>
                <c:pt idx="4187">
                  <c:v>1.0999570213421186</c:v>
                </c:pt>
                <c:pt idx="4188">
                  <c:v>1.1010994606550382</c:v>
                </c:pt>
                <c:pt idx="4189">
                  <c:v>1.1013094810928648</c:v>
                </c:pt>
                <c:pt idx="4190">
                  <c:v>1.1003450361885376</c:v>
                </c:pt>
                <c:pt idx="4191">
                  <c:v>1.1003434561382543</c:v>
                </c:pt>
                <c:pt idx="4192">
                  <c:v>1.1021827266347168</c:v>
                </c:pt>
                <c:pt idx="4193">
                  <c:v>1.1020127554048909</c:v>
                </c:pt>
                <c:pt idx="4194">
                  <c:v>1.1011631399326651</c:v>
                </c:pt>
                <c:pt idx="4195">
                  <c:v>1.1018599197895511</c:v>
                </c:pt>
                <c:pt idx="4196">
                  <c:v>1.1004793110918545</c:v>
                </c:pt>
                <c:pt idx="4197">
                  <c:v>1.1016414406530544</c:v>
                </c:pt>
                <c:pt idx="4198">
                  <c:v>1.1034628833480526</c:v>
                </c:pt>
                <c:pt idx="4199">
                  <c:v>1.1014093355143066</c:v>
                </c:pt>
                <c:pt idx="4200">
                  <c:v>1.0999453168619759</c:v>
                </c:pt>
                <c:pt idx="4201">
                  <c:v>1.1007831494746905</c:v>
                </c:pt>
                <c:pt idx="4202">
                  <c:v>1.1001335332582063</c:v>
                </c:pt>
                <c:pt idx="4203">
                  <c:v>1.1001438156642174</c:v>
                </c:pt>
                <c:pt idx="4204">
                  <c:v>1.101454080721149</c:v>
                </c:pt>
                <c:pt idx="4205">
                  <c:v>1.1000909885772698</c:v>
                </c:pt>
                <c:pt idx="4206">
                  <c:v>1.1010509209100761</c:v>
                </c:pt>
                <c:pt idx="4207">
                  <c:v>1.1015787230446896</c:v>
                </c:pt>
                <c:pt idx="4208">
                  <c:v>1.1017468342725214</c:v>
                </c:pt>
                <c:pt idx="4209">
                  <c:v>1.1013494304240024</c:v>
                </c:pt>
                <c:pt idx="4210">
                  <c:v>1.1017455828785303</c:v>
                </c:pt>
                <c:pt idx="4211">
                  <c:v>1.1014612692867971</c:v>
                </c:pt>
                <c:pt idx="4212">
                  <c:v>1.1019424002839546</c:v>
                </c:pt>
                <c:pt idx="4213">
                  <c:v>1.1007563321023968</c:v>
                </c:pt>
                <c:pt idx="4214">
                  <c:v>1.1008592217254356</c:v>
                </c:pt>
                <c:pt idx="4215">
                  <c:v>1.1019420327493177</c:v>
                </c:pt>
                <c:pt idx="4216">
                  <c:v>1.1006421710608041</c:v>
                </c:pt>
                <c:pt idx="4217">
                  <c:v>1.1006156815125168</c:v>
                </c:pt>
                <c:pt idx="4218">
                  <c:v>1.1010073984419237</c:v>
                </c:pt>
                <c:pt idx="4219">
                  <c:v>1.1015273447029135</c:v>
                </c:pt>
                <c:pt idx="4220">
                  <c:v>1.1012424111734069</c:v>
                </c:pt>
                <c:pt idx="4221">
                  <c:v>1.1001499769207728</c:v>
                </c:pt>
                <c:pt idx="4222">
                  <c:v>1.1017780455009805</c:v>
                </c:pt>
                <c:pt idx="4223">
                  <c:v>1.1005368476554753</c:v>
                </c:pt>
                <c:pt idx="4224">
                  <c:v>1.1011898607759503</c:v>
                </c:pt>
                <c:pt idx="4225">
                  <c:v>1.1004406111896738</c:v>
                </c:pt>
                <c:pt idx="4226">
                  <c:v>1.1011789296795917</c:v>
                </c:pt>
                <c:pt idx="4227">
                  <c:v>1.1001427554768768</c:v>
                </c:pt>
                <c:pt idx="4228">
                  <c:v>1.1017731641592943</c:v>
                </c:pt>
                <c:pt idx="4229">
                  <c:v>1.1015524789140267</c:v>
                </c:pt>
                <c:pt idx="4230">
                  <c:v>1.0999659598001128</c:v>
                </c:pt>
                <c:pt idx="4231">
                  <c:v>1.1010096734194401</c:v>
                </c:pt>
                <c:pt idx="4232">
                  <c:v>1.0998756383851123</c:v>
                </c:pt>
                <c:pt idx="4233">
                  <c:v>1.101169744548371</c:v>
                </c:pt>
                <c:pt idx="4234">
                  <c:v>1.100861798939077</c:v>
                </c:pt>
                <c:pt idx="4235">
                  <c:v>1.1004973465259378</c:v>
                </c:pt>
                <c:pt idx="4236">
                  <c:v>1.1010957338948417</c:v>
                </c:pt>
                <c:pt idx="4237">
                  <c:v>1.1018507776538231</c:v>
                </c:pt>
                <c:pt idx="4238">
                  <c:v>1.1012424003009336</c:v>
                </c:pt>
                <c:pt idx="4239">
                  <c:v>1.1011156042279482</c:v>
                </c:pt>
                <c:pt idx="4240">
                  <c:v>1.1018786116159776</c:v>
                </c:pt>
                <c:pt idx="4241">
                  <c:v>1.1025081195556294</c:v>
                </c:pt>
                <c:pt idx="4242">
                  <c:v>1.0997766894047807</c:v>
                </c:pt>
                <c:pt idx="4243">
                  <c:v>1.1020999559234212</c:v>
                </c:pt>
                <c:pt idx="4244">
                  <c:v>1.1013422821065069</c:v>
                </c:pt>
                <c:pt idx="4245">
                  <c:v>1.1007353837196709</c:v>
                </c:pt>
                <c:pt idx="4246">
                  <c:v>1.1021272666119368</c:v>
                </c:pt>
                <c:pt idx="4247">
                  <c:v>1.1022749752049992</c:v>
                </c:pt>
                <c:pt idx="4248">
                  <c:v>1.1018694265859736</c:v>
                </c:pt>
                <c:pt idx="4249">
                  <c:v>1.1007002791874263</c:v>
                </c:pt>
                <c:pt idx="4250">
                  <c:v>1.1026434539337271</c:v>
                </c:pt>
                <c:pt idx="4251">
                  <c:v>1.1027280899812835</c:v>
                </c:pt>
                <c:pt idx="4252">
                  <c:v>1.1015408049363202</c:v>
                </c:pt>
                <c:pt idx="4253">
                  <c:v>1.1006502399846243</c:v>
                </c:pt>
                <c:pt idx="4254">
                  <c:v>1.1002942930098556</c:v>
                </c:pt>
                <c:pt idx="4255">
                  <c:v>1.1013974923075178</c:v>
                </c:pt>
                <c:pt idx="4256">
                  <c:v>1.1005078245924462</c:v>
                </c:pt>
                <c:pt idx="4257">
                  <c:v>1.1012162083489596</c:v>
                </c:pt>
                <c:pt idx="4258">
                  <c:v>1.1018106433926687</c:v>
                </c:pt>
                <c:pt idx="4259">
                  <c:v>1.1014945425718314</c:v>
                </c:pt>
                <c:pt idx="4260">
                  <c:v>1.1013090099107801</c:v>
                </c:pt>
                <c:pt idx="4261">
                  <c:v>1.1007620772164501</c:v>
                </c:pt>
                <c:pt idx="4262">
                  <c:v>1.1014323739044551</c:v>
                </c:pt>
                <c:pt idx="4263">
                  <c:v>1.101498645100728</c:v>
                </c:pt>
                <c:pt idx="4264">
                  <c:v>1.1007952572910149</c:v>
                </c:pt>
                <c:pt idx="4265">
                  <c:v>1.1002386707515921</c:v>
                </c:pt>
                <c:pt idx="4266">
                  <c:v>1.1016227467539481</c:v>
                </c:pt>
                <c:pt idx="4267">
                  <c:v>1.1016044545839552</c:v>
                </c:pt>
                <c:pt idx="4268">
                  <c:v>1.1013245212400553</c:v>
                </c:pt>
                <c:pt idx="4269">
                  <c:v>1.1010472827409552</c:v>
                </c:pt>
                <c:pt idx="4270">
                  <c:v>1.1007242582970835</c:v>
                </c:pt>
                <c:pt idx="4271">
                  <c:v>1.101298510975991</c:v>
                </c:pt>
                <c:pt idx="4272">
                  <c:v>1.1023903334981731</c:v>
                </c:pt>
                <c:pt idx="4273">
                  <c:v>1.1012867661990593</c:v>
                </c:pt>
                <c:pt idx="4274">
                  <c:v>1.1013502626733103</c:v>
                </c:pt>
                <c:pt idx="4275">
                  <c:v>1.0998460132136054</c:v>
                </c:pt>
                <c:pt idx="4276">
                  <c:v>1.1009313336992919</c:v>
                </c:pt>
                <c:pt idx="4277">
                  <c:v>1.1021774846743764</c:v>
                </c:pt>
                <c:pt idx="4278">
                  <c:v>1.1004673976321024</c:v>
                </c:pt>
                <c:pt idx="4279">
                  <c:v>1.1007711335978552</c:v>
                </c:pt>
                <c:pt idx="4280">
                  <c:v>1.1018488120774887</c:v>
                </c:pt>
                <c:pt idx="4281">
                  <c:v>1.1009321070817499</c:v>
                </c:pt>
                <c:pt idx="4282">
                  <c:v>1.1016387801334508</c:v>
                </c:pt>
                <c:pt idx="4283">
                  <c:v>1.101644236794602</c:v>
                </c:pt>
                <c:pt idx="4284">
                  <c:v>1.1010702018780287</c:v>
                </c:pt>
                <c:pt idx="4285">
                  <c:v>1.1009112858782657</c:v>
                </c:pt>
                <c:pt idx="4286">
                  <c:v>1.1011774594670409</c:v>
                </c:pt>
                <c:pt idx="4287">
                  <c:v>1.1016103815069467</c:v>
                </c:pt>
                <c:pt idx="4288">
                  <c:v>1.101405308876926</c:v>
                </c:pt>
                <c:pt idx="4289">
                  <c:v>1.1013162077696781</c:v>
                </c:pt>
                <c:pt idx="4290">
                  <c:v>1.1016114521421638</c:v>
                </c:pt>
                <c:pt idx="4291">
                  <c:v>1.1013813918590016</c:v>
                </c:pt>
                <c:pt idx="4292">
                  <c:v>1.1004405253542378</c:v>
                </c:pt>
                <c:pt idx="4293">
                  <c:v>1.1015835620595387</c:v>
                </c:pt>
                <c:pt idx="4294">
                  <c:v>1.1007250533426061</c:v>
                </c:pt>
                <c:pt idx="4295">
                  <c:v>1.1009844609593669</c:v>
                </c:pt>
                <c:pt idx="4296">
                  <c:v>1.1032066972179366</c:v>
                </c:pt>
                <c:pt idx="4297">
                  <c:v>1.1007439842126299</c:v>
                </c:pt>
                <c:pt idx="4298">
                  <c:v>1.1010525268125033</c:v>
                </c:pt>
                <c:pt idx="4299">
                  <c:v>1.1014225013542793</c:v>
                </c:pt>
                <c:pt idx="4300">
                  <c:v>1.1007149360913027</c:v>
                </c:pt>
                <c:pt idx="4301">
                  <c:v>1.1004840916295866</c:v>
                </c:pt>
                <c:pt idx="4302">
                  <c:v>1.1009101709659184</c:v>
                </c:pt>
                <c:pt idx="4303">
                  <c:v>1.1020476888374837</c:v>
                </c:pt>
                <c:pt idx="4304">
                  <c:v>1.1015734510941606</c:v>
                </c:pt>
                <c:pt idx="4305">
                  <c:v>1.1021071560622084</c:v>
                </c:pt>
                <c:pt idx="4306">
                  <c:v>1.1009302223297344</c:v>
                </c:pt>
                <c:pt idx="4307">
                  <c:v>1.1023886942116521</c:v>
                </c:pt>
                <c:pt idx="4308">
                  <c:v>1.1010027612019735</c:v>
                </c:pt>
                <c:pt idx="4309">
                  <c:v>1.1021385289961638</c:v>
                </c:pt>
                <c:pt idx="4310">
                  <c:v>1.1004811278803475</c:v>
                </c:pt>
                <c:pt idx="4311">
                  <c:v>1.1006241461266086</c:v>
                </c:pt>
                <c:pt idx="4312">
                  <c:v>1.1009671814982216</c:v>
                </c:pt>
                <c:pt idx="4313">
                  <c:v>1.1011614996866255</c:v>
                </c:pt>
                <c:pt idx="4314">
                  <c:v>1.1015287095140467</c:v>
                </c:pt>
                <c:pt idx="4315">
                  <c:v>1.1008441398897133</c:v>
                </c:pt>
                <c:pt idx="4316">
                  <c:v>1.1008685802585183</c:v>
                </c:pt>
                <c:pt idx="4317">
                  <c:v>1.1012075358955893</c:v>
                </c:pt>
                <c:pt idx="4318">
                  <c:v>1.1016759207376088</c:v>
                </c:pt>
                <c:pt idx="4319">
                  <c:v>1.1002935062523747</c:v>
                </c:pt>
                <c:pt idx="4320">
                  <c:v>1.1008678955479145</c:v>
                </c:pt>
                <c:pt idx="4321">
                  <c:v>1.1015864146419516</c:v>
                </c:pt>
                <c:pt idx="4322">
                  <c:v>1.1018170973293631</c:v>
                </c:pt>
                <c:pt idx="4323">
                  <c:v>1.1022961935792059</c:v>
                </c:pt>
                <c:pt idx="4324">
                  <c:v>1.1021585095141986</c:v>
                </c:pt>
                <c:pt idx="4325">
                  <c:v>1.1025048662439372</c:v>
                </c:pt>
                <c:pt idx="4326">
                  <c:v>1.1015866698056802</c:v>
                </c:pt>
                <c:pt idx="4327">
                  <c:v>1.0991573384315172</c:v>
                </c:pt>
                <c:pt idx="4328">
                  <c:v>1.1011485371162559</c:v>
                </c:pt>
                <c:pt idx="4329">
                  <c:v>1.1006313014256222</c:v>
                </c:pt>
                <c:pt idx="4330">
                  <c:v>1.1021286888146149</c:v>
                </c:pt>
                <c:pt idx="4331">
                  <c:v>1.1020696766590559</c:v>
                </c:pt>
                <c:pt idx="4332">
                  <c:v>1.1015791482270729</c:v>
                </c:pt>
                <c:pt idx="4333">
                  <c:v>1.1016766295374336</c:v>
                </c:pt>
                <c:pt idx="4334">
                  <c:v>1.1008003467543297</c:v>
                </c:pt>
                <c:pt idx="4335">
                  <c:v>1.1017370562810567</c:v>
                </c:pt>
                <c:pt idx="4336">
                  <c:v>1.1017334763958668</c:v>
                </c:pt>
                <c:pt idx="4337">
                  <c:v>1.100587950218658</c:v>
                </c:pt>
                <c:pt idx="4338">
                  <c:v>1.1012025177620437</c:v>
                </c:pt>
                <c:pt idx="4339">
                  <c:v>1.0998944224542906</c:v>
                </c:pt>
                <c:pt idx="4340">
                  <c:v>1.1008478102648651</c:v>
                </c:pt>
                <c:pt idx="4341">
                  <c:v>1.1010194740698254</c:v>
                </c:pt>
                <c:pt idx="4342">
                  <c:v>1.1019638647531096</c:v>
                </c:pt>
                <c:pt idx="4343">
                  <c:v>1.1010156889833349</c:v>
                </c:pt>
                <c:pt idx="4344">
                  <c:v>1.1018051548387708</c:v>
                </c:pt>
                <c:pt idx="4345">
                  <c:v>1.1014359761476364</c:v>
                </c:pt>
                <c:pt idx="4346">
                  <c:v>1.1009065767759745</c:v>
                </c:pt>
                <c:pt idx="4347">
                  <c:v>1.1003330338775374</c:v>
                </c:pt>
                <c:pt idx="4348">
                  <c:v>1.1008300527116732</c:v>
                </c:pt>
                <c:pt idx="4349">
                  <c:v>1.1013033154301561</c:v>
                </c:pt>
                <c:pt idx="4350">
                  <c:v>1.1011073434928125</c:v>
                </c:pt>
                <c:pt idx="4351">
                  <c:v>1.1013380054486586</c:v>
                </c:pt>
                <c:pt idx="4352">
                  <c:v>1.1018019035473043</c:v>
                </c:pt>
                <c:pt idx="4353">
                  <c:v>1.1019938887864769</c:v>
                </c:pt>
                <c:pt idx="4354">
                  <c:v>1.1019066078698572</c:v>
                </c:pt>
                <c:pt idx="4355">
                  <c:v>1.1014910772313691</c:v>
                </c:pt>
                <c:pt idx="4356">
                  <c:v>1.1022810445598337</c:v>
                </c:pt>
                <c:pt idx="4357">
                  <c:v>1.1010528824482972</c:v>
                </c:pt>
                <c:pt idx="4358">
                  <c:v>1.1008526258483233</c:v>
                </c:pt>
                <c:pt idx="4359">
                  <c:v>1.1013971831615121</c:v>
                </c:pt>
                <c:pt idx="4360">
                  <c:v>1.10142811566343</c:v>
                </c:pt>
                <c:pt idx="4361">
                  <c:v>1.1027128209426424</c:v>
                </c:pt>
                <c:pt idx="4362">
                  <c:v>1.1009301564922018</c:v>
                </c:pt>
                <c:pt idx="4363">
                  <c:v>1.1019133344086238</c:v>
                </c:pt>
                <c:pt idx="4364">
                  <c:v>1.1016657638136513</c:v>
                </c:pt>
                <c:pt idx="4365">
                  <c:v>1.1014702968429</c:v>
                </c:pt>
                <c:pt idx="4366">
                  <c:v>1.1028024756717021</c:v>
                </c:pt>
                <c:pt idx="4367">
                  <c:v>1.1019131212540592</c:v>
                </c:pt>
                <c:pt idx="4368">
                  <c:v>1.1012094631864988</c:v>
                </c:pt>
                <c:pt idx="4369">
                  <c:v>1.101693701211538</c:v>
                </c:pt>
                <c:pt idx="4370">
                  <c:v>1.1030479736929932</c:v>
                </c:pt>
                <c:pt idx="4371">
                  <c:v>1.1014186212404524</c:v>
                </c:pt>
                <c:pt idx="4372">
                  <c:v>1.1013885455992145</c:v>
                </c:pt>
                <c:pt idx="4373">
                  <c:v>1.1007411879038567</c:v>
                </c:pt>
                <c:pt idx="4374">
                  <c:v>1.1000692636209286</c:v>
                </c:pt>
                <c:pt idx="4375">
                  <c:v>1.1011133996738063</c:v>
                </c:pt>
                <c:pt idx="4376">
                  <c:v>1.1005546680828644</c:v>
                </c:pt>
                <c:pt idx="4377">
                  <c:v>1.1017163425765755</c:v>
                </c:pt>
                <c:pt idx="4378">
                  <c:v>1.1026051972504554</c:v>
                </c:pt>
                <c:pt idx="4379">
                  <c:v>1.1013542138277952</c:v>
                </c:pt>
                <c:pt idx="4380">
                  <c:v>1.1012562099123786</c:v>
                </c:pt>
                <c:pt idx="4381">
                  <c:v>1.1006843646323443</c:v>
                </c:pt>
                <c:pt idx="4382">
                  <c:v>1.1010892867352216</c:v>
                </c:pt>
                <c:pt idx="4383">
                  <c:v>1.1015037708513864</c:v>
                </c:pt>
                <c:pt idx="4384">
                  <c:v>1.1025970293778606</c:v>
                </c:pt>
                <c:pt idx="4385">
                  <c:v>1.1001006199487164</c:v>
                </c:pt>
                <c:pt idx="4386">
                  <c:v>1.1017591713609625</c:v>
                </c:pt>
                <c:pt idx="4387">
                  <c:v>1.1019215105121574</c:v>
                </c:pt>
                <c:pt idx="4388">
                  <c:v>1.1018621957533725</c:v>
                </c:pt>
                <c:pt idx="4389">
                  <c:v>1.1024015796626896</c:v>
                </c:pt>
                <c:pt idx="4390">
                  <c:v>1.1012983246092434</c:v>
                </c:pt>
                <c:pt idx="4391">
                  <c:v>1.1018457692810408</c:v>
                </c:pt>
                <c:pt idx="4392">
                  <c:v>1.1018053163260555</c:v>
                </c:pt>
                <c:pt idx="4393">
                  <c:v>1.1018750464558367</c:v>
                </c:pt>
                <c:pt idx="4394">
                  <c:v>1.1018347569007645</c:v>
                </c:pt>
                <c:pt idx="4395">
                  <c:v>1.101735004025288</c:v>
                </c:pt>
                <c:pt idx="4396">
                  <c:v>1.1008079486470506</c:v>
                </c:pt>
                <c:pt idx="4397">
                  <c:v>1.1014999950933002</c:v>
                </c:pt>
                <c:pt idx="4398">
                  <c:v>1.1012547388935223</c:v>
                </c:pt>
                <c:pt idx="4399">
                  <c:v>1.1001196946897469</c:v>
                </c:pt>
                <c:pt idx="4400">
                  <c:v>1.0999626401775549</c:v>
                </c:pt>
                <c:pt idx="4401">
                  <c:v>1.1011086691384238</c:v>
                </c:pt>
                <c:pt idx="4402">
                  <c:v>1.1013544173115828</c:v>
                </c:pt>
                <c:pt idx="4403">
                  <c:v>1.1004973299249596</c:v>
                </c:pt>
                <c:pt idx="4404">
                  <c:v>1.1004426069915496</c:v>
                </c:pt>
                <c:pt idx="4405">
                  <c:v>1.1018174358474393</c:v>
                </c:pt>
                <c:pt idx="4406">
                  <c:v>1.10231881598688</c:v>
                </c:pt>
                <c:pt idx="4407">
                  <c:v>1.1010601444642298</c:v>
                </c:pt>
                <c:pt idx="4408">
                  <c:v>1.1002015109346357</c:v>
                </c:pt>
                <c:pt idx="4409">
                  <c:v>1.1016674237682256</c:v>
                </c:pt>
                <c:pt idx="4410">
                  <c:v>1.1020821226705972</c:v>
                </c:pt>
                <c:pt idx="4411">
                  <c:v>1.1014253693674907</c:v>
                </c:pt>
                <c:pt idx="4412">
                  <c:v>1.1004167995085499</c:v>
                </c:pt>
                <c:pt idx="4413">
                  <c:v>1.10018964278417</c:v>
                </c:pt>
                <c:pt idx="4414">
                  <c:v>1.1017863235019374</c:v>
                </c:pt>
                <c:pt idx="4415">
                  <c:v>1.100982759626925</c:v>
                </c:pt>
                <c:pt idx="4416">
                  <c:v>1.1011507526808548</c:v>
                </c:pt>
                <c:pt idx="4417">
                  <c:v>1.1019261796226882</c:v>
                </c:pt>
                <c:pt idx="4418">
                  <c:v>1.1013844918033286</c:v>
                </c:pt>
                <c:pt idx="4419">
                  <c:v>1.1014020460243765</c:v>
                </c:pt>
                <c:pt idx="4420">
                  <c:v>1.1002845692610046</c:v>
                </c:pt>
                <c:pt idx="4421">
                  <c:v>1.1008533884961382</c:v>
                </c:pt>
                <c:pt idx="4422">
                  <c:v>1.1012674868656052</c:v>
                </c:pt>
                <c:pt idx="4423">
                  <c:v>1.1013471963080204</c:v>
                </c:pt>
                <c:pt idx="4424">
                  <c:v>1.0999594564903188</c:v>
                </c:pt>
                <c:pt idx="4425">
                  <c:v>1.1012782416338804</c:v>
                </c:pt>
                <c:pt idx="4426">
                  <c:v>1.100707609039659</c:v>
                </c:pt>
                <c:pt idx="4427">
                  <c:v>1.1009223355910289</c:v>
                </c:pt>
                <c:pt idx="4428">
                  <c:v>1.0998548370203329</c:v>
                </c:pt>
                <c:pt idx="4429">
                  <c:v>1.1018051548387708</c:v>
                </c:pt>
                <c:pt idx="4430">
                  <c:v>1.1014964524223958</c:v>
                </c:pt>
                <c:pt idx="4431">
                  <c:v>1.1022747052317678</c:v>
                </c:pt>
                <c:pt idx="4432">
                  <c:v>1.1013174802684276</c:v>
                </c:pt>
                <c:pt idx="4433">
                  <c:v>1.1018974836741899</c:v>
                </c:pt>
                <c:pt idx="4434">
                  <c:v>1.1015627327964286</c:v>
                </c:pt>
                <c:pt idx="4435">
                  <c:v>1.101300717440022</c:v>
                </c:pt>
                <c:pt idx="4436">
                  <c:v>1.1007417825964607</c:v>
                </c:pt>
                <c:pt idx="4437">
                  <c:v>1.1004312849566273</c:v>
                </c:pt>
                <c:pt idx="4438">
                  <c:v>1.1013450601588586</c:v>
                </c:pt>
                <c:pt idx="4439">
                  <c:v>1.1010351907348654</c:v>
                </c:pt>
                <c:pt idx="4440">
                  <c:v>1.100316225108436</c:v>
                </c:pt>
                <c:pt idx="4441">
                  <c:v>1.1014902252514167</c:v>
                </c:pt>
                <c:pt idx="4442">
                  <c:v>1.100180843393209</c:v>
                </c:pt>
                <c:pt idx="4443">
                  <c:v>1.1011156042279482</c:v>
                </c:pt>
                <c:pt idx="4444">
                  <c:v>1.1008204067399607</c:v>
                </c:pt>
                <c:pt idx="4445">
                  <c:v>1.1010776301951732</c:v>
                </c:pt>
                <c:pt idx="4446">
                  <c:v>1.1014483902695837</c:v>
                </c:pt>
                <c:pt idx="4447">
                  <c:v>1.101264281940104</c:v>
                </c:pt>
                <c:pt idx="4448">
                  <c:v>1.1017642878641225</c:v>
                </c:pt>
                <c:pt idx="4449">
                  <c:v>1.1023309300497559</c:v>
                </c:pt>
                <c:pt idx="4450">
                  <c:v>1.1013259762926639</c:v>
                </c:pt>
                <c:pt idx="4451">
                  <c:v>1.1020816689895576</c:v>
                </c:pt>
                <c:pt idx="4452">
                  <c:v>1.1006162290221437</c:v>
                </c:pt>
                <c:pt idx="4453">
                  <c:v>1.1005853489845978</c:v>
                </c:pt>
                <c:pt idx="4454">
                  <c:v>1.1014906614331053</c:v>
                </c:pt>
                <c:pt idx="4455">
                  <c:v>1.1020513626043058</c:v>
                </c:pt>
                <c:pt idx="4456">
                  <c:v>1.1016475473014216</c:v>
                </c:pt>
                <c:pt idx="4457">
                  <c:v>1.100650261651452</c:v>
                </c:pt>
                <c:pt idx="4458">
                  <c:v>1.1017314680044963</c:v>
                </c:pt>
                <c:pt idx="4459">
                  <c:v>1.1019707652727289</c:v>
                </c:pt>
                <c:pt idx="4460">
                  <c:v>1.1020986736179679</c:v>
                </c:pt>
                <c:pt idx="4461">
                  <c:v>1.1012496411192039</c:v>
                </c:pt>
                <c:pt idx="4462">
                  <c:v>1.1022797659343677</c:v>
                </c:pt>
                <c:pt idx="4463">
                  <c:v>1.1011951350174578</c:v>
                </c:pt>
                <c:pt idx="4464">
                  <c:v>1.1005588917597731</c:v>
                </c:pt>
                <c:pt idx="4465">
                  <c:v>1.100788488104141</c:v>
                </c:pt>
                <c:pt idx="4466">
                  <c:v>1.1016851349035792</c:v>
                </c:pt>
                <c:pt idx="4467">
                  <c:v>1.1015103304448881</c:v>
                </c:pt>
                <c:pt idx="4468">
                  <c:v>1.1010556967177134</c:v>
                </c:pt>
                <c:pt idx="4469">
                  <c:v>1.1009769019857363</c:v>
                </c:pt>
                <c:pt idx="4470">
                  <c:v>1.1006241167759967</c:v>
                </c:pt>
                <c:pt idx="4471">
                  <c:v>1.1014795768419714</c:v>
                </c:pt>
                <c:pt idx="4472">
                  <c:v>1.1026258978061738</c:v>
                </c:pt>
                <c:pt idx="4473">
                  <c:v>1.101221513791719</c:v>
                </c:pt>
                <c:pt idx="4474">
                  <c:v>1.1000508215588265</c:v>
                </c:pt>
                <c:pt idx="4475">
                  <c:v>1.1016795126327219</c:v>
                </c:pt>
                <c:pt idx="4476">
                  <c:v>1.1002124757278104</c:v>
                </c:pt>
                <c:pt idx="4477">
                  <c:v>1.100900221630486</c:v>
                </c:pt>
                <c:pt idx="4478">
                  <c:v>1.1006000337137487</c:v>
                </c:pt>
                <c:pt idx="4479">
                  <c:v>1.1016764430687069</c:v>
                </c:pt>
                <c:pt idx="4480">
                  <c:v>1.1018669201906843</c:v>
                </c:pt>
                <c:pt idx="4481">
                  <c:v>1.1011258434177871</c:v>
                </c:pt>
                <c:pt idx="4482">
                  <c:v>1.1011422534617805</c:v>
                </c:pt>
                <c:pt idx="4483">
                  <c:v>1.1014457988264779</c:v>
                </c:pt>
                <c:pt idx="4484">
                  <c:v>1.101275190352871</c:v>
                </c:pt>
                <c:pt idx="4485">
                  <c:v>1.101398424344469</c:v>
                </c:pt>
                <c:pt idx="4486">
                  <c:v>1.1005056156197623</c:v>
                </c:pt>
                <c:pt idx="4487">
                  <c:v>1.1020541402810249</c:v>
                </c:pt>
                <c:pt idx="4488">
                  <c:v>1.1006803455321619</c:v>
                </c:pt>
                <c:pt idx="4489">
                  <c:v>1.1016500105264371</c:v>
                </c:pt>
                <c:pt idx="4490">
                  <c:v>1.1010158055529442</c:v>
                </c:pt>
                <c:pt idx="4491">
                  <c:v>1.1018154150096622</c:v>
                </c:pt>
                <c:pt idx="4492">
                  <c:v>1.1016871928287326</c:v>
                </c:pt>
                <c:pt idx="4493">
                  <c:v>1.1011610990955547</c:v>
                </c:pt>
                <c:pt idx="4494">
                  <c:v>1.1021632320622654</c:v>
                </c:pt>
                <c:pt idx="4495">
                  <c:v>1.1010940667269029</c:v>
                </c:pt>
                <c:pt idx="4496">
                  <c:v>1.101656553313801</c:v>
                </c:pt>
                <c:pt idx="4497">
                  <c:v>1.1014903944759691</c:v>
                </c:pt>
                <c:pt idx="4498">
                  <c:v>1.1001728161352333</c:v>
                </c:pt>
                <c:pt idx="4499">
                  <c:v>1.101353160777601</c:v>
                </c:pt>
                <c:pt idx="4500">
                  <c:v>1.1004457418066846</c:v>
                </c:pt>
                <c:pt idx="4501">
                  <c:v>1.1019582434526112</c:v>
                </c:pt>
                <c:pt idx="4502">
                  <c:v>1.101875838319522</c:v>
                </c:pt>
                <c:pt idx="4503">
                  <c:v>1.1012289084222422</c:v>
                </c:pt>
                <c:pt idx="4504">
                  <c:v>1.1013155361047364</c:v>
                </c:pt>
                <c:pt idx="4505">
                  <c:v>1.1024457314645479</c:v>
                </c:pt>
                <c:pt idx="4506">
                  <c:v>1.1015701625140193</c:v>
                </c:pt>
                <c:pt idx="4507">
                  <c:v>1.1024922807262314</c:v>
                </c:pt>
                <c:pt idx="4508">
                  <c:v>1.1026391522210184</c:v>
                </c:pt>
                <c:pt idx="4509">
                  <c:v>1.1005673519553563</c:v>
                </c:pt>
                <c:pt idx="4510">
                  <c:v>1.1007361823315565</c:v>
                </c:pt>
                <c:pt idx="4511">
                  <c:v>1.1011780982464323</c:v>
                </c:pt>
                <c:pt idx="4512">
                  <c:v>1.1019968939425107</c:v>
                </c:pt>
                <c:pt idx="4513">
                  <c:v>1.1009156529344379</c:v>
                </c:pt>
                <c:pt idx="4514">
                  <c:v>1.1013500537473304</c:v>
                </c:pt>
                <c:pt idx="4515">
                  <c:v>1.1006792249113739</c:v>
                </c:pt>
                <c:pt idx="4516">
                  <c:v>1.1018474534666203</c:v>
                </c:pt>
                <c:pt idx="4517">
                  <c:v>1.1024160358492703</c:v>
                </c:pt>
                <c:pt idx="4518">
                  <c:v>1.1016094622751651</c:v>
                </c:pt>
                <c:pt idx="4519">
                  <c:v>1.1013190551185366</c:v>
                </c:pt>
                <c:pt idx="4520">
                  <c:v>1.1015245938446063</c:v>
                </c:pt>
                <c:pt idx="4521">
                  <c:v>1.1017355783836755</c:v>
                </c:pt>
                <c:pt idx="4522">
                  <c:v>1.1012298400673259</c:v>
                </c:pt>
                <c:pt idx="4523">
                  <c:v>1.1014054949195402</c:v>
                </c:pt>
                <c:pt idx="4524">
                  <c:v>1.1008617206939511</c:v>
                </c:pt>
                <c:pt idx="4525">
                  <c:v>1.1017641373584428</c:v>
                </c:pt>
                <c:pt idx="4526">
                  <c:v>1.1005144398546178</c:v>
                </c:pt>
                <c:pt idx="4527">
                  <c:v>1.1021146861590116</c:v>
                </c:pt>
                <c:pt idx="4528">
                  <c:v>1.1009557658052369</c:v>
                </c:pt>
                <c:pt idx="4529">
                  <c:v>1.1006756580615653</c:v>
                </c:pt>
                <c:pt idx="4530">
                  <c:v>1.1008778555255672</c:v>
                </c:pt>
                <c:pt idx="4531">
                  <c:v>1.1007345855889925</c:v>
                </c:pt>
                <c:pt idx="4532">
                  <c:v>1.1014709767299704</c:v>
                </c:pt>
                <c:pt idx="4533">
                  <c:v>1.0997876879286437</c:v>
                </c:pt>
                <c:pt idx="4534">
                  <c:v>1.1021759333711394</c:v>
                </c:pt>
                <c:pt idx="4535">
                  <c:v>1.1017472786063753</c:v>
                </c:pt>
                <c:pt idx="4536">
                  <c:v>1.1004328334901423</c:v>
                </c:pt>
                <c:pt idx="4537">
                  <c:v>1.1013749541524047</c:v>
                </c:pt>
                <c:pt idx="4538">
                  <c:v>1.1009484869029151</c:v>
                </c:pt>
                <c:pt idx="4539">
                  <c:v>1.1015750788250118</c:v>
                </c:pt>
                <c:pt idx="4540">
                  <c:v>1.101791866382303</c:v>
                </c:pt>
                <c:pt idx="4541">
                  <c:v>1.101673262235036</c:v>
                </c:pt>
                <c:pt idx="4542">
                  <c:v>1.1004047380216713</c:v>
                </c:pt>
                <c:pt idx="4543">
                  <c:v>1.1012623289582593</c:v>
                </c:pt>
                <c:pt idx="4544">
                  <c:v>1.1014631668937964</c:v>
                </c:pt>
                <c:pt idx="4545">
                  <c:v>1.09982388922316</c:v>
                </c:pt>
                <c:pt idx="4546">
                  <c:v>1.1023890160957874</c:v>
                </c:pt>
                <c:pt idx="4547">
                  <c:v>1.1013666373708633</c:v>
                </c:pt>
                <c:pt idx="4548">
                  <c:v>1.1025022054193496</c:v>
                </c:pt>
                <c:pt idx="4549">
                  <c:v>1.1020328509911728</c:v>
                </c:pt>
                <c:pt idx="4550">
                  <c:v>1.1019920349751404</c:v>
                </c:pt>
                <c:pt idx="4551">
                  <c:v>1.100671735989144</c:v>
                </c:pt>
                <c:pt idx="4552">
                  <c:v>1.1017339258224359</c:v>
                </c:pt>
                <c:pt idx="4553">
                  <c:v>1.1013430348061264</c:v>
                </c:pt>
                <c:pt idx="4554">
                  <c:v>1.1009805628789353</c:v>
                </c:pt>
                <c:pt idx="4555">
                  <c:v>1.1008058513373788</c:v>
                </c:pt>
                <c:pt idx="4556">
                  <c:v>1.1006536869612191</c:v>
                </c:pt>
                <c:pt idx="4557">
                  <c:v>1.0999303290423099</c:v>
                </c:pt>
                <c:pt idx="4558">
                  <c:v>1.1006862595984224</c:v>
                </c:pt>
                <c:pt idx="4559">
                  <c:v>1.1016881288199858</c:v>
                </c:pt>
                <c:pt idx="4560">
                  <c:v>1.1001943771965925</c:v>
                </c:pt>
                <c:pt idx="4561">
                  <c:v>1.1010940496214845</c:v>
                </c:pt>
                <c:pt idx="4562">
                  <c:v>1.1012289037734497</c:v>
                </c:pt>
                <c:pt idx="4563">
                  <c:v>1.1017668891324681</c:v>
                </c:pt>
                <c:pt idx="4564">
                  <c:v>1.0999451477214315</c:v>
                </c:pt>
                <c:pt idx="4565">
                  <c:v>1.1015809645507719</c:v>
                </c:pt>
                <c:pt idx="4566">
                  <c:v>1.1001511078565092</c:v>
                </c:pt>
                <c:pt idx="4567">
                  <c:v>1.1025083894193384</c:v>
                </c:pt>
                <c:pt idx="4568">
                  <c:v>1.1016473524070851</c:v>
                </c:pt>
                <c:pt idx="4569">
                  <c:v>1.101746068406221</c:v>
                </c:pt>
                <c:pt idx="4570">
                  <c:v>1.0994365512196285</c:v>
                </c:pt>
                <c:pt idx="4571">
                  <c:v>1.1015630804390957</c:v>
                </c:pt>
                <c:pt idx="4572">
                  <c:v>1.1022491379946751</c:v>
                </c:pt>
                <c:pt idx="4573">
                  <c:v>1.1016244334492764</c:v>
                </c:pt>
                <c:pt idx="4574">
                  <c:v>1.1003542829098452</c:v>
                </c:pt>
                <c:pt idx="4575">
                  <c:v>1.10089901284698</c:v>
                </c:pt>
                <c:pt idx="4576">
                  <c:v>1.1009123798672213</c:v>
                </c:pt>
                <c:pt idx="4577">
                  <c:v>1.1001934897523507</c:v>
                </c:pt>
                <c:pt idx="4578">
                  <c:v>1.1010308496558106</c:v>
                </c:pt>
                <c:pt idx="4579">
                  <c:v>1.1008886473654238</c:v>
                </c:pt>
                <c:pt idx="4580">
                  <c:v>1.1024173947361029</c:v>
                </c:pt>
                <c:pt idx="4581">
                  <c:v>1.1013000879020844</c:v>
                </c:pt>
                <c:pt idx="4582">
                  <c:v>1.1012415791536725</c:v>
                </c:pt>
                <c:pt idx="4583">
                  <c:v>1.1012996274304341</c:v>
                </c:pt>
                <c:pt idx="4584">
                  <c:v>1.1014644723338889</c:v>
                </c:pt>
                <c:pt idx="4585">
                  <c:v>1.101475053708832</c:v>
                </c:pt>
                <c:pt idx="4586">
                  <c:v>1.10179456628664</c:v>
                </c:pt>
                <c:pt idx="4587">
                  <c:v>1.1004644505017587</c:v>
                </c:pt>
                <c:pt idx="4588">
                  <c:v>1.1017118914314297</c:v>
                </c:pt>
                <c:pt idx="4589">
                  <c:v>1.1002944622021118</c:v>
                </c:pt>
                <c:pt idx="4590">
                  <c:v>1.1015709377531062</c:v>
                </c:pt>
                <c:pt idx="4591">
                  <c:v>1.1015433307423668</c:v>
                </c:pt>
                <c:pt idx="4592">
                  <c:v>1.1017515919793155</c:v>
                </c:pt>
                <c:pt idx="4593">
                  <c:v>1.1026338012049948</c:v>
                </c:pt>
                <c:pt idx="4594">
                  <c:v>1.0997376894927486</c:v>
                </c:pt>
                <c:pt idx="4595">
                  <c:v>1.1025910050497258</c:v>
                </c:pt>
                <c:pt idx="4596">
                  <c:v>1.1004220472547479</c:v>
                </c:pt>
                <c:pt idx="4597">
                  <c:v>1.1000544767048241</c:v>
                </c:pt>
                <c:pt idx="4598">
                  <c:v>1.101360721520894</c:v>
                </c:pt>
                <c:pt idx="4599">
                  <c:v>1.1013690410519412</c:v>
                </c:pt>
                <c:pt idx="4600">
                  <c:v>1.1006882446926836</c:v>
                </c:pt>
                <c:pt idx="4601">
                  <c:v>1.1008764716432657</c:v>
                </c:pt>
                <c:pt idx="4602">
                  <c:v>1.100569554224339</c:v>
                </c:pt>
                <c:pt idx="4603">
                  <c:v>1.1007111779903325</c:v>
                </c:pt>
                <c:pt idx="4604">
                  <c:v>1.1014931438309719</c:v>
                </c:pt>
                <c:pt idx="4605">
                  <c:v>1.1001748761984056</c:v>
                </c:pt>
                <c:pt idx="4606">
                  <c:v>1.1008071939797024</c:v>
                </c:pt>
                <c:pt idx="4607">
                  <c:v>1.1012941833694476</c:v>
                </c:pt>
                <c:pt idx="4608">
                  <c:v>1.1017107524304384</c:v>
                </c:pt>
                <c:pt idx="4609">
                  <c:v>1.1003221865740096</c:v>
                </c:pt>
                <c:pt idx="4610">
                  <c:v>1.101597806647854</c:v>
                </c:pt>
                <c:pt idx="4611">
                  <c:v>1.1002247313397469</c:v>
                </c:pt>
                <c:pt idx="4612">
                  <c:v>1.1006972856451542</c:v>
                </c:pt>
                <c:pt idx="4613">
                  <c:v>1.100621575181663</c:v>
                </c:pt>
                <c:pt idx="4614">
                  <c:v>1.1010943105288977</c:v>
                </c:pt>
                <c:pt idx="4615">
                  <c:v>1.1007366790480781</c:v>
                </c:pt>
                <c:pt idx="4616">
                  <c:v>1.1010447426361989</c:v>
                </c:pt>
                <c:pt idx="4617">
                  <c:v>1.1011752543525917</c:v>
                </c:pt>
                <c:pt idx="4618">
                  <c:v>1.1006537558254399</c:v>
                </c:pt>
                <c:pt idx="4619">
                  <c:v>1.1008013494987523</c:v>
                </c:pt>
                <c:pt idx="4620">
                  <c:v>1.10078113202506</c:v>
                </c:pt>
                <c:pt idx="4621">
                  <c:v>1.1014146844438188</c:v>
                </c:pt>
                <c:pt idx="4622">
                  <c:v>1.10091650145887</c:v>
                </c:pt>
                <c:pt idx="4623">
                  <c:v>1.1011432757888466</c:v>
                </c:pt>
                <c:pt idx="4624">
                  <c:v>1.1009052858024326</c:v>
                </c:pt>
                <c:pt idx="4625">
                  <c:v>1.1005126041478288</c:v>
                </c:pt>
                <c:pt idx="4626">
                  <c:v>1.1010652753602785</c:v>
                </c:pt>
                <c:pt idx="4627">
                  <c:v>1.1008031527106932</c:v>
                </c:pt>
                <c:pt idx="4628">
                  <c:v>1.1001060329556041</c:v>
                </c:pt>
                <c:pt idx="4629">
                  <c:v>1.1004073294263628</c:v>
                </c:pt>
                <c:pt idx="4630">
                  <c:v>1.1012568596511236</c:v>
                </c:pt>
                <c:pt idx="4631">
                  <c:v>1.1017465597603682</c:v>
                </c:pt>
                <c:pt idx="4632">
                  <c:v>1.1023596897192531</c:v>
                </c:pt>
                <c:pt idx="4633">
                  <c:v>1.1004774948586002</c:v>
                </c:pt>
                <c:pt idx="4634">
                  <c:v>1.1012171546043086</c:v>
                </c:pt>
                <c:pt idx="4635">
                  <c:v>1.1016173189284271</c:v>
                </c:pt>
                <c:pt idx="4636">
                  <c:v>1.1019959015394942</c:v>
                </c:pt>
                <c:pt idx="4637">
                  <c:v>1.1014436752380654</c:v>
                </c:pt>
                <c:pt idx="4638">
                  <c:v>1.1021925300420896</c:v>
                </c:pt>
                <c:pt idx="4639">
                  <c:v>1.1014154858261063</c:v>
                </c:pt>
                <c:pt idx="4640">
                  <c:v>1.1025192891165476</c:v>
                </c:pt>
                <c:pt idx="4641">
                  <c:v>1.1004621935492604</c:v>
                </c:pt>
                <c:pt idx="4642">
                  <c:v>1.1021162847783579</c:v>
                </c:pt>
                <c:pt idx="4643">
                  <c:v>1.1016113752743852</c:v>
                </c:pt>
                <c:pt idx="4644">
                  <c:v>1.101471711868387</c:v>
                </c:pt>
                <c:pt idx="4645">
                  <c:v>1.1018570098050497</c:v>
                </c:pt>
                <c:pt idx="4646">
                  <c:v>1.1015619605554783</c:v>
                </c:pt>
                <c:pt idx="4647">
                  <c:v>1.1004716097559983</c:v>
                </c:pt>
                <c:pt idx="4648">
                  <c:v>1.1009104206076894</c:v>
                </c:pt>
                <c:pt idx="4649">
                  <c:v>1.101430811877756</c:v>
                </c:pt>
                <c:pt idx="4650">
                  <c:v>1.1022395828924982</c:v>
                </c:pt>
                <c:pt idx="4651">
                  <c:v>1.1012747047524643</c:v>
                </c:pt>
                <c:pt idx="4652">
                  <c:v>1.0999792615206818</c:v>
                </c:pt>
                <c:pt idx="4653">
                  <c:v>1.1016569932735982</c:v>
                </c:pt>
                <c:pt idx="4654">
                  <c:v>1.1011052266342927</c:v>
                </c:pt>
                <c:pt idx="4655">
                  <c:v>1.1014139393018403</c:v>
                </c:pt>
                <c:pt idx="4656">
                  <c:v>1.1020022938983152</c:v>
                </c:pt>
                <c:pt idx="4657">
                  <c:v>1.0999274356369657</c:v>
                </c:pt>
                <c:pt idx="4658">
                  <c:v>1.1015486680021198</c:v>
                </c:pt>
                <c:pt idx="4659">
                  <c:v>1.1015672224226591</c:v>
                </c:pt>
                <c:pt idx="4660">
                  <c:v>1.1011462804051111</c:v>
                </c:pt>
                <c:pt idx="4661">
                  <c:v>1.101394847696352</c:v>
                </c:pt>
                <c:pt idx="4662">
                  <c:v>1.1014759766646414</c:v>
                </c:pt>
                <c:pt idx="4663">
                  <c:v>1.1014344775491032</c:v>
                </c:pt>
                <c:pt idx="4664">
                  <c:v>1.1015506470722387</c:v>
                </c:pt>
                <c:pt idx="4665">
                  <c:v>1.100818708147699</c:v>
                </c:pt>
                <c:pt idx="4666">
                  <c:v>1.1002861962312593</c:v>
                </c:pt>
                <c:pt idx="4667">
                  <c:v>1.1012723042298216</c:v>
                </c:pt>
                <c:pt idx="4668">
                  <c:v>1.1008167576946537</c:v>
                </c:pt>
                <c:pt idx="4669">
                  <c:v>1.1008812711313609</c:v>
                </c:pt>
                <c:pt idx="4670">
                  <c:v>1.1007971390999269</c:v>
                </c:pt>
                <c:pt idx="4671">
                  <c:v>1.1005113545521135</c:v>
                </c:pt>
                <c:pt idx="4672">
                  <c:v>1.1016235217902977</c:v>
                </c:pt>
                <c:pt idx="4673">
                  <c:v>1.1009746761633028</c:v>
                </c:pt>
                <c:pt idx="4674">
                  <c:v>1.1015995102276197</c:v>
                </c:pt>
                <c:pt idx="4675">
                  <c:v>1.1010952260526612</c:v>
                </c:pt>
                <c:pt idx="4676">
                  <c:v>1.1013190551185368</c:v>
                </c:pt>
                <c:pt idx="4677">
                  <c:v>1.1013919844814644</c:v>
                </c:pt>
                <c:pt idx="4678">
                  <c:v>1.1018459910701062</c:v>
                </c:pt>
                <c:pt idx="4679">
                  <c:v>1.1006310947054794</c:v>
                </c:pt>
                <c:pt idx="4680">
                  <c:v>1.0998329460783773</c:v>
                </c:pt>
                <c:pt idx="4681">
                  <c:v>1.1012243780799122</c:v>
                </c:pt>
                <c:pt idx="4682">
                  <c:v>1.101791708473649</c:v>
                </c:pt>
                <c:pt idx="4683">
                  <c:v>1.101337230556759</c:v>
                </c:pt>
                <c:pt idx="4684">
                  <c:v>1.102061574632095</c:v>
                </c:pt>
                <c:pt idx="4685">
                  <c:v>1.101392839778325</c:v>
                </c:pt>
                <c:pt idx="4686">
                  <c:v>1.101354230975705</c:v>
                </c:pt>
                <c:pt idx="4687">
                  <c:v>1.1017457300044753</c:v>
                </c:pt>
                <c:pt idx="4688">
                  <c:v>1.1024818440142821</c:v>
                </c:pt>
                <c:pt idx="4689">
                  <c:v>1.1013951581338217</c:v>
                </c:pt>
                <c:pt idx="4690">
                  <c:v>1.1016779793177482</c:v>
                </c:pt>
                <c:pt idx="4691">
                  <c:v>1.1016570332379947</c:v>
                </c:pt>
                <c:pt idx="4692">
                  <c:v>1.1022966966023287</c:v>
                </c:pt>
                <c:pt idx="4693">
                  <c:v>1.1002579088812241</c:v>
                </c:pt>
                <c:pt idx="4694">
                  <c:v>1.1020171966624615</c:v>
                </c:pt>
                <c:pt idx="4695">
                  <c:v>1.1011569229644995</c:v>
                </c:pt>
                <c:pt idx="4696">
                  <c:v>1.102093639241106</c:v>
                </c:pt>
                <c:pt idx="4697">
                  <c:v>1.1017461968281586</c:v>
                </c:pt>
                <c:pt idx="4698">
                  <c:v>1.1024115229318789</c:v>
                </c:pt>
                <c:pt idx="4699">
                  <c:v>1.1029725922087774</c:v>
                </c:pt>
                <c:pt idx="4700">
                  <c:v>1.1005895659557574</c:v>
                </c:pt>
                <c:pt idx="4701">
                  <c:v>1.1017766319663123</c:v>
                </c:pt>
                <c:pt idx="4702">
                  <c:v>1.1002828601495251</c:v>
                </c:pt>
                <c:pt idx="4703">
                  <c:v>1.1008745952224706</c:v>
                </c:pt>
                <c:pt idx="4704">
                  <c:v>1.1019830828960433</c:v>
                </c:pt>
                <c:pt idx="4705">
                  <c:v>1.1006900772180135</c:v>
                </c:pt>
                <c:pt idx="4706">
                  <c:v>1.1011483992825168</c:v>
                </c:pt>
                <c:pt idx="4707">
                  <c:v>1.1015808638152571</c:v>
                </c:pt>
                <c:pt idx="4708">
                  <c:v>1.1005469727450414</c:v>
                </c:pt>
                <c:pt idx="4709">
                  <c:v>1.1005785627232305</c:v>
                </c:pt>
                <c:pt idx="4710">
                  <c:v>1.1008514224944312</c:v>
                </c:pt>
                <c:pt idx="4711">
                  <c:v>1.1001020659259628</c:v>
                </c:pt>
                <c:pt idx="4712">
                  <c:v>1.1014318242564289</c:v>
                </c:pt>
                <c:pt idx="4713">
                  <c:v>1.1011463709204903</c:v>
                </c:pt>
                <c:pt idx="4714">
                  <c:v>1.1011087111471884</c:v>
                </c:pt>
                <c:pt idx="4715">
                  <c:v>1.1006222769779506</c:v>
                </c:pt>
                <c:pt idx="4716">
                  <c:v>1.1019899870119252</c:v>
                </c:pt>
                <c:pt idx="4717">
                  <c:v>1.0997526827915907</c:v>
                </c:pt>
                <c:pt idx="4718">
                  <c:v>1.1014500651673795</c:v>
                </c:pt>
                <c:pt idx="4719">
                  <c:v>1.1023719406713419</c:v>
                </c:pt>
                <c:pt idx="4720">
                  <c:v>1.1020555889735761</c:v>
                </c:pt>
                <c:pt idx="4721">
                  <c:v>1.1009248801505735</c:v>
                </c:pt>
                <c:pt idx="4722">
                  <c:v>1.1011061111112053</c:v>
                </c:pt>
                <c:pt idx="4723">
                  <c:v>1.1020252703228157</c:v>
                </c:pt>
                <c:pt idx="4724">
                  <c:v>1.1010089184035361</c:v>
                </c:pt>
                <c:pt idx="4725">
                  <c:v>1.1017934155962119</c:v>
                </c:pt>
                <c:pt idx="4726">
                  <c:v>1.1011184629744497</c:v>
                </c:pt>
                <c:pt idx="4727">
                  <c:v>1.1003654527024844</c:v>
                </c:pt>
                <c:pt idx="4728">
                  <c:v>1.1020064120106323</c:v>
                </c:pt>
                <c:pt idx="4729">
                  <c:v>1.10135647076094</c:v>
                </c:pt>
                <c:pt idx="4730">
                  <c:v>1.1010950397914865</c:v>
                </c:pt>
                <c:pt idx="4731">
                  <c:v>1.101047944594695</c:v>
                </c:pt>
                <c:pt idx="4732">
                  <c:v>1.1010839591607926</c:v>
                </c:pt>
                <c:pt idx="4733">
                  <c:v>1.1015666266963751</c:v>
                </c:pt>
                <c:pt idx="4734">
                  <c:v>1.0999039183712134</c:v>
                </c:pt>
                <c:pt idx="4735">
                  <c:v>1.1002786066488124</c:v>
                </c:pt>
                <c:pt idx="4736">
                  <c:v>1.1013844918033289</c:v>
                </c:pt>
                <c:pt idx="4737">
                  <c:v>1.1010874693130799</c:v>
                </c:pt>
                <c:pt idx="4738">
                  <c:v>1.100571400349474</c:v>
                </c:pt>
                <c:pt idx="4739">
                  <c:v>1.1011205638247759</c:v>
                </c:pt>
                <c:pt idx="4740">
                  <c:v>1.101124597466665</c:v>
                </c:pt>
                <c:pt idx="4741">
                  <c:v>1.1000647750546699</c:v>
                </c:pt>
                <c:pt idx="4742">
                  <c:v>1.1014573683800968</c:v>
                </c:pt>
                <c:pt idx="4743">
                  <c:v>1.1012295398900334</c:v>
                </c:pt>
                <c:pt idx="4744">
                  <c:v>1.0999975298557538</c:v>
                </c:pt>
                <c:pt idx="4745">
                  <c:v>1.1014314421071836</c:v>
                </c:pt>
                <c:pt idx="4746">
                  <c:v>1.1003365985028901</c:v>
                </c:pt>
                <c:pt idx="4747">
                  <c:v>1.1015345285408917</c:v>
                </c:pt>
                <c:pt idx="4748">
                  <c:v>1.1003074778345565</c:v>
                </c:pt>
                <c:pt idx="4749">
                  <c:v>1.1011331266950926</c:v>
                </c:pt>
                <c:pt idx="4750">
                  <c:v>1.100096712125989</c:v>
                </c:pt>
                <c:pt idx="4751">
                  <c:v>1.1014606904537503</c:v>
                </c:pt>
                <c:pt idx="4752">
                  <c:v>1.1009047478951339</c:v>
                </c:pt>
                <c:pt idx="4753">
                  <c:v>1.1011612853465742</c:v>
                </c:pt>
                <c:pt idx="4754">
                  <c:v>1.1022171300279471</c:v>
                </c:pt>
                <c:pt idx="4755">
                  <c:v>1.1018834256039773</c:v>
                </c:pt>
                <c:pt idx="4756">
                  <c:v>1.1015593824071257</c:v>
                </c:pt>
                <c:pt idx="4757">
                  <c:v>1.1019012112062596</c:v>
                </c:pt>
                <c:pt idx="4758">
                  <c:v>1.0996510123146155</c:v>
                </c:pt>
                <c:pt idx="4759">
                  <c:v>1.1010985604008525</c:v>
                </c:pt>
                <c:pt idx="4760">
                  <c:v>1.1006575991918965</c:v>
                </c:pt>
                <c:pt idx="4761">
                  <c:v>1.100866189310191</c:v>
                </c:pt>
                <c:pt idx="4762">
                  <c:v>1.1022205152302205</c:v>
                </c:pt>
                <c:pt idx="4763">
                  <c:v>1.103142183059336</c:v>
                </c:pt>
                <c:pt idx="4764">
                  <c:v>1.1009289418284329</c:v>
                </c:pt>
                <c:pt idx="4765">
                  <c:v>1.1008335990756395</c:v>
                </c:pt>
                <c:pt idx="4766">
                  <c:v>1.1023577878835529</c:v>
                </c:pt>
                <c:pt idx="4767">
                  <c:v>1.1031166066977209</c:v>
                </c:pt>
                <c:pt idx="4768">
                  <c:v>1.1011520673375692</c:v>
                </c:pt>
                <c:pt idx="4769">
                  <c:v>1.1010061687728334</c:v>
                </c:pt>
                <c:pt idx="4770">
                  <c:v>1.10126036194819</c:v>
                </c:pt>
                <c:pt idx="4771">
                  <c:v>1.100827072287976</c:v>
                </c:pt>
                <c:pt idx="4772">
                  <c:v>1.100920621668269</c:v>
                </c:pt>
                <c:pt idx="4773">
                  <c:v>1.1010062856681591</c:v>
                </c:pt>
                <c:pt idx="4774">
                  <c:v>1.1020606610851806</c:v>
                </c:pt>
                <c:pt idx="4775">
                  <c:v>1.1022461837432016</c:v>
                </c:pt>
                <c:pt idx="4776">
                  <c:v>1.1014379552029001</c:v>
                </c:pt>
                <c:pt idx="4777">
                  <c:v>1.1005719533169742</c:v>
                </c:pt>
                <c:pt idx="4778">
                  <c:v>1.1019614280963426</c:v>
                </c:pt>
                <c:pt idx="4779">
                  <c:v>1.1011531991375545</c:v>
                </c:pt>
                <c:pt idx="4780">
                  <c:v>1.1016847070259417</c:v>
                </c:pt>
                <c:pt idx="4781">
                  <c:v>1.101132440153813</c:v>
                </c:pt>
                <c:pt idx="4782">
                  <c:v>1.1013362638924493</c:v>
                </c:pt>
                <c:pt idx="4783">
                  <c:v>1.1009258343372856</c:v>
                </c:pt>
                <c:pt idx="4784">
                  <c:v>1.1013238122138462</c:v>
                </c:pt>
                <c:pt idx="4785">
                  <c:v>1.1009850587999517</c:v>
                </c:pt>
                <c:pt idx="4786">
                  <c:v>1.1020647962674415</c:v>
                </c:pt>
                <c:pt idx="4787">
                  <c:v>1.1016026182382403</c:v>
                </c:pt>
                <c:pt idx="4788">
                  <c:v>1.1016065217461213</c:v>
                </c:pt>
                <c:pt idx="4789">
                  <c:v>1.1016064263827048</c:v>
                </c:pt>
                <c:pt idx="4790">
                  <c:v>1.1003196252687919</c:v>
                </c:pt>
                <c:pt idx="4791">
                  <c:v>1.1008237230061459</c:v>
                </c:pt>
                <c:pt idx="4792">
                  <c:v>1.1004082648902851</c:v>
                </c:pt>
                <c:pt idx="4793">
                  <c:v>1.1006129418229758</c:v>
                </c:pt>
                <c:pt idx="4794">
                  <c:v>1.101776309056292</c:v>
                </c:pt>
                <c:pt idx="4795">
                  <c:v>1.1016359819274417</c:v>
                </c:pt>
                <c:pt idx="4796">
                  <c:v>1.1016751452750928</c:v>
                </c:pt>
                <c:pt idx="4797">
                  <c:v>1.1012472259833697</c:v>
                </c:pt>
                <c:pt idx="4798">
                  <c:v>1.1013367385825887</c:v>
                </c:pt>
                <c:pt idx="4799">
                  <c:v>1.101547549853779</c:v>
                </c:pt>
                <c:pt idx="4800">
                  <c:v>1.1016336707869641</c:v>
                </c:pt>
                <c:pt idx="4801">
                  <c:v>1.1016417572674582</c:v>
                </c:pt>
                <c:pt idx="4802">
                  <c:v>1.1004652312888044</c:v>
                </c:pt>
                <c:pt idx="4803">
                  <c:v>1.1014716568076079</c:v>
                </c:pt>
                <c:pt idx="4804">
                  <c:v>1.1023076864446182</c:v>
                </c:pt>
                <c:pt idx="4805">
                  <c:v>1.1019049393578311</c:v>
                </c:pt>
                <c:pt idx="4806">
                  <c:v>1.1010558268443973</c:v>
                </c:pt>
                <c:pt idx="4807">
                  <c:v>1.1016507156949167</c:v>
                </c:pt>
                <c:pt idx="4808">
                  <c:v>1.1016688377904831</c:v>
                </c:pt>
                <c:pt idx="4809">
                  <c:v>1.1004411295541916</c:v>
                </c:pt>
                <c:pt idx="4810">
                  <c:v>1.1006895070455882</c:v>
                </c:pt>
                <c:pt idx="4811">
                  <c:v>1.1004642081012026</c:v>
                </c:pt>
                <c:pt idx="4812">
                  <c:v>1.1004514413073871</c:v>
                </c:pt>
                <c:pt idx="4813">
                  <c:v>1.1009820896542553</c:v>
                </c:pt>
                <c:pt idx="4814">
                  <c:v>1.1016674856297786</c:v>
                </c:pt>
                <c:pt idx="4815">
                  <c:v>1.1009846813800164</c:v>
                </c:pt>
                <c:pt idx="4816">
                  <c:v>1.1012501165727231</c:v>
                </c:pt>
                <c:pt idx="4817">
                  <c:v>1.1004702034538405</c:v>
                </c:pt>
                <c:pt idx="4818">
                  <c:v>1.1017795999767128</c:v>
                </c:pt>
                <c:pt idx="4819">
                  <c:v>1.1012572980642792</c:v>
                </c:pt>
                <c:pt idx="4820">
                  <c:v>1.1010241884016678</c:v>
                </c:pt>
                <c:pt idx="4821">
                  <c:v>1.1010319471990513</c:v>
                </c:pt>
                <c:pt idx="4822">
                  <c:v>1.1006162164630511</c:v>
                </c:pt>
                <c:pt idx="4823">
                  <c:v>1.100013075063891</c:v>
                </c:pt>
                <c:pt idx="4824">
                  <c:v>1.1010362589117995</c:v>
                </c:pt>
                <c:pt idx="4825">
                  <c:v>1.1016434644341975</c:v>
                </c:pt>
                <c:pt idx="4826">
                  <c:v>1.1009070872098521</c:v>
                </c:pt>
                <c:pt idx="4827">
                  <c:v>1.1008118604934758</c:v>
                </c:pt>
                <c:pt idx="4828">
                  <c:v>1.101985502593513</c:v>
                </c:pt>
                <c:pt idx="4829">
                  <c:v>1.1019508153854878</c:v>
                </c:pt>
                <c:pt idx="4830">
                  <c:v>1.1018320570653761</c:v>
                </c:pt>
                <c:pt idx="4831">
                  <c:v>1.1019200297704759</c:v>
                </c:pt>
                <c:pt idx="4832">
                  <c:v>1.1005181133292767</c:v>
                </c:pt>
                <c:pt idx="4833">
                  <c:v>1.1003819776903376</c:v>
                </c:pt>
                <c:pt idx="4834">
                  <c:v>1.1007747453907841</c:v>
                </c:pt>
                <c:pt idx="4835">
                  <c:v>1.1021588085507217</c:v>
                </c:pt>
                <c:pt idx="4836">
                  <c:v>1.1026851221362166</c:v>
                </c:pt>
                <c:pt idx="4837">
                  <c:v>1.1014176316080284</c:v>
                </c:pt>
                <c:pt idx="4838">
                  <c:v>1.1004832237961804</c:v>
                </c:pt>
                <c:pt idx="4839">
                  <c:v>1.1019191119341212</c:v>
                </c:pt>
                <c:pt idx="4840">
                  <c:v>1.1010244501793605</c:v>
                </c:pt>
                <c:pt idx="4841">
                  <c:v>1.1015015325041506</c:v>
                </c:pt>
                <c:pt idx="4842">
                  <c:v>1.1008596858155137</c:v>
                </c:pt>
                <c:pt idx="4843">
                  <c:v>1.1013674004810756</c:v>
                </c:pt>
                <c:pt idx="4844">
                  <c:v>1.1011776286592683</c:v>
                </c:pt>
                <c:pt idx="4845">
                  <c:v>1.1015245938446061</c:v>
                </c:pt>
                <c:pt idx="4846">
                  <c:v>1.1014827197670809</c:v>
                </c:pt>
                <c:pt idx="4847">
                  <c:v>1.1014636701329379</c:v>
                </c:pt>
                <c:pt idx="4848">
                  <c:v>1.1008141453740632</c:v>
                </c:pt>
                <c:pt idx="4849">
                  <c:v>1.1020112270195834</c:v>
                </c:pt>
                <c:pt idx="4850">
                  <c:v>1.1007178976509708</c:v>
                </c:pt>
                <c:pt idx="4851">
                  <c:v>1.1012708344930495</c:v>
                </c:pt>
                <c:pt idx="4852">
                  <c:v>1.100981675326218</c:v>
                </c:pt>
                <c:pt idx="4853">
                  <c:v>1.1002728150602845</c:v>
                </c:pt>
                <c:pt idx="4854">
                  <c:v>1.1016514871914294</c:v>
                </c:pt>
                <c:pt idx="4855">
                  <c:v>1.1004510544510118</c:v>
                </c:pt>
                <c:pt idx="4856">
                  <c:v>1.1014938766588243</c:v>
                </c:pt>
                <c:pt idx="4857">
                  <c:v>1.1013860266711053</c:v>
                </c:pt>
                <c:pt idx="4858">
                  <c:v>1.1007710796180172</c:v>
                </c:pt>
                <c:pt idx="4859">
                  <c:v>1.1024453993596752</c:v>
                </c:pt>
                <c:pt idx="4860">
                  <c:v>1.1016372185692203</c:v>
                </c:pt>
                <c:pt idx="4861">
                  <c:v>1.1016533137619746</c:v>
                </c:pt>
                <c:pt idx="4862">
                  <c:v>1.1013127908462605</c:v>
                </c:pt>
                <c:pt idx="4863">
                  <c:v>1.1012716556026241</c:v>
                </c:pt>
                <c:pt idx="4864">
                  <c:v>1.1025308509394112</c:v>
                </c:pt>
                <c:pt idx="4865">
                  <c:v>1.1008240246994276</c:v>
                </c:pt>
                <c:pt idx="4866">
                  <c:v>1.1014591128543778</c:v>
                </c:pt>
                <c:pt idx="4867">
                  <c:v>1.1016345878248763</c:v>
                </c:pt>
                <c:pt idx="4868">
                  <c:v>1.1018659745772892</c:v>
                </c:pt>
                <c:pt idx="4869">
                  <c:v>1.1015938893101322</c:v>
                </c:pt>
                <c:pt idx="4870">
                  <c:v>1.100674410037042</c:v>
                </c:pt>
                <c:pt idx="4871">
                  <c:v>1.1017878444849416</c:v>
                </c:pt>
                <c:pt idx="4872">
                  <c:v>1.1015399735105613</c:v>
                </c:pt>
                <c:pt idx="4873">
                  <c:v>1.1021406551858655</c:v>
                </c:pt>
                <c:pt idx="4874">
                  <c:v>1.1007112159451489</c:v>
                </c:pt>
                <c:pt idx="4875">
                  <c:v>1.1013509031292052</c:v>
                </c:pt>
                <c:pt idx="4876">
                  <c:v>1.1003526392992868</c:v>
                </c:pt>
                <c:pt idx="4877">
                  <c:v>1.1021347266805372</c:v>
                </c:pt>
                <c:pt idx="4878">
                  <c:v>1.1015386620249277</c:v>
                </c:pt>
                <c:pt idx="4879">
                  <c:v>1.1014795025053294</c:v>
                </c:pt>
                <c:pt idx="4880">
                  <c:v>1.1005135349120203</c:v>
                </c:pt>
                <c:pt idx="4881">
                  <c:v>1.1024452118445995</c:v>
                </c:pt>
                <c:pt idx="4882">
                  <c:v>1.1002038834409682</c:v>
                </c:pt>
                <c:pt idx="4883">
                  <c:v>1.1005581705702401</c:v>
                </c:pt>
                <c:pt idx="4884">
                  <c:v>1.1006905980639441</c:v>
                </c:pt>
                <c:pt idx="4885">
                  <c:v>1.1023099489821822</c:v>
                </c:pt>
                <c:pt idx="4886">
                  <c:v>1.1012454663771467</c:v>
                </c:pt>
                <c:pt idx="4887">
                  <c:v>1.1023452298636118</c:v>
                </c:pt>
                <c:pt idx="4888">
                  <c:v>1.1019177801107323</c:v>
                </c:pt>
                <c:pt idx="4889">
                  <c:v>1.1008958362440708</c:v>
                </c:pt>
                <c:pt idx="4890">
                  <c:v>1.1011294291917209</c:v>
                </c:pt>
                <c:pt idx="4891">
                  <c:v>1.1008501428465332</c:v>
                </c:pt>
                <c:pt idx="4892">
                  <c:v>1.1001158206708535</c:v>
                </c:pt>
                <c:pt idx="4893">
                  <c:v>1.1012904471247951</c:v>
                </c:pt>
                <c:pt idx="4894">
                  <c:v>1.1013416907878277</c:v>
                </c:pt>
                <c:pt idx="4895">
                  <c:v>1.1020323145099764</c:v>
                </c:pt>
                <c:pt idx="4896">
                  <c:v>1.0996832073891463</c:v>
                </c:pt>
                <c:pt idx="4897">
                  <c:v>1.1009844251015963</c:v>
                </c:pt>
                <c:pt idx="4898">
                  <c:v>1.1016406190096637</c:v>
                </c:pt>
                <c:pt idx="4899">
                  <c:v>1.1014885932160461</c:v>
                </c:pt>
                <c:pt idx="4900">
                  <c:v>1.101944636945158</c:v>
                </c:pt>
                <c:pt idx="4901">
                  <c:v>1.1011811310214068</c:v>
                </c:pt>
                <c:pt idx="4902">
                  <c:v>1.1007885986487642</c:v>
                </c:pt>
                <c:pt idx="4903">
                  <c:v>1.101223908080514</c:v>
                </c:pt>
                <c:pt idx="4904">
                  <c:v>1.1020701453828992</c:v>
                </c:pt>
                <c:pt idx="4905">
                  <c:v>1.1012337281635698</c:v>
                </c:pt>
                <c:pt idx="4906">
                  <c:v>1.1007448708911889</c:v>
                </c:pt>
                <c:pt idx="4907">
                  <c:v>1.1020473923286633</c:v>
                </c:pt>
                <c:pt idx="4908">
                  <c:v>1.1001363229463883</c:v>
                </c:pt>
                <c:pt idx="4909">
                  <c:v>1.1011993064235697</c:v>
                </c:pt>
                <c:pt idx="4910">
                  <c:v>1.1016306562150178</c:v>
                </c:pt>
                <c:pt idx="4911">
                  <c:v>1.1012626087056547</c:v>
                </c:pt>
                <c:pt idx="4912">
                  <c:v>1.101437326010865</c:v>
                </c:pt>
                <c:pt idx="4913">
                  <c:v>1.1013611487671298</c:v>
                </c:pt>
                <c:pt idx="4914">
                  <c:v>1.100081600672292</c:v>
                </c:pt>
                <c:pt idx="4915">
                  <c:v>1.1014055322662506</c:v>
                </c:pt>
                <c:pt idx="4916">
                  <c:v>1.103260325295417</c:v>
                </c:pt>
                <c:pt idx="4917">
                  <c:v>1.1006894749024474</c:v>
                </c:pt>
                <c:pt idx="4918">
                  <c:v>1.1015223236269522</c:v>
                </c:pt>
                <c:pt idx="4919">
                  <c:v>1.100333972831778</c:v>
                </c:pt>
                <c:pt idx="4920">
                  <c:v>1.101485696428339</c:v>
                </c:pt>
                <c:pt idx="4921">
                  <c:v>1.1019161208742805</c:v>
                </c:pt>
                <c:pt idx="4922">
                  <c:v>1.1016593399024597</c:v>
                </c:pt>
                <c:pt idx="4923">
                  <c:v>1.101475369240084</c:v>
                </c:pt>
                <c:pt idx="4924">
                  <c:v>1.1009532898143166</c:v>
                </c:pt>
                <c:pt idx="4925">
                  <c:v>1.1006847787800464</c:v>
                </c:pt>
                <c:pt idx="4926">
                  <c:v>1.1019110620410726</c:v>
                </c:pt>
                <c:pt idx="4927">
                  <c:v>1.1018045721605443</c:v>
                </c:pt>
                <c:pt idx="4928">
                  <c:v>1.1010142210193505</c:v>
                </c:pt>
                <c:pt idx="4929">
                  <c:v>1.1010198782371279</c:v>
                </c:pt>
                <c:pt idx="4930">
                  <c:v>1.1013097134997489</c:v>
                </c:pt>
                <c:pt idx="4931">
                  <c:v>1.1003474133640461</c:v>
                </c:pt>
                <c:pt idx="4932">
                  <c:v>1.1006746790799407</c:v>
                </c:pt>
                <c:pt idx="4933">
                  <c:v>1.1008636739059792</c:v>
                </c:pt>
                <c:pt idx="4934">
                  <c:v>1.1018920447146219</c:v>
                </c:pt>
                <c:pt idx="4935">
                  <c:v>1.1002351939775188</c:v>
                </c:pt>
                <c:pt idx="4936">
                  <c:v>1.1021901826613898</c:v>
                </c:pt>
                <c:pt idx="4937">
                  <c:v>1.1013680930136067</c:v>
                </c:pt>
                <c:pt idx="4938">
                  <c:v>1.1019802722563352</c:v>
                </c:pt>
                <c:pt idx="4939">
                  <c:v>1.1020405158283202</c:v>
                </c:pt>
                <c:pt idx="4940">
                  <c:v>1.1015783692666492</c:v>
                </c:pt>
                <c:pt idx="4941">
                  <c:v>1.1012758231512831</c:v>
                </c:pt>
                <c:pt idx="4942">
                  <c:v>1.1022017492107608</c:v>
                </c:pt>
                <c:pt idx="4943">
                  <c:v>1.1011859569458828</c:v>
                </c:pt>
                <c:pt idx="4944">
                  <c:v>1.1013367385825887</c:v>
                </c:pt>
                <c:pt idx="4945">
                  <c:v>1.1001069928612792</c:v>
                </c:pt>
                <c:pt idx="4946">
                  <c:v>1.0999843395801383</c:v>
                </c:pt>
                <c:pt idx="4947">
                  <c:v>1.1019843773481703</c:v>
                </c:pt>
                <c:pt idx="4948">
                  <c:v>1.0997123825953936</c:v>
                </c:pt>
                <c:pt idx="4949">
                  <c:v>1.1009802565334934</c:v>
                </c:pt>
                <c:pt idx="4950">
                  <c:v>1.1025650313661439</c:v>
                </c:pt>
                <c:pt idx="4951">
                  <c:v>1.1011339636796684</c:v>
                </c:pt>
                <c:pt idx="4952">
                  <c:v>1.1009966140254537</c:v>
                </c:pt>
                <c:pt idx="4953">
                  <c:v>1.1013004527110875</c:v>
                </c:pt>
                <c:pt idx="4954">
                  <c:v>1.1018913073396008</c:v>
                </c:pt>
                <c:pt idx="4955">
                  <c:v>1.1007699705075216</c:v>
                </c:pt>
                <c:pt idx="4956">
                  <c:v>1.1003969157186539</c:v>
                </c:pt>
                <c:pt idx="4957">
                  <c:v>1.1011400582860742</c:v>
                </c:pt>
                <c:pt idx="4958">
                  <c:v>1.1003681859588608</c:v>
                </c:pt>
                <c:pt idx="4959">
                  <c:v>1.1009916255957541</c:v>
                </c:pt>
                <c:pt idx="4960">
                  <c:v>1.1021831601805445</c:v>
                </c:pt>
                <c:pt idx="4961">
                  <c:v>1.1007564011960875</c:v>
                </c:pt>
                <c:pt idx="4962">
                  <c:v>1.1012105931339669</c:v>
                </c:pt>
                <c:pt idx="4963">
                  <c:v>1.1008240928506712</c:v>
                </c:pt>
                <c:pt idx="4964">
                  <c:v>1.101036134043764</c:v>
                </c:pt>
                <c:pt idx="4965">
                  <c:v>1.1011056688108833</c:v>
                </c:pt>
                <c:pt idx="4966">
                  <c:v>1.1015923521063948</c:v>
                </c:pt>
                <c:pt idx="4967">
                  <c:v>1.1014441822885297</c:v>
                </c:pt>
                <c:pt idx="4968">
                  <c:v>1.1005993153580436</c:v>
                </c:pt>
                <c:pt idx="4969">
                  <c:v>1.1014380472740883</c:v>
                </c:pt>
                <c:pt idx="4970">
                  <c:v>1.100482111954854</c:v>
                </c:pt>
                <c:pt idx="4971">
                  <c:v>1.1014954122571545</c:v>
                </c:pt>
                <c:pt idx="4972">
                  <c:v>1.1005965582307053</c:v>
                </c:pt>
                <c:pt idx="4973">
                  <c:v>1.1010805821392657</c:v>
                </c:pt>
                <c:pt idx="4974">
                  <c:v>1.10055727401173</c:v>
                </c:pt>
                <c:pt idx="4975">
                  <c:v>1.1022756307537571</c:v>
                </c:pt>
                <c:pt idx="4976">
                  <c:v>1.1019784171444087</c:v>
                </c:pt>
                <c:pt idx="4977">
                  <c:v>1.1003103008304127</c:v>
                </c:pt>
                <c:pt idx="4978">
                  <c:v>1.1005833694592555</c:v>
                </c:pt>
                <c:pt idx="4979">
                  <c:v>1.1024080974568975</c:v>
                </c:pt>
                <c:pt idx="4980">
                  <c:v>1.101092495419105</c:v>
                </c:pt>
                <c:pt idx="4981">
                  <c:v>1.1010965873605567</c:v>
                </c:pt>
                <c:pt idx="4982">
                  <c:v>1.1026920772440625</c:v>
                </c:pt>
                <c:pt idx="4983">
                  <c:v>1.1003891737553517</c:v>
                </c:pt>
                <c:pt idx="4984">
                  <c:v>1.1009126434122527</c:v>
                </c:pt>
                <c:pt idx="4985">
                  <c:v>1.1006970994038807</c:v>
                </c:pt>
                <c:pt idx="4986">
                  <c:v>1.1006968663509045</c:v>
                </c:pt>
                <c:pt idx="4987">
                  <c:v>1.1009457387109611</c:v>
                </c:pt>
                <c:pt idx="4988">
                  <c:v>1.1011765310985799</c:v>
                </c:pt>
                <c:pt idx="4989">
                  <c:v>1.1014079372711167</c:v>
                </c:pt>
                <c:pt idx="4990">
                  <c:v>1.1020119828306014</c:v>
                </c:pt>
                <c:pt idx="4991">
                  <c:v>1.1008848758495544</c:v>
                </c:pt>
                <c:pt idx="4992">
                  <c:v>1.1008192297146642</c:v>
                </c:pt>
                <c:pt idx="4993">
                  <c:v>1.1014447458855767</c:v>
                </c:pt>
                <c:pt idx="4994">
                  <c:v>1.1022786840378374</c:v>
                </c:pt>
                <c:pt idx="4995">
                  <c:v>1.1005258222761989</c:v>
                </c:pt>
                <c:pt idx="4996">
                  <c:v>1.1016753288556185</c:v>
                </c:pt>
                <c:pt idx="4997">
                  <c:v>1.1005570605452621</c:v>
                </c:pt>
                <c:pt idx="4998">
                  <c:v>1.1017215016947073</c:v>
                </c:pt>
                <c:pt idx="4999">
                  <c:v>1.1014122794207108</c:v>
                </c:pt>
                <c:pt idx="5000">
                  <c:v>1.1015585992071433</c:v>
                </c:pt>
                <c:pt idx="5001">
                  <c:v>1.100701216790519</c:v>
                </c:pt>
                <c:pt idx="5002">
                  <c:v>1.1021338907248828</c:v>
                </c:pt>
                <c:pt idx="5003">
                  <c:v>1.1017008794080208</c:v>
                </c:pt>
                <c:pt idx="5004">
                  <c:v>1.1015672304695772</c:v>
                </c:pt>
                <c:pt idx="5005">
                  <c:v>1.1017847369321914</c:v>
                </c:pt>
                <c:pt idx="5006">
                  <c:v>1.1011394083279136</c:v>
                </c:pt>
                <c:pt idx="5007">
                  <c:v>1.1008935322329239</c:v>
                </c:pt>
                <c:pt idx="5008">
                  <c:v>1.100991103229918</c:v>
                </c:pt>
                <c:pt idx="5009">
                  <c:v>1.1018331431000126</c:v>
                </c:pt>
                <c:pt idx="5010">
                  <c:v>1.1014287023550287</c:v>
                </c:pt>
                <c:pt idx="5011">
                  <c:v>1.1009521422651358</c:v>
                </c:pt>
                <c:pt idx="5012">
                  <c:v>1.1017601991984738</c:v>
                </c:pt>
                <c:pt idx="5013">
                  <c:v>1.1015049142646802</c:v>
                </c:pt>
                <c:pt idx="5014">
                  <c:v>1.1011710794297354</c:v>
                </c:pt>
                <c:pt idx="5015">
                  <c:v>1.1021226825694301</c:v>
                </c:pt>
                <c:pt idx="5016">
                  <c:v>1.1009174420533765</c:v>
                </c:pt>
                <c:pt idx="5017">
                  <c:v>1.1008237910489613</c:v>
                </c:pt>
                <c:pt idx="5018">
                  <c:v>1.1018130226399854</c:v>
                </c:pt>
                <c:pt idx="5019">
                  <c:v>1.100990755710318</c:v>
                </c:pt>
                <c:pt idx="5020">
                  <c:v>1.1011948457554448</c:v>
                </c:pt>
                <c:pt idx="5021">
                  <c:v>1.1006692966381957</c:v>
                </c:pt>
                <c:pt idx="5022">
                  <c:v>1.101429693573259</c:v>
                </c:pt>
                <c:pt idx="5023">
                  <c:v>1.0993439309386757</c:v>
                </c:pt>
                <c:pt idx="5024">
                  <c:v>1.101172338000858</c:v>
                </c:pt>
                <c:pt idx="5025">
                  <c:v>1.1008357970046423</c:v>
                </c:pt>
                <c:pt idx="5026">
                  <c:v>1.101936252021759</c:v>
                </c:pt>
                <c:pt idx="5027">
                  <c:v>1.1003368919414913</c:v>
                </c:pt>
                <c:pt idx="5028">
                  <c:v>1.1018378219234057</c:v>
                </c:pt>
                <c:pt idx="5029">
                  <c:v>1.1003095748104756</c:v>
                </c:pt>
                <c:pt idx="5030">
                  <c:v>1.1016386251416519</c:v>
                </c:pt>
                <c:pt idx="5031">
                  <c:v>1.100354393407305</c:v>
                </c:pt>
                <c:pt idx="5032">
                  <c:v>1.1013158253148121</c:v>
                </c:pt>
                <c:pt idx="5033">
                  <c:v>1.1012409357387969</c:v>
                </c:pt>
                <c:pt idx="5034">
                  <c:v>1.1004819257950318</c:v>
                </c:pt>
                <c:pt idx="5035">
                  <c:v>1.1013825375995949</c:v>
                </c:pt>
                <c:pt idx="5036">
                  <c:v>1.1010637623075064</c:v>
                </c:pt>
                <c:pt idx="5037">
                  <c:v>1.0994515788478643</c:v>
                </c:pt>
                <c:pt idx="5038">
                  <c:v>1.101769017607608</c:v>
                </c:pt>
                <c:pt idx="5039">
                  <c:v>1.1018273966554539</c:v>
                </c:pt>
                <c:pt idx="5040">
                  <c:v>1.1015136060697259</c:v>
                </c:pt>
                <c:pt idx="5041">
                  <c:v>1.1008679848549729</c:v>
                </c:pt>
                <c:pt idx="5042">
                  <c:v>1.1013135626331332</c:v>
                </c:pt>
                <c:pt idx="5043">
                  <c:v>1.0999252253088407</c:v>
                </c:pt>
                <c:pt idx="5044">
                  <c:v>1.1015459051015748</c:v>
                </c:pt>
                <c:pt idx="5045">
                  <c:v>1.1010328590871818</c:v>
                </c:pt>
                <c:pt idx="5046">
                  <c:v>1.1008084676481902</c:v>
                </c:pt>
                <c:pt idx="5047">
                  <c:v>1.1007290488125723</c:v>
                </c:pt>
                <c:pt idx="5048">
                  <c:v>1.1015780158669344</c:v>
                </c:pt>
                <c:pt idx="5049">
                  <c:v>1.1008084264333975</c:v>
                </c:pt>
                <c:pt idx="5050">
                  <c:v>1.1006182390412651</c:v>
                </c:pt>
                <c:pt idx="5051">
                  <c:v>1.1002706088903043</c:v>
                </c:pt>
                <c:pt idx="5052">
                  <c:v>1.1017451809459813</c:v>
                </c:pt>
                <c:pt idx="5053">
                  <c:v>1.1008399751163587</c:v>
                </c:pt>
                <c:pt idx="5054">
                  <c:v>1.1002488131438828</c:v>
                </c:pt>
                <c:pt idx="5055">
                  <c:v>1.100494819020438</c:v>
                </c:pt>
                <c:pt idx="5056">
                  <c:v>1.1018268342869209</c:v>
                </c:pt>
                <c:pt idx="5057">
                  <c:v>1.1003638073427857</c:v>
                </c:pt>
                <c:pt idx="5058">
                  <c:v>1.1001383925490615</c:v>
                </c:pt>
                <c:pt idx="5059">
                  <c:v>1.1011911649570272</c:v>
                </c:pt>
                <c:pt idx="5060">
                  <c:v>1.1019483875970539</c:v>
                </c:pt>
                <c:pt idx="5061">
                  <c:v>1.099564407513083</c:v>
                </c:pt>
                <c:pt idx="5062">
                  <c:v>1.0995965708096094</c:v>
                </c:pt>
                <c:pt idx="5063">
                  <c:v>1.1007942733686911</c:v>
                </c:pt>
                <c:pt idx="5064">
                  <c:v>1.1004505176538169</c:v>
                </c:pt>
                <c:pt idx="5065">
                  <c:v>1.1008999547281966</c:v>
                </c:pt>
                <c:pt idx="5066">
                  <c:v>1.1023382102988819</c:v>
                </c:pt>
                <c:pt idx="5067">
                  <c:v>1.1012422247758091</c:v>
                </c:pt>
                <c:pt idx="5068">
                  <c:v>1.1009662554440829</c:v>
                </c:pt>
                <c:pt idx="5069">
                  <c:v>1.1005980472382559</c:v>
                </c:pt>
                <c:pt idx="5070">
                  <c:v>1.1006053737190895</c:v>
                </c:pt>
                <c:pt idx="5071">
                  <c:v>1.1017863235019372</c:v>
                </c:pt>
                <c:pt idx="5072">
                  <c:v>1.1016514210610777</c:v>
                </c:pt>
                <c:pt idx="5073">
                  <c:v>1.1013470488050023</c:v>
                </c:pt>
                <c:pt idx="5074">
                  <c:v>1.1012637839890016</c:v>
                </c:pt>
                <c:pt idx="5075">
                  <c:v>1.100718747769033</c:v>
                </c:pt>
                <c:pt idx="5076">
                  <c:v>1.1019233912822461</c:v>
                </c:pt>
                <c:pt idx="5077">
                  <c:v>1.0998772924817721</c:v>
                </c:pt>
                <c:pt idx="5078">
                  <c:v>1.101768430471844</c:v>
                </c:pt>
                <c:pt idx="5079">
                  <c:v>1.101410655471466</c:v>
                </c:pt>
                <c:pt idx="5080">
                  <c:v>1.1017881705639616</c:v>
                </c:pt>
                <c:pt idx="5081">
                  <c:v>1.1012749819487073</c:v>
                </c:pt>
                <c:pt idx="5082">
                  <c:v>1.1026105902047951</c:v>
                </c:pt>
                <c:pt idx="5083">
                  <c:v>1.1012734239601385</c:v>
                </c:pt>
                <c:pt idx="5084">
                  <c:v>1.1018734037001572</c:v>
                </c:pt>
                <c:pt idx="5085">
                  <c:v>1.1005234402704875</c:v>
                </c:pt>
                <c:pt idx="5086">
                  <c:v>1.1023307163678449</c:v>
                </c:pt>
                <c:pt idx="5087">
                  <c:v>1.1014330664849155</c:v>
                </c:pt>
                <c:pt idx="5088">
                  <c:v>1.0997488385431216</c:v>
                </c:pt>
                <c:pt idx="5089">
                  <c:v>1.1015199151045423</c:v>
                </c:pt>
                <c:pt idx="5090">
                  <c:v>1.1002869619590152</c:v>
                </c:pt>
                <c:pt idx="5091">
                  <c:v>1.1011101632947375</c:v>
                </c:pt>
                <c:pt idx="5092">
                  <c:v>1.1007954435655067</c:v>
                </c:pt>
                <c:pt idx="5093">
                  <c:v>1.1014223794972664</c:v>
                </c:pt>
                <c:pt idx="5094">
                  <c:v>1.1008224273781746</c:v>
                </c:pt>
                <c:pt idx="5095">
                  <c:v>1.1011332421070164</c:v>
                </c:pt>
                <c:pt idx="5096">
                  <c:v>1.0998158568604808</c:v>
                </c:pt>
                <c:pt idx="5097">
                  <c:v>1.1014049935590715</c:v>
                </c:pt>
                <c:pt idx="5098">
                  <c:v>1.1013234046261209</c:v>
                </c:pt>
                <c:pt idx="5099">
                  <c:v>1.1010218419066986</c:v>
                </c:pt>
                <c:pt idx="5100">
                  <c:v>1.1018221360842579</c:v>
                </c:pt>
                <c:pt idx="5101">
                  <c:v>1.1017683156044582</c:v>
                </c:pt>
                <c:pt idx="5102">
                  <c:v>1.1013664510092076</c:v>
                </c:pt>
                <c:pt idx="5103">
                  <c:v>1.1012721367616811</c:v>
                </c:pt>
                <c:pt idx="5104">
                  <c:v>1.1001848974066328</c:v>
                </c:pt>
                <c:pt idx="5105">
                  <c:v>1.1012957202214451</c:v>
                </c:pt>
                <c:pt idx="5106">
                  <c:v>1.1008834215650101</c:v>
                </c:pt>
                <c:pt idx="5107">
                  <c:v>1.0997470848638848</c:v>
                </c:pt>
                <c:pt idx="5108">
                  <c:v>1.1009060350679154</c:v>
                </c:pt>
                <c:pt idx="5109">
                  <c:v>1.1009949063406193</c:v>
                </c:pt>
                <c:pt idx="5110">
                  <c:v>1.1001388855995424</c:v>
                </c:pt>
                <c:pt idx="5111">
                  <c:v>1.1022334798631486</c:v>
                </c:pt>
                <c:pt idx="5112">
                  <c:v>1.1014408026570286</c:v>
                </c:pt>
                <c:pt idx="5113">
                  <c:v>1.1014783836113518</c:v>
                </c:pt>
                <c:pt idx="5114">
                  <c:v>1.1017991581088393</c:v>
                </c:pt>
                <c:pt idx="5115">
                  <c:v>1.100342783069894</c:v>
                </c:pt>
                <c:pt idx="5116">
                  <c:v>1.1010580533375296</c:v>
                </c:pt>
                <c:pt idx="5117">
                  <c:v>1.1009261158861763</c:v>
                </c:pt>
                <c:pt idx="5118">
                  <c:v>1.1008146675686388</c:v>
                </c:pt>
                <c:pt idx="5119">
                  <c:v>1.101391019861321</c:v>
                </c:pt>
                <c:pt idx="5120">
                  <c:v>1.1012341885039671</c:v>
                </c:pt>
                <c:pt idx="5121">
                  <c:v>1.1018644453007427</c:v>
                </c:pt>
                <c:pt idx="5122">
                  <c:v>1.1013266359313181</c:v>
                </c:pt>
                <c:pt idx="5123">
                  <c:v>1.1010234021014795</c:v>
                </c:pt>
                <c:pt idx="5124">
                  <c:v>1.1021131297840474</c:v>
                </c:pt>
                <c:pt idx="5125">
                  <c:v>1.1008734031399621</c:v>
                </c:pt>
                <c:pt idx="5126">
                  <c:v>1.1012599122162356</c:v>
                </c:pt>
                <c:pt idx="5127">
                  <c:v>1.1008477326119011</c:v>
                </c:pt>
                <c:pt idx="5128">
                  <c:v>1.1018167026134049</c:v>
                </c:pt>
                <c:pt idx="5129">
                  <c:v>1.100794563210246</c:v>
                </c:pt>
                <c:pt idx="5130">
                  <c:v>1.1004258102904434</c:v>
                </c:pt>
                <c:pt idx="5131">
                  <c:v>1.1006604776307702</c:v>
                </c:pt>
                <c:pt idx="5132">
                  <c:v>1.1008732504517729</c:v>
                </c:pt>
                <c:pt idx="5133">
                  <c:v>1.1007248777783039</c:v>
                </c:pt>
                <c:pt idx="5134">
                  <c:v>1.1008121508631397</c:v>
                </c:pt>
                <c:pt idx="5135">
                  <c:v>1.1002477965886754</c:v>
                </c:pt>
                <c:pt idx="5136">
                  <c:v>1.1012277957015899</c:v>
                </c:pt>
                <c:pt idx="5137">
                  <c:v>1.101349884544339</c:v>
                </c:pt>
                <c:pt idx="5138">
                  <c:v>1.1012928413433181</c:v>
                </c:pt>
                <c:pt idx="5139">
                  <c:v>1.1024849452665968</c:v>
                </c:pt>
                <c:pt idx="5140">
                  <c:v>1.1005846200730551</c:v>
                </c:pt>
                <c:pt idx="5141">
                  <c:v>1.1009165777421686</c:v>
                </c:pt>
                <c:pt idx="5142">
                  <c:v>1.1013568032279168</c:v>
                </c:pt>
                <c:pt idx="5143">
                  <c:v>1.1011961114655435</c:v>
                </c:pt>
                <c:pt idx="5144">
                  <c:v>1.1012380751667472</c:v>
                </c:pt>
                <c:pt idx="5145">
                  <c:v>1.1008173626566906</c:v>
                </c:pt>
                <c:pt idx="5146">
                  <c:v>1.1004528972636711</c:v>
                </c:pt>
                <c:pt idx="5147">
                  <c:v>1.1016607529986031</c:v>
                </c:pt>
                <c:pt idx="5148">
                  <c:v>1.1013789692641134</c:v>
                </c:pt>
                <c:pt idx="5149">
                  <c:v>1.1017114490559865</c:v>
                </c:pt>
                <c:pt idx="5150">
                  <c:v>1.1019589975525848</c:v>
                </c:pt>
                <c:pt idx="5151">
                  <c:v>1.1016199736277064</c:v>
                </c:pt>
                <c:pt idx="5152">
                  <c:v>1.1019053209593763</c:v>
                </c:pt>
                <c:pt idx="5153">
                  <c:v>1.1014824754292594</c:v>
                </c:pt>
                <c:pt idx="5154">
                  <c:v>1.1017594414907801</c:v>
                </c:pt>
                <c:pt idx="5155">
                  <c:v>1.1006451381385769</c:v>
                </c:pt>
                <c:pt idx="5156">
                  <c:v>1.1014048615570486</c:v>
                </c:pt>
                <c:pt idx="5157">
                  <c:v>1.1003566220132845</c:v>
                </c:pt>
                <c:pt idx="5158">
                  <c:v>1.0998691695377436</c:v>
                </c:pt>
                <c:pt idx="5159">
                  <c:v>1.1006029738955947</c:v>
                </c:pt>
                <c:pt idx="5160">
                  <c:v>1.1007259423732907</c:v>
                </c:pt>
                <c:pt idx="5161">
                  <c:v>1.1018152680943534</c:v>
                </c:pt>
                <c:pt idx="5162">
                  <c:v>1.1015351169272409</c:v>
                </c:pt>
                <c:pt idx="5163">
                  <c:v>1.1005814998776315</c:v>
                </c:pt>
                <c:pt idx="5164">
                  <c:v>1.1010117589843931</c:v>
                </c:pt>
                <c:pt idx="5165">
                  <c:v>1.1018105908959872</c:v>
                </c:pt>
                <c:pt idx="5166">
                  <c:v>1.1009495644503851</c:v>
                </c:pt>
                <c:pt idx="5167">
                  <c:v>1.101779599976713</c:v>
                </c:pt>
                <c:pt idx="5168">
                  <c:v>1.1010123237948826</c:v>
                </c:pt>
                <c:pt idx="5169">
                  <c:v>1.101618113880293</c:v>
                </c:pt>
                <c:pt idx="5170">
                  <c:v>1.1010144573834368</c:v>
                </c:pt>
                <c:pt idx="5171">
                  <c:v>1.1009734251434018</c:v>
                </c:pt>
                <c:pt idx="5172">
                  <c:v>1.1016617512891758</c:v>
                </c:pt>
                <c:pt idx="5173">
                  <c:v>1.1013964616026339</c:v>
                </c:pt>
                <c:pt idx="5174">
                  <c:v>1.1017856599280933</c:v>
                </c:pt>
                <c:pt idx="5175">
                  <c:v>1.1009564181922316</c:v>
                </c:pt>
                <c:pt idx="5176">
                  <c:v>1.1015135765577955</c:v>
                </c:pt>
                <c:pt idx="5177">
                  <c:v>1.1019345787116799</c:v>
                </c:pt>
                <c:pt idx="5178">
                  <c:v>1.1012399964822792</c:v>
                </c:pt>
                <c:pt idx="5179">
                  <c:v>1.1014409134106413</c:v>
                </c:pt>
                <c:pt idx="5180">
                  <c:v>1.1009111910997202</c:v>
                </c:pt>
                <c:pt idx="5181">
                  <c:v>1.099903540243764</c:v>
                </c:pt>
                <c:pt idx="5182">
                  <c:v>1.1013593927603502</c:v>
                </c:pt>
                <c:pt idx="5183">
                  <c:v>1.101239837539346</c:v>
                </c:pt>
                <c:pt idx="5184">
                  <c:v>1.10094434495389</c:v>
                </c:pt>
                <c:pt idx="5185">
                  <c:v>1.1012679507689207</c:v>
                </c:pt>
                <c:pt idx="5186">
                  <c:v>1.1022717719157842</c:v>
                </c:pt>
                <c:pt idx="5187">
                  <c:v>1.1027266954000812</c:v>
                </c:pt>
                <c:pt idx="5188">
                  <c:v>1.101327110112863</c:v>
                </c:pt>
                <c:pt idx="5189">
                  <c:v>1.1002418492509065</c:v>
                </c:pt>
                <c:pt idx="5190">
                  <c:v>1.1008830649916408</c:v>
                </c:pt>
                <c:pt idx="5191">
                  <c:v>1.1012476907850122</c:v>
                </c:pt>
                <c:pt idx="5192">
                  <c:v>1.1009029847817939</c:v>
                </c:pt>
                <c:pt idx="5193">
                  <c:v>1.1013312031017328</c:v>
                </c:pt>
                <c:pt idx="5194">
                  <c:v>1.100872106543632</c:v>
                </c:pt>
                <c:pt idx="5195">
                  <c:v>1.1013021794439399</c:v>
                </c:pt>
                <c:pt idx="5196">
                  <c:v>1.1003184551795053</c:v>
                </c:pt>
                <c:pt idx="5197">
                  <c:v>1.1012090044292839</c:v>
                </c:pt>
                <c:pt idx="5198">
                  <c:v>1.101208818177313</c:v>
                </c:pt>
                <c:pt idx="5199">
                  <c:v>1.0996008947124254</c:v>
                </c:pt>
                <c:pt idx="5200">
                  <c:v>1.1012428803004368</c:v>
                </c:pt>
                <c:pt idx="5201">
                  <c:v>1.1018258611169072</c:v>
                </c:pt>
                <c:pt idx="5202">
                  <c:v>1.1002963991817716</c:v>
                </c:pt>
                <c:pt idx="5203">
                  <c:v>1.1011039964298874</c:v>
                </c:pt>
                <c:pt idx="5204">
                  <c:v>1.1010381999508847</c:v>
                </c:pt>
                <c:pt idx="5205">
                  <c:v>1.1015152612393351</c:v>
                </c:pt>
                <c:pt idx="5206">
                  <c:v>1.101439591965985</c:v>
                </c:pt>
                <c:pt idx="5207">
                  <c:v>1.1010637992046026</c:v>
                </c:pt>
                <c:pt idx="5208">
                  <c:v>1.1016770420534872</c:v>
                </c:pt>
                <c:pt idx="5209">
                  <c:v>1.1008594219725523</c:v>
                </c:pt>
                <c:pt idx="5210">
                  <c:v>1.1000281277975665</c:v>
                </c:pt>
                <c:pt idx="5211">
                  <c:v>1.1006377004904506</c:v>
                </c:pt>
                <c:pt idx="5212">
                  <c:v>1.1022799795761595</c:v>
                </c:pt>
                <c:pt idx="5213">
                  <c:v>1.1013148780965651</c:v>
                </c:pt>
                <c:pt idx="5214">
                  <c:v>1.1020628260595211</c:v>
                </c:pt>
                <c:pt idx="5215">
                  <c:v>1.1018033053462926</c:v>
                </c:pt>
                <c:pt idx="5216">
                  <c:v>1.1016663642494049</c:v>
                </c:pt>
                <c:pt idx="5217">
                  <c:v>1.1012891556198139</c:v>
                </c:pt>
                <c:pt idx="5218">
                  <c:v>1.1001838987481496</c:v>
                </c:pt>
                <c:pt idx="5219">
                  <c:v>1.1002520520226717</c:v>
                </c:pt>
                <c:pt idx="5220">
                  <c:v>1.100535396503199</c:v>
                </c:pt>
                <c:pt idx="5221">
                  <c:v>1.1004230134748272</c:v>
                </c:pt>
                <c:pt idx="5222">
                  <c:v>1.101553428091127</c:v>
                </c:pt>
                <c:pt idx="5223">
                  <c:v>1.1011405724033834</c:v>
                </c:pt>
                <c:pt idx="5224">
                  <c:v>1.1010806694351312</c:v>
                </c:pt>
                <c:pt idx="5225">
                  <c:v>1.099783682249015</c:v>
                </c:pt>
                <c:pt idx="5226">
                  <c:v>1.1021024782956985</c:v>
                </c:pt>
                <c:pt idx="5227">
                  <c:v>1.0999069847316698</c:v>
                </c:pt>
                <c:pt idx="5228">
                  <c:v>1.1006492584155363</c:v>
                </c:pt>
                <c:pt idx="5229">
                  <c:v>1.101163534144096</c:v>
                </c:pt>
                <c:pt idx="5230">
                  <c:v>1.1009855590454407</c:v>
                </c:pt>
                <c:pt idx="5231">
                  <c:v>1.1019314072914854</c:v>
                </c:pt>
                <c:pt idx="5232">
                  <c:v>1.1012462893750987</c:v>
                </c:pt>
                <c:pt idx="5233">
                  <c:v>1.1008773457576919</c:v>
                </c:pt>
                <c:pt idx="5234">
                  <c:v>1.1019541604570082</c:v>
                </c:pt>
                <c:pt idx="5235">
                  <c:v>1.1008154328658499</c:v>
                </c:pt>
                <c:pt idx="5236">
                  <c:v>1.1017287268920837</c:v>
                </c:pt>
                <c:pt idx="5237">
                  <c:v>1.1008484569227834</c:v>
                </c:pt>
                <c:pt idx="5238">
                  <c:v>1.101089256646083</c:v>
                </c:pt>
                <c:pt idx="5239">
                  <c:v>1.1016251575801643</c:v>
                </c:pt>
                <c:pt idx="5240">
                  <c:v>1.1010108166033354</c:v>
                </c:pt>
                <c:pt idx="5241">
                  <c:v>1.101299583207431</c:v>
                </c:pt>
                <c:pt idx="5242">
                  <c:v>1.1009970580638699</c:v>
                </c:pt>
                <c:pt idx="5243">
                  <c:v>1.1020311646031833</c:v>
                </c:pt>
                <c:pt idx="5244">
                  <c:v>1.0999707336916413</c:v>
                </c:pt>
                <c:pt idx="5245">
                  <c:v>1.1010833823693824</c:v>
                </c:pt>
                <c:pt idx="5246">
                  <c:v>1.1016672537040026</c:v>
                </c:pt>
                <c:pt idx="5247">
                  <c:v>1.1005291354386755</c:v>
                </c:pt>
                <c:pt idx="5248">
                  <c:v>1.1014787815954898</c:v>
                </c:pt>
                <c:pt idx="5249">
                  <c:v>1.1003474243343061</c:v>
                </c:pt>
                <c:pt idx="5250">
                  <c:v>1.1007772056666412</c:v>
                </c:pt>
                <c:pt idx="5251">
                  <c:v>1.1011761824450326</c:v>
                </c:pt>
                <c:pt idx="5252">
                  <c:v>1.1012862532957928</c:v>
                </c:pt>
                <c:pt idx="5253">
                  <c:v>1.1012893076282553</c:v>
                </c:pt>
                <c:pt idx="5254">
                  <c:v>1.1012365875386629</c:v>
                </c:pt>
                <c:pt idx="5255">
                  <c:v>1.1010528669364399</c:v>
                </c:pt>
                <c:pt idx="5256">
                  <c:v>1.1012760094952394</c:v>
                </c:pt>
                <c:pt idx="5257">
                  <c:v>1.101423962859998</c:v>
                </c:pt>
                <c:pt idx="5258">
                  <c:v>1.1016023310938612</c:v>
                </c:pt>
                <c:pt idx="5259">
                  <c:v>1.1000742741196876</c:v>
                </c:pt>
                <c:pt idx="5260">
                  <c:v>1.1017672092381758</c:v>
                </c:pt>
                <c:pt idx="5261">
                  <c:v>1.1012252142142231</c:v>
                </c:pt>
                <c:pt idx="5262">
                  <c:v>1.100183461872656</c:v>
                </c:pt>
                <c:pt idx="5263">
                  <c:v>1.1005311726668503</c:v>
                </c:pt>
                <c:pt idx="5264">
                  <c:v>1.1018699100904576</c:v>
                </c:pt>
                <c:pt idx="5265">
                  <c:v>1.1015570420175909</c:v>
                </c:pt>
                <c:pt idx="5266">
                  <c:v>1.0998334582312095</c:v>
                </c:pt>
                <c:pt idx="5267">
                  <c:v>1.1017187730888778</c:v>
                </c:pt>
                <c:pt idx="5268">
                  <c:v>1.1007890227393169</c:v>
                </c:pt>
                <c:pt idx="5269">
                  <c:v>1.1018564902744399</c:v>
                </c:pt>
                <c:pt idx="5270">
                  <c:v>1.1015343562600621</c:v>
                </c:pt>
                <c:pt idx="5271">
                  <c:v>1.1013711345212247</c:v>
                </c:pt>
                <c:pt idx="5272">
                  <c:v>1.1018585225824942</c:v>
                </c:pt>
                <c:pt idx="5273">
                  <c:v>1.101880185441465</c:v>
                </c:pt>
                <c:pt idx="5274">
                  <c:v>1.1007485964872539</c:v>
                </c:pt>
                <c:pt idx="5275">
                  <c:v>1.1022619628288739</c:v>
                </c:pt>
                <c:pt idx="5276">
                  <c:v>1.101685361896916</c:v>
                </c:pt>
                <c:pt idx="5277">
                  <c:v>1.1009757095839072</c:v>
                </c:pt>
                <c:pt idx="5278">
                  <c:v>1.1015212450024694</c:v>
                </c:pt>
                <c:pt idx="5279">
                  <c:v>1.1007845303998136</c:v>
                </c:pt>
                <c:pt idx="5280">
                  <c:v>1.1032083110158823</c:v>
                </c:pt>
                <c:pt idx="5281">
                  <c:v>1.1013201110871578</c:v>
                </c:pt>
                <c:pt idx="5282">
                  <c:v>1.1012651616390714</c:v>
                </c:pt>
                <c:pt idx="5283">
                  <c:v>1.1020654333312525</c:v>
                </c:pt>
                <c:pt idx="5284">
                  <c:v>1.1019226480748987</c:v>
                </c:pt>
                <c:pt idx="5285">
                  <c:v>1.1020738571570694</c:v>
                </c:pt>
                <c:pt idx="5286">
                  <c:v>1.1017270314989147</c:v>
                </c:pt>
                <c:pt idx="5287">
                  <c:v>1.1017909430264241</c:v>
                </c:pt>
                <c:pt idx="5288">
                  <c:v>1.1015355474167488</c:v>
                </c:pt>
                <c:pt idx="5289">
                  <c:v>1.0997200396935694</c:v>
                </c:pt>
                <c:pt idx="5290">
                  <c:v>1.1011246558384011</c:v>
                </c:pt>
                <c:pt idx="5291">
                  <c:v>1.1016384086852256</c:v>
                </c:pt>
                <c:pt idx="5292">
                  <c:v>1.1014205581129803</c:v>
                </c:pt>
                <c:pt idx="5293">
                  <c:v>1.1010727883568934</c:v>
                </c:pt>
                <c:pt idx="5294">
                  <c:v>1.1025591353168727</c:v>
                </c:pt>
                <c:pt idx="5295">
                  <c:v>1.1007328125528388</c:v>
                </c:pt>
                <c:pt idx="5296">
                  <c:v>1.1013140082145167</c:v>
                </c:pt>
                <c:pt idx="5297">
                  <c:v>1.1013689687451642</c:v>
                </c:pt>
                <c:pt idx="5298">
                  <c:v>1.1008701606665061</c:v>
                </c:pt>
                <c:pt idx="5299">
                  <c:v>1.1002521691941893</c:v>
                </c:pt>
                <c:pt idx="5300">
                  <c:v>1.1001560889920243</c:v>
                </c:pt>
                <c:pt idx="5301">
                  <c:v>1.1015248007261842</c:v>
                </c:pt>
                <c:pt idx="5302">
                  <c:v>1.1014283904505151</c:v>
                </c:pt>
                <c:pt idx="5303">
                  <c:v>1.1009045891720224</c:v>
                </c:pt>
                <c:pt idx="5304">
                  <c:v>1.1015253117318962</c:v>
                </c:pt>
                <c:pt idx="5305">
                  <c:v>1.100358941015807</c:v>
                </c:pt>
                <c:pt idx="5306">
                  <c:v>1.1019944730307569</c:v>
                </c:pt>
                <c:pt idx="5307">
                  <c:v>1.1016237324367657</c:v>
                </c:pt>
                <c:pt idx="5308">
                  <c:v>1.1028692720207434</c:v>
                </c:pt>
                <c:pt idx="5309">
                  <c:v>1.1018995335977944</c:v>
                </c:pt>
                <c:pt idx="5310">
                  <c:v>1.1017112271621683</c:v>
                </c:pt>
                <c:pt idx="5311">
                  <c:v>1.1013035588293922</c:v>
                </c:pt>
                <c:pt idx="5312">
                  <c:v>1.1013476288319395</c:v>
                </c:pt>
                <c:pt idx="5313">
                  <c:v>1.102984956679318</c:v>
                </c:pt>
                <c:pt idx="5314">
                  <c:v>1.1007014028903177</c:v>
                </c:pt>
                <c:pt idx="5315">
                  <c:v>1.1010606514684298</c:v>
                </c:pt>
                <c:pt idx="5316">
                  <c:v>1.1012526805706826</c:v>
                </c:pt>
                <c:pt idx="5317">
                  <c:v>1.1006216831086317</c:v>
                </c:pt>
                <c:pt idx="5318">
                  <c:v>1.1026776392182531</c:v>
                </c:pt>
                <c:pt idx="5319">
                  <c:v>1.1014346893119047</c:v>
                </c:pt>
                <c:pt idx="5320">
                  <c:v>1.1013116201812854</c:v>
                </c:pt>
                <c:pt idx="5321">
                  <c:v>1.1018071587353897</c:v>
                </c:pt>
                <c:pt idx="5322">
                  <c:v>1.100921730504137</c:v>
                </c:pt>
                <c:pt idx="5323">
                  <c:v>1.1010941701852404</c:v>
                </c:pt>
                <c:pt idx="5324">
                  <c:v>1.1012237442675299</c:v>
                </c:pt>
                <c:pt idx="5325">
                  <c:v>1.1012688611757959</c:v>
                </c:pt>
                <c:pt idx="5326">
                  <c:v>1.1019500627145908</c:v>
                </c:pt>
                <c:pt idx="5327">
                  <c:v>1.1008055366174896</c:v>
                </c:pt>
                <c:pt idx="5328">
                  <c:v>1.1017911293151912</c:v>
                </c:pt>
                <c:pt idx="5329">
                  <c:v>1.1011027411196337</c:v>
                </c:pt>
                <c:pt idx="5330">
                  <c:v>1.1007583948838917</c:v>
                </c:pt>
                <c:pt idx="5331">
                  <c:v>1.1004753846031636</c:v>
                </c:pt>
                <c:pt idx="5332">
                  <c:v>1.1017768624334603</c:v>
                </c:pt>
                <c:pt idx="5333">
                  <c:v>1.1015930879850249</c:v>
                </c:pt>
                <c:pt idx="5334">
                  <c:v>1.1015053083794992</c:v>
                </c:pt>
                <c:pt idx="5335">
                  <c:v>1.1013763038930928</c:v>
                </c:pt>
                <c:pt idx="5336">
                  <c:v>1.1017858287853124</c:v>
                </c:pt>
                <c:pt idx="5337">
                  <c:v>1.1000607825897846</c:v>
                </c:pt>
                <c:pt idx="5338">
                  <c:v>1.1009419540313448</c:v>
                </c:pt>
                <c:pt idx="5339">
                  <c:v>1.1013403311084078</c:v>
                </c:pt>
                <c:pt idx="5340">
                  <c:v>1.1010673594734091</c:v>
                </c:pt>
                <c:pt idx="5341">
                  <c:v>1.1017018206467142</c:v>
                </c:pt>
                <c:pt idx="5342">
                  <c:v>1.1010040138906461</c:v>
                </c:pt>
                <c:pt idx="5343">
                  <c:v>1.1013950545214117</c:v>
                </c:pt>
                <c:pt idx="5344">
                  <c:v>1.101370440820536</c:v>
                </c:pt>
                <c:pt idx="5345">
                  <c:v>1.1008050309066371</c:v>
                </c:pt>
                <c:pt idx="5346">
                  <c:v>1.1010556228255823</c:v>
                </c:pt>
                <c:pt idx="5347">
                  <c:v>1.1019614150683479</c:v>
                </c:pt>
                <c:pt idx="5348">
                  <c:v>1.1009104256557263</c:v>
                </c:pt>
                <c:pt idx="5349">
                  <c:v>1.1013037653053284</c:v>
                </c:pt>
                <c:pt idx="5350">
                  <c:v>1.1011630463459676</c:v>
                </c:pt>
                <c:pt idx="5351">
                  <c:v>1.1013069988350697</c:v>
                </c:pt>
                <c:pt idx="5352">
                  <c:v>1.1013364783862158</c:v>
                </c:pt>
                <c:pt idx="5353">
                  <c:v>1.100973750449965</c:v>
                </c:pt>
                <c:pt idx="5354">
                  <c:v>1.1008643257477966</c:v>
                </c:pt>
                <c:pt idx="5355">
                  <c:v>1.0999632953849523</c:v>
                </c:pt>
                <c:pt idx="5356">
                  <c:v>1.1009597494654071</c:v>
                </c:pt>
                <c:pt idx="5357">
                  <c:v>1.1013061280941898</c:v>
                </c:pt>
                <c:pt idx="5358">
                  <c:v>1.1004261866058196</c:v>
                </c:pt>
                <c:pt idx="5359">
                  <c:v>1.1010666038450738</c:v>
                </c:pt>
                <c:pt idx="5360">
                  <c:v>1.1004215541716382</c:v>
                </c:pt>
                <c:pt idx="5361">
                  <c:v>1.1012834712491253</c:v>
                </c:pt>
                <c:pt idx="5362">
                  <c:v>1.1010654019140376</c:v>
                </c:pt>
                <c:pt idx="5363">
                  <c:v>1.10221148306171</c:v>
                </c:pt>
                <c:pt idx="5364">
                  <c:v>1.1022170500716886</c:v>
                </c:pt>
                <c:pt idx="5365">
                  <c:v>1.1025620724895633</c:v>
                </c:pt>
                <c:pt idx="5366">
                  <c:v>1.10117028113903</c:v>
                </c:pt>
                <c:pt idx="5367">
                  <c:v>1.1005387061319016</c:v>
                </c:pt>
                <c:pt idx="5368">
                  <c:v>1.1010401166101709</c:v>
                </c:pt>
                <c:pt idx="5369">
                  <c:v>1.1009376616439421</c:v>
                </c:pt>
                <c:pt idx="5370">
                  <c:v>1.1017614411132826</c:v>
                </c:pt>
                <c:pt idx="5371">
                  <c:v>1.1020525436148396</c:v>
                </c:pt>
                <c:pt idx="5372">
                  <c:v>1.1013178624603637</c:v>
                </c:pt>
                <c:pt idx="5373">
                  <c:v>1.0999129136517061</c:v>
                </c:pt>
                <c:pt idx="5374">
                  <c:v>1.1006438875628284</c:v>
                </c:pt>
                <c:pt idx="5375">
                  <c:v>1.1011203684388646</c:v>
                </c:pt>
                <c:pt idx="5376">
                  <c:v>1.1016265600049244</c:v>
                </c:pt>
                <c:pt idx="5377">
                  <c:v>1.1017461571468703</c:v>
                </c:pt>
                <c:pt idx="5378">
                  <c:v>1.1005117133904676</c:v>
                </c:pt>
                <c:pt idx="5379">
                  <c:v>1.1004857895399001</c:v>
                </c:pt>
                <c:pt idx="5380">
                  <c:v>1.0997575166870919</c:v>
                </c:pt>
                <c:pt idx="5381">
                  <c:v>1.1015158137008099</c:v>
                </c:pt>
                <c:pt idx="5382">
                  <c:v>1.1007448797755994</c:v>
                </c:pt>
                <c:pt idx="5383">
                  <c:v>1.10104121148705</c:v>
                </c:pt>
                <c:pt idx="5384">
                  <c:v>1.1013802410479003</c:v>
                </c:pt>
                <c:pt idx="5385">
                  <c:v>1.1012006263725991</c:v>
                </c:pt>
                <c:pt idx="5386">
                  <c:v>1.1008670971562542</c:v>
                </c:pt>
                <c:pt idx="5387">
                  <c:v>1.1004454742673635</c:v>
                </c:pt>
                <c:pt idx="5388">
                  <c:v>1.1010958815138154</c:v>
                </c:pt>
                <c:pt idx="5389">
                  <c:v>1.10064685393002</c:v>
                </c:pt>
                <c:pt idx="5390">
                  <c:v>1.1018658057380399</c:v>
                </c:pt>
                <c:pt idx="5391">
                  <c:v>1.1012328958214443</c:v>
                </c:pt>
                <c:pt idx="5392">
                  <c:v>1.0994044624603907</c:v>
                </c:pt>
                <c:pt idx="5393">
                  <c:v>1.1019863710624278</c:v>
                </c:pt>
                <c:pt idx="5394">
                  <c:v>1.1016185057661076</c:v>
                </c:pt>
                <c:pt idx="5395">
                  <c:v>1.1008662270174665</c:v>
                </c:pt>
                <c:pt idx="5396">
                  <c:v>1.100766485142274</c:v>
                </c:pt>
                <c:pt idx="5397">
                  <c:v>1.1020244238226498</c:v>
                </c:pt>
                <c:pt idx="5398">
                  <c:v>1.1014732553194873</c:v>
                </c:pt>
                <c:pt idx="5399">
                  <c:v>1.1019466909905806</c:v>
                </c:pt>
                <c:pt idx="5400">
                  <c:v>1.1021589414903115</c:v>
                </c:pt>
                <c:pt idx="5401">
                  <c:v>1.1012154182359233</c:v>
                </c:pt>
                <c:pt idx="5402">
                  <c:v>1.101834131455955</c:v>
                </c:pt>
                <c:pt idx="5403">
                  <c:v>1.1021379150550419</c:v>
                </c:pt>
                <c:pt idx="5404">
                  <c:v>1.0998803814609353</c:v>
                </c:pt>
                <c:pt idx="5405">
                  <c:v>1.1012121910861876</c:v>
                </c:pt>
                <c:pt idx="5406">
                  <c:v>1.1013286157393558</c:v>
                </c:pt>
                <c:pt idx="5407">
                  <c:v>1.1006189003382438</c:v>
                </c:pt>
                <c:pt idx="5408">
                  <c:v>1.1015243383646185</c:v>
                </c:pt>
                <c:pt idx="5409">
                  <c:v>1.1011514761506518</c:v>
                </c:pt>
                <c:pt idx="5410">
                  <c:v>1.1009334851668195</c:v>
                </c:pt>
                <c:pt idx="5411">
                  <c:v>1.1000863556544695</c:v>
                </c:pt>
                <c:pt idx="5412">
                  <c:v>1.1007219184180805</c:v>
                </c:pt>
                <c:pt idx="5413">
                  <c:v>1.1005581691416622</c:v>
                </c:pt>
                <c:pt idx="5414">
                  <c:v>1.1024610110671433</c:v>
                </c:pt>
                <c:pt idx="5415">
                  <c:v>1.1018416287519739</c:v>
                </c:pt>
                <c:pt idx="5416">
                  <c:v>1.1012025680839406</c:v>
                </c:pt>
                <c:pt idx="5417">
                  <c:v>1.1017952574590557</c:v>
                </c:pt>
                <c:pt idx="5418">
                  <c:v>1.1023947799217246</c:v>
                </c:pt>
                <c:pt idx="5419">
                  <c:v>1.1016449006052687</c:v>
                </c:pt>
                <c:pt idx="5420">
                  <c:v>1.1017685451871733</c:v>
                </c:pt>
                <c:pt idx="5421">
                  <c:v>1.1005414651033012</c:v>
                </c:pt>
                <c:pt idx="5422">
                  <c:v>1.1009024557943332</c:v>
                </c:pt>
                <c:pt idx="5423">
                  <c:v>1.1012553625430761</c:v>
                </c:pt>
                <c:pt idx="5424">
                  <c:v>1.1004753595119747</c:v>
                </c:pt>
                <c:pt idx="5425">
                  <c:v>1.1017408756119706</c:v>
                </c:pt>
                <c:pt idx="5426">
                  <c:v>1.0998113034091115</c:v>
                </c:pt>
                <c:pt idx="5427">
                  <c:v>1.1007800400580292</c:v>
                </c:pt>
                <c:pt idx="5428">
                  <c:v>1.101205910090316</c:v>
                </c:pt>
                <c:pt idx="5429">
                  <c:v>1.101061141820102</c:v>
                </c:pt>
                <c:pt idx="5430">
                  <c:v>1.1009235180842805</c:v>
                </c:pt>
                <c:pt idx="5431">
                  <c:v>1.1003483013021784</c:v>
                </c:pt>
                <c:pt idx="5432">
                  <c:v>1.1001850198447884</c:v>
                </c:pt>
                <c:pt idx="5433">
                  <c:v>1.101701962172196</c:v>
                </c:pt>
                <c:pt idx="5434">
                  <c:v>1.1005517353495413</c:v>
                </c:pt>
                <c:pt idx="5435">
                  <c:v>1.0994180000260114</c:v>
                </c:pt>
                <c:pt idx="5436">
                  <c:v>1.1016899574763075</c:v>
                </c:pt>
                <c:pt idx="5437">
                  <c:v>1.1002188835535778</c:v>
                </c:pt>
                <c:pt idx="5438">
                  <c:v>1.1007008143484365</c:v>
                </c:pt>
                <c:pt idx="5439">
                  <c:v>1.1011156845112711</c:v>
                </c:pt>
                <c:pt idx="5440">
                  <c:v>1.1019435405857003</c:v>
                </c:pt>
                <c:pt idx="5441">
                  <c:v>1.1014578066580878</c:v>
                </c:pt>
                <c:pt idx="5442">
                  <c:v>1.1009388710821753</c:v>
                </c:pt>
                <c:pt idx="5443">
                  <c:v>1.1036877397472493</c:v>
                </c:pt>
                <c:pt idx="5444">
                  <c:v>1.100264415653569</c:v>
                </c:pt>
                <c:pt idx="5445">
                  <c:v>1.1013390658176612</c:v>
                </c:pt>
                <c:pt idx="5446">
                  <c:v>1.101383277258331</c:v>
                </c:pt>
                <c:pt idx="5447">
                  <c:v>1.100531723676837</c:v>
                </c:pt>
                <c:pt idx="5448">
                  <c:v>1.1007557718505379</c:v>
                </c:pt>
                <c:pt idx="5449">
                  <c:v>1.1009692660044859</c:v>
                </c:pt>
                <c:pt idx="5450">
                  <c:v>1.1022698520298539</c:v>
                </c:pt>
                <c:pt idx="5451">
                  <c:v>1.101493224198689</c:v>
                </c:pt>
                <c:pt idx="5452">
                  <c:v>1.1011496036190518</c:v>
                </c:pt>
                <c:pt idx="5453">
                  <c:v>1.1004032918890518</c:v>
                </c:pt>
                <c:pt idx="5454">
                  <c:v>1.1010825219578027</c:v>
                </c:pt>
                <c:pt idx="5455">
                  <c:v>1.1004733598985532</c:v>
                </c:pt>
                <c:pt idx="5456">
                  <c:v>1.1015210742515062</c:v>
                </c:pt>
                <c:pt idx="5457">
                  <c:v>1.0998313678161542</c:v>
                </c:pt>
                <c:pt idx="5458">
                  <c:v>1.1011183115314762</c:v>
                </c:pt>
                <c:pt idx="5459">
                  <c:v>1.1009371278950368</c:v>
                </c:pt>
                <c:pt idx="5460">
                  <c:v>1.1022602854732555</c:v>
                </c:pt>
                <c:pt idx="5461">
                  <c:v>1.1009545973157993</c:v>
                </c:pt>
                <c:pt idx="5462">
                  <c:v>1.1013472830386668</c:v>
                </c:pt>
                <c:pt idx="5463">
                  <c:v>1.1023346272579073</c:v>
                </c:pt>
                <c:pt idx="5464">
                  <c:v>1.1018135252689545</c:v>
                </c:pt>
                <c:pt idx="5465">
                  <c:v>1.1019973626852255</c:v>
                </c:pt>
                <c:pt idx="5466">
                  <c:v>1.1017570009125082</c:v>
                </c:pt>
                <c:pt idx="5467">
                  <c:v>1.1006683315784811</c:v>
                </c:pt>
                <c:pt idx="5468">
                  <c:v>1.1013493068362963</c:v>
                </c:pt>
                <c:pt idx="5469">
                  <c:v>1.1010218342043117</c:v>
                </c:pt>
                <c:pt idx="5470">
                  <c:v>1.1024118492422574</c:v>
                </c:pt>
                <c:pt idx="5471">
                  <c:v>1.101512988644769</c:v>
                </c:pt>
                <c:pt idx="5472">
                  <c:v>1.1021261878043769</c:v>
                </c:pt>
                <c:pt idx="5473">
                  <c:v>1.1016955600027794</c:v>
                </c:pt>
                <c:pt idx="5474">
                  <c:v>1.101501494496177</c:v>
                </c:pt>
                <c:pt idx="5475">
                  <c:v>1.0992033368542478</c:v>
                </c:pt>
                <c:pt idx="5476">
                  <c:v>1.1023331169860369</c:v>
                </c:pt>
                <c:pt idx="5477">
                  <c:v>1.1007203822440534</c:v>
                </c:pt>
                <c:pt idx="5478">
                  <c:v>1.1027252282271658</c:v>
                </c:pt>
                <c:pt idx="5479">
                  <c:v>1.1014157769107495</c:v>
                </c:pt>
                <c:pt idx="5480">
                  <c:v>1.1012982556380302</c:v>
                </c:pt>
                <c:pt idx="5481">
                  <c:v>1.1023273138342524</c:v>
                </c:pt>
                <c:pt idx="5482">
                  <c:v>1.1015969484071924</c:v>
                </c:pt>
                <c:pt idx="5483">
                  <c:v>1.1010998177085578</c:v>
                </c:pt>
                <c:pt idx="5484">
                  <c:v>1.1005054917465409</c:v>
                </c:pt>
                <c:pt idx="5485">
                  <c:v>1.1013377443029437</c:v>
                </c:pt>
                <c:pt idx="5486">
                  <c:v>1.1016026073662699</c:v>
                </c:pt>
                <c:pt idx="5487">
                  <c:v>1.1020240347252817</c:v>
                </c:pt>
                <c:pt idx="5488">
                  <c:v>1.1019372000465946</c:v>
                </c:pt>
                <c:pt idx="5489">
                  <c:v>1.1016348252799819</c:v>
                </c:pt>
                <c:pt idx="5490">
                  <c:v>1.1005346642816678</c:v>
                </c:pt>
                <c:pt idx="5491">
                  <c:v>1.1011940395429207</c:v>
                </c:pt>
                <c:pt idx="5492">
                  <c:v>1.101588865852865</c:v>
                </c:pt>
                <c:pt idx="5493">
                  <c:v>1.101637906833792</c:v>
                </c:pt>
                <c:pt idx="5494">
                  <c:v>1.0994587094969575</c:v>
                </c:pt>
                <c:pt idx="5495">
                  <c:v>1.1021149280476108</c:v>
                </c:pt>
                <c:pt idx="5496">
                  <c:v>1.1007367585833348</c:v>
                </c:pt>
                <c:pt idx="5497">
                  <c:v>1.1009508269537536</c:v>
                </c:pt>
                <c:pt idx="5498">
                  <c:v>1.101725770535297</c:v>
                </c:pt>
                <c:pt idx="5499">
                  <c:v>1.1017644771324708</c:v>
                </c:pt>
                <c:pt idx="5500">
                  <c:v>1.1024092707478699</c:v>
                </c:pt>
                <c:pt idx="5501">
                  <c:v>1.101196455942228</c:v>
                </c:pt>
                <c:pt idx="5502">
                  <c:v>1.1017515880478681</c:v>
                </c:pt>
                <c:pt idx="5503">
                  <c:v>1.1006458320350321</c:v>
                </c:pt>
                <c:pt idx="5504">
                  <c:v>1.1006653556593253</c:v>
                </c:pt>
                <c:pt idx="5505">
                  <c:v>1.1004445561974594</c:v>
                </c:pt>
                <c:pt idx="5506">
                  <c:v>1.1023596480947935</c:v>
                </c:pt>
                <c:pt idx="5507">
                  <c:v>1.1007717999349116</c:v>
                </c:pt>
                <c:pt idx="5508">
                  <c:v>1.1004776268038527</c:v>
                </c:pt>
                <c:pt idx="5509">
                  <c:v>1.1011393063742121</c:v>
                </c:pt>
                <c:pt idx="5510">
                  <c:v>1.1014457507342068</c:v>
                </c:pt>
                <c:pt idx="5511">
                  <c:v>1.1014835713704891</c:v>
                </c:pt>
                <c:pt idx="5512">
                  <c:v>1.1026496509796462</c:v>
                </c:pt>
                <c:pt idx="5513">
                  <c:v>1.1010528172947367</c:v>
                </c:pt>
                <c:pt idx="5514">
                  <c:v>1.1022219876836821</c:v>
                </c:pt>
                <c:pt idx="5515">
                  <c:v>1.1019515638804696</c:v>
                </c:pt>
                <c:pt idx="5516">
                  <c:v>1.1022100854082326</c:v>
                </c:pt>
                <c:pt idx="5517">
                  <c:v>1.1012106179114267</c:v>
                </c:pt>
                <c:pt idx="5518">
                  <c:v>1.10095365584408</c:v>
                </c:pt>
                <c:pt idx="5519">
                  <c:v>1.1018945273961589</c:v>
                </c:pt>
                <c:pt idx="5520">
                  <c:v>1.1008022111867273</c:v>
                </c:pt>
                <c:pt idx="5521">
                  <c:v>1.1018870961361007</c:v>
                </c:pt>
                <c:pt idx="5522">
                  <c:v>1.1001533063900066</c:v>
                </c:pt>
                <c:pt idx="5523">
                  <c:v>1.1005998151555547</c:v>
                </c:pt>
                <c:pt idx="5524">
                  <c:v>1.1007199774180376</c:v>
                </c:pt>
                <c:pt idx="5525">
                  <c:v>1.1002423789663645</c:v>
                </c:pt>
                <c:pt idx="5526">
                  <c:v>1.1015105019486096</c:v>
                </c:pt>
                <c:pt idx="5527">
                  <c:v>1.0999339128889796</c:v>
                </c:pt>
                <c:pt idx="5528">
                  <c:v>1.1015319457460175</c:v>
                </c:pt>
                <c:pt idx="5529">
                  <c:v>1.1004010737204455</c:v>
                </c:pt>
                <c:pt idx="5530">
                  <c:v>1.1018902512829218</c:v>
                </c:pt>
                <c:pt idx="5531">
                  <c:v>1.1011463887116484</c:v>
                </c:pt>
                <c:pt idx="5532">
                  <c:v>1.1010309281833204</c:v>
                </c:pt>
                <c:pt idx="5533">
                  <c:v>1.101032225153795</c:v>
                </c:pt>
                <c:pt idx="5534">
                  <c:v>1.1012194087508285</c:v>
                </c:pt>
                <c:pt idx="5535">
                  <c:v>1.1021552794484712</c:v>
                </c:pt>
                <c:pt idx="5536">
                  <c:v>1.1012974316728015</c:v>
                </c:pt>
                <c:pt idx="5537">
                  <c:v>1.1020182541786836</c:v>
                </c:pt>
                <c:pt idx="5538">
                  <c:v>1.1017755275933347</c:v>
                </c:pt>
                <c:pt idx="5539">
                  <c:v>1.1014245629072614</c:v>
                </c:pt>
                <c:pt idx="5540">
                  <c:v>1.100887309377816</c:v>
                </c:pt>
                <c:pt idx="5541">
                  <c:v>1.1003972349487687</c:v>
                </c:pt>
                <c:pt idx="5542">
                  <c:v>1.100480939173194</c:v>
                </c:pt>
                <c:pt idx="5543">
                  <c:v>1.1004976314042094</c:v>
                </c:pt>
                <c:pt idx="5544">
                  <c:v>1.1005807422783929</c:v>
                </c:pt>
                <c:pt idx="5545">
                  <c:v>1.1018602684241146</c:v>
                </c:pt>
                <c:pt idx="5546">
                  <c:v>1.1014746269494122</c:v>
                </c:pt>
                <c:pt idx="5547">
                  <c:v>1.1004708611303267</c:v>
                </c:pt>
                <c:pt idx="5548">
                  <c:v>1.1006391272462688</c:v>
                </c:pt>
                <c:pt idx="5549">
                  <c:v>1.1010302482758809</c:v>
                </c:pt>
                <c:pt idx="5550">
                  <c:v>1.1006187446266646</c:v>
                </c:pt>
                <c:pt idx="5551">
                  <c:v>1.1008841386184156</c:v>
                </c:pt>
                <c:pt idx="5552">
                  <c:v>1.1016375891760248</c:v>
                </c:pt>
                <c:pt idx="5553">
                  <c:v>1.1012637519384876</c:v>
                </c:pt>
                <c:pt idx="5554">
                  <c:v>1.101433862987327</c:v>
                </c:pt>
                <c:pt idx="5555">
                  <c:v>1.1024491295423386</c:v>
                </c:pt>
                <c:pt idx="5556">
                  <c:v>1.1008979867944311</c:v>
                </c:pt>
                <c:pt idx="5557">
                  <c:v>1.1016643027107653</c:v>
                </c:pt>
                <c:pt idx="5558">
                  <c:v>1.1012481547235276</c:v>
                </c:pt>
                <c:pt idx="5559">
                  <c:v>1.1013804577726369</c:v>
                </c:pt>
                <c:pt idx="5560">
                  <c:v>1.1008927735563825</c:v>
                </c:pt>
                <c:pt idx="5561">
                  <c:v>1.1015386029358969</c:v>
                </c:pt>
                <c:pt idx="5562">
                  <c:v>1.1009863775496149</c:v>
                </c:pt>
                <c:pt idx="5563">
                  <c:v>1.100378933756015</c:v>
                </c:pt>
                <c:pt idx="5564">
                  <c:v>1.100921988966403</c:v>
                </c:pt>
                <c:pt idx="5565">
                  <c:v>1.100637942428828</c:v>
                </c:pt>
                <c:pt idx="5566">
                  <c:v>1.1020947985087874</c:v>
                </c:pt>
                <c:pt idx="5567">
                  <c:v>1.1005218325725914</c:v>
                </c:pt>
                <c:pt idx="5568">
                  <c:v>1.1002597416641715</c:v>
                </c:pt>
                <c:pt idx="5569">
                  <c:v>1.1012854030869279</c:v>
                </c:pt>
                <c:pt idx="5570">
                  <c:v>1.1022267639215204</c:v>
                </c:pt>
                <c:pt idx="5571">
                  <c:v>1.10213647518275</c:v>
                </c:pt>
                <c:pt idx="5572">
                  <c:v>1.1027337463828855</c:v>
                </c:pt>
                <c:pt idx="5573">
                  <c:v>1.0995801927409756</c:v>
                </c:pt>
                <c:pt idx="5574">
                  <c:v>1.101068106645428</c:v>
                </c:pt>
                <c:pt idx="5575">
                  <c:v>1.101501325454646</c:v>
                </c:pt>
                <c:pt idx="5576">
                  <c:v>1.1004158110544842</c:v>
                </c:pt>
                <c:pt idx="5577">
                  <c:v>1.1013911645880461</c:v>
                </c:pt>
                <c:pt idx="5578">
                  <c:v>1.1014634245266197</c:v>
                </c:pt>
                <c:pt idx="5579">
                  <c:v>1.1009992748887836</c:v>
                </c:pt>
                <c:pt idx="5580">
                  <c:v>1.1009594986888114</c:v>
                </c:pt>
                <c:pt idx="5581">
                  <c:v>1.101355241888176</c:v>
                </c:pt>
                <c:pt idx="5582">
                  <c:v>1.1020830129239754</c:v>
                </c:pt>
                <c:pt idx="5583">
                  <c:v>1.1021091869318747</c:v>
                </c:pt>
                <c:pt idx="5584">
                  <c:v>1.1024999784526863</c:v>
                </c:pt>
                <c:pt idx="5585">
                  <c:v>1.1004563247913495</c:v>
                </c:pt>
                <c:pt idx="5586">
                  <c:v>1.1015673976953553</c:v>
                </c:pt>
                <c:pt idx="5587">
                  <c:v>1.1014547944459911</c:v>
                </c:pt>
                <c:pt idx="5588">
                  <c:v>1.1019210009199931</c:v>
                </c:pt>
                <c:pt idx="5589">
                  <c:v>1.1013347803192353</c:v>
                </c:pt>
                <c:pt idx="5590">
                  <c:v>1.0997986126650259</c:v>
                </c:pt>
                <c:pt idx="5591">
                  <c:v>1.1009443305777189</c:v>
                </c:pt>
                <c:pt idx="5592">
                  <c:v>1.1003988009966479</c:v>
                </c:pt>
                <c:pt idx="5593">
                  <c:v>1.1003860742975535</c:v>
                </c:pt>
                <c:pt idx="5594">
                  <c:v>1.1006508416842811</c:v>
                </c:pt>
                <c:pt idx="5595">
                  <c:v>1.1009336285025006</c:v>
                </c:pt>
                <c:pt idx="5596">
                  <c:v>1.0998933161450035</c:v>
                </c:pt>
                <c:pt idx="5597">
                  <c:v>1.1021655257129432</c:v>
                </c:pt>
                <c:pt idx="5598">
                  <c:v>1.1016617711521881</c:v>
                </c:pt>
                <c:pt idx="5599">
                  <c:v>1.1018600556904115</c:v>
                </c:pt>
                <c:pt idx="5600">
                  <c:v>1.1012834665373912</c:v>
                </c:pt>
                <c:pt idx="5601">
                  <c:v>1.1004383266570228</c:v>
                </c:pt>
                <c:pt idx="5602">
                  <c:v>1.1017855337206421</c:v>
                </c:pt>
                <c:pt idx="5603">
                  <c:v>1.1010846862703534</c:v>
                </c:pt>
                <c:pt idx="5604">
                  <c:v>1.1011674519295431</c:v>
                </c:pt>
                <c:pt idx="5605">
                  <c:v>1.1011526334570163</c:v>
                </c:pt>
                <c:pt idx="5606">
                  <c:v>1.1003843953042718</c:v>
                </c:pt>
                <c:pt idx="5607">
                  <c:v>1.1005256944143047</c:v>
                </c:pt>
                <c:pt idx="5608">
                  <c:v>1.0998392124958334</c:v>
                </c:pt>
                <c:pt idx="5609">
                  <c:v>1.101536700627076</c:v>
                </c:pt>
                <c:pt idx="5610">
                  <c:v>1.1017878365058955</c:v>
                </c:pt>
                <c:pt idx="5611">
                  <c:v>1.1002634775833002</c:v>
                </c:pt>
                <c:pt idx="5612">
                  <c:v>1.1014340940477658</c:v>
                </c:pt>
                <c:pt idx="5613">
                  <c:v>1.1018625322410731</c:v>
                </c:pt>
                <c:pt idx="5614">
                  <c:v>1.1007108320204502</c:v>
                </c:pt>
                <c:pt idx="5615">
                  <c:v>1.1011106761170348</c:v>
                </c:pt>
                <c:pt idx="5616">
                  <c:v>1.1015916085702728</c:v>
                </c:pt>
                <c:pt idx="5617">
                  <c:v>1.102249536825247</c:v>
                </c:pt>
                <c:pt idx="5618">
                  <c:v>1.1025102766166697</c:v>
                </c:pt>
                <c:pt idx="5619">
                  <c:v>1.101707969448271</c:v>
                </c:pt>
                <c:pt idx="5620">
                  <c:v>1.100599975912451</c:v>
                </c:pt>
                <c:pt idx="5621">
                  <c:v>1.1002942555580899</c:v>
                </c:pt>
                <c:pt idx="5622">
                  <c:v>1.1008172327891201</c:v>
                </c:pt>
                <c:pt idx="5623">
                  <c:v>1.1018671471939216</c:v>
                </c:pt>
                <c:pt idx="5624">
                  <c:v>1.1010078129829908</c:v>
                </c:pt>
                <c:pt idx="5625">
                  <c:v>1.1006207212352064</c:v>
                </c:pt>
                <c:pt idx="5626">
                  <c:v>1.1011538194543558</c:v>
                </c:pt>
                <c:pt idx="5627">
                  <c:v>1.1014751776020857</c:v>
                </c:pt>
                <c:pt idx="5628">
                  <c:v>1.1012616485250006</c:v>
                </c:pt>
                <c:pt idx="5629">
                  <c:v>1.1012658120908745</c:v>
                </c:pt>
                <c:pt idx="5630">
                  <c:v>1.1009828238892141</c:v>
                </c:pt>
                <c:pt idx="5631">
                  <c:v>1.1021259444414131</c:v>
                </c:pt>
                <c:pt idx="5632">
                  <c:v>1.101728913258146</c:v>
                </c:pt>
                <c:pt idx="5633">
                  <c:v>1.1006525912874825</c:v>
                </c:pt>
                <c:pt idx="5634">
                  <c:v>1.1014817968772439</c:v>
                </c:pt>
                <c:pt idx="5635">
                  <c:v>1.1026310802557155</c:v>
                </c:pt>
                <c:pt idx="5636">
                  <c:v>1.1002493919667526</c:v>
                </c:pt>
                <c:pt idx="5637">
                  <c:v>1.1006251078805951</c:v>
                </c:pt>
                <c:pt idx="5638">
                  <c:v>1.1014300971834932</c:v>
                </c:pt>
                <c:pt idx="5639">
                  <c:v>1.1015449752826254</c:v>
                </c:pt>
                <c:pt idx="5640">
                  <c:v>1.1006338785710956</c:v>
                </c:pt>
                <c:pt idx="5641">
                  <c:v>1.1010017980991524</c:v>
                </c:pt>
                <c:pt idx="5642">
                  <c:v>1.1017497060109294</c:v>
                </c:pt>
                <c:pt idx="5643">
                  <c:v>1.1007907075304786</c:v>
                </c:pt>
                <c:pt idx="5644">
                  <c:v>1.1007540674666343</c:v>
                </c:pt>
                <c:pt idx="5645">
                  <c:v>1.0999365708923741</c:v>
                </c:pt>
                <c:pt idx="5646">
                  <c:v>1.1002037138074379</c:v>
                </c:pt>
                <c:pt idx="5647">
                  <c:v>1.1011539755932405</c:v>
                </c:pt>
                <c:pt idx="5648">
                  <c:v>1.1013832772583312</c:v>
                </c:pt>
                <c:pt idx="5649">
                  <c:v>1.10169023730184</c:v>
                </c:pt>
                <c:pt idx="5650">
                  <c:v>1.1019759106168661</c:v>
                </c:pt>
                <c:pt idx="5651">
                  <c:v>1.1001019299181187</c:v>
                </c:pt>
                <c:pt idx="5652">
                  <c:v>1.099579947599362</c:v>
                </c:pt>
                <c:pt idx="5653">
                  <c:v>1.1015878980728133</c:v>
                </c:pt>
                <c:pt idx="5654">
                  <c:v>1.1008792624514034</c:v>
                </c:pt>
                <c:pt idx="5655">
                  <c:v>1.1008437679768115</c:v>
                </c:pt>
                <c:pt idx="5656">
                  <c:v>1.1011281096168504</c:v>
                </c:pt>
                <c:pt idx="5657">
                  <c:v>1.1008305600706929</c:v>
                </c:pt>
                <c:pt idx="5658">
                  <c:v>1.1008270662850452</c:v>
                </c:pt>
                <c:pt idx="5659">
                  <c:v>1.1013575279599084</c:v>
                </c:pt>
                <c:pt idx="5660">
                  <c:v>1.1022551721421641</c:v>
                </c:pt>
                <c:pt idx="5661">
                  <c:v>1.1014190745609265</c:v>
                </c:pt>
                <c:pt idx="5662">
                  <c:v>1.1019247177210205</c:v>
                </c:pt>
                <c:pt idx="5663">
                  <c:v>1.100874961933562</c:v>
                </c:pt>
                <c:pt idx="5664">
                  <c:v>1.1008792624514034</c:v>
                </c:pt>
                <c:pt idx="5665">
                  <c:v>1.1014272954732316</c:v>
                </c:pt>
                <c:pt idx="5666">
                  <c:v>1.1006685548236737</c:v>
                </c:pt>
                <c:pt idx="5667">
                  <c:v>1.1013078381943622</c:v>
                </c:pt>
                <c:pt idx="5668">
                  <c:v>1.1007151722915065</c:v>
                </c:pt>
                <c:pt idx="5669">
                  <c:v>1.1016896966157401</c:v>
                </c:pt>
                <c:pt idx="5670">
                  <c:v>1.101682693689493</c:v>
                </c:pt>
                <c:pt idx="5671">
                  <c:v>1.1011361790052794</c:v>
                </c:pt>
                <c:pt idx="5672">
                  <c:v>1.1004488928592409</c:v>
                </c:pt>
                <c:pt idx="5673">
                  <c:v>1.1009821549978926</c:v>
                </c:pt>
                <c:pt idx="5674">
                  <c:v>1.1016757406610249</c:v>
                </c:pt>
                <c:pt idx="5675">
                  <c:v>1.1008605538137375</c:v>
                </c:pt>
                <c:pt idx="5676">
                  <c:v>1.1001597337298483</c:v>
                </c:pt>
                <c:pt idx="5677">
                  <c:v>1.1006260428909576</c:v>
                </c:pt>
                <c:pt idx="5678">
                  <c:v>1.1009695484053128</c:v>
                </c:pt>
                <c:pt idx="5679">
                  <c:v>1.1019464932246688</c:v>
                </c:pt>
                <c:pt idx="5680">
                  <c:v>1.1001923874528339</c:v>
                </c:pt>
                <c:pt idx="5681">
                  <c:v>1.1024043937927264</c:v>
                </c:pt>
                <c:pt idx="5682">
                  <c:v>1.100582723063678</c:v>
                </c:pt>
                <c:pt idx="5683">
                  <c:v>1.1006259928069664</c:v>
                </c:pt>
                <c:pt idx="5684">
                  <c:v>1.1012407658037016</c:v>
                </c:pt>
                <c:pt idx="5685">
                  <c:v>1.1009062363107094</c:v>
                </c:pt>
                <c:pt idx="5686">
                  <c:v>1.1002218496588683</c:v>
                </c:pt>
                <c:pt idx="5687">
                  <c:v>1.1006278801064882</c:v>
                </c:pt>
                <c:pt idx="5688">
                  <c:v>1.1003761352027748</c:v>
                </c:pt>
                <c:pt idx="5689">
                  <c:v>1.1019204139085443</c:v>
                </c:pt>
                <c:pt idx="5690">
                  <c:v>1.1013629890527452</c:v>
                </c:pt>
                <c:pt idx="5691">
                  <c:v>1.100849554627525</c:v>
                </c:pt>
                <c:pt idx="5692">
                  <c:v>1.1017811967071145</c:v>
                </c:pt>
                <c:pt idx="5693">
                  <c:v>1.1013821132718009</c:v>
                </c:pt>
                <c:pt idx="5694">
                  <c:v>1.1005985087849783</c:v>
                </c:pt>
                <c:pt idx="5695">
                  <c:v>1.1007754974943751</c:v>
                </c:pt>
                <c:pt idx="5696">
                  <c:v>1.1015721215493635</c:v>
                </c:pt>
                <c:pt idx="5697">
                  <c:v>1.1016798594957786</c:v>
                </c:pt>
                <c:pt idx="5698">
                  <c:v>1.101589690909011</c:v>
                </c:pt>
                <c:pt idx="5699">
                  <c:v>1.1020673045820417</c:v>
                </c:pt>
                <c:pt idx="5700">
                  <c:v>1.1012213645018663</c:v>
                </c:pt>
                <c:pt idx="5701">
                  <c:v>1.1013706046232477</c:v>
                </c:pt>
                <c:pt idx="5702">
                  <c:v>1.1017138053378119</c:v>
                </c:pt>
                <c:pt idx="5703">
                  <c:v>1.1014405348588758</c:v>
                </c:pt>
                <c:pt idx="5704">
                  <c:v>1.1018908223515405</c:v>
                </c:pt>
                <c:pt idx="5705">
                  <c:v>1.1012122141416205</c:v>
                </c:pt>
                <c:pt idx="5706">
                  <c:v>1.1014446631382859</c:v>
                </c:pt>
                <c:pt idx="5707">
                  <c:v>1.1006407351181662</c:v>
                </c:pt>
                <c:pt idx="5708">
                  <c:v>1.1012792811447611</c:v>
                </c:pt>
                <c:pt idx="5709">
                  <c:v>1.1012792811447609</c:v>
                </c:pt>
                <c:pt idx="5710">
                  <c:v>1.1010531963059462</c:v>
                </c:pt>
                <c:pt idx="5711">
                  <c:v>1.1004970674826169</c:v>
                </c:pt>
                <c:pt idx="5712">
                  <c:v>1.1001900459426865</c:v>
                </c:pt>
                <c:pt idx="5713">
                  <c:v>1.1009649817085758</c:v>
                </c:pt>
                <c:pt idx="5714">
                  <c:v>1.1015671926769803</c:v>
                </c:pt>
                <c:pt idx="5715">
                  <c:v>1.1008659188537542</c:v>
                </c:pt>
                <c:pt idx="5716">
                  <c:v>1.101907417445386</c:v>
                </c:pt>
                <c:pt idx="5717">
                  <c:v>1.1016207236113564</c:v>
                </c:pt>
                <c:pt idx="5718">
                  <c:v>1.1011565561978522</c:v>
                </c:pt>
                <c:pt idx="5719">
                  <c:v>1.1006690678775009</c:v>
                </c:pt>
                <c:pt idx="5720">
                  <c:v>1.100667607716791</c:v>
                </c:pt>
                <c:pt idx="5721">
                  <c:v>1.1004963391105558</c:v>
                </c:pt>
                <c:pt idx="5722">
                  <c:v>1.1017809671167986</c:v>
                </c:pt>
                <c:pt idx="5723">
                  <c:v>1.1003846064933753</c:v>
                </c:pt>
                <c:pt idx="5724">
                  <c:v>1.1011002767830487</c:v>
                </c:pt>
                <c:pt idx="5725">
                  <c:v>1.1016762222591221</c:v>
                </c:pt>
                <c:pt idx="5726">
                  <c:v>1.1013581907365084</c:v>
                </c:pt>
                <c:pt idx="5727">
                  <c:v>1.1016026346604908</c:v>
                </c:pt>
                <c:pt idx="5728">
                  <c:v>1.1013938869433602</c:v>
                </c:pt>
                <c:pt idx="5729">
                  <c:v>1.1012067673274364</c:v>
                </c:pt>
                <c:pt idx="5730">
                  <c:v>1.1007171504178763</c:v>
                </c:pt>
                <c:pt idx="5731">
                  <c:v>1.1017342940726607</c:v>
                </c:pt>
                <c:pt idx="5732">
                  <c:v>1.1027932263862834</c:v>
                </c:pt>
                <c:pt idx="5733">
                  <c:v>1.1017609970293221</c:v>
                </c:pt>
                <c:pt idx="5734">
                  <c:v>1.1008435258458433</c:v>
                </c:pt>
                <c:pt idx="5735">
                  <c:v>1.1006320601520818</c:v>
                </c:pt>
                <c:pt idx="5736">
                  <c:v>1.1007182570552119</c:v>
                </c:pt>
                <c:pt idx="5737">
                  <c:v>1.1005799797808311</c:v>
                </c:pt>
                <c:pt idx="5738">
                  <c:v>1.1006650932116719</c:v>
                </c:pt>
                <c:pt idx="5739">
                  <c:v>1.1003751521628653</c:v>
                </c:pt>
                <c:pt idx="5740">
                  <c:v>1.1007542910501966</c:v>
                </c:pt>
                <c:pt idx="5741">
                  <c:v>1.1014487880412045</c:v>
                </c:pt>
                <c:pt idx="5742">
                  <c:v>1.1011782108517412</c:v>
                </c:pt>
                <c:pt idx="5743">
                  <c:v>1.1003423382115149</c:v>
                </c:pt>
                <c:pt idx="5744">
                  <c:v>1.1006496476953425</c:v>
                </c:pt>
                <c:pt idx="5745">
                  <c:v>1.1012061257979011</c:v>
                </c:pt>
                <c:pt idx="5746">
                  <c:v>1.1004043085725708</c:v>
                </c:pt>
                <c:pt idx="5747">
                  <c:v>1.1011318020859329</c:v>
                </c:pt>
                <c:pt idx="5748">
                  <c:v>1.1017845465435421</c:v>
                </c:pt>
                <c:pt idx="5749">
                  <c:v>1.1026722526216903</c:v>
                </c:pt>
                <c:pt idx="5750">
                  <c:v>1.1015240590776814</c:v>
                </c:pt>
                <c:pt idx="5751">
                  <c:v>1.1007506970299845</c:v>
                </c:pt>
                <c:pt idx="5752">
                  <c:v>1.1015620223912281</c:v>
                </c:pt>
                <c:pt idx="5753">
                  <c:v>1.100943344471387</c:v>
                </c:pt>
                <c:pt idx="5754">
                  <c:v>1.1010749998143117</c:v>
                </c:pt>
                <c:pt idx="5755">
                  <c:v>1.1011302635209923</c:v>
                </c:pt>
                <c:pt idx="5756">
                  <c:v>1.1016292647949795</c:v>
                </c:pt>
                <c:pt idx="5757">
                  <c:v>1.1010032715155254</c:v>
                </c:pt>
                <c:pt idx="5758">
                  <c:v>1.101441354280374</c:v>
                </c:pt>
                <c:pt idx="5759">
                  <c:v>1.1015590059761953</c:v>
                </c:pt>
                <c:pt idx="5760">
                  <c:v>1.1026094120578289</c:v>
                </c:pt>
                <c:pt idx="5761">
                  <c:v>1.1015811727923841</c:v>
                </c:pt>
                <c:pt idx="5762">
                  <c:v>1.1018526807960041</c:v>
                </c:pt>
                <c:pt idx="5763">
                  <c:v>1.1012839235422467</c:v>
                </c:pt>
                <c:pt idx="5764">
                  <c:v>1.1009798668277886</c:v>
                </c:pt>
                <c:pt idx="5765">
                  <c:v>1.1012305009106345</c:v>
                </c:pt>
                <c:pt idx="5766">
                  <c:v>1.1019977233382836</c:v>
                </c:pt>
                <c:pt idx="5767">
                  <c:v>1.1007966259039961</c:v>
                </c:pt>
                <c:pt idx="5768">
                  <c:v>1.1005543114339622</c:v>
                </c:pt>
                <c:pt idx="5769">
                  <c:v>1.1026177483044319</c:v>
                </c:pt>
                <c:pt idx="5770">
                  <c:v>1.1018204829203135</c:v>
                </c:pt>
                <c:pt idx="5771">
                  <c:v>1.1019206281744029</c:v>
                </c:pt>
                <c:pt idx="5772">
                  <c:v>1.1011654012696521</c:v>
                </c:pt>
                <c:pt idx="5773">
                  <c:v>1.1014450352483467</c:v>
                </c:pt>
                <c:pt idx="5774">
                  <c:v>1.1014222462952883</c:v>
                </c:pt>
                <c:pt idx="5775">
                  <c:v>1.1003069193366273</c:v>
                </c:pt>
                <c:pt idx="5776">
                  <c:v>1.1021183743454379</c:v>
                </c:pt>
                <c:pt idx="5777">
                  <c:v>1.1004111036825437</c:v>
                </c:pt>
                <c:pt idx="5778">
                  <c:v>1.1008282437067449</c:v>
                </c:pt>
                <c:pt idx="5779">
                  <c:v>1.1011184159776894</c:v>
                </c:pt>
                <c:pt idx="5780">
                  <c:v>1.1006404723637717</c:v>
                </c:pt>
                <c:pt idx="5781">
                  <c:v>1.1007079548314791</c:v>
                </c:pt>
                <c:pt idx="5782">
                  <c:v>1.1016431062102181</c:v>
                </c:pt>
                <c:pt idx="5783">
                  <c:v>1.102425726180339</c:v>
                </c:pt>
                <c:pt idx="5784">
                  <c:v>1.1003328335007037</c:v>
                </c:pt>
                <c:pt idx="5785">
                  <c:v>1.1008891316869731</c:v>
                </c:pt>
                <c:pt idx="5786">
                  <c:v>1.1018579213934512</c:v>
                </c:pt>
                <c:pt idx="5787">
                  <c:v>1.1015416960193904</c:v>
                </c:pt>
                <c:pt idx="5788">
                  <c:v>1.1006721728345097</c:v>
                </c:pt>
                <c:pt idx="5789">
                  <c:v>1.1018936225180747</c:v>
                </c:pt>
                <c:pt idx="5790">
                  <c:v>1.1003913343087297</c:v>
                </c:pt>
                <c:pt idx="5791">
                  <c:v>1.1021977780668133</c:v>
                </c:pt>
                <c:pt idx="5792">
                  <c:v>1.1016425896174069</c:v>
                </c:pt>
                <c:pt idx="5793">
                  <c:v>1.1034516672293888</c:v>
                </c:pt>
                <c:pt idx="5794">
                  <c:v>1.1003797275813771</c:v>
                </c:pt>
                <c:pt idx="5795">
                  <c:v>1.1012572729653636</c:v>
                </c:pt>
                <c:pt idx="5796">
                  <c:v>1.099988875588737</c:v>
                </c:pt>
                <c:pt idx="5797">
                  <c:v>1.1010005102852363</c:v>
                </c:pt>
                <c:pt idx="5798">
                  <c:v>1.1007085265467416</c:v>
                </c:pt>
                <c:pt idx="5799">
                  <c:v>1.1005751881798382</c:v>
                </c:pt>
                <c:pt idx="5800">
                  <c:v>1.1018593764413658</c:v>
                </c:pt>
                <c:pt idx="5801">
                  <c:v>1.1012707567204698</c:v>
                </c:pt>
                <c:pt idx="5802">
                  <c:v>1.1005886051287523</c:v>
                </c:pt>
                <c:pt idx="5803">
                  <c:v>1.100275377440999</c:v>
                </c:pt>
                <c:pt idx="5804">
                  <c:v>1.1017012508645838</c:v>
                </c:pt>
                <c:pt idx="5805">
                  <c:v>1.1015757328721876</c:v>
                </c:pt>
                <c:pt idx="5806">
                  <c:v>1.1018338647977504</c:v>
                </c:pt>
                <c:pt idx="5807">
                  <c:v>1.1013100385057082</c:v>
                </c:pt>
                <c:pt idx="5808">
                  <c:v>1.1013235488113835</c:v>
                </c:pt>
                <c:pt idx="5809">
                  <c:v>1.1015373231836874</c:v>
                </c:pt>
                <c:pt idx="5810">
                  <c:v>1.1015071055868215</c:v>
                </c:pt>
                <c:pt idx="5811">
                  <c:v>1.1017726929421954</c:v>
                </c:pt>
                <c:pt idx="5812">
                  <c:v>1.1008064100917145</c:v>
                </c:pt>
                <c:pt idx="5813">
                  <c:v>1.1005236837800181</c:v>
                </c:pt>
                <c:pt idx="5814">
                  <c:v>1.100919751399194</c:v>
                </c:pt>
                <c:pt idx="5815">
                  <c:v>1.1016754553470109</c:v>
                </c:pt>
                <c:pt idx="5816">
                  <c:v>1.1017923783126717</c:v>
                </c:pt>
                <c:pt idx="5817">
                  <c:v>1.1009093242029482</c:v>
                </c:pt>
                <c:pt idx="5818">
                  <c:v>1.1013226030606478</c:v>
                </c:pt>
                <c:pt idx="5819">
                  <c:v>1.1011192308912991</c:v>
                </c:pt>
                <c:pt idx="5820">
                  <c:v>1.1002613892854021</c:v>
                </c:pt>
                <c:pt idx="5821">
                  <c:v>1.1000359158421606</c:v>
                </c:pt>
                <c:pt idx="5822">
                  <c:v>1.1019318154763063</c:v>
                </c:pt>
                <c:pt idx="5823">
                  <c:v>1.101822728252271</c:v>
                </c:pt>
                <c:pt idx="5824">
                  <c:v>1.1010862255329241</c:v>
                </c:pt>
                <c:pt idx="5825">
                  <c:v>1.1009056428960446</c:v>
                </c:pt>
                <c:pt idx="5826">
                  <c:v>1.099681459412855</c:v>
                </c:pt>
                <c:pt idx="5827">
                  <c:v>1.1010767167887388</c:v>
                </c:pt>
                <c:pt idx="5828">
                  <c:v>1.1013552572311114</c:v>
                </c:pt>
                <c:pt idx="5829">
                  <c:v>1.1006975572746212</c:v>
                </c:pt>
                <c:pt idx="5830">
                  <c:v>1.1002210281395237</c:v>
                </c:pt>
                <c:pt idx="5831">
                  <c:v>1.0999699246191466</c:v>
                </c:pt>
                <c:pt idx="5832">
                  <c:v>1.101984478930081</c:v>
                </c:pt>
                <c:pt idx="5833">
                  <c:v>1.1010954479679949</c:v>
                </c:pt>
                <c:pt idx="5834">
                  <c:v>1.101344921416145</c:v>
                </c:pt>
                <c:pt idx="5835">
                  <c:v>1.1016747480361049</c:v>
                </c:pt>
                <c:pt idx="5836">
                  <c:v>1.1019076089911515</c:v>
                </c:pt>
                <c:pt idx="5837">
                  <c:v>1.1012492481173806</c:v>
                </c:pt>
                <c:pt idx="5838">
                  <c:v>1.1020834656179368</c:v>
                </c:pt>
                <c:pt idx="5839">
                  <c:v>1.101556602005008</c:v>
                </c:pt>
                <c:pt idx="5840">
                  <c:v>1.0999109651943646</c:v>
                </c:pt>
                <c:pt idx="5841">
                  <c:v>1.1014703559715844</c:v>
                </c:pt>
                <c:pt idx="5842">
                  <c:v>1.1023063016432944</c:v>
                </c:pt>
                <c:pt idx="5843">
                  <c:v>1.1006105860914239</c:v>
                </c:pt>
                <c:pt idx="5844">
                  <c:v>1.1005138291325451</c:v>
                </c:pt>
                <c:pt idx="5845">
                  <c:v>1.1012997513592531</c:v>
                </c:pt>
                <c:pt idx="5846">
                  <c:v>1.100916916843893</c:v>
                </c:pt>
                <c:pt idx="5847">
                  <c:v>1.1010938793650944</c:v>
                </c:pt>
                <c:pt idx="5848">
                  <c:v>1.1019933969370201</c:v>
                </c:pt>
                <c:pt idx="5849">
                  <c:v>1.101601071648687</c:v>
                </c:pt>
                <c:pt idx="5850">
                  <c:v>1.1014785661099882</c:v>
                </c:pt>
                <c:pt idx="5851">
                  <c:v>1.1003735772724066</c:v>
                </c:pt>
                <c:pt idx="5852">
                  <c:v>1.1016182062729982</c:v>
                </c:pt>
                <c:pt idx="5853">
                  <c:v>1.1013596185948842</c:v>
                </c:pt>
                <c:pt idx="5854">
                  <c:v>1.1018324236901018</c:v>
                </c:pt>
                <c:pt idx="5855">
                  <c:v>1.1010862847952048</c:v>
                </c:pt>
                <c:pt idx="5856">
                  <c:v>1.1007973012289722</c:v>
                </c:pt>
                <c:pt idx="5857">
                  <c:v>1.100820532921843</c:v>
                </c:pt>
                <c:pt idx="5858">
                  <c:v>1.1011288161216128</c:v>
                </c:pt>
                <c:pt idx="5859">
                  <c:v>1.1017102598188699</c:v>
                </c:pt>
                <c:pt idx="5860">
                  <c:v>1.1013918327105929</c:v>
                </c:pt>
                <c:pt idx="5861">
                  <c:v>1.1017538852556608</c:v>
                </c:pt>
                <c:pt idx="5862">
                  <c:v>1.1006879802193446</c:v>
                </c:pt>
                <c:pt idx="5863">
                  <c:v>1.1009938796242271</c:v>
                </c:pt>
                <c:pt idx="5864">
                  <c:v>1.1003409628805245</c:v>
                </c:pt>
                <c:pt idx="5865">
                  <c:v>1.1013559606583427</c:v>
                </c:pt>
                <c:pt idx="5866">
                  <c:v>1.1017528123582676</c:v>
                </c:pt>
                <c:pt idx="5867">
                  <c:v>1.1020565207005266</c:v>
                </c:pt>
                <c:pt idx="5868">
                  <c:v>1.1014585145805031</c:v>
                </c:pt>
                <c:pt idx="5869">
                  <c:v>1.1022790410970471</c:v>
                </c:pt>
                <c:pt idx="5870">
                  <c:v>1.1013888166520205</c:v>
                </c:pt>
                <c:pt idx="5871">
                  <c:v>1.1014252349904132</c:v>
                </c:pt>
                <c:pt idx="5872">
                  <c:v>1.1017455706471959</c:v>
                </c:pt>
                <c:pt idx="5873">
                  <c:v>1.10064927611385</c:v>
                </c:pt>
                <c:pt idx="5874">
                  <c:v>1.1007989934472744</c:v>
                </c:pt>
                <c:pt idx="5875">
                  <c:v>1.1006757151546693</c:v>
                </c:pt>
                <c:pt idx="5876">
                  <c:v>1.101585304585351</c:v>
                </c:pt>
                <c:pt idx="5877">
                  <c:v>1.0998229547116531</c:v>
                </c:pt>
                <c:pt idx="5878">
                  <c:v>1.1023863744869771</c:v>
                </c:pt>
                <c:pt idx="5879">
                  <c:v>1.1013053742652954</c:v>
                </c:pt>
                <c:pt idx="5880">
                  <c:v>1.1012463860782249</c:v>
                </c:pt>
                <c:pt idx="5881">
                  <c:v>1.101238995678739</c:v>
                </c:pt>
                <c:pt idx="5882">
                  <c:v>1.1017331740417842</c:v>
                </c:pt>
                <c:pt idx="5883">
                  <c:v>1.1010125096577259</c:v>
                </c:pt>
                <c:pt idx="5884">
                  <c:v>1.1010743259167917</c:v>
                </c:pt>
                <c:pt idx="5885">
                  <c:v>1.100848482515161</c:v>
                </c:pt>
                <c:pt idx="5886">
                  <c:v>1.1012085204338031</c:v>
                </c:pt>
                <c:pt idx="5887">
                  <c:v>1.101860853316303</c:v>
                </c:pt>
                <c:pt idx="5888">
                  <c:v>1.1006102249262306</c:v>
                </c:pt>
                <c:pt idx="5889">
                  <c:v>1.1005645723865045</c:v>
                </c:pt>
                <c:pt idx="5890">
                  <c:v>1.1017538852556605</c:v>
                </c:pt>
                <c:pt idx="5891">
                  <c:v>1.1018848917801127</c:v>
                </c:pt>
                <c:pt idx="5892">
                  <c:v>1.1005357892422731</c:v>
                </c:pt>
                <c:pt idx="5893">
                  <c:v>1.1014835720007401</c:v>
                </c:pt>
                <c:pt idx="5894">
                  <c:v>1.1014594289296893</c:v>
                </c:pt>
                <c:pt idx="5895">
                  <c:v>1.1011780482866909</c:v>
                </c:pt>
                <c:pt idx="5896">
                  <c:v>1.1010705216337253</c:v>
                </c:pt>
                <c:pt idx="5897">
                  <c:v>1.1007446842788668</c:v>
                </c:pt>
                <c:pt idx="5898">
                  <c:v>1.1011166305477347</c:v>
                </c:pt>
                <c:pt idx="5899">
                  <c:v>1.1016088799925865</c:v>
                </c:pt>
                <c:pt idx="5900">
                  <c:v>1.1010025428585175</c:v>
                </c:pt>
                <c:pt idx="5901">
                  <c:v>1.0990274679714034</c:v>
                </c:pt>
                <c:pt idx="5902">
                  <c:v>1.1009436991128156</c:v>
                </c:pt>
                <c:pt idx="5903">
                  <c:v>1.101182706360234</c:v>
                </c:pt>
                <c:pt idx="5904">
                  <c:v>1.1007192338656673</c:v>
                </c:pt>
                <c:pt idx="5905">
                  <c:v>1.1012986377259029</c:v>
                </c:pt>
                <c:pt idx="5906">
                  <c:v>1.1015221559036383</c:v>
                </c:pt>
                <c:pt idx="5907">
                  <c:v>1.1022365528835361</c:v>
                </c:pt>
                <c:pt idx="5908">
                  <c:v>1.1011075120491292</c:v>
                </c:pt>
                <c:pt idx="5909">
                  <c:v>1.1027277761316716</c:v>
                </c:pt>
                <c:pt idx="5910">
                  <c:v>1.1024952511425552</c:v>
                </c:pt>
                <c:pt idx="5911">
                  <c:v>1.100707420145097</c:v>
                </c:pt>
                <c:pt idx="5912">
                  <c:v>1.1010745601738159</c:v>
                </c:pt>
                <c:pt idx="5913">
                  <c:v>1.1015154286783715</c:v>
                </c:pt>
                <c:pt idx="5914">
                  <c:v>1.1008637187305332</c:v>
                </c:pt>
                <c:pt idx="5915">
                  <c:v>1.101460545279471</c:v>
                </c:pt>
                <c:pt idx="5916">
                  <c:v>1.1020739969297013</c:v>
                </c:pt>
                <c:pt idx="5917">
                  <c:v>1.101456350848159</c:v>
                </c:pt>
                <c:pt idx="5918">
                  <c:v>1.1007956265442962</c:v>
                </c:pt>
                <c:pt idx="5919">
                  <c:v>1.1004164237795249</c:v>
                </c:pt>
                <c:pt idx="5920">
                  <c:v>1.1000724982002048</c:v>
                </c:pt>
                <c:pt idx="5921">
                  <c:v>1.1021414529612685</c:v>
                </c:pt>
                <c:pt idx="5922">
                  <c:v>1.1009384832145983</c:v>
                </c:pt>
                <c:pt idx="5923">
                  <c:v>1.1011227343104111</c:v>
                </c:pt>
                <c:pt idx="5924">
                  <c:v>1.1008807487461272</c:v>
                </c:pt>
                <c:pt idx="5925">
                  <c:v>1.1003801015360073</c:v>
                </c:pt>
                <c:pt idx="5926">
                  <c:v>1.1009828238892141</c:v>
                </c:pt>
                <c:pt idx="5927">
                  <c:v>1.1019034810097168</c:v>
                </c:pt>
                <c:pt idx="5928">
                  <c:v>1.1006854301683824</c:v>
                </c:pt>
                <c:pt idx="5929">
                  <c:v>1.0991254495431668</c:v>
                </c:pt>
                <c:pt idx="5930">
                  <c:v>1.1011475936993333</c:v>
                </c:pt>
                <c:pt idx="5931">
                  <c:v>1.1010451632268801</c:v>
                </c:pt>
                <c:pt idx="5932">
                  <c:v>1.1003227735536671</c:v>
                </c:pt>
                <c:pt idx="5933">
                  <c:v>1.101744048110554</c:v>
                </c:pt>
                <c:pt idx="5934">
                  <c:v>1.0994681453172683</c:v>
                </c:pt>
                <c:pt idx="5935">
                  <c:v>1.1003913987108829</c:v>
                </c:pt>
                <c:pt idx="5936">
                  <c:v>1.100887652570828</c:v>
                </c:pt>
                <c:pt idx="5937">
                  <c:v>1.1008253013868581</c:v>
                </c:pt>
                <c:pt idx="5938">
                  <c:v>1.1003186504027538</c:v>
                </c:pt>
                <c:pt idx="5939">
                  <c:v>1.1022592855353113</c:v>
                </c:pt>
                <c:pt idx="5940">
                  <c:v>1.1004611562587843</c:v>
                </c:pt>
                <c:pt idx="5941">
                  <c:v>1.1013241898362442</c:v>
                </c:pt>
                <c:pt idx="5942">
                  <c:v>1.1010789560102348</c:v>
                </c:pt>
                <c:pt idx="5943">
                  <c:v>1.100567332342469</c:v>
                </c:pt>
                <c:pt idx="5944">
                  <c:v>1.1017154492134014</c:v>
                </c:pt>
                <c:pt idx="5945">
                  <c:v>1.1011070281412001</c:v>
                </c:pt>
                <c:pt idx="5946">
                  <c:v>1.1012317843476771</c:v>
                </c:pt>
                <c:pt idx="5947">
                  <c:v>1.1006162607372243</c:v>
                </c:pt>
                <c:pt idx="5948">
                  <c:v>1.1026035862901942</c:v>
                </c:pt>
                <c:pt idx="5949">
                  <c:v>1.099711394113182</c:v>
                </c:pt>
                <c:pt idx="5950">
                  <c:v>1.1009702357695546</c:v>
                </c:pt>
                <c:pt idx="5951">
                  <c:v>1.1008021491089606</c:v>
                </c:pt>
                <c:pt idx="5952">
                  <c:v>1.1018503295165167</c:v>
                </c:pt>
                <c:pt idx="5953">
                  <c:v>1.1002288062144245</c:v>
                </c:pt>
                <c:pt idx="5954">
                  <c:v>1.1005693442216906</c:v>
                </c:pt>
                <c:pt idx="5955">
                  <c:v>1.1007333036929616</c:v>
                </c:pt>
                <c:pt idx="5956">
                  <c:v>1.1008843429583515</c:v>
                </c:pt>
                <c:pt idx="5957">
                  <c:v>1.1009779191528304</c:v>
                </c:pt>
                <c:pt idx="5958">
                  <c:v>1.1016856457719215</c:v>
                </c:pt>
                <c:pt idx="5959">
                  <c:v>1.1008230351969186</c:v>
                </c:pt>
                <c:pt idx="5960">
                  <c:v>1.1005183818063662</c:v>
                </c:pt>
                <c:pt idx="5961">
                  <c:v>1.1017381868596023</c:v>
                </c:pt>
                <c:pt idx="5962">
                  <c:v>1.1009201839185885</c:v>
                </c:pt>
                <c:pt idx="5963">
                  <c:v>1.1018638307536637</c:v>
                </c:pt>
                <c:pt idx="5964">
                  <c:v>1.0999835062531895</c:v>
                </c:pt>
                <c:pt idx="5965">
                  <c:v>1.1015524672376935</c:v>
                </c:pt>
                <c:pt idx="5966">
                  <c:v>1.1013691063392748</c:v>
                </c:pt>
                <c:pt idx="5967">
                  <c:v>1.1013661677821061</c:v>
                </c:pt>
                <c:pt idx="5968">
                  <c:v>1.1011976280381686</c:v>
                </c:pt>
                <c:pt idx="5969">
                  <c:v>1.1013522608530726</c:v>
                </c:pt>
                <c:pt idx="5970">
                  <c:v>1.1019394377338279</c:v>
                </c:pt>
                <c:pt idx="5971">
                  <c:v>1.1010837068360713</c:v>
                </c:pt>
                <c:pt idx="5972">
                  <c:v>1.1013899650029955</c:v>
                </c:pt>
                <c:pt idx="5973">
                  <c:v>1.1008375588249197</c:v>
                </c:pt>
                <c:pt idx="5974">
                  <c:v>1.1009968419913334</c:v>
                </c:pt>
                <c:pt idx="5975">
                  <c:v>1.1013158190183703</c:v>
                </c:pt>
                <c:pt idx="5976">
                  <c:v>1.1008507929305029</c:v>
                </c:pt>
                <c:pt idx="5977">
                  <c:v>1.100730203372422</c:v>
                </c:pt>
                <c:pt idx="5978">
                  <c:v>1.1014996751584816</c:v>
                </c:pt>
                <c:pt idx="5979">
                  <c:v>1.1005950009790086</c:v>
                </c:pt>
                <c:pt idx="5980">
                  <c:v>1.1014969464075668</c:v>
                </c:pt>
                <c:pt idx="5981">
                  <c:v>1.1008260068514597</c:v>
                </c:pt>
                <c:pt idx="5982">
                  <c:v>1.1019105686798789</c:v>
                </c:pt>
                <c:pt idx="5983">
                  <c:v>1.1020555911965682</c:v>
                </c:pt>
                <c:pt idx="5984">
                  <c:v>1.1017384988678334</c:v>
                </c:pt>
                <c:pt idx="5985">
                  <c:v>1.1012620991485529</c:v>
                </c:pt>
                <c:pt idx="5986">
                  <c:v>1.1012542430127501</c:v>
                </c:pt>
                <c:pt idx="5987">
                  <c:v>1.1016175072003285</c:v>
                </c:pt>
                <c:pt idx="5988">
                  <c:v>1.101087474503744</c:v>
                </c:pt>
                <c:pt idx="5989">
                  <c:v>1.1016078536388187</c:v>
                </c:pt>
                <c:pt idx="5990">
                  <c:v>1.1013821132718007</c:v>
                </c:pt>
                <c:pt idx="5991">
                  <c:v>1.1011264037828252</c:v>
                </c:pt>
                <c:pt idx="5992">
                  <c:v>1.1019347618335005</c:v>
                </c:pt>
                <c:pt idx="5993">
                  <c:v>1.101065857350209</c:v>
                </c:pt>
                <c:pt idx="5994">
                  <c:v>1.0997586527746495</c:v>
                </c:pt>
                <c:pt idx="5995">
                  <c:v>1.1012324456690574</c:v>
                </c:pt>
                <c:pt idx="5996">
                  <c:v>1.1020682145712244</c:v>
                </c:pt>
                <c:pt idx="5997">
                  <c:v>1.1007119238513303</c:v>
                </c:pt>
                <c:pt idx="5998">
                  <c:v>1.1014919107393322</c:v>
                </c:pt>
                <c:pt idx="5999">
                  <c:v>1.101301282293857</c:v>
                </c:pt>
                <c:pt idx="6000">
                  <c:v>1.1006920216015954</c:v>
                </c:pt>
                <c:pt idx="6001">
                  <c:v>1.1008861325350019</c:v>
                </c:pt>
                <c:pt idx="6002">
                  <c:v>1.1002967724623507</c:v>
                </c:pt>
                <c:pt idx="6003">
                  <c:v>1.1031252593368446</c:v>
                </c:pt>
                <c:pt idx="6004">
                  <c:v>1.1016511301419838</c:v>
                </c:pt>
                <c:pt idx="6005">
                  <c:v>1.101177526130638</c:v>
                </c:pt>
                <c:pt idx="6006">
                  <c:v>1.1014214741636255</c:v>
                </c:pt>
                <c:pt idx="6007">
                  <c:v>1.1014034177484988</c:v>
                </c:pt>
                <c:pt idx="6008">
                  <c:v>1.1016488507140452</c:v>
                </c:pt>
                <c:pt idx="6009">
                  <c:v>1.1014707938929338</c:v>
                </c:pt>
                <c:pt idx="6010">
                  <c:v>1.101039087187405</c:v>
                </c:pt>
                <c:pt idx="6011">
                  <c:v>1.1013045712252729</c:v>
                </c:pt>
                <c:pt idx="6012">
                  <c:v>1.1016064589202612</c:v>
                </c:pt>
                <c:pt idx="6013">
                  <c:v>1.1009134973144745</c:v>
                </c:pt>
                <c:pt idx="6014">
                  <c:v>1.1016534331897696</c:v>
                </c:pt>
                <c:pt idx="6015">
                  <c:v>1.1017587201348931</c:v>
                </c:pt>
                <c:pt idx="6016">
                  <c:v>1.1013572030779502</c:v>
                </c:pt>
                <c:pt idx="6017">
                  <c:v>1.1017512905348172</c:v>
                </c:pt>
                <c:pt idx="6018">
                  <c:v>1.1006811892045554</c:v>
                </c:pt>
                <c:pt idx="6019">
                  <c:v>1.1011987395978153</c:v>
                </c:pt>
                <c:pt idx="6020">
                  <c:v>1.1008327563665234</c:v>
                </c:pt>
                <c:pt idx="6021">
                  <c:v>1.0998397009821057</c:v>
                </c:pt>
                <c:pt idx="6022">
                  <c:v>1.1009227372129611</c:v>
                </c:pt>
                <c:pt idx="6023">
                  <c:v>1.1017275013411281</c:v>
                </c:pt>
                <c:pt idx="6024">
                  <c:v>1.0996167670693404</c:v>
                </c:pt>
                <c:pt idx="6025">
                  <c:v>1.100984735693753</c:v>
                </c:pt>
                <c:pt idx="6026">
                  <c:v>1.1010163123105281</c:v>
                </c:pt>
                <c:pt idx="6027">
                  <c:v>1.1006880709180036</c:v>
                </c:pt>
                <c:pt idx="6028">
                  <c:v>1.1013029881833074</c:v>
                </c:pt>
                <c:pt idx="6029">
                  <c:v>1.1015473982528492</c:v>
                </c:pt>
                <c:pt idx="6030">
                  <c:v>1.1016998991018476</c:v>
                </c:pt>
                <c:pt idx="6031">
                  <c:v>1.1005546736755327</c:v>
                </c:pt>
                <c:pt idx="6032">
                  <c:v>1.1012571041064299</c:v>
                </c:pt>
                <c:pt idx="6033">
                  <c:v>1.1009882503382982</c:v>
                </c:pt>
                <c:pt idx="6034">
                  <c:v>1.1015234419336184</c:v>
                </c:pt>
                <c:pt idx="6035">
                  <c:v>1.1005031992323462</c:v>
                </c:pt>
                <c:pt idx="6036">
                  <c:v>1.1009420665371419</c:v>
                </c:pt>
                <c:pt idx="6037">
                  <c:v>1.1011785232025766</c:v>
                </c:pt>
                <c:pt idx="6038">
                  <c:v>1.1020865240212332</c:v>
                </c:pt>
                <c:pt idx="6039">
                  <c:v>1.1012818428088187</c:v>
                </c:pt>
                <c:pt idx="6040">
                  <c:v>1.101049734020096</c:v>
                </c:pt>
                <c:pt idx="6041">
                  <c:v>1.1009506421875208</c:v>
                </c:pt>
                <c:pt idx="6042">
                  <c:v>1.1009163158934459</c:v>
                </c:pt>
                <c:pt idx="6043">
                  <c:v>1.1010381354643806</c:v>
                </c:pt>
                <c:pt idx="6044">
                  <c:v>1.1031848631854311</c:v>
                </c:pt>
                <c:pt idx="6045">
                  <c:v>1.1012268162095691</c:v>
                </c:pt>
                <c:pt idx="6046">
                  <c:v>1.1012651283325545</c:v>
                </c:pt>
                <c:pt idx="6047">
                  <c:v>1.0997578656525744</c:v>
                </c:pt>
                <c:pt idx="6048">
                  <c:v>1.1015894356429525</c:v>
                </c:pt>
                <c:pt idx="6049">
                  <c:v>1.1017062419779775</c:v>
                </c:pt>
                <c:pt idx="6050">
                  <c:v>1.1008923969534163</c:v>
                </c:pt>
                <c:pt idx="6051">
                  <c:v>1.1009070162744432</c:v>
                </c:pt>
                <c:pt idx="6052">
                  <c:v>1.1017436036389718</c:v>
                </c:pt>
                <c:pt idx="6053">
                  <c:v>1.1013084258560086</c:v>
                </c:pt>
                <c:pt idx="6054">
                  <c:v>1.1014501143254862</c:v>
                </c:pt>
                <c:pt idx="6055">
                  <c:v>1.101063848651296</c:v>
                </c:pt>
                <c:pt idx="6056">
                  <c:v>1.1014419175518591</c:v>
                </c:pt>
                <c:pt idx="6057">
                  <c:v>1.1009379497689891</c:v>
                </c:pt>
                <c:pt idx="6058">
                  <c:v>1.1011130688217097</c:v>
                </c:pt>
                <c:pt idx="6059">
                  <c:v>1.1001510496991669</c:v>
                </c:pt>
                <c:pt idx="6060">
                  <c:v>1.1000975002502065</c:v>
                </c:pt>
                <c:pt idx="6061">
                  <c:v>1.100990438069674</c:v>
                </c:pt>
                <c:pt idx="6062">
                  <c:v>1.1022702768058168</c:v>
                </c:pt>
                <c:pt idx="6063">
                  <c:v>1.1014062061161882</c:v>
                </c:pt>
                <c:pt idx="6064">
                  <c:v>1.1012300344166517</c:v>
                </c:pt>
                <c:pt idx="6065">
                  <c:v>1.1007927087999367</c:v>
                </c:pt>
                <c:pt idx="6066">
                  <c:v>1.1004338410539127</c:v>
                </c:pt>
                <c:pt idx="6067">
                  <c:v>1.0998977494241549</c:v>
                </c:pt>
                <c:pt idx="6068">
                  <c:v>1.1014178886398303</c:v>
                </c:pt>
                <c:pt idx="6069">
                  <c:v>1.1024500704394828</c:v>
                </c:pt>
                <c:pt idx="6070">
                  <c:v>1.1012572877864486</c:v>
                </c:pt>
                <c:pt idx="6071">
                  <c:v>1.1006790583557711</c:v>
                </c:pt>
                <c:pt idx="6072">
                  <c:v>1.1005000430344158</c:v>
                </c:pt>
                <c:pt idx="6073">
                  <c:v>1.1010876299130392</c:v>
                </c:pt>
                <c:pt idx="6074">
                  <c:v>1.1014398604394102</c:v>
                </c:pt>
                <c:pt idx="6075">
                  <c:v>1.1013849303195167</c:v>
                </c:pt>
                <c:pt idx="6076">
                  <c:v>1.1008300873577126</c:v>
                </c:pt>
                <c:pt idx="6077">
                  <c:v>1.1008057822454331</c:v>
                </c:pt>
                <c:pt idx="6078">
                  <c:v>1.100679133937998</c:v>
                </c:pt>
                <c:pt idx="6079">
                  <c:v>1.1009870663646129</c:v>
                </c:pt>
                <c:pt idx="6080">
                  <c:v>1.1017188354522685</c:v>
                </c:pt>
                <c:pt idx="6081">
                  <c:v>1.1001444063315895</c:v>
                </c:pt>
                <c:pt idx="6082">
                  <c:v>1.1009702975611821</c:v>
                </c:pt>
                <c:pt idx="6083">
                  <c:v>1.099931766343935</c:v>
                </c:pt>
                <c:pt idx="6084">
                  <c:v>1.101181085611401</c:v>
                </c:pt>
                <c:pt idx="6085">
                  <c:v>1.1005432906865924</c:v>
                </c:pt>
                <c:pt idx="6086">
                  <c:v>1.1004972940854751</c:v>
                </c:pt>
                <c:pt idx="6087">
                  <c:v>1.1007482664794173</c:v>
                </c:pt>
                <c:pt idx="6088">
                  <c:v>1.1023181912537765</c:v>
                </c:pt>
                <c:pt idx="6089">
                  <c:v>1.1006654222850114</c:v>
                </c:pt>
                <c:pt idx="6090">
                  <c:v>1.100706775188462</c:v>
                </c:pt>
                <c:pt idx="6091">
                  <c:v>1.1011665059297653</c:v>
                </c:pt>
                <c:pt idx="6092">
                  <c:v>1.1011860548619199</c:v>
                </c:pt>
                <c:pt idx="6093">
                  <c:v>1.0996964296596479</c:v>
                </c:pt>
                <c:pt idx="6094">
                  <c:v>1.1012205417050778</c:v>
                </c:pt>
                <c:pt idx="6095">
                  <c:v>1.1014831358211286</c:v>
                </c:pt>
                <c:pt idx="6096">
                  <c:v>1.1012208895911864</c:v>
                </c:pt>
                <c:pt idx="6097">
                  <c:v>1.1011637951051874</c:v>
                </c:pt>
                <c:pt idx="6098">
                  <c:v>1.0999038639142549</c:v>
                </c:pt>
                <c:pt idx="6099">
                  <c:v>1.1027136319454667</c:v>
                </c:pt>
                <c:pt idx="6100">
                  <c:v>1.1001239481493419</c:v>
                </c:pt>
                <c:pt idx="6101">
                  <c:v>1.1007388811748657</c:v>
                </c:pt>
                <c:pt idx="6102">
                  <c:v>1.101436217974527</c:v>
                </c:pt>
                <c:pt idx="6103">
                  <c:v>1.1021161247288509</c:v>
                </c:pt>
                <c:pt idx="6104">
                  <c:v>1.0996508439415051</c:v>
                </c:pt>
                <c:pt idx="6105">
                  <c:v>1.099949239821993</c:v>
                </c:pt>
                <c:pt idx="6106">
                  <c:v>1.1016617873349934</c:v>
                </c:pt>
                <c:pt idx="6107">
                  <c:v>1.1022249226148777</c:v>
                </c:pt>
                <c:pt idx="6108">
                  <c:v>1.1017377915207749</c:v>
                </c:pt>
                <c:pt idx="6109">
                  <c:v>1.1013537879319939</c:v>
                </c:pt>
                <c:pt idx="6110">
                  <c:v>1.1011677333865553</c:v>
                </c:pt>
                <c:pt idx="6111">
                  <c:v>1.1021002505164896</c:v>
                </c:pt>
                <c:pt idx="6112">
                  <c:v>1.0996804456106886</c:v>
                </c:pt>
                <c:pt idx="6113">
                  <c:v>1.1010852525270258</c:v>
                </c:pt>
                <c:pt idx="6114">
                  <c:v>1.1006993337508293</c:v>
                </c:pt>
                <c:pt idx="6115">
                  <c:v>1.1006452486390053</c:v>
                </c:pt>
                <c:pt idx="6116">
                  <c:v>1.1010688698945617</c:v>
                </c:pt>
                <c:pt idx="6117">
                  <c:v>1.1014093125873625</c:v>
                </c:pt>
                <c:pt idx="6118">
                  <c:v>1.1000810803008967</c:v>
                </c:pt>
                <c:pt idx="6119">
                  <c:v>1.1009580100141008</c:v>
                </c:pt>
                <c:pt idx="6120">
                  <c:v>1.101534726085613</c:v>
                </c:pt>
                <c:pt idx="6121">
                  <c:v>1.1019360803234943</c:v>
                </c:pt>
                <c:pt idx="6122">
                  <c:v>1.1015482563539643</c:v>
                </c:pt>
                <c:pt idx="6123">
                  <c:v>1.1002725751218621</c:v>
                </c:pt>
                <c:pt idx="6124">
                  <c:v>1.1004921494623123</c:v>
                </c:pt>
                <c:pt idx="6125">
                  <c:v>1.1009548952518564</c:v>
                </c:pt>
                <c:pt idx="6126">
                  <c:v>1.100295429926422</c:v>
                </c:pt>
                <c:pt idx="6127">
                  <c:v>1.1018063620300036</c:v>
                </c:pt>
                <c:pt idx="6128">
                  <c:v>1.1011346391528758</c:v>
                </c:pt>
                <c:pt idx="6129">
                  <c:v>1.1006968352186777</c:v>
                </c:pt>
                <c:pt idx="6130">
                  <c:v>1.1010177599490909</c:v>
                </c:pt>
                <c:pt idx="6131">
                  <c:v>1.1011859115297005</c:v>
                </c:pt>
                <c:pt idx="6132">
                  <c:v>1.1017029133210428</c:v>
                </c:pt>
                <c:pt idx="6133">
                  <c:v>1.0996709394069684</c:v>
                </c:pt>
                <c:pt idx="6134">
                  <c:v>1.1007284962282138</c:v>
                </c:pt>
                <c:pt idx="6135">
                  <c:v>1.09997256983509</c:v>
                </c:pt>
                <c:pt idx="6136">
                  <c:v>1.1007243312761026</c:v>
                </c:pt>
                <c:pt idx="6137">
                  <c:v>1.1009717393362777</c:v>
                </c:pt>
                <c:pt idx="6138">
                  <c:v>1.102204794562913</c:v>
                </c:pt>
                <c:pt idx="6139">
                  <c:v>1.1010808598245985</c:v>
                </c:pt>
                <c:pt idx="6140">
                  <c:v>1.1006019842641068</c:v>
                </c:pt>
                <c:pt idx="6141">
                  <c:v>1.1008813444207175</c:v>
                </c:pt>
                <c:pt idx="6142">
                  <c:v>1.1013126221384082</c:v>
                </c:pt>
                <c:pt idx="6143">
                  <c:v>1.1009596226348828</c:v>
                </c:pt>
                <c:pt idx="6144">
                  <c:v>1.1004965257381403</c:v>
                </c:pt>
                <c:pt idx="6145">
                  <c:v>1.1001803682605895</c:v>
                </c:pt>
                <c:pt idx="6146">
                  <c:v>1.1011105973363216</c:v>
                </c:pt>
                <c:pt idx="6147">
                  <c:v>1.1005552221015036</c:v>
                </c:pt>
                <c:pt idx="6148">
                  <c:v>1.1001911460165414</c:v>
                </c:pt>
                <c:pt idx="6149">
                  <c:v>1.1011037540270943</c:v>
                </c:pt>
                <c:pt idx="6150">
                  <c:v>1.0997044988958993</c:v>
                </c:pt>
                <c:pt idx="6151">
                  <c:v>1.1013716466684118</c:v>
                </c:pt>
                <c:pt idx="6152">
                  <c:v>1.1014461515436273</c:v>
                </c:pt>
                <c:pt idx="6153">
                  <c:v>1.1011605412919869</c:v>
                </c:pt>
                <c:pt idx="6154">
                  <c:v>1.1009051920157751</c:v>
                </c:pt>
                <c:pt idx="6155">
                  <c:v>1.1024452152397006</c:v>
                </c:pt>
                <c:pt idx="6156">
                  <c:v>1.1007274149895676</c:v>
                </c:pt>
                <c:pt idx="6157">
                  <c:v>1.1020892682747212</c:v>
                </c:pt>
                <c:pt idx="6158">
                  <c:v>1.1003714383419954</c:v>
                </c:pt>
                <c:pt idx="6159">
                  <c:v>1.100313119139781</c:v>
                </c:pt>
                <c:pt idx="6160">
                  <c:v>1.1015087005985646</c:v>
                </c:pt>
                <c:pt idx="6161">
                  <c:v>1.1005103246231631</c:v>
                </c:pt>
                <c:pt idx="6162">
                  <c:v>1.1007649305886935</c:v>
                </c:pt>
                <c:pt idx="6163">
                  <c:v>1.1018342565627957</c:v>
                </c:pt>
                <c:pt idx="6164">
                  <c:v>1.1021467651564929</c:v>
                </c:pt>
                <c:pt idx="6165">
                  <c:v>1.1010828130548107</c:v>
                </c:pt>
                <c:pt idx="6166">
                  <c:v>1.1012949749634795</c:v>
                </c:pt>
                <c:pt idx="6167">
                  <c:v>1.1016911301775458</c:v>
                </c:pt>
                <c:pt idx="6168">
                  <c:v>1.1001405614220334</c:v>
                </c:pt>
                <c:pt idx="6169">
                  <c:v>1.1013740169312383</c:v>
                </c:pt>
                <c:pt idx="6170">
                  <c:v>1.1022840888977761</c:v>
                </c:pt>
                <c:pt idx="6171">
                  <c:v>1.101184799323454</c:v>
                </c:pt>
                <c:pt idx="6172">
                  <c:v>1.1018720088051579</c:v>
                </c:pt>
                <c:pt idx="6173">
                  <c:v>1.1008655109074028</c:v>
                </c:pt>
                <c:pt idx="6174">
                  <c:v>1.1003385099081506</c:v>
                </c:pt>
                <c:pt idx="6175">
                  <c:v>1.1013291564365293</c:v>
                </c:pt>
                <c:pt idx="6176">
                  <c:v>1.1011744934129235</c:v>
                </c:pt>
                <c:pt idx="6177">
                  <c:v>1.10059611285656</c:v>
                </c:pt>
                <c:pt idx="6178">
                  <c:v>1.1012815050951703</c:v>
                </c:pt>
                <c:pt idx="6179">
                  <c:v>1.1002717995364064</c:v>
                </c:pt>
                <c:pt idx="6180">
                  <c:v>1.1014977691721481</c:v>
                </c:pt>
                <c:pt idx="6181">
                  <c:v>1.1008394253558353</c:v>
                </c:pt>
                <c:pt idx="6182">
                  <c:v>1.1015138732880019</c:v>
                </c:pt>
                <c:pt idx="6183">
                  <c:v>1.1003300434795602</c:v>
                </c:pt>
                <c:pt idx="6184">
                  <c:v>1.1019084981108398</c:v>
                </c:pt>
                <c:pt idx="6185">
                  <c:v>1.1001562670655978</c:v>
                </c:pt>
                <c:pt idx="6186">
                  <c:v>1.1002220354152481</c:v>
                </c:pt>
                <c:pt idx="6187">
                  <c:v>1.1005247996662129</c:v>
                </c:pt>
                <c:pt idx="6188">
                  <c:v>1.1012629174292807</c:v>
                </c:pt>
                <c:pt idx="6189">
                  <c:v>1.1008348738150082</c:v>
                </c:pt>
                <c:pt idx="6190">
                  <c:v>1.100986142344861</c:v>
                </c:pt>
                <c:pt idx="6191">
                  <c:v>1.099869635286058</c:v>
                </c:pt>
                <c:pt idx="6192">
                  <c:v>1.1009251403692968</c:v>
                </c:pt>
                <c:pt idx="6193">
                  <c:v>1.1015176629385963</c:v>
                </c:pt>
                <c:pt idx="6194">
                  <c:v>1.1015136931064344</c:v>
                </c:pt>
                <c:pt idx="6195">
                  <c:v>1.101595910495196</c:v>
                </c:pt>
                <c:pt idx="6196">
                  <c:v>1.1005621762852065</c:v>
                </c:pt>
                <c:pt idx="6197">
                  <c:v>1.1013669735318443</c:v>
                </c:pt>
                <c:pt idx="6198">
                  <c:v>1.1019256541452573</c:v>
                </c:pt>
                <c:pt idx="6199">
                  <c:v>1.1022723125582903</c:v>
                </c:pt>
                <c:pt idx="6200">
                  <c:v>1.101987854758621</c:v>
                </c:pt>
                <c:pt idx="6201">
                  <c:v>1.1013660427860774</c:v>
                </c:pt>
                <c:pt idx="6202">
                  <c:v>1.1003076907492713</c:v>
                </c:pt>
                <c:pt idx="6203">
                  <c:v>1.1008907374352079</c:v>
                </c:pt>
                <c:pt idx="6204">
                  <c:v>1.1003528370930922</c:v>
                </c:pt>
                <c:pt idx="6205">
                  <c:v>1.1004774908849015</c:v>
                </c:pt>
                <c:pt idx="6206">
                  <c:v>1.1015122209139885</c:v>
                </c:pt>
                <c:pt idx="6207">
                  <c:v>1.1021017302583547</c:v>
                </c:pt>
                <c:pt idx="6208">
                  <c:v>1.1017704525334233</c:v>
                </c:pt>
                <c:pt idx="6209">
                  <c:v>1.1006623156158644</c:v>
                </c:pt>
                <c:pt idx="6210">
                  <c:v>1.1008080448052271</c:v>
                </c:pt>
                <c:pt idx="6211">
                  <c:v>1.1018040956303625</c:v>
                </c:pt>
                <c:pt idx="6212">
                  <c:v>1.1013857828568647</c:v>
                </c:pt>
                <c:pt idx="6213">
                  <c:v>1.1021213855254361</c:v>
                </c:pt>
                <c:pt idx="6214">
                  <c:v>1.1017303602113959</c:v>
                </c:pt>
                <c:pt idx="6215">
                  <c:v>1.1019515356671767</c:v>
                </c:pt>
                <c:pt idx="6216">
                  <c:v>1.099646118733022</c:v>
                </c:pt>
                <c:pt idx="6217">
                  <c:v>1.100413039765572</c:v>
                </c:pt>
                <c:pt idx="6218">
                  <c:v>1.0994952626566072</c:v>
                </c:pt>
                <c:pt idx="6219">
                  <c:v>1.1009403656091774</c:v>
                </c:pt>
                <c:pt idx="6220">
                  <c:v>1.1021177738749035</c:v>
                </c:pt>
                <c:pt idx="6221">
                  <c:v>1.1015624630282774</c:v>
                </c:pt>
                <c:pt idx="6222">
                  <c:v>1.1007151722915067</c:v>
                </c:pt>
                <c:pt idx="6223">
                  <c:v>1.1007697610352309</c:v>
                </c:pt>
                <c:pt idx="6224">
                  <c:v>1.1014197457486312</c:v>
                </c:pt>
                <c:pt idx="6225">
                  <c:v>1.0988307329003963</c:v>
                </c:pt>
                <c:pt idx="6226">
                  <c:v>1.1010309452485054</c:v>
                </c:pt>
                <c:pt idx="6227">
                  <c:v>1.1008839155522989</c:v>
                </c:pt>
                <c:pt idx="6228">
                  <c:v>1.1018057807346118</c:v>
                </c:pt>
                <c:pt idx="6229">
                  <c:v>1.1017838240204878</c:v>
                </c:pt>
                <c:pt idx="6230">
                  <c:v>1.1015275791271328</c:v>
                </c:pt>
                <c:pt idx="6231">
                  <c:v>1.1015281668165002</c:v>
                </c:pt>
                <c:pt idx="6232">
                  <c:v>1.1013479389897314</c:v>
                </c:pt>
                <c:pt idx="6233">
                  <c:v>1.1001072980935511</c:v>
                </c:pt>
                <c:pt idx="6234">
                  <c:v>1.1015423111266549</c:v>
                </c:pt>
                <c:pt idx="6235">
                  <c:v>1.10100234910791</c:v>
                </c:pt>
                <c:pt idx="6236">
                  <c:v>1.1012045249841043</c:v>
                </c:pt>
                <c:pt idx="6237">
                  <c:v>1.101010902847225</c:v>
                </c:pt>
                <c:pt idx="6238">
                  <c:v>1.0999667483049234</c:v>
                </c:pt>
                <c:pt idx="6239">
                  <c:v>1.1007974261958311</c:v>
                </c:pt>
                <c:pt idx="6240">
                  <c:v>1.1002660169470775</c:v>
                </c:pt>
                <c:pt idx="6241">
                  <c:v>1.101260799574189</c:v>
                </c:pt>
                <c:pt idx="6242">
                  <c:v>1.1021116817526828</c:v>
                </c:pt>
                <c:pt idx="6243">
                  <c:v>1.100692591147322</c:v>
                </c:pt>
                <c:pt idx="6244">
                  <c:v>1.1013310987640124</c:v>
                </c:pt>
                <c:pt idx="6245">
                  <c:v>1.1023626637682979</c:v>
                </c:pt>
                <c:pt idx="6246">
                  <c:v>1.1002916984800815</c:v>
                </c:pt>
                <c:pt idx="6247">
                  <c:v>1.101338990038252</c:v>
                </c:pt>
                <c:pt idx="6248">
                  <c:v>1.1013162898039377</c:v>
                </c:pt>
                <c:pt idx="6249">
                  <c:v>1.1014886207071863</c:v>
                </c:pt>
                <c:pt idx="6250">
                  <c:v>1.0998888361144556</c:v>
                </c:pt>
                <c:pt idx="6251">
                  <c:v>1.1014641793786912</c:v>
                </c:pt>
                <c:pt idx="6252">
                  <c:v>1.1011586360203021</c:v>
                </c:pt>
                <c:pt idx="6253">
                  <c:v>1.1016048716705829</c:v>
                </c:pt>
                <c:pt idx="6254">
                  <c:v>1.1010564724664156</c:v>
                </c:pt>
                <c:pt idx="6255">
                  <c:v>1.1009782142059765</c:v>
                </c:pt>
                <c:pt idx="6256">
                  <c:v>1.1004646349019827</c:v>
                </c:pt>
                <c:pt idx="6257">
                  <c:v>1.1020932173607452</c:v>
                </c:pt>
                <c:pt idx="6258">
                  <c:v>1.1009798075846562</c:v>
                </c:pt>
                <c:pt idx="6259">
                  <c:v>1.1017873717620092</c:v>
                </c:pt>
                <c:pt idx="6260">
                  <c:v>1.1023986766761293</c:v>
                </c:pt>
                <c:pt idx="6261">
                  <c:v>1.1018060862846679</c:v>
                </c:pt>
                <c:pt idx="6262">
                  <c:v>1.1011253122490778</c:v>
                </c:pt>
                <c:pt idx="6263">
                  <c:v>1.1008903259710268</c:v>
                </c:pt>
                <c:pt idx="6264">
                  <c:v>1.1007718205461505</c:v>
                </c:pt>
                <c:pt idx="6265">
                  <c:v>1.1012900014205911</c:v>
                </c:pt>
                <c:pt idx="6266">
                  <c:v>1.1005610951398614</c:v>
                </c:pt>
                <c:pt idx="6267">
                  <c:v>1.1010339814950396</c:v>
                </c:pt>
                <c:pt idx="6268">
                  <c:v>1.1018751960158759</c:v>
                </c:pt>
                <c:pt idx="6269">
                  <c:v>1.1006350014758837</c:v>
                </c:pt>
                <c:pt idx="6270">
                  <c:v>1.1013845620678895</c:v>
                </c:pt>
                <c:pt idx="6271">
                  <c:v>1.1018096604204575</c:v>
                </c:pt>
                <c:pt idx="6272">
                  <c:v>1.1015085316795035</c:v>
                </c:pt>
                <c:pt idx="6273">
                  <c:v>1.1004831069672179</c:v>
                </c:pt>
                <c:pt idx="6274">
                  <c:v>1.1003402564006861</c:v>
                </c:pt>
                <c:pt idx="6275">
                  <c:v>1.100609706151731</c:v>
                </c:pt>
                <c:pt idx="6276">
                  <c:v>1.1016519743355317</c:v>
                </c:pt>
                <c:pt idx="6277">
                  <c:v>1.1002857518306663</c:v>
                </c:pt>
                <c:pt idx="6278">
                  <c:v>1.1013264690555629</c:v>
                </c:pt>
                <c:pt idx="6279">
                  <c:v>1.1023649068994992</c:v>
                </c:pt>
                <c:pt idx="6280">
                  <c:v>1.1010947306814518</c:v>
                </c:pt>
                <c:pt idx="6281">
                  <c:v>1.1007215941433566</c:v>
                </c:pt>
                <c:pt idx="6282">
                  <c:v>1.1022143602104824</c:v>
                </c:pt>
                <c:pt idx="6283">
                  <c:v>1.1004646349019824</c:v>
                </c:pt>
                <c:pt idx="6284">
                  <c:v>1.1005378036694011</c:v>
                </c:pt>
                <c:pt idx="6285">
                  <c:v>1.1000693262853019</c:v>
                </c:pt>
                <c:pt idx="6286">
                  <c:v>1.1013776243611466</c:v>
                </c:pt>
                <c:pt idx="6287">
                  <c:v>1.1009562110821989</c:v>
                </c:pt>
                <c:pt idx="6288">
                  <c:v>1.1004519533919475</c:v>
                </c:pt>
                <c:pt idx="6289">
                  <c:v>1.1028611546081051</c:v>
                </c:pt>
                <c:pt idx="6290">
                  <c:v>1.1016327903652208</c:v>
                </c:pt>
                <c:pt idx="6291">
                  <c:v>1.1007729279180929</c:v>
                </c:pt>
                <c:pt idx="6292">
                  <c:v>1.1005992582253563</c:v>
                </c:pt>
                <c:pt idx="6293">
                  <c:v>1.1015572149066</c:v>
                </c:pt>
                <c:pt idx="6294">
                  <c:v>1.1006284409838536</c:v>
                </c:pt>
                <c:pt idx="6295">
                  <c:v>1.100975985235199</c:v>
                </c:pt>
                <c:pt idx="6296">
                  <c:v>1.1010075232571994</c:v>
                </c:pt>
                <c:pt idx="6297">
                  <c:v>1.1023316857325345</c:v>
                </c:pt>
                <c:pt idx="6298">
                  <c:v>1.1006878430285023</c:v>
                </c:pt>
                <c:pt idx="6299">
                  <c:v>1.1014320728492464</c:v>
                </c:pt>
                <c:pt idx="6300">
                  <c:v>1.101424178584937</c:v>
                </c:pt>
                <c:pt idx="6301">
                  <c:v>1.1013972348635706</c:v>
                </c:pt>
                <c:pt idx="6302">
                  <c:v>1.1017913692276464</c:v>
                </c:pt>
                <c:pt idx="6303">
                  <c:v>1.1008663166612396</c:v>
                </c:pt>
                <c:pt idx="6304">
                  <c:v>1.1018924985896172</c:v>
                </c:pt>
                <c:pt idx="6305">
                  <c:v>1.101527997863077</c:v>
                </c:pt>
                <c:pt idx="6306">
                  <c:v>1.1011385214953326</c:v>
                </c:pt>
                <c:pt idx="6307">
                  <c:v>1.1015906400310653</c:v>
                </c:pt>
                <c:pt idx="6308">
                  <c:v>1.1000048962253479</c:v>
                </c:pt>
                <c:pt idx="6309">
                  <c:v>1.1010875347831883</c:v>
                </c:pt>
                <c:pt idx="6310">
                  <c:v>1.101031807808583</c:v>
                </c:pt>
                <c:pt idx="6311">
                  <c:v>1.1008239749464863</c:v>
                </c:pt>
                <c:pt idx="6312">
                  <c:v>1.1016184864270773</c:v>
                </c:pt>
                <c:pt idx="6313">
                  <c:v>1.1004693476086824</c:v>
                </c:pt>
                <c:pt idx="6314">
                  <c:v>1.1015864419339672</c:v>
                </c:pt>
                <c:pt idx="6315">
                  <c:v>1.100799994053596</c:v>
                </c:pt>
                <c:pt idx="6316">
                  <c:v>1.1014320557108619</c:v>
                </c:pt>
                <c:pt idx="6317">
                  <c:v>1.1016242485430383</c:v>
                </c:pt>
                <c:pt idx="6318">
                  <c:v>1.1022898320442522</c:v>
                </c:pt>
                <c:pt idx="6319">
                  <c:v>1.1018219008737999</c:v>
                </c:pt>
                <c:pt idx="6320">
                  <c:v>1.1021579102783816</c:v>
                </c:pt>
                <c:pt idx="6321">
                  <c:v>1.1012133022134865</c:v>
                </c:pt>
                <c:pt idx="6322">
                  <c:v>1.1009858241327586</c:v>
                </c:pt>
                <c:pt idx="6323">
                  <c:v>1.1009633140517341</c:v>
                </c:pt>
                <c:pt idx="6324">
                  <c:v>1.1016001491167486</c:v>
                </c:pt>
                <c:pt idx="6325">
                  <c:v>1.1017926595369973</c:v>
                </c:pt>
                <c:pt idx="6326">
                  <c:v>1.1006458524857516</c:v>
                </c:pt>
                <c:pt idx="6327">
                  <c:v>1.101367115837002</c:v>
                </c:pt>
                <c:pt idx="6328">
                  <c:v>1.1010851109275575</c:v>
                </c:pt>
                <c:pt idx="6329">
                  <c:v>1.0997107072420427</c:v>
                </c:pt>
                <c:pt idx="6330">
                  <c:v>1.1014900603493876</c:v>
                </c:pt>
                <c:pt idx="6331">
                  <c:v>1.1014882021753496</c:v>
                </c:pt>
                <c:pt idx="6332">
                  <c:v>1.1025387514463532</c:v>
                </c:pt>
                <c:pt idx="6333">
                  <c:v>1.1008586525313344</c:v>
                </c:pt>
                <c:pt idx="6334">
                  <c:v>1.1005128296976565</c:v>
                </c:pt>
                <c:pt idx="6335">
                  <c:v>1.100833972938412</c:v>
                </c:pt>
                <c:pt idx="6336">
                  <c:v>1.1013004505595119</c:v>
                </c:pt>
                <c:pt idx="6337">
                  <c:v>1.1011579895979209</c:v>
                </c:pt>
                <c:pt idx="6338">
                  <c:v>1.1013194071775099</c:v>
                </c:pt>
                <c:pt idx="6339">
                  <c:v>1.1018123807049272</c:v>
                </c:pt>
                <c:pt idx="6340">
                  <c:v>1.1010840131749995</c:v>
                </c:pt>
                <c:pt idx="6341">
                  <c:v>1.1014790518337121</c:v>
                </c:pt>
                <c:pt idx="6342">
                  <c:v>1.1010681594109559</c:v>
                </c:pt>
                <c:pt idx="6343">
                  <c:v>1.101133750532987</c:v>
                </c:pt>
                <c:pt idx="6344">
                  <c:v>1.1018478303119206</c:v>
                </c:pt>
                <c:pt idx="6345">
                  <c:v>1.1024621289950427</c:v>
                </c:pt>
                <c:pt idx="6346">
                  <c:v>1.1009814100211361</c:v>
                </c:pt>
                <c:pt idx="6347">
                  <c:v>1.1016410174751228</c:v>
                </c:pt>
                <c:pt idx="6348">
                  <c:v>1.1019614020575899</c:v>
                </c:pt>
                <c:pt idx="6349">
                  <c:v>1.1011940436748948</c:v>
                </c:pt>
                <c:pt idx="6350">
                  <c:v>1.101618242628418</c:v>
                </c:pt>
                <c:pt idx="6351">
                  <c:v>1.1011953435653563</c:v>
                </c:pt>
                <c:pt idx="6352">
                  <c:v>1.1010409764302824</c:v>
                </c:pt>
                <c:pt idx="6353">
                  <c:v>1.1004215605336953</c:v>
                </c:pt>
                <c:pt idx="6354">
                  <c:v>1.1021253560588886</c:v>
                </c:pt>
                <c:pt idx="6355">
                  <c:v>1.1013542712926632</c:v>
                </c:pt>
                <c:pt idx="6356">
                  <c:v>1.1011777121925594</c:v>
                </c:pt>
                <c:pt idx="6357">
                  <c:v>1.1005682507426253</c:v>
                </c:pt>
                <c:pt idx="6358">
                  <c:v>1.1018541215643489</c:v>
                </c:pt>
                <c:pt idx="6359">
                  <c:v>1.1012836355101701</c:v>
                </c:pt>
                <c:pt idx="6360">
                  <c:v>1.1017444483839383</c:v>
                </c:pt>
                <c:pt idx="6361">
                  <c:v>1.1004605457577903</c:v>
                </c:pt>
                <c:pt idx="6362">
                  <c:v>1.1017530478137005</c:v>
                </c:pt>
                <c:pt idx="6363">
                  <c:v>1.1008295382727433</c:v>
                </c:pt>
                <c:pt idx="6364">
                  <c:v>1.1003355793706961</c:v>
                </c:pt>
                <c:pt idx="6365">
                  <c:v>1.101327026734122</c:v>
                </c:pt>
                <c:pt idx="6366">
                  <c:v>1.1017188990999383</c:v>
                </c:pt>
                <c:pt idx="6367">
                  <c:v>1.1013591315813096</c:v>
                </c:pt>
                <c:pt idx="6368">
                  <c:v>1.1006827076938666</c:v>
                </c:pt>
                <c:pt idx="6369">
                  <c:v>1.1007388028880782</c:v>
                </c:pt>
                <c:pt idx="6370">
                  <c:v>1.1005776033531327</c:v>
                </c:pt>
                <c:pt idx="6371">
                  <c:v>1.1010126109720777</c:v>
                </c:pt>
                <c:pt idx="6372">
                  <c:v>1.1005645810873188</c:v>
                </c:pt>
                <c:pt idx="6373">
                  <c:v>1.1026772618494587</c:v>
                </c:pt>
                <c:pt idx="6374">
                  <c:v>1.0997706505281724</c:v>
                </c:pt>
                <c:pt idx="6375">
                  <c:v>1.1013159066668086</c:v>
                </c:pt>
                <c:pt idx="6376">
                  <c:v>1.1021998551879351</c:v>
                </c:pt>
                <c:pt idx="6377">
                  <c:v>1.1021392662823024</c:v>
                </c:pt>
                <c:pt idx="6378">
                  <c:v>1.1006278957660247</c:v>
                </c:pt>
                <c:pt idx="6379">
                  <c:v>1.1019138963015449</c:v>
                </c:pt>
                <c:pt idx="6380">
                  <c:v>1.1011108048902571</c:v>
                </c:pt>
                <c:pt idx="6381">
                  <c:v>1.1008786665227532</c:v>
                </c:pt>
                <c:pt idx="6382">
                  <c:v>1.1015696341823631</c:v>
                </c:pt>
                <c:pt idx="6383">
                  <c:v>1.1001433069475419</c:v>
                </c:pt>
                <c:pt idx="6384">
                  <c:v>1.1013451286810532</c:v>
                </c:pt>
                <c:pt idx="6385">
                  <c:v>1.1010212180771128</c:v>
                </c:pt>
                <c:pt idx="6386">
                  <c:v>1.1017774032531586</c:v>
                </c:pt>
                <c:pt idx="6387">
                  <c:v>1.1003887556726275</c:v>
                </c:pt>
                <c:pt idx="6388">
                  <c:v>1.1002996990174752</c:v>
                </c:pt>
                <c:pt idx="6389">
                  <c:v>1.100171377072636</c:v>
                </c:pt>
                <c:pt idx="6390">
                  <c:v>1.1000936016253335</c:v>
                </c:pt>
                <c:pt idx="6391">
                  <c:v>1.1014931634684311</c:v>
                </c:pt>
                <c:pt idx="6392">
                  <c:v>1.1013025756298394</c:v>
                </c:pt>
                <c:pt idx="6393">
                  <c:v>1.1008012711951021</c:v>
                </c:pt>
                <c:pt idx="6394">
                  <c:v>1.0995617930542925</c:v>
                </c:pt>
                <c:pt idx="6395">
                  <c:v>1.1003447738747629</c:v>
                </c:pt>
                <c:pt idx="6396">
                  <c:v>1.1013152797187904</c:v>
                </c:pt>
                <c:pt idx="6397">
                  <c:v>1.1017370754092068</c:v>
                </c:pt>
                <c:pt idx="6398">
                  <c:v>1.1015916955719114</c:v>
                </c:pt>
                <c:pt idx="6399">
                  <c:v>1.1014587216846947</c:v>
                </c:pt>
                <c:pt idx="6400">
                  <c:v>1.1002319457411496</c:v>
                </c:pt>
                <c:pt idx="6401">
                  <c:v>1.1012832757909445</c:v>
                </c:pt>
                <c:pt idx="6402">
                  <c:v>1.1011635887587452</c:v>
                </c:pt>
                <c:pt idx="6403">
                  <c:v>1.1007406549288365</c:v>
                </c:pt>
                <c:pt idx="6404">
                  <c:v>1.101331944381325</c:v>
                </c:pt>
                <c:pt idx="6405">
                  <c:v>1.1021698336766219</c:v>
                </c:pt>
                <c:pt idx="6406">
                  <c:v>1.1013047950834973</c:v>
                </c:pt>
                <c:pt idx="6407">
                  <c:v>1.1003025065699115</c:v>
                </c:pt>
                <c:pt idx="6408">
                  <c:v>1.1012324278424543</c:v>
                </c:pt>
                <c:pt idx="6409">
                  <c:v>1.10131043430272</c:v>
                </c:pt>
                <c:pt idx="6410">
                  <c:v>1.1009529829091751</c:v>
                </c:pt>
                <c:pt idx="6411">
                  <c:v>1.1011374943582866</c:v>
                </c:pt>
                <c:pt idx="6412">
                  <c:v>1.1008635210913043</c:v>
                </c:pt>
                <c:pt idx="6413">
                  <c:v>1.1013217912952931</c:v>
                </c:pt>
                <c:pt idx="6414">
                  <c:v>1.1004767165053129</c:v>
                </c:pt>
                <c:pt idx="6415">
                  <c:v>1.1011910272724263</c:v>
                </c:pt>
                <c:pt idx="6416">
                  <c:v>1.1003631268778422</c:v>
                </c:pt>
                <c:pt idx="6417">
                  <c:v>1.1018764499037188</c:v>
                </c:pt>
                <c:pt idx="6418">
                  <c:v>1.1011881616264672</c:v>
                </c:pt>
                <c:pt idx="6419">
                  <c:v>1.099709954633237</c:v>
                </c:pt>
                <c:pt idx="6420">
                  <c:v>1.1013225117832308</c:v>
                </c:pt>
                <c:pt idx="6421">
                  <c:v>1.1016747404236016</c:v>
                </c:pt>
                <c:pt idx="6422">
                  <c:v>1.1007346405997118</c:v>
                </c:pt>
                <c:pt idx="6423">
                  <c:v>1.1022565641166808</c:v>
                </c:pt>
                <c:pt idx="6424">
                  <c:v>1.1009233490470354</c:v>
                </c:pt>
                <c:pt idx="6425">
                  <c:v>1.1010705161996674</c:v>
                </c:pt>
                <c:pt idx="6426">
                  <c:v>1.1011215628605757</c:v>
                </c:pt>
                <c:pt idx="6427">
                  <c:v>1.1004749048679225</c:v>
                </c:pt>
                <c:pt idx="6428">
                  <c:v>1.1020146628507868</c:v>
                </c:pt>
                <c:pt idx="6429">
                  <c:v>1.1011653379267059</c:v>
                </c:pt>
                <c:pt idx="6430">
                  <c:v>1.1018788814415703</c:v>
                </c:pt>
                <c:pt idx="6431">
                  <c:v>1.1011056366991898</c:v>
                </c:pt>
                <c:pt idx="6432">
                  <c:v>1.1012788429215425</c:v>
                </c:pt>
                <c:pt idx="6433">
                  <c:v>1.0996054254340522</c:v>
                </c:pt>
                <c:pt idx="6434">
                  <c:v>1.1004359500190848</c:v>
                </c:pt>
                <c:pt idx="6435">
                  <c:v>1.1016026346604906</c:v>
                </c:pt>
                <c:pt idx="6436">
                  <c:v>1.1005423940202306</c:v>
                </c:pt>
                <c:pt idx="6437">
                  <c:v>1.1018639482791215</c:v>
                </c:pt>
                <c:pt idx="6438">
                  <c:v>1.099832829412025</c:v>
                </c:pt>
                <c:pt idx="6439">
                  <c:v>1.1013821925145169</c:v>
                </c:pt>
                <c:pt idx="6440">
                  <c:v>1.1018373454927206</c:v>
                </c:pt>
                <c:pt idx="6441">
                  <c:v>1.1017558794388451</c:v>
                </c:pt>
                <c:pt idx="6442">
                  <c:v>1.1013608265681261</c:v>
                </c:pt>
                <c:pt idx="6443">
                  <c:v>1.0996722199620392</c:v>
                </c:pt>
                <c:pt idx="6444">
                  <c:v>1.1012452786893392</c:v>
                </c:pt>
                <c:pt idx="6445">
                  <c:v>1.1010364699389241</c:v>
                </c:pt>
                <c:pt idx="6446">
                  <c:v>1.1022052316672315</c:v>
                </c:pt>
                <c:pt idx="6447">
                  <c:v>1.1014057952543592</c:v>
                </c:pt>
                <c:pt idx="6448">
                  <c:v>1.1003302959082426</c:v>
                </c:pt>
                <c:pt idx="6449">
                  <c:v>1.0993537597551952</c:v>
                </c:pt>
                <c:pt idx="6450">
                  <c:v>1.1010590112235428</c:v>
                </c:pt>
                <c:pt idx="6451">
                  <c:v>1.101189890612011</c:v>
                </c:pt>
                <c:pt idx="6452">
                  <c:v>1.1026092015450912</c:v>
                </c:pt>
                <c:pt idx="6453">
                  <c:v>1.1005979912846164</c:v>
                </c:pt>
                <c:pt idx="6454">
                  <c:v>1.100163092247934</c:v>
                </c:pt>
                <c:pt idx="6455">
                  <c:v>1.1004612930663491</c:v>
                </c:pt>
                <c:pt idx="6456">
                  <c:v>1.1011478566740545</c:v>
                </c:pt>
                <c:pt idx="6457">
                  <c:v>1.0999213701691426</c:v>
                </c:pt>
                <c:pt idx="6458">
                  <c:v>1.1014892422970417</c:v>
                </c:pt>
                <c:pt idx="6459">
                  <c:v>1.1016522151266031</c:v>
                </c:pt>
                <c:pt idx="6460">
                  <c:v>1.1009584918420829</c:v>
                </c:pt>
                <c:pt idx="6461">
                  <c:v>1.1008455918636075</c:v>
                </c:pt>
                <c:pt idx="6462">
                  <c:v>1.1008574348383819</c:v>
                </c:pt>
                <c:pt idx="6463">
                  <c:v>1.100740124217644</c:v>
                </c:pt>
                <c:pt idx="6464">
                  <c:v>1.100807000072149</c:v>
                </c:pt>
                <c:pt idx="6465">
                  <c:v>1.1009036622885706</c:v>
                </c:pt>
                <c:pt idx="6466">
                  <c:v>1.1004579025685186</c:v>
                </c:pt>
                <c:pt idx="6467">
                  <c:v>1.1011884423273921</c:v>
                </c:pt>
                <c:pt idx="6468">
                  <c:v>1.1021126207173815</c:v>
                </c:pt>
                <c:pt idx="6469">
                  <c:v>1.1009754237563145</c:v>
                </c:pt>
                <c:pt idx="6470">
                  <c:v>1.101447430416681</c:v>
                </c:pt>
                <c:pt idx="6471">
                  <c:v>1.1012725799194427</c:v>
                </c:pt>
                <c:pt idx="6472">
                  <c:v>1.1014801312727425</c:v>
                </c:pt>
                <c:pt idx="6473">
                  <c:v>1.1015643704981231</c:v>
                </c:pt>
                <c:pt idx="6474">
                  <c:v>1.1003050659399023</c:v>
                </c:pt>
                <c:pt idx="6475">
                  <c:v>1.1009048614589312</c:v>
                </c:pt>
                <c:pt idx="6476">
                  <c:v>1.1012768960485257</c:v>
                </c:pt>
                <c:pt idx="6477">
                  <c:v>1.1015692896551572</c:v>
                </c:pt>
                <c:pt idx="6478">
                  <c:v>1.10179764228834</c:v>
                </c:pt>
                <c:pt idx="6479">
                  <c:v>1.1001438245573547</c:v>
                </c:pt>
                <c:pt idx="6480">
                  <c:v>1.101460109823954</c:v>
                </c:pt>
                <c:pt idx="6481">
                  <c:v>1.1002790519561414</c:v>
                </c:pt>
                <c:pt idx="6482">
                  <c:v>1.1010406526539795</c:v>
                </c:pt>
                <c:pt idx="6483">
                  <c:v>1.1011134236174425</c:v>
                </c:pt>
                <c:pt idx="6484">
                  <c:v>1.1010776782913454</c:v>
                </c:pt>
                <c:pt idx="6485">
                  <c:v>1.1010897586541819</c:v>
                </c:pt>
                <c:pt idx="6486">
                  <c:v>1.1020320497480551</c:v>
                </c:pt>
                <c:pt idx="6487">
                  <c:v>1.1009333707857953</c:v>
                </c:pt>
                <c:pt idx="6488">
                  <c:v>1.0999663147319554</c:v>
                </c:pt>
                <c:pt idx="6489">
                  <c:v>1.1001108432530502</c:v>
                </c:pt>
                <c:pt idx="6490">
                  <c:v>1.1002595726935336</c:v>
                </c:pt>
                <c:pt idx="6491">
                  <c:v>1.1012791193437461</c:v>
                </c:pt>
                <c:pt idx="6492">
                  <c:v>1.1010652246937747</c:v>
                </c:pt>
                <c:pt idx="6493">
                  <c:v>1.1015711016309535</c:v>
                </c:pt>
                <c:pt idx="6494">
                  <c:v>1.1003642295222038</c:v>
                </c:pt>
                <c:pt idx="6495">
                  <c:v>1.1016758775558844</c:v>
                </c:pt>
                <c:pt idx="6496">
                  <c:v>1.100572475097215</c:v>
                </c:pt>
                <c:pt idx="6497">
                  <c:v>1.1005308244932999</c:v>
                </c:pt>
                <c:pt idx="6498">
                  <c:v>1.1001762137763078</c:v>
                </c:pt>
                <c:pt idx="6499">
                  <c:v>1.100490256535712</c:v>
                </c:pt>
                <c:pt idx="6500">
                  <c:v>1.1002283793610175</c:v>
                </c:pt>
                <c:pt idx="6501">
                  <c:v>1.10025437268006</c:v>
                </c:pt>
                <c:pt idx="6502">
                  <c:v>1.1013594997214029</c:v>
                </c:pt>
                <c:pt idx="6503">
                  <c:v>1.1015762747844713</c:v>
                </c:pt>
                <c:pt idx="6504">
                  <c:v>1.1019180138462772</c:v>
                </c:pt>
                <c:pt idx="6505">
                  <c:v>1.1007782197823255</c:v>
                </c:pt>
                <c:pt idx="6506">
                  <c:v>1.1006592737548702</c:v>
                </c:pt>
                <c:pt idx="6507">
                  <c:v>1.1006798445152421</c:v>
                </c:pt>
                <c:pt idx="6508">
                  <c:v>1.100590296862229</c:v>
                </c:pt>
                <c:pt idx="6509">
                  <c:v>1.101279688758912</c:v>
                </c:pt>
                <c:pt idx="6510">
                  <c:v>1.1009912893455622</c:v>
                </c:pt>
                <c:pt idx="6511">
                  <c:v>1.0996281307328719</c:v>
                </c:pt>
                <c:pt idx="6512">
                  <c:v>1.1013083479594663</c:v>
                </c:pt>
                <c:pt idx="6513">
                  <c:v>1.1008841386184156</c:v>
                </c:pt>
                <c:pt idx="6514">
                  <c:v>1.1013207376195007</c:v>
                </c:pt>
                <c:pt idx="6515">
                  <c:v>1.1016436618948868</c:v>
                </c:pt>
                <c:pt idx="6516">
                  <c:v>1.1011164882540447</c:v>
                </c:pt>
                <c:pt idx="6517">
                  <c:v>1.1008913210276725</c:v>
                </c:pt>
                <c:pt idx="6518">
                  <c:v>1.100581273775658</c:v>
                </c:pt>
                <c:pt idx="6519">
                  <c:v>1.1011635614587125</c:v>
                </c:pt>
                <c:pt idx="6520">
                  <c:v>1.1019981251507542</c:v>
                </c:pt>
                <c:pt idx="6521">
                  <c:v>1.1012226415706241</c:v>
                </c:pt>
                <c:pt idx="6522">
                  <c:v>1.1025905681051422</c:v>
                </c:pt>
                <c:pt idx="6523">
                  <c:v>1.1011082835335908</c:v>
                </c:pt>
                <c:pt idx="6524">
                  <c:v>1.1013298666144766</c:v>
                </c:pt>
                <c:pt idx="6525">
                  <c:v>1.1021092451714884</c:v>
                </c:pt>
                <c:pt idx="6526">
                  <c:v>1.1014840079607762</c:v>
                </c:pt>
                <c:pt idx="6527">
                  <c:v>1.0995153429159485</c:v>
                </c:pt>
                <c:pt idx="6528">
                  <c:v>1.1031507766556357</c:v>
                </c:pt>
                <c:pt idx="6529">
                  <c:v>1.1005335780539274</c:v>
                </c:pt>
                <c:pt idx="6530">
                  <c:v>1.10022696878689</c:v>
                </c:pt>
                <c:pt idx="6531">
                  <c:v>1.1006862896059992</c:v>
                </c:pt>
                <c:pt idx="6532">
                  <c:v>1.1003972349487687</c:v>
                </c:pt>
                <c:pt idx="6533">
                  <c:v>1.1015107152078056</c:v>
                </c:pt>
                <c:pt idx="6534">
                  <c:v>1.1012298538895866</c:v>
                </c:pt>
                <c:pt idx="6535">
                  <c:v>1.1006412807910402</c:v>
                </c:pt>
                <c:pt idx="6536">
                  <c:v>1.0998995018323903</c:v>
                </c:pt>
                <c:pt idx="6537">
                  <c:v>1.1003221552806703</c:v>
                </c:pt>
                <c:pt idx="6538">
                  <c:v>1.1003145686528435</c:v>
                </c:pt>
                <c:pt idx="6539">
                  <c:v>1.0999764828794687</c:v>
                </c:pt>
                <c:pt idx="6540">
                  <c:v>1.1007344988043319</c:v>
                </c:pt>
                <c:pt idx="6541">
                  <c:v>1.1015848826783279</c:v>
                </c:pt>
                <c:pt idx="6542">
                  <c:v>1.101220691516227</c:v>
                </c:pt>
                <c:pt idx="6543">
                  <c:v>1.1015945418839763</c:v>
                </c:pt>
                <c:pt idx="6544">
                  <c:v>1.1009563973699705</c:v>
                </c:pt>
                <c:pt idx="6545">
                  <c:v>1.0999431179181258</c:v>
                </c:pt>
                <c:pt idx="6546">
                  <c:v>1.1016670794132264</c:v>
                </c:pt>
                <c:pt idx="6547">
                  <c:v>1.1014709924229285</c:v>
                </c:pt>
                <c:pt idx="6548">
                  <c:v>1.1007967910019347</c:v>
                </c:pt>
                <c:pt idx="6549">
                  <c:v>1.1010321627941553</c:v>
                </c:pt>
                <c:pt idx="6550">
                  <c:v>1.1009966436068839</c:v>
                </c:pt>
                <c:pt idx="6551">
                  <c:v>1.1019209871883457</c:v>
                </c:pt>
                <c:pt idx="6552">
                  <c:v>1.10194259693755</c:v>
                </c:pt>
                <c:pt idx="6553">
                  <c:v>1.099974932407026</c:v>
                </c:pt>
                <c:pt idx="6554">
                  <c:v>1.101263118360321</c:v>
                </c:pt>
                <c:pt idx="6555">
                  <c:v>1.1010014430419235</c:v>
                </c:pt>
                <c:pt idx="6556">
                  <c:v>1.1027680582043191</c:v>
                </c:pt>
                <c:pt idx="6557">
                  <c:v>1.1011428326045587</c:v>
                </c:pt>
                <c:pt idx="6558">
                  <c:v>1.1011818540647311</c:v>
                </c:pt>
                <c:pt idx="6559">
                  <c:v>1.1004933995749335</c:v>
                </c:pt>
                <c:pt idx="6560">
                  <c:v>1.1013821925145169</c:v>
                </c:pt>
                <c:pt idx="6561">
                  <c:v>1.1013766146772286</c:v>
                </c:pt>
                <c:pt idx="6562">
                  <c:v>1.1010770543187962</c:v>
                </c:pt>
                <c:pt idx="6563">
                  <c:v>1.1010954691730437</c:v>
                </c:pt>
                <c:pt idx="6564">
                  <c:v>1.1008086479239119</c:v>
                </c:pt>
                <c:pt idx="6565">
                  <c:v>1.1018324303608473</c:v>
                </c:pt>
                <c:pt idx="6566">
                  <c:v>1.1028119814124695</c:v>
                </c:pt>
                <c:pt idx="6567">
                  <c:v>1.1006682529663716</c:v>
                </c:pt>
                <c:pt idx="6568">
                  <c:v>1.1008071257085317</c:v>
                </c:pt>
                <c:pt idx="6569">
                  <c:v>1.1000359304672784</c:v>
                </c:pt>
                <c:pt idx="6570">
                  <c:v>1.100252524399431</c:v>
                </c:pt>
                <c:pt idx="6571">
                  <c:v>1.1019750190762831</c:v>
                </c:pt>
                <c:pt idx="6572">
                  <c:v>1.101722023687653</c:v>
                </c:pt>
                <c:pt idx="6573">
                  <c:v>1.1009813340653309</c:v>
                </c:pt>
                <c:pt idx="6574">
                  <c:v>1.1008032742441274</c:v>
                </c:pt>
                <c:pt idx="6575">
                  <c:v>1.101312681367522</c:v>
                </c:pt>
                <c:pt idx="6576">
                  <c:v>1.100809217143961</c:v>
                </c:pt>
                <c:pt idx="6577">
                  <c:v>1.1015860846636021</c:v>
                </c:pt>
                <c:pt idx="6578">
                  <c:v>1.1004417732929057</c:v>
                </c:pt>
                <c:pt idx="6579">
                  <c:v>1.1015484997783416</c:v>
                </c:pt>
                <c:pt idx="6580">
                  <c:v>1.1006196612905899</c:v>
                </c:pt>
                <c:pt idx="6581">
                  <c:v>1.1000406815778367</c:v>
                </c:pt>
                <c:pt idx="6582">
                  <c:v>1.1006958595805572</c:v>
                </c:pt>
                <c:pt idx="6583">
                  <c:v>1.1005142936038017</c:v>
                </c:pt>
                <c:pt idx="6584">
                  <c:v>1.102044576394319</c:v>
                </c:pt>
                <c:pt idx="6585">
                  <c:v>1.1005539277360739</c:v>
                </c:pt>
                <c:pt idx="6586">
                  <c:v>1.1012415921016203</c:v>
                </c:pt>
                <c:pt idx="6587">
                  <c:v>1.1010565079214858</c:v>
                </c:pt>
                <c:pt idx="6588">
                  <c:v>1.1002505592296807</c:v>
                </c:pt>
                <c:pt idx="6589">
                  <c:v>1.1011881128516128</c:v>
                </c:pt>
                <c:pt idx="6590">
                  <c:v>1.1018785315102868</c:v>
                </c:pt>
                <c:pt idx="6591">
                  <c:v>1.1007701863605781</c:v>
                </c:pt>
                <c:pt idx="6592">
                  <c:v>1.1008345014031207</c:v>
                </c:pt>
                <c:pt idx="6593">
                  <c:v>1.0989677229496368</c:v>
                </c:pt>
                <c:pt idx="6594">
                  <c:v>1.1012084781156737</c:v>
                </c:pt>
                <c:pt idx="6595">
                  <c:v>1.1013636254524934</c:v>
                </c:pt>
                <c:pt idx="6596">
                  <c:v>1.1009522927400144</c:v>
                </c:pt>
                <c:pt idx="6597">
                  <c:v>1.1008432552517631</c:v>
                </c:pt>
                <c:pt idx="6598">
                  <c:v>1.1004183796517057</c:v>
                </c:pt>
                <c:pt idx="6599">
                  <c:v>1.1010490861571134</c:v>
                </c:pt>
                <c:pt idx="6600">
                  <c:v>1.100257961906651</c:v>
                </c:pt>
                <c:pt idx="6601">
                  <c:v>1.101446520091552</c:v>
                </c:pt>
                <c:pt idx="6602">
                  <c:v>1.1010313462632828</c:v>
                </c:pt>
                <c:pt idx="6603">
                  <c:v>1.1015609351242943</c:v>
                </c:pt>
                <c:pt idx="6604">
                  <c:v>1.1017651976639895</c:v>
                </c:pt>
                <c:pt idx="6605">
                  <c:v>1.1022349243877745</c:v>
                </c:pt>
                <c:pt idx="6606">
                  <c:v>1.1009359368253622</c:v>
                </c:pt>
                <c:pt idx="6607">
                  <c:v>1.1008282130971558</c:v>
                </c:pt>
                <c:pt idx="6608">
                  <c:v>1.1007253355500588</c:v>
                </c:pt>
                <c:pt idx="6609">
                  <c:v>1.10065819786095</c:v>
                </c:pt>
                <c:pt idx="6610">
                  <c:v>1.100059397516316</c:v>
                </c:pt>
                <c:pt idx="6611">
                  <c:v>1.1012712570279508</c:v>
                </c:pt>
                <c:pt idx="6612">
                  <c:v>1.0991069136069405</c:v>
                </c:pt>
                <c:pt idx="6613">
                  <c:v>1.1012616496394745</c:v>
                </c:pt>
                <c:pt idx="6614">
                  <c:v>1.1005032669749475</c:v>
                </c:pt>
                <c:pt idx="6615">
                  <c:v>1.1015017065769017</c:v>
                </c:pt>
                <c:pt idx="6616">
                  <c:v>1.100838582464946</c:v>
                </c:pt>
                <c:pt idx="6617">
                  <c:v>1.1006148683583572</c:v>
                </c:pt>
                <c:pt idx="6618">
                  <c:v>1.1009687986589165</c:v>
                </c:pt>
                <c:pt idx="6619">
                  <c:v>1.1002668756654781</c:v>
                </c:pt>
                <c:pt idx="6620">
                  <c:v>1.1008211832251023</c:v>
                </c:pt>
                <c:pt idx="6621">
                  <c:v>1.1020506749941963</c:v>
                </c:pt>
                <c:pt idx="6622">
                  <c:v>1.1012224666160226</c:v>
                </c:pt>
                <c:pt idx="6623">
                  <c:v>1.1013991080675503</c:v>
                </c:pt>
                <c:pt idx="6624">
                  <c:v>1.101621937301043</c:v>
                </c:pt>
                <c:pt idx="6625">
                  <c:v>1.1017059817222523</c:v>
                </c:pt>
                <c:pt idx="6626">
                  <c:v>1.1010990489149262</c:v>
                </c:pt>
                <c:pt idx="6627">
                  <c:v>1.100872106543632</c:v>
                </c:pt>
                <c:pt idx="6628">
                  <c:v>1.1020219682352699</c:v>
                </c:pt>
                <c:pt idx="6629">
                  <c:v>1.1017956714946127</c:v>
                </c:pt>
                <c:pt idx="6630">
                  <c:v>1.1014897649971742</c:v>
                </c:pt>
                <c:pt idx="6631">
                  <c:v>1.1008233204298734</c:v>
                </c:pt>
                <c:pt idx="6632">
                  <c:v>1.1011275712358688</c:v>
                </c:pt>
                <c:pt idx="6633">
                  <c:v>1.1007649949597413</c:v>
                </c:pt>
                <c:pt idx="6634">
                  <c:v>1.1012008125331343</c:v>
                </c:pt>
                <c:pt idx="6635">
                  <c:v>1.1005860543199333</c:v>
                </c:pt>
                <c:pt idx="6636">
                  <c:v>1.1009162554613687</c:v>
                </c:pt>
                <c:pt idx="6637">
                  <c:v>1.0996011347900976</c:v>
                </c:pt>
                <c:pt idx="6638">
                  <c:v>1.1012155910083203</c:v>
                </c:pt>
                <c:pt idx="6639">
                  <c:v>1.1023607945652631</c:v>
                </c:pt>
                <c:pt idx="6640">
                  <c:v>1.1015912898955051</c:v>
                </c:pt>
                <c:pt idx="6641">
                  <c:v>1.1017207641898776</c:v>
                </c:pt>
                <c:pt idx="6642">
                  <c:v>1.1001035234618002</c:v>
                </c:pt>
                <c:pt idx="6643">
                  <c:v>1.1012189511603512</c:v>
                </c:pt>
                <c:pt idx="6644">
                  <c:v>1.1024087826077247</c:v>
                </c:pt>
                <c:pt idx="6645">
                  <c:v>1.1013667337445872</c:v>
                </c:pt>
                <c:pt idx="6646">
                  <c:v>1.10117206561458</c:v>
                </c:pt>
                <c:pt idx="6647">
                  <c:v>1.1002525933571392</c:v>
                </c:pt>
                <c:pt idx="6648">
                  <c:v>1.1009747363695128</c:v>
                </c:pt>
                <c:pt idx="6649">
                  <c:v>1.1027297289481754</c:v>
                </c:pt>
                <c:pt idx="6650">
                  <c:v>1.1012683971859829</c:v>
                </c:pt>
                <c:pt idx="6651">
                  <c:v>1.1014434680429279</c:v>
                </c:pt>
                <c:pt idx="6652">
                  <c:v>1.1008760715140968</c:v>
                </c:pt>
                <c:pt idx="6653">
                  <c:v>1.0998083270281531</c:v>
                </c:pt>
                <c:pt idx="6654">
                  <c:v>1.1002488663860797</c:v>
                </c:pt>
                <c:pt idx="6655">
                  <c:v>1.1005912248679564</c:v>
                </c:pt>
                <c:pt idx="6656">
                  <c:v>1.101235133474374</c:v>
                </c:pt>
                <c:pt idx="6657">
                  <c:v>1.1012012506170807</c:v>
                </c:pt>
                <c:pt idx="6658">
                  <c:v>1.1015021780669019</c:v>
                </c:pt>
                <c:pt idx="6659">
                  <c:v>1.1006695982258528</c:v>
                </c:pt>
                <c:pt idx="6660">
                  <c:v>1.1015387486453605</c:v>
                </c:pt>
                <c:pt idx="6661">
                  <c:v>1.1004282708782898</c:v>
                </c:pt>
                <c:pt idx="6662">
                  <c:v>1.1012613538919347</c:v>
                </c:pt>
                <c:pt idx="6663">
                  <c:v>1.1006947184733196</c:v>
                </c:pt>
                <c:pt idx="6664">
                  <c:v>1.1006024160554555</c:v>
                </c:pt>
                <c:pt idx="6665">
                  <c:v>1.1007908259188823</c:v>
                </c:pt>
                <c:pt idx="6666">
                  <c:v>1.1019564092067111</c:v>
                </c:pt>
                <c:pt idx="6667">
                  <c:v>1.1013139910851899</c:v>
                </c:pt>
                <c:pt idx="6668">
                  <c:v>1.1011056623745548</c:v>
                </c:pt>
                <c:pt idx="6669">
                  <c:v>1.1006148805452445</c:v>
                </c:pt>
                <c:pt idx="6670">
                  <c:v>1.1010527774866543</c:v>
                </c:pt>
                <c:pt idx="6671">
                  <c:v>1.100613978313413</c:v>
                </c:pt>
                <c:pt idx="6672">
                  <c:v>1.1016183367439192</c:v>
                </c:pt>
                <c:pt idx="6673">
                  <c:v>1.1009992207872534</c:v>
                </c:pt>
                <c:pt idx="6674">
                  <c:v>1.101004448156923</c:v>
                </c:pt>
                <c:pt idx="6675">
                  <c:v>1.1006552500103086</c:v>
                </c:pt>
                <c:pt idx="6676">
                  <c:v>1.1009796890034409</c:v>
                </c:pt>
                <c:pt idx="6677">
                  <c:v>1.1014046787466931</c:v>
                </c:pt>
                <c:pt idx="6678">
                  <c:v>1.1010179757602285</c:v>
                </c:pt>
                <c:pt idx="6679">
                  <c:v>1.1011927609209937</c:v>
                </c:pt>
                <c:pt idx="6680">
                  <c:v>1.1016644263528537</c:v>
                </c:pt>
                <c:pt idx="6681">
                  <c:v>1.1015870541081756</c:v>
                </c:pt>
                <c:pt idx="6682">
                  <c:v>1.1006346816834398</c:v>
                </c:pt>
                <c:pt idx="6683">
                  <c:v>1.1008300110750393</c:v>
                </c:pt>
                <c:pt idx="6684">
                  <c:v>1.1004829149692488</c:v>
                </c:pt>
                <c:pt idx="6685">
                  <c:v>1.101593609338575</c:v>
                </c:pt>
                <c:pt idx="6686">
                  <c:v>1.1016927228860578</c:v>
                </c:pt>
                <c:pt idx="6687">
                  <c:v>1.1008041987182791</c:v>
                </c:pt>
                <c:pt idx="6688">
                  <c:v>1.1005260604160234</c:v>
                </c:pt>
                <c:pt idx="6689">
                  <c:v>1.1023624004464057</c:v>
                </c:pt>
                <c:pt idx="6690">
                  <c:v>1.1013821925145169</c:v>
                </c:pt>
                <c:pt idx="6691">
                  <c:v>1.1017795700288282</c:v>
                </c:pt>
                <c:pt idx="6692">
                  <c:v>1.1014419312832899</c:v>
                </c:pt>
                <c:pt idx="6693">
                  <c:v>1.1018116305283405</c:v>
                </c:pt>
                <c:pt idx="6694">
                  <c:v>1.0991273674647857</c:v>
                </c:pt>
                <c:pt idx="6695">
                  <c:v>1.1011264208355049</c:v>
                </c:pt>
                <c:pt idx="6696">
                  <c:v>1.1007963753776704</c:v>
                </c:pt>
                <c:pt idx="6697">
                  <c:v>1.1014785766472592</c:v>
                </c:pt>
                <c:pt idx="6698">
                  <c:v>1.1012475142870377</c:v>
                </c:pt>
                <c:pt idx="6699">
                  <c:v>1.1006708642289893</c:v>
                </c:pt>
                <c:pt idx="6700">
                  <c:v>1.1007426531991584</c:v>
                </c:pt>
                <c:pt idx="6701">
                  <c:v>1.1010065980413579</c:v>
                </c:pt>
                <c:pt idx="6702">
                  <c:v>1.1005332039898192</c:v>
                </c:pt>
                <c:pt idx="6703">
                  <c:v>1.1009546342467935</c:v>
                </c:pt>
                <c:pt idx="6704">
                  <c:v>1.0995327483338868</c:v>
                </c:pt>
                <c:pt idx="6705">
                  <c:v>1.1015715973371236</c:v>
                </c:pt>
                <c:pt idx="6706">
                  <c:v>1.1015746574434169</c:v>
                </c:pt>
                <c:pt idx="6707">
                  <c:v>1.1018425140520343</c:v>
                </c:pt>
                <c:pt idx="6708">
                  <c:v>1.1014863532110866</c:v>
                </c:pt>
                <c:pt idx="6709">
                  <c:v>1.1021065797708078</c:v>
                </c:pt>
                <c:pt idx="6710">
                  <c:v>1.1008473670792431</c:v>
                </c:pt>
                <c:pt idx="6711">
                  <c:v>1.1017092928689241</c:v>
                </c:pt>
                <c:pt idx="6712">
                  <c:v>1.1021427113640756</c:v>
                </c:pt>
                <c:pt idx="6713">
                  <c:v>1.1018039367167687</c:v>
                </c:pt>
                <c:pt idx="6714">
                  <c:v>1.1020324237090444</c:v>
                </c:pt>
                <c:pt idx="6715">
                  <c:v>1.1008486628462919</c:v>
                </c:pt>
                <c:pt idx="6716">
                  <c:v>1.1002704433041992</c:v>
                </c:pt>
                <c:pt idx="6717">
                  <c:v>1.1014049392220118</c:v>
                </c:pt>
                <c:pt idx="6718">
                  <c:v>1.1005616534683147</c:v>
                </c:pt>
                <c:pt idx="6719">
                  <c:v>1.1005776208430262</c:v>
                </c:pt>
                <c:pt idx="6720">
                  <c:v>1.101234366139233</c:v>
                </c:pt>
                <c:pt idx="6721">
                  <c:v>1.1020806859834003</c:v>
                </c:pt>
                <c:pt idx="6722">
                  <c:v>1.1023775340224158</c:v>
                </c:pt>
                <c:pt idx="6723">
                  <c:v>1.1024583822536922</c:v>
                </c:pt>
                <c:pt idx="6724">
                  <c:v>1.1015679942845484</c:v>
                </c:pt>
                <c:pt idx="6725">
                  <c:v>1.0996130867902085</c:v>
                </c:pt>
                <c:pt idx="6726">
                  <c:v>1.1006857966563799</c:v>
                </c:pt>
                <c:pt idx="6727">
                  <c:v>1.0991075063932292</c:v>
                </c:pt>
                <c:pt idx="6728">
                  <c:v>1.101479806099618</c:v>
                </c:pt>
                <c:pt idx="6729">
                  <c:v>1.1011510276525311</c:v>
                </c:pt>
                <c:pt idx="6730">
                  <c:v>1.1011683789801954</c:v>
                </c:pt>
                <c:pt idx="6731">
                  <c:v>1.1019192850580755</c:v>
                </c:pt>
                <c:pt idx="6732">
                  <c:v>1.1000814152558493</c:v>
                </c:pt>
                <c:pt idx="6733">
                  <c:v>1.1013384414996688</c:v>
                </c:pt>
                <c:pt idx="6734">
                  <c:v>1.101931971408886</c:v>
                </c:pt>
                <c:pt idx="6735">
                  <c:v>1.1011129977070675</c:v>
                </c:pt>
                <c:pt idx="6736">
                  <c:v>1.1022978170940567</c:v>
                </c:pt>
                <c:pt idx="6737">
                  <c:v>1.1014894981773082</c:v>
                </c:pt>
                <c:pt idx="6738">
                  <c:v>1.1007629919260036</c:v>
                </c:pt>
                <c:pt idx="6739">
                  <c:v>1.1008644948388342</c:v>
                </c:pt>
                <c:pt idx="6740">
                  <c:v>1.0998927690512386</c:v>
                </c:pt>
                <c:pt idx="6741">
                  <c:v>1.1012202143174179</c:v>
                </c:pt>
                <c:pt idx="6742">
                  <c:v>1.1018100898288008</c:v>
                </c:pt>
                <c:pt idx="6743">
                  <c:v>1.1016976931379017</c:v>
                </c:pt>
                <c:pt idx="6744">
                  <c:v>1.1015221773068331</c:v>
                </c:pt>
                <c:pt idx="6745">
                  <c:v>1.1009335308390822</c:v>
                </c:pt>
                <c:pt idx="6746">
                  <c:v>1.1006976728856126</c:v>
                </c:pt>
                <c:pt idx="6747">
                  <c:v>1.1011688554583166</c:v>
                </c:pt>
                <c:pt idx="6748">
                  <c:v>1.1013434103906972</c:v>
                </c:pt>
                <c:pt idx="6749">
                  <c:v>1.1026515475763115</c:v>
                </c:pt>
                <c:pt idx="6750">
                  <c:v>1.101701250864584</c:v>
                </c:pt>
                <c:pt idx="6751">
                  <c:v>1.1012696993817648</c:v>
                </c:pt>
                <c:pt idx="6752">
                  <c:v>1.0996358884779003</c:v>
                </c:pt>
                <c:pt idx="6753">
                  <c:v>1.0999017974397707</c:v>
                </c:pt>
                <c:pt idx="6754">
                  <c:v>1.1013183825418635</c:v>
                </c:pt>
                <c:pt idx="6755">
                  <c:v>1.1002147744462538</c:v>
                </c:pt>
                <c:pt idx="6756">
                  <c:v>1.1007291324635728</c:v>
                </c:pt>
                <c:pt idx="6757">
                  <c:v>1.1006013008436264</c:v>
                </c:pt>
                <c:pt idx="6758">
                  <c:v>1.1016367175441664</c:v>
                </c:pt>
                <c:pt idx="6759">
                  <c:v>1.1010983220793307</c:v>
                </c:pt>
                <c:pt idx="6760">
                  <c:v>1.1021804565211362</c:v>
                </c:pt>
                <c:pt idx="6761">
                  <c:v>1.101110101881478</c:v>
                </c:pt>
                <c:pt idx="6762">
                  <c:v>1.1003924677014894</c:v>
                </c:pt>
                <c:pt idx="6763">
                  <c:v>1.1012551000963926</c:v>
                </c:pt>
                <c:pt idx="6764">
                  <c:v>1.101333825902008</c:v>
                </c:pt>
                <c:pt idx="6765">
                  <c:v>1.1005711835033039</c:v>
                </c:pt>
                <c:pt idx="6766">
                  <c:v>1.1017403384453819</c:v>
                </c:pt>
                <c:pt idx="6767">
                  <c:v>1.102106990862129</c:v>
                </c:pt>
                <c:pt idx="6768">
                  <c:v>1.1010771396324994</c:v>
                </c:pt>
                <c:pt idx="6769">
                  <c:v>1.1012849584278155</c:v>
                </c:pt>
                <c:pt idx="6770">
                  <c:v>1.1002678084689528</c:v>
                </c:pt>
                <c:pt idx="6771">
                  <c:v>1.100496862229599</c:v>
                </c:pt>
                <c:pt idx="6772">
                  <c:v>1.1013737450594974</c:v>
                </c:pt>
                <c:pt idx="6773">
                  <c:v>1.100604054697081</c:v>
                </c:pt>
                <c:pt idx="6774">
                  <c:v>1.1010088035815992</c:v>
                </c:pt>
                <c:pt idx="6775">
                  <c:v>1.101641203695878</c:v>
                </c:pt>
                <c:pt idx="6776">
                  <c:v>1.1013072608223324</c:v>
                </c:pt>
                <c:pt idx="6777">
                  <c:v>1.1018518173929079</c:v>
                </c:pt>
                <c:pt idx="6778">
                  <c:v>1.100694079222166</c:v>
                </c:pt>
                <c:pt idx="6779">
                  <c:v>1.1016853452975748</c:v>
                </c:pt>
                <c:pt idx="6780">
                  <c:v>1.1014307236813392</c:v>
                </c:pt>
                <c:pt idx="6781">
                  <c:v>1.1003335394722169</c:v>
                </c:pt>
                <c:pt idx="6782">
                  <c:v>1.1007862210467303</c:v>
                </c:pt>
                <c:pt idx="6783">
                  <c:v>1.1010200844664975</c:v>
                </c:pt>
                <c:pt idx="6784">
                  <c:v>1.1000382792852594</c:v>
                </c:pt>
                <c:pt idx="6785">
                  <c:v>1.1015943120633247</c:v>
                </c:pt>
                <c:pt idx="6786">
                  <c:v>1.0999856246998096</c:v>
                </c:pt>
                <c:pt idx="6787">
                  <c:v>1.101282823011873</c:v>
                </c:pt>
                <c:pt idx="6788">
                  <c:v>1.1016106929214851</c:v>
                </c:pt>
                <c:pt idx="6789">
                  <c:v>1.1007353845056069</c:v>
                </c:pt>
                <c:pt idx="6790">
                  <c:v>1.1006916117421719</c:v>
                </c:pt>
                <c:pt idx="6791">
                  <c:v>1.1001761498180642</c:v>
                </c:pt>
                <c:pt idx="6792">
                  <c:v>1.1003689952119484</c:v>
                </c:pt>
                <c:pt idx="6793">
                  <c:v>1.1003400357193871</c:v>
                </c:pt>
                <c:pt idx="6794">
                  <c:v>1.1010308975032519</c:v>
                </c:pt>
                <c:pt idx="6795">
                  <c:v>1.1012141143412144</c:v>
                </c:pt>
                <c:pt idx="6796">
                  <c:v>1.1019625393062615</c:v>
                </c:pt>
                <c:pt idx="6797">
                  <c:v>1.1008709713282214</c:v>
                </c:pt>
                <c:pt idx="6798">
                  <c:v>1.1008957030789246</c:v>
                </c:pt>
                <c:pt idx="6799">
                  <c:v>1.1010462697568875</c:v>
                </c:pt>
                <c:pt idx="6800">
                  <c:v>1.10042063601545</c:v>
                </c:pt>
                <c:pt idx="6801">
                  <c:v>1.101816807306804</c:v>
                </c:pt>
                <c:pt idx="6802">
                  <c:v>1.1006464797976332</c:v>
                </c:pt>
                <c:pt idx="6803">
                  <c:v>1.0996223093447814</c:v>
                </c:pt>
                <c:pt idx="6804">
                  <c:v>1.1020057583732215</c:v>
                </c:pt>
                <c:pt idx="6805">
                  <c:v>1.1004691251545309</c:v>
                </c:pt>
                <c:pt idx="6806">
                  <c:v>1.1006817189480138</c:v>
                </c:pt>
                <c:pt idx="6807">
                  <c:v>1.1010374766457856</c:v>
                </c:pt>
                <c:pt idx="6808">
                  <c:v>1.1012675953909929</c:v>
                </c:pt>
                <c:pt idx="6809">
                  <c:v>1.0998400145453611</c:v>
                </c:pt>
                <c:pt idx="6810">
                  <c:v>1.1013992771542707</c:v>
                </c:pt>
                <c:pt idx="6811">
                  <c:v>1.1009992103530513</c:v>
                </c:pt>
                <c:pt idx="6812">
                  <c:v>1.1010427141074695</c:v>
                </c:pt>
                <c:pt idx="6813">
                  <c:v>1.1020757778411951</c:v>
                </c:pt>
                <c:pt idx="6814">
                  <c:v>1.1014864121100987</c:v>
                </c:pt>
                <c:pt idx="6815">
                  <c:v>1.1003460330489212</c:v>
                </c:pt>
                <c:pt idx="6816">
                  <c:v>1.1008381049854217</c:v>
                </c:pt>
                <c:pt idx="6817">
                  <c:v>1.1004186045803883</c:v>
                </c:pt>
                <c:pt idx="6818">
                  <c:v>1.1010041366691523</c:v>
                </c:pt>
                <c:pt idx="6819">
                  <c:v>1.1000657201989148</c:v>
                </c:pt>
                <c:pt idx="6820">
                  <c:v>1.101491237931183</c:v>
                </c:pt>
                <c:pt idx="6821">
                  <c:v>1.1025290257317646</c:v>
                </c:pt>
                <c:pt idx="6822">
                  <c:v>1.1010107156754065</c:v>
                </c:pt>
                <c:pt idx="6823">
                  <c:v>1.1011139244016799</c:v>
                </c:pt>
                <c:pt idx="6824">
                  <c:v>1.1011606320979404</c:v>
                </c:pt>
                <c:pt idx="6825">
                  <c:v>1.1008342126556163</c:v>
                </c:pt>
                <c:pt idx="6826">
                  <c:v>1.1015799155276611</c:v>
                </c:pt>
                <c:pt idx="6827">
                  <c:v>1.1012154145888291</c:v>
                </c:pt>
                <c:pt idx="6828">
                  <c:v>1.1012383545602322</c:v>
                </c:pt>
                <c:pt idx="6829">
                  <c:v>1.1008998889593695</c:v>
                </c:pt>
                <c:pt idx="6830">
                  <c:v>1.1018803323966657</c:v>
                </c:pt>
                <c:pt idx="6831">
                  <c:v>1.101506757980413</c:v>
                </c:pt>
                <c:pt idx="6832">
                  <c:v>1.1009212972400635</c:v>
                </c:pt>
                <c:pt idx="6833">
                  <c:v>1.1008912209998172</c:v>
                </c:pt>
                <c:pt idx="6834">
                  <c:v>1.1002530327439035</c:v>
                </c:pt>
                <c:pt idx="6835">
                  <c:v>1.1010246738848037</c:v>
                </c:pt>
                <c:pt idx="6836">
                  <c:v>1.1000378189899997</c:v>
                </c:pt>
                <c:pt idx="6837">
                  <c:v>1.100471133541588</c:v>
                </c:pt>
                <c:pt idx="6838">
                  <c:v>1.1028619381783415</c:v>
                </c:pt>
                <c:pt idx="6839">
                  <c:v>1.1004028311439356</c:v>
                </c:pt>
                <c:pt idx="6840">
                  <c:v>1.1015792052574707</c:v>
                </c:pt>
                <c:pt idx="6841">
                  <c:v>1.1000598693418782</c:v>
                </c:pt>
                <c:pt idx="6842">
                  <c:v>1.1011884216614982</c:v>
                </c:pt>
                <c:pt idx="6843">
                  <c:v>1.1012258635505892</c:v>
                </c:pt>
                <c:pt idx="6844">
                  <c:v>1.1003030221089527</c:v>
                </c:pt>
                <c:pt idx="6845">
                  <c:v>1.1010357460619182</c:v>
                </c:pt>
                <c:pt idx="6846">
                  <c:v>1.1007221282877058</c:v>
                </c:pt>
                <c:pt idx="6847">
                  <c:v>1.100192189823318</c:v>
                </c:pt>
                <c:pt idx="6848">
                  <c:v>1.101247209411192</c:v>
                </c:pt>
                <c:pt idx="6849">
                  <c:v>1.1015229645302234</c:v>
                </c:pt>
                <c:pt idx="6850">
                  <c:v>1.1017033331907222</c:v>
                </c:pt>
                <c:pt idx="6851">
                  <c:v>1.1011272383548216</c:v>
                </c:pt>
                <c:pt idx="6852">
                  <c:v>1.0997820211946945</c:v>
                </c:pt>
                <c:pt idx="6853">
                  <c:v>1.0999382593253686</c:v>
                </c:pt>
                <c:pt idx="6854">
                  <c:v>1.101464478656758</c:v>
                </c:pt>
                <c:pt idx="6855">
                  <c:v>1.0996956202021402</c:v>
                </c:pt>
                <c:pt idx="6856">
                  <c:v>1.1013920353053142</c:v>
                </c:pt>
                <c:pt idx="6857">
                  <c:v>1.1007924596306431</c:v>
                </c:pt>
                <c:pt idx="6858">
                  <c:v>1.1006796437421673</c:v>
                </c:pt>
                <c:pt idx="6859">
                  <c:v>1.1022769287207821</c:v>
                </c:pt>
                <c:pt idx="6860">
                  <c:v>1.1014331096320162</c:v>
                </c:pt>
                <c:pt idx="6861">
                  <c:v>1.1008251193575527</c:v>
                </c:pt>
                <c:pt idx="6862">
                  <c:v>1.1005060048444575</c:v>
                </c:pt>
                <c:pt idx="6863">
                  <c:v>1.1010745250382854</c:v>
                </c:pt>
                <c:pt idx="6864">
                  <c:v>1.1013013639539269</c:v>
                </c:pt>
                <c:pt idx="6865">
                  <c:v>1.1007388959730449</c:v>
                </c:pt>
                <c:pt idx="6866">
                  <c:v>1.1010875951592927</c:v>
                </c:pt>
                <c:pt idx="6867">
                  <c:v>1.1005704618873831</c:v>
                </c:pt>
                <c:pt idx="6868">
                  <c:v>1.1001493985188588</c:v>
                </c:pt>
                <c:pt idx="6869">
                  <c:v>1.1007515610880538</c:v>
                </c:pt>
                <c:pt idx="6870">
                  <c:v>1.1002326019927464</c:v>
                </c:pt>
                <c:pt idx="6871">
                  <c:v>1.1008881332801792</c:v>
                </c:pt>
                <c:pt idx="6872">
                  <c:v>1.1017580007929761</c:v>
                </c:pt>
                <c:pt idx="6873">
                  <c:v>1.1006127144115792</c:v>
                </c:pt>
                <c:pt idx="6874">
                  <c:v>1.1005273229824539</c:v>
                </c:pt>
                <c:pt idx="6875">
                  <c:v>1.1012131613158609</c:v>
                </c:pt>
                <c:pt idx="6876">
                  <c:v>1.1011220734538787</c:v>
                </c:pt>
                <c:pt idx="6877">
                  <c:v>1.1010696658042896</c:v>
                </c:pt>
                <c:pt idx="6878">
                  <c:v>1.1016359991184281</c:v>
                </c:pt>
                <c:pt idx="6879">
                  <c:v>1.1018552099316503</c:v>
                </c:pt>
                <c:pt idx="6880">
                  <c:v>1.1008399751163587</c:v>
                </c:pt>
                <c:pt idx="6881">
                  <c:v>1.1010223375252837</c:v>
                </c:pt>
                <c:pt idx="6882">
                  <c:v>1.1010075884922494</c:v>
                </c:pt>
                <c:pt idx="6883">
                  <c:v>1.1003845913167603</c:v>
                </c:pt>
                <c:pt idx="6884">
                  <c:v>1.1010899130011704</c:v>
                </c:pt>
                <c:pt idx="6885">
                  <c:v>1.1018809002810734</c:v>
                </c:pt>
                <c:pt idx="6886">
                  <c:v>1.1013093597378305</c:v>
                </c:pt>
                <c:pt idx="6887">
                  <c:v>1.100167665917672</c:v>
                </c:pt>
                <c:pt idx="6888">
                  <c:v>1.1002015109346357</c:v>
                </c:pt>
                <c:pt idx="6889">
                  <c:v>1.1009947201675261</c:v>
                </c:pt>
                <c:pt idx="6890">
                  <c:v>1.1012539680526847</c:v>
                </c:pt>
                <c:pt idx="6891">
                  <c:v>1.1007781065948903</c:v>
                </c:pt>
                <c:pt idx="6892">
                  <c:v>1.1009789586793797</c:v>
                </c:pt>
                <c:pt idx="6893">
                  <c:v>1.1001977575092523</c:v>
                </c:pt>
                <c:pt idx="6894">
                  <c:v>1.1021280691939268</c:v>
                </c:pt>
                <c:pt idx="6895">
                  <c:v>1.101570856191743</c:v>
                </c:pt>
                <c:pt idx="6896">
                  <c:v>1.1019278732977489</c:v>
                </c:pt>
                <c:pt idx="6897">
                  <c:v>1.1014796393766981</c:v>
                </c:pt>
                <c:pt idx="6898">
                  <c:v>1.1023676154541566</c:v>
                </c:pt>
                <c:pt idx="6899">
                  <c:v>1.1019662839575626</c:v>
                </c:pt>
                <c:pt idx="6900">
                  <c:v>1.1014304761917648</c:v>
                </c:pt>
                <c:pt idx="6901">
                  <c:v>1.1017299390091895</c:v>
                </c:pt>
                <c:pt idx="6902">
                  <c:v>1.1012363040992939</c:v>
                </c:pt>
                <c:pt idx="6903">
                  <c:v>1.100467295643301</c:v>
                </c:pt>
                <c:pt idx="6904">
                  <c:v>1.1027922679821778</c:v>
                </c:pt>
                <c:pt idx="6905">
                  <c:v>1.1005881314047214</c:v>
                </c:pt>
                <c:pt idx="6906">
                  <c:v>1.101692202373963</c:v>
                </c:pt>
                <c:pt idx="6907">
                  <c:v>1.1011370280981576</c:v>
                </c:pt>
                <c:pt idx="6908">
                  <c:v>1.1011927536923198</c:v>
                </c:pt>
                <c:pt idx="6909">
                  <c:v>1.1003647589021277</c:v>
                </c:pt>
                <c:pt idx="6910">
                  <c:v>1.1010083722377577</c:v>
                </c:pt>
                <c:pt idx="6911">
                  <c:v>1.1009459610694654</c:v>
                </c:pt>
                <c:pt idx="6912">
                  <c:v>1.1009079408775921</c:v>
                </c:pt>
                <c:pt idx="6913">
                  <c:v>1.1007827100592038</c:v>
                </c:pt>
                <c:pt idx="6914">
                  <c:v>1.1020253799712707</c:v>
                </c:pt>
                <c:pt idx="6915">
                  <c:v>1.1015009283368629</c:v>
                </c:pt>
                <c:pt idx="6916">
                  <c:v>1.1021155142337065</c:v>
                </c:pt>
                <c:pt idx="6917">
                  <c:v>1.099990700348314</c:v>
                </c:pt>
                <c:pt idx="6918">
                  <c:v>1.1020773569295668</c:v>
                </c:pt>
                <c:pt idx="6919">
                  <c:v>1.1012862704245741</c:v>
                </c:pt>
                <c:pt idx="6920">
                  <c:v>1.1016712592586078</c:v>
                </c:pt>
                <c:pt idx="6921">
                  <c:v>1.1017724181830393</c:v>
                </c:pt>
                <c:pt idx="6922">
                  <c:v>1.101664119030781</c:v>
                </c:pt>
                <c:pt idx="6923">
                  <c:v>1.1014807874758796</c:v>
                </c:pt>
                <c:pt idx="6924">
                  <c:v>1.0999349496239752</c:v>
                </c:pt>
                <c:pt idx="6925">
                  <c:v>1.1015398614302301</c:v>
                </c:pt>
                <c:pt idx="6926">
                  <c:v>1.1006981092578356</c:v>
                </c:pt>
                <c:pt idx="6927">
                  <c:v>1.1011672303157316</c:v>
                </c:pt>
                <c:pt idx="6928">
                  <c:v>1.1021906210434944</c:v>
                </c:pt>
                <c:pt idx="6929">
                  <c:v>1.1008119817742463</c:v>
                </c:pt>
                <c:pt idx="6930">
                  <c:v>1.1011689810411516</c:v>
                </c:pt>
                <c:pt idx="6931">
                  <c:v>1.1003726713116144</c:v>
                </c:pt>
                <c:pt idx="6932">
                  <c:v>1.1012884844440392</c:v>
                </c:pt>
                <c:pt idx="6933">
                  <c:v>1.0996424725145573</c:v>
                </c:pt>
                <c:pt idx="6934">
                  <c:v>1.1013187949622807</c:v>
                </c:pt>
                <c:pt idx="6935">
                  <c:v>1.1009747062905568</c:v>
                </c:pt>
                <c:pt idx="6936">
                  <c:v>1.1012920487795963</c:v>
                </c:pt>
                <c:pt idx="6937">
                  <c:v>1.1017427093236118</c:v>
                </c:pt>
                <c:pt idx="6938">
                  <c:v>1.1004386815694263</c:v>
                </c:pt>
                <c:pt idx="6939">
                  <c:v>1.1009719510990803</c:v>
                </c:pt>
                <c:pt idx="6940">
                  <c:v>1.1020184913168714</c:v>
                </c:pt>
                <c:pt idx="6941">
                  <c:v>1.1010625174491935</c:v>
                </c:pt>
                <c:pt idx="6942">
                  <c:v>1.1001483812508601</c:v>
                </c:pt>
                <c:pt idx="6943">
                  <c:v>1.1016552093895269</c:v>
                </c:pt>
                <c:pt idx="6944">
                  <c:v>1.1008128420866834</c:v>
                </c:pt>
                <c:pt idx="6945">
                  <c:v>1.1006824435864722</c:v>
                </c:pt>
                <c:pt idx="6946">
                  <c:v>1.1009875634271309</c:v>
                </c:pt>
                <c:pt idx="6947">
                  <c:v>1.1012245692941138</c:v>
                </c:pt>
                <c:pt idx="6948">
                  <c:v>1.0999301431296791</c:v>
                </c:pt>
                <c:pt idx="6949">
                  <c:v>1.1022849175812088</c:v>
                </c:pt>
                <c:pt idx="6950">
                  <c:v>1.1014674639612918</c:v>
                </c:pt>
                <c:pt idx="6951">
                  <c:v>1.1016439492678596</c:v>
                </c:pt>
                <c:pt idx="6952">
                  <c:v>1.10099236771659</c:v>
                </c:pt>
                <c:pt idx="6953">
                  <c:v>1.1013604420624983</c:v>
                </c:pt>
                <c:pt idx="6954">
                  <c:v>1.1017524370139169</c:v>
                </c:pt>
                <c:pt idx="6955">
                  <c:v>1.1007756277284544</c:v>
                </c:pt>
                <c:pt idx="6956">
                  <c:v>1.1012939325677775</c:v>
                </c:pt>
                <c:pt idx="6957">
                  <c:v>1.1010512439757054</c:v>
                </c:pt>
                <c:pt idx="6958">
                  <c:v>1.1004055253184004</c:v>
                </c:pt>
                <c:pt idx="6959">
                  <c:v>1.1011361740448209</c:v>
                </c:pt>
                <c:pt idx="6960">
                  <c:v>1.1019610684867125</c:v>
                </c:pt>
                <c:pt idx="6961">
                  <c:v>1.1001476052082464</c:v>
                </c:pt>
                <c:pt idx="6962">
                  <c:v>1.1011336082520267</c:v>
                </c:pt>
                <c:pt idx="6963">
                  <c:v>1.100913167617527</c:v>
                </c:pt>
                <c:pt idx="6964">
                  <c:v>1.1011880884250582</c:v>
                </c:pt>
                <c:pt idx="6965">
                  <c:v>1.1008382740979916</c:v>
                </c:pt>
                <c:pt idx="6966">
                  <c:v>1.1001252326443707</c:v>
                </c:pt>
                <c:pt idx="6967">
                  <c:v>1.1007352597933724</c:v>
                </c:pt>
                <c:pt idx="6968">
                  <c:v>1.1004286664698197</c:v>
                </c:pt>
                <c:pt idx="6969">
                  <c:v>1.1012232686309951</c:v>
                </c:pt>
                <c:pt idx="6970">
                  <c:v>1.1014908022280374</c:v>
                </c:pt>
                <c:pt idx="6971">
                  <c:v>1.1004764226347172</c:v>
                </c:pt>
                <c:pt idx="6972">
                  <c:v>1.1011240041088151</c:v>
                </c:pt>
                <c:pt idx="6973">
                  <c:v>1.1011373399268043</c:v>
                </c:pt>
                <c:pt idx="6974">
                  <c:v>1.1015278931413115</c:v>
                </c:pt>
                <c:pt idx="6975">
                  <c:v>1.1005444121472965</c:v>
                </c:pt>
                <c:pt idx="6976">
                  <c:v>1.1012574968892803</c:v>
                </c:pt>
                <c:pt idx="6977">
                  <c:v>1.1020515318698187</c:v>
                </c:pt>
                <c:pt idx="6978">
                  <c:v>1.1013465338225596</c:v>
                </c:pt>
                <c:pt idx="6979">
                  <c:v>1.100814555814118</c:v>
                </c:pt>
                <c:pt idx="6980">
                  <c:v>1.1020621432396731</c:v>
                </c:pt>
                <c:pt idx="6981">
                  <c:v>1.1018422941772719</c:v>
                </c:pt>
                <c:pt idx="6982">
                  <c:v>1.1015879564262128</c:v>
                </c:pt>
                <c:pt idx="6983">
                  <c:v>1.1004658084241128</c:v>
                </c:pt>
                <c:pt idx="6984">
                  <c:v>1.100418241701137</c:v>
                </c:pt>
                <c:pt idx="6985">
                  <c:v>1.1017997415207219</c:v>
                </c:pt>
                <c:pt idx="6986">
                  <c:v>1.1008712460386565</c:v>
                </c:pt>
                <c:pt idx="6987">
                  <c:v>1.1006401030308268</c:v>
                </c:pt>
                <c:pt idx="6988">
                  <c:v>1.1010431289235261</c:v>
                </c:pt>
                <c:pt idx="6989">
                  <c:v>1.1004944653688291</c:v>
                </c:pt>
                <c:pt idx="6990">
                  <c:v>1.1007109772060168</c:v>
                </c:pt>
                <c:pt idx="6991">
                  <c:v>1.0997076304547639</c:v>
                </c:pt>
                <c:pt idx="6992">
                  <c:v>1.1018449285816365</c:v>
                </c:pt>
                <c:pt idx="6993">
                  <c:v>1.1014027588295148</c:v>
                </c:pt>
                <c:pt idx="6994">
                  <c:v>1.1000601556947054</c:v>
                </c:pt>
                <c:pt idx="6995">
                  <c:v>1.1005357678465577</c:v>
                </c:pt>
                <c:pt idx="6996">
                  <c:v>1.099264485966464</c:v>
                </c:pt>
                <c:pt idx="6997">
                  <c:v>1.1010928129835738</c:v>
                </c:pt>
                <c:pt idx="6998">
                  <c:v>1.1018673166406057</c:v>
                </c:pt>
                <c:pt idx="6999">
                  <c:v>1.1008077587590341</c:v>
                </c:pt>
                <c:pt idx="7000">
                  <c:v>1.1013708919997254</c:v>
                </c:pt>
                <c:pt idx="7001">
                  <c:v>1.1012446430253666</c:v>
                </c:pt>
                <c:pt idx="7002">
                  <c:v>1.1017172231354739</c:v>
                </c:pt>
                <c:pt idx="7003">
                  <c:v>1.1006399338838166</c:v>
                </c:pt>
                <c:pt idx="7004">
                  <c:v>1.1001894303158841</c:v>
                </c:pt>
                <c:pt idx="7005">
                  <c:v>1.1010759933290137</c:v>
                </c:pt>
                <c:pt idx="7006">
                  <c:v>1.1011141751684812</c:v>
                </c:pt>
                <c:pt idx="7007">
                  <c:v>1.1024308892359918</c:v>
                </c:pt>
                <c:pt idx="7008">
                  <c:v>1.1014562674852413</c:v>
                </c:pt>
                <c:pt idx="7009">
                  <c:v>1.1016752718800258</c:v>
                </c:pt>
                <c:pt idx="7010">
                  <c:v>1.1012110647634314</c:v>
                </c:pt>
                <c:pt idx="7011">
                  <c:v>1.1006002525669518</c:v>
                </c:pt>
                <c:pt idx="7012">
                  <c:v>1.1013262480130466</c:v>
                </c:pt>
                <c:pt idx="7013">
                  <c:v>1.1004710962205404</c:v>
                </c:pt>
                <c:pt idx="7014">
                  <c:v>1.0996643678098741</c:v>
                </c:pt>
                <c:pt idx="7015">
                  <c:v>1.1010522460169587</c:v>
                </c:pt>
                <c:pt idx="7016">
                  <c:v>1.1016805811778088</c:v>
                </c:pt>
                <c:pt idx="7017">
                  <c:v>1.101239352368893</c:v>
                </c:pt>
                <c:pt idx="7018">
                  <c:v>1.1012147474676059</c:v>
                </c:pt>
                <c:pt idx="7019">
                  <c:v>1.1006292563085454</c:v>
                </c:pt>
                <c:pt idx="7020">
                  <c:v>1.1015403073915366</c:v>
                </c:pt>
                <c:pt idx="7021">
                  <c:v>1.1023220281770212</c:v>
                </c:pt>
                <c:pt idx="7022">
                  <c:v>1.1001497636716411</c:v>
                </c:pt>
                <c:pt idx="7023">
                  <c:v>1.1011643195093304</c:v>
                </c:pt>
                <c:pt idx="7024">
                  <c:v>1.1004461629177622</c:v>
                </c:pt>
                <c:pt idx="7025">
                  <c:v>1.1018700715793719</c:v>
                </c:pt>
                <c:pt idx="7026">
                  <c:v>1.1016713848194177</c:v>
                </c:pt>
                <c:pt idx="7027">
                  <c:v>1.1001059707923604</c:v>
                </c:pt>
                <c:pt idx="7028">
                  <c:v>1.1015044971824515</c:v>
                </c:pt>
                <c:pt idx="7029">
                  <c:v>1.1006535233436117</c:v>
                </c:pt>
                <c:pt idx="7030">
                  <c:v>1.1015064698965753</c:v>
                </c:pt>
                <c:pt idx="7031">
                  <c:v>1.1018154986342621</c:v>
                </c:pt>
                <c:pt idx="7032">
                  <c:v>1.1023631446354099</c:v>
                </c:pt>
                <c:pt idx="7033">
                  <c:v>1.1008137439070704</c:v>
                </c:pt>
                <c:pt idx="7034">
                  <c:v>1.1015089944946228</c:v>
                </c:pt>
                <c:pt idx="7035">
                  <c:v>1.1001318507449567</c:v>
                </c:pt>
                <c:pt idx="7036">
                  <c:v>1.1023434883763037</c:v>
                </c:pt>
                <c:pt idx="7037">
                  <c:v>1.1013467030191095</c:v>
                </c:pt>
                <c:pt idx="7038">
                  <c:v>1.1014532180260146</c:v>
                </c:pt>
                <c:pt idx="7039">
                  <c:v>1.1010319017746857</c:v>
                </c:pt>
                <c:pt idx="7040">
                  <c:v>1.0999312394299856</c:v>
                </c:pt>
                <c:pt idx="7041">
                  <c:v>1.1018946825581057</c:v>
                </c:pt>
                <c:pt idx="7042">
                  <c:v>1.1010323025642907</c:v>
                </c:pt>
                <c:pt idx="7043">
                  <c:v>1.1006488589358903</c:v>
                </c:pt>
                <c:pt idx="7044">
                  <c:v>1.1012790603045997</c:v>
                </c:pt>
                <c:pt idx="7045">
                  <c:v>1.10074750510408</c:v>
                </c:pt>
                <c:pt idx="7046">
                  <c:v>1.1000730584958405</c:v>
                </c:pt>
                <c:pt idx="7047">
                  <c:v>1.1010827400507277</c:v>
                </c:pt>
                <c:pt idx="7048">
                  <c:v>1.1020009869048957</c:v>
                </c:pt>
                <c:pt idx="7049">
                  <c:v>1.1007293185728113</c:v>
                </c:pt>
                <c:pt idx="7050">
                  <c:v>1.1013426963354287</c:v>
                </c:pt>
                <c:pt idx="7051">
                  <c:v>1.1015692724850732</c:v>
                </c:pt>
                <c:pt idx="7052">
                  <c:v>1.1011283323462098</c:v>
                </c:pt>
                <c:pt idx="7053">
                  <c:v>1.1007290060875941</c:v>
                </c:pt>
                <c:pt idx="7054">
                  <c:v>1.0997436936026566</c:v>
                </c:pt>
                <c:pt idx="7055">
                  <c:v>1.0998651558077484</c:v>
                </c:pt>
                <c:pt idx="7056">
                  <c:v>1.100950307530099</c:v>
                </c:pt>
                <c:pt idx="7057">
                  <c:v>1.1016115784395777</c:v>
                </c:pt>
                <c:pt idx="7058">
                  <c:v>1.1001478870214849</c:v>
                </c:pt>
                <c:pt idx="7059">
                  <c:v>1.1018048242456522</c:v>
                </c:pt>
                <c:pt idx="7060">
                  <c:v>1.1011139654078637</c:v>
                </c:pt>
                <c:pt idx="7061">
                  <c:v>1.1019897761294553</c:v>
                </c:pt>
                <c:pt idx="7062">
                  <c:v>1.1013129474947907</c:v>
                </c:pt>
                <c:pt idx="7063">
                  <c:v>1.1015152612393353</c:v>
                </c:pt>
                <c:pt idx="7064">
                  <c:v>1.1007474880711805</c:v>
                </c:pt>
                <c:pt idx="7065">
                  <c:v>1.1013301557175006</c:v>
                </c:pt>
                <c:pt idx="7066">
                  <c:v>1.1015540254156633</c:v>
                </c:pt>
                <c:pt idx="7067">
                  <c:v>1.1011752614416441</c:v>
                </c:pt>
                <c:pt idx="7068">
                  <c:v>1.1013900365729599</c:v>
                </c:pt>
                <c:pt idx="7069">
                  <c:v>1.1005563228261404</c:v>
                </c:pt>
                <c:pt idx="7070">
                  <c:v>1.1018022491918362</c:v>
                </c:pt>
                <c:pt idx="7071">
                  <c:v>1.1000866551126516</c:v>
                </c:pt>
                <c:pt idx="7072">
                  <c:v>1.100602424920976</c:v>
                </c:pt>
                <c:pt idx="7073">
                  <c:v>1.1010184764590625</c:v>
                </c:pt>
                <c:pt idx="7074">
                  <c:v>1.0997425671070142</c:v>
                </c:pt>
                <c:pt idx="7075">
                  <c:v>1.1009114550295964</c:v>
                </c:pt>
                <c:pt idx="7076">
                  <c:v>1.1008237910489613</c:v>
                </c:pt>
                <c:pt idx="7077">
                  <c:v>1.1008001775728651</c:v>
                </c:pt>
                <c:pt idx="7078">
                  <c:v>1.1003916631791313</c:v>
                </c:pt>
                <c:pt idx="7079">
                  <c:v>1.1015983900527921</c:v>
                </c:pt>
                <c:pt idx="7080">
                  <c:v>1.1011214214120415</c:v>
                </c:pt>
                <c:pt idx="7081">
                  <c:v>1.1014691068043776</c:v>
                </c:pt>
                <c:pt idx="7082">
                  <c:v>1.1011693276480188</c:v>
                </c:pt>
                <c:pt idx="7083">
                  <c:v>1.1006327645240535</c:v>
                </c:pt>
                <c:pt idx="7084">
                  <c:v>1.1012459326182542</c:v>
                </c:pt>
                <c:pt idx="7085">
                  <c:v>1.1010842778693823</c:v>
                </c:pt>
                <c:pt idx="7086">
                  <c:v>1.1010587308156006</c:v>
                </c:pt>
                <c:pt idx="7087">
                  <c:v>1.1005372288029303</c:v>
                </c:pt>
                <c:pt idx="7088">
                  <c:v>1.100593212735208</c:v>
                </c:pt>
                <c:pt idx="7089">
                  <c:v>1.1013058935076872</c:v>
                </c:pt>
                <c:pt idx="7090">
                  <c:v>1.1014780836657707</c:v>
                </c:pt>
                <c:pt idx="7091">
                  <c:v>1.1006615852678896</c:v>
                </c:pt>
                <c:pt idx="7092">
                  <c:v>1.1010637623075061</c:v>
                </c:pt>
                <c:pt idx="7093">
                  <c:v>1.1010003319005055</c:v>
                </c:pt>
                <c:pt idx="7094">
                  <c:v>1.1014368830440966</c:v>
                </c:pt>
                <c:pt idx="7095">
                  <c:v>1.1011277006993136</c:v>
                </c:pt>
                <c:pt idx="7096">
                  <c:v>1.1005642464140515</c:v>
                </c:pt>
                <c:pt idx="7097">
                  <c:v>1.1015210502780857</c:v>
                </c:pt>
                <c:pt idx="7098">
                  <c:v>1.1007233691879612</c:v>
                </c:pt>
                <c:pt idx="7099">
                  <c:v>1.1010242529790177</c:v>
                </c:pt>
                <c:pt idx="7100">
                  <c:v>1.1008605188496137</c:v>
                </c:pt>
                <c:pt idx="7101">
                  <c:v>1.1014657909072123</c:v>
                </c:pt>
                <c:pt idx="7102">
                  <c:v>1.1001859402901399</c:v>
                </c:pt>
                <c:pt idx="7103">
                  <c:v>1.1011913369184558</c:v>
                </c:pt>
                <c:pt idx="7104">
                  <c:v>1.100397800083176</c:v>
                </c:pt>
                <c:pt idx="7105">
                  <c:v>1.1017524370139169</c:v>
                </c:pt>
                <c:pt idx="7106">
                  <c:v>1.1010687389624538</c:v>
                </c:pt>
                <c:pt idx="7107">
                  <c:v>1.1010183612987172</c:v>
                </c:pt>
                <c:pt idx="7108">
                  <c:v>1.1003199137335604</c:v>
                </c:pt>
                <c:pt idx="7109">
                  <c:v>1.1016739818933339</c:v>
                </c:pt>
                <c:pt idx="7110">
                  <c:v>1.1021033117440742</c:v>
                </c:pt>
                <c:pt idx="7111">
                  <c:v>1.1006812101300647</c:v>
                </c:pt>
                <c:pt idx="7112">
                  <c:v>1.1010717233356591</c:v>
                </c:pt>
                <c:pt idx="7113">
                  <c:v>1.1009303845653782</c:v>
                </c:pt>
                <c:pt idx="7114">
                  <c:v>1.1018622386806758</c:v>
                </c:pt>
                <c:pt idx="7115">
                  <c:v>1.1012448121551548</c:v>
                </c:pt>
                <c:pt idx="7116">
                  <c:v>1.1008394562184463</c:v>
                </c:pt>
                <c:pt idx="7117">
                  <c:v>1.1008954116666811</c:v>
                </c:pt>
                <c:pt idx="7118">
                  <c:v>1.1003216188798519</c:v>
                </c:pt>
                <c:pt idx="7119">
                  <c:v>1.100248154305876</c:v>
                </c:pt>
                <c:pt idx="7120">
                  <c:v>1.1001128398722075</c:v>
                </c:pt>
                <c:pt idx="7121">
                  <c:v>1.1012664974980049</c:v>
                </c:pt>
                <c:pt idx="7122">
                  <c:v>1.0993415648013902</c:v>
                </c:pt>
                <c:pt idx="7123">
                  <c:v>1.1011496827641654</c:v>
                </c:pt>
                <c:pt idx="7124">
                  <c:v>1.1016420564341949</c:v>
                </c:pt>
                <c:pt idx="7125">
                  <c:v>1.1015347612732722</c:v>
                </c:pt>
                <c:pt idx="7126">
                  <c:v>1.1017264394351125</c:v>
                </c:pt>
                <c:pt idx="7127">
                  <c:v>1.1019538128745505</c:v>
                </c:pt>
                <c:pt idx="7128">
                  <c:v>1.1008686063738391</c:v>
                </c:pt>
                <c:pt idx="7129">
                  <c:v>1.100584624181044</c:v>
                </c:pt>
                <c:pt idx="7130">
                  <c:v>1.1005894022598546</c:v>
                </c:pt>
                <c:pt idx="7131">
                  <c:v>1.1013716029451643</c:v>
                </c:pt>
                <c:pt idx="7132">
                  <c:v>1.101821800978656</c:v>
                </c:pt>
                <c:pt idx="7133">
                  <c:v>1.0995845676660012</c:v>
                </c:pt>
                <c:pt idx="7134">
                  <c:v>1.100158862333291</c:v>
                </c:pt>
                <c:pt idx="7135">
                  <c:v>1.1008817333602356</c:v>
                </c:pt>
                <c:pt idx="7136">
                  <c:v>1.1015434085341373</c:v>
                </c:pt>
                <c:pt idx="7137">
                  <c:v>1.1018577885657423</c:v>
                </c:pt>
                <c:pt idx="7138">
                  <c:v>1.1011375090479834</c:v>
                </c:pt>
                <c:pt idx="7139">
                  <c:v>1.101438613256954</c:v>
                </c:pt>
                <c:pt idx="7140">
                  <c:v>1.1012437029464648</c:v>
                </c:pt>
                <c:pt idx="7141">
                  <c:v>1.1017110745345084</c:v>
                </c:pt>
                <c:pt idx="7142">
                  <c:v>1.1021005655355731</c:v>
                </c:pt>
                <c:pt idx="7143">
                  <c:v>1.1008933841501138</c:v>
                </c:pt>
                <c:pt idx="7144">
                  <c:v>1.1009371554855116</c:v>
                </c:pt>
                <c:pt idx="7145">
                  <c:v>1.0999063643028737</c:v>
                </c:pt>
                <c:pt idx="7146">
                  <c:v>1.1009697339807811</c:v>
                </c:pt>
                <c:pt idx="7147">
                  <c:v>1.1021055071012444</c:v>
                </c:pt>
                <c:pt idx="7148">
                  <c:v>1.101470242190475</c:v>
                </c:pt>
                <c:pt idx="7149">
                  <c:v>1.1026747477674053</c:v>
                </c:pt>
                <c:pt idx="7150">
                  <c:v>1.1009116094049676</c:v>
                </c:pt>
                <c:pt idx="7151">
                  <c:v>1.1021099385565947</c:v>
                </c:pt>
                <c:pt idx="7152">
                  <c:v>1.100974065878481</c:v>
                </c:pt>
                <c:pt idx="7153">
                  <c:v>1.10103570167571</c:v>
                </c:pt>
                <c:pt idx="7154">
                  <c:v>1.1007064265823303</c:v>
                </c:pt>
                <c:pt idx="7155">
                  <c:v>1.1013487061448124</c:v>
                </c:pt>
                <c:pt idx="7156">
                  <c:v>1.1012481653710391</c:v>
                </c:pt>
                <c:pt idx="7157">
                  <c:v>1.101575590558906</c:v>
                </c:pt>
                <c:pt idx="7158">
                  <c:v>1.1013892845856035</c:v>
                </c:pt>
                <c:pt idx="7159">
                  <c:v>1.1003954222948091</c:v>
                </c:pt>
                <c:pt idx="7160">
                  <c:v>1.1016604191776995</c:v>
                </c:pt>
                <c:pt idx="7161">
                  <c:v>1.1007707211225695</c:v>
                </c:pt>
                <c:pt idx="7162">
                  <c:v>1.1005987410426814</c:v>
                </c:pt>
                <c:pt idx="7163">
                  <c:v>1.1019133077747163</c:v>
                </c:pt>
                <c:pt idx="7164">
                  <c:v>1.1011643195093299</c:v>
                </c:pt>
                <c:pt idx="7165">
                  <c:v>1.1002075439248884</c:v>
                </c:pt>
                <c:pt idx="7166">
                  <c:v>1.1009624335856902</c:v>
                </c:pt>
                <c:pt idx="7167">
                  <c:v>1.1015581672577452</c:v>
                </c:pt>
                <c:pt idx="7168">
                  <c:v>1.1016408355669767</c:v>
                </c:pt>
                <c:pt idx="7169">
                  <c:v>1.1014410358063513</c:v>
                </c:pt>
                <c:pt idx="7170">
                  <c:v>1.1004478034635659</c:v>
                </c:pt>
                <c:pt idx="7171">
                  <c:v>1.1018765812222724</c:v>
                </c:pt>
                <c:pt idx="7172">
                  <c:v>1.1012819456292062</c:v>
                </c:pt>
                <c:pt idx="7173">
                  <c:v>1.1013055273690857</c:v>
                </c:pt>
                <c:pt idx="7174">
                  <c:v>1.1009513664320589</c:v>
                </c:pt>
                <c:pt idx="7175">
                  <c:v>1.1009916255957539</c:v>
                </c:pt>
                <c:pt idx="7176">
                  <c:v>1.1006716002981136</c:v>
                </c:pt>
                <c:pt idx="7177">
                  <c:v>1.1003837058744161</c:v>
                </c:pt>
                <c:pt idx="7178">
                  <c:v>1.1007017884427945</c:v>
                </c:pt>
                <c:pt idx="7179">
                  <c:v>1.1005605496946749</c:v>
                </c:pt>
                <c:pt idx="7180">
                  <c:v>1.1007888953199068</c:v>
                </c:pt>
                <c:pt idx="7181">
                  <c:v>1.1013310685676312</c:v>
                </c:pt>
                <c:pt idx="7182">
                  <c:v>1.1001088181577436</c:v>
                </c:pt>
                <c:pt idx="7183">
                  <c:v>1.10132427087162</c:v>
                </c:pt>
                <c:pt idx="7184">
                  <c:v>1.1013868636971675</c:v>
                </c:pt>
                <c:pt idx="7185">
                  <c:v>1.1017401692768247</c:v>
                </c:pt>
                <c:pt idx="7186">
                  <c:v>1.1021999356406755</c:v>
                </c:pt>
                <c:pt idx="7187">
                  <c:v>1.1011836116762557</c:v>
                </c:pt>
                <c:pt idx="7188">
                  <c:v>1.1012245803113503</c:v>
                </c:pt>
                <c:pt idx="7189">
                  <c:v>1.1013543764917331</c:v>
                </c:pt>
                <c:pt idx="7190">
                  <c:v>1.1009972563029484</c:v>
                </c:pt>
                <c:pt idx="7191">
                  <c:v>1.1005152151507975</c:v>
                </c:pt>
                <c:pt idx="7192">
                  <c:v>1.1007128276851113</c:v>
                </c:pt>
                <c:pt idx="7193">
                  <c:v>1.1012491698265727</c:v>
                </c:pt>
                <c:pt idx="7194">
                  <c:v>1.1008061857949436</c:v>
                </c:pt>
                <c:pt idx="7195">
                  <c:v>1.1011209383640375</c:v>
                </c:pt>
                <c:pt idx="7196">
                  <c:v>1.1008661098978432</c:v>
                </c:pt>
                <c:pt idx="7197">
                  <c:v>1.1006859345389048</c:v>
                </c:pt>
                <c:pt idx="7198">
                  <c:v>1.1018359677936718</c:v>
                </c:pt>
                <c:pt idx="7199">
                  <c:v>1.1017000511116746</c:v>
                </c:pt>
                <c:pt idx="7200">
                  <c:v>1.1010734121212531</c:v>
                </c:pt>
                <c:pt idx="7201">
                  <c:v>1.1002293266072314</c:v>
                </c:pt>
                <c:pt idx="7202">
                  <c:v>1.1005532138113716</c:v>
                </c:pt>
                <c:pt idx="7203">
                  <c:v>1.1021190059691333</c:v>
                </c:pt>
                <c:pt idx="7204">
                  <c:v>1.099690688710248</c:v>
                </c:pt>
                <c:pt idx="7205">
                  <c:v>1.0994932811062617</c:v>
                </c:pt>
                <c:pt idx="7206">
                  <c:v>1.0996021740405337</c:v>
                </c:pt>
                <c:pt idx="7207">
                  <c:v>1.1012673001447728</c:v>
                </c:pt>
                <c:pt idx="7208">
                  <c:v>1.1009957186329367</c:v>
                </c:pt>
                <c:pt idx="7209">
                  <c:v>1.1013087833097384</c:v>
                </c:pt>
                <c:pt idx="7210">
                  <c:v>1.1008302981383724</c:v>
                </c:pt>
                <c:pt idx="7211">
                  <c:v>1.1017817073488492</c:v>
                </c:pt>
                <c:pt idx="7212">
                  <c:v>1.1002209004165497</c:v>
                </c:pt>
                <c:pt idx="7213">
                  <c:v>1.0999427094863963</c:v>
                </c:pt>
                <c:pt idx="7214">
                  <c:v>1.101036197536112</c:v>
                </c:pt>
                <c:pt idx="7215">
                  <c:v>1.1007128276851113</c:v>
                </c:pt>
                <c:pt idx="7216">
                  <c:v>1.1008584979389522</c:v>
                </c:pt>
                <c:pt idx="7217">
                  <c:v>1.1017960170124041</c:v>
                </c:pt>
                <c:pt idx="7218">
                  <c:v>1.1006431977275033</c:v>
                </c:pt>
                <c:pt idx="7219">
                  <c:v>1.1017671740829129</c:v>
                </c:pt>
                <c:pt idx="7220">
                  <c:v>1.1013989179066535</c:v>
                </c:pt>
                <c:pt idx="7221">
                  <c:v>1.1009114550295964</c:v>
                </c:pt>
                <c:pt idx="7222">
                  <c:v>1.1017765666430888</c:v>
                </c:pt>
                <c:pt idx="7223">
                  <c:v>1.1011250425626831</c:v>
                </c:pt>
                <c:pt idx="7224">
                  <c:v>1.1016130538212348</c:v>
                </c:pt>
                <c:pt idx="7225">
                  <c:v>1.1013028256074673</c:v>
                </c:pt>
                <c:pt idx="7226">
                  <c:v>1.1005903024850117</c:v>
                </c:pt>
                <c:pt idx="7227">
                  <c:v>1.10083123859674</c:v>
                </c:pt>
                <c:pt idx="7228">
                  <c:v>1.1001884736508898</c:v>
                </c:pt>
                <c:pt idx="7229">
                  <c:v>1.1012420466759583</c:v>
                </c:pt>
                <c:pt idx="7230">
                  <c:v>1.1003615199662691</c:v>
                </c:pt>
                <c:pt idx="7231">
                  <c:v>1.1013958272361404</c:v>
                </c:pt>
                <c:pt idx="7232">
                  <c:v>1.1008823651345208</c:v>
                </c:pt>
                <c:pt idx="7233">
                  <c:v>1.1016627662713485</c:v>
                </c:pt>
                <c:pt idx="7234">
                  <c:v>1.1008352948556517</c:v>
                </c:pt>
                <c:pt idx="7235">
                  <c:v>1.1006529582036046</c:v>
                </c:pt>
                <c:pt idx="7236">
                  <c:v>1.1010550752993378</c:v>
                </c:pt>
                <c:pt idx="7237">
                  <c:v>1.1024004655005122</c:v>
                </c:pt>
                <c:pt idx="7238">
                  <c:v>1.1015165315139921</c:v>
                </c:pt>
                <c:pt idx="7239">
                  <c:v>1.100707870350093</c:v>
                </c:pt>
                <c:pt idx="7240">
                  <c:v>1.1000011835620145</c:v>
                </c:pt>
                <c:pt idx="7241">
                  <c:v>1.1008936146604766</c:v>
                </c:pt>
                <c:pt idx="7242">
                  <c:v>1.1009813092807399</c:v>
                </c:pt>
                <c:pt idx="7243">
                  <c:v>1.1014338028531228</c:v>
                </c:pt>
                <c:pt idx="7244">
                  <c:v>1.1006827483102162</c:v>
                </c:pt>
                <c:pt idx="7245">
                  <c:v>1.1025771769207189</c:v>
                </c:pt>
                <c:pt idx="7246">
                  <c:v>1.1015165846160664</c:v>
                </c:pt>
                <c:pt idx="7247">
                  <c:v>1.1003513253686954</c:v>
                </c:pt>
                <c:pt idx="7248">
                  <c:v>1.1016115941087152</c:v>
                </c:pt>
                <c:pt idx="7249">
                  <c:v>1.1001189404518992</c:v>
                </c:pt>
                <c:pt idx="7250">
                  <c:v>1.1011778149699956</c:v>
                </c:pt>
                <c:pt idx="7251">
                  <c:v>1.1010952659192443</c:v>
                </c:pt>
                <c:pt idx="7252">
                  <c:v>1.1015255569213691</c:v>
                </c:pt>
                <c:pt idx="7253">
                  <c:v>1.1019325229572341</c:v>
                </c:pt>
                <c:pt idx="7254">
                  <c:v>1.1013884300484418</c:v>
                </c:pt>
                <c:pt idx="7255">
                  <c:v>1.1006206399577783</c:v>
                </c:pt>
                <c:pt idx="7256">
                  <c:v>1.1002086457608282</c:v>
                </c:pt>
                <c:pt idx="7257">
                  <c:v>1.1003321243686237</c:v>
                </c:pt>
                <c:pt idx="7258">
                  <c:v>1.1013063919128345</c:v>
                </c:pt>
                <c:pt idx="7259">
                  <c:v>1.1004544192688108</c:v>
                </c:pt>
                <c:pt idx="7260">
                  <c:v>1.1006081185148917</c:v>
                </c:pt>
                <c:pt idx="7261">
                  <c:v>1.1015844939975443</c:v>
                </c:pt>
                <c:pt idx="7262">
                  <c:v>1.100926098816347</c:v>
                </c:pt>
                <c:pt idx="7263">
                  <c:v>1.1003452952091555</c:v>
                </c:pt>
                <c:pt idx="7264">
                  <c:v>1.1001824674680267</c:v>
                </c:pt>
                <c:pt idx="7265">
                  <c:v>1.1008072529131445</c:v>
                </c:pt>
                <c:pt idx="7266">
                  <c:v>1.101766016592427</c:v>
                </c:pt>
                <c:pt idx="7267">
                  <c:v>1.102147033415886</c:v>
                </c:pt>
                <c:pt idx="7268">
                  <c:v>1.1017421778466661</c:v>
                </c:pt>
                <c:pt idx="7269">
                  <c:v>1.1019276698671825</c:v>
                </c:pt>
                <c:pt idx="7270">
                  <c:v>1.1017720964983218</c:v>
                </c:pt>
                <c:pt idx="7271">
                  <c:v>1.1008552525142725</c:v>
                </c:pt>
                <c:pt idx="7272">
                  <c:v>1.1006571790417119</c:v>
                </c:pt>
                <c:pt idx="7273">
                  <c:v>1.1008980916734881</c:v>
                </c:pt>
                <c:pt idx="7274">
                  <c:v>1.1005219858971638</c:v>
                </c:pt>
                <c:pt idx="7275">
                  <c:v>1.1015331485989757</c:v>
                </c:pt>
                <c:pt idx="7276">
                  <c:v>1.1017612087492905</c:v>
                </c:pt>
                <c:pt idx="7277">
                  <c:v>1.1006940125152791</c:v>
                </c:pt>
                <c:pt idx="7278">
                  <c:v>1.1000528769612765</c:v>
                </c:pt>
                <c:pt idx="7279">
                  <c:v>1.100081415923819</c:v>
                </c:pt>
                <c:pt idx="7280">
                  <c:v>1.1017114824272278</c:v>
                </c:pt>
                <c:pt idx="7281">
                  <c:v>1.1020100734528948</c:v>
                </c:pt>
                <c:pt idx="7282">
                  <c:v>1.1014408666011843</c:v>
                </c:pt>
                <c:pt idx="7283">
                  <c:v>1.1020596431855256</c:v>
                </c:pt>
                <c:pt idx="7284">
                  <c:v>1.1000764936112792</c:v>
                </c:pt>
                <c:pt idx="7285">
                  <c:v>1.101747780169628</c:v>
                </c:pt>
                <c:pt idx="7286">
                  <c:v>1.1018391302362012</c:v>
                </c:pt>
                <c:pt idx="7287">
                  <c:v>1.1004175814074211</c:v>
                </c:pt>
                <c:pt idx="7288">
                  <c:v>1.1003455709815033</c:v>
                </c:pt>
                <c:pt idx="7289">
                  <c:v>1.1006979745764534</c:v>
                </c:pt>
                <c:pt idx="7290">
                  <c:v>1.1008380879324335</c:v>
                </c:pt>
                <c:pt idx="7291">
                  <c:v>1.1013696063495704</c:v>
                </c:pt>
                <c:pt idx="7292">
                  <c:v>1.1010071471855307</c:v>
                </c:pt>
                <c:pt idx="7293">
                  <c:v>1.099447132125642</c:v>
                </c:pt>
                <c:pt idx="7294">
                  <c:v>1.1007376463850558</c:v>
                </c:pt>
                <c:pt idx="7295">
                  <c:v>1.1016668809549588</c:v>
                </c:pt>
                <c:pt idx="7296">
                  <c:v>1.1007152824882529</c:v>
                </c:pt>
                <c:pt idx="7297">
                  <c:v>1.1012958893512335</c:v>
                </c:pt>
                <c:pt idx="7298">
                  <c:v>1.1011183554825708</c:v>
                </c:pt>
                <c:pt idx="7299">
                  <c:v>1.1003552186123935</c:v>
                </c:pt>
                <c:pt idx="7300">
                  <c:v>1.1007792712824414</c:v>
                </c:pt>
                <c:pt idx="7301">
                  <c:v>1.1014271843346348</c:v>
                </c:pt>
                <c:pt idx="7302">
                  <c:v>1.1016191784344109</c:v>
                </c:pt>
                <c:pt idx="7303">
                  <c:v>1.1007998238994305</c:v>
                </c:pt>
                <c:pt idx="7304">
                  <c:v>1.101543330742367</c:v>
                </c:pt>
                <c:pt idx="7305">
                  <c:v>1.1015925132836257</c:v>
                </c:pt>
                <c:pt idx="7306">
                  <c:v>1.1011958135619098</c:v>
                </c:pt>
                <c:pt idx="7307">
                  <c:v>1.0993042496830014</c:v>
                </c:pt>
                <c:pt idx="7308">
                  <c:v>1.1013796360735353</c:v>
                </c:pt>
                <c:pt idx="7309">
                  <c:v>1.1002387764823172</c:v>
                </c:pt>
                <c:pt idx="7310">
                  <c:v>1.1019765199948899</c:v>
                </c:pt>
                <c:pt idx="7311">
                  <c:v>1.1026976779134219</c:v>
                </c:pt>
                <c:pt idx="7312">
                  <c:v>1.1007542703583428</c:v>
                </c:pt>
                <c:pt idx="7313">
                  <c:v>1.1001878292527114</c:v>
                </c:pt>
                <c:pt idx="7314">
                  <c:v>1.1012526941865455</c:v>
                </c:pt>
                <c:pt idx="7315">
                  <c:v>1.1012217012780416</c:v>
                </c:pt>
                <c:pt idx="7316">
                  <c:v>1.1001453046911087</c:v>
                </c:pt>
                <c:pt idx="7317">
                  <c:v>1.1023886020672813</c:v>
                </c:pt>
                <c:pt idx="7318">
                  <c:v>1.10222774086896</c:v>
                </c:pt>
                <c:pt idx="7319">
                  <c:v>1.0999179451324421</c:v>
                </c:pt>
                <c:pt idx="7320">
                  <c:v>1.1005231064004499</c:v>
                </c:pt>
                <c:pt idx="7321">
                  <c:v>1.100226613792932</c:v>
                </c:pt>
                <c:pt idx="7322">
                  <c:v>1.1009058690383013</c:v>
                </c:pt>
                <c:pt idx="7323">
                  <c:v>1.1022852524686535</c:v>
                </c:pt>
                <c:pt idx="7324">
                  <c:v>1.1017132153868181</c:v>
                </c:pt>
                <c:pt idx="7325">
                  <c:v>1.0998940520958131</c:v>
                </c:pt>
                <c:pt idx="7326">
                  <c:v>1.1007578834430329</c:v>
                </c:pt>
                <c:pt idx="7327">
                  <c:v>1.1009760335915126</c:v>
                </c:pt>
                <c:pt idx="7328">
                  <c:v>1.1015859348327175</c:v>
                </c:pt>
                <c:pt idx="7329">
                  <c:v>1.1016626601886439</c:v>
                </c:pt>
                <c:pt idx="7330">
                  <c:v>1.1002164172795672</c:v>
                </c:pt>
                <c:pt idx="7331">
                  <c:v>1.1010676344199943</c:v>
                </c:pt>
                <c:pt idx="7332">
                  <c:v>1.1012587984560958</c:v>
                </c:pt>
                <c:pt idx="7333">
                  <c:v>1.1018137504316903</c:v>
                </c:pt>
                <c:pt idx="7334">
                  <c:v>1.1015206595475351</c:v>
                </c:pt>
                <c:pt idx="7335">
                  <c:v>1.1014844620261357</c:v>
                </c:pt>
                <c:pt idx="7336">
                  <c:v>1.1008463694945292</c:v>
                </c:pt>
                <c:pt idx="7337">
                  <c:v>1.1013105573190061</c:v>
                </c:pt>
                <c:pt idx="7338">
                  <c:v>1.1014471031124193</c:v>
                </c:pt>
                <c:pt idx="7339">
                  <c:v>1.1014709767299704</c:v>
                </c:pt>
                <c:pt idx="7340">
                  <c:v>1.1021513780309471</c:v>
                </c:pt>
                <c:pt idx="7341">
                  <c:v>1.1004580886271476</c:v>
                </c:pt>
                <c:pt idx="7342">
                  <c:v>1.1003641029818854</c:v>
                </c:pt>
                <c:pt idx="7343">
                  <c:v>1.1017111935714756</c:v>
                </c:pt>
                <c:pt idx="7344">
                  <c:v>1.1008814425222322</c:v>
                </c:pt>
                <c:pt idx="7345">
                  <c:v>1.1012884844440394</c:v>
                </c:pt>
                <c:pt idx="7346">
                  <c:v>1.1019452165167669</c:v>
                </c:pt>
                <c:pt idx="7347">
                  <c:v>1.1019700151214131</c:v>
                </c:pt>
                <c:pt idx="7348">
                  <c:v>1.1008705698290617</c:v>
                </c:pt>
                <c:pt idx="7349">
                  <c:v>1.1016369175065479</c:v>
                </c:pt>
                <c:pt idx="7350">
                  <c:v>1.1008665650704703</c:v>
                </c:pt>
                <c:pt idx="7351">
                  <c:v>1.1007887779182755</c:v>
                </c:pt>
                <c:pt idx="7352">
                  <c:v>1.1005174041630992</c:v>
                </c:pt>
                <c:pt idx="7353">
                  <c:v>1.1016145008175275</c:v>
                </c:pt>
                <c:pt idx="7354">
                  <c:v>1.1005445811931425</c:v>
                </c:pt>
                <c:pt idx="7355">
                  <c:v>1.1004294609719629</c:v>
                </c:pt>
                <c:pt idx="7356">
                  <c:v>1.1011311707729838</c:v>
                </c:pt>
                <c:pt idx="7357">
                  <c:v>1.10094434495389</c:v>
                </c:pt>
                <c:pt idx="7358">
                  <c:v>1.1012454663771465</c:v>
                </c:pt>
                <c:pt idx="7359">
                  <c:v>1.0997191516910483</c:v>
                </c:pt>
                <c:pt idx="7360">
                  <c:v>1.1019060596485981</c:v>
                </c:pt>
                <c:pt idx="7361">
                  <c:v>1.1003574259178686</c:v>
                </c:pt>
                <c:pt idx="7362">
                  <c:v>1.1005306178558885</c:v>
                </c:pt>
                <c:pt idx="7363">
                  <c:v>1.1007118122842507</c:v>
                </c:pt>
                <c:pt idx="7364">
                  <c:v>1.10184831037952</c:v>
                </c:pt>
                <c:pt idx="7365">
                  <c:v>1.1004549868947209</c:v>
                </c:pt>
                <c:pt idx="7366">
                  <c:v>1.1014938895712827</c:v>
                </c:pt>
                <c:pt idx="7367">
                  <c:v>1.1016402322810896</c:v>
                </c:pt>
                <c:pt idx="7368">
                  <c:v>1.1009896753428514</c:v>
                </c:pt>
                <c:pt idx="7369">
                  <c:v>1.1011641875583849</c:v>
                </c:pt>
                <c:pt idx="7370">
                  <c:v>1.1020445374191381</c:v>
                </c:pt>
                <c:pt idx="7371">
                  <c:v>1.1009642170228058</c:v>
                </c:pt>
                <c:pt idx="7372">
                  <c:v>1.1008373997394321</c:v>
                </c:pt>
                <c:pt idx="7373">
                  <c:v>1.1015927270920756</c:v>
                </c:pt>
                <c:pt idx="7374">
                  <c:v>1.1006890740988369</c:v>
                </c:pt>
                <c:pt idx="7375">
                  <c:v>1.1028279784393766</c:v>
                </c:pt>
                <c:pt idx="7376">
                  <c:v>1.100159560324165</c:v>
                </c:pt>
                <c:pt idx="7377">
                  <c:v>1.1024810226124748</c:v>
                </c:pt>
                <c:pt idx="7378">
                  <c:v>1.1014279684945356</c:v>
                </c:pt>
                <c:pt idx="7379">
                  <c:v>1.1009294322583065</c:v>
                </c:pt>
                <c:pt idx="7380">
                  <c:v>1.1007625294410954</c:v>
                </c:pt>
                <c:pt idx="7381">
                  <c:v>1.0998514969897926</c:v>
                </c:pt>
                <c:pt idx="7382">
                  <c:v>1.1008157684580797</c:v>
                </c:pt>
                <c:pt idx="7383">
                  <c:v>1.1011421663115892</c:v>
                </c:pt>
                <c:pt idx="7384">
                  <c:v>1.1004257933145261</c:v>
                </c:pt>
                <c:pt idx="7385">
                  <c:v>1.1017777543889691</c:v>
                </c:pt>
                <c:pt idx="7386">
                  <c:v>1.1015148642470762</c:v>
                </c:pt>
                <c:pt idx="7387">
                  <c:v>1.101304018390419</c:v>
                </c:pt>
                <c:pt idx="7388">
                  <c:v>1.1001138803985477</c:v>
                </c:pt>
                <c:pt idx="7389">
                  <c:v>1.1006446399879641</c:v>
                </c:pt>
                <c:pt idx="7390">
                  <c:v>1.1015469514216327</c:v>
                </c:pt>
                <c:pt idx="7391">
                  <c:v>1.1010040667569714</c:v>
                </c:pt>
                <c:pt idx="7392">
                  <c:v>1.1007712487478054</c:v>
                </c:pt>
                <c:pt idx="7393">
                  <c:v>1.1011694491245747</c:v>
                </c:pt>
                <c:pt idx="7394">
                  <c:v>1.1011807063327965</c:v>
                </c:pt>
                <c:pt idx="7395">
                  <c:v>1.1014842172503208</c:v>
                </c:pt>
                <c:pt idx="7396">
                  <c:v>1.1005957723425608</c:v>
                </c:pt>
                <c:pt idx="7397">
                  <c:v>1.1024168899982973</c:v>
                </c:pt>
                <c:pt idx="7398">
                  <c:v>1.1010245791777085</c:v>
                </c:pt>
                <c:pt idx="7399">
                  <c:v>1.1014951154872366</c:v>
                </c:pt>
                <c:pt idx="7400">
                  <c:v>1.1007106049653574</c:v>
                </c:pt>
                <c:pt idx="7401">
                  <c:v>1.1000804469069845</c:v>
                </c:pt>
                <c:pt idx="7402">
                  <c:v>1.1004151470356083</c:v>
                </c:pt>
                <c:pt idx="7403">
                  <c:v>1.1015295953002169</c:v>
                </c:pt>
                <c:pt idx="7404">
                  <c:v>1.1004459109494031</c:v>
                </c:pt>
                <c:pt idx="7405">
                  <c:v>1.1005300701941902</c:v>
                </c:pt>
                <c:pt idx="7406">
                  <c:v>1.1007853403141361</c:v>
                </c:pt>
                <c:pt idx="7407">
                  <c:v>1.1004118593170387</c:v>
                </c:pt>
                <c:pt idx="7408">
                  <c:v>1.1019344143295764</c:v>
                </c:pt>
                <c:pt idx="7409">
                  <c:v>1.0995841865158689</c:v>
                </c:pt>
                <c:pt idx="7410">
                  <c:v>1.1007162432363586</c:v>
                </c:pt>
                <c:pt idx="7411">
                  <c:v>1.1011977380568652</c:v>
                </c:pt>
                <c:pt idx="7412">
                  <c:v>1.0999647407669213</c:v>
                </c:pt>
                <c:pt idx="7413">
                  <c:v>1.1020395115942498</c:v>
                </c:pt>
                <c:pt idx="7414">
                  <c:v>1.1007611695376707</c:v>
                </c:pt>
                <c:pt idx="7415">
                  <c:v>1.1012873631001676</c:v>
                </c:pt>
                <c:pt idx="7416">
                  <c:v>1.1011724840963419</c:v>
                </c:pt>
                <c:pt idx="7417">
                  <c:v>1.1001612021460712</c:v>
                </c:pt>
                <c:pt idx="7418">
                  <c:v>1.1008791558453745</c:v>
                </c:pt>
                <c:pt idx="7419">
                  <c:v>1.1013573765502549</c:v>
                </c:pt>
                <c:pt idx="7420">
                  <c:v>1.1005416516733701</c:v>
                </c:pt>
                <c:pt idx="7421">
                  <c:v>1.1013757897550955</c:v>
                </c:pt>
                <c:pt idx="7422">
                  <c:v>1.1012655337802641</c:v>
                </c:pt>
                <c:pt idx="7423">
                  <c:v>1.1016714455674603</c:v>
                </c:pt>
                <c:pt idx="7424">
                  <c:v>1.1007931038273455</c:v>
                </c:pt>
                <c:pt idx="7425">
                  <c:v>1.1010610871485824</c:v>
                </c:pt>
                <c:pt idx="7426">
                  <c:v>1.1012488026736951</c:v>
                </c:pt>
                <c:pt idx="7427">
                  <c:v>1.1001638672675134</c:v>
                </c:pt>
                <c:pt idx="7428">
                  <c:v>1.102097733596243</c:v>
                </c:pt>
                <c:pt idx="7429">
                  <c:v>1.1010424073331138</c:v>
                </c:pt>
                <c:pt idx="7430">
                  <c:v>1.1008286856065865</c:v>
                </c:pt>
                <c:pt idx="7431">
                  <c:v>1.1006051515194022</c:v>
                </c:pt>
                <c:pt idx="7432">
                  <c:v>1.1002596445439146</c:v>
                </c:pt>
                <c:pt idx="7433">
                  <c:v>1.1008818894336574</c:v>
                </c:pt>
                <c:pt idx="7434">
                  <c:v>1.1009033891166913</c:v>
                </c:pt>
                <c:pt idx="7435">
                  <c:v>1.0995112136856791</c:v>
                </c:pt>
                <c:pt idx="7436">
                  <c:v>1.1002382949274807</c:v>
                </c:pt>
                <c:pt idx="7437">
                  <c:v>1.1012487981271157</c:v>
                </c:pt>
                <c:pt idx="7438">
                  <c:v>1.1021700751649359</c:v>
                </c:pt>
                <c:pt idx="7439">
                  <c:v>1.1006567528652336</c:v>
                </c:pt>
                <c:pt idx="7440">
                  <c:v>1.1007020726531371</c:v>
                </c:pt>
                <c:pt idx="7441">
                  <c:v>1.1000202265543062</c:v>
                </c:pt>
                <c:pt idx="7442">
                  <c:v>1.1009291109883763</c:v>
                </c:pt>
                <c:pt idx="7443">
                  <c:v>1.1001617749798731</c:v>
                </c:pt>
                <c:pt idx="7444">
                  <c:v>1.100379172345181</c:v>
                </c:pt>
                <c:pt idx="7445">
                  <c:v>1.1024305778732806</c:v>
                </c:pt>
                <c:pt idx="7446">
                  <c:v>1.1014335268365427</c:v>
                </c:pt>
                <c:pt idx="7447">
                  <c:v>1.1014638002677317</c:v>
                </c:pt>
                <c:pt idx="7448">
                  <c:v>1.1009996376825075</c:v>
                </c:pt>
                <c:pt idx="7449">
                  <c:v>1.1013781635425246</c:v>
                </c:pt>
                <c:pt idx="7450">
                  <c:v>1.1020506983367782</c:v>
                </c:pt>
                <c:pt idx="7451">
                  <c:v>1.1016742081754105</c:v>
                </c:pt>
                <c:pt idx="7452">
                  <c:v>1.1011143443391846</c:v>
                </c:pt>
                <c:pt idx="7453">
                  <c:v>1.0994191751452314</c:v>
                </c:pt>
                <c:pt idx="7454">
                  <c:v>1.1015051005951892</c:v>
                </c:pt>
                <c:pt idx="7455">
                  <c:v>1.1008174654125513</c:v>
                </c:pt>
                <c:pt idx="7456">
                  <c:v>1.1007527522938882</c:v>
                </c:pt>
                <c:pt idx="7457">
                  <c:v>1.1010026700114357</c:v>
                </c:pt>
                <c:pt idx="7458">
                  <c:v>1.0998621501034085</c:v>
                </c:pt>
                <c:pt idx="7459">
                  <c:v>1.101142799742685</c:v>
                </c:pt>
                <c:pt idx="7460">
                  <c:v>1.1014408026570284</c:v>
                </c:pt>
                <c:pt idx="7461">
                  <c:v>1.1003694665576231</c:v>
                </c:pt>
                <c:pt idx="7462">
                  <c:v>1.099754403358753</c:v>
                </c:pt>
                <c:pt idx="7463">
                  <c:v>1.1009535895417166</c:v>
                </c:pt>
                <c:pt idx="7464">
                  <c:v>1.1010236360032497</c:v>
                </c:pt>
                <c:pt idx="7465">
                  <c:v>1.1014286417042474</c:v>
                </c:pt>
                <c:pt idx="7466">
                  <c:v>1.1007757034920598</c:v>
                </c:pt>
                <c:pt idx="7467">
                  <c:v>1.1007230502858674</c:v>
                </c:pt>
                <c:pt idx="7468">
                  <c:v>1.100877536172489</c:v>
                </c:pt>
                <c:pt idx="7469">
                  <c:v>1.1013365144070946</c:v>
                </c:pt>
                <c:pt idx="7470">
                  <c:v>1.1002432358586398</c:v>
                </c:pt>
                <c:pt idx="7471">
                  <c:v>1.1004146157545875</c:v>
                </c:pt>
                <c:pt idx="7472">
                  <c:v>1.1020818116339208</c:v>
                </c:pt>
                <c:pt idx="7473">
                  <c:v>1.1018197843288722</c:v>
                </c:pt>
                <c:pt idx="7474">
                  <c:v>1.1012099605636849</c:v>
                </c:pt>
                <c:pt idx="7475">
                  <c:v>1.1004238099430654</c:v>
                </c:pt>
                <c:pt idx="7476">
                  <c:v>1.1021046050555527</c:v>
                </c:pt>
                <c:pt idx="7477">
                  <c:v>1.1017925780628333</c:v>
                </c:pt>
                <c:pt idx="7478">
                  <c:v>1.1012252142142234</c:v>
                </c:pt>
                <c:pt idx="7479">
                  <c:v>1.100001013797788</c:v>
                </c:pt>
                <c:pt idx="7480">
                  <c:v>1.1013178935013517</c:v>
                </c:pt>
                <c:pt idx="7481">
                  <c:v>1.1011982121484647</c:v>
                </c:pt>
                <c:pt idx="7482">
                  <c:v>1.0997277922414959</c:v>
                </c:pt>
                <c:pt idx="7483">
                  <c:v>1.101126234633089</c:v>
                </c:pt>
                <c:pt idx="7484">
                  <c:v>1.1006374929728677</c:v>
                </c:pt>
                <c:pt idx="7485">
                  <c:v>1.1017957683011825</c:v>
                </c:pt>
                <c:pt idx="7486">
                  <c:v>1.1021057315830971</c:v>
                </c:pt>
                <c:pt idx="7487">
                  <c:v>1.1015120854365057</c:v>
                </c:pt>
                <c:pt idx="7488">
                  <c:v>1.0995889138026917</c:v>
                </c:pt>
                <c:pt idx="7489">
                  <c:v>1.1006158428090738</c:v>
                </c:pt>
                <c:pt idx="7490">
                  <c:v>1.1011988525082821</c:v>
                </c:pt>
                <c:pt idx="7491">
                  <c:v>1.1006373068838746</c:v>
                </c:pt>
                <c:pt idx="7492">
                  <c:v>1.1006295632094711</c:v>
                </c:pt>
                <c:pt idx="7493">
                  <c:v>1.1010808007755812</c:v>
                </c:pt>
                <c:pt idx="7494">
                  <c:v>1.1008212505510615</c:v>
                </c:pt>
                <c:pt idx="7495">
                  <c:v>1.1011402335444989</c:v>
                </c:pt>
                <c:pt idx="7496">
                  <c:v>1.1007225337497204</c:v>
                </c:pt>
                <c:pt idx="7497">
                  <c:v>1.1007209796683293</c:v>
                </c:pt>
                <c:pt idx="7498">
                  <c:v>1.1012513924331144</c:v>
                </c:pt>
                <c:pt idx="7499">
                  <c:v>1.1010557918929493</c:v>
                </c:pt>
                <c:pt idx="7500">
                  <c:v>1.1014422288252972</c:v>
                </c:pt>
                <c:pt idx="7501">
                  <c:v>1.1008627291637545</c:v>
                </c:pt>
                <c:pt idx="7502">
                  <c:v>1.1010418306247114</c:v>
                </c:pt>
                <c:pt idx="7503">
                  <c:v>1.1004977788505601</c:v>
                </c:pt>
                <c:pt idx="7504">
                  <c:v>1.101237232554003</c:v>
                </c:pt>
                <c:pt idx="7505">
                  <c:v>1.1007501324796953</c:v>
                </c:pt>
                <c:pt idx="7506">
                  <c:v>1.1008376832860196</c:v>
                </c:pt>
                <c:pt idx="7507">
                  <c:v>1.1015767100308584</c:v>
                </c:pt>
                <c:pt idx="7508">
                  <c:v>1.1001356016841164</c:v>
                </c:pt>
                <c:pt idx="7509">
                  <c:v>1.1014981134053921</c:v>
                </c:pt>
                <c:pt idx="7510">
                  <c:v>1.1008782868966818</c:v>
                </c:pt>
                <c:pt idx="7511">
                  <c:v>1.1001648736391001</c:v>
                </c:pt>
                <c:pt idx="7512">
                  <c:v>1.1010260938197993</c:v>
                </c:pt>
                <c:pt idx="7513">
                  <c:v>1.1006016809729573</c:v>
                </c:pt>
                <c:pt idx="7514">
                  <c:v>1.1021662107009913</c:v>
                </c:pt>
                <c:pt idx="7515">
                  <c:v>1.1006910418047087</c:v>
                </c:pt>
                <c:pt idx="7516">
                  <c:v>1.1012265084877793</c:v>
                </c:pt>
                <c:pt idx="7517">
                  <c:v>1.1007556841094395</c:v>
                </c:pt>
                <c:pt idx="7518">
                  <c:v>1.1002089496581939</c:v>
                </c:pt>
                <c:pt idx="7519">
                  <c:v>1.1008962029545011</c:v>
                </c:pt>
                <c:pt idx="7520">
                  <c:v>1.1017295835486187</c:v>
                </c:pt>
                <c:pt idx="7521">
                  <c:v>1.099749614941715</c:v>
                </c:pt>
                <c:pt idx="7522">
                  <c:v>1.1004840025023075</c:v>
                </c:pt>
                <c:pt idx="7523">
                  <c:v>1.1006020356752744</c:v>
                </c:pt>
                <c:pt idx="7524">
                  <c:v>1.1012057933125241</c:v>
                </c:pt>
                <c:pt idx="7525">
                  <c:v>1.0994080086432052</c:v>
                </c:pt>
                <c:pt idx="7526">
                  <c:v>1.1019224725323613</c:v>
                </c:pt>
                <c:pt idx="7527">
                  <c:v>1.1010150209164842</c:v>
                </c:pt>
                <c:pt idx="7528">
                  <c:v>1.1008486457965092</c:v>
                </c:pt>
                <c:pt idx="7529">
                  <c:v>1.1010174177588721</c:v>
                </c:pt>
                <c:pt idx="7530">
                  <c:v>1.1010443089097388</c:v>
                </c:pt>
                <c:pt idx="7531">
                  <c:v>1.1000508346811202</c:v>
                </c:pt>
                <c:pt idx="7532">
                  <c:v>1.1014708499123493</c:v>
                </c:pt>
                <c:pt idx="7533">
                  <c:v>1.1000360729332195</c:v>
                </c:pt>
                <c:pt idx="7534">
                  <c:v>1.1003296852137778</c:v>
                </c:pt>
                <c:pt idx="7535">
                  <c:v>1.1017810904699015</c:v>
                </c:pt>
                <c:pt idx="7536">
                  <c:v>1.1018197207799669</c:v>
                </c:pt>
                <c:pt idx="7537">
                  <c:v>1.1020717408501044</c:v>
                </c:pt>
                <c:pt idx="7538">
                  <c:v>1.100499445276675</c:v>
                </c:pt>
                <c:pt idx="7539">
                  <c:v>1.1007876861575432</c:v>
                </c:pt>
                <c:pt idx="7540">
                  <c:v>1.1005102652872607</c:v>
                </c:pt>
                <c:pt idx="7541">
                  <c:v>1.100706136187223</c:v>
                </c:pt>
                <c:pt idx="7542">
                  <c:v>1.1013797747807623</c:v>
                </c:pt>
                <c:pt idx="7543">
                  <c:v>1.1004579360025311</c:v>
                </c:pt>
                <c:pt idx="7544">
                  <c:v>1.0991275835228607</c:v>
                </c:pt>
                <c:pt idx="7545">
                  <c:v>1.1006591598501523</c:v>
                </c:pt>
                <c:pt idx="7546">
                  <c:v>1.1007447859576662</c:v>
                </c:pt>
                <c:pt idx="7547">
                  <c:v>1.1011746478625648</c:v>
                </c:pt>
                <c:pt idx="7548">
                  <c:v>1.1012043074830349</c:v>
                </c:pt>
                <c:pt idx="7549">
                  <c:v>1.1009909905190132</c:v>
                </c:pt>
                <c:pt idx="7550">
                  <c:v>1.1002212725963441</c:v>
                </c:pt>
                <c:pt idx="7551">
                  <c:v>1.1012298346740816</c:v>
                </c:pt>
                <c:pt idx="7552">
                  <c:v>1.1006336306777471</c:v>
                </c:pt>
                <c:pt idx="7553">
                  <c:v>1.1005563228261404</c:v>
                </c:pt>
                <c:pt idx="7554">
                  <c:v>1.1019049620585069</c:v>
                </c:pt>
                <c:pt idx="7555">
                  <c:v>1.1020392876442902</c:v>
                </c:pt>
                <c:pt idx="7556">
                  <c:v>1.099632857970235</c:v>
                </c:pt>
                <c:pt idx="7557">
                  <c:v>1.0999709392698322</c:v>
                </c:pt>
                <c:pt idx="7558">
                  <c:v>1.1007447406055251</c:v>
                </c:pt>
                <c:pt idx="7559">
                  <c:v>1.1002213093112247</c:v>
                </c:pt>
                <c:pt idx="7560">
                  <c:v>1.1012878017123369</c:v>
                </c:pt>
                <c:pt idx="7561">
                  <c:v>1.1014057952543594</c:v>
                </c:pt>
                <c:pt idx="7562">
                  <c:v>1.1021153240291115</c:v>
                </c:pt>
                <c:pt idx="7563">
                  <c:v>1.101153311173682</c:v>
                </c:pt>
                <c:pt idx="7564">
                  <c:v>1.1010300936531772</c:v>
                </c:pt>
                <c:pt idx="7565">
                  <c:v>1.1007938636675925</c:v>
                </c:pt>
                <c:pt idx="7566">
                  <c:v>1.1024969672274427</c:v>
                </c:pt>
                <c:pt idx="7567">
                  <c:v>1.1012550829761512</c:v>
                </c:pt>
                <c:pt idx="7568">
                  <c:v>1.1001717487714311</c:v>
                </c:pt>
                <c:pt idx="7569">
                  <c:v>1.1008754704451169</c:v>
                </c:pt>
                <c:pt idx="7570">
                  <c:v>1.1009763486527755</c:v>
                </c:pt>
                <c:pt idx="7571">
                  <c:v>1.1006352436266524</c:v>
                </c:pt>
                <c:pt idx="7572">
                  <c:v>1.1001571595635085</c:v>
                </c:pt>
                <c:pt idx="7573">
                  <c:v>1.1017267680221685</c:v>
                </c:pt>
                <c:pt idx="7574">
                  <c:v>1.1000105599921604</c:v>
                </c:pt>
                <c:pt idx="7575">
                  <c:v>1.1003666650888853</c:v>
                </c:pt>
                <c:pt idx="7576">
                  <c:v>1.1008189159048902</c:v>
                </c:pt>
                <c:pt idx="7577">
                  <c:v>1.1023383929804433</c:v>
                </c:pt>
                <c:pt idx="7578">
                  <c:v>1.1011507167515602</c:v>
                </c:pt>
                <c:pt idx="7579">
                  <c:v>1.1003247149893896</c:v>
                </c:pt>
                <c:pt idx="7580">
                  <c:v>1.1015320339912542</c:v>
                </c:pt>
                <c:pt idx="7581">
                  <c:v>1.100668871954523</c:v>
                </c:pt>
                <c:pt idx="7582">
                  <c:v>1.1003898627241786</c:v>
                </c:pt>
                <c:pt idx="7583">
                  <c:v>1.100580573236833</c:v>
                </c:pt>
                <c:pt idx="7584">
                  <c:v>1.1026273540041849</c:v>
                </c:pt>
                <c:pt idx="7585">
                  <c:v>1.0996752620937125</c:v>
                </c:pt>
                <c:pt idx="7586">
                  <c:v>1.1014219025433707</c:v>
                </c:pt>
                <c:pt idx="7587">
                  <c:v>1.1011105689047804</c:v>
                </c:pt>
                <c:pt idx="7588">
                  <c:v>1.1017023708612677</c:v>
                </c:pt>
                <c:pt idx="7589">
                  <c:v>1.1019889682079509</c:v>
                </c:pt>
                <c:pt idx="7590">
                  <c:v>1.101151829912288</c:v>
                </c:pt>
                <c:pt idx="7591">
                  <c:v>1.1006385815204356</c:v>
                </c:pt>
                <c:pt idx="7592">
                  <c:v>1.10076391396619</c:v>
                </c:pt>
                <c:pt idx="7593">
                  <c:v>1.0998749122654394</c:v>
                </c:pt>
                <c:pt idx="7594">
                  <c:v>1.1018365289773178</c:v>
                </c:pt>
                <c:pt idx="7595">
                  <c:v>1.1015474739626523</c:v>
                </c:pt>
                <c:pt idx="7596">
                  <c:v>1.1003741162382397</c:v>
                </c:pt>
                <c:pt idx="7597">
                  <c:v>1.100153829593042</c:v>
                </c:pt>
                <c:pt idx="7598">
                  <c:v>1.1014651039882655</c:v>
                </c:pt>
                <c:pt idx="7599">
                  <c:v>1.1010134352295378</c:v>
                </c:pt>
                <c:pt idx="7600">
                  <c:v>1.102125941190377</c:v>
                </c:pt>
                <c:pt idx="7601">
                  <c:v>1.1007585983008303</c:v>
                </c:pt>
                <c:pt idx="7602">
                  <c:v>1.1001679076744282</c:v>
                </c:pt>
                <c:pt idx="7603">
                  <c:v>1.1008854172651805</c:v>
                </c:pt>
                <c:pt idx="7604">
                  <c:v>1.1016095586390893</c:v>
                </c:pt>
                <c:pt idx="7605">
                  <c:v>1.1013725715521785</c:v>
                </c:pt>
                <c:pt idx="7606">
                  <c:v>1.1010088721954416</c:v>
                </c:pt>
                <c:pt idx="7607">
                  <c:v>1.1006923350036868</c:v>
                </c:pt>
                <c:pt idx="7608">
                  <c:v>1.1011942469000422</c:v>
                </c:pt>
                <c:pt idx="7609">
                  <c:v>1.1011256580875677</c:v>
                </c:pt>
                <c:pt idx="7610">
                  <c:v>1.101428980978286</c:v>
                </c:pt>
                <c:pt idx="7611">
                  <c:v>1.1015528078963499</c:v>
                </c:pt>
                <c:pt idx="7612">
                  <c:v>1.1003912432842144</c:v>
                </c:pt>
                <c:pt idx="7613">
                  <c:v>1.1011617738955422</c:v>
                </c:pt>
                <c:pt idx="7614">
                  <c:v>1.1018133390569689</c:v>
                </c:pt>
                <c:pt idx="7615">
                  <c:v>1.1008388900111656</c:v>
                </c:pt>
                <c:pt idx="7616">
                  <c:v>1.1008919190457709</c:v>
                </c:pt>
                <c:pt idx="7617">
                  <c:v>1.1009935100406707</c:v>
                </c:pt>
                <c:pt idx="7618">
                  <c:v>1.1026371907984229</c:v>
                </c:pt>
                <c:pt idx="7619">
                  <c:v>1.1012840973253999</c:v>
                </c:pt>
                <c:pt idx="7620">
                  <c:v>1.1003850344636492</c:v>
                </c:pt>
                <c:pt idx="7621">
                  <c:v>1.1024800004193618</c:v>
                </c:pt>
                <c:pt idx="7622">
                  <c:v>1.1008112673295269</c:v>
                </c:pt>
                <c:pt idx="7623">
                  <c:v>1.1011976087345332</c:v>
                </c:pt>
                <c:pt idx="7624">
                  <c:v>1.1005719219280103</c:v>
                </c:pt>
                <c:pt idx="7625">
                  <c:v>1.1009072501944179</c:v>
                </c:pt>
                <c:pt idx="7626">
                  <c:v>1.100023402066068</c:v>
                </c:pt>
                <c:pt idx="7627">
                  <c:v>1.1001970709972506</c:v>
                </c:pt>
                <c:pt idx="7628">
                  <c:v>1.1005552414938944</c:v>
                </c:pt>
                <c:pt idx="7629">
                  <c:v>1.101593889310132</c:v>
                </c:pt>
                <c:pt idx="7630">
                  <c:v>1.1006205490276646</c:v>
                </c:pt>
                <c:pt idx="7631">
                  <c:v>1.1013004861820175</c:v>
                </c:pt>
                <c:pt idx="7632">
                  <c:v>1.0998321090368857</c:v>
                </c:pt>
                <c:pt idx="7633">
                  <c:v>1.1008885039264702</c:v>
                </c:pt>
                <c:pt idx="7634">
                  <c:v>1.1002939227691655</c:v>
                </c:pt>
                <c:pt idx="7635">
                  <c:v>1.0997837976916363</c:v>
                </c:pt>
                <c:pt idx="7636">
                  <c:v>1.0999462275946199</c:v>
                </c:pt>
                <c:pt idx="7637">
                  <c:v>1.1013374389956563</c:v>
                </c:pt>
                <c:pt idx="7638">
                  <c:v>1.101310933915745</c:v>
                </c:pt>
                <c:pt idx="7639">
                  <c:v>1.1006542066976688</c:v>
                </c:pt>
                <c:pt idx="7640">
                  <c:v>1.1022330111037766</c:v>
                </c:pt>
                <c:pt idx="7641">
                  <c:v>1.1007057501644082</c:v>
                </c:pt>
                <c:pt idx="7642">
                  <c:v>1.1017187609319541</c:v>
                </c:pt>
                <c:pt idx="7643">
                  <c:v>1.1014521381765991</c:v>
                </c:pt>
                <c:pt idx="7644">
                  <c:v>1.1015088474680887</c:v>
                </c:pt>
                <c:pt idx="7645">
                  <c:v>1.1013950028884796</c:v>
                </c:pt>
                <c:pt idx="7646">
                  <c:v>1.1020144938070842</c:v>
                </c:pt>
                <c:pt idx="7647">
                  <c:v>1.1000482623363634</c:v>
                </c:pt>
                <c:pt idx="7648">
                  <c:v>1.1012548913366591</c:v>
                </c:pt>
                <c:pt idx="7649">
                  <c:v>1.1007167449699928</c:v>
                </c:pt>
                <c:pt idx="7650">
                  <c:v>1.1004287868924583</c:v>
                </c:pt>
                <c:pt idx="7651">
                  <c:v>1.1008118998632606</c:v>
                </c:pt>
                <c:pt idx="7652">
                  <c:v>1.1017648608157824</c:v>
                </c:pt>
                <c:pt idx="7653">
                  <c:v>1.100701249716012</c:v>
                </c:pt>
                <c:pt idx="7654">
                  <c:v>1.1010740206626266</c:v>
                </c:pt>
                <c:pt idx="7655">
                  <c:v>1.1021738836310992</c:v>
                </c:pt>
                <c:pt idx="7656">
                  <c:v>1.1011716306076587</c:v>
                </c:pt>
                <c:pt idx="7657">
                  <c:v>1.1015439291323639</c:v>
                </c:pt>
                <c:pt idx="7658">
                  <c:v>1.1015873917393557</c:v>
                </c:pt>
                <c:pt idx="7659">
                  <c:v>1.1007202536266174</c:v>
                </c:pt>
                <c:pt idx="7660">
                  <c:v>1.1015269500240483</c:v>
                </c:pt>
                <c:pt idx="7661">
                  <c:v>1.1003862432208951</c:v>
                </c:pt>
                <c:pt idx="7662">
                  <c:v>1.1021493072417186</c:v>
                </c:pt>
                <c:pt idx="7663">
                  <c:v>1.1009409003363941</c:v>
                </c:pt>
                <c:pt idx="7664">
                  <c:v>1.1019699777180754</c:v>
                </c:pt>
                <c:pt idx="7665">
                  <c:v>1.101106010263694</c:v>
                </c:pt>
                <c:pt idx="7666">
                  <c:v>1.1022017635074017</c:v>
                </c:pt>
                <c:pt idx="7667">
                  <c:v>1.1011434816306762</c:v>
                </c:pt>
                <c:pt idx="7668">
                  <c:v>1.1019344019521993</c:v>
                </c:pt>
                <c:pt idx="7669">
                  <c:v>1.1014427181020809</c:v>
                </c:pt>
                <c:pt idx="7670">
                  <c:v>1.1004836645353342</c:v>
                </c:pt>
                <c:pt idx="7671">
                  <c:v>1.1006535561291366</c:v>
                </c:pt>
                <c:pt idx="7672">
                  <c:v>1.1003566788150354</c:v>
                </c:pt>
                <c:pt idx="7673">
                  <c:v>1.1006014782714644</c:v>
                </c:pt>
                <c:pt idx="7674">
                  <c:v>1.1009168404579299</c:v>
                </c:pt>
                <c:pt idx="7675">
                  <c:v>1.1015669636825802</c:v>
                </c:pt>
                <c:pt idx="7676">
                  <c:v>1.1008977601436796</c:v>
                </c:pt>
                <c:pt idx="7677">
                  <c:v>1.1010136715809515</c:v>
                </c:pt>
                <c:pt idx="7678">
                  <c:v>1.1002439218828433</c:v>
                </c:pt>
                <c:pt idx="7679">
                  <c:v>1.1007268317725456</c:v>
                </c:pt>
                <c:pt idx="7680">
                  <c:v>1.1018382461111098</c:v>
                </c:pt>
                <c:pt idx="7681">
                  <c:v>1.0997747904795079</c:v>
                </c:pt>
                <c:pt idx="7682">
                  <c:v>1.1025454062137015</c:v>
                </c:pt>
                <c:pt idx="7683">
                  <c:v>1.1031868987749491</c:v>
                </c:pt>
                <c:pt idx="7684">
                  <c:v>1.101133830859818</c:v>
                </c:pt>
                <c:pt idx="7685">
                  <c:v>1.102137897780922</c:v>
                </c:pt>
                <c:pt idx="7686">
                  <c:v>1.1007597063924237</c:v>
                </c:pt>
                <c:pt idx="7687">
                  <c:v>1.1004383266570228</c:v>
                </c:pt>
                <c:pt idx="7688">
                  <c:v>1.1013187808184894</c:v>
                </c:pt>
                <c:pt idx="7689">
                  <c:v>1.1015670522948615</c:v>
                </c:pt>
                <c:pt idx="7690">
                  <c:v>1.101138158974972</c:v>
                </c:pt>
                <c:pt idx="7691">
                  <c:v>1.1006664111451525</c:v>
                </c:pt>
                <c:pt idx="7692">
                  <c:v>1.1002815957112833</c:v>
                </c:pt>
                <c:pt idx="7693">
                  <c:v>1.0998393688997574</c:v>
                </c:pt>
                <c:pt idx="7694">
                  <c:v>1.1018870820229185</c:v>
                </c:pt>
                <c:pt idx="7695">
                  <c:v>1.1007015366058637</c:v>
                </c:pt>
                <c:pt idx="7696">
                  <c:v>1.1015696170189897</c:v>
                </c:pt>
                <c:pt idx="7697">
                  <c:v>1.1017945224467445</c:v>
                </c:pt>
                <c:pt idx="7698">
                  <c:v>1.1002141812297517</c:v>
                </c:pt>
                <c:pt idx="7699">
                  <c:v>1.1006118937965201</c:v>
                </c:pt>
                <c:pt idx="7700">
                  <c:v>1.1012701427501979</c:v>
                </c:pt>
                <c:pt idx="7701">
                  <c:v>1.1009010796662464</c:v>
                </c:pt>
                <c:pt idx="7702">
                  <c:v>1.1007863441171293</c:v>
                </c:pt>
                <c:pt idx="7703">
                  <c:v>1.1019301042985274</c:v>
                </c:pt>
                <c:pt idx="7704">
                  <c:v>1.1018569356969918</c:v>
                </c:pt>
                <c:pt idx="7705">
                  <c:v>1.1026628978740756</c:v>
                </c:pt>
                <c:pt idx="7706">
                  <c:v>1.1005077010077144</c:v>
                </c:pt>
                <c:pt idx="7707">
                  <c:v>1.1008748973198583</c:v>
                </c:pt>
                <c:pt idx="7708">
                  <c:v>1.1010220953664942</c:v>
                </c:pt>
                <c:pt idx="7709">
                  <c:v>1.1023507439221396</c:v>
                </c:pt>
                <c:pt idx="7710">
                  <c:v>1.1008282437067451</c:v>
                </c:pt>
                <c:pt idx="7711">
                  <c:v>1.1010668259764627</c:v>
                </c:pt>
                <c:pt idx="7712">
                  <c:v>1.1010651882066869</c:v>
                </c:pt>
                <c:pt idx="7713">
                  <c:v>1.1023913561503698</c:v>
                </c:pt>
                <c:pt idx="7714">
                  <c:v>1.1017385913029687</c:v>
                </c:pt>
                <c:pt idx="7715">
                  <c:v>1.1015608277117677</c:v>
                </c:pt>
                <c:pt idx="7716">
                  <c:v>1.1004537623113921</c:v>
                </c:pt>
                <c:pt idx="7717">
                  <c:v>1.1011001170214978</c:v>
                </c:pt>
                <c:pt idx="7718">
                  <c:v>1.1006590634269373</c:v>
                </c:pt>
                <c:pt idx="7719">
                  <c:v>1.1010144555993795</c:v>
                </c:pt>
                <c:pt idx="7720">
                  <c:v>1.1019042220644024</c:v>
                </c:pt>
                <c:pt idx="7721">
                  <c:v>1.1010267461449932</c:v>
                </c:pt>
                <c:pt idx="7722">
                  <c:v>1.1008678075521652</c:v>
                </c:pt>
                <c:pt idx="7723">
                  <c:v>1.1008344259877849</c:v>
                </c:pt>
                <c:pt idx="7724">
                  <c:v>1.1015942884640706</c:v>
                </c:pt>
                <c:pt idx="7725">
                  <c:v>1.0997963057977582</c:v>
                </c:pt>
                <c:pt idx="7726">
                  <c:v>1.100631536282304</c:v>
                </c:pt>
                <c:pt idx="7727">
                  <c:v>1.1023504176324179</c:v>
                </c:pt>
                <c:pt idx="7728">
                  <c:v>1.1015123749762017</c:v>
                </c:pt>
                <c:pt idx="7729">
                  <c:v>1.1003462738154031</c:v>
                </c:pt>
                <c:pt idx="7730">
                  <c:v>1.1004131252929257</c:v>
                </c:pt>
                <c:pt idx="7731">
                  <c:v>1.1010844689548902</c:v>
                </c:pt>
                <c:pt idx="7732">
                  <c:v>1.1005187088868247</c:v>
                </c:pt>
                <c:pt idx="7733">
                  <c:v>1.1010715413520362</c:v>
                </c:pt>
                <c:pt idx="7734">
                  <c:v>1.1015637749015084</c:v>
                </c:pt>
                <c:pt idx="7735">
                  <c:v>1.1016956748276447</c:v>
                </c:pt>
                <c:pt idx="7736">
                  <c:v>1.1021247543286088</c:v>
                </c:pt>
                <c:pt idx="7737">
                  <c:v>1.1023474780137938</c:v>
                </c:pt>
                <c:pt idx="7738">
                  <c:v>1.0998885585543892</c:v>
                </c:pt>
                <c:pt idx="7739">
                  <c:v>1.1006664111451525</c:v>
                </c:pt>
                <c:pt idx="7740">
                  <c:v>1.1014046787466933</c:v>
                </c:pt>
                <c:pt idx="7741">
                  <c:v>1.1020474483194964</c:v>
                </c:pt>
                <c:pt idx="7742">
                  <c:v>1.1004432040276479</c:v>
                </c:pt>
                <c:pt idx="7743">
                  <c:v>1.1002246887991696</c:v>
                </c:pt>
                <c:pt idx="7744">
                  <c:v>1.1023581935517914</c:v>
                </c:pt>
                <c:pt idx="7745">
                  <c:v>1.1001094357093499</c:v>
                </c:pt>
                <c:pt idx="7746">
                  <c:v>1.1007510713839725</c:v>
                </c:pt>
                <c:pt idx="7747">
                  <c:v>1.1003523258930901</c:v>
                </c:pt>
                <c:pt idx="7748">
                  <c:v>1.1000140691706639</c:v>
                </c:pt>
                <c:pt idx="7749">
                  <c:v>1.1011209599762968</c:v>
                </c:pt>
                <c:pt idx="7750">
                  <c:v>1.1017784484544144</c:v>
                </c:pt>
                <c:pt idx="7751">
                  <c:v>1.1003013871101961</c:v>
                </c:pt>
                <c:pt idx="7752">
                  <c:v>1.100099151720713</c:v>
                </c:pt>
                <c:pt idx="7753">
                  <c:v>1.1001994579649137</c:v>
                </c:pt>
                <c:pt idx="7754">
                  <c:v>1.1005154086248976</c:v>
                </c:pt>
                <c:pt idx="7755">
                  <c:v>1.1017108194549434</c:v>
                </c:pt>
                <c:pt idx="7756">
                  <c:v>1.1015856631008576</c:v>
                </c:pt>
                <c:pt idx="7757">
                  <c:v>1.1013223104731709</c:v>
                </c:pt>
                <c:pt idx="7758">
                  <c:v>1.1002059868486751</c:v>
                </c:pt>
                <c:pt idx="7759">
                  <c:v>1.1002263281388147</c:v>
                </c:pt>
                <c:pt idx="7760">
                  <c:v>1.1010788405020318</c:v>
                </c:pt>
                <c:pt idx="7761">
                  <c:v>1.1005715676366301</c:v>
                </c:pt>
                <c:pt idx="7762">
                  <c:v>1.1001122162791093</c:v>
                </c:pt>
                <c:pt idx="7763">
                  <c:v>1.1005535688041934</c:v>
                </c:pt>
                <c:pt idx="7764">
                  <c:v>1.1007585983008303</c:v>
                </c:pt>
                <c:pt idx="7765">
                  <c:v>1.1009311500588812</c:v>
                </c:pt>
                <c:pt idx="7766">
                  <c:v>1.1004970312131142</c:v>
                </c:pt>
                <c:pt idx="7767">
                  <c:v>1.1018555877487783</c:v>
                </c:pt>
                <c:pt idx="7768">
                  <c:v>1.1016904812917783</c:v>
                </c:pt>
                <c:pt idx="7769">
                  <c:v>1.1011530991091787</c:v>
                </c:pt>
                <c:pt idx="7770">
                  <c:v>1.1016087514456629</c:v>
                </c:pt>
                <c:pt idx="7771">
                  <c:v>1.101266909012284</c:v>
                </c:pt>
                <c:pt idx="7772">
                  <c:v>1.1010200411342894</c:v>
                </c:pt>
                <c:pt idx="7773">
                  <c:v>1.1005304460701333</c:v>
                </c:pt>
                <c:pt idx="7774">
                  <c:v>1.101626649887018</c:v>
                </c:pt>
                <c:pt idx="7775">
                  <c:v>1.1004546189791973</c:v>
                </c:pt>
                <c:pt idx="7776">
                  <c:v>1.1021298433391666</c:v>
                </c:pt>
                <c:pt idx="7777">
                  <c:v>1.1007379115030245</c:v>
                </c:pt>
                <c:pt idx="7778">
                  <c:v>1.0997921313929562</c:v>
                </c:pt>
                <c:pt idx="7779">
                  <c:v>1.1006058321859367</c:v>
                </c:pt>
                <c:pt idx="7780">
                  <c:v>1.1016398287803948</c:v>
                </c:pt>
                <c:pt idx="7781">
                  <c:v>1.1016373906522017</c:v>
                </c:pt>
                <c:pt idx="7782">
                  <c:v>1.1013880958701501</c:v>
                </c:pt>
                <c:pt idx="7783">
                  <c:v>1.1000173900417529</c:v>
                </c:pt>
                <c:pt idx="7784">
                  <c:v>1.1010990043748548</c:v>
                </c:pt>
                <c:pt idx="7785">
                  <c:v>1.1006225752461458</c:v>
                </c:pt>
                <c:pt idx="7786">
                  <c:v>1.1003715556597742</c:v>
                </c:pt>
                <c:pt idx="7787">
                  <c:v>1.1008740928388141</c:v>
                </c:pt>
                <c:pt idx="7788">
                  <c:v>1.1015243040651599</c:v>
                </c:pt>
                <c:pt idx="7789">
                  <c:v>1.1007536915062519</c:v>
                </c:pt>
                <c:pt idx="7790">
                  <c:v>1.1006959779119849</c:v>
                </c:pt>
                <c:pt idx="7791">
                  <c:v>1.101630667155636</c:v>
                </c:pt>
                <c:pt idx="7792">
                  <c:v>1.1015389288570767</c:v>
                </c:pt>
                <c:pt idx="7793">
                  <c:v>1.0997405974826344</c:v>
                </c:pt>
                <c:pt idx="7794">
                  <c:v>1.1007300774334787</c:v>
                </c:pt>
                <c:pt idx="7795">
                  <c:v>1.1007063983581387</c:v>
                </c:pt>
                <c:pt idx="7796">
                  <c:v>1.1008220759462188</c:v>
                </c:pt>
                <c:pt idx="7797">
                  <c:v>1.1014908225871436</c:v>
                </c:pt>
                <c:pt idx="7798">
                  <c:v>1.1011937056391461</c:v>
                </c:pt>
                <c:pt idx="7799">
                  <c:v>1.1019727857583264</c:v>
                </c:pt>
                <c:pt idx="7800">
                  <c:v>1.1022424941837752</c:v>
                </c:pt>
                <c:pt idx="7801">
                  <c:v>1.1003943315577573</c:v>
                </c:pt>
                <c:pt idx="7802">
                  <c:v>1.1007008948765791</c:v>
                </c:pt>
                <c:pt idx="7803">
                  <c:v>1.1017195225850189</c:v>
                </c:pt>
                <c:pt idx="7804">
                  <c:v>1.1009700950295449</c:v>
                </c:pt>
                <c:pt idx="7805">
                  <c:v>1.1012889460355939</c:v>
                </c:pt>
                <c:pt idx="7806">
                  <c:v>1.1011921405192788</c:v>
                </c:pt>
                <c:pt idx="7807">
                  <c:v>1.100492651286386</c:v>
                </c:pt>
                <c:pt idx="7808">
                  <c:v>1.1012767011334754</c:v>
                </c:pt>
                <c:pt idx="7809">
                  <c:v>1.1023499048597212</c:v>
                </c:pt>
                <c:pt idx="7810">
                  <c:v>1.1005821966006235</c:v>
                </c:pt>
                <c:pt idx="7811">
                  <c:v>1.1003145948165791</c:v>
                </c:pt>
                <c:pt idx="7812">
                  <c:v>1.100544585958747</c:v>
                </c:pt>
                <c:pt idx="7813">
                  <c:v>1.1020189781989445</c:v>
                </c:pt>
                <c:pt idx="7814">
                  <c:v>1.1010752168277578</c:v>
                </c:pt>
                <c:pt idx="7815">
                  <c:v>1.1010501981852054</c:v>
                </c:pt>
                <c:pt idx="7816">
                  <c:v>1.0995658350166309</c:v>
                </c:pt>
                <c:pt idx="7817">
                  <c:v>1.1010095549396357</c:v>
                </c:pt>
                <c:pt idx="7818">
                  <c:v>1.1013108806863625</c:v>
                </c:pt>
                <c:pt idx="7819">
                  <c:v>1.1011441800718718</c:v>
                </c:pt>
                <c:pt idx="7820">
                  <c:v>1.101433987076732</c:v>
                </c:pt>
                <c:pt idx="7821">
                  <c:v>1.101386612793374</c:v>
                </c:pt>
                <c:pt idx="7822">
                  <c:v>1.102070207568556</c:v>
                </c:pt>
                <c:pt idx="7823">
                  <c:v>1.1010922620380834</c:v>
                </c:pt>
                <c:pt idx="7824">
                  <c:v>1.1006893650238492</c:v>
                </c:pt>
                <c:pt idx="7825">
                  <c:v>1.1007144912157938</c:v>
                </c:pt>
                <c:pt idx="7826">
                  <c:v>1.1002402645240461</c:v>
                </c:pt>
                <c:pt idx="7827">
                  <c:v>1.1011361614861983</c:v>
                </c:pt>
                <c:pt idx="7828">
                  <c:v>1.1009152226785075</c:v>
                </c:pt>
                <c:pt idx="7829">
                  <c:v>1.1004668142381298</c:v>
                </c:pt>
                <c:pt idx="7830">
                  <c:v>1.1013621027270777</c:v>
                </c:pt>
                <c:pt idx="7831">
                  <c:v>1.1000907518139804</c:v>
                </c:pt>
                <c:pt idx="7832">
                  <c:v>1.1004258228319508</c:v>
                </c:pt>
                <c:pt idx="7833">
                  <c:v>1.0993882091306331</c:v>
                </c:pt>
                <c:pt idx="7834">
                  <c:v>1.1004568617114743</c:v>
                </c:pt>
                <c:pt idx="7835">
                  <c:v>1.1012725420810583</c:v>
                </c:pt>
                <c:pt idx="7836">
                  <c:v>1.1008042591944902</c:v>
                </c:pt>
                <c:pt idx="7837">
                  <c:v>1.0998034618535022</c:v>
                </c:pt>
                <c:pt idx="7838">
                  <c:v>1.1004685692496063</c:v>
                </c:pt>
                <c:pt idx="7839">
                  <c:v>1.1007993001072529</c:v>
                </c:pt>
                <c:pt idx="7840">
                  <c:v>1.1001343160767609</c:v>
                </c:pt>
                <c:pt idx="7841">
                  <c:v>1.1019189297644389</c:v>
                </c:pt>
                <c:pt idx="7842">
                  <c:v>1.1011385214953326</c:v>
                </c:pt>
                <c:pt idx="7843">
                  <c:v>1.102273659088254</c:v>
                </c:pt>
                <c:pt idx="7844">
                  <c:v>1.0997392582275674</c:v>
                </c:pt>
                <c:pt idx="7845">
                  <c:v>1.1019137087278013</c:v>
                </c:pt>
                <c:pt idx="7846">
                  <c:v>1.1024442310755651</c:v>
                </c:pt>
                <c:pt idx="7847">
                  <c:v>1.1009450901762989</c:v>
                </c:pt>
                <c:pt idx="7848">
                  <c:v>1.1019468824248309</c:v>
                </c:pt>
                <c:pt idx="7849">
                  <c:v>1.0999486082846419</c:v>
                </c:pt>
                <c:pt idx="7850">
                  <c:v>1.1017302031368237</c:v>
                </c:pt>
                <c:pt idx="7851">
                  <c:v>1.1012420422637081</c:v>
                </c:pt>
                <c:pt idx="7852">
                  <c:v>1.1017117710551021</c:v>
                </c:pt>
                <c:pt idx="7853">
                  <c:v>1.0999459454986751</c:v>
                </c:pt>
                <c:pt idx="7854">
                  <c:v>1.1010181618330765</c:v>
                </c:pt>
                <c:pt idx="7855">
                  <c:v>1.1005922697321466</c:v>
                </c:pt>
                <c:pt idx="7856">
                  <c:v>1.0999921966340132</c:v>
                </c:pt>
                <c:pt idx="7857">
                  <c:v>1.1012483283956063</c:v>
                </c:pt>
                <c:pt idx="7858">
                  <c:v>1.1012158852506919</c:v>
                </c:pt>
                <c:pt idx="7859">
                  <c:v>1.1013595668940417</c:v>
                </c:pt>
                <c:pt idx="7860">
                  <c:v>1.1019031406896622</c:v>
                </c:pt>
                <c:pt idx="7861">
                  <c:v>1.1012566391110135</c:v>
                </c:pt>
                <c:pt idx="7862">
                  <c:v>1.0999018711709865</c:v>
                </c:pt>
                <c:pt idx="7863">
                  <c:v>1.1012544229048051</c:v>
                </c:pt>
                <c:pt idx="7864">
                  <c:v>1.1017886996464328</c:v>
                </c:pt>
                <c:pt idx="7865">
                  <c:v>1.1003670296204318</c:v>
                </c:pt>
                <c:pt idx="7866">
                  <c:v>1.1003811366814207</c:v>
                </c:pt>
                <c:pt idx="7867">
                  <c:v>1.1017464727598725</c:v>
                </c:pt>
                <c:pt idx="7868">
                  <c:v>1.1001609245577024</c:v>
                </c:pt>
                <c:pt idx="7869">
                  <c:v>1.1018498532953074</c:v>
                </c:pt>
                <c:pt idx="7870">
                  <c:v>1.1015551517516895</c:v>
                </c:pt>
                <c:pt idx="7871">
                  <c:v>1.1005664241290496</c:v>
                </c:pt>
                <c:pt idx="7872">
                  <c:v>1.1013237022731193</c:v>
                </c:pt>
                <c:pt idx="7873">
                  <c:v>1.1014034716059571</c:v>
                </c:pt>
                <c:pt idx="7874">
                  <c:v>1.1016678485489051</c:v>
                </c:pt>
                <c:pt idx="7875">
                  <c:v>1.1014525431251736</c:v>
                </c:pt>
                <c:pt idx="7876">
                  <c:v>1.1020791084821771</c:v>
                </c:pt>
                <c:pt idx="7877">
                  <c:v>1.1011065016026864</c:v>
                </c:pt>
                <c:pt idx="7878">
                  <c:v>1.0994512176293403</c:v>
                </c:pt>
                <c:pt idx="7879">
                  <c:v>1.1000303903642286</c:v>
                </c:pt>
                <c:pt idx="7880">
                  <c:v>1.1007857613617769</c:v>
                </c:pt>
                <c:pt idx="7881">
                  <c:v>1.1018368212067391</c:v>
                </c:pt>
                <c:pt idx="7882">
                  <c:v>1.1013462057396275</c:v>
                </c:pt>
                <c:pt idx="7883">
                  <c:v>1.1019165147098891</c:v>
                </c:pt>
                <c:pt idx="7884">
                  <c:v>1.1018375679813963</c:v>
                </c:pt>
                <c:pt idx="7885">
                  <c:v>1.1006985298838465</c:v>
                </c:pt>
                <c:pt idx="7886">
                  <c:v>1.101601965180049</c:v>
                </c:pt>
                <c:pt idx="7887">
                  <c:v>1.1013490761880256</c:v>
                </c:pt>
                <c:pt idx="7888">
                  <c:v>1.1018144777957544</c:v>
                </c:pt>
                <c:pt idx="7889">
                  <c:v>1.1012455710269879</c:v>
                </c:pt>
                <c:pt idx="7890">
                  <c:v>1.1013558398042986</c:v>
                </c:pt>
                <c:pt idx="7891">
                  <c:v>1.1009815201603859</c:v>
                </c:pt>
                <c:pt idx="7892">
                  <c:v>1.1004064703554637</c:v>
                </c:pt>
                <c:pt idx="7893">
                  <c:v>1.1002196114234433</c:v>
                </c:pt>
                <c:pt idx="7894">
                  <c:v>1.0995634653563313</c:v>
                </c:pt>
                <c:pt idx="7895">
                  <c:v>1.1014802629631879</c:v>
                </c:pt>
                <c:pt idx="7896">
                  <c:v>1.1008793452715293</c:v>
                </c:pt>
                <c:pt idx="7897">
                  <c:v>1.1009767809435203</c:v>
                </c:pt>
                <c:pt idx="7898">
                  <c:v>1.1014661679997335</c:v>
                </c:pt>
                <c:pt idx="7899">
                  <c:v>1.1001698323591897</c:v>
                </c:pt>
                <c:pt idx="7900">
                  <c:v>1.1008718097063599</c:v>
                </c:pt>
                <c:pt idx="7901">
                  <c:v>1.1001965874287076</c:v>
                </c:pt>
                <c:pt idx="7902">
                  <c:v>1.1015827303594585</c:v>
                </c:pt>
                <c:pt idx="7903">
                  <c:v>1.1011149553314958</c:v>
                </c:pt>
                <c:pt idx="7904">
                  <c:v>1.1015585837878215</c:v>
                </c:pt>
                <c:pt idx="7905">
                  <c:v>1.1003156026859171</c:v>
                </c:pt>
                <c:pt idx="7906">
                  <c:v>1.1006113700574278</c:v>
                </c:pt>
                <c:pt idx="7907">
                  <c:v>1.1010088206528104</c:v>
                </c:pt>
                <c:pt idx="7908">
                  <c:v>1.1016069652910168</c:v>
                </c:pt>
                <c:pt idx="7909">
                  <c:v>1.10176971850321</c:v>
                </c:pt>
                <c:pt idx="7910">
                  <c:v>1.1022108852445276</c:v>
                </c:pt>
                <c:pt idx="7911">
                  <c:v>1.1018555992735974</c:v>
                </c:pt>
                <c:pt idx="7912">
                  <c:v>1.1024513895569485</c:v>
                </c:pt>
                <c:pt idx="7913">
                  <c:v>1.1002373879423544</c:v>
                </c:pt>
                <c:pt idx="7914">
                  <c:v>1.1007297141641721</c:v>
                </c:pt>
                <c:pt idx="7915">
                  <c:v>1.1004083151810198</c:v>
                </c:pt>
                <c:pt idx="7916">
                  <c:v>1.1006005415125568</c:v>
                </c:pt>
                <c:pt idx="7917">
                  <c:v>1.1002632240180263</c:v>
                </c:pt>
                <c:pt idx="7918">
                  <c:v>1.1010443252728002</c:v>
                </c:pt>
                <c:pt idx="7919">
                  <c:v>1.1004204092014422</c:v>
                </c:pt>
                <c:pt idx="7920">
                  <c:v>1.1021764118055086</c:v>
                </c:pt>
                <c:pt idx="7921">
                  <c:v>1.1006014782714644</c:v>
                </c:pt>
                <c:pt idx="7922">
                  <c:v>1.1004901120745794</c:v>
                </c:pt>
                <c:pt idx="7923">
                  <c:v>1.1008422086534648</c:v>
                </c:pt>
                <c:pt idx="7924">
                  <c:v>1.1012633968144252</c:v>
                </c:pt>
                <c:pt idx="7925">
                  <c:v>1.1016348676713885</c:v>
                </c:pt>
                <c:pt idx="7926">
                  <c:v>1.1017293638663772</c:v>
                </c:pt>
                <c:pt idx="7927">
                  <c:v>1.1003429814641366</c:v>
                </c:pt>
                <c:pt idx="7928">
                  <c:v>1.1002005585637087</c:v>
                </c:pt>
                <c:pt idx="7929">
                  <c:v>1.1010581104877766</c:v>
                </c:pt>
                <c:pt idx="7930">
                  <c:v>1.1017140618180579</c:v>
                </c:pt>
                <c:pt idx="7931">
                  <c:v>1.1019040343692907</c:v>
                </c:pt>
                <c:pt idx="7932">
                  <c:v>1.1014329585534941</c:v>
                </c:pt>
                <c:pt idx="7933">
                  <c:v>1.0997991728860603</c:v>
                </c:pt>
                <c:pt idx="7934">
                  <c:v>1.101185576416204</c:v>
                </c:pt>
                <c:pt idx="7935">
                  <c:v>1.1010937587139884</c:v>
                </c:pt>
                <c:pt idx="7936">
                  <c:v>1.100910165548546</c:v>
                </c:pt>
                <c:pt idx="7937">
                  <c:v>1.1014977691721479</c:v>
                </c:pt>
                <c:pt idx="7938">
                  <c:v>1.0988640581851772</c:v>
                </c:pt>
                <c:pt idx="7939">
                  <c:v>1.100376322086021</c:v>
                </c:pt>
                <c:pt idx="7940">
                  <c:v>1.1001502583166407</c:v>
                </c:pt>
                <c:pt idx="7941">
                  <c:v>1.1008981830671078</c:v>
                </c:pt>
                <c:pt idx="7942">
                  <c:v>1.1022587467676066</c:v>
                </c:pt>
                <c:pt idx="7943">
                  <c:v>1.100529193459179</c:v>
                </c:pt>
                <c:pt idx="7944">
                  <c:v>1.1010191530486733</c:v>
                </c:pt>
                <c:pt idx="7945">
                  <c:v>1.1014722237102728</c:v>
                </c:pt>
                <c:pt idx="7946">
                  <c:v>1.0997225226046576</c:v>
                </c:pt>
                <c:pt idx="7947">
                  <c:v>1.100978424952203</c:v>
                </c:pt>
                <c:pt idx="7948">
                  <c:v>1.1017427969506883</c:v>
                </c:pt>
                <c:pt idx="7949">
                  <c:v>1.102341846090358</c:v>
                </c:pt>
                <c:pt idx="7950">
                  <c:v>1.1013024066463244</c:v>
                </c:pt>
                <c:pt idx="7951">
                  <c:v>1.1015174768784008</c:v>
                </c:pt>
                <c:pt idx="7952">
                  <c:v>1.101075318598681</c:v>
                </c:pt>
                <c:pt idx="7953">
                  <c:v>1.1003410677244723</c:v>
                </c:pt>
                <c:pt idx="7954">
                  <c:v>1.1007922378358548</c:v>
                </c:pt>
                <c:pt idx="7955">
                  <c:v>1.1011306895611421</c:v>
                </c:pt>
                <c:pt idx="7956">
                  <c:v>1.100902100790069</c:v>
                </c:pt>
                <c:pt idx="7957">
                  <c:v>1.1022859462247196</c:v>
                </c:pt>
                <c:pt idx="7958">
                  <c:v>1.1007817136661486</c:v>
                </c:pt>
                <c:pt idx="7959">
                  <c:v>1.1008733617815154</c:v>
                </c:pt>
                <c:pt idx="7960">
                  <c:v>1.1006644093956623</c:v>
                </c:pt>
                <c:pt idx="7961">
                  <c:v>1.1014996310526752</c:v>
                </c:pt>
                <c:pt idx="7962">
                  <c:v>1.1002994411535463</c:v>
                </c:pt>
                <c:pt idx="7963">
                  <c:v>1.1007825544051497</c:v>
                </c:pt>
                <c:pt idx="7964">
                  <c:v>1.1011332159253384</c:v>
                </c:pt>
                <c:pt idx="7965">
                  <c:v>1.0994287528036866</c:v>
                </c:pt>
                <c:pt idx="7966">
                  <c:v>1.1012927710666311</c:v>
                </c:pt>
                <c:pt idx="7967">
                  <c:v>1.1013412033574099</c:v>
                </c:pt>
                <c:pt idx="7968">
                  <c:v>1.101074240772163</c:v>
                </c:pt>
                <c:pt idx="7969">
                  <c:v>1.1014554036313093</c:v>
                </c:pt>
                <c:pt idx="7970">
                  <c:v>1.1010540251437098</c:v>
                </c:pt>
                <c:pt idx="7971">
                  <c:v>1.1004610952858738</c:v>
                </c:pt>
                <c:pt idx="7972">
                  <c:v>1.1014647412030387</c:v>
                </c:pt>
                <c:pt idx="7973">
                  <c:v>1.1012096354641725</c:v>
                </c:pt>
                <c:pt idx="7974">
                  <c:v>1.1019126371440402</c:v>
                </c:pt>
                <c:pt idx="7975">
                  <c:v>1.1005321218146309</c:v>
                </c:pt>
                <c:pt idx="7976">
                  <c:v>1.1013189043405884</c:v>
                </c:pt>
                <c:pt idx="7977">
                  <c:v>1.1011860506643163</c:v>
                </c:pt>
                <c:pt idx="7978">
                  <c:v>1.1011379232583811</c:v>
                </c:pt>
                <c:pt idx="7979">
                  <c:v>1.1008961269746889</c:v>
                </c:pt>
                <c:pt idx="7980">
                  <c:v>1.1002733319565701</c:v>
                </c:pt>
                <c:pt idx="7981">
                  <c:v>1.100351559787885</c:v>
                </c:pt>
                <c:pt idx="7982">
                  <c:v>1.1012500732956585</c:v>
                </c:pt>
                <c:pt idx="7983">
                  <c:v>1.1023600364390667</c:v>
                </c:pt>
                <c:pt idx="7984">
                  <c:v>1.1016756242897012</c:v>
                </c:pt>
                <c:pt idx="7985">
                  <c:v>1.1009174420417769</c:v>
                </c:pt>
                <c:pt idx="7986">
                  <c:v>1.101293270661879</c:v>
                </c:pt>
                <c:pt idx="7987">
                  <c:v>1.1016146069213173</c:v>
                </c:pt>
                <c:pt idx="7988">
                  <c:v>1.1005755602919964</c:v>
                </c:pt>
                <c:pt idx="7989">
                  <c:v>1.1016071343153759</c:v>
                </c:pt>
                <c:pt idx="7990">
                  <c:v>1.1011008325139873</c:v>
                </c:pt>
                <c:pt idx="7991">
                  <c:v>1.1020974741885132</c:v>
                </c:pt>
                <c:pt idx="7992">
                  <c:v>1.1018401825195585</c:v>
                </c:pt>
                <c:pt idx="7993">
                  <c:v>1.1015703162675914</c:v>
                </c:pt>
                <c:pt idx="7994">
                  <c:v>1.1013091217214945</c:v>
                </c:pt>
                <c:pt idx="7995">
                  <c:v>1.1012011164265432</c:v>
                </c:pt>
                <c:pt idx="7996">
                  <c:v>1.1004271504574392</c:v>
                </c:pt>
                <c:pt idx="7997">
                  <c:v>1.1001787537614602</c:v>
                </c:pt>
                <c:pt idx="7998">
                  <c:v>1.1010105479915713</c:v>
                </c:pt>
                <c:pt idx="7999">
                  <c:v>1.1013330594139297</c:v>
                </c:pt>
                <c:pt idx="8000">
                  <c:v>1.1012266369050381</c:v>
                </c:pt>
                <c:pt idx="8001">
                  <c:v>1.1015118710198133</c:v>
                </c:pt>
                <c:pt idx="8002">
                  <c:v>1.101137889113893</c:v>
                </c:pt>
                <c:pt idx="8003">
                  <c:v>1.0999766844316328</c:v>
                </c:pt>
                <c:pt idx="8004">
                  <c:v>1.1014800569061576</c:v>
                </c:pt>
                <c:pt idx="8005">
                  <c:v>1.101057675411919</c:v>
                </c:pt>
                <c:pt idx="8006">
                  <c:v>1.1002200395821244</c:v>
                </c:pt>
                <c:pt idx="8007">
                  <c:v>1.1007182968419802</c:v>
                </c:pt>
                <c:pt idx="8008">
                  <c:v>1.1007781639709169</c:v>
                </c:pt>
                <c:pt idx="8009">
                  <c:v>1.1017221927571637</c:v>
                </c:pt>
                <c:pt idx="8010">
                  <c:v>1.1000348249161296</c:v>
                </c:pt>
                <c:pt idx="8011">
                  <c:v>1.1019012367005296</c:v>
                </c:pt>
                <c:pt idx="8012">
                  <c:v>1.101163626231197</c:v>
                </c:pt>
                <c:pt idx="8013">
                  <c:v>1.1010373954459238</c:v>
                </c:pt>
                <c:pt idx="8014">
                  <c:v>1.1007151942460141</c:v>
                </c:pt>
                <c:pt idx="8015">
                  <c:v>1.1011378891138928</c:v>
                </c:pt>
                <c:pt idx="8016">
                  <c:v>1.1024908909507625</c:v>
                </c:pt>
                <c:pt idx="8017">
                  <c:v>1.101128371550627</c:v>
                </c:pt>
                <c:pt idx="8018">
                  <c:v>1.1017547511275523</c:v>
                </c:pt>
                <c:pt idx="8019">
                  <c:v>1.1002434149287286</c:v>
                </c:pt>
                <c:pt idx="8020">
                  <c:v>1.1011179111476526</c:v>
                </c:pt>
                <c:pt idx="8021">
                  <c:v>1.1017018457374612</c:v>
                </c:pt>
                <c:pt idx="8022">
                  <c:v>1.1009567352897196</c:v>
                </c:pt>
                <c:pt idx="8023">
                  <c:v>1.100848999342378</c:v>
                </c:pt>
                <c:pt idx="8024">
                  <c:v>1.1008760935968214</c:v>
                </c:pt>
                <c:pt idx="8025">
                  <c:v>1.1012842613546345</c:v>
                </c:pt>
                <c:pt idx="8026">
                  <c:v>1.1014918597023446</c:v>
                </c:pt>
                <c:pt idx="8027">
                  <c:v>1.1009454944309776</c:v>
                </c:pt>
                <c:pt idx="8028">
                  <c:v>1.102008886959905</c:v>
                </c:pt>
                <c:pt idx="8029">
                  <c:v>1.1008908232969585</c:v>
                </c:pt>
                <c:pt idx="8030">
                  <c:v>1.1004677885468175</c:v>
                </c:pt>
                <c:pt idx="8031">
                  <c:v>1.1002567580988079</c:v>
                </c:pt>
                <c:pt idx="8032">
                  <c:v>1.1001996080074761</c:v>
                </c:pt>
                <c:pt idx="8033">
                  <c:v>1.1014595494626034</c:v>
                </c:pt>
                <c:pt idx="8034">
                  <c:v>1.1002130805981798</c:v>
                </c:pt>
                <c:pt idx="8035">
                  <c:v>1.1000947130081027</c:v>
                </c:pt>
                <c:pt idx="8036">
                  <c:v>1.1007091357644339</c:v>
                </c:pt>
                <c:pt idx="8037">
                  <c:v>1.1015629791230539</c:v>
                </c:pt>
                <c:pt idx="8038">
                  <c:v>1.0996375688584541</c:v>
                </c:pt>
                <c:pt idx="8039">
                  <c:v>1.1006321143273052</c:v>
                </c:pt>
                <c:pt idx="8040">
                  <c:v>1.1005633056137798</c:v>
                </c:pt>
                <c:pt idx="8041">
                  <c:v>1.1009973109354447</c:v>
                </c:pt>
                <c:pt idx="8042">
                  <c:v>1.1020206052642203</c:v>
                </c:pt>
                <c:pt idx="8043">
                  <c:v>1.1019439052826183</c:v>
                </c:pt>
                <c:pt idx="8044">
                  <c:v>1.1000769282203644</c:v>
                </c:pt>
                <c:pt idx="8045">
                  <c:v>1.1012982212076756</c:v>
                </c:pt>
                <c:pt idx="8046">
                  <c:v>1.1025181940525495</c:v>
                </c:pt>
                <c:pt idx="8047">
                  <c:v>1.1005810847230035</c:v>
                </c:pt>
                <c:pt idx="8048">
                  <c:v>1.1010883154327311</c:v>
                </c:pt>
                <c:pt idx="8049">
                  <c:v>1.1006342884618341</c:v>
                </c:pt>
                <c:pt idx="8050">
                  <c:v>1.1010108348015863</c:v>
                </c:pt>
                <c:pt idx="8051">
                  <c:v>1.100688566253921</c:v>
                </c:pt>
                <c:pt idx="8052">
                  <c:v>1.1011964758819883</c:v>
                </c:pt>
                <c:pt idx="8053">
                  <c:v>1.0999657727217542</c:v>
                </c:pt>
                <c:pt idx="8054">
                  <c:v>1.1018819121886896</c:v>
                </c:pt>
                <c:pt idx="8055">
                  <c:v>1.1000232319827525</c:v>
                </c:pt>
                <c:pt idx="8056">
                  <c:v>1.1018740739000905</c:v>
                </c:pt>
                <c:pt idx="8057">
                  <c:v>1.1006816013240226</c:v>
                </c:pt>
                <c:pt idx="8058">
                  <c:v>1.1005287939176958</c:v>
                </c:pt>
                <c:pt idx="8059">
                  <c:v>1.0999601812168533</c:v>
                </c:pt>
                <c:pt idx="8060">
                  <c:v>1.100664738781203</c:v>
                </c:pt>
                <c:pt idx="8061">
                  <c:v>1.1005458661125758</c:v>
                </c:pt>
                <c:pt idx="8062">
                  <c:v>1.1017953543034844</c:v>
                </c:pt>
                <c:pt idx="8063">
                  <c:v>1.1003178802936846</c:v>
                </c:pt>
                <c:pt idx="8064">
                  <c:v>1.1003021415146694</c:v>
                </c:pt>
                <c:pt idx="8065">
                  <c:v>1.1009543259602192</c:v>
                </c:pt>
                <c:pt idx="8066">
                  <c:v>1.0996324483542856</c:v>
                </c:pt>
                <c:pt idx="8067">
                  <c:v>1.1014485531445568</c:v>
                </c:pt>
                <c:pt idx="8068">
                  <c:v>1.1008914210021219</c:v>
                </c:pt>
                <c:pt idx="8069">
                  <c:v>1.101103438326732</c:v>
                </c:pt>
                <c:pt idx="8070">
                  <c:v>1.1011988898186011</c:v>
                </c:pt>
                <c:pt idx="8071">
                  <c:v>1.0999073215627722</c:v>
                </c:pt>
                <c:pt idx="8072">
                  <c:v>1.102132155916383</c:v>
                </c:pt>
                <c:pt idx="8073">
                  <c:v>1.1009401967459376</c:v>
                </c:pt>
                <c:pt idx="8074">
                  <c:v>1.1008898143139398</c:v>
                </c:pt>
                <c:pt idx="8075">
                  <c:v>1.1000671291116582</c:v>
                </c:pt>
                <c:pt idx="8076">
                  <c:v>1.1021778120347907</c:v>
                </c:pt>
                <c:pt idx="8077">
                  <c:v>1.1008999789516147</c:v>
                </c:pt>
                <c:pt idx="8078">
                  <c:v>1.1007594311462721</c:v>
                </c:pt>
                <c:pt idx="8079">
                  <c:v>1.1014308340697552</c:v>
                </c:pt>
                <c:pt idx="8080">
                  <c:v>1.101098951953132</c:v>
                </c:pt>
                <c:pt idx="8081">
                  <c:v>1.1025145005548582</c:v>
                </c:pt>
                <c:pt idx="8082">
                  <c:v>1.1012884431374033</c:v>
                </c:pt>
                <c:pt idx="8083">
                  <c:v>1.1023397076544423</c:v>
                </c:pt>
                <c:pt idx="8084">
                  <c:v>1.1011583444559421</c:v>
                </c:pt>
                <c:pt idx="8085">
                  <c:v>1.1000007933851261</c:v>
                </c:pt>
                <c:pt idx="8086">
                  <c:v>1.1014560298059932</c:v>
                </c:pt>
                <c:pt idx="8087">
                  <c:v>1.1005185622103255</c:v>
                </c:pt>
                <c:pt idx="8088">
                  <c:v>1.1013100963528792</c:v>
                </c:pt>
                <c:pt idx="8089">
                  <c:v>1.1012486132102604</c:v>
                </c:pt>
                <c:pt idx="8090">
                  <c:v>1.1009146983967448</c:v>
                </c:pt>
                <c:pt idx="8091">
                  <c:v>1.1001827368241885</c:v>
                </c:pt>
                <c:pt idx="8092">
                  <c:v>1.1013193471894756</c:v>
                </c:pt>
                <c:pt idx="8093">
                  <c:v>1.1014896777278842</c:v>
                </c:pt>
                <c:pt idx="8094">
                  <c:v>1.1011723174239543</c:v>
                </c:pt>
                <c:pt idx="8095">
                  <c:v>1.0998313125846011</c:v>
                </c:pt>
                <c:pt idx="8096">
                  <c:v>1.1011770678110973</c:v>
                </c:pt>
                <c:pt idx="8097">
                  <c:v>1.1014782031168711</c:v>
                </c:pt>
                <c:pt idx="8098">
                  <c:v>1.1008797033865887</c:v>
                </c:pt>
                <c:pt idx="8099">
                  <c:v>1.1020220841342026</c:v>
                </c:pt>
                <c:pt idx="8100">
                  <c:v>1.1016712045040211</c:v>
                </c:pt>
                <c:pt idx="8101">
                  <c:v>1.1018186172779536</c:v>
                </c:pt>
                <c:pt idx="8102">
                  <c:v>1.1004514678400679</c:v>
                </c:pt>
                <c:pt idx="8103">
                  <c:v>1.1003939724096021</c:v>
                </c:pt>
                <c:pt idx="8104">
                  <c:v>1.1026118620872452</c:v>
                </c:pt>
                <c:pt idx="8105">
                  <c:v>1.1023034853674119</c:v>
                </c:pt>
                <c:pt idx="8106">
                  <c:v>1.1003760836587788</c:v>
                </c:pt>
                <c:pt idx="8107">
                  <c:v>1.1004875453854599</c:v>
                </c:pt>
                <c:pt idx="8108">
                  <c:v>1.1014326401719241</c:v>
                </c:pt>
                <c:pt idx="8109">
                  <c:v>1.1012385283448558</c:v>
                </c:pt>
                <c:pt idx="8110">
                  <c:v>1.1011137380731233</c:v>
                </c:pt>
                <c:pt idx="8111">
                  <c:v>1.1017792784838085</c:v>
                </c:pt>
                <c:pt idx="8112">
                  <c:v>1.0994334731163331</c:v>
                </c:pt>
                <c:pt idx="8113">
                  <c:v>1.10017752371726</c:v>
                </c:pt>
                <c:pt idx="8114">
                  <c:v>1.1011624862543856</c:v>
                </c:pt>
                <c:pt idx="8115">
                  <c:v>1.1014671511481677</c:v>
                </c:pt>
                <c:pt idx="8116">
                  <c:v>1.1000685471548708</c:v>
                </c:pt>
                <c:pt idx="8117">
                  <c:v>1.1016206289067692</c:v>
                </c:pt>
                <c:pt idx="8118">
                  <c:v>1.1012573026154509</c:v>
                </c:pt>
                <c:pt idx="8119">
                  <c:v>1.1012897030146442</c:v>
                </c:pt>
                <c:pt idx="8120">
                  <c:v>1.1012803951983827</c:v>
                </c:pt>
                <c:pt idx="8121">
                  <c:v>1.1020634448852193</c:v>
                </c:pt>
                <c:pt idx="8122">
                  <c:v>1.0998535405121321</c:v>
                </c:pt>
                <c:pt idx="8123">
                  <c:v>1.1009755617153307</c:v>
                </c:pt>
                <c:pt idx="8124">
                  <c:v>1.1016975358971297</c:v>
                </c:pt>
                <c:pt idx="8125">
                  <c:v>1.1002208054356681</c:v>
                </c:pt>
                <c:pt idx="8126">
                  <c:v>1.1013961188618826</c:v>
                </c:pt>
                <c:pt idx="8127">
                  <c:v>1.1019256541452573</c:v>
                </c:pt>
                <c:pt idx="8128">
                  <c:v>1.10091392706186</c:v>
                </c:pt>
                <c:pt idx="8129">
                  <c:v>1.1008448764995362</c:v>
                </c:pt>
                <c:pt idx="8130">
                  <c:v>1.1012941598129107</c:v>
                </c:pt>
                <c:pt idx="8131">
                  <c:v>1.1009094887953703</c:v>
                </c:pt>
                <c:pt idx="8132">
                  <c:v>1.1019092601346658</c:v>
                </c:pt>
                <c:pt idx="8133">
                  <c:v>1.099392331302371</c:v>
                </c:pt>
                <c:pt idx="8134">
                  <c:v>1.1016055693487774</c:v>
                </c:pt>
                <c:pt idx="8135">
                  <c:v>1.1009650702938365</c:v>
                </c:pt>
                <c:pt idx="8136">
                  <c:v>1.1002633226257579</c:v>
                </c:pt>
                <c:pt idx="8137">
                  <c:v>1.1014899235199955</c:v>
                </c:pt>
                <c:pt idx="8138">
                  <c:v>1.1012943458235716</c:v>
                </c:pt>
                <c:pt idx="8139">
                  <c:v>1.1009261631765304</c:v>
                </c:pt>
                <c:pt idx="8140">
                  <c:v>1.1006069173489657</c:v>
                </c:pt>
                <c:pt idx="8141">
                  <c:v>1.1006869507067387</c:v>
                </c:pt>
                <c:pt idx="8142">
                  <c:v>1.0996169966819211</c:v>
                </c:pt>
                <c:pt idx="8143">
                  <c:v>1.1009731720991451</c:v>
                </c:pt>
                <c:pt idx="8144">
                  <c:v>1.1013128206791556</c:v>
                </c:pt>
                <c:pt idx="8145">
                  <c:v>1.101101001480314</c:v>
                </c:pt>
                <c:pt idx="8146">
                  <c:v>1.1013115077475155</c:v>
                </c:pt>
                <c:pt idx="8147">
                  <c:v>1.1015562696835759</c:v>
                </c:pt>
                <c:pt idx="8148">
                  <c:v>1.1004948814969027</c:v>
                </c:pt>
                <c:pt idx="8149">
                  <c:v>1.1009749523570003</c:v>
                </c:pt>
                <c:pt idx="8150">
                  <c:v>1.100795790922716</c:v>
                </c:pt>
                <c:pt idx="8151">
                  <c:v>1.1009681902077642</c:v>
                </c:pt>
                <c:pt idx="8152">
                  <c:v>1.101700423733466</c:v>
                </c:pt>
                <c:pt idx="8153">
                  <c:v>1.1005687918290123</c:v>
                </c:pt>
                <c:pt idx="8154">
                  <c:v>1.1008643123947939</c:v>
                </c:pt>
                <c:pt idx="8155">
                  <c:v>1.1017389544651568</c:v>
                </c:pt>
                <c:pt idx="8156">
                  <c:v>1.1004387512982683</c:v>
                </c:pt>
                <c:pt idx="8157">
                  <c:v>1.1011162538263402</c:v>
                </c:pt>
                <c:pt idx="8158">
                  <c:v>1.1010400340195992</c:v>
                </c:pt>
                <c:pt idx="8159">
                  <c:v>1.1017486959463008</c:v>
                </c:pt>
                <c:pt idx="8160">
                  <c:v>1.1014241192013745</c:v>
                </c:pt>
                <c:pt idx="8161">
                  <c:v>1.1018003782001959</c:v>
                </c:pt>
                <c:pt idx="8162">
                  <c:v>1.1001874743113587</c:v>
                </c:pt>
                <c:pt idx="8163">
                  <c:v>1.1008348026436769</c:v>
                </c:pt>
                <c:pt idx="8164">
                  <c:v>1.1005915182244834</c:v>
                </c:pt>
                <c:pt idx="8165">
                  <c:v>1.1005973867348438</c:v>
                </c:pt>
                <c:pt idx="8166">
                  <c:v>1.1018441240908963</c:v>
                </c:pt>
                <c:pt idx="8167">
                  <c:v>1.1013943347095967</c:v>
                </c:pt>
                <c:pt idx="8168">
                  <c:v>1.1001646214844962</c:v>
                </c:pt>
                <c:pt idx="8169">
                  <c:v>1.1003386171660479</c:v>
                </c:pt>
                <c:pt idx="8170">
                  <c:v>1.1011594569069532</c:v>
                </c:pt>
                <c:pt idx="8171">
                  <c:v>1.101697606781237</c:v>
                </c:pt>
                <c:pt idx="8172">
                  <c:v>1.1004368013629811</c:v>
                </c:pt>
                <c:pt idx="8173">
                  <c:v>1.1001879903375229</c:v>
                </c:pt>
                <c:pt idx="8174">
                  <c:v>1.1022403938152512</c:v>
                </c:pt>
                <c:pt idx="8175">
                  <c:v>1.1005986697802583</c:v>
                </c:pt>
                <c:pt idx="8176">
                  <c:v>1.1010363451478897</c:v>
                </c:pt>
                <c:pt idx="8177">
                  <c:v>1.1010667462340173</c:v>
                </c:pt>
                <c:pt idx="8178">
                  <c:v>1.1009920867202079</c:v>
                </c:pt>
                <c:pt idx="8179">
                  <c:v>1.1005343063361954</c:v>
                </c:pt>
                <c:pt idx="8180">
                  <c:v>1.1006994032137554</c:v>
                </c:pt>
                <c:pt idx="8181">
                  <c:v>1.1015421250149524</c:v>
                </c:pt>
                <c:pt idx="8182">
                  <c:v>1.1015379147395783</c:v>
                </c:pt>
                <c:pt idx="8183">
                  <c:v>1.1021068259687872</c:v>
                </c:pt>
                <c:pt idx="8184">
                  <c:v>1.101644894522348</c:v>
                </c:pt>
                <c:pt idx="8185">
                  <c:v>1.101183017077815</c:v>
                </c:pt>
                <c:pt idx="8186">
                  <c:v>1.1015603221028756</c:v>
                </c:pt>
                <c:pt idx="8187">
                  <c:v>1.1001218695302379</c:v>
                </c:pt>
                <c:pt idx="8188">
                  <c:v>1.1003338552001847</c:v>
                </c:pt>
                <c:pt idx="8189">
                  <c:v>1.1009424158389625</c:v>
                </c:pt>
                <c:pt idx="8190">
                  <c:v>1.0997531347664737</c:v>
                </c:pt>
                <c:pt idx="8191">
                  <c:v>1.1013573349655361</c:v>
                </c:pt>
                <c:pt idx="8192">
                  <c:v>1.0998856512779238</c:v>
                </c:pt>
                <c:pt idx="8193">
                  <c:v>1.1006511528626053</c:v>
                </c:pt>
                <c:pt idx="8194">
                  <c:v>1.1008312362061863</c:v>
                </c:pt>
                <c:pt idx="8195">
                  <c:v>1.1010501102111423</c:v>
                </c:pt>
                <c:pt idx="8196">
                  <c:v>1.1018120485511387</c:v>
                </c:pt>
                <c:pt idx="8197">
                  <c:v>1.1010281952869521</c:v>
                </c:pt>
                <c:pt idx="8198">
                  <c:v>1.1007864020955407</c:v>
                </c:pt>
                <c:pt idx="8199">
                  <c:v>1.1018726036253346</c:v>
                </c:pt>
                <c:pt idx="8200">
                  <c:v>1.1016864665451591</c:v>
                </c:pt>
                <c:pt idx="8201">
                  <c:v>1.1013248652790344</c:v>
                </c:pt>
                <c:pt idx="8202">
                  <c:v>1.1010869880854059</c:v>
                </c:pt>
                <c:pt idx="8203">
                  <c:v>1.1008532708208194</c:v>
                </c:pt>
                <c:pt idx="8204">
                  <c:v>1.1000975490464311</c:v>
                </c:pt>
                <c:pt idx="8205">
                  <c:v>1.1012801882526484</c:v>
                </c:pt>
                <c:pt idx="8206">
                  <c:v>1.1012019435827227</c:v>
                </c:pt>
                <c:pt idx="8207">
                  <c:v>1.1002133445550026</c:v>
                </c:pt>
                <c:pt idx="8208">
                  <c:v>1.1008952854603717</c:v>
                </c:pt>
                <c:pt idx="8209">
                  <c:v>1.1013022376628092</c:v>
                </c:pt>
                <c:pt idx="8210">
                  <c:v>1.1018585711675262</c:v>
                </c:pt>
                <c:pt idx="8211">
                  <c:v>1.1010261185056247</c:v>
                </c:pt>
                <c:pt idx="8212">
                  <c:v>1.1005128296976565</c:v>
                </c:pt>
                <c:pt idx="8213">
                  <c:v>1.1018040450861695</c:v>
                </c:pt>
                <c:pt idx="8214">
                  <c:v>1.1011952140098651</c:v>
                </c:pt>
                <c:pt idx="8215">
                  <c:v>1.0999993416675966</c:v>
                </c:pt>
                <c:pt idx="8216">
                  <c:v>1.1005735659795077</c:v>
                </c:pt>
                <c:pt idx="8217">
                  <c:v>1.1009936404309097</c:v>
                </c:pt>
                <c:pt idx="8218">
                  <c:v>1.1003497184464412</c:v>
                </c:pt>
                <c:pt idx="8219">
                  <c:v>1.1004996492578702</c:v>
                </c:pt>
                <c:pt idx="8220">
                  <c:v>1.101553251263341</c:v>
                </c:pt>
                <c:pt idx="8221">
                  <c:v>1.1013134647023251</c:v>
                </c:pt>
                <c:pt idx="8222">
                  <c:v>1.1005001756780495</c:v>
                </c:pt>
                <c:pt idx="8223">
                  <c:v>1.1003522743384937</c:v>
                </c:pt>
                <c:pt idx="8224">
                  <c:v>1.1006958807358751</c:v>
                </c:pt>
                <c:pt idx="8225">
                  <c:v>1.101336554753072</c:v>
                </c:pt>
                <c:pt idx="8226">
                  <c:v>1.1006908115109577</c:v>
                </c:pt>
                <c:pt idx="8227">
                  <c:v>1.1007948136619652</c:v>
                </c:pt>
                <c:pt idx="8228">
                  <c:v>1.1008678702512689</c:v>
                </c:pt>
                <c:pt idx="8229">
                  <c:v>1.1000685530513195</c:v>
                </c:pt>
                <c:pt idx="8230">
                  <c:v>1.1006593701190441</c:v>
                </c:pt>
                <c:pt idx="8231">
                  <c:v>1.100841641333127</c:v>
                </c:pt>
                <c:pt idx="8232">
                  <c:v>1.1009537391653375</c:v>
                </c:pt>
                <c:pt idx="8233">
                  <c:v>1.1001867643390491</c:v>
                </c:pt>
                <c:pt idx="8234">
                  <c:v>1.1011266098043584</c:v>
                </c:pt>
                <c:pt idx="8235">
                  <c:v>1.100831854353538</c:v>
                </c:pt>
                <c:pt idx="8236">
                  <c:v>1.1008072449222739</c:v>
                </c:pt>
                <c:pt idx="8237">
                  <c:v>1.1012487991990607</c:v>
                </c:pt>
                <c:pt idx="8238">
                  <c:v>1.1008217079631359</c:v>
                </c:pt>
                <c:pt idx="8239">
                  <c:v>1.1008666987672464</c:v>
                </c:pt>
                <c:pt idx="8240">
                  <c:v>1.1015758362538639</c:v>
                </c:pt>
                <c:pt idx="8241">
                  <c:v>1.1009275490459138</c:v>
                </c:pt>
                <c:pt idx="8242">
                  <c:v>1.1004646628219612</c:v>
                </c:pt>
                <c:pt idx="8243">
                  <c:v>1.1012810261043582</c:v>
                </c:pt>
                <c:pt idx="8244">
                  <c:v>1.100412509076365</c:v>
                </c:pt>
                <c:pt idx="8245">
                  <c:v>1.1002753943714598</c:v>
                </c:pt>
                <c:pt idx="8246">
                  <c:v>1.100165646371257</c:v>
                </c:pt>
                <c:pt idx="8247">
                  <c:v>1.1010073851037661</c:v>
                </c:pt>
                <c:pt idx="8248">
                  <c:v>1.1013407287799033</c:v>
                </c:pt>
                <c:pt idx="8249">
                  <c:v>1.1022414293023473</c:v>
                </c:pt>
                <c:pt idx="8250">
                  <c:v>1.1009505580757917</c:v>
                </c:pt>
                <c:pt idx="8251">
                  <c:v>1.1001547841602126</c:v>
                </c:pt>
                <c:pt idx="8252">
                  <c:v>1.1009992207872532</c:v>
                </c:pt>
                <c:pt idx="8253">
                  <c:v>1.1013326694364318</c:v>
                </c:pt>
                <c:pt idx="8254">
                  <c:v>1.1006466038600271</c:v>
                </c:pt>
                <c:pt idx="8255">
                  <c:v>1.1013084429582818</c:v>
                </c:pt>
                <c:pt idx="8256">
                  <c:v>1.1007432238453096</c:v>
                </c:pt>
                <c:pt idx="8257">
                  <c:v>1.1009386735743378</c:v>
                </c:pt>
                <c:pt idx="8258">
                  <c:v>1.1010697597672303</c:v>
                </c:pt>
                <c:pt idx="8259">
                  <c:v>1.10118032225427</c:v>
                </c:pt>
                <c:pt idx="8260">
                  <c:v>1.1019327132225318</c:v>
                </c:pt>
                <c:pt idx="8261">
                  <c:v>1.1001843968471279</c:v>
                </c:pt>
                <c:pt idx="8262">
                  <c:v>1.1003357248558798</c:v>
                </c:pt>
                <c:pt idx="8263">
                  <c:v>1.102065314216444</c:v>
                </c:pt>
                <c:pt idx="8264">
                  <c:v>1.1013267420316879</c:v>
                </c:pt>
                <c:pt idx="8265">
                  <c:v>1.1016424891085759</c:v>
                </c:pt>
                <c:pt idx="8266">
                  <c:v>1.1010681594109559</c:v>
                </c:pt>
                <c:pt idx="8267">
                  <c:v>1.1002369081703707</c:v>
                </c:pt>
                <c:pt idx="8268">
                  <c:v>1.101771707714599</c:v>
                </c:pt>
                <c:pt idx="8269">
                  <c:v>1.1010101709291467</c:v>
                </c:pt>
                <c:pt idx="8270">
                  <c:v>1.1006815138646941</c:v>
                </c:pt>
                <c:pt idx="8271">
                  <c:v>1.1008296376664486</c:v>
                </c:pt>
                <c:pt idx="8272">
                  <c:v>1.1000558527108821</c:v>
                </c:pt>
                <c:pt idx="8273">
                  <c:v>1.1011107004347338</c:v>
                </c:pt>
                <c:pt idx="8274">
                  <c:v>1.100626213619289</c:v>
                </c:pt>
                <c:pt idx="8275">
                  <c:v>1.101736763578768</c:v>
                </c:pt>
                <c:pt idx="8276">
                  <c:v>1.1008922839707331</c:v>
                </c:pt>
                <c:pt idx="8277">
                  <c:v>1.1016646722447416</c:v>
                </c:pt>
                <c:pt idx="8278">
                  <c:v>1.1012069362100116</c:v>
                </c:pt>
                <c:pt idx="8279">
                  <c:v>1.1009675551676932</c:v>
                </c:pt>
                <c:pt idx="8280">
                  <c:v>1.1018061684501541</c:v>
                </c:pt>
                <c:pt idx="8281">
                  <c:v>1.1016620791064857</c:v>
                </c:pt>
                <c:pt idx="8282">
                  <c:v>1.1015075190191923</c:v>
                </c:pt>
                <c:pt idx="8283">
                  <c:v>1.1014454592561616</c:v>
                </c:pt>
                <c:pt idx="8284">
                  <c:v>1.0999595721569477</c:v>
                </c:pt>
                <c:pt idx="8285">
                  <c:v>1.1010751834484251</c:v>
                </c:pt>
                <c:pt idx="8286">
                  <c:v>1.1023307704465375</c:v>
                </c:pt>
                <c:pt idx="8287">
                  <c:v>1.1006466038600271</c:v>
                </c:pt>
                <c:pt idx="8288">
                  <c:v>1.1007900731499198</c:v>
                </c:pt>
                <c:pt idx="8289">
                  <c:v>1.1006593701190439</c:v>
                </c:pt>
                <c:pt idx="8290">
                  <c:v>1.1009618395212493</c:v>
                </c:pt>
                <c:pt idx="8291">
                  <c:v>1.1011509300261233</c:v>
                </c:pt>
                <c:pt idx="8292">
                  <c:v>1.1011490148960512</c:v>
                </c:pt>
                <c:pt idx="8293">
                  <c:v>1.1014422617280046</c:v>
                </c:pt>
                <c:pt idx="8294">
                  <c:v>1.1024251949019557</c:v>
                </c:pt>
                <c:pt idx="8295">
                  <c:v>1.100799702530517</c:v>
                </c:pt>
                <c:pt idx="8296">
                  <c:v>1.1016735200493106</c:v>
                </c:pt>
                <c:pt idx="8297">
                  <c:v>1.1005739344589922</c:v>
                </c:pt>
                <c:pt idx="8298">
                  <c:v>1.1011976065105669</c:v>
                </c:pt>
                <c:pt idx="8299">
                  <c:v>1.1014221874209329</c:v>
                </c:pt>
                <c:pt idx="8300">
                  <c:v>1.1006609994140995</c:v>
                </c:pt>
                <c:pt idx="8301">
                  <c:v>1.0999971304190772</c:v>
                </c:pt>
                <c:pt idx="8302">
                  <c:v>1.1011823787715969</c:v>
                </c:pt>
                <c:pt idx="8303">
                  <c:v>1.1021830364705258</c:v>
                </c:pt>
                <c:pt idx="8304">
                  <c:v>1.1010949167175648</c:v>
                </c:pt>
                <c:pt idx="8305">
                  <c:v>1.1008843252928047</c:v>
                </c:pt>
                <c:pt idx="8306">
                  <c:v>1.1016550104502261</c:v>
                </c:pt>
                <c:pt idx="8307">
                  <c:v>1.1007402018210484</c:v>
                </c:pt>
                <c:pt idx="8308">
                  <c:v>1.1010444434836537</c:v>
                </c:pt>
                <c:pt idx="8309">
                  <c:v>1.1016932973309415</c:v>
                </c:pt>
                <c:pt idx="8310">
                  <c:v>1.1017438760165794</c:v>
                </c:pt>
                <c:pt idx="8311">
                  <c:v>1.101811653790109</c:v>
                </c:pt>
                <c:pt idx="8312">
                  <c:v>1.1006925582317126</c:v>
                </c:pt>
                <c:pt idx="8313">
                  <c:v>1.1016558956043556</c:v>
                </c:pt>
                <c:pt idx="8314">
                  <c:v>1.1019632421141661</c:v>
                </c:pt>
                <c:pt idx="8315">
                  <c:v>1.1007553110871264</c:v>
                </c:pt>
                <c:pt idx="8316">
                  <c:v>1.1012102902275325</c:v>
                </c:pt>
                <c:pt idx="8317">
                  <c:v>1.1003542345208124</c:v>
                </c:pt>
                <c:pt idx="8318">
                  <c:v>1.1003694567764615</c:v>
                </c:pt>
                <c:pt idx="8319">
                  <c:v>1.1010582042751751</c:v>
                </c:pt>
                <c:pt idx="8320">
                  <c:v>1.1014637578408963</c:v>
                </c:pt>
                <c:pt idx="8321">
                  <c:v>1.0999477120917727</c:v>
                </c:pt>
                <c:pt idx="8322">
                  <c:v>1.0992586140682783</c:v>
                </c:pt>
                <c:pt idx="8323">
                  <c:v>1.1017751611293862</c:v>
                </c:pt>
                <c:pt idx="8324">
                  <c:v>1.1004398200312382</c:v>
                </c:pt>
                <c:pt idx="8325">
                  <c:v>1.1002669623573453</c:v>
                </c:pt>
                <c:pt idx="8326">
                  <c:v>1.1000810249000099</c:v>
                </c:pt>
                <c:pt idx="8327">
                  <c:v>1.1000058433370925</c:v>
                </c:pt>
                <c:pt idx="8328">
                  <c:v>1.1016246433827146</c:v>
                </c:pt>
                <c:pt idx="8329">
                  <c:v>1.1009863236831354</c:v>
                </c:pt>
                <c:pt idx="8330">
                  <c:v>1.1016985402710244</c:v>
                </c:pt>
                <c:pt idx="8331">
                  <c:v>1.1007943933125053</c:v>
                </c:pt>
                <c:pt idx="8332">
                  <c:v>1.1005983229532394</c:v>
                </c:pt>
                <c:pt idx="8333">
                  <c:v>1.1016807403904612</c:v>
                </c:pt>
                <c:pt idx="8334">
                  <c:v>1.1012261679338251</c:v>
                </c:pt>
                <c:pt idx="8335">
                  <c:v>1.1006572064293587</c:v>
                </c:pt>
                <c:pt idx="8336">
                  <c:v>1.1009075201400513</c:v>
                </c:pt>
                <c:pt idx="8337">
                  <c:v>1.1018472813617366</c:v>
                </c:pt>
                <c:pt idx="8338">
                  <c:v>1.1014676404623145</c:v>
                </c:pt>
                <c:pt idx="8339">
                  <c:v>1.1013183061875595</c:v>
                </c:pt>
                <c:pt idx="8340">
                  <c:v>1.1007900142362543</c:v>
                </c:pt>
                <c:pt idx="8341">
                  <c:v>1.1012882049446882</c:v>
                </c:pt>
                <c:pt idx="8342">
                  <c:v>1.1016320889593307</c:v>
                </c:pt>
                <c:pt idx="8343">
                  <c:v>1.1008161117675326</c:v>
                </c:pt>
                <c:pt idx="8344">
                  <c:v>1.1014674371344062</c:v>
                </c:pt>
                <c:pt idx="8345">
                  <c:v>1.1015708400141435</c:v>
                </c:pt>
                <c:pt idx="8346">
                  <c:v>1.1009453446252311</c:v>
                </c:pt>
                <c:pt idx="8347">
                  <c:v>1.1018504250976577</c:v>
                </c:pt>
                <c:pt idx="8348">
                  <c:v>1.1008736587498373</c:v>
                </c:pt>
                <c:pt idx="8349">
                  <c:v>1.1010194364856234</c:v>
                </c:pt>
                <c:pt idx="8350">
                  <c:v>1.1004515671888659</c:v>
                </c:pt>
                <c:pt idx="8351">
                  <c:v>1.1003531325635838</c:v>
                </c:pt>
                <c:pt idx="8352">
                  <c:v>1.1007404860570136</c:v>
                </c:pt>
                <c:pt idx="8353">
                  <c:v>1.1009194912891633</c:v>
                </c:pt>
                <c:pt idx="8354">
                  <c:v>1.100397809429857</c:v>
                </c:pt>
                <c:pt idx="8355">
                  <c:v>1.1001979558688266</c:v>
                </c:pt>
                <c:pt idx="8356">
                  <c:v>1.1008647992005023</c:v>
                </c:pt>
                <c:pt idx="8357">
                  <c:v>1.1001941152811077</c:v>
                </c:pt>
                <c:pt idx="8358">
                  <c:v>1.1005159537829488</c:v>
                </c:pt>
                <c:pt idx="8359">
                  <c:v>1.0999738523873581</c:v>
                </c:pt>
                <c:pt idx="8360">
                  <c:v>1.1009581788859526</c:v>
                </c:pt>
                <c:pt idx="8361">
                  <c:v>1.1011671417411413</c:v>
                </c:pt>
                <c:pt idx="8362">
                  <c:v>1.1004238487930245</c:v>
                </c:pt>
                <c:pt idx="8363">
                  <c:v>1.1007147093261962</c:v>
                </c:pt>
                <c:pt idx="8364">
                  <c:v>1.0991688111520099</c:v>
                </c:pt>
                <c:pt idx="8365">
                  <c:v>1.10092702508394</c:v>
                </c:pt>
                <c:pt idx="8366">
                  <c:v>1.101889915538051</c:v>
                </c:pt>
                <c:pt idx="8367">
                  <c:v>1.1013066846980544</c:v>
                </c:pt>
                <c:pt idx="8368">
                  <c:v>1.1021459581435407</c:v>
                </c:pt>
                <c:pt idx="8369">
                  <c:v>1.1012858369458232</c:v>
                </c:pt>
                <c:pt idx="8370">
                  <c:v>1.1006599422677181</c:v>
                </c:pt>
                <c:pt idx="8371">
                  <c:v>1.1007868689243008</c:v>
                </c:pt>
                <c:pt idx="8372">
                  <c:v>1.1016907030339667</c:v>
                </c:pt>
                <c:pt idx="8373">
                  <c:v>1.1005816388569885</c:v>
                </c:pt>
                <c:pt idx="8374">
                  <c:v>1.0994661997722828</c:v>
                </c:pt>
                <c:pt idx="8375">
                  <c:v>1.1016226159487978</c:v>
                </c:pt>
                <c:pt idx="8376">
                  <c:v>1.1010729946766535</c:v>
                </c:pt>
                <c:pt idx="8377">
                  <c:v>1.1004541786120707</c:v>
                </c:pt>
                <c:pt idx="8378">
                  <c:v>1.1010967565681968</c:v>
                </c:pt>
                <c:pt idx="8379">
                  <c:v>1.1019180189946178</c:v>
                </c:pt>
                <c:pt idx="8380">
                  <c:v>1.1007618324590258</c:v>
                </c:pt>
                <c:pt idx="8381">
                  <c:v>1.1004697024992229</c:v>
                </c:pt>
                <c:pt idx="8382">
                  <c:v>1.1012579387476413</c:v>
                </c:pt>
                <c:pt idx="8383">
                  <c:v>1.1007099253884789</c:v>
                </c:pt>
                <c:pt idx="8384">
                  <c:v>1.1024078323255486</c:v>
                </c:pt>
                <c:pt idx="8385">
                  <c:v>1.10107140714401</c:v>
                </c:pt>
                <c:pt idx="8386">
                  <c:v>1.101097981405625</c:v>
                </c:pt>
                <c:pt idx="8387">
                  <c:v>1.1021961197056063</c:v>
                </c:pt>
                <c:pt idx="8388">
                  <c:v>1.0999808302913798</c:v>
                </c:pt>
                <c:pt idx="8389">
                  <c:v>1.1006742712225555</c:v>
                </c:pt>
                <c:pt idx="8390">
                  <c:v>1.0995663292396267</c:v>
                </c:pt>
                <c:pt idx="8391">
                  <c:v>1.1019113091196779</c:v>
                </c:pt>
                <c:pt idx="8392">
                  <c:v>1.1011891023507312</c:v>
                </c:pt>
                <c:pt idx="8393">
                  <c:v>1.1021542950552192</c:v>
                </c:pt>
                <c:pt idx="8394">
                  <c:v>1.1022275287441452</c:v>
                </c:pt>
                <c:pt idx="8395">
                  <c:v>1.1004674816467228</c:v>
                </c:pt>
                <c:pt idx="8396">
                  <c:v>1.1001666215836077</c:v>
                </c:pt>
                <c:pt idx="8397">
                  <c:v>1.1010228245231197</c:v>
                </c:pt>
                <c:pt idx="8398">
                  <c:v>1.1006948373808931</c:v>
                </c:pt>
                <c:pt idx="8399">
                  <c:v>1.101352429744233</c:v>
                </c:pt>
                <c:pt idx="8400">
                  <c:v>1.1018202164380688</c:v>
                </c:pt>
                <c:pt idx="8401">
                  <c:v>1.1010089896599726</c:v>
                </c:pt>
                <c:pt idx="8402">
                  <c:v>1.100471240136633</c:v>
                </c:pt>
                <c:pt idx="8403">
                  <c:v>1.1001022999674204</c:v>
                </c:pt>
                <c:pt idx="8404">
                  <c:v>1.100270467391965</c:v>
                </c:pt>
                <c:pt idx="8405">
                  <c:v>1.1014327909741808</c:v>
                </c:pt>
                <c:pt idx="8406">
                  <c:v>1.1019161547733536</c:v>
                </c:pt>
                <c:pt idx="8407">
                  <c:v>1.1015385796059727</c:v>
                </c:pt>
                <c:pt idx="8408">
                  <c:v>1.1008514599592913</c:v>
                </c:pt>
                <c:pt idx="8409">
                  <c:v>1.1008597304643428</c:v>
                </c:pt>
                <c:pt idx="8410">
                  <c:v>1.1017505930883844</c:v>
                </c:pt>
                <c:pt idx="8411">
                  <c:v>1.1006768213797131</c:v>
                </c:pt>
                <c:pt idx="8412">
                  <c:v>1.1012608297765727</c:v>
                </c:pt>
                <c:pt idx="8413">
                  <c:v>1.1022377208555245</c:v>
                </c:pt>
                <c:pt idx="8414">
                  <c:v>1.100798885874243</c:v>
                </c:pt>
                <c:pt idx="8415">
                  <c:v>1.100520004133825</c:v>
                </c:pt>
                <c:pt idx="8416">
                  <c:v>1.101211245953202</c:v>
                </c:pt>
                <c:pt idx="8417">
                  <c:v>1.1012991840289659</c:v>
                </c:pt>
                <c:pt idx="8418">
                  <c:v>1.1007002250155968</c:v>
                </c:pt>
                <c:pt idx="8419">
                  <c:v>1.1008642052266533</c:v>
                </c:pt>
                <c:pt idx="8420">
                  <c:v>1.1013176966550908</c:v>
                </c:pt>
                <c:pt idx="8421">
                  <c:v>1.1003390556721711</c:v>
                </c:pt>
                <c:pt idx="8422">
                  <c:v>1.1010979365929916</c:v>
                </c:pt>
                <c:pt idx="8423">
                  <c:v>1.100980248601219</c:v>
                </c:pt>
                <c:pt idx="8424">
                  <c:v>1.101483763567819</c:v>
                </c:pt>
                <c:pt idx="8425">
                  <c:v>1.100967688312531</c:v>
                </c:pt>
                <c:pt idx="8426">
                  <c:v>1.1005599924201648</c:v>
                </c:pt>
                <c:pt idx="8427">
                  <c:v>1.1016287748247158</c:v>
                </c:pt>
                <c:pt idx="8428">
                  <c:v>1.1008113240117383</c:v>
                </c:pt>
                <c:pt idx="8429">
                  <c:v>1.1010903842374753</c:v>
                </c:pt>
                <c:pt idx="8430">
                  <c:v>1.1006699164973588</c:v>
                </c:pt>
                <c:pt idx="8431">
                  <c:v>1.1017284343730374</c:v>
                </c:pt>
                <c:pt idx="8432">
                  <c:v>1.1009237750855192</c:v>
                </c:pt>
                <c:pt idx="8433">
                  <c:v>1.1008999789516147</c:v>
                </c:pt>
                <c:pt idx="8434">
                  <c:v>1.1012457453843356</c:v>
                </c:pt>
                <c:pt idx="8435">
                  <c:v>1.1002344229330174</c:v>
                </c:pt>
                <c:pt idx="8436">
                  <c:v>1.1012433314518271</c:v>
                </c:pt>
                <c:pt idx="8437">
                  <c:v>1.1010693519752381</c:v>
                </c:pt>
                <c:pt idx="8438">
                  <c:v>1.1009281345906621</c:v>
                </c:pt>
                <c:pt idx="8439">
                  <c:v>1.1019878442214412</c:v>
                </c:pt>
                <c:pt idx="8440">
                  <c:v>1.1009019623947709</c:v>
                </c:pt>
                <c:pt idx="8441">
                  <c:v>1.1007842279920974</c:v>
                </c:pt>
                <c:pt idx="8442">
                  <c:v>1.102063844157354</c:v>
                </c:pt>
                <c:pt idx="8443">
                  <c:v>1.1011204119271818</c:v>
                </c:pt>
                <c:pt idx="8444">
                  <c:v>1.1013128629058633</c:v>
                </c:pt>
                <c:pt idx="8445">
                  <c:v>1.1010259607265958</c:v>
                </c:pt>
                <c:pt idx="8446">
                  <c:v>1.1013052646519126</c:v>
                </c:pt>
                <c:pt idx="8447">
                  <c:v>1.1009506599237939</c:v>
                </c:pt>
                <c:pt idx="8448">
                  <c:v>1.1010163155798229</c:v>
                </c:pt>
                <c:pt idx="8449">
                  <c:v>1.1017223379488637</c:v>
                </c:pt>
                <c:pt idx="8450">
                  <c:v>1.1017798145042055</c:v>
                </c:pt>
                <c:pt idx="8451">
                  <c:v>1.1006750904387961</c:v>
                </c:pt>
                <c:pt idx="8452">
                  <c:v>1.1004350510431176</c:v>
                </c:pt>
                <c:pt idx="8453">
                  <c:v>1.1004032059950235</c:v>
                </c:pt>
                <c:pt idx="8454">
                  <c:v>1.1003441295444019</c:v>
                </c:pt>
                <c:pt idx="8455">
                  <c:v>1.1001062163579267</c:v>
                </c:pt>
                <c:pt idx="8456">
                  <c:v>1.1017717303322985</c:v>
                </c:pt>
                <c:pt idx="8457">
                  <c:v>1.1022600198563801</c:v>
                </c:pt>
                <c:pt idx="8458">
                  <c:v>1.1011834695375184</c:v>
                </c:pt>
                <c:pt idx="8459">
                  <c:v>1.0998629817330943</c:v>
                </c:pt>
                <c:pt idx="8460">
                  <c:v>1.1004772228701276</c:v>
                </c:pt>
                <c:pt idx="8461">
                  <c:v>1.1029409775323535</c:v>
                </c:pt>
                <c:pt idx="8462">
                  <c:v>1.1012062958648403</c:v>
                </c:pt>
                <c:pt idx="8463">
                  <c:v>1.1012450926088955</c:v>
                </c:pt>
                <c:pt idx="8464">
                  <c:v>1.1019103586509191</c:v>
                </c:pt>
                <c:pt idx="8465">
                  <c:v>1.1013534396678999</c:v>
                </c:pt>
                <c:pt idx="8466">
                  <c:v>1.1001170311576458</c:v>
                </c:pt>
                <c:pt idx="8467">
                  <c:v>1.0998851173029691</c:v>
                </c:pt>
                <c:pt idx="8468">
                  <c:v>1.1010005008926163</c:v>
                </c:pt>
                <c:pt idx="8469">
                  <c:v>1.1018333039602322</c:v>
                </c:pt>
                <c:pt idx="8470">
                  <c:v>1.0999270876356639</c:v>
                </c:pt>
                <c:pt idx="8471">
                  <c:v>1.1006656848843763</c:v>
                </c:pt>
                <c:pt idx="8472">
                  <c:v>1.1021244165643731</c:v>
                </c:pt>
                <c:pt idx="8473">
                  <c:v>1.1016319553297331</c:v>
                </c:pt>
                <c:pt idx="8474">
                  <c:v>1.1015638570454334</c:v>
                </c:pt>
                <c:pt idx="8475">
                  <c:v>1.1003184933994989</c:v>
                </c:pt>
                <c:pt idx="8476">
                  <c:v>1.101147054052958</c:v>
                </c:pt>
                <c:pt idx="8477">
                  <c:v>1.1008499606035043</c:v>
                </c:pt>
                <c:pt idx="8478">
                  <c:v>1.1033240683781096</c:v>
                </c:pt>
                <c:pt idx="8479">
                  <c:v>1.1006542838380509</c:v>
                </c:pt>
                <c:pt idx="8480">
                  <c:v>1.1012707949064089</c:v>
                </c:pt>
                <c:pt idx="8481">
                  <c:v>1.1004886277408661</c:v>
                </c:pt>
                <c:pt idx="8482">
                  <c:v>1.1011258474104393</c:v>
                </c:pt>
                <c:pt idx="8483">
                  <c:v>1.0998959401460822</c:v>
                </c:pt>
                <c:pt idx="8484">
                  <c:v>1.1011555664870516</c:v>
                </c:pt>
                <c:pt idx="8485">
                  <c:v>1.1013176347279947</c:v>
                </c:pt>
                <c:pt idx="8486">
                  <c:v>1.1006961129793071</c:v>
                </c:pt>
                <c:pt idx="8487">
                  <c:v>1.1011331975982981</c:v>
                </c:pt>
                <c:pt idx="8488">
                  <c:v>1.1019728063045373</c:v>
                </c:pt>
                <c:pt idx="8489">
                  <c:v>1.1017628504449761</c:v>
                </c:pt>
                <c:pt idx="8490">
                  <c:v>1.1014426708408418</c:v>
                </c:pt>
                <c:pt idx="8491">
                  <c:v>1.1000311546164419</c:v>
                </c:pt>
                <c:pt idx="8492">
                  <c:v>1.1011184787931403</c:v>
                </c:pt>
                <c:pt idx="8493">
                  <c:v>1.1006996369605795</c:v>
                </c:pt>
                <c:pt idx="8494">
                  <c:v>1.1001986892591222</c:v>
                </c:pt>
                <c:pt idx="8495">
                  <c:v>1.1010247855583255</c:v>
                </c:pt>
                <c:pt idx="8496">
                  <c:v>1.1013950718989232</c:v>
                </c:pt>
                <c:pt idx="8497">
                  <c:v>1.1016070564203557</c:v>
                </c:pt>
                <c:pt idx="8498">
                  <c:v>1.1003275034652784</c:v>
                </c:pt>
                <c:pt idx="8499">
                  <c:v>1.1011003031437088</c:v>
                </c:pt>
                <c:pt idx="8500">
                  <c:v>1.1014316126875783</c:v>
                </c:pt>
                <c:pt idx="8501">
                  <c:v>1.1008068311058221</c:v>
                </c:pt>
                <c:pt idx="8502">
                  <c:v>1.1022833302547008</c:v>
                </c:pt>
                <c:pt idx="8503">
                  <c:v>1.1002044817080328</c:v>
                </c:pt>
                <c:pt idx="8504">
                  <c:v>1.1000223042841282</c:v>
                </c:pt>
                <c:pt idx="8505">
                  <c:v>1.1003784260950034</c:v>
                </c:pt>
                <c:pt idx="8506">
                  <c:v>1.10071192208489</c:v>
                </c:pt>
                <c:pt idx="8507">
                  <c:v>1.1010971409454826</c:v>
                </c:pt>
                <c:pt idx="8508">
                  <c:v>1.101311152863687</c:v>
                </c:pt>
                <c:pt idx="8509">
                  <c:v>1.1006071606839971</c:v>
                </c:pt>
                <c:pt idx="8510">
                  <c:v>1.1012215334553177</c:v>
                </c:pt>
                <c:pt idx="8511">
                  <c:v>1.1015807644741085</c:v>
                </c:pt>
                <c:pt idx="8512">
                  <c:v>1.1009562113525473</c:v>
                </c:pt>
                <c:pt idx="8513">
                  <c:v>1.1009586388946579</c:v>
                </c:pt>
                <c:pt idx="8514">
                  <c:v>1.1002717174152394</c:v>
                </c:pt>
                <c:pt idx="8515">
                  <c:v>1.1008289198910333</c:v>
                </c:pt>
                <c:pt idx="8516">
                  <c:v>1.1005895404099022</c:v>
                </c:pt>
                <c:pt idx="8517">
                  <c:v>1.1013012917612115</c:v>
                </c:pt>
                <c:pt idx="8518">
                  <c:v>1.1014198861799582</c:v>
                </c:pt>
                <c:pt idx="8519">
                  <c:v>1.1017604394092462</c:v>
                </c:pt>
                <c:pt idx="8520">
                  <c:v>1.1010083753299613</c:v>
                </c:pt>
                <c:pt idx="8521">
                  <c:v>1.1019506091426348</c:v>
                </c:pt>
                <c:pt idx="8522">
                  <c:v>1.1009291713376945</c:v>
                </c:pt>
                <c:pt idx="8523">
                  <c:v>1.1009504067776159</c:v>
                </c:pt>
                <c:pt idx="8524">
                  <c:v>1.1009079288965036</c:v>
                </c:pt>
                <c:pt idx="8525">
                  <c:v>1.0998750137616569</c:v>
                </c:pt>
                <c:pt idx="8526">
                  <c:v>1.1003546422826864</c:v>
                </c:pt>
                <c:pt idx="8527">
                  <c:v>1.1016131950256578</c:v>
                </c:pt>
                <c:pt idx="8528">
                  <c:v>1.1017240921708968</c:v>
                </c:pt>
                <c:pt idx="8529">
                  <c:v>1.1022648680623193</c:v>
                </c:pt>
                <c:pt idx="8530">
                  <c:v>1.102610920454332</c:v>
                </c:pt>
                <c:pt idx="8531">
                  <c:v>1.1007647153093854</c:v>
                </c:pt>
                <c:pt idx="8532">
                  <c:v>1.1019463228281907</c:v>
                </c:pt>
                <c:pt idx="8533">
                  <c:v>1.1008735786534356</c:v>
                </c:pt>
                <c:pt idx="8534">
                  <c:v>1.1013218062375953</c:v>
                </c:pt>
                <c:pt idx="8535">
                  <c:v>1.1005104669370465</c:v>
                </c:pt>
                <c:pt idx="8536">
                  <c:v>1.1006317054866277</c:v>
                </c:pt>
                <c:pt idx="8537">
                  <c:v>1.101642254771416</c:v>
                </c:pt>
                <c:pt idx="8538">
                  <c:v>1.1014885878424669</c:v>
                </c:pt>
                <c:pt idx="8539">
                  <c:v>1.1023027043557512</c:v>
                </c:pt>
                <c:pt idx="8540">
                  <c:v>1.1002419308070115</c:v>
                </c:pt>
                <c:pt idx="8541">
                  <c:v>1.1007248777783036</c:v>
                </c:pt>
                <c:pt idx="8542">
                  <c:v>1.1018659745772892</c:v>
                </c:pt>
                <c:pt idx="8543">
                  <c:v>1.0997356853191105</c:v>
                </c:pt>
                <c:pt idx="8544">
                  <c:v>1.1003642722137335</c:v>
                </c:pt>
                <c:pt idx="8545">
                  <c:v>1.0997688188514647</c:v>
                </c:pt>
                <c:pt idx="8546">
                  <c:v>1.1013216521700036</c:v>
                </c:pt>
                <c:pt idx="8547">
                  <c:v>1.1009211111481103</c:v>
                </c:pt>
                <c:pt idx="8548">
                  <c:v>1.1012703312158327</c:v>
                </c:pt>
                <c:pt idx="8549">
                  <c:v>1.0996696790656406</c:v>
                </c:pt>
                <c:pt idx="8550">
                  <c:v>1.1009996477756796</c:v>
                </c:pt>
                <c:pt idx="8551">
                  <c:v>1.1015325356318804</c:v>
                </c:pt>
                <c:pt idx="8552">
                  <c:v>1.1006508852932584</c:v>
                </c:pt>
                <c:pt idx="8553">
                  <c:v>1.1015139089017276</c:v>
                </c:pt>
                <c:pt idx="8554">
                  <c:v>1.1000301785332287</c:v>
                </c:pt>
                <c:pt idx="8555">
                  <c:v>1.1004645762705565</c:v>
                </c:pt>
                <c:pt idx="8556">
                  <c:v>1.1001056517339576</c:v>
                </c:pt>
                <c:pt idx="8557">
                  <c:v>1.1010415781308642</c:v>
                </c:pt>
                <c:pt idx="8558">
                  <c:v>1.1017319153000362</c:v>
                </c:pt>
                <c:pt idx="8559">
                  <c:v>1.1017642392431082</c:v>
                </c:pt>
                <c:pt idx="8560">
                  <c:v>1.1008026278766498</c:v>
                </c:pt>
                <c:pt idx="8561">
                  <c:v>1.1005849669181331</c:v>
                </c:pt>
                <c:pt idx="8562">
                  <c:v>1.1010642893676739</c:v>
                </c:pt>
                <c:pt idx="8563">
                  <c:v>1.1004064099139896</c:v>
                </c:pt>
                <c:pt idx="8564">
                  <c:v>1.1024074661084293</c:v>
                </c:pt>
                <c:pt idx="8565">
                  <c:v>1.1015533280215968</c:v>
                </c:pt>
                <c:pt idx="8566">
                  <c:v>1.1005027054382173</c:v>
                </c:pt>
                <c:pt idx="8567">
                  <c:v>1.1002595726935338</c:v>
                </c:pt>
                <c:pt idx="8568">
                  <c:v>1.1021446113456357</c:v>
                </c:pt>
                <c:pt idx="8569">
                  <c:v>1.1023066517872238</c:v>
                </c:pt>
                <c:pt idx="8570">
                  <c:v>1.1016416690849145</c:v>
                </c:pt>
                <c:pt idx="8571">
                  <c:v>1.1016311109600776</c:v>
                </c:pt>
                <c:pt idx="8572">
                  <c:v>1.0999980574800112</c:v>
                </c:pt>
                <c:pt idx="8573">
                  <c:v>1.1013959787706911</c:v>
                </c:pt>
                <c:pt idx="8574">
                  <c:v>1.1004913571004271</c:v>
                </c:pt>
                <c:pt idx="8575">
                  <c:v>1.1000603102592124</c:v>
                </c:pt>
                <c:pt idx="8576">
                  <c:v>1.1010282545043217</c:v>
                </c:pt>
                <c:pt idx="8577">
                  <c:v>1.1008066029458454</c:v>
                </c:pt>
                <c:pt idx="8578">
                  <c:v>1.1012283749890144</c:v>
                </c:pt>
                <c:pt idx="8579">
                  <c:v>1.1010291045805927</c:v>
                </c:pt>
                <c:pt idx="8580">
                  <c:v>1.1008956212849719</c:v>
                </c:pt>
                <c:pt idx="8581">
                  <c:v>1.1019470687446897</c:v>
                </c:pt>
                <c:pt idx="8582">
                  <c:v>1.1001558903083744</c:v>
                </c:pt>
                <c:pt idx="8583">
                  <c:v>1.1009918446600628</c:v>
                </c:pt>
                <c:pt idx="8584">
                  <c:v>1.1017063558356233</c:v>
                </c:pt>
                <c:pt idx="8585">
                  <c:v>1.1022241559457462</c:v>
                </c:pt>
                <c:pt idx="8586">
                  <c:v>1.1004243424905473</c:v>
                </c:pt>
                <c:pt idx="8587">
                  <c:v>1.1009988481261317</c:v>
                </c:pt>
                <c:pt idx="8588">
                  <c:v>1.1001640837911768</c:v>
                </c:pt>
                <c:pt idx="8589">
                  <c:v>1.1005010928880494</c:v>
                </c:pt>
                <c:pt idx="8590">
                  <c:v>1.1002998753646185</c:v>
                </c:pt>
                <c:pt idx="8591">
                  <c:v>1.1007165589622931</c:v>
                </c:pt>
                <c:pt idx="8592">
                  <c:v>1.1005346735230583</c:v>
                </c:pt>
                <c:pt idx="8593">
                  <c:v>1.100373369686342</c:v>
                </c:pt>
                <c:pt idx="8594">
                  <c:v>1.1004924243064558</c:v>
                </c:pt>
                <c:pt idx="8595">
                  <c:v>1.1001335390934683</c:v>
                </c:pt>
                <c:pt idx="8596">
                  <c:v>1.1015711016309535</c:v>
                </c:pt>
                <c:pt idx="8597">
                  <c:v>1.100980816434169</c:v>
                </c:pt>
                <c:pt idx="8598">
                  <c:v>1.1013303398728229</c:v>
                </c:pt>
                <c:pt idx="8599">
                  <c:v>1.1002499658200342</c:v>
                </c:pt>
                <c:pt idx="8600">
                  <c:v>1.1006102862925655</c:v>
                </c:pt>
                <c:pt idx="8601">
                  <c:v>1.1002793804455993</c:v>
                </c:pt>
                <c:pt idx="8602">
                  <c:v>1.1015326334307898</c:v>
                </c:pt>
                <c:pt idx="8603">
                  <c:v>1.1012520451468981</c:v>
                </c:pt>
                <c:pt idx="8604">
                  <c:v>1.1006675956953651</c:v>
                </c:pt>
                <c:pt idx="8605">
                  <c:v>1.0999354302173061</c:v>
                </c:pt>
                <c:pt idx="8606">
                  <c:v>1.1007237285064939</c:v>
                </c:pt>
                <c:pt idx="8607">
                  <c:v>1.1006002115251632</c:v>
                </c:pt>
                <c:pt idx="8608">
                  <c:v>1.1008960168407416</c:v>
                </c:pt>
                <c:pt idx="8609">
                  <c:v>1.1005726752390119</c:v>
                </c:pt>
                <c:pt idx="8610">
                  <c:v>1.1007074668945027</c:v>
                </c:pt>
                <c:pt idx="8611">
                  <c:v>1.1010422637617199</c:v>
                </c:pt>
                <c:pt idx="8612">
                  <c:v>1.1006330686252472</c:v>
                </c:pt>
                <c:pt idx="8613">
                  <c:v>1.1017105818350739</c:v>
                </c:pt>
                <c:pt idx="8614">
                  <c:v>1.1005115389846776</c:v>
                </c:pt>
                <c:pt idx="8615">
                  <c:v>1.1010038805894438</c:v>
                </c:pt>
                <c:pt idx="8616">
                  <c:v>1.1003510301228581</c:v>
                </c:pt>
                <c:pt idx="8617">
                  <c:v>1.1013347020677933</c:v>
                </c:pt>
                <c:pt idx="8618">
                  <c:v>1.0998233300651736</c:v>
                </c:pt>
                <c:pt idx="8619">
                  <c:v>1.1021957554739086</c:v>
                </c:pt>
                <c:pt idx="8620">
                  <c:v>1.1003629579501915</c:v>
                </c:pt>
                <c:pt idx="8621">
                  <c:v>1.101177044107122</c:v>
                </c:pt>
                <c:pt idx="8622">
                  <c:v>1.1000947055795511</c:v>
                </c:pt>
                <c:pt idx="8623">
                  <c:v>1.099806062280642</c:v>
                </c:pt>
                <c:pt idx="8624">
                  <c:v>1.1018795716233829</c:v>
                </c:pt>
                <c:pt idx="8625">
                  <c:v>1.1010614594272565</c:v>
                </c:pt>
                <c:pt idx="8626">
                  <c:v>1.1004631203119544</c:v>
                </c:pt>
                <c:pt idx="8627">
                  <c:v>1.101494946434932</c:v>
                </c:pt>
                <c:pt idx="8628">
                  <c:v>1.10015421344886</c:v>
                </c:pt>
                <c:pt idx="8629">
                  <c:v>1.1006926319642514</c:v>
                </c:pt>
                <c:pt idx="8630">
                  <c:v>1.1002470526979844</c:v>
                </c:pt>
                <c:pt idx="8631">
                  <c:v>1.1010789267605214</c:v>
                </c:pt>
                <c:pt idx="8632">
                  <c:v>1.1018933895901726</c:v>
                </c:pt>
                <c:pt idx="8633">
                  <c:v>1.100007365432202</c:v>
                </c:pt>
                <c:pt idx="8634">
                  <c:v>1.1004676778141396</c:v>
                </c:pt>
                <c:pt idx="8635">
                  <c:v>1.1008546595365878</c:v>
                </c:pt>
                <c:pt idx="8636">
                  <c:v>1.1014449057294848</c:v>
                </c:pt>
                <c:pt idx="8637">
                  <c:v>1.1000925062814366</c:v>
                </c:pt>
                <c:pt idx="8638">
                  <c:v>1.1015142450062931</c:v>
                </c:pt>
                <c:pt idx="8639">
                  <c:v>1.1013761643186122</c:v>
                </c:pt>
                <c:pt idx="8640">
                  <c:v>1.0998947674241835</c:v>
                </c:pt>
                <c:pt idx="8641">
                  <c:v>1.1009085291014733</c:v>
                </c:pt>
                <c:pt idx="8642">
                  <c:v>1.1011595068311015</c:v>
                </c:pt>
                <c:pt idx="8643">
                  <c:v>1.1018974836741899</c:v>
                </c:pt>
                <c:pt idx="8644">
                  <c:v>1.1002207312867616</c:v>
                </c:pt>
                <c:pt idx="8645">
                  <c:v>1.1016423553647374</c:v>
                </c:pt>
                <c:pt idx="8646">
                  <c:v>1.1004319879035946</c:v>
                </c:pt>
                <c:pt idx="8647">
                  <c:v>1.1019664722013516</c:v>
                </c:pt>
                <c:pt idx="8648">
                  <c:v>1.1016437300401132</c:v>
                </c:pt>
                <c:pt idx="8649">
                  <c:v>1.1007164686338908</c:v>
                </c:pt>
                <c:pt idx="8650">
                  <c:v>1.0996812613121476</c:v>
                </c:pt>
                <c:pt idx="8651">
                  <c:v>1.1005605496946753</c:v>
                </c:pt>
                <c:pt idx="8652">
                  <c:v>1.1007967265226068</c:v>
                </c:pt>
                <c:pt idx="8653">
                  <c:v>1.1010848765507746</c:v>
                </c:pt>
                <c:pt idx="8654">
                  <c:v>1.1011863549729668</c:v>
                </c:pt>
                <c:pt idx="8655">
                  <c:v>1.1028506613903828</c:v>
                </c:pt>
                <c:pt idx="8656">
                  <c:v>1.100107061134679</c:v>
                </c:pt>
                <c:pt idx="8657">
                  <c:v>1.1013043942306049</c:v>
                </c:pt>
                <c:pt idx="8658">
                  <c:v>1.1023962106672143</c:v>
                </c:pt>
                <c:pt idx="8659">
                  <c:v>1.1008255221392025</c:v>
                </c:pt>
                <c:pt idx="8660">
                  <c:v>1.1005675114125113</c:v>
                </c:pt>
                <c:pt idx="8661">
                  <c:v>1.1006961430488202</c:v>
                </c:pt>
                <c:pt idx="8662">
                  <c:v>1.1006198338030273</c:v>
                </c:pt>
                <c:pt idx="8663">
                  <c:v>1.1008758803189014</c:v>
                </c:pt>
                <c:pt idx="8664">
                  <c:v>1.1005792810788635</c:v>
                </c:pt>
                <c:pt idx="8665">
                  <c:v>1.101479751345094</c:v>
                </c:pt>
                <c:pt idx="8666">
                  <c:v>1.1004788675927388</c:v>
                </c:pt>
                <c:pt idx="8667">
                  <c:v>1.100683012422019</c:v>
                </c:pt>
                <c:pt idx="8668">
                  <c:v>1.1011595068311013</c:v>
                </c:pt>
                <c:pt idx="8669">
                  <c:v>1.1014225331756782</c:v>
                </c:pt>
                <c:pt idx="8670">
                  <c:v>1.1014672556070462</c:v>
                </c:pt>
                <c:pt idx="8671">
                  <c:v>1.1013617960737285</c:v>
                </c:pt>
                <c:pt idx="8672">
                  <c:v>1.1007321546192015</c:v>
                </c:pt>
                <c:pt idx="8673">
                  <c:v>1.1009414483292363</c:v>
                </c:pt>
                <c:pt idx="8674">
                  <c:v>1.1007003939969704</c:v>
                </c:pt>
                <c:pt idx="8675">
                  <c:v>1.1001403791284323</c:v>
                </c:pt>
                <c:pt idx="8676">
                  <c:v>1.1013327922695513</c:v>
                </c:pt>
                <c:pt idx="8677">
                  <c:v>1.1005230940682034</c:v>
                </c:pt>
                <c:pt idx="8678">
                  <c:v>1.1014408026570284</c:v>
                </c:pt>
                <c:pt idx="8679">
                  <c:v>1.1008417729354121</c:v>
                </c:pt>
                <c:pt idx="8680">
                  <c:v>1.102098756121062</c:v>
                </c:pt>
                <c:pt idx="8681">
                  <c:v>1.1002861722501458</c:v>
                </c:pt>
                <c:pt idx="8682">
                  <c:v>1.1006066767427052</c:v>
                </c:pt>
                <c:pt idx="8683">
                  <c:v>1.1009897877909594</c:v>
                </c:pt>
                <c:pt idx="8684">
                  <c:v>1.1005695542243388</c:v>
                </c:pt>
                <c:pt idx="8685">
                  <c:v>1.1009935527825125</c:v>
                </c:pt>
                <c:pt idx="8686">
                  <c:v>1.1004986412381514</c:v>
                </c:pt>
                <c:pt idx="8687">
                  <c:v>1.1006786563237232</c:v>
                </c:pt>
                <c:pt idx="8688">
                  <c:v>1.1014159887780948</c:v>
                </c:pt>
                <c:pt idx="8689">
                  <c:v>1.1000649172967836</c:v>
                </c:pt>
                <c:pt idx="8690">
                  <c:v>1.1008796492295732</c:v>
                </c:pt>
                <c:pt idx="8691">
                  <c:v>1.1007126798827369</c:v>
                </c:pt>
                <c:pt idx="8692">
                  <c:v>1.1011883938328704</c:v>
                </c:pt>
                <c:pt idx="8693">
                  <c:v>1.1000016561014156</c:v>
                </c:pt>
                <c:pt idx="8694">
                  <c:v>1.1026601926339972</c:v>
                </c:pt>
                <c:pt idx="8695">
                  <c:v>1.1014106206060827</c:v>
                </c:pt>
                <c:pt idx="8696">
                  <c:v>1.1003028085266739</c:v>
                </c:pt>
                <c:pt idx="8697">
                  <c:v>1.1013275333913035</c:v>
                </c:pt>
                <c:pt idx="8698">
                  <c:v>1.1014908306360964</c:v>
                </c:pt>
                <c:pt idx="8699">
                  <c:v>1.0998552190562232</c:v>
                </c:pt>
                <c:pt idx="8700">
                  <c:v>1.1007411130104758</c:v>
                </c:pt>
                <c:pt idx="8701">
                  <c:v>1.1005627613354749</c:v>
                </c:pt>
                <c:pt idx="8702">
                  <c:v>1.1005328295258341</c:v>
                </c:pt>
                <c:pt idx="8703">
                  <c:v>1.1022984434242975</c:v>
                </c:pt>
                <c:pt idx="8704">
                  <c:v>1.1013059482945289</c:v>
                </c:pt>
                <c:pt idx="8705">
                  <c:v>1.1008678251308941</c:v>
                </c:pt>
                <c:pt idx="8706">
                  <c:v>1.1009104206076894</c:v>
                </c:pt>
                <c:pt idx="8707">
                  <c:v>1.1013294785953778</c:v>
                </c:pt>
                <c:pt idx="8708">
                  <c:v>1.1010491157221196</c:v>
                </c:pt>
                <c:pt idx="8709">
                  <c:v>1.1016135670843885</c:v>
                </c:pt>
                <c:pt idx="8710">
                  <c:v>1.1014964524223958</c:v>
                </c:pt>
                <c:pt idx="8711">
                  <c:v>1.0999862747000466</c:v>
                </c:pt>
                <c:pt idx="8712">
                  <c:v>1.1007353401074778</c:v>
                </c:pt>
                <c:pt idx="8713">
                  <c:v>1.1005352123912893</c:v>
                </c:pt>
                <c:pt idx="8714">
                  <c:v>1.1011660537882451</c:v>
                </c:pt>
                <c:pt idx="8715">
                  <c:v>1.101451303320262</c:v>
                </c:pt>
                <c:pt idx="8716">
                  <c:v>1.1012064196932021</c:v>
                </c:pt>
                <c:pt idx="8717">
                  <c:v>1.1010968817857782</c:v>
                </c:pt>
                <c:pt idx="8718">
                  <c:v>1.1003757604807272</c:v>
                </c:pt>
                <c:pt idx="8719">
                  <c:v>1.1005741342312345</c:v>
                </c:pt>
                <c:pt idx="8720">
                  <c:v>1.099474049799642</c:v>
                </c:pt>
                <c:pt idx="8721">
                  <c:v>1.100094151244871</c:v>
                </c:pt>
                <c:pt idx="8722">
                  <c:v>1.1009850587999517</c:v>
                </c:pt>
                <c:pt idx="8723">
                  <c:v>1.1006046107355831</c:v>
                </c:pt>
                <c:pt idx="8724">
                  <c:v>1.1018048493432953</c:v>
                </c:pt>
                <c:pt idx="8725">
                  <c:v>1.1013823201117319</c:v>
                </c:pt>
                <c:pt idx="8726">
                  <c:v>1.1007188539592765</c:v>
                </c:pt>
                <c:pt idx="8727">
                  <c:v>1.100233674884177</c:v>
                </c:pt>
                <c:pt idx="8728">
                  <c:v>1.1018469422104713</c:v>
                </c:pt>
                <c:pt idx="8729">
                  <c:v>1.0999966208453293</c:v>
                </c:pt>
                <c:pt idx="8730">
                  <c:v>1.1015775909408805</c:v>
                </c:pt>
                <c:pt idx="8731">
                  <c:v>1.100426017611567</c:v>
                </c:pt>
                <c:pt idx="8732">
                  <c:v>1.1016311631623208</c:v>
                </c:pt>
                <c:pt idx="8733">
                  <c:v>1.1014560131615176</c:v>
                </c:pt>
                <c:pt idx="8734">
                  <c:v>1.102643465049659</c:v>
                </c:pt>
                <c:pt idx="8735">
                  <c:v>1.1004090675916818</c:v>
                </c:pt>
                <c:pt idx="8736">
                  <c:v>1.1021163958481068</c:v>
                </c:pt>
                <c:pt idx="8737">
                  <c:v>1.1015757768895189</c:v>
                </c:pt>
                <c:pt idx="8738">
                  <c:v>1.1019401727577991</c:v>
                </c:pt>
                <c:pt idx="8739">
                  <c:v>1.1011375090479831</c:v>
                </c:pt>
                <c:pt idx="8740">
                  <c:v>1.099661326875335</c:v>
                </c:pt>
                <c:pt idx="8741">
                  <c:v>1.1017093759706789</c:v>
                </c:pt>
                <c:pt idx="8742">
                  <c:v>1.100772412211005</c:v>
                </c:pt>
                <c:pt idx="8743">
                  <c:v>1.1004982859214569</c:v>
                </c:pt>
                <c:pt idx="8744">
                  <c:v>1.1016592987148692</c:v>
                </c:pt>
                <c:pt idx="8745">
                  <c:v>1.100892334770408</c:v>
                </c:pt>
                <c:pt idx="8746">
                  <c:v>1.1012611982999101</c:v>
                </c:pt>
                <c:pt idx="8747">
                  <c:v>1.1011855248652049</c:v>
                </c:pt>
                <c:pt idx="8748">
                  <c:v>1.1011713698376666</c:v>
                </c:pt>
                <c:pt idx="8749">
                  <c:v>1.100418072653119</c:v>
                </c:pt>
                <c:pt idx="8750">
                  <c:v>1.1003362024388665</c:v>
                </c:pt>
                <c:pt idx="8751">
                  <c:v>1.1002113003951781</c:v>
                </c:pt>
                <c:pt idx="8752">
                  <c:v>1.1015323797638865</c:v>
                </c:pt>
                <c:pt idx="8753">
                  <c:v>1.1011844321913542</c:v>
                </c:pt>
                <c:pt idx="8754">
                  <c:v>1.1003328935095738</c:v>
                </c:pt>
                <c:pt idx="8755">
                  <c:v>1.100351417692643</c:v>
                </c:pt>
                <c:pt idx="8756">
                  <c:v>1.1016353952480074</c:v>
                </c:pt>
                <c:pt idx="8757">
                  <c:v>1.1010507207276392</c:v>
                </c:pt>
                <c:pt idx="8758">
                  <c:v>1.1014080684727712</c:v>
                </c:pt>
                <c:pt idx="8759">
                  <c:v>1.1009819792589715</c:v>
                </c:pt>
                <c:pt idx="8760">
                  <c:v>1.1002945356889198</c:v>
                </c:pt>
                <c:pt idx="8761">
                  <c:v>1.1009147882965151</c:v>
                </c:pt>
                <c:pt idx="8762">
                  <c:v>1.1014351352673253</c:v>
                </c:pt>
                <c:pt idx="8763">
                  <c:v>1.1012452854898074</c:v>
                </c:pt>
                <c:pt idx="8764">
                  <c:v>1.1009806811844896</c:v>
                </c:pt>
                <c:pt idx="8765">
                  <c:v>1.1016317939242579</c:v>
                </c:pt>
                <c:pt idx="8766">
                  <c:v>1.1006314876273122</c:v>
                </c:pt>
                <c:pt idx="8767">
                  <c:v>1.1010850727786941</c:v>
                </c:pt>
                <c:pt idx="8768">
                  <c:v>1.1004038908524114</c:v>
                </c:pt>
                <c:pt idx="8769">
                  <c:v>1.1011397365363442</c:v>
                </c:pt>
                <c:pt idx="8770">
                  <c:v>1.0994870065961611</c:v>
                </c:pt>
                <c:pt idx="8771">
                  <c:v>1.1018832990905061</c:v>
                </c:pt>
                <c:pt idx="8772">
                  <c:v>1.1009344017558809</c:v>
                </c:pt>
                <c:pt idx="8773">
                  <c:v>1.1008686063738389</c:v>
                </c:pt>
                <c:pt idx="8774">
                  <c:v>1.1019502374444168</c:v>
                </c:pt>
                <c:pt idx="8775">
                  <c:v>1.1012247396702723</c:v>
                </c:pt>
                <c:pt idx="8776">
                  <c:v>1.1010800718943667</c:v>
                </c:pt>
                <c:pt idx="8777">
                  <c:v>1.101014903943661</c:v>
                </c:pt>
                <c:pt idx="8778">
                  <c:v>1.101185028388397</c:v>
                </c:pt>
                <c:pt idx="8779">
                  <c:v>1.1008527192374282</c:v>
                </c:pt>
                <c:pt idx="8780">
                  <c:v>1.101556186898055</c:v>
                </c:pt>
                <c:pt idx="8781">
                  <c:v>1.1014322677265056</c:v>
                </c:pt>
                <c:pt idx="8782">
                  <c:v>1.1017507429142679</c:v>
                </c:pt>
                <c:pt idx="8783">
                  <c:v>1.1011196774143905</c:v>
                </c:pt>
                <c:pt idx="8784">
                  <c:v>1.1015594559389785</c:v>
                </c:pt>
                <c:pt idx="8785">
                  <c:v>1.1011595068311013</c:v>
                </c:pt>
                <c:pt idx="8786">
                  <c:v>1.1017470039649337</c:v>
                </c:pt>
                <c:pt idx="8787">
                  <c:v>1.1003644582233845</c:v>
                </c:pt>
                <c:pt idx="8788">
                  <c:v>1.100655902232158</c:v>
                </c:pt>
                <c:pt idx="8789">
                  <c:v>1.1012404781846328</c:v>
                </c:pt>
                <c:pt idx="8790">
                  <c:v>1.1008119253824467</c:v>
                </c:pt>
                <c:pt idx="8791">
                  <c:v>1.1003766269975002</c:v>
                </c:pt>
                <c:pt idx="8792">
                  <c:v>1.1008115637907605</c:v>
                </c:pt>
                <c:pt idx="8793">
                  <c:v>1.1016257630918742</c:v>
                </c:pt>
                <c:pt idx="8794">
                  <c:v>1.1018187242146209</c:v>
                </c:pt>
                <c:pt idx="8795">
                  <c:v>1.1019508014622341</c:v>
                </c:pt>
                <c:pt idx="8796">
                  <c:v>1.1020362462737143</c:v>
                </c:pt>
                <c:pt idx="8797">
                  <c:v>1.1006318636322414</c:v>
                </c:pt>
                <c:pt idx="8798">
                  <c:v>1.1012448065390874</c:v>
                </c:pt>
                <c:pt idx="8799">
                  <c:v>1.1011162744266982</c:v>
                </c:pt>
                <c:pt idx="8800">
                  <c:v>1.1009062213279324</c:v>
                </c:pt>
                <c:pt idx="8801">
                  <c:v>1.1021007547918937</c:v>
                </c:pt>
                <c:pt idx="8802">
                  <c:v>1.1017288679065163</c:v>
                </c:pt>
                <c:pt idx="8803">
                  <c:v>1.1020606350628281</c:v>
                </c:pt>
                <c:pt idx="8804">
                  <c:v>1.1019713095726327</c:v>
                </c:pt>
                <c:pt idx="8805">
                  <c:v>1.1012616783291329</c:v>
                </c:pt>
                <c:pt idx="8806">
                  <c:v>1.1010079650980347</c:v>
                </c:pt>
                <c:pt idx="8807">
                  <c:v>1.1006871048901661</c:v>
                </c:pt>
                <c:pt idx="8808">
                  <c:v>1.100524385258127</c:v>
                </c:pt>
                <c:pt idx="8809">
                  <c:v>1.0996272565735563</c:v>
                </c:pt>
                <c:pt idx="8810">
                  <c:v>1.1009608420727739</c:v>
                </c:pt>
                <c:pt idx="8811">
                  <c:v>1.1004670446779574</c:v>
                </c:pt>
                <c:pt idx="8812">
                  <c:v>1.1003006652381164</c:v>
                </c:pt>
                <c:pt idx="8813">
                  <c:v>1.1022707917176158</c:v>
                </c:pt>
                <c:pt idx="8814">
                  <c:v>1.1003741304139751</c:v>
                </c:pt>
                <c:pt idx="8815">
                  <c:v>1.1012854582932377</c:v>
                </c:pt>
                <c:pt idx="8816">
                  <c:v>1.1014313978343264</c:v>
                </c:pt>
                <c:pt idx="8817">
                  <c:v>1.0995919323602659</c:v>
                </c:pt>
                <c:pt idx="8818">
                  <c:v>1.1007020760068218</c:v>
                </c:pt>
                <c:pt idx="8819">
                  <c:v>1.1010219551646161</c:v>
                </c:pt>
                <c:pt idx="8820">
                  <c:v>1.1008075896551006</c:v>
                </c:pt>
                <c:pt idx="8821">
                  <c:v>1.0999897874193856</c:v>
                </c:pt>
                <c:pt idx="8822">
                  <c:v>1.1002640588682815</c:v>
                </c:pt>
                <c:pt idx="8823">
                  <c:v>1.101058638200934</c:v>
                </c:pt>
                <c:pt idx="8824">
                  <c:v>1.1024541631212976</c:v>
                </c:pt>
                <c:pt idx="8825">
                  <c:v>1.1006221219752932</c:v>
                </c:pt>
                <c:pt idx="8826">
                  <c:v>1.1011823015147051</c:v>
                </c:pt>
                <c:pt idx="8827">
                  <c:v>1.1019977974850446</c:v>
                </c:pt>
                <c:pt idx="8828">
                  <c:v>1.1013051058859333</c:v>
                </c:pt>
                <c:pt idx="8829">
                  <c:v>1.1013325760423343</c:v>
                </c:pt>
                <c:pt idx="8830">
                  <c:v>1.1022140042127173</c:v>
                </c:pt>
                <c:pt idx="8831">
                  <c:v>1.1007115332515045</c:v>
                </c:pt>
                <c:pt idx="8832">
                  <c:v>1.1011676718612053</c:v>
                </c:pt>
                <c:pt idx="8833">
                  <c:v>1.100306118375695</c:v>
                </c:pt>
                <c:pt idx="8834">
                  <c:v>1.1002841320326144</c:v>
                </c:pt>
                <c:pt idx="8835">
                  <c:v>1.1012909325067233</c:v>
                </c:pt>
                <c:pt idx="8836">
                  <c:v>1.1016287407222771</c:v>
                </c:pt>
                <c:pt idx="8837">
                  <c:v>1.1017070135886387</c:v>
                </c:pt>
                <c:pt idx="8838">
                  <c:v>1.1005113288799149</c:v>
                </c:pt>
                <c:pt idx="8839">
                  <c:v>1.1017658828965768</c:v>
                </c:pt>
                <c:pt idx="8840">
                  <c:v>1.1008602934971767</c:v>
                </c:pt>
                <c:pt idx="8841">
                  <c:v>1.099716023600001</c:v>
                </c:pt>
                <c:pt idx="8842">
                  <c:v>1.1006303799772563</c:v>
                </c:pt>
                <c:pt idx="8843">
                  <c:v>1.1001256563306965</c:v>
                </c:pt>
                <c:pt idx="8844">
                  <c:v>1.1007771671051356</c:v>
                </c:pt>
                <c:pt idx="8845">
                  <c:v>1.1015263137326619</c:v>
                </c:pt>
                <c:pt idx="8846">
                  <c:v>1.1006801763593121</c:v>
                </c:pt>
                <c:pt idx="8847">
                  <c:v>1.1014810760791609</c:v>
                </c:pt>
                <c:pt idx="8848">
                  <c:v>1.1020293620275161</c:v>
                </c:pt>
                <c:pt idx="8849">
                  <c:v>1.1035452063304632</c:v>
                </c:pt>
                <c:pt idx="8850">
                  <c:v>1.1006986805331715</c:v>
                </c:pt>
                <c:pt idx="8851">
                  <c:v>1.1010940011178734</c:v>
                </c:pt>
                <c:pt idx="8852">
                  <c:v>1.100559088440626</c:v>
                </c:pt>
                <c:pt idx="8853">
                  <c:v>1.0999143974030383</c:v>
                </c:pt>
                <c:pt idx="8854">
                  <c:v>1.1012330812711735</c:v>
                </c:pt>
                <c:pt idx="8855">
                  <c:v>1.0998465688089956</c:v>
                </c:pt>
                <c:pt idx="8856">
                  <c:v>1.1015743019683468</c:v>
                </c:pt>
                <c:pt idx="8857">
                  <c:v>1.100546411880668</c:v>
                </c:pt>
                <c:pt idx="8858">
                  <c:v>1.1010663266005174</c:v>
                </c:pt>
                <c:pt idx="8859">
                  <c:v>1.1023403123803845</c:v>
                </c:pt>
                <c:pt idx="8860">
                  <c:v>1.1016992412870463</c:v>
                </c:pt>
                <c:pt idx="8861">
                  <c:v>1.1016955724264905</c:v>
                </c:pt>
                <c:pt idx="8862">
                  <c:v>1.1003379502734179</c:v>
                </c:pt>
                <c:pt idx="8863">
                  <c:v>1.1002079231884216</c:v>
                </c:pt>
                <c:pt idx="8864">
                  <c:v>1.1011837443274688</c:v>
                </c:pt>
                <c:pt idx="8865">
                  <c:v>1.1012300263892509</c:v>
                </c:pt>
                <c:pt idx="8866">
                  <c:v>1.1008019804140783</c:v>
                </c:pt>
                <c:pt idx="8867">
                  <c:v>1.1008269344059414</c:v>
                </c:pt>
                <c:pt idx="8868">
                  <c:v>1.1011011759293865</c:v>
                </c:pt>
                <c:pt idx="8869">
                  <c:v>1.1007982521226485</c:v>
                </c:pt>
                <c:pt idx="8870">
                  <c:v>1.1018019875245715</c:v>
                </c:pt>
                <c:pt idx="8871">
                  <c:v>1.0998034950082185</c:v>
                </c:pt>
                <c:pt idx="8872">
                  <c:v>1.1008950612737816</c:v>
                </c:pt>
                <c:pt idx="8873">
                  <c:v>1.0997824809681416</c:v>
                </c:pt>
                <c:pt idx="8874">
                  <c:v>1.1009904002209085</c:v>
                </c:pt>
                <c:pt idx="8875">
                  <c:v>1.1014702968429</c:v>
                </c:pt>
                <c:pt idx="8876">
                  <c:v>1.101507588876439</c:v>
                </c:pt>
                <c:pt idx="8877">
                  <c:v>1.100324594899339</c:v>
                </c:pt>
                <c:pt idx="8878">
                  <c:v>1.1000500464958998</c:v>
                </c:pt>
                <c:pt idx="8879">
                  <c:v>1.1007735046284917</c:v>
                </c:pt>
                <c:pt idx="8880">
                  <c:v>1.1014324540281173</c:v>
                </c:pt>
                <c:pt idx="8881">
                  <c:v>1.101140319805388</c:v>
                </c:pt>
                <c:pt idx="8882">
                  <c:v>1.1011165091763913</c:v>
                </c:pt>
                <c:pt idx="8883">
                  <c:v>1.1014825333596661</c:v>
                </c:pt>
                <c:pt idx="8884">
                  <c:v>1.1018428396509863</c:v>
                </c:pt>
                <c:pt idx="8885">
                  <c:v>1.1018364426080152</c:v>
                </c:pt>
                <c:pt idx="8886">
                  <c:v>1.1021393587170278</c:v>
                </c:pt>
                <c:pt idx="8887">
                  <c:v>1.1015858875108819</c:v>
                </c:pt>
                <c:pt idx="8888">
                  <c:v>1.1018433521453066</c:v>
                </c:pt>
                <c:pt idx="8889">
                  <c:v>1.1002895911365815</c:v>
                </c:pt>
                <c:pt idx="8890">
                  <c:v>1.1006773624446262</c:v>
                </c:pt>
                <c:pt idx="8891">
                  <c:v>1.1001665990823186</c:v>
                </c:pt>
                <c:pt idx="8892">
                  <c:v>1.1008824676274875</c:v>
                </c:pt>
                <c:pt idx="8893">
                  <c:v>1.0999650070467928</c:v>
                </c:pt>
                <c:pt idx="8894">
                  <c:v>1.1013348271934444</c:v>
                </c:pt>
                <c:pt idx="8895">
                  <c:v>1.1005980302230476</c:v>
                </c:pt>
                <c:pt idx="8896">
                  <c:v>1.1000387842983832</c:v>
                </c:pt>
                <c:pt idx="8897">
                  <c:v>1.1002045546602355</c:v>
                </c:pt>
                <c:pt idx="8898">
                  <c:v>1.1017524370139169</c:v>
                </c:pt>
                <c:pt idx="8899">
                  <c:v>1.0999101109533567</c:v>
                </c:pt>
                <c:pt idx="8900">
                  <c:v>1.1006985459857075</c:v>
                </c:pt>
                <c:pt idx="8901">
                  <c:v>1.1007900047410095</c:v>
                </c:pt>
                <c:pt idx="8902">
                  <c:v>1.1008670869595987</c:v>
                </c:pt>
                <c:pt idx="8903">
                  <c:v>1.1009724210249516</c:v>
                </c:pt>
                <c:pt idx="8904">
                  <c:v>1.1027818944368206</c:v>
                </c:pt>
                <c:pt idx="8905">
                  <c:v>1.1014814893810427</c:v>
                </c:pt>
                <c:pt idx="8906">
                  <c:v>1.1013295297925132</c:v>
                </c:pt>
                <c:pt idx="8907">
                  <c:v>1.1006344518022384</c:v>
                </c:pt>
                <c:pt idx="8908">
                  <c:v>1.1010050036959118</c:v>
                </c:pt>
                <c:pt idx="8909">
                  <c:v>1.1006114554148221</c:v>
                </c:pt>
                <c:pt idx="8910">
                  <c:v>1.1011183383778347</c:v>
                </c:pt>
                <c:pt idx="8911">
                  <c:v>1.1009352822089515</c:v>
                </c:pt>
                <c:pt idx="8912">
                  <c:v>1.1015274146727381</c:v>
                </c:pt>
                <c:pt idx="8913">
                  <c:v>1.1007073347204235</c:v>
                </c:pt>
                <c:pt idx="8914">
                  <c:v>1.1018748771407145</c:v>
                </c:pt>
                <c:pt idx="8915">
                  <c:v>1.1019571343386854</c:v>
                </c:pt>
                <c:pt idx="8916">
                  <c:v>1.1000009975735292</c:v>
                </c:pt>
                <c:pt idx="8917">
                  <c:v>1.0999558046970153</c:v>
                </c:pt>
                <c:pt idx="8918">
                  <c:v>1.1004654004207666</c:v>
                </c:pt>
                <c:pt idx="8919">
                  <c:v>1.101368803270502</c:v>
                </c:pt>
                <c:pt idx="8920">
                  <c:v>1.1007571670512812</c:v>
                </c:pt>
                <c:pt idx="8921">
                  <c:v>1.1007927651993179</c:v>
                </c:pt>
                <c:pt idx="8922">
                  <c:v>1.1011954511403892</c:v>
                </c:pt>
                <c:pt idx="8923">
                  <c:v>1.1010896967510466</c:v>
                </c:pt>
                <c:pt idx="8924">
                  <c:v>1.1005690296944444</c:v>
                </c:pt>
                <c:pt idx="8925">
                  <c:v>1.1007490847705721</c:v>
                </c:pt>
                <c:pt idx="8926">
                  <c:v>1.1015814743319343</c:v>
                </c:pt>
                <c:pt idx="8927">
                  <c:v>1.101067840769173</c:v>
                </c:pt>
                <c:pt idx="8928">
                  <c:v>1.1004831715906547</c:v>
                </c:pt>
                <c:pt idx="8929">
                  <c:v>1.1012594604276233</c:v>
                </c:pt>
                <c:pt idx="8930">
                  <c:v>1.1005842728569473</c:v>
                </c:pt>
                <c:pt idx="8931">
                  <c:v>1.1006057726972747</c:v>
                </c:pt>
                <c:pt idx="8932">
                  <c:v>1.1018920274596813</c:v>
                </c:pt>
                <c:pt idx="8933">
                  <c:v>1.1008684110468803</c:v>
                </c:pt>
                <c:pt idx="8934">
                  <c:v>1.1017310174981341</c:v>
                </c:pt>
                <c:pt idx="8935">
                  <c:v>1.1020819973030747</c:v>
                </c:pt>
                <c:pt idx="8936">
                  <c:v>1.1007245195888347</c:v>
                </c:pt>
                <c:pt idx="8937">
                  <c:v>1.1007326701191689</c:v>
                </c:pt>
                <c:pt idx="8938">
                  <c:v>1.1009362330322885</c:v>
                </c:pt>
                <c:pt idx="8939">
                  <c:v>1.1016509684191182</c:v>
                </c:pt>
                <c:pt idx="8940">
                  <c:v>1.1013661413899156</c:v>
                </c:pt>
                <c:pt idx="8941">
                  <c:v>1.1000986014764507</c:v>
                </c:pt>
                <c:pt idx="8942">
                  <c:v>1.1018184285658204</c:v>
                </c:pt>
                <c:pt idx="8943">
                  <c:v>1.1001206603086773</c:v>
                </c:pt>
                <c:pt idx="8944">
                  <c:v>1.1014751268221215</c:v>
                </c:pt>
                <c:pt idx="8945">
                  <c:v>1.1015513379748458</c:v>
                </c:pt>
                <c:pt idx="8946">
                  <c:v>1.100896279056232</c:v>
                </c:pt>
                <c:pt idx="8947">
                  <c:v>1.1017143199481734</c:v>
                </c:pt>
                <c:pt idx="8948">
                  <c:v>1.1011736144009585</c:v>
                </c:pt>
                <c:pt idx="8949">
                  <c:v>1.1014174857664036</c:v>
                </c:pt>
                <c:pt idx="8950">
                  <c:v>1.1007410187137765</c:v>
                </c:pt>
                <c:pt idx="8951">
                  <c:v>1.1007382233582397</c:v>
                </c:pt>
                <c:pt idx="8952">
                  <c:v>1.1015911495585784</c:v>
                </c:pt>
                <c:pt idx="8953">
                  <c:v>1.099910118074011</c:v>
                </c:pt>
                <c:pt idx="8954">
                  <c:v>1.1008596858155137</c:v>
                </c:pt>
                <c:pt idx="8955">
                  <c:v>1.1006132854495498</c:v>
                </c:pt>
                <c:pt idx="8956">
                  <c:v>1.1014472657678525</c:v>
                </c:pt>
                <c:pt idx="8957">
                  <c:v>1.1012568572543633</c:v>
                </c:pt>
                <c:pt idx="8958">
                  <c:v>1.0995936113911886</c:v>
                </c:pt>
                <c:pt idx="8959">
                  <c:v>1.1013074975636821</c:v>
                </c:pt>
                <c:pt idx="8960">
                  <c:v>1.1016493477870057</c:v>
                </c:pt>
                <c:pt idx="8961">
                  <c:v>1.1004224108286562</c:v>
                </c:pt>
                <c:pt idx="8962">
                  <c:v>1.1000722366195697</c:v>
                </c:pt>
                <c:pt idx="8963">
                  <c:v>1.1007543198202403</c:v>
                </c:pt>
                <c:pt idx="8964">
                  <c:v>1.101389935845861</c:v>
                </c:pt>
                <c:pt idx="8965">
                  <c:v>1.1000405060636478</c:v>
                </c:pt>
                <c:pt idx="8966">
                  <c:v>1.1013828808220134</c:v>
                </c:pt>
                <c:pt idx="8967">
                  <c:v>1.1015132757516242</c:v>
                </c:pt>
                <c:pt idx="8968">
                  <c:v>1.1010904469085461</c:v>
                </c:pt>
                <c:pt idx="8969">
                  <c:v>1.1007231084378546</c:v>
                </c:pt>
                <c:pt idx="8970">
                  <c:v>1.1007064265823299</c:v>
                </c:pt>
                <c:pt idx="8971">
                  <c:v>1.1016686513634333</c:v>
                </c:pt>
                <c:pt idx="8972">
                  <c:v>1.1018941114279546</c:v>
                </c:pt>
                <c:pt idx="8973">
                  <c:v>1.1012010982340374</c:v>
                </c:pt>
                <c:pt idx="8974">
                  <c:v>1.1015000577114515</c:v>
                </c:pt>
                <c:pt idx="8975">
                  <c:v>1.1013116324215224</c:v>
                </c:pt>
                <c:pt idx="8976">
                  <c:v>1.1001766829589006</c:v>
                </c:pt>
                <c:pt idx="8977">
                  <c:v>1.1000454638325741</c:v>
                </c:pt>
                <c:pt idx="8978">
                  <c:v>1.101628287872696</c:v>
                </c:pt>
                <c:pt idx="8979">
                  <c:v>1.1008044490477531</c:v>
                </c:pt>
                <c:pt idx="8980">
                  <c:v>1.1006235849723769</c:v>
                </c:pt>
                <c:pt idx="8981">
                  <c:v>1.1001750827625523</c:v>
                </c:pt>
                <c:pt idx="8982">
                  <c:v>1.1010676715446208</c:v>
                </c:pt>
                <c:pt idx="8983">
                  <c:v>1.1014435535125182</c:v>
                </c:pt>
                <c:pt idx="8984">
                  <c:v>1.1018998726082299</c:v>
                </c:pt>
                <c:pt idx="8985">
                  <c:v>1.10083144885581</c:v>
                </c:pt>
                <c:pt idx="8986">
                  <c:v>1.1004778747557715</c:v>
                </c:pt>
                <c:pt idx="8987">
                  <c:v>1.1011300056711895</c:v>
                </c:pt>
                <c:pt idx="8988">
                  <c:v>1.1011417567767736</c:v>
                </c:pt>
                <c:pt idx="8989">
                  <c:v>1.1011956359212671</c:v>
                </c:pt>
                <c:pt idx="8990">
                  <c:v>1.101957149960578</c:v>
                </c:pt>
                <c:pt idx="8991">
                  <c:v>1.1012970218215639</c:v>
                </c:pt>
                <c:pt idx="8992">
                  <c:v>1.1019349365519622</c:v>
                </c:pt>
                <c:pt idx="8993">
                  <c:v>1.1014283888799095</c:v>
                </c:pt>
                <c:pt idx="8994">
                  <c:v>1.1010069005974448</c:v>
                </c:pt>
                <c:pt idx="8995">
                  <c:v>1.1007552424091054</c:v>
                </c:pt>
                <c:pt idx="8996">
                  <c:v>1.1009702645469874</c:v>
                </c:pt>
                <c:pt idx="8997">
                  <c:v>1.1014447201609343</c:v>
                </c:pt>
                <c:pt idx="8998">
                  <c:v>1.1012684342168035</c:v>
                </c:pt>
                <c:pt idx="8999">
                  <c:v>1.1001115820171803</c:v>
                </c:pt>
                <c:pt idx="9000">
                  <c:v>1.1017983639415618</c:v>
                </c:pt>
                <c:pt idx="9001">
                  <c:v>1.101053188124288</c:v>
                </c:pt>
                <c:pt idx="9002">
                  <c:v>1.1022551400191685</c:v>
                </c:pt>
                <c:pt idx="9003">
                  <c:v>1.1011222213012286</c:v>
                </c:pt>
                <c:pt idx="9004">
                  <c:v>1.1021043570661582</c:v>
                </c:pt>
                <c:pt idx="9005">
                  <c:v>1.1001620081776844</c:v>
                </c:pt>
                <c:pt idx="9006">
                  <c:v>1.1011655665816074</c:v>
                </c:pt>
                <c:pt idx="9007">
                  <c:v>1.1010429674148827</c:v>
                </c:pt>
                <c:pt idx="9008">
                  <c:v>1.10096334415381</c:v>
                </c:pt>
                <c:pt idx="9009">
                  <c:v>1.0995845167119711</c:v>
                </c:pt>
                <c:pt idx="9010">
                  <c:v>1.1018647828410313</c:v>
                </c:pt>
                <c:pt idx="9011">
                  <c:v>1.1005068912536931</c:v>
                </c:pt>
                <c:pt idx="9012">
                  <c:v>1.1008912931007939</c:v>
                </c:pt>
                <c:pt idx="9013">
                  <c:v>1.0995312070678249</c:v>
                </c:pt>
                <c:pt idx="9014">
                  <c:v>1.1002195356441333</c:v>
                </c:pt>
                <c:pt idx="9015">
                  <c:v>1.1006603818446523</c:v>
                </c:pt>
                <c:pt idx="9016">
                  <c:v>1.1008051417542168</c:v>
                </c:pt>
                <c:pt idx="9017">
                  <c:v>1.1007324191152557</c:v>
                </c:pt>
                <c:pt idx="9018">
                  <c:v>1.0995240245837434</c:v>
                </c:pt>
                <c:pt idx="9019">
                  <c:v>1.1003345562274722</c:v>
                </c:pt>
                <c:pt idx="9020">
                  <c:v>1.100432485357987</c:v>
                </c:pt>
                <c:pt idx="9021">
                  <c:v>1.1016268616425844</c:v>
                </c:pt>
                <c:pt idx="9022">
                  <c:v>1.100426783250039</c:v>
                </c:pt>
                <c:pt idx="9023">
                  <c:v>1.1017471498591855</c:v>
                </c:pt>
                <c:pt idx="9024">
                  <c:v>1.1011758616615814</c:v>
                </c:pt>
                <c:pt idx="9025">
                  <c:v>1.1001866679973917</c:v>
                </c:pt>
                <c:pt idx="9026">
                  <c:v>1.1011428558849434</c:v>
                </c:pt>
                <c:pt idx="9027">
                  <c:v>1.1016136010188171</c:v>
                </c:pt>
                <c:pt idx="9028">
                  <c:v>1.1010922798539204</c:v>
                </c:pt>
                <c:pt idx="9029">
                  <c:v>1.1009971604041469</c:v>
                </c:pt>
                <c:pt idx="9030">
                  <c:v>1.1027987402999795</c:v>
                </c:pt>
                <c:pt idx="9031">
                  <c:v>1.1000979279170011</c:v>
                </c:pt>
                <c:pt idx="9032">
                  <c:v>1.1013120420714828</c:v>
                </c:pt>
                <c:pt idx="9033">
                  <c:v>1.0997461036572511</c:v>
                </c:pt>
                <c:pt idx="9034">
                  <c:v>1.1008496251186097</c:v>
                </c:pt>
                <c:pt idx="9035">
                  <c:v>1.0998970884574177</c:v>
                </c:pt>
                <c:pt idx="9036">
                  <c:v>1.1005629532977004</c:v>
                </c:pt>
                <c:pt idx="9037">
                  <c:v>1.1018985788168374</c:v>
                </c:pt>
                <c:pt idx="9038">
                  <c:v>1.1016047024883484</c:v>
                </c:pt>
                <c:pt idx="9039">
                  <c:v>1.1014113868653663</c:v>
                </c:pt>
                <c:pt idx="9040">
                  <c:v>1.1015574620916571</c:v>
                </c:pt>
                <c:pt idx="9041">
                  <c:v>1.1022454875333678</c:v>
                </c:pt>
                <c:pt idx="9042">
                  <c:v>1.1014008746878652</c:v>
                </c:pt>
                <c:pt idx="9043">
                  <c:v>1.1016098833936387</c:v>
                </c:pt>
                <c:pt idx="9044">
                  <c:v>1.0996272569221297</c:v>
                </c:pt>
                <c:pt idx="9045">
                  <c:v>1.1003132802403393</c:v>
                </c:pt>
                <c:pt idx="9046">
                  <c:v>1.0998139095388235</c:v>
                </c:pt>
                <c:pt idx="9047">
                  <c:v>1.1008660824405681</c:v>
                </c:pt>
                <c:pt idx="9048">
                  <c:v>1.1011365861990337</c:v>
                </c:pt>
                <c:pt idx="9049">
                  <c:v>1.1010198782371281</c:v>
                </c:pt>
                <c:pt idx="9050">
                  <c:v>1.101401375649913</c:v>
                </c:pt>
                <c:pt idx="9051">
                  <c:v>1.1017085760409826</c:v>
                </c:pt>
                <c:pt idx="9052">
                  <c:v>1.1011075127648007</c:v>
                </c:pt>
                <c:pt idx="9053">
                  <c:v>1.1020052437259662</c:v>
                </c:pt>
                <c:pt idx="9054">
                  <c:v>1.1002833019446856</c:v>
                </c:pt>
                <c:pt idx="9055">
                  <c:v>1.1011808244658201</c:v>
                </c:pt>
                <c:pt idx="9056">
                  <c:v>1.1004506550868529</c:v>
                </c:pt>
                <c:pt idx="9057">
                  <c:v>1.1006817277659746</c:v>
                </c:pt>
                <c:pt idx="9058">
                  <c:v>1.101613366270813</c:v>
                </c:pt>
                <c:pt idx="9059">
                  <c:v>1.0998286508385247</c:v>
                </c:pt>
                <c:pt idx="9060">
                  <c:v>1.1023733953786363</c:v>
                </c:pt>
                <c:pt idx="9061">
                  <c:v>1.1006607203024052</c:v>
                </c:pt>
                <c:pt idx="9062">
                  <c:v>1.1011909357366729</c:v>
                </c:pt>
                <c:pt idx="9063">
                  <c:v>1.101503957279022</c:v>
                </c:pt>
                <c:pt idx="9064">
                  <c:v>1.1003732494684471</c:v>
                </c:pt>
                <c:pt idx="9065">
                  <c:v>1.1012708728129808</c:v>
                </c:pt>
                <c:pt idx="9066">
                  <c:v>1.100439582093979</c:v>
                </c:pt>
                <c:pt idx="9067">
                  <c:v>1.1011213441915075</c:v>
                </c:pt>
                <c:pt idx="9068">
                  <c:v>1.1002821936500424</c:v>
                </c:pt>
                <c:pt idx="9069">
                  <c:v>1.1005734116470307</c:v>
                </c:pt>
                <c:pt idx="9070">
                  <c:v>1.1014192531098421</c:v>
                </c:pt>
                <c:pt idx="9071">
                  <c:v>1.0999472172890523</c:v>
                </c:pt>
                <c:pt idx="9072">
                  <c:v>1.100139777742229</c:v>
                </c:pt>
                <c:pt idx="9073">
                  <c:v>1.1002530543626028</c:v>
                </c:pt>
                <c:pt idx="9074">
                  <c:v>1.1009915522524507</c:v>
                </c:pt>
                <c:pt idx="9075">
                  <c:v>1.1004673976321027</c:v>
                </c:pt>
                <c:pt idx="9076">
                  <c:v>1.1010645447549281</c:v>
                </c:pt>
                <c:pt idx="9077">
                  <c:v>1.1003966543246555</c:v>
                </c:pt>
                <c:pt idx="9078">
                  <c:v>1.1007331210340883</c:v>
                </c:pt>
                <c:pt idx="9079">
                  <c:v>1.1009435292520473</c:v>
                </c:pt>
                <c:pt idx="9080">
                  <c:v>1.100585940475598</c:v>
                </c:pt>
                <c:pt idx="9081">
                  <c:v>1.1012703703114566</c:v>
                </c:pt>
                <c:pt idx="9082">
                  <c:v>1.1008903273090833</c:v>
                </c:pt>
                <c:pt idx="9083">
                  <c:v>1.0996499173420642</c:v>
                </c:pt>
                <c:pt idx="9084">
                  <c:v>1.1005412667231791</c:v>
                </c:pt>
                <c:pt idx="9085">
                  <c:v>1.1002329890427152</c:v>
                </c:pt>
                <c:pt idx="9086">
                  <c:v>1.1009695134690014</c:v>
                </c:pt>
                <c:pt idx="9087">
                  <c:v>1.1010673506466471</c:v>
                </c:pt>
                <c:pt idx="9088">
                  <c:v>1.100792868112745</c:v>
                </c:pt>
                <c:pt idx="9089">
                  <c:v>1.1018248676954836</c:v>
                </c:pt>
                <c:pt idx="9090">
                  <c:v>1.1008449400602198</c:v>
                </c:pt>
                <c:pt idx="9091">
                  <c:v>1.1003142726024833</c:v>
                </c:pt>
                <c:pt idx="9092">
                  <c:v>1.1021870616071689</c:v>
                </c:pt>
                <c:pt idx="9093">
                  <c:v>1.1010117589843931</c:v>
                </c:pt>
                <c:pt idx="9094">
                  <c:v>1.1012451162911105</c:v>
                </c:pt>
                <c:pt idx="9095">
                  <c:v>1.1010886917295626</c:v>
                </c:pt>
                <c:pt idx="9096">
                  <c:v>1.1008632772535467</c:v>
                </c:pt>
                <c:pt idx="9097">
                  <c:v>1.1010488476588847</c:v>
                </c:pt>
                <c:pt idx="9098">
                  <c:v>1.1005783814861074</c:v>
                </c:pt>
                <c:pt idx="9099">
                  <c:v>1.1005868428814101</c:v>
                </c:pt>
                <c:pt idx="9100">
                  <c:v>1.1008411170814867</c:v>
                </c:pt>
                <c:pt idx="9101">
                  <c:v>1.1007550361694378</c:v>
                </c:pt>
                <c:pt idx="9102">
                  <c:v>1.0999106709090229</c:v>
                </c:pt>
                <c:pt idx="9103">
                  <c:v>1.1012914008825958</c:v>
                </c:pt>
                <c:pt idx="9104">
                  <c:v>1.1010728714423796</c:v>
                </c:pt>
                <c:pt idx="9105">
                  <c:v>1.1002027324633712</c:v>
                </c:pt>
                <c:pt idx="9106">
                  <c:v>1.101037435841536</c:v>
                </c:pt>
                <c:pt idx="9107">
                  <c:v>1.1007988351526738</c:v>
                </c:pt>
                <c:pt idx="9108">
                  <c:v>1.1010612579500421</c:v>
                </c:pt>
                <c:pt idx="9109">
                  <c:v>1.0998699978423159</c:v>
                </c:pt>
                <c:pt idx="9110">
                  <c:v>1.1012763037372126</c:v>
                </c:pt>
                <c:pt idx="9111">
                  <c:v>1.101575265229098</c:v>
                </c:pt>
                <c:pt idx="9112">
                  <c:v>1.1012810239387569</c:v>
                </c:pt>
                <c:pt idx="9113">
                  <c:v>1.1009579285812359</c:v>
                </c:pt>
                <c:pt idx="9114">
                  <c:v>1.100394258641316</c:v>
                </c:pt>
                <c:pt idx="9115">
                  <c:v>1.100774516891535</c:v>
                </c:pt>
                <c:pt idx="9116">
                  <c:v>1.1016047144858421</c:v>
                </c:pt>
                <c:pt idx="9117">
                  <c:v>1.0989442443593342</c:v>
                </c:pt>
                <c:pt idx="9118">
                  <c:v>1.0982577618412546</c:v>
                </c:pt>
                <c:pt idx="9119">
                  <c:v>1.1006368368383952</c:v>
                </c:pt>
                <c:pt idx="9120">
                  <c:v>1.1018230315555819</c:v>
                </c:pt>
                <c:pt idx="9121">
                  <c:v>1.1001257917415486</c:v>
                </c:pt>
                <c:pt idx="9122">
                  <c:v>1.1012063916367865</c:v>
                </c:pt>
                <c:pt idx="9123">
                  <c:v>1.0995900831885024</c:v>
                </c:pt>
                <c:pt idx="9124">
                  <c:v>1.1009194214141262</c:v>
                </c:pt>
                <c:pt idx="9125">
                  <c:v>1.1006789405872823</c:v>
                </c:pt>
                <c:pt idx="9126">
                  <c:v>1.1008507924552071</c:v>
                </c:pt>
                <c:pt idx="9127">
                  <c:v>1.1016828737923388</c:v>
                </c:pt>
                <c:pt idx="9128">
                  <c:v>1.1017315925697606</c:v>
                </c:pt>
                <c:pt idx="9129">
                  <c:v>1.1005677361046822</c:v>
                </c:pt>
                <c:pt idx="9130">
                  <c:v>1.1003946607056263</c:v>
                </c:pt>
                <c:pt idx="9131">
                  <c:v>1.1014281762136453</c:v>
                </c:pt>
                <c:pt idx="9132">
                  <c:v>1.1007578860324838</c:v>
                </c:pt>
                <c:pt idx="9133">
                  <c:v>1.1021537984946981</c:v>
                </c:pt>
                <c:pt idx="9134">
                  <c:v>1.1007363163463786</c:v>
                </c:pt>
                <c:pt idx="9135">
                  <c:v>1.1002645695078566</c:v>
                </c:pt>
                <c:pt idx="9136">
                  <c:v>1.1007758512120707</c:v>
                </c:pt>
                <c:pt idx="9137">
                  <c:v>1.1008521082850802</c:v>
                </c:pt>
                <c:pt idx="9138">
                  <c:v>1.1012513962890209</c:v>
                </c:pt>
                <c:pt idx="9139">
                  <c:v>1.1015839015516038</c:v>
                </c:pt>
                <c:pt idx="9140">
                  <c:v>1.1005735978507718</c:v>
                </c:pt>
                <c:pt idx="9141">
                  <c:v>1.1014586066866798</c:v>
                </c:pt>
                <c:pt idx="9142">
                  <c:v>1.0992185259838632</c:v>
                </c:pt>
                <c:pt idx="9143">
                  <c:v>1.100057995415858</c:v>
                </c:pt>
                <c:pt idx="9144">
                  <c:v>1.0996276614728491</c:v>
                </c:pt>
                <c:pt idx="9145">
                  <c:v>1.1008830636799538</c:v>
                </c:pt>
                <c:pt idx="9146">
                  <c:v>1.099875739988422</c:v>
                </c:pt>
                <c:pt idx="9147">
                  <c:v>1.1003837058744161</c:v>
                </c:pt>
                <c:pt idx="9148">
                  <c:v>1.1023011768436415</c:v>
                </c:pt>
                <c:pt idx="9149">
                  <c:v>1.1011671327139458</c:v>
                </c:pt>
                <c:pt idx="9150">
                  <c:v>1.1010415652681786</c:v>
                </c:pt>
                <c:pt idx="9151">
                  <c:v>1.1003351795687046</c:v>
                </c:pt>
                <c:pt idx="9152">
                  <c:v>1.1010235803743726</c:v>
                </c:pt>
                <c:pt idx="9153">
                  <c:v>1.1006940061169739</c:v>
                </c:pt>
                <c:pt idx="9154">
                  <c:v>1.1014550133958909</c:v>
                </c:pt>
                <c:pt idx="9155">
                  <c:v>1.1005351830747845</c:v>
                </c:pt>
                <c:pt idx="9156">
                  <c:v>1.1013775738231359</c:v>
                </c:pt>
                <c:pt idx="9157">
                  <c:v>1.1006009882150416</c:v>
                </c:pt>
                <c:pt idx="9158">
                  <c:v>1.1010416252366271</c:v>
                </c:pt>
                <c:pt idx="9159">
                  <c:v>1.1025201943701244</c:v>
                </c:pt>
                <c:pt idx="9160">
                  <c:v>1.1004242178377883</c:v>
                </c:pt>
                <c:pt idx="9161">
                  <c:v>1.1007934530812733</c:v>
                </c:pt>
                <c:pt idx="9162">
                  <c:v>1.1020676444405457</c:v>
                </c:pt>
                <c:pt idx="9163">
                  <c:v>1.1006977223265222</c:v>
                </c:pt>
                <c:pt idx="9164">
                  <c:v>1.100613670714035</c:v>
                </c:pt>
                <c:pt idx="9165">
                  <c:v>1.1011319939884661</c:v>
                </c:pt>
                <c:pt idx="9166">
                  <c:v>1.1003551030367351</c:v>
                </c:pt>
                <c:pt idx="9167">
                  <c:v>1.1000031809349649</c:v>
                </c:pt>
                <c:pt idx="9168">
                  <c:v>1.1007263736460888</c:v>
                </c:pt>
                <c:pt idx="9169">
                  <c:v>1.1008594080107514</c:v>
                </c:pt>
                <c:pt idx="9170">
                  <c:v>1.1001308411025175</c:v>
                </c:pt>
                <c:pt idx="9171">
                  <c:v>1.1026214027208621</c:v>
                </c:pt>
                <c:pt idx="9172">
                  <c:v>1.1009301326077723</c:v>
                </c:pt>
                <c:pt idx="9173">
                  <c:v>1.1021023981694031</c:v>
                </c:pt>
                <c:pt idx="9174">
                  <c:v>1.1018345874844464</c:v>
                </c:pt>
                <c:pt idx="9175">
                  <c:v>1.101841056333746</c:v>
                </c:pt>
                <c:pt idx="9176">
                  <c:v>1.1014357036773166</c:v>
                </c:pt>
                <c:pt idx="9177">
                  <c:v>1.1015425246290673</c:v>
                </c:pt>
                <c:pt idx="9178">
                  <c:v>1.1010302312997979</c:v>
                </c:pt>
                <c:pt idx="9179">
                  <c:v>1.0996643118443539</c:v>
                </c:pt>
                <c:pt idx="9180">
                  <c:v>1.1002800646719388</c:v>
                </c:pt>
                <c:pt idx="9181">
                  <c:v>1.1006484236067424</c:v>
                </c:pt>
                <c:pt idx="9182">
                  <c:v>1.1004413932714323</c:v>
                </c:pt>
                <c:pt idx="9183">
                  <c:v>1.1007027817556245</c:v>
                </c:pt>
                <c:pt idx="9184">
                  <c:v>1.1007039264453222</c:v>
                </c:pt>
                <c:pt idx="9185">
                  <c:v>1.1006646125389803</c:v>
                </c:pt>
                <c:pt idx="9186">
                  <c:v>1.1010925804258005</c:v>
                </c:pt>
                <c:pt idx="9187">
                  <c:v>1.1008056223799756</c:v>
                </c:pt>
                <c:pt idx="9188">
                  <c:v>1.101154736993516</c:v>
                </c:pt>
                <c:pt idx="9189">
                  <c:v>1.1019011836836889</c:v>
                </c:pt>
                <c:pt idx="9190">
                  <c:v>1.1008969531955914</c:v>
                </c:pt>
                <c:pt idx="9191">
                  <c:v>1.1014267171857925</c:v>
                </c:pt>
                <c:pt idx="9192">
                  <c:v>1.1016193098950904</c:v>
                </c:pt>
                <c:pt idx="9193">
                  <c:v>1.0995478297349737</c:v>
                </c:pt>
                <c:pt idx="9194">
                  <c:v>1.1012398440173838</c:v>
                </c:pt>
                <c:pt idx="9195">
                  <c:v>1.1017410501237774</c:v>
                </c:pt>
                <c:pt idx="9196">
                  <c:v>1.1012099073631341</c:v>
                </c:pt>
                <c:pt idx="9197">
                  <c:v>1.1022817920619812</c:v>
                </c:pt>
                <c:pt idx="9198">
                  <c:v>1.1020364782929326</c:v>
                </c:pt>
                <c:pt idx="9199">
                  <c:v>1.1014819846160462</c:v>
                </c:pt>
                <c:pt idx="9200">
                  <c:v>1.100826333480265</c:v>
                </c:pt>
                <c:pt idx="9201">
                  <c:v>1.10013522643577</c:v>
                </c:pt>
                <c:pt idx="9202">
                  <c:v>1.1013692550722287</c:v>
                </c:pt>
                <c:pt idx="9203">
                  <c:v>1.1012603903908986</c:v>
                </c:pt>
                <c:pt idx="9204">
                  <c:v>1.1007511423800118</c:v>
                </c:pt>
                <c:pt idx="9205">
                  <c:v>1.1009085345792822</c:v>
                </c:pt>
                <c:pt idx="9206">
                  <c:v>1.1006484236067422</c:v>
                </c:pt>
                <c:pt idx="9207">
                  <c:v>1.1005649707958891</c:v>
                </c:pt>
                <c:pt idx="9208">
                  <c:v>1.1006485674508455</c:v>
                </c:pt>
                <c:pt idx="9209">
                  <c:v>1.1017638330566795</c:v>
                </c:pt>
                <c:pt idx="9210">
                  <c:v>1.1008521669174502</c:v>
                </c:pt>
                <c:pt idx="9211">
                  <c:v>1.1006133388458827</c:v>
                </c:pt>
                <c:pt idx="9212">
                  <c:v>1.1009377039439596</c:v>
                </c:pt>
                <c:pt idx="9213">
                  <c:v>1.1009459554902461</c:v>
                </c:pt>
                <c:pt idx="9214">
                  <c:v>1.1010844565184255</c:v>
                </c:pt>
                <c:pt idx="9215">
                  <c:v>1.1009555137049467</c:v>
                </c:pt>
                <c:pt idx="9216">
                  <c:v>1.1008071972121471</c:v>
                </c:pt>
                <c:pt idx="9217">
                  <c:v>1.1014088886337323</c:v>
                </c:pt>
                <c:pt idx="9218">
                  <c:v>1.1010160193696468</c:v>
                </c:pt>
                <c:pt idx="9219">
                  <c:v>1.1005124140394749</c:v>
                </c:pt>
                <c:pt idx="9220">
                  <c:v>1.1015862626443311</c:v>
                </c:pt>
                <c:pt idx="9221">
                  <c:v>1.1008964412490934</c:v>
                </c:pt>
                <c:pt idx="9222">
                  <c:v>1.1024077746415555</c:v>
                </c:pt>
                <c:pt idx="9223">
                  <c:v>1.0994863156157482</c:v>
                </c:pt>
                <c:pt idx="9224">
                  <c:v>1.1013769367536586</c:v>
                </c:pt>
                <c:pt idx="9225">
                  <c:v>1.1012865969723309</c:v>
                </c:pt>
                <c:pt idx="9226">
                  <c:v>1.1004463760490952</c:v>
                </c:pt>
                <c:pt idx="9227">
                  <c:v>1.1010319459230071</c:v>
                </c:pt>
                <c:pt idx="9228">
                  <c:v>1.099656855163367</c:v>
                </c:pt>
                <c:pt idx="9229">
                  <c:v>1.1010648215670105</c:v>
                </c:pt>
                <c:pt idx="9230">
                  <c:v>1.1010915770139071</c:v>
                </c:pt>
                <c:pt idx="9231">
                  <c:v>1.0999989679403355</c:v>
                </c:pt>
                <c:pt idx="9232">
                  <c:v>1.1005954750126581</c:v>
                </c:pt>
                <c:pt idx="9233">
                  <c:v>1.1016819945911402</c:v>
                </c:pt>
                <c:pt idx="9234">
                  <c:v>1.1013409153245119</c:v>
                </c:pt>
                <c:pt idx="9235">
                  <c:v>1.1009508797570848</c:v>
                </c:pt>
                <c:pt idx="9236">
                  <c:v>1.0999951444295355</c:v>
                </c:pt>
                <c:pt idx="9237">
                  <c:v>1.101280854632235</c:v>
                </c:pt>
                <c:pt idx="9238">
                  <c:v>1.1018285386732509</c:v>
                </c:pt>
                <c:pt idx="9239">
                  <c:v>1.1023792433334987</c:v>
                </c:pt>
                <c:pt idx="9240">
                  <c:v>1.101736751227683</c:v>
                </c:pt>
                <c:pt idx="9241">
                  <c:v>1.1010831236177194</c:v>
                </c:pt>
                <c:pt idx="9242">
                  <c:v>1.1002727357492312</c:v>
                </c:pt>
                <c:pt idx="9243">
                  <c:v>1.1014295681092934</c:v>
                </c:pt>
                <c:pt idx="9244">
                  <c:v>1.1014777764781618</c:v>
                </c:pt>
                <c:pt idx="9245">
                  <c:v>1.1007000919432313</c:v>
                </c:pt>
                <c:pt idx="9246">
                  <c:v>1.1013454382553693</c:v>
                </c:pt>
                <c:pt idx="9247">
                  <c:v>1.1005328027800936</c:v>
                </c:pt>
                <c:pt idx="9248">
                  <c:v>1.0996741733704696</c:v>
                </c:pt>
                <c:pt idx="9249">
                  <c:v>1.1010032594850609</c:v>
                </c:pt>
                <c:pt idx="9250">
                  <c:v>1.1017895051081332</c:v>
                </c:pt>
                <c:pt idx="9251">
                  <c:v>1.1000678136287294</c:v>
                </c:pt>
                <c:pt idx="9252">
                  <c:v>1.1020561045314938</c:v>
                </c:pt>
                <c:pt idx="9253">
                  <c:v>1.1010244501793605</c:v>
                </c:pt>
                <c:pt idx="9254">
                  <c:v>1.1006697754375951</c:v>
                </c:pt>
                <c:pt idx="9255">
                  <c:v>1.1006996722454316</c:v>
                </c:pt>
                <c:pt idx="9256">
                  <c:v>1.100731985467871</c:v>
                </c:pt>
                <c:pt idx="9257">
                  <c:v>1.1016748661707174</c:v>
                </c:pt>
                <c:pt idx="9258">
                  <c:v>1.1000273610210631</c:v>
                </c:pt>
                <c:pt idx="9259">
                  <c:v>1.1006831619575346</c:v>
                </c:pt>
                <c:pt idx="9260">
                  <c:v>1.1011954699583908</c:v>
                </c:pt>
                <c:pt idx="9261">
                  <c:v>1.0999467152552245</c:v>
                </c:pt>
                <c:pt idx="9262">
                  <c:v>1.1005749067598654</c:v>
                </c:pt>
                <c:pt idx="9263">
                  <c:v>1.100487245958877</c:v>
                </c:pt>
                <c:pt idx="9264">
                  <c:v>1.101368423406301</c:v>
                </c:pt>
                <c:pt idx="9265">
                  <c:v>1.1017380092325075</c:v>
                </c:pt>
                <c:pt idx="9266">
                  <c:v>1.1013565363827467</c:v>
                </c:pt>
                <c:pt idx="9267">
                  <c:v>1.1001601640924863</c:v>
                </c:pt>
                <c:pt idx="9268">
                  <c:v>1.1005855493427483</c:v>
                </c:pt>
                <c:pt idx="9269">
                  <c:v>1.1008724548745989</c:v>
                </c:pt>
                <c:pt idx="9270">
                  <c:v>1.1019586484228792</c:v>
                </c:pt>
                <c:pt idx="9271">
                  <c:v>1.1017981677230808</c:v>
                </c:pt>
                <c:pt idx="9272">
                  <c:v>1.1003761006110575</c:v>
                </c:pt>
                <c:pt idx="9273">
                  <c:v>1.1003021243131634</c:v>
                </c:pt>
                <c:pt idx="9274">
                  <c:v>1.1014544037330536</c:v>
                </c:pt>
                <c:pt idx="9275">
                  <c:v>1.1010049339399139</c:v>
                </c:pt>
                <c:pt idx="9276">
                  <c:v>1.1024116476444594</c:v>
                </c:pt>
                <c:pt idx="9277">
                  <c:v>1.1010311124895544</c:v>
                </c:pt>
                <c:pt idx="9278">
                  <c:v>1.1010652217259733</c:v>
                </c:pt>
                <c:pt idx="9279">
                  <c:v>1.0996401045487072</c:v>
                </c:pt>
                <c:pt idx="9280">
                  <c:v>1.1006768229571855</c:v>
                </c:pt>
                <c:pt idx="9281">
                  <c:v>1.1018201826584237</c:v>
                </c:pt>
                <c:pt idx="9282">
                  <c:v>1.1007307337064522</c:v>
                </c:pt>
                <c:pt idx="9283">
                  <c:v>1.1016673485118391</c:v>
                </c:pt>
                <c:pt idx="9284">
                  <c:v>1.1016531882601974</c:v>
                </c:pt>
                <c:pt idx="9285">
                  <c:v>1.1007804612481285</c:v>
                </c:pt>
                <c:pt idx="9286">
                  <c:v>1.1008614134616994</c:v>
                </c:pt>
                <c:pt idx="9287">
                  <c:v>1.0996147372029257</c:v>
                </c:pt>
                <c:pt idx="9288">
                  <c:v>1.1009835687104268</c:v>
                </c:pt>
                <c:pt idx="9289">
                  <c:v>1.1001779710755972</c:v>
                </c:pt>
                <c:pt idx="9290">
                  <c:v>1.1020605705439697</c:v>
                </c:pt>
                <c:pt idx="9291">
                  <c:v>1.1005717821149315</c:v>
                </c:pt>
                <c:pt idx="9292">
                  <c:v>1.1001893720539093</c:v>
                </c:pt>
                <c:pt idx="9293">
                  <c:v>1.1019308247981869</c:v>
                </c:pt>
                <c:pt idx="9294">
                  <c:v>1.1014475008497226</c:v>
                </c:pt>
                <c:pt idx="9295">
                  <c:v>1.1015350196729463</c:v>
                </c:pt>
                <c:pt idx="9296">
                  <c:v>1.1016730842328428</c:v>
                </c:pt>
                <c:pt idx="9297">
                  <c:v>1.1012398236410914</c:v>
                </c:pt>
                <c:pt idx="9298">
                  <c:v>1.1018644533730926</c:v>
                </c:pt>
                <c:pt idx="9299">
                  <c:v>1.1018435066762722</c:v>
                </c:pt>
                <c:pt idx="9300">
                  <c:v>1.1008580791704252</c:v>
                </c:pt>
                <c:pt idx="9301">
                  <c:v>1.1017547435878119</c:v>
                </c:pt>
                <c:pt idx="9302">
                  <c:v>1.1012970306192071</c:v>
                </c:pt>
                <c:pt idx="9303">
                  <c:v>1.1008813546240481</c:v>
                </c:pt>
                <c:pt idx="9304">
                  <c:v>1.0998697939571405</c:v>
                </c:pt>
                <c:pt idx="9305">
                  <c:v>1.101286286828423</c:v>
                </c:pt>
                <c:pt idx="9306">
                  <c:v>1.099602137449823</c:v>
                </c:pt>
                <c:pt idx="9307">
                  <c:v>1.0996032318580953</c:v>
                </c:pt>
                <c:pt idx="9308">
                  <c:v>1.1013632119387984</c:v>
                </c:pt>
                <c:pt idx="9309">
                  <c:v>1.1012880517474828</c:v>
                </c:pt>
                <c:pt idx="9310">
                  <c:v>1.1024962028660108</c:v>
                </c:pt>
                <c:pt idx="9311">
                  <c:v>1.1006401817132734</c:v>
                </c:pt>
                <c:pt idx="9312">
                  <c:v>1.1018490758685826</c:v>
                </c:pt>
                <c:pt idx="9313">
                  <c:v>1.1000197212837981</c:v>
                </c:pt>
                <c:pt idx="9314">
                  <c:v>1.1015642973527731</c:v>
                </c:pt>
                <c:pt idx="9315">
                  <c:v>1.1004702912230924</c:v>
                </c:pt>
                <c:pt idx="9316">
                  <c:v>1.1000257377433937</c:v>
                </c:pt>
                <c:pt idx="9317">
                  <c:v>1.1019200297704757</c:v>
                </c:pt>
                <c:pt idx="9318">
                  <c:v>1.1012149236469337</c:v>
                </c:pt>
                <c:pt idx="9319">
                  <c:v>1.1011503176356261</c:v>
                </c:pt>
                <c:pt idx="9320">
                  <c:v>1.100581133936303</c:v>
                </c:pt>
                <c:pt idx="9321">
                  <c:v>1.1010800441055386</c:v>
                </c:pt>
                <c:pt idx="9322">
                  <c:v>1.101889792828622</c:v>
                </c:pt>
                <c:pt idx="9323">
                  <c:v>1.1013337283365427</c:v>
                </c:pt>
                <c:pt idx="9324">
                  <c:v>1.100165717518284</c:v>
                </c:pt>
                <c:pt idx="9325">
                  <c:v>1.1008874366473351</c:v>
                </c:pt>
                <c:pt idx="9326">
                  <c:v>1.1024006347488076</c:v>
                </c:pt>
                <c:pt idx="9327">
                  <c:v>1.1018756203551134</c:v>
                </c:pt>
                <c:pt idx="9328">
                  <c:v>1.1011977176916135</c:v>
                </c:pt>
                <c:pt idx="9329">
                  <c:v>1.0998031567314206</c:v>
                </c:pt>
                <c:pt idx="9330">
                  <c:v>1.1005559841091319</c:v>
                </c:pt>
                <c:pt idx="9331">
                  <c:v>1.1014905318137187</c:v>
                </c:pt>
                <c:pt idx="9332">
                  <c:v>1.1018014304083106</c:v>
                </c:pt>
                <c:pt idx="9333">
                  <c:v>1.1008826352553436</c:v>
                </c:pt>
                <c:pt idx="9334">
                  <c:v>1.1003176165074635</c:v>
                </c:pt>
                <c:pt idx="9335">
                  <c:v>1.1008043256644728</c:v>
                </c:pt>
                <c:pt idx="9336">
                  <c:v>1.1013741102180039</c:v>
                </c:pt>
                <c:pt idx="9337">
                  <c:v>1.10093117188259</c:v>
                </c:pt>
                <c:pt idx="9338">
                  <c:v>1.1006561650908659</c:v>
                </c:pt>
                <c:pt idx="9339">
                  <c:v>1.0996914387145849</c:v>
                </c:pt>
                <c:pt idx="9340">
                  <c:v>1.1004315222620911</c:v>
                </c:pt>
                <c:pt idx="9341">
                  <c:v>1.100831968939014</c:v>
                </c:pt>
                <c:pt idx="9342">
                  <c:v>1.1010531483566248</c:v>
                </c:pt>
                <c:pt idx="9343">
                  <c:v>1.0998163817136546</c:v>
                </c:pt>
                <c:pt idx="9344">
                  <c:v>1.1017711491372997</c:v>
                </c:pt>
                <c:pt idx="9345">
                  <c:v>1.1013057628094172</c:v>
                </c:pt>
                <c:pt idx="9346">
                  <c:v>1.1001468120273203</c:v>
                </c:pt>
                <c:pt idx="9347">
                  <c:v>1.1013319503563628</c:v>
                </c:pt>
                <c:pt idx="9348">
                  <c:v>1.1016231243098118</c:v>
                </c:pt>
                <c:pt idx="9349">
                  <c:v>1.1016794667245633</c:v>
                </c:pt>
                <c:pt idx="9350">
                  <c:v>1.100163328069506</c:v>
                </c:pt>
                <c:pt idx="9351">
                  <c:v>1.0998959904750951</c:v>
                </c:pt>
                <c:pt idx="9352">
                  <c:v>1.1009752389101777</c:v>
                </c:pt>
                <c:pt idx="9353">
                  <c:v>1.1011265124755112</c:v>
                </c:pt>
                <c:pt idx="9354">
                  <c:v>1.1003489810666769</c:v>
                </c:pt>
                <c:pt idx="9355">
                  <c:v>1.1010093643412531</c:v>
                </c:pt>
                <c:pt idx="9356">
                  <c:v>1.1005093019696448</c:v>
                </c:pt>
                <c:pt idx="9357">
                  <c:v>1.1018056050737495</c:v>
                </c:pt>
                <c:pt idx="9358">
                  <c:v>1.1010184814714767</c:v>
                </c:pt>
                <c:pt idx="9359">
                  <c:v>1.1015814743319343</c:v>
                </c:pt>
                <c:pt idx="9360">
                  <c:v>1.1011298556298406</c:v>
                </c:pt>
                <c:pt idx="9361">
                  <c:v>1.1000971881437571</c:v>
                </c:pt>
                <c:pt idx="9362">
                  <c:v>1.1012941586428739</c:v>
                </c:pt>
                <c:pt idx="9363">
                  <c:v>1.1015823565392089</c:v>
                </c:pt>
                <c:pt idx="9364">
                  <c:v>1.0999493201853288</c:v>
                </c:pt>
                <c:pt idx="9365">
                  <c:v>1.1011177928580218</c:v>
                </c:pt>
                <c:pt idx="9366">
                  <c:v>1.1005410729729226</c:v>
                </c:pt>
                <c:pt idx="9367">
                  <c:v>1.1013184731009642</c:v>
                </c:pt>
                <c:pt idx="9368">
                  <c:v>1.1017819258971231</c:v>
                </c:pt>
                <c:pt idx="9369">
                  <c:v>1.1005868428814101</c:v>
                </c:pt>
                <c:pt idx="9370">
                  <c:v>1.1005308001619178</c:v>
                </c:pt>
                <c:pt idx="9371">
                  <c:v>1.1017128448286377</c:v>
                </c:pt>
                <c:pt idx="9372">
                  <c:v>1.1012201997933917</c:v>
                </c:pt>
                <c:pt idx="9373">
                  <c:v>1.0997578123282321</c:v>
                </c:pt>
                <c:pt idx="9374">
                  <c:v>1.1006231931374326</c:v>
                </c:pt>
                <c:pt idx="9375">
                  <c:v>1.1004916274045209</c:v>
                </c:pt>
                <c:pt idx="9376">
                  <c:v>1.1011369763374754</c:v>
                </c:pt>
                <c:pt idx="9377">
                  <c:v>1.1001988365457376</c:v>
                </c:pt>
                <c:pt idx="9378">
                  <c:v>1.1010214939636991</c:v>
                </c:pt>
                <c:pt idx="9379">
                  <c:v>1.1014063724203345</c:v>
                </c:pt>
                <c:pt idx="9380">
                  <c:v>1.1017808603431642</c:v>
                </c:pt>
                <c:pt idx="9381">
                  <c:v>1.0996445896953164</c:v>
                </c:pt>
                <c:pt idx="9382">
                  <c:v>1.1022291267894897</c:v>
                </c:pt>
                <c:pt idx="9383">
                  <c:v>1.1006629371060146</c:v>
                </c:pt>
                <c:pt idx="9384">
                  <c:v>1.1014964853869209</c:v>
                </c:pt>
                <c:pt idx="9385">
                  <c:v>1.100847546276345</c:v>
                </c:pt>
                <c:pt idx="9386">
                  <c:v>1.1019110620410724</c:v>
                </c:pt>
                <c:pt idx="9387">
                  <c:v>1.1013356216715009</c:v>
                </c:pt>
                <c:pt idx="9388">
                  <c:v>1.1001235382812156</c:v>
                </c:pt>
                <c:pt idx="9389">
                  <c:v>1.1012367676290975</c:v>
                </c:pt>
                <c:pt idx="9390">
                  <c:v>1.0998262866763842</c:v>
                </c:pt>
                <c:pt idx="9391">
                  <c:v>1.1008323900955206</c:v>
                </c:pt>
                <c:pt idx="9392">
                  <c:v>1.1008282305040575</c:v>
                </c:pt>
                <c:pt idx="9393">
                  <c:v>1.1005210583856768</c:v>
                </c:pt>
                <c:pt idx="9394">
                  <c:v>1.1007336975789181</c:v>
                </c:pt>
                <c:pt idx="9395">
                  <c:v>1.1017517612577796</c:v>
                </c:pt>
                <c:pt idx="9396">
                  <c:v>1.1005361117929358</c:v>
                </c:pt>
                <c:pt idx="9397">
                  <c:v>1.1003758627551044</c:v>
                </c:pt>
                <c:pt idx="9398">
                  <c:v>1.1008832695227626</c:v>
                </c:pt>
                <c:pt idx="9399">
                  <c:v>1.1009524296245856</c:v>
                </c:pt>
                <c:pt idx="9400">
                  <c:v>1.1011763208647518</c:v>
                </c:pt>
                <c:pt idx="9401">
                  <c:v>1.1002834712317751</c:v>
                </c:pt>
                <c:pt idx="9402">
                  <c:v>1.1005905147489965</c:v>
                </c:pt>
                <c:pt idx="9403">
                  <c:v>1.1014702369333014</c:v>
                </c:pt>
                <c:pt idx="9404">
                  <c:v>1.1017187249472891</c:v>
                </c:pt>
                <c:pt idx="9405">
                  <c:v>1.1022254842861896</c:v>
                </c:pt>
                <c:pt idx="9406">
                  <c:v>1.1016096315514801</c:v>
                </c:pt>
                <c:pt idx="9407">
                  <c:v>1.1005739827969296</c:v>
                </c:pt>
                <c:pt idx="9408">
                  <c:v>1.1013898832969475</c:v>
                </c:pt>
                <c:pt idx="9409">
                  <c:v>1.1007838217247123</c:v>
                </c:pt>
                <c:pt idx="9410">
                  <c:v>1.1000038413485809</c:v>
                </c:pt>
                <c:pt idx="9411">
                  <c:v>1.1004835500427848</c:v>
                </c:pt>
                <c:pt idx="9412">
                  <c:v>1.100688628610216</c:v>
                </c:pt>
                <c:pt idx="9413">
                  <c:v>1.1011221616128688</c:v>
                </c:pt>
                <c:pt idx="9414">
                  <c:v>1.100541823726523</c:v>
                </c:pt>
                <c:pt idx="9415">
                  <c:v>1.1022583355828965</c:v>
                </c:pt>
                <c:pt idx="9416">
                  <c:v>1.1016502997705737</c:v>
                </c:pt>
                <c:pt idx="9417">
                  <c:v>1.1002327419675277</c:v>
                </c:pt>
                <c:pt idx="9418">
                  <c:v>1.1016136940509762</c:v>
                </c:pt>
                <c:pt idx="9419">
                  <c:v>1.100056096034244</c:v>
                </c:pt>
                <c:pt idx="9420">
                  <c:v>1.1018554735453632</c:v>
                </c:pt>
                <c:pt idx="9421">
                  <c:v>1.1010661040697192</c:v>
                </c:pt>
                <c:pt idx="9422">
                  <c:v>1.1009808674025992</c:v>
                </c:pt>
                <c:pt idx="9423">
                  <c:v>1.1004052135741977</c:v>
                </c:pt>
                <c:pt idx="9424">
                  <c:v>1.1005249020546031</c:v>
                </c:pt>
                <c:pt idx="9425">
                  <c:v>1.1006403300116809</c:v>
                </c:pt>
                <c:pt idx="9426">
                  <c:v>1.1018197283666331</c:v>
                </c:pt>
                <c:pt idx="9427">
                  <c:v>1.1017415873029841</c:v>
                </c:pt>
                <c:pt idx="9428">
                  <c:v>1.1004908983668598</c:v>
                </c:pt>
                <c:pt idx="9429">
                  <c:v>1.1011329219883528</c:v>
                </c:pt>
                <c:pt idx="9430">
                  <c:v>1.101130041989429</c:v>
                </c:pt>
                <c:pt idx="9431">
                  <c:v>1.1018247181790666</c:v>
                </c:pt>
                <c:pt idx="9432">
                  <c:v>1.1008946311129981</c:v>
                </c:pt>
                <c:pt idx="9433">
                  <c:v>1.10116445160147</c:v>
                </c:pt>
                <c:pt idx="9434">
                  <c:v>1.1006491320261591</c:v>
                </c:pt>
                <c:pt idx="9435">
                  <c:v>1.1016406190096635</c:v>
                </c:pt>
                <c:pt idx="9436">
                  <c:v>1.0995686652463561</c:v>
                </c:pt>
                <c:pt idx="9437">
                  <c:v>1.1002186760289598</c:v>
                </c:pt>
                <c:pt idx="9438">
                  <c:v>1.1008403972602507</c:v>
                </c:pt>
                <c:pt idx="9439">
                  <c:v>1.1020170600725931</c:v>
                </c:pt>
                <c:pt idx="9440">
                  <c:v>1.1003337236563684</c:v>
                </c:pt>
                <c:pt idx="9441">
                  <c:v>1.1012648995000343</c:v>
                </c:pt>
                <c:pt idx="9442">
                  <c:v>1.1006857039400268</c:v>
                </c:pt>
                <c:pt idx="9443">
                  <c:v>1.100958114975829</c:v>
                </c:pt>
                <c:pt idx="9444">
                  <c:v>1.1014442300053202</c:v>
                </c:pt>
                <c:pt idx="9445">
                  <c:v>1.0998116397822191</c:v>
                </c:pt>
                <c:pt idx="9446">
                  <c:v>1.1008800569508355</c:v>
                </c:pt>
                <c:pt idx="9447">
                  <c:v>1.1010801311478964</c:v>
                </c:pt>
                <c:pt idx="9448">
                  <c:v>1.1007868351928076</c:v>
                </c:pt>
                <c:pt idx="9449">
                  <c:v>1.100776492366212</c:v>
                </c:pt>
                <c:pt idx="9450">
                  <c:v>1.1017059219375189</c:v>
                </c:pt>
                <c:pt idx="9451">
                  <c:v>1.1012203690610536</c:v>
                </c:pt>
                <c:pt idx="9452">
                  <c:v>1.1021782766627621</c:v>
                </c:pt>
                <c:pt idx="9453">
                  <c:v>1.101543774300292</c:v>
                </c:pt>
                <c:pt idx="9454">
                  <c:v>1.101011143507663</c:v>
                </c:pt>
                <c:pt idx="9455">
                  <c:v>1.1014237214183555</c:v>
                </c:pt>
                <c:pt idx="9456">
                  <c:v>1.1016644730438316</c:v>
                </c:pt>
                <c:pt idx="9457">
                  <c:v>1.1008831672845327</c:v>
                </c:pt>
                <c:pt idx="9458">
                  <c:v>1.1009446269888254</c:v>
                </c:pt>
                <c:pt idx="9459">
                  <c:v>1.1007929279499697</c:v>
                </c:pt>
                <c:pt idx="9460">
                  <c:v>1.101524324560345</c:v>
                </c:pt>
                <c:pt idx="9461">
                  <c:v>1.1009399240892375</c:v>
                </c:pt>
                <c:pt idx="9462">
                  <c:v>1.1019144323328458</c:v>
                </c:pt>
                <c:pt idx="9463">
                  <c:v>1.100849843391978</c:v>
                </c:pt>
                <c:pt idx="9464">
                  <c:v>1.1011227546050819</c:v>
                </c:pt>
                <c:pt idx="9465">
                  <c:v>1.1007368487327542</c:v>
                </c:pt>
                <c:pt idx="9466">
                  <c:v>1.100484260886476</c:v>
                </c:pt>
                <c:pt idx="9467">
                  <c:v>1.1000866981541908</c:v>
                </c:pt>
                <c:pt idx="9468">
                  <c:v>1.1025707017968633</c:v>
                </c:pt>
                <c:pt idx="9469">
                  <c:v>1.1006865197759377</c:v>
                </c:pt>
                <c:pt idx="9470">
                  <c:v>1.1012668536125232</c:v>
                </c:pt>
                <c:pt idx="9471">
                  <c:v>1.1019203741678791</c:v>
                </c:pt>
                <c:pt idx="9472">
                  <c:v>1.1003884767400081</c:v>
                </c:pt>
                <c:pt idx="9473">
                  <c:v>1.1003146210156152</c:v>
                </c:pt>
                <c:pt idx="9474">
                  <c:v>1.101118717682962</c:v>
                </c:pt>
                <c:pt idx="9475">
                  <c:v>1.101199475654594</c:v>
                </c:pt>
                <c:pt idx="9476">
                  <c:v>1.100821516928284</c:v>
                </c:pt>
                <c:pt idx="9477">
                  <c:v>1.1009237894049901</c:v>
                </c:pt>
                <c:pt idx="9478">
                  <c:v>1.1014202846665921</c:v>
                </c:pt>
                <c:pt idx="9479">
                  <c:v>1.1000232464259887</c:v>
                </c:pt>
                <c:pt idx="9480">
                  <c:v>1.099814019126321</c:v>
                </c:pt>
                <c:pt idx="9481">
                  <c:v>1.1006245211758929</c:v>
                </c:pt>
                <c:pt idx="9482">
                  <c:v>1.0997604617619263</c:v>
                </c:pt>
                <c:pt idx="9483">
                  <c:v>1.1021312824462826</c:v>
                </c:pt>
                <c:pt idx="9484">
                  <c:v>1.1003240757345165</c:v>
                </c:pt>
                <c:pt idx="9485">
                  <c:v>1.101095762272756</c:v>
                </c:pt>
                <c:pt idx="9486">
                  <c:v>1.1005409109805504</c:v>
                </c:pt>
                <c:pt idx="9487">
                  <c:v>1.1011037880418135</c:v>
                </c:pt>
                <c:pt idx="9488">
                  <c:v>1.0999140470473976</c:v>
                </c:pt>
                <c:pt idx="9489">
                  <c:v>1.1009758182952269</c:v>
                </c:pt>
                <c:pt idx="9490">
                  <c:v>1.1008019357080487</c:v>
                </c:pt>
                <c:pt idx="9491">
                  <c:v>1.1020084364418268</c:v>
                </c:pt>
                <c:pt idx="9492">
                  <c:v>1.1007021741031211</c:v>
                </c:pt>
                <c:pt idx="9493">
                  <c:v>1.1010740343765506</c:v>
                </c:pt>
                <c:pt idx="9494">
                  <c:v>1.1012057772733903</c:v>
                </c:pt>
                <c:pt idx="9495">
                  <c:v>1.1006379631757881</c:v>
                </c:pt>
                <c:pt idx="9496">
                  <c:v>1.1018743030737148</c:v>
                </c:pt>
                <c:pt idx="9497">
                  <c:v>1.1010942071555132</c:v>
                </c:pt>
                <c:pt idx="9498">
                  <c:v>1.1010653544852214</c:v>
                </c:pt>
                <c:pt idx="9499">
                  <c:v>1.1010062333518857</c:v>
                </c:pt>
                <c:pt idx="9500">
                  <c:v>1.1009918681028619</c:v>
                </c:pt>
                <c:pt idx="9501">
                  <c:v>1.1012959386742762</c:v>
                </c:pt>
                <c:pt idx="9502">
                  <c:v>1.1013112270994949</c:v>
                </c:pt>
                <c:pt idx="9503">
                  <c:v>1.1003602874788554</c:v>
                </c:pt>
                <c:pt idx="9504">
                  <c:v>1.1014339098823063</c:v>
                </c:pt>
                <c:pt idx="9505">
                  <c:v>1.1005061465490078</c:v>
                </c:pt>
                <c:pt idx="9506">
                  <c:v>1.0998627033242028</c:v>
                </c:pt>
                <c:pt idx="9507">
                  <c:v>1.1011837175479047</c:v>
                </c:pt>
                <c:pt idx="9508">
                  <c:v>1.1010050036959116</c:v>
                </c:pt>
                <c:pt idx="9509">
                  <c:v>1.101845036565547</c:v>
                </c:pt>
                <c:pt idx="9510">
                  <c:v>1.1003198907716452</c:v>
                </c:pt>
                <c:pt idx="9511">
                  <c:v>1.1011410894638725</c:v>
                </c:pt>
                <c:pt idx="9512">
                  <c:v>1.1007520025658826</c:v>
                </c:pt>
                <c:pt idx="9513">
                  <c:v>1.1010352091626217</c:v>
                </c:pt>
                <c:pt idx="9514">
                  <c:v>1.0999270779362802</c:v>
                </c:pt>
                <c:pt idx="9515">
                  <c:v>1.1006298708267166</c:v>
                </c:pt>
                <c:pt idx="9516">
                  <c:v>1.1016891374965643</c:v>
                </c:pt>
                <c:pt idx="9517">
                  <c:v>1.1009396676589827</c:v>
                </c:pt>
                <c:pt idx="9518">
                  <c:v>1.1010332907886538</c:v>
                </c:pt>
                <c:pt idx="9519">
                  <c:v>1.1000565397280406</c:v>
                </c:pt>
                <c:pt idx="9520">
                  <c:v>1.1010944617092442</c:v>
                </c:pt>
                <c:pt idx="9521">
                  <c:v>1.1011667080969003</c:v>
                </c:pt>
                <c:pt idx="9522">
                  <c:v>1.1014503009116225</c:v>
                </c:pt>
                <c:pt idx="9523">
                  <c:v>1.1011098861633941</c:v>
                </c:pt>
                <c:pt idx="9524">
                  <c:v>1.1027776342461098</c:v>
                </c:pt>
                <c:pt idx="9525">
                  <c:v>1.1012518685457644</c:v>
                </c:pt>
                <c:pt idx="9526">
                  <c:v>1.1019244927819871</c:v>
                </c:pt>
                <c:pt idx="9527">
                  <c:v>1.1018631429204022</c:v>
                </c:pt>
                <c:pt idx="9528">
                  <c:v>1.1021173535661426</c:v>
                </c:pt>
                <c:pt idx="9529">
                  <c:v>1.1010645541711011</c:v>
                </c:pt>
                <c:pt idx="9530">
                  <c:v>1.1008856424206883</c:v>
                </c:pt>
                <c:pt idx="9531">
                  <c:v>1.1014976503065907</c:v>
                </c:pt>
                <c:pt idx="9532">
                  <c:v>1.1018096070247445</c:v>
                </c:pt>
                <c:pt idx="9533">
                  <c:v>1.1016998909538416</c:v>
                </c:pt>
                <c:pt idx="9534">
                  <c:v>1.1010929068105486</c:v>
                </c:pt>
                <c:pt idx="9535">
                  <c:v>1.1005866376913913</c:v>
                </c:pt>
                <c:pt idx="9536">
                  <c:v>1.1004785846685394</c:v>
                </c:pt>
                <c:pt idx="9537">
                  <c:v>1.1017894334442699</c:v>
                </c:pt>
                <c:pt idx="9538">
                  <c:v>1.1004043385545517</c:v>
                </c:pt>
                <c:pt idx="9539">
                  <c:v>1.1013838728130003</c:v>
                </c:pt>
                <c:pt idx="9540">
                  <c:v>1.0996866174966236</c:v>
                </c:pt>
                <c:pt idx="9541">
                  <c:v>1.1004953053621527</c:v>
                </c:pt>
                <c:pt idx="9542">
                  <c:v>1.102163653761185</c:v>
                </c:pt>
                <c:pt idx="9543">
                  <c:v>1.1009545340239302</c:v>
                </c:pt>
                <c:pt idx="9544">
                  <c:v>1.1011038837673037</c:v>
                </c:pt>
                <c:pt idx="9545">
                  <c:v>1.1006037272506886</c:v>
                </c:pt>
                <c:pt idx="9546">
                  <c:v>1.1015513379748458</c:v>
                </c:pt>
                <c:pt idx="9547">
                  <c:v>1.1021000742334182</c:v>
                </c:pt>
                <c:pt idx="9548">
                  <c:v>1.1012313188761327</c:v>
                </c:pt>
                <c:pt idx="9549">
                  <c:v>1.1018412429753679</c:v>
                </c:pt>
                <c:pt idx="9550">
                  <c:v>1.1007102935902726</c:v>
                </c:pt>
                <c:pt idx="9551">
                  <c:v>1.1013162077696783</c:v>
                </c:pt>
                <c:pt idx="9552">
                  <c:v>1.100875957197688</c:v>
                </c:pt>
                <c:pt idx="9553">
                  <c:v>1.1017502432304389</c:v>
                </c:pt>
                <c:pt idx="9554">
                  <c:v>1.1014428298676511</c:v>
                </c:pt>
                <c:pt idx="9555">
                  <c:v>1.1004144989373645</c:v>
                </c:pt>
                <c:pt idx="9556">
                  <c:v>1.1004749370003968</c:v>
                </c:pt>
                <c:pt idx="9557">
                  <c:v>1.1000557252025809</c:v>
                </c:pt>
                <c:pt idx="9558">
                  <c:v>1.1000679415404999</c:v>
                </c:pt>
                <c:pt idx="9559">
                  <c:v>1.102123513861039</c:v>
                </c:pt>
                <c:pt idx="9560">
                  <c:v>1.1007340089931201</c:v>
                </c:pt>
                <c:pt idx="9561">
                  <c:v>1.100036247284625</c:v>
                </c:pt>
                <c:pt idx="9562">
                  <c:v>1.1002293862074519</c:v>
                </c:pt>
                <c:pt idx="9563">
                  <c:v>1.1024263363419124</c:v>
                </c:pt>
                <c:pt idx="9564">
                  <c:v>1.1005342958871602</c:v>
                </c:pt>
                <c:pt idx="9565">
                  <c:v>1.1004111492397115</c:v>
                </c:pt>
                <c:pt idx="9566">
                  <c:v>1.1007295817992406</c:v>
                </c:pt>
                <c:pt idx="9567">
                  <c:v>1.1013813128761096</c:v>
                </c:pt>
                <c:pt idx="9568">
                  <c:v>1.1014661465313937</c:v>
                </c:pt>
                <c:pt idx="9569">
                  <c:v>1.1002714660332626</c:v>
                </c:pt>
                <c:pt idx="9570">
                  <c:v>1.1010052951486815</c:v>
                </c:pt>
                <c:pt idx="9571">
                  <c:v>1.0999212343846914</c:v>
                </c:pt>
                <c:pt idx="9572">
                  <c:v>1.1012836888178217</c:v>
                </c:pt>
                <c:pt idx="9573">
                  <c:v>1.1012014195502728</c:v>
                </c:pt>
                <c:pt idx="9574">
                  <c:v>1.1012269564631298</c:v>
                </c:pt>
                <c:pt idx="9575">
                  <c:v>1.101755679839387</c:v>
                </c:pt>
                <c:pt idx="9576">
                  <c:v>1.1000333832447229</c:v>
                </c:pt>
                <c:pt idx="9577">
                  <c:v>1.1002364031816445</c:v>
                </c:pt>
                <c:pt idx="9578">
                  <c:v>1.1009747840831945</c:v>
                </c:pt>
                <c:pt idx="9579">
                  <c:v>1.1011263230508144</c:v>
                </c:pt>
                <c:pt idx="9580">
                  <c:v>1.0994774054614782</c:v>
                </c:pt>
                <c:pt idx="9581">
                  <c:v>1.1021848811805284</c:v>
                </c:pt>
                <c:pt idx="9582">
                  <c:v>1.1016325944723895</c:v>
                </c:pt>
                <c:pt idx="9583">
                  <c:v>1.101396065525835</c:v>
                </c:pt>
                <c:pt idx="9584">
                  <c:v>1.1010488476588849</c:v>
                </c:pt>
                <c:pt idx="9585">
                  <c:v>1.1017583189145472</c:v>
                </c:pt>
                <c:pt idx="9586">
                  <c:v>1.0998022289790277</c:v>
                </c:pt>
                <c:pt idx="9587">
                  <c:v>1.0996565328845538</c:v>
                </c:pt>
                <c:pt idx="9588">
                  <c:v>1.1012562244766211</c:v>
                </c:pt>
                <c:pt idx="9589">
                  <c:v>1.1008633729590838</c:v>
                </c:pt>
                <c:pt idx="9590">
                  <c:v>1.1009256911453702</c:v>
                </c:pt>
                <c:pt idx="9591">
                  <c:v>1.1006406833956219</c:v>
                </c:pt>
                <c:pt idx="9592">
                  <c:v>1.1007814163952463</c:v>
                </c:pt>
                <c:pt idx="9593">
                  <c:v>1.1001466169793319</c:v>
                </c:pt>
                <c:pt idx="9594">
                  <c:v>1.0997881087897643</c:v>
                </c:pt>
                <c:pt idx="9595">
                  <c:v>1.10148175755477</c:v>
                </c:pt>
                <c:pt idx="9596">
                  <c:v>1.0996868534229887</c:v>
                </c:pt>
                <c:pt idx="9597">
                  <c:v>1.1011209697685649</c:v>
                </c:pt>
                <c:pt idx="9598">
                  <c:v>1.1012671313474793</c:v>
                </c:pt>
                <c:pt idx="9599">
                  <c:v>1.1001442291434176</c:v>
                </c:pt>
                <c:pt idx="9600">
                  <c:v>1.100293087002699</c:v>
                </c:pt>
                <c:pt idx="9601">
                  <c:v>1.1015873434713304</c:v>
                </c:pt>
                <c:pt idx="9602">
                  <c:v>1.1010604662558998</c:v>
                </c:pt>
                <c:pt idx="9603">
                  <c:v>1.0999496006102047</c:v>
                </c:pt>
                <c:pt idx="9604">
                  <c:v>1.1019330719539011</c:v>
                </c:pt>
                <c:pt idx="9605">
                  <c:v>1.1010430694202027</c:v>
                </c:pt>
                <c:pt idx="9606">
                  <c:v>1.1010325653938344</c:v>
                </c:pt>
                <c:pt idx="9607">
                  <c:v>1.1002030656626312</c:v>
                </c:pt>
                <c:pt idx="9608">
                  <c:v>1.1002152002810475</c:v>
                </c:pt>
                <c:pt idx="9609">
                  <c:v>1.1019112755097722</c:v>
                </c:pt>
                <c:pt idx="9610">
                  <c:v>1.1017110407795736</c:v>
                </c:pt>
                <c:pt idx="9611">
                  <c:v>1.1021935086191554</c:v>
                </c:pt>
                <c:pt idx="9612">
                  <c:v>1.1015263309083785</c:v>
                </c:pt>
                <c:pt idx="9613">
                  <c:v>1.1007473972024366</c:v>
                </c:pt>
                <c:pt idx="9614">
                  <c:v>1.101360577614884</c:v>
                </c:pt>
                <c:pt idx="9615">
                  <c:v>1.1012845386490611</c:v>
                </c:pt>
                <c:pt idx="9616">
                  <c:v>1.1008399751163587</c:v>
                </c:pt>
                <c:pt idx="9617">
                  <c:v>1.1008062517204733</c:v>
                </c:pt>
                <c:pt idx="9618">
                  <c:v>1.1017747539962131</c:v>
                </c:pt>
                <c:pt idx="9619">
                  <c:v>1.1010086975711313</c:v>
                </c:pt>
                <c:pt idx="9620">
                  <c:v>1.1006711409395973</c:v>
                </c:pt>
                <c:pt idx="9621">
                  <c:v>1.1000249692789901</c:v>
                </c:pt>
                <c:pt idx="9622">
                  <c:v>1.1011019729219265</c:v>
                </c:pt>
                <c:pt idx="9623">
                  <c:v>1.1023810857732168</c:v>
                </c:pt>
                <c:pt idx="9624">
                  <c:v>1.1013482521229438</c:v>
                </c:pt>
                <c:pt idx="9625">
                  <c:v>1.1002871481048444</c:v>
                </c:pt>
                <c:pt idx="9626">
                  <c:v>1.1014162153817404</c:v>
                </c:pt>
                <c:pt idx="9627">
                  <c:v>1.1019174403629555</c:v>
                </c:pt>
                <c:pt idx="9628">
                  <c:v>1.1000159255374613</c:v>
                </c:pt>
                <c:pt idx="9629">
                  <c:v>1.1010222895354165</c:v>
                </c:pt>
                <c:pt idx="9630">
                  <c:v>1.1021114201610842</c:v>
                </c:pt>
                <c:pt idx="9631">
                  <c:v>1.1005633118788258</c:v>
                </c:pt>
                <c:pt idx="9632">
                  <c:v>1.1013465554048552</c:v>
                </c:pt>
                <c:pt idx="9633">
                  <c:v>1.100362889477017</c:v>
                </c:pt>
                <c:pt idx="9634">
                  <c:v>1.1013821187613011</c:v>
                </c:pt>
                <c:pt idx="9635">
                  <c:v>1.1000841570717736</c:v>
                </c:pt>
                <c:pt idx="9636">
                  <c:v>1.0997529549143565</c:v>
                </c:pt>
                <c:pt idx="9637">
                  <c:v>1.1006928643230365</c:v>
                </c:pt>
                <c:pt idx="9638">
                  <c:v>1.1022521861914731</c:v>
                </c:pt>
                <c:pt idx="9639">
                  <c:v>1.1017009063280367</c:v>
                </c:pt>
                <c:pt idx="9640">
                  <c:v>1.1016463595578083</c:v>
                </c:pt>
                <c:pt idx="9641">
                  <c:v>1.1008848758495546</c:v>
                </c:pt>
                <c:pt idx="9642">
                  <c:v>1.100401687924689</c:v>
                </c:pt>
                <c:pt idx="9643">
                  <c:v>1.1011527027292354</c:v>
                </c:pt>
                <c:pt idx="9644">
                  <c:v>1.1008832512525304</c:v>
                </c:pt>
                <c:pt idx="9645">
                  <c:v>1.1003076999022345</c:v>
                </c:pt>
                <c:pt idx="9646">
                  <c:v>1.1006273859168083</c:v>
                </c:pt>
                <c:pt idx="9647">
                  <c:v>1.1003639934518048</c:v>
                </c:pt>
                <c:pt idx="9648">
                  <c:v>1.1021173362831795</c:v>
                </c:pt>
                <c:pt idx="9649">
                  <c:v>1.1002576806174054</c:v>
                </c:pt>
                <c:pt idx="9650">
                  <c:v>1.0999280681764174</c:v>
                </c:pt>
                <c:pt idx="9651">
                  <c:v>1.100301092252453</c:v>
                </c:pt>
                <c:pt idx="9652">
                  <c:v>1.1006290861587174</c:v>
                </c:pt>
                <c:pt idx="9653">
                  <c:v>1.1023240234778171</c:v>
                </c:pt>
                <c:pt idx="9654">
                  <c:v>1.1007023246762493</c:v>
                </c:pt>
                <c:pt idx="9655">
                  <c:v>1.1016166012059307</c:v>
                </c:pt>
                <c:pt idx="9656">
                  <c:v>1.1010185305038847</c:v>
                </c:pt>
                <c:pt idx="9657">
                  <c:v>1.0986313910717145</c:v>
                </c:pt>
                <c:pt idx="9658">
                  <c:v>1.1008175317778692</c:v>
                </c:pt>
                <c:pt idx="9659">
                  <c:v>1.1009642841787859</c:v>
                </c:pt>
                <c:pt idx="9660">
                  <c:v>1.1001767497788515</c:v>
                </c:pt>
                <c:pt idx="9661">
                  <c:v>1.1029081603362108</c:v>
                </c:pt>
                <c:pt idx="9662">
                  <c:v>1.101790983548296</c:v>
                </c:pt>
                <c:pt idx="9663">
                  <c:v>1.10081374390707</c:v>
                </c:pt>
                <c:pt idx="9664">
                  <c:v>1.1017424916818701</c:v>
                </c:pt>
                <c:pt idx="9665">
                  <c:v>1.1007647421628524</c:v>
                </c:pt>
                <c:pt idx="9666">
                  <c:v>1.1010886303922951</c:v>
                </c:pt>
                <c:pt idx="9667">
                  <c:v>1.1020871548916962</c:v>
                </c:pt>
                <c:pt idx="9668">
                  <c:v>1.1013739312872033</c:v>
                </c:pt>
                <c:pt idx="9669">
                  <c:v>1.1006772051792826</c:v>
                </c:pt>
                <c:pt idx="9670">
                  <c:v>1.1007249780416037</c:v>
                </c:pt>
                <c:pt idx="9671">
                  <c:v>1.100045260853725</c:v>
                </c:pt>
                <c:pt idx="9672">
                  <c:v>1.1010855605373882</c:v>
                </c:pt>
                <c:pt idx="9673">
                  <c:v>1.1008724618591796</c:v>
                </c:pt>
                <c:pt idx="9674">
                  <c:v>1.1006598155494471</c:v>
                </c:pt>
                <c:pt idx="9675">
                  <c:v>1.1012276093847708</c:v>
                </c:pt>
                <c:pt idx="9676">
                  <c:v>1.0992592760420463</c:v>
                </c:pt>
                <c:pt idx="9677">
                  <c:v>1.1008989417380013</c:v>
                </c:pt>
                <c:pt idx="9678">
                  <c:v>1.1017767685681761</c:v>
                </c:pt>
                <c:pt idx="9679">
                  <c:v>1.1019250829295775</c:v>
                </c:pt>
                <c:pt idx="9680">
                  <c:v>1.1019871464221433</c:v>
                </c:pt>
                <c:pt idx="9681">
                  <c:v>1.0995605873731704</c:v>
                </c:pt>
                <c:pt idx="9682">
                  <c:v>1.1017604145918767</c:v>
                </c:pt>
                <c:pt idx="9683">
                  <c:v>1.100144722841722</c:v>
                </c:pt>
                <c:pt idx="9684">
                  <c:v>1.1011515879123976</c:v>
                </c:pt>
                <c:pt idx="9685">
                  <c:v>1.1008515684496214</c:v>
                </c:pt>
                <c:pt idx="9686">
                  <c:v>1.1010484780939678</c:v>
                </c:pt>
                <c:pt idx="9687">
                  <c:v>1.101447779585714</c:v>
                </c:pt>
                <c:pt idx="9688">
                  <c:v>1.1003448500447874</c:v>
                </c:pt>
                <c:pt idx="9689">
                  <c:v>1.1009435843553792</c:v>
                </c:pt>
                <c:pt idx="9690">
                  <c:v>1.1017214715248238</c:v>
                </c:pt>
                <c:pt idx="9691">
                  <c:v>1.1012251987702997</c:v>
                </c:pt>
                <c:pt idx="9692">
                  <c:v>1.1008912840007241</c:v>
                </c:pt>
                <c:pt idx="9693">
                  <c:v>1.1008322007739113</c:v>
                </c:pt>
                <c:pt idx="9694">
                  <c:v>1.1011518943266134</c:v>
                </c:pt>
                <c:pt idx="9695">
                  <c:v>1.1007023772860747</c:v>
                </c:pt>
                <c:pt idx="9696">
                  <c:v>1.1017414601360234</c:v>
                </c:pt>
                <c:pt idx="9697">
                  <c:v>1.1012277855334578</c:v>
                </c:pt>
                <c:pt idx="9698">
                  <c:v>1.1004912955899775</c:v>
                </c:pt>
                <c:pt idx="9699">
                  <c:v>1.1016552711324978</c:v>
                </c:pt>
                <c:pt idx="9700">
                  <c:v>1.1008099201856041</c:v>
                </c:pt>
                <c:pt idx="9701">
                  <c:v>1.1005561502787684</c:v>
                </c:pt>
                <c:pt idx="9702">
                  <c:v>1.1001902007479212</c:v>
                </c:pt>
                <c:pt idx="9703">
                  <c:v>1.100640685473554</c:v>
                </c:pt>
                <c:pt idx="9704">
                  <c:v>1.101750322638948</c:v>
                </c:pt>
                <c:pt idx="9705">
                  <c:v>1.1009783978312564</c:v>
                </c:pt>
                <c:pt idx="9706">
                  <c:v>1.1014671402992868</c:v>
                </c:pt>
                <c:pt idx="9707">
                  <c:v>1.1005381489240151</c:v>
                </c:pt>
                <c:pt idx="9708">
                  <c:v>1.1000062546170064</c:v>
                </c:pt>
                <c:pt idx="9709">
                  <c:v>1.1002437919004111</c:v>
                </c:pt>
                <c:pt idx="9710">
                  <c:v>1.1013044491465545</c:v>
                </c:pt>
                <c:pt idx="9711">
                  <c:v>1.1003704635630789</c:v>
                </c:pt>
                <c:pt idx="9712">
                  <c:v>1.0999905689205709</c:v>
                </c:pt>
                <c:pt idx="9713">
                  <c:v>1.1010440804841295</c:v>
                </c:pt>
                <c:pt idx="9714">
                  <c:v>1.1021972290839375</c:v>
                </c:pt>
                <c:pt idx="9715">
                  <c:v>1.1015404542094585</c:v>
                </c:pt>
                <c:pt idx="9716">
                  <c:v>1.1001662883543202</c:v>
                </c:pt>
                <c:pt idx="9717">
                  <c:v>1.1010714026497535</c:v>
                </c:pt>
                <c:pt idx="9718">
                  <c:v>1.1016892495412147</c:v>
                </c:pt>
                <c:pt idx="9719">
                  <c:v>1.1012128088178434</c:v>
                </c:pt>
                <c:pt idx="9720">
                  <c:v>1.1005649707958891</c:v>
                </c:pt>
                <c:pt idx="9721">
                  <c:v>1.1014361014807812</c:v>
                </c:pt>
                <c:pt idx="9722">
                  <c:v>1.1022164304211082</c:v>
                </c:pt>
                <c:pt idx="9723">
                  <c:v>1.1004650451649916</c:v>
                </c:pt>
                <c:pt idx="9724">
                  <c:v>1.101437326010865</c:v>
                </c:pt>
                <c:pt idx="9725">
                  <c:v>1.1001811334007656</c:v>
                </c:pt>
                <c:pt idx="9726">
                  <c:v>1.1017594130577204</c:v>
                </c:pt>
                <c:pt idx="9727">
                  <c:v>1.1019358825147598</c:v>
                </c:pt>
                <c:pt idx="9728">
                  <c:v>1.1017272952574448</c:v>
                </c:pt>
                <c:pt idx="9729">
                  <c:v>1.1006331406118877</c:v>
                </c:pt>
                <c:pt idx="9730">
                  <c:v>1.1006665144944077</c:v>
                </c:pt>
                <c:pt idx="9731">
                  <c:v>1.1012583157963465</c:v>
                </c:pt>
                <c:pt idx="9732">
                  <c:v>1.1012616611951362</c:v>
                </c:pt>
                <c:pt idx="9733">
                  <c:v>1.0998841329042259</c:v>
                </c:pt>
                <c:pt idx="9734">
                  <c:v>1.1003019374119969</c:v>
                </c:pt>
                <c:pt idx="9735">
                  <c:v>1.1007763231588976</c:v>
                </c:pt>
                <c:pt idx="9736">
                  <c:v>1.1023037229377433</c:v>
                </c:pt>
                <c:pt idx="9737">
                  <c:v>1.1019806241669714</c:v>
                </c:pt>
                <c:pt idx="9738">
                  <c:v>1.1013409003804675</c:v>
                </c:pt>
                <c:pt idx="9739">
                  <c:v>1.1009169333540023</c:v>
                </c:pt>
                <c:pt idx="9740">
                  <c:v>1.1013303742408815</c:v>
                </c:pt>
                <c:pt idx="9741">
                  <c:v>1.1012684156914936</c:v>
                </c:pt>
                <c:pt idx="9742">
                  <c:v>1.1007587378641597</c:v>
                </c:pt>
                <c:pt idx="9743">
                  <c:v>1.1011929057267358</c:v>
                </c:pt>
                <c:pt idx="9744">
                  <c:v>1.0998447467579469</c:v>
                </c:pt>
                <c:pt idx="9745">
                  <c:v>1.0983246129229753</c:v>
                </c:pt>
                <c:pt idx="9746">
                  <c:v>1.1006639444308151</c:v>
                </c:pt>
                <c:pt idx="9747">
                  <c:v>1.1002353903718998</c:v>
                </c:pt>
                <c:pt idx="9748">
                  <c:v>1.1004764644354117</c:v>
                </c:pt>
                <c:pt idx="9749">
                  <c:v>1.1001079702406813</c:v>
                </c:pt>
                <c:pt idx="9750">
                  <c:v>1.0987498828094318</c:v>
                </c:pt>
                <c:pt idx="9751">
                  <c:v>1.1007329986698113</c:v>
                </c:pt>
                <c:pt idx="9752">
                  <c:v>1.1007845169086661</c:v>
                </c:pt>
                <c:pt idx="9753">
                  <c:v>1.1015095753616191</c:v>
                </c:pt>
                <c:pt idx="9754">
                  <c:v>1.0995475556715439</c:v>
                </c:pt>
                <c:pt idx="9755">
                  <c:v>1.1011649563585495</c:v>
                </c:pt>
                <c:pt idx="9756">
                  <c:v>1.1019032438734262</c:v>
                </c:pt>
                <c:pt idx="9757">
                  <c:v>1.1012539896477769</c:v>
                </c:pt>
                <c:pt idx="9758">
                  <c:v>1.1008169438400148</c:v>
                </c:pt>
                <c:pt idx="9759">
                  <c:v>1.100768426472885</c:v>
                </c:pt>
                <c:pt idx="9760">
                  <c:v>1.1010009189990233</c:v>
                </c:pt>
                <c:pt idx="9761">
                  <c:v>1.1012227928713019</c:v>
                </c:pt>
                <c:pt idx="9762">
                  <c:v>1.1017428957584297</c:v>
                </c:pt>
                <c:pt idx="9763">
                  <c:v>1.1004169685544247</c:v>
                </c:pt>
                <c:pt idx="9764">
                  <c:v>1.1000316365319258</c:v>
                </c:pt>
                <c:pt idx="9765">
                  <c:v>1.100488208531357</c:v>
                </c:pt>
                <c:pt idx="9766">
                  <c:v>1.1008496421824543</c:v>
                </c:pt>
                <c:pt idx="9767">
                  <c:v>1.1011265698322583</c:v>
                </c:pt>
                <c:pt idx="9768">
                  <c:v>1.1005274815092223</c:v>
                </c:pt>
                <c:pt idx="9769">
                  <c:v>1.1017043487911076</c:v>
                </c:pt>
                <c:pt idx="9770">
                  <c:v>1.1012774227547877</c:v>
                </c:pt>
                <c:pt idx="9771">
                  <c:v>1.100932365408487</c:v>
                </c:pt>
                <c:pt idx="9772">
                  <c:v>1.1004819261213499</c:v>
                </c:pt>
                <c:pt idx="9773">
                  <c:v>1.1010074713409261</c:v>
                </c:pt>
                <c:pt idx="9774">
                  <c:v>1.1011717000690089</c:v>
                </c:pt>
                <c:pt idx="9775">
                  <c:v>1.1012374130908931</c:v>
                </c:pt>
                <c:pt idx="9776">
                  <c:v>1.1001310560152886</c:v>
                </c:pt>
                <c:pt idx="9777">
                  <c:v>1.1008601379607812</c:v>
                </c:pt>
                <c:pt idx="9778">
                  <c:v>1.101646190374197</c:v>
                </c:pt>
                <c:pt idx="9779">
                  <c:v>1.1009458111421084</c:v>
                </c:pt>
                <c:pt idx="9780">
                  <c:v>1.1008882199814387</c:v>
                </c:pt>
                <c:pt idx="9781">
                  <c:v>1.1011118437737764</c:v>
                </c:pt>
                <c:pt idx="9782">
                  <c:v>1.1011435869248378</c:v>
                </c:pt>
                <c:pt idx="9783">
                  <c:v>1.1012701816234058</c:v>
                </c:pt>
                <c:pt idx="9784">
                  <c:v>1.1013194106952611</c:v>
                </c:pt>
                <c:pt idx="9785">
                  <c:v>1.1012544449719952</c:v>
                </c:pt>
                <c:pt idx="9786">
                  <c:v>1.1011569349552375</c:v>
                </c:pt>
                <c:pt idx="9787">
                  <c:v>1.1006209814618768</c:v>
                </c:pt>
                <c:pt idx="9788">
                  <c:v>1.1008373280577608</c:v>
                </c:pt>
                <c:pt idx="9789">
                  <c:v>1.1016474973530883</c:v>
                </c:pt>
                <c:pt idx="9790">
                  <c:v>1.1004042518145163</c:v>
                </c:pt>
                <c:pt idx="9791">
                  <c:v>1.1015580761952533</c:v>
                </c:pt>
                <c:pt idx="9792">
                  <c:v>1.10245807897472</c:v>
                </c:pt>
                <c:pt idx="9793">
                  <c:v>1.1003452184056539</c:v>
                </c:pt>
                <c:pt idx="9794">
                  <c:v>1.0996516362616058</c:v>
                </c:pt>
                <c:pt idx="9795">
                  <c:v>1.1007906568450552</c:v>
                </c:pt>
                <c:pt idx="9796">
                  <c:v>1.1001773527727705</c:v>
                </c:pt>
                <c:pt idx="9797">
                  <c:v>1.101738499605982</c:v>
                </c:pt>
                <c:pt idx="9798">
                  <c:v>1.1013005125721627</c:v>
                </c:pt>
                <c:pt idx="9799">
                  <c:v>1.100892334770408</c:v>
                </c:pt>
                <c:pt idx="9800">
                  <c:v>1.0994538168333141</c:v>
                </c:pt>
                <c:pt idx="9801">
                  <c:v>1.1011844150819734</c:v>
                </c:pt>
                <c:pt idx="9802">
                  <c:v>1.1004524981800767</c:v>
                </c:pt>
                <c:pt idx="9803">
                  <c:v>1.1009888236767142</c:v>
                </c:pt>
                <c:pt idx="9804">
                  <c:v>1.101461704307912</c:v>
                </c:pt>
                <c:pt idx="9805">
                  <c:v>1.1010698520611717</c:v>
                </c:pt>
                <c:pt idx="9806">
                  <c:v>1.1019159344220131</c:v>
                </c:pt>
                <c:pt idx="9807">
                  <c:v>1.1018627967453642</c:v>
                </c:pt>
                <c:pt idx="9808">
                  <c:v>1.0999379047161142</c:v>
                </c:pt>
                <c:pt idx="9809">
                  <c:v>1.1010093151945231</c:v>
                </c:pt>
                <c:pt idx="9810">
                  <c:v>1.1010637082912533</c:v>
                </c:pt>
                <c:pt idx="9811">
                  <c:v>1.1014591645253979</c:v>
                </c:pt>
                <c:pt idx="9812">
                  <c:v>1.1008084846931341</c:v>
                </c:pt>
                <c:pt idx="9813">
                  <c:v>1.1017524761116708</c:v>
                </c:pt>
                <c:pt idx="9814">
                  <c:v>1.1013105282179632</c:v>
                </c:pt>
                <c:pt idx="9815">
                  <c:v>1.1017290088434561</c:v>
                </c:pt>
                <c:pt idx="9816">
                  <c:v>1.100289412665318</c:v>
                </c:pt>
                <c:pt idx="9817">
                  <c:v>1.1015195928983927</c:v>
                </c:pt>
                <c:pt idx="9818">
                  <c:v>1.0999613487428872</c:v>
                </c:pt>
                <c:pt idx="9819">
                  <c:v>1.1001459930052557</c:v>
                </c:pt>
                <c:pt idx="9820">
                  <c:v>1.1012970389632895</c:v>
                </c:pt>
                <c:pt idx="9821">
                  <c:v>1.1014569791506423</c:v>
                </c:pt>
                <c:pt idx="9822">
                  <c:v>1.1018294185004618</c:v>
                </c:pt>
                <c:pt idx="9823">
                  <c:v>1.1001392788024964</c:v>
                </c:pt>
                <c:pt idx="9824">
                  <c:v>1.1003088196435462</c:v>
                </c:pt>
                <c:pt idx="9825">
                  <c:v>1.1010204948278213</c:v>
                </c:pt>
                <c:pt idx="9826">
                  <c:v>1.0997245711017951</c:v>
                </c:pt>
                <c:pt idx="9827">
                  <c:v>1.1003763213652216</c:v>
                </c:pt>
                <c:pt idx="9828">
                  <c:v>1.1012477030690042</c:v>
                </c:pt>
                <c:pt idx="9829">
                  <c:v>1.1012380580432841</c:v>
                </c:pt>
                <c:pt idx="9830">
                  <c:v>1.101198566495398</c:v>
                </c:pt>
                <c:pt idx="9831">
                  <c:v>1.100734948792804</c:v>
                </c:pt>
                <c:pt idx="9832">
                  <c:v>1.1002428638045347</c:v>
                </c:pt>
                <c:pt idx="9833">
                  <c:v>1.100460098585792</c:v>
                </c:pt>
                <c:pt idx="9834">
                  <c:v>1.1019034315793859</c:v>
                </c:pt>
                <c:pt idx="9835">
                  <c:v>1.1006847369115305</c:v>
                </c:pt>
                <c:pt idx="9836">
                  <c:v>1.1013110164506572</c:v>
                </c:pt>
                <c:pt idx="9837">
                  <c:v>1.1014830816701457</c:v>
                </c:pt>
                <c:pt idx="9838">
                  <c:v>1.101450812667919</c:v>
                </c:pt>
                <c:pt idx="9839">
                  <c:v>1.1004881651749567</c:v>
                </c:pt>
                <c:pt idx="9840">
                  <c:v>1.1006518504786462</c:v>
                </c:pt>
                <c:pt idx="9841">
                  <c:v>1.1002731595967281</c:v>
                </c:pt>
                <c:pt idx="9842">
                  <c:v>1.1024797366565064</c:v>
                </c:pt>
                <c:pt idx="9843">
                  <c:v>1.1012467686679346</c:v>
                </c:pt>
                <c:pt idx="9844">
                  <c:v>1.1022578278689772</c:v>
                </c:pt>
                <c:pt idx="9845">
                  <c:v>1.1010338023030766</c:v>
                </c:pt>
                <c:pt idx="9846">
                  <c:v>1.1021879322806551</c:v>
                </c:pt>
                <c:pt idx="9847">
                  <c:v>1.1012343661392332</c:v>
                </c:pt>
                <c:pt idx="9848">
                  <c:v>1.1013237967213669</c:v>
                </c:pt>
                <c:pt idx="9849">
                  <c:v>1.1009805120461194</c:v>
                </c:pt>
                <c:pt idx="9850">
                  <c:v>1.1006498444111941</c:v>
                </c:pt>
                <c:pt idx="9851">
                  <c:v>1.0996660419036286</c:v>
                </c:pt>
                <c:pt idx="9852">
                  <c:v>1.1007664215064674</c:v>
                </c:pt>
                <c:pt idx="9853">
                  <c:v>1.1006426539377119</c:v>
                </c:pt>
                <c:pt idx="9854">
                  <c:v>1.100807717159747</c:v>
                </c:pt>
                <c:pt idx="9855">
                  <c:v>1.1019472810032087</c:v>
                </c:pt>
                <c:pt idx="9856">
                  <c:v>1.1010998436096142</c:v>
                </c:pt>
                <c:pt idx="9857">
                  <c:v>1.1015989988006112</c:v>
                </c:pt>
                <c:pt idx="9858">
                  <c:v>1.1015671418575348</c:v>
                </c:pt>
                <c:pt idx="9859">
                  <c:v>1.1003227710840928</c:v>
                </c:pt>
                <c:pt idx="9860">
                  <c:v>1.1007871438469115</c:v>
                </c:pt>
                <c:pt idx="9861">
                  <c:v>1.1000587335305549</c:v>
                </c:pt>
                <c:pt idx="9862">
                  <c:v>1.1010227201975056</c:v>
                </c:pt>
                <c:pt idx="9863">
                  <c:v>1.1004777384499485</c:v>
                </c:pt>
                <c:pt idx="9864">
                  <c:v>1.1007343569332293</c:v>
                </c:pt>
                <c:pt idx="9865">
                  <c:v>1.0999843797651014</c:v>
                </c:pt>
                <c:pt idx="9866">
                  <c:v>1.1004134775035403</c:v>
                </c:pt>
                <c:pt idx="9867">
                  <c:v>1.1017359184225071</c:v>
                </c:pt>
                <c:pt idx="9868">
                  <c:v>1.1003675619013804</c:v>
                </c:pt>
                <c:pt idx="9869">
                  <c:v>1.1002354073158496</c:v>
                </c:pt>
                <c:pt idx="9870">
                  <c:v>1.1011130205946713</c:v>
                </c:pt>
                <c:pt idx="9871">
                  <c:v>1.1015295953002169</c:v>
                </c:pt>
                <c:pt idx="9872">
                  <c:v>1.10162964515641</c:v>
                </c:pt>
                <c:pt idx="9873">
                  <c:v>1.1010997733557468</c:v>
                </c:pt>
                <c:pt idx="9874">
                  <c:v>1.1020371379540277</c:v>
                </c:pt>
                <c:pt idx="9875">
                  <c:v>1.1011850499825344</c:v>
                </c:pt>
                <c:pt idx="9876">
                  <c:v>1.1004641090521814</c:v>
                </c:pt>
                <c:pt idx="9877">
                  <c:v>1.1009772537741853</c:v>
                </c:pt>
                <c:pt idx="9878">
                  <c:v>1.099793159647386</c:v>
                </c:pt>
                <c:pt idx="9879">
                  <c:v>1.1027190823253725</c:v>
                </c:pt>
                <c:pt idx="9880">
                  <c:v>1.1022053942210723</c:v>
                </c:pt>
                <c:pt idx="9881">
                  <c:v>1.1010941243200407</c:v>
                </c:pt>
                <c:pt idx="9882">
                  <c:v>1.1009368711030252</c:v>
                </c:pt>
                <c:pt idx="9883">
                  <c:v>1.1014023132428596</c:v>
                </c:pt>
                <c:pt idx="9884">
                  <c:v>1.1014311059585224</c:v>
                </c:pt>
                <c:pt idx="9885">
                  <c:v>1.1004208131844089</c:v>
                </c:pt>
                <c:pt idx="9886">
                  <c:v>1.1013377443029437</c:v>
                </c:pt>
                <c:pt idx="9887">
                  <c:v>1.0999791177900367</c:v>
                </c:pt>
                <c:pt idx="9888">
                  <c:v>1.1002863653180084</c:v>
                </c:pt>
                <c:pt idx="9889">
                  <c:v>1.1010733116951388</c:v>
                </c:pt>
                <c:pt idx="9890">
                  <c:v>1.1002393003972555</c:v>
                </c:pt>
                <c:pt idx="9891">
                  <c:v>1.1009698411156725</c:v>
                </c:pt>
                <c:pt idx="9892">
                  <c:v>1.0993224144803098</c:v>
                </c:pt>
                <c:pt idx="9893">
                  <c:v>1.1014728170593089</c:v>
                </c:pt>
                <c:pt idx="9894">
                  <c:v>1.1008114594635547</c:v>
                </c:pt>
                <c:pt idx="9895">
                  <c:v>1.1006948821285738</c:v>
                </c:pt>
                <c:pt idx="9896">
                  <c:v>1.101538499011987</c:v>
                </c:pt>
                <c:pt idx="9897">
                  <c:v>1.1009339119349095</c:v>
                </c:pt>
                <c:pt idx="9898">
                  <c:v>1.1007897169249716</c:v>
                </c:pt>
                <c:pt idx="9899">
                  <c:v>1.1005759945129852</c:v>
                </c:pt>
                <c:pt idx="9900">
                  <c:v>1.1016100526483796</c:v>
                </c:pt>
                <c:pt idx="9901">
                  <c:v>1.101042883220011</c:v>
                </c:pt>
                <c:pt idx="9902">
                  <c:v>1.1022602550048648</c:v>
                </c:pt>
                <c:pt idx="9903">
                  <c:v>1.1011500069085991</c:v>
                </c:pt>
                <c:pt idx="9904">
                  <c:v>1.1018514146772544</c:v>
                </c:pt>
                <c:pt idx="9905">
                  <c:v>1.1016344185270104</c:v>
                </c:pt>
                <c:pt idx="9906">
                  <c:v>1.1014288065938309</c:v>
                </c:pt>
                <c:pt idx="9907">
                  <c:v>1.1014342461389746</c:v>
                </c:pt>
                <c:pt idx="9908">
                  <c:v>1.1019660974493117</c:v>
                </c:pt>
                <c:pt idx="9909">
                  <c:v>1.0991790750152441</c:v>
                </c:pt>
                <c:pt idx="9910">
                  <c:v>1.1019150010730479</c:v>
                </c:pt>
                <c:pt idx="9911">
                  <c:v>1.0998143900142505</c:v>
                </c:pt>
                <c:pt idx="9912">
                  <c:v>1.1009187398495457</c:v>
                </c:pt>
                <c:pt idx="9913">
                  <c:v>1.1020372809592236</c:v>
                </c:pt>
                <c:pt idx="9914">
                  <c:v>1.1007947980545141</c:v>
                </c:pt>
                <c:pt idx="9915">
                  <c:v>1.1014772647457796</c:v>
                </c:pt>
                <c:pt idx="9916">
                  <c:v>1.1009416117489006</c:v>
                </c:pt>
                <c:pt idx="9917">
                  <c:v>1.1017927188590992</c:v>
                </c:pt>
                <c:pt idx="9918">
                  <c:v>1.1010899429109737</c:v>
                </c:pt>
                <c:pt idx="9919">
                  <c:v>1.1003787664248919</c:v>
                </c:pt>
                <c:pt idx="9920">
                  <c:v>1.0999441056103021</c:v>
                </c:pt>
                <c:pt idx="9921">
                  <c:v>1.0997151372612626</c:v>
                </c:pt>
                <c:pt idx="9922">
                  <c:v>1.0991996959531027</c:v>
                </c:pt>
                <c:pt idx="9923">
                  <c:v>1.1025674740812343</c:v>
                </c:pt>
                <c:pt idx="9924">
                  <c:v>1.1014202131123005</c:v>
                </c:pt>
                <c:pt idx="9925">
                  <c:v>1.1007984822004304</c:v>
                </c:pt>
                <c:pt idx="9926">
                  <c:v>1.10126925335381</c:v>
                </c:pt>
                <c:pt idx="9927">
                  <c:v>1.1010505840788687</c:v>
                </c:pt>
                <c:pt idx="9928">
                  <c:v>1.1003906808714812</c:v>
                </c:pt>
                <c:pt idx="9929">
                  <c:v>1.1007042267815244</c:v>
                </c:pt>
                <c:pt idx="9930">
                  <c:v>1.1015812207068534</c:v>
                </c:pt>
                <c:pt idx="9931">
                  <c:v>1.1007624884442613</c:v>
                </c:pt>
                <c:pt idx="9932">
                  <c:v>1.1011466972434565</c:v>
                </c:pt>
                <c:pt idx="9933">
                  <c:v>1.099346466203891</c:v>
                </c:pt>
                <c:pt idx="9934">
                  <c:v>1.1007560771077283</c:v>
                </c:pt>
                <c:pt idx="9935">
                  <c:v>1.1011294463002945</c:v>
                </c:pt>
                <c:pt idx="9936">
                  <c:v>1.1003221865740094</c:v>
                </c:pt>
                <c:pt idx="9937">
                  <c:v>1.1018866775546523</c:v>
                </c:pt>
                <c:pt idx="9938">
                  <c:v>1.1010179141177365</c:v>
                </c:pt>
                <c:pt idx="9939">
                  <c:v>1.1014246532695118</c:v>
                </c:pt>
                <c:pt idx="9940">
                  <c:v>1.1001169861209612</c:v>
                </c:pt>
                <c:pt idx="9941">
                  <c:v>1.1017040222101842</c:v>
                </c:pt>
                <c:pt idx="9942">
                  <c:v>1.1009509639295436</c:v>
                </c:pt>
                <c:pt idx="9943">
                  <c:v>1.1015776456719097</c:v>
                </c:pt>
                <c:pt idx="9944">
                  <c:v>1.1008500166404658</c:v>
                </c:pt>
                <c:pt idx="9945">
                  <c:v>1.1001751675857807</c:v>
                </c:pt>
                <c:pt idx="9946">
                  <c:v>1.1023335888234089</c:v>
                </c:pt>
                <c:pt idx="9947">
                  <c:v>1.0999426523491402</c:v>
                </c:pt>
                <c:pt idx="9948">
                  <c:v>1.1008918225354352</c:v>
                </c:pt>
                <c:pt idx="9949">
                  <c:v>1.1008002232001317</c:v>
                </c:pt>
                <c:pt idx="9950">
                  <c:v>1.1000695310199511</c:v>
                </c:pt>
                <c:pt idx="9951">
                  <c:v>1.1014045094906468</c:v>
                </c:pt>
                <c:pt idx="9952">
                  <c:v>1.1019765235363765</c:v>
                </c:pt>
                <c:pt idx="9953">
                  <c:v>1.1005774562096835</c:v>
                </c:pt>
                <c:pt idx="9954">
                  <c:v>1.1003162147799477</c:v>
                </c:pt>
                <c:pt idx="9955">
                  <c:v>1.1004833868033288</c:v>
                </c:pt>
                <c:pt idx="9956">
                  <c:v>1.0996565954841486</c:v>
                </c:pt>
                <c:pt idx="9957">
                  <c:v>1.1005080271331138</c:v>
                </c:pt>
                <c:pt idx="9958">
                  <c:v>1.1017038878239014</c:v>
                </c:pt>
                <c:pt idx="9959">
                  <c:v>1.100884942873668</c:v>
                </c:pt>
                <c:pt idx="9960">
                  <c:v>1.1004538823422019</c:v>
                </c:pt>
                <c:pt idx="9961">
                  <c:v>1.1005840647599832</c:v>
                </c:pt>
                <c:pt idx="9962">
                  <c:v>1.1007965574380305</c:v>
                </c:pt>
                <c:pt idx="9963">
                  <c:v>1.0999755271383416</c:v>
                </c:pt>
                <c:pt idx="9964">
                  <c:v>1.1012191044273274</c:v>
                </c:pt>
                <c:pt idx="9965">
                  <c:v>1.1019431751173632</c:v>
                </c:pt>
                <c:pt idx="9966">
                  <c:v>1.1013748416914333</c:v>
                </c:pt>
                <c:pt idx="9967">
                  <c:v>1.100545485961649</c:v>
                </c:pt>
                <c:pt idx="9968">
                  <c:v>1.1001017031559424</c:v>
                </c:pt>
                <c:pt idx="9969">
                  <c:v>1.1018894788812104</c:v>
                </c:pt>
                <c:pt idx="9970">
                  <c:v>1.1009282650167187</c:v>
                </c:pt>
                <c:pt idx="9971">
                  <c:v>1.1013720653497876</c:v>
                </c:pt>
                <c:pt idx="9972">
                  <c:v>1.1012579624620267</c:v>
                </c:pt>
                <c:pt idx="9973">
                  <c:v>1.1008077758060257</c:v>
                </c:pt>
                <c:pt idx="9974">
                  <c:v>1.1001186487464629</c:v>
                </c:pt>
                <c:pt idx="9975">
                  <c:v>1.1013020199767809</c:v>
                </c:pt>
                <c:pt idx="9976">
                  <c:v>1.1012882981976202</c:v>
                </c:pt>
                <c:pt idx="9977">
                  <c:v>1.1006902463628778</c:v>
                </c:pt>
                <c:pt idx="9978">
                  <c:v>1.1010735469578043</c:v>
                </c:pt>
                <c:pt idx="9979">
                  <c:v>1.1028266378774794</c:v>
                </c:pt>
                <c:pt idx="9980">
                  <c:v>1.1003598584234529</c:v>
                </c:pt>
                <c:pt idx="9981">
                  <c:v>1.1017708958760188</c:v>
                </c:pt>
                <c:pt idx="9982">
                  <c:v>1.1006068258055068</c:v>
                </c:pt>
                <c:pt idx="9983">
                  <c:v>1.1015131065098021</c:v>
                </c:pt>
                <c:pt idx="9984">
                  <c:v>1.1006406663701669</c:v>
                </c:pt>
                <c:pt idx="9985">
                  <c:v>1.1004166134876607</c:v>
                </c:pt>
                <c:pt idx="9986">
                  <c:v>1.1006549120260869</c:v>
                </c:pt>
                <c:pt idx="9987">
                  <c:v>1.1009356993015154</c:v>
                </c:pt>
                <c:pt idx="9988">
                  <c:v>1.1021339955072891</c:v>
                </c:pt>
                <c:pt idx="9989">
                  <c:v>1.1003709889860109</c:v>
                </c:pt>
                <c:pt idx="9990">
                  <c:v>1.101076482001758</c:v>
                </c:pt>
                <c:pt idx="9991">
                  <c:v>1.1008442746599585</c:v>
                </c:pt>
                <c:pt idx="9992">
                  <c:v>1.1016747395566191</c:v>
                </c:pt>
                <c:pt idx="9993">
                  <c:v>1.1013026393561978</c:v>
                </c:pt>
                <c:pt idx="9994">
                  <c:v>1.1004318385638856</c:v>
                </c:pt>
                <c:pt idx="9995">
                  <c:v>1.1016090749887113</c:v>
                </c:pt>
                <c:pt idx="9996">
                  <c:v>1.10141187225434</c:v>
                </c:pt>
                <c:pt idx="9997">
                  <c:v>1.1006079324379752</c:v>
                </c:pt>
                <c:pt idx="9998">
                  <c:v>1.1012356506626078</c:v>
                </c:pt>
                <c:pt idx="9999">
                  <c:v>1.1000866551126516</c:v>
                </c:pt>
                <c:pt idx="10000">
                  <c:v>1.1010395025868314</c:v>
                </c:pt>
                <c:pt idx="10001">
                  <c:v>1.1014464268286102</c:v>
                </c:pt>
                <c:pt idx="10002">
                  <c:v>1.1014159314792842</c:v>
                </c:pt>
                <c:pt idx="10003">
                  <c:v>1.1004667296636201</c:v>
                </c:pt>
                <c:pt idx="10004">
                  <c:v>1.1016320256397849</c:v>
                </c:pt>
                <c:pt idx="10005">
                  <c:v>1.1020119665931623</c:v>
                </c:pt>
                <c:pt idx="10006">
                  <c:v>1.1013648551779585</c:v>
                </c:pt>
                <c:pt idx="10007">
                  <c:v>1.1010474237319547</c:v>
                </c:pt>
                <c:pt idx="10008">
                  <c:v>1.1017478686963957</c:v>
                </c:pt>
                <c:pt idx="10009">
                  <c:v>1.1022761360250686</c:v>
                </c:pt>
                <c:pt idx="10010">
                  <c:v>1.102468174184793</c:v>
                </c:pt>
                <c:pt idx="10011">
                  <c:v>1.1014919976608053</c:v>
                </c:pt>
                <c:pt idx="10012">
                  <c:v>1.101392636636598</c:v>
                </c:pt>
                <c:pt idx="10013">
                  <c:v>1.1008694596403963</c:v>
                </c:pt>
                <c:pt idx="10014">
                  <c:v>1.1013988823353196</c:v>
                </c:pt>
                <c:pt idx="10015">
                  <c:v>1.1011742847078718</c:v>
                </c:pt>
                <c:pt idx="10016">
                  <c:v>1.1007932729506691</c:v>
                </c:pt>
                <c:pt idx="10017">
                  <c:v>1.0997012156400943</c:v>
                </c:pt>
                <c:pt idx="10018">
                  <c:v>1.1008399580604498</c:v>
                </c:pt>
                <c:pt idx="10019">
                  <c:v>1.1002840557813631</c:v>
                </c:pt>
                <c:pt idx="10020">
                  <c:v>1.1007780321140133</c:v>
                </c:pt>
                <c:pt idx="10021">
                  <c:v>1.1004692942025491</c:v>
                </c:pt>
                <c:pt idx="10022">
                  <c:v>1.1002280703503979</c:v>
                </c:pt>
                <c:pt idx="10023">
                  <c:v>1.1015124206938181</c:v>
                </c:pt>
                <c:pt idx="10024">
                  <c:v>1.1011986662770215</c:v>
                </c:pt>
                <c:pt idx="10025">
                  <c:v>1.1013497860239789</c:v>
                </c:pt>
                <c:pt idx="10026">
                  <c:v>1.1016239238141647</c:v>
                </c:pt>
                <c:pt idx="10027">
                  <c:v>1.1007977308328596</c:v>
                </c:pt>
                <c:pt idx="10028">
                  <c:v>1.1015072733868367</c:v>
                </c:pt>
                <c:pt idx="10029">
                  <c:v>1.1011086691384238</c:v>
                </c:pt>
                <c:pt idx="10030">
                  <c:v>1.1014488977352366</c:v>
                </c:pt>
                <c:pt idx="10031">
                  <c:v>1.1024689941101251</c:v>
                </c:pt>
                <c:pt idx="10032">
                  <c:v>1.1020855769305595</c:v>
                </c:pt>
                <c:pt idx="10033">
                  <c:v>1.1006619901459431</c:v>
                </c:pt>
                <c:pt idx="10034">
                  <c:v>1.1009648888785197</c:v>
                </c:pt>
                <c:pt idx="10035">
                  <c:v>1.1018245515111689</c:v>
                </c:pt>
                <c:pt idx="10036">
                  <c:v>1.1015190755630135</c:v>
                </c:pt>
                <c:pt idx="10037">
                  <c:v>1.0997436626970984</c:v>
                </c:pt>
                <c:pt idx="10038">
                  <c:v>1.1019825004708315</c:v>
                </c:pt>
                <c:pt idx="10039">
                  <c:v>1.1004173718503789</c:v>
                </c:pt>
                <c:pt idx="10040">
                  <c:v>1.1025163635231054</c:v>
                </c:pt>
                <c:pt idx="10041">
                  <c:v>1.1015683669147782</c:v>
                </c:pt>
                <c:pt idx="10042">
                  <c:v>1.1005385207165623</c:v>
                </c:pt>
                <c:pt idx="10043">
                  <c:v>1.1003320779373629</c:v>
                </c:pt>
                <c:pt idx="10044">
                  <c:v>1.1013733114326838</c:v>
                </c:pt>
                <c:pt idx="10045">
                  <c:v>1.102337432860476</c:v>
                </c:pt>
                <c:pt idx="10046">
                  <c:v>1.1010159465672833</c:v>
                </c:pt>
                <c:pt idx="10047">
                  <c:v>1.101843402513109</c:v>
                </c:pt>
                <c:pt idx="10048">
                  <c:v>1.101367258446581</c:v>
                </c:pt>
                <c:pt idx="10049">
                  <c:v>1.1010484951857988</c:v>
                </c:pt>
                <c:pt idx="10050">
                  <c:v>1.1007974367332145</c:v>
                </c:pt>
                <c:pt idx="10051">
                  <c:v>1.1009638583947725</c:v>
                </c:pt>
                <c:pt idx="10052">
                  <c:v>1.1005199828046763</c:v>
                </c:pt>
                <c:pt idx="10053">
                  <c:v>1.1019310271512499</c:v>
                </c:pt>
                <c:pt idx="10054">
                  <c:v>1.1003631307020281</c:v>
                </c:pt>
                <c:pt idx="10055">
                  <c:v>1.1016325675727803</c:v>
                </c:pt>
                <c:pt idx="10056">
                  <c:v>1.100858497938952</c:v>
                </c:pt>
                <c:pt idx="10057">
                  <c:v>1.1011588994403592</c:v>
                </c:pt>
                <c:pt idx="10058">
                  <c:v>1.1003875588224203</c:v>
                </c:pt>
                <c:pt idx="10059">
                  <c:v>1.1011418722687245</c:v>
                </c:pt>
                <c:pt idx="10060">
                  <c:v>1.1019135184034425</c:v>
                </c:pt>
                <c:pt idx="10061">
                  <c:v>1.1005517476629623</c:v>
                </c:pt>
                <c:pt idx="10062">
                  <c:v>1.1015036264888209</c:v>
                </c:pt>
                <c:pt idx="10063">
                  <c:v>1.0997631309565772</c:v>
                </c:pt>
                <c:pt idx="10064">
                  <c:v>1.1004470865843599</c:v>
                </c:pt>
                <c:pt idx="10065">
                  <c:v>1.1012581617235262</c:v>
                </c:pt>
                <c:pt idx="10066">
                  <c:v>1.1022631803195002</c:v>
                </c:pt>
                <c:pt idx="10067">
                  <c:v>1.1011012296963523</c:v>
                </c:pt>
                <c:pt idx="10068">
                  <c:v>1.1013678793640698</c:v>
                </c:pt>
                <c:pt idx="10069">
                  <c:v>1.1009351660055346</c:v>
                </c:pt>
                <c:pt idx="10070">
                  <c:v>1.1001787273094481</c:v>
                </c:pt>
                <c:pt idx="10071">
                  <c:v>1.1004961141527314</c:v>
                </c:pt>
                <c:pt idx="10072">
                  <c:v>1.1013491823214325</c:v>
                </c:pt>
                <c:pt idx="10073">
                  <c:v>1.101105593921228</c:v>
                </c:pt>
                <c:pt idx="10074">
                  <c:v>1.1019833937808281</c:v>
                </c:pt>
                <c:pt idx="10075">
                  <c:v>1.1019209734385089</c:v>
                </c:pt>
                <c:pt idx="10076">
                  <c:v>1.1009930534469299</c:v>
                </c:pt>
                <c:pt idx="10077">
                  <c:v>1.0999163743260227</c:v>
                </c:pt>
                <c:pt idx="10078">
                  <c:v>1.1008528471062367</c:v>
                </c:pt>
                <c:pt idx="10079">
                  <c:v>1.1012812668998273</c:v>
                </c:pt>
                <c:pt idx="10080">
                  <c:v>1.1010412947525285</c:v>
                </c:pt>
                <c:pt idx="10081">
                  <c:v>1.1008992799975781</c:v>
                </c:pt>
                <c:pt idx="10082">
                  <c:v>1.1015491135965914</c:v>
                </c:pt>
                <c:pt idx="10083">
                  <c:v>1.1011196774143908</c:v>
                </c:pt>
                <c:pt idx="10084">
                  <c:v>1.099912562792662</c:v>
                </c:pt>
                <c:pt idx="10085">
                  <c:v>1.1014231378045443</c:v>
                </c:pt>
                <c:pt idx="10086">
                  <c:v>1.1007590254830202</c:v>
                </c:pt>
                <c:pt idx="10087">
                  <c:v>1.1005267479550358</c:v>
                </c:pt>
                <c:pt idx="10088">
                  <c:v>1.1007109223056839</c:v>
                </c:pt>
                <c:pt idx="10089">
                  <c:v>1.1014896520739492</c:v>
                </c:pt>
                <c:pt idx="10090">
                  <c:v>1.1016847814409607</c:v>
                </c:pt>
                <c:pt idx="10091">
                  <c:v>1.1014739502567819</c:v>
                </c:pt>
                <c:pt idx="10092">
                  <c:v>1.0999578898947588</c:v>
                </c:pt>
                <c:pt idx="10093">
                  <c:v>1.1014376356399667</c:v>
                </c:pt>
                <c:pt idx="10094">
                  <c:v>1.0995370108256148</c:v>
                </c:pt>
                <c:pt idx="10095">
                  <c:v>1.1011558381843454</c:v>
                </c:pt>
                <c:pt idx="10096">
                  <c:v>1.1016775136102059</c:v>
                </c:pt>
                <c:pt idx="10097">
                  <c:v>1.1021245202379726</c:v>
                </c:pt>
                <c:pt idx="10098">
                  <c:v>1.101764306591615</c:v>
                </c:pt>
                <c:pt idx="10099">
                  <c:v>1.1016229579403023</c:v>
                </c:pt>
                <c:pt idx="10100">
                  <c:v>1.1002018266205489</c:v>
                </c:pt>
                <c:pt idx="10101">
                  <c:v>1.1007263316150113</c:v>
                </c:pt>
                <c:pt idx="10102">
                  <c:v>1.1010753182881579</c:v>
                </c:pt>
                <c:pt idx="10103">
                  <c:v>1.1001488488224138</c:v>
                </c:pt>
                <c:pt idx="10104">
                  <c:v>1.0998145759309788</c:v>
                </c:pt>
                <c:pt idx="10105">
                  <c:v>1.1014454221922716</c:v>
                </c:pt>
                <c:pt idx="10106">
                  <c:v>1.1007919519824161</c:v>
                </c:pt>
                <c:pt idx="10107">
                  <c:v>1.1015730084556734</c:v>
                </c:pt>
                <c:pt idx="10108">
                  <c:v>1.101083853043537</c:v>
                </c:pt>
                <c:pt idx="10109">
                  <c:v>1.1014394521294819</c:v>
                </c:pt>
                <c:pt idx="10110">
                  <c:v>1.1015764713007516</c:v>
                </c:pt>
                <c:pt idx="10111">
                  <c:v>1.1007798368289894</c:v>
                </c:pt>
                <c:pt idx="10112">
                  <c:v>1.1010875475342241</c:v>
                </c:pt>
                <c:pt idx="10113">
                  <c:v>1.1018792211331969</c:v>
                </c:pt>
                <c:pt idx="10114">
                  <c:v>1.1014475446477654</c:v>
                </c:pt>
                <c:pt idx="10115">
                  <c:v>1.1017310326883367</c:v>
                </c:pt>
                <c:pt idx="10116">
                  <c:v>1.1013993299669314</c:v>
                </c:pt>
                <c:pt idx="10117">
                  <c:v>1.1009291047463567</c:v>
                </c:pt>
                <c:pt idx="10118">
                  <c:v>1.1015334986308742</c:v>
                </c:pt>
                <c:pt idx="10119">
                  <c:v>1.1010738498193446</c:v>
                </c:pt>
                <c:pt idx="10120">
                  <c:v>1.1000405298719012</c:v>
                </c:pt>
                <c:pt idx="10121">
                  <c:v>1.100226985727907</c:v>
                </c:pt>
                <c:pt idx="10122">
                  <c:v>1.1005414507999833</c:v>
                </c:pt>
                <c:pt idx="10123">
                  <c:v>1.1006950181207977</c:v>
                </c:pt>
                <c:pt idx="10124">
                  <c:v>1.1019992672364358</c:v>
                </c:pt>
                <c:pt idx="10125">
                  <c:v>1.1007413281119443</c:v>
                </c:pt>
                <c:pt idx="10126">
                  <c:v>1.1015902618812021</c:v>
                </c:pt>
                <c:pt idx="10127">
                  <c:v>1.1013990158912743</c:v>
                </c:pt>
                <c:pt idx="10128">
                  <c:v>1.10217479869855</c:v>
                </c:pt>
                <c:pt idx="10129">
                  <c:v>1.1007017176195009</c:v>
                </c:pt>
                <c:pt idx="10130">
                  <c:v>1.09996838881454</c:v>
                </c:pt>
                <c:pt idx="10131">
                  <c:v>1.100807822539531</c:v>
                </c:pt>
                <c:pt idx="10132">
                  <c:v>1.101083853043537</c:v>
                </c:pt>
                <c:pt idx="10133">
                  <c:v>1.1012358369712993</c:v>
                </c:pt>
                <c:pt idx="10134">
                  <c:v>1.1006526815744324</c:v>
                </c:pt>
                <c:pt idx="10135">
                  <c:v>1.1021344943486135</c:v>
                </c:pt>
                <c:pt idx="10136">
                  <c:v>1.1002057038321149</c:v>
                </c:pt>
                <c:pt idx="10137">
                  <c:v>1.1006542066976686</c:v>
                </c:pt>
                <c:pt idx="10138">
                  <c:v>1.0997149706578495</c:v>
                </c:pt>
                <c:pt idx="10139">
                  <c:v>1.1013104871952142</c:v>
                </c:pt>
                <c:pt idx="10140">
                  <c:v>1.100346321355999</c:v>
                </c:pt>
                <c:pt idx="10141">
                  <c:v>1.1024045309523729</c:v>
                </c:pt>
                <c:pt idx="10142">
                  <c:v>1.1021522209322399</c:v>
                </c:pt>
                <c:pt idx="10143">
                  <c:v>1.1012391731764051</c:v>
                </c:pt>
                <c:pt idx="10144">
                  <c:v>1.1031895988926002</c:v>
                </c:pt>
                <c:pt idx="10145">
                  <c:v>1.101027252534746</c:v>
                </c:pt>
                <c:pt idx="10146">
                  <c:v>1.100314858149835</c:v>
                </c:pt>
                <c:pt idx="10147">
                  <c:v>1.1003056724481066</c:v>
                </c:pt>
                <c:pt idx="10148">
                  <c:v>1.101844213989565</c:v>
                </c:pt>
                <c:pt idx="10149">
                  <c:v>1.1006062774470062</c:v>
                </c:pt>
                <c:pt idx="10150">
                  <c:v>1.1012470353960611</c:v>
                </c:pt>
                <c:pt idx="10151">
                  <c:v>1.1014932241986892</c:v>
                </c:pt>
                <c:pt idx="10152">
                  <c:v>1.1020296133394982</c:v>
                </c:pt>
                <c:pt idx="10153">
                  <c:v>1.1003817173885007</c:v>
                </c:pt>
                <c:pt idx="10154">
                  <c:v>1.1015278931413111</c:v>
                </c:pt>
                <c:pt idx="10155">
                  <c:v>1.100633051618406</c:v>
                </c:pt>
                <c:pt idx="10156">
                  <c:v>1.1009955191912051</c:v>
                </c:pt>
                <c:pt idx="10157">
                  <c:v>1.1010397835371721</c:v>
                </c:pt>
                <c:pt idx="10158">
                  <c:v>1.1004146327242983</c:v>
                </c:pt>
                <c:pt idx="10159">
                  <c:v>1.1012411115123093</c:v>
                </c:pt>
                <c:pt idx="10160">
                  <c:v>1.1016113765548152</c:v>
                </c:pt>
                <c:pt idx="10161">
                  <c:v>1.1012825559167687</c:v>
                </c:pt>
                <c:pt idx="10162">
                  <c:v>1.1016060451655705</c:v>
                </c:pt>
                <c:pt idx="10163">
                  <c:v>1.1003637649417946</c:v>
                </c:pt>
                <c:pt idx="10164">
                  <c:v>1.1000439949138905</c:v>
                </c:pt>
                <c:pt idx="10165">
                  <c:v>1.1003119661984497</c:v>
                </c:pt>
                <c:pt idx="10166">
                  <c:v>1.1009825318274591</c:v>
                </c:pt>
                <c:pt idx="10167">
                  <c:v>1.1013829389609269</c:v>
                </c:pt>
                <c:pt idx="10168">
                  <c:v>1.1014365425585877</c:v>
                </c:pt>
                <c:pt idx="10169">
                  <c:v>1.1004229827982484</c:v>
                </c:pt>
                <c:pt idx="10170">
                  <c:v>1.1007480013543778</c:v>
                </c:pt>
                <c:pt idx="10171">
                  <c:v>1.0999333275308287</c:v>
                </c:pt>
                <c:pt idx="10172">
                  <c:v>1.1008277101035442</c:v>
                </c:pt>
                <c:pt idx="10173">
                  <c:v>1.1009654342373718</c:v>
                </c:pt>
                <c:pt idx="10174">
                  <c:v>1.1004236239825118</c:v>
                </c:pt>
                <c:pt idx="10175">
                  <c:v>1.0997186108806158</c:v>
                </c:pt>
                <c:pt idx="10176">
                  <c:v>1.1011065517222722</c:v>
                </c:pt>
                <c:pt idx="10177">
                  <c:v>1.1009639638664863</c:v>
                </c:pt>
                <c:pt idx="10178">
                  <c:v>1.101917393144308</c:v>
                </c:pt>
                <c:pt idx="10179">
                  <c:v>1.1011118437737761</c:v>
                </c:pt>
                <c:pt idx="10180">
                  <c:v>1.1003212160786491</c:v>
                </c:pt>
                <c:pt idx="10181">
                  <c:v>1.1005229250610411</c:v>
                </c:pt>
                <c:pt idx="10182">
                  <c:v>1.0997237015706496</c:v>
                </c:pt>
                <c:pt idx="10183">
                  <c:v>1.1016288509733825</c:v>
                </c:pt>
                <c:pt idx="10184">
                  <c:v>1.1009789258065275</c:v>
                </c:pt>
                <c:pt idx="10185">
                  <c:v>1.1006631920788865</c:v>
                </c:pt>
                <c:pt idx="10186">
                  <c:v>1.1004165726802315</c:v>
                </c:pt>
                <c:pt idx="10187">
                  <c:v>1.1008074808187385</c:v>
                </c:pt>
                <c:pt idx="10188">
                  <c:v>1.101841596273315</c:v>
                </c:pt>
                <c:pt idx="10189">
                  <c:v>1.1006235559259121</c:v>
                </c:pt>
                <c:pt idx="10190">
                  <c:v>1.0997464288690133</c:v>
                </c:pt>
                <c:pt idx="10191">
                  <c:v>1.1007682100575487</c:v>
                </c:pt>
                <c:pt idx="10192">
                  <c:v>1.1001691217922007</c:v>
                </c:pt>
                <c:pt idx="10193">
                  <c:v>1.1016900708128339</c:v>
                </c:pt>
                <c:pt idx="10194">
                  <c:v>1.1010989769043913</c:v>
                </c:pt>
                <c:pt idx="10195">
                  <c:v>1.1000993272513555</c:v>
                </c:pt>
                <c:pt idx="10196">
                  <c:v>1.1008157141037673</c:v>
                </c:pt>
                <c:pt idx="10197">
                  <c:v>1.1005627521156851</c:v>
                </c:pt>
                <c:pt idx="10198">
                  <c:v>1.1019530431615419</c:v>
                </c:pt>
                <c:pt idx="10199">
                  <c:v>1.1014145877287609</c:v>
                </c:pt>
                <c:pt idx="10200">
                  <c:v>1.101093028321261</c:v>
                </c:pt>
                <c:pt idx="10201">
                  <c:v>1.1001476746856989</c:v>
                </c:pt>
                <c:pt idx="10202">
                  <c:v>1.1014027588295148</c:v>
                </c:pt>
                <c:pt idx="10203">
                  <c:v>1.1008927859193129</c:v>
                </c:pt>
                <c:pt idx="10204">
                  <c:v>1.1004654111977681</c:v>
                </c:pt>
                <c:pt idx="10205">
                  <c:v>1.1010955927690607</c:v>
                </c:pt>
                <c:pt idx="10206">
                  <c:v>1.0999091005450754</c:v>
                </c:pt>
                <c:pt idx="10207">
                  <c:v>1.1009937219209114</c:v>
                </c:pt>
                <c:pt idx="10208">
                  <c:v>1.1004933995749335</c:v>
                </c:pt>
                <c:pt idx="10209">
                  <c:v>1.1015544705896088</c:v>
                </c:pt>
                <c:pt idx="10210">
                  <c:v>1.0998460202694915</c:v>
                </c:pt>
                <c:pt idx="10211">
                  <c:v>1.1008659876469038</c:v>
                </c:pt>
                <c:pt idx="10212">
                  <c:v>1.1008527538261981</c:v>
                </c:pt>
                <c:pt idx="10213">
                  <c:v>1.1004709645129431</c:v>
                </c:pt>
                <c:pt idx="10214">
                  <c:v>1.1007051853516221</c:v>
                </c:pt>
                <c:pt idx="10215">
                  <c:v>1.1019558400840588</c:v>
                </c:pt>
                <c:pt idx="10216">
                  <c:v>1.1011418391418208</c:v>
                </c:pt>
                <c:pt idx="10217">
                  <c:v>1.1009905303251299</c:v>
                </c:pt>
                <c:pt idx="10218">
                  <c:v>1.1007430908310987</c:v>
                </c:pt>
                <c:pt idx="10219">
                  <c:v>1.100621669101685</c:v>
                </c:pt>
                <c:pt idx="10220">
                  <c:v>1.1006422206100377</c:v>
                </c:pt>
                <c:pt idx="10221">
                  <c:v>1.1003567910204466</c:v>
                </c:pt>
                <c:pt idx="10222">
                  <c:v>1.1015088082298752</c:v>
                </c:pt>
                <c:pt idx="10223">
                  <c:v>1.100562395362114</c:v>
                </c:pt>
                <c:pt idx="10224">
                  <c:v>1.1011898607759503</c:v>
                </c:pt>
                <c:pt idx="10225">
                  <c:v>1.1011850499825342</c:v>
                </c:pt>
                <c:pt idx="10226">
                  <c:v>1.1004489282813326</c:v>
                </c:pt>
                <c:pt idx="10227">
                  <c:v>1.1013567131876674</c:v>
                </c:pt>
                <c:pt idx="10228">
                  <c:v>1.1013548535526632</c:v>
                </c:pt>
                <c:pt idx="10229">
                  <c:v>1.1018453193466822</c:v>
                </c:pt>
                <c:pt idx="10230">
                  <c:v>1.1008145387670638</c:v>
                </c:pt>
                <c:pt idx="10231">
                  <c:v>1.1000569935593223</c:v>
                </c:pt>
                <c:pt idx="10232">
                  <c:v>1.1004345883430515</c:v>
                </c:pt>
                <c:pt idx="10233">
                  <c:v>1.1010871615466402</c:v>
                </c:pt>
                <c:pt idx="10234">
                  <c:v>1.1009929805236391</c:v>
                </c:pt>
                <c:pt idx="10235">
                  <c:v>1.1007024937522203</c:v>
                </c:pt>
                <c:pt idx="10236">
                  <c:v>1.1014239206010061</c:v>
                </c:pt>
                <c:pt idx="10237">
                  <c:v>1.1014142886616767</c:v>
                </c:pt>
                <c:pt idx="10238">
                  <c:v>1.10118872867743</c:v>
                </c:pt>
                <c:pt idx="10239">
                  <c:v>1.0995229049561777</c:v>
                </c:pt>
                <c:pt idx="10240">
                  <c:v>1.101099817708558</c:v>
                </c:pt>
                <c:pt idx="10241">
                  <c:v>1.1026244087576618</c:v>
                </c:pt>
                <c:pt idx="10242">
                  <c:v>1.1009243809966791</c:v>
                </c:pt>
                <c:pt idx="10243">
                  <c:v>1.101125307402016</c:v>
                </c:pt>
                <c:pt idx="10244">
                  <c:v>1.1009741741047046</c:v>
                </c:pt>
                <c:pt idx="10245">
                  <c:v>1.1018144558926017</c:v>
                </c:pt>
                <c:pt idx="10246">
                  <c:v>1.1015962094232445</c:v>
                </c:pt>
                <c:pt idx="10247">
                  <c:v>1.1013701132936009</c:v>
                </c:pt>
                <c:pt idx="10248">
                  <c:v>1.0999762810554607</c:v>
                </c:pt>
                <c:pt idx="10249">
                  <c:v>1.1012277855334578</c:v>
                </c:pt>
                <c:pt idx="10250">
                  <c:v>1.1002437264494014</c:v>
                </c:pt>
                <c:pt idx="10251">
                  <c:v>1.1004700458788712</c:v>
                </c:pt>
                <c:pt idx="10252">
                  <c:v>1.1009608188650697</c:v>
                </c:pt>
                <c:pt idx="10253">
                  <c:v>1.0996797383831654</c:v>
                </c:pt>
                <c:pt idx="10254">
                  <c:v>1.0996000494909599</c:v>
                </c:pt>
                <c:pt idx="10255">
                  <c:v>1.1001941911730517</c:v>
                </c:pt>
                <c:pt idx="10256">
                  <c:v>1.1019092171120368</c:v>
                </c:pt>
                <c:pt idx="10257">
                  <c:v>1.0999452599678319</c:v>
                </c:pt>
                <c:pt idx="10258">
                  <c:v>1.1015950900742624</c:v>
                </c:pt>
                <c:pt idx="10259">
                  <c:v>1.1021126206588894</c:v>
                </c:pt>
                <c:pt idx="10260">
                  <c:v>1.1011391373175923</c:v>
                </c:pt>
                <c:pt idx="10261">
                  <c:v>1.1019614280963423</c:v>
                </c:pt>
                <c:pt idx="10262">
                  <c:v>1.1011202689037871</c:v>
                </c:pt>
                <c:pt idx="10263">
                  <c:v>1.1008725738647618</c:v>
                </c:pt>
                <c:pt idx="10264">
                  <c:v>1.1022417314163446</c:v>
                </c:pt>
                <c:pt idx="10265">
                  <c:v>1.1006962613085616</c:v>
                </c:pt>
                <c:pt idx="10266">
                  <c:v>1.1001090146381907</c:v>
                </c:pt>
                <c:pt idx="10267">
                  <c:v>1.1007917488234853</c:v>
                </c:pt>
                <c:pt idx="10268">
                  <c:v>1.100516852104672</c:v>
                </c:pt>
                <c:pt idx="10269">
                  <c:v>1.1017696840313784</c:v>
                </c:pt>
                <c:pt idx="10270">
                  <c:v>1.1006858278148384</c:v>
                </c:pt>
                <c:pt idx="10271">
                  <c:v>1.1013539059599098</c:v>
                </c:pt>
                <c:pt idx="10272">
                  <c:v>1.1016153694478652</c:v>
                </c:pt>
                <c:pt idx="10273">
                  <c:v>1.1018937584191706</c:v>
                </c:pt>
                <c:pt idx="10274">
                  <c:v>1.1003927196392957</c:v>
                </c:pt>
                <c:pt idx="10275">
                  <c:v>1.1026665906197222</c:v>
                </c:pt>
                <c:pt idx="10276">
                  <c:v>1.1004586262383855</c:v>
                </c:pt>
                <c:pt idx="10277">
                  <c:v>1.0998654221498674</c:v>
                </c:pt>
                <c:pt idx="10278">
                  <c:v>1.1013493291399294</c:v>
                </c:pt>
                <c:pt idx="10279">
                  <c:v>1.1014091477893388</c:v>
                </c:pt>
                <c:pt idx="10280">
                  <c:v>1.1015052844155777</c:v>
                </c:pt>
                <c:pt idx="10281">
                  <c:v>1.100937573974502</c:v>
                </c:pt>
                <c:pt idx="10282">
                  <c:v>1.1007821272861624</c:v>
                </c:pt>
                <c:pt idx="10283">
                  <c:v>1.1010735469578043</c:v>
                </c:pt>
                <c:pt idx="10284">
                  <c:v>1.1017148950605029</c:v>
                </c:pt>
                <c:pt idx="10285">
                  <c:v>1.1009570084217351</c:v>
                </c:pt>
                <c:pt idx="10286">
                  <c:v>1.102529887935896</c:v>
                </c:pt>
                <c:pt idx="10287">
                  <c:v>1.1006793521897653</c:v>
                </c:pt>
                <c:pt idx="10288">
                  <c:v>1.1022199167139852</c:v>
                </c:pt>
                <c:pt idx="10289">
                  <c:v>1.1011168434255498</c:v>
                </c:pt>
                <c:pt idx="10290">
                  <c:v>1.1011782908650019</c:v>
                </c:pt>
                <c:pt idx="10291">
                  <c:v>1.1021243510694159</c:v>
                </c:pt>
                <c:pt idx="10292">
                  <c:v>1.1013238138540957</c:v>
                </c:pt>
                <c:pt idx="10293">
                  <c:v>1.1018546341672932</c:v>
                </c:pt>
                <c:pt idx="10294">
                  <c:v>1.1012832851125338</c:v>
                </c:pt>
                <c:pt idx="10295">
                  <c:v>1.1010080857867075</c:v>
                </c:pt>
                <c:pt idx="10296">
                  <c:v>1.1006946499841528</c:v>
                </c:pt>
                <c:pt idx="10297">
                  <c:v>1.1011547369099073</c:v>
                </c:pt>
                <c:pt idx="10298">
                  <c:v>1.1008107033264773</c:v>
                </c:pt>
                <c:pt idx="10299">
                  <c:v>1.1007647153093854</c:v>
                </c:pt>
                <c:pt idx="10300">
                  <c:v>1.1020167787437665</c:v>
                </c:pt>
                <c:pt idx="10301">
                  <c:v>1.1006886137200431</c:v>
                </c:pt>
                <c:pt idx="10302">
                  <c:v>1.100678796141046</c:v>
                </c:pt>
                <c:pt idx="10303">
                  <c:v>1.1008683927483744</c:v>
                </c:pt>
                <c:pt idx="10304">
                  <c:v>1.1007573544724549</c:v>
                </c:pt>
                <c:pt idx="10305">
                  <c:v>1.1010963958657245</c:v>
                </c:pt>
                <c:pt idx="10306">
                  <c:v>1.1019776448970062</c:v>
                </c:pt>
                <c:pt idx="10307">
                  <c:v>1.1013820545413755</c:v>
                </c:pt>
                <c:pt idx="10308">
                  <c:v>1.1005045586396456</c:v>
                </c:pt>
                <c:pt idx="10309">
                  <c:v>1.1002996990174749</c:v>
                </c:pt>
                <c:pt idx="10310">
                  <c:v>1.1004687552556012</c:v>
                </c:pt>
                <c:pt idx="10311">
                  <c:v>1.1003992269624885</c:v>
                </c:pt>
                <c:pt idx="10312">
                  <c:v>1.1017193755152919</c:v>
                </c:pt>
                <c:pt idx="10313">
                  <c:v>1.1005572596315985</c:v>
                </c:pt>
                <c:pt idx="10314">
                  <c:v>1.1008541766458593</c:v>
                </c:pt>
                <c:pt idx="10315">
                  <c:v>1.1013667876517457</c:v>
                </c:pt>
                <c:pt idx="10316">
                  <c:v>1.1012597136737761</c:v>
                </c:pt>
                <c:pt idx="10317">
                  <c:v>1.100333307474582</c:v>
                </c:pt>
                <c:pt idx="10318">
                  <c:v>1.1012070779932464</c:v>
                </c:pt>
                <c:pt idx="10319">
                  <c:v>1.1016614801410844</c:v>
                </c:pt>
                <c:pt idx="10320">
                  <c:v>1.1025838064846321</c:v>
                </c:pt>
                <c:pt idx="10321">
                  <c:v>1.1014321616620351</c:v>
                </c:pt>
                <c:pt idx="10322">
                  <c:v>1.1018573820013056</c:v>
                </c:pt>
                <c:pt idx="10323">
                  <c:v>1.1003508026657214</c:v>
                </c:pt>
                <c:pt idx="10324">
                  <c:v>1.1007679878852616</c:v>
                </c:pt>
                <c:pt idx="10325">
                  <c:v>1.099989284538434</c:v>
                </c:pt>
                <c:pt idx="10326">
                  <c:v>1.1006718399026714</c:v>
                </c:pt>
                <c:pt idx="10327">
                  <c:v>1.1011238974397108</c:v>
                </c:pt>
                <c:pt idx="10328">
                  <c:v>1.1017142000557651</c:v>
                </c:pt>
                <c:pt idx="10329">
                  <c:v>1.1017556931252293</c:v>
                </c:pt>
                <c:pt idx="10330">
                  <c:v>1.1021176513579685</c:v>
                </c:pt>
                <c:pt idx="10331">
                  <c:v>1.1010360706192657</c:v>
                </c:pt>
                <c:pt idx="10332">
                  <c:v>1.1010912889471594</c:v>
                </c:pt>
                <c:pt idx="10333">
                  <c:v>1.101276726974727</c:v>
                </c:pt>
                <c:pt idx="10334">
                  <c:v>1.1031794689902483</c:v>
                </c:pt>
                <c:pt idx="10335">
                  <c:v>1.1008967032372305</c:v>
                </c:pt>
                <c:pt idx="10336">
                  <c:v>1.101376164318612</c:v>
                </c:pt>
                <c:pt idx="10337">
                  <c:v>1.1017741264931962</c:v>
                </c:pt>
                <c:pt idx="10338">
                  <c:v>1.1018192424261637</c:v>
                </c:pt>
                <c:pt idx="10339">
                  <c:v>1.1015564420057953</c:v>
                </c:pt>
                <c:pt idx="10340">
                  <c:v>1.1005425497435939</c:v>
                </c:pt>
                <c:pt idx="10341">
                  <c:v>1.1003738259304869</c:v>
                </c:pt>
                <c:pt idx="10342">
                  <c:v>1.1007756483394076</c:v>
                </c:pt>
                <c:pt idx="10343">
                  <c:v>1.1012080217390825</c:v>
                </c:pt>
                <c:pt idx="10344">
                  <c:v>1.1002924661253204</c:v>
                </c:pt>
                <c:pt idx="10345">
                  <c:v>1.1022910869684404</c:v>
                </c:pt>
                <c:pt idx="10346">
                  <c:v>1.1005932343493743</c:v>
                </c:pt>
                <c:pt idx="10347">
                  <c:v>1.1015504013594228</c:v>
                </c:pt>
                <c:pt idx="10348">
                  <c:v>1.1002250244417273</c:v>
                </c:pt>
                <c:pt idx="10349">
                  <c:v>1.1004038486748302</c:v>
                </c:pt>
                <c:pt idx="10350">
                  <c:v>1.1008073117836079</c:v>
                </c:pt>
                <c:pt idx="10351">
                  <c:v>1.1009495472829114</c:v>
                </c:pt>
                <c:pt idx="10352">
                  <c:v>1.1013255066672436</c:v>
                </c:pt>
                <c:pt idx="10353">
                  <c:v>1.1008407765732924</c:v>
                </c:pt>
                <c:pt idx="10354">
                  <c:v>1.1009423598881876</c:v>
                </c:pt>
                <c:pt idx="10355">
                  <c:v>1.1017586095137182</c:v>
                </c:pt>
                <c:pt idx="10356">
                  <c:v>1.1003969570010579</c:v>
                </c:pt>
                <c:pt idx="10357">
                  <c:v>1.1005825857762395</c:v>
                </c:pt>
                <c:pt idx="10358">
                  <c:v>1.1005990972562654</c:v>
                </c:pt>
                <c:pt idx="10359">
                  <c:v>1.1014476651985061</c:v>
                </c:pt>
                <c:pt idx="10360">
                  <c:v>1.1007772079849141</c:v>
                </c:pt>
                <c:pt idx="10361">
                  <c:v>1.100615807420225</c:v>
                </c:pt>
                <c:pt idx="10362">
                  <c:v>1.1006249883807597</c:v>
                </c:pt>
                <c:pt idx="10363">
                  <c:v>1.1016042391731706</c:v>
                </c:pt>
                <c:pt idx="10364">
                  <c:v>1.101609295136406</c:v>
                </c:pt>
                <c:pt idx="10365">
                  <c:v>1.1012134774765514</c:v>
                </c:pt>
                <c:pt idx="10366">
                  <c:v>1.1019962904718854</c:v>
                </c:pt>
                <c:pt idx="10367">
                  <c:v>1.1004010737204453</c:v>
                </c:pt>
                <c:pt idx="10368">
                  <c:v>1.1013561153725491</c:v>
                </c:pt>
                <c:pt idx="10369">
                  <c:v>1.1010171781137255</c:v>
                </c:pt>
                <c:pt idx="10370">
                  <c:v>1.1018413913937615</c:v>
                </c:pt>
                <c:pt idx="10371">
                  <c:v>1.1005392637354352</c:v>
                </c:pt>
                <c:pt idx="10372">
                  <c:v>1.1007462579296987</c:v>
                </c:pt>
                <c:pt idx="10373">
                  <c:v>1.1017641733384518</c:v>
                </c:pt>
                <c:pt idx="10374">
                  <c:v>1.1015117556001313</c:v>
                </c:pt>
                <c:pt idx="10375">
                  <c:v>1.1008013502116551</c:v>
                </c:pt>
                <c:pt idx="10376">
                  <c:v>1.1021212175556647</c:v>
                </c:pt>
                <c:pt idx="10377">
                  <c:v>1.100964386109526</c:v>
                </c:pt>
                <c:pt idx="10378">
                  <c:v>1.1010484080649792</c:v>
                </c:pt>
                <c:pt idx="10379">
                  <c:v>1.1014971813902075</c:v>
                </c:pt>
                <c:pt idx="10380">
                  <c:v>1.1013975084137402</c:v>
                </c:pt>
                <c:pt idx="10381">
                  <c:v>1.100964297577381</c:v>
                </c:pt>
                <c:pt idx="10382">
                  <c:v>1.1006673192227387</c:v>
                </c:pt>
                <c:pt idx="10383">
                  <c:v>1.1001705338994239</c:v>
                </c:pt>
                <c:pt idx="10384">
                  <c:v>1.1018812912206748</c:v>
                </c:pt>
                <c:pt idx="10385">
                  <c:v>1.1015266754738242</c:v>
                </c:pt>
                <c:pt idx="10386">
                  <c:v>1.1013281763302691</c:v>
                </c:pt>
                <c:pt idx="10387">
                  <c:v>1.1008187438645778</c:v>
                </c:pt>
                <c:pt idx="10388">
                  <c:v>1.1012833069003254</c:v>
                </c:pt>
                <c:pt idx="10389">
                  <c:v>1.1009196019272229</c:v>
                </c:pt>
                <c:pt idx="10390">
                  <c:v>1.1012500991182741</c:v>
                </c:pt>
                <c:pt idx="10391">
                  <c:v>1.1014700441052105</c:v>
                </c:pt>
                <c:pt idx="10392">
                  <c:v>1.1011848898520591</c:v>
                </c:pt>
                <c:pt idx="10393">
                  <c:v>1.1011802708578968</c:v>
                </c:pt>
                <c:pt idx="10394">
                  <c:v>1.1005603806660305</c:v>
                </c:pt>
                <c:pt idx="10395">
                  <c:v>1.1007511685812061</c:v>
                </c:pt>
                <c:pt idx="10396">
                  <c:v>1.1015532357556657</c:v>
                </c:pt>
                <c:pt idx="10397">
                  <c:v>1.1004979478813763</c:v>
                </c:pt>
                <c:pt idx="10398">
                  <c:v>1.1019355111426734</c:v>
                </c:pt>
                <c:pt idx="10399">
                  <c:v>1.1022242732449461</c:v>
                </c:pt>
                <c:pt idx="10400">
                  <c:v>1.1008664856425845</c:v>
                </c:pt>
                <c:pt idx="10401">
                  <c:v>1.1012049659510252</c:v>
                </c:pt>
                <c:pt idx="10402">
                  <c:v>1.1006885043787715</c:v>
                </c:pt>
                <c:pt idx="10403">
                  <c:v>1.1014834604483541</c:v>
                </c:pt>
                <c:pt idx="10404">
                  <c:v>1.1026696696508667</c:v>
                </c:pt>
                <c:pt idx="10405">
                  <c:v>1.1010156364661949</c:v>
                </c:pt>
                <c:pt idx="10406">
                  <c:v>1.1013179820931875</c:v>
                </c:pt>
                <c:pt idx="10407">
                  <c:v>1.1019658763051987</c:v>
                </c:pt>
                <c:pt idx="10408">
                  <c:v>1.1004695068952328</c:v>
                </c:pt>
                <c:pt idx="10409">
                  <c:v>1.10036150070677</c:v>
                </c:pt>
                <c:pt idx="10410">
                  <c:v>1.1019381243267408</c:v>
                </c:pt>
                <c:pt idx="10411">
                  <c:v>1.1016096504635329</c:v>
                </c:pt>
                <c:pt idx="10412">
                  <c:v>1.1017699085093762</c:v>
                </c:pt>
                <c:pt idx="10413">
                  <c:v>1.1002225790724993</c:v>
                </c:pt>
                <c:pt idx="10414">
                  <c:v>1.0989767967096213</c:v>
                </c:pt>
                <c:pt idx="10415">
                  <c:v>1.1005148242747118</c:v>
                </c:pt>
                <c:pt idx="10416">
                  <c:v>1.1012451097165603</c:v>
                </c:pt>
                <c:pt idx="10417">
                  <c:v>1.1008268490380353</c:v>
                </c:pt>
                <c:pt idx="10418">
                  <c:v>1.0997664602617645</c:v>
                </c:pt>
                <c:pt idx="10419">
                  <c:v>1.1002175582850406</c:v>
                </c:pt>
                <c:pt idx="10420">
                  <c:v>1.1014110667370922</c:v>
                </c:pt>
                <c:pt idx="10421">
                  <c:v>1.0991850398065917</c:v>
                </c:pt>
                <c:pt idx="10422">
                  <c:v>1.1013571903324644</c:v>
                </c:pt>
                <c:pt idx="10423">
                  <c:v>1.1023780435611514</c:v>
                </c:pt>
                <c:pt idx="10424">
                  <c:v>1.1011550463337039</c:v>
                </c:pt>
                <c:pt idx="10425">
                  <c:v>1.1002875353971262</c:v>
                </c:pt>
                <c:pt idx="10426">
                  <c:v>1.1006349237479471</c:v>
                </c:pt>
                <c:pt idx="10427">
                  <c:v>1.1009187213929583</c:v>
                </c:pt>
                <c:pt idx="10428">
                  <c:v>1.1003583054514268</c:v>
                </c:pt>
                <c:pt idx="10429">
                  <c:v>1.1006741693804303</c:v>
                </c:pt>
                <c:pt idx="10430">
                  <c:v>1.1005135646926556</c:v>
                </c:pt>
                <c:pt idx="10431">
                  <c:v>1.1015226503882711</c:v>
                </c:pt>
                <c:pt idx="10432">
                  <c:v>1.1017610763815195</c:v>
                </c:pt>
                <c:pt idx="10433">
                  <c:v>1.1009303776463328</c:v>
                </c:pt>
                <c:pt idx="10434">
                  <c:v>1.1011002589262255</c:v>
                </c:pt>
                <c:pt idx="10435">
                  <c:v>1.1000294128584902</c:v>
                </c:pt>
                <c:pt idx="10436">
                  <c:v>1.1000447832875733</c:v>
                </c:pt>
                <c:pt idx="10437">
                  <c:v>1.1022654193542714</c:v>
                </c:pt>
                <c:pt idx="10438">
                  <c:v>1.1009295391973282</c:v>
                </c:pt>
                <c:pt idx="10439">
                  <c:v>1.1010861271305898</c:v>
                </c:pt>
                <c:pt idx="10440">
                  <c:v>1.1010386931096507</c:v>
                </c:pt>
                <c:pt idx="10441">
                  <c:v>1.1006805714245163</c:v>
                </c:pt>
                <c:pt idx="10442">
                  <c:v>1.1002728190274544</c:v>
                </c:pt>
                <c:pt idx="10443">
                  <c:v>1.1018818463767199</c:v>
                </c:pt>
                <c:pt idx="10444">
                  <c:v>1.1008227148406464</c:v>
                </c:pt>
                <c:pt idx="10445">
                  <c:v>1.1013816049097578</c:v>
                </c:pt>
                <c:pt idx="10446">
                  <c:v>1.1005051197261684</c:v>
                </c:pt>
                <c:pt idx="10447">
                  <c:v>1.1009813929571617</c:v>
                </c:pt>
                <c:pt idx="10448">
                  <c:v>1.1015925778983098</c:v>
                </c:pt>
                <c:pt idx="10449">
                  <c:v>1.100347946265088</c:v>
                </c:pt>
                <c:pt idx="10450">
                  <c:v>1.1015828321907752</c:v>
                </c:pt>
                <c:pt idx="10451">
                  <c:v>1.1005499108375991</c:v>
                </c:pt>
                <c:pt idx="10452">
                  <c:v>1.1003602293793679</c:v>
                </c:pt>
                <c:pt idx="10453">
                  <c:v>1.1008754928575992</c:v>
                </c:pt>
                <c:pt idx="10454">
                  <c:v>1.100991957584889</c:v>
                </c:pt>
                <c:pt idx="10455">
                  <c:v>1.1001761667414491</c:v>
                </c:pt>
                <c:pt idx="10456">
                  <c:v>1.1016473262012199</c:v>
                </c:pt>
                <c:pt idx="10457">
                  <c:v>1.1019809718106972</c:v>
                </c:pt>
                <c:pt idx="10458">
                  <c:v>1.1015984482063856</c:v>
                </c:pt>
                <c:pt idx="10459">
                  <c:v>1.1011768513123674</c:v>
                </c:pt>
                <c:pt idx="10460">
                  <c:v>1.1000427436383162</c:v>
                </c:pt>
                <c:pt idx="10461">
                  <c:v>1.0999590836356166</c:v>
                </c:pt>
                <c:pt idx="10462">
                  <c:v>1.1014214579793213</c:v>
                </c:pt>
                <c:pt idx="10463">
                  <c:v>1.100689365023849</c:v>
                </c:pt>
                <c:pt idx="10464">
                  <c:v>1.1009982960786138</c:v>
                </c:pt>
                <c:pt idx="10465">
                  <c:v>1.1006521171631256</c:v>
                </c:pt>
                <c:pt idx="10466">
                  <c:v>1.1004138741387905</c:v>
                </c:pt>
                <c:pt idx="10467">
                  <c:v>1.1014960642433953</c:v>
                </c:pt>
                <c:pt idx="10468">
                  <c:v>1.1014815291723847</c:v>
                </c:pt>
                <c:pt idx="10469">
                  <c:v>1.1020819807507809</c:v>
                </c:pt>
                <c:pt idx="10470">
                  <c:v>1.1022008863753405</c:v>
                </c:pt>
                <c:pt idx="10471">
                  <c:v>1.1014830816701457</c:v>
                </c:pt>
                <c:pt idx="10472">
                  <c:v>1.1007135634830629</c:v>
                </c:pt>
                <c:pt idx="10473">
                  <c:v>1.1027615422228518</c:v>
                </c:pt>
                <c:pt idx="10474">
                  <c:v>1.1010666038450736</c:v>
                </c:pt>
                <c:pt idx="10475">
                  <c:v>1.1000038852860838</c:v>
                </c:pt>
                <c:pt idx="10476">
                  <c:v>1.1001617148872289</c:v>
                </c:pt>
                <c:pt idx="10477">
                  <c:v>1.1009517885019622</c:v>
                </c:pt>
                <c:pt idx="10478">
                  <c:v>1.0998013626874201</c:v>
                </c:pt>
                <c:pt idx="10479">
                  <c:v>1.1005144795820352</c:v>
                </c:pt>
                <c:pt idx="10480">
                  <c:v>1.1012858701000259</c:v>
                </c:pt>
                <c:pt idx="10481">
                  <c:v>1.1012509075569581</c:v>
                </c:pt>
                <c:pt idx="10482">
                  <c:v>1.10151502702169</c:v>
                </c:pt>
                <c:pt idx="10483">
                  <c:v>1.1014670693564432</c:v>
                </c:pt>
                <c:pt idx="10484">
                  <c:v>1.1014954600565627</c:v>
                </c:pt>
                <c:pt idx="10485">
                  <c:v>1.1012890793629875</c:v>
                </c:pt>
                <c:pt idx="10486">
                  <c:v>1.100559998039542</c:v>
                </c:pt>
                <c:pt idx="10487">
                  <c:v>1.101456503479012</c:v>
                </c:pt>
                <c:pt idx="10488">
                  <c:v>1.0995951936636073</c:v>
                </c:pt>
                <c:pt idx="10489">
                  <c:v>1.1004098461078813</c:v>
                </c:pt>
                <c:pt idx="10490">
                  <c:v>1.1009171024020203</c:v>
                </c:pt>
                <c:pt idx="10491">
                  <c:v>1.1001389551445087</c:v>
                </c:pt>
                <c:pt idx="10492">
                  <c:v>1.1018005612798125</c:v>
                </c:pt>
                <c:pt idx="10493">
                  <c:v>1.1010894110771188</c:v>
                </c:pt>
                <c:pt idx="10494">
                  <c:v>1.1008730002055231</c:v>
                </c:pt>
                <c:pt idx="10495">
                  <c:v>1.1012595275127877</c:v>
                </c:pt>
                <c:pt idx="10496">
                  <c:v>1.1007886767692592</c:v>
                </c:pt>
                <c:pt idx="10497">
                  <c:v>1.102241798727208</c:v>
                </c:pt>
                <c:pt idx="10498">
                  <c:v>1.1007598753888186</c:v>
                </c:pt>
                <c:pt idx="10499">
                  <c:v>1.1009161620565431</c:v>
                </c:pt>
                <c:pt idx="10500">
                  <c:v>1.101245920815862</c:v>
                </c:pt>
                <c:pt idx="10501">
                  <c:v>1.1021788411245546</c:v>
                </c:pt>
                <c:pt idx="10502">
                  <c:v>1.1005900905071249</c:v>
                </c:pt>
                <c:pt idx="10503">
                  <c:v>1.1015980891710053</c:v>
                </c:pt>
                <c:pt idx="10504">
                  <c:v>1.1010812335257925</c:v>
                </c:pt>
                <c:pt idx="10505">
                  <c:v>1.1009962592099709</c:v>
                </c:pt>
                <c:pt idx="10506">
                  <c:v>1.1012085069400153</c:v>
                </c:pt>
                <c:pt idx="10507">
                  <c:v>1.1000159255374615</c:v>
                </c:pt>
                <c:pt idx="10508">
                  <c:v>1.1010872705187806</c:v>
                </c:pt>
                <c:pt idx="10509">
                  <c:v>1.10082078122909</c:v>
                </c:pt>
                <c:pt idx="10510">
                  <c:v>1.1012449295877753</c:v>
                </c:pt>
                <c:pt idx="10511">
                  <c:v>1.1016097595211902</c:v>
                </c:pt>
                <c:pt idx="10512">
                  <c:v>1.1012317811369245</c:v>
                </c:pt>
                <c:pt idx="10513">
                  <c:v>1.1002218133277557</c:v>
                </c:pt>
                <c:pt idx="10514">
                  <c:v>1.1003410507838356</c:v>
                </c:pt>
                <c:pt idx="10515">
                  <c:v>1.1003746767188589</c:v>
                </c:pt>
                <c:pt idx="10516">
                  <c:v>1.1012756289424346</c:v>
                </c:pt>
                <c:pt idx="10517">
                  <c:v>1.1000734600954929</c:v>
                </c:pt>
                <c:pt idx="10518">
                  <c:v>1.1016003277451745</c:v>
                </c:pt>
                <c:pt idx="10519">
                  <c:v>1.1021338263667446</c:v>
                </c:pt>
                <c:pt idx="10520">
                  <c:v>1.1014457026676303</c:v>
                </c:pt>
                <c:pt idx="10521">
                  <c:v>1.1005489781919857</c:v>
                </c:pt>
                <c:pt idx="10522">
                  <c:v>1.1017587104875188</c:v>
                </c:pt>
                <c:pt idx="10523">
                  <c:v>1.1012237437614478</c:v>
                </c:pt>
                <c:pt idx="10524">
                  <c:v>1.1007433994750784</c:v>
                </c:pt>
                <c:pt idx="10525">
                  <c:v>1.1018140607204978</c:v>
                </c:pt>
                <c:pt idx="10526">
                  <c:v>1.1008049509033504</c:v>
                </c:pt>
                <c:pt idx="10527">
                  <c:v>1.0994114120117604</c:v>
                </c:pt>
                <c:pt idx="10528">
                  <c:v>1.1006824435864719</c:v>
                </c:pt>
                <c:pt idx="10529">
                  <c:v>1.1011190472043773</c:v>
                </c:pt>
                <c:pt idx="10530">
                  <c:v>1.0994337834808439</c:v>
                </c:pt>
                <c:pt idx="10531">
                  <c:v>1.1015229790498482</c:v>
                </c:pt>
                <c:pt idx="10532">
                  <c:v>1.0989860913176657</c:v>
                </c:pt>
                <c:pt idx="10533">
                  <c:v>1.1011581180889436</c:v>
                </c:pt>
                <c:pt idx="10534">
                  <c:v>1.1010163684110272</c:v>
                </c:pt>
                <c:pt idx="10535">
                  <c:v>1.1016874177348146</c:v>
                </c:pt>
                <c:pt idx="10536">
                  <c:v>1.1008450741360265</c:v>
                </c:pt>
                <c:pt idx="10537">
                  <c:v>1.101305478439375</c:v>
                </c:pt>
                <c:pt idx="10538">
                  <c:v>1.100463443964582</c:v>
                </c:pt>
                <c:pt idx="10539">
                  <c:v>1.100424913763326</c:v>
                </c:pt>
                <c:pt idx="10540">
                  <c:v>1.0999462832337661</c:v>
                </c:pt>
                <c:pt idx="10541">
                  <c:v>1.1024052234649298</c:v>
                </c:pt>
                <c:pt idx="10542">
                  <c:v>1.1017760363170641</c:v>
                </c:pt>
                <c:pt idx="10543">
                  <c:v>1.101095262005094</c:v>
                </c:pt>
                <c:pt idx="10544">
                  <c:v>1.1002485949166616</c:v>
                </c:pt>
                <c:pt idx="10545">
                  <c:v>1.1014499047246984</c:v>
                </c:pt>
                <c:pt idx="10546">
                  <c:v>1.1007807348567797</c:v>
                </c:pt>
                <c:pt idx="10547">
                  <c:v>1.1009305707015629</c:v>
                </c:pt>
                <c:pt idx="10548">
                  <c:v>1.100084753854695</c:v>
                </c:pt>
                <c:pt idx="10549">
                  <c:v>1.1023977164026035</c:v>
                </c:pt>
                <c:pt idx="10550">
                  <c:v>1.1012509075569579</c:v>
                </c:pt>
                <c:pt idx="10551">
                  <c:v>1.1017363492791037</c:v>
                </c:pt>
                <c:pt idx="10552">
                  <c:v>1.1001809061254666</c:v>
                </c:pt>
                <c:pt idx="10553">
                  <c:v>1.1006136170337939</c:v>
                </c:pt>
                <c:pt idx="10554">
                  <c:v>1.1022089673549682</c:v>
                </c:pt>
                <c:pt idx="10555">
                  <c:v>1.1017177613572917</c:v>
                </c:pt>
                <c:pt idx="10556">
                  <c:v>1.1004917301013086</c:v>
                </c:pt>
                <c:pt idx="10557">
                  <c:v>1.1016187862247968</c:v>
                </c:pt>
                <c:pt idx="10558">
                  <c:v>1.101138352507534</c:v>
                </c:pt>
                <c:pt idx="10559">
                  <c:v>1.1009193223271474</c:v>
                </c:pt>
                <c:pt idx="10560">
                  <c:v>1.1020285230446165</c:v>
                </c:pt>
                <c:pt idx="10561">
                  <c:v>1.101192778024165</c:v>
                </c:pt>
                <c:pt idx="10562">
                  <c:v>1.1009662662079629</c:v>
                </c:pt>
                <c:pt idx="10563">
                  <c:v>1.100907776982144</c:v>
                </c:pt>
                <c:pt idx="10564">
                  <c:v>1.1009646104507183</c:v>
                </c:pt>
                <c:pt idx="10565">
                  <c:v>1.1013761177100037</c:v>
                </c:pt>
                <c:pt idx="10566">
                  <c:v>1.1007222326047925</c:v>
                </c:pt>
                <c:pt idx="10567">
                  <c:v>1.0997020340341395</c:v>
                </c:pt>
                <c:pt idx="10568">
                  <c:v>1.1011776822269761</c:v>
                </c:pt>
                <c:pt idx="10569">
                  <c:v>1.101439132479288</c:v>
                </c:pt>
                <c:pt idx="10570">
                  <c:v>1.1007020371750225</c:v>
                </c:pt>
                <c:pt idx="10571">
                  <c:v>1.1021845676136408</c:v>
                </c:pt>
                <c:pt idx="10572">
                  <c:v>1.1008251516230256</c:v>
                </c:pt>
                <c:pt idx="10573">
                  <c:v>1.1020398980533068</c:v>
                </c:pt>
                <c:pt idx="10574">
                  <c:v>1.1013446573328864</c:v>
                </c:pt>
                <c:pt idx="10575">
                  <c:v>1.1015957487272641</c:v>
                </c:pt>
                <c:pt idx="10576">
                  <c:v>1.100382693690255</c:v>
                </c:pt>
                <c:pt idx="10577">
                  <c:v>1.1015949849538813</c:v>
                </c:pt>
                <c:pt idx="10578">
                  <c:v>1.1023188163656803</c:v>
                </c:pt>
                <c:pt idx="10579">
                  <c:v>1.1023373991128134</c:v>
                </c:pt>
                <c:pt idx="10580">
                  <c:v>1.1014103956626313</c:v>
                </c:pt>
                <c:pt idx="10581">
                  <c:v>1.1007928216155591</c:v>
                </c:pt>
                <c:pt idx="10582">
                  <c:v>1.1009760939040225</c:v>
                </c:pt>
                <c:pt idx="10583">
                  <c:v>1.1014922175546717</c:v>
                </c:pt>
                <c:pt idx="10584">
                  <c:v>1.1006166589967785</c:v>
                </c:pt>
                <c:pt idx="10585">
                  <c:v>1.1003555760560204</c:v>
                </c:pt>
                <c:pt idx="10586">
                  <c:v>1.1002953700354101</c:v>
                </c:pt>
                <c:pt idx="10587">
                  <c:v>1.1017902189829885</c:v>
                </c:pt>
                <c:pt idx="10588">
                  <c:v>1.100390434465417</c:v>
                </c:pt>
                <c:pt idx="10589">
                  <c:v>1.1009389413434241</c:v>
                </c:pt>
                <c:pt idx="10590">
                  <c:v>1.1012771869100595</c:v>
                </c:pt>
                <c:pt idx="10591">
                  <c:v>1.1007262232337376</c:v>
                </c:pt>
                <c:pt idx="10592">
                  <c:v>1.1022950100275473</c:v>
                </c:pt>
                <c:pt idx="10593">
                  <c:v>1.1006372491705758</c:v>
                </c:pt>
                <c:pt idx="10594">
                  <c:v>1.1013351206126309</c:v>
                </c:pt>
                <c:pt idx="10595">
                  <c:v>1.1006477310824403</c:v>
                </c:pt>
                <c:pt idx="10596">
                  <c:v>1.1015946296834747</c:v>
                </c:pt>
                <c:pt idx="10597">
                  <c:v>1.1013774499699773</c:v>
                </c:pt>
                <c:pt idx="10598">
                  <c:v>1.1004568617114741</c:v>
                </c:pt>
                <c:pt idx="10599">
                  <c:v>1.1005596325128273</c:v>
                </c:pt>
                <c:pt idx="10600">
                  <c:v>1.1004759074595463</c:v>
                </c:pt>
                <c:pt idx="10601">
                  <c:v>1.1013071934072833</c:v>
                </c:pt>
                <c:pt idx="10602">
                  <c:v>1.1012841022049638</c:v>
                </c:pt>
                <c:pt idx="10603">
                  <c:v>1.1003296079327491</c:v>
                </c:pt>
                <c:pt idx="10604">
                  <c:v>1.1004480373503593</c:v>
                </c:pt>
                <c:pt idx="10605">
                  <c:v>1.1006385630000497</c:v>
                </c:pt>
                <c:pt idx="10606">
                  <c:v>1.101653760857247</c:v>
                </c:pt>
                <c:pt idx="10607">
                  <c:v>1.1017333966997715</c:v>
                </c:pt>
                <c:pt idx="10608">
                  <c:v>1.1004080863219377</c:v>
                </c:pt>
                <c:pt idx="10609">
                  <c:v>1.1010869097017819</c:v>
                </c:pt>
                <c:pt idx="10610">
                  <c:v>1.1013181682782835</c:v>
                </c:pt>
                <c:pt idx="10611">
                  <c:v>1.1006877974860212</c:v>
                </c:pt>
                <c:pt idx="10612">
                  <c:v>1.1012757782318203</c:v>
                </c:pt>
                <c:pt idx="10613">
                  <c:v>1.1009607956821668</c:v>
                </c:pt>
                <c:pt idx="10614">
                  <c:v>1.1014264079103</c:v>
                </c:pt>
                <c:pt idx="10615">
                  <c:v>1.101082213111956</c:v>
                </c:pt>
                <c:pt idx="10616">
                  <c:v>1.1014187697776587</c:v>
                </c:pt>
                <c:pt idx="10617">
                  <c:v>1.1011269772037602</c:v>
                </c:pt>
                <c:pt idx="10618">
                  <c:v>1.1021580965722779</c:v>
                </c:pt>
                <c:pt idx="10619">
                  <c:v>1.1019573002461458</c:v>
                </c:pt>
                <c:pt idx="10620">
                  <c:v>1.1011082414838629</c:v>
                </c:pt>
                <c:pt idx="10621">
                  <c:v>1.1015143588126859</c:v>
                </c:pt>
                <c:pt idx="10622">
                  <c:v>1.1012987070044205</c:v>
                </c:pt>
                <c:pt idx="10623">
                  <c:v>1.1001251310734059</c:v>
                </c:pt>
                <c:pt idx="10624">
                  <c:v>1.1014109161161538</c:v>
                </c:pt>
                <c:pt idx="10625">
                  <c:v>1.1014721514718813</c:v>
                </c:pt>
                <c:pt idx="10626">
                  <c:v>1.1006029223092408</c:v>
                </c:pt>
                <c:pt idx="10627">
                  <c:v>1.1002501363512525</c:v>
                </c:pt>
                <c:pt idx="10628">
                  <c:v>1.1001727165336366</c:v>
                </c:pt>
                <c:pt idx="10629">
                  <c:v>1.1003528481843952</c:v>
                </c:pt>
                <c:pt idx="10630">
                  <c:v>1.1016714858215391</c:v>
                </c:pt>
                <c:pt idx="10631">
                  <c:v>1.1014237343174433</c:v>
                </c:pt>
                <c:pt idx="10632">
                  <c:v>1.101633056520684</c:v>
                </c:pt>
                <c:pt idx="10633">
                  <c:v>1.0998677124725948</c:v>
                </c:pt>
                <c:pt idx="10634">
                  <c:v>1.1015315424286818</c:v>
                </c:pt>
                <c:pt idx="10635">
                  <c:v>1.1013590226240246</c:v>
                </c:pt>
                <c:pt idx="10636">
                  <c:v>1.1007806053379527</c:v>
                </c:pt>
                <c:pt idx="10637">
                  <c:v>1.1016878846258475</c:v>
                </c:pt>
                <c:pt idx="10638">
                  <c:v>1.1015357441483584</c:v>
                </c:pt>
                <c:pt idx="10639">
                  <c:v>1.0995276748306391</c:v>
                </c:pt>
                <c:pt idx="10640">
                  <c:v>1.1006164901185103</c:v>
                </c:pt>
                <c:pt idx="10641">
                  <c:v>1.1014235230462277</c:v>
                </c:pt>
                <c:pt idx="10642">
                  <c:v>1.1010265133472419</c:v>
                </c:pt>
                <c:pt idx="10643">
                  <c:v>1.1003284416775292</c:v>
                </c:pt>
                <c:pt idx="10644">
                  <c:v>1.1004999882568403</c:v>
                </c:pt>
                <c:pt idx="10645">
                  <c:v>1.1013200794610283</c:v>
                </c:pt>
                <c:pt idx="10646">
                  <c:v>1.1022033232554866</c:v>
                </c:pt>
                <c:pt idx="10647">
                  <c:v>1.1005686174085707</c:v>
                </c:pt>
                <c:pt idx="10648">
                  <c:v>1.1019712898338296</c:v>
                </c:pt>
                <c:pt idx="10649">
                  <c:v>1.1008749789810699</c:v>
                </c:pt>
                <c:pt idx="10650">
                  <c:v>1.1019278732977489</c:v>
                </c:pt>
                <c:pt idx="10651">
                  <c:v>1.1007965443482797</c:v>
                </c:pt>
                <c:pt idx="10652">
                  <c:v>1.100097866728285</c:v>
                </c:pt>
                <c:pt idx="10653">
                  <c:v>1.1016207441458103</c:v>
                </c:pt>
                <c:pt idx="10654">
                  <c:v>1.1018551983013254</c:v>
                </c:pt>
                <c:pt idx="10655">
                  <c:v>1.1010619326620021</c:v>
                </c:pt>
                <c:pt idx="10656">
                  <c:v>1.0998067851409208</c:v>
                </c:pt>
                <c:pt idx="10657">
                  <c:v>1.0992715033028349</c:v>
                </c:pt>
                <c:pt idx="10658">
                  <c:v>1.1014382253706525</c:v>
                </c:pt>
                <c:pt idx="10659">
                  <c:v>1.1005429431837332</c:v>
                </c:pt>
                <c:pt idx="10660">
                  <c:v>1.1011582754460412</c:v>
                </c:pt>
                <c:pt idx="10661">
                  <c:v>1.1014497186096786</c:v>
                </c:pt>
                <c:pt idx="10662">
                  <c:v>1.1004921093739308</c:v>
                </c:pt>
                <c:pt idx="10663">
                  <c:v>1.1009230816009541</c:v>
                </c:pt>
                <c:pt idx="10664">
                  <c:v>1.1011352561658925</c:v>
                </c:pt>
                <c:pt idx="10665">
                  <c:v>1.1009778318341534</c:v>
                </c:pt>
                <c:pt idx="10666">
                  <c:v>1.1015384339867555</c:v>
                </c:pt>
                <c:pt idx="10667">
                  <c:v>1.1016280737308404</c:v>
                </c:pt>
                <c:pt idx="10668">
                  <c:v>1.1006713869992391</c:v>
                </c:pt>
                <c:pt idx="10669">
                  <c:v>1.100196041127278</c:v>
                </c:pt>
                <c:pt idx="10670">
                  <c:v>1.1007511029399959</c:v>
                </c:pt>
                <c:pt idx="10671">
                  <c:v>1.1010164350104605</c:v>
                </c:pt>
                <c:pt idx="10672">
                  <c:v>1.100991272273621</c:v>
                </c:pt>
                <c:pt idx="10673">
                  <c:v>1.1005416414295901</c:v>
                </c:pt>
                <c:pt idx="10674">
                  <c:v>1.1007118122842507</c:v>
                </c:pt>
                <c:pt idx="10675">
                  <c:v>1.1019304925301387</c:v>
                </c:pt>
                <c:pt idx="10676">
                  <c:v>1.1008541428446814</c:v>
                </c:pt>
                <c:pt idx="10677">
                  <c:v>1.1009979407143389</c:v>
                </c:pt>
                <c:pt idx="10678">
                  <c:v>1.1014853703281002</c:v>
                </c:pt>
                <c:pt idx="10679">
                  <c:v>1.0998991439996935</c:v>
                </c:pt>
                <c:pt idx="10680">
                  <c:v>1.1020974081751025</c:v>
                </c:pt>
                <c:pt idx="10681">
                  <c:v>1.1002443422047978</c:v>
                </c:pt>
                <c:pt idx="10682">
                  <c:v>1.1004548355574373</c:v>
                </c:pt>
                <c:pt idx="10683">
                  <c:v>1.1013096206605528</c:v>
                </c:pt>
                <c:pt idx="10684">
                  <c:v>1.1019642080942369</c:v>
                </c:pt>
                <c:pt idx="10685">
                  <c:v>1.1023407725390135</c:v>
                </c:pt>
                <c:pt idx="10686">
                  <c:v>1.1006480649950299</c:v>
                </c:pt>
                <c:pt idx="10687">
                  <c:v>1.1012862143726661</c:v>
                </c:pt>
                <c:pt idx="10688">
                  <c:v>1.1011370706877142</c:v>
                </c:pt>
                <c:pt idx="10689">
                  <c:v>1.1014474789393733</c:v>
                </c:pt>
                <c:pt idx="10690">
                  <c:v>1.101727217776876</c:v>
                </c:pt>
                <c:pt idx="10691">
                  <c:v>1.1015352249473718</c:v>
                </c:pt>
                <c:pt idx="10692">
                  <c:v>1.1011204290120407</c:v>
                </c:pt>
                <c:pt idx="10693">
                  <c:v>1.1015676394358269</c:v>
                </c:pt>
                <c:pt idx="10694">
                  <c:v>1.1001429523286232</c:v>
                </c:pt>
                <c:pt idx="10695">
                  <c:v>1.1012568226902097</c:v>
                </c:pt>
                <c:pt idx="10696">
                  <c:v>1.1013828280167115</c:v>
                </c:pt>
                <c:pt idx="10697">
                  <c:v>1.1016133023753154</c:v>
                </c:pt>
                <c:pt idx="10698">
                  <c:v>1.100177250149426</c:v>
                </c:pt>
                <c:pt idx="10699">
                  <c:v>1.1013717485809864</c:v>
                </c:pt>
                <c:pt idx="10700">
                  <c:v>1.1018390290840658</c:v>
                </c:pt>
                <c:pt idx="10701">
                  <c:v>1.1014314879340752</c:v>
                </c:pt>
                <c:pt idx="10702">
                  <c:v>1.1006855203054176</c:v>
                </c:pt>
                <c:pt idx="10703">
                  <c:v>1.1009739502231002</c:v>
                </c:pt>
                <c:pt idx="10704">
                  <c:v>1.1003833419779647</c:v>
                </c:pt>
                <c:pt idx="10705">
                  <c:v>1.1003663361137641</c:v>
                </c:pt>
                <c:pt idx="10706">
                  <c:v>1.1007190000431044</c:v>
                </c:pt>
                <c:pt idx="10707">
                  <c:v>1.1012780047255148</c:v>
                </c:pt>
                <c:pt idx="10708">
                  <c:v>1.1011654801247683</c:v>
                </c:pt>
                <c:pt idx="10709">
                  <c:v>1.1001842324958013</c:v>
                </c:pt>
                <c:pt idx="10710">
                  <c:v>1.1004743053752075</c:v>
                </c:pt>
                <c:pt idx="10711">
                  <c:v>1.1017920932478762</c:v>
                </c:pt>
                <c:pt idx="10712">
                  <c:v>1.1008275549788464</c:v>
                </c:pt>
                <c:pt idx="10713">
                  <c:v>1.1005229150592879</c:v>
                </c:pt>
                <c:pt idx="10714">
                  <c:v>1.1009583878246427</c:v>
                </c:pt>
                <c:pt idx="10715">
                  <c:v>1.1014612100802885</c:v>
                </c:pt>
                <c:pt idx="10716">
                  <c:v>1.1009632503408191</c:v>
                </c:pt>
                <c:pt idx="10717">
                  <c:v>1.1009211262327958</c:v>
                </c:pt>
                <c:pt idx="10718">
                  <c:v>1.1009949202213714</c:v>
                </c:pt>
                <c:pt idx="10719">
                  <c:v>1.1004079541691918</c:v>
                </c:pt>
                <c:pt idx="10720">
                  <c:v>1.1023066690857037</c:v>
                </c:pt>
                <c:pt idx="10721">
                  <c:v>1.1022295629316645</c:v>
                </c:pt>
                <c:pt idx="10722">
                  <c:v>1.1001776434283508</c:v>
                </c:pt>
                <c:pt idx="10723">
                  <c:v>1.1016336073365616</c:v>
                </c:pt>
                <c:pt idx="10724">
                  <c:v>1.1012407591134699</c:v>
                </c:pt>
                <c:pt idx="10725">
                  <c:v>1.1009549979713598</c:v>
                </c:pt>
                <c:pt idx="10726">
                  <c:v>1.101637906833792</c:v>
                </c:pt>
                <c:pt idx="10727">
                  <c:v>1.1013457731222667</c:v>
                </c:pt>
                <c:pt idx="10728">
                  <c:v>1.100216551493479</c:v>
                </c:pt>
                <c:pt idx="10729">
                  <c:v>1.1005188778638866</c:v>
                </c:pt>
                <c:pt idx="10730">
                  <c:v>1.0998273057518988</c:v>
                </c:pt>
                <c:pt idx="10731">
                  <c:v>1.1009547662950026</c:v>
                </c:pt>
                <c:pt idx="10732">
                  <c:v>1.0998583491656753</c:v>
                </c:pt>
                <c:pt idx="10733">
                  <c:v>1.1004702413662346</c:v>
                </c:pt>
                <c:pt idx="10734">
                  <c:v>1.1009758080464433</c:v>
                </c:pt>
                <c:pt idx="10735">
                  <c:v>1.1009638583947727</c:v>
                </c:pt>
                <c:pt idx="10736">
                  <c:v>1.1006766811878914</c:v>
                </c:pt>
                <c:pt idx="10737">
                  <c:v>1.1026500269755122</c:v>
                </c:pt>
                <c:pt idx="10738">
                  <c:v>1.1001818861780868</c:v>
                </c:pt>
                <c:pt idx="10739">
                  <c:v>1.0999901348751757</c:v>
                </c:pt>
                <c:pt idx="10740">
                  <c:v>1.1015286507210438</c:v>
                </c:pt>
                <c:pt idx="10741">
                  <c:v>1.1012888748276723</c:v>
                </c:pt>
                <c:pt idx="10742">
                  <c:v>1.102014680095726</c:v>
                </c:pt>
                <c:pt idx="10743">
                  <c:v>1.1008143511943764</c:v>
                </c:pt>
                <c:pt idx="10744">
                  <c:v>1.1000847305485804</c:v>
                </c:pt>
                <c:pt idx="10745">
                  <c:v>1.1007407007011742</c:v>
                </c:pt>
                <c:pt idx="10746">
                  <c:v>1.0994588784074311</c:v>
                </c:pt>
                <c:pt idx="10747">
                  <c:v>1.1012411075986062</c:v>
                </c:pt>
                <c:pt idx="10748">
                  <c:v>1.1013481298613621</c:v>
                </c:pt>
                <c:pt idx="10749">
                  <c:v>1.1015157297479274</c:v>
                </c:pt>
                <c:pt idx="10750">
                  <c:v>1.1011864995432639</c:v>
                </c:pt>
                <c:pt idx="10751">
                  <c:v>1.1003582492228421</c:v>
                </c:pt>
                <c:pt idx="10752">
                  <c:v>1.0998643531540551</c:v>
                </c:pt>
                <c:pt idx="10753">
                  <c:v>1.0997639160582171</c:v>
                </c:pt>
                <c:pt idx="10754">
                  <c:v>1.098976965557835</c:v>
                </c:pt>
                <c:pt idx="10755">
                  <c:v>1.1005267874412252</c:v>
                </c:pt>
                <c:pt idx="10756">
                  <c:v>1.1011879682449064</c:v>
                </c:pt>
                <c:pt idx="10757">
                  <c:v>1.1010735320807439</c:v>
                </c:pt>
                <c:pt idx="10758">
                  <c:v>1.1016144836011177</c:v>
                </c:pt>
                <c:pt idx="10759">
                  <c:v>1.1011875187627223</c:v>
                </c:pt>
                <c:pt idx="10760">
                  <c:v>1.1010131753009242</c:v>
                </c:pt>
                <c:pt idx="10761">
                  <c:v>1.1008651453137341</c:v>
                </c:pt>
                <c:pt idx="10762">
                  <c:v>1.1009503049700435</c:v>
                </c:pt>
                <c:pt idx="10763">
                  <c:v>1.1009658009607843</c:v>
                </c:pt>
                <c:pt idx="10764">
                  <c:v>1.1002770678883855</c:v>
                </c:pt>
                <c:pt idx="10765">
                  <c:v>1.1018958195390274</c:v>
                </c:pt>
                <c:pt idx="10766">
                  <c:v>1.1007538112180113</c:v>
                </c:pt>
                <c:pt idx="10767">
                  <c:v>1.1018952843078615</c:v>
                </c:pt>
                <c:pt idx="10768">
                  <c:v>1.1007660737789537</c:v>
                </c:pt>
                <c:pt idx="10769">
                  <c:v>1.1010288588205985</c:v>
                </c:pt>
                <c:pt idx="10770">
                  <c:v>1.0999130826201737</c:v>
                </c:pt>
                <c:pt idx="10771">
                  <c:v>1.1005128296976567</c:v>
                </c:pt>
                <c:pt idx="10772">
                  <c:v>1.101301591942518</c:v>
                </c:pt>
                <c:pt idx="10773">
                  <c:v>1.1001488776912507</c:v>
                </c:pt>
                <c:pt idx="10774">
                  <c:v>1.0998579734790348</c:v>
                </c:pt>
                <c:pt idx="10775">
                  <c:v>1.1022105328482099</c:v>
                </c:pt>
                <c:pt idx="10776">
                  <c:v>1.1004205780947418</c:v>
                </c:pt>
                <c:pt idx="10777">
                  <c:v>1.1017954160912888</c:v>
                </c:pt>
                <c:pt idx="10778">
                  <c:v>1.1018572349946445</c:v>
                </c:pt>
                <c:pt idx="10779">
                  <c:v>1.1011217103929281</c:v>
                </c:pt>
                <c:pt idx="10780">
                  <c:v>1.1003739472912393</c:v>
                </c:pt>
                <c:pt idx="10781">
                  <c:v>1.1010540586455881</c:v>
                </c:pt>
                <c:pt idx="10782">
                  <c:v>1.1017323646789696</c:v>
                </c:pt>
                <c:pt idx="10783">
                  <c:v>1.1004123232146483</c:v>
                </c:pt>
                <c:pt idx="10784">
                  <c:v>1.1029149518207473</c:v>
                </c:pt>
                <c:pt idx="10785">
                  <c:v>1.1010288588205985</c:v>
                </c:pt>
                <c:pt idx="10786">
                  <c:v>1.1011831859861487</c:v>
                </c:pt>
                <c:pt idx="10787">
                  <c:v>1.1002005585637087</c:v>
                </c:pt>
                <c:pt idx="10788">
                  <c:v>1.0998972051901248</c:v>
                </c:pt>
                <c:pt idx="10789">
                  <c:v>1.1010521569115277</c:v>
                </c:pt>
                <c:pt idx="10790">
                  <c:v>1.1002821849763658</c:v>
                </c:pt>
                <c:pt idx="10791">
                  <c:v>1.1016086740121869</c:v>
                </c:pt>
                <c:pt idx="10792">
                  <c:v>1.1006792197922821</c:v>
                </c:pt>
                <c:pt idx="10793">
                  <c:v>1.1017251665103078</c:v>
                </c:pt>
                <c:pt idx="10794">
                  <c:v>1.1007224927860599</c:v>
                </c:pt>
                <c:pt idx="10795">
                  <c:v>1.1005190638263644</c:v>
                </c:pt>
                <c:pt idx="10796">
                  <c:v>1.1005482388342711</c:v>
                </c:pt>
                <c:pt idx="10797">
                  <c:v>1.102047339655841</c:v>
                </c:pt>
                <c:pt idx="10798">
                  <c:v>1.100895615886492</c:v>
                </c:pt>
                <c:pt idx="10799">
                  <c:v>1.1015988442586477</c:v>
                </c:pt>
                <c:pt idx="10800">
                  <c:v>1.1006823252959843</c:v>
                </c:pt>
                <c:pt idx="10801">
                  <c:v>1.1007041185892479</c:v>
                </c:pt>
                <c:pt idx="10802">
                  <c:v>1.1016095586390893</c:v>
                </c:pt>
                <c:pt idx="10803">
                  <c:v>1.1006086560472255</c:v>
                </c:pt>
                <c:pt idx="10804">
                  <c:v>1.1010695844457403</c:v>
                </c:pt>
                <c:pt idx="10805">
                  <c:v>1.101669736673528</c:v>
                </c:pt>
                <c:pt idx="10806">
                  <c:v>1.0998133770745591</c:v>
                </c:pt>
                <c:pt idx="10807">
                  <c:v>1.1007095765031545</c:v>
                </c:pt>
                <c:pt idx="10808">
                  <c:v>1.0997766266793338</c:v>
                </c:pt>
                <c:pt idx="10809">
                  <c:v>1.1002055348206679</c:v>
                </c:pt>
                <c:pt idx="10810">
                  <c:v>1.1004318310775552</c:v>
                </c:pt>
                <c:pt idx="10811">
                  <c:v>1.1011960214841212</c:v>
                </c:pt>
                <c:pt idx="10812">
                  <c:v>1.1026370043143909</c:v>
                </c:pt>
                <c:pt idx="10813">
                  <c:v>1.101708222861898</c:v>
                </c:pt>
                <c:pt idx="10814">
                  <c:v>1.1009135122590425</c:v>
                </c:pt>
                <c:pt idx="10815">
                  <c:v>1.1013643165719968</c:v>
                </c:pt>
                <c:pt idx="10816">
                  <c:v>1.1004750139036494</c:v>
                </c:pt>
                <c:pt idx="10817">
                  <c:v>1.0999475659541773</c:v>
                </c:pt>
                <c:pt idx="10818">
                  <c:v>1.1008779632294268</c:v>
                </c:pt>
                <c:pt idx="10819">
                  <c:v>1.1014780088145208</c:v>
                </c:pt>
                <c:pt idx="10820">
                  <c:v>1.1009419238755447</c:v>
                </c:pt>
                <c:pt idx="10821">
                  <c:v>1.1019440878790558</c:v>
                </c:pt>
                <c:pt idx="10822">
                  <c:v>1.1005864189083943</c:v>
                </c:pt>
                <c:pt idx="10823">
                  <c:v>1.1015215914650496</c:v>
                </c:pt>
                <c:pt idx="10824">
                  <c:v>1.1019623531735214</c:v>
                </c:pt>
                <c:pt idx="10825">
                  <c:v>1.1007925860350314</c:v>
                </c:pt>
                <c:pt idx="10826">
                  <c:v>1.1004548355574375</c:v>
                </c:pt>
                <c:pt idx="10827">
                  <c:v>1.1011460953900993</c:v>
                </c:pt>
                <c:pt idx="10828">
                  <c:v>1.1010964411131949</c:v>
                </c:pt>
                <c:pt idx="10829">
                  <c:v>1.100504930857152</c:v>
                </c:pt>
                <c:pt idx="10830">
                  <c:v>1.1014099461363762</c:v>
                </c:pt>
                <c:pt idx="10831">
                  <c:v>1.1010370072568549</c:v>
                </c:pt>
                <c:pt idx="10832">
                  <c:v>1.1017748817450157</c:v>
                </c:pt>
                <c:pt idx="10833">
                  <c:v>1.1009243068543897</c:v>
                </c:pt>
                <c:pt idx="10834">
                  <c:v>1.1008981727878124</c:v>
                </c:pt>
                <c:pt idx="10835">
                  <c:v>1.1019647525827674</c:v>
                </c:pt>
                <c:pt idx="10836">
                  <c:v>1.1003992672779892</c:v>
                </c:pt>
                <c:pt idx="10837">
                  <c:v>1.1007516814148821</c:v>
                </c:pt>
                <c:pt idx="10838">
                  <c:v>1.1001099071144671</c:v>
                </c:pt>
                <c:pt idx="10839">
                  <c:v>1.1005654961935318</c:v>
                </c:pt>
                <c:pt idx="10840">
                  <c:v>1.1008499415964186</c:v>
                </c:pt>
                <c:pt idx="10841">
                  <c:v>1.1003229252970426</c:v>
                </c:pt>
                <c:pt idx="10842">
                  <c:v>1.1014505275844739</c:v>
                </c:pt>
                <c:pt idx="10843">
                  <c:v>1.1016463081293746</c:v>
                </c:pt>
                <c:pt idx="10844">
                  <c:v>1.1012688619875028</c:v>
                </c:pt>
                <c:pt idx="10845">
                  <c:v>1.1018584021281383</c:v>
                </c:pt>
                <c:pt idx="10846">
                  <c:v>1.1013050020571311</c:v>
                </c:pt>
                <c:pt idx="10847">
                  <c:v>1.1008199605433793</c:v>
                </c:pt>
                <c:pt idx="10848">
                  <c:v>1.1005488056157577</c:v>
                </c:pt>
                <c:pt idx="10849">
                  <c:v>1.1008408004781498</c:v>
                </c:pt>
                <c:pt idx="10850">
                  <c:v>1.1016305587074886</c:v>
                </c:pt>
                <c:pt idx="10851">
                  <c:v>1.1010886303922951</c:v>
                </c:pt>
                <c:pt idx="10852">
                  <c:v>1.1013155382538451</c:v>
                </c:pt>
                <c:pt idx="10853">
                  <c:v>1.0998243626981241</c:v>
                </c:pt>
                <c:pt idx="10854">
                  <c:v>1.0999280131042499</c:v>
                </c:pt>
                <c:pt idx="10855">
                  <c:v>1.1011920985763941</c:v>
                </c:pt>
                <c:pt idx="10856">
                  <c:v>1.1007301633766329</c:v>
                </c:pt>
                <c:pt idx="10857">
                  <c:v>1.1008516439199769</c:v>
                </c:pt>
                <c:pt idx="10858">
                  <c:v>1.1024154390077263</c:v>
                </c:pt>
                <c:pt idx="10859">
                  <c:v>1.1004739349303712</c:v>
                </c:pt>
                <c:pt idx="10860">
                  <c:v>1.1014653435073709</c:v>
                </c:pt>
                <c:pt idx="10861">
                  <c:v>1.1019532122547238</c:v>
                </c:pt>
                <c:pt idx="10862">
                  <c:v>1.1018906044364196</c:v>
                </c:pt>
                <c:pt idx="10863">
                  <c:v>1.1007941586313323</c:v>
                </c:pt>
                <c:pt idx="10864">
                  <c:v>1.1010241788159207</c:v>
                </c:pt>
                <c:pt idx="10865">
                  <c:v>1.100673006890196</c:v>
                </c:pt>
                <c:pt idx="10866">
                  <c:v>1.1003122039394411</c:v>
                </c:pt>
                <c:pt idx="10867">
                  <c:v>1.1006508634829435</c:v>
                </c:pt>
                <c:pt idx="10868">
                  <c:v>1.1006961129793071</c:v>
                </c:pt>
                <c:pt idx="10869">
                  <c:v>1.1009512660538925</c:v>
                </c:pt>
                <c:pt idx="10870">
                  <c:v>1.1025900517394542</c:v>
                </c:pt>
                <c:pt idx="10871">
                  <c:v>1.1008399994590461</c:v>
                </c:pt>
                <c:pt idx="10872">
                  <c:v>1.1010171781137255</c:v>
                </c:pt>
                <c:pt idx="10873">
                  <c:v>1.1006604532483837</c:v>
                </c:pt>
                <c:pt idx="10874">
                  <c:v>1.1004660627820839</c:v>
                </c:pt>
                <c:pt idx="10875">
                  <c:v>1.1012105760131916</c:v>
                </c:pt>
                <c:pt idx="10876">
                  <c:v>1.101458552606551</c:v>
                </c:pt>
                <c:pt idx="10877">
                  <c:v>1.1011844321913542</c:v>
                </c:pt>
                <c:pt idx="10878">
                  <c:v>1.1005333825788723</c:v>
                </c:pt>
                <c:pt idx="10879">
                  <c:v>1.1013438648845395</c:v>
                </c:pt>
                <c:pt idx="10880">
                  <c:v>1.100388183417552</c:v>
                </c:pt>
                <c:pt idx="10881">
                  <c:v>1.1006431163107884</c:v>
                </c:pt>
                <c:pt idx="10882">
                  <c:v>1.0995690130572982</c:v>
                </c:pt>
                <c:pt idx="10883">
                  <c:v>1.1011735020894393</c:v>
                </c:pt>
                <c:pt idx="10884">
                  <c:v>1.1006339512430205</c:v>
                </c:pt>
                <c:pt idx="10885">
                  <c:v>1.1022925041530873</c:v>
                </c:pt>
                <c:pt idx="10886">
                  <c:v>1.1009795361551029</c:v>
                </c:pt>
                <c:pt idx="10887">
                  <c:v>1.1012782178686673</c:v>
                </c:pt>
                <c:pt idx="10888">
                  <c:v>1.1004353802378197</c:v>
                </c:pt>
                <c:pt idx="10889">
                  <c:v>1.1004667868771261</c:v>
                </c:pt>
                <c:pt idx="10890">
                  <c:v>1.1009901609360169</c:v>
                </c:pt>
                <c:pt idx="10891">
                  <c:v>1.1009291542873187</c:v>
                </c:pt>
                <c:pt idx="10892">
                  <c:v>1.1007202366054734</c:v>
                </c:pt>
                <c:pt idx="10893">
                  <c:v>1.1018800449455135</c:v>
                </c:pt>
                <c:pt idx="10894">
                  <c:v>1.1008451864619451</c:v>
                </c:pt>
                <c:pt idx="10895">
                  <c:v>1.1008824989850994</c:v>
                </c:pt>
                <c:pt idx="10896">
                  <c:v>1.1004257933145258</c:v>
                </c:pt>
                <c:pt idx="10897">
                  <c:v>1.1003211192043136</c:v>
                </c:pt>
                <c:pt idx="10898">
                  <c:v>1.1017982520256848</c:v>
                </c:pt>
                <c:pt idx="10899">
                  <c:v>1.1006671202187859</c:v>
                </c:pt>
                <c:pt idx="10900">
                  <c:v>1.1018151212575695</c:v>
                </c:pt>
                <c:pt idx="10901">
                  <c:v>1.1010289183851243</c:v>
                </c:pt>
                <c:pt idx="10902">
                  <c:v>1.100864007766909</c:v>
                </c:pt>
                <c:pt idx="10903">
                  <c:v>1.1005286249685544</c:v>
                </c:pt>
                <c:pt idx="10904">
                  <c:v>1.1006796312677687</c:v>
                </c:pt>
                <c:pt idx="10905">
                  <c:v>1.1007764161215903</c:v>
                </c:pt>
                <c:pt idx="10906">
                  <c:v>1.102217820898127</c:v>
                </c:pt>
                <c:pt idx="10907">
                  <c:v>1.1012348336750333</c:v>
                </c:pt>
                <c:pt idx="10908">
                  <c:v>1.0997579191346898</c:v>
                </c:pt>
                <c:pt idx="10909">
                  <c:v>1.1003935877198199</c:v>
                </c:pt>
                <c:pt idx="10910">
                  <c:v>1.1014273989030048</c:v>
                </c:pt>
                <c:pt idx="10911">
                  <c:v>1.1023853701894848</c:v>
                </c:pt>
                <c:pt idx="10912">
                  <c:v>1.1013096783226055</c:v>
                </c:pt>
                <c:pt idx="10913">
                  <c:v>1.1011826670619482</c:v>
                </c:pt>
                <c:pt idx="10914">
                  <c:v>1.1011173266505907</c:v>
                </c:pt>
                <c:pt idx="10915">
                  <c:v>1.1019712898338296</c:v>
                </c:pt>
                <c:pt idx="10916">
                  <c:v>1.1016186171574298</c:v>
                </c:pt>
                <c:pt idx="10917">
                  <c:v>1.1014165230582422</c:v>
                </c:pt>
                <c:pt idx="10918">
                  <c:v>1.1013567374718403</c:v>
                </c:pt>
                <c:pt idx="10919">
                  <c:v>1.0996163918617403</c:v>
                </c:pt>
                <c:pt idx="10920">
                  <c:v>1.1016052267439795</c:v>
                </c:pt>
                <c:pt idx="10921">
                  <c:v>1.1005473396581771</c:v>
                </c:pt>
                <c:pt idx="10922">
                  <c:v>1.1013069316033999</c:v>
                </c:pt>
                <c:pt idx="10923">
                  <c:v>1.1008885364076659</c:v>
                </c:pt>
                <c:pt idx="10924">
                  <c:v>1.1014116990122893</c:v>
                </c:pt>
                <c:pt idx="10925">
                  <c:v>1.100960275413521</c:v>
                </c:pt>
                <c:pt idx="10926">
                  <c:v>1.1008225287582483</c:v>
                </c:pt>
                <c:pt idx="10927">
                  <c:v>1.1027316461076362</c:v>
                </c:pt>
                <c:pt idx="10928">
                  <c:v>1.101105906344291</c:v>
                </c:pt>
                <c:pt idx="10929">
                  <c:v>1.1012428912940777</c:v>
                </c:pt>
                <c:pt idx="10930">
                  <c:v>1.1012009815854673</c:v>
                </c:pt>
                <c:pt idx="10931">
                  <c:v>1.1020602361863723</c:v>
                </c:pt>
                <c:pt idx="10932">
                  <c:v>1.1014838971693957</c:v>
                </c:pt>
                <c:pt idx="10933">
                  <c:v>1.1013231551560581</c:v>
                </c:pt>
                <c:pt idx="10934">
                  <c:v>1.1011892508730174</c:v>
                </c:pt>
                <c:pt idx="10935">
                  <c:v>1.1006791661363191</c:v>
                </c:pt>
                <c:pt idx="10936">
                  <c:v>1.1019862019563209</c:v>
                </c:pt>
                <c:pt idx="10937">
                  <c:v>1.1002303689707791</c:v>
                </c:pt>
                <c:pt idx="10938">
                  <c:v>1.1010713552157461</c:v>
                </c:pt>
                <c:pt idx="10939">
                  <c:v>1.1013299522402562</c:v>
                </c:pt>
                <c:pt idx="10940">
                  <c:v>1.100908281702216</c:v>
                </c:pt>
                <c:pt idx="10941">
                  <c:v>1.1017051834390141</c:v>
                </c:pt>
                <c:pt idx="10942">
                  <c:v>1.1007720230750002</c:v>
                </c:pt>
                <c:pt idx="10943">
                  <c:v>1.100416477764393</c:v>
                </c:pt>
                <c:pt idx="10944">
                  <c:v>1.1016156787439697</c:v>
                </c:pt>
                <c:pt idx="10945">
                  <c:v>1.1013727862382956</c:v>
                </c:pt>
                <c:pt idx="10946">
                  <c:v>1.1004235850620976</c:v>
                </c:pt>
                <c:pt idx="10947">
                  <c:v>1.1007285996368077</c:v>
                </c:pt>
                <c:pt idx="10948">
                  <c:v>1.1012555459748781</c:v>
                </c:pt>
                <c:pt idx="10949">
                  <c:v>1.1016362302151508</c:v>
                </c:pt>
                <c:pt idx="10950">
                  <c:v>1.1008610088179511</c:v>
                </c:pt>
                <c:pt idx="10951">
                  <c:v>1.1007334325587625</c:v>
                </c:pt>
                <c:pt idx="10952">
                  <c:v>1.1008462574531668</c:v>
                </c:pt>
                <c:pt idx="10953">
                  <c:v>1.1017441314796141</c:v>
                </c:pt>
                <c:pt idx="10954">
                  <c:v>1.1004661910893307</c:v>
                </c:pt>
                <c:pt idx="10955">
                  <c:v>1.1014722788348952</c:v>
                </c:pt>
                <c:pt idx="10956">
                  <c:v>1.1008767712809289</c:v>
                </c:pt>
                <c:pt idx="10957">
                  <c:v>1.1013170800932934</c:v>
                </c:pt>
                <c:pt idx="10958">
                  <c:v>1.1012306648120811</c:v>
                </c:pt>
                <c:pt idx="10959">
                  <c:v>1.100843277838826</c:v>
                </c:pt>
                <c:pt idx="10960">
                  <c:v>1.1013765679542038</c:v>
                </c:pt>
                <c:pt idx="10961">
                  <c:v>1.1006306860633761</c:v>
                </c:pt>
                <c:pt idx="10962">
                  <c:v>1.1009710938081354</c:v>
                </c:pt>
                <c:pt idx="10963">
                  <c:v>1.1011951745453106</c:v>
                </c:pt>
                <c:pt idx="10964">
                  <c:v>1.1017057954644778</c:v>
                </c:pt>
                <c:pt idx="10965">
                  <c:v>1.101347360016415</c:v>
                </c:pt>
                <c:pt idx="10966">
                  <c:v>1.1015994038501065</c:v>
                </c:pt>
                <c:pt idx="10967">
                  <c:v>1.1014701704064995</c:v>
                </c:pt>
                <c:pt idx="10968">
                  <c:v>1.1015996701418134</c:v>
                </c:pt>
                <c:pt idx="10969">
                  <c:v>1.0992894395030284</c:v>
                </c:pt>
                <c:pt idx="10970">
                  <c:v>1.0999944091341571</c:v>
                </c:pt>
                <c:pt idx="10971">
                  <c:v>1.1007794970378504</c:v>
                </c:pt>
                <c:pt idx="10972">
                  <c:v>1.1021815255490599</c:v>
                </c:pt>
                <c:pt idx="10973">
                  <c:v>1.1021617191210946</c:v>
                </c:pt>
                <c:pt idx="10974">
                  <c:v>1.1010100327052734</c:v>
                </c:pt>
                <c:pt idx="10975">
                  <c:v>1.1006154399028656</c:v>
                </c:pt>
                <c:pt idx="10976">
                  <c:v>1.1011701120501367</c:v>
                </c:pt>
                <c:pt idx="10977">
                  <c:v>1.1010655880872455</c:v>
                </c:pt>
                <c:pt idx="10978">
                  <c:v>1.1005829165219485</c:v>
                </c:pt>
                <c:pt idx="10979">
                  <c:v>1.1020022433948058</c:v>
                </c:pt>
                <c:pt idx="10980">
                  <c:v>1.1009469221437416</c:v>
                </c:pt>
                <c:pt idx="10981">
                  <c:v>1.1007671817538986</c:v>
                </c:pt>
                <c:pt idx="10982">
                  <c:v>1.1003752191481551</c:v>
                </c:pt>
                <c:pt idx="10983">
                  <c:v>1.1004585325539191</c:v>
                </c:pt>
                <c:pt idx="10984">
                  <c:v>1.1018529232251628</c:v>
                </c:pt>
                <c:pt idx="10985">
                  <c:v>1.1009319130724013</c:v>
                </c:pt>
                <c:pt idx="10986">
                  <c:v>1.0997808790759036</c:v>
                </c:pt>
                <c:pt idx="10987">
                  <c:v>1.1008900446451142</c:v>
                </c:pt>
                <c:pt idx="10988">
                  <c:v>1.1009600892889293</c:v>
                </c:pt>
                <c:pt idx="10989">
                  <c:v>1.1019834110286015</c:v>
                </c:pt>
                <c:pt idx="10990">
                  <c:v>1.1009269517053297</c:v>
                </c:pt>
                <c:pt idx="10991">
                  <c:v>1.1015799994856945</c:v>
                </c:pt>
                <c:pt idx="10992">
                  <c:v>1.1013129051777175</c:v>
                </c:pt>
                <c:pt idx="10993">
                  <c:v>1.1012378867106964</c:v>
                </c:pt>
                <c:pt idx="10994">
                  <c:v>1.0996741876110849</c:v>
                </c:pt>
                <c:pt idx="10995">
                  <c:v>1.1014679345923524</c:v>
                </c:pt>
                <c:pt idx="10996">
                  <c:v>1.100735340107478</c:v>
                </c:pt>
                <c:pt idx="10997">
                  <c:v>1.1012256687369444</c:v>
                </c:pt>
                <c:pt idx="10998">
                  <c:v>1.100146972090859</c:v>
                </c:pt>
                <c:pt idx="10999">
                  <c:v>1.1010756717009187</c:v>
                </c:pt>
                <c:pt idx="11000">
                  <c:v>1.1014909396561801</c:v>
                </c:pt>
                <c:pt idx="11001">
                  <c:v>1.1014939676870521</c:v>
                </c:pt>
                <c:pt idx="11002">
                  <c:v>1.1017768624334605</c:v>
                </c:pt>
                <c:pt idx="11003">
                  <c:v>1.1014586727982374</c:v>
                </c:pt>
                <c:pt idx="11004">
                  <c:v>1.1012502853085135</c:v>
                </c:pt>
                <c:pt idx="11005">
                  <c:v>1.101493224198689</c:v>
                </c:pt>
                <c:pt idx="11006">
                  <c:v>1.1008150776774486</c:v>
                </c:pt>
                <c:pt idx="11007">
                  <c:v>1.1004457748284167</c:v>
                </c:pt>
                <c:pt idx="11008">
                  <c:v>1.1024063361116858</c:v>
                </c:pt>
                <c:pt idx="11009">
                  <c:v>1.1018611350513343</c:v>
                </c:pt>
                <c:pt idx="11010">
                  <c:v>1.1012958561677411</c:v>
                </c:pt>
                <c:pt idx="11011">
                  <c:v>1.1013871813169298</c:v>
                </c:pt>
                <c:pt idx="11012">
                  <c:v>1.1011246558384014</c:v>
                </c:pt>
                <c:pt idx="11013">
                  <c:v>1.1015589264948511</c:v>
                </c:pt>
                <c:pt idx="11014">
                  <c:v>1.1004920485961394</c:v>
                </c:pt>
                <c:pt idx="11015">
                  <c:v>1.1004038908524116</c:v>
                </c:pt>
                <c:pt idx="11016">
                  <c:v>1.1010166117528288</c:v>
                </c:pt>
                <c:pt idx="11017">
                  <c:v>1.100557977090368</c:v>
                </c:pt>
                <c:pt idx="11018">
                  <c:v>1.1023397846610583</c:v>
                </c:pt>
                <c:pt idx="11019">
                  <c:v>1.1007762854030925</c:v>
                </c:pt>
                <c:pt idx="11020">
                  <c:v>1.1004759244437194</c:v>
                </c:pt>
                <c:pt idx="11021">
                  <c:v>1.1007037518217526</c:v>
                </c:pt>
                <c:pt idx="11022">
                  <c:v>1.1014402498218627</c:v>
                </c:pt>
                <c:pt idx="11023">
                  <c:v>1.1004898762293391</c:v>
                </c:pt>
                <c:pt idx="11024">
                  <c:v>1.1015077717683259</c:v>
                </c:pt>
                <c:pt idx="11025">
                  <c:v>1.1022046112972959</c:v>
                </c:pt>
                <c:pt idx="11026">
                  <c:v>1.1013194529326031</c:v>
                </c:pt>
                <c:pt idx="11027">
                  <c:v>1.1011222596722179</c:v>
                </c:pt>
                <c:pt idx="11028">
                  <c:v>1.1024352652247862</c:v>
                </c:pt>
                <c:pt idx="11029">
                  <c:v>1.1009438566125256</c:v>
                </c:pt>
                <c:pt idx="11030">
                  <c:v>1.1015229645302234</c:v>
                </c:pt>
                <c:pt idx="11031">
                  <c:v>1.1017746954163075</c:v>
                </c:pt>
                <c:pt idx="11032">
                  <c:v>1.1019603237751066</c:v>
                </c:pt>
                <c:pt idx="11033">
                  <c:v>1.1014603308383173</c:v>
                </c:pt>
                <c:pt idx="11034">
                  <c:v>1.1014788766578947</c:v>
                </c:pt>
                <c:pt idx="11035">
                  <c:v>1.1009194339899897</c:v>
                </c:pt>
                <c:pt idx="11036">
                  <c:v>1.1019371797899631</c:v>
                </c:pt>
                <c:pt idx="11037">
                  <c:v>1.1015202624100333</c:v>
                </c:pt>
                <c:pt idx="11038">
                  <c:v>1.1017341885273477</c:v>
                </c:pt>
                <c:pt idx="11039">
                  <c:v>1.1005943406544458</c:v>
                </c:pt>
                <c:pt idx="11040">
                  <c:v>1.1012597275351466</c:v>
                </c:pt>
                <c:pt idx="11041">
                  <c:v>1.1010674396401992</c:v>
                </c:pt>
                <c:pt idx="11042">
                  <c:v>1.1005791199447543</c:v>
                </c:pt>
                <c:pt idx="11043">
                  <c:v>1.1015084789063354</c:v>
                </c:pt>
                <c:pt idx="11044">
                  <c:v>1.1023841547284001</c:v>
                </c:pt>
                <c:pt idx="11045">
                  <c:v>1.1009977430492428</c:v>
                </c:pt>
                <c:pt idx="11046">
                  <c:v>1.101236119160304</c:v>
                </c:pt>
                <c:pt idx="11047">
                  <c:v>1.1016555648465365</c:v>
                </c:pt>
                <c:pt idx="11048">
                  <c:v>1.1007779763080228</c:v>
                </c:pt>
                <c:pt idx="11049">
                  <c:v>1.1003144416935211</c:v>
                </c:pt>
                <c:pt idx="11050">
                  <c:v>1.1026788073144658</c:v>
                </c:pt>
                <c:pt idx="11051">
                  <c:v>1.1010283008898187</c:v>
                </c:pt>
                <c:pt idx="11052">
                  <c:v>1.0999078077771027</c:v>
                </c:pt>
                <c:pt idx="11053">
                  <c:v>1.1003237760886988</c:v>
                </c:pt>
                <c:pt idx="11054">
                  <c:v>1.0998201654639959</c:v>
                </c:pt>
                <c:pt idx="11055">
                  <c:v>1.1008249503138212</c:v>
                </c:pt>
                <c:pt idx="11056">
                  <c:v>1.1008071257085317</c:v>
                </c:pt>
                <c:pt idx="11057">
                  <c:v>1.1017714313173164</c:v>
                </c:pt>
                <c:pt idx="11058">
                  <c:v>1.1012734198970169</c:v>
                </c:pt>
                <c:pt idx="11059">
                  <c:v>1.1002067250911312</c:v>
                </c:pt>
                <c:pt idx="11060">
                  <c:v>1.1017747539962128</c:v>
                </c:pt>
                <c:pt idx="11061">
                  <c:v>1.1012264940859513</c:v>
                </c:pt>
                <c:pt idx="11062">
                  <c:v>1.1007549368083791</c:v>
                </c:pt>
                <c:pt idx="11063">
                  <c:v>1.1019289890820201</c:v>
                </c:pt>
                <c:pt idx="11064">
                  <c:v>1.1008924174950083</c:v>
                </c:pt>
                <c:pt idx="11065">
                  <c:v>1.1004101651716989</c:v>
                </c:pt>
                <c:pt idx="11066">
                  <c:v>1.0997634762556805</c:v>
                </c:pt>
                <c:pt idx="11067">
                  <c:v>1.101427398903005</c:v>
                </c:pt>
                <c:pt idx="11068">
                  <c:v>1.1013475898353766</c:v>
                </c:pt>
                <c:pt idx="11069">
                  <c:v>1.1016421370500833</c:v>
                </c:pt>
                <c:pt idx="11070">
                  <c:v>1.1012899554286788</c:v>
                </c:pt>
                <c:pt idx="11071">
                  <c:v>1.1003160794646438</c:v>
                </c:pt>
                <c:pt idx="11072">
                  <c:v>1.1004311262687889</c:v>
                </c:pt>
                <c:pt idx="11073">
                  <c:v>1.1011295426208869</c:v>
                </c:pt>
                <c:pt idx="11074">
                  <c:v>1.1007453183811942</c:v>
                </c:pt>
                <c:pt idx="11075">
                  <c:v>1.1001166173168686</c:v>
                </c:pt>
                <c:pt idx="11076">
                  <c:v>1.1011713779649051</c:v>
                </c:pt>
                <c:pt idx="11077">
                  <c:v>1.1013914349482559</c:v>
                </c:pt>
                <c:pt idx="11078">
                  <c:v>1.1008412950324271</c:v>
                </c:pt>
                <c:pt idx="11079">
                  <c:v>1.1017894235601517</c:v>
                </c:pt>
                <c:pt idx="11080">
                  <c:v>1.1001227790138302</c:v>
                </c:pt>
                <c:pt idx="11081">
                  <c:v>1.1010192130016949</c:v>
                </c:pt>
                <c:pt idx="11082">
                  <c:v>1.1009563734146868</c:v>
                </c:pt>
                <c:pt idx="11083">
                  <c:v>1.1009833357796104</c:v>
                </c:pt>
                <c:pt idx="11084">
                  <c:v>1.101349160051065</c:v>
                </c:pt>
                <c:pt idx="11085">
                  <c:v>1.1018082407127439</c:v>
                </c:pt>
                <c:pt idx="11086">
                  <c:v>1.1018163077968064</c:v>
                </c:pt>
                <c:pt idx="11087">
                  <c:v>1.1002678031064619</c:v>
                </c:pt>
                <c:pt idx="11088">
                  <c:v>1.1010087492156022</c:v>
                </c:pt>
                <c:pt idx="11089">
                  <c:v>1.1010064766081527</c:v>
                </c:pt>
                <c:pt idx="11090">
                  <c:v>1.1014060734797697</c:v>
                </c:pt>
                <c:pt idx="11091">
                  <c:v>1.0994871368627264</c:v>
                </c:pt>
                <c:pt idx="11092">
                  <c:v>1.0997410698851078</c:v>
                </c:pt>
                <c:pt idx="11093">
                  <c:v>1.1018592941794809</c:v>
                </c:pt>
                <c:pt idx="11094">
                  <c:v>1.1015680826462881</c:v>
                </c:pt>
                <c:pt idx="11095">
                  <c:v>1.1009878239915381</c:v>
                </c:pt>
                <c:pt idx="11096">
                  <c:v>1.1017504097157096</c:v>
                </c:pt>
                <c:pt idx="11097">
                  <c:v>1.1007769229858602</c:v>
                </c:pt>
                <c:pt idx="11098">
                  <c:v>1.1003588847870425</c:v>
                </c:pt>
                <c:pt idx="11099">
                  <c:v>1.1014740081830492</c:v>
                </c:pt>
                <c:pt idx="11100">
                  <c:v>1.1005656946060618</c:v>
                </c:pt>
                <c:pt idx="11101">
                  <c:v>1.1012359500003892</c:v>
                </c:pt>
                <c:pt idx="11102">
                  <c:v>1.1010880518236192</c:v>
                </c:pt>
                <c:pt idx="11103">
                  <c:v>1.1017312018633614</c:v>
                </c:pt>
                <c:pt idx="11104">
                  <c:v>1.1013191957947284</c:v>
                </c:pt>
                <c:pt idx="11105">
                  <c:v>1.1028723481366418</c:v>
                </c:pt>
                <c:pt idx="11106">
                  <c:v>1.1014259403550002</c:v>
                </c:pt>
                <c:pt idx="11107">
                  <c:v>1.1008980983971999</c:v>
                </c:pt>
                <c:pt idx="11108">
                  <c:v>1.1009077666585703</c:v>
                </c:pt>
                <c:pt idx="11109">
                  <c:v>1.1019687034443679</c:v>
                </c:pt>
                <c:pt idx="11110">
                  <c:v>1.1023696765881155</c:v>
                </c:pt>
                <c:pt idx="11111">
                  <c:v>1.1011771763196498</c:v>
                </c:pt>
                <c:pt idx="11112">
                  <c:v>1.1022100106664958</c:v>
                </c:pt>
                <c:pt idx="11113">
                  <c:v>1.1011029999359006</c:v>
                </c:pt>
                <c:pt idx="11114">
                  <c:v>1.1016298567926088</c:v>
                </c:pt>
                <c:pt idx="11115">
                  <c:v>1.1022303533515381</c:v>
                </c:pt>
                <c:pt idx="11116">
                  <c:v>1.1011272013126294</c:v>
                </c:pt>
                <c:pt idx="11117">
                  <c:v>1.1008669011568319</c:v>
                </c:pt>
                <c:pt idx="11118">
                  <c:v>1.1021356675249649</c:v>
                </c:pt>
                <c:pt idx="11119">
                  <c:v>1.10131486498692</c:v>
                </c:pt>
                <c:pt idx="11120">
                  <c:v>1.100497535329982</c:v>
                </c:pt>
                <c:pt idx="11121">
                  <c:v>1.1007994076708651</c:v>
                </c:pt>
                <c:pt idx="11122">
                  <c:v>1.100626311367962</c:v>
                </c:pt>
                <c:pt idx="11123">
                  <c:v>1.1016776236803483</c:v>
                </c:pt>
                <c:pt idx="11124">
                  <c:v>1.1009450511123924</c:v>
                </c:pt>
                <c:pt idx="11125">
                  <c:v>1.1014470546710009</c:v>
                </c:pt>
                <c:pt idx="11126">
                  <c:v>1.1016435654459344</c:v>
                </c:pt>
                <c:pt idx="11127">
                  <c:v>1.1014208856300651</c:v>
                </c:pt>
                <c:pt idx="11128">
                  <c:v>1.1012941757858643</c:v>
                </c:pt>
                <c:pt idx="11129">
                  <c:v>1.1005155558681741</c:v>
                </c:pt>
                <c:pt idx="11130">
                  <c:v>1.1007735985954799</c:v>
                </c:pt>
                <c:pt idx="11131">
                  <c:v>1.0998008918866782</c:v>
                </c:pt>
                <c:pt idx="11132">
                  <c:v>1.1010332288439431</c:v>
                </c:pt>
                <c:pt idx="11133">
                  <c:v>1.1016583238146049</c:v>
                </c:pt>
                <c:pt idx="11134">
                  <c:v>1.1010265248001716</c:v>
                </c:pt>
                <c:pt idx="11135">
                  <c:v>1.1014435059833241</c:v>
                </c:pt>
                <c:pt idx="11136">
                  <c:v>1.1007997622871948</c:v>
                </c:pt>
                <c:pt idx="11137">
                  <c:v>1.101318396592333</c:v>
                </c:pt>
                <c:pt idx="11138">
                  <c:v>1.1009011767312868</c:v>
                </c:pt>
                <c:pt idx="11139">
                  <c:v>1.1015592867510451</c:v>
                </c:pt>
                <c:pt idx="11140">
                  <c:v>1.1000311587206295</c:v>
                </c:pt>
                <c:pt idx="11141">
                  <c:v>1.1007638839445697</c:v>
                </c:pt>
                <c:pt idx="11142">
                  <c:v>1.1005859128918594</c:v>
                </c:pt>
                <c:pt idx="11143">
                  <c:v>1.1010905394425921</c:v>
                </c:pt>
                <c:pt idx="11144">
                  <c:v>1.1000961601836001</c:v>
                </c:pt>
                <c:pt idx="11145">
                  <c:v>1.1002929917502762</c:v>
                </c:pt>
                <c:pt idx="11146">
                  <c:v>1.100788709134267</c:v>
                </c:pt>
                <c:pt idx="11147">
                  <c:v>1.1032865201313478</c:v>
                </c:pt>
                <c:pt idx="11148">
                  <c:v>1.1014039302466416</c:v>
                </c:pt>
                <c:pt idx="11149">
                  <c:v>1.100700295030137</c:v>
                </c:pt>
                <c:pt idx="11150">
                  <c:v>1.1008272207557146</c:v>
                </c:pt>
                <c:pt idx="11151">
                  <c:v>1.1007106597954499</c:v>
                </c:pt>
                <c:pt idx="11152">
                  <c:v>1.1009919015026881</c:v>
                </c:pt>
                <c:pt idx="11153">
                  <c:v>1.1009863397358601</c:v>
                </c:pt>
                <c:pt idx="11154">
                  <c:v>1.1009413616449379</c:v>
                </c:pt>
                <c:pt idx="11155">
                  <c:v>1.1008097630803426</c:v>
                </c:pt>
                <c:pt idx="11156">
                  <c:v>1.1012496198532697</c:v>
                </c:pt>
                <c:pt idx="11157">
                  <c:v>1.1005427429981518</c:v>
                </c:pt>
                <c:pt idx="11158">
                  <c:v>1.0998925106872044</c:v>
                </c:pt>
                <c:pt idx="11159">
                  <c:v>1.0999217496970548</c:v>
                </c:pt>
                <c:pt idx="11160">
                  <c:v>1.1011615877179384</c:v>
                </c:pt>
                <c:pt idx="11161">
                  <c:v>1.102219560921484</c:v>
                </c:pt>
                <c:pt idx="11162">
                  <c:v>1.1015549585698017</c:v>
                </c:pt>
                <c:pt idx="11163">
                  <c:v>1.1023231100556949</c:v>
                </c:pt>
                <c:pt idx="11164">
                  <c:v>1.1013514633327166</c:v>
                </c:pt>
                <c:pt idx="11165">
                  <c:v>1.1019989054974555</c:v>
                </c:pt>
                <c:pt idx="11166">
                  <c:v>1.1014287894337391</c:v>
                </c:pt>
                <c:pt idx="11167">
                  <c:v>1.1009989699195881</c:v>
                </c:pt>
                <c:pt idx="11168">
                  <c:v>1.1010165408853438</c:v>
                </c:pt>
                <c:pt idx="11169">
                  <c:v>1.1015399508853998</c:v>
                </c:pt>
                <c:pt idx="11170">
                  <c:v>1.1012800108853558</c:v>
                </c:pt>
                <c:pt idx="11171">
                  <c:v>1.1012906334498813</c:v>
                </c:pt>
                <c:pt idx="11172">
                  <c:v>1.1010878180682131</c:v>
                </c:pt>
                <c:pt idx="11173">
                  <c:v>1.1024849452665968</c:v>
                </c:pt>
                <c:pt idx="11174">
                  <c:v>1.101719587307169</c:v>
                </c:pt>
                <c:pt idx="11175">
                  <c:v>1.1013352118250261</c:v>
                </c:pt>
                <c:pt idx="11176">
                  <c:v>1.1012038522052867</c:v>
                </c:pt>
                <c:pt idx="11177">
                  <c:v>1.1012627778677155</c:v>
                </c:pt>
                <c:pt idx="11178">
                  <c:v>1.1020423251492348</c:v>
                </c:pt>
                <c:pt idx="11179">
                  <c:v>1.0998626041774617</c:v>
                </c:pt>
                <c:pt idx="11180">
                  <c:v>1.1013976311806231</c:v>
                </c:pt>
                <c:pt idx="11181">
                  <c:v>1.101208820062231</c:v>
                </c:pt>
                <c:pt idx="11182">
                  <c:v>1.1003916157077072</c:v>
                </c:pt>
                <c:pt idx="11183">
                  <c:v>1.1000544767048239</c:v>
                </c:pt>
                <c:pt idx="11184">
                  <c:v>1.1002441349862393</c:v>
                </c:pt>
                <c:pt idx="11185">
                  <c:v>1.100424836590256</c:v>
                </c:pt>
                <c:pt idx="11186">
                  <c:v>1.1011091787165033</c:v>
                </c:pt>
                <c:pt idx="11187">
                  <c:v>1.1003130325448616</c:v>
                </c:pt>
                <c:pt idx="11188">
                  <c:v>1.1017790312728128</c:v>
                </c:pt>
                <c:pt idx="11189">
                  <c:v>1.1013544238482031</c:v>
                </c:pt>
                <c:pt idx="11190">
                  <c:v>1.101243352775805</c:v>
                </c:pt>
                <c:pt idx="11191">
                  <c:v>1.1009387837113771</c:v>
                </c:pt>
                <c:pt idx="11192">
                  <c:v>1.10015421344886</c:v>
                </c:pt>
                <c:pt idx="11193">
                  <c:v>1.1029130513320102</c:v>
                </c:pt>
                <c:pt idx="11194">
                  <c:v>1.1013151805422656</c:v>
                </c:pt>
                <c:pt idx="11195">
                  <c:v>1.1013390658176612</c:v>
                </c:pt>
                <c:pt idx="11196">
                  <c:v>1.1002231983118609</c:v>
                </c:pt>
                <c:pt idx="11197">
                  <c:v>1.100934161044268</c:v>
                </c:pt>
                <c:pt idx="11198">
                  <c:v>1.100769504774473</c:v>
                </c:pt>
                <c:pt idx="11199">
                  <c:v>1.1008789662166392</c:v>
                </c:pt>
                <c:pt idx="11200">
                  <c:v>1.1006239111315979</c:v>
                </c:pt>
                <c:pt idx="11201">
                  <c:v>1.1005442060170063</c:v>
                </c:pt>
                <c:pt idx="11202">
                  <c:v>1.1009313336992919</c:v>
                </c:pt>
                <c:pt idx="11203">
                  <c:v>1.1007862681698548</c:v>
                </c:pt>
                <c:pt idx="11204">
                  <c:v>1.1004766582474284</c:v>
                </c:pt>
                <c:pt idx="11205">
                  <c:v>1.1007531779214685</c:v>
                </c:pt>
                <c:pt idx="11206">
                  <c:v>1.1000048326206626</c:v>
                </c:pt>
                <c:pt idx="11207">
                  <c:v>1.1008899442239377</c:v>
                </c:pt>
                <c:pt idx="11208">
                  <c:v>1.1017364821036582</c:v>
                </c:pt>
                <c:pt idx="11209">
                  <c:v>1.1014229043140973</c:v>
                </c:pt>
                <c:pt idx="11210">
                  <c:v>1.1008028594223884</c:v>
                </c:pt>
                <c:pt idx="11211">
                  <c:v>1.1016444564695829</c:v>
                </c:pt>
                <c:pt idx="11212">
                  <c:v>1.1008212835721463</c:v>
                </c:pt>
                <c:pt idx="11213">
                  <c:v>1.1016513840941684</c:v>
                </c:pt>
                <c:pt idx="11214">
                  <c:v>1.1013662122105436</c:v>
                </c:pt>
                <c:pt idx="11215">
                  <c:v>1.100247033333942</c:v>
                </c:pt>
                <c:pt idx="11216">
                  <c:v>1.1009372538448816</c:v>
                </c:pt>
                <c:pt idx="11217">
                  <c:v>1.1001268069997465</c:v>
                </c:pt>
                <c:pt idx="11218">
                  <c:v>1.1001643214215671</c:v>
                </c:pt>
                <c:pt idx="11219">
                  <c:v>1.1015467651267452</c:v>
                </c:pt>
                <c:pt idx="11220">
                  <c:v>1.1007156402017286</c:v>
                </c:pt>
                <c:pt idx="11221">
                  <c:v>1.1006130695747738</c:v>
                </c:pt>
                <c:pt idx="11222">
                  <c:v>1.1007290060875941</c:v>
                </c:pt>
                <c:pt idx="11223">
                  <c:v>1.100826062336941</c:v>
                </c:pt>
                <c:pt idx="11224">
                  <c:v>1.1004396753749315</c:v>
                </c:pt>
                <c:pt idx="11225">
                  <c:v>1.1008538297649519</c:v>
                </c:pt>
                <c:pt idx="11226">
                  <c:v>1.099885870805752</c:v>
                </c:pt>
                <c:pt idx="11227">
                  <c:v>1.1010396192402785</c:v>
                </c:pt>
                <c:pt idx="11228">
                  <c:v>1.1008768990623483</c:v>
                </c:pt>
                <c:pt idx="11229">
                  <c:v>1.1021804565211359</c:v>
                </c:pt>
                <c:pt idx="11230">
                  <c:v>1.1005967614529291</c:v>
                </c:pt>
                <c:pt idx="11231">
                  <c:v>1.1005060049289686</c:v>
                </c:pt>
                <c:pt idx="11232">
                  <c:v>1.1014006694087248</c:v>
                </c:pt>
                <c:pt idx="11233">
                  <c:v>1.1008832524632211</c:v>
                </c:pt>
                <c:pt idx="11234">
                  <c:v>1.1010106462545206</c:v>
                </c:pt>
                <c:pt idx="11235">
                  <c:v>1.1006384494697121</c:v>
                </c:pt>
                <c:pt idx="11236">
                  <c:v>1.10150319207537</c:v>
                </c:pt>
                <c:pt idx="11237">
                  <c:v>1.1023641507108837</c:v>
                </c:pt>
                <c:pt idx="11238">
                  <c:v>1.1025690221384625</c:v>
                </c:pt>
                <c:pt idx="11239">
                  <c:v>1.1009758012126463</c:v>
                </c:pt>
                <c:pt idx="11240">
                  <c:v>1.101712909394617</c:v>
                </c:pt>
                <c:pt idx="11241">
                  <c:v>1.1003700551344602</c:v>
                </c:pt>
                <c:pt idx="11242">
                  <c:v>1.1007664571819</c:v>
                </c:pt>
                <c:pt idx="11243">
                  <c:v>1.1013720825015911</c:v>
                </c:pt>
                <c:pt idx="11244">
                  <c:v>1.1013213959622601</c:v>
                </c:pt>
                <c:pt idx="11245">
                  <c:v>1.1009906429875862</c:v>
                </c:pt>
                <c:pt idx="11246">
                  <c:v>1.1004799006705415</c:v>
                </c:pt>
                <c:pt idx="11247">
                  <c:v>1.1008961098639762</c:v>
                </c:pt>
                <c:pt idx="11248">
                  <c:v>1.1007400501372846</c:v>
                </c:pt>
                <c:pt idx="11249">
                  <c:v>1.1013759780858052</c:v>
                </c:pt>
                <c:pt idx="11250">
                  <c:v>1.1007742181908542</c:v>
                </c:pt>
                <c:pt idx="11251">
                  <c:v>1.1002221886589236</c:v>
                </c:pt>
                <c:pt idx="11252">
                  <c:v>1.1009950777713482</c:v>
                </c:pt>
                <c:pt idx="11253">
                  <c:v>1.1011021154206995</c:v>
                </c:pt>
                <c:pt idx="11254">
                  <c:v>1.1009928672030389</c:v>
                </c:pt>
                <c:pt idx="11255">
                  <c:v>1.1008585123795394</c:v>
                </c:pt>
                <c:pt idx="11256">
                  <c:v>1.1003410778574338</c:v>
                </c:pt>
                <c:pt idx="11257">
                  <c:v>1.1013373806695703</c:v>
                </c:pt>
                <c:pt idx="11258">
                  <c:v>1.1004196688818439</c:v>
                </c:pt>
                <c:pt idx="11259">
                  <c:v>1.1009332102062459</c:v>
                </c:pt>
                <c:pt idx="11260">
                  <c:v>1.1010362589117997</c:v>
                </c:pt>
                <c:pt idx="11261">
                  <c:v>1.1011119065938222</c:v>
                </c:pt>
                <c:pt idx="11262">
                  <c:v>1.1004171045328495</c:v>
                </c:pt>
                <c:pt idx="11263">
                  <c:v>1.1022434000587584</c:v>
                </c:pt>
                <c:pt idx="11264">
                  <c:v>1.100929014774876</c:v>
                </c:pt>
                <c:pt idx="11265">
                  <c:v>1.1014808078561638</c:v>
                </c:pt>
                <c:pt idx="11266">
                  <c:v>1.1013939232337233</c:v>
                </c:pt>
                <c:pt idx="11267">
                  <c:v>1.0997849071680583</c:v>
                </c:pt>
                <c:pt idx="11268">
                  <c:v>1.1007823567605022</c:v>
                </c:pt>
                <c:pt idx="11269">
                  <c:v>1.1009044200551625</c:v>
                </c:pt>
                <c:pt idx="11270">
                  <c:v>1.1004778991919553</c:v>
                </c:pt>
                <c:pt idx="11271">
                  <c:v>1.1004736368010752</c:v>
                </c:pt>
                <c:pt idx="11272">
                  <c:v>1.1010757734188503</c:v>
                </c:pt>
                <c:pt idx="11273">
                  <c:v>1.1018273017874773</c:v>
                </c:pt>
                <c:pt idx="11274">
                  <c:v>1.1007946064472838</c:v>
                </c:pt>
                <c:pt idx="11275">
                  <c:v>1.1013063810662229</c:v>
                </c:pt>
                <c:pt idx="11276">
                  <c:v>1.1010416851730123</c:v>
                </c:pt>
                <c:pt idx="11277">
                  <c:v>1.1008355842018802</c:v>
                </c:pt>
                <c:pt idx="11278">
                  <c:v>1.1010944051329425</c:v>
                </c:pt>
                <c:pt idx="11279">
                  <c:v>1.1016649496887105</c:v>
                </c:pt>
                <c:pt idx="11280">
                  <c:v>1.1016677178038707</c:v>
                </c:pt>
                <c:pt idx="11281">
                  <c:v>1.1007735216772845</c:v>
                </c:pt>
                <c:pt idx="11282">
                  <c:v>1.1016423434874074</c:v>
                </c:pt>
                <c:pt idx="11283">
                  <c:v>1.100847546276345</c:v>
                </c:pt>
                <c:pt idx="11284">
                  <c:v>1.1000686168371208</c:v>
                </c:pt>
                <c:pt idx="11285">
                  <c:v>1.1005223213515098</c:v>
                </c:pt>
                <c:pt idx="11286">
                  <c:v>1.1004975353299817</c:v>
                </c:pt>
                <c:pt idx="11287">
                  <c:v>1.1011577161247503</c:v>
                </c:pt>
                <c:pt idx="11288">
                  <c:v>1.1006719759390025</c:v>
                </c:pt>
                <c:pt idx="11289">
                  <c:v>1.1027146860922021</c:v>
                </c:pt>
                <c:pt idx="11290">
                  <c:v>1.1007245195888347</c:v>
                </c:pt>
                <c:pt idx="11291">
                  <c:v>1.101384354276346</c:v>
                </c:pt>
                <c:pt idx="11292">
                  <c:v>1.1007033540202829</c:v>
                </c:pt>
                <c:pt idx="11293">
                  <c:v>1.1015826794358345</c:v>
                </c:pt>
                <c:pt idx="11294">
                  <c:v>1.1013672584465806</c:v>
                </c:pt>
                <c:pt idx="11295">
                  <c:v>1.1028870489483575</c:v>
                </c:pt>
                <c:pt idx="11296">
                  <c:v>1.1013922472525135</c:v>
                </c:pt>
                <c:pt idx="11297">
                  <c:v>1.100988006333365</c:v>
                </c:pt>
                <c:pt idx="11298">
                  <c:v>1.1027181060047115</c:v>
                </c:pt>
                <c:pt idx="11299">
                  <c:v>1.100823604864505</c:v>
                </c:pt>
                <c:pt idx="11300">
                  <c:v>1.0999361730007566</c:v>
                </c:pt>
                <c:pt idx="11301">
                  <c:v>1.1014313614002129</c:v>
                </c:pt>
                <c:pt idx="11302">
                  <c:v>1.0992326579790486</c:v>
                </c:pt>
                <c:pt idx="11303">
                  <c:v>1.1003792421178971</c:v>
                </c:pt>
                <c:pt idx="11304">
                  <c:v>1.1007765094183346</c:v>
                </c:pt>
                <c:pt idx="11305">
                  <c:v>1.10261780884594</c:v>
                </c:pt>
                <c:pt idx="11306">
                  <c:v>1.1004916716497875</c:v>
                </c:pt>
                <c:pt idx="11307">
                  <c:v>1.1018584501859261</c:v>
                </c:pt>
                <c:pt idx="11308">
                  <c:v>1.100701353036136</c:v>
                </c:pt>
                <c:pt idx="11309">
                  <c:v>1.100656000981644</c:v>
                </c:pt>
                <c:pt idx="11310">
                  <c:v>1.101034959924484</c:v>
                </c:pt>
                <c:pt idx="11311">
                  <c:v>1.1014314864037231</c:v>
                </c:pt>
                <c:pt idx="11312">
                  <c:v>1.1014501851118343</c:v>
                </c:pt>
                <c:pt idx="11313">
                  <c:v>1.1009441212731186</c:v>
                </c:pt>
                <c:pt idx="11314">
                  <c:v>1.1021889712541384</c:v>
                </c:pt>
                <c:pt idx="11315">
                  <c:v>1.1018349799409357</c:v>
                </c:pt>
                <c:pt idx="11316">
                  <c:v>1.1010080135349631</c:v>
                </c:pt>
                <c:pt idx="11317">
                  <c:v>1.1014040624959294</c:v>
                </c:pt>
                <c:pt idx="11318">
                  <c:v>1.1010691406260573</c:v>
                </c:pt>
                <c:pt idx="11319">
                  <c:v>1.099604432373394</c:v>
                </c:pt>
                <c:pt idx="11320">
                  <c:v>1.100553578710213</c:v>
                </c:pt>
                <c:pt idx="11321">
                  <c:v>1.1010616567479719</c:v>
                </c:pt>
                <c:pt idx="11322">
                  <c:v>1.1014241241170228</c:v>
                </c:pt>
                <c:pt idx="11323">
                  <c:v>1.1010435279532376</c:v>
                </c:pt>
                <c:pt idx="11324">
                  <c:v>1.1013510495681473</c:v>
                </c:pt>
                <c:pt idx="11325">
                  <c:v>1.1017271531689925</c:v>
                </c:pt>
                <c:pt idx="11326">
                  <c:v>1.1017761666639292</c:v>
                </c:pt>
                <c:pt idx="11327">
                  <c:v>1.1013276172107291</c:v>
                </c:pt>
                <c:pt idx="11328">
                  <c:v>1.1003905414443025</c:v>
                </c:pt>
                <c:pt idx="11329">
                  <c:v>1.1011708258266826</c:v>
                </c:pt>
                <c:pt idx="11330">
                  <c:v>1.1008282827154925</c:v>
                </c:pt>
                <c:pt idx="11331">
                  <c:v>1.1018564224864389</c:v>
                </c:pt>
                <c:pt idx="11332">
                  <c:v>1.1006605266550471</c:v>
                </c:pt>
                <c:pt idx="11333">
                  <c:v>1.1013856413419505</c:v>
                </c:pt>
                <c:pt idx="11334">
                  <c:v>1.1004563521271895</c:v>
                </c:pt>
                <c:pt idx="11335">
                  <c:v>1.1007880730661752</c:v>
                </c:pt>
                <c:pt idx="11336">
                  <c:v>1.1005511702299036</c:v>
                </c:pt>
                <c:pt idx="11337">
                  <c:v>1.1006316234438738</c:v>
                </c:pt>
                <c:pt idx="11338">
                  <c:v>1.0999621226795488</c:v>
                </c:pt>
                <c:pt idx="11339">
                  <c:v>1.1016771013170603</c:v>
                </c:pt>
                <c:pt idx="11340">
                  <c:v>1.1011227041919625</c:v>
                </c:pt>
                <c:pt idx="11341">
                  <c:v>1.1010625407016181</c:v>
                </c:pt>
                <c:pt idx="11342">
                  <c:v>1.1013918066293134</c:v>
                </c:pt>
                <c:pt idx="11343">
                  <c:v>1.1004427873473668</c:v>
                </c:pt>
                <c:pt idx="11344">
                  <c:v>1.0997145138287701</c:v>
                </c:pt>
                <c:pt idx="11345">
                  <c:v>1.1019439043957462</c:v>
                </c:pt>
                <c:pt idx="11346">
                  <c:v>1.1006983943275661</c:v>
                </c:pt>
                <c:pt idx="11347">
                  <c:v>1.1010569959054837</c:v>
                </c:pt>
                <c:pt idx="11348">
                  <c:v>1.1014483358279934</c:v>
                </c:pt>
                <c:pt idx="11349">
                  <c:v>1.1009399070077242</c:v>
                </c:pt>
                <c:pt idx="11350">
                  <c:v>1.1014678294269826</c:v>
                </c:pt>
                <c:pt idx="11351">
                  <c:v>1.1007240964699412</c:v>
                </c:pt>
                <c:pt idx="11352">
                  <c:v>1.0993698999784065</c:v>
                </c:pt>
                <c:pt idx="11353">
                  <c:v>1.1020468404901069</c:v>
                </c:pt>
                <c:pt idx="11354">
                  <c:v>1.1012570288476733</c:v>
                </c:pt>
                <c:pt idx="11355">
                  <c:v>1.100582796407668</c:v>
                </c:pt>
                <c:pt idx="11356">
                  <c:v>1.1010751825376026</c:v>
                </c:pt>
                <c:pt idx="11357">
                  <c:v>1.1025391692977036</c:v>
                </c:pt>
                <c:pt idx="11358">
                  <c:v>1.1019407383731088</c:v>
                </c:pt>
                <c:pt idx="11359">
                  <c:v>1.1008253208923411</c:v>
                </c:pt>
                <c:pt idx="11360">
                  <c:v>1.100670697884313</c:v>
                </c:pt>
                <c:pt idx="11361">
                  <c:v>1.1011722721977864</c:v>
                </c:pt>
                <c:pt idx="11362">
                  <c:v>1.1010953496497875</c:v>
                </c:pt>
                <c:pt idx="11363">
                  <c:v>1.1019769150634897</c:v>
                </c:pt>
                <c:pt idx="11364">
                  <c:v>1.1008453243620375</c:v>
                </c:pt>
                <c:pt idx="11365">
                  <c:v>1.1007388458543723</c:v>
                </c:pt>
                <c:pt idx="11366">
                  <c:v>1.1010642404508217</c:v>
                </c:pt>
                <c:pt idx="11367">
                  <c:v>1.1014727756875897</c:v>
                </c:pt>
                <c:pt idx="11368">
                  <c:v>1.1008468415943724</c:v>
                </c:pt>
                <c:pt idx="11369">
                  <c:v>1.101294644693348</c:v>
                </c:pt>
                <c:pt idx="11370">
                  <c:v>1.09992260918008</c:v>
                </c:pt>
                <c:pt idx="11371">
                  <c:v>1.1015421902079723</c:v>
                </c:pt>
                <c:pt idx="11372">
                  <c:v>1.1008489380363398</c:v>
                </c:pt>
                <c:pt idx="11373">
                  <c:v>1.1011804972333339</c:v>
                </c:pt>
                <c:pt idx="11374">
                  <c:v>1.1013906549826866</c:v>
                </c:pt>
                <c:pt idx="11375">
                  <c:v>1.1008768773690665</c:v>
                </c:pt>
                <c:pt idx="11376">
                  <c:v>1.1030609614793845</c:v>
                </c:pt>
                <c:pt idx="11377">
                  <c:v>1.1009112825906862</c:v>
                </c:pt>
                <c:pt idx="11378">
                  <c:v>1.1009695584594392</c:v>
                </c:pt>
                <c:pt idx="11379">
                  <c:v>1.1012284286619582</c:v>
                </c:pt>
                <c:pt idx="11380">
                  <c:v>1.1022124461037277</c:v>
                </c:pt>
                <c:pt idx="11381">
                  <c:v>1.1002466747803081</c:v>
                </c:pt>
                <c:pt idx="11382">
                  <c:v>1.100815610840207</c:v>
                </c:pt>
                <c:pt idx="11383">
                  <c:v>1.1008536264566648</c:v>
                </c:pt>
                <c:pt idx="11384">
                  <c:v>1.1009411057328322</c:v>
                </c:pt>
                <c:pt idx="11385">
                  <c:v>1.0997035435568721</c:v>
                </c:pt>
                <c:pt idx="11386">
                  <c:v>1.1007903519381532</c:v>
                </c:pt>
                <c:pt idx="11387">
                  <c:v>1.1008966981334125</c:v>
                </c:pt>
                <c:pt idx="11388">
                  <c:v>1.1024040130178483</c:v>
                </c:pt>
                <c:pt idx="11389">
                  <c:v>1.1012911323912682</c:v>
                </c:pt>
                <c:pt idx="11390">
                  <c:v>1.1014217004873317</c:v>
                </c:pt>
                <c:pt idx="11391">
                  <c:v>1.1003781379214812</c:v>
                </c:pt>
                <c:pt idx="11392">
                  <c:v>1.0994825782864195</c:v>
                </c:pt>
                <c:pt idx="11393">
                  <c:v>1.1012253851317999</c:v>
                </c:pt>
                <c:pt idx="11394">
                  <c:v>1.1009892878612964</c:v>
                </c:pt>
                <c:pt idx="11395">
                  <c:v>1.100760580168989</c:v>
                </c:pt>
                <c:pt idx="11396">
                  <c:v>1.1015250255704763</c:v>
                </c:pt>
                <c:pt idx="11397">
                  <c:v>1.1017074733982433</c:v>
                </c:pt>
                <c:pt idx="11398">
                  <c:v>1.101061694242349</c:v>
                </c:pt>
                <c:pt idx="11399">
                  <c:v>1.1026742283194595</c:v>
                </c:pt>
                <c:pt idx="11400">
                  <c:v>1.1014594026322524</c:v>
                </c:pt>
                <c:pt idx="11401">
                  <c:v>1.1022170458926317</c:v>
                </c:pt>
                <c:pt idx="11402">
                  <c:v>1.10156852134549</c:v>
                </c:pt>
                <c:pt idx="11403">
                  <c:v>1.1014819268095106</c:v>
                </c:pt>
                <c:pt idx="11404">
                  <c:v>1.1014972768242841</c:v>
                </c:pt>
                <c:pt idx="11405">
                  <c:v>1.1009278360809949</c:v>
                </c:pt>
                <c:pt idx="11406">
                  <c:v>1.1016102219031205</c:v>
                </c:pt>
                <c:pt idx="11407">
                  <c:v>1.1007607152581513</c:v>
                </c:pt>
                <c:pt idx="11408">
                  <c:v>1.1016991081155492</c:v>
                </c:pt>
                <c:pt idx="11409">
                  <c:v>1.1015000577114518</c:v>
                </c:pt>
                <c:pt idx="11410">
                  <c:v>1.1010221763799262</c:v>
                </c:pt>
                <c:pt idx="11411">
                  <c:v>1.0999204125962543</c:v>
                </c:pt>
                <c:pt idx="11412">
                  <c:v>1.1006858589899629</c:v>
                </c:pt>
                <c:pt idx="11413">
                  <c:v>1.1005910712273483</c:v>
                </c:pt>
                <c:pt idx="11414">
                  <c:v>1.101764055670595</c:v>
                </c:pt>
                <c:pt idx="11415">
                  <c:v>1.1003077384262285</c:v>
                </c:pt>
                <c:pt idx="11416">
                  <c:v>1.1009057945244543</c:v>
                </c:pt>
                <c:pt idx="11417">
                  <c:v>1.1011330728350281</c:v>
                </c:pt>
                <c:pt idx="11418">
                  <c:v>1.1023499127983554</c:v>
                </c:pt>
                <c:pt idx="11419">
                  <c:v>1.1010514705645946</c:v>
                </c:pt>
                <c:pt idx="11420">
                  <c:v>1.101349639209801</c:v>
                </c:pt>
                <c:pt idx="11421">
                  <c:v>1.102544242618781</c:v>
                </c:pt>
                <c:pt idx="11422">
                  <c:v>1.1013950170006956</c:v>
                </c:pt>
                <c:pt idx="11423">
                  <c:v>1.1017128945662491</c:v>
                </c:pt>
                <c:pt idx="11424">
                  <c:v>1.1008732746343102</c:v>
                </c:pt>
                <c:pt idx="11425">
                  <c:v>1.1010405119291613</c:v>
                </c:pt>
                <c:pt idx="11426">
                  <c:v>1.1010117589843931</c:v>
                </c:pt>
                <c:pt idx="11427">
                  <c:v>1.1003105626854279</c:v>
                </c:pt>
                <c:pt idx="11428">
                  <c:v>1.1012634443458504</c:v>
                </c:pt>
                <c:pt idx="11429">
                  <c:v>1.1013020661807025</c:v>
                </c:pt>
                <c:pt idx="11430">
                  <c:v>1.1015184303169234</c:v>
                </c:pt>
                <c:pt idx="11431">
                  <c:v>1.1010027079445113</c:v>
                </c:pt>
                <c:pt idx="11432">
                  <c:v>1.1009935935024233</c:v>
                </c:pt>
                <c:pt idx="11433">
                  <c:v>1.1002205838785857</c:v>
                </c:pt>
                <c:pt idx="11434">
                  <c:v>1.1019450367548662</c:v>
                </c:pt>
                <c:pt idx="11435">
                  <c:v>1.1003787849942046</c:v>
                </c:pt>
                <c:pt idx="11436">
                  <c:v>1.1005105818243834</c:v>
                </c:pt>
                <c:pt idx="11437">
                  <c:v>1.1004258562003961</c:v>
                </c:pt>
                <c:pt idx="11438">
                  <c:v>1.1005557636634191</c:v>
                </c:pt>
                <c:pt idx="11439">
                  <c:v>1.1013062614280731</c:v>
                </c:pt>
                <c:pt idx="11440">
                  <c:v>1.1013450997760792</c:v>
                </c:pt>
                <c:pt idx="11441">
                  <c:v>1.1023337879431512</c:v>
                </c:pt>
                <c:pt idx="11442">
                  <c:v>1.1008696911713047</c:v>
                </c:pt>
                <c:pt idx="11443">
                  <c:v>1.1019881089186494</c:v>
                </c:pt>
                <c:pt idx="11444">
                  <c:v>1.1010673506466471</c:v>
                </c:pt>
                <c:pt idx="11445">
                  <c:v>1.1002175345140546</c:v>
                </c:pt>
                <c:pt idx="11446">
                  <c:v>1.1026667845535643</c:v>
                </c:pt>
                <c:pt idx="11447">
                  <c:v>1.1009222608335443</c:v>
                </c:pt>
                <c:pt idx="11448">
                  <c:v>1.1011850283883968</c:v>
                </c:pt>
                <c:pt idx="11449">
                  <c:v>1.1021348546231298</c:v>
                </c:pt>
                <c:pt idx="11450">
                  <c:v>1.1006256291323033</c:v>
                </c:pt>
                <c:pt idx="11451">
                  <c:v>1.1012300243770314</c:v>
                </c:pt>
                <c:pt idx="11452">
                  <c:v>1.1012967810007979</c:v>
                </c:pt>
                <c:pt idx="11453">
                  <c:v>1.1010930469644864</c:v>
                </c:pt>
                <c:pt idx="11454">
                  <c:v>1.1008812711313607</c:v>
                </c:pt>
                <c:pt idx="11455">
                  <c:v>1.101267336425527</c:v>
                </c:pt>
                <c:pt idx="11456">
                  <c:v>1.1005842768742229</c:v>
                </c:pt>
                <c:pt idx="11457">
                  <c:v>1.0997992683498883</c:v>
                </c:pt>
                <c:pt idx="11458">
                  <c:v>1.1013935602185894</c:v>
                </c:pt>
                <c:pt idx="11459">
                  <c:v>1.1012478846078662</c:v>
                </c:pt>
                <c:pt idx="11460">
                  <c:v>1.0993871882694193</c:v>
                </c:pt>
                <c:pt idx="11461">
                  <c:v>1.1011064155649737</c:v>
                </c:pt>
                <c:pt idx="11462">
                  <c:v>1.1015189481091689</c:v>
                </c:pt>
                <c:pt idx="11463">
                  <c:v>1.0999938797613174</c:v>
                </c:pt>
                <c:pt idx="11464">
                  <c:v>1.1017334763958671</c:v>
                </c:pt>
                <c:pt idx="11465">
                  <c:v>1.1021695639750106</c:v>
                </c:pt>
                <c:pt idx="11466">
                  <c:v>1.1014918689941435</c:v>
                </c:pt>
                <c:pt idx="11467">
                  <c:v>1.1018198478152328</c:v>
                </c:pt>
                <c:pt idx="11468">
                  <c:v>1.10089205217366</c:v>
                </c:pt>
                <c:pt idx="11469">
                  <c:v>1.1012920557931951</c:v>
                </c:pt>
                <c:pt idx="11470">
                  <c:v>1.1011906505114459</c:v>
                </c:pt>
                <c:pt idx="11471">
                  <c:v>1.1012601095491183</c:v>
                </c:pt>
                <c:pt idx="11472">
                  <c:v>1.1009662554440829</c:v>
                </c:pt>
                <c:pt idx="11473">
                  <c:v>1.1009788552370956</c:v>
                </c:pt>
                <c:pt idx="11474">
                  <c:v>1.1020519286449699</c:v>
                </c:pt>
                <c:pt idx="11475">
                  <c:v>1.1006383402645281</c:v>
                </c:pt>
                <c:pt idx="11476">
                  <c:v>1.0993177656753994</c:v>
                </c:pt>
                <c:pt idx="11477">
                  <c:v>1.1015912538021959</c:v>
                </c:pt>
                <c:pt idx="11478">
                  <c:v>1.1006739527336289</c:v>
                </c:pt>
                <c:pt idx="11479">
                  <c:v>1.1020720824755674</c:v>
                </c:pt>
                <c:pt idx="11480">
                  <c:v>1.1012221409554421</c:v>
                </c:pt>
                <c:pt idx="11481">
                  <c:v>1.1003832015383566</c:v>
                </c:pt>
                <c:pt idx="11482">
                  <c:v>1.1010104585260179</c:v>
                </c:pt>
                <c:pt idx="11483">
                  <c:v>1.1008978100261888</c:v>
                </c:pt>
                <c:pt idx="11484">
                  <c:v>1.1001183015352123</c:v>
                </c:pt>
                <c:pt idx="11485">
                  <c:v>1.1003975680696387</c:v>
                </c:pt>
                <c:pt idx="11486">
                  <c:v>1.1017854959901094</c:v>
                </c:pt>
                <c:pt idx="11487">
                  <c:v>1.1024222661078449</c:v>
                </c:pt>
                <c:pt idx="11488">
                  <c:v>1.1016983054206047</c:v>
                </c:pt>
                <c:pt idx="11489">
                  <c:v>1.101333254774123</c:v>
                </c:pt>
                <c:pt idx="11490">
                  <c:v>1.10223063346372</c:v>
                </c:pt>
                <c:pt idx="11491">
                  <c:v>1.1005737977810084</c:v>
                </c:pt>
                <c:pt idx="11492">
                  <c:v>1.1015731898463379</c:v>
                </c:pt>
                <c:pt idx="11493">
                  <c:v>1.1014725892510004</c:v>
                </c:pt>
                <c:pt idx="11494">
                  <c:v>1.1004704774829379</c:v>
                </c:pt>
                <c:pt idx="11495">
                  <c:v>1.1013559620506725</c:v>
                </c:pt>
                <c:pt idx="11496">
                  <c:v>1.1013987487079562</c:v>
                </c:pt>
                <c:pt idx="11497">
                  <c:v>1.1011734698453057</c:v>
                </c:pt>
                <c:pt idx="11498">
                  <c:v>1.1005675381960414</c:v>
                </c:pt>
                <c:pt idx="11499">
                  <c:v>1.1011562166172435</c:v>
                </c:pt>
                <c:pt idx="11500">
                  <c:v>1.1018539592609227</c:v>
                </c:pt>
                <c:pt idx="11501">
                  <c:v>1.1012686034564489</c:v>
                </c:pt>
                <c:pt idx="11502">
                  <c:v>1.1011811083622474</c:v>
                </c:pt>
                <c:pt idx="11503">
                  <c:v>1.0995612979324667</c:v>
                </c:pt>
                <c:pt idx="11504">
                  <c:v>1.1018362195646894</c:v>
                </c:pt>
                <c:pt idx="11505">
                  <c:v>1.1011939777866964</c:v>
                </c:pt>
                <c:pt idx="11506">
                  <c:v>1.1017797055588368</c:v>
                </c:pt>
                <c:pt idx="11507">
                  <c:v>1.1023324879798386</c:v>
                </c:pt>
                <c:pt idx="11508">
                  <c:v>1.1005204776697826</c:v>
                </c:pt>
                <c:pt idx="11509">
                  <c:v>1.1010539230240488</c:v>
                </c:pt>
                <c:pt idx="11510">
                  <c:v>1.1017993007873932</c:v>
                </c:pt>
                <c:pt idx="11511">
                  <c:v>1.1005462207207042</c:v>
                </c:pt>
                <c:pt idx="11512">
                  <c:v>1.1006761981991404</c:v>
                </c:pt>
                <c:pt idx="11513">
                  <c:v>1.1006504044963545</c:v>
                </c:pt>
                <c:pt idx="11514">
                  <c:v>1.1002874759308705</c:v>
                </c:pt>
                <c:pt idx="11515">
                  <c:v>1.1019864475203309</c:v>
                </c:pt>
                <c:pt idx="11516">
                  <c:v>1.1005620415618953</c:v>
                </c:pt>
                <c:pt idx="11517">
                  <c:v>1.1016078423868416</c:v>
                </c:pt>
                <c:pt idx="11518">
                  <c:v>1.1009777272431169</c:v>
                </c:pt>
                <c:pt idx="11519">
                  <c:v>1.1007602756924268</c:v>
                </c:pt>
                <c:pt idx="11520">
                  <c:v>1.1020534766533028</c:v>
                </c:pt>
                <c:pt idx="11521">
                  <c:v>1.1008464523746977</c:v>
                </c:pt>
                <c:pt idx="11522">
                  <c:v>1.1006654837874088</c:v>
                </c:pt>
                <c:pt idx="11523">
                  <c:v>1.1014010174498854</c:v>
                </c:pt>
                <c:pt idx="11524">
                  <c:v>1.1010843014858644</c:v>
                </c:pt>
                <c:pt idx="11525">
                  <c:v>1.101341313460217</c:v>
                </c:pt>
                <c:pt idx="11526">
                  <c:v>1.0998177866433394</c:v>
                </c:pt>
                <c:pt idx="11527">
                  <c:v>1.1017114662755207</c:v>
                </c:pt>
                <c:pt idx="11528">
                  <c:v>1.1012253761334319</c:v>
                </c:pt>
                <c:pt idx="11529">
                  <c:v>1.1006008189092167</c:v>
                </c:pt>
                <c:pt idx="11530">
                  <c:v>1.0999927223245234</c:v>
                </c:pt>
                <c:pt idx="11531">
                  <c:v>1.1003323233476032</c:v>
                </c:pt>
                <c:pt idx="11532">
                  <c:v>1.0986999300052067</c:v>
                </c:pt>
                <c:pt idx="11533">
                  <c:v>1.100412254389489</c:v>
                </c:pt>
                <c:pt idx="11534">
                  <c:v>1.1003645780083187</c:v>
                </c:pt>
                <c:pt idx="11535">
                  <c:v>1.1022688013396575</c:v>
                </c:pt>
                <c:pt idx="11536">
                  <c:v>1.1006814708347332</c:v>
                </c:pt>
                <c:pt idx="11537">
                  <c:v>1.101352951041642</c:v>
                </c:pt>
                <c:pt idx="11538">
                  <c:v>1.1011720777223903</c:v>
                </c:pt>
                <c:pt idx="11539">
                  <c:v>1.1021661012885744</c:v>
                </c:pt>
                <c:pt idx="11540">
                  <c:v>1.1017181693871014</c:v>
                </c:pt>
                <c:pt idx="11541">
                  <c:v>1.101598585175426</c:v>
                </c:pt>
                <c:pt idx="11542">
                  <c:v>1.1010524697534734</c:v>
                </c:pt>
                <c:pt idx="11543">
                  <c:v>1.1009142788697741</c:v>
                </c:pt>
                <c:pt idx="11544">
                  <c:v>1.1013311380744697</c:v>
                </c:pt>
                <c:pt idx="11545">
                  <c:v>1.1010519054425791</c:v>
                </c:pt>
                <c:pt idx="11546">
                  <c:v>1.1012581727209134</c:v>
                </c:pt>
                <c:pt idx="11547">
                  <c:v>1.1004450035135418</c:v>
                </c:pt>
                <c:pt idx="11548">
                  <c:v>1.1010873910082124</c:v>
                </c:pt>
                <c:pt idx="11549">
                  <c:v>1.1013331206247399</c:v>
                </c:pt>
                <c:pt idx="11550">
                  <c:v>1.1010568066377624</c:v>
                </c:pt>
                <c:pt idx="11551">
                  <c:v>1.1018436785417662</c:v>
                </c:pt>
                <c:pt idx="11552">
                  <c:v>1.1013089812127097</c:v>
                </c:pt>
                <c:pt idx="11553">
                  <c:v>1.1017240488685163</c:v>
                </c:pt>
                <c:pt idx="11554">
                  <c:v>1.1010528824482975</c:v>
                </c:pt>
                <c:pt idx="11555">
                  <c:v>1.1018051298094078</c:v>
                </c:pt>
                <c:pt idx="11556">
                  <c:v>1.100589407647091</c:v>
                </c:pt>
                <c:pt idx="11557">
                  <c:v>1.100619017678603</c:v>
                </c:pt>
                <c:pt idx="11558">
                  <c:v>1.1005484318396064</c:v>
                </c:pt>
                <c:pt idx="11559">
                  <c:v>1.1010977185476454</c:v>
                </c:pt>
                <c:pt idx="11560">
                  <c:v>1.100851234974572</c:v>
                </c:pt>
                <c:pt idx="11561">
                  <c:v>1.1012727944318355</c:v>
                </c:pt>
                <c:pt idx="11562">
                  <c:v>1.1015567013923051</c:v>
                </c:pt>
                <c:pt idx="11563">
                  <c:v>1.1011341875019149</c:v>
                </c:pt>
                <c:pt idx="11564">
                  <c:v>1.1009556829122611</c:v>
                </c:pt>
                <c:pt idx="11565">
                  <c:v>1.101689439364864</c:v>
                </c:pt>
                <c:pt idx="11566">
                  <c:v>1.1006313346317294</c:v>
                </c:pt>
                <c:pt idx="11567">
                  <c:v>1.1018774448808215</c:v>
                </c:pt>
                <c:pt idx="11568">
                  <c:v>1.1010922505527436</c:v>
                </c:pt>
                <c:pt idx="11569">
                  <c:v>1.1008507171021547</c:v>
                </c:pt>
                <c:pt idx="11570">
                  <c:v>1.10115442351214</c:v>
                </c:pt>
                <c:pt idx="11571">
                  <c:v>1.1017608657666211</c:v>
                </c:pt>
                <c:pt idx="11572">
                  <c:v>1.1013058827986935</c:v>
                </c:pt>
                <c:pt idx="11573">
                  <c:v>1.0998936085834248</c:v>
                </c:pt>
                <c:pt idx="11574">
                  <c:v>1.1009606959987961</c:v>
                </c:pt>
                <c:pt idx="11575">
                  <c:v>1.1002771785487728</c:v>
                </c:pt>
                <c:pt idx="11576">
                  <c:v>1.1013051163941967</c:v>
                </c:pt>
                <c:pt idx="11577">
                  <c:v>1.1015762088332737</c:v>
                </c:pt>
                <c:pt idx="11578">
                  <c:v>1.1008505478085879</c:v>
                </c:pt>
                <c:pt idx="11579">
                  <c:v>1.1010352416306017</c:v>
                </c:pt>
                <c:pt idx="11580">
                  <c:v>1.1016210941763775</c:v>
                </c:pt>
                <c:pt idx="11581">
                  <c:v>1.1014156403047257</c:v>
                </c:pt>
                <c:pt idx="11582">
                  <c:v>1.1003965496691073</c:v>
                </c:pt>
                <c:pt idx="11583">
                  <c:v>1.1016975759172694</c:v>
                </c:pt>
                <c:pt idx="11584">
                  <c:v>1.1006555991846816</c:v>
                </c:pt>
                <c:pt idx="11585">
                  <c:v>1.1024222186958967</c:v>
                </c:pt>
                <c:pt idx="11586">
                  <c:v>1.1019497041670547</c:v>
                </c:pt>
                <c:pt idx="11587">
                  <c:v>1.1019595709431302</c:v>
                </c:pt>
                <c:pt idx="11588">
                  <c:v>1.1013225744003099</c:v>
                </c:pt>
                <c:pt idx="11589">
                  <c:v>1.1006304331265182</c:v>
                </c:pt>
                <c:pt idx="11590">
                  <c:v>1.1013266856259298</c:v>
                </c:pt>
                <c:pt idx="11591">
                  <c:v>1.1005120434431572</c:v>
                </c:pt>
                <c:pt idx="11592">
                  <c:v>1.1018382458821159</c:v>
                </c:pt>
                <c:pt idx="11593">
                  <c:v>1.1015934724328424</c:v>
                </c:pt>
                <c:pt idx="11594">
                  <c:v>1.1012226232972817</c:v>
                </c:pt>
                <c:pt idx="11595">
                  <c:v>1.1023759618729221</c:v>
                </c:pt>
                <c:pt idx="11596">
                  <c:v>1.1020196684005201</c:v>
                </c:pt>
                <c:pt idx="11597">
                  <c:v>1.100824377831884</c:v>
                </c:pt>
                <c:pt idx="11598">
                  <c:v>1.1010040602053677</c:v>
                </c:pt>
                <c:pt idx="11599">
                  <c:v>1.1014520972810193</c:v>
                </c:pt>
                <c:pt idx="11600">
                  <c:v>1.1021500161409064</c:v>
                </c:pt>
                <c:pt idx="11601">
                  <c:v>1.1011208392191809</c:v>
                </c:pt>
                <c:pt idx="11602">
                  <c:v>1.1011378702523125</c:v>
                </c:pt>
                <c:pt idx="11603">
                  <c:v>1.1010768880597319</c:v>
                </c:pt>
                <c:pt idx="11604">
                  <c:v>1.1003144847769468</c:v>
                </c:pt>
                <c:pt idx="11605">
                  <c:v>1.1009344279163344</c:v>
                </c:pt>
                <c:pt idx="11606">
                  <c:v>1.1006094439528347</c:v>
                </c:pt>
                <c:pt idx="11607">
                  <c:v>1.1005017187588098</c:v>
                </c:pt>
                <c:pt idx="11608">
                  <c:v>1.1016710192137247</c:v>
                </c:pt>
                <c:pt idx="11609">
                  <c:v>1.1011948267731384</c:v>
                </c:pt>
                <c:pt idx="11610">
                  <c:v>1.1026319257392521</c:v>
                </c:pt>
                <c:pt idx="11611">
                  <c:v>1.1006593046375499</c:v>
                </c:pt>
                <c:pt idx="11612">
                  <c:v>1.1011177307616618</c:v>
                </c:pt>
                <c:pt idx="11613">
                  <c:v>1.101479333254914</c:v>
                </c:pt>
                <c:pt idx="11614">
                  <c:v>1.1002434702477126</c:v>
                </c:pt>
                <c:pt idx="11615">
                  <c:v>1.1012068472111449</c:v>
                </c:pt>
                <c:pt idx="11616">
                  <c:v>1.1009640978211361</c:v>
                </c:pt>
                <c:pt idx="11617">
                  <c:v>1.101765427390057</c:v>
                </c:pt>
                <c:pt idx="11618">
                  <c:v>1.1000378260893102</c:v>
                </c:pt>
                <c:pt idx="11619">
                  <c:v>1.1017147316930402</c:v>
                </c:pt>
                <c:pt idx="11620">
                  <c:v>1.102067859029676</c:v>
                </c:pt>
                <c:pt idx="11621">
                  <c:v>1.1003322851665649</c:v>
                </c:pt>
                <c:pt idx="11622">
                  <c:v>1.1018218702321745</c:v>
                </c:pt>
                <c:pt idx="11623">
                  <c:v>1.1002311945162757</c:v>
                </c:pt>
                <c:pt idx="11624">
                  <c:v>1.1004714143683552</c:v>
                </c:pt>
                <c:pt idx="11625">
                  <c:v>1.101136256448459</c:v>
                </c:pt>
                <c:pt idx="11626">
                  <c:v>1.1001851081038094</c:v>
                </c:pt>
                <c:pt idx="11627">
                  <c:v>1.1005635199238257</c:v>
                </c:pt>
                <c:pt idx="11628">
                  <c:v>1.1017990635763308</c:v>
                </c:pt>
                <c:pt idx="11629">
                  <c:v>1.1006102071569337</c:v>
                </c:pt>
                <c:pt idx="11630">
                  <c:v>1.1014665110788571</c:v>
                </c:pt>
                <c:pt idx="11631">
                  <c:v>1.1013741853590873</c:v>
                </c:pt>
                <c:pt idx="11632">
                  <c:v>1.1014334042585241</c:v>
                </c:pt>
                <c:pt idx="11633">
                  <c:v>1.1007983572628448</c:v>
                </c:pt>
                <c:pt idx="11634">
                  <c:v>1.1010855294443769</c:v>
                </c:pt>
                <c:pt idx="11635">
                  <c:v>1.1005886757098158</c:v>
                </c:pt>
                <c:pt idx="11636">
                  <c:v>1.1002784511375447</c:v>
                </c:pt>
                <c:pt idx="11637">
                  <c:v>1.1012277855334578</c:v>
                </c:pt>
                <c:pt idx="11638">
                  <c:v>1.1012189102251153</c:v>
                </c:pt>
                <c:pt idx="11639">
                  <c:v>1.1014563693436334</c:v>
                </c:pt>
                <c:pt idx="11640">
                  <c:v>1.1010796052785217</c:v>
                </c:pt>
                <c:pt idx="11641">
                  <c:v>1.1011216397708363</c:v>
                </c:pt>
                <c:pt idx="11642">
                  <c:v>1.1004336267022046</c:v>
                </c:pt>
                <c:pt idx="11643">
                  <c:v>1.1000088074017333</c:v>
                </c:pt>
                <c:pt idx="11644">
                  <c:v>1.1014034781592235</c:v>
                </c:pt>
                <c:pt idx="11645">
                  <c:v>1.1010988326521589</c:v>
                </c:pt>
                <c:pt idx="11646">
                  <c:v>1.1006239745278386</c:v>
                </c:pt>
                <c:pt idx="11647">
                  <c:v>1.1012891977390149</c:v>
                </c:pt>
                <c:pt idx="11648">
                  <c:v>1.1012083361767795</c:v>
                </c:pt>
                <c:pt idx="11649">
                  <c:v>1.1014535203823199</c:v>
                </c:pt>
                <c:pt idx="11650">
                  <c:v>1.1021646885247902</c:v>
                </c:pt>
                <c:pt idx="11651">
                  <c:v>1.1006421905749413</c:v>
                </c:pt>
                <c:pt idx="11652">
                  <c:v>1.1007634634029959</c:v>
                </c:pt>
                <c:pt idx="11653">
                  <c:v>1.1000845854762189</c:v>
                </c:pt>
                <c:pt idx="11654">
                  <c:v>1.101078711031733</c:v>
                </c:pt>
                <c:pt idx="11655">
                  <c:v>1.1015962455943258</c:v>
                </c:pt>
                <c:pt idx="11656">
                  <c:v>1.1011018756771398</c:v>
                </c:pt>
                <c:pt idx="11657">
                  <c:v>1.0992859107429025</c:v>
                </c:pt>
                <c:pt idx="11658">
                  <c:v>1.1017108211887507</c:v>
                </c:pt>
                <c:pt idx="11659">
                  <c:v>1.102137150814299</c:v>
                </c:pt>
                <c:pt idx="11660">
                  <c:v>1.1004840916295866</c:v>
                </c:pt>
                <c:pt idx="11661">
                  <c:v>1.1008712925123083</c:v>
                </c:pt>
                <c:pt idx="11662">
                  <c:v>1.1001821949502879</c:v>
                </c:pt>
                <c:pt idx="11663">
                  <c:v>1.1012433467681211</c:v>
                </c:pt>
                <c:pt idx="11664">
                  <c:v>1.101381174447841</c:v>
                </c:pt>
                <c:pt idx="11665">
                  <c:v>1.1009867619176597</c:v>
                </c:pt>
                <c:pt idx="11666">
                  <c:v>1.1005153478894429</c:v>
                </c:pt>
                <c:pt idx="11667">
                  <c:v>1.1016611509499794</c:v>
                </c:pt>
                <c:pt idx="11668">
                  <c:v>1.1002960809255147</c:v>
                </c:pt>
                <c:pt idx="11669">
                  <c:v>1.1016174881961176</c:v>
                </c:pt>
                <c:pt idx="11670">
                  <c:v>1.101485150611057</c:v>
                </c:pt>
                <c:pt idx="11671">
                  <c:v>1.1014417005847827</c:v>
                </c:pt>
                <c:pt idx="11672">
                  <c:v>1.101219275159931</c:v>
                </c:pt>
                <c:pt idx="11673">
                  <c:v>1.1022338425091422</c:v>
                </c:pt>
                <c:pt idx="11674">
                  <c:v>1.1019097536526683</c:v>
                </c:pt>
                <c:pt idx="11675">
                  <c:v>1.10235499745386</c:v>
                </c:pt>
                <c:pt idx="11676">
                  <c:v>1.1009699031450166</c:v>
                </c:pt>
                <c:pt idx="11677">
                  <c:v>1.1014371568121681</c:v>
                </c:pt>
                <c:pt idx="11678">
                  <c:v>1.1013607894648163</c:v>
                </c:pt>
                <c:pt idx="11679">
                  <c:v>1.0996360484506695</c:v>
                </c:pt>
                <c:pt idx="11680">
                  <c:v>1.1014197395753189</c:v>
                </c:pt>
                <c:pt idx="11681">
                  <c:v>1.100393809418857</c:v>
                </c:pt>
                <c:pt idx="11682">
                  <c:v>1.1004510058282841</c:v>
                </c:pt>
                <c:pt idx="11683">
                  <c:v>1.0996589623688213</c:v>
                </c:pt>
                <c:pt idx="11684">
                  <c:v>1.1011162344371566</c:v>
                </c:pt>
                <c:pt idx="11685">
                  <c:v>1.101984196116734</c:v>
                </c:pt>
                <c:pt idx="11686">
                  <c:v>1.0995665114900508</c:v>
                </c:pt>
                <c:pt idx="11687">
                  <c:v>1.1020023235963581</c:v>
                </c:pt>
                <c:pt idx="11688">
                  <c:v>1.1009068220886842</c:v>
                </c:pt>
                <c:pt idx="11689">
                  <c:v>1.1019519155212358</c:v>
                </c:pt>
                <c:pt idx="11690">
                  <c:v>1.0988747929479044</c:v>
                </c:pt>
                <c:pt idx="11691">
                  <c:v>1.1011617075603635</c:v>
                </c:pt>
                <c:pt idx="11692">
                  <c:v>1.1012674868656052</c:v>
                </c:pt>
                <c:pt idx="11693">
                  <c:v>1.1013605776148838</c:v>
                </c:pt>
                <c:pt idx="11694">
                  <c:v>1.1003277129456774</c:v>
                </c:pt>
                <c:pt idx="11695">
                  <c:v>1.100412195377088</c:v>
                </c:pt>
                <c:pt idx="11696">
                  <c:v>1.1001643214215673</c:v>
                </c:pt>
                <c:pt idx="11697">
                  <c:v>1.1011335546564598</c:v>
                </c:pt>
                <c:pt idx="11698">
                  <c:v>1.1007763785665965</c:v>
                </c:pt>
                <c:pt idx="11699">
                  <c:v>1.1006682418868123</c:v>
                </c:pt>
                <c:pt idx="11700">
                  <c:v>1.100981267360438</c:v>
                </c:pt>
                <c:pt idx="11701">
                  <c:v>1.1013712815921439</c:v>
                </c:pt>
                <c:pt idx="11702">
                  <c:v>1.1009222437558897</c:v>
                </c:pt>
                <c:pt idx="11703">
                  <c:v>1.1001059014644317</c:v>
                </c:pt>
                <c:pt idx="11704">
                  <c:v>1.1020558757732037</c:v>
                </c:pt>
                <c:pt idx="11705">
                  <c:v>1.1013546749025751</c:v>
                </c:pt>
                <c:pt idx="11706">
                  <c:v>1.1006019179949131</c:v>
                </c:pt>
                <c:pt idx="11707">
                  <c:v>1.1015863116987634</c:v>
                </c:pt>
                <c:pt idx="11708">
                  <c:v>1.1011928814778764</c:v>
                </c:pt>
                <c:pt idx="11709">
                  <c:v>1.1012815338965563</c:v>
                </c:pt>
                <c:pt idx="11710">
                  <c:v>1.1021699139276284</c:v>
                </c:pt>
                <c:pt idx="11711">
                  <c:v>1.1011769596472909</c:v>
                </c:pt>
                <c:pt idx="11712">
                  <c:v>1.1014148708326224</c:v>
                </c:pt>
                <c:pt idx="11713">
                  <c:v>1.1021781893282774</c:v>
                </c:pt>
                <c:pt idx="11714">
                  <c:v>1.1000796983406809</c:v>
                </c:pt>
                <c:pt idx="11715">
                  <c:v>1.1011033022529337</c:v>
                </c:pt>
                <c:pt idx="11716">
                  <c:v>1.0998931697176184</c:v>
                </c:pt>
                <c:pt idx="11717">
                  <c:v>1.1010378859696643</c:v>
                </c:pt>
                <c:pt idx="11718">
                  <c:v>1.1012660327784822</c:v>
                </c:pt>
                <c:pt idx="11719">
                  <c:v>1.1009679773903882</c:v>
                </c:pt>
                <c:pt idx="11720">
                  <c:v>1.101312471517031</c:v>
                </c:pt>
                <c:pt idx="11721">
                  <c:v>1.1011398222992608</c:v>
                </c:pt>
                <c:pt idx="11722">
                  <c:v>1.1004289934396503</c:v>
                </c:pt>
                <c:pt idx="11723">
                  <c:v>1.1017166181247806</c:v>
                </c:pt>
                <c:pt idx="11724">
                  <c:v>1.1012081651282029</c:v>
                </c:pt>
                <c:pt idx="11725">
                  <c:v>1.1013454980171429</c:v>
                </c:pt>
                <c:pt idx="11726">
                  <c:v>1.1018804684422641</c:v>
                </c:pt>
                <c:pt idx="11727">
                  <c:v>1.1024337947203973</c:v>
                </c:pt>
                <c:pt idx="11728">
                  <c:v>1.100489249606309</c:v>
                </c:pt>
                <c:pt idx="11729">
                  <c:v>1.1018733583913924</c:v>
                </c:pt>
                <c:pt idx="11730">
                  <c:v>1.1018465513336599</c:v>
                </c:pt>
                <c:pt idx="11731">
                  <c:v>1.1013323896532314</c:v>
                </c:pt>
                <c:pt idx="11732">
                  <c:v>1.1007703657744667</c:v>
                </c:pt>
                <c:pt idx="11733">
                  <c:v>1.1007248334683135</c:v>
                </c:pt>
                <c:pt idx="11734">
                  <c:v>1.1012075062535747</c:v>
                </c:pt>
                <c:pt idx="11735">
                  <c:v>1.1008980001332727</c:v>
                </c:pt>
                <c:pt idx="11736">
                  <c:v>1.1024942569238798</c:v>
                </c:pt>
                <c:pt idx="11737">
                  <c:v>1.1017808603431642</c:v>
                </c:pt>
                <c:pt idx="11738">
                  <c:v>1.1002236096542397</c:v>
                </c:pt>
                <c:pt idx="11739">
                  <c:v>1.1015432360510127</c:v>
                </c:pt>
                <c:pt idx="11740">
                  <c:v>1.101215856513222</c:v>
                </c:pt>
                <c:pt idx="11741">
                  <c:v>1.1018418876343941</c:v>
                </c:pt>
                <c:pt idx="11742">
                  <c:v>1.1011521663665413</c:v>
                </c:pt>
                <c:pt idx="11743">
                  <c:v>1.1009319378938167</c:v>
                </c:pt>
                <c:pt idx="11744">
                  <c:v>1.1015330288768352</c:v>
                </c:pt>
                <c:pt idx="11745">
                  <c:v>1.1016328079761659</c:v>
                </c:pt>
                <c:pt idx="11746">
                  <c:v>1.100376932879003</c:v>
                </c:pt>
                <c:pt idx="11747">
                  <c:v>1.1019493177718085</c:v>
                </c:pt>
                <c:pt idx="11748">
                  <c:v>1.1009957465407527</c:v>
                </c:pt>
                <c:pt idx="11749">
                  <c:v>1.1012525179078019</c:v>
                </c:pt>
                <c:pt idx="11750">
                  <c:v>1.1014876868244485</c:v>
                </c:pt>
                <c:pt idx="11751">
                  <c:v>1.1014490128446581</c:v>
                </c:pt>
                <c:pt idx="11752">
                  <c:v>1.1015313174294974</c:v>
                </c:pt>
                <c:pt idx="11753">
                  <c:v>1.1010200250461193</c:v>
                </c:pt>
                <c:pt idx="11754">
                  <c:v>1.1015171509763948</c:v>
                </c:pt>
                <c:pt idx="11755">
                  <c:v>1.1009769792555675</c:v>
                </c:pt>
                <c:pt idx="11756">
                  <c:v>1.1011027436516556</c:v>
                </c:pt>
                <c:pt idx="11757">
                  <c:v>1.1016101619304131</c:v>
                </c:pt>
                <c:pt idx="11758">
                  <c:v>1.1006052164376514</c:v>
                </c:pt>
                <c:pt idx="11759">
                  <c:v>1.1002701143330083</c:v>
                </c:pt>
                <c:pt idx="11760">
                  <c:v>1.1011062291808678</c:v>
                </c:pt>
                <c:pt idx="11761">
                  <c:v>1.1016268444318897</c:v>
                </c:pt>
                <c:pt idx="11762">
                  <c:v>1.1009193276875577</c:v>
                </c:pt>
                <c:pt idx="11763">
                  <c:v>1.1005513658400947</c:v>
                </c:pt>
                <c:pt idx="11764">
                  <c:v>1.100272067274817</c:v>
                </c:pt>
                <c:pt idx="11765">
                  <c:v>1.1004929236151162</c:v>
                </c:pt>
                <c:pt idx="11766">
                  <c:v>1.1011221231848518</c:v>
                </c:pt>
                <c:pt idx="11767">
                  <c:v>1.1012954694542609</c:v>
                </c:pt>
                <c:pt idx="11768">
                  <c:v>1.1012880227349071</c:v>
                </c:pt>
                <c:pt idx="11769">
                  <c:v>1.1002733270435743</c:v>
                </c:pt>
                <c:pt idx="11770">
                  <c:v>1.1010778165435575</c:v>
                </c:pt>
                <c:pt idx="11771">
                  <c:v>1.1006656700114847</c:v>
                </c:pt>
                <c:pt idx="11772">
                  <c:v>1.1016072036741502</c:v>
                </c:pt>
                <c:pt idx="11773">
                  <c:v>1.1009617036560717</c:v>
                </c:pt>
                <c:pt idx="11774">
                  <c:v>1.1008166670221515</c:v>
                </c:pt>
                <c:pt idx="11775">
                  <c:v>1.1011031593203122</c:v>
                </c:pt>
                <c:pt idx="11776">
                  <c:v>1.1018578912967647</c:v>
                </c:pt>
                <c:pt idx="11777">
                  <c:v>1.1003797181987067</c:v>
                </c:pt>
                <c:pt idx="11778">
                  <c:v>1.1029145442003385</c:v>
                </c:pt>
                <c:pt idx="11779">
                  <c:v>1.0996726887182922</c:v>
                </c:pt>
                <c:pt idx="11780">
                  <c:v>1.100262688060001</c:v>
                </c:pt>
                <c:pt idx="11781">
                  <c:v>1.1011159850614973</c:v>
                </c:pt>
                <c:pt idx="11782">
                  <c:v>1.1013009225271206</c:v>
                </c:pt>
                <c:pt idx="11783">
                  <c:v>1.10033378666146</c:v>
                </c:pt>
                <c:pt idx="11784">
                  <c:v>1.1016858281278656</c:v>
                </c:pt>
                <c:pt idx="11785">
                  <c:v>1.1006289169858678</c:v>
                </c:pt>
                <c:pt idx="11786">
                  <c:v>1.1018565917692011</c:v>
                </c:pt>
                <c:pt idx="11787">
                  <c:v>1.1020714211777916</c:v>
                </c:pt>
                <c:pt idx="11788">
                  <c:v>1.101400927971113</c:v>
                </c:pt>
                <c:pt idx="11789">
                  <c:v>1.1002300922821417</c:v>
                </c:pt>
                <c:pt idx="11790">
                  <c:v>1.1019399924030733</c:v>
                </c:pt>
                <c:pt idx="11791">
                  <c:v>1.1008271895704376</c:v>
                </c:pt>
                <c:pt idx="11792">
                  <c:v>1.1022142751918886</c:v>
                </c:pt>
                <c:pt idx="11793">
                  <c:v>1.1015936649654321</c:v>
                </c:pt>
                <c:pt idx="11794">
                  <c:v>1.100527662604591</c:v>
                </c:pt>
                <c:pt idx="11795">
                  <c:v>1.1015616296697108</c:v>
                </c:pt>
                <c:pt idx="11796">
                  <c:v>1.1002263972644142</c:v>
                </c:pt>
                <c:pt idx="11797">
                  <c:v>1.1010824090915865</c:v>
                </c:pt>
                <c:pt idx="11798">
                  <c:v>1.1010165657298621</c:v>
                </c:pt>
                <c:pt idx="11799">
                  <c:v>1.1008680647811153</c:v>
                </c:pt>
                <c:pt idx="11800">
                  <c:v>1.1014527750321363</c:v>
                </c:pt>
                <c:pt idx="11801">
                  <c:v>1.101208451032275</c:v>
                </c:pt>
                <c:pt idx="11802">
                  <c:v>1.1002282834206945</c:v>
                </c:pt>
                <c:pt idx="11803">
                  <c:v>1.1015605810455482</c:v>
                </c:pt>
                <c:pt idx="11804">
                  <c:v>1.1013093117583039</c:v>
                </c:pt>
                <c:pt idx="11805">
                  <c:v>1.1004960179437107</c:v>
                </c:pt>
                <c:pt idx="11806">
                  <c:v>1.0999741643469003</c:v>
                </c:pt>
                <c:pt idx="11807">
                  <c:v>1.1010110925025078</c:v>
                </c:pt>
                <c:pt idx="11808">
                  <c:v>1.0997033430629686</c:v>
                </c:pt>
                <c:pt idx="11809">
                  <c:v>1.1001795326670294</c:v>
                </c:pt>
                <c:pt idx="11810">
                  <c:v>1.1014895218221599</c:v>
                </c:pt>
                <c:pt idx="11811">
                  <c:v>1.1011977176916132</c:v>
                </c:pt>
                <c:pt idx="11812">
                  <c:v>1.1012544670864308</c:v>
                </c:pt>
                <c:pt idx="11813">
                  <c:v>1.1024000756121382</c:v>
                </c:pt>
                <c:pt idx="11814">
                  <c:v>1.1023025321012434</c:v>
                </c:pt>
                <c:pt idx="11815">
                  <c:v>1.102210785960881</c:v>
                </c:pt>
                <c:pt idx="11816">
                  <c:v>1.1013140167146109</c:v>
                </c:pt>
                <c:pt idx="11817">
                  <c:v>1.101807174159984</c:v>
                </c:pt>
                <c:pt idx="11818">
                  <c:v>1.1007003782824363</c:v>
                </c:pt>
                <c:pt idx="11819">
                  <c:v>1.1001327178508469</c:v>
                </c:pt>
                <c:pt idx="11820">
                  <c:v>1.1016586734339504</c:v>
                </c:pt>
                <c:pt idx="11821">
                  <c:v>1.1018699765219484</c:v>
                </c:pt>
                <c:pt idx="11822">
                  <c:v>1.1013955173777177</c:v>
                </c:pt>
                <c:pt idx="11823">
                  <c:v>1.1012459273030357</c:v>
                </c:pt>
                <c:pt idx="11824">
                  <c:v>1.1015805395349973</c:v>
                </c:pt>
                <c:pt idx="11825">
                  <c:v>1.1012563936947302</c:v>
                </c:pt>
                <c:pt idx="11826">
                  <c:v>1.1002662580128326</c:v>
                </c:pt>
                <c:pt idx="11827">
                  <c:v>1.1008372423374941</c:v>
                </c:pt>
                <c:pt idx="11828">
                  <c:v>1.1012891914872294</c:v>
                </c:pt>
                <c:pt idx="11829">
                  <c:v>1.1017194228401805</c:v>
                </c:pt>
                <c:pt idx="11830">
                  <c:v>1.1014258738907603</c:v>
                </c:pt>
                <c:pt idx="11831">
                  <c:v>1.1013563671689328</c:v>
                </c:pt>
                <c:pt idx="11832">
                  <c:v>1.1016024835293057</c:v>
                </c:pt>
                <c:pt idx="11833">
                  <c:v>1.1004986412381514</c:v>
                </c:pt>
                <c:pt idx="11834">
                  <c:v>1.1016753315908638</c:v>
                </c:pt>
                <c:pt idx="11835">
                  <c:v>1.1009887878042286</c:v>
                </c:pt>
                <c:pt idx="11836">
                  <c:v>1.1015148281978</c:v>
                </c:pt>
                <c:pt idx="11837">
                  <c:v>1.1004883513477073</c:v>
                </c:pt>
                <c:pt idx="11838">
                  <c:v>1.1017675132966609</c:v>
                </c:pt>
                <c:pt idx="11839">
                  <c:v>1.1009961187254436</c:v>
                </c:pt>
                <c:pt idx="11840">
                  <c:v>1.1011423909092277</c:v>
                </c:pt>
                <c:pt idx="11841">
                  <c:v>1.1011040006418549</c:v>
                </c:pt>
                <c:pt idx="11842">
                  <c:v>1.0999253301582443</c:v>
                </c:pt>
                <c:pt idx="11843">
                  <c:v>1.1017221158769386</c:v>
                </c:pt>
                <c:pt idx="11844">
                  <c:v>1.1002150886197934</c:v>
                </c:pt>
                <c:pt idx="11845">
                  <c:v>1.1014709171757588</c:v>
                </c:pt>
                <c:pt idx="11846">
                  <c:v>1.1011184235585896</c:v>
                </c:pt>
                <c:pt idx="11847">
                  <c:v>1.1002784511375447</c:v>
                </c:pt>
                <c:pt idx="11848">
                  <c:v>1.1014494053430959</c:v>
                </c:pt>
                <c:pt idx="11849">
                  <c:v>1.10045635212719</c:v>
                </c:pt>
                <c:pt idx="11850">
                  <c:v>1.1006599847546144</c:v>
                </c:pt>
                <c:pt idx="11851">
                  <c:v>1.1016013792995969</c:v>
                </c:pt>
                <c:pt idx="11852">
                  <c:v>1.1008373569291021</c:v>
                </c:pt>
                <c:pt idx="11853">
                  <c:v>1.1012549193648169</c:v>
                </c:pt>
                <c:pt idx="11854">
                  <c:v>1.1012919498590741</c:v>
                </c:pt>
                <c:pt idx="11855">
                  <c:v>1.1012992018380718</c:v>
                </c:pt>
                <c:pt idx="11856">
                  <c:v>1.1003789542230811</c:v>
                </c:pt>
                <c:pt idx="11857">
                  <c:v>1.1013583423618636</c:v>
                </c:pt>
                <c:pt idx="11858">
                  <c:v>1.1019909013572489</c:v>
                </c:pt>
                <c:pt idx="11859">
                  <c:v>1.1005872175193245</c:v>
                </c:pt>
                <c:pt idx="11860">
                  <c:v>1.1010219900243374</c:v>
                </c:pt>
                <c:pt idx="11861">
                  <c:v>1.099750289480234</c:v>
                </c:pt>
                <c:pt idx="11862">
                  <c:v>1.1016681761623821</c:v>
                </c:pt>
                <c:pt idx="11863">
                  <c:v>1.1021008061191442</c:v>
                </c:pt>
                <c:pt idx="11864">
                  <c:v>1.1003938563619908</c:v>
                </c:pt>
                <c:pt idx="11865">
                  <c:v>1.1011408446413642</c:v>
                </c:pt>
                <c:pt idx="11866">
                  <c:v>1.1013057734949061</c:v>
                </c:pt>
                <c:pt idx="11867">
                  <c:v>1.1014449801613966</c:v>
                </c:pt>
                <c:pt idx="11868">
                  <c:v>1.1012459456156451</c:v>
                </c:pt>
                <c:pt idx="11869">
                  <c:v>1.1018621687246499</c:v>
                </c:pt>
                <c:pt idx="11870">
                  <c:v>1.100657840043602</c:v>
                </c:pt>
                <c:pt idx="11871">
                  <c:v>1.1009467005252227</c:v>
                </c:pt>
                <c:pt idx="11872">
                  <c:v>1.1011094847814815</c:v>
                </c:pt>
                <c:pt idx="11873">
                  <c:v>1.1012514018523916</c:v>
                </c:pt>
                <c:pt idx="11874">
                  <c:v>1.1008236728939091</c:v>
                </c:pt>
                <c:pt idx="11875">
                  <c:v>1.1006906800246308</c:v>
                </c:pt>
                <c:pt idx="11876">
                  <c:v>1.1014147242568242</c:v>
                </c:pt>
                <c:pt idx="11877">
                  <c:v>1.100489461524671</c:v>
                </c:pt>
                <c:pt idx="11878">
                  <c:v>1.1002614086038631</c:v>
                </c:pt>
                <c:pt idx="11879">
                  <c:v>1.1003437460880272</c:v>
                </c:pt>
                <c:pt idx="11880">
                  <c:v>1.1012991757604118</c:v>
                </c:pt>
                <c:pt idx="11881">
                  <c:v>1.1004978564654324</c:v>
                </c:pt>
                <c:pt idx="11882">
                  <c:v>1.101848017226579</c:v>
                </c:pt>
                <c:pt idx="11883">
                  <c:v>1.1012018753981261</c:v>
                </c:pt>
                <c:pt idx="11884">
                  <c:v>1.1002612467026951</c:v>
                </c:pt>
                <c:pt idx="11885">
                  <c:v>1.1010460002156002</c:v>
                </c:pt>
                <c:pt idx="11886">
                  <c:v>1.1000944395680647</c:v>
                </c:pt>
                <c:pt idx="11887">
                  <c:v>1.1007996534722151</c:v>
                </c:pt>
                <c:pt idx="11888">
                  <c:v>1.1001631419612492</c:v>
                </c:pt>
                <c:pt idx="11889">
                  <c:v>1.1009242363100935</c:v>
                </c:pt>
                <c:pt idx="11890">
                  <c:v>1.1012928729351332</c:v>
                </c:pt>
                <c:pt idx="11891">
                  <c:v>1.1008267856686422</c:v>
                </c:pt>
                <c:pt idx="11892">
                  <c:v>1.1019043168161999</c:v>
                </c:pt>
                <c:pt idx="11893">
                  <c:v>1.1010874387261023</c:v>
                </c:pt>
                <c:pt idx="11894">
                  <c:v>1.1011843840282458</c:v>
                </c:pt>
                <c:pt idx="11895">
                  <c:v>1.1010001361477295</c:v>
                </c:pt>
                <c:pt idx="11896">
                  <c:v>1.1009868194471921</c:v>
                </c:pt>
                <c:pt idx="11897">
                  <c:v>1.1015094972329804</c:v>
                </c:pt>
                <c:pt idx="11898">
                  <c:v>1.1009958187560109</c:v>
                </c:pt>
                <c:pt idx="11899">
                  <c:v>1.102486438279368</c:v>
                </c:pt>
                <c:pt idx="11900">
                  <c:v>1.1009357794595436</c:v>
                </c:pt>
                <c:pt idx="11901">
                  <c:v>1.1012852943187257</c:v>
                </c:pt>
                <c:pt idx="11902">
                  <c:v>1.1009946094024663</c:v>
                </c:pt>
                <c:pt idx="11903">
                  <c:v>1.1016353787558189</c:v>
                </c:pt>
                <c:pt idx="11904">
                  <c:v>1.1007695361427823</c:v>
                </c:pt>
                <c:pt idx="11905">
                  <c:v>1.1018726354661752</c:v>
                </c:pt>
                <c:pt idx="11906">
                  <c:v>1.1007341340715606</c:v>
                </c:pt>
                <c:pt idx="11907">
                  <c:v>1.1014489466898505</c:v>
                </c:pt>
                <c:pt idx="11908">
                  <c:v>1.1012276060792732</c:v>
                </c:pt>
                <c:pt idx="11909">
                  <c:v>1.1013337283365427</c:v>
                </c:pt>
                <c:pt idx="11910">
                  <c:v>1.1009082719143695</c:v>
                </c:pt>
                <c:pt idx="11911">
                  <c:v>1.100855110306098</c:v>
                </c:pt>
                <c:pt idx="11912">
                  <c:v>1.1017534731537351</c:v>
                </c:pt>
                <c:pt idx="11913">
                  <c:v>1.1015879392359123</c:v>
                </c:pt>
                <c:pt idx="11914">
                  <c:v>1.1013830986068107</c:v>
                </c:pt>
                <c:pt idx="11915">
                  <c:v>1.1014537764422039</c:v>
                </c:pt>
                <c:pt idx="11916">
                  <c:v>1.1018163077968062</c:v>
                </c:pt>
                <c:pt idx="11917">
                  <c:v>1.101250935040045</c:v>
                </c:pt>
                <c:pt idx="11918">
                  <c:v>1.1006500753849164</c:v>
                </c:pt>
                <c:pt idx="11919">
                  <c:v>1.1011472241341211</c:v>
                </c:pt>
                <c:pt idx="11920">
                  <c:v>1.1007281440346846</c:v>
                </c:pt>
                <c:pt idx="11921">
                  <c:v>1.1007475834000795</c:v>
                </c:pt>
                <c:pt idx="11922">
                  <c:v>1.1014086085224022</c:v>
                </c:pt>
                <c:pt idx="11923">
                  <c:v>1.1022484256214549</c:v>
                </c:pt>
                <c:pt idx="11924">
                  <c:v>1.101011691039431</c:v>
                </c:pt>
                <c:pt idx="11925">
                  <c:v>1.1003315956945179</c:v>
                </c:pt>
                <c:pt idx="11926">
                  <c:v>1.1011941854541578</c:v>
                </c:pt>
                <c:pt idx="11927">
                  <c:v>1.1001549067971235</c:v>
                </c:pt>
                <c:pt idx="11928">
                  <c:v>1.1010211670766268</c:v>
                </c:pt>
                <c:pt idx="11929">
                  <c:v>1.1006983597916358</c:v>
                </c:pt>
                <c:pt idx="11930">
                  <c:v>1.1022094045262916</c:v>
                </c:pt>
                <c:pt idx="11931">
                  <c:v>1.1018752204392828</c:v>
                </c:pt>
                <c:pt idx="11932">
                  <c:v>1.1015947620381472</c:v>
                </c:pt>
                <c:pt idx="11933">
                  <c:v>1.1016255132992774</c:v>
                </c:pt>
                <c:pt idx="11934">
                  <c:v>1.1013002926784343</c:v>
                </c:pt>
                <c:pt idx="11935">
                  <c:v>1.1019573262011819</c:v>
                </c:pt>
                <c:pt idx="11936">
                  <c:v>1.1008926512619452</c:v>
                </c:pt>
                <c:pt idx="11937">
                  <c:v>1.1003548061201138</c:v>
                </c:pt>
                <c:pt idx="11938">
                  <c:v>1.1024041637168591</c:v>
                </c:pt>
                <c:pt idx="11939">
                  <c:v>1.1016576347313751</c:v>
                </c:pt>
                <c:pt idx="11940">
                  <c:v>1.1002041501514561</c:v>
                </c:pt>
                <c:pt idx="11941">
                  <c:v>1.0994280252573279</c:v>
                </c:pt>
                <c:pt idx="11942">
                  <c:v>1.1006954365980637</c:v>
                </c:pt>
                <c:pt idx="11943">
                  <c:v>1.1012636467412107</c:v>
                </c:pt>
                <c:pt idx="11944">
                  <c:v>1.10197954597296</c:v>
                </c:pt>
                <c:pt idx="11945">
                  <c:v>1.1003261842697603</c:v>
                </c:pt>
                <c:pt idx="11946">
                  <c:v>1.1015502942933548</c:v>
                </c:pt>
                <c:pt idx="11947">
                  <c:v>1.1022000124671552</c:v>
                </c:pt>
                <c:pt idx="11948">
                  <c:v>1.1019578999043564</c:v>
                </c:pt>
                <c:pt idx="11949">
                  <c:v>1.1016294089266216</c:v>
                </c:pt>
                <c:pt idx="11950">
                  <c:v>1.1014581662745284</c:v>
                </c:pt>
                <c:pt idx="11951">
                  <c:v>1.1018834683301799</c:v>
                </c:pt>
                <c:pt idx="11952">
                  <c:v>1.1016042020304893</c:v>
                </c:pt>
                <c:pt idx="11953">
                  <c:v>1.101616507430953</c:v>
                </c:pt>
                <c:pt idx="11954">
                  <c:v>1.1018963292592479</c:v>
                </c:pt>
                <c:pt idx="11955">
                  <c:v>1.1012502988107837</c:v>
                </c:pt>
                <c:pt idx="11956">
                  <c:v>1.1025603311248975</c:v>
                </c:pt>
                <c:pt idx="11957">
                  <c:v>1.101349639209801</c:v>
                </c:pt>
                <c:pt idx="11958">
                  <c:v>1.1015504046520601</c:v>
                </c:pt>
                <c:pt idx="11959">
                  <c:v>1.1008574398792426</c:v>
                </c:pt>
                <c:pt idx="11960">
                  <c:v>1.1011718692504737</c:v>
                </c:pt>
                <c:pt idx="11961">
                  <c:v>1.1005508202796264</c:v>
                </c:pt>
                <c:pt idx="11962">
                  <c:v>1.1015795733010552</c:v>
                </c:pt>
                <c:pt idx="11963">
                  <c:v>1.1016727230875731</c:v>
                </c:pt>
                <c:pt idx="11964">
                  <c:v>1.100881784860601</c:v>
                </c:pt>
                <c:pt idx="11965">
                  <c:v>1.0996703650430733</c:v>
                </c:pt>
                <c:pt idx="11966">
                  <c:v>1.1016154806145371</c:v>
                </c:pt>
                <c:pt idx="11967">
                  <c:v>1.1013706830019836</c:v>
                </c:pt>
                <c:pt idx="11968">
                  <c:v>1.1010648637957823</c:v>
                </c:pt>
                <c:pt idx="11969">
                  <c:v>1.1008680911753677</c:v>
                </c:pt>
                <c:pt idx="11970">
                  <c:v>1.101297394549887</c:v>
                </c:pt>
                <c:pt idx="11971">
                  <c:v>1.101078811074395</c:v>
                </c:pt>
                <c:pt idx="11972">
                  <c:v>1.1014030563690937</c:v>
                </c:pt>
                <c:pt idx="11973">
                  <c:v>1.1009550093185878</c:v>
                </c:pt>
                <c:pt idx="11974">
                  <c:v>1.1014329159424803</c:v>
                </c:pt>
                <c:pt idx="11975">
                  <c:v>1.1001419371845478</c:v>
                </c:pt>
                <c:pt idx="11976">
                  <c:v>1.1019349679999146</c:v>
                </c:pt>
                <c:pt idx="11977">
                  <c:v>1.1004766246565185</c:v>
                </c:pt>
                <c:pt idx="11978">
                  <c:v>1.1015048900676239</c:v>
                </c:pt>
                <c:pt idx="11979">
                  <c:v>1.1012851979055083</c:v>
                </c:pt>
                <c:pt idx="11980">
                  <c:v>1.0999088362213705</c:v>
                </c:pt>
                <c:pt idx="11981">
                  <c:v>1.1014732553194873</c:v>
                </c:pt>
                <c:pt idx="11982">
                  <c:v>1.1012227869888069</c:v>
                </c:pt>
                <c:pt idx="11983">
                  <c:v>1.1010118268930329</c:v>
                </c:pt>
                <c:pt idx="11984">
                  <c:v>1.1021648254649756</c:v>
                </c:pt>
                <c:pt idx="11985">
                  <c:v>1.1008645737859446</c:v>
                </c:pt>
                <c:pt idx="11986">
                  <c:v>1.101538499011987</c:v>
                </c:pt>
                <c:pt idx="11987">
                  <c:v>1.1011806835753801</c:v>
                </c:pt>
                <c:pt idx="11988">
                  <c:v>1.1017928597306521</c:v>
                </c:pt>
                <c:pt idx="11989">
                  <c:v>1.1011850283883968</c:v>
                </c:pt>
                <c:pt idx="11990">
                  <c:v>1.1006602914928871</c:v>
                </c:pt>
                <c:pt idx="11991">
                  <c:v>1.1014355331330101</c:v>
                </c:pt>
                <c:pt idx="11992">
                  <c:v>1.1015884663858755</c:v>
                </c:pt>
                <c:pt idx="11993">
                  <c:v>1.1019784171444085</c:v>
                </c:pt>
                <c:pt idx="11994">
                  <c:v>1.1016972911331027</c:v>
                </c:pt>
                <c:pt idx="11995">
                  <c:v>1.101689606558715</c:v>
                </c:pt>
                <c:pt idx="11996">
                  <c:v>1.1026229636489326</c:v>
                </c:pt>
                <c:pt idx="11997">
                  <c:v>1.1013172972692209</c:v>
                </c:pt>
                <c:pt idx="11998">
                  <c:v>1.1009699202255165</c:v>
                </c:pt>
                <c:pt idx="11999">
                  <c:v>1.101224384127677</c:v>
                </c:pt>
                <c:pt idx="12000">
                  <c:v>1.0996988822562126</c:v>
                </c:pt>
                <c:pt idx="12001">
                  <c:v>1.1002737784213212</c:v>
                </c:pt>
                <c:pt idx="12002">
                  <c:v>1.1012031938083755</c:v>
                </c:pt>
                <c:pt idx="12003">
                  <c:v>1.1008972101841821</c:v>
                </c:pt>
                <c:pt idx="12004">
                  <c:v>1.1008119253824469</c:v>
                </c:pt>
                <c:pt idx="12005">
                  <c:v>1.1010985604008525</c:v>
                </c:pt>
                <c:pt idx="12006">
                  <c:v>1.1002222814401592</c:v>
                </c:pt>
                <c:pt idx="12007">
                  <c:v>1.1008312095634352</c:v>
                </c:pt>
                <c:pt idx="12008">
                  <c:v>1.1006318636322412</c:v>
                </c:pt>
                <c:pt idx="12009">
                  <c:v>1.1018989630558722</c:v>
                </c:pt>
                <c:pt idx="12010">
                  <c:v>1.1014194709358511</c:v>
                </c:pt>
                <c:pt idx="12011">
                  <c:v>1.1009317687058833</c:v>
                </c:pt>
                <c:pt idx="12012">
                  <c:v>1.1001836096272601</c:v>
                </c:pt>
                <c:pt idx="12013">
                  <c:v>1.1007827522073235</c:v>
                </c:pt>
                <c:pt idx="12014">
                  <c:v>1.1009900128677299</c:v>
                </c:pt>
                <c:pt idx="12015">
                  <c:v>1.10147720821944</c:v>
                </c:pt>
                <c:pt idx="12016">
                  <c:v>1.1001999078232874</c:v>
                </c:pt>
                <c:pt idx="12017">
                  <c:v>1.1015132757516242</c:v>
                </c:pt>
                <c:pt idx="12018">
                  <c:v>1.1018620190134039</c:v>
                </c:pt>
                <c:pt idx="12019">
                  <c:v>1.1013627870450609</c:v>
                </c:pt>
                <c:pt idx="12020">
                  <c:v>1.1016667160420679</c:v>
                </c:pt>
                <c:pt idx="12021">
                  <c:v>1.1008689806748315</c:v>
                </c:pt>
                <c:pt idx="12022">
                  <c:v>1.1017563070080501</c:v>
                </c:pt>
                <c:pt idx="12023">
                  <c:v>1.1011727820052111</c:v>
                </c:pt>
                <c:pt idx="12024">
                  <c:v>1.1018715434479223</c:v>
                </c:pt>
                <c:pt idx="12025">
                  <c:v>1.1005840726799381</c:v>
                </c:pt>
                <c:pt idx="12026">
                  <c:v>1.1006112862053317</c:v>
                </c:pt>
                <c:pt idx="12027">
                  <c:v>1.1008192965798125</c:v>
                </c:pt>
                <c:pt idx="12028">
                  <c:v>1.1007595038616205</c:v>
                </c:pt>
                <c:pt idx="12029">
                  <c:v>1.1017796790857013</c:v>
                </c:pt>
                <c:pt idx="12030">
                  <c:v>1.1003126772153355</c:v>
                </c:pt>
                <c:pt idx="12031">
                  <c:v>1.0998416325892977</c:v>
                </c:pt>
                <c:pt idx="12032">
                  <c:v>1.1010408191446011</c:v>
                </c:pt>
                <c:pt idx="12033">
                  <c:v>1.1012380751667474</c:v>
                </c:pt>
                <c:pt idx="12034">
                  <c:v>1.1011093231538212</c:v>
                </c:pt>
                <c:pt idx="12035">
                  <c:v>1.099407708179619</c:v>
                </c:pt>
                <c:pt idx="12036">
                  <c:v>1.1022902492105011</c:v>
                </c:pt>
                <c:pt idx="12037">
                  <c:v>1.0994165162970468</c:v>
                </c:pt>
                <c:pt idx="12038">
                  <c:v>1.1008568309236162</c:v>
                </c:pt>
                <c:pt idx="12039">
                  <c:v>1.101501764840318</c:v>
                </c:pt>
                <c:pt idx="12040">
                  <c:v>1.1010711863718847</c:v>
                </c:pt>
                <c:pt idx="12041">
                  <c:v>1.1013683583810747</c:v>
                </c:pt>
                <c:pt idx="12042">
                  <c:v>1.100745010120324</c:v>
                </c:pt>
                <c:pt idx="12043">
                  <c:v>1.1009677910249838</c:v>
                </c:pt>
                <c:pt idx="12044">
                  <c:v>1.099442943734241</c:v>
                </c:pt>
                <c:pt idx="12045">
                  <c:v>1.101956764787132</c:v>
                </c:pt>
                <c:pt idx="12046">
                  <c:v>1.0991792476095543</c:v>
                </c:pt>
                <c:pt idx="12047">
                  <c:v>1.1018952035995233</c:v>
                </c:pt>
                <c:pt idx="12048">
                  <c:v>1.0997280270768961</c:v>
                </c:pt>
                <c:pt idx="12049">
                  <c:v>1.1028487686095803</c:v>
                </c:pt>
                <c:pt idx="12050">
                  <c:v>1.1012293804173745</c:v>
                </c:pt>
                <c:pt idx="12051">
                  <c:v>1.1017068956268361</c:v>
                </c:pt>
                <c:pt idx="12052">
                  <c:v>1.101047944594695</c:v>
                </c:pt>
                <c:pt idx="12053">
                  <c:v>1.1010570346140613</c:v>
                </c:pt>
                <c:pt idx="12054">
                  <c:v>1.1009007148328882</c:v>
                </c:pt>
                <c:pt idx="12055">
                  <c:v>1.1010496786518407</c:v>
                </c:pt>
                <c:pt idx="12056">
                  <c:v>1.1016052025512055</c:v>
                </c:pt>
                <c:pt idx="12057">
                  <c:v>1.1009666521339792</c:v>
                </c:pt>
                <c:pt idx="12058">
                  <c:v>1.099682310635389</c:v>
                </c:pt>
                <c:pt idx="12059">
                  <c:v>1.1006948149558635</c:v>
                </c:pt>
                <c:pt idx="12060">
                  <c:v>1.1008826367960156</c:v>
                </c:pt>
                <c:pt idx="12061">
                  <c:v>1.1023953456707245</c:v>
                </c:pt>
                <c:pt idx="12062">
                  <c:v>1.1001751202640273</c:v>
                </c:pt>
                <c:pt idx="12063">
                  <c:v>1.1012612141952745</c:v>
                </c:pt>
                <c:pt idx="12064">
                  <c:v>1.1006480030336661</c:v>
                </c:pt>
                <c:pt idx="12065">
                  <c:v>1.1003426140197041</c:v>
                </c:pt>
                <c:pt idx="12066">
                  <c:v>1.1011861432746015</c:v>
                </c:pt>
                <c:pt idx="12067">
                  <c:v>1.1014545729619301</c:v>
                </c:pt>
                <c:pt idx="12068">
                  <c:v>1.0999177591958829</c:v>
                </c:pt>
                <c:pt idx="12069">
                  <c:v>1.1007899457271642</c:v>
                </c:pt>
                <c:pt idx="12070">
                  <c:v>1.101903243873426</c:v>
                </c:pt>
                <c:pt idx="12071">
                  <c:v>1.1015161337869228</c:v>
                </c:pt>
                <c:pt idx="12072">
                  <c:v>1.1013989179066532</c:v>
                </c:pt>
                <c:pt idx="12073">
                  <c:v>1.1010879263261788</c:v>
                </c:pt>
                <c:pt idx="12074">
                  <c:v>1.1000003889341798</c:v>
                </c:pt>
                <c:pt idx="12075">
                  <c:v>1.1006009882150418</c:v>
                </c:pt>
                <c:pt idx="12076">
                  <c:v>1.1018462236503599</c:v>
                </c:pt>
                <c:pt idx="12077">
                  <c:v>1.100560744123567</c:v>
                </c:pt>
                <c:pt idx="12078">
                  <c:v>1.1010558268443973</c:v>
                </c:pt>
                <c:pt idx="12079">
                  <c:v>1.1017884118922023</c:v>
                </c:pt>
                <c:pt idx="12080">
                  <c:v>1.1021534031381697</c:v>
                </c:pt>
                <c:pt idx="12081">
                  <c:v>1.1013398959694549</c:v>
                </c:pt>
                <c:pt idx="12082">
                  <c:v>1.100218994100729</c:v>
                </c:pt>
                <c:pt idx="12083">
                  <c:v>1.1000932928382574</c:v>
                </c:pt>
                <c:pt idx="12084">
                  <c:v>1.1013081262057371</c:v>
                </c:pt>
                <c:pt idx="12085">
                  <c:v>1.1015022168989415</c:v>
                </c:pt>
                <c:pt idx="12086">
                  <c:v>1.1004973683903436</c:v>
                </c:pt>
                <c:pt idx="12087">
                  <c:v>1.1014942932750456</c:v>
                </c:pt>
                <c:pt idx="12088">
                  <c:v>1.1005065156679754</c:v>
                </c:pt>
                <c:pt idx="12089">
                  <c:v>1.1014554543204376</c:v>
                </c:pt>
                <c:pt idx="12090">
                  <c:v>1.1014202715358339</c:v>
                </c:pt>
                <c:pt idx="12091">
                  <c:v>1.1019666760538049</c:v>
                </c:pt>
                <c:pt idx="12092">
                  <c:v>1.1013177243780274</c:v>
                </c:pt>
                <c:pt idx="12093">
                  <c:v>1.1016612310938005</c:v>
                </c:pt>
                <c:pt idx="12094">
                  <c:v>1.1018092751815207</c:v>
                </c:pt>
                <c:pt idx="12095">
                  <c:v>1.1022291440953413</c:v>
                </c:pt>
                <c:pt idx="12096">
                  <c:v>1.1003174192029994</c:v>
                </c:pt>
                <c:pt idx="12097">
                  <c:v>1.1009381898548123</c:v>
                </c:pt>
                <c:pt idx="12098">
                  <c:v>1.1007084058433674</c:v>
                </c:pt>
                <c:pt idx="12099">
                  <c:v>1.1013672584465806</c:v>
                </c:pt>
                <c:pt idx="12100">
                  <c:v>1.1005684763439942</c:v>
                </c:pt>
                <c:pt idx="12101">
                  <c:v>1.0997492268461664</c:v>
                </c:pt>
                <c:pt idx="12102">
                  <c:v>1.1015037708513864</c:v>
                </c:pt>
                <c:pt idx="12103">
                  <c:v>1.1009404303848016</c:v>
                </c:pt>
                <c:pt idx="12104">
                  <c:v>1.1008493299752744</c:v>
                </c:pt>
                <c:pt idx="12105">
                  <c:v>1.100517353300928</c:v>
                </c:pt>
                <c:pt idx="12106">
                  <c:v>1.1009349255932497</c:v>
                </c:pt>
                <c:pt idx="12107">
                  <c:v>1.1004226583844714</c:v>
                </c:pt>
                <c:pt idx="12108">
                  <c:v>1.1010649541650837</c:v>
                </c:pt>
                <c:pt idx="12109">
                  <c:v>1.1012213274380014</c:v>
                </c:pt>
                <c:pt idx="12110">
                  <c:v>1.1016395981954576</c:v>
                </c:pt>
                <c:pt idx="12111">
                  <c:v>1.1012139379565378</c:v>
                </c:pt>
                <c:pt idx="12112">
                  <c:v>1.1013958443893437</c:v>
                </c:pt>
                <c:pt idx="12113">
                  <c:v>1.101458417824513</c:v>
                </c:pt>
                <c:pt idx="12114">
                  <c:v>1.1004556626878483</c:v>
                </c:pt>
                <c:pt idx="12115">
                  <c:v>1.099735061332904</c:v>
                </c:pt>
                <c:pt idx="12116">
                  <c:v>1.1011025307750417</c:v>
                </c:pt>
                <c:pt idx="12117">
                  <c:v>1.1018845885265673</c:v>
                </c:pt>
                <c:pt idx="12118">
                  <c:v>1.1010864036050036</c:v>
                </c:pt>
                <c:pt idx="12119">
                  <c:v>1.1014819268095108</c:v>
                </c:pt>
                <c:pt idx="12120">
                  <c:v>1.1012886706905212</c:v>
                </c:pt>
                <c:pt idx="12121">
                  <c:v>1.1014707355301876</c:v>
                </c:pt>
                <c:pt idx="12122">
                  <c:v>1.1008644046496909</c:v>
                </c:pt>
                <c:pt idx="12123">
                  <c:v>1.1016372884589754</c:v>
                </c:pt>
                <c:pt idx="12124">
                  <c:v>1.101690204028084</c:v>
                </c:pt>
                <c:pt idx="12125">
                  <c:v>1.1031559898918148</c:v>
                </c:pt>
                <c:pt idx="12126">
                  <c:v>1.101191619259805</c:v>
                </c:pt>
                <c:pt idx="12127">
                  <c:v>1.1020727138359587</c:v>
                </c:pt>
                <c:pt idx="12128">
                  <c:v>1.1013433205565646</c:v>
                </c:pt>
                <c:pt idx="12129">
                  <c:v>1.1009197746906412</c:v>
                </c:pt>
                <c:pt idx="12130">
                  <c:v>1.1006522462877653</c:v>
                </c:pt>
                <c:pt idx="12131">
                  <c:v>1.1014915909061671</c:v>
                </c:pt>
                <c:pt idx="12132">
                  <c:v>1.1015550530762568</c:v>
                </c:pt>
                <c:pt idx="12133">
                  <c:v>1.1014557085949572</c:v>
                </c:pt>
                <c:pt idx="12134">
                  <c:v>1.1006492968318955</c:v>
                </c:pt>
                <c:pt idx="12135">
                  <c:v>1.1022948297458075</c:v>
                </c:pt>
                <c:pt idx="12136">
                  <c:v>1.101592346721721</c:v>
                </c:pt>
                <c:pt idx="12137">
                  <c:v>1.1005533914026415</c:v>
                </c:pt>
                <c:pt idx="12138">
                  <c:v>1.1017140974318562</c:v>
                </c:pt>
                <c:pt idx="12139">
                  <c:v>1.1020789828973374</c:v>
                </c:pt>
                <c:pt idx="12140">
                  <c:v>1.1009234437018907</c:v>
                </c:pt>
                <c:pt idx="12141">
                  <c:v>1.1014558440425124</c:v>
                </c:pt>
                <c:pt idx="12142">
                  <c:v>1.1005991372369663</c:v>
                </c:pt>
                <c:pt idx="12143">
                  <c:v>1.1012830618307128</c:v>
                </c:pt>
                <c:pt idx="12144">
                  <c:v>1.1019191119341216</c:v>
                </c:pt>
                <c:pt idx="12145">
                  <c:v>1.101524763039009</c:v>
                </c:pt>
                <c:pt idx="12146">
                  <c:v>1.1003768476418228</c:v>
                </c:pt>
                <c:pt idx="12147">
                  <c:v>1.1017402960970504</c:v>
                </c:pt>
                <c:pt idx="12148">
                  <c:v>1.1013147219821962</c:v>
                </c:pt>
                <c:pt idx="12149">
                  <c:v>1.1017578896664451</c:v>
                </c:pt>
                <c:pt idx="12150">
                  <c:v>1.1003030405012895</c:v>
                </c:pt>
                <c:pt idx="12151">
                  <c:v>1.101602725522145</c:v>
                </c:pt>
                <c:pt idx="12152">
                  <c:v>1.1016015772979011</c:v>
                </c:pt>
                <c:pt idx="12153">
                  <c:v>1.1014304761917648</c:v>
                </c:pt>
                <c:pt idx="12154">
                  <c:v>1.1015274327503941</c:v>
                </c:pt>
                <c:pt idx="12155">
                  <c:v>1.1035072164491344</c:v>
                </c:pt>
                <c:pt idx="12156">
                  <c:v>1.1018588945430923</c:v>
                </c:pt>
                <c:pt idx="12157">
                  <c:v>1.1020921052809662</c:v>
                </c:pt>
                <c:pt idx="12158">
                  <c:v>1.1015951780672149</c:v>
                </c:pt>
                <c:pt idx="12159">
                  <c:v>1.1009346594070142</c:v>
                </c:pt>
                <c:pt idx="12160">
                  <c:v>1.101212046370712</c:v>
                </c:pt>
                <c:pt idx="12161">
                  <c:v>1.1009119476644871</c:v>
                </c:pt>
                <c:pt idx="12162">
                  <c:v>1.1008696996336449</c:v>
                </c:pt>
                <c:pt idx="12163">
                  <c:v>1.1014787075216417</c:v>
                </c:pt>
                <c:pt idx="12164">
                  <c:v>1.1013342463900446</c:v>
                </c:pt>
                <c:pt idx="12165">
                  <c:v>1.1017038878239012</c:v>
                </c:pt>
                <c:pt idx="12166">
                  <c:v>1.1001058469446419</c:v>
                </c:pt>
                <c:pt idx="12167">
                  <c:v>1.1013283287472051</c:v>
                </c:pt>
                <c:pt idx="12168">
                  <c:v>1.1016603554728726</c:v>
                </c:pt>
                <c:pt idx="12169">
                  <c:v>1.1014464268286104</c:v>
                </c:pt>
                <c:pt idx="12170">
                  <c:v>1.1003462787335019</c:v>
                </c:pt>
                <c:pt idx="12171">
                  <c:v>1.0993494111598732</c:v>
                </c:pt>
                <c:pt idx="12172">
                  <c:v>1.100881104279932</c:v>
                </c:pt>
                <c:pt idx="12173">
                  <c:v>1.1018751141815131</c:v>
                </c:pt>
                <c:pt idx="12174">
                  <c:v>1.1005362987165916</c:v>
                </c:pt>
                <c:pt idx="12175">
                  <c:v>1.1027164569521795</c:v>
                </c:pt>
                <c:pt idx="12176">
                  <c:v>1.100676085622857</c:v>
                </c:pt>
                <c:pt idx="12177">
                  <c:v>1.1010564131665106</c:v>
                </c:pt>
                <c:pt idx="12178">
                  <c:v>1.1013410494780014</c:v>
                </c:pt>
                <c:pt idx="12179">
                  <c:v>1.101299370895884</c:v>
                </c:pt>
                <c:pt idx="12180">
                  <c:v>1.101095609865816</c:v>
                </c:pt>
                <c:pt idx="12181">
                  <c:v>1.1003542299723175</c:v>
                </c:pt>
                <c:pt idx="12182">
                  <c:v>1.1013949889868402</c:v>
                </c:pt>
                <c:pt idx="12183">
                  <c:v>1.1015152612393353</c:v>
                </c:pt>
                <c:pt idx="12184">
                  <c:v>1.1024759990396569</c:v>
                </c:pt>
                <c:pt idx="12185">
                  <c:v>1.1012959225702257</c:v>
                </c:pt>
                <c:pt idx="12186">
                  <c:v>1.1012697196306602</c:v>
                </c:pt>
                <c:pt idx="12187">
                  <c:v>1.1014769262535424</c:v>
                </c:pt>
                <c:pt idx="12188">
                  <c:v>1.1011635136936297</c:v>
                </c:pt>
                <c:pt idx="12189">
                  <c:v>1.1022341841294392</c:v>
                </c:pt>
                <c:pt idx="12190">
                  <c:v>1.1011025573251632</c:v>
                </c:pt>
                <c:pt idx="12191">
                  <c:v>1.1001570795712012</c:v>
                </c:pt>
                <c:pt idx="12192">
                  <c:v>1.1010398490015958</c:v>
                </c:pt>
                <c:pt idx="12193">
                  <c:v>1.101107292472491</c:v>
                </c:pt>
                <c:pt idx="12194">
                  <c:v>1.1012044944291564</c:v>
                </c:pt>
                <c:pt idx="12195">
                  <c:v>1.1008870239154258</c:v>
                </c:pt>
                <c:pt idx="12196">
                  <c:v>1.1015037956465894</c:v>
                </c:pt>
                <c:pt idx="12197">
                  <c:v>1.1011149089229568</c:v>
                </c:pt>
                <c:pt idx="12198">
                  <c:v>1.1014917601781555</c:v>
                </c:pt>
                <c:pt idx="12199">
                  <c:v>1.1006222769779506</c:v>
                </c:pt>
                <c:pt idx="12200">
                  <c:v>1.1015794894013851</c:v>
                </c:pt>
                <c:pt idx="12201">
                  <c:v>1.1009185523643135</c:v>
                </c:pt>
                <c:pt idx="12202">
                  <c:v>1.100058268771557</c:v>
                </c:pt>
                <c:pt idx="12203">
                  <c:v>1.1019030746661116</c:v>
                </c:pt>
                <c:pt idx="12204">
                  <c:v>1.1016394596473109</c:v>
                </c:pt>
                <c:pt idx="12205">
                  <c:v>1.1024523787115423</c:v>
                </c:pt>
                <c:pt idx="12206">
                  <c:v>1.1006031509510485</c:v>
                </c:pt>
                <c:pt idx="12207">
                  <c:v>1.1007565373055179</c:v>
                </c:pt>
                <c:pt idx="12208">
                  <c:v>1.0999882029990071</c:v>
                </c:pt>
                <c:pt idx="12209">
                  <c:v>1.1015691241179124</c:v>
                </c:pt>
                <c:pt idx="12210">
                  <c:v>1.1013453573014524</c:v>
                </c:pt>
                <c:pt idx="12211">
                  <c:v>1.1009688706543304</c:v>
                </c:pt>
                <c:pt idx="12212">
                  <c:v>1.1007801920701723</c:v>
                </c:pt>
                <c:pt idx="12213">
                  <c:v>1.1001720962102663</c:v>
                </c:pt>
                <c:pt idx="12214">
                  <c:v>1.1028090624526639</c:v>
                </c:pt>
                <c:pt idx="12215">
                  <c:v>1.1003066141042488</c:v>
                </c:pt>
                <c:pt idx="12216">
                  <c:v>1.1004826827483143</c:v>
                </c:pt>
                <c:pt idx="12217">
                  <c:v>1.1002598135833315</c:v>
                </c:pt>
                <c:pt idx="12218">
                  <c:v>1.1013484604792825</c:v>
                </c:pt>
                <c:pt idx="12219">
                  <c:v>1.1004703989786666</c:v>
                </c:pt>
                <c:pt idx="12220">
                  <c:v>1.1014012860388511</c:v>
                </c:pt>
                <c:pt idx="12221">
                  <c:v>1.1015386681633175</c:v>
                </c:pt>
                <c:pt idx="12222">
                  <c:v>1.1024154407831572</c:v>
                </c:pt>
                <c:pt idx="12223">
                  <c:v>1.1017025969155452</c:v>
                </c:pt>
                <c:pt idx="12224">
                  <c:v>1.1004661910893307</c:v>
                </c:pt>
                <c:pt idx="12225">
                  <c:v>1.1016188034052203</c:v>
                </c:pt>
                <c:pt idx="12226">
                  <c:v>1.1009179508893061</c:v>
                </c:pt>
                <c:pt idx="12227">
                  <c:v>1.1010373515174534</c:v>
                </c:pt>
                <c:pt idx="12228">
                  <c:v>1.101963867358001</c:v>
                </c:pt>
                <c:pt idx="12229">
                  <c:v>1.100393603257994</c:v>
                </c:pt>
                <c:pt idx="12230">
                  <c:v>1.1006187728531271</c:v>
                </c:pt>
                <c:pt idx="12231">
                  <c:v>1.1011672303157316</c:v>
                </c:pt>
                <c:pt idx="12232">
                  <c:v>1.1007658763951389</c:v>
                </c:pt>
                <c:pt idx="12233">
                  <c:v>1.100930874555504</c:v>
                </c:pt>
                <c:pt idx="12234">
                  <c:v>1.1009893617687092</c:v>
                </c:pt>
                <c:pt idx="12235">
                  <c:v>1.1011013719003151</c:v>
                </c:pt>
                <c:pt idx="12236">
                  <c:v>1.102126249141127</c:v>
                </c:pt>
                <c:pt idx="12237">
                  <c:v>1.1010417108938064</c:v>
                </c:pt>
                <c:pt idx="12238">
                  <c:v>1.1009577152780032</c:v>
                </c:pt>
                <c:pt idx="12239">
                  <c:v>1.1006279798855663</c:v>
                </c:pt>
                <c:pt idx="12240">
                  <c:v>1.1008754758121735</c:v>
                </c:pt>
                <c:pt idx="12241">
                  <c:v>1.1007106427616293</c:v>
                </c:pt>
                <c:pt idx="12242">
                  <c:v>1.1010533982355224</c:v>
                </c:pt>
                <c:pt idx="12243">
                  <c:v>1.1008601550077342</c:v>
                </c:pt>
                <c:pt idx="12244">
                  <c:v>1.1010364086851838</c:v>
                </c:pt>
                <c:pt idx="12245">
                  <c:v>1.1008572337485796</c:v>
                </c:pt>
                <c:pt idx="12246">
                  <c:v>1.0996216846709792</c:v>
                </c:pt>
                <c:pt idx="12247">
                  <c:v>1.1004658386405253</c:v>
                </c:pt>
                <c:pt idx="12248">
                  <c:v>1.1018934043641766</c:v>
                </c:pt>
                <c:pt idx="12249">
                  <c:v>1.1009570425601165</c:v>
                </c:pt>
                <c:pt idx="12250">
                  <c:v>1.1019064426684615</c:v>
                </c:pt>
                <c:pt idx="12251">
                  <c:v>1.1010087492156024</c:v>
                </c:pt>
                <c:pt idx="12252">
                  <c:v>1.1013628182312782</c:v>
                </c:pt>
                <c:pt idx="12253">
                  <c:v>1.1005375914058426</c:v>
                </c:pt>
                <c:pt idx="12254">
                  <c:v>1.1011794575762928</c:v>
                </c:pt>
                <c:pt idx="12255">
                  <c:v>1.1009773908135234</c:v>
                </c:pt>
                <c:pt idx="12256">
                  <c:v>1.1015630976275983</c:v>
                </c:pt>
                <c:pt idx="12257">
                  <c:v>1.1019970438729054</c:v>
                </c:pt>
                <c:pt idx="12258">
                  <c:v>1.1007180214789631</c:v>
                </c:pt>
                <c:pt idx="12259">
                  <c:v>1.1020604918261423</c:v>
                </c:pt>
                <c:pt idx="12260">
                  <c:v>1.1020518556782488</c:v>
                </c:pt>
                <c:pt idx="12261">
                  <c:v>1.1014981134053921</c:v>
                </c:pt>
                <c:pt idx="12262">
                  <c:v>1.1009095609803428</c:v>
                </c:pt>
                <c:pt idx="12263">
                  <c:v>1.1017433412732967</c:v>
                </c:pt>
                <c:pt idx="12264">
                  <c:v>1.1006122834779755</c:v>
                </c:pt>
                <c:pt idx="12265">
                  <c:v>1.1018161015260042</c:v>
                </c:pt>
                <c:pt idx="12266">
                  <c:v>1.1001194937845651</c:v>
                </c:pt>
                <c:pt idx="12267">
                  <c:v>1.1017287723332818</c:v>
                </c:pt>
                <c:pt idx="12268">
                  <c:v>1.0999173648807672</c:v>
                </c:pt>
                <c:pt idx="12269">
                  <c:v>1.1002893286537148</c:v>
                </c:pt>
                <c:pt idx="12270">
                  <c:v>1.1003789863543276</c:v>
                </c:pt>
                <c:pt idx="12271">
                  <c:v>1.1010716756318204</c:v>
                </c:pt>
                <c:pt idx="12272">
                  <c:v>1.1020248090873508</c:v>
                </c:pt>
                <c:pt idx="12273">
                  <c:v>1.1005794643929956</c:v>
                </c:pt>
                <c:pt idx="12274">
                  <c:v>1.1011021858039931</c:v>
                </c:pt>
                <c:pt idx="12275">
                  <c:v>1.1016024382149394</c:v>
                </c:pt>
                <c:pt idx="12276">
                  <c:v>1.1010586552894801</c:v>
                </c:pt>
                <c:pt idx="12277">
                  <c:v>1.1013511915061589</c:v>
                </c:pt>
                <c:pt idx="12278">
                  <c:v>1.1015355723912215</c:v>
                </c:pt>
                <c:pt idx="12279">
                  <c:v>1.1013750477887485</c:v>
                </c:pt>
                <c:pt idx="12280">
                  <c:v>1.1012169902780458</c:v>
                </c:pt>
                <c:pt idx="12281">
                  <c:v>1.1013021623096344</c:v>
                </c:pt>
                <c:pt idx="12282">
                  <c:v>1.1014570798111287</c:v>
                </c:pt>
                <c:pt idx="12283">
                  <c:v>1.1012369523462133</c:v>
                </c:pt>
                <c:pt idx="12284">
                  <c:v>1.1014737106300445</c:v>
                </c:pt>
                <c:pt idx="12285">
                  <c:v>1.1020162225345982</c:v>
                </c:pt>
                <c:pt idx="12286">
                  <c:v>1.1019353378161396</c:v>
                </c:pt>
                <c:pt idx="12287">
                  <c:v>1.1007360579489289</c:v>
                </c:pt>
                <c:pt idx="12288">
                  <c:v>1.1016411348956747</c:v>
                </c:pt>
                <c:pt idx="12289">
                  <c:v>1.1008033203388849</c:v>
                </c:pt>
                <c:pt idx="12290">
                  <c:v>1.0999530026983313</c:v>
                </c:pt>
                <c:pt idx="12291">
                  <c:v>1.1018342661539495</c:v>
                </c:pt>
                <c:pt idx="12292">
                  <c:v>1.1027609119610287</c:v>
                </c:pt>
                <c:pt idx="12293">
                  <c:v>1.100910347784366</c:v>
                </c:pt>
                <c:pt idx="12294">
                  <c:v>1.1007690564495782</c:v>
                </c:pt>
                <c:pt idx="12295">
                  <c:v>1.1032901587378963</c:v>
                </c:pt>
                <c:pt idx="12296">
                  <c:v>1.101096751101629</c:v>
                </c:pt>
                <c:pt idx="12297">
                  <c:v>1.1004616329007175</c:v>
                </c:pt>
                <c:pt idx="12298">
                  <c:v>1.1013334523840326</c:v>
                </c:pt>
                <c:pt idx="12299">
                  <c:v>1.1008358406073286</c:v>
                </c:pt>
                <c:pt idx="12300">
                  <c:v>1.1005658806686969</c:v>
                </c:pt>
                <c:pt idx="12301">
                  <c:v>1.1010782523418212</c:v>
                </c:pt>
                <c:pt idx="12302">
                  <c:v>1.1017804474029766</c:v>
                </c:pt>
                <c:pt idx="12303">
                  <c:v>1.1021567619137835</c:v>
                </c:pt>
                <c:pt idx="12304">
                  <c:v>1.1031087276649993</c:v>
                </c:pt>
                <c:pt idx="12305">
                  <c:v>1.1000712576269911</c:v>
                </c:pt>
                <c:pt idx="12306">
                  <c:v>1.101577490448818</c:v>
                </c:pt>
                <c:pt idx="12307">
                  <c:v>1.1005447502389885</c:v>
                </c:pt>
                <c:pt idx="12308">
                  <c:v>1.1016134289439374</c:v>
                </c:pt>
                <c:pt idx="12309">
                  <c:v>1.1010492144206747</c:v>
                </c:pt>
                <c:pt idx="12310">
                  <c:v>1.1010471682009697</c:v>
                </c:pt>
                <c:pt idx="12311">
                  <c:v>1.101524869912204</c:v>
                </c:pt>
                <c:pt idx="12312">
                  <c:v>1.1006916444441741</c:v>
                </c:pt>
                <c:pt idx="12313">
                  <c:v>1.1018365455984143</c:v>
                </c:pt>
                <c:pt idx="12314">
                  <c:v>1.1019217236130758</c:v>
                </c:pt>
                <c:pt idx="12315">
                  <c:v>1.1008249332699984</c:v>
                </c:pt>
                <c:pt idx="12316">
                  <c:v>1.1022095636395854</c:v>
                </c:pt>
                <c:pt idx="12317">
                  <c:v>1.1009176110740753</c:v>
                </c:pt>
                <c:pt idx="12318">
                  <c:v>1.1012873688557665</c:v>
                </c:pt>
                <c:pt idx="12319">
                  <c:v>1.1016483790570075</c:v>
                </c:pt>
                <c:pt idx="12320">
                  <c:v>1.100954010232345</c:v>
                </c:pt>
                <c:pt idx="12321">
                  <c:v>1.1013594228535688</c:v>
                </c:pt>
                <c:pt idx="12322">
                  <c:v>1.1005546830474335</c:v>
                </c:pt>
                <c:pt idx="12323">
                  <c:v>1.100280307983962</c:v>
                </c:pt>
                <c:pt idx="12324">
                  <c:v>1.1016575318051787</c:v>
                </c:pt>
                <c:pt idx="12325">
                  <c:v>1.1018577713341731</c:v>
                </c:pt>
                <c:pt idx="12326">
                  <c:v>1.1008805379709392</c:v>
                </c:pt>
                <c:pt idx="12327">
                  <c:v>1.1003928887109504</c:v>
                </c:pt>
                <c:pt idx="12328">
                  <c:v>1.1009449359454404</c:v>
                </c:pt>
                <c:pt idx="12329">
                  <c:v>1.1007838312609832</c:v>
                </c:pt>
                <c:pt idx="12330">
                  <c:v>1.1017767584578777</c:v>
                </c:pt>
                <c:pt idx="12331">
                  <c:v>1.1015649831139795</c:v>
                </c:pt>
                <c:pt idx="12332">
                  <c:v>1.1018418335204809</c:v>
                </c:pt>
                <c:pt idx="12333">
                  <c:v>1.1005918020423775</c:v>
                </c:pt>
                <c:pt idx="12334">
                  <c:v>1.1011720405692436</c:v>
                </c:pt>
                <c:pt idx="12335">
                  <c:v>1.1011853645012746</c:v>
                </c:pt>
                <c:pt idx="12336">
                  <c:v>1.1002554043237291</c:v>
                </c:pt>
                <c:pt idx="12337">
                  <c:v>1.1007906568450552</c:v>
                </c:pt>
                <c:pt idx="12338">
                  <c:v>1.1012319502215009</c:v>
                </c:pt>
                <c:pt idx="12339">
                  <c:v>1.1005803708040049</c:v>
                </c:pt>
                <c:pt idx="12340">
                  <c:v>1.1006904720267163</c:v>
                </c:pt>
                <c:pt idx="12341">
                  <c:v>1.1011050662608586</c:v>
                </c:pt>
                <c:pt idx="12342">
                  <c:v>1.1007383977831</c:v>
                </c:pt>
                <c:pt idx="12343">
                  <c:v>1.1008462004809114</c:v>
                </c:pt>
                <c:pt idx="12344">
                  <c:v>1.1020734547955462</c:v>
                </c:pt>
                <c:pt idx="12345">
                  <c:v>1.1011421663115892</c:v>
                </c:pt>
                <c:pt idx="12346">
                  <c:v>1.1003655616421451</c:v>
                </c:pt>
                <c:pt idx="12347">
                  <c:v>1.100980442725487</c:v>
                </c:pt>
                <c:pt idx="12348">
                  <c:v>1.1009919177882481</c:v>
                </c:pt>
                <c:pt idx="12349">
                  <c:v>1.1013268405309393</c:v>
                </c:pt>
                <c:pt idx="12350">
                  <c:v>1.1010797529626646</c:v>
                </c:pt>
                <c:pt idx="12351">
                  <c:v>1.100579265139938</c:v>
                </c:pt>
                <c:pt idx="12352">
                  <c:v>1.101203379263078</c:v>
                </c:pt>
                <c:pt idx="12353">
                  <c:v>1.1014197681632831</c:v>
                </c:pt>
                <c:pt idx="12354">
                  <c:v>1.1020175166491384</c:v>
                </c:pt>
                <c:pt idx="12355">
                  <c:v>1.099835480930345</c:v>
                </c:pt>
                <c:pt idx="12356">
                  <c:v>1.1007439302149649</c:v>
                </c:pt>
                <c:pt idx="12357">
                  <c:v>1.1012871769060517</c:v>
                </c:pt>
                <c:pt idx="12358">
                  <c:v>1.1020415375515686</c:v>
                </c:pt>
                <c:pt idx="12359">
                  <c:v>1.1016256265010955</c:v>
                </c:pt>
                <c:pt idx="12360">
                  <c:v>1.1009646527277226</c:v>
                </c:pt>
                <c:pt idx="12361">
                  <c:v>1.1014805682285826</c:v>
                </c:pt>
                <c:pt idx="12362">
                  <c:v>1.1013325581973756</c:v>
                </c:pt>
                <c:pt idx="12363">
                  <c:v>1.1020698455127926</c:v>
                </c:pt>
                <c:pt idx="12364">
                  <c:v>1.1008507387772279</c:v>
                </c:pt>
                <c:pt idx="12365">
                  <c:v>1.102171595711537</c:v>
                </c:pt>
                <c:pt idx="12366">
                  <c:v>1.0999510874672365</c:v>
                </c:pt>
                <c:pt idx="12367">
                  <c:v>1.1011375604897904</c:v>
                </c:pt>
                <c:pt idx="12368">
                  <c:v>1.1016721453790181</c:v>
                </c:pt>
                <c:pt idx="12369">
                  <c:v>1.1013146656570549</c:v>
                </c:pt>
                <c:pt idx="12370">
                  <c:v>1.1014633781773937</c:v>
                </c:pt>
                <c:pt idx="12371">
                  <c:v>1.1013421252853159</c:v>
                </c:pt>
                <c:pt idx="12372">
                  <c:v>1.1006624071882289</c:v>
                </c:pt>
                <c:pt idx="12373">
                  <c:v>1.1005655161997339</c:v>
                </c:pt>
                <c:pt idx="12374">
                  <c:v>1.1006550810181976</c:v>
                </c:pt>
                <c:pt idx="12375">
                  <c:v>1.1015264322383786</c:v>
                </c:pt>
                <c:pt idx="12376">
                  <c:v>1.1017956542915113</c:v>
                </c:pt>
                <c:pt idx="12377">
                  <c:v>1.0995067291985177</c:v>
                </c:pt>
                <c:pt idx="12378">
                  <c:v>1.1022844183317404</c:v>
                </c:pt>
                <c:pt idx="12379">
                  <c:v>1.1018477645435401</c:v>
                </c:pt>
                <c:pt idx="12380">
                  <c:v>1.1009152044416326</c:v>
                </c:pt>
                <c:pt idx="12381">
                  <c:v>1.1017107006132791</c:v>
                </c:pt>
                <c:pt idx="12382">
                  <c:v>1.1021998396302699</c:v>
                </c:pt>
                <c:pt idx="12383">
                  <c:v>1.1006932893566037</c:v>
                </c:pt>
                <c:pt idx="12384">
                  <c:v>1.1013619679794091</c:v>
                </c:pt>
                <c:pt idx="12385">
                  <c:v>1.1013674695464586</c:v>
                </c:pt>
                <c:pt idx="12386">
                  <c:v>1.1017089354806093</c:v>
                </c:pt>
                <c:pt idx="12387">
                  <c:v>1.1007806223686483</c:v>
                </c:pt>
                <c:pt idx="12388">
                  <c:v>1.1017014651999162</c:v>
                </c:pt>
                <c:pt idx="12389">
                  <c:v>1.1004450584347336</c:v>
                </c:pt>
                <c:pt idx="12390">
                  <c:v>1.1006126678642514</c:v>
                </c:pt>
                <c:pt idx="12391">
                  <c:v>1.1017037940071566</c:v>
                </c:pt>
                <c:pt idx="12392">
                  <c:v>1.1011829678326739</c:v>
                </c:pt>
                <c:pt idx="12393">
                  <c:v>1.1011569349552373</c:v>
                </c:pt>
                <c:pt idx="12394">
                  <c:v>1.1007068577130681</c:v>
                </c:pt>
                <c:pt idx="12395">
                  <c:v>1.1012682103691864</c:v>
                </c:pt>
                <c:pt idx="12396">
                  <c:v>1.1005219889051585</c:v>
                </c:pt>
                <c:pt idx="12397">
                  <c:v>1.1010574700045785</c:v>
                </c:pt>
                <c:pt idx="12398">
                  <c:v>1.101873107103815</c:v>
                </c:pt>
                <c:pt idx="12399">
                  <c:v>1.1013516847894056</c:v>
                </c:pt>
                <c:pt idx="12400">
                  <c:v>1.1008737710219159</c:v>
                </c:pt>
                <c:pt idx="12401">
                  <c:v>1.1013379668794565</c:v>
                </c:pt>
                <c:pt idx="12402">
                  <c:v>1.101742937412971</c:v>
                </c:pt>
                <c:pt idx="12403">
                  <c:v>1.1017420505380553</c:v>
                </c:pt>
                <c:pt idx="12404">
                  <c:v>1.1010898678213039</c:v>
                </c:pt>
                <c:pt idx="12405">
                  <c:v>1.100564764571585</c:v>
                </c:pt>
                <c:pt idx="12406">
                  <c:v>1.1018341854436622</c:v>
                </c:pt>
                <c:pt idx="12407">
                  <c:v>1.1010844205283601</c:v>
                </c:pt>
                <c:pt idx="12408">
                  <c:v>1.1007605231284645</c:v>
                </c:pt>
                <c:pt idx="12409">
                  <c:v>1.1010464655454593</c:v>
                </c:pt>
                <c:pt idx="12410">
                  <c:v>1.1009558767740717</c:v>
                </c:pt>
                <c:pt idx="12411">
                  <c:v>1.1012191044273274</c:v>
                </c:pt>
                <c:pt idx="12412">
                  <c:v>1.1010210490935979</c:v>
                </c:pt>
                <c:pt idx="12413">
                  <c:v>1.1004513858564413</c:v>
                </c:pt>
                <c:pt idx="12414">
                  <c:v>1.1014502749122421</c:v>
                </c:pt>
                <c:pt idx="12415">
                  <c:v>1.1007161715959717</c:v>
                </c:pt>
                <c:pt idx="12416">
                  <c:v>1.1015107806475171</c:v>
                </c:pt>
                <c:pt idx="12417">
                  <c:v>1.1006526815744322</c:v>
                </c:pt>
                <c:pt idx="12418">
                  <c:v>1.1002175582850406</c:v>
                </c:pt>
                <c:pt idx="12419">
                  <c:v>1.1010013724307914</c:v>
                </c:pt>
                <c:pt idx="12420">
                  <c:v>1.100688566253921</c:v>
                </c:pt>
                <c:pt idx="12421">
                  <c:v>1.0998454964094975</c:v>
                </c:pt>
                <c:pt idx="12422">
                  <c:v>1.100104985856893</c:v>
                </c:pt>
                <c:pt idx="12423">
                  <c:v>1.1009786706910856</c:v>
                </c:pt>
                <c:pt idx="12424">
                  <c:v>1.1016102894251802</c:v>
                </c:pt>
                <c:pt idx="12425">
                  <c:v>1.1012354724668214</c:v>
                </c:pt>
                <c:pt idx="12426">
                  <c:v>1.1008524228646517</c:v>
                </c:pt>
                <c:pt idx="12427">
                  <c:v>1.101643831028966</c:v>
                </c:pt>
                <c:pt idx="12428">
                  <c:v>1.1006934422273429</c:v>
                </c:pt>
                <c:pt idx="12429">
                  <c:v>1.1007834048185372</c:v>
                </c:pt>
                <c:pt idx="12430">
                  <c:v>1.1014433463921414</c:v>
                </c:pt>
                <c:pt idx="12431">
                  <c:v>1.1026816061944626</c:v>
                </c:pt>
                <c:pt idx="12432">
                  <c:v>1.1015949038020432</c:v>
                </c:pt>
                <c:pt idx="12433">
                  <c:v>1.1021904562978473</c:v>
                </c:pt>
                <c:pt idx="12434">
                  <c:v>1.1004125843029342</c:v>
                </c:pt>
                <c:pt idx="12435">
                  <c:v>1.1013891513795666</c:v>
                </c:pt>
                <c:pt idx="12436">
                  <c:v>1.1007669852560329</c:v>
                </c:pt>
                <c:pt idx="12437">
                  <c:v>1.101205421946722</c:v>
                </c:pt>
                <c:pt idx="12438">
                  <c:v>1.1019372000465943</c:v>
                </c:pt>
                <c:pt idx="12439">
                  <c:v>1.1007490726596085</c:v>
                </c:pt>
                <c:pt idx="12440">
                  <c:v>1.1012330732760718</c:v>
                </c:pt>
                <c:pt idx="12441">
                  <c:v>1.1020809472364599</c:v>
                </c:pt>
                <c:pt idx="12442">
                  <c:v>1.1013436381795838</c:v>
                </c:pt>
                <c:pt idx="12443">
                  <c:v>1.101687846561064</c:v>
                </c:pt>
                <c:pt idx="12444">
                  <c:v>1.1019578943309978</c:v>
                </c:pt>
                <c:pt idx="12445">
                  <c:v>1.1009972563029484</c:v>
                </c:pt>
                <c:pt idx="12446">
                  <c:v>1.1019875364335443</c:v>
                </c:pt>
                <c:pt idx="12447">
                  <c:v>1.1012415791536725</c:v>
                </c:pt>
                <c:pt idx="12448">
                  <c:v>1.1020130308054354</c:v>
                </c:pt>
                <c:pt idx="12449">
                  <c:v>1.1008507743855918</c:v>
                </c:pt>
                <c:pt idx="12450">
                  <c:v>1.100359987646754</c:v>
                </c:pt>
                <c:pt idx="12451">
                  <c:v>1.1007054968406467</c:v>
                </c:pt>
                <c:pt idx="12452">
                  <c:v>1.1008756447870653</c:v>
                </c:pt>
                <c:pt idx="12453">
                  <c:v>1.1006284409838538</c:v>
                </c:pt>
                <c:pt idx="12454">
                  <c:v>1.100384823649402</c:v>
                </c:pt>
                <c:pt idx="12455">
                  <c:v>1.1009711267727018</c:v>
                </c:pt>
                <c:pt idx="12456">
                  <c:v>1.1008636526742777</c:v>
                </c:pt>
                <c:pt idx="12457">
                  <c:v>1.1005928640979439</c:v>
                </c:pt>
                <c:pt idx="12458">
                  <c:v>1.099888207788557</c:v>
                </c:pt>
                <c:pt idx="12459">
                  <c:v>1.1015404824981434</c:v>
                </c:pt>
                <c:pt idx="12460">
                  <c:v>1.1008286637048001</c:v>
                </c:pt>
                <c:pt idx="12461">
                  <c:v>1.1007558531209154</c:v>
                </c:pt>
                <c:pt idx="12462">
                  <c:v>1.1018278651310107</c:v>
                </c:pt>
                <c:pt idx="12463">
                  <c:v>1.1020491543487796</c:v>
                </c:pt>
                <c:pt idx="12464">
                  <c:v>1.1012564798518882</c:v>
                </c:pt>
                <c:pt idx="12465">
                  <c:v>1.1003846628581424</c:v>
                </c:pt>
                <c:pt idx="12466">
                  <c:v>1.1014990276193948</c:v>
                </c:pt>
                <c:pt idx="12467">
                  <c:v>1.1007424311197167</c:v>
                </c:pt>
                <c:pt idx="12468">
                  <c:v>1.1004156011418305</c:v>
                </c:pt>
                <c:pt idx="12469">
                  <c:v>1.1011496175544777</c:v>
                </c:pt>
                <c:pt idx="12470">
                  <c:v>1.1007174479190867</c:v>
                </c:pt>
                <c:pt idx="12471">
                  <c:v>1.1003639888145378</c:v>
                </c:pt>
                <c:pt idx="12472">
                  <c:v>1.1003066803899866</c:v>
                </c:pt>
                <c:pt idx="12473">
                  <c:v>1.1010290910602467</c:v>
                </c:pt>
                <c:pt idx="12474">
                  <c:v>1.1018941429566231</c:v>
                </c:pt>
                <c:pt idx="12475">
                  <c:v>1.1012994059597516</c:v>
                </c:pt>
                <c:pt idx="12476">
                  <c:v>1.1015596304377846</c:v>
                </c:pt>
                <c:pt idx="12477">
                  <c:v>1.1020579675086253</c:v>
                </c:pt>
                <c:pt idx="12478">
                  <c:v>1.1007886079591853</c:v>
                </c:pt>
                <c:pt idx="12479">
                  <c:v>1.1016812933821709</c:v>
                </c:pt>
                <c:pt idx="12480">
                  <c:v>1.1017694182021132</c:v>
                </c:pt>
                <c:pt idx="12481">
                  <c:v>1.1009236837806005</c:v>
                </c:pt>
                <c:pt idx="12482">
                  <c:v>1.1021020767140233</c:v>
                </c:pt>
                <c:pt idx="12483">
                  <c:v>1.10102447680413</c:v>
                </c:pt>
                <c:pt idx="12484">
                  <c:v>1.101087487180163</c:v>
                </c:pt>
                <c:pt idx="12485">
                  <c:v>1.1014933457565952</c:v>
                </c:pt>
                <c:pt idx="12486">
                  <c:v>1.0999141798276468</c:v>
                </c:pt>
                <c:pt idx="12487">
                  <c:v>1.1018695301642936</c:v>
                </c:pt>
                <c:pt idx="12488">
                  <c:v>1.1012463995447412</c:v>
                </c:pt>
                <c:pt idx="12489">
                  <c:v>1.101578425563817</c:v>
                </c:pt>
                <c:pt idx="12490">
                  <c:v>1.1015216921752409</c:v>
                </c:pt>
                <c:pt idx="12491">
                  <c:v>1.102219575876036</c:v>
                </c:pt>
                <c:pt idx="12492">
                  <c:v>1.1013344963166469</c:v>
                </c:pt>
                <c:pt idx="12493">
                  <c:v>1.1023502118796724</c:v>
                </c:pt>
                <c:pt idx="12494">
                  <c:v>1.1021271456423403</c:v>
                </c:pt>
                <c:pt idx="12495">
                  <c:v>1.1010233283838535</c:v>
                </c:pt>
                <c:pt idx="12496">
                  <c:v>1.1010243004384641</c:v>
                </c:pt>
                <c:pt idx="12497">
                  <c:v>1.1002430718770266</c:v>
                </c:pt>
                <c:pt idx="12498">
                  <c:v>1.1008712953807775</c:v>
                </c:pt>
                <c:pt idx="12499">
                  <c:v>1.1011368763092375</c:v>
                </c:pt>
                <c:pt idx="12500">
                  <c:v>1.101203040380722</c:v>
                </c:pt>
                <c:pt idx="12501">
                  <c:v>1.1011836116762557</c:v>
                </c:pt>
                <c:pt idx="12502">
                  <c:v>1.1018492158099586</c:v>
                </c:pt>
                <c:pt idx="12503">
                  <c:v>1.100302266261707</c:v>
                </c:pt>
                <c:pt idx="12504">
                  <c:v>1.1013582818783958</c:v>
                </c:pt>
                <c:pt idx="12505">
                  <c:v>1.0999993243323136</c:v>
                </c:pt>
                <c:pt idx="12506">
                  <c:v>1.1005603554239922</c:v>
                </c:pt>
                <c:pt idx="12507">
                  <c:v>1.1008350156906459</c:v>
                </c:pt>
                <c:pt idx="12508">
                  <c:v>1.1012821702431241</c:v>
                </c:pt>
                <c:pt idx="12509">
                  <c:v>1.0997351850960788</c:v>
                </c:pt>
                <c:pt idx="12510">
                  <c:v>1.101119721289173</c:v>
                </c:pt>
                <c:pt idx="12511">
                  <c:v>1.1010305880006186</c:v>
                </c:pt>
                <c:pt idx="12512">
                  <c:v>1.1014588062339279</c:v>
                </c:pt>
                <c:pt idx="12513">
                  <c:v>1.1014355128267332</c:v>
                </c:pt>
                <c:pt idx="12514">
                  <c:v>1.1010142866051269</c:v>
                </c:pt>
                <c:pt idx="12515">
                  <c:v>1.1012672643456212</c:v>
                </c:pt>
                <c:pt idx="12516">
                  <c:v>1.1010586935397819</c:v>
                </c:pt>
                <c:pt idx="12517">
                  <c:v>1.1002488663860799</c:v>
                </c:pt>
                <c:pt idx="12518">
                  <c:v>1.1010898507333513</c:v>
                </c:pt>
                <c:pt idx="12519">
                  <c:v>1.1014692504846308</c:v>
                </c:pt>
                <c:pt idx="12520">
                  <c:v>1.1014729582899911</c:v>
                </c:pt>
                <c:pt idx="12521">
                  <c:v>1.1010551707933052</c:v>
                </c:pt>
                <c:pt idx="12522">
                  <c:v>1.1011866896790017</c:v>
                </c:pt>
                <c:pt idx="12523">
                  <c:v>1.100173488749423</c:v>
                </c:pt>
                <c:pt idx="12524">
                  <c:v>1.101550308188705</c:v>
                </c:pt>
                <c:pt idx="12525">
                  <c:v>1.1015872029020668</c:v>
                </c:pt>
                <c:pt idx="12526">
                  <c:v>1.1013009273079182</c:v>
                </c:pt>
                <c:pt idx="12527">
                  <c:v>1.1008183949281005</c:v>
                </c:pt>
                <c:pt idx="12528">
                  <c:v>1.1019578785287609</c:v>
                </c:pt>
                <c:pt idx="12529">
                  <c:v>1.1021845848879612</c:v>
                </c:pt>
                <c:pt idx="12530">
                  <c:v>1.1000848832753591</c:v>
                </c:pt>
                <c:pt idx="12531">
                  <c:v>1.1007433994750784</c:v>
                </c:pt>
                <c:pt idx="12532">
                  <c:v>1.1001997730588864</c:v>
                </c:pt>
                <c:pt idx="12533">
                  <c:v>1.1016448165615313</c:v>
                </c:pt>
                <c:pt idx="12534">
                  <c:v>1.1005381584452096</c:v>
                </c:pt>
                <c:pt idx="12535">
                  <c:v>1.1007302893599031</c:v>
                </c:pt>
                <c:pt idx="12536">
                  <c:v>1.1014462649985006</c:v>
                </c:pt>
                <c:pt idx="12537">
                  <c:v>1.1023050936711878</c:v>
                </c:pt>
                <c:pt idx="12538">
                  <c:v>1.100821301915504</c:v>
                </c:pt>
                <c:pt idx="12539">
                  <c:v>1.1021144592925483</c:v>
                </c:pt>
                <c:pt idx="12540">
                  <c:v>1.101234188074643</c:v>
                </c:pt>
                <c:pt idx="12541">
                  <c:v>1.1019867437692334</c:v>
                </c:pt>
                <c:pt idx="12542">
                  <c:v>1.1017343309543386</c:v>
                </c:pt>
                <c:pt idx="12543">
                  <c:v>1.1007679482816137</c:v>
                </c:pt>
                <c:pt idx="12544">
                  <c:v>1.1022171261446527</c:v>
                </c:pt>
                <c:pt idx="12545">
                  <c:v>1.1007190000431044</c:v>
                </c:pt>
                <c:pt idx="12546">
                  <c:v>1.1003121107273452</c:v>
                </c:pt>
                <c:pt idx="12547">
                  <c:v>1.1005028922644184</c:v>
                </c:pt>
                <c:pt idx="12548">
                  <c:v>1.1011197383806521</c:v>
                </c:pt>
                <c:pt idx="12549">
                  <c:v>1.1020868564288577</c:v>
                </c:pt>
                <c:pt idx="12550">
                  <c:v>1.1007453162446035</c:v>
                </c:pt>
                <c:pt idx="12551">
                  <c:v>1.101707696679423</c:v>
                </c:pt>
                <c:pt idx="12552">
                  <c:v>1.1008755799993206</c:v>
                </c:pt>
                <c:pt idx="12553">
                  <c:v>1.1005394407643605</c:v>
                </c:pt>
                <c:pt idx="12554">
                  <c:v>1.101446699262782</c:v>
                </c:pt>
                <c:pt idx="12555">
                  <c:v>1.1006783968778937</c:v>
                </c:pt>
                <c:pt idx="12556">
                  <c:v>1.1000901381069919</c:v>
                </c:pt>
                <c:pt idx="12557">
                  <c:v>1.1010046869167653</c:v>
                </c:pt>
                <c:pt idx="12558">
                  <c:v>1.1011580893258599</c:v>
                </c:pt>
                <c:pt idx="12559">
                  <c:v>1.1010509162822071</c:v>
                </c:pt>
                <c:pt idx="12560">
                  <c:v>1.1007848108366958</c:v>
                </c:pt>
                <c:pt idx="12561">
                  <c:v>1.100955287025398</c:v>
                </c:pt>
                <c:pt idx="12562">
                  <c:v>1.1012166977606739</c:v>
                </c:pt>
                <c:pt idx="12563">
                  <c:v>1.1016859424116028</c:v>
                </c:pt>
                <c:pt idx="12564">
                  <c:v>1.1008032132586469</c:v>
                </c:pt>
                <c:pt idx="12565">
                  <c:v>1.1013117182381842</c:v>
                </c:pt>
                <c:pt idx="12566">
                  <c:v>1.1016742681629317</c:v>
                </c:pt>
                <c:pt idx="12567">
                  <c:v>1.1004959630989128</c:v>
                </c:pt>
                <c:pt idx="12568">
                  <c:v>1.1021764187402534</c:v>
                </c:pt>
                <c:pt idx="12569">
                  <c:v>1.1011221118541061</c:v>
                </c:pt>
                <c:pt idx="12570">
                  <c:v>1.1011958151540917</c:v>
                </c:pt>
                <c:pt idx="12571">
                  <c:v>1.1008708693435778</c:v>
                </c:pt>
                <c:pt idx="12572">
                  <c:v>1.1014644255979498</c:v>
                </c:pt>
                <c:pt idx="12573">
                  <c:v>1.1012239186352681</c:v>
                </c:pt>
                <c:pt idx="12574">
                  <c:v>1.1013000170545579</c:v>
                </c:pt>
                <c:pt idx="12575">
                  <c:v>1.1021220383418435</c:v>
                </c:pt>
                <c:pt idx="12576">
                  <c:v>1.101705947419839</c:v>
                </c:pt>
                <c:pt idx="12577">
                  <c:v>1.1005005497464815</c:v>
                </c:pt>
                <c:pt idx="12578">
                  <c:v>1.1014276133020795</c:v>
                </c:pt>
                <c:pt idx="12579">
                  <c:v>1.1007177061395748</c:v>
                </c:pt>
                <c:pt idx="12580">
                  <c:v>1.1008425176050536</c:v>
                </c:pt>
                <c:pt idx="12581">
                  <c:v>1.1013066044665667</c:v>
                </c:pt>
                <c:pt idx="12582">
                  <c:v>1.1020416036385416</c:v>
                </c:pt>
                <c:pt idx="12583">
                  <c:v>1.1019086724566931</c:v>
                </c:pt>
                <c:pt idx="12584">
                  <c:v>1.1008584521431393</c:v>
                </c:pt>
                <c:pt idx="12585">
                  <c:v>1.1011759475869156</c:v>
                </c:pt>
                <c:pt idx="12586">
                  <c:v>1.1005772549709005</c:v>
                </c:pt>
                <c:pt idx="12587">
                  <c:v>1.1008836087459366</c:v>
                </c:pt>
                <c:pt idx="12588">
                  <c:v>1.1018909893118289</c:v>
                </c:pt>
                <c:pt idx="12589">
                  <c:v>1.1007303837722244</c:v>
                </c:pt>
                <c:pt idx="12590">
                  <c:v>1.1006169243226991</c:v>
                </c:pt>
                <c:pt idx="12591">
                  <c:v>1.0996039524351029</c:v>
                </c:pt>
                <c:pt idx="12592">
                  <c:v>1.1026024716997498</c:v>
                </c:pt>
                <c:pt idx="12593">
                  <c:v>1.1009454409528627</c:v>
                </c:pt>
                <c:pt idx="12594">
                  <c:v>1.1004754190064912</c:v>
                </c:pt>
                <c:pt idx="12595">
                  <c:v>1.1006435132147592</c:v>
                </c:pt>
                <c:pt idx="12596">
                  <c:v>1.1011407472525692</c:v>
                </c:pt>
                <c:pt idx="12597">
                  <c:v>1.1012110744187147</c:v>
                </c:pt>
                <c:pt idx="12598">
                  <c:v>1.100415415248853</c:v>
                </c:pt>
                <c:pt idx="12599">
                  <c:v>1.1010551707933052</c:v>
                </c:pt>
                <c:pt idx="12600">
                  <c:v>1.1007458019060883</c:v>
                </c:pt>
                <c:pt idx="12601">
                  <c:v>1.1000089571510174</c:v>
                </c:pt>
                <c:pt idx="12602">
                  <c:v>1.1013990553283075</c:v>
                </c:pt>
                <c:pt idx="12603">
                  <c:v>1.1020524066890625</c:v>
                </c:pt>
                <c:pt idx="12604">
                  <c:v>1.102064464312134</c:v>
                </c:pt>
                <c:pt idx="12605">
                  <c:v>1.100079495338053</c:v>
                </c:pt>
                <c:pt idx="12606">
                  <c:v>1.1018811268232334</c:v>
                </c:pt>
                <c:pt idx="12607">
                  <c:v>1.1008074808187387</c:v>
                </c:pt>
                <c:pt idx="12608">
                  <c:v>1.1025656208397758</c:v>
                </c:pt>
                <c:pt idx="12609">
                  <c:v>1.1020754255093974</c:v>
                </c:pt>
                <c:pt idx="12610">
                  <c:v>1.1008517545440377</c:v>
                </c:pt>
                <c:pt idx="12611">
                  <c:v>1.1013494535431392</c:v>
                </c:pt>
                <c:pt idx="12612">
                  <c:v>1.1004328174773568</c:v>
                </c:pt>
                <c:pt idx="12613">
                  <c:v>1.1006056997212288</c:v>
                </c:pt>
                <c:pt idx="12614">
                  <c:v>1.101581544098577</c:v>
                </c:pt>
                <c:pt idx="12615">
                  <c:v>1.1023283146973035</c:v>
                </c:pt>
                <c:pt idx="12616">
                  <c:v>1.1016941441271548</c:v>
                </c:pt>
                <c:pt idx="12617">
                  <c:v>1.1006308386458084</c:v>
                </c:pt>
                <c:pt idx="12618">
                  <c:v>1.1010186575039367</c:v>
                </c:pt>
                <c:pt idx="12619">
                  <c:v>1.1004689948488615</c:v>
                </c:pt>
                <c:pt idx="12620">
                  <c:v>1.101700087007</c:v>
                </c:pt>
                <c:pt idx="12621">
                  <c:v>1.1022255702134491</c:v>
                </c:pt>
                <c:pt idx="12622">
                  <c:v>1.1014471753357808</c:v>
                </c:pt>
                <c:pt idx="12623">
                  <c:v>1.1005352214875381</c:v>
                </c:pt>
                <c:pt idx="12624">
                  <c:v>1.1021019446539773</c:v>
                </c:pt>
                <c:pt idx="12625">
                  <c:v>1.1016245701611618</c:v>
                </c:pt>
                <c:pt idx="12626">
                  <c:v>1.1017981570450353</c:v>
                </c:pt>
                <c:pt idx="12627">
                  <c:v>1.1022207896366534</c:v>
                </c:pt>
                <c:pt idx="12628">
                  <c:v>1.1010614423423646</c:v>
                </c:pt>
                <c:pt idx="12629">
                  <c:v>1.1007588733164915</c:v>
                </c:pt>
                <c:pt idx="12630">
                  <c:v>1.1010861889228909</c:v>
                </c:pt>
                <c:pt idx="12631">
                  <c:v>1.1014960642433953</c:v>
                </c:pt>
                <c:pt idx="12632">
                  <c:v>1.1004935887172773</c:v>
                </c:pt>
                <c:pt idx="12633">
                  <c:v>1.1014097247760715</c:v>
                </c:pt>
                <c:pt idx="12634">
                  <c:v>1.1008202604101622</c:v>
                </c:pt>
                <c:pt idx="12635">
                  <c:v>1.1009576767047</c:v>
                </c:pt>
                <c:pt idx="12636">
                  <c:v>1.1012470545880755</c:v>
                </c:pt>
                <c:pt idx="12637">
                  <c:v>1.0993711203736836</c:v>
                </c:pt>
                <c:pt idx="12638">
                  <c:v>1.1006291549863214</c:v>
                </c:pt>
                <c:pt idx="12639">
                  <c:v>1.1010286727246823</c:v>
                </c:pt>
                <c:pt idx="12640">
                  <c:v>1.1003617999293027</c:v>
                </c:pt>
                <c:pt idx="12641">
                  <c:v>1.1014127033437913</c:v>
                </c:pt>
                <c:pt idx="12642">
                  <c:v>1.1007322366014158</c:v>
                </c:pt>
                <c:pt idx="12643">
                  <c:v>1.1016525757219242</c:v>
                </c:pt>
                <c:pt idx="12644">
                  <c:v>1.102220587675802</c:v>
                </c:pt>
                <c:pt idx="12645">
                  <c:v>1.1017965549911781</c:v>
                </c:pt>
                <c:pt idx="12646">
                  <c:v>1.1013238464884714</c:v>
                </c:pt>
                <c:pt idx="12647">
                  <c:v>1.1009645470853608</c:v>
                </c:pt>
                <c:pt idx="12648">
                  <c:v>1.1013278385259633</c:v>
                </c:pt>
                <c:pt idx="12649">
                  <c:v>1.1005982009005641</c:v>
                </c:pt>
                <c:pt idx="12650">
                  <c:v>1.1000644426219954</c:v>
                </c:pt>
                <c:pt idx="12651">
                  <c:v>1.100694967483258</c:v>
                </c:pt>
                <c:pt idx="12652">
                  <c:v>1.1003379701449569</c:v>
                </c:pt>
                <c:pt idx="12653">
                  <c:v>1.1012734007404763</c:v>
                </c:pt>
                <c:pt idx="12654">
                  <c:v>1.1000921929134175</c:v>
                </c:pt>
                <c:pt idx="12655">
                  <c:v>1.1022558873243629</c:v>
                </c:pt>
                <c:pt idx="12656">
                  <c:v>1.1023112300229327</c:v>
                </c:pt>
                <c:pt idx="12657">
                  <c:v>1.1025971855647712</c:v>
                </c:pt>
                <c:pt idx="12658">
                  <c:v>1.1011715893388851</c:v>
                </c:pt>
                <c:pt idx="12659">
                  <c:v>1.1018121318161263</c:v>
                </c:pt>
                <c:pt idx="12660">
                  <c:v>1.1005539462608416</c:v>
                </c:pt>
                <c:pt idx="12661">
                  <c:v>1.1004207154189665</c:v>
                </c:pt>
                <c:pt idx="12662">
                  <c:v>1.1016251579199887</c:v>
                </c:pt>
                <c:pt idx="12663">
                  <c:v>1.1011665936425767</c:v>
                </c:pt>
                <c:pt idx="12664">
                  <c:v>1.100282016033675</c:v>
                </c:pt>
                <c:pt idx="12665">
                  <c:v>1.1007392839311556</c:v>
                </c:pt>
                <c:pt idx="12666">
                  <c:v>1.101620298516552</c:v>
                </c:pt>
                <c:pt idx="12667">
                  <c:v>1.101576284943921</c:v>
                </c:pt>
                <c:pt idx="12668">
                  <c:v>1.1023685291419305</c:v>
                </c:pt>
                <c:pt idx="12669">
                  <c:v>1.1020757004645316</c:v>
                </c:pt>
                <c:pt idx="12670">
                  <c:v>1.1012425203036025</c:v>
                </c:pt>
                <c:pt idx="12671">
                  <c:v>1.1016261585730815</c:v>
                </c:pt>
                <c:pt idx="12672">
                  <c:v>1.1022280799834683</c:v>
                </c:pt>
                <c:pt idx="12673">
                  <c:v>1.1001050566655202</c:v>
                </c:pt>
                <c:pt idx="12674">
                  <c:v>1.1010144055390834</c:v>
                </c:pt>
                <c:pt idx="12675">
                  <c:v>1.1004656526657659</c:v>
                </c:pt>
                <c:pt idx="12676">
                  <c:v>1.1005930437624289</c:v>
                </c:pt>
                <c:pt idx="12677">
                  <c:v>1.1020857133917767</c:v>
                </c:pt>
                <c:pt idx="12678">
                  <c:v>1.1006580288409045</c:v>
                </c:pt>
                <c:pt idx="12679">
                  <c:v>1.1012023821077483</c:v>
                </c:pt>
                <c:pt idx="12680">
                  <c:v>1.1023490826810736</c:v>
                </c:pt>
                <c:pt idx="12681">
                  <c:v>1.1009845225555022</c:v>
                </c:pt>
                <c:pt idx="12682">
                  <c:v>1.1000560203634187</c:v>
                </c:pt>
                <c:pt idx="12683">
                  <c:v>1.1017257705352967</c:v>
                </c:pt>
                <c:pt idx="12684">
                  <c:v>1.101507940911016</c:v>
                </c:pt>
                <c:pt idx="12685">
                  <c:v>1.1009603340856522</c:v>
                </c:pt>
                <c:pt idx="12686">
                  <c:v>1.1006266035754506</c:v>
                </c:pt>
                <c:pt idx="12687">
                  <c:v>1.1017806916316877</c:v>
                </c:pt>
                <c:pt idx="12688">
                  <c:v>1.101704483247661</c:v>
                </c:pt>
                <c:pt idx="12689">
                  <c:v>1.100986228243809</c:v>
                </c:pt>
                <c:pt idx="12690">
                  <c:v>1.1004243424905473</c:v>
                </c:pt>
                <c:pt idx="12691">
                  <c:v>1.1003163733780164</c:v>
                </c:pt>
                <c:pt idx="12692">
                  <c:v>1.1005877396332193</c:v>
                </c:pt>
                <c:pt idx="12693">
                  <c:v>1.1016895469880683</c:v>
                </c:pt>
                <c:pt idx="12694">
                  <c:v>1.1008939825483894</c:v>
                </c:pt>
                <c:pt idx="12695">
                  <c:v>1.1010673953909587</c:v>
                </c:pt>
                <c:pt idx="12696">
                  <c:v>1.1017787983256897</c:v>
                </c:pt>
                <c:pt idx="12697">
                  <c:v>1.1016334570475417</c:v>
                </c:pt>
                <c:pt idx="12698">
                  <c:v>1.1012265084877795</c:v>
                </c:pt>
                <c:pt idx="12699">
                  <c:v>1.1017362064232776</c:v>
                </c:pt>
                <c:pt idx="12700">
                  <c:v>1.1003113803797564</c:v>
                </c:pt>
                <c:pt idx="12701">
                  <c:v>1.1013168357745313</c:v>
                </c:pt>
                <c:pt idx="12702">
                  <c:v>1.1017888393633277</c:v>
                </c:pt>
                <c:pt idx="12703">
                  <c:v>1.1020592447367312</c:v>
                </c:pt>
                <c:pt idx="12704">
                  <c:v>1.1009209421151802</c:v>
                </c:pt>
                <c:pt idx="12705">
                  <c:v>1.1011824706251017</c:v>
                </c:pt>
                <c:pt idx="12706">
                  <c:v>1.1010021097937619</c:v>
                </c:pt>
                <c:pt idx="12707">
                  <c:v>1.1014357601624416</c:v>
                </c:pt>
                <c:pt idx="12708">
                  <c:v>1.100876252610733</c:v>
                </c:pt>
                <c:pt idx="12709">
                  <c:v>1.10075757562962</c:v>
                </c:pt>
                <c:pt idx="12710">
                  <c:v>1.100594712751594</c:v>
                </c:pt>
                <c:pt idx="12711">
                  <c:v>1.1014322232561728</c:v>
                </c:pt>
                <c:pt idx="12712">
                  <c:v>1.1020661588246805</c:v>
                </c:pt>
                <c:pt idx="12713">
                  <c:v>1.1023372228710704</c:v>
                </c:pt>
                <c:pt idx="12714">
                  <c:v>1.1015591127657114</c:v>
                </c:pt>
                <c:pt idx="12715">
                  <c:v>1.1007607247629831</c:v>
                </c:pt>
                <c:pt idx="12716">
                  <c:v>1.1013357805407804</c:v>
                </c:pt>
                <c:pt idx="12717">
                  <c:v>1.1013880349832621</c:v>
                </c:pt>
                <c:pt idx="12718">
                  <c:v>1.1014627525547185</c:v>
                </c:pt>
                <c:pt idx="12719">
                  <c:v>1.1014103570448621</c:v>
                </c:pt>
                <c:pt idx="12720">
                  <c:v>1.1014446331085148</c:v>
                </c:pt>
                <c:pt idx="12721">
                  <c:v>1.100426410738002</c:v>
                </c:pt>
                <c:pt idx="12722">
                  <c:v>1.1015835272716146</c:v>
                </c:pt>
                <c:pt idx="12723">
                  <c:v>1.1011839354223194</c:v>
                </c:pt>
                <c:pt idx="12724">
                  <c:v>1.1004468796296312</c:v>
                </c:pt>
                <c:pt idx="12725">
                  <c:v>1.101313490145444</c:v>
                </c:pt>
                <c:pt idx="12726">
                  <c:v>1.1014084559433337</c:v>
                </c:pt>
                <c:pt idx="12727">
                  <c:v>1.1013115492611227</c:v>
                </c:pt>
                <c:pt idx="12728">
                  <c:v>1.1006130578671929</c:v>
                </c:pt>
                <c:pt idx="12729">
                  <c:v>1.1020290420669827</c:v>
                </c:pt>
                <c:pt idx="12730">
                  <c:v>1.1015208042874953</c:v>
                </c:pt>
                <c:pt idx="12731">
                  <c:v>1.1017961408993113</c:v>
                </c:pt>
                <c:pt idx="12732">
                  <c:v>1.1015138119565464</c:v>
                </c:pt>
                <c:pt idx="12733">
                  <c:v>1.1017070682746137</c:v>
                </c:pt>
                <c:pt idx="12734">
                  <c:v>1.1006130461658674</c:v>
                </c:pt>
                <c:pt idx="12735">
                  <c:v>1.1004203694446506</c:v>
                </c:pt>
                <c:pt idx="12736">
                  <c:v>1.1017310754289416</c:v>
                </c:pt>
                <c:pt idx="12737">
                  <c:v>1.0992208775887273</c:v>
                </c:pt>
                <c:pt idx="12738">
                  <c:v>1.1009979666665879</c:v>
                </c:pt>
                <c:pt idx="12739">
                  <c:v>1.1016258588643115</c:v>
                </c:pt>
                <c:pt idx="12740">
                  <c:v>1.1015676566121915</c:v>
                </c:pt>
                <c:pt idx="12741">
                  <c:v>1.1009132470263476</c:v>
                </c:pt>
                <c:pt idx="12742">
                  <c:v>1.1017855467492061</c:v>
                </c:pt>
                <c:pt idx="12743">
                  <c:v>1.1016672490888768</c:v>
                </c:pt>
                <c:pt idx="12744">
                  <c:v>1.0995340639623834</c:v>
                </c:pt>
                <c:pt idx="12745">
                  <c:v>1.1015890556825707</c:v>
                </c:pt>
                <c:pt idx="12746">
                  <c:v>1.1014529316496824</c:v>
                </c:pt>
                <c:pt idx="12747">
                  <c:v>1.1014199444692923</c:v>
                </c:pt>
                <c:pt idx="12748">
                  <c:v>1.1000914066741914</c:v>
                </c:pt>
                <c:pt idx="12749">
                  <c:v>1.1005106408578251</c:v>
                </c:pt>
                <c:pt idx="12750">
                  <c:v>1.1010856878942303</c:v>
                </c:pt>
                <c:pt idx="12751">
                  <c:v>1.1007221453163176</c:v>
                </c:pt>
                <c:pt idx="12752">
                  <c:v>1.1003528481843952</c:v>
                </c:pt>
                <c:pt idx="12753">
                  <c:v>1.1011603160321777</c:v>
                </c:pt>
                <c:pt idx="12754">
                  <c:v>1.1010473955350095</c:v>
                </c:pt>
                <c:pt idx="12755">
                  <c:v>1.1004874584696542</c:v>
                </c:pt>
                <c:pt idx="12756">
                  <c:v>1.1019110790621658</c:v>
                </c:pt>
                <c:pt idx="12757">
                  <c:v>1.1014489398230054</c:v>
                </c:pt>
                <c:pt idx="12758">
                  <c:v>1.1009031231592925</c:v>
                </c:pt>
                <c:pt idx="12759">
                  <c:v>1.1008895152066867</c:v>
                </c:pt>
                <c:pt idx="12760">
                  <c:v>1.1009192478272662</c:v>
                </c:pt>
                <c:pt idx="12761">
                  <c:v>1.1015969871038918</c:v>
                </c:pt>
                <c:pt idx="12762">
                  <c:v>1.1008787455553042</c:v>
                </c:pt>
                <c:pt idx="12763">
                  <c:v>1.1012343658295694</c:v>
                </c:pt>
                <c:pt idx="12764">
                  <c:v>1.1013811243576563</c:v>
                </c:pt>
                <c:pt idx="12765">
                  <c:v>1.1009408431492453</c:v>
                </c:pt>
                <c:pt idx="12766">
                  <c:v>1.1006665144944074</c:v>
                </c:pt>
                <c:pt idx="12767">
                  <c:v>1.1011715389738912</c:v>
                </c:pt>
                <c:pt idx="12768">
                  <c:v>1.1016423232733883</c:v>
                </c:pt>
                <c:pt idx="12769">
                  <c:v>1.1012884783903563</c:v>
                </c:pt>
                <c:pt idx="12770">
                  <c:v>1.1027198882205278</c:v>
                </c:pt>
                <c:pt idx="12771">
                  <c:v>1.1005491588469014</c:v>
                </c:pt>
                <c:pt idx="12772">
                  <c:v>1.0996413893754635</c:v>
                </c:pt>
                <c:pt idx="12773">
                  <c:v>1.1016907811341856</c:v>
                </c:pt>
                <c:pt idx="12774">
                  <c:v>1.10156109869834</c:v>
                </c:pt>
                <c:pt idx="12775">
                  <c:v>1.1010149539044727</c:v>
                </c:pt>
                <c:pt idx="12776">
                  <c:v>1.1013011416394405</c:v>
                </c:pt>
                <c:pt idx="12777">
                  <c:v>1.1018974840083557</c:v>
                </c:pt>
                <c:pt idx="12778">
                  <c:v>1.1012141038244889</c:v>
                </c:pt>
                <c:pt idx="12779">
                  <c:v>1.1021383346057789</c:v>
                </c:pt>
                <c:pt idx="12780">
                  <c:v>1.1004317136130719</c:v>
                </c:pt>
                <c:pt idx="12781">
                  <c:v>1.1006879665361824</c:v>
                </c:pt>
                <c:pt idx="12782">
                  <c:v>1.1012131753874306</c:v>
                </c:pt>
                <c:pt idx="12783">
                  <c:v>1.1009525442002721</c:v>
                </c:pt>
                <c:pt idx="12784">
                  <c:v>1.1008767712809286</c:v>
                </c:pt>
                <c:pt idx="12785">
                  <c:v>1.1017840135180108</c:v>
                </c:pt>
                <c:pt idx="12786">
                  <c:v>1.1032487116016858</c:v>
                </c:pt>
                <c:pt idx="12787">
                  <c:v>1.1026797156402437</c:v>
                </c:pt>
                <c:pt idx="12788">
                  <c:v>1.1019075638066738</c:v>
                </c:pt>
                <c:pt idx="12789">
                  <c:v>1.1006926160078545</c:v>
                </c:pt>
                <c:pt idx="12790">
                  <c:v>1.1013366835411738</c:v>
                </c:pt>
                <c:pt idx="12791">
                  <c:v>1.0995501275139956</c:v>
                </c:pt>
                <c:pt idx="12792">
                  <c:v>1.1011362437476497</c:v>
                </c:pt>
                <c:pt idx="12793">
                  <c:v>1.1012252079486033</c:v>
                </c:pt>
                <c:pt idx="12794">
                  <c:v>1.1015917997956679</c:v>
                </c:pt>
                <c:pt idx="12795">
                  <c:v>1.1014793882838132</c:v>
                </c:pt>
                <c:pt idx="12796">
                  <c:v>1.1003744557667896</c:v>
                </c:pt>
                <c:pt idx="12797">
                  <c:v>1.1002370247572519</c:v>
                </c:pt>
                <c:pt idx="12798">
                  <c:v>1.1015833409989884</c:v>
                </c:pt>
                <c:pt idx="12799">
                  <c:v>1.1008496613648866</c:v>
                </c:pt>
                <c:pt idx="12800">
                  <c:v>1.1012956620358298</c:v>
                </c:pt>
                <c:pt idx="12801">
                  <c:v>1.1020999972443422</c:v>
                </c:pt>
                <c:pt idx="12802">
                  <c:v>1.0995377117976011</c:v>
                </c:pt>
                <c:pt idx="12803">
                  <c:v>1.101148258723966</c:v>
                </c:pt>
                <c:pt idx="12804">
                  <c:v>1.1021532802563665</c:v>
                </c:pt>
                <c:pt idx="12805">
                  <c:v>1.0995115546475798</c:v>
                </c:pt>
                <c:pt idx="12806">
                  <c:v>1.1012378792469983</c:v>
                </c:pt>
                <c:pt idx="12807">
                  <c:v>1.1011134236174427</c:v>
                </c:pt>
                <c:pt idx="12808">
                  <c:v>1.1015554008184685</c:v>
                </c:pt>
                <c:pt idx="12809">
                  <c:v>1.1002690962159232</c:v>
                </c:pt>
                <c:pt idx="12810">
                  <c:v>1.1011624100316755</c:v>
                </c:pt>
                <c:pt idx="12811">
                  <c:v>1.1012984418055969</c:v>
                </c:pt>
                <c:pt idx="12812">
                  <c:v>1.0998413759629662</c:v>
                </c:pt>
                <c:pt idx="12813">
                  <c:v>1.1005330253053049</c:v>
                </c:pt>
                <c:pt idx="12814">
                  <c:v>1.1010872399113625</c:v>
                </c:pt>
                <c:pt idx="12815">
                  <c:v>1.1011672210810379</c:v>
                </c:pt>
                <c:pt idx="12816">
                  <c:v>1.1020747907475419</c:v>
                </c:pt>
                <c:pt idx="12817">
                  <c:v>1.1010251319674043</c:v>
                </c:pt>
                <c:pt idx="12818">
                  <c:v>1.1011251758800511</c:v>
                </c:pt>
                <c:pt idx="12819">
                  <c:v>1.101959194383197</c:v>
                </c:pt>
                <c:pt idx="12820">
                  <c:v>1.1005814830268632</c:v>
                </c:pt>
                <c:pt idx="12821">
                  <c:v>1.1018548087546676</c:v>
                </c:pt>
                <c:pt idx="12822">
                  <c:v>1.1013361919754749</c:v>
                </c:pt>
                <c:pt idx="12823">
                  <c:v>1.1012092899607016</c:v>
                </c:pt>
                <c:pt idx="12824">
                  <c:v>1.1017683309841504</c:v>
                </c:pt>
                <c:pt idx="12825">
                  <c:v>1.1005825857762395</c:v>
                </c:pt>
                <c:pt idx="12826">
                  <c:v>1.1008181729505062</c:v>
                </c:pt>
                <c:pt idx="12827">
                  <c:v>1.1016173473797881</c:v>
                </c:pt>
                <c:pt idx="12828">
                  <c:v>1.1011342407665505</c:v>
                </c:pt>
                <c:pt idx="12829">
                  <c:v>1.1014370481004745</c:v>
                </c:pt>
                <c:pt idx="12830">
                  <c:v>1.101146496298248</c:v>
                </c:pt>
                <c:pt idx="12831">
                  <c:v>1.1008393839759747</c:v>
                </c:pt>
                <c:pt idx="12832">
                  <c:v>1.1003530861780799</c:v>
                </c:pt>
                <c:pt idx="12833">
                  <c:v>1.1008228298806788</c:v>
                </c:pt>
                <c:pt idx="12834">
                  <c:v>1.0999753412298863</c:v>
                </c:pt>
                <c:pt idx="12835">
                  <c:v>1.0997545371087702</c:v>
                </c:pt>
                <c:pt idx="12836">
                  <c:v>1.1011884216614982</c:v>
                </c:pt>
                <c:pt idx="12837">
                  <c:v>1.1010721647671784</c:v>
                </c:pt>
                <c:pt idx="12838">
                  <c:v>1.1013920861776332</c:v>
                </c:pt>
                <c:pt idx="12839">
                  <c:v>1.1012141176406935</c:v>
                </c:pt>
                <c:pt idx="12840">
                  <c:v>1.1019884817078198</c:v>
                </c:pt>
                <c:pt idx="12841">
                  <c:v>1.1019912818155166</c:v>
                </c:pt>
                <c:pt idx="12842">
                  <c:v>1.1020776389789173</c:v>
                </c:pt>
                <c:pt idx="12843">
                  <c:v>1.1012372515220361</c:v>
                </c:pt>
                <c:pt idx="12844">
                  <c:v>1.1005480788156681</c:v>
                </c:pt>
                <c:pt idx="12845">
                  <c:v>1.1013726742751393</c:v>
                </c:pt>
                <c:pt idx="12846">
                  <c:v>1.1011807175949408</c:v>
                </c:pt>
                <c:pt idx="12847">
                  <c:v>1.1000885574836485</c:v>
                </c:pt>
                <c:pt idx="12848">
                  <c:v>1.1019793268168097</c:v>
                </c:pt>
                <c:pt idx="12849">
                  <c:v>1.1013148780965651</c:v>
                </c:pt>
                <c:pt idx="12850">
                  <c:v>1.1015184064047989</c:v>
                </c:pt>
                <c:pt idx="12851">
                  <c:v>1.0998513051129803</c:v>
                </c:pt>
                <c:pt idx="12852">
                  <c:v>1.1010300306668683</c:v>
                </c:pt>
                <c:pt idx="12853">
                  <c:v>1.1014799948175995</c:v>
                </c:pt>
                <c:pt idx="12854">
                  <c:v>1.101231029583305</c:v>
                </c:pt>
                <c:pt idx="12855">
                  <c:v>1.1006295632094714</c:v>
                </c:pt>
                <c:pt idx="12856">
                  <c:v>1.1006503209178391</c:v>
                </c:pt>
                <c:pt idx="12857">
                  <c:v>1.1016927819288622</c:v>
                </c:pt>
                <c:pt idx="12858">
                  <c:v>1.1008671138872743</c:v>
                </c:pt>
                <c:pt idx="12859">
                  <c:v>1.0994904783446959</c:v>
                </c:pt>
                <c:pt idx="12860">
                  <c:v>1.0999363421876176</c:v>
                </c:pt>
                <c:pt idx="12861">
                  <c:v>1.1012764729229989</c:v>
                </c:pt>
                <c:pt idx="12862">
                  <c:v>1.1013875317568886</c:v>
                </c:pt>
                <c:pt idx="12863">
                  <c:v>1.1006439075046146</c:v>
                </c:pt>
                <c:pt idx="12864">
                  <c:v>1.1009852450022359</c:v>
                </c:pt>
                <c:pt idx="12865">
                  <c:v>1.1007505901043684</c:v>
                </c:pt>
                <c:pt idx="12866">
                  <c:v>1.1008156482167883</c:v>
                </c:pt>
                <c:pt idx="12867">
                  <c:v>1.1020980923480064</c:v>
                </c:pt>
                <c:pt idx="12868">
                  <c:v>1.1003044005183127</c:v>
                </c:pt>
                <c:pt idx="12869">
                  <c:v>1.1015016547868397</c:v>
                </c:pt>
                <c:pt idx="12870">
                  <c:v>1.1019047685111478</c:v>
                </c:pt>
                <c:pt idx="12871">
                  <c:v>1.1003033956980048</c:v>
                </c:pt>
                <c:pt idx="12872">
                  <c:v>1.1007442460671488</c:v>
                </c:pt>
                <c:pt idx="12873">
                  <c:v>1.0997133642099486</c:v>
                </c:pt>
                <c:pt idx="12874">
                  <c:v>1.1015156168175515</c:v>
                </c:pt>
                <c:pt idx="12875">
                  <c:v>1.1015097832840894</c:v>
                </c:pt>
                <c:pt idx="12876">
                  <c:v>1.1006615682443182</c:v>
                </c:pt>
                <c:pt idx="12877">
                  <c:v>1.1015317357019667</c:v>
                </c:pt>
                <c:pt idx="12878">
                  <c:v>1.1006428203962553</c:v>
                </c:pt>
                <c:pt idx="12879">
                  <c:v>1.1009131698963364</c:v>
                </c:pt>
                <c:pt idx="12880">
                  <c:v>1.1022600441236721</c:v>
                </c:pt>
                <c:pt idx="12881">
                  <c:v>1.1013414842837401</c:v>
                </c:pt>
                <c:pt idx="12882">
                  <c:v>1.1012306664806759</c:v>
                </c:pt>
                <c:pt idx="12883">
                  <c:v>1.1020904329811576</c:v>
                </c:pt>
                <c:pt idx="12884">
                  <c:v>1.1022450101444883</c:v>
                </c:pt>
                <c:pt idx="12885">
                  <c:v>1.1014126691111907</c:v>
                </c:pt>
                <c:pt idx="12886">
                  <c:v>1.1013842249600223</c:v>
                </c:pt>
                <c:pt idx="12887">
                  <c:v>1.1019002735853798</c:v>
                </c:pt>
                <c:pt idx="12888">
                  <c:v>1.1008680834374411</c:v>
                </c:pt>
                <c:pt idx="12889">
                  <c:v>1.1012462774678171</c:v>
                </c:pt>
                <c:pt idx="12890">
                  <c:v>1.1015687961255669</c:v>
                </c:pt>
                <c:pt idx="12891">
                  <c:v>1.1011813509645385</c:v>
                </c:pt>
                <c:pt idx="12892">
                  <c:v>1.1012420574451569</c:v>
                </c:pt>
                <c:pt idx="12893">
                  <c:v>1.1008291060621564</c:v>
                </c:pt>
                <c:pt idx="12894">
                  <c:v>1.1001360983910913</c:v>
                </c:pt>
                <c:pt idx="12895">
                  <c:v>1.1007432769450574</c:v>
                </c:pt>
                <c:pt idx="12896">
                  <c:v>1.1004013273307549</c:v>
                </c:pt>
                <c:pt idx="12897">
                  <c:v>1.1016589251513607</c:v>
                </c:pt>
                <c:pt idx="12898">
                  <c:v>1.1009210551245894</c:v>
                </c:pt>
                <c:pt idx="12899">
                  <c:v>1.1028275083897916</c:v>
                </c:pt>
                <c:pt idx="12900">
                  <c:v>1.1009447790981202</c:v>
                </c:pt>
                <c:pt idx="12901">
                  <c:v>1.1002031954676825</c:v>
                </c:pt>
                <c:pt idx="12902">
                  <c:v>1.1018094205240085</c:v>
                </c:pt>
                <c:pt idx="12903">
                  <c:v>1.1013755740580324</c:v>
                </c:pt>
                <c:pt idx="12904">
                  <c:v>1.1016844101350489</c:v>
                </c:pt>
                <c:pt idx="12905">
                  <c:v>1.1012263288865198</c:v>
                </c:pt>
                <c:pt idx="12906">
                  <c:v>1.1004528259159394</c:v>
                </c:pt>
                <c:pt idx="12907">
                  <c:v>1.1012960836996817</c:v>
                </c:pt>
                <c:pt idx="12908">
                  <c:v>1.1005010405576476</c:v>
                </c:pt>
                <c:pt idx="12909">
                  <c:v>1.1014495745633526</c:v>
                </c:pt>
                <c:pt idx="12910">
                  <c:v>1.0997095295575954</c:v>
                </c:pt>
                <c:pt idx="12911">
                  <c:v>1.1002462861756073</c:v>
                </c:pt>
                <c:pt idx="12912">
                  <c:v>1.1010464759168404</c:v>
                </c:pt>
                <c:pt idx="12913">
                  <c:v>1.1017564762498719</c:v>
                </c:pt>
                <c:pt idx="12914">
                  <c:v>1.1013360587687231</c:v>
                </c:pt>
                <c:pt idx="12915">
                  <c:v>1.1009571291705809</c:v>
                </c:pt>
                <c:pt idx="12916">
                  <c:v>1.1017855692157712</c:v>
                </c:pt>
                <c:pt idx="12917">
                  <c:v>1.1008852310722785</c:v>
                </c:pt>
                <c:pt idx="12918">
                  <c:v>1.1005317136394692</c:v>
                </c:pt>
                <c:pt idx="12919">
                  <c:v>1.101021365634558</c:v>
                </c:pt>
                <c:pt idx="12920">
                  <c:v>1.1007269752007192</c:v>
                </c:pt>
                <c:pt idx="12921">
                  <c:v>1.1001500617284785</c:v>
                </c:pt>
                <c:pt idx="12922">
                  <c:v>1.1015749961640544</c:v>
                </c:pt>
                <c:pt idx="12923">
                  <c:v>1.1003970848204425</c:v>
                </c:pt>
                <c:pt idx="12924">
                  <c:v>1.1004663195697095</c:v>
                </c:pt>
                <c:pt idx="12925">
                  <c:v>1.101482644617193</c:v>
                </c:pt>
                <c:pt idx="12926">
                  <c:v>1.1012068945096705</c:v>
                </c:pt>
                <c:pt idx="12927">
                  <c:v>1.1013909864080758</c:v>
                </c:pt>
                <c:pt idx="12928">
                  <c:v>1.1003934171865783</c:v>
                </c:pt>
                <c:pt idx="12929">
                  <c:v>1.100660857551979</c:v>
                </c:pt>
                <c:pt idx="12930">
                  <c:v>1.100035290200603</c:v>
                </c:pt>
                <c:pt idx="12931">
                  <c:v>1.1016550195806778</c:v>
                </c:pt>
                <c:pt idx="12932">
                  <c:v>1.1009297082905387</c:v>
                </c:pt>
                <c:pt idx="12933">
                  <c:v>1.100517370310935</c:v>
                </c:pt>
                <c:pt idx="12934">
                  <c:v>1.1009123024541763</c:v>
                </c:pt>
                <c:pt idx="12935">
                  <c:v>1.1006932893566037</c:v>
                </c:pt>
                <c:pt idx="12936">
                  <c:v>1.1010350661873252</c:v>
                </c:pt>
                <c:pt idx="12937">
                  <c:v>1.1014812993108198</c:v>
                </c:pt>
                <c:pt idx="12938">
                  <c:v>1.1006739527336287</c:v>
                </c:pt>
                <c:pt idx="12939">
                  <c:v>1.1014538953990578</c:v>
                </c:pt>
                <c:pt idx="12940">
                  <c:v>1.1008301290624301</c:v>
                </c:pt>
                <c:pt idx="12941">
                  <c:v>1.1012105783686423</c:v>
                </c:pt>
                <c:pt idx="12942">
                  <c:v>1.1001576547383201</c:v>
                </c:pt>
                <c:pt idx="12943">
                  <c:v>1.1009467530655981</c:v>
                </c:pt>
                <c:pt idx="12944">
                  <c:v>1.1012075343540784</c:v>
                </c:pt>
                <c:pt idx="12945">
                  <c:v>1.1005866376913913</c:v>
                </c:pt>
                <c:pt idx="12946">
                  <c:v>1.1012698866990558</c:v>
                </c:pt>
                <c:pt idx="12947">
                  <c:v>1.1005093340153076</c:v>
                </c:pt>
                <c:pt idx="12948">
                  <c:v>1.1009984107813888</c:v>
                </c:pt>
                <c:pt idx="12949">
                  <c:v>1.1010069048722739</c:v>
                </c:pt>
                <c:pt idx="12950">
                  <c:v>1.1005969158418161</c:v>
                </c:pt>
                <c:pt idx="12951">
                  <c:v>1.099826157630605</c:v>
                </c:pt>
                <c:pt idx="12952">
                  <c:v>1.099635200105981</c:v>
                </c:pt>
                <c:pt idx="12953">
                  <c:v>1.1018402375024008</c:v>
                </c:pt>
                <c:pt idx="12954">
                  <c:v>1.101134480168579</c:v>
                </c:pt>
                <c:pt idx="12955">
                  <c:v>1.1010398318990338</c:v>
                </c:pt>
                <c:pt idx="12956">
                  <c:v>1.1019655194637903</c:v>
                </c:pt>
                <c:pt idx="12957">
                  <c:v>1.1010735812424317</c:v>
                </c:pt>
                <c:pt idx="12958">
                  <c:v>1.1006570333801784</c:v>
                </c:pt>
                <c:pt idx="12959">
                  <c:v>1.1007717221083584</c:v>
                </c:pt>
                <c:pt idx="12960">
                  <c:v>1.1008594390306687</c:v>
                </c:pt>
                <c:pt idx="12961">
                  <c:v>1.0999529709872762</c:v>
                </c:pt>
                <c:pt idx="12962">
                  <c:v>1.1022624157187191</c:v>
                </c:pt>
                <c:pt idx="12963">
                  <c:v>1.1006015288830928</c:v>
                </c:pt>
                <c:pt idx="12964">
                  <c:v>1.100807484241219</c:v>
                </c:pt>
                <c:pt idx="12965">
                  <c:v>1.1011323080795488</c:v>
                </c:pt>
                <c:pt idx="12966">
                  <c:v>1.1010315763968226</c:v>
                </c:pt>
                <c:pt idx="12967">
                  <c:v>1.1006975894690203</c:v>
                </c:pt>
                <c:pt idx="12968">
                  <c:v>1.1009251615551456</c:v>
                </c:pt>
                <c:pt idx="12969">
                  <c:v>1.1024509130341489</c:v>
                </c:pt>
                <c:pt idx="12970">
                  <c:v>1.1019239482039074</c:v>
                </c:pt>
                <c:pt idx="12971">
                  <c:v>1.101032503033041</c:v>
                </c:pt>
                <c:pt idx="12972">
                  <c:v>1.099980898061576</c:v>
                </c:pt>
                <c:pt idx="12973">
                  <c:v>1.1008070837876467</c:v>
                </c:pt>
                <c:pt idx="12974">
                  <c:v>1.1010370442000297</c:v>
                </c:pt>
                <c:pt idx="12975">
                  <c:v>1.1013037551666518</c:v>
                </c:pt>
                <c:pt idx="12976">
                  <c:v>1.1003518482180918</c:v>
                </c:pt>
                <c:pt idx="12977">
                  <c:v>1.1004398445068653</c:v>
                </c:pt>
                <c:pt idx="12978">
                  <c:v>1.1012607330622297</c:v>
                </c:pt>
                <c:pt idx="12979">
                  <c:v>1.1006426539377119</c:v>
                </c:pt>
                <c:pt idx="12980">
                  <c:v>1.1013464735542569</c:v>
                </c:pt>
                <c:pt idx="12981">
                  <c:v>1.1007271612161289</c:v>
                </c:pt>
                <c:pt idx="12982">
                  <c:v>1.0998479248326252</c:v>
                </c:pt>
                <c:pt idx="12983">
                  <c:v>1.1015660136263852</c:v>
                </c:pt>
                <c:pt idx="12984">
                  <c:v>1.0998546897583237</c:v>
                </c:pt>
                <c:pt idx="12985">
                  <c:v>1.1010348535479375</c:v>
                </c:pt>
                <c:pt idx="12986">
                  <c:v>1.1015813055803501</c:v>
                </c:pt>
                <c:pt idx="12987">
                  <c:v>1.1015475478266521</c:v>
                </c:pt>
                <c:pt idx="12988">
                  <c:v>1.1010991185404164</c:v>
                </c:pt>
                <c:pt idx="12989">
                  <c:v>1.1012697165070924</c:v>
                </c:pt>
                <c:pt idx="12990">
                  <c:v>1.0996668951155775</c:v>
                </c:pt>
                <c:pt idx="12991">
                  <c:v>1.1014795574437566</c:v>
                </c:pt>
                <c:pt idx="12992">
                  <c:v>1.1008899442239377</c:v>
                </c:pt>
                <c:pt idx="12993">
                  <c:v>1.1018472979353928</c:v>
                </c:pt>
                <c:pt idx="12994">
                  <c:v>1.1012501036394799</c:v>
                </c:pt>
                <c:pt idx="12995">
                  <c:v>1.1010778668033776</c:v>
                </c:pt>
                <c:pt idx="12996">
                  <c:v>1.1021920138815413</c:v>
                </c:pt>
                <c:pt idx="12997">
                  <c:v>1.10121363897752</c:v>
                </c:pt>
                <c:pt idx="12998">
                  <c:v>1.1009197563750517</c:v>
                </c:pt>
                <c:pt idx="12999">
                  <c:v>1.1000892100473132</c:v>
                </c:pt>
                <c:pt idx="13000">
                  <c:v>1.1003078160381914</c:v>
                </c:pt>
                <c:pt idx="13001">
                  <c:v>1.101138537845644</c:v>
                </c:pt>
                <c:pt idx="13002">
                  <c:v>1.1013620081390458</c:v>
                </c:pt>
                <c:pt idx="13003">
                  <c:v>1.1012176300192957</c:v>
                </c:pt>
                <c:pt idx="13004">
                  <c:v>1.1015049781843813</c:v>
                </c:pt>
                <c:pt idx="13005">
                  <c:v>1.1014688662058965</c:v>
                </c:pt>
                <c:pt idx="13006">
                  <c:v>1.1007663407562991</c:v>
                </c:pt>
                <c:pt idx="13007">
                  <c:v>1.1015542842293744</c:v>
                </c:pt>
                <c:pt idx="13008">
                  <c:v>1.1011649563585495</c:v>
                </c:pt>
                <c:pt idx="13009">
                  <c:v>1.1027217412859172</c:v>
                </c:pt>
                <c:pt idx="13010">
                  <c:v>1.1013436786950994</c:v>
                </c:pt>
                <c:pt idx="13011">
                  <c:v>1.1012777548401458</c:v>
                </c:pt>
                <c:pt idx="13012">
                  <c:v>1.100579289119779</c:v>
                </c:pt>
                <c:pt idx="13013">
                  <c:v>1.1012094631864988</c:v>
                </c:pt>
                <c:pt idx="13014">
                  <c:v>1.1006108849044263</c:v>
                </c:pt>
                <c:pt idx="13015">
                  <c:v>1.1007203023374286</c:v>
                </c:pt>
                <c:pt idx="13016">
                  <c:v>1.1003832015383566</c:v>
                </c:pt>
                <c:pt idx="13017">
                  <c:v>1.1017974047728623</c:v>
                </c:pt>
                <c:pt idx="13018">
                  <c:v>1.1015749224473212</c:v>
                </c:pt>
                <c:pt idx="13019">
                  <c:v>1.1004194427222584</c:v>
                </c:pt>
                <c:pt idx="13020">
                  <c:v>1.1014296059757531</c:v>
                </c:pt>
                <c:pt idx="13021">
                  <c:v>1.1007302007172051</c:v>
                </c:pt>
                <c:pt idx="13022">
                  <c:v>1.1011081420404605</c:v>
                </c:pt>
                <c:pt idx="13023">
                  <c:v>1.1007957384675273</c:v>
                </c:pt>
                <c:pt idx="13024">
                  <c:v>1.1007728308174742</c:v>
                </c:pt>
                <c:pt idx="13025">
                  <c:v>1.1021116634276529</c:v>
                </c:pt>
                <c:pt idx="13026">
                  <c:v>1.1026760509987044</c:v>
                </c:pt>
                <c:pt idx="13027">
                  <c:v>1.1018955902037026</c:v>
                </c:pt>
                <c:pt idx="13028">
                  <c:v>1.1014319302106452</c:v>
                </c:pt>
                <c:pt idx="13029">
                  <c:v>1.1000385902180305</c:v>
                </c:pt>
                <c:pt idx="13030">
                  <c:v>1.1010552052415812</c:v>
                </c:pt>
                <c:pt idx="13031">
                  <c:v>1.1016174881961176</c:v>
                </c:pt>
                <c:pt idx="13032">
                  <c:v>1.1012729580642875</c:v>
                </c:pt>
                <c:pt idx="13033">
                  <c:v>1.1017853094411636</c:v>
                </c:pt>
                <c:pt idx="13034">
                  <c:v>1.1007411589670797</c:v>
                </c:pt>
                <c:pt idx="13035">
                  <c:v>1.1001495392870495</c:v>
                </c:pt>
                <c:pt idx="13036">
                  <c:v>1.1017508725928167</c:v>
                </c:pt>
                <c:pt idx="13037">
                  <c:v>1.1012086355965875</c:v>
                </c:pt>
                <c:pt idx="13038">
                  <c:v>1.1011085248576404</c:v>
                </c:pt>
                <c:pt idx="13039">
                  <c:v>1.1008436607549408</c:v>
                </c:pt>
                <c:pt idx="13040">
                  <c:v>1.1009380206561152</c:v>
                </c:pt>
                <c:pt idx="13041">
                  <c:v>1.1004588123232193</c:v>
                </c:pt>
                <c:pt idx="13042">
                  <c:v>1.1009905865094454</c:v>
                </c:pt>
                <c:pt idx="13043">
                  <c:v>1.100319491736454</c:v>
                </c:pt>
                <c:pt idx="13044">
                  <c:v>1.1006614237696419</c:v>
                </c:pt>
                <c:pt idx="13045">
                  <c:v>1.1025393026815553</c:v>
                </c:pt>
                <c:pt idx="13046">
                  <c:v>1.1015910453707467</c:v>
                </c:pt>
                <c:pt idx="13047">
                  <c:v>1.1008678156670395</c:v>
                </c:pt>
                <c:pt idx="13048">
                  <c:v>1.100997172495378</c:v>
                </c:pt>
                <c:pt idx="13049">
                  <c:v>1.1015860375650446</c:v>
                </c:pt>
                <c:pt idx="13050">
                  <c:v>1.1025759277919733</c:v>
                </c:pt>
                <c:pt idx="13051">
                  <c:v>1.0998028798883033</c:v>
                </c:pt>
                <c:pt idx="13052">
                  <c:v>1.1019735600469402</c:v>
                </c:pt>
                <c:pt idx="13053">
                  <c:v>1.1021000376654211</c:v>
                </c:pt>
                <c:pt idx="13054">
                  <c:v>1.0987209304487027</c:v>
                </c:pt>
                <c:pt idx="13055">
                  <c:v>1.1013769070479875</c:v>
                </c:pt>
                <c:pt idx="13056">
                  <c:v>1.1005113273709479</c:v>
                </c:pt>
                <c:pt idx="13057">
                  <c:v>1.1015651772278261</c:v>
                </c:pt>
                <c:pt idx="13058">
                  <c:v>1.1018082330772576</c:v>
                </c:pt>
                <c:pt idx="13059">
                  <c:v>1.1000779460126642</c:v>
                </c:pt>
                <c:pt idx="13060">
                  <c:v>1.1020590016701013</c:v>
                </c:pt>
                <c:pt idx="13061">
                  <c:v>1.1004189273713763</c:v>
                </c:pt>
                <c:pt idx="13062">
                  <c:v>1.1021635602579058</c:v>
                </c:pt>
                <c:pt idx="13063">
                  <c:v>1.1008499225690007</c:v>
                </c:pt>
                <c:pt idx="13064">
                  <c:v>1.1010680799683701</c:v>
                </c:pt>
                <c:pt idx="13065">
                  <c:v>1.1025264397315253</c:v>
                </c:pt>
                <c:pt idx="13066">
                  <c:v>1.1008407355844299</c:v>
                </c:pt>
                <c:pt idx="13067">
                  <c:v>1.1013020199767811</c:v>
                </c:pt>
                <c:pt idx="13068">
                  <c:v>1.1016660535331551</c:v>
                </c:pt>
                <c:pt idx="13069">
                  <c:v>1.1014886103877866</c:v>
                </c:pt>
                <c:pt idx="13070">
                  <c:v>1.1007710013337941</c:v>
                </c:pt>
                <c:pt idx="13071">
                  <c:v>1.1004290591637724</c:v>
                </c:pt>
                <c:pt idx="13072">
                  <c:v>1.0999375499173674</c:v>
                </c:pt>
                <c:pt idx="13073">
                  <c:v>1.1005427500859273</c:v>
                </c:pt>
                <c:pt idx="13074">
                  <c:v>1.1022092272653823</c:v>
                </c:pt>
                <c:pt idx="13075">
                  <c:v>1.1027207331939546</c:v>
                </c:pt>
                <c:pt idx="13076">
                  <c:v>1.1000522766913436</c:v>
                </c:pt>
                <c:pt idx="13077">
                  <c:v>1.1009633164259816</c:v>
                </c:pt>
                <c:pt idx="13078">
                  <c:v>1.1011466188154455</c:v>
                </c:pt>
                <c:pt idx="13079">
                  <c:v>1.1012154084134966</c:v>
                </c:pt>
                <c:pt idx="13080">
                  <c:v>1.1007935023201891</c:v>
                </c:pt>
                <c:pt idx="13081">
                  <c:v>1.1005809511965465</c:v>
                </c:pt>
                <c:pt idx="13082">
                  <c:v>1.0995941838945251</c:v>
                </c:pt>
                <c:pt idx="13083">
                  <c:v>1.1013926285393871</c:v>
                </c:pt>
                <c:pt idx="13084">
                  <c:v>1.1007388004930749</c:v>
                </c:pt>
                <c:pt idx="13085">
                  <c:v>1.0996291270918137</c:v>
                </c:pt>
                <c:pt idx="13086">
                  <c:v>1.1011440517010187</c:v>
                </c:pt>
                <c:pt idx="13087">
                  <c:v>1.100335076847381</c:v>
                </c:pt>
                <c:pt idx="13088">
                  <c:v>1.1006033718855703</c:v>
                </c:pt>
                <c:pt idx="13089">
                  <c:v>1.1023774408849241</c:v>
                </c:pt>
                <c:pt idx="13090">
                  <c:v>1.0998314267311651</c:v>
                </c:pt>
                <c:pt idx="13091">
                  <c:v>1.1010953952126044</c:v>
                </c:pt>
                <c:pt idx="13092">
                  <c:v>1.1009196821731648</c:v>
                </c:pt>
                <c:pt idx="13093">
                  <c:v>1.100681579926279</c:v>
                </c:pt>
                <c:pt idx="13094">
                  <c:v>1.101342848419985</c:v>
                </c:pt>
                <c:pt idx="13095">
                  <c:v>1.1017093759706786</c:v>
                </c:pt>
                <c:pt idx="13096">
                  <c:v>1.1013550637174883</c:v>
                </c:pt>
                <c:pt idx="13097">
                  <c:v>1.1005870120930481</c:v>
                </c:pt>
                <c:pt idx="13098">
                  <c:v>1.1017449053333852</c:v>
                </c:pt>
                <c:pt idx="13099">
                  <c:v>1.1017838783358007</c:v>
                </c:pt>
                <c:pt idx="13100">
                  <c:v>1.1014872499297605</c:v>
                </c:pt>
                <c:pt idx="13101">
                  <c:v>1.1011049715342531</c:v>
                </c:pt>
                <c:pt idx="13102">
                  <c:v>1.100203430494074</c:v>
                </c:pt>
                <c:pt idx="13103">
                  <c:v>1.10235239869576</c:v>
                </c:pt>
                <c:pt idx="13104">
                  <c:v>1.1002424156689259</c:v>
                </c:pt>
                <c:pt idx="13105">
                  <c:v>1.1005333414552847</c:v>
                </c:pt>
                <c:pt idx="13106">
                  <c:v>1.1003997774333751</c:v>
                </c:pt>
                <c:pt idx="13107">
                  <c:v>1.1013928058245315</c:v>
                </c:pt>
                <c:pt idx="13108">
                  <c:v>1.100015132877656</c:v>
                </c:pt>
                <c:pt idx="13109">
                  <c:v>1.1022750416515075</c:v>
                </c:pt>
                <c:pt idx="13110">
                  <c:v>1.1005675386565608</c:v>
                </c:pt>
                <c:pt idx="13111">
                  <c:v>1.1014435535125182</c:v>
                </c:pt>
                <c:pt idx="13112">
                  <c:v>1.1017403384453817</c:v>
                </c:pt>
                <c:pt idx="13113">
                  <c:v>1.1019638647531096</c:v>
                </c:pt>
                <c:pt idx="13114">
                  <c:v>1.1009976597060571</c:v>
                </c:pt>
                <c:pt idx="13115">
                  <c:v>1.1022559304375159</c:v>
                </c:pt>
                <c:pt idx="13116">
                  <c:v>1.1007547624332124</c:v>
                </c:pt>
                <c:pt idx="13117">
                  <c:v>1.102139221406842</c:v>
                </c:pt>
                <c:pt idx="13118">
                  <c:v>1.1014148138335624</c:v>
                </c:pt>
                <c:pt idx="13119">
                  <c:v>1.1018955893626761</c:v>
                </c:pt>
                <c:pt idx="13120">
                  <c:v>1.1004102133339471</c:v>
                </c:pt>
                <c:pt idx="13121">
                  <c:v>1.1023971356610605</c:v>
                </c:pt>
                <c:pt idx="13122">
                  <c:v>1.1002082836312077</c:v>
                </c:pt>
                <c:pt idx="13123">
                  <c:v>1.0998904964549558</c:v>
                </c:pt>
                <c:pt idx="13124">
                  <c:v>1.1006594427160754</c:v>
                </c:pt>
                <c:pt idx="13125">
                  <c:v>1.1002974992473726</c:v>
                </c:pt>
                <c:pt idx="13126">
                  <c:v>1.101972079492761</c:v>
                </c:pt>
                <c:pt idx="13127">
                  <c:v>1.1013772924126382</c:v>
                </c:pt>
                <c:pt idx="13128">
                  <c:v>1.1019017377370273</c:v>
                </c:pt>
                <c:pt idx="13129">
                  <c:v>1.1019133077747159</c:v>
                </c:pt>
                <c:pt idx="13130">
                  <c:v>1.0996598174689716</c:v>
                </c:pt>
                <c:pt idx="13131">
                  <c:v>1.1017171950984306</c:v>
                </c:pt>
                <c:pt idx="13132">
                  <c:v>1.1015351889535596</c:v>
                </c:pt>
                <c:pt idx="13133">
                  <c:v>1.1009117009716902</c:v>
                </c:pt>
                <c:pt idx="13134">
                  <c:v>1.1012758402878959</c:v>
                </c:pt>
                <c:pt idx="13135">
                  <c:v>1.1010954904234713</c:v>
                </c:pt>
                <c:pt idx="13136">
                  <c:v>1.1016300686552218</c:v>
                </c:pt>
                <c:pt idx="13137">
                  <c:v>1.1013827380460786</c:v>
                </c:pt>
                <c:pt idx="13138">
                  <c:v>1.1013491848787551</c:v>
                </c:pt>
                <c:pt idx="13139">
                  <c:v>1.1019069694738721</c:v>
                </c:pt>
                <c:pt idx="13140">
                  <c:v>1.1011304688513233</c:v>
                </c:pt>
                <c:pt idx="13141">
                  <c:v>1.0999031030860373</c:v>
                </c:pt>
                <c:pt idx="13142">
                  <c:v>1.1013825688085817</c:v>
                </c:pt>
                <c:pt idx="13143">
                  <c:v>1.1014755946069086</c:v>
                </c:pt>
                <c:pt idx="13144">
                  <c:v>1.1003696988966534</c:v>
                </c:pt>
                <c:pt idx="13145">
                  <c:v>1.1023257933252626</c:v>
                </c:pt>
                <c:pt idx="13146">
                  <c:v>1.1006748482657271</c:v>
                </c:pt>
                <c:pt idx="13147">
                  <c:v>1.1003465550573681</c:v>
                </c:pt>
                <c:pt idx="13148">
                  <c:v>1.101958259367134</c:v>
                </c:pt>
                <c:pt idx="13149">
                  <c:v>1.1009431736121289</c:v>
                </c:pt>
                <c:pt idx="13150">
                  <c:v>1.1006910488498649</c:v>
                </c:pt>
                <c:pt idx="13151">
                  <c:v>1.1016325944723893</c:v>
                </c:pt>
                <c:pt idx="13152">
                  <c:v>1.0994928955859791</c:v>
                </c:pt>
                <c:pt idx="13153">
                  <c:v>1.1005813169558758</c:v>
                </c:pt>
                <c:pt idx="13154">
                  <c:v>1.1021144448547355</c:v>
                </c:pt>
                <c:pt idx="13155">
                  <c:v>1.101293989403229</c:v>
                </c:pt>
                <c:pt idx="13156">
                  <c:v>1.1002586885271983</c:v>
                </c:pt>
                <c:pt idx="13157">
                  <c:v>1.1015529073823496</c:v>
                </c:pt>
                <c:pt idx="13158">
                  <c:v>1.1013458929248905</c:v>
                </c:pt>
                <c:pt idx="13159">
                  <c:v>1.101194638467704</c:v>
                </c:pt>
                <c:pt idx="13160">
                  <c:v>1.1010051032119021</c:v>
                </c:pt>
                <c:pt idx="13161">
                  <c:v>1.1009036361269602</c:v>
                </c:pt>
                <c:pt idx="13162">
                  <c:v>1.1013598204112254</c:v>
                </c:pt>
                <c:pt idx="13163">
                  <c:v>1.1018101417111203</c:v>
                </c:pt>
                <c:pt idx="13164">
                  <c:v>1.1009741132396278</c:v>
                </c:pt>
                <c:pt idx="13165">
                  <c:v>1.1022204445630555</c:v>
                </c:pt>
                <c:pt idx="13166">
                  <c:v>1.1014093183426437</c:v>
                </c:pt>
                <c:pt idx="13167">
                  <c:v>1.1018732480646554</c:v>
                </c:pt>
                <c:pt idx="13168">
                  <c:v>1.1014722646820299</c:v>
                </c:pt>
                <c:pt idx="13169">
                  <c:v>1.1005163063005938</c:v>
                </c:pt>
                <c:pt idx="13170">
                  <c:v>1.1005493433647275</c:v>
                </c:pt>
                <c:pt idx="13171">
                  <c:v>1.1016520720744807</c:v>
                </c:pt>
                <c:pt idx="13172">
                  <c:v>1.1010190810885747</c:v>
                </c:pt>
                <c:pt idx="13173">
                  <c:v>1.1006851512110349</c:v>
                </c:pt>
                <c:pt idx="13174">
                  <c:v>1.1000131953126187</c:v>
                </c:pt>
                <c:pt idx="13175">
                  <c:v>1.1014587759457182</c:v>
                </c:pt>
                <c:pt idx="13176">
                  <c:v>1.1016833604722975</c:v>
                </c:pt>
                <c:pt idx="13177">
                  <c:v>1.1012214900848218</c:v>
                </c:pt>
                <c:pt idx="13178">
                  <c:v>1.1015735458712412</c:v>
                </c:pt>
                <c:pt idx="13179">
                  <c:v>1.1010028847142619</c:v>
                </c:pt>
                <c:pt idx="13180">
                  <c:v>1.1019564343533508</c:v>
                </c:pt>
                <c:pt idx="13181">
                  <c:v>1.1015396112893767</c:v>
                </c:pt>
                <c:pt idx="13182">
                  <c:v>1.1020314459603535</c:v>
                </c:pt>
                <c:pt idx="13183">
                  <c:v>1.1011930702243555</c:v>
                </c:pt>
                <c:pt idx="13184">
                  <c:v>1.1014118331999128</c:v>
                </c:pt>
                <c:pt idx="13185">
                  <c:v>1.1016668232991196</c:v>
                </c:pt>
                <c:pt idx="13186">
                  <c:v>1.1015927305769488</c:v>
                </c:pt>
                <c:pt idx="13187">
                  <c:v>1.1027934272539057</c:v>
                </c:pt>
                <c:pt idx="13188">
                  <c:v>1.1009471207286148</c:v>
                </c:pt>
                <c:pt idx="13189">
                  <c:v>1.1012819499410371</c:v>
                </c:pt>
                <c:pt idx="13190">
                  <c:v>1.101548071470287</c:v>
                </c:pt>
                <c:pt idx="13191">
                  <c:v>1.1008637814167705</c:v>
                </c:pt>
                <c:pt idx="13192">
                  <c:v>1.1007331210340883</c:v>
                </c:pt>
                <c:pt idx="13193">
                  <c:v>1.1014196401259315</c:v>
                </c:pt>
                <c:pt idx="13194">
                  <c:v>1.0994415508359157</c:v>
                </c:pt>
                <c:pt idx="13195">
                  <c:v>1.1009996275731311</c:v>
                </c:pt>
                <c:pt idx="13196">
                  <c:v>1.1006432991086923</c:v>
                </c:pt>
                <c:pt idx="13197">
                  <c:v>1.1015438314731503</c:v>
                </c:pt>
                <c:pt idx="13198">
                  <c:v>1.1008659131879759</c:v>
                </c:pt>
                <c:pt idx="13199">
                  <c:v>1.100852032619372</c:v>
                </c:pt>
                <c:pt idx="13200">
                  <c:v>1.1000638022414682</c:v>
                </c:pt>
                <c:pt idx="13201">
                  <c:v>1.1012944429764002</c:v>
                </c:pt>
                <c:pt idx="13202">
                  <c:v>1.100324682628101</c:v>
                </c:pt>
                <c:pt idx="13203">
                  <c:v>1.1008820566391726</c:v>
                </c:pt>
                <c:pt idx="13204">
                  <c:v>1.100005447574036</c:v>
                </c:pt>
                <c:pt idx="13205">
                  <c:v>1.1004224500887616</c:v>
                </c:pt>
                <c:pt idx="13206">
                  <c:v>1.1007105321452038</c:v>
                </c:pt>
                <c:pt idx="13207">
                  <c:v>1.1010699336064358</c:v>
                </c:pt>
                <c:pt idx="13208">
                  <c:v>1.1004062248456297</c:v>
                </c:pt>
                <c:pt idx="13209">
                  <c:v>1.1007062940778163</c:v>
                </c:pt>
                <c:pt idx="13210">
                  <c:v>1.1008217373048241</c:v>
                </c:pt>
                <c:pt idx="13211">
                  <c:v>1.1012300263892507</c:v>
                </c:pt>
                <c:pt idx="13212">
                  <c:v>1.0996991149664261</c:v>
                </c:pt>
                <c:pt idx="13213">
                  <c:v>1.10123918318096</c:v>
                </c:pt>
                <c:pt idx="13214">
                  <c:v>1.1017568785496064</c:v>
                </c:pt>
                <c:pt idx="13215">
                  <c:v>1.101352706878183</c:v>
                </c:pt>
                <c:pt idx="13216">
                  <c:v>1.0999330344337044</c:v>
                </c:pt>
                <c:pt idx="13217">
                  <c:v>1.1008222750715888</c:v>
                </c:pt>
                <c:pt idx="13218">
                  <c:v>1.1004163457306806</c:v>
                </c:pt>
                <c:pt idx="13219">
                  <c:v>1.1013724665557005</c:v>
                </c:pt>
                <c:pt idx="13220">
                  <c:v>1.1015607503261613</c:v>
                </c:pt>
                <c:pt idx="13221">
                  <c:v>1.1001299745716633</c:v>
                </c:pt>
                <c:pt idx="13222">
                  <c:v>1.1004275409081798</c:v>
                </c:pt>
                <c:pt idx="13223">
                  <c:v>1.1010177986110217</c:v>
                </c:pt>
                <c:pt idx="13224">
                  <c:v>1.100679068119798</c:v>
                </c:pt>
                <c:pt idx="13225">
                  <c:v>1.1016065347189541</c:v>
                </c:pt>
                <c:pt idx="13226">
                  <c:v>1.1009110962704864</c:v>
                </c:pt>
                <c:pt idx="13227">
                  <c:v>1.1019690968457228</c:v>
                </c:pt>
                <c:pt idx="13228">
                  <c:v>1.1009276552206579</c:v>
                </c:pt>
                <c:pt idx="13229">
                  <c:v>1.1014751827982907</c:v>
                </c:pt>
                <c:pt idx="13230">
                  <c:v>1.1011782548797948</c:v>
                </c:pt>
                <c:pt idx="13231">
                  <c:v>1.0998242025241065</c:v>
                </c:pt>
                <c:pt idx="13232">
                  <c:v>1.1016546042419968</c:v>
                </c:pt>
                <c:pt idx="13233">
                  <c:v>1.1007564512556849</c:v>
                </c:pt>
                <c:pt idx="13234">
                  <c:v>1.1011740910009373</c:v>
                </c:pt>
                <c:pt idx="13235">
                  <c:v>1.1008575940926637</c:v>
                </c:pt>
                <c:pt idx="13236">
                  <c:v>1.1013240794640646</c:v>
                </c:pt>
                <c:pt idx="13237">
                  <c:v>1.1014397484966312</c:v>
                </c:pt>
                <c:pt idx="13238">
                  <c:v>1.0996991149664259</c:v>
                </c:pt>
                <c:pt idx="13239">
                  <c:v>1.1008186414492513</c:v>
                </c:pt>
                <c:pt idx="13240">
                  <c:v>1.102165323672806</c:v>
                </c:pt>
                <c:pt idx="13241">
                  <c:v>1.1007954435655067</c:v>
                </c:pt>
                <c:pt idx="13242">
                  <c:v>1.1018454276802809</c:v>
                </c:pt>
                <c:pt idx="13243">
                  <c:v>1.1017746101022365</c:v>
                </c:pt>
                <c:pt idx="13244">
                  <c:v>1.1004354095169411</c:v>
                </c:pt>
                <c:pt idx="13245">
                  <c:v>1.0998897781963815</c:v>
                </c:pt>
                <c:pt idx="13246">
                  <c:v>1.1018765380244524</c:v>
                </c:pt>
                <c:pt idx="13247">
                  <c:v>1.0996669284696161</c:v>
                </c:pt>
                <c:pt idx="13248">
                  <c:v>1.1009946094024665</c:v>
                </c:pt>
                <c:pt idx="13249">
                  <c:v>1.1005059571776645</c:v>
                </c:pt>
                <c:pt idx="13250">
                  <c:v>1.1022255030065577</c:v>
                </c:pt>
                <c:pt idx="13251">
                  <c:v>1.1019974350275827</c:v>
                </c:pt>
                <c:pt idx="13252">
                  <c:v>1.1019411173142557</c:v>
                </c:pt>
                <c:pt idx="13253">
                  <c:v>1.1006580026463646</c:v>
                </c:pt>
                <c:pt idx="13254">
                  <c:v>1.1009990677894257</c:v>
                </c:pt>
                <c:pt idx="13255">
                  <c:v>1.1003463093465629</c:v>
                </c:pt>
                <c:pt idx="13256">
                  <c:v>1.1011452556585004</c:v>
                </c:pt>
                <c:pt idx="13257">
                  <c:v>1.1023335022141907</c:v>
                </c:pt>
                <c:pt idx="13258">
                  <c:v>1.1004082218257911</c:v>
                </c:pt>
                <c:pt idx="13259">
                  <c:v>1.1013604804093799</c:v>
                </c:pt>
                <c:pt idx="13260">
                  <c:v>1.1002150886197937</c:v>
                </c:pt>
                <c:pt idx="13261">
                  <c:v>1.1012891743413713</c:v>
                </c:pt>
                <c:pt idx="13262">
                  <c:v>1.1011728068826061</c:v>
                </c:pt>
                <c:pt idx="13263">
                  <c:v>1.1020418774216429</c:v>
                </c:pt>
                <c:pt idx="13264">
                  <c:v>1.1009940374004223</c:v>
                </c:pt>
                <c:pt idx="13265">
                  <c:v>1.100914371177534</c:v>
                </c:pt>
                <c:pt idx="13266">
                  <c:v>1.1018181645821188</c:v>
                </c:pt>
                <c:pt idx="13267">
                  <c:v>1.1014606425743614</c:v>
                </c:pt>
                <c:pt idx="13268">
                  <c:v>1.1013734148186634</c:v>
                </c:pt>
                <c:pt idx="13269">
                  <c:v>1.1004918381129871</c:v>
                </c:pt>
                <c:pt idx="13270">
                  <c:v>1.1015902790677372</c:v>
                </c:pt>
                <c:pt idx="13271">
                  <c:v>1.1022127065154943</c:v>
                </c:pt>
                <c:pt idx="13272">
                  <c:v>1.1018091873820692</c:v>
                </c:pt>
                <c:pt idx="13273">
                  <c:v>1.1015918466999717</c:v>
                </c:pt>
                <c:pt idx="13274">
                  <c:v>1.1010020935479119</c:v>
                </c:pt>
                <c:pt idx="13275">
                  <c:v>1.1017326978679944</c:v>
                </c:pt>
                <c:pt idx="13276">
                  <c:v>1.1009331467908492</c:v>
                </c:pt>
                <c:pt idx="13277">
                  <c:v>1.1002344914858284</c:v>
                </c:pt>
                <c:pt idx="13278">
                  <c:v>1.10197954597296</c:v>
                </c:pt>
                <c:pt idx="13279">
                  <c:v>1.1007975995484085</c:v>
                </c:pt>
                <c:pt idx="13280">
                  <c:v>1.1014503714758022</c:v>
                </c:pt>
                <c:pt idx="13281">
                  <c:v>1.1012062039538133</c:v>
                </c:pt>
                <c:pt idx="13282">
                  <c:v>1.0999567174910554</c:v>
                </c:pt>
                <c:pt idx="13283">
                  <c:v>1.1005376169482626</c:v>
                </c:pt>
                <c:pt idx="13284">
                  <c:v>1.1002653237318503</c:v>
                </c:pt>
                <c:pt idx="13285">
                  <c:v>1.0995226253021944</c:v>
                </c:pt>
                <c:pt idx="13286">
                  <c:v>1.1003474726837761</c:v>
                </c:pt>
                <c:pt idx="13287">
                  <c:v>1.1005679230869683</c:v>
                </c:pt>
                <c:pt idx="13288">
                  <c:v>1.1012422356042075</c:v>
                </c:pt>
                <c:pt idx="13289">
                  <c:v>1.1009471207286148</c:v>
                </c:pt>
                <c:pt idx="13290">
                  <c:v>1.1003220544083661</c:v>
                </c:pt>
                <c:pt idx="13291">
                  <c:v>1.101025301161807</c:v>
                </c:pt>
                <c:pt idx="13292">
                  <c:v>1.101518141953878</c:v>
                </c:pt>
                <c:pt idx="13293">
                  <c:v>1.1014118894222817</c:v>
                </c:pt>
                <c:pt idx="13294">
                  <c:v>1.102328154428003</c:v>
                </c:pt>
                <c:pt idx="13295">
                  <c:v>1.1012334200027982</c:v>
                </c:pt>
                <c:pt idx="13296">
                  <c:v>1.1006820099019063</c:v>
                </c:pt>
                <c:pt idx="13297">
                  <c:v>1.1010227765372331</c:v>
                </c:pt>
                <c:pt idx="13298">
                  <c:v>1.1015936649654321</c:v>
                </c:pt>
                <c:pt idx="13299">
                  <c:v>1.1009733469676251</c:v>
                </c:pt>
                <c:pt idx="13300">
                  <c:v>1.0998415256845298</c:v>
                </c:pt>
                <c:pt idx="13301">
                  <c:v>1.1019868442422434</c:v>
                </c:pt>
                <c:pt idx="13302">
                  <c:v>1.1006465814847006</c:v>
                </c:pt>
                <c:pt idx="13303">
                  <c:v>1.09995860555904</c:v>
                </c:pt>
                <c:pt idx="13304">
                  <c:v>1.1008142108933643</c:v>
                </c:pt>
                <c:pt idx="13305">
                  <c:v>1.101325856331592</c:v>
                </c:pt>
                <c:pt idx="13306">
                  <c:v>1.1019245042180392</c:v>
                </c:pt>
                <c:pt idx="13307">
                  <c:v>1.1011605538004068</c:v>
                </c:pt>
                <c:pt idx="13308">
                  <c:v>1.1010678049273432</c:v>
                </c:pt>
                <c:pt idx="13309">
                  <c:v>1.1016997044360328</c:v>
                </c:pt>
                <c:pt idx="13310">
                  <c:v>1.1004128208954163</c:v>
                </c:pt>
                <c:pt idx="13311">
                  <c:v>1.1004423869096114</c:v>
                </c:pt>
                <c:pt idx="13312">
                  <c:v>1.10155117219166</c:v>
                </c:pt>
                <c:pt idx="13313">
                  <c:v>1.1006958724588114</c:v>
                </c:pt>
                <c:pt idx="13314">
                  <c:v>1.1007721110647253</c:v>
                </c:pt>
                <c:pt idx="13315">
                  <c:v>1.1003764062351136</c:v>
                </c:pt>
                <c:pt idx="13316">
                  <c:v>1.1010368805026336</c:v>
                </c:pt>
                <c:pt idx="13317">
                  <c:v>1.1005732435246733</c:v>
                </c:pt>
                <c:pt idx="13318">
                  <c:v>1.1009227722101842</c:v>
                </c:pt>
                <c:pt idx="13319">
                  <c:v>1.1006893851339792</c:v>
                </c:pt>
                <c:pt idx="13320">
                  <c:v>1.1012120546216049</c:v>
                </c:pt>
                <c:pt idx="13321">
                  <c:v>1.1018780381560145</c:v>
                </c:pt>
                <c:pt idx="13322">
                  <c:v>1.1003464954929536</c:v>
                </c:pt>
                <c:pt idx="13323">
                  <c:v>1.1006487366129352</c:v>
                </c:pt>
                <c:pt idx="13324">
                  <c:v>1.1000686109538953</c:v>
                </c:pt>
                <c:pt idx="13325">
                  <c:v>1.1012847523303706</c:v>
                </c:pt>
                <c:pt idx="13326">
                  <c:v>1.1012898462467788</c:v>
                </c:pt>
                <c:pt idx="13327">
                  <c:v>1.1018401702291647</c:v>
                </c:pt>
                <c:pt idx="13328">
                  <c:v>1.1014046379340434</c:v>
                </c:pt>
                <c:pt idx="13329">
                  <c:v>1.10093117188259</c:v>
                </c:pt>
                <c:pt idx="13330">
                  <c:v>1.1011367206587104</c:v>
                </c:pt>
                <c:pt idx="13331">
                  <c:v>1.1004669875612172</c:v>
                </c:pt>
                <c:pt idx="13332">
                  <c:v>1.1016678871600258</c:v>
                </c:pt>
                <c:pt idx="13333">
                  <c:v>1.1009814195108587</c:v>
                </c:pt>
                <c:pt idx="13334">
                  <c:v>1.1004286004630384</c:v>
                </c:pt>
                <c:pt idx="13335">
                  <c:v>1.1020105468812855</c:v>
                </c:pt>
                <c:pt idx="13336">
                  <c:v>1.100013998080215</c:v>
                </c:pt>
                <c:pt idx="13337">
                  <c:v>1.1017476994244078</c:v>
                </c:pt>
                <c:pt idx="13338">
                  <c:v>1.1015310325132039</c:v>
                </c:pt>
                <c:pt idx="13339">
                  <c:v>1.1011583118809181</c:v>
                </c:pt>
                <c:pt idx="13340">
                  <c:v>1.100686350478072</c:v>
                </c:pt>
                <c:pt idx="13341">
                  <c:v>1.1008787556933182</c:v>
                </c:pt>
                <c:pt idx="13342">
                  <c:v>1.1008273756003513</c:v>
                </c:pt>
                <c:pt idx="13343">
                  <c:v>1.100801749394499</c:v>
                </c:pt>
                <c:pt idx="13344">
                  <c:v>1.1011037880418137</c:v>
                </c:pt>
                <c:pt idx="13345">
                  <c:v>1.1014777944586012</c:v>
                </c:pt>
                <c:pt idx="13346">
                  <c:v>1.101030122340575</c:v>
                </c:pt>
                <c:pt idx="13347">
                  <c:v>1.1012354914121418</c:v>
                </c:pt>
                <c:pt idx="13348">
                  <c:v>1.1020234192592795</c:v>
                </c:pt>
                <c:pt idx="13349">
                  <c:v>1.1012094350872494</c:v>
                </c:pt>
                <c:pt idx="13350">
                  <c:v>1.101235659727017</c:v>
                </c:pt>
                <c:pt idx="13351">
                  <c:v>1.1012452971331763</c:v>
                </c:pt>
                <c:pt idx="13352">
                  <c:v>1.1019054420487333</c:v>
                </c:pt>
                <c:pt idx="13353">
                  <c:v>1.1013299368994194</c:v>
                </c:pt>
                <c:pt idx="13354">
                  <c:v>1.1016472851648176</c:v>
                </c:pt>
                <c:pt idx="13355">
                  <c:v>1.1007675957581804</c:v>
                </c:pt>
                <c:pt idx="13356">
                  <c:v>1.1007759269275557</c:v>
                </c:pt>
                <c:pt idx="13357">
                  <c:v>1.1004995423555093</c:v>
                </c:pt>
                <c:pt idx="13358">
                  <c:v>1.1007525104842617</c:v>
                </c:pt>
                <c:pt idx="13359">
                  <c:v>1.0999592200021659</c:v>
                </c:pt>
                <c:pt idx="13360">
                  <c:v>1.0999105719756896</c:v>
                </c:pt>
                <c:pt idx="13361">
                  <c:v>1.1003137125095106</c:v>
                </c:pt>
                <c:pt idx="13362">
                  <c:v>1.1020930069893358</c:v>
                </c:pt>
                <c:pt idx="13363">
                  <c:v>1.1011369245213851</c:v>
                </c:pt>
                <c:pt idx="13364">
                  <c:v>1.1001401498087819</c:v>
                </c:pt>
                <c:pt idx="13365">
                  <c:v>1.1014858332315538</c:v>
                </c:pt>
                <c:pt idx="13366">
                  <c:v>1.1010325824847174</c:v>
                </c:pt>
                <c:pt idx="13367">
                  <c:v>1.1009350328062089</c:v>
                </c:pt>
                <c:pt idx="13368">
                  <c:v>1.1015694019704185</c:v>
                </c:pt>
                <c:pt idx="13369">
                  <c:v>1.1014082169837758</c:v>
                </c:pt>
                <c:pt idx="13370">
                  <c:v>1.1016194791886573</c:v>
                </c:pt>
                <c:pt idx="13371">
                  <c:v>1.1011790928076521</c:v>
                </c:pt>
                <c:pt idx="13372">
                  <c:v>1.10065391944756</c:v>
                </c:pt>
                <c:pt idx="13373">
                  <c:v>1.1017430233449723</c:v>
                </c:pt>
                <c:pt idx="13374">
                  <c:v>1.1002743514406412</c:v>
                </c:pt>
                <c:pt idx="13375">
                  <c:v>1.1017608288740164</c:v>
                </c:pt>
                <c:pt idx="13376">
                  <c:v>1.1011221018606077</c:v>
                </c:pt>
                <c:pt idx="13377">
                  <c:v>1.1008862403286392</c:v>
                </c:pt>
                <c:pt idx="13378">
                  <c:v>1.1005890628818955</c:v>
                </c:pt>
                <c:pt idx="13379">
                  <c:v>1.1006660508334818</c:v>
                </c:pt>
                <c:pt idx="13380">
                  <c:v>1.1021904342225686</c:v>
                </c:pt>
                <c:pt idx="13381">
                  <c:v>1.1007517618572256</c:v>
                </c:pt>
                <c:pt idx="13382">
                  <c:v>1.1006386772835901</c:v>
                </c:pt>
                <c:pt idx="13383">
                  <c:v>1.1017082710606423</c:v>
                </c:pt>
                <c:pt idx="13384">
                  <c:v>1.1017931589341006</c:v>
                </c:pt>
                <c:pt idx="13385">
                  <c:v>1.101038319117333</c:v>
                </c:pt>
                <c:pt idx="13386">
                  <c:v>1.1016154048516995</c:v>
                </c:pt>
                <c:pt idx="13387">
                  <c:v>1.1002224713498101</c:v>
                </c:pt>
                <c:pt idx="13388">
                  <c:v>1.1010563147706238</c:v>
                </c:pt>
                <c:pt idx="13389">
                  <c:v>1.1023686132067001</c:v>
                </c:pt>
                <c:pt idx="13390">
                  <c:v>1.1016281352501494</c:v>
                </c:pt>
                <c:pt idx="13391">
                  <c:v>1.1010691692137393</c:v>
                </c:pt>
                <c:pt idx="13392">
                  <c:v>1.1008634141196592</c:v>
                </c:pt>
                <c:pt idx="13393">
                  <c:v>1.1004918003935487</c:v>
                </c:pt>
                <c:pt idx="13394">
                  <c:v>1.1003717497291439</c:v>
                </c:pt>
                <c:pt idx="13395">
                  <c:v>1.1022780937493175</c:v>
                </c:pt>
                <c:pt idx="13396">
                  <c:v>1.101835728411874</c:v>
                </c:pt>
                <c:pt idx="13397">
                  <c:v>1.1015617803557785</c:v>
                </c:pt>
                <c:pt idx="13398">
                  <c:v>1.1007187312940636</c:v>
                </c:pt>
                <c:pt idx="13399">
                  <c:v>1.1001440266186917</c:v>
                </c:pt>
                <c:pt idx="13400">
                  <c:v>1.1008937058024437</c:v>
                </c:pt>
                <c:pt idx="13401">
                  <c:v>1.1015143587216598</c:v>
                </c:pt>
                <c:pt idx="13402">
                  <c:v>1.1008488436139194</c:v>
                </c:pt>
                <c:pt idx="13403">
                  <c:v>1.1007879453084211</c:v>
                </c:pt>
                <c:pt idx="13404">
                  <c:v>1.0999156133562333</c:v>
                </c:pt>
                <c:pt idx="13405">
                  <c:v>1.1004354095169411</c:v>
                </c:pt>
                <c:pt idx="13406">
                  <c:v>1.1013452902652203</c:v>
                </c:pt>
                <c:pt idx="13407">
                  <c:v>1.1008823634480047</c:v>
                </c:pt>
                <c:pt idx="13408">
                  <c:v>1.1009201924855996</c:v>
                </c:pt>
                <c:pt idx="13409">
                  <c:v>1.1010824581392877</c:v>
                </c:pt>
                <c:pt idx="13410">
                  <c:v>1.1021619117705592</c:v>
                </c:pt>
                <c:pt idx="13411">
                  <c:v>1.1013048151878591</c:v>
                </c:pt>
                <c:pt idx="13412">
                  <c:v>1.0998354123280818</c:v>
                </c:pt>
                <c:pt idx="13413">
                  <c:v>1.1015224094402594</c:v>
                </c:pt>
                <c:pt idx="13414">
                  <c:v>1.1008145089625443</c:v>
                </c:pt>
                <c:pt idx="13415">
                  <c:v>1.1019469021153392</c:v>
                </c:pt>
                <c:pt idx="13416">
                  <c:v>1.1007787107132798</c:v>
                </c:pt>
                <c:pt idx="13417">
                  <c:v>1.10158390242027</c:v>
                </c:pt>
                <c:pt idx="13418">
                  <c:v>1.1019797334810701</c:v>
                </c:pt>
                <c:pt idx="13419">
                  <c:v>1.1007658403015608</c:v>
                </c:pt>
                <c:pt idx="13420">
                  <c:v>1.1009572548962501</c:v>
                </c:pt>
                <c:pt idx="13421">
                  <c:v>1.1008740403416257</c:v>
                </c:pt>
                <c:pt idx="13422">
                  <c:v>1.1018868039564131</c:v>
                </c:pt>
                <c:pt idx="13423">
                  <c:v>1.1007223012783056</c:v>
                </c:pt>
                <c:pt idx="13424">
                  <c:v>1.1014894620114253</c:v>
                </c:pt>
                <c:pt idx="13425">
                  <c:v>1.1006796074792342</c:v>
                </c:pt>
                <c:pt idx="13426">
                  <c:v>1.1018036101322624</c:v>
                </c:pt>
                <c:pt idx="13427">
                  <c:v>1.1012533400711568</c:v>
                </c:pt>
                <c:pt idx="13428">
                  <c:v>1.1003581742388033</c:v>
                </c:pt>
                <c:pt idx="13429">
                  <c:v>1.1005962415145556</c:v>
                </c:pt>
                <c:pt idx="13430">
                  <c:v>1.1001179945996733</c:v>
                </c:pt>
                <c:pt idx="13431">
                  <c:v>1.1015170388658844</c:v>
                </c:pt>
                <c:pt idx="13432">
                  <c:v>1.1001629246136</c:v>
                </c:pt>
                <c:pt idx="13433">
                  <c:v>1.099493270688908</c:v>
                </c:pt>
                <c:pt idx="13434">
                  <c:v>1.100816787121218</c:v>
                </c:pt>
                <c:pt idx="13435">
                  <c:v>1.1001203525015111</c:v>
                </c:pt>
                <c:pt idx="13436">
                  <c:v>1.100819374932577</c:v>
                </c:pt>
                <c:pt idx="13437">
                  <c:v>1.1008328819068256</c:v>
                </c:pt>
                <c:pt idx="13438">
                  <c:v>1.1018668295091762</c:v>
                </c:pt>
                <c:pt idx="13439">
                  <c:v>1.1026858755532862</c:v>
                </c:pt>
                <c:pt idx="13440">
                  <c:v>1.1010061468029868</c:v>
                </c:pt>
                <c:pt idx="13441">
                  <c:v>1.1010581841329419</c:v>
                </c:pt>
                <c:pt idx="13442">
                  <c:v>1.1016687763063149</c:v>
                </c:pt>
                <c:pt idx="13443">
                  <c:v>1.1009024442814861</c:v>
                </c:pt>
                <c:pt idx="13444">
                  <c:v>1.100899953104685</c:v>
                </c:pt>
                <c:pt idx="13445">
                  <c:v>1.100984867731656</c:v>
                </c:pt>
                <c:pt idx="13446">
                  <c:v>1.1000100226898799</c:v>
                </c:pt>
                <c:pt idx="13447">
                  <c:v>1.1010935049692301</c:v>
                </c:pt>
                <c:pt idx="13448">
                  <c:v>1.1019944557630912</c:v>
                </c:pt>
                <c:pt idx="13449">
                  <c:v>1.1010586754423106</c:v>
                </c:pt>
                <c:pt idx="13450">
                  <c:v>1.1010561282928535</c:v>
                </c:pt>
                <c:pt idx="13451">
                  <c:v>1.1007317434454156</c:v>
                </c:pt>
                <c:pt idx="13452">
                  <c:v>1.1012483470590346</c:v>
                </c:pt>
                <c:pt idx="13453">
                  <c:v>1.1025165617640638</c:v>
                </c:pt>
                <c:pt idx="13454">
                  <c:v>1.10170561763658</c:v>
                </c:pt>
                <c:pt idx="13455">
                  <c:v>1.1025291267843087</c:v>
                </c:pt>
                <c:pt idx="13456">
                  <c:v>1.0999668353902785</c:v>
                </c:pt>
                <c:pt idx="13457">
                  <c:v>1.1011824380072626</c:v>
                </c:pt>
                <c:pt idx="13458">
                  <c:v>1.1002121941969356</c:v>
                </c:pt>
                <c:pt idx="13459">
                  <c:v>1.1006234642372343</c:v>
                </c:pt>
                <c:pt idx="13460">
                  <c:v>1.1013210318048119</c:v>
                </c:pt>
                <c:pt idx="13461">
                  <c:v>1.1011350069445995</c:v>
                </c:pt>
                <c:pt idx="13462">
                  <c:v>1.1007246888177113</c:v>
                </c:pt>
                <c:pt idx="13463">
                  <c:v>1.1009288578769232</c:v>
                </c:pt>
                <c:pt idx="13464">
                  <c:v>1.1021476582568579</c:v>
                </c:pt>
                <c:pt idx="13465">
                  <c:v>1.1015559142617066</c:v>
                </c:pt>
                <c:pt idx="13466">
                  <c:v>1.1015048338014921</c:v>
                </c:pt>
                <c:pt idx="13467">
                  <c:v>1.100615164440824</c:v>
                </c:pt>
                <c:pt idx="13468">
                  <c:v>1.1011648925317001</c:v>
                </c:pt>
                <c:pt idx="13469">
                  <c:v>1.1010233462072956</c:v>
                </c:pt>
                <c:pt idx="13470">
                  <c:v>1.1010734441187378</c:v>
                </c:pt>
                <c:pt idx="13471">
                  <c:v>1.1010060944215312</c:v>
                </c:pt>
                <c:pt idx="13472">
                  <c:v>1.1012579862398761</c:v>
                </c:pt>
                <c:pt idx="13473">
                  <c:v>1.1024096947098576</c:v>
                </c:pt>
                <c:pt idx="13474">
                  <c:v>1.1009410189105759</c:v>
                </c:pt>
                <c:pt idx="13475">
                  <c:v>1.1004046388292441</c:v>
                </c:pt>
                <c:pt idx="13476">
                  <c:v>1.1009977860068318</c:v>
                </c:pt>
                <c:pt idx="13477">
                  <c:v>1.1017921937251882</c:v>
                </c:pt>
                <c:pt idx="13478">
                  <c:v>1.1028532341811874</c:v>
                </c:pt>
                <c:pt idx="13479">
                  <c:v>1.1013202034613341</c:v>
                </c:pt>
                <c:pt idx="13480">
                  <c:v>1.1022602244719688</c:v>
                </c:pt>
                <c:pt idx="13481">
                  <c:v>1.1015569658290059</c:v>
                </c:pt>
                <c:pt idx="13482">
                  <c:v>1.1000890866184589</c:v>
                </c:pt>
                <c:pt idx="13483">
                  <c:v>1.1014695452670338</c:v>
                </c:pt>
                <c:pt idx="13484">
                  <c:v>1.100190585899691</c:v>
                </c:pt>
                <c:pt idx="13485">
                  <c:v>1.1013448736440636</c:v>
                </c:pt>
                <c:pt idx="13486">
                  <c:v>1.1016395458187289</c:v>
                </c:pt>
                <c:pt idx="13487">
                  <c:v>1.1014197979264346</c:v>
                </c:pt>
                <c:pt idx="13488">
                  <c:v>1.1016802741751264</c:v>
                </c:pt>
                <c:pt idx="13489">
                  <c:v>1.1013858770369787</c:v>
                </c:pt>
                <c:pt idx="13490">
                  <c:v>1.1007813436226099</c:v>
                </c:pt>
                <c:pt idx="13491">
                  <c:v>1.1013924420735666</c:v>
                </c:pt>
                <c:pt idx="13492">
                  <c:v>1.1013607894648161</c:v>
                </c:pt>
                <c:pt idx="13493">
                  <c:v>1.1025997330296122</c:v>
                </c:pt>
                <c:pt idx="13494">
                  <c:v>1.1015700042442609</c:v>
                </c:pt>
                <c:pt idx="13495">
                  <c:v>1.1015038764411866</c:v>
                </c:pt>
                <c:pt idx="13496">
                  <c:v>1.101109844434798</c:v>
                </c:pt>
                <c:pt idx="13497">
                  <c:v>1.1014236197811964</c:v>
                </c:pt>
                <c:pt idx="13498">
                  <c:v>1.0997555033735662</c:v>
                </c:pt>
                <c:pt idx="13499">
                  <c:v>1.1008025050181955</c:v>
                </c:pt>
                <c:pt idx="13500">
                  <c:v>1.1011345431696522</c:v>
                </c:pt>
                <c:pt idx="13501">
                  <c:v>1.1009788723321663</c:v>
                </c:pt>
                <c:pt idx="13502">
                  <c:v>1.1009586191848089</c:v>
                </c:pt>
                <c:pt idx="13503">
                  <c:v>1.100668453858205</c:v>
                </c:pt>
                <c:pt idx="13504">
                  <c:v>1.1011407508465856</c:v>
                </c:pt>
                <c:pt idx="13505">
                  <c:v>1.1016931590131684</c:v>
                </c:pt>
                <c:pt idx="13506">
                  <c:v>1.100050202195771</c:v>
                </c:pt>
                <c:pt idx="13507">
                  <c:v>1.101691384204714</c:v>
                </c:pt>
                <c:pt idx="13508">
                  <c:v>1.1019050860055699</c:v>
                </c:pt>
                <c:pt idx="13509">
                  <c:v>1.1005412597088291</c:v>
                </c:pt>
                <c:pt idx="13510">
                  <c:v>1.1015203476356976</c:v>
                </c:pt>
                <c:pt idx="13511">
                  <c:v>1.1012782654245301</c:v>
                </c:pt>
                <c:pt idx="13512">
                  <c:v>1.1017234307737334</c:v>
                </c:pt>
                <c:pt idx="13513">
                  <c:v>1.101064508017465</c:v>
                </c:pt>
                <c:pt idx="13514">
                  <c:v>1.101293989403229</c:v>
                </c:pt>
                <c:pt idx="13515">
                  <c:v>1.1019752530461002</c:v>
                </c:pt>
                <c:pt idx="13516">
                  <c:v>1.101277825477359</c:v>
                </c:pt>
                <c:pt idx="13517">
                  <c:v>1.1007593010056871</c:v>
                </c:pt>
                <c:pt idx="13518">
                  <c:v>1.1010396626335208</c:v>
                </c:pt>
                <c:pt idx="13519">
                  <c:v>1.1010197637944672</c:v>
                </c:pt>
                <c:pt idx="13520">
                  <c:v>1.1017761666639292</c:v>
                </c:pt>
                <c:pt idx="13521">
                  <c:v>1.1002687232665047</c:v>
                </c:pt>
                <c:pt idx="13522">
                  <c:v>1.1018244539604478</c:v>
                </c:pt>
                <c:pt idx="13523">
                  <c:v>1.1002337259229296</c:v>
                </c:pt>
                <c:pt idx="13524">
                  <c:v>1.1018584501859265</c:v>
                </c:pt>
                <c:pt idx="13525">
                  <c:v>1.1025978851894156</c:v>
                </c:pt>
                <c:pt idx="13526">
                  <c:v>1.1003482891324381</c:v>
                </c:pt>
                <c:pt idx="13527">
                  <c:v>1.1004146339977541</c:v>
                </c:pt>
                <c:pt idx="13528">
                  <c:v>1.1008788627914805</c:v>
                </c:pt>
                <c:pt idx="13529">
                  <c:v>1.0994190741357635</c:v>
                </c:pt>
                <c:pt idx="13530">
                  <c:v>1.1013856905604309</c:v>
                </c:pt>
                <c:pt idx="13531">
                  <c:v>1.1004614857702915</c:v>
                </c:pt>
                <c:pt idx="13532">
                  <c:v>1.1007577298289795</c:v>
                </c:pt>
                <c:pt idx="13533">
                  <c:v>1.1014841064349681</c:v>
                </c:pt>
                <c:pt idx="13534">
                  <c:v>1.1022500215123412</c:v>
                </c:pt>
                <c:pt idx="13535">
                  <c:v>1.1012221417352686</c:v>
                </c:pt>
                <c:pt idx="13536">
                  <c:v>1.1004261268878819</c:v>
                </c:pt>
                <c:pt idx="13537">
                  <c:v>1.1004112406917976</c:v>
                </c:pt>
                <c:pt idx="13538">
                  <c:v>1.1024080331586346</c:v>
                </c:pt>
                <c:pt idx="13539">
                  <c:v>1.1015045216275725</c:v>
                </c:pt>
                <c:pt idx="13540">
                  <c:v>1.1008582972000851</c:v>
                </c:pt>
                <c:pt idx="13541">
                  <c:v>1.1014295852811053</c:v>
                </c:pt>
                <c:pt idx="13542">
                  <c:v>1.1008467465746175</c:v>
                </c:pt>
                <c:pt idx="13543">
                  <c:v>1.1005872127145817</c:v>
                </c:pt>
                <c:pt idx="13544">
                  <c:v>1.1015725073315648</c:v>
                </c:pt>
                <c:pt idx="13545">
                  <c:v>1.1011494684825507</c:v>
                </c:pt>
                <c:pt idx="13546">
                  <c:v>1.1014379240336847</c:v>
                </c:pt>
                <c:pt idx="13547">
                  <c:v>1.1016447778113856</c:v>
                </c:pt>
                <c:pt idx="13548">
                  <c:v>1.1015243002224009</c:v>
                </c:pt>
                <c:pt idx="13549">
                  <c:v>1.0998746416338014</c:v>
                </c:pt>
                <c:pt idx="13550">
                  <c:v>1.1003592226435535</c:v>
                </c:pt>
                <c:pt idx="13551">
                  <c:v>1.1007046491070136</c:v>
                </c:pt>
                <c:pt idx="13552">
                  <c:v>1.1008550932334995</c:v>
                </c:pt>
                <c:pt idx="13553">
                  <c:v>1.1015889912976959</c:v>
                </c:pt>
                <c:pt idx="13554">
                  <c:v>1.1012612117301426</c:v>
                </c:pt>
                <c:pt idx="13555">
                  <c:v>1.1000524377990886</c:v>
                </c:pt>
                <c:pt idx="13556">
                  <c:v>1.1013733202223226</c:v>
                </c:pt>
                <c:pt idx="13557">
                  <c:v>1.1013197598220001</c:v>
                </c:pt>
                <c:pt idx="13558">
                  <c:v>1.1004888511363378</c:v>
                </c:pt>
                <c:pt idx="13559">
                  <c:v>1.1011438808725114</c:v>
                </c:pt>
                <c:pt idx="13560">
                  <c:v>1.1014141657715697</c:v>
                </c:pt>
                <c:pt idx="13561">
                  <c:v>1.1003857665233445</c:v>
                </c:pt>
                <c:pt idx="13562">
                  <c:v>1.102001382108686</c:v>
                </c:pt>
                <c:pt idx="13563">
                  <c:v>1.100072077842716</c:v>
                </c:pt>
                <c:pt idx="13564">
                  <c:v>1.1014430636575432</c:v>
                </c:pt>
                <c:pt idx="13565">
                  <c:v>1.1012629953965745</c:v>
                </c:pt>
                <c:pt idx="13566">
                  <c:v>1.1009347750119869</c:v>
                </c:pt>
                <c:pt idx="13567">
                  <c:v>1.1008514042465603</c:v>
                </c:pt>
                <c:pt idx="13568">
                  <c:v>1.10126733602057</c:v>
                </c:pt>
                <c:pt idx="13569">
                  <c:v>1.1004995423555093</c:v>
                </c:pt>
                <c:pt idx="13570">
                  <c:v>1.1006995378896469</c:v>
                </c:pt>
                <c:pt idx="13571">
                  <c:v>1.1016329502199775</c:v>
                </c:pt>
                <c:pt idx="13572">
                  <c:v>1.1012718639456656</c:v>
                </c:pt>
                <c:pt idx="13573">
                  <c:v>1.1006160553437887</c:v>
                </c:pt>
                <c:pt idx="13574">
                  <c:v>1.1011141346237967</c:v>
                </c:pt>
                <c:pt idx="13575">
                  <c:v>1.1017803088726605</c:v>
                </c:pt>
                <c:pt idx="13576">
                  <c:v>1.1012321265334317</c:v>
                </c:pt>
                <c:pt idx="13577">
                  <c:v>1.0996525322515707</c:v>
                </c:pt>
                <c:pt idx="13578">
                  <c:v>1.1018087674076964</c:v>
                </c:pt>
                <c:pt idx="13579">
                  <c:v>1.101929910677776</c:v>
                </c:pt>
                <c:pt idx="13580">
                  <c:v>1.102006980965361</c:v>
                </c:pt>
                <c:pt idx="13581">
                  <c:v>1.0999659446354171</c:v>
                </c:pt>
                <c:pt idx="13582">
                  <c:v>1.1017805533831768</c:v>
                </c:pt>
                <c:pt idx="13583">
                  <c:v>1.1012610411793153</c:v>
                </c:pt>
                <c:pt idx="13584">
                  <c:v>1.1019881223774146</c:v>
                </c:pt>
                <c:pt idx="13585">
                  <c:v>1.1009592276200399</c:v>
                </c:pt>
                <c:pt idx="13586">
                  <c:v>1.1002200959837178</c:v>
                </c:pt>
                <c:pt idx="13587">
                  <c:v>1.1005710289978756</c:v>
                </c:pt>
                <c:pt idx="13588">
                  <c:v>1.1013001233827178</c:v>
                </c:pt>
                <c:pt idx="13589">
                  <c:v>1.101462610316464</c:v>
                </c:pt>
                <c:pt idx="13590">
                  <c:v>1.1004756371361175</c:v>
                </c:pt>
                <c:pt idx="13591">
                  <c:v>1.1002363766188501</c:v>
                </c:pt>
                <c:pt idx="13592">
                  <c:v>1.1009354685807151</c:v>
                </c:pt>
                <c:pt idx="13593">
                  <c:v>1.1007561958288192</c:v>
                </c:pt>
                <c:pt idx="13594">
                  <c:v>1.1009116031734261</c:v>
                </c:pt>
                <c:pt idx="13595">
                  <c:v>1.1006335339967133</c:v>
                </c:pt>
                <c:pt idx="13596">
                  <c:v>1.1001398952749117</c:v>
                </c:pt>
                <c:pt idx="13597">
                  <c:v>1.1017202544449571</c:v>
                </c:pt>
                <c:pt idx="13598">
                  <c:v>1.1005101948402931</c:v>
                </c:pt>
                <c:pt idx="13599">
                  <c:v>1.1010948173656812</c:v>
                </c:pt>
                <c:pt idx="13600">
                  <c:v>1.1007647421628524</c:v>
                </c:pt>
                <c:pt idx="13601">
                  <c:v>1.1004528661358834</c:v>
                </c:pt>
                <c:pt idx="13602">
                  <c:v>1.1017657491488146</c:v>
                </c:pt>
                <c:pt idx="13603">
                  <c:v>1.1008009497149231</c:v>
                </c:pt>
                <c:pt idx="13604">
                  <c:v>1.1007259253318959</c:v>
                </c:pt>
                <c:pt idx="13605">
                  <c:v>1.1012769622972252</c:v>
                </c:pt>
                <c:pt idx="13606">
                  <c:v>1.1014795196807803</c:v>
                </c:pt>
                <c:pt idx="13607">
                  <c:v>1.1015693035715977</c:v>
                </c:pt>
                <c:pt idx="13608">
                  <c:v>1.1006512275283324</c:v>
                </c:pt>
                <c:pt idx="13609">
                  <c:v>1.1020949197134051</c:v>
                </c:pt>
                <c:pt idx="13610">
                  <c:v>1.1013155798534979</c:v>
                </c:pt>
                <c:pt idx="13611">
                  <c:v>1.1008233345395666</c:v>
                </c:pt>
                <c:pt idx="13612">
                  <c:v>1.1010946194178837</c:v>
                </c:pt>
                <c:pt idx="13613">
                  <c:v>1.1001702139179488</c:v>
                </c:pt>
                <c:pt idx="13614">
                  <c:v>1.1004328334901423</c:v>
                </c:pt>
                <c:pt idx="13615">
                  <c:v>1.1027747496561382</c:v>
                </c:pt>
                <c:pt idx="13616">
                  <c:v>1.1009839243164308</c:v>
                </c:pt>
                <c:pt idx="13617">
                  <c:v>1.1006491320261589</c:v>
                </c:pt>
                <c:pt idx="13618">
                  <c:v>1.100071332133518</c:v>
                </c:pt>
                <c:pt idx="13619">
                  <c:v>1.1013076667817914</c:v>
                </c:pt>
                <c:pt idx="13620">
                  <c:v>1.1007951485057514</c:v>
                </c:pt>
                <c:pt idx="13621">
                  <c:v>1.1022189691809741</c:v>
                </c:pt>
                <c:pt idx="13622">
                  <c:v>1.1006229316062421</c:v>
                </c:pt>
                <c:pt idx="13623">
                  <c:v>1.1009416246855115</c:v>
                </c:pt>
                <c:pt idx="13624">
                  <c:v>1.1005241736316482</c:v>
                </c:pt>
                <c:pt idx="13625">
                  <c:v>1.1006546312590146</c:v>
                </c:pt>
                <c:pt idx="13626">
                  <c:v>1.100608177429574</c:v>
                </c:pt>
                <c:pt idx="13627">
                  <c:v>1.1000763938061786</c:v>
                </c:pt>
                <c:pt idx="13628">
                  <c:v>1.1002452499216306</c:v>
                </c:pt>
                <c:pt idx="13629">
                  <c:v>1.1007570140048266</c:v>
                </c:pt>
                <c:pt idx="13630">
                  <c:v>1.1012912948797413</c:v>
                </c:pt>
                <c:pt idx="13631">
                  <c:v>1.1018226171582657</c:v>
                </c:pt>
                <c:pt idx="13632">
                  <c:v>1.1012459456156451</c:v>
                </c:pt>
                <c:pt idx="13633">
                  <c:v>1.1011813229124181</c:v>
                </c:pt>
                <c:pt idx="13634">
                  <c:v>1.1018696360038911</c:v>
                </c:pt>
                <c:pt idx="13635">
                  <c:v>1.1017107352134388</c:v>
                </c:pt>
                <c:pt idx="13636">
                  <c:v>1.101546241524054</c:v>
                </c:pt>
                <c:pt idx="13637">
                  <c:v>1.1006925908675258</c:v>
                </c:pt>
                <c:pt idx="13638">
                  <c:v>1.101913863447832</c:v>
                </c:pt>
                <c:pt idx="13639">
                  <c:v>1.1021635655633655</c:v>
                </c:pt>
                <c:pt idx="13640">
                  <c:v>1.1007710013337939</c:v>
                </c:pt>
                <c:pt idx="13641">
                  <c:v>1.100373210381228</c:v>
                </c:pt>
                <c:pt idx="13642">
                  <c:v>1.1008876218646606</c:v>
                </c:pt>
                <c:pt idx="13643">
                  <c:v>1.1009670387878978</c:v>
                </c:pt>
                <c:pt idx="13644">
                  <c:v>1.1001864216073698</c:v>
                </c:pt>
                <c:pt idx="13645">
                  <c:v>1.1008935365239507</c:v>
                </c:pt>
                <c:pt idx="13646">
                  <c:v>1.1009531226193097</c:v>
                </c:pt>
                <c:pt idx="13647">
                  <c:v>1.1009623124616457</c:v>
                </c:pt>
                <c:pt idx="13648">
                  <c:v>1.1013810956023864</c:v>
                </c:pt>
                <c:pt idx="13649">
                  <c:v>1.1011245596993593</c:v>
                </c:pt>
                <c:pt idx="13650">
                  <c:v>1.1003252834342023</c:v>
                </c:pt>
                <c:pt idx="13651">
                  <c:v>1.100633157700599</c:v>
                </c:pt>
                <c:pt idx="13652">
                  <c:v>1.1004523290029053</c:v>
                </c:pt>
                <c:pt idx="13653">
                  <c:v>1.1016211321511225</c:v>
                </c:pt>
                <c:pt idx="13654">
                  <c:v>1.1008691758289275</c:v>
                </c:pt>
                <c:pt idx="13655">
                  <c:v>1.102562221581443</c:v>
                </c:pt>
                <c:pt idx="13656">
                  <c:v>1.1017308309393969</c:v>
                </c:pt>
                <c:pt idx="13657">
                  <c:v>1.1020133732426376</c:v>
                </c:pt>
                <c:pt idx="13658">
                  <c:v>1.1008910408032819</c:v>
                </c:pt>
                <c:pt idx="13659">
                  <c:v>1.1005771051886677</c:v>
                </c:pt>
                <c:pt idx="13660">
                  <c:v>1.1000665272070567</c:v>
                </c:pt>
                <c:pt idx="13661">
                  <c:v>1.1011245012292934</c:v>
                </c:pt>
                <c:pt idx="13662">
                  <c:v>1.1013404450979019</c:v>
                </c:pt>
                <c:pt idx="13663">
                  <c:v>1.10194258689043</c:v>
                </c:pt>
                <c:pt idx="13664">
                  <c:v>1.1003908231404778</c:v>
                </c:pt>
                <c:pt idx="13665">
                  <c:v>1.1004934475923369</c:v>
                </c:pt>
                <c:pt idx="13666">
                  <c:v>1.1020647518558697</c:v>
                </c:pt>
                <c:pt idx="13667">
                  <c:v>1.0996810293652555</c:v>
                </c:pt>
                <c:pt idx="13668">
                  <c:v>1.1012031938083755</c:v>
                </c:pt>
                <c:pt idx="13669">
                  <c:v>1.1012859483318891</c:v>
                </c:pt>
                <c:pt idx="13670">
                  <c:v>1.0998992575850748</c:v>
                </c:pt>
                <c:pt idx="13671">
                  <c:v>1.1007180441262385</c:v>
                </c:pt>
                <c:pt idx="13672">
                  <c:v>1.1022724789075591</c:v>
                </c:pt>
                <c:pt idx="13673">
                  <c:v>1.1009893049485553</c:v>
                </c:pt>
                <c:pt idx="13674">
                  <c:v>1.1013227436226856</c:v>
                </c:pt>
                <c:pt idx="13675">
                  <c:v>1.1001438326060498</c:v>
                </c:pt>
                <c:pt idx="13676">
                  <c:v>1.1016572618241474</c:v>
                </c:pt>
                <c:pt idx="13677">
                  <c:v>1.1024579154803622</c:v>
                </c:pt>
                <c:pt idx="13678">
                  <c:v>1.1014552000716087</c:v>
                </c:pt>
                <c:pt idx="13679">
                  <c:v>1.101751631323441</c:v>
                </c:pt>
                <c:pt idx="13680">
                  <c:v>1.100491316434808</c:v>
                </c:pt>
                <c:pt idx="13681">
                  <c:v>1.100324261884231</c:v>
                </c:pt>
                <c:pt idx="13682">
                  <c:v>1.1011808471977329</c:v>
                </c:pt>
                <c:pt idx="13683">
                  <c:v>1.1014796340337503</c:v>
                </c:pt>
                <c:pt idx="13684">
                  <c:v>1.101211396216895</c:v>
                </c:pt>
                <c:pt idx="13685">
                  <c:v>1.100456135659315</c:v>
                </c:pt>
                <c:pt idx="13686">
                  <c:v>1.1010057876881811</c:v>
                </c:pt>
                <c:pt idx="13687">
                  <c:v>1.1002701143330083</c:v>
                </c:pt>
                <c:pt idx="13688">
                  <c:v>1.1008111120231598</c:v>
                </c:pt>
                <c:pt idx="13689">
                  <c:v>1.1003399744401989</c:v>
                </c:pt>
                <c:pt idx="13690">
                  <c:v>1.1018914605461834</c:v>
                </c:pt>
                <c:pt idx="13691">
                  <c:v>1.1001196926771228</c:v>
                </c:pt>
                <c:pt idx="13692">
                  <c:v>1.1010708780773717</c:v>
                </c:pt>
                <c:pt idx="13693">
                  <c:v>1.1016366691070985</c:v>
                </c:pt>
                <c:pt idx="13694">
                  <c:v>1.1012348359165696</c:v>
                </c:pt>
                <c:pt idx="13695">
                  <c:v>1.101280664208091</c:v>
                </c:pt>
                <c:pt idx="13696">
                  <c:v>1.1003981432835437</c:v>
                </c:pt>
                <c:pt idx="13697">
                  <c:v>1.0999767185547367</c:v>
                </c:pt>
                <c:pt idx="13698">
                  <c:v>1.1014756117878277</c:v>
                </c:pt>
                <c:pt idx="13699">
                  <c:v>1.1013703726522623</c:v>
                </c:pt>
                <c:pt idx="13700">
                  <c:v>1.1018343642607029</c:v>
                </c:pt>
                <c:pt idx="13701">
                  <c:v>1.1011994395310163</c:v>
                </c:pt>
                <c:pt idx="13702">
                  <c:v>1.1012038356411884</c:v>
                </c:pt>
                <c:pt idx="13703">
                  <c:v>1.1012020447066713</c:v>
                </c:pt>
                <c:pt idx="13704">
                  <c:v>1.1006000828459321</c:v>
                </c:pt>
                <c:pt idx="13705">
                  <c:v>1.1011966037569838</c:v>
                </c:pt>
                <c:pt idx="13706">
                  <c:v>1.1012823867654669</c:v>
                </c:pt>
                <c:pt idx="13707">
                  <c:v>1.1016160117050489</c:v>
                </c:pt>
                <c:pt idx="13708">
                  <c:v>1.1005568946268476</c:v>
                </c:pt>
                <c:pt idx="13709">
                  <c:v>1.1004183548341204</c:v>
                </c:pt>
                <c:pt idx="13710">
                  <c:v>1.1006111111675294</c:v>
                </c:pt>
                <c:pt idx="13711">
                  <c:v>1.1000628711354845</c:v>
                </c:pt>
                <c:pt idx="13712">
                  <c:v>1.1012051043737143</c:v>
                </c:pt>
                <c:pt idx="13713">
                  <c:v>1.1018150201396217</c:v>
                </c:pt>
                <c:pt idx="13714">
                  <c:v>1.1020888750188593</c:v>
                </c:pt>
                <c:pt idx="13715">
                  <c:v>1.1009099886297937</c:v>
                </c:pt>
                <c:pt idx="13716">
                  <c:v>1.1013258391775615</c:v>
                </c:pt>
                <c:pt idx="13717">
                  <c:v>1.0997111527707211</c:v>
                </c:pt>
                <c:pt idx="13718">
                  <c:v>1.1010514705645946</c:v>
                </c:pt>
                <c:pt idx="13719">
                  <c:v>1.1013269572496727</c:v>
                </c:pt>
                <c:pt idx="13720">
                  <c:v>1.1005135091870191</c:v>
                </c:pt>
                <c:pt idx="13721">
                  <c:v>1.1004897920499337</c:v>
                </c:pt>
                <c:pt idx="13722">
                  <c:v>1.1007044628502496</c:v>
                </c:pt>
                <c:pt idx="13723">
                  <c:v>1.100924653326921</c:v>
                </c:pt>
                <c:pt idx="13724">
                  <c:v>1.1009477273973649</c:v>
                </c:pt>
                <c:pt idx="13725">
                  <c:v>1.1016998737360484</c:v>
                </c:pt>
                <c:pt idx="13726">
                  <c:v>1.1005002909297756</c:v>
                </c:pt>
                <c:pt idx="13727">
                  <c:v>1.1017317317435873</c:v>
                </c:pt>
                <c:pt idx="13728">
                  <c:v>1.1008142108933643</c:v>
                </c:pt>
                <c:pt idx="13729">
                  <c:v>1.1007992539867535</c:v>
                </c:pt>
                <c:pt idx="13730">
                  <c:v>1.1011695495579379</c:v>
                </c:pt>
                <c:pt idx="13731">
                  <c:v>1.1011338568116502</c:v>
                </c:pt>
                <c:pt idx="13732">
                  <c:v>1.1018197207799669</c:v>
                </c:pt>
                <c:pt idx="13733">
                  <c:v>1.1013795752702071</c:v>
                </c:pt>
                <c:pt idx="13734">
                  <c:v>1.1010623543605811</c:v>
                </c:pt>
                <c:pt idx="13735">
                  <c:v>1.1022200302356349</c:v>
                </c:pt>
                <c:pt idx="13736">
                  <c:v>1.1006522070759155</c:v>
                </c:pt>
                <c:pt idx="13737">
                  <c:v>1.1009003101525081</c:v>
                </c:pt>
                <c:pt idx="13738">
                  <c:v>1.1012166926146332</c:v>
                </c:pt>
                <c:pt idx="13739">
                  <c:v>1.1013129772439392</c:v>
                </c:pt>
                <c:pt idx="13740">
                  <c:v>1.1012020447066715</c:v>
                </c:pt>
                <c:pt idx="13741">
                  <c:v>1.1008672204539858</c:v>
                </c:pt>
                <c:pt idx="13742">
                  <c:v>1.1015710253775297</c:v>
                </c:pt>
                <c:pt idx="13743">
                  <c:v>1.1013782407851695</c:v>
                </c:pt>
                <c:pt idx="13744">
                  <c:v>1.1013949889868402</c:v>
                </c:pt>
                <c:pt idx="13745">
                  <c:v>1.1004369058015122</c:v>
                </c:pt>
                <c:pt idx="13746">
                  <c:v>1.1005142559937031</c:v>
                </c:pt>
                <c:pt idx="13747">
                  <c:v>1.1001704442356146</c:v>
                </c:pt>
                <c:pt idx="13748">
                  <c:v>1.1009582624266065</c:v>
                </c:pt>
                <c:pt idx="13749">
                  <c:v>1.1008133981984229</c:v>
                </c:pt>
                <c:pt idx="13750">
                  <c:v>1.1011605819513437</c:v>
                </c:pt>
                <c:pt idx="13751">
                  <c:v>1.1011282588063922</c:v>
                </c:pt>
                <c:pt idx="13752">
                  <c:v>1.1020355319263879</c:v>
                </c:pt>
                <c:pt idx="13753">
                  <c:v>1.1017334451270266</c:v>
                </c:pt>
                <c:pt idx="13754">
                  <c:v>1.10105454443934</c:v>
                </c:pt>
                <c:pt idx="13755">
                  <c:v>1.1021107623048763</c:v>
                </c:pt>
                <c:pt idx="13756">
                  <c:v>1.1011100554849955</c:v>
                </c:pt>
                <c:pt idx="13757">
                  <c:v>1.1009129960685886</c:v>
                </c:pt>
                <c:pt idx="13758">
                  <c:v>1.1006862595984226</c:v>
                </c:pt>
                <c:pt idx="13759">
                  <c:v>1.1000933600005283</c:v>
                </c:pt>
                <c:pt idx="13760">
                  <c:v>1.1001088915837915</c:v>
                </c:pt>
                <c:pt idx="13761">
                  <c:v>1.1002408221452153</c:v>
                </c:pt>
                <c:pt idx="13762">
                  <c:v>1.101323573826994</c:v>
                </c:pt>
                <c:pt idx="13763">
                  <c:v>1.1022290422072094</c:v>
                </c:pt>
                <c:pt idx="13764">
                  <c:v>1.1018461603571956</c:v>
                </c:pt>
                <c:pt idx="13765">
                  <c:v>1.1009357875053141</c:v>
                </c:pt>
                <c:pt idx="13766">
                  <c:v>1.1023934613085911</c:v>
                </c:pt>
                <c:pt idx="13767">
                  <c:v>1.1010096534368807</c:v>
                </c:pt>
                <c:pt idx="13768">
                  <c:v>1.1003769158903813</c:v>
                </c:pt>
                <c:pt idx="13769">
                  <c:v>1.1009069180434414</c:v>
                </c:pt>
                <c:pt idx="13770">
                  <c:v>1.1010371854059844</c:v>
                </c:pt>
                <c:pt idx="13771">
                  <c:v>1.0996774054434344</c:v>
                </c:pt>
                <c:pt idx="13772">
                  <c:v>1.1012221534129942</c:v>
                </c:pt>
                <c:pt idx="13773">
                  <c:v>1.1004133524866289</c:v>
                </c:pt>
                <c:pt idx="13774">
                  <c:v>1.1009361348808364</c:v>
                </c:pt>
                <c:pt idx="13775">
                  <c:v>1.1021674159236179</c:v>
                </c:pt>
                <c:pt idx="13776">
                  <c:v>1.1008947254381825</c:v>
                </c:pt>
                <c:pt idx="13777">
                  <c:v>1.100817711220911</c:v>
                </c:pt>
                <c:pt idx="13778">
                  <c:v>1.102169582311437</c:v>
                </c:pt>
                <c:pt idx="13779">
                  <c:v>1.1019722655342867</c:v>
                </c:pt>
                <c:pt idx="13780">
                  <c:v>1.1011795976588674</c:v>
                </c:pt>
                <c:pt idx="13781">
                  <c:v>1.1012205625377793</c:v>
                </c:pt>
                <c:pt idx="13782">
                  <c:v>1.101169744548371</c:v>
                </c:pt>
                <c:pt idx="13783">
                  <c:v>1.1021425392823694</c:v>
                </c:pt>
                <c:pt idx="13784">
                  <c:v>1.1022156631620568</c:v>
                </c:pt>
                <c:pt idx="13785">
                  <c:v>1.1016473524070851</c:v>
                </c:pt>
                <c:pt idx="13786">
                  <c:v>1.0995262586401631</c:v>
                </c:pt>
                <c:pt idx="13787">
                  <c:v>1.100917272851871</c:v>
                </c:pt>
                <c:pt idx="13788">
                  <c:v>1.101533899874497</c:v>
                </c:pt>
                <c:pt idx="13789">
                  <c:v>1.1017683309841506</c:v>
                </c:pt>
                <c:pt idx="13790">
                  <c:v>1.1011904842494045</c:v>
                </c:pt>
                <c:pt idx="13791">
                  <c:v>1.1006971506541701</c:v>
                </c:pt>
                <c:pt idx="13792">
                  <c:v>1.1021613038101179</c:v>
                </c:pt>
                <c:pt idx="13793">
                  <c:v>1.1021671375650559</c:v>
                </c:pt>
                <c:pt idx="13794">
                  <c:v>1.0997182144133681</c:v>
                </c:pt>
                <c:pt idx="13795">
                  <c:v>1.100861798939077</c:v>
                </c:pt>
                <c:pt idx="13796">
                  <c:v>1.100867469373928</c:v>
                </c:pt>
                <c:pt idx="13797">
                  <c:v>1.0999701043203653</c:v>
                </c:pt>
                <c:pt idx="13798">
                  <c:v>1.1003014216836258</c:v>
                </c:pt>
                <c:pt idx="13799">
                  <c:v>1.102436580018791</c:v>
                </c:pt>
                <c:pt idx="13800">
                  <c:v>1.101762175253759</c:v>
                </c:pt>
                <c:pt idx="13801">
                  <c:v>1.1016662981002447</c:v>
                </c:pt>
                <c:pt idx="13802">
                  <c:v>1.1013941095786808</c:v>
                </c:pt>
                <c:pt idx="13803">
                  <c:v>1.1014785212216913</c:v>
                </c:pt>
                <c:pt idx="13804">
                  <c:v>1.1011514186533309</c:v>
                </c:pt>
                <c:pt idx="13805">
                  <c:v>1.101116571892014</c:v>
                </c:pt>
                <c:pt idx="13806">
                  <c:v>1.101312289866047</c:v>
                </c:pt>
                <c:pt idx="13807">
                  <c:v>1.1015415957805328</c:v>
                </c:pt>
                <c:pt idx="13808">
                  <c:v>1.1014108804557032</c:v>
                </c:pt>
                <c:pt idx="13809">
                  <c:v>1.1009324702133212</c:v>
                </c:pt>
                <c:pt idx="13810">
                  <c:v>1.1025116699751358</c:v>
                </c:pt>
                <c:pt idx="13811">
                  <c:v>1.1010419569728964</c:v>
                </c:pt>
                <c:pt idx="13812">
                  <c:v>1.1016213444874794</c:v>
                </c:pt>
                <c:pt idx="13813">
                  <c:v>1.1005543160362596</c:v>
                </c:pt>
                <c:pt idx="13814">
                  <c:v>1.1012361204081302</c:v>
                </c:pt>
                <c:pt idx="13815">
                  <c:v>1.1015539332374835</c:v>
                </c:pt>
                <c:pt idx="13816">
                  <c:v>1.1007911141902595</c:v>
                </c:pt>
                <c:pt idx="13817">
                  <c:v>1.100912394243674</c:v>
                </c:pt>
                <c:pt idx="13818">
                  <c:v>1.1009929401371115</c:v>
                </c:pt>
                <c:pt idx="13819">
                  <c:v>1.100628355284947</c:v>
                </c:pt>
                <c:pt idx="13820">
                  <c:v>1.1020007304047117</c:v>
                </c:pt>
                <c:pt idx="13821">
                  <c:v>1.1001572788758467</c:v>
                </c:pt>
                <c:pt idx="13822">
                  <c:v>1.1012720974586623</c:v>
                </c:pt>
                <c:pt idx="13823">
                  <c:v>1.1022959588166819</c:v>
                </c:pt>
                <c:pt idx="13824">
                  <c:v>1.1015397084029164</c:v>
                </c:pt>
                <c:pt idx="13825">
                  <c:v>1.1014964524223958</c:v>
                </c:pt>
                <c:pt idx="13826">
                  <c:v>1.1009264593786774</c:v>
                </c:pt>
                <c:pt idx="13827">
                  <c:v>1.1019015669041257</c:v>
                </c:pt>
                <c:pt idx="13828">
                  <c:v>1.1017270298130071</c:v>
                </c:pt>
                <c:pt idx="13829">
                  <c:v>1.1010219900243374</c:v>
                </c:pt>
                <c:pt idx="13830">
                  <c:v>1.1008456948925254</c:v>
                </c:pt>
                <c:pt idx="13831">
                  <c:v>1.1009258559053745</c:v>
                </c:pt>
                <c:pt idx="13832">
                  <c:v>1.1013799780572269</c:v>
                </c:pt>
                <c:pt idx="13833">
                  <c:v>1.1005339209145282</c:v>
                </c:pt>
                <c:pt idx="13834">
                  <c:v>1.1005388753813889</c:v>
                </c:pt>
                <c:pt idx="13835">
                  <c:v>1.1012178205061853</c:v>
                </c:pt>
                <c:pt idx="13836">
                  <c:v>1.1009940929726509</c:v>
                </c:pt>
                <c:pt idx="13837">
                  <c:v>1.0996656305741275</c:v>
                </c:pt>
                <c:pt idx="13838">
                  <c:v>1.1014460815178608</c:v>
                </c:pt>
                <c:pt idx="13839">
                  <c:v>1.1017286031625786</c:v>
                </c:pt>
                <c:pt idx="13840">
                  <c:v>1.1012426988397666</c:v>
                </c:pt>
                <c:pt idx="13841">
                  <c:v>1.1006294788441711</c:v>
                </c:pt>
                <c:pt idx="13842">
                  <c:v>1.1026650068004487</c:v>
                </c:pt>
                <c:pt idx="13843">
                  <c:v>1.1017237616912148</c:v>
                </c:pt>
                <c:pt idx="13844">
                  <c:v>1.1003089415018072</c:v>
                </c:pt>
                <c:pt idx="13845">
                  <c:v>1.1017535977991946</c:v>
                </c:pt>
                <c:pt idx="13846">
                  <c:v>1.100995963070732</c:v>
                </c:pt>
                <c:pt idx="13847">
                  <c:v>1.101045745244233</c:v>
                </c:pt>
                <c:pt idx="13848">
                  <c:v>1.1018531096192705</c:v>
                </c:pt>
                <c:pt idx="13849">
                  <c:v>1.1014946209150791</c:v>
                </c:pt>
                <c:pt idx="13850">
                  <c:v>1.101616507430953</c:v>
                </c:pt>
                <c:pt idx="13851">
                  <c:v>1.1015617913179809</c:v>
                </c:pt>
                <c:pt idx="13852">
                  <c:v>1.1012983159213978</c:v>
                </c:pt>
                <c:pt idx="13853">
                  <c:v>1.1016623520519195</c:v>
                </c:pt>
                <c:pt idx="13854">
                  <c:v>1.101545475828104</c:v>
                </c:pt>
                <c:pt idx="13855">
                  <c:v>1.1012695312665186</c:v>
                </c:pt>
                <c:pt idx="13856">
                  <c:v>1.1008580018818457</c:v>
                </c:pt>
                <c:pt idx="13857">
                  <c:v>1.1006509740921753</c:v>
                </c:pt>
                <c:pt idx="13858">
                  <c:v>1.1002816635537984</c:v>
                </c:pt>
                <c:pt idx="13859">
                  <c:v>1.1011390528314573</c:v>
                </c:pt>
                <c:pt idx="13860">
                  <c:v>1.1021838376138724</c:v>
                </c:pt>
                <c:pt idx="13861">
                  <c:v>1.1001658084786921</c:v>
                </c:pt>
                <c:pt idx="13862">
                  <c:v>1.1011445472272243</c:v>
                </c:pt>
                <c:pt idx="13863">
                  <c:v>1.1013753389356826</c:v>
                </c:pt>
                <c:pt idx="13864">
                  <c:v>1.1012533400711564</c:v>
                </c:pt>
                <c:pt idx="13865">
                  <c:v>1.1011991893614606</c:v>
                </c:pt>
                <c:pt idx="13866">
                  <c:v>1.1017954607681448</c:v>
                </c:pt>
                <c:pt idx="13867">
                  <c:v>1.1018288376164638</c:v>
                </c:pt>
                <c:pt idx="13868">
                  <c:v>1.10036376936934</c:v>
                </c:pt>
                <c:pt idx="13869">
                  <c:v>1.1009022706216429</c:v>
                </c:pt>
                <c:pt idx="13870">
                  <c:v>1.1015137753352386</c:v>
                </c:pt>
                <c:pt idx="13871">
                  <c:v>1.1012057612256838</c:v>
                </c:pt>
                <c:pt idx="13872">
                  <c:v>1.1006215611903849</c:v>
                </c:pt>
                <c:pt idx="13873">
                  <c:v>1.1002445728061223</c:v>
                </c:pt>
                <c:pt idx="13874">
                  <c:v>1.1012174609368923</c:v>
                </c:pt>
                <c:pt idx="13875">
                  <c:v>1.101965721745289</c:v>
                </c:pt>
                <c:pt idx="13876">
                  <c:v>1.1005552364152811</c:v>
                </c:pt>
                <c:pt idx="13877">
                  <c:v>1.0998640665417621</c:v>
                </c:pt>
                <c:pt idx="13878">
                  <c:v>1.1021776539808696</c:v>
                </c:pt>
                <c:pt idx="13879">
                  <c:v>1.1010872829939327</c:v>
                </c:pt>
                <c:pt idx="13880">
                  <c:v>1.101286117580156</c:v>
                </c:pt>
                <c:pt idx="13881">
                  <c:v>1.1008213179130155</c:v>
                </c:pt>
                <c:pt idx="13882">
                  <c:v>1.1012214979582517</c:v>
                </c:pt>
                <c:pt idx="13883">
                  <c:v>1.1016154978121264</c:v>
                </c:pt>
                <c:pt idx="13884">
                  <c:v>1.1011586730962393</c:v>
                </c:pt>
                <c:pt idx="13885">
                  <c:v>1.1013359270860765</c:v>
                </c:pt>
                <c:pt idx="13886">
                  <c:v>1.1013694201059998</c:v>
                </c:pt>
                <c:pt idx="13887">
                  <c:v>1.1010618407889941</c:v>
                </c:pt>
                <c:pt idx="13888">
                  <c:v>1.1024943685296491</c:v>
                </c:pt>
                <c:pt idx="13889">
                  <c:v>1.1000764936112795</c:v>
                </c:pt>
                <c:pt idx="13890">
                  <c:v>1.1005769060297184</c:v>
                </c:pt>
                <c:pt idx="13891">
                  <c:v>1.1005991372369661</c:v>
                </c:pt>
                <c:pt idx="13892">
                  <c:v>1.1007181336742917</c:v>
                </c:pt>
                <c:pt idx="13893">
                  <c:v>1.1023207942302935</c:v>
                </c:pt>
                <c:pt idx="13894">
                  <c:v>1.1010509473034851</c:v>
                </c:pt>
                <c:pt idx="13895">
                  <c:v>1.1012618475342999</c:v>
                </c:pt>
                <c:pt idx="13896">
                  <c:v>1.1014362954742314</c:v>
                </c:pt>
                <c:pt idx="13897">
                  <c:v>1.1013492071824504</c:v>
                </c:pt>
                <c:pt idx="13898">
                  <c:v>1.1020716975549081</c:v>
                </c:pt>
                <c:pt idx="13899">
                  <c:v>1.1008059742486018</c:v>
                </c:pt>
                <c:pt idx="13900">
                  <c:v>1.1017510418475578</c:v>
                </c:pt>
                <c:pt idx="13901">
                  <c:v>1.1006797766283904</c:v>
                </c:pt>
                <c:pt idx="13902">
                  <c:v>1.1005882784703001</c:v>
                </c:pt>
                <c:pt idx="13903">
                  <c:v>1.100127621697008</c:v>
                </c:pt>
                <c:pt idx="13904">
                  <c:v>1.101725361490695</c:v>
                </c:pt>
                <c:pt idx="13905">
                  <c:v>1.1016898482481605</c:v>
                </c:pt>
                <c:pt idx="13906">
                  <c:v>1.101780722622822</c:v>
                </c:pt>
                <c:pt idx="13907">
                  <c:v>1.1016643492412068</c:v>
                </c:pt>
                <c:pt idx="13908">
                  <c:v>1.102257059906512</c:v>
                </c:pt>
                <c:pt idx="13909">
                  <c:v>1.1003811097421867</c:v>
                </c:pt>
                <c:pt idx="13910">
                  <c:v>1.1007716612444518</c:v>
                </c:pt>
                <c:pt idx="13911">
                  <c:v>1.1015041244742261</c:v>
                </c:pt>
                <c:pt idx="13912">
                  <c:v>1.1001724178773142</c:v>
                </c:pt>
                <c:pt idx="13913">
                  <c:v>1.099838467725899</c:v>
                </c:pt>
                <c:pt idx="13914">
                  <c:v>1.0998966014005966</c:v>
                </c:pt>
                <c:pt idx="13915">
                  <c:v>1.1017332091398926</c:v>
                </c:pt>
                <c:pt idx="13916">
                  <c:v>1.1003192093982876</c:v>
                </c:pt>
                <c:pt idx="13917">
                  <c:v>1.1006722213063127</c:v>
                </c:pt>
                <c:pt idx="13918">
                  <c:v>1.1001349199892496</c:v>
                </c:pt>
                <c:pt idx="13919">
                  <c:v>1.1014691783220985</c:v>
                </c:pt>
                <c:pt idx="13920">
                  <c:v>1.100651806329872</c:v>
                </c:pt>
                <c:pt idx="13921">
                  <c:v>1.0998810239848749</c:v>
                </c:pt>
                <c:pt idx="13922">
                  <c:v>1.1021587343169252</c:v>
                </c:pt>
                <c:pt idx="13923">
                  <c:v>1.1013557274573016</c:v>
                </c:pt>
                <c:pt idx="13924">
                  <c:v>1.1016830624392984</c:v>
                </c:pt>
                <c:pt idx="13925">
                  <c:v>1.1010375408399224</c:v>
                </c:pt>
                <c:pt idx="13926">
                  <c:v>1.1014472894450322</c:v>
                </c:pt>
                <c:pt idx="13927">
                  <c:v>1.1001365859131815</c:v>
                </c:pt>
                <c:pt idx="13928">
                  <c:v>1.1018528816161013</c:v>
                </c:pt>
                <c:pt idx="13929">
                  <c:v>1.1012358369712993</c:v>
                </c:pt>
                <c:pt idx="13930">
                  <c:v>1.1014855048620507</c:v>
                </c:pt>
                <c:pt idx="13931">
                  <c:v>1.1011855248652052</c:v>
                </c:pt>
                <c:pt idx="13932">
                  <c:v>1.1023364896447969</c:v>
                </c:pt>
                <c:pt idx="13933">
                  <c:v>1.1031151045166141</c:v>
                </c:pt>
                <c:pt idx="13934">
                  <c:v>1.1006625317288667</c:v>
                </c:pt>
                <c:pt idx="13935">
                  <c:v>1.1025824315858197</c:v>
                </c:pt>
                <c:pt idx="13936">
                  <c:v>1.1014262817234015</c:v>
                </c:pt>
                <c:pt idx="13937">
                  <c:v>1.1012149372533102</c:v>
                </c:pt>
                <c:pt idx="13938">
                  <c:v>1.100719962125055</c:v>
                </c:pt>
                <c:pt idx="13939">
                  <c:v>1.1007454938960466</c:v>
                </c:pt>
                <c:pt idx="13940">
                  <c:v>1.1001961621449314</c:v>
                </c:pt>
                <c:pt idx="13941">
                  <c:v>1.1021963676726763</c:v>
                </c:pt>
                <c:pt idx="13942">
                  <c:v>1.1015459994307792</c:v>
                </c:pt>
                <c:pt idx="13943">
                  <c:v>1.1014218168206291</c:v>
                </c:pt>
                <c:pt idx="13944">
                  <c:v>1.1024727451245937</c:v>
                </c:pt>
                <c:pt idx="13945">
                  <c:v>1.1017563278663671</c:v>
                </c:pt>
                <c:pt idx="13946">
                  <c:v>1.1013820083871655</c:v>
                </c:pt>
                <c:pt idx="13947">
                  <c:v>1.1007454189940922</c:v>
                </c:pt>
                <c:pt idx="13948">
                  <c:v>1.1015472881381456</c:v>
                </c:pt>
                <c:pt idx="13949">
                  <c:v>1.1008103901389545</c:v>
                </c:pt>
                <c:pt idx="13950">
                  <c:v>1.1012843423313594</c:v>
                </c:pt>
                <c:pt idx="13951">
                  <c:v>1.1013927718888858</c:v>
                </c:pt>
                <c:pt idx="13952">
                  <c:v>1.1013818702734304</c:v>
                </c:pt>
                <c:pt idx="13953">
                  <c:v>1.1000950653749857</c:v>
                </c:pt>
                <c:pt idx="13954">
                  <c:v>1.1012208637898033</c:v>
                </c:pt>
                <c:pt idx="13955">
                  <c:v>1.101764173338452</c:v>
                </c:pt>
                <c:pt idx="13956">
                  <c:v>1.1003229401450003</c:v>
                </c:pt>
                <c:pt idx="13957">
                  <c:v>1.1004554935731337</c:v>
                </c:pt>
                <c:pt idx="13958">
                  <c:v>1.1007694512669597</c:v>
                </c:pt>
                <c:pt idx="13959">
                  <c:v>1.1011492795340323</c:v>
                </c:pt>
                <c:pt idx="13960">
                  <c:v>1.101382489258742</c:v>
                </c:pt>
                <c:pt idx="13961">
                  <c:v>1.100815610840207</c:v>
                </c:pt>
                <c:pt idx="13962">
                  <c:v>1.1017431549119763</c:v>
                </c:pt>
                <c:pt idx="13963">
                  <c:v>1.1005824067796552</c:v>
                </c:pt>
                <c:pt idx="13964">
                  <c:v>1.1012801553175506</c:v>
                </c:pt>
                <c:pt idx="13965">
                  <c:v>1.101565506724909</c:v>
                </c:pt>
                <c:pt idx="13966">
                  <c:v>1.1022569418007142</c:v>
                </c:pt>
                <c:pt idx="13967">
                  <c:v>1.1013177382506112</c:v>
                </c:pt>
                <c:pt idx="13968">
                  <c:v>1.1009532535730944</c:v>
                </c:pt>
                <c:pt idx="13969">
                  <c:v>1.1000752620987375</c:v>
                </c:pt>
                <c:pt idx="13970">
                  <c:v>1.1003381811658977</c:v>
                </c:pt>
                <c:pt idx="13971">
                  <c:v>1.1012439894199242</c:v>
                </c:pt>
                <c:pt idx="13972">
                  <c:v>1.1017697737690062</c:v>
                </c:pt>
                <c:pt idx="13973">
                  <c:v>1.1005161299700346</c:v>
                </c:pt>
                <c:pt idx="13974">
                  <c:v>1.1007248334683135</c:v>
                </c:pt>
                <c:pt idx="13975">
                  <c:v>1.1012210380981144</c:v>
                </c:pt>
                <c:pt idx="13976">
                  <c:v>1.1007624713992876</c:v>
                </c:pt>
                <c:pt idx="13977">
                  <c:v>1.1014782528235392</c:v>
                </c:pt>
                <c:pt idx="13978">
                  <c:v>1.1004723877774567</c:v>
                </c:pt>
                <c:pt idx="13979">
                  <c:v>1.1006121667680124</c:v>
                </c:pt>
                <c:pt idx="13980">
                  <c:v>1.1015307145449607</c:v>
                </c:pt>
                <c:pt idx="13981">
                  <c:v>1.1017925780628333</c:v>
                </c:pt>
                <c:pt idx="13982">
                  <c:v>1.1016066656143579</c:v>
                </c:pt>
                <c:pt idx="13983">
                  <c:v>1.1004531949194323</c:v>
                </c:pt>
                <c:pt idx="13984">
                  <c:v>1.1021086978074537</c:v>
                </c:pt>
                <c:pt idx="13985">
                  <c:v>1.1016515532864242</c:v>
                </c:pt>
                <c:pt idx="13986">
                  <c:v>1.1015007854796399</c:v>
                </c:pt>
                <c:pt idx="13987">
                  <c:v>1.1011982121484647</c:v>
                </c:pt>
                <c:pt idx="13988">
                  <c:v>1.1010129393545787</c:v>
                </c:pt>
                <c:pt idx="13989">
                  <c:v>1.1006686230784617</c:v>
                </c:pt>
                <c:pt idx="13990">
                  <c:v>1.1021096550985543</c:v>
                </c:pt>
                <c:pt idx="13991">
                  <c:v>1.1006283710927303</c:v>
                </c:pt>
                <c:pt idx="13992">
                  <c:v>1.1015517664138121</c:v>
                </c:pt>
                <c:pt idx="13993">
                  <c:v>1.1015248527461348</c:v>
                </c:pt>
                <c:pt idx="13994">
                  <c:v>1.1003375533986357</c:v>
                </c:pt>
                <c:pt idx="13995">
                  <c:v>1.1013633565968974</c:v>
                </c:pt>
                <c:pt idx="13996">
                  <c:v>1.1013733401603678</c:v>
                </c:pt>
                <c:pt idx="13997">
                  <c:v>1.1011416699904903</c:v>
                </c:pt>
                <c:pt idx="13998">
                  <c:v>1.1007559579666406</c:v>
                </c:pt>
                <c:pt idx="13999">
                  <c:v>1.1011368244812232</c:v>
                </c:pt>
                <c:pt idx="14000">
                  <c:v>1.1010376018410326</c:v>
                </c:pt>
                <c:pt idx="14001">
                  <c:v>1.1010168015364186</c:v>
                </c:pt>
                <c:pt idx="14002">
                  <c:v>1.10002908254709</c:v>
                </c:pt>
                <c:pt idx="14003">
                  <c:v>1.1014170087393229</c:v>
                </c:pt>
                <c:pt idx="14004">
                  <c:v>1.1008129701775624</c:v>
                </c:pt>
                <c:pt idx="14005">
                  <c:v>1.1014335716558326</c:v>
                </c:pt>
                <c:pt idx="14006">
                  <c:v>1.1003180042902094</c:v>
                </c:pt>
                <c:pt idx="14007">
                  <c:v>1.1011761824450326</c:v>
                </c:pt>
                <c:pt idx="14008">
                  <c:v>1.0999045564122683</c:v>
                </c:pt>
                <c:pt idx="14009">
                  <c:v>1.1004294609719629</c:v>
                </c:pt>
                <c:pt idx="14010">
                  <c:v>1.0993140495909657</c:v>
                </c:pt>
                <c:pt idx="14011">
                  <c:v>1.1013290383938792</c:v>
                </c:pt>
                <c:pt idx="14012">
                  <c:v>1.0999811582245704</c:v>
                </c:pt>
                <c:pt idx="14013">
                  <c:v>1.1019921881146126</c:v>
                </c:pt>
                <c:pt idx="14014">
                  <c:v>1.1016709717717295</c:v>
                </c:pt>
                <c:pt idx="14015">
                  <c:v>1.1022930703078979</c:v>
                </c:pt>
                <c:pt idx="14016">
                  <c:v>1.1007573042180254</c:v>
                </c:pt>
                <c:pt idx="14017">
                  <c:v>1.1005410801103674</c:v>
                </c:pt>
                <c:pt idx="14018">
                  <c:v>1.101886105529674</c:v>
                </c:pt>
                <c:pt idx="14019">
                  <c:v>1.1014382885730336</c:v>
                </c:pt>
                <c:pt idx="14020">
                  <c:v>1.1005315410668208</c:v>
                </c:pt>
                <c:pt idx="14021">
                  <c:v>1.1013747215630691</c:v>
                </c:pt>
                <c:pt idx="14022">
                  <c:v>1.1011824928903846</c:v>
                </c:pt>
                <c:pt idx="14023">
                  <c:v>1.1009684982695964</c:v>
                </c:pt>
                <c:pt idx="14024">
                  <c:v>1.1005148097209629</c:v>
                </c:pt>
                <c:pt idx="14025">
                  <c:v>1.1022297183050962</c:v>
                </c:pt>
                <c:pt idx="14026">
                  <c:v>1.1008894296038989</c:v>
                </c:pt>
                <c:pt idx="14027">
                  <c:v>1.1004970867594748</c:v>
                </c:pt>
                <c:pt idx="14028">
                  <c:v>1.1007111083763244</c:v>
                </c:pt>
                <c:pt idx="14029">
                  <c:v>1.100742745912513</c:v>
                </c:pt>
                <c:pt idx="14030">
                  <c:v>1.1015279631650501</c:v>
                </c:pt>
                <c:pt idx="14031">
                  <c:v>1.100598183894425</c:v>
                </c:pt>
                <c:pt idx="14032">
                  <c:v>1.1015836293575261</c:v>
                </c:pt>
                <c:pt idx="14033">
                  <c:v>1.1017980860437675</c:v>
                </c:pt>
                <c:pt idx="14034">
                  <c:v>1.1016445521039846</c:v>
                </c:pt>
                <c:pt idx="14035">
                  <c:v>1.100344527957156</c:v>
                </c:pt>
                <c:pt idx="14036">
                  <c:v>1.1016262548871301</c:v>
                </c:pt>
                <c:pt idx="14037">
                  <c:v>1.1016758008300385</c:v>
                </c:pt>
                <c:pt idx="14038">
                  <c:v>1.100183712721662</c:v>
                </c:pt>
                <c:pt idx="14039">
                  <c:v>1.1011635239215967</c:v>
                </c:pt>
                <c:pt idx="14040">
                  <c:v>1.1015507398436231</c:v>
                </c:pt>
                <c:pt idx="14041">
                  <c:v>1.1004624825040783</c:v>
                </c:pt>
                <c:pt idx="14042">
                  <c:v>1.1001932587689263</c:v>
                </c:pt>
                <c:pt idx="14043">
                  <c:v>1.0996924123074281</c:v>
                </c:pt>
                <c:pt idx="14044">
                  <c:v>1.1018689653352138</c:v>
                </c:pt>
                <c:pt idx="14045">
                  <c:v>1.1021579580997245</c:v>
                </c:pt>
                <c:pt idx="14046">
                  <c:v>1.1003263703487491</c:v>
                </c:pt>
                <c:pt idx="14047">
                  <c:v>1.1017592922893849</c:v>
                </c:pt>
                <c:pt idx="14048">
                  <c:v>1.1012483486143747</c:v>
                </c:pt>
                <c:pt idx="14049">
                  <c:v>1.0997744794121829</c:v>
                </c:pt>
                <c:pt idx="14050">
                  <c:v>1.1009624335856905</c:v>
                </c:pt>
                <c:pt idx="14051">
                  <c:v>1.1016659465542367</c:v>
                </c:pt>
                <c:pt idx="14052">
                  <c:v>1.102815097511433</c:v>
                </c:pt>
                <c:pt idx="14053">
                  <c:v>1.1012348342345188</c:v>
                </c:pt>
                <c:pt idx="14054">
                  <c:v>1.1016809928232818</c:v>
                </c:pt>
                <c:pt idx="14055">
                  <c:v>1.1013825788505436</c:v>
                </c:pt>
                <c:pt idx="14056">
                  <c:v>1.100745010120324</c:v>
                </c:pt>
                <c:pt idx="14057">
                  <c:v>1.10241349201878</c:v>
                </c:pt>
                <c:pt idx="14058">
                  <c:v>1.1012594175669248</c:v>
                </c:pt>
                <c:pt idx="14059">
                  <c:v>1.1005201475371831</c:v>
                </c:pt>
                <c:pt idx="14060">
                  <c:v>1.1014678734532337</c:v>
                </c:pt>
                <c:pt idx="14061">
                  <c:v>1.1013105043278739</c:v>
                </c:pt>
                <c:pt idx="14062">
                  <c:v>1.1017748645331673</c:v>
                </c:pt>
                <c:pt idx="14063">
                  <c:v>1.1003418622379131</c:v>
                </c:pt>
                <c:pt idx="14064">
                  <c:v>1.1013123318705977</c:v>
                </c:pt>
                <c:pt idx="14065">
                  <c:v>1.1015847488746511</c:v>
                </c:pt>
                <c:pt idx="14066">
                  <c:v>1.1012388842055463</c:v>
                </c:pt>
                <c:pt idx="14067">
                  <c:v>1.1027597940365808</c:v>
                </c:pt>
                <c:pt idx="14068">
                  <c:v>1.1016380909706847</c:v>
                </c:pt>
                <c:pt idx="14069">
                  <c:v>1.1017543557003495</c:v>
                </c:pt>
                <c:pt idx="14070">
                  <c:v>1.1013020199767811</c:v>
                </c:pt>
                <c:pt idx="14071">
                  <c:v>1.1007738223699479</c:v>
                </c:pt>
                <c:pt idx="14072">
                  <c:v>1.1017373350057913</c:v>
                </c:pt>
                <c:pt idx="14073">
                  <c:v>1.1016157137809828</c:v>
                </c:pt>
                <c:pt idx="14074">
                  <c:v>1.1007504524510821</c:v>
                </c:pt>
                <c:pt idx="14075">
                  <c:v>1.1017348729704686</c:v>
                </c:pt>
                <c:pt idx="14076">
                  <c:v>1.1016592175122635</c:v>
                </c:pt>
                <c:pt idx="14077">
                  <c:v>1.1014710739103482</c:v>
                </c:pt>
                <c:pt idx="14078">
                  <c:v>1.1005256706146913</c:v>
                </c:pt>
                <c:pt idx="14079">
                  <c:v>1.1001289726351875</c:v>
                </c:pt>
                <c:pt idx="14080">
                  <c:v>1.1005225647105583</c:v>
                </c:pt>
                <c:pt idx="14081">
                  <c:v>1.1004670446779574</c:v>
                </c:pt>
                <c:pt idx="14082">
                  <c:v>1.1015561868980546</c:v>
                </c:pt>
                <c:pt idx="14083">
                  <c:v>1.1006428400631374</c:v>
                </c:pt>
                <c:pt idx="14084">
                  <c:v>1.1011580893258599</c:v>
                </c:pt>
                <c:pt idx="14085">
                  <c:v>1.1014377229158885</c:v>
                </c:pt>
                <c:pt idx="14086">
                  <c:v>1.1018587467451217</c:v>
                </c:pt>
                <c:pt idx="14087">
                  <c:v>1.1017444628878117</c:v>
                </c:pt>
                <c:pt idx="14088">
                  <c:v>1.1005544930880249</c:v>
                </c:pt>
                <c:pt idx="14089">
                  <c:v>1.0997746917345628</c:v>
                </c:pt>
                <c:pt idx="14090">
                  <c:v>1.1011811873157988</c:v>
                </c:pt>
                <c:pt idx="14091">
                  <c:v>1.1022878655554997</c:v>
                </c:pt>
                <c:pt idx="14092">
                  <c:v>1.1014250380208588</c:v>
                </c:pt>
                <c:pt idx="14093">
                  <c:v>1.1003158663255064</c:v>
                </c:pt>
                <c:pt idx="14094">
                  <c:v>1.1011694834984038</c:v>
                </c:pt>
                <c:pt idx="14095">
                  <c:v>1.1011320841494692</c:v>
                </c:pt>
                <c:pt idx="14096">
                  <c:v>1.1006235074720183</c:v>
                </c:pt>
                <c:pt idx="14097">
                  <c:v>1.1008936273874201</c:v>
                </c:pt>
                <c:pt idx="14098">
                  <c:v>1.1008776905510602</c:v>
                </c:pt>
                <c:pt idx="14099">
                  <c:v>1.0996367456068823</c:v>
                </c:pt>
                <c:pt idx="14100">
                  <c:v>1.099840953065959</c:v>
                </c:pt>
                <c:pt idx="14101">
                  <c:v>1.101765882897465</c:v>
                </c:pt>
                <c:pt idx="14102">
                  <c:v>1.1013798694161472</c:v>
                </c:pt>
                <c:pt idx="14103">
                  <c:v>1.1003873727638565</c:v>
                </c:pt>
                <c:pt idx="14104">
                  <c:v>1.1014055722360843</c:v>
                </c:pt>
                <c:pt idx="14105">
                  <c:v>1.1013807212808877</c:v>
                </c:pt>
                <c:pt idx="14106">
                  <c:v>1.1017857028116798</c:v>
                </c:pt>
                <c:pt idx="14107">
                  <c:v>1.1015207276333046</c:v>
                </c:pt>
                <c:pt idx="14108">
                  <c:v>1.1009193223271474</c:v>
                </c:pt>
                <c:pt idx="14109">
                  <c:v>1.1011993077416968</c:v>
                </c:pt>
                <c:pt idx="14110">
                  <c:v>1.1021337042357668</c:v>
                </c:pt>
                <c:pt idx="14111">
                  <c:v>1.1009473940327859</c:v>
                </c:pt>
                <c:pt idx="14112">
                  <c:v>1.1009592307082328</c:v>
                </c:pt>
                <c:pt idx="14113">
                  <c:v>1.1005778091400622</c:v>
                </c:pt>
                <c:pt idx="14114">
                  <c:v>1.1011683611295577</c:v>
                </c:pt>
                <c:pt idx="14115">
                  <c:v>1.1018570486662518</c:v>
                </c:pt>
                <c:pt idx="14116">
                  <c:v>1.1017431964808342</c:v>
                </c:pt>
                <c:pt idx="14117">
                  <c:v>1.1012804278947934</c:v>
                </c:pt>
                <c:pt idx="14118">
                  <c:v>1.1009881377139255</c:v>
                </c:pt>
                <c:pt idx="14119">
                  <c:v>1.1011136739973713</c:v>
                </c:pt>
                <c:pt idx="14120">
                  <c:v>1.101124804380192</c:v>
                </c:pt>
                <c:pt idx="14121">
                  <c:v>1.1011675855410297</c:v>
                </c:pt>
                <c:pt idx="14122">
                  <c:v>1.1013569237132663</c:v>
                </c:pt>
                <c:pt idx="14123">
                  <c:v>1.1017979879324653</c:v>
                </c:pt>
                <c:pt idx="14124">
                  <c:v>1.101088569153359</c:v>
                </c:pt>
                <c:pt idx="14125">
                  <c:v>1.1022197325685765</c:v>
                </c:pt>
                <c:pt idx="14126">
                  <c:v>1.1004704253940139</c:v>
                </c:pt>
                <c:pt idx="14127">
                  <c:v>1.1009627475742856</c:v>
                </c:pt>
                <c:pt idx="14128">
                  <c:v>1.1019994363877665</c:v>
                </c:pt>
                <c:pt idx="14129">
                  <c:v>1.1005937689328806</c:v>
                </c:pt>
                <c:pt idx="14130">
                  <c:v>1.1015456462341593</c:v>
                </c:pt>
                <c:pt idx="14131">
                  <c:v>1.1003584738171148</c:v>
                </c:pt>
                <c:pt idx="14132">
                  <c:v>1.1006954749843318</c:v>
                </c:pt>
                <c:pt idx="14133">
                  <c:v>1.1008223597188604</c:v>
                </c:pt>
                <c:pt idx="14134">
                  <c:v>1.10143355449865</c:v>
                </c:pt>
                <c:pt idx="14135">
                  <c:v>1.100478633155074</c:v>
                </c:pt>
                <c:pt idx="14136">
                  <c:v>1.1008442917105214</c:v>
                </c:pt>
                <c:pt idx="14137">
                  <c:v>1.1017528786903765</c:v>
                </c:pt>
                <c:pt idx="14138">
                  <c:v>1.1002883096346496</c:v>
                </c:pt>
                <c:pt idx="14139">
                  <c:v>1.102245271814533</c:v>
                </c:pt>
                <c:pt idx="14140">
                  <c:v>1.1015186693151993</c:v>
                </c:pt>
                <c:pt idx="14141">
                  <c:v>1.1017784163122828</c:v>
                </c:pt>
                <c:pt idx="14142">
                  <c:v>1.1017879759353715</c:v>
                </c:pt>
                <c:pt idx="14143">
                  <c:v>1.1009221468255774</c:v>
                </c:pt>
                <c:pt idx="14144">
                  <c:v>1.1015885459779378</c:v>
                </c:pt>
                <c:pt idx="14145">
                  <c:v>1.1008372071325796</c:v>
                </c:pt>
                <c:pt idx="14146">
                  <c:v>1.1016617078667945</c:v>
                </c:pt>
                <c:pt idx="14147">
                  <c:v>1.1009773137774788</c:v>
                </c:pt>
                <c:pt idx="14148">
                  <c:v>1.1003804448507091</c:v>
                </c:pt>
                <c:pt idx="14149">
                  <c:v>1.1012483314941865</c:v>
                </c:pt>
                <c:pt idx="14150">
                  <c:v>1.100892331125257</c:v>
                </c:pt>
                <c:pt idx="14151">
                  <c:v>1.1013100454406843</c:v>
                </c:pt>
                <c:pt idx="14152">
                  <c:v>1.1006207677900499</c:v>
                </c:pt>
                <c:pt idx="14153">
                  <c:v>1.1009222386129924</c:v>
                </c:pt>
                <c:pt idx="14154">
                  <c:v>1.1011988540681206</c:v>
                </c:pt>
                <c:pt idx="14155">
                  <c:v>1.1006450175303701</c:v>
                </c:pt>
                <c:pt idx="14156">
                  <c:v>1.1019483748321388</c:v>
                </c:pt>
                <c:pt idx="14157">
                  <c:v>1.0994838142217593</c:v>
                </c:pt>
                <c:pt idx="14158">
                  <c:v>1.1011690156602201</c:v>
                </c:pt>
                <c:pt idx="14159">
                  <c:v>1.101407937343559</c:v>
                </c:pt>
                <c:pt idx="14160">
                  <c:v>1.1008970456359095</c:v>
                </c:pt>
                <c:pt idx="14161">
                  <c:v>1.100721942193905</c:v>
                </c:pt>
                <c:pt idx="14162">
                  <c:v>1.1019362556592076</c:v>
                </c:pt>
                <c:pt idx="14163">
                  <c:v>1.1007093905108414</c:v>
                </c:pt>
                <c:pt idx="14164">
                  <c:v>1.1014840834062483</c:v>
                </c:pt>
                <c:pt idx="14165">
                  <c:v>1.1016792743724599</c:v>
                </c:pt>
                <c:pt idx="14166">
                  <c:v>1.1011323979532763</c:v>
                </c:pt>
                <c:pt idx="14167">
                  <c:v>1.1008098035593905</c:v>
                </c:pt>
                <c:pt idx="14168">
                  <c:v>1.1008626214881563</c:v>
                </c:pt>
                <c:pt idx="14169">
                  <c:v>1.1027936518780912</c:v>
                </c:pt>
                <c:pt idx="14170">
                  <c:v>1.1009761712441466</c:v>
                </c:pt>
                <c:pt idx="14171">
                  <c:v>1.1005719219280103</c:v>
                </c:pt>
                <c:pt idx="14172">
                  <c:v>1.1017043715411987</c:v>
                </c:pt>
                <c:pt idx="14173">
                  <c:v>1.1018252283542886</c:v>
                </c:pt>
                <c:pt idx="14174">
                  <c:v>1.1029073055178638</c:v>
                </c:pt>
                <c:pt idx="14175">
                  <c:v>1.1000934326998233</c:v>
                </c:pt>
                <c:pt idx="14176">
                  <c:v>1.1018481548034613</c:v>
                </c:pt>
                <c:pt idx="14177">
                  <c:v>1.1013017876716449</c:v>
                </c:pt>
                <c:pt idx="14178">
                  <c:v>1.1015344396031008</c:v>
                </c:pt>
                <c:pt idx="14179">
                  <c:v>1.100387079894426</c:v>
                </c:pt>
                <c:pt idx="14180">
                  <c:v>1.10066664852841</c:v>
                </c:pt>
                <c:pt idx="14181">
                  <c:v>1.1013765383866678</c:v>
                </c:pt>
                <c:pt idx="14182">
                  <c:v>1.101448667885383</c:v>
                </c:pt>
                <c:pt idx="14183">
                  <c:v>1.1020082058925667</c:v>
                </c:pt>
                <c:pt idx="14184">
                  <c:v>1.1009329530704783</c:v>
                </c:pt>
                <c:pt idx="14185">
                  <c:v>1.1006312311618982</c:v>
                </c:pt>
                <c:pt idx="14186">
                  <c:v>1.1011042691294417</c:v>
                </c:pt>
                <c:pt idx="14187">
                  <c:v>1.1008669281512338</c:v>
                </c:pt>
                <c:pt idx="14188">
                  <c:v>1.1000716924570924</c:v>
                </c:pt>
                <c:pt idx="14189">
                  <c:v>1.100844905124579</c:v>
                </c:pt>
                <c:pt idx="14190">
                  <c:v>1.1009412494391289</c:v>
                </c:pt>
                <c:pt idx="14191">
                  <c:v>1.1016753885444797</c:v>
                </c:pt>
                <c:pt idx="14192">
                  <c:v>1.1005833191833025</c:v>
                </c:pt>
                <c:pt idx="14193">
                  <c:v>1.0999579635297732</c:v>
                </c:pt>
                <c:pt idx="14194">
                  <c:v>1.0999977537475683</c:v>
                </c:pt>
                <c:pt idx="14195">
                  <c:v>1.1012391802964889</c:v>
                </c:pt>
                <c:pt idx="14196">
                  <c:v>1.1001770406324647</c:v>
                </c:pt>
                <c:pt idx="14197">
                  <c:v>1.1016052390024391</c:v>
                </c:pt>
                <c:pt idx="14198">
                  <c:v>1.1020124922644263</c:v>
                </c:pt>
                <c:pt idx="14199">
                  <c:v>1.1014095385470679</c:v>
                </c:pt>
                <c:pt idx="14200">
                  <c:v>1.1009283941849599</c:v>
                </c:pt>
                <c:pt idx="14201">
                  <c:v>1.1009625614942613</c:v>
                </c:pt>
                <c:pt idx="14202">
                  <c:v>1.1010216651971494</c:v>
                </c:pt>
                <c:pt idx="14203">
                  <c:v>1.101395037384487</c:v>
                </c:pt>
                <c:pt idx="14204">
                  <c:v>1.1009850805742274</c:v>
                </c:pt>
                <c:pt idx="14205">
                  <c:v>1.101161296170007</c:v>
                </c:pt>
                <c:pt idx="14206">
                  <c:v>1.1009098064886096</c:v>
                </c:pt>
                <c:pt idx="14207">
                  <c:v>1.1014577573024413</c:v>
                </c:pt>
                <c:pt idx="14208">
                  <c:v>1.101066114226017</c:v>
                </c:pt>
                <c:pt idx="14209">
                  <c:v>1.1017620481749475</c:v>
                </c:pt>
                <c:pt idx="14210">
                  <c:v>1.1009848777364009</c:v>
                </c:pt>
                <c:pt idx="14211">
                  <c:v>1.101779383739653</c:v>
                </c:pt>
                <c:pt idx="14212">
                  <c:v>1.0997093097906816</c:v>
                </c:pt>
                <c:pt idx="14213">
                  <c:v>1.1000834852912098</c:v>
                </c:pt>
                <c:pt idx="14214">
                  <c:v>1.1008877376173072</c:v>
                </c:pt>
                <c:pt idx="14215">
                  <c:v>1.1010630819168596</c:v>
                </c:pt>
                <c:pt idx="14216">
                  <c:v>1.1001665650778585</c:v>
                </c:pt>
                <c:pt idx="14217">
                  <c:v>1.1010942160259427</c:v>
                </c:pt>
                <c:pt idx="14218">
                  <c:v>1.101910740836255</c:v>
                </c:pt>
                <c:pt idx="14219">
                  <c:v>1.1003126274526234</c:v>
                </c:pt>
                <c:pt idx="14220">
                  <c:v>1.1015714511669372</c:v>
                </c:pt>
                <c:pt idx="14221">
                  <c:v>1.1008957030789244</c:v>
                </c:pt>
                <c:pt idx="14222">
                  <c:v>1.1014990899034731</c:v>
                </c:pt>
                <c:pt idx="14223">
                  <c:v>1.100718701371185</c:v>
                </c:pt>
                <c:pt idx="14224">
                  <c:v>1.1015491892970639</c:v>
                </c:pt>
                <c:pt idx="14225">
                  <c:v>1.1007020726531371</c:v>
                </c:pt>
                <c:pt idx="14226">
                  <c:v>1.1010686410128352</c:v>
                </c:pt>
                <c:pt idx="14227">
                  <c:v>1.1018056907899241</c:v>
                </c:pt>
                <c:pt idx="14228">
                  <c:v>1.1016394428871823</c:v>
                </c:pt>
                <c:pt idx="14229">
                  <c:v>1.1015936968878994</c:v>
                </c:pt>
                <c:pt idx="14230">
                  <c:v>1.1013394644271457</c:v>
                </c:pt>
                <c:pt idx="14231">
                  <c:v>1.1031716940127079</c:v>
                </c:pt>
                <c:pt idx="14232">
                  <c:v>1.1010551707933054</c:v>
                </c:pt>
                <c:pt idx="14233">
                  <c:v>1.1011439614715426</c:v>
                </c:pt>
                <c:pt idx="14234">
                  <c:v>1.1019463228281909</c:v>
                </c:pt>
                <c:pt idx="14235">
                  <c:v>1.1009334681035621</c:v>
                </c:pt>
                <c:pt idx="14236">
                  <c:v>1.0998870351426902</c:v>
                </c:pt>
                <c:pt idx="14237">
                  <c:v>1.1000577975092993</c:v>
                </c:pt>
                <c:pt idx="14238">
                  <c:v>1.1008248325301329</c:v>
                </c:pt>
                <c:pt idx="14239">
                  <c:v>1.0997114040016258</c:v>
                </c:pt>
                <c:pt idx="14240">
                  <c:v>1.1015108188381506</c:v>
                </c:pt>
                <c:pt idx="14241">
                  <c:v>1.1011886113130489</c:v>
                </c:pt>
                <c:pt idx="14242">
                  <c:v>1.1014746827172945</c:v>
                </c:pt>
                <c:pt idx="14243">
                  <c:v>1.1009335654733641</c:v>
                </c:pt>
                <c:pt idx="14244">
                  <c:v>1.1006594426868015</c:v>
                </c:pt>
                <c:pt idx="14245">
                  <c:v>1.1003959459005144</c:v>
                </c:pt>
                <c:pt idx="14246">
                  <c:v>1.1008580279027611</c:v>
                </c:pt>
                <c:pt idx="14247">
                  <c:v>1.1011027846520436</c:v>
                </c:pt>
                <c:pt idx="14248">
                  <c:v>1.1014513733119398</c:v>
                </c:pt>
                <c:pt idx="14249">
                  <c:v>1.1019094520233257</c:v>
                </c:pt>
                <c:pt idx="14250">
                  <c:v>1.1009014433025917</c:v>
                </c:pt>
                <c:pt idx="14251">
                  <c:v>1.1004067708980132</c:v>
                </c:pt>
                <c:pt idx="14252">
                  <c:v>1.1020290191161481</c:v>
                </c:pt>
                <c:pt idx="14253">
                  <c:v>1.1001091793607596</c:v>
                </c:pt>
                <c:pt idx="14254">
                  <c:v>1.1008562854972297</c:v>
                </c:pt>
                <c:pt idx="14255">
                  <c:v>1.100755515097964</c:v>
                </c:pt>
                <c:pt idx="14256">
                  <c:v>1.1015657474468386</c:v>
                </c:pt>
                <c:pt idx="14257">
                  <c:v>1.1017400253177618</c:v>
                </c:pt>
                <c:pt idx="14258">
                  <c:v>1.1012202264987858</c:v>
                </c:pt>
                <c:pt idx="14259">
                  <c:v>1.1010430447098096</c:v>
                </c:pt>
                <c:pt idx="14260">
                  <c:v>1.1012059794834377</c:v>
                </c:pt>
                <c:pt idx="14261">
                  <c:v>1.1023304416390454</c:v>
                </c:pt>
                <c:pt idx="14262">
                  <c:v>1.1017995330555648</c:v>
                </c:pt>
                <c:pt idx="14263">
                  <c:v>1.1019673920709958</c:v>
                </c:pt>
                <c:pt idx="14264">
                  <c:v>1.101479508002732</c:v>
                </c:pt>
                <c:pt idx="14265">
                  <c:v>1.1010214791166335</c:v>
                </c:pt>
                <c:pt idx="14266">
                  <c:v>1.1011818540647311</c:v>
                </c:pt>
                <c:pt idx="14267">
                  <c:v>1.1016717327540169</c:v>
                </c:pt>
                <c:pt idx="14268">
                  <c:v>1.1028444308786409</c:v>
                </c:pt>
                <c:pt idx="14269">
                  <c:v>1.1007361823654525</c:v>
                </c:pt>
                <c:pt idx="14270">
                  <c:v>1.1001200080444398</c:v>
                </c:pt>
                <c:pt idx="14271">
                  <c:v>1.1015191861789999</c:v>
                </c:pt>
                <c:pt idx="14272">
                  <c:v>1.1012165247827128</c:v>
                </c:pt>
                <c:pt idx="14273">
                  <c:v>1.1013957059336899</c:v>
                </c:pt>
                <c:pt idx="14274">
                  <c:v>1.1009979837431365</c:v>
                </c:pt>
                <c:pt idx="14275">
                  <c:v>1.1005998233199126</c:v>
                </c:pt>
                <c:pt idx="14276">
                  <c:v>1.1007934654435101</c:v>
                </c:pt>
                <c:pt idx="14277">
                  <c:v>1.1016997846881902</c:v>
                </c:pt>
                <c:pt idx="14278">
                  <c:v>1.1000343075784256</c:v>
                </c:pt>
                <c:pt idx="14279">
                  <c:v>1.1006130461658676</c:v>
                </c:pt>
                <c:pt idx="14280">
                  <c:v>1.0989240759527432</c:v>
                </c:pt>
                <c:pt idx="14281">
                  <c:v>1.1014352562232903</c:v>
                </c:pt>
                <c:pt idx="14282">
                  <c:v>1.100974705766177</c:v>
                </c:pt>
                <c:pt idx="14283">
                  <c:v>1.1008109293366806</c:v>
                </c:pt>
                <c:pt idx="14284">
                  <c:v>1.1004322838390723</c:v>
                </c:pt>
                <c:pt idx="14285">
                  <c:v>1.1017581599752626</c:v>
                </c:pt>
                <c:pt idx="14286">
                  <c:v>1.1003323355553782</c:v>
                </c:pt>
                <c:pt idx="14287">
                  <c:v>1.1021507012604936</c:v>
                </c:pt>
                <c:pt idx="14288">
                  <c:v>1.1025850928656293</c:v>
                </c:pt>
                <c:pt idx="14289">
                  <c:v>1.1011366074792728</c:v>
                </c:pt>
                <c:pt idx="14290">
                  <c:v>1.1022067029805203</c:v>
                </c:pt>
                <c:pt idx="14291">
                  <c:v>1.1020064987086939</c:v>
                </c:pt>
                <c:pt idx="14292">
                  <c:v>1.1015454967718903</c:v>
                </c:pt>
                <c:pt idx="14293">
                  <c:v>1.1015820527202105</c:v>
                </c:pt>
                <c:pt idx="14294">
                  <c:v>1.101970184647286</c:v>
                </c:pt>
                <c:pt idx="14295">
                  <c:v>1.1025449181546647</c:v>
                </c:pt>
                <c:pt idx="14296">
                  <c:v>1.1012869850589253</c:v>
                </c:pt>
                <c:pt idx="14297">
                  <c:v>1.1018701362381695</c:v>
                </c:pt>
                <c:pt idx="14298">
                  <c:v>1.1008621182075702</c:v>
                </c:pt>
                <c:pt idx="14299">
                  <c:v>1.1007837025819893</c:v>
                </c:pt>
                <c:pt idx="14300">
                  <c:v>1.09947697360425</c:v>
                </c:pt>
                <c:pt idx="14301">
                  <c:v>1.1005665930545603</c:v>
                </c:pt>
                <c:pt idx="14302">
                  <c:v>1.1006394618558284</c:v>
                </c:pt>
                <c:pt idx="14303">
                  <c:v>1.10278450697053</c:v>
                </c:pt>
                <c:pt idx="14304">
                  <c:v>1.1001035932547965</c:v>
                </c:pt>
                <c:pt idx="14305">
                  <c:v>1.1019636462261302</c:v>
                </c:pt>
                <c:pt idx="14306">
                  <c:v>1.1015059687258955</c:v>
                </c:pt>
                <c:pt idx="14307">
                  <c:v>1.1004957771852619</c:v>
                </c:pt>
                <c:pt idx="14308">
                  <c:v>1.1019846991675377</c:v>
                </c:pt>
                <c:pt idx="14309">
                  <c:v>1.1010351723366423</c:v>
                </c:pt>
                <c:pt idx="14310">
                  <c:v>1.1011988890488578</c:v>
                </c:pt>
                <c:pt idx="14311">
                  <c:v>1.1009783923777676</c:v>
                </c:pt>
                <c:pt idx="14312">
                  <c:v>1.1005436683842555</c:v>
                </c:pt>
                <c:pt idx="14313">
                  <c:v>1.1014212473778426</c:v>
                </c:pt>
                <c:pt idx="14314">
                  <c:v>1.101156806994996</c:v>
                </c:pt>
                <c:pt idx="14315">
                  <c:v>1.1015424759878787</c:v>
                </c:pt>
                <c:pt idx="14316">
                  <c:v>1.1010868312344069</c:v>
                </c:pt>
                <c:pt idx="14317">
                  <c:v>1.1011975894102759</c:v>
                </c:pt>
                <c:pt idx="14318">
                  <c:v>1.1016114688789862</c:v>
                </c:pt>
                <c:pt idx="14319">
                  <c:v>1.1029794051001325</c:v>
                </c:pt>
                <c:pt idx="14320">
                  <c:v>1.1012372401893638</c:v>
                </c:pt>
                <c:pt idx="14321">
                  <c:v>1.1022522061043638</c:v>
                </c:pt>
                <c:pt idx="14322">
                  <c:v>1.1018384674569897</c:v>
                </c:pt>
                <c:pt idx="14323">
                  <c:v>1.1010062429652561</c:v>
                </c:pt>
                <c:pt idx="14324">
                  <c:v>1.1012734877143269</c:v>
                </c:pt>
                <c:pt idx="14325">
                  <c:v>1.1010588072962606</c:v>
                </c:pt>
                <c:pt idx="14326">
                  <c:v>1.1009243772856678</c:v>
                </c:pt>
                <c:pt idx="14327">
                  <c:v>1.1012250326813402</c:v>
                </c:pt>
                <c:pt idx="14328">
                  <c:v>1.1018121944457593</c:v>
                </c:pt>
                <c:pt idx="14329">
                  <c:v>1.1006595565012631</c:v>
                </c:pt>
                <c:pt idx="14330">
                  <c:v>1.1023020774845593</c:v>
                </c:pt>
                <c:pt idx="14331">
                  <c:v>1.1015994613180766</c:v>
                </c:pt>
                <c:pt idx="14332">
                  <c:v>1.1014003049747592</c:v>
                </c:pt>
                <c:pt idx="14333">
                  <c:v>1.1012876327094876</c:v>
                </c:pt>
                <c:pt idx="14334">
                  <c:v>1.1005888264124184</c:v>
                </c:pt>
                <c:pt idx="14335">
                  <c:v>1.1013115614726092</c:v>
                </c:pt>
                <c:pt idx="14336">
                  <c:v>1.1017234530077518</c:v>
                </c:pt>
                <c:pt idx="14337">
                  <c:v>1.1013080467727452</c:v>
                </c:pt>
                <c:pt idx="14338">
                  <c:v>1.1021958712934923</c:v>
                </c:pt>
                <c:pt idx="14339">
                  <c:v>1.1011689898044292</c:v>
                </c:pt>
                <c:pt idx="14340">
                  <c:v>1.1015288537626882</c:v>
                </c:pt>
                <c:pt idx="14341">
                  <c:v>1.0995386172840673</c:v>
                </c:pt>
                <c:pt idx="14342">
                  <c:v>1.1007912914004101</c:v>
                </c:pt>
                <c:pt idx="14343">
                  <c:v>1.1007215302288129</c:v>
                </c:pt>
                <c:pt idx="14344">
                  <c:v>1.1015794605903795</c:v>
                </c:pt>
                <c:pt idx="14345">
                  <c:v>1.1010360535408426</c:v>
                </c:pt>
                <c:pt idx="14346">
                  <c:v>1.1012998218283279</c:v>
                </c:pt>
                <c:pt idx="14347">
                  <c:v>1.1013303226467139</c:v>
                </c:pt>
                <c:pt idx="14348">
                  <c:v>1.1023484003849355</c:v>
                </c:pt>
                <c:pt idx="14349">
                  <c:v>1.1016244743497554</c:v>
                </c:pt>
                <c:pt idx="14350">
                  <c:v>1.1015843751040728</c:v>
                </c:pt>
                <c:pt idx="14351">
                  <c:v>1.1019092558664567</c:v>
                </c:pt>
                <c:pt idx="14352">
                  <c:v>1.1004843971018954</c:v>
                </c:pt>
                <c:pt idx="14353">
                  <c:v>1.1015820527202103</c:v>
                </c:pt>
                <c:pt idx="14354">
                  <c:v>1.1029809148005236</c:v>
                </c:pt>
                <c:pt idx="14355">
                  <c:v>1.1015802399542276</c:v>
                </c:pt>
                <c:pt idx="14356">
                  <c:v>1.1012542539384784</c:v>
                </c:pt>
                <c:pt idx="14357">
                  <c:v>1.1015906807020581</c:v>
                </c:pt>
                <c:pt idx="14358">
                  <c:v>1.1000490835624435</c:v>
                </c:pt>
                <c:pt idx="14359">
                  <c:v>1.1015281668165</c:v>
                </c:pt>
                <c:pt idx="14360">
                  <c:v>1.1010099149291808</c:v>
                </c:pt>
                <c:pt idx="14361">
                  <c:v>1.1012165287255717</c:v>
                </c:pt>
                <c:pt idx="14362">
                  <c:v>1.1007514263717739</c:v>
                </c:pt>
                <c:pt idx="14363">
                  <c:v>1.1012387196036908</c:v>
                </c:pt>
                <c:pt idx="14364">
                  <c:v>1.0999409609209962</c:v>
                </c:pt>
                <c:pt idx="14365">
                  <c:v>1.1005018401707314</c:v>
                </c:pt>
                <c:pt idx="14366">
                  <c:v>1.1017263624431579</c:v>
                </c:pt>
                <c:pt idx="14367">
                  <c:v>1.1009620585761384</c:v>
                </c:pt>
                <c:pt idx="14368">
                  <c:v>1.1006784953522764</c:v>
                </c:pt>
                <c:pt idx="14369">
                  <c:v>1.1010096746202511</c:v>
                </c:pt>
                <c:pt idx="14370">
                  <c:v>1.1008671865562007</c:v>
                </c:pt>
                <c:pt idx="14371">
                  <c:v>1.1028158457284662</c:v>
                </c:pt>
                <c:pt idx="14372">
                  <c:v>1.1008000556948394</c:v>
                </c:pt>
                <c:pt idx="14373">
                  <c:v>1.1007339230710238</c:v>
                </c:pt>
                <c:pt idx="14374">
                  <c:v>1.1016235803937433</c:v>
                </c:pt>
                <c:pt idx="14375">
                  <c:v>1.1013841617145788</c:v>
                </c:pt>
                <c:pt idx="14376">
                  <c:v>1.1004400059259829</c:v>
                </c:pt>
                <c:pt idx="14377">
                  <c:v>1.1006257181695591</c:v>
                </c:pt>
                <c:pt idx="14378">
                  <c:v>1.1010811349084662</c:v>
                </c:pt>
                <c:pt idx="14379">
                  <c:v>1.0998940466232028</c:v>
                </c:pt>
                <c:pt idx="14380">
                  <c:v>1.1023367256617713</c:v>
                </c:pt>
                <c:pt idx="14381">
                  <c:v>1.1011807630429784</c:v>
                </c:pt>
                <c:pt idx="14382">
                  <c:v>1.1006853062812452</c:v>
                </c:pt>
                <c:pt idx="14383">
                  <c:v>1.1017590378176152</c:v>
                </c:pt>
                <c:pt idx="14384">
                  <c:v>1.1007753484098528</c:v>
                </c:pt>
                <c:pt idx="14385">
                  <c:v>1.1017689628352103</c:v>
                </c:pt>
                <c:pt idx="14386">
                  <c:v>1.1000942192056455</c:v>
                </c:pt>
                <c:pt idx="14387">
                  <c:v>1.1016401841307684</c:v>
                </c:pt>
                <c:pt idx="14388">
                  <c:v>1.1020160048048908</c:v>
                </c:pt>
                <c:pt idx="14389">
                  <c:v>1.1022098330968797</c:v>
                </c:pt>
                <c:pt idx="14390">
                  <c:v>1.1015774071856561</c:v>
                </c:pt>
                <c:pt idx="14391">
                  <c:v>1.101461105753804</c:v>
                </c:pt>
                <c:pt idx="14392">
                  <c:v>1.1010810967871849</c:v>
                </c:pt>
                <c:pt idx="14393">
                  <c:v>1.1011186255558014</c:v>
                </c:pt>
                <c:pt idx="14394">
                  <c:v>1.1011519989237351</c:v>
                </c:pt>
                <c:pt idx="14395">
                  <c:v>1.1013035860454732</c:v>
                </c:pt>
                <c:pt idx="14396">
                  <c:v>1.1003806837434942</c:v>
                </c:pt>
                <c:pt idx="14397">
                  <c:v>1.1019968311999104</c:v>
                </c:pt>
                <c:pt idx="14398">
                  <c:v>1.1014372630160196</c:v>
                </c:pt>
                <c:pt idx="14399">
                  <c:v>1.1009442303995156</c:v>
                </c:pt>
                <c:pt idx="14400">
                  <c:v>1.1023564173123503</c:v>
                </c:pt>
                <c:pt idx="14401">
                  <c:v>1.1014624612082784</c:v>
                </c:pt>
                <c:pt idx="14402">
                  <c:v>1.101833045889554</c:v>
                </c:pt>
                <c:pt idx="14403">
                  <c:v>1.1008402268088617</c:v>
                </c:pt>
                <c:pt idx="14404">
                  <c:v>1.1007418080589595</c:v>
                </c:pt>
                <c:pt idx="14405">
                  <c:v>1.1010771900257867</c:v>
                </c:pt>
                <c:pt idx="14406">
                  <c:v>1.0996679726678558</c:v>
                </c:pt>
                <c:pt idx="14407">
                  <c:v>1.1006387319857063</c:v>
                </c:pt>
                <c:pt idx="14408">
                  <c:v>1.101133697085023</c:v>
                </c:pt>
                <c:pt idx="14409">
                  <c:v>1.1020974439916709</c:v>
                </c:pt>
                <c:pt idx="14410">
                  <c:v>1.1017330802861485</c:v>
                </c:pt>
                <c:pt idx="14411">
                  <c:v>1.1005141498879072</c:v>
                </c:pt>
                <c:pt idx="14412">
                  <c:v>1.1014405348588758</c:v>
                </c:pt>
                <c:pt idx="14413">
                  <c:v>1.1017410025208176</c:v>
                </c:pt>
                <c:pt idx="14414">
                  <c:v>1.1007383977831</c:v>
                </c:pt>
                <c:pt idx="14415">
                  <c:v>1.1004318825944455</c:v>
                </c:pt>
                <c:pt idx="14416">
                  <c:v>1.1018179340387473</c:v>
                </c:pt>
                <c:pt idx="14417">
                  <c:v>1.1011319523897243</c:v>
                </c:pt>
                <c:pt idx="14418">
                  <c:v>1.1009965717175658</c:v>
                </c:pt>
                <c:pt idx="14419">
                  <c:v>1.1027878104887869</c:v>
                </c:pt>
                <c:pt idx="14420">
                  <c:v>1.1014895153356525</c:v>
                </c:pt>
                <c:pt idx="14421">
                  <c:v>1.102041471552013</c:v>
                </c:pt>
                <c:pt idx="14422">
                  <c:v>1.1011975711879773</c:v>
                </c:pt>
                <c:pt idx="14423">
                  <c:v>1.1019347744408241</c:v>
                </c:pt>
                <c:pt idx="14424">
                  <c:v>1.1015277240760879</c:v>
                </c:pt>
                <c:pt idx="14425">
                  <c:v>1.1012160542621392</c:v>
                </c:pt>
                <c:pt idx="14426">
                  <c:v>1.1013633133997545</c:v>
                </c:pt>
                <c:pt idx="14427">
                  <c:v>1.1010288588205985</c:v>
                </c:pt>
                <c:pt idx="14428">
                  <c:v>1.1013478357443727</c:v>
                </c:pt>
                <c:pt idx="14429">
                  <c:v>1.1004020878202541</c:v>
                </c:pt>
                <c:pt idx="14430">
                  <c:v>1.1021114769850446</c:v>
                </c:pt>
                <c:pt idx="14431">
                  <c:v>1.1016371346416591</c:v>
                </c:pt>
                <c:pt idx="14432">
                  <c:v>1.1025120692559169</c:v>
                </c:pt>
                <c:pt idx="14433">
                  <c:v>1.1009938502021559</c:v>
                </c:pt>
                <c:pt idx="14434">
                  <c:v>1.1009297017318906</c:v>
                </c:pt>
                <c:pt idx="14435">
                  <c:v>1.1008920188745435</c:v>
                </c:pt>
                <c:pt idx="14436">
                  <c:v>1.1012192859929129</c:v>
                </c:pt>
                <c:pt idx="14437">
                  <c:v>1.1009089559351175</c:v>
                </c:pt>
                <c:pt idx="14438">
                  <c:v>1.1010614029234822</c:v>
                </c:pt>
                <c:pt idx="14439">
                  <c:v>1.1011408999813384</c:v>
                </c:pt>
                <c:pt idx="14440">
                  <c:v>1.1006092251779711</c:v>
                </c:pt>
                <c:pt idx="14441">
                  <c:v>1.1009508269537538</c:v>
                </c:pt>
                <c:pt idx="14442">
                  <c:v>1.1014503413438166</c:v>
                </c:pt>
                <c:pt idx="14443">
                  <c:v>1.1011160677700562</c:v>
                </c:pt>
                <c:pt idx="14444">
                  <c:v>1.1009159927450469</c:v>
                </c:pt>
                <c:pt idx="14445">
                  <c:v>1.1016203993199327</c:v>
                </c:pt>
                <c:pt idx="14446">
                  <c:v>1.1006421985640042</c:v>
                </c:pt>
                <c:pt idx="14447">
                  <c:v>1.1007600104479471</c:v>
                </c:pt>
                <c:pt idx="14448">
                  <c:v>1.1010942160259427</c:v>
                </c:pt>
                <c:pt idx="14449">
                  <c:v>1.1013423147953969</c:v>
                </c:pt>
                <c:pt idx="14450">
                  <c:v>1.102469962431047</c:v>
                </c:pt>
                <c:pt idx="14451">
                  <c:v>1.1007378664404281</c:v>
                </c:pt>
                <c:pt idx="14452">
                  <c:v>1.1003302320748356</c:v>
                </c:pt>
                <c:pt idx="14453">
                  <c:v>1.1005871791499851</c:v>
                </c:pt>
                <c:pt idx="14454">
                  <c:v>1.1012642493355735</c:v>
                </c:pt>
                <c:pt idx="14455">
                  <c:v>1.1014466890814925</c:v>
                </c:pt>
                <c:pt idx="14456">
                  <c:v>1.101109311835301</c:v>
                </c:pt>
                <c:pt idx="14457">
                  <c:v>1.1026481790543403</c:v>
                </c:pt>
                <c:pt idx="14458">
                  <c:v>1.100459763897716</c:v>
                </c:pt>
                <c:pt idx="14459">
                  <c:v>1.1010966553178774</c:v>
                </c:pt>
                <c:pt idx="14460">
                  <c:v>1.1005794671201432</c:v>
                </c:pt>
                <c:pt idx="14461">
                  <c:v>1.1016698509039338</c:v>
                </c:pt>
                <c:pt idx="14462">
                  <c:v>1.1014852945377491</c:v>
                </c:pt>
                <c:pt idx="14463">
                  <c:v>1.1006577949222029</c:v>
                </c:pt>
                <c:pt idx="14464">
                  <c:v>1.1008909063242003</c:v>
                </c:pt>
                <c:pt idx="14465">
                  <c:v>1.101485968462339</c:v>
                </c:pt>
                <c:pt idx="14466">
                  <c:v>1.0999552504983849</c:v>
                </c:pt>
                <c:pt idx="14467">
                  <c:v>1.1006147066724439</c:v>
                </c:pt>
                <c:pt idx="14468">
                  <c:v>1.1006066026836898</c:v>
                </c:pt>
                <c:pt idx="14469">
                  <c:v>1.1005106201937691</c:v>
                </c:pt>
                <c:pt idx="14470">
                  <c:v>1.099933110593863</c:v>
                </c:pt>
                <c:pt idx="14471">
                  <c:v>1.100758205045193</c:v>
                </c:pt>
                <c:pt idx="14472">
                  <c:v>1.100258199327854</c:v>
                </c:pt>
                <c:pt idx="14473">
                  <c:v>1.1012269710571505</c:v>
                </c:pt>
                <c:pt idx="14474">
                  <c:v>1.1010692354674958</c:v>
                </c:pt>
                <c:pt idx="14475">
                  <c:v>1.1015791199039304</c:v>
                </c:pt>
                <c:pt idx="14476">
                  <c:v>1.1004145913994343</c:v>
                </c:pt>
                <c:pt idx="14477">
                  <c:v>1.1021268982371872</c:v>
                </c:pt>
                <c:pt idx="14478">
                  <c:v>1.1022291191570215</c:v>
                </c:pt>
                <c:pt idx="14479">
                  <c:v>1.1022291229707293</c:v>
                </c:pt>
                <c:pt idx="14480">
                  <c:v>1.1011763687033287</c:v>
                </c:pt>
                <c:pt idx="14481">
                  <c:v>1.1016035294960973</c:v>
                </c:pt>
                <c:pt idx="14482">
                  <c:v>1.1013713430640273</c:v>
                </c:pt>
                <c:pt idx="14483">
                  <c:v>1.1015295409011285</c:v>
                </c:pt>
                <c:pt idx="14484">
                  <c:v>1.1011350140896667</c:v>
                </c:pt>
                <c:pt idx="14485">
                  <c:v>1.1007888366033982</c:v>
                </c:pt>
                <c:pt idx="14486">
                  <c:v>1.0998297684868303</c:v>
                </c:pt>
                <c:pt idx="14487">
                  <c:v>1.1006448058526841</c:v>
                </c:pt>
                <c:pt idx="14488">
                  <c:v>1.1009572557104137</c:v>
                </c:pt>
                <c:pt idx="14489">
                  <c:v>1.0996829413958413</c:v>
                </c:pt>
                <c:pt idx="14490">
                  <c:v>1.1012829874668792</c:v>
                </c:pt>
                <c:pt idx="14491">
                  <c:v>1.1006363500564058</c:v>
                </c:pt>
                <c:pt idx="14492">
                  <c:v>1.1017270314989147</c:v>
                </c:pt>
                <c:pt idx="14493">
                  <c:v>1.1012818684727326</c:v>
                </c:pt>
                <c:pt idx="14494">
                  <c:v>1.1002821040010469</c:v>
                </c:pt>
                <c:pt idx="14495">
                  <c:v>1.1009315675699616</c:v>
                </c:pt>
                <c:pt idx="14496">
                  <c:v>1.1013444291793402</c:v>
                </c:pt>
                <c:pt idx="14497">
                  <c:v>1.1011933989381488</c:v>
                </c:pt>
                <c:pt idx="14498">
                  <c:v>1.1009044307476041</c:v>
                </c:pt>
                <c:pt idx="14499">
                  <c:v>1.0995752644212016</c:v>
                </c:pt>
                <c:pt idx="14500">
                  <c:v>1.100937215624461</c:v>
                </c:pt>
                <c:pt idx="14501">
                  <c:v>1.1006555588904294</c:v>
                </c:pt>
                <c:pt idx="14502">
                  <c:v>1.1009467203439509</c:v>
                </c:pt>
                <c:pt idx="14503">
                  <c:v>1.1016118734903049</c:v>
                </c:pt>
                <c:pt idx="14504">
                  <c:v>1.100665819252159</c:v>
                </c:pt>
                <c:pt idx="14505">
                  <c:v>1.101753766946205</c:v>
                </c:pt>
                <c:pt idx="14506">
                  <c:v>1.1011715974031353</c:v>
                </c:pt>
                <c:pt idx="14507">
                  <c:v>1.1015808322296048</c:v>
                </c:pt>
                <c:pt idx="14508">
                  <c:v>1.1019489387780781</c:v>
                </c:pt>
                <c:pt idx="14509">
                  <c:v>1.101746158264254</c:v>
                </c:pt>
                <c:pt idx="14510">
                  <c:v>1.1011452758322418</c:v>
                </c:pt>
                <c:pt idx="14511">
                  <c:v>1.1017868245636253</c:v>
                </c:pt>
                <c:pt idx="14512">
                  <c:v>1.1017303444167166</c:v>
                </c:pt>
                <c:pt idx="14513">
                  <c:v>1.1005900960724873</c:v>
                </c:pt>
                <c:pt idx="14514">
                  <c:v>1.1008151810138613</c:v>
                </c:pt>
                <c:pt idx="14515">
                  <c:v>1.1012141281472312</c:v>
                </c:pt>
                <c:pt idx="14516">
                  <c:v>1.1018183281308325</c:v>
                </c:pt>
                <c:pt idx="14517">
                  <c:v>1.1003802054011158</c:v>
                </c:pt>
                <c:pt idx="14518">
                  <c:v>1.1004568917275215</c:v>
                </c:pt>
                <c:pt idx="14519">
                  <c:v>1.1012346568419045</c:v>
                </c:pt>
                <c:pt idx="14520">
                  <c:v>1.1012252250607437</c:v>
                </c:pt>
                <c:pt idx="14521">
                  <c:v>1.101344921416145</c:v>
                </c:pt>
                <c:pt idx="14522">
                  <c:v>1.100955101010519</c:v>
                </c:pt>
                <c:pt idx="14523">
                  <c:v>1.1007791981247048</c:v>
                </c:pt>
                <c:pt idx="14524">
                  <c:v>1.1016236368247527</c:v>
                </c:pt>
                <c:pt idx="14525">
                  <c:v>1.1020685791818743</c:v>
                </c:pt>
                <c:pt idx="14526">
                  <c:v>1.1010379530097865</c:v>
                </c:pt>
                <c:pt idx="14527">
                  <c:v>1.1011648437937054</c:v>
                </c:pt>
                <c:pt idx="14528">
                  <c:v>1.100793043991082</c:v>
                </c:pt>
                <c:pt idx="14529">
                  <c:v>1.1022648322871362</c:v>
                </c:pt>
                <c:pt idx="14530">
                  <c:v>1.101724886807472</c:v>
                </c:pt>
                <c:pt idx="14531">
                  <c:v>1.1007093905108414</c:v>
                </c:pt>
                <c:pt idx="14532">
                  <c:v>1.1012653477868204</c:v>
                </c:pt>
                <c:pt idx="14533">
                  <c:v>1.1025503423356626</c:v>
                </c:pt>
                <c:pt idx="14534">
                  <c:v>1.1015937844840034</c:v>
                </c:pt>
                <c:pt idx="14535">
                  <c:v>1.1011396343598459</c:v>
                </c:pt>
                <c:pt idx="14536">
                  <c:v>1.1022612446222955</c:v>
                </c:pt>
                <c:pt idx="14537">
                  <c:v>1.1001769382337763</c:v>
                </c:pt>
                <c:pt idx="14538">
                  <c:v>1.101435822687594</c:v>
                </c:pt>
                <c:pt idx="14539">
                  <c:v>1.1011016992665696</c:v>
                </c:pt>
                <c:pt idx="14540">
                  <c:v>1.1003932286300171</c:v>
                </c:pt>
                <c:pt idx="14541">
                  <c:v>1.1011271091566146</c:v>
                </c:pt>
                <c:pt idx="14542">
                  <c:v>1.1015750564692619</c:v>
                </c:pt>
                <c:pt idx="14543">
                  <c:v>1.1013852780191284</c:v>
                </c:pt>
                <c:pt idx="14544">
                  <c:v>1.1001290884410362</c:v>
                </c:pt>
                <c:pt idx="14545">
                  <c:v>1.1001887183979486</c:v>
                </c:pt>
                <c:pt idx="14546">
                  <c:v>1.1002730840287394</c:v>
                </c:pt>
                <c:pt idx="14547">
                  <c:v>1.1013377806530769</c:v>
                </c:pt>
                <c:pt idx="14548">
                  <c:v>1.101476025982004</c:v>
                </c:pt>
                <c:pt idx="14549">
                  <c:v>1.1013261814763975</c:v>
                </c:pt>
                <c:pt idx="14550">
                  <c:v>1.1010384634108739</c:v>
                </c:pt>
                <c:pt idx="14551">
                  <c:v>1.1023946473861093</c:v>
                </c:pt>
                <c:pt idx="14552">
                  <c:v>1.101384161714579</c:v>
                </c:pt>
                <c:pt idx="14553">
                  <c:v>1.1018876504402375</c:v>
                </c:pt>
                <c:pt idx="14554">
                  <c:v>1.1005664241290498</c:v>
                </c:pt>
                <c:pt idx="14555">
                  <c:v>1.1007167449699931</c:v>
                </c:pt>
                <c:pt idx="14556">
                  <c:v>1.10038717720452</c:v>
                </c:pt>
                <c:pt idx="14557">
                  <c:v>1.1009845054836191</c:v>
                </c:pt>
                <c:pt idx="14558">
                  <c:v>1.1010998347999372</c:v>
                </c:pt>
                <c:pt idx="14559">
                  <c:v>1.1007527032715378</c:v>
                </c:pt>
                <c:pt idx="14560">
                  <c:v>1.1010923376200781</c:v>
                </c:pt>
                <c:pt idx="14561">
                  <c:v>1.0999075333924093</c:v>
                </c:pt>
                <c:pt idx="14562">
                  <c:v>1.1016961386879403</c:v>
                </c:pt>
                <c:pt idx="14563">
                  <c:v>1.1012550858444912</c:v>
                </c:pt>
                <c:pt idx="14564">
                  <c:v>1.1004133430426166</c:v>
                </c:pt>
                <c:pt idx="14565">
                  <c:v>1.101340934887779</c:v>
                </c:pt>
                <c:pt idx="14566">
                  <c:v>1.1014629388211903</c:v>
                </c:pt>
                <c:pt idx="14567">
                  <c:v>1.100791418081301</c:v>
                </c:pt>
                <c:pt idx="14568">
                  <c:v>1.101215875681776</c:v>
                </c:pt>
                <c:pt idx="14569">
                  <c:v>1.1021740680911449</c:v>
                </c:pt>
                <c:pt idx="14570">
                  <c:v>1.1007771864522944</c:v>
                </c:pt>
                <c:pt idx="14571">
                  <c:v>1.1009569218666779</c:v>
                </c:pt>
                <c:pt idx="14572">
                  <c:v>1.1010763456431518</c:v>
                </c:pt>
                <c:pt idx="14573">
                  <c:v>1.1015450508536693</c:v>
                </c:pt>
                <c:pt idx="14574">
                  <c:v>1.101304072967235</c:v>
                </c:pt>
                <c:pt idx="14575">
                  <c:v>1.1006133893495147</c:v>
                </c:pt>
                <c:pt idx="14576">
                  <c:v>1.1009200931043377</c:v>
                </c:pt>
                <c:pt idx="14577">
                  <c:v>1.1013215501590661</c:v>
                </c:pt>
                <c:pt idx="14578">
                  <c:v>1.1004559094042956</c:v>
                </c:pt>
                <c:pt idx="14579">
                  <c:v>1.1012675597447033</c:v>
                </c:pt>
                <c:pt idx="14580">
                  <c:v>1.1005051339461434</c:v>
                </c:pt>
                <c:pt idx="14581">
                  <c:v>1.1020176845599174</c:v>
                </c:pt>
                <c:pt idx="14582">
                  <c:v>1.1015260878531656</c:v>
                </c:pt>
                <c:pt idx="14583">
                  <c:v>1.1018099681369471</c:v>
                </c:pt>
                <c:pt idx="14584">
                  <c:v>1.1010781994484824</c:v>
                </c:pt>
                <c:pt idx="14585">
                  <c:v>1.1015669636825804</c:v>
                </c:pt>
                <c:pt idx="14586">
                  <c:v>1.1013176795290607</c:v>
                </c:pt>
                <c:pt idx="14587">
                  <c:v>1.100829725616276</c:v>
                </c:pt>
                <c:pt idx="14588">
                  <c:v>1.1024494237460958</c:v>
                </c:pt>
                <c:pt idx="14589">
                  <c:v>1.1013211653909036</c:v>
                </c:pt>
                <c:pt idx="14590">
                  <c:v>1.1011086586919854</c:v>
                </c:pt>
                <c:pt idx="14591">
                  <c:v>1.1007526542753743</c:v>
                </c:pt>
                <c:pt idx="14592">
                  <c:v>1.1024967861792008</c:v>
                </c:pt>
                <c:pt idx="14593">
                  <c:v>1.1003684170064874</c:v>
                </c:pt>
                <c:pt idx="14594">
                  <c:v>1.1008586525313344</c:v>
                </c:pt>
                <c:pt idx="14595">
                  <c:v>1.1016609390475882</c:v>
                </c:pt>
                <c:pt idx="14596">
                  <c:v>1.1008994587357879</c:v>
                </c:pt>
                <c:pt idx="14597">
                  <c:v>1.1005434810151602</c:v>
                </c:pt>
                <c:pt idx="14598">
                  <c:v>1.101254244665558</c:v>
                </c:pt>
                <c:pt idx="14599">
                  <c:v>1.1009088651416976</c:v>
                </c:pt>
                <c:pt idx="14600">
                  <c:v>1.1007530957881733</c:v>
                </c:pt>
                <c:pt idx="14601">
                  <c:v>1.1008291362112264</c:v>
                </c:pt>
                <c:pt idx="14602">
                  <c:v>1.1011280531507193</c:v>
                </c:pt>
                <c:pt idx="14603">
                  <c:v>1.1018770169195105</c:v>
                </c:pt>
                <c:pt idx="14604">
                  <c:v>1.101682693689493</c:v>
                </c:pt>
                <c:pt idx="14605">
                  <c:v>1.1013711568415134</c:v>
                </c:pt>
                <c:pt idx="14606">
                  <c:v>1.1007781065948903</c:v>
                </c:pt>
                <c:pt idx="14607">
                  <c:v>1.1004514873015077</c:v>
                </c:pt>
                <c:pt idx="14608">
                  <c:v>1.100426448884068</c:v>
                </c:pt>
                <c:pt idx="14609">
                  <c:v>1.1011152889286182</c:v>
                </c:pt>
                <c:pt idx="14610">
                  <c:v>1.1017172059276812</c:v>
                </c:pt>
                <c:pt idx="14611">
                  <c:v>1.1004362271424588</c:v>
                </c:pt>
                <c:pt idx="14612">
                  <c:v>1.102196536877843</c:v>
                </c:pt>
                <c:pt idx="14613">
                  <c:v>1.1022012318050705</c:v>
                </c:pt>
                <c:pt idx="14614">
                  <c:v>1.1015691034370838</c:v>
                </c:pt>
                <c:pt idx="14615">
                  <c:v>1.100882244597146</c:v>
                </c:pt>
                <c:pt idx="14616">
                  <c:v>1.0997349455578682</c:v>
                </c:pt>
                <c:pt idx="14617">
                  <c:v>1.1007191290281804</c:v>
                </c:pt>
                <c:pt idx="14618">
                  <c:v>1.1016746901237882</c:v>
                </c:pt>
                <c:pt idx="14619">
                  <c:v>1.1003507015551046</c:v>
                </c:pt>
                <c:pt idx="14620">
                  <c:v>1.1014194586867672</c:v>
                </c:pt>
                <c:pt idx="14621">
                  <c:v>1.1017413158299747</c:v>
                </c:pt>
                <c:pt idx="14622">
                  <c:v>1.1016412523790218</c:v>
                </c:pt>
                <c:pt idx="14623">
                  <c:v>1.101189741898132</c:v>
                </c:pt>
                <c:pt idx="14624">
                  <c:v>1.100370977765327</c:v>
                </c:pt>
                <c:pt idx="14625">
                  <c:v>1.1010067401589068</c:v>
                </c:pt>
                <c:pt idx="14626">
                  <c:v>1.1016974895975675</c:v>
                </c:pt>
                <c:pt idx="14627">
                  <c:v>1.101578850048458</c:v>
                </c:pt>
                <c:pt idx="14628">
                  <c:v>1.1005530224376734</c:v>
                </c:pt>
                <c:pt idx="14629">
                  <c:v>1.1017555622729089</c:v>
                </c:pt>
                <c:pt idx="14630">
                  <c:v>1.1010385070428297</c:v>
                </c:pt>
                <c:pt idx="14631">
                  <c:v>1.1006078842018512</c:v>
                </c:pt>
                <c:pt idx="14632">
                  <c:v>1.1013196391203399</c:v>
                </c:pt>
                <c:pt idx="14633">
                  <c:v>1.1011755442022648</c:v>
                </c:pt>
                <c:pt idx="14634">
                  <c:v>1.1021464946304651</c:v>
                </c:pt>
                <c:pt idx="14635">
                  <c:v>1.0995776545139651</c:v>
                </c:pt>
                <c:pt idx="14636">
                  <c:v>1.1008858285193051</c:v>
                </c:pt>
                <c:pt idx="14637">
                  <c:v>1.1014988140104918</c:v>
                </c:pt>
                <c:pt idx="14638">
                  <c:v>1.1006286618122014</c:v>
                </c:pt>
                <c:pt idx="14639">
                  <c:v>1.1011543943498718</c:v>
                </c:pt>
                <c:pt idx="14640">
                  <c:v>1.1017002468863686</c:v>
                </c:pt>
                <c:pt idx="14641">
                  <c:v>1.1004658386405253</c:v>
                </c:pt>
                <c:pt idx="14642">
                  <c:v>1.102712653553408</c:v>
                </c:pt>
                <c:pt idx="14643">
                  <c:v>1.1006686335972033</c:v>
                </c:pt>
                <c:pt idx="14644">
                  <c:v>1.10032069803357</c:v>
                </c:pt>
                <c:pt idx="14645">
                  <c:v>1.1011554952338591</c:v>
                </c:pt>
                <c:pt idx="14646">
                  <c:v>1.1018838927617007</c:v>
                </c:pt>
                <c:pt idx="14647">
                  <c:v>1.1019785792763843</c:v>
                </c:pt>
                <c:pt idx="14648">
                  <c:v>1.1005144795820352</c:v>
                </c:pt>
                <c:pt idx="14649">
                  <c:v>1.1003085366883394</c:v>
                </c:pt>
                <c:pt idx="14650">
                  <c:v>1.1011153984402371</c:v>
                </c:pt>
                <c:pt idx="14651">
                  <c:v>1.1008617104810265</c:v>
                </c:pt>
                <c:pt idx="14652">
                  <c:v>1.1016495656822176</c:v>
                </c:pt>
                <c:pt idx="14653">
                  <c:v>1.1001397485067557</c:v>
                </c:pt>
                <c:pt idx="14654">
                  <c:v>1.1014801312727425</c:v>
                </c:pt>
                <c:pt idx="14655">
                  <c:v>1.1013597108575934</c:v>
                </c:pt>
                <c:pt idx="14656">
                  <c:v>1.101264528143743</c:v>
                </c:pt>
                <c:pt idx="14657">
                  <c:v>1.1016343627709044</c:v>
                </c:pt>
                <c:pt idx="14658">
                  <c:v>1.1009860014849218</c:v>
                </c:pt>
                <c:pt idx="14659">
                  <c:v>1.1012121883019814</c:v>
                </c:pt>
                <c:pt idx="14660">
                  <c:v>1.1015972151000026</c:v>
                </c:pt>
                <c:pt idx="14661">
                  <c:v>1.1023523491362837</c:v>
                </c:pt>
                <c:pt idx="14662">
                  <c:v>1.1000246853546571</c:v>
                </c:pt>
                <c:pt idx="14663">
                  <c:v>1.1007028921486086</c:v>
                </c:pt>
                <c:pt idx="14664">
                  <c:v>1.1015962094232445</c:v>
                </c:pt>
                <c:pt idx="14665">
                  <c:v>1.0999508401670455</c:v>
                </c:pt>
                <c:pt idx="14666">
                  <c:v>1.1007992386271621</c:v>
                </c:pt>
                <c:pt idx="14667">
                  <c:v>1.1006602182745904</c:v>
                </c:pt>
                <c:pt idx="14668">
                  <c:v>1.1010488591792338</c:v>
                </c:pt>
                <c:pt idx="14669">
                  <c:v>1.101710514394973</c:v>
                </c:pt>
                <c:pt idx="14670">
                  <c:v>1.1001108841532654</c:v>
                </c:pt>
                <c:pt idx="14671">
                  <c:v>1.1018705140055729</c:v>
                </c:pt>
                <c:pt idx="14672">
                  <c:v>1.101294748722371</c:v>
                </c:pt>
                <c:pt idx="14673">
                  <c:v>1.1025849827933902</c:v>
                </c:pt>
                <c:pt idx="14674">
                  <c:v>1.1006948709237008</c:v>
                </c:pt>
                <c:pt idx="14675">
                  <c:v>1.1003938830999034</c:v>
                </c:pt>
                <c:pt idx="14676">
                  <c:v>1.1028410233903632</c:v>
                </c:pt>
                <c:pt idx="14677">
                  <c:v>1.1003854000977025</c:v>
                </c:pt>
                <c:pt idx="14678">
                  <c:v>1.1017349167309944</c:v>
                </c:pt>
                <c:pt idx="14679">
                  <c:v>1.1023243163976775</c:v>
                </c:pt>
                <c:pt idx="14680">
                  <c:v>1.1018052702325698</c:v>
                </c:pt>
                <c:pt idx="14681">
                  <c:v>1.1012485052118532</c:v>
                </c:pt>
                <c:pt idx="14682">
                  <c:v>1.1006517388544006</c:v>
                </c:pt>
                <c:pt idx="14683">
                  <c:v>1.1013360400020564</c:v>
                </c:pt>
                <c:pt idx="14684">
                  <c:v>1.103092834092275</c:v>
                </c:pt>
                <c:pt idx="14685">
                  <c:v>1.1016541544080347</c:v>
                </c:pt>
                <c:pt idx="14686">
                  <c:v>1.1020318633734913</c:v>
                </c:pt>
                <c:pt idx="14687">
                  <c:v>1.0999498205013927</c:v>
                </c:pt>
                <c:pt idx="14688">
                  <c:v>1.1015643704981228</c:v>
                </c:pt>
                <c:pt idx="14689">
                  <c:v>1.101372385426544</c:v>
                </c:pt>
                <c:pt idx="14690">
                  <c:v>1.1011582583480481</c:v>
                </c:pt>
                <c:pt idx="14691">
                  <c:v>1.1015397139804013</c:v>
                </c:pt>
                <c:pt idx="14692">
                  <c:v>1.1004089179434611</c:v>
                </c:pt>
                <c:pt idx="14693">
                  <c:v>1.1010922620380834</c:v>
                </c:pt>
                <c:pt idx="14694">
                  <c:v>1.099644846180001</c:v>
                </c:pt>
                <c:pt idx="14695">
                  <c:v>1.101422533175678</c:v>
                </c:pt>
                <c:pt idx="14696">
                  <c:v>1.1000749103922667</c:v>
                </c:pt>
                <c:pt idx="14697">
                  <c:v>1.1009991495844018</c:v>
                </c:pt>
                <c:pt idx="14698">
                  <c:v>1.1017111770658035</c:v>
                </c:pt>
                <c:pt idx="14699">
                  <c:v>1.1010593532254129</c:v>
                </c:pt>
                <c:pt idx="14700">
                  <c:v>1.1013505917872457</c:v>
                </c:pt>
                <c:pt idx="14701">
                  <c:v>1.1018154372822868</c:v>
                </c:pt>
                <c:pt idx="14702">
                  <c:v>1.1015295409011288</c:v>
                </c:pt>
                <c:pt idx="14703">
                  <c:v>1.1012295592809391</c:v>
                </c:pt>
                <c:pt idx="14704">
                  <c:v>1.100554683047434</c:v>
                </c:pt>
                <c:pt idx="14705">
                  <c:v>1.1000203900875454</c:v>
                </c:pt>
                <c:pt idx="14706">
                  <c:v>1.1006890420844664</c:v>
                </c:pt>
                <c:pt idx="14707">
                  <c:v>1.1016049376867132</c:v>
                </c:pt>
                <c:pt idx="14708">
                  <c:v>1.1013159200443459</c:v>
                </c:pt>
                <c:pt idx="14709">
                  <c:v>1.1017879759353717</c:v>
                </c:pt>
                <c:pt idx="14710">
                  <c:v>1.1003075094337582</c:v>
                </c:pt>
                <c:pt idx="14711">
                  <c:v>1.1014212302340913</c:v>
                </c:pt>
                <c:pt idx="14712">
                  <c:v>1.1014334477451995</c:v>
                </c:pt>
                <c:pt idx="14713">
                  <c:v>1.1008206277071433</c:v>
                </c:pt>
                <c:pt idx="14714">
                  <c:v>1.099925650331584</c:v>
                </c:pt>
                <c:pt idx="14715">
                  <c:v>1.101719448807335</c:v>
                </c:pt>
                <c:pt idx="14716">
                  <c:v>1.1012143038295712</c:v>
                </c:pt>
                <c:pt idx="14717">
                  <c:v>1.1018494021963448</c:v>
                </c:pt>
                <c:pt idx="14718">
                  <c:v>1.1007270599355392</c:v>
                </c:pt>
                <c:pt idx="14719">
                  <c:v>1.1010051785821175</c:v>
                </c:pt>
                <c:pt idx="14720">
                  <c:v>1.1008450741360261</c:v>
                </c:pt>
                <c:pt idx="14721">
                  <c:v>1.1002651687763427</c:v>
                </c:pt>
                <c:pt idx="14722">
                  <c:v>1.1017109555611551</c:v>
                </c:pt>
                <c:pt idx="14723">
                  <c:v>1.1001027952778724</c:v>
                </c:pt>
                <c:pt idx="14724">
                  <c:v>1.1002956254898848</c:v>
                </c:pt>
                <c:pt idx="14725">
                  <c:v>1.0993174210125309</c:v>
                </c:pt>
                <c:pt idx="14726">
                  <c:v>1.10067270731528</c:v>
                </c:pt>
                <c:pt idx="14727">
                  <c:v>1.1015463555021801</c:v>
                </c:pt>
                <c:pt idx="14728">
                  <c:v>1.1010819459131878</c:v>
                </c:pt>
                <c:pt idx="14729">
                  <c:v>1.1011046243486</c:v>
                </c:pt>
                <c:pt idx="14730">
                  <c:v>1.1009439255448867</c:v>
                </c:pt>
                <c:pt idx="14731">
                  <c:v>1.0998907561009152</c:v>
                </c:pt>
                <c:pt idx="14732">
                  <c:v>1.1021529539075445</c:v>
                </c:pt>
                <c:pt idx="14733">
                  <c:v>1.1015216769679355</c:v>
                </c:pt>
                <c:pt idx="14734">
                  <c:v>1.1012976519355702</c:v>
                </c:pt>
                <c:pt idx="14735">
                  <c:v>1.1010496657110722</c:v>
                </c:pt>
                <c:pt idx="14736">
                  <c:v>1.100176149818064</c:v>
                </c:pt>
                <c:pt idx="14737">
                  <c:v>1.1030103219644729</c:v>
                </c:pt>
                <c:pt idx="14738">
                  <c:v>1.1001258080203078</c:v>
                </c:pt>
                <c:pt idx="14739">
                  <c:v>1.0994048522132451</c:v>
                </c:pt>
                <c:pt idx="14740">
                  <c:v>1.1015172705873915</c:v>
                </c:pt>
                <c:pt idx="14741">
                  <c:v>1.1013309820460828</c:v>
                </c:pt>
                <c:pt idx="14742">
                  <c:v>1.1010351723366423</c:v>
                </c:pt>
                <c:pt idx="14743">
                  <c:v>1.1007195570333734</c:v>
                </c:pt>
                <c:pt idx="14744">
                  <c:v>1.1004062409777491</c:v>
                </c:pt>
                <c:pt idx="14745">
                  <c:v>1.1015812040911352</c:v>
                </c:pt>
                <c:pt idx="14746">
                  <c:v>1.1015468591517696</c:v>
                </c:pt>
                <c:pt idx="14747">
                  <c:v>1.1014533722351005</c:v>
                </c:pt>
                <c:pt idx="14748">
                  <c:v>1.1018209446162877</c:v>
                </c:pt>
                <c:pt idx="14749">
                  <c:v>1.1005198138254728</c:v>
                </c:pt>
                <c:pt idx="14750">
                  <c:v>1.1008143696738819</c:v>
                </c:pt>
                <c:pt idx="14751">
                  <c:v>1.1017032163260725</c:v>
                </c:pt>
                <c:pt idx="14752">
                  <c:v>1.1011133999977678</c:v>
                </c:pt>
                <c:pt idx="14753">
                  <c:v>1.1009036549320379</c:v>
                </c:pt>
                <c:pt idx="14754">
                  <c:v>1.1002372993178975</c:v>
                </c:pt>
                <c:pt idx="14755">
                  <c:v>1.1021097678736071</c:v>
                </c:pt>
                <c:pt idx="14756">
                  <c:v>1.1004320245920651</c:v>
                </c:pt>
                <c:pt idx="14757">
                  <c:v>1.1003440066638619</c:v>
                </c:pt>
                <c:pt idx="14758">
                  <c:v>1.1006954412664982</c:v>
                </c:pt>
                <c:pt idx="14759">
                  <c:v>1.1000972656895238</c:v>
                </c:pt>
                <c:pt idx="14760">
                  <c:v>1.1021415309876414</c:v>
                </c:pt>
                <c:pt idx="14761">
                  <c:v>1.1008949116488713</c:v>
                </c:pt>
                <c:pt idx="14762">
                  <c:v>1.1011831318949166</c:v>
                </c:pt>
                <c:pt idx="14763">
                  <c:v>1.101136724601455</c:v>
                </c:pt>
                <c:pt idx="14764">
                  <c:v>1.1015156458399189</c:v>
                </c:pt>
                <c:pt idx="14765">
                  <c:v>1.1013202973010721</c:v>
                </c:pt>
                <c:pt idx="14766">
                  <c:v>1.1013406368705658</c:v>
                </c:pt>
                <c:pt idx="14767">
                  <c:v>1.1010544934316482</c:v>
                </c:pt>
                <c:pt idx="14768">
                  <c:v>1.1012354796704822</c:v>
                </c:pt>
                <c:pt idx="14769">
                  <c:v>1.102385347362181</c:v>
                </c:pt>
                <c:pt idx="14770">
                  <c:v>1.1014505769428524</c:v>
                </c:pt>
                <c:pt idx="14771">
                  <c:v>1.1017097841265384</c:v>
                </c:pt>
                <c:pt idx="14772">
                  <c:v>1.1004580589024682</c:v>
                </c:pt>
                <c:pt idx="14773">
                  <c:v>1.1015054706726428</c:v>
                </c:pt>
                <c:pt idx="14774">
                  <c:v>1.1009861706103909</c:v>
                </c:pt>
                <c:pt idx="14775">
                  <c:v>1.1007645984670151</c:v>
                </c:pt>
                <c:pt idx="14776">
                  <c:v>1.1014450748291289</c:v>
                </c:pt>
                <c:pt idx="14777">
                  <c:v>1.1017247432604385</c:v>
                </c:pt>
                <c:pt idx="14778">
                  <c:v>1.1010741214281112</c:v>
                </c:pt>
                <c:pt idx="14779">
                  <c:v>1.0999861056692586</c:v>
                </c:pt>
                <c:pt idx="14780">
                  <c:v>1.102298353921644</c:v>
                </c:pt>
                <c:pt idx="14781">
                  <c:v>1.0998861167151599</c:v>
                </c:pt>
                <c:pt idx="14782">
                  <c:v>1.1012385334130461</c:v>
                </c:pt>
                <c:pt idx="14783">
                  <c:v>1.1006629810534103</c:v>
                </c:pt>
                <c:pt idx="14784">
                  <c:v>1.1021802873439934</c:v>
                </c:pt>
                <c:pt idx="14785">
                  <c:v>1.1008535500298162</c:v>
                </c:pt>
                <c:pt idx="14786">
                  <c:v>1.1014145082607647</c:v>
                </c:pt>
                <c:pt idx="14787">
                  <c:v>1.1016128846741957</c:v>
                </c:pt>
                <c:pt idx="14788">
                  <c:v>1.1008554054714625</c:v>
                </c:pt>
                <c:pt idx="14789">
                  <c:v>1.1001974723204984</c:v>
                </c:pt>
                <c:pt idx="14790">
                  <c:v>1.1015109014515543</c:v>
                </c:pt>
                <c:pt idx="14791">
                  <c:v>1.101753766946205</c:v>
                </c:pt>
                <c:pt idx="14792">
                  <c:v>1.1009587442525144</c:v>
                </c:pt>
                <c:pt idx="14793">
                  <c:v>1.1004102076829561</c:v>
                </c:pt>
                <c:pt idx="14794">
                  <c:v>1.1026400588127308</c:v>
                </c:pt>
                <c:pt idx="14795">
                  <c:v>1.1009625785585255</c:v>
                </c:pt>
                <c:pt idx="14796">
                  <c:v>1.1007082831977018</c:v>
                </c:pt>
                <c:pt idx="14797">
                  <c:v>1.1017683309841504</c:v>
                </c:pt>
                <c:pt idx="14798">
                  <c:v>1.1010875951592927</c:v>
                </c:pt>
                <c:pt idx="14799">
                  <c:v>1.1016706162079568</c:v>
                </c:pt>
                <c:pt idx="14800">
                  <c:v>1.1016089832572848</c:v>
                </c:pt>
                <c:pt idx="14801">
                  <c:v>1.1009242119809188</c:v>
                </c:pt>
                <c:pt idx="14802">
                  <c:v>1.1008705948645194</c:v>
                </c:pt>
                <c:pt idx="14803">
                  <c:v>1.1017330670147212</c:v>
                </c:pt>
                <c:pt idx="14804">
                  <c:v>1.1025076824881539</c:v>
                </c:pt>
                <c:pt idx="14805">
                  <c:v>1.1012563841310021</c:v>
                </c:pt>
                <c:pt idx="14806">
                  <c:v>1.1020399153139291</c:v>
                </c:pt>
                <c:pt idx="14807">
                  <c:v>1.1019592000795779</c:v>
                </c:pt>
                <c:pt idx="14808">
                  <c:v>1.1005493593343583</c:v>
                </c:pt>
                <c:pt idx="14809">
                  <c:v>1.1017049439212592</c:v>
                </c:pt>
                <c:pt idx="14810">
                  <c:v>1.1013105043278739</c:v>
                </c:pt>
                <c:pt idx="14811">
                  <c:v>1.1014450748291289</c:v>
                </c:pt>
                <c:pt idx="14812">
                  <c:v>1.1008778766759439</c:v>
                </c:pt>
                <c:pt idx="14813">
                  <c:v>1.1013882110294522</c:v>
                </c:pt>
                <c:pt idx="14814">
                  <c:v>1.1015322913790282</c:v>
                </c:pt>
                <c:pt idx="14815">
                  <c:v>1.1014139332861055</c:v>
                </c:pt>
                <c:pt idx="14816">
                  <c:v>1.1011129397848582</c:v>
                </c:pt>
                <c:pt idx="14817">
                  <c:v>1.1008303849874512</c:v>
                </c:pt>
                <c:pt idx="14818">
                  <c:v>1.1018089847295822</c:v>
                </c:pt>
                <c:pt idx="14819">
                  <c:v>1.1009693107961414</c:v>
                </c:pt>
                <c:pt idx="14820">
                  <c:v>1.1001546210854092</c:v>
                </c:pt>
                <c:pt idx="14821">
                  <c:v>1.1016105506948806</c:v>
                </c:pt>
                <c:pt idx="14822">
                  <c:v>1.1017824308083755</c:v>
                </c:pt>
                <c:pt idx="14823">
                  <c:v>1.1012677468753547</c:v>
                </c:pt>
                <c:pt idx="14824">
                  <c:v>1.1005734286628384</c:v>
                </c:pt>
                <c:pt idx="14825">
                  <c:v>1.0999362329164537</c:v>
                </c:pt>
                <c:pt idx="14826">
                  <c:v>1.1011148515022262</c:v>
                </c:pt>
                <c:pt idx="14827">
                  <c:v>1.1013191786590719</c:v>
                </c:pt>
                <c:pt idx="14828">
                  <c:v>1.1012256838021863</c:v>
                </c:pt>
                <c:pt idx="14829">
                  <c:v>1.1012105907751983</c:v>
                </c:pt>
                <c:pt idx="14830">
                  <c:v>1.1017296007539035</c:v>
                </c:pt>
                <c:pt idx="14831">
                  <c:v>1.1013965486282198</c:v>
                </c:pt>
                <c:pt idx="14832">
                  <c:v>1.1011818263001512</c:v>
                </c:pt>
                <c:pt idx="14833">
                  <c:v>1.1001680663182798</c:v>
                </c:pt>
                <c:pt idx="14834">
                  <c:v>1.100898592534135</c:v>
                </c:pt>
                <c:pt idx="14835">
                  <c:v>1.1014201547200015</c:v>
                </c:pt>
                <c:pt idx="14836">
                  <c:v>1.1014475932269461</c:v>
                </c:pt>
                <c:pt idx="14837">
                  <c:v>1.1024269943155525</c:v>
                </c:pt>
                <c:pt idx="14838">
                  <c:v>1.10187216363185</c:v>
                </c:pt>
                <c:pt idx="14839">
                  <c:v>1.101108216496868</c:v>
                </c:pt>
                <c:pt idx="14840">
                  <c:v>1.1011052266342927</c:v>
                </c:pt>
                <c:pt idx="14841">
                  <c:v>1.1009900484783059</c:v>
                </c:pt>
                <c:pt idx="14842">
                  <c:v>1.1000977408102941</c:v>
                </c:pt>
                <c:pt idx="14843">
                  <c:v>1.1024286614000158</c:v>
                </c:pt>
                <c:pt idx="14844">
                  <c:v>1.1013530736135169</c:v>
                </c:pt>
                <c:pt idx="14845">
                  <c:v>1.1008193490357896</c:v>
                </c:pt>
                <c:pt idx="14846">
                  <c:v>1.1013524106170887</c:v>
                </c:pt>
                <c:pt idx="14847">
                  <c:v>1.1011921182665705</c:v>
                </c:pt>
                <c:pt idx="14848">
                  <c:v>1.1003158663255062</c:v>
                </c:pt>
                <c:pt idx="14849">
                  <c:v>1.1016927819288622</c:v>
                </c:pt>
                <c:pt idx="14850">
                  <c:v>1.1028486532970188</c:v>
                </c:pt>
                <c:pt idx="14851">
                  <c:v>1.1008322007739115</c:v>
                </c:pt>
                <c:pt idx="14852">
                  <c:v>1.1008242436824978</c:v>
                </c:pt>
                <c:pt idx="14853">
                  <c:v>1.1004623682145842</c:v>
                </c:pt>
                <c:pt idx="14854">
                  <c:v>1.1022250412691668</c:v>
                </c:pt>
                <c:pt idx="14855">
                  <c:v>1.1017951777030073</c:v>
                </c:pt>
                <c:pt idx="14856">
                  <c:v>1.1010185914963508</c:v>
                </c:pt>
                <c:pt idx="14857">
                  <c:v>1.1012056081672839</c:v>
                </c:pt>
                <c:pt idx="14858">
                  <c:v>1.1010946277410079</c:v>
                </c:pt>
                <c:pt idx="14859">
                  <c:v>1.1004322106203075</c:v>
                </c:pt>
                <c:pt idx="14860">
                  <c:v>1.1007153996190377</c:v>
                </c:pt>
                <c:pt idx="14861">
                  <c:v>1.1009595211780454</c:v>
                </c:pt>
                <c:pt idx="14862">
                  <c:v>1.1011012467860088</c:v>
                </c:pt>
                <c:pt idx="14863">
                  <c:v>1.0999777496837733</c:v>
                </c:pt>
                <c:pt idx="14864">
                  <c:v>1.1015282897043317</c:v>
                </c:pt>
                <c:pt idx="14865">
                  <c:v>1.1015455714830613</c:v>
                </c:pt>
                <c:pt idx="14866">
                  <c:v>1.1005153841901858</c:v>
                </c:pt>
                <c:pt idx="14867">
                  <c:v>1.1009326061488534</c:v>
                </c:pt>
                <c:pt idx="14868">
                  <c:v>1.1011697787918096</c:v>
                </c:pt>
                <c:pt idx="14869">
                  <c:v>1.1007280242238526</c:v>
                </c:pt>
                <c:pt idx="14870">
                  <c:v>1.1010935147814973</c:v>
                </c:pt>
                <c:pt idx="14871">
                  <c:v>1.1021305704114137</c:v>
                </c:pt>
                <c:pt idx="14872">
                  <c:v>1.1009451049526029</c:v>
                </c:pt>
                <c:pt idx="14873">
                  <c:v>1.1005530277011024</c:v>
                </c:pt>
                <c:pt idx="14874">
                  <c:v>1.1007243200868382</c:v>
                </c:pt>
                <c:pt idx="14875">
                  <c:v>1.1012007951640819</c:v>
                </c:pt>
                <c:pt idx="14876">
                  <c:v>1.1007079652898073</c:v>
                </c:pt>
                <c:pt idx="14877">
                  <c:v>1.1022465084956836</c:v>
                </c:pt>
                <c:pt idx="14878">
                  <c:v>1.1003989124715259</c:v>
                </c:pt>
                <c:pt idx="14879">
                  <c:v>1.1010917755545606</c:v>
                </c:pt>
                <c:pt idx="14880">
                  <c:v>1.1001483546595971</c:v>
                </c:pt>
                <c:pt idx="14881">
                  <c:v>1.1015433307423665</c:v>
                </c:pt>
                <c:pt idx="14882">
                  <c:v>1.1005710154620856</c:v>
                </c:pt>
                <c:pt idx="14883">
                  <c:v>1.1014562503224694</c:v>
                </c:pt>
                <c:pt idx="14884">
                  <c:v>1.1015283942475969</c:v>
                </c:pt>
                <c:pt idx="14885">
                  <c:v>1.1004884418426497</c:v>
                </c:pt>
                <c:pt idx="14886">
                  <c:v>1.1006723523001669</c:v>
                </c:pt>
                <c:pt idx="14887">
                  <c:v>1.1019247133916514</c:v>
                </c:pt>
                <c:pt idx="14888">
                  <c:v>1.1015326068996822</c:v>
                </c:pt>
                <c:pt idx="14889">
                  <c:v>1.1008890008333856</c:v>
                </c:pt>
                <c:pt idx="14890">
                  <c:v>1.1010784214263976</c:v>
                </c:pt>
                <c:pt idx="14891">
                  <c:v>1.1011630738016738</c:v>
                </c:pt>
                <c:pt idx="14892">
                  <c:v>1.0997678097803669</c:v>
                </c:pt>
                <c:pt idx="14893">
                  <c:v>1.1002136196016263</c:v>
                </c:pt>
                <c:pt idx="14894">
                  <c:v>1.1016993926089909</c:v>
                </c:pt>
                <c:pt idx="14895">
                  <c:v>1.100844387243691</c:v>
                </c:pt>
                <c:pt idx="14896">
                  <c:v>1.1003118974170982</c:v>
                </c:pt>
                <c:pt idx="14897">
                  <c:v>1.1012130062683971</c:v>
                </c:pt>
                <c:pt idx="14898">
                  <c:v>1.1001699469361785</c:v>
                </c:pt>
                <c:pt idx="14899">
                  <c:v>1.1021190750236844</c:v>
                </c:pt>
                <c:pt idx="14900">
                  <c:v>1.1015395277009463</c:v>
                </c:pt>
                <c:pt idx="14901">
                  <c:v>1.1021646562705727</c:v>
                </c:pt>
                <c:pt idx="14902">
                  <c:v>1.1015805619475367</c:v>
                </c:pt>
                <c:pt idx="14903">
                  <c:v>1.1005952523854559</c:v>
                </c:pt>
                <c:pt idx="14904">
                  <c:v>1.100591757980248</c:v>
                </c:pt>
                <c:pt idx="14905">
                  <c:v>1.101059484230146</c:v>
                </c:pt>
                <c:pt idx="14906">
                  <c:v>1.1004443368684662</c:v>
                </c:pt>
                <c:pt idx="14907">
                  <c:v>1.1012019095408216</c:v>
                </c:pt>
                <c:pt idx="14908">
                  <c:v>1.0997590880297139</c:v>
                </c:pt>
                <c:pt idx="14909">
                  <c:v>1.1016709646954119</c:v>
                </c:pt>
                <c:pt idx="14910">
                  <c:v>1.0999236682113842</c:v>
                </c:pt>
                <c:pt idx="14911">
                  <c:v>1.1018532960134411</c:v>
                </c:pt>
                <c:pt idx="14912">
                  <c:v>1.1014852598697396</c:v>
                </c:pt>
                <c:pt idx="14913">
                  <c:v>1.1005274926789737</c:v>
                </c:pt>
                <c:pt idx="14914">
                  <c:v>1.1021153412976556</c:v>
                </c:pt>
                <c:pt idx="14915">
                  <c:v>1.1006082771531656</c:v>
                </c:pt>
                <c:pt idx="14916">
                  <c:v>1.1019105273896057</c:v>
                </c:pt>
                <c:pt idx="14917">
                  <c:v>1.1016399459129889</c:v>
                </c:pt>
                <c:pt idx="14918">
                  <c:v>1.1017951604864105</c:v>
                </c:pt>
                <c:pt idx="14919">
                  <c:v>1.1015944811780396</c:v>
                </c:pt>
                <c:pt idx="14920">
                  <c:v>1.1020024277796436</c:v>
                </c:pt>
                <c:pt idx="14921">
                  <c:v>1.1004525775922183</c:v>
                </c:pt>
                <c:pt idx="14922">
                  <c:v>1.1009813340653307</c:v>
                </c:pt>
                <c:pt idx="14923">
                  <c:v>1.1012361270971496</c:v>
                </c:pt>
                <c:pt idx="14924">
                  <c:v>1.1021328863117457</c:v>
                </c:pt>
                <c:pt idx="14925">
                  <c:v>1.1003344538161859</c:v>
                </c:pt>
                <c:pt idx="14926">
                  <c:v>1.1020484783186892</c:v>
                </c:pt>
                <c:pt idx="14927">
                  <c:v>1.1010472959323141</c:v>
                </c:pt>
                <c:pt idx="14928">
                  <c:v>1.1000840998836932</c:v>
                </c:pt>
                <c:pt idx="14929">
                  <c:v>1.1009537749066873</c:v>
                </c:pt>
                <c:pt idx="14930">
                  <c:v>1.1012459273030355</c:v>
                </c:pt>
                <c:pt idx="14931">
                  <c:v>1.1007800963792624</c:v>
                </c:pt>
                <c:pt idx="14932">
                  <c:v>1.1012411009961067</c:v>
                </c:pt>
                <c:pt idx="14933">
                  <c:v>1.1014489690106244</c:v>
                </c:pt>
                <c:pt idx="14934">
                  <c:v>1.1008012261703122</c:v>
                </c:pt>
                <c:pt idx="14935">
                  <c:v>1.1013530736135171</c:v>
                </c:pt>
                <c:pt idx="14936">
                  <c:v>1.1014139161357377</c:v>
                </c:pt>
                <c:pt idx="14937">
                  <c:v>1.1007381781818619</c:v>
                </c:pt>
                <c:pt idx="14938">
                  <c:v>1.1005401756369846</c:v>
                </c:pt>
                <c:pt idx="14939">
                  <c:v>1.1010704289542739</c:v>
                </c:pt>
                <c:pt idx="14940">
                  <c:v>1.1018564338003838</c:v>
                </c:pt>
                <c:pt idx="14941">
                  <c:v>1.1009966859418907</c:v>
                </c:pt>
                <c:pt idx="14942">
                  <c:v>1.1013798998945905</c:v>
                </c:pt>
                <c:pt idx="14943">
                  <c:v>1.1018839099908919</c:v>
                </c:pt>
                <c:pt idx="14944">
                  <c:v>1.1004031918566335</c:v>
                </c:pt>
                <c:pt idx="14945">
                  <c:v>1.10135897026574</c:v>
                </c:pt>
                <c:pt idx="14946">
                  <c:v>1.1006358235124871</c:v>
                </c:pt>
                <c:pt idx="14947">
                  <c:v>1.1014112918915426</c:v>
                </c:pt>
                <c:pt idx="14948">
                  <c:v>1.100854219005202</c:v>
                </c:pt>
                <c:pt idx="14949">
                  <c:v>1.1001144169594701</c:v>
                </c:pt>
                <c:pt idx="14950">
                  <c:v>1.1004412210434427</c:v>
                </c:pt>
                <c:pt idx="14951">
                  <c:v>1.1018620190134041</c:v>
                </c:pt>
                <c:pt idx="14952">
                  <c:v>1.1008740867308873</c:v>
                </c:pt>
                <c:pt idx="14953">
                  <c:v>1.1011776822269761</c:v>
                </c:pt>
                <c:pt idx="14954">
                  <c:v>1.1021150021868487</c:v>
                </c:pt>
                <c:pt idx="14955">
                  <c:v>1.1014532698317578</c:v>
                </c:pt>
                <c:pt idx="14956">
                  <c:v>1.1010636301006405</c:v>
                </c:pt>
                <c:pt idx="14957">
                  <c:v>1.1009009822349678</c:v>
                </c:pt>
                <c:pt idx="14958">
                  <c:v>1.101221810690755</c:v>
                </c:pt>
                <c:pt idx="14959">
                  <c:v>1.1008044923989344</c:v>
                </c:pt>
                <c:pt idx="14960">
                  <c:v>1.101529093687631</c:v>
                </c:pt>
                <c:pt idx="14961">
                  <c:v>1.1020199530899584</c:v>
                </c:pt>
                <c:pt idx="14962">
                  <c:v>1.1003015907746634</c:v>
                </c:pt>
                <c:pt idx="14963">
                  <c:v>1.10011028404185</c:v>
                </c:pt>
                <c:pt idx="14964">
                  <c:v>1.1013665932775822</c:v>
                </c:pt>
                <c:pt idx="14965">
                  <c:v>1.101594717529887</c:v>
                </c:pt>
                <c:pt idx="14966">
                  <c:v>1.0999558345022626</c:v>
                </c:pt>
                <c:pt idx="14967">
                  <c:v>1.1002337032494229</c:v>
                </c:pt>
                <c:pt idx="14968">
                  <c:v>1.0999988341618949</c:v>
                </c:pt>
                <c:pt idx="14969">
                  <c:v>1.1001651092733333</c:v>
                </c:pt>
                <c:pt idx="14970">
                  <c:v>1.1012982901051998</c:v>
                </c:pt>
                <c:pt idx="14971">
                  <c:v>1.101474204341877</c:v>
                </c:pt>
                <c:pt idx="14972">
                  <c:v>1.1013733114326838</c:v>
                </c:pt>
                <c:pt idx="14973">
                  <c:v>1.1011832739852287</c:v>
                </c:pt>
                <c:pt idx="14974">
                  <c:v>1.0996079799423106</c:v>
                </c:pt>
                <c:pt idx="14975">
                  <c:v>1.1011623718591743</c:v>
                </c:pt>
                <c:pt idx="14976">
                  <c:v>1.1012708331536076</c:v>
                </c:pt>
                <c:pt idx="14977">
                  <c:v>1.0997506605382688</c:v>
                </c:pt>
                <c:pt idx="14978">
                  <c:v>1.1011468663129957</c:v>
                </c:pt>
                <c:pt idx="14979">
                  <c:v>1.1012831999734876</c:v>
                </c:pt>
                <c:pt idx="14980">
                  <c:v>1.1007657713232077</c:v>
                </c:pt>
                <c:pt idx="14981">
                  <c:v>1.101362197032862</c:v>
                </c:pt>
                <c:pt idx="14982">
                  <c:v>1.0992613676285397</c:v>
                </c:pt>
                <c:pt idx="14983">
                  <c:v>1.0999458363283388</c:v>
                </c:pt>
                <c:pt idx="14984">
                  <c:v>1.1024469934793866</c:v>
                </c:pt>
                <c:pt idx="14985">
                  <c:v>1.1000673474931073</c:v>
                </c:pt>
                <c:pt idx="14986">
                  <c:v>1.0998722786961339</c:v>
                </c:pt>
                <c:pt idx="14987">
                  <c:v>1.1008929294520977</c:v>
                </c:pt>
                <c:pt idx="14988">
                  <c:v>1.1009973109354445</c:v>
                </c:pt>
                <c:pt idx="14989">
                  <c:v>1.1009254217545918</c:v>
                </c:pt>
                <c:pt idx="14990">
                  <c:v>1.1002992000997616</c:v>
                </c:pt>
                <c:pt idx="14991">
                  <c:v>1.102088460458422</c:v>
                </c:pt>
                <c:pt idx="14992">
                  <c:v>1.1005555953904556</c:v>
                </c:pt>
                <c:pt idx="14993">
                  <c:v>1.1004187814855497</c:v>
                </c:pt>
                <c:pt idx="14994">
                  <c:v>1.1003576685561889</c:v>
                </c:pt>
                <c:pt idx="14995">
                  <c:v>1.1019222861407403</c:v>
                </c:pt>
                <c:pt idx="14996">
                  <c:v>1.1009512171653024</c:v>
                </c:pt>
                <c:pt idx="14997">
                  <c:v>1.1021642296220091</c:v>
                </c:pt>
                <c:pt idx="14998">
                  <c:v>1.101454912591936</c:v>
                </c:pt>
                <c:pt idx="14999">
                  <c:v>1.1006716379928541</c:v>
                </c:pt>
                <c:pt idx="15000">
                  <c:v>1.1020156670542072</c:v>
                </c:pt>
                <c:pt idx="15001">
                  <c:v>1.1006350576421857</c:v>
                </c:pt>
                <c:pt idx="15002">
                  <c:v>1.1011661071016563</c:v>
                </c:pt>
                <c:pt idx="15003">
                  <c:v>1.1011627377914053</c:v>
                </c:pt>
                <c:pt idx="15004">
                  <c:v>1.1015057210227395</c:v>
                </c:pt>
                <c:pt idx="15005">
                  <c:v>1.1015306869595765</c:v>
                </c:pt>
                <c:pt idx="15006">
                  <c:v>1.0995523957575961</c:v>
                </c:pt>
                <c:pt idx="15007">
                  <c:v>1.1002099780558143</c:v>
                </c:pt>
                <c:pt idx="15008">
                  <c:v>1.1009200192121658</c:v>
                </c:pt>
                <c:pt idx="15009">
                  <c:v>1.101030525154401</c:v>
                </c:pt>
                <c:pt idx="15010">
                  <c:v>1.1002976705571841</c:v>
                </c:pt>
                <c:pt idx="15011">
                  <c:v>1.1004698598702687</c:v>
                </c:pt>
                <c:pt idx="15012">
                  <c:v>1.1009442072573501</c:v>
                </c:pt>
                <c:pt idx="15013">
                  <c:v>1.1005184958008742</c:v>
                </c:pt>
                <c:pt idx="15014">
                  <c:v>1.1000601650143822</c:v>
                </c:pt>
                <c:pt idx="15015">
                  <c:v>1.1017551218183923</c:v>
                </c:pt>
                <c:pt idx="15016">
                  <c:v>1.1009154837981845</c:v>
                </c:pt>
                <c:pt idx="15017">
                  <c:v>1.1014003939770547</c:v>
                </c:pt>
                <c:pt idx="15018">
                  <c:v>1.1007610860173798</c:v>
                </c:pt>
                <c:pt idx="15019">
                  <c:v>1.1017174645769865</c:v>
                </c:pt>
                <c:pt idx="15020">
                  <c:v>1.100103646216406</c:v>
                </c:pt>
                <c:pt idx="15021">
                  <c:v>1.1016012389090952</c:v>
                </c:pt>
                <c:pt idx="15022">
                  <c:v>1.1000561894049501</c:v>
                </c:pt>
                <c:pt idx="15023">
                  <c:v>1.1013702716950382</c:v>
                </c:pt>
                <c:pt idx="15024">
                  <c:v>1.1016655327821769</c:v>
                </c:pt>
                <c:pt idx="15025">
                  <c:v>1.1022121829862244</c:v>
                </c:pt>
                <c:pt idx="15026">
                  <c:v>1.100863900431494</c:v>
                </c:pt>
                <c:pt idx="15027">
                  <c:v>1.1004204669631168</c:v>
                </c:pt>
                <c:pt idx="15028">
                  <c:v>1.1010507611114388</c:v>
                </c:pt>
                <c:pt idx="15029">
                  <c:v>1.101131862171286</c:v>
                </c:pt>
                <c:pt idx="15030">
                  <c:v>1.1006877974860212</c:v>
                </c:pt>
                <c:pt idx="15031">
                  <c:v>1.1016197097792992</c:v>
                </c:pt>
                <c:pt idx="15032">
                  <c:v>1.1018989630558722</c:v>
                </c:pt>
                <c:pt idx="15033">
                  <c:v>1.1008784559898639</c:v>
                </c:pt>
                <c:pt idx="15034">
                  <c:v>1.1005840778067169</c:v>
                </c:pt>
                <c:pt idx="15035">
                  <c:v>1.101333369874675</c:v>
                </c:pt>
                <c:pt idx="15036">
                  <c:v>1.1006312477261015</c:v>
                </c:pt>
                <c:pt idx="15037">
                  <c:v>1.1010508091348807</c:v>
                </c:pt>
                <c:pt idx="15038">
                  <c:v>1.10117921914901</c:v>
                </c:pt>
                <c:pt idx="15039">
                  <c:v>1.1010198953258643</c:v>
                </c:pt>
                <c:pt idx="15040">
                  <c:v>1.1008072947436338</c:v>
                </c:pt>
                <c:pt idx="15041">
                  <c:v>1.1013557274573016</c:v>
                </c:pt>
                <c:pt idx="15042">
                  <c:v>1.1026896665026045</c:v>
                </c:pt>
                <c:pt idx="15043">
                  <c:v>1.1017526234195318</c:v>
                </c:pt>
                <c:pt idx="15044">
                  <c:v>1.1015993147122916</c:v>
                </c:pt>
                <c:pt idx="15045">
                  <c:v>1.1012673176733492</c:v>
                </c:pt>
                <c:pt idx="15046">
                  <c:v>1.1018429939621914</c:v>
                </c:pt>
                <c:pt idx="15047">
                  <c:v>1.1010757226070287</c:v>
                </c:pt>
                <c:pt idx="15048">
                  <c:v>1.1026377282603876</c:v>
                </c:pt>
                <c:pt idx="15049">
                  <c:v>1.1016622288685813</c:v>
                </c:pt>
                <c:pt idx="15050">
                  <c:v>1.1012797998923547</c:v>
                </c:pt>
                <c:pt idx="15051">
                  <c:v>1.1024937516096134</c:v>
                </c:pt>
                <c:pt idx="15052">
                  <c:v>1.1010240667440572</c:v>
                </c:pt>
                <c:pt idx="15053">
                  <c:v>1.1018227164015713</c:v>
                </c:pt>
                <c:pt idx="15054">
                  <c:v>1.1005923141158058</c:v>
                </c:pt>
                <c:pt idx="15055">
                  <c:v>1.1008252031282253</c:v>
                </c:pt>
                <c:pt idx="15056">
                  <c:v>1.0991555224463032</c:v>
                </c:pt>
                <c:pt idx="15057">
                  <c:v>1.1004396753749317</c:v>
                </c:pt>
                <c:pt idx="15058">
                  <c:v>1.1020819044070078</c:v>
                </c:pt>
                <c:pt idx="15059">
                  <c:v>1.1004791978424262</c:v>
                </c:pt>
                <c:pt idx="15060">
                  <c:v>1.1016916780308548</c:v>
                </c:pt>
                <c:pt idx="15061">
                  <c:v>1.1013240311777182</c:v>
                </c:pt>
                <c:pt idx="15062">
                  <c:v>1.1021788865447018</c:v>
                </c:pt>
                <c:pt idx="15063">
                  <c:v>1.1009839640962442</c:v>
                </c:pt>
                <c:pt idx="15064">
                  <c:v>1.1012330732760718</c:v>
                </c:pt>
                <c:pt idx="15065">
                  <c:v>1.1012734007404763</c:v>
                </c:pt>
                <c:pt idx="15066">
                  <c:v>1.1003281623214449</c:v>
                </c:pt>
                <c:pt idx="15067">
                  <c:v>1.1013105453597929</c:v>
                </c:pt>
                <c:pt idx="15068">
                  <c:v>1.1009692315344712</c:v>
                </c:pt>
                <c:pt idx="15069">
                  <c:v>1.1015903658169666</c:v>
                </c:pt>
                <c:pt idx="15070">
                  <c:v>1.1019959447825671</c:v>
                </c:pt>
                <c:pt idx="15071">
                  <c:v>1.1005047300044586</c:v>
                </c:pt>
                <c:pt idx="15072">
                  <c:v>1.1014331283461543</c:v>
                </c:pt>
                <c:pt idx="15073">
                  <c:v>1.1020487277046138</c:v>
                </c:pt>
                <c:pt idx="15074">
                  <c:v>1.1017031106745419</c:v>
                </c:pt>
                <c:pt idx="15075">
                  <c:v>1.1008827577253979</c:v>
                </c:pt>
                <c:pt idx="15076">
                  <c:v>1.1003040536200064</c:v>
                </c:pt>
                <c:pt idx="15077">
                  <c:v>1.1011240456786089</c:v>
                </c:pt>
                <c:pt idx="15078">
                  <c:v>1.101821576251677</c:v>
                </c:pt>
                <c:pt idx="15079">
                  <c:v>1.1001580707052665</c:v>
                </c:pt>
                <c:pt idx="15080">
                  <c:v>1.1013240311777182</c:v>
                </c:pt>
                <c:pt idx="15081">
                  <c:v>1.1013257910553298</c:v>
                </c:pt>
                <c:pt idx="15082">
                  <c:v>1.1011221829097226</c:v>
                </c:pt>
                <c:pt idx="15083">
                  <c:v>1.1008032763729156</c:v>
                </c:pt>
                <c:pt idx="15084">
                  <c:v>1.1006202622381378</c:v>
                </c:pt>
                <c:pt idx="15085">
                  <c:v>1.1000362397475658</c:v>
                </c:pt>
                <c:pt idx="15086">
                  <c:v>1.1010661574470411</c:v>
                </c:pt>
                <c:pt idx="15087">
                  <c:v>1.1006338549156229</c:v>
                </c:pt>
                <c:pt idx="15088">
                  <c:v>1.1016805228736941</c:v>
                </c:pt>
                <c:pt idx="15089">
                  <c:v>1.1020830308328773</c:v>
                </c:pt>
                <c:pt idx="15090">
                  <c:v>1.1016598184214135</c:v>
                </c:pt>
                <c:pt idx="15091">
                  <c:v>1.1014302628030497</c:v>
                </c:pt>
                <c:pt idx="15092">
                  <c:v>1.1006205954788348</c:v>
                </c:pt>
                <c:pt idx="15093">
                  <c:v>1.1013198541731051</c:v>
                </c:pt>
                <c:pt idx="15094">
                  <c:v>1.1007315614960691</c:v>
                </c:pt>
                <c:pt idx="15095">
                  <c:v>1.1010787939719917</c:v>
                </c:pt>
                <c:pt idx="15096">
                  <c:v>1.1007863212475193</c:v>
                </c:pt>
                <c:pt idx="15097">
                  <c:v>1.101956949513508</c:v>
                </c:pt>
                <c:pt idx="15098">
                  <c:v>1.1008012253736648</c:v>
                </c:pt>
                <c:pt idx="15099">
                  <c:v>1.1015376408790984</c:v>
                </c:pt>
                <c:pt idx="15100">
                  <c:v>1.1026299219077649</c:v>
                </c:pt>
                <c:pt idx="15101">
                  <c:v>1.1012878305835119</c:v>
                </c:pt>
                <c:pt idx="15102">
                  <c:v>1.1024478533339472</c:v>
                </c:pt>
                <c:pt idx="15103">
                  <c:v>1.1009318656978855</c:v>
                </c:pt>
                <c:pt idx="15104">
                  <c:v>1.1005304383888421</c:v>
                </c:pt>
                <c:pt idx="15105">
                  <c:v>1.1013013734557717</c:v>
                </c:pt>
                <c:pt idx="15106">
                  <c:v>1.1006296157504047</c:v>
                </c:pt>
                <c:pt idx="15107">
                  <c:v>1.102077043275373</c:v>
                </c:pt>
                <c:pt idx="15108">
                  <c:v>1.1015644579309205</c:v>
                </c:pt>
                <c:pt idx="15109">
                  <c:v>1.1008471604655516</c:v>
                </c:pt>
                <c:pt idx="15110">
                  <c:v>1.1004442480385446</c:v>
                </c:pt>
                <c:pt idx="15111">
                  <c:v>1.0997882288656602</c:v>
                </c:pt>
                <c:pt idx="15112">
                  <c:v>1.1008363874622196</c:v>
                </c:pt>
                <c:pt idx="15113">
                  <c:v>1.1015208810901524</c:v>
                </c:pt>
                <c:pt idx="15114">
                  <c:v>1.101460956752941</c:v>
                </c:pt>
                <c:pt idx="15115">
                  <c:v>1.1010003762084108</c:v>
                </c:pt>
                <c:pt idx="15116">
                  <c:v>1.1007565013420706</c:v>
                </c:pt>
                <c:pt idx="15117">
                  <c:v>1.1011982111970462</c:v>
                </c:pt>
                <c:pt idx="15118">
                  <c:v>1.1012191044273274</c:v>
                </c:pt>
                <c:pt idx="15119">
                  <c:v>1.1011384196106924</c:v>
                </c:pt>
                <c:pt idx="15120">
                  <c:v>1.1000768460163075</c:v>
                </c:pt>
                <c:pt idx="15121">
                  <c:v>1.1017357148692417</c:v>
                </c:pt>
                <c:pt idx="15122">
                  <c:v>1.1005543200316708</c:v>
                </c:pt>
                <c:pt idx="15123">
                  <c:v>1.1023825388011503</c:v>
                </c:pt>
                <c:pt idx="15124">
                  <c:v>1.1005568910940537</c:v>
                </c:pt>
                <c:pt idx="15125">
                  <c:v>1.1002217769476403</c:v>
                </c:pt>
                <c:pt idx="15126">
                  <c:v>1.1005059879297623</c:v>
                </c:pt>
                <c:pt idx="15127">
                  <c:v>1.1016678363629564</c:v>
                </c:pt>
                <c:pt idx="15128">
                  <c:v>1.1004810062986705</c:v>
                </c:pt>
                <c:pt idx="15129">
                  <c:v>1.1001686597258329</c:v>
                </c:pt>
                <c:pt idx="15130">
                  <c:v>1.101011329790222</c:v>
                </c:pt>
                <c:pt idx="15131">
                  <c:v>1.1013307813692641</c:v>
                </c:pt>
                <c:pt idx="15132">
                  <c:v>1.1004898337758333</c:v>
                </c:pt>
                <c:pt idx="15133">
                  <c:v>1.1016918472037329</c:v>
                </c:pt>
                <c:pt idx="15134">
                  <c:v>1.1004065862403505</c:v>
                </c:pt>
                <c:pt idx="15135">
                  <c:v>1.10104222110932</c:v>
                </c:pt>
                <c:pt idx="15136">
                  <c:v>1.1007768674770499</c:v>
                </c:pt>
                <c:pt idx="15137">
                  <c:v>1.1017533255585237</c:v>
                </c:pt>
                <c:pt idx="15138">
                  <c:v>1.1011571092314161</c:v>
                </c:pt>
                <c:pt idx="15139">
                  <c:v>1.1010893339028753</c:v>
                </c:pt>
                <c:pt idx="15140">
                  <c:v>1.1010951062703072</c:v>
                </c:pt>
                <c:pt idx="15141">
                  <c:v>1.101864318155944</c:v>
                </c:pt>
                <c:pt idx="15142">
                  <c:v>1.1009017766707434</c:v>
                </c:pt>
                <c:pt idx="15143">
                  <c:v>1.1006151093311596</c:v>
                </c:pt>
                <c:pt idx="15144">
                  <c:v>1.1020695356957528</c:v>
                </c:pt>
                <c:pt idx="15145">
                  <c:v>1.1008794597874931</c:v>
                </c:pt>
                <c:pt idx="15146">
                  <c:v>1.1016153871403178</c:v>
                </c:pt>
                <c:pt idx="15147">
                  <c:v>1.1013086140894819</c:v>
                </c:pt>
                <c:pt idx="15148">
                  <c:v>1.099633015426537</c:v>
                </c:pt>
                <c:pt idx="15149">
                  <c:v>1.1020405537521321</c:v>
                </c:pt>
                <c:pt idx="15150">
                  <c:v>1.1008570001374016</c:v>
                </c:pt>
                <c:pt idx="15151">
                  <c:v>1.1015176012582792</c:v>
                </c:pt>
                <c:pt idx="15152">
                  <c:v>1.1007124724191542</c:v>
                </c:pt>
                <c:pt idx="15153">
                  <c:v>1.0996195597037639</c:v>
                </c:pt>
                <c:pt idx="15154">
                  <c:v>1.1008041552276855</c:v>
                </c:pt>
                <c:pt idx="15155">
                  <c:v>1.1017681812026001</c:v>
                </c:pt>
                <c:pt idx="15156">
                  <c:v>1.1014283019809477</c:v>
                </c:pt>
                <c:pt idx="15157">
                  <c:v>1.1006985114184562</c:v>
                </c:pt>
                <c:pt idx="15158">
                  <c:v>1.1010667804890675</c:v>
                </c:pt>
                <c:pt idx="15159">
                  <c:v>1.1014032598642098</c:v>
                </c:pt>
                <c:pt idx="15160">
                  <c:v>1.1010605040481514</c:v>
                </c:pt>
                <c:pt idx="15161">
                  <c:v>1.100824294805419</c:v>
                </c:pt>
                <c:pt idx="15162">
                  <c:v>1.1004866819446091</c:v>
                </c:pt>
                <c:pt idx="15163">
                  <c:v>1.1010492440965107</c:v>
                </c:pt>
                <c:pt idx="15164">
                  <c:v>1.1030359334125437</c:v>
                </c:pt>
                <c:pt idx="15165">
                  <c:v>1.1013482913021111</c:v>
                </c:pt>
                <c:pt idx="15166">
                  <c:v>1.1012367738000559</c:v>
                </c:pt>
                <c:pt idx="15167">
                  <c:v>1.1010791133222939</c:v>
                </c:pt>
                <c:pt idx="15168">
                  <c:v>1.1014636001017497</c:v>
                </c:pt>
                <c:pt idx="15169">
                  <c:v>1.1010619180314887</c:v>
                </c:pt>
                <c:pt idx="15170">
                  <c:v>1.1011681783960863</c:v>
                </c:pt>
                <c:pt idx="15171">
                  <c:v>1.1012836935940187</c:v>
                </c:pt>
                <c:pt idx="15172">
                  <c:v>1.1012591047024918</c:v>
                </c:pt>
                <c:pt idx="15173">
                  <c:v>1.1008236728939091</c:v>
                </c:pt>
                <c:pt idx="15174">
                  <c:v>1.1011167183183297</c:v>
                </c:pt>
                <c:pt idx="15175">
                  <c:v>1.1012666664862203</c:v>
                </c:pt>
                <c:pt idx="15176">
                  <c:v>1.1009855954813492</c:v>
                </c:pt>
                <c:pt idx="15177">
                  <c:v>1.1003449100483931</c:v>
                </c:pt>
                <c:pt idx="15178">
                  <c:v>1.1014655913365032</c:v>
                </c:pt>
                <c:pt idx="15179">
                  <c:v>1.1016520892756336</c:v>
                </c:pt>
                <c:pt idx="15180">
                  <c:v>1.1007371593560997</c:v>
                </c:pt>
                <c:pt idx="15181">
                  <c:v>1.101194037475276</c:v>
                </c:pt>
                <c:pt idx="15182">
                  <c:v>1.1020403293122718</c:v>
                </c:pt>
                <c:pt idx="15183">
                  <c:v>1.1004762286560623</c:v>
                </c:pt>
                <c:pt idx="15184">
                  <c:v>1.1002879817953701</c:v>
                </c:pt>
                <c:pt idx="15185">
                  <c:v>1.1013458715226945</c:v>
                </c:pt>
                <c:pt idx="15186">
                  <c:v>1.1013838241014382</c:v>
                </c:pt>
                <c:pt idx="15187">
                  <c:v>1.100492234677122</c:v>
                </c:pt>
                <c:pt idx="15188">
                  <c:v>1.1020075237493412</c:v>
                </c:pt>
                <c:pt idx="15189">
                  <c:v>1.1008629098364817</c:v>
                </c:pt>
                <c:pt idx="15190">
                  <c:v>1.102590835715165</c:v>
                </c:pt>
                <c:pt idx="15191">
                  <c:v>1.1017087812983286</c:v>
                </c:pt>
                <c:pt idx="15192">
                  <c:v>1.1001565712170898</c:v>
                </c:pt>
                <c:pt idx="15193">
                  <c:v>1.1015419299394711</c:v>
                </c:pt>
                <c:pt idx="15194">
                  <c:v>1.1019030735060029</c:v>
                </c:pt>
                <c:pt idx="15195">
                  <c:v>1.1012131643629923</c:v>
                </c:pt>
                <c:pt idx="15196">
                  <c:v>1.1020168600573246</c:v>
                </c:pt>
                <c:pt idx="15197">
                  <c:v>1.1011136504257337</c:v>
                </c:pt>
                <c:pt idx="15198">
                  <c:v>1.1012154084134964</c:v>
                </c:pt>
                <c:pt idx="15199">
                  <c:v>1.1006340237545853</c:v>
                </c:pt>
                <c:pt idx="15200">
                  <c:v>1.10079240986101</c:v>
                </c:pt>
                <c:pt idx="15201">
                  <c:v>1.1003919105176834</c:v>
                </c:pt>
                <c:pt idx="15202">
                  <c:v>1.1006539420997228</c:v>
                </c:pt>
                <c:pt idx="15203">
                  <c:v>1.1006875371997249</c:v>
                </c:pt>
                <c:pt idx="15204">
                  <c:v>1.102232868769548</c:v>
                </c:pt>
                <c:pt idx="15205">
                  <c:v>1.1004733086142642</c:v>
                </c:pt>
                <c:pt idx="15206">
                  <c:v>1.1012195796502278</c:v>
                </c:pt>
                <c:pt idx="15207">
                  <c:v>1.1005780284211129</c:v>
                </c:pt>
                <c:pt idx="15208">
                  <c:v>1.1015186090676434</c:v>
                </c:pt>
                <c:pt idx="15209">
                  <c:v>1.1006796369967926</c:v>
                </c:pt>
                <c:pt idx="15210">
                  <c:v>1.1007851541859532</c:v>
                </c:pt>
                <c:pt idx="15211">
                  <c:v>1.1007308767120645</c:v>
                </c:pt>
                <c:pt idx="15212">
                  <c:v>1.1015890593065376</c:v>
                </c:pt>
                <c:pt idx="15213">
                  <c:v>1.1011065091599652</c:v>
                </c:pt>
                <c:pt idx="15214">
                  <c:v>1.100394474581913</c:v>
                </c:pt>
                <c:pt idx="15215">
                  <c:v>1.1009052793071232</c:v>
                </c:pt>
                <c:pt idx="15216">
                  <c:v>1.1026337838293112</c:v>
                </c:pt>
                <c:pt idx="15217">
                  <c:v>1.1006345860562212</c:v>
                </c:pt>
                <c:pt idx="15218">
                  <c:v>1.1001659607796994</c:v>
                </c:pt>
                <c:pt idx="15219">
                  <c:v>1.1012042923912733</c:v>
                </c:pt>
                <c:pt idx="15220">
                  <c:v>1.1010843406905579</c:v>
                </c:pt>
                <c:pt idx="15221">
                  <c:v>1.1018128534563456</c:v>
                </c:pt>
                <c:pt idx="15222">
                  <c:v>1.1014494591990454</c:v>
                </c:pt>
                <c:pt idx="15223">
                  <c:v>1.1007768093622434</c:v>
                </c:pt>
                <c:pt idx="15224">
                  <c:v>1.1011844104409165</c:v>
                </c:pt>
                <c:pt idx="15225">
                  <c:v>1.1018663043261172</c:v>
                </c:pt>
                <c:pt idx="15226">
                  <c:v>1.1020565622758705</c:v>
                </c:pt>
                <c:pt idx="15227">
                  <c:v>1.1003812644733264</c:v>
                </c:pt>
                <c:pt idx="15228">
                  <c:v>1.1008267692227016</c:v>
                </c:pt>
                <c:pt idx="15229">
                  <c:v>1.1013378362671939</c:v>
                </c:pt>
                <c:pt idx="15230">
                  <c:v>1.1021160400776424</c:v>
                </c:pt>
                <c:pt idx="15231">
                  <c:v>1.1020756499740927</c:v>
                </c:pt>
                <c:pt idx="15232">
                  <c:v>1.1020826700747368</c:v>
                </c:pt>
                <c:pt idx="15233">
                  <c:v>1.1005722899304826</c:v>
                </c:pt>
                <c:pt idx="15234">
                  <c:v>1.1005809449449266</c:v>
                </c:pt>
                <c:pt idx="15235">
                  <c:v>1.1013312898469687</c:v>
                </c:pt>
                <c:pt idx="15236">
                  <c:v>1.1012756315626853</c:v>
                </c:pt>
                <c:pt idx="15237">
                  <c:v>1.1008434916100764</c:v>
                </c:pt>
                <c:pt idx="15238">
                  <c:v>1.1022957535484168</c:v>
                </c:pt>
                <c:pt idx="15239">
                  <c:v>1.1019040030632241</c:v>
                </c:pt>
                <c:pt idx="15240">
                  <c:v>1.1003248464574416</c:v>
                </c:pt>
                <c:pt idx="15241">
                  <c:v>1.1010634850064673</c:v>
                </c:pt>
                <c:pt idx="15242">
                  <c:v>1.1015135765577957</c:v>
                </c:pt>
                <c:pt idx="15243">
                  <c:v>1.1011185246381932</c:v>
                </c:pt>
                <c:pt idx="15244">
                  <c:v>1.0995348415656068</c:v>
                </c:pt>
                <c:pt idx="15245">
                  <c:v>1.1022629662672425</c:v>
                </c:pt>
                <c:pt idx="15246">
                  <c:v>1.1013539059599096</c:v>
                </c:pt>
                <c:pt idx="15247">
                  <c:v>1.1015361469887928</c:v>
                </c:pt>
                <c:pt idx="15248">
                  <c:v>1.1015478849995541</c:v>
                </c:pt>
                <c:pt idx="15249">
                  <c:v>1.1002548674817647</c:v>
                </c:pt>
                <c:pt idx="15250">
                  <c:v>1.1011638145715361</c:v>
                </c:pt>
                <c:pt idx="15251">
                  <c:v>1.1018298298027429</c:v>
                </c:pt>
                <c:pt idx="15252">
                  <c:v>1.0999171231767353</c:v>
                </c:pt>
                <c:pt idx="15253">
                  <c:v>1.1016998909538416</c:v>
                </c:pt>
                <c:pt idx="15254">
                  <c:v>1.100121084556452</c:v>
                </c:pt>
                <c:pt idx="15255">
                  <c:v>1.1003857092923151</c:v>
                </c:pt>
                <c:pt idx="15256">
                  <c:v>1.1009303120037477</c:v>
                </c:pt>
                <c:pt idx="15257">
                  <c:v>1.102725112426292</c:v>
                </c:pt>
                <c:pt idx="15258">
                  <c:v>1.1015318951921613</c:v>
                </c:pt>
                <c:pt idx="15259">
                  <c:v>1.1011233351067384</c:v>
                </c:pt>
                <c:pt idx="15260">
                  <c:v>1.1003663333354201</c:v>
                </c:pt>
                <c:pt idx="15261">
                  <c:v>1.1023668751267812</c:v>
                </c:pt>
                <c:pt idx="15262">
                  <c:v>1.101072702254446</c:v>
                </c:pt>
                <c:pt idx="15263">
                  <c:v>1.1009738489791319</c:v>
                </c:pt>
                <c:pt idx="15264">
                  <c:v>1.1011922600313764</c:v>
                </c:pt>
                <c:pt idx="15265">
                  <c:v>1.1016408367983155</c:v>
                </c:pt>
                <c:pt idx="15266">
                  <c:v>1.1018106433926684</c:v>
                </c:pt>
                <c:pt idx="15267">
                  <c:v>1.1005890323605076</c:v>
                </c:pt>
                <c:pt idx="15268">
                  <c:v>1.1011507834496632</c:v>
                </c:pt>
                <c:pt idx="15269">
                  <c:v>1.1019461452643426</c:v>
                </c:pt>
                <c:pt idx="15270">
                  <c:v>1.1016233353590543</c:v>
                </c:pt>
                <c:pt idx="15271">
                  <c:v>1.1001916445416844</c:v>
                </c:pt>
                <c:pt idx="15272">
                  <c:v>1.1014484562485731</c:v>
                </c:pt>
                <c:pt idx="15273">
                  <c:v>1.1008430293011948</c:v>
                </c:pt>
                <c:pt idx="15274">
                  <c:v>1.101381360940233</c:v>
                </c:pt>
                <c:pt idx="15275">
                  <c:v>1.1010533017828268</c:v>
                </c:pt>
                <c:pt idx="15276">
                  <c:v>1.1017430649765387</c:v>
                </c:pt>
                <c:pt idx="15277">
                  <c:v>1.0994379205494746</c:v>
                </c:pt>
                <c:pt idx="15278">
                  <c:v>1.1004578727940961</c:v>
                </c:pt>
                <c:pt idx="15279">
                  <c:v>1.1012062039538135</c:v>
                </c:pt>
                <c:pt idx="15280">
                  <c:v>1.1001023768160048</c:v>
                </c:pt>
                <c:pt idx="15281">
                  <c:v>1.1016562227427971</c:v>
                </c:pt>
                <c:pt idx="15282">
                  <c:v>1.102616410536104</c:v>
                </c:pt>
                <c:pt idx="15283">
                  <c:v>1.1011385718762627</c:v>
                </c:pt>
                <c:pt idx="15284">
                  <c:v>1.1012806431017685</c:v>
                </c:pt>
                <c:pt idx="15285">
                  <c:v>1.1013643595223939</c:v>
                </c:pt>
                <c:pt idx="15286">
                  <c:v>1.101760331436173</c:v>
                </c:pt>
                <c:pt idx="15287">
                  <c:v>1.101881984183573</c:v>
                </c:pt>
                <c:pt idx="15288">
                  <c:v>1.1006642318212889</c:v>
                </c:pt>
                <c:pt idx="15289">
                  <c:v>1.1015237990443989</c:v>
                </c:pt>
                <c:pt idx="15290">
                  <c:v>1.1016253268392027</c:v>
                </c:pt>
                <c:pt idx="15291">
                  <c:v>1.1016270530249812</c:v>
                </c:pt>
                <c:pt idx="15292">
                  <c:v>1.1020871721732945</c:v>
                </c:pt>
                <c:pt idx="15293">
                  <c:v>1.1006484194595889</c:v>
                </c:pt>
                <c:pt idx="15294">
                  <c:v>1.101033183761819</c:v>
                </c:pt>
                <c:pt idx="15295">
                  <c:v>1.101536925688233</c:v>
                </c:pt>
                <c:pt idx="15296">
                  <c:v>1.1006770648634161</c:v>
                </c:pt>
                <c:pt idx="15297">
                  <c:v>1.1011739217699128</c:v>
                </c:pt>
                <c:pt idx="15298">
                  <c:v>1.1015652492426635</c:v>
                </c:pt>
                <c:pt idx="15299">
                  <c:v>1.100562757860218</c:v>
                </c:pt>
                <c:pt idx="15300">
                  <c:v>1.1001530298765205</c:v>
                </c:pt>
                <c:pt idx="15301">
                  <c:v>1.1005002909297759</c:v>
                </c:pt>
                <c:pt idx="15302">
                  <c:v>1.1011593092029843</c:v>
                </c:pt>
                <c:pt idx="15303">
                  <c:v>1.1013155361047369</c:v>
                </c:pt>
                <c:pt idx="15304">
                  <c:v>1.100683317724553</c:v>
                </c:pt>
                <c:pt idx="15305">
                  <c:v>1.1012557439384836</c:v>
                </c:pt>
                <c:pt idx="15306">
                  <c:v>1.1012555720037687</c:v>
                </c:pt>
                <c:pt idx="15307">
                  <c:v>1.1016641800037097</c:v>
                </c:pt>
                <c:pt idx="15308">
                  <c:v>1.1011538175743782</c:v>
                </c:pt>
                <c:pt idx="15309">
                  <c:v>1.1011197465337956</c:v>
                </c:pt>
                <c:pt idx="15310">
                  <c:v>1.10105454443934</c:v>
                </c:pt>
                <c:pt idx="15311">
                  <c:v>1.1011712151299853</c:v>
                </c:pt>
                <c:pt idx="15312">
                  <c:v>1.0999859403019467</c:v>
                </c:pt>
                <c:pt idx="15313">
                  <c:v>1.1015161166079006</c:v>
                </c:pt>
                <c:pt idx="15314">
                  <c:v>1.1012438090264767</c:v>
                </c:pt>
                <c:pt idx="15315">
                  <c:v>1.1010639314566906</c:v>
                </c:pt>
                <c:pt idx="15316">
                  <c:v>1.1006278250604777</c:v>
                </c:pt>
                <c:pt idx="15317">
                  <c:v>1.1018862346072766</c:v>
                </c:pt>
                <c:pt idx="15318">
                  <c:v>1.1008795630675547</c:v>
                </c:pt>
                <c:pt idx="15319">
                  <c:v>1.1006228548132537</c:v>
                </c:pt>
                <c:pt idx="15320">
                  <c:v>1.1022421015913655</c:v>
                </c:pt>
                <c:pt idx="15321">
                  <c:v>1.1008323900955206</c:v>
                </c:pt>
                <c:pt idx="15322">
                  <c:v>1.1014506566646052</c:v>
                </c:pt>
                <c:pt idx="15323">
                  <c:v>1.1001522372342702</c:v>
                </c:pt>
                <c:pt idx="15324">
                  <c:v>1.10107746095338</c:v>
                </c:pt>
                <c:pt idx="15325">
                  <c:v>1.1019375561439675</c:v>
                </c:pt>
                <c:pt idx="15326">
                  <c:v>1.1025843425770383</c:v>
                </c:pt>
                <c:pt idx="15327">
                  <c:v>1.1003903552288425</c:v>
                </c:pt>
                <c:pt idx="15328">
                  <c:v>1.1013822880203679</c:v>
                </c:pt>
                <c:pt idx="15329">
                  <c:v>1.1015924566453144</c:v>
                </c:pt>
                <c:pt idx="15330">
                  <c:v>1.1021651543878657</c:v>
                </c:pt>
                <c:pt idx="15331">
                  <c:v>1.1006682505677337</c:v>
                </c:pt>
                <c:pt idx="15332">
                  <c:v>1.1014900953264084</c:v>
                </c:pt>
                <c:pt idx="15333">
                  <c:v>1.1022396567696242</c:v>
                </c:pt>
                <c:pt idx="15334">
                  <c:v>1.1012888692533169</c:v>
                </c:pt>
                <c:pt idx="15335">
                  <c:v>1.1005171840763757</c:v>
                </c:pt>
                <c:pt idx="15336">
                  <c:v>1.1018648247474327</c:v>
                </c:pt>
                <c:pt idx="15337">
                  <c:v>1.1014269752323553</c:v>
                </c:pt>
                <c:pt idx="15338">
                  <c:v>1.100174018053675</c:v>
                </c:pt>
                <c:pt idx="15339">
                  <c:v>1.1023561452012738</c:v>
                </c:pt>
                <c:pt idx="15340">
                  <c:v>1.1004464587839429</c:v>
                </c:pt>
                <c:pt idx="15341">
                  <c:v>1.1011141751684814</c:v>
                </c:pt>
                <c:pt idx="15342">
                  <c:v>1.1013622914899679</c:v>
                </c:pt>
                <c:pt idx="15343">
                  <c:v>1.1021111024367576</c:v>
                </c:pt>
                <c:pt idx="15344">
                  <c:v>1.1000088967911339</c:v>
                </c:pt>
                <c:pt idx="15345">
                  <c:v>1.1003623682716517</c:v>
                </c:pt>
                <c:pt idx="15346">
                  <c:v>1.099771610030893</c:v>
                </c:pt>
                <c:pt idx="15347">
                  <c:v>1.1011465721680551</c:v>
                </c:pt>
                <c:pt idx="15348">
                  <c:v>1.1014157122634132</c:v>
                </c:pt>
                <c:pt idx="15349">
                  <c:v>1.1011031857059737</c:v>
                </c:pt>
                <c:pt idx="15350">
                  <c:v>1.1015087078847039</c:v>
                </c:pt>
                <c:pt idx="15351">
                  <c:v>1.1007621287904266</c:v>
                </c:pt>
                <c:pt idx="15352">
                  <c:v>1.101751002340742</c:v>
                </c:pt>
                <c:pt idx="15353">
                  <c:v>1.1017479976539399</c:v>
                </c:pt>
                <c:pt idx="15354">
                  <c:v>1.1008055591466479</c:v>
                </c:pt>
                <c:pt idx="15355">
                  <c:v>1.1013136308738392</c:v>
                </c:pt>
                <c:pt idx="15356">
                  <c:v>1.1020250457545191</c:v>
                </c:pt>
                <c:pt idx="15357">
                  <c:v>1.1020013373849893</c:v>
                </c:pt>
                <c:pt idx="15358">
                  <c:v>1.1005177166564046</c:v>
                </c:pt>
                <c:pt idx="15359">
                  <c:v>1.1020528859226761</c:v>
                </c:pt>
                <c:pt idx="15360">
                  <c:v>1.1009320427474814</c:v>
                </c:pt>
                <c:pt idx="15361">
                  <c:v>1.1002845692610048</c:v>
                </c:pt>
                <c:pt idx="15362">
                  <c:v>1.1010305398348652</c:v>
                </c:pt>
                <c:pt idx="15363">
                  <c:v>1.0997163984034957</c:v>
                </c:pt>
                <c:pt idx="15364">
                  <c:v>1.1003585685011361</c:v>
                </c:pt>
                <c:pt idx="15365">
                  <c:v>1.1012432508056351</c:v>
                </c:pt>
                <c:pt idx="15366">
                  <c:v>1.1012267841672081</c:v>
                </c:pt>
                <c:pt idx="15367">
                  <c:v>1.1016654080333477</c:v>
                </c:pt>
                <c:pt idx="15368">
                  <c:v>1.1016992946570061</c:v>
                </c:pt>
                <c:pt idx="15369">
                  <c:v>1.1014363163129273</c:v>
                </c:pt>
                <c:pt idx="15370">
                  <c:v>1.1017375613388665</c:v>
                </c:pt>
                <c:pt idx="15371">
                  <c:v>1.1009752559994113</c:v>
                </c:pt>
                <c:pt idx="15372">
                  <c:v>1.1014087567229502</c:v>
                </c:pt>
                <c:pt idx="15373">
                  <c:v>1.1016642865510262</c:v>
                </c:pt>
                <c:pt idx="15374">
                  <c:v>1.1010653909914863</c:v>
                </c:pt>
                <c:pt idx="15375">
                  <c:v>1.1024030323071803</c:v>
                </c:pt>
                <c:pt idx="15376">
                  <c:v>1.1017060266356398</c:v>
                </c:pt>
                <c:pt idx="15377">
                  <c:v>1.1013931454634909</c:v>
                </c:pt>
                <c:pt idx="15378">
                  <c:v>1.0998051110457496</c:v>
                </c:pt>
                <c:pt idx="15379">
                  <c:v>1.1008954989444157</c:v>
                </c:pt>
                <c:pt idx="15380">
                  <c:v>1.1022337455058093</c:v>
                </c:pt>
                <c:pt idx="15381">
                  <c:v>1.1017466176659971</c:v>
                </c:pt>
                <c:pt idx="15382">
                  <c:v>1.1020224588984078</c:v>
                </c:pt>
                <c:pt idx="15383">
                  <c:v>1.1004615434052059</c:v>
                </c:pt>
                <c:pt idx="15384">
                  <c:v>1.1022782152159836</c:v>
                </c:pt>
                <c:pt idx="15385">
                  <c:v>1.1027499044225146</c:v>
                </c:pt>
                <c:pt idx="15386">
                  <c:v>1.1014766574776882</c:v>
                </c:pt>
                <c:pt idx="15387">
                  <c:v>1.1011714975763638</c:v>
                </c:pt>
                <c:pt idx="15388">
                  <c:v>1.0999883334601432</c:v>
                </c:pt>
                <c:pt idx="15389">
                  <c:v>1.1016450425172328</c:v>
                </c:pt>
                <c:pt idx="15390">
                  <c:v>1.1003550287445327</c:v>
                </c:pt>
                <c:pt idx="15391">
                  <c:v>1.1006576057936328</c:v>
                </c:pt>
                <c:pt idx="15392">
                  <c:v>1.100467780135725</c:v>
                </c:pt>
                <c:pt idx="15393">
                  <c:v>1.1007046491070134</c:v>
                </c:pt>
                <c:pt idx="15394">
                  <c:v>1.1014037807637691</c:v>
                </c:pt>
                <c:pt idx="15395">
                  <c:v>1.1017894626737443</c:v>
                </c:pt>
                <c:pt idx="15396">
                  <c:v>1.1005776576124227</c:v>
                </c:pt>
                <c:pt idx="15397">
                  <c:v>1.099988425483295</c:v>
                </c:pt>
                <c:pt idx="15398">
                  <c:v>1.1014650279635161</c:v>
                </c:pt>
                <c:pt idx="15399">
                  <c:v>1.1006639950779342</c:v>
                </c:pt>
                <c:pt idx="15400">
                  <c:v>1.1012957362086784</c:v>
                </c:pt>
                <c:pt idx="15401">
                  <c:v>1.100218340980623</c:v>
                </c:pt>
                <c:pt idx="15402">
                  <c:v>1.1014460986885299</c:v>
                </c:pt>
                <c:pt idx="15403">
                  <c:v>1.1009905694217526</c:v>
                </c:pt>
                <c:pt idx="15404">
                  <c:v>1.100930640099089</c:v>
                </c:pt>
                <c:pt idx="15405">
                  <c:v>1.100455966406751</c:v>
                </c:pt>
                <c:pt idx="15406">
                  <c:v>1.1015147255248694</c:v>
                </c:pt>
                <c:pt idx="15407">
                  <c:v>1.1007167490322627</c:v>
                </c:pt>
                <c:pt idx="15408">
                  <c:v>1.1010393163445658</c:v>
                </c:pt>
                <c:pt idx="15409">
                  <c:v>1.1007763785665965</c:v>
                </c:pt>
                <c:pt idx="15410">
                  <c:v>1.0998835945042802</c:v>
                </c:pt>
                <c:pt idx="15411">
                  <c:v>1.1013208306522613</c:v>
                </c:pt>
                <c:pt idx="15412">
                  <c:v>1.1011282955861319</c:v>
                </c:pt>
                <c:pt idx="15413">
                  <c:v>1.1020017534051378</c:v>
                </c:pt>
                <c:pt idx="15414">
                  <c:v>1.1010819526945732</c:v>
                </c:pt>
                <c:pt idx="15415">
                  <c:v>1.1008880507805658</c:v>
                </c:pt>
                <c:pt idx="15416">
                  <c:v>1.100324261884231</c:v>
                </c:pt>
                <c:pt idx="15417">
                  <c:v>1.1001246397106923</c:v>
                </c:pt>
                <c:pt idx="15418">
                  <c:v>1.1004940298590813</c:v>
                </c:pt>
                <c:pt idx="15419">
                  <c:v>1.1018283692825559</c:v>
                </c:pt>
                <c:pt idx="15420">
                  <c:v>1.1013300208502932</c:v>
                </c:pt>
                <c:pt idx="15421">
                  <c:v>1.1018485907298823</c:v>
                </c:pt>
                <c:pt idx="15422">
                  <c:v>1.1009534590173364</c:v>
                </c:pt>
                <c:pt idx="15423">
                  <c:v>1.1009883009628028</c:v>
                </c:pt>
                <c:pt idx="15424">
                  <c:v>1.1015195757227234</c:v>
                </c:pt>
                <c:pt idx="15425">
                  <c:v>1.1016870635554936</c:v>
                </c:pt>
                <c:pt idx="15426">
                  <c:v>1.1019347529494592</c:v>
                </c:pt>
                <c:pt idx="15427">
                  <c:v>1.1004863262202653</c:v>
                </c:pt>
                <c:pt idx="15428">
                  <c:v>1.1008997009459045</c:v>
                </c:pt>
                <c:pt idx="15429">
                  <c:v>1.1011345251731501</c:v>
                </c:pt>
                <c:pt idx="15430">
                  <c:v>1.1017947968014448</c:v>
                </c:pt>
                <c:pt idx="15431">
                  <c:v>1.1003213495666906</c:v>
                </c:pt>
                <c:pt idx="15432">
                  <c:v>1.100100535756213</c:v>
                </c:pt>
                <c:pt idx="15433">
                  <c:v>1.1005447494788778</c:v>
                </c:pt>
                <c:pt idx="15434">
                  <c:v>1.1005399738692847</c:v>
                </c:pt>
                <c:pt idx="15435">
                  <c:v>1.1020356929319031</c:v>
                </c:pt>
                <c:pt idx="15436">
                  <c:v>1.101828275123548</c:v>
                </c:pt>
                <c:pt idx="15437">
                  <c:v>1.1006904613479516</c:v>
                </c:pt>
                <c:pt idx="15438">
                  <c:v>1.1009523471122065</c:v>
                </c:pt>
                <c:pt idx="15439">
                  <c:v>1.1008769643167877</c:v>
                </c:pt>
                <c:pt idx="15440">
                  <c:v>1.1008945611312775</c:v>
                </c:pt>
                <c:pt idx="15441">
                  <c:v>1.1009939647003792</c:v>
                </c:pt>
                <c:pt idx="15442">
                  <c:v>1.1011470987210057</c:v>
                </c:pt>
                <c:pt idx="15443">
                  <c:v>1.1015759426521308</c:v>
                </c:pt>
                <c:pt idx="15444">
                  <c:v>1.1009545048036662</c:v>
                </c:pt>
                <c:pt idx="15445">
                  <c:v>1.1015453091379612</c:v>
                </c:pt>
                <c:pt idx="15446">
                  <c:v>1.1016244322412621</c:v>
                </c:pt>
                <c:pt idx="15447">
                  <c:v>1.1010043192157715</c:v>
                </c:pt>
                <c:pt idx="15448">
                  <c:v>1.1019664894456518</c:v>
                </c:pt>
                <c:pt idx="15449">
                  <c:v>1.1017364386972155</c:v>
                </c:pt>
                <c:pt idx="15450">
                  <c:v>1.1008155075213895</c:v>
                </c:pt>
                <c:pt idx="15451">
                  <c:v>1.1003613190922075</c:v>
                </c:pt>
                <c:pt idx="15452">
                  <c:v>1.1009520272139341</c:v>
                </c:pt>
                <c:pt idx="15453">
                  <c:v>1.1017403319126888</c:v>
                </c:pt>
                <c:pt idx="15454">
                  <c:v>1.1019069911272703</c:v>
                </c:pt>
                <c:pt idx="15455">
                  <c:v>1.1013433412817379</c:v>
                </c:pt>
                <c:pt idx="15456">
                  <c:v>1.1013155798534977</c:v>
                </c:pt>
                <c:pt idx="15457">
                  <c:v>1.1018844230673219</c:v>
                </c:pt>
                <c:pt idx="15458">
                  <c:v>1.1017701954371752</c:v>
                </c:pt>
                <c:pt idx="15459">
                  <c:v>1.1018734104728021</c:v>
                </c:pt>
                <c:pt idx="15460">
                  <c:v>1.1014204126522489</c:v>
                </c:pt>
                <c:pt idx="15461">
                  <c:v>1.1012210312759121</c:v>
                </c:pt>
                <c:pt idx="15462">
                  <c:v>1.101583374927158</c:v>
                </c:pt>
                <c:pt idx="15463">
                  <c:v>1.10122890377345</c:v>
                </c:pt>
                <c:pt idx="15464">
                  <c:v>1.1013158826017475</c:v>
                </c:pt>
                <c:pt idx="15465">
                  <c:v>1.100534286531061</c:v>
                </c:pt>
                <c:pt idx="15466">
                  <c:v>1.1004283843608482</c:v>
                </c:pt>
                <c:pt idx="15467">
                  <c:v>1.1008258931554762</c:v>
                </c:pt>
                <c:pt idx="15468">
                  <c:v>1.1016500037171779</c:v>
                </c:pt>
                <c:pt idx="15469">
                  <c:v>1.1010599201750475</c:v>
                </c:pt>
                <c:pt idx="15470">
                  <c:v>1.1018735834853479</c:v>
                </c:pt>
                <c:pt idx="15471">
                  <c:v>1.0998192711562043</c:v>
                </c:pt>
                <c:pt idx="15472">
                  <c:v>1.1019047267548538</c:v>
                </c:pt>
                <c:pt idx="15473">
                  <c:v>1.1023103271862391</c:v>
                </c:pt>
                <c:pt idx="15474">
                  <c:v>1.1012210261222923</c:v>
                </c:pt>
                <c:pt idx="15475">
                  <c:v>1.100838653821681</c:v>
                </c:pt>
                <c:pt idx="15476">
                  <c:v>1.1015192959782107</c:v>
                </c:pt>
                <c:pt idx="15477">
                  <c:v>1.1011404032994212</c:v>
                </c:pt>
                <c:pt idx="15478">
                  <c:v>1.1007660380059492</c:v>
                </c:pt>
                <c:pt idx="15479">
                  <c:v>1.1007564512556849</c:v>
                </c:pt>
                <c:pt idx="15480">
                  <c:v>1.1024442262496064</c:v>
                </c:pt>
                <c:pt idx="15481">
                  <c:v>1.1014056241899974</c:v>
                </c:pt>
                <c:pt idx="15482">
                  <c:v>1.1011257319710757</c:v>
                </c:pt>
                <c:pt idx="15483">
                  <c:v>1.100836995137737</c:v>
                </c:pt>
                <c:pt idx="15484">
                  <c:v>1.1006894951886037</c:v>
                </c:pt>
                <c:pt idx="15485">
                  <c:v>1.1011874197200353</c:v>
                </c:pt>
                <c:pt idx="15486">
                  <c:v>1.1014358117980199</c:v>
                </c:pt>
                <c:pt idx="15487">
                  <c:v>1.0998803855068036</c:v>
                </c:pt>
                <c:pt idx="15488">
                  <c:v>1.1022753289999538</c:v>
                </c:pt>
                <c:pt idx="15489">
                  <c:v>1.1014645254829738</c:v>
                </c:pt>
                <c:pt idx="15490">
                  <c:v>1.1011739217699128</c:v>
                </c:pt>
                <c:pt idx="15491">
                  <c:v>1.100827072287976</c:v>
                </c:pt>
                <c:pt idx="15492">
                  <c:v>1.10207248489016</c:v>
                </c:pt>
                <c:pt idx="15493">
                  <c:v>1.1019767100416262</c:v>
                </c:pt>
                <c:pt idx="15494">
                  <c:v>1.1006706978843133</c:v>
                </c:pt>
                <c:pt idx="15495">
                  <c:v>1.1004438255702369</c:v>
                </c:pt>
                <c:pt idx="15496">
                  <c:v>1.1017036130181137</c:v>
                </c:pt>
                <c:pt idx="15497">
                  <c:v>1.1009854626734894</c:v>
                </c:pt>
                <c:pt idx="15498">
                  <c:v>1.1005927245712153</c:v>
                </c:pt>
                <c:pt idx="15499">
                  <c:v>1.1009857817595858</c:v>
                </c:pt>
                <c:pt idx="15500">
                  <c:v>1.1015432151560567</c:v>
                </c:pt>
                <c:pt idx="15501">
                  <c:v>1.1013839043878657</c:v>
                </c:pt>
                <c:pt idx="15502">
                  <c:v>1.1010971590389442</c:v>
                </c:pt>
                <c:pt idx="15503">
                  <c:v>1.1008075479653443</c:v>
                </c:pt>
                <c:pt idx="15504">
                  <c:v>1.1016138633574697</c:v>
                </c:pt>
                <c:pt idx="15505">
                  <c:v>1.1006479238782156</c:v>
                </c:pt>
                <c:pt idx="15506">
                  <c:v>1.1019082847948587</c:v>
                </c:pt>
                <c:pt idx="15507">
                  <c:v>1.1005035742496918</c:v>
                </c:pt>
                <c:pt idx="15508">
                  <c:v>1.1010733263403802</c:v>
                </c:pt>
                <c:pt idx="15509">
                  <c:v>1.1011409535587029</c:v>
                </c:pt>
                <c:pt idx="15510">
                  <c:v>1.1004004482258067</c:v>
                </c:pt>
                <c:pt idx="15511">
                  <c:v>1.1016971046205026</c:v>
                </c:pt>
                <c:pt idx="15512">
                  <c:v>1.1005894331342374</c:v>
                </c:pt>
                <c:pt idx="15513">
                  <c:v>1.1003893751375511</c:v>
                </c:pt>
                <c:pt idx="15514">
                  <c:v>1.1003670817340465</c:v>
                </c:pt>
                <c:pt idx="15515">
                  <c:v>1.1006313512481161</c:v>
                </c:pt>
                <c:pt idx="15516">
                  <c:v>1.1011001603469832</c:v>
                </c:pt>
                <c:pt idx="15517">
                  <c:v>1.1013713492188859</c:v>
                </c:pt>
                <c:pt idx="15518">
                  <c:v>1.1021401151972603</c:v>
                </c:pt>
                <c:pt idx="15519">
                  <c:v>1.0999987987502264</c:v>
                </c:pt>
                <c:pt idx="15520">
                  <c:v>1.1010825464760723</c:v>
                </c:pt>
                <c:pt idx="15521">
                  <c:v>1.1017063177081658</c:v>
                </c:pt>
                <c:pt idx="15522">
                  <c:v>1.1002387515207508</c:v>
                </c:pt>
                <c:pt idx="15523">
                  <c:v>1.1009403604548649</c:v>
                </c:pt>
                <c:pt idx="15524">
                  <c:v>1.1013887320572096</c:v>
                </c:pt>
                <c:pt idx="15525">
                  <c:v>1.1009972442918683</c:v>
                </c:pt>
                <c:pt idx="15526">
                  <c:v>1.1008341896087281</c:v>
                </c:pt>
                <c:pt idx="15527">
                  <c:v>1.1006743517859456</c:v>
                </c:pt>
                <c:pt idx="15528">
                  <c:v>1.1013850394879132</c:v>
                </c:pt>
                <c:pt idx="15529">
                  <c:v>1.1012760094952394</c:v>
                </c:pt>
                <c:pt idx="15530">
                  <c:v>1.0998273841517232</c:v>
                </c:pt>
                <c:pt idx="15531">
                  <c:v>1.1017083538567962</c:v>
                </c:pt>
                <c:pt idx="15532">
                  <c:v>1.1014675151854998</c:v>
                </c:pt>
                <c:pt idx="15533">
                  <c:v>1.1014055696329383</c:v>
                </c:pt>
                <c:pt idx="15534">
                  <c:v>1.100673712070291</c:v>
                </c:pt>
                <c:pt idx="15535">
                  <c:v>1.1017750435320308</c:v>
                </c:pt>
                <c:pt idx="15536">
                  <c:v>1.1015958824236292</c:v>
                </c:pt>
                <c:pt idx="15537">
                  <c:v>1.1019750836230047</c:v>
                </c:pt>
                <c:pt idx="15538">
                  <c:v>1.1005061602514796</c:v>
                </c:pt>
                <c:pt idx="15539">
                  <c:v>1.1024132675605172</c:v>
                </c:pt>
                <c:pt idx="15540">
                  <c:v>1.100931776377732</c:v>
                </c:pt>
                <c:pt idx="15541">
                  <c:v>1.1015880425752891</c:v>
                </c:pt>
                <c:pt idx="15542">
                  <c:v>1.1005780106327168</c:v>
                </c:pt>
                <c:pt idx="15543">
                  <c:v>1.1002082666760966</c:v>
                </c:pt>
                <c:pt idx="15544">
                  <c:v>1.1007575606324294</c:v>
                </c:pt>
                <c:pt idx="15545">
                  <c:v>1.1020680457025702</c:v>
                </c:pt>
                <c:pt idx="15546">
                  <c:v>1.1016866127546596</c:v>
                </c:pt>
                <c:pt idx="15547">
                  <c:v>1.1010653909914865</c:v>
                </c:pt>
                <c:pt idx="15548">
                  <c:v>1.1011087963813251</c:v>
                </c:pt>
                <c:pt idx="15549">
                  <c:v>1.1019209596704469</c:v>
                </c:pt>
                <c:pt idx="15550">
                  <c:v>1.100654654098725</c:v>
                </c:pt>
                <c:pt idx="15551">
                  <c:v>1.1010929530374518</c:v>
                </c:pt>
                <c:pt idx="15552">
                  <c:v>1.1004820886412972</c:v>
                </c:pt>
                <c:pt idx="15553">
                  <c:v>1.1012739092919963</c:v>
                </c:pt>
                <c:pt idx="15554">
                  <c:v>1.1005649696486992</c:v>
                </c:pt>
                <c:pt idx="15555">
                  <c:v>1.1001849389007894</c:v>
                </c:pt>
                <c:pt idx="15556">
                  <c:v>1.1008820377154511</c:v>
                </c:pt>
                <c:pt idx="15557">
                  <c:v>1.0990517127040085</c:v>
                </c:pt>
                <c:pt idx="15558">
                  <c:v>1.1015998752565599</c:v>
                </c:pt>
                <c:pt idx="15559">
                  <c:v>1.102048210435854</c:v>
                </c:pt>
                <c:pt idx="15560">
                  <c:v>1.1015276191036891</c:v>
                </c:pt>
                <c:pt idx="15561">
                  <c:v>1.1019715350294721</c:v>
                </c:pt>
                <c:pt idx="15562">
                  <c:v>1.1015437399184402</c:v>
                </c:pt>
                <c:pt idx="15563">
                  <c:v>1.1003328646616046</c:v>
                </c:pt>
                <c:pt idx="15564">
                  <c:v>1.1008773095276982</c:v>
                </c:pt>
                <c:pt idx="15565">
                  <c:v>1.1007246642846737</c:v>
                </c:pt>
                <c:pt idx="15566">
                  <c:v>1.1000954254636137</c:v>
                </c:pt>
                <c:pt idx="15567">
                  <c:v>1.1020371576995605</c:v>
                </c:pt>
                <c:pt idx="15568">
                  <c:v>1.1014524530886975</c:v>
                </c:pt>
                <c:pt idx="15569">
                  <c:v>1.1010678854296827</c:v>
                </c:pt>
                <c:pt idx="15570">
                  <c:v>1.1019610684867123</c:v>
                </c:pt>
                <c:pt idx="15571">
                  <c:v>1.1024217694352001</c:v>
                </c:pt>
                <c:pt idx="15572">
                  <c:v>1.1009610950211222</c:v>
                </c:pt>
                <c:pt idx="15573">
                  <c:v>1.1024308843723252</c:v>
                </c:pt>
                <c:pt idx="15574">
                  <c:v>1.1004995423555095</c:v>
                </c:pt>
                <c:pt idx="15575">
                  <c:v>1.101003206367716</c:v>
                </c:pt>
                <c:pt idx="15576">
                  <c:v>1.1009502055856899</c:v>
                </c:pt>
                <c:pt idx="15577">
                  <c:v>1.1012636142128338</c:v>
                </c:pt>
                <c:pt idx="15578">
                  <c:v>1.1012385311936972</c:v>
                </c:pt>
                <c:pt idx="15579">
                  <c:v>1.100827141284344</c:v>
                </c:pt>
                <c:pt idx="15580">
                  <c:v>1.1009173659760654</c:v>
                </c:pt>
                <c:pt idx="15581">
                  <c:v>1.1017240488685165</c:v>
                </c:pt>
                <c:pt idx="15582">
                  <c:v>1.1002590238365879</c:v>
                </c:pt>
                <c:pt idx="15583">
                  <c:v>1.1008915394915206</c:v>
                </c:pt>
                <c:pt idx="15584">
                  <c:v>1.1012081788317865</c:v>
                </c:pt>
                <c:pt idx="15585">
                  <c:v>1.1010239545522855</c:v>
                </c:pt>
                <c:pt idx="15586">
                  <c:v>1.1017452680801985</c:v>
                </c:pt>
                <c:pt idx="15587">
                  <c:v>1.1016409057878507</c:v>
                </c:pt>
                <c:pt idx="15588">
                  <c:v>1.1012452916430369</c:v>
                </c:pt>
                <c:pt idx="15589">
                  <c:v>1.1020629866145739</c:v>
                </c:pt>
                <c:pt idx="15590">
                  <c:v>1.1012116699200556</c:v>
                </c:pt>
                <c:pt idx="15591">
                  <c:v>1.1001142606295613</c:v>
                </c:pt>
                <c:pt idx="15592">
                  <c:v>1.1015505741227123</c:v>
                </c:pt>
                <c:pt idx="15593">
                  <c:v>1.1007690614842902</c:v>
                </c:pt>
                <c:pt idx="15594">
                  <c:v>1.1008884643217423</c:v>
                </c:pt>
                <c:pt idx="15595">
                  <c:v>1.1019315941235752</c:v>
                </c:pt>
                <c:pt idx="15596">
                  <c:v>1.1013187834191229</c:v>
                </c:pt>
                <c:pt idx="15597">
                  <c:v>1.1005072798858249</c:v>
                </c:pt>
                <c:pt idx="15598">
                  <c:v>1.1009310823654734</c:v>
                </c:pt>
                <c:pt idx="15599">
                  <c:v>1.1009735332698887</c:v>
                </c:pt>
                <c:pt idx="15600">
                  <c:v>1.1015521220389417</c:v>
                </c:pt>
                <c:pt idx="15601">
                  <c:v>1.1018903500781239</c:v>
                </c:pt>
                <c:pt idx="15602">
                  <c:v>1.1012737399747243</c:v>
                </c:pt>
                <c:pt idx="15603">
                  <c:v>1.1015358059939035</c:v>
                </c:pt>
                <c:pt idx="15604">
                  <c:v>1.1013087947990801</c:v>
                </c:pt>
                <c:pt idx="15605">
                  <c:v>1.1020341997203804</c:v>
                </c:pt>
                <c:pt idx="15606">
                  <c:v>1.1014300293812902</c:v>
                </c:pt>
                <c:pt idx="15607">
                  <c:v>1.1002915445975932</c:v>
                </c:pt>
                <c:pt idx="15608">
                  <c:v>1.1011661677709106</c:v>
                </c:pt>
                <c:pt idx="15609">
                  <c:v>1.101854506869187</c:v>
                </c:pt>
                <c:pt idx="15610">
                  <c:v>1.1012149236469337</c:v>
                </c:pt>
                <c:pt idx="15611">
                  <c:v>1.1014362707226033</c:v>
                </c:pt>
                <c:pt idx="15612">
                  <c:v>1.1016701312170956</c:v>
                </c:pt>
                <c:pt idx="15613">
                  <c:v>1.1003545795716285</c:v>
                </c:pt>
                <c:pt idx="15614">
                  <c:v>1.1014375582833922</c:v>
                </c:pt>
                <c:pt idx="15615">
                  <c:v>1.101229545051565</c:v>
                </c:pt>
                <c:pt idx="15616">
                  <c:v>1.1012936973216783</c:v>
                </c:pt>
                <c:pt idx="15617">
                  <c:v>1.1007257561461379</c:v>
                </c:pt>
                <c:pt idx="15618">
                  <c:v>1.1011555978289385</c:v>
                </c:pt>
                <c:pt idx="15619">
                  <c:v>1.1015491742725412</c:v>
                </c:pt>
                <c:pt idx="15620">
                  <c:v>1.1018357280248723</c:v>
                </c:pt>
                <c:pt idx="15621">
                  <c:v>1.100664401056638</c:v>
                </c:pt>
                <c:pt idx="15622">
                  <c:v>1.1003621990039612</c:v>
                </c:pt>
                <c:pt idx="15623">
                  <c:v>1.1010906023221572</c:v>
                </c:pt>
                <c:pt idx="15624">
                  <c:v>1.1015793331629131</c:v>
                </c:pt>
                <c:pt idx="15625">
                  <c:v>1.1010893013773322</c:v>
                </c:pt>
                <c:pt idx="15626">
                  <c:v>1.1012959558247746</c:v>
                </c:pt>
                <c:pt idx="15627">
                  <c:v>1.1009377637561053</c:v>
                </c:pt>
                <c:pt idx="15628">
                  <c:v>1.1011128513808861</c:v>
                </c:pt>
                <c:pt idx="15629">
                  <c:v>1.102015716027501</c:v>
                </c:pt>
                <c:pt idx="15630">
                  <c:v>1.1007773579513616</c:v>
                </c:pt>
                <c:pt idx="15631">
                  <c:v>1.1010318392285057</c:v>
                </c:pt>
                <c:pt idx="15632">
                  <c:v>1.1008337853067967</c:v>
                </c:pt>
                <c:pt idx="15633">
                  <c:v>1.1014953043846845</c:v>
                </c:pt>
                <c:pt idx="15634">
                  <c:v>1.1011295790578426</c:v>
                </c:pt>
                <c:pt idx="15635">
                  <c:v>1.1014581834494317</c:v>
                </c:pt>
                <c:pt idx="15636">
                  <c:v>1.1009581972648759</c:v>
                </c:pt>
                <c:pt idx="15637">
                  <c:v>1.1008040318161292</c:v>
                </c:pt>
                <c:pt idx="15638">
                  <c:v>1.1000744770334303</c:v>
                </c:pt>
                <c:pt idx="15639">
                  <c:v>1.1002209565783689</c:v>
                </c:pt>
                <c:pt idx="15640">
                  <c:v>1.1004054815283455</c:v>
                </c:pt>
                <c:pt idx="15641">
                  <c:v>1.1016817691041361</c:v>
                </c:pt>
                <c:pt idx="15642">
                  <c:v>1.1015021536939058</c:v>
                </c:pt>
                <c:pt idx="15643">
                  <c:v>1.1016607529986029</c:v>
                </c:pt>
                <c:pt idx="15644">
                  <c:v>1.1013350149397751</c:v>
                </c:pt>
                <c:pt idx="15645">
                  <c:v>1.1007751951110032</c:v>
                </c:pt>
                <c:pt idx="15646">
                  <c:v>1.1007396453209908</c:v>
                </c:pt>
                <c:pt idx="15647">
                  <c:v>1.1004080462988164</c:v>
                </c:pt>
                <c:pt idx="15648">
                  <c:v>1.1015424506157969</c:v>
                </c:pt>
                <c:pt idx="15649">
                  <c:v>1.1010001264397329</c:v>
                </c:pt>
                <c:pt idx="15650">
                  <c:v>1.1011075127648007</c:v>
                </c:pt>
                <c:pt idx="15651">
                  <c:v>1.1004702912230924</c:v>
                </c:pt>
                <c:pt idx="15652">
                  <c:v>1.1002285437819515</c:v>
                </c:pt>
                <c:pt idx="15653">
                  <c:v>1.1004511558222803</c:v>
                </c:pt>
                <c:pt idx="15654">
                  <c:v>1.1006349799297481</c:v>
                </c:pt>
                <c:pt idx="15655">
                  <c:v>1.1014802010164575</c:v>
                </c:pt>
                <c:pt idx="15656">
                  <c:v>1.1013917220982887</c:v>
                </c:pt>
                <c:pt idx="15657">
                  <c:v>1.1006504262013952</c:v>
                </c:pt>
                <c:pt idx="15658">
                  <c:v>1.1000320937238246</c:v>
                </c:pt>
                <c:pt idx="15659">
                  <c:v>1.1029457277148635</c:v>
                </c:pt>
                <c:pt idx="15660">
                  <c:v>1.1015778583433919</c:v>
                </c:pt>
                <c:pt idx="15661">
                  <c:v>1.1014042280333511</c:v>
                </c:pt>
                <c:pt idx="15662">
                  <c:v>1.1002479638789977</c:v>
                </c:pt>
                <c:pt idx="15663">
                  <c:v>1.1014943543809812</c:v>
                </c:pt>
                <c:pt idx="15664">
                  <c:v>1.1009160849528907</c:v>
                </c:pt>
                <c:pt idx="15665">
                  <c:v>1.1004931302162884</c:v>
                </c:pt>
                <c:pt idx="15666">
                  <c:v>1.1016312870193079</c:v>
                </c:pt>
                <c:pt idx="15667">
                  <c:v>1.1006206092042545</c:v>
                </c:pt>
                <c:pt idx="15668">
                  <c:v>1.1004697950923263</c:v>
                </c:pt>
                <c:pt idx="15669">
                  <c:v>1.1020006547307857</c:v>
                </c:pt>
                <c:pt idx="15670">
                  <c:v>1.1014044885794292</c:v>
                </c:pt>
                <c:pt idx="15671">
                  <c:v>1.1008095363284756</c:v>
                </c:pt>
                <c:pt idx="15672">
                  <c:v>1.1010421853705981</c:v>
                </c:pt>
                <c:pt idx="15673">
                  <c:v>1.1012928657039853</c:v>
                </c:pt>
                <c:pt idx="15674">
                  <c:v>1.1013208625177224</c:v>
                </c:pt>
                <c:pt idx="15675">
                  <c:v>1.102415398710936</c:v>
                </c:pt>
                <c:pt idx="15676">
                  <c:v>1.1001128641433831</c:v>
                </c:pt>
                <c:pt idx="15677">
                  <c:v>1.1001227417041044</c:v>
                </c:pt>
                <c:pt idx="15678">
                  <c:v>1.1006647988364453</c:v>
                </c:pt>
                <c:pt idx="15679">
                  <c:v>1.1012252050401685</c:v>
                </c:pt>
                <c:pt idx="15680">
                  <c:v>1.1019709731563516</c:v>
                </c:pt>
                <c:pt idx="15681">
                  <c:v>1.1020821226705977</c:v>
                </c:pt>
                <c:pt idx="15682">
                  <c:v>1.1013882000038244</c:v>
                </c:pt>
                <c:pt idx="15683">
                  <c:v>1.1016634730384909</c:v>
                </c:pt>
                <c:pt idx="15684">
                  <c:v>1.101719084171116</c:v>
                </c:pt>
                <c:pt idx="15685">
                  <c:v>1.1004163048298095</c:v>
                </c:pt>
                <c:pt idx="15686">
                  <c:v>1.1017816012943311</c:v>
                </c:pt>
                <c:pt idx="15687">
                  <c:v>1.1007983106070891</c:v>
                </c:pt>
                <c:pt idx="15688">
                  <c:v>1.101970203491079</c:v>
                </c:pt>
                <c:pt idx="15689">
                  <c:v>1.1017830321080586</c:v>
                </c:pt>
                <c:pt idx="15690">
                  <c:v>1.1015480531622459</c:v>
                </c:pt>
                <c:pt idx="15691">
                  <c:v>1.1005920044692359</c:v>
                </c:pt>
                <c:pt idx="15692">
                  <c:v>1.1011928619627827</c:v>
                </c:pt>
                <c:pt idx="15693">
                  <c:v>1.1023510611462923</c:v>
                </c:pt>
                <c:pt idx="15694">
                  <c:v>1.1005596327450291</c:v>
                </c:pt>
                <c:pt idx="15695">
                  <c:v>1.1015621362092016</c:v>
                </c:pt>
                <c:pt idx="15696">
                  <c:v>1.102956861705068</c:v>
                </c:pt>
                <c:pt idx="15697">
                  <c:v>1.1006798801547675</c:v>
                </c:pt>
                <c:pt idx="15698">
                  <c:v>1.1017478686963957</c:v>
                </c:pt>
                <c:pt idx="15699">
                  <c:v>1.1008774744748016</c:v>
                </c:pt>
                <c:pt idx="15700">
                  <c:v>1.100782565934979</c:v>
                </c:pt>
                <c:pt idx="15701">
                  <c:v>1.1011208220998592</c:v>
                </c:pt>
                <c:pt idx="15702">
                  <c:v>1.1019280490357384</c:v>
                </c:pt>
                <c:pt idx="15703">
                  <c:v>1.1016942092152207</c:v>
                </c:pt>
                <c:pt idx="15704">
                  <c:v>1.100469582246447</c:v>
                </c:pt>
                <c:pt idx="15705">
                  <c:v>1.1015327801044807</c:v>
                </c:pt>
                <c:pt idx="15706">
                  <c:v>1.1016712532883868</c:v>
                </c:pt>
                <c:pt idx="15707">
                  <c:v>1.1003166079183462</c:v>
                </c:pt>
                <c:pt idx="15708">
                  <c:v>1.1033302925887098</c:v>
                </c:pt>
                <c:pt idx="15709">
                  <c:v>1.1006613361978028</c:v>
                </c:pt>
                <c:pt idx="15710">
                  <c:v>1.1025386972581974</c:v>
                </c:pt>
                <c:pt idx="15711">
                  <c:v>1.1012411259587045</c:v>
                </c:pt>
                <c:pt idx="15712">
                  <c:v>1.1008985662423398</c:v>
                </c:pt>
                <c:pt idx="15713">
                  <c:v>1.1003635451669715</c:v>
                </c:pt>
                <c:pt idx="15714">
                  <c:v>1.1014052544118789</c:v>
                </c:pt>
                <c:pt idx="15715">
                  <c:v>1.1004304092696244</c:v>
                </c:pt>
                <c:pt idx="15716">
                  <c:v>1.1008171891880729</c:v>
                </c:pt>
                <c:pt idx="15717">
                  <c:v>1.1017881409892312</c:v>
                </c:pt>
                <c:pt idx="15718">
                  <c:v>1.1009299701070756</c:v>
                </c:pt>
                <c:pt idx="15719">
                  <c:v>1.1012155580867686</c:v>
                </c:pt>
                <c:pt idx="15720">
                  <c:v>1.1022878642507343</c:v>
                </c:pt>
                <c:pt idx="15721">
                  <c:v>1.1003602705006199</c:v>
                </c:pt>
                <c:pt idx="15722">
                  <c:v>1.1000508389441204</c:v>
                </c:pt>
                <c:pt idx="15723">
                  <c:v>1.1014339098823061</c:v>
                </c:pt>
                <c:pt idx="15724">
                  <c:v>1.1006990825663214</c:v>
                </c:pt>
                <c:pt idx="15725">
                  <c:v>1.101029659164579</c:v>
                </c:pt>
                <c:pt idx="15726">
                  <c:v>1.1003404343858183</c:v>
                </c:pt>
                <c:pt idx="15727">
                  <c:v>1.1017834621342293</c:v>
                </c:pt>
                <c:pt idx="15728">
                  <c:v>1.101681640650787</c:v>
                </c:pt>
                <c:pt idx="15729">
                  <c:v>1.1016860146908607</c:v>
                </c:pt>
                <c:pt idx="15730">
                  <c:v>1.1013629562933274</c:v>
                </c:pt>
                <c:pt idx="15731">
                  <c:v>1.1009807321078118</c:v>
                </c:pt>
                <c:pt idx="15732">
                  <c:v>1.1017662205596739</c:v>
                </c:pt>
                <c:pt idx="15733">
                  <c:v>1.101536470749638</c:v>
                </c:pt>
                <c:pt idx="15734">
                  <c:v>1.1020407610329199</c:v>
                </c:pt>
                <c:pt idx="15735">
                  <c:v>1.1019375810276251</c:v>
                </c:pt>
                <c:pt idx="15736">
                  <c:v>1.1006907413840152</c:v>
                </c:pt>
                <c:pt idx="15737">
                  <c:v>1.1008182997455698</c:v>
                </c:pt>
                <c:pt idx="15738">
                  <c:v>1.1009623936209372</c:v>
                </c:pt>
                <c:pt idx="15739">
                  <c:v>1.1008078432580624</c:v>
                </c:pt>
                <c:pt idx="15740">
                  <c:v>1.1016640416028176</c:v>
                </c:pt>
                <c:pt idx="15741">
                  <c:v>1.1008183664060902</c:v>
                </c:pt>
                <c:pt idx="15742">
                  <c:v>1.1009460086773732</c:v>
                </c:pt>
                <c:pt idx="15743">
                  <c:v>1.1009788394703268</c:v>
                </c:pt>
                <c:pt idx="15744">
                  <c:v>1.1017108542384966</c:v>
                </c:pt>
                <c:pt idx="15745">
                  <c:v>1.100951419834314</c:v>
                </c:pt>
                <c:pt idx="15746">
                  <c:v>1.1006166325785431</c:v>
                </c:pt>
                <c:pt idx="15747">
                  <c:v>1.1015469325987233</c:v>
                </c:pt>
                <c:pt idx="15748">
                  <c:v>1.1009680399420765</c:v>
                </c:pt>
                <c:pt idx="15749">
                  <c:v>1.100420773492623</c:v>
                </c:pt>
                <c:pt idx="15750">
                  <c:v>1.1006853795567502</c:v>
                </c:pt>
                <c:pt idx="15751">
                  <c:v>1.1024199556202319</c:v>
                </c:pt>
                <c:pt idx="15752">
                  <c:v>1.1007282027832108</c:v>
                </c:pt>
                <c:pt idx="15753">
                  <c:v>1.1027194282818373</c:v>
                </c:pt>
                <c:pt idx="15754">
                  <c:v>1.1007586700373302</c:v>
                </c:pt>
                <c:pt idx="15755">
                  <c:v>1.1023220151299105</c:v>
                </c:pt>
                <c:pt idx="15756">
                  <c:v>1.1008335712894126</c:v>
                </c:pt>
                <c:pt idx="15757">
                  <c:v>1.1009550924021825</c:v>
                </c:pt>
                <c:pt idx="15758">
                  <c:v>1.1009124716528733</c:v>
                </c:pt>
                <c:pt idx="15759">
                  <c:v>1.1009862821168466</c:v>
                </c:pt>
                <c:pt idx="15760">
                  <c:v>1.1018483596208473</c:v>
                </c:pt>
                <c:pt idx="15761">
                  <c:v>1.1017233838757454</c:v>
                </c:pt>
                <c:pt idx="15762">
                  <c:v>1.1002908811977277</c:v>
                </c:pt>
                <c:pt idx="15763">
                  <c:v>1.1013461007560488</c:v>
                </c:pt>
                <c:pt idx="15764">
                  <c:v>1.1021946863846548</c:v>
                </c:pt>
                <c:pt idx="15765">
                  <c:v>1.1016903347853784</c:v>
                </c:pt>
                <c:pt idx="15766">
                  <c:v>1.1007647944722754</c:v>
                </c:pt>
                <c:pt idx="15767">
                  <c:v>1.1012227869888069</c:v>
                </c:pt>
                <c:pt idx="15768">
                  <c:v>1.1019718905925322</c:v>
                </c:pt>
                <c:pt idx="15769">
                  <c:v>1.1015638703420643</c:v>
                </c:pt>
                <c:pt idx="15770">
                  <c:v>1.101433386602414</c:v>
                </c:pt>
                <c:pt idx="15771">
                  <c:v>1.1003749963420559</c:v>
                </c:pt>
                <c:pt idx="15772">
                  <c:v>1.1020278568979891</c:v>
                </c:pt>
                <c:pt idx="15773">
                  <c:v>1.0999098641090594</c:v>
                </c:pt>
                <c:pt idx="15774">
                  <c:v>1.1008173755089978</c:v>
                </c:pt>
                <c:pt idx="15775">
                  <c:v>1.1007645729533904</c:v>
                </c:pt>
                <c:pt idx="15776">
                  <c:v>1.1014488977352366</c:v>
                </c:pt>
                <c:pt idx="15777">
                  <c:v>1.101289991933319</c:v>
                </c:pt>
                <c:pt idx="15778">
                  <c:v>1.1008264826391267</c:v>
                </c:pt>
                <c:pt idx="15779">
                  <c:v>1.1007538942064399</c:v>
                </c:pt>
                <c:pt idx="15780">
                  <c:v>1.0999018264874945</c:v>
                </c:pt>
                <c:pt idx="15781">
                  <c:v>1.1013033426064076</c:v>
                </c:pt>
                <c:pt idx="15782">
                  <c:v>1.101220211991675</c:v>
                </c:pt>
                <c:pt idx="15783">
                  <c:v>1.1009650371776618</c:v>
                </c:pt>
                <c:pt idx="15784">
                  <c:v>1.1007228593479201</c:v>
                </c:pt>
                <c:pt idx="15785">
                  <c:v>1.1012750235841191</c:v>
                </c:pt>
                <c:pt idx="15786">
                  <c:v>1.0998880632952723</c:v>
                </c:pt>
                <c:pt idx="15787">
                  <c:v>1.1027289861058682</c:v>
                </c:pt>
                <c:pt idx="15788">
                  <c:v>1.1000235373388323</c:v>
                </c:pt>
                <c:pt idx="15789">
                  <c:v>1.1012014023271808</c:v>
                </c:pt>
                <c:pt idx="15790">
                  <c:v>1.1013292082296429</c:v>
                </c:pt>
                <c:pt idx="15791">
                  <c:v>1.1010316685003225</c:v>
                </c:pt>
                <c:pt idx="15792">
                  <c:v>1.1015398549191222</c:v>
                </c:pt>
                <c:pt idx="15793">
                  <c:v>1.100086399728071</c:v>
                </c:pt>
                <c:pt idx="15794">
                  <c:v>1.1006698112488666</c:v>
                </c:pt>
                <c:pt idx="15795">
                  <c:v>1.1019440909810536</c:v>
                </c:pt>
                <c:pt idx="15796">
                  <c:v>1.1018664735678168</c:v>
                </c:pt>
                <c:pt idx="15797">
                  <c:v>1.1012760348223793</c:v>
                </c:pt>
                <c:pt idx="15798">
                  <c:v>1.1010256852077192</c:v>
                </c:pt>
                <c:pt idx="15799">
                  <c:v>1.1010682064762292</c:v>
                </c:pt>
                <c:pt idx="15800">
                  <c:v>1.101777153027393</c:v>
                </c:pt>
                <c:pt idx="15801">
                  <c:v>1.1022791215443464</c:v>
                </c:pt>
                <c:pt idx="15802">
                  <c:v>1.1003660928284693</c:v>
                </c:pt>
                <c:pt idx="15803">
                  <c:v>1.100913938643407</c:v>
                </c:pt>
                <c:pt idx="15804">
                  <c:v>1.101524030681126</c:v>
                </c:pt>
                <c:pt idx="15805">
                  <c:v>1.1014672651276651</c:v>
                </c:pt>
                <c:pt idx="15806">
                  <c:v>1.1011948059162278</c:v>
                </c:pt>
                <c:pt idx="15807">
                  <c:v>1.1007205621461571</c:v>
                </c:pt>
                <c:pt idx="15808">
                  <c:v>1.1003832015383566</c:v>
                </c:pt>
                <c:pt idx="15809">
                  <c:v>1.1006975360092301</c:v>
                </c:pt>
                <c:pt idx="15810">
                  <c:v>1.1012385483333849</c:v>
                </c:pt>
                <c:pt idx="15811">
                  <c:v>1.100806838489653</c:v>
                </c:pt>
                <c:pt idx="15812">
                  <c:v>1.1006416243043229</c:v>
                </c:pt>
                <c:pt idx="15813">
                  <c:v>1.1029954922352336</c:v>
                </c:pt>
                <c:pt idx="15814">
                  <c:v>1.1010471135077542</c:v>
                </c:pt>
                <c:pt idx="15815">
                  <c:v>1.1000660820138235</c:v>
                </c:pt>
                <c:pt idx="15816">
                  <c:v>1.1000203358700724</c:v>
                </c:pt>
                <c:pt idx="15817">
                  <c:v>1.1008035528129256</c:v>
                </c:pt>
                <c:pt idx="15818">
                  <c:v>1.1023965119471604</c:v>
                </c:pt>
                <c:pt idx="15819">
                  <c:v>1.1004271476032275</c:v>
                </c:pt>
                <c:pt idx="15820">
                  <c:v>1.1015532261480816</c:v>
                </c:pt>
                <c:pt idx="15821">
                  <c:v>1.1022396717909533</c:v>
                </c:pt>
                <c:pt idx="15822">
                  <c:v>1.1026744758035556</c:v>
                </c:pt>
                <c:pt idx="15823">
                  <c:v>1.1009293828805589</c:v>
                </c:pt>
                <c:pt idx="15824">
                  <c:v>1.1022277437733101</c:v>
                </c:pt>
                <c:pt idx="15825">
                  <c:v>1.1015344196439303</c:v>
                </c:pt>
                <c:pt idx="15826">
                  <c:v>1.101055109689395</c:v>
                </c:pt>
                <c:pt idx="15827">
                  <c:v>1.1007646252175345</c:v>
                </c:pt>
                <c:pt idx="15828">
                  <c:v>1.1016603800942748</c:v>
                </c:pt>
                <c:pt idx="15829">
                  <c:v>1.1025620347867486</c:v>
                </c:pt>
                <c:pt idx="15830">
                  <c:v>1.101200100090169</c:v>
                </c:pt>
                <c:pt idx="15831">
                  <c:v>1.1013886820298959</c:v>
                </c:pt>
                <c:pt idx="15832">
                  <c:v>1.1001017718037969</c:v>
                </c:pt>
                <c:pt idx="15833">
                  <c:v>1.1014997465112295</c:v>
                </c:pt>
                <c:pt idx="15834">
                  <c:v>1.1006408936124052</c:v>
                </c:pt>
                <c:pt idx="15835">
                  <c:v>1.1000982769740024</c:v>
                </c:pt>
                <c:pt idx="15836">
                  <c:v>1.1017116879520312</c:v>
                </c:pt>
                <c:pt idx="15837">
                  <c:v>1.101040902289145</c:v>
                </c:pt>
                <c:pt idx="15838">
                  <c:v>1.1023760035380981</c:v>
                </c:pt>
                <c:pt idx="15839">
                  <c:v>1.1015420947111101</c:v>
                </c:pt>
                <c:pt idx="15840">
                  <c:v>1.100387910700475</c:v>
                </c:pt>
                <c:pt idx="15841">
                  <c:v>1.1016626445581024</c:v>
                </c:pt>
                <c:pt idx="15842">
                  <c:v>1.100839058933841</c:v>
                </c:pt>
                <c:pt idx="15843">
                  <c:v>1.1017272765909816</c:v>
                </c:pt>
                <c:pt idx="15844">
                  <c:v>1.1027163955689665</c:v>
                </c:pt>
                <c:pt idx="15845">
                  <c:v>1.1017451378235599</c:v>
                </c:pt>
                <c:pt idx="15846">
                  <c:v>1.1023885032857992</c:v>
                </c:pt>
                <c:pt idx="15847">
                  <c:v>1.1017031513957896</c:v>
                </c:pt>
                <c:pt idx="15848">
                  <c:v>1.1010582225448442</c:v>
                </c:pt>
                <c:pt idx="15849">
                  <c:v>1.1014916513039461</c:v>
                </c:pt>
                <c:pt idx="15850">
                  <c:v>1.1011085850534632</c:v>
                </c:pt>
                <c:pt idx="15851">
                  <c:v>1.102069874480389</c:v>
                </c:pt>
                <c:pt idx="15852">
                  <c:v>1.1012533367324877</c:v>
                </c:pt>
                <c:pt idx="15853">
                  <c:v>1.1034268458390262</c:v>
                </c:pt>
                <c:pt idx="15854">
                  <c:v>1.1018490931199887</c:v>
                </c:pt>
                <c:pt idx="15855">
                  <c:v>1.1016755080838798</c:v>
                </c:pt>
                <c:pt idx="15856">
                  <c:v>1.101199626612005</c:v>
                </c:pt>
                <c:pt idx="15857">
                  <c:v>1.100258261613736</c:v>
                </c:pt>
                <c:pt idx="15858">
                  <c:v>1.1010068484384301</c:v>
                </c:pt>
                <c:pt idx="15859">
                  <c:v>1.1015033997629928</c:v>
                </c:pt>
                <c:pt idx="15860">
                  <c:v>1.1018244738345211</c:v>
                </c:pt>
                <c:pt idx="15861">
                  <c:v>1.1018907333558108</c:v>
                </c:pt>
                <c:pt idx="15862">
                  <c:v>1.1021891406254101</c:v>
                </c:pt>
                <c:pt idx="15863">
                  <c:v>1.1017744567370968</c:v>
                </c:pt>
                <c:pt idx="15864">
                  <c:v>1.1005982478072203</c:v>
                </c:pt>
                <c:pt idx="15865">
                  <c:v>1.1017742096694683</c:v>
                </c:pt>
                <c:pt idx="15866">
                  <c:v>1.1010795056467571</c:v>
                </c:pt>
                <c:pt idx="15867">
                  <c:v>1.1013924249078244</c:v>
                </c:pt>
                <c:pt idx="15868">
                  <c:v>1.1015936588756599</c:v>
                </c:pt>
                <c:pt idx="15869">
                  <c:v>1.1002211626255454</c:v>
                </c:pt>
                <c:pt idx="15870">
                  <c:v>1.1016213014705734</c:v>
                </c:pt>
                <c:pt idx="15871">
                  <c:v>1.1012715050368986</c:v>
                </c:pt>
                <c:pt idx="15872">
                  <c:v>1.1019522930809731</c:v>
                </c:pt>
                <c:pt idx="15873">
                  <c:v>1.1008847561777761</c:v>
                </c:pt>
                <c:pt idx="15874">
                  <c:v>1.1011529524160115</c:v>
                </c:pt>
                <c:pt idx="15875">
                  <c:v>1.1000722515232886</c:v>
                </c:pt>
                <c:pt idx="15876">
                  <c:v>1.1011540039594092</c:v>
                </c:pt>
                <c:pt idx="15877">
                  <c:v>1.1004792870167579</c:v>
                </c:pt>
                <c:pt idx="15878">
                  <c:v>1.1018509514798631</c:v>
                </c:pt>
                <c:pt idx="15879">
                  <c:v>1.1014411936238366</c:v>
                </c:pt>
                <c:pt idx="15880">
                  <c:v>1.1009976597060573</c:v>
                </c:pt>
                <c:pt idx="15881">
                  <c:v>1.1011184629744497</c:v>
                </c:pt>
                <c:pt idx="15882">
                  <c:v>1.101366195051648</c:v>
                </c:pt>
                <c:pt idx="15883">
                  <c:v>1.1013081773147102</c:v>
                </c:pt>
                <c:pt idx="15884">
                  <c:v>1.1015572987181164</c:v>
                </c:pt>
                <c:pt idx="15885">
                  <c:v>1.1015059949244801</c:v>
                </c:pt>
                <c:pt idx="15886">
                  <c:v>1.101364242972511</c:v>
                </c:pt>
                <c:pt idx="15887">
                  <c:v>1.1010049339399139</c:v>
                </c:pt>
                <c:pt idx="15888">
                  <c:v>1.1007276269641453</c:v>
                </c:pt>
                <c:pt idx="15889">
                  <c:v>1.1009581583871</c:v>
                </c:pt>
                <c:pt idx="15890">
                  <c:v>1.1005313482257009</c:v>
                </c:pt>
                <c:pt idx="15891">
                  <c:v>1.1016388941366546</c:v>
                </c:pt>
                <c:pt idx="15892">
                  <c:v>1.1009838887602283</c:v>
                </c:pt>
                <c:pt idx="15893">
                  <c:v>1.1010054117776036</c:v>
                </c:pt>
                <c:pt idx="15894">
                  <c:v>1.1015518647298896</c:v>
                </c:pt>
                <c:pt idx="15895">
                  <c:v>1.1027931878555752</c:v>
                </c:pt>
                <c:pt idx="15896">
                  <c:v>1.1027578775207116</c:v>
                </c:pt>
                <c:pt idx="15897">
                  <c:v>1.1013443001497689</c:v>
                </c:pt>
                <c:pt idx="15898">
                  <c:v>1.1001663053123316</c:v>
                </c:pt>
                <c:pt idx="15899">
                  <c:v>1.100074940707183</c:v>
                </c:pt>
                <c:pt idx="15900">
                  <c:v>1.1012264940859509</c:v>
                </c:pt>
                <c:pt idx="15901">
                  <c:v>1.1010877704833379</c:v>
                </c:pt>
                <c:pt idx="15902">
                  <c:v>1.1003103008304125</c:v>
                </c:pt>
                <c:pt idx="15903">
                  <c:v>1.1017590221729396</c:v>
                </c:pt>
                <c:pt idx="15904">
                  <c:v>1.0998669032305108</c:v>
                </c:pt>
                <c:pt idx="15905">
                  <c:v>1.1013839043878655</c:v>
                </c:pt>
                <c:pt idx="15906">
                  <c:v>1.1008805709656462</c:v>
                </c:pt>
                <c:pt idx="15907">
                  <c:v>1.1008184193943364</c:v>
                </c:pt>
                <c:pt idx="15908">
                  <c:v>1.1008180002003209</c:v>
                </c:pt>
                <c:pt idx="15909">
                  <c:v>1.0998213726544692</c:v>
                </c:pt>
                <c:pt idx="15910">
                  <c:v>1.1012177905673901</c:v>
                </c:pt>
                <c:pt idx="15911">
                  <c:v>1.1019411055565367</c:v>
                </c:pt>
                <c:pt idx="15912">
                  <c:v>1.1006796665301468</c:v>
                </c:pt>
                <c:pt idx="15913">
                  <c:v>1.1009666521339789</c:v>
                </c:pt>
                <c:pt idx="15914">
                  <c:v>1.1023992648495877</c:v>
                </c:pt>
                <c:pt idx="15915">
                  <c:v>1.1006508048805375</c:v>
                </c:pt>
                <c:pt idx="15916">
                  <c:v>1.1015981452953565</c:v>
                </c:pt>
                <c:pt idx="15917">
                  <c:v>1.1016675930790476</c:v>
                </c:pt>
                <c:pt idx="15918">
                  <c:v>1.100865515014585</c:v>
                </c:pt>
                <c:pt idx="15919">
                  <c:v>1.102079960865969</c:v>
                </c:pt>
                <c:pt idx="15920">
                  <c:v>1.1006017404450792</c:v>
                </c:pt>
                <c:pt idx="15921">
                  <c:v>1.1014633533596894</c:v>
                </c:pt>
                <c:pt idx="15922">
                  <c:v>1.100560181614</c:v>
                </c:pt>
                <c:pt idx="15923">
                  <c:v>1.1003755225671348</c:v>
                </c:pt>
                <c:pt idx="15924">
                  <c:v>1.1001132195069205</c:v>
                </c:pt>
                <c:pt idx="15925">
                  <c:v>1.1013168663247439</c:v>
                </c:pt>
                <c:pt idx="15926">
                  <c:v>1.1005160917914572</c:v>
                </c:pt>
                <c:pt idx="15927">
                  <c:v>1.1019211409879213</c:v>
                </c:pt>
                <c:pt idx="15928">
                  <c:v>1.1003115735963835</c:v>
                </c:pt>
                <c:pt idx="15929">
                  <c:v>1.101974537785122</c:v>
                </c:pt>
                <c:pt idx="15930">
                  <c:v>1.1016510714183554</c:v>
                </c:pt>
                <c:pt idx="15931">
                  <c:v>1.1013036334884234</c:v>
                </c:pt>
                <c:pt idx="15932">
                  <c:v>1.0997450071154709</c:v>
                </c:pt>
                <c:pt idx="15933">
                  <c:v>1.1026377126110836</c:v>
                </c:pt>
                <c:pt idx="15934">
                  <c:v>1.1012911017183611</c:v>
                </c:pt>
                <c:pt idx="15935">
                  <c:v>1.1017747208373245</c:v>
                </c:pt>
                <c:pt idx="15936">
                  <c:v>1.1014173741910873</c:v>
                </c:pt>
                <c:pt idx="15937">
                  <c:v>1.1009979552206177</c:v>
                </c:pt>
                <c:pt idx="15938">
                  <c:v>1.1010018537171684</c:v>
                </c:pt>
                <c:pt idx="15939">
                  <c:v>1.1010231597493827</c:v>
                </c:pt>
                <c:pt idx="15940">
                  <c:v>1.1011551017133394</c:v>
                </c:pt>
                <c:pt idx="15941">
                  <c:v>1.1017684304718443</c:v>
                </c:pt>
                <c:pt idx="15942">
                  <c:v>1.1029652316388088</c:v>
                </c:pt>
                <c:pt idx="15943">
                  <c:v>1.1008411170814869</c:v>
                </c:pt>
                <c:pt idx="15944">
                  <c:v>1.100876558640824</c:v>
                </c:pt>
                <c:pt idx="15945">
                  <c:v>1.1015677739032821</c:v>
                </c:pt>
                <c:pt idx="15946">
                  <c:v>1.101853271711067</c:v>
                </c:pt>
                <c:pt idx="15947">
                  <c:v>1.1010261165920621</c:v>
                </c:pt>
                <c:pt idx="15948">
                  <c:v>1.10104537988656</c:v>
                </c:pt>
                <c:pt idx="15949">
                  <c:v>1.1017705961520554</c:v>
                </c:pt>
                <c:pt idx="15950">
                  <c:v>1.1007458581769378</c:v>
                </c:pt>
                <c:pt idx="15951">
                  <c:v>1.1002695228099664</c:v>
                </c:pt>
                <c:pt idx="15952">
                  <c:v>1.0994391050847552</c:v>
                </c:pt>
                <c:pt idx="15953">
                  <c:v>1.100494199087958</c:v>
                </c:pt>
                <c:pt idx="15954">
                  <c:v>1.1009412350344645</c:v>
                </c:pt>
                <c:pt idx="15955">
                  <c:v>1.1012147305557582</c:v>
                </c:pt>
                <c:pt idx="15956">
                  <c:v>1.1017008794080205</c:v>
                </c:pt>
                <c:pt idx="15957">
                  <c:v>1.1007180441262387</c:v>
                </c:pt>
                <c:pt idx="15958">
                  <c:v>1.1019993149772287</c:v>
                </c:pt>
                <c:pt idx="15959">
                  <c:v>1.1020900361028561</c:v>
                </c:pt>
                <c:pt idx="15960">
                  <c:v>1.1015855299683117</c:v>
                </c:pt>
                <c:pt idx="15961">
                  <c:v>1.1013280570997697</c:v>
                </c:pt>
                <c:pt idx="15962">
                  <c:v>1.1015545305812455</c:v>
                </c:pt>
                <c:pt idx="15963">
                  <c:v>1.1021436339796649</c:v>
                </c:pt>
                <c:pt idx="15964">
                  <c:v>1.1013579866336016</c:v>
                </c:pt>
                <c:pt idx="15965">
                  <c:v>1.1010214939636991</c:v>
                </c:pt>
                <c:pt idx="15966">
                  <c:v>1.1013446871293313</c:v>
                </c:pt>
                <c:pt idx="15967">
                  <c:v>1.101886065272716</c:v>
                </c:pt>
                <c:pt idx="15968">
                  <c:v>1.1004916519325603</c:v>
                </c:pt>
                <c:pt idx="15969">
                  <c:v>1.1013057349849107</c:v>
                </c:pt>
                <c:pt idx="15970">
                  <c:v>1.1011166784419042</c:v>
                </c:pt>
                <c:pt idx="15971">
                  <c:v>1.1003628342792875</c:v>
                </c:pt>
                <c:pt idx="15972">
                  <c:v>1.1020615931945621</c:v>
                </c:pt>
                <c:pt idx="15973">
                  <c:v>1.1004734506094895</c:v>
                </c:pt>
                <c:pt idx="15974">
                  <c:v>1.1004626200746594</c:v>
                </c:pt>
                <c:pt idx="15975">
                  <c:v>1.1014068742487115</c:v>
                </c:pt>
                <c:pt idx="15976">
                  <c:v>1.1010133183136883</c:v>
                </c:pt>
                <c:pt idx="15977">
                  <c:v>1.1015496205585713</c:v>
                </c:pt>
                <c:pt idx="15978">
                  <c:v>1.101556606392877</c:v>
                </c:pt>
                <c:pt idx="15979">
                  <c:v>1.1007342742853372</c:v>
                </c:pt>
                <c:pt idx="15980">
                  <c:v>1.1012848096896588</c:v>
                </c:pt>
                <c:pt idx="15981">
                  <c:v>1.1023172177607705</c:v>
                </c:pt>
                <c:pt idx="15982">
                  <c:v>1.1009083626334883</c:v>
                </c:pt>
                <c:pt idx="15983">
                  <c:v>1.1022968609144272</c:v>
                </c:pt>
                <c:pt idx="15984">
                  <c:v>1.1008410443449592</c:v>
                </c:pt>
                <c:pt idx="15985">
                  <c:v>1.1018579022210184</c:v>
                </c:pt>
                <c:pt idx="15986">
                  <c:v>1.1012314776987127</c:v>
                </c:pt>
                <c:pt idx="15987">
                  <c:v>1.101042636308047</c:v>
                </c:pt>
                <c:pt idx="15988">
                  <c:v>1.1016175070393768</c:v>
                </c:pt>
                <c:pt idx="15989">
                  <c:v>1.1012073510889377</c:v>
                </c:pt>
                <c:pt idx="15990">
                  <c:v>1.1026582985730695</c:v>
                </c:pt>
                <c:pt idx="15991">
                  <c:v>1.1010563926243455</c:v>
                </c:pt>
                <c:pt idx="15992">
                  <c:v>1.101328734376021</c:v>
                </c:pt>
                <c:pt idx="15993">
                  <c:v>1.1009283381534345</c:v>
                </c:pt>
                <c:pt idx="15994">
                  <c:v>1.1011782611727632</c:v>
                </c:pt>
                <c:pt idx="15995">
                  <c:v>1.1009642841787857</c:v>
                </c:pt>
                <c:pt idx="15996">
                  <c:v>1.101077596969761</c:v>
                </c:pt>
                <c:pt idx="15997">
                  <c:v>1.1021165872032403</c:v>
                </c:pt>
                <c:pt idx="15998">
                  <c:v>1.1014379552029003</c:v>
                </c:pt>
                <c:pt idx="15999">
                  <c:v>1.1012758627928598</c:v>
                </c:pt>
                <c:pt idx="16000">
                  <c:v>1.1024895205976097</c:v>
                </c:pt>
                <c:pt idx="16001">
                  <c:v>1.0997194587606407</c:v>
                </c:pt>
                <c:pt idx="16002">
                  <c:v>1.0998331429568771</c:v>
                </c:pt>
                <c:pt idx="16003">
                  <c:v>1.1006089018176699</c:v>
                </c:pt>
                <c:pt idx="16004">
                  <c:v>1.1012692741759573</c:v>
                </c:pt>
                <c:pt idx="16005">
                  <c:v>1.1003741292184761</c:v>
                </c:pt>
                <c:pt idx="16006">
                  <c:v>1.1016791648496274</c:v>
                </c:pt>
                <c:pt idx="16007">
                  <c:v>1.1009038126880262</c:v>
                </c:pt>
                <c:pt idx="16008">
                  <c:v>1.1010533744709012</c:v>
                </c:pt>
                <c:pt idx="16009">
                  <c:v>1.1015818990065847</c:v>
                </c:pt>
                <c:pt idx="16010">
                  <c:v>1.1006235849723771</c:v>
                </c:pt>
                <c:pt idx="16011">
                  <c:v>1.1008984202122123</c:v>
                </c:pt>
                <c:pt idx="16012">
                  <c:v>1.1001904304472239</c:v>
                </c:pt>
                <c:pt idx="16013">
                  <c:v>1.1003642392568376</c:v>
                </c:pt>
                <c:pt idx="16014">
                  <c:v>1.10269480034432</c:v>
                </c:pt>
                <c:pt idx="16015">
                  <c:v>1.1004888511363382</c:v>
                </c:pt>
                <c:pt idx="16016">
                  <c:v>1.1014226340818583</c:v>
                </c:pt>
                <c:pt idx="16017">
                  <c:v>1.0997291090888817</c:v>
                </c:pt>
                <c:pt idx="16018">
                  <c:v>1.1019737666371165</c:v>
                </c:pt>
                <c:pt idx="16019">
                  <c:v>1.1010069527285524</c:v>
                </c:pt>
                <c:pt idx="16020">
                  <c:v>1.1007167884950997</c:v>
                </c:pt>
                <c:pt idx="16021">
                  <c:v>1.1023607142367344</c:v>
                </c:pt>
                <c:pt idx="16022">
                  <c:v>1.1014735798576072</c:v>
                </c:pt>
                <c:pt idx="16023">
                  <c:v>1.1012795269594786</c:v>
                </c:pt>
                <c:pt idx="16024">
                  <c:v>1.1020922566724591</c:v>
                </c:pt>
                <c:pt idx="16025">
                  <c:v>1.0999418503296134</c:v>
                </c:pt>
                <c:pt idx="16026">
                  <c:v>1.1002666944624984</c:v>
                </c:pt>
                <c:pt idx="16027">
                  <c:v>1.1019362620555129</c:v>
                </c:pt>
                <c:pt idx="16028">
                  <c:v>1.1020123222463347</c:v>
                </c:pt>
                <c:pt idx="16029">
                  <c:v>1.1007891829147991</c:v>
                </c:pt>
                <c:pt idx="16030">
                  <c:v>1.1020633136444311</c:v>
                </c:pt>
                <c:pt idx="16031">
                  <c:v>1.101594549232872</c:v>
                </c:pt>
                <c:pt idx="16032">
                  <c:v>1.1007244780601002</c:v>
                </c:pt>
                <c:pt idx="16033">
                  <c:v>1.1011251913082531</c:v>
                </c:pt>
                <c:pt idx="16034">
                  <c:v>1.1009240500375108</c:v>
                </c:pt>
                <c:pt idx="16035">
                  <c:v>1.1010300449523398</c:v>
                </c:pt>
                <c:pt idx="16036">
                  <c:v>1.1016744359487649</c:v>
                </c:pt>
                <c:pt idx="16037">
                  <c:v>1.1020047739165937</c:v>
                </c:pt>
                <c:pt idx="16038">
                  <c:v>1.1012160391114625</c:v>
                </c:pt>
                <c:pt idx="16039">
                  <c:v>1.1012242644973453</c:v>
                </c:pt>
                <c:pt idx="16040">
                  <c:v>1.1014534545267474</c:v>
                </c:pt>
                <c:pt idx="16041">
                  <c:v>1.1011100309264032</c:v>
                </c:pt>
                <c:pt idx="16042">
                  <c:v>1.099882665696013</c:v>
                </c:pt>
                <c:pt idx="16043">
                  <c:v>1.1012817592723894</c:v>
                </c:pt>
                <c:pt idx="16044">
                  <c:v>1.1000906712804852</c:v>
                </c:pt>
                <c:pt idx="16045">
                  <c:v>1.1019334461433661</c:v>
                </c:pt>
                <c:pt idx="16046">
                  <c:v>1.100408052635711</c:v>
                </c:pt>
                <c:pt idx="16047">
                  <c:v>1.1008852698887091</c:v>
                </c:pt>
                <c:pt idx="16048">
                  <c:v>1.1021191924771274</c:v>
                </c:pt>
                <c:pt idx="16049">
                  <c:v>1.1007119373484309</c:v>
                </c:pt>
                <c:pt idx="16050">
                  <c:v>1.101618683882899</c:v>
                </c:pt>
                <c:pt idx="16051">
                  <c:v>1.1008290588195879</c:v>
                </c:pt>
                <c:pt idx="16052">
                  <c:v>1.1014214895393186</c:v>
                </c:pt>
                <c:pt idx="16053">
                  <c:v>1.1011841976784469</c:v>
                </c:pt>
                <c:pt idx="16054">
                  <c:v>1.1010337402555814</c:v>
                </c:pt>
                <c:pt idx="16055">
                  <c:v>1.1002426018451412</c:v>
                </c:pt>
                <c:pt idx="16056">
                  <c:v>1.1008031086196914</c:v>
                </c:pt>
                <c:pt idx="16057">
                  <c:v>1.1015674973992904</c:v>
                </c:pt>
                <c:pt idx="16058">
                  <c:v>1.1015294965879547</c:v>
                </c:pt>
                <c:pt idx="16059">
                  <c:v>1.1005794886172422</c:v>
                </c:pt>
                <c:pt idx="16060">
                  <c:v>1.1019181619879792</c:v>
                </c:pt>
                <c:pt idx="16061">
                  <c:v>1.1016660085142858</c:v>
                </c:pt>
                <c:pt idx="16062">
                  <c:v>1.1014248224682375</c:v>
                </c:pt>
                <c:pt idx="16063">
                  <c:v>1.1015897558619432</c:v>
                </c:pt>
                <c:pt idx="16064">
                  <c:v>1.1006120035116647</c:v>
                </c:pt>
                <c:pt idx="16065">
                  <c:v>1.1018862680424515</c:v>
                </c:pt>
                <c:pt idx="16066">
                  <c:v>1.1031028244029306</c:v>
                </c:pt>
                <c:pt idx="16067">
                  <c:v>1.1024579352057398</c:v>
                </c:pt>
                <c:pt idx="16068">
                  <c:v>1.1024056313963417</c:v>
                </c:pt>
                <c:pt idx="16069">
                  <c:v>1.1004202817822548</c:v>
                </c:pt>
                <c:pt idx="16070">
                  <c:v>1.1030889826432495</c:v>
                </c:pt>
                <c:pt idx="16071">
                  <c:v>1.1009439349829564</c:v>
                </c:pt>
                <c:pt idx="16072">
                  <c:v>1.1021868991163657</c:v>
                </c:pt>
                <c:pt idx="16073">
                  <c:v>1.1009356378656554</c:v>
                </c:pt>
                <c:pt idx="16074">
                  <c:v>1.1021515845555152</c:v>
                </c:pt>
                <c:pt idx="16075">
                  <c:v>1.1015789789141011</c:v>
                </c:pt>
                <c:pt idx="16076">
                  <c:v>1.1011542967275745</c:v>
                </c:pt>
                <c:pt idx="16077">
                  <c:v>1.1017237397383945</c:v>
                </c:pt>
                <c:pt idx="16078">
                  <c:v>1.1014341413557833</c:v>
                </c:pt>
                <c:pt idx="16079">
                  <c:v>1.1004525463916286</c:v>
                </c:pt>
                <c:pt idx="16080">
                  <c:v>1.1018974543453881</c:v>
                </c:pt>
                <c:pt idx="16081">
                  <c:v>1.1010403858677804</c:v>
                </c:pt>
                <c:pt idx="16082">
                  <c:v>1.1011011170296148</c:v>
                </c:pt>
                <c:pt idx="16083">
                  <c:v>1.1015858875108819</c:v>
                </c:pt>
                <c:pt idx="16084">
                  <c:v>1.100392408749441</c:v>
                </c:pt>
                <c:pt idx="16085">
                  <c:v>1.1009013324213623</c:v>
                </c:pt>
                <c:pt idx="16086">
                  <c:v>1.1002683141533391</c:v>
                </c:pt>
                <c:pt idx="16087">
                  <c:v>1.1013349607991998</c:v>
                </c:pt>
                <c:pt idx="16088">
                  <c:v>1.100590683921846</c:v>
                </c:pt>
                <c:pt idx="16089">
                  <c:v>1.1008655942566892</c:v>
                </c:pt>
                <c:pt idx="16090">
                  <c:v>1.1012075218499198</c:v>
                </c:pt>
                <c:pt idx="16091">
                  <c:v>1.1008202204873407</c:v>
                </c:pt>
                <c:pt idx="16092">
                  <c:v>1.1005963963055312</c:v>
                </c:pt>
                <c:pt idx="16093">
                  <c:v>1.1006108960383796</c:v>
                </c:pt>
                <c:pt idx="16094">
                  <c:v>1.1012276162981087</c:v>
                </c:pt>
                <c:pt idx="16095">
                  <c:v>1.1009307538684951</c:v>
                </c:pt>
                <c:pt idx="16096">
                  <c:v>1.1011227928696077</c:v>
                </c:pt>
                <c:pt idx="16097">
                  <c:v>1.1004135287897232</c:v>
                </c:pt>
                <c:pt idx="16098">
                  <c:v>1.1003631896733321</c:v>
                </c:pt>
                <c:pt idx="16099">
                  <c:v>1.1011644787038493</c:v>
                </c:pt>
                <c:pt idx="16100">
                  <c:v>1.1005767537919826</c:v>
                </c:pt>
                <c:pt idx="16101">
                  <c:v>1.101121699761912</c:v>
                </c:pt>
                <c:pt idx="16102">
                  <c:v>1.0994599612189642</c:v>
                </c:pt>
                <c:pt idx="16103">
                  <c:v>1.1016167876478982</c:v>
                </c:pt>
                <c:pt idx="16104">
                  <c:v>1.1013075087090232</c:v>
                </c:pt>
                <c:pt idx="16105">
                  <c:v>1.1006108849044265</c:v>
                </c:pt>
                <c:pt idx="16106">
                  <c:v>1.101370513915644</c:v>
                </c:pt>
                <c:pt idx="16107">
                  <c:v>1.1011214919416199</c:v>
                </c:pt>
                <c:pt idx="16108">
                  <c:v>1.1012802259576968</c:v>
                </c:pt>
                <c:pt idx="16109">
                  <c:v>1.1011099278696692</c:v>
                </c:pt>
                <c:pt idx="16110">
                  <c:v>1.1021849066664411</c:v>
                </c:pt>
                <c:pt idx="16111">
                  <c:v>1.1009642591232598</c:v>
                </c:pt>
                <c:pt idx="16112">
                  <c:v>1.1015655868834697</c:v>
                </c:pt>
                <c:pt idx="16113">
                  <c:v>1.1009946506991706</c:v>
                </c:pt>
                <c:pt idx="16114">
                  <c:v>1.1004605920002193</c:v>
                </c:pt>
                <c:pt idx="16115">
                  <c:v>1.1017538586565894</c:v>
                </c:pt>
                <c:pt idx="16116">
                  <c:v>1.1013535504860426</c:v>
                </c:pt>
                <c:pt idx="16117">
                  <c:v>1.1008814403429987</c:v>
                </c:pt>
                <c:pt idx="16118">
                  <c:v>1.1017449923545459</c:v>
                </c:pt>
                <c:pt idx="16119">
                  <c:v>1.1007068668564868</c:v>
                </c:pt>
                <c:pt idx="16120">
                  <c:v>1.1012570436330804</c:v>
                </c:pt>
                <c:pt idx="16121">
                  <c:v>1.1010344039193047</c:v>
                </c:pt>
                <c:pt idx="16122">
                  <c:v>1.1017911412408032</c:v>
                </c:pt>
                <c:pt idx="16123">
                  <c:v>1.1022166125414536</c:v>
                </c:pt>
                <c:pt idx="16124">
                  <c:v>1.1022150598600289</c:v>
                </c:pt>
                <c:pt idx="16125">
                  <c:v>1.1006076080445883</c:v>
                </c:pt>
                <c:pt idx="16126">
                  <c:v>1.1013014001082202</c:v>
                </c:pt>
                <c:pt idx="16127">
                  <c:v>1.1008878645093783</c:v>
                </c:pt>
                <c:pt idx="16128">
                  <c:v>1.1002640509694026</c:v>
                </c:pt>
                <c:pt idx="16129">
                  <c:v>1.1008788421515794</c:v>
                </c:pt>
                <c:pt idx="16130">
                  <c:v>1.1005544950028454</c:v>
                </c:pt>
                <c:pt idx="16131">
                  <c:v>1.1000490882961556</c:v>
                </c:pt>
                <c:pt idx="16132">
                  <c:v>1.1014129340569845</c:v>
                </c:pt>
                <c:pt idx="16133">
                  <c:v>1.101099576934865</c:v>
                </c:pt>
                <c:pt idx="16134">
                  <c:v>1.1023652502350483</c:v>
                </c:pt>
                <c:pt idx="16135">
                  <c:v>1.1014838969277432</c:v>
                </c:pt>
                <c:pt idx="16136">
                  <c:v>1.1008720822995521</c:v>
                </c:pt>
                <c:pt idx="16137">
                  <c:v>1.1003109800126345</c:v>
                </c:pt>
                <c:pt idx="16138">
                  <c:v>1.1027602815387287</c:v>
                </c:pt>
                <c:pt idx="16139">
                  <c:v>1.1006837316619404</c:v>
                </c:pt>
                <c:pt idx="16140">
                  <c:v>1.1025531680767229</c:v>
                </c:pt>
                <c:pt idx="16141">
                  <c:v>1.1009722518111378</c:v>
                </c:pt>
                <c:pt idx="16142">
                  <c:v>1.1018510116434821</c:v>
                </c:pt>
                <c:pt idx="16143">
                  <c:v>1.1019284217539611</c:v>
                </c:pt>
                <c:pt idx="16144">
                  <c:v>1.1013247233340426</c:v>
                </c:pt>
                <c:pt idx="16145">
                  <c:v>1.1002172935774459</c:v>
                </c:pt>
                <c:pt idx="16146">
                  <c:v>1.1018431655984409</c:v>
                </c:pt>
                <c:pt idx="16147">
                  <c:v>1.1016810421445562</c:v>
                </c:pt>
                <c:pt idx="16148">
                  <c:v>1.100870286904944</c:v>
                </c:pt>
                <c:pt idx="16149">
                  <c:v>1.1014467753744324</c:v>
                </c:pt>
                <c:pt idx="16150">
                  <c:v>1.1014454221922714</c:v>
                </c:pt>
                <c:pt idx="16151">
                  <c:v>1.1010682779550274</c:v>
                </c:pt>
                <c:pt idx="16152">
                  <c:v>1.1011411561624245</c:v>
                </c:pt>
                <c:pt idx="16153">
                  <c:v>1.1016802913906971</c:v>
                </c:pt>
                <c:pt idx="16154">
                  <c:v>1.1002053183195015</c:v>
                </c:pt>
                <c:pt idx="16155">
                  <c:v>1.1014591645253982</c:v>
                </c:pt>
                <c:pt idx="16156">
                  <c:v>1.1018321536714257</c:v>
                </c:pt>
                <c:pt idx="16157">
                  <c:v>1.101182602124201</c:v>
                </c:pt>
                <c:pt idx="16158">
                  <c:v>1.1023050932671925</c:v>
                </c:pt>
                <c:pt idx="16159">
                  <c:v>1.1009019157136135</c:v>
                </c:pt>
                <c:pt idx="16160">
                  <c:v>1.1025611174209864</c:v>
                </c:pt>
                <c:pt idx="16161">
                  <c:v>1.1013126578885379</c:v>
                </c:pt>
                <c:pt idx="16162">
                  <c:v>1.1010135550123969</c:v>
                </c:pt>
                <c:pt idx="16163">
                  <c:v>1.1004252604828206</c:v>
                </c:pt>
                <c:pt idx="16164">
                  <c:v>1.1005748910711779</c:v>
                </c:pt>
                <c:pt idx="16165">
                  <c:v>1.100766038005949</c:v>
                </c:pt>
                <c:pt idx="16166">
                  <c:v>1.1015591959867368</c:v>
                </c:pt>
                <c:pt idx="16167">
                  <c:v>1.1008301692167142</c:v>
                </c:pt>
                <c:pt idx="16168">
                  <c:v>1.0996779988418441</c:v>
                </c:pt>
                <c:pt idx="16169">
                  <c:v>1.1015520121519076</c:v>
                </c:pt>
                <c:pt idx="16170">
                  <c:v>1.1016738534704977</c:v>
                </c:pt>
                <c:pt idx="16171">
                  <c:v>1.1005473138753896</c:v>
                </c:pt>
                <c:pt idx="16172">
                  <c:v>1.1007779187855902</c:v>
                </c:pt>
                <c:pt idx="16173">
                  <c:v>1.101028208094011</c:v>
                </c:pt>
                <c:pt idx="16174">
                  <c:v>1.1009326313378407</c:v>
                </c:pt>
                <c:pt idx="16175">
                  <c:v>1.1013612424321335</c:v>
                </c:pt>
                <c:pt idx="16176">
                  <c:v>1.1007551059553609</c:v>
                </c:pt>
                <c:pt idx="16177">
                  <c:v>1.1019064213384309</c:v>
                </c:pt>
                <c:pt idx="16178">
                  <c:v>1.1024403300318411</c:v>
                </c:pt>
                <c:pt idx="16179">
                  <c:v>1.1018933723508217</c:v>
                </c:pt>
                <c:pt idx="16180">
                  <c:v>1.1016170508121652</c:v>
                </c:pt>
                <c:pt idx="16181">
                  <c:v>1.1006779599084053</c:v>
                </c:pt>
                <c:pt idx="16182">
                  <c:v>1.1012075047187591</c:v>
                </c:pt>
                <c:pt idx="16183">
                  <c:v>1.1016808900687975</c:v>
                </c:pt>
                <c:pt idx="16184">
                  <c:v>1.1008202204873407</c:v>
                </c:pt>
                <c:pt idx="16185">
                  <c:v>1.1010187168019405</c:v>
                </c:pt>
                <c:pt idx="16186">
                  <c:v>1.1015898597033245</c:v>
                </c:pt>
                <c:pt idx="16187">
                  <c:v>1.100866003035579</c:v>
                </c:pt>
                <c:pt idx="16188">
                  <c:v>1.1009051894517867</c:v>
                </c:pt>
                <c:pt idx="16189">
                  <c:v>1.1024453811489436</c:v>
                </c:pt>
                <c:pt idx="16190">
                  <c:v>1.100946514229864</c:v>
                </c:pt>
                <c:pt idx="16191">
                  <c:v>1.100903633811867</c:v>
                </c:pt>
                <c:pt idx="16192">
                  <c:v>1.0999676908607425</c:v>
                </c:pt>
                <c:pt idx="16193">
                  <c:v>1.1008563295604448</c:v>
                </c:pt>
                <c:pt idx="16194">
                  <c:v>1.1017731401754716</c:v>
                </c:pt>
                <c:pt idx="16195">
                  <c:v>1.102218886422218</c:v>
                </c:pt>
                <c:pt idx="16196">
                  <c:v>1.1010763472195026</c:v>
                </c:pt>
                <c:pt idx="16197">
                  <c:v>1.1023075212650635</c:v>
                </c:pt>
                <c:pt idx="16198">
                  <c:v>1.100640103030827</c:v>
                </c:pt>
                <c:pt idx="16199">
                  <c:v>1.1023275145891684</c:v>
                </c:pt>
                <c:pt idx="16200">
                  <c:v>1.1012600969961455</c:v>
                </c:pt>
                <c:pt idx="16201">
                  <c:v>1.101732884405632</c:v>
                </c:pt>
                <c:pt idx="16202">
                  <c:v>1.1018463960654259</c:v>
                </c:pt>
                <c:pt idx="16203">
                  <c:v>1.1001378773115074</c:v>
                </c:pt>
                <c:pt idx="16204">
                  <c:v>1.1009660431003847</c:v>
                </c:pt>
                <c:pt idx="16205">
                  <c:v>1.1009771766603342</c:v>
                </c:pt>
                <c:pt idx="16206">
                  <c:v>1.1024290808534638</c:v>
                </c:pt>
                <c:pt idx="16207">
                  <c:v>1.1016383769883495</c:v>
                </c:pt>
                <c:pt idx="16208">
                  <c:v>1.1020630391499568</c:v>
                </c:pt>
                <c:pt idx="16209">
                  <c:v>1.101451489686784</c:v>
                </c:pt>
                <c:pt idx="16210">
                  <c:v>1.1020586805322119</c:v>
                </c:pt>
                <c:pt idx="16211">
                  <c:v>1.1012738878294357</c:v>
                </c:pt>
                <c:pt idx="16212">
                  <c:v>1.1006292563085456</c:v>
                </c:pt>
                <c:pt idx="16213">
                  <c:v>1.1011186715701078</c:v>
                </c:pt>
                <c:pt idx="16214">
                  <c:v>1.1019095813962307</c:v>
                </c:pt>
                <c:pt idx="16215">
                  <c:v>1.1001964174857208</c:v>
                </c:pt>
                <c:pt idx="16216">
                  <c:v>1.1011551313166115</c:v>
                </c:pt>
                <c:pt idx="16217">
                  <c:v>1.1000898847364418</c:v>
                </c:pt>
                <c:pt idx="16218">
                  <c:v>1.1006560945810195</c:v>
                </c:pt>
                <c:pt idx="16219">
                  <c:v>1.1003464285430471</c:v>
                </c:pt>
                <c:pt idx="16220">
                  <c:v>1.1011625305508235</c:v>
                </c:pt>
                <c:pt idx="16221">
                  <c:v>1.1015631771397616</c:v>
                </c:pt>
                <c:pt idx="16222">
                  <c:v>1.1016385082862739</c:v>
                </c:pt>
                <c:pt idx="16223">
                  <c:v>1.1008696911713047</c:v>
                </c:pt>
                <c:pt idx="16224">
                  <c:v>1.1013146917697729</c:v>
                </c:pt>
                <c:pt idx="16225">
                  <c:v>1.1019670350309905</c:v>
                </c:pt>
                <c:pt idx="16226">
                  <c:v>1.1004041523343933</c:v>
                </c:pt>
                <c:pt idx="16227">
                  <c:v>1.101440296434913</c:v>
                </c:pt>
                <c:pt idx="16228">
                  <c:v>1.1008614817404743</c:v>
                </c:pt>
                <c:pt idx="16229">
                  <c:v>1.1011880884250584</c:v>
                </c:pt>
                <c:pt idx="16230">
                  <c:v>1.1000959795279743</c:v>
                </c:pt>
                <c:pt idx="16231">
                  <c:v>1.1009228639414566</c:v>
                </c:pt>
                <c:pt idx="16232">
                  <c:v>1.1005892321431112</c:v>
                </c:pt>
                <c:pt idx="16233">
                  <c:v>1.1008086579904932</c:v>
                </c:pt>
                <c:pt idx="16234">
                  <c:v>1.1004018973794829</c:v>
                </c:pt>
                <c:pt idx="16235">
                  <c:v>1.1025148799148734</c:v>
                </c:pt>
                <c:pt idx="16236">
                  <c:v>1.1012280789306521</c:v>
                </c:pt>
                <c:pt idx="16237">
                  <c:v>1.1015189064009243</c:v>
                </c:pt>
                <c:pt idx="16238">
                  <c:v>1.1021616547400661</c:v>
                </c:pt>
                <c:pt idx="16239">
                  <c:v>1.1006610191788901</c:v>
                </c:pt>
                <c:pt idx="16240">
                  <c:v>1.1018142866162866</c:v>
                </c:pt>
                <c:pt idx="16241">
                  <c:v>1.1007775463611424</c:v>
                </c:pt>
                <c:pt idx="16242">
                  <c:v>1.1008411578939887</c:v>
                </c:pt>
                <c:pt idx="16243">
                  <c:v>1.1009855376404503</c:v>
                </c:pt>
                <c:pt idx="16244">
                  <c:v>1.1017798618856545</c:v>
                </c:pt>
                <c:pt idx="16245">
                  <c:v>1.1015521059045785</c:v>
                </c:pt>
                <c:pt idx="16246">
                  <c:v>1.1001409502036275</c:v>
                </c:pt>
                <c:pt idx="16247">
                  <c:v>1.1014363943532335</c:v>
                </c:pt>
                <c:pt idx="16248">
                  <c:v>1.101111761461868</c:v>
                </c:pt>
                <c:pt idx="16249">
                  <c:v>1.1018819931389154</c:v>
                </c:pt>
                <c:pt idx="16250">
                  <c:v>1.1008484398639193</c:v>
                </c:pt>
                <c:pt idx="16251">
                  <c:v>1.1013421864847301</c:v>
                </c:pt>
                <c:pt idx="16252">
                  <c:v>1.1011855034007598</c:v>
                </c:pt>
                <c:pt idx="16253">
                  <c:v>1.1016818300611584</c:v>
                </c:pt>
                <c:pt idx="16254">
                  <c:v>1.100880182861949</c:v>
                </c:pt>
                <c:pt idx="16255">
                  <c:v>1.1013741754093198</c:v>
                </c:pt>
                <c:pt idx="16256">
                  <c:v>1.102228784541911</c:v>
                </c:pt>
                <c:pt idx="16257">
                  <c:v>1.100440780323753</c:v>
                </c:pt>
                <c:pt idx="16258">
                  <c:v>1.1020796827477501</c:v>
                </c:pt>
                <c:pt idx="16259">
                  <c:v>1.1013338794202792</c:v>
                </c:pt>
                <c:pt idx="16260">
                  <c:v>1.1014252669150526</c:v>
                </c:pt>
                <c:pt idx="16261">
                  <c:v>1.1012428803004368</c:v>
                </c:pt>
                <c:pt idx="16262">
                  <c:v>1.1009895309221858</c:v>
                </c:pt>
                <c:pt idx="16263">
                  <c:v>1.1013351656813848</c:v>
                </c:pt>
                <c:pt idx="16264">
                  <c:v>1.1010362589117995</c:v>
                </c:pt>
                <c:pt idx="16265">
                  <c:v>1.101089425840486</c:v>
                </c:pt>
                <c:pt idx="16266">
                  <c:v>1.0997463779999059</c:v>
                </c:pt>
                <c:pt idx="16267">
                  <c:v>1.1011728317467009</c:v>
                </c:pt>
                <c:pt idx="16268">
                  <c:v>1.1018894442560121</c:v>
                </c:pt>
                <c:pt idx="16269">
                  <c:v>1.100973672402896</c:v>
                </c:pt>
                <c:pt idx="16270">
                  <c:v>1.1001950610560882</c:v>
                </c:pt>
                <c:pt idx="16271">
                  <c:v>1.1005528372001603</c:v>
                </c:pt>
                <c:pt idx="16272">
                  <c:v>1.1016094622751651</c:v>
                </c:pt>
                <c:pt idx="16273">
                  <c:v>1.1013567789131864</c:v>
                </c:pt>
                <c:pt idx="16274">
                  <c:v>1.1016776408858251</c:v>
                </c:pt>
                <c:pt idx="16275">
                  <c:v>1.101724430292218</c:v>
                </c:pt>
                <c:pt idx="16276">
                  <c:v>1.1009261158861763</c:v>
                </c:pt>
                <c:pt idx="16277">
                  <c:v>1.1010630856161086</c:v>
                </c:pt>
                <c:pt idx="16278">
                  <c:v>1.1008703121117547</c:v>
                </c:pt>
                <c:pt idx="16279">
                  <c:v>1.1004667296636201</c:v>
                </c:pt>
                <c:pt idx="16280">
                  <c:v>1.099609171923609</c:v>
                </c:pt>
                <c:pt idx="16281">
                  <c:v>1.1012402916830184</c:v>
                </c:pt>
                <c:pt idx="16282">
                  <c:v>1.101604768485869</c:v>
                </c:pt>
                <c:pt idx="16283">
                  <c:v>1.1011623718591739</c:v>
                </c:pt>
                <c:pt idx="16284">
                  <c:v>1.0999774504238946</c:v>
                </c:pt>
                <c:pt idx="16285">
                  <c:v>1.1013977651049602</c:v>
                </c:pt>
                <c:pt idx="16286">
                  <c:v>1.1003594085951944</c:v>
                </c:pt>
                <c:pt idx="16287">
                  <c:v>1.1011892270675094</c:v>
                </c:pt>
                <c:pt idx="16288">
                  <c:v>1.1019170488052163</c:v>
                </c:pt>
                <c:pt idx="16289">
                  <c:v>1.1013417110686301</c:v>
                </c:pt>
                <c:pt idx="16290">
                  <c:v>1.1016024489964469</c:v>
                </c:pt>
                <c:pt idx="16291">
                  <c:v>1.1015662000859205</c:v>
                </c:pt>
                <c:pt idx="16292">
                  <c:v>1.1012958893512332</c:v>
                </c:pt>
                <c:pt idx="16293">
                  <c:v>1.1000605015727531</c:v>
                </c:pt>
                <c:pt idx="16294">
                  <c:v>1.1011684953003245</c:v>
                </c:pt>
                <c:pt idx="16295">
                  <c:v>1.1009081812437778</c:v>
                </c:pt>
                <c:pt idx="16296">
                  <c:v>1.1018518048498203</c:v>
                </c:pt>
                <c:pt idx="16297">
                  <c:v>1.1021149849161598</c:v>
                </c:pt>
                <c:pt idx="16298">
                  <c:v>1.1011806835753801</c:v>
                </c:pt>
                <c:pt idx="16299">
                  <c:v>1.1018556883900488</c:v>
                </c:pt>
                <c:pt idx="16300">
                  <c:v>1.1009911596984543</c:v>
                </c:pt>
                <c:pt idx="16301">
                  <c:v>1.1014570474518004</c:v>
                </c:pt>
                <c:pt idx="16302">
                  <c:v>1.1020266744984406</c:v>
                </c:pt>
                <c:pt idx="16303">
                  <c:v>1.1013389333929602</c:v>
                </c:pt>
                <c:pt idx="16304">
                  <c:v>1.1007956779092576</c:v>
                </c:pt>
                <c:pt idx="16305">
                  <c:v>1.1007090932391168</c:v>
                </c:pt>
                <c:pt idx="16306">
                  <c:v>1.1013757726020084</c:v>
                </c:pt>
                <c:pt idx="16307">
                  <c:v>1.1013881174494307</c:v>
                </c:pt>
                <c:pt idx="16308">
                  <c:v>1.1011972635908567</c:v>
                </c:pt>
                <c:pt idx="16309">
                  <c:v>1.1016874354414259</c:v>
                </c:pt>
                <c:pt idx="16310">
                  <c:v>1.0999296153602891</c:v>
                </c:pt>
                <c:pt idx="16311">
                  <c:v>1.101728490252597</c:v>
                </c:pt>
                <c:pt idx="16312">
                  <c:v>1.1014823641264939</c:v>
                </c:pt>
                <c:pt idx="16313">
                  <c:v>1.1008381049854217</c:v>
                </c:pt>
                <c:pt idx="16314">
                  <c:v>1.1004678343790228</c:v>
                </c:pt>
                <c:pt idx="16315">
                  <c:v>1.1013790297714603</c:v>
                </c:pt>
                <c:pt idx="16316">
                  <c:v>1.100896459464519</c:v>
                </c:pt>
                <c:pt idx="16317">
                  <c:v>1.1016585102945315</c:v>
                </c:pt>
                <c:pt idx="16318">
                  <c:v>1.100245509694624</c:v>
                </c:pt>
                <c:pt idx="16319">
                  <c:v>1.100868340296546</c:v>
                </c:pt>
                <c:pt idx="16320">
                  <c:v>1.1003868451679351</c:v>
                </c:pt>
                <c:pt idx="16321">
                  <c:v>1.1008254215426752</c:v>
                </c:pt>
                <c:pt idx="16322">
                  <c:v>1.0999862352912928</c:v>
                </c:pt>
                <c:pt idx="16323">
                  <c:v>1.1001773527727705</c:v>
                </c:pt>
                <c:pt idx="16324">
                  <c:v>1.101902307289752</c:v>
                </c:pt>
                <c:pt idx="16325">
                  <c:v>1.1000333574144674</c:v>
                </c:pt>
                <c:pt idx="16326">
                  <c:v>1.100719962125055</c:v>
                </c:pt>
                <c:pt idx="16327">
                  <c:v>1.1012904471247948</c:v>
                </c:pt>
                <c:pt idx="16328">
                  <c:v>1.0999328626734042</c:v>
                </c:pt>
                <c:pt idx="16329">
                  <c:v>1.1014136962162027</c:v>
                </c:pt>
                <c:pt idx="16330">
                  <c:v>1.1024431182173784</c:v>
                </c:pt>
                <c:pt idx="16331">
                  <c:v>1.1000161175438619</c:v>
                </c:pt>
                <c:pt idx="16332">
                  <c:v>1.1015683497358852</c:v>
                </c:pt>
                <c:pt idx="16333">
                  <c:v>1.1004874589162061</c:v>
                </c:pt>
                <c:pt idx="16334">
                  <c:v>1.1006220574508341</c:v>
                </c:pt>
                <c:pt idx="16335">
                  <c:v>1.1008374543998374</c:v>
                </c:pt>
                <c:pt idx="16336">
                  <c:v>1.1009156529344377</c:v>
                </c:pt>
                <c:pt idx="16337">
                  <c:v>1.1005273123578918</c:v>
                </c:pt>
                <c:pt idx="16338">
                  <c:v>1.101437326010865</c:v>
                </c:pt>
                <c:pt idx="16339">
                  <c:v>1.1018027397501373</c:v>
                </c:pt>
                <c:pt idx="16340">
                  <c:v>1.1016486848223335</c:v>
                </c:pt>
                <c:pt idx="16341">
                  <c:v>1.1013472352251072</c:v>
                </c:pt>
                <c:pt idx="16342">
                  <c:v>1.1019526589578552</c:v>
                </c:pt>
                <c:pt idx="16343">
                  <c:v>1.1022427189251292</c:v>
                </c:pt>
                <c:pt idx="16344">
                  <c:v>1.1014654673556612</c:v>
                </c:pt>
                <c:pt idx="16345">
                  <c:v>1.101478821363111</c:v>
                </c:pt>
                <c:pt idx="16346">
                  <c:v>1.1002708748330288</c:v>
                </c:pt>
                <c:pt idx="16347">
                  <c:v>1.1006364430921611</c:v>
                </c:pt>
                <c:pt idx="16348">
                  <c:v>1.1013325403619554</c:v>
                </c:pt>
                <c:pt idx="16349">
                  <c:v>1.1017223557985201</c:v>
                </c:pt>
                <c:pt idx="16350">
                  <c:v>1.1000173529364008</c:v>
                </c:pt>
                <c:pt idx="16351">
                  <c:v>1.1007280242238526</c:v>
                </c:pt>
                <c:pt idx="16352">
                  <c:v>1.1017779847160449</c:v>
                </c:pt>
                <c:pt idx="16353">
                  <c:v>1.1009131698963364</c:v>
                </c:pt>
                <c:pt idx="16354">
                  <c:v>1.101042883220011</c:v>
                </c:pt>
                <c:pt idx="16355">
                  <c:v>1.100454770268728</c:v>
                </c:pt>
                <c:pt idx="16356">
                  <c:v>1.1015885493288822</c:v>
                </c:pt>
                <c:pt idx="16357">
                  <c:v>1.1016561660366739</c:v>
                </c:pt>
                <c:pt idx="16358">
                  <c:v>1.1016184031908574</c:v>
                </c:pt>
                <c:pt idx="16359">
                  <c:v>1.1015543762773854</c:v>
                </c:pt>
                <c:pt idx="16360">
                  <c:v>1.1011317117711212</c:v>
                </c:pt>
                <c:pt idx="16361">
                  <c:v>1.101502507901259</c:v>
                </c:pt>
                <c:pt idx="16362">
                  <c:v>1.1014070057680485</c:v>
                </c:pt>
                <c:pt idx="16363">
                  <c:v>1.1013231380258393</c:v>
                </c:pt>
                <c:pt idx="16364">
                  <c:v>1.1015508332045867</c:v>
                </c:pt>
                <c:pt idx="16365">
                  <c:v>1.1009353705950515</c:v>
                </c:pt>
                <c:pt idx="16366">
                  <c:v>1.1015844951825022</c:v>
                </c:pt>
                <c:pt idx="16367">
                  <c:v>1.101691736545636</c:v>
                </c:pt>
                <c:pt idx="16368">
                  <c:v>1.1015998752565597</c:v>
                </c:pt>
                <c:pt idx="16369">
                  <c:v>1.1002250673045124</c:v>
                </c:pt>
                <c:pt idx="16370">
                  <c:v>1.1006893379244096</c:v>
                </c:pt>
                <c:pt idx="16371">
                  <c:v>1.1008880507805661</c:v>
                </c:pt>
                <c:pt idx="16372">
                  <c:v>1.1006238052730977</c:v>
                </c:pt>
                <c:pt idx="16373">
                  <c:v>1.1015673282199439</c:v>
                </c:pt>
                <c:pt idx="16374">
                  <c:v>1.1010181495039317</c:v>
                </c:pt>
                <c:pt idx="16375">
                  <c:v>1.1014244073539803</c:v>
                </c:pt>
                <c:pt idx="16376">
                  <c:v>1.1012044773105012</c:v>
                </c:pt>
                <c:pt idx="16377">
                  <c:v>1.1007826951062019</c:v>
                </c:pt>
                <c:pt idx="16378">
                  <c:v>1.099453436834078</c:v>
                </c:pt>
                <c:pt idx="16379">
                  <c:v>1.1011013450548557</c:v>
                </c:pt>
                <c:pt idx="16380">
                  <c:v>1.1011113184049099</c:v>
                </c:pt>
                <c:pt idx="16381">
                  <c:v>1.1010599201750475</c:v>
                </c:pt>
                <c:pt idx="16382">
                  <c:v>1.1016533793787089</c:v>
                </c:pt>
                <c:pt idx="16383">
                  <c:v>1.0999812411592624</c:v>
                </c:pt>
                <c:pt idx="16384">
                  <c:v>1.1001061661603568</c:v>
                </c:pt>
                <c:pt idx="16385">
                  <c:v>1.1013005311180211</c:v>
                </c:pt>
                <c:pt idx="16386">
                  <c:v>1.101093028321261</c:v>
                </c:pt>
                <c:pt idx="16387">
                  <c:v>1.1004296965220723</c:v>
                </c:pt>
                <c:pt idx="16388">
                  <c:v>1.101078169167891</c:v>
                </c:pt>
                <c:pt idx="16389">
                  <c:v>1.1022139199120791</c:v>
                </c:pt>
                <c:pt idx="16390">
                  <c:v>1.1012976519355704</c:v>
                </c:pt>
                <c:pt idx="16391">
                  <c:v>1.1026378033243662</c:v>
                </c:pt>
                <c:pt idx="16392">
                  <c:v>1.1003428282979333</c:v>
                </c:pt>
                <c:pt idx="16393">
                  <c:v>1.1010342170423535</c:v>
                </c:pt>
                <c:pt idx="16394">
                  <c:v>1.1023683476725648</c:v>
                </c:pt>
                <c:pt idx="16395">
                  <c:v>1.1014670249298815</c:v>
                </c:pt>
                <c:pt idx="16396">
                  <c:v>1.102257805053187</c:v>
                </c:pt>
                <c:pt idx="16397">
                  <c:v>1.1009532535730944</c:v>
                </c:pt>
                <c:pt idx="16398">
                  <c:v>1.1015634278073476</c:v>
                </c:pt>
                <c:pt idx="16399">
                  <c:v>1.1023908244127552</c:v>
                </c:pt>
                <c:pt idx="16400">
                  <c:v>1.1008874356196383</c:v>
                </c:pt>
                <c:pt idx="16401">
                  <c:v>1.101481113005673</c:v>
                </c:pt>
                <c:pt idx="16402">
                  <c:v>1.100995945988003</c:v>
                </c:pt>
                <c:pt idx="16403">
                  <c:v>1.1011275342972371</c:v>
                </c:pt>
                <c:pt idx="16404">
                  <c:v>1.1002858518547571</c:v>
                </c:pt>
                <c:pt idx="16405">
                  <c:v>1.1019810065235696</c:v>
                </c:pt>
                <c:pt idx="16406">
                  <c:v>1.1015135593888257</c:v>
                </c:pt>
                <c:pt idx="16407">
                  <c:v>1.1019694350181177</c:v>
                </c:pt>
                <c:pt idx="16408">
                  <c:v>1.1012226296564711</c:v>
                </c:pt>
                <c:pt idx="16409">
                  <c:v>1.1004388263255227</c:v>
                </c:pt>
                <c:pt idx="16410">
                  <c:v>1.1011562702694018</c:v>
                </c:pt>
                <c:pt idx="16411">
                  <c:v>1.1014824754292594</c:v>
                </c:pt>
                <c:pt idx="16412">
                  <c:v>1.1014675791986939</c:v>
                </c:pt>
                <c:pt idx="16413">
                  <c:v>1.1015831208230109</c:v>
                </c:pt>
                <c:pt idx="16414">
                  <c:v>1.1005826102094587</c:v>
                </c:pt>
                <c:pt idx="16415">
                  <c:v>1.1001056686533905</c:v>
                </c:pt>
                <c:pt idx="16416">
                  <c:v>1.1010052951486817</c:v>
                </c:pt>
                <c:pt idx="16417">
                  <c:v>1.1022296513486605</c:v>
                </c:pt>
                <c:pt idx="16418">
                  <c:v>1.1019565881993274</c:v>
                </c:pt>
                <c:pt idx="16419">
                  <c:v>1.1013094405979051</c:v>
                </c:pt>
                <c:pt idx="16420">
                  <c:v>1.1010299847368947</c:v>
                </c:pt>
                <c:pt idx="16421">
                  <c:v>1.100728616669981</c:v>
                </c:pt>
                <c:pt idx="16422">
                  <c:v>1.1014880973527827</c:v>
                </c:pt>
                <c:pt idx="16423">
                  <c:v>1.1012175017955184</c:v>
                </c:pt>
                <c:pt idx="16424">
                  <c:v>1.1011357103485193</c:v>
                </c:pt>
                <c:pt idx="16425">
                  <c:v>1.1014976503065907</c:v>
                </c:pt>
                <c:pt idx="16426">
                  <c:v>1.1007976057962938</c:v>
                </c:pt>
                <c:pt idx="16427">
                  <c:v>1.1011244902783024</c:v>
                </c:pt>
                <c:pt idx="16428">
                  <c:v>1.1017104801464723</c:v>
                </c:pt>
                <c:pt idx="16429">
                  <c:v>1.101096751101629</c:v>
                </c:pt>
                <c:pt idx="16430">
                  <c:v>1.1010398268516879</c:v>
                </c:pt>
                <c:pt idx="16431">
                  <c:v>1.1013426209635064</c:v>
                </c:pt>
                <c:pt idx="16432">
                  <c:v>1.1011500378476562</c:v>
                </c:pt>
                <c:pt idx="16433">
                  <c:v>1.101584647754166</c:v>
                </c:pt>
                <c:pt idx="16434">
                  <c:v>1.1013574010150911</c:v>
                </c:pt>
                <c:pt idx="16435">
                  <c:v>1.1017963453494291</c:v>
                </c:pt>
                <c:pt idx="16436">
                  <c:v>1.1014196401259315</c:v>
                </c:pt>
                <c:pt idx="16437">
                  <c:v>1.1010648581911604</c:v>
                </c:pt>
                <c:pt idx="16438">
                  <c:v>1.1019284310652824</c:v>
                </c:pt>
                <c:pt idx="16439">
                  <c:v>1.1008396920993622</c:v>
                </c:pt>
                <c:pt idx="16440">
                  <c:v>1.1021867125897802</c:v>
                </c:pt>
                <c:pt idx="16441">
                  <c:v>1.1005350263693137</c:v>
                </c:pt>
                <c:pt idx="16442">
                  <c:v>1.1000930423634621</c:v>
                </c:pt>
                <c:pt idx="16443">
                  <c:v>1.1024543443695478</c:v>
                </c:pt>
                <c:pt idx="16444">
                  <c:v>1.101718782447646</c:v>
                </c:pt>
                <c:pt idx="16445">
                  <c:v>1.1024761553374727</c:v>
                </c:pt>
                <c:pt idx="16446">
                  <c:v>1.1006828870956396</c:v>
                </c:pt>
                <c:pt idx="16447">
                  <c:v>1.1011337056936183</c:v>
                </c:pt>
                <c:pt idx="16448">
                  <c:v>1.1008334625569227</c:v>
                </c:pt>
                <c:pt idx="16449">
                  <c:v>1.1018855635247373</c:v>
                </c:pt>
                <c:pt idx="16450">
                  <c:v>1.101847750924738</c:v>
                </c:pt>
                <c:pt idx="16451">
                  <c:v>1.1006303472997192</c:v>
                </c:pt>
                <c:pt idx="16452">
                  <c:v>1.1004975545077558</c:v>
                </c:pt>
                <c:pt idx="16453">
                  <c:v>1.1015117350699899</c:v>
                </c:pt>
                <c:pt idx="16454">
                  <c:v>1.1025319831318443</c:v>
                </c:pt>
                <c:pt idx="16455">
                  <c:v>1.1004132596823339</c:v>
                </c:pt>
                <c:pt idx="16456">
                  <c:v>1.101230205105227</c:v>
                </c:pt>
                <c:pt idx="16457">
                  <c:v>1.102295286724672</c:v>
                </c:pt>
                <c:pt idx="16458">
                  <c:v>1.1010264139501877</c:v>
                </c:pt>
                <c:pt idx="16459">
                  <c:v>1.1010928592108362</c:v>
                </c:pt>
                <c:pt idx="16460">
                  <c:v>1.1015395277009461</c:v>
                </c:pt>
                <c:pt idx="16461">
                  <c:v>1.10110375791168</c:v>
                </c:pt>
                <c:pt idx="16462">
                  <c:v>1.1007926457245363</c:v>
                </c:pt>
                <c:pt idx="16463">
                  <c:v>1.1015099308709611</c:v>
                </c:pt>
                <c:pt idx="16464">
                  <c:v>1.10076163171001</c:v>
                </c:pt>
                <c:pt idx="16465">
                  <c:v>1.1006227898028209</c:v>
                </c:pt>
                <c:pt idx="16466">
                  <c:v>1.1011190693129895</c:v>
                </c:pt>
                <c:pt idx="16467">
                  <c:v>1.101532721872202</c:v>
                </c:pt>
                <c:pt idx="16468">
                  <c:v>1.1014553864826959</c:v>
                </c:pt>
                <c:pt idx="16469">
                  <c:v>1.1001775387603188</c:v>
                </c:pt>
                <c:pt idx="16470">
                  <c:v>1.1003615585146083</c:v>
                </c:pt>
                <c:pt idx="16471">
                  <c:v>1.1005116826164054</c:v>
                </c:pt>
                <c:pt idx="16472">
                  <c:v>1.1007103872623292</c:v>
                </c:pt>
                <c:pt idx="16473">
                  <c:v>1.1007164686338911</c:v>
                </c:pt>
                <c:pt idx="16474">
                  <c:v>1.1007438078423994</c:v>
                </c:pt>
                <c:pt idx="16475">
                  <c:v>1.1014336959383602</c:v>
                </c:pt>
                <c:pt idx="16476">
                  <c:v>1.1007140834294942</c:v>
                </c:pt>
                <c:pt idx="16477">
                  <c:v>1.1016987606464383</c:v>
                </c:pt>
                <c:pt idx="16478">
                  <c:v>1.1014872289921274</c:v>
                </c:pt>
                <c:pt idx="16479">
                  <c:v>1.1002079062517061</c:v>
                </c:pt>
                <c:pt idx="16480">
                  <c:v>1.1018648756715725</c:v>
                </c:pt>
                <c:pt idx="16481">
                  <c:v>1.1015938721269252</c:v>
                </c:pt>
                <c:pt idx="16482">
                  <c:v>1.1002313752085047</c:v>
                </c:pt>
                <c:pt idx="16483">
                  <c:v>1.1007498910346818</c:v>
                </c:pt>
                <c:pt idx="16484">
                  <c:v>1.101125955631503</c:v>
                </c:pt>
                <c:pt idx="16485">
                  <c:v>1.1013652900765645</c:v>
                </c:pt>
                <c:pt idx="16486">
                  <c:v>1.1001535905597601</c:v>
                </c:pt>
                <c:pt idx="16487">
                  <c:v>1.1014104128117514</c:v>
                </c:pt>
                <c:pt idx="16488">
                  <c:v>1.101719206428543</c:v>
                </c:pt>
                <c:pt idx="16489">
                  <c:v>1.1023304142213772</c:v>
                </c:pt>
                <c:pt idx="16490">
                  <c:v>1.1009276442869249</c:v>
                </c:pt>
                <c:pt idx="16491">
                  <c:v>1.1010346787486509</c:v>
                </c:pt>
                <c:pt idx="16492">
                  <c:v>1.1014310618109426</c:v>
                </c:pt>
                <c:pt idx="16493">
                  <c:v>1.1013641469363344</c:v>
                </c:pt>
                <c:pt idx="16494">
                  <c:v>1.1009165781982189</c:v>
                </c:pt>
                <c:pt idx="16495">
                  <c:v>1.1012374035585943</c:v>
                </c:pt>
                <c:pt idx="16496">
                  <c:v>1.1011200156395304</c:v>
                </c:pt>
                <c:pt idx="16497">
                  <c:v>1.1007535546954847</c:v>
                </c:pt>
                <c:pt idx="16498">
                  <c:v>1.1019207869759235</c:v>
                </c:pt>
                <c:pt idx="16499">
                  <c:v>1.1004263262954077</c:v>
                </c:pt>
                <c:pt idx="16500">
                  <c:v>1.1021543390411366</c:v>
                </c:pt>
                <c:pt idx="16501">
                  <c:v>1.1020002444194008</c:v>
                </c:pt>
                <c:pt idx="16502">
                  <c:v>1.1014640565938183</c:v>
                </c:pt>
                <c:pt idx="16503">
                  <c:v>1.1010557918929493</c:v>
                </c:pt>
                <c:pt idx="16504">
                  <c:v>1.102078265657596</c:v>
                </c:pt>
                <c:pt idx="16505">
                  <c:v>1.1003154435481144</c:v>
                </c:pt>
                <c:pt idx="16506">
                  <c:v>1.1006562172398635</c:v>
                </c:pt>
                <c:pt idx="16507">
                  <c:v>1.1016907983350985</c:v>
                </c:pt>
                <c:pt idx="16508">
                  <c:v>1.1015592867510453</c:v>
                </c:pt>
                <c:pt idx="16509">
                  <c:v>1.1018649019424491</c:v>
                </c:pt>
                <c:pt idx="16510">
                  <c:v>1.1009368106555848</c:v>
                </c:pt>
                <c:pt idx="16511">
                  <c:v>1.1002029775676831</c:v>
                </c:pt>
                <c:pt idx="16512">
                  <c:v>1.1024611732581906</c:v>
                </c:pt>
                <c:pt idx="16513">
                  <c:v>1.1007249193805981</c:v>
                </c:pt>
                <c:pt idx="16514">
                  <c:v>1.1015579980719588</c:v>
                </c:pt>
                <c:pt idx="16515">
                  <c:v>1.1024492963329324</c:v>
                </c:pt>
                <c:pt idx="16516">
                  <c:v>1.1013674967076341</c:v>
                </c:pt>
                <c:pt idx="16517">
                  <c:v>1.1027305290336553</c:v>
                </c:pt>
                <c:pt idx="16518">
                  <c:v>1.1019470851940527</c:v>
                </c:pt>
                <c:pt idx="16519">
                  <c:v>1.1002946091364343</c:v>
                </c:pt>
                <c:pt idx="16520">
                  <c:v>1.1015319318818098</c:v>
                </c:pt>
                <c:pt idx="16521">
                  <c:v>1.1007359164347343</c:v>
                </c:pt>
                <c:pt idx="16522">
                  <c:v>1.1016508482788114</c:v>
                </c:pt>
                <c:pt idx="16523">
                  <c:v>1.1015004565283553</c:v>
                </c:pt>
                <c:pt idx="16524">
                  <c:v>1.1016007101109437</c:v>
                </c:pt>
                <c:pt idx="16525">
                  <c:v>1.1008789662166392</c:v>
                </c:pt>
                <c:pt idx="16526">
                  <c:v>1.100839366922554</c:v>
                </c:pt>
                <c:pt idx="16527">
                  <c:v>1.1010441226571777</c:v>
                </c:pt>
                <c:pt idx="16528">
                  <c:v>1.1018179512541533</c:v>
                </c:pt>
                <c:pt idx="16529">
                  <c:v>1.1010875951592927</c:v>
                </c:pt>
                <c:pt idx="16530">
                  <c:v>1.1012385359512062</c:v>
                </c:pt>
                <c:pt idx="16531">
                  <c:v>1.100974126723685</c:v>
                </c:pt>
                <c:pt idx="16532">
                  <c:v>1.100904775353581</c:v>
                </c:pt>
                <c:pt idx="16533">
                  <c:v>1.1011773691306586</c:v>
                </c:pt>
                <c:pt idx="16534">
                  <c:v>1.1015275319727007</c:v>
                </c:pt>
                <c:pt idx="16535">
                  <c:v>1.1016746805859023</c:v>
                </c:pt>
                <c:pt idx="16536">
                  <c:v>1.1021258939679248</c:v>
                </c:pt>
                <c:pt idx="16537">
                  <c:v>1.1008437564944831</c:v>
                </c:pt>
                <c:pt idx="16538">
                  <c:v>1.1011124319445638</c:v>
                </c:pt>
                <c:pt idx="16539">
                  <c:v>1.1006262961195403</c:v>
                </c:pt>
                <c:pt idx="16540">
                  <c:v>1.1018343200770564</c:v>
                </c:pt>
                <c:pt idx="16541">
                  <c:v>1.1015054706726426</c:v>
                </c:pt>
                <c:pt idx="16542">
                  <c:v>1.1010479159611266</c:v>
                </c:pt>
                <c:pt idx="16543">
                  <c:v>1.1009607786162481</c:v>
                </c:pt>
                <c:pt idx="16544">
                  <c:v>1.1014056095834894</c:v>
                </c:pt>
                <c:pt idx="16545">
                  <c:v>1.1006020444355185</c:v>
                </c:pt>
                <c:pt idx="16546">
                  <c:v>1.1021847283848913</c:v>
                </c:pt>
                <c:pt idx="16547">
                  <c:v>1.1014708499123491</c:v>
                </c:pt>
                <c:pt idx="16548">
                  <c:v>1.1008484767334585</c:v>
                </c:pt>
                <c:pt idx="16549">
                  <c:v>1.1004287493599179</c:v>
                </c:pt>
                <c:pt idx="16550">
                  <c:v>1.1011552029277338</c:v>
                </c:pt>
                <c:pt idx="16551">
                  <c:v>1.1019170537003409</c:v>
                </c:pt>
                <c:pt idx="16552">
                  <c:v>1.100262017739446</c:v>
                </c:pt>
                <c:pt idx="16553">
                  <c:v>1.1016157137809826</c:v>
                </c:pt>
                <c:pt idx="16554">
                  <c:v>1.1012592485017016</c:v>
                </c:pt>
                <c:pt idx="16555">
                  <c:v>1.1007788019048459</c:v>
                </c:pt>
                <c:pt idx="16556">
                  <c:v>1.1001629077426307</c:v>
                </c:pt>
                <c:pt idx="16557">
                  <c:v>1.1028423167300909</c:v>
                </c:pt>
                <c:pt idx="16558">
                  <c:v>1.1012854635432778</c:v>
                </c:pt>
                <c:pt idx="16559">
                  <c:v>1.1014734971349467</c:v>
                </c:pt>
                <c:pt idx="16560">
                  <c:v>1.1000734927230711</c:v>
                </c:pt>
                <c:pt idx="16561">
                  <c:v>1.1005456869096</c:v>
                </c:pt>
                <c:pt idx="16562">
                  <c:v>1.0999314885072182</c:v>
                </c:pt>
                <c:pt idx="16563">
                  <c:v>1.1022384268606487</c:v>
                </c:pt>
                <c:pt idx="16564">
                  <c:v>1.1007743665887622</c:v>
                </c:pt>
                <c:pt idx="16565">
                  <c:v>1.1016455945477543</c:v>
                </c:pt>
                <c:pt idx="16566">
                  <c:v>1.1014480146493861</c:v>
                </c:pt>
                <c:pt idx="16567">
                  <c:v>1.1004066019381387</c:v>
                </c:pt>
                <c:pt idx="16568">
                  <c:v>1.1010283772711824</c:v>
                </c:pt>
                <c:pt idx="16569">
                  <c:v>1.101150393101699</c:v>
                </c:pt>
                <c:pt idx="16570">
                  <c:v>1.1018829475898342</c:v>
                </c:pt>
                <c:pt idx="16571">
                  <c:v>1.102169413041598</c:v>
                </c:pt>
                <c:pt idx="16572">
                  <c:v>1.1014203993881795</c:v>
                </c:pt>
                <c:pt idx="16573">
                  <c:v>1.1015594492130032</c:v>
                </c:pt>
                <c:pt idx="16574">
                  <c:v>1.101902119886937</c:v>
                </c:pt>
                <c:pt idx="16575">
                  <c:v>1.1005969158418161</c:v>
                </c:pt>
                <c:pt idx="16576">
                  <c:v>1.1006883353501267</c:v>
                </c:pt>
                <c:pt idx="16577">
                  <c:v>1.0996968717850584</c:v>
                </c:pt>
                <c:pt idx="16578">
                  <c:v>1.1020279517791896</c:v>
                </c:pt>
                <c:pt idx="16579">
                  <c:v>1.1014145479841471</c:v>
                </c:pt>
                <c:pt idx="16580">
                  <c:v>1.101314003955981</c:v>
                </c:pt>
                <c:pt idx="16581">
                  <c:v>1.1010095527939809</c:v>
                </c:pt>
                <c:pt idx="16582">
                  <c:v>1.1005827721625472</c:v>
                </c:pt>
                <c:pt idx="16583">
                  <c:v>1.1011136097679564</c:v>
                </c:pt>
                <c:pt idx="16584">
                  <c:v>1.1003418460362244</c:v>
                </c:pt>
                <c:pt idx="16585">
                  <c:v>1.1010866206690808</c:v>
                </c:pt>
                <c:pt idx="16586">
                  <c:v>1.1020574769481959</c:v>
                </c:pt>
                <c:pt idx="16587">
                  <c:v>1.1020065415809919</c:v>
                </c:pt>
                <c:pt idx="16588">
                  <c:v>1.1019664368526862</c:v>
                </c:pt>
                <c:pt idx="16589">
                  <c:v>1.0992742208622015</c:v>
                </c:pt>
                <c:pt idx="16590">
                  <c:v>1.1015366016552959</c:v>
                </c:pt>
                <c:pt idx="16591">
                  <c:v>1.1004666748302063</c:v>
                </c:pt>
                <c:pt idx="16592">
                  <c:v>1.1003788320494348</c:v>
                </c:pt>
                <c:pt idx="16593">
                  <c:v>1.1009381676735344</c:v>
                </c:pt>
                <c:pt idx="16594">
                  <c:v>1.1013369699294226</c:v>
                </c:pt>
                <c:pt idx="16595">
                  <c:v>1.1011106892530775</c:v>
                </c:pt>
                <c:pt idx="16596">
                  <c:v>1.1016125884782835</c:v>
                </c:pt>
                <c:pt idx="16597">
                  <c:v>1.102334086679277</c:v>
                </c:pt>
                <c:pt idx="16598">
                  <c:v>1.1008096817647577</c:v>
                </c:pt>
                <c:pt idx="16599">
                  <c:v>1.1014254822648011</c:v>
                </c:pt>
                <c:pt idx="16600">
                  <c:v>1.1013781163797967</c:v>
                </c:pt>
                <c:pt idx="16601">
                  <c:v>1.1020637752663365</c:v>
                </c:pt>
                <c:pt idx="16602">
                  <c:v>1.1014856964283388</c:v>
                </c:pt>
                <c:pt idx="16603">
                  <c:v>1.1010899600080775</c:v>
                </c:pt>
                <c:pt idx="16604">
                  <c:v>1.1009419540313448</c:v>
                </c:pt>
                <c:pt idx="16605">
                  <c:v>1.1001686597258329</c:v>
                </c:pt>
                <c:pt idx="16606">
                  <c:v>1.1012611824130443</c:v>
                </c:pt>
                <c:pt idx="16607">
                  <c:v>1.1030875880281688</c:v>
                </c:pt>
                <c:pt idx="16608">
                  <c:v>1.1020279517791896</c:v>
                </c:pt>
                <c:pt idx="16609">
                  <c:v>1.1018855298291601</c:v>
                </c:pt>
                <c:pt idx="16610">
                  <c:v>1.1010446745877802</c:v>
                </c:pt>
                <c:pt idx="16611">
                  <c:v>1.1010525913653666</c:v>
                </c:pt>
                <c:pt idx="16612">
                  <c:v>1.1003761006110577</c:v>
                </c:pt>
                <c:pt idx="16613">
                  <c:v>1.1012693421636182</c:v>
                </c:pt>
                <c:pt idx="16614">
                  <c:v>1.1006097731054409</c:v>
                </c:pt>
                <c:pt idx="16615">
                  <c:v>1.1015539418070341</c:v>
                </c:pt>
                <c:pt idx="16616">
                  <c:v>1.1008105646553217</c:v>
                </c:pt>
                <c:pt idx="16617">
                  <c:v>1.1016916572499742</c:v>
                </c:pt>
                <c:pt idx="16618">
                  <c:v>1.1021882194084609</c:v>
                </c:pt>
                <c:pt idx="16619">
                  <c:v>1.1004415701489247</c:v>
                </c:pt>
                <c:pt idx="16620">
                  <c:v>1.1007842854272369</c:v>
                </c:pt>
                <c:pt idx="16621">
                  <c:v>1.1016677746361341</c:v>
                </c:pt>
                <c:pt idx="16622">
                  <c:v>1.1012335505877808</c:v>
                </c:pt>
                <c:pt idx="16623">
                  <c:v>1.1004654836693715</c:v>
                </c:pt>
                <c:pt idx="16624">
                  <c:v>1.1009698751017827</c:v>
                </c:pt>
                <c:pt idx="16625">
                  <c:v>1.1015762019817024</c:v>
                </c:pt>
                <c:pt idx="16626">
                  <c:v>1.1022088922223285</c:v>
                </c:pt>
                <c:pt idx="16627">
                  <c:v>1.1011591741834958</c:v>
                </c:pt>
                <c:pt idx="16628">
                  <c:v>1.1007294020349849</c:v>
                </c:pt>
                <c:pt idx="16629">
                  <c:v>1.1020669218580763</c:v>
                </c:pt>
                <c:pt idx="16630">
                  <c:v>1.1005833229397881</c:v>
                </c:pt>
                <c:pt idx="16631">
                  <c:v>1.1005186953783579</c:v>
                </c:pt>
                <c:pt idx="16632">
                  <c:v>1.1013804406362184</c:v>
                </c:pt>
                <c:pt idx="16633">
                  <c:v>1.1008752843253908</c:v>
                </c:pt>
                <c:pt idx="16634">
                  <c:v>1.1005770668483648</c:v>
                </c:pt>
                <c:pt idx="16635">
                  <c:v>1.1006686335972036</c:v>
                </c:pt>
                <c:pt idx="16636">
                  <c:v>1.1016163965173336</c:v>
                </c:pt>
                <c:pt idx="16637">
                  <c:v>1.1014022767919245</c:v>
                </c:pt>
                <c:pt idx="16638">
                  <c:v>1.1011406058593751</c:v>
                </c:pt>
                <c:pt idx="16639">
                  <c:v>1.0997240964861255</c:v>
                </c:pt>
                <c:pt idx="16640">
                  <c:v>1.1023794961242146</c:v>
                </c:pt>
                <c:pt idx="16641">
                  <c:v>1.1015485924514867</c:v>
                </c:pt>
                <c:pt idx="16642">
                  <c:v>1.1019306788401386</c:v>
                </c:pt>
                <c:pt idx="16643">
                  <c:v>1.1006435330590385</c:v>
                </c:pt>
                <c:pt idx="16644">
                  <c:v>1.1004061368790135</c:v>
                </c:pt>
                <c:pt idx="16645">
                  <c:v>1.1002425255111614</c:v>
                </c:pt>
                <c:pt idx="16646">
                  <c:v>1.1011757443524277</c:v>
                </c:pt>
                <c:pt idx="16647">
                  <c:v>1.1015599790109885</c:v>
                </c:pt>
                <c:pt idx="16648">
                  <c:v>1.102241221605585</c:v>
                </c:pt>
                <c:pt idx="16649">
                  <c:v>1.102343833143187</c:v>
                </c:pt>
                <c:pt idx="16650">
                  <c:v>1.1008130741168163</c:v>
                </c:pt>
                <c:pt idx="16651">
                  <c:v>1.1011490621674698</c:v>
                </c:pt>
                <c:pt idx="16652">
                  <c:v>1.101362818231278</c:v>
                </c:pt>
                <c:pt idx="16653">
                  <c:v>1.101526140217419</c:v>
                </c:pt>
                <c:pt idx="16654">
                  <c:v>1.1018736525695167</c:v>
                </c:pt>
                <c:pt idx="16655">
                  <c:v>1.1019221044975787</c:v>
                </c:pt>
                <c:pt idx="16656">
                  <c:v>1.1013654497579091</c:v>
                </c:pt>
                <c:pt idx="16657">
                  <c:v>1.1009472409879735</c:v>
                </c:pt>
                <c:pt idx="16658">
                  <c:v>1.1010784385172023</c:v>
                </c:pt>
                <c:pt idx="16659">
                  <c:v>1.1011807175949408</c:v>
                </c:pt>
                <c:pt idx="16660">
                  <c:v>1.1016840546142934</c:v>
                </c:pt>
                <c:pt idx="16661">
                  <c:v>1.100273268191569</c:v>
                </c:pt>
                <c:pt idx="16662">
                  <c:v>1.1023315882436755</c:v>
                </c:pt>
                <c:pt idx="16663">
                  <c:v>1.100947274001411</c:v>
                </c:pt>
                <c:pt idx="16664">
                  <c:v>1.101900300618736</c:v>
                </c:pt>
                <c:pt idx="16665">
                  <c:v>1.101723761691215</c:v>
                </c:pt>
                <c:pt idx="16666">
                  <c:v>1.1008518480649843</c:v>
                </c:pt>
                <c:pt idx="16667">
                  <c:v>1.1019610390357293</c:v>
                </c:pt>
                <c:pt idx="16668">
                  <c:v>1.1011741645250737</c:v>
                </c:pt>
                <c:pt idx="16669">
                  <c:v>1.1010544146572669</c:v>
                </c:pt>
                <c:pt idx="16670">
                  <c:v>1.1009933665622578</c:v>
                </c:pt>
                <c:pt idx="16671">
                  <c:v>1.1023015584130895</c:v>
                </c:pt>
                <c:pt idx="16672">
                  <c:v>1.1018734557049983</c:v>
                </c:pt>
                <c:pt idx="16673">
                  <c:v>1.1026516298370173</c:v>
                </c:pt>
                <c:pt idx="16674">
                  <c:v>1.1011277402946325</c:v>
                </c:pt>
                <c:pt idx="16675">
                  <c:v>1.1002859207346918</c:v>
                </c:pt>
                <c:pt idx="16676">
                  <c:v>1.1013894639600441</c:v>
                </c:pt>
                <c:pt idx="16677">
                  <c:v>1.1006961091249097</c:v>
                </c:pt>
                <c:pt idx="16678">
                  <c:v>1.1012105931339671</c:v>
                </c:pt>
                <c:pt idx="16679">
                  <c:v>1.1001734887494228</c:v>
                </c:pt>
                <c:pt idx="16680">
                  <c:v>1.1013348698190086</c:v>
                </c:pt>
                <c:pt idx="16681">
                  <c:v>1.1020581620819974</c:v>
                </c:pt>
                <c:pt idx="16682">
                  <c:v>1.1017118902160599</c:v>
                </c:pt>
                <c:pt idx="16683">
                  <c:v>1.100634906200777</c:v>
                </c:pt>
                <c:pt idx="16684">
                  <c:v>1.1004961336918437</c:v>
                </c:pt>
                <c:pt idx="16685">
                  <c:v>1.1018499443710956</c:v>
                </c:pt>
                <c:pt idx="16686">
                  <c:v>1.1000571304109352</c:v>
                </c:pt>
                <c:pt idx="16687">
                  <c:v>1.1016706771691258</c:v>
                </c:pt>
                <c:pt idx="16688">
                  <c:v>1.1006431977275031</c:v>
                </c:pt>
                <c:pt idx="16689">
                  <c:v>1.1007134931105298</c:v>
                </c:pt>
                <c:pt idx="16690">
                  <c:v>1.1007562132119402</c:v>
                </c:pt>
                <c:pt idx="16691">
                  <c:v>1.1007841026117191</c:v>
                </c:pt>
                <c:pt idx="16692">
                  <c:v>1.1003726059824814</c:v>
                </c:pt>
                <c:pt idx="16693">
                  <c:v>1.1013611061499076</c:v>
                </c:pt>
                <c:pt idx="16694">
                  <c:v>1.1018147933952618</c:v>
                </c:pt>
                <c:pt idx="16695">
                  <c:v>1.101156806994996</c:v>
                </c:pt>
                <c:pt idx="16696">
                  <c:v>1.1014106167892286</c:v>
                </c:pt>
                <c:pt idx="16697">
                  <c:v>1.1010197406694862</c:v>
                </c:pt>
                <c:pt idx="16698">
                  <c:v>1.1013401250805943</c:v>
                </c:pt>
                <c:pt idx="16699">
                  <c:v>1.1016183089701288</c:v>
                </c:pt>
                <c:pt idx="16700">
                  <c:v>1.1008937964397247</c:v>
                </c:pt>
                <c:pt idx="16701">
                  <c:v>1.1006334959503625</c:v>
                </c:pt>
                <c:pt idx="16702">
                  <c:v>1.1017849490514648</c:v>
                </c:pt>
                <c:pt idx="16703">
                  <c:v>1.1021640265604697</c:v>
                </c:pt>
                <c:pt idx="16704">
                  <c:v>1.1011701545129737</c:v>
                </c:pt>
                <c:pt idx="16705">
                  <c:v>1.10125927399388</c:v>
                </c:pt>
                <c:pt idx="16706">
                  <c:v>1.1012908714400631</c:v>
                </c:pt>
                <c:pt idx="16707">
                  <c:v>1.1017748817450157</c:v>
                </c:pt>
                <c:pt idx="16708">
                  <c:v>1.1006664625268188</c:v>
                </c:pt>
                <c:pt idx="16709">
                  <c:v>1.1017586095137182</c:v>
                </c:pt>
                <c:pt idx="16710">
                  <c:v>1.1008018734033496</c:v>
                </c:pt>
                <c:pt idx="16711">
                  <c:v>1.1016040039186425</c:v>
                </c:pt>
                <c:pt idx="16712">
                  <c:v>1.1008052648707092</c:v>
                </c:pt>
                <c:pt idx="16713">
                  <c:v>1.1010649655529892</c:v>
                </c:pt>
                <c:pt idx="16714">
                  <c:v>1.1010076886217295</c:v>
                </c:pt>
                <c:pt idx="16715">
                  <c:v>1.1016278661159897</c:v>
                </c:pt>
                <c:pt idx="16716">
                  <c:v>1.1019239704815118</c:v>
                </c:pt>
                <c:pt idx="16717">
                  <c:v>1.1005203597732658</c:v>
                </c:pt>
                <c:pt idx="16718">
                  <c:v>1.1007503801979346</c:v>
                </c:pt>
                <c:pt idx="16719">
                  <c:v>1.1005838739401412</c:v>
                </c:pt>
                <c:pt idx="16720">
                  <c:v>1.1018712024475517</c:v>
                </c:pt>
                <c:pt idx="16721">
                  <c:v>1.1026569780782527</c:v>
                </c:pt>
                <c:pt idx="16722">
                  <c:v>1.1017013316254192</c:v>
                </c:pt>
                <c:pt idx="16723">
                  <c:v>1.1009796458354402</c:v>
                </c:pt>
                <c:pt idx="16724">
                  <c:v>1.1009688706543301</c:v>
                </c:pt>
                <c:pt idx="16725">
                  <c:v>1.1015660138340015</c:v>
                </c:pt>
                <c:pt idx="16726">
                  <c:v>1.1018727371965822</c:v>
                </c:pt>
                <c:pt idx="16727">
                  <c:v>1.1007996566865863</c:v>
                </c:pt>
                <c:pt idx="16728">
                  <c:v>1.1014045465634812</c:v>
                </c:pt>
                <c:pt idx="16729">
                  <c:v>1.1007078533195611</c:v>
                </c:pt>
                <c:pt idx="16730">
                  <c:v>1.1011683440257261</c:v>
                </c:pt>
                <c:pt idx="16731">
                  <c:v>1.1016843941658154</c:v>
                </c:pt>
                <c:pt idx="16732">
                  <c:v>1.1028289447971444</c:v>
                </c:pt>
                <c:pt idx="16733">
                  <c:v>1.1004259793298603</c:v>
                </c:pt>
                <c:pt idx="16734">
                  <c:v>1.1006837198878112</c:v>
                </c:pt>
                <c:pt idx="16735">
                  <c:v>1.1011190693129893</c:v>
                </c:pt>
                <c:pt idx="16736">
                  <c:v>1.1003890661196032</c:v>
                </c:pt>
                <c:pt idx="16737">
                  <c:v>1.1010886164808145</c:v>
                </c:pt>
                <c:pt idx="16738">
                  <c:v>1.1001965340506905</c:v>
                </c:pt>
                <c:pt idx="16739">
                  <c:v>1.101203209776612</c:v>
                </c:pt>
                <c:pt idx="16740">
                  <c:v>1.1022127135662494</c:v>
                </c:pt>
                <c:pt idx="16741">
                  <c:v>1.1014287458827487</c:v>
                </c:pt>
                <c:pt idx="16742">
                  <c:v>1.101095452080882</c:v>
                </c:pt>
                <c:pt idx="16743">
                  <c:v>1.1014476651985061</c:v>
                </c:pt>
                <c:pt idx="16744">
                  <c:v>1.1023096698837804</c:v>
                </c:pt>
                <c:pt idx="16745">
                  <c:v>1.1008328190440355</c:v>
                </c:pt>
                <c:pt idx="16746">
                  <c:v>1.1011598665553501</c:v>
                </c:pt>
                <c:pt idx="16747">
                  <c:v>1.1012791435720051</c:v>
                </c:pt>
                <c:pt idx="16748">
                  <c:v>1.1007960809984234</c:v>
                </c:pt>
                <c:pt idx="16749">
                  <c:v>1.1002816765229784</c:v>
                </c:pt>
                <c:pt idx="16750">
                  <c:v>1.102040019406217</c:v>
                </c:pt>
                <c:pt idx="16751">
                  <c:v>1.1010204397392347</c:v>
                </c:pt>
                <c:pt idx="16752">
                  <c:v>1.101406018867864</c:v>
                </c:pt>
                <c:pt idx="16753">
                  <c:v>1.1021034262070606</c:v>
                </c:pt>
                <c:pt idx="16754">
                  <c:v>1.1014260526773985</c:v>
                </c:pt>
                <c:pt idx="16755">
                  <c:v>1.1007214895556008</c:v>
                </c:pt>
                <c:pt idx="16756">
                  <c:v>1.100492109373931</c:v>
                </c:pt>
                <c:pt idx="16757">
                  <c:v>1.1017862572647454</c:v>
                </c:pt>
                <c:pt idx="16758">
                  <c:v>1.1006013179780629</c:v>
                </c:pt>
                <c:pt idx="16759">
                  <c:v>1.1012860841832226</c:v>
                </c:pt>
                <c:pt idx="16760">
                  <c:v>1.1004390649545139</c:v>
                </c:pt>
                <c:pt idx="16761">
                  <c:v>1.1001634038858545</c:v>
                </c:pt>
                <c:pt idx="16762">
                  <c:v>1.101242869312673</c:v>
                </c:pt>
                <c:pt idx="16763">
                  <c:v>1.1013323191606765</c:v>
                </c:pt>
                <c:pt idx="16764">
                  <c:v>1.101619905703171</c:v>
                </c:pt>
                <c:pt idx="16765">
                  <c:v>1.1018102589628798</c:v>
                </c:pt>
                <c:pt idx="16766">
                  <c:v>1.1017447213239491</c:v>
                </c:pt>
                <c:pt idx="16767">
                  <c:v>1.1004269435206797</c:v>
                </c:pt>
                <c:pt idx="16768">
                  <c:v>1.1016718411998583</c:v>
                </c:pt>
                <c:pt idx="16769">
                  <c:v>1.1020555136298404</c:v>
                </c:pt>
                <c:pt idx="16770">
                  <c:v>1.1012978210459952</c:v>
                </c:pt>
                <c:pt idx="16771">
                  <c:v>1.1013715575336722</c:v>
                </c:pt>
                <c:pt idx="16772">
                  <c:v>1.10123760697178</c:v>
                </c:pt>
                <c:pt idx="16773">
                  <c:v>1.1005322815406358</c:v>
                </c:pt>
                <c:pt idx="16774">
                  <c:v>1.1011436351351442</c:v>
                </c:pt>
                <c:pt idx="16775">
                  <c:v>1.1006859657258905</c:v>
                </c:pt>
                <c:pt idx="16776">
                  <c:v>1.1009089604629831</c:v>
                </c:pt>
                <c:pt idx="16777">
                  <c:v>1.1002881321239679</c:v>
                </c:pt>
                <c:pt idx="16778">
                  <c:v>1.1018719454103165</c:v>
                </c:pt>
                <c:pt idx="16779">
                  <c:v>1.1022105416513182</c:v>
                </c:pt>
                <c:pt idx="16780">
                  <c:v>1.1017243371086067</c:v>
                </c:pt>
                <c:pt idx="16781">
                  <c:v>1.1004102501715007</c:v>
                </c:pt>
                <c:pt idx="16782">
                  <c:v>1.1008965282224339</c:v>
                </c:pt>
                <c:pt idx="16783">
                  <c:v>1.1014180683015125</c:v>
                </c:pt>
                <c:pt idx="16784">
                  <c:v>1.1009543456645572</c:v>
                </c:pt>
                <c:pt idx="16785">
                  <c:v>1.101478390446881</c:v>
                </c:pt>
                <c:pt idx="16786">
                  <c:v>1.101759149426119</c:v>
                </c:pt>
                <c:pt idx="16787">
                  <c:v>1.1024307470181451</c:v>
                </c:pt>
                <c:pt idx="16788">
                  <c:v>1.1013000261888675</c:v>
                </c:pt>
                <c:pt idx="16789">
                  <c:v>1.1017340021604829</c:v>
                </c:pt>
                <c:pt idx="16790">
                  <c:v>1.1012221650844776</c:v>
                </c:pt>
                <c:pt idx="16791">
                  <c:v>1.1007225747352882</c:v>
                </c:pt>
                <c:pt idx="16792">
                  <c:v>1.1002773347385815</c:v>
                </c:pt>
                <c:pt idx="16793">
                  <c:v>1.1008151434026656</c:v>
                </c:pt>
                <c:pt idx="16794">
                  <c:v>1.1014975992619045</c:v>
                </c:pt>
                <c:pt idx="16795">
                  <c:v>1.1007731859851015</c:v>
                </c:pt>
                <c:pt idx="16796">
                  <c:v>1.1018946803907588</c:v>
                </c:pt>
                <c:pt idx="16797">
                  <c:v>1.1008397084973065</c:v>
                </c:pt>
                <c:pt idx="16798">
                  <c:v>1.1007699168537142</c:v>
                </c:pt>
                <c:pt idx="16799">
                  <c:v>1.099647635205798</c:v>
                </c:pt>
                <c:pt idx="16800">
                  <c:v>1.100575792126081</c:v>
                </c:pt>
                <c:pt idx="16801">
                  <c:v>1.1006950568851854</c:v>
                </c:pt>
                <c:pt idx="16802">
                  <c:v>1.1008474414330593</c:v>
                </c:pt>
                <c:pt idx="16803">
                  <c:v>1.1017022124263436</c:v>
                </c:pt>
                <c:pt idx="16804">
                  <c:v>1.1005126286198237</c:v>
                </c:pt>
                <c:pt idx="16805">
                  <c:v>1.1009765347374891</c:v>
                </c:pt>
                <c:pt idx="16806">
                  <c:v>1.1020756590868235</c:v>
                </c:pt>
                <c:pt idx="16807">
                  <c:v>1.1010968921389395</c:v>
                </c:pt>
                <c:pt idx="16808">
                  <c:v>1.1015358162661717</c:v>
                </c:pt>
                <c:pt idx="16809">
                  <c:v>1.1009790789593048</c:v>
                </c:pt>
                <c:pt idx="16810">
                  <c:v>1.1009743128033056</c:v>
                </c:pt>
                <c:pt idx="16811">
                  <c:v>1.1021578888162442</c:v>
                </c:pt>
                <c:pt idx="16812">
                  <c:v>1.1010972090304358</c:v>
                </c:pt>
                <c:pt idx="16813">
                  <c:v>1.1008498304752832</c:v>
                </c:pt>
                <c:pt idx="16814">
                  <c:v>1.1020120924415306</c:v>
                </c:pt>
                <c:pt idx="16815">
                  <c:v>1.1015824926873015</c:v>
                </c:pt>
                <c:pt idx="16816">
                  <c:v>1.1006930410674483</c:v>
                </c:pt>
                <c:pt idx="16817">
                  <c:v>1.1014991693825533</c:v>
                </c:pt>
                <c:pt idx="16818">
                  <c:v>1.1017676098947462</c:v>
                </c:pt>
                <c:pt idx="16819">
                  <c:v>1.1008242764199425</c:v>
                </c:pt>
                <c:pt idx="16820">
                  <c:v>1.1011304292689112</c:v>
                </c:pt>
                <c:pt idx="16821">
                  <c:v>1.1006147236820263</c:v>
                </c:pt>
                <c:pt idx="16822">
                  <c:v>1.1007640530614295</c:v>
                </c:pt>
                <c:pt idx="16823">
                  <c:v>1.1019927294133969</c:v>
                </c:pt>
                <c:pt idx="16824">
                  <c:v>1.1008322995521014</c:v>
                </c:pt>
                <c:pt idx="16825">
                  <c:v>1.1011110942149096</c:v>
                </c:pt>
                <c:pt idx="16826">
                  <c:v>1.1001509380299488</c:v>
                </c:pt>
                <c:pt idx="16827">
                  <c:v>1.1016936571344027</c:v>
                </c:pt>
                <c:pt idx="16828">
                  <c:v>1.1014400635782193</c:v>
                </c:pt>
                <c:pt idx="16829">
                  <c:v>1.1001424247217413</c:v>
                </c:pt>
                <c:pt idx="16830">
                  <c:v>1.1011495725766058</c:v>
                </c:pt>
                <c:pt idx="16831">
                  <c:v>1.1007594819497366</c:v>
                </c:pt>
                <c:pt idx="16832">
                  <c:v>1.1024198737401316</c:v>
                </c:pt>
                <c:pt idx="16833">
                  <c:v>1.1006350922349182</c:v>
                </c:pt>
                <c:pt idx="16834">
                  <c:v>1.1023028735006155</c:v>
                </c:pt>
                <c:pt idx="16835">
                  <c:v>1.1009690798854854</c:v>
                </c:pt>
                <c:pt idx="16836">
                  <c:v>1.1015339377537257</c:v>
                </c:pt>
                <c:pt idx="16837">
                  <c:v>1.1008683586534185</c:v>
                </c:pt>
                <c:pt idx="16838">
                  <c:v>1.1029452376536648</c:v>
                </c:pt>
                <c:pt idx="16839">
                  <c:v>1.1004807533164311</c:v>
                </c:pt>
                <c:pt idx="16840">
                  <c:v>1.0993897583774177</c:v>
                </c:pt>
                <c:pt idx="16841">
                  <c:v>1.1017488433808109</c:v>
                </c:pt>
                <c:pt idx="16842">
                  <c:v>1.1021575377460828</c:v>
                </c:pt>
                <c:pt idx="16843">
                  <c:v>1.1019273161743879</c:v>
                </c:pt>
                <c:pt idx="16844">
                  <c:v>1.1018193022388332</c:v>
                </c:pt>
                <c:pt idx="16845">
                  <c:v>1.1005814627603205</c:v>
                </c:pt>
                <c:pt idx="16846">
                  <c:v>1.1003413248529832</c:v>
                </c:pt>
                <c:pt idx="16847">
                  <c:v>1.1011583866602541</c:v>
                </c:pt>
                <c:pt idx="16848">
                  <c:v>1.1005770838448801</c:v>
                </c:pt>
                <c:pt idx="16849">
                  <c:v>1.1014404360655687</c:v>
                </c:pt>
                <c:pt idx="16850">
                  <c:v>1.1003140776648992</c:v>
                </c:pt>
                <c:pt idx="16851">
                  <c:v>1.1006944696659617</c:v>
                </c:pt>
                <c:pt idx="16852">
                  <c:v>1.1020489988876341</c:v>
                </c:pt>
                <c:pt idx="16853">
                  <c:v>1.1008433174382801</c:v>
                </c:pt>
                <c:pt idx="16854">
                  <c:v>1.1003348279157537</c:v>
                </c:pt>
                <c:pt idx="16855">
                  <c:v>1.1007527912151163</c:v>
                </c:pt>
                <c:pt idx="16856">
                  <c:v>1.1020134001225879</c:v>
                </c:pt>
                <c:pt idx="16857">
                  <c:v>1.1033212012074018</c:v>
                </c:pt>
                <c:pt idx="16858">
                  <c:v>1.1018095491921931</c:v>
                </c:pt>
                <c:pt idx="16859">
                  <c:v>1.1009467203439511</c:v>
                </c:pt>
                <c:pt idx="16860">
                  <c:v>1.1022559088666637</c:v>
                </c:pt>
                <c:pt idx="16861">
                  <c:v>1.1008134849044344</c:v>
                </c:pt>
                <c:pt idx="16862">
                  <c:v>1.1008493493167764</c:v>
                </c:pt>
                <c:pt idx="16863">
                  <c:v>1.1000753940951262</c:v>
                </c:pt>
                <c:pt idx="16864">
                  <c:v>1.1005519089752278</c:v>
                </c:pt>
                <c:pt idx="16865">
                  <c:v>1.1007057137025316</c:v>
                </c:pt>
                <c:pt idx="16866">
                  <c:v>1.1019772472566136</c:v>
                </c:pt>
                <c:pt idx="16867">
                  <c:v>1.1017812595308085</c:v>
                </c:pt>
                <c:pt idx="16868">
                  <c:v>1.1007129199801495</c:v>
                </c:pt>
                <c:pt idx="16869">
                  <c:v>1.1004074699500839</c:v>
                </c:pt>
                <c:pt idx="16870">
                  <c:v>1.1021331180866278</c:v>
                </c:pt>
                <c:pt idx="16871">
                  <c:v>1.101903474181199</c:v>
                </c:pt>
                <c:pt idx="16872">
                  <c:v>1.1020254936936944</c:v>
                </c:pt>
                <c:pt idx="16873">
                  <c:v>1.1021261878043769</c:v>
                </c:pt>
                <c:pt idx="16874">
                  <c:v>1.1007776378226817</c:v>
                </c:pt>
                <c:pt idx="16875">
                  <c:v>1.1017445934170145</c:v>
                </c:pt>
                <c:pt idx="16876">
                  <c:v>1.1006456391401156</c:v>
                </c:pt>
                <c:pt idx="16877">
                  <c:v>1.1014656586337814</c:v>
                </c:pt>
                <c:pt idx="16878">
                  <c:v>1.1019772682407474</c:v>
                </c:pt>
                <c:pt idx="16879">
                  <c:v>1.1013309646507239</c:v>
                </c:pt>
                <c:pt idx="16880">
                  <c:v>1.1017422196872395</c:v>
                </c:pt>
                <c:pt idx="16881">
                  <c:v>1.1013049915962352</c:v>
                </c:pt>
                <c:pt idx="16882">
                  <c:v>1.1016131950256578</c:v>
                </c:pt>
                <c:pt idx="16883">
                  <c:v>1.1013432035058788</c:v>
                </c:pt>
                <c:pt idx="16884">
                  <c:v>1.1008566405614895</c:v>
                </c:pt>
                <c:pt idx="16885">
                  <c:v>1.1007016872668871</c:v>
                </c:pt>
                <c:pt idx="16886">
                  <c:v>1.1008665026871418</c:v>
                </c:pt>
                <c:pt idx="16887">
                  <c:v>1.1017525622942952</c:v>
                </c:pt>
                <c:pt idx="16888">
                  <c:v>1.1016413039802508</c:v>
                </c:pt>
                <c:pt idx="16889">
                  <c:v>1.1007584628301825</c:v>
                </c:pt>
                <c:pt idx="16890">
                  <c:v>1.1025088824561318</c:v>
                </c:pt>
                <c:pt idx="16891">
                  <c:v>1.1014627525547183</c:v>
                </c:pt>
                <c:pt idx="16892">
                  <c:v>1.1015504013594226</c:v>
                </c:pt>
                <c:pt idx="16893">
                  <c:v>1.1011993439226226</c:v>
                </c:pt>
                <c:pt idx="16894">
                  <c:v>1.1009183056773522</c:v>
                </c:pt>
                <c:pt idx="16895">
                  <c:v>1.1013899026738265</c:v>
                </c:pt>
                <c:pt idx="16896">
                  <c:v>1.1016001814609124</c:v>
                </c:pt>
                <c:pt idx="16897">
                  <c:v>1.1019403611728915</c:v>
                </c:pt>
                <c:pt idx="16898">
                  <c:v>1.1012781974337311</c:v>
                </c:pt>
                <c:pt idx="16899">
                  <c:v>1.1007769810244088</c:v>
                </c:pt>
                <c:pt idx="16900">
                  <c:v>1.1008434863788301</c:v>
                </c:pt>
                <c:pt idx="16901">
                  <c:v>1.1007333886655533</c:v>
                </c:pt>
                <c:pt idx="16902">
                  <c:v>1.1012842883180376</c:v>
                </c:pt>
                <c:pt idx="16903">
                  <c:v>1.1012452848307139</c:v>
                </c:pt>
                <c:pt idx="16904">
                  <c:v>1.1013809074244774</c:v>
                </c:pt>
                <c:pt idx="16905">
                  <c:v>1.1006868445962765</c:v>
                </c:pt>
                <c:pt idx="16906">
                  <c:v>1.1018061333309421</c:v>
                </c:pt>
                <c:pt idx="16907">
                  <c:v>1.1018248927676921</c:v>
                </c:pt>
                <c:pt idx="16908">
                  <c:v>1.100964719813325</c:v>
                </c:pt>
                <c:pt idx="16909">
                  <c:v>1.1014632446772075</c:v>
                </c:pt>
                <c:pt idx="16910">
                  <c:v>1.1023315700841265</c:v>
                </c:pt>
                <c:pt idx="16911">
                  <c:v>1.1014278427389801</c:v>
                </c:pt>
                <c:pt idx="16912">
                  <c:v>1.1016913224816844</c:v>
                </c:pt>
                <c:pt idx="16913">
                  <c:v>1.101928819986665</c:v>
                </c:pt>
                <c:pt idx="16914">
                  <c:v>1.1007022061370382</c:v>
                </c:pt>
                <c:pt idx="16915">
                  <c:v>1.1014308143946756</c:v>
                </c:pt>
                <c:pt idx="16916">
                  <c:v>1.1011923044090837</c:v>
                </c:pt>
                <c:pt idx="16917">
                  <c:v>1.100310677491273</c:v>
                </c:pt>
                <c:pt idx="16918">
                  <c:v>1.1006023988491362</c:v>
                </c:pt>
                <c:pt idx="16919">
                  <c:v>1.1005124747817798</c:v>
                </c:pt>
                <c:pt idx="16920">
                  <c:v>1.1011619045524632</c:v>
                </c:pt>
                <c:pt idx="16921">
                  <c:v>1.1018784670204229</c:v>
                </c:pt>
                <c:pt idx="16922">
                  <c:v>1.100940993702197</c:v>
                </c:pt>
                <c:pt idx="16923">
                  <c:v>1.1018048321233123</c:v>
                </c:pt>
                <c:pt idx="16924">
                  <c:v>1.100641696349159</c:v>
                </c:pt>
                <c:pt idx="16925">
                  <c:v>1.1024221156110623</c:v>
                </c:pt>
                <c:pt idx="16926">
                  <c:v>1.1013916376576536</c:v>
                </c:pt>
                <c:pt idx="16927">
                  <c:v>1.1011514321239513</c:v>
                </c:pt>
                <c:pt idx="16928">
                  <c:v>1.1001248434387576</c:v>
                </c:pt>
                <c:pt idx="16929">
                  <c:v>1.1017360808352819</c:v>
                </c:pt>
                <c:pt idx="16930">
                  <c:v>1.0992859397037886</c:v>
                </c:pt>
                <c:pt idx="16931">
                  <c:v>1.1005778022904316</c:v>
                </c:pt>
                <c:pt idx="16932">
                  <c:v>1.1007011815271299</c:v>
                </c:pt>
                <c:pt idx="16933">
                  <c:v>1.1014011965235693</c:v>
                </c:pt>
                <c:pt idx="16934">
                  <c:v>1.1022852524686535</c:v>
                </c:pt>
                <c:pt idx="16935">
                  <c:v>1.1016094642102046</c:v>
                </c:pt>
                <c:pt idx="16936">
                  <c:v>1.1021869829852451</c:v>
                </c:pt>
                <c:pt idx="16937">
                  <c:v>1.1011252338886734</c:v>
                </c:pt>
                <c:pt idx="16938">
                  <c:v>1.1016951443757157</c:v>
                </c:pt>
                <c:pt idx="16939">
                  <c:v>1.1006071708118559</c:v>
                </c:pt>
                <c:pt idx="16940">
                  <c:v>1.1014000268403832</c:v>
                </c:pt>
                <c:pt idx="16941">
                  <c:v>1.1027555217382115</c:v>
                </c:pt>
                <c:pt idx="16942">
                  <c:v>1.1016599411818815</c:v>
                </c:pt>
                <c:pt idx="16943">
                  <c:v>1.1028848527841233</c:v>
                </c:pt>
                <c:pt idx="16944">
                  <c:v>1.1015466900757984</c:v>
                </c:pt>
                <c:pt idx="16945">
                  <c:v>1.1022156509654524</c:v>
                </c:pt>
                <c:pt idx="16946">
                  <c:v>1.1010174628654026</c:v>
                </c:pt>
                <c:pt idx="16947">
                  <c:v>1.1014330218068538</c:v>
                </c:pt>
                <c:pt idx="16948">
                  <c:v>1.1013524509049326</c:v>
                </c:pt>
                <c:pt idx="16949">
                  <c:v>1.1006473969915023</c:v>
                </c:pt>
                <c:pt idx="16950">
                  <c:v>1.1013833714042591</c:v>
                </c:pt>
                <c:pt idx="16951">
                  <c:v>1.101156650032215</c:v>
                </c:pt>
                <c:pt idx="16952">
                  <c:v>1.1001103955655245</c:v>
                </c:pt>
                <c:pt idx="16953">
                  <c:v>1.1010641938393257</c:v>
                </c:pt>
                <c:pt idx="16954">
                  <c:v>1.1025098071842803</c:v>
                </c:pt>
                <c:pt idx="16955">
                  <c:v>1.1020626568866714</c:v>
                </c:pt>
                <c:pt idx="16956">
                  <c:v>1.1013283793014668</c:v>
                </c:pt>
                <c:pt idx="16957">
                  <c:v>1.1023316417176185</c:v>
                </c:pt>
                <c:pt idx="16958">
                  <c:v>1.1010417043440519</c:v>
                </c:pt>
                <c:pt idx="16959">
                  <c:v>1.1012860562418045</c:v>
                </c:pt>
                <c:pt idx="16960">
                  <c:v>1.1011938746570205</c:v>
                </c:pt>
                <c:pt idx="16961">
                  <c:v>1.1017487156426149</c:v>
                </c:pt>
                <c:pt idx="16962">
                  <c:v>1.1008262286169646</c:v>
                </c:pt>
                <c:pt idx="16963">
                  <c:v>1.1011136097679564</c:v>
                </c:pt>
                <c:pt idx="16964">
                  <c:v>1.1010350216136868</c:v>
                </c:pt>
                <c:pt idx="16965">
                  <c:v>1.1021203193619666</c:v>
                </c:pt>
                <c:pt idx="16966">
                  <c:v>1.1028011540829235</c:v>
                </c:pt>
                <c:pt idx="16967">
                  <c:v>1.1008176877962952</c:v>
                </c:pt>
                <c:pt idx="16968">
                  <c:v>1.1013246418491716</c:v>
                </c:pt>
                <c:pt idx="16969">
                  <c:v>1.0997297155297763</c:v>
                </c:pt>
                <c:pt idx="16970">
                  <c:v>1.1018617261452386</c:v>
                </c:pt>
                <c:pt idx="16971">
                  <c:v>1.1011331975982983</c:v>
                </c:pt>
                <c:pt idx="16972">
                  <c:v>1.1024909538687491</c:v>
                </c:pt>
                <c:pt idx="16973">
                  <c:v>1.1013425251844946</c:v>
                </c:pt>
                <c:pt idx="16974">
                  <c:v>1.1021475218851287</c:v>
                </c:pt>
                <c:pt idx="16975">
                  <c:v>1.1000739433925066</c:v>
                </c:pt>
                <c:pt idx="16976">
                  <c:v>1.1011698129986474</c:v>
                </c:pt>
                <c:pt idx="16977">
                  <c:v>1.1013367647240324</c:v>
                </c:pt>
                <c:pt idx="16978">
                  <c:v>1.1022734900165709</c:v>
                </c:pt>
                <c:pt idx="16979">
                  <c:v>1.1024144531528888</c:v>
                </c:pt>
                <c:pt idx="16980">
                  <c:v>1.1003087277742281</c:v>
                </c:pt>
                <c:pt idx="16981">
                  <c:v>1.100994349105985</c:v>
                </c:pt>
                <c:pt idx="16982">
                  <c:v>1.1017431964808342</c:v>
                </c:pt>
                <c:pt idx="16983">
                  <c:v>1.1016195035046659</c:v>
                </c:pt>
                <c:pt idx="16984">
                  <c:v>1.1020295901600548</c:v>
                </c:pt>
                <c:pt idx="16985">
                  <c:v>1.1007428392372984</c:v>
                </c:pt>
                <c:pt idx="16986">
                  <c:v>1.1009605280444126</c:v>
                </c:pt>
                <c:pt idx="16987">
                  <c:v>1.1005994763773919</c:v>
                </c:pt>
                <c:pt idx="16988">
                  <c:v>1.1013676386224298</c:v>
                </c:pt>
                <c:pt idx="16989">
                  <c:v>1.1006817359671928</c:v>
                </c:pt>
                <c:pt idx="16990">
                  <c:v>1.1012932388954253</c:v>
                </c:pt>
                <c:pt idx="16991">
                  <c:v>1.1019338390894633</c:v>
                </c:pt>
                <c:pt idx="16992">
                  <c:v>1.1013013544571604</c:v>
                </c:pt>
                <c:pt idx="16993">
                  <c:v>1.1003489581608425</c:v>
                </c:pt>
                <c:pt idx="16994">
                  <c:v>1.1015904077607612</c:v>
                </c:pt>
                <c:pt idx="16995">
                  <c:v>1.1011827063602342</c:v>
                </c:pt>
                <c:pt idx="16996">
                  <c:v>1.1009491102313385</c:v>
                </c:pt>
                <c:pt idx="16997">
                  <c:v>1.1015128079719669</c:v>
                </c:pt>
                <c:pt idx="16998">
                  <c:v>1.1024091343561486</c:v>
                </c:pt>
                <c:pt idx="16999">
                  <c:v>1.1008619195569929</c:v>
                </c:pt>
                <c:pt idx="17000">
                  <c:v>1.1001803266163304</c:v>
                </c:pt>
                <c:pt idx="17001">
                  <c:v>1.1020026649838988</c:v>
                </c:pt>
                <c:pt idx="17002">
                  <c:v>1.1012671135237802</c:v>
                </c:pt>
                <c:pt idx="17003">
                  <c:v>1.1018385693696064</c:v>
                </c:pt>
                <c:pt idx="17004">
                  <c:v>1.1026943453931566</c:v>
                </c:pt>
                <c:pt idx="17005">
                  <c:v>1.1012714647173443</c:v>
                </c:pt>
                <c:pt idx="17006">
                  <c:v>1.1020488125268133</c:v>
                </c:pt>
                <c:pt idx="17007">
                  <c:v>1.1013667085124461</c:v>
                </c:pt>
                <c:pt idx="17008">
                  <c:v>1.1006306696515555</c:v>
                </c:pt>
                <c:pt idx="17009">
                  <c:v>1.1012317912950982</c:v>
                </c:pt>
                <c:pt idx="17010">
                  <c:v>1.1011151660828813</c:v>
                </c:pt>
                <c:pt idx="17011">
                  <c:v>1.1013694655641868</c:v>
                </c:pt>
                <c:pt idx="17012">
                  <c:v>1.1020117067935615</c:v>
                </c:pt>
                <c:pt idx="17013">
                  <c:v>1.1004755786494147</c:v>
                </c:pt>
                <c:pt idx="17014">
                  <c:v>1.1017909430264239</c:v>
                </c:pt>
                <c:pt idx="17015">
                  <c:v>1.1001478606350976</c:v>
                </c:pt>
                <c:pt idx="17016">
                  <c:v>1.1008869389580092</c:v>
                </c:pt>
                <c:pt idx="17017">
                  <c:v>1.1016692624629927</c:v>
                </c:pt>
                <c:pt idx="17018">
                  <c:v>1.1016156031246829</c:v>
                </c:pt>
                <c:pt idx="17019">
                  <c:v>1.100586623761389</c:v>
                </c:pt>
                <c:pt idx="17020">
                  <c:v>1.1007663688174654</c:v>
                </c:pt>
                <c:pt idx="17021">
                  <c:v>1.1015699827428533</c:v>
                </c:pt>
                <c:pt idx="17022">
                  <c:v>1.1010412114870503</c:v>
                </c:pt>
                <c:pt idx="17023">
                  <c:v>1.102209916246172</c:v>
                </c:pt>
                <c:pt idx="17024">
                  <c:v>1.1018460826225158</c:v>
                </c:pt>
                <c:pt idx="17025">
                  <c:v>1.1009899918944572</c:v>
                </c:pt>
                <c:pt idx="17026">
                  <c:v>1.1011934205129619</c:v>
                </c:pt>
                <c:pt idx="17027">
                  <c:v>1.1016011320814716</c:v>
                </c:pt>
                <c:pt idx="17028">
                  <c:v>1.1015710844579421</c:v>
                </c:pt>
                <c:pt idx="17029">
                  <c:v>1.1008057248497147</c:v>
                </c:pt>
                <c:pt idx="17030">
                  <c:v>1.1003234435945597</c:v>
                </c:pt>
                <c:pt idx="17031">
                  <c:v>1.1006066026836898</c:v>
                </c:pt>
                <c:pt idx="17032">
                  <c:v>1.1000866536483416</c:v>
                </c:pt>
                <c:pt idx="17033">
                  <c:v>1.0996861729402512</c:v>
                </c:pt>
                <c:pt idx="17034">
                  <c:v>1.1021436685382791</c:v>
                </c:pt>
                <c:pt idx="17035">
                  <c:v>1.1003232897095125</c:v>
                </c:pt>
                <c:pt idx="17036">
                  <c:v>1.1012570187760766</c:v>
                </c:pt>
                <c:pt idx="17037">
                  <c:v>1.1012134743477497</c:v>
                </c:pt>
                <c:pt idx="17038">
                  <c:v>1.1013085455344762</c:v>
                </c:pt>
                <c:pt idx="17039">
                  <c:v>1.1011649559190337</c:v>
                </c:pt>
                <c:pt idx="17040">
                  <c:v>1.1005218072209113</c:v>
                </c:pt>
                <c:pt idx="17041">
                  <c:v>1.1023151532380333</c:v>
                </c:pt>
                <c:pt idx="17042">
                  <c:v>1.1021088859435515</c:v>
                </c:pt>
                <c:pt idx="17043">
                  <c:v>1.1007680641549731</c:v>
                </c:pt>
                <c:pt idx="17044">
                  <c:v>1.1014109720104535</c:v>
                </c:pt>
                <c:pt idx="17045">
                  <c:v>1.1000957160679101</c:v>
                </c:pt>
                <c:pt idx="17046">
                  <c:v>1.1015489299168117</c:v>
                </c:pt>
                <c:pt idx="17047">
                  <c:v>1.1013102771962548</c:v>
                </c:pt>
                <c:pt idx="17048">
                  <c:v>1.1018198822076259</c:v>
                </c:pt>
                <c:pt idx="17049">
                  <c:v>1.1014111540224885</c:v>
                </c:pt>
                <c:pt idx="17050">
                  <c:v>1.1018896776497902</c:v>
                </c:pt>
                <c:pt idx="17051">
                  <c:v>1.1003071793134962</c:v>
                </c:pt>
                <c:pt idx="17052">
                  <c:v>1.1011476561433022</c:v>
                </c:pt>
                <c:pt idx="17053">
                  <c:v>1.1013733114326838</c:v>
                </c:pt>
                <c:pt idx="17054">
                  <c:v>1.1008367426858146</c:v>
                </c:pt>
                <c:pt idx="17055">
                  <c:v>1.1009183232095927</c:v>
                </c:pt>
                <c:pt idx="17056">
                  <c:v>1.1021128470597632</c:v>
                </c:pt>
                <c:pt idx="17057">
                  <c:v>1.1006764121955708</c:v>
                </c:pt>
                <c:pt idx="17058">
                  <c:v>1.1006025932351138</c:v>
                </c:pt>
                <c:pt idx="17059">
                  <c:v>1.1013108305229051</c:v>
                </c:pt>
                <c:pt idx="17060">
                  <c:v>1.1000709604496866</c:v>
                </c:pt>
                <c:pt idx="17061">
                  <c:v>1.0997158889365597</c:v>
                </c:pt>
                <c:pt idx="17062">
                  <c:v>1.1012080062949654</c:v>
                </c:pt>
                <c:pt idx="17063">
                  <c:v>1.1018635928682583</c:v>
                </c:pt>
                <c:pt idx="17064">
                  <c:v>1.101302416416603</c:v>
                </c:pt>
                <c:pt idx="17065">
                  <c:v>1.1016839428622258</c:v>
                </c:pt>
                <c:pt idx="17066">
                  <c:v>1.1004533145828732</c:v>
                </c:pt>
                <c:pt idx="17067">
                  <c:v>1.1008566730208387</c:v>
                </c:pt>
                <c:pt idx="17068">
                  <c:v>1.1014206579480039</c:v>
                </c:pt>
                <c:pt idx="17069">
                  <c:v>1.1010869217827906</c:v>
                </c:pt>
                <c:pt idx="17070">
                  <c:v>1.1007443386045905</c:v>
                </c:pt>
                <c:pt idx="17071">
                  <c:v>1.1008603240234944</c:v>
                </c:pt>
                <c:pt idx="17072">
                  <c:v>1.1008836257964241</c:v>
                </c:pt>
                <c:pt idx="17073">
                  <c:v>1.100799931309383</c:v>
                </c:pt>
                <c:pt idx="17074">
                  <c:v>1.1008388350105245</c:v>
                </c:pt>
                <c:pt idx="17075">
                  <c:v>1.1011155614868857</c:v>
                </c:pt>
                <c:pt idx="17076">
                  <c:v>1.1027634549665328</c:v>
                </c:pt>
                <c:pt idx="17077">
                  <c:v>1.1006467727919582</c:v>
                </c:pt>
                <c:pt idx="17078">
                  <c:v>1.1009632919014054</c:v>
                </c:pt>
                <c:pt idx="17079">
                  <c:v>1.1012838312128315</c:v>
                </c:pt>
                <c:pt idx="17080">
                  <c:v>1.1010117764420433</c:v>
                </c:pt>
                <c:pt idx="17081">
                  <c:v>1.1009250787807443</c:v>
                </c:pt>
                <c:pt idx="17082">
                  <c:v>1.1011768446492338</c:v>
                </c:pt>
                <c:pt idx="17083">
                  <c:v>1.100756520267191</c:v>
                </c:pt>
                <c:pt idx="17084">
                  <c:v>1.1012786567951711</c:v>
                </c:pt>
                <c:pt idx="17085">
                  <c:v>1.1018542327120417</c:v>
                </c:pt>
                <c:pt idx="17086">
                  <c:v>1.1004569838524705</c:v>
                </c:pt>
                <c:pt idx="17087">
                  <c:v>1.1002922062450213</c:v>
                </c:pt>
                <c:pt idx="17088">
                  <c:v>1.1010843891642901</c:v>
                </c:pt>
                <c:pt idx="17089">
                  <c:v>1.1016192056366647</c:v>
                </c:pt>
                <c:pt idx="17090">
                  <c:v>1.1026992361629067</c:v>
                </c:pt>
                <c:pt idx="17091">
                  <c:v>1.1014729582899911</c:v>
                </c:pt>
                <c:pt idx="17092">
                  <c:v>1.1016335724837536</c:v>
                </c:pt>
                <c:pt idx="17093">
                  <c:v>1.1011211677430199</c:v>
                </c:pt>
                <c:pt idx="17094">
                  <c:v>1.1004782861082008</c:v>
                </c:pt>
                <c:pt idx="17095">
                  <c:v>1.1011990387396058</c:v>
                </c:pt>
                <c:pt idx="17096">
                  <c:v>1.1009638583947725</c:v>
                </c:pt>
                <c:pt idx="17097">
                  <c:v>1.1016541062429355</c:v>
                </c:pt>
                <c:pt idx="17098">
                  <c:v>1.1009069854001348</c:v>
                </c:pt>
                <c:pt idx="17099">
                  <c:v>1.1013617447866639</c:v>
                </c:pt>
                <c:pt idx="17100">
                  <c:v>1.1005636685827542</c:v>
                </c:pt>
                <c:pt idx="17101">
                  <c:v>1.1000820304324113</c:v>
                </c:pt>
                <c:pt idx="17102">
                  <c:v>1.1006328996203953</c:v>
                </c:pt>
                <c:pt idx="17103">
                  <c:v>1.1007170929686365</c:v>
                </c:pt>
                <c:pt idx="17104">
                  <c:v>1.1015346893805478</c:v>
                </c:pt>
                <c:pt idx="17105">
                  <c:v>1.1003694665576231</c:v>
                </c:pt>
                <c:pt idx="17106">
                  <c:v>1.1020339331661277</c:v>
                </c:pt>
                <c:pt idx="17107">
                  <c:v>1.1009584918420832</c:v>
                </c:pt>
                <c:pt idx="17108">
                  <c:v>1.1023550845675851</c:v>
                </c:pt>
                <c:pt idx="17109">
                  <c:v>1.1001219991629996</c:v>
                </c:pt>
                <c:pt idx="17110">
                  <c:v>1.100916331171258</c:v>
                </c:pt>
                <c:pt idx="17111">
                  <c:v>1.1027580555963574</c:v>
                </c:pt>
                <c:pt idx="17112">
                  <c:v>1.0996859629049489</c:v>
                </c:pt>
                <c:pt idx="17113">
                  <c:v>1.1009024648504657</c:v>
                </c:pt>
                <c:pt idx="17114">
                  <c:v>1.1011108997687915</c:v>
                </c:pt>
                <c:pt idx="17115">
                  <c:v>1.1013068125499201</c:v>
                </c:pt>
                <c:pt idx="17116">
                  <c:v>1.0999281189919627</c:v>
                </c:pt>
                <c:pt idx="17117">
                  <c:v>1.1011717252219195</c:v>
                </c:pt>
                <c:pt idx="17118">
                  <c:v>1.1022916501064646</c:v>
                </c:pt>
                <c:pt idx="17119">
                  <c:v>1.1017663192131626</c:v>
                </c:pt>
                <c:pt idx="17120">
                  <c:v>1.1008675950168796</c:v>
                </c:pt>
                <c:pt idx="17121">
                  <c:v>1.1004526273830864</c:v>
                </c:pt>
                <c:pt idx="17122">
                  <c:v>1.1000630397386901</c:v>
                </c:pt>
                <c:pt idx="17123">
                  <c:v>1.1006672412411487</c:v>
                </c:pt>
                <c:pt idx="17124">
                  <c:v>1.1011727030051159</c:v>
                </c:pt>
                <c:pt idx="17125">
                  <c:v>1.1009172558697069</c:v>
                </c:pt>
                <c:pt idx="17126">
                  <c:v>1.1008509404855762</c:v>
                </c:pt>
                <c:pt idx="17127">
                  <c:v>1.1011500378476562</c:v>
                </c:pt>
                <c:pt idx="17128">
                  <c:v>1.1013693752970113</c:v>
                </c:pt>
                <c:pt idx="17129">
                  <c:v>1.1012507345229505</c:v>
                </c:pt>
                <c:pt idx="17130">
                  <c:v>1.101837346311562</c:v>
                </c:pt>
                <c:pt idx="17131">
                  <c:v>1.1023606538308468</c:v>
                </c:pt>
                <c:pt idx="17132">
                  <c:v>1.101445516437267</c:v>
                </c:pt>
                <c:pt idx="17133">
                  <c:v>1.1008599382289317</c:v>
                </c:pt>
                <c:pt idx="17134">
                  <c:v>1.1018309514380271</c:v>
                </c:pt>
                <c:pt idx="17135">
                  <c:v>1.1013334523840324</c:v>
                </c:pt>
                <c:pt idx="17136">
                  <c:v>1.1002346982202755</c:v>
                </c:pt>
                <c:pt idx="17137">
                  <c:v>1.1009915292191472</c:v>
                </c:pt>
                <c:pt idx="17138">
                  <c:v>1.1004861672121693</c:v>
                </c:pt>
                <c:pt idx="17139">
                  <c:v>1.1001032915785769</c:v>
                </c:pt>
                <c:pt idx="17140">
                  <c:v>1.100603699616759</c:v>
                </c:pt>
                <c:pt idx="17141">
                  <c:v>1.1006670551637054</c:v>
                </c:pt>
                <c:pt idx="17142">
                  <c:v>1.1013135200040436</c:v>
                </c:pt>
                <c:pt idx="17143">
                  <c:v>1.1008704007272732</c:v>
                </c:pt>
                <c:pt idx="17144">
                  <c:v>1.1013873129223393</c:v>
                </c:pt>
                <c:pt idx="17145">
                  <c:v>1.1015356549083712</c:v>
                </c:pt>
                <c:pt idx="17146">
                  <c:v>1.1010167978727541</c:v>
                </c:pt>
                <c:pt idx="17147">
                  <c:v>1.1017738205521785</c:v>
                </c:pt>
                <c:pt idx="17148">
                  <c:v>1.1018265172968482</c:v>
                </c:pt>
                <c:pt idx="17149">
                  <c:v>1.1007183863376151</c:v>
                </c:pt>
                <c:pt idx="17150">
                  <c:v>1.1013360041130189</c:v>
                </c:pt>
                <c:pt idx="17151">
                  <c:v>1.1022630912525115</c:v>
                </c:pt>
                <c:pt idx="17152">
                  <c:v>1.1011257158312986</c:v>
                </c:pt>
                <c:pt idx="17153">
                  <c:v>1.1013128629058635</c:v>
                </c:pt>
                <c:pt idx="17154">
                  <c:v>1.101398160359812</c:v>
                </c:pt>
                <c:pt idx="17155">
                  <c:v>1.1020671532945518</c:v>
                </c:pt>
                <c:pt idx="17156">
                  <c:v>1.1018805667999076</c:v>
                </c:pt>
                <c:pt idx="17157">
                  <c:v>1.101166116633979</c:v>
                </c:pt>
                <c:pt idx="17158">
                  <c:v>1.1018306150581865</c:v>
                </c:pt>
                <c:pt idx="17159">
                  <c:v>1.1019157561131527</c:v>
                </c:pt>
                <c:pt idx="17160">
                  <c:v>1.1006088250479329</c:v>
                </c:pt>
                <c:pt idx="17161">
                  <c:v>1.1021910675595374</c:v>
                </c:pt>
                <c:pt idx="17162">
                  <c:v>1.1022645753870393</c:v>
                </c:pt>
                <c:pt idx="17163">
                  <c:v>1.1016594678532967</c:v>
                </c:pt>
                <c:pt idx="17164">
                  <c:v>1.101143586924838</c:v>
                </c:pt>
                <c:pt idx="17165">
                  <c:v>1.1014882879007102</c:v>
                </c:pt>
                <c:pt idx="17166">
                  <c:v>1.1009855590454407</c:v>
                </c:pt>
                <c:pt idx="17167">
                  <c:v>1.1004823743292376</c:v>
                </c:pt>
                <c:pt idx="17168">
                  <c:v>1.1013091619703632</c:v>
                </c:pt>
                <c:pt idx="17169">
                  <c:v>1.101150331396942</c:v>
                </c:pt>
                <c:pt idx="17170">
                  <c:v>1.1018105673286955</c:v>
                </c:pt>
                <c:pt idx="17171">
                  <c:v>1.1011435298585912</c:v>
                </c:pt>
                <c:pt idx="17172">
                  <c:v>1.1011848898520589</c:v>
                </c:pt>
                <c:pt idx="17173">
                  <c:v>1.1004111779306691</c:v>
                </c:pt>
                <c:pt idx="17174">
                  <c:v>1.100840704015664</c:v>
                </c:pt>
                <c:pt idx="17175">
                  <c:v>1.1005071237851582</c:v>
                </c:pt>
                <c:pt idx="17176">
                  <c:v>1.1018466773027595</c:v>
                </c:pt>
                <c:pt idx="17177">
                  <c:v>1.1003715028391643</c:v>
                </c:pt>
                <c:pt idx="17178">
                  <c:v>1.1014725373832353</c:v>
                </c:pt>
                <c:pt idx="17179">
                  <c:v>1.1022370073535417</c:v>
                </c:pt>
                <c:pt idx="17180">
                  <c:v>1.1016271887791051</c:v>
                </c:pt>
                <c:pt idx="17181">
                  <c:v>1.1015146114623231</c:v>
                </c:pt>
                <c:pt idx="17182">
                  <c:v>1.1013559050362622</c:v>
                </c:pt>
                <c:pt idx="17183">
                  <c:v>1.1015864441590395</c:v>
                </c:pt>
                <c:pt idx="17184">
                  <c:v>1.1016200174999906</c:v>
                </c:pt>
                <c:pt idx="17185">
                  <c:v>1.1016499811443765</c:v>
                </c:pt>
                <c:pt idx="17186">
                  <c:v>1.1008432607932073</c:v>
                </c:pt>
                <c:pt idx="17187">
                  <c:v>1.1022093023059143</c:v>
                </c:pt>
                <c:pt idx="17188">
                  <c:v>1.1011123106463392</c:v>
                </c:pt>
                <c:pt idx="17189">
                  <c:v>1.1019139123386947</c:v>
                </c:pt>
                <c:pt idx="17190">
                  <c:v>1.1021000682841797</c:v>
                </c:pt>
                <c:pt idx="17191">
                  <c:v>1.1012723937065123</c:v>
                </c:pt>
                <c:pt idx="17192">
                  <c:v>1.1022377035695825</c:v>
                </c:pt>
                <c:pt idx="17193">
                  <c:v>1.1018708618116433</c:v>
                </c:pt>
                <c:pt idx="17194">
                  <c:v>1.101445374181691</c:v>
                </c:pt>
                <c:pt idx="17195">
                  <c:v>1.1027091883804001</c:v>
                </c:pt>
                <c:pt idx="17196">
                  <c:v>1.1010412714614892</c:v>
                </c:pt>
                <c:pt idx="17197">
                  <c:v>1.1009521593371954</c:v>
                </c:pt>
                <c:pt idx="17198">
                  <c:v>1.1010875169845229</c:v>
                </c:pt>
                <c:pt idx="17199">
                  <c:v>1.100907075677221</c:v>
                </c:pt>
                <c:pt idx="17200">
                  <c:v>1.101003880589444</c:v>
                </c:pt>
                <c:pt idx="17201">
                  <c:v>1.102247034755969</c:v>
                </c:pt>
                <c:pt idx="17202">
                  <c:v>1.1009286644144884</c:v>
                </c:pt>
                <c:pt idx="17203">
                  <c:v>1.1004748196817746</c:v>
                </c:pt>
                <c:pt idx="17204">
                  <c:v>1.0990271343805373</c:v>
                </c:pt>
                <c:pt idx="17205">
                  <c:v>1.1029330163511659</c:v>
                </c:pt>
                <c:pt idx="17206">
                  <c:v>1.1003225045441978</c:v>
                </c:pt>
                <c:pt idx="17207">
                  <c:v>1.1011507970883065</c:v>
                </c:pt>
                <c:pt idx="17208">
                  <c:v>1.1009151290739734</c:v>
                </c:pt>
                <c:pt idx="17209">
                  <c:v>1.1009071660025842</c:v>
                </c:pt>
                <c:pt idx="17210">
                  <c:v>1.101378566558626</c:v>
                </c:pt>
                <c:pt idx="17211">
                  <c:v>1.1012764501068089</c:v>
                </c:pt>
                <c:pt idx="17212">
                  <c:v>1.1020542107345912</c:v>
                </c:pt>
                <c:pt idx="17213">
                  <c:v>1.1016264636473785</c:v>
                </c:pt>
                <c:pt idx="17214">
                  <c:v>1.1002343781290342</c:v>
                </c:pt>
                <c:pt idx="17215">
                  <c:v>1.1012317811369245</c:v>
                </c:pt>
                <c:pt idx="17216">
                  <c:v>1.10119581356191</c:v>
                </c:pt>
                <c:pt idx="17217">
                  <c:v>1.1000875823142844</c:v>
                </c:pt>
                <c:pt idx="17218">
                  <c:v>1.1007810753962097</c:v>
                </c:pt>
                <c:pt idx="17219">
                  <c:v>1.1014052712981093</c:v>
                </c:pt>
                <c:pt idx="17220">
                  <c:v>1.101776309056292</c:v>
                </c:pt>
                <c:pt idx="17221">
                  <c:v>1.1003048996499514</c:v>
                </c:pt>
                <c:pt idx="17222">
                  <c:v>1.1018470187897618</c:v>
                </c:pt>
                <c:pt idx="17223">
                  <c:v>1.101017293843215</c:v>
                </c:pt>
                <c:pt idx="17224">
                  <c:v>1.1005557717134138</c:v>
                </c:pt>
                <c:pt idx="17225">
                  <c:v>1.1006136051814197</c:v>
                </c:pt>
                <c:pt idx="17226">
                  <c:v>1.1002719033028463</c:v>
                </c:pt>
                <c:pt idx="17227">
                  <c:v>1.1017681618565072</c:v>
                </c:pt>
                <c:pt idx="17228">
                  <c:v>1.1007243615342455</c:v>
                </c:pt>
                <c:pt idx="17229">
                  <c:v>1.1018728606936135</c:v>
                </c:pt>
                <c:pt idx="17230">
                  <c:v>1.1014840079607766</c:v>
                </c:pt>
                <c:pt idx="17231">
                  <c:v>1.1028039677488768</c:v>
                </c:pt>
                <c:pt idx="17232">
                  <c:v>1.1016946858906427</c:v>
                </c:pt>
                <c:pt idx="17233">
                  <c:v>1.1009605925152623</c:v>
                </c:pt>
                <c:pt idx="17234">
                  <c:v>1.1001615740797819</c:v>
                </c:pt>
                <c:pt idx="17235">
                  <c:v>1.1010410424454904</c:v>
                </c:pt>
                <c:pt idx="17236">
                  <c:v>1.1020178854608713</c:v>
                </c:pt>
                <c:pt idx="17237">
                  <c:v>1.1015231336320124</c:v>
                </c:pt>
                <c:pt idx="17238">
                  <c:v>1.1007183198100896</c:v>
                </c:pt>
                <c:pt idx="17239">
                  <c:v>1.1009663030194941</c:v>
                </c:pt>
                <c:pt idx="17240">
                  <c:v>1.1003770851429941</c:v>
                </c:pt>
                <c:pt idx="17241">
                  <c:v>1.1023391288488498</c:v>
                </c:pt>
                <c:pt idx="17242">
                  <c:v>1.1019698272624987</c:v>
                </c:pt>
                <c:pt idx="17243">
                  <c:v>1.1016562902007054</c:v>
                </c:pt>
                <c:pt idx="17244">
                  <c:v>1.1017273138892423</c:v>
                </c:pt>
                <c:pt idx="17245">
                  <c:v>1.1015605798912307</c:v>
                </c:pt>
                <c:pt idx="17246">
                  <c:v>1.1006602671602597</c:v>
                </c:pt>
                <c:pt idx="17247">
                  <c:v>1.1014660223026445</c:v>
                </c:pt>
                <c:pt idx="17248">
                  <c:v>1.1012533158326474</c:v>
                </c:pt>
                <c:pt idx="17249">
                  <c:v>1.1014294633928436</c:v>
                </c:pt>
                <c:pt idx="17250">
                  <c:v>1.1008772804711104</c:v>
                </c:pt>
                <c:pt idx="17251">
                  <c:v>1.1025306474261374</c:v>
                </c:pt>
                <c:pt idx="17252">
                  <c:v>1.101140250643142</c:v>
                </c:pt>
                <c:pt idx="17253">
                  <c:v>1.1003841769261993</c:v>
                </c:pt>
                <c:pt idx="17254">
                  <c:v>1.1009206199633388</c:v>
                </c:pt>
                <c:pt idx="17255">
                  <c:v>1.1012782178686671</c:v>
                </c:pt>
                <c:pt idx="17256">
                  <c:v>1.1002181556965702</c:v>
                </c:pt>
                <c:pt idx="17257">
                  <c:v>1.100368177374119</c:v>
                </c:pt>
                <c:pt idx="17258">
                  <c:v>1.1016197366336604</c:v>
                </c:pt>
                <c:pt idx="17259">
                  <c:v>1.1013122479063993</c:v>
                </c:pt>
                <c:pt idx="17260">
                  <c:v>1.1010713081118493</c:v>
                </c:pt>
                <c:pt idx="17261">
                  <c:v>1.0998893045412508</c:v>
                </c:pt>
                <c:pt idx="17262">
                  <c:v>1.1014127597243359</c:v>
                </c:pt>
                <c:pt idx="17263">
                  <c:v>1.1018181590720975</c:v>
                </c:pt>
                <c:pt idx="17264">
                  <c:v>1.1002053878050948</c:v>
                </c:pt>
                <c:pt idx="17265">
                  <c:v>1.100828399644602</c:v>
                </c:pt>
                <c:pt idx="17266">
                  <c:v>1.0999551033560619</c:v>
                </c:pt>
                <c:pt idx="17267">
                  <c:v>1.101680394874532</c:v>
                </c:pt>
                <c:pt idx="17268">
                  <c:v>1.1010008035920837</c:v>
                </c:pt>
                <c:pt idx="17269">
                  <c:v>1.1005796361595599</c:v>
                </c:pt>
                <c:pt idx="17270">
                  <c:v>1.101077223310907</c:v>
                </c:pt>
                <c:pt idx="17271">
                  <c:v>1.1007206562804894</c:v>
                </c:pt>
                <c:pt idx="17272">
                  <c:v>1.1004546843432617</c:v>
                </c:pt>
                <c:pt idx="17273">
                  <c:v>1.1005655151994886</c:v>
                </c:pt>
                <c:pt idx="17274">
                  <c:v>1.1024165649294777</c:v>
                </c:pt>
                <c:pt idx="17275">
                  <c:v>1.1013988749454429</c:v>
                </c:pt>
                <c:pt idx="17276">
                  <c:v>1.1004018337296366</c:v>
                </c:pt>
                <c:pt idx="17277">
                  <c:v>1.1008729764551874</c:v>
                </c:pt>
                <c:pt idx="17278">
                  <c:v>1.1019300793464848</c:v>
                </c:pt>
                <c:pt idx="17279">
                  <c:v>1.1008054938647593</c:v>
                </c:pt>
                <c:pt idx="17280">
                  <c:v>1.1020946645152747</c:v>
                </c:pt>
                <c:pt idx="17281">
                  <c:v>1.1015255569213691</c:v>
                </c:pt>
                <c:pt idx="17282">
                  <c:v>1.1006348886629824</c:v>
                </c:pt>
                <c:pt idx="17283">
                  <c:v>1.1009345788072649</c:v>
                </c:pt>
                <c:pt idx="17284">
                  <c:v>1.1006009294835719</c:v>
                </c:pt>
                <c:pt idx="17285">
                  <c:v>1.1014516947150168</c:v>
                </c:pt>
                <c:pt idx="17286">
                  <c:v>1.1007105733565676</c:v>
                </c:pt>
                <c:pt idx="17287">
                  <c:v>1.1014695455203571</c:v>
                </c:pt>
                <c:pt idx="17288">
                  <c:v>1.1022691769719195</c:v>
                </c:pt>
                <c:pt idx="17289">
                  <c:v>1.1027998327751278</c:v>
                </c:pt>
                <c:pt idx="17290">
                  <c:v>1.1021644160521897</c:v>
                </c:pt>
                <c:pt idx="17291">
                  <c:v>1.1009680924493457</c:v>
                </c:pt>
                <c:pt idx="17292">
                  <c:v>1.1008468493602344</c:v>
                </c:pt>
                <c:pt idx="17293">
                  <c:v>1.100987414162887</c:v>
                </c:pt>
                <c:pt idx="17294">
                  <c:v>1.1011622686011664</c:v>
                </c:pt>
                <c:pt idx="17295">
                  <c:v>1.1005174072964505</c:v>
                </c:pt>
                <c:pt idx="17296">
                  <c:v>1.1010666835753387</c:v>
                </c:pt>
                <c:pt idx="17297">
                  <c:v>1.1013261986053877</c:v>
                </c:pt>
                <c:pt idx="17298">
                  <c:v>1.1001954617699772</c:v>
                </c:pt>
                <c:pt idx="17299">
                  <c:v>1.100812254992283</c:v>
                </c:pt>
                <c:pt idx="17300">
                  <c:v>1.100724158405932</c:v>
                </c:pt>
                <c:pt idx="17301">
                  <c:v>1.1013996002107569</c:v>
                </c:pt>
                <c:pt idx="17302">
                  <c:v>1.1021440722658198</c:v>
                </c:pt>
                <c:pt idx="17303">
                  <c:v>1.1027285777652187</c:v>
                </c:pt>
                <c:pt idx="17304">
                  <c:v>1.1016499811443767</c:v>
                </c:pt>
                <c:pt idx="17305">
                  <c:v>1.1012812586513858</c:v>
                </c:pt>
                <c:pt idx="17306">
                  <c:v>1.1012672993555392</c:v>
                </c:pt>
                <c:pt idx="17307">
                  <c:v>1.1013135327471775</c:v>
                </c:pt>
                <c:pt idx="17308">
                  <c:v>1.1016007495388076</c:v>
                </c:pt>
                <c:pt idx="17309">
                  <c:v>1.1019252630473642</c:v>
                </c:pt>
                <c:pt idx="17310">
                  <c:v>1.099109621129861</c:v>
                </c:pt>
                <c:pt idx="17311">
                  <c:v>1.1003595207584405</c:v>
                </c:pt>
                <c:pt idx="17312">
                  <c:v>1.1002433931262858</c:v>
                </c:pt>
                <c:pt idx="17313">
                  <c:v>1.1021348897518122</c:v>
                </c:pt>
                <c:pt idx="17314">
                  <c:v>1.1001043910289605</c:v>
                </c:pt>
                <c:pt idx="17315">
                  <c:v>1.101410747121901</c:v>
                </c:pt>
                <c:pt idx="17316">
                  <c:v>1.1005930564767146</c:v>
                </c:pt>
                <c:pt idx="17317">
                  <c:v>1.1012457400233826</c:v>
                </c:pt>
                <c:pt idx="17318">
                  <c:v>1.1021041418317399</c:v>
                </c:pt>
                <c:pt idx="17319">
                  <c:v>1.100451050272383</c:v>
                </c:pt>
                <c:pt idx="17320">
                  <c:v>1.1013274997700302</c:v>
                </c:pt>
                <c:pt idx="17321">
                  <c:v>1.1014354877827266</c:v>
                </c:pt>
                <c:pt idx="17322">
                  <c:v>1.1018903841175245</c:v>
                </c:pt>
                <c:pt idx="17323">
                  <c:v>1.1008101638117811</c:v>
                </c:pt>
                <c:pt idx="17324">
                  <c:v>1.1007694062471411</c:v>
                </c:pt>
                <c:pt idx="17325">
                  <c:v>1.1015618674389545</c:v>
                </c:pt>
                <c:pt idx="17326">
                  <c:v>1.1023541243945458</c:v>
                </c:pt>
                <c:pt idx="17327">
                  <c:v>1.1017452700244887</c:v>
                </c:pt>
                <c:pt idx="17328">
                  <c:v>1.1022795893464448</c:v>
                </c:pt>
                <c:pt idx="17329">
                  <c:v>1.101444633108515</c:v>
                </c:pt>
                <c:pt idx="17330">
                  <c:v>1.0994226172229997</c:v>
                </c:pt>
                <c:pt idx="17331">
                  <c:v>1.1019748499228066</c:v>
                </c:pt>
                <c:pt idx="17332">
                  <c:v>1.100391321137679</c:v>
                </c:pt>
                <c:pt idx="17333">
                  <c:v>1.1018751141815128</c:v>
                </c:pt>
                <c:pt idx="17334">
                  <c:v>1.1014687577541904</c:v>
                </c:pt>
                <c:pt idx="17335">
                  <c:v>1.1004334068909971</c:v>
                </c:pt>
                <c:pt idx="17336">
                  <c:v>1.1018721246589855</c:v>
                </c:pt>
                <c:pt idx="17337">
                  <c:v>1.1003648135643427</c:v>
                </c:pt>
                <c:pt idx="17338">
                  <c:v>1.1002546257575834</c:v>
                </c:pt>
                <c:pt idx="17339">
                  <c:v>1.1011410690185834</c:v>
                </c:pt>
                <c:pt idx="17340">
                  <c:v>1.1016906675920037</c:v>
                </c:pt>
                <c:pt idx="17341">
                  <c:v>1.1012012678668921</c:v>
                </c:pt>
                <c:pt idx="17342">
                  <c:v>1.1020245890425668</c:v>
                </c:pt>
                <c:pt idx="17343">
                  <c:v>1.1004226583844716</c:v>
                </c:pt>
                <c:pt idx="17344">
                  <c:v>1.1011314163877473</c:v>
                </c:pt>
                <c:pt idx="17345">
                  <c:v>1.1013452306305436</c:v>
                </c:pt>
                <c:pt idx="17346">
                  <c:v>1.0997110837637392</c:v>
                </c:pt>
                <c:pt idx="17347">
                  <c:v>1.1020581965584821</c:v>
                </c:pt>
                <c:pt idx="17348">
                  <c:v>1.1022863638539953</c:v>
                </c:pt>
                <c:pt idx="17349">
                  <c:v>1.1011526334570163</c:v>
                </c:pt>
                <c:pt idx="17350">
                  <c:v>1.1008181559067454</c:v>
                </c:pt>
                <c:pt idx="17351">
                  <c:v>1.1007411832258551</c:v>
                </c:pt>
                <c:pt idx="17352">
                  <c:v>1.1013706777379868</c:v>
                </c:pt>
                <c:pt idx="17353">
                  <c:v>1.1017411888035036</c:v>
                </c:pt>
                <c:pt idx="17354">
                  <c:v>1.1012818941640727</c:v>
                </c:pt>
                <c:pt idx="17355">
                  <c:v>1.1012621294065958</c:v>
                </c:pt>
                <c:pt idx="17356">
                  <c:v>1.1009669375466336</c:v>
                </c:pt>
                <c:pt idx="17357">
                  <c:v>1.099956516920898</c:v>
                </c:pt>
                <c:pt idx="17358">
                  <c:v>1.1006619856800588</c:v>
                </c:pt>
                <c:pt idx="17359">
                  <c:v>1.1004303867260437</c:v>
                </c:pt>
                <c:pt idx="17360">
                  <c:v>1.1017706878000317</c:v>
                </c:pt>
                <c:pt idx="17361">
                  <c:v>1.1008609006993328</c:v>
                </c:pt>
                <c:pt idx="17362">
                  <c:v>1.1000122819759215</c:v>
                </c:pt>
                <c:pt idx="17363">
                  <c:v>1.1010220953664942</c:v>
                </c:pt>
                <c:pt idx="17364">
                  <c:v>1.1011489696145671</c:v>
                </c:pt>
                <c:pt idx="17365">
                  <c:v>1.1006376254977197</c:v>
                </c:pt>
                <c:pt idx="17366">
                  <c:v>1.1016124958538864</c:v>
                </c:pt>
                <c:pt idx="17367">
                  <c:v>1.1011502378010039</c:v>
                </c:pt>
                <c:pt idx="17368">
                  <c:v>1.1006128305915304</c:v>
                </c:pt>
                <c:pt idx="17369">
                  <c:v>1.1015503253544925</c:v>
                </c:pt>
                <c:pt idx="17370">
                  <c:v>1.1009771447359191</c:v>
                </c:pt>
                <c:pt idx="17371">
                  <c:v>1.1009177040433187</c:v>
                </c:pt>
                <c:pt idx="17372">
                  <c:v>1.1006903677661803</c:v>
                </c:pt>
                <c:pt idx="17373">
                  <c:v>1.100881666943166</c:v>
                </c:pt>
                <c:pt idx="17374">
                  <c:v>1.1021935989674794</c:v>
                </c:pt>
                <c:pt idx="17375">
                  <c:v>1.1023666237997269</c:v>
                </c:pt>
                <c:pt idx="17376">
                  <c:v>1.1006691906542068</c:v>
                </c:pt>
                <c:pt idx="17377">
                  <c:v>1.1011111977034584</c:v>
                </c:pt>
                <c:pt idx="17378">
                  <c:v>1.1000937918260845</c:v>
                </c:pt>
                <c:pt idx="17379">
                  <c:v>1.1016956142614884</c:v>
                </c:pt>
                <c:pt idx="17380">
                  <c:v>1.1006062576660991</c:v>
                </c:pt>
                <c:pt idx="17381">
                  <c:v>1.1005671558167915</c:v>
                </c:pt>
                <c:pt idx="17382">
                  <c:v>1.1002951278385897</c:v>
                </c:pt>
                <c:pt idx="17383">
                  <c:v>1.1004566757808085</c:v>
                </c:pt>
                <c:pt idx="17384">
                  <c:v>1.1016374200979095</c:v>
                </c:pt>
                <c:pt idx="17385">
                  <c:v>1.1008479962604951</c:v>
                </c:pt>
                <c:pt idx="17386">
                  <c:v>1.1002946920608261</c:v>
                </c:pt>
                <c:pt idx="17387">
                  <c:v>1.1006835814168239</c:v>
                </c:pt>
                <c:pt idx="17388">
                  <c:v>1.1013907162531829</c:v>
                </c:pt>
                <c:pt idx="17389">
                  <c:v>1.1007246166199833</c:v>
                </c:pt>
                <c:pt idx="17390">
                  <c:v>1.1016802257662801</c:v>
                </c:pt>
                <c:pt idx="17391">
                  <c:v>1.1009004803891516</c:v>
                </c:pt>
                <c:pt idx="17392">
                  <c:v>1.10023899481325</c:v>
                </c:pt>
                <c:pt idx="17393">
                  <c:v>1.1013057136516546</c:v>
                </c:pt>
                <c:pt idx="17394">
                  <c:v>1.1014223052011041</c:v>
                </c:pt>
                <c:pt idx="17395">
                  <c:v>1.101964004549264</c:v>
                </c:pt>
                <c:pt idx="17396">
                  <c:v>1.1010642109183775</c:v>
                </c:pt>
                <c:pt idx="17397">
                  <c:v>1.1004129463210353</c:v>
                </c:pt>
                <c:pt idx="17398">
                  <c:v>1.1023069472259246</c:v>
                </c:pt>
                <c:pt idx="17399">
                  <c:v>1.1018354061663314</c:v>
                </c:pt>
                <c:pt idx="17400">
                  <c:v>1.1003674746847389</c:v>
                </c:pt>
                <c:pt idx="17401">
                  <c:v>1.1008906400563729</c:v>
                </c:pt>
                <c:pt idx="17402">
                  <c:v>1.101956949513508</c:v>
                </c:pt>
                <c:pt idx="17403">
                  <c:v>1.1010015414701795</c:v>
                </c:pt>
                <c:pt idx="17404">
                  <c:v>1.1007006623217386</c:v>
                </c:pt>
                <c:pt idx="17405">
                  <c:v>1.101785672605716</c:v>
                </c:pt>
                <c:pt idx="17406">
                  <c:v>1.1008734909201585</c:v>
                </c:pt>
                <c:pt idx="17407">
                  <c:v>1.1007199218497101</c:v>
                </c:pt>
                <c:pt idx="17408">
                  <c:v>1.1013649542146315</c:v>
                </c:pt>
                <c:pt idx="17409">
                  <c:v>1.1016711337649228</c:v>
                </c:pt>
                <c:pt idx="17410">
                  <c:v>1.1010613654266161</c:v>
                </c:pt>
                <c:pt idx="17411">
                  <c:v>1.1014538812970547</c:v>
                </c:pt>
                <c:pt idx="17412">
                  <c:v>1.1013918325696899</c:v>
                </c:pt>
                <c:pt idx="17413">
                  <c:v>1.1020425217349381</c:v>
                </c:pt>
                <c:pt idx="17414">
                  <c:v>1.1019368038382684</c:v>
                </c:pt>
                <c:pt idx="17415">
                  <c:v>1.10172791589824</c:v>
                </c:pt>
                <c:pt idx="17416">
                  <c:v>1.1006264346112937</c:v>
                </c:pt>
                <c:pt idx="17417">
                  <c:v>1.1007033491221823</c:v>
                </c:pt>
                <c:pt idx="17418">
                  <c:v>1.1008535500298162</c:v>
                </c:pt>
                <c:pt idx="17419">
                  <c:v>1.1008203395770797</c:v>
                </c:pt>
                <c:pt idx="17420">
                  <c:v>1.1012070794124962</c:v>
                </c:pt>
                <c:pt idx="17421">
                  <c:v>1.1007449912895666</c:v>
                </c:pt>
                <c:pt idx="17422">
                  <c:v>1.1018412376363176</c:v>
                </c:pt>
                <c:pt idx="17423">
                  <c:v>1.1015810184473001</c:v>
                </c:pt>
                <c:pt idx="17424">
                  <c:v>1.1013536320959703</c:v>
                </c:pt>
                <c:pt idx="17425">
                  <c:v>1.1007894889855572</c:v>
                </c:pt>
                <c:pt idx="17426">
                  <c:v>1.1001609098082707</c:v>
                </c:pt>
                <c:pt idx="17427">
                  <c:v>1.1014529816517642</c:v>
                </c:pt>
                <c:pt idx="17428">
                  <c:v>1.0996889430823971</c:v>
                </c:pt>
                <c:pt idx="17429">
                  <c:v>1.1017065249223723</c:v>
                </c:pt>
                <c:pt idx="17430">
                  <c:v>1.101054019158205</c:v>
                </c:pt>
                <c:pt idx="17431">
                  <c:v>1.0998937742378201</c:v>
                </c:pt>
                <c:pt idx="17432">
                  <c:v>1.1013877294557417</c:v>
                </c:pt>
                <c:pt idx="17433">
                  <c:v>1.1008238920928948</c:v>
                </c:pt>
                <c:pt idx="17434">
                  <c:v>1.101144099669626</c:v>
                </c:pt>
                <c:pt idx="17435">
                  <c:v>1.1020184913168714</c:v>
                </c:pt>
                <c:pt idx="17436">
                  <c:v>1.1011969291131605</c:v>
                </c:pt>
                <c:pt idx="17437">
                  <c:v>1.1016521979322196</c:v>
                </c:pt>
                <c:pt idx="17438">
                  <c:v>1.1009181953871936</c:v>
                </c:pt>
                <c:pt idx="17439">
                  <c:v>1.099592717275895</c:v>
                </c:pt>
                <c:pt idx="17440">
                  <c:v>1.1015152970526083</c:v>
                </c:pt>
                <c:pt idx="17441">
                  <c:v>1.1007981909070557</c:v>
                </c:pt>
                <c:pt idx="17442">
                  <c:v>1.1002160080542052</c:v>
                </c:pt>
                <c:pt idx="17443">
                  <c:v>1.1010201723420243</c:v>
                </c:pt>
                <c:pt idx="17444">
                  <c:v>1.1012976433073507</c:v>
                </c:pt>
                <c:pt idx="17445">
                  <c:v>1.1000288131597558</c:v>
                </c:pt>
                <c:pt idx="17446">
                  <c:v>1.101038693109651</c:v>
                </c:pt>
                <c:pt idx="17447">
                  <c:v>1.1010307570464648</c:v>
                </c:pt>
                <c:pt idx="17448">
                  <c:v>1.1009553901693392</c:v>
                </c:pt>
                <c:pt idx="17449">
                  <c:v>1.1015302127694131</c:v>
                </c:pt>
                <c:pt idx="17450">
                  <c:v>1.1011503931016993</c:v>
                </c:pt>
                <c:pt idx="17451">
                  <c:v>1.1007143440135985</c:v>
                </c:pt>
                <c:pt idx="17452">
                  <c:v>1.1016641336756632</c:v>
                </c:pt>
                <c:pt idx="17453">
                  <c:v>1.1019772619774921</c:v>
                </c:pt>
                <c:pt idx="17454">
                  <c:v>1.1011576690506</c:v>
                </c:pt>
                <c:pt idx="17455">
                  <c:v>1.1006280647323514</c:v>
                </c:pt>
                <c:pt idx="17456">
                  <c:v>1.1004658386405253</c:v>
                </c:pt>
                <c:pt idx="17457">
                  <c:v>1.1010050620778609</c:v>
                </c:pt>
                <c:pt idx="17458">
                  <c:v>1.1007483256467152</c:v>
                </c:pt>
                <c:pt idx="17459">
                  <c:v>1.1016382096427546</c:v>
                </c:pt>
                <c:pt idx="17460">
                  <c:v>1.1013878162174404</c:v>
                </c:pt>
                <c:pt idx="17461">
                  <c:v>1.1011894369842785</c:v>
                </c:pt>
                <c:pt idx="17462">
                  <c:v>1.1009853028823597</c:v>
                </c:pt>
                <c:pt idx="17463">
                  <c:v>1.1007177061395748</c:v>
                </c:pt>
                <c:pt idx="17464">
                  <c:v>1.1011232460531388</c:v>
                </c:pt>
                <c:pt idx="17465">
                  <c:v>1.1005950540566569</c:v>
                </c:pt>
                <c:pt idx="17466">
                  <c:v>1.1004458621753386</c:v>
                </c:pt>
                <c:pt idx="17467">
                  <c:v>1.1004034052562179</c:v>
                </c:pt>
                <c:pt idx="17468">
                  <c:v>1.099904637665384</c:v>
                </c:pt>
                <c:pt idx="17469">
                  <c:v>1.0995925313452037</c:v>
                </c:pt>
                <c:pt idx="17470">
                  <c:v>1.1006963963912191</c:v>
                </c:pt>
                <c:pt idx="17471">
                  <c:v>1.1010038344077977</c:v>
                </c:pt>
                <c:pt idx="17472">
                  <c:v>1.1015822218436557</c:v>
                </c:pt>
                <c:pt idx="17473">
                  <c:v>1.1011203684388646</c:v>
                </c:pt>
                <c:pt idx="17474">
                  <c:v>1.1010350033509857</c:v>
                </c:pt>
                <c:pt idx="17475">
                  <c:v>1.1016296876606755</c:v>
                </c:pt>
                <c:pt idx="17476">
                  <c:v>1.1012269741515193</c:v>
                </c:pt>
                <c:pt idx="17477">
                  <c:v>1.1012834712491251</c:v>
                </c:pt>
                <c:pt idx="17478">
                  <c:v>1.1015152304122691</c:v>
                </c:pt>
                <c:pt idx="17479">
                  <c:v>1.1012028377304581</c:v>
                </c:pt>
                <c:pt idx="17480">
                  <c:v>1.1010455812154729</c:v>
                </c:pt>
                <c:pt idx="17481">
                  <c:v>1.0991799991726545</c:v>
                </c:pt>
                <c:pt idx="17482">
                  <c:v>1.1016288717763267</c:v>
                </c:pt>
                <c:pt idx="17483">
                  <c:v>1.099873730716558</c:v>
                </c:pt>
                <c:pt idx="17484">
                  <c:v>1.1015653293561969</c:v>
                </c:pt>
                <c:pt idx="17485">
                  <c:v>1.101463631202537</c:v>
                </c:pt>
                <c:pt idx="17486">
                  <c:v>1.1004632749724712</c:v>
                </c:pt>
                <c:pt idx="17487">
                  <c:v>1.1010765994893095</c:v>
                </c:pt>
                <c:pt idx="17488">
                  <c:v>1.1009376508399054</c:v>
                </c:pt>
                <c:pt idx="17489">
                  <c:v>1.1002793029798403</c:v>
                </c:pt>
                <c:pt idx="17490">
                  <c:v>1.1017214783735423</c:v>
                </c:pt>
                <c:pt idx="17491">
                  <c:v>1.1014463303464967</c:v>
                </c:pt>
                <c:pt idx="17492">
                  <c:v>1.1012475020633383</c:v>
                </c:pt>
                <c:pt idx="17493">
                  <c:v>1.1013747834329253</c:v>
                </c:pt>
                <c:pt idx="17494">
                  <c:v>1.1006892431511419</c:v>
                </c:pt>
                <c:pt idx="17495">
                  <c:v>1.1016215355660925</c:v>
                </c:pt>
                <c:pt idx="17496">
                  <c:v>1.1018041655451147</c:v>
                </c:pt>
                <c:pt idx="17497">
                  <c:v>1.1003773568324671</c:v>
                </c:pt>
                <c:pt idx="17498">
                  <c:v>1.1009896228747238</c:v>
                </c:pt>
                <c:pt idx="17499">
                  <c:v>1.101701250864584</c:v>
                </c:pt>
                <c:pt idx="17500">
                  <c:v>1.1018060615403755</c:v>
                </c:pt>
                <c:pt idx="17501">
                  <c:v>1.1014494101399024</c:v>
                </c:pt>
                <c:pt idx="17502">
                  <c:v>1.1015883596949501</c:v>
                </c:pt>
                <c:pt idx="17503">
                  <c:v>1.100635787951286</c:v>
                </c:pt>
                <c:pt idx="17504">
                  <c:v>1.1016542793466582</c:v>
                </c:pt>
                <c:pt idx="17505">
                  <c:v>1.1012067371212162</c:v>
                </c:pt>
                <c:pt idx="17506">
                  <c:v>1.1012963166097443</c:v>
                </c:pt>
                <c:pt idx="17507">
                  <c:v>1.1005354055539429</c:v>
                </c:pt>
                <c:pt idx="17508">
                  <c:v>1.1006723090360655</c:v>
                </c:pt>
                <c:pt idx="17509">
                  <c:v>1.1002477653571368</c:v>
                </c:pt>
                <c:pt idx="17510">
                  <c:v>1.101581442612765</c:v>
                </c:pt>
                <c:pt idx="17511">
                  <c:v>1.1000604868686052</c:v>
                </c:pt>
                <c:pt idx="17512">
                  <c:v>1.1017163226567515</c:v>
                </c:pt>
                <c:pt idx="17513">
                  <c:v>1.1014975373522147</c:v>
                </c:pt>
                <c:pt idx="17514">
                  <c:v>1.1018399978772702</c:v>
                </c:pt>
                <c:pt idx="17515">
                  <c:v>1.1004072123566675</c:v>
                </c:pt>
                <c:pt idx="17516">
                  <c:v>1.1012430494043988</c:v>
                </c:pt>
                <c:pt idx="17517">
                  <c:v>1.100564961820669</c:v>
                </c:pt>
                <c:pt idx="17518">
                  <c:v>1.1018501783767873</c:v>
                </c:pt>
                <c:pt idx="17519">
                  <c:v>1.1010165374311012</c:v>
                </c:pt>
                <c:pt idx="17520">
                  <c:v>1.1003878903337607</c:v>
                </c:pt>
                <c:pt idx="17521">
                  <c:v>1.1011773270090388</c:v>
                </c:pt>
                <c:pt idx="17522">
                  <c:v>1.1021549560540314</c:v>
                </c:pt>
                <c:pt idx="17523">
                  <c:v>1.1026011262399147</c:v>
                </c:pt>
                <c:pt idx="17524">
                  <c:v>1.1007425597749458</c:v>
                </c:pt>
                <c:pt idx="17525">
                  <c:v>1.100543844173582</c:v>
                </c:pt>
                <c:pt idx="17526">
                  <c:v>1.1011329943058603</c:v>
                </c:pt>
                <c:pt idx="17527">
                  <c:v>1.1015786098166878</c:v>
                </c:pt>
                <c:pt idx="17528">
                  <c:v>1.1015889729076449</c:v>
                </c:pt>
                <c:pt idx="17529">
                  <c:v>1.1022454582418033</c:v>
                </c:pt>
                <c:pt idx="17530">
                  <c:v>1.1015385967699949</c:v>
                </c:pt>
                <c:pt idx="17531">
                  <c:v>1.1006253284199179</c:v>
                </c:pt>
                <c:pt idx="17532">
                  <c:v>1.102188543414504</c:v>
                </c:pt>
                <c:pt idx="17533">
                  <c:v>1.099933852209108</c:v>
                </c:pt>
                <c:pt idx="17534">
                  <c:v>1.1015843739846436</c:v>
                </c:pt>
                <c:pt idx="17535">
                  <c:v>1.1014205994442434</c:v>
                </c:pt>
                <c:pt idx="17536">
                  <c:v>1.100897150846023</c:v>
                </c:pt>
                <c:pt idx="17537">
                  <c:v>1.1021148157863714</c:v>
                </c:pt>
                <c:pt idx="17538">
                  <c:v>1.102118007504177</c:v>
                </c:pt>
                <c:pt idx="17539">
                  <c:v>1.1010392512089544</c:v>
                </c:pt>
                <c:pt idx="17540">
                  <c:v>1.1012611824130438</c:v>
                </c:pt>
                <c:pt idx="17541">
                  <c:v>1.1011153522621115</c:v>
                </c:pt>
                <c:pt idx="17542">
                  <c:v>1.1016002384071077</c:v>
                </c:pt>
                <c:pt idx="17543">
                  <c:v>1.100625579240037</c:v>
                </c:pt>
                <c:pt idx="17544">
                  <c:v>1.100465428185138</c:v>
                </c:pt>
                <c:pt idx="17545">
                  <c:v>1.1013534630673254</c:v>
                </c:pt>
                <c:pt idx="17546">
                  <c:v>1.1006033279119396</c:v>
                </c:pt>
                <c:pt idx="17547">
                  <c:v>1.101218282296498</c:v>
                </c:pt>
                <c:pt idx="17548">
                  <c:v>1.1020659896906013</c:v>
                </c:pt>
                <c:pt idx="17549">
                  <c:v>1.1000038879065819</c:v>
                </c:pt>
                <c:pt idx="17550">
                  <c:v>1.1020262847893758</c:v>
                </c:pt>
                <c:pt idx="17551">
                  <c:v>1.0999004196900428</c:v>
                </c:pt>
                <c:pt idx="17552">
                  <c:v>1.1008454966766854</c:v>
                </c:pt>
                <c:pt idx="17553">
                  <c:v>1.1003108465306608</c:v>
                </c:pt>
                <c:pt idx="17554">
                  <c:v>1.1017366180100112</c:v>
                </c:pt>
                <c:pt idx="17555">
                  <c:v>1.1014158913644361</c:v>
                </c:pt>
                <c:pt idx="17556">
                  <c:v>1.1009004078279008</c:v>
                </c:pt>
                <c:pt idx="17557">
                  <c:v>1.1004168232739622</c:v>
                </c:pt>
                <c:pt idx="17558">
                  <c:v>1.1015779152740603</c:v>
                </c:pt>
                <c:pt idx="17559">
                  <c:v>1.1009187384511159</c:v>
                </c:pt>
                <c:pt idx="17560">
                  <c:v>1.1014801312727425</c:v>
                </c:pt>
                <c:pt idx="17561">
                  <c:v>1.1006292563085456</c:v>
                </c:pt>
                <c:pt idx="17562">
                  <c:v>1.1020363160904789</c:v>
                </c:pt>
                <c:pt idx="17563">
                  <c:v>1.1012324278424546</c:v>
                </c:pt>
                <c:pt idx="17564">
                  <c:v>1.1012285611092152</c:v>
                </c:pt>
                <c:pt idx="17565">
                  <c:v>1.1010544202226447</c:v>
                </c:pt>
                <c:pt idx="17566">
                  <c:v>1.1013774671122158</c:v>
                </c:pt>
                <c:pt idx="17567">
                  <c:v>1.1017247432604387</c:v>
                </c:pt>
                <c:pt idx="17568">
                  <c:v>1.1006172793600659</c:v>
                </c:pt>
                <c:pt idx="17569">
                  <c:v>1.1006040361093743</c:v>
                </c:pt>
                <c:pt idx="17570">
                  <c:v>1.1005704618873831</c:v>
                </c:pt>
                <c:pt idx="17571">
                  <c:v>1.1017916672726149</c:v>
                </c:pt>
                <c:pt idx="17572">
                  <c:v>1.1013913842571021</c:v>
                </c:pt>
                <c:pt idx="17573">
                  <c:v>1.1016660087601353</c:v>
                </c:pt>
                <c:pt idx="17574">
                  <c:v>1.1006632090962312</c:v>
                </c:pt>
                <c:pt idx="17575">
                  <c:v>1.1007852655287469</c:v>
                </c:pt>
                <c:pt idx="17576">
                  <c:v>1.1013656188747978</c:v>
                </c:pt>
                <c:pt idx="17577">
                  <c:v>1.1001156552688882</c:v>
                </c:pt>
                <c:pt idx="17578">
                  <c:v>1.1012780316192285</c:v>
                </c:pt>
                <c:pt idx="17579">
                  <c:v>1.1004043782469035</c:v>
                </c:pt>
                <c:pt idx="17580">
                  <c:v>1.1010033296592732</c:v>
                </c:pt>
                <c:pt idx="17581">
                  <c:v>1.1010569429448229</c:v>
                </c:pt>
                <c:pt idx="17582">
                  <c:v>1.1014675791986939</c:v>
                </c:pt>
                <c:pt idx="17583">
                  <c:v>1.1012728572701405</c:v>
                </c:pt>
                <c:pt idx="17584">
                  <c:v>1.1003328935095738</c:v>
                </c:pt>
                <c:pt idx="17585">
                  <c:v>1.1018289310213805</c:v>
                </c:pt>
                <c:pt idx="17586">
                  <c:v>1.1017436001487944</c:v>
                </c:pt>
                <c:pt idx="17587">
                  <c:v>1.1013996888002924</c:v>
                </c:pt>
                <c:pt idx="17588">
                  <c:v>1.1019150187794367</c:v>
                </c:pt>
                <c:pt idx="17589">
                  <c:v>1.1008427767391387</c:v>
                </c:pt>
                <c:pt idx="17590">
                  <c:v>1.1017454800835251</c:v>
                </c:pt>
                <c:pt idx="17591">
                  <c:v>1.1002233262237855</c:v>
                </c:pt>
                <c:pt idx="17592">
                  <c:v>1.1012574842201703</c:v>
                </c:pt>
                <c:pt idx="17593">
                  <c:v>1.1014670865138358</c:v>
                </c:pt>
                <c:pt idx="17594">
                  <c:v>1.1030846357826822</c:v>
                </c:pt>
                <c:pt idx="17595">
                  <c:v>1.102360671136696</c:v>
                </c:pt>
                <c:pt idx="17596">
                  <c:v>1.1010003857059372</c:v>
                </c:pt>
                <c:pt idx="17597">
                  <c:v>1.1013000170545579</c:v>
                </c:pt>
                <c:pt idx="17598">
                  <c:v>1.1011042691294419</c:v>
                </c:pt>
                <c:pt idx="17599">
                  <c:v>1.1008175188106384</c:v>
                </c:pt>
                <c:pt idx="17600">
                  <c:v>1.1006542123874381</c:v>
                </c:pt>
                <c:pt idx="17601">
                  <c:v>1.1014631919345634</c:v>
                </c:pt>
                <c:pt idx="17602">
                  <c:v>1.1029012815886889</c:v>
                </c:pt>
                <c:pt idx="17603">
                  <c:v>1.1020269736800952</c:v>
                </c:pt>
                <c:pt idx="17604">
                  <c:v>1.1006119400034167</c:v>
                </c:pt>
                <c:pt idx="17605">
                  <c:v>1.1008617104810265</c:v>
                </c:pt>
                <c:pt idx="17606">
                  <c:v>1.1000538214588051</c:v>
                </c:pt>
                <c:pt idx="17607">
                  <c:v>1.1008062028345142</c:v>
                </c:pt>
                <c:pt idx="17608">
                  <c:v>1.1018650620415973</c:v>
                </c:pt>
                <c:pt idx="17609">
                  <c:v>1.1019114614622743</c:v>
                </c:pt>
                <c:pt idx="17610">
                  <c:v>1.101827827636946</c:v>
                </c:pt>
                <c:pt idx="17611">
                  <c:v>1.1016480474083092</c:v>
                </c:pt>
                <c:pt idx="17612">
                  <c:v>1.1010889715437746</c:v>
                </c:pt>
                <c:pt idx="17613">
                  <c:v>1.1011357975103302</c:v>
                </c:pt>
                <c:pt idx="17614">
                  <c:v>1.1013458116168084</c:v>
                </c:pt>
                <c:pt idx="17615">
                  <c:v>1.1021573949494869</c:v>
                </c:pt>
                <c:pt idx="17616">
                  <c:v>1.1014868144608696</c:v>
                </c:pt>
                <c:pt idx="17617">
                  <c:v>1.1013122774484037</c:v>
                </c:pt>
                <c:pt idx="17618">
                  <c:v>1.1015912727223551</c:v>
                </c:pt>
                <c:pt idx="17619">
                  <c:v>1.1019289971674031</c:v>
                </c:pt>
                <c:pt idx="17620">
                  <c:v>1.1015028238030369</c:v>
                </c:pt>
                <c:pt idx="17621">
                  <c:v>1.101548929916812</c:v>
                </c:pt>
                <c:pt idx="17622">
                  <c:v>1.1007175597119616</c:v>
                </c:pt>
                <c:pt idx="17623">
                  <c:v>1.1013730793803433</c:v>
                </c:pt>
                <c:pt idx="17624">
                  <c:v>1.1009082768109093</c:v>
                </c:pt>
                <c:pt idx="17625">
                  <c:v>1.1019358803542549</c:v>
                </c:pt>
                <c:pt idx="17626">
                  <c:v>1.1012603477496301</c:v>
                </c:pt>
                <c:pt idx="17627">
                  <c:v>1.1013579737160162</c:v>
                </c:pt>
                <c:pt idx="17628">
                  <c:v>1.1005934203953713</c:v>
                </c:pt>
                <c:pt idx="17629">
                  <c:v>1.1009039962413765</c:v>
                </c:pt>
                <c:pt idx="17630">
                  <c:v>1.1010374125202302</c:v>
                </c:pt>
                <c:pt idx="17631">
                  <c:v>1.1014792570272911</c:v>
                </c:pt>
                <c:pt idx="17632">
                  <c:v>1.1016881100963711</c:v>
                </c:pt>
                <c:pt idx="17633">
                  <c:v>1.1005029099965338</c:v>
                </c:pt>
                <c:pt idx="17634">
                  <c:v>1.0998052437240506</c:v>
                </c:pt>
                <c:pt idx="17635">
                  <c:v>1.1005363266776642</c:v>
                </c:pt>
                <c:pt idx="17636">
                  <c:v>1.0998093143849463</c:v>
                </c:pt>
                <c:pt idx="17637">
                  <c:v>1.1019452015677189</c:v>
                </c:pt>
                <c:pt idx="17638">
                  <c:v>1.1008249332699982</c:v>
                </c:pt>
                <c:pt idx="17639">
                  <c:v>1.1017405985323996</c:v>
                </c:pt>
                <c:pt idx="17640">
                  <c:v>1.1004270285122482</c:v>
                </c:pt>
                <c:pt idx="17641">
                  <c:v>1.1019681238355465</c:v>
                </c:pt>
                <c:pt idx="17642">
                  <c:v>1.1016269325838195</c:v>
                </c:pt>
                <c:pt idx="17643">
                  <c:v>1.1011240041088151</c:v>
                </c:pt>
                <c:pt idx="17644">
                  <c:v>1.1023372228710702</c:v>
                </c:pt>
                <c:pt idx="17645">
                  <c:v>1.1021973982536724</c:v>
                </c:pt>
                <c:pt idx="17646">
                  <c:v>1.1000936059165565</c:v>
                </c:pt>
                <c:pt idx="17647">
                  <c:v>1.1016528653131616</c:v>
                </c:pt>
                <c:pt idx="17648">
                  <c:v>1.1023697488826585</c:v>
                </c:pt>
                <c:pt idx="17649">
                  <c:v>1.1027705543222552</c:v>
                </c:pt>
                <c:pt idx="17650">
                  <c:v>1.0992666314788548</c:v>
                </c:pt>
                <c:pt idx="17651">
                  <c:v>1.1003721814246681</c:v>
                </c:pt>
                <c:pt idx="17652">
                  <c:v>1.1005095200329404</c:v>
                </c:pt>
                <c:pt idx="17653">
                  <c:v>1.1007323355168277</c:v>
                </c:pt>
                <c:pt idx="17654">
                  <c:v>1.101514178630091</c:v>
                </c:pt>
                <c:pt idx="17655">
                  <c:v>1.1004315276606411</c:v>
                </c:pt>
                <c:pt idx="17656">
                  <c:v>1.1004520721848419</c:v>
                </c:pt>
                <c:pt idx="17657">
                  <c:v>1.1010287993196857</c:v>
                </c:pt>
                <c:pt idx="17658">
                  <c:v>1.1003206013834739</c:v>
                </c:pt>
                <c:pt idx="17659">
                  <c:v>1.1008845490048063</c:v>
                </c:pt>
                <c:pt idx="17660">
                  <c:v>1.1012304897211833</c:v>
                </c:pt>
                <c:pt idx="17661">
                  <c:v>1.1010521968798226</c:v>
                </c:pt>
                <c:pt idx="17662">
                  <c:v>1.100991771492819</c:v>
                </c:pt>
                <c:pt idx="17663">
                  <c:v>1.1015546397689553</c:v>
                </c:pt>
                <c:pt idx="17664">
                  <c:v>1.1002065857398398</c:v>
                </c:pt>
                <c:pt idx="17665">
                  <c:v>1.1013202801695898</c:v>
                </c:pt>
                <c:pt idx="17666">
                  <c:v>1.1012830183573439</c:v>
                </c:pt>
                <c:pt idx="17667">
                  <c:v>1.1005357785516237</c:v>
                </c:pt>
                <c:pt idx="17668">
                  <c:v>1.1003633507986035</c:v>
                </c:pt>
                <c:pt idx="17669">
                  <c:v>1.1014268947633412</c:v>
                </c:pt>
                <c:pt idx="17670">
                  <c:v>1.1004796179280438</c:v>
                </c:pt>
                <c:pt idx="17671">
                  <c:v>1.1014415534390347</c:v>
                </c:pt>
                <c:pt idx="17672">
                  <c:v>1.1010819950253179</c:v>
                </c:pt>
                <c:pt idx="17673">
                  <c:v>1.1008055387275892</c:v>
                </c:pt>
                <c:pt idx="17674">
                  <c:v>1.1014471031124193</c:v>
                </c:pt>
                <c:pt idx="17675">
                  <c:v>1.1012969713668954</c:v>
                </c:pt>
                <c:pt idx="17676">
                  <c:v>1.1001916898358766</c:v>
                </c:pt>
                <c:pt idx="17677">
                  <c:v>1.100707667180812</c:v>
                </c:pt>
                <c:pt idx="17678">
                  <c:v>1.1007635548735351</c:v>
                </c:pt>
                <c:pt idx="17679">
                  <c:v>1.1024273111073439</c:v>
                </c:pt>
                <c:pt idx="17680">
                  <c:v>1.1009046686094126</c:v>
                </c:pt>
                <c:pt idx="17681">
                  <c:v>1.1011749375941158</c:v>
                </c:pt>
                <c:pt idx="17682">
                  <c:v>1.1009953917487363</c:v>
                </c:pt>
                <c:pt idx="17683">
                  <c:v>1.1020835607085475</c:v>
                </c:pt>
                <c:pt idx="17684">
                  <c:v>1.10077521738954</c:v>
                </c:pt>
                <c:pt idx="17685">
                  <c:v>1.1010727883568932</c:v>
                </c:pt>
                <c:pt idx="17686">
                  <c:v>1.1015290817763987</c:v>
                </c:pt>
                <c:pt idx="17687">
                  <c:v>1.1010643431929958</c:v>
                </c:pt>
                <c:pt idx="17688">
                  <c:v>1.1015170171529329</c:v>
                </c:pt>
                <c:pt idx="17689">
                  <c:v>1.101893590670268</c:v>
                </c:pt>
                <c:pt idx="17690">
                  <c:v>1.1004274764524609</c:v>
                </c:pt>
                <c:pt idx="17691">
                  <c:v>1.1024356096633059</c:v>
                </c:pt>
                <c:pt idx="17692">
                  <c:v>1.1014814177514221</c:v>
                </c:pt>
                <c:pt idx="17693">
                  <c:v>1.1024006683414662</c:v>
                </c:pt>
                <c:pt idx="17694">
                  <c:v>1.1015465226202168</c:v>
                </c:pt>
                <c:pt idx="17695">
                  <c:v>1.1001214774126511</c:v>
                </c:pt>
                <c:pt idx="17696">
                  <c:v>1.1014389633903945</c:v>
                </c:pt>
                <c:pt idx="17697">
                  <c:v>1.1012314350379098</c:v>
                </c:pt>
                <c:pt idx="17698">
                  <c:v>1.1016919573304709</c:v>
                </c:pt>
                <c:pt idx="17699">
                  <c:v>1.1022374533335317</c:v>
                </c:pt>
                <c:pt idx="17700">
                  <c:v>1.1018626199369495</c:v>
                </c:pt>
                <c:pt idx="17701">
                  <c:v>1.0997729859535799</c:v>
                </c:pt>
                <c:pt idx="17702">
                  <c:v>1.1017466183562221</c:v>
                </c:pt>
                <c:pt idx="17703">
                  <c:v>1.1009010796662464</c:v>
                </c:pt>
                <c:pt idx="17704">
                  <c:v>1.1011945131359246</c:v>
                </c:pt>
                <c:pt idx="17705">
                  <c:v>1.1013960194106478</c:v>
                </c:pt>
                <c:pt idx="17706">
                  <c:v>1.1021993247032824</c:v>
                </c:pt>
                <c:pt idx="17707">
                  <c:v>1.1011903211390763</c:v>
                </c:pt>
                <c:pt idx="17708">
                  <c:v>1.1011807063327965</c:v>
                </c:pt>
                <c:pt idx="17709">
                  <c:v>1.100996035170257</c:v>
                </c:pt>
                <c:pt idx="17710">
                  <c:v>1.10258092982636</c:v>
                </c:pt>
                <c:pt idx="17711">
                  <c:v>1.1011356637968832</c:v>
                </c:pt>
                <c:pt idx="17712">
                  <c:v>1.1015698031637369</c:v>
                </c:pt>
                <c:pt idx="17713">
                  <c:v>1.1004592557323329</c:v>
                </c:pt>
                <c:pt idx="17714">
                  <c:v>1.1014288714482394</c:v>
                </c:pt>
                <c:pt idx="17715">
                  <c:v>1.1020251259680092</c:v>
                </c:pt>
                <c:pt idx="17716">
                  <c:v>1.1003390368229029</c:v>
                </c:pt>
                <c:pt idx="17717">
                  <c:v>1.1007430908310989</c:v>
                </c:pt>
                <c:pt idx="17718">
                  <c:v>1.1016191784344107</c:v>
                </c:pt>
                <c:pt idx="17719">
                  <c:v>1.1001806985545806</c:v>
                </c:pt>
                <c:pt idx="17720">
                  <c:v>1.1016025664328961</c:v>
                </c:pt>
                <c:pt idx="17721">
                  <c:v>1.1014046243859514</c:v>
                </c:pt>
                <c:pt idx="17722">
                  <c:v>1.1004538823422019</c:v>
                </c:pt>
                <c:pt idx="17723">
                  <c:v>1.103140491112153</c:v>
                </c:pt>
                <c:pt idx="17724">
                  <c:v>1.1018989913748625</c:v>
                </c:pt>
                <c:pt idx="17725">
                  <c:v>1.1023120383603362</c:v>
                </c:pt>
                <c:pt idx="17726">
                  <c:v>1.1010126112765914</c:v>
                </c:pt>
                <c:pt idx="17727">
                  <c:v>1.1011886319228035</c:v>
                </c:pt>
                <c:pt idx="17728">
                  <c:v>1.1016755748374272</c:v>
                </c:pt>
                <c:pt idx="17729">
                  <c:v>1.1012590641224866</c:v>
                </c:pt>
                <c:pt idx="17730">
                  <c:v>1.1013646688450747</c:v>
                </c:pt>
                <c:pt idx="17731">
                  <c:v>1.100975532317942</c:v>
                </c:pt>
                <c:pt idx="17732">
                  <c:v>1.1018755215793523</c:v>
                </c:pt>
                <c:pt idx="17733">
                  <c:v>1.1006205627314221</c:v>
                </c:pt>
                <c:pt idx="17734">
                  <c:v>1.1009685503749445</c:v>
                </c:pt>
                <c:pt idx="17735">
                  <c:v>1.1011628980125701</c:v>
                </c:pt>
                <c:pt idx="17736">
                  <c:v>1.1010137400894366</c:v>
                </c:pt>
                <c:pt idx="17737">
                  <c:v>1.1016214186271145</c:v>
                </c:pt>
                <c:pt idx="17738">
                  <c:v>1.1017307497210103</c:v>
                </c:pt>
                <c:pt idx="17739">
                  <c:v>1.102038592883348</c:v>
                </c:pt>
                <c:pt idx="17740">
                  <c:v>1.1014099110051376</c:v>
                </c:pt>
                <c:pt idx="17741">
                  <c:v>1.100922485893739</c:v>
                </c:pt>
                <c:pt idx="17742">
                  <c:v>1.1015159761026698</c:v>
                </c:pt>
                <c:pt idx="17743">
                  <c:v>1.1015036264888209</c:v>
                </c:pt>
                <c:pt idx="17744">
                  <c:v>1.1009195094507018</c:v>
                </c:pt>
                <c:pt idx="17745">
                  <c:v>1.1006723090360655</c:v>
                </c:pt>
                <c:pt idx="17746">
                  <c:v>1.1020646506566316</c:v>
                </c:pt>
                <c:pt idx="17747">
                  <c:v>1.1012374187420357</c:v>
                </c:pt>
                <c:pt idx="17748">
                  <c:v>1.1012908781315618</c:v>
                </c:pt>
                <c:pt idx="17749">
                  <c:v>1.1012509167081936</c:v>
                </c:pt>
                <c:pt idx="17750">
                  <c:v>1.1026694010421294</c:v>
                </c:pt>
                <c:pt idx="17751">
                  <c:v>1.101723761691215</c:v>
                </c:pt>
                <c:pt idx="17752">
                  <c:v>1.1011149150436295</c:v>
                </c:pt>
                <c:pt idx="17753">
                  <c:v>1.1024240677326178</c:v>
                </c:pt>
                <c:pt idx="17754">
                  <c:v>1.1016029217814751</c:v>
                </c:pt>
                <c:pt idx="17755">
                  <c:v>1.1013059590139307</c:v>
                </c:pt>
                <c:pt idx="17756">
                  <c:v>1.1009743128033056</c:v>
                </c:pt>
                <c:pt idx="17757">
                  <c:v>1.1007731314918487</c:v>
                </c:pt>
                <c:pt idx="17758">
                  <c:v>1.1000839309066313</c:v>
                </c:pt>
                <c:pt idx="17759">
                  <c:v>1.1003434251978417</c:v>
                </c:pt>
                <c:pt idx="17760">
                  <c:v>1.1020956705018827</c:v>
                </c:pt>
                <c:pt idx="17761">
                  <c:v>1.1003654696779239</c:v>
                </c:pt>
                <c:pt idx="17762">
                  <c:v>1.1012839600109905</c:v>
                </c:pt>
                <c:pt idx="17763">
                  <c:v>1.1017027552230172</c:v>
                </c:pt>
                <c:pt idx="17764">
                  <c:v>1.1010870537416388</c:v>
                </c:pt>
                <c:pt idx="17765">
                  <c:v>1.1014977403532091</c:v>
                </c:pt>
                <c:pt idx="17766">
                  <c:v>1.101451303320262</c:v>
                </c:pt>
                <c:pt idx="17767">
                  <c:v>1.0998388188728139</c:v>
                </c:pt>
                <c:pt idx="17768">
                  <c:v>1.1016936023319908</c:v>
                </c:pt>
                <c:pt idx="17769">
                  <c:v>1.1009117815551319</c:v>
                </c:pt>
                <c:pt idx="17770">
                  <c:v>1.1011230806197618</c:v>
                </c:pt>
                <c:pt idx="17771">
                  <c:v>1.1002075899088728</c:v>
                </c:pt>
                <c:pt idx="17772">
                  <c:v>1.1012009642615816</c:v>
                </c:pt>
                <c:pt idx="17773">
                  <c:v>1.100699351531913</c:v>
                </c:pt>
                <c:pt idx="17774">
                  <c:v>1.100427083500614</c:v>
                </c:pt>
                <c:pt idx="17775">
                  <c:v>1.1013032682488331</c:v>
                </c:pt>
                <c:pt idx="17776">
                  <c:v>1.100562756121195</c:v>
                </c:pt>
                <c:pt idx="17777">
                  <c:v>1.1012824038975173</c:v>
                </c:pt>
                <c:pt idx="17778">
                  <c:v>1.1008535500298164</c:v>
                </c:pt>
                <c:pt idx="17779">
                  <c:v>1.1002151295376035</c:v>
                </c:pt>
                <c:pt idx="17780">
                  <c:v>1.1017372089978725</c:v>
                </c:pt>
                <c:pt idx="17781">
                  <c:v>1.1012983504484888</c:v>
                </c:pt>
                <c:pt idx="17782">
                  <c:v>1.1019206258961169</c:v>
                </c:pt>
                <c:pt idx="17783">
                  <c:v>1.1022497059442804</c:v>
                </c:pt>
                <c:pt idx="17784">
                  <c:v>1.1011149150436292</c:v>
                </c:pt>
                <c:pt idx="17785">
                  <c:v>1.1010947682266723</c:v>
                </c:pt>
                <c:pt idx="17786">
                  <c:v>1.1011039270414684</c:v>
                </c:pt>
                <c:pt idx="17787">
                  <c:v>1.1010811026543565</c:v>
                </c:pt>
                <c:pt idx="17788">
                  <c:v>1.1004476499098124</c:v>
                </c:pt>
                <c:pt idx="17789">
                  <c:v>1.1011293352475353</c:v>
                </c:pt>
                <c:pt idx="17790">
                  <c:v>1.1011953418473452</c:v>
                </c:pt>
                <c:pt idx="17791">
                  <c:v>1.1005708289696885</c:v>
                </c:pt>
                <c:pt idx="17792">
                  <c:v>1.1016717805652907</c:v>
                </c:pt>
                <c:pt idx="17793">
                  <c:v>1.1009979837431365</c:v>
                </c:pt>
                <c:pt idx="17794">
                  <c:v>1.1016687878781728</c:v>
                </c:pt>
                <c:pt idx="17795">
                  <c:v>1.1022337144649019</c:v>
                </c:pt>
                <c:pt idx="17796">
                  <c:v>1.1007268487937196</c:v>
                </c:pt>
                <c:pt idx="17797">
                  <c:v>1.1009024648504657</c:v>
                </c:pt>
                <c:pt idx="17798">
                  <c:v>1.1004214334007982</c:v>
                </c:pt>
                <c:pt idx="17799">
                  <c:v>1.1020980390697575</c:v>
                </c:pt>
                <c:pt idx="17800">
                  <c:v>1.1011531121148264</c:v>
                </c:pt>
                <c:pt idx="17801">
                  <c:v>1.1015650550753286</c:v>
                </c:pt>
                <c:pt idx="17802">
                  <c:v>1.1022130402887775</c:v>
                </c:pt>
                <c:pt idx="17803">
                  <c:v>1.1012155812756792</c:v>
                </c:pt>
                <c:pt idx="17804">
                  <c:v>1.1009925697576255</c:v>
                </c:pt>
                <c:pt idx="17805">
                  <c:v>1.1020234802669784</c:v>
                </c:pt>
                <c:pt idx="17806">
                  <c:v>1.1015680826462884</c:v>
                </c:pt>
                <c:pt idx="17807">
                  <c:v>1.1005791146731594</c:v>
                </c:pt>
                <c:pt idx="17808">
                  <c:v>1.1008085897980935</c:v>
                </c:pt>
                <c:pt idx="17809">
                  <c:v>1.1010196484673345</c:v>
                </c:pt>
                <c:pt idx="17810">
                  <c:v>1.1012208535831172</c:v>
                </c:pt>
                <c:pt idx="17811">
                  <c:v>1.1023236865242823</c:v>
                </c:pt>
                <c:pt idx="17812">
                  <c:v>1.1014389633903945</c:v>
                </c:pt>
                <c:pt idx="17813">
                  <c:v>1.1006207953330343</c:v>
                </c:pt>
                <c:pt idx="17814">
                  <c:v>1.101135165276677</c:v>
                </c:pt>
                <c:pt idx="17815">
                  <c:v>1.1007090355436995</c:v>
                </c:pt>
                <c:pt idx="17816">
                  <c:v>1.1019152271199093</c:v>
                </c:pt>
                <c:pt idx="17817">
                  <c:v>1.101766818525542</c:v>
                </c:pt>
                <c:pt idx="17818">
                  <c:v>1.100386956210289</c:v>
                </c:pt>
                <c:pt idx="17819">
                  <c:v>1.1016618940815719</c:v>
                </c:pt>
                <c:pt idx="17820">
                  <c:v>1.1005930331158467</c:v>
                </c:pt>
                <c:pt idx="17821">
                  <c:v>1.1015375339263844</c:v>
                </c:pt>
                <c:pt idx="17822">
                  <c:v>1.1009033891166911</c:v>
                </c:pt>
                <c:pt idx="17823">
                  <c:v>1.1007828961325117</c:v>
                </c:pt>
                <c:pt idx="17824">
                  <c:v>1.1005346642816678</c:v>
                </c:pt>
                <c:pt idx="17825">
                  <c:v>1.1012175147061261</c:v>
                </c:pt>
                <c:pt idx="17826">
                  <c:v>1.1019943869766495</c:v>
                </c:pt>
                <c:pt idx="17827">
                  <c:v>1.1012343658295696</c:v>
                </c:pt>
                <c:pt idx="17828">
                  <c:v>1.10174862670949</c:v>
                </c:pt>
                <c:pt idx="17829">
                  <c:v>1.1003096611437793</c:v>
                </c:pt>
                <c:pt idx="17830">
                  <c:v>1.1019023343616314</c:v>
                </c:pt>
                <c:pt idx="17831">
                  <c:v>1.1012797715776492</c:v>
                </c:pt>
                <c:pt idx="17832">
                  <c:v>1.1010444884086641</c:v>
                </c:pt>
                <c:pt idx="17833">
                  <c:v>1.1019957323494141</c:v>
                </c:pt>
                <c:pt idx="17834">
                  <c:v>1.1006494230994195</c:v>
                </c:pt>
                <c:pt idx="17835">
                  <c:v>1.1010118776816957</c:v>
                </c:pt>
                <c:pt idx="17836">
                  <c:v>1.1000260979950152</c:v>
                </c:pt>
                <c:pt idx="17837">
                  <c:v>1.1018531733174965</c:v>
                </c:pt>
                <c:pt idx="17838">
                  <c:v>1.1020325857645608</c:v>
                </c:pt>
                <c:pt idx="17839">
                  <c:v>1.1014025359766186</c:v>
                </c:pt>
                <c:pt idx="17840">
                  <c:v>1.1011478422664698</c:v>
                </c:pt>
                <c:pt idx="17841">
                  <c:v>1.101716592191504</c:v>
                </c:pt>
                <c:pt idx="17842">
                  <c:v>1.1010650444377461</c:v>
                </c:pt>
                <c:pt idx="17843">
                  <c:v>1.1000172159175099</c:v>
                </c:pt>
                <c:pt idx="17844">
                  <c:v>1.1015931926102545</c:v>
                </c:pt>
                <c:pt idx="17845">
                  <c:v>1.101055527559945</c:v>
                </c:pt>
                <c:pt idx="17846">
                  <c:v>1.1004599587448358</c:v>
                </c:pt>
                <c:pt idx="17847">
                  <c:v>1.1011484591754004</c:v>
                </c:pt>
                <c:pt idx="17848">
                  <c:v>1.1002630380180909</c:v>
                </c:pt>
                <c:pt idx="17849">
                  <c:v>1.1018680516739403</c:v>
                </c:pt>
                <c:pt idx="17850">
                  <c:v>1.1005137337062449</c:v>
                </c:pt>
                <c:pt idx="17851">
                  <c:v>1.1016312346467261</c:v>
                </c:pt>
                <c:pt idx="17852">
                  <c:v>1.1011192162932704</c:v>
                </c:pt>
                <c:pt idx="17853">
                  <c:v>1.1010807287419697</c:v>
                </c:pt>
                <c:pt idx="17854">
                  <c:v>1.1018670893570663</c:v>
                </c:pt>
                <c:pt idx="17855">
                  <c:v>1.1015453091379612</c:v>
                </c:pt>
                <c:pt idx="17856">
                  <c:v>1.1016597131439338</c:v>
                </c:pt>
                <c:pt idx="17857">
                  <c:v>1.0997997417767382</c:v>
                </c:pt>
                <c:pt idx="17858">
                  <c:v>1.1002152241733949</c:v>
                </c:pt>
                <c:pt idx="17859">
                  <c:v>1.1020461971411757</c:v>
                </c:pt>
                <c:pt idx="17860">
                  <c:v>1.1021558171646766</c:v>
                </c:pt>
                <c:pt idx="17861">
                  <c:v>1.1015848155856489</c:v>
                </c:pt>
                <c:pt idx="17862">
                  <c:v>1.1016595268347025</c:v>
                </c:pt>
                <c:pt idx="17863">
                  <c:v>1.1012477004720866</c:v>
                </c:pt>
                <c:pt idx="17864">
                  <c:v>1.1016989298322253</c:v>
                </c:pt>
                <c:pt idx="17865">
                  <c:v>1.1015071917243096</c:v>
                </c:pt>
                <c:pt idx="17866">
                  <c:v>1.1006691372091575</c:v>
                </c:pt>
                <c:pt idx="17867">
                  <c:v>1.1015677372830994</c:v>
                </c:pt>
                <c:pt idx="17868">
                  <c:v>1.1008425735914267</c:v>
                </c:pt>
                <c:pt idx="17869">
                  <c:v>1.1000578077842185</c:v>
                </c:pt>
                <c:pt idx="17870">
                  <c:v>1.1011672395454899</c:v>
                </c:pt>
                <c:pt idx="17871">
                  <c:v>1.1015951780672149</c:v>
                </c:pt>
                <c:pt idx="17872">
                  <c:v>1.1020794824164659</c:v>
                </c:pt>
                <c:pt idx="17873">
                  <c:v>1.1007485964872534</c:v>
                </c:pt>
                <c:pt idx="17874">
                  <c:v>1.101075369187315</c:v>
                </c:pt>
                <c:pt idx="17875">
                  <c:v>1.1001598869818656</c:v>
                </c:pt>
                <c:pt idx="17876">
                  <c:v>1.0997975175208983</c:v>
                </c:pt>
                <c:pt idx="17877">
                  <c:v>1.1009432340133001</c:v>
                </c:pt>
                <c:pt idx="17878">
                  <c:v>1.1013846109121983</c:v>
                </c:pt>
                <c:pt idx="17879">
                  <c:v>1.1010350832699298</c:v>
                </c:pt>
                <c:pt idx="17880">
                  <c:v>1.102871471572076</c:v>
                </c:pt>
                <c:pt idx="17881">
                  <c:v>1.10030048815173</c:v>
                </c:pt>
                <c:pt idx="17882">
                  <c:v>1.1012171634972061</c:v>
                </c:pt>
                <c:pt idx="17883">
                  <c:v>1.1003775427946616</c:v>
                </c:pt>
                <c:pt idx="17884">
                  <c:v>1.1003984207882771</c:v>
                </c:pt>
                <c:pt idx="17885">
                  <c:v>1.1019688555350899</c:v>
                </c:pt>
                <c:pt idx="17886">
                  <c:v>1.1006579071976101</c:v>
                </c:pt>
                <c:pt idx="17887">
                  <c:v>1.1010496486233932</c:v>
                </c:pt>
                <c:pt idx="17888">
                  <c:v>1.1019763507940175</c:v>
                </c:pt>
                <c:pt idx="17889">
                  <c:v>1.1004076452067042</c:v>
                </c:pt>
                <c:pt idx="17890">
                  <c:v>1.102394966390903</c:v>
                </c:pt>
                <c:pt idx="17891">
                  <c:v>1.101295395608507</c:v>
                </c:pt>
                <c:pt idx="17892">
                  <c:v>1.0998276214634939</c:v>
                </c:pt>
                <c:pt idx="17893">
                  <c:v>1.1006981437127066</c:v>
                </c:pt>
                <c:pt idx="17894">
                  <c:v>1.1007409683080918</c:v>
                </c:pt>
                <c:pt idx="17895">
                  <c:v>1.101434477549103</c:v>
                </c:pt>
                <c:pt idx="17896">
                  <c:v>1.1010867048268693</c:v>
                </c:pt>
                <c:pt idx="17897">
                  <c:v>1.1012625933021927</c:v>
                </c:pt>
                <c:pt idx="17898">
                  <c:v>1.1021686713568684</c:v>
                </c:pt>
                <c:pt idx="17899">
                  <c:v>1.1002039318906689</c:v>
                </c:pt>
                <c:pt idx="17900">
                  <c:v>1.1012550801062784</c:v>
                </c:pt>
                <c:pt idx="17901">
                  <c:v>1.1000872694892987</c:v>
                </c:pt>
                <c:pt idx="17902">
                  <c:v>1.101739747757893</c:v>
                </c:pt>
                <c:pt idx="17903">
                  <c:v>1.1017263140510467</c:v>
                </c:pt>
                <c:pt idx="17904">
                  <c:v>1.1023714865221141</c:v>
                </c:pt>
                <c:pt idx="17905">
                  <c:v>1.1015923467217212</c:v>
                </c:pt>
                <c:pt idx="17906">
                  <c:v>1.1021208444798651</c:v>
                </c:pt>
                <c:pt idx="17907">
                  <c:v>1.1020318874603217</c:v>
                </c:pt>
                <c:pt idx="17908">
                  <c:v>1.1014660223026445</c:v>
                </c:pt>
                <c:pt idx="17909">
                  <c:v>1.1019728096201229</c:v>
                </c:pt>
                <c:pt idx="17910">
                  <c:v>1.101421775141485</c:v>
                </c:pt>
                <c:pt idx="17911">
                  <c:v>1.1010162521882889</c:v>
                </c:pt>
                <c:pt idx="17912">
                  <c:v>1.1010227117888767</c:v>
                </c:pt>
                <c:pt idx="17913">
                  <c:v>1.1008804350472459</c:v>
                </c:pt>
                <c:pt idx="17914">
                  <c:v>1.1001609239676948</c:v>
                </c:pt>
                <c:pt idx="17915">
                  <c:v>1.1010576562356762</c:v>
                </c:pt>
                <c:pt idx="17916">
                  <c:v>1.1010204397392349</c:v>
                </c:pt>
                <c:pt idx="17917">
                  <c:v>1.1011892237130274</c:v>
                </c:pt>
                <c:pt idx="17918">
                  <c:v>1.1013628612899806</c:v>
                </c:pt>
                <c:pt idx="17919">
                  <c:v>1.1018982520660283</c:v>
                </c:pt>
                <c:pt idx="17920">
                  <c:v>1.1015769795234951</c:v>
                </c:pt>
                <c:pt idx="17921">
                  <c:v>1.1002987729469267</c:v>
                </c:pt>
                <c:pt idx="17922">
                  <c:v>1.1013756673511643</c:v>
                </c:pt>
                <c:pt idx="17923">
                  <c:v>1.100583309695085</c:v>
                </c:pt>
                <c:pt idx="17924">
                  <c:v>1.1026589751518578</c:v>
                </c:pt>
                <c:pt idx="17925">
                  <c:v>1.0998468508624102</c:v>
                </c:pt>
                <c:pt idx="17926">
                  <c:v>1.1020674708193452</c:v>
                </c:pt>
                <c:pt idx="17927">
                  <c:v>1.1007366343033973</c:v>
                </c:pt>
                <c:pt idx="17928">
                  <c:v>1.1010934496588916</c:v>
                </c:pt>
                <c:pt idx="17929">
                  <c:v>1.1022014036621925</c:v>
                </c:pt>
                <c:pt idx="17930">
                  <c:v>1.1009428788033513</c:v>
                </c:pt>
                <c:pt idx="17931">
                  <c:v>1.1020186416559672</c:v>
                </c:pt>
                <c:pt idx="17932">
                  <c:v>1.101308534123987</c:v>
                </c:pt>
                <c:pt idx="17933">
                  <c:v>1.1001624286659977</c:v>
                </c:pt>
                <c:pt idx="17934">
                  <c:v>1.1013951752845093</c:v>
                </c:pt>
                <c:pt idx="17935">
                  <c:v>1.0998940352134339</c:v>
                </c:pt>
                <c:pt idx="17936">
                  <c:v>1.0999208380485734</c:v>
                </c:pt>
                <c:pt idx="17937">
                  <c:v>1.0998589578501543</c:v>
                </c:pt>
                <c:pt idx="17938">
                  <c:v>1.1007365895826273</c:v>
                </c:pt>
                <c:pt idx="17939">
                  <c:v>1.1017199206669175</c:v>
                </c:pt>
                <c:pt idx="17940">
                  <c:v>1.1022290557441636</c:v>
                </c:pt>
                <c:pt idx="17941">
                  <c:v>1.1016244731915128</c:v>
                </c:pt>
                <c:pt idx="17942">
                  <c:v>1.1017480373391761</c:v>
                </c:pt>
                <c:pt idx="17943">
                  <c:v>1.0997192307653296</c:v>
                </c:pt>
                <c:pt idx="17944">
                  <c:v>1.1007188139805975</c:v>
                </c:pt>
                <c:pt idx="17945">
                  <c:v>1.1013484212548776</c:v>
                </c:pt>
                <c:pt idx="17946">
                  <c:v>1.1004444839751741</c:v>
                </c:pt>
                <c:pt idx="17947">
                  <c:v>1.1009065655147972</c:v>
                </c:pt>
                <c:pt idx="17948">
                  <c:v>1.1000918963017445</c:v>
                </c:pt>
                <c:pt idx="17949">
                  <c:v>1.1003495716703076</c:v>
                </c:pt>
                <c:pt idx="17950">
                  <c:v>1.1010212252843101</c:v>
                </c:pt>
                <c:pt idx="17951">
                  <c:v>1.1025725296166093</c:v>
                </c:pt>
                <c:pt idx="17952">
                  <c:v>1.1005054434979125</c:v>
                </c:pt>
                <c:pt idx="17953">
                  <c:v>1.1013433932557444</c:v>
                </c:pt>
                <c:pt idx="17954">
                  <c:v>1.1000595144754344</c:v>
                </c:pt>
                <c:pt idx="17955">
                  <c:v>1.1016434145347984</c:v>
                </c:pt>
                <c:pt idx="17956">
                  <c:v>1.1014201848850325</c:v>
                </c:pt>
                <c:pt idx="17957">
                  <c:v>1.0995002103577096</c:v>
                </c:pt>
                <c:pt idx="17958">
                  <c:v>1.1016078634471282</c:v>
                </c:pt>
                <c:pt idx="17959">
                  <c:v>1.0998957878662061</c:v>
                </c:pt>
                <c:pt idx="17960">
                  <c:v>1.1019595763895478</c:v>
                </c:pt>
                <c:pt idx="17961">
                  <c:v>1.101183584854416</c:v>
                </c:pt>
                <c:pt idx="17962">
                  <c:v>1.1011289836406981</c:v>
                </c:pt>
                <c:pt idx="17963">
                  <c:v>1.1007706134273583</c:v>
                </c:pt>
                <c:pt idx="17964">
                  <c:v>1.1014824582596521</c:v>
                </c:pt>
                <c:pt idx="17965">
                  <c:v>1.1024211427739736</c:v>
                </c:pt>
                <c:pt idx="17966">
                  <c:v>1.1011362612587867</c:v>
                </c:pt>
                <c:pt idx="17967">
                  <c:v>1.1017027903822416</c:v>
                </c:pt>
                <c:pt idx="17968">
                  <c:v>1.1024023893383024</c:v>
                </c:pt>
                <c:pt idx="17969">
                  <c:v>1.1014710316011356</c:v>
                </c:pt>
                <c:pt idx="17970">
                  <c:v>1.100280219239693</c:v>
                </c:pt>
                <c:pt idx="17971">
                  <c:v>1.1019965030273198</c:v>
                </c:pt>
                <c:pt idx="17972">
                  <c:v>1.101490443584642</c:v>
                </c:pt>
                <c:pt idx="17973">
                  <c:v>1.1023447872539525</c:v>
                </c:pt>
                <c:pt idx="17974">
                  <c:v>1.1009772367002728</c:v>
                </c:pt>
                <c:pt idx="17975">
                  <c:v>1.1012661673135535</c:v>
                </c:pt>
                <c:pt idx="17976">
                  <c:v>1.1017911700102778</c:v>
                </c:pt>
                <c:pt idx="17977">
                  <c:v>1.1014956291325337</c:v>
                </c:pt>
                <c:pt idx="17978">
                  <c:v>1.1004387914576428</c:v>
                </c:pt>
                <c:pt idx="17979">
                  <c:v>1.1018587024807396</c:v>
                </c:pt>
                <c:pt idx="17980">
                  <c:v>1.1012088334066896</c:v>
                </c:pt>
                <c:pt idx="17981">
                  <c:v>1.1005800187373247</c:v>
                </c:pt>
                <c:pt idx="17982">
                  <c:v>1.1002538491663831</c:v>
                </c:pt>
                <c:pt idx="17983">
                  <c:v>1.1010739865272543</c:v>
                </c:pt>
                <c:pt idx="17984">
                  <c:v>1.1012155775820536</c:v>
                </c:pt>
                <c:pt idx="17985">
                  <c:v>1.1012533296166569</c:v>
                </c:pt>
                <c:pt idx="17986">
                  <c:v>1.1009814442136994</c:v>
                </c:pt>
                <c:pt idx="17987">
                  <c:v>1.100599493383968</c:v>
                </c:pt>
                <c:pt idx="17988">
                  <c:v>1.1015733517002102</c:v>
                </c:pt>
                <c:pt idx="17989">
                  <c:v>1.1019740998024732</c:v>
                </c:pt>
                <c:pt idx="17990">
                  <c:v>1.100702108150216</c:v>
                </c:pt>
                <c:pt idx="17991">
                  <c:v>1.0999836236211267</c:v>
                </c:pt>
                <c:pt idx="17992">
                  <c:v>1.1010976499899541</c:v>
                </c:pt>
                <c:pt idx="17993">
                  <c:v>1.1013914685171096</c:v>
                </c:pt>
                <c:pt idx="17994">
                  <c:v>1.1015100303811598</c:v>
                </c:pt>
                <c:pt idx="17995">
                  <c:v>1.1014134309675148</c:v>
                </c:pt>
                <c:pt idx="17996">
                  <c:v>1.1008992896963716</c:v>
                </c:pt>
                <c:pt idx="17997">
                  <c:v>1.1005715688704811</c:v>
                </c:pt>
                <c:pt idx="17998">
                  <c:v>1.1009087868333289</c:v>
                </c:pt>
                <c:pt idx="17999">
                  <c:v>1.1015328909460287</c:v>
                </c:pt>
                <c:pt idx="18000">
                  <c:v>1.1012502770029216</c:v>
                </c:pt>
                <c:pt idx="18001">
                  <c:v>1.1013404251503469</c:v>
                </c:pt>
                <c:pt idx="18002">
                  <c:v>1.1011159648313471</c:v>
                </c:pt>
                <c:pt idx="18003">
                  <c:v>1.1018952661552175</c:v>
                </c:pt>
                <c:pt idx="18004">
                  <c:v>1.101114741332611</c:v>
                </c:pt>
                <c:pt idx="18005">
                  <c:v>1.101703835708316</c:v>
                </c:pt>
                <c:pt idx="18006">
                  <c:v>1.1016753813480382</c:v>
                </c:pt>
                <c:pt idx="18007">
                  <c:v>1.1014360997908665</c:v>
                </c:pt>
                <c:pt idx="18008">
                  <c:v>1.1008021043549114</c:v>
                </c:pt>
                <c:pt idx="18009">
                  <c:v>1.1013970958077655</c:v>
                </c:pt>
                <c:pt idx="18010">
                  <c:v>1.1015777601159054</c:v>
                </c:pt>
                <c:pt idx="18011">
                  <c:v>1.1011823290218574</c:v>
                </c:pt>
                <c:pt idx="18012">
                  <c:v>1.1008581255725953</c:v>
                </c:pt>
                <c:pt idx="18013">
                  <c:v>1.1007993616202234</c:v>
                </c:pt>
                <c:pt idx="18014">
                  <c:v>1.100116006652716</c:v>
                </c:pt>
                <c:pt idx="18015">
                  <c:v>1.1021310499286152</c:v>
                </c:pt>
                <c:pt idx="18016">
                  <c:v>1.1017975911243834</c:v>
                </c:pt>
                <c:pt idx="18017">
                  <c:v>1.1016198990732697</c:v>
                </c:pt>
                <c:pt idx="18018">
                  <c:v>1.1009656835782049</c:v>
                </c:pt>
                <c:pt idx="18019">
                  <c:v>1.1012001536542941</c:v>
                </c:pt>
                <c:pt idx="18020">
                  <c:v>1.1014228451692862</c:v>
                </c:pt>
                <c:pt idx="18021">
                  <c:v>1.1016435326773413</c:v>
                </c:pt>
                <c:pt idx="18022">
                  <c:v>1.1004244814453168</c:v>
                </c:pt>
                <c:pt idx="18023">
                  <c:v>1.101572045990574</c:v>
                </c:pt>
                <c:pt idx="18024">
                  <c:v>1.1002363855103021</c:v>
                </c:pt>
                <c:pt idx="18025">
                  <c:v>1.1012841290977109</c:v>
                </c:pt>
                <c:pt idx="18026">
                  <c:v>1.1017428957584294</c:v>
                </c:pt>
                <c:pt idx="18027">
                  <c:v>1.1031651654862009</c:v>
                </c:pt>
                <c:pt idx="18028">
                  <c:v>1.1004542681432634</c:v>
                </c:pt>
                <c:pt idx="18029">
                  <c:v>1.101519075563014</c:v>
                </c:pt>
                <c:pt idx="18030">
                  <c:v>1.1001022441647457</c:v>
                </c:pt>
                <c:pt idx="18031">
                  <c:v>1.1009794173019283</c:v>
                </c:pt>
                <c:pt idx="18032">
                  <c:v>1.1012574991135737</c:v>
                </c:pt>
                <c:pt idx="18033">
                  <c:v>1.1017914101296422</c:v>
                </c:pt>
                <c:pt idx="18034">
                  <c:v>1.1015311455185459</c:v>
                </c:pt>
                <c:pt idx="18035">
                  <c:v>1.1004299944866434</c:v>
                </c:pt>
                <c:pt idx="18036">
                  <c:v>1.1021487192560684</c:v>
                </c:pt>
                <c:pt idx="18037">
                  <c:v>1.1017452680801985</c:v>
                </c:pt>
                <c:pt idx="18038">
                  <c:v>1.1015890556825707</c:v>
                </c:pt>
                <c:pt idx="18039">
                  <c:v>1.1021892462755709</c:v>
                </c:pt>
                <c:pt idx="18040">
                  <c:v>1.1022584085504581</c:v>
                </c:pt>
                <c:pt idx="18041">
                  <c:v>1.1014434584795445</c:v>
                </c:pt>
                <c:pt idx="18042">
                  <c:v>1.1019411059817839</c:v>
                </c:pt>
                <c:pt idx="18043">
                  <c:v>1.1011596295802037</c:v>
                </c:pt>
                <c:pt idx="18044">
                  <c:v>1.1010780832572453</c:v>
                </c:pt>
                <c:pt idx="18045">
                  <c:v>1.1017809840920003</c:v>
                </c:pt>
                <c:pt idx="18046">
                  <c:v>1.1013588729604475</c:v>
                </c:pt>
                <c:pt idx="18047">
                  <c:v>1.1017999782768242</c:v>
                </c:pt>
                <c:pt idx="18048">
                  <c:v>1.1022862775649076</c:v>
                </c:pt>
                <c:pt idx="18049">
                  <c:v>1.1010777639505349</c:v>
                </c:pt>
                <c:pt idx="18050">
                  <c:v>1.0995595782603611</c:v>
                </c:pt>
                <c:pt idx="18051">
                  <c:v>1.1025347368620522</c:v>
                </c:pt>
                <c:pt idx="18052">
                  <c:v>1.1021097099260981</c:v>
                </c:pt>
                <c:pt idx="18053">
                  <c:v>1.1018603803476605</c:v>
                </c:pt>
                <c:pt idx="18054">
                  <c:v>1.1010893339028756</c:v>
                </c:pt>
                <c:pt idx="18055">
                  <c:v>1.1001016955682834</c:v>
                </c:pt>
                <c:pt idx="18056">
                  <c:v>1.100512829697657</c:v>
                </c:pt>
                <c:pt idx="18057">
                  <c:v>1.1019274929735188</c:v>
                </c:pt>
                <c:pt idx="18058">
                  <c:v>1.1008124410776943</c:v>
                </c:pt>
                <c:pt idx="18059">
                  <c:v>1.1025039752691292</c:v>
                </c:pt>
                <c:pt idx="18060">
                  <c:v>1.1014751934630755</c:v>
                </c:pt>
                <c:pt idx="18061">
                  <c:v>1.1013654763858183</c:v>
                </c:pt>
                <c:pt idx="18062">
                  <c:v>1.1010959552049799</c:v>
                </c:pt>
                <c:pt idx="18063">
                  <c:v>1.102570155497693</c:v>
                </c:pt>
                <c:pt idx="18064">
                  <c:v>1.1007851004988527</c:v>
                </c:pt>
                <c:pt idx="18065">
                  <c:v>1.100956942977807</c:v>
                </c:pt>
                <c:pt idx="18066">
                  <c:v>1.1005464166668075</c:v>
                </c:pt>
                <c:pt idx="18067">
                  <c:v>1.1011281460651918</c:v>
                </c:pt>
                <c:pt idx="18068">
                  <c:v>1.1019420209893269</c:v>
                </c:pt>
                <c:pt idx="18069">
                  <c:v>1.1020132171649641</c:v>
                </c:pt>
                <c:pt idx="18070">
                  <c:v>1.1012870704685327</c:v>
                </c:pt>
                <c:pt idx="18071">
                  <c:v>1.1001417440796351</c:v>
                </c:pt>
                <c:pt idx="18072">
                  <c:v>1.1022101026983047</c:v>
                </c:pt>
                <c:pt idx="18073">
                  <c:v>1.102747218693388</c:v>
                </c:pt>
                <c:pt idx="18074">
                  <c:v>1.1005282481769101</c:v>
                </c:pt>
                <c:pt idx="18075">
                  <c:v>1.1012324271160345</c:v>
                </c:pt>
                <c:pt idx="18076">
                  <c:v>1.1011026445813026</c:v>
                </c:pt>
                <c:pt idx="18077">
                  <c:v>1.1009191542854166</c:v>
                </c:pt>
                <c:pt idx="18078">
                  <c:v>1.1009403373121085</c:v>
                </c:pt>
                <c:pt idx="18079">
                  <c:v>1.1009130756574494</c:v>
                </c:pt>
                <c:pt idx="18080">
                  <c:v>1.1012509167081936</c:v>
                </c:pt>
                <c:pt idx="18081">
                  <c:v>1.1007408910305181</c:v>
                </c:pt>
                <c:pt idx="18082">
                  <c:v>1.1013421832177108</c:v>
                </c:pt>
                <c:pt idx="18083">
                  <c:v>1.1013203435630481</c:v>
                </c:pt>
                <c:pt idx="18084">
                  <c:v>1.1011269950346967</c:v>
                </c:pt>
                <c:pt idx="18085">
                  <c:v>1.102114913146804</c:v>
                </c:pt>
                <c:pt idx="18086">
                  <c:v>1.1010531723693351</c:v>
                </c:pt>
                <c:pt idx="18087">
                  <c:v>1.1024932736884032</c:v>
                </c:pt>
                <c:pt idx="18088">
                  <c:v>1.1019308492832804</c:v>
                </c:pt>
                <c:pt idx="18089">
                  <c:v>1.1008907116812552</c:v>
                </c:pt>
                <c:pt idx="18090">
                  <c:v>1.1006981437127066</c:v>
                </c:pt>
                <c:pt idx="18091">
                  <c:v>1.1015736776485157</c:v>
                </c:pt>
                <c:pt idx="18092">
                  <c:v>1.1011905043891854</c:v>
                </c:pt>
                <c:pt idx="18093">
                  <c:v>1.1015529769830701</c:v>
                </c:pt>
                <c:pt idx="18094">
                  <c:v>1.1012166926146332</c:v>
                </c:pt>
                <c:pt idx="18095">
                  <c:v>1.1020593225544393</c:v>
                </c:pt>
                <c:pt idx="18096">
                  <c:v>1.100907411300871</c:v>
                </c:pt>
                <c:pt idx="18097">
                  <c:v>1.1008018116537985</c:v>
                </c:pt>
                <c:pt idx="18098">
                  <c:v>1.1017981473838054</c:v>
                </c:pt>
                <c:pt idx="18099">
                  <c:v>1.1013903181962219</c:v>
                </c:pt>
                <c:pt idx="18100">
                  <c:v>1.1011686296146486</c:v>
                </c:pt>
                <c:pt idx="18101">
                  <c:v>1.1016550013903668</c:v>
                </c:pt>
                <c:pt idx="18102">
                  <c:v>1.1004642473061883</c:v>
                </c:pt>
                <c:pt idx="18103">
                  <c:v>1.10015421344886</c:v>
                </c:pt>
                <c:pt idx="18104">
                  <c:v>1.1009645470853608</c:v>
                </c:pt>
                <c:pt idx="18105">
                  <c:v>1.1017897207164027</c:v>
                </c:pt>
                <c:pt idx="18106">
                  <c:v>1.1006270108583391</c:v>
                </c:pt>
                <c:pt idx="18107">
                  <c:v>1.1011185639954435</c:v>
                </c:pt>
                <c:pt idx="18108">
                  <c:v>1.10079379761695</c:v>
                </c:pt>
                <c:pt idx="18109">
                  <c:v>1.1015034822805567</c:v>
                </c:pt>
                <c:pt idx="18110">
                  <c:v>1.1014834604483541</c:v>
                </c:pt>
                <c:pt idx="18111">
                  <c:v>1.1009960180920797</c:v>
                </c:pt>
                <c:pt idx="18112">
                  <c:v>1.100560735720965</c:v>
                </c:pt>
                <c:pt idx="18113">
                  <c:v>1.1010486814225289</c:v>
                </c:pt>
                <c:pt idx="18114">
                  <c:v>1.1005919711721659</c:v>
                </c:pt>
                <c:pt idx="18115">
                  <c:v>1.1014330218068538</c:v>
                </c:pt>
                <c:pt idx="18116">
                  <c:v>1.1006731442112203</c:v>
                </c:pt>
                <c:pt idx="18117">
                  <c:v>1.1008931155842785</c:v>
                </c:pt>
                <c:pt idx="18118">
                  <c:v>1.1023059274444713</c:v>
                </c:pt>
                <c:pt idx="18119">
                  <c:v>1.1024452349595124</c:v>
                </c:pt>
                <c:pt idx="18120">
                  <c:v>1.10149033444721</c:v>
                </c:pt>
                <c:pt idx="18121">
                  <c:v>1.1018184929694197</c:v>
                </c:pt>
                <c:pt idx="18122">
                  <c:v>1.1022816336236112</c:v>
                </c:pt>
                <c:pt idx="18123">
                  <c:v>1.1011028836913683</c:v>
                </c:pt>
                <c:pt idx="18124">
                  <c:v>1.1018078209262367</c:v>
                </c:pt>
                <c:pt idx="18125">
                  <c:v>1.100368702182853</c:v>
                </c:pt>
                <c:pt idx="18126">
                  <c:v>1.0999183901471699</c:v>
                </c:pt>
                <c:pt idx="18127">
                  <c:v>1.100159031443716</c:v>
                </c:pt>
                <c:pt idx="18128">
                  <c:v>1.1013912396959074</c:v>
                </c:pt>
                <c:pt idx="18129">
                  <c:v>1.1018808647452476</c:v>
                </c:pt>
                <c:pt idx="18130">
                  <c:v>1.1020641825358604</c:v>
                </c:pt>
                <c:pt idx="18131">
                  <c:v>1.1028300015838617</c:v>
                </c:pt>
                <c:pt idx="18132">
                  <c:v>1.1013854961593279</c:v>
                </c:pt>
                <c:pt idx="18133">
                  <c:v>1.1018005875120707</c:v>
                </c:pt>
                <c:pt idx="18134">
                  <c:v>1.1022334798631488</c:v>
                </c:pt>
                <c:pt idx="18135">
                  <c:v>1.1008354639402564</c:v>
                </c:pt>
                <c:pt idx="18136">
                  <c:v>1.1019275006620151</c:v>
                </c:pt>
                <c:pt idx="18137">
                  <c:v>1.1017724519344025</c:v>
                </c:pt>
                <c:pt idx="18138">
                  <c:v>1.1011130614366063</c:v>
                </c:pt>
                <c:pt idx="18139">
                  <c:v>1.1012629805298186</c:v>
                </c:pt>
                <c:pt idx="18140">
                  <c:v>1.1019243327278971</c:v>
                </c:pt>
                <c:pt idx="18141">
                  <c:v>1.1009302949347304</c:v>
                </c:pt>
                <c:pt idx="18142">
                  <c:v>1.102146142149248</c:v>
                </c:pt>
                <c:pt idx="18143">
                  <c:v>1.1006526251781383</c:v>
                </c:pt>
                <c:pt idx="18144">
                  <c:v>1.1011678933293665</c:v>
                </c:pt>
                <c:pt idx="18145">
                  <c:v>1.100433476901352</c:v>
                </c:pt>
                <c:pt idx="18146">
                  <c:v>1.1003746563704946</c:v>
                </c:pt>
                <c:pt idx="18147">
                  <c:v>1.1004933197099722</c:v>
                </c:pt>
                <c:pt idx="18148">
                  <c:v>1.1015844099851198</c:v>
                </c:pt>
                <c:pt idx="18149">
                  <c:v>1.101148955504216</c:v>
                </c:pt>
                <c:pt idx="18150">
                  <c:v>1.1010503267476561</c:v>
                </c:pt>
                <c:pt idx="18151">
                  <c:v>1.1008594529684295</c:v>
                </c:pt>
                <c:pt idx="18152">
                  <c:v>1.1012017233280023</c:v>
                </c:pt>
                <c:pt idx="18153">
                  <c:v>1.1008769356737442</c:v>
                </c:pt>
                <c:pt idx="18154">
                  <c:v>1.1016854170298545</c:v>
                </c:pt>
                <c:pt idx="18155">
                  <c:v>1.1005704748961613</c:v>
                </c:pt>
                <c:pt idx="18156">
                  <c:v>1.1013584868619239</c:v>
                </c:pt>
                <c:pt idx="18157">
                  <c:v>1.1021943586409402</c:v>
                </c:pt>
                <c:pt idx="18158">
                  <c:v>1.1003305186678647</c:v>
                </c:pt>
                <c:pt idx="18159">
                  <c:v>1.1013693518002243</c:v>
                </c:pt>
                <c:pt idx="18160">
                  <c:v>1.1019373897634142</c:v>
                </c:pt>
                <c:pt idx="18161">
                  <c:v>1.1014074525812207</c:v>
                </c:pt>
                <c:pt idx="18162">
                  <c:v>1.1016198044009782</c:v>
                </c:pt>
                <c:pt idx="18163">
                  <c:v>1.1019595591431715</c:v>
                </c:pt>
                <c:pt idx="18164">
                  <c:v>1.1007280666743338</c:v>
                </c:pt>
                <c:pt idx="18165">
                  <c:v>1.1015508500103082</c:v>
                </c:pt>
                <c:pt idx="18166">
                  <c:v>1.1022975503099584</c:v>
                </c:pt>
                <c:pt idx="18167">
                  <c:v>1.1013706497373612</c:v>
                </c:pt>
                <c:pt idx="18168">
                  <c:v>1.101392188003927</c:v>
                </c:pt>
                <c:pt idx="18169">
                  <c:v>1.101404993559072</c:v>
                </c:pt>
                <c:pt idx="18170">
                  <c:v>1.0995935800757755</c:v>
                </c:pt>
                <c:pt idx="18171">
                  <c:v>1.1023236566611054</c:v>
                </c:pt>
                <c:pt idx="18172">
                  <c:v>1.101116571892014</c:v>
                </c:pt>
                <c:pt idx="18173">
                  <c:v>1.1000641574609815</c:v>
                </c:pt>
                <c:pt idx="18174">
                  <c:v>1.1014182545485538</c:v>
                </c:pt>
                <c:pt idx="18175">
                  <c:v>1.1001280950308499</c:v>
                </c:pt>
                <c:pt idx="18176">
                  <c:v>1.1013399896992873</c:v>
                </c:pt>
                <c:pt idx="18177">
                  <c:v>1.0997314314727846</c:v>
                </c:pt>
                <c:pt idx="18178">
                  <c:v>1.1021517974959567</c:v>
                </c:pt>
                <c:pt idx="18179">
                  <c:v>1.1016184974619698</c:v>
                </c:pt>
                <c:pt idx="18180">
                  <c:v>1.1003591663200076</c:v>
                </c:pt>
                <c:pt idx="18181">
                  <c:v>1.1017703882169185</c:v>
                </c:pt>
                <c:pt idx="18182">
                  <c:v>1.1007320505106566</c:v>
                </c:pt>
                <c:pt idx="18183">
                  <c:v>1.0996877046511619</c:v>
                </c:pt>
                <c:pt idx="18184">
                  <c:v>1.1019508014622339</c:v>
                </c:pt>
                <c:pt idx="18185">
                  <c:v>1.1015341870936515</c:v>
                </c:pt>
                <c:pt idx="18186">
                  <c:v>1.1016486321637617</c:v>
                </c:pt>
                <c:pt idx="18187">
                  <c:v>1.1008759793710512</c:v>
                </c:pt>
                <c:pt idx="18188">
                  <c:v>1.1018382137729672</c:v>
                </c:pt>
                <c:pt idx="18189">
                  <c:v>1.1009540468639347</c:v>
                </c:pt>
                <c:pt idx="18190">
                  <c:v>1.1027151530087536</c:v>
                </c:pt>
                <c:pt idx="18191">
                  <c:v>1.1006437812162169</c:v>
                </c:pt>
                <c:pt idx="18192">
                  <c:v>1.1022190606510966</c:v>
                </c:pt>
                <c:pt idx="18193">
                  <c:v>1.1016439163158638</c:v>
                </c:pt>
                <c:pt idx="18194">
                  <c:v>1.1020591533428015</c:v>
                </c:pt>
                <c:pt idx="18195">
                  <c:v>1.1012549222799681</c:v>
                </c:pt>
                <c:pt idx="18196">
                  <c:v>1.1010978362065249</c:v>
                </c:pt>
                <c:pt idx="18197">
                  <c:v>1.1015173378010776</c:v>
                </c:pt>
                <c:pt idx="18198">
                  <c:v>1.1016268427531934</c:v>
                </c:pt>
                <c:pt idx="18199">
                  <c:v>1.1015961572093211</c:v>
                </c:pt>
                <c:pt idx="18200">
                  <c:v>1.1025437538393186</c:v>
                </c:pt>
                <c:pt idx="18201">
                  <c:v>1.1008771766666541</c:v>
                </c:pt>
                <c:pt idx="18202">
                  <c:v>1.1019614355461764</c:v>
                </c:pt>
                <c:pt idx="18203">
                  <c:v>1.1018374299739797</c:v>
                </c:pt>
                <c:pt idx="18204">
                  <c:v>1.1010465760504489</c:v>
                </c:pt>
                <c:pt idx="18205">
                  <c:v>1.1014160605028349</c:v>
                </c:pt>
                <c:pt idx="18206">
                  <c:v>1.1014075838940707</c:v>
                </c:pt>
                <c:pt idx="18207">
                  <c:v>1.1010478336634053</c:v>
                </c:pt>
                <c:pt idx="18208">
                  <c:v>1.1009729843469664</c:v>
                </c:pt>
                <c:pt idx="18209">
                  <c:v>1.1008095769503907</c:v>
                </c:pt>
                <c:pt idx="18210">
                  <c:v>1.1020179173071563</c:v>
                </c:pt>
                <c:pt idx="18211">
                  <c:v>1.1005333680679488</c:v>
                </c:pt>
                <c:pt idx="18212">
                  <c:v>1.1000282745362773</c:v>
                </c:pt>
                <c:pt idx="18213">
                  <c:v>1.1015465226202168</c:v>
                </c:pt>
                <c:pt idx="18214">
                  <c:v>1.1008704007272729</c:v>
                </c:pt>
                <c:pt idx="18215">
                  <c:v>1.1007448239278725</c:v>
                </c:pt>
                <c:pt idx="18216">
                  <c:v>1.1020968292832365</c:v>
                </c:pt>
                <c:pt idx="18217">
                  <c:v>1.1016068519858184</c:v>
                </c:pt>
                <c:pt idx="18218">
                  <c:v>1.1009198317399931</c:v>
                </c:pt>
                <c:pt idx="18219">
                  <c:v>1.1000333574144672</c:v>
                </c:pt>
                <c:pt idx="18220">
                  <c:v>1.1005030455237679</c:v>
                </c:pt>
                <c:pt idx="18221">
                  <c:v>1.101965721745289</c:v>
                </c:pt>
                <c:pt idx="18222">
                  <c:v>1.1015458302212886</c:v>
                </c:pt>
                <c:pt idx="18223">
                  <c:v>1.1017633344454785</c:v>
                </c:pt>
                <c:pt idx="18224">
                  <c:v>1.1021418841326052</c:v>
                </c:pt>
                <c:pt idx="18225">
                  <c:v>1.1004380004553553</c:v>
                </c:pt>
                <c:pt idx="18226">
                  <c:v>1.1014640565938183</c:v>
                </c:pt>
                <c:pt idx="18227">
                  <c:v>1.1017331648770299</c:v>
                </c:pt>
                <c:pt idx="18228">
                  <c:v>1.1006487153629645</c:v>
                </c:pt>
                <c:pt idx="18229">
                  <c:v>1.101413413819633</c:v>
                </c:pt>
                <c:pt idx="18230">
                  <c:v>1.1022676423897995</c:v>
                </c:pt>
                <c:pt idx="18231">
                  <c:v>1.0999241307614525</c:v>
                </c:pt>
                <c:pt idx="18232">
                  <c:v>1.1010187116021943</c:v>
                </c:pt>
                <c:pt idx="18233">
                  <c:v>1.1022040922097875</c:v>
                </c:pt>
                <c:pt idx="18234">
                  <c:v>1.100636593283228</c:v>
                </c:pt>
                <c:pt idx="18235">
                  <c:v>1.1019153876453915</c:v>
                </c:pt>
                <c:pt idx="18236">
                  <c:v>1.1015540254156631</c:v>
                </c:pt>
                <c:pt idx="18237">
                  <c:v>1.1012758204784241</c:v>
                </c:pt>
                <c:pt idx="18238">
                  <c:v>1.1010398097628464</c:v>
                </c:pt>
                <c:pt idx="18239">
                  <c:v>1.1023408907199093</c:v>
                </c:pt>
                <c:pt idx="18240">
                  <c:v>1.1016837178590324</c:v>
                </c:pt>
                <c:pt idx="18241">
                  <c:v>1.1015885493288819</c:v>
                </c:pt>
                <c:pt idx="18242">
                  <c:v>1.1011508278287958</c:v>
                </c:pt>
                <c:pt idx="18243">
                  <c:v>1.1016153871403176</c:v>
                </c:pt>
                <c:pt idx="18244">
                  <c:v>1.1009687015374416</c:v>
                </c:pt>
                <c:pt idx="18245">
                  <c:v>1.1012952672679461</c:v>
                </c:pt>
                <c:pt idx="18246">
                  <c:v>1.1014617190048157</c:v>
                </c:pt>
                <c:pt idx="18247">
                  <c:v>1.1013893278824289</c:v>
                </c:pt>
                <c:pt idx="18248">
                  <c:v>1.1021784631712861</c:v>
                </c:pt>
                <c:pt idx="18249">
                  <c:v>1.100735340107478</c:v>
                </c:pt>
                <c:pt idx="18250">
                  <c:v>1.1012343664492283</c:v>
                </c:pt>
                <c:pt idx="18251">
                  <c:v>1.1025515220956463</c:v>
                </c:pt>
                <c:pt idx="18252">
                  <c:v>1.1014618786634782</c:v>
                </c:pt>
                <c:pt idx="18253">
                  <c:v>1.1014417115673183</c:v>
                </c:pt>
                <c:pt idx="18254">
                  <c:v>1.1023306008269464</c:v>
                </c:pt>
                <c:pt idx="18255">
                  <c:v>1.1020671532945521</c:v>
                </c:pt>
                <c:pt idx="18256">
                  <c:v>1.1015282367299508</c:v>
                </c:pt>
                <c:pt idx="18257">
                  <c:v>1.1018462376824889</c:v>
                </c:pt>
                <c:pt idx="18258">
                  <c:v>1.1008089493232762</c:v>
                </c:pt>
                <c:pt idx="18259">
                  <c:v>1.100492255262753</c:v>
                </c:pt>
                <c:pt idx="18260">
                  <c:v>1.1005710280517678</c:v>
                </c:pt>
                <c:pt idx="18261">
                  <c:v>1.1019886681889914</c:v>
                </c:pt>
                <c:pt idx="18262">
                  <c:v>1.1014685529833568</c:v>
                </c:pt>
                <c:pt idx="18263">
                  <c:v>1.1012786006108819</c:v>
                </c:pt>
                <c:pt idx="18264">
                  <c:v>1.1009837778965383</c:v>
                </c:pt>
                <c:pt idx="18265">
                  <c:v>1.1013154924027504</c:v>
                </c:pt>
                <c:pt idx="18266">
                  <c:v>1.1008545496998348</c:v>
                </c:pt>
                <c:pt idx="18267">
                  <c:v>1.1012830618307128</c:v>
                </c:pt>
                <c:pt idx="18268">
                  <c:v>1.1011800272981669</c:v>
                </c:pt>
                <c:pt idx="18269">
                  <c:v>1.1010947225026404</c:v>
                </c:pt>
                <c:pt idx="18270">
                  <c:v>1.1016443380000467</c:v>
                </c:pt>
                <c:pt idx="18271">
                  <c:v>1.1022494603819337</c:v>
                </c:pt>
                <c:pt idx="18272">
                  <c:v>1.1014613168248659</c:v>
                </c:pt>
                <c:pt idx="18273">
                  <c:v>1.1017000339052563</c:v>
                </c:pt>
                <c:pt idx="18274">
                  <c:v>1.1016616454507819</c:v>
                </c:pt>
                <c:pt idx="18275">
                  <c:v>1.1000900128973956</c:v>
                </c:pt>
                <c:pt idx="18276">
                  <c:v>1.100432389405428</c:v>
                </c:pt>
                <c:pt idx="18277">
                  <c:v>1.101114805000913</c:v>
                </c:pt>
                <c:pt idx="18278">
                  <c:v>1.1016066828043252</c:v>
                </c:pt>
                <c:pt idx="18279">
                  <c:v>1.1013436969531505</c:v>
                </c:pt>
                <c:pt idx="18280">
                  <c:v>1.1006320330678943</c:v>
                </c:pt>
                <c:pt idx="18281">
                  <c:v>1.1005012266827947</c:v>
                </c:pt>
                <c:pt idx="18282">
                  <c:v>1.100700950195733</c:v>
                </c:pt>
                <c:pt idx="18283">
                  <c:v>1.1013834371176172</c:v>
                </c:pt>
                <c:pt idx="18284">
                  <c:v>1.100035432913796</c:v>
                </c:pt>
                <c:pt idx="18285">
                  <c:v>1.1013188859026037</c:v>
                </c:pt>
                <c:pt idx="18286">
                  <c:v>1.1012221479619619</c:v>
                </c:pt>
                <c:pt idx="18287">
                  <c:v>1.1015429754661858</c:v>
                </c:pt>
                <c:pt idx="18288">
                  <c:v>1.1006380771872313</c:v>
                </c:pt>
                <c:pt idx="18289">
                  <c:v>1.1013424309560256</c:v>
                </c:pt>
                <c:pt idx="18290">
                  <c:v>1.1008319859990023</c:v>
                </c:pt>
                <c:pt idx="18291">
                  <c:v>1.1013428449756715</c:v>
                </c:pt>
                <c:pt idx="18292">
                  <c:v>1.1021376912352407</c:v>
                </c:pt>
                <c:pt idx="18293">
                  <c:v>1.1018375992007083</c:v>
                </c:pt>
                <c:pt idx="18294">
                  <c:v>1.1005631411411707</c:v>
                </c:pt>
                <c:pt idx="18295">
                  <c:v>1.1014402376755155</c:v>
                </c:pt>
                <c:pt idx="18296">
                  <c:v>1.1006658304037065</c:v>
                </c:pt>
                <c:pt idx="18297">
                  <c:v>1.1012338973644424</c:v>
                </c:pt>
                <c:pt idx="18298">
                  <c:v>1.1033401167432924</c:v>
                </c:pt>
                <c:pt idx="18299">
                  <c:v>1.1020656643960403</c:v>
                </c:pt>
                <c:pt idx="18300">
                  <c:v>1.1012904471247948</c:v>
                </c:pt>
                <c:pt idx="18301">
                  <c:v>1.1017750435320308</c:v>
                </c:pt>
                <c:pt idx="18302">
                  <c:v>1.1009830560565608</c:v>
                </c:pt>
                <c:pt idx="18303">
                  <c:v>1.1009442617807914</c:v>
                </c:pt>
                <c:pt idx="18304">
                  <c:v>1.1012020786404662</c:v>
                </c:pt>
                <c:pt idx="18305">
                  <c:v>1.101353160777601</c:v>
                </c:pt>
                <c:pt idx="18306">
                  <c:v>1.1014210272213454</c:v>
                </c:pt>
                <c:pt idx="18307">
                  <c:v>1.1002753766698421</c:v>
                </c:pt>
                <c:pt idx="18308">
                  <c:v>1.1015610084047267</c:v>
                </c:pt>
                <c:pt idx="18309">
                  <c:v>1.1020927857027605</c:v>
                </c:pt>
                <c:pt idx="18310">
                  <c:v>1.1022858150750925</c:v>
                </c:pt>
                <c:pt idx="18311">
                  <c:v>1.1007236832869531</c:v>
                </c:pt>
                <c:pt idx="18312">
                  <c:v>1.1007782593458102</c:v>
                </c:pt>
                <c:pt idx="18313">
                  <c:v>1.1007414682451107</c:v>
                </c:pt>
                <c:pt idx="18314">
                  <c:v>1.1009024352229806</c:v>
                </c:pt>
                <c:pt idx="18315">
                  <c:v>1.1012406541498696</c:v>
                </c:pt>
                <c:pt idx="18316">
                  <c:v>1.1020873414560857</c:v>
                </c:pt>
                <c:pt idx="18317">
                  <c:v>1.1012584239629233</c:v>
                </c:pt>
                <c:pt idx="18318">
                  <c:v>1.1000308500846476</c:v>
                </c:pt>
                <c:pt idx="18319">
                  <c:v>1.1007278127652729</c:v>
                </c:pt>
                <c:pt idx="18320">
                  <c:v>1.1016803365206354</c:v>
                </c:pt>
                <c:pt idx="18321">
                  <c:v>1.1009162542033346</c:v>
                </c:pt>
                <c:pt idx="18322">
                  <c:v>1.1014970740606409</c:v>
                </c:pt>
                <c:pt idx="18323">
                  <c:v>1.1010732259064513</c:v>
                </c:pt>
                <c:pt idx="18324">
                  <c:v>1.1020039209502857</c:v>
                </c:pt>
                <c:pt idx="18325">
                  <c:v>1.1015825945224766</c:v>
                </c:pt>
                <c:pt idx="18326">
                  <c:v>1.1016458756635672</c:v>
                </c:pt>
                <c:pt idx="18327">
                  <c:v>1.1010826273897316</c:v>
                </c:pt>
                <c:pt idx="18328">
                  <c:v>1.1007001089328856</c:v>
                </c:pt>
                <c:pt idx="18329">
                  <c:v>1.1007627920505922</c:v>
                </c:pt>
                <c:pt idx="18330">
                  <c:v>1.1002651687763427</c:v>
                </c:pt>
                <c:pt idx="18331">
                  <c:v>1.1016453576369993</c:v>
                </c:pt>
                <c:pt idx="18332">
                  <c:v>1.1009606728568122</c:v>
                </c:pt>
                <c:pt idx="18333">
                  <c:v>1.1010519626292197</c:v>
                </c:pt>
                <c:pt idx="18334">
                  <c:v>1.1013773576159185</c:v>
                </c:pt>
                <c:pt idx="18335">
                  <c:v>1.1017104298108122</c:v>
                </c:pt>
                <c:pt idx="18336">
                  <c:v>1.102000784953401</c:v>
                </c:pt>
                <c:pt idx="18337">
                  <c:v>1.1013743169361923</c:v>
                </c:pt>
                <c:pt idx="18338">
                  <c:v>1.1022940986446503</c:v>
                </c:pt>
                <c:pt idx="18339">
                  <c:v>1.1004391403077636</c:v>
                </c:pt>
                <c:pt idx="18340">
                  <c:v>1.1016772112909843</c:v>
                </c:pt>
                <c:pt idx="18341">
                  <c:v>1.1013842421068976</c:v>
                </c:pt>
                <c:pt idx="18342">
                  <c:v>1.1012409252667834</c:v>
                </c:pt>
                <c:pt idx="18343">
                  <c:v>1.1017461571468703</c:v>
                </c:pt>
                <c:pt idx="18344">
                  <c:v>1.1011866393177683</c:v>
                </c:pt>
                <c:pt idx="18345">
                  <c:v>1.1023420203178378</c:v>
                </c:pt>
                <c:pt idx="18346">
                  <c:v>1.101028825906684</c:v>
                </c:pt>
                <c:pt idx="18347">
                  <c:v>1.1016393980785188</c:v>
                </c:pt>
                <c:pt idx="18348">
                  <c:v>1.1010614048259695</c:v>
                </c:pt>
                <c:pt idx="18349">
                  <c:v>1.1010513818148915</c:v>
                </c:pt>
                <c:pt idx="18350">
                  <c:v>1.1016822416628727</c:v>
                </c:pt>
                <c:pt idx="18351">
                  <c:v>1.100585171286802</c:v>
                </c:pt>
                <c:pt idx="18352">
                  <c:v>1.1027272130166255</c:v>
                </c:pt>
                <c:pt idx="18353">
                  <c:v>1.1015396912225299</c:v>
                </c:pt>
                <c:pt idx="18354">
                  <c:v>1.10120576229306</c:v>
                </c:pt>
                <c:pt idx="18355">
                  <c:v>1.1004181686850523</c:v>
                </c:pt>
                <c:pt idx="18356">
                  <c:v>1.1005079976889811</c:v>
                </c:pt>
                <c:pt idx="18357">
                  <c:v>1.1008674693739282</c:v>
                </c:pt>
                <c:pt idx="18358">
                  <c:v>1.1008082985657583</c:v>
                </c:pt>
                <c:pt idx="18359">
                  <c:v>1.1015763679505017</c:v>
                </c:pt>
                <c:pt idx="18360">
                  <c:v>1.1006204537792466</c:v>
                </c:pt>
                <c:pt idx="18361">
                  <c:v>1.1010696304643752</c:v>
                </c:pt>
                <c:pt idx="18362">
                  <c:v>1.1026016699090577</c:v>
                </c:pt>
                <c:pt idx="18363">
                  <c:v>1.1002222644939021</c:v>
                </c:pt>
                <c:pt idx="18364">
                  <c:v>1.1014234339841775</c:v>
                </c:pt>
                <c:pt idx="18365">
                  <c:v>1.1016317939242579</c:v>
                </c:pt>
                <c:pt idx="18366">
                  <c:v>1.1018031361346545</c:v>
                </c:pt>
                <c:pt idx="18367">
                  <c:v>1.1005579770903677</c:v>
                </c:pt>
                <c:pt idx="18368">
                  <c:v>1.1011977198596785</c:v>
                </c:pt>
                <c:pt idx="18369">
                  <c:v>1.100971703417335</c:v>
                </c:pt>
                <c:pt idx="18370">
                  <c:v>1.1010812888610118</c:v>
                </c:pt>
                <c:pt idx="18371">
                  <c:v>1.1013842737595656</c:v>
                </c:pt>
                <c:pt idx="18372">
                  <c:v>1.1015436655990347</c:v>
                </c:pt>
                <c:pt idx="18373">
                  <c:v>1.1010532449687498</c:v>
                </c:pt>
                <c:pt idx="18374">
                  <c:v>1.1011643295232669</c:v>
                </c:pt>
                <c:pt idx="18375">
                  <c:v>1.1014936101384976</c:v>
                </c:pt>
                <c:pt idx="18376">
                  <c:v>1.1016258593639436</c:v>
                </c:pt>
                <c:pt idx="18377">
                  <c:v>1.1003040536200064</c:v>
                </c:pt>
                <c:pt idx="18378">
                  <c:v>1.1018144558926015</c:v>
                </c:pt>
                <c:pt idx="18379">
                  <c:v>1.1015218228022241</c:v>
                </c:pt>
                <c:pt idx="18380">
                  <c:v>1.0998766502318575</c:v>
                </c:pt>
                <c:pt idx="18381">
                  <c:v>1.1012272573699531</c:v>
                </c:pt>
                <c:pt idx="18382">
                  <c:v>1.1016117805403383</c:v>
                </c:pt>
                <c:pt idx="18383">
                  <c:v>1.1011087360321281</c:v>
                </c:pt>
                <c:pt idx="18384">
                  <c:v>1.1001569994709155</c:v>
                </c:pt>
                <c:pt idx="18385">
                  <c:v>1.1000436981338326</c:v>
                </c:pt>
                <c:pt idx="18386">
                  <c:v>1.1015236513512281</c:v>
                </c:pt>
                <c:pt idx="18387">
                  <c:v>1.1019651766519116</c:v>
                </c:pt>
                <c:pt idx="18388">
                  <c:v>1.101672674740209</c:v>
                </c:pt>
                <c:pt idx="18389">
                  <c:v>1.101735934103355</c:v>
                </c:pt>
                <c:pt idx="18390">
                  <c:v>1.1021944587682935</c:v>
                </c:pt>
                <c:pt idx="18391">
                  <c:v>1.1003639555281637</c:v>
                </c:pt>
                <c:pt idx="18392">
                  <c:v>1.1007524461601303</c:v>
                </c:pt>
                <c:pt idx="18393">
                  <c:v>1.1019086432164718</c:v>
                </c:pt>
                <c:pt idx="18394">
                  <c:v>1.1005620156088001</c:v>
                </c:pt>
                <c:pt idx="18395">
                  <c:v>1.1003305556152254</c:v>
                </c:pt>
                <c:pt idx="18396">
                  <c:v>1.1015868016640005</c:v>
                </c:pt>
                <c:pt idx="18397">
                  <c:v>1.1019029043439132</c:v>
                </c:pt>
                <c:pt idx="18398">
                  <c:v>1.1016510714183554</c:v>
                </c:pt>
                <c:pt idx="18399">
                  <c:v>1.1012464062888001</c:v>
                </c:pt>
                <c:pt idx="18400">
                  <c:v>1.1018219080288651</c:v>
                </c:pt>
                <c:pt idx="18401">
                  <c:v>1.101319498736625</c:v>
                </c:pt>
                <c:pt idx="18402">
                  <c:v>1.1000845854762189</c:v>
                </c:pt>
                <c:pt idx="18403">
                  <c:v>1.1015945862051757</c:v>
                </c:pt>
                <c:pt idx="18404">
                  <c:v>1.1002384382959534</c:v>
                </c:pt>
                <c:pt idx="18405">
                  <c:v>1.1023013505963113</c:v>
                </c:pt>
                <c:pt idx="18406">
                  <c:v>1.1014502515811617</c:v>
                </c:pt>
                <c:pt idx="18407">
                  <c:v>1.1015081919951435</c:v>
                </c:pt>
                <c:pt idx="18408">
                  <c:v>1.1023026488897432</c:v>
                </c:pt>
                <c:pt idx="18409">
                  <c:v>1.1016368010945963</c:v>
                </c:pt>
                <c:pt idx="18410">
                  <c:v>1.100800763453714</c:v>
                </c:pt>
                <c:pt idx="18411">
                  <c:v>1.1017744315515254</c:v>
                </c:pt>
                <c:pt idx="18412">
                  <c:v>1.1015093108684999</c:v>
                </c:pt>
                <c:pt idx="18413">
                  <c:v>1.1010020311946023</c:v>
                </c:pt>
                <c:pt idx="18414">
                  <c:v>1.1018180168885483</c:v>
                </c:pt>
                <c:pt idx="18415">
                  <c:v>1.0998427212936768</c:v>
                </c:pt>
                <c:pt idx="18416">
                  <c:v>1.1010718920813558</c:v>
                </c:pt>
                <c:pt idx="18417">
                  <c:v>1.1018180168885483</c:v>
                </c:pt>
                <c:pt idx="18418">
                  <c:v>1.1009693729420038</c:v>
                </c:pt>
                <c:pt idx="18419">
                  <c:v>1.1011023881070823</c:v>
                </c:pt>
                <c:pt idx="18420">
                  <c:v>1.1019396147365854</c:v>
                </c:pt>
                <c:pt idx="18421">
                  <c:v>1.1016551019337721</c:v>
                </c:pt>
                <c:pt idx="18422">
                  <c:v>1.1013481049791543</c:v>
                </c:pt>
                <c:pt idx="18423">
                  <c:v>1.1014226759964365</c:v>
                </c:pt>
                <c:pt idx="18424">
                  <c:v>1.1012529844648744</c:v>
                </c:pt>
                <c:pt idx="18425">
                  <c:v>1.1001825456351411</c:v>
                </c:pt>
                <c:pt idx="18426">
                  <c:v>1.1000166909816107</c:v>
                </c:pt>
                <c:pt idx="18427">
                  <c:v>1.1010063550450644</c:v>
                </c:pt>
                <c:pt idx="18428">
                  <c:v>1.1002868034064566</c:v>
                </c:pt>
                <c:pt idx="18429">
                  <c:v>1.1000191148310792</c:v>
                </c:pt>
                <c:pt idx="18430">
                  <c:v>1.1023070198969149</c:v>
                </c:pt>
                <c:pt idx="18431">
                  <c:v>1.1012878594855666</c:v>
                </c:pt>
                <c:pt idx="18432">
                  <c:v>1.1010733263403805</c:v>
                </c:pt>
                <c:pt idx="18433">
                  <c:v>1.100522147711869</c:v>
                </c:pt>
                <c:pt idx="18434">
                  <c:v>1.1005135498063181</c:v>
                </c:pt>
                <c:pt idx="18435">
                  <c:v>1.1017667379269354</c:v>
                </c:pt>
                <c:pt idx="18436">
                  <c:v>1.1005313619173327</c:v>
                </c:pt>
                <c:pt idx="18437">
                  <c:v>1.1008497534133497</c:v>
                </c:pt>
                <c:pt idx="18438">
                  <c:v>1.1015915680744406</c:v>
                </c:pt>
                <c:pt idx="18439">
                  <c:v>1.1013984174355809</c:v>
                </c:pt>
                <c:pt idx="18440">
                  <c:v>1.1004846786827822</c:v>
                </c:pt>
                <c:pt idx="18441">
                  <c:v>1.1004703725491951</c:v>
                </c:pt>
                <c:pt idx="18442">
                  <c:v>1.1007834074723613</c:v>
                </c:pt>
                <c:pt idx="18443">
                  <c:v>1.1011819624286663</c:v>
                </c:pt>
                <c:pt idx="18444">
                  <c:v>1.1006416243043231</c:v>
                </c:pt>
                <c:pt idx="18445">
                  <c:v>1.1014082929081366</c:v>
                </c:pt>
                <c:pt idx="18446">
                  <c:v>1.1016733225228554</c:v>
                </c:pt>
                <c:pt idx="18447">
                  <c:v>1.099971088737288</c:v>
                </c:pt>
                <c:pt idx="18448">
                  <c:v>1.1007466972809674</c:v>
                </c:pt>
                <c:pt idx="18449">
                  <c:v>1.1007491328822425</c:v>
                </c:pt>
                <c:pt idx="18450">
                  <c:v>1.1007719623882892</c:v>
                </c:pt>
                <c:pt idx="18451">
                  <c:v>1.1017508725928169</c:v>
                </c:pt>
                <c:pt idx="18452">
                  <c:v>1.1008054340155735</c:v>
                </c:pt>
                <c:pt idx="18453">
                  <c:v>1.1004339918932249</c:v>
                </c:pt>
                <c:pt idx="18454">
                  <c:v>1.1016198044009782</c:v>
                </c:pt>
                <c:pt idx="18455">
                  <c:v>1.100894044328359</c:v>
                </c:pt>
                <c:pt idx="18456">
                  <c:v>1.1019232048145184</c:v>
                </c:pt>
                <c:pt idx="18457">
                  <c:v>1.101902691026825</c:v>
                </c:pt>
                <c:pt idx="18458">
                  <c:v>1.1003471366133415</c:v>
                </c:pt>
                <c:pt idx="18459">
                  <c:v>1.1012324271160348</c:v>
                </c:pt>
                <c:pt idx="18460">
                  <c:v>1.1011130614366063</c:v>
                </c:pt>
                <c:pt idx="18461">
                  <c:v>1.1021278375286894</c:v>
                </c:pt>
                <c:pt idx="18462">
                  <c:v>1.101391137493738</c:v>
                </c:pt>
                <c:pt idx="18463">
                  <c:v>1.1016065045493932</c:v>
                </c:pt>
                <c:pt idx="18464">
                  <c:v>1.1011640959603961</c:v>
                </c:pt>
                <c:pt idx="18465">
                  <c:v>1.100797943643582</c:v>
                </c:pt>
                <c:pt idx="18466">
                  <c:v>1.1023086331841017</c:v>
                </c:pt>
                <c:pt idx="18467">
                  <c:v>1.1009417113579811</c:v>
                </c:pt>
                <c:pt idx="18468">
                  <c:v>1.1011031857059734</c:v>
                </c:pt>
                <c:pt idx="18469">
                  <c:v>1.1000168770035101</c:v>
                </c:pt>
                <c:pt idx="18470">
                  <c:v>1.1004367971276241</c:v>
                </c:pt>
                <c:pt idx="18471">
                  <c:v>1.1006705463747519</c:v>
                </c:pt>
                <c:pt idx="18472">
                  <c:v>1.1025899984372609</c:v>
                </c:pt>
                <c:pt idx="18473">
                  <c:v>1.1017855692157712</c:v>
                </c:pt>
                <c:pt idx="18474">
                  <c:v>1.1016198789607927</c:v>
                </c:pt>
                <c:pt idx="18475">
                  <c:v>1.1018489679958183</c:v>
                </c:pt>
                <c:pt idx="18476">
                  <c:v>1.1010995324939699</c:v>
                </c:pt>
                <c:pt idx="18477">
                  <c:v>1.102077090962271</c:v>
                </c:pt>
                <c:pt idx="18478">
                  <c:v>1.1013142503547855</c:v>
                </c:pt>
                <c:pt idx="18479">
                  <c:v>1.1018519145627597</c:v>
                </c:pt>
                <c:pt idx="18480">
                  <c:v>1.1004554935731334</c:v>
                </c:pt>
                <c:pt idx="18481">
                  <c:v>1.1019528715532081</c:v>
                </c:pt>
                <c:pt idx="18482">
                  <c:v>1.1014764882099977</c:v>
                </c:pt>
                <c:pt idx="18483">
                  <c:v>1.1006725059369862</c:v>
                </c:pt>
                <c:pt idx="18484">
                  <c:v>1.1023940819328055</c:v>
                </c:pt>
                <c:pt idx="18485">
                  <c:v>1.10154383147315</c:v>
                </c:pt>
                <c:pt idx="18486">
                  <c:v>1.101177622199627</c:v>
                </c:pt>
                <c:pt idx="18487">
                  <c:v>1.1002422690601932</c:v>
                </c:pt>
                <c:pt idx="18488">
                  <c:v>1.1019732251136511</c:v>
                </c:pt>
                <c:pt idx="18489">
                  <c:v>1.1008337853067969</c:v>
                </c:pt>
                <c:pt idx="18490">
                  <c:v>1.1014171778798671</c:v>
                </c:pt>
                <c:pt idx="18491">
                  <c:v>1.1015222550407173</c:v>
                </c:pt>
                <c:pt idx="18492">
                  <c:v>1.1006654580551007</c:v>
                </c:pt>
                <c:pt idx="18493">
                  <c:v>1.1018107537821269</c:v>
                </c:pt>
                <c:pt idx="18494">
                  <c:v>1.1008879655247308</c:v>
                </c:pt>
                <c:pt idx="18495">
                  <c:v>1.1012983591502208</c:v>
                </c:pt>
                <c:pt idx="18496">
                  <c:v>1.100987817549069</c:v>
                </c:pt>
                <c:pt idx="18497">
                  <c:v>1.1005344650966504</c:v>
                </c:pt>
                <c:pt idx="18498">
                  <c:v>1.1012441868183525</c:v>
                </c:pt>
                <c:pt idx="18499">
                  <c:v>1.1015176012582792</c:v>
                </c:pt>
                <c:pt idx="18500">
                  <c:v>1.101175205918693</c:v>
                </c:pt>
                <c:pt idx="18501">
                  <c:v>1.1015554036306003</c:v>
                </c:pt>
                <c:pt idx="18502">
                  <c:v>1.1008435479024492</c:v>
                </c:pt>
                <c:pt idx="18503">
                  <c:v>1.1010702893614976</c:v>
                </c:pt>
                <c:pt idx="18504">
                  <c:v>1.1009779055501541</c:v>
                </c:pt>
                <c:pt idx="18505">
                  <c:v>1.1009308263609052</c:v>
                </c:pt>
                <c:pt idx="18506">
                  <c:v>1.1014714153920921</c:v>
                </c:pt>
                <c:pt idx="18507">
                  <c:v>1.1005657087602376</c:v>
                </c:pt>
                <c:pt idx="18508">
                  <c:v>1.1004668311320023</c:v>
                </c:pt>
                <c:pt idx="18509">
                  <c:v>1.1016570332379947</c:v>
                </c:pt>
                <c:pt idx="18510">
                  <c:v>1.1020981959496821</c:v>
                </c:pt>
                <c:pt idx="18511">
                  <c:v>1.1011905043891854</c:v>
                </c:pt>
                <c:pt idx="18512">
                  <c:v>1.1021035880854233</c:v>
                </c:pt>
                <c:pt idx="18513">
                  <c:v>1.1000939697023819</c:v>
                </c:pt>
                <c:pt idx="18514">
                  <c:v>1.101437512372657</c:v>
                </c:pt>
                <c:pt idx="18515">
                  <c:v>1.1006583105617971</c:v>
                </c:pt>
                <c:pt idx="18516">
                  <c:v>1.1017971670697879</c:v>
                </c:pt>
                <c:pt idx="18517">
                  <c:v>1.1018036355708987</c:v>
                </c:pt>
                <c:pt idx="18518">
                  <c:v>1.1010092466344348</c:v>
                </c:pt>
                <c:pt idx="18519">
                  <c:v>1.1004052685075183</c:v>
                </c:pt>
                <c:pt idx="18520">
                  <c:v>1.1014972768242841</c:v>
                </c:pt>
                <c:pt idx="18521">
                  <c:v>1.1009777549051314</c:v>
                </c:pt>
                <c:pt idx="18522">
                  <c:v>1.1008610352489951</c:v>
                </c:pt>
                <c:pt idx="18523">
                  <c:v>1.1018017342257036</c:v>
                </c:pt>
                <c:pt idx="18524">
                  <c:v>1.1015410705324737</c:v>
                </c:pt>
                <c:pt idx="18525">
                  <c:v>1.1018638781179191</c:v>
                </c:pt>
                <c:pt idx="18526">
                  <c:v>1.1016903148753159</c:v>
                </c:pt>
                <c:pt idx="18527">
                  <c:v>1.1025775979549861</c:v>
                </c:pt>
                <c:pt idx="18528">
                  <c:v>1.1005229056840096</c:v>
                </c:pt>
                <c:pt idx="18529">
                  <c:v>1.1011992892975102</c:v>
                </c:pt>
                <c:pt idx="18530">
                  <c:v>1.1023522108092438</c:v>
                </c:pt>
                <c:pt idx="18531">
                  <c:v>1.101668006873143</c:v>
                </c:pt>
                <c:pt idx="18532">
                  <c:v>1.1007503317649692</c:v>
                </c:pt>
                <c:pt idx="18533">
                  <c:v>1.1029603632360832</c:v>
                </c:pt>
                <c:pt idx="18534">
                  <c:v>1.100129008259572</c:v>
                </c:pt>
                <c:pt idx="18535">
                  <c:v>1.1009260204892559</c:v>
                </c:pt>
                <c:pt idx="18536">
                  <c:v>1.1021390051196447</c:v>
                </c:pt>
                <c:pt idx="18537">
                  <c:v>1.1002701011894833</c:v>
                </c:pt>
                <c:pt idx="18538">
                  <c:v>1.1011527460888155</c:v>
                </c:pt>
                <c:pt idx="18539">
                  <c:v>1.1013751525559337</c:v>
                </c:pt>
                <c:pt idx="18540">
                  <c:v>1.1011149509712665</c:v>
                </c:pt>
                <c:pt idx="18541">
                  <c:v>1.1001246397106923</c:v>
                </c:pt>
                <c:pt idx="18542">
                  <c:v>1.1010241884016678</c:v>
                </c:pt>
                <c:pt idx="18543">
                  <c:v>1.1015643867818754</c:v>
                </c:pt>
                <c:pt idx="18544">
                  <c:v>1.1012277855334578</c:v>
                </c:pt>
                <c:pt idx="18545">
                  <c:v>1.1005232587755722</c:v>
                </c:pt>
                <c:pt idx="18546">
                  <c:v>1.1017062662411863</c:v>
                </c:pt>
                <c:pt idx="18547">
                  <c:v>1.1012404849597608</c:v>
                </c:pt>
                <c:pt idx="18548">
                  <c:v>1.100335766833439</c:v>
                </c:pt>
                <c:pt idx="18549">
                  <c:v>1.1016429295579588</c:v>
                </c:pt>
                <c:pt idx="18550">
                  <c:v>1.100446693544487</c:v>
                </c:pt>
                <c:pt idx="18551">
                  <c:v>1.1007665493672039</c:v>
                </c:pt>
                <c:pt idx="18552">
                  <c:v>1.1018557453647808</c:v>
                </c:pt>
                <c:pt idx="18553">
                  <c:v>1.1014533354368199</c:v>
                </c:pt>
                <c:pt idx="18554">
                  <c:v>1.1018150201396217</c:v>
                </c:pt>
                <c:pt idx="18555">
                  <c:v>1.101277122529398</c:v>
                </c:pt>
                <c:pt idx="18556">
                  <c:v>1.1006777737083349</c:v>
                </c:pt>
                <c:pt idx="18557">
                  <c:v>1.101025301161807</c:v>
                </c:pt>
                <c:pt idx="18558">
                  <c:v>1.101253806464102</c:v>
                </c:pt>
                <c:pt idx="18559">
                  <c:v>1.1011114221241272</c:v>
                </c:pt>
                <c:pt idx="18560">
                  <c:v>1.1007886573330172</c:v>
                </c:pt>
                <c:pt idx="18561">
                  <c:v>1.1008544402431606</c:v>
                </c:pt>
                <c:pt idx="18562">
                  <c:v>1.1008403972602507</c:v>
                </c:pt>
                <c:pt idx="18563">
                  <c:v>1.10101869452301</c:v>
                </c:pt>
                <c:pt idx="18564">
                  <c:v>1.1019534036681642</c:v>
                </c:pt>
                <c:pt idx="18565">
                  <c:v>1.1002812596426077</c:v>
                </c:pt>
                <c:pt idx="18566">
                  <c:v>1.1014985033923332</c:v>
                </c:pt>
                <c:pt idx="18567">
                  <c:v>1.1025484677791366</c:v>
                </c:pt>
                <c:pt idx="18568">
                  <c:v>1.1010465345437597</c:v>
                </c:pt>
                <c:pt idx="18569">
                  <c:v>1.1014244669098954</c:v>
                </c:pt>
                <c:pt idx="18570">
                  <c:v>1.101757730169882</c:v>
                </c:pt>
                <c:pt idx="18571">
                  <c:v>1.1000476613074885</c:v>
                </c:pt>
                <c:pt idx="18572">
                  <c:v>1.1014434584795445</c:v>
                </c:pt>
                <c:pt idx="18573">
                  <c:v>1.1018618165344585</c:v>
                </c:pt>
                <c:pt idx="18574">
                  <c:v>1.1013617704233425</c:v>
                </c:pt>
                <c:pt idx="18575">
                  <c:v>1.1016487203349059</c:v>
                </c:pt>
                <c:pt idx="18576">
                  <c:v>1.101829979403298</c:v>
                </c:pt>
                <c:pt idx="18577">
                  <c:v>1.1018340969552523</c:v>
                </c:pt>
                <c:pt idx="18578">
                  <c:v>1.100037347186072</c:v>
                </c:pt>
                <c:pt idx="18579">
                  <c:v>1.1020500406283857</c:v>
                </c:pt>
                <c:pt idx="18580">
                  <c:v>1.102914561080879</c:v>
                </c:pt>
                <c:pt idx="18581">
                  <c:v>1.1010091780376869</c:v>
                </c:pt>
                <c:pt idx="18582">
                  <c:v>1.103033841305199</c:v>
                </c:pt>
                <c:pt idx="18583">
                  <c:v>1.1031274844235375</c:v>
                </c:pt>
                <c:pt idx="18584">
                  <c:v>1.1017000511116746</c:v>
                </c:pt>
                <c:pt idx="18585">
                  <c:v>1.0999418334305595</c:v>
                </c:pt>
                <c:pt idx="18586">
                  <c:v>1.1001004410510473</c:v>
                </c:pt>
                <c:pt idx="18587">
                  <c:v>1.1019603196099674</c:v>
                </c:pt>
                <c:pt idx="18588">
                  <c:v>1.1014777026345555</c:v>
                </c:pt>
                <c:pt idx="18589">
                  <c:v>1.1019150054242346</c:v>
                </c:pt>
                <c:pt idx="18590">
                  <c:v>1.1014436924078912</c:v>
                </c:pt>
                <c:pt idx="18591">
                  <c:v>1.1010262916943159</c:v>
                </c:pt>
                <c:pt idx="18592">
                  <c:v>1.099930963211081</c:v>
                </c:pt>
                <c:pt idx="18593">
                  <c:v>1.1020592138704599</c:v>
                </c:pt>
                <c:pt idx="18594">
                  <c:v>1.1014722094952047</c:v>
                </c:pt>
                <c:pt idx="18595">
                  <c:v>1.1020405985800996</c:v>
                </c:pt>
                <c:pt idx="18596">
                  <c:v>1.1007484328877195</c:v>
                </c:pt>
                <c:pt idx="18597">
                  <c:v>1.1012663708999066</c:v>
                </c:pt>
                <c:pt idx="18598">
                  <c:v>1.1018942955102349</c:v>
                </c:pt>
                <c:pt idx="18599">
                  <c:v>1.1020311884265221</c:v>
                </c:pt>
                <c:pt idx="18600">
                  <c:v>1.102089065842788</c:v>
                </c:pt>
                <c:pt idx="18601">
                  <c:v>1.1006655095334865</c:v>
                </c:pt>
                <c:pt idx="18602">
                  <c:v>1.1011896573167606</c:v>
                </c:pt>
                <c:pt idx="18603">
                  <c:v>1.1008483453467228</c:v>
                </c:pt>
                <c:pt idx="18604">
                  <c:v>1.1009778964439898</c:v>
                </c:pt>
                <c:pt idx="18605">
                  <c:v>1.1011520673375692</c:v>
                </c:pt>
                <c:pt idx="18606">
                  <c:v>1.1006235704452609</c:v>
                </c:pt>
                <c:pt idx="18607">
                  <c:v>1.1013312898469687</c:v>
                </c:pt>
                <c:pt idx="18608">
                  <c:v>1.1020512078055456</c:v>
                </c:pt>
                <c:pt idx="18609">
                  <c:v>1.1016796404626734</c:v>
                </c:pt>
                <c:pt idx="18610">
                  <c:v>1.1011367899885716</c:v>
                </c:pt>
                <c:pt idx="18611">
                  <c:v>1.1019457613709445</c:v>
                </c:pt>
                <c:pt idx="18612">
                  <c:v>1.1018754510615467</c:v>
                </c:pt>
                <c:pt idx="18613">
                  <c:v>1.1006579071976101</c:v>
                </c:pt>
                <c:pt idx="18614">
                  <c:v>1.1019112755097722</c:v>
                </c:pt>
                <c:pt idx="18615">
                  <c:v>1.1007849719674627</c:v>
                </c:pt>
                <c:pt idx="18616">
                  <c:v>1.1017034787242039</c:v>
                </c:pt>
                <c:pt idx="18617">
                  <c:v>1.1010112115712791</c:v>
                </c:pt>
                <c:pt idx="18618">
                  <c:v>1.1006224631354404</c:v>
                </c:pt>
                <c:pt idx="18619">
                  <c:v>1.1018579194640303</c:v>
                </c:pt>
                <c:pt idx="18620">
                  <c:v>1.1010635760634999</c:v>
                </c:pt>
                <c:pt idx="18621">
                  <c:v>1.1012009462667744</c:v>
                </c:pt>
                <c:pt idx="18622">
                  <c:v>1.1012732527250146</c:v>
                </c:pt>
                <c:pt idx="18623">
                  <c:v>1.1000200285338944</c:v>
                </c:pt>
                <c:pt idx="18624">
                  <c:v>1.0999786329232648</c:v>
                </c:pt>
                <c:pt idx="18625">
                  <c:v>1.1001915763589054</c:v>
                </c:pt>
                <c:pt idx="18626">
                  <c:v>1.1004881868589536</c:v>
                </c:pt>
                <c:pt idx="18627">
                  <c:v>1.1020882483355277</c:v>
                </c:pt>
                <c:pt idx="18628">
                  <c:v>1.1004712823572134</c:v>
                </c:pt>
                <c:pt idx="18629">
                  <c:v>1.1010196979759932</c:v>
                </c:pt>
                <c:pt idx="18630">
                  <c:v>1.1003895326977611</c:v>
                </c:pt>
                <c:pt idx="18631">
                  <c:v>1.1004611014030401</c:v>
                </c:pt>
                <c:pt idx="18632">
                  <c:v>1.1014705927168229</c:v>
                </c:pt>
                <c:pt idx="18633">
                  <c:v>1.1017459867360198</c:v>
                </c:pt>
                <c:pt idx="18634">
                  <c:v>1.1014488263835915</c:v>
                </c:pt>
                <c:pt idx="18635">
                  <c:v>1.1010855605373884</c:v>
                </c:pt>
                <c:pt idx="18636">
                  <c:v>1.1003187202733029</c:v>
                </c:pt>
                <c:pt idx="18637">
                  <c:v>1.1006919093237026</c:v>
                </c:pt>
                <c:pt idx="18638">
                  <c:v>1.1025720727904624</c:v>
                </c:pt>
                <c:pt idx="18639">
                  <c:v>1.1018228653198625</c:v>
                </c:pt>
                <c:pt idx="18640">
                  <c:v>1.1026761429693914</c:v>
                </c:pt>
                <c:pt idx="18641">
                  <c:v>1.1006395398492601</c:v>
                </c:pt>
                <c:pt idx="18642">
                  <c:v>1.1015690359750221</c:v>
                </c:pt>
                <c:pt idx="18643">
                  <c:v>1.1011644886778869</c:v>
                </c:pt>
                <c:pt idx="18644">
                  <c:v>1.1002656724320654</c:v>
                </c:pt>
                <c:pt idx="18645">
                  <c:v>1.10134607929256</c:v>
                </c:pt>
                <c:pt idx="18646">
                  <c:v>1.1005829582612301</c:v>
                </c:pt>
                <c:pt idx="18647">
                  <c:v>1.1015512616479135</c:v>
                </c:pt>
                <c:pt idx="18648">
                  <c:v>1.1005943540676493</c:v>
                </c:pt>
                <c:pt idx="18649">
                  <c:v>1.1010879263261788</c:v>
                </c:pt>
                <c:pt idx="18650">
                  <c:v>1.1018756265360341</c:v>
                </c:pt>
                <c:pt idx="18651">
                  <c:v>1.1027114991886955</c:v>
                </c:pt>
                <c:pt idx="18652">
                  <c:v>1.1013978881435555</c:v>
                </c:pt>
                <c:pt idx="18653">
                  <c:v>1.100919435061092</c:v>
                </c:pt>
                <c:pt idx="18654">
                  <c:v>1.1009634888352311</c:v>
                </c:pt>
                <c:pt idx="18655">
                  <c:v>1.1018417011400636</c:v>
                </c:pt>
                <c:pt idx="18656">
                  <c:v>1.1006256291323033</c:v>
                </c:pt>
                <c:pt idx="18657">
                  <c:v>1.1005414433629335</c:v>
                </c:pt>
                <c:pt idx="18658">
                  <c:v>1.1016434644341973</c:v>
                </c:pt>
                <c:pt idx="18659">
                  <c:v>1.1019532370984422</c:v>
                </c:pt>
                <c:pt idx="18660">
                  <c:v>1.1021436840260221</c:v>
                </c:pt>
                <c:pt idx="18661">
                  <c:v>1.101112536260789</c:v>
                </c:pt>
                <c:pt idx="18662">
                  <c:v>1.1006535233436117</c:v>
                </c:pt>
                <c:pt idx="18663">
                  <c:v>1.1004628062430883</c:v>
                </c:pt>
                <c:pt idx="18664">
                  <c:v>1.1007020760068218</c:v>
                </c:pt>
                <c:pt idx="18665">
                  <c:v>1.1007373189714518</c:v>
                </c:pt>
                <c:pt idx="18666">
                  <c:v>1.1011498380607501</c:v>
                </c:pt>
                <c:pt idx="18667">
                  <c:v>1.1013105282179632</c:v>
                </c:pt>
                <c:pt idx="18668">
                  <c:v>1.1009364022503978</c:v>
                </c:pt>
                <c:pt idx="18669">
                  <c:v>1.1015661025863446</c:v>
                </c:pt>
                <c:pt idx="18670">
                  <c:v>1.101455013697332</c:v>
                </c:pt>
                <c:pt idx="18671">
                  <c:v>1.1016070344021618</c:v>
                </c:pt>
                <c:pt idx="18672">
                  <c:v>1.1005100207978025</c:v>
                </c:pt>
                <c:pt idx="18673">
                  <c:v>1.1022016711624696</c:v>
                </c:pt>
                <c:pt idx="18674">
                  <c:v>1.1014537261938906</c:v>
                </c:pt>
                <c:pt idx="18675">
                  <c:v>1.100213577682392</c:v>
                </c:pt>
                <c:pt idx="18676">
                  <c:v>1.1018409178906636</c:v>
                </c:pt>
                <c:pt idx="18677">
                  <c:v>1.1013288699293098</c:v>
                </c:pt>
                <c:pt idx="18678">
                  <c:v>1.1000196991025495</c:v>
                </c:pt>
                <c:pt idx="18679">
                  <c:v>1.1005816860235016</c:v>
                </c:pt>
                <c:pt idx="18680">
                  <c:v>1.1010367527698246</c:v>
                </c:pt>
                <c:pt idx="18681">
                  <c:v>1.1017705961520554</c:v>
                </c:pt>
                <c:pt idx="18682">
                  <c:v>1.10228070888408</c:v>
                </c:pt>
                <c:pt idx="18683">
                  <c:v>1.1019931354533576</c:v>
                </c:pt>
                <c:pt idx="18684">
                  <c:v>1.1002201335415924</c:v>
                </c:pt>
                <c:pt idx="18685">
                  <c:v>1.1019060379595833</c:v>
                </c:pt>
                <c:pt idx="18686">
                  <c:v>1.1013513170621794</c:v>
                </c:pt>
                <c:pt idx="18687">
                  <c:v>1.102088828397924</c:v>
                </c:pt>
                <c:pt idx="18688">
                  <c:v>1.1007966011683483</c:v>
                </c:pt>
                <c:pt idx="18689">
                  <c:v>1.1012753792756962</c:v>
                </c:pt>
                <c:pt idx="18690">
                  <c:v>1.1002175737992632</c:v>
                </c:pt>
                <c:pt idx="18691">
                  <c:v>1.1016746302169942</c:v>
                </c:pt>
                <c:pt idx="18692">
                  <c:v>1.1000191019384242</c:v>
                </c:pt>
                <c:pt idx="18693">
                  <c:v>1.1010844470551688</c:v>
                </c:pt>
                <c:pt idx="18694">
                  <c:v>1.1007998855446126</c:v>
                </c:pt>
                <c:pt idx="18695">
                  <c:v>1.1015006790808903</c:v>
                </c:pt>
                <c:pt idx="18696">
                  <c:v>1.1020207447372172</c:v>
                </c:pt>
                <c:pt idx="18697">
                  <c:v>1.1012570288476733</c:v>
                </c:pt>
                <c:pt idx="18698">
                  <c:v>1.100466858525408</c:v>
                </c:pt>
                <c:pt idx="18699">
                  <c:v>1.1006309255520028</c:v>
                </c:pt>
                <c:pt idx="18700">
                  <c:v>1.102394270566079</c:v>
                </c:pt>
                <c:pt idx="18701">
                  <c:v>1.1003274567670989</c:v>
                </c:pt>
                <c:pt idx="18702">
                  <c:v>1.1007257561461379</c:v>
                </c:pt>
                <c:pt idx="18703">
                  <c:v>1.0995299315446758</c:v>
                </c:pt>
                <c:pt idx="18704">
                  <c:v>1.1014074525812207</c:v>
                </c:pt>
                <c:pt idx="18705">
                  <c:v>1.1021228024642635</c:v>
                </c:pt>
                <c:pt idx="18706">
                  <c:v>1.103049964980233</c:v>
                </c:pt>
                <c:pt idx="18707">
                  <c:v>1.1008067793028906</c:v>
                </c:pt>
                <c:pt idx="18708">
                  <c:v>1.1014711569399858</c:v>
                </c:pt>
                <c:pt idx="18709">
                  <c:v>1.1021337091903789</c:v>
                </c:pt>
                <c:pt idx="18710">
                  <c:v>1.101561194853915</c:v>
                </c:pt>
                <c:pt idx="18711">
                  <c:v>1.1006651030980852</c:v>
                </c:pt>
                <c:pt idx="18712">
                  <c:v>1.1019278641067873</c:v>
                </c:pt>
                <c:pt idx="18713">
                  <c:v>1.1026381127262745</c:v>
                </c:pt>
                <c:pt idx="18714">
                  <c:v>1.1011149741953157</c:v>
                </c:pt>
                <c:pt idx="18715">
                  <c:v>1.1012192704756718</c:v>
                </c:pt>
                <c:pt idx="18716">
                  <c:v>1.1014354264541715</c:v>
                </c:pt>
                <c:pt idx="18717">
                  <c:v>1.1003161066839329</c:v>
                </c:pt>
                <c:pt idx="18718">
                  <c:v>1.1014338927112937</c:v>
                </c:pt>
                <c:pt idx="18719">
                  <c:v>1.1011579849257622</c:v>
                </c:pt>
                <c:pt idx="18720">
                  <c:v>1.101632665632353</c:v>
                </c:pt>
                <c:pt idx="18721">
                  <c:v>1.1004874540379457</c:v>
                </c:pt>
                <c:pt idx="18722">
                  <c:v>1.1015089812984842</c:v>
                </c:pt>
                <c:pt idx="18723">
                  <c:v>1.1001923025542151</c:v>
                </c:pt>
                <c:pt idx="18724">
                  <c:v>1.1004378664423642</c:v>
                </c:pt>
                <c:pt idx="18725">
                  <c:v>1.1014087013627882</c:v>
                </c:pt>
                <c:pt idx="18726">
                  <c:v>1.101421961396271</c:v>
                </c:pt>
                <c:pt idx="18727">
                  <c:v>1.1013953962110408</c:v>
                </c:pt>
                <c:pt idx="18728">
                  <c:v>1.1005208800166413</c:v>
                </c:pt>
                <c:pt idx="18729">
                  <c:v>1.1020308326070061</c:v>
                </c:pt>
                <c:pt idx="18730">
                  <c:v>1.1013393477562801</c:v>
                </c:pt>
                <c:pt idx="18731">
                  <c:v>1.1020831244767297</c:v>
                </c:pt>
                <c:pt idx="18732">
                  <c:v>1.1015760427952328</c:v>
                </c:pt>
                <c:pt idx="18733">
                  <c:v>1.1023435853019841</c:v>
                </c:pt>
                <c:pt idx="18734">
                  <c:v>1.100339991406792</c:v>
                </c:pt>
                <c:pt idx="18735">
                  <c:v>1.1012118510537692</c:v>
                </c:pt>
                <c:pt idx="18736">
                  <c:v>1.101647785840133</c:v>
                </c:pt>
                <c:pt idx="18737">
                  <c:v>1.1006129364832764</c:v>
                </c:pt>
                <c:pt idx="18738">
                  <c:v>1.1009146161282735</c:v>
                </c:pt>
                <c:pt idx="18739">
                  <c:v>1.1021746926689253</c:v>
                </c:pt>
                <c:pt idx="18740">
                  <c:v>1.1012714848663407</c:v>
                </c:pt>
                <c:pt idx="18741">
                  <c:v>1.1010112617400052</c:v>
                </c:pt>
                <c:pt idx="18742">
                  <c:v>1.1013677818495344</c:v>
                </c:pt>
                <c:pt idx="18743">
                  <c:v>1.1013573223828115</c:v>
                </c:pt>
                <c:pt idx="18744">
                  <c:v>1.1014135836909469</c:v>
                </c:pt>
                <c:pt idx="18745">
                  <c:v>1.1022272292815478</c:v>
                </c:pt>
                <c:pt idx="18746">
                  <c:v>1.1019524725278909</c:v>
                </c:pt>
                <c:pt idx="18747">
                  <c:v>1.1021820152207331</c:v>
                </c:pt>
                <c:pt idx="18748">
                  <c:v>1.1017956196447556</c:v>
                </c:pt>
                <c:pt idx="18749">
                  <c:v>1.1011008324935758</c:v>
                </c:pt>
                <c:pt idx="18750">
                  <c:v>1.1006301937781156</c:v>
                </c:pt>
                <c:pt idx="18751">
                  <c:v>1.101609261365309</c:v>
                </c:pt>
                <c:pt idx="18752">
                  <c:v>1.1013653604317972</c:v>
                </c:pt>
                <c:pt idx="18753">
                  <c:v>1.1026396146146398</c:v>
                </c:pt>
                <c:pt idx="18754">
                  <c:v>1.1016578039796705</c:v>
                </c:pt>
                <c:pt idx="18755">
                  <c:v>1.1011689722731872</c:v>
                </c:pt>
                <c:pt idx="18756">
                  <c:v>1.1019791685007037</c:v>
                </c:pt>
                <c:pt idx="18757">
                  <c:v>1.0997713818339256</c:v>
                </c:pt>
                <c:pt idx="18758">
                  <c:v>1.1010961462015647</c:v>
                </c:pt>
                <c:pt idx="18759">
                  <c:v>1.1008436436977564</c:v>
                </c:pt>
                <c:pt idx="18760">
                  <c:v>1.1013044320022638</c:v>
                </c:pt>
                <c:pt idx="18761">
                  <c:v>1.1020504056142626</c:v>
                </c:pt>
                <c:pt idx="18762">
                  <c:v>1.1014857155240707</c:v>
                </c:pt>
                <c:pt idx="18763">
                  <c:v>1.1006715394253475</c:v>
                </c:pt>
                <c:pt idx="18764">
                  <c:v>1.1026758043607041</c:v>
                </c:pt>
                <c:pt idx="18765">
                  <c:v>1.1007166192576023</c:v>
                </c:pt>
                <c:pt idx="18766">
                  <c:v>1.1017324037379039</c:v>
                </c:pt>
                <c:pt idx="18767">
                  <c:v>1.101639011157874</c:v>
                </c:pt>
                <c:pt idx="18768">
                  <c:v>1.1011490027341413</c:v>
                </c:pt>
                <c:pt idx="18769">
                  <c:v>1.1009910128224829</c:v>
                </c:pt>
                <c:pt idx="18770">
                  <c:v>1.1013142503547853</c:v>
                </c:pt>
                <c:pt idx="18771">
                  <c:v>1.1016472851648174</c:v>
                </c:pt>
                <c:pt idx="18772">
                  <c:v>1.1013098591739867</c:v>
                </c:pt>
                <c:pt idx="18773">
                  <c:v>1.1012771285730101</c:v>
                </c:pt>
                <c:pt idx="18774">
                  <c:v>1.101395261620862</c:v>
                </c:pt>
                <c:pt idx="18775">
                  <c:v>1.1016335016033532</c:v>
                </c:pt>
                <c:pt idx="18776">
                  <c:v>1.100551179903835</c:v>
                </c:pt>
                <c:pt idx="18777">
                  <c:v>1.1008353659918502</c:v>
                </c:pt>
                <c:pt idx="18778">
                  <c:v>1.1006882446926836</c:v>
                </c:pt>
                <c:pt idx="18779">
                  <c:v>1.1014857499854476</c:v>
                </c:pt>
                <c:pt idx="18780">
                  <c:v>1.1015238753905912</c:v>
                </c:pt>
                <c:pt idx="18781">
                  <c:v>1.1033124515387245</c:v>
                </c:pt>
                <c:pt idx="18782">
                  <c:v>1.1015192116464765</c:v>
                </c:pt>
                <c:pt idx="18783">
                  <c:v>1.101495024813367</c:v>
                </c:pt>
                <c:pt idx="18784">
                  <c:v>1.1005895883975849</c:v>
                </c:pt>
                <c:pt idx="18785">
                  <c:v>1.100434731504039</c:v>
                </c:pt>
                <c:pt idx="18786">
                  <c:v>1.101451303320262</c:v>
                </c:pt>
                <c:pt idx="18787">
                  <c:v>1.1011832248672442</c:v>
                </c:pt>
                <c:pt idx="18788">
                  <c:v>1.1008921521143216</c:v>
                </c:pt>
                <c:pt idx="18789">
                  <c:v>1.1008750052452263</c:v>
                </c:pt>
                <c:pt idx="18790">
                  <c:v>1.1006384139591827</c:v>
                </c:pt>
                <c:pt idx="18791">
                  <c:v>1.1015773324586835</c:v>
                </c:pt>
                <c:pt idx="18792">
                  <c:v>1.1005710280517678</c:v>
                </c:pt>
                <c:pt idx="18793">
                  <c:v>1.1008799738063753</c:v>
                </c:pt>
                <c:pt idx="18794">
                  <c:v>1.1011885388035805</c:v>
                </c:pt>
                <c:pt idx="18795">
                  <c:v>1.1013131591528713</c:v>
                </c:pt>
                <c:pt idx="18796">
                  <c:v>1.1013716766825457</c:v>
                </c:pt>
                <c:pt idx="18797">
                  <c:v>1.101609183964616</c:v>
                </c:pt>
                <c:pt idx="18798">
                  <c:v>1.1004365401419702</c:v>
                </c:pt>
                <c:pt idx="18799">
                  <c:v>1.1012801553175506</c:v>
                </c:pt>
                <c:pt idx="18800">
                  <c:v>1.1000804832105053</c:v>
                </c:pt>
                <c:pt idx="18801">
                  <c:v>1.1005214189567052</c:v>
                </c:pt>
                <c:pt idx="18802">
                  <c:v>1.1014438834173521</c:v>
                </c:pt>
                <c:pt idx="18803">
                  <c:v>1.1028651661219</c:v>
                </c:pt>
                <c:pt idx="18804">
                  <c:v>1.1005172073239695</c:v>
                </c:pt>
                <c:pt idx="18805">
                  <c:v>1.1019633020876463</c:v>
                </c:pt>
                <c:pt idx="18806">
                  <c:v>1.1004442814681332</c:v>
                </c:pt>
                <c:pt idx="18807">
                  <c:v>1.1009767525156124</c:v>
                </c:pt>
                <c:pt idx="18808">
                  <c:v>1.1011649195271933</c:v>
                </c:pt>
                <c:pt idx="18809">
                  <c:v>1.1010257323166259</c:v>
                </c:pt>
                <c:pt idx="18810">
                  <c:v>1.1014834596835608</c:v>
                </c:pt>
                <c:pt idx="18811">
                  <c:v>1.0995427784750638</c:v>
                </c:pt>
                <c:pt idx="18812">
                  <c:v>1.1020721826389197</c:v>
                </c:pt>
                <c:pt idx="18813">
                  <c:v>1.1011993077416968</c:v>
                </c:pt>
                <c:pt idx="18814">
                  <c:v>1.0997192517212744</c:v>
                </c:pt>
                <c:pt idx="18815">
                  <c:v>1.1013592485393588</c:v>
                </c:pt>
                <c:pt idx="18816">
                  <c:v>1.1010466622243535</c:v>
                </c:pt>
                <c:pt idx="18817">
                  <c:v>1.1011750609541826</c:v>
                </c:pt>
                <c:pt idx="18818">
                  <c:v>1.1011349084579354</c:v>
                </c:pt>
                <c:pt idx="18819">
                  <c:v>1.1018625675057983</c:v>
                </c:pt>
                <c:pt idx="18820">
                  <c:v>1.1001762014976453</c:v>
                </c:pt>
                <c:pt idx="18821">
                  <c:v>1.1019373765416798</c:v>
                </c:pt>
                <c:pt idx="18822">
                  <c:v>1.1013184106503171</c:v>
                </c:pt>
                <c:pt idx="18823">
                  <c:v>1.1022147886328384</c:v>
                </c:pt>
                <c:pt idx="18824">
                  <c:v>1.101268137640014</c:v>
                </c:pt>
                <c:pt idx="18825">
                  <c:v>1.1025079136072067</c:v>
                </c:pt>
                <c:pt idx="18826">
                  <c:v>1.1010015328946399</c:v>
                </c:pt>
                <c:pt idx="18827">
                  <c:v>1.1012380677494331</c:v>
                </c:pt>
                <c:pt idx="18828">
                  <c:v>1.1012131925045081</c:v>
                </c:pt>
                <c:pt idx="18829">
                  <c:v>1.1018288563036156</c:v>
                </c:pt>
                <c:pt idx="18830">
                  <c:v>1.1021296749400751</c:v>
                </c:pt>
                <c:pt idx="18831">
                  <c:v>1.101669772501281</c:v>
                </c:pt>
                <c:pt idx="18832">
                  <c:v>1.1013950235160237</c:v>
                </c:pt>
                <c:pt idx="18833">
                  <c:v>1.1010265831467376</c:v>
                </c:pt>
                <c:pt idx="18834">
                  <c:v>1.1008826367960156</c:v>
                </c:pt>
                <c:pt idx="18835">
                  <c:v>1.0999995939954637</c:v>
                </c:pt>
                <c:pt idx="18836">
                  <c:v>1.1015782835764043</c:v>
                </c:pt>
                <c:pt idx="18837">
                  <c:v>1.1006002695875197</c:v>
                </c:pt>
                <c:pt idx="18838">
                  <c:v>1.101150783449663</c:v>
                </c:pt>
                <c:pt idx="18839">
                  <c:v>1.1016932139920992</c:v>
                </c:pt>
                <c:pt idx="18840">
                  <c:v>1.101284325196364</c:v>
                </c:pt>
                <c:pt idx="18841">
                  <c:v>1.1015494338297933</c:v>
                </c:pt>
                <c:pt idx="18842">
                  <c:v>1.1012435331184378</c:v>
                </c:pt>
                <c:pt idx="18843">
                  <c:v>1.1017023569155784</c:v>
                </c:pt>
                <c:pt idx="18844">
                  <c:v>1.1016336879817186</c:v>
                </c:pt>
                <c:pt idx="18845">
                  <c:v>1.1013993828078437</c:v>
                </c:pt>
                <c:pt idx="18846">
                  <c:v>1.1018284631966866</c:v>
                </c:pt>
                <c:pt idx="18847">
                  <c:v>1.1013416907878282</c:v>
                </c:pt>
                <c:pt idx="18848">
                  <c:v>1.1019187302752218</c:v>
                </c:pt>
                <c:pt idx="18849">
                  <c:v>1.1010702893614974</c:v>
                </c:pt>
                <c:pt idx="18850">
                  <c:v>1.1018430260980159</c:v>
                </c:pt>
                <c:pt idx="18851">
                  <c:v>1.1002727357492312</c:v>
                </c:pt>
                <c:pt idx="18852">
                  <c:v>1.1003202630033475</c:v>
                </c:pt>
                <c:pt idx="18853">
                  <c:v>1.1011654070514647</c:v>
                </c:pt>
                <c:pt idx="18854">
                  <c:v>1.10021581917522</c:v>
                </c:pt>
                <c:pt idx="18855">
                  <c:v>1.1001882189151562</c:v>
                </c:pt>
                <c:pt idx="18856">
                  <c:v>1.1011075973994775</c:v>
                </c:pt>
                <c:pt idx="18857">
                  <c:v>1.1017038878239012</c:v>
                </c:pt>
                <c:pt idx="18858">
                  <c:v>1.1015232195712563</c:v>
                </c:pt>
                <c:pt idx="18859">
                  <c:v>1.1010051729226402</c:v>
                </c:pt>
                <c:pt idx="18860">
                  <c:v>1.1015040209761502</c:v>
                </c:pt>
                <c:pt idx="18861">
                  <c:v>1.1014331902404917</c:v>
                </c:pt>
                <c:pt idx="18862">
                  <c:v>1.1024660803277837</c:v>
                </c:pt>
                <c:pt idx="18863">
                  <c:v>1.1012470495699327</c:v>
                </c:pt>
                <c:pt idx="18864">
                  <c:v>1.1004380355484713</c:v>
                </c:pt>
                <c:pt idx="18865">
                  <c:v>1.1006395398492603</c:v>
                </c:pt>
                <c:pt idx="18866">
                  <c:v>1.1018918599536727</c:v>
                </c:pt>
                <c:pt idx="18867">
                  <c:v>1.1015962627989584</c:v>
                </c:pt>
                <c:pt idx="18868">
                  <c:v>1.1012729790289639</c:v>
                </c:pt>
                <c:pt idx="18869">
                  <c:v>1.1009381082653293</c:v>
                </c:pt>
                <c:pt idx="18870">
                  <c:v>1.1008222582935987</c:v>
                </c:pt>
                <c:pt idx="18871">
                  <c:v>1.1020414450430767</c:v>
                </c:pt>
                <c:pt idx="18872">
                  <c:v>1.1001012839448367</c:v>
                </c:pt>
                <c:pt idx="18873">
                  <c:v>1.1011697787918096</c:v>
                </c:pt>
                <c:pt idx="18874">
                  <c:v>1.1013752925110405</c:v>
                </c:pt>
                <c:pt idx="18875">
                  <c:v>1.1023212940469442</c:v>
                </c:pt>
                <c:pt idx="18876">
                  <c:v>1.101407414725514</c:v>
                </c:pt>
                <c:pt idx="18877">
                  <c:v>1.1009367397787517</c:v>
                </c:pt>
                <c:pt idx="18878">
                  <c:v>1.1016740309404436</c:v>
                </c:pt>
                <c:pt idx="18879">
                  <c:v>1.101079336333785</c:v>
                </c:pt>
                <c:pt idx="18880">
                  <c:v>1.1016467667957213</c:v>
                </c:pt>
                <c:pt idx="18881">
                  <c:v>1.1017007458847738</c:v>
                </c:pt>
                <c:pt idx="18882">
                  <c:v>1.1004477539999777</c:v>
                </c:pt>
                <c:pt idx="18883">
                  <c:v>1.101138724223325</c:v>
                </c:pt>
                <c:pt idx="18884">
                  <c:v>1.1012575095719437</c:v>
                </c:pt>
                <c:pt idx="18885">
                  <c:v>1.1012795232965402</c:v>
                </c:pt>
                <c:pt idx="18886">
                  <c:v>1.1005675395768606</c:v>
                </c:pt>
                <c:pt idx="18887">
                  <c:v>1.101194037475276</c:v>
                </c:pt>
                <c:pt idx="18888">
                  <c:v>1.1010812949400355</c:v>
                </c:pt>
                <c:pt idx="18889">
                  <c:v>1.1006107268525929</c:v>
                </c:pt>
                <c:pt idx="18890">
                  <c:v>1.101493532087511</c:v>
                </c:pt>
                <c:pt idx="18891">
                  <c:v>1.1016281909487782</c:v>
                </c:pt>
                <c:pt idx="18892">
                  <c:v>1.1018104803845432</c:v>
                </c:pt>
                <c:pt idx="18893">
                  <c:v>1.1008996125519037</c:v>
                </c:pt>
                <c:pt idx="18894">
                  <c:v>1.1013297332914818</c:v>
                </c:pt>
                <c:pt idx="18895">
                  <c:v>1.1003067260396935</c:v>
                </c:pt>
                <c:pt idx="18896">
                  <c:v>1.1009447103379637</c:v>
                </c:pt>
                <c:pt idx="18897">
                  <c:v>1.1015008483011468</c:v>
                </c:pt>
                <c:pt idx="18898">
                  <c:v>1.0994863894731648</c:v>
                </c:pt>
                <c:pt idx="18899">
                  <c:v>1.1012854582932379</c:v>
                </c:pt>
                <c:pt idx="18900">
                  <c:v>1.100683995129615</c:v>
                </c:pt>
                <c:pt idx="18901">
                  <c:v>1.1011527329731516</c:v>
                </c:pt>
                <c:pt idx="18902">
                  <c:v>1.1018909515392461</c:v>
                </c:pt>
                <c:pt idx="18903">
                  <c:v>1.1018812418268342</c:v>
                </c:pt>
                <c:pt idx="18904">
                  <c:v>1.1003737059713963</c:v>
                </c:pt>
                <c:pt idx="18905">
                  <c:v>1.1015404713969763</c:v>
                </c:pt>
                <c:pt idx="18906">
                  <c:v>1.1027795385653101</c:v>
                </c:pt>
                <c:pt idx="18907">
                  <c:v>1.1015432394194224</c:v>
                </c:pt>
                <c:pt idx="18908">
                  <c:v>1.1009929401371115</c:v>
                </c:pt>
                <c:pt idx="18909">
                  <c:v>1.1018504475212825</c:v>
                </c:pt>
                <c:pt idx="18910">
                  <c:v>1.0999991379428373</c:v>
                </c:pt>
                <c:pt idx="18911">
                  <c:v>1.1015105335454889</c:v>
                </c:pt>
                <c:pt idx="18912">
                  <c:v>1.1021167522903832</c:v>
                </c:pt>
                <c:pt idx="18913">
                  <c:v>1.1017497502254869</c:v>
                </c:pt>
                <c:pt idx="18914">
                  <c:v>1.1003063747871036</c:v>
                </c:pt>
                <c:pt idx="18915">
                  <c:v>1.1007653756475324</c:v>
                </c:pt>
                <c:pt idx="18916">
                  <c:v>1.1017712961854054</c:v>
                </c:pt>
                <c:pt idx="18917">
                  <c:v>1.1014968877220019</c:v>
                </c:pt>
                <c:pt idx="18918">
                  <c:v>1.099934719767568</c:v>
                </c:pt>
                <c:pt idx="18919">
                  <c:v>1.101494728955162</c:v>
                </c:pt>
                <c:pt idx="18920">
                  <c:v>1.1021384648590087</c:v>
                </c:pt>
                <c:pt idx="18921">
                  <c:v>1.1015734510941608</c:v>
                </c:pt>
                <c:pt idx="18922">
                  <c:v>1.1011848591832298</c:v>
                </c:pt>
                <c:pt idx="18923">
                  <c:v>1.1022691082667819</c:v>
                </c:pt>
                <c:pt idx="18924">
                  <c:v>1.1008287026562518</c:v>
                </c:pt>
                <c:pt idx="18925">
                  <c:v>1.1011428168467698</c:v>
                </c:pt>
                <c:pt idx="18926">
                  <c:v>1.1022817997860379</c:v>
                </c:pt>
                <c:pt idx="18927">
                  <c:v>1.1005877396332195</c:v>
                </c:pt>
                <c:pt idx="18928">
                  <c:v>1.1011161281395754</c:v>
                </c:pt>
                <c:pt idx="18929">
                  <c:v>1.1016268599432912</c:v>
                </c:pt>
                <c:pt idx="18930">
                  <c:v>1.1010441397497956</c:v>
                </c:pt>
                <c:pt idx="18931">
                  <c:v>1.1017047747699287</c:v>
                </c:pt>
                <c:pt idx="18932">
                  <c:v>1.1001243177160189</c:v>
                </c:pt>
                <c:pt idx="18933">
                  <c:v>1.1015457382031206</c:v>
                </c:pt>
                <c:pt idx="18934">
                  <c:v>1.0990943660562396</c:v>
                </c:pt>
                <c:pt idx="18935">
                  <c:v>1.100953018981246</c:v>
                </c:pt>
                <c:pt idx="18936">
                  <c:v>1.1019500545004257</c:v>
                </c:pt>
                <c:pt idx="18937">
                  <c:v>1.1011446858320273</c:v>
                </c:pt>
                <c:pt idx="18938">
                  <c:v>1.1013471963080199</c:v>
                </c:pt>
                <c:pt idx="18939">
                  <c:v>1.1014379552029001</c:v>
                </c:pt>
                <c:pt idx="18940">
                  <c:v>1.1011781343379856</c:v>
                </c:pt>
                <c:pt idx="18941">
                  <c:v>1.1004308928473885</c:v>
                </c:pt>
                <c:pt idx="18942">
                  <c:v>1.1009686221240329</c:v>
                </c:pt>
                <c:pt idx="18943">
                  <c:v>1.100282783559108</c:v>
                </c:pt>
                <c:pt idx="18944">
                  <c:v>1.1006061182134321</c:v>
                </c:pt>
                <c:pt idx="18945">
                  <c:v>1.1020970688575449</c:v>
                </c:pt>
                <c:pt idx="18946">
                  <c:v>1.1003691210453128</c:v>
                </c:pt>
                <c:pt idx="18947">
                  <c:v>1.101516651636999</c:v>
                </c:pt>
                <c:pt idx="18948">
                  <c:v>1.1016867645204984</c:v>
                </c:pt>
                <c:pt idx="18949">
                  <c:v>1.1004872723989496</c:v>
                </c:pt>
                <c:pt idx="18950">
                  <c:v>1.1013953444315197</c:v>
                </c:pt>
                <c:pt idx="18951">
                  <c:v>1.1009141695433551</c:v>
                </c:pt>
                <c:pt idx="18952">
                  <c:v>1.1013089410015635</c:v>
                </c:pt>
                <c:pt idx="18953">
                  <c:v>1.1010405063372481</c:v>
                </c:pt>
                <c:pt idx="18954">
                  <c:v>1.1024959953311588</c:v>
                </c:pt>
                <c:pt idx="18955">
                  <c:v>1.1011265124755112</c:v>
                </c:pt>
                <c:pt idx="18956">
                  <c:v>1.1017268721006113</c:v>
                </c:pt>
                <c:pt idx="18957">
                  <c:v>1.1018280510873042</c:v>
                </c:pt>
                <c:pt idx="18958">
                  <c:v>1.1007914695237804</c:v>
                </c:pt>
                <c:pt idx="18959">
                  <c:v>1.1018291933655351</c:v>
                </c:pt>
                <c:pt idx="18960">
                  <c:v>1.1009989092632479</c:v>
                </c:pt>
                <c:pt idx="18961">
                  <c:v>1.1013710668820549</c:v>
                </c:pt>
                <c:pt idx="18962">
                  <c:v>1.1010759933290137</c:v>
                </c:pt>
                <c:pt idx="18963">
                  <c:v>1.100589752043758</c:v>
                </c:pt>
                <c:pt idx="18964">
                  <c:v>1.1014417115673183</c:v>
                </c:pt>
                <c:pt idx="18965">
                  <c:v>1.10011868286694</c:v>
                </c:pt>
                <c:pt idx="18966">
                  <c:v>1.1009089559351175</c:v>
                </c:pt>
                <c:pt idx="18967">
                  <c:v>1.1015440206525853</c:v>
                </c:pt>
                <c:pt idx="18968">
                  <c:v>1.1003261362329235</c:v>
                </c:pt>
                <c:pt idx="18969">
                  <c:v>1.1014897119118747</c:v>
                </c:pt>
                <c:pt idx="18970">
                  <c:v>1.1010966497115269</c:v>
                </c:pt>
                <c:pt idx="18971">
                  <c:v>1.1015282195558784</c:v>
                </c:pt>
                <c:pt idx="18972">
                  <c:v>1.1006402531927264</c:v>
                </c:pt>
                <c:pt idx="18973">
                  <c:v>1.1010710522057854</c:v>
                </c:pt>
                <c:pt idx="18974">
                  <c:v>1.101292024634321</c:v>
                </c:pt>
                <c:pt idx="18975">
                  <c:v>1.1011202299858545</c:v>
                </c:pt>
                <c:pt idx="18976">
                  <c:v>1.101544359019865</c:v>
                </c:pt>
                <c:pt idx="18977">
                  <c:v>1.1025540000951553</c:v>
                </c:pt>
                <c:pt idx="18978">
                  <c:v>1.1004322472394721</c:v>
                </c:pt>
                <c:pt idx="18979">
                  <c:v>1.1017622117768777</c:v>
                </c:pt>
                <c:pt idx="18980">
                  <c:v>1.1003016797917844</c:v>
                </c:pt>
                <c:pt idx="18981">
                  <c:v>1.1017480947973068</c:v>
                </c:pt>
                <c:pt idx="18982">
                  <c:v>1.1017587210409314</c:v>
                </c:pt>
                <c:pt idx="18983">
                  <c:v>1.1017461560274082</c:v>
                </c:pt>
                <c:pt idx="18984">
                  <c:v>1.100527126202264</c:v>
                </c:pt>
                <c:pt idx="18985">
                  <c:v>1.102097733596243</c:v>
                </c:pt>
                <c:pt idx="18986">
                  <c:v>1.1013959310957904</c:v>
                </c:pt>
                <c:pt idx="18987">
                  <c:v>1.1004914817442994</c:v>
                </c:pt>
                <c:pt idx="18988">
                  <c:v>1.1005151717853954</c:v>
                </c:pt>
                <c:pt idx="18989">
                  <c:v>1.1007303268428739</c:v>
                </c:pt>
                <c:pt idx="18990">
                  <c:v>1.1005482479131676</c:v>
                </c:pt>
                <c:pt idx="18991">
                  <c:v>1.1010513818148915</c:v>
                </c:pt>
                <c:pt idx="18992">
                  <c:v>1.1007132534392934</c:v>
                </c:pt>
                <c:pt idx="18993">
                  <c:v>1.1012721367616813</c:v>
                </c:pt>
                <c:pt idx="18994">
                  <c:v>1.101320629607327</c:v>
                </c:pt>
                <c:pt idx="18995">
                  <c:v>1.1008984202122121</c:v>
                </c:pt>
                <c:pt idx="18996">
                  <c:v>1.099756933301727</c:v>
                </c:pt>
                <c:pt idx="18997">
                  <c:v>1.10109049257147</c:v>
                </c:pt>
                <c:pt idx="18998">
                  <c:v>1.100239469514144</c:v>
                </c:pt>
                <c:pt idx="18999">
                  <c:v>1.1010276959655079</c:v>
                </c:pt>
                <c:pt idx="19000">
                  <c:v>1.1006261574796463</c:v>
                </c:pt>
                <c:pt idx="19001">
                  <c:v>1.1017447772583375</c:v>
                </c:pt>
                <c:pt idx="19002">
                  <c:v>1.1015887830714668</c:v>
                </c:pt>
                <c:pt idx="19003">
                  <c:v>1.1015988925747435</c:v>
                </c:pt>
                <c:pt idx="19004">
                  <c:v>1.1010121376339386</c:v>
                </c:pt>
                <c:pt idx="19005">
                  <c:v>1.101980272256335</c:v>
                </c:pt>
                <c:pt idx="19006">
                  <c:v>1.1014294196556198</c:v>
                </c:pt>
                <c:pt idx="19007">
                  <c:v>1.1016467929405278</c:v>
                </c:pt>
                <c:pt idx="19008">
                  <c:v>1.1011575587289084</c:v>
                </c:pt>
                <c:pt idx="19009">
                  <c:v>1.1003583611255532</c:v>
                </c:pt>
                <c:pt idx="19010">
                  <c:v>1.1010594461859007</c:v>
                </c:pt>
                <c:pt idx="19011">
                  <c:v>1.1016814713830967</c:v>
                </c:pt>
                <c:pt idx="19012">
                  <c:v>1.1011453674445668</c:v>
                </c:pt>
                <c:pt idx="19013">
                  <c:v>1.1023410599315471</c:v>
                </c:pt>
                <c:pt idx="19014">
                  <c:v>1.1002006769020733</c:v>
                </c:pt>
                <c:pt idx="19015">
                  <c:v>1.1011769900351278</c:v>
                </c:pt>
                <c:pt idx="19016">
                  <c:v>1.1016776236803483</c:v>
                </c:pt>
                <c:pt idx="19017">
                  <c:v>1.1003353711743131</c:v>
                </c:pt>
                <c:pt idx="19018">
                  <c:v>1.1014646649021678</c:v>
                </c:pt>
                <c:pt idx="19019">
                  <c:v>1.101898194418601</c:v>
                </c:pt>
                <c:pt idx="19020">
                  <c:v>1.1001498375632286</c:v>
                </c:pt>
                <c:pt idx="19021">
                  <c:v>1.1014062426009485</c:v>
                </c:pt>
                <c:pt idx="19022">
                  <c:v>1.1018497011969055</c:v>
                </c:pt>
                <c:pt idx="19023">
                  <c:v>1.1009249096961398</c:v>
                </c:pt>
                <c:pt idx="19024">
                  <c:v>1.1012391760578386</c:v>
                </c:pt>
                <c:pt idx="19025">
                  <c:v>1.1007244274570267</c:v>
                </c:pt>
                <c:pt idx="19026">
                  <c:v>1.1009550093185883</c:v>
                </c:pt>
                <c:pt idx="19027">
                  <c:v>1.1023403763102666</c:v>
                </c:pt>
                <c:pt idx="19028">
                  <c:v>1.1008863413479422</c:v>
                </c:pt>
                <c:pt idx="19029">
                  <c:v>1.1009296184677482</c:v>
                </c:pt>
                <c:pt idx="19030">
                  <c:v>1.1020723117853524</c:v>
                </c:pt>
                <c:pt idx="19031">
                  <c:v>1.100271369433717</c:v>
                </c:pt>
                <c:pt idx="19032">
                  <c:v>1.1012796924650972</c:v>
                </c:pt>
                <c:pt idx="19033">
                  <c:v>1.1020444579581763</c:v>
                </c:pt>
                <c:pt idx="19034">
                  <c:v>1.1019983648065483</c:v>
                </c:pt>
                <c:pt idx="19035">
                  <c:v>1.1006790094128669</c:v>
                </c:pt>
                <c:pt idx="19036">
                  <c:v>1.1023880719815933</c:v>
                </c:pt>
                <c:pt idx="19037">
                  <c:v>1.1020961143982686</c:v>
                </c:pt>
                <c:pt idx="19038">
                  <c:v>1.1017046005613111</c:v>
                </c:pt>
                <c:pt idx="19039">
                  <c:v>1.1011439134547107</c:v>
                </c:pt>
                <c:pt idx="19040">
                  <c:v>1.1016117805403378</c:v>
                </c:pt>
                <c:pt idx="19041">
                  <c:v>1.100457076151097</c:v>
                </c:pt>
                <c:pt idx="19042">
                  <c:v>1.1005686285091805</c:v>
                </c:pt>
                <c:pt idx="19043">
                  <c:v>1.1008898437490751</c:v>
                </c:pt>
                <c:pt idx="19044">
                  <c:v>1.1020688110351025</c:v>
                </c:pt>
                <c:pt idx="19045">
                  <c:v>1.101745625451525</c:v>
                </c:pt>
                <c:pt idx="19046">
                  <c:v>1.1014258139257396</c:v>
                </c:pt>
                <c:pt idx="19047">
                  <c:v>1.1020061712207532</c:v>
                </c:pt>
                <c:pt idx="19048">
                  <c:v>1.1019674090593126</c:v>
                </c:pt>
                <c:pt idx="19049">
                  <c:v>1.1006918922941362</c:v>
                </c:pt>
                <c:pt idx="19050">
                  <c:v>1.1004944669449641</c:v>
                </c:pt>
                <c:pt idx="19051">
                  <c:v>1.1010846646669741</c:v>
                </c:pt>
                <c:pt idx="19052">
                  <c:v>1.1015669554951886</c:v>
                </c:pt>
                <c:pt idx="19053">
                  <c:v>1.1007777883439702</c:v>
                </c:pt>
                <c:pt idx="19054">
                  <c:v>1.1015927753300385</c:v>
                </c:pt>
                <c:pt idx="19055">
                  <c:v>1.1001498647698007</c:v>
                </c:pt>
                <c:pt idx="19056">
                  <c:v>1.100492964440462</c:v>
                </c:pt>
                <c:pt idx="19057">
                  <c:v>1.1017961862563741</c:v>
                </c:pt>
                <c:pt idx="19058">
                  <c:v>1.1003314731348106</c:v>
                </c:pt>
                <c:pt idx="19059">
                  <c:v>1.1010485361635654</c:v>
                </c:pt>
                <c:pt idx="19060">
                  <c:v>1.1009733170747382</c:v>
                </c:pt>
                <c:pt idx="19061">
                  <c:v>1.0998635153990233</c:v>
                </c:pt>
                <c:pt idx="19062">
                  <c:v>1.10155728901558</c:v>
                </c:pt>
                <c:pt idx="19063">
                  <c:v>1.1021177098909043</c:v>
                </c:pt>
                <c:pt idx="19064">
                  <c:v>1.1019299274251475</c:v>
                </c:pt>
                <c:pt idx="19065">
                  <c:v>1.1011367072117377</c:v>
                </c:pt>
                <c:pt idx="19066">
                  <c:v>1.1011830776879163</c:v>
                </c:pt>
                <c:pt idx="19067">
                  <c:v>1.1022623443115662</c:v>
                </c:pt>
                <c:pt idx="19068">
                  <c:v>1.1007669852560329</c:v>
                </c:pt>
                <c:pt idx="19069">
                  <c:v>1.1017724181830393</c:v>
                </c:pt>
                <c:pt idx="19070">
                  <c:v>1.1021817600686918</c:v>
                </c:pt>
                <c:pt idx="19071">
                  <c:v>1.1019260030126647</c:v>
                </c:pt>
                <c:pt idx="19072">
                  <c:v>1.1016248116622109</c:v>
                </c:pt>
                <c:pt idx="19073">
                  <c:v>1.1023158070051375</c:v>
                </c:pt>
                <c:pt idx="19074">
                  <c:v>1.1007494460858596</c:v>
                </c:pt>
                <c:pt idx="19075">
                  <c:v>1.1017924620264905</c:v>
                </c:pt>
                <c:pt idx="19076">
                  <c:v>1.1014227612721359</c:v>
                </c:pt>
                <c:pt idx="19077">
                  <c:v>1.1013960655258352</c:v>
                </c:pt>
                <c:pt idx="19078">
                  <c:v>1.1008887327927717</c:v>
                </c:pt>
                <c:pt idx="19079">
                  <c:v>1.101316608376234</c:v>
                </c:pt>
                <c:pt idx="19080">
                  <c:v>1.101493345756595</c:v>
                </c:pt>
                <c:pt idx="19081">
                  <c:v>1.10206509497691</c:v>
                </c:pt>
                <c:pt idx="19082">
                  <c:v>1.1013567789131862</c:v>
                </c:pt>
                <c:pt idx="19083">
                  <c:v>1.1019399825405969</c:v>
                </c:pt>
                <c:pt idx="19084">
                  <c:v>1.1003602863293505</c:v>
                </c:pt>
                <c:pt idx="19085">
                  <c:v>1.1015435741376671</c:v>
                </c:pt>
                <c:pt idx="19086">
                  <c:v>1.1012216712112797</c:v>
                </c:pt>
                <c:pt idx="19087">
                  <c:v>1.102114913146804</c:v>
                </c:pt>
                <c:pt idx="19088">
                  <c:v>1.1016867817268641</c:v>
                </c:pt>
                <c:pt idx="19089">
                  <c:v>1.1008711900121892</c:v>
                </c:pt>
                <c:pt idx="19090">
                  <c:v>1.1003861572204532</c:v>
                </c:pt>
                <c:pt idx="19091">
                  <c:v>1.1013369699294226</c:v>
                </c:pt>
                <c:pt idx="19092">
                  <c:v>1.102530056761468</c:v>
                </c:pt>
                <c:pt idx="19093">
                  <c:v>1.1013829389609271</c:v>
                </c:pt>
                <c:pt idx="19094">
                  <c:v>1.1003335154250884</c:v>
                </c:pt>
                <c:pt idx="19095">
                  <c:v>1.1009991390902913</c:v>
                </c:pt>
                <c:pt idx="19096">
                  <c:v>1.1014958768256635</c:v>
                </c:pt>
                <c:pt idx="19097">
                  <c:v>1.101008251670013</c:v>
                </c:pt>
                <c:pt idx="19098">
                  <c:v>1.1020520658677111</c:v>
                </c:pt>
                <c:pt idx="19099">
                  <c:v>1.1017071862044794</c:v>
                </c:pt>
                <c:pt idx="19100">
                  <c:v>1.1016771520409745</c:v>
                </c:pt>
                <c:pt idx="19101">
                  <c:v>1.1010884441203883</c:v>
                </c:pt>
                <c:pt idx="19102">
                  <c:v>1.1013580818888413</c:v>
                </c:pt>
                <c:pt idx="19103">
                  <c:v>1.101657204546554</c:v>
                </c:pt>
                <c:pt idx="19104">
                  <c:v>1.100814555814118</c:v>
                </c:pt>
                <c:pt idx="19105">
                  <c:v>1.1007569306382283</c:v>
                </c:pt>
                <c:pt idx="19106">
                  <c:v>1.1001627387161286</c:v>
                </c:pt>
                <c:pt idx="19107">
                  <c:v>1.1010168680828378</c:v>
                </c:pt>
                <c:pt idx="19108">
                  <c:v>1.1027837429479557</c:v>
                </c:pt>
                <c:pt idx="19109">
                  <c:v>1.1007595038616202</c:v>
                </c:pt>
                <c:pt idx="19110">
                  <c:v>1.1023922736894933</c:v>
                </c:pt>
                <c:pt idx="19111">
                  <c:v>1.1024045330128283</c:v>
                </c:pt>
                <c:pt idx="19112">
                  <c:v>1.1015309718157391</c:v>
                </c:pt>
                <c:pt idx="19113">
                  <c:v>1.1011148686011483</c:v>
                </c:pt>
                <c:pt idx="19114">
                  <c:v>1.1015263309083783</c:v>
                </c:pt>
                <c:pt idx="19115">
                  <c:v>1.1023341124249297</c:v>
                </c:pt>
                <c:pt idx="19116">
                  <c:v>1.1011440174737066</c:v>
                </c:pt>
                <c:pt idx="19117">
                  <c:v>1.1014621439331709</c:v>
                </c:pt>
                <c:pt idx="19118">
                  <c:v>1.1011711047449613</c:v>
                </c:pt>
                <c:pt idx="19119">
                  <c:v>1.1013484604792823</c:v>
                </c:pt>
                <c:pt idx="19120">
                  <c:v>1.1019045543411203</c:v>
                </c:pt>
                <c:pt idx="19121">
                  <c:v>1.1023806010609027</c:v>
                </c:pt>
                <c:pt idx="19122">
                  <c:v>1.1017490712241129</c:v>
                </c:pt>
                <c:pt idx="19123">
                  <c:v>1.1020343439389724</c:v>
                </c:pt>
                <c:pt idx="19124">
                  <c:v>1.1010771063072093</c:v>
                </c:pt>
                <c:pt idx="19125">
                  <c:v>1.1004986601204665</c:v>
                </c:pt>
                <c:pt idx="19126">
                  <c:v>1.1005888462489333</c:v>
                </c:pt>
                <c:pt idx="19127">
                  <c:v>1.1013749078430686</c:v>
                </c:pt>
                <c:pt idx="19128">
                  <c:v>1.101418481582134</c:v>
                </c:pt>
                <c:pt idx="19129">
                  <c:v>1.101521914489505</c:v>
                </c:pt>
                <c:pt idx="19130">
                  <c:v>1.1010808331145041</c:v>
                </c:pt>
                <c:pt idx="19131">
                  <c:v>1.1018258611169072</c:v>
                </c:pt>
                <c:pt idx="19132">
                  <c:v>1.1009711554702586</c:v>
                </c:pt>
                <c:pt idx="19133">
                  <c:v>1.1007177855248533</c:v>
                </c:pt>
                <c:pt idx="19134">
                  <c:v>1.1015003961950385</c:v>
                </c:pt>
                <c:pt idx="19135">
                  <c:v>1.1018122719431607</c:v>
                </c:pt>
                <c:pt idx="19136">
                  <c:v>1.10190345694519</c:v>
                </c:pt>
                <c:pt idx="19137">
                  <c:v>1.1015051645647156</c:v>
                </c:pt>
                <c:pt idx="19138">
                  <c:v>1.1023445964247021</c:v>
                </c:pt>
                <c:pt idx="19139">
                  <c:v>1.1013241329566303</c:v>
                </c:pt>
                <c:pt idx="19140">
                  <c:v>1.1012659983059596</c:v>
                </c:pt>
                <c:pt idx="19141">
                  <c:v>1.1012513962890211</c:v>
                </c:pt>
                <c:pt idx="19142">
                  <c:v>1.1009803664511852</c:v>
                </c:pt>
                <c:pt idx="19143">
                  <c:v>1.1009954052496747</c:v>
                </c:pt>
                <c:pt idx="19144">
                  <c:v>1.1008695219575193</c:v>
                </c:pt>
                <c:pt idx="19145">
                  <c:v>1.1005620175460702</c:v>
                </c:pt>
                <c:pt idx="19146">
                  <c:v>1.1010984464582196</c:v>
                </c:pt>
                <c:pt idx="19147">
                  <c:v>1.1023228273636823</c:v>
                </c:pt>
                <c:pt idx="19148">
                  <c:v>1.1013355843669974</c:v>
                </c:pt>
                <c:pt idx="19149">
                  <c:v>1.1006062774470065</c:v>
                </c:pt>
                <c:pt idx="19150">
                  <c:v>1.1002181920749756</c:v>
                </c:pt>
                <c:pt idx="19151">
                  <c:v>1.100745132238439</c:v>
                </c:pt>
                <c:pt idx="19152">
                  <c:v>1.101018166589766</c:v>
                </c:pt>
                <c:pt idx="19153">
                  <c:v>1.1016704908367068</c:v>
                </c:pt>
                <c:pt idx="19154">
                  <c:v>1.1021184218095925</c:v>
                </c:pt>
                <c:pt idx="19155">
                  <c:v>1.0997849162988032</c:v>
                </c:pt>
                <c:pt idx="19156">
                  <c:v>1.1014261554690603</c:v>
                </c:pt>
                <c:pt idx="19157">
                  <c:v>1.1016549806987426</c:v>
                </c:pt>
                <c:pt idx="19158">
                  <c:v>1.1013048710054127</c:v>
                </c:pt>
                <c:pt idx="19159">
                  <c:v>1.1013445474794386</c:v>
                </c:pt>
                <c:pt idx="19160">
                  <c:v>1.1006519923999869</c:v>
                </c:pt>
                <c:pt idx="19161">
                  <c:v>1.1010507781995231</c:v>
                </c:pt>
                <c:pt idx="19162">
                  <c:v>1.1016274648455451</c:v>
                </c:pt>
                <c:pt idx="19163">
                  <c:v>1.1006437442725157</c:v>
                </c:pt>
                <c:pt idx="19164">
                  <c:v>1.1009126434122527</c:v>
                </c:pt>
                <c:pt idx="19165">
                  <c:v>1.1011715308875447</c:v>
                </c:pt>
                <c:pt idx="19166">
                  <c:v>1.1006600322622349</c:v>
                </c:pt>
                <c:pt idx="19167">
                  <c:v>1.1010800222760302</c:v>
                </c:pt>
                <c:pt idx="19168">
                  <c:v>1.1011606320979401</c:v>
                </c:pt>
                <c:pt idx="19169">
                  <c:v>1.1017411830648776</c:v>
                </c:pt>
                <c:pt idx="19170">
                  <c:v>1.1008337853067969</c:v>
                </c:pt>
                <c:pt idx="19171">
                  <c:v>1.1008070031690713</c:v>
                </c:pt>
                <c:pt idx="19172">
                  <c:v>1.1009106847064976</c:v>
                </c:pt>
                <c:pt idx="19173">
                  <c:v>1.1025917078615632</c:v>
                </c:pt>
                <c:pt idx="19174">
                  <c:v>1.1001579810338249</c:v>
                </c:pt>
                <c:pt idx="19175">
                  <c:v>1.1015224321697639</c:v>
                </c:pt>
                <c:pt idx="19176">
                  <c:v>1.101493906733428</c:v>
                </c:pt>
                <c:pt idx="19177">
                  <c:v>1.100823317482563</c:v>
                </c:pt>
                <c:pt idx="19178">
                  <c:v>1.1008509219872558</c:v>
                </c:pt>
                <c:pt idx="19179">
                  <c:v>1.1017211633791699</c:v>
                </c:pt>
                <c:pt idx="19180">
                  <c:v>1.1016152765277025</c:v>
                </c:pt>
                <c:pt idx="19181">
                  <c:v>1.1011052266342924</c:v>
                </c:pt>
                <c:pt idx="19182">
                  <c:v>1.1004027477311293</c:v>
                </c:pt>
                <c:pt idx="19183">
                  <c:v>1.1016616454507817</c:v>
                </c:pt>
                <c:pt idx="19184">
                  <c:v>1.1020300389933306</c:v>
                </c:pt>
                <c:pt idx="19185">
                  <c:v>1.1011922822320925</c:v>
                </c:pt>
                <c:pt idx="19186">
                  <c:v>1.1025836198171766</c:v>
                </c:pt>
                <c:pt idx="19187">
                  <c:v>1.1014793140571875</c:v>
                </c:pt>
                <c:pt idx="19188">
                  <c:v>1.1005554262800306</c:v>
                </c:pt>
                <c:pt idx="19189">
                  <c:v>1.1007231084378548</c:v>
                </c:pt>
                <c:pt idx="19190">
                  <c:v>1.1016694953448618</c:v>
                </c:pt>
                <c:pt idx="19191">
                  <c:v>1.1007456629806229</c:v>
                </c:pt>
                <c:pt idx="19192">
                  <c:v>1.0997262626986133</c:v>
                </c:pt>
                <c:pt idx="19193">
                  <c:v>1.1016818833031088</c:v>
                </c:pt>
                <c:pt idx="19194">
                  <c:v>1.1017990249395471</c:v>
                </c:pt>
                <c:pt idx="19195">
                  <c:v>1.101172032620199</c:v>
                </c:pt>
                <c:pt idx="19196">
                  <c:v>1.1015786098166882</c:v>
                </c:pt>
                <c:pt idx="19197">
                  <c:v>1.0997562046664275</c:v>
                </c:pt>
                <c:pt idx="19198">
                  <c:v>1.0999877145870438</c:v>
                </c:pt>
                <c:pt idx="19199">
                  <c:v>1.1016272613419091</c:v>
                </c:pt>
                <c:pt idx="19200">
                  <c:v>1.1012414100518839</c:v>
                </c:pt>
                <c:pt idx="19201">
                  <c:v>1.1008090543468134</c:v>
                </c:pt>
                <c:pt idx="19202">
                  <c:v>1.1016281492171847</c:v>
                </c:pt>
                <c:pt idx="19203">
                  <c:v>1.1009971845672222</c:v>
                </c:pt>
                <c:pt idx="19204">
                  <c:v>1.1018067229591113</c:v>
                </c:pt>
                <c:pt idx="19205">
                  <c:v>1.1004562473008497</c:v>
                </c:pt>
                <c:pt idx="19206">
                  <c:v>1.1010677961802824</c:v>
                </c:pt>
                <c:pt idx="19207">
                  <c:v>1.1012001532218445</c:v>
                </c:pt>
                <c:pt idx="19208">
                  <c:v>1.1025772298185486</c:v>
                </c:pt>
                <c:pt idx="19209">
                  <c:v>1.1017407426264165</c:v>
                </c:pt>
                <c:pt idx="19210">
                  <c:v>1.1006251573878933</c:v>
                </c:pt>
                <c:pt idx="19211">
                  <c:v>1.1012258486335336</c:v>
                </c:pt>
                <c:pt idx="19212">
                  <c:v>1.1005879257422462</c:v>
                </c:pt>
                <c:pt idx="19213">
                  <c:v>1.1005695541456841</c:v>
                </c:pt>
                <c:pt idx="19214">
                  <c:v>1.1017407426264165</c:v>
                </c:pt>
                <c:pt idx="19215">
                  <c:v>1.1009329530704786</c:v>
                </c:pt>
                <c:pt idx="19216">
                  <c:v>1.1009358855238915</c:v>
                </c:pt>
                <c:pt idx="19217">
                  <c:v>1.1000440235682414</c:v>
                </c:pt>
                <c:pt idx="19218">
                  <c:v>1.1017114824272278</c:v>
                </c:pt>
                <c:pt idx="19219">
                  <c:v>1.0997447414524564</c:v>
                </c:pt>
                <c:pt idx="19220">
                  <c:v>1.1017693386283456</c:v>
                </c:pt>
                <c:pt idx="19221">
                  <c:v>1.1008219064109308</c:v>
                </c:pt>
                <c:pt idx="19222">
                  <c:v>1.1026169854756345</c:v>
                </c:pt>
                <c:pt idx="19223">
                  <c:v>1.1010112795985252</c:v>
                </c:pt>
                <c:pt idx="19224">
                  <c:v>1.1008887310726152</c:v>
                </c:pt>
                <c:pt idx="19225">
                  <c:v>1.1015930063170301</c:v>
                </c:pt>
                <c:pt idx="19226">
                  <c:v>1.1020586030783175</c:v>
                </c:pt>
                <c:pt idx="19227">
                  <c:v>1.1011293352475353</c:v>
                </c:pt>
                <c:pt idx="19228">
                  <c:v>1.1006708671541525</c:v>
                </c:pt>
                <c:pt idx="19229">
                  <c:v>1.1015360747440341</c:v>
                </c:pt>
                <c:pt idx="19230">
                  <c:v>1.10266225927662</c:v>
                </c:pt>
                <c:pt idx="19231">
                  <c:v>1.1016627060711677</c:v>
                </c:pt>
                <c:pt idx="19232">
                  <c:v>1.1009699370723258</c:v>
                </c:pt>
                <c:pt idx="19233">
                  <c:v>1.1026260024760139</c:v>
                </c:pt>
                <c:pt idx="19234">
                  <c:v>1.1016741481558179</c:v>
                </c:pt>
                <c:pt idx="19235">
                  <c:v>1.1013770465181383</c:v>
                </c:pt>
                <c:pt idx="19236">
                  <c:v>1.1007159341945241</c:v>
                </c:pt>
                <c:pt idx="19237">
                  <c:v>1.1017236221246116</c:v>
                </c:pt>
                <c:pt idx="19238">
                  <c:v>1.1022488246425555</c:v>
                </c:pt>
                <c:pt idx="19239">
                  <c:v>1.1013045701553958</c:v>
                </c:pt>
                <c:pt idx="19240">
                  <c:v>1.1018840579464997</c:v>
                </c:pt>
                <c:pt idx="19241">
                  <c:v>1.1021276696502853</c:v>
                </c:pt>
                <c:pt idx="19242">
                  <c:v>1.100254864621552</c:v>
                </c:pt>
                <c:pt idx="19243">
                  <c:v>1.1022224297541188</c:v>
                </c:pt>
                <c:pt idx="19244">
                  <c:v>1.1013143634872731</c:v>
                </c:pt>
                <c:pt idx="19245">
                  <c:v>1.1013970435936782</c:v>
                </c:pt>
                <c:pt idx="19246">
                  <c:v>1.1008326751183222</c:v>
                </c:pt>
                <c:pt idx="19247">
                  <c:v>1.1009280671870074</c:v>
                </c:pt>
                <c:pt idx="19248">
                  <c:v>1.1007944480758818</c:v>
                </c:pt>
                <c:pt idx="19249">
                  <c:v>1.1002274549811422</c:v>
                </c:pt>
                <c:pt idx="19250">
                  <c:v>1.1009594986888112</c:v>
                </c:pt>
                <c:pt idx="19251">
                  <c:v>1.1010861580349967</c:v>
                </c:pt>
                <c:pt idx="19252">
                  <c:v>1.1010416444768598</c:v>
                </c:pt>
                <c:pt idx="19253">
                  <c:v>1.1014464268286102</c:v>
                </c:pt>
                <c:pt idx="19254">
                  <c:v>1.1006281332690828</c:v>
                </c:pt>
                <c:pt idx="19255">
                  <c:v>1.1007165303393658</c:v>
                </c:pt>
                <c:pt idx="19256">
                  <c:v>1.1010008743830122</c:v>
                </c:pt>
                <c:pt idx="19257">
                  <c:v>1.1014717266882192</c:v>
                </c:pt>
                <c:pt idx="19258">
                  <c:v>1.1017944528452615</c:v>
                </c:pt>
                <c:pt idx="19259">
                  <c:v>1.1016135670843885</c:v>
                </c:pt>
                <c:pt idx="19260">
                  <c:v>1.0998502141982607</c:v>
                </c:pt>
                <c:pt idx="19261">
                  <c:v>1.101030943171172</c:v>
                </c:pt>
                <c:pt idx="19262">
                  <c:v>1.1002089112119742</c:v>
                </c:pt>
                <c:pt idx="19263">
                  <c:v>1.1015396008519922</c:v>
                </c:pt>
                <c:pt idx="19264">
                  <c:v>1.1005780106327168</c:v>
                </c:pt>
                <c:pt idx="19265">
                  <c:v>1.1006799036297426</c:v>
                </c:pt>
                <c:pt idx="19266">
                  <c:v>1.1012099627524317</c:v>
                </c:pt>
                <c:pt idx="19267">
                  <c:v>1.1010001361477295</c:v>
                </c:pt>
                <c:pt idx="19268">
                  <c:v>1.1010081860363172</c:v>
                </c:pt>
                <c:pt idx="19269">
                  <c:v>1.1013715575336724</c:v>
                </c:pt>
                <c:pt idx="19270">
                  <c:v>1.1015080228072098</c:v>
                </c:pt>
                <c:pt idx="19271">
                  <c:v>1.1016141737544405</c:v>
                </c:pt>
                <c:pt idx="19272">
                  <c:v>1.1022029544559706</c:v>
                </c:pt>
                <c:pt idx="19273">
                  <c:v>1.1011834426540676</c:v>
                </c:pt>
                <c:pt idx="19274">
                  <c:v>1.1012080217390825</c:v>
                </c:pt>
                <c:pt idx="19275">
                  <c:v>1.1013855772877792</c:v>
                </c:pt>
                <c:pt idx="19276">
                  <c:v>1.1010275733652333</c:v>
                </c:pt>
                <c:pt idx="19277">
                  <c:v>1.1011482730261075</c:v>
                </c:pt>
                <c:pt idx="19278">
                  <c:v>1.1004940888216967</c:v>
                </c:pt>
                <c:pt idx="19279">
                  <c:v>1.1017041144864104</c:v>
                </c:pt>
                <c:pt idx="19280">
                  <c:v>1.1007882007556375</c:v>
                </c:pt>
                <c:pt idx="19281">
                  <c:v>1.1015314343990881</c:v>
                </c:pt>
                <c:pt idx="19282">
                  <c:v>1.1011172643966929</c:v>
                </c:pt>
                <c:pt idx="19283">
                  <c:v>1.1015817975744213</c:v>
                </c:pt>
                <c:pt idx="19284">
                  <c:v>1.1023711625474617</c:v>
                </c:pt>
                <c:pt idx="19285">
                  <c:v>1.102297754590146</c:v>
                </c:pt>
                <c:pt idx="19286">
                  <c:v>1.1008597304643433</c:v>
                </c:pt>
                <c:pt idx="19287">
                  <c:v>1.0987015545060268</c:v>
                </c:pt>
                <c:pt idx="19288">
                  <c:v>1.1000381467762257</c:v>
                </c:pt>
                <c:pt idx="19289">
                  <c:v>1.1002683191720435</c:v>
                </c:pt>
                <c:pt idx="19290">
                  <c:v>1.1002002741518595</c:v>
                </c:pt>
                <c:pt idx="19291">
                  <c:v>1.1014612123443581</c:v>
                </c:pt>
                <c:pt idx="19292">
                  <c:v>1.1008786421409364</c:v>
                </c:pt>
                <c:pt idx="19293">
                  <c:v>1.1016146526835495</c:v>
                </c:pt>
                <c:pt idx="19294">
                  <c:v>1.1022411300377284</c:v>
                </c:pt>
                <c:pt idx="19295">
                  <c:v>1.1026099372241744</c:v>
                </c:pt>
                <c:pt idx="19296">
                  <c:v>1.1002178759687014</c:v>
                </c:pt>
                <c:pt idx="19297">
                  <c:v>1.1011239870044289</c:v>
                </c:pt>
                <c:pt idx="19298">
                  <c:v>1.1009023758100811</c:v>
                </c:pt>
                <c:pt idx="19299">
                  <c:v>1.1009447815497042</c:v>
                </c:pt>
                <c:pt idx="19300">
                  <c:v>1.1006831510256558</c:v>
                </c:pt>
                <c:pt idx="19301">
                  <c:v>1.1009372187384228</c:v>
                </c:pt>
                <c:pt idx="19302">
                  <c:v>1.1008497916286124</c:v>
                </c:pt>
                <c:pt idx="19303">
                  <c:v>1.1013235950653448</c:v>
                </c:pt>
                <c:pt idx="19304">
                  <c:v>1.1016880710177921</c:v>
                </c:pt>
                <c:pt idx="19305">
                  <c:v>1.1029398411146225</c:v>
                </c:pt>
                <c:pt idx="19306">
                  <c:v>1.1008186585000383</c:v>
                </c:pt>
                <c:pt idx="19307">
                  <c:v>1.1008752843253908</c:v>
                </c:pt>
                <c:pt idx="19308">
                  <c:v>1.1013279563356768</c:v>
                </c:pt>
                <c:pt idx="19309">
                  <c:v>1.1013307813692637</c:v>
                </c:pt>
                <c:pt idx="19310">
                  <c:v>1.1012950652977866</c:v>
                </c:pt>
                <c:pt idx="19311">
                  <c:v>1.0999774226540009</c:v>
                </c:pt>
                <c:pt idx="19312">
                  <c:v>1.1010866929743859</c:v>
                </c:pt>
                <c:pt idx="19313">
                  <c:v>1.1020829373129968</c:v>
                </c:pt>
                <c:pt idx="19314">
                  <c:v>1.1015190755630135</c:v>
                </c:pt>
                <c:pt idx="19315">
                  <c:v>1.1015713695005662</c:v>
                </c:pt>
                <c:pt idx="19316">
                  <c:v>1.1009082817022158</c:v>
                </c:pt>
                <c:pt idx="19317">
                  <c:v>1.1013189953249301</c:v>
                </c:pt>
                <c:pt idx="19318">
                  <c:v>1.1010605966589573</c:v>
                </c:pt>
                <c:pt idx="19319">
                  <c:v>1.1017662838249622</c:v>
                </c:pt>
                <c:pt idx="19320">
                  <c:v>1.1021230380928859</c:v>
                </c:pt>
                <c:pt idx="19321">
                  <c:v>1.1008872253706543</c:v>
                </c:pt>
                <c:pt idx="19322">
                  <c:v>1.1009973706957252</c:v>
                </c:pt>
                <c:pt idx="19323">
                  <c:v>1.1012086624755097</c:v>
                </c:pt>
                <c:pt idx="19324">
                  <c:v>1.1008812734010822</c:v>
                </c:pt>
                <c:pt idx="19325">
                  <c:v>1.1002333664525712</c:v>
                </c:pt>
                <c:pt idx="19326">
                  <c:v>1.1003830566869144</c:v>
                </c:pt>
                <c:pt idx="19327">
                  <c:v>1.1015427150207593</c:v>
                </c:pt>
                <c:pt idx="19328">
                  <c:v>1.1010314373476562</c:v>
                </c:pt>
                <c:pt idx="19329">
                  <c:v>1.1012046791416277</c:v>
                </c:pt>
                <c:pt idx="19330">
                  <c:v>1.1009442447183195</c:v>
                </c:pt>
                <c:pt idx="19331">
                  <c:v>1.1016314662773157</c:v>
                </c:pt>
                <c:pt idx="19332">
                  <c:v>1.101980055879251</c:v>
                </c:pt>
                <c:pt idx="19333">
                  <c:v>1.1012635817366225</c:v>
                </c:pt>
                <c:pt idx="19334">
                  <c:v>1.1016891363952779</c:v>
                </c:pt>
                <c:pt idx="19335">
                  <c:v>1.1014632446772072</c:v>
                </c:pt>
                <c:pt idx="19336">
                  <c:v>1.100525304478347</c:v>
                </c:pt>
                <c:pt idx="19337">
                  <c:v>1.1025270491904482</c:v>
                </c:pt>
                <c:pt idx="19338">
                  <c:v>1.1021261883364533</c:v>
                </c:pt>
                <c:pt idx="19339">
                  <c:v>1.101254261787832</c:v>
                </c:pt>
                <c:pt idx="19340">
                  <c:v>1.1003480834967949</c:v>
                </c:pt>
                <c:pt idx="19341">
                  <c:v>1.1016455538219416</c:v>
                </c:pt>
                <c:pt idx="19342">
                  <c:v>1.1013209385321285</c:v>
                </c:pt>
                <c:pt idx="19343">
                  <c:v>1.101524869912204</c:v>
                </c:pt>
                <c:pt idx="19344">
                  <c:v>1.1010757224856071</c:v>
                </c:pt>
                <c:pt idx="19345">
                  <c:v>1.1014208442002389</c:v>
                </c:pt>
                <c:pt idx="19346">
                  <c:v>1.1010222814731576</c:v>
                </c:pt>
                <c:pt idx="19347">
                  <c:v>1.1014295888177095</c:v>
                </c:pt>
                <c:pt idx="19348">
                  <c:v>1.1020685791818745</c:v>
                </c:pt>
                <c:pt idx="19349">
                  <c:v>1.1001213903035501</c:v>
                </c:pt>
                <c:pt idx="19350">
                  <c:v>1.1023404447545473</c:v>
                </c:pt>
                <c:pt idx="19351">
                  <c:v>1.1001826741254799</c:v>
                </c:pt>
                <c:pt idx="19352">
                  <c:v>1.1007718540570974</c:v>
                </c:pt>
                <c:pt idx="19353">
                  <c:v>1.1010933746701534</c:v>
                </c:pt>
                <c:pt idx="19354">
                  <c:v>1.1017608532155438</c:v>
                </c:pt>
                <c:pt idx="19355">
                  <c:v>1.1010424925155902</c:v>
                </c:pt>
                <c:pt idx="19356">
                  <c:v>1.1013296976051719</c:v>
                </c:pt>
                <c:pt idx="19357">
                  <c:v>1.1019194824013621</c:v>
                </c:pt>
                <c:pt idx="19358">
                  <c:v>1.1012243941752116</c:v>
                </c:pt>
                <c:pt idx="19359">
                  <c:v>1.1002909351816288</c:v>
                </c:pt>
                <c:pt idx="19360">
                  <c:v>1.0999767787706889</c:v>
                </c:pt>
                <c:pt idx="19361">
                  <c:v>1.1014512537476426</c:v>
                </c:pt>
                <c:pt idx="19362">
                  <c:v>1.1009112721021777</c:v>
                </c:pt>
                <c:pt idx="19363">
                  <c:v>1.101423692130804</c:v>
                </c:pt>
                <c:pt idx="19364">
                  <c:v>1.1028165893519459</c:v>
                </c:pt>
                <c:pt idx="19365">
                  <c:v>1.1014031154535415</c:v>
                </c:pt>
                <c:pt idx="19366">
                  <c:v>1.1018376518167945</c:v>
                </c:pt>
                <c:pt idx="19367">
                  <c:v>1.1008627121159316</c:v>
                </c:pt>
                <c:pt idx="19368">
                  <c:v>1.1017293190720499</c:v>
                </c:pt>
                <c:pt idx="19369">
                  <c:v>1.1017630004247134</c:v>
                </c:pt>
                <c:pt idx="19370">
                  <c:v>1.1009487042797397</c:v>
                </c:pt>
                <c:pt idx="19371">
                  <c:v>1.1001093128832073</c:v>
                </c:pt>
                <c:pt idx="19372">
                  <c:v>1.1013277031334388</c:v>
                </c:pt>
                <c:pt idx="19373">
                  <c:v>1.1023462823538763</c:v>
                </c:pt>
                <c:pt idx="19374">
                  <c:v>1.1005348424829329</c:v>
                </c:pt>
                <c:pt idx="19375">
                  <c:v>1.1022180926220155</c:v>
                </c:pt>
                <c:pt idx="19376">
                  <c:v>1.1007111083763244</c:v>
                </c:pt>
                <c:pt idx="19377">
                  <c:v>1.1009179508893061</c:v>
                </c:pt>
                <c:pt idx="19378">
                  <c:v>1.1013032682488333</c:v>
                </c:pt>
                <c:pt idx="19379">
                  <c:v>1.1009679062831474</c:v>
                </c:pt>
                <c:pt idx="19380">
                  <c:v>1.1023326722612556</c:v>
                </c:pt>
                <c:pt idx="19381">
                  <c:v>1.1016849514874165</c:v>
                </c:pt>
                <c:pt idx="19382">
                  <c:v>1.1014437882709915</c:v>
                </c:pt>
                <c:pt idx="19383">
                  <c:v>1.1006558559216442</c:v>
                </c:pt>
                <c:pt idx="19384">
                  <c:v>1.1019793086196155</c:v>
                </c:pt>
                <c:pt idx="19385">
                  <c:v>1.1005023486430063</c:v>
                </c:pt>
                <c:pt idx="19386">
                  <c:v>1.101482721416424</c:v>
                </c:pt>
                <c:pt idx="19387">
                  <c:v>1.1014001328531502</c:v>
                </c:pt>
                <c:pt idx="19388">
                  <c:v>1.1011680443417788</c:v>
                </c:pt>
                <c:pt idx="19389">
                  <c:v>1.0998500426422231</c:v>
                </c:pt>
                <c:pt idx="19390">
                  <c:v>1.1019461313493675</c:v>
                </c:pt>
                <c:pt idx="19391">
                  <c:v>1.101445985156474</c:v>
                </c:pt>
                <c:pt idx="19392">
                  <c:v>1.1012184557706235</c:v>
                </c:pt>
                <c:pt idx="19393">
                  <c:v>1.1017484404113091</c:v>
                </c:pt>
                <c:pt idx="19394">
                  <c:v>1.1006927190973863</c:v>
                </c:pt>
                <c:pt idx="19395">
                  <c:v>1.1029156648893457</c:v>
                </c:pt>
                <c:pt idx="19396">
                  <c:v>1.1021816011401331</c:v>
                </c:pt>
                <c:pt idx="19397">
                  <c:v>1.1014584178245133</c:v>
                </c:pt>
                <c:pt idx="19398">
                  <c:v>1.1019312293445469</c:v>
                </c:pt>
                <c:pt idx="19399">
                  <c:v>1.1011227846614449</c:v>
                </c:pt>
                <c:pt idx="19400">
                  <c:v>1.1015682689116097</c:v>
                </c:pt>
                <c:pt idx="19401">
                  <c:v>1.101885587789502</c:v>
                </c:pt>
                <c:pt idx="19402">
                  <c:v>1.1023061507104064</c:v>
                </c:pt>
                <c:pt idx="19403">
                  <c:v>1.1010997202966877</c:v>
                </c:pt>
                <c:pt idx="19404">
                  <c:v>1.1019777874985548</c:v>
                </c:pt>
                <c:pt idx="19405">
                  <c:v>1.1021289036212296</c:v>
                </c:pt>
                <c:pt idx="19406">
                  <c:v>1.1012597136737763</c:v>
                </c:pt>
                <c:pt idx="19407">
                  <c:v>1.1015839340666289</c:v>
                </c:pt>
                <c:pt idx="19408">
                  <c:v>1.0999509890961299</c:v>
                </c:pt>
                <c:pt idx="19409">
                  <c:v>1.1010972369765444</c:v>
                </c:pt>
                <c:pt idx="19410">
                  <c:v>1.1009708790378496</c:v>
                </c:pt>
                <c:pt idx="19411">
                  <c:v>1.1005308075037379</c:v>
                </c:pt>
                <c:pt idx="19412">
                  <c:v>1.1000108656400243</c:v>
                </c:pt>
                <c:pt idx="19413">
                  <c:v>1.1007773940714785</c:v>
                </c:pt>
                <c:pt idx="19414">
                  <c:v>1.1016696178319823</c:v>
                </c:pt>
                <c:pt idx="19415">
                  <c:v>1.1013712977462602</c:v>
                </c:pt>
                <c:pt idx="19416">
                  <c:v>1.1010259717318964</c:v>
                </c:pt>
                <c:pt idx="19417">
                  <c:v>1.1013091619703634</c:v>
                </c:pt>
                <c:pt idx="19418">
                  <c:v>1.1004399136806324</c:v>
                </c:pt>
                <c:pt idx="19419">
                  <c:v>1.1008633061905495</c:v>
                </c:pt>
                <c:pt idx="19420">
                  <c:v>1.1009861914939927</c:v>
                </c:pt>
                <c:pt idx="19421">
                  <c:v>1.1018242356649439</c:v>
                </c:pt>
                <c:pt idx="19422">
                  <c:v>1.1025281979733081</c:v>
                </c:pt>
                <c:pt idx="19423">
                  <c:v>1.1024417843909167</c:v>
                </c:pt>
                <c:pt idx="19424">
                  <c:v>1.1020115666860766</c:v>
                </c:pt>
                <c:pt idx="19425">
                  <c:v>1.1010972649077189</c:v>
                </c:pt>
                <c:pt idx="19426">
                  <c:v>1.1008436831283996</c:v>
                </c:pt>
                <c:pt idx="19427">
                  <c:v>1.1016200919535408</c:v>
                </c:pt>
                <c:pt idx="19428">
                  <c:v>1.10082254580123</c:v>
                </c:pt>
                <c:pt idx="19429">
                  <c:v>1.1016475473014218</c:v>
                </c:pt>
                <c:pt idx="19430">
                  <c:v>1.1000995029249059</c:v>
                </c:pt>
                <c:pt idx="19431">
                  <c:v>1.1010757054002649</c:v>
                </c:pt>
                <c:pt idx="19432">
                  <c:v>1.10146442559795</c:v>
                </c:pt>
                <c:pt idx="19433">
                  <c:v>1.1005172583281733</c:v>
                </c:pt>
                <c:pt idx="19434">
                  <c:v>1.1020710169264472</c:v>
                </c:pt>
                <c:pt idx="19435">
                  <c:v>1.1020312679328828</c:v>
                </c:pt>
                <c:pt idx="19436">
                  <c:v>1.1007788579094853</c:v>
                </c:pt>
                <c:pt idx="19437">
                  <c:v>1.1016319990585011</c:v>
                </c:pt>
                <c:pt idx="19438">
                  <c:v>1.1016266327061424</c:v>
                </c:pt>
                <c:pt idx="19439">
                  <c:v>1.1020022433948058</c:v>
                </c:pt>
                <c:pt idx="19440">
                  <c:v>1.0995345259379083</c:v>
                </c:pt>
                <c:pt idx="19441">
                  <c:v>1.0996120802068006</c:v>
                </c:pt>
                <c:pt idx="19442">
                  <c:v>1.1016160692268637</c:v>
                </c:pt>
                <c:pt idx="19443">
                  <c:v>1.1019910379363138</c:v>
                </c:pt>
                <c:pt idx="19444">
                  <c:v>1.1008820584881052</c:v>
                </c:pt>
                <c:pt idx="19445">
                  <c:v>1.1017313411841718</c:v>
                </c:pt>
                <c:pt idx="19446">
                  <c:v>1.1011532681679421</c:v>
                </c:pt>
                <c:pt idx="19447">
                  <c:v>1.1013835747968808</c:v>
                </c:pt>
                <c:pt idx="19448">
                  <c:v>1.1022798229706938</c:v>
                </c:pt>
                <c:pt idx="19449">
                  <c:v>1.100970686779905</c:v>
                </c:pt>
                <c:pt idx="19450">
                  <c:v>1.1018896652530641</c:v>
                </c:pt>
                <c:pt idx="19451">
                  <c:v>1.1018415452333987</c:v>
                </c:pt>
                <c:pt idx="19452">
                  <c:v>1.1016642400831469</c:v>
                </c:pt>
                <c:pt idx="19453">
                  <c:v>1.1018669286917462</c:v>
                </c:pt>
                <c:pt idx="19454">
                  <c:v>1.1024556191997079</c:v>
                </c:pt>
                <c:pt idx="19455">
                  <c:v>1.1013069707020622</c:v>
                </c:pt>
                <c:pt idx="19456">
                  <c:v>1.1010399959814765</c:v>
                </c:pt>
                <c:pt idx="19457">
                  <c:v>1.1017023987261896</c:v>
                </c:pt>
                <c:pt idx="19458">
                  <c:v>1.1015024446603046</c:v>
                </c:pt>
                <c:pt idx="19459">
                  <c:v>1.1019138910509061</c:v>
                </c:pt>
                <c:pt idx="19460">
                  <c:v>1.1014883975389824</c:v>
                </c:pt>
                <c:pt idx="19461">
                  <c:v>1.1006996888150009</c:v>
                </c:pt>
                <c:pt idx="19462">
                  <c:v>1.1011051350230496</c:v>
                </c:pt>
                <c:pt idx="19463">
                  <c:v>1.1020784827958581</c:v>
                </c:pt>
                <c:pt idx="19464">
                  <c:v>1.1016243376365817</c:v>
                </c:pt>
                <c:pt idx="19465">
                  <c:v>1.1006203903895273</c:v>
                </c:pt>
                <c:pt idx="19466">
                  <c:v>1.1013327393823948</c:v>
                </c:pt>
                <c:pt idx="19467">
                  <c:v>1.1019377479659815</c:v>
                </c:pt>
                <c:pt idx="19468">
                  <c:v>1.1012051503387617</c:v>
                </c:pt>
                <c:pt idx="19469">
                  <c:v>1.1000658546952808</c:v>
                </c:pt>
                <c:pt idx="19470">
                  <c:v>1.1009955876673629</c:v>
                </c:pt>
                <c:pt idx="19471">
                  <c:v>1.1007189600360696</c:v>
                </c:pt>
                <c:pt idx="19472">
                  <c:v>1.1018220289253138</c:v>
                </c:pt>
                <c:pt idx="19473">
                  <c:v>1.1006890420844664</c:v>
                </c:pt>
                <c:pt idx="19474">
                  <c:v>1.1013681618337194</c:v>
                </c:pt>
                <c:pt idx="19475">
                  <c:v>1.1007586489017509</c:v>
                </c:pt>
                <c:pt idx="19476">
                  <c:v>1.1016213493865541</c:v>
                </c:pt>
                <c:pt idx="19477">
                  <c:v>1.1019837896298692</c:v>
                </c:pt>
                <c:pt idx="19478">
                  <c:v>1.1013091906747512</c:v>
                </c:pt>
                <c:pt idx="19479">
                  <c:v>1.1020456332664412</c:v>
                </c:pt>
                <c:pt idx="19480">
                  <c:v>1.1002884785429832</c:v>
                </c:pt>
                <c:pt idx="19481">
                  <c:v>1.1008261599574796</c:v>
                </c:pt>
                <c:pt idx="19482">
                  <c:v>1.1017720180115067</c:v>
                </c:pt>
                <c:pt idx="19483">
                  <c:v>1.1008011810973688</c:v>
                </c:pt>
                <c:pt idx="19484">
                  <c:v>1.100979002403361</c:v>
                </c:pt>
                <c:pt idx="19485">
                  <c:v>1.100912645970199</c:v>
                </c:pt>
                <c:pt idx="19486">
                  <c:v>1.1010486730159994</c:v>
                </c:pt>
                <c:pt idx="19487">
                  <c:v>1.1010635889172906</c:v>
                </c:pt>
                <c:pt idx="19488">
                  <c:v>1.1029589690326991</c:v>
                </c:pt>
                <c:pt idx="19489">
                  <c:v>1.1022770623734288</c:v>
                </c:pt>
                <c:pt idx="19490">
                  <c:v>1.1008316396531221</c:v>
                </c:pt>
                <c:pt idx="19491">
                  <c:v>1.1023534600198026</c:v>
                </c:pt>
                <c:pt idx="19492">
                  <c:v>1.1017323202497169</c:v>
                </c:pt>
                <c:pt idx="19493">
                  <c:v>1.1014160203642336</c:v>
                </c:pt>
                <c:pt idx="19494">
                  <c:v>1.102284355683645</c:v>
                </c:pt>
                <c:pt idx="19495">
                  <c:v>1.1008168776411253</c:v>
                </c:pt>
                <c:pt idx="19496">
                  <c:v>1.1003187752162282</c:v>
                </c:pt>
                <c:pt idx="19497">
                  <c:v>1.1013085455344762</c:v>
                </c:pt>
                <c:pt idx="19498">
                  <c:v>1.101240938565647</c:v>
                </c:pt>
                <c:pt idx="19499">
                  <c:v>1.1005924939500049</c:v>
                </c:pt>
                <c:pt idx="19500">
                  <c:v>1.1017887715040451</c:v>
                </c:pt>
                <c:pt idx="19501">
                  <c:v>1.102048309126433</c:v>
                </c:pt>
                <c:pt idx="19502">
                  <c:v>1.1006227754999949</c:v>
                </c:pt>
                <c:pt idx="19503">
                  <c:v>1.1017569164671248</c:v>
                </c:pt>
                <c:pt idx="19504">
                  <c:v>1.100566789824045</c:v>
                </c:pt>
                <c:pt idx="19505">
                  <c:v>1.1018404582142358</c:v>
                </c:pt>
                <c:pt idx="19506">
                  <c:v>1.1005627521156851</c:v>
                </c:pt>
                <c:pt idx="19507">
                  <c:v>1.1017009754274247</c:v>
                </c:pt>
                <c:pt idx="19508">
                  <c:v>1.1019053450621055</c:v>
                </c:pt>
                <c:pt idx="19509">
                  <c:v>1.100784173853659</c:v>
                </c:pt>
                <c:pt idx="19510">
                  <c:v>1.1009151449051287</c:v>
                </c:pt>
                <c:pt idx="19511">
                  <c:v>1.1014962504562358</c:v>
                </c:pt>
                <c:pt idx="19512">
                  <c:v>1.100598765938412</c:v>
                </c:pt>
                <c:pt idx="19513">
                  <c:v>1.1012333730755799</c:v>
                </c:pt>
                <c:pt idx="19514">
                  <c:v>1.100436688600211</c:v>
                </c:pt>
                <c:pt idx="19515">
                  <c:v>1.1015304850977037</c:v>
                </c:pt>
                <c:pt idx="19516">
                  <c:v>1.1025873607911134</c:v>
                </c:pt>
                <c:pt idx="19517">
                  <c:v>1.1010222084141503</c:v>
                </c:pt>
                <c:pt idx="19518">
                  <c:v>1.1012128453832943</c:v>
                </c:pt>
                <c:pt idx="19519">
                  <c:v>1.1007855628408023</c:v>
                </c:pt>
                <c:pt idx="19520">
                  <c:v>1.1006306532485028</c:v>
                </c:pt>
                <c:pt idx="19521">
                  <c:v>1.1006020356752744</c:v>
                </c:pt>
                <c:pt idx="19522">
                  <c:v>1.1010733116951388</c:v>
                </c:pt>
                <c:pt idx="19523">
                  <c:v>1.1021724635628862</c:v>
                </c:pt>
                <c:pt idx="19524">
                  <c:v>1.1014426536873603</c:v>
                </c:pt>
                <c:pt idx="19525">
                  <c:v>1.1016769803434152</c:v>
                </c:pt>
                <c:pt idx="19526">
                  <c:v>1.1006560481552869</c:v>
                </c:pt>
                <c:pt idx="19527">
                  <c:v>1.1030406505082351</c:v>
                </c:pt>
                <c:pt idx="19528">
                  <c:v>1.1019435525616867</c:v>
                </c:pt>
                <c:pt idx="19529">
                  <c:v>1.1008998889593695</c:v>
                </c:pt>
                <c:pt idx="19530">
                  <c:v>1.1013294445853412</c:v>
                </c:pt>
                <c:pt idx="19531">
                  <c:v>1.1010696197696266</c:v>
                </c:pt>
                <c:pt idx="19532">
                  <c:v>1.1017097513642171</c:v>
                </c:pt>
                <c:pt idx="19533">
                  <c:v>1.1021582655987798</c:v>
                </c:pt>
                <c:pt idx="19534">
                  <c:v>1.1014836467088469</c:v>
                </c:pt>
                <c:pt idx="19535">
                  <c:v>1.1010765994893097</c:v>
                </c:pt>
                <c:pt idx="19536">
                  <c:v>1.1020263066750069</c:v>
                </c:pt>
                <c:pt idx="19537">
                  <c:v>1.1011598270447296</c:v>
                </c:pt>
                <c:pt idx="19538">
                  <c:v>1.1002901033035533</c:v>
                </c:pt>
                <c:pt idx="19539">
                  <c:v>1.1009699260911354</c:v>
                </c:pt>
                <c:pt idx="19540">
                  <c:v>1.1014919200835473</c:v>
                </c:pt>
                <c:pt idx="19541">
                  <c:v>1.1008123761029269</c:v>
                </c:pt>
                <c:pt idx="19542">
                  <c:v>1.1011179958376183</c:v>
                </c:pt>
                <c:pt idx="19543">
                  <c:v>1.1011879511434177</c:v>
                </c:pt>
                <c:pt idx="19544">
                  <c:v>1.1018429051146188</c:v>
                </c:pt>
                <c:pt idx="19545">
                  <c:v>1.1023566919178032</c:v>
                </c:pt>
                <c:pt idx="19546">
                  <c:v>1.1008348026436769</c:v>
                </c:pt>
                <c:pt idx="19547">
                  <c:v>1.101778771772095</c:v>
                </c:pt>
                <c:pt idx="19548">
                  <c:v>1.1000844153003029</c:v>
                </c:pt>
                <c:pt idx="19549">
                  <c:v>1.101398705972664</c:v>
                </c:pt>
                <c:pt idx="19550">
                  <c:v>1.1005251245656693</c:v>
                </c:pt>
                <c:pt idx="19551">
                  <c:v>1.1010080339996904</c:v>
                </c:pt>
                <c:pt idx="19552">
                  <c:v>1.1006897334676073</c:v>
                </c:pt>
                <c:pt idx="19553">
                  <c:v>1.1020662035778372</c:v>
                </c:pt>
                <c:pt idx="19554">
                  <c:v>1.10106065146843</c:v>
                </c:pt>
                <c:pt idx="19555">
                  <c:v>1.101334460869092</c:v>
                </c:pt>
                <c:pt idx="19556">
                  <c:v>1.1018436514578949</c:v>
                </c:pt>
                <c:pt idx="19557">
                  <c:v>1.1017999294145329</c:v>
                </c:pt>
                <c:pt idx="19558">
                  <c:v>1.1007950326477831</c:v>
                </c:pt>
                <c:pt idx="19559">
                  <c:v>1.1012195625285868</c:v>
                </c:pt>
                <c:pt idx="19560">
                  <c:v>1.1011295406854509</c:v>
                </c:pt>
                <c:pt idx="19561">
                  <c:v>1.1011251383023715</c:v>
                </c:pt>
                <c:pt idx="19562">
                  <c:v>1.1011988890488578</c:v>
                </c:pt>
                <c:pt idx="19563">
                  <c:v>1.1017445350335788</c:v>
                </c:pt>
                <c:pt idx="19564">
                  <c:v>1.1012051512418746</c:v>
                </c:pt>
                <c:pt idx="19565">
                  <c:v>1.1011684953003245</c:v>
                </c:pt>
                <c:pt idx="19566">
                  <c:v>1.1017427553084471</c:v>
                </c:pt>
                <c:pt idx="19567">
                  <c:v>1.1008089902533007</c:v>
                </c:pt>
                <c:pt idx="19568">
                  <c:v>1.1012189386451157</c:v>
                </c:pt>
                <c:pt idx="19569">
                  <c:v>1.1019427777540101</c:v>
                </c:pt>
                <c:pt idx="19570">
                  <c:v>1.1014767790926223</c:v>
                </c:pt>
                <c:pt idx="19571">
                  <c:v>1.1006420101610785</c:v>
                </c:pt>
                <c:pt idx="19572">
                  <c:v>1.1012769131717979</c:v>
                </c:pt>
                <c:pt idx="19573">
                  <c:v>1.1010558869665119</c:v>
                </c:pt>
                <c:pt idx="19574">
                  <c:v>1.1029286316361055</c:v>
                </c:pt>
                <c:pt idx="19575">
                  <c:v>1.1002814267470982</c:v>
                </c:pt>
                <c:pt idx="19576">
                  <c:v>1.1014442866118412</c:v>
                </c:pt>
                <c:pt idx="19577">
                  <c:v>1.1002342986297213</c:v>
                </c:pt>
                <c:pt idx="19578">
                  <c:v>1.1011391540537649</c:v>
                </c:pt>
                <c:pt idx="19579">
                  <c:v>1.1008767712809289</c:v>
                </c:pt>
                <c:pt idx="19580">
                  <c:v>1.100497573986688</c:v>
                </c:pt>
                <c:pt idx="19581">
                  <c:v>1.1007945569016169</c:v>
                </c:pt>
                <c:pt idx="19582">
                  <c:v>1.1021189577256274</c:v>
                </c:pt>
                <c:pt idx="19583">
                  <c:v>1.1026470364955556</c:v>
                </c:pt>
                <c:pt idx="19584">
                  <c:v>1.1009511150724467</c:v>
                </c:pt>
                <c:pt idx="19585">
                  <c:v>1.1005878793264408</c:v>
                </c:pt>
                <c:pt idx="19586">
                  <c:v>1.10217909510851</c:v>
                </c:pt>
                <c:pt idx="19587">
                  <c:v>1.1016238694061149</c:v>
                </c:pt>
                <c:pt idx="19588">
                  <c:v>1.1009893233284056</c:v>
                </c:pt>
                <c:pt idx="19589">
                  <c:v>1.101701108888014</c:v>
                </c:pt>
                <c:pt idx="19590">
                  <c:v>1.1015986173060295</c:v>
                </c:pt>
                <c:pt idx="19591">
                  <c:v>1.1018936225180747</c:v>
                </c:pt>
                <c:pt idx="19592">
                  <c:v>1.1012629322176684</c:v>
                </c:pt>
                <c:pt idx="19593">
                  <c:v>1.1015309865792433</c:v>
                </c:pt>
                <c:pt idx="19594">
                  <c:v>1.1017864991513791</c:v>
                </c:pt>
                <c:pt idx="19595">
                  <c:v>1.1015706760246289</c:v>
                </c:pt>
                <c:pt idx="19596">
                  <c:v>1.1001039034486788</c:v>
                </c:pt>
                <c:pt idx="19597">
                  <c:v>1.100808630892596</c:v>
                </c:pt>
                <c:pt idx="19598">
                  <c:v>1.1014442128855482</c:v>
                </c:pt>
                <c:pt idx="19599">
                  <c:v>1.1006811802074312</c:v>
                </c:pt>
                <c:pt idx="19600">
                  <c:v>1.1007453632767326</c:v>
                </c:pt>
                <c:pt idx="19601">
                  <c:v>1.1006493402279591</c:v>
                </c:pt>
                <c:pt idx="19602">
                  <c:v>1.1005676978455801</c:v>
                </c:pt>
                <c:pt idx="19603">
                  <c:v>1.1013244399389872</c:v>
                </c:pt>
                <c:pt idx="19604">
                  <c:v>1.1005352214875381</c:v>
                </c:pt>
                <c:pt idx="19605">
                  <c:v>1.1027914664096614</c:v>
                </c:pt>
                <c:pt idx="19606">
                  <c:v>1.1009374648374659</c:v>
                </c:pt>
                <c:pt idx="19607">
                  <c:v>1.1015031537643756</c:v>
                </c:pt>
                <c:pt idx="19608">
                  <c:v>1.1011892713149165</c:v>
                </c:pt>
                <c:pt idx="19609">
                  <c:v>1.1009131551187488</c:v>
                </c:pt>
                <c:pt idx="19610">
                  <c:v>1.1008941390602769</c:v>
                </c:pt>
                <c:pt idx="19611">
                  <c:v>1.1001574554682794</c:v>
                </c:pt>
                <c:pt idx="19612">
                  <c:v>1.1009078554964995</c:v>
                </c:pt>
                <c:pt idx="19613">
                  <c:v>1.1004656696441018</c:v>
                </c:pt>
                <c:pt idx="19614">
                  <c:v>1.1005565156803137</c:v>
                </c:pt>
                <c:pt idx="19615">
                  <c:v>1.1019306530792934</c:v>
                </c:pt>
                <c:pt idx="19616">
                  <c:v>1.1010655089431776</c:v>
                </c:pt>
                <c:pt idx="19617">
                  <c:v>1.1012645281437434</c:v>
                </c:pt>
                <c:pt idx="19618">
                  <c:v>1.1017280745232243</c:v>
                </c:pt>
                <c:pt idx="19619">
                  <c:v>1.1016873612837328</c:v>
                </c:pt>
                <c:pt idx="19620">
                  <c:v>1.1026998001807926</c:v>
                </c:pt>
                <c:pt idx="19621">
                  <c:v>1.100990603862092</c:v>
                </c:pt>
                <c:pt idx="19622">
                  <c:v>1.1017154885997613</c:v>
                </c:pt>
                <c:pt idx="19623">
                  <c:v>1.1023445940086674</c:v>
                </c:pt>
                <c:pt idx="19624">
                  <c:v>1.100460206369994</c:v>
                </c:pt>
                <c:pt idx="19625">
                  <c:v>1.1011375433257249</c:v>
                </c:pt>
                <c:pt idx="19626">
                  <c:v>1.101484689049087</c:v>
                </c:pt>
                <c:pt idx="19627">
                  <c:v>1.1009213892286482</c:v>
                </c:pt>
                <c:pt idx="19628">
                  <c:v>1.1013139782212731</c:v>
                </c:pt>
                <c:pt idx="19629">
                  <c:v>1.1023887969045005</c:v>
                </c:pt>
                <c:pt idx="19630">
                  <c:v>1.101446313196323</c:v>
                </c:pt>
                <c:pt idx="19631">
                  <c:v>1.1017784922485014</c:v>
                </c:pt>
                <c:pt idx="19632">
                  <c:v>1.1023136840425418</c:v>
                </c:pt>
                <c:pt idx="19633">
                  <c:v>1.1009419238755447</c:v>
                </c:pt>
                <c:pt idx="19634">
                  <c:v>1.0998246667021216</c:v>
                </c:pt>
                <c:pt idx="19635">
                  <c:v>1.1008741974216785</c:v>
                </c:pt>
                <c:pt idx="19636">
                  <c:v>1.1001602884821133</c:v>
                </c:pt>
                <c:pt idx="19637">
                  <c:v>1.1005956004869193</c:v>
                </c:pt>
                <c:pt idx="19638">
                  <c:v>1.1006989664329454</c:v>
                </c:pt>
                <c:pt idx="19639">
                  <c:v>1.1013503830231381</c:v>
                </c:pt>
                <c:pt idx="19640">
                  <c:v>1.1007050092513559</c:v>
                </c:pt>
                <c:pt idx="19641">
                  <c:v>1.101625835592025</c:v>
                </c:pt>
                <c:pt idx="19642">
                  <c:v>1.1010793977929261</c:v>
                </c:pt>
                <c:pt idx="19643">
                  <c:v>1.1012470404126271</c:v>
                </c:pt>
                <c:pt idx="19644">
                  <c:v>1.1001151529297788</c:v>
                </c:pt>
                <c:pt idx="19645">
                  <c:v>1.1003854983162957</c:v>
                </c:pt>
                <c:pt idx="19646">
                  <c:v>1.100875492857599</c:v>
                </c:pt>
                <c:pt idx="19647">
                  <c:v>1.1022908557531303</c:v>
                </c:pt>
                <c:pt idx="19648">
                  <c:v>1.1007299773406354</c:v>
                </c:pt>
                <c:pt idx="19649">
                  <c:v>1.1028777659768778</c:v>
                </c:pt>
                <c:pt idx="19650">
                  <c:v>1.1019681238355465</c:v>
                </c:pt>
                <c:pt idx="19651">
                  <c:v>1.1007891845442224</c:v>
                </c:pt>
                <c:pt idx="19652">
                  <c:v>1.1017490696357193</c:v>
                </c:pt>
                <c:pt idx="19653">
                  <c:v>1.1014338629873268</c:v>
                </c:pt>
                <c:pt idx="19654">
                  <c:v>1.100212392106634</c:v>
                </c:pt>
                <c:pt idx="19655">
                  <c:v>1.1008578589364346</c:v>
                </c:pt>
                <c:pt idx="19656">
                  <c:v>1.1008412393881748</c:v>
                </c:pt>
                <c:pt idx="19657">
                  <c:v>1.1021831695006346</c:v>
                </c:pt>
                <c:pt idx="19658">
                  <c:v>1.1004628775954366</c:v>
                </c:pt>
                <c:pt idx="19659">
                  <c:v>1.1012361337754504</c:v>
                </c:pt>
                <c:pt idx="19660">
                  <c:v>1.1007928216155589</c:v>
                </c:pt>
                <c:pt idx="19661">
                  <c:v>1.1016556892635825</c:v>
                </c:pt>
                <c:pt idx="19662">
                  <c:v>1.0997364480079961</c:v>
                </c:pt>
                <c:pt idx="19663">
                  <c:v>1.1001811787274856</c:v>
                </c:pt>
                <c:pt idx="19664">
                  <c:v>1.10105944637541</c:v>
                </c:pt>
                <c:pt idx="19665">
                  <c:v>1.1008401855538665</c:v>
                </c:pt>
                <c:pt idx="19666">
                  <c:v>1.1003193306065726</c:v>
                </c:pt>
                <c:pt idx="19667">
                  <c:v>1.1022853805907491</c:v>
                </c:pt>
                <c:pt idx="19668">
                  <c:v>1.1022504430155651</c:v>
                </c:pt>
                <c:pt idx="19669">
                  <c:v>1.1024185578185475</c:v>
                </c:pt>
                <c:pt idx="19670">
                  <c:v>1.1014212302340916</c:v>
                </c:pt>
                <c:pt idx="19671">
                  <c:v>1.1022999842910415</c:v>
                </c:pt>
                <c:pt idx="19672">
                  <c:v>1.1016677856873258</c:v>
                </c:pt>
                <c:pt idx="19673">
                  <c:v>1.1012027539608213</c:v>
                </c:pt>
                <c:pt idx="19674">
                  <c:v>1.1003974497816831</c:v>
                </c:pt>
                <c:pt idx="19675">
                  <c:v>1.1014035254921919</c:v>
                </c:pt>
                <c:pt idx="19676">
                  <c:v>1.1002121278618973</c:v>
                </c:pt>
                <c:pt idx="19677">
                  <c:v>1.101574388650427</c:v>
                </c:pt>
                <c:pt idx="19678">
                  <c:v>1.1014644255979498</c:v>
                </c:pt>
                <c:pt idx="19679">
                  <c:v>1.1017878365058957</c:v>
                </c:pt>
                <c:pt idx="19680">
                  <c:v>1.1005010928880494</c:v>
                </c:pt>
                <c:pt idx="19681">
                  <c:v>1.1022191346416617</c:v>
                </c:pt>
                <c:pt idx="19682">
                  <c:v>1.1014139493606163</c:v>
                </c:pt>
                <c:pt idx="19683">
                  <c:v>1.1003939299475465</c:v>
                </c:pt>
                <c:pt idx="19684">
                  <c:v>1.1019148459067563</c:v>
                </c:pt>
                <c:pt idx="19685">
                  <c:v>1.1019111165805453</c:v>
                </c:pt>
                <c:pt idx="19686">
                  <c:v>1.1015200413351693</c:v>
                </c:pt>
                <c:pt idx="19687">
                  <c:v>1.1018152050318446</c:v>
                </c:pt>
                <c:pt idx="19688">
                  <c:v>1.1011622620590813</c:v>
                </c:pt>
                <c:pt idx="19689">
                  <c:v>1.1015065074169068</c:v>
                </c:pt>
                <c:pt idx="19690">
                  <c:v>1.1010443423471923</c:v>
                </c:pt>
                <c:pt idx="19691">
                  <c:v>1.1010800393651468</c:v>
                </c:pt>
                <c:pt idx="19692">
                  <c:v>1.1001094357093497</c:v>
                </c:pt>
                <c:pt idx="19693">
                  <c:v>1.1018158491671683</c:v>
                </c:pt>
                <c:pt idx="19694">
                  <c:v>1.1001430487048229</c:v>
                </c:pt>
                <c:pt idx="19695">
                  <c:v>1.1005704322355012</c:v>
                </c:pt>
                <c:pt idx="19696">
                  <c:v>1.1008085727576873</c:v>
                </c:pt>
                <c:pt idx="19697">
                  <c:v>1.1020848237598961</c:v>
                </c:pt>
                <c:pt idx="19698">
                  <c:v>1.1005919148885852</c:v>
                </c:pt>
                <c:pt idx="19699">
                  <c:v>1.1007823684572822</c:v>
                </c:pt>
                <c:pt idx="19700">
                  <c:v>1.1015970927756735</c:v>
                </c:pt>
                <c:pt idx="19701">
                  <c:v>1.1015841374908595</c:v>
                </c:pt>
                <c:pt idx="19702">
                  <c:v>1.1009826898356585</c:v>
                </c:pt>
                <c:pt idx="19703">
                  <c:v>1.1010842999950157</c:v>
                </c:pt>
                <c:pt idx="19704">
                  <c:v>1.1006410537870472</c:v>
                </c:pt>
                <c:pt idx="19705">
                  <c:v>1.1004924618189991</c:v>
                </c:pt>
                <c:pt idx="19706">
                  <c:v>1.1021129201852973</c:v>
                </c:pt>
                <c:pt idx="19707">
                  <c:v>1.1005236527534017</c:v>
                </c:pt>
                <c:pt idx="19708">
                  <c:v>1.1001788096013003</c:v>
                </c:pt>
                <c:pt idx="19709">
                  <c:v>1.1009188140669315</c:v>
                </c:pt>
                <c:pt idx="19710">
                  <c:v>1.1006238308556298</c:v>
                </c:pt>
                <c:pt idx="19711">
                  <c:v>1.1001441070648608</c:v>
                </c:pt>
                <c:pt idx="19712">
                  <c:v>1.1016366713047328</c:v>
                </c:pt>
                <c:pt idx="19713">
                  <c:v>1.1007610005391055</c:v>
                </c:pt>
                <c:pt idx="19714">
                  <c:v>1.1020916465183159</c:v>
                </c:pt>
                <c:pt idx="19715">
                  <c:v>1.101484496662877</c:v>
                </c:pt>
                <c:pt idx="19716">
                  <c:v>1.1013037177820924</c:v>
                </c:pt>
                <c:pt idx="19717">
                  <c:v>1.1020938456547646</c:v>
                </c:pt>
                <c:pt idx="19718">
                  <c:v>1.1006585942663758</c:v>
                </c:pt>
                <c:pt idx="19719">
                  <c:v>1.1014289162426356</c:v>
                </c:pt>
                <c:pt idx="19720">
                  <c:v>1.100947915660037</c:v>
                </c:pt>
                <c:pt idx="19721">
                  <c:v>1.1008584350990753</c:v>
                </c:pt>
                <c:pt idx="19722">
                  <c:v>1.1006818749101162</c:v>
                </c:pt>
                <c:pt idx="19723">
                  <c:v>1.1010630448529573</c:v>
                </c:pt>
                <c:pt idx="19724">
                  <c:v>1.1001150277327365</c:v>
                </c:pt>
                <c:pt idx="19725">
                  <c:v>1.1011691930495509</c:v>
                </c:pt>
                <c:pt idx="19726">
                  <c:v>1.1000395558128804</c:v>
                </c:pt>
                <c:pt idx="19727">
                  <c:v>1.1020103960996115</c:v>
                </c:pt>
                <c:pt idx="19728">
                  <c:v>1.1018464731412867</c:v>
                </c:pt>
                <c:pt idx="19729">
                  <c:v>1.1003365786518275</c:v>
                </c:pt>
                <c:pt idx="19730">
                  <c:v>1.1009385115072687</c:v>
                </c:pt>
                <c:pt idx="19731">
                  <c:v>1.1024990960011285</c:v>
                </c:pt>
                <c:pt idx="19732">
                  <c:v>1.1012744966927468</c:v>
                </c:pt>
                <c:pt idx="19733">
                  <c:v>1.1008451864619451</c:v>
                </c:pt>
                <c:pt idx="19734">
                  <c:v>1.1016765089544469</c:v>
                </c:pt>
                <c:pt idx="19735">
                  <c:v>1.0999111408808666</c:v>
                </c:pt>
                <c:pt idx="19736">
                  <c:v>1.1010973099053569</c:v>
                </c:pt>
                <c:pt idx="19737">
                  <c:v>1.1011786564438493</c:v>
                </c:pt>
                <c:pt idx="19738">
                  <c:v>1.1009565663298453</c:v>
                </c:pt>
                <c:pt idx="19739">
                  <c:v>1.1007386120084541</c:v>
                </c:pt>
                <c:pt idx="19740">
                  <c:v>1.1021872770416856</c:v>
                </c:pt>
                <c:pt idx="19741">
                  <c:v>1.1011256784226409</c:v>
                </c:pt>
                <c:pt idx="19742">
                  <c:v>1.101870700239056</c:v>
                </c:pt>
                <c:pt idx="19743">
                  <c:v>1.1011531121148264</c:v>
                </c:pt>
                <c:pt idx="19744">
                  <c:v>1.1018377206921501</c:v>
                </c:pt>
                <c:pt idx="19745">
                  <c:v>1.1027725504615955</c:v>
                </c:pt>
                <c:pt idx="19746">
                  <c:v>1.1007598414966651</c:v>
                </c:pt>
                <c:pt idx="19747">
                  <c:v>1.1015172980630927</c:v>
                </c:pt>
                <c:pt idx="19748">
                  <c:v>1.1008359553720175</c:v>
                </c:pt>
                <c:pt idx="19749">
                  <c:v>1.1028655292346279</c:v>
                </c:pt>
                <c:pt idx="19750">
                  <c:v>1.1010588252384317</c:v>
                </c:pt>
                <c:pt idx="19751">
                  <c:v>1.1010132256758174</c:v>
                </c:pt>
                <c:pt idx="19752">
                  <c:v>1.1011436988098735</c:v>
                </c:pt>
                <c:pt idx="19753">
                  <c:v>1.1013980372502448</c:v>
                </c:pt>
                <c:pt idx="19754">
                  <c:v>1.1015008111167788</c:v>
                </c:pt>
                <c:pt idx="19755">
                  <c:v>1.1017195225850189</c:v>
                </c:pt>
                <c:pt idx="19756">
                  <c:v>1.1010923839183735</c:v>
                </c:pt>
                <c:pt idx="19757">
                  <c:v>1.1016737377270216</c:v>
                </c:pt>
                <c:pt idx="19758">
                  <c:v>1.1014266827260308</c:v>
                </c:pt>
                <c:pt idx="19759">
                  <c:v>1.1013981250147908</c:v>
                </c:pt>
                <c:pt idx="19760">
                  <c:v>1.1001043207074155</c:v>
                </c:pt>
                <c:pt idx="19761">
                  <c:v>1.1018000720921537</c:v>
                </c:pt>
                <c:pt idx="19762">
                  <c:v>1.1012566513168132</c:v>
                </c:pt>
                <c:pt idx="19763">
                  <c:v>1.1010988799292691</c:v>
                </c:pt>
                <c:pt idx="19764">
                  <c:v>1.1005466013087353</c:v>
                </c:pt>
                <c:pt idx="19765">
                  <c:v>1.1012056382605468</c:v>
                </c:pt>
                <c:pt idx="19766">
                  <c:v>1.1013139353984438</c:v>
                </c:pt>
                <c:pt idx="19767">
                  <c:v>1.1017928174708032</c:v>
                </c:pt>
                <c:pt idx="19768">
                  <c:v>1.1011958354332838</c:v>
                </c:pt>
                <c:pt idx="19769">
                  <c:v>1.1008404368873592</c:v>
                </c:pt>
                <c:pt idx="19770">
                  <c:v>1.1001023077969354</c:v>
                </c:pt>
                <c:pt idx="19771">
                  <c:v>1.1015940083579798</c:v>
                </c:pt>
                <c:pt idx="19772">
                  <c:v>1.1009135892153141</c:v>
                </c:pt>
                <c:pt idx="19773">
                  <c:v>1.1025767680516163</c:v>
                </c:pt>
                <c:pt idx="19774">
                  <c:v>1.1012115336625046</c:v>
                </c:pt>
                <c:pt idx="19775">
                  <c:v>1.1012433374539761</c:v>
                </c:pt>
                <c:pt idx="19776">
                  <c:v>1.0998657255923983</c:v>
                </c:pt>
                <c:pt idx="19777">
                  <c:v>1.1025933562955184</c:v>
                </c:pt>
                <c:pt idx="19778">
                  <c:v>1.1014390861901584</c:v>
                </c:pt>
                <c:pt idx="19779">
                  <c:v>1.0998974779162094</c:v>
                </c:pt>
                <c:pt idx="19780">
                  <c:v>1.1010825316536119</c:v>
                </c:pt>
                <c:pt idx="19781">
                  <c:v>1.1017952574590557</c:v>
                </c:pt>
                <c:pt idx="19782">
                  <c:v>1.1016874177348144</c:v>
                </c:pt>
                <c:pt idx="19783">
                  <c:v>1.1010904310624283</c:v>
                </c:pt>
                <c:pt idx="19784">
                  <c:v>1.1013141514658038</c:v>
                </c:pt>
                <c:pt idx="19785">
                  <c:v>1.1009772817968846</c:v>
                </c:pt>
                <c:pt idx="19786">
                  <c:v>1.1006747918098341</c:v>
                </c:pt>
                <c:pt idx="19787">
                  <c:v>1.0997685640586148</c:v>
                </c:pt>
                <c:pt idx="19788">
                  <c:v>1.1016460374552932</c:v>
                </c:pt>
                <c:pt idx="19789">
                  <c:v>1.1006683221197007</c:v>
                </c:pt>
                <c:pt idx="19790">
                  <c:v>1.1011136739548038</c:v>
                </c:pt>
                <c:pt idx="19791">
                  <c:v>1.1010746441074717</c:v>
                </c:pt>
                <c:pt idx="19792">
                  <c:v>1.1020185587835349</c:v>
                </c:pt>
                <c:pt idx="19793">
                  <c:v>1.1013209238098152</c:v>
                </c:pt>
                <c:pt idx="19794">
                  <c:v>1.1011813844357836</c:v>
                </c:pt>
                <c:pt idx="19795">
                  <c:v>1.0999730205359841</c:v>
                </c:pt>
                <c:pt idx="19796">
                  <c:v>1.1019325200357455</c:v>
                </c:pt>
                <c:pt idx="19797">
                  <c:v>1.1012640635609383</c:v>
                </c:pt>
                <c:pt idx="19798">
                  <c:v>1.10171222846253</c:v>
                </c:pt>
                <c:pt idx="19799">
                  <c:v>1.1021070505686728</c:v>
                </c:pt>
                <c:pt idx="19800">
                  <c:v>1.1016229190295246</c:v>
                </c:pt>
                <c:pt idx="19801">
                  <c:v>1.1006021958860086</c:v>
                </c:pt>
                <c:pt idx="19802">
                  <c:v>1.1017981570450353</c:v>
                </c:pt>
                <c:pt idx="19803">
                  <c:v>1.1016919535583516</c:v>
                </c:pt>
                <c:pt idx="19804">
                  <c:v>1.1016450698068099</c:v>
                </c:pt>
                <c:pt idx="19805">
                  <c:v>1.1008452250274425</c:v>
                </c:pt>
                <c:pt idx="19806">
                  <c:v>1.101609280709839</c:v>
                </c:pt>
                <c:pt idx="19807">
                  <c:v>1.101560057287394</c:v>
                </c:pt>
                <c:pt idx="19808">
                  <c:v>1.1011988532884098</c:v>
                </c:pt>
                <c:pt idx="19809">
                  <c:v>1.1012805851439011</c:v>
                </c:pt>
                <c:pt idx="19810">
                  <c:v>1.100936958924428</c:v>
                </c:pt>
                <c:pt idx="19811">
                  <c:v>1.1007226506341026</c:v>
                </c:pt>
                <c:pt idx="19812">
                  <c:v>1.1008398774765382</c:v>
                </c:pt>
                <c:pt idx="19813">
                  <c:v>1.1017351959233876</c:v>
                </c:pt>
                <c:pt idx="19814">
                  <c:v>1.1017684109018588</c:v>
                </c:pt>
                <c:pt idx="19815">
                  <c:v>1.1017535920085322</c:v>
                </c:pt>
                <c:pt idx="19816">
                  <c:v>1.1009675193784307</c:v>
                </c:pt>
                <c:pt idx="19817">
                  <c:v>1.1012915015023239</c:v>
                </c:pt>
                <c:pt idx="19818">
                  <c:v>1.1009822241889888</c:v>
                </c:pt>
                <c:pt idx="19819">
                  <c:v>1.1022983937564481</c:v>
                </c:pt>
                <c:pt idx="19820">
                  <c:v>1.1017752971732784</c:v>
                </c:pt>
                <c:pt idx="19821">
                  <c:v>1.1018770399392854</c:v>
                </c:pt>
                <c:pt idx="19822">
                  <c:v>1.0990723396829583</c:v>
                </c:pt>
                <c:pt idx="19823">
                  <c:v>1.1007955181051046</c:v>
                </c:pt>
                <c:pt idx="19824">
                  <c:v>1.1011885871690612</c:v>
                </c:pt>
                <c:pt idx="19825">
                  <c:v>1.1010905532080846</c:v>
                </c:pt>
                <c:pt idx="19826">
                  <c:v>1.1006828935799964</c:v>
                </c:pt>
                <c:pt idx="19827">
                  <c:v>1.1017550122923883</c:v>
                </c:pt>
                <c:pt idx="19828">
                  <c:v>1.1005502749684963</c:v>
                </c:pt>
                <c:pt idx="19829">
                  <c:v>1.1018930692346509</c:v>
                </c:pt>
                <c:pt idx="19830">
                  <c:v>1.1020317922651128</c:v>
                </c:pt>
                <c:pt idx="19831">
                  <c:v>1.1015125558428069</c:v>
                </c:pt>
                <c:pt idx="19832">
                  <c:v>1.101411993446042</c:v>
                </c:pt>
                <c:pt idx="19833">
                  <c:v>1.1005884295510384</c:v>
                </c:pt>
                <c:pt idx="19834">
                  <c:v>1.1010953285554652</c:v>
                </c:pt>
                <c:pt idx="19835">
                  <c:v>1.1006489410907256</c:v>
                </c:pt>
                <c:pt idx="19836">
                  <c:v>1.1004992406533272</c:v>
                </c:pt>
                <c:pt idx="19837">
                  <c:v>1.1020898232158951</c:v>
                </c:pt>
                <c:pt idx="19838">
                  <c:v>1.1023146504353707</c:v>
                </c:pt>
                <c:pt idx="19839">
                  <c:v>1.1020813097813853</c:v>
                </c:pt>
                <c:pt idx="19840">
                  <c:v>1.1016933738244217</c:v>
                </c:pt>
                <c:pt idx="19841">
                  <c:v>1.1009300952090704</c:v>
                </c:pt>
                <c:pt idx="19842">
                  <c:v>1.101437171425905</c:v>
                </c:pt>
                <c:pt idx="19843">
                  <c:v>1.0999226360499117</c:v>
                </c:pt>
                <c:pt idx="19844">
                  <c:v>1.1022299715052717</c:v>
                </c:pt>
                <c:pt idx="19845">
                  <c:v>1.1010121317614481</c:v>
                </c:pt>
                <c:pt idx="19846">
                  <c:v>1.1021324682975593</c:v>
                </c:pt>
                <c:pt idx="19847">
                  <c:v>1.1021927308534938</c:v>
                </c:pt>
                <c:pt idx="19848">
                  <c:v>1.1006254973819336</c:v>
                </c:pt>
                <c:pt idx="19849">
                  <c:v>1.1003457694954468</c:v>
                </c:pt>
                <c:pt idx="19850">
                  <c:v>1.1015727329852416</c:v>
                </c:pt>
                <c:pt idx="19851">
                  <c:v>1.1014905731239124</c:v>
                </c:pt>
                <c:pt idx="19852">
                  <c:v>1.1008915899598559</c:v>
                </c:pt>
                <c:pt idx="19853">
                  <c:v>1.1010184004526224</c:v>
                </c:pt>
                <c:pt idx="19854">
                  <c:v>1.1014205168037856</c:v>
                </c:pt>
                <c:pt idx="19855">
                  <c:v>1.1004818338404734</c:v>
                </c:pt>
                <c:pt idx="19856">
                  <c:v>1.1008957963827737</c:v>
                </c:pt>
                <c:pt idx="19857">
                  <c:v>1.1009278755255472</c:v>
                </c:pt>
                <c:pt idx="19858">
                  <c:v>1.1013147914545653</c:v>
                </c:pt>
                <c:pt idx="19859">
                  <c:v>1.1012287328207138</c:v>
                </c:pt>
                <c:pt idx="19860">
                  <c:v>1.1033550865307762</c:v>
                </c:pt>
                <c:pt idx="19861">
                  <c:v>1.1003940989074208</c:v>
                </c:pt>
                <c:pt idx="19862">
                  <c:v>1.1006535731316593</c:v>
                </c:pt>
                <c:pt idx="19863">
                  <c:v>1.1019066543728693</c:v>
                </c:pt>
                <c:pt idx="19864">
                  <c:v>1.1012590641224869</c:v>
                </c:pt>
                <c:pt idx="19865">
                  <c:v>1.1024614900437879</c:v>
                </c:pt>
                <c:pt idx="19866">
                  <c:v>1.1012330824018108</c:v>
                </c:pt>
                <c:pt idx="19867">
                  <c:v>1.101882804449601</c:v>
                </c:pt>
                <c:pt idx="19868">
                  <c:v>1.1012696801951389</c:v>
                </c:pt>
                <c:pt idx="19869">
                  <c:v>1.1008464644361926</c:v>
                </c:pt>
                <c:pt idx="19870">
                  <c:v>1.1013050020571311</c:v>
                </c:pt>
                <c:pt idx="19871">
                  <c:v>1.1004624283312059</c:v>
                </c:pt>
                <c:pt idx="19872">
                  <c:v>1.1027891975973998</c:v>
                </c:pt>
                <c:pt idx="19873">
                  <c:v>1.1013041498441731</c:v>
                </c:pt>
                <c:pt idx="19874">
                  <c:v>1.1014967642670253</c:v>
                </c:pt>
                <c:pt idx="19875">
                  <c:v>1.1022831042509418</c:v>
                </c:pt>
                <c:pt idx="19876">
                  <c:v>1.1006919012419085</c:v>
                </c:pt>
                <c:pt idx="19877">
                  <c:v>1.1010447756149171</c:v>
                </c:pt>
                <c:pt idx="19878">
                  <c:v>1.1016503363924919</c:v>
                </c:pt>
                <c:pt idx="19879">
                  <c:v>1.1018320140532509</c:v>
                </c:pt>
                <c:pt idx="19880">
                  <c:v>1.1003223587966846</c:v>
                </c:pt>
                <c:pt idx="19881">
                  <c:v>1.1012383545602322</c:v>
                </c:pt>
                <c:pt idx="19882">
                  <c:v>1.1010306965226915</c:v>
                </c:pt>
                <c:pt idx="19883">
                  <c:v>1.1015973035921289</c:v>
                </c:pt>
                <c:pt idx="19884">
                  <c:v>1.1012374148640771</c:v>
                </c:pt>
                <c:pt idx="19885">
                  <c:v>1.1016700243769089</c:v>
                </c:pt>
                <c:pt idx="19886">
                  <c:v>1.1021449984986009</c:v>
                </c:pt>
                <c:pt idx="19887">
                  <c:v>1.1006043892305142</c:v>
                </c:pt>
                <c:pt idx="19888">
                  <c:v>1.1019878442214412</c:v>
                </c:pt>
                <c:pt idx="19889">
                  <c:v>1.1014029884024583</c:v>
                </c:pt>
                <c:pt idx="19890">
                  <c:v>1.1005155989026418</c:v>
                </c:pt>
                <c:pt idx="19891">
                  <c:v>1.1009159927450469</c:v>
                </c:pt>
                <c:pt idx="19892">
                  <c:v>1.1021206666526919</c:v>
                </c:pt>
                <c:pt idx="19893">
                  <c:v>1.1013279231571123</c:v>
                </c:pt>
                <c:pt idx="19894">
                  <c:v>1.1013723569807503</c:v>
                </c:pt>
                <c:pt idx="19895">
                  <c:v>1.1010492426040159</c:v>
                </c:pt>
                <c:pt idx="19896">
                  <c:v>1.1014181560000331</c:v>
                </c:pt>
                <c:pt idx="19897">
                  <c:v>1.1013351391161421</c:v>
                </c:pt>
                <c:pt idx="19898">
                  <c:v>1.101877409166562</c:v>
                </c:pt>
                <c:pt idx="19899">
                  <c:v>1.1005046248840233</c:v>
                </c:pt>
                <c:pt idx="19900">
                  <c:v>1.1019936253878506</c:v>
                </c:pt>
                <c:pt idx="19901">
                  <c:v>1.1019571312131866</c:v>
                </c:pt>
                <c:pt idx="19902">
                  <c:v>1.1005612683472576</c:v>
                </c:pt>
                <c:pt idx="19903">
                  <c:v>1.1030614453349565</c:v>
                </c:pt>
                <c:pt idx="19904">
                  <c:v>1.1018367345212894</c:v>
                </c:pt>
                <c:pt idx="19905">
                  <c:v>1.1022451792333814</c:v>
                </c:pt>
                <c:pt idx="19906">
                  <c:v>1.1004166095498429</c:v>
                </c:pt>
                <c:pt idx="19907">
                  <c:v>1.100348387347301</c:v>
                </c:pt>
                <c:pt idx="19908">
                  <c:v>1.1018150411429377</c:v>
                </c:pt>
                <c:pt idx="19909">
                  <c:v>1.1015661907117722</c:v>
                </c:pt>
                <c:pt idx="19910">
                  <c:v>1.0997354351726678</c:v>
                </c:pt>
                <c:pt idx="19911">
                  <c:v>1.1010906467428285</c:v>
                </c:pt>
                <c:pt idx="19912">
                  <c:v>1.101072116753991</c:v>
                </c:pt>
                <c:pt idx="19913">
                  <c:v>1.1007155202515735</c:v>
                </c:pt>
                <c:pt idx="19914">
                  <c:v>1.1014061504566961</c:v>
                </c:pt>
                <c:pt idx="19915">
                  <c:v>1.100533756447784</c:v>
                </c:pt>
                <c:pt idx="19916">
                  <c:v>1.1012821658787848</c:v>
                </c:pt>
                <c:pt idx="19917">
                  <c:v>1.1021492017036043</c:v>
                </c:pt>
                <c:pt idx="19918">
                  <c:v>1.1010149517227954</c:v>
                </c:pt>
                <c:pt idx="19919">
                  <c:v>1.1011379232583811</c:v>
                </c:pt>
                <c:pt idx="19920">
                  <c:v>1.1019105512049641</c:v>
                </c:pt>
                <c:pt idx="19921">
                  <c:v>1.1003670741888709</c:v>
                </c:pt>
                <c:pt idx="19922">
                  <c:v>1.1018517031900537</c:v>
                </c:pt>
                <c:pt idx="19923">
                  <c:v>1.1008904804505708</c:v>
                </c:pt>
                <c:pt idx="19924">
                  <c:v>1.1019990161154607</c:v>
                </c:pt>
                <c:pt idx="19925">
                  <c:v>1.1009384241226889</c:v>
                </c:pt>
                <c:pt idx="19926">
                  <c:v>1.1005064274075662</c:v>
                </c:pt>
                <c:pt idx="19927">
                  <c:v>1.1015744454764096</c:v>
                </c:pt>
                <c:pt idx="19928">
                  <c:v>1.1014033026697161</c:v>
                </c:pt>
                <c:pt idx="19929">
                  <c:v>1.1018328771805446</c:v>
                </c:pt>
                <c:pt idx="19930">
                  <c:v>1.1027322208537018</c:v>
                </c:pt>
                <c:pt idx="19931">
                  <c:v>1.1017545649894229</c:v>
                </c:pt>
                <c:pt idx="19932">
                  <c:v>1.1012385308775972</c:v>
                </c:pt>
                <c:pt idx="19933">
                  <c:v>1.1005322906564299</c:v>
                </c:pt>
                <c:pt idx="19934">
                  <c:v>1.1013871813169298</c:v>
                </c:pt>
                <c:pt idx="19935">
                  <c:v>1.1024526849400498</c:v>
                </c:pt>
                <c:pt idx="19936">
                  <c:v>1.1014242208622915</c:v>
                </c:pt>
                <c:pt idx="19937">
                  <c:v>1.1007900138330586</c:v>
                </c:pt>
                <c:pt idx="19938">
                  <c:v>1.1006190559666722</c:v>
                </c:pt>
                <c:pt idx="19939">
                  <c:v>1.1013152362003926</c:v>
                </c:pt>
                <c:pt idx="19940">
                  <c:v>1.1014372732329163</c:v>
                </c:pt>
                <c:pt idx="19941">
                  <c:v>1.1007186614708453</c:v>
                </c:pt>
                <c:pt idx="19942">
                  <c:v>1.1014725892316439</c:v>
                </c:pt>
                <c:pt idx="19943">
                  <c:v>1.1018498663458764</c:v>
                </c:pt>
                <c:pt idx="19944">
                  <c:v>1.1017106331868722</c:v>
                </c:pt>
                <c:pt idx="19945">
                  <c:v>1.1015642735929543</c:v>
                </c:pt>
                <c:pt idx="19946">
                  <c:v>1.100870316684641</c:v>
                </c:pt>
                <c:pt idx="19947">
                  <c:v>1.1009920867202081</c:v>
                </c:pt>
                <c:pt idx="19948">
                  <c:v>1.1017458833632259</c:v>
                </c:pt>
                <c:pt idx="19949">
                  <c:v>1.1016758008300385</c:v>
                </c:pt>
                <c:pt idx="19950">
                  <c:v>1.101918013846277</c:v>
                </c:pt>
                <c:pt idx="19951">
                  <c:v>1.1015529884609128</c:v>
                </c:pt>
                <c:pt idx="19952">
                  <c:v>1.1018467050951988</c:v>
                </c:pt>
                <c:pt idx="19953">
                  <c:v>1.100974265373502</c:v>
                </c:pt>
                <c:pt idx="19954">
                  <c:v>1.0998635250801172</c:v>
                </c:pt>
                <c:pt idx="19955">
                  <c:v>1.1016168151753367</c:v>
                </c:pt>
                <c:pt idx="19956">
                  <c:v>1.1006990014650764</c:v>
                </c:pt>
                <c:pt idx="19957">
                  <c:v>1.1002047648564275</c:v>
                </c:pt>
                <c:pt idx="19958">
                  <c:v>1.100599790876281</c:v>
                </c:pt>
                <c:pt idx="19959">
                  <c:v>1.1017025046438169</c:v>
                </c:pt>
                <c:pt idx="19960">
                  <c:v>1.1019064660230375</c:v>
                </c:pt>
                <c:pt idx="19961">
                  <c:v>1.1012823563771676</c:v>
                </c:pt>
                <c:pt idx="19962">
                  <c:v>1.1005810910400744</c:v>
                </c:pt>
                <c:pt idx="19963">
                  <c:v>1.1013851971154973</c:v>
                </c:pt>
                <c:pt idx="19964">
                  <c:v>1.1013054507354174</c:v>
                </c:pt>
                <c:pt idx="19965">
                  <c:v>1.1011539457291977</c:v>
                </c:pt>
                <c:pt idx="19966">
                  <c:v>1.1007606225454936</c:v>
                </c:pt>
                <c:pt idx="19967">
                  <c:v>1.1006920386015384</c:v>
                </c:pt>
                <c:pt idx="19968">
                  <c:v>1.1010758576053528</c:v>
                </c:pt>
                <c:pt idx="19969">
                  <c:v>1.1018146468029171</c:v>
                </c:pt>
                <c:pt idx="19970">
                  <c:v>1.1009810786067875</c:v>
                </c:pt>
                <c:pt idx="19971">
                  <c:v>1.1009816132853822</c:v>
                </c:pt>
                <c:pt idx="19972">
                  <c:v>1.1018437016409868</c:v>
                </c:pt>
                <c:pt idx="19973">
                  <c:v>1.1008471678400598</c:v>
                </c:pt>
                <c:pt idx="19974">
                  <c:v>1.1002253772065829</c:v>
                </c:pt>
                <c:pt idx="19975">
                  <c:v>1.1009513500108874</c:v>
                </c:pt>
                <c:pt idx="19976">
                  <c:v>1.1003333746116639</c:v>
                </c:pt>
                <c:pt idx="19977">
                  <c:v>1.1015562696835757</c:v>
                </c:pt>
                <c:pt idx="19978">
                  <c:v>1.1008848376868743</c:v>
                </c:pt>
                <c:pt idx="19979">
                  <c:v>1.102519872167433</c:v>
                </c:pt>
                <c:pt idx="19980">
                  <c:v>1.1014934126079414</c:v>
                </c:pt>
                <c:pt idx="19981">
                  <c:v>1.102186736840681</c:v>
                </c:pt>
                <c:pt idx="19982">
                  <c:v>1.1022932523963389</c:v>
                </c:pt>
                <c:pt idx="19983">
                  <c:v>1.1009176109780177</c:v>
                </c:pt>
                <c:pt idx="19984">
                  <c:v>1.1019865746846571</c:v>
                </c:pt>
                <c:pt idx="19985">
                  <c:v>1.1010844205283601</c:v>
                </c:pt>
                <c:pt idx="19986">
                  <c:v>1.1013742028868543</c:v>
                </c:pt>
                <c:pt idx="19987">
                  <c:v>1.1005394487302358</c:v>
                </c:pt>
                <c:pt idx="19988">
                  <c:v>1.1011252338886734</c:v>
                </c:pt>
                <c:pt idx="19989">
                  <c:v>1.1026503152181872</c:v>
                </c:pt>
                <c:pt idx="19990">
                  <c:v>1.1016509440734186</c:v>
                </c:pt>
                <c:pt idx="19991">
                  <c:v>1.1013346652894258</c:v>
                </c:pt>
                <c:pt idx="19992">
                  <c:v>1.1024580637057375</c:v>
                </c:pt>
                <c:pt idx="19993">
                  <c:v>1.1015514430706441</c:v>
                </c:pt>
                <c:pt idx="19994">
                  <c:v>1.1011276648506279</c:v>
                </c:pt>
                <c:pt idx="19995">
                  <c:v>1.1013760416955298</c:v>
                </c:pt>
                <c:pt idx="19996">
                  <c:v>1.1016690298299365</c:v>
                </c:pt>
                <c:pt idx="19997">
                  <c:v>1.1003938035184422</c:v>
                </c:pt>
                <c:pt idx="19998">
                  <c:v>1.1021849149709853</c:v>
                </c:pt>
                <c:pt idx="19999">
                  <c:v>1.1021319869350381</c:v>
                </c:pt>
                <c:pt idx="20000">
                  <c:v>1.1026245063860942</c:v>
                </c:pt>
                <c:pt idx="20001">
                  <c:v>1.1024720825005445</c:v>
                </c:pt>
                <c:pt idx="20002">
                  <c:v>1.1009799935020592</c:v>
                </c:pt>
                <c:pt idx="20003">
                  <c:v>1.1017565731244783</c:v>
                </c:pt>
                <c:pt idx="20004">
                  <c:v>1.1027738541869812</c:v>
                </c:pt>
                <c:pt idx="20005">
                  <c:v>1.1016147345371823</c:v>
                </c:pt>
                <c:pt idx="20006">
                  <c:v>1.1023836087789927</c:v>
                </c:pt>
                <c:pt idx="20007">
                  <c:v>1.0997655800458708</c:v>
                </c:pt>
                <c:pt idx="20008">
                  <c:v>1.1016919535583514</c:v>
                </c:pt>
                <c:pt idx="20009">
                  <c:v>1.1016204164940724</c:v>
                </c:pt>
                <c:pt idx="20010">
                  <c:v>1.1013120369908749</c:v>
                </c:pt>
                <c:pt idx="20011">
                  <c:v>1.1009676087144602</c:v>
                </c:pt>
                <c:pt idx="20012">
                  <c:v>1.1016594044755295</c:v>
                </c:pt>
                <c:pt idx="20013">
                  <c:v>1.100974705766177</c:v>
                </c:pt>
                <c:pt idx="20014">
                  <c:v>1.1022304820148967</c:v>
                </c:pt>
                <c:pt idx="20015">
                  <c:v>1.1007873935980268</c:v>
                </c:pt>
                <c:pt idx="20016">
                  <c:v>1.1020681783594581</c:v>
                </c:pt>
                <c:pt idx="20017">
                  <c:v>1.1022505706314989</c:v>
                </c:pt>
                <c:pt idx="20018">
                  <c:v>1.1026628762862838</c:v>
                </c:pt>
                <c:pt idx="20019">
                  <c:v>1.1008330331746827</c:v>
                </c:pt>
                <c:pt idx="20020">
                  <c:v>1.1020491543487794</c:v>
                </c:pt>
                <c:pt idx="20021">
                  <c:v>1.1001977403752425</c:v>
                </c:pt>
                <c:pt idx="20022">
                  <c:v>1.1005521210512486</c:v>
                </c:pt>
                <c:pt idx="20023">
                  <c:v>1.1008872244575703</c:v>
                </c:pt>
                <c:pt idx="20024">
                  <c:v>1.102178055610916</c:v>
                </c:pt>
                <c:pt idx="20025">
                  <c:v>1.1016552559709614</c:v>
                </c:pt>
                <c:pt idx="20026">
                  <c:v>1.1003993126654479</c:v>
                </c:pt>
                <c:pt idx="20027">
                  <c:v>1.1005849444784148</c:v>
                </c:pt>
                <c:pt idx="20028">
                  <c:v>1.1016858698924439</c:v>
                </c:pt>
                <c:pt idx="20029">
                  <c:v>1.1019111401447572</c:v>
                </c:pt>
                <c:pt idx="20030">
                  <c:v>1.1007959163577592</c:v>
                </c:pt>
                <c:pt idx="20031">
                  <c:v>1.1016718507326948</c:v>
                </c:pt>
                <c:pt idx="20032">
                  <c:v>1.1021829244499237</c:v>
                </c:pt>
                <c:pt idx="20033">
                  <c:v>1.1016781592568134</c:v>
                </c:pt>
                <c:pt idx="20034">
                  <c:v>1.101048073385072</c:v>
                </c:pt>
                <c:pt idx="20035">
                  <c:v>1.1008992015190555</c:v>
                </c:pt>
                <c:pt idx="20036">
                  <c:v>1.1021610543746876</c:v>
                </c:pt>
                <c:pt idx="20037">
                  <c:v>1.1016298941021807</c:v>
                </c:pt>
                <c:pt idx="20038">
                  <c:v>1.1004488607265355</c:v>
                </c:pt>
                <c:pt idx="20039">
                  <c:v>1.1010096555024602</c:v>
                </c:pt>
                <c:pt idx="20040">
                  <c:v>1.10190088142808</c:v>
                </c:pt>
                <c:pt idx="20041">
                  <c:v>1.1015722087540651</c:v>
                </c:pt>
                <c:pt idx="20042">
                  <c:v>1.1018347465213563</c:v>
                </c:pt>
                <c:pt idx="20043">
                  <c:v>1.1008445216719238</c:v>
                </c:pt>
                <c:pt idx="20044">
                  <c:v>1.1010984667411028</c:v>
                </c:pt>
                <c:pt idx="20045">
                  <c:v>1.1004240177378557</c:v>
                </c:pt>
                <c:pt idx="20046">
                  <c:v>1.1007388481589091</c:v>
                </c:pt>
                <c:pt idx="20047">
                  <c:v>1.101550308188705</c:v>
                </c:pt>
                <c:pt idx="20048">
                  <c:v>1.1007891428377421</c:v>
                </c:pt>
                <c:pt idx="20049">
                  <c:v>1.1020433162430421</c:v>
                </c:pt>
                <c:pt idx="20050">
                  <c:v>1.1016348676713883</c:v>
                </c:pt>
                <c:pt idx="20051">
                  <c:v>1.1012170122860352</c:v>
                </c:pt>
                <c:pt idx="20052">
                  <c:v>1.1019444537412573</c:v>
                </c:pt>
                <c:pt idx="20053">
                  <c:v>1.1009571291705811</c:v>
                </c:pt>
                <c:pt idx="20054">
                  <c:v>1.1013052159847214</c:v>
                </c:pt>
                <c:pt idx="20055">
                  <c:v>1.1012736780253551</c:v>
                </c:pt>
                <c:pt idx="20056">
                  <c:v>1.1020349966894474</c:v>
                </c:pt>
                <c:pt idx="20057">
                  <c:v>1.1027814093853965</c:v>
                </c:pt>
                <c:pt idx="20058">
                  <c:v>1.1004343123663469</c:v>
                </c:pt>
                <c:pt idx="20059">
                  <c:v>1.1023648895944758</c:v>
                </c:pt>
                <c:pt idx="20060">
                  <c:v>1.1015028238030369</c:v>
                </c:pt>
                <c:pt idx="20061">
                  <c:v>1.1012183120914711</c:v>
                </c:pt>
                <c:pt idx="20062">
                  <c:v>1.1007543404779829</c:v>
                </c:pt>
                <c:pt idx="20063">
                  <c:v>1.1004000272945493</c:v>
                </c:pt>
                <c:pt idx="20064">
                  <c:v>1.1002315305737878</c:v>
                </c:pt>
                <c:pt idx="20065">
                  <c:v>1.1017723166003386</c:v>
                </c:pt>
                <c:pt idx="20066">
                  <c:v>1.1015260183595388</c:v>
                </c:pt>
                <c:pt idx="20067">
                  <c:v>1.1008933104404095</c:v>
                </c:pt>
                <c:pt idx="20068">
                  <c:v>1.1015269500240481</c:v>
                </c:pt>
                <c:pt idx="20069">
                  <c:v>1.100805073889221</c:v>
                </c:pt>
                <c:pt idx="20070">
                  <c:v>1.1014887568388616</c:v>
                </c:pt>
                <c:pt idx="20071">
                  <c:v>1.1009364528826338</c:v>
                </c:pt>
                <c:pt idx="20072">
                  <c:v>1.1021623493537593</c:v>
                </c:pt>
                <c:pt idx="20073">
                  <c:v>1.1013925849329813</c:v>
                </c:pt>
                <c:pt idx="20074">
                  <c:v>1.1021366596138189</c:v>
                </c:pt>
                <c:pt idx="20075">
                  <c:v>1.1012592349018375</c:v>
                </c:pt>
                <c:pt idx="20076">
                  <c:v>1.1005583564729777</c:v>
                </c:pt>
                <c:pt idx="20077">
                  <c:v>1.1017893129316867</c:v>
                </c:pt>
                <c:pt idx="20078">
                  <c:v>1.1020862549278687</c:v>
                </c:pt>
                <c:pt idx="20079">
                  <c:v>1.1015608448834839</c:v>
                </c:pt>
                <c:pt idx="20080">
                  <c:v>1.1012683780180694</c:v>
                </c:pt>
                <c:pt idx="20081">
                  <c:v>1.1021288412763179</c:v>
                </c:pt>
                <c:pt idx="20082">
                  <c:v>1.1005045903636312</c:v>
                </c:pt>
                <c:pt idx="20083">
                  <c:v>1.1012792811447609</c:v>
                </c:pt>
                <c:pt idx="20084">
                  <c:v>1.1022724447743308</c:v>
                </c:pt>
                <c:pt idx="20085">
                  <c:v>1.1024842562909334</c:v>
                </c:pt>
                <c:pt idx="20086">
                  <c:v>1.1013579737160164</c:v>
                </c:pt>
                <c:pt idx="20087">
                  <c:v>1.1014900603493876</c:v>
                </c:pt>
                <c:pt idx="20088">
                  <c:v>1.101038260719404</c:v>
                </c:pt>
                <c:pt idx="20089">
                  <c:v>1.1014120886690599</c:v>
                </c:pt>
                <c:pt idx="20090">
                  <c:v>1.1017538698250866</c:v>
                </c:pt>
                <c:pt idx="20091">
                  <c:v>1.1019541374456985</c:v>
                </c:pt>
                <c:pt idx="20092">
                  <c:v>1.1020929584900032</c:v>
                </c:pt>
                <c:pt idx="20093">
                  <c:v>1.1004783355355867</c:v>
                </c:pt>
                <c:pt idx="20094">
                  <c:v>1.101516950060806</c:v>
                </c:pt>
                <c:pt idx="20095">
                  <c:v>1.1011581180889436</c:v>
                </c:pt>
                <c:pt idx="20096">
                  <c:v>1.1023166091693768</c:v>
                </c:pt>
                <c:pt idx="20097">
                  <c:v>1.1013258949080729</c:v>
                </c:pt>
                <c:pt idx="20098">
                  <c:v>1.1006394431076376</c:v>
                </c:pt>
                <c:pt idx="20099">
                  <c:v>1.1009302880617258</c:v>
                </c:pt>
                <c:pt idx="20100">
                  <c:v>1.1011504068318199</c:v>
                </c:pt>
                <c:pt idx="20101">
                  <c:v>1.101069316584719</c:v>
                </c:pt>
                <c:pt idx="20102">
                  <c:v>1.1018249321815745</c:v>
                </c:pt>
                <c:pt idx="20103">
                  <c:v>1.1012258571139608</c:v>
                </c:pt>
                <c:pt idx="20104">
                  <c:v>1.1016822849348671</c:v>
                </c:pt>
                <c:pt idx="20105">
                  <c:v>1.1011780185204083</c:v>
                </c:pt>
                <c:pt idx="20106">
                  <c:v>1.1006728763159872</c:v>
                </c:pt>
                <c:pt idx="20107">
                  <c:v>1.1009617205016484</c:v>
                </c:pt>
                <c:pt idx="20108">
                  <c:v>1.1014274213237163</c:v>
                </c:pt>
                <c:pt idx="20109">
                  <c:v>1.1012701439036761</c:v>
                </c:pt>
                <c:pt idx="20110">
                  <c:v>1.1014406281755444</c:v>
                </c:pt>
                <c:pt idx="20111">
                  <c:v>1.1012341878603247</c:v>
                </c:pt>
                <c:pt idx="20112">
                  <c:v>1.1016343093388041</c:v>
                </c:pt>
                <c:pt idx="20113">
                  <c:v>1.1005256827794969</c:v>
                </c:pt>
                <c:pt idx="20114">
                  <c:v>1.101347982842134</c:v>
                </c:pt>
                <c:pt idx="20115">
                  <c:v>1.1013383684554625</c:v>
                </c:pt>
                <c:pt idx="20116">
                  <c:v>1.1014724478699971</c:v>
                </c:pt>
                <c:pt idx="20117">
                  <c:v>1.1008659083843588</c:v>
                </c:pt>
                <c:pt idx="20118">
                  <c:v>1.1020152667211054</c:v>
                </c:pt>
                <c:pt idx="20119">
                  <c:v>1.1003880592829021</c:v>
                </c:pt>
                <c:pt idx="20120">
                  <c:v>1.10050644109234</c:v>
                </c:pt>
                <c:pt idx="20121">
                  <c:v>1.1023880065144354</c:v>
                </c:pt>
                <c:pt idx="20122">
                  <c:v>1.1008386965007266</c:v>
                </c:pt>
                <c:pt idx="20123">
                  <c:v>1.1016976683808206</c:v>
                </c:pt>
                <c:pt idx="20124">
                  <c:v>1.1012537850705357</c:v>
                </c:pt>
                <c:pt idx="20125">
                  <c:v>1.1006192740298564</c:v>
                </c:pt>
                <c:pt idx="20126">
                  <c:v>1.1012000031084661</c:v>
                </c:pt>
                <c:pt idx="20127">
                  <c:v>1.0999420211945119</c:v>
                </c:pt>
                <c:pt idx="20128">
                  <c:v>1.1010308198139809</c:v>
                </c:pt>
                <c:pt idx="20129">
                  <c:v>1.1014733962422345</c:v>
                </c:pt>
                <c:pt idx="20130">
                  <c:v>1.1013300184813024</c:v>
                </c:pt>
                <c:pt idx="20131">
                  <c:v>1.1005342946481169</c:v>
                </c:pt>
                <c:pt idx="20132">
                  <c:v>1.1004800280408911</c:v>
                </c:pt>
                <c:pt idx="20133">
                  <c:v>1.1003486641634279</c:v>
                </c:pt>
                <c:pt idx="20134">
                  <c:v>1.0998072697915657</c:v>
                </c:pt>
                <c:pt idx="20135">
                  <c:v>1.1016167042824538</c:v>
                </c:pt>
                <c:pt idx="20136">
                  <c:v>1.100759617095008</c:v>
                </c:pt>
                <c:pt idx="20137">
                  <c:v>1.1013699676485655</c:v>
                </c:pt>
                <c:pt idx="20138">
                  <c:v>1.1015533280215968</c:v>
                </c:pt>
                <c:pt idx="20139">
                  <c:v>1.1011923069383429</c:v>
                </c:pt>
                <c:pt idx="20140">
                  <c:v>1.1006833065658184</c:v>
                </c:pt>
                <c:pt idx="20141">
                  <c:v>1.1021652141232827</c:v>
                </c:pt>
                <c:pt idx="20142">
                  <c:v>1.1000371903045787</c:v>
                </c:pt>
                <c:pt idx="20143">
                  <c:v>1.1010786544497111</c:v>
                </c:pt>
                <c:pt idx="20144">
                  <c:v>1.1013973687148941</c:v>
                </c:pt>
                <c:pt idx="20145">
                  <c:v>1.0999476768557741</c:v>
                </c:pt>
                <c:pt idx="20146">
                  <c:v>1.1015469514216329</c:v>
                </c:pt>
                <c:pt idx="20147">
                  <c:v>1.100387580534844</c:v>
                </c:pt>
                <c:pt idx="20148">
                  <c:v>1.1017049661158074</c:v>
                </c:pt>
                <c:pt idx="20149">
                  <c:v>1.1006923179876948</c:v>
                </c:pt>
                <c:pt idx="20150">
                  <c:v>1.1019068508562981</c:v>
                </c:pt>
                <c:pt idx="20151">
                  <c:v>1.1014803002992446</c:v>
                </c:pt>
                <c:pt idx="20152">
                  <c:v>1.1012900314522276</c:v>
                </c:pt>
                <c:pt idx="20153">
                  <c:v>1.1000606227368876</c:v>
                </c:pt>
                <c:pt idx="20154">
                  <c:v>1.10116295295918</c:v>
                </c:pt>
                <c:pt idx="20155">
                  <c:v>1.1010522538970693</c:v>
                </c:pt>
                <c:pt idx="20156">
                  <c:v>1.1004787307444859</c:v>
                </c:pt>
                <c:pt idx="20157">
                  <c:v>1.1019913853144629</c:v>
                </c:pt>
                <c:pt idx="20158">
                  <c:v>1.1013703906098895</c:v>
                </c:pt>
                <c:pt idx="20159">
                  <c:v>1.1016294761148504</c:v>
                </c:pt>
                <c:pt idx="20160">
                  <c:v>1.1022868602528011</c:v>
                </c:pt>
                <c:pt idx="20161">
                  <c:v>1.1018078695018547</c:v>
                </c:pt>
                <c:pt idx="20162">
                  <c:v>1.1016433136443702</c:v>
                </c:pt>
                <c:pt idx="20163">
                  <c:v>1.1016403317576555</c:v>
                </c:pt>
                <c:pt idx="20164">
                  <c:v>1.100095969014222</c:v>
                </c:pt>
                <c:pt idx="20165">
                  <c:v>1.1005106082031995</c:v>
                </c:pt>
                <c:pt idx="20166">
                  <c:v>1.1014917218912241</c:v>
                </c:pt>
                <c:pt idx="20167">
                  <c:v>1.1025602980750444</c:v>
                </c:pt>
                <c:pt idx="20168">
                  <c:v>1.1005287939176958</c:v>
                </c:pt>
                <c:pt idx="20169">
                  <c:v>1.1017643439574853</c:v>
                </c:pt>
                <c:pt idx="20170">
                  <c:v>1.1009888253677769</c:v>
                </c:pt>
                <c:pt idx="20171">
                  <c:v>1.1011807459440113</c:v>
                </c:pt>
                <c:pt idx="20172">
                  <c:v>1.1004455127365971</c:v>
                </c:pt>
                <c:pt idx="20173">
                  <c:v>1.1005462403525135</c:v>
                </c:pt>
                <c:pt idx="20174">
                  <c:v>1.1009230071520972</c:v>
                </c:pt>
                <c:pt idx="20175">
                  <c:v>1.1008569340324266</c:v>
                </c:pt>
                <c:pt idx="20176">
                  <c:v>1.1014643095678931</c:v>
                </c:pt>
                <c:pt idx="20177">
                  <c:v>1.1022781904143959</c:v>
                </c:pt>
                <c:pt idx="20178">
                  <c:v>1.1014891926193795</c:v>
                </c:pt>
                <c:pt idx="20179">
                  <c:v>1.100795790922716</c:v>
                </c:pt>
                <c:pt idx="20180">
                  <c:v>1.1024976093807664</c:v>
                </c:pt>
                <c:pt idx="20181">
                  <c:v>1.1007357478103992</c:v>
                </c:pt>
                <c:pt idx="20182">
                  <c:v>1.1007720836968795</c:v>
                </c:pt>
                <c:pt idx="20183">
                  <c:v>1.100169300463993</c:v>
                </c:pt>
                <c:pt idx="20184">
                  <c:v>1.1014456855153825</c:v>
                </c:pt>
                <c:pt idx="20185">
                  <c:v>1.1019530431615421</c:v>
                </c:pt>
                <c:pt idx="20186">
                  <c:v>1.102232225330916</c:v>
                </c:pt>
                <c:pt idx="20187">
                  <c:v>1.1013907162531826</c:v>
                </c:pt>
                <c:pt idx="20188">
                  <c:v>1.1009376508399054</c:v>
                </c:pt>
                <c:pt idx="20189">
                  <c:v>1.1003335394722169</c:v>
                </c:pt>
                <c:pt idx="20190">
                  <c:v>1.1014755487449432</c:v>
                </c:pt>
                <c:pt idx="20191">
                  <c:v>1.1017212179128042</c:v>
                </c:pt>
                <c:pt idx="20192">
                  <c:v>1.1021228090351298</c:v>
                </c:pt>
                <c:pt idx="20193">
                  <c:v>1.100207307277256</c:v>
                </c:pt>
                <c:pt idx="20194">
                  <c:v>1.1023697315691068</c:v>
                </c:pt>
                <c:pt idx="20195">
                  <c:v>1.1003239295640233</c:v>
                </c:pt>
                <c:pt idx="20196">
                  <c:v>1.1015345368823934</c:v>
                </c:pt>
                <c:pt idx="20197">
                  <c:v>1.1012062481690921</c:v>
                </c:pt>
                <c:pt idx="20198">
                  <c:v>1.1015345368823934</c:v>
                </c:pt>
                <c:pt idx="20199">
                  <c:v>1.1009316568140826</c:v>
                </c:pt>
                <c:pt idx="20200">
                  <c:v>1.1016244109295767</c:v>
                </c:pt>
                <c:pt idx="20201">
                  <c:v>1.1008908090807323</c:v>
                </c:pt>
                <c:pt idx="20202">
                  <c:v>1.1019917744943064</c:v>
                </c:pt>
                <c:pt idx="20203">
                  <c:v>1.1013865805320886</c:v>
                </c:pt>
                <c:pt idx="20204">
                  <c:v>1.1012007954249035</c:v>
                </c:pt>
                <c:pt idx="20205">
                  <c:v>1.1002543870879045</c:v>
                </c:pt>
                <c:pt idx="20206">
                  <c:v>1.1026105864619826</c:v>
                </c:pt>
                <c:pt idx="20207">
                  <c:v>1.1021204803390467</c:v>
                </c:pt>
                <c:pt idx="20208">
                  <c:v>1.1000351169322902</c:v>
                </c:pt>
                <c:pt idx="20209">
                  <c:v>1.1019634598963486</c:v>
                </c:pt>
                <c:pt idx="20210">
                  <c:v>1.1013218383130796</c:v>
                </c:pt>
                <c:pt idx="20211">
                  <c:v>1.1006424066098899</c:v>
                </c:pt>
                <c:pt idx="20212">
                  <c:v>1.1017002110575347</c:v>
                </c:pt>
                <c:pt idx="20213">
                  <c:v>1.1017011453518659</c:v>
                </c:pt>
                <c:pt idx="20214">
                  <c:v>1.1011483044151709</c:v>
                </c:pt>
                <c:pt idx="20215">
                  <c:v>1.1020603268405447</c:v>
                </c:pt>
                <c:pt idx="20216">
                  <c:v>1.1012112459532017</c:v>
                </c:pt>
                <c:pt idx="20217">
                  <c:v>1.101532033991254</c:v>
                </c:pt>
                <c:pt idx="20218">
                  <c:v>1.1014754196143264</c:v>
                </c:pt>
                <c:pt idx="20219">
                  <c:v>1.1000522583482373</c:v>
                </c:pt>
                <c:pt idx="20220">
                  <c:v>1.1014437235866341</c:v>
                </c:pt>
                <c:pt idx="20221">
                  <c:v>1.1017680104492942</c:v>
                </c:pt>
                <c:pt idx="20222">
                  <c:v>1.1021763065365302</c:v>
                </c:pt>
                <c:pt idx="20223">
                  <c:v>1.1010182156732875</c:v>
                </c:pt>
                <c:pt idx="20224">
                  <c:v>1.101125027337255</c:v>
                </c:pt>
                <c:pt idx="20225">
                  <c:v>1.1016414902508354</c:v>
                </c:pt>
                <c:pt idx="20226">
                  <c:v>1.1015677256677707</c:v>
                </c:pt>
                <c:pt idx="20227">
                  <c:v>1.1015740205068347</c:v>
                </c:pt>
                <c:pt idx="20228">
                  <c:v>1.1027579139602837</c:v>
                </c:pt>
                <c:pt idx="20229">
                  <c:v>1.1014760992583592</c:v>
                </c:pt>
                <c:pt idx="20230">
                  <c:v>1.1012647140189267</c:v>
                </c:pt>
                <c:pt idx="20231">
                  <c:v>1.102072877282066</c:v>
                </c:pt>
                <c:pt idx="20232">
                  <c:v>1.1018788814415703</c:v>
                </c:pt>
                <c:pt idx="20233">
                  <c:v>1.1004568617114743</c:v>
                </c:pt>
                <c:pt idx="20234">
                  <c:v>1.1003539507266531</c:v>
                </c:pt>
                <c:pt idx="20235">
                  <c:v>1.1016692624629927</c:v>
                </c:pt>
                <c:pt idx="20236">
                  <c:v>1.1021719061237247</c:v>
                </c:pt>
                <c:pt idx="20237">
                  <c:v>1.1009162390366292</c:v>
                </c:pt>
                <c:pt idx="20238">
                  <c:v>1.1013290552767863</c:v>
                </c:pt>
                <c:pt idx="20239">
                  <c:v>1.1020556492619544</c:v>
                </c:pt>
                <c:pt idx="20240">
                  <c:v>1.1019196717326174</c:v>
                </c:pt>
                <c:pt idx="20241">
                  <c:v>1.101572575872855</c:v>
                </c:pt>
                <c:pt idx="20242">
                  <c:v>1.1013433932557444</c:v>
                </c:pt>
                <c:pt idx="20243">
                  <c:v>1.1016858870710928</c:v>
                </c:pt>
                <c:pt idx="20244">
                  <c:v>1.1014441652431457</c:v>
                </c:pt>
                <c:pt idx="20245">
                  <c:v>1.1005236716117976</c:v>
                </c:pt>
                <c:pt idx="20246">
                  <c:v>1.1010588423087608</c:v>
                </c:pt>
                <c:pt idx="20247">
                  <c:v>1.1010985187806122</c:v>
                </c:pt>
                <c:pt idx="20248">
                  <c:v>1.1020156358099926</c:v>
                </c:pt>
                <c:pt idx="20249">
                  <c:v>1.1013310339999438</c:v>
                </c:pt>
                <c:pt idx="20250">
                  <c:v>1.1017447624585741</c:v>
                </c:pt>
                <c:pt idx="20251">
                  <c:v>1.1018738427980823</c:v>
                </c:pt>
                <c:pt idx="20252">
                  <c:v>1.1011025285267255</c:v>
                </c:pt>
                <c:pt idx="20253">
                  <c:v>1.1001471716587119</c:v>
                </c:pt>
                <c:pt idx="20254">
                  <c:v>1.1008741913712909</c:v>
                </c:pt>
                <c:pt idx="20255">
                  <c:v>1.1003864291018479</c:v>
                </c:pt>
                <c:pt idx="20256">
                  <c:v>1.1018297348261104</c:v>
                </c:pt>
                <c:pt idx="20257">
                  <c:v>1.1010004027696494</c:v>
                </c:pt>
                <c:pt idx="20258">
                  <c:v>1.1014721543378774</c:v>
                </c:pt>
                <c:pt idx="20259">
                  <c:v>1.1009751771251126</c:v>
                </c:pt>
                <c:pt idx="20260">
                  <c:v>1.1011932515187091</c:v>
                </c:pt>
                <c:pt idx="20261">
                  <c:v>1.1015717779026468</c:v>
                </c:pt>
                <c:pt idx="20262">
                  <c:v>1.1006082563116348</c:v>
                </c:pt>
                <c:pt idx="20263">
                  <c:v>1.100689797857737</c:v>
                </c:pt>
                <c:pt idx="20264">
                  <c:v>1.1013628612899804</c:v>
                </c:pt>
                <c:pt idx="20265">
                  <c:v>1.1017541630451091</c:v>
                </c:pt>
                <c:pt idx="20266">
                  <c:v>1.1008064761402692</c:v>
                </c:pt>
                <c:pt idx="20267">
                  <c:v>1.1011543943498716</c:v>
                </c:pt>
                <c:pt idx="20268">
                  <c:v>1.101772930009729</c:v>
                </c:pt>
                <c:pt idx="20269">
                  <c:v>1.1018831555854269</c:v>
                </c:pt>
                <c:pt idx="20270">
                  <c:v>1.1016934880476825</c:v>
                </c:pt>
                <c:pt idx="20271">
                  <c:v>1.1014082167571944</c:v>
                </c:pt>
                <c:pt idx="20272">
                  <c:v>1.1021431321065924</c:v>
                </c:pt>
                <c:pt idx="20273">
                  <c:v>1.1016568263823538</c:v>
                </c:pt>
                <c:pt idx="20274">
                  <c:v>1.1011975894102759</c:v>
                </c:pt>
                <c:pt idx="20275">
                  <c:v>1.1009432202307203</c:v>
                </c:pt>
                <c:pt idx="20276">
                  <c:v>1.1005377952674762</c:v>
                </c:pt>
                <c:pt idx="20277">
                  <c:v>1.1015691914565682</c:v>
                </c:pt>
                <c:pt idx="20278">
                  <c:v>1.1009072501944179</c:v>
                </c:pt>
                <c:pt idx="20279">
                  <c:v>1.1005521213653193</c:v>
                </c:pt>
                <c:pt idx="20280">
                  <c:v>1.1017467468237701</c:v>
                </c:pt>
                <c:pt idx="20281">
                  <c:v>1.101995112974016</c:v>
                </c:pt>
                <c:pt idx="20282">
                  <c:v>1.1005003269984048</c:v>
                </c:pt>
                <c:pt idx="20283">
                  <c:v>1.1015756768977945</c:v>
                </c:pt>
                <c:pt idx="20284">
                  <c:v>1.1006192740298566</c:v>
                </c:pt>
                <c:pt idx="20285">
                  <c:v>1.1017525622942956</c:v>
                </c:pt>
                <c:pt idx="20286">
                  <c:v>1.1020294093082248</c:v>
                </c:pt>
                <c:pt idx="20287">
                  <c:v>1.100391723541343</c:v>
                </c:pt>
                <c:pt idx="20288">
                  <c:v>1.1007660908045955</c:v>
                </c:pt>
                <c:pt idx="20289">
                  <c:v>1.1017201410201132</c:v>
                </c:pt>
                <c:pt idx="20290">
                  <c:v>1.1023132434234946</c:v>
                </c:pt>
                <c:pt idx="20291">
                  <c:v>1.1020475883312879</c:v>
                </c:pt>
                <c:pt idx="20292">
                  <c:v>1.1018749277907778</c:v>
                </c:pt>
                <c:pt idx="20293">
                  <c:v>1.1016558755152472</c:v>
                </c:pt>
                <c:pt idx="20294">
                  <c:v>1.1020148491394575</c:v>
                </c:pt>
                <c:pt idx="20295">
                  <c:v>1.1013284127850855</c:v>
                </c:pt>
                <c:pt idx="20296">
                  <c:v>1.1014891561888007</c:v>
                </c:pt>
                <c:pt idx="20297">
                  <c:v>1.1014735824322941</c:v>
                </c:pt>
                <c:pt idx="20298">
                  <c:v>1.1003048093551269</c:v>
                </c:pt>
                <c:pt idx="20299">
                  <c:v>1.1015873434713301</c:v>
                </c:pt>
                <c:pt idx="20300">
                  <c:v>1.1019775974131312</c:v>
                </c:pt>
                <c:pt idx="20301">
                  <c:v>1.1021132022145232</c:v>
                </c:pt>
                <c:pt idx="20302">
                  <c:v>1.1010795796777015</c:v>
                </c:pt>
                <c:pt idx="20303">
                  <c:v>1.1022405763873748</c:v>
                </c:pt>
                <c:pt idx="20304">
                  <c:v>1.1021627350490968</c:v>
                </c:pt>
                <c:pt idx="20305">
                  <c:v>1.1009456099385198</c:v>
                </c:pt>
                <c:pt idx="20306">
                  <c:v>1.1003666207841651</c:v>
                </c:pt>
                <c:pt idx="20307">
                  <c:v>1.1023463491803689</c:v>
                </c:pt>
                <c:pt idx="20308">
                  <c:v>1.1008555311565549</c:v>
                </c:pt>
                <c:pt idx="20309">
                  <c:v>1.1014605170996234</c:v>
                </c:pt>
                <c:pt idx="20310">
                  <c:v>1.1009703488558737</c:v>
                </c:pt>
                <c:pt idx="20311">
                  <c:v>1.1015755077938325</c:v>
                </c:pt>
                <c:pt idx="20312">
                  <c:v>1.1005587206040288</c:v>
                </c:pt>
                <c:pt idx="20313">
                  <c:v>1.1012932779944919</c:v>
                </c:pt>
                <c:pt idx="20314">
                  <c:v>1.1009412494391289</c:v>
                </c:pt>
                <c:pt idx="20315">
                  <c:v>1.1026047993418571</c:v>
                </c:pt>
                <c:pt idx="20316">
                  <c:v>1.1013155515294299</c:v>
                </c:pt>
                <c:pt idx="20317">
                  <c:v>1.1011251212021496</c:v>
                </c:pt>
                <c:pt idx="20318">
                  <c:v>1.1024797222375429</c:v>
                </c:pt>
                <c:pt idx="20319">
                  <c:v>1.1010229457172538</c:v>
                </c:pt>
                <c:pt idx="20320">
                  <c:v>1.1005706308880903</c:v>
                </c:pt>
                <c:pt idx="20321">
                  <c:v>1.1014406453214818</c:v>
                </c:pt>
                <c:pt idx="20322">
                  <c:v>1.1013519570496717</c:v>
                </c:pt>
                <c:pt idx="20323">
                  <c:v>1.1006683221197011</c:v>
                </c:pt>
                <c:pt idx="20324">
                  <c:v>1.1007523972064972</c:v>
                </c:pt>
                <c:pt idx="20325">
                  <c:v>1.1019854793979591</c:v>
                </c:pt>
                <c:pt idx="20326">
                  <c:v>1.1022728175953744</c:v>
                </c:pt>
                <c:pt idx="20327">
                  <c:v>1.1025251079291323</c:v>
                </c:pt>
                <c:pt idx="20328">
                  <c:v>1.1021781373875508</c:v>
                </c:pt>
                <c:pt idx="20329">
                  <c:v>1.1010759086060857</c:v>
                </c:pt>
                <c:pt idx="20330">
                  <c:v>1.0991454979351827</c:v>
                </c:pt>
                <c:pt idx="20331">
                  <c:v>1.1006837063229402</c:v>
                </c:pt>
                <c:pt idx="20332">
                  <c:v>1.1012282610937176</c:v>
                </c:pt>
                <c:pt idx="20333">
                  <c:v>1.1023765581942961</c:v>
                </c:pt>
                <c:pt idx="20334">
                  <c:v>1.1016548767192185</c:v>
                </c:pt>
                <c:pt idx="20335">
                  <c:v>1.1011892679749453</c:v>
                </c:pt>
                <c:pt idx="20336">
                  <c:v>1.1019790975066561</c:v>
                </c:pt>
                <c:pt idx="20337">
                  <c:v>1.1028566779327074</c:v>
                </c:pt>
                <c:pt idx="20338">
                  <c:v>1.1009412494391289</c:v>
                </c:pt>
                <c:pt idx="20339">
                  <c:v>1.1025983179683005</c:v>
                </c:pt>
                <c:pt idx="20340">
                  <c:v>1.1011136333252716</c:v>
                </c:pt>
                <c:pt idx="20341">
                  <c:v>1.1008635826681832</c:v>
                </c:pt>
                <c:pt idx="20342">
                  <c:v>1.1019737042283517</c:v>
                </c:pt>
                <c:pt idx="20343">
                  <c:v>1.1013061173296308</c:v>
                </c:pt>
                <c:pt idx="20344">
                  <c:v>1.1007758173186108</c:v>
                </c:pt>
                <c:pt idx="20345">
                  <c:v>1.101106078522466</c:v>
                </c:pt>
                <c:pt idx="20346">
                  <c:v>1.1018507417864254</c:v>
                </c:pt>
                <c:pt idx="20347">
                  <c:v>1.101991224299214</c:v>
                </c:pt>
                <c:pt idx="20348">
                  <c:v>1.1011171576326881</c:v>
                </c:pt>
                <c:pt idx="20349">
                  <c:v>1.1019455821944879</c:v>
                </c:pt>
                <c:pt idx="20350">
                  <c:v>1.1010468036931134</c:v>
                </c:pt>
                <c:pt idx="20351">
                  <c:v>1.1013172217654934</c:v>
                </c:pt>
                <c:pt idx="20352">
                  <c:v>1.1014261788917414</c:v>
                </c:pt>
                <c:pt idx="20353">
                  <c:v>1.100544211039391</c:v>
                </c:pt>
                <c:pt idx="20354">
                  <c:v>1.1000135660980674</c:v>
                </c:pt>
                <c:pt idx="20355">
                  <c:v>1.1019429640897787</c:v>
                </c:pt>
                <c:pt idx="20356">
                  <c:v>1.1019772657138389</c:v>
                </c:pt>
                <c:pt idx="20357">
                  <c:v>1.1013146787099244</c:v>
                </c:pt>
                <c:pt idx="20358">
                  <c:v>1.1017443177936379</c:v>
                </c:pt>
                <c:pt idx="20359">
                  <c:v>1.1014777274354495</c:v>
                </c:pt>
                <c:pt idx="20360">
                  <c:v>1.1014796199463923</c:v>
                </c:pt>
                <c:pt idx="20361">
                  <c:v>1.1018803496292007</c:v>
                </c:pt>
                <c:pt idx="20362">
                  <c:v>1.1013726457293709</c:v>
                </c:pt>
                <c:pt idx="20363">
                  <c:v>1.1021800543500859</c:v>
                </c:pt>
                <c:pt idx="20364">
                  <c:v>1.102203408697582</c:v>
                </c:pt>
                <c:pt idx="20365">
                  <c:v>1.1016601740134737</c:v>
                </c:pt>
                <c:pt idx="20366">
                  <c:v>1.099955436313627</c:v>
                </c:pt>
                <c:pt idx="20367">
                  <c:v>1.1010568654993467</c:v>
                </c:pt>
                <c:pt idx="20368">
                  <c:v>1.1007368998169367</c:v>
                </c:pt>
                <c:pt idx="20369">
                  <c:v>1.1014388999988165</c:v>
                </c:pt>
                <c:pt idx="20370">
                  <c:v>1.1025805783789031</c:v>
                </c:pt>
                <c:pt idx="20371">
                  <c:v>1.1009965168659197</c:v>
                </c:pt>
                <c:pt idx="20372">
                  <c:v>1.1000504929142623</c:v>
                </c:pt>
                <c:pt idx="20373">
                  <c:v>1.1018835069090331</c:v>
                </c:pt>
                <c:pt idx="20374">
                  <c:v>1.100494820453255</c:v>
                </c:pt>
                <c:pt idx="20375">
                  <c:v>1.1004816245255065</c:v>
                </c:pt>
                <c:pt idx="20376">
                  <c:v>1.1013120788153619</c:v>
                </c:pt>
                <c:pt idx="20377">
                  <c:v>1.1008177008990481</c:v>
                </c:pt>
                <c:pt idx="20378">
                  <c:v>1.1016224434487092</c:v>
                </c:pt>
                <c:pt idx="20379">
                  <c:v>1.1018415624615674</c:v>
                </c:pt>
                <c:pt idx="20380">
                  <c:v>1.1017935246850163</c:v>
                </c:pt>
                <c:pt idx="20381">
                  <c:v>1.1016310483731198</c:v>
                </c:pt>
                <c:pt idx="20382">
                  <c:v>1.1014441652431457</c:v>
                </c:pt>
                <c:pt idx="20383">
                  <c:v>1.1015758328126986</c:v>
                </c:pt>
                <c:pt idx="20384">
                  <c:v>1.1016241513522982</c:v>
                </c:pt>
                <c:pt idx="20385">
                  <c:v>1.1004588874020431</c:v>
                </c:pt>
                <c:pt idx="20386">
                  <c:v>1.1015597140411482</c:v>
                </c:pt>
                <c:pt idx="20387">
                  <c:v>1.0999080648823394</c:v>
                </c:pt>
                <c:pt idx="20388">
                  <c:v>1.1020425217349381</c:v>
                </c:pt>
                <c:pt idx="20389">
                  <c:v>1.1010618781940968</c:v>
                </c:pt>
                <c:pt idx="20390">
                  <c:v>1.1008880925650442</c:v>
                </c:pt>
                <c:pt idx="20391">
                  <c:v>1.1009901609360169</c:v>
                </c:pt>
                <c:pt idx="20392">
                  <c:v>1.1025444438958172</c:v>
                </c:pt>
                <c:pt idx="20393">
                  <c:v>1.1005603612904185</c:v>
                </c:pt>
                <c:pt idx="20394">
                  <c:v>1.1017742784176565</c:v>
                </c:pt>
                <c:pt idx="20395">
                  <c:v>1.1011001612650562</c:v>
                </c:pt>
                <c:pt idx="20396">
                  <c:v>1.1010246265439143</c:v>
                </c:pt>
                <c:pt idx="20397">
                  <c:v>1.1020092889866184</c:v>
                </c:pt>
                <c:pt idx="20398">
                  <c:v>1.1010661142260174</c:v>
                </c:pt>
                <c:pt idx="20399">
                  <c:v>1.100297155727582</c:v>
                </c:pt>
                <c:pt idx="20400">
                  <c:v>1.101702159905467</c:v>
                </c:pt>
                <c:pt idx="20401">
                  <c:v>1.1016401150406032</c:v>
                </c:pt>
                <c:pt idx="20402">
                  <c:v>1.1024195089611131</c:v>
                </c:pt>
                <c:pt idx="20403">
                  <c:v>1.1023166881962618</c:v>
                </c:pt>
                <c:pt idx="20404">
                  <c:v>1.101206064316665</c:v>
                </c:pt>
                <c:pt idx="20405">
                  <c:v>1.1002475795208599</c:v>
                </c:pt>
                <c:pt idx="20406">
                  <c:v>1.0996677488259525</c:v>
                </c:pt>
                <c:pt idx="20407">
                  <c:v>1.1026156655603752</c:v>
                </c:pt>
                <c:pt idx="20408">
                  <c:v>1.1005276840163005</c:v>
                </c:pt>
                <c:pt idx="20409">
                  <c:v>1.1018703053206016</c:v>
                </c:pt>
                <c:pt idx="20410">
                  <c:v>1.1019558154997473</c:v>
                </c:pt>
                <c:pt idx="20411">
                  <c:v>1.1014788197375942</c:v>
                </c:pt>
                <c:pt idx="20412">
                  <c:v>1.1003150272193456</c:v>
                </c:pt>
                <c:pt idx="20413">
                  <c:v>1.1009897491175786</c:v>
                </c:pt>
                <c:pt idx="20414">
                  <c:v>1.1019358863983133</c:v>
                </c:pt>
                <c:pt idx="20415">
                  <c:v>1.1022201740246134</c:v>
                </c:pt>
                <c:pt idx="20416">
                  <c:v>1.1012625770486051</c:v>
                </c:pt>
                <c:pt idx="20417">
                  <c:v>1.1017731229573455</c:v>
                </c:pt>
                <c:pt idx="20418">
                  <c:v>1.1008808651813193</c:v>
                </c:pt>
                <c:pt idx="20419">
                  <c:v>1.1022053188963981</c:v>
                </c:pt>
                <c:pt idx="20420">
                  <c:v>1.1000330430857512</c:v>
                </c:pt>
                <c:pt idx="20421">
                  <c:v>1.102993389077956</c:v>
                </c:pt>
                <c:pt idx="20422">
                  <c:v>1.1007001089328854</c:v>
                </c:pt>
                <c:pt idx="20423">
                  <c:v>1.1009047753535812</c:v>
                </c:pt>
                <c:pt idx="20424">
                  <c:v>1.1009864143988772</c:v>
                </c:pt>
                <c:pt idx="20425">
                  <c:v>1.1015311728406545</c:v>
                </c:pt>
                <c:pt idx="20426">
                  <c:v>1.1018969306814466</c:v>
                </c:pt>
                <c:pt idx="20427">
                  <c:v>1.1015472877411518</c:v>
                </c:pt>
                <c:pt idx="20428">
                  <c:v>1.1019793517078662</c:v>
                </c:pt>
                <c:pt idx="20429">
                  <c:v>1.1020824516925727</c:v>
                </c:pt>
                <c:pt idx="20430">
                  <c:v>1.102062932257114</c:v>
                </c:pt>
                <c:pt idx="20431">
                  <c:v>1.1011635512462443</c:v>
                </c:pt>
                <c:pt idx="20432">
                  <c:v>1.1014836295479982</c:v>
                </c:pt>
                <c:pt idx="20433">
                  <c:v>1.1017847369321914</c:v>
                </c:pt>
                <c:pt idx="20434">
                  <c:v>1.1026208296617257</c:v>
                </c:pt>
                <c:pt idx="20435">
                  <c:v>1.1010241788159205</c:v>
                </c:pt>
                <c:pt idx="20436">
                  <c:v>1.1015694690305902</c:v>
                </c:pt>
                <c:pt idx="20437">
                  <c:v>1.1009412494391289</c:v>
                </c:pt>
                <c:pt idx="20438">
                  <c:v>1.1012404642596911</c:v>
                </c:pt>
                <c:pt idx="20439">
                  <c:v>1.1008699998833984</c:v>
                </c:pt>
                <c:pt idx="20440">
                  <c:v>1.1000148711197784</c:v>
                </c:pt>
                <c:pt idx="20441">
                  <c:v>1.1021019964177705</c:v>
                </c:pt>
                <c:pt idx="20442">
                  <c:v>1.1018004011790152</c:v>
                </c:pt>
                <c:pt idx="20443">
                  <c:v>1.1018008645083914</c:v>
                </c:pt>
                <c:pt idx="20444">
                  <c:v>1.1006791784931262</c:v>
                </c:pt>
                <c:pt idx="20445">
                  <c:v>1.1009901043671049</c:v>
                </c:pt>
                <c:pt idx="20446">
                  <c:v>1.1012184475733298</c:v>
                </c:pt>
                <c:pt idx="20447">
                  <c:v>1.1013301042059824</c:v>
                </c:pt>
                <c:pt idx="20448">
                  <c:v>1.1008777942050676</c:v>
                </c:pt>
                <c:pt idx="20449">
                  <c:v>1.1018069322669277</c:v>
                </c:pt>
                <c:pt idx="20450">
                  <c:v>1.1014446331085148</c:v>
                </c:pt>
                <c:pt idx="20451">
                  <c:v>1.1018451149340722</c:v>
                </c:pt>
                <c:pt idx="20452">
                  <c:v>1.1016456214539778</c:v>
                </c:pt>
                <c:pt idx="20453">
                  <c:v>1.1015732647188601</c:v>
                </c:pt>
                <c:pt idx="20454">
                  <c:v>1.1009212222659008</c:v>
                </c:pt>
                <c:pt idx="20455">
                  <c:v>1.1027512574407219</c:v>
                </c:pt>
                <c:pt idx="20456">
                  <c:v>1.1005221801923106</c:v>
                </c:pt>
                <c:pt idx="20457">
                  <c:v>1.099989167742992</c:v>
                </c:pt>
                <c:pt idx="20458">
                  <c:v>1.1004577500196469</c:v>
                </c:pt>
                <c:pt idx="20459">
                  <c:v>1.1019832246575041</c:v>
                </c:pt>
                <c:pt idx="20460">
                  <c:v>1.1015918817630213</c:v>
                </c:pt>
                <c:pt idx="20461">
                  <c:v>1.1007014028903173</c:v>
                </c:pt>
                <c:pt idx="20462">
                  <c:v>1.0998597908235233</c:v>
                </c:pt>
                <c:pt idx="20463">
                  <c:v>1.1009046754265468</c:v>
                </c:pt>
                <c:pt idx="20464">
                  <c:v>1.1013547556875072</c:v>
                </c:pt>
                <c:pt idx="20465">
                  <c:v>1.1025415262216476</c:v>
                </c:pt>
                <c:pt idx="20466">
                  <c:v>1.1019304850770322</c:v>
                </c:pt>
                <c:pt idx="20467">
                  <c:v>1.1008488685498232</c:v>
                </c:pt>
                <c:pt idx="20468">
                  <c:v>1.1012287301206625</c:v>
                </c:pt>
                <c:pt idx="20469">
                  <c:v>1.1009736252839999</c:v>
                </c:pt>
                <c:pt idx="20470">
                  <c:v>1.1024394996278108</c:v>
                </c:pt>
                <c:pt idx="20471">
                  <c:v>1.1020163737058364</c:v>
                </c:pt>
                <c:pt idx="20472">
                  <c:v>1.1018352370107087</c:v>
                </c:pt>
                <c:pt idx="20473">
                  <c:v>1.1019973890405663</c:v>
                </c:pt>
                <c:pt idx="20474">
                  <c:v>1.1000847143197952</c:v>
                </c:pt>
                <c:pt idx="20475">
                  <c:v>1.1012597136737763</c:v>
                </c:pt>
                <c:pt idx="20476">
                  <c:v>1.1020640941119484</c:v>
                </c:pt>
                <c:pt idx="20477">
                  <c:v>1.1012921867561216</c:v>
                </c:pt>
                <c:pt idx="20478">
                  <c:v>1.0997110058560895</c:v>
                </c:pt>
                <c:pt idx="20479">
                  <c:v>1.1010604653552807</c:v>
                </c:pt>
                <c:pt idx="20480">
                  <c:v>1.1019370003842677</c:v>
                </c:pt>
                <c:pt idx="20481">
                  <c:v>1.1008150606324767</c:v>
                </c:pt>
                <c:pt idx="20482">
                  <c:v>1.1002405955466501</c:v>
                </c:pt>
                <c:pt idx="20483">
                  <c:v>1.1015584210939213</c:v>
                </c:pt>
                <c:pt idx="20484">
                  <c:v>1.1005453062957506</c:v>
                </c:pt>
                <c:pt idx="20485">
                  <c:v>1.1020248131282118</c:v>
                </c:pt>
                <c:pt idx="20486">
                  <c:v>1.1008487572029093</c:v>
                </c:pt>
                <c:pt idx="20487">
                  <c:v>1.1011982121484649</c:v>
                </c:pt>
                <c:pt idx="20488">
                  <c:v>1.1014626827973104</c:v>
                </c:pt>
                <c:pt idx="20489">
                  <c:v>1.1008968018463567</c:v>
                </c:pt>
                <c:pt idx="20490">
                  <c:v>1.1010321004012129</c:v>
                </c:pt>
                <c:pt idx="20491">
                  <c:v>1.1013602305884764</c:v>
                </c:pt>
                <c:pt idx="20492">
                  <c:v>1.1021374957286099</c:v>
                </c:pt>
                <c:pt idx="20493">
                  <c:v>1.1011579203036721</c:v>
                </c:pt>
                <c:pt idx="20494">
                  <c:v>1.1007129583808073</c:v>
                </c:pt>
                <c:pt idx="20495">
                  <c:v>1.1021285026879752</c:v>
                </c:pt>
                <c:pt idx="20496">
                  <c:v>1.1014663198738133</c:v>
                </c:pt>
                <c:pt idx="20497">
                  <c:v>1.1003450493963496</c:v>
                </c:pt>
                <c:pt idx="20498">
                  <c:v>1.1015326334307896</c:v>
                </c:pt>
                <c:pt idx="20499">
                  <c:v>1.1020758281929304</c:v>
                </c:pt>
                <c:pt idx="20500">
                  <c:v>1.1018560894905065</c:v>
                </c:pt>
                <c:pt idx="20501">
                  <c:v>1.1012646971960478</c:v>
                </c:pt>
                <c:pt idx="20502">
                  <c:v>1.1007519071320202</c:v>
                </c:pt>
                <c:pt idx="20503">
                  <c:v>1.100838582464946</c:v>
                </c:pt>
                <c:pt idx="20504">
                  <c:v>1.1009036622885706</c:v>
                </c:pt>
                <c:pt idx="20505">
                  <c:v>1.1009446641184852</c:v>
                </c:pt>
                <c:pt idx="20506">
                  <c:v>1.1009287433867909</c:v>
                </c:pt>
                <c:pt idx="20507">
                  <c:v>1.1011787727890801</c:v>
                </c:pt>
                <c:pt idx="20508">
                  <c:v>1.1006662252192598</c:v>
                </c:pt>
                <c:pt idx="20509">
                  <c:v>1.1026857400119479</c:v>
                </c:pt>
                <c:pt idx="20510">
                  <c:v>1.1025280114958509</c:v>
                </c:pt>
                <c:pt idx="20511">
                  <c:v>1.1002537627044044</c:v>
                </c:pt>
                <c:pt idx="20512">
                  <c:v>1.1018033714963551</c:v>
                </c:pt>
                <c:pt idx="20513">
                  <c:v>1.1009242119809188</c:v>
                </c:pt>
                <c:pt idx="20514">
                  <c:v>1.1011999850578675</c:v>
                </c:pt>
                <c:pt idx="20515">
                  <c:v>1.1013939724978796</c:v>
                </c:pt>
                <c:pt idx="20516">
                  <c:v>1.1017874214533847</c:v>
                </c:pt>
                <c:pt idx="20517">
                  <c:v>1.1007006452982755</c:v>
                </c:pt>
                <c:pt idx="20518">
                  <c:v>1.1007512573904004</c:v>
                </c:pt>
                <c:pt idx="20519">
                  <c:v>1.1017156576800498</c:v>
                </c:pt>
                <c:pt idx="20520">
                  <c:v>1.1006502776164417</c:v>
                </c:pt>
                <c:pt idx="20521">
                  <c:v>1.1004964878383046</c:v>
                </c:pt>
                <c:pt idx="20522">
                  <c:v>1.1016358658441538</c:v>
                </c:pt>
                <c:pt idx="20523">
                  <c:v>1.1018853677337377</c:v>
                </c:pt>
                <c:pt idx="20524">
                  <c:v>1.0993510977654142</c:v>
                </c:pt>
                <c:pt idx="20525">
                  <c:v>1.1008155823650283</c:v>
                </c:pt>
                <c:pt idx="20526">
                  <c:v>1.1019929071262364</c:v>
                </c:pt>
                <c:pt idx="20527">
                  <c:v>1.1018762375107101</c:v>
                </c:pt>
                <c:pt idx="20528">
                  <c:v>1.1016569308576609</c:v>
                </c:pt>
                <c:pt idx="20529">
                  <c:v>1.101556869304652</c:v>
                </c:pt>
                <c:pt idx="20530">
                  <c:v>1.1016482517299158</c:v>
                </c:pt>
                <c:pt idx="20531">
                  <c:v>1.1010837641255447</c:v>
                </c:pt>
                <c:pt idx="20532">
                  <c:v>1.1015432394194224</c:v>
                </c:pt>
                <c:pt idx="20533">
                  <c:v>1.1004713457188111</c:v>
                </c:pt>
                <c:pt idx="20534">
                  <c:v>1.1010657571718503</c:v>
                </c:pt>
                <c:pt idx="20535">
                  <c:v>1.1004559094042956</c:v>
                </c:pt>
                <c:pt idx="20536">
                  <c:v>1.1015276191036891</c:v>
                </c:pt>
                <c:pt idx="20537">
                  <c:v>1.1009920705700831</c:v>
                </c:pt>
                <c:pt idx="20538">
                  <c:v>1.1016357670046755</c:v>
                </c:pt>
                <c:pt idx="20539">
                  <c:v>1.1028529152027886</c:v>
                </c:pt>
                <c:pt idx="20540">
                  <c:v>1.1015641205857041</c:v>
                </c:pt>
                <c:pt idx="20541">
                  <c:v>1.1020926511086604</c:v>
                </c:pt>
                <c:pt idx="20542">
                  <c:v>1.1009383366914376</c:v>
                </c:pt>
                <c:pt idx="20543">
                  <c:v>1.1007305097142177</c:v>
                </c:pt>
                <c:pt idx="20544">
                  <c:v>1.1025124196711285</c:v>
                </c:pt>
                <c:pt idx="20545">
                  <c:v>1.1013603743949372</c:v>
                </c:pt>
                <c:pt idx="20546">
                  <c:v>1.1005877396332193</c:v>
                </c:pt>
                <c:pt idx="20547">
                  <c:v>1.1011349791556519</c:v>
                </c:pt>
                <c:pt idx="20548">
                  <c:v>1.101552379928068</c:v>
                </c:pt>
                <c:pt idx="20549">
                  <c:v>1.1014123531258289</c:v>
                </c:pt>
                <c:pt idx="20550">
                  <c:v>1.1012854306753292</c:v>
                </c:pt>
                <c:pt idx="20551">
                  <c:v>1.1013073905657789</c:v>
                </c:pt>
                <c:pt idx="20552">
                  <c:v>1.1003976139778819</c:v>
                </c:pt>
                <c:pt idx="20553">
                  <c:v>1.1012596175559883</c:v>
                </c:pt>
                <c:pt idx="20554">
                  <c:v>1.1016138772099136</c:v>
                </c:pt>
                <c:pt idx="20555">
                  <c:v>1.1010315608871821</c:v>
                </c:pt>
                <c:pt idx="20556">
                  <c:v>1.1001871183187568</c:v>
                </c:pt>
                <c:pt idx="20557">
                  <c:v>1.1019343875622962</c:v>
                </c:pt>
                <c:pt idx="20558">
                  <c:v>1.1014110667370922</c:v>
                </c:pt>
                <c:pt idx="20559">
                  <c:v>1.1015583429510647</c:v>
                </c:pt>
                <c:pt idx="20560">
                  <c:v>1.1011799098837738</c:v>
                </c:pt>
                <c:pt idx="20561">
                  <c:v>1.100829725616276</c:v>
                </c:pt>
                <c:pt idx="20562">
                  <c:v>1.1020415375515686</c:v>
                </c:pt>
                <c:pt idx="20563">
                  <c:v>1.1004792226158326</c:v>
                </c:pt>
                <c:pt idx="20564">
                  <c:v>1.1018374818011456</c:v>
                </c:pt>
                <c:pt idx="20565">
                  <c:v>1.1027016058607624</c:v>
                </c:pt>
                <c:pt idx="20566">
                  <c:v>1.1012849413086243</c:v>
                </c:pt>
                <c:pt idx="20567">
                  <c:v>1.1019550682923003</c:v>
                </c:pt>
                <c:pt idx="20568">
                  <c:v>1.1002718238561133</c:v>
                </c:pt>
                <c:pt idx="20569">
                  <c:v>1.1015297975472795</c:v>
                </c:pt>
                <c:pt idx="20570">
                  <c:v>1.1017467874236175</c:v>
                </c:pt>
                <c:pt idx="20571">
                  <c:v>1.1014261788917414</c:v>
                </c:pt>
                <c:pt idx="20572">
                  <c:v>1.1005113545521135</c:v>
                </c:pt>
                <c:pt idx="20573">
                  <c:v>1.1026925731052624</c:v>
                </c:pt>
                <c:pt idx="20574">
                  <c:v>1.1014304322068056</c:v>
                </c:pt>
                <c:pt idx="20575">
                  <c:v>1.1031984287826448</c:v>
                </c:pt>
                <c:pt idx="20576">
                  <c:v>1.0999172465040872</c:v>
                </c:pt>
                <c:pt idx="20577">
                  <c:v>1.1023035383872897</c:v>
                </c:pt>
                <c:pt idx="20578">
                  <c:v>1.1014725926211559</c:v>
                </c:pt>
                <c:pt idx="20579">
                  <c:v>1.1019513480884766</c:v>
                </c:pt>
                <c:pt idx="20580">
                  <c:v>1.1017657675936376</c:v>
                </c:pt>
                <c:pt idx="20581">
                  <c:v>1.1014509018740606</c:v>
                </c:pt>
                <c:pt idx="20582">
                  <c:v>1.1012775420409542</c:v>
                </c:pt>
                <c:pt idx="20583">
                  <c:v>1.1018788398173431</c:v>
                </c:pt>
                <c:pt idx="20584">
                  <c:v>1.101629438523791</c:v>
                </c:pt>
                <c:pt idx="20585">
                  <c:v>1.1016845403826716</c:v>
                </c:pt>
                <c:pt idx="20586">
                  <c:v>1.1007765297433194</c:v>
                </c:pt>
                <c:pt idx="20587">
                  <c:v>1.1006123128457252</c:v>
                </c:pt>
                <c:pt idx="20588">
                  <c:v>1.1014997731202623</c:v>
                </c:pt>
                <c:pt idx="20589">
                  <c:v>1.1024984154751791</c:v>
                </c:pt>
                <c:pt idx="20590">
                  <c:v>1.1000990326442628</c:v>
                </c:pt>
                <c:pt idx="20591">
                  <c:v>1.1020503336763161</c:v>
                </c:pt>
                <c:pt idx="20592">
                  <c:v>1.1010581088693374</c:v>
                </c:pt>
                <c:pt idx="20593">
                  <c:v>1.1014459579329721</c:v>
                </c:pt>
                <c:pt idx="20594">
                  <c:v>1.1022618657589005</c:v>
                </c:pt>
                <c:pt idx="20595">
                  <c:v>1.1014897442154519</c:v>
                </c:pt>
                <c:pt idx="20596">
                  <c:v>1.1013774499699773</c:v>
                </c:pt>
                <c:pt idx="20597">
                  <c:v>1.1011778384902884</c:v>
                </c:pt>
                <c:pt idx="20598">
                  <c:v>1.1017500636814259</c:v>
                </c:pt>
                <c:pt idx="20599">
                  <c:v>1.1006664885036692</c:v>
                </c:pt>
                <c:pt idx="20600">
                  <c:v>1.1013561153725488</c:v>
                </c:pt>
                <c:pt idx="20601">
                  <c:v>1.1021328863117457</c:v>
                </c:pt>
                <c:pt idx="20602">
                  <c:v>1.1024934033680132</c:v>
                </c:pt>
                <c:pt idx="20603">
                  <c:v>1.1007821671436377</c:v>
                </c:pt>
                <c:pt idx="20604">
                  <c:v>1.1014403135921447</c:v>
                </c:pt>
                <c:pt idx="20605">
                  <c:v>1.1021109507941105</c:v>
                </c:pt>
                <c:pt idx="20606">
                  <c:v>1.1007936885161191</c:v>
                </c:pt>
                <c:pt idx="20607">
                  <c:v>1.1010081375460454</c:v>
                </c:pt>
                <c:pt idx="20608">
                  <c:v>1.100823756025989</c:v>
                </c:pt>
                <c:pt idx="20609">
                  <c:v>1.1014323923558169</c:v>
                </c:pt>
                <c:pt idx="20610">
                  <c:v>1.1012773792056443</c:v>
                </c:pt>
                <c:pt idx="20611">
                  <c:v>1.1017608532155436</c:v>
                </c:pt>
                <c:pt idx="20612">
                  <c:v>1.1013104752643208</c:v>
                </c:pt>
                <c:pt idx="20613">
                  <c:v>1.1012293730349734</c:v>
                </c:pt>
                <c:pt idx="20614">
                  <c:v>1.1026064535966467</c:v>
                </c:pt>
                <c:pt idx="20615">
                  <c:v>1.1024255432979584</c:v>
                </c:pt>
                <c:pt idx="20616">
                  <c:v>1.1015867333957676</c:v>
                </c:pt>
                <c:pt idx="20617">
                  <c:v>1.1013253009399073</c:v>
                </c:pt>
                <c:pt idx="20618">
                  <c:v>1.1019099785824473</c:v>
                </c:pt>
                <c:pt idx="20619">
                  <c:v>1.1022408520519307</c:v>
                </c:pt>
                <c:pt idx="20620">
                  <c:v>1.1020139864444489</c:v>
                </c:pt>
                <c:pt idx="20621">
                  <c:v>1.1028573072195333</c:v>
                </c:pt>
                <c:pt idx="20622">
                  <c:v>1.1019899306993601</c:v>
                </c:pt>
                <c:pt idx="20623">
                  <c:v>1.1018739842660108</c:v>
                </c:pt>
                <c:pt idx="20624">
                  <c:v>1.1013396702495779</c:v>
                </c:pt>
                <c:pt idx="20625">
                  <c:v>1.1005093179967591</c:v>
                </c:pt>
                <c:pt idx="20626">
                  <c:v>1.1012684156914936</c:v>
                </c:pt>
                <c:pt idx="20627">
                  <c:v>1.1013070098425459</c:v>
                </c:pt>
                <c:pt idx="20628">
                  <c:v>1.1019032611162034</c:v>
                </c:pt>
                <c:pt idx="20629">
                  <c:v>1.1016988140877861</c:v>
                </c:pt>
                <c:pt idx="20630">
                  <c:v>1.1014535413046114</c:v>
                </c:pt>
                <c:pt idx="20631">
                  <c:v>1.1011314522908004</c:v>
                </c:pt>
                <c:pt idx="20632">
                  <c:v>1.102339339032081</c:v>
                </c:pt>
                <c:pt idx="20633">
                  <c:v>1.1012027371168993</c:v>
                </c:pt>
                <c:pt idx="20634">
                  <c:v>1.1025052518566423</c:v>
                </c:pt>
                <c:pt idx="20635">
                  <c:v>1.1008084676481904</c:v>
                </c:pt>
                <c:pt idx="20636">
                  <c:v>1.1018713888305316</c:v>
                </c:pt>
                <c:pt idx="20637">
                  <c:v>1.1018709864482672</c:v>
                </c:pt>
                <c:pt idx="20638">
                  <c:v>1.1008102211210518</c:v>
                </c:pt>
                <c:pt idx="20639">
                  <c:v>1.1022904142898269</c:v>
                </c:pt>
                <c:pt idx="20640">
                  <c:v>1.1014613168248657</c:v>
                </c:pt>
                <c:pt idx="20641">
                  <c:v>1.1022419801073029</c:v>
                </c:pt>
                <c:pt idx="20642">
                  <c:v>1.1012513830239057</c:v>
                </c:pt>
                <c:pt idx="20643">
                  <c:v>1.1011813509645383</c:v>
                </c:pt>
                <c:pt idx="20644">
                  <c:v>1.1024758188966097</c:v>
                </c:pt>
                <c:pt idx="20645">
                  <c:v>1.1009679332766908</c:v>
                </c:pt>
                <c:pt idx="20646">
                  <c:v>1.1019181983991677</c:v>
                </c:pt>
                <c:pt idx="20647">
                  <c:v>1.1016939526994023</c:v>
                </c:pt>
                <c:pt idx="20648">
                  <c:v>1.1010379530097867</c:v>
                </c:pt>
                <c:pt idx="20649">
                  <c:v>1.1012345436795596</c:v>
                </c:pt>
                <c:pt idx="20650">
                  <c:v>1.1005550403608058</c:v>
                </c:pt>
                <c:pt idx="20651">
                  <c:v>1.101089256646083</c:v>
                </c:pt>
                <c:pt idx="20652">
                  <c:v>1.1023138792648131</c:v>
                </c:pt>
                <c:pt idx="20653">
                  <c:v>1.1014116990122895</c:v>
                </c:pt>
                <c:pt idx="20654">
                  <c:v>1.101351231435421</c:v>
                </c:pt>
                <c:pt idx="20655">
                  <c:v>1.1017090538959347</c:v>
                </c:pt>
                <c:pt idx="20656">
                  <c:v>1.1020493946066108</c:v>
                </c:pt>
                <c:pt idx="20657">
                  <c:v>1.1012191090634162</c:v>
                </c:pt>
                <c:pt idx="20658">
                  <c:v>1.1030629204911853</c:v>
                </c:pt>
                <c:pt idx="20659">
                  <c:v>1.1014359306847596</c:v>
                </c:pt>
                <c:pt idx="20660">
                  <c:v>1.1021398814424084</c:v>
                </c:pt>
                <c:pt idx="20661">
                  <c:v>1.1019369901611802</c:v>
                </c:pt>
                <c:pt idx="20662">
                  <c:v>1.1016047392850385</c:v>
                </c:pt>
                <c:pt idx="20663">
                  <c:v>1.1016686052008418</c:v>
                </c:pt>
                <c:pt idx="20664">
                  <c:v>1.1008681004894232</c:v>
                </c:pt>
                <c:pt idx="20665">
                  <c:v>1.1012060962375205</c:v>
                </c:pt>
                <c:pt idx="20666">
                  <c:v>1.1026260024760139</c:v>
                </c:pt>
                <c:pt idx="20667">
                  <c:v>1.1009447815497044</c:v>
                </c:pt>
                <c:pt idx="20668">
                  <c:v>1.1000214715205032</c:v>
                </c:pt>
                <c:pt idx="20669">
                  <c:v>1.1011879229412966</c:v>
                </c:pt>
                <c:pt idx="20670">
                  <c:v>1.1014300936172632</c:v>
                </c:pt>
                <c:pt idx="20671">
                  <c:v>1.1018499962879329</c:v>
                </c:pt>
                <c:pt idx="20672">
                  <c:v>1.10117334057411</c:v>
                </c:pt>
                <c:pt idx="20673">
                  <c:v>1.1013401819195161</c:v>
                </c:pt>
                <c:pt idx="20674">
                  <c:v>1.1008161869929476</c:v>
                </c:pt>
                <c:pt idx="20675">
                  <c:v>1.1011617460928436</c:v>
                </c:pt>
                <c:pt idx="20676">
                  <c:v>1.1014778964576664</c:v>
                </c:pt>
                <c:pt idx="20677">
                  <c:v>1.1016379217568995</c:v>
                </c:pt>
                <c:pt idx="20678">
                  <c:v>1.1006398573632277</c:v>
                </c:pt>
                <c:pt idx="20679">
                  <c:v>1.1005856867982597</c:v>
                </c:pt>
                <c:pt idx="20680">
                  <c:v>1.1021496420082042</c:v>
                </c:pt>
                <c:pt idx="20681">
                  <c:v>1.1020622936568509</c:v>
                </c:pt>
                <c:pt idx="20682">
                  <c:v>1.1026197137764322</c:v>
                </c:pt>
                <c:pt idx="20683">
                  <c:v>1.1014431601171388</c:v>
                </c:pt>
                <c:pt idx="20684">
                  <c:v>1.1017320570214626</c:v>
                </c:pt>
                <c:pt idx="20685">
                  <c:v>1.1014165059069985</c:v>
                </c:pt>
                <c:pt idx="20686">
                  <c:v>1.1013573765502549</c:v>
                </c:pt>
                <c:pt idx="20687">
                  <c:v>1.1020581620819978</c:v>
                </c:pt>
                <c:pt idx="20688">
                  <c:v>1.1014532351900213</c:v>
                </c:pt>
                <c:pt idx="20689">
                  <c:v>1.1030498048134396</c:v>
                </c:pt>
                <c:pt idx="20690">
                  <c:v>1.1018092990939043</c:v>
                </c:pt>
                <c:pt idx="20691">
                  <c:v>1.1012526805706826</c:v>
                </c:pt>
                <c:pt idx="20692">
                  <c:v>1.1019953605553121</c:v>
                </c:pt>
                <c:pt idx="20693">
                  <c:v>1.1012550972310942</c:v>
                </c:pt>
                <c:pt idx="20694">
                  <c:v>1.1013809860639909</c:v>
                </c:pt>
                <c:pt idx="20695">
                  <c:v>1.1008509404855762</c:v>
                </c:pt>
                <c:pt idx="20696">
                  <c:v>1.1019097891371079</c:v>
                </c:pt>
                <c:pt idx="20697">
                  <c:v>1.1028830121024999</c:v>
                </c:pt>
                <c:pt idx="20698">
                  <c:v>1.1008646132032691</c:v>
                </c:pt>
                <c:pt idx="20699">
                  <c:v>1.1014975092257011</c:v>
                </c:pt>
                <c:pt idx="20700">
                  <c:v>1.1005577940354989</c:v>
                </c:pt>
                <c:pt idx="20701">
                  <c:v>1.1019332904769321</c:v>
                </c:pt>
                <c:pt idx="20702">
                  <c:v>1.1004940718312106</c:v>
                </c:pt>
                <c:pt idx="20703">
                  <c:v>1.1020314963373461</c:v>
                </c:pt>
                <c:pt idx="20704">
                  <c:v>1.1007078162751249</c:v>
                </c:pt>
                <c:pt idx="20705">
                  <c:v>1.1011921156861999</c:v>
                </c:pt>
                <c:pt idx="20706">
                  <c:v>1.1015781850204107</c:v>
                </c:pt>
                <c:pt idx="20707">
                  <c:v>1.1012882921936913</c:v>
                </c:pt>
                <c:pt idx="20708">
                  <c:v>1.1020093632771841</c:v>
                </c:pt>
                <c:pt idx="20709">
                  <c:v>1.1021474029667817</c:v>
                </c:pt>
                <c:pt idx="20710">
                  <c:v>1.100589010070532</c:v>
                </c:pt>
                <c:pt idx="20711">
                  <c:v>1.1027017185062498</c:v>
                </c:pt>
                <c:pt idx="20712">
                  <c:v>1.0999962819373132</c:v>
                </c:pt>
                <c:pt idx="20713">
                  <c:v>1.102019061505662</c:v>
                </c:pt>
                <c:pt idx="20714">
                  <c:v>1.1004173142733384</c:v>
                </c:pt>
                <c:pt idx="20715">
                  <c:v>1.1016715539793609</c:v>
                </c:pt>
                <c:pt idx="20716">
                  <c:v>1.1009422734925991</c:v>
                </c:pt>
                <c:pt idx="20717">
                  <c:v>1.1013054996298361</c:v>
                </c:pt>
                <c:pt idx="20718">
                  <c:v>1.100124538726676</c:v>
                </c:pt>
                <c:pt idx="20719">
                  <c:v>1.101204037840851</c:v>
                </c:pt>
                <c:pt idx="20720">
                  <c:v>1.1013709653268218</c:v>
                </c:pt>
                <c:pt idx="20721">
                  <c:v>1.1015658447472525</c:v>
                </c:pt>
                <c:pt idx="20722">
                  <c:v>1.1018579577385921</c:v>
                </c:pt>
                <c:pt idx="20723">
                  <c:v>1.1022361794414495</c:v>
                </c:pt>
                <c:pt idx="20724">
                  <c:v>1.101220226498786</c:v>
                </c:pt>
                <c:pt idx="20725">
                  <c:v>1.1006176788999933</c:v>
                </c:pt>
                <c:pt idx="20726">
                  <c:v>1.1013336930285584</c:v>
                </c:pt>
                <c:pt idx="20727">
                  <c:v>1.1023215113997518</c:v>
                </c:pt>
                <c:pt idx="20728">
                  <c:v>1.1008990128469802</c:v>
                </c:pt>
                <c:pt idx="20729">
                  <c:v>1.1012488141892778</c:v>
                </c:pt>
                <c:pt idx="20730">
                  <c:v>1.1023177675545033</c:v>
                </c:pt>
                <c:pt idx="20731">
                  <c:v>1.0999110931385168</c:v>
                </c:pt>
                <c:pt idx="20732">
                  <c:v>1.1023366315053071</c:v>
                </c:pt>
                <c:pt idx="20733">
                  <c:v>1.1012428851638671</c:v>
                </c:pt>
                <c:pt idx="20734">
                  <c:v>1.1015117350699897</c:v>
                </c:pt>
                <c:pt idx="20735">
                  <c:v>1.1017207566781844</c:v>
                </c:pt>
                <c:pt idx="20736">
                  <c:v>1.1005780082934933</c:v>
                </c:pt>
                <c:pt idx="20737">
                  <c:v>1.1016188229292003</c:v>
                </c:pt>
                <c:pt idx="20738">
                  <c:v>1.101149048070555</c:v>
                </c:pt>
                <c:pt idx="20739">
                  <c:v>1.1006159994170857</c:v>
                </c:pt>
                <c:pt idx="20740">
                  <c:v>1.1014999593408448</c:v>
                </c:pt>
                <c:pt idx="20741">
                  <c:v>1.1013148347524098</c:v>
                </c:pt>
                <c:pt idx="20742">
                  <c:v>1.1010714894457461</c:v>
                </c:pt>
                <c:pt idx="20743">
                  <c:v>1.1014542857809746</c:v>
                </c:pt>
                <c:pt idx="20744">
                  <c:v>1.1010515680331168</c:v>
                </c:pt>
                <c:pt idx="20745">
                  <c:v>1.1022597060675072</c:v>
                </c:pt>
                <c:pt idx="20746">
                  <c:v>1.1018625944172773</c:v>
                </c:pt>
                <c:pt idx="20747">
                  <c:v>1.1014027222400264</c:v>
                </c:pt>
                <c:pt idx="20748">
                  <c:v>1.1012128371493635</c:v>
                </c:pt>
                <c:pt idx="20749">
                  <c:v>1.1024383847202905</c:v>
                </c:pt>
                <c:pt idx="20750">
                  <c:v>1.1011168434255501</c:v>
                </c:pt>
                <c:pt idx="20751">
                  <c:v>1.101467694374529</c:v>
                </c:pt>
                <c:pt idx="20752">
                  <c:v>1.101582561484115</c:v>
                </c:pt>
                <c:pt idx="20753">
                  <c:v>1.1011574132785487</c:v>
                </c:pt>
                <c:pt idx="20754">
                  <c:v>1.1014130417315449</c:v>
                </c:pt>
                <c:pt idx="20755">
                  <c:v>1.1013261814763975</c:v>
                </c:pt>
                <c:pt idx="20756">
                  <c:v>1.1013400128241895</c:v>
                </c:pt>
                <c:pt idx="20757">
                  <c:v>1.1013520202627887</c:v>
                </c:pt>
                <c:pt idx="20758">
                  <c:v>1.1004423084562649</c:v>
                </c:pt>
                <c:pt idx="20759">
                  <c:v>1.1012350121870973</c:v>
                </c:pt>
                <c:pt idx="20760">
                  <c:v>1.1011097466884763</c:v>
                </c:pt>
                <c:pt idx="20761">
                  <c:v>1.1015573841226007</c:v>
                </c:pt>
                <c:pt idx="20762">
                  <c:v>1.1008082402064989</c:v>
                </c:pt>
                <c:pt idx="20763">
                  <c:v>1.1019003006187362</c:v>
                </c:pt>
                <c:pt idx="20764">
                  <c:v>1.1020713328140443</c:v>
                </c:pt>
                <c:pt idx="20765">
                  <c:v>1.1023566577544994</c:v>
                </c:pt>
                <c:pt idx="20766">
                  <c:v>1.1023988453732443</c:v>
                </c:pt>
                <c:pt idx="20767">
                  <c:v>1.1016401322307565</c:v>
                </c:pt>
                <c:pt idx="20768">
                  <c:v>1.1025090456276745</c:v>
                </c:pt>
                <c:pt idx="20769">
                  <c:v>1.1008039690347096</c:v>
                </c:pt>
                <c:pt idx="20770">
                  <c:v>1.1012176256198882</c:v>
                </c:pt>
                <c:pt idx="20771">
                  <c:v>1.1010520998379045</c:v>
                </c:pt>
                <c:pt idx="20772">
                  <c:v>1.1006777617204577</c:v>
                </c:pt>
                <c:pt idx="20773">
                  <c:v>1.100314858149835</c:v>
                </c:pt>
                <c:pt idx="20774">
                  <c:v>1.0999499353352549</c:v>
                </c:pt>
                <c:pt idx="20775">
                  <c:v>1.1025119543940753</c:v>
                </c:pt>
                <c:pt idx="20776">
                  <c:v>1.1013002479038969</c:v>
                </c:pt>
                <c:pt idx="20777">
                  <c:v>1.1007387527687598</c:v>
                </c:pt>
                <c:pt idx="20778">
                  <c:v>1.101005295148682</c:v>
                </c:pt>
                <c:pt idx="20779">
                  <c:v>1.1005877346940638</c:v>
                </c:pt>
                <c:pt idx="20780">
                  <c:v>1.1025165038489946</c:v>
                </c:pt>
                <c:pt idx="20781">
                  <c:v>1.1010661937047084</c:v>
                </c:pt>
                <c:pt idx="20782">
                  <c:v>1.1016305587074886</c:v>
                </c:pt>
                <c:pt idx="20783">
                  <c:v>1.1018599843558885</c:v>
                </c:pt>
                <c:pt idx="20784">
                  <c:v>1.1016043178706154</c:v>
                </c:pt>
                <c:pt idx="20785">
                  <c:v>1.102085544268453</c:v>
                </c:pt>
                <c:pt idx="20786">
                  <c:v>1.1007888953199065</c:v>
                </c:pt>
                <c:pt idx="20787">
                  <c:v>1.1014792761741359</c:v>
                </c:pt>
                <c:pt idx="20788">
                  <c:v>1.1009667949165824</c:v>
                </c:pt>
                <c:pt idx="20789">
                  <c:v>1.1014806757687148</c:v>
                </c:pt>
                <c:pt idx="20790">
                  <c:v>1.1011270692293238</c:v>
                </c:pt>
                <c:pt idx="20791">
                  <c:v>1.1008582198945085</c:v>
                </c:pt>
                <c:pt idx="20792">
                  <c:v>1.1023972080011399</c:v>
                </c:pt>
                <c:pt idx="20793">
                  <c:v>1.1013662837211333</c:v>
                </c:pt>
                <c:pt idx="20794">
                  <c:v>1.1005148242747116</c:v>
                </c:pt>
                <c:pt idx="20795">
                  <c:v>1.1015107323712665</c:v>
                </c:pt>
                <c:pt idx="20796">
                  <c:v>1.1010422637617199</c:v>
                </c:pt>
                <c:pt idx="20797">
                  <c:v>1.1028495170206891</c:v>
                </c:pt>
                <c:pt idx="20798">
                  <c:v>1.1019604937344287</c:v>
                </c:pt>
                <c:pt idx="20799">
                  <c:v>1.1012640797507871</c:v>
                </c:pt>
                <c:pt idx="20800">
                  <c:v>1.1013892344436509</c:v>
                </c:pt>
                <c:pt idx="20801">
                  <c:v>1.101168027231249</c:v>
                </c:pt>
                <c:pt idx="20802">
                  <c:v>1.1008804548089921</c:v>
                </c:pt>
                <c:pt idx="20803">
                  <c:v>1.1020913386231679</c:v>
                </c:pt>
                <c:pt idx="20804">
                  <c:v>1.1015988531095231</c:v>
                </c:pt>
                <c:pt idx="20805">
                  <c:v>1.1008599552849629</c:v>
                </c:pt>
                <c:pt idx="20806">
                  <c:v>1.1018208646264835</c:v>
                </c:pt>
                <c:pt idx="20807">
                  <c:v>1.1004138741387901</c:v>
                </c:pt>
                <c:pt idx="20808">
                  <c:v>1.1008311201564893</c:v>
                </c:pt>
                <c:pt idx="20809">
                  <c:v>1.1009480331735524</c:v>
                </c:pt>
                <c:pt idx="20810">
                  <c:v>1.101116067770056</c:v>
                </c:pt>
                <c:pt idx="20811">
                  <c:v>1.1013689687451642</c:v>
                </c:pt>
                <c:pt idx="20812">
                  <c:v>1.1004635705705996</c:v>
                </c:pt>
                <c:pt idx="20813">
                  <c:v>1.102368234362366</c:v>
                </c:pt>
                <c:pt idx="20814">
                  <c:v>1.1016665293721932</c:v>
                </c:pt>
                <c:pt idx="20815">
                  <c:v>1.1017764030526831</c:v>
                </c:pt>
                <c:pt idx="20816">
                  <c:v>1.101735310068432</c:v>
                </c:pt>
                <c:pt idx="20817">
                  <c:v>1.1016799246291558</c:v>
                </c:pt>
                <c:pt idx="20818">
                  <c:v>1.1015458302212886</c:v>
                </c:pt>
                <c:pt idx="20819">
                  <c:v>1.1004619560302513</c:v>
                </c:pt>
                <c:pt idx="20820">
                  <c:v>1.1007438545083623</c:v>
                </c:pt>
                <c:pt idx="20821">
                  <c:v>1.1030735829972365</c:v>
                </c:pt>
                <c:pt idx="20822">
                  <c:v>1.1023010565152336</c:v>
                </c:pt>
                <c:pt idx="20823">
                  <c:v>1.1021640485526685</c:v>
                </c:pt>
                <c:pt idx="20824">
                  <c:v>1.1003875904128297</c:v>
                </c:pt>
                <c:pt idx="20825">
                  <c:v>1.1027115625022217</c:v>
                </c:pt>
                <c:pt idx="20826">
                  <c:v>1.1013838065023895</c:v>
                </c:pt>
                <c:pt idx="20827">
                  <c:v>1.1006927851118167</c:v>
                </c:pt>
                <c:pt idx="20828">
                  <c:v>1.1010178604099374</c:v>
                </c:pt>
                <c:pt idx="20829">
                  <c:v>1.1010801263118863</c:v>
                </c:pt>
                <c:pt idx="20830">
                  <c:v>1.1024054769965199</c:v>
                </c:pt>
                <c:pt idx="20831">
                  <c:v>1.1020707007894468</c:v>
                </c:pt>
                <c:pt idx="20832">
                  <c:v>1.100079215119351</c:v>
                </c:pt>
                <c:pt idx="20833">
                  <c:v>1.1009181370494179</c:v>
                </c:pt>
                <c:pt idx="20834">
                  <c:v>1.1011113184049097</c:v>
                </c:pt>
                <c:pt idx="20835">
                  <c:v>1.101163073801674</c:v>
                </c:pt>
                <c:pt idx="20836">
                  <c:v>1.1003923603832657</c:v>
                </c:pt>
                <c:pt idx="20837">
                  <c:v>1.1017606010391876</c:v>
                </c:pt>
                <c:pt idx="20838">
                  <c:v>1.1018428695226867</c:v>
                </c:pt>
                <c:pt idx="20839">
                  <c:v>1.1023190343986997</c:v>
                </c:pt>
                <c:pt idx="20840">
                  <c:v>1.1018087171507076</c:v>
                </c:pt>
                <c:pt idx="20841">
                  <c:v>1.101091758463677</c:v>
                </c:pt>
                <c:pt idx="20842">
                  <c:v>1.1016511977033172</c:v>
                </c:pt>
                <c:pt idx="20843">
                  <c:v>1.101588593438104</c:v>
                </c:pt>
                <c:pt idx="20844">
                  <c:v>1.1026005828615564</c:v>
                </c:pt>
                <c:pt idx="20845">
                  <c:v>1.1016556862223632</c:v>
                </c:pt>
                <c:pt idx="20846">
                  <c:v>1.1013604844961535</c:v>
                </c:pt>
                <c:pt idx="20847">
                  <c:v>1.1009016791111008</c:v>
                </c:pt>
                <c:pt idx="20848">
                  <c:v>1.1019933131009689</c:v>
                </c:pt>
                <c:pt idx="20849">
                  <c:v>1.1011750609541824</c:v>
                </c:pt>
                <c:pt idx="20850">
                  <c:v>1.1018714280883297</c:v>
                </c:pt>
                <c:pt idx="20851">
                  <c:v>1.1015156941705384</c:v>
                </c:pt>
                <c:pt idx="20852">
                  <c:v>1.1026508838677731</c:v>
                </c:pt>
                <c:pt idx="20853">
                  <c:v>1.0997235325290899</c:v>
                </c:pt>
                <c:pt idx="20854">
                  <c:v>1.1016855310590057</c:v>
                </c:pt>
                <c:pt idx="20855">
                  <c:v>1.1025266263037321</c:v>
                </c:pt>
                <c:pt idx="20856">
                  <c:v>1.1010521889366234</c:v>
                </c:pt>
                <c:pt idx="20857">
                  <c:v>1.1015729262016607</c:v>
                </c:pt>
                <c:pt idx="20858">
                  <c:v>1.1018283690630009</c:v>
                </c:pt>
                <c:pt idx="20859">
                  <c:v>1.1012304956392314</c:v>
                </c:pt>
                <c:pt idx="20860">
                  <c:v>1.1019614150683479</c:v>
                </c:pt>
                <c:pt idx="20861">
                  <c:v>1.1012112484861929</c:v>
                </c:pt>
                <c:pt idx="20862">
                  <c:v>1.1007177458216033</c:v>
                </c:pt>
                <c:pt idx="20863">
                  <c:v>1.101947450176058</c:v>
                </c:pt>
                <c:pt idx="20864">
                  <c:v>1.1008704007272732</c:v>
                </c:pt>
                <c:pt idx="20865">
                  <c:v>1.1014557590842866</c:v>
                </c:pt>
                <c:pt idx="20866">
                  <c:v>1.1015270883436601</c:v>
                </c:pt>
                <c:pt idx="20867">
                  <c:v>1.1007316219466623</c:v>
                </c:pt>
                <c:pt idx="20868">
                  <c:v>1.1008473466753137</c:v>
                </c:pt>
                <c:pt idx="20869">
                  <c:v>1.1011386227780366</c:v>
                </c:pt>
                <c:pt idx="20870">
                  <c:v>1.1015828496707261</c:v>
                </c:pt>
                <c:pt idx="20871">
                  <c:v>1.1012258486335336</c:v>
                </c:pt>
                <c:pt idx="20872">
                  <c:v>1.1030380985101453</c:v>
                </c:pt>
                <c:pt idx="20873">
                  <c:v>1.1017096482988922</c:v>
                </c:pt>
                <c:pt idx="20874">
                  <c:v>1.1015584210939211</c:v>
                </c:pt>
                <c:pt idx="20875">
                  <c:v>1.1012215032332515</c:v>
                </c:pt>
                <c:pt idx="20876">
                  <c:v>1.1018003748969591</c:v>
                </c:pt>
                <c:pt idx="20877">
                  <c:v>1.1008397889220793</c:v>
                </c:pt>
                <c:pt idx="20878">
                  <c:v>1.1014018661563274</c:v>
                </c:pt>
                <c:pt idx="20879">
                  <c:v>1.1015958751516115</c:v>
                </c:pt>
                <c:pt idx="20880">
                  <c:v>1.101315262593606</c:v>
                </c:pt>
                <c:pt idx="20881">
                  <c:v>1.0999431177749515</c:v>
                </c:pt>
                <c:pt idx="20882">
                  <c:v>1.1010168680828376</c:v>
                </c:pt>
                <c:pt idx="20883">
                  <c:v>1.1015396008519922</c:v>
                </c:pt>
                <c:pt idx="20884">
                  <c:v>1.1005159297123748</c:v>
                </c:pt>
                <c:pt idx="20885">
                  <c:v>1.1010888468668403</c:v>
                </c:pt>
                <c:pt idx="20886">
                  <c:v>1.1012332595297827</c:v>
                </c:pt>
                <c:pt idx="20887">
                  <c:v>1.1020867157685152</c:v>
                </c:pt>
                <c:pt idx="20888">
                  <c:v>1.1021719450888423</c:v>
                </c:pt>
                <c:pt idx="20889">
                  <c:v>1.1011643466325174</c:v>
                </c:pt>
                <c:pt idx="20890">
                  <c:v>1.1010565045885403</c:v>
                </c:pt>
                <c:pt idx="20891">
                  <c:v>1.1015205413689355</c:v>
                </c:pt>
                <c:pt idx="20892">
                  <c:v>1.1010239926805261</c:v>
                </c:pt>
                <c:pt idx="20893">
                  <c:v>1.1005113545521135</c:v>
                </c:pt>
                <c:pt idx="20894">
                  <c:v>1.1009563525996637</c:v>
                </c:pt>
                <c:pt idx="20895">
                  <c:v>1.1013619594369644</c:v>
                </c:pt>
                <c:pt idx="20896">
                  <c:v>1.1010490282573493</c:v>
                </c:pt>
                <c:pt idx="20897">
                  <c:v>1.1018715899212193</c:v>
                </c:pt>
                <c:pt idx="20898">
                  <c:v>1.1020065127739835</c:v>
                </c:pt>
                <c:pt idx="20899">
                  <c:v>1.1027197016868919</c:v>
                </c:pt>
                <c:pt idx="20900">
                  <c:v>1.1013462658164932</c:v>
                </c:pt>
                <c:pt idx="20901">
                  <c:v>1.101718475193294</c:v>
                </c:pt>
                <c:pt idx="20902">
                  <c:v>1.1012745161374335</c:v>
                </c:pt>
                <c:pt idx="20903">
                  <c:v>1.1017474650281196</c:v>
                </c:pt>
                <c:pt idx="20904">
                  <c:v>1.1018025789993446</c:v>
                </c:pt>
                <c:pt idx="20905">
                  <c:v>1.101051252934425</c:v>
                </c:pt>
                <c:pt idx="20906">
                  <c:v>1.1003688712114974</c:v>
                </c:pt>
                <c:pt idx="20907">
                  <c:v>1.0999918364352907</c:v>
                </c:pt>
                <c:pt idx="20908">
                  <c:v>1.1010698349642041</c:v>
                </c:pt>
                <c:pt idx="20909">
                  <c:v>1.1009130585898292</c:v>
                </c:pt>
                <c:pt idx="20910">
                  <c:v>1.100693256218866</c:v>
                </c:pt>
                <c:pt idx="20911">
                  <c:v>1.1023325754120403</c:v>
                </c:pt>
                <c:pt idx="20912">
                  <c:v>1.1015481640227074</c:v>
                </c:pt>
                <c:pt idx="20913">
                  <c:v>1.1015323625906448</c:v>
                </c:pt>
                <c:pt idx="20914">
                  <c:v>1.1018061333309421</c:v>
                </c:pt>
                <c:pt idx="20915">
                  <c:v>1.1008931980675967</c:v>
                </c:pt>
                <c:pt idx="20916">
                  <c:v>1.1014293759417697</c:v>
                </c:pt>
                <c:pt idx="20917">
                  <c:v>1.1004189675612546</c:v>
                </c:pt>
                <c:pt idx="20918">
                  <c:v>1.1018266863922035</c:v>
                </c:pt>
                <c:pt idx="20919">
                  <c:v>1.10139035146621</c:v>
                </c:pt>
                <c:pt idx="20920">
                  <c:v>1.1006938427520809</c:v>
                </c:pt>
                <c:pt idx="20921">
                  <c:v>1.1022985728094616</c:v>
                </c:pt>
                <c:pt idx="20922">
                  <c:v>1.1019711036062474</c:v>
                </c:pt>
                <c:pt idx="20923">
                  <c:v>1.1020749361334965</c:v>
                </c:pt>
                <c:pt idx="20924">
                  <c:v>1.1028148300122591</c:v>
                </c:pt>
                <c:pt idx="20925">
                  <c:v>1.1015746574434169</c:v>
                </c:pt>
                <c:pt idx="20926">
                  <c:v>1.1012475020633385</c:v>
                </c:pt>
                <c:pt idx="20927">
                  <c:v>1.1008567540111971</c:v>
                </c:pt>
                <c:pt idx="20928">
                  <c:v>1.1014232056759841</c:v>
                </c:pt>
                <c:pt idx="20929">
                  <c:v>1.1013760246695332</c:v>
                </c:pt>
                <c:pt idx="20930">
                  <c:v>1.1000454315754686</c:v>
                </c:pt>
                <c:pt idx="20931">
                  <c:v>1.1008223936303572</c:v>
                </c:pt>
                <c:pt idx="20932">
                  <c:v>1.1018078209262365</c:v>
                </c:pt>
                <c:pt idx="20933">
                  <c:v>1.1011776351154547</c:v>
                </c:pt>
                <c:pt idx="20934">
                  <c:v>1.1008466802778025</c:v>
                </c:pt>
                <c:pt idx="20935">
                  <c:v>1.101418117772188</c:v>
                </c:pt>
                <c:pt idx="20936">
                  <c:v>1.1015941633738309</c:v>
                </c:pt>
                <c:pt idx="20937">
                  <c:v>1.1012662936352575</c:v>
                </c:pt>
                <c:pt idx="20938">
                  <c:v>1.101104412169571</c:v>
                </c:pt>
                <c:pt idx="20939">
                  <c:v>1.1015122717326484</c:v>
                </c:pt>
                <c:pt idx="20940">
                  <c:v>1.1012758006795453</c:v>
                </c:pt>
                <c:pt idx="20941">
                  <c:v>1.1023429916044662</c:v>
                </c:pt>
                <c:pt idx="20942">
                  <c:v>1.1007183198100894</c:v>
                </c:pt>
                <c:pt idx="20943">
                  <c:v>1.1004294609719629</c:v>
                </c:pt>
                <c:pt idx="20944">
                  <c:v>1.1002963991817714</c:v>
                </c:pt>
                <c:pt idx="20945">
                  <c:v>1.1014084387971628</c:v>
                </c:pt>
                <c:pt idx="20946">
                  <c:v>1.1023706805389792</c:v>
                </c:pt>
                <c:pt idx="20947">
                  <c:v>1.1014366509847084</c:v>
                </c:pt>
                <c:pt idx="20948">
                  <c:v>1.1019328936300421</c:v>
                </c:pt>
                <c:pt idx="20949">
                  <c:v>1.1016752121364002</c:v>
                </c:pt>
                <c:pt idx="20950">
                  <c:v>1.1018421077564853</c:v>
                </c:pt>
                <c:pt idx="20951">
                  <c:v>1.1010241313366467</c:v>
                </c:pt>
                <c:pt idx="20952">
                  <c:v>1.1013665932775825</c:v>
                </c:pt>
                <c:pt idx="20953">
                  <c:v>1.1008950107479749</c:v>
                </c:pt>
                <c:pt idx="20954">
                  <c:v>1.1013508859779264</c:v>
                </c:pt>
                <c:pt idx="20955">
                  <c:v>1.100535591602021</c:v>
                </c:pt>
                <c:pt idx="20956">
                  <c:v>1.1015628249966771</c:v>
                </c:pt>
                <c:pt idx="20957">
                  <c:v>1.100399710770551</c:v>
                </c:pt>
                <c:pt idx="20958">
                  <c:v>1.1012350121870975</c:v>
                </c:pt>
                <c:pt idx="20959">
                  <c:v>1.1008559222854359</c:v>
                </c:pt>
                <c:pt idx="20960">
                  <c:v>1.1010188575436772</c:v>
                </c:pt>
                <c:pt idx="20961">
                  <c:v>1.1012478524217717</c:v>
                </c:pt>
                <c:pt idx="20962">
                  <c:v>1.1019362620555131</c:v>
                </c:pt>
                <c:pt idx="20963">
                  <c:v>1.1010862653308351</c:v>
                </c:pt>
                <c:pt idx="20964">
                  <c:v>1.100773166269913</c:v>
                </c:pt>
                <c:pt idx="20965">
                  <c:v>1.1018174530809635</c:v>
                </c:pt>
                <c:pt idx="20966">
                  <c:v>1.1017815835670803</c:v>
                </c:pt>
                <c:pt idx="20967">
                  <c:v>1.1017317317435873</c:v>
                </c:pt>
                <c:pt idx="20968">
                  <c:v>1.1007543198202403</c:v>
                </c:pt>
                <c:pt idx="20969">
                  <c:v>1.1011996802566606</c:v>
                </c:pt>
                <c:pt idx="20970">
                  <c:v>1.101887398306312</c:v>
                </c:pt>
                <c:pt idx="20971">
                  <c:v>1.1020701234481012</c:v>
                </c:pt>
                <c:pt idx="20972">
                  <c:v>1.1007146009968338</c:v>
                </c:pt>
                <c:pt idx="20973">
                  <c:v>1.1021848048447436</c:v>
                </c:pt>
                <c:pt idx="20974">
                  <c:v>1.1024225828977718</c:v>
                </c:pt>
                <c:pt idx="20975">
                  <c:v>1.1008119817742463</c:v>
                </c:pt>
                <c:pt idx="20976">
                  <c:v>1.1013321500567428</c:v>
                </c:pt>
                <c:pt idx="20977">
                  <c:v>1.1019392466421143</c:v>
                </c:pt>
                <c:pt idx="20978">
                  <c:v>1.1005049163441154</c:v>
                </c:pt>
                <c:pt idx="20979">
                  <c:v>1.1020904842424581</c:v>
                </c:pt>
                <c:pt idx="20980">
                  <c:v>1.1019035995308897</c:v>
                </c:pt>
                <c:pt idx="20981">
                  <c:v>1.1021812530509032</c:v>
                </c:pt>
                <c:pt idx="20982">
                  <c:v>1.1017848756396669</c:v>
                </c:pt>
                <c:pt idx="20983">
                  <c:v>1.101069922584762</c:v>
                </c:pt>
                <c:pt idx="20984">
                  <c:v>1.1018620815964768</c:v>
                </c:pt>
                <c:pt idx="20985">
                  <c:v>1.1012997522984973</c:v>
                </c:pt>
                <c:pt idx="20986">
                  <c:v>1.1021312812391075</c:v>
                </c:pt>
                <c:pt idx="20987">
                  <c:v>1.1009393888339698</c:v>
                </c:pt>
                <c:pt idx="20988">
                  <c:v>1.1018570375255647</c:v>
                </c:pt>
                <c:pt idx="20989">
                  <c:v>1.1016253440402104</c:v>
                </c:pt>
                <c:pt idx="20990">
                  <c:v>1.1002385189700554</c:v>
                </c:pt>
                <c:pt idx="20991">
                  <c:v>1.1017681618565074</c:v>
                </c:pt>
                <c:pt idx="20992">
                  <c:v>1.1012121624209015</c:v>
                </c:pt>
                <c:pt idx="20993">
                  <c:v>1.1018079014749138</c:v>
                </c:pt>
                <c:pt idx="20994">
                  <c:v>1.102080560166691</c:v>
                </c:pt>
                <c:pt idx="20995">
                  <c:v>1.1014121839938951</c:v>
                </c:pt>
                <c:pt idx="20996">
                  <c:v>1.1006029829115371</c:v>
                </c:pt>
                <c:pt idx="20997">
                  <c:v>1.1010051785821173</c:v>
                </c:pt>
                <c:pt idx="20998">
                  <c:v>1.1016547943500044</c:v>
                </c:pt>
                <c:pt idx="20999">
                  <c:v>1.1015009546546646</c:v>
                </c:pt>
                <c:pt idx="21000">
                  <c:v>1.1016349776048773</c:v>
                </c:pt>
                <c:pt idx="21001">
                  <c:v>1.1009589133521589</c:v>
                </c:pt>
                <c:pt idx="21002">
                  <c:v>1.1009797555744349</c:v>
                </c:pt>
                <c:pt idx="21003">
                  <c:v>1.1021560550631311</c:v>
                </c:pt>
                <c:pt idx="21004">
                  <c:v>1.1013247435100757</c:v>
                </c:pt>
                <c:pt idx="21005">
                  <c:v>1.1025515047394228</c:v>
                </c:pt>
                <c:pt idx="21006">
                  <c:v>1.1023529473468543</c:v>
                </c:pt>
                <c:pt idx="21007">
                  <c:v>1.1024849287864957</c:v>
                </c:pt>
                <c:pt idx="21008">
                  <c:v>1.1011502069236272</c:v>
                </c:pt>
                <c:pt idx="21009">
                  <c:v>1.1016950786549577</c:v>
                </c:pt>
                <c:pt idx="21010">
                  <c:v>1.1020235516825578</c:v>
                </c:pt>
                <c:pt idx="21011">
                  <c:v>1.102608258767148</c:v>
                </c:pt>
                <c:pt idx="21012">
                  <c:v>1.1014994804701788</c:v>
                </c:pt>
                <c:pt idx="21013">
                  <c:v>1.1005585288206758</c:v>
                </c:pt>
                <c:pt idx="21014">
                  <c:v>1.1020041224278174</c:v>
                </c:pt>
                <c:pt idx="21015">
                  <c:v>1.101240756143488</c:v>
                </c:pt>
                <c:pt idx="21016">
                  <c:v>1.1021356214564682</c:v>
                </c:pt>
                <c:pt idx="21017">
                  <c:v>1.1022382576942382</c:v>
                </c:pt>
                <c:pt idx="21018">
                  <c:v>1.1007358364176436</c:v>
                </c:pt>
                <c:pt idx="21019">
                  <c:v>1.1024587417642591</c:v>
                </c:pt>
                <c:pt idx="21020">
                  <c:v>1.1011336082520264</c:v>
                </c:pt>
                <c:pt idx="21021">
                  <c:v>1.1029601066629477</c:v>
                </c:pt>
                <c:pt idx="21022">
                  <c:v>1.1016039135354943</c:v>
                </c:pt>
                <c:pt idx="21023">
                  <c:v>1.1000706363458999</c:v>
                </c:pt>
                <c:pt idx="21024">
                  <c:v>1.1014058872087078</c:v>
                </c:pt>
                <c:pt idx="21025">
                  <c:v>1.1022876775620147</c:v>
                </c:pt>
                <c:pt idx="21026">
                  <c:v>1.1013625523499302</c:v>
                </c:pt>
                <c:pt idx="21027">
                  <c:v>1.1001403558090717</c:v>
                </c:pt>
                <c:pt idx="21028">
                  <c:v>1.101097181069381</c:v>
                </c:pt>
                <c:pt idx="21029">
                  <c:v>1.0998294305787526</c:v>
                </c:pt>
                <c:pt idx="21030">
                  <c:v>1.1015288787838573</c:v>
                </c:pt>
                <c:pt idx="21031">
                  <c:v>1.1011702811390303</c:v>
                </c:pt>
                <c:pt idx="21032">
                  <c:v>1.1016587386951302</c:v>
                </c:pt>
                <c:pt idx="21033">
                  <c:v>1.100130464026523</c:v>
                </c:pt>
                <c:pt idx="21034">
                  <c:v>1.1001732139675904</c:v>
                </c:pt>
                <c:pt idx="21035">
                  <c:v>1.1014831569273806</c:v>
                </c:pt>
                <c:pt idx="21036">
                  <c:v>1.1019116512825406</c:v>
                </c:pt>
                <c:pt idx="21037">
                  <c:v>1.1013255887813356</c:v>
                </c:pt>
                <c:pt idx="21038">
                  <c:v>1.1015702438785024</c:v>
                </c:pt>
                <c:pt idx="21039">
                  <c:v>1.1009593520547216</c:v>
                </c:pt>
                <c:pt idx="21040">
                  <c:v>1.1005989191970398</c:v>
                </c:pt>
                <c:pt idx="21041">
                  <c:v>1.1026757899299109</c:v>
                </c:pt>
                <c:pt idx="21042">
                  <c:v>1.1007554285488172</c:v>
                </c:pt>
                <c:pt idx="21043">
                  <c:v>1.1025800508862602</c:v>
                </c:pt>
                <c:pt idx="21044">
                  <c:v>1.1015201264333896</c:v>
                </c:pt>
                <c:pt idx="21045">
                  <c:v>1.1027416550473816</c:v>
                </c:pt>
                <c:pt idx="21046">
                  <c:v>1.1014999153397735</c:v>
                </c:pt>
                <c:pt idx="21047">
                  <c:v>1.1006013008436264</c:v>
                </c:pt>
                <c:pt idx="21048">
                  <c:v>1.1014836295479984</c:v>
                </c:pt>
                <c:pt idx="21049">
                  <c:v>1.1013787829762749</c:v>
                </c:pt>
                <c:pt idx="21050">
                  <c:v>1.1021800429730415</c:v>
                </c:pt>
                <c:pt idx="21051">
                  <c:v>1.1016181226489308</c:v>
                </c:pt>
                <c:pt idx="21052">
                  <c:v>1.1023552363130136</c:v>
                </c:pt>
                <c:pt idx="21053">
                  <c:v>1.1023046294070449</c:v>
                </c:pt>
                <c:pt idx="21054">
                  <c:v>1.1011476100997266</c:v>
                </c:pt>
                <c:pt idx="21055">
                  <c:v>1.1019977974850448</c:v>
                </c:pt>
                <c:pt idx="21056">
                  <c:v>1.1016521552012895</c:v>
                </c:pt>
                <c:pt idx="21057">
                  <c:v>1.1026029108956195</c:v>
                </c:pt>
                <c:pt idx="21058">
                  <c:v>1.1023555622630885</c:v>
                </c:pt>
                <c:pt idx="21059">
                  <c:v>1.1010652157408922</c:v>
                </c:pt>
                <c:pt idx="21060">
                  <c:v>1.1003573142423171</c:v>
                </c:pt>
                <c:pt idx="21061">
                  <c:v>1.1004428437694587</c:v>
                </c:pt>
                <c:pt idx="21062">
                  <c:v>1.1022909605484963</c:v>
                </c:pt>
                <c:pt idx="21063">
                  <c:v>1.1006590147738433</c:v>
                </c:pt>
                <c:pt idx="21064">
                  <c:v>1.1012976519355704</c:v>
                </c:pt>
                <c:pt idx="21065">
                  <c:v>1.1018825962771623</c:v>
                </c:pt>
                <c:pt idx="21066">
                  <c:v>1.1011850589215697</c:v>
                </c:pt>
                <c:pt idx="21067">
                  <c:v>1.1001111924247247</c:v>
                </c:pt>
                <c:pt idx="21068">
                  <c:v>1.1009288285916112</c:v>
                </c:pt>
                <c:pt idx="21069">
                  <c:v>1.102110499195762</c:v>
                </c:pt>
                <c:pt idx="21070">
                  <c:v>1.1015607618359902</c:v>
                </c:pt>
                <c:pt idx="21071">
                  <c:v>1.1012629477981914</c:v>
                </c:pt>
                <c:pt idx="21072">
                  <c:v>1.100937858660918</c:v>
                </c:pt>
                <c:pt idx="21073">
                  <c:v>1.1011008864653971</c:v>
                </c:pt>
                <c:pt idx="21074">
                  <c:v>1.1016959760743212</c:v>
                </c:pt>
                <c:pt idx="21075">
                  <c:v>1.1017644930467154</c:v>
                </c:pt>
                <c:pt idx="21076">
                  <c:v>1.1012475265172739</c:v>
                </c:pt>
                <c:pt idx="21077">
                  <c:v>1.1017053525688023</c:v>
                </c:pt>
                <c:pt idx="21078">
                  <c:v>1.09967053185861</c:v>
                </c:pt>
                <c:pt idx="21079">
                  <c:v>1.1030271937971539</c:v>
                </c:pt>
                <c:pt idx="21080">
                  <c:v>1.1018624604517224</c:v>
                </c:pt>
                <c:pt idx="21081">
                  <c:v>1.1011246764519949</c:v>
                </c:pt>
                <c:pt idx="21082">
                  <c:v>1.1014942810838657</c:v>
                </c:pt>
                <c:pt idx="21083">
                  <c:v>1.1004880002137474</c:v>
                </c:pt>
                <c:pt idx="21084">
                  <c:v>1.1012123486805263</c:v>
                </c:pt>
                <c:pt idx="21085">
                  <c:v>1.1014383346549312</c:v>
                </c:pt>
                <c:pt idx="21086">
                  <c:v>1.1014825866725346</c:v>
                </c:pt>
                <c:pt idx="21087">
                  <c:v>1.1024398280278331</c:v>
                </c:pt>
                <c:pt idx="21088">
                  <c:v>1.1013879483153231</c:v>
                </c:pt>
                <c:pt idx="21089">
                  <c:v>1.1020979733515139</c:v>
                </c:pt>
                <c:pt idx="21090">
                  <c:v>1.1013177382506114</c:v>
                </c:pt>
                <c:pt idx="21091">
                  <c:v>1.1013019738469214</c:v>
                </c:pt>
                <c:pt idx="21092">
                  <c:v>1.1014101708394279</c:v>
                </c:pt>
                <c:pt idx="21093">
                  <c:v>1.1018906361004277</c:v>
                </c:pt>
                <c:pt idx="21094">
                  <c:v>1.102686800789211</c:v>
                </c:pt>
                <c:pt idx="21095">
                  <c:v>1.1018464100552223</c:v>
                </c:pt>
                <c:pt idx="21096">
                  <c:v>1.1010710001621831</c:v>
                </c:pt>
                <c:pt idx="21097">
                  <c:v>1.101426599576339</c:v>
                </c:pt>
                <c:pt idx="21098">
                  <c:v>1.1012468612879498</c:v>
                </c:pt>
                <c:pt idx="21099">
                  <c:v>1.1020311646031833</c:v>
                </c:pt>
                <c:pt idx="21100">
                  <c:v>1.1017038878239012</c:v>
                </c:pt>
                <c:pt idx="21101">
                  <c:v>1.1014026262333998</c:v>
                </c:pt>
                <c:pt idx="21102">
                  <c:v>1.0999466376568436</c:v>
                </c:pt>
                <c:pt idx="21103">
                  <c:v>1.102548901372381</c:v>
                </c:pt>
                <c:pt idx="21104">
                  <c:v>1.1011141751684812</c:v>
                </c:pt>
                <c:pt idx="21105">
                  <c:v>1.1008072358640706</c:v>
                </c:pt>
                <c:pt idx="21106">
                  <c:v>1.1018767504727165</c:v>
                </c:pt>
                <c:pt idx="21107">
                  <c:v>1.1012904405440511</c:v>
                </c:pt>
                <c:pt idx="21108">
                  <c:v>1.101298315921398</c:v>
                </c:pt>
                <c:pt idx="21109">
                  <c:v>1.100940574831037</c:v>
                </c:pt>
                <c:pt idx="21110">
                  <c:v>1.1017194967174875</c:v>
                </c:pt>
                <c:pt idx="21111">
                  <c:v>1.1013054613175897</c:v>
                </c:pt>
                <c:pt idx="21112">
                  <c:v>1.1016720926679699</c:v>
                </c:pt>
                <c:pt idx="21113">
                  <c:v>1.1003380155599398</c:v>
                </c:pt>
                <c:pt idx="21114">
                  <c:v>1.1021093560293742</c:v>
                </c:pt>
                <c:pt idx="21115">
                  <c:v>1.1006231813170377</c:v>
                </c:pt>
                <c:pt idx="21116">
                  <c:v>1.1019136861554706</c:v>
                </c:pt>
                <c:pt idx="21117">
                  <c:v>1.1014277320639976</c:v>
                </c:pt>
                <c:pt idx="21118">
                  <c:v>1.1008520854559973</c:v>
                </c:pt>
                <c:pt idx="21119">
                  <c:v>1.1016649465978232</c:v>
                </c:pt>
                <c:pt idx="21120">
                  <c:v>1.1016949095208788</c:v>
                </c:pt>
                <c:pt idx="21121">
                  <c:v>1.1007825659349793</c:v>
                </c:pt>
                <c:pt idx="21122">
                  <c:v>1.1032711788578375</c:v>
                </c:pt>
                <c:pt idx="21123">
                  <c:v>1.1017694182021129</c:v>
                </c:pt>
                <c:pt idx="21124">
                  <c:v>1.1007562961272159</c:v>
                </c:pt>
                <c:pt idx="21125">
                  <c:v>1.1012387222414131</c:v>
                </c:pt>
                <c:pt idx="21126">
                  <c:v>1.1017166294918366</c:v>
                </c:pt>
                <c:pt idx="21127">
                  <c:v>1.1007109601766936</c:v>
                </c:pt>
                <c:pt idx="21128">
                  <c:v>1.101354335693709</c:v>
                </c:pt>
                <c:pt idx="21129">
                  <c:v>1.1020809037740591</c:v>
                </c:pt>
                <c:pt idx="21130">
                  <c:v>1.1015732523594048</c:v>
                </c:pt>
                <c:pt idx="21131">
                  <c:v>1.1007264758099373</c:v>
                </c:pt>
                <c:pt idx="21132">
                  <c:v>1.1021451988635931</c:v>
                </c:pt>
                <c:pt idx="21133">
                  <c:v>1.1001119957128886</c:v>
                </c:pt>
                <c:pt idx="21134">
                  <c:v>1.1013791725573159</c:v>
                </c:pt>
                <c:pt idx="21135">
                  <c:v>1.1015652493307115</c:v>
                </c:pt>
                <c:pt idx="21136">
                  <c:v>1.1022436175021042</c:v>
                </c:pt>
                <c:pt idx="21137">
                  <c:v>1.1016647632694483</c:v>
                </c:pt>
                <c:pt idx="21138">
                  <c:v>1.1007219184180803</c:v>
                </c:pt>
                <c:pt idx="21139">
                  <c:v>1.1002126664129048</c:v>
                </c:pt>
                <c:pt idx="21140">
                  <c:v>1.1020068971653822</c:v>
                </c:pt>
                <c:pt idx="21141">
                  <c:v>1.1035233354090666</c:v>
                </c:pt>
                <c:pt idx="21142">
                  <c:v>1.1015854445160393</c:v>
                </c:pt>
                <c:pt idx="21143">
                  <c:v>1.1021745233451736</c:v>
                </c:pt>
                <c:pt idx="21144">
                  <c:v>1.1016000693720058</c:v>
                </c:pt>
                <c:pt idx="21145">
                  <c:v>1.100602964884472</c:v>
                </c:pt>
                <c:pt idx="21146">
                  <c:v>1.1003896419766086</c:v>
                </c:pt>
                <c:pt idx="21147">
                  <c:v>1.1017179374598685</c:v>
                </c:pt>
                <c:pt idx="21148">
                  <c:v>1.1013988296356123</c:v>
                </c:pt>
                <c:pt idx="21149">
                  <c:v>1.101363456406619</c:v>
                </c:pt>
                <c:pt idx="21150">
                  <c:v>1.1013296649033324</c:v>
                </c:pt>
                <c:pt idx="21151">
                  <c:v>1.1001021830255842</c:v>
                </c:pt>
                <c:pt idx="21152">
                  <c:v>1.1013861958245819</c:v>
                </c:pt>
                <c:pt idx="21153">
                  <c:v>1.100667621982407</c:v>
                </c:pt>
                <c:pt idx="21154">
                  <c:v>1.1020933695870183</c:v>
                </c:pt>
                <c:pt idx="21155">
                  <c:v>1.1017028075781783</c:v>
                </c:pt>
                <c:pt idx="21156">
                  <c:v>1.1010800718943665</c:v>
                </c:pt>
                <c:pt idx="21157">
                  <c:v>1.1010089870600746</c:v>
                </c:pt>
                <c:pt idx="21158">
                  <c:v>1.1012017404411778</c:v>
                </c:pt>
                <c:pt idx="21159">
                  <c:v>1.1000219624116452</c:v>
                </c:pt>
                <c:pt idx="21160">
                  <c:v>1.1022247858673644</c:v>
                </c:pt>
                <c:pt idx="21161">
                  <c:v>1.1019260030126647</c:v>
                </c:pt>
                <c:pt idx="21162">
                  <c:v>1.1010229713987827</c:v>
                </c:pt>
                <c:pt idx="21163">
                  <c:v>1.1012175189163764</c:v>
                </c:pt>
                <c:pt idx="21164">
                  <c:v>1.1032242510759862</c:v>
                </c:pt>
                <c:pt idx="21165">
                  <c:v>1.1022358798638581</c:v>
                </c:pt>
                <c:pt idx="21166">
                  <c:v>1.1010741043410817</c:v>
                </c:pt>
                <c:pt idx="21167">
                  <c:v>1.1008247471825068</c:v>
                </c:pt>
                <c:pt idx="21168">
                  <c:v>1.1021955862924442</c:v>
                </c:pt>
                <c:pt idx="21169">
                  <c:v>1.1016381228483911</c:v>
                </c:pt>
                <c:pt idx="21170">
                  <c:v>1.1008824323543436</c:v>
                </c:pt>
                <c:pt idx="21171">
                  <c:v>1.1011945321817096</c:v>
                </c:pt>
                <c:pt idx="21172">
                  <c:v>1.1019437044826208</c:v>
                </c:pt>
                <c:pt idx="21173">
                  <c:v>1.100197518900224</c:v>
                </c:pt>
                <c:pt idx="21174">
                  <c:v>1.1008667945481947</c:v>
                </c:pt>
                <c:pt idx="21175">
                  <c:v>1.1013266552089236</c:v>
                </c:pt>
                <c:pt idx="21176">
                  <c:v>1.1014873389412301</c:v>
                </c:pt>
                <c:pt idx="21177">
                  <c:v>1.1013440719751446</c:v>
                </c:pt>
                <c:pt idx="21178">
                  <c:v>1.1008487572029093</c:v>
                </c:pt>
                <c:pt idx="21179">
                  <c:v>1.1016312608190173</c:v>
                </c:pt>
                <c:pt idx="21180">
                  <c:v>1.1009438943392529</c:v>
                </c:pt>
                <c:pt idx="21181">
                  <c:v>1.1019126023176784</c:v>
                </c:pt>
                <c:pt idx="21182">
                  <c:v>1.1016561660366739</c:v>
                </c:pt>
                <c:pt idx="21183">
                  <c:v>1.1014010274562023</c:v>
                </c:pt>
                <c:pt idx="21184">
                  <c:v>1.1006248490804817</c:v>
                </c:pt>
                <c:pt idx="21185">
                  <c:v>1.1018339451669876</c:v>
                </c:pt>
                <c:pt idx="21186">
                  <c:v>1.101609261365309</c:v>
                </c:pt>
                <c:pt idx="21187">
                  <c:v>1.1018454914496554</c:v>
                </c:pt>
                <c:pt idx="21188">
                  <c:v>1.1014569280513087</c:v>
                </c:pt>
                <c:pt idx="21189">
                  <c:v>1.1027170928316781</c:v>
                </c:pt>
                <c:pt idx="21190">
                  <c:v>1.1015923467217215</c:v>
                </c:pt>
                <c:pt idx="21191">
                  <c:v>1.1009556453904163</c:v>
                </c:pt>
                <c:pt idx="21192">
                  <c:v>1.1021278387800735</c:v>
                </c:pt>
                <c:pt idx="21193">
                  <c:v>1.1031572818721804</c:v>
                </c:pt>
                <c:pt idx="21194">
                  <c:v>1.1024694645743043</c:v>
                </c:pt>
                <c:pt idx="21195">
                  <c:v>1.1013068296858848</c:v>
                </c:pt>
                <c:pt idx="21196">
                  <c:v>1.100715490541796</c:v>
                </c:pt>
                <c:pt idx="21197">
                  <c:v>1.1013470968178281</c:v>
                </c:pt>
                <c:pt idx="21198">
                  <c:v>1.1011045983754446</c:v>
                </c:pt>
                <c:pt idx="21199">
                  <c:v>1.1013410293768218</c:v>
                </c:pt>
                <c:pt idx="21200">
                  <c:v>1.1014518638490958</c:v>
                </c:pt>
                <c:pt idx="21201">
                  <c:v>1.1013579983307136</c:v>
                </c:pt>
                <c:pt idx="21202">
                  <c:v>1.1004604673386731</c:v>
                </c:pt>
                <c:pt idx="21203">
                  <c:v>1.1015303867010895</c:v>
                </c:pt>
                <c:pt idx="21204">
                  <c:v>1.1014161178208406</c:v>
                </c:pt>
                <c:pt idx="21205">
                  <c:v>1.1005410781771672</c:v>
                </c:pt>
                <c:pt idx="21206">
                  <c:v>1.1019159298247989</c:v>
                </c:pt>
                <c:pt idx="21207">
                  <c:v>1.1027993832053928</c:v>
                </c:pt>
                <c:pt idx="21208">
                  <c:v>1.1008668841007103</c:v>
                </c:pt>
                <c:pt idx="21209">
                  <c:v>1.1017858287853126</c:v>
                </c:pt>
                <c:pt idx="21210">
                  <c:v>1.1019010241229039</c:v>
                </c:pt>
                <c:pt idx="21211">
                  <c:v>1.1011995300308401</c:v>
                </c:pt>
                <c:pt idx="21212">
                  <c:v>1.1012025511858632</c:v>
                </c:pt>
                <c:pt idx="21213">
                  <c:v>1.1013829389609271</c:v>
                </c:pt>
                <c:pt idx="21214">
                  <c:v>1.1013295114702373</c:v>
                </c:pt>
                <c:pt idx="21215">
                  <c:v>1.1014664613388541</c:v>
                </c:pt>
                <c:pt idx="21216">
                  <c:v>1.1022191346416619</c:v>
                </c:pt>
                <c:pt idx="21217">
                  <c:v>1.1012316120523484</c:v>
                </c:pt>
                <c:pt idx="21218">
                  <c:v>1.100913848250775</c:v>
                </c:pt>
                <c:pt idx="21219">
                  <c:v>1.1019731635418117</c:v>
                </c:pt>
                <c:pt idx="21220">
                  <c:v>1.1014115516919405</c:v>
                </c:pt>
                <c:pt idx="21221">
                  <c:v>1.1020341384976462</c:v>
                </c:pt>
                <c:pt idx="21222">
                  <c:v>1.1015688567124178</c:v>
                </c:pt>
                <c:pt idx="21223">
                  <c:v>1.1013855281390532</c:v>
                </c:pt>
                <c:pt idx="21224">
                  <c:v>1.1018760683507667</c:v>
                </c:pt>
                <c:pt idx="21225">
                  <c:v>1.1026188729751427</c:v>
                </c:pt>
                <c:pt idx="21226">
                  <c:v>1.0999807459189885</c:v>
                </c:pt>
                <c:pt idx="21227">
                  <c:v>1.1011605021574542</c:v>
                </c:pt>
                <c:pt idx="21228">
                  <c:v>1.1017222099552879</c:v>
                </c:pt>
                <c:pt idx="21229">
                  <c:v>1.1011325128669276</c:v>
                </c:pt>
                <c:pt idx="21230">
                  <c:v>1.1014529816517642</c:v>
                </c:pt>
                <c:pt idx="21231">
                  <c:v>1.101782631070888</c:v>
                </c:pt>
                <c:pt idx="21232">
                  <c:v>1.1011069939716442</c:v>
                </c:pt>
                <c:pt idx="21233">
                  <c:v>1.1007011997645817</c:v>
                </c:pt>
                <c:pt idx="21234">
                  <c:v>1.1014618734592427</c:v>
                </c:pt>
                <c:pt idx="21235">
                  <c:v>1.1006112177629792</c:v>
                </c:pt>
                <c:pt idx="21236">
                  <c:v>1.1023975286161527</c:v>
                </c:pt>
                <c:pt idx="21237">
                  <c:v>1.1019977603871265</c:v>
                </c:pt>
                <c:pt idx="21238">
                  <c:v>1.1013406168903226</c:v>
                </c:pt>
                <c:pt idx="21239">
                  <c:v>1.1019302902082619</c:v>
                </c:pt>
                <c:pt idx="21240">
                  <c:v>1.1028708551114119</c:v>
                </c:pt>
                <c:pt idx="21241">
                  <c:v>1.101676635909538</c:v>
                </c:pt>
                <c:pt idx="21242">
                  <c:v>1.1007631344397324</c:v>
                </c:pt>
                <c:pt idx="21243">
                  <c:v>1.1015409797676399</c:v>
                </c:pt>
                <c:pt idx="21244">
                  <c:v>1.1016264240578333</c:v>
                </c:pt>
                <c:pt idx="21245">
                  <c:v>1.1014701875672575</c:v>
                </c:pt>
                <c:pt idx="21246">
                  <c:v>1.1007865603494471</c:v>
                </c:pt>
                <c:pt idx="21247">
                  <c:v>1.1011279264499583</c:v>
                </c:pt>
                <c:pt idx="21248">
                  <c:v>1.1011542126258744</c:v>
                </c:pt>
                <c:pt idx="21249">
                  <c:v>1.1020801560383418</c:v>
                </c:pt>
                <c:pt idx="21250">
                  <c:v>1.1021914231479535</c:v>
                </c:pt>
                <c:pt idx="21251">
                  <c:v>1.0999907610668316</c:v>
                </c:pt>
                <c:pt idx="21252">
                  <c:v>1.101980272256335</c:v>
                </c:pt>
                <c:pt idx="21253">
                  <c:v>1.1013177243780279</c:v>
                </c:pt>
                <c:pt idx="21254">
                  <c:v>1.1026897557508906</c:v>
                </c:pt>
                <c:pt idx="21255">
                  <c:v>1.1005721386726179</c:v>
                </c:pt>
                <c:pt idx="21256">
                  <c:v>1.1008398051987103</c:v>
                </c:pt>
                <c:pt idx="21257">
                  <c:v>1.102073985627718</c:v>
                </c:pt>
                <c:pt idx="21258">
                  <c:v>1.1021030682579951</c:v>
                </c:pt>
                <c:pt idx="21259">
                  <c:v>1.1006758995013146</c:v>
                </c:pt>
                <c:pt idx="21260">
                  <c:v>1.1020764650097248</c:v>
                </c:pt>
                <c:pt idx="21261">
                  <c:v>1.1010400563119367</c:v>
                </c:pt>
                <c:pt idx="21262">
                  <c:v>1.1011649833153361</c:v>
                </c:pt>
                <c:pt idx="21263">
                  <c:v>1.1025386421998598</c:v>
                </c:pt>
                <c:pt idx="21264">
                  <c:v>1.1012760067725746</c:v>
                </c:pt>
                <c:pt idx="21265">
                  <c:v>1.1018847955494795</c:v>
                </c:pt>
                <c:pt idx="21266">
                  <c:v>1.1005333729926685</c:v>
                </c:pt>
                <c:pt idx="21267">
                  <c:v>1.1020247918297215</c:v>
                </c:pt>
                <c:pt idx="21268">
                  <c:v>1.1014378289265108</c:v>
                </c:pt>
                <c:pt idx="21269">
                  <c:v>1.1011648069415607</c:v>
                </c:pt>
                <c:pt idx="21270">
                  <c:v>1.1026502277883135</c:v>
                </c:pt>
                <c:pt idx="21271">
                  <c:v>1.1013709653268218</c:v>
                </c:pt>
                <c:pt idx="21272">
                  <c:v>1.1008167747425153</c:v>
                </c:pt>
                <c:pt idx="21273">
                  <c:v>1.1008473670792429</c:v>
                </c:pt>
                <c:pt idx="21274">
                  <c:v>1.1014505275844739</c:v>
                </c:pt>
                <c:pt idx="21275">
                  <c:v>1.1006800600944819</c:v>
                </c:pt>
                <c:pt idx="21276">
                  <c:v>1.1019601381397819</c:v>
                </c:pt>
                <c:pt idx="21277">
                  <c:v>1.1026685531822937</c:v>
                </c:pt>
                <c:pt idx="21278">
                  <c:v>1.1010014879442698</c:v>
                </c:pt>
                <c:pt idx="21279">
                  <c:v>1.1011294656395076</c:v>
                </c:pt>
                <c:pt idx="21280">
                  <c:v>1.1008130741168163</c:v>
                </c:pt>
                <c:pt idx="21281">
                  <c:v>1.101490899839491</c:v>
                </c:pt>
                <c:pt idx="21282">
                  <c:v>1.1016542753727241</c:v>
                </c:pt>
                <c:pt idx="21283">
                  <c:v>1.1006293932779971</c:v>
                </c:pt>
                <c:pt idx="21284">
                  <c:v>1.1010630448529573</c:v>
                </c:pt>
                <c:pt idx="21285">
                  <c:v>1.1020966942097061</c:v>
                </c:pt>
                <c:pt idx="21286">
                  <c:v>1.1015695398247418</c:v>
                </c:pt>
                <c:pt idx="21287">
                  <c:v>1.1004368141073477</c:v>
                </c:pt>
                <c:pt idx="21288">
                  <c:v>1.101697675936917</c:v>
                </c:pt>
                <c:pt idx="21289">
                  <c:v>1.10076108601738</c:v>
                </c:pt>
                <c:pt idx="21290">
                  <c:v>1.1005948749495116</c:v>
                </c:pt>
                <c:pt idx="21291">
                  <c:v>1.1018158931317485</c:v>
                </c:pt>
                <c:pt idx="21292">
                  <c:v>1.1017865827407802</c:v>
                </c:pt>
                <c:pt idx="21293">
                  <c:v>1.1006343441547302</c:v>
                </c:pt>
                <c:pt idx="21294">
                  <c:v>1.1012866924574278</c:v>
                </c:pt>
                <c:pt idx="21295">
                  <c:v>1.1012317902288455</c:v>
                </c:pt>
                <c:pt idx="21296">
                  <c:v>1.1018626468166104</c:v>
                </c:pt>
                <c:pt idx="21297">
                  <c:v>1.1010777307875379</c:v>
                </c:pt>
                <c:pt idx="21298">
                  <c:v>1.1009753461860197</c:v>
                </c:pt>
                <c:pt idx="21299">
                  <c:v>1.101255548719946</c:v>
                </c:pt>
                <c:pt idx="21300">
                  <c:v>1.100775348409853</c:v>
                </c:pt>
                <c:pt idx="21301">
                  <c:v>1.101575321513081</c:v>
                </c:pt>
                <c:pt idx="21302">
                  <c:v>1.1002026126240079</c:v>
                </c:pt>
                <c:pt idx="21303">
                  <c:v>1.1014361624569977</c:v>
                </c:pt>
                <c:pt idx="21304">
                  <c:v>1.1018563152575829</c:v>
                </c:pt>
                <c:pt idx="21305">
                  <c:v>1.1012194010670919</c:v>
                </c:pt>
                <c:pt idx="21306">
                  <c:v>1.1010337850084269</c:v>
                </c:pt>
                <c:pt idx="21307">
                  <c:v>1.1004838048380483</c:v>
                </c:pt>
                <c:pt idx="21308">
                  <c:v>1.1015530708946943</c:v>
                </c:pt>
                <c:pt idx="21309">
                  <c:v>1.10210620503769</c:v>
                </c:pt>
                <c:pt idx="21310">
                  <c:v>1.1015084789063356</c:v>
                </c:pt>
                <c:pt idx="21311">
                  <c:v>1.1005335563275742</c:v>
                </c:pt>
                <c:pt idx="21312">
                  <c:v>1.1004818104840461</c:v>
                </c:pt>
                <c:pt idx="21313">
                  <c:v>1.1015488542760017</c:v>
                </c:pt>
                <c:pt idx="21314">
                  <c:v>1.101598723429879</c:v>
                </c:pt>
                <c:pt idx="21315">
                  <c:v>1.101402366861904</c:v>
                </c:pt>
                <c:pt idx="21316">
                  <c:v>1.1020416036385416</c:v>
                </c:pt>
                <c:pt idx="21317">
                  <c:v>1.1012542727382086</c:v>
                </c:pt>
                <c:pt idx="21318">
                  <c:v>1.1014210026105564</c:v>
                </c:pt>
                <c:pt idx="21319">
                  <c:v>1.1014629216629699</c:v>
                </c:pt>
                <c:pt idx="21320">
                  <c:v>1.1007494817898711</c:v>
                </c:pt>
                <c:pt idx="21321">
                  <c:v>1.1010522859828029</c:v>
                </c:pt>
                <c:pt idx="21322">
                  <c:v>1.1016713848194175</c:v>
                </c:pt>
                <c:pt idx="21323">
                  <c:v>1.1015257431960992</c:v>
                </c:pt>
                <c:pt idx="21324">
                  <c:v>1.1017154714016804</c:v>
                </c:pt>
                <c:pt idx="21325">
                  <c:v>1.1012115362727759</c:v>
                </c:pt>
                <c:pt idx="21326">
                  <c:v>1.1018204620290284</c:v>
                </c:pt>
                <c:pt idx="21327">
                  <c:v>1.1022245984890822</c:v>
                </c:pt>
                <c:pt idx="21328">
                  <c:v>1.1016265600049242</c:v>
                </c:pt>
                <c:pt idx="21329">
                  <c:v>1.1006997537640422</c:v>
                </c:pt>
                <c:pt idx="21330">
                  <c:v>1.1006159994170857</c:v>
                </c:pt>
                <c:pt idx="21331">
                  <c:v>1.1017547579936289</c:v>
                </c:pt>
                <c:pt idx="21332">
                  <c:v>1.1027088326364662</c:v>
                </c:pt>
                <c:pt idx="21333">
                  <c:v>1.1006828567201403</c:v>
                </c:pt>
                <c:pt idx="21334">
                  <c:v>1.1004138741387905</c:v>
                </c:pt>
                <c:pt idx="21335">
                  <c:v>1.1002951108875652</c:v>
                </c:pt>
                <c:pt idx="21336">
                  <c:v>1.1022169607645826</c:v>
                </c:pt>
                <c:pt idx="21337">
                  <c:v>1.1006780297442185</c:v>
                </c:pt>
                <c:pt idx="21338">
                  <c:v>1.1010544372983073</c:v>
                </c:pt>
                <c:pt idx="21339">
                  <c:v>1.1017621614855135</c:v>
                </c:pt>
                <c:pt idx="21340">
                  <c:v>1.1011405724033831</c:v>
                </c:pt>
                <c:pt idx="21341">
                  <c:v>1.1023739432079858</c:v>
                </c:pt>
                <c:pt idx="21342">
                  <c:v>1.1021415959128262</c:v>
                </c:pt>
                <c:pt idx="21343">
                  <c:v>1.1010789595866362</c:v>
                </c:pt>
                <c:pt idx="21344">
                  <c:v>1.1026635579307105</c:v>
                </c:pt>
                <c:pt idx="21345">
                  <c:v>1.1020091472822058</c:v>
                </c:pt>
                <c:pt idx="21346">
                  <c:v>1.100701385864346</c:v>
                </c:pt>
                <c:pt idx="21347">
                  <c:v>1.1019495040390914</c:v>
                </c:pt>
                <c:pt idx="21348">
                  <c:v>1.1020085907955182</c:v>
                </c:pt>
                <c:pt idx="21349">
                  <c:v>1.1023182847883572</c:v>
                </c:pt>
                <c:pt idx="21350">
                  <c:v>1.1018063025253448</c:v>
                </c:pt>
                <c:pt idx="21351">
                  <c:v>1.1015499730955598</c:v>
                </c:pt>
                <c:pt idx="21352">
                  <c:v>1.1017009225907486</c:v>
                </c:pt>
                <c:pt idx="21353">
                  <c:v>1.1009728934859782</c:v>
                </c:pt>
                <c:pt idx="21354">
                  <c:v>1.1027542485857516</c:v>
                </c:pt>
                <c:pt idx="21355">
                  <c:v>1.1002940085863488</c:v>
                </c:pt>
                <c:pt idx="21356">
                  <c:v>1.1022688400920448</c:v>
                </c:pt>
                <c:pt idx="21357">
                  <c:v>1.1004289276066137</c:v>
                </c:pt>
                <c:pt idx="21358">
                  <c:v>1.102217236563042</c:v>
                </c:pt>
                <c:pt idx="21359">
                  <c:v>1.1003731970570436</c:v>
                </c:pt>
                <c:pt idx="21360">
                  <c:v>1.1007742947270256</c:v>
                </c:pt>
                <c:pt idx="21361">
                  <c:v>1.1008389791431241</c:v>
                </c:pt>
                <c:pt idx="21362">
                  <c:v>1.1014751840893493</c:v>
                </c:pt>
                <c:pt idx="21363">
                  <c:v>1.1025646839949281</c:v>
                </c:pt>
                <c:pt idx="21364">
                  <c:v>1.1008975870720676</c:v>
                </c:pt>
                <c:pt idx="21365">
                  <c:v>1.1015303867010895</c:v>
                </c:pt>
                <c:pt idx="21366">
                  <c:v>1.1010233931473363</c:v>
                </c:pt>
                <c:pt idx="21367">
                  <c:v>1.1023708324147374</c:v>
                </c:pt>
                <c:pt idx="21368">
                  <c:v>1.1010801263118866</c:v>
                </c:pt>
                <c:pt idx="21369">
                  <c:v>1.102070485662062</c:v>
                </c:pt>
                <c:pt idx="21370">
                  <c:v>1.1003636550580251</c:v>
                </c:pt>
                <c:pt idx="21371">
                  <c:v>1.1008162900342231</c:v>
                </c:pt>
                <c:pt idx="21372">
                  <c:v>1.1013729103172927</c:v>
                </c:pt>
                <c:pt idx="21373">
                  <c:v>1.1008252353792904</c:v>
                </c:pt>
                <c:pt idx="21374">
                  <c:v>1.1010270954103154</c:v>
                </c:pt>
                <c:pt idx="21375">
                  <c:v>1.1017215189016922</c:v>
                </c:pt>
                <c:pt idx="21376">
                  <c:v>1.1011126420268154</c:v>
                </c:pt>
                <c:pt idx="21377">
                  <c:v>1.101596044313701</c:v>
                </c:pt>
                <c:pt idx="21378">
                  <c:v>1.1020031817906588</c:v>
                </c:pt>
                <c:pt idx="21379">
                  <c:v>1.1017306099907855</c:v>
                </c:pt>
                <c:pt idx="21380">
                  <c:v>1.1012515615973504</c:v>
                </c:pt>
                <c:pt idx="21381">
                  <c:v>1.1018224015844973</c:v>
                </c:pt>
                <c:pt idx="21382">
                  <c:v>1.1017255047053072</c:v>
                </c:pt>
                <c:pt idx="21383">
                  <c:v>1.1017812595308085</c:v>
                </c:pt>
                <c:pt idx="21384">
                  <c:v>1.1012219851146325</c:v>
                </c:pt>
                <c:pt idx="21385">
                  <c:v>1.1016179082702964</c:v>
                </c:pt>
                <c:pt idx="21386">
                  <c:v>1.1011765207347044</c:v>
                </c:pt>
                <c:pt idx="21387">
                  <c:v>1.1021312179127443</c:v>
                </c:pt>
                <c:pt idx="21388">
                  <c:v>1.1006004304398509</c:v>
                </c:pt>
                <c:pt idx="21389">
                  <c:v>1.101838790706217</c:v>
                </c:pt>
                <c:pt idx="21390">
                  <c:v>1.0999165601843042</c:v>
                </c:pt>
                <c:pt idx="21391">
                  <c:v>1.1014868096752675</c:v>
                </c:pt>
                <c:pt idx="21392">
                  <c:v>1.1018706532081655</c:v>
                </c:pt>
                <c:pt idx="21393">
                  <c:v>1.1021914192938602</c:v>
                </c:pt>
                <c:pt idx="21394">
                  <c:v>1.1017523069668065</c:v>
                </c:pt>
                <c:pt idx="21395">
                  <c:v>1.1004624940596979</c:v>
                </c:pt>
                <c:pt idx="21396">
                  <c:v>1.1020587467976948</c:v>
                </c:pt>
                <c:pt idx="21397">
                  <c:v>1.1008382740979916</c:v>
                </c:pt>
                <c:pt idx="21398">
                  <c:v>1.1017235753213528</c:v>
                </c:pt>
                <c:pt idx="21399">
                  <c:v>1.1009256696538841</c:v>
                </c:pt>
                <c:pt idx="21400">
                  <c:v>1.1006453896920241</c:v>
                </c:pt>
                <c:pt idx="21401">
                  <c:v>1.1009675461398472</c:v>
                </c:pt>
                <c:pt idx="21402">
                  <c:v>1.1021420705898515</c:v>
                </c:pt>
                <c:pt idx="21403">
                  <c:v>1.1028763743369532</c:v>
                </c:pt>
                <c:pt idx="21404">
                  <c:v>1.1006823349997825</c:v>
                </c:pt>
                <c:pt idx="21405">
                  <c:v>1.101784152012715</c:v>
                </c:pt>
                <c:pt idx="21406">
                  <c:v>1.1018518173929079</c:v>
                </c:pt>
                <c:pt idx="21407">
                  <c:v>1.101791041140767</c:v>
                </c:pt>
                <c:pt idx="21408">
                  <c:v>1.1005842508612764</c:v>
                </c:pt>
                <c:pt idx="21409">
                  <c:v>1.1012547276953972</c:v>
                </c:pt>
                <c:pt idx="21410">
                  <c:v>1.1003506335552964</c:v>
                </c:pt>
                <c:pt idx="21411">
                  <c:v>1.1028981571486947</c:v>
                </c:pt>
                <c:pt idx="21412">
                  <c:v>1.1023923310578316</c:v>
                </c:pt>
                <c:pt idx="21413">
                  <c:v>1.1016882573128846</c:v>
                </c:pt>
                <c:pt idx="21414">
                  <c:v>1.1017101749753355</c:v>
                </c:pt>
                <c:pt idx="21415">
                  <c:v>1.1025294148215594</c:v>
                </c:pt>
                <c:pt idx="21416">
                  <c:v>1.1018097183026183</c:v>
                </c:pt>
                <c:pt idx="21417">
                  <c:v>1.1015121684339024</c:v>
                </c:pt>
                <c:pt idx="21418">
                  <c:v>1.1023180661973844</c:v>
                </c:pt>
                <c:pt idx="21419">
                  <c:v>1.1012110622788789</c:v>
                </c:pt>
                <c:pt idx="21420">
                  <c:v>1.1006557392025327</c:v>
                </c:pt>
                <c:pt idx="21421">
                  <c:v>1.1009386032603046</c:v>
                </c:pt>
                <c:pt idx="21422">
                  <c:v>1.1013353623739777</c:v>
                </c:pt>
                <c:pt idx="21423">
                  <c:v>1.1007409198839151</c:v>
                </c:pt>
                <c:pt idx="21424">
                  <c:v>1.1017716177380044</c:v>
                </c:pt>
                <c:pt idx="21425">
                  <c:v>1.1014817941220505</c:v>
                </c:pt>
                <c:pt idx="21426">
                  <c:v>1.1013687824780147</c:v>
                </c:pt>
                <c:pt idx="21427">
                  <c:v>1.1018018528558731</c:v>
                </c:pt>
                <c:pt idx="21428">
                  <c:v>1.1011898671451732</c:v>
                </c:pt>
                <c:pt idx="21429">
                  <c:v>1.1001904442691615</c:v>
                </c:pt>
                <c:pt idx="21430">
                  <c:v>1.1010715413520364</c:v>
                </c:pt>
                <c:pt idx="21431">
                  <c:v>1.1019666595421309</c:v>
                </c:pt>
                <c:pt idx="21432">
                  <c:v>1.1016370029252547</c:v>
                </c:pt>
                <c:pt idx="21433">
                  <c:v>1.1007102181949624</c:v>
                </c:pt>
                <c:pt idx="21434">
                  <c:v>1.1017763090562918</c:v>
                </c:pt>
                <c:pt idx="21435">
                  <c:v>1.1013812031341867</c:v>
                </c:pt>
                <c:pt idx="21436">
                  <c:v>1.1008411089350603</c:v>
                </c:pt>
                <c:pt idx="21437">
                  <c:v>1.1018704668514103</c:v>
                </c:pt>
                <c:pt idx="21438">
                  <c:v>1.1007097939738495</c:v>
                </c:pt>
                <c:pt idx="21439">
                  <c:v>1.1014684446272667</c:v>
                </c:pt>
                <c:pt idx="21440">
                  <c:v>1.1005473308843989</c:v>
                </c:pt>
                <c:pt idx="21441">
                  <c:v>1.1017686169110148</c:v>
                </c:pt>
                <c:pt idx="21442">
                  <c:v>1.1024678353964199</c:v>
                </c:pt>
                <c:pt idx="21443">
                  <c:v>1.1017099028170123</c:v>
                </c:pt>
                <c:pt idx="21444">
                  <c:v>1.1008290588195877</c:v>
                </c:pt>
                <c:pt idx="21445">
                  <c:v>1.1017979879324653</c:v>
                </c:pt>
                <c:pt idx="21446">
                  <c:v>1.1012401089407364</c:v>
                </c:pt>
                <c:pt idx="21447">
                  <c:v>1.1020188107965119</c:v>
                </c:pt>
                <c:pt idx="21448">
                  <c:v>1.1027477487912642</c:v>
                </c:pt>
                <c:pt idx="21449">
                  <c:v>1.1010477057020895</c:v>
                </c:pt>
                <c:pt idx="21450">
                  <c:v>1.1021286891667132</c:v>
                </c:pt>
                <c:pt idx="21451">
                  <c:v>1.1028701487542225</c:v>
                </c:pt>
                <c:pt idx="21452">
                  <c:v>1.1008607354643918</c:v>
                </c:pt>
                <c:pt idx="21453">
                  <c:v>1.1013029399705827</c:v>
                </c:pt>
                <c:pt idx="21454">
                  <c:v>1.100912059266183</c:v>
                </c:pt>
                <c:pt idx="21455">
                  <c:v>1.1020160361437346</c:v>
                </c:pt>
                <c:pt idx="21456">
                  <c:v>1.1017763262732065</c:v>
                </c:pt>
                <c:pt idx="21457">
                  <c:v>1.1011715560856661</c:v>
                </c:pt>
                <c:pt idx="21458">
                  <c:v>1.1012799614821398</c:v>
                </c:pt>
                <c:pt idx="21459">
                  <c:v>1.1015927697198529</c:v>
                </c:pt>
                <c:pt idx="21460">
                  <c:v>1.1010441818957286</c:v>
                </c:pt>
                <c:pt idx="21461">
                  <c:v>1.102196367672676</c:v>
                </c:pt>
                <c:pt idx="21462">
                  <c:v>1.1014396848523107</c:v>
                </c:pt>
                <c:pt idx="21463">
                  <c:v>1.1013956580654658</c:v>
                </c:pt>
                <c:pt idx="21464">
                  <c:v>1.1008193490357898</c:v>
                </c:pt>
                <c:pt idx="21465">
                  <c:v>1.1022940345018837</c:v>
                </c:pt>
                <c:pt idx="21466">
                  <c:v>1.1023757251498947</c:v>
                </c:pt>
                <c:pt idx="21467">
                  <c:v>1.1016782223623902</c:v>
                </c:pt>
                <c:pt idx="21468">
                  <c:v>1.1018584609593205</c:v>
                </c:pt>
                <c:pt idx="21469">
                  <c:v>1.1007565373055177</c:v>
                </c:pt>
                <c:pt idx="21470">
                  <c:v>1.1016453338205743</c:v>
                </c:pt>
                <c:pt idx="21471">
                  <c:v>1.102149526132423</c:v>
                </c:pt>
                <c:pt idx="21472">
                  <c:v>1.1016237324367655</c:v>
                </c:pt>
                <c:pt idx="21473">
                  <c:v>1.102016992933655</c:v>
                </c:pt>
                <c:pt idx="21474">
                  <c:v>1.1017593668160233</c:v>
                </c:pt>
                <c:pt idx="21475">
                  <c:v>1.1003151216975944</c:v>
                </c:pt>
                <c:pt idx="21476">
                  <c:v>1.1013207841110095</c:v>
                </c:pt>
                <c:pt idx="21477">
                  <c:v>1.1021226825694299</c:v>
                </c:pt>
                <c:pt idx="21478">
                  <c:v>1.1016715539793605</c:v>
                </c:pt>
                <c:pt idx="21479">
                  <c:v>1.1006967142669595</c:v>
                </c:pt>
                <c:pt idx="21480">
                  <c:v>1.101902691026825</c:v>
                </c:pt>
                <c:pt idx="21481">
                  <c:v>1.1000248069177985</c:v>
                </c:pt>
                <c:pt idx="21482">
                  <c:v>1.1020022710631634</c:v>
                </c:pt>
                <c:pt idx="21483">
                  <c:v>1.1009377492665648</c:v>
                </c:pt>
                <c:pt idx="21484">
                  <c:v>1.1019163116265689</c:v>
                </c:pt>
                <c:pt idx="21485">
                  <c:v>1.1014652981526414</c:v>
                </c:pt>
                <c:pt idx="21486">
                  <c:v>1.1012961890404804</c:v>
                </c:pt>
                <c:pt idx="21487">
                  <c:v>1.1010130069305126</c:v>
                </c:pt>
                <c:pt idx="21488">
                  <c:v>1.1006832262643456</c:v>
                </c:pt>
                <c:pt idx="21489">
                  <c:v>1.1015932801061499</c:v>
                </c:pt>
                <c:pt idx="21490">
                  <c:v>1.1002633058543629</c:v>
                </c:pt>
                <c:pt idx="21491">
                  <c:v>1.1024566287610156</c:v>
                </c:pt>
                <c:pt idx="21492">
                  <c:v>1.1007945685008158</c:v>
                </c:pt>
                <c:pt idx="21493">
                  <c:v>1.1007822980642059</c:v>
                </c:pt>
                <c:pt idx="21494">
                  <c:v>1.1018758941665261</c:v>
                </c:pt>
                <c:pt idx="21495">
                  <c:v>1.1002539656246326</c:v>
                </c:pt>
                <c:pt idx="21496">
                  <c:v>1.1015139730205912</c:v>
                </c:pt>
                <c:pt idx="21497">
                  <c:v>1.1006088847941238</c:v>
                </c:pt>
                <c:pt idx="21498">
                  <c:v>1.1018260303457839</c:v>
                </c:pt>
                <c:pt idx="21499">
                  <c:v>1.101533667773593</c:v>
                </c:pt>
                <c:pt idx="21500">
                  <c:v>1.1013473817966095</c:v>
                </c:pt>
                <c:pt idx="21501">
                  <c:v>1.1012105760131916</c:v>
                </c:pt>
                <c:pt idx="21502">
                  <c:v>1.1023322291155668</c:v>
                </c:pt>
                <c:pt idx="21503">
                  <c:v>1.1013212736373421</c:v>
                </c:pt>
                <c:pt idx="21504">
                  <c:v>1.1005238199677256</c:v>
                </c:pt>
                <c:pt idx="21505">
                  <c:v>1.100764018029128</c:v>
                </c:pt>
                <c:pt idx="21506">
                  <c:v>1.1017343309543388</c:v>
                </c:pt>
                <c:pt idx="21507">
                  <c:v>1.1024051911423123</c:v>
                </c:pt>
                <c:pt idx="21508">
                  <c:v>1.1007498014485166</c:v>
                </c:pt>
                <c:pt idx="21509">
                  <c:v>1.1028597485505831</c:v>
                </c:pt>
                <c:pt idx="21510">
                  <c:v>1.1021168811221649</c:v>
                </c:pt>
                <c:pt idx="21511">
                  <c:v>1.1018210721892789</c:v>
                </c:pt>
                <c:pt idx="21512">
                  <c:v>1.1022214710565195</c:v>
                </c:pt>
                <c:pt idx="21513">
                  <c:v>1.1012166874603293</c:v>
                </c:pt>
                <c:pt idx="21514">
                  <c:v>1.1013896305348059</c:v>
                </c:pt>
                <c:pt idx="21515">
                  <c:v>1.1015071376569152</c:v>
                </c:pt>
                <c:pt idx="21516">
                  <c:v>1.1006815799262792</c:v>
                </c:pt>
                <c:pt idx="21517">
                  <c:v>1.1007154514739097</c:v>
                </c:pt>
                <c:pt idx="21518">
                  <c:v>1.1021510456834294</c:v>
                </c:pt>
                <c:pt idx="21519">
                  <c:v>1.1010101676251236</c:v>
                </c:pt>
                <c:pt idx="21520">
                  <c:v>1.1024369235599274</c:v>
                </c:pt>
                <c:pt idx="21521">
                  <c:v>1.101587853137499</c:v>
                </c:pt>
                <c:pt idx="21522">
                  <c:v>1.1015273921751323</c:v>
                </c:pt>
                <c:pt idx="21523">
                  <c:v>1.1008899271597936</c:v>
                </c:pt>
                <c:pt idx="21524">
                  <c:v>1.1018141453529233</c:v>
                </c:pt>
                <c:pt idx="21525">
                  <c:v>1.1007173006987256</c:v>
                </c:pt>
                <c:pt idx="21526">
                  <c:v>1.102336818050129</c:v>
                </c:pt>
                <c:pt idx="21527">
                  <c:v>1.1004485902583814</c:v>
                </c:pt>
                <c:pt idx="21528">
                  <c:v>1.101561633121426</c:v>
                </c:pt>
                <c:pt idx="21529">
                  <c:v>1.101579999485695</c:v>
                </c:pt>
                <c:pt idx="21530">
                  <c:v>1.102028376593059</c:v>
                </c:pt>
                <c:pt idx="21531">
                  <c:v>1.1021199044857004</c:v>
                </c:pt>
                <c:pt idx="21532">
                  <c:v>1.1019185437678853</c:v>
                </c:pt>
                <c:pt idx="21533">
                  <c:v>1.1014202131123005</c:v>
                </c:pt>
                <c:pt idx="21534">
                  <c:v>1.1009158399899384</c:v>
                </c:pt>
                <c:pt idx="21535">
                  <c:v>1.1023268552980352</c:v>
                </c:pt>
                <c:pt idx="21536">
                  <c:v>1.1014883473572818</c:v>
                </c:pt>
                <c:pt idx="21537">
                  <c:v>1.1005879137198813</c:v>
                </c:pt>
                <c:pt idx="21538">
                  <c:v>1.1017680296494319</c:v>
                </c:pt>
                <c:pt idx="21539">
                  <c:v>1.1008740867308873</c:v>
                </c:pt>
                <c:pt idx="21540">
                  <c:v>1.1009129065255157</c:v>
                </c:pt>
                <c:pt idx="21541">
                  <c:v>1.1005201514059546</c:v>
                </c:pt>
                <c:pt idx="21542">
                  <c:v>1.1010953496497875</c:v>
                </c:pt>
                <c:pt idx="21543">
                  <c:v>1.101439748496631</c:v>
                </c:pt>
                <c:pt idx="21544">
                  <c:v>1.1017526234195318</c:v>
                </c:pt>
                <c:pt idx="21545">
                  <c:v>1.1017336143063445</c:v>
                </c:pt>
                <c:pt idx="21546">
                  <c:v>1.1008239420612664</c:v>
                </c:pt>
                <c:pt idx="21547">
                  <c:v>1.101661522473651</c:v>
                </c:pt>
                <c:pt idx="21548">
                  <c:v>1.100901168359038</c:v>
                </c:pt>
                <c:pt idx="21549">
                  <c:v>1.1005366885414003</c:v>
                </c:pt>
                <c:pt idx="21550">
                  <c:v>1.1014355331330101</c:v>
                </c:pt>
                <c:pt idx="21551">
                  <c:v>1.1021278387800735</c:v>
                </c:pt>
                <c:pt idx="21552">
                  <c:v>1.1007536422323545</c:v>
                </c:pt>
                <c:pt idx="21553">
                  <c:v>1.1016842409751058</c:v>
                </c:pt>
                <c:pt idx="21554">
                  <c:v>1.1014335716558323</c:v>
                </c:pt>
                <c:pt idx="21555">
                  <c:v>1.10217002186765</c:v>
                </c:pt>
                <c:pt idx="21556">
                  <c:v>1.1005225280951221</c:v>
                </c:pt>
                <c:pt idx="21557">
                  <c:v>1.1005695540670708</c:v>
                </c:pt>
                <c:pt idx="21558">
                  <c:v>1.1014021788279762</c:v>
                </c:pt>
                <c:pt idx="21559">
                  <c:v>1.1017175095536511</c:v>
                </c:pt>
                <c:pt idx="21560">
                  <c:v>1.1023306279654035</c:v>
                </c:pt>
                <c:pt idx="21561">
                  <c:v>1.1014196114275343</c:v>
                </c:pt>
                <c:pt idx="21562">
                  <c:v>1.1022823606737011</c:v>
                </c:pt>
                <c:pt idx="21563">
                  <c:v>1.1015694690305902</c:v>
                </c:pt>
                <c:pt idx="21564">
                  <c:v>1.1015971813173635</c:v>
                </c:pt>
                <c:pt idx="21565">
                  <c:v>1.1021382142330087</c:v>
                </c:pt>
                <c:pt idx="21566">
                  <c:v>1.1017418641793171</c:v>
                </c:pt>
                <c:pt idx="21567">
                  <c:v>1.1010735469578041</c:v>
                </c:pt>
                <c:pt idx="21568">
                  <c:v>1.1006701752161139</c:v>
                </c:pt>
                <c:pt idx="21569">
                  <c:v>1.1012142934113573</c:v>
                </c:pt>
                <c:pt idx="21570">
                  <c:v>1.1026291103961059</c:v>
                </c:pt>
                <c:pt idx="21571">
                  <c:v>1.1009435703799775</c:v>
                </c:pt>
                <c:pt idx="21572">
                  <c:v>1.1022458128769055</c:v>
                </c:pt>
                <c:pt idx="21573">
                  <c:v>1.0998388188728139</c:v>
                </c:pt>
                <c:pt idx="21574">
                  <c:v>1.10134348977035</c:v>
                </c:pt>
                <c:pt idx="21575">
                  <c:v>1.1014379552028999</c:v>
                </c:pt>
                <c:pt idx="21576">
                  <c:v>1.1013549579245994</c:v>
                </c:pt>
                <c:pt idx="21577">
                  <c:v>1.10197168453589</c:v>
                </c:pt>
                <c:pt idx="21578">
                  <c:v>1.1007640701023327</c:v>
                </c:pt>
                <c:pt idx="21579">
                  <c:v>1.1007917581749105</c:v>
                </c:pt>
                <c:pt idx="21580">
                  <c:v>1.1015095753616189</c:v>
                </c:pt>
                <c:pt idx="21581">
                  <c:v>1.1004795043570619</c:v>
                </c:pt>
                <c:pt idx="21582">
                  <c:v>1.1016637635406388</c:v>
                </c:pt>
                <c:pt idx="21583">
                  <c:v>1.1011377865672951</c:v>
                </c:pt>
                <c:pt idx="21584">
                  <c:v>1.1026375415790306</c:v>
                </c:pt>
                <c:pt idx="21585">
                  <c:v>1.1019133266042371</c:v>
                </c:pt>
                <c:pt idx="21586">
                  <c:v>1.1013070098425461</c:v>
                </c:pt>
                <c:pt idx="21587">
                  <c:v>1.1015560921377556</c:v>
                </c:pt>
                <c:pt idx="21588">
                  <c:v>1.1016808065436561</c:v>
                </c:pt>
                <c:pt idx="21589">
                  <c:v>1.1012675777950955</c:v>
                </c:pt>
                <c:pt idx="21590">
                  <c:v>1.1027991250936737</c:v>
                </c:pt>
                <c:pt idx="21591">
                  <c:v>1.1010290584035258</c:v>
                </c:pt>
                <c:pt idx="21592">
                  <c:v>1.1018686085865153</c:v>
                </c:pt>
                <c:pt idx="21593">
                  <c:v>1.1011516318675667</c:v>
                </c:pt>
                <c:pt idx="21594">
                  <c:v>1.1014459370144045</c:v>
                </c:pt>
                <c:pt idx="21595">
                  <c:v>1.1005172274553945</c:v>
                </c:pt>
                <c:pt idx="21596">
                  <c:v>1.1013805361817852</c:v>
                </c:pt>
                <c:pt idx="21597">
                  <c:v>1.1021683937845754</c:v>
                </c:pt>
                <c:pt idx="21598">
                  <c:v>1.1015738765854477</c:v>
                </c:pt>
                <c:pt idx="21599">
                  <c:v>1.1011282589283604</c:v>
                </c:pt>
                <c:pt idx="21600">
                  <c:v>1.1013529044729724</c:v>
                </c:pt>
                <c:pt idx="21601">
                  <c:v>1.1019675968614002</c:v>
                </c:pt>
                <c:pt idx="21602">
                  <c:v>1.1009674664612583</c:v>
                </c:pt>
                <c:pt idx="21603">
                  <c:v>1.1001524488931103</c:v>
                </c:pt>
                <c:pt idx="21604">
                  <c:v>1.102411699748447</c:v>
                </c:pt>
                <c:pt idx="21605">
                  <c:v>1.1014030368461236</c:v>
                </c:pt>
                <c:pt idx="21606">
                  <c:v>1.1013268739712412</c:v>
                </c:pt>
                <c:pt idx="21607">
                  <c:v>1.1022051430097313</c:v>
                </c:pt>
                <c:pt idx="21608">
                  <c:v>1.1019614318227302</c:v>
                </c:pt>
                <c:pt idx="21609">
                  <c:v>1.1006737879033155</c:v>
                </c:pt>
                <c:pt idx="21610">
                  <c:v>1.1012118627864047</c:v>
                </c:pt>
                <c:pt idx="21611">
                  <c:v>1.1016202985165517</c:v>
                </c:pt>
                <c:pt idx="21612">
                  <c:v>1.101367809123321</c:v>
                </c:pt>
                <c:pt idx="21613">
                  <c:v>1.1022922159486355</c:v>
                </c:pt>
                <c:pt idx="21614">
                  <c:v>1.1018497621478194</c:v>
                </c:pt>
                <c:pt idx="21615">
                  <c:v>1.1010398268516879</c:v>
                </c:pt>
                <c:pt idx="21616">
                  <c:v>1.1017867219629152</c:v>
                </c:pt>
                <c:pt idx="21617">
                  <c:v>1.1013623661217551</c:v>
                </c:pt>
                <c:pt idx="21618">
                  <c:v>1.1026737300116636</c:v>
                </c:pt>
                <c:pt idx="21619">
                  <c:v>1.1025478102768751</c:v>
                </c:pt>
                <c:pt idx="21620">
                  <c:v>1.1017732758210754</c:v>
                </c:pt>
                <c:pt idx="21621">
                  <c:v>1.1014884240173488</c:v>
                </c:pt>
                <c:pt idx="21622">
                  <c:v>1.1006820099019061</c:v>
                </c:pt>
                <c:pt idx="21623">
                  <c:v>1.1019807894339857</c:v>
                </c:pt>
                <c:pt idx="21624">
                  <c:v>1.1009247235467181</c:v>
                </c:pt>
                <c:pt idx="21625">
                  <c:v>1.1021634894167009</c:v>
                </c:pt>
                <c:pt idx="21626">
                  <c:v>1.1028058978873239</c:v>
                </c:pt>
                <c:pt idx="21627">
                  <c:v>1.1013172526308528</c:v>
                </c:pt>
                <c:pt idx="21628">
                  <c:v>1.1011249692027274</c:v>
                </c:pt>
                <c:pt idx="21629">
                  <c:v>1.101855542232592</c:v>
                </c:pt>
                <c:pt idx="21630">
                  <c:v>1.1011922651176833</c:v>
                </c:pt>
                <c:pt idx="21631">
                  <c:v>1.101735004025288</c:v>
                </c:pt>
                <c:pt idx="21632">
                  <c:v>1.1029125934250434</c:v>
                </c:pt>
                <c:pt idx="21633">
                  <c:v>1.1020805601666912</c:v>
                </c:pt>
                <c:pt idx="21634">
                  <c:v>1.1017008794080208</c:v>
                </c:pt>
                <c:pt idx="21635">
                  <c:v>1.1012181049025882</c:v>
                </c:pt>
                <c:pt idx="21636">
                  <c:v>1.1016198311998671</c:v>
                </c:pt>
                <c:pt idx="21637">
                  <c:v>1.1031122744304684</c:v>
                </c:pt>
                <c:pt idx="21638">
                  <c:v>1.1022411300377282</c:v>
                </c:pt>
                <c:pt idx="21639">
                  <c:v>1.1007256387570457</c:v>
                </c:pt>
                <c:pt idx="21640">
                  <c:v>1.1015795428983151</c:v>
                </c:pt>
                <c:pt idx="21641">
                  <c:v>1.1011517861038238</c:v>
                </c:pt>
                <c:pt idx="21642">
                  <c:v>1.1024886795502455</c:v>
                </c:pt>
                <c:pt idx="21643">
                  <c:v>1.1014250380208588</c:v>
                </c:pt>
                <c:pt idx="21644">
                  <c:v>1.1018217420958836</c:v>
                </c:pt>
                <c:pt idx="21645">
                  <c:v>1.1019957064267605</c:v>
                </c:pt>
                <c:pt idx="21646">
                  <c:v>1.1018930354940351</c:v>
                </c:pt>
                <c:pt idx="21647">
                  <c:v>1.1014520999213655</c:v>
                </c:pt>
                <c:pt idx="21648">
                  <c:v>1.0998259717142758</c:v>
                </c:pt>
                <c:pt idx="21649">
                  <c:v>1.1016367019384272</c:v>
                </c:pt>
                <c:pt idx="21650">
                  <c:v>1.1010507611114388</c:v>
                </c:pt>
                <c:pt idx="21651">
                  <c:v>1.1013203264223967</c:v>
                </c:pt>
                <c:pt idx="21652">
                  <c:v>1.1016443657522506</c:v>
                </c:pt>
                <c:pt idx="21653">
                  <c:v>1.1019873565392968</c:v>
                </c:pt>
                <c:pt idx="21654">
                  <c:v>1.1012483486143747</c:v>
                </c:pt>
                <c:pt idx="21655">
                  <c:v>1.1016224262624226</c:v>
                </c:pt>
                <c:pt idx="21656">
                  <c:v>1.100605011181172</c:v>
                </c:pt>
                <c:pt idx="21657">
                  <c:v>1.1013495772547204</c:v>
                </c:pt>
                <c:pt idx="21658">
                  <c:v>1.1018929875143806</c:v>
                </c:pt>
                <c:pt idx="21659">
                  <c:v>1.1008932888138099</c:v>
                </c:pt>
                <c:pt idx="21660">
                  <c:v>1.1012239133607118</c:v>
                </c:pt>
                <c:pt idx="21661">
                  <c:v>1.1013899026738267</c:v>
                </c:pt>
                <c:pt idx="21662">
                  <c:v>1.1007903180041605</c:v>
                </c:pt>
                <c:pt idx="21663">
                  <c:v>1.1009147882965153</c:v>
                </c:pt>
                <c:pt idx="21664">
                  <c:v>1.1014345226529054</c:v>
                </c:pt>
                <c:pt idx="21665">
                  <c:v>1.1014987968420529</c:v>
                </c:pt>
                <c:pt idx="21666">
                  <c:v>1.1008991010681521</c:v>
                </c:pt>
                <c:pt idx="21667">
                  <c:v>1.1025669396071236</c:v>
                </c:pt>
                <c:pt idx="21668">
                  <c:v>1.1013365144070943</c:v>
                </c:pt>
                <c:pt idx="21669">
                  <c:v>1.1014995601175255</c:v>
                </c:pt>
                <c:pt idx="21670">
                  <c:v>1.1011547369099077</c:v>
                </c:pt>
                <c:pt idx="21671">
                  <c:v>1.1016172077524846</c:v>
                </c:pt>
                <c:pt idx="21672">
                  <c:v>1.1021646562705731</c:v>
                </c:pt>
                <c:pt idx="21673">
                  <c:v>1.101939621053543</c:v>
                </c:pt>
                <c:pt idx="21674">
                  <c:v>1.1007931038273455</c:v>
                </c:pt>
                <c:pt idx="21675">
                  <c:v>1.1014508621289227</c:v>
                </c:pt>
                <c:pt idx="21676">
                  <c:v>1.1014030196949791</c:v>
                </c:pt>
                <c:pt idx="21677">
                  <c:v>1.1017754504996176</c:v>
                </c:pt>
                <c:pt idx="21678">
                  <c:v>1.1012958893512332</c:v>
                </c:pt>
                <c:pt idx="21679">
                  <c:v>1.1022453801816712</c:v>
                </c:pt>
                <c:pt idx="21680">
                  <c:v>1.1009272270057104</c:v>
                </c:pt>
                <c:pt idx="21681">
                  <c:v>1.1023788584996923</c:v>
                </c:pt>
                <c:pt idx="21682">
                  <c:v>1.1014206993280466</c:v>
                </c:pt>
                <c:pt idx="21683">
                  <c:v>1.1024047022460293</c:v>
                </c:pt>
                <c:pt idx="21684">
                  <c:v>1.100416436937304</c:v>
                </c:pt>
                <c:pt idx="21685">
                  <c:v>1.1007668161563888</c:v>
                </c:pt>
                <c:pt idx="21686">
                  <c:v>1.1011227041919622</c:v>
                </c:pt>
                <c:pt idx="21687">
                  <c:v>1.1021753342525071</c:v>
                </c:pt>
                <c:pt idx="21688">
                  <c:v>1.1006396901406834</c:v>
                </c:pt>
                <c:pt idx="21689">
                  <c:v>1.1008147249073286</c:v>
                </c:pt>
                <c:pt idx="21690">
                  <c:v>1.1023577878835529</c:v>
                </c:pt>
                <c:pt idx="21691">
                  <c:v>1.1012272573699531</c:v>
                </c:pt>
                <c:pt idx="21692">
                  <c:v>1.1024606741306811</c:v>
                </c:pt>
                <c:pt idx="21693">
                  <c:v>1.1002264807567408</c:v>
                </c:pt>
                <c:pt idx="21694">
                  <c:v>1.1019031002613537</c:v>
                </c:pt>
                <c:pt idx="21695">
                  <c:v>1.1014788385360401</c:v>
                </c:pt>
                <c:pt idx="21696">
                  <c:v>1.1019673906992478</c:v>
                </c:pt>
                <c:pt idx="21697">
                  <c:v>1.1018396924067051</c:v>
                </c:pt>
                <c:pt idx="21698">
                  <c:v>1.1014063348437728</c:v>
                </c:pt>
                <c:pt idx="21699">
                  <c:v>1.1012915254850471</c:v>
                </c:pt>
                <c:pt idx="21700">
                  <c:v>1.1018993471554632</c:v>
                </c:pt>
                <c:pt idx="21701">
                  <c:v>1.1019692674543016</c:v>
                </c:pt>
                <c:pt idx="21702">
                  <c:v>1.1009302223297341</c:v>
                </c:pt>
                <c:pt idx="21703">
                  <c:v>1.1004702034538403</c:v>
                </c:pt>
                <c:pt idx="21704">
                  <c:v>1.1001052516586776</c:v>
                </c:pt>
                <c:pt idx="21705">
                  <c:v>1.1022953976069947</c:v>
                </c:pt>
                <c:pt idx="21706">
                  <c:v>1.1014987968420529</c:v>
                </c:pt>
                <c:pt idx="21707">
                  <c:v>1.100520706881825</c:v>
                </c:pt>
                <c:pt idx="21708">
                  <c:v>1.1006191638945246</c:v>
                </c:pt>
                <c:pt idx="21709">
                  <c:v>1.102043816364402</c:v>
                </c:pt>
                <c:pt idx="21710">
                  <c:v>1.1019496732830327</c:v>
                </c:pt>
                <c:pt idx="21711">
                  <c:v>1.1010247312173482</c:v>
                </c:pt>
                <c:pt idx="21712">
                  <c:v>1.1024458640157073</c:v>
                </c:pt>
                <c:pt idx="21713">
                  <c:v>1.1015641034014085</c:v>
                </c:pt>
                <c:pt idx="21714">
                  <c:v>1.1009887496556094</c:v>
                </c:pt>
                <c:pt idx="21715">
                  <c:v>1.1014587216846947</c:v>
                </c:pt>
                <c:pt idx="21716">
                  <c:v>1.1011176857108247</c:v>
                </c:pt>
                <c:pt idx="21717">
                  <c:v>1.1018876146234182</c:v>
                </c:pt>
                <c:pt idx="21718">
                  <c:v>1.1005631180411881</c:v>
                </c:pt>
                <c:pt idx="21719">
                  <c:v>1.1010905394425921</c:v>
                </c:pt>
                <c:pt idx="21720">
                  <c:v>1.101787010868297</c:v>
                </c:pt>
                <c:pt idx="21721">
                  <c:v>1.1026669464833645</c:v>
                </c:pt>
                <c:pt idx="21722">
                  <c:v>1.1025204721177164</c:v>
                </c:pt>
                <c:pt idx="21723">
                  <c:v>1.1009680128842867</c:v>
                </c:pt>
                <c:pt idx="21724">
                  <c:v>1.1008598080919834</c:v>
                </c:pt>
                <c:pt idx="21725">
                  <c:v>1.1016395289398984</c:v>
                </c:pt>
                <c:pt idx="21726">
                  <c:v>1.1006040977453591</c:v>
                </c:pt>
                <c:pt idx="21727">
                  <c:v>1.1017583087334035</c:v>
                </c:pt>
                <c:pt idx="21728">
                  <c:v>1.1019439081399325</c:v>
                </c:pt>
                <c:pt idx="21729">
                  <c:v>1.1016439492678594</c:v>
                </c:pt>
                <c:pt idx="21730">
                  <c:v>1.1016977548574185</c:v>
                </c:pt>
                <c:pt idx="21731">
                  <c:v>1.1008920052932962</c:v>
                </c:pt>
                <c:pt idx="21732">
                  <c:v>1.1024711043897499</c:v>
                </c:pt>
                <c:pt idx="21733">
                  <c:v>1.1007790851671173</c:v>
                </c:pt>
                <c:pt idx="21734">
                  <c:v>1.1013835576525195</c:v>
                </c:pt>
                <c:pt idx="21735">
                  <c:v>1.1020108113374589</c:v>
                </c:pt>
                <c:pt idx="21736">
                  <c:v>1.1019446645396591</c:v>
                </c:pt>
                <c:pt idx="21737">
                  <c:v>1.1007585983008303</c:v>
                </c:pt>
                <c:pt idx="21738">
                  <c:v>1.1008713590472912</c:v>
                </c:pt>
                <c:pt idx="21739">
                  <c:v>1.1020542938650368</c:v>
                </c:pt>
                <c:pt idx="21740">
                  <c:v>1.1016396153831192</c:v>
                </c:pt>
                <c:pt idx="21741">
                  <c:v>1.1015815437060164</c:v>
                </c:pt>
                <c:pt idx="21742">
                  <c:v>1.1014652902101016</c:v>
                </c:pt>
                <c:pt idx="21743">
                  <c:v>1.1013912487081119</c:v>
                </c:pt>
                <c:pt idx="21744">
                  <c:v>1.099964627446264</c:v>
                </c:pt>
                <c:pt idx="21745">
                  <c:v>1.1007768119979069</c:v>
                </c:pt>
                <c:pt idx="21746">
                  <c:v>1.1022490110775216</c:v>
                </c:pt>
                <c:pt idx="21747">
                  <c:v>1.1016914916545342</c:v>
                </c:pt>
                <c:pt idx="21748">
                  <c:v>1.1009327752248246</c:v>
                </c:pt>
                <c:pt idx="21749">
                  <c:v>1.1021108195943286</c:v>
                </c:pt>
                <c:pt idx="21750">
                  <c:v>1.1022332039445564</c:v>
                </c:pt>
                <c:pt idx="21751">
                  <c:v>1.1009453017420754</c:v>
                </c:pt>
                <c:pt idx="21752">
                  <c:v>1.1015299558063885</c:v>
                </c:pt>
                <c:pt idx="21753">
                  <c:v>1.1012009464874464</c:v>
                </c:pt>
                <c:pt idx="21754">
                  <c:v>1.1032393327413619</c:v>
                </c:pt>
                <c:pt idx="21755">
                  <c:v>1.1020322545448087</c:v>
                </c:pt>
                <c:pt idx="21756">
                  <c:v>1.1003932480912522</c:v>
                </c:pt>
                <c:pt idx="21757">
                  <c:v>1.1008530332032282</c:v>
                </c:pt>
                <c:pt idx="21758">
                  <c:v>1.1020235183111977</c:v>
                </c:pt>
                <c:pt idx="21759">
                  <c:v>1.1018270034727076</c:v>
                </c:pt>
                <c:pt idx="21760">
                  <c:v>1.102372686907606</c:v>
                </c:pt>
                <c:pt idx="21761">
                  <c:v>1.1018001383276834</c:v>
                </c:pt>
                <c:pt idx="21762">
                  <c:v>1.1011966051389115</c:v>
                </c:pt>
                <c:pt idx="21763">
                  <c:v>1.1021319308151367</c:v>
                </c:pt>
                <c:pt idx="21764">
                  <c:v>1.1010276959655079</c:v>
                </c:pt>
                <c:pt idx="21765">
                  <c:v>1.1039531689489801</c:v>
                </c:pt>
                <c:pt idx="21766">
                  <c:v>1.1011933989381486</c:v>
                </c:pt>
                <c:pt idx="21767">
                  <c:v>1.1013107025626236</c:v>
                </c:pt>
                <c:pt idx="21768">
                  <c:v>1.1015621220092739</c:v>
                </c:pt>
                <c:pt idx="21769">
                  <c:v>1.1013954370970904</c:v>
                </c:pt>
                <c:pt idx="21770">
                  <c:v>1.1005713694769772</c:v>
                </c:pt>
                <c:pt idx="21771">
                  <c:v>1.1033808193842001</c:v>
                </c:pt>
                <c:pt idx="21772">
                  <c:v>1.1014121839938951</c:v>
                </c:pt>
                <c:pt idx="21773">
                  <c:v>1.1018576131527165</c:v>
                </c:pt>
                <c:pt idx="21774">
                  <c:v>1.1010794189511834</c:v>
                </c:pt>
                <c:pt idx="21775">
                  <c:v>1.1015204733329289</c:v>
                </c:pt>
                <c:pt idx="21776">
                  <c:v>1.1011903614734839</c:v>
                </c:pt>
                <c:pt idx="21777">
                  <c:v>1.1014288501727065</c:v>
                </c:pt>
                <c:pt idx="21778">
                  <c:v>1.1023174367424085</c:v>
                </c:pt>
                <c:pt idx="21779">
                  <c:v>1.1016398152329441</c:v>
                </c:pt>
                <c:pt idx="21780">
                  <c:v>1.1014575547096856</c:v>
                </c:pt>
                <c:pt idx="21781">
                  <c:v>1.1008158886351562</c:v>
                </c:pt>
                <c:pt idx="21782">
                  <c:v>1.1015723260858452</c:v>
                </c:pt>
                <c:pt idx="21783">
                  <c:v>1.1018872322015105</c:v>
                </c:pt>
                <c:pt idx="21784">
                  <c:v>1.1011906936652405</c:v>
                </c:pt>
                <c:pt idx="21785">
                  <c:v>1.1005324604466162</c:v>
                </c:pt>
                <c:pt idx="21786">
                  <c:v>1.1022794201972888</c:v>
                </c:pt>
                <c:pt idx="21787">
                  <c:v>1.101488910276484</c:v>
                </c:pt>
                <c:pt idx="21788">
                  <c:v>1.1020264370513706</c:v>
                </c:pt>
                <c:pt idx="21789">
                  <c:v>1.1024628033031394</c:v>
                </c:pt>
                <c:pt idx="21790">
                  <c:v>1.1014406920217958</c:v>
                </c:pt>
                <c:pt idx="21791">
                  <c:v>1.1017214715248238</c:v>
                </c:pt>
                <c:pt idx="21792">
                  <c:v>1.1016048470528692</c:v>
                </c:pt>
                <c:pt idx="21793">
                  <c:v>1.1011783142551315</c:v>
                </c:pt>
                <c:pt idx="21794">
                  <c:v>1.1021003423577331</c:v>
                </c:pt>
                <c:pt idx="21795">
                  <c:v>1.1021003423577334</c:v>
                </c:pt>
                <c:pt idx="21796">
                  <c:v>1.1020430951261924</c:v>
                </c:pt>
                <c:pt idx="21797">
                  <c:v>1.1008838676448389</c:v>
                </c:pt>
                <c:pt idx="21798">
                  <c:v>1.101657991950129</c:v>
                </c:pt>
                <c:pt idx="21799">
                  <c:v>1.1026021337320615</c:v>
                </c:pt>
                <c:pt idx="21800">
                  <c:v>1.1027214113064585</c:v>
                </c:pt>
                <c:pt idx="21801">
                  <c:v>1.1021041418317397</c:v>
                </c:pt>
                <c:pt idx="21802">
                  <c:v>1.1018803496292005</c:v>
                </c:pt>
                <c:pt idx="21803">
                  <c:v>1.1024850649714117</c:v>
                </c:pt>
                <c:pt idx="21804">
                  <c:v>1.1010625003593413</c:v>
                </c:pt>
                <c:pt idx="21805">
                  <c:v>1.1022653664730635</c:v>
                </c:pt>
                <c:pt idx="21806">
                  <c:v>1.1013769699560048</c:v>
                </c:pt>
                <c:pt idx="21807">
                  <c:v>1.1018244193860336</c:v>
                </c:pt>
                <c:pt idx="21808">
                  <c:v>1.1019118239586096</c:v>
                </c:pt>
                <c:pt idx="21809">
                  <c:v>1.1019394158903812</c:v>
                </c:pt>
                <c:pt idx="21810">
                  <c:v>1.1005563363706214</c:v>
                </c:pt>
                <c:pt idx="21811">
                  <c:v>1.1018411896725293</c:v>
                </c:pt>
                <c:pt idx="21812">
                  <c:v>1.1029083871744956</c:v>
                </c:pt>
                <c:pt idx="21813">
                  <c:v>1.1027251703495862</c:v>
                </c:pt>
                <c:pt idx="21814">
                  <c:v>1.1020039079028321</c:v>
                </c:pt>
                <c:pt idx="21815">
                  <c:v>1.102086935271396</c:v>
                </c:pt>
                <c:pt idx="21816">
                  <c:v>1.1030622620051311</c:v>
                </c:pt>
                <c:pt idx="21817">
                  <c:v>1.1013379861589039</c:v>
                </c:pt>
                <c:pt idx="21818">
                  <c:v>1.1026557760369353</c:v>
                </c:pt>
                <c:pt idx="21819">
                  <c:v>1.1006081185148917</c:v>
                </c:pt>
                <c:pt idx="21820">
                  <c:v>1.1022892242749778</c:v>
                </c:pt>
                <c:pt idx="21821">
                  <c:v>1.1022363514286357</c:v>
                </c:pt>
                <c:pt idx="21822">
                  <c:v>1.1011572441896835</c:v>
                </c:pt>
                <c:pt idx="21823">
                  <c:v>1.1012917185802662</c:v>
                </c:pt>
                <c:pt idx="21824">
                  <c:v>1.1011317117711215</c:v>
                </c:pt>
                <c:pt idx="21825">
                  <c:v>1.1014868687593418</c:v>
                </c:pt>
                <c:pt idx="21826">
                  <c:v>1.1023648141156028</c:v>
                </c:pt>
                <c:pt idx="21827">
                  <c:v>1.1027775766013885</c:v>
                </c:pt>
                <c:pt idx="21828">
                  <c:v>1.1022184449676258</c:v>
                </c:pt>
                <c:pt idx="21829">
                  <c:v>1.1016823529730222</c:v>
                </c:pt>
                <c:pt idx="21830">
                  <c:v>1.102316750009817</c:v>
                </c:pt>
                <c:pt idx="21831">
                  <c:v>1.1021907207338582</c:v>
                </c:pt>
                <c:pt idx="21832">
                  <c:v>1.1018395218193839</c:v>
                </c:pt>
                <c:pt idx="21833">
                  <c:v>1.1013146787099244</c:v>
                </c:pt>
                <c:pt idx="21834">
                  <c:v>1.100846162405416</c:v>
                </c:pt>
                <c:pt idx="21835">
                  <c:v>1.1018095831819394</c:v>
                </c:pt>
                <c:pt idx="21836">
                  <c:v>1.1013018240285457</c:v>
                </c:pt>
                <c:pt idx="21837">
                  <c:v>1.1017448492992441</c:v>
                </c:pt>
                <c:pt idx="21838">
                  <c:v>1.1017363492791037</c:v>
                </c:pt>
                <c:pt idx="21839">
                  <c:v>1.1009261848972967</c:v>
                </c:pt>
                <c:pt idx="21840">
                  <c:v>1.1012470424792078</c:v>
                </c:pt>
                <c:pt idx="21841">
                  <c:v>1.1017373781384456</c:v>
                </c:pt>
                <c:pt idx="21842">
                  <c:v>1.101524869912204</c:v>
                </c:pt>
                <c:pt idx="21843">
                  <c:v>1.1013998936241796</c:v>
                </c:pt>
                <c:pt idx="21844">
                  <c:v>1.1026469394339604</c:v>
                </c:pt>
                <c:pt idx="21845">
                  <c:v>1.1027573194299132</c:v>
                </c:pt>
                <c:pt idx="21846">
                  <c:v>1.1007662710190107</c:v>
                </c:pt>
                <c:pt idx="21847">
                  <c:v>1.1024787601594359</c:v>
                </c:pt>
                <c:pt idx="21848">
                  <c:v>1.1011502069236274</c:v>
                </c:pt>
                <c:pt idx="21849">
                  <c:v>1.1021880330027254</c:v>
                </c:pt>
                <c:pt idx="21850">
                  <c:v>1.1018758880636468</c:v>
                </c:pt>
                <c:pt idx="21851">
                  <c:v>1.102423750580066</c:v>
                </c:pt>
                <c:pt idx="21852">
                  <c:v>1.1015261445576658</c:v>
                </c:pt>
                <c:pt idx="21853">
                  <c:v>1.1017698703497549</c:v>
                </c:pt>
                <c:pt idx="21854">
                  <c:v>1.1017836580844833</c:v>
                </c:pt>
                <c:pt idx="21855">
                  <c:v>1.1017685451871733</c:v>
                </c:pt>
                <c:pt idx="21856">
                  <c:v>1.1012573277594919</c:v>
                </c:pt>
                <c:pt idx="21857">
                  <c:v>1.101258161723526</c:v>
                </c:pt>
                <c:pt idx="21858">
                  <c:v>1.1013216291284202</c:v>
                </c:pt>
                <c:pt idx="21859">
                  <c:v>1.1016098514484265</c:v>
                </c:pt>
                <c:pt idx="21860">
                  <c:v>1.1028555422228432</c:v>
                </c:pt>
                <c:pt idx="21861">
                  <c:v>1.1014372172087263</c:v>
                </c:pt>
                <c:pt idx="21862">
                  <c:v>1.1010089210591667</c:v>
                </c:pt>
                <c:pt idx="21863">
                  <c:v>1.1015156168175513</c:v>
                </c:pt>
                <c:pt idx="21864">
                  <c:v>1.1017176130653821</c:v>
                </c:pt>
                <c:pt idx="21865">
                  <c:v>1.1007838760948228</c:v>
                </c:pt>
                <c:pt idx="21866">
                  <c:v>1.1012710222166562</c:v>
                </c:pt>
                <c:pt idx="21867">
                  <c:v>1.1007272376967032</c:v>
                </c:pt>
                <c:pt idx="21868">
                  <c:v>1.1012886706905214</c:v>
                </c:pt>
                <c:pt idx="21869">
                  <c:v>1.1020523894241281</c:v>
                </c:pt>
                <c:pt idx="21870">
                  <c:v>1.1023283410284517</c:v>
                </c:pt>
                <c:pt idx="21871">
                  <c:v>1.1004861619890531</c:v>
                </c:pt>
                <c:pt idx="21872">
                  <c:v>1.1017518870509901</c:v>
                </c:pt>
                <c:pt idx="21873">
                  <c:v>1.1011603049511618</c:v>
                </c:pt>
                <c:pt idx="21874">
                  <c:v>1.1014143111870289</c:v>
                </c:pt>
                <c:pt idx="21875">
                  <c:v>1.1018644964689244</c:v>
                </c:pt>
                <c:pt idx="21876">
                  <c:v>1.1018345064324258</c:v>
                </c:pt>
                <c:pt idx="21877">
                  <c:v>1.1011348734583097</c:v>
                </c:pt>
                <c:pt idx="21878">
                  <c:v>1.1011593092029843</c:v>
                </c:pt>
                <c:pt idx="21879">
                  <c:v>1.1014787456931339</c:v>
                </c:pt>
                <c:pt idx="21880">
                  <c:v>1.1011386567586874</c:v>
                </c:pt>
                <c:pt idx="21881">
                  <c:v>1.1016600463515152</c:v>
                </c:pt>
                <c:pt idx="21882">
                  <c:v>1.1016093387246328</c:v>
                </c:pt>
                <c:pt idx="21883">
                  <c:v>1.1002041994667204</c:v>
                </c:pt>
                <c:pt idx="21884">
                  <c:v>1.100642504414004</c:v>
                </c:pt>
                <c:pt idx="21885">
                  <c:v>1.1005126192968779</c:v>
                </c:pt>
                <c:pt idx="21886">
                  <c:v>1.1015481457860541</c:v>
                </c:pt>
                <c:pt idx="21887">
                  <c:v>1.1021667300114495</c:v>
                </c:pt>
                <c:pt idx="21888">
                  <c:v>1.1013824892587418</c:v>
                </c:pt>
                <c:pt idx="21889">
                  <c:v>1.102638214038328</c:v>
                </c:pt>
                <c:pt idx="21890">
                  <c:v>1.1024834716085243</c:v>
                </c:pt>
                <c:pt idx="21891">
                  <c:v>1.1020518320170372</c:v>
                </c:pt>
                <c:pt idx="21892">
                  <c:v>1.1012311353386661</c:v>
                </c:pt>
                <c:pt idx="21893">
                  <c:v>1.1012110672493125</c:v>
                </c:pt>
                <c:pt idx="21894">
                  <c:v>1.1021209716853657</c:v>
                </c:pt>
                <c:pt idx="21895">
                  <c:v>1.101529355644119</c:v>
                </c:pt>
                <c:pt idx="21896">
                  <c:v>1.1014830988376745</c:v>
                </c:pt>
                <c:pt idx="21897">
                  <c:v>1.1002667874913967</c:v>
                </c:pt>
                <c:pt idx="21898">
                  <c:v>1.1015032977768335</c:v>
                </c:pt>
                <c:pt idx="21899">
                  <c:v>1.1019623529292375</c:v>
                </c:pt>
                <c:pt idx="21900">
                  <c:v>1.1026469568096562</c:v>
                </c:pt>
                <c:pt idx="21901">
                  <c:v>1.101598723429879</c:v>
                </c:pt>
                <c:pt idx="21902">
                  <c:v>1.1008109939239692</c:v>
                </c:pt>
                <c:pt idx="21903">
                  <c:v>1.1005372288029303</c:v>
                </c:pt>
                <c:pt idx="21904">
                  <c:v>1.1016168151753365</c:v>
                </c:pt>
                <c:pt idx="21905">
                  <c:v>1.1018109861542678</c:v>
                </c:pt>
                <c:pt idx="21906">
                  <c:v>1.1006758157721439</c:v>
                </c:pt>
                <c:pt idx="21907">
                  <c:v>1.1016792847706418</c:v>
                </c:pt>
                <c:pt idx="21908">
                  <c:v>1.1009542160001879</c:v>
                </c:pt>
                <c:pt idx="21909">
                  <c:v>1.1016442474170596</c:v>
                </c:pt>
                <c:pt idx="21910">
                  <c:v>1.1010697706030677</c:v>
                </c:pt>
                <c:pt idx="21911">
                  <c:v>1.10187922634797</c:v>
                </c:pt>
                <c:pt idx="21912">
                  <c:v>1.1014300325612461</c:v>
                </c:pt>
                <c:pt idx="21913">
                  <c:v>1.1012343742313795</c:v>
                </c:pt>
                <c:pt idx="21914">
                  <c:v>1.1025935095594168</c:v>
                </c:pt>
                <c:pt idx="21915">
                  <c:v>1.1033772148324645</c:v>
                </c:pt>
                <c:pt idx="21916">
                  <c:v>1.1028923925413581</c:v>
                </c:pt>
                <c:pt idx="21917">
                  <c:v>1.1016861841273018</c:v>
                </c:pt>
                <c:pt idx="21918">
                  <c:v>1.1017830731098028</c:v>
                </c:pt>
                <c:pt idx="21919">
                  <c:v>1.10068522733708</c:v>
                </c:pt>
                <c:pt idx="21920">
                  <c:v>1.1008560475403968</c:v>
                </c:pt>
                <c:pt idx="21921">
                  <c:v>1.1017830731098028</c:v>
                </c:pt>
                <c:pt idx="21922">
                  <c:v>1.1028996605462069</c:v>
                </c:pt>
                <c:pt idx="21923">
                  <c:v>1.1012897627826574</c:v>
                </c:pt>
                <c:pt idx="21924">
                  <c:v>1.1016152937160617</c:v>
                </c:pt>
                <c:pt idx="21925">
                  <c:v>1.101117095288441</c:v>
                </c:pt>
                <c:pt idx="21926">
                  <c:v>1.1022328624734559</c:v>
                </c:pt>
                <c:pt idx="21927">
                  <c:v>1.1018438084114719</c:v>
                </c:pt>
                <c:pt idx="21928">
                  <c:v>1.1015378100067414</c:v>
                </c:pt>
                <c:pt idx="21929">
                  <c:v>1.1008700466674777</c:v>
                </c:pt>
                <c:pt idx="21930">
                  <c:v>1.1006079427777178</c:v>
                </c:pt>
                <c:pt idx="21931">
                  <c:v>1.1013890653073974</c:v>
                </c:pt>
                <c:pt idx="21932">
                  <c:v>1.1013903514662098</c:v>
                </c:pt>
                <c:pt idx="21933">
                  <c:v>1.1006690580109468</c:v>
                </c:pt>
                <c:pt idx="21934">
                  <c:v>1.1017185137365044</c:v>
                </c:pt>
                <c:pt idx="21935">
                  <c:v>1.1018965458015042</c:v>
                </c:pt>
                <c:pt idx="21936">
                  <c:v>1.1022429544429753</c:v>
                </c:pt>
                <c:pt idx="21937">
                  <c:v>1.1016640563125872</c:v>
                </c:pt>
                <c:pt idx="21938">
                  <c:v>1.1012319754125837</c:v>
                </c:pt>
                <c:pt idx="21939">
                  <c:v>1.1013632858825946</c:v>
                </c:pt>
                <c:pt idx="21940">
                  <c:v>1.1012773761188936</c:v>
                </c:pt>
                <c:pt idx="21941">
                  <c:v>1.1007660625319278</c:v>
                </c:pt>
                <c:pt idx="21942">
                  <c:v>1.1018687869131631</c:v>
                </c:pt>
                <c:pt idx="21943">
                  <c:v>1.1005776208430262</c:v>
                </c:pt>
                <c:pt idx="21944">
                  <c:v>1.1038053001790917</c:v>
                </c:pt>
                <c:pt idx="21945">
                  <c:v>1.1006724350022066</c:v>
                </c:pt>
                <c:pt idx="21946">
                  <c:v>1.1022054880950951</c:v>
                </c:pt>
                <c:pt idx="21947">
                  <c:v>1.1009654342373718</c:v>
                </c:pt>
                <c:pt idx="21948">
                  <c:v>1.1011938512045076</c:v>
                </c:pt>
                <c:pt idx="21949">
                  <c:v>1.1023529117062334</c:v>
                </c:pt>
                <c:pt idx="21950">
                  <c:v>1.1012932951211885</c:v>
                </c:pt>
                <c:pt idx="21951">
                  <c:v>1.1014916222184665</c:v>
                </c:pt>
                <c:pt idx="21952">
                  <c:v>1.1018174358474393</c:v>
                </c:pt>
                <c:pt idx="21953">
                  <c:v>1.1020550555469815</c:v>
                </c:pt>
                <c:pt idx="21954">
                  <c:v>1.1037166251781196</c:v>
                </c:pt>
                <c:pt idx="21955">
                  <c:v>1.1024846018866867</c:v>
                </c:pt>
                <c:pt idx="21956">
                  <c:v>1.1007512172188052</c:v>
                </c:pt>
                <c:pt idx="21957">
                  <c:v>1.0999634643748926</c:v>
                </c:pt>
                <c:pt idx="21958">
                  <c:v>1.1009216556353099</c:v>
                </c:pt>
                <c:pt idx="21959">
                  <c:v>1.1006585942663756</c:v>
                </c:pt>
                <c:pt idx="21960">
                  <c:v>1.1018531390358253</c:v>
                </c:pt>
                <c:pt idx="21961">
                  <c:v>1.101319910423783</c:v>
                </c:pt>
                <c:pt idx="21962">
                  <c:v>1.1005737828447677</c:v>
                </c:pt>
                <c:pt idx="21963">
                  <c:v>1.1017864263794603</c:v>
                </c:pt>
                <c:pt idx="21964">
                  <c:v>1.1011168605182851</c:v>
                </c:pt>
                <c:pt idx="21965">
                  <c:v>1.1024281309141049</c:v>
                </c:pt>
                <c:pt idx="21966">
                  <c:v>1.1020207423009973</c:v>
                </c:pt>
                <c:pt idx="21967">
                  <c:v>1.1024891577829419</c:v>
                </c:pt>
                <c:pt idx="21968">
                  <c:v>1.1015865470419615</c:v>
                </c:pt>
                <c:pt idx="21969">
                  <c:v>1.1008022111867273</c:v>
                </c:pt>
                <c:pt idx="21970">
                  <c:v>1.101504335325113</c:v>
                </c:pt>
                <c:pt idx="21971">
                  <c:v>1.1023837321498307</c:v>
                </c:pt>
                <c:pt idx="21972">
                  <c:v>1.1012818941640723</c:v>
                </c:pt>
                <c:pt idx="21973">
                  <c:v>1.1011100847887987</c:v>
                </c:pt>
                <c:pt idx="21974">
                  <c:v>1.101765882897465</c:v>
                </c:pt>
                <c:pt idx="21975">
                  <c:v>1.1020315318264637</c:v>
                </c:pt>
                <c:pt idx="21976">
                  <c:v>1.101500021899241</c:v>
                </c:pt>
                <c:pt idx="21977">
                  <c:v>1.1014648511476404</c:v>
                </c:pt>
                <c:pt idx="21978">
                  <c:v>1.1005383346372239</c:v>
                </c:pt>
                <c:pt idx="21979">
                  <c:v>1.1020345053047023</c:v>
                </c:pt>
                <c:pt idx="21980">
                  <c:v>1.1022928417891948</c:v>
                </c:pt>
                <c:pt idx="21981">
                  <c:v>1.1019293772564702</c:v>
                </c:pt>
                <c:pt idx="21982">
                  <c:v>1.1017440178100937</c:v>
                </c:pt>
                <c:pt idx="21983">
                  <c:v>1.101949507716308</c:v>
                </c:pt>
                <c:pt idx="21984">
                  <c:v>1.1012722853718129</c:v>
                </c:pt>
                <c:pt idx="21985">
                  <c:v>1.1025719429479379</c:v>
                </c:pt>
                <c:pt idx="21986">
                  <c:v>1.1008186414492516</c:v>
                </c:pt>
                <c:pt idx="21987">
                  <c:v>1.1027978034923402</c:v>
                </c:pt>
                <c:pt idx="21988">
                  <c:v>1.1023229407858555</c:v>
                </c:pt>
                <c:pt idx="21989">
                  <c:v>1.1009412621699046</c:v>
                </c:pt>
                <c:pt idx="21990">
                  <c:v>1.1013611061499078</c:v>
                </c:pt>
                <c:pt idx="21991">
                  <c:v>1.1014688119655576</c:v>
                </c:pt>
                <c:pt idx="21992">
                  <c:v>1.1016283813267214</c:v>
                </c:pt>
                <c:pt idx="21993">
                  <c:v>1.1011710876356557</c:v>
                </c:pt>
                <c:pt idx="21994">
                  <c:v>1.1014843337792484</c:v>
                </c:pt>
                <c:pt idx="21995">
                  <c:v>1.1020347280835998</c:v>
                </c:pt>
                <c:pt idx="21996">
                  <c:v>1.1007938146613641</c:v>
                </c:pt>
                <c:pt idx="21997">
                  <c:v>1.1018606033148679</c:v>
                </c:pt>
                <c:pt idx="21998">
                  <c:v>1.1016105678861623</c:v>
                </c:pt>
                <c:pt idx="21999">
                  <c:v>1.1026217869731045</c:v>
                </c:pt>
                <c:pt idx="22000">
                  <c:v>1.1011106721533381</c:v>
                </c:pt>
                <c:pt idx="22001">
                  <c:v>1.1016138772099136</c:v>
                </c:pt>
                <c:pt idx="22002">
                  <c:v>1.1005654971993908</c:v>
                </c:pt>
                <c:pt idx="22003">
                  <c:v>1.101537022421792</c:v>
                </c:pt>
                <c:pt idx="22004">
                  <c:v>1.1009593520547216</c:v>
                </c:pt>
                <c:pt idx="22005">
                  <c:v>1.1014659516595777</c:v>
                </c:pt>
                <c:pt idx="22006">
                  <c:v>1.1017276050631473</c:v>
                </c:pt>
                <c:pt idx="22007">
                  <c:v>1.1025205599785604</c:v>
                </c:pt>
                <c:pt idx="22008">
                  <c:v>1.1006775026059741</c:v>
                </c:pt>
                <c:pt idx="22009">
                  <c:v>1.1020887310218581</c:v>
                </c:pt>
                <c:pt idx="22010">
                  <c:v>1.1021453852786673</c:v>
                </c:pt>
                <c:pt idx="22011">
                  <c:v>1.1021081152312047</c:v>
                </c:pt>
                <c:pt idx="22012">
                  <c:v>1.1012304879585366</c:v>
                </c:pt>
                <c:pt idx="22013">
                  <c:v>1.1016487344404935</c:v>
                </c:pt>
                <c:pt idx="22014">
                  <c:v>1.1002595557526129</c:v>
                </c:pt>
                <c:pt idx="22015">
                  <c:v>1.1021657835170753</c:v>
                </c:pt>
                <c:pt idx="22016">
                  <c:v>1.1011905275249563</c:v>
                </c:pt>
                <c:pt idx="22017">
                  <c:v>1.1026416801889474</c:v>
                </c:pt>
                <c:pt idx="22018">
                  <c:v>1.102304869842694</c:v>
                </c:pt>
                <c:pt idx="22019">
                  <c:v>1.1022637309896115</c:v>
                </c:pt>
                <c:pt idx="22020">
                  <c:v>1.1014481064881156</c:v>
                </c:pt>
                <c:pt idx="22021">
                  <c:v>1.1021640485526685</c:v>
                </c:pt>
                <c:pt idx="22022">
                  <c:v>1.1023300142324526</c:v>
                </c:pt>
                <c:pt idx="22023">
                  <c:v>1.1024494630405783</c:v>
                </c:pt>
                <c:pt idx="22024">
                  <c:v>1.1015537792332681</c:v>
                </c:pt>
                <c:pt idx="22025">
                  <c:v>1.1009923276632601</c:v>
                </c:pt>
                <c:pt idx="22026">
                  <c:v>1.101954160457008</c:v>
                </c:pt>
                <c:pt idx="22027">
                  <c:v>1.1018202841622218</c:v>
                </c:pt>
                <c:pt idx="22028">
                  <c:v>1.1014592303127861</c:v>
                </c:pt>
                <c:pt idx="22029">
                  <c:v>1.1010243929664101</c:v>
                </c:pt>
                <c:pt idx="22030">
                  <c:v>1.1000749103922667</c:v>
                </c:pt>
                <c:pt idx="22031">
                  <c:v>1.1017139110825744</c:v>
                </c:pt>
                <c:pt idx="22032">
                  <c:v>1.1014090923464743</c:v>
                </c:pt>
                <c:pt idx="22033">
                  <c:v>1.1001090040745554</c:v>
                </c:pt>
                <c:pt idx="22034">
                  <c:v>1.1014111970192415</c:v>
                </c:pt>
                <c:pt idx="22035">
                  <c:v>1.1017731401754713</c:v>
                </c:pt>
                <c:pt idx="22036">
                  <c:v>1.1013362091124814</c:v>
                </c:pt>
                <c:pt idx="22037">
                  <c:v>1.1011691759477527</c:v>
                </c:pt>
                <c:pt idx="22038">
                  <c:v>1.1016047272886458</c:v>
                </c:pt>
                <c:pt idx="22039">
                  <c:v>1.1020652641540811</c:v>
                </c:pt>
                <c:pt idx="22040">
                  <c:v>1.1020604485789767</c:v>
                </c:pt>
                <c:pt idx="22041">
                  <c:v>1.1013481909594882</c:v>
                </c:pt>
                <c:pt idx="22042">
                  <c:v>1.102278965696281</c:v>
                </c:pt>
                <c:pt idx="22043">
                  <c:v>1.1019916294203793</c:v>
                </c:pt>
                <c:pt idx="22044">
                  <c:v>1.1002871158090082</c:v>
                </c:pt>
                <c:pt idx="22045">
                  <c:v>1.1012832046171077</c:v>
                </c:pt>
                <c:pt idx="22046">
                  <c:v>1.1021946452368314</c:v>
                </c:pt>
                <c:pt idx="22047">
                  <c:v>1.1018745786983815</c:v>
                </c:pt>
                <c:pt idx="22048">
                  <c:v>1.102068047620546</c:v>
                </c:pt>
                <c:pt idx="22049">
                  <c:v>1.1015999230248528</c:v>
                </c:pt>
                <c:pt idx="22050">
                  <c:v>1.1016197194528639</c:v>
                </c:pt>
                <c:pt idx="22051">
                  <c:v>1.1014022596524724</c:v>
                </c:pt>
                <c:pt idx="22052">
                  <c:v>1.1015156941705384</c:v>
                </c:pt>
                <c:pt idx="22053">
                  <c:v>1.1018574102820038</c:v>
                </c:pt>
                <c:pt idx="22054">
                  <c:v>1.0997271082391828</c:v>
                </c:pt>
                <c:pt idx="22055">
                  <c:v>1.1015863585071486</c:v>
                </c:pt>
                <c:pt idx="22056">
                  <c:v>1.102652104658693</c:v>
                </c:pt>
                <c:pt idx="22057">
                  <c:v>1.1025723603812603</c:v>
                </c:pt>
                <c:pt idx="22058">
                  <c:v>1.1016641336756634</c:v>
                </c:pt>
                <c:pt idx="22059">
                  <c:v>1.1021936974073256</c:v>
                </c:pt>
                <c:pt idx="22060">
                  <c:v>1.1022221568220523</c:v>
                </c:pt>
                <c:pt idx="22061">
                  <c:v>1.1026532242723985</c:v>
                </c:pt>
                <c:pt idx="22062">
                  <c:v>1.1011232460531388</c:v>
                </c:pt>
                <c:pt idx="22063">
                  <c:v>1.1009747363695126</c:v>
                </c:pt>
                <c:pt idx="22064">
                  <c:v>1.1019554539818299</c:v>
                </c:pt>
                <c:pt idx="22065">
                  <c:v>1.1012452848307139</c:v>
                </c:pt>
                <c:pt idx="22066">
                  <c:v>1.1011903645221988</c:v>
                </c:pt>
                <c:pt idx="22067">
                  <c:v>1.1009528328223184</c:v>
                </c:pt>
                <c:pt idx="22068">
                  <c:v>1.1017283387016323</c:v>
                </c:pt>
                <c:pt idx="22069">
                  <c:v>1.1009386145794431</c:v>
                </c:pt>
                <c:pt idx="22070">
                  <c:v>1.1018904181118678</c:v>
                </c:pt>
                <c:pt idx="22071">
                  <c:v>1.100726746938411</c:v>
                </c:pt>
                <c:pt idx="22072">
                  <c:v>1.1013802716054308</c:v>
                </c:pt>
                <c:pt idx="22073">
                  <c:v>1.101000874383012</c:v>
                </c:pt>
                <c:pt idx="22074">
                  <c:v>1.1019288033860843</c:v>
                </c:pt>
                <c:pt idx="22075">
                  <c:v>1.1019772472566136</c:v>
                </c:pt>
                <c:pt idx="22076">
                  <c:v>1.1020081766441938</c:v>
                </c:pt>
                <c:pt idx="22077">
                  <c:v>1.1008236549997001</c:v>
                </c:pt>
                <c:pt idx="22078">
                  <c:v>1.1016378371643529</c:v>
                </c:pt>
                <c:pt idx="22079">
                  <c:v>1.1009581583871</c:v>
                </c:pt>
                <c:pt idx="22080">
                  <c:v>1.1016407181801069</c:v>
                </c:pt>
                <c:pt idx="22081">
                  <c:v>1.1022299090094796</c:v>
                </c:pt>
                <c:pt idx="22082">
                  <c:v>1.1021098807295371</c:v>
                </c:pt>
                <c:pt idx="22083">
                  <c:v>1.1030180322425718</c:v>
                </c:pt>
                <c:pt idx="22084">
                  <c:v>1.100641696349159</c:v>
                </c:pt>
                <c:pt idx="22085">
                  <c:v>1.1029931544870248</c:v>
                </c:pt>
                <c:pt idx="22086">
                  <c:v>1.1033399162300865</c:v>
                </c:pt>
                <c:pt idx="22087">
                  <c:v>1.1020896368434119</c:v>
                </c:pt>
                <c:pt idx="22088">
                  <c:v>1.1014968259780191</c:v>
                </c:pt>
                <c:pt idx="22089">
                  <c:v>1.1021276696502853</c:v>
                </c:pt>
                <c:pt idx="22090">
                  <c:v>1.1007580694884636</c:v>
                </c:pt>
                <c:pt idx="22091">
                  <c:v>1.1027260239610273</c:v>
                </c:pt>
                <c:pt idx="22092">
                  <c:v>1.1021969802155256</c:v>
                </c:pt>
                <c:pt idx="22093">
                  <c:v>1.1014268947633412</c:v>
                </c:pt>
                <c:pt idx="22094">
                  <c:v>1.1011173040795599</c:v>
                </c:pt>
                <c:pt idx="22095">
                  <c:v>1.1010703472419339</c:v>
                </c:pt>
                <c:pt idx="22096">
                  <c:v>1.102042110571579</c:v>
                </c:pt>
                <c:pt idx="22097">
                  <c:v>1.1025327764149544</c:v>
                </c:pt>
                <c:pt idx="22098">
                  <c:v>1.1014624612082784</c:v>
                </c:pt>
                <c:pt idx="22099">
                  <c:v>1.1020408439476437</c:v>
                </c:pt>
                <c:pt idx="22100">
                  <c:v>1.1011271091566146</c:v>
                </c:pt>
                <c:pt idx="22101">
                  <c:v>1.1006378329229278</c:v>
                </c:pt>
                <c:pt idx="22102">
                  <c:v>1.1008793656042681</c:v>
                </c:pt>
                <c:pt idx="22103">
                  <c:v>1.1019366212371176</c:v>
                </c:pt>
                <c:pt idx="22104">
                  <c:v>1.1007291324635731</c:v>
                </c:pt>
                <c:pt idx="22105">
                  <c:v>1.1028282614344411</c:v>
                </c:pt>
                <c:pt idx="22106">
                  <c:v>1.1010466760770545</c:v>
                </c:pt>
                <c:pt idx="22107">
                  <c:v>1.1019431622956526</c:v>
                </c:pt>
                <c:pt idx="22108">
                  <c:v>1.1008676120618406</c:v>
                </c:pt>
                <c:pt idx="22109">
                  <c:v>1.101979894786892</c:v>
                </c:pt>
                <c:pt idx="22110">
                  <c:v>1.1018581886334655</c:v>
                </c:pt>
                <c:pt idx="22111">
                  <c:v>1.1017056264014271</c:v>
                </c:pt>
                <c:pt idx="22112">
                  <c:v>1.1012897627826579</c:v>
                </c:pt>
                <c:pt idx="22113">
                  <c:v>1.1028335934946807</c:v>
                </c:pt>
                <c:pt idx="22114">
                  <c:v>1.1015139923549542</c:v>
                </c:pt>
                <c:pt idx="22115">
                  <c:v>1.101487279770659</c:v>
                </c:pt>
                <c:pt idx="22116">
                  <c:v>1.100129088441036</c:v>
                </c:pt>
                <c:pt idx="22117">
                  <c:v>1.1013591565122678</c:v>
                </c:pt>
                <c:pt idx="22118">
                  <c:v>1.1017788475680699</c:v>
                </c:pt>
                <c:pt idx="22119">
                  <c:v>1.1013300527495029</c:v>
                </c:pt>
                <c:pt idx="22120">
                  <c:v>1.1008742789062447</c:v>
                </c:pt>
                <c:pt idx="22121">
                  <c:v>1.1011463420036125</c:v>
                </c:pt>
                <c:pt idx="22122">
                  <c:v>1.1016660221532339</c:v>
                </c:pt>
                <c:pt idx="22123">
                  <c:v>1.1024750112629702</c:v>
                </c:pt>
                <c:pt idx="22124">
                  <c:v>1.102031827809804</c:v>
                </c:pt>
                <c:pt idx="22125">
                  <c:v>1.1029083871744958</c:v>
                </c:pt>
                <c:pt idx="22126">
                  <c:v>1.1012211665259191</c:v>
                </c:pt>
                <c:pt idx="22127">
                  <c:v>1.1021573512814566</c:v>
                </c:pt>
                <c:pt idx="22128">
                  <c:v>1.1016694927961168</c:v>
                </c:pt>
                <c:pt idx="22129">
                  <c:v>1.100587143004381</c:v>
                </c:pt>
                <c:pt idx="22130">
                  <c:v>1.1013953098258134</c:v>
                </c:pt>
                <c:pt idx="22131">
                  <c:v>1.1017337788983572</c:v>
                </c:pt>
                <c:pt idx="22132">
                  <c:v>1.1021332404317892</c:v>
                </c:pt>
                <c:pt idx="22133">
                  <c:v>1.1012897627826577</c:v>
                </c:pt>
                <c:pt idx="22134">
                  <c:v>1.1005739677399116</c:v>
                </c:pt>
                <c:pt idx="22135">
                  <c:v>1.1011507167515602</c:v>
                </c:pt>
                <c:pt idx="22136">
                  <c:v>1.1001406561453799</c:v>
                </c:pt>
                <c:pt idx="22137">
                  <c:v>1.1015732401939349</c:v>
                </c:pt>
                <c:pt idx="22138">
                  <c:v>1.1021975847036871</c:v>
                </c:pt>
                <c:pt idx="22139">
                  <c:v>1.1020728600191616</c:v>
                </c:pt>
                <c:pt idx="22140">
                  <c:v>1.1019738933414496</c:v>
                </c:pt>
                <c:pt idx="22141">
                  <c:v>1.1022159270943481</c:v>
                </c:pt>
                <c:pt idx="22142">
                  <c:v>1.1015949038020432</c:v>
                </c:pt>
                <c:pt idx="22143">
                  <c:v>1.1016682497415664</c:v>
                </c:pt>
                <c:pt idx="22144">
                  <c:v>1.1016085965373461</c:v>
                </c:pt>
                <c:pt idx="22145">
                  <c:v>1.1007566563084361</c:v>
                </c:pt>
                <c:pt idx="22146">
                  <c:v>1.1019209871883455</c:v>
                </c:pt>
                <c:pt idx="22147">
                  <c:v>1.1005335685224984</c:v>
                </c:pt>
                <c:pt idx="22148">
                  <c:v>1.1021191855944064</c:v>
                </c:pt>
                <c:pt idx="22149">
                  <c:v>1.100981893249142</c:v>
                </c:pt>
                <c:pt idx="22150">
                  <c:v>1.1012993708958838</c:v>
                </c:pt>
                <c:pt idx="22151">
                  <c:v>1.1019767018405686</c:v>
                </c:pt>
                <c:pt idx="22152">
                  <c:v>1.1016192056366649</c:v>
                </c:pt>
                <c:pt idx="22153">
                  <c:v>1.1008275549788464</c:v>
                </c:pt>
                <c:pt idx="22154">
                  <c:v>1.1012507345229505</c:v>
                </c:pt>
                <c:pt idx="22155">
                  <c:v>1.101372385426544</c:v>
                </c:pt>
                <c:pt idx="22156">
                  <c:v>1.1023991658016559</c:v>
                </c:pt>
                <c:pt idx="22157">
                  <c:v>1.1003526622996636</c:v>
                </c:pt>
                <c:pt idx="22158">
                  <c:v>1.1003160353283556</c:v>
                </c:pt>
                <c:pt idx="22159">
                  <c:v>1.1020687269513068</c:v>
                </c:pt>
                <c:pt idx="22160">
                  <c:v>1.1019345738800739</c:v>
                </c:pt>
                <c:pt idx="22161">
                  <c:v>1.1006528675713372</c:v>
                </c:pt>
                <c:pt idx="22162">
                  <c:v>1.1019254672872711</c:v>
                </c:pt>
                <c:pt idx="22163">
                  <c:v>1.1010088721954416</c:v>
                </c:pt>
                <c:pt idx="22164">
                  <c:v>1.1025072084145551</c:v>
                </c:pt>
                <c:pt idx="22165">
                  <c:v>1.1021598166969198</c:v>
                </c:pt>
                <c:pt idx="22166">
                  <c:v>1.1022476368383338</c:v>
                </c:pt>
                <c:pt idx="22167">
                  <c:v>1.1013585704110278</c:v>
                </c:pt>
                <c:pt idx="22168">
                  <c:v>1.101701962172196</c:v>
                </c:pt>
                <c:pt idx="22169">
                  <c:v>1.1012709995399792</c:v>
                </c:pt>
                <c:pt idx="22170">
                  <c:v>1.1003290248793076</c:v>
                </c:pt>
                <c:pt idx="22171">
                  <c:v>1.1013487061448122</c:v>
                </c:pt>
                <c:pt idx="22172">
                  <c:v>1.1020152664476794</c:v>
                </c:pt>
                <c:pt idx="22173">
                  <c:v>1.1015068395373528</c:v>
                </c:pt>
                <c:pt idx="22174">
                  <c:v>1.1008558456579853</c:v>
                </c:pt>
                <c:pt idx="22175">
                  <c:v>1.1023105023109083</c:v>
                </c:pt>
                <c:pt idx="22176">
                  <c:v>1.1013409549476119</c:v>
                </c:pt>
                <c:pt idx="22177">
                  <c:v>1.1020877453280411</c:v>
                </c:pt>
                <c:pt idx="22178">
                  <c:v>1.1016325859164759</c:v>
                </c:pt>
                <c:pt idx="22179">
                  <c:v>1.1004209822603801</c:v>
                </c:pt>
                <c:pt idx="22180">
                  <c:v>1.1019271374116435</c:v>
                </c:pt>
                <c:pt idx="22181">
                  <c:v>1.1023161095067637</c:v>
                </c:pt>
                <c:pt idx="22182">
                  <c:v>1.101436265254055</c:v>
                </c:pt>
                <c:pt idx="22183">
                  <c:v>1.1011321027738556</c:v>
                </c:pt>
                <c:pt idx="22184">
                  <c:v>1.1011118918248457</c:v>
                </c:pt>
                <c:pt idx="22185">
                  <c:v>1.1012228102389057</c:v>
                </c:pt>
                <c:pt idx="22186">
                  <c:v>1.1012546171137463</c:v>
                </c:pt>
                <c:pt idx="22187">
                  <c:v>1.1010523430067269</c:v>
                </c:pt>
                <c:pt idx="22188">
                  <c:v>1.1008712953807775</c:v>
                </c:pt>
                <c:pt idx="22189">
                  <c:v>1.1009789258065277</c:v>
                </c:pt>
                <c:pt idx="22190">
                  <c:v>1.1011678933293665</c:v>
                </c:pt>
                <c:pt idx="22191">
                  <c:v>1.1006804425259844</c:v>
                </c:pt>
                <c:pt idx="22192">
                  <c:v>1.1014650507692032</c:v>
                </c:pt>
                <c:pt idx="22193">
                  <c:v>1.1023464861058938</c:v>
                </c:pt>
                <c:pt idx="22194">
                  <c:v>1.1024304184556704</c:v>
                </c:pt>
                <c:pt idx="22195">
                  <c:v>1.1011884216614982</c:v>
                </c:pt>
                <c:pt idx="22196">
                  <c:v>1.1019254464091615</c:v>
                </c:pt>
                <c:pt idx="22197">
                  <c:v>1.1014465854993916</c:v>
                </c:pt>
                <c:pt idx="22198">
                  <c:v>1.101214771278018</c:v>
                </c:pt>
                <c:pt idx="22199">
                  <c:v>1.1020407783726318</c:v>
                </c:pt>
                <c:pt idx="22200">
                  <c:v>1.1009582017287793</c:v>
                </c:pt>
                <c:pt idx="22201">
                  <c:v>1.1025621947000108</c:v>
                </c:pt>
                <c:pt idx="22202">
                  <c:v>1.1034212813003708</c:v>
                </c:pt>
                <c:pt idx="22203">
                  <c:v>1.1017302203354271</c:v>
                </c:pt>
                <c:pt idx="22204">
                  <c:v>1.1018148158100789</c:v>
                </c:pt>
                <c:pt idx="22205">
                  <c:v>1.1016285886297621</c:v>
                </c:pt>
                <c:pt idx="22206">
                  <c:v>1.1020712867183529</c:v>
                </c:pt>
                <c:pt idx="22207">
                  <c:v>1.1020580850637296</c:v>
                </c:pt>
                <c:pt idx="22208">
                  <c:v>1.1021775280993866</c:v>
                </c:pt>
                <c:pt idx="22209">
                  <c:v>1.1025806932649111</c:v>
                </c:pt>
                <c:pt idx="22210">
                  <c:v>1.1033450848846473</c:v>
                </c:pt>
                <c:pt idx="22211">
                  <c:v>1.1031282371122881</c:v>
                </c:pt>
                <c:pt idx="22212">
                  <c:v>1.1009468906541691</c:v>
                </c:pt>
                <c:pt idx="22213">
                  <c:v>1.1012117171875613</c:v>
                </c:pt>
                <c:pt idx="22214">
                  <c:v>1.1017773860518334</c:v>
                </c:pt>
                <c:pt idx="22215">
                  <c:v>1.1016081447656421</c:v>
                </c:pt>
                <c:pt idx="22216">
                  <c:v>1.1019047913644184</c:v>
                </c:pt>
                <c:pt idx="22217">
                  <c:v>1.1020242000545051</c:v>
                </c:pt>
                <c:pt idx="22218">
                  <c:v>1.101503048080934</c:v>
                </c:pt>
                <c:pt idx="22219">
                  <c:v>1.1023856747913865</c:v>
                </c:pt>
                <c:pt idx="22220">
                  <c:v>1.1021994194868405</c:v>
                </c:pt>
                <c:pt idx="22221">
                  <c:v>1.1016233378780078</c:v>
                </c:pt>
                <c:pt idx="22222">
                  <c:v>1.1032459255713167</c:v>
                </c:pt>
                <c:pt idx="22223">
                  <c:v>1.1024333537053663</c:v>
                </c:pt>
                <c:pt idx="22224">
                  <c:v>1.1026476135001193</c:v>
                </c:pt>
                <c:pt idx="22225">
                  <c:v>1.1019718507015008</c:v>
                </c:pt>
                <c:pt idx="22226">
                  <c:v>1.1025641415945489</c:v>
                </c:pt>
                <c:pt idx="22227">
                  <c:v>1.1022907039488825</c:v>
                </c:pt>
                <c:pt idx="22228">
                  <c:v>1.1017178992932264</c:v>
                </c:pt>
                <c:pt idx="22229">
                  <c:v>1.1022350934594294</c:v>
                </c:pt>
                <c:pt idx="22230">
                  <c:v>1.101534966870787</c:v>
                </c:pt>
                <c:pt idx="22231">
                  <c:v>1.1011103368992883</c:v>
                </c:pt>
                <c:pt idx="22232">
                  <c:v>1.1016438991290065</c:v>
                </c:pt>
                <c:pt idx="22233">
                  <c:v>1.1029317041634912</c:v>
                </c:pt>
                <c:pt idx="22234">
                  <c:v>1.1015319457460175</c:v>
                </c:pt>
                <c:pt idx="22235">
                  <c:v>1.1028529325998309</c:v>
                </c:pt>
                <c:pt idx="22236">
                  <c:v>1.1018919450223892</c:v>
                </c:pt>
                <c:pt idx="22237">
                  <c:v>1.1021324682975595</c:v>
                </c:pt>
                <c:pt idx="22238">
                  <c:v>1.102185617524285</c:v>
                </c:pt>
                <c:pt idx="22239">
                  <c:v>1.1017430689665491</c:v>
                </c:pt>
                <c:pt idx="22240">
                  <c:v>1.1012235748037431</c:v>
                </c:pt>
                <c:pt idx="22241">
                  <c:v>1.1018647247085744</c:v>
                </c:pt>
                <c:pt idx="22242">
                  <c:v>1.1030352661578633</c:v>
                </c:pt>
                <c:pt idx="22243">
                  <c:v>1.1003705589824673</c:v>
                </c:pt>
                <c:pt idx="22244">
                  <c:v>1.1014973511367958</c:v>
                </c:pt>
                <c:pt idx="22245">
                  <c:v>1.1013420877773648</c:v>
                </c:pt>
                <c:pt idx="22246">
                  <c:v>1.1025600446371959</c:v>
                </c:pt>
                <c:pt idx="22247">
                  <c:v>1.1011696867653138</c:v>
                </c:pt>
                <c:pt idx="22248">
                  <c:v>1.1012073778418008</c:v>
                </c:pt>
                <c:pt idx="22249">
                  <c:v>1.1017799835177946</c:v>
                </c:pt>
                <c:pt idx="22250">
                  <c:v>1.1024130226835622</c:v>
                </c:pt>
                <c:pt idx="22251">
                  <c:v>1.1023155924175905</c:v>
                </c:pt>
                <c:pt idx="22252">
                  <c:v>1.1008772129875568</c:v>
                </c:pt>
                <c:pt idx="22253">
                  <c:v>1.1018161625676142</c:v>
                </c:pt>
                <c:pt idx="22254">
                  <c:v>1.1005598210086442</c:v>
                </c:pt>
                <c:pt idx="22255">
                  <c:v>1.1004842111878428</c:v>
                </c:pt>
                <c:pt idx="22256">
                  <c:v>1.102215740728999</c:v>
                </c:pt>
                <c:pt idx="22257">
                  <c:v>1.1014504611031144</c:v>
                </c:pt>
                <c:pt idx="22258">
                  <c:v>1.1026714540866502</c:v>
                </c:pt>
                <c:pt idx="22259">
                  <c:v>1.1012073949454859</c:v>
                </c:pt>
                <c:pt idx="22260">
                  <c:v>1.1021052297046061</c:v>
                </c:pt>
                <c:pt idx="22261">
                  <c:v>1.1009408135873777</c:v>
                </c:pt>
                <c:pt idx="22262">
                  <c:v>1.1008363365302711</c:v>
                </c:pt>
                <c:pt idx="22263">
                  <c:v>1.1016966804548514</c:v>
                </c:pt>
                <c:pt idx="22264">
                  <c:v>1.101632203921399</c:v>
                </c:pt>
                <c:pt idx="22265">
                  <c:v>1.1023713711905829</c:v>
                </c:pt>
                <c:pt idx="22266">
                  <c:v>1.1021401034797607</c:v>
                </c:pt>
                <c:pt idx="22267">
                  <c:v>1.102205844686204</c:v>
                </c:pt>
                <c:pt idx="22268">
                  <c:v>1.1012060950819123</c:v>
                </c:pt>
                <c:pt idx="22269">
                  <c:v>1.1018980833270664</c:v>
                </c:pt>
                <c:pt idx="22270">
                  <c:v>1.101621937301043</c:v>
                </c:pt>
                <c:pt idx="22271">
                  <c:v>1.1009951477524016</c:v>
                </c:pt>
                <c:pt idx="22272">
                  <c:v>1.1022302290483119</c:v>
                </c:pt>
                <c:pt idx="22273">
                  <c:v>1.1028067723977382</c:v>
                </c:pt>
                <c:pt idx="22274">
                  <c:v>1.1023338012087185</c:v>
                </c:pt>
                <c:pt idx="22275">
                  <c:v>1.1014169108314495</c:v>
                </c:pt>
                <c:pt idx="22276">
                  <c:v>1.1012860562418045</c:v>
                </c:pt>
                <c:pt idx="22277">
                  <c:v>1.1011311707729838</c:v>
                </c:pt>
                <c:pt idx="22278">
                  <c:v>1.1018770227193631</c:v>
                </c:pt>
                <c:pt idx="22279">
                  <c:v>1.1016310848851203</c:v>
                </c:pt>
                <c:pt idx="22280">
                  <c:v>1.1009022868172715</c:v>
                </c:pt>
                <c:pt idx="22281">
                  <c:v>1.1025620082500105</c:v>
                </c:pt>
                <c:pt idx="22282">
                  <c:v>1.1015595519919104</c:v>
                </c:pt>
                <c:pt idx="22283">
                  <c:v>1.1010274264714202</c:v>
                </c:pt>
                <c:pt idx="22284">
                  <c:v>1.1025709229152638</c:v>
                </c:pt>
                <c:pt idx="22285">
                  <c:v>1.1028708562755871</c:v>
                </c:pt>
                <c:pt idx="22286">
                  <c:v>1.1011653110896662</c:v>
                </c:pt>
                <c:pt idx="22287">
                  <c:v>1.1008480707531381</c:v>
                </c:pt>
                <c:pt idx="22288">
                  <c:v>1.1019744336716171</c:v>
                </c:pt>
                <c:pt idx="22289">
                  <c:v>1.1014480578039862</c:v>
                </c:pt>
                <c:pt idx="22290">
                  <c:v>1.1017850098252615</c:v>
                </c:pt>
                <c:pt idx="22291">
                  <c:v>1.101800098441035</c:v>
                </c:pt>
                <c:pt idx="22292">
                  <c:v>1.1011455542005457</c:v>
                </c:pt>
                <c:pt idx="22293">
                  <c:v>1.1011488147789998</c:v>
                </c:pt>
                <c:pt idx="22294">
                  <c:v>1.1028571264273921</c:v>
                </c:pt>
                <c:pt idx="22295">
                  <c:v>1.1023797309163867</c:v>
                </c:pt>
                <c:pt idx="22296">
                  <c:v>1.1008665026871418</c:v>
                </c:pt>
                <c:pt idx="22297">
                  <c:v>1.1016905925161109</c:v>
                </c:pt>
                <c:pt idx="22298">
                  <c:v>1.1007873824151992</c:v>
                </c:pt>
                <c:pt idx="22299">
                  <c:v>1.1026182152589479</c:v>
                </c:pt>
                <c:pt idx="22300">
                  <c:v>1.1019344019521995</c:v>
                </c:pt>
                <c:pt idx="22301">
                  <c:v>1.1007935316270059</c:v>
                </c:pt>
                <c:pt idx="22302">
                  <c:v>1.1027081661116811</c:v>
                </c:pt>
                <c:pt idx="22303">
                  <c:v>1.1013218383130796</c:v>
                </c:pt>
                <c:pt idx="22304">
                  <c:v>1.101912431693135</c:v>
                </c:pt>
                <c:pt idx="22305">
                  <c:v>1.1014255488672446</c:v>
                </c:pt>
                <c:pt idx="22306">
                  <c:v>1.1003397621783038</c:v>
                </c:pt>
                <c:pt idx="22307">
                  <c:v>1.1026448683316539</c:v>
                </c:pt>
                <c:pt idx="22308">
                  <c:v>1.1019789144183896</c:v>
                </c:pt>
                <c:pt idx="22309">
                  <c:v>1.1017514804141459</c:v>
                </c:pt>
                <c:pt idx="22310">
                  <c:v>1.1009640195868264</c:v>
                </c:pt>
                <c:pt idx="22311">
                  <c:v>1.101460161734384</c:v>
                </c:pt>
                <c:pt idx="22312">
                  <c:v>1.1011916445072891</c:v>
                </c:pt>
                <c:pt idx="22313">
                  <c:v>1.1018201954617699</c:v>
                </c:pt>
                <c:pt idx="22314">
                  <c:v>1.1016104764765489</c:v>
                </c:pt>
                <c:pt idx="22315">
                  <c:v>1.1026685271189898</c:v>
                </c:pt>
                <c:pt idx="22316">
                  <c:v>1.1017943919359898</c:v>
                </c:pt>
                <c:pt idx="22317">
                  <c:v>1.1027438223795576</c:v>
                </c:pt>
                <c:pt idx="22318">
                  <c:v>1.1022011510050924</c:v>
                </c:pt>
                <c:pt idx="22319">
                  <c:v>1.1023222101418972</c:v>
                </c:pt>
                <c:pt idx="22320">
                  <c:v>1.1008214708624762</c:v>
                </c:pt>
                <c:pt idx="22321">
                  <c:v>1.1019776211393557</c:v>
                </c:pt>
                <c:pt idx="22322">
                  <c:v>1.1021105385182541</c:v>
                </c:pt>
                <c:pt idx="22323">
                  <c:v>1.1009510130341535</c:v>
                </c:pt>
                <c:pt idx="22324">
                  <c:v>1.1020573579576964</c:v>
                </c:pt>
                <c:pt idx="22325">
                  <c:v>1.1018110033763897</c:v>
                </c:pt>
                <c:pt idx="22326">
                  <c:v>1.1011847207825485</c:v>
                </c:pt>
                <c:pt idx="22327">
                  <c:v>1.1015219698592136</c:v>
                </c:pt>
                <c:pt idx="22328">
                  <c:v>1.1021183048826391</c:v>
                </c:pt>
                <c:pt idx="22329">
                  <c:v>1.1024593564597462</c:v>
                </c:pt>
                <c:pt idx="22330">
                  <c:v>1.1013028759943955</c:v>
                </c:pt>
                <c:pt idx="22331">
                  <c:v>1.1022979983920573</c:v>
                </c:pt>
                <c:pt idx="22332">
                  <c:v>1.1024206775233376</c:v>
                </c:pt>
                <c:pt idx="22333">
                  <c:v>1.1018844648277815</c:v>
                </c:pt>
                <c:pt idx="22334">
                  <c:v>1.1012481470521069</c:v>
                </c:pt>
                <c:pt idx="22335">
                  <c:v>1.1018731139475679</c:v>
                </c:pt>
                <c:pt idx="22336">
                  <c:v>1.1015690224537187</c:v>
                </c:pt>
                <c:pt idx="22337">
                  <c:v>1.1016188308410135</c:v>
                </c:pt>
                <c:pt idx="22338">
                  <c:v>1.1007640999747881</c:v>
                </c:pt>
                <c:pt idx="22339">
                  <c:v>1.1019170749384188</c:v>
                </c:pt>
                <c:pt idx="22340">
                  <c:v>1.1008853328179324</c:v>
                </c:pt>
                <c:pt idx="22341">
                  <c:v>1.10192547091496</c:v>
                </c:pt>
                <c:pt idx="22342">
                  <c:v>1.1012176643672928</c:v>
                </c:pt>
                <c:pt idx="22343">
                  <c:v>1.1007174083433562</c:v>
                </c:pt>
                <c:pt idx="22344">
                  <c:v>1.1035265276066402</c:v>
                </c:pt>
                <c:pt idx="22345">
                  <c:v>1.100892187855917</c:v>
                </c:pt>
                <c:pt idx="22346">
                  <c:v>1.1016494632095475</c:v>
                </c:pt>
                <c:pt idx="22347">
                  <c:v>1.1025829015990649</c:v>
                </c:pt>
                <c:pt idx="22348">
                  <c:v>1.1010733116951388</c:v>
                </c:pt>
                <c:pt idx="22349">
                  <c:v>1.1011032260037656</c:v>
                </c:pt>
                <c:pt idx="22350">
                  <c:v>1.1019448316215013</c:v>
                </c:pt>
                <c:pt idx="22351">
                  <c:v>1.101690947176537</c:v>
                </c:pt>
                <c:pt idx="22352">
                  <c:v>1.1022627813475203</c:v>
                </c:pt>
                <c:pt idx="22353">
                  <c:v>1.1020133694969576</c:v>
                </c:pt>
                <c:pt idx="22354">
                  <c:v>1.1002169086066527</c:v>
                </c:pt>
                <c:pt idx="22355">
                  <c:v>1.1012699749094235</c:v>
                </c:pt>
                <c:pt idx="22356">
                  <c:v>1.1017978285663661</c:v>
                </c:pt>
                <c:pt idx="22357">
                  <c:v>1.1019679375453273</c:v>
                </c:pt>
                <c:pt idx="22358">
                  <c:v>1.1007722324621356</c:v>
                </c:pt>
                <c:pt idx="22359">
                  <c:v>1.1006614202906482</c:v>
                </c:pt>
                <c:pt idx="22360">
                  <c:v>1.1019243557540566</c:v>
                </c:pt>
                <c:pt idx="22361">
                  <c:v>1.1020240519803663</c:v>
                </c:pt>
                <c:pt idx="22362">
                  <c:v>1.1016138603335688</c:v>
                </c:pt>
                <c:pt idx="22363">
                  <c:v>1.1001525150627416</c:v>
                </c:pt>
                <c:pt idx="22364">
                  <c:v>1.1006313835792956</c:v>
                </c:pt>
                <c:pt idx="22365">
                  <c:v>1.101133715271394</c:v>
                </c:pt>
                <c:pt idx="22366">
                  <c:v>1.1012975922087693</c:v>
                </c:pt>
                <c:pt idx="22367">
                  <c:v>1.1021354707528066</c:v>
                </c:pt>
                <c:pt idx="22368">
                  <c:v>1.1010601604180996</c:v>
                </c:pt>
                <c:pt idx="22369">
                  <c:v>1.1024392107553758</c:v>
                </c:pt>
                <c:pt idx="22370">
                  <c:v>1.1019943776969923</c:v>
                </c:pt>
                <c:pt idx="22371">
                  <c:v>1.1011921182665703</c:v>
                </c:pt>
                <c:pt idx="22372">
                  <c:v>1.1018803545411378</c:v>
                </c:pt>
                <c:pt idx="22373">
                  <c:v>1.101597117414326</c:v>
                </c:pt>
                <c:pt idx="22374">
                  <c:v>1.1025887696244538</c:v>
                </c:pt>
                <c:pt idx="22375">
                  <c:v>1.1026718096883541</c:v>
                </c:pt>
                <c:pt idx="22376">
                  <c:v>1.1015546325440109</c:v>
                </c:pt>
                <c:pt idx="22377">
                  <c:v>1.1016327721689896</c:v>
                </c:pt>
                <c:pt idx="22378">
                  <c:v>1.1021333454147848</c:v>
                </c:pt>
                <c:pt idx="22379">
                  <c:v>1.1022573870989703</c:v>
                </c:pt>
                <c:pt idx="22380">
                  <c:v>1.1005858639297073</c:v>
                </c:pt>
                <c:pt idx="22381">
                  <c:v>1.1014194997238493</c:v>
                </c:pt>
                <c:pt idx="22382">
                  <c:v>1.1019196919245791</c:v>
                </c:pt>
                <c:pt idx="22383">
                  <c:v>1.1014876395068678</c:v>
                </c:pt>
                <c:pt idx="22384">
                  <c:v>1.1029494580112162</c:v>
                </c:pt>
                <c:pt idx="22385">
                  <c:v>1.1026527673212509</c:v>
                </c:pt>
                <c:pt idx="22386">
                  <c:v>1.101055452212361</c:v>
                </c:pt>
                <c:pt idx="22387">
                  <c:v>1.1022551548570094</c:v>
                </c:pt>
                <c:pt idx="22388">
                  <c:v>1.1013722164322914</c:v>
                </c:pt>
                <c:pt idx="22389">
                  <c:v>1.1014768918253219</c:v>
                </c:pt>
                <c:pt idx="22390">
                  <c:v>1.1018086601681456</c:v>
                </c:pt>
                <c:pt idx="22391">
                  <c:v>1.1014284292247212</c:v>
                </c:pt>
                <c:pt idx="22392">
                  <c:v>1.1006394448513663</c:v>
                </c:pt>
                <c:pt idx="22393">
                  <c:v>1.1028437390239567</c:v>
                </c:pt>
                <c:pt idx="22394">
                  <c:v>1.10191594690743</c:v>
                </c:pt>
                <c:pt idx="22395">
                  <c:v>1.1023928612122913</c:v>
                </c:pt>
                <c:pt idx="22396">
                  <c:v>1.1019060832595506</c:v>
                </c:pt>
                <c:pt idx="22397">
                  <c:v>1.1014412094670396</c:v>
                </c:pt>
                <c:pt idx="22398">
                  <c:v>1.1021969005440897</c:v>
                </c:pt>
                <c:pt idx="22399">
                  <c:v>1.1019813009841464</c:v>
                </c:pt>
                <c:pt idx="22400">
                  <c:v>1.1013425047077636</c:v>
                </c:pt>
                <c:pt idx="22401">
                  <c:v>1.1023050767809555</c:v>
                </c:pt>
                <c:pt idx="22402">
                  <c:v>1.1028824063332965</c:v>
                </c:pt>
                <c:pt idx="22403">
                  <c:v>1.1004045641663773</c:v>
                </c:pt>
                <c:pt idx="22404">
                  <c:v>1.1011245657491084</c:v>
                </c:pt>
                <c:pt idx="22405">
                  <c:v>1.1011667891296164</c:v>
                </c:pt>
                <c:pt idx="22406">
                  <c:v>1.10243511087265</c:v>
                </c:pt>
                <c:pt idx="22407">
                  <c:v>1.10114204137486</c:v>
                </c:pt>
                <c:pt idx="22408">
                  <c:v>1.1009351565320018</c:v>
                </c:pt>
                <c:pt idx="22409">
                  <c:v>1.1022042635096834</c:v>
                </c:pt>
                <c:pt idx="22410">
                  <c:v>1.1010755383646298</c:v>
                </c:pt>
                <c:pt idx="22411">
                  <c:v>1.1019586088143907</c:v>
                </c:pt>
                <c:pt idx="22412">
                  <c:v>1.1013363687281812</c:v>
                </c:pt>
                <c:pt idx="22413">
                  <c:v>1.102049914565056</c:v>
                </c:pt>
                <c:pt idx="22414">
                  <c:v>1.1008878227092325</c:v>
                </c:pt>
                <c:pt idx="22415">
                  <c:v>1.1034553963243159</c:v>
                </c:pt>
                <c:pt idx="22416">
                  <c:v>1.1004467642795415</c:v>
                </c:pt>
                <c:pt idx="22417">
                  <c:v>1.101782056859641</c:v>
                </c:pt>
                <c:pt idx="22418">
                  <c:v>1.1025460632267718</c:v>
                </c:pt>
                <c:pt idx="22419">
                  <c:v>1.1023733338833657</c:v>
                </c:pt>
                <c:pt idx="22420">
                  <c:v>1.1014526954782773</c:v>
                </c:pt>
                <c:pt idx="22421">
                  <c:v>1.1023585825140394</c:v>
                </c:pt>
                <c:pt idx="22422">
                  <c:v>1.1023692675771757</c:v>
                </c:pt>
                <c:pt idx="22423">
                  <c:v>1.1016270271950606</c:v>
                </c:pt>
                <c:pt idx="22424">
                  <c:v>1.1019643771616321</c:v>
                </c:pt>
                <c:pt idx="22425">
                  <c:v>1.1009769952121056</c:v>
                </c:pt>
                <c:pt idx="22426">
                  <c:v>1.1012915015023237</c:v>
                </c:pt>
                <c:pt idx="22427">
                  <c:v>1.1013341927254396</c:v>
                </c:pt>
                <c:pt idx="22428">
                  <c:v>1.1012282640445863</c:v>
                </c:pt>
                <c:pt idx="22429">
                  <c:v>1.1015745492002065</c:v>
                </c:pt>
                <c:pt idx="22430">
                  <c:v>1.1013426907952029</c:v>
                </c:pt>
                <c:pt idx="22431">
                  <c:v>1.1012518358399905</c:v>
                </c:pt>
                <c:pt idx="22432">
                  <c:v>1.1004615077044027</c:v>
                </c:pt>
                <c:pt idx="22433">
                  <c:v>1.1022457053077523</c:v>
                </c:pt>
                <c:pt idx="22434">
                  <c:v>1.1011668419868539</c:v>
                </c:pt>
                <c:pt idx="22435">
                  <c:v>1.1009363548035087</c:v>
                </c:pt>
                <c:pt idx="22436">
                  <c:v>1.1010576198314705</c:v>
                </c:pt>
                <c:pt idx="22437">
                  <c:v>1.1026874721831612</c:v>
                </c:pt>
                <c:pt idx="22438">
                  <c:v>1.1014114178016077</c:v>
                </c:pt>
                <c:pt idx="22439">
                  <c:v>1.1014448491932851</c:v>
                </c:pt>
                <c:pt idx="22440">
                  <c:v>1.1020223190567977</c:v>
                </c:pt>
                <c:pt idx="22441">
                  <c:v>1.1019767018405686</c:v>
                </c:pt>
                <c:pt idx="22442">
                  <c:v>1.1020534171052512</c:v>
                </c:pt>
                <c:pt idx="22443">
                  <c:v>1.102466685693108</c:v>
                </c:pt>
                <c:pt idx="22444">
                  <c:v>1.1032935878980816</c:v>
                </c:pt>
                <c:pt idx="22445">
                  <c:v>1.1032279650404855</c:v>
                </c:pt>
                <c:pt idx="22446">
                  <c:v>1.102671905936577</c:v>
                </c:pt>
                <c:pt idx="22447">
                  <c:v>1.1004324893338779</c:v>
                </c:pt>
                <c:pt idx="22448">
                  <c:v>1.1018965757197112</c:v>
                </c:pt>
                <c:pt idx="22449">
                  <c:v>1.1018601028208066</c:v>
                </c:pt>
                <c:pt idx="22450">
                  <c:v>1.1018326712625317</c:v>
                </c:pt>
                <c:pt idx="22451">
                  <c:v>1.1019157561131525</c:v>
                </c:pt>
                <c:pt idx="22452">
                  <c:v>1.100949969661327</c:v>
                </c:pt>
                <c:pt idx="22453">
                  <c:v>1.1014672852585903</c:v>
                </c:pt>
                <c:pt idx="22454">
                  <c:v>1.1014245382089018</c:v>
                </c:pt>
                <c:pt idx="22455">
                  <c:v>1.1013187354408418</c:v>
                </c:pt>
                <c:pt idx="22456">
                  <c:v>1.1010502386813918</c:v>
                </c:pt>
                <c:pt idx="22457">
                  <c:v>1.1020525025287933</c:v>
                </c:pt>
                <c:pt idx="22458">
                  <c:v>1.10258425754249</c:v>
                </c:pt>
                <c:pt idx="22459">
                  <c:v>1.1020211421775972</c:v>
                </c:pt>
                <c:pt idx="22460">
                  <c:v>1.102015449099873</c:v>
                </c:pt>
                <c:pt idx="22461">
                  <c:v>1.1018224601606252</c:v>
                </c:pt>
                <c:pt idx="22462">
                  <c:v>1.1022370073535417</c:v>
                </c:pt>
                <c:pt idx="22463">
                  <c:v>1.1022109431139573</c:v>
                </c:pt>
                <c:pt idx="22464">
                  <c:v>1.1024811768128102</c:v>
                </c:pt>
                <c:pt idx="22465">
                  <c:v>1.1008975912203094</c:v>
                </c:pt>
                <c:pt idx="22466">
                  <c:v>1.1020119071365062</c:v>
                </c:pt>
                <c:pt idx="22467">
                  <c:v>1.1016263266396884</c:v>
                </c:pt>
                <c:pt idx="22468">
                  <c:v>1.1013715059875637</c:v>
                </c:pt>
                <c:pt idx="22469">
                  <c:v>1.1013279734675825</c:v>
                </c:pt>
                <c:pt idx="22470">
                  <c:v>1.101155723116473</c:v>
                </c:pt>
                <c:pt idx="22471">
                  <c:v>1.1020271377896003</c:v>
                </c:pt>
                <c:pt idx="22472">
                  <c:v>1.1013311161858803</c:v>
                </c:pt>
                <c:pt idx="22473">
                  <c:v>1.1028304689057209</c:v>
                </c:pt>
                <c:pt idx="22474">
                  <c:v>1.1021318654490506</c:v>
                </c:pt>
                <c:pt idx="22475">
                  <c:v>1.1003730002442333</c:v>
                </c:pt>
                <c:pt idx="22476">
                  <c:v>1.1021013632150587</c:v>
                </c:pt>
                <c:pt idx="22477">
                  <c:v>1.1022181641409337</c:v>
                </c:pt>
                <c:pt idx="22478">
                  <c:v>1.1012531363901708</c:v>
                </c:pt>
                <c:pt idx="22479">
                  <c:v>1.102704193597865</c:v>
                </c:pt>
                <c:pt idx="22480">
                  <c:v>1.1009938093886436</c:v>
                </c:pt>
                <c:pt idx="22481">
                  <c:v>1.1005491712613882</c:v>
                </c:pt>
                <c:pt idx="22482">
                  <c:v>1.1019111401447574</c:v>
                </c:pt>
                <c:pt idx="22483">
                  <c:v>1.1016795756434488</c:v>
                </c:pt>
                <c:pt idx="22484">
                  <c:v>1.1027839146037965</c:v>
                </c:pt>
                <c:pt idx="22485">
                  <c:v>1.1015948970595022</c:v>
                </c:pt>
                <c:pt idx="22486">
                  <c:v>1.102187193377391</c:v>
                </c:pt>
                <c:pt idx="22487">
                  <c:v>1.1030771950271621</c:v>
                </c:pt>
                <c:pt idx="22488">
                  <c:v>1.1029717697599675</c:v>
                </c:pt>
                <c:pt idx="22489">
                  <c:v>1.1020306614915374</c:v>
                </c:pt>
                <c:pt idx="22490">
                  <c:v>1.1018961921615398</c:v>
                </c:pt>
                <c:pt idx="22491">
                  <c:v>1.1022159098114308</c:v>
                </c:pt>
                <c:pt idx="22492">
                  <c:v>1.1010979365929916</c:v>
                </c:pt>
                <c:pt idx="22493">
                  <c:v>1.1010199925574646</c:v>
                </c:pt>
                <c:pt idx="22494">
                  <c:v>1.1019146375273015</c:v>
                </c:pt>
                <c:pt idx="22495">
                  <c:v>1.1026183881334746</c:v>
                </c:pt>
                <c:pt idx="22496">
                  <c:v>1.1022473412550362</c:v>
                </c:pt>
                <c:pt idx="22497">
                  <c:v>1.1013645553699782</c:v>
                </c:pt>
                <c:pt idx="22498">
                  <c:v>1.1013237657612285</c:v>
                </c:pt>
                <c:pt idx="22499">
                  <c:v>1.1011951934070043</c:v>
                </c:pt>
                <c:pt idx="22500">
                  <c:v>1.1021969003188603</c:v>
                </c:pt>
                <c:pt idx="22501">
                  <c:v>1.1008386489680144</c:v>
                </c:pt>
                <c:pt idx="22502">
                  <c:v>1.1013768934756609</c:v>
                </c:pt>
                <c:pt idx="22503">
                  <c:v>1.1020064699321892</c:v>
                </c:pt>
                <c:pt idx="22504">
                  <c:v>1.1017991193845464</c:v>
                </c:pt>
                <c:pt idx="22505">
                  <c:v>1.1020922265391018</c:v>
                </c:pt>
                <c:pt idx="22506">
                  <c:v>1.1026778488517524</c:v>
                </c:pt>
                <c:pt idx="22507">
                  <c:v>1.1020733210297369</c:v>
                </c:pt>
                <c:pt idx="22508">
                  <c:v>1.1016761561774815</c:v>
                </c:pt>
                <c:pt idx="22509">
                  <c:v>1.1015085964738869</c:v>
                </c:pt>
                <c:pt idx="22510">
                  <c:v>1.1015928315649666</c:v>
                </c:pt>
                <c:pt idx="22511">
                  <c:v>1.1024484602540527</c:v>
                </c:pt>
                <c:pt idx="22512">
                  <c:v>1.1014152517613129</c:v>
                </c:pt>
                <c:pt idx="22513">
                  <c:v>1.1005324733763313</c:v>
                </c:pt>
                <c:pt idx="22514">
                  <c:v>1.1012950154387422</c:v>
                </c:pt>
                <c:pt idx="22515">
                  <c:v>1.1015487031155748</c:v>
                </c:pt>
                <c:pt idx="22516">
                  <c:v>1.1032379121882987</c:v>
                </c:pt>
                <c:pt idx="22517">
                  <c:v>1.1003744557667894</c:v>
                </c:pt>
                <c:pt idx="22518">
                  <c:v>1.1020061572847335</c:v>
                </c:pt>
                <c:pt idx="22519">
                  <c:v>1.1018135645748426</c:v>
                </c:pt>
                <c:pt idx="22520">
                  <c:v>1.1022643084715191</c:v>
                </c:pt>
                <c:pt idx="22521">
                  <c:v>1.1017509989567278</c:v>
                </c:pt>
                <c:pt idx="22522">
                  <c:v>1.1016825823619909</c:v>
                </c:pt>
                <c:pt idx="22523">
                  <c:v>1.101882418615534</c:v>
                </c:pt>
                <c:pt idx="22524">
                  <c:v>1.1017840872400744</c:v>
                </c:pt>
                <c:pt idx="22525">
                  <c:v>1.1003813055725806</c:v>
                </c:pt>
                <c:pt idx="22526">
                  <c:v>1.1029039969432146</c:v>
                </c:pt>
                <c:pt idx="22527">
                  <c:v>1.1014709627905122</c:v>
                </c:pt>
                <c:pt idx="22528">
                  <c:v>1.1009910638844993</c:v>
                </c:pt>
                <c:pt idx="22529">
                  <c:v>1.1019716452357402</c:v>
                </c:pt>
                <c:pt idx="22530">
                  <c:v>1.1021931647944665</c:v>
                </c:pt>
                <c:pt idx="22531">
                  <c:v>1.1012511914379326</c:v>
                </c:pt>
                <c:pt idx="22532">
                  <c:v>1.1015153929782122</c:v>
                </c:pt>
                <c:pt idx="22533">
                  <c:v>1.1007635548735353</c:v>
                </c:pt>
                <c:pt idx="22534">
                  <c:v>1.1013230921319586</c:v>
                </c:pt>
                <c:pt idx="22535">
                  <c:v>1.1012812203037918</c:v>
                </c:pt>
                <c:pt idx="22536">
                  <c:v>1.1013832772583312</c:v>
                </c:pt>
                <c:pt idx="22537">
                  <c:v>1.1028127842422801</c:v>
                </c:pt>
                <c:pt idx="22538">
                  <c:v>1.1019396161479644</c:v>
                </c:pt>
                <c:pt idx="22539">
                  <c:v>1.1017809840920003</c:v>
                </c:pt>
                <c:pt idx="22540">
                  <c:v>1.1015778147349609</c:v>
                </c:pt>
                <c:pt idx="22541">
                  <c:v>1.1015637676182031</c:v>
                </c:pt>
                <c:pt idx="22542">
                  <c:v>1.1018761006310567</c:v>
                </c:pt>
                <c:pt idx="22543">
                  <c:v>1.1015772209259072</c:v>
                </c:pt>
                <c:pt idx="22544">
                  <c:v>1.1022479601924104</c:v>
                </c:pt>
                <c:pt idx="22545">
                  <c:v>1.101193273160711</c:v>
                </c:pt>
                <c:pt idx="22546">
                  <c:v>1.1017030823346319</c:v>
                </c:pt>
                <c:pt idx="22547">
                  <c:v>1.1014394648969588</c:v>
                </c:pt>
                <c:pt idx="22548">
                  <c:v>1.1029720170051769</c:v>
                </c:pt>
                <c:pt idx="22549">
                  <c:v>1.1010008743830122</c:v>
                </c:pt>
                <c:pt idx="22550">
                  <c:v>1.1028280921361242</c:v>
                </c:pt>
                <c:pt idx="22551">
                  <c:v>1.1014564525748967</c:v>
                </c:pt>
                <c:pt idx="22552">
                  <c:v>1.1011505614256518</c:v>
                </c:pt>
                <c:pt idx="22553">
                  <c:v>1.1022292882179574</c:v>
                </c:pt>
                <c:pt idx="22554">
                  <c:v>1.1023624947869246</c:v>
                </c:pt>
                <c:pt idx="22555">
                  <c:v>1.1006409210397847</c:v>
                </c:pt>
                <c:pt idx="22556">
                  <c:v>1.1011021574217159</c:v>
                </c:pt>
                <c:pt idx="22557">
                  <c:v>1.10240066780729</c:v>
                </c:pt>
                <c:pt idx="22558">
                  <c:v>1.1023023404641115</c:v>
                </c:pt>
                <c:pt idx="22559">
                  <c:v>1.1020459983628763</c:v>
                </c:pt>
                <c:pt idx="22560">
                  <c:v>1.1024268595772195</c:v>
                </c:pt>
                <c:pt idx="22561">
                  <c:v>1.10123981396707</c:v>
                </c:pt>
                <c:pt idx="22562">
                  <c:v>1.1014571977631815</c:v>
                </c:pt>
                <c:pt idx="22563">
                  <c:v>1.1018097818829102</c:v>
                </c:pt>
                <c:pt idx="22564">
                  <c:v>1.1015837641990511</c:v>
                </c:pt>
                <c:pt idx="22565">
                  <c:v>1.1019075638066738</c:v>
                </c:pt>
                <c:pt idx="22566">
                  <c:v>1.1019528596078187</c:v>
                </c:pt>
                <c:pt idx="22567">
                  <c:v>1.1006278957660249</c:v>
                </c:pt>
                <c:pt idx="22568">
                  <c:v>1.1008494605211681</c:v>
                </c:pt>
                <c:pt idx="22569">
                  <c:v>1.1017346053186543</c:v>
                </c:pt>
                <c:pt idx="22570">
                  <c:v>1.1008980916734881</c:v>
                </c:pt>
                <c:pt idx="22571">
                  <c:v>1.1010465485291849</c:v>
                </c:pt>
                <c:pt idx="22572">
                  <c:v>1.1022578837441306</c:v>
                </c:pt>
                <c:pt idx="22573">
                  <c:v>1.1022204311322037</c:v>
                </c:pt>
                <c:pt idx="22574">
                  <c:v>1.1012462067248967</c:v>
                </c:pt>
                <c:pt idx="22575">
                  <c:v>1.1009807996431613</c:v>
                </c:pt>
                <c:pt idx="22576">
                  <c:v>1.1020184232740102</c:v>
                </c:pt>
                <c:pt idx="22577">
                  <c:v>1.1021819866244738</c:v>
                </c:pt>
                <c:pt idx="22578">
                  <c:v>1.1009185523643137</c:v>
                </c:pt>
                <c:pt idx="22579">
                  <c:v>1.1013135200040436</c:v>
                </c:pt>
                <c:pt idx="22580">
                  <c:v>1.1013662824150516</c:v>
                </c:pt>
                <c:pt idx="22581">
                  <c:v>1.1020052053925651</c:v>
                </c:pt>
                <c:pt idx="22582">
                  <c:v>1.1010616694778725</c:v>
                </c:pt>
                <c:pt idx="22583">
                  <c:v>1.1021813669232312</c:v>
                </c:pt>
                <c:pt idx="22584">
                  <c:v>1.1021538430330788</c:v>
                </c:pt>
                <c:pt idx="22585">
                  <c:v>1.1017373271196151</c:v>
                </c:pt>
                <c:pt idx="22586">
                  <c:v>1.1011794865903384</c:v>
                </c:pt>
                <c:pt idx="22587">
                  <c:v>1.1034634652583537</c:v>
                </c:pt>
                <c:pt idx="22588">
                  <c:v>1.1019679178249719</c:v>
                </c:pt>
                <c:pt idx="22589">
                  <c:v>1.1029629146154514</c:v>
                </c:pt>
                <c:pt idx="22590">
                  <c:v>1.1025510585340896</c:v>
                </c:pt>
                <c:pt idx="22591">
                  <c:v>1.1017769715484029</c:v>
                </c:pt>
                <c:pt idx="22592">
                  <c:v>1.1019632563319539</c:v>
                </c:pt>
                <c:pt idx="22593">
                  <c:v>1.1020545748179778</c:v>
                </c:pt>
                <c:pt idx="22594">
                  <c:v>1.1019939969535268</c:v>
                </c:pt>
                <c:pt idx="22595">
                  <c:v>1.102343758054656</c:v>
                </c:pt>
                <c:pt idx="22596">
                  <c:v>1.101953951209949</c:v>
                </c:pt>
                <c:pt idx="22597">
                  <c:v>1.1012054522388539</c:v>
                </c:pt>
                <c:pt idx="22598">
                  <c:v>1.1020182222549804</c:v>
                </c:pt>
                <c:pt idx="22599">
                  <c:v>1.1016257627075097</c:v>
                </c:pt>
                <c:pt idx="22600">
                  <c:v>1.1015672115557329</c:v>
                </c:pt>
                <c:pt idx="22601">
                  <c:v>1.1028430539403486</c:v>
                </c:pt>
                <c:pt idx="22602">
                  <c:v>1.1009313985413167</c:v>
                </c:pt>
                <c:pt idx="22603">
                  <c:v>1.1027201077484832</c:v>
                </c:pt>
                <c:pt idx="22604">
                  <c:v>1.1023424158527311</c:v>
                </c:pt>
                <c:pt idx="22605">
                  <c:v>1.1012584147529794</c:v>
                </c:pt>
                <c:pt idx="22606">
                  <c:v>1.1037467575648361</c:v>
                </c:pt>
                <c:pt idx="22607">
                  <c:v>1.100848482515161</c:v>
                </c:pt>
                <c:pt idx="22608">
                  <c:v>1.1022835451171362</c:v>
                </c:pt>
                <c:pt idx="22609">
                  <c:v>1.1013080751786932</c:v>
                </c:pt>
                <c:pt idx="22610">
                  <c:v>1.1017411888035031</c:v>
                </c:pt>
                <c:pt idx="22611">
                  <c:v>1.1019752037664412</c:v>
                </c:pt>
                <c:pt idx="22612">
                  <c:v>1.1023816263810298</c:v>
                </c:pt>
                <c:pt idx="22613">
                  <c:v>1.1012889104031129</c:v>
                </c:pt>
                <c:pt idx="22614">
                  <c:v>1.1002381682420732</c:v>
                </c:pt>
                <c:pt idx="22615">
                  <c:v>1.1014162794362203</c:v>
                </c:pt>
                <c:pt idx="22616">
                  <c:v>1.102156926618896</c:v>
                </c:pt>
                <c:pt idx="22617">
                  <c:v>1.1007771115405491</c:v>
                </c:pt>
                <c:pt idx="22618">
                  <c:v>1.1009970702241993</c:v>
                </c:pt>
                <c:pt idx="22619">
                  <c:v>1.1012828184726267</c:v>
                </c:pt>
                <c:pt idx="22620">
                  <c:v>1.1013037177820926</c:v>
                </c:pt>
                <c:pt idx="22621">
                  <c:v>1.1020337106904625</c:v>
                </c:pt>
                <c:pt idx="22622">
                  <c:v>1.1006295632094711</c:v>
                </c:pt>
                <c:pt idx="22623">
                  <c:v>1.102136845887562</c:v>
                </c:pt>
                <c:pt idx="22624">
                  <c:v>1.1015312481613455</c:v>
                </c:pt>
                <c:pt idx="22625">
                  <c:v>1.1026265771577859</c:v>
                </c:pt>
                <c:pt idx="22626">
                  <c:v>1.1016355979523709</c:v>
                </c:pt>
                <c:pt idx="22627">
                  <c:v>1.1006500469626592</c:v>
                </c:pt>
                <c:pt idx="22628">
                  <c:v>1.101127926449958</c:v>
                </c:pt>
                <c:pt idx="22629">
                  <c:v>1.1015741028293482</c:v>
                </c:pt>
                <c:pt idx="22630">
                  <c:v>1.1027044088669575</c:v>
                </c:pt>
                <c:pt idx="22631">
                  <c:v>1.1019748295853586</c:v>
                </c:pt>
                <c:pt idx="22632">
                  <c:v>1.1007597572901286</c:v>
                </c:pt>
                <c:pt idx="22633">
                  <c:v>1.1025555253024233</c:v>
                </c:pt>
                <c:pt idx="22634">
                  <c:v>1.1020869797195416</c:v>
                </c:pt>
                <c:pt idx="22635">
                  <c:v>1.1003739303333644</c:v>
                </c:pt>
                <c:pt idx="22636">
                  <c:v>1.1026040667359192</c:v>
                </c:pt>
                <c:pt idx="22637">
                  <c:v>1.1016829359206362</c:v>
                </c:pt>
                <c:pt idx="22638">
                  <c:v>1.1012269741515188</c:v>
                </c:pt>
                <c:pt idx="22639">
                  <c:v>1.1012206845179224</c:v>
                </c:pt>
                <c:pt idx="22640">
                  <c:v>1.10214947288488</c:v>
                </c:pt>
                <c:pt idx="22641">
                  <c:v>1.1022678103328976</c:v>
                </c:pt>
                <c:pt idx="22642">
                  <c:v>1.1019005151503984</c:v>
                </c:pt>
                <c:pt idx="22643">
                  <c:v>1.101031268323297</c:v>
                </c:pt>
                <c:pt idx="22644">
                  <c:v>1.1023199875249849</c:v>
                </c:pt>
                <c:pt idx="22645">
                  <c:v>1.1022951634044877</c:v>
                </c:pt>
                <c:pt idx="22646">
                  <c:v>1.1014437235866341</c:v>
                </c:pt>
                <c:pt idx="22647">
                  <c:v>1.1010868312344069</c:v>
                </c:pt>
                <c:pt idx="22648">
                  <c:v>1.1019722256888536</c:v>
                </c:pt>
                <c:pt idx="22649">
                  <c:v>1.1019750190762834</c:v>
                </c:pt>
                <c:pt idx="22650">
                  <c:v>1.1020441041802225</c:v>
                </c:pt>
                <c:pt idx="22651">
                  <c:v>1.101381525949682</c:v>
                </c:pt>
                <c:pt idx="22652">
                  <c:v>1.1024668547669354</c:v>
                </c:pt>
                <c:pt idx="22653">
                  <c:v>1.1004939416748398</c:v>
                </c:pt>
                <c:pt idx="22654">
                  <c:v>1.1026304301479173</c:v>
                </c:pt>
                <c:pt idx="22655">
                  <c:v>1.1024482931740496</c:v>
                </c:pt>
                <c:pt idx="22656">
                  <c:v>1.1019181896454189</c:v>
                </c:pt>
                <c:pt idx="22657">
                  <c:v>1.1023840543094532</c:v>
                </c:pt>
                <c:pt idx="22658">
                  <c:v>1.1015429790757882</c:v>
                </c:pt>
                <c:pt idx="22659">
                  <c:v>1.1031109882399561</c:v>
                </c:pt>
                <c:pt idx="22660">
                  <c:v>1.1020795603614344</c:v>
                </c:pt>
                <c:pt idx="22661">
                  <c:v>1.1011538194543558</c:v>
                </c:pt>
                <c:pt idx="22662">
                  <c:v>1.1017112271621685</c:v>
                </c:pt>
                <c:pt idx="22663">
                  <c:v>1.1010071471855307</c:v>
                </c:pt>
                <c:pt idx="22664">
                  <c:v>1.1011300392540662</c:v>
                </c:pt>
                <c:pt idx="22665">
                  <c:v>1.1015057592231723</c:v>
                </c:pt>
                <c:pt idx="22666">
                  <c:v>1.101705795464478</c:v>
                </c:pt>
                <c:pt idx="22667">
                  <c:v>1.1017028075781787</c:v>
                </c:pt>
                <c:pt idx="22668">
                  <c:v>1.10152763697469</c:v>
                </c:pt>
                <c:pt idx="22669">
                  <c:v>1.1015303867010895</c:v>
                </c:pt>
                <c:pt idx="22670">
                  <c:v>1.1018379069556328</c:v>
                </c:pt>
                <c:pt idx="22671">
                  <c:v>1.1025930772679891</c:v>
                </c:pt>
                <c:pt idx="22672">
                  <c:v>1.1010472265729943</c:v>
                </c:pt>
                <c:pt idx="22673">
                  <c:v>1.10185858838564</c:v>
                </c:pt>
                <c:pt idx="22674">
                  <c:v>1.1018775897432516</c:v>
                </c:pt>
                <c:pt idx="22675">
                  <c:v>1.1011618123617186</c:v>
                </c:pt>
                <c:pt idx="22676">
                  <c:v>1.1017773269084454</c:v>
                </c:pt>
                <c:pt idx="22677">
                  <c:v>1.101386143899862</c:v>
                </c:pt>
                <c:pt idx="22678">
                  <c:v>1.1019886198849815</c:v>
                </c:pt>
                <c:pt idx="22679">
                  <c:v>1.1006447888440749</c:v>
                </c:pt>
                <c:pt idx="22680">
                  <c:v>1.1020817138478871</c:v>
                </c:pt>
                <c:pt idx="22681">
                  <c:v>1.1011895525460929</c:v>
                </c:pt>
                <c:pt idx="22682">
                  <c:v>1.1018539303052022</c:v>
                </c:pt>
                <c:pt idx="22683">
                  <c:v>1.1018567501177181</c:v>
                </c:pt>
                <c:pt idx="22684">
                  <c:v>1.1003636507398544</c:v>
                </c:pt>
                <c:pt idx="22685">
                  <c:v>1.1014194415459349</c:v>
                </c:pt>
                <c:pt idx="22686">
                  <c:v>1.1013078494113655</c:v>
                </c:pt>
                <c:pt idx="22687">
                  <c:v>1.1020858090359595</c:v>
                </c:pt>
                <c:pt idx="22688">
                  <c:v>1.1012860670544753</c:v>
                </c:pt>
                <c:pt idx="22689">
                  <c:v>1.1021095267192402</c:v>
                </c:pt>
                <c:pt idx="22690">
                  <c:v>1.1027387187293265</c:v>
                </c:pt>
                <c:pt idx="22691">
                  <c:v>1.1014352562232903</c:v>
                </c:pt>
                <c:pt idx="22692">
                  <c:v>1.1007635548735351</c:v>
                </c:pt>
                <c:pt idx="22693">
                  <c:v>1.10186247014275</c:v>
                </c:pt>
                <c:pt idx="22694">
                  <c:v>1.1011042346933344</c:v>
                </c:pt>
                <c:pt idx="22695">
                  <c:v>1.1014335096839523</c:v>
                </c:pt>
                <c:pt idx="22696">
                  <c:v>1.1016338746556855</c:v>
                </c:pt>
                <c:pt idx="22697">
                  <c:v>1.102012831211479</c:v>
                </c:pt>
                <c:pt idx="22698">
                  <c:v>1.1027183811403689</c:v>
                </c:pt>
                <c:pt idx="22699">
                  <c:v>1.1036986161168549</c:v>
                </c:pt>
                <c:pt idx="22700">
                  <c:v>1.1014635472641425</c:v>
                </c:pt>
                <c:pt idx="22701">
                  <c:v>1.1023050222862112</c:v>
                </c:pt>
                <c:pt idx="22702">
                  <c:v>1.1017145197183971</c:v>
                </c:pt>
                <c:pt idx="22703">
                  <c:v>1.1013907162531829</c:v>
                </c:pt>
                <c:pt idx="22704">
                  <c:v>1.1014908623420532</c:v>
                </c:pt>
                <c:pt idx="22705">
                  <c:v>1.1018565638889224</c:v>
                </c:pt>
                <c:pt idx="22706">
                  <c:v>1.1011081493884924</c:v>
                </c:pt>
                <c:pt idx="22707">
                  <c:v>1.1021849914203501</c:v>
                </c:pt>
                <c:pt idx="22708">
                  <c:v>1.1010831880296827</c:v>
                </c:pt>
                <c:pt idx="22709">
                  <c:v>1.1023775599336716</c:v>
                </c:pt>
                <c:pt idx="22710">
                  <c:v>1.1019179981401639</c:v>
                </c:pt>
                <c:pt idx="22711">
                  <c:v>1.1018501783767873</c:v>
                </c:pt>
                <c:pt idx="22712">
                  <c:v>1.1025006552193508</c:v>
                </c:pt>
                <c:pt idx="22713">
                  <c:v>1.1011680794701764</c:v>
                </c:pt>
                <c:pt idx="22714">
                  <c:v>1.1031216446899763</c:v>
                </c:pt>
                <c:pt idx="22715">
                  <c:v>1.1022020167694051</c:v>
                </c:pt>
                <c:pt idx="22716">
                  <c:v>1.1009115357988901</c:v>
                </c:pt>
                <c:pt idx="22717">
                  <c:v>1.1024875478748881</c:v>
                </c:pt>
                <c:pt idx="22718">
                  <c:v>1.1017226460438125</c:v>
                </c:pt>
                <c:pt idx="22719">
                  <c:v>1.1023375681844965</c:v>
                </c:pt>
                <c:pt idx="22720">
                  <c:v>1.1024427863052433</c:v>
                </c:pt>
                <c:pt idx="22721">
                  <c:v>1.1015767130057055</c:v>
                </c:pt>
                <c:pt idx="22722">
                  <c:v>1.1018460513274995</c:v>
                </c:pt>
                <c:pt idx="22723">
                  <c:v>1.102453171289612</c:v>
                </c:pt>
                <c:pt idx="22724">
                  <c:v>1.1025839609325709</c:v>
                </c:pt>
                <c:pt idx="22725">
                  <c:v>1.1028598956329452</c:v>
                </c:pt>
                <c:pt idx="22726">
                  <c:v>1.1017139604631436</c:v>
                </c:pt>
                <c:pt idx="22727">
                  <c:v>1.1016651911408937</c:v>
                </c:pt>
                <c:pt idx="22728">
                  <c:v>1.1020491543487796</c:v>
                </c:pt>
                <c:pt idx="22729">
                  <c:v>1.103092834092275</c:v>
                </c:pt>
                <c:pt idx="22730">
                  <c:v>1.1011971165099326</c:v>
                </c:pt>
                <c:pt idx="22731">
                  <c:v>1.1022016682293032</c:v>
                </c:pt>
                <c:pt idx="22732">
                  <c:v>1.1018701266562267</c:v>
                </c:pt>
                <c:pt idx="22733">
                  <c:v>1.1022298032076836</c:v>
                </c:pt>
                <c:pt idx="22734">
                  <c:v>1.1015980891710053</c:v>
                </c:pt>
                <c:pt idx="22735">
                  <c:v>1.1014480406554858</c:v>
                </c:pt>
                <c:pt idx="22736">
                  <c:v>1.1003655011264382</c:v>
                </c:pt>
                <c:pt idx="22737">
                  <c:v>1.1016604827149299</c:v>
                </c:pt>
                <c:pt idx="22738">
                  <c:v>1.1027526230979401</c:v>
                </c:pt>
                <c:pt idx="22739">
                  <c:v>1.1014639864869549</c:v>
                </c:pt>
                <c:pt idx="22740">
                  <c:v>1.1007239260986199</c:v>
                </c:pt>
                <c:pt idx="22741">
                  <c:v>1.1019474464026204</c:v>
                </c:pt>
                <c:pt idx="22742">
                  <c:v>1.1018645556584132</c:v>
                </c:pt>
                <c:pt idx="22743">
                  <c:v>1.1021272537197431</c:v>
                </c:pt>
                <c:pt idx="22744">
                  <c:v>1.1026920053364506</c:v>
                </c:pt>
                <c:pt idx="22745">
                  <c:v>1.100483292878728</c:v>
                </c:pt>
                <c:pt idx="22746">
                  <c:v>1.1021876086465396</c:v>
                </c:pt>
                <c:pt idx="22747">
                  <c:v>1.1025205599785604</c:v>
                </c:pt>
                <c:pt idx="22748">
                  <c:v>1.1010857189116818</c:v>
                </c:pt>
                <c:pt idx="22749">
                  <c:v>1.1016006600994745</c:v>
                </c:pt>
                <c:pt idx="22750">
                  <c:v>1.1013645988881446</c:v>
                </c:pt>
                <c:pt idx="22751">
                  <c:v>1.1016042274392621</c:v>
                </c:pt>
                <c:pt idx="22752">
                  <c:v>1.1008279578959321</c:v>
                </c:pt>
                <c:pt idx="22753">
                  <c:v>1.1021771726581577</c:v>
                </c:pt>
                <c:pt idx="22754">
                  <c:v>1.1031949667909469</c:v>
                </c:pt>
                <c:pt idx="22755">
                  <c:v>1.1019487257148737</c:v>
                </c:pt>
                <c:pt idx="22756">
                  <c:v>1.1005987093155183</c:v>
                </c:pt>
                <c:pt idx="22757">
                  <c:v>1.1025052692913249</c:v>
                </c:pt>
                <c:pt idx="22758">
                  <c:v>1.1018686085865153</c:v>
                </c:pt>
                <c:pt idx="22759">
                  <c:v>1.1017735736611272</c:v>
                </c:pt>
                <c:pt idx="22760">
                  <c:v>1.1022276193284177</c:v>
                </c:pt>
                <c:pt idx="22761">
                  <c:v>1.102109955825548</c:v>
                </c:pt>
                <c:pt idx="22762">
                  <c:v>1.1005651319373384</c:v>
                </c:pt>
                <c:pt idx="22763">
                  <c:v>1.1020078822165169</c:v>
                </c:pt>
                <c:pt idx="22764">
                  <c:v>1.1022781904143959</c:v>
                </c:pt>
                <c:pt idx="22765">
                  <c:v>1.1034894388119196</c:v>
                </c:pt>
                <c:pt idx="22766">
                  <c:v>1.1007323790928858</c:v>
                </c:pt>
                <c:pt idx="22767">
                  <c:v>1.1005062552312703</c:v>
                </c:pt>
                <c:pt idx="22768">
                  <c:v>1.1020162052799594</c:v>
                </c:pt>
                <c:pt idx="22769">
                  <c:v>1.1009400520316519</c:v>
                </c:pt>
                <c:pt idx="22770">
                  <c:v>1.1016124786756241</c:v>
                </c:pt>
                <c:pt idx="22771">
                  <c:v>1.1015659072202801</c:v>
                </c:pt>
                <c:pt idx="22772">
                  <c:v>1.1010125436224736</c:v>
                </c:pt>
                <c:pt idx="22773">
                  <c:v>1.1025257659859726</c:v>
                </c:pt>
                <c:pt idx="22774">
                  <c:v>1.1023808195321547</c:v>
                </c:pt>
                <c:pt idx="22775">
                  <c:v>1.1016060279827138</c:v>
                </c:pt>
                <c:pt idx="22776">
                  <c:v>1.1023177675545033</c:v>
                </c:pt>
                <c:pt idx="22777">
                  <c:v>1.1015946674739077</c:v>
                </c:pt>
                <c:pt idx="22778">
                  <c:v>1.1021016037914255</c:v>
                </c:pt>
                <c:pt idx="22779">
                  <c:v>1.1027773416988311</c:v>
                </c:pt>
                <c:pt idx="22780">
                  <c:v>1.1028217930743727</c:v>
                </c:pt>
                <c:pt idx="22781">
                  <c:v>1.101809694511712</c:v>
                </c:pt>
                <c:pt idx="22782">
                  <c:v>1.1023991484191296</c:v>
                </c:pt>
                <c:pt idx="22783">
                  <c:v>1.1023482427682609</c:v>
                </c:pt>
                <c:pt idx="22784">
                  <c:v>1.1032038809650564</c:v>
                </c:pt>
                <c:pt idx="22785">
                  <c:v>1.1018890936663981</c:v>
                </c:pt>
                <c:pt idx="22786">
                  <c:v>1.102307242822665</c:v>
                </c:pt>
                <c:pt idx="22787">
                  <c:v>1.1013553870194768</c:v>
                </c:pt>
                <c:pt idx="22788">
                  <c:v>1.1012889693471666</c:v>
                </c:pt>
                <c:pt idx="22789">
                  <c:v>1.1023397611506518</c:v>
                </c:pt>
                <c:pt idx="22790">
                  <c:v>1.1022680487006979</c:v>
                </c:pt>
                <c:pt idx="22791">
                  <c:v>1.1018000046682199</c:v>
                </c:pt>
                <c:pt idx="22792">
                  <c:v>1.1010886606446726</c:v>
                </c:pt>
                <c:pt idx="22793">
                  <c:v>1.1020614518462315</c:v>
                </c:pt>
                <c:pt idx="22794">
                  <c:v>1.102016760621165</c:v>
                </c:pt>
                <c:pt idx="22795">
                  <c:v>1.1027123732174668</c:v>
                </c:pt>
                <c:pt idx="22796">
                  <c:v>1.1024297586686396</c:v>
                </c:pt>
                <c:pt idx="22797">
                  <c:v>1.10249023487039</c:v>
                </c:pt>
                <c:pt idx="22798">
                  <c:v>1.1021313421620289</c:v>
                </c:pt>
                <c:pt idx="22799">
                  <c:v>1.101574388650427</c:v>
                </c:pt>
                <c:pt idx="22800">
                  <c:v>1.1010326565578599</c:v>
                </c:pt>
                <c:pt idx="22801">
                  <c:v>1.1015047227104209</c:v>
                </c:pt>
                <c:pt idx="22802">
                  <c:v>1.1030180322425718</c:v>
                </c:pt>
                <c:pt idx="22803">
                  <c:v>1.1027787485059901</c:v>
                </c:pt>
                <c:pt idx="22804">
                  <c:v>1.1014934712425186</c:v>
                </c:pt>
                <c:pt idx="22805">
                  <c:v>1.1012295518526973</c:v>
                </c:pt>
                <c:pt idx="22806">
                  <c:v>1.1011354074791542</c:v>
                </c:pt>
                <c:pt idx="22807">
                  <c:v>1.1021580533797315</c:v>
                </c:pt>
                <c:pt idx="22808">
                  <c:v>1.1004413126463071</c:v>
                </c:pt>
                <c:pt idx="22809">
                  <c:v>1.1012099478286514</c:v>
                </c:pt>
                <c:pt idx="22810">
                  <c:v>1.1028719009068404</c:v>
                </c:pt>
                <c:pt idx="22811">
                  <c:v>1.1014406453214818</c:v>
                </c:pt>
                <c:pt idx="22812">
                  <c:v>1.1011834695375184</c:v>
                </c:pt>
                <c:pt idx="22813">
                  <c:v>1.1014192725366301</c:v>
                </c:pt>
                <c:pt idx="22814">
                  <c:v>1.1040676086798551</c:v>
                </c:pt>
                <c:pt idx="22815">
                  <c:v>1.1017877049610167</c:v>
                </c:pt>
                <c:pt idx="22816">
                  <c:v>1.101661230464803</c:v>
                </c:pt>
                <c:pt idx="22817">
                  <c:v>1.1019723947928155</c:v>
                </c:pt>
                <c:pt idx="22818">
                  <c:v>1.1009064812139584</c:v>
                </c:pt>
                <c:pt idx="22819">
                  <c:v>1.1017346106728696</c:v>
                </c:pt>
                <c:pt idx="22820">
                  <c:v>1.1019198636633507</c:v>
                </c:pt>
                <c:pt idx="22821">
                  <c:v>1.1012939496969827</c:v>
                </c:pt>
                <c:pt idx="22822">
                  <c:v>1.1023038707036494</c:v>
                </c:pt>
                <c:pt idx="22823">
                  <c:v>1.101552117151227</c:v>
                </c:pt>
                <c:pt idx="22824">
                  <c:v>1.1017253184063107</c:v>
                </c:pt>
                <c:pt idx="22825">
                  <c:v>1.1023580708055309</c:v>
                </c:pt>
                <c:pt idx="22826">
                  <c:v>1.1009901043671046</c:v>
                </c:pt>
                <c:pt idx="22827">
                  <c:v>1.1016208561382816</c:v>
                </c:pt>
                <c:pt idx="22828">
                  <c:v>1.1014991522208295</c:v>
                </c:pt>
                <c:pt idx="22829">
                  <c:v>1.1031671164390553</c:v>
                </c:pt>
                <c:pt idx="22830">
                  <c:v>1.1019379379514822</c:v>
                </c:pt>
                <c:pt idx="22831">
                  <c:v>1.1013371752445724</c:v>
                </c:pt>
                <c:pt idx="22832">
                  <c:v>1.1011417021187391</c:v>
                </c:pt>
                <c:pt idx="22833">
                  <c:v>1.1013999465949369</c:v>
                </c:pt>
                <c:pt idx="22834">
                  <c:v>1.1034913473817349</c:v>
                </c:pt>
                <c:pt idx="22835">
                  <c:v>1.1007807913564756</c:v>
                </c:pt>
                <c:pt idx="22836">
                  <c:v>1.1017443177936379</c:v>
                </c:pt>
                <c:pt idx="22837">
                  <c:v>1.102564974366157</c:v>
                </c:pt>
                <c:pt idx="22838">
                  <c:v>1.1025620082500105</c:v>
                </c:pt>
                <c:pt idx="22839">
                  <c:v>1.101410897607304</c:v>
                </c:pt>
                <c:pt idx="22840">
                  <c:v>1.10136841786814</c:v>
                </c:pt>
                <c:pt idx="22841">
                  <c:v>1.1019642229668745</c:v>
                </c:pt>
                <c:pt idx="22842">
                  <c:v>1.1029170210955748</c:v>
                </c:pt>
                <c:pt idx="22843">
                  <c:v>1.102427503817814</c:v>
                </c:pt>
                <c:pt idx="22844">
                  <c:v>1.1015102818960638</c:v>
                </c:pt>
                <c:pt idx="22845">
                  <c:v>1.1024338084988656</c:v>
                </c:pt>
                <c:pt idx="22846">
                  <c:v>1.1018557453647808</c:v>
                </c:pt>
                <c:pt idx="22847">
                  <c:v>1.1028184460599508</c:v>
                </c:pt>
                <c:pt idx="22848">
                  <c:v>1.101853901115242</c:v>
                </c:pt>
                <c:pt idx="22849">
                  <c:v>1.1012170122860354</c:v>
                </c:pt>
                <c:pt idx="22850">
                  <c:v>1.1011986842167554</c:v>
                </c:pt>
                <c:pt idx="22851">
                  <c:v>1.1014079373435592</c:v>
                </c:pt>
                <c:pt idx="22852">
                  <c:v>1.1010843891642905</c:v>
                </c:pt>
                <c:pt idx="22853">
                  <c:v>1.10052713700205</c:v>
                </c:pt>
                <c:pt idx="22854">
                  <c:v>1.1008012881746341</c:v>
                </c:pt>
                <c:pt idx="22855">
                  <c:v>1.1014083835663397</c:v>
                </c:pt>
                <c:pt idx="22856">
                  <c:v>1.1020348609028459</c:v>
                </c:pt>
                <c:pt idx="22857">
                  <c:v>1.1008167576946535</c:v>
                </c:pt>
                <c:pt idx="22858">
                  <c:v>1.1023389596630631</c:v>
                </c:pt>
                <c:pt idx="22859">
                  <c:v>1.1014221305002332</c:v>
                </c:pt>
                <c:pt idx="22860">
                  <c:v>1.1014401272986882</c:v>
                </c:pt>
                <c:pt idx="22861">
                  <c:v>1.1030735511631944</c:v>
                </c:pt>
                <c:pt idx="22862">
                  <c:v>1.1010838701385237</c:v>
                </c:pt>
                <c:pt idx="22863">
                  <c:v>1.1016852497941001</c:v>
                </c:pt>
                <c:pt idx="22864">
                  <c:v>1.1017911412408032</c:v>
                </c:pt>
                <c:pt idx="22865">
                  <c:v>1.1012226296564713</c:v>
                </c:pt>
                <c:pt idx="22866">
                  <c:v>1.1010516081852806</c:v>
                </c:pt>
                <c:pt idx="22867">
                  <c:v>1.101723575321353</c:v>
                </c:pt>
                <c:pt idx="22868">
                  <c:v>1.1018749277907778</c:v>
                </c:pt>
                <c:pt idx="22869">
                  <c:v>1.1001675585651847</c:v>
                </c:pt>
                <c:pt idx="22870">
                  <c:v>1.1015619465263391</c:v>
                </c:pt>
                <c:pt idx="22871">
                  <c:v>1.1019025207854791</c:v>
                </c:pt>
                <c:pt idx="22872">
                  <c:v>1.1021910675595377</c:v>
                </c:pt>
                <c:pt idx="22873">
                  <c:v>1.1031621989050973</c:v>
                </c:pt>
                <c:pt idx="22874">
                  <c:v>1.1017658473786416</c:v>
                </c:pt>
                <c:pt idx="22875">
                  <c:v>1.101262482836681</c:v>
                </c:pt>
                <c:pt idx="22876">
                  <c:v>1.1022519034310232</c:v>
                </c:pt>
                <c:pt idx="22877">
                  <c:v>1.1010247212003963</c:v>
                </c:pt>
                <c:pt idx="22878">
                  <c:v>1.1020050325795174</c:v>
                </c:pt>
                <c:pt idx="22879">
                  <c:v>1.1014328973615917</c:v>
                </c:pt>
                <c:pt idx="22880">
                  <c:v>1.1011723879593684</c:v>
                </c:pt>
                <c:pt idx="22881">
                  <c:v>1.1020527299834135</c:v>
                </c:pt>
                <c:pt idx="22882">
                  <c:v>1.1014867334585556</c:v>
                </c:pt>
                <c:pt idx="22883">
                  <c:v>1.1015431481452993</c:v>
                </c:pt>
                <c:pt idx="22884">
                  <c:v>1.1028628071254059</c:v>
                </c:pt>
                <c:pt idx="22885">
                  <c:v>1.1019688719889003</c:v>
                </c:pt>
                <c:pt idx="22886">
                  <c:v>1.1023332861395134</c:v>
                </c:pt>
                <c:pt idx="22887">
                  <c:v>1.1011788192810059</c:v>
                </c:pt>
                <c:pt idx="22888">
                  <c:v>1.1013925517286163</c:v>
                </c:pt>
                <c:pt idx="22889">
                  <c:v>1.1025587723332499</c:v>
                </c:pt>
                <c:pt idx="22890">
                  <c:v>1.1018885391719444</c:v>
                </c:pt>
                <c:pt idx="22891">
                  <c:v>1.1015248563976265</c:v>
                </c:pt>
                <c:pt idx="22892">
                  <c:v>1.1010506324149161</c:v>
                </c:pt>
                <c:pt idx="22893">
                  <c:v>1.1014197270325443</c:v>
                </c:pt>
                <c:pt idx="22894">
                  <c:v>1.1004687163308875</c:v>
                </c:pt>
                <c:pt idx="22895">
                  <c:v>1.1013995162487615</c:v>
                </c:pt>
                <c:pt idx="22896">
                  <c:v>1.1022653386762744</c:v>
                </c:pt>
                <c:pt idx="22897">
                  <c:v>1.1018025789993449</c:v>
                </c:pt>
                <c:pt idx="22898">
                  <c:v>1.1016922023739628</c:v>
                </c:pt>
                <c:pt idx="22899">
                  <c:v>1.1011597987185737</c:v>
                </c:pt>
                <c:pt idx="22900">
                  <c:v>1.1015237374409783</c:v>
                </c:pt>
                <c:pt idx="22901">
                  <c:v>1.1000200575772441</c:v>
                </c:pt>
                <c:pt idx="22902">
                  <c:v>1.1011190301062725</c:v>
                </c:pt>
                <c:pt idx="22903">
                  <c:v>1.1008162900342231</c:v>
                </c:pt>
                <c:pt idx="22904">
                  <c:v>1.1017375963048173</c:v>
                </c:pt>
                <c:pt idx="22905">
                  <c:v>1.1013292414353353</c:v>
                </c:pt>
                <c:pt idx="22906">
                  <c:v>1.1013310165814114</c:v>
                </c:pt>
                <c:pt idx="22907">
                  <c:v>1.1018976522708066</c:v>
                </c:pt>
                <c:pt idx="22908">
                  <c:v>1.1015556645168885</c:v>
                </c:pt>
                <c:pt idx="22909">
                  <c:v>1.1015578247776439</c:v>
                </c:pt>
                <c:pt idx="22910">
                  <c:v>1.1018756703081138</c:v>
                </c:pt>
                <c:pt idx="22911">
                  <c:v>1.1024441033947825</c:v>
                </c:pt>
                <c:pt idx="22912">
                  <c:v>1.101602144806211</c:v>
                </c:pt>
                <c:pt idx="22913">
                  <c:v>1.1022377941460744</c:v>
                </c:pt>
                <c:pt idx="22914">
                  <c:v>1.1016394119038684</c:v>
                </c:pt>
                <c:pt idx="22915">
                  <c:v>1.1018266478735128</c:v>
                </c:pt>
                <c:pt idx="22916">
                  <c:v>1.1011079882926986</c:v>
                </c:pt>
                <c:pt idx="22917">
                  <c:v>1.1013093885027678</c:v>
                </c:pt>
                <c:pt idx="22918">
                  <c:v>1.1019187455134325</c:v>
                </c:pt>
                <c:pt idx="22919">
                  <c:v>1.101548761508107</c:v>
                </c:pt>
                <c:pt idx="22920">
                  <c:v>1.1007762854030925</c:v>
                </c:pt>
                <c:pt idx="22921">
                  <c:v>1.1022105328482099</c:v>
                </c:pt>
                <c:pt idx="22922">
                  <c:v>1.1027305116517838</c:v>
                </c:pt>
                <c:pt idx="22923">
                  <c:v>1.101524869912204</c:v>
                </c:pt>
                <c:pt idx="22924">
                  <c:v>1.1021932525480154</c:v>
                </c:pt>
                <c:pt idx="22925">
                  <c:v>1.1023980178146202</c:v>
                </c:pt>
                <c:pt idx="22926">
                  <c:v>1.1015873262881346</c:v>
                </c:pt>
                <c:pt idx="22927">
                  <c:v>1.1018999003364807</c:v>
                </c:pt>
                <c:pt idx="22928">
                  <c:v>1.1022930110288398</c:v>
                </c:pt>
                <c:pt idx="22929">
                  <c:v>1.1026675189877186</c:v>
                </c:pt>
                <c:pt idx="22930">
                  <c:v>1.1013163950933058</c:v>
                </c:pt>
                <c:pt idx="22931">
                  <c:v>1.1021197690390048</c:v>
                </c:pt>
                <c:pt idx="22932">
                  <c:v>1.102463747836105</c:v>
                </c:pt>
                <c:pt idx="22933">
                  <c:v>1.1018095491921931</c:v>
                </c:pt>
                <c:pt idx="22934">
                  <c:v>1.1016471571510587</c:v>
                </c:pt>
                <c:pt idx="22935">
                  <c:v>1.101260643662745</c:v>
                </c:pt>
                <c:pt idx="22936">
                  <c:v>1.1018931724805852</c:v>
                </c:pt>
                <c:pt idx="22937">
                  <c:v>1.102061380409338</c:v>
                </c:pt>
                <c:pt idx="22938">
                  <c:v>1.1014532180260141</c:v>
                </c:pt>
                <c:pt idx="22939">
                  <c:v>1.1017002110575347</c:v>
                </c:pt>
                <c:pt idx="22940">
                  <c:v>1.102642156228242</c:v>
                </c:pt>
                <c:pt idx="22941">
                  <c:v>1.1017826743566079</c:v>
                </c:pt>
                <c:pt idx="22942">
                  <c:v>1.1020868564288577</c:v>
                </c:pt>
                <c:pt idx="22943">
                  <c:v>1.1032663082283807</c:v>
                </c:pt>
                <c:pt idx="22944">
                  <c:v>1.102023700071163</c:v>
                </c:pt>
                <c:pt idx="22945">
                  <c:v>1.1015014065113948</c:v>
                </c:pt>
                <c:pt idx="22946">
                  <c:v>1.1019794959336697</c:v>
                </c:pt>
                <c:pt idx="22947">
                  <c:v>1.1020583484871114</c:v>
                </c:pt>
                <c:pt idx="22948">
                  <c:v>1.1017708398669999</c:v>
                </c:pt>
                <c:pt idx="22949">
                  <c:v>1.1017502328219988</c:v>
                </c:pt>
                <c:pt idx="22950">
                  <c:v>1.1019358863983133</c:v>
                </c:pt>
                <c:pt idx="22951">
                  <c:v>1.1005609132210377</c:v>
                </c:pt>
                <c:pt idx="22952">
                  <c:v>1.101448155198264</c:v>
                </c:pt>
                <c:pt idx="22953">
                  <c:v>1.1029055022231307</c:v>
                </c:pt>
                <c:pt idx="22954">
                  <c:v>1.1024181901056147</c:v>
                </c:pt>
                <c:pt idx="22955">
                  <c:v>1.1016605244973563</c:v>
                </c:pt>
                <c:pt idx="22956">
                  <c:v>1.1007121780073215</c:v>
                </c:pt>
                <c:pt idx="22957">
                  <c:v>1.1018773066953542</c:v>
                </c:pt>
                <c:pt idx="22958">
                  <c:v>1.1017902189829887</c:v>
                </c:pt>
                <c:pt idx="22959">
                  <c:v>1.1020902125937808</c:v>
                </c:pt>
                <c:pt idx="22960">
                  <c:v>1.1016091523978295</c:v>
                </c:pt>
                <c:pt idx="22961">
                  <c:v>1.1015293384696396</c:v>
                </c:pt>
                <c:pt idx="22962">
                  <c:v>1.1014423731004894</c:v>
                </c:pt>
                <c:pt idx="22963">
                  <c:v>1.1015097832840894</c:v>
                </c:pt>
                <c:pt idx="22964">
                  <c:v>1.1014399410052946</c:v>
                </c:pt>
                <c:pt idx="22965">
                  <c:v>1.1014738070177663</c:v>
                </c:pt>
                <c:pt idx="22966">
                  <c:v>1.1012003048339527</c:v>
                </c:pt>
                <c:pt idx="22967">
                  <c:v>1.1026378472589888</c:v>
                </c:pt>
                <c:pt idx="22968">
                  <c:v>1.1009296912240132</c:v>
                </c:pt>
                <c:pt idx="22969">
                  <c:v>1.1017489724461329</c:v>
                </c:pt>
                <c:pt idx="22970">
                  <c:v>1.1022318235254003</c:v>
                </c:pt>
                <c:pt idx="22971">
                  <c:v>1.102246755247833</c:v>
                </c:pt>
                <c:pt idx="22972">
                  <c:v>1.1012930032262933</c:v>
                </c:pt>
                <c:pt idx="22973">
                  <c:v>1.1031475581689458</c:v>
                </c:pt>
                <c:pt idx="22974">
                  <c:v>1.1011969094075933</c:v>
                </c:pt>
                <c:pt idx="22975">
                  <c:v>1.1031034729138187</c:v>
                </c:pt>
                <c:pt idx="22976">
                  <c:v>1.1016691433873249</c:v>
                </c:pt>
                <c:pt idx="22977">
                  <c:v>1.1023595994333713</c:v>
                </c:pt>
                <c:pt idx="22978">
                  <c:v>1.1021348484576725</c:v>
                </c:pt>
                <c:pt idx="22979">
                  <c:v>1.1005482479131676</c:v>
                </c:pt>
                <c:pt idx="22980">
                  <c:v>1.1026026147971053</c:v>
                </c:pt>
                <c:pt idx="22981">
                  <c:v>1.1026099170004462</c:v>
                </c:pt>
                <c:pt idx="22982">
                  <c:v>1.1021678574565232</c:v>
                </c:pt>
                <c:pt idx="22983">
                  <c:v>1.1017874759103645</c:v>
                </c:pt>
                <c:pt idx="22984">
                  <c:v>1.1016268427531934</c:v>
                </c:pt>
                <c:pt idx="22985">
                  <c:v>1.1023636704863315</c:v>
                </c:pt>
                <c:pt idx="22986">
                  <c:v>1.1016555648465365</c:v>
                </c:pt>
                <c:pt idx="22987">
                  <c:v>1.1007631344397326</c:v>
                </c:pt>
                <c:pt idx="22988">
                  <c:v>1.1022565124059769</c:v>
                </c:pt>
                <c:pt idx="22989">
                  <c:v>1.1024649226836922</c:v>
                </c:pt>
                <c:pt idx="22990">
                  <c:v>1.1033073656668295</c:v>
                </c:pt>
                <c:pt idx="22991">
                  <c:v>1.1020658407860664</c:v>
                </c:pt>
                <c:pt idx="22992">
                  <c:v>1.10024857659762</c:v>
                </c:pt>
                <c:pt idx="22993">
                  <c:v>1.1018092990939043</c:v>
                </c:pt>
                <c:pt idx="22994">
                  <c:v>1.1004988650629606</c:v>
                </c:pt>
                <c:pt idx="22995">
                  <c:v>1.1010302168648864</c:v>
                </c:pt>
                <c:pt idx="22996">
                  <c:v>1.1020222235270487</c:v>
                </c:pt>
                <c:pt idx="22997">
                  <c:v>1.1017615735970703</c:v>
                </c:pt>
                <c:pt idx="22998">
                  <c:v>1.1014703566884647</c:v>
                </c:pt>
                <c:pt idx="22999">
                  <c:v>1.1019237655729035</c:v>
                </c:pt>
                <c:pt idx="23000">
                  <c:v>1.1003824329389751</c:v>
                </c:pt>
                <c:pt idx="23001">
                  <c:v>1.1029311992844406</c:v>
                </c:pt>
                <c:pt idx="23002">
                  <c:v>1.1017561586698172</c:v>
                </c:pt>
                <c:pt idx="23003">
                  <c:v>1.1018031616863795</c:v>
                </c:pt>
                <c:pt idx="23004">
                  <c:v>1.1016335187980786</c:v>
                </c:pt>
                <c:pt idx="23005">
                  <c:v>1.101804453328425</c:v>
                </c:pt>
                <c:pt idx="23006">
                  <c:v>1.1020412098772572</c:v>
                </c:pt>
                <c:pt idx="23007">
                  <c:v>1.1016697257388961</c:v>
                </c:pt>
                <c:pt idx="23008">
                  <c:v>1.1019746853269481</c:v>
                </c:pt>
                <c:pt idx="23009">
                  <c:v>1.1031289809496927</c:v>
                </c:pt>
                <c:pt idx="23010">
                  <c:v>1.1015047451047655</c:v>
                </c:pt>
                <c:pt idx="23011">
                  <c:v>1.1014366053351317</c:v>
                </c:pt>
                <c:pt idx="23012">
                  <c:v>1.1014405932953724</c:v>
                </c:pt>
                <c:pt idx="23013">
                  <c:v>1.1022391992238547</c:v>
                </c:pt>
                <c:pt idx="23014">
                  <c:v>1.1012915701179165</c:v>
                </c:pt>
                <c:pt idx="23015">
                  <c:v>1.1015692827129253</c:v>
                </c:pt>
                <c:pt idx="23016">
                  <c:v>1.1016937338816477</c:v>
                </c:pt>
                <c:pt idx="23017">
                  <c:v>1.1007045767043195</c:v>
                </c:pt>
                <c:pt idx="23018">
                  <c:v>1.1019698095979886</c:v>
                </c:pt>
                <c:pt idx="23019">
                  <c:v>1.1002963262510097</c:v>
                </c:pt>
                <c:pt idx="23020">
                  <c:v>1.1020547156715028</c:v>
                </c:pt>
                <c:pt idx="23021">
                  <c:v>1.1018363764858443</c:v>
                </c:pt>
                <c:pt idx="23022">
                  <c:v>1.1024286281299793</c:v>
                </c:pt>
                <c:pt idx="23023">
                  <c:v>1.1023531165347875</c:v>
                </c:pt>
                <c:pt idx="23024">
                  <c:v>1.1023597227042263</c:v>
                </c:pt>
                <c:pt idx="23025">
                  <c:v>1.101567984745303</c:v>
                </c:pt>
                <c:pt idx="23026">
                  <c:v>1.1014915618768912</c:v>
                </c:pt>
                <c:pt idx="23027">
                  <c:v>1.1008977326439653</c:v>
                </c:pt>
                <c:pt idx="23028">
                  <c:v>1.1020067107452276</c:v>
                </c:pt>
                <c:pt idx="23029">
                  <c:v>1.1009495987165427</c:v>
                </c:pt>
                <c:pt idx="23030">
                  <c:v>1.1009615961999621</c:v>
                </c:pt>
                <c:pt idx="23031">
                  <c:v>1.1024375672224427</c:v>
                </c:pt>
                <c:pt idx="23032">
                  <c:v>1.1013539466590772</c:v>
                </c:pt>
                <c:pt idx="23033">
                  <c:v>1.1016992320802506</c:v>
                </c:pt>
                <c:pt idx="23034">
                  <c:v>1.1016539811531929</c:v>
                </c:pt>
                <c:pt idx="23035">
                  <c:v>1.1018119627014114</c:v>
                </c:pt>
                <c:pt idx="23036">
                  <c:v>1.1018615238171268</c:v>
                </c:pt>
                <c:pt idx="23037">
                  <c:v>1.1019987205480657</c:v>
                </c:pt>
                <c:pt idx="23038">
                  <c:v>1.1031223275132416</c:v>
                </c:pt>
                <c:pt idx="23039">
                  <c:v>1.1011562995371251</c:v>
                </c:pt>
                <c:pt idx="23040">
                  <c:v>1.1009069180434417</c:v>
                </c:pt>
                <c:pt idx="23041">
                  <c:v>1.1020466712332175</c:v>
                </c:pt>
                <c:pt idx="23042">
                  <c:v>1.1023423760631492</c:v>
                </c:pt>
                <c:pt idx="23043">
                  <c:v>1.1014119071530097</c:v>
                </c:pt>
                <c:pt idx="23044">
                  <c:v>1.1005633118788256</c:v>
                </c:pt>
                <c:pt idx="23045">
                  <c:v>1.1023423760631494</c:v>
                </c:pt>
                <c:pt idx="23046">
                  <c:v>1.1030716835647187</c:v>
                </c:pt>
                <c:pt idx="23047">
                  <c:v>1.1018453193466822</c:v>
                </c:pt>
                <c:pt idx="23048">
                  <c:v>1.1014014361041868</c:v>
                </c:pt>
                <c:pt idx="23049">
                  <c:v>1.1008276239491079</c:v>
                </c:pt>
                <c:pt idx="23050">
                  <c:v>1.1024641035793208</c:v>
                </c:pt>
                <c:pt idx="23051">
                  <c:v>1.1015440034730011</c:v>
                </c:pt>
                <c:pt idx="23052">
                  <c:v>1.1028290971181276</c:v>
                </c:pt>
                <c:pt idx="23053">
                  <c:v>1.1019627427882732</c:v>
                </c:pt>
                <c:pt idx="23054">
                  <c:v>1.1027608068227528</c:v>
                </c:pt>
                <c:pt idx="23055">
                  <c:v>1.1017138755921014</c:v>
                </c:pt>
                <c:pt idx="23056">
                  <c:v>1.1018840712615261</c:v>
                </c:pt>
                <c:pt idx="23057">
                  <c:v>1.102087605054312</c:v>
                </c:pt>
                <c:pt idx="23058">
                  <c:v>1.1003773737960967</c:v>
                </c:pt>
                <c:pt idx="23059">
                  <c:v>1.1019888374114246</c:v>
                </c:pt>
                <c:pt idx="23060">
                  <c:v>1.1020091472822058</c:v>
                </c:pt>
                <c:pt idx="23061">
                  <c:v>1.1028571148077853</c:v>
                </c:pt>
                <c:pt idx="23062">
                  <c:v>1.1009514333538548</c:v>
                </c:pt>
                <c:pt idx="23063">
                  <c:v>1.1016463595578081</c:v>
                </c:pt>
                <c:pt idx="23064">
                  <c:v>1.1017194967174875</c:v>
                </c:pt>
                <c:pt idx="23065">
                  <c:v>1.1017714485371317</c:v>
                </c:pt>
                <c:pt idx="23066">
                  <c:v>1.1012112193096699</c:v>
                </c:pt>
                <c:pt idx="23067">
                  <c:v>1.1021131465768779</c:v>
                </c:pt>
                <c:pt idx="23068">
                  <c:v>1.1016940894402485</c:v>
                </c:pt>
                <c:pt idx="23069">
                  <c:v>1.1025941602160849</c:v>
                </c:pt>
                <c:pt idx="23070">
                  <c:v>1.102097816720305</c:v>
                </c:pt>
                <c:pt idx="23071">
                  <c:v>1.1023532380313645</c:v>
                </c:pt>
                <c:pt idx="23072">
                  <c:v>1.1017611547641566</c:v>
                </c:pt>
                <c:pt idx="23073">
                  <c:v>1.1008788834093146</c:v>
                </c:pt>
                <c:pt idx="23074">
                  <c:v>1.1023260263511907</c:v>
                </c:pt>
                <c:pt idx="23075">
                  <c:v>1.1012716540435121</c:v>
                </c:pt>
                <c:pt idx="23076">
                  <c:v>1.1019248894906317</c:v>
                </c:pt>
                <c:pt idx="23077">
                  <c:v>1.1011826517347336</c:v>
                </c:pt>
                <c:pt idx="23078">
                  <c:v>1.1009634609860102</c:v>
                </c:pt>
                <c:pt idx="23079">
                  <c:v>1.1011999674702013</c:v>
                </c:pt>
                <c:pt idx="23080">
                  <c:v>1.1020729468663621</c:v>
                </c:pt>
                <c:pt idx="23081">
                  <c:v>1.1011800731451553</c:v>
                </c:pt>
                <c:pt idx="23082">
                  <c:v>1.1022001852812533</c:v>
                </c:pt>
                <c:pt idx="23083">
                  <c:v>1.1014939676870521</c:v>
                </c:pt>
                <c:pt idx="23084">
                  <c:v>1.102281905326195</c:v>
                </c:pt>
                <c:pt idx="23085">
                  <c:v>1.1010618952814515</c:v>
                </c:pt>
                <c:pt idx="23086">
                  <c:v>1.1013408803137656</c:v>
                </c:pt>
                <c:pt idx="23087">
                  <c:v>1.1013927718888863</c:v>
                </c:pt>
                <c:pt idx="23088">
                  <c:v>1.1011373228223413</c:v>
                </c:pt>
                <c:pt idx="23089">
                  <c:v>1.1013292583769958</c:v>
                </c:pt>
                <c:pt idx="23090">
                  <c:v>1.1027426873914656</c:v>
                </c:pt>
                <c:pt idx="23091">
                  <c:v>1.1018468007410953</c:v>
                </c:pt>
                <c:pt idx="23092">
                  <c:v>1.1015203807413927</c:v>
                </c:pt>
                <c:pt idx="23093">
                  <c:v>1.1027455004880671</c:v>
                </c:pt>
                <c:pt idx="23094">
                  <c:v>1.1016948005417813</c:v>
                </c:pt>
                <c:pt idx="23095">
                  <c:v>1.1011032989726632</c:v>
                </c:pt>
                <c:pt idx="23096">
                  <c:v>1.1006358624816104</c:v>
                </c:pt>
                <c:pt idx="23097">
                  <c:v>1.1009611764831284</c:v>
                </c:pt>
                <c:pt idx="23098">
                  <c:v>1.1017895807070404</c:v>
                </c:pt>
                <c:pt idx="23099">
                  <c:v>1.101217172380599</c:v>
                </c:pt>
                <c:pt idx="23100">
                  <c:v>1.1021398169853969</c:v>
                </c:pt>
                <c:pt idx="23101">
                  <c:v>1.102011753116545</c:v>
                </c:pt>
                <c:pt idx="23102">
                  <c:v>1.1018583025088449</c:v>
                </c:pt>
                <c:pt idx="23103">
                  <c:v>1.1018454276802812</c:v>
                </c:pt>
                <c:pt idx="23104">
                  <c:v>1.1024907485539936</c:v>
                </c:pt>
                <c:pt idx="23105">
                  <c:v>1.1021615500214503</c:v>
                </c:pt>
                <c:pt idx="23106">
                  <c:v>1.1017313262908377</c:v>
                </c:pt>
                <c:pt idx="23107">
                  <c:v>1.1012415833211655</c:v>
                </c:pt>
                <c:pt idx="23108">
                  <c:v>1.1020318874603217</c:v>
                </c:pt>
                <c:pt idx="23109">
                  <c:v>1.1012819198828823</c:v>
                </c:pt>
                <c:pt idx="23110">
                  <c:v>1.1013253339811855</c:v>
                </c:pt>
                <c:pt idx="23111">
                  <c:v>1.1019727898177454</c:v>
                </c:pt>
                <c:pt idx="23112">
                  <c:v>1.1031958471207</c:v>
                </c:pt>
                <c:pt idx="23113">
                  <c:v>1.1023977151404094</c:v>
                </c:pt>
                <c:pt idx="23114">
                  <c:v>1.1008621056981558</c:v>
                </c:pt>
                <c:pt idx="23115">
                  <c:v>1.1022672866027698</c:v>
                </c:pt>
                <c:pt idx="23116">
                  <c:v>1.1016468602604061</c:v>
                </c:pt>
                <c:pt idx="23117">
                  <c:v>1.1020988601082564</c:v>
                </c:pt>
                <c:pt idx="23118">
                  <c:v>1.1026839639515185</c:v>
                </c:pt>
                <c:pt idx="23119">
                  <c:v>1.101310069088431</c:v>
                </c:pt>
                <c:pt idx="23120">
                  <c:v>1.1004799075698493</c:v>
                </c:pt>
                <c:pt idx="23121">
                  <c:v>1.101726173760941</c:v>
                </c:pt>
                <c:pt idx="23122">
                  <c:v>1.1022777696482902</c:v>
                </c:pt>
                <c:pt idx="23123">
                  <c:v>1.1012690490546189</c:v>
                </c:pt>
                <c:pt idx="23124">
                  <c:v>1.101760770265916</c:v>
                </c:pt>
                <c:pt idx="23125">
                  <c:v>1.1013696789881491</c:v>
                </c:pt>
                <c:pt idx="23126">
                  <c:v>1.1005963588852028</c:v>
                </c:pt>
                <c:pt idx="23127">
                  <c:v>1.1009504414714486</c:v>
                </c:pt>
                <c:pt idx="23128">
                  <c:v>1.1018518048498198</c:v>
                </c:pt>
                <c:pt idx="23129">
                  <c:v>1.1018316823811871</c:v>
                </c:pt>
                <c:pt idx="23130">
                  <c:v>1.1018652900901094</c:v>
                </c:pt>
                <c:pt idx="23131">
                  <c:v>1.1019401799692636</c:v>
                </c:pt>
                <c:pt idx="23132">
                  <c:v>1.1015457382031204</c:v>
                </c:pt>
                <c:pt idx="23133">
                  <c:v>1.1020220370496967</c:v>
                </c:pt>
                <c:pt idx="23134">
                  <c:v>1.1022188770256216</c:v>
                </c:pt>
                <c:pt idx="23135">
                  <c:v>1.1021420705898517</c:v>
                </c:pt>
                <c:pt idx="23136">
                  <c:v>1.1026390429049386</c:v>
                </c:pt>
                <c:pt idx="23137">
                  <c:v>1.1002609980318681</c:v>
                </c:pt>
                <c:pt idx="23138">
                  <c:v>1.1013613894245462</c:v>
                </c:pt>
                <c:pt idx="23139">
                  <c:v>1.1017649756186174</c:v>
                </c:pt>
                <c:pt idx="23140">
                  <c:v>1.1020076811565263</c:v>
                </c:pt>
                <c:pt idx="23141">
                  <c:v>1.1014579264020854</c:v>
                </c:pt>
                <c:pt idx="23142">
                  <c:v>1.1012520451468977</c:v>
                </c:pt>
                <c:pt idx="23143">
                  <c:v>1.1014974301601157</c:v>
                </c:pt>
                <c:pt idx="23144">
                  <c:v>1.101870645702316</c:v>
                </c:pt>
                <c:pt idx="23145">
                  <c:v>1.1018885391719444</c:v>
                </c:pt>
                <c:pt idx="23146">
                  <c:v>1.1006325068140432</c:v>
                </c:pt>
                <c:pt idx="23147">
                  <c:v>1.10154383428939</c:v>
                </c:pt>
                <c:pt idx="23148">
                  <c:v>1.1021926117032692</c:v>
                </c:pt>
                <c:pt idx="23149">
                  <c:v>1.1028106354919496</c:v>
                </c:pt>
                <c:pt idx="23150">
                  <c:v>1.1014153565979312</c:v>
                </c:pt>
                <c:pt idx="23151">
                  <c:v>1.1024325140188229</c:v>
                </c:pt>
                <c:pt idx="23152">
                  <c:v>1.1009453703169718</c:v>
                </c:pt>
                <c:pt idx="23153">
                  <c:v>1.103105998996345</c:v>
                </c:pt>
                <c:pt idx="23154">
                  <c:v>1.1019640365373189</c:v>
                </c:pt>
                <c:pt idx="23155">
                  <c:v>1.1022320818754452</c:v>
                </c:pt>
                <c:pt idx="23156">
                  <c:v>1.1025693210764111</c:v>
                </c:pt>
                <c:pt idx="23157">
                  <c:v>1.1010479159611266</c:v>
                </c:pt>
                <c:pt idx="23158">
                  <c:v>1.1017749847290399</c:v>
                </c:pt>
                <c:pt idx="23159">
                  <c:v>1.1029868959713838</c:v>
                </c:pt>
                <c:pt idx="23160">
                  <c:v>1.1014056641074734</c:v>
                </c:pt>
                <c:pt idx="23161">
                  <c:v>1.1018148733111623</c:v>
                </c:pt>
                <c:pt idx="23162">
                  <c:v>1.1016504927456305</c:v>
                </c:pt>
                <c:pt idx="23163">
                  <c:v>1.101081945913188</c:v>
                </c:pt>
                <c:pt idx="23164">
                  <c:v>1.1017658656818803</c:v>
                </c:pt>
                <c:pt idx="23165">
                  <c:v>1.102942087459341</c:v>
                </c:pt>
                <c:pt idx="23166">
                  <c:v>1.1014487285386869</c:v>
                </c:pt>
                <c:pt idx="23167">
                  <c:v>1.1009705916629215</c:v>
                </c:pt>
                <c:pt idx="23168">
                  <c:v>1.1012343745454523</c:v>
                </c:pt>
                <c:pt idx="23169">
                  <c:v>1.1026270388135744</c:v>
                </c:pt>
                <c:pt idx="23170">
                  <c:v>1.1024331464859094</c:v>
                </c:pt>
                <c:pt idx="23171">
                  <c:v>1.1017428540816083</c:v>
                </c:pt>
                <c:pt idx="23172">
                  <c:v>1.1015713695005662</c:v>
                </c:pt>
                <c:pt idx="23173">
                  <c:v>1.1023550497793113</c:v>
                </c:pt>
                <c:pt idx="23174">
                  <c:v>1.1014468200224876</c:v>
                </c:pt>
                <c:pt idx="23175">
                  <c:v>1.1023625723475929</c:v>
                </c:pt>
                <c:pt idx="23176">
                  <c:v>1.1008314659178842</c:v>
                </c:pt>
                <c:pt idx="23177">
                  <c:v>1.1013487676087317</c:v>
                </c:pt>
                <c:pt idx="23178">
                  <c:v>1.1001965171156822</c:v>
                </c:pt>
                <c:pt idx="23179">
                  <c:v>1.1010225989340829</c:v>
                </c:pt>
                <c:pt idx="23180">
                  <c:v>1.1014508126679188</c:v>
                </c:pt>
                <c:pt idx="23181">
                  <c:v>1.1021505549243134</c:v>
                </c:pt>
                <c:pt idx="23182">
                  <c:v>1.1019194707055089</c:v>
                </c:pt>
                <c:pt idx="23183">
                  <c:v>1.1019664549502954</c:v>
                </c:pt>
                <c:pt idx="23184">
                  <c:v>1.1031709113856514</c:v>
                </c:pt>
                <c:pt idx="23185">
                  <c:v>1.100358715685225</c:v>
                </c:pt>
                <c:pt idx="23186">
                  <c:v>1.1013400128241895</c:v>
                </c:pt>
                <c:pt idx="23187">
                  <c:v>1.1011012296963523</c:v>
                </c:pt>
                <c:pt idx="23188">
                  <c:v>1.1012843202519931</c:v>
                </c:pt>
                <c:pt idx="23189">
                  <c:v>1.1016569286381634</c:v>
                </c:pt>
                <c:pt idx="23190">
                  <c:v>1.1013240794640646</c:v>
                </c:pt>
                <c:pt idx="23191">
                  <c:v>1.1021721874032089</c:v>
                </c:pt>
                <c:pt idx="23192">
                  <c:v>1.1011549746161375</c:v>
                </c:pt>
                <c:pt idx="23193">
                  <c:v>1.1020157160275008</c:v>
                </c:pt>
                <c:pt idx="23194">
                  <c:v>1.1011557964945409</c:v>
                </c:pt>
                <c:pt idx="23195">
                  <c:v>1.1019220804889183</c:v>
                </c:pt>
                <c:pt idx="23196">
                  <c:v>1.1012701621764163</c:v>
                </c:pt>
                <c:pt idx="23197">
                  <c:v>1.1020520831394078</c:v>
                </c:pt>
                <c:pt idx="23198">
                  <c:v>1.1021017729427562</c:v>
                </c:pt>
                <c:pt idx="23199">
                  <c:v>1.1023861553077889</c:v>
                </c:pt>
                <c:pt idx="23200">
                  <c:v>1.1016891935338673</c:v>
                </c:pt>
                <c:pt idx="23201">
                  <c:v>1.1015068395373531</c:v>
                </c:pt>
                <c:pt idx="23202">
                  <c:v>1.1021744495826102</c:v>
                </c:pt>
                <c:pt idx="23203">
                  <c:v>1.1021133903665106</c:v>
                </c:pt>
                <c:pt idx="23204">
                  <c:v>1.1018108169964991</c:v>
                </c:pt>
                <c:pt idx="23205">
                  <c:v>1.1013786138357302</c:v>
                </c:pt>
                <c:pt idx="23206">
                  <c:v>1.1011711047449615</c:v>
                </c:pt>
                <c:pt idx="23207">
                  <c:v>1.1023856640169818</c:v>
                </c:pt>
                <c:pt idx="23208">
                  <c:v>1.1018208438066572</c:v>
                </c:pt>
                <c:pt idx="23209">
                  <c:v>1.1027697412413979</c:v>
                </c:pt>
                <c:pt idx="23210">
                  <c:v>1.101980081249982</c:v>
                </c:pt>
                <c:pt idx="23211">
                  <c:v>1.1010947225026406</c:v>
                </c:pt>
                <c:pt idx="23212">
                  <c:v>1.1036717263824229</c:v>
                </c:pt>
                <c:pt idx="23213">
                  <c:v>1.1013525968743818</c:v>
                </c:pt>
                <c:pt idx="23214">
                  <c:v>1.1021976646006453</c:v>
                </c:pt>
                <c:pt idx="23215">
                  <c:v>1.1022945546958083</c:v>
                </c:pt>
                <c:pt idx="23216">
                  <c:v>1.1019847505985592</c:v>
                </c:pt>
                <c:pt idx="23217">
                  <c:v>1.1024364388679138</c:v>
                </c:pt>
                <c:pt idx="23218">
                  <c:v>1.1020428701495979</c:v>
                </c:pt>
                <c:pt idx="23219">
                  <c:v>1.1013090160218202</c:v>
                </c:pt>
                <c:pt idx="23220">
                  <c:v>1.1021423048734529</c:v>
                </c:pt>
                <c:pt idx="23221">
                  <c:v>1.1001774574904806</c:v>
                </c:pt>
                <c:pt idx="23222">
                  <c:v>1.1019049376990815</c:v>
                </c:pt>
                <c:pt idx="23223">
                  <c:v>1.1027156198064574</c:v>
                </c:pt>
                <c:pt idx="23224">
                  <c:v>1.1023558536542437</c:v>
                </c:pt>
                <c:pt idx="23225">
                  <c:v>1.1017765721501831</c:v>
                </c:pt>
                <c:pt idx="23226">
                  <c:v>1.1019375589190079</c:v>
                </c:pt>
                <c:pt idx="23227">
                  <c:v>1.1016688956057865</c:v>
                </c:pt>
                <c:pt idx="23228">
                  <c:v>1.1021886439095152</c:v>
                </c:pt>
                <c:pt idx="23229">
                  <c:v>1.1016251346581714</c:v>
                </c:pt>
                <c:pt idx="23230">
                  <c:v>1.1018504604320833</c:v>
                </c:pt>
                <c:pt idx="23231">
                  <c:v>1.1019437110065549</c:v>
                </c:pt>
                <c:pt idx="23232">
                  <c:v>1.1020724981952241</c:v>
                </c:pt>
                <c:pt idx="23233">
                  <c:v>1.1016837721043955</c:v>
                </c:pt>
                <c:pt idx="23234">
                  <c:v>1.1015258020483241</c:v>
                </c:pt>
                <c:pt idx="23235">
                  <c:v>1.1016278661159897</c:v>
                </c:pt>
                <c:pt idx="23236">
                  <c:v>1.1038808208883559</c:v>
                </c:pt>
                <c:pt idx="23237">
                  <c:v>1.1009710938081354</c:v>
                </c:pt>
                <c:pt idx="23238">
                  <c:v>1.1022570375873932</c:v>
                </c:pt>
                <c:pt idx="23239">
                  <c:v>1.1012884552194708</c:v>
                </c:pt>
                <c:pt idx="23240">
                  <c:v>1.1009412621699044</c:v>
                </c:pt>
                <c:pt idx="23241">
                  <c:v>1.1017545956112598</c:v>
                </c:pt>
                <c:pt idx="23242">
                  <c:v>1.1018682298743552</c:v>
                </c:pt>
                <c:pt idx="23243">
                  <c:v>1.102720276951503</c:v>
                </c:pt>
                <c:pt idx="23244">
                  <c:v>1.1023872901569147</c:v>
                </c:pt>
                <c:pt idx="23245">
                  <c:v>1.1016599875835027</c:v>
                </c:pt>
                <c:pt idx="23246">
                  <c:v>1.1015975865367831</c:v>
                </c:pt>
                <c:pt idx="23247">
                  <c:v>1.1016670800258257</c:v>
                </c:pt>
                <c:pt idx="23248">
                  <c:v>1.1019239599867738</c:v>
                </c:pt>
                <c:pt idx="23249">
                  <c:v>1.1005440182262765</c:v>
                </c:pt>
                <c:pt idx="23250">
                  <c:v>1.1018159789906865</c:v>
                </c:pt>
                <c:pt idx="23251">
                  <c:v>1.102140588143641</c:v>
                </c:pt>
                <c:pt idx="23252">
                  <c:v>1.1030762020300462</c:v>
                </c:pt>
                <c:pt idx="23253">
                  <c:v>1.1016762235623381</c:v>
                </c:pt>
                <c:pt idx="23254">
                  <c:v>1.10130940014625</c:v>
                </c:pt>
                <c:pt idx="23255">
                  <c:v>1.1025056253448386</c:v>
                </c:pt>
                <c:pt idx="23256">
                  <c:v>1.101575321513081</c:v>
                </c:pt>
                <c:pt idx="23257">
                  <c:v>1.1010792321334142</c:v>
                </c:pt>
                <c:pt idx="23258">
                  <c:v>1.1013129474947907</c:v>
                </c:pt>
                <c:pt idx="23259">
                  <c:v>1.1009393888339698</c:v>
                </c:pt>
                <c:pt idx="23260">
                  <c:v>1.1007863212475197</c:v>
                </c:pt>
                <c:pt idx="23261">
                  <c:v>1.1023373328929487</c:v>
                </c:pt>
                <c:pt idx="23262">
                  <c:v>1.1018260853380171</c:v>
                </c:pt>
                <c:pt idx="23263">
                  <c:v>1.1014324540281173</c:v>
                </c:pt>
                <c:pt idx="23264">
                  <c:v>1.1009927539430358</c:v>
                </c:pt>
                <c:pt idx="23265">
                  <c:v>1.101928980632358</c:v>
                </c:pt>
                <c:pt idx="23266">
                  <c:v>1.102509801347848</c:v>
                </c:pt>
                <c:pt idx="23267">
                  <c:v>1.1021882967839027</c:v>
                </c:pt>
                <c:pt idx="23268">
                  <c:v>1.1016785658428125</c:v>
                </c:pt>
                <c:pt idx="23269">
                  <c:v>1.1020558001694198</c:v>
                </c:pt>
                <c:pt idx="23270">
                  <c:v>1.10314738886893</c:v>
                </c:pt>
                <c:pt idx="23271">
                  <c:v>1.1015109669410443</c:v>
                </c:pt>
                <c:pt idx="23272">
                  <c:v>1.102358828314465</c:v>
                </c:pt>
                <c:pt idx="23273">
                  <c:v>1.1012380580432841</c:v>
                </c:pt>
                <c:pt idx="23274">
                  <c:v>1.1024034008777932</c:v>
                </c:pt>
                <c:pt idx="23275">
                  <c:v>1.1008213179130157</c:v>
                </c:pt>
                <c:pt idx="23276">
                  <c:v>1.1022278259077827</c:v>
                </c:pt>
                <c:pt idx="23277">
                  <c:v>1.1016917918894775</c:v>
                </c:pt>
                <c:pt idx="23278">
                  <c:v>1.1026312551899713</c:v>
                </c:pt>
                <c:pt idx="23279">
                  <c:v>1.1015603275456474</c:v>
                </c:pt>
                <c:pt idx="23280">
                  <c:v>1.101458366374015</c:v>
                </c:pt>
                <c:pt idx="23281">
                  <c:v>1.1019159298247989</c:v>
                </c:pt>
                <c:pt idx="23282">
                  <c:v>1.1010786577064959</c:v>
                </c:pt>
                <c:pt idx="23283">
                  <c:v>1.1022475596057453</c:v>
                </c:pt>
                <c:pt idx="23284">
                  <c:v>1.1018565075009694</c:v>
                </c:pt>
                <c:pt idx="23285">
                  <c:v>1.1009602108496741</c:v>
                </c:pt>
                <c:pt idx="23286">
                  <c:v>1.1013904872894325</c:v>
                </c:pt>
                <c:pt idx="23287">
                  <c:v>1.1013489145960327</c:v>
                </c:pt>
                <c:pt idx="23288">
                  <c:v>1.1009429094864407</c:v>
                </c:pt>
                <c:pt idx="23289">
                  <c:v>1.101484141728728</c:v>
                </c:pt>
                <c:pt idx="23290">
                  <c:v>1.1027729141790381</c:v>
                </c:pt>
                <c:pt idx="23291">
                  <c:v>1.1019263763819656</c:v>
                </c:pt>
                <c:pt idx="23292">
                  <c:v>1.1028646287381705</c:v>
                </c:pt>
                <c:pt idx="23293">
                  <c:v>1.101739747757893</c:v>
                </c:pt>
                <c:pt idx="23294">
                  <c:v>1.1020416036385416</c:v>
                </c:pt>
                <c:pt idx="23295">
                  <c:v>1.1012494548058125</c:v>
                </c:pt>
                <c:pt idx="23296">
                  <c:v>1.102379148032681</c:v>
                </c:pt>
                <c:pt idx="23297">
                  <c:v>1.101122725329668</c:v>
                </c:pt>
                <c:pt idx="23298">
                  <c:v>1.1021595357295022</c:v>
                </c:pt>
                <c:pt idx="23299">
                  <c:v>1.1022518861310153</c:v>
                </c:pt>
                <c:pt idx="23300">
                  <c:v>1.1015037956465894</c:v>
                </c:pt>
                <c:pt idx="23301">
                  <c:v>1.1020150975869976</c:v>
                </c:pt>
                <c:pt idx="23302">
                  <c:v>1.1019997902790981</c:v>
                </c:pt>
                <c:pt idx="23303">
                  <c:v>1.1020898059516635</c:v>
                </c:pt>
                <c:pt idx="23304">
                  <c:v>1.1015738765854477</c:v>
                </c:pt>
                <c:pt idx="23305">
                  <c:v>1.1017263601360032</c:v>
                </c:pt>
                <c:pt idx="23306">
                  <c:v>1.1020296715376887</c:v>
                </c:pt>
                <c:pt idx="23307">
                  <c:v>1.1011458943659376</c:v>
                </c:pt>
                <c:pt idx="23308">
                  <c:v>1.1021714264826605</c:v>
                </c:pt>
                <c:pt idx="23309">
                  <c:v>1.1013253339811855</c:v>
                </c:pt>
                <c:pt idx="23310">
                  <c:v>1.1020246102552937</c:v>
                </c:pt>
                <c:pt idx="23311">
                  <c:v>1.1018725120695232</c:v>
                </c:pt>
                <c:pt idx="23312">
                  <c:v>1.1014045836561415</c:v>
                </c:pt>
                <c:pt idx="23313">
                  <c:v>1.102174555679851</c:v>
                </c:pt>
                <c:pt idx="23314">
                  <c:v>1.1024684858217295</c:v>
                </c:pt>
                <c:pt idx="23315">
                  <c:v>1.1020886295193579</c:v>
                </c:pt>
                <c:pt idx="23316">
                  <c:v>1.1015836293575263</c:v>
                </c:pt>
                <c:pt idx="23317">
                  <c:v>1.1017394347484049</c:v>
                </c:pt>
                <c:pt idx="23318">
                  <c:v>1.1018260875302017</c:v>
                </c:pt>
                <c:pt idx="23319">
                  <c:v>1.1025863551252559</c:v>
                </c:pt>
                <c:pt idx="23320">
                  <c:v>1.1010922620380834</c:v>
                </c:pt>
                <c:pt idx="23321">
                  <c:v>1.1019353237805587</c:v>
                </c:pt>
                <c:pt idx="23322">
                  <c:v>1.1012237383948555</c:v>
                </c:pt>
                <c:pt idx="23323">
                  <c:v>1.1019718706338097</c:v>
                </c:pt>
                <c:pt idx="23324">
                  <c:v>1.103079133719671</c:v>
                </c:pt>
                <c:pt idx="23325">
                  <c:v>1.10095027287081</c:v>
                </c:pt>
                <c:pt idx="23326">
                  <c:v>1.1005787292976466</c:v>
                </c:pt>
                <c:pt idx="23327">
                  <c:v>1.1015313147021573</c:v>
                </c:pt>
                <c:pt idx="23328">
                  <c:v>1.1030298351584262</c:v>
                </c:pt>
                <c:pt idx="23329">
                  <c:v>1.1014053859911874</c:v>
                </c:pt>
                <c:pt idx="23330">
                  <c:v>1.1023353851401008</c:v>
                </c:pt>
                <c:pt idx="23331">
                  <c:v>1.1011829406631983</c:v>
                </c:pt>
                <c:pt idx="23332">
                  <c:v>1.1019064406091885</c:v>
                </c:pt>
                <c:pt idx="23333">
                  <c:v>1.1026971129952454</c:v>
                </c:pt>
                <c:pt idx="23334">
                  <c:v>1.1026998001807928</c:v>
                </c:pt>
                <c:pt idx="23335">
                  <c:v>1.1011550167393729</c:v>
                </c:pt>
                <c:pt idx="23336">
                  <c:v>1.1010809699096891</c:v>
                </c:pt>
                <c:pt idx="23337">
                  <c:v>1.1017737093690572</c:v>
                </c:pt>
                <c:pt idx="23338">
                  <c:v>1.1015124526883051</c:v>
                </c:pt>
                <c:pt idx="23339">
                  <c:v>1.1018809050465557</c:v>
                </c:pt>
                <c:pt idx="23340">
                  <c:v>1.1021528099495712</c:v>
                </c:pt>
                <c:pt idx="23341">
                  <c:v>1.1019215178229957</c:v>
                </c:pt>
                <c:pt idx="23342">
                  <c:v>1.1014466614645688</c:v>
                </c:pt>
                <c:pt idx="23343">
                  <c:v>1.1014692504846306</c:v>
                </c:pt>
                <c:pt idx="23344">
                  <c:v>1.1010771900257865</c:v>
                </c:pt>
                <c:pt idx="23345">
                  <c:v>1.1020549964954061</c:v>
                </c:pt>
                <c:pt idx="23346">
                  <c:v>1.1021956750629052</c:v>
                </c:pt>
                <c:pt idx="23347">
                  <c:v>1.1020622936568509</c:v>
                </c:pt>
                <c:pt idx="23348">
                  <c:v>1.1010224025699553</c:v>
                </c:pt>
                <c:pt idx="23349">
                  <c:v>1.1013921877651638</c:v>
                </c:pt>
                <c:pt idx="23350">
                  <c:v>1.1017135529845747</c:v>
                </c:pt>
                <c:pt idx="23351">
                  <c:v>1.1018786534188516</c:v>
                </c:pt>
                <c:pt idx="23352">
                  <c:v>1.1025202246514432</c:v>
                </c:pt>
                <c:pt idx="23353">
                  <c:v>1.1009498350556981</c:v>
                </c:pt>
                <c:pt idx="23354">
                  <c:v>1.1021669882429845</c:v>
                </c:pt>
                <c:pt idx="23355">
                  <c:v>1.1010364893780389</c:v>
                </c:pt>
                <c:pt idx="23356">
                  <c:v>1.1013120616844001</c:v>
                </c:pt>
                <c:pt idx="23357">
                  <c:v>1.1014403135921444</c:v>
                </c:pt>
                <c:pt idx="23358">
                  <c:v>1.1009533370685951</c:v>
                </c:pt>
                <c:pt idx="23359">
                  <c:v>1.1012415897992174</c:v>
                </c:pt>
                <c:pt idx="23360">
                  <c:v>1.101997956001598</c:v>
                </c:pt>
                <c:pt idx="23361">
                  <c:v>1.101610802288483</c:v>
                </c:pt>
                <c:pt idx="23362">
                  <c:v>1.1012505744435743</c:v>
                </c:pt>
                <c:pt idx="23363">
                  <c:v>1.1019543444824034</c:v>
                </c:pt>
                <c:pt idx="23364">
                  <c:v>1.1015458325264946</c:v>
                </c:pt>
                <c:pt idx="23365">
                  <c:v>1.1013711568415137</c:v>
                </c:pt>
                <c:pt idx="23366">
                  <c:v>1.102529667192151</c:v>
                </c:pt>
                <c:pt idx="23367">
                  <c:v>1.1015460750870556</c:v>
                </c:pt>
                <c:pt idx="23368">
                  <c:v>1.1026660989891117</c:v>
                </c:pt>
                <c:pt idx="23369">
                  <c:v>1.1015823235489026</c:v>
                </c:pt>
                <c:pt idx="23370">
                  <c:v>1.101529938633995</c:v>
                </c:pt>
                <c:pt idx="23371">
                  <c:v>1.1022837887797825</c:v>
                </c:pt>
                <c:pt idx="23372">
                  <c:v>1.1021685570478486</c:v>
                </c:pt>
                <c:pt idx="23373">
                  <c:v>1.1024595235543873</c:v>
                </c:pt>
                <c:pt idx="23374">
                  <c:v>1.1008061224955377</c:v>
                </c:pt>
                <c:pt idx="23375">
                  <c:v>1.1019842081106732</c:v>
                </c:pt>
                <c:pt idx="23376">
                  <c:v>1.102041931245098</c:v>
                </c:pt>
                <c:pt idx="23377">
                  <c:v>1.1026020883691743</c:v>
                </c:pt>
                <c:pt idx="23378">
                  <c:v>1.1010623856120643</c:v>
                </c:pt>
                <c:pt idx="23379">
                  <c:v>1.1027520253197973</c:v>
                </c:pt>
                <c:pt idx="23380">
                  <c:v>1.1011700949433973</c:v>
                </c:pt>
                <c:pt idx="23381">
                  <c:v>1.101860214486353</c:v>
                </c:pt>
                <c:pt idx="23382">
                  <c:v>1.1023017219408142</c:v>
                </c:pt>
                <c:pt idx="23383">
                  <c:v>1.1024977909995308</c:v>
                </c:pt>
                <c:pt idx="23384">
                  <c:v>1.1018095319751402</c:v>
                </c:pt>
                <c:pt idx="23385">
                  <c:v>1.1020634196043981</c:v>
                </c:pt>
                <c:pt idx="23386">
                  <c:v>1.1020833865706019</c:v>
                </c:pt>
                <c:pt idx="23387">
                  <c:v>1.1021670082721127</c:v>
                </c:pt>
                <c:pt idx="23388">
                  <c:v>1.1022373894089073</c:v>
                </c:pt>
                <c:pt idx="23389">
                  <c:v>1.102286108426509</c:v>
                </c:pt>
                <c:pt idx="23390">
                  <c:v>1.1015205585358052</c:v>
                </c:pt>
                <c:pt idx="23391">
                  <c:v>1.1012952344038933</c:v>
                </c:pt>
                <c:pt idx="23392">
                  <c:v>1.1012147611137781</c:v>
                </c:pt>
                <c:pt idx="23393">
                  <c:v>1.1016583238146049</c:v>
                </c:pt>
                <c:pt idx="23394">
                  <c:v>1.1022967058764632</c:v>
                </c:pt>
                <c:pt idx="23395">
                  <c:v>1.1011680443417788</c:v>
                </c:pt>
                <c:pt idx="23396">
                  <c:v>1.1028257683975669</c:v>
                </c:pt>
                <c:pt idx="23397">
                  <c:v>1.1018157071603685</c:v>
                </c:pt>
                <c:pt idx="23398">
                  <c:v>1.1016570999702024</c:v>
                </c:pt>
                <c:pt idx="23399">
                  <c:v>1.1020809037740591</c:v>
                </c:pt>
                <c:pt idx="23400">
                  <c:v>1.1009637311780371</c:v>
                </c:pt>
                <c:pt idx="23401">
                  <c:v>1.1026689283374131</c:v>
                </c:pt>
                <c:pt idx="23402">
                  <c:v>1.1020952623226072</c:v>
                </c:pt>
                <c:pt idx="23403">
                  <c:v>1.1032061622105329</c:v>
                </c:pt>
                <c:pt idx="23404">
                  <c:v>1.1022504194591838</c:v>
                </c:pt>
                <c:pt idx="23405">
                  <c:v>1.1017334451270264</c:v>
                </c:pt>
                <c:pt idx="23406">
                  <c:v>1.1025175889222434</c:v>
                </c:pt>
                <c:pt idx="23407">
                  <c:v>1.1009554933468584</c:v>
                </c:pt>
                <c:pt idx="23408">
                  <c:v>1.1021692623080463</c:v>
                </c:pt>
                <c:pt idx="23409">
                  <c:v>1.1009444995612343</c:v>
                </c:pt>
                <c:pt idx="23410">
                  <c:v>1.1015061785112852</c:v>
                </c:pt>
                <c:pt idx="23411">
                  <c:v>1.1021858556707658</c:v>
                </c:pt>
                <c:pt idx="23412">
                  <c:v>1.1016670220261442</c:v>
                </c:pt>
                <c:pt idx="23413">
                  <c:v>1.1016567024125965</c:v>
                </c:pt>
                <c:pt idx="23414">
                  <c:v>1.1014306894120867</c:v>
                </c:pt>
                <c:pt idx="23415">
                  <c:v>1.1026365286234052</c:v>
                </c:pt>
                <c:pt idx="23416">
                  <c:v>1.1012105907751981</c:v>
                </c:pt>
                <c:pt idx="23417">
                  <c:v>1.1028093553042211</c:v>
                </c:pt>
                <c:pt idx="23418">
                  <c:v>1.1013257578960505</c:v>
                </c:pt>
                <c:pt idx="23419">
                  <c:v>1.1021981970885832</c:v>
                </c:pt>
                <c:pt idx="23420">
                  <c:v>1.1011242110966195</c:v>
                </c:pt>
                <c:pt idx="23421">
                  <c:v>1.1023998245479545</c:v>
                </c:pt>
                <c:pt idx="23422">
                  <c:v>1.1017527875652573</c:v>
                </c:pt>
                <c:pt idx="23423">
                  <c:v>1.1019761643386885</c:v>
                </c:pt>
                <c:pt idx="23424">
                  <c:v>1.1024300872261765</c:v>
                </c:pt>
                <c:pt idx="23425">
                  <c:v>1.1014825866725348</c:v>
                </c:pt>
                <c:pt idx="23426">
                  <c:v>1.1017226402822262</c:v>
                </c:pt>
                <c:pt idx="23427">
                  <c:v>1.1021327624401556</c:v>
                </c:pt>
                <c:pt idx="23428">
                  <c:v>1.1020056142986951</c:v>
                </c:pt>
                <c:pt idx="23429">
                  <c:v>1.1020663452216573</c:v>
                </c:pt>
                <c:pt idx="23430">
                  <c:v>1.1005708289696885</c:v>
                </c:pt>
                <c:pt idx="23431">
                  <c:v>1.1035994899133965</c:v>
                </c:pt>
                <c:pt idx="23432">
                  <c:v>1.1023687451035653</c:v>
                </c:pt>
                <c:pt idx="23433">
                  <c:v>1.1018649019424491</c:v>
                </c:pt>
                <c:pt idx="23434">
                  <c:v>1.1018632044600283</c:v>
                </c:pt>
                <c:pt idx="23435">
                  <c:v>1.1012588932518981</c:v>
                </c:pt>
                <c:pt idx="23436">
                  <c:v>1.1014252669150526</c:v>
                </c:pt>
                <c:pt idx="23437">
                  <c:v>1.1013188404081335</c:v>
                </c:pt>
                <c:pt idx="23438">
                  <c:v>1.1017954160912886</c:v>
                </c:pt>
                <c:pt idx="23439">
                  <c:v>1.1019234034320857</c:v>
                </c:pt>
                <c:pt idx="23440">
                  <c:v>1.1017273410684705</c:v>
                </c:pt>
                <c:pt idx="23441">
                  <c:v>1.1026408363423912</c:v>
                </c:pt>
                <c:pt idx="23442">
                  <c:v>1.1019090479391873</c:v>
                </c:pt>
                <c:pt idx="23443">
                  <c:v>1.100494408370049</c:v>
                </c:pt>
                <c:pt idx="23444">
                  <c:v>1.1014130417315451</c:v>
                </c:pt>
                <c:pt idx="23445">
                  <c:v>1.1028203328939723</c:v>
                </c:pt>
                <c:pt idx="23446">
                  <c:v>1.1005052886176601</c:v>
                </c:pt>
                <c:pt idx="23447">
                  <c:v>1.1020218020296155</c:v>
                </c:pt>
                <c:pt idx="23448">
                  <c:v>1.1026713550170382</c:v>
                </c:pt>
                <c:pt idx="23449">
                  <c:v>1.1023513221607981</c:v>
                </c:pt>
                <c:pt idx="23450">
                  <c:v>1.1017068290243301</c:v>
                </c:pt>
                <c:pt idx="23451">
                  <c:v>1.1023884155374337</c:v>
                </c:pt>
                <c:pt idx="23452">
                  <c:v>1.1026665906197224</c:v>
                </c:pt>
                <c:pt idx="23453">
                  <c:v>1.1017911987643707</c:v>
                </c:pt>
                <c:pt idx="23454">
                  <c:v>1.1025584968862518</c:v>
                </c:pt>
                <c:pt idx="23455">
                  <c:v>1.1023287436081954</c:v>
                </c:pt>
                <c:pt idx="23456">
                  <c:v>1.1020156983151275</c:v>
                </c:pt>
                <c:pt idx="23457">
                  <c:v>1.10182771424519</c:v>
                </c:pt>
                <c:pt idx="23458">
                  <c:v>1.101528924006441</c:v>
                </c:pt>
                <c:pt idx="23459">
                  <c:v>1.1003334764860289</c:v>
                </c:pt>
                <c:pt idx="23460">
                  <c:v>1.1020107514629505</c:v>
                </c:pt>
                <c:pt idx="23461">
                  <c:v>1.102314023995594</c:v>
                </c:pt>
                <c:pt idx="23462">
                  <c:v>1.101819889998076</c:v>
                </c:pt>
                <c:pt idx="23463">
                  <c:v>1.1018117307740458</c:v>
                </c:pt>
                <c:pt idx="23464">
                  <c:v>1.1024829754010534</c:v>
                </c:pt>
                <c:pt idx="23465">
                  <c:v>1.1015142450062931</c:v>
                </c:pt>
                <c:pt idx="23466">
                  <c:v>1.1027097499206309</c:v>
                </c:pt>
                <c:pt idx="23467">
                  <c:v>1.1023599248855591</c:v>
                </c:pt>
                <c:pt idx="23468">
                  <c:v>1.1005688202532058</c:v>
                </c:pt>
                <c:pt idx="23469">
                  <c:v>1.1012716338040933</c:v>
                </c:pt>
                <c:pt idx="23470">
                  <c:v>1.1018156849745977</c:v>
                </c:pt>
                <c:pt idx="23471">
                  <c:v>1.1016532757874871</c:v>
                </c:pt>
                <c:pt idx="23472">
                  <c:v>1.101684352836767</c:v>
                </c:pt>
                <c:pt idx="23473">
                  <c:v>1.1023110434087326</c:v>
                </c:pt>
                <c:pt idx="23474">
                  <c:v>1.10134291804594</c:v>
                </c:pt>
                <c:pt idx="23475">
                  <c:v>1.1027911643495074</c:v>
                </c:pt>
                <c:pt idx="23476">
                  <c:v>1.1017433412732969</c:v>
                </c:pt>
                <c:pt idx="23477">
                  <c:v>1.1013335681525629</c:v>
                </c:pt>
                <c:pt idx="23478">
                  <c:v>1.1020809210420588</c:v>
                </c:pt>
                <c:pt idx="23479">
                  <c:v>1.1021511915792237</c:v>
                </c:pt>
                <c:pt idx="23480">
                  <c:v>1.1016465459383491</c:v>
                </c:pt>
                <c:pt idx="23481">
                  <c:v>1.1022949942057905</c:v>
                </c:pt>
                <c:pt idx="23482">
                  <c:v>1.1015692016383778</c:v>
                </c:pt>
                <c:pt idx="23483">
                  <c:v>1.101763087505552</c:v>
                </c:pt>
                <c:pt idx="23484">
                  <c:v>1.1017867219629154</c:v>
                </c:pt>
                <c:pt idx="23485">
                  <c:v>1.1020828881055886</c:v>
                </c:pt>
                <c:pt idx="23486">
                  <c:v>1.1032723721545832</c:v>
                </c:pt>
                <c:pt idx="23487">
                  <c:v>1.1017680104492944</c:v>
                </c:pt>
                <c:pt idx="23488">
                  <c:v>1.1028968537196822</c:v>
                </c:pt>
                <c:pt idx="23489">
                  <c:v>1.1007969126503858</c:v>
                </c:pt>
                <c:pt idx="23490">
                  <c:v>1.1020894463181206</c:v>
                </c:pt>
                <c:pt idx="23491">
                  <c:v>1.1013408059443641</c:v>
                </c:pt>
                <c:pt idx="23492">
                  <c:v>1.1019245270447264</c:v>
                </c:pt>
                <c:pt idx="23493">
                  <c:v>1.1012718216171957</c:v>
                </c:pt>
                <c:pt idx="23494">
                  <c:v>1.10082254580123</c:v>
                </c:pt>
                <c:pt idx="23495">
                  <c:v>1.1016942039465034</c:v>
                </c:pt>
                <c:pt idx="23496">
                  <c:v>1.1033087155439121</c:v>
                </c:pt>
                <c:pt idx="23497">
                  <c:v>1.1014154458252594</c:v>
                </c:pt>
                <c:pt idx="23498">
                  <c:v>1.1018877980934201</c:v>
                </c:pt>
                <c:pt idx="23499">
                  <c:v>1.1025199024248311</c:v>
                </c:pt>
                <c:pt idx="23500">
                  <c:v>1.1009752856498078</c:v>
                </c:pt>
                <c:pt idx="23501">
                  <c:v>1.1016580967795799</c:v>
                </c:pt>
                <c:pt idx="23502">
                  <c:v>1.1008237059581931</c:v>
                </c:pt>
                <c:pt idx="23503">
                  <c:v>1.1022285063013135</c:v>
                </c:pt>
                <c:pt idx="23504">
                  <c:v>1.1011703150640253</c:v>
                </c:pt>
                <c:pt idx="23505">
                  <c:v>1.1027599459142141</c:v>
                </c:pt>
                <c:pt idx="23506">
                  <c:v>1.1024183789698527</c:v>
                </c:pt>
                <c:pt idx="23507">
                  <c:v>1.101966454099129</c:v>
                </c:pt>
                <c:pt idx="23508">
                  <c:v>1.101731465566516</c:v>
                </c:pt>
                <c:pt idx="23509">
                  <c:v>1.1018808695221105</c:v>
                </c:pt>
                <c:pt idx="23510">
                  <c:v>1.1010887079729808</c:v>
                </c:pt>
                <c:pt idx="23511">
                  <c:v>1.1018356627841266</c:v>
                </c:pt>
                <c:pt idx="23512">
                  <c:v>1.1025287219420952</c:v>
                </c:pt>
                <c:pt idx="23513">
                  <c:v>1.1025228746136799</c:v>
                </c:pt>
                <c:pt idx="23514">
                  <c:v>1.1023389834865442</c:v>
                </c:pt>
                <c:pt idx="23515">
                  <c:v>1.1021981804203971</c:v>
                </c:pt>
                <c:pt idx="23516">
                  <c:v>1.1020497421226698</c:v>
                </c:pt>
                <c:pt idx="23517">
                  <c:v>1.1020864791153342</c:v>
                </c:pt>
                <c:pt idx="23518">
                  <c:v>1.1017643425263854</c:v>
                </c:pt>
                <c:pt idx="23519">
                  <c:v>1.1016574080965689</c:v>
                </c:pt>
                <c:pt idx="23520">
                  <c:v>1.1015504945799663</c:v>
                </c:pt>
                <c:pt idx="23521">
                  <c:v>1.1021065778025063</c:v>
                </c:pt>
                <c:pt idx="23522">
                  <c:v>1.1023568611122063</c:v>
                </c:pt>
                <c:pt idx="23523">
                  <c:v>1.1004463436560412</c:v>
                </c:pt>
                <c:pt idx="23524">
                  <c:v>1.1015126217492124</c:v>
                </c:pt>
                <c:pt idx="23525">
                  <c:v>1.1022278935923646</c:v>
                </c:pt>
                <c:pt idx="23526">
                  <c:v>1.101939417433953</c:v>
                </c:pt>
                <c:pt idx="23527">
                  <c:v>1.1005827645816577</c:v>
                </c:pt>
                <c:pt idx="23528">
                  <c:v>1.102137377048293</c:v>
                </c:pt>
                <c:pt idx="23529">
                  <c:v>1.1026616645055456</c:v>
                </c:pt>
                <c:pt idx="23530">
                  <c:v>1.102027025198806</c:v>
                </c:pt>
                <c:pt idx="23531">
                  <c:v>1.1022683166263019</c:v>
                </c:pt>
                <c:pt idx="23532">
                  <c:v>1.0999203803498097</c:v>
                </c:pt>
                <c:pt idx="23533">
                  <c:v>1.1024572747892836</c:v>
                </c:pt>
                <c:pt idx="23534">
                  <c:v>1.1009887496556094</c:v>
                </c:pt>
                <c:pt idx="23535">
                  <c:v>1.1022024503022996</c:v>
                </c:pt>
                <c:pt idx="23536">
                  <c:v>1.1032101573055764</c:v>
                </c:pt>
                <c:pt idx="23537">
                  <c:v>1.1032209049599957</c:v>
                </c:pt>
                <c:pt idx="23538">
                  <c:v>1.1017498773308201</c:v>
                </c:pt>
                <c:pt idx="23539">
                  <c:v>1.102048634066374</c:v>
                </c:pt>
                <c:pt idx="23540">
                  <c:v>1.1018861389847323</c:v>
                </c:pt>
                <c:pt idx="23541">
                  <c:v>1.1028230803444468</c:v>
                </c:pt>
                <c:pt idx="23542">
                  <c:v>1.1028282268267768</c:v>
                </c:pt>
                <c:pt idx="23543">
                  <c:v>1.1026371573689291</c:v>
                </c:pt>
                <c:pt idx="23544">
                  <c:v>1.1022926311341739</c:v>
                </c:pt>
                <c:pt idx="23545">
                  <c:v>1.102218622342366</c:v>
                </c:pt>
                <c:pt idx="23546">
                  <c:v>1.1023249723342452</c:v>
                </c:pt>
                <c:pt idx="23547">
                  <c:v>1.1016325859164757</c:v>
                </c:pt>
                <c:pt idx="23548">
                  <c:v>1.1013626212106575</c:v>
                </c:pt>
                <c:pt idx="23549">
                  <c:v>1.1019893550348758</c:v>
                </c:pt>
                <c:pt idx="23550">
                  <c:v>1.1022495541608663</c:v>
                </c:pt>
                <c:pt idx="23551">
                  <c:v>1.1023180035118751</c:v>
                </c:pt>
                <c:pt idx="23552">
                  <c:v>1.1018220078906824</c:v>
                </c:pt>
                <c:pt idx="23553">
                  <c:v>1.1021062223053515</c:v>
                </c:pt>
                <c:pt idx="23554">
                  <c:v>1.101930485077032</c:v>
                </c:pt>
                <c:pt idx="23555">
                  <c:v>1.1023647068871187</c:v>
                </c:pt>
                <c:pt idx="23556">
                  <c:v>1.100992456653431</c:v>
                </c:pt>
                <c:pt idx="23557">
                  <c:v>1.1015931754295714</c:v>
                </c:pt>
                <c:pt idx="23558">
                  <c:v>1.1020979888834523</c:v>
                </c:pt>
                <c:pt idx="23559">
                  <c:v>1.1022351977684557</c:v>
                </c:pt>
                <c:pt idx="23560">
                  <c:v>1.1021185910126123</c:v>
                </c:pt>
                <c:pt idx="23561">
                  <c:v>1.1025179445432132</c:v>
                </c:pt>
                <c:pt idx="23562">
                  <c:v>1.1017239480611398</c:v>
                </c:pt>
                <c:pt idx="23563">
                  <c:v>1.1023170762636638</c:v>
                </c:pt>
                <c:pt idx="23564">
                  <c:v>1.1032489237430358</c:v>
                </c:pt>
                <c:pt idx="23565">
                  <c:v>1.1007834620563082</c:v>
                </c:pt>
                <c:pt idx="23566">
                  <c:v>1.1030416145026822</c:v>
                </c:pt>
                <c:pt idx="23567">
                  <c:v>1.102867425636975</c:v>
                </c:pt>
                <c:pt idx="23568">
                  <c:v>1.1012661845296798</c:v>
                </c:pt>
                <c:pt idx="23569">
                  <c:v>1.1019977710064373</c:v>
                </c:pt>
                <c:pt idx="23570">
                  <c:v>1.1015200584995541</c:v>
                </c:pt>
                <c:pt idx="23571">
                  <c:v>1.102363839715208</c:v>
                </c:pt>
                <c:pt idx="23572">
                  <c:v>1.1027766761975222</c:v>
                </c:pt>
                <c:pt idx="23573">
                  <c:v>1.1027096859343035</c:v>
                </c:pt>
                <c:pt idx="23574">
                  <c:v>1.1009200931043375</c:v>
                </c:pt>
                <c:pt idx="23575">
                  <c:v>1.1019202275955553</c:v>
                </c:pt>
                <c:pt idx="23576">
                  <c:v>1.1024304184556704</c:v>
                </c:pt>
                <c:pt idx="23577">
                  <c:v>1.1021753342525067</c:v>
                </c:pt>
                <c:pt idx="23578">
                  <c:v>1.1016914916545342</c:v>
                </c:pt>
                <c:pt idx="23579">
                  <c:v>1.1022707430082828</c:v>
                </c:pt>
                <c:pt idx="23580">
                  <c:v>1.1017528786903767</c:v>
                </c:pt>
                <c:pt idx="23581">
                  <c:v>1.1028936904199391</c:v>
                </c:pt>
                <c:pt idx="23582">
                  <c:v>1.1016520946988793</c:v>
                </c:pt>
                <c:pt idx="23583">
                  <c:v>1.1012695302756583</c:v>
                </c:pt>
                <c:pt idx="23584">
                  <c:v>1.1026070216106967</c:v>
                </c:pt>
                <c:pt idx="23585">
                  <c:v>1.1004724759568074</c:v>
                </c:pt>
                <c:pt idx="23586">
                  <c:v>1.1016176088597629</c:v>
                </c:pt>
                <c:pt idx="23587">
                  <c:v>1.1027648433282533</c:v>
                </c:pt>
                <c:pt idx="23588">
                  <c:v>1.1018751582692001</c:v>
                </c:pt>
                <c:pt idx="23589">
                  <c:v>1.1027944382060699</c:v>
                </c:pt>
                <c:pt idx="23590">
                  <c:v>1.1019174353638124</c:v>
                </c:pt>
                <c:pt idx="23591">
                  <c:v>1.1021976818932406</c:v>
                </c:pt>
                <c:pt idx="23592">
                  <c:v>1.1020501958445785</c:v>
                </c:pt>
                <c:pt idx="23593">
                  <c:v>1.1017653311213695</c:v>
                </c:pt>
                <c:pt idx="23594">
                  <c:v>1.1012884612653457</c:v>
                </c:pt>
                <c:pt idx="23595">
                  <c:v>1.1025636731745083</c:v>
                </c:pt>
                <c:pt idx="23596">
                  <c:v>1.1033868699011986</c:v>
                </c:pt>
                <c:pt idx="23597">
                  <c:v>1.1013584927992019</c:v>
                </c:pt>
                <c:pt idx="23598">
                  <c:v>1.1014249783357639</c:v>
                </c:pt>
                <c:pt idx="23599">
                  <c:v>1.1012976604424163</c:v>
                </c:pt>
                <c:pt idx="23600">
                  <c:v>1.1032697503873619</c:v>
                </c:pt>
                <c:pt idx="23601">
                  <c:v>1.102466535023376</c:v>
                </c:pt>
                <c:pt idx="23602">
                  <c:v>1.1029023603797283</c:v>
                </c:pt>
                <c:pt idx="23603">
                  <c:v>1.101977057216295</c:v>
                </c:pt>
                <c:pt idx="23604">
                  <c:v>1.1012952672679461</c:v>
                </c:pt>
                <c:pt idx="23605">
                  <c:v>1.1017790312728131</c:v>
                </c:pt>
                <c:pt idx="23606">
                  <c:v>1.1012757980141179</c:v>
                </c:pt>
                <c:pt idx="23607">
                  <c:v>1.1028248365756463</c:v>
                </c:pt>
                <c:pt idx="23608">
                  <c:v>1.1016430265582871</c:v>
                </c:pt>
                <c:pt idx="23609">
                  <c:v>1.1029138831733025</c:v>
                </c:pt>
                <c:pt idx="23610">
                  <c:v>1.1022662276574138</c:v>
                </c:pt>
                <c:pt idx="23611">
                  <c:v>1.1021485154542932</c:v>
                </c:pt>
                <c:pt idx="23612">
                  <c:v>1.1019711381024679</c:v>
                </c:pt>
                <c:pt idx="23613">
                  <c:v>1.1018348448467703</c:v>
                </c:pt>
                <c:pt idx="23614">
                  <c:v>1.1029634578578191</c:v>
                </c:pt>
                <c:pt idx="23615">
                  <c:v>1.1004278235390161</c:v>
                </c:pt>
                <c:pt idx="23616">
                  <c:v>1.1018907886382188</c:v>
                </c:pt>
                <c:pt idx="23617">
                  <c:v>1.1009966311061201</c:v>
                </c:pt>
                <c:pt idx="23618">
                  <c:v>1.1016295732673895</c:v>
                </c:pt>
                <c:pt idx="23619">
                  <c:v>1.1020918844719325</c:v>
                </c:pt>
                <c:pt idx="23620">
                  <c:v>1.1011375433257247</c:v>
                </c:pt>
                <c:pt idx="23621">
                  <c:v>1.1017103613168302</c:v>
                </c:pt>
                <c:pt idx="23622">
                  <c:v>1.1011683440257258</c:v>
                </c:pt>
                <c:pt idx="23623">
                  <c:v>1.1025634212572808</c:v>
                </c:pt>
                <c:pt idx="23624">
                  <c:v>1.1030462193584594</c:v>
                </c:pt>
                <c:pt idx="23625">
                  <c:v>1.1013386838272319</c:v>
                </c:pt>
                <c:pt idx="23626">
                  <c:v>1.1020212473012936</c:v>
                </c:pt>
                <c:pt idx="23627">
                  <c:v>1.1022463392926636</c:v>
                </c:pt>
                <c:pt idx="23628">
                  <c:v>1.10145472631734</c:v>
                </c:pt>
                <c:pt idx="23629">
                  <c:v>1.1026296661955191</c:v>
                </c:pt>
                <c:pt idx="23630">
                  <c:v>1.1026644101497212</c:v>
                </c:pt>
                <c:pt idx="23631">
                  <c:v>1.1024538236692938</c:v>
                </c:pt>
                <c:pt idx="23632">
                  <c:v>1.1020773569295665</c:v>
                </c:pt>
                <c:pt idx="23633">
                  <c:v>1.1018153126943038</c:v>
                </c:pt>
                <c:pt idx="23634">
                  <c:v>1.1014754185132578</c:v>
                </c:pt>
                <c:pt idx="23635">
                  <c:v>1.1021854234300175</c:v>
                </c:pt>
                <c:pt idx="23636">
                  <c:v>1.1015201264333896</c:v>
                </c:pt>
                <c:pt idx="23637">
                  <c:v>1.1009886944766887</c:v>
                </c:pt>
                <c:pt idx="23638">
                  <c:v>1.1013035588293922</c:v>
                </c:pt>
                <c:pt idx="23639">
                  <c:v>1.1019782237058675</c:v>
                </c:pt>
                <c:pt idx="23640">
                  <c:v>1.1019144504180447</c:v>
                </c:pt>
                <c:pt idx="23641">
                  <c:v>1.1017722993939612</c:v>
                </c:pt>
                <c:pt idx="23642">
                  <c:v>1.1022964788452378</c:v>
                </c:pt>
                <c:pt idx="23643">
                  <c:v>1.1022569418007142</c:v>
                </c:pt>
                <c:pt idx="23644">
                  <c:v>1.1022841865710751</c:v>
                </c:pt>
                <c:pt idx="23645">
                  <c:v>1.1008638387446923</c:v>
                </c:pt>
                <c:pt idx="23646">
                  <c:v>1.101766283824962</c:v>
                </c:pt>
                <c:pt idx="23647">
                  <c:v>1.1011333312924225</c:v>
                </c:pt>
                <c:pt idx="23648">
                  <c:v>1.1017890256967915</c:v>
                </c:pt>
                <c:pt idx="23649">
                  <c:v>1.1021162228536243</c:v>
                </c:pt>
                <c:pt idx="23650">
                  <c:v>1.102563551513523</c:v>
                </c:pt>
                <c:pt idx="23651">
                  <c:v>1.1023539552496815</c:v>
                </c:pt>
                <c:pt idx="23652">
                  <c:v>1.1023681088873729</c:v>
                </c:pt>
                <c:pt idx="23653">
                  <c:v>1.101581713168116</c:v>
                </c:pt>
                <c:pt idx="23654">
                  <c:v>1.1015273628407671</c:v>
                </c:pt>
                <c:pt idx="23655">
                  <c:v>1.1017799993197519</c:v>
                </c:pt>
                <c:pt idx="23656">
                  <c:v>1.1022411182779261</c:v>
                </c:pt>
                <c:pt idx="23657">
                  <c:v>1.1015880873080317</c:v>
                </c:pt>
                <c:pt idx="23658">
                  <c:v>1.1035280948599255</c:v>
                </c:pt>
                <c:pt idx="23659">
                  <c:v>1.1020905721800973</c:v>
                </c:pt>
                <c:pt idx="23660">
                  <c:v>1.1027697815491058</c:v>
                </c:pt>
                <c:pt idx="23661">
                  <c:v>1.1026152194385364</c:v>
                </c:pt>
                <c:pt idx="23662">
                  <c:v>1.1031085254643815</c:v>
                </c:pt>
                <c:pt idx="23663">
                  <c:v>1.1014355956722808</c:v>
                </c:pt>
                <c:pt idx="23664">
                  <c:v>1.1015099695253501</c:v>
                </c:pt>
                <c:pt idx="23665">
                  <c:v>1.1027004715404529</c:v>
                </c:pt>
                <c:pt idx="23666">
                  <c:v>1.1022545729577753</c:v>
                </c:pt>
                <c:pt idx="23667">
                  <c:v>1.1013517478063117</c:v>
                </c:pt>
                <c:pt idx="23668">
                  <c:v>1.1020616567296979</c:v>
                </c:pt>
                <c:pt idx="23669">
                  <c:v>1.1025322865563099</c:v>
                </c:pt>
                <c:pt idx="23670">
                  <c:v>1.1020245890425668</c:v>
                </c:pt>
                <c:pt idx="23671">
                  <c:v>1.1010250573135507</c:v>
                </c:pt>
                <c:pt idx="23672">
                  <c:v>1.1025867075846152</c:v>
                </c:pt>
                <c:pt idx="23673">
                  <c:v>1.1013403112126043</c:v>
                </c:pt>
                <c:pt idx="23674">
                  <c:v>1.1007476094649873</c:v>
                </c:pt>
                <c:pt idx="23675">
                  <c:v>1.100777976308023</c:v>
                </c:pt>
                <c:pt idx="23676">
                  <c:v>1.1031272825961713</c:v>
                </c:pt>
                <c:pt idx="23677">
                  <c:v>1.101820843806657</c:v>
                </c:pt>
                <c:pt idx="23678">
                  <c:v>1.1014641334691493</c:v>
                </c:pt>
                <c:pt idx="23679">
                  <c:v>1.1015573061952233</c:v>
                </c:pt>
                <c:pt idx="23680">
                  <c:v>1.1016821710759752</c:v>
                </c:pt>
                <c:pt idx="23681">
                  <c:v>1.1018396924067051</c:v>
                </c:pt>
                <c:pt idx="23682">
                  <c:v>1.1020462365555019</c:v>
                </c:pt>
                <c:pt idx="23683">
                  <c:v>1.1017267660922734</c:v>
                </c:pt>
                <c:pt idx="23684">
                  <c:v>1.1013373998050258</c:v>
                </c:pt>
                <c:pt idx="23685">
                  <c:v>1.1017516313234408</c:v>
                </c:pt>
                <c:pt idx="23686">
                  <c:v>1.1026338025667288</c:v>
                </c:pt>
                <c:pt idx="23687">
                  <c:v>1.1012280850285767</c:v>
                </c:pt>
                <c:pt idx="23688">
                  <c:v>1.1025534196004121</c:v>
                </c:pt>
                <c:pt idx="23689">
                  <c:v>1.1014615653552275</c:v>
                </c:pt>
                <c:pt idx="23690">
                  <c:v>1.1017223557985198</c:v>
                </c:pt>
                <c:pt idx="23691">
                  <c:v>1.1024794121195436</c:v>
                </c:pt>
                <c:pt idx="23692">
                  <c:v>1.102327683822341</c:v>
                </c:pt>
                <c:pt idx="23693">
                  <c:v>1.1015586855730473</c:v>
                </c:pt>
                <c:pt idx="23694">
                  <c:v>1.1007505901043684</c:v>
                </c:pt>
                <c:pt idx="23695">
                  <c:v>1.1014908795054337</c:v>
                </c:pt>
                <c:pt idx="23696">
                  <c:v>1.1020588812295786</c:v>
                </c:pt>
                <c:pt idx="23697">
                  <c:v>1.1011508278287956</c:v>
                </c:pt>
                <c:pt idx="23698">
                  <c:v>1.1011190472043773</c:v>
                </c:pt>
                <c:pt idx="23699">
                  <c:v>1.1023718812794594</c:v>
                </c:pt>
                <c:pt idx="23700">
                  <c:v>1.1033603719759191</c:v>
                </c:pt>
                <c:pt idx="23701">
                  <c:v>1.1022742645029679</c:v>
                </c:pt>
                <c:pt idx="23702">
                  <c:v>1.1022817265205491</c:v>
                </c:pt>
                <c:pt idx="23703">
                  <c:v>1.1025568154905696</c:v>
                </c:pt>
                <c:pt idx="23704">
                  <c:v>1.1024009549802749</c:v>
                </c:pt>
                <c:pt idx="23705">
                  <c:v>1.1021310326523548</c:v>
                </c:pt>
                <c:pt idx="23706">
                  <c:v>1.103242693576032</c:v>
                </c:pt>
                <c:pt idx="23707">
                  <c:v>1.1016312608190173</c:v>
                </c:pt>
                <c:pt idx="23708">
                  <c:v>1.1011009305214483</c:v>
                </c:pt>
                <c:pt idx="23709">
                  <c:v>1.1015070054883045</c:v>
                </c:pt>
                <c:pt idx="23710">
                  <c:v>1.1020320497480549</c:v>
                </c:pt>
                <c:pt idx="23711">
                  <c:v>1.1026242148194456</c:v>
                </c:pt>
                <c:pt idx="23712">
                  <c:v>1.1009392781965157</c:v>
                </c:pt>
                <c:pt idx="23713">
                  <c:v>1.1024042093577777</c:v>
                </c:pt>
                <c:pt idx="23714">
                  <c:v>1.1005418206912732</c:v>
                </c:pt>
                <c:pt idx="23715">
                  <c:v>1.1022540651200678</c:v>
                </c:pt>
                <c:pt idx="23716">
                  <c:v>1.1023098916817078</c:v>
                </c:pt>
                <c:pt idx="23717">
                  <c:v>1.1030195847984137</c:v>
                </c:pt>
                <c:pt idx="23718">
                  <c:v>1.102226867214863</c:v>
                </c:pt>
                <c:pt idx="23719">
                  <c:v>1.1020533371911134</c:v>
                </c:pt>
                <c:pt idx="23720">
                  <c:v>1.1029056888499771</c:v>
                </c:pt>
                <c:pt idx="23721">
                  <c:v>1.1016287027132758</c:v>
                </c:pt>
                <c:pt idx="23722">
                  <c:v>1.102692032570747</c:v>
                </c:pt>
                <c:pt idx="23723">
                  <c:v>1.1013329792928606</c:v>
                </c:pt>
                <c:pt idx="23724">
                  <c:v>1.1013727691022992</c:v>
                </c:pt>
                <c:pt idx="23725">
                  <c:v>1.1022036724096793</c:v>
                </c:pt>
                <c:pt idx="23726">
                  <c:v>1.1018015232887015</c:v>
                </c:pt>
                <c:pt idx="23727">
                  <c:v>1.1013530098705004</c:v>
                </c:pt>
                <c:pt idx="23728">
                  <c:v>1.1024070109960324</c:v>
                </c:pt>
                <c:pt idx="23729">
                  <c:v>1.1018529526914871</c:v>
                </c:pt>
                <c:pt idx="23730">
                  <c:v>1.1007959120025761</c:v>
                </c:pt>
                <c:pt idx="23731">
                  <c:v>1.1016782812954322</c:v>
                </c:pt>
                <c:pt idx="23732">
                  <c:v>1.1019817447248155</c:v>
                </c:pt>
                <c:pt idx="23733">
                  <c:v>1.1023736298079116</c:v>
                </c:pt>
                <c:pt idx="23734">
                  <c:v>1.101116004860839</c:v>
                </c:pt>
                <c:pt idx="23735">
                  <c:v>1.102437884844496</c:v>
                </c:pt>
                <c:pt idx="23736">
                  <c:v>1.1017772620082755</c:v>
                </c:pt>
                <c:pt idx="23737">
                  <c:v>1.1013584927992019</c:v>
                </c:pt>
                <c:pt idx="23738">
                  <c:v>1.1011639741674313</c:v>
                </c:pt>
                <c:pt idx="23739">
                  <c:v>1.1022124432598448</c:v>
                </c:pt>
                <c:pt idx="23740">
                  <c:v>1.102181149605217</c:v>
                </c:pt>
                <c:pt idx="23741">
                  <c:v>1.1017988824491198</c:v>
                </c:pt>
                <c:pt idx="23742">
                  <c:v>1.1014157769107493</c:v>
                </c:pt>
                <c:pt idx="23743">
                  <c:v>1.1012916945395237</c:v>
                </c:pt>
                <c:pt idx="23744">
                  <c:v>1.1031857134685596</c:v>
                </c:pt>
                <c:pt idx="23745">
                  <c:v>1.1023521081616399</c:v>
                </c:pt>
                <c:pt idx="23746">
                  <c:v>1.1016313948639171</c:v>
                </c:pt>
                <c:pt idx="23747">
                  <c:v>1.1022153919150997</c:v>
                </c:pt>
                <c:pt idx="23748">
                  <c:v>1.102090385781419</c:v>
                </c:pt>
                <c:pt idx="23749">
                  <c:v>1.1014831580537832</c:v>
                </c:pt>
                <c:pt idx="23750">
                  <c:v>1.102825519702779</c:v>
                </c:pt>
                <c:pt idx="23751">
                  <c:v>1.1018948827850905</c:v>
                </c:pt>
                <c:pt idx="23752">
                  <c:v>1.1019493077478548</c:v>
                </c:pt>
                <c:pt idx="23753">
                  <c:v>1.1019331041119478</c:v>
                </c:pt>
                <c:pt idx="23754">
                  <c:v>1.1016766952499468</c:v>
                </c:pt>
                <c:pt idx="23755">
                  <c:v>1.1020478737391137</c:v>
                </c:pt>
                <c:pt idx="23756">
                  <c:v>1.1015436720263103</c:v>
                </c:pt>
                <c:pt idx="23757">
                  <c:v>1.1036131684734203</c:v>
                </c:pt>
                <c:pt idx="23758">
                  <c:v>1.102080499605371</c:v>
                </c:pt>
                <c:pt idx="23759">
                  <c:v>1.1023700612727247</c:v>
                </c:pt>
                <c:pt idx="23760">
                  <c:v>1.1026025345435062</c:v>
                </c:pt>
                <c:pt idx="23761">
                  <c:v>1.102104872167297</c:v>
                </c:pt>
                <c:pt idx="23762">
                  <c:v>1.1023387492470376</c:v>
                </c:pt>
                <c:pt idx="23763">
                  <c:v>1.1016893606903952</c:v>
                </c:pt>
                <c:pt idx="23764">
                  <c:v>1.1009240259074076</c:v>
                </c:pt>
                <c:pt idx="23765">
                  <c:v>1.1023923711941568</c:v>
                </c:pt>
                <c:pt idx="23766">
                  <c:v>1.1006135933353778</c:v>
                </c:pt>
                <c:pt idx="23767">
                  <c:v>1.1031422752400348</c:v>
                </c:pt>
                <c:pt idx="23768">
                  <c:v>1.1006266711258201</c:v>
                </c:pt>
                <c:pt idx="23769">
                  <c:v>1.1018318687551181</c:v>
                </c:pt>
                <c:pt idx="23770">
                  <c:v>1.1016029217814749</c:v>
                </c:pt>
                <c:pt idx="23771">
                  <c:v>1.1027904689719263</c:v>
                </c:pt>
                <c:pt idx="23772">
                  <c:v>1.1014433938405612</c:v>
                </c:pt>
                <c:pt idx="23773">
                  <c:v>1.102280046853314</c:v>
                </c:pt>
                <c:pt idx="23774">
                  <c:v>1.1019969900332258</c:v>
                </c:pt>
                <c:pt idx="23775">
                  <c:v>1.1026644047128848</c:v>
                </c:pt>
                <c:pt idx="23776">
                  <c:v>1.1014059268677392</c:v>
                </c:pt>
                <c:pt idx="23777">
                  <c:v>1.1023593228227984</c:v>
                </c:pt>
                <c:pt idx="23778">
                  <c:v>1.1016131778448726</c:v>
                </c:pt>
                <c:pt idx="23779">
                  <c:v>1.1032592566759649</c:v>
                </c:pt>
                <c:pt idx="23780">
                  <c:v>1.1015998166073786</c:v>
                </c:pt>
                <c:pt idx="23781">
                  <c:v>1.1017052179500186</c:v>
                </c:pt>
                <c:pt idx="23782">
                  <c:v>1.1023845396428933</c:v>
                </c:pt>
                <c:pt idx="23783">
                  <c:v>1.1015133241204769</c:v>
                </c:pt>
                <c:pt idx="23784">
                  <c:v>1.1021645852013746</c:v>
                </c:pt>
                <c:pt idx="23785">
                  <c:v>1.1016854189109886</c:v>
                </c:pt>
                <c:pt idx="23786">
                  <c:v>1.1024689941101251</c:v>
                </c:pt>
                <c:pt idx="23787">
                  <c:v>1.1022188770256218</c:v>
                </c:pt>
                <c:pt idx="23788">
                  <c:v>1.1031563830968223</c:v>
                </c:pt>
                <c:pt idx="23789">
                  <c:v>1.1025751451491155</c:v>
                </c:pt>
                <c:pt idx="23790">
                  <c:v>1.1016233378780078</c:v>
                </c:pt>
                <c:pt idx="23791">
                  <c:v>1.1026274911445335</c:v>
                </c:pt>
                <c:pt idx="23792">
                  <c:v>1.1016446533537729</c:v>
                </c:pt>
                <c:pt idx="23793">
                  <c:v>1.1024629725040123</c:v>
                </c:pt>
                <c:pt idx="23794">
                  <c:v>1.1012618335997306</c:v>
                </c:pt>
                <c:pt idx="23795">
                  <c:v>1.1012757980141177</c:v>
                </c:pt>
                <c:pt idx="23796">
                  <c:v>1.1013832508195698</c:v>
                </c:pt>
                <c:pt idx="23797">
                  <c:v>1.1012489843147426</c:v>
                </c:pt>
                <c:pt idx="23798">
                  <c:v>1.1029938784305755</c:v>
                </c:pt>
                <c:pt idx="23799">
                  <c:v>1.1017038056192026</c:v>
                </c:pt>
                <c:pt idx="23800">
                  <c:v>1.1011386227780366</c:v>
                </c:pt>
                <c:pt idx="23801">
                  <c:v>1.1024580927701444</c:v>
                </c:pt>
                <c:pt idx="23802">
                  <c:v>1.1021311558014968</c:v>
                </c:pt>
                <c:pt idx="23803">
                  <c:v>1.1015670613354696</c:v>
                </c:pt>
                <c:pt idx="23804">
                  <c:v>1.10279422936298</c:v>
                </c:pt>
                <c:pt idx="23805">
                  <c:v>1.1014100800875983</c:v>
                </c:pt>
                <c:pt idx="23806">
                  <c:v>1.1020009441288887</c:v>
                </c:pt>
                <c:pt idx="23807">
                  <c:v>1.1022890378545562</c:v>
                </c:pt>
                <c:pt idx="23808">
                  <c:v>1.102897199789366</c:v>
                </c:pt>
                <c:pt idx="23809">
                  <c:v>1.102091390113527</c:v>
                </c:pt>
                <c:pt idx="23810">
                  <c:v>1.1005047618822319</c:v>
                </c:pt>
                <c:pt idx="23811">
                  <c:v>1.101362818231278</c:v>
                </c:pt>
                <c:pt idx="23812">
                  <c:v>1.1018477337012271</c:v>
                </c:pt>
                <c:pt idx="23813">
                  <c:v>1.1014735652794794</c:v>
                </c:pt>
                <c:pt idx="23814">
                  <c:v>1.1015819510842737</c:v>
                </c:pt>
                <c:pt idx="23815">
                  <c:v>1.1025852222677843</c:v>
                </c:pt>
                <c:pt idx="23816">
                  <c:v>1.1019794777580432</c:v>
                </c:pt>
                <c:pt idx="23817">
                  <c:v>1.1033753207098744</c:v>
                </c:pt>
                <c:pt idx="23818">
                  <c:v>1.1016960845617514</c:v>
                </c:pt>
                <c:pt idx="23819">
                  <c:v>1.1017711439151459</c:v>
                </c:pt>
                <c:pt idx="23820">
                  <c:v>1.1014523046826248</c:v>
                </c:pt>
                <c:pt idx="23821">
                  <c:v>1.101911461462274</c:v>
                </c:pt>
                <c:pt idx="23822">
                  <c:v>1.1014260526773985</c:v>
                </c:pt>
                <c:pt idx="23823">
                  <c:v>1.1017089354806091</c:v>
                </c:pt>
                <c:pt idx="23824">
                  <c:v>1.1019174514484416</c:v>
                </c:pt>
                <c:pt idx="23825">
                  <c:v>1.0996394393817066</c:v>
                </c:pt>
                <c:pt idx="23826">
                  <c:v>1.101767040112678</c:v>
                </c:pt>
                <c:pt idx="23827">
                  <c:v>1.1006879348181549</c:v>
                </c:pt>
                <c:pt idx="23828">
                  <c:v>1.1019703712848892</c:v>
                </c:pt>
                <c:pt idx="23829">
                  <c:v>1.1029237064804782</c:v>
                </c:pt>
                <c:pt idx="23830">
                  <c:v>1.1022090580602149</c:v>
                </c:pt>
                <c:pt idx="23831">
                  <c:v>1.1006558088387866</c:v>
                </c:pt>
                <c:pt idx="23832">
                  <c:v>1.1027209627240901</c:v>
                </c:pt>
                <c:pt idx="23833">
                  <c:v>1.1009478470249736</c:v>
                </c:pt>
                <c:pt idx="23834">
                  <c:v>1.1031038764200796</c:v>
                </c:pt>
                <c:pt idx="23835">
                  <c:v>1.1018488387590428</c:v>
                </c:pt>
                <c:pt idx="23836">
                  <c:v>1.1020131698912594</c:v>
                </c:pt>
                <c:pt idx="23837">
                  <c:v>1.1017939390988514</c:v>
                </c:pt>
                <c:pt idx="23838">
                  <c:v>1.1023907135601205</c:v>
                </c:pt>
                <c:pt idx="23839">
                  <c:v>1.1019384926156446</c:v>
                </c:pt>
                <c:pt idx="23840">
                  <c:v>1.1029307775798882</c:v>
                </c:pt>
                <c:pt idx="23841">
                  <c:v>1.1019506011452511</c:v>
                </c:pt>
                <c:pt idx="23842">
                  <c:v>1.1025994037761966</c:v>
                </c:pt>
                <c:pt idx="23843">
                  <c:v>1.101308505599033</c:v>
                </c:pt>
                <c:pt idx="23844">
                  <c:v>1.1021805021778985</c:v>
                </c:pt>
                <c:pt idx="23845">
                  <c:v>1.101759461513937</c:v>
                </c:pt>
                <c:pt idx="23846">
                  <c:v>1.1015342673332296</c:v>
                </c:pt>
                <c:pt idx="23847">
                  <c:v>1.1019235897764577</c:v>
                </c:pt>
                <c:pt idx="23848">
                  <c:v>1.1020346302342887</c:v>
                </c:pt>
                <c:pt idx="23849">
                  <c:v>1.1018141679586186</c:v>
                </c:pt>
                <c:pt idx="23850">
                  <c:v>1.1025692114767969</c:v>
                </c:pt>
                <c:pt idx="23851">
                  <c:v>1.1026835700164306</c:v>
                </c:pt>
                <c:pt idx="23852">
                  <c:v>1.1018073694424064</c:v>
                </c:pt>
                <c:pt idx="23853">
                  <c:v>1.1017259739557275</c:v>
                </c:pt>
                <c:pt idx="23854">
                  <c:v>1.1019737253855213</c:v>
                </c:pt>
                <c:pt idx="23855">
                  <c:v>1.1008294217874164</c:v>
                </c:pt>
                <c:pt idx="23856">
                  <c:v>1.1020491543487798</c:v>
                </c:pt>
                <c:pt idx="23857">
                  <c:v>1.1020260476139361</c:v>
                </c:pt>
                <c:pt idx="23858">
                  <c:v>1.1022034964095893</c:v>
                </c:pt>
                <c:pt idx="23859">
                  <c:v>1.1017201887203898</c:v>
                </c:pt>
                <c:pt idx="23860">
                  <c:v>1.102801992433194</c:v>
                </c:pt>
                <c:pt idx="23861">
                  <c:v>1.1019657079084866</c:v>
                </c:pt>
                <c:pt idx="23862">
                  <c:v>1.1021248319764643</c:v>
                </c:pt>
                <c:pt idx="23863">
                  <c:v>1.1021201419999249</c:v>
                </c:pt>
                <c:pt idx="23864">
                  <c:v>1.1027723246721735</c:v>
                </c:pt>
                <c:pt idx="23865">
                  <c:v>1.1020929412269991</c:v>
                </c:pt>
                <c:pt idx="23866">
                  <c:v>1.1015454771151545</c:v>
                </c:pt>
                <c:pt idx="23867">
                  <c:v>1.1018613906503347</c:v>
                </c:pt>
                <c:pt idx="23868">
                  <c:v>1.1009713743753</c:v>
                </c:pt>
                <c:pt idx="23869">
                  <c:v>1.1011714113043878</c:v>
                </c:pt>
                <c:pt idx="23870">
                  <c:v>1.1013359495157009</c:v>
                </c:pt>
                <c:pt idx="23871">
                  <c:v>1.101950049003555</c:v>
                </c:pt>
                <c:pt idx="23872">
                  <c:v>1.1016085965373461</c:v>
                </c:pt>
                <c:pt idx="23873">
                  <c:v>1.1009250746954724</c:v>
                </c:pt>
                <c:pt idx="23874">
                  <c:v>1.102665538156659</c:v>
                </c:pt>
                <c:pt idx="23875">
                  <c:v>1.1015891891654293</c:v>
                </c:pt>
                <c:pt idx="23876">
                  <c:v>1.1003420480995638</c:v>
                </c:pt>
                <c:pt idx="23877">
                  <c:v>1.1015455714830613</c:v>
                </c:pt>
                <c:pt idx="23878">
                  <c:v>1.1015391051946617</c:v>
                </c:pt>
                <c:pt idx="23879">
                  <c:v>1.1018928183027428</c:v>
                </c:pt>
                <c:pt idx="23880">
                  <c:v>1.101627092214295</c:v>
                </c:pt>
                <c:pt idx="23881">
                  <c:v>1.1020138342940058</c:v>
                </c:pt>
                <c:pt idx="23882">
                  <c:v>1.1013467586486758</c:v>
                </c:pt>
                <c:pt idx="23883">
                  <c:v>1.10237530112994</c:v>
                </c:pt>
                <c:pt idx="23884">
                  <c:v>1.1018259378248627</c:v>
                </c:pt>
                <c:pt idx="23885">
                  <c:v>1.1016806957074432</c:v>
                </c:pt>
                <c:pt idx="23886">
                  <c:v>1.1019660633365569</c:v>
                </c:pt>
                <c:pt idx="23887">
                  <c:v>1.1024795669730707</c:v>
                </c:pt>
                <c:pt idx="23888">
                  <c:v>1.1007989472186559</c:v>
                </c:pt>
                <c:pt idx="23889">
                  <c:v>1.1016825823619907</c:v>
                </c:pt>
                <c:pt idx="23890">
                  <c:v>1.1016961995428587</c:v>
                </c:pt>
                <c:pt idx="23891">
                  <c:v>1.1014443991132978</c:v>
                </c:pt>
                <c:pt idx="23892">
                  <c:v>1.1015438581903612</c:v>
                </c:pt>
                <c:pt idx="23893">
                  <c:v>1.101659235403875</c:v>
                </c:pt>
                <c:pt idx="23894">
                  <c:v>1.1026860783878152</c:v>
                </c:pt>
                <c:pt idx="23895">
                  <c:v>1.1028053256966452</c:v>
                </c:pt>
                <c:pt idx="23896">
                  <c:v>1.1017443349994445</c:v>
                </c:pt>
                <c:pt idx="23897">
                  <c:v>1.1013475072206294</c:v>
                </c:pt>
                <c:pt idx="23898">
                  <c:v>1.1012056242515884</c:v>
                </c:pt>
                <c:pt idx="23899">
                  <c:v>1.1015271190204428</c:v>
                </c:pt>
                <c:pt idx="23900">
                  <c:v>1.1021692795907734</c:v>
                </c:pt>
                <c:pt idx="23901">
                  <c:v>1.1010613654266159</c:v>
                </c:pt>
                <c:pt idx="23902">
                  <c:v>1.1014208856300651</c:v>
                </c:pt>
                <c:pt idx="23903">
                  <c:v>1.1021233335018696</c:v>
                </c:pt>
                <c:pt idx="23904">
                  <c:v>1.1017954852951166</c:v>
                </c:pt>
                <c:pt idx="23905">
                  <c:v>1.1025338908000233</c:v>
                </c:pt>
                <c:pt idx="23906">
                  <c:v>1.1016367175441664</c:v>
                </c:pt>
                <c:pt idx="23907">
                  <c:v>1.1014698034460231</c:v>
                </c:pt>
                <c:pt idx="23908">
                  <c:v>1.1022879268458707</c:v>
                </c:pt>
                <c:pt idx="23909">
                  <c:v>1.1011245657491084</c:v>
                </c:pt>
                <c:pt idx="23910">
                  <c:v>1.1025899764547593</c:v>
                </c:pt>
                <c:pt idx="23911">
                  <c:v>1.1024648974992786</c:v>
                </c:pt>
                <c:pt idx="23912">
                  <c:v>1.1024764659415283</c:v>
                </c:pt>
                <c:pt idx="23913">
                  <c:v>1.1018848332353612</c:v>
                </c:pt>
                <c:pt idx="23914">
                  <c:v>1.1033459838362143</c:v>
                </c:pt>
                <c:pt idx="23915">
                  <c:v>1.101581442612765</c:v>
                </c:pt>
                <c:pt idx="23916">
                  <c:v>1.1015343678730887</c:v>
                </c:pt>
                <c:pt idx="23917">
                  <c:v>1.1026894547244748</c:v>
                </c:pt>
                <c:pt idx="23918">
                  <c:v>1.10255986801737</c:v>
                </c:pt>
                <c:pt idx="23919">
                  <c:v>1.1027683488810751</c:v>
                </c:pt>
                <c:pt idx="23920">
                  <c:v>1.1013473817966093</c:v>
                </c:pt>
                <c:pt idx="23921">
                  <c:v>1.1017581975158444</c:v>
                </c:pt>
                <c:pt idx="23922">
                  <c:v>1.1023920328364452</c:v>
                </c:pt>
                <c:pt idx="23923">
                  <c:v>1.1010680181147234</c:v>
                </c:pt>
                <c:pt idx="23924">
                  <c:v>1.1015377201770293</c:v>
                </c:pt>
                <c:pt idx="23925">
                  <c:v>1.1027029934971637</c:v>
                </c:pt>
                <c:pt idx="23926">
                  <c:v>1.101501183463556</c:v>
                </c:pt>
                <c:pt idx="23927">
                  <c:v>1.1022213894262038</c:v>
                </c:pt>
                <c:pt idx="23928">
                  <c:v>1.1022866739110295</c:v>
                </c:pt>
                <c:pt idx="23929">
                  <c:v>1.1030537598757688</c:v>
                </c:pt>
                <c:pt idx="23930">
                  <c:v>1.1009509460093674</c:v>
                </c:pt>
                <c:pt idx="23931">
                  <c:v>1.1021063532116879</c:v>
                </c:pt>
                <c:pt idx="23932">
                  <c:v>1.1024149518145958</c:v>
                </c:pt>
                <c:pt idx="23933">
                  <c:v>1.1005424011964453</c:v>
                </c:pt>
                <c:pt idx="23934">
                  <c:v>1.1007814861568423</c:v>
                </c:pt>
                <c:pt idx="23935">
                  <c:v>1.1018088224054821</c:v>
                </c:pt>
                <c:pt idx="23936">
                  <c:v>1.1023143194999716</c:v>
                </c:pt>
                <c:pt idx="23937">
                  <c:v>1.1010417641792769</c:v>
                </c:pt>
                <c:pt idx="23938">
                  <c:v>1.102437080222832</c:v>
                </c:pt>
                <c:pt idx="23939">
                  <c:v>1.1025393386466023</c:v>
                </c:pt>
                <c:pt idx="23940">
                  <c:v>1.1014111970192415</c:v>
                </c:pt>
                <c:pt idx="23941">
                  <c:v>1.1016438153311869</c:v>
                </c:pt>
                <c:pt idx="23942">
                  <c:v>1.1022544038301323</c:v>
                </c:pt>
                <c:pt idx="23943">
                  <c:v>1.1004315717996966</c:v>
                </c:pt>
                <c:pt idx="23944">
                  <c:v>1.1024286614000158</c:v>
                </c:pt>
                <c:pt idx="23945">
                  <c:v>1.1022860049327874</c:v>
                </c:pt>
                <c:pt idx="23946">
                  <c:v>1.1010284277333271</c:v>
                </c:pt>
                <c:pt idx="23947">
                  <c:v>1.1026498578500434</c:v>
                </c:pt>
                <c:pt idx="23948">
                  <c:v>1.1025965174566879</c:v>
                </c:pt>
                <c:pt idx="23949">
                  <c:v>1.1023226884041166</c:v>
                </c:pt>
                <c:pt idx="23950">
                  <c:v>1.1028770607375731</c:v>
                </c:pt>
                <c:pt idx="23951">
                  <c:v>1.1005998151555549</c:v>
                </c:pt>
                <c:pt idx="23952">
                  <c:v>1.1008068311058223</c:v>
                </c:pt>
                <c:pt idx="23953">
                  <c:v>1.1026803558696587</c:v>
                </c:pt>
                <c:pt idx="23954">
                  <c:v>1.1026088459494046</c:v>
                </c:pt>
                <c:pt idx="23955">
                  <c:v>1.1016788624610034</c:v>
                </c:pt>
                <c:pt idx="23956">
                  <c:v>1.1026890994532761</c:v>
                </c:pt>
                <c:pt idx="23957">
                  <c:v>1.1008437958543371</c:v>
                </c:pt>
                <c:pt idx="23958">
                  <c:v>1.101942416217657</c:v>
                </c:pt>
                <c:pt idx="23959">
                  <c:v>1.1022349243877747</c:v>
                </c:pt>
                <c:pt idx="23960">
                  <c:v>1.1017740068048589</c:v>
                </c:pt>
                <c:pt idx="23961">
                  <c:v>1.1024330339854995</c:v>
                </c:pt>
                <c:pt idx="23962">
                  <c:v>1.1017570387722504</c:v>
                </c:pt>
                <c:pt idx="23963">
                  <c:v>1.1011579895979209</c:v>
                </c:pt>
                <c:pt idx="23964">
                  <c:v>1.1014676943745285</c:v>
                </c:pt>
                <c:pt idx="23965">
                  <c:v>1.1011823290218572</c:v>
                </c:pt>
                <c:pt idx="23966">
                  <c:v>1.1021282107955004</c:v>
                </c:pt>
                <c:pt idx="23967">
                  <c:v>1.1018205929349851</c:v>
                </c:pt>
                <c:pt idx="23968">
                  <c:v>1.1015019299561526</c:v>
                </c:pt>
                <c:pt idx="23969">
                  <c:v>1.1018632139510773</c:v>
                </c:pt>
                <c:pt idx="23970">
                  <c:v>1.1019103586509194</c:v>
                </c:pt>
                <c:pt idx="23971">
                  <c:v>1.1017649592646461</c:v>
                </c:pt>
                <c:pt idx="23972">
                  <c:v>1.1013433140169893</c:v>
                </c:pt>
                <c:pt idx="23973">
                  <c:v>1.1011259594412803</c:v>
                </c:pt>
                <c:pt idx="23974">
                  <c:v>1.1019859922894701</c:v>
                </c:pt>
                <c:pt idx="23975">
                  <c:v>1.1019655031383828</c:v>
                </c:pt>
                <c:pt idx="23976">
                  <c:v>1.1025106056151559</c:v>
                </c:pt>
                <c:pt idx="23977">
                  <c:v>1.1031149550646344</c:v>
                </c:pt>
                <c:pt idx="23978">
                  <c:v>1.1017304393113945</c:v>
                </c:pt>
                <c:pt idx="23979">
                  <c:v>1.1014089604654338</c:v>
                </c:pt>
                <c:pt idx="23980">
                  <c:v>1.1010811519979875</c:v>
                </c:pt>
                <c:pt idx="23981">
                  <c:v>1.1017032685374559</c:v>
                </c:pt>
                <c:pt idx="23982">
                  <c:v>1.1017214783735423</c:v>
                </c:pt>
                <c:pt idx="23983">
                  <c:v>1.1003781199713485</c:v>
                </c:pt>
                <c:pt idx="23984">
                  <c:v>1.1028046457161871</c:v>
                </c:pt>
                <c:pt idx="23985">
                  <c:v>1.101838621589357</c:v>
                </c:pt>
                <c:pt idx="23986">
                  <c:v>1.1019241580012906</c:v>
                </c:pt>
                <c:pt idx="23987">
                  <c:v>1.1020306794761185</c:v>
                </c:pt>
                <c:pt idx="23988">
                  <c:v>1.1018173707445114</c:v>
                </c:pt>
                <c:pt idx="23989">
                  <c:v>1.1005678845464677</c:v>
                </c:pt>
                <c:pt idx="23990">
                  <c:v>1.1014814177514218</c:v>
                </c:pt>
                <c:pt idx="23991">
                  <c:v>1.101906271531045</c:v>
                </c:pt>
                <c:pt idx="23992">
                  <c:v>1.1024266731643542</c:v>
                </c:pt>
                <c:pt idx="23993">
                  <c:v>1.1032741288813175</c:v>
                </c:pt>
                <c:pt idx="23994">
                  <c:v>1.1023081888366635</c:v>
                </c:pt>
                <c:pt idx="23995">
                  <c:v>1.1027609118447144</c:v>
                </c:pt>
                <c:pt idx="23996">
                  <c:v>1.1036476896938445</c:v>
                </c:pt>
                <c:pt idx="23997">
                  <c:v>1.1018311938101499</c:v>
                </c:pt>
                <c:pt idx="23998">
                  <c:v>1.1016870070433966</c:v>
                </c:pt>
                <c:pt idx="23999">
                  <c:v>1.1029958609004042</c:v>
                </c:pt>
                <c:pt idx="24000">
                  <c:v>1.1023314278104714</c:v>
                </c:pt>
                <c:pt idx="24001">
                  <c:v>1.101627372833142</c:v>
                </c:pt>
                <c:pt idx="24002">
                  <c:v>1.1022938602725618</c:v>
                </c:pt>
                <c:pt idx="24003">
                  <c:v>1.1019843262573235</c:v>
                </c:pt>
                <c:pt idx="24004">
                  <c:v>1.101374943189402</c:v>
                </c:pt>
                <c:pt idx="24005">
                  <c:v>1.1010396448511988</c:v>
                </c:pt>
                <c:pt idx="24006">
                  <c:v>1.1032287674830483</c:v>
                </c:pt>
                <c:pt idx="24007">
                  <c:v>1.1018367683050347</c:v>
                </c:pt>
                <c:pt idx="24008">
                  <c:v>1.1015983336076185</c:v>
                </c:pt>
                <c:pt idx="24009">
                  <c:v>1.1023051853354806</c:v>
                </c:pt>
                <c:pt idx="24010">
                  <c:v>1.1011831589549803</c:v>
                </c:pt>
                <c:pt idx="24011">
                  <c:v>1.1025346825940296</c:v>
                </c:pt>
                <c:pt idx="24012">
                  <c:v>1.1015106498030487</c:v>
                </c:pt>
                <c:pt idx="24013">
                  <c:v>1.1031229129151978</c:v>
                </c:pt>
                <c:pt idx="24014">
                  <c:v>1.1028252190199395</c:v>
                </c:pt>
                <c:pt idx="24015">
                  <c:v>1.1019601095762976</c:v>
                </c:pt>
                <c:pt idx="24016">
                  <c:v>1.1014363887053442</c:v>
                </c:pt>
                <c:pt idx="24017">
                  <c:v>1.1032742067457915</c:v>
                </c:pt>
                <c:pt idx="24018">
                  <c:v>1.1020426241053345</c:v>
                </c:pt>
                <c:pt idx="24019">
                  <c:v>1.1024379119859273</c:v>
                </c:pt>
                <c:pt idx="24020">
                  <c:v>1.1025884909970529</c:v>
                </c:pt>
                <c:pt idx="24021">
                  <c:v>1.1021555621199621</c:v>
                </c:pt>
                <c:pt idx="24022">
                  <c:v>1.102313964003877</c:v>
                </c:pt>
                <c:pt idx="24023">
                  <c:v>1.102654931916756</c:v>
                </c:pt>
                <c:pt idx="24024">
                  <c:v>1.1015319457460175</c:v>
                </c:pt>
                <c:pt idx="24025">
                  <c:v>1.1013480859422096</c:v>
                </c:pt>
                <c:pt idx="24026">
                  <c:v>1.1025855584154542</c:v>
                </c:pt>
                <c:pt idx="24027">
                  <c:v>1.1020871660370355</c:v>
                </c:pt>
                <c:pt idx="24028">
                  <c:v>1.1019887751152995</c:v>
                </c:pt>
                <c:pt idx="24029">
                  <c:v>1.100973201878461</c:v>
                </c:pt>
                <c:pt idx="24030">
                  <c:v>1.1015678062606824</c:v>
                </c:pt>
                <c:pt idx="24031">
                  <c:v>1.1034999980544382</c:v>
                </c:pt>
                <c:pt idx="24032">
                  <c:v>1.101549206971685</c:v>
                </c:pt>
                <c:pt idx="24033">
                  <c:v>1.1026802449556978</c:v>
                </c:pt>
                <c:pt idx="24034">
                  <c:v>1.1020545417943997</c:v>
                </c:pt>
                <c:pt idx="24035">
                  <c:v>1.1014372946854678</c:v>
                </c:pt>
                <c:pt idx="24036">
                  <c:v>1.1017213395128995</c:v>
                </c:pt>
                <c:pt idx="24037">
                  <c:v>1.1021197275563228</c:v>
                </c:pt>
                <c:pt idx="24038">
                  <c:v>1.1026703012569969</c:v>
                </c:pt>
                <c:pt idx="24039">
                  <c:v>1.1016887068741987</c:v>
                </c:pt>
                <c:pt idx="24040">
                  <c:v>1.1022037495978976</c:v>
                </c:pt>
                <c:pt idx="24041">
                  <c:v>1.1005157920151007</c:v>
                </c:pt>
                <c:pt idx="24042">
                  <c:v>1.1017865291208808</c:v>
                </c:pt>
                <c:pt idx="24043">
                  <c:v>1.1014554036313096</c:v>
                </c:pt>
                <c:pt idx="24044">
                  <c:v>1.1028708558878351</c:v>
                </c:pt>
                <c:pt idx="24045">
                  <c:v>1.1023887969045005</c:v>
                </c:pt>
                <c:pt idx="24046">
                  <c:v>1.1015214377498028</c:v>
                </c:pt>
                <c:pt idx="24047">
                  <c:v>1.1014296539786248</c:v>
                </c:pt>
                <c:pt idx="24048">
                  <c:v>1.1017067982228557</c:v>
                </c:pt>
                <c:pt idx="24049">
                  <c:v>1.1021105958799573</c:v>
                </c:pt>
                <c:pt idx="24050">
                  <c:v>1.101650648940522</c:v>
                </c:pt>
                <c:pt idx="24051">
                  <c:v>1.1014418842639813</c:v>
                </c:pt>
                <c:pt idx="24052">
                  <c:v>1.1029137830276992</c:v>
                </c:pt>
                <c:pt idx="24053">
                  <c:v>1.1008496657177516</c:v>
                </c:pt>
                <c:pt idx="24054">
                  <c:v>1.101464541566042</c:v>
                </c:pt>
                <c:pt idx="24055">
                  <c:v>1.1023997076182552</c:v>
                </c:pt>
                <c:pt idx="24056">
                  <c:v>1.1029813473068772</c:v>
                </c:pt>
                <c:pt idx="24057">
                  <c:v>1.1018857939066968</c:v>
                </c:pt>
                <c:pt idx="24058">
                  <c:v>1.1011712423037092</c:v>
                </c:pt>
                <c:pt idx="24059">
                  <c:v>1.102740731890449</c:v>
                </c:pt>
                <c:pt idx="24060">
                  <c:v>1.1011087255019703</c:v>
                </c:pt>
                <c:pt idx="24061">
                  <c:v>1.1023086298500753</c:v>
                </c:pt>
                <c:pt idx="24062">
                  <c:v>1.1011050089662449</c:v>
                </c:pt>
                <c:pt idx="24063">
                  <c:v>1.1026345697218973</c:v>
                </c:pt>
                <c:pt idx="24064">
                  <c:v>1.1018310256217843</c:v>
                </c:pt>
                <c:pt idx="24065">
                  <c:v>1.1012924232132657</c:v>
                </c:pt>
                <c:pt idx="24066">
                  <c:v>1.1021821182984557</c:v>
                </c:pt>
                <c:pt idx="24067">
                  <c:v>1.1015342073768641</c:v>
                </c:pt>
                <c:pt idx="24068">
                  <c:v>1.101334665289426</c:v>
                </c:pt>
                <c:pt idx="24069">
                  <c:v>1.1011770980925213</c:v>
                </c:pt>
                <c:pt idx="24070">
                  <c:v>1.1019204369391058</c:v>
                </c:pt>
                <c:pt idx="24071">
                  <c:v>1.1018076028951116</c:v>
                </c:pt>
                <c:pt idx="24072">
                  <c:v>1.1010487919176908</c:v>
                </c:pt>
                <c:pt idx="24073">
                  <c:v>1.102600316002232</c:v>
                </c:pt>
                <c:pt idx="24074">
                  <c:v>1.1024227683285825</c:v>
                </c:pt>
                <c:pt idx="24075">
                  <c:v>1.1018282204046903</c:v>
                </c:pt>
                <c:pt idx="24076">
                  <c:v>1.1020124454642608</c:v>
                </c:pt>
                <c:pt idx="24077">
                  <c:v>1.1015931495952835</c:v>
                </c:pt>
                <c:pt idx="24078">
                  <c:v>1.1015105019486096</c:v>
                </c:pt>
                <c:pt idx="24079">
                  <c:v>1.1017102266851329</c:v>
                </c:pt>
                <c:pt idx="24080">
                  <c:v>1.101614280238941</c:v>
                </c:pt>
                <c:pt idx="24081">
                  <c:v>1.1028826433616632</c:v>
                </c:pt>
                <c:pt idx="24082">
                  <c:v>1.1024073301832649</c:v>
                </c:pt>
                <c:pt idx="24083">
                  <c:v>1.1018466773027598</c:v>
                </c:pt>
                <c:pt idx="24084">
                  <c:v>1.1013518308260006</c:v>
                </c:pt>
                <c:pt idx="24085">
                  <c:v>1.1022107823171217</c:v>
                </c:pt>
                <c:pt idx="24086">
                  <c:v>1.1015616132763306</c:v>
                </c:pt>
                <c:pt idx="24087">
                  <c:v>1.1008011031396026</c:v>
                </c:pt>
                <c:pt idx="24088">
                  <c:v>1.1019712704559941</c:v>
                </c:pt>
                <c:pt idx="24089">
                  <c:v>1.1035361126867884</c:v>
                </c:pt>
                <c:pt idx="24090">
                  <c:v>1.1025556564679058</c:v>
                </c:pt>
                <c:pt idx="24091">
                  <c:v>1.1014588721599083</c:v>
                </c:pt>
                <c:pt idx="24092">
                  <c:v>1.1033034491881011</c:v>
                </c:pt>
                <c:pt idx="24093">
                  <c:v>1.1017993998621305</c:v>
                </c:pt>
                <c:pt idx="24094">
                  <c:v>1.1014865222031973</c:v>
                </c:pt>
                <c:pt idx="24095">
                  <c:v>1.1007073561457437</c:v>
                </c:pt>
                <c:pt idx="24096">
                  <c:v>1.102170700927978</c:v>
                </c:pt>
                <c:pt idx="24097">
                  <c:v>1.1006251078805951</c:v>
                </c:pt>
                <c:pt idx="24098">
                  <c:v>1.1017526575452656</c:v>
                </c:pt>
                <c:pt idx="24099">
                  <c:v>1.1012712584789714</c:v>
                </c:pt>
                <c:pt idx="24100">
                  <c:v>1.1018824186155338</c:v>
                </c:pt>
                <c:pt idx="24101">
                  <c:v>1.1016418871443849</c:v>
                </c:pt>
                <c:pt idx="24102">
                  <c:v>1.1009105205361776</c:v>
                </c:pt>
                <c:pt idx="24103">
                  <c:v>1.1017052570622738</c:v>
                </c:pt>
                <c:pt idx="24104">
                  <c:v>1.103039495432429</c:v>
                </c:pt>
                <c:pt idx="24105">
                  <c:v>1.1022651246444664</c:v>
                </c:pt>
                <c:pt idx="24106">
                  <c:v>1.1020338112677199</c:v>
                </c:pt>
                <c:pt idx="24107">
                  <c:v>1.1015233417557964</c:v>
                </c:pt>
                <c:pt idx="24108">
                  <c:v>1.1019133415073343</c:v>
                </c:pt>
                <c:pt idx="24109">
                  <c:v>1.1015149604712819</c:v>
                </c:pt>
                <c:pt idx="24110">
                  <c:v>1.1020911580505455</c:v>
                </c:pt>
                <c:pt idx="24111">
                  <c:v>1.1013832287838619</c:v>
                </c:pt>
                <c:pt idx="24112">
                  <c:v>1.1016841706878606</c:v>
                </c:pt>
                <c:pt idx="24113">
                  <c:v>1.1006423259814908</c:v>
                </c:pt>
                <c:pt idx="24114">
                  <c:v>1.1019100003818785</c:v>
                </c:pt>
                <c:pt idx="24115">
                  <c:v>1.1024109140256537</c:v>
                </c:pt>
                <c:pt idx="24116">
                  <c:v>1.1016128996834145</c:v>
                </c:pt>
                <c:pt idx="24117">
                  <c:v>1.1014782031168711</c:v>
                </c:pt>
                <c:pt idx="24118">
                  <c:v>1.1020717948995187</c:v>
                </c:pt>
                <c:pt idx="24119">
                  <c:v>1.1018837620351369</c:v>
                </c:pt>
                <c:pt idx="24120">
                  <c:v>1.1023556611026819</c:v>
                </c:pt>
                <c:pt idx="24121">
                  <c:v>1.102739048280815</c:v>
                </c:pt>
                <c:pt idx="24122">
                  <c:v>1.1015609220636662</c:v>
                </c:pt>
                <c:pt idx="24123">
                  <c:v>1.1017041374418495</c:v>
                </c:pt>
                <c:pt idx="24124">
                  <c:v>1.1016567047806065</c:v>
                </c:pt>
                <c:pt idx="24125">
                  <c:v>1.1011426951221286</c:v>
                </c:pt>
                <c:pt idx="24126">
                  <c:v>1.1016803987503729</c:v>
                </c:pt>
                <c:pt idx="24127">
                  <c:v>1.101174042189845</c:v>
                </c:pt>
                <c:pt idx="24128">
                  <c:v>1.1020211774597293</c:v>
                </c:pt>
                <c:pt idx="24129">
                  <c:v>1.1019105686798789</c:v>
                </c:pt>
                <c:pt idx="24130">
                  <c:v>1.1016505826923151</c:v>
                </c:pt>
                <c:pt idx="24131">
                  <c:v>1.102122028462428</c:v>
                </c:pt>
                <c:pt idx="24132">
                  <c:v>1.1020703088237556</c:v>
                </c:pt>
                <c:pt idx="24133">
                  <c:v>1.1019252739498373</c:v>
                </c:pt>
                <c:pt idx="24134">
                  <c:v>1.1014045874879503</c:v>
                </c:pt>
                <c:pt idx="24135">
                  <c:v>1.1016269374730987</c:v>
                </c:pt>
                <c:pt idx="24136">
                  <c:v>1.1007597013196679</c:v>
                </c:pt>
                <c:pt idx="24137">
                  <c:v>1.1016465207073154</c:v>
                </c:pt>
                <c:pt idx="24138">
                  <c:v>1.1031441137653681</c:v>
                </c:pt>
                <c:pt idx="24139">
                  <c:v>1.1007229518195443</c:v>
                </c:pt>
                <c:pt idx="24140">
                  <c:v>1.1026216750998943</c:v>
                </c:pt>
                <c:pt idx="24141">
                  <c:v>1.1021439384156471</c:v>
                </c:pt>
                <c:pt idx="24142">
                  <c:v>1.1025346473256679</c:v>
                </c:pt>
                <c:pt idx="24143">
                  <c:v>1.1016659153105648</c:v>
                </c:pt>
                <c:pt idx="24144">
                  <c:v>1.1014794886880068</c:v>
                </c:pt>
                <c:pt idx="24145">
                  <c:v>1.1011437314013166</c:v>
                </c:pt>
                <c:pt idx="24146">
                  <c:v>1.1020203866133129</c:v>
                </c:pt>
                <c:pt idx="24147">
                  <c:v>1.1025428022401853</c:v>
                </c:pt>
                <c:pt idx="24148">
                  <c:v>1.1014103759791978</c:v>
                </c:pt>
                <c:pt idx="24149">
                  <c:v>1.1017758235966806</c:v>
                </c:pt>
                <c:pt idx="24150">
                  <c:v>1.1024115627043334</c:v>
                </c:pt>
                <c:pt idx="24151">
                  <c:v>1.101616173939227</c:v>
                </c:pt>
                <c:pt idx="24152">
                  <c:v>1.1005458661125758</c:v>
                </c:pt>
                <c:pt idx="24153">
                  <c:v>1.1019597163960717</c:v>
                </c:pt>
                <c:pt idx="24154">
                  <c:v>1.1008871404501652</c:v>
                </c:pt>
                <c:pt idx="24155">
                  <c:v>1.102341045350731</c:v>
                </c:pt>
                <c:pt idx="24156">
                  <c:v>1.1016685671110873</c:v>
                </c:pt>
                <c:pt idx="24157">
                  <c:v>1.1016636593476647</c:v>
                </c:pt>
                <c:pt idx="24158">
                  <c:v>1.1016439271418221</c:v>
                </c:pt>
                <c:pt idx="24159">
                  <c:v>1.102557250314862</c:v>
                </c:pt>
                <c:pt idx="24160">
                  <c:v>1.1033337502070284</c:v>
                </c:pt>
                <c:pt idx="24161">
                  <c:v>1.1025269830754243</c:v>
                </c:pt>
                <c:pt idx="24162">
                  <c:v>1.1011026421828745</c:v>
                </c:pt>
                <c:pt idx="24163">
                  <c:v>1.1008781742027063</c:v>
                </c:pt>
                <c:pt idx="24164">
                  <c:v>1.1014731131428463</c:v>
                </c:pt>
                <c:pt idx="24165">
                  <c:v>1.1010329327516475</c:v>
                </c:pt>
                <c:pt idx="24166">
                  <c:v>1.1029813905150567</c:v>
                </c:pt>
                <c:pt idx="24167">
                  <c:v>1.1032562036734281</c:v>
                </c:pt>
                <c:pt idx="24168">
                  <c:v>1.1019220982566527</c:v>
                </c:pt>
                <c:pt idx="24169">
                  <c:v>1.1026054726636343</c:v>
                </c:pt>
                <c:pt idx="24170">
                  <c:v>1.102536248844713</c:v>
                </c:pt>
                <c:pt idx="24171">
                  <c:v>1.1014065045663046</c:v>
                </c:pt>
                <c:pt idx="24172">
                  <c:v>1.1025022873221419</c:v>
                </c:pt>
                <c:pt idx="24173">
                  <c:v>1.1017510350142805</c:v>
                </c:pt>
                <c:pt idx="24174">
                  <c:v>1.1019057022598306</c:v>
                </c:pt>
                <c:pt idx="24175">
                  <c:v>1.1014122873336043</c:v>
                </c:pt>
                <c:pt idx="24176">
                  <c:v>1.1015491141461333</c:v>
                </c:pt>
                <c:pt idx="24177">
                  <c:v>1.1026305466955797</c:v>
                </c:pt>
                <c:pt idx="24178">
                  <c:v>1.1012925778941145</c:v>
                </c:pt>
                <c:pt idx="24179">
                  <c:v>1.1022385710900227</c:v>
                </c:pt>
                <c:pt idx="24180">
                  <c:v>1.1023380409837866</c:v>
                </c:pt>
                <c:pt idx="24181">
                  <c:v>1.1014778867344042</c:v>
                </c:pt>
                <c:pt idx="24182">
                  <c:v>1.1017534058232583</c:v>
                </c:pt>
                <c:pt idx="24183">
                  <c:v>1.1025097373537749</c:v>
                </c:pt>
                <c:pt idx="24184">
                  <c:v>1.1019105686798791</c:v>
                </c:pt>
                <c:pt idx="24185">
                  <c:v>1.100909571028621</c:v>
                </c:pt>
                <c:pt idx="24186">
                  <c:v>1.1015920312104277</c:v>
                </c:pt>
                <c:pt idx="24187">
                  <c:v>1.1018089582547317</c:v>
                </c:pt>
                <c:pt idx="24188">
                  <c:v>1.1028293341348974</c:v>
                </c:pt>
                <c:pt idx="24189">
                  <c:v>1.1021332187255357</c:v>
                </c:pt>
                <c:pt idx="24190">
                  <c:v>1.1026763212735287</c:v>
                </c:pt>
                <c:pt idx="24191">
                  <c:v>1.1010551534692672</c:v>
                </c:pt>
                <c:pt idx="24192">
                  <c:v>1.1021194233935812</c:v>
                </c:pt>
                <c:pt idx="24193">
                  <c:v>1.1020758843278049</c:v>
                </c:pt>
                <c:pt idx="24194">
                  <c:v>1.1008893838817924</c:v>
                </c:pt>
                <c:pt idx="24195">
                  <c:v>1.1023932214441425</c:v>
                </c:pt>
                <c:pt idx="24196">
                  <c:v>1.1001575351322588</c:v>
                </c:pt>
                <c:pt idx="24197">
                  <c:v>1.1018556677350138</c:v>
                </c:pt>
                <c:pt idx="24198">
                  <c:v>1.1029311932724972</c:v>
                </c:pt>
                <c:pt idx="24199">
                  <c:v>1.1009044376871158</c:v>
                </c:pt>
                <c:pt idx="24200">
                  <c:v>1.1017179748817567</c:v>
                </c:pt>
                <c:pt idx="24201">
                  <c:v>1.1001601195973989</c:v>
                </c:pt>
                <c:pt idx="24202">
                  <c:v>1.1019718311763536</c:v>
                </c:pt>
                <c:pt idx="24203">
                  <c:v>1.1023786975166241</c:v>
                </c:pt>
                <c:pt idx="24204">
                  <c:v>1.1023740126453074</c:v>
                </c:pt>
                <c:pt idx="24205">
                  <c:v>1.1014097613522247</c:v>
                </c:pt>
                <c:pt idx="24206">
                  <c:v>1.101135512536346</c:v>
                </c:pt>
                <c:pt idx="24207">
                  <c:v>1.1027981194494825</c:v>
                </c:pt>
                <c:pt idx="24208">
                  <c:v>1.1027625373315857</c:v>
                </c:pt>
                <c:pt idx="24209">
                  <c:v>1.1012503875517123</c:v>
                </c:pt>
                <c:pt idx="24210">
                  <c:v>1.1014192725366303</c:v>
                </c:pt>
                <c:pt idx="24211">
                  <c:v>1.1021367169132152</c:v>
                </c:pt>
                <c:pt idx="24212">
                  <c:v>1.1017413214415579</c:v>
                </c:pt>
                <c:pt idx="24213">
                  <c:v>1.1015695359304578</c:v>
                </c:pt>
                <c:pt idx="24214">
                  <c:v>1.1018102005707031</c:v>
                </c:pt>
                <c:pt idx="24215">
                  <c:v>1.1022203346652097</c:v>
                </c:pt>
                <c:pt idx="24216">
                  <c:v>1.1024923655239587</c:v>
                </c:pt>
                <c:pt idx="24217">
                  <c:v>1.1017369324720676</c:v>
                </c:pt>
                <c:pt idx="24218">
                  <c:v>1.1019830057048101</c:v>
                </c:pt>
                <c:pt idx="24219">
                  <c:v>1.1014436114617072</c:v>
                </c:pt>
                <c:pt idx="24220">
                  <c:v>1.1019567449271157</c:v>
                </c:pt>
                <c:pt idx="24221">
                  <c:v>1.1023914344704246</c:v>
                </c:pt>
                <c:pt idx="24222">
                  <c:v>1.102339076027703</c:v>
                </c:pt>
                <c:pt idx="24223">
                  <c:v>1.1025511797933056</c:v>
                </c:pt>
                <c:pt idx="24224">
                  <c:v>1.102410259651974</c:v>
                </c:pt>
                <c:pt idx="24225">
                  <c:v>1.101358811757454</c:v>
                </c:pt>
                <c:pt idx="24226">
                  <c:v>1.1019755573310177</c:v>
                </c:pt>
                <c:pt idx="24227">
                  <c:v>1.1018809500435849</c:v>
                </c:pt>
                <c:pt idx="24228">
                  <c:v>1.1030656365146922</c:v>
                </c:pt>
                <c:pt idx="24229">
                  <c:v>1.1020487189086834</c:v>
                </c:pt>
                <c:pt idx="24230">
                  <c:v>1.1008403233595503</c:v>
                </c:pt>
                <c:pt idx="24231">
                  <c:v>1.1014296102544785</c:v>
                </c:pt>
                <c:pt idx="24232">
                  <c:v>1.1029961761874369</c:v>
                </c:pt>
                <c:pt idx="24233">
                  <c:v>1.1026594113457739</c:v>
                </c:pt>
                <c:pt idx="24234">
                  <c:v>1.1011448760720919</c:v>
                </c:pt>
                <c:pt idx="24235">
                  <c:v>1.1018975425335285</c:v>
                </c:pt>
                <c:pt idx="24236">
                  <c:v>1.1019677304436823</c:v>
                </c:pt>
                <c:pt idx="24237">
                  <c:v>1.1015780576481669</c:v>
                </c:pt>
                <c:pt idx="24238">
                  <c:v>1.1015142281519485</c:v>
                </c:pt>
                <c:pt idx="24239">
                  <c:v>1.102419061753604</c:v>
                </c:pt>
                <c:pt idx="24240">
                  <c:v>1.101167461095188</c:v>
                </c:pt>
                <c:pt idx="24241">
                  <c:v>1.1020986161557578</c:v>
                </c:pt>
                <c:pt idx="24242">
                  <c:v>1.1020274707017079</c:v>
                </c:pt>
                <c:pt idx="24243">
                  <c:v>1.1023692794301603</c:v>
                </c:pt>
                <c:pt idx="24244">
                  <c:v>1.1012130143668095</c:v>
                </c:pt>
                <c:pt idx="24245">
                  <c:v>1.1024031455378915</c:v>
                </c:pt>
                <c:pt idx="24246">
                  <c:v>1.101545404941112</c:v>
                </c:pt>
                <c:pt idx="24247">
                  <c:v>1.1030940685197208</c:v>
                </c:pt>
                <c:pt idx="24248">
                  <c:v>1.1023679817952083</c:v>
                </c:pt>
                <c:pt idx="24249">
                  <c:v>1.1019894951198386</c:v>
                </c:pt>
                <c:pt idx="24250">
                  <c:v>1.1018657288492983</c:v>
                </c:pt>
                <c:pt idx="24251">
                  <c:v>1.1014099825208779</c:v>
                </c:pt>
                <c:pt idx="24252">
                  <c:v>1.1017034261916492</c:v>
                </c:pt>
                <c:pt idx="24253">
                  <c:v>1.1007406549288365</c:v>
                </c:pt>
                <c:pt idx="24254">
                  <c:v>1.1022277854582949</c:v>
                </c:pt>
                <c:pt idx="24255">
                  <c:v>1.1022430517836306</c:v>
                </c:pt>
                <c:pt idx="24256">
                  <c:v>1.1020019895359263</c:v>
                </c:pt>
                <c:pt idx="24257">
                  <c:v>1.1019107753302966</c:v>
                </c:pt>
                <c:pt idx="24258">
                  <c:v>1.1023149034315134</c:v>
                </c:pt>
                <c:pt idx="24259">
                  <c:v>1.1017581499537781</c:v>
                </c:pt>
                <c:pt idx="24260">
                  <c:v>1.1027892816092293</c:v>
                </c:pt>
                <c:pt idx="24261">
                  <c:v>1.1013108806863625</c:v>
                </c:pt>
                <c:pt idx="24262">
                  <c:v>1.1019057242345081</c:v>
                </c:pt>
                <c:pt idx="24263">
                  <c:v>1.1017633409340331</c:v>
                </c:pt>
                <c:pt idx="24264">
                  <c:v>1.102043091504838</c:v>
                </c:pt>
                <c:pt idx="24265">
                  <c:v>1.1014688844103391</c:v>
                </c:pt>
                <c:pt idx="24266">
                  <c:v>1.1012407449839414</c:v>
                </c:pt>
                <c:pt idx="24267">
                  <c:v>1.1014003490740891</c:v>
                </c:pt>
                <c:pt idx="24268">
                  <c:v>1.1023059096783177</c:v>
                </c:pt>
                <c:pt idx="24269">
                  <c:v>1.1021946566819856</c:v>
                </c:pt>
                <c:pt idx="24270">
                  <c:v>1.1026870925968706</c:v>
                </c:pt>
                <c:pt idx="24271">
                  <c:v>1.10219328326738</c:v>
                </c:pt>
                <c:pt idx="24272">
                  <c:v>1.1022689129148346</c:v>
                </c:pt>
                <c:pt idx="24273">
                  <c:v>1.1009596226348828</c:v>
                </c:pt>
                <c:pt idx="24274">
                  <c:v>1.1021726039727837</c:v>
                </c:pt>
                <c:pt idx="24275">
                  <c:v>1.1022576291702155</c:v>
                </c:pt>
                <c:pt idx="24276">
                  <c:v>1.1009884361744686</c:v>
                </c:pt>
                <c:pt idx="24277">
                  <c:v>1.1015120894557255</c:v>
                </c:pt>
                <c:pt idx="24278">
                  <c:v>1.1009992312047461</c:v>
                </c:pt>
                <c:pt idx="24279">
                  <c:v>1.101896437830387</c:v>
                </c:pt>
                <c:pt idx="24280">
                  <c:v>1.1011015303668232</c:v>
                </c:pt>
                <c:pt idx="24281">
                  <c:v>1.1020086592401011</c:v>
                </c:pt>
                <c:pt idx="24282">
                  <c:v>1.1018687224781196</c:v>
                </c:pt>
                <c:pt idx="24283">
                  <c:v>1.1018322548311397</c:v>
                </c:pt>
                <c:pt idx="24284">
                  <c:v>1.1004229102155689</c:v>
                </c:pt>
                <c:pt idx="24285">
                  <c:v>1.1027511873623697</c:v>
                </c:pt>
                <c:pt idx="24286">
                  <c:v>1.1032828803493628</c:v>
                </c:pt>
                <c:pt idx="24287">
                  <c:v>1.1019304914953474</c:v>
                </c:pt>
                <c:pt idx="24288">
                  <c:v>1.1025419168328812</c:v>
                </c:pt>
                <c:pt idx="24289">
                  <c:v>1.1009992312047456</c:v>
                </c:pt>
                <c:pt idx="24290">
                  <c:v>1.1021209627937167</c:v>
                </c:pt>
                <c:pt idx="24291">
                  <c:v>1.1031330268856621</c:v>
                </c:pt>
                <c:pt idx="24292">
                  <c:v>1.1015454062917001</c:v>
                </c:pt>
                <c:pt idx="24293">
                  <c:v>1.1002260429490038</c:v>
                </c:pt>
                <c:pt idx="24294">
                  <c:v>1.1026793032527151</c:v>
                </c:pt>
                <c:pt idx="24295">
                  <c:v>1.1023190201598201</c:v>
                </c:pt>
                <c:pt idx="24296">
                  <c:v>1.1011058313043458</c:v>
                </c:pt>
                <c:pt idx="24297">
                  <c:v>1.1031512845495139</c:v>
                </c:pt>
                <c:pt idx="24298">
                  <c:v>1.1021760773091569</c:v>
                </c:pt>
                <c:pt idx="24299">
                  <c:v>1.1029482610824026</c:v>
                </c:pt>
                <c:pt idx="24300">
                  <c:v>1.1026066214162611</c:v>
                </c:pt>
                <c:pt idx="24301">
                  <c:v>1.1034157102838933</c:v>
                </c:pt>
                <c:pt idx="24302">
                  <c:v>1.1030359188317076</c:v>
                </c:pt>
                <c:pt idx="24303">
                  <c:v>1.1019331006524888</c:v>
                </c:pt>
                <c:pt idx="24304">
                  <c:v>1.1015396475197983</c:v>
                </c:pt>
                <c:pt idx="24305">
                  <c:v>1.1021798102682003</c:v>
                </c:pt>
                <c:pt idx="24306">
                  <c:v>1.1025110537767697</c:v>
                </c:pt>
                <c:pt idx="24307">
                  <c:v>1.1029469564068362</c:v>
                </c:pt>
                <c:pt idx="24308">
                  <c:v>1.10135093722737</c:v>
                </c:pt>
                <c:pt idx="24309">
                  <c:v>1.1016778120613415</c:v>
                </c:pt>
                <c:pt idx="24310">
                  <c:v>1.1028562713011822</c:v>
                </c:pt>
                <c:pt idx="24311">
                  <c:v>1.1021254208469786</c:v>
                </c:pt>
                <c:pt idx="24312">
                  <c:v>1.1027857439423214</c:v>
                </c:pt>
                <c:pt idx="24313">
                  <c:v>1.1023410962210802</c:v>
                </c:pt>
                <c:pt idx="24314">
                  <c:v>1.1023122346570646</c:v>
                </c:pt>
                <c:pt idx="24315">
                  <c:v>1.1017059686771078</c:v>
                </c:pt>
                <c:pt idx="24316">
                  <c:v>1.102429598213803</c:v>
                </c:pt>
                <c:pt idx="24317">
                  <c:v>1.1023826569413893</c:v>
                </c:pt>
                <c:pt idx="24318">
                  <c:v>1.1022198057822001</c:v>
                </c:pt>
                <c:pt idx="24319">
                  <c:v>1.100677360072025</c:v>
                </c:pt>
                <c:pt idx="24320">
                  <c:v>1.1041340424783836</c:v>
                </c:pt>
                <c:pt idx="24321">
                  <c:v>1.1014215915149117</c:v>
                </c:pt>
                <c:pt idx="24322">
                  <c:v>1.1020543139714709</c:v>
                </c:pt>
                <c:pt idx="24323">
                  <c:v>1.1025856886366907</c:v>
                </c:pt>
                <c:pt idx="24324">
                  <c:v>1.1023706057257243</c:v>
                </c:pt>
                <c:pt idx="24325">
                  <c:v>1.1027993111280125</c:v>
                </c:pt>
                <c:pt idx="24326">
                  <c:v>1.1014487589965929</c:v>
                </c:pt>
                <c:pt idx="24327">
                  <c:v>1.1006748384091602</c:v>
                </c:pt>
                <c:pt idx="24328">
                  <c:v>1.1010195567056631</c:v>
                </c:pt>
                <c:pt idx="24329">
                  <c:v>1.1019483439515623</c:v>
                </c:pt>
                <c:pt idx="24330">
                  <c:v>1.1030504922048348</c:v>
                </c:pt>
                <c:pt idx="24331">
                  <c:v>1.101790534201174</c:v>
                </c:pt>
                <c:pt idx="24332">
                  <c:v>1.1011494936125079</c:v>
                </c:pt>
                <c:pt idx="24333">
                  <c:v>1.1022624180596097</c:v>
                </c:pt>
                <c:pt idx="24334">
                  <c:v>1.1018276030570029</c:v>
                </c:pt>
                <c:pt idx="24335">
                  <c:v>1.1011835183486278</c:v>
                </c:pt>
                <c:pt idx="24336">
                  <c:v>1.1018323513886346</c:v>
                </c:pt>
                <c:pt idx="24337">
                  <c:v>1.1021075400916118</c:v>
                </c:pt>
                <c:pt idx="24338">
                  <c:v>1.1020613726907695</c:v>
                </c:pt>
                <c:pt idx="24339">
                  <c:v>1.1030633344615366</c:v>
                </c:pt>
                <c:pt idx="24340">
                  <c:v>1.1020650563959591</c:v>
                </c:pt>
                <c:pt idx="24341">
                  <c:v>1.102790364128009</c:v>
                </c:pt>
                <c:pt idx="24342">
                  <c:v>1.1015588607159699</c:v>
                </c:pt>
                <c:pt idx="24343">
                  <c:v>1.1019857708492597</c:v>
                </c:pt>
                <c:pt idx="24344">
                  <c:v>1.1015448864461197</c:v>
                </c:pt>
                <c:pt idx="24345">
                  <c:v>1.1021948256160858</c:v>
                </c:pt>
                <c:pt idx="24346">
                  <c:v>1.0997905649077506</c:v>
                </c:pt>
                <c:pt idx="24347">
                  <c:v>1.1023817218953675</c:v>
                </c:pt>
                <c:pt idx="24348">
                  <c:v>1.101573063835708</c:v>
                </c:pt>
                <c:pt idx="24349">
                  <c:v>1.1021171331517241</c:v>
                </c:pt>
                <c:pt idx="24350">
                  <c:v>1.1016283949812271</c:v>
                </c:pt>
                <c:pt idx="24351">
                  <c:v>1.1021858879903879</c:v>
                </c:pt>
                <c:pt idx="24352">
                  <c:v>1.1026806047183308</c:v>
                </c:pt>
                <c:pt idx="24353">
                  <c:v>1.1029371612397443</c:v>
                </c:pt>
                <c:pt idx="24354">
                  <c:v>1.1022085390357292</c:v>
                </c:pt>
                <c:pt idx="24355">
                  <c:v>1.1023784003404524</c:v>
                </c:pt>
                <c:pt idx="24356">
                  <c:v>1.1018288553102151</c:v>
                </c:pt>
                <c:pt idx="24357">
                  <c:v>1.1020772569343329</c:v>
                </c:pt>
                <c:pt idx="24358">
                  <c:v>1.1029892467013145</c:v>
                </c:pt>
                <c:pt idx="24359">
                  <c:v>1.1022703948598733</c:v>
                </c:pt>
                <c:pt idx="24360">
                  <c:v>1.1015834925853671</c:v>
                </c:pt>
                <c:pt idx="24361">
                  <c:v>1.1013348266190324</c:v>
                </c:pt>
                <c:pt idx="24362">
                  <c:v>1.1022214448786802</c:v>
                </c:pt>
                <c:pt idx="24363">
                  <c:v>1.10173604790225</c:v>
                </c:pt>
                <c:pt idx="24364">
                  <c:v>1.1019967685738143</c:v>
                </c:pt>
                <c:pt idx="24365">
                  <c:v>1.1021199649670743</c:v>
                </c:pt>
                <c:pt idx="24366">
                  <c:v>1.1015883179445665</c:v>
                </c:pt>
                <c:pt idx="24367">
                  <c:v>1.1021801580762018</c:v>
                </c:pt>
                <c:pt idx="24368">
                  <c:v>1.1022095727596133</c:v>
                </c:pt>
                <c:pt idx="24369">
                  <c:v>1.1016378771398732</c:v>
                </c:pt>
                <c:pt idx="24370">
                  <c:v>1.1009731253042125</c:v>
                </c:pt>
                <c:pt idx="24371">
                  <c:v>1.1025407479480147</c:v>
                </c:pt>
                <c:pt idx="24372">
                  <c:v>1.1008187189397005</c:v>
                </c:pt>
                <c:pt idx="24373">
                  <c:v>1.1020564785949698</c:v>
                </c:pt>
                <c:pt idx="24374">
                  <c:v>1.1019942918934251</c:v>
                </c:pt>
                <c:pt idx="24375">
                  <c:v>1.1026020347736556</c:v>
                </c:pt>
                <c:pt idx="24376">
                  <c:v>1.1022532221297836</c:v>
                </c:pt>
                <c:pt idx="24377">
                  <c:v>1.1024042587640621</c:v>
                </c:pt>
                <c:pt idx="24378">
                  <c:v>1.1028893715631634</c:v>
                </c:pt>
                <c:pt idx="24379">
                  <c:v>1.1007301604131092</c:v>
                </c:pt>
                <c:pt idx="24380">
                  <c:v>1.1012497140170081</c:v>
                </c:pt>
                <c:pt idx="24381">
                  <c:v>1.1021301975441771</c:v>
                </c:pt>
                <c:pt idx="24382">
                  <c:v>1.1024742764255102</c:v>
                </c:pt>
                <c:pt idx="24383">
                  <c:v>1.1019796071166479</c:v>
                </c:pt>
                <c:pt idx="24384">
                  <c:v>1.1014027292858588</c:v>
                </c:pt>
                <c:pt idx="24385">
                  <c:v>1.1018190108674542</c:v>
                </c:pt>
                <c:pt idx="24386">
                  <c:v>1.1010765479555482</c:v>
                </c:pt>
                <c:pt idx="24387">
                  <c:v>1.1024117566059526</c:v>
                </c:pt>
                <c:pt idx="24388">
                  <c:v>1.1021076166031682</c:v>
                </c:pt>
                <c:pt idx="24389">
                  <c:v>1.1019822329851281</c:v>
                </c:pt>
                <c:pt idx="24390">
                  <c:v>1.1013409148386546</c:v>
                </c:pt>
                <c:pt idx="24391">
                  <c:v>1.1023061327156436</c:v>
                </c:pt>
                <c:pt idx="24392">
                  <c:v>1.1020248345204091</c:v>
                </c:pt>
                <c:pt idx="24393">
                  <c:v>1.1028705017629445</c:v>
                </c:pt>
                <c:pt idx="24394">
                  <c:v>1.1024829240466461</c:v>
                </c:pt>
                <c:pt idx="24395">
                  <c:v>1.100941276504678</c:v>
                </c:pt>
                <c:pt idx="24396">
                  <c:v>1.1021663985774246</c:v>
                </c:pt>
                <c:pt idx="24397">
                  <c:v>1.1025905116228776</c:v>
                </c:pt>
                <c:pt idx="24398">
                  <c:v>1.1025888985504995</c:v>
                </c:pt>
                <c:pt idx="24399">
                  <c:v>1.1015002947115979</c:v>
                </c:pt>
                <c:pt idx="24400">
                  <c:v>1.1017711558954666</c:v>
                </c:pt>
                <c:pt idx="24401">
                  <c:v>1.1029283789114246</c:v>
                </c:pt>
                <c:pt idx="24402">
                  <c:v>1.1015244039341243</c:v>
                </c:pt>
                <c:pt idx="24403">
                  <c:v>1.1011155418570442</c:v>
                </c:pt>
                <c:pt idx="24404">
                  <c:v>1.1007787059514431</c:v>
                </c:pt>
                <c:pt idx="24405">
                  <c:v>1.1009999686054011</c:v>
                </c:pt>
                <c:pt idx="24406">
                  <c:v>1.103176692828435</c:v>
                </c:pt>
                <c:pt idx="24407">
                  <c:v>1.1013492057593679</c:v>
                </c:pt>
                <c:pt idx="24408">
                  <c:v>1.1019113325986949</c:v>
                </c:pt>
                <c:pt idx="24409">
                  <c:v>1.1013284977449702</c:v>
                </c:pt>
                <c:pt idx="24410">
                  <c:v>1.1018530700883982</c:v>
                </c:pt>
                <c:pt idx="24411">
                  <c:v>1.1016222396188837</c:v>
                </c:pt>
                <c:pt idx="24412">
                  <c:v>1.1027500065060312</c:v>
                </c:pt>
                <c:pt idx="24413">
                  <c:v>1.1029208322869637</c:v>
                </c:pt>
                <c:pt idx="24414">
                  <c:v>1.1023618922092702</c:v>
                </c:pt>
                <c:pt idx="24415">
                  <c:v>1.1018529720904233</c:v>
                </c:pt>
                <c:pt idx="24416">
                  <c:v>1.1015147610331557</c:v>
                </c:pt>
                <c:pt idx="24417">
                  <c:v>1.1008727905495126</c:v>
                </c:pt>
                <c:pt idx="24418">
                  <c:v>1.101897513616249</c:v>
                </c:pt>
                <c:pt idx="24419">
                  <c:v>1.1016679838974239</c:v>
                </c:pt>
                <c:pt idx="24420">
                  <c:v>1.1011176368689826</c:v>
                </c:pt>
                <c:pt idx="24421">
                  <c:v>1.1018425946874619</c:v>
                </c:pt>
                <c:pt idx="24422">
                  <c:v>1.1022907665453447</c:v>
                </c:pt>
                <c:pt idx="24423">
                  <c:v>1.1020901554082165</c:v>
                </c:pt>
                <c:pt idx="24424">
                  <c:v>1.1012478592966757</c:v>
                </c:pt>
                <c:pt idx="24425">
                  <c:v>1.1033390384337201</c:v>
                </c:pt>
                <c:pt idx="24426">
                  <c:v>1.1021723783403459</c:v>
                </c:pt>
                <c:pt idx="24427">
                  <c:v>1.1011296519411995</c:v>
                </c:pt>
                <c:pt idx="24428">
                  <c:v>1.1029722852451631</c:v>
                </c:pt>
                <c:pt idx="24429">
                  <c:v>1.1008776610655138</c:v>
                </c:pt>
                <c:pt idx="24430">
                  <c:v>1.1013278729003606</c:v>
                </c:pt>
                <c:pt idx="24431">
                  <c:v>1.1023789753236468</c:v>
                </c:pt>
                <c:pt idx="24432">
                  <c:v>1.1010242241204462</c:v>
                </c:pt>
                <c:pt idx="24433">
                  <c:v>1.1020665253629003</c:v>
                </c:pt>
                <c:pt idx="24434">
                  <c:v>1.1019491019333998</c:v>
                </c:pt>
                <c:pt idx="24435">
                  <c:v>1.102839833946653</c:v>
                </c:pt>
                <c:pt idx="24436">
                  <c:v>1.1028729399198229</c:v>
                </c:pt>
                <c:pt idx="24437">
                  <c:v>1.1016883511489346</c:v>
                </c:pt>
                <c:pt idx="24438">
                  <c:v>1.102081932596457</c:v>
                </c:pt>
                <c:pt idx="24439">
                  <c:v>1.1023670522438238</c:v>
                </c:pt>
                <c:pt idx="24440">
                  <c:v>1.101925478050422</c:v>
                </c:pt>
                <c:pt idx="24441">
                  <c:v>1.1022721113681888</c:v>
                </c:pt>
                <c:pt idx="24442">
                  <c:v>1.1031685370012534</c:v>
                </c:pt>
                <c:pt idx="24443">
                  <c:v>1.1024327222083405</c:v>
                </c:pt>
                <c:pt idx="24444">
                  <c:v>1.1003100622065995</c:v>
                </c:pt>
                <c:pt idx="24445">
                  <c:v>1.1009381355730539</c:v>
                </c:pt>
                <c:pt idx="24446">
                  <c:v>1.1014933214660869</c:v>
                </c:pt>
                <c:pt idx="24447">
                  <c:v>1.1013324123376749</c:v>
                </c:pt>
                <c:pt idx="24448">
                  <c:v>1.1015905318109736</c:v>
                </c:pt>
                <c:pt idx="24449">
                  <c:v>1.1013079562698012</c:v>
                </c:pt>
                <c:pt idx="24450">
                  <c:v>1.1031175505768562</c:v>
                </c:pt>
                <c:pt idx="24451">
                  <c:v>1.1022359104555464</c:v>
                </c:pt>
                <c:pt idx="24452">
                  <c:v>1.1024501095254629</c:v>
                </c:pt>
                <c:pt idx="24453">
                  <c:v>1.1033908024407719</c:v>
                </c:pt>
                <c:pt idx="24454">
                  <c:v>1.1028498823179562</c:v>
                </c:pt>
                <c:pt idx="24455">
                  <c:v>1.1011360105901582</c:v>
                </c:pt>
                <c:pt idx="24456">
                  <c:v>1.1018158516457717</c:v>
                </c:pt>
                <c:pt idx="24457">
                  <c:v>1.101926592940222</c:v>
                </c:pt>
                <c:pt idx="24458">
                  <c:v>1.1021740787249936</c:v>
                </c:pt>
                <c:pt idx="24459">
                  <c:v>1.1017436450331466</c:v>
                </c:pt>
                <c:pt idx="24460">
                  <c:v>1.1025053545707373</c:v>
                </c:pt>
                <c:pt idx="24461">
                  <c:v>1.1022097478121633</c:v>
                </c:pt>
                <c:pt idx="24462">
                  <c:v>1.1019961563559042</c:v>
                </c:pt>
                <c:pt idx="24463">
                  <c:v>1.101429441339697</c:v>
                </c:pt>
                <c:pt idx="24464">
                  <c:v>1.1025243367095079</c:v>
                </c:pt>
                <c:pt idx="24465">
                  <c:v>1.1018020636658112</c:v>
                </c:pt>
                <c:pt idx="24466">
                  <c:v>1.1010736689144593</c:v>
                </c:pt>
                <c:pt idx="24467">
                  <c:v>1.1009212931131136</c:v>
                </c:pt>
                <c:pt idx="24468">
                  <c:v>1.1019755144883838</c:v>
                </c:pt>
                <c:pt idx="24469">
                  <c:v>1.1000030204644056</c:v>
                </c:pt>
                <c:pt idx="24470">
                  <c:v>1.1023126415734947</c:v>
                </c:pt>
                <c:pt idx="24471">
                  <c:v>1.102793288350701</c:v>
                </c:pt>
                <c:pt idx="24472">
                  <c:v>1.1009801289004608</c:v>
                </c:pt>
                <c:pt idx="24473">
                  <c:v>1.1010759754508292</c:v>
                </c:pt>
                <c:pt idx="24474">
                  <c:v>1.1023219587112412</c:v>
                </c:pt>
                <c:pt idx="24475">
                  <c:v>1.1023414634969917</c:v>
                </c:pt>
                <c:pt idx="24476">
                  <c:v>1.1018476713705949</c:v>
                </c:pt>
                <c:pt idx="24477">
                  <c:v>1.103076290523384</c:v>
                </c:pt>
                <c:pt idx="24478">
                  <c:v>1.1013625858840859</c:v>
                </c:pt>
                <c:pt idx="24479">
                  <c:v>1.1022668793568506</c:v>
                </c:pt>
                <c:pt idx="24480">
                  <c:v>1.1010128639663483</c:v>
                </c:pt>
                <c:pt idx="24481">
                  <c:v>1.1015918348885221</c:v>
                </c:pt>
                <c:pt idx="24482">
                  <c:v>1.1025848935982676</c:v>
                </c:pt>
                <c:pt idx="24483">
                  <c:v>1.10177136946104</c:v>
                </c:pt>
                <c:pt idx="24484">
                  <c:v>1.1005055568389899</c:v>
                </c:pt>
                <c:pt idx="24485">
                  <c:v>1.1015706429689323</c:v>
                </c:pt>
                <c:pt idx="24486">
                  <c:v>1.1017146683871832</c:v>
                </c:pt>
                <c:pt idx="24487">
                  <c:v>1.1013138798008282</c:v>
                </c:pt>
                <c:pt idx="24488">
                  <c:v>1.1017351522546668</c:v>
                </c:pt>
                <c:pt idx="24489">
                  <c:v>1.1022753237103307</c:v>
                </c:pt>
                <c:pt idx="24490">
                  <c:v>1.1013349953900204</c:v>
                </c:pt>
                <c:pt idx="24491">
                  <c:v>1.1006014275401592</c:v>
                </c:pt>
                <c:pt idx="24492">
                  <c:v>1.1011209933476362</c:v>
                </c:pt>
                <c:pt idx="24493">
                  <c:v>1.1010206608159783</c:v>
                </c:pt>
                <c:pt idx="24494">
                  <c:v>1.1012479534758244</c:v>
                </c:pt>
                <c:pt idx="24495">
                  <c:v>1.101054741185727</c:v>
                </c:pt>
                <c:pt idx="24496">
                  <c:v>1.1021574167896242</c:v>
                </c:pt>
                <c:pt idx="24497">
                  <c:v>1.1026904477986152</c:v>
                </c:pt>
                <c:pt idx="24498">
                  <c:v>1.1025892518800946</c:v>
                </c:pt>
                <c:pt idx="24499">
                  <c:v>1.1020025461607799</c:v>
                </c:pt>
                <c:pt idx="24500">
                  <c:v>1.1021861500771064</c:v>
                </c:pt>
                <c:pt idx="24501">
                  <c:v>1.1017020567595337</c:v>
                </c:pt>
                <c:pt idx="24502">
                  <c:v>1.1023384342965858</c:v>
                </c:pt>
                <c:pt idx="24503">
                  <c:v>1.1019481618313895</c:v>
                </c:pt>
                <c:pt idx="24504">
                  <c:v>1.1025531145802014</c:v>
                </c:pt>
                <c:pt idx="24505">
                  <c:v>1.1023310548713414</c:v>
                </c:pt>
                <c:pt idx="24506">
                  <c:v>1.1025391676156135</c:v>
                </c:pt>
                <c:pt idx="24507">
                  <c:v>1.1023353787874182</c:v>
                </c:pt>
                <c:pt idx="24508">
                  <c:v>1.1017916547310846</c:v>
                </c:pt>
                <c:pt idx="24509">
                  <c:v>1.1019835248431258</c:v>
                </c:pt>
                <c:pt idx="24510">
                  <c:v>1.1025916851741173</c:v>
                </c:pt>
                <c:pt idx="24511">
                  <c:v>1.101911501507</c:v>
                </c:pt>
                <c:pt idx="24512">
                  <c:v>1.1011069433726652</c:v>
                </c:pt>
                <c:pt idx="24513">
                  <c:v>1.1026319154006563</c:v>
                </c:pt>
                <c:pt idx="24514">
                  <c:v>1.1029028362127447</c:v>
                </c:pt>
                <c:pt idx="24515">
                  <c:v>1.1030770977976838</c:v>
                </c:pt>
                <c:pt idx="24516">
                  <c:v>1.1005730120216728</c:v>
                </c:pt>
                <c:pt idx="24517">
                  <c:v>1.1023787891581525</c:v>
                </c:pt>
                <c:pt idx="24518">
                  <c:v>1.1020568841150722</c:v>
                </c:pt>
                <c:pt idx="24519">
                  <c:v>1.102365643826245</c:v>
                </c:pt>
                <c:pt idx="24520">
                  <c:v>1.1020903242714561</c:v>
                </c:pt>
                <c:pt idx="24521">
                  <c:v>1.1018168899561398</c:v>
                </c:pt>
                <c:pt idx="24522">
                  <c:v>1.1033974228522248</c:v>
                </c:pt>
                <c:pt idx="24523">
                  <c:v>1.102668598556352</c:v>
                </c:pt>
                <c:pt idx="24524">
                  <c:v>1.1020014105429983</c:v>
                </c:pt>
                <c:pt idx="24525">
                  <c:v>1.1018165786024134</c:v>
                </c:pt>
                <c:pt idx="24526">
                  <c:v>1.1014172883828468</c:v>
                </c:pt>
                <c:pt idx="24527">
                  <c:v>1.1028043525346252</c:v>
                </c:pt>
                <c:pt idx="24528">
                  <c:v>1.1017239105075092</c:v>
                </c:pt>
                <c:pt idx="24529">
                  <c:v>1.1027011358044545</c:v>
                </c:pt>
                <c:pt idx="24530">
                  <c:v>1.1009281118433514</c:v>
                </c:pt>
                <c:pt idx="24531">
                  <c:v>1.1026676721624309</c:v>
                </c:pt>
                <c:pt idx="24532">
                  <c:v>1.1004173904708612</c:v>
                </c:pt>
                <c:pt idx="24533">
                  <c:v>1.1013828425787977</c:v>
                </c:pt>
                <c:pt idx="24534">
                  <c:v>1.1021007134323058</c:v>
                </c:pt>
                <c:pt idx="24535">
                  <c:v>1.101200847736695</c:v>
                </c:pt>
                <c:pt idx="24536">
                  <c:v>1.1021523951666354</c:v>
                </c:pt>
                <c:pt idx="24537">
                  <c:v>1.102383526381788</c:v>
                </c:pt>
                <c:pt idx="24538">
                  <c:v>1.1017778346176075</c:v>
                </c:pt>
                <c:pt idx="24539">
                  <c:v>1.1033970607998744</c:v>
                </c:pt>
                <c:pt idx="24540">
                  <c:v>1.1020334089600519</c:v>
                </c:pt>
                <c:pt idx="24541">
                  <c:v>1.1019046265200509</c:v>
                </c:pt>
                <c:pt idx="24542">
                  <c:v>1.102463742485289</c:v>
                </c:pt>
                <c:pt idx="24543">
                  <c:v>1.1017415808335578</c:v>
                </c:pt>
                <c:pt idx="24544">
                  <c:v>1.1012459078622912</c:v>
                </c:pt>
                <c:pt idx="24545">
                  <c:v>1.1019533831859156</c:v>
                </c:pt>
                <c:pt idx="24546">
                  <c:v>1.1013465391584241</c:v>
                </c:pt>
                <c:pt idx="24547">
                  <c:v>1.1002699400007665</c:v>
                </c:pt>
                <c:pt idx="24548">
                  <c:v>1.1013093709104316</c:v>
                </c:pt>
                <c:pt idx="24549">
                  <c:v>1.1012086911445245</c:v>
                </c:pt>
                <c:pt idx="24550">
                  <c:v>1.1012859779703374</c:v>
                </c:pt>
                <c:pt idx="24551">
                  <c:v>1.1013424842419632</c:v>
                </c:pt>
                <c:pt idx="24552">
                  <c:v>1.1018098928514248</c:v>
                </c:pt>
                <c:pt idx="24553">
                  <c:v>1.1030618676195514</c:v>
                </c:pt>
                <c:pt idx="24554">
                  <c:v>1.1025940738262632</c:v>
                </c:pt>
                <c:pt idx="24555">
                  <c:v>1.1030065258331052</c:v>
                </c:pt>
                <c:pt idx="24556">
                  <c:v>1.1017540327076185</c:v>
                </c:pt>
                <c:pt idx="24557">
                  <c:v>1.1015234590809049</c:v>
                </c:pt>
                <c:pt idx="24558">
                  <c:v>1.1025876931251981</c:v>
                </c:pt>
                <c:pt idx="24559">
                  <c:v>1.1013289875410899</c:v>
                </c:pt>
                <c:pt idx="24560">
                  <c:v>1.1018460542706494</c:v>
                </c:pt>
                <c:pt idx="24561">
                  <c:v>1.1029057179494635</c:v>
                </c:pt>
                <c:pt idx="24562">
                  <c:v>1.1014877115850379</c:v>
                </c:pt>
                <c:pt idx="24563">
                  <c:v>1.1012592230775451</c:v>
                </c:pt>
                <c:pt idx="24564">
                  <c:v>1.1015025745003861</c:v>
                </c:pt>
                <c:pt idx="24565">
                  <c:v>1.1012263408264849</c:v>
                </c:pt>
                <c:pt idx="24566">
                  <c:v>1.1018793142027248</c:v>
                </c:pt>
                <c:pt idx="24567">
                  <c:v>1.1036511740959143</c:v>
                </c:pt>
                <c:pt idx="24568">
                  <c:v>1.1014655348313664</c:v>
                </c:pt>
                <c:pt idx="24569">
                  <c:v>1.1016819876666177</c:v>
                </c:pt>
                <c:pt idx="24570">
                  <c:v>1.1018522741978045</c:v>
                </c:pt>
                <c:pt idx="24571">
                  <c:v>1.1020570362980979</c:v>
                </c:pt>
                <c:pt idx="24572">
                  <c:v>1.1015019086505962</c:v>
                </c:pt>
                <c:pt idx="24573">
                  <c:v>1.1019219189402683</c:v>
                </c:pt>
                <c:pt idx="24574">
                  <c:v>1.1016895262140145</c:v>
                </c:pt>
                <c:pt idx="24575">
                  <c:v>1.1019615751921394</c:v>
                </c:pt>
                <c:pt idx="24576">
                  <c:v>1.1022949233595456</c:v>
                </c:pt>
                <c:pt idx="24577">
                  <c:v>1.1032909908948849</c:v>
                </c:pt>
                <c:pt idx="24578">
                  <c:v>1.1021768549757025</c:v>
                </c:pt>
                <c:pt idx="24579">
                  <c:v>1.1020034276734392</c:v>
                </c:pt>
                <c:pt idx="24580">
                  <c:v>1.1014611532843015</c:v>
                </c:pt>
                <c:pt idx="24581">
                  <c:v>1.1018151471951776</c:v>
                </c:pt>
                <c:pt idx="24582">
                  <c:v>1.1026961826792911</c:v>
                </c:pt>
                <c:pt idx="24583">
                  <c:v>1.1017801076479279</c:v>
                </c:pt>
                <c:pt idx="24584">
                  <c:v>1.1015463559711207</c:v>
                </c:pt>
                <c:pt idx="24585">
                  <c:v>1.1017303602113961</c:v>
                </c:pt>
                <c:pt idx="24586">
                  <c:v>1.1010460463722906</c:v>
                </c:pt>
                <c:pt idx="24587">
                  <c:v>1.1016820455035228</c:v>
                </c:pt>
                <c:pt idx="24588">
                  <c:v>1.1003111635626286</c:v>
                </c:pt>
                <c:pt idx="24589">
                  <c:v>1.1014910403128491</c:v>
                </c:pt>
                <c:pt idx="24590">
                  <c:v>1.102189288071951</c:v>
                </c:pt>
                <c:pt idx="24591">
                  <c:v>1.1023440053029119</c:v>
                </c:pt>
                <c:pt idx="24592">
                  <c:v>1.102203417807341</c:v>
                </c:pt>
                <c:pt idx="24593">
                  <c:v>1.1027653499009336</c:v>
                </c:pt>
                <c:pt idx="24594">
                  <c:v>1.1031055218476333</c:v>
                </c:pt>
                <c:pt idx="24595">
                  <c:v>1.1021845090161511</c:v>
                </c:pt>
                <c:pt idx="24596">
                  <c:v>1.1016015161979626</c:v>
                </c:pt>
                <c:pt idx="24597">
                  <c:v>1.1009238458761599</c:v>
                </c:pt>
                <c:pt idx="24598">
                  <c:v>1.102039355328351</c:v>
                </c:pt>
                <c:pt idx="24599">
                  <c:v>1.1028277096491057</c:v>
                </c:pt>
                <c:pt idx="24600">
                  <c:v>1.1026458066795002</c:v>
                </c:pt>
                <c:pt idx="24601">
                  <c:v>1.1022133973981332</c:v>
                </c:pt>
                <c:pt idx="24602">
                  <c:v>1.1015918399878959</c:v>
                </c:pt>
                <c:pt idx="24603">
                  <c:v>1.1026244101001201</c:v>
                </c:pt>
                <c:pt idx="24604">
                  <c:v>1.1014999403927863</c:v>
                </c:pt>
                <c:pt idx="24605">
                  <c:v>1.1015900271068597</c:v>
                </c:pt>
                <c:pt idx="24606">
                  <c:v>1.1008572289599041</c:v>
                </c:pt>
                <c:pt idx="24607">
                  <c:v>1.1018995892081531</c:v>
                </c:pt>
                <c:pt idx="24608">
                  <c:v>1.10076220168341</c:v>
                </c:pt>
                <c:pt idx="24609">
                  <c:v>1.1019360703568617</c:v>
                </c:pt>
                <c:pt idx="24610">
                  <c:v>1.1027395987045743</c:v>
                </c:pt>
                <c:pt idx="24611">
                  <c:v>1.1018414577796165</c:v>
                </c:pt>
                <c:pt idx="24612">
                  <c:v>1.1019773864356444</c:v>
                </c:pt>
                <c:pt idx="24613">
                  <c:v>1.1021948256160858</c:v>
                </c:pt>
                <c:pt idx="24614">
                  <c:v>1.1024325358324276</c:v>
                </c:pt>
                <c:pt idx="24615">
                  <c:v>1.1018500829614299</c:v>
                </c:pt>
                <c:pt idx="24616">
                  <c:v>1.1022607676016063</c:v>
                </c:pt>
                <c:pt idx="24617">
                  <c:v>1.1013632010726651</c:v>
                </c:pt>
                <c:pt idx="24618">
                  <c:v>1.1027034743992301</c:v>
                </c:pt>
                <c:pt idx="24619">
                  <c:v>1.1018121573902071</c:v>
                </c:pt>
                <c:pt idx="24620">
                  <c:v>1.1024986792931759</c:v>
                </c:pt>
                <c:pt idx="24621">
                  <c:v>1.1021954379816543</c:v>
                </c:pt>
                <c:pt idx="24622">
                  <c:v>1.1002318064358865</c:v>
                </c:pt>
                <c:pt idx="24623">
                  <c:v>1.1020663941300781</c:v>
                </c:pt>
                <c:pt idx="24624">
                  <c:v>1.1026213481354137</c:v>
                </c:pt>
                <c:pt idx="24625">
                  <c:v>1.1012927467702438</c:v>
                </c:pt>
                <c:pt idx="24626">
                  <c:v>1.1009616772989608</c:v>
                </c:pt>
                <c:pt idx="24627">
                  <c:v>1.1018124662444275</c:v>
                </c:pt>
                <c:pt idx="24628">
                  <c:v>1.1012727074029651</c:v>
                </c:pt>
                <c:pt idx="24629">
                  <c:v>1.1023415014875544</c:v>
                </c:pt>
                <c:pt idx="24630">
                  <c:v>1.1027110106519806</c:v>
                </c:pt>
                <c:pt idx="24631">
                  <c:v>1.1017618484408997</c:v>
                </c:pt>
                <c:pt idx="24632">
                  <c:v>1.1011367937985879</c:v>
                </c:pt>
                <c:pt idx="24633">
                  <c:v>1.1034142365528798</c:v>
                </c:pt>
                <c:pt idx="24634">
                  <c:v>1.1018861824706594</c:v>
                </c:pt>
                <c:pt idx="24635">
                  <c:v>1.1009165944947583</c:v>
                </c:pt>
                <c:pt idx="24636">
                  <c:v>1.1010734829977826</c:v>
                </c:pt>
                <c:pt idx="24637">
                  <c:v>1.1011794925410394</c:v>
                </c:pt>
                <c:pt idx="24638">
                  <c:v>1.1007735088788604</c:v>
                </c:pt>
                <c:pt idx="24639">
                  <c:v>1.1008105688066454</c:v>
                </c:pt>
                <c:pt idx="24640">
                  <c:v>1.1018535698726963</c:v>
                </c:pt>
                <c:pt idx="24641">
                  <c:v>1.1019993601020595</c:v>
                </c:pt>
                <c:pt idx="24642">
                  <c:v>1.1010083784172133</c:v>
                </c:pt>
                <c:pt idx="24643">
                  <c:v>1.1015674591012274</c:v>
                </c:pt>
                <c:pt idx="24644">
                  <c:v>1.1021962171153799</c:v>
                </c:pt>
                <c:pt idx="24645">
                  <c:v>1.1022758799908219</c:v>
                </c:pt>
                <c:pt idx="24646">
                  <c:v>1.1018161846084087</c:v>
                </c:pt>
                <c:pt idx="24647">
                  <c:v>1.1013545552280612</c:v>
                </c:pt>
                <c:pt idx="24648">
                  <c:v>1.1018059172925572</c:v>
                </c:pt>
                <c:pt idx="24649">
                  <c:v>1.1015299715033471</c:v>
                </c:pt>
                <c:pt idx="24650">
                  <c:v>1.1017170962265654</c:v>
                </c:pt>
                <c:pt idx="24651">
                  <c:v>1.1006981277031402</c:v>
                </c:pt>
                <c:pt idx="24652">
                  <c:v>1.1012078648980619</c:v>
                </c:pt>
                <c:pt idx="24653">
                  <c:v>1.1013481298613619</c:v>
                </c:pt>
                <c:pt idx="24654">
                  <c:v>1.1020889090025445</c:v>
                </c:pt>
                <c:pt idx="24655">
                  <c:v>1.1019967322055078</c:v>
                </c:pt>
                <c:pt idx="24656">
                  <c:v>1.1020797814938774</c:v>
                </c:pt>
                <c:pt idx="24657">
                  <c:v>1.1018873012322266</c:v>
                </c:pt>
                <c:pt idx="24658">
                  <c:v>1.1006493402279593</c:v>
                </c:pt>
                <c:pt idx="24659">
                  <c:v>1.1021535206237143</c:v>
                </c:pt>
                <c:pt idx="24660">
                  <c:v>1.1020291881405073</c:v>
                </c:pt>
                <c:pt idx="24661">
                  <c:v>1.1028287132144701</c:v>
                </c:pt>
                <c:pt idx="24662">
                  <c:v>1.1018833764210845</c:v>
                </c:pt>
                <c:pt idx="24663">
                  <c:v>1.1017825174349165</c:v>
                </c:pt>
                <c:pt idx="24664">
                  <c:v>1.1015198884303239</c:v>
                </c:pt>
                <c:pt idx="24665">
                  <c:v>1.1025750424883531</c:v>
                </c:pt>
                <c:pt idx="24666">
                  <c:v>1.1014467131760013</c:v>
                </c:pt>
                <c:pt idx="24667">
                  <c:v>1.1026475114420298</c:v>
                </c:pt>
                <c:pt idx="24668">
                  <c:v>1.1012054834567779</c:v>
                </c:pt>
                <c:pt idx="24669">
                  <c:v>1.1021468313708398</c:v>
                </c:pt>
                <c:pt idx="24670">
                  <c:v>1.1017286033866267</c:v>
                </c:pt>
                <c:pt idx="24671">
                  <c:v>1.1019226669486633</c:v>
                </c:pt>
                <c:pt idx="24672">
                  <c:v>1.1007774300851398</c:v>
                </c:pt>
                <c:pt idx="24673">
                  <c:v>1.1022826463345654</c:v>
                </c:pt>
                <c:pt idx="24674">
                  <c:v>1.1018695701494969</c:v>
                </c:pt>
                <c:pt idx="24675">
                  <c:v>1.1019316139407289</c:v>
                </c:pt>
                <c:pt idx="24676">
                  <c:v>1.1029900158098931</c:v>
                </c:pt>
                <c:pt idx="24677">
                  <c:v>1.1020091026846528</c:v>
                </c:pt>
                <c:pt idx="24678">
                  <c:v>1.101534992121771</c:v>
                </c:pt>
                <c:pt idx="24679">
                  <c:v>1.101386263570977</c:v>
                </c:pt>
                <c:pt idx="24680">
                  <c:v>1.1010686128979892</c:v>
                </c:pt>
                <c:pt idx="24681">
                  <c:v>1.1021877928925665</c:v>
                </c:pt>
                <c:pt idx="24682">
                  <c:v>1.1016022517676578</c:v>
                </c:pt>
                <c:pt idx="24683">
                  <c:v>1.1016781121462478</c:v>
                </c:pt>
                <c:pt idx="24684">
                  <c:v>1.1022111376058006</c:v>
                </c:pt>
                <c:pt idx="24685">
                  <c:v>1.1003409628805245</c:v>
                </c:pt>
                <c:pt idx="24686">
                  <c:v>1.0999247898978113</c:v>
                </c:pt>
                <c:pt idx="24687">
                  <c:v>1.1017064280393212</c:v>
                </c:pt>
                <c:pt idx="24688">
                  <c:v>1.1024666764352806</c:v>
                </c:pt>
                <c:pt idx="24689">
                  <c:v>1.1012951687810792</c:v>
                </c:pt>
                <c:pt idx="24690">
                  <c:v>1.103037697922673</c:v>
                </c:pt>
                <c:pt idx="24691">
                  <c:v>1.1006710944868558</c:v>
                </c:pt>
                <c:pt idx="24692">
                  <c:v>1.1012640312331001</c:v>
                </c:pt>
                <c:pt idx="24693">
                  <c:v>1.1016494460298452</c:v>
                </c:pt>
                <c:pt idx="24694">
                  <c:v>1.1013797134155507</c:v>
                </c:pt>
                <c:pt idx="24695">
                  <c:v>1.1012980350563524</c:v>
                </c:pt>
                <c:pt idx="24696">
                  <c:v>1.1015307570658124</c:v>
                </c:pt>
                <c:pt idx="24697">
                  <c:v>1.1024861908797701</c:v>
                </c:pt>
                <c:pt idx="24698">
                  <c:v>1.1026317355611119</c:v>
                </c:pt>
                <c:pt idx="24699">
                  <c:v>1.1006608550593233</c:v>
                </c:pt>
                <c:pt idx="24700">
                  <c:v>1.1021985585316496</c:v>
                </c:pt>
                <c:pt idx="24701">
                  <c:v>1.1011899343106537</c:v>
                </c:pt>
                <c:pt idx="24702">
                  <c:v>1.1020733210297371</c:v>
                </c:pt>
                <c:pt idx="24703">
                  <c:v>1.1016022133801764</c:v>
                </c:pt>
                <c:pt idx="24704">
                  <c:v>1.10198205127252</c:v>
                </c:pt>
                <c:pt idx="24705">
                  <c:v>1.1026305466955797</c:v>
                </c:pt>
                <c:pt idx="24706">
                  <c:v>1.1016606686209642</c:v>
                </c:pt>
                <c:pt idx="24707">
                  <c:v>1.1011256249885002</c:v>
                </c:pt>
                <c:pt idx="24708">
                  <c:v>1.1022375078462729</c:v>
                </c:pt>
                <c:pt idx="24709">
                  <c:v>1.1013010962441585</c:v>
                </c:pt>
                <c:pt idx="24710">
                  <c:v>1.101448650738962</c:v>
                </c:pt>
                <c:pt idx="24711">
                  <c:v>1.1029114935386097</c:v>
                </c:pt>
                <c:pt idx="24712">
                  <c:v>1.1013819443505994</c:v>
                </c:pt>
                <c:pt idx="24713">
                  <c:v>1.1009876029414596</c:v>
                </c:pt>
                <c:pt idx="24714">
                  <c:v>1.1014369999530382</c:v>
                </c:pt>
                <c:pt idx="24715">
                  <c:v>1.1026174932078989</c:v>
                </c:pt>
                <c:pt idx="24716">
                  <c:v>1.1024136901767163</c:v>
                </c:pt>
                <c:pt idx="24717">
                  <c:v>1.1006060082225886</c:v>
                </c:pt>
                <c:pt idx="24718">
                  <c:v>1.1021253431030689</c:v>
                </c:pt>
                <c:pt idx="24719">
                  <c:v>1.1024613281696494</c:v>
                </c:pt>
                <c:pt idx="24720">
                  <c:v>1.1018399806655836</c:v>
                </c:pt>
                <c:pt idx="24721">
                  <c:v>1.101284727952931</c:v>
                </c:pt>
                <c:pt idx="24722">
                  <c:v>1.1009172716205764</c:v>
                </c:pt>
                <c:pt idx="24723">
                  <c:v>1.1013158628191895</c:v>
                </c:pt>
                <c:pt idx="24724">
                  <c:v>1.1017339335735914</c:v>
                </c:pt>
                <c:pt idx="24725">
                  <c:v>1.1014596304646662</c:v>
                </c:pt>
                <c:pt idx="24726">
                  <c:v>1.1021566885481742</c:v>
                </c:pt>
                <c:pt idx="24727">
                  <c:v>1.101292110347841</c:v>
                </c:pt>
                <c:pt idx="24728">
                  <c:v>1.0997666175305543</c:v>
                </c:pt>
                <c:pt idx="24729">
                  <c:v>1.1011258644994764</c:v>
                </c:pt>
                <c:pt idx="24730">
                  <c:v>1.101221986017842</c:v>
                </c:pt>
                <c:pt idx="24731">
                  <c:v>1.1011176632284523</c:v>
                </c:pt>
                <c:pt idx="24732">
                  <c:v>1.1026710785910807</c:v>
                </c:pt>
                <c:pt idx="24733">
                  <c:v>1.102217384208394</c:v>
                </c:pt>
                <c:pt idx="24734">
                  <c:v>1.1023489334334451</c:v>
                </c:pt>
                <c:pt idx="24735">
                  <c:v>1.1016244346544031</c:v>
                </c:pt>
                <c:pt idx="24736">
                  <c:v>1.1022121804929497</c:v>
                </c:pt>
                <c:pt idx="24737">
                  <c:v>1.1011941011343167</c:v>
                </c:pt>
                <c:pt idx="24738">
                  <c:v>1.101786529120881</c:v>
                </c:pt>
                <c:pt idx="24739">
                  <c:v>1.103272056094033</c:v>
                </c:pt>
                <c:pt idx="24740">
                  <c:v>1.1026701943641906</c:v>
                </c:pt>
                <c:pt idx="24741">
                  <c:v>1.1013761983144421</c:v>
                </c:pt>
                <c:pt idx="24742">
                  <c:v>1.1021491526546794</c:v>
                </c:pt>
                <c:pt idx="24743">
                  <c:v>1.1021602371017098</c:v>
                </c:pt>
                <c:pt idx="24744">
                  <c:v>1.1009836899752217</c:v>
                </c:pt>
                <c:pt idx="24745">
                  <c:v>1.1011838511598757</c:v>
                </c:pt>
                <c:pt idx="24746">
                  <c:v>1.1016123861052984</c:v>
                </c:pt>
                <c:pt idx="24747">
                  <c:v>1.1011575408172072</c:v>
                </c:pt>
                <c:pt idx="24748">
                  <c:v>1.1022688614795468</c:v>
                </c:pt>
                <c:pt idx="24749">
                  <c:v>1.1015782273863406</c:v>
                </c:pt>
                <c:pt idx="24750">
                  <c:v>1.1006670940940888</c:v>
                </c:pt>
                <c:pt idx="24751">
                  <c:v>1.1019133814052211</c:v>
                </c:pt>
                <c:pt idx="24752">
                  <c:v>1.1017854982914006</c:v>
                </c:pt>
                <c:pt idx="24753">
                  <c:v>1.1011956697393581</c:v>
                </c:pt>
                <c:pt idx="24754">
                  <c:v>1.1021481430667068</c:v>
                </c:pt>
                <c:pt idx="24755">
                  <c:v>1.1016177121307376</c:v>
                </c:pt>
                <c:pt idx="24756">
                  <c:v>1.101499631052675</c:v>
                </c:pt>
                <c:pt idx="24757">
                  <c:v>1.1027098777419089</c:v>
                </c:pt>
                <c:pt idx="24758">
                  <c:v>1.1021245730546279</c:v>
                </c:pt>
                <c:pt idx="24759">
                  <c:v>1.101964362196862</c:v>
                </c:pt>
                <c:pt idx="24760">
                  <c:v>1.1012378994296426</c:v>
                </c:pt>
                <c:pt idx="24761">
                  <c:v>1.1020181903483262</c:v>
                </c:pt>
                <c:pt idx="24762">
                  <c:v>1.1016432240976242</c:v>
                </c:pt>
                <c:pt idx="24763">
                  <c:v>1.1023774665742676</c:v>
                </c:pt>
                <c:pt idx="24764">
                  <c:v>1.1016160049664478</c:v>
                </c:pt>
                <c:pt idx="24765">
                  <c:v>1.1011941031816581</c:v>
                </c:pt>
                <c:pt idx="24766">
                  <c:v>1.1023603287696806</c:v>
                </c:pt>
                <c:pt idx="24767">
                  <c:v>1.1010575449801621</c:v>
                </c:pt>
                <c:pt idx="24768">
                  <c:v>1.1011865247917871</c:v>
                </c:pt>
                <c:pt idx="24769">
                  <c:v>1.1010991927054496</c:v>
                </c:pt>
                <c:pt idx="24770">
                  <c:v>1.1011110528975425</c:v>
                </c:pt>
                <c:pt idx="24771">
                  <c:v>1.1009786379941391</c:v>
                </c:pt>
                <c:pt idx="24772">
                  <c:v>1.100676850104813</c:v>
                </c:pt>
                <c:pt idx="24773">
                  <c:v>1.101153384135249</c:v>
                </c:pt>
                <c:pt idx="24774">
                  <c:v>1.1014392959198966</c:v>
                </c:pt>
                <c:pt idx="24775">
                  <c:v>1.1025389608897933</c:v>
                </c:pt>
                <c:pt idx="24776">
                  <c:v>1.1014468268860875</c:v>
                </c:pt>
                <c:pt idx="24777">
                  <c:v>1.1017631186333001</c:v>
                </c:pt>
                <c:pt idx="24778">
                  <c:v>1.1025421449211457</c:v>
                </c:pt>
                <c:pt idx="24779">
                  <c:v>1.1012049813466509</c:v>
                </c:pt>
                <c:pt idx="24780">
                  <c:v>1.1020730060870527</c:v>
                </c:pt>
                <c:pt idx="24781">
                  <c:v>1.1016644889307343</c:v>
                </c:pt>
                <c:pt idx="24782">
                  <c:v>1.1009316492194257</c:v>
                </c:pt>
                <c:pt idx="24783">
                  <c:v>1.1025966914027734</c:v>
                </c:pt>
                <c:pt idx="24784">
                  <c:v>1.1007042985812743</c:v>
                </c:pt>
                <c:pt idx="24785">
                  <c:v>1.1007897185344833</c:v>
                </c:pt>
                <c:pt idx="24786">
                  <c:v>1.1010801214862087</c:v>
                </c:pt>
                <c:pt idx="24787">
                  <c:v>1.1013882648472118</c:v>
                </c:pt>
                <c:pt idx="24788">
                  <c:v>1.1016216351294787</c:v>
                </c:pt>
                <c:pt idx="24789">
                  <c:v>1.1021715334791109</c:v>
                </c:pt>
                <c:pt idx="24790">
                  <c:v>1.1026811111374177</c:v>
                </c:pt>
                <c:pt idx="24791">
                  <c:v>1.1014164656545249</c:v>
                </c:pt>
                <c:pt idx="24792">
                  <c:v>1.1023597269659182</c:v>
                </c:pt>
                <c:pt idx="24793">
                  <c:v>1.1027812402986479</c:v>
                </c:pt>
                <c:pt idx="24794">
                  <c:v>1.1011703234663972</c:v>
                </c:pt>
                <c:pt idx="24795">
                  <c:v>1.1029303383530902</c:v>
                </c:pt>
                <c:pt idx="24796">
                  <c:v>1.1016639038555238</c:v>
                </c:pt>
                <c:pt idx="24797">
                  <c:v>1.1018036746740985</c:v>
                </c:pt>
                <c:pt idx="24798">
                  <c:v>1.1011892713149163</c:v>
                </c:pt>
                <c:pt idx="24799">
                  <c:v>1.1014388075941197</c:v>
                </c:pt>
                <c:pt idx="24800">
                  <c:v>1.1010831880296825</c:v>
                </c:pt>
                <c:pt idx="24801">
                  <c:v>1.1019947492189235</c:v>
                </c:pt>
                <c:pt idx="24802">
                  <c:v>1.1025834224532032</c:v>
                </c:pt>
                <c:pt idx="24803">
                  <c:v>1.101905174287465</c:v>
                </c:pt>
                <c:pt idx="24804">
                  <c:v>1.1022251960778016</c:v>
                </c:pt>
                <c:pt idx="24805">
                  <c:v>1.1025470040134004</c:v>
                </c:pt>
                <c:pt idx="24806">
                  <c:v>1.1021544315876</c:v>
                </c:pt>
                <c:pt idx="24807">
                  <c:v>1.1014762943358347</c:v>
                </c:pt>
                <c:pt idx="24808">
                  <c:v>1.1015688434604047</c:v>
                </c:pt>
                <c:pt idx="24809">
                  <c:v>1.1011082414838631</c:v>
                </c:pt>
                <c:pt idx="24810">
                  <c:v>1.1005262293608549</c:v>
                </c:pt>
                <c:pt idx="24811">
                  <c:v>1.101080240914412</c:v>
                </c:pt>
                <c:pt idx="24812">
                  <c:v>1.1009477498856288</c:v>
                </c:pt>
                <c:pt idx="24813">
                  <c:v>1.1026027658930664</c:v>
                </c:pt>
                <c:pt idx="24814">
                  <c:v>1.1007150253290923</c:v>
                </c:pt>
                <c:pt idx="24815">
                  <c:v>1.1013571000416955</c:v>
                </c:pt>
                <c:pt idx="24816">
                  <c:v>1.1019433303905064</c:v>
                </c:pt>
                <c:pt idx="24817">
                  <c:v>1.1022179133856271</c:v>
                </c:pt>
                <c:pt idx="24818">
                  <c:v>1.1025273704466652</c:v>
                </c:pt>
                <c:pt idx="24819">
                  <c:v>1.1017540389053742</c:v>
                </c:pt>
                <c:pt idx="24820">
                  <c:v>1.1012004576713184</c:v>
                </c:pt>
                <c:pt idx="24821">
                  <c:v>1.1016575388407788</c:v>
                </c:pt>
                <c:pt idx="24822">
                  <c:v>1.1011496175544775</c:v>
                </c:pt>
                <c:pt idx="24823">
                  <c:v>1.101549448981896</c:v>
                </c:pt>
                <c:pt idx="24824">
                  <c:v>1.1022835624121476</c:v>
                </c:pt>
                <c:pt idx="24825">
                  <c:v>1.1012688603645229</c:v>
                </c:pt>
                <c:pt idx="24826">
                  <c:v>1.101746601154189</c:v>
                </c:pt>
                <c:pt idx="24827">
                  <c:v>1.1010601225999015</c:v>
                </c:pt>
                <c:pt idx="24828">
                  <c:v>1.1017045230731832</c:v>
                </c:pt>
                <c:pt idx="24829">
                  <c:v>1.1015929834157119</c:v>
                </c:pt>
                <c:pt idx="24830">
                  <c:v>1.1023177372809618</c:v>
                </c:pt>
                <c:pt idx="24831">
                  <c:v>1.1027995515796609</c:v>
                </c:pt>
                <c:pt idx="24832">
                  <c:v>1.1015435030234608</c:v>
                </c:pt>
                <c:pt idx="24833">
                  <c:v>1.1027493757641333</c:v>
                </c:pt>
                <c:pt idx="24834">
                  <c:v>1.1010912256094458</c:v>
                </c:pt>
                <c:pt idx="24835">
                  <c:v>1.1018746231284866</c:v>
                </c:pt>
                <c:pt idx="24836">
                  <c:v>1.1011263091837946</c:v>
                </c:pt>
                <c:pt idx="24837">
                  <c:v>1.1015002076648883</c:v>
                </c:pt>
                <c:pt idx="24838">
                  <c:v>1.1017689152694501</c:v>
                </c:pt>
                <c:pt idx="24839">
                  <c:v>1.1018310256217843</c:v>
                </c:pt>
                <c:pt idx="24840">
                  <c:v>1.1025906860207764</c:v>
                </c:pt>
                <c:pt idx="24841">
                  <c:v>1.1006901493788488</c:v>
                </c:pt>
                <c:pt idx="24842">
                  <c:v>1.1017858060172818</c:v>
                </c:pt>
                <c:pt idx="24843">
                  <c:v>1.100928478406465</c:v>
                </c:pt>
                <c:pt idx="24844">
                  <c:v>1.1024648882234884</c:v>
                </c:pt>
                <c:pt idx="24845">
                  <c:v>1.1002757198718545</c:v>
                </c:pt>
                <c:pt idx="24846">
                  <c:v>1.1024614972563982</c:v>
                </c:pt>
                <c:pt idx="24847">
                  <c:v>1.1025268153644838</c:v>
                </c:pt>
                <c:pt idx="24848">
                  <c:v>1.1027273667985733</c:v>
                </c:pt>
                <c:pt idx="24849">
                  <c:v>1.1013853660646391</c:v>
                </c:pt>
                <c:pt idx="24850">
                  <c:v>1.1018004684379177</c:v>
                </c:pt>
                <c:pt idx="24851">
                  <c:v>1.1017587852651478</c:v>
                </c:pt>
                <c:pt idx="24852">
                  <c:v>1.1013823304139896</c:v>
                </c:pt>
                <c:pt idx="24853">
                  <c:v>1.101321774179244</c:v>
                </c:pt>
                <c:pt idx="24854">
                  <c:v>1.1011385214953324</c:v>
                </c:pt>
                <c:pt idx="24855">
                  <c:v>1.101243809550523</c:v>
                </c:pt>
                <c:pt idx="24856">
                  <c:v>1.1010754367382549</c:v>
                </c:pt>
                <c:pt idx="24857">
                  <c:v>1.1013268405309391</c:v>
                </c:pt>
                <c:pt idx="24858">
                  <c:v>1.1025232851853424</c:v>
                </c:pt>
                <c:pt idx="24859">
                  <c:v>1.100589190805304</c:v>
                </c:pt>
                <c:pt idx="24860">
                  <c:v>1.1022561867478076</c:v>
                </c:pt>
                <c:pt idx="24861">
                  <c:v>1.101134828018391</c:v>
                </c:pt>
                <c:pt idx="24862">
                  <c:v>1.1020885111509411</c:v>
                </c:pt>
                <c:pt idx="24863">
                  <c:v>1.1021160530283101</c:v>
                </c:pt>
                <c:pt idx="24864">
                  <c:v>1.1012977868342488</c:v>
                </c:pt>
                <c:pt idx="24865">
                  <c:v>1.102467985042187</c:v>
                </c:pt>
                <c:pt idx="24866">
                  <c:v>1.1012828184726264</c:v>
                </c:pt>
                <c:pt idx="24867">
                  <c:v>1.1014624612082784</c:v>
                </c:pt>
                <c:pt idx="24868">
                  <c:v>1.1021549518555163</c:v>
                </c:pt>
                <c:pt idx="24869">
                  <c:v>1.1027010011490923</c:v>
                </c:pt>
                <c:pt idx="24870">
                  <c:v>1.1013326566473409</c:v>
                </c:pt>
                <c:pt idx="24871">
                  <c:v>1.1019375513227432</c:v>
                </c:pt>
                <c:pt idx="24872">
                  <c:v>1.1024268142500431</c:v>
                </c:pt>
                <c:pt idx="24873">
                  <c:v>1.1017250730068688</c:v>
                </c:pt>
                <c:pt idx="24874">
                  <c:v>1.1030664294368027</c:v>
                </c:pt>
                <c:pt idx="24875">
                  <c:v>1.1009693281291062</c:v>
                </c:pt>
                <c:pt idx="24876">
                  <c:v>1.1017019621721962</c:v>
                </c:pt>
                <c:pt idx="24877">
                  <c:v>1.1015791199039304</c:v>
                </c:pt>
                <c:pt idx="24878">
                  <c:v>1.1016585939638941</c:v>
                </c:pt>
                <c:pt idx="24879">
                  <c:v>1.1018801682135619</c:v>
                </c:pt>
                <c:pt idx="24880">
                  <c:v>1.1018015232887017</c:v>
                </c:pt>
                <c:pt idx="24881">
                  <c:v>1.1010212833676587</c:v>
                </c:pt>
                <c:pt idx="24882">
                  <c:v>1.1014740202494402</c:v>
                </c:pt>
                <c:pt idx="24883">
                  <c:v>1.1026861929782417</c:v>
                </c:pt>
                <c:pt idx="24884">
                  <c:v>1.1031649427452601</c:v>
                </c:pt>
                <c:pt idx="24885">
                  <c:v>1.101803557860737</c:v>
                </c:pt>
                <c:pt idx="24886">
                  <c:v>1.1009882689541035</c:v>
                </c:pt>
                <c:pt idx="24887">
                  <c:v>1.1027416060624702</c:v>
                </c:pt>
                <c:pt idx="24888">
                  <c:v>1.1020942567711505</c:v>
                </c:pt>
                <c:pt idx="24889">
                  <c:v>1.103076103957958</c:v>
                </c:pt>
                <c:pt idx="24890">
                  <c:v>1.1023681212021406</c:v>
                </c:pt>
                <c:pt idx="24891">
                  <c:v>1.1018168291930324</c:v>
                </c:pt>
                <c:pt idx="24892">
                  <c:v>1.1007387074992319</c:v>
                </c:pt>
                <c:pt idx="24893">
                  <c:v>1.101567984745303</c:v>
                </c:pt>
                <c:pt idx="24894">
                  <c:v>1.1006088356221582</c:v>
                </c:pt>
                <c:pt idx="24895">
                  <c:v>1.1009951614360796</c:v>
                </c:pt>
                <c:pt idx="24896">
                  <c:v>1.1015091635942669</c:v>
                </c:pt>
                <c:pt idx="24897">
                  <c:v>1.1007350304132748</c:v>
                </c:pt>
                <c:pt idx="24898">
                  <c:v>1.1015391953361875</c:v>
                </c:pt>
                <c:pt idx="24899">
                  <c:v>1.1018304642160297</c:v>
                </c:pt>
                <c:pt idx="24900">
                  <c:v>1.1016070564203557</c:v>
                </c:pt>
                <c:pt idx="24901">
                  <c:v>1.1022650544074921</c:v>
                </c:pt>
                <c:pt idx="24902">
                  <c:v>1.1015484997783416</c:v>
                </c:pt>
                <c:pt idx="24903">
                  <c:v>1.1016205283833362</c:v>
                </c:pt>
                <c:pt idx="24904">
                  <c:v>1.1008321304954813</c:v>
                </c:pt>
                <c:pt idx="24905">
                  <c:v>1.1009058752159548</c:v>
                </c:pt>
                <c:pt idx="24906">
                  <c:v>1.0997685220385605</c:v>
                </c:pt>
                <c:pt idx="24907">
                  <c:v>1.1014473098354398</c:v>
                </c:pt>
                <c:pt idx="24908">
                  <c:v>1.1012147712780176</c:v>
                </c:pt>
                <c:pt idx="24909">
                  <c:v>1.1024058475480032</c:v>
                </c:pt>
                <c:pt idx="24910">
                  <c:v>1.1020960964301392</c:v>
                </c:pt>
                <c:pt idx="24911">
                  <c:v>1.1017640229438674</c:v>
                </c:pt>
                <c:pt idx="24912">
                  <c:v>1.1017706878000317</c:v>
                </c:pt>
                <c:pt idx="24913">
                  <c:v>1.1018741916448103</c:v>
                </c:pt>
                <c:pt idx="24914">
                  <c:v>1.1012221603953929</c:v>
                </c:pt>
                <c:pt idx="24915">
                  <c:v>1.1017585616409411</c:v>
                </c:pt>
                <c:pt idx="24916">
                  <c:v>1.1015287835564331</c:v>
                </c:pt>
                <c:pt idx="24917">
                  <c:v>1.1018059717094653</c:v>
                </c:pt>
                <c:pt idx="24918">
                  <c:v>1.1017816895065213</c:v>
                </c:pt>
                <c:pt idx="24919">
                  <c:v>1.1025859284227191</c:v>
                </c:pt>
                <c:pt idx="24920">
                  <c:v>1.1024585626253518</c:v>
                </c:pt>
                <c:pt idx="24921">
                  <c:v>1.1020596081513236</c:v>
                </c:pt>
                <c:pt idx="24922">
                  <c:v>1.1017883737703378</c:v>
                </c:pt>
                <c:pt idx="24923">
                  <c:v>1.101537557820651</c:v>
                </c:pt>
                <c:pt idx="24924">
                  <c:v>1.1018010769995357</c:v>
                </c:pt>
                <c:pt idx="24925">
                  <c:v>1.1019385032390125</c:v>
                </c:pt>
                <c:pt idx="24926">
                  <c:v>1.1021862104007347</c:v>
                </c:pt>
                <c:pt idx="24927">
                  <c:v>1.1031330062260893</c:v>
                </c:pt>
                <c:pt idx="24928">
                  <c:v>1.101758346244283</c:v>
                </c:pt>
                <c:pt idx="24929">
                  <c:v>1.1015611756368646</c:v>
                </c:pt>
                <c:pt idx="24930">
                  <c:v>1.1017491987270256</c:v>
                </c:pt>
                <c:pt idx="24931">
                  <c:v>1.102935192058939</c:v>
                </c:pt>
                <c:pt idx="24932">
                  <c:v>1.1013931690940624</c:v>
                </c:pt>
                <c:pt idx="24933">
                  <c:v>1.1020684485662824</c:v>
                </c:pt>
                <c:pt idx="24934">
                  <c:v>1.1006384139591827</c:v>
                </c:pt>
                <c:pt idx="24935">
                  <c:v>1.1014164656545244</c:v>
                </c:pt>
                <c:pt idx="24936">
                  <c:v>1.1017006997728194</c:v>
                </c:pt>
                <c:pt idx="24937">
                  <c:v>1.1014773854569972</c:v>
                </c:pt>
                <c:pt idx="24938">
                  <c:v>1.1022433562441194</c:v>
                </c:pt>
                <c:pt idx="24939">
                  <c:v>1.1022051444634666</c:v>
                </c:pt>
                <c:pt idx="24940">
                  <c:v>1.102770094862231</c:v>
                </c:pt>
                <c:pt idx="24941">
                  <c:v>1.1016920297560822</c:v>
                </c:pt>
                <c:pt idx="24942">
                  <c:v>1.1015234276708568</c:v>
                </c:pt>
                <c:pt idx="24943">
                  <c:v>1.1027142498455276</c:v>
                </c:pt>
                <c:pt idx="24944">
                  <c:v>1.102406031388341</c:v>
                </c:pt>
                <c:pt idx="24945">
                  <c:v>1.1027175442584445</c:v>
                </c:pt>
                <c:pt idx="24946">
                  <c:v>1.1011276477678047</c:v>
                </c:pt>
                <c:pt idx="24947">
                  <c:v>1.1020057583732217</c:v>
                </c:pt>
                <c:pt idx="24948">
                  <c:v>1.102479380499076</c:v>
                </c:pt>
                <c:pt idx="24949">
                  <c:v>1.1009575944200605</c:v>
                </c:pt>
                <c:pt idx="24950">
                  <c:v>1.1023832407568102</c:v>
                </c:pt>
                <c:pt idx="24951">
                  <c:v>1.1018790867068784</c:v>
                </c:pt>
                <c:pt idx="24952">
                  <c:v>1.1014303882453405</c:v>
                </c:pt>
                <c:pt idx="24953">
                  <c:v>1.1018790814596551</c:v>
                </c:pt>
                <c:pt idx="24954">
                  <c:v>1.1029312227185073</c:v>
                </c:pt>
                <c:pt idx="24955">
                  <c:v>1.1023904129802242</c:v>
                </c:pt>
                <c:pt idx="24956">
                  <c:v>1.1021950722137093</c:v>
                </c:pt>
                <c:pt idx="24957">
                  <c:v>1.1014544549193734</c:v>
                </c:pt>
                <c:pt idx="24958">
                  <c:v>1.1003475026824221</c:v>
                </c:pt>
                <c:pt idx="24959">
                  <c:v>1.1011728643273861</c:v>
                </c:pt>
                <c:pt idx="24960">
                  <c:v>1.1010972090304358</c:v>
                </c:pt>
                <c:pt idx="24961">
                  <c:v>1.1015502151066332</c:v>
                </c:pt>
                <c:pt idx="24962">
                  <c:v>1.1019748499228068</c:v>
                </c:pt>
                <c:pt idx="24963">
                  <c:v>1.1012906852879996</c:v>
                </c:pt>
                <c:pt idx="24964">
                  <c:v>1.1028223978456064</c:v>
                </c:pt>
                <c:pt idx="24965">
                  <c:v>1.0999207182222908</c:v>
                </c:pt>
                <c:pt idx="24966">
                  <c:v>1.1016570600072817</c:v>
                </c:pt>
                <c:pt idx="24967">
                  <c:v>1.1015697153188044</c:v>
                </c:pt>
                <c:pt idx="24968">
                  <c:v>1.1018693438100924</c:v>
                </c:pt>
                <c:pt idx="24969">
                  <c:v>1.1019032681453373</c:v>
                </c:pt>
                <c:pt idx="24970">
                  <c:v>1.1018218975643959</c:v>
                </c:pt>
                <c:pt idx="24971">
                  <c:v>1.102870409076983</c:v>
                </c:pt>
                <c:pt idx="24972">
                  <c:v>1.1017052868269759</c:v>
                </c:pt>
                <c:pt idx="24973">
                  <c:v>1.1014352390723734</c:v>
                </c:pt>
                <c:pt idx="24974">
                  <c:v>1.1020780736816629</c:v>
                </c:pt>
                <c:pt idx="24975">
                  <c:v>1.1024219465480114</c:v>
                </c:pt>
                <c:pt idx="24976">
                  <c:v>1.1015730011886218</c:v>
                </c:pt>
                <c:pt idx="24977">
                  <c:v>1.1024452341586983</c:v>
                </c:pt>
                <c:pt idx="24978">
                  <c:v>1.1021645852013746</c:v>
                </c:pt>
                <c:pt idx="24979">
                  <c:v>1.1012141314495187</c:v>
                </c:pt>
                <c:pt idx="24980">
                  <c:v>1.1032581566480644</c:v>
                </c:pt>
                <c:pt idx="24981">
                  <c:v>1.1021109507941105</c:v>
                </c:pt>
                <c:pt idx="24982">
                  <c:v>1.1020652468869712</c:v>
                </c:pt>
                <c:pt idx="24983">
                  <c:v>1.1019666430523158</c:v>
                </c:pt>
                <c:pt idx="24984">
                  <c:v>1.1013006723546817</c:v>
                </c:pt>
                <c:pt idx="24985">
                  <c:v>1.1009992207872534</c:v>
                </c:pt>
                <c:pt idx="24986">
                  <c:v>1.1008872092284097</c:v>
                </c:pt>
                <c:pt idx="24987">
                  <c:v>1.1013030991513335</c:v>
                </c:pt>
                <c:pt idx="24988">
                  <c:v>1.1027123102651057</c:v>
                </c:pt>
                <c:pt idx="24989">
                  <c:v>1.1016973914666772</c:v>
                </c:pt>
                <c:pt idx="24990">
                  <c:v>1.1008641938374151</c:v>
                </c:pt>
                <c:pt idx="24991">
                  <c:v>1.1011402670820347</c:v>
                </c:pt>
                <c:pt idx="24992">
                  <c:v>1.1009230301858559</c:v>
                </c:pt>
                <c:pt idx="24993">
                  <c:v>1.1026654567006717</c:v>
                </c:pt>
                <c:pt idx="24994">
                  <c:v>1.1015938721269252</c:v>
                </c:pt>
                <c:pt idx="24995">
                  <c:v>1.0999502867765023</c:v>
                </c:pt>
                <c:pt idx="24996">
                  <c:v>1.1005994763773921</c:v>
                </c:pt>
                <c:pt idx="24997">
                  <c:v>1.1018751519705698</c:v>
                </c:pt>
                <c:pt idx="24998">
                  <c:v>1.1032437909750969</c:v>
                </c:pt>
                <c:pt idx="24999">
                  <c:v>1.1026337100204961</c:v>
                </c:pt>
                <c:pt idx="25000">
                  <c:v>1.1006779308437817</c:v>
                </c:pt>
                <c:pt idx="25001">
                  <c:v>1.1018452870043256</c:v>
                </c:pt>
                <c:pt idx="25002">
                  <c:v>1.1022490110775216</c:v>
                </c:pt>
                <c:pt idx="25003">
                  <c:v>1.1015487607698018</c:v>
                </c:pt>
                <c:pt idx="25004">
                  <c:v>1.1028628035591337</c:v>
                </c:pt>
                <c:pt idx="25005">
                  <c:v>1.1023920299614014</c:v>
                </c:pt>
                <c:pt idx="25006">
                  <c:v>1.1015626387180706</c:v>
                </c:pt>
                <c:pt idx="25007">
                  <c:v>1.1019847505985594</c:v>
                </c:pt>
                <c:pt idx="25008">
                  <c:v>1.1012756315626853</c:v>
                </c:pt>
                <c:pt idx="25009">
                  <c:v>1.1016338746556855</c:v>
                </c:pt>
                <c:pt idx="25010">
                  <c:v>1.1020248131282115</c:v>
                </c:pt>
                <c:pt idx="25011">
                  <c:v>1.1018825833602066</c:v>
                </c:pt>
                <c:pt idx="25012">
                  <c:v>1.1008883194020771</c:v>
                </c:pt>
                <c:pt idx="25013">
                  <c:v>1.1013318282935862</c:v>
                </c:pt>
                <c:pt idx="25014">
                  <c:v>1.1025467067595733</c:v>
                </c:pt>
                <c:pt idx="25015">
                  <c:v>1.1021639723055108</c:v>
                </c:pt>
                <c:pt idx="25016">
                  <c:v>1.1029410321264794</c:v>
                </c:pt>
                <c:pt idx="25017">
                  <c:v>1.1017390476167919</c:v>
                </c:pt>
                <c:pt idx="25018">
                  <c:v>1.1020550137612224</c:v>
                </c:pt>
                <c:pt idx="25019">
                  <c:v>1.1008490689662458</c:v>
                </c:pt>
                <c:pt idx="25020">
                  <c:v>1.1019599310431289</c:v>
                </c:pt>
                <c:pt idx="25021">
                  <c:v>1.1010449446177664</c:v>
                </c:pt>
                <c:pt idx="25022">
                  <c:v>1.1024125163915159</c:v>
                </c:pt>
                <c:pt idx="25023">
                  <c:v>1.1021298606081893</c:v>
                </c:pt>
                <c:pt idx="25024">
                  <c:v>1.1024348060313833</c:v>
                </c:pt>
                <c:pt idx="25025">
                  <c:v>1.101815104036286</c:v>
                </c:pt>
                <c:pt idx="25026">
                  <c:v>1.103170553769345</c:v>
                </c:pt>
                <c:pt idx="25027">
                  <c:v>1.102616127605877</c:v>
                </c:pt>
                <c:pt idx="25028">
                  <c:v>1.1028388339912756</c:v>
                </c:pt>
                <c:pt idx="25029">
                  <c:v>1.1013531555941336</c:v>
                </c:pt>
                <c:pt idx="25030">
                  <c:v>1.1015596183341532</c:v>
                </c:pt>
                <c:pt idx="25031">
                  <c:v>1.1016177969508654</c:v>
                </c:pt>
                <c:pt idx="25032">
                  <c:v>1.1018523172964809</c:v>
                </c:pt>
                <c:pt idx="25033">
                  <c:v>1.1016705518150742</c:v>
                </c:pt>
                <c:pt idx="25034">
                  <c:v>1.1020501785758405</c:v>
                </c:pt>
                <c:pt idx="25035">
                  <c:v>1.1026925023228733</c:v>
                </c:pt>
                <c:pt idx="25036">
                  <c:v>1.1026371747411985</c:v>
                </c:pt>
                <c:pt idx="25037">
                  <c:v>1.1022764720012719</c:v>
                </c:pt>
                <c:pt idx="25038">
                  <c:v>1.1009252313585585</c:v>
                </c:pt>
                <c:pt idx="25039">
                  <c:v>1.102915478241798</c:v>
                </c:pt>
                <c:pt idx="25040">
                  <c:v>1.1014483414835943</c:v>
                </c:pt>
                <c:pt idx="25041">
                  <c:v>1.1031306606340723</c:v>
                </c:pt>
                <c:pt idx="25042">
                  <c:v>1.1005660667313943</c:v>
                </c:pt>
                <c:pt idx="25043">
                  <c:v>1.102172480849015</c:v>
                </c:pt>
                <c:pt idx="25044">
                  <c:v>1.1035104713933912</c:v>
                </c:pt>
                <c:pt idx="25045">
                  <c:v>1.1016116708670924</c:v>
                </c:pt>
                <c:pt idx="25046">
                  <c:v>1.1023469441442959</c:v>
                </c:pt>
                <c:pt idx="25047">
                  <c:v>1.1021102930447204</c:v>
                </c:pt>
                <c:pt idx="25048">
                  <c:v>1.1023018698991942</c:v>
                </c:pt>
                <c:pt idx="25049">
                  <c:v>1.1033102140395494</c:v>
                </c:pt>
                <c:pt idx="25050">
                  <c:v>1.1018014824156384</c:v>
                </c:pt>
                <c:pt idx="25051">
                  <c:v>1.1013803976763303</c:v>
                </c:pt>
                <c:pt idx="25052">
                  <c:v>1.1023705544070179</c:v>
                </c:pt>
                <c:pt idx="25053">
                  <c:v>1.1005357848447401</c:v>
                </c:pt>
                <c:pt idx="25054">
                  <c:v>1.1016283567002152</c:v>
                </c:pt>
                <c:pt idx="25055">
                  <c:v>1.1024637659830834</c:v>
                </c:pt>
                <c:pt idx="25056">
                  <c:v>1.1014259403550002</c:v>
                </c:pt>
                <c:pt idx="25057">
                  <c:v>1.1029196875175631</c:v>
                </c:pt>
                <c:pt idx="25058">
                  <c:v>1.1017412251820338</c:v>
                </c:pt>
                <c:pt idx="25059">
                  <c:v>1.1029571635335642</c:v>
                </c:pt>
                <c:pt idx="25060">
                  <c:v>1.1020502931708023</c:v>
                </c:pt>
                <c:pt idx="25061">
                  <c:v>1.1024323624967656</c:v>
                </c:pt>
                <c:pt idx="25062">
                  <c:v>1.1015896692647364</c:v>
                </c:pt>
                <c:pt idx="25063">
                  <c:v>1.101307441023087</c:v>
                </c:pt>
                <c:pt idx="25064">
                  <c:v>1.1018048493432953</c:v>
                </c:pt>
                <c:pt idx="25065">
                  <c:v>1.1004904392487966</c:v>
                </c:pt>
                <c:pt idx="25066">
                  <c:v>1.1022710290417876</c:v>
                </c:pt>
                <c:pt idx="25067">
                  <c:v>1.1013303914899866</c:v>
                </c:pt>
                <c:pt idx="25068">
                  <c:v>1.1017740315753763</c:v>
                </c:pt>
                <c:pt idx="25069">
                  <c:v>1.1019165027538371</c:v>
                </c:pt>
                <c:pt idx="25070">
                  <c:v>1.1019949886664526</c:v>
                </c:pt>
                <c:pt idx="25071">
                  <c:v>1.1030018307766756</c:v>
                </c:pt>
                <c:pt idx="25072">
                  <c:v>1.1018304077661494</c:v>
                </c:pt>
                <c:pt idx="25073">
                  <c:v>1.1014176402990363</c:v>
                </c:pt>
                <c:pt idx="25074">
                  <c:v>1.1012470353960611</c:v>
                </c:pt>
                <c:pt idx="25075">
                  <c:v>1.1013474035884427</c:v>
                </c:pt>
                <c:pt idx="25076">
                  <c:v>1.1014591128543778</c:v>
                </c:pt>
                <c:pt idx="25077">
                  <c:v>1.100973957234157</c:v>
                </c:pt>
                <c:pt idx="25078">
                  <c:v>1.1022270402808381</c:v>
                </c:pt>
                <c:pt idx="25079">
                  <c:v>1.1004299944866434</c:v>
                </c:pt>
                <c:pt idx="25080">
                  <c:v>1.1016929132925557</c:v>
                </c:pt>
                <c:pt idx="25081">
                  <c:v>1.1021117203559447</c:v>
                </c:pt>
                <c:pt idx="25082">
                  <c:v>1.1023848156647784</c:v>
                </c:pt>
                <c:pt idx="25083">
                  <c:v>1.10219688302882</c:v>
                </c:pt>
                <c:pt idx="25084">
                  <c:v>1.1005801877552275</c:v>
                </c:pt>
                <c:pt idx="25085">
                  <c:v>1.1004509994527041</c:v>
                </c:pt>
                <c:pt idx="25086">
                  <c:v>1.1021517298633394</c:v>
                </c:pt>
                <c:pt idx="25087">
                  <c:v>1.1010252435012502</c:v>
                </c:pt>
                <c:pt idx="25088">
                  <c:v>1.1011508721604977</c:v>
                </c:pt>
                <c:pt idx="25089">
                  <c:v>1.1018650112409107</c:v>
                </c:pt>
                <c:pt idx="25090">
                  <c:v>1.1016703111460138</c:v>
                </c:pt>
                <c:pt idx="25091">
                  <c:v>1.101603136369619</c:v>
                </c:pt>
                <c:pt idx="25092">
                  <c:v>1.1030312140446528</c:v>
                </c:pt>
                <c:pt idx="25093">
                  <c:v>1.102907261057799</c:v>
                </c:pt>
                <c:pt idx="25094">
                  <c:v>1.1015187368589054</c:v>
                </c:pt>
                <c:pt idx="25095">
                  <c:v>1.1032961685653142</c:v>
                </c:pt>
                <c:pt idx="25096">
                  <c:v>1.1016980490536226</c:v>
                </c:pt>
                <c:pt idx="25097">
                  <c:v>1.1016101802105873</c:v>
                </c:pt>
                <c:pt idx="25098">
                  <c:v>1.102202186006902</c:v>
                </c:pt>
                <c:pt idx="25099">
                  <c:v>1.1012444567721249</c:v>
                </c:pt>
                <c:pt idx="25100">
                  <c:v>1.1014636066910151</c:v>
                </c:pt>
                <c:pt idx="25101">
                  <c:v>1.1018505251993338</c:v>
                </c:pt>
                <c:pt idx="25102">
                  <c:v>1.1020971882416113</c:v>
                </c:pt>
                <c:pt idx="25103">
                  <c:v>1.101458417824513</c:v>
                </c:pt>
                <c:pt idx="25104">
                  <c:v>1.1026631065349275</c:v>
                </c:pt>
                <c:pt idx="25105">
                  <c:v>1.1018510371601682</c:v>
                </c:pt>
                <c:pt idx="25106">
                  <c:v>1.1013041976950368</c:v>
                </c:pt>
                <c:pt idx="25107">
                  <c:v>1.1019416539338163</c:v>
                </c:pt>
                <c:pt idx="25108">
                  <c:v>1.1020878420116809</c:v>
                </c:pt>
                <c:pt idx="25109">
                  <c:v>1.102167320991952</c:v>
                </c:pt>
                <c:pt idx="25110">
                  <c:v>1.101582408152755</c:v>
                </c:pt>
                <c:pt idx="25111">
                  <c:v>1.1016963317905677</c:v>
                </c:pt>
                <c:pt idx="25112">
                  <c:v>1.1018320742925953</c:v>
                </c:pt>
                <c:pt idx="25113">
                  <c:v>1.1015320202053873</c:v>
                </c:pt>
                <c:pt idx="25114">
                  <c:v>1.1011933773402611</c:v>
                </c:pt>
                <c:pt idx="25115">
                  <c:v>1.102115269773426</c:v>
                </c:pt>
                <c:pt idx="25116">
                  <c:v>1.1021226158748558</c:v>
                </c:pt>
                <c:pt idx="25117">
                  <c:v>1.1011175972082903</c:v>
                </c:pt>
                <c:pt idx="25118">
                  <c:v>1.1024665442363257</c:v>
                </c:pt>
                <c:pt idx="25119">
                  <c:v>1.1026925023228735</c:v>
                </c:pt>
                <c:pt idx="25120">
                  <c:v>1.1014285161109445</c:v>
                </c:pt>
                <c:pt idx="25121">
                  <c:v>1.101616769201883</c:v>
                </c:pt>
                <c:pt idx="25122">
                  <c:v>1.1006393707259363</c:v>
                </c:pt>
                <c:pt idx="25123">
                  <c:v>1.1015883801344792</c:v>
                </c:pt>
                <c:pt idx="25124">
                  <c:v>1.1025038373959741</c:v>
                </c:pt>
                <c:pt idx="25125">
                  <c:v>1.1022642378479393</c:v>
                </c:pt>
                <c:pt idx="25126">
                  <c:v>1.1026640361216973</c:v>
                </c:pt>
                <c:pt idx="25127">
                  <c:v>1.1019722458748535</c:v>
                </c:pt>
                <c:pt idx="25128">
                  <c:v>1.1010953040626024</c:v>
                </c:pt>
                <c:pt idx="25129">
                  <c:v>1.1021079287962936</c:v>
                </c:pt>
                <c:pt idx="25130">
                  <c:v>1.1019774993709941</c:v>
                </c:pt>
                <c:pt idx="25131">
                  <c:v>1.1021428271701363</c:v>
                </c:pt>
                <c:pt idx="25132">
                  <c:v>1.1017054872595979</c:v>
                </c:pt>
                <c:pt idx="25133">
                  <c:v>1.1017208783160395</c:v>
                </c:pt>
                <c:pt idx="25134">
                  <c:v>1.102409703847316</c:v>
                </c:pt>
                <c:pt idx="25135">
                  <c:v>1.1004690694784105</c:v>
                </c:pt>
                <c:pt idx="25136">
                  <c:v>1.1019914354320728</c:v>
                </c:pt>
                <c:pt idx="25137">
                  <c:v>1.101961262647734</c:v>
                </c:pt>
                <c:pt idx="25138">
                  <c:v>1.1022659603309379</c:v>
                </c:pt>
                <c:pt idx="25139">
                  <c:v>1.1031361227858165</c:v>
                </c:pt>
                <c:pt idx="25140">
                  <c:v>1.1013258070874969</c:v>
                </c:pt>
                <c:pt idx="25141">
                  <c:v>1.1013489145960325</c:v>
                </c:pt>
                <c:pt idx="25142">
                  <c:v>1.1025163849577042</c:v>
                </c:pt>
                <c:pt idx="25143">
                  <c:v>1.1018525505264893</c:v>
                </c:pt>
                <c:pt idx="25144">
                  <c:v>1.1014586727982374</c:v>
                </c:pt>
                <c:pt idx="25145">
                  <c:v>1.1015495272191445</c:v>
                </c:pt>
                <c:pt idx="25146">
                  <c:v>1.1025475086229231</c:v>
                </c:pt>
                <c:pt idx="25147">
                  <c:v>1.1021723739487088</c:v>
                </c:pt>
                <c:pt idx="25148">
                  <c:v>1.1019028871058079</c:v>
                </c:pt>
                <c:pt idx="25149">
                  <c:v>1.1026655618711452</c:v>
                </c:pt>
                <c:pt idx="25150">
                  <c:v>1.1017048749070901</c:v>
                </c:pt>
                <c:pt idx="25151">
                  <c:v>1.1022608765725879</c:v>
                </c:pt>
                <c:pt idx="25152">
                  <c:v>1.1018653997355257</c:v>
                </c:pt>
                <c:pt idx="25153">
                  <c:v>1.1021487019644931</c:v>
                </c:pt>
                <c:pt idx="25154">
                  <c:v>1.1025287549355425</c:v>
                </c:pt>
                <c:pt idx="25155">
                  <c:v>1.1020621432396731</c:v>
                </c:pt>
                <c:pt idx="25156">
                  <c:v>1.1013649978510962</c:v>
                </c:pt>
                <c:pt idx="25157">
                  <c:v>1.1019039858132929</c:v>
                </c:pt>
                <c:pt idx="25158">
                  <c:v>1.1014451878280596</c:v>
                </c:pt>
                <c:pt idx="25159">
                  <c:v>1.1035162718522917</c:v>
                </c:pt>
                <c:pt idx="25160">
                  <c:v>1.1021750591457213</c:v>
                </c:pt>
                <c:pt idx="25161">
                  <c:v>1.1029230328241197</c:v>
                </c:pt>
                <c:pt idx="25162">
                  <c:v>1.1022064462619312</c:v>
                </c:pt>
                <c:pt idx="25163">
                  <c:v>1.1022363514286357</c:v>
                </c:pt>
                <c:pt idx="25164">
                  <c:v>1.1006904937725943</c:v>
                </c:pt>
                <c:pt idx="25165">
                  <c:v>1.1021340165292279</c:v>
                </c:pt>
                <c:pt idx="25166">
                  <c:v>1.1014887295689049</c:v>
                </c:pt>
                <c:pt idx="25167">
                  <c:v>1.1022701686967269</c:v>
                </c:pt>
                <c:pt idx="25168">
                  <c:v>1.1010030902842169</c:v>
                </c:pt>
                <c:pt idx="25169">
                  <c:v>1.101388479981591</c:v>
                </c:pt>
                <c:pt idx="25170">
                  <c:v>1.1025468098983791</c:v>
                </c:pt>
                <c:pt idx="25171">
                  <c:v>1.1016405878216167</c:v>
                </c:pt>
                <c:pt idx="25172">
                  <c:v>1.1024636302783792</c:v>
                </c:pt>
                <c:pt idx="25173">
                  <c:v>1.1018530264427477</c:v>
                </c:pt>
                <c:pt idx="25174">
                  <c:v>1.1011802136140281</c:v>
                </c:pt>
                <c:pt idx="25175">
                  <c:v>1.1009394760553168</c:v>
                </c:pt>
                <c:pt idx="25176">
                  <c:v>1.1013622399309391</c:v>
                </c:pt>
                <c:pt idx="25177">
                  <c:v>1.1008627905533792</c:v>
                </c:pt>
                <c:pt idx="25178">
                  <c:v>1.1018998898590038</c:v>
                </c:pt>
                <c:pt idx="25179">
                  <c:v>1.1018081280622247</c:v>
                </c:pt>
                <c:pt idx="25180">
                  <c:v>1.1006781169941233</c:v>
                </c:pt>
                <c:pt idx="25181">
                  <c:v>1.1013629562933274</c:v>
                </c:pt>
                <c:pt idx="25182">
                  <c:v>1.1010403030554641</c:v>
                </c:pt>
                <c:pt idx="25183">
                  <c:v>1.102578731076397</c:v>
                </c:pt>
                <c:pt idx="25184">
                  <c:v>1.1023147887143914</c:v>
                </c:pt>
                <c:pt idx="25185">
                  <c:v>1.1021806319873089</c:v>
                </c:pt>
                <c:pt idx="25186">
                  <c:v>1.1021375046884754</c:v>
                </c:pt>
                <c:pt idx="25187">
                  <c:v>1.101577249160349</c:v>
                </c:pt>
                <c:pt idx="25188">
                  <c:v>1.1016247383979723</c:v>
                </c:pt>
                <c:pt idx="25189">
                  <c:v>1.0999613722262926</c:v>
                </c:pt>
                <c:pt idx="25190">
                  <c:v>1.1016795126327219</c:v>
                </c:pt>
                <c:pt idx="25191">
                  <c:v>1.1020058293977875</c:v>
                </c:pt>
                <c:pt idx="25192">
                  <c:v>1.1022242738511601</c:v>
                </c:pt>
                <c:pt idx="25193">
                  <c:v>1.1020666419049756</c:v>
                </c:pt>
                <c:pt idx="25194">
                  <c:v>1.1014690634492017</c:v>
                </c:pt>
                <c:pt idx="25195">
                  <c:v>1.1024630054722164</c:v>
                </c:pt>
                <c:pt idx="25196">
                  <c:v>1.1022497581779211</c:v>
                </c:pt>
                <c:pt idx="25197">
                  <c:v>1.1014506929065184</c:v>
                </c:pt>
                <c:pt idx="25198">
                  <c:v>1.1019517320282404</c:v>
                </c:pt>
                <c:pt idx="25199">
                  <c:v>1.1011612294430844</c:v>
                </c:pt>
                <c:pt idx="25200">
                  <c:v>1.1014002749234415</c:v>
                </c:pt>
                <c:pt idx="25201">
                  <c:v>1.1013611487671298</c:v>
                </c:pt>
                <c:pt idx="25202">
                  <c:v>1.1023979999651219</c:v>
                </c:pt>
                <c:pt idx="25203">
                  <c:v>1.1023406637102753</c:v>
                </c:pt>
                <c:pt idx="25204">
                  <c:v>1.1019829011556228</c:v>
                </c:pt>
                <c:pt idx="25205">
                  <c:v>1.1018584674314451</c:v>
                </c:pt>
                <c:pt idx="25206">
                  <c:v>1.1016649496887103</c:v>
                </c:pt>
                <c:pt idx="25207">
                  <c:v>1.1009604865567248</c:v>
                </c:pt>
                <c:pt idx="25208">
                  <c:v>1.1011618938873748</c:v>
                </c:pt>
                <c:pt idx="25209">
                  <c:v>1.1018484080261048</c:v>
                </c:pt>
                <c:pt idx="25210">
                  <c:v>1.102217490973064</c:v>
                </c:pt>
                <c:pt idx="25211">
                  <c:v>1.1021276682200172</c:v>
                </c:pt>
                <c:pt idx="25212">
                  <c:v>1.1017015917963906</c:v>
                </c:pt>
                <c:pt idx="25213">
                  <c:v>1.1025295661820582</c:v>
                </c:pt>
                <c:pt idx="25214">
                  <c:v>1.1018497184394045</c:v>
                </c:pt>
                <c:pt idx="25215">
                  <c:v>1.1028630649007973</c:v>
                </c:pt>
                <c:pt idx="25216">
                  <c:v>1.1037970137521895</c:v>
                </c:pt>
                <c:pt idx="25217">
                  <c:v>1.1028356479520791</c:v>
                </c:pt>
                <c:pt idx="25218">
                  <c:v>1.1005101900094403</c:v>
                </c:pt>
                <c:pt idx="25219">
                  <c:v>1.1006000745989293</c:v>
                </c:pt>
                <c:pt idx="25220">
                  <c:v>1.1007085749301164</c:v>
                </c:pt>
                <c:pt idx="25221">
                  <c:v>1.1016636422522761</c:v>
                </c:pt>
                <c:pt idx="25222">
                  <c:v>1.1018204287195548</c:v>
                </c:pt>
                <c:pt idx="25223">
                  <c:v>1.101881619511647</c:v>
                </c:pt>
                <c:pt idx="25224">
                  <c:v>1.1015765543571718</c:v>
                </c:pt>
                <c:pt idx="25225">
                  <c:v>1.1011771460314757</c:v>
                </c:pt>
                <c:pt idx="25226">
                  <c:v>1.1020604918261425</c:v>
                </c:pt>
                <c:pt idx="25227">
                  <c:v>1.10143502843987</c:v>
                </c:pt>
                <c:pt idx="25228">
                  <c:v>1.1014173741910873</c:v>
                </c:pt>
                <c:pt idx="25229">
                  <c:v>1.1016857727455598</c:v>
                </c:pt>
                <c:pt idx="25230">
                  <c:v>1.1017765666430888</c:v>
                </c:pt>
                <c:pt idx="25231">
                  <c:v>1.1015092457965809</c:v>
                </c:pt>
                <c:pt idx="25232">
                  <c:v>1.1020621869522935</c:v>
                </c:pt>
                <c:pt idx="25233">
                  <c:v>1.1025852927120627</c:v>
                </c:pt>
                <c:pt idx="25234">
                  <c:v>1.1016984666899898</c:v>
                </c:pt>
                <c:pt idx="25235">
                  <c:v>1.1018267409026521</c:v>
                </c:pt>
                <c:pt idx="25236">
                  <c:v>1.102221230146297</c:v>
                </c:pt>
                <c:pt idx="25237">
                  <c:v>1.102965977294931</c:v>
                </c:pt>
                <c:pt idx="25238">
                  <c:v>1.1017631651691639</c:v>
                </c:pt>
                <c:pt idx="25239">
                  <c:v>1.1017512756373447</c:v>
                </c:pt>
                <c:pt idx="25240">
                  <c:v>1.1024054620941766</c:v>
                </c:pt>
                <c:pt idx="25241">
                  <c:v>1.1015625634899351</c:v>
                </c:pt>
                <c:pt idx="25242">
                  <c:v>1.1011189465839317</c:v>
                </c:pt>
                <c:pt idx="25243">
                  <c:v>1.1013183825418633</c:v>
                </c:pt>
                <c:pt idx="25244">
                  <c:v>1.102170540851086</c:v>
                </c:pt>
                <c:pt idx="25245">
                  <c:v>1.1015863288953591</c:v>
                </c:pt>
                <c:pt idx="25246">
                  <c:v>1.1016683010274035</c:v>
                </c:pt>
                <c:pt idx="25247">
                  <c:v>1.1010144072834585</c:v>
                </c:pt>
                <c:pt idx="25248">
                  <c:v>1.1019411055565367</c:v>
                </c:pt>
                <c:pt idx="25249">
                  <c:v>1.1021763565468212</c:v>
                </c:pt>
                <c:pt idx="25250">
                  <c:v>1.1030880294319974</c:v>
                </c:pt>
                <c:pt idx="25251">
                  <c:v>1.1027428905755572</c:v>
                </c:pt>
                <c:pt idx="25252">
                  <c:v>1.1015327536129775</c:v>
                </c:pt>
                <c:pt idx="25253">
                  <c:v>1.1014918689941435</c:v>
                </c:pt>
                <c:pt idx="25254">
                  <c:v>1.1026855755968332</c:v>
                </c:pt>
                <c:pt idx="25255">
                  <c:v>1.101158604229681</c:v>
                </c:pt>
                <c:pt idx="25256">
                  <c:v>1.1026448712443735</c:v>
                </c:pt>
                <c:pt idx="25257">
                  <c:v>1.1015405500032744</c:v>
                </c:pt>
                <c:pt idx="25258">
                  <c:v>1.1017184173403713</c:v>
                </c:pt>
                <c:pt idx="25259">
                  <c:v>1.1013696618371875</c:v>
                </c:pt>
                <c:pt idx="25260">
                  <c:v>1.1024947417868189</c:v>
                </c:pt>
                <c:pt idx="25261">
                  <c:v>1.1016253440402104</c:v>
                </c:pt>
                <c:pt idx="25262">
                  <c:v>1.101297208185694</c:v>
                </c:pt>
                <c:pt idx="25263">
                  <c:v>1.1011026009648943</c:v>
                </c:pt>
                <c:pt idx="25264">
                  <c:v>1.1011750366855209</c:v>
                </c:pt>
                <c:pt idx="25265">
                  <c:v>1.1021737444795496</c:v>
                </c:pt>
                <c:pt idx="25266">
                  <c:v>1.1022328750739872</c:v>
                </c:pt>
                <c:pt idx="25267">
                  <c:v>1.1020729934618747</c:v>
                </c:pt>
                <c:pt idx="25268">
                  <c:v>1.1025395273432135</c:v>
                </c:pt>
                <c:pt idx="25269">
                  <c:v>1.1013753389356824</c:v>
                </c:pt>
                <c:pt idx="25270">
                  <c:v>1.1018472979353928</c:v>
                </c:pt>
                <c:pt idx="25271">
                  <c:v>1.1019744988006692</c:v>
                </c:pt>
                <c:pt idx="25272">
                  <c:v>1.1009417809088153</c:v>
                </c:pt>
                <c:pt idx="25273">
                  <c:v>1.1021192514386426</c:v>
                </c:pt>
                <c:pt idx="25274">
                  <c:v>1.1013876140304661</c:v>
                </c:pt>
                <c:pt idx="25275">
                  <c:v>1.1022393052144288</c:v>
                </c:pt>
                <c:pt idx="25276">
                  <c:v>1.1008003297007822</c:v>
                </c:pt>
                <c:pt idx="25277">
                  <c:v>1.1012874204269036</c:v>
                </c:pt>
                <c:pt idx="25278">
                  <c:v>1.103232338217965</c:v>
                </c:pt>
                <c:pt idx="25279">
                  <c:v>1.1015796586475033</c:v>
                </c:pt>
                <c:pt idx="25280">
                  <c:v>1.1017197565295735</c:v>
                </c:pt>
                <c:pt idx="25281">
                  <c:v>1.1009996275731311</c:v>
                </c:pt>
                <c:pt idx="25282">
                  <c:v>1.1019151747199512</c:v>
                </c:pt>
                <c:pt idx="25283">
                  <c:v>1.1010909500839385</c:v>
                </c:pt>
                <c:pt idx="25284">
                  <c:v>1.1023272537951312</c:v>
                </c:pt>
                <c:pt idx="25285">
                  <c:v>1.101502715010644</c:v>
                </c:pt>
                <c:pt idx="25286">
                  <c:v>1.1020929723037662</c:v>
                </c:pt>
                <c:pt idx="25287">
                  <c:v>1.1008571094101023</c:v>
                </c:pt>
                <c:pt idx="25288">
                  <c:v>1.1020246439101025</c:v>
                </c:pt>
                <c:pt idx="25289">
                  <c:v>1.1030050852943318</c:v>
                </c:pt>
                <c:pt idx="25290">
                  <c:v>1.1014447937342453</c:v>
                </c:pt>
                <c:pt idx="25291">
                  <c:v>1.1012435271573757</c:v>
                </c:pt>
                <c:pt idx="25292">
                  <c:v>1.1008660030355792</c:v>
                </c:pt>
                <c:pt idx="25293">
                  <c:v>1.1021110629164201</c:v>
                </c:pt>
                <c:pt idx="25294">
                  <c:v>1.1033213532603687</c:v>
                </c:pt>
                <c:pt idx="25295">
                  <c:v>1.1009003101525081</c:v>
                </c:pt>
                <c:pt idx="25296">
                  <c:v>1.1009648762691564</c:v>
                </c:pt>
                <c:pt idx="25297">
                  <c:v>1.1028538676514539</c:v>
                </c:pt>
                <c:pt idx="25298">
                  <c:v>1.1028282096008211</c:v>
                </c:pt>
                <c:pt idx="25299">
                  <c:v>1.1017627099241363</c:v>
                </c:pt>
                <c:pt idx="25300">
                  <c:v>1.1024994392365153</c:v>
                </c:pt>
                <c:pt idx="25301">
                  <c:v>1.1014078992805441</c:v>
                </c:pt>
                <c:pt idx="25302">
                  <c:v>1.1027343553307307</c:v>
                </c:pt>
                <c:pt idx="25303">
                  <c:v>1.1014781404117484</c:v>
                </c:pt>
                <c:pt idx="25304">
                  <c:v>1.1009452331304881</c:v>
                </c:pt>
                <c:pt idx="25305">
                  <c:v>1.1021083202809558</c:v>
                </c:pt>
                <c:pt idx="25306">
                  <c:v>1.1019047267548538</c:v>
                </c:pt>
                <c:pt idx="25307">
                  <c:v>1.1022276730705483</c:v>
                </c:pt>
                <c:pt idx="25308">
                  <c:v>1.1019881463025505</c:v>
                </c:pt>
                <c:pt idx="25309">
                  <c:v>1.1017794924996722</c:v>
                </c:pt>
                <c:pt idx="25310">
                  <c:v>1.1023479869137758</c:v>
                </c:pt>
                <c:pt idx="25311">
                  <c:v>1.1018181818181818</c:v>
                </c:pt>
                <c:pt idx="25312">
                  <c:v>1.1020526904806376</c:v>
                </c:pt>
                <c:pt idx="25313">
                  <c:v>1.1022115703196091</c:v>
                </c:pt>
                <c:pt idx="25314">
                  <c:v>1.1008626413456366</c:v>
                </c:pt>
                <c:pt idx="25315">
                  <c:v>1.1023166055845683</c:v>
                </c:pt>
                <c:pt idx="25316">
                  <c:v>1.1016789141072714</c:v>
                </c:pt>
                <c:pt idx="25317">
                  <c:v>1.1031577919015085</c:v>
                </c:pt>
                <c:pt idx="25318">
                  <c:v>1.1018107537821269</c:v>
                </c:pt>
                <c:pt idx="25319">
                  <c:v>1.1027159922178922</c:v>
                </c:pt>
                <c:pt idx="25320">
                  <c:v>1.101326009528123</c:v>
                </c:pt>
                <c:pt idx="25321">
                  <c:v>1.1014526578747832</c:v>
                </c:pt>
                <c:pt idx="25322">
                  <c:v>1.1019597565237178</c:v>
                </c:pt>
                <c:pt idx="25323">
                  <c:v>1.1022930745095529</c:v>
                </c:pt>
                <c:pt idx="25324">
                  <c:v>1.1023940819328055</c:v>
                </c:pt>
                <c:pt idx="25325">
                  <c:v>1.1012476982235702</c:v>
                </c:pt>
                <c:pt idx="25326">
                  <c:v>1.1019935419280196</c:v>
                </c:pt>
                <c:pt idx="25327">
                  <c:v>1.1004449315150118</c:v>
                </c:pt>
                <c:pt idx="25328">
                  <c:v>1.1022683464115797</c:v>
                </c:pt>
                <c:pt idx="25329">
                  <c:v>1.1024303935602711</c:v>
                </c:pt>
                <c:pt idx="25330">
                  <c:v>1.1016398460116728</c:v>
                </c:pt>
                <c:pt idx="25331">
                  <c:v>1.1021445929474665</c:v>
                </c:pt>
                <c:pt idx="25332">
                  <c:v>1.1021928154837137</c:v>
                </c:pt>
                <c:pt idx="25333">
                  <c:v>1.1027011216884164</c:v>
                </c:pt>
                <c:pt idx="25334">
                  <c:v>1.1022701686967267</c:v>
                </c:pt>
                <c:pt idx="25335">
                  <c:v>1.1029958836866318</c:v>
                </c:pt>
                <c:pt idx="25336">
                  <c:v>1.1010776473017354</c:v>
                </c:pt>
                <c:pt idx="25337">
                  <c:v>1.1018722336382809</c:v>
                </c:pt>
                <c:pt idx="25338">
                  <c:v>1.1023882029065661</c:v>
                </c:pt>
                <c:pt idx="25339">
                  <c:v>1.1013197282435454</c:v>
                </c:pt>
                <c:pt idx="25340">
                  <c:v>1.1007289223465961</c:v>
                </c:pt>
                <c:pt idx="25341">
                  <c:v>1.1008876793959683</c:v>
                </c:pt>
                <c:pt idx="25342">
                  <c:v>1.102412823070531</c:v>
                </c:pt>
                <c:pt idx="25343">
                  <c:v>1.1017982628357883</c:v>
                </c:pt>
                <c:pt idx="25344">
                  <c:v>1.1006414573711065</c:v>
                </c:pt>
                <c:pt idx="25345">
                  <c:v>1.1019923823313544</c:v>
                </c:pt>
                <c:pt idx="25346">
                  <c:v>1.1012502858253153</c:v>
                </c:pt>
                <c:pt idx="25347">
                  <c:v>1.1033067718558078</c:v>
                </c:pt>
                <c:pt idx="25348">
                  <c:v>1.1017931589341006</c:v>
                </c:pt>
                <c:pt idx="25349">
                  <c:v>1.1017191802499058</c:v>
                </c:pt>
                <c:pt idx="25350">
                  <c:v>1.1001409671421727</c:v>
                </c:pt>
                <c:pt idx="25351">
                  <c:v>1.1011044861499195</c:v>
                </c:pt>
                <c:pt idx="25352">
                  <c:v>1.1027923744710257</c:v>
                </c:pt>
                <c:pt idx="25353">
                  <c:v>1.1020452578873745</c:v>
                </c:pt>
                <c:pt idx="25354">
                  <c:v>1.1011874273985653</c:v>
                </c:pt>
                <c:pt idx="25355">
                  <c:v>1.1020392303333206</c:v>
                </c:pt>
                <c:pt idx="25356">
                  <c:v>1.1005763701934512</c:v>
                </c:pt>
                <c:pt idx="25357">
                  <c:v>1.1011826295000031</c:v>
                </c:pt>
                <c:pt idx="25358">
                  <c:v>1.1012928729351332</c:v>
                </c:pt>
                <c:pt idx="25359">
                  <c:v>1.1019448254214737</c:v>
                </c:pt>
                <c:pt idx="25360">
                  <c:v>1.1020541402810251</c:v>
                </c:pt>
                <c:pt idx="25361">
                  <c:v>1.1009952054498984</c:v>
                </c:pt>
                <c:pt idx="25362">
                  <c:v>1.1019343873452188</c:v>
                </c:pt>
                <c:pt idx="25363">
                  <c:v>1.1012451223537973</c:v>
                </c:pt>
                <c:pt idx="25364">
                  <c:v>1.1013894339071733</c:v>
                </c:pt>
                <c:pt idx="25365">
                  <c:v>1.1017194228401803</c:v>
                </c:pt>
                <c:pt idx="25366">
                  <c:v>1.1014330485719277</c:v>
                </c:pt>
                <c:pt idx="25367">
                  <c:v>1.1021629694349762</c:v>
                </c:pt>
                <c:pt idx="25368">
                  <c:v>1.1021126033075348</c:v>
                </c:pt>
                <c:pt idx="25369">
                  <c:v>1.1011013010916584</c:v>
                </c:pt>
                <c:pt idx="25370">
                  <c:v>1.1002519672095938</c:v>
                </c:pt>
                <c:pt idx="25371">
                  <c:v>1.1013411068650738</c:v>
                </c:pt>
                <c:pt idx="25372">
                  <c:v>1.1016186089844706</c:v>
                </c:pt>
                <c:pt idx="25373">
                  <c:v>1.1025706913440931</c:v>
                </c:pt>
                <c:pt idx="25374">
                  <c:v>1.1022127110390243</c:v>
                </c:pt>
                <c:pt idx="25375">
                  <c:v>1.1019448377540657</c:v>
                </c:pt>
                <c:pt idx="25376">
                  <c:v>1.1028312411531653</c:v>
                </c:pt>
                <c:pt idx="25377">
                  <c:v>1.1001580876451977</c:v>
                </c:pt>
                <c:pt idx="25378">
                  <c:v>1.1021332434600513</c:v>
                </c:pt>
                <c:pt idx="25379">
                  <c:v>1.1024693436720376</c:v>
                </c:pt>
                <c:pt idx="25380">
                  <c:v>1.1032291729628321</c:v>
                </c:pt>
                <c:pt idx="25381">
                  <c:v>1.1019422306205937</c:v>
                </c:pt>
                <c:pt idx="25382">
                  <c:v>1.101556956432195</c:v>
                </c:pt>
                <c:pt idx="25383">
                  <c:v>1.1014953508839902</c:v>
                </c:pt>
                <c:pt idx="25384">
                  <c:v>1.1023519028826179</c:v>
                </c:pt>
                <c:pt idx="25385">
                  <c:v>1.1011625686486866</c:v>
                </c:pt>
                <c:pt idx="25386">
                  <c:v>1.1020580871298482</c:v>
                </c:pt>
                <c:pt idx="25387">
                  <c:v>1.1012930421726301</c:v>
                </c:pt>
                <c:pt idx="25388">
                  <c:v>1.1012589945415183</c:v>
                </c:pt>
                <c:pt idx="25389">
                  <c:v>1.1022199144334237</c:v>
                </c:pt>
                <c:pt idx="25390">
                  <c:v>1.1013637643605803</c:v>
                </c:pt>
                <c:pt idx="25391">
                  <c:v>1.1028036987556238</c:v>
                </c:pt>
                <c:pt idx="25392">
                  <c:v>1.1018411556867602</c:v>
                </c:pt>
                <c:pt idx="25393">
                  <c:v>1.1018522924576755</c:v>
                </c:pt>
                <c:pt idx="25394">
                  <c:v>1.1016654704244411</c:v>
                </c:pt>
                <c:pt idx="25395">
                  <c:v>1.1016125568833388</c:v>
                </c:pt>
                <c:pt idx="25396">
                  <c:v>1.10210146893164</c:v>
                </c:pt>
                <c:pt idx="25397">
                  <c:v>1.1019273046451177</c:v>
                </c:pt>
                <c:pt idx="25398">
                  <c:v>1.1009997528069773</c:v>
                </c:pt>
                <c:pt idx="25399">
                  <c:v>1.1025750452973795</c:v>
                </c:pt>
                <c:pt idx="25400">
                  <c:v>1.1009555137049463</c:v>
                </c:pt>
                <c:pt idx="25401">
                  <c:v>1.1018929859775746</c:v>
                </c:pt>
                <c:pt idx="25402">
                  <c:v>1.1021406003801657</c:v>
                </c:pt>
                <c:pt idx="25403">
                  <c:v>1.1019261968803344</c:v>
                </c:pt>
                <c:pt idx="25404">
                  <c:v>1.1016984131203138</c:v>
                </c:pt>
                <c:pt idx="25405">
                  <c:v>1.102039756096364</c:v>
                </c:pt>
                <c:pt idx="25406">
                  <c:v>1.1005335249992296</c:v>
                </c:pt>
                <c:pt idx="25407">
                  <c:v>1.1020293330842317</c:v>
                </c:pt>
                <c:pt idx="25408">
                  <c:v>1.1025461889795296</c:v>
                </c:pt>
                <c:pt idx="25409">
                  <c:v>1.1012350217374047</c:v>
                </c:pt>
                <c:pt idx="25410">
                  <c:v>1.1012520377789365</c:v>
                </c:pt>
                <c:pt idx="25411">
                  <c:v>1.1030534797051275</c:v>
                </c:pt>
                <c:pt idx="25412">
                  <c:v>1.1022748745512188</c:v>
                </c:pt>
                <c:pt idx="25413">
                  <c:v>1.1020368451990534</c:v>
                </c:pt>
                <c:pt idx="25414">
                  <c:v>1.1005118895970696</c:v>
                </c:pt>
                <c:pt idx="25415">
                  <c:v>1.1006674883955885</c:v>
                </c:pt>
                <c:pt idx="25416">
                  <c:v>1.1017207795395749</c:v>
                </c:pt>
                <c:pt idx="25417">
                  <c:v>1.1016839413311239</c:v>
                </c:pt>
                <c:pt idx="25418">
                  <c:v>1.1029430019137716</c:v>
                </c:pt>
                <c:pt idx="25419">
                  <c:v>1.100488165174957</c:v>
                </c:pt>
                <c:pt idx="25420">
                  <c:v>1.1019731879170709</c:v>
                </c:pt>
                <c:pt idx="25421">
                  <c:v>1.100997900679795</c:v>
                </c:pt>
                <c:pt idx="25422">
                  <c:v>1.1020462057161904</c:v>
                </c:pt>
                <c:pt idx="25423">
                  <c:v>1.1022878642507343</c:v>
                </c:pt>
                <c:pt idx="25424">
                  <c:v>1.1025826008168442</c:v>
                </c:pt>
                <c:pt idx="25425">
                  <c:v>1.1024196468887026</c:v>
                </c:pt>
                <c:pt idx="25426">
                  <c:v>1.1019883193791011</c:v>
                </c:pt>
                <c:pt idx="25427">
                  <c:v>1.102429436744911</c:v>
                </c:pt>
                <c:pt idx="25428">
                  <c:v>1.1016917365456362</c:v>
                </c:pt>
                <c:pt idx="25429">
                  <c:v>1.1022360101672837</c:v>
                </c:pt>
                <c:pt idx="25430">
                  <c:v>1.1012623280238245</c:v>
                </c:pt>
                <c:pt idx="25431">
                  <c:v>1.1014228190464774</c:v>
                </c:pt>
                <c:pt idx="25432">
                  <c:v>1.1008392529425788</c:v>
                </c:pt>
                <c:pt idx="25433">
                  <c:v>1.1004925705062265</c:v>
                </c:pt>
                <c:pt idx="25434">
                  <c:v>1.101836951982768</c:v>
                </c:pt>
                <c:pt idx="25435">
                  <c:v>1.1027922050976309</c:v>
                </c:pt>
                <c:pt idx="25436">
                  <c:v>1.1007345413751268</c:v>
                </c:pt>
                <c:pt idx="25437">
                  <c:v>1.1025331506480149</c:v>
                </c:pt>
                <c:pt idx="25438">
                  <c:v>1.1008445628053889</c:v>
                </c:pt>
                <c:pt idx="25439">
                  <c:v>1.1008075946629263</c:v>
                </c:pt>
                <c:pt idx="25440">
                  <c:v>1.1016279800658539</c:v>
                </c:pt>
                <c:pt idx="25441">
                  <c:v>1.1015946807294952</c:v>
                </c:pt>
                <c:pt idx="25442">
                  <c:v>1.1013764859541491</c:v>
                </c:pt>
                <c:pt idx="25443">
                  <c:v>1.1023445964247023</c:v>
                </c:pt>
                <c:pt idx="25444">
                  <c:v>1.1009706534671413</c:v>
                </c:pt>
                <c:pt idx="25445">
                  <c:v>1.1009681871689776</c:v>
                </c:pt>
                <c:pt idx="25446">
                  <c:v>1.1023354514415782</c:v>
                </c:pt>
                <c:pt idx="25447">
                  <c:v>1.1022626995746594</c:v>
                </c:pt>
                <c:pt idx="25448">
                  <c:v>1.1024137787915775</c:v>
                </c:pt>
                <c:pt idx="25449">
                  <c:v>1.1020516046507061</c:v>
                </c:pt>
                <c:pt idx="25450">
                  <c:v>1.1016637029941303</c:v>
                </c:pt>
                <c:pt idx="25451">
                  <c:v>1.1013568690543662</c:v>
                </c:pt>
                <c:pt idx="25452">
                  <c:v>1.1030982637306548</c:v>
                </c:pt>
                <c:pt idx="25453">
                  <c:v>1.1025827874080592</c:v>
                </c:pt>
                <c:pt idx="25454">
                  <c:v>1.1030583997994159</c:v>
                </c:pt>
                <c:pt idx="25455">
                  <c:v>1.1009544215300813</c:v>
                </c:pt>
                <c:pt idx="25456">
                  <c:v>1.1012020447066715</c:v>
                </c:pt>
                <c:pt idx="25457">
                  <c:v>1.102736342211718</c:v>
                </c:pt>
                <c:pt idx="25458">
                  <c:v>1.1022172325075359</c:v>
                </c:pt>
                <c:pt idx="25459">
                  <c:v>1.1020355126079271</c:v>
                </c:pt>
                <c:pt idx="25460">
                  <c:v>1.1034200561638627</c:v>
                </c:pt>
                <c:pt idx="25461">
                  <c:v>1.1016386552914337</c:v>
                </c:pt>
                <c:pt idx="25462">
                  <c:v>1.1024933108401829</c:v>
                </c:pt>
                <c:pt idx="25463">
                  <c:v>1.1013191007522625</c:v>
                </c:pt>
                <c:pt idx="25464">
                  <c:v>1.103004549854333</c:v>
                </c:pt>
                <c:pt idx="25465">
                  <c:v>1.1017240238314421</c:v>
                </c:pt>
                <c:pt idx="25466">
                  <c:v>1.1007252225499204</c:v>
                </c:pt>
                <c:pt idx="25467">
                  <c:v>1.1009008124659923</c:v>
                </c:pt>
                <c:pt idx="25468">
                  <c:v>1.102330386987713</c:v>
                </c:pt>
                <c:pt idx="25469">
                  <c:v>1.1003582307027384</c:v>
                </c:pt>
                <c:pt idx="25470">
                  <c:v>1.1017118744457259</c:v>
                </c:pt>
                <c:pt idx="25471">
                  <c:v>1.1028603349419341</c:v>
                </c:pt>
                <c:pt idx="25472">
                  <c:v>1.1025576310541993</c:v>
                </c:pt>
                <c:pt idx="25473">
                  <c:v>1.1025303950183938</c:v>
                </c:pt>
                <c:pt idx="25474">
                  <c:v>1.1020783868385593</c:v>
                </c:pt>
                <c:pt idx="25475">
                  <c:v>1.103200492657155</c:v>
                </c:pt>
                <c:pt idx="25476">
                  <c:v>1.1014667812992625</c:v>
                </c:pt>
                <c:pt idx="25477">
                  <c:v>1.1013533706258516</c:v>
                </c:pt>
                <c:pt idx="25478">
                  <c:v>1.1024478500985258</c:v>
                </c:pt>
                <c:pt idx="25479">
                  <c:v>1.1020078795739463</c:v>
                </c:pt>
                <c:pt idx="25480">
                  <c:v>1.1018140607996143</c:v>
                </c:pt>
                <c:pt idx="25481">
                  <c:v>1.1028669952991608</c:v>
                </c:pt>
                <c:pt idx="25482">
                  <c:v>1.1024202818665025</c:v>
                </c:pt>
                <c:pt idx="25483">
                  <c:v>1.1023579408018025</c:v>
                </c:pt>
                <c:pt idx="25484">
                  <c:v>1.1015752614769487</c:v>
                </c:pt>
                <c:pt idx="25485">
                  <c:v>1.1016148150480845</c:v>
                </c:pt>
                <c:pt idx="25486">
                  <c:v>1.1019894350901267</c:v>
                </c:pt>
                <c:pt idx="25487">
                  <c:v>1.1017720180115067</c:v>
                </c:pt>
                <c:pt idx="25488">
                  <c:v>1.1012427097907336</c:v>
                </c:pt>
                <c:pt idx="25489">
                  <c:v>1.1019347768646555</c:v>
                </c:pt>
                <c:pt idx="25490">
                  <c:v>1.103271336684476</c:v>
                </c:pt>
                <c:pt idx="25491">
                  <c:v>1.1011407508465856</c:v>
                </c:pt>
                <c:pt idx="25492">
                  <c:v>1.1025261667917361</c:v>
                </c:pt>
                <c:pt idx="25493">
                  <c:v>1.1018009814791077</c:v>
                </c:pt>
                <c:pt idx="25494">
                  <c:v>1.1016577395347373</c:v>
                </c:pt>
                <c:pt idx="25495">
                  <c:v>1.1016433350529888</c:v>
                </c:pt>
                <c:pt idx="25496">
                  <c:v>1.1030119819553172</c:v>
                </c:pt>
                <c:pt idx="25497">
                  <c:v>1.1018838120818644</c:v>
                </c:pt>
                <c:pt idx="25498">
                  <c:v>1.1017933000365123</c:v>
                </c:pt>
                <c:pt idx="25499">
                  <c:v>1.1022110470582041</c:v>
                </c:pt>
                <c:pt idx="25500">
                  <c:v>1.1017618926016013</c:v>
                </c:pt>
                <c:pt idx="25501">
                  <c:v>1.1024858019753743</c:v>
                </c:pt>
                <c:pt idx="25502">
                  <c:v>1.1020562574647648</c:v>
                </c:pt>
                <c:pt idx="25503">
                  <c:v>1.1021624147187332</c:v>
                </c:pt>
                <c:pt idx="25504">
                  <c:v>1.1018524790488602</c:v>
                </c:pt>
                <c:pt idx="25505">
                  <c:v>1.1027655758443049</c:v>
                </c:pt>
                <c:pt idx="25506">
                  <c:v>1.1020774945790908</c:v>
                </c:pt>
                <c:pt idx="25507">
                  <c:v>1.1008458428227414</c:v>
                </c:pt>
                <c:pt idx="25508">
                  <c:v>1.1004288242581859</c:v>
                </c:pt>
                <c:pt idx="25509">
                  <c:v>1.1020280261893778</c:v>
                </c:pt>
                <c:pt idx="25510">
                  <c:v>1.1007585514747074</c:v>
                </c:pt>
                <c:pt idx="25511">
                  <c:v>1.1023510438072071</c:v>
                </c:pt>
                <c:pt idx="25512">
                  <c:v>1.1022685629836648</c:v>
                </c:pt>
                <c:pt idx="25513">
                  <c:v>1.1020247112737376</c:v>
                </c:pt>
                <c:pt idx="25514">
                  <c:v>1.1032934849675977</c:v>
                </c:pt>
                <c:pt idx="25515">
                  <c:v>1.1021641958432611</c:v>
                </c:pt>
                <c:pt idx="25516">
                  <c:v>1.102358715410686</c:v>
                </c:pt>
                <c:pt idx="25517">
                  <c:v>1.1017716062903635</c:v>
                </c:pt>
                <c:pt idx="25518">
                  <c:v>1.1012374150315172</c:v>
                </c:pt>
                <c:pt idx="25519">
                  <c:v>1.1010867646090439</c:v>
                </c:pt>
                <c:pt idx="25520">
                  <c:v>1.1029292921590408</c:v>
                </c:pt>
                <c:pt idx="25521">
                  <c:v>1.100650261651452</c:v>
                </c:pt>
                <c:pt idx="25522">
                  <c:v>1.1010977185476452</c:v>
                </c:pt>
                <c:pt idx="25523">
                  <c:v>1.1008668470813634</c:v>
                </c:pt>
                <c:pt idx="25524">
                  <c:v>1.1017097997156569</c:v>
                </c:pt>
                <c:pt idx="25525">
                  <c:v>1.1017154589653226</c:v>
                </c:pt>
                <c:pt idx="25526">
                  <c:v>1.1021101222481964</c:v>
                </c:pt>
                <c:pt idx="25527">
                  <c:v>1.1016649939185108</c:v>
                </c:pt>
                <c:pt idx="25528">
                  <c:v>1.1018640553826489</c:v>
                </c:pt>
                <c:pt idx="25529">
                  <c:v>1.1015245629867683</c:v>
                </c:pt>
                <c:pt idx="25530">
                  <c:v>1.1015691342758818</c:v>
                </c:pt>
                <c:pt idx="25531">
                  <c:v>1.1013149346223898</c:v>
                </c:pt>
                <c:pt idx="25532">
                  <c:v>1.1022607324304095</c:v>
                </c:pt>
                <c:pt idx="25533">
                  <c:v>1.1028081273313985</c:v>
                </c:pt>
                <c:pt idx="25534">
                  <c:v>1.1017484596580329</c:v>
                </c:pt>
                <c:pt idx="25535">
                  <c:v>1.1018756141708856</c:v>
                </c:pt>
                <c:pt idx="25536">
                  <c:v>1.1022537090147682</c:v>
                </c:pt>
                <c:pt idx="25537">
                  <c:v>1.1014313614002125</c:v>
                </c:pt>
                <c:pt idx="25538">
                  <c:v>1.1023266226588941</c:v>
                </c:pt>
                <c:pt idx="25539">
                  <c:v>1.1026621590887344</c:v>
                </c:pt>
                <c:pt idx="25540">
                  <c:v>1.1015983097329989</c:v>
                </c:pt>
                <c:pt idx="25541">
                  <c:v>1.1015559142617066</c:v>
                </c:pt>
                <c:pt idx="25542">
                  <c:v>1.1026997656220634</c:v>
                </c:pt>
                <c:pt idx="25543">
                  <c:v>1.1016581951504041</c:v>
                </c:pt>
                <c:pt idx="25544">
                  <c:v>1.1028253677564075</c:v>
                </c:pt>
                <c:pt idx="25545">
                  <c:v>1.1014472657678525</c:v>
                </c:pt>
                <c:pt idx="25546">
                  <c:v>1.1023906309425895</c:v>
                </c:pt>
                <c:pt idx="25547">
                  <c:v>1.101424568947275</c:v>
                </c:pt>
                <c:pt idx="25548">
                  <c:v>1.102185584833651</c:v>
                </c:pt>
                <c:pt idx="25549">
                  <c:v>1.1017171778746349</c:v>
                </c:pt>
                <c:pt idx="25550">
                  <c:v>1.1019220909617975</c:v>
                </c:pt>
                <c:pt idx="25551">
                  <c:v>1.1014601983752561</c:v>
                </c:pt>
                <c:pt idx="25552">
                  <c:v>1.1012861175801558</c:v>
                </c:pt>
                <c:pt idx="25553">
                  <c:v>1.1027468262173934</c:v>
                </c:pt>
                <c:pt idx="25554">
                  <c:v>1.1014189067426523</c:v>
                </c:pt>
                <c:pt idx="25555">
                  <c:v>1.1015536761676112</c:v>
                </c:pt>
                <c:pt idx="25556">
                  <c:v>1.1019508213962541</c:v>
                </c:pt>
                <c:pt idx="25557">
                  <c:v>1.1021042231654423</c:v>
                </c:pt>
                <c:pt idx="25558">
                  <c:v>1.1021153268298878</c:v>
                </c:pt>
                <c:pt idx="25559">
                  <c:v>1.1010557877924252</c:v>
                </c:pt>
                <c:pt idx="25560">
                  <c:v>1.1011943527131738</c:v>
                </c:pt>
                <c:pt idx="25561">
                  <c:v>1.1016874927604856</c:v>
                </c:pt>
                <c:pt idx="25562">
                  <c:v>1.1018431655984409</c:v>
                </c:pt>
                <c:pt idx="25563">
                  <c:v>1.1009878004485614</c:v>
                </c:pt>
                <c:pt idx="25564">
                  <c:v>1.10170082648238</c:v>
                </c:pt>
                <c:pt idx="25565">
                  <c:v>1.1015239616094139</c:v>
                </c:pt>
                <c:pt idx="25566">
                  <c:v>1.1013239257336467</c:v>
                </c:pt>
                <c:pt idx="25567">
                  <c:v>1.1023970013848468</c:v>
                </c:pt>
                <c:pt idx="25568">
                  <c:v>1.1008508863957212</c:v>
                </c:pt>
                <c:pt idx="25569">
                  <c:v>1.102175302429222</c:v>
                </c:pt>
                <c:pt idx="25570">
                  <c:v>1.1017088153916834</c:v>
                </c:pt>
                <c:pt idx="25571">
                  <c:v>1.1018341776583027</c:v>
                </c:pt>
                <c:pt idx="25572">
                  <c:v>1.101620850646551</c:v>
                </c:pt>
                <c:pt idx="25573">
                  <c:v>1.1022038329591137</c:v>
                </c:pt>
                <c:pt idx="25574">
                  <c:v>1.100846266041724</c:v>
                </c:pt>
                <c:pt idx="25575">
                  <c:v>1.1005267481577188</c:v>
                </c:pt>
                <c:pt idx="25576">
                  <c:v>1.1016480572749798</c:v>
                </c:pt>
                <c:pt idx="25577">
                  <c:v>1.1004833347302545</c:v>
                </c:pt>
                <c:pt idx="25578">
                  <c:v>1.1021975752877717</c:v>
                </c:pt>
                <c:pt idx="25579">
                  <c:v>1.101315766306306</c:v>
                </c:pt>
                <c:pt idx="25580">
                  <c:v>1.1028865318448309</c:v>
                </c:pt>
                <c:pt idx="25581">
                  <c:v>1.1007637668337427</c:v>
                </c:pt>
                <c:pt idx="25582">
                  <c:v>1.1009555340848238</c:v>
                </c:pt>
                <c:pt idx="25583">
                  <c:v>1.1023333328817801</c:v>
                </c:pt>
                <c:pt idx="25584">
                  <c:v>1.1015484832359077</c:v>
                </c:pt>
                <c:pt idx="25585">
                  <c:v>1.1015486688946308</c:v>
                </c:pt>
                <c:pt idx="25586">
                  <c:v>1.1020308563085381</c:v>
                </c:pt>
                <c:pt idx="25587">
                  <c:v>1.1016472851648174</c:v>
                </c:pt>
                <c:pt idx="25588">
                  <c:v>1.100744123696481</c:v>
                </c:pt>
                <c:pt idx="25589">
                  <c:v>1.1017231464102073</c:v>
                </c:pt>
                <c:pt idx="25590">
                  <c:v>1.1013289205306063</c:v>
                </c:pt>
                <c:pt idx="25591">
                  <c:v>1.1028552604167547</c:v>
                </c:pt>
                <c:pt idx="25592">
                  <c:v>1.1025037084382943</c:v>
                </c:pt>
                <c:pt idx="25593">
                  <c:v>1.1024204686110164</c:v>
                </c:pt>
                <c:pt idx="25594">
                  <c:v>1.1010312208914235</c:v>
                </c:pt>
                <c:pt idx="25595">
                  <c:v>1.1016984666899896</c:v>
                </c:pt>
                <c:pt idx="25596">
                  <c:v>1.1019800893871246</c:v>
                </c:pt>
                <c:pt idx="25597">
                  <c:v>1.1016480924797536</c:v>
                </c:pt>
                <c:pt idx="25598">
                  <c:v>1.1008356116843432</c:v>
                </c:pt>
                <c:pt idx="25599">
                  <c:v>1.1013968573039574</c:v>
                </c:pt>
                <c:pt idx="25600">
                  <c:v>1.1017500661954767</c:v>
                </c:pt>
                <c:pt idx="25601">
                  <c:v>1.1015321666661306</c:v>
                </c:pt>
                <c:pt idx="25602">
                  <c:v>1.1012697388640673</c:v>
                </c:pt>
                <c:pt idx="25603">
                  <c:v>1.1016865559910167</c:v>
                </c:pt>
                <c:pt idx="25604">
                  <c:v>1.1013092946031391</c:v>
                </c:pt>
                <c:pt idx="25605">
                  <c:v>1.1002647386699462</c:v>
                </c:pt>
                <c:pt idx="25606">
                  <c:v>1.1016315170327506</c:v>
                </c:pt>
                <c:pt idx="25607">
                  <c:v>1.103023729938601</c:v>
                </c:pt>
                <c:pt idx="25608">
                  <c:v>1.1024106485694998</c:v>
                </c:pt>
                <c:pt idx="25609">
                  <c:v>1.1019310444346513</c:v>
                </c:pt>
                <c:pt idx="25610">
                  <c:v>1.1018554562985934</c:v>
                </c:pt>
                <c:pt idx="25611">
                  <c:v>1.1033247342496801</c:v>
                </c:pt>
                <c:pt idx="25612">
                  <c:v>1.1006596048055663</c:v>
                </c:pt>
                <c:pt idx="25613">
                  <c:v>1.10153337127798</c:v>
                </c:pt>
                <c:pt idx="25614">
                  <c:v>1.1011296732984279</c:v>
                </c:pt>
                <c:pt idx="25615">
                  <c:v>1.1013564570151575</c:v>
                </c:pt>
                <c:pt idx="25616">
                  <c:v>1.1027559691781199</c:v>
                </c:pt>
                <c:pt idx="25617">
                  <c:v>1.1011208392191811</c:v>
                </c:pt>
                <c:pt idx="25618">
                  <c:v>1.1021195385025557</c:v>
                </c:pt>
                <c:pt idx="25619">
                  <c:v>1.1015661828940468</c:v>
                </c:pt>
                <c:pt idx="25620">
                  <c:v>1.1020185569580463</c:v>
                </c:pt>
                <c:pt idx="25621">
                  <c:v>1.1020351648574995</c:v>
                </c:pt>
                <c:pt idx="25622">
                  <c:v>1.1024328435402075</c:v>
                </c:pt>
                <c:pt idx="25623">
                  <c:v>1.1019679722495228</c:v>
                </c:pt>
                <c:pt idx="25624">
                  <c:v>1.1017746273414706</c:v>
                </c:pt>
                <c:pt idx="25625">
                  <c:v>1.1024069377497516</c:v>
                </c:pt>
                <c:pt idx="25626">
                  <c:v>1.1022540854579566</c:v>
                </c:pt>
                <c:pt idx="25627">
                  <c:v>1.1028071331195397</c:v>
                </c:pt>
                <c:pt idx="25628">
                  <c:v>1.1021699139276282</c:v>
                </c:pt>
                <c:pt idx="25629">
                  <c:v>1.1020620176458</c:v>
                </c:pt>
                <c:pt idx="25630">
                  <c:v>1.1018071741599842</c:v>
                </c:pt>
                <c:pt idx="25631">
                  <c:v>1.1021584526642405</c:v>
                </c:pt>
                <c:pt idx="25632">
                  <c:v>1.1016628569125446</c:v>
                </c:pt>
                <c:pt idx="25633">
                  <c:v>1.101337624605885</c:v>
                </c:pt>
                <c:pt idx="25634">
                  <c:v>1.1017698912824354</c:v>
                </c:pt>
                <c:pt idx="25635">
                  <c:v>1.1027343315407685</c:v>
                </c:pt>
                <c:pt idx="25636">
                  <c:v>1.1012636307636683</c:v>
                </c:pt>
                <c:pt idx="25637">
                  <c:v>1.1024813950416137</c:v>
                </c:pt>
                <c:pt idx="25638">
                  <c:v>1.1022448068280994</c:v>
                </c:pt>
                <c:pt idx="25639">
                  <c:v>1.101401598368281</c:v>
                </c:pt>
                <c:pt idx="25640">
                  <c:v>1.102967434626754</c:v>
                </c:pt>
                <c:pt idx="25641">
                  <c:v>1.1008438578603221</c:v>
                </c:pt>
                <c:pt idx="25642">
                  <c:v>1.1024644144100659</c:v>
                </c:pt>
                <c:pt idx="25643">
                  <c:v>1.1019508213962543</c:v>
                </c:pt>
                <c:pt idx="25644">
                  <c:v>1.1015482384506516</c:v>
                </c:pt>
                <c:pt idx="25645">
                  <c:v>1.1013035018072412</c:v>
                </c:pt>
                <c:pt idx="25646">
                  <c:v>1.1021871214647956</c:v>
                </c:pt>
                <c:pt idx="25647">
                  <c:v>1.1022643982538527</c:v>
                </c:pt>
                <c:pt idx="25648">
                  <c:v>1.1020420359312049</c:v>
                </c:pt>
                <c:pt idx="25649">
                  <c:v>1.1015380454109909</c:v>
                </c:pt>
                <c:pt idx="25650">
                  <c:v>1.1021242854876916</c:v>
                </c:pt>
                <c:pt idx="25651">
                  <c:v>1.1008606747782363</c:v>
                </c:pt>
                <c:pt idx="25652">
                  <c:v>1.101572512558348</c:v>
                </c:pt>
                <c:pt idx="25653">
                  <c:v>1.1015586775230866</c:v>
                </c:pt>
                <c:pt idx="25654">
                  <c:v>1.1022637041424186</c:v>
                </c:pt>
                <c:pt idx="25655">
                  <c:v>1.1014988316801817</c:v>
                </c:pt>
                <c:pt idx="25656">
                  <c:v>1.1027183859954677</c:v>
                </c:pt>
                <c:pt idx="25657">
                  <c:v>1.1018860480198869</c:v>
                </c:pt>
                <c:pt idx="25658">
                  <c:v>1.1015593768590628</c:v>
                </c:pt>
                <c:pt idx="25659">
                  <c:v>1.1019228050523977</c:v>
                </c:pt>
                <c:pt idx="25660">
                  <c:v>1.1017618193846017</c:v>
                </c:pt>
                <c:pt idx="25661">
                  <c:v>1.1011574889686968</c:v>
                </c:pt>
                <c:pt idx="25662">
                  <c:v>1.1021601756292114</c:v>
                </c:pt>
                <c:pt idx="25663">
                  <c:v>1.1020502677196073</c:v>
                </c:pt>
                <c:pt idx="25664">
                  <c:v>1.1013832679133042</c:v>
                </c:pt>
                <c:pt idx="25665">
                  <c:v>1.1003049443828412</c:v>
                </c:pt>
                <c:pt idx="25666">
                  <c:v>1.1018780554037519</c:v>
                </c:pt>
                <c:pt idx="25667">
                  <c:v>1.1025688527974209</c:v>
                </c:pt>
                <c:pt idx="25668">
                  <c:v>1.1027183859954677</c:v>
                </c:pt>
                <c:pt idx="25669">
                  <c:v>1.1006500090055886</c:v>
                </c:pt>
                <c:pt idx="25670">
                  <c:v>1.1018599370401556</c:v>
                </c:pt>
                <c:pt idx="25671">
                  <c:v>1.102313939247791</c:v>
                </c:pt>
                <c:pt idx="25672">
                  <c:v>1.1016056363960043</c:v>
                </c:pt>
                <c:pt idx="25673">
                  <c:v>1.1014893353756041</c:v>
                </c:pt>
                <c:pt idx="25674">
                  <c:v>1.1021712117098663</c:v>
                </c:pt>
                <c:pt idx="25675">
                  <c:v>1.101892383405308</c:v>
                </c:pt>
                <c:pt idx="25676">
                  <c:v>1.1018192880181323</c:v>
                </c:pt>
                <c:pt idx="25677">
                  <c:v>1.1010397664437674</c:v>
                </c:pt>
                <c:pt idx="25678">
                  <c:v>1.100658707356609</c:v>
                </c:pt>
                <c:pt idx="25679">
                  <c:v>1.1021419653722913</c:v>
                </c:pt>
                <c:pt idx="25680">
                  <c:v>1.1024000926492348</c:v>
                </c:pt>
                <c:pt idx="25681">
                  <c:v>1.1016838838848328</c:v>
                </c:pt>
                <c:pt idx="25682">
                  <c:v>1.1017511888672356</c:v>
                </c:pt>
                <c:pt idx="25683">
                  <c:v>1.1012319482562094</c:v>
                </c:pt>
                <c:pt idx="25684">
                  <c:v>1.1013703726522623</c:v>
                </c:pt>
                <c:pt idx="25685">
                  <c:v>1.1020465318680053</c:v>
                </c:pt>
                <c:pt idx="25686">
                  <c:v>1.1003901380785464</c:v>
                </c:pt>
                <c:pt idx="25687">
                  <c:v>1.1005890628818955</c:v>
                </c:pt>
                <c:pt idx="25688">
                  <c:v>1.1022709610305879</c:v>
                </c:pt>
                <c:pt idx="25689">
                  <c:v>1.1025981631216026</c:v>
                </c:pt>
                <c:pt idx="25690">
                  <c:v>1.1012587946998869</c:v>
                </c:pt>
                <c:pt idx="25691">
                  <c:v>1.101720918489252</c:v>
                </c:pt>
                <c:pt idx="25692">
                  <c:v>1.100955347776341</c:v>
                </c:pt>
                <c:pt idx="25693">
                  <c:v>1.1018884839244079</c:v>
                </c:pt>
                <c:pt idx="25694">
                  <c:v>1.1025599540819055</c:v>
                </c:pt>
                <c:pt idx="25695">
                  <c:v>1.102372095409357</c:v>
                </c:pt>
                <c:pt idx="25696">
                  <c:v>1.1021714713590414</c:v>
                </c:pt>
                <c:pt idx="25697">
                  <c:v>1.1017185866058847</c:v>
                </c:pt>
                <c:pt idx="25698">
                  <c:v>1.1025862423628927</c:v>
                </c:pt>
                <c:pt idx="25699">
                  <c:v>1.1005561533121231</c:v>
                </c:pt>
                <c:pt idx="25700">
                  <c:v>1.1016969892889874</c:v>
                </c:pt>
                <c:pt idx="25701">
                  <c:v>1.1022408809476449</c:v>
                </c:pt>
                <c:pt idx="25702">
                  <c:v>1.1012782383145341</c:v>
                </c:pt>
                <c:pt idx="25703">
                  <c:v>1.1015806095645579</c:v>
                </c:pt>
                <c:pt idx="25704">
                  <c:v>1.1029941442073816</c:v>
                </c:pt>
                <c:pt idx="25705">
                  <c:v>1.1015751615301821</c:v>
                </c:pt>
                <c:pt idx="25706">
                  <c:v>1.1033124641466063</c:v>
                </c:pt>
                <c:pt idx="25707">
                  <c:v>1.1017354355830962</c:v>
                </c:pt>
                <c:pt idx="25708">
                  <c:v>1.1019551072517622</c:v>
                </c:pt>
                <c:pt idx="25709">
                  <c:v>1.1012155775820536</c:v>
                </c:pt>
                <c:pt idx="25710">
                  <c:v>1.1027895072103133</c:v>
                </c:pt>
                <c:pt idx="25711">
                  <c:v>1.1012266699339956</c:v>
                </c:pt>
                <c:pt idx="25712">
                  <c:v>1.1014082929081364</c:v>
                </c:pt>
                <c:pt idx="25713">
                  <c:v>1.1019396242607724</c:v>
                </c:pt>
                <c:pt idx="25714">
                  <c:v>1.1013583423618636</c:v>
                </c:pt>
                <c:pt idx="25715">
                  <c:v>1.1019888683512289</c:v>
                </c:pt>
                <c:pt idx="25716">
                  <c:v>1.0999717794574755</c:v>
                </c:pt>
                <c:pt idx="25717">
                  <c:v>1.1026476959918132</c:v>
                </c:pt>
                <c:pt idx="25718">
                  <c:v>1.1015364952537336</c:v>
                </c:pt>
                <c:pt idx="25719">
                  <c:v>1.1016770420534874</c:v>
                </c:pt>
                <c:pt idx="25720">
                  <c:v>1.1008520326193718</c:v>
                </c:pt>
                <c:pt idx="25721">
                  <c:v>1.1027944934884235</c:v>
                </c:pt>
                <c:pt idx="25722">
                  <c:v>1.1026745920110295</c:v>
                </c:pt>
                <c:pt idx="25723">
                  <c:v>1.1014087949481621</c:v>
                </c:pt>
                <c:pt idx="25724">
                  <c:v>1.100807717159747</c:v>
                </c:pt>
                <c:pt idx="25725">
                  <c:v>1.1030259436799665</c:v>
                </c:pt>
                <c:pt idx="25726">
                  <c:v>1.1028634107835493</c:v>
                </c:pt>
                <c:pt idx="25727">
                  <c:v>1.1019334633989446</c:v>
                </c:pt>
                <c:pt idx="25728">
                  <c:v>1.1016999979861251</c:v>
                </c:pt>
                <c:pt idx="25729">
                  <c:v>1.1018147719889919</c:v>
                </c:pt>
                <c:pt idx="25730">
                  <c:v>1.1021504393161263</c:v>
                </c:pt>
                <c:pt idx="25731">
                  <c:v>1.1024365800187912</c:v>
                </c:pt>
                <c:pt idx="25732">
                  <c:v>1.1016342147459652</c:v>
                </c:pt>
                <c:pt idx="25733">
                  <c:v>1.1026852914793803</c:v>
                </c:pt>
                <c:pt idx="25734">
                  <c:v>1.100972815199956</c:v>
                </c:pt>
                <c:pt idx="25735">
                  <c:v>1.101828613680476</c:v>
                </c:pt>
                <c:pt idx="25736">
                  <c:v>1.1021022917239773</c:v>
                </c:pt>
                <c:pt idx="25737">
                  <c:v>1.1010702541834647</c:v>
                </c:pt>
                <c:pt idx="25738">
                  <c:v>1.1007168563030494</c:v>
                </c:pt>
                <c:pt idx="25739">
                  <c:v>1.1013426791846648</c:v>
                </c:pt>
                <c:pt idx="25740">
                  <c:v>1.1035484701003377</c:v>
                </c:pt>
                <c:pt idx="25741">
                  <c:v>1.1013266693479693</c:v>
                </c:pt>
                <c:pt idx="25742">
                  <c:v>1.1020894972948072</c:v>
                </c:pt>
                <c:pt idx="25743">
                  <c:v>1.1031499489091732</c:v>
                </c:pt>
                <c:pt idx="25744">
                  <c:v>1.1013869456017653</c:v>
                </c:pt>
                <c:pt idx="25745">
                  <c:v>1.1024906529181573</c:v>
                </c:pt>
                <c:pt idx="25746">
                  <c:v>1.1015826964121442</c:v>
                </c:pt>
                <c:pt idx="25747">
                  <c:v>1.1016752121364002</c:v>
                </c:pt>
                <c:pt idx="25748">
                  <c:v>1.1010467208014865</c:v>
                </c:pt>
                <c:pt idx="25749">
                  <c:v>1.1011641231578542</c:v>
                </c:pt>
                <c:pt idx="25750">
                  <c:v>1.1013137617187161</c:v>
                </c:pt>
                <c:pt idx="25751">
                  <c:v>1.1030241462128043</c:v>
                </c:pt>
                <c:pt idx="25752">
                  <c:v>1.1017191322233599</c:v>
                </c:pt>
                <c:pt idx="25753">
                  <c:v>1.1021228624172388</c:v>
                </c:pt>
                <c:pt idx="25754">
                  <c:v>1.1016589251513607</c:v>
                </c:pt>
                <c:pt idx="25755">
                  <c:v>1.1017433412732967</c:v>
                </c:pt>
                <c:pt idx="25756">
                  <c:v>1.1004021283713981</c:v>
                </c:pt>
                <c:pt idx="25757">
                  <c:v>1.1027594132593546</c:v>
                </c:pt>
                <c:pt idx="25758">
                  <c:v>1.1024274573371353</c:v>
                </c:pt>
                <c:pt idx="25759">
                  <c:v>1.1022816722417994</c:v>
                </c:pt>
                <c:pt idx="25760">
                  <c:v>1.1017748569801171</c:v>
                </c:pt>
                <c:pt idx="25761">
                  <c:v>1.1021914019965968</c:v>
                </c:pt>
                <c:pt idx="25762">
                  <c:v>1.1016891935338675</c:v>
                </c:pt>
                <c:pt idx="25763">
                  <c:v>1.1017604145918767</c:v>
                </c:pt>
                <c:pt idx="25764">
                  <c:v>1.1019323302579798</c:v>
                </c:pt>
                <c:pt idx="25765">
                  <c:v>1.1014052544118786</c:v>
                </c:pt>
                <c:pt idx="25766">
                  <c:v>1.1020980093620711</c:v>
                </c:pt>
                <c:pt idx="25767">
                  <c:v>1.1019726608575606</c:v>
                </c:pt>
                <c:pt idx="25768">
                  <c:v>1.1017380607719169</c:v>
                </c:pt>
                <c:pt idx="25769">
                  <c:v>1.1024657771848576</c:v>
                </c:pt>
                <c:pt idx="25770">
                  <c:v>1.1019612583174963</c:v>
                </c:pt>
                <c:pt idx="25771">
                  <c:v>1.1020783868385591</c:v>
                </c:pt>
                <c:pt idx="25772">
                  <c:v>1.101786878486982</c:v>
                </c:pt>
                <c:pt idx="25773">
                  <c:v>1.1012173368090374</c:v>
                </c:pt>
                <c:pt idx="25774">
                  <c:v>1.101211679103909</c:v>
                </c:pt>
                <c:pt idx="25775">
                  <c:v>1.1023105249496836</c:v>
                </c:pt>
                <c:pt idx="25776">
                  <c:v>1.1024908222570193</c:v>
                </c:pt>
                <c:pt idx="25777">
                  <c:v>1.1032313835846943</c:v>
                </c:pt>
                <c:pt idx="25778">
                  <c:v>1.1019224425109677</c:v>
                </c:pt>
                <c:pt idx="25779">
                  <c:v>1.1022223598792502</c:v>
                </c:pt>
                <c:pt idx="25780">
                  <c:v>1.1006024249209763</c:v>
                </c:pt>
                <c:pt idx="25781">
                  <c:v>1.1012711900253969</c:v>
                </c:pt>
                <c:pt idx="25782">
                  <c:v>1.1015632668672721</c:v>
                </c:pt>
                <c:pt idx="25783">
                  <c:v>1.1011869947136805</c:v>
                </c:pt>
                <c:pt idx="25784">
                  <c:v>1.1012376110616346</c:v>
                </c:pt>
                <c:pt idx="25785">
                  <c:v>1.1013380418978302</c:v>
                </c:pt>
                <c:pt idx="25786">
                  <c:v>1.1006612375794871</c:v>
                </c:pt>
                <c:pt idx="25787">
                  <c:v>1.1014721506156135</c:v>
                </c:pt>
                <c:pt idx="25788">
                  <c:v>1.1005857311658884</c:v>
                </c:pt>
                <c:pt idx="25789">
                  <c:v>1.1006015461465111</c:v>
                </c:pt>
                <c:pt idx="25790">
                  <c:v>1.1014183939873485</c:v>
                </c:pt>
                <c:pt idx="25791">
                  <c:v>1.1011019024059279</c:v>
                </c:pt>
                <c:pt idx="25792">
                  <c:v>1.1016600463515149</c:v>
                </c:pt>
                <c:pt idx="25793">
                  <c:v>1.1020881124579984</c:v>
                </c:pt>
                <c:pt idx="25794">
                  <c:v>1.1023021991355597</c:v>
                </c:pt>
                <c:pt idx="25795">
                  <c:v>1.1025263033155297</c:v>
                </c:pt>
                <c:pt idx="25796">
                  <c:v>1.1026428983373961</c:v>
                </c:pt>
                <c:pt idx="25797">
                  <c:v>1.1010279458505801</c:v>
                </c:pt>
                <c:pt idx="25798">
                  <c:v>1.1014378780064267</c:v>
                </c:pt>
                <c:pt idx="25799">
                  <c:v>1.1028239102759025</c:v>
                </c:pt>
                <c:pt idx="25800">
                  <c:v>1.1023873893024729</c:v>
                </c:pt>
                <c:pt idx="25801">
                  <c:v>1.1008276621020936</c:v>
                </c:pt>
                <c:pt idx="25802">
                  <c:v>1.1021519366888419</c:v>
                </c:pt>
                <c:pt idx="25803">
                  <c:v>1.102076963612497</c:v>
                </c:pt>
                <c:pt idx="25804">
                  <c:v>1.1031516119768876</c:v>
                </c:pt>
                <c:pt idx="25805">
                  <c:v>1.1019683466812373</c:v>
                </c:pt>
                <c:pt idx="25806">
                  <c:v>1.1014746886162023</c:v>
                </c:pt>
                <c:pt idx="25807">
                  <c:v>1.1009596255555496</c:v>
                </c:pt>
                <c:pt idx="25808">
                  <c:v>1.1022033007342416</c:v>
                </c:pt>
                <c:pt idx="25809">
                  <c:v>1.1015137753352389</c:v>
                </c:pt>
                <c:pt idx="25810">
                  <c:v>1.1024180282415132</c:v>
                </c:pt>
                <c:pt idx="25811">
                  <c:v>1.1020308326070063</c:v>
                </c:pt>
                <c:pt idx="25812">
                  <c:v>1.1022400646006261</c:v>
                </c:pt>
                <c:pt idx="25813">
                  <c:v>1.101763484774599</c:v>
                </c:pt>
                <c:pt idx="25814">
                  <c:v>1.1019586532486152</c:v>
                </c:pt>
                <c:pt idx="25815">
                  <c:v>1.103245057574203</c:v>
                </c:pt>
                <c:pt idx="25816">
                  <c:v>1.1009892310061726</c:v>
                </c:pt>
                <c:pt idx="25817">
                  <c:v>1.1026553014769849</c:v>
                </c:pt>
                <c:pt idx="25818">
                  <c:v>1.1017349223761472</c:v>
                </c:pt>
                <c:pt idx="25819">
                  <c:v>1.1020744759639596</c:v>
                </c:pt>
                <c:pt idx="25820">
                  <c:v>1.1010391642841701</c:v>
                </c:pt>
                <c:pt idx="25821">
                  <c:v>1.1014951645242681</c:v>
                </c:pt>
                <c:pt idx="25822">
                  <c:v>1.1011265497164675</c:v>
                </c:pt>
                <c:pt idx="25823">
                  <c:v>1.1015647336389986</c:v>
                </c:pt>
                <c:pt idx="25824">
                  <c:v>1.1020366216717732</c:v>
                </c:pt>
                <c:pt idx="25825">
                  <c:v>1.1013641903624505</c:v>
                </c:pt>
                <c:pt idx="25826">
                  <c:v>1.1024864332961077</c:v>
                </c:pt>
                <c:pt idx="25827">
                  <c:v>1.1019539740481716</c:v>
                </c:pt>
                <c:pt idx="25828">
                  <c:v>1.1027696546194095</c:v>
                </c:pt>
                <c:pt idx="25829">
                  <c:v>1.1020226613533781</c:v>
                </c:pt>
                <c:pt idx="25830">
                  <c:v>1.1001454112054274</c:v>
                </c:pt>
                <c:pt idx="25831">
                  <c:v>1.1023361860962493</c:v>
                </c:pt>
                <c:pt idx="25832">
                  <c:v>1.1021484335640437</c:v>
                </c:pt>
                <c:pt idx="25833">
                  <c:v>1.1016987154302809</c:v>
                </c:pt>
                <c:pt idx="25834">
                  <c:v>1.1015233744061457</c:v>
                </c:pt>
                <c:pt idx="25835">
                  <c:v>1.1022871136508252</c:v>
                </c:pt>
                <c:pt idx="25836">
                  <c:v>1.1011464176880226</c:v>
                </c:pt>
                <c:pt idx="25837">
                  <c:v>1.1020471063763055</c:v>
                </c:pt>
                <c:pt idx="25838">
                  <c:v>1.103009236323566</c:v>
                </c:pt>
                <c:pt idx="25839">
                  <c:v>1.1012994059597516</c:v>
                </c:pt>
                <c:pt idx="25840">
                  <c:v>1.1020063691788335</c:v>
                </c:pt>
                <c:pt idx="25841">
                  <c:v>1.1017432997320267</c:v>
                </c:pt>
                <c:pt idx="25842">
                  <c:v>1.1015710193580974</c:v>
                </c:pt>
                <c:pt idx="25843">
                  <c:v>1.1025465081591808</c:v>
                </c:pt>
                <c:pt idx="25844">
                  <c:v>1.1020035609835355</c:v>
                </c:pt>
                <c:pt idx="25845">
                  <c:v>1.1006673192227385</c:v>
                </c:pt>
                <c:pt idx="25846">
                  <c:v>1.1026969953857164</c:v>
                </c:pt>
                <c:pt idx="25847">
                  <c:v>1.1015249187432288</c:v>
                </c:pt>
                <c:pt idx="25848">
                  <c:v>1.1011075127648007</c:v>
                </c:pt>
                <c:pt idx="25849">
                  <c:v>1.1009695927087766</c:v>
                </c:pt>
                <c:pt idx="25850">
                  <c:v>1.1024854241458857</c:v>
                </c:pt>
                <c:pt idx="25851">
                  <c:v>1.1008731389433841</c:v>
                </c:pt>
                <c:pt idx="25852">
                  <c:v>1.1022134907437411</c:v>
                </c:pt>
                <c:pt idx="25853">
                  <c:v>1.1024963511976686</c:v>
                </c:pt>
                <c:pt idx="25854">
                  <c:v>1.1022521671009526</c:v>
                </c:pt>
                <c:pt idx="25855">
                  <c:v>1.1019860509209101</c:v>
                </c:pt>
                <c:pt idx="25856">
                  <c:v>1.1017278693403885</c:v>
                </c:pt>
                <c:pt idx="25857">
                  <c:v>1.1018963292592479</c:v>
                </c:pt>
                <c:pt idx="25858">
                  <c:v>1.1019888856192672</c:v>
                </c:pt>
                <c:pt idx="25859">
                  <c:v>1.1007448708911889</c:v>
                </c:pt>
                <c:pt idx="25860">
                  <c:v>1.1022115781275366</c:v>
                </c:pt>
                <c:pt idx="25861">
                  <c:v>1.1015005726252303</c:v>
                </c:pt>
                <c:pt idx="25862">
                  <c:v>1.1005962042200332</c:v>
                </c:pt>
                <c:pt idx="25863">
                  <c:v>1.1011557670729086</c:v>
                </c:pt>
                <c:pt idx="25864">
                  <c:v>1.1020631003665735</c:v>
                </c:pt>
                <c:pt idx="25865">
                  <c:v>1.1020457709441509</c:v>
                </c:pt>
                <c:pt idx="25866">
                  <c:v>1.1016613368348755</c:v>
                </c:pt>
                <c:pt idx="25867">
                  <c:v>1.1017898608006389</c:v>
                </c:pt>
                <c:pt idx="25868">
                  <c:v>1.1013916884436972</c:v>
                </c:pt>
                <c:pt idx="25869">
                  <c:v>1.1018849406591502</c:v>
                </c:pt>
                <c:pt idx="25870">
                  <c:v>1.1006555931186921</c:v>
                </c:pt>
                <c:pt idx="25871">
                  <c:v>1.1014472657678525</c:v>
                </c:pt>
                <c:pt idx="25872">
                  <c:v>1.101660630196027</c:v>
                </c:pt>
                <c:pt idx="25873">
                  <c:v>1.1014977403532091</c:v>
                </c:pt>
                <c:pt idx="25874">
                  <c:v>1.100380005648504</c:v>
                </c:pt>
                <c:pt idx="25875">
                  <c:v>1.1023035536571297</c:v>
                </c:pt>
                <c:pt idx="25876">
                  <c:v>1.1017747380651557</c:v>
                </c:pt>
                <c:pt idx="25877">
                  <c:v>1.1030381600793195</c:v>
                </c:pt>
                <c:pt idx="25878">
                  <c:v>1.1013786439863007</c:v>
                </c:pt>
                <c:pt idx="25879">
                  <c:v>1.1026458229229723</c:v>
                </c:pt>
                <c:pt idx="25880">
                  <c:v>1.1025173557604058</c:v>
                </c:pt>
                <c:pt idx="25881">
                  <c:v>1.1032476804520492</c:v>
                </c:pt>
                <c:pt idx="25882">
                  <c:v>1.1021627121869007</c:v>
                </c:pt>
                <c:pt idx="25883">
                  <c:v>1.1019728096201229</c:v>
                </c:pt>
                <c:pt idx="25884">
                  <c:v>1.102764544403841</c:v>
                </c:pt>
                <c:pt idx="25885">
                  <c:v>1.101272138450095</c:v>
                </c:pt>
                <c:pt idx="25886">
                  <c:v>1.101627772195847</c:v>
                </c:pt>
                <c:pt idx="25887">
                  <c:v>1.1021331807565782</c:v>
                </c:pt>
                <c:pt idx="25888">
                  <c:v>1.101999855767424</c:v>
                </c:pt>
                <c:pt idx="25889">
                  <c:v>1.1019056783872234</c:v>
                </c:pt>
                <c:pt idx="25890">
                  <c:v>1.101323675677212</c:v>
                </c:pt>
                <c:pt idx="25891">
                  <c:v>1.1003885975309444</c:v>
                </c:pt>
                <c:pt idx="25892">
                  <c:v>1.1029483307637145</c:v>
                </c:pt>
                <c:pt idx="25893">
                  <c:v>1.1023196154361448</c:v>
                </c:pt>
                <c:pt idx="25894">
                  <c:v>1.1034007035471292</c:v>
                </c:pt>
                <c:pt idx="25895">
                  <c:v>1.1003362469321969</c:v>
                </c:pt>
                <c:pt idx="25896">
                  <c:v>1.102134604807179</c:v>
                </c:pt>
                <c:pt idx="25897">
                  <c:v>1.1013581312287593</c:v>
                </c:pt>
                <c:pt idx="25898">
                  <c:v>1.1012787047890267</c:v>
                </c:pt>
                <c:pt idx="25899">
                  <c:v>1.1022498936095508</c:v>
                </c:pt>
                <c:pt idx="25900">
                  <c:v>1.1031963461039493</c:v>
                </c:pt>
                <c:pt idx="25901">
                  <c:v>1.1028604364504271</c:v>
                </c:pt>
                <c:pt idx="25902">
                  <c:v>1.1009953917487361</c:v>
                </c:pt>
                <c:pt idx="25903">
                  <c:v>1.1030039676578387</c:v>
                </c:pt>
                <c:pt idx="25904">
                  <c:v>1.1023492666522823</c:v>
                </c:pt>
                <c:pt idx="25905">
                  <c:v>1.1026924314845663</c:v>
                </c:pt>
                <c:pt idx="25906">
                  <c:v>1.1007989429557572</c:v>
                </c:pt>
                <c:pt idx="25907">
                  <c:v>1.100973594314105</c:v>
                </c:pt>
                <c:pt idx="25908">
                  <c:v>1.1020444579581761</c:v>
                </c:pt>
                <c:pt idx="25909">
                  <c:v>1.1028994255974824</c:v>
                </c:pt>
                <c:pt idx="25910">
                  <c:v>1.1020819533964601</c:v>
                </c:pt>
                <c:pt idx="25911">
                  <c:v>1.1013819495022346</c:v>
                </c:pt>
                <c:pt idx="25912">
                  <c:v>1.1011891998738859</c:v>
                </c:pt>
                <c:pt idx="25913">
                  <c:v>1.1022528815040207</c:v>
                </c:pt>
                <c:pt idx="25914">
                  <c:v>1.1009685597527812</c:v>
                </c:pt>
                <c:pt idx="25915">
                  <c:v>1.101684352836767</c:v>
                </c:pt>
                <c:pt idx="25916">
                  <c:v>1.1009178749926214</c:v>
                </c:pt>
                <c:pt idx="25917">
                  <c:v>1.1021001731417719</c:v>
                </c:pt>
                <c:pt idx="25918">
                  <c:v>1.1015612679121254</c:v>
                </c:pt>
                <c:pt idx="25919">
                  <c:v>1.1022393963047057</c:v>
                </c:pt>
                <c:pt idx="25920">
                  <c:v>1.1020762285824415</c:v>
                </c:pt>
                <c:pt idx="25921">
                  <c:v>1.1023065010842166</c:v>
                </c:pt>
                <c:pt idx="25922">
                  <c:v>1.1028417141357802</c:v>
                </c:pt>
                <c:pt idx="25923">
                  <c:v>1.1025134373333561</c:v>
                </c:pt>
                <c:pt idx="25924">
                  <c:v>1.102527571756287</c:v>
                </c:pt>
                <c:pt idx="25925">
                  <c:v>1.1004512551882675</c:v>
                </c:pt>
                <c:pt idx="25926">
                  <c:v>1.102385285379335</c:v>
                </c:pt>
                <c:pt idx="25927">
                  <c:v>1.1020213655572257</c:v>
                </c:pt>
                <c:pt idx="25928">
                  <c:v>1.1029590378913692</c:v>
                </c:pt>
                <c:pt idx="25929">
                  <c:v>1.1016327991601549</c:v>
                </c:pt>
                <c:pt idx="25930">
                  <c:v>1.1023395100698234</c:v>
                </c:pt>
                <c:pt idx="25931">
                  <c:v>1.102810336302996</c:v>
                </c:pt>
                <c:pt idx="25932">
                  <c:v>1.1010449289149562</c:v>
                </c:pt>
                <c:pt idx="25933">
                  <c:v>1.1026216532064208</c:v>
                </c:pt>
                <c:pt idx="25934">
                  <c:v>1.1023634382709702</c:v>
                </c:pt>
                <c:pt idx="25935">
                  <c:v>1.101253817178059</c:v>
                </c:pt>
                <c:pt idx="25936">
                  <c:v>1.1021698352773877</c:v>
                </c:pt>
                <c:pt idx="25937">
                  <c:v>1.1018057373687054</c:v>
                </c:pt>
                <c:pt idx="25938">
                  <c:v>1.1018840197273065</c:v>
                </c:pt>
                <c:pt idx="25939">
                  <c:v>1.1018201149656717</c:v>
                </c:pt>
                <c:pt idx="25940">
                  <c:v>1.1030532425101527</c:v>
                </c:pt>
                <c:pt idx="25941">
                  <c:v>1.1024671947292835</c:v>
                </c:pt>
                <c:pt idx="25942">
                  <c:v>1.1019308492832804</c:v>
                </c:pt>
                <c:pt idx="25943">
                  <c:v>1.1011512629101656</c:v>
                </c:pt>
                <c:pt idx="25944">
                  <c:v>1.1013155056784205</c:v>
                </c:pt>
                <c:pt idx="25945">
                  <c:v>1.1024453811489434</c:v>
                </c:pt>
                <c:pt idx="25946">
                  <c:v>1.1012686213434453</c:v>
                </c:pt>
                <c:pt idx="25947">
                  <c:v>1.1008484569227837</c:v>
                </c:pt>
                <c:pt idx="25948">
                  <c:v>1.1027750433560837</c:v>
                </c:pt>
                <c:pt idx="25949">
                  <c:v>1.1023398382741658</c:v>
                </c:pt>
                <c:pt idx="25950">
                  <c:v>1.1026028660597325</c:v>
                </c:pt>
                <c:pt idx="25951">
                  <c:v>1.1025922653127327</c:v>
                </c:pt>
                <c:pt idx="25952">
                  <c:v>1.1019403602547213</c:v>
                </c:pt>
                <c:pt idx="25953">
                  <c:v>1.1001042585395384</c:v>
                </c:pt>
                <c:pt idx="25954">
                  <c:v>1.1023646002225591</c:v>
                </c:pt>
                <c:pt idx="25955">
                  <c:v>1.1011636555344106</c:v>
                </c:pt>
                <c:pt idx="25956">
                  <c:v>1.1013910198613208</c:v>
                </c:pt>
                <c:pt idx="25957">
                  <c:v>1.1018495582109149</c:v>
                </c:pt>
                <c:pt idx="25958">
                  <c:v>1.1022074923641108</c:v>
                </c:pt>
                <c:pt idx="25959">
                  <c:v>1.102329800275994</c:v>
                </c:pt>
                <c:pt idx="25960">
                  <c:v>1.1008818704306578</c:v>
                </c:pt>
                <c:pt idx="25961">
                  <c:v>1.1019815889619098</c:v>
                </c:pt>
                <c:pt idx="25962">
                  <c:v>1.1023247096081301</c:v>
                </c:pt>
                <c:pt idx="25963">
                  <c:v>1.1029020044581126</c:v>
                </c:pt>
                <c:pt idx="25964">
                  <c:v>1.1017247432604385</c:v>
                </c:pt>
                <c:pt idx="25965">
                  <c:v>1.1015377862281526</c:v>
                </c:pt>
                <c:pt idx="25966">
                  <c:v>1.1018568345556199</c:v>
                </c:pt>
                <c:pt idx="25967">
                  <c:v>1.100643552913928</c:v>
                </c:pt>
                <c:pt idx="25968">
                  <c:v>1.1016014081034984</c:v>
                </c:pt>
                <c:pt idx="25969">
                  <c:v>1.101362197032862</c:v>
                </c:pt>
                <c:pt idx="25970">
                  <c:v>1.1023303869877128</c:v>
                </c:pt>
                <c:pt idx="25971">
                  <c:v>1.1031388000544633</c:v>
                </c:pt>
                <c:pt idx="25972">
                  <c:v>1.1019379421959059</c:v>
                </c:pt>
                <c:pt idx="25973">
                  <c:v>1.1024463661986708</c:v>
                </c:pt>
                <c:pt idx="25974">
                  <c:v>1.1027188025696077</c:v>
                </c:pt>
                <c:pt idx="25975">
                  <c:v>1.1007388959730446</c:v>
                </c:pt>
                <c:pt idx="25976">
                  <c:v>1.1017604515656305</c:v>
                </c:pt>
                <c:pt idx="25977">
                  <c:v>1.1031568320017937</c:v>
                </c:pt>
                <c:pt idx="25978">
                  <c:v>1.1025758754087058</c:v>
                </c:pt>
                <c:pt idx="25979">
                  <c:v>1.1021083964687817</c:v>
                </c:pt>
                <c:pt idx="25980">
                  <c:v>1.1015396912225299</c:v>
                </c:pt>
                <c:pt idx="25981">
                  <c:v>1.1013185970346884</c:v>
                </c:pt>
                <c:pt idx="25982">
                  <c:v>1.1024271292324237</c:v>
                </c:pt>
                <c:pt idx="25983">
                  <c:v>1.1018139988180455</c:v>
                </c:pt>
                <c:pt idx="25984">
                  <c:v>1.1025693709142952</c:v>
                </c:pt>
                <c:pt idx="25985">
                  <c:v>1.1013161942973151</c:v>
                </c:pt>
                <c:pt idx="25986">
                  <c:v>1.101462318619308</c:v>
                </c:pt>
                <c:pt idx="25987">
                  <c:v>1.1018793851488076</c:v>
                </c:pt>
                <c:pt idx="25988">
                  <c:v>1.0994778662301159</c:v>
                </c:pt>
                <c:pt idx="25989">
                  <c:v>1.1025126559043501</c:v>
                </c:pt>
                <c:pt idx="25990">
                  <c:v>1.1014757910504855</c:v>
                </c:pt>
                <c:pt idx="25991">
                  <c:v>1.1019394331434536</c:v>
                </c:pt>
                <c:pt idx="25992">
                  <c:v>1.1030977204890278</c:v>
                </c:pt>
                <c:pt idx="25993">
                  <c:v>1.1019672214919045</c:v>
                </c:pt>
                <c:pt idx="25994">
                  <c:v>1.1013120002165797</c:v>
                </c:pt>
                <c:pt idx="25995">
                  <c:v>1.1007849142711748</c:v>
                </c:pt>
                <c:pt idx="25996">
                  <c:v>1.1009598782628089</c:v>
                </c:pt>
                <c:pt idx="25997">
                  <c:v>1.1019854793979589</c:v>
                </c:pt>
                <c:pt idx="25998">
                  <c:v>1.1008488122886639</c:v>
                </c:pt>
                <c:pt idx="25999">
                  <c:v>1.1028347906385485</c:v>
                </c:pt>
                <c:pt idx="26000">
                  <c:v>1.1024403300318408</c:v>
                </c:pt>
                <c:pt idx="26001">
                  <c:v>1.1018984209854061</c:v>
                </c:pt>
                <c:pt idx="26002">
                  <c:v>1.101177652229349</c:v>
                </c:pt>
                <c:pt idx="26003">
                  <c:v>1.101703006070283</c:v>
                </c:pt>
                <c:pt idx="26004">
                  <c:v>1.1020505606666076</c:v>
                </c:pt>
                <c:pt idx="26005">
                  <c:v>1.1026784293302214</c:v>
                </c:pt>
                <c:pt idx="26006">
                  <c:v>1.1021494274546233</c:v>
                </c:pt>
                <c:pt idx="26007">
                  <c:v>1.1006863974502048</c:v>
                </c:pt>
                <c:pt idx="26008">
                  <c:v>1.101582509992542</c:v>
                </c:pt>
                <c:pt idx="26009">
                  <c:v>1.1020177679240146</c:v>
                </c:pt>
                <c:pt idx="26010">
                  <c:v>1.1022088826432943</c:v>
                </c:pt>
                <c:pt idx="26011">
                  <c:v>1.1017976792431876</c:v>
                </c:pt>
                <c:pt idx="26012">
                  <c:v>1.1017040452788449</c:v>
                </c:pt>
                <c:pt idx="26013">
                  <c:v>1.1018621957533727</c:v>
                </c:pt>
                <c:pt idx="26014">
                  <c:v>1.1024735538497861</c:v>
                </c:pt>
                <c:pt idx="26015">
                  <c:v>1.1022688702202847</c:v>
                </c:pt>
                <c:pt idx="26016">
                  <c:v>1.1025805176066565</c:v>
                </c:pt>
                <c:pt idx="26017">
                  <c:v>1.1015777601159051</c:v>
                </c:pt>
                <c:pt idx="26018">
                  <c:v>1.1015252119186354</c:v>
                </c:pt>
                <c:pt idx="26019">
                  <c:v>1.1018138969580062</c:v>
                </c:pt>
                <c:pt idx="26020">
                  <c:v>1.1025704439152866</c:v>
                </c:pt>
                <c:pt idx="26021">
                  <c:v>1.1023047439301279</c:v>
                </c:pt>
                <c:pt idx="26022">
                  <c:v>1.1018000046682197</c:v>
                </c:pt>
                <c:pt idx="26023">
                  <c:v>1.1018615138706735</c:v>
                </c:pt>
                <c:pt idx="26024">
                  <c:v>1.1018866743314664</c:v>
                </c:pt>
                <c:pt idx="26025">
                  <c:v>1.1019045558975631</c:v>
                </c:pt>
                <c:pt idx="26026">
                  <c:v>1.1023805763361616</c:v>
                </c:pt>
                <c:pt idx="26027">
                  <c:v>1.1004822811169435</c:v>
                </c:pt>
                <c:pt idx="26028">
                  <c:v>1.1013678520933818</c:v>
                </c:pt>
                <c:pt idx="26029">
                  <c:v>1.1022097492662726</c:v>
                </c:pt>
                <c:pt idx="26030">
                  <c:v>1.1013533238078814</c:v>
                </c:pt>
                <c:pt idx="26031">
                  <c:v>1.1024702843671506</c:v>
                </c:pt>
                <c:pt idx="26032">
                  <c:v>1.1009009992938146</c:v>
                </c:pt>
                <c:pt idx="26033">
                  <c:v>1.1025879160360428</c:v>
                </c:pt>
                <c:pt idx="26034">
                  <c:v>1.1018469422104715</c:v>
                </c:pt>
                <c:pt idx="26035">
                  <c:v>1.1028772341604494</c:v>
                </c:pt>
                <c:pt idx="26036">
                  <c:v>1.1021954885181977</c:v>
                </c:pt>
                <c:pt idx="26037">
                  <c:v>1.1013114754653124</c:v>
                </c:pt>
                <c:pt idx="26038">
                  <c:v>1.1023301295546888</c:v>
                </c:pt>
                <c:pt idx="26039">
                  <c:v>1.100557980106267</c:v>
                </c:pt>
                <c:pt idx="26040">
                  <c:v>1.1008526604962721</c:v>
                </c:pt>
                <c:pt idx="26041">
                  <c:v>1.1014995429419647</c:v>
                </c:pt>
                <c:pt idx="26042">
                  <c:v>1.1020931453046436</c:v>
                </c:pt>
                <c:pt idx="26043">
                  <c:v>1.1012825730488478</c:v>
                </c:pt>
                <c:pt idx="26044">
                  <c:v>1.1020062139099212</c:v>
                </c:pt>
                <c:pt idx="26045">
                  <c:v>1.1015221864911511</c:v>
                </c:pt>
                <c:pt idx="26046">
                  <c:v>1.1024712464056419</c:v>
                </c:pt>
                <c:pt idx="26047">
                  <c:v>1.1028297360486929</c:v>
                </c:pt>
                <c:pt idx="26048">
                  <c:v>1.1012208517705853</c:v>
                </c:pt>
                <c:pt idx="26049">
                  <c:v>1.1020271209619421</c:v>
                </c:pt>
                <c:pt idx="26050">
                  <c:v>1.1025978067239384</c:v>
                </c:pt>
                <c:pt idx="26051">
                  <c:v>1.1016457740586483</c:v>
                </c:pt>
                <c:pt idx="26052">
                  <c:v>1.1030735829972365</c:v>
                </c:pt>
                <c:pt idx="26053">
                  <c:v>1.1008471604655516</c:v>
                </c:pt>
                <c:pt idx="26054">
                  <c:v>1.1001800140921745</c:v>
                </c:pt>
                <c:pt idx="26055">
                  <c:v>1.1017131975403014</c:v>
                </c:pt>
                <c:pt idx="26056">
                  <c:v>1.1040453957131919</c:v>
                </c:pt>
                <c:pt idx="26057">
                  <c:v>1.1006365762660504</c:v>
                </c:pt>
                <c:pt idx="26058">
                  <c:v>1.1020272113837652</c:v>
                </c:pt>
                <c:pt idx="26059">
                  <c:v>1.1025505588788067</c:v>
                </c:pt>
                <c:pt idx="26060">
                  <c:v>1.1013549988838001</c:v>
                </c:pt>
                <c:pt idx="26061">
                  <c:v>1.1001479996382419</c:v>
                </c:pt>
                <c:pt idx="26062">
                  <c:v>1.102376659669438</c:v>
                </c:pt>
                <c:pt idx="26063">
                  <c:v>1.1030047366382723</c:v>
                </c:pt>
                <c:pt idx="26064">
                  <c:v>1.1024942266093485</c:v>
                </c:pt>
                <c:pt idx="26065">
                  <c:v>1.1033253656114388</c:v>
                </c:pt>
                <c:pt idx="26066">
                  <c:v>1.1010245620918788</c:v>
                </c:pt>
                <c:pt idx="26067">
                  <c:v>1.1035057868197018</c:v>
                </c:pt>
                <c:pt idx="26068">
                  <c:v>1.1014567588633752</c:v>
                </c:pt>
                <c:pt idx="26069">
                  <c:v>1.1013137617187165</c:v>
                </c:pt>
                <c:pt idx="26070">
                  <c:v>1.1031703845404681</c:v>
                </c:pt>
                <c:pt idx="26071">
                  <c:v>1.1024696171829358</c:v>
                </c:pt>
                <c:pt idx="26072">
                  <c:v>1.1016933785379082</c:v>
                </c:pt>
                <c:pt idx="26073">
                  <c:v>1.1006464968136713</c:v>
                </c:pt>
                <c:pt idx="26074">
                  <c:v>1.1020605745234862</c:v>
                </c:pt>
                <c:pt idx="26075">
                  <c:v>1.1008520854559973</c:v>
                </c:pt>
                <c:pt idx="26076">
                  <c:v>1.1005332039898195</c:v>
                </c:pt>
                <c:pt idx="26077">
                  <c:v>1.1002101987919615</c:v>
                </c:pt>
                <c:pt idx="26078">
                  <c:v>1.1014903344472102</c:v>
                </c:pt>
                <c:pt idx="26079">
                  <c:v>1.1026788666920058</c:v>
                </c:pt>
                <c:pt idx="26080">
                  <c:v>1.1020718668333722</c:v>
                </c:pt>
                <c:pt idx="26081">
                  <c:v>1.1015652493307118</c:v>
                </c:pt>
                <c:pt idx="26082">
                  <c:v>1.1014631141229014</c:v>
                </c:pt>
                <c:pt idx="26083">
                  <c:v>1.1023177675545033</c:v>
                </c:pt>
                <c:pt idx="26084">
                  <c:v>1.1012573380831492</c:v>
                </c:pt>
                <c:pt idx="26085">
                  <c:v>1.1014855048620507</c:v>
                </c:pt>
                <c:pt idx="26086">
                  <c:v>1.1016545002942739</c:v>
                </c:pt>
                <c:pt idx="26087">
                  <c:v>1.1027537445658688</c:v>
                </c:pt>
                <c:pt idx="26088">
                  <c:v>1.1019108894785723</c:v>
                </c:pt>
                <c:pt idx="26089">
                  <c:v>1.1023494092653896</c:v>
                </c:pt>
                <c:pt idx="26090">
                  <c:v>1.1014935795017455</c:v>
                </c:pt>
                <c:pt idx="26091">
                  <c:v>1.1031208321587376</c:v>
                </c:pt>
                <c:pt idx="26092">
                  <c:v>1.1005969232372144</c:v>
                </c:pt>
                <c:pt idx="26093">
                  <c:v>1.1013288696391796</c:v>
                </c:pt>
                <c:pt idx="26094">
                  <c:v>1.1016368010945963</c:v>
                </c:pt>
                <c:pt idx="26095">
                  <c:v>1.1019897761294553</c:v>
                </c:pt>
                <c:pt idx="26096">
                  <c:v>1.1022578278689772</c:v>
                </c:pt>
                <c:pt idx="26097">
                  <c:v>1.0999969055550023</c:v>
                </c:pt>
                <c:pt idx="26098">
                  <c:v>1.101297005147023</c:v>
                </c:pt>
                <c:pt idx="26099">
                  <c:v>1.1017755537745935</c:v>
                </c:pt>
                <c:pt idx="26100">
                  <c:v>1.1014751669268728</c:v>
                </c:pt>
                <c:pt idx="26101">
                  <c:v>1.1018011269157917</c:v>
                </c:pt>
                <c:pt idx="26102">
                  <c:v>1.1017317317435877</c:v>
                </c:pt>
                <c:pt idx="26103">
                  <c:v>1.1014599082088272</c:v>
                </c:pt>
                <c:pt idx="26104">
                  <c:v>1.1018191612999613</c:v>
                </c:pt>
                <c:pt idx="26105">
                  <c:v>1.1019176267940902</c:v>
                </c:pt>
                <c:pt idx="26106">
                  <c:v>1.1020518729452931</c:v>
                </c:pt>
                <c:pt idx="26107">
                  <c:v>1.1025531680767229</c:v>
                </c:pt>
                <c:pt idx="26108">
                  <c:v>1.1030458120930005</c:v>
                </c:pt>
                <c:pt idx="26109">
                  <c:v>1.1021839400284748</c:v>
                </c:pt>
                <c:pt idx="26110">
                  <c:v>1.1018333663506532</c:v>
                </c:pt>
                <c:pt idx="26111">
                  <c:v>1.1015504774049736</c:v>
                </c:pt>
                <c:pt idx="26112">
                  <c:v>1.1022476368383338</c:v>
                </c:pt>
                <c:pt idx="26113">
                  <c:v>1.1007461190695003</c:v>
                </c:pt>
                <c:pt idx="26114">
                  <c:v>1.1016668853291576</c:v>
                </c:pt>
                <c:pt idx="26115">
                  <c:v>1.1009668747846779</c:v>
                </c:pt>
                <c:pt idx="26116">
                  <c:v>1.1020496444190435</c:v>
                </c:pt>
                <c:pt idx="26117">
                  <c:v>1.1019049620585066</c:v>
                </c:pt>
                <c:pt idx="26118">
                  <c:v>1.1022738788750033</c:v>
                </c:pt>
                <c:pt idx="26119">
                  <c:v>1.1024531925619849</c:v>
                </c:pt>
                <c:pt idx="26120">
                  <c:v>1.1016770901828452</c:v>
                </c:pt>
                <c:pt idx="26121">
                  <c:v>1.1015504945799666</c:v>
                </c:pt>
                <c:pt idx="26122">
                  <c:v>1.1024380693032194</c:v>
                </c:pt>
                <c:pt idx="26123">
                  <c:v>1.1025391314118582</c:v>
                </c:pt>
                <c:pt idx="26124">
                  <c:v>1.1021247063396469</c:v>
                </c:pt>
                <c:pt idx="26125">
                  <c:v>1.1020899750599151</c:v>
                </c:pt>
                <c:pt idx="26126">
                  <c:v>1.1017837533410377</c:v>
                </c:pt>
                <c:pt idx="26127">
                  <c:v>1.1027076337738302</c:v>
                </c:pt>
                <c:pt idx="26128">
                  <c:v>1.1013846915343959</c:v>
                </c:pt>
                <c:pt idx="26129">
                  <c:v>1.1014749977970844</c:v>
                </c:pt>
                <c:pt idx="26130">
                  <c:v>1.1019878985707956</c:v>
                </c:pt>
                <c:pt idx="26131">
                  <c:v>1.1012662017550137</c:v>
                </c:pt>
                <c:pt idx="26132">
                  <c:v>1.1022433078697333</c:v>
                </c:pt>
                <c:pt idx="26133">
                  <c:v>1.102060405354929</c:v>
                </c:pt>
                <c:pt idx="26134">
                  <c:v>1.1014720954445327</c:v>
                </c:pt>
                <c:pt idx="26135">
                  <c:v>1.1013648551779585</c:v>
                </c:pt>
                <c:pt idx="26136">
                  <c:v>1.1005533914026415</c:v>
                </c:pt>
                <c:pt idx="26137">
                  <c:v>1.1016647191865605</c:v>
                </c:pt>
                <c:pt idx="26138">
                  <c:v>1.100568251012128</c:v>
                </c:pt>
                <c:pt idx="26139">
                  <c:v>1.1023486698014313</c:v>
                </c:pt>
                <c:pt idx="26140">
                  <c:v>1.1023897149025959</c:v>
                </c:pt>
                <c:pt idx="26141">
                  <c:v>1.1015371211944422</c:v>
                </c:pt>
                <c:pt idx="26142">
                  <c:v>1.1016175916751687</c:v>
                </c:pt>
                <c:pt idx="26143">
                  <c:v>1.1021727232757981</c:v>
                </c:pt>
                <c:pt idx="26144">
                  <c:v>1.1015676394358269</c:v>
                </c:pt>
                <c:pt idx="26145">
                  <c:v>1.1019123756204596</c:v>
                </c:pt>
                <c:pt idx="26146">
                  <c:v>1.1023530687981922</c:v>
                </c:pt>
                <c:pt idx="26147">
                  <c:v>1.101247042479208</c:v>
                </c:pt>
                <c:pt idx="26148">
                  <c:v>1.1016934928380731</c:v>
                </c:pt>
                <c:pt idx="26149">
                  <c:v>1.1021379150550419</c:v>
                </c:pt>
                <c:pt idx="26150">
                  <c:v>1.1016014183367049</c:v>
                </c:pt>
                <c:pt idx="26151">
                  <c:v>1.1024193477435507</c:v>
                </c:pt>
                <c:pt idx="26152">
                  <c:v>1.101556095320039</c:v>
                </c:pt>
                <c:pt idx="26153">
                  <c:v>1.102466873459484</c:v>
                </c:pt>
                <c:pt idx="26154">
                  <c:v>1.1018756641429868</c:v>
                </c:pt>
                <c:pt idx="26155">
                  <c:v>1.1019580742388255</c:v>
                </c:pt>
                <c:pt idx="26156">
                  <c:v>1.1025075641832434</c:v>
                </c:pt>
                <c:pt idx="26157">
                  <c:v>1.1020222565517221</c:v>
                </c:pt>
                <c:pt idx="26158">
                  <c:v>1.1030740666424528</c:v>
                </c:pt>
                <c:pt idx="26159">
                  <c:v>1.100644511168883</c:v>
                </c:pt>
                <c:pt idx="26160">
                  <c:v>1.1012329041441384</c:v>
                </c:pt>
                <c:pt idx="26161">
                  <c:v>1.1018322612332045</c:v>
                </c:pt>
                <c:pt idx="26162">
                  <c:v>1.1012970134820648</c:v>
                </c:pt>
                <c:pt idx="26163">
                  <c:v>1.1030262422093573</c:v>
                </c:pt>
                <c:pt idx="26164">
                  <c:v>1.1035733976147777</c:v>
                </c:pt>
                <c:pt idx="26165">
                  <c:v>1.1014834604483541</c:v>
                </c:pt>
                <c:pt idx="26166">
                  <c:v>1.101725238665402</c:v>
                </c:pt>
                <c:pt idx="26167">
                  <c:v>1.101774048796071</c:v>
                </c:pt>
                <c:pt idx="26168">
                  <c:v>1.1013108180512274</c:v>
                </c:pt>
                <c:pt idx="26169">
                  <c:v>1.1017681618565074</c:v>
                </c:pt>
                <c:pt idx="26170">
                  <c:v>1.1011354074791542</c:v>
                </c:pt>
                <c:pt idx="26171">
                  <c:v>1.1021578888162442</c:v>
                </c:pt>
                <c:pt idx="26172">
                  <c:v>1.1010732773567882</c:v>
                </c:pt>
                <c:pt idx="26173">
                  <c:v>1.1016099606181831</c:v>
                </c:pt>
                <c:pt idx="26174">
                  <c:v>1.101566777419873</c:v>
                </c:pt>
                <c:pt idx="26175">
                  <c:v>1.1019207869759233</c:v>
                </c:pt>
                <c:pt idx="26176">
                  <c:v>1.101696385879626</c:v>
                </c:pt>
                <c:pt idx="26177">
                  <c:v>1.1013536961635015</c:v>
                </c:pt>
                <c:pt idx="26178">
                  <c:v>1.1020859498070126</c:v>
                </c:pt>
                <c:pt idx="26179">
                  <c:v>1.1020013426105568</c:v>
                </c:pt>
                <c:pt idx="26180">
                  <c:v>1.1020121227375588</c:v>
                </c:pt>
                <c:pt idx="26181">
                  <c:v>1.1015307145449609</c:v>
                </c:pt>
                <c:pt idx="26182">
                  <c:v>1.1025619970855576</c:v>
                </c:pt>
                <c:pt idx="26183">
                  <c:v>1.1025823760433255</c:v>
                </c:pt>
                <c:pt idx="26184">
                  <c:v>1.1017715837459412</c:v>
                </c:pt>
                <c:pt idx="26185">
                  <c:v>1.102195834890924</c:v>
                </c:pt>
                <c:pt idx="26186">
                  <c:v>1.1008855748442781</c:v>
                </c:pt>
                <c:pt idx="26187">
                  <c:v>1.1019172401053285</c:v>
                </c:pt>
                <c:pt idx="26188">
                  <c:v>1.100658238651157</c:v>
                </c:pt>
                <c:pt idx="26189">
                  <c:v>1.101439871169422</c:v>
                </c:pt>
                <c:pt idx="26190">
                  <c:v>1.102608219851563</c:v>
                </c:pt>
                <c:pt idx="26191">
                  <c:v>1.1026447787337494</c:v>
                </c:pt>
                <c:pt idx="26192">
                  <c:v>1.1012027205177879</c:v>
                </c:pt>
                <c:pt idx="26193">
                  <c:v>1.1027427047844764</c:v>
                </c:pt>
                <c:pt idx="26194">
                  <c:v>1.1020080514281547</c:v>
                </c:pt>
                <c:pt idx="26195">
                  <c:v>1.1010209353975668</c:v>
                </c:pt>
                <c:pt idx="26196">
                  <c:v>1.1018379911285732</c:v>
                </c:pt>
                <c:pt idx="26197">
                  <c:v>1.1001345228579007</c:v>
                </c:pt>
                <c:pt idx="26198">
                  <c:v>1.1021229116838076</c:v>
                </c:pt>
                <c:pt idx="26199">
                  <c:v>1.101132012651906</c:v>
                </c:pt>
                <c:pt idx="26200">
                  <c:v>1.1022388687635643</c:v>
                </c:pt>
                <c:pt idx="26201">
                  <c:v>1.1034644713759465</c:v>
                </c:pt>
                <c:pt idx="26202">
                  <c:v>1.1018054316006596</c:v>
                </c:pt>
                <c:pt idx="26203">
                  <c:v>1.1017287441993824</c:v>
                </c:pt>
                <c:pt idx="26204">
                  <c:v>1.1018057201415525</c:v>
                </c:pt>
                <c:pt idx="26205">
                  <c:v>1.1031610760542421</c:v>
                </c:pt>
                <c:pt idx="26206">
                  <c:v>1.1027094050809618</c:v>
                </c:pt>
                <c:pt idx="26207">
                  <c:v>1.1010466346192862</c:v>
                </c:pt>
                <c:pt idx="26208">
                  <c:v>1.102597077139694</c:v>
                </c:pt>
                <c:pt idx="26209">
                  <c:v>1.1006652209360641</c:v>
                </c:pt>
                <c:pt idx="26210">
                  <c:v>1.1018302984683206</c:v>
                </c:pt>
                <c:pt idx="26211">
                  <c:v>1.1018906022638109</c:v>
                </c:pt>
                <c:pt idx="26212">
                  <c:v>1.1014592131558485</c:v>
                </c:pt>
                <c:pt idx="26213">
                  <c:v>1.1016836431807264</c:v>
                </c:pt>
                <c:pt idx="26214">
                  <c:v>1.101159855355754</c:v>
                </c:pt>
                <c:pt idx="26215">
                  <c:v>1.1017738623702091</c:v>
                </c:pt>
                <c:pt idx="26216">
                  <c:v>1.1012239074428449</c:v>
                </c:pt>
                <c:pt idx="26217">
                  <c:v>1.1032793488200265</c:v>
                </c:pt>
                <c:pt idx="26218">
                  <c:v>1.1018975009126994</c:v>
                </c:pt>
                <c:pt idx="26219">
                  <c:v>1.1027031911484053</c:v>
                </c:pt>
                <c:pt idx="26220">
                  <c:v>1.1021843727749905</c:v>
                </c:pt>
                <c:pt idx="26221">
                  <c:v>1.101760488519623</c:v>
                </c:pt>
                <c:pt idx="26222">
                  <c:v>1.1025594984947362</c:v>
                </c:pt>
                <c:pt idx="26223">
                  <c:v>1.1017274358493616</c:v>
                </c:pt>
                <c:pt idx="26224">
                  <c:v>1.10318661638383</c:v>
                </c:pt>
                <c:pt idx="26225">
                  <c:v>1.1024069633783595</c:v>
                </c:pt>
                <c:pt idx="26226">
                  <c:v>1.1019750190762836</c:v>
                </c:pt>
                <c:pt idx="26227">
                  <c:v>1.1018717762805279</c:v>
                </c:pt>
                <c:pt idx="26228">
                  <c:v>1.1010039505513363</c:v>
                </c:pt>
                <c:pt idx="26229">
                  <c:v>1.1023638710375894</c:v>
                </c:pt>
                <c:pt idx="26230">
                  <c:v>1.1012969968164348</c:v>
                </c:pt>
                <c:pt idx="26231">
                  <c:v>1.1022618657589009</c:v>
                </c:pt>
                <c:pt idx="26232">
                  <c:v>1.1028148525176746</c:v>
                </c:pt>
                <c:pt idx="26233">
                  <c:v>1.1027320554687228</c:v>
                </c:pt>
                <c:pt idx="26234">
                  <c:v>1.1016502700346575</c:v>
                </c:pt>
                <c:pt idx="26235">
                  <c:v>1.1005113390754375</c:v>
                </c:pt>
                <c:pt idx="26236">
                  <c:v>1.1018191612999613</c:v>
                </c:pt>
                <c:pt idx="26237">
                  <c:v>1.1010579364845918</c:v>
                </c:pt>
                <c:pt idx="26238">
                  <c:v>1.1025646839949284</c:v>
                </c:pt>
                <c:pt idx="26239">
                  <c:v>1.1025446738436306</c:v>
                </c:pt>
                <c:pt idx="26240">
                  <c:v>1.1018589224166144</c:v>
                </c:pt>
                <c:pt idx="26241">
                  <c:v>1.1021924514904753</c:v>
                </c:pt>
                <c:pt idx="26242">
                  <c:v>1.1020548604810136</c:v>
                </c:pt>
                <c:pt idx="26243">
                  <c:v>1.1023880937488999</c:v>
                </c:pt>
                <c:pt idx="26244">
                  <c:v>1.1021389773049106</c:v>
                </c:pt>
                <c:pt idx="26245">
                  <c:v>1.1023148727699641</c:v>
                </c:pt>
                <c:pt idx="26246">
                  <c:v>1.1021987131275985</c:v>
                </c:pt>
                <c:pt idx="26247">
                  <c:v>1.1014314879340752</c:v>
                </c:pt>
                <c:pt idx="26248">
                  <c:v>1.1030136641137225</c:v>
                </c:pt>
                <c:pt idx="26249">
                  <c:v>1.1011520293109265</c:v>
                </c:pt>
                <c:pt idx="26250">
                  <c:v>1.1020569264072926</c:v>
                </c:pt>
                <c:pt idx="26251">
                  <c:v>1.1017496036318657</c:v>
                </c:pt>
                <c:pt idx="26252">
                  <c:v>1.1014182952852489</c:v>
                </c:pt>
                <c:pt idx="26253">
                  <c:v>1.1029854164378083</c:v>
                </c:pt>
                <c:pt idx="26254">
                  <c:v>1.1020104870689109</c:v>
                </c:pt>
                <c:pt idx="26255">
                  <c:v>1.1024507438095967</c:v>
                </c:pt>
                <c:pt idx="26256">
                  <c:v>1.1024831115196199</c:v>
                </c:pt>
                <c:pt idx="26257">
                  <c:v>1.1024173875973973</c:v>
                </c:pt>
                <c:pt idx="26258">
                  <c:v>1.1021410085324237</c:v>
                </c:pt>
                <c:pt idx="26259">
                  <c:v>1.1016010424921054</c:v>
                </c:pt>
                <c:pt idx="26260">
                  <c:v>1.102053532396486</c:v>
                </c:pt>
                <c:pt idx="26261">
                  <c:v>1.1018426704372011</c:v>
                </c:pt>
                <c:pt idx="26262">
                  <c:v>1.1012817592723889</c:v>
                </c:pt>
                <c:pt idx="26263">
                  <c:v>1.1015626558927152</c:v>
                </c:pt>
                <c:pt idx="26264">
                  <c:v>1.1014673804637221</c:v>
                </c:pt>
                <c:pt idx="26265">
                  <c:v>1.1014368830440966</c:v>
                </c:pt>
                <c:pt idx="26266">
                  <c:v>1.1018696837641884</c:v>
                </c:pt>
                <c:pt idx="26267">
                  <c:v>1.1019079241079925</c:v>
                </c:pt>
                <c:pt idx="26268">
                  <c:v>1.1013479828421342</c:v>
                </c:pt>
                <c:pt idx="26269">
                  <c:v>1.1036092508368485</c:v>
                </c:pt>
                <c:pt idx="26270">
                  <c:v>1.1025412627274696</c:v>
                </c:pt>
                <c:pt idx="26271">
                  <c:v>1.1020648641261699</c:v>
                </c:pt>
                <c:pt idx="26272">
                  <c:v>1.1027746954221813</c:v>
                </c:pt>
                <c:pt idx="26273">
                  <c:v>1.102421620784094</c:v>
                </c:pt>
                <c:pt idx="26274">
                  <c:v>1.1012650693375958</c:v>
                </c:pt>
                <c:pt idx="26275">
                  <c:v>1.1014071357051385</c:v>
                </c:pt>
                <c:pt idx="26276">
                  <c:v>1.101225673076728</c:v>
                </c:pt>
                <c:pt idx="26277">
                  <c:v>1.1027296728594878</c:v>
                </c:pt>
                <c:pt idx="26278">
                  <c:v>1.1022238134441491</c:v>
                </c:pt>
                <c:pt idx="26279">
                  <c:v>1.1026132298037834</c:v>
                </c:pt>
                <c:pt idx="26280">
                  <c:v>1.1014538451323803</c:v>
                </c:pt>
                <c:pt idx="26281">
                  <c:v>1.1018558863478802</c:v>
                </c:pt>
                <c:pt idx="26282">
                  <c:v>1.1018002583753461</c:v>
                </c:pt>
                <c:pt idx="26283">
                  <c:v>1.1021783812118913</c:v>
                </c:pt>
                <c:pt idx="26284">
                  <c:v>1.1017193275855537</c:v>
                </c:pt>
                <c:pt idx="26285">
                  <c:v>1.1025290415669302</c:v>
                </c:pt>
                <c:pt idx="26286">
                  <c:v>1.1020100110129254</c:v>
                </c:pt>
                <c:pt idx="26287">
                  <c:v>1.1020680023797822</c:v>
                </c:pt>
                <c:pt idx="26288">
                  <c:v>1.1018943292889254</c:v>
                </c:pt>
                <c:pt idx="26289">
                  <c:v>1.1030906879939342</c:v>
                </c:pt>
                <c:pt idx="26290">
                  <c:v>1.1017944249751261</c:v>
                </c:pt>
                <c:pt idx="26291">
                  <c:v>1.1030981390914074</c:v>
                </c:pt>
                <c:pt idx="26292">
                  <c:v>1.1020422969431163</c:v>
                </c:pt>
                <c:pt idx="26293">
                  <c:v>1.1012147474676059</c:v>
                </c:pt>
                <c:pt idx="26294">
                  <c:v>1.1018383990847582</c:v>
                </c:pt>
                <c:pt idx="26295">
                  <c:v>1.1026541698873773</c:v>
                </c:pt>
                <c:pt idx="26296">
                  <c:v>1.1023256144367519</c:v>
                </c:pt>
                <c:pt idx="26297">
                  <c:v>1.1023929535828134</c:v>
                </c:pt>
                <c:pt idx="26298">
                  <c:v>1.1022803180554503</c:v>
                </c:pt>
                <c:pt idx="26299">
                  <c:v>1.101511186388441</c:v>
                </c:pt>
                <c:pt idx="26300">
                  <c:v>1.1022073163964536</c:v>
                </c:pt>
                <c:pt idx="26301">
                  <c:v>1.1010513102414934</c:v>
                </c:pt>
                <c:pt idx="26302">
                  <c:v>1.1013097896569473</c:v>
                </c:pt>
                <c:pt idx="26303">
                  <c:v>1.1014497803711634</c:v>
                </c:pt>
                <c:pt idx="26304">
                  <c:v>1.1023383448738548</c:v>
                </c:pt>
                <c:pt idx="26305">
                  <c:v>1.1016536910680994</c:v>
                </c:pt>
                <c:pt idx="26306">
                  <c:v>1.1021079847239634</c:v>
                </c:pt>
                <c:pt idx="26307">
                  <c:v>1.1013519972213281</c:v>
                </c:pt>
                <c:pt idx="26308">
                  <c:v>1.1031423645543608</c:v>
                </c:pt>
                <c:pt idx="26309">
                  <c:v>1.1027495382565315</c:v>
                </c:pt>
                <c:pt idx="26310">
                  <c:v>1.1029261710066876</c:v>
                </c:pt>
                <c:pt idx="26311">
                  <c:v>1.1017874461619483</c:v>
                </c:pt>
                <c:pt idx="26312">
                  <c:v>1.1022102718603937</c:v>
                </c:pt>
                <c:pt idx="26313">
                  <c:v>1.1024559423248057</c:v>
                </c:pt>
                <c:pt idx="26314">
                  <c:v>1.101290722358937</c:v>
                </c:pt>
                <c:pt idx="26315">
                  <c:v>1.1015604966905117</c:v>
                </c:pt>
                <c:pt idx="26316">
                  <c:v>1.1020792476528061</c:v>
                </c:pt>
                <c:pt idx="26317">
                  <c:v>1.103017790647745</c:v>
                </c:pt>
                <c:pt idx="26318">
                  <c:v>1.1017439141605436</c:v>
                </c:pt>
                <c:pt idx="26319">
                  <c:v>1.1034099707481693</c:v>
                </c:pt>
                <c:pt idx="26320">
                  <c:v>1.1014005802116282</c:v>
                </c:pt>
                <c:pt idx="26321">
                  <c:v>1.1015244383972869</c:v>
                </c:pt>
                <c:pt idx="26322">
                  <c:v>1.1028936904199391</c:v>
                </c:pt>
                <c:pt idx="26323">
                  <c:v>1.101679866126493</c:v>
                </c:pt>
                <c:pt idx="26324">
                  <c:v>1.1015843076488456</c:v>
                </c:pt>
                <c:pt idx="26325">
                  <c:v>1.1021383346057791</c:v>
                </c:pt>
                <c:pt idx="26326">
                  <c:v>1.1018930167313734</c:v>
                </c:pt>
                <c:pt idx="26327">
                  <c:v>1.1008526604962725</c:v>
                </c:pt>
                <c:pt idx="26328">
                  <c:v>1.1015688567124176</c:v>
                </c:pt>
                <c:pt idx="26329">
                  <c:v>1.1021466810481233</c:v>
                </c:pt>
                <c:pt idx="26330">
                  <c:v>1.1012005915257157</c:v>
                </c:pt>
                <c:pt idx="26331">
                  <c:v>1.1015496935609832</c:v>
                </c:pt>
                <c:pt idx="26332">
                  <c:v>1.1023869461534244</c:v>
                </c:pt>
                <c:pt idx="26333">
                  <c:v>1.1023533212017076</c:v>
                </c:pt>
                <c:pt idx="26334">
                  <c:v>1.1027760377132829</c:v>
                </c:pt>
                <c:pt idx="26335">
                  <c:v>1.1010015050220665</c:v>
                </c:pt>
                <c:pt idx="26336">
                  <c:v>1.1009419540313448</c:v>
                </c:pt>
                <c:pt idx="26337">
                  <c:v>1.1012091359947467</c:v>
                </c:pt>
                <c:pt idx="26338">
                  <c:v>1.1003489316663224</c:v>
                </c:pt>
                <c:pt idx="26339">
                  <c:v>1.1015419515015592</c:v>
                </c:pt>
                <c:pt idx="26340">
                  <c:v>1.1024660714899006</c:v>
                </c:pt>
                <c:pt idx="26341">
                  <c:v>1.1009107625194974</c:v>
                </c:pt>
                <c:pt idx="26342">
                  <c:v>1.1030173222633377</c:v>
                </c:pt>
                <c:pt idx="26343">
                  <c:v>1.1014122402728628</c:v>
                </c:pt>
                <c:pt idx="26344">
                  <c:v>1.1012449928422046</c:v>
                </c:pt>
                <c:pt idx="26345">
                  <c:v>1.100699001103348</c:v>
                </c:pt>
                <c:pt idx="26346">
                  <c:v>1.1010343236588016</c:v>
                </c:pt>
                <c:pt idx="26347">
                  <c:v>1.1031615830296897</c:v>
                </c:pt>
                <c:pt idx="26348">
                  <c:v>1.1007742947270254</c:v>
                </c:pt>
                <c:pt idx="26349">
                  <c:v>1.1016850634805502</c:v>
                </c:pt>
                <c:pt idx="26350">
                  <c:v>1.1024668641177588</c:v>
                </c:pt>
                <c:pt idx="26351">
                  <c:v>1.1016759870993376</c:v>
                </c:pt>
                <c:pt idx="26352">
                  <c:v>1.102198808606657</c:v>
                </c:pt>
                <c:pt idx="26353">
                  <c:v>1.1012621284198461</c:v>
                </c:pt>
                <c:pt idx="26354">
                  <c:v>1.10178889516904</c:v>
                </c:pt>
                <c:pt idx="26355">
                  <c:v>1.102021078156429</c:v>
                </c:pt>
                <c:pt idx="26356">
                  <c:v>1.1011818209655515</c:v>
                </c:pt>
                <c:pt idx="26357">
                  <c:v>1.1020527711412387</c:v>
                </c:pt>
                <c:pt idx="26358">
                  <c:v>1.1025304953882546</c:v>
                </c:pt>
                <c:pt idx="26359">
                  <c:v>1.1020751524314674</c:v>
                </c:pt>
                <c:pt idx="26360">
                  <c:v>1.1028779399125361</c:v>
                </c:pt>
                <c:pt idx="26361">
                  <c:v>1.101638478239217</c:v>
                </c:pt>
                <c:pt idx="26362">
                  <c:v>1.1016402322810894</c:v>
                </c:pt>
                <c:pt idx="26363">
                  <c:v>1.1009606971246717</c:v>
                </c:pt>
                <c:pt idx="26364">
                  <c:v>1.1023187354549102</c:v>
                </c:pt>
                <c:pt idx="26365">
                  <c:v>1.1017789698507294</c:v>
                </c:pt>
                <c:pt idx="26366">
                  <c:v>1.1014120886690599</c:v>
                </c:pt>
                <c:pt idx="26367">
                  <c:v>1.1017224711222833</c:v>
                </c:pt>
                <c:pt idx="26368">
                  <c:v>1.1009216556353096</c:v>
                </c:pt>
                <c:pt idx="26369">
                  <c:v>1.1005058327021764</c:v>
                </c:pt>
                <c:pt idx="26370">
                  <c:v>1.1016972051771599</c:v>
                </c:pt>
                <c:pt idx="26371">
                  <c:v>1.1019163116265689</c:v>
                </c:pt>
                <c:pt idx="26372">
                  <c:v>1.1022491975125512</c:v>
                </c:pt>
                <c:pt idx="26373">
                  <c:v>1.1018889245064547</c:v>
                </c:pt>
                <c:pt idx="26374">
                  <c:v>1.1026726868095327</c:v>
                </c:pt>
                <c:pt idx="26375">
                  <c:v>1.1009701910121665</c:v>
                </c:pt>
                <c:pt idx="26376">
                  <c:v>1.1016782223623902</c:v>
                </c:pt>
                <c:pt idx="26377">
                  <c:v>1.1013927718888858</c:v>
                </c:pt>
                <c:pt idx="26378">
                  <c:v>1.1009773308468442</c:v>
                </c:pt>
                <c:pt idx="26379">
                  <c:v>1.1012069088849661</c:v>
                </c:pt>
                <c:pt idx="26380">
                  <c:v>1.1016248523341978</c:v>
                </c:pt>
                <c:pt idx="26381">
                  <c:v>1.1014105288027531</c:v>
                </c:pt>
                <c:pt idx="26382">
                  <c:v>1.1022589886259222</c:v>
                </c:pt>
                <c:pt idx="26383">
                  <c:v>1.1017671205387296</c:v>
                </c:pt>
                <c:pt idx="26384">
                  <c:v>1.1020628433257831</c:v>
                </c:pt>
                <c:pt idx="26385">
                  <c:v>1.1020527299834137</c:v>
                </c:pt>
                <c:pt idx="26386">
                  <c:v>1.1011972476800429</c:v>
                </c:pt>
                <c:pt idx="26387">
                  <c:v>1.1023273999689032</c:v>
                </c:pt>
                <c:pt idx="26388">
                  <c:v>1.1019690606385575</c:v>
                </c:pt>
                <c:pt idx="26389">
                  <c:v>1.1017831853690478</c:v>
                </c:pt>
                <c:pt idx="26390">
                  <c:v>1.1013220866569877</c:v>
                </c:pt>
                <c:pt idx="26391">
                  <c:v>1.1012300208466361</c:v>
                </c:pt>
                <c:pt idx="26392">
                  <c:v>1.1006758272304131</c:v>
                </c:pt>
                <c:pt idx="26393">
                  <c:v>1.1035843880917771</c:v>
                </c:pt>
                <c:pt idx="26394">
                  <c:v>1.10227229482208</c:v>
                </c:pt>
                <c:pt idx="26395">
                  <c:v>1.1022675252076006</c:v>
                </c:pt>
                <c:pt idx="26396">
                  <c:v>1.1025307989983526</c:v>
                </c:pt>
                <c:pt idx="26397">
                  <c:v>1.1028628956719206</c:v>
                </c:pt>
                <c:pt idx="26398">
                  <c:v>1.1010319471990511</c:v>
                </c:pt>
                <c:pt idx="26399">
                  <c:v>1.1011492961255087</c:v>
                </c:pt>
                <c:pt idx="26400">
                  <c:v>1.1013854720764378</c:v>
                </c:pt>
                <c:pt idx="26401">
                  <c:v>1.1026898779968322</c:v>
                </c:pt>
                <c:pt idx="26402">
                  <c:v>1.1014390731138874</c:v>
                </c:pt>
                <c:pt idx="26403">
                  <c:v>1.1019245087475598</c:v>
                </c:pt>
                <c:pt idx="26404">
                  <c:v>1.1029312461710843</c:v>
                </c:pt>
                <c:pt idx="26405">
                  <c:v>1.1019686855989206</c:v>
                </c:pt>
                <c:pt idx="26406">
                  <c:v>1.1021199042163226</c:v>
                </c:pt>
                <c:pt idx="26407">
                  <c:v>1.100595262442486</c:v>
                </c:pt>
                <c:pt idx="26408">
                  <c:v>1.1025903477095313</c:v>
                </c:pt>
                <c:pt idx="26409">
                  <c:v>1.1014608354023603</c:v>
                </c:pt>
                <c:pt idx="26410">
                  <c:v>1.1016778101017868</c:v>
                </c:pt>
                <c:pt idx="26411">
                  <c:v>1.1024154517438425</c:v>
                </c:pt>
                <c:pt idx="26412">
                  <c:v>1.1025114347238976</c:v>
                </c:pt>
                <c:pt idx="26413">
                  <c:v>1.1002633706576965</c:v>
                </c:pt>
                <c:pt idx="26414">
                  <c:v>1.1030036199284949</c:v>
                </c:pt>
                <c:pt idx="26415">
                  <c:v>1.1018602041900443</c:v>
                </c:pt>
                <c:pt idx="26416">
                  <c:v>1.1014908623420532</c:v>
                </c:pt>
                <c:pt idx="26417">
                  <c:v>1.101709428601491</c:v>
                </c:pt>
                <c:pt idx="26418">
                  <c:v>1.1018302397001352</c:v>
                </c:pt>
                <c:pt idx="26419">
                  <c:v>1.1009142805546588</c:v>
                </c:pt>
                <c:pt idx="26420">
                  <c:v>1.1015214996128626</c:v>
                </c:pt>
                <c:pt idx="26421">
                  <c:v>1.1018024098114114</c:v>
                </c:pt>
                <c:pt idx="26422">
                  <c:v>1.1018327505743686</c:v>
                </c:pt>
                <c:pt idx="26423">
                  <c:v>1.1023335715086993</c:v>
                </c:pt>
                <c:pt idx="26424">
                  <c:v>1.103121842025113</c:v>
                </c:pt>
                <c:pt idx="26425">
                  <c:v>1.1026098337922472</c:v>
                </c:pt>
                <c:pt idx="26426">
                  <c:v>1.1032399879809218</c:v>
                </c:pt>
                <c:pt idx="26427">
                  <c:v>1.1021580579761874</c:v>
                </c:pt>
                <c:pt idx="26428">
                  <c:v>1.1020160220548858</c:v>
                </c:pt>
                <c:pt idx="26429">
                  <c:v>1.1027684772444442</c:v>
                </c:pt>
                <c:pt idx="26430">
                  <c:v>1.1026384005985419</c:v>
                </c:pt>
                <c:pt idx="26431">
                  <c:v>1.1016887076304807</c:v>
                </c:pt>
                <c:pt idx="26432">
                  <c:v>1.1014731998967791</c:v>
                </c:pt>
                <c:pt idx="26433">
                  <c:v>1.1029478507165971</c:v>
                </c:pt>
                <c:pt idx="26434">
                  <c:v>1.1023708670563264</c:v>
                </c:pt>
                <c:pt idx="26435">
                  <c:v>1.1025200858444482</c:v>
                </c:pt>
                <c:pt idx="26436">
                  <c:v>1.1024392002209424</c:v>
                </c:pt>
                <c:pt idx="26437">
                  <c:v>1.102617745576232</c:v>
                </c:pt>
                <c:pt idx="26438">
                  <c:v>1.1007521887737539</c:v>
                </c:pt>
                <c:pt idx="26439">
                  <c:v>1.1024770070340788</c:v>
                </c:pt>
                <c:pt idx="26440">
                  <c:v>1.1019355070126895</c:v>
                </c:pt>
                <c:pt idx="26441">
                  <c:v>1.1015394477022169</c:v>
                </c:pt>
                <c:pt idx="26442">
                  <c:v>1.1016402322810894</c:v>
                </c:pt>
                <c:pt idx="26443">
                  <c:v>1.1022571334253137</c:v>
                </c:pt>
                <c:pt idx="26444">
                  <c:v>1.1016438991290061</c:v>
                </c:pt>
                <c:pt idx="26445">
                  <c:v>1.1025342471780217</c:v>
                </c:pt>
                <c:pt idx="26446">
                  <c:v>1.1010212252843101</c:v>
                </c:pt>
                <c:pt idx="26447">
                  <c:v>1.1022975012010203</c:v>
                </c:pt>
                <c:pt idx="26448">
                  <c:v>1.1011615769738385</c:v>
                </c:pt>
                <c:pt idx="26449">
                  <c:v>1.1005153697879677</c:v>
                </c:pt>
                <c:pt idx="26450">
                  <c:v>1.1024569245339091</c:v>
                </c:pt>
                <c:pt idx="26451">
                  <c:v>1.1012500991182743</c:v>
                </c:pt>
                <c:pt idx="26452">
                  <c:v>1.1016141908119459</c:v>
                </c:pt>
                <c:pt idx="26453">
                  <c:v>1.1005574286774444</c:v>
                </c:pt>
                <c:pt idx="26454">
                  <c:v>1.1023970032127299</c:v>
                </c:pt>
                <c:pt idx="26455">
                  <c:v>1.1013317286928233</c:v>
                </c:pt>
                <c:pt idx="26456">
                  <c:v>1.100946247948821</c:v>
                </c:pt>
                <c:pt idx="26457">
                  <c:v>1.1018751582691999</c:v>
                </c:pt>
                <c:pt idx="26458">
                  <c:v>1.1019659281988963</c:v>
                </c:pt>
                <c:pt idx="26459">
                  <c:v>1.1023446353544351</c:v>
                </c:pt>
                <c:pt idx="26460">
                  <c:v>1.1019200384572643</c:v>
                </c:pt>
                <c:pt idx="26461">
                  <c:v>1.1028974567708589</c:v>
                </c:pt>
                <c:pt idx="26462">
                  <c:v>1.1024518956562488</c:v>
                </c:pt>
                <c:pt idx="26463">
                  <c:v>1.1026709901260026</c:v>
                </c:pt>
                <c:pt idx="26464">
                  <c:v>1.1020024402424813</c:v>
                </c:pt>
                <c:pt idx="26465">
                  <c:v>1.1019450049425181</c:v>
                </c:pt>
                <c:pt idx="26466">
                  <c:v>1.1023493722437168</c:v>
                </c:pt>
                <c:pt idx="26467">
                  <c:v>1.1024450476335337</c:v>
                </c:pt>
                <c:pt idx="26468">
                  <c:v>1.1019424110906764</c:v>
                </c:pt>
                <c:pt idx="26469">
                  <c:v>1.1028230803444465</c:v>
                </c:pt>
                <c:pt idx="26470">
                  <c:v>1.1014780836657705</c:v>
                </c:pt>
                <c:pt idx="26471">
                  <c:v>1.1012681382589169</c:v>
                </c:pt>
                <c:pt idx="26472">
                  <c:v>1.1015095623895423</c:v>
                </c:pt>
                <c:pt idx="26473">
                  <c:v>1.1026743919205704</c:v>
                </c:pt>
                <c:pt idx="26474">
                  <c:v>1.1015969949665183</c:v>
                </c:pt>
                <c:pt idx="26475">
                  <c:v>1.1017010130027471</c:v>
                </c:pt>
                <c:pt idx="26476">
                  <c:v>1.1018089035753382</c:v>
                </c:pt>
                <c:pt idx="26477">
                  <c:v>1.1013367024824865</c:v>
                </c:pt>
                <c:pt idx="26478">
                  <c:v>1.1015540036566782</c:v>
                </c:pt>
                <c:pt idx="26479">
                  <c:v>1.1021979310901611</c:v>
                </c:pt>
                <c:pt idx="26480">
                  <c:v>1.1008921485649104</c:v>
                </c:pt>
                <c:pt idx="26481">
                  <c:v>1.1027807103619642</c:v>
                </c:pt>
                <c:pt idx="26482">
                  <c:v>1.1022943682151312</c:v>
                </c:pt>
                <c:pt idx="26483">
                  <c:v>1.1011811873157988</c:v>
                </c:pt>
                <c:pt idx="26484">
                  <c:v>1.1010112123884037</c:v>
                </c:pt>
                <c:pt idx="26485">
                  <c:v>1.1022449319283945</c:v>
                </c:pt>
                <c:pt idx="26486">
                  <c:v>1.1005004601241783</c:v>
                </c:pt>
                <c:pt idx="26487">
                  <c:v>1.1015559230230405</c:v>
                </c:pt>
                <c:pt idx="26488">
                  <c:v>1.1016818128611048</c:v>
                </c:pt>
                <c:pt idx="26489">
                  <c:v>1.1029698983085063</c:v>
                </c:pt>
                <c:pt idx="26490">
                  <c:v>1.1019354971848143</c:v>
                </c:pt>
                <c:pt idx="26491">
                  <c:v>1.1019075435244994</c:v>
                </c:pt>
                <c:pt idx="26492">
                  <c:v>1.1023877333944596</c:v>
                </c:pt>
                <c:pt idx="26493">
                  <c:v>1.1016097742153548</c:v>
                </c:pt>
                <c:pt idx="26494">
                  <c:v>1.1006068529734612</c:v>
                </c:pt>
                <c:pt idx="26495">
                  <c:v>1.1023225275119406</c:v>
                </c:pt>
                <c:pt idx="26496">
                  <c:v>1.1014999779198542</c:v>
                </c:pt>
                <c:pt idx="26497">
                  <c:v>1.1022471105810179</c:v>
                </c:pt>
                <c:pt idx="26498">
                  <c:v>1.1011337945197255</c:v>
                </c:pt>
                <c:pt idx="26499">
                  <c:v>1.1021947243560031</c:v>
                </c:pt>
                <c:pt idx="26500">
                  <c:v>1.1031160150594079</c:v>
                </c:pt>
                <c:pt idx="26501">
                  <c:v>1.1018318508801745</c:v>
                </c:pt>
                <c:pt idx="26502">
                  <c:v>1.1017765068382368</c:v>
                </c:pt>
                <c:pt idx="26503">
                  <c:v>1.1022331210354919</c:v>
                </c:pt>
                <c:pt idx="26504">
                  <c:v>1.1010255987930031</c:v>
                </c:pt>
                <c:pt idx="26505">
                  <c:v>1.1025590118376578</c:v>
                </c:pt>
                <c:pt idx="26506">
                  <c:v>1.1012546141190052</c:v>
                </c:pt>
                <c:pt idx="26507">
                  <c:v>1.1018879644172443</c:v>
                </c:pt>
                <c:pt idx="26508">
                  <c:v>1.101699641648141</c:v>
                </c:pt>
                <c:pt idx="26509">
                  <c:v>1.1015799994856945</c:v>
                </c:pt>
                <c:pt idx="26510">
                  <c:v>1.1023439631633432</c:v>
                </c:pt>
                <c:pt idx="26511">
                  <c:v>1.1023050936711878</c:v>
                </c:pt>
                <c:pt idx="26512">
                  <c:v>1.1015981148098399</c:v>
                </c:pt>
                <c:pt idx="26513">
                  <c:v>1.1013301213851205</c:v>
                </c:pt>
                <c:pt idx="26514">
                  <c:v>1.1008962029545011</c:v>
                </c:pt>
                <c:pt idx="26515">
                  <c:v>1.1019062480384523</c:v>
                </c:pt>
                <c:pt idx="26516">
                  <c:v>1.1016962167433728</c:v>
                </c:pt>
                <c:pt idx="26517">
                  <c:v>1.1016201293566086</c:v>
                </c:pt>
                <c:pt idx="26518">
                  <c:v>1.1021979310901611</c:v>
                </c:pt>
                <c:pt idx="26519">
                  <c:v>1.1018885219342924</c:v>
                </c:pt>
                <c:pt idx="26520">
                  <c:v>1.1030103766572359</c:v>
                </c:pt>
                <c:pt idx="26521">
                  <c:v>1.101931786909234</c:v>
                </c:pt>
                <c:pt idx="26522">
                  <c:v>1.1022170327769194</c:v>
                </c:pt>
                <c:pt idx="26523">
                  <c:v>1.1007996993855464</c:v>
                </c:pt>
                <c:pt idx="26524">
                  <c:v>1.101206064316665</c:v>
                </c:pt>
                <c:pt idx="26525">
                  <c:v>1.1015995902060878</c:v>
                </c:pt>
                <c:pt idx="26526">
                  <c:v>1.1012359488443</c:v>
                </c:pt>
                <c:pt idx="26527">
                  <c:v>1.1030706959618897</c:v>
                </c:pt>
                <c:pt idx="26528">
                  <c:v>1.1017447772583377</c:v>
                </c:pt>
                <c:pt idx="26529">
                  <c:v>1.1015793045538722</c:v>
                </c:pt>
                <c:pt idx="26530">
                  <c:v>1.1011672210810379</c:v>
                </c:pt>
                <c:pt idx="26531">
                  <c:v>1.1024605290692833</c:v>
                </c:pt>
                <c:pt idx="26532">
                  <c:v>1.1015993147122916</c:v>
                </c:pt>
                <c:pt idx="26533">
                  <c:v>1.1017214310172092</c:v>
                </c:pt>
                <c:pt idx="26534">
                  <c:v>1.1029772135937996</c:v>
                </c:pt>
                <c:pt idx="26535">
                  <c:v>1.1024590371960297</c:v>
                </c:pt>
                <c:pt idx="26536">
                  <c:v>1.1022870271152088</c:v>
                </c:pt>
                <c:pt idx="26537">
                  <c:v>1.1018473604593895</c:v>
                </c:pt>
                <c:pt idx="26538">
                  <c:v>1.1021111372603825</c:v>
                </c:pt>
                <c:pt idx="26539">
                  <c:v>1.1016956748276447</c:v>
                </c:pt>
                <c:pt idx="26540">
                  <c:v>1.1021530937758341</c:v>
                </c:pt>
                <c:pt idx="26541">
                  <c:v>1.1014227350959882</c:v>
                </c:pt>
                <c:pt idx="26542">
                  <c:v>1.1021940069040519</c:v>
                </c:pt>
                <c:pt idx="26543">
                  <c:v>1.1012064209365595</c:v>
                </c:pt>
                <c:pt idx="26544">
                  <c:v>1.1016842409751053</c:v>
                </c:pt>
                <c:pt idx="26545">
                  <c:v>1.1026247978784893</c:v>
                </c:pt>
                <c:pt idx="26546">
                  <c:v>1.1010393117137389</c:v>
                </c:pt>
                <c:pt idx="26547">
                  <c:v>1.1012361350297546</c:v>
                </c:pt>
                <c:pt idx="26548">
                  <c:v>1.1011892032365385</c:v>
                </c:pt>
                <c:pt idx="26549">
                  <c:v>1.1019972657448205</c:v>
                </c:pt>
                <c:pt idx="26550">
                  <c:v>1.101315462004377</c:v>
                </c:pt>
                <c:pt idx="26551">
                  <c:v>1.1017676098947462</c:v>
                </c:pt>
                <c:pt idx="26552">
                  <c:v>1.1020690430123956</c:v>
                </c:pt>
                <c:pt idx="26553">
                  <c:v>1.1018635411088182</c:v>
                </c:pt>
                <c:pt idx="26554">
                  <c:v>1.1021898489466464</c:v>
                </c:pt>
                <c:pt idx="26555">
                  <c:v>1.1023534245861317</c:v>
                </c:pt>
                <c:pt idx="26556">
                  <c:v>1.1032363769384042</c:v>
                </c:pt>
                <c:pt idx="26557">
                  <c:v>1.1012099478286514</c:v>
                </c:pt>
                <c:pt idx="26558">
                  <c:v>1.1012001540865126</c:v>
                </c:pt>
                <c:pt idx="26559">
                  <c:v>1.1004604673386733</c:v>
                </c:pt>
                <c:pt idx="26560">
                  <c:v>1.1025090516699456</c:v>
                </c:pt>
                <c:pt idx="26561">
                  <c:v>1.1014121839938951</c:v>
                </c:pt>
                <c:pt idx="26562">
                  <c:v>1.0999537716828391</c:v>
                </c:pt>
                <c:pt idx="26563">
                  <c:v>1.1021401702947935</c:v>
                </c:pt>
                <c:pt idx="26564">
                  <c:v>1.1019979294910884</c:v>
                </c:pt>
                <c:pt idx="26565">
                  <c:v>1.1020746215315804</c:v>
                </c:pt>
                <c:pt idx="26566">
                  <c:v>1.1020568418452876</c:v>
                </c:pt>
                <c:pt idx="26567">
                  <c:v>1.1018054066618408</c:v>
                </c:pt>
                <c:pt idx="26568">
                  <c:v>1.1023527067158536</c:v>
                </c:pt>
                <c:pt idx="26569">
                  <c:v>1.1009453873889719</c:v>
                </c:pt>
                <c:pt idx="26570">
                  <c:v>1.101430493345589</c:v>
                </c:pt>
                <c:pt idx="26571">
                  <c:v>1.1026750330474522</c:v>
                </c:pt>
                <c:pt idx="26572">
                  <c:v>1.1015820683693742</c:v>
                </c:pt>
                <c:pt idx="26573">
                  <c:v>1.1017581324224928</c:v>
                </c:pt>
                <c:pt idx="26574">
                  <c:v>1.1021391721913536</c:v>
                </c:pt>
                <c:pt idx="26575">
                  <c:v>1.1019647678140077</c:v>
                </c:pt>
                <c:pt idx="26576">
                  <c:v>1.1017951328015261</c:v>
                </c:pt>
                <c:pt idx="26577">
                  <c:v>1.1029950163155933</c:v>
                </c:pt>
                <c:pt idx="26578">
                  <c:v>1.10202333183126</c:v>
                </c:pt>
                <c:pt idx="26579">
                  <c:v>1.1009081861874677</c:v>
                </c:pt>
                <c:pt idx="26580">
                  <c:v>1.102869889134835</c:v>
                </c:pt>
                <c:pt idx="26581">
                  <c:v>1.1021485154542936</c:v>
                </c:pt>
                <c:pt idx="26582">
                  <c:v>1.101859163442368</c:v>
                </c:pt>
                <c:pt idx="26583">
                  <c:v>1.1018625129050077</c:v>
                </c:pt>
                <c:pt idx="26584">
                  <c:v>1.1029885568646205</c:v>
                </c:pt>
                <c:pt idx="26585">
                  <c:v>1.1029424974612352</c:v>
                </c:pt>
                <c:pt idx="26586">
                  <c:v>1.1023640575157967</c:v>
                </c:pt>
                <c:pt idx="26587">
                  <c:v>1.1022062709423301</c:v>
                </c:pt>
                <c:pt idx="26588">
                  <c:v>1.102298403582733</c:v>
                </c:pt>
                <c:pt idx="26589">
                  <c:v>1.1012208586850953</c:v>
                </c:pt>
                <c:pt idx="26590">
                  <c:v>1.1020611677378793</c:v>
                </c:pt>
                <c:pt idx="26591">
                  <c:v>1.102054921554283</c:v>
                </c:pt>
                <c:pt idx="26592">
                  <c:v>1.1020432256857633</c:v>
                </c:pt>
                <c:pt idx="26593">
                  <c:v>1.1012192813120163</c:v>
                </c:pt>
                <c:pt idx="26594">
                  <c:v>1.1024766525076461</c:v>
                </c:pt>
                <c:pt idx="26595">
                  <c:v>1.1006756866426266</c:v>
                </c:pt>
                <c:pt idx="26596">
                  <c:v>1.1019664722013518</c:v>
                </c:pt>
                <c:pt idx="26597">
                  <c:v>1.1023106123792761</c:v>
                </c:pt>
                <c:pt idx="26598">
                  <c:v>1.102844167212536</c:v>
                </c:pt>
                <c:pt idx="26599">
                  <c:v>1.1034918966248728</c:v>
                </c:pt>
                <c:pt idx="26600">
                  <c:v>1.1018531096192705</c:v>
                </c:pt>
                <c:pt idx="26601">
                  <c:v>1.1028373421115736</c:v>
                </c:pt>
                <c:pt idx="26602">
                  <c:v>1.1020626130829705</c:v>
                </c:pt>
                <c:pt idx="26603">
                  <c:v>1.1011578797481305</c:v>
                </c:pt>
                <c:pt idx="26604">
                  <c:v>1.1017230520802193</c:v>
                </c:pt>
                <c:pt idx="26605">
                  <c:v>1.1016608162765544</c:v>
                </c:pt>
                <c:pt idx="26606">
                  <c:v>1.1004575511664123</c:v>
                </c:pt>
                <c:pt idx="26607">
                  <c:v>1.1026027226692634</c:v>
                </c:pt>
                <c:pt idx="26608">
                  <c:v>1.1013956580654656</c:v>
                </c:pt>
                <c:pt idx="26609">
                  <c:v>1.1015956006616527</c:v>
                </c:pt>
                <c:pt idx="26610">
                  <c:v>1.1020469969437503</c:v>
                </c:pt>
                <c:pt idx="26611">
                  <c:v>1.1014360216348205</c:v>
                </c:pt>
                <c:pt idx="26612">
                  <c:v>1.1027222664755736</c:v>
                </c:pt>
                <c:pt idx="26613">
                  <c:v>1.10310124292283</c:v>
                </c:pt>
                <c:pt idx="26614">
                  <c:v>1.1026601926339974</c:v>
                </c:pt>
                <c:pt idx="26615">
                  <c:v>1.1025198110679226</c:v>
                </c:pt>
                <c:pt idx="26616">
                  <c:v>1.101925809248731</c:v>
                </c:pt>
                <c:pt idx="26617">
                  <c:v>1.1015143588126859</c:v>
                </c:pt>
                <c:pt idx="26618">
                  <c:v>1.1020123395064703</c:v>
                </c:pt>
                <c:pt idx="26619">
                  <c:v>1.1028054860732672</c:v>
                </c:pt>
                <c:pt idx="26620">
                  <c:v>1.1006915080618445</c:v>
                </c:pt>
                <c:pt idx="26621">
                  <c:v>1.1024697864182562</c:v>
                </c:pt>
                <c:pt idx="26622">
                  <c:v>1.1020088361094507</c:v>
                </c:pt>
                <c:pt idx="26623">
                  <c:v>1.1022108026024646</c:v>
                </c:pt>
                <c:pt idx="26624">
                  <c:v>1.102136619512265</c:v>
                </c:pt>
                <c:pt idx="26625">
                  <c:v>1.1022650993087095</c:v>
                </c:pt>
                <c:pt idx="26626">
                  <c:v>1.1007702720570605</c:v>
                </c:pt>
                <c:pt idx="26627">
                  <c:v>1.1012377101516717</c:v>
                </c:pt>
                <c:pt idx="26628">
                  <c:v>1.1015321051150662</c:v>
                </c:pt>
                <c:pt idx="26629">
                  <c:v>1.1021203702779825</c:v>
                </c:pt>
                <c:pt idx="26630">
                  <c:v>1.1022786163704092</c:v>
                </c:pt>
                <c:pt idx="26631">
                  <c:v>1.1027298991665273</c:v>
                </c:pt>
                <c:pt idx="26632">
                  <c:v>1.1020217847753493</c:v>
                </c:pt>
                <c:pt idx="26633">
                  <c:v>1.1026032667031396</c:v>
                </c:pt>
                <c:pt idx="26634">
                  <c:v>1.1022565297144811</c:v>
                </c:pt>
                <c:pt idx="26635">
                  <c:v>1.1034703496456375</c:v>
                </c:pt>
                <c:pt idx="26636">
                  <c:v>1.1024878220659076</c:v>
                </c:pt>
                <c:pt idx="26637">
                  <c:v>1.1025521788911259</c:v>
                </c:pt>
                <c:pt idx="26638">
                  <c:v>1.1019767249861614</c:v>
                </c:pt>
                <c:pt idx="26639">
                  <c:v>1.1023840309630846</c:v>
                </c:pt>
                <c:pt idx="26640">
                  <c:v>1.1023368007320069</c:v>
                </c:pt>
                <c:pt idx="26641">
                  <c:v>1.102817823168603</c:v>
                </c:pt>
                <c:pt idx="26642">
                  <c:v>1.101729054191394</c:v>
                </c:pt>
                <c:pt idx="26643">
                  <c:v>1.102060582359526</c:v>
                </c:pt>
                <c:pt idx="26644">
                  <c:v>1.1028070338785787</c:v>
                </c:pt>
                <c:pt idx="26645">
                  <c:v>1.1013602729542467</c:v>
                </c:pt>
                <c:pt idx="26646">
                  <c:v>1.1023085409264106</c:v>
                </c:pt>
                <c:pt idx="26647">
                  <c:v>1.1022463392926636</c:v>
                </c:pt>
                <c:pt idx="26648">
                  <c:v>1.1016170027656453</c:v>
                </c:pt>
                <c:pt idx="26649">
                  <c:v>1.1020886083553472</c:v>
                </c:pt>
                <c:pt idx="26650">
                  <c:v>1.1020971516021658</c:v>
                </c:pt>
                <c:pt idx="26651">
                  <c:v>1.1014083077812937</c:v>
                </c:pt>
                <c:pt idx="26652">
                  <c:v>1.1023939689051705</c:v>
                </c:pt>
                <c:pt idx="26653">
                  <c:v>1.1018933723508217</c:v>
                </c:pt>
                <c:pt idx="26654">
                  <c:v>1.102725804926173</c:v>
                </c:pt>
                <c:pt idx="26655">
                  <c:v>1.1031453335267571</c:v>
                </c:pt>
                <c:pt idx="26656">
                  <c:v>1.1026546574616414</c:v>
                </c:pt>
                <c:pt idx="26657">
                  <c:v>1.10248853973102</c:v>
                </c:pt>
                <c:pt idx="26658">
                  <c:v>1.1022501904358866</c:v>
                </c:pt>
                <c:pt idx="26659">
                  <c:v>1.1009912722736208</c:v>
                </c:pt>
                <c:pt idx="26660">
                  <c:v>1.1025073949716053</c:v>
                </c:pt>
                <c:pt idx="26661">
                  <c:v>1.1020315135950118</c:v>
                </c:pt>
                <c:pt idx="26662">
                  <c:v>1.1025381702194934</c:v>
                </c:pt>
                <c:pt idx="26663">
                  <c:v>1.1031950851096977</c:v>
                </c:pt>
                <c:pt idx="26664">
                  <c:v>1.1014755487449432</c:v>
                </c:pt>
                <c:pt idx="26665">
                  <c:v>1.1022297398129293</c:v>
                </c:pt>
                <c:pt idx="26666">
                  <c:v>1.1023519869686338</c:v>
                </c:pt>
                <c:pt idx="26667">
                  <c:v>1.1026833980885533</c:v>
                </c:pt>
                <c:pt idx="26668">
                  <c:v>1.1021473365466798</c:v>
                </c:pt>
                <c:pt idx="26669">
                  <c:v>1.1021440398556059</c:v>
                </c:pt>
                <c:pt idx="26670">
                  <c:v>1.1025015272809935</c:v>
                </c:pt>
                <c:pt idx="26671">
                  <c:v>1.1029347626597175</c:v>
                </c:pt>
                <c:pt idx="26672">
                  <c:v>1.1024809005201559</c:v>
                </c:pt>
                <c:pt idx="26673">
                  <c:v>1.1011472362052259</c:v>
                </c:pt>
                <c:pt idx="26674">
                  <c:v>1.1021239298831578</c:v>
                </c:pt>
                <c:pt idx="26675">
                  <c:v>1.1015953643892911</c:v>
                </c:pt>
                <c:pt idx="26676">
                  <c:v>1.1015978787890066</c:v>
                </c:pt>
                <c:pt idx="26677">
                  <c:v>1.1022282523259999</c:v>
                </c:pt>
                <c:pt idx="26678">
                  <c:v>1.1018488869111767</c:v>
                </c:pt>
                <c:pt idx="26679">
                  <c:v>1.1021337042357668</c:v>
                </c:pt>
                <c:pt idx="26680">
                  <c:v>1.1015132039603426</c:v>
                </c:pt>
                <c:pt idx="26681">
                  <c:v>1.1008557690714902</c:v>
                </c:pt>
                <c:pt idx="26682">
                  <c:v>1.1012857913142191</c:v>
                </c:pt>
                <c:pt idx="26683">
                  <c:v>1.1018205299546613</c:v>
                </c:pt>
                <c:pt idx="26684">
                  <c:v>1.1024732136482058</c:v>
                </c:pt>
                <c:pt idx="26685">
                  <c:v>1.1020787000502188</c:v>
                </c:pt>
                <c:pt idx="26686">
                  <c:v>1.1024233870756186</c:v>
                </c:pt>
                <c:pt idx="26687">
                  <c:v>1.1015946740981577</c:v>
                </c:pt>
                <c:pt idx="26688">
                  <c:v>1.1017628820595728</c:v>
                </c:pt>
                <c:pt idx="26689">
                  <c:v>1.100753554695485</c:v>
                </c:pt>
                <c:pt idx="26690">
                  <c:v>1.1020769956139682</c:v>
                </c:pt>
                <c:pt idx="26691">
                  <c:v>1.1019202248437758</c:v>
                </c:pt>
                <c:pt idx="26692">
                  <c:v>1.1021275450968022</c:v>
                </c:pt>
                <c:pt idx="26693">
                  <c:v>1.1027547567072049</c:v>
                </c:pt>
                <c:pt idx="26694">
                  <c:v>1.1024479586181164</c:v>
                </c:pt>
                <c:pt idx="26695">
                  <c:v>1.1027901985091513</c:v>
                </c:pt>
                <c:pt idx="26696">
                  <c:v>1.1017781539061251</c:v>
                </c:pt>
                <c:pt idx="26697">
                  <c:v>1.1018375992007083</c:v>
                </c:pt>
                <c:pt idx="26698">
                  <c:v>1.103157918269331</c:v>
                </c:pt>
                <c:pt idx="26699">
                  <c:v>1.1015922648129017</c:v>
                </c:pt>
                <c:pt idx="26700">
                  <c:v>1.101351747806312</c:v>
                </c:pt>
                <c:pt idx="26701">
                  <c:v>1.1011319939884661</c:v>
                </c:pt>
                <c:pt idx="26702">
                  <c:v>1.1021342448612355</c:v>
                </c:pt>
                <c:pt idx="26703">
                  <c:v>1.1011429688509364</c:v>
                </c:pt>
                <c:pt idx="26704">
                  <c:v>1.1021159819843995</c:v>
                </c:pt>
                <c:pt idx="26705">
                  <c:v>1.1012806180521144</c:v>
                </c:pt>
                <c:pt idx="26706">
                  <c:v>1.1021935792619977</c:v>
                </c:pt>
                <c:pt idx="26707">
                  <c:v>1.1003802758242069</c:v>
                </c:pt>
                <c:pt idx="26708">
                  <c:v>1.1022898933833929</c:v>
                </c:pt>
                <c:pt idx="26709">
                  <c:v>1.1021470697581814</c:v>
                </c:pt>
                <c:pt idx="26710">
                  <c:v>1.1015086257938131</c:v>
                </c:pt>
                <c:pt idx="26711">
                  <c:v>1.1024173774036821</c:v>
                </c:pt>
                <c:pt idx="26712">
                  <c:v>1.1021281477929108</c:v>
                </c:pt>
                <c:pt idx="26713">
                  <c:v>1.1015403073915366</c:v>
                </c:pt>
                <c:pt idx="26714">
                  <c:v>1.1029621333006536</c:v>
                </c:pt>
                <c:pt idx="26715">
                  <c:v>1.1006659220022312</c:v>
                </c:pt>
                <c:pt idx="26716">
                  <c:v>1.1031777516092358</c:v>
                </c:pt>
                <c:pt idx="26717">
                  <c:v>1.101205592074382</c:v>
                </c:pt>
                <c:pt idx="26718">
                  <c:v>1.10202534612834</c:v>
                </c:pt>
                <c:pt idx="26719">
                  <c:v>1.1021485154542934</c:v>
                </c:pt>
                <c:pt idx="26720">
                  <c:v>1.1011794285312246</c:v>
                </c:pt>
                <c:pt idx="26721">
                  <c:v>1.1028430857260514</c:v>
                </c:pt>
                <c:pt idx="26722">
                  <c:v>1.1026650825357691</c:v>
                </c:pt>
                <c:pt idx="26723">
                  <c:v>1.1012995922294069</c:v>
                </c:pt>
                <c:pt idx="26724">
                  <c:v>1.1021876858479198</c:v>
                </c:pt>
                <c:pt idx="26725">
                  <c:v>1.1008973901932553</c:v>
                </c:pt>
                <c:pt idx="26726">
                  <c:v>1.1021487686630727</c:v>
                </c:pt>
                <c:pt idx="26727">
                  <c:v>1.1033389735905905</c:v>
                </c:pt>
                <c:pt idx="26728">
                  <c:v>1.1019293608736211</c:v>
                </c:pt>
                <c:pt idx="26729">
                  <c:v>1.1019386895906649</c:v>
                </c:pt>
                <c:pt idx="26730">
                  <c:v>1.1025303265335813</c:v>
                </c:pt>
                <c:pt idx="26731">
                  <c:v>1.1009814442136991</c:v>
                </c:pt>
                <c:pt idx="26732">
                  <c:v>1.1021611055147493</c:v>
                </c:pt>
                <c:pt idx="26733">
                  <c:v>1.1024185254490193</c:v>
                </c:pt>
                <c:pt idx="26734">
                  <c:v>1.10142811566343</c:v>
                </c:pt>
                <c:pt idx="26735">
                  <c:v>1.1009207138982346</c:v>
                </c:pt>
                <c:pt idx="26736">
                  <c:v>1.1025686066557376</c:v>
                </c:pt>
                <c:pt idx="26737">
                  <c:v>1.1031090689221827</c:v>
                </c:pt>
                <c:pt idx="26738">
                  <c:v>1.1012860841832226</c:v>
                </c:pt>
                <c:pt idx="26739">
                  <c:v>1.1026736265187984</c:v>
                </c:pt>
                <c:pt idx="26740">
                  <c:v>1.1023132773977862</c:v>
                </c:pt>
                <c:pt idx="26741">
                  <c:v>1.1026462812074278</c:v>
                </c:pt>
                <c:pt idx="26742">
                  <c:v>1.1013141902067471</c:v>
                </c:pt>
                <c:pt idx="26743">
                  <c:v>1.1017067091933779</c:v>
                </c:pt>
                <c:pt idx="26744">
                  <c:v>1.1026426147814001</c:v>
                </c:pt>
                <c:pt idx="26745">
                  <c:v>1.10168689387717</c:v>
                </c:pt>
                <c:pt idx="26746">
                  <c:v>1.1019371970354068</c:v>
                </c:pt>
                <c:pt idx="26747">
                  <c:v>1.1020061712207532</c:v>
                </c:pt>
                <c:pt idx="26748">
                  <c:v>1.1021769228114551</c:v>
                </c:pt>
                <c:pt idx="26749">
                  <c:v>1.102491468085121</c:v>
                </c:pt>
                <c:pt idx="26750">
                  <c:v>1.1024982680529463</c:v>
                </c:pt>
                <c:pt idx="26751">
                  <c:v>1.1022272119786654</c:v>
                </c:pt>
                <c:pt idx="26752">
                  <c:v>1.1016582188683741</c:v>
                </c:pt>
                <c:pt idx="26753">
                  <c:v>1.1016837565512918</c:v>
                </c:pt>
                <c:pt idx="26754">
                  <c:v>1.1013679939132641</c:v>
                </c:pt>
                <c:pt idx="26755">
                  <c:v>1.1014152595099165</c:v>
                </c:pt>
                <c:pt idx="26756">
                  <c:v>1.1017041796182581</c:v>
                </c:pt>
                <c:pt idx="26757">
                  <c:v>1.1024986150025229</c:v>
                </c:pt>
                <c:pt idx="26758">
                  <c:v>1.1025004104166281</c:v>
                </c:pt>
                <c:pt idx="26759">
                  <c:v>1.1018021825993758</c:v>
                </c:pt>
                <c:pt idx="26760">
                  <c:v>1.1030387418423748</c:v>
                </c:pt>
                <c:pt idx="26761">
                  <c:v>1.1020237209437735</c:v>
                </c:pt>
                <c:pt idx="26762">
                  <c:v>1.102379276524158</c:v>
                </c:pt>
                <c:pt idx="26763">
                  <c:v>1.1007970172157613</c:v>
                </c:pt>
                <c:pt idx="26764">
                  <c:v>1.1020658580556957</c:v>
                </c:pt>
                <c:pt idx="26765">
                  <c:v>1.1022592224677104</c:v>
                </c:pt>
                <c:pt idx="26766">
                  <c:v>1.1027850653955653</c:v>
                </c:pt>
                <c:pt idx="26767">
                  <c:v>1.1023972080011399</c:v>
                </c:pt>
                <c:pt idx="26768">
                  <c:v>1.1018185763506876</c:v>
                </c:pt>
                <c:pt idx="26769">
                  <c:v>1.1015434999023102</c:v>
                </c:pt>
                <c:pt idx="26770">
                  <c:v>1.1014259403550004</c:v>
                </c:pt>
                <c:pt idx="26771">
                  <c:v>1.1020632696299379</c:v>
                </c:pt>
                <c:pt idx="26772">
                  <c:v>1.1017384567725674</c:v>
                </c:pt>
                <c:pt idx="26773">
                  <c:v>1.1022419179593756</c:v>
                </c:pt>
                <c:pt idx="26774">
                  <c:v>1.1012651784118204</c:v>
                </c:pt>
                <c:pt idx="26775">
                  <c:v>1.1027198282302815</c:v>
                </c:pt>
                <c:pt idx="26776">
                  <c:v>1.1037044022676139</c:v>
                </c:pt>
                <c:pt idx="26777">
                  <c:v>1.1023607294846203</c:v>
                </c:pt>
                <c:pt idx="26778">
                  <c:v>1.101292024634321</c:v>
                </c:pt>
                <c:pt idx="26779">
                  <c:v>1.1016659465542369</c:v>
                </c:pt>
                <c:pt idx="26780">
                  <c:v>1.1018176828549224</c:v>
                </c:pt>
                <c:pt idx="26781">
                  <c:v>1.1012795196355594</c:v>
                </c:pt>
                <c:pt idx="26782">
                  <c:v>1.1019278390723497</c:v>
                </c:pt>
                <c:pt idx="26783">
                  <c:v>1.1018590809500668</c:v>
                </c:pt>
                <c:pt idx="26784">
                  <c:v>1.1027742361672817</c:v>
                </c:pt>
                <c:pt idx="26785">
                  <c:v>1.1015241830953748</c:v>
                </c:pt>
                <c:pt idx="26786">
                  <c:v>1.1028565904341476</c:v>
                </c:pt>
                <c:pt idx="26787">
                  <c:v>1.1028233274944479</c:v>
                </c:pt>
                <c:pt idx="26788">
                  <c:v>1.1010385888380234</c:v>
                </c:pt>
                <c:pt idx="26789">
                  <c:v>1.1019321583451256</c:v>
                </c:pt>
                <c:pt idx="26790">
                  <c:v>1.1027193620098317</c:v>
                </c:pt>
                <c:pt idx="26791">
                  <c:v>1.1032939009536662</c:v>
                </c:pt>
                <c:pt idx="26792">
                  <c:v>1.102029211158049</c:v>
                </c:pt>
                <c:pt idx="26793">
                  <c:v>1.1022162658341559</c:v>
                </c:pt>
                <c:pt idx="26794">
                  <c:v>1.101152111030804</c:v>
                </c:pt>
                <c:pt idx="26795">
                  <c:v>1.1021753169608313</c:v>
                </c:pt>
                <c:pt idx="26796">
                  <c:v>1.1014957077044842</c:v>
                </c:pt>
                <c:pt idx="26797">
                  <c:v>1.1028997305567592</c:v>
                </c:pt>
                <c:pt idx="26798">
                  <c:v>1.1008145387670638</c:v>
                </c:pt>
                <c:pt idx="26799">
                  <c:v>1.1017651785342424</c:v>
                </c:pt>
                <c:pt idx="26800">
                  <c:v>1.1031312038852643</c:v>
                </c:pt>
                <c:pt idx="26801">
                  <c:v>1.1026852458650331</c:v>
                </c:pt>
                <c:pt idx="26802">
                  <c:v>1.1027048967497297</c:v>
                </c:pt>
                <c:pt idx="26803">
                  <c:v>1.1024730562345366</c:v>
                </c:pt>
                <c:pt idx="26804">
                  <c:v>1.1008550501271277</c:v>
                </c:pt>
                <c:pt idx="26805">
                  <c:v>1.1020770432753733</c:v>
                </c:pt>
                <c:pt idx="26806">
                  <c:v>1.1013301213851205</c:v>
                </c:pt>
                <c:pt idx="26807">
                  <c:v>1.1016827108807212</c:v>
                </c:pt>
                <c:pt idx="26808">
                  <c:v>1.1016966092674509</c:v>
                </c:pt>
                <c:pt idx="26809">
                  <c:v>1.1027002572197226</c:v>
                </c:pt>
                <c:pt idx="26810">
                  <c:v>1.1016336707869643</c:v>
                </c:pt>
                <c:pt idx="26811">
                  <c:v>1.1021199042163228</c:v>
                </c:pt>
                <c:pt idx="26812">
                  <c:v>1.1018328227174436</c:v>
                </c:pt>
                <c:pt idx="26813">
                  <c:v>1.1035280123384408</c:v>
                </c:pt>
                <c:pt idx="26814">
                  <c:v>1.1016781121462476</c:v>
                </c:pt>
                <c:pt idx="26815">
                  <c:v>1.1022763402889679</c:v>
                </c:pt>
                <c:pt idx="26816">
                  <c:v>1.1017817073488492</c:v>
                </c:pt>
                <c:pt idx="26817">
                  <c:v>1.1024632847044302</c:v>
                </c:pt>
                <c:pt idx="26818">
                  <c:v>1.1026179321923746</c:v>
                </c:pt>
                <c:pt idx="26819">
                  <c:v>1.1018930182593543</c:v>
                </c:pt>
                <c:pt idx="26820">
                  <c:v>1.103092966714367</c:v>
                </c:pt>
                <c:pt idx="26821">
                  <c:v>1.1011765139805147</c:v>
                </c:pt>
                <c:pt idx="26822">
                  <c:v>1.1020188601547509</c:v>
                </c:pt>
                <c:pt idx="26823">
                  <c:v>1.1019834336615653</c:v>
                </c:pt>
                <c:pt idx="26824">
                  <c:v>1.100722388565589</c:v>
                </c:pt>
                <c:pt idx="26825">
                  <c:v>1.1026043114460975</c:v>
                </c:pt>
                <c:pt idx="26826">
                  <c:v>1.10274155221737</c:v>
                </c:pt>
                <c:pt idx="26827">
                  <c:v>1.1022454728778863</c:v>
                </c:pt>
                <c:pt idx="26828">
                  <c:v>1.1025366024332133</c:v>
                </c:pt>
                <c:pt idx="26829">
                  <c:v>1.1014110667370922</c:v>
                </c:pt>
                <c:pt idx="26830">
                  <c:v>1.1013636515818299</c:v>
                </c:pt>
                <c:pt idx="26831">
                  <c:v>1.1028031278829795</c:v>
                </c:pt>
                <c:pt idx="26832">
                  <c:v>1.1016655327821769</c:v>
                </c:pt>
                <c:pt idx="26833">
                  <c:v>1.1014428872426252</c:v>
                </c:pt>
                <c:pt idx="26834">
                  <c:v>1.1018435717506063</c:v>
                </c:pt>
                <c:pt idx="26835">
                  <c:v>1.1027725112669491</c:v>
                </c:pt>
                <c:pt idx="26836">
                  <c:v>1.1025399993430656</c:v>
                </c:pt>
                <c:pt idx="26837">
                  <c:v>1.1032499846783486</c:v>
                </c:pt>
                <c:pt idx="26838">
                  <c:v>1.1013270765915193</c:v>
                </c:pt>
                <c:pt idx="26839">
                  <c:v>1.1029299448916479</c:v>
                </c:pt>
                <c:pt idx="26840">
                  <c:v>1.1021462255770396</c:v>
                </c:pt>
                <c:pt idx="26841">
                  <c:v>1.1018972854457953</c:v>
                </c:pt>
                <c:pt idx="26842">
                  <c:v>1.1024950122764321</c:v>
                </c:pt>
                <c:pt idx="26843">
                  <c:v>1.1029421972500939</c:v>
                </c:pt>
                <c:pt idx="26844">
                  <c:v>1.1020073254270981</c:v>
                </c:pt>
                <c:pt idx="26845">
                  <c:v>1.1024610110671431</c:v>
                </c:pt>
                <c:pt idx="26846">
                  <c:v>1.102178625166595</c:v>
                </c:pt>
                <c:pt idx="26847">
                  <c:v>1.1016634753167045</c:v>
                </c:pt>
                <c:pt idx="26848">
                  <c:v>1.1028089180508918</c:v>
                </c:pt>
                <c:pt idx="26849">
                  <c:v>1.1022343245576562</c:v>
                </c:pt>
                <c:pt idx="26850">
                  <c:v>1.1029676449252181</c:v>
                </c:pt>
                <c:pt idx="26851">
                  <c:v>1.1023293292839347</c:v>
                </c:pt>
                <c:pt idx="26852">
                  <c:v>1.1034404143709666</c:v>
                </c:pt>
                <c:pt idx="26853">
                  <c:v>1.102106616081086</c:v>
                </c:pt>
                <c:pt idx="26854">
                  <c:v>1.1032821797682431</c:v>
                </c:pt>
                <c:pt idx="26855">
                  <c:v>1.1018542327120417</c:v>
                </c:pt>
                <c:pt idx="26856">
                  <c:v>1.1026552177309004</c:v>
                </c:pt>
                <c:pt idx="26857">
                  <c:v>1.1017388612395838</c:v>
                </c:pt>
                <c:pt idx="26858">
                  <c:v>1.1016970799277213</c:v>
                </c:pt>
                <c:pt idx="26859">
                  <c:v>1.1015817128659309</c:v>
                </c:pt>
                <c:pt idx="26860">
                  <c:v>1.1021985429884384</c:v>
                </c:pt>
                <c:pt idx="26861">
                  <c:v>1.1018165600543572</c:v>
                </c:pt>
                <c:pt idx="26862">
                  <c:v>1.1019163335680502</c:v>
                </c:pt>
                <c:pt idx="26863">
                  <c:v>1.1009793407438198</c:v>
                </c:pt>
                <c:pt idx="26864">
                  <c:v>1.1019323447573988</c:v>
                </c:pt>
                <c:pt idx="26865">
                  <c:v>1.1018627636655729</c:v>
                </c:pt>
                <c:pt idx="26866">
                  <c:v>1.1015046663639447</c:v>
                </c:pt>
                <c:pt idx="26867">
                  <c:v>1.1030198846995298</c:v>
                </c:pt>
                <c:pt idx="26868">
                  <c:v>1.1008232021971902</c:v>
                </c:pt>
                <c:pt idx="26869">
                  <c:v>1.1016669429119408</c:v>
                </c:pt>
                <c:pt idx="26870">
                  <c:v>1.1008851464324048</c:v>
                </c:pt>
                <c:pt idx="26871">
                  <c:v>1.1021337843576415</c:v>
                </c:pt>
                <c:pt idx="26872">
                  <c:v>1.1003600444489303</c:v>
                </c:pt>
                <c:pt idx="26873">
                  <c:v>1.1013116201812849</c:v>
                </c:pt>
                <c:pt idx="26874">
                  <c:v>1.1025528238291762</c:v>
                </c:pt>
                <c:pt idx="26875">
                  <c:v>1.1017554389917028</c:v>
                </c:pt>
                <c:pt idx="26876">
                  <c:v>1.1030646508074691</c:v>
                </c:pt>
                <c:pt idx="26877">
                  <c:v>1.1022279950784859</c:v>
                </c:pt>
                <c:pt idx="26878">
                  <c:v>1.101898223261403</c:v>
                </c:pt>
                <c:pt idx="26879">
                  <c:v>1.102038667690836</c:v>
                </c:pt>
                <c:pt idx="26880">
                  <c:v>1.1022476368383338</c:v>
                </c:pt>
                <c:pt idx="26881">
                  <c:v>1.1031215961066871</c:v>
                </c:pt>
                <c:pt idx="26882">
                  <c:v>1.1020794651421113</c:v>
                </c:pt>
                <c:pt idx="26883">
                  <c:v>1.1019778564052209</c:v>
                </c:pt>
                <c:pt idx="26884">
                  <c:v>1.1031252903888218</c:v>
                </c:pt>
                <c:pt idx="26885">
                  <c:v>1.1027068846575447</c:v>
                </c:pt>
                <c:pt idx="26886">
                  <c:v>1.1031214974847054</c:v>
                </c:pt>
                <c:pt idx="26887">
                  <c:v>1.1024424474641745</c:v>
                </c:pt>
                <c:pt idx="26888">
                  <c:v>1.1019675783119052</c:v>
                </c:pt>
                <c:pt idx="26889">
                  <c:v>1.1029225922416985</c:v>
                </c:pt>
                <c:pt idx="26890">
                  <c:v>1.1018082973277377</c:v>
                </c:pt>
                <c:pt idx="26891">
                  <c:v>1.1021995743108783</c:v>
                </c:pt>
                <c:pt idx="26892">
                  <c:v>1.1019467070907587</c:v>
                </c:pt>
                <c:pt idx="26893">
                  <c:v>1.1017209258575023</c:v>
                </c:pt>
                <c:pt idx="26894">
                  <c:v>1.1014056267355101</c:v>
                </c:pt>
                <c:pt idx="26895">
                  <c:v>1.1019692652199033</c:v>
                </c:pt>
                <c:pt idx="26896">
                  <c:v>1.1016672537040026</c:v>
                </c:pt>
                <c:pt idx="26897">
                  <c:v>1.1016343734506955</c:v>
                </c:pt>
                <c:pt idx="26898">
                  <c:v>1.1024831446148389</c:v>
                </c:pt>
                <c:pt idx="26899">
                  <c:v>1.1016726143037712</c:v>
                </c:pt>
                <c:pt idx="26900">
                  <c:v>1.102612163300162</c:v>
                </c:pt>
                <c:pt idx="26901">
                  <c:v>1.1021980208246027</c:v>
                </c:pt>
                <c:pt idx="26902">
                  <c:v>1.1010570346140616</c:v>
                </c:pt>
                <c:pt idx="26903">
                  <c:v>1.1022500801206938</c:v>
                </c:pt>
                <c:pt idx="26904">
                  <c:v>1.1021564063176366</c:v>
                </c:pt>
                <c:pt idx="26905">
                  <c:v>1.1023798111533842</c:v>
                </c:pt>
                <c:pt idx="26906">
                  <c:v>1.1025666406094017</c:v>
                </c:pt>
                <c:pt idx="26907">
                  <c:v>1.1013477760823736</c:v>
                </c:pt>
                <c:pt idx="26908">
                  <c:v>1.101239369497373</c:v>
                </c:pt>
                <c:pt idx="26909">
                  <c:v>1.1015964032455248</c:v>
                </c:pt>
                <c:pt idx="26910">
                  <c:v>1.1022954969781578</c:v>
                </c:pt>
                <c:pt idx="26911">
                  <c:v>1.1023327273348851</c:v>
                </c:pt>
                <c:pt idx="26912">
                  <c:v>1.102484462590412</c:v>
                </c:pt>
                <c:pt idx="26913">
                  <c:v>1.1022674210515087</c:v>
                </c:pt>
                <c:pt idx="26914">
                  <c:v>1.1019757900274869</c:v>
                </c:pt>
                <c:pt idx="26915">
                  <c:v>1.1018928183027428</c:v>
                </c:pt>
                <c:pt idx="26916">
                  <c:v>1.1022750074357155</c:v>
                </c:pt>
                <c:pt idx="26917">
                  <c:v>1.1027519034535931</c:v>
                </c:pt>
                <c:pt idx="26918">
                  <c:v>1.1018877808537</c:v>
                </c:pt>
                <c:pt idx="26919">
                  <c:v>1.1013855601358744</c:v>
                </c:pt>
                <c:pt idx="26920">
                  <c:v>1.1023577714715425</c:v>
                </c:pt>
                <c:pt idx="26921">
                  <c:v>1.1029607816837577</c:v>
                </c:pt>
                <c:pt idx="26922">
                  <c:v>1.1014939848538001</c:v>
                </c:pt>
                <c:pt idx="26923">
                  <c:v>1.1013984174355813</c:v>
                </c:pt>
                <c:pt idx="26924">
                  <c:v>1.1026540007102057</c:v>
                </c:pt>
                <c:pt idx="26925">
                  <c:v>1.1008307358218825</c:v>
                </c:pt>
                <c:pt idx="26926">
                  <c:v>1.1025681211765275</c:v>
                </c:pt>
                <c:pt idx="26927">
                  <c:v>1.1022460922788069</c:v>
                </c:pt>
                <c:pt idx="26928">
                  <c:v>1.1025570987045419</c:v>
                </c:pt>
                <c:pt idx="26929">
                  <c:v>1.1012459402982142</c:v>
                </c:pt>
                <c:pt idx="26930">
                  <c:v>1.1020208788567194</c:v>
                </c:pt>
                <c:pt idx="26931">
                  <c:v>1.1035330320431491</c:v>
                </c:pt>
                <c:pt idx="26932">
                  <c:v>1.1018252087159419</c:v>
                </c:pt>
                <c:pt idx="26933">
                  <c:v>1.1020466316815964</c:v>
                </c:pt>
                <c:pt idx="26934">
                  <c:v>1.1021945378375946</c:v>
                </c:pt>
                <c:pt idx="26935">
                  <c:v>1.1016586336513543</c:v>
                </c:pt>
                <c:pt idx="26936">
                  <c:v>1.102718802569608</c:v>
                </c:pt>
                <c:pt idx="26937">
                  <c:v>1.1023942512371492</c:v>
                </c:pt>
                <c:pt idx="26938">
                  <c:v>1.1017656154725788</c:v>
                </c:pt>
                <c:pt idx="26939">
                  <c:v>1.1023239097198039</c:v>
                </c:pt>
                <c:pt idx="26940">
                  <c:v>1.1023671998048286</c:v>
                </c:pt>
                <c:pt idx="26941">
                  <c:v>1.1030362946912242</c:v>
                </c:pt>
                <c:pt idx="26942">
                  <c:v>1.1006722763856678</c:v>
                </c:pt>
                <c:pt idx="26943">
                  <c:v>1.1028366122134978</c:v>
                </c:pt>
                <c:pt idx="26944">
                  <c:v>1.1020563508466605</c:v>
                </c:pt>
                <c:pt idx="26945">
                  <c:v>1.1016586336513545</c:v>
                </c:pt>
                <c:pt idx="26946">
                  <c:v>1.1026522738768023</c:v>
                </c:pt>
                <c:pt idx="26947">
                  <c:v>1.1012213274380014</c:v>
                </c:pt>
                <c:pt idx="26948">
                  <c:v>1.1010637623075061</c:v>
                </c:pt>
                <c:pt idx="26949">
                  <c:v>1.1026320031316923</c:v>
                </c:pt>
                <c:pt idx="26950">
                  <c:v>1.1028425575735199</c:v>
                </c:pt>
                <c:pt idx="26951">
                  <c:v>1.1027531132792847</c:v>
                </c:pt>
                <c:pt idx="26952">
                  <c:v>1.1021984463915038</c:v>
                </c:pt>
                <c:pt idx="26953">
                  <c:v>1.1006044171585445</c:v>
                </c:pt>
                <c:pt idx="26954">
                  <c:v>1.1026370808114527</c:v>
                </c:pt>
                <c:pt idx="26955">
                  <c:v>1.1022986399716324</c:v>
                </c:pt>
                <c:pt idx="26956">
                  <c:v>1.102278562481928</c:v>
                </c:pt>
                <c:pt idx="26957">
                  <c:v>1.1016043178706156</c:v>
                </c:pt>
                <c:pt idx="26958">
                  <c:v>1.1027464169254777</c:v>
                </c:pt>
                <c:pt idx="26959">
                  <c:v>1.1020598726573727</c:v>
                </c:pt>
                <c:pt idx="26960">
                  <c:v>1.1016436336803161</c:v>
                </c:pt>
                <c:pt idx="26961">
                  <c:v>1.1025249519456857</c:v>
                </c:pt>
                <c:pt idx="26962">
                  <c:v>1.102832752050078</c:v>
                </c:pt>
                <c:pt idx="26963">
                  <c:v>1.1022472971106907</c:v>
                </c:pt>
                <c:pt idx="26964">
                  <c:v>1.1019498597813706</c:v>
                </c:pt>
                <c:pt idx="26965">
                  <c:v>1.1020928721535823</c:v>
                </c:pt>
                <c:pt idx="26966">
                  <c:v>1.1028532488819398</c:v>
                </c:pt>
                <c:pt idx="26967">
                  <c:v>1.1028535362340133</c:v>
                </c:pt>
                <c:pt idx="26968">
                  <c:v>1.1019614150683479</c:v>
                </c:pt>
                <c:pt idx="26969">
                  <c:v>1.1018115443679239</c:v>
                </c:pt>
                <c:pt idx="26970">
                  <c:v>1.1022673387338939</c:v>
                </c:pt>
                <c:pt idx="26971">
                  <c:v>1.1028825839653307</c:v>
                </c:pt>
                <c:pt idx="26972">
                  <c:v>1.1020397938116759</c:v>
                </c:pt>
                <c:pt idx="26973">
                  <c:v>1.1026826427876959</c:v>
                </c:pt>
                <c:pt idx="26974">
                  <c:v>1.1022516586331692</c:v>
                </c:pt>
                <c:pt idx="26975">
                  <c:v>1.1035042823342913</c:v>
                </c:pt>
                <c:pt idx="26976">
                  <c:v>1.1017140308656848</c:v>
                </c:pt>
                <c:pt idx="26977">
                  <c:v>1.1011263634144144</c:v>
                </c:pt>
                <c:pt idx="26978">
                  <c:v>1.1031820248232982</c:v>
                </c:pt>
                <c:pt idx="26979">
                  <c:v>1.1025060767347987</c:v>
                </c:pt>
                <c:pt idx="26980">
                  <c:v>1.1017207566781846</c:v>
                </c:pt>
                <c:pt idx="26981">
                  <c:v>1.1019588224861123</c:v>
                </c:pt>
                <c:pt idx="26982">
                  <c:v>1.1019110823623726</c:v>
                </c:pt>
                <c:pt idx="26983">
                  <c:v>1.1017345001573591</c:v>
                </c:pt>
                <c:pt idx="26984">
                  <c:v>1.1025687858152335</c:v>
                </c:pt>
                <c:pt idx="26985">
                  <c:v>1.100769177263466</c:v>
                </c:pt>
                <c:pt idx="26986">
                  <c:v>1.1025241438151676</c:v>
                </c:pt>
                <c:pt idx="26987">
                  <c:v>1.1017954607681448</c:v>
                </c:pt>
                <c:pt idx="26988">
                  <c:v>1.1019892342543991</c:v>
                </c:pt>
                <c:pt idx="26989">
                  <c:v>1.1007153238520937</c:v>
                </c:pt>
                <c:pt idx="26990">
                  <c:v>1.1020477575450736</c:v>
                </c:pt>
                <c:pt idx="26991">
                  <c:v>1.1018560894905063</c:v>
                </c:pt>
                <c:pt idx="26992">
                  <c:v>1.1026030353705547</c:v>
                </c:pt>
                <c:pt idx="26993">
                  <c:v>1.1026358373395637</c:v>
                </c:pt>
                <c:pt idx="26994">
                  <c:v>1.1023252555313725</c:v>
                </c:pt>
                <c:pt idx="26995">
                  <c:v>1.1008514395566229</c:v>
                </c:pt>
                <c:pt idx="26996">
                  <c:v>1.1017166122819551</c:v>
                </c:pt>
                <c:pt idx="26997">
                  <c:v>1.1017829247291373</c:v>
                </c:pt>
                <c:pt idx="26998">
                  <c:v>1.1023483629555271</c:v>
                </c:pt>
                <c:pt idx="26999">
                  <c:v>1.1025714756010574</c:v>
                </c:pt>
                <c:pt idx="27000">
                  <c:v>1.1015439291323637</c:v>
                </c:pt>
                <c:pt idx="27001">
                  <c:v>1.1022557223188969</c:v>
                </c:pt>
                <c:pt idx="27002">
                  <c:v>1.10312634405871</c:v>
                </c:pt>
                <c:pt idx="27003">
                  <c:v>1.1020020693266737</c:v>
                </c:pt>
                <c:pt idx="27004">
                  <c:v>1.1035243839005806</c:v>
                </c:pt>
                <c:pt idx="27005">
                  <c:v>1.101429019401583</c:v>
                </c:pt>
                <c:pt idx="27006">
                  <c:v>1.1013062226516193</c:v>
                </c:pt>
                <c:pt idx="27007">
                  <c:v>1.1025276224340921</c:v>
                </c:pt>
                <c:pt idx="27008">
                  <c:v>1.1021063139666349</c:v>
                </c:pt>
                <c:pt idx="27009">
                  <c:v>1.1018840197273065</c:v>
                </c:pt>
                <c:pt idx="27010">
                  <c:v>1.1028783711442345</c:v>
                </c:pt>
                <c:pt idx="27011">
                  <c:v>1.102267793027335</c:v>
                </c:pt>
                <c:pt idx="27012">
                  <c:v>1.1022811755640929</c:v>
                </c:pt>
                <c:pt idx="27013">
                  <c:v>1.1014358069963346</c:v>
                </c:pt>
                <c:pt idx="27014">
                  <c:v>1.1026416850531</c:v>
                </c:pt>
                <c:pt idx="27015">
                  <c:v>1.1027077382259534</c:v>
                </c:pt>
                <c:pt idx="27016">
                  <c:v>1.1031630254383795</c:v>
                </c:pt>
                <c:pt idx="27017">
                  <c:v>1.1013788907731221</c:v>
                </c:pt>
                <c:pt idx="27018">
                  <c:v>1.1019957681223609</c:v>
                </c:pt>
                <c:pt idx="27019">
                  <c:v>1.1024860773269822</c:v>
                </c:pt>
                <c:pt idx="27020">
                  <c:v>1.1021777761229898</c:v>
                </c:pt>
                <c:pt idx="27021">
                  <c:v>1.102283324152578</c:v>
                </c:pt>
                <c:pt idx="27022">
                  <c:v>1.1040933727072577</c:v>
                </c:pt>
                <c:pt idx="27023">
                  <c:v>1.1013764859541491</c:v>
                </c:pt>
                <c:pt idx="27024">
                  <c:v>1.1027312570610921</c:v>
                </c:pt>
                <c:pt idx="27025">
                  <c:v>1.1015043745948081</c:v>
                </c:pt>
                <c:pt idx="27026">
                  <c:v>1.1024120110585411</c:v>
                </c:pt>
                <c:pt idx="27027">
                  <c:v>1.1022987194893525</c:v>
                </c:pt>
                <c:pt idx="27028">
                  <c:v>1.1015155143685724</c:v>
                </c:pt>
                <c:pt idx="27029">
                  <c:v>1.1007621431970456</c:v>
                </c:pt>
                <c:pt idx="27030">
                  <c:v>1.1033592527305418</c:v>
                </c:pt>
                <c:pt idx="27031">
                  <c:v>1.1021970520875515</c:v>
                </c:pt>
                <c:pt idx="27032">
                  <c:v>1.1020084509349575</c:v>
                </c:pt>
                <c:pt idx="27033">
                  <c:v>1.1035679604291315</c:v>
                </c:pt>
                <c:pt idx="27034">
                  <c:v>1.102590760050733</c:v>
                </c:pt>
                <c:pt idx="27035">
                  <c:v>1.1030274321504052</c:v>
                </c:pt>
                <c:pt idx="27036">
                  <c:v>1.1029494688822394</c:v>
                </c:pt>
                <c:pt idx="27037">
                  <c:v>1.1032278621601344</c:v>
                </c:pt>
                <c:pt idx="27038">
                  <c:v>1.1024804026209827</c:v>
                </c:pt>
                <c:pt idx="27039">
                  <c:v>1.1019412865883931</c:v>
                </c:pt>
                <c:pt idx="27040">
                  <c:v>1.1019500600045811</c:v>
                </c:pt>
                <c:pt idx="27041">
                  <c:v>1.1033162545818647</c:v>
                </c:pt>
                <c:pt idx="27042">
                  <c:v>1.1022096743325842</c:v>
                </c:pt>
                <c:pt idx="27043">
                  <c:v>1.1020725446458783</c:v>
                </c:pt>
                <c:pt idx="27044">
                  <c:v>1.1027616679726842</c:v>
                </c:pt>
                <c:pt idx="27045">
                  <c:v>1.1032914463850789</c:v>
                </c:pt>
                <c:pt idx="27046">
                  <c:v>1.1018346046376233</c:v>
                </c:pt>
                <c:pt idx="27047">
                  <c:v>1.1023329574264282</c:v>
                </c:pt>
                <c:pt idx="27048">
                  <c:v>1.1007600838741241</c:v>
                </c:pt>
                <c:pt idx="27049">
                  <c:v>1.1023983206507477</c:v>
                </c:pt>
                <c:pt idx="27050">
                  <c:v>1.1022527700934175</c:v>
                </c:pt>
                <c:pt idx="27051">
                  <c:v>1.1022720078757886</c:v>
                </c:pt>
                <c:pt idx="27052">
                  <c:v>1.1028743452961087</c:v>
                </c:pt>
                <c:pt idx="27053">
                  <c:v>1.1028818966915657</c:v>
                </c:pt>
                <c:pt idx="27054">
                  <c:v>1.1034111360470096</c:v>
                </c:pt>
                <c:pt idx="27055">
                  <c:v>1.1020733555130378</c:v>
                </c:pt>
                <c:pt idx="27056">
                  <c:v>1.1017248831286588</c:v>
                </c:pt>
                <c:pt idx="27057">
                  <c:v>1.1022844992186505</c:v>
                </c:pt>
                <c:pt idx="27058">
                  <c:v>1.102683777271847</c:v>
                </c:pt>
                <c:pt idx="27059">
                  <c:v>1.1021054290423375</c:v>
                </c:pt>
                <c:pt idx="27060">
                  <c:v>1.1021174526753696</c:v>
                </c:pt>
                <c:pt idx="27061">
                  <c:v>1.101235012842509</c:v>
                </c:pt>
                <c:pt idx="27062">
                  <c:v>1.1022492146256582</c:v>
                </c:pt>
                <c:pt idx="27063">
                  <c:v>1.1014776459983677</c:v>
                </c:pt>
                <c:pt idx="27064">
                  <c:v>1.1012289110312674</c:v>
                </c:pt>
                <c:pt idx="27065">
                  <c:v>1.1030492495484414</c:v>
                </c:pt>
                <c:pt idx="27066">
                  <c:v>1.1013622914899679</c:v>
                </c:pt>
                <c:pt idx="27067">
                  <c:v>1.1036925216097042</c:v>
                </c:pt>
                <c:pt idx="27068">
                  <c:v>1.1018903500781241</c:v>
                </c:pt>
                <c:pt idx="27069">
                  <c:v>1.1028150975114328</c:v>
                </c:pt>
                <c:pt idx="27070">
                  <c:v>1.1025960220059248</c:v>
                </c:pt>
                <c:pt idx="27071">
                  <c:v>1.101695457491519</c:v>
                </c:pt>
                <c:pt idx="27072">
                  <c:v>1.1026004296660918</c:v>
                </c:pt>
                <c:pt idx="27073">
                  <c:v>1.1017989888368509</c:v>
                </c:pt>
                <c:pt idx="27074">
                  <c:v>1.1025381684750106</c:v>
                </c:pt>
                <c:pt idx="27075">
                  <c:v>1.1004517920203878</c:v>
                </c:pt>
                <c:pt idx="27076">
                  <c:v>1.1007534348511396</c:v>
                </c:pt>
                <c:pt idx="27077">
                  <c:v>1.102464424014298</c:v>
                </c:pt>
                <c:pt idx="27078">
                  <c:v>1.1009078623231048</c:v>
                </c:pt>
                <c:pt idx="27079">
                  <c:v>1.1022489686752244</c:v>
                </c:pt>
                <c:pt idx="27080">
                  <c:v>1.1031882379435705</c:v>
                </c:pt>
                <c:pt idx="27081">
                  <c:v>1.1032018918684607</c:v>
                </c:pt>
                <c:pt idx="27082">
                  <c:v>1.1020526493008607</c:v>
                </c:pt>
                <c:pt idx="27083">
                  <c:v>1.1030178657448912</c:v>
                </c:pt>
                <c:pt idx="27084">
                  <c:v>1.100943584355379</c:v>
                </c:pt>
                <c:pt idx="27085">
                  <c:v>1.1017748314257774</c:v>
                </c:pt>
                <c:pt idx="27086">
                  <c:v>1.1015992084438964</c:v>
                </c:pt>
                <c:pt idx="27087">
                  <c:v>1.1024274976200092</c:v>
                </c:pt>
                <c:pt idx="27088">
                  <c:v>1.101952857074181</c:v>
                </c:pt>
                <c:pt idx="27089">
                  <c:v>1.1024162467198797</c:v>
                </c:pt>
                <c:pt idx="27090">
                  <c:v>1.101888907270933</c:v>
                </c:pt>
                <c:pt idx="27091">
                  <c:v>1.1016601518026243</c:v>
                </c:pt>
                <c:pt idx="27092">
                  <c:v>1.1016747994501952</c:v>
                </c:pt>
                <c:pt idx="27093">
                  <c:v>1.1009771766603342</c:v>
                </c:pt>
                <c:pt idx="27094">
                  <c:v>1.1025114520684787</c:v>
                </c:pt>
                <c:pt idx="27095">
                  <c:v>1.102309564388199</c:v>
                </c:pt>
                <c:pt idx="27096">
                  <c:v>1.1029559053730797</c:v>
                </c:pt>
                <c:pt idx="27097">
                  <c:v>1.1019623665786542</c:v>
                </c:pt>
                <c:pt idx="27098">
                  <c:v>1.1023446983814233</c:v>
                </c:pt>
                <c:pt idx="27099">
                  <c:v>1.1026086791530982</c:v>
                </c:pt>
                <c:pt idx="27100">
                  <c:v>1.1019897690481988</c:v>
                </c:pt>
                <c:pt idx="27101">
                  <c:v>1.1019239667296288</c:v>
                </c:pt>
                <c:pt idx="27102">
                  <c:v>1.101636946745971</c:v>
                </c:pt>
                <c:pt idx="27103">
                  <c:v>1.1014068365326994</c:v>
                </c:pt>
                <c:pt idx="27104">
                  <c:v>1.1032451616565462</c:v>
                </c:pt>
                <c:pt idx="27105">
                  <c:v>1.1020172110747317</c:v>
                </c:pt>
                <c:pt idx="27106">
                  <c:v>1.1027164569521795</c:v>
                </c:pt>
                <c:pt idx="27107">
                  <c:v>1.1035658247358262</c:v>
                </c:pt>
                <c:pt idx="27108">
                  <c:v>1.1015608407002893</c:v>
                </c:pt>
                <c:pt idx="27109">
                  <c:v>1.1023797687917039</c:v>
                </c:pt>
                <c:pt idx="27110">
                  <c:v>1.101838654226422</c:v>
                </c:pt>
                <c:pt idx="27111">
                  <c:v>1.1026734271934351</c:v>
                </c:pt>
                <c:pt idx="27112">
                  <c:v>1.1020741140048236</c:v>
                </c:pt>
                <c:pt idx="27113">
                  <c:v>1.1012642489150228</c:v>
                </c:pt>
                <c:pt idx="27114">
                  <c:v>1.102156192702169</c:v>
                </c:pt>
                <c:pt idx="27115">
                  <c:v>1.1010591666264795</c:v>
                </c:pt>
                <c:pt idx="27116">
                  <c:v>1.1022664253371606</c:v>
                </c:pt>
                <c:pt idx="27117">
                  <c:v>1.1017768298463684</c:v>
                </c:pt>
                <c:pt idx="27118">
                  <c:v>1.1013306295226615</c:v>
                </c:pt>
                <c:pt idx="27119">
                  <c:v>1.1025609773438723</c:v>
                </c:pt>
                <c:pt idx="27120">
                  <c:v>1.1010075676729483</c:v>
                </c:pt>
                <c:pt idx="27121">
                  <c:v>1.1037773732398135</c:v>
                </c:pt>
                <c:pt idx="27122">
                  <c:v>1.1018314402030593</c:v>
                </c:pt>
                <c:pt idx="27123">
                  <c:v>1.1015187955262871</c:v>
                </c:pt>
                <c:pt idx="27124">
                  <c:v>1.1026059701725002</c:v>
                </c:pt>
                <c:pt idx="27125">
                  <c:v>1.1012771255503961</c:v>
                </c:pt>
                <c:pt idx="27126">
                  <c:v>1.101369893151888</c:v>
                </c:pt>
                <c:pt idx="27127">
                  <c:v>1.1017233084177658</c:v>
                </c:pt>
                <c:pt idx="27128">
                  <c:v>1.1017957613712956</c:v>
                </c:pt>
                <c:pt idx="27129">
                  <c:v>1.1015507398436231</c:v>
                </c:pt>
                <c:pt idx="27130">
                  <c:v>1.10246409376536</c:v>
                </c:pt>
                <c:pt idx="27131">
                  <c:v>1.1017538758771581</c:v>
                </c:pt>
                <c:pt idx="27132">
                  <c:v>1.1011074111124817</c:v>
                </c:pt>
                <c:pt idx="27133">
                  <c:v>1.1023849630318288</c:v>
                </c:pt>
                <c:pt idx="27134">
                  <c:v>1.1025898714834736</c:v>
                </c:pt>
                <c:pt idx="27135">
                  <c:v>1.102514268419964</c:v>
                </c:pt>
                <c:pt idx="27136">
                  <c:v>1.1031599766108342</c:v>
                </c:pt>
                <c:pt idx="27137">
                  <c:v>1.1014150400593512</c:v>
                </c:pt>
                <c:pt idx="27138">
                  <c:v>1.1023116548528362</c:v>
                </c:pt>
                <c:pt idx="27139">
                  <c:v>1.1024916631241648</c:v>
                </c:pt>
                <c:pt idx="27140">
                  <c:v>1.1020967097420893</c:v>
                </c:pt>
                <c:pt idx="27141">
                  <c:v>1.1017971942152152</c:v>
                </c:pt>
                <c:pt idx="27142">
                  <c:v>1.101198378476322</c:v>
                </c:pt>
                <c:pt idx="27143">
                  <c:v>1.1015089592764471</c:v>
                </c:pt>
                <c:pt idx="27144">
                  <c:v>1.1015112359816674</c:v>
                </c:pt>
                <c:pt idx="27145">
                  <c:v>1.1026669464833641</c:v>
                </c:pt>
                <c:pt idx="27146">
                  <c:v>1.1018243244043957</c:v>
                </c:pt>
                <c:pt idx="27147">
                  <c:v>1.1027389171442361</c:v>
                </c:pt>
                <c:pt idx="27148">
                  <c:v>1.10294896784601</c:v>
                </c:pt>
                <c:pt idx="27149">
                  <c:v>1.101222617716819</c:v>
                </c:pt>
                <c:pt idx="27150">
                  <c:v>1.1016824643426946</c:v>
                </c:pt>
                <c:pt idx="27151">
                  <c:v>1.1024779387817698</c:v>
                </c:pt>
                <c:pt idx="27152">
                  <c:v>1.1020733555130375</c:v>
                </c:pt>
                <c:pt idx="27153">
                  <c:v>1.1026290792576801</c:v>
                </c:pt>
                <c:pt idx="27154">
                  <c:v>1.1016562227427971</c:v>
                </c:pt>
                <c:pt idx="27155">
                  <c:v>1.1012917564953795</c:v>
                </c:pt>
                <c:pt idx="27156">
                  <c:v>1.1009977430492428</c:v>
                </c:pt>
                <c:pt idx="27157">
                  <c:v>1.1020918968655333</c:v>
                </c:pt>
                <c:pt idx="27158">
                  <c:v>1.1019653459454783</c:v>
                </c:pt>
                <c:pt idx="27159">
                  <c:v>1.1008363611817567</c:v>
                </c:pt>
                <c:pt idx="27160">
                  <c:v>1.1022374799729326</c:v>
                </c:pt>
                <c:pt idx="27161">
                  <c:v>1.1023555276541388</c:v>
                </c:pt>
                <c:pt idx="27162">
                  <c:v>1.1030545513290646</c:v>
                </c:pt>
                <c:pt idx="27163">
                  <c:v>1.1022370574385012</c:v>
                </c:pt>
                <c:pt idx="27164">
                  <c:v>1.1020218707166713</c:v>
                </c:pt>
                <c:pt idx="27165">
                  <c:v>1.1013048047616065</c:v>
                </c:pt>
                <c:pt idx="27166">
                  <c:v>1.1016231270829919</c:v>
                </c:pt>
                <c:pt idx="27167">
                  <c:v>1.1026194275266323</c:v>
                </c:pt>
                <c:pt idx="27168">
                  <c:v>1.1017080172500739</c:v>
                </c:pt>
                <c:pt idx="27169">
                  <c:v>1.1022822407639423</c:v>
                </c:pt>
                <c:pt idx="27170">
                  <c:v>1.102829035494602</c:v>
                </c:pt>
                <c:pt idx="27171">
                  <c:v>1.1025496425237011</c:v>
                </c:pt>
                <c:pt idx="27172">
                  <c:v>1.1023214806581088</c:v>
                </c:pt>
                <c:pt idx="27173">
                  <c:v>1.1021298614950197</c:v>
                </c:pt>
                <c:pt idx="27174">
                  <c:v>1.1017814461286339</c:v>
                </c:pt>
                <c:pt idx="27175">
                  <c:v>1.1027901017315447</c:v>
                </c:pt>
                <c:pt idx="27176">
                  <c:v>1.1013210170418051</c:v>
                </c:pt>
                <c:pt idx="27177">
                  <c:v>1.1020120131254834</c:v>
                </c:pt>
                <c:pt idx="27178">
                  <c:v>1.1006441165284575</c:v>
                </c:pt>
                <c:pt idx="27179">
                  <c:v>1.1024764832830651</c:v>
                </c:pt>
                <c:pt idx="27180">
                  <c:v>1.1017367177758719</c:v>
                </c:pt>
                <c:pt idx="27181">
                  <c:v>1.1021384648590082</c:v>
                </c:pt>
                <c:pt idx="27182">
                  <c:v>1.1019008272855288</c:v>
                </c:pt>
                <c:pt idx="27183">
                  <c:v>1.1021680073166078</c:v>
                </c:pt>
                <c:pt idx="27184">
                  <c:v>1.1021362734714508</c:v>
                </c:pt>
                <c:pt idx="27185">
                  <c:v>1.1017221693576815</c:v>
                </c:pt>
                <c:pt idx="27186">
                  <c:v>1.1017384139162467</c:v>
                </c:pt>
                <c:pt idx="27187">
                  <c:v>1.1020616104718335</c:v>
                </c:pt>
                <c:pt idx="27188">
                  <c:v>1.1013960135600469</c:v>
                </c:pt>
                <c:pt idx="27189">
                  <c:v>1.1018704272040236</c:v>
                </c:pt>
                <c:pt idx="27190">
                  <c:v>1.1029081459913326</c:v>
                </c:pt>
                <c:pt idx="27191">
                  <c:v>1.1016593399024599</c:v>
                </c:pt>
                <c:pt idx="27192">
                  <c:v>1.1014628750141071</c:v>
                </c:pt>
                <c:pt idx="27193">
                  <c:v>1.1021328890110826</c:v>
                </c:pt>
                <c:pt idx="27194">
                  <c:v>1.1016861840807084</c:v>
                </c:pt>
                <c:pt idx="27195">
                  <c:v>1.1021973983580746</c:v>
                </c:pt>
                <c:pt idx="27196">
                  <c:v>1.1020451501607067</c:v>
                </c:pt>
                <c:pt idx="27197">
                  <c:v>1.1026994833104238</c:v>
                </c:pt>
                <c:pt idx="27198">
                  <c:v>1.1031828637235459</c:v>
                </c:pt>
                <c:pt idx="27199">
                  <c:v>1.1028732980925093</c:v>
                </c:pt>
                <c:pt idx="27200">
                  <c:v>1.1014329420183326</c:v>
                </c:pt>
                <c:pt idx="27201">
                  <c:v>1.1032231097004459</c:v>
                </c:pt>
                <c:pt idx="27202">
                  <c:v>1.1016164137061002</c:v>
                </c:pt>
                <c:pt idx="27203">
                  <c:v>1.1021200225366456</c:v>
                </c:pt>
                <c:pt idx="27204">
                  <c:v>1.1008683310383094</c:v>
                </c:pt>
                <c:pt idx="27205">
                  <c:v>1.1023121731746199</c:v>
                </c:pt>
                <c:pt idx="27206">
                  <c:v>1.1020671983318893</c:v>
                </c:pt>
                <c:pt idx="27207">
                  <c:v>1.1019153831925601</c:v>
                </c:pt>
                <c:pt idx="27208">
                  <c:v>1.1023781460214734</c:v>
                </c:pt>
                <c:pt idx="27209">
                  <c:v>1.1022808401272994</c:v>
                </c:pt>
                <c:pt idx="27210">
                  <c:v>1.1019739359457885</c:v>
                </c:pt>
                <c:pt idx="27211">
                  <c:v>1.1028719918813858</c:v>
                </c:pt>
                <c:pt idx="27212">
                  <c:v>1.1035275620467964</c:v>
                </c:pt>
                <c:pt idx="27213">
                  <c:v>1.1017421902546136</c:v>
                </c:pt>
                <c:pt idx="27214">
                  <c:v>1.1015313046279378</c:v>
                </c:pt>
                <c:pt idx="27215">
                  <c:v>1.1021774101273722</c:v>
                </c:pt>
                <c:pt idx="27216">
                  <c:v>1.1022617398405032</c:v>
                </c:pt>
                <c:pt idx="27217">
                  <c:v>1.1023569836147253</c:v>
                </c:pt>
                <c:pt idx="27218">
                  <c:v>1.1017848451967642</c:v>
                </c:pt>
                <c:pt idx="27219">
                  <c:v>1.1018211615067204</c:v>
                </c:pt>
                <c:pt idx="27220">
                  <c:v>1.1010616545737875</c:v>
                </c:pt>
                <c:pt idx="27221">
                  <c:v>1.1021470001600926</c:v>
                </c:pt>
                <c:pt idx="27222">
                  <c:v>1.102009005390064</c:v>
                </c:pt>
                <c:pt idx="27223">
                  <c:v>1.102121030966805</c:v>
                </c:pt>
                <c:pt idx="27224">
                  <c:v>1.1016102219031207</c:v>
                </c:pt>
                <c:pt idx="27225">
                  <c:v>1.1020270644160313</c:v>
                </c:pt>
                <c:pt idx="27226">
                  <c:v>1.101981749020867</c:v>
                </c:pt>
                <c:pt idx="27227">
                  <c:v>1.1011418231100529</c:v>
                </c:pt>
                <c:pt idx="27228">
                  <c:v>1.1018935081992978</c:v>
                </c:pt>
                <c:pt idx="27229">
                  <c:v>1.1012051197117834</c:v>
                </c:pt>
                <c:pt idx="27230">
                  <c:v>1.1024362496151816</c:v>
                </c:pt>
                <c:pt idx="27231">
                  <c:v>1.1008424545383486</c:v>
                </c:pt>
                <c:pt idx="27232">
                  <c:v>1.1023803747583305</c:v>
                </c:pt>
                <c:pt idx="27233">
                  <c:v>1.1020237878306509</c:v>
                </c:pt>
                <c:pt idx="27234">
                  <c:v>1.1013994185179738</c:v>
                </c:pt>
                <c:pt idx="27235">
                  <c:v>1.100519006398512</c:v>
                </c:pt>
                <c:pt idx="27236">
                  <c:v>1.1025854058782016</c:v>
                </c:pt>
                <c:pt idx="27237">
                  <c:v>1.1009960050810577</c:v>
                </c:pt>
                <c:pt idx="27238">
                  <c:v>1.1022971944544502</c:v>
                </c:pt>
                <c:pt idx="27239">
                  <c:v>1.102972344677704</c:v>
                </c:pt>
                <c:pt idx="27240">
                  <c:v>1.1019998459899421</c:v>
                </c:pt>
                <c:pt idx="27241">
                  <c:v>1.101306145223059</c:v>
                </c:pt>
                <c:pt idx="27242">
                  <c:v>1.1021497797148081</c:v>
                </c:pt>
                <c:pt idx="27243">
                  <c:v>1.1009650371776616</c:v>
                </c:pt>
                <c:pt idx="27244">
                  <c:v>1.1016827645657101</c:v>
                </c:pt>
                <c:pt idx="27245">
                  <c:v>1.10274164870042</c:v>
                </c:pt>
                <c:pt idx="27246">
                  <c:v>1.1019310342494255</c:v>
                </c:pt>
                <c:pt idx="27247">
                  <c:v>1.1028512553769516</c:v>
                </c:pt>
                <c:pt idx="27248">
                  <c:v>1.1011031857059737</c:v>
                </c:pt>
                <c:pt idx="27249">
                  <c:v>1.1031499663798081</c:v>
                </c:pt>
                <c:pt idx="27250">
                  <c:v>1.102222871739085</c:v>
                </c:pt>
                <c:pt idx="27251">
                  <c:v>1.1019435245211251</c:v>
                </c:pt>
                <c:pt idx="27252">
                  <c:v>1.1016642865510262</c:v>
                </c:pt>
                <c:pt idx="27253">
                  <c:v>1.1010832132309549</c:v>
                </c:pt>
                <c:pt idx="27254">
                  <c:v>1.1038183219607776</c:v>
                </c:pt>
                <c:pt idx="27255">
                  <c:v>1.1021218020196373</c:v>
                </c:pt>
                <c:pt idx="27256">
                  <c:v>1.1033429596347253</c:v>
                </c:pt>
                <c:pt idx="27257">
                  <c:v>1.1037837358264193</c:v>
                </c:pt>
                <c:pt idx="27258">
                  <c:v>1.1019472716872178</c:v>
                </c:pt>
                <c:pt idx="27259">
                  <c:v>1.1025391692977036</c:v>
                </c:pt>
                <c:pt idx="27260">
                  <c:v>1.1029518685965856</c:v>
                </c:pt>
                <c:pt idx="27261">
                  <c:v>1.1010060993461337</c:v>
                </c:pt>
                <c:pt idx="27262">
                  <c:v>1.101112221749994</c:v>
                </c:pt>
                <c:pt idx="27263">
                  <c:v>1.1027742361672817</c:v>
                </c:pt>
                <c:pt idx="27264">
                  <c:v>1.102202108110323</c:v>
                </c:pt>
                <c:pt idx="27265">
                  <c:v>1.1019030490369448</c:v>
                </c:pt>
                <c:pt idx="27266">
                  <c:v>1.1016072560130428</c:v>
                </c:pt>
                <c:pt idx="27267">
                  <c:v>1.10277359569161</c:v>
                </c:pt>
                <c:pt idx="27268">
                  <c:v>1.101587956426213</c:v>
                </c:pt>
                <c:pt idx="27269">
                  <c:v>1.1022831374979467</c:v>
                </c:pt>
                <c:pt idx="27270">
                  <c:v>1.1017079662435374</c:v>
                </c:pt>
                <c:pt idx="27271">
                  <c:v>1.1012160352948519</c:v>
                </c:pt>
                <c:pt idx="27272">
                  <c:v>1.1019886509302244</c:v>
                </c:pt>
                <c:pt idx="27273">
                  <c:v>1.1015303541914789</c:v>
                </c:pt>
                <c:pt idx="27274">
                  <c:v>1.1034253245900731</c:v>
                </c:pt>
                <c:pt idx="27275">
                  <c:v>1.1018633027162554</c:v>
                </c:pt>
                <c:pt idx="27276">
                  <c:v>1.1034221194281053</c:v>
                </c:pt>
                <c:pt idx="27277">
                  <c:v>1.1030437218515767</c:v>
                </c:pt>
                <c:pt idx="27278">
                  <c:v>1.102170540851086</c:v>
                </c:pt>
                <c:pt idx="27279">
                  <c:v>1.1022651269579207</c:v>
                </c:pt>
                <c:pt idx="27280">
                  <c:v>1.1021031775380796</c:v>
                </c:pt>
                <c:pt idx="27281">
                  <c:v>1.1026189657017389</c:v>
                </c:pt>
                <c:pt idx="27282">
                  <c:v>1.102409886366041</c:v>
                </c:pt>
                <c:pt idx="27283">
                  <c:v>1.1014323910703985</c:v>
                </c:pt>
                <c:pt idx="27284">
                  <c:v>1.102947430951452</c:v>
                </c:pt>
                <c:pt idx="27285">
                  <c:v>1.1024987842658869</c:v>
                </c:pt>
                <c:pt idx="27286">
                  <c:v>1.1027205464128784</c:v>
                </c:pt>
                <c:pt idx="27287">
                  <c:v>1.1027423594691095</c:v>
                </c:pt>
                <c:pt idx="27288">
                  <c:v>1.1018817669888021</c:v>
                </c:pt>
                <c:pt idx="27289">
                  <c:v>1.1017587584716761</c:v>
                </c:pt>
                <c:pt idx="27290">
                  <c:v>1.1020483491220638</c:v>
                </c:pt>
                <c:pt idx="27291">
                  <c:v>1.1018088795541439</c:v>
                </c:pt>
                <c:pt idx="27292">
                  <c:v>1.1034694559779497</c:v>
                </c:pt>
                <c:pt idx="27293">
                  <c:v>1.1022836595034864</c:v>
                </c:pt>
                <c:pt idx="27294">
                  <c:v>1.1020575694622492</c:v>
                </c:pt>
                <c:pt idx="27295">
                  <c:v>1.1016659637533575</c:v>
                </c:pt>
                <c:pt idx="27296">
                  <c:v>1.1023452125356796</c:v>
                </c:pt>
                <c:pt idx="27297">
                  <c:v>1.102033602385478</c:v>
                </c:pt>
                <c:pt idx="27298">
                  <c:v>1.1010989048168436</c:v>
                </c:pt>
                <c:pt idx="27299">
                  <c:v>1.101519338768721</c:v>
                </c:pt>
                <c:pt idx="27300">
                  <c:v>1.1021367313077894</c:v>
                </c:pt>
                <c:pt idx="27301">
                  <c:v>1.1022467707430676</c:v>
                </c:pt>
                <c:pt idx="27302">
                  <c:v>1.1019068024618575</c:v>
                </c:pt>
                <c:pt idx="27303">
                  <c:v>1.1016704365522418</c:v>
                </c:pt>
                <c:pt idx="27304">
                  <c:v>1.1020451795099147</c:v>
                </c:pt>
                <c:pt idx="27305">
                  <c:v>1.1023094479106992</c:v>
                </c:pt>
                <c:pt idx="27306">
                  <c:v>1.1016394458462084</c:v>
                </c:pt>
                <c:pt idx="27307">
                  <c:v>1.1018629736484138</c:v>
                </c:pt>
                <c:pt idx="27308">
                  <c:v>1.1020365761076183</c:v>
                </c:pt>
                <c:pt idx="27309">
                  <c:v>1.1021271894241347</c:v>
                </c:pt>
                <c:pt idx="27310">
                  <c:v>1.1026921482593304</c:v>
                </c:pt>
                <c:pt idx="27311">
                  <c:v>1.1028974770171363</c:v>
                </c:pt>
                <c:pt idx="27312">
                  <c:v>1.1025747950380969</c:v>
                </c:pt>
                <c:pt idx="27313">
                  <c:v>1.1027579051380052</c:v>
                </c:pt>
                <c:pt idx="27314">
                  <c:v>1.1017057740320684</c:v>
                </c:pt>
                <c:pt idx="27315">
                  <c:v>1.1020039772146362</c:v>
                </c:pt>
                <c:pt idx="27316">
                  <c:v>1.1021097099260981</c:v>
                </c:pt>
                <c:pt idx="27317">
                  <c:v>1.1019459333350601</c:v>
                </c:pt>
                <c:pt idx="27318">
                  <c:v>1.1033283784897832</c:v>
                </c:pt>
                <c:pt idx="27319">
                  <c:v>1.1019627533568599</c:v>
                </c:pt>
                <c:pt idx="27320">
                  <c:v>1.1017838918208553</c:v>
                </c:pt>
                <c:pt idx="27321">
                  <c:v>1.1013361134829074</c:v>
                </c:pt>
                <c:pt idx="27322">
                  <c:v>1.1023778486028537</c:v>
                </c:pt>
                <c:pt idx="27323">
                  <c:v>1.1015943390030423</c:v>
                </c:pt>
                <c:pt idx="27324">
                  <c:v>1.1029987112235253</c:v>
                </c:pt>
                <c:pt idx="27325">
                  <c:v>1.1027130387948372</c:v>
                </c:pt>
                <c:pt idx="27326">
                  <c:v>1.1025816506496655</c:v>
                </c:pt>
                <c:pt idx="27327">
                  <c:v>1.1017750435320308</c:v>
                </c:pt>
                <c:pt idx="27328">
                  <c:v>1.102313939247791</c:v>
                </c:pt>
                <c:pt idx="27329">
                  <c:v>1.1016491785085416</c:v>
                </c:pt>
                <c:pt idx="27330">
                  <c:v>1.1015060736466109</c:v>
                </c:pt>
                <c:pt idx="27331">
                  <c:v>1.1028386342470282</c:v>
                </c:pt>
                <c:pt idx="27332">
                  <c:v>1.1014465405824749</c:v>
                </c:pt>
                <c:pt idx="27333">
                  <c:v>1.102051167022875</c:v>
                </c:pt>
                <c:pt idx="27334">
                  <c:v>1.103675180462639</c:v>
                </c:pt>
                <c:pt idx="27335">
                  <c:v>1.1017470039649335</c:v>
                </c:pt>
                <c:pt idx="27336">
                  <c:v>1.1027466183615773</c:v>
                </c:pt>
                <c:pt idx="27337">
                  <c:v>1.1026070863123734</c:v>
                </c:pt>
                <c:pt idx="27338">
                  <c:v>1.1030047891633112</c:v>
                </c:pt>
                <c:pt idx="27339">
                  <c:v>1.1021754226887137</c:v>
                </c:pt>
                <c:pt idx="27340">
                  <c:v>1.1019532268133705</c:v>
                </c:pt>
                <c:pt idx="27341">
                  <c:v>1.1028845992675276</c:v>
                </c:pt>
                <c:pt idx="27342">
                  <c:v>1.1017993180237757</c:v>
                </c:pt>
                <c:pt idx="27343">
                  <c:v>1.1007686752571131</c:v>
                </c:pt>
                <c:pt idx="27344">
                  <c:v>1.1017165807972915</c:v>
                </c:pt>
                <c:pt idx="27345">
                  <c:v>1.1017474651251022</c:v>
                </c:pt>
                <c:pt idx="27346">
                  <c:v>1.1022346298709063</c:v>
                </c:pt>
                <c:pt idx="27347">
                  <c:v>1.1026678023342169</c:v>
                </c:pt>
                <c:pt idx="27348">
                  <c:v>1.1017301593292974</c:v>
                </c:pt>
                <c:pt idx="27349">
                  <c:v>1.1021766001805606</c:v>
                </c:pt>
                <c:pt idx="27350">
                  <c:v>1.1030916819436605</c:v>
                </c:pt>
                <c:pt idx="27351">
                  <c:v>1.1010080653689993</c:v>
                </c:pt>
                <c:pt idx="27352">
                  <c:v>1.1021643770137854</c:v>
                </c:pt>
                <c:pt idx="27353">
                  <c:v>1.1025827837214444</c:v>
                </c:pt>
                <c:pt idx="27354">
                  <c:v>1.1018292678801347</c:v>
                </c:pt>
                <c:pt idx="27355">
                  <c:v>1.1034649243620094</c:v>
                </c:pt>
                <c:pt idx="27356">
                  <c:v>1.1026582136186889</c:v>
                </c:pt>
                <c:pt idx="27357">
                  <c:v>1.1012387222414131</c:v>
                </c:pt>
                <c:pt idx="27358">
                  <c:v>1.1020567910984025</c:v>
                </c:pt>
                <c:pt idx="27359">
                  <c:v>1.1021282713328355</c:v>
                </c:pt>
                <c:pt idx="27360">
                  <c:v>1.1028354754991792</c:v>
                </c:pt>
                <c:pt idx="27361">
                  <c:v>1.1014751268221212</c:v>
                </c:pt>
                <c:pt idx="27362">
                  <c:v>1.1022487652096224</c:v>
                </c:pt>
                <c:pt idx="27363">
                  <c:v>1.1019166767359128</c:v>
                </c:pt>
                <c:pt idx="27364">
                  <c:v>1.1020224588984078</c:v>
                </c:pt>
                <c:pt idx="27365">
                  <c:v>1.1023652502350483</c:v>
                </c:pt>
                <c:pt idx="27366">
                  <c:v>1.1017106162520307</c:v>
                </c:pt>
                <c:pt idx="27367">
                  <c:v>1.1001525348387677</c:v>
                </c:pt>
                <c:pt idx="27368">
                  <c:v>1.1029587542194441</c:v>
                </c:pt>
                <c:pt idx="27369">
                  <c:v>1.1023325317132073</c:v>
                </c:pt>
                <c:pt idx="27370">
                  <c:v>1.1021076830653247</c:v>
                </c:pt>
                <c:pt idx="27371">
                  <c:v>1.103081747199705</c:v>
                </c:pt>
                <c:pt idx="27372">
                  <c:v>1.101243357894012</c:v>
                </c:pt>
                <c:pt idx="27373">
                  <c:v>1.1020760748037997</c:v>
                </c:pt>
                <c:pt idx="27374">
                  <c:v>1.1017187249472893</c:v>
                </c:pt>
                <c:pt idx="27375">
                  <c:v>1.1035353980172478</c:v>
                </c:pt>
                <c:pt idx="27376">
                  <c:v>1.1028062755287156</c:v>
                </c:pt>
                <c:pt idx="27377">
                  <c:v>1.1029074478109688</c:v>
                </c:pt>
                <c:pt idx="27378">
                  <c:v>1.1028601655620558</c:v>
                </c:pt>
                <c:pt idx="27379">
                  <c:v>1.1023188651137594</c:v>
                </c:pt>
                <c:pt idx="27380">
                  <c:v>1.1014564366495054</c:v>
                </c:pt>
                <c:pt idx="27381">
                  <c:v>1.1013218453938698</c:v>
                </c:pt>
                <c:pt idx="27382">
                  <c:v>1.1032349782563815</c:v>
                </c:pt>
                <c:pt idx="27383">
                  <c:v>1.1005383263681829</c:v>
                </c:pt>
                <c:pt idx="27384">
                  <c:v>1.0999970235055121</c:v>
                </c:pt>
                <c:pt idx="27385">
                  <c:v>1.1023562849080422</c:v>
                </c:pt>
                <c:pt idx="27386">
                  <c:v>1.1017257848883342</c:v>
                </c:pt>
                <c:pt idx="27387">
                  <c:v>1.1025965039879473</c:v>
                </c:pt>
                <c:pt idx="27388">
                  <c:v>1.1015111323796773</c:v>
                </c:pt>
                <c:pt idx="27389">
                  <c:v>1.1016783326374762</c:v>
                </c:pt>
                <c:pt idx="27390">
                  <c:v>1.1017172953136223</c:v>
                </c:pt>
                <c:pt idx="27391">
                  <c:v>1.1030152144875498</c:v>
                </c:pt>
                <c:pt idx="27392">
                  <c:v>1.1016929724846258</c:v>
                </c:pt>
                <c:pt idx="27393">
                  <c:v>1.1025388511356513</c:v>
                </c:pt>
                <c:pt idx="27394">
                  <c:v>1.1017218544840677</c:v>
                </c:pt>
                <c:pt idx="27395">
                  <c:v>1.1021272511815852</c:v>
                </c:pt>
                <c:pt idx="27396">
                  <c:v>1.1013549183259341</c:v>
                </c:pt>
                <c:pt idx="27397">
                  <c:v>1.1018616731434543</c:v>
                </c:pt>
                <c:pt idx="27398">
                  <c:v>1.1011087360321281</c:v>
                </c:pt>
                <c:pt idx="27399">
                  <c:v>1.102055986692853</c:v>
                </c:pt>
                <c:pt idx="27400">
                  <c:v>1.1016533137619746</c:v>
                </c:pt>
                <c:pt idx="27401">
                  <c:v>1.1023467161144649</c:v>
                </c:pt>
                <c:pt idx="27402">
                  <c:v>1.1031264271707562</c:v>
                </c:pt>
                <c:pt idx="27403">
                  <c:v>1.1013127611469806</c:v>
                </c:pt>
                <c:pt idx="27404">
                  <c:v>1.1020413036016401</c:v>
                </c:pt>
                <c:pt idx="27405">
                  <c:v>1.101339102531359</c:v>
                </c:pt>
                <c:pt idx="27406">
                  <c:v>1.1020823092246295</c:v>
                </c:pt>
                <c:pt idx="27407">
                  <c:v>1.1010691761014941</c:v>
                </c:pt>
                <c:pt idx="27408">
                  <c:v>1.1026763509825583</c:v>
                </c:pt>
                <c:pt idx="27409">
                  <c:v>1.1018625944172773</c:v>
                </c:pt>
                <c:pt idx="27410">
                  <c:v>1.1023368759017291</c:v>
                </c:pt>
                <c:pt idx="27411">
                  <c:v>1.1029138647650298</c:v>
                </c:pt>
                <c:pt idx="27412">
                  <c:v>1.1004243870106378</c:v>
                </c:pt>
                <c:pt idx="27413">
                  <c:v>1.1031005440088659</c:v>
                </c:pt>
                <c:pt idx="27414">
                  <c:v>1.1023515762624967</c:v>
                </c:pt>
                <c:pt idx="27415">
                  <c:v>1.1012958813188396</c:v>
                </c:pt>
                <c:pt idx="27416">
                  <c:v>1.1030646260900681</c:v>
                </c:pt>
                <c:pt idx="27417">
                  <c:v>1.1022282728789752</c:v>
                </c:pt>
                <c:pt idx="27418">
                  <c:v>1.1013666643309514</c:v>
                </c:pt>
                <c:pt idx="27419">
                  <c:v>1.1021419150387588</c:v>
                </c:pt>
                <c:pt idx="27420">
                  <c:v>1.1011551609040577</c:v>
                </c:pt>
                <c:pt idx="27421">
                  <c:v>1.1025857762831943</c:v>
                </c:pt>
                <c:pt idx="27422">
                  <c:v>1.1017711832590193</c:v>
                </c:pt>
                <c:pt idx="27423">
                  <c:v>1.1015746574434169</c:v>
                </c:pt>
                <c:pt idx="27424">
                  <c:v>1.1021328890110829</c:v>
                </c:pt>
                <c:pt idx="27425">
                  <c:v>1.1015389154708457</c:v>
                </c:pt>
                <c:pt idx="27426">
                  <c:v>1.1008142005806998</c:v>
                </c:pt>
                <c:pt idx="27427">
                  <c:v>1.1018903841175247</c:v>
                </c:pt>
                <c:pt idx="27428">
                  <c:v>1.1016299339991931</c:v>
                </c:pt>
                <c:pt idx="27429">
                  <c:v>1.1018349969869949</c:v>
                </c:pt>
                <c:pt idx="27430">
                  <c:v>1.1008325059476189</c:v>
                </c:pt>
                <c:pt idx="27431">
                  <c:v>1.101044759731316</c:v>
                </c:pt>
                <c:pt idx="27432">
                  <c:v>1.1027626343122434</c:v>
                </c:pt>
                <c:pt idx="27433">
                  <c:v>1.1008858283520171</c:v>
                </c:pt>
                <c:pt idx="27434">
                  <c:v>1.1025396966777741</c:v>
                </c:pt>
                <c:pt idx="27435">
                  <c:v>1.102221230146297</c:v>
                </c:pt>
                <c:pt idx="27436">
                  <c:v>1.1011578391492067</c:v>
                </c:pt>
                <c:pt idx="27437">
                  <c:v>1.1005561467732257</c:v>
                </c:pt>
                <c:pt idx="27438">
                  <c:v>1.1031452160736634</c:v>
                </c:pt>
                <c:pt idx="27439">
                  <c:v>1.1024365774007461</c:v>
                </c:pt>
                <c:pt idx="27440">
                  <c:v>1.1029465216965662</c:v>
                </c:pt>
                <c:pt idx="27441">
                  <c:v>1.1022938063319054</c:v>
                </c:pt>
                <c:pt idx="27442">
                  <c:v>1.1022825299845231</c:v>
                </c:pt>
                <c:pt idx="27443">
                  <c:v>1.1027420999084239</c:v>
                </c:pt>
                <c:pt idx="27444">
                  <c:v>1.1017433375344461</c:v>
                </c:pt>
                <c:pt idx="27445">
                  <c:v>1.1025334714018431</c:v>
                </c:pt>
                <c:pt idx="27446">
                  <c:v>1.1016404325422982</c:v>
                </c:pt>
                <c:pt idx="27447">
                  <c:v>1.1019826921289961</c:v>
                </c:pt>
                <c:pt idx="27448">
                  <c:v>1.1029924043292343</c:v>
                </c:pt>
                <c:pt idx="27449">
                  <c:v>1.1016554966786292</c:v>
                </c:pt>
                <c:pt idx="27450">
                  <c:v>1.1023118760477659</c:v>
                </c:pt>
                <c:pt idx="27451">
                  <c:v>1.1031683207889658</c:v>
                </c:pt>
                <c:pt idx="27452">
                  <c:v>1.1017676108834975</c:v>
                </c:pt>
                <c:pt idx="27453">
                  <c:v>1.1005232609269195</c:v>
                </c:pt>
                <c:pt idx="27454">
                  <c:v>1.1015919287748641</c:v>
                </c:pt>
                <c:pt idx="27455">
                  <c:v>1.1023605122590403</c:v>
                </c:pt>
                <c:pt idx="27456">
                  <c:v>1.1017360268717715</c:v>
                </c:pt>
                <c:pt idx="27457">
                  <c:v>1.1023051305045162</c:v>
                </c:pt>
                <c:pt idx="27458">
                  <c:v>1.100771941842321</c:v>
                </c:pt>
                <c:pt idx="27459">
                  <c:v>1.1016992860206758</c:v>
                </c:pt>
                <c:pt idx="27460">
                  <c:v>1.1035916972804025</c:v>
                </c:pt>
                <c:pt idx="27461">
                  <c:v>1.1031563087236962</c:v>
                </c:pt>
                <c:pt idx="27462">
                  <c:v>1.1024942266093485</c:v>
                </c:pt>
                <c:pt idx="27463">
                  <c:v>1.1015672304695772</c:v>
                </c:pt>
                <c:pt idx="27464">
                  <c:v>1.1015067588092087</c:v>
                </c:pt>
                <c:pt idx="27465">
                  <c:v>1.1021444585390743</c:v>
                </c:pt>
                <c:pt idx="27466">
                  <c:v>1.1012795269594786</c:v>
                </c:pt>
                <c:pt idx="27467">
                  <c:v>1.101654604241997</c:v>
                </c:pt>
                <c:pt idx="27468">
                  <c:v>1.1018293999660176</c:v>
                </c:pt>
                <c:pt idx="27469">
                  <c:v>1.1019987205480657</c:v>
                </c:pt>
                <c:pt idx="27470">
                  <c:v>1.1018713348905216</c:v>
                </c:pt>
                <c:pt idx="27471">
                  <c:v>1.1022659185446329</c:v>
                </c:pt>
                <c:pt idx="27472">
                  <c:v>1.1017489020404729</c:v>
                </c:pt>
                <c:pt idx="27473">
                  <c:v>1.1020195995319666</c:v>
                </c:pt>
                <c:pt idx="27474">
                  <c:v>1.1020300975047541</c:v>
                </c:pt>
                <c:pt idx="27475">
                  <c:v>1.1026803739058202</c:v>
                </c:pt>
                <c:pt idx="27476">
                  <c:v>1.1016623520519195</c:v>
                </c:pt>
                <c:pt idx="27477">
                  <c:v>1.1029750791824755</c:v>
                </c:pt>
                <c:pt idx="27478">
                  <c:v>1.1013337283365427</c:v>
                </c:pt>
                <c:pt idx="27479">
                  <c:v>1.1017976107944705</c:v>
                </c:pt>
                <c:pt idx="27480">
                  <c:v>1.101577249160349</c:v>
                </c:pt>
                <c:pt idx="27481">
                  <c:v>1.1024368932532045</c:v>
                </c:pt>
                <c:pt idx="27482">
                  <c:v>1.1018955902037024</c:v>
                </c:pt>
                <c:pt idx="27483">
                  <c:v>1.101373584062634</c:v>
                </c:pt>
                <c:pt idx="27484">
                  <c:v>1.1015683422874001</c:v>
                </c:pt>
                <c:pt idx="27485">
                  <c:v>1.1026159255388528</c:v>
                </c:pt>
                <c:pt idx="27486">
                  <c:v>1.1019267395212879</c:v>
                </c:pt>
                <c:pt idx="27487">
                  <c:v>1.1025345426889614</c:v>
                </c:pt>
                <c:pt idx="27488">
                  <c:v>1.1016527774510512</c:v>
                </c:pt>
                <c:pt idx="27489">
                  <c:v>1.1015206703772489</c:v>
                </c:pt>
                <c:pt idx="27490">
                  <c:v>1.1007681473175737</c:v>
                </c:pt>
                <c:pt idx="27491">
                  <c:v>1.1020799177534866</c:v>
                </c:pt>
                <c:pt idx="27492">
                  <c:v>1.1017567387937948</c:v>
                </c:pt>
                <c:pt idx="27493">
                  <c:v>1.1023851267360585</c:v>
                </c:pt>
                <c:pt idx="27494">
                  <c:v>1.1019116547362051</c:v>
                </c:pt>
                <c:pt idx="27495">
                  <c:v>1.1018264237526461</c:v>
                </c:pt>
                <c:pt idx="27496">
                  <c:v>1.1014003910232169</c:v>
                </c:pt>
                <c:pt idx="27497">
                  <c:v>1.1010391688003895</c:v>
                </c:pt>
                <c:pt idx="27498">
                  <c:v>1.1020555197635973</c:v>
                </c:pt>
                <c:pt idx="27499">
                  <c:v>1.1021838376138722</c:v>
                </c:pt>
                <c:pt idx="27500">
                  <c:v>1.101629675538103</c:v>
                </c:pt>
                <c:pt idx="27501">
                  <c:v>1.1022209745576894</c:v>
                </c:pt>
                <c:pt idx="27502">
                  <c:v>1.1015396912225301</c:v>
                </c:pt>
                <c:pt idx="27503">
                  <c:v>1.1030539077033776</c:v>
                </c:pt>
                <c:pt idx="27504">
                  <c:v>1.1029369812926553</c:v>
                </c:pt>
                <c:pt idx="27505">
                  <c:v>1.1019302910572006</c:v>
                </c:pt>
                <c:pt idx="27506">
                  <c:v>1.1018944648145785</c:v>
                </c:pt>
                <c:pt idx="27507">
                  <c:v>1.1033933283272102</c:v>
                </c:pt>
                <c:pt idx="27508">
                  <c:v>1.1012402918158475</c:v>
                </c:pt>
                <c:pt idx="27509">
                  <c:v>1.1034513376305604</c:v>
                </c:pt>
                <c:pt idx="27510">
                  <c:v>1.1012856605160692</c:v>
                </c:pt>
                <c:pt idx="27511">
                  <c:v>1.1020231660074795</c:v>
                </c:pt>
                <c:pt idx="27512">
                  <c:v>1.1021302792428525</c:v>
                </c:pt>
                <c:pt idx="27513">
                  <c:v>1.1023852624943753</c:v>
                </c:pt>
                <c:pt idx="27514">
                  <c:v>1.1018888748994791</c:v>
                </c:pt>
                <c:pt idx="27515">
                  <c:v>1.1027631612834139</c:v>
                </c:pt>
                <c:pt idx="27516">
                  <c:v>1.1025925109755339</c:v>
                </c:pt>
                <c:pt idx="27517">
                  <c:v>1.1022427679472704</c:v>
                </c:pt>
                <c:pt idx="27518">
                  <c:v>1.1020145901978435</c:v>
                </c:pt>
                <c:pt idx="27519">
                  <c:v>1.1015377135342002</c:v>
                </c:pt>
                <c:pt idx="27520">
                  <c:v>1.1012963834962914</c:v>
                </c:pt>
                <c:pt idx="27521">
                  <c:v>1.1022472971106902</c:v>
                </c:pt>
                <c:pt idx="27522">
                  <c:v>1.1019416711830927</c:v>
                </c:pt>
                <c:pt idx="27523">
                  <c:v>1.1026267473691818</c:v>
                </c:pt>
                <c:pt idx="27524">
                  <c:v>1.1020041746866613</c:v>
                </c:pt>
                <c:pt idx="27525">
                  <c:v>1.1039179205026892</c:v>
                </c:pt>
                <c:pt idx="27526">
                  <c:v>1.1014470546710009</c:v>
                </c:pt>
                <c:pt idx="27527">
                  <c:v>1.1019762099842978</c:v>
                </c:pt>
                <c:pt idx="27528">
                  <c:v>1.102294373789966</c:v>
                </c:pt>
                <c:pt idx="27529">
                  <c:v>1.1016876047198898</c:v>
                </c:pt>
                <c:pt idx="27530">
                  <c:v>1.1016767394285942</c:v>
                </c:pt>
                <c:pt idx="27531">
                  <c:v>1.1025241737705092</c:v>
                </c:pt>
                <c:pt idx="27532">
                  <c:v>1.1027645471399148</c:v>
                </c:pt>
                <c:pt idx="27533">
                  <c:v>1.1033749724571602</c:v>
                </c:pt>
                <c:pt idx="27534">
                  <c:v>1.1018064223648392</c:v>
                </c:pt>
                <c:pt idx="27535">
                  <c:v>1.102397340532896</c:v>
                </c:pt>
                <c:pt idx="27536">
                  <c:v>1.1019012105441333</c:v>
                </c:pt>
                <c:pt idx="27537">
                  <c:v>1.1027761313348479</c:v>
                </c:pt>
                <c:pt idx="27538">
                  <c:v>1.1024787601594359</c:v>
                </c:pt>
                <c:pt idx="27539">
                  <c:v>1.1011666550690249</c:v>
                </c:pt>
                <c:pt idx="27540">
                  <c:v>1.1023012945744741</c:v>
                </c:pt>
                <c:pt idx="27541">
                  <c:v>1.1022609738925844</c:v>
                </c:pt>
                <c:pt idx="27542">
                  <c:v>1.1021407026022467</c:v>
                </c:pt>
                <c:pt idx="27543">
                  <c:v>1.1008184085962156</c:v>
                </c:pt>
                <c:pt idx="27544">
                  <c:v>1.1011660175436722</c:v>
                </c:pt>
                <c:pt idx="27545">
                  <c:v>1.1019058514045055</c:v>
                </c:pt>
                <c:pt idx="27546">
                  <c:v>1.1010020935479121</c:v>
                </c:pt>
                <c:pt idx="27547">
                  <c:v>1.1017136934469396</c:v>
                </c:pt>
                <c:pt idx="27548">
                  <c:v>1.1024178415759569</c:v>
                </c:pt>
                <c:pt idx="27549">
                  <c:v>1.1010539960547088</c:v>
                </c:pt>
                <c:pt idx="27550">
                  <c:v>1.1026355641187888</c:v>
                </c:pt>
                <c:pt idx="27551">
                  <c:v>1.1019317807329292</c:v>
                </c:pt>
                <c:pt idx="27552">
                  <c:v>1.1021125074147191</c:v>
                </c:pt>
                <c:pt idx="27553">
                  <c:v>1.102122988929527</c:v>
                </c:pt>
                <c:pt idx="27554">
                  <c:v>1.1026760830318949</c:v>
                </c:pt>
                <c:pt idx="27555">
                  <c:v>1.1019319738206452</c:v>
                </c:pt>
                <c:pt idx="27556">
                  <c:v>1.1019620076721299</c:v>
                </c:pt>
                <c:pt idx="27557">
                  <c:v>1.1017294882664526</c:v>
                </c:pt>
                <c:pt idx="27558">
                  <c:v>1.1021554209162732</c:v>
                </c:pt>
                <c:pt idx="27559">
                  <c:v>1.1024360920899923</c:v>
                </c:pt>
                <c:pt idx="27560">
                  <c:v>1.1022905232419746</c:v>
                </c:pt>
                <c:pt idx="27561">
                  <c:v>1.1026132795886801</c:v>
                </c:pt>
                <c:pt idx="27562">
                  <c:v>1.1014742331227076</c:v>
                </c:pt>
                <c:pt idx="27563">
                  <c:v>1.1025123050553358</c:v>
                </c:pt>
                <c:pt idx="27564">
                  <c:v>1.1015851912491159</c:v>
                </c:pt>
                <c:pt idx="27565">
                  <c:v>1.1025526978159641</c:v>
                </c:pt>
                <c:pt idx="27566">
                  <c:v>1.1030683429051451</c:v>
                </c:pt>
                <c:pt idx="27567">
                  <c:v>1.1028367989666266</c:v>
                </c:pt>
                <c:pt idx="27568">
                  <c:v>1.1031302907138796</c:v>
                </c:pt>
                <c:pt idx="27569">
                  <c:v>1.1011582063254517</c:v>
                </c:pt>
                <c:pt idx="27570">
                  <c:v>1.1008248000680778</c:v>
                </c:pt>
                <c:pt idx="27571">
                  <c:v>1.1025230438296416</c:v>
                </c:pt>
                <c:pt idx="27572">
                  <c:v>1.1021335992969028</c:v>
                </c:pt>
                <c:pt idx="27573">
                  <c:v>1.1015635073763854</c:v>
                </c:pt>
                <c:pt idx="27574">
                  <c:v>1.1028368770309607</c:v>
                </c:pt>
                <c:pt idx="27575">
                  <c:v>1.1018301486170834</c:v>
                </c:pt>
                <c:pt idx="27576">
                  <c:v>1.1010367356797628</c:v>
                </c:pt>
                <c:pt idx="27577">
                  <c:v>1.1024048375722353</c:v>
                </c:pt>
                <c:pt idx="27578">
                  <c:v>1.102120734623828</c:v>
                </c:pt>
                <c:pt idx="27579">
                  <c:v>1.1023199462402742</c:v>
                </c:pt>
                <c:pt idx="27580">
                  <c:v>1.1025242551351908</c:v>
                </c:pt>
                <c:pt idx="27581">
                  <c:v>1.1022240180126968</c:v>
                </c:pt>
                <c:pt idx="27582">
                  <c:v>1.1010817276385845</c:v>
                </c:pt>
                <c:pt idx="27583">
                  <c:v>1.1031944868021484</c:v>
                </c:pt>
                <c:pt idx="27584">
                  <c:v>1.1013125136300403</c:v>
                </c:pt>
                <c:pt idx="27585">
                  <c:v>1.1021486168112069</c:v>
                </c:pt>
                <c:pt idx="27586">
                  <c:v>1.1021166989446562</c:v>
                </c:pt>
                <c:pt idx="27587">
                  <c:v>1.1017015917963906</c:v>
                </c:pt>
                <c:pt idx="27588">
                  <c:v>1.1018129997222952</c:v>
                </c:pt>
                <c:pt idx="27589">
                  <c:v>1.1011112528909259</c:v>
                </c:pt>
                <c:pt idx="27590">
                  <c:v>1.1021279161277679</c:v>
                </c:pt>
                <c:pt idx="27591">
                  <c:v>1.1013238619984</c:v>
                </c:pt>
                <c:pt idx="27592">
                  <c:v>1.1022267002587114</c:v>
                </c:pt>
                <c:pt idx="27593">
                  <c:v>1.1020975971599136</c:v>
                </c:pt>
                <c:pt idx="27594">
                  <c:v>1.1019969042318938</c:v>
                </c:pt>
                <c:pt idx="27595">
                  <c:v>1.1019064192829464</c:v>
                </c:pt>
                <c:pt idx="27596">
                  <c:v>1.10095570338269</c:v>
                </c:pt>
                <c:pt idx="27597">
                  <c:v>1.1027272157569454</c:v>
                </c:pt>
                <c:pt idx="27598">
                  <c:v>1.1027889654051086</c:v>
                </c:pt>
                <c:pt idx="27599">
                  <c:v>1.1016461638267872</c:v>
                </c:pt>
                <c:pt idx="27600">
                  <c:v>1.1035276443865307</c:v>
                </c:pt>
                <c:pt idx="27601">
                  <c:v>1.1016002880328963</c:v>
                </c:pt>
                <c:pt idx="27602">
                  <c:v>1.1017123151492385</c:v>
                </c:pt>
                <c:pt idx="27603">
                  <c:v>1.1020928376289065</c:v>
                </c:pt>
                <c:pt idx="27604">
                  <c:v>1.1016258765674527</c:v>
                </c:pt>
                <c:pt idx="27605">
                  <c:v>1.1027468930397855</c:v>
                </c:pt>
                <c:pt idx="27606">
                  <c:v>1.1017408635443224</c:v>
                </c:pt>
                <c:pt idx="27607">
                  <c:v>1.1014209857204171</c:v>
                </c:pt>
                <c:pt idx="27608">
                  <c:v>1.1018483558525229</c:v>
                </c:pt>
                <c:pt idx="27609">
                  <c:v>1.1022874657115405</c:v>
                </c:pt>
                <c:pt idx="27610">
                  <c:v>1.1023851267360585</c:v>
                </c:pt>
                <c:pt idx="27611">
                  <c:v>1.101127032141926</c:v>
                </c:pt>
                <c:pt idx="27612">
                  <c:v>1.1024842760324751</c:v>
                </c:pt>
                <c:pt idx="27613">
                  <c:v>1.103014374114468</c:v>
                </c:pt>
                <c:pt idx="27614">
                  <c:v>1.1021347093915499</c:v>
                </c:pt>
                <c:pt idx="27615">
                  <c:v>1.103053411846864</c:v>
                </c:pt>
                <c:pt idx="27616">
                  <c:v>1.1026698659986187</c:v>
                </c:pt>
                <c:pt idx="27617">
                  <c:v>1.102307909285986</c:v>
                </c:pt>
                <c:pt idx="27618">
                  <c:v>1.1013343355685072</c:v>
                </c:pt>
                <c:pt idx="27619">
                  <c:v>1.1030877585796202</c:v>
                </c:pt>
                <c:pt idx="27620">
                  <c:v>1.1032308123830024</c:v>
                </c:pt>
                <c:pt idx="27621">
                  <c:v>1.1023611460368019</c:v>
                </c:pt>
                <c:pt idx="27622">
                  <c:v>1.101940359335335</c:v>
                </c:pt>
                <c:pt idx="27623">
                  <c:v>1.1020040053693894</c:v>
                </c:pt>
                <c:pt idx="27624">
                  <c:v>1.1023004417883113</c:v>
                </c:pt>
                <c:pt idx="27625">
                  <c:v>1.1027226144631135</c:v>
                </c:pt>
                <c:pt idx="27626">
                  <c:v>1.1021505549243131</c:v>
                </c:pt>
                <c:pt idx="27627">
                  <c:v>1.1029540953915598</c:v>
                </c:pt>
                <c:pt idx="27628">
                  <c:v>1.1031238352065711</c:v>
                </c:pt>
                <c:pt idx="27629">
                  <c:v>1.1023634556075121</c:v>
                </c:pt>
                <c:pt idx="27630">
                  <c:v>1.1025621194222834</c:v>
                </c:pt>
                <c:pt idx="27631">
                  <c:v>1.1022314154251667</c:v>
                </c:pt>
                <c:pt idx="27632">
                  <c:v>1.1023735921896303</c:v>
                </c:pt>
                <c:pt idx="27633">
                  <c:v>1.1016065217461211</c:v>
                </c:pt>
                <c:pt idx="27634">
                  <c:v>1.1023900327825347</c:v>
                </c:pt>
                <c:pt idx="27635">
                  <c:v>1.1017340069591901</c:v>
                </c:pt>
                <c:pt idx="27636">
                  <c:v>1.1013625037175887</c:v>
                </c:pt>
                <c:pt idx="27637">
                  <c:v>1.1025400167044206</c:v>
                </c:pt>
                <c:pt idx="27638">
                  <c:v>1.1032535718918048</c:v>
                </c:pt>
                <c:pt idx="27639">
                  <c:v>1.1010562233523573</c:v>
                </c:pt>
                <c:pt idx="27640">
                  <c:v>1.1016860715913395</c:v>
                </c:pt>
                <c:pt idx="27641">
                  <c:v>1.1023812076476549</c:v>
                </c:pt>
                <c:pt idx="27642">
                  <c:v>1.1017717190270824</c:v>
                </c:pt>
                <c:pt idx="27643">
                  <c:v>1.1026030544732288</c:v>
                </c:pt>
                <c:pt idx="27644">
                  <c:v>1.1031547747443289</c:v>
                </c:pt>
                <c:pt idx="27645">
                  <c:v>1.1017440178100935</c:v>
                </c:pt>
                <c:pt idx="27646">
                  <c:v>1.102918332505356</c:v>
                </c:pt>
                <c:pt idx="27647">
                  <c:v>1.1032232484973956</c:v>
                </c:pt>
                <c:pt idx="27648">
                  <c:v>1.1027252238025718</c:v>
                </c:pt>
                <c:pt idx="27649">
                  <c:v>1.1028503472797575</c:v>
                </c:pt>
                <c:pt idx="27650">
                  <c:v>1.1018899965248017</c:v>
                </c:pt>
                <c:pt idx="27651">
                  <c:v>1.102329568823444</c:v>
                </c:pt>
                <c:pt idx="27652">
                  <c:v>1.1016795126327219</c:v>
                </c:pt>
                <c:pt idx="27653">
                  <c:v>1.1027312570610921</c:v>
                </c:pt>
                <c:pt idx="27654">
                  <c:v>1.1020215193283036</c:v>
                </c:pt>
                <c:pt idx="27655">
                  <c:v>1.1027375135313036</c:v>
                </c:pt>
                <c:pt idx="27656">
                  <c:v>1.1017278693403885</c:v>
                </c:pt>
                <c:pt idx="27657">
                  <c:v>1.1035061531254564</c:v>
                </c:pt>
                <c:pt idx="27658">
                  <c:v>1.1026822834666341</c:v>
                </c:pt>
                <c:pt idx="27659">
                  <c:v>1.1019761664321182</c:v>
                </c:pt>
                <c:pt idx="27660">
                  <c:v>1.1011464176880223</c:v>
                </c:pt>
                <c:pt idx="27661">
                  <c:v>1.1015049142646804</c:v>
                </c:pt>
                <c:pt idx="27662">
                  <c:v>1.102164617380869</c:v>
                </c:pt>
                <c:pt idx="27663">
                  <c:v>1.1016858850782383</c:v>
                </c:pt>
                <c:pt idx="27664">
                  <c:v>1.1027035264713951</c:v>
                </c:pt>
                <c:pt idx="27665">
                  <c:v>1.1015901982775038</c:v>
                </c:pt>
                <c:pt idx="27666">
                  <c:v>1.1019069508264467</c:v>
                </c:pt>
                <c:pt idx="27667">
                  <c:v>1.102945213982818</c:v>
                </c:pt>
                <c:pt idx="27668">
                  <c:v>1.1010940207972273</c:v>
                </c:pt>
                <c:pt idx="27669">
                  <c:v>1.1019522960139148</c:v>
                </c:pt>
                <c:pt idx="27670">
                  <c:v>1.1021043570661584</c:v>
                </c:pt>
                <c:pt idx="27671">
                  <c:v>1.1012655507610378</c:v>
                </c:pt>
                <c:pt idx="27672">
                  <c:v>1.1020942200136923</c:v>
                </c:pt>
                <c:pt idx="27673">
                  <c:v>1.1037739013469627</c:v>
                </c:pt>
                <c:pt idx="27674">
                  <c:v>1.102232868769548</c:v>
                </c:pt>
                <c:pt idx="27675">
                  <c:v>1.1024435962864141</c:v>
                </c:pt>
                <c:pt idx="27676">
                  <c:v>1.1025738428338208</c:v>
                </c:pt>
                <c:pt idx="27677">
                  <c:v>1.1029990054383476</c:v>
                </c:pt>
                <c:pt idx="27678">
                  <c:v>1.1022911664848385</c:v>
                </c:pt>
                <c:pt idx="27679">
                  <c:v>1.1028079014651653</c:v>
                </c:pt>
                <c:pt idx="27680">
                  <c:v>1.1031625067729021</c:v>
                </c:pt>
                <c:pt idx="27681">
                  <c:v>1.1020991508472477</c:v>
                </c:pt>
                <c:pt idx="27682">
                  <c:v>1.1020923952647099</c:v>
                </c:pt>
                <c:pt idx="27683">
                  <c:v>1.1023789125759746</c:v>
                </c:pt>
                <c:pt idx="27684">
                  <c:v>1.1020903149985166</c:v>
                </c:pt>
                <c:pt idx="27685">
                  <c:v>1.1013356216715011</c:v>
                </c:pt>
                <c:pt idx="27686">
                  <c:v>1.101708848973235</c:v>
                </c:pt>
                <c:pt idx="27687">
                  <c:v>1.1021254127960163</c:v>
                </c:pt>
                <c:pt idx="27688">
                  <c:v>1.1013971831615121</c:v>
                </c:pt>
                <c:pt idx="27689">
                  <c:v>1.1010209423817996</c:v>
                </c:pt>
                <c:pt idx="27690">
                  <c:v>1.1029205035005198</c:v>
                </c:pt>
                <c:pt idx="27691">
                  <c:v>1.1013107265651247</c:v>
                </c:pt>
                <c:pt idx="27692">
                  <c:v>1.1014592851256655</c:v>
                </c:pt>
                <c:pt idx="27693">
                  <c:v>1.1026061420221331</c:v>
                </c:pt>
                <c:pt idx="27694">
                  <c:v>1.1026973265813251</c:v>
                </c:pt>
                <c:pt idx="27695">
                  <c:v>1.1025581182655471</c:v>
                </c:pt>
                <c:pt idx="27696">
                  <c:v>1.1021146314522687</c:v>
                </c:pt>
                <c:pt idx="27697">
                  <c:v>1.1032207465851065</c:v>
                </c:pt>
                <c:pt idx="27698">
                  <c:v>1.1015579808897922</c:v>
                </c:pt>
                <c:pt idx="27699">
                  <c:v>1.1030313833209677</c:v>
                </c:pt>
                <c:pt idx="27700">
                  <c:v>1.1022569640504025</c:v>
                </c:pt>
                <c:pt idx="27701">
                  <c:v>1.1027908299849132</c:v>
                </c:pt>
                <c:pt idx="27702">
                  <c:v>1.1027017079252885</c:v>
                </c:pt>
                <c:pt idx="27703">
                  <c:v>1.1018140607996143</c:v>
                </c:pt>
                <c:pt idx="27704">
                  <c:v>1.1012513924331147</c:v>
                </c:pt>
                <c:pt idx="27705">
                  <c:v>1.1032896985500695</c:v>
                </c:pt>
                <c:pt idx="27706">
                  <c:v>1.1023198083128751</c:v>
                </c:pt>
                <c:pt idx="27707">
                  <c:v>1.1024018999042462</c:v>
                </c:pt>
                <c:pt idx="27708">
                  <c:v>1.1025602543060931</c:v>
                </c:pt>
                <c:pt idx="27709">
                  <c:v>1.1017678604097869</c:v>
                </c:pt>
                <c:pt idx="27710">
                  <c:v>1.1033492009491783</c:v>
                </c:pt>
                <c:pt idx="27711">
                  <c:v>1.1026236119144381</c:v>
                </c:pt>
                <c:pt idx="27712">
                  <c:v>1.1028801299747488</c:v>
                </c:pt>
                <c:pt idx="27713">
                  <c:v>1.1034147112997721</c:v>
                </c:pt>
                <c:pt idx="27714">
                  <c:v>1.102112546097348</c:v>
                </c:pt>
                <c:pt idx="27715">
                  <c:v>1.1039786081424217</c:v>
                </c:pt>
                <c:pt idx="27716">
                  <c:v>1.1018051298094078</c:v>
                </c:pt>
                <c:pt idx="27717">
                  <c:v>1.1009697339807814</c:v>
                </c:pt>
                <c:pt idx="27718">
                  <c:v>1.1024180182914849</c:v>
                </c:pt>
                <c:pt idx="27719">
                  <c:v>1.1018040065674106</c:v>
                </c:pt>
                <c:pt idx="27720">
                  <c:v>1.1022774696572426</c:v>
                </c:pt>
                <c:pt idx="27721">
                  <c:v>1.1031350395328234</c:v>
                </c:pt>
                <c:pt idx="27722">
                  <c:v>1.1014039671792142</c:v>
                </c:pt>
                <c:pt idx="27723">
                  <c:v>1.1012129921516252</c:v>
                </c:pt>
                <c:pt idx="27724">
                  <c:v>1.1007003953195091</c:v>
                </c:pt>
                <c:pt idx="27725">
                  <c:v>1.1027747496561382</c:v>
                </c:pt>
                <c:pt idx="27726">
                  <c:v>1.1022699001291332</c:v>
                </c:pt>
                <c:pt idx="27727">
                  <c:v>1.1012987852409644</c:v>
                </c:pt>
                <c:pt idx="27728">
                  <c:v>1.1014659601339125</c:v>
                </c:pt>
                <c:pt idx="27729">
                  <c:v>1.1013438662122175</c:v>
                </c:pt>
                <c:pt idx="27730">
                  <c:v>1.101013672736054</c:v>
                </c:pt>
                <c:pt idx="27731">
                  <c:v>1.1006582867495796</c:v>
                </c:pt>
                <c:pt idx="27732">
                  <c:v>1.1023191468465632</c:v>
                </c:pt>
                <c:pt idx="27733">
                  <c:v>1.1021711561156573</c:v>
                </c:pt>
                <c:pt idx="27734">
                  <c:v>1.1017727400398643</c:v>
                </c:pt>
                <c:pt idx="27735">
                  <c:v>1.1021841856131147</c:v>
                </c:pt>
                <c:pt idx="27736">
                  <c:v>1.1025548938376093</c:v>
                </c:pt>
                <c:pt idx="27737">
                  <c:v>1.1018417163880965</c:v>
                </c:pt>
                <c:pt idx="27738">
                  <c:v>1.1015340605477566</c:v>
                </c:pt>
                <c:pt idx="27739">
                  <c:v>1.1027767877832721</c:v>
                </c:pt>
                <c:pt idx="27740">
                  <c:v>1.1016399152380159</c:v>
                </c:pt>
                <c:pt idx="27741">
                  <c:v>1.1026190986424662</c:v>
                </c:pt>
                <c:pt idx="27742">
                  <c:v>1.1017719055475781</c:v>
                </c:pt>
                <c:pt idx="27743">
                  <c:v>1.102928295740176</c:v>
                </c:pt>
                <c:pt idx="27744">
                  <c:v>1.1017285857126045</c:v>
                </c:pt>
                <c:pt idx="27745">
                  <c:v>1.1012018754260582</c:v>
                </c:pt>
                <c:pt idx="27746">
                  <c:v>1.1030508675663651</c:v>
                </c:pt>
                <c:pt idx="27747">
                  <c:v>1.1023856412906003</c:v>
                </c:pt>
                <c:pt idx="27748">
                  <c:v>1.1025945752622583</c:v>
                </c:pt>
                <c:pt idx="27749">
                  <c:v>1.1023836455977296</c:v>
                </c:pt>
                <c:pt idx="27750">
                  <c:v>1.1018655862053675</c:v>
                </c:pt>
                <c:pt idx="27751">
                  <c:v>1.1016496611790769</c:v>
                </c:pt>
                <c:pt idx="27752">
                  <c:v>1.1022139199120788</c:v>
                </c:pt>
                <c:pt idx="27753">
                  <c:v>1.1015400468003673</c:v>
                </c:pt>
                <c:pt idx="27754">
                  <c:v>1.1014855878234706</c:v>
                </c:pt>
                <c:pt idx="27755">
                  <c:v>1.1025002637016053</c:v>
                </c:pt>
                <c:pt idx="27756">
                  <c:v>1.1026694104301746</c:v>
                </c:pt>
                <c:pt idx="27757">
                  <c:v>1.1024976432536104</c:v>
                </c:pt>
                <c:pt idx="27758">
                  <c:v>1.1035544571858789</c:v>
                </c:pt>
                <c:pt idx="27759">
                  <c:v>1.1018047586509576</c:v>
                </c:pt>
                <c:pt idx="27760">
                  <c:v>1.1024574297345799</c:v>
                </c:pt>
                <c:pt idx="27761">
                  <c:v>1.1018601501595551</c:v>
                </c:pt>
                <c:pt idx="27762">
                  <c:v>1.1024752079524232</c:v>
                </c:pt>
                <c:pt idx="27763">
                  <c:v>1.1022664253371603</c:v>
                </c:pt>
                <c:pt idx="27764">
                  <c:v>1.1027119034472945</c:v>
                </c:pt>
                <c:pt idx="27765">
                  <c:v>1.1015085386730661</c:v>
                </c:pt>
                <c:pt idx="27766">
                  <c:v>1.102293472372698</c:v>
                </c:pt>
                <c:pt idx="27767">
                  <c:v>1.1009392313349033</c:v>
                </c:pt>
                <c:pt idx="27768">
                  <c:v>1.102195834890924</c:v>
                </c:pt>
                <c:pt idx="27769">
                  <c:v>1.1029905881531821</c:v>
                </c:pt>
                <c:pt idx="27770">
                  <c:v>1.1035997967937248</c:v>
                </c:pt>
                <c:pt idx="27771">
                  <c:v>1.1015237202661392</c:v>
                </c:pt>
                <c:pt idx="27772">
                  <c:v>1.1023885206287947</c:v>
                </c:pt>
                <c:pt idx="27773">
                  <c:v>1.102009005390064</c:v>
                </c:pt>
                <c:pt idx="27774">
                  <c:v>1.101275190352871</c:v>
                </c:pt>
                <c:pt idx="27775">
                  <c:v>1.1017783081237538</c:v>
                </c:pt>
                <c:pt idx="27776">
                  <c:v>1.1017490312069895</c:v>
                </c:pt>
                <c:pt idx="27777">
                  <c:v>1.1019592105586216</c:v>
                </c:pt>
                <c:pt idx="27778">
                  <c:v>1.1026611251668661</c:v>
                </c:pt>
                <c:pt idx="27779">
                  <c:v>1.1015434755955893</c:v>
                </c:pt>
                <c:pt idx="27780">
                  <c:v>1.101933828606765</c:v>
                </c:pt>
                <c:pt idx="27781">
                  <c:v>1.1029292694544401</c:v>
                </c:pt>
                <c:pt idx="27782">
                  <c:v>1.1018561792659538</c:v>
                </c:pt>
                <c:pt idx="27783">
                  <c:v>1.1014205577358009</c:v>
                </c:pt>
                <c:pt idx="27784">
                  <c:v>1.1011951143392733</c:v>
                </c:pt>
                <c:pt idx="27785">
                  <c:v>1.1016302807446114</c:v>
                </c:pt>
                <c:pt idx="27786">
                  <c:v>1.102360404089372</c:v>
                </c:pt>
                <c:pt idx="27787">
                  <c:v>1.1019019251617115</c:v>
                </c:pt>
                <c:pt idx="27788">
                  <c:v>1.1022914661821404</c:v>
                </c:pt>
                <c:pt idx="27789">
                  <c:v>1.1017652597796015</c:v>
                </c:pt>
                <c:pt idx="27790">
                  <c:v>1.1011865929118601</c:v>
                </c:pt>
                <c:pt idx="27791">
                  <c:v>1.101184677429859</c:v>
                </c:pt>
                <c:pt idx="27792">
                  <c:v>1.1011854775655061</c:v>
                </c:pt>
                <c:pt idx="27793">
                  <c:v>1.1012825991482056</c:v>
                </c:pt>
                <c:pt idx="27794">
                  <c:v>1.1014123185894993</c:v>
                </c:pt>
                <c:pt idx="27795">
                  <c:v>1.1016864262153183</c:v>
                </c:pt>
                <c:pt idx="27796">
                  <c:v>1.1013593927603502</c:v>
                </c:pt>
                <c:pt idx="27797">
                  <c:v>1.1019112721561513</c:v>
                </c:pt>
                <c:pt idx="27798">
                  <c:v>1.1030885805463007</c:v>
                </c:pt>
                <c:pt idx="27799">
                  <c:v>1.1022908594730751</c:v>
                </c:pt>
                <c:pt idx="27800">
                  <c:v>1.1012575073486623</c:v>
                </c:pt>
                <c:pt idx="27801">
                  <c:v>1.1020465145891036</c:v>
                </c:pt>
                <c:pt idx="27802">
                  <c:v>1.1013074975636823</c:v>
                </c:pt>
                <c:pt idx="27803">
                  <c:v>1.1022341015410786</c:v>
                </c:pt>
                <c:pt idx="27804">
                  <c:v>1.1028620862646392</c:v>
                </c:pt>
                <c:pt idx="27805">
                  <c:v>1.1030714312564196</c:v>
                </c:pt>
                <c:pt idx="27806">
                  <c:v>1.1030715409361969</c:v>
                </c:pt>
                <c:pt idx="27807">
                  <c:v>1.1018657881311409</c:v>
                </c:pt>
                <c:pt idx="27808">
                  <c:v>1.1015062835136236</c:v>
                </c:pt>
                <c:pt idx="27809">
                  <c:v>1.1018051548387708</c:v>
                </c:pt>
                <c:pt idx="27810">
                  <c:v>1.1021346679341444</c:v>
                </c:pt>
                <c:pt idx="27811">
                  <c:v>1.1034825720598902</c:v>
                </c:pt>
                <c:pt idx="27812">
                  <c:v>1.1024882016164677</c:v>
                </c:pt>
                <c:pt idx="27813">
                  <c:v>1.1016954574915192</c:v>
                </c:pt>
                <c:pt idx="27814">
                  <c:v>1.1019536048475458</c:v>
                </c:pt>
                <c:pt idx="27815">
                  <c:v>1.1022188740572705</c:v>
                </c:pt>
                <c:pt idx="27816">
                  <c:v>1.1016121521833733</c:v>
                </c:pt>
                <c:pt idx="27817">
                  <c:v>1.1037695735935622</c:v>
                </c:pt>
                <c:pt idx="27818">
                  <c:v>1.1018519912912366</c:v>
                </c:pt>
                <c:pt idx="27819">
                  <c:v>1.1020381585055254</c:v>
                </c:pt>
                <c:pt idx="27820">
                  <c:v>1.1017464484414163</c:v>
                </c:pt>
                <c:pt idx="27821">
                  <c:v>1.1016680685708868</c:v>
                </c:pt>
                <c:pt idx="27822">
                  <c:v>1.1025322049739923</c:v>
                </c:pt>
                <c:pt idx="27823">
                  <c:v>1.1021945279992467</c:v>
                </c:pt>
                <c:pt idx="27824">
                  <c:v>1.1022097492662724</c:v>
                </c:pt>
                <c:pt idx="27825">
                  <c:v>1.1038497438684969</c:v>
                </c:pt>
                <c:pt idx="27826">
                  <c:v>1.1016335375847692</c:v>
                </c:pt>
                <c:pt idx="27827">
                  <c:v>1.1023240234778171</c:v>
                </c:pt>
                <c:pt idx="27828">
                  <c:v>1.1024157238072938</c:v>
                </c:pt>
                <c:pt idx="27829">
                  <c:v>1.1030110293326612</c:v>
                </c:pt>
                <c:pt idx="27830">
                  <c:v>1.1030181477727856</c:v>
                </c:pt>
                <c:pt idx="27831">
                  <c:v>1.1023466779856175</c:v>
                </c:pt>
                <c:pt idx="27832">
                  <c:v>1.1021684903314959</c:v>
                </c:pt>
                <c:pt idx="27833">
                  <c:v>1.1019743279470686</c:v>
                </c:pt>
                <c:pt idx="27834">
                  <c:v>1.1022195881764694</c:v>
                </c:pt>
                <c:pt idx="27835">
                  <c:v>1.101098204825278</c:v>
                </c:pt>
                <c:pt idx="27836">
                  <c:v>1.1021061981929943</c:v>
                </c:pt>
                <c:pt idx="27837">
                  <c:v>1.1024421324685347</c:v>
                </c:pt>
                <c:pt idx="27838">
                  <c:v>1.1014611998436683</c:v>
                </c:pt>
                <c:pt idx="27839">
                  <c:v>1.1015415002907276</c:v>
                </c:pt>
                <c:pt idx="27840">
                  <c:v>1.102403385162027</c:v>
                </c:pt>
                <c:pt idx="27841">
                  <c:v>1.1015675873911686</c:v>
                </c:pt>
                <c:pt idx="27842">
                  <c:v>1.1022408809476449</c:v>
                </c:pt>
                <c:pt idx="27843">
                  <c:v>1.1024263323276733</c:v>
                </c:pt>
                <c:pt idx="27844">
                  <c:v>1.1019750615317854</c:v>
                </c:pt>
                <c:pt idx="27845">
                  <c:v>1.102563477257116</c:v>
                </c:pt>
                <c:pt idx="27846">
                  <c:v>1.1025129394725399</c:v>
                </c:pt>
                <c:pt idx="27847">
                  <c:v>1.1023138037024787</c:v>
                </c:pt>
                <c:pt idx="27848">
                  <c:v>1.1024505774952493</c:v>
                </c:pt>
                <c:pt idx="27849">
                  <c:v>1.1020148215590377</c:v>
                </c:pt>
                <c:pt idx="27850">
                  <c:v>1.1024722472795832</c:v>
                </c:pt>
                <c:pt idx="27851">
                  <c:v>1.1025820026661037</c:v>
                </c:pt>
                <c:pt idx="27852">
                  <c:v>1.1018202036715603</c:v>
                </c:pt>
                <c:pt idx="27853">
                  <c:v>1.1008198181448776</c:v>
                </c:pt>
                <c:pt idx="27854">
                  <c:v>1.1009832018376515</c:v>
                </c:pt>
                <c:pt idx="27855">
                  <c:v>1.1018239885723573</c:v>
                </c:pt>
                <c:pt idx="27856">
                  <c:v>1.1010328900438797</c:v>
                </c:pt>
                <c:pt idx="27857">
                  <c:v>1.1017774763814494</c:v>
                </c:pt>
                <c:pt idx="27858">
                  <c:v>1.100941118400339</c:v>
                </c:pt>
                <c:pt idx="27859">
                  <c:v>1.1020093460157936</c:v>
                </c:pt>
                <c:pt idx="27860">
                  <c:v>1.1031642203849454</c:v>
                </c:pt>
                <c:pt idx="27861">
                  <c:v>1.1016377902105006</c:v>
                </c:pt>
                <c:pt idx="27862">
                  <c:v>1.1020892861255738</c:v>
                </c:pt>
                <c:pt idx="27863">
                  <c:v>1.1024320239209802</c:v>
                </c:pt>
                <c:pt idx="27864">
                  <c:v>1.1020627369989164</c:v>
                </c:pt>
                <c:pt idx="27865">
                  <c:v>1.1018694666758104</c:v>
                </c:pt>
                <c:pt idx="27866">
                  <c:v>1.1022668273209109</c:v>
                </c:pt>
                <c:pt idx="27867">
                  <c:v>1.1006248469258655</c:v>
                </c:pt>
                <c:pt idx="27868">
                  <c:v>1.102050040628386</c:v>
                </c:pt>
                <c:pt idx="27869">
                  <c:v>1.1017442908814103</c:v>
                </c:pt>
                <c:pt idx="27870">
                  <c:v>1.1027967661370097</c:v>
                </c:pt>
                <c:pt idx="27871">
                  <c:v>1.1017581324224928</c:v>
                </c:pt>
                <c:pt idx="27872">
                  <c:v>1.1019785864163969</c:v>
                </c:pt>
                <c:pt idx="27873">
                  <c:v>1.1018646135215804</c:v>
                </c:pt>
                <c:pt idx="27874">
                  <c:v>1.1024870520345884</c:v>
                </c:pt>
                <c:pt idx="27875">
                  <c:v>1.1025716382770732</c:v>
                </c:pt>
                <c:pt idx="27876">
                  <c:v>1.1018311804563428</c:v>
                </c:pt>
                <c:pt idx="27877">
                  <c:v>1.1021473055465993</c:v>
                </c:pt>
                <c:pt idx="27878">
                  <c:v>1.1015851912491161</c:v>
                </c:pt>
                <c:pt idx="27879">
                  <c:v>1.1015443559253406</c:v>
                </c:pt>
                <c:pt idx="27880">
                  <c:v>1.1023846174564995</c:v>
                </c:pt>
                <c:pt idx="27881">
                  <c:v>1.1009282708135604</c:v>
                </c:pt>
                <c:pt idx="27882">
                  <c:v>1.1019734117609996</c:v>
                </c:pt>
                <c:pt idx="27883">
                  <c:v>1.101571047863676</c:v>
                </c:pt>
                <c:pt idx="27884">
                  <c:v>1.1016970432243061</c:v>
                </c:pt>
                <c:pt idx="27885">
                  <c:v>1.1016241102217534</c:v>
                </c:pt>
                <c:pt idx="27886">
                  <c:v>1.101908643216472</c:v>
                </c:pt>
                <c:pt idx="27887">
                  <c:v>1.1024061377087633</c:v>
                </c:pt>
                <c:pt idx="27888">
                  <c:v>1.1022161714707255</c:v>
                </c:pt>
                <c:pt idx="27889">
                  <c:v>1.1022188740572707</c:v>
                </c:pt>
                <c:pt idx="27890">
                  <c:v>1.1008302158662724</c:v>
                </c:pt>
                <c:pt idx="27891">
                  <c:v>1.1018834683301799</c:v>
                </c:pt>
                <c:pt idx="27892">
                  <c:v>1.1024160841126114</c:v>
                </c:pt>
                <c:pt idx="27893">
                  <c:v>1.1024566192900902</c:v>
                </c:pt>
                <c:pt idx="27894">
                  <c:v>1.1021927166053052</c:v>
                </c:pt>
                <c:pt idx="27895">
                  <c:v>1.1010949751696137</c:v>
                </c:pt>
                <c:pt idx="27896">
                  <c:v>1.1013214428123383</c:v>
                </c:pt>
                <c:pt idx="27897">
                  <c:v>1.1014672651276656</c:v>
                </c:pt>
                <c:pt idx="27898">
                  <c:v>1.10156109869834</c:v>
                </c:pt>
                <c:pt idx="27899">
                  <c:v>1.1010550360622633</c:v>
                </c:pt>
                <c:pt idx="27900">
                  <c:v>1.103008581013075</c:v>
                </c:pt>
                <c:pt idx="27901">
                  <c:v>1.1013316939437863</c:v>
                </c:pt>
                <c:pt idx="27902">
                  <c:v>1.102089065842788</c:v>
                </c:pt>
                <c:pt idx="27903">
                  <c:v>1.1023256530607788</c:v>
                </c:pt>
                <c:pt idx="27904">
                  <c:v>1.1025160405627319</c:v>
                </c:pt>
                <c:pt idx="27905">
                  <c:v>1.1007852581058832</c:v>
                </c:pt>
                <c:pt idx="27906">
                  <c:v>1.1024210871436924</c:v>
                </c:pt>
                <c:pt idx="27907">
                  <c:v>1.1011655665816071</c:v>
                </c:pt>
                <c:pt idx="27908">
                  <c:v>1.1023129714276814</c:v>
                </c:pt>
                <c:pt idx="27909">
                  <c:v>1.1025193191713871</c:v>
                </c:pt>
                <c:pt idx="27910">
                  <c:v>1.1020650273442449</c:v>
                </c:pt>
                <c:pt idx="27911">
                  <c:v>1.102862799990044</c:v>
                </c:pt>
                <c:pt idx="27912">
                  <c:v>1.1024595666396395</c:v>
                </c:pt>
                <c:pt idx="27913">
                  <c:v>1.1017697737690062</c:v>
                </c:pt>
                <c:pt idx="27914">
                  <c:v>1.1023699486305287</c:v>
                </c:pt>
                <c:pt idx="27915">
                  <c:v>1.1029619201055696</c:v>
                </c:pt>
                <c:pt idx="27916">
                  <c:v>1.1016901456593831</c:v>
                </c:pt>
                <c:pt idx="27917">
                  <c:v>1.1019291579734305</c:v>
                </c:pt>
                <c:pt idx="27918">
                  <c:v>1.1024773176958376</c:v>
                </c:pt>
                <c:pt idx="27919">
                  <c:v>1.1019304850770322</c:v>
                </c:pt>
                <c:pt idx="27920">
                  <c:v>1.1030583499915112</c:v>
                </c:pt>
                <c:pt idx="27921">
                  <c:v>1.1007588899626479</c:v>
                </c:pt>
                <c:pt idx="27922">
                  <c:v>1.1013100980703145</c:v>
                </c:pt>
                <c:pt idx="27923">
                  <c:v>1.1020681312981875</c:v>
                </c:pt>
                <c:pt idx="27924">
                  <c:v>1.1030841679289294</c:v>
                </c:pt>
                <c:pt idx="27925">
                  <c:v>1.1016634101227738</c:v>
                </c:pt>
                <c:pt idx="27926">
                  <c:v>1.100580226944408</c:v>
                </c:pt>
                <c:pt idx="27927">
                  <c:v>1.1019811889841256</c:v>
                </c:pt>
                <c:pt idx="27928">
                  <c:v>1.1031125992273554</c:v>
                </c:pt>
                <c:pt idx="27929">
                  <c:v>1.1022666816479199</c:v>
                </c:pt>
                <c:pt idx="27930">
                  <c:v>1.1004444002305664</c:v>
                </c:pt>
                <c:pt idx="27931">
                  <c:v>1.1021259547178857</c:v>
                </c:pt>
                <c:pt idx="27932">
                  <c:v>1.1025362992652241</c:v>
                </c:pt>
                <c:pt idx="27933">
                  <c:v>1.1031283971780526</c:v>
                </c:pt>
                <c:pt idx="27934">
                  <c:v>1.1026447019271015</c:v>
                </c:pt>
                <c:pt idx="27935">
                  <c:v>1.102266780049113</c:v>
                </c:pt>
                <c:pt idx="27936">
                  <c:v>1.1019696593485064</c:v>
                </c:pt>
                <c:pt idx="27937">
                  <c:v>1.1015365699795989</c:v>
                </c:pt>
                <c:pt idx="27938">
                  <c:v>1.1031808016715761</c:v>
                </c:pt>
                <c:pt idx="27939">
                  <c:v>1.1021626416013319</c:v>
                </c:pt>
                <c:pt idx="27940">
                  <c:v>1.1018334638254652</c:v>
                </c:pt>
                <c:pt idx="27941">
                  <c:v>1.1013312898469687</c:v>
                </c:pt>
                <c:pt idx="27942">
                  <c:v>1.1009187391499571</c:v>
                </c:pt>
                <c:pt idx="27943">
                  <c:v>1.1029272017303</c:v>
                </c:pt>
                <c:pt idx="27944">
                  <c:v>1.1007736908566024</c:v>
                </c:pt>
                <c:pt idx="27945">
                  <c:v>1.1036775052884067</c:v>
                </c:pt>
                <c:pt idx="27946">
                  <c:v>1.1016618743933484</c:v>
                </c:pt>
                <c:pt idx="27947">
                  <c:v>1.1024766336544802</c:v>
                </c:pt>
                <c:pt idx="27948">
                  <c:v>1.1020372120116095</c:v>
                </c:pt>
                <c:pt idx="27949">
                  <c:v>1.1021278988319996</c:v>
                </c:pt>
                <c:pt idx="27950">
                  <c:v>1.1026060370124544</c:v>
                </c:pt>
                <c:pt idx="27951">
                  <c:v>1.1013484997246752</c:v>
                </c:pt>
                <c:pt idx="27952">
                  <c:v>1.1022980129512545</c:v>
                </c:pt>
                <c:pt idx="27953">
                  <c:v>1.1022846404972539</c:v>
                </c:pt>
                <c:pt idx="27954">
                  <c:v>1.1023419403632639</c:v>
                </c:pt>
                <c:pt idx="27955">
                  <c:v>1.102893014533235</c:v>
                </c:pt>
                <c:pt idx="27956">
                  <c:v>1.1032250078989532</c:v>
                </c:pt>
                <c:pt idx="27957">
                  <c:v>1.1018586917790441</c:v>
                </c:pt>
                <c:pt idx="27958">
                  <c:v>1.100741596335777</c:v>
                </c:pt>
                <c:pt idx="27959">
                  <c:v>1.1021071003269243</c:v>
                </c:pt>
                <c:pt idx="27960">
                  <c:v>1.1020774467714884</c:v>
                </c:pt>
                <c:pt idx="27961">
                  <c:v>1.1025893461145417</c:v>
                </c:pt>
                <c:pt idx="27962">
                  <c:v>1.1025239010463741</c:v>
                </c:pt>
                <c:pt idx="27963">
                  <c:v>1.103402985317268</c:v>
                </c:pt>
                <c:pt idx="27964">
                  <c:v>1.1022240180126968</c:v>
                </c:pt>
                <c:pt idx="27965">
                  <c:v>1.102863753378704</c:v>
                </c:pt>
                <c:pt idx="27966">
                  <c:v>1.1020632696299379</c:v>
                </c:pt>
                <c:pt idx="27967">
                  <c:v>1.1015181762652824</c:v>
                </c:pt>
                <c:pt idx="27968">
                  <c:v>1.1023279569564706</c:v>
                </c:pt>
                <c:pt idx="27969">
                  <c:v>1.1013225915463594</c:v>
                </c:pt>
                <c:pt idx="27970">
                  <c:v>1.1024158974759213</c:v>
                </c:pt>
                <c:pt idx="27971">
                  <c:v>1.1014036898643678</c:v>
                </c:pt>
                <c:pt idx="27972">
                  <c:v>1.1022060080750971</c:v>
                </c:pt>
                <c:pt idx="27973">
                  <c:v>1.1022164304211082</c:v>
                </c:pt>
                <c:pt idx="27974">
                  <c:v>1.1007473972024366</c:v>
                </c:pt>
                <c:pt idx="27975">
                  <c:v>1.1018164770990002</c:v>
                </c:pt>
                <c:pt idx="27976">
                  <c:v>1.1031436291698911</c:v>
                </c:pt>
                <c:pt idx="27977">
                  <c:v>1.10154416946237</c:v>
                </c:pt>
                <c:pt idx="27978">
                  <c:v>1.101428406046709</c:v>
                </c:pt>
                <c:pt idx="27979">
                  <c:v>1.1030026076288082</c:v>
                </c:pt>
                <c:pt idx="27980">
                  <c:v>1.1013679682636508</c:v>
                </c:pt>
                <c:pt idx="27981">
                  <c:v>1.1016430476173711</c:v>
                </c:pt>
                <c:pt idx="27982">
                  <c:v>1.1028145398130864</c:v>
                </c:pt>
                <c:pt idx="27983">
                  <c:v>1.1013863821279175</c:v>
                </c:pt>
                <c:pt idx="27984">
                  <c:v>1.1018916925372539</c:v>
                </c:pt>
                <c:pt idx="27985">
                  <c:v>1.102639519644</c:v>
                </c:pt>
                <c:pt idx="27986">
                  <c:v>1.1013009037620856</c:v>
                </c:pt>
                <c:pt idx="27987">
                  <c:v>1.1020284112654493</c:v>
                </c:pt>
                <c:pt idx="27988">
                  <c:v>1.1019741212329945</c:v>
                </c:pt>
                <c:pt idx="27989">
                  <c:v>1.1029352092334497</c:v>
                </c:pt>
                <c:pt idx="27990">
                  <c:v>1.1028363473284912</c:v>
                </c:pt>
                <c:pt idx="27991">
                  <c:v>1.1014444639873362</c:v>
                </c:pt>
                <c:pt idx="27992">
                  <c:v>1.1017685821129586</c:v>
                </c:pt>
                <c:pt idx="27993">
                  <c:v>1.1006309255520026</c:v>
                </c:pt>
                <c:pt idx="27994">
                  <c:v>1.1028728512282724</c:v>
                </c:pt>
                <c:pt idx="27995">
                  <c:v>1.1016146871807919</c:v>
                </c:pt>
                <c:pt idx="27996">
                  <c:v>1.1021085847175585</c:v>
                </c:pt>
                <c:pt idx="27997">
                  <c:v>1.1015041265273178</c:v>
                </c:pt>
                <c:pt idx="27998">
                  <c:v>1.1014264275952446</c:v>
                </c:pt>
                <c:pt idx="27999">
                  <c:v>1.1028476505676938</c:v>
                </c:pt>
                <c:pt idx="28000">
                  <c:v>1.1027061525511352</c:v>
                </c:pt>
                <c:pt idx="28001">
                  <c:v>1.1017935848358569</c:v>
                </c:pt>
                <c:pt idx="28002">
                  <c:v>1.1021348943131264</c:v>
                </c:pt>
                <c:pt idx="28003">
                  <c:v>1.1013542949174933</c:v>
                </c:pt>
                <c:pt idx="28004">
                  <c:v>1.1009484869029149</c:v>
                </c:pt>
                <c:pt idx="28005">
                  <c:v>1.1027735040014737</c:v>
                </c:pt>
                <c:pt idx="28006">
                  <c:v>1.1017138627491052</c:v>
                </c:pt>
                <c:pt idx="28007">
                  <c:v>1.1038494930954426</c:v>
                </c:pt>
                <c:pt idx="28008">
                  <c:v>1.1022767595091441</c:v>
                </c:pt>
                <c:pt idx="28009">
                  <c:v>1.1022439098061088</c:v>
                </c:pt>
                <c:pt idx="28010">
                  <c:v>1.1031427651571029</c:v>
                </c:pt>
                <c:pt idx="28011">
                  <c:v>1.10242207865978</c:v>
                </c:pt>
                <c:pt idx="28012">
                  <c:v>1.102468824831661</c:v>
                </c:pt>
                <c:pt idx="28013">
                  <c:v>1.1019012112062596</c:v>
                </c:pt>
                <c:pt idx="28014">
                  <c:v>1.1028468521557131</c:v>
                </c:pt>
                <c:pt idx="28015">
                  <c:v>1.1016950472441558</c:v>
                </c:pt>
                <c:pt idx="28016">
                  <c:v>1.1030151017630296</c:v>
                </c:pt>
                <c:pt idx="28017">
                  <c:v>1.1024149468359024</c:v>
                </c:pt>
                <c:pt idx="28018">
                  <c:v>1.1021851444847242</c:v>
                </c:pt>
                <c:pt idx="28019">
                  <c:v>1.101470368699115</c:v>
                </c:pt>
                <c:pt idx="28020">
                  <c:v>1.1013795276912601</c:v>
                </c:pt>
                <c:pt idx="28021">
                  <c:v>1.1019176217451234</c:v>
                </c:pt>
                <c:pt idx="28022">
                  <c:v>1.1025472808197012</c:v>
                </c:pt>
                <c:pt idx="28023">
                  <c:v>1.1022953976069947</c:v>
                </c:pt>
                <c:pt idx="28024">
                  <c:v>1.1027449872448483</c:v>
                </c:pt>
                <c:pt idx="28025">
                  <c:v>1.1017234776466422</c:v>
                </c:pt>
                <c:pt idx="28026">
                  <c:v>1.1011204163248285</c:v>
                </c:pt>
                <c:pt idx="28027">
                  <c:v>1.1026109672508031</c:v>
                </c:pt>
                <c:pt idx="28028">
                  <c:v>1.1031125249511571</c:v>
                </c:pt>
                <c:pt idx="28029">
                  <c:v>1.1037530722463655</c:v>
                </c:pt>
                <c:pt idx="28030">
                  <c:v>1.102609287821118</c:v>
                </c:pt>
                <c:pt idx="28031">
                  <c:v>1.1023668924599275</c:v>
                </c:pt>
                <c:pt idx="28032">
                  <c:v>1.1012525179078019</c:v>
                </c:pt>
                <c:pt idx="28033">
                  <c:v>1.1021656739652463</c:v>
                </c:pt>
                <c:pt idx="28034">
                  <c:v>1.1015412350132776</c:v>
                </c:pt>
                <c:pt idx="28035">
                  <c:v>1.101409913044332</c:v>
                </c:pt>
                <c:pt idx="28036">
                  <c:v>1.1016807618686566</c:v>
                </c:pt>
                <c:pt idx="28037">
                  <c:v>1.1012708344930493</c:v>
                </c:pt>
                <c:pt idx="28038">
                  <c:v>1.1017644212192461</c:v>
                </c:pt>
                <c:pt idx="28039">
                  <c:v>1.1029516818001526</c:v>
                </c:pt>
                <c:pt idx="28040">
                  <c:v>1.1024908034528775</c:v>
                </c:pt>
                <c:pt idx="28041">
                  <c:v>1.1028821423701942</c:v>
                </c:pt>
                <c:pt idx="28042">
                  <c:v>1.1021533991318282</c:v>
                </c:pt>
                <c:pt idx="28043">
                  <c:v>1.100924632396467</c:v>
                </c:pt>
                <c:pt idx="28044">
                  <c:v>1.1011003295607682</c:v>
                </c:pt>
                <c:pt idx="28045">
                  <c:v>1.1023780876212046</c:v>
                </c:pt>
                <c:pt idx="28046">
                  <c:v>1.1035265860307992</c:v>
                </c:pt>
                <c:pt idx="28047">
                  <c:v>1.101977270769652</c:v>
                </c:pt>
                <c:pt idx="28048">
                  <c:v>1.1021041877531863</c:v>
                </c:pt>
                <c:pt idx="28049">
                  <c:v>1.1004100867016771</c:v>
                </c:pt>
                <c:pt idx="28050">
                  <c:v>1.1017564762498722</c:v>
                </c:pt>
                <c:pt idx="28051">
                  <c:v>1.102539658573527</c:v>
                </c:pt>
                <c:pt idx="28052">
                  <c:v>1.1020423462740427</c:v>
                </c:pt>
                <c:pt idx="28053">
                  <c:v>1.1033302392213338</c:v>
                </c:pt>
                <c:pt idx="28054">
                  <c:v>1.1026939222220096</c:v>
                </c:pt>
                <c:pt idx="28055">
                  <c:v>1.101627432852097</c:v>
                </c:pt>
                <c:pt idx="28056">
                  <c:v>1.1017567472920999</c:v>
                </c:pt>
                <c:pt idx="28057">
                  <c:v>1.1032518619336744</c:v>
                </c:pt>
                <c:pt idx="28058">
                  <c:v>1.102567822207537</c:v>
                </c:pt>
                <c:pt idx="28059">
                  <c:v>1.1027179974186869</c:v>
                </c:pt>
                <c:pt idx="28060">
                  <c:v>1.1023769391606535</c:v>
                </c:pt>
                <c:pt idx="28061">
                  <c:v>1.1030385028047185</c:v>
                </c:pt>
                <c:pt idx="28062">
                  <c:v>1.102361039679538</c:v>
                </c:pt>
                <c:pt idx="28063">
                  <c:v>1.1014910170116716</c:v>
                </c:pt>
                <c:pt idx="28064">
                  <c:v>1.1018088555200991</c:v>
                </c:pt>
                <c:pt idx="28065">
                  <c:v>1.1016050455652862</c:v>
                </c:pt>
                <c:pt idx="28066">
                  <c:v>1.103331031842038</c:v>
                </c:pt>
                <c:pt idx="28067">
                  <c:v>1.1022113079493565</c:v>
                </c:pt>
                <c:pt idx="28068">
                  <c:v>1.1021708176924307</c:v>
                </c:pt>
                <c:pt idx="28069">
                  <c:v>1.1023648942138657</c:v>
                </c:pt>
                <c:pt idx="28070">
                  <c:v>1.1029309760151316</c:v>
                </c:pt>
                <c:pt idx="28071">
                  <c:v>1.1015891420804944</c:v>
                </c:pt>
                <c:pt idx="28072">
                  <c:v>1.1018016836916373</c:v>
                </c:pt>
                <c:pt idx="28073">
                  <c:v>1.1015589377166248</c:v>
                </c:pt>
                <c:pt idx="28074">
                  <c:v>1.1021124901334538</c:v>
                </c:pt>
                <c:pt idx="28075">
                  <c:v>1.1024979512293556</c:v>
                </c:pt>
                <c:pt idx="28076">
                  <c:v>1.102660938510116</c:v>
                </c:pt>
                <c:pt idx="28077">
                  <c:v>1.1019573418682092</c:v>
                </c:pt>
                <c:pt idx="28078">
                  <c:v>1.1019465109525637</c:v>
                </c:pt>
                <c:pt idx="28079">
                  <c:v>1.1024294367449115</c:v>
                </c:pt>
                <c:pt idx="28080">
                  <c:v>1.1012923801068604</c:v>
                </c:pt>
                <c:pt idx="28081">
                  <c:v>1.1015012831183186</c:v>
                </c:pt>
                <c:pt idx="28082">
                  <c:v>1.1025098539496041</c:v>
                </c:pt>
                <c:pt idx="28083">
                  <c:v>1.1014534027782599</c:v>
                </c:pt>
                <c:pt idx="28084">
                  <c:v>1.1003457400144625</c:v>
                </c:pt>
                <c:pt idx="28085">
                  <c:v>1.1022147943062071</c:v>
                </c:pt>
                <c:pt idx="28086">
                  <c:v>1.1026239304842695</c:v>
                </c:pt>
                <c:pt idx="28087">
                  <c:v>1.1016516793313458</c:v>
                </c:pt>
                <c:pt idx="28088">
                  <c:v>1.1018540174100346</c:v>
                </c:pt>
                <c:pt idx="28089">
                  <c:v>1.1030016896878236</c:v>
                </c:pt>
                <c:pt idx="28090">
                  <c:v>1.1020720134272819</c:v>
                </c:pt>
                <c:pt idx="28091">
                  <c:v>1.1026345515951073</c:v>
                </c:pt>
                <c:pt idx="28092">
                  <c:v>1.1026879899298347</c:v>
                </c:pt>
                <c:pt idx="28093">
                  <c:v>1.1026511722693257</c:v>
                </c:pt>
                <c:pt idx="28094">
                  <c:v>1.1024344901703738</c:v>
                </c:pt>
                <c:pt idx="28095">
                  <c:v>1.1019729961176419</c:v>
                </c:pt>
                <c:pt idx="28096">
                  <c:v>1.1029725524221334</c:v>
                </c:pt>
                <c:pt idx="28097">
                  <c:v>1.1021395923618635</c:v>
                </c:pt>
                <c:pt idx="28098">
                  <c:v>1.1026800179446594</c:v>
                </c:pt>
                <c:pt idx="28099">
                  <c:v>1.1025739717933001</c:v>
                </c:pt>
                <c:pt idx="28100">
                  <c:v>1.1008893460941169</c:v>
                </c:pt>
                <c:pt idx="28101">
                  <c:v>1.1019727890581197</c:v>
                </c:pt>
                <c:pt idx="28102">
                  <c:v>1.1025098976416701</c:v>
                </c:pt>
                <c:pt idx="28103">
                  <c:v>1.103017379717163</c:v>
                </c:pt>
                <c:pt idx="28104">
                  <c:v>1.1027581367623955</c:v>
                </c:pt>
                <c:pt idx="28105">
                  <c:v>1.1020349145630992</c:v>
                </c:pt>
                <c:pt idx="28106">
                  <c:v>1.1023996381226664</c:v>
                </c:pt>
                <c:pt idx="28107">
                  <c:v>1.1015084141004829</c:v>
                </c:pt>
                <c:pt idx="28108">
                  <c:v>1.1019062328014606</c:v>
                </c:pt>
                <c:pt idx="28109">
                  <c:v>1.1016703722128032</c:v>
                </c:pt>
                <c:pt idx="28110">
                  <c:v>1.1027193620098317</c:v>
                </c:pt>
                <c:pt idx="28111">
                  <c:v>1.1017927471883311</c:v>
                </c:pt>
                <c:pt idx="28112">
                  <c:v>1.1021595805069759</c:v>
                </c:pt>
                <c:pt idx="28113">
                  <c:v>1.1032368044241612</c:v>
                </c:pt>
                <c:pt idx="28114">
                  <c:v>1.1018592568049386</c:v>
                </c:pt>
                <c:pt idx="28115">
                  <c:v>1.1017600127274696</c:v>
                </c:pt>
                <c:pt idx="28116">
                  <c:v>1.1013092022622626</c:v>
                </c:pt>
                <c:pt idx="28117">
                  <c:v>1.1024029118904108</c:v>
                </c:pt>
                <c:pt idx="28118">
                  <c:v>1.1023519389306156</c:v>
                </c:pt>
                <c:pt idx="28119">
                  <c:v>1.1019684982744866</c:v>
                </c:pt>
                <c:pt idx="28120">
                  <c:v>1.1019668287710076</c:v>
                </c:pt>
                <c:pt idx="28121">
                  <c:v>1.1015950900742624</c:v>
                </c:pt>
                <c:pt idx="28122">
                  <c:v>1.1024413155714972</c:v>
                </c:pt>
                <c:pt idx="28123">
                  <c:v>1.1027479982198873</c:v>
                </c:pt>
                <c:pt idx="28124">
                  <c:v>1.1016375891760248</c:v>
                </c:pt>
                <c:pt idx="28125">
                  <c:v>1.101174454432575</c:v>
                </c:pt>
                <c:pt idx="28126">
                  <c:v>1.1021264183355297</c:v>
                </c:pt>
                <c:pt idx="28127">
                  <c:v>1.1015275198781329</c:v>
                </c:pt>
                <c:pt idx="28128">
                  <c:v>1.1017978927139847</c:v>
                </c:pt>
                <c:pt idx="28129">
                  <c:v>1.1008261111732991</c:v>
                </c:pt>
                <c:pt idx="28130">
                  <c:v>1.1024474957726242</c:v>
                </c:pt>
                <c:pt idx="28131">
                  <c:v>1.102054546377965</c:v>
                </c:pt>
                <c:pt idx="28132">
                  <c:v>1.101710785480907</c:v>
                </c:pt>
                <c:pt idx="28133">
                  <c:v>1.103533740017735</c:v>
                </c:pt>
                <c:pt idx="28134">
                  <c:v>1.1016635793818117</c:v>
                </c:pt>
                <c:pt idx="28135">
                  <c:v>1.1021304474794629</c:v>
                </c:pt>
                <c:pt idx="28136">
                  <c:v>1.1011307845422245</c:v>
                </c:pt>
                <c:pt idx="28137">
                  <c:v>1.1030185762708191</c:v>
                </c:pt>
                <c:pt idx="28138">
                  <c:v>1.101840032316362</c:v>
                </c:pt>
                <c:pt idx="28139">
                  <c:v>1.1030776551231316</c:v>
                </c:pt>
                <c:pt idx="28140">
                  <c:v>1.1025087156274771</c:v>
                </c:pt>
                <c:pt idx="28141">
                  <c:v>1.1026582130731846</c:v>
                </c:pt>
                <c:pt idx="28142">
                  <c:v>1.1015674973992904</c:v>
                </c:pt>
                <c:pt idx="28143">
                  <c:v>1.1020501958445788</c:v>
                </c:pt>
                <c:pt idx="28144">
                  <c:v>1.1020492081958855</c:v>
                </c:pt>
                <c:pt idx="28145">
                  <c:v>1.1017938412285739</c:v>
                </c:pt>
                <c:pt idx="28146">
                  <c:v>1.1021903738198056</c:v>
                </c:pt>
                <c:pt idx="28147">
                  <c:v>1.1019343922206628</c:v>
                </c:pt>
                <c:pt idx="28148">
                  <c:v>1.1010722646053888</c:v>
                </c:pt>
                <c:pt idx="28149">
                  <c:v>1.1029014915629789</c:v>
                </c:pt>
                <c:pt idx="28150">
                  <c:v>1.1023687277857757</c:v>
                </c:pt>
                <c:pt idx="28151">
                  <c:v>1.1025036442562883</c:v>
                </c:pt>
                <c:pt idx="28152">
                  <c:v>1.1017934437507286</c:v>
                </c:pt>
                <c:pt idx="28153">
                  <c:v>1.1009173660457736</c:v>
                </c:pt>
                <c:pt idx="28154">
                  <c:v>1.1021987131275985</c:v>
                </c:pt>
                <c:pt idx="28155">
                  <c:v>1.1018087983784983</c:v>
                </c:pt>
                <c:pt idx="28156">
                  <c:v>1.1028188612874883</c:v>
                </c:pt>
                <c:pt idx="28157">
                  <c:v>1.1023007236752838</c:v>
                </c:pt>
                <c:pt idx="28158">
                  <c:v>1.1021106503374389</c:v>
                </c:pt>
                <c:pt idx="28159">
                  <c:v>1.1028743443060256</c:v>
                </c:pt>
                <c:pt idx="28160">
                  <c:v>1.1016839972209749</c:v>
                </c:pt>
                <c:pt idx="28161">
                  <c:v>1.1008411986628615</c:v>
                </c:pt>
                <c:pt idx="28162">
                  <c:v>1.1024141347228462</c:v>
                </c:pt>
                <c:pt idx="28163">
                  <c:v>1.1024730444516559</c:v>
                </c:pt>
                <c:pt idx="28164">
                  <c:v>1.1026089941292303</c:v>
                </c:pt>
                <c:pt idx="28165">
                  <c:v>1.1024942266093485</c:v>
                </c:pt>
                <c:pt idx="28166">
                  <c:v>1.1018741468937836</c:v>
                </c:pt>
                <c:pt idx="28167">
                  <c:v>1.1032539344599379</c:v>
                </c:pt>
                <c:pt idx="28168">
                  <c:v>1.1009060552224381</c:v>
                </c:pt>
                <c:pt idx="28169">
                  <c:v>1.1016400844776615</c:v>
                </c:pt>
                <c:pt idx="28170">
                  <c:v>1.1016483358515161</c:v>
                </c:pt>
                <c:pt idx="28171">
                  <c:v>1.1024181901056145</c:v>
                </c:pt>
                <c:pt idx="28172">
                  <c:v>1.1019401627250713</c:v>
                </c:pt>
                <c:pt idx="28173">
                  <c:v>1.1015497868191262</c:v>
                </c:pt>
                <c:pt idx="28174">
                  <c:v>1.1009028955661446</c:v>
                </c:pt>
                <c:pt idx="28175">
                  <c:v>1.1021912327332326</c:v>
                </c:pt>
                <c:pt idx="28176">
                  <c:v>1.1028695334316554</c:v>
                </c:pt>
                <c:pt idx="28177">
                  <c:v>1.1031536921418332</c:v>
                </c:pt>
                <c:pt idx="28178">
                  <c:v>1.1028197509822391</c:v>
                </c:pt>
                <c:pt idx="28179">
                  <c:v>1.101522618512724</c:v>
                </c:pt>
                <c:pt idx="28180">
                  <c:v>1.1019213486738111</c:v>
                </c:pt>
                <c:pt idx="28181">
                  <c:v>1.1024296167547365</c:v>
                </c:pt>
                <c:pt idx="28182">
                  <c:v>1.1024663658160614</c:v>
                </c:pt>
                <c:pt idx="28183">
                  <c:v>1.1032837163938007</c:v>
                </c:pt>
                <c:pt idx="28184">
                  <c:v>1.1026048804919071</c:v>
                </c:pt>
                <c:pt idx="28185">
                  <c:v>1.1017554389917028</c:v>
                </c:pt>
                <c:pt idx="28186">
                  <c:v>1.1026023218488938</c:v>
                </c:pt>
                <c:pt idx="28187">
                  <c:v>1.1010991185404164</c:v>
                </c:pt>
                <c:pt idx="28188">
                  <c:v>1.1028586002911778</c:v>
                </c:pt>
                <c:pt idx="28189">
                  <c:v>1.1024047022460293</c:v>
                </c:pt>
                <c:pt idx="28190">
                  <c:v>1.10252709963478</c:v>
                </c:pt>
                <c:pt idx="28191">
                  <c:v>1.1018274342292991</c:v>
                </c:pt>
                <c:pt idx="28192">
                  <c:v>1.101804519008563</c:v>
                </c:pt>
                <c:pt idx="28193">
                  <c:v>1.1027047274842168</c:v>
                </c:pt>
                <c:pt idx="28194">
                  <c:v>1.1025065950109796</c:v>
                </c:pt>
                <c:pt idx="28195">
                  <c:v>1.1015548812926901</c:v>
                </c:pt>
                <c:pt idx="28196">
                  <c:v>1.1025557452611259</c:v>
                </c:pt>
                <c:pt idx="28197">
                  <c:v>1.1014170087393227</c:v>
                </c:pt>
                <c:pt idx="28198">
                  <c:v>1.1021346635796665</c:v>
                </c:pt>
                <c:pt idx="28199">
                  <c:v>1.1020684032062573</c:v>
                </c:pt>
                <c:pt idx="28200">
                  <c:v>1.10257886415446</c:v>
                </c:pt>
                <c:pt idx="28201">
                  <c:v>1.1015895616368276</c:v>
                </c:pt>
                <c:pt idx="28202">
                  <c:v>1.1006705463747519</c:v>
                </c:pt>
                <c:pt idx="28203">
                  <c:v>1.102137207879736</c:v>
                </c:pt>
                <c:pt idx="28204">
                  <c:v>1.1023984543143897</c:v>
                </c:pt>
                <c:pt idx="28205">
                  <c:v>1.1023902056334458</c:v>
                </c:pt>
                <c:pt idx="28206">
                  <c:v>1.1028829280266972</c:v>
                </c:pt>
                <c:pt idx="28207">
                  <c:v>1.1011800731451553</c:v>
                </c:pt>
                <c:pt idx="28208">
                  <c:v>1.1018911735930776</c:v>
                </c:pt>
                <c:pt idx="28209">
                  <c:v>1.1031570579986771</c:v>
                </c:pt>
                <c:pt idx="28210">
                  <c:v>1.1021318048803099</c:v>
                </c:pt>
                <c:pt idx="28211">
                  <c:v>1.1014510179346648</c:v>
                </c:pt>
                <c:pt idx="28212">
                  <c:v>1.1032867275900629</c:v>
                </c:pt>
                <c:pt idx="28213">
                  <c:v>1.1023375264997588</c:v>
                </c:pt>
                <c:pt idx="28214">
                  <c:v>1.1018620890311317</c:v>
                </c:pt>
                <c:pt idx="28215">
                  <c:v>1.1023018525909525</c:v>
                </c:pt>
                <c:pt idx="28216">
                  <c:v>1.1025972463513318</c:v>
                </c:pt>
                <c:pt idx="28217">
                  <c:v>1.1029132562028539</c:v>
                </c:pt>
                <c:pt idx="28218">
                  <c:v>1.1028379316934844</c:v>
                </c:pt>
                <c:pt idx="28219">
                  <c:v>1.1018335180936192</c:v>
                </c:pt>
                <c:pt idx="28220">
                  <c:v>1.1027854551553153</c:v>
                </c:pt>
                <c:pt idx="28221">
                  <c:v>1.1023283146973035</c:v>
                </c:pt>
                <c:pt idx="28222">
                  <c:v>1.1018782667660576</c:v>
                </c:pt>
                <c:pt idx="28223">
                  <c:v>1.1018732933922382</c:v>
                </c:pt>
                <c:pt idx="28224">
                  <c:v>1.1020654779018386</c:v>
                </c:pt>
                <c:pt idx="28225">
                  <c:v>1.1014950860665664</c:v>
                </c:pt>
                <c:pt idx="28226">
                  <c:v>1.1031252037228472</c:v>
                </c:pt>
                <c:pt idx="28227">
                  <c:v>1.1025462768707686</c:v>
                </c:pt>
                <c:pt idx="28228">
                  <c:v>1.1025696199381418</c:v>
                </c:pt>
                <c:pt idx="28229">
                  <c:v>1.1016776884527624</c:v>
                </c:pt>
                <c:pt idx="28230">
                  <c:v>1.1026359649783244</c:v>
                </c:pt>
                <c:pt idx="28231">
                  <c:v>1.1021174649024876</c:v>
                </c:pt>
                <c:pt idx="28232">
                  <c:v>1.103246750937587</c:v>
                </c:pt>
                <c:pt idx="28233">
                  <c:v>1.1008428328097228</c:v>
                </c:pt>
                <c:pt idx="28234">
                  <c:v>1.102661885880881</c:v>
                </c:pt>
                <c:pt idx="28235">
                  <c:v>1.1008914932249423</c:v>
                </c:pt>
                <c:pt idx="28236">
                  <c:v>1.1018579468364171</c:v>
                </c:pt>
                <c:pt idx="28237">
                  <c:v>1.101980055879251</c:v>
                </c:pt>
                <c:pt idx="28238">
                  <c:v>1.1019008267259554</c:v>
                </c:pt>
                <c:pt idx="28239">
                  <c:v>1.1020287213605859</c:v>
                </c:pt>
                <c:pt idx="28240">
                  <c:v>1.1000134176334742</c:v>
                </c:pt>
                <c:pt idx="28241">
                  <c:v>1.102975015073288</c:v>
                </c:pt>
                <c:pt idx="28242">
                  <c:v>1.1017275273962919</c:v>
                </c:pt>
                <c:pt idx="28243">
                  <c:v>1.1017079328449755</c:v>
                </c:pt>
                <c:pt idx="28244">
                  <c:v>1.1025904058004026</c:v>
                </c:pt>
                <c:pt idx="28245">
                  <c:v>1.102238686890616</c:v>
                </c:pt>
                <c:pt idx="28246">
                  <c:v>1.1024082632272207</c:v>
                </c:pt>
                <c:pt idx="28247">
                  <c:v>1.1031948890435188</c:v>
                </c:pt>
                <c:pt idx="28248">
                  <c:v>1.1019498597813706</c:v>
                </c:pt>
                <c:pt idx="28249">
                  <c:v>1.102595462374697</c:v>
                </c:pt>
                <c:pt idx="28250">
                  <c:v>1.1022080167263231</c:v>
                </c:pt>
                <c:pt idx="28251">
                  <c:v>1.1027241282931579</c:v>
                </c:pt>
                <c:pt idx="28252">
                  <c:v>1.1027288558489883</c:v>
                </c:pt>
                <c:pt idx="28253">
                  <c:v>1.1017682961282762</c:v>
                </c:pt>
                <c:pt idx="28254">
                  <c:v>1.1015652493307118</c:v>
                </c:pt>
                <c:pt idx="28255">
                  <c:v>1.1012952344038933</c:v>
                </c:pt>
                <c:pt idx="28256">
                  <c:v>1.1026579257375178</c:v>
                </c:pt>
                <c:pt idx="28257">
                  <c:v>1.1024873787269114</c:v>
                </c:pt>
                <c:pt idx="28258">
                  <c:v>1.1025868382471391</c:v>
                </c:pt>
                <c:pt idx="28259">
                  <c:v>1.1018205090509472</c:v>
                </c:pt>
                <c:pt idx="28260">
                  <c:v>1.1021843900607124</c:v>
                </c:pt>
                <c:pt idx="28261">
                  <c:v>1.1023456455532852</c:v>
                </c:pt>
                <c:pt idx="28262">
                  <c:v>1.1016819269367017</c:v>
                </c:pt>
                <c:pt idx="28263">
                  <c:v>1.1029520379493349</c:v>
                </c:pt>
                <c:pt idx="28264">
                  <c:v>1.1021449495750655</c:v>
                </c:pt>
                <c:pt idx="28265">
                  <c:v>1.1021453852786671</c:v>
                </c:pt>
                <c:pt idx="28266">
                  <c:v>1.1021866356082739</c:v>
                </c:pt>
                <c:pt idx="28267">
                  <c:v>1.1028453032410079</c:v>
                </c:pt>
                <c:pt idx="28268">
                  <c:v>1.1024366080450849</c:v>
                </c:pt>
                <c:pt idx="28269">
                  <c:v>1.1021703955395636</c:v>
                </c:pt>
                <c:pt idx="28270">
                  <c:v>1.1034682623985914</c:v>
                </c:pt>
                <c:pt idx="28271">
                  <c:v>1.1030050014536945</c:v>
                </c:pt>
                <c:pt idx="28272">
                  <c:v>1.1024764528157243</c:v>
                </c:pt>
                <c:pt idx="28273">
                  <c:v>1.1027735040014734</c:v>
                </c:pt>
                <c:pt idx="28274">
                  <c:v>1.1024989488662562</c:v>
                </c:pt>
                <c:pt idx="28275">
                  <c:v>1.1032218764752764</c:v>
                </c:pt>
                <c:pt idx="28276">
                  <c:v>1.102985389029463</c:v>
                </c:pt>
                <c:pt idx="28277">
                  <c:v>1.1026032667031398</c:v>
                </c:pt>
                <c:pt idx="28278">
                  <c:v>1.1015811192132112</c:v>
                </c:pt>
                <c:pt idx="28279">
                  <c:v>1.1024546576411909</c:v>
                </c:pt>
                <c:pt idx="28280">
                  <c:v>1.1020024000803408</c:v>
                </c:pt>
                <c:pt idx="28281">
                  <c:v>1.1026362377595997</c:v>
                </c:pt>
                <c:pt idx="28282">
                  <c:v>1.1027939813709746</c:v>
                </c:pt>
                <c:pt idx="28283">
                  <c:v>1.1025102766166697</c:v>
                </c:pt>
                <c:pt idx="28284">
                  <c:v>1.1016350819687648</c:v>
                </c:pt>
                <c:pt idx="28285">
                  <c:v>1.1022919416043033</c:v>
                </c:pt>
                <c:pt idx="28286">
                  <c:v>1.1030098367847954</c:v>
                </c:pt>
                <c:pt idx="28287">
                  <c:v>1.102560267540285</c:v>
                </c:pt>
                <c:pt idx="28288">
                  <c:v>1.1029349899770839</c:v>
                </c:pt>
                <c:pt idx="28289">
                  <c:v>1.1020113975132266</c:v>
                </c:pt>
                <c:pt idx="28290">
                  <c:v>1.1019353280334838</c:v>
                </c:pt>
                <c:pt idx="28291">
                  <c:v>1.1021479941280417</c:v>
                </c:pt>
                <c:pt idx="28292">
                  <c:v>1.1015754942422977</c:v>
                </c:pt>
                <c:pt idx="28293">
                  <c:v>1.102547595473498</c:v>
                </c:pt>
                <c:pt idx="28294">
                  <c:v>1.1023596324321434</c:v>
                </c:pt>
                <c:pt idx="28295">
                  <c:v>1.1019081180541617</c:v>
                </c:pt>
                <c:pt idx="28296">
                  <c:v>1.1017979437861767</c:v>
                </c:pt>
                <c:pt idx="28297">
                  <c:v>1.1024907768108274</c:v>
                </c:pt>
                <c:pt idx="28298">
                  <c:v>1.1019155742603683</c:v>
                </c:pt>
                <c:pt idx="28299">
                  <c:v>1.1029209728366645</c:v>
                </c:pt>
                <c:pt idx="28300">
                  <c:v>1.1023244559842369</c:v>
                </c:pt>
                <c:pt idx="28301">
                  <c:v>1.102896586749053</c:v>
                </c:pt>
                <c:pt idx="28302">
                  <c:v>1.1040856610699878</c:v>
                </c:pt>
                <c:pt idx="28303">
                  <c:v>1.1024460505671443</c:v>
                </c:pt>
                <c:pt idx="28304">
                  <c:v>1.1022500451490325</c:v>
                </c:pt>
                <c:pt idx="28305">
                  <c:v>1.1024020843472486</c:v>
                </c:pt>
                <c:pt idx="28306">
                  <c:v>1.1022588604721331</c:v>
                </c:pt>
                <c:pt idx="28307">
                  <c:v>1.1026190595439853</c:v>
                </c:pt>
                <c:pt idx="28308">
                  <c:v>1.1028109208399006</c:v>
                </c:pt>
                <c:pt idx="28309">
                  <c:v>1.1000809313476059</c:v>
                </c:pt>
                <c:pt idx="28310">
                  <c:v>1.102621407240119</c:v>
                </c:pt>
                <c:pt idx="28311">
                  <c:v>1.1020635081667851</c:v>
                </c:pt>
                <c:pt idx="28312">
                  <c:v>1.1028936904199391</c:v>
                </c:pt>
                <c:pt idx="28313">
                  <c:v>1.1020264539212807</c:v>
                </c:pt>
                <c:pt idx="28314">
                  <c:v>1.1017148070421661</c:v>
                </c:pt>
                <c:pt idx="28315">
                  <c:v>1.1023376021108913</c:v>
                </c:pt>
                <c:pt idx="28316">
                  <c:v>1.1017163713942386</c:v>
                </c:pt>
                <c:pt idx="28317">
                  <c:v>1.1025973722750246</c:v>
                </c:pt>
                <c:pt idx="28318">
                  <c:v>1.1012518529522761</c:v>
                </c:pt>
                <c:pt idx="28319">
                  <c:v>1.1027222664755734</c:v>
                </c:pt>
                <c:pt idx="28320">
                  <c:v>1.1026668408063389</c:v>
                </c:pt>
                <c:pt idx="28321">
                  <c:v>1.102652392794528</c:v>
                </c:pt>
                <c:pt idx="28322">
                  <c:v>1.1019895583367219</c:v>
                </c:pt>
                <c:pt idx="28323">
                  <c:v>1.1017645585460063</c:v>
                </c:pt>
                <c:pt idx="28324">
                  <c:v>1.1025810619525898</c:v>
                </c:pt>
                <c:pt idx="28325">
                  <c:v>1.1023168573432724</c:v>
                </c:pt>
                <c:pt idx="28326">
                  <c:v>1.1026859091998813</c:v>
                </c:pt>
                <c:pt idx="28327">
                  <c:v>1.1021903738198056</c:v>
                </c:pt>
                <c:pt idx="28328">
                  <c:v>1.1016493894192163</c:v>
                </c:pt>
                <c:pt idx="28329">
                  <c:v>1.1013765975375367</c:v>
                </c:pt>
                <c:pt idx="28330">
                  <c:v>1.1017630512453596</c:v>
                </c:pt>
                <c:pt idx="28331">
                  <c:v>1.1025895691372103</c:v>
                </c:pt>
                <c:pt idx="28332">
                  <c:v>1.1028489071844765</c:v>
                </c:pt>
                <c:pt idx="28333">
                  <c:v>1.1036747214689271</c:v>
                </c:pt>
                <c:pt idx="28334">
                  <c:v>1.1022664665828588</c:v>
                </c:pt>
                <c:pt idx="28335">
                  <c:v>1.1026848727952827</c:v>
                </c:pt>
                <c:pt idx="28336">
                  <c:v>1.10250619621165</c:v>
                </c:pt>
                <c:pt idx="28337">
                  <c:v>1.1030506530224815</c:v>
                </c:pt>
                <c:pt idx="28338">
                  <c:v>1.101969996407363</c:v>
                </c:pt>
                <c:pt idx="28339">
                  <c:v>1.1016365856463473</c:v>
                </c:pt>
                <c:pt idx="28340">
                  <c:v>1.1026580439110953</c:v>
                </c:pt>
                <c:pt idx="28341">
                  <c:v>1.1013133636539953</c:v>
                </c:pt>
                <c:pt idx="28342">
                  <c:v>1.1030757007478782</c:v>
                </c:pt>
                <c:pt idx="28343">
                  <c:v>1.1010789096718097</c:v>
                </c:pt>
                <c:pt idx="28344">
                  <c:v>1.1021554486040939</c:v>
                </c:pt>
                <c:pt idx="28345">
                  <c:v>1.1013678965121101</c:v>
                </c:pt>
                <c:pt idx="28346">
                  <c:v>1.1031150085019985</c:v>
                </c:pt>
                <c:pt idx="28347">
                  <c:v>1.1025934502497075</c:v>
                </c:pt>
                <c:pt idx="28348">
                  <c:v>1.1025613531562173</c:v>
                </c:pt>
                <c:pt idx="28349">
                  <c:v>1.1028877274415685</c:v>
                </c:pt>
                <c:pt idx="28350">
                  <c:v>1.1012194010670924</c:v>
                </c:pt>
                <c:pt idx="28351">
                  <c:v>1.1011549871292254</c:v>
                </c:pt>
                <c:pt idx="28352">
                  <c:v>1.1005680811615997</c:v>
                </c:pt>
                <c:pt idx="28353">
                  <c:v>1.1010191415172967</c:v>
                </c:pt>
                <c:pt idx="28354">
                  <c:v>1.1014712756181322</c:v>
                </c:pt>
                <c:pt idx="28355">
                  <c:v>1.1017249295830625</c:v>
                </c:pt>
                <c:pt idx="28356">
                  <c:v>1.1029125773391917</c:v>
                </c:pt>
                <c:pt idx="28357">
                  <c:v>1.1017951604864105</c:v>
                </c:pt>
                <c:pt idx="28358">
                  <c:v>1.1025490288294222</c:v>
                </c:pt>
                <c:pt idx="28359">
                  <c:v>1.1016849514874167</c:v>
                </c:pt>
                <c:pt idx="28360">
                  <c:v>1.102206112450113</c:v>
                </c:pt>
                <c:pt idx="28361">
                  <c:v>1.1022614132581559</c:v>
                </c:pt>
                <c:pt idx="28362">
                  <c:v>1.1012454601321326</c:v>
                </c:pt>
                <c:pt idx="28363">
                  <c:v>1.1035342608961101</c:v>
                </c:pt>
                <c:pt idx="28364">
                  <c:v>1.1020500836259919</c:v>
                </c:pt>
                <c:pt idx="28365">
                  <c:v>1.1018639811775908</c:v>
                </c:pt>
                <c:pt idx="28366">
                  <c:v>1.1038229437555482</c:v>
                </c:pt>
                <c:pt idx="28367">
                  <c:v>1.1020506983367779</c:v>
                </c:pt>
                <c:pt idx="28368">
                  <c:v>1.101608860189583</c:v>
                </c:pt>
                <c:pt idx="28369">
                  <c:v>1.1028397960530101</c:v>
                </c:pt>
                <c:pt idx="28370">
                  <c:v>1.1027145789171502</c:v>
                </c:pt>
                <c:pt idx="28371">
                  <c:v>1.1013957230731262</c:v>
                </c:pt>
                <c:pt idx="28372">
                  <c:v>1.102251436166515</c:v>
                </c:pt>
                <c:pt idx="28373">
                  <c:v>1.1024328648815378</c:v>
                </c:pt>
                <c:pt idx="28374">
                  <c:v>1.1024754760296549</c:v>
                </c:pt>
                <c:pt idx="28375">
                  <c:v>1.1015826631190919</c:v>
                </c:pt>
                <c:pt idx="28376">
                  <c:v>1.1025306300840476</c:v>
                </c:pt>
                <c:pt idx="28377">
                  <c:v>1.1017408756119706</c:v>
                </c:pt>
                <c:pt idx="28378">
                  <c:v>1.1008389489948409</c:v>
                </c:pt>
                <c:pt idx="28379">
                  <c:v>1.1028977136868603</c:v>
                </c:pt>
                <c:pt idx="28380">
                  <c:v>1.1025568261092729</c:v>
                </c:pt>
                <c:pt idx="28381">
                  <c:v>1.1027840664900186</c:v>
                </c:pt>
                <c:pt idx="28382">
                  <c:v>1.1025708110375245</c:v>
                </c:pt>
                <c:pt idx="28383">
                  <c:v>1.1027662083763594</c:v>
                </c:pt>
                <c:pt idx="28384">
                  <c:v>1.1017896641730118</c:v>
                </c:pt>
                <c:pt idx="28385">
                  <c:v>1.1022841865710753</c:v>
                </c:pt>
                <c:pt idx="28386">
                  <c:v>1.1028496774775629</c:v>
                </c:pt>
                <c:pt idx="28387">
                  <c:v>1.1017711952034159</c:v>
                </c:pt>
                <c:pt idx="28388">
                  <c:v>1.1025336049624135</c:v>
                </c:pt>
                <c:pt idx="28389">
                  <c:v>1.1025966260568303</c:v>
                </c:pt>
                <c:pt idx="28390">
                  <c:v>1.1030628450836639</c:v>
                </c:pt>
                <c:pt idx="28391">
                  <c:v>1.1014616519707798</c:v>
                </c:pt>
                <c:pt idx="28392">
                  <c:v>1.1008547693146888</c:v>
                </c:pt>
                <c:pt idx="28393">
                  <c:v>1.1006622460594375</c:v>
                </c:pt>
                <c:pt idx="28394">
                  <c:v>1.1012300283993193</c:v>
                </c:pt>
                <c:pt idx="28395">
                  <c:v>1.1019869536663869</c:v>
                </c:pt>
                <c:pt idx="28396">
                  <c:v>1.1012539648849242</c:v>
                </c:pt>
                <c:pt idx="28397">
                  <c:v>1.1013007081148205</c:v>
                </c:pt>
                <c:pt idx="28398">
                  <c:v>1.1017350420399792</c:v>
                </c:pt>
                <c:pt idx="28399">
                  <c:v>1.1018928506868744</c:v>
                </c:pt>
                <c:pt idx="28400">
                  <c:v>1.1022862948654479</c:v>
                </c:pt>
                <c:pt idx="28401">
                  <c:v>1.1031100210850322</c:v>
                </c:pt>
                <c:pt idx="28402">
                  <c:v>1.1016289610197323</c:v>
                </c:pt>
                <c:pt idx="28403">
                  <c:v>1.1025172544871136</c:v>
                </c:pt>
                <c:pt idx="28404">
                  <c:v>1.1026368351889217</c:v>
                </c:pt>
                <c:pt idx="28405">
                  <c:v>1.1032663257051369</c:v>
                </c:pt>
                <c:pt idx="28406">
                  <c:v>1.1019887751152992</c:v>
                </c:pt>
                <c:pt idx="28407">
                  <c:v>1.1016895469880683</c:v>
                </c:pt>
                <c:pt idx="28408">
                  <c:v>1.1019025477624065</c:v>
                </c:pt>
                <c:pt idx="28409">
                  <c:v>1.102710153278939</c:v>
                </c:pt>
                <c:pt idx="28410">
                  <c:v>1.1022267834619099</c:v>
                </c:pt>
                <c:pt idx="28411">
                  <c:v>1.1014188686416657</c:v>
                </c:pt>
                <c:pt idx="28412">
                  <c:v>1.101787789677968</c:v>
                </c:pt>
                <c:pt idx="28413">
                  <c:v>1.101279036104809</c:v>
                </c:pt>
                <c:pt idx="28414">
                  <c:v>1.1016368865986144</c:v>
                </c:pt>
                <c:pt idx="28415">
                  <c:v>1.1021409786084704</c:v>
                </c:pt>
                <c:pt idx="28416">
                  <c:v>1.1016901265565953</c:v>
                </c:pt>
                <c:pt idx="28417">
                  <c:v>1.1015944983591641</c:v>
                </c:pt>
                <c:pt idx="28418">
                  <c:v>1.1031601960147284</c:v>
                </c:pt>
                <c:pt idx="28419">
                  <c:v>1.101773726585092</c:v>
                </c:pt>
                <c:pt idx="28420">
                  <c:v>1.1024095763875017</c:v>
                </c:pt>
                <c:pt idx="28421">
                  <c:v>1.1022088749373007</c:v>
                </c:pt>
                <c:pt idx="28422">
                  <c:v>1.1015921354827698</c:v>
                </c:pt>
                <c:pt idx="28423">
                  <c:v>1.1017737093690574</c:v>
                </c:pt>
                <c:pt idx="28424">
                  <c:v>1.1026363313431822</c:v>
                </c:pt>
                <c:pt idx="28425">
                  <c:v>1.101198889048858</c:v>
                </c:pt>
                <c:pt idx="28426">
                  <c:v>1.1019012367005294</c:v>
                </c:pt>
                <c:pt idx="28427">
                  <c:v>1.1018920829720986</c:v>
                </c:pt>
                <c:pt idx="28428">
                  <c:v>1.1031869495639137</c:v>
                </c:pt>
                <c:pt idx="28429">
                  <c:v>1.1031285504981738</c:v>
                </c:pt>
                <c:pt idx="28430">
                  <c:v>1.1017451657731703</c:v>
                </c:pt>
                <c:pt idx="28431">
                  <c:v>1.1026235674806606</c:v>
                </c:pt>
                <c:pt idx="28432">
                  <c:v>1.1015390249803905</c:v>
                </c:pt>
                <c:pt idx="28433">
                  <c:v>1.1018339623879509</c:v>
                </c:pt>
                <c:pt idx="28434">
                  <c:v>1.1020283192527389</c:v>
                </c:pt>
                <c:pt idx="28435">
                  <c:v>1.1014871698351232</c:v>
                </c:pt>
                <c:pt idx="28436">
                  <c:v>1.1023247187365746</c:v>
                </c:pt>
                <c:pt idx="28437">
                  <c:v>1.1025461211608549</c:v>
                </c:pt>
                <c:pt idx="28438">
                  <c:v>1.1023270704388652</c:v>
                </c:pt>
                <c:pt idx="28439">
                  <c:v>1.1014604650942621</c:v>
                </c:pt>
                <c:pt idx="28440">
                  <c:v>1.102696143865622</c:v>
                </c:pt>
                <c:pt idx="28441">
                  <c:v>1.1015747141067063</c:v>
                </c:pt>
                <c:pt idx="28442">
                  <c:v>1.101995112974016</c:v>
                </c:pt>
                <c:pt idx="28443">
                  <c:v>1.1011962682950176</c:v>
                </c:pt>
                <c:pt idx="28444">
                  <c:v>1.1027791163516631</c:v>
                </c:pt>
                <c:pt idx="28445">
                  <c:v>1.1022516226066845</c:v>
                </c:pt>
                <c:pt idx="28446">
                  <c:v>1.1021148703134083</c:v>
                </c:pt>
                <c:pt idx="28447">
                  <c:v>1.1027771725302744</c:v>
                </c:pt>
                <c:pt idx="28448">
                  <c:v>1.1029869868311264</c:v>
                </c:pt>
                <c:pt idx="28449">
                  <c:v>1.1019038402867178</c:v>
                </c:pt>
                <c:pt idx="28450">
                  <c:v>1.103366056674878</c:v>
                </c:pt>
                <c:pt idx="28451">
                  <c:v>1.1028588742646503</c:v>
                </c:pt>
                <c:pt idx="28452">
                  <c:v>1.1025834951259275</c:v>
                </c:pt>
                <c:pt idx="28453">
                  <c:v>1.1034805311011837</c:v>
                </c:pt>
                <c:pt idx="28454">
                  <c:v>1.102966076757028</c:v>
                </c:pt>
                <c:pt idx="28455">
                  <c:v>1.1015115208495134</c:v>
                </c:pt>
                <c:pt idx="28456">
                  <c:v>1.1014168130281579</c:v>
                </c:pt>
                <c:pt idx="28457">
                  <c:v>1.102248976827356</c:v>
                </c:pt>
                <c:pt idx="28458">
                  <c:v>1.1020126144821636</c:v>
                </c:pt>
                <c:pt idx="28459">
                  <c:v>1.1026173755659778</c:v>
                </c:pt>
                <c:pt idx="28460">
                  <c:v>1.1024691153461046</c:v>
                </c:pt>
                <c:pt idx="28461">
                  <c:v>1.1028086748207349</c:v>
                </c:pt>
                <c:pt idx="28462">
                  <c:v>1.103240225089466</c:v>
                </c:pt>
                <c:pt idx="28463">
                  <c:v>1.1023201954696698</c:v>
                </c:pt>
                <c:pt idx="28464">
                  <c:v>1.101903482277431</c:v>
                </c:pt>
                <c:pt idx="28465">
                  <c:v>1.102683360304654</c:v>
                </c:pt>
                <c:pt idx="28466">
                  <c:v>1.1021255251176523</c:v>
                </c:pt>
                <c:pt idx="28467">
                  <c:v>1.1035066172789461</c:v>
                </c:pt>
                <c:pt idx="28468">
                  <c:v>1.1023160593589043</c:v>
                </c:pt>
                <c:pt idx="28469">
                  <c:v>1.1021829244499237</c:v>
                </c:pt>
                <c:pt idx="28470">
                  <c:v>1.1026548310492896</c:v>
                </c:pt>
                <c:pt idx="28471">
                  <c:v>1.1024535014875365</c:v>
                </c:pt>
                <c:pt idx="28472">
                  <c:v>1.1020297764559726</c:v>
                </c:pt>
                <c:pt idx="28473">
                  <c:v>1.1029764264615745</c:v>
                </c:pt>
                <c:pt idx="28474">
                  <c:v>1.101766889007245</c:v>
                </c:pt>
                <c:pt idx="28475">
                  <c:v>1.1022868429611909</c:v>
                </c:pt>
                <c:pt idx="28476">
                  <c:v>1.1032962248769747</c:v>
                </c:pt>
                <c:pt idx="28477">
                  <c:v>1.103025693564595</c:v>
                </c:pt>
                <c:pt idx="28478">
                  <c:v>1.1027645272412037</c:v>
                </c:pt>
                <c:pt idx="28479">
                  <c:v>1.1023456667363392</c:v>
                </c:pt>
                <c:pt idx="28480">
                  <c:v>1.1024886730888015</c:v>
                </c:pt>
                <c:pt idx="28481">
                  <c:v>1.1028630683634753</c:v>
                </c:pt>
                <c:pt idx="28482">
                  <c:v>1.1021539152540913</c:v>
                </c:pt>
                <c:pt idx="28483">
                  <c:v>1.1026351220933193</c:v>
                </c:pt>
                <c:pt idx="28484">
                  <c:v>1.1016340609107791</c:v>
                </c:pt>
                <c:pt idx="28485">
                  <c:v>1.1017998355298209</c:v>
                </c:pt>
                <c:pt idx="28486">
                  <c:v>1.1010715761490013</c:v>
                </c:pt>
                <c:pt idx="28487">
                  <c:v>1.101606965291017</c:v>
                </c:pt>
                <c:pt idx="28488">
                  <c:v>1.1023462010547527</c:v>
                </c:pt>
                <c:pt idx="28489">
                  <c:v>1.1017103956665064</c:v>
                </c:pt>
                <c:pt idx="28490">
                  <c:v>1.1024221246117838</c:v>
                </c:pt>
                <c:pt idx="28491">
                  <c:v>1.1029522735228907</c:v>
                </c:pt>
                <c:pt idx="28492">
                  <c:v>1.1029973543053568</c:v>
                </c:pt>
                <c:pt idx="28493">
                  <c:v>1.1025506432794423</c:v>
                </c:pt>
                <c:pt idx="28494">
                  <c:v>1.1027908725296895</c:v>
                </c:pt>
                <c:pt idx="28495">
                  <c:v>1.1019306788401386</c:v>
                </c:pt>
                <c:pt idx="28496">
                  <c:v>1.1027723639404439</c:v>
                </c:pt>
                <c:pt idx="28497">
                  <c:v>1.1032569048846808</c:v>
                </c:pt>
                <c:pt idx="28498">
                  <c:v>1.1019135356361052</c:v>
                </c:pt>
                <c:pt idx="28499">
                  <c:v>1.1021781201086065</c:v>
                </c:pt>
                <c:pt idx="28500">
                  <c:v>1.1024445460078098</c:v>
                </c:pt>
                <c:pt idx="28501">
                  <c:v>1.1020178350967595</c:v>
                </c:pt>
                <c:pt idx="28502">
                  <c:v>1.1013091217214941</c:v>
                </c:pt>
                <c:pt idx="28503">
                  <c:v>1.1025198721674332</c:v>
                </c:pt>
                <c:pt idx="28504">
                  <c:v>1.101222641193031</c:v>
                </c:pt>
                <c:pt idx="28505">
                  <c:v>1.1026803602216948</c:v>
                </c:pt>
                <c:pt idx="28506">
                  <c:v>1.1018073522329512</c:v>
                </c:pt>
                <c:pt idx="28507">
                  <c:v>1.1019504262436965</c:v>
                </c:pt>
                <c:pt idx="28508">
                  <c:v>1.1017447624585743</c:v>
                </c:pt>
                <c:pt idx="28509">
                  <c:v>1.1022794875879383</c:v>
                </c:pt>
                <c:pt idx="28510">
                  <c:v>1.1034283058518553</c:v>
                </c:pt>
                <c:pt idx="28511">
                  <c:v>1.1015117676968471</c:v>
                </c:pt>
                <c:pt idx="28512">
                  <c:v>1.1021660621122382</c:v>
                </c:pt>
                <c:pt idx="28513">
                  <c:v>1.1036729136156056</c:v>
                </c:pt>
                <c:pt idx="28514">
                  <c:v>1.1017775894638229</c:v>
                </c:pt>
                <c:pt idx="28515">
                  <c:v>1.1021674668805455</c:v>
                </c:pt>
                <c:pt idx="28516">
                  <c:v>1.1011964744669969</c:v>
                </c:pt>
                <c:pt idx="28517">
                  <c:v>1.1026335310569422</c:v>
                </c:pt>
                <c:pt idx="28518">
                  <c:v>1.1019716449281387</c:v>
                </c:pt>
                <c:pt idx="28519">
                  <c:v>1.1029829426553346</c:v>
                </c:pt>
                <c:pt idx="28520">
                  <c:v>1.102054566160946</c:v>
                </c:pt>
                <c:pt idx="28521">
                  <c:v>1.1021642514625101</c:v>
                </c:pt>
                <c:pt idx="28522">
                  <c:v>1.101694434166443</c:v>
                </c:pt>
                <c:pt idx="28523">
                  <c:v>1.1035027595516471</c:v>
                </c:pt>
                <c:pt idx="28524">
                  <c:v>1.102875137522306</c:v>
                </c:pt>
                <c:pt idx="28525">
                  <c:v>1.1014834612113198</c:v>
                </c:pt>
                <c:pt idx="28526">
                  <c:v>1.1016375596400287</c:v>
                </c:pt>
                <c:pt idx="28527">
                  <c:v>1.1012828184726264</c:v>
                </c:pt>
                <c:pt idx="28528">
                  <c:v>1.1016285257396321</c:v>
                </c:pt>
                <c:pt idx="28529">
                  <c:v>1.1023169396912189</c:v>
                </c:pt>
                <c:pt idx="28530">
                  <c:v>1.1019325351600469</c:v>
                </c:pt>
                <c:pt idx="28531">
                  <c:v>1.1014922951600965</c:v>
                </c:pt>
                <c:pt idx="28532">
                  <c:v>1.1027534821261709</c:v>
                </c:pt>
                <c:pt idx="28533">
                  <c:v>1.1022302245058428</c:v>
                </c:pt>
                <c:pt idx="28534">
                  <c:v>1.1013738564223288</c:v>
                </c:pt>
                <c:pt idx="28535">
                  <c:v>1.1017049143638007</c:v>
                </c:pt>
                <c:pt idx="28536">
                  <c:v>1.1035300522007088</c:v>
                </c:pt>
                <c:pt idx="28537">
                  <c:v>1.1038172008434906</c:v>
                </c:pt>
                <c:pt idx="28538">
                  <c:v>1.1031096466144639</c:v>
                </c:pt>
                <c:pt idx="28539">
                  <c:v>1.101723766411441</c:v>
                </c:pt>
                <c:pt idx="28540">
                  <c:v>1.1032403103029944</c:v>
                </c:pt>
                <c:pt idx="28541">
                  <c:v>1.1032805669977988</c:v>
                </c:pt>
                <c:pt idx="28542">
                  <c:v>1.102145032660556</c:v>
                </c:pt>
                <c:pt idx="28543">
                  <c:v>1.1027069107845249</c:v>
                </c:pt>
                <c:pt idx="28544">
                  <c:v>1.1021424598901555</c:v>
                </c:pt>
                <c:pt idx="28545">
                  <c:v>1.101796633805789</c:v>
                </c:pt>
                <c:pt idx="28546">
                  <c:v>1.1036061638174126</c:v>
                </c:pt>
                <c:pt idx="28547">
                  <c:v>1.1029427485228578</c:v>
                </c:pt>
                <c:pt idx="28548">
                  <c:v>1.1026512469594396</c:v>
                </c:pt>
                <c:pt idx="28549">
                  <c:v>1.1029303987183436</c:v>
                </c:pt>
                <c:pt idx="28550">
                  <c:v>1.1025004771257707</c:v>
                </c:pt>
                <c:pt idx="28551">
                  <c:v>1.1028892967287651</c:v>
                </c:pt>
                <c:pt idx="28552">
                  <c:v>1.1027545568293262</c:v>
                </c:pt>
                <c:pt idx="28553">
                  <c:v>1.1018180546649541</c:v>
                </c:pt>
                <c:pt idx="28554">
                  <c:v>1.1018318451277407</c:v>
                </c:pt>
                <c:pt idx="28555">
                  <c:v>1.1039693639513299</c:v>
                </c:pt>
                <c:pt idx="28556">
                  <c:v>1.1019088805766952</c:v>
                </c:pt>
                <c:pt idx="28557">
                  <c:v>1.101972185917389</c:v>
                </c:pt>
                <c:pt idx="28558">
                  <c:v>1.1030872096532298</c:v>
                </c:pt>
                <c:pt idx="28559">
                  <c:v>1.1031578206710755</c:v>
                </c:pt>
                <c:pt idx="28560">
                  <c:v>1.1020622138808223</c:v>
                </c:pt>
                <c:pt idx="28561">
                  <c:v>1.1025133417742488</c:v>
                </c:pt>
                <c:pt idx="28562">
                  <c:v>1.1012901939514976</c:v>
                </c:pt>
                <c:pt idx="28563">
                  <c:v>1.1033452411484828</c:v>
                </c:pt>
                <c:pt idx="28564">
                  <c:v>1.101499959340845</c:v>
                </c:pt>
                <c:pt idx="28565">
                  <c:v>1.1021223340248383</c:v>
                </c:pt>
                <c:pt idx="28566">
                  <c:v>1.1015545406253668</c:v>
                </c:pt>
                <c:pt idx="28567">
                  <c:v>1.1031238062319195</c:v>
                </c:pt>
                <c:pt idx="28568">
                  <c:v>1.1022004653670565</c:v>
                </c:pt>
                <c:pt idx="28569">
                  <c:v>1.1015453131593875</c:v>
                </c:pt>
                <c:pt idx="28570">
                  <c:v>1.1023322273365161</c:v>
                </c:pt>
                <c:pt idx="28571">
                  <c:v>1.1018612416532834</c:v>
                </c:pt>
                <c:pt idx="28572">
                  <c:v>1.1023228693658564</c:v>
                </c:pt>
                <c:pt idx="28573">
                  <c:v>1.1030816852663881</c:v>
                </c:pt>
                <c:pt idx="28574">
                  <c:v>1.102642366994232</c:v>
                </c:pt>
                <c:pt idx="28575">
                  <c:v>1.1026811163463555</c:v>
                </c:pt>
                <c:pt idx="28576">
                  <c:v>1.1015505841528614</c:v>
                </c:pt>
                <c:pt idx="28577">
                  <c:v>1.1019180189946178</c:v>
                </c:pt>
                <c:pt idx="28578">
                  <c:v>1.1005946599666721</c:v>
                </c:pt>
                <c:pt idx="28579">
                  <c:v>1.1012300228580545</c:v>
                </c:pt>
                <c:pt idx="28580">
                  <c:v>1.1015664400121932</c:v>
                </c:pt>
                <c:pt idx="28581">
                  <c:v>1.1025437866015808</c:v>
                </c:pt>
                <c:pt idx="28582">
                  <c:v>1.1012964439747257</c:v>
                </c:pt>
                <c:pt idx="28583">
                  <c:v>1.1026339903054063</c:v>
                </c:pt>
                <c:pt idx="28584">
                  <c:v>1.1031413616107519</c:v>
                </c:pt>
                <c:pt idx="28585">
                  <c:v>1.1020301084252084</c:v>
                </c:pt>
                <c:pt idx="28586">
                  <c:v>1.1016683691531763</c:v>
                </c:pt>
                <c:pt idx="28587">
                  <c:v>1.1016620159282511</c:v>
                </c:pt>
                <c:pt idx="28588">
                  <c:v>1.1023123695355379</c:v>
                </c:pt>
                <c:pt idx="28589">
                  <c:v>1.1027701750931826</c:v>
                </c:pt>
                <c:pt idx="28590">
                  <c:v>1.1023893046678306</c:v>
                </c:pt>
                <c:pt idx="28591">
                  <c:v>1.1030585778742483</c:v>
                </c:pt>
                <c:pt idx="28592">
                  <c:v>1.1021957643335791</c:v>
                </c:pt>
                <c:pt idx="28593">
                  <c:v>1.1019496664266097</c:v>
                </c:pt>
                <c:pt idx="28594">
                  <c:v>1.1011757684031296</c:v>
                </c:pt>
                <c:pt idx="28595">
                  <c:v>1.1024100775685328</c:v>
                </c:pt>
                <c:pt idx="28596">
                  <c:v>1.1022782554898383</c:v>
                </c:pt>
                <c:pt idx="28597">
                  <c:v>1.1006412615592855</c:v>
                </c:pt>
                <c:pt idx="28598">
                  <c:v>1.1021980101028355</c:v>
                </c:pt>
                <c:pt idx="28599">
                  <c:v>1.1013699120640359</c:v>
                </c:pt>
                <c:pt idx="28600">
                  <c:v>1.102846891578112</c:v>
                </c:pt>
                <c:pt idx="28601">
                  <c:v>1.1021798853300404</c:v>
                </c:pt>
                <c:pt idx="28602">
                  <c:v>1.101343107323602</c:v>
                </c:pt>
                <c:pt idx="28603">
                  <c:v>1.1026245063860942</c:v>
                </c:pt>
                <c:pt idx="28604">
                  <c:v>1.1022418883845504</c:v>
                </c:pt>
                <c:pt idx="28605">
                  <c:v>1.1032091542514635</c:v>
                </c:pt>
                <c:pt idx="28606">
                  <c:v>1.1022057626718154</c:v>
                </c:pt>
                <c:pt idx="28607">
                  <c:v>1.1022203326653204</c:v>
                </c:pt>
                <c:pt idx="28608">
                  <c:v>1.1022637577800984</c:v>
                </c:pt>
                <c:pt idx="28609">
                  <c:v>1.1013509599397</c:v>
                </c:pt>
                <c:pt idx="28610">
                  <c:v>1.1020091026846528</c:v>
                </c:pt>
                <c:pt idx="28611">
                  <c:v>1.1018535698726963</c:v>
                </c:pt>
                <c:pt idx="28612">
                  <c:v>1.1014697318559146</c:v>
                </c:pt>
                <c:pt idx="28613">
                  <c:v>1.1031095106481468</c:v>
                </c:pt>
                <c:pt idx="28614">
                  <c:v>1.1026362545472557</c:v>
                </c:pt>
                <c:pt idx="28615">
                  <c:v>1.1033346715944439</c:v>
                </c:pt>
                <c:pt idx="28616">
                  <c:v>1.1022940292904646</c:v>
                </c:pt>
                <c:pt idx="28617">
                  <c:v>1.1031966938924602</c:v>
                </c:pt>
                <c:pt idx="28618">
                  <c:v>1.1024351571334503</c:v>
                </c:pt>
                <c:pt idx="28619">
                  <c:v>1.1010379767690912</c:v>
                </c:pt>
                <c:pt idx="28620">
                  <c:v>1.1030814333514574</c:v>
                </c:pt>
                <c:pt idx="28621">
                  <c:v>1.1022121903795756</c:v>
                </c:pt>
                <c:pt idx="28622">
                  <c:v>1.1017212179128042</c:v>
                </c:pt>
                <c:pt idx="28623">
                  <c:v>1.1018243134062662</c:v>
                </c:pt>
                <c:pt idx="28624">
                  <c:v>1.1016339453895656</c:v>
                </c:pt>
                <c:pt idx="28625">
                  <c:v>1.103715122896906</c:v>
                </c:pt>
                <c:pt idx="28626">
                  <c:v>1.1025759921750231</c:v>
                </c:pt>
                <c:pt idx="28627">
                  <c:v>1.1030908931124579</c:v>
                </c:pt>
                <c:pt idx="28628">
                  <c:v>1.1024396701614905</c:v>
                </c:pt>
                <c:pt idx="28629">
                  <c:v>1.1018258648844779</c:v>
                </c:pt>
                <c:pt idx="28630">
                  <c:v>1.1024341538537445</c:v>
                </c:pt>
                <c:pt idx="28631">
                  <c:v>1.1018672137147558</c:v>
                </c:pt>
                <c:pt idx="28632">
                  <c:v>1.1024117566059526</c:v>
                </c:pt>
                <c:pt idx="28633">
                  <c:v>1.1021573213724383</c:v>
                </c:pt>
                <c:pt idx="28634">
                  <c:v>1.1023624802594143</c:v>
                </c:pt>
                <c:pt idx="28635">
                  <c:v>1.1021981964556715</c:v>
                </c:pt>
                <c:pt idx="28636">
                  <c:v>1.1021968113828242</c:v>
                </c:pt>
                <c:pt idx="28637">
                  <c:v>1.1022623898717996</c:v>
                </c:pt>
                <c:pt idx="28638">
                  <c:v>1.1020269687910349</c:v>
                </c:pt>
                <c:pt idx="28639">
                  <c:v>1.1028242346489667</c:v>
                </c:pt>
                <c:pt idx="28640">
                  <c:v>1.1016142802389413</c:v>
                </c:pt>
                <c:pt idx="28641">
                  <c:v>1.1023528799354521</c:v>
                </c:pt>
                <c:pt idx="28642">
                  <c:v>1.102260315877345</c:v>
                </c:pt>
                <c:pt idx="28643">
                  <c:v>1.1028474176800802</c:v>
                </c:pt>
                <c:pt idx="28644">
                  <c:v>1.1029070361120861</c:v>
                </c:pt>
                <c:pt idx="28645">
                  <c:v>1.1011015571269922</c:v>
                </c:pt>
                <c:pt idx="28646">
                  <c:v>1.1014896246182468</c:v>
                </c:pt>
                <c:pt idx="28647">
                  <c:v>1.1030459126653374</c:v>
                </c:pt>
                <c:pt idx="28648">
                  <c:v>1.1018182020943978</c:v>
                </c:pt>
                <c:pt idx="28649">
                  <c:v>1.1026635531710063</c:v>
                </c:pt>
                <c:pt idx="28650">
                  <c:v>1.1011334739231744</c:v>
                </c:pt>
                <c:pt idx="28651">
                  <c:v>1.1018744606093618</c:v>
                </c:pt>
                <c:pt idx="28652">
                  <c:v>1.1017417669197884</c:v>
                </c:pt>
                <c:pt idx="28653">
                  <c:v>1.1019399947257029</c:v>
                </c:pt>
                <c:pt idx="28654">
                  <c:v>1.1012023987154953</c:v>
                </c:pt>
                <c:pt idx="28655">
                  <c:v>1.1018666315221219</c:v>
                </c:pt>
                <c:pt idx="28656">
                  <c:v>1.1019017898801111</c:v>
                </c:pt>
                <c:pt idx="28657">
                  <c:v>1.103479147324492</c:v>
                </c:pt>
                <c:pt idx="28658">
                  <c:v>1.1017704525334233</c:v>
                </c:pt>
                <c:pt idx="28659">
                  <c:v>1.1025975887792387</c:v>
                </c:pt>
                <c:pt idx="28660">
                  <c:v>1.1017947887171193</c:v>
                </c:pt>
                <c:pt idx="28661">
                  <c:v>1.1022657566139464</c:v>
                </c:pt>
                <c:pt idx="28662">
                  <c:v>1.1023218549428624</c:v>
                </c:pt>
                <c:pt idx="28663">
                  <c:v>1.1016653781642085</c:v>
                </c:pt>
                <c:pt idx="28664">
                  <c:v>1.1035385769300645</c:v>
                </c:pt>
                <c:pt idx="28665">
                  <c:v>1.1021851012718393</c:v>
                </c:pt>
                <c:pt idx="28666">
                  <c:v>1.1011563458888409</c:v>
                </c:pt>
                <c:pt idx="28667">
                  <c:v>1.1025055411119142</c:v>
                </c:pt>
                <c:pt idx="28668">
                  <c:v>1.1027472864777035</c:v>
                </c:pt>
                <c:pt idx="28669">
                  <c:v>1.102147369544952</c:v>
                </c:pt>
                <c:pt idx="28670">
                  <c:v>1.101886361984787</c:v>
                </c:pt>
                <c:pt idx="28671">
                  <c:v>1.1018820721752192</c:v>
                </c:pt>
                <c:pt idx="28672">
                  <c:v>1.1015958296328281</c:v>
                </c:pt>
                <c:pt idx="28673">
                  <c:v>1.10288640540806</c:v>
                </c:pt>
                <c:pt idx="28674">
                  <c:v>1.1023483003708021</c:v>
                </c:pt>
                <c:pt idx="28675">
                  <c:v>1.103560227324029</c:v>
                </c:pt>
                <c:pt idx="28676">
                  <c:v>1.1017761287085051</c:v>
                </c:pt>
                <c:pt idx="28677">
                  <c:v>1.1023293317094336</c:v>
                </c:pt>
                <c:pt idx="28678">
                  <c:v>1.1017403449659426</c:v>
                </c:pt>
                <c:pt idx="28679">
                  <c:v>1.1029760122487478</c:v>
                </c:pt>
                <c:pt idx="28680">
                  <c:v>1.1019733289890545</c:v>
                </c:pt>
                <c:pt idx="28681">
                  <c:v>1.1021254641156297</c:v>
                </c:pt>
                <c:pt idx="28682">
                  <c:v>1.1011591020442493</c:v>
                </c:pt>
                <c:pt idx="28683">
                  <c:v>1.1017748390023596</c:v>
                </c:pt>
                <c:pt idx="28684">
                  <c:v>1.1028759230704064</c:v>
                </c:pt>
                <c:pt idx="28685">
                  <c:v>1.103677219323411</c:v>
                </c:pt>
                <c:pt idx="28686">
                  <c:v>1.102677717284382</c:v>
                </c:pt>
                <c:pt idx="28687">
                  <c:v>1.1017831016995039</c:v>
                </c:pt>
                <c:pt idx="28688">
                  <c:v>1.101995475857892</c:v>
                </c:pt>
                <c:pt idx="28689">
                  <c:v>1.1026974154776512</c:v>
                </c:pt>
                <c:pt idx="28690">
                  <c:v>1.1006232732238048</c:v>
                </c:pt>
                <c:pt idx="28691">
                  <c:v>1.1011461102621092</c:v>
                </c:pt>
                <c:pt idx="28692">
                  <c:v>1.1029458499132829</c:v>
                </c:pt>
                <c:pt idx="28693">
                  <c:v>1.102058846500928</c:v>
                </c:pt>
                <c:pt idx="28694">
                  <c:v>1.1027139741432481</c:v>
                </c:pt>
                <c:pt idx="28695">
                  <c:v>1.1025998524436402</c:v>
                </c:pt>
                <c:pt idx="28696">
                  <c:v>1.1030549950514243</c:v>
                </c:pt>
                <c:pt idx="28697">
                  <c:v>1.1026458240273767</c:v>
                </c:pt>
                <c:pt idx="28698">
                  <c:v>1.1011843035578077</c:v>
                </c:pt>
                <c:pt idx="28699">
                  <c:v>1.1018370067159093</c:v>
                </c:pt>
                <c:pt idx="28700">
                  <c:v>1.1015316133733211</c:v>
                </c:pt>
                <c:pt idx="28701">
                  <c:v>1.1027779228865502</c:v>
                </c:pt>
                <c:pt idx="28702">
                  <c:v>1.1022998544494342</c:v>
                </c:pt>
                <c:pt idx="28703">
                  <c:v>1.1027431673469139</c:v>
                </c:pt>
                <c:pt idx="28704">
                  <c:v>1.1024684727860312</c:v>
                </c:pt>
                <c:pt idx="28705">
                  <c:v>1.102118188110353</c:v>
                </c:pt>
                <c:pt idx="28706">
                  <c:v>1.1019057242345081</c:v>
                </c:pt>
                <c:pt idx="28707">
                  <c:v>1.1007239431050317</c:v>
                </c:pt>
                <c:pt idx="28708">
                  <c:v>1.1016429086456796</c:v>
                </c:pt>
                <c:pt idx="28709">
                  <c:v>1.1024564143899569</c:v>
                </c:pt>
                <c:pt idx="28710">
                  <c:v>1.1022339591527786</c:v>
                </c:pt>
                <c:pt idx="28711">
                  <c:v>1.101796068223962</c:v>
                </c:pt>
                <c:pt idx="28712">
                  <c:v>1.1023037093545034</c:v>
                </c:pt>
                <c:pt idx="28713">
                  <c:v>1.1017636883635291</c:v>
                </c:pt>
                <c:pt idx="28714">
                  <c:v>1.1018751960158759</c:v>
                </c:pt>
                <c:pt idx="28715">
                  <c:v>1.1017501904953149</c:v>
                </c:pt>
                <c:pt idx="28716">
                  <c:v>1.1024455524318302</c:v>
                </c:pt>
                <c:pt idx="28717">
                  <c:v>1.1030843451800545</c:v>
                </c:pt>
                <c:pt idx="28718">
                  <c:v>1.1015452187981287</c:v>
                </c:pt>
                <c:pt idx="28719">
                  <c:v>1.1005601661677189</c:v>
                </c:pt>
                <c:pt idx="28720">
                  <c:v>1.102311107160703</c:v>
                </c:pt>
                <c:pt idx="28721">
                  <c:v>1.1016201357068518</c:v>
                </c:pt>
                <c:pt idx="28722">
                  <c:v>1.1020006968525717</c:v>
                </c:pt>
                <c:pt idx="28723">
                  <c:v>1.1022224834438148</c:v>
                </c:pt>
                <c:pt idx="28724">
                  <c:v>1.1031097218679529</c:v>
                </c:pt>
                <c:pt idx="28725">
                  <c:v>1.1019316139407291</c:v>
                </c:pt>
                <c:pt idx="28726">
                  <c:v>1.1021774941766103</c:v>
                </c:pt>
                <c:pt idx="28727">
                  <c:v>1.1023447845622416</c:v>
                </c:pt>
                <c:pt idx="28728">
                  <c:v>1.1033392074236603</c:v>
                </c:pt>
                <c:pt idx="28729">
                  <c:v>1.1014489938556093</c:v>
                </c:pt>
                <c:pt idx="28730">
                  <c:v>1.1026432834516284</c:v>
                </c:pt>
                <c:pt idx="28731">
                  <c:v>1.100565676656563</c:v>
                </c:pt>
                <c:pt idx="28732">
                  <c:v>1.1036689627557399</c:v>
                </c:pt>
                <c:pt idx="28733">
                  <c:v>1.1029581265395898</c:v>
                </c:pt>
                <c:pt idx="28734">
                  <c:v>1.1014955540593561</c:v>
                </c:pt>
                <c:pt idx="28735">
                  <c:v>1.1021577200500188</c:v>
                </c:pt>
                <c:pt idx="28736">
                  <c:v>1.1021301975441768</c:v>
                </c:pt>
                <c:pt idx="28737">
                  <c:v>1.1015362061594136</c:v>
                </c:pt>
                <c:pt idx="28738">
                  <c:v>1.101887686209692</c:v>
                </c:pt>
                <c:pt idx="28739">
                  <c:v>1.1013115370561546</c:v>
                </c:pt>
                <c:pt idx="28740">
                  <c:v>1.1024608414162911</c:v>
                </c:pt>
                <c:pt idx="28741">
                  <c:v>1.10161539916189</c:v>
                </c:pt>
                <c:pt idx="28742">
                  <c:v>1.1015654012102996</c:v>
                </c:pt>
                <c:pt idx="28743">
                  <c:v>1.1015195667954423</c:v>
                </c:pt>
                <c:pt idx="28744">
                  <c:v>1.1013180921363803</c:v>
                </c:pt>
                <c:pt idx="28745">
                  <c:v>1.1022170369618882</c:v>
                </c:pt>
                <c:pt idx="28746">
                  <c:v>1.1029880459232344</c:v>
                </c:pt>
                <c:pt idx="28747">
                  <c:v>1.1006971217144133</c:v>
                </c:pt>
                <c:pt idx="28748">
                  <c:v>1.1018007741393281</c:v>
                </c:pt>
                <c:pt idx="28749">
                  <c:v>1.1013302196235626</c:v>
                </c:pt>
                <c:pt idx="28750">
                  <c:v>1.10218711475133</c:v>
                </c:pt>
                <c:pt idx="28751">
                  <c:v>1.1021783291095775</c:v>
                </c:pt>
                <c:pt idx="28752">
                  <c:v>1.1021250488318872</c:v>
                </c:pt>
                <c:pt idx="28753">
                  <c:v>1.1021809362444477</c:v>
                </c:pt>
                <c:pt idx="28754">
                  <c:v>1.1015991508473377</c:v>
                </c:pt>
                <c:pt idx="28755">
                  <c:v>1.1022407339935743</c:v>
                </c:pt>
                <c:pt idx="28756">
                  <c:v>1.1016452153200602</c:v>
                </c:pt>
                <c:pt idx="28757">
                  <c:v>1.1021493002747433</c:v>
                </c:pt>
                <c:pt idx="28758">
                  <c:v>1.1002370677683566</c:v>
                </c:pt>
                <c:pt idx="28759">
                  <c:v>1.1016761628558283</c:v>
                </c:pt>
                <c:pt idx="28760">
                  <c:v>1.1028198926825494</c:v>
                </c:pt>
                <c:pt idx="28761">
                  <c:v>1.1024767646438902</c:v>
                </c:pt>
                <c:pt idx="28762">
                  <c:v>1.1026129939563347</c:v>
                </c:pt>
                <c:pt idx="28763">
                  <c:v>1.1013415755271319</c:v>
                </c:pt>
                <c:pt idx="28764">
                  <c:v>1.1020416405312166</c:v>
                </c:pt>
                <c:pt idx="28765">
                  <c:v>1.1015537708701026</c:v>
                </c:pt>
                <c:pt idx="28766">
                  <c:v>1.101447708736129</c:v>
                </c:pt>
                <c:pt idx="28767">
                  <c:v>1.1017289303764468</c:v>
                </c:pt>
                <c:pt idx="28768">
                  <c:v>1.1027437657094454</c:v>
                </c:pt>
                <c:pt idx="28769">
                  <c:v>1.1021468976205484</c:v>
                </c:pt>
                <c:pt idx="28770">
                  <c:v>1.1024442535985748</c:v>
                </c:pt>
                <c:pt idx="28771">
                  <c:v>1.1029491773350992</c:v>
                </c:pt>
                <c:pt idx="28772">
                  <c:v>1.1016481575687311</c:v>
                </c:pt>
                <c:pt idx="28773">
                  <c:v>1.1020770086723488</c:v>
                </c:pt>
                <c:pt idx="28774">
                  <c:v>1.1012587584046405</c:v>
                </c:pt>
                <c:pt idx="28775">
                  <c:v>1.1029243411472733</c:v>
                </c:pt>
                <c:pt idx="28776">
                  <c:v>1.100628203463704</c:v>
                </c:pt>
                <c:pt idx="28777">
                  <c:v>1.1027663948110464</c:v>
                </c:pt>
                <c:pt idx="28778">
                  <c:v>1.1032061530557407</c:v>
                </c:pt>
                <c:pt idx="28779">
                  <c:v>1.10082187681996</c:v>
                </c:pt>
                <c:pt idx="28780">
                  <c:v>1.1028112365613574</c:v>
                </c:pt>
                <c:pt idx="28781">
                  <c:v>1.1023677313118387</c:v>
                </c:pt>
                <c:pt idx="28782">
                  <c:v>1.101002846575605</c:v>
                </c:pt>
                <c:pt idx="28783">
                  <c:v>1.1030897782551343</c:v>
                </c:pt>
                <c:pt idx="28784">
                  <c:v>1.1030183417666695</c:v>
                </c:pt>
                <c:pt idx="28785">
                  <c:v>1.1024232820520272</c:v>
                </c:pt>
                <c:pt idx="28786">
                  <c:v>1.1015293829903099</c:v>
                </c:pt>
                <c:pt idx="28787">
                  <c:v>1.1016305268314446</c:v>
                </c:pt>
                <c:pt idx="28788">
                  <c:v>1.1029074779657122</c:v>
                </c:pt>
                <c:pt idx="28789">
                  <c:v>1.101746473583709</c:v>
                </c:pt>
                <c:pt idx="28790">
                  <c:v>1.1028371965111812</c:v>
                </c:pt>
                <c:pt idx="28791">
                  <c:v>1.1016804046453021</c:v>
                </c:pt>
                <c:pt idx="28792">
                  <c:v>1.1019547002434715</c:v>
                </c:pt>
                <c:pt idx="28793">
                  <c:v>1.1023158117476137</c:v>
                </c:pt>
                <c:pt idx="28794">
                  <c:v>1.1016948264933921</c:v>
                </c:pt>
                <c:pt idx="28795">
                  <c:v>1.102007008849103</c:v>
                </c:pt>
                <c:pt idx="28796">
                  <c:v>1.1013701259196726</c:v>
                </c:pt>
                <c:pt idx="28797">
                  <c:v>1.1008647484062093</c:v>
                </c:pt>
                <c:pt idx="28798">
                  <c:v>1.1023361785815662</c:v>
                </c:pt>
                <c:pt idx="28799">
                  <c:v>1.1018371764683612</c:v>
                </c:pt>
                <c:pt idx="28800">
                  <c:v>1.1021041658114488</c:v>
                </c:pt>
                <c:pt idx="28801">
                  <c:v>1.1024347953398783</c:v>
                </c:pt>
                <c:pt idx="28802">
                  <c:v>1.1024601805823273</c:v>
                </c:pt>
                <c:pt idx="28803">
                  <c:v>1.1026944823565525</c:v>
                </c:pt>
                <c:pt idx="28804">
                  <c:v>1.1026050099204674</c:v>
                </c:pt>
                <c:pt idx="28805">
                  <c:v>1.1024577453279145</c:v>
                </c:pt>
                <c:pt idx="28806">
                  <c:v>1.1032539049108356</c:v>
                </c:pt>
                <c:pt idx="28807">
                  <c:v>1.1022366576873162</c:v>
                </c:pt>
                <c:pt idx="28808">
                  <c:v>1.1024861735599731</c:v>
                </c:pt>
                <c:pt idx="28809">
                  <c:v>1.1021589146180211</c:v>
                </c:pt>
                <c:pt idx="28810">
                  <c:v>1.1008747669609003</c:v>
                </c:pt>
                <c:pt idx="28811">
                  <c:v>1.1023979206416539</c:v>
                </c:pt>
                <c:pt idx="28812">
                  <c:v>1.1031194414280505</c:v>
                </c:pt>
                <c:pt idx="28813">
                  <c:v>1.1028205915675167</c:v>
                </c:pt>
                <c:pt idx="28814">
                  <c:v>1.1027682849419755</c:v>
                </c:pt>
                <c:pt idx="28815">
                  <c:v>1.1023665290400313</c:v>
                </c:pt>
                <c:pt idx="28816">
                  <c:v>1.1025990760598887</c:v>
                </c:pt>
                <c:pt idx="28817">
                  <c:v>1.1020360478836346</c:v>
                </c:pt>
                <c:pt idx="28818">
                  <c:v>1.1020824836122505</c:v>
                </c:pt>
                <c:pt idx="28819">
                  <c:v>1.1015935488119297</c:v>
                </c:pt>
                <c:pt idx="28820">
                  <c:v>1.101172599349421</c:v>
                </c:pt>
                <c:pt idx="28821">
                  <c:v>1.1018986360006475</c:v>
                </c:pt>
                <c:pt idx="28822">
                  <c:v>1.1027651165133006</c:v>
                </c:pt>
                <c:pt idx="28823">
                  <c:v>1.1027952858010566</c:v>
                </c:pt>
                <c:pt idx="28824">
                  <c:v>1.1022447922968104</c:v>
                </c:pt>
                <c:pt idx="28825">
                  <c:v>1.1009930841646474</c:v>
                </c:pt>
                <c:pt idx="28826">
                  <c:v>1.1014953666906384</c:v>
                </c:pt>
                <c:pt idx="28827">
                  <c:v>1.1031658679068614</c:v>
                </c:pt>
                <c:pt idx="28828">
                  <c:v>1.1020936245523325</c:v>
                </c:pt>
                <c:pt idx="28829">
                  <c:v>1.1011387415051377</c:v>
                </c:pt>
                <c:pt idx="28830">
                  <c:v>1.1026495757842696</c:v>
                </c:pt>
                <c:pt idx="28831">
                  <c:v>1.1025944887186883</c:v>
                </c:pt>
                <c:pt idx="28832">
                  <c:v>1.1018031843273857</c:v>
                </c:pt>
                <c:pt idx="28833">
                  <c:v>1.1031042282283094</c:v>
                </c:pt>
                <c:pt idx="28834">
                  <c:v>1.1029535953382104</c:v>
                </c:pt>
                <c:pt idx="28835">
                  <c:v>1.1020944431040818</c:v>
                </c:pt>
                <c:pt idx="28836">
                  <c:v>1.1017069707286924</c:v>
                </c:pt>
                <c:pt idx="28837">
                  <c:v>1.101649891731765</c:v>
                </c:pt>
                <c:pt idx="28838">
                  <c:v>1.1017899217949398</c:v>
                </c:pt>
                <c:pt idx="28839">
                  <c:v>1.1014612747244132</c:v>
                </c:pt>
                <c:pt idx="28840">
                  <c:v>1.1019165147098893</c:v>
                </c:pt>
                <c:pt idx="28841">
                  <c:v>1.1029474865777138</c:v>
                </c:pt>
                <c:pt idx="28842">
                  <c:v>1.1022468154489633</c:v>
                </c:pt>
                <c:pt idx="28843">
                  <c:v>1.1028773158077445</c:v>
                </c:pt>
                <c:pt idx="28844">
                  <c:v>1.1020611353947842</c:v>
                </c:pt>
                <c:pt idx="28845">
                  <c:v>1.1021097318679716</c:v>
                </c:pt>
                <c:pt idx="28846">
                  <c:v>1.1018941916626772</c:v>
                </c:pt>
                <c:pt idx="28847">
                  <c:v>1.1024717029636404</c:v>
                </c:pt>
                <c:pt idx="28848">
                  <c:v>1.1015445466933285</c:v>
                </c:pt>
                <c:pt idx="28849">
                  <c:v>1.1025513540078256</c:v>
                </c:pt>
                <c:pt idx="28850">
                  <c:v>1.1006564961670608</c:v>
                </c:pt>
                <c:pt idx="28851">
                  <c:v>1.10161691914087</c:v>
                </c:pt>
                <c:pt idx="28852">
                  <c:v>1.1013296634318477</c:v>
                </c:pt>
                <c:pt idx="28853">
                  <c:v>1.1013764621775637</c:v>
                </c:pt>
                <c:pt idx="28854">
                  <c:v>1.1018567779075479</c:v>
                </c:pt>
                <c:pt idx="28855">
                  <c:v>1.1019632421141661</c:v>
                </c:pt>
                <c:pt idx="28856">
                  <c:v>1.1020929792992527</c:v>
                </c:pt>
                <c:pt idx="28857">
                  <c:v>1.10227744614915</c:v>
                </c:pt>
                <c:pt idx="28858">
                  <c:v>1.1034410899615823</c:v>
                </c:pt>
                <c:pt idx="28859">
                  <c:v>1.1019139094747836</c:v>
                </c:pt>
                <c:pt idx="28860">
                  <c:v>1.102761043226091</c:v>
                </c:pt>
                <c:pt idx="28861">
                  <c:v>1.1008329421717125</c:v>
                </c:pt>
                <c:pt idx="28862">
                  <c:v>1.1023343674166264</c:v>
                </c:pt>
                <c:pt idx="28863">
                  <c:v>1.1013394251248907</c:v>
                </c:pt>
                <c:pt idx="28864">
                  <c:v>1.1025375112823983</c:v>
                </c:pt>
                <c:pt idx="28865">
                  <c:v>1.1028437564154641</c:v>
                </c:pt>
                <c:pt idx="28866">
                  <c:v>1.1018404201308534</c:v>
                </c:pt>
                <c:pt idx="28867">
                  <c:v>1.1024640795858507</c:v>
                </c:pt>
                <c:pt idx="28868">
                  <c:v>1.1025622994769921</c:v>
                </c:pt>
                <c:pt idx="28869">
                  <c:v>1.1013150198981607</c:v>
                </c:pt>
                <c:pt idx="28870">
                  <c:v>1.1016531597744585</c:v>
                </c:pt>
                <c:pt idx="28871">
                  <c:v>1.1009965127962644</c:v>
                </c:pt>
                <c:pt idx="28872">
                  <c:v>1.1031768130701969</c:v>
                </c:pt>
                <c:pt idx="28873">
                  <c:v>1.1013586428770465</c:v>
                </c:pt>
                <c:pt idx="28874">
                  <c:v>1.1026029349367692</c:v>
                </c:pt>
                <c:pt idx="28875">
                  <c:v>1.1025250260305863</c:v>
                </c:pt>
                <c:pt idx="28876">
                  <c:v>1.1016294761148502</c:v>
                </c:pt>
                <c:pt idx="28877">
                  <c:v>1.1027828150460488</c:v>
                </c:pt>
                <c:pt idx="28878">
                  <c:v>1.102929262405953</c:v>
                </c:pt>
                <c:pt idx="28879">
                  <c:v>1.1023375925407957</c:v>
                </c:pt>
                <c:pt idx="28880">
                  <c:v>1.10296777927541</c:v>
                </c:pt>
                <c:pt idx="28881">
                  <c:v>1.1022607676016061</c:v>
                </c:pt>
                <c:pt idx="28882">
                  <c:v>1.1018085152227752</c:v>
                </c:pt>
                <c:pt idx="28883">
                  <c:v>1.1009844971692986</c:v>
                </c:pt>
                <c:pt idx="28884">
                  <c:v>1.1013364046812937</c:v>
                </c:pt>
                <c:pt idx="28885">
                  <c:v>1.1023408129500589</c:v>
                </c:pt>
                <c:pt idx="28886">
                  <c:v>1.1011786858737549</c:v>
                </c:pt>
                <c:pt idx="28887">
                  <c:v>1.1019182207920721</c:v>
                </c:pt>
                <c:pt idx="28888">
                  <c:v>1.1024401958835788</c:v>
                </c:pt>
                <c:pt idx="28889">
                  <c:v>1.1023823109457309</c:v>
                </c:pt>
                <c:pt idx="28890">
                  <c:v>1.1025708725496772</c:v>
                </c:pt>
                <c:pt idx="28891">
                  <c:v>1.1021444115540056</c:v>
                </c:pt>
                <c:pt idx="28892">
                  <c:v>1.1026389661704667</c:v>
                </c:pt>
                <c:pt idx="28893">
                  <c:v>1.1014864853454027</c:v>
                </c:pt>
                <c:pt idx="28894">
                  <c:v>1.1019986718575128</c:v>
                </c:pt>
                <c:pt idx="28895">
                  <c:v>1.1019325261374548</c:v>
                </c:pt>
                <c:pt idx="28896">
                  <c:v>1.103003833241808</c:v>
                </c:pt>
                <c:pt idx="28897">
                  <c:v>1.1023720784246382</c:v>
                </c:pt>
                <c:pt idx="28898">
                  <c:v>1.100746275585645</c:v>
                </c:pt>
                <c:pt idx="28899">
                  <c:v>1.1026119286252882</c:v>
                </c:pt>
                <c:pt idx="28900">
                  <c:v>1.1033478928199485</c:v>
                </c:pt>
                <c:pt idx="28901">
                  <c:v>1.1015786657891327</c:v>
                </c:pt>
                <c:pt idx="28902">
                  <c:v>1.101365733802228</c:v>
                </c:pt>
                <c:pt idx="28903">
                  <c:v>1.1018630701965046</c:v>
                </c:pt>
                <c:pt idx="28904">
                  <c:v>1.1023013549512513</c:v>
                </c:pt>
                <c:pt idx="28905">
                  <c:v>1.1029530225622277</c:v>
                </c:pt>
                <c:pt idx="28906">
                  <c:v>1.1033658638116</c:v>
                </c:pt>
                <c:pt idx="28907">
                  <c:v>1.101325034234627</c:v>
                </c:pt>
                <c:pt idx="28908">
                  <c:v>1.1020215100546846</c:v>
                </c:pt>
                <c:pt idx="28909">
                  <c:v>1.1022562431805156</c:v>
                </c:pt>
                <c:pt idx="28910">
                  <c:v>1.1046658366375568</c:v>
                </c:pt>
                <c:pt idx="28911">
                  <c:v>1.1023111660266518</c:v>
                </c:pt>
                <c:pt idx="28912">
                  <c:v>1.1020827947669085</c:v>
                </c:pt>
                <c:pt idx="28913">
                  <c:v>1.1032174229166138</c:v>
                </c:pt>
                <c:pt idx="28914">
                  <c:v>1.1028367631357048</c:v>
                </c:pt>
                <c:pt idx="28915">
                  <c:v>1.1021168357084323</c:v>
                </c:pt>
                <c:pt idx="28916">
                  <c:v>1.1013785979904209</c:v>
                </c:pt>
                <c:pt idx="28917">
                  <c:v>1.1022468154489633</c:v>
                </c:pt>
                <c:pt idx="28918">
                  <c:v>1.1021390800034279</c:v>
                </c:pt>
                <c:pt idx="28919">
                  <c:v>1.1027067243267006</c:v>
                </c:pt>
                <c:pt idx="28920">
                  <c:v>1.1020902024421171</c:v>
                </c:pt>
                <c:pt idx="28921">
                  <c:v>1.1017977989272492</c:v>
                </c:pt>
                <c:pt idx="28922">
                  <c:v>1.1022024676976416</c:v>
                </c:pt>
                <c:pt idx="28923">
                  <c:v>1.1004884843985305</c:v>
                </c:pt>
                <c:pt idx="28924">
                  <c:v>1.1026094294022013</c:v>
                </c:pt>
                <c:pt idx="28925">
                  <c:v>1.1025342105659213</c:v>
                </c:pt>
                <c:pt idx="28926">
                  <c:v>1.1020515320793234</c:v>
                </c:pt>
                <c:pt idx="28927">
                  <c:v>1.1031231408819087</c:v>
                </c:pt>
                <c:pt idx="28928">
                  <c:v>1.1025662990146385</c:v>
                </c:pt>
                <c:pt idx="28929">
                  <c:v>1.102662793868509</c:v>
                </c:pt>
                <c:pt idx="28930">
                  <c:v>1.1011771217631179</c:v>
                </c:pt>
                <c:pt idx="28931">
                  <c:v>1.1018323336614493</c:v>
                </c:pt>
                <c:pt idx="28932">
                  <c:v>1.1022095809203283</c:v>
                </c:pt>
                <c:pt idx="28933">
                  <c:v>1.101655066470518</c:v>
                </c:pt>
                <c:pt idx="28934">
                  <c:v>1.10265078982631</c:v>
                </c:pt>
                <c:pt idx="28935">
                  <c:v>1.1018736248153949</c:v>
                </c:pt>
                <c:pt idx="28936">
                  <c:v>1.1019989893462361</c:v>
                </c:pt>
                <c:pt idx="28937">
                  <c:v>1.1019187705817781</c:v>
                </c:pt>
                <c:pt idx="28938">
                  <c:v>1.1005787060098495</c:v>
                </c:pt>
                <c:pt idx="28939">
                  <c:v>1.1030474572115772</c:v>
                </c:pt>
                <c:pt idx="28940">
                  <c:v>1.1023372646644012</c:v>
                </c:pt>
                <c:pt idx="28941">
                  <c:v>1.1032367299886752</c:v>
                </c:pt>
                <c:pt idx="28942">
                  <c:v>1.1021744015944068</c:v>
                </c:pt>
                <c:pt idx="28943">
                  <c:v>1.1018687052747094</c:v>
                </c:pt>
                <c:pt idx="28944">
                  <c:v>1.1023094091214869</c:v>
                </c:pt>
                <c:pt idx="28945">
                  <c:v>1.1021220880814078</c:v>
                </c:pt>
                <c:pt idx="28946">
                  <c:v>1.1020651379702413</c:v>
                </c:pt>
                <c:pt idx="28947">
                  <c:v>1.1019522750924333</c:v>
                </c:pt>
                <c:pt idx="28948">
                  <c:v>1.1027562575752707</c:v>
                </c:pt>
                <c:pt idx="28949">
                  <c:v>1.1035748726570342</c:v>
                </c:pt>
                <c:pt idx="28950">
                  <c:v>1.1023445982960112</c:v>
                </c:pt>
                <c:pt idx="28951">
                  <c:v>1.1025243667451601</c:v>
                </c:pt>
                <c:pt idx="28952">
                  <c:v>1.1019671705641583</c:v>
                </c:pt>
                <c:pt idx="28953">
                  <c:v>1.1019247289751439</c:v>
                </c:pt>
                <c:pt idx="28954">
                  <c:v>1.1026182326063536</c:v>
                </c:pt>
                <c:pt idx="28955">
                  <c:v>1.101988588880809</c:v>
                </c:pt>
                <c:pt idx="28956">
                  <c:v>1.1019422355942539</c:v>
                </c:pt>
                <c:pt idx="28957">
                  <c:v>1.1022538412023553</c:v>
                </c:pt>
                <c:pt idx="28958">
                  <c:v>1.1026640084997348</c:v>
                </c:pt>
                <c:pt idx="28959">
                  <c:v>1.101604541095365</c:v>
                </c:pt>
                <c:pt idx="28960">
                  <c:v>1.1020813585403682</c:v>
                </c:pt>
                <c:pt idx="28961">
                  <c:v>1.1017789552857093</c:v>
                </c:pt>
                <c:pt idx="28962">
                  <c:v>1.101931210392656</c:v>
                </c:pt>
                <c:pt idx="28963">
                  <c:v>1.1020492522596745</c:v>
                </c:pt>
                <c:pt idx="28964">
                  <c:v>1.1023775685173216</c:v>
                </c:pt>
                <c:pt idx="28965">
                  <c:v>1.101923408977328</c:v>
                </c:pt>
                <c:pt idx="28966">
                  <c:v>1.102760183412663</c:v>
                </c:pt>
                <c:pt idx="28967">
                  <c:v>1.1018655007427864</c:v>
                </c:pt>
                <c:pt idx="28968">
                  <c:v>1.10284356991785</c:v>
                </c:pt>
                <c:pt idx="28969">
                  <c:v>1.1021688705767234</c:v>
                </c:pt>
                <c:pt idx="28970">
                  <c:v>1.1016869893667147</c:v>
                </c:pt>
                <c:pt idx="28971">
                  <c:v>1.1021916826727109</c:v>
                </c:pt>
                <c:pt idx="28972">
                  <c:v>1.1022213747639111</c:v>
                </c:pt>
                <c:pt idx="28973">
                  <c:v>1.1025302921646454</c:v>
                </c:pt>
                <c:pt idx="28974">
                  <c:v>1.1022752918730303</c:v>
                </c:pt>
                <c:pt idx="28975">
                  <c:v>1.1028571322303209</c:v>
                </c:pt>
                <c:pt idx="28976">
                  <c:v>1.1011574830062423</c:v>
                </c:pt>
                <c:pt idx="28977">
                  <c:v>1.1026362545472557</c:v>
                </c:pt>
                <c:pt idx="28978">
                  <c:v>1.102544443895817</c:v>
                </c:pt>
                <c:pt idx="28979">
                  <c:v>1.1008891165773227</c:v>
                </c:pt>
                <c:pt idx="28980">
                  <c:v>1.1025295654887213</c:v>
                </c:pt>
                <c:pt idx="28981">
                  <c:v>1.1017204565624259</c:v>
                </c:pt>
                <c:pt idx="28982">
                  <c:v>1.1016825823619907</c:v>
                </c:pt>
                <c:pt idx="28983">
                  <c:v>1.1022967636611951</c:v>
                </c:pt>
                <c:pt idx="28984">
                  <c:v>1.1028265579917216</c:v>
                </c:pt>
                <c:pt idx="28985">
                  <c:v>1.1024450288617074</c:v>
                </c:pt>
                <c:pt idx="28986">
                  <c:v>1.1014119763123584</c:v>
                </c:pt>
                <c:pt idx="28987">
                  <c:v>1.1024664992948776</c:v>
                </c:pt>
                <c:pt idx="28988">
                  <c:v>1.1028830883216794</c:v>
                </c:pt>
                <c:pt idx="28989">
                  <c:v>1.1030302435899799</c:v>
                </c:pt>
                <c:pt idx="28990">
                  <c:v>1.1016773414975125</c:v>
                </c:pt>
                <c:pt idx="28991">
                  <c:v>1.1012505565115869</c:v>
                </c:pt>
                <c:pt idx="28992">
                  <c:v>1.1036200432091992</c:v>
                </c:pt>
                <c:pt idx="28993">
                  <c:v>1.1028835203855176</c:v>
                </c:pt>
                <c:pt idx="28994">
                  <c:v>1.1013576723301768</c:v>
                </c:pt>
                <c:pt idx="28995">
                  <c:v>1.1013701767108124</c:v>
                </c:pt>
                <c:pt idx="28996">
                  <c:v>1.1016615598307127</c:v>
                </c:pt>
                <c:pt idx="28997">
                  <c:v>1.1018198226314098</c:v>
                </c:pt>
                <c:pt idx="28998">
                  <c:v>1.1015792760284784</c:v>
                </c:pt>
                <c:pt idx="28999">
                  <c:v>1.1016980776527234</c:v>
                </c:pt>
                <c:pt idx="29000">
                  <c:v>1.1027642565455007</c:v>
                </c:pt>
                <c:pt idx="29001">
                  <c:v>1.1024434389446094</c:v>
                </c:pt>
                <c:pt idx="29002">
                  <c:v>1.101746158264254</c:v>
                </c:pt>
                <c:pt idx="29003">
                  <c:v>1.1017669060685404</c:v>
                </c:pt>
                <c:pt idx="29004">
                  <c:v>1.1020932173607452</c:v>
                </c:pt>
                <c:pt idx="29005">
                  <c:v>1.1031739227410999</c:v>
                </c:pt>
                <c:pt idx="29006">
                  <c:v>1.1030358662811255</c:v>
                </c:pt>
                <c:pt idx="29007">
                  <c:v>1.1026244348787224</c:v>
                </c:pt>
                <c:pt idx="29008">
                  <c:v>1.102512991340008</c:v>
                </c:pt>
                <c:pt idx="29009">
                  <c:v>1.102020774206911</c:v>
                </c:pt>
                <c:pt idx="29010">
                  <c:v>1.1016841706878606</c:v>
                </c:pt>
                <c:pt idx="29011">
                  <c:v>1.1022141069470097</c:v>
                </c:pt>
                <c:pt idx="29012">
                  <c:v>1.1016336781229277</c:v>
                </c:pt>
                <c:pt idx="29013">
                  <c:v>1.1027639404934224</c:v>
                </c:pt>
                <c:pt idx="29014">
                  <c:v>1.101317465785304</c:v>
                </c:pt>
                <c:pt idx="29015">
                  <c:v>1.1017067317519473</c:v>
                </c:pt>
                <c:pt idx="29016">
                  <c:v>1.1007971493905373</c:v>
                </c:pt>
                <c:pt idx="29017">
                  <c:v>1.1030432640952468</c:v>
                </c:pt>
                <c:pt idx="29018">
                  <c:v>1.1021969976596186</c:v>
                </c:pt>
                <c:pt idx="29019">
                  <c:v>1.1019332788433522</c:v>
                </c:pt>
                <c:pt idx="29020">
                  <c:v>1.1030066678585742</c:v>
                </c:pt>
                <c:pt idx="29021">
                  <c:v>1.1032538626552091</c:v>
                </c:pt>
                <c:pt idx="29022">
                  <c:v>1.1024895922036144</c:v>
                </c:pt>
                <c:pt idx="29023">
                  <c:v>1.1032440695181189</c:v>
                </c:pt>
                <c:pt idx="29024">
                  <c:v>1.1019653163564602</c:v>
                </c:pt>
                <c:pt idx="29025">
                  <c:v>1.1020625768804475</c:v>
                </c:pt>
                <c:pt idx="29026">
                  <c:v>1.1023387483359126</c:v>
                </c:pt>
                <c:pt idx="29027">
                  <c:v>1.1017286488064741</c:v>
                </c:pt>
                <c:pt idx="29028">
                  <c:v>1.1029363282152134</c:v>
                </c:pt>
                <c:pt idx="29029">
                  <c:v>1.1021732907354289</c:v>
                </c:pt>
                <c:pt idx="29030">
                  <c:v>1.10225738709897</c:v>
                </c:pt>
                <c:pt idx="29031">
                  <c:v>1.1026978839539217</c:v>
                </c:pt>
                <c:pt idx="29032">
                  <c:v>1.1013917481709885</c:v>
                </c:pt>
                <c:pt idx="29033">
                  <c:v>1.1012963166097443</c:v>
                </c:pt>
                <c:pt idx="29034">
                  <c:v>1.1023679694302841</c:v>
                </c:pt>
                <c:pt idx="29035">
                  <c:v>1.1010588804682959</c:v>
                </c:pt>
                <c:pt idx="29036">
                  <c:v>1.1019483788083559</c:v>
                </c:pt>
                <c:pt idx="29037">
                  <c:v>1.102006082664811</c:v>
                </c:pt>
                <c:pt idx="29038">
                  <c:v>1.1017177165417462</c:v>
                </c:pt>
                <c:pt idx="29039">
                  <c:v>1.1012450981418973</c:v>
                </c:pt>
                <c:pt idx="29040">
                  <c:v>1.1028322871092511</c:v>
                </c:pt>
                <c:pt idx="29041">
                  <c:v>1.102157183347916</c:v>
                </c:pt>
                <c:pt idx="29042">
                  <c:v>1.1021168357084321</c:v>
                </c:pt>
                <c:pt idx="29043">
                  <c:v>1.1016765747178792</c:v>
                </c:pt>
                <c:pt idx="29044">
                  <c:v>1.1021567153687262</c:v>
                </c:pt>
                <c:pt idx="29045">
                  <c:v>1.103511289894622</c:v>
                </c:pt>
                <c:pt idx="29046">
                  <c:v>1.102711116288593</c:v>
                </c:pt>
                <c:pt idx="29047">
                  <c:v>1.1021545323232245</c:v>
                </c:pt>
                <c:pt idx="29048">
                  <c:v>1.1012839016100398</c:v>
                </c:pt>
                <c:pt idx="29049">
                  <c:v>1.1026928281507178</c:v>
                </c:pt>
                <c:pt idx="29050">
                  <c:v>1.1017724623519605</c:v>
                </c:pt>
                <c:pt idx="29051">
                  <c:v>1.102659413418734</c:v>
                </c:pt>
                <c:pt idx="29052">
                  <c:v>1.1020748778041471</c:v>
                </c:pt>
                <c:pt idx="29053">
                  <c:v>1.1016580172969381</c:v>
                </c:pt>
                <c:pt idx="29054">
                  <c:v>1.102342173312985</c:v>
                </c:pt>
                <c:pt idx="29055">
                  <c:v>1.1027379140919999</c:v>
                </c:pt>
                <c:pt idx="29056">
                  <c:v>1.1021543916497138</c:v>
                </c:pt>
                <c:pt idx="29057">
                  <c:v>1.1015779720686631</c:v>
                </c:pt>
                <c:pt idx="29058">
                  <c:v>1.1022986696255719</c:v>
                </c:pt>
                <c:pt idx="29059">
                  <c:v>1.1020563345209136</c:v>
                </c:pt>
                <c:pt idx="29060">
                  <c:v>1.1025022640336295</c:v>
                </c:pt>
                <c:pt idx="29061">
                  <c:v>1.1031894093562367</c:v>
                </c:pt>
                <c:pt idx="29062">
                  <c:v>1.1016963010865166</c:v>
                </c:pt>
                <c:pt idx="29063">
                  <c:v>1.1026740630183767</c:v>
                </c:pt>
                <c:pt idx="29064">
                  <c:v>1.1019014503331845</c:v>
                </c:pt>
                <c:pt idx="29065">
                  <c:v>1.1013565819471418</c:v>
                </c:pt>
                <c:pt idx="29066">
                  <c:v>1.1013533757886051</c:v>
                </c:pt>
                <c:pt idx="29067">
                  <c:v>1.1022308406941626</c:v>
                </c:pt>
                <c:pt idx="29068">
                  <c:v>1.1025218298699255</c:v>
                </c:pt>
                <c:pt idx="29069">
                  <c:v>1.1030000491985952</c:v>
                </c:pt>
                <c:pt idx="29070">
                  <c:v>1.1034685793359524</c:v>
                </c:pt>
                <c:pt idx="29071">
                  <c:v>1.1021019189936165</c:v>
                </c:pt>
                <c:pt idx="29072">
                  <c:v>1.101650858490993</c:v>
                </c:pt>
                <c:pt idx="29073">
                  <c:v>1.1023447845622416</c:v>
                </c:pt>
                <c:pt idx="29074">
                  <c:v>1.1018438706545761</c:v>
                </c:pt>
                <c:pt idx="29075">
                  <c:v>1.101845990999871</c:v>
                </c:pt>
                <c:pt idx="29076">
                  <c:v>1.1019094463012893</c:v>
                </c:pt>
                <c:pt idx="29077">
                  <c:v>1.1016486398683074</c:v>
                </c:pt>
                <c:pt idx="29078">
                  <c:v>1.1027676978612844</c:v>
                </c:pt>
                <c:pt idx="29079">
                  <c:v>1.103024266784258</c:v>
                </c:pt>
                <c:pt idx="29080">
                  <c:v>1.1017036770655397</c:v>
                </c:pt>
                <c:pt idx="29081">
                  <c:v>1.1026453489993588</c:v>
                </c:pt>
                <c:pt idx="29082">
                  <c:v>1.1021464284361524</c:v>
                </c:pt>
                <c:pt idx="29083">
                  <c:v>1.1023873122123811</c:v>
                </c:pt>
                <c:pt idx="29084">
                  <c:v>1.1023678565200876</c:v>
                </c:pt>
                <c:pt idx="29085">
                  <c:v>1.1023341727481557</c:v>
                </c:pt>
                <c:pt idx="29086">
                  <c:v>1.1024447550934509</c:v>
                </c:pt>
                <c:pt idx="29087">
                  <c:v>1.1037456008469373</c:v>
                </c:pt>
                <c:pt idx="29088">
                  <c:v>1.1020344439280705</c:v>
                </c:pt>
                <c:pt idx="29089">
                  <c:v>1.1026125945466849</c:v>
                </c:pt>
                <c:pt idx="29090">
                  <c:v>1.1006404913743379</c:v>
                </c:pt>
                <c:pt idx="29091">
                  <c:v>1.1037291223612828</c:v>
                </c:pt>
                <c:pt idx="29092">
                  <c:v>1.1021996861334586</c:v>
                </c:pt>
                <c:pt idx="29093">
                  <c:v>1.1029094080543458</c:v>
                </c:pt>
                <c:pt idx="29094">
                  <c:v>1.1017808124302126</c:v>
                </c:pt>
                <c:pt idx="29095">
                  <c:v>1.1040339160332169</c:v>
                </c:pt>
                <c:pt idx="29096">
                  <c:v>1.1032127420266393</c:v>
                </c:pt>
                <c:pt idx="29097">
                  <c:v>1.1030518866026746</c:v>
                </c:pt>
                <c:pt idx="29098">
                  <c:v>1.1025759224680878</c:v>
                </c:pt>
                <c:pt idx="29099">
                  <c:v>1.1028203251386581</c:v>
                </c:pt>
                <c:pt idx="29100">
                  <c:v>1.1029435886578696</c:v>
                </c:pt>
                <c:pt idx="29101">
                  <c:v>1.1022630829489324</c:v>
                </c:pt>
                <c:pt idx="29102">
                  <c:v>1.102077797222595</c:v>
                </c:pt>
                <c:pt idx="29103">
                  <c:v>1.1024070222305742</c:v>
                </c:pt>
                <c:pt idx="29104">
                  <c:v>1.1014869582569937</c:v>
                </c:pt>
                <c:pt idx="29105">
                  <c:v>1.1025776079974989</c:v>
                </c:pt>
                <c:pt idx="29106">
                  <c:v>1.1020034556142413</c:v>
                </c:pt>
                <c:pt idx="29107">
                  <c:v>1.1020885830693785</c:v>
                </c:pt>
                <c:pt idx="29108">
                  <c:v>1.102519324087325</c:v>
                </c:pt>
                <c:pt idx="29109">
                  <c:v>1.1025691617740918</c:v>
                </c:pt>
                <c:pt idx="29110">
                  <c:v>1.1016248530385546</c:v>
                </c:pt>
                <c:pt idx="29111">
                  <c:v>1.1019027426975054</c:v>
                </c:pt>
                <c:pt idx="29112">
                  <c:v>1.1023631122945217</c:v>
                </c:pt>
                <c:pt idx="29113">
                  <c:v>1.1023543463575245</c:v>
                </c:pt>
                <c:pt idx="29114">
                  <c:v>1.1018688351841832</c:v>
                </c:pt>
                <c:pt idx="29115">
                  <c:v>1.1020708854273866</c:v>
                </c:pt>
                <c:pt idx="29116">
                  <c:v>1.1009900484783059</c:v>
                </c:pt>
                <c:pt idx="29117">
                  <c:v>1.1021561955236783</c:v>
                </c:pt>
                <c:pt idx="29118">
                  <c:v>1.1027710534242143</c:v>
                </c:pt>
                <c:pt idx="29119">
                  <c:v>1.1026503209005321</c:v>
                </c:pt>
                <c:pt idx="29120">
                  <c:v>1.1019245315470674</c:v>
                </c:pt>
                <c:pt idx="29121">
                  <c:v>1.1017649137638328</c:v>
                </c:pt>
                <c:pt idx="29122">
                  <c:v>1.1014936289567232</c:v>
                </c:pt>
                <c:pt idx="29123">
                  <c:v>1.1024814999459871</c:v>
                </c:pt>
                <c:pt idx="29124">
                  <c:v>1.1036701191747804</c:v>
                </c:pt>
                <c:pt idx="29125">
                  <c:v>1.1018152101285945</c:v>
                </c:pt>
                <c:pt idx="29126">
                  <c:v>1.1025427456475339</c:v>
                </c:pt>
                <c:pt idx="29127">
                  <c:v>1.1016696288350618</c:v>
                </c:pt>
                <c:pt idx="29128">
                  <c:v>1.102735228816262</c:v>
                </c:pt>
                <c:pt idx="29129">
                  <c:v>1.1025573126479711</c:v>
                </c:pt>
                <c:pt idx="29130">
                  <c:v>1.1009749523570005</c:v>
                </c:pt>
                <c:pt idx="29131">
                  <c:v>1.1029988549445362</c:v>
                </c:pt>
                <c:pt idx="29132">
                  <c:v>1.1038223623562105</c:v>
                </c:pt>
                <c:pt idx="29133">
                  <c:v>1.1020118596786643</c:v>
                </c:pt>
                <c:pt idx="29134">
                  <c:v>1.1025473225454197</c:v>
                </c:pt>
                <c:pt idx="29135">
                  <c:v>1.1021826622587367</c:v>
                </c:pt>
                <c:pt idx="29136">
                  <c:v>1.1022263364570519</c:v>
                </c:pt>
                <c:pt idx="29137">
                  <c:v>1.101575467674224</c:v>
                </c:pt>
                <c:pt idx="29138">
                  <c:v>1.1019282466899039</c:v>
                </c:pt>
                <c:pt idx="29139">
                  <c:v>1.1020837949987501</c:v>
                </c:pt>
                <c:pt idx="29140">
                  <c:v>1.1019597163960719</c:v>
                </c:pt>
                <c:pt idx="29141">
                  <c:v>1.1020250543398111</c:v>
                </c:pt>
                <c:pt idx="29142">
                  <c:v>1.1011884871731963</c:v>
                </c:pt>
                <c:pt idx="29143">
                  <c:v>1.1015351530167876</c:v>
                </c:pt>
                <c:pt idx="29144">
                  <c:v>1.102129275406619</c:v>
                </c:pt>
                <c:pt idx="29145">
                  <c:v>1.1024795353039676</c:v>
                </c:pt>
                <c:pt idx="29146">
                  <c:v>1.1021023827477667</c:v>
                </c:pt>
                <c:pt idx="29147">
                  <c:v>1.1030517001363356</c:v>
                </c:pt>
                <c:pt idx="29148">
                  <c:v>1.1030188852173597</c:v>
                </c:pt>
                <c:pt idx="29149">
                  <c:v>1.1032078456869294</c:v>
                </c:pt>
                <c:pt idx="29150">
                  <c:v>1.1012539433335806</c:v>
                </c:pt>
                <c:pt idx="29151">
                  <c:v>1.1021347620056703</c:v>
                </c:pt>
                <c:pt idx="29152">
                  <c:v>1.1025414460614835</c:v>
                </c:pt>
                <c:pt idx="29153">
                  <c:v>1.1018421888010257</c:v>
                </c:pt>
                <c:pt idx="29154">
                  <c:v>1.1016596083679069</c:v>
                </c:pt>
                <c:pt idx="29155">
                  <c:v>1.1004684832190872</c:v>
                </c:pt>
                <c:pt idx="29156">
                  <c:v>1.102664008499735</c:v>
                </c:pt>
                <c:pt idx="29157">
                  <c:v>1.1017390807740048</c:v>
                </c:pt>
                <c:pt idx="29158">
                  <c:v>1.1017026213019825</c:v>
                </c:pt>
                <c:pt idx="29159">
                  <c:v>1.1022267466462254</c:v>
                </c:pt>
                <c:pt idx="29160">
                  <c:v>1.1004113146726875</c:v>
                </c:pt>
                <c:pt idx="29161">
                  <c:v>1.1030685628740489</c:v>
                </c:pt>
                <c:pt idx="29162">
                  <c:v>1.1033569806787957</c:v>
                </c:pt>
                <c:pt idx="29163">
                  <c:v>1.1022834390538951</c:v>
                </c:pt>
                <c:pt idx="29164">
                  <c:v>1.1026140364776855</c:v>
                </c:pt>
                <c:pt idx="29165">
                  <c:v>1.1018341854436622</c:v>
                </c:pt>
                <c:pt idx="29166">
                  <c:v>1.1022167829094389</c:v>
                </c:pt>
                <c:pt idx="29167">
                  <c:v>1.1027674702585319</c:v>
                </c:pt>
                <c:pt idx="29168">
                  <c:v>1.1022712850053276</c:v>
                </c:pt>
                <c:pt idx="29169">
                  <c:v>1.1021217923804407</c:v>
                </c:pt>
                <c:pt idx="29170">
                  <c:v>1.1016612939026722</c:v>
                </c:pt>
                <c:pt idx="29171">
                  <c:v>1.1017238131202409</c:v>
                </c:pt>
                <c:pt idx="29172">
                  <c:v>1.1016754553470107</c:v>
                </c:pt>
                <c:pt idx="29173">
                  <c:v>1.1015810880302082</c:v>
                </c:pt>
                <c:pt idx="29174">
                  <c:v>1.102384923950263</c:v>
                </c:pt>
                <c:pt idx="29175">
                  <c:v>1.1022161857294224</c:v>
                </c:pt>
                <c:pt idx="29176">
                  <c:v>1.1028360477580019</c:v>
                </c:pt>
                <c:pt idx="29177">
                  <c:v>1.1025226277520326</c:v>
                </c:pt>
                <c:pt idx="29178">
                  <c:v>1.1016683846829307</c:v>
                </c:pt>
                <c:pt idx="29179">
                  <c:v>1.1019489340214417</c:v>
                </c:pt>
                <c:pt idx="29180">
                  <c:v>1.102132157208505</c:v>
                </c:pt>
                <c:pt idx="29181">
                  <c:v>1.1024247303629098</c:v>
                </c:pt>
                <c:pt idx="29182">
                  <c:v>1.102808488298205</c:v>
                </c:pt>
                <c:pt idx="29183">
                  <c:v>1.1023227744480442</c:v>
                </c:pt>
                <c:pt idx="29184">
                  <c:v>1.101551256964505</c:v>
                </c:pt>
                <c:pt idx="29185">
                  <c:v>1.1022192913485684</c:v>
                </c:pt>
                <c:pt idx="29186">
                  <c:v>1.1019813230292639</c:v>
                </c:pt>
                <c:pt idx="29187">
                  <c:v>1.1024278030594079</c:v>
                </c:pt>
                <c:pt idx="29188">
                  <c:v>1.1023115726360968</c:v>
                </c:pt>
                <c:pt idx="29189">
                  <c:v>1.1029485285235057</c:v>
                </c:pt>
                <c:pt idx="29190">
                  <c:v>1.1031117688707475</c:v>
                </c:pt>
                <c:pt idx="29191">
                  <c:v>1.1019474333942691</c:v>
                </c:pt>
                <c:pt idx="29192">
                  <c:v>1.102585205946452</c:v>
                </c:pt>
                <c:pt idx="29193">
                  <c:v>1.1022647875745468</c:v>
                </c:pt>
                <c:pt idx="29194">
                  <c:v>1.1023980891568987</c:v>
                </c:pt>
                <c:pt idx="29195">
                  <c:v>1.1013846109121983</c:v>
                </c:pt>
                <c:pt idx="29196">
                  <c:v>1.1013681599393244</c:v>
                </c:pt>
                <c:pt idx="29197">
                  <c:v>1.1023315968047243</c:v>
                </c:pt>
                <c:pt idx="29198">
                  <c:v>1.102347189115477</c:v>
                </c:pt>
                <c:pt idx="29199">
                  <c:v>1.1026894547244748</c:v>
                </c:pt>
                <c:pt idx="29200">
                  <c:v>1.1012080200687642</c:v>
                </c:pt>
                <c:pt idx="29201">
                  <c:v>1.1021323594146553</c:v>
                </c:pt>
                <c:pt idx="29202">
                  <c:v>1.1031777312789297</c:v>
                </c:pt>
                <c:pt idx="29203">
                  <c:v>1.1024396701614905</c:v>
                </c:pt>
                <c:pt idx="29204">
                  <c:v>1.1031904552826133</c:v>
                </c:pt>
                <c:pt idx="29205">
                  <c:v>1.1020902535603858</c:v>
                </c:pt>
                <c:pt idx="29206">
                  <c:v>1.1021012576383289</c:v>
                </c:pt>
                <c:pt idx="29207">
                  <c:v>1.1021295509201128</c:v>
                </c:pt>
                <c:pt idx="29208">
                  <c:v>1.1027393774884393</c:v>
                </c:pt>
                <c:pt idx="29209">
                  <c:v>1.1024687939802631</c:v>
                </c:pt>
                <c:pt idx="29210">
                  <c:v>1.1036806857338426</c:v>
                </c:pt>
                <c:pt idx="29211">
                  <c:v>1.1032632231956767</c:v>
                </c:pt>
                <c:pt idx="29212">
                  <c:v>1.1019046035410607</c:v>
                </c:pt>
                <c:pt idx="29213">
                  <c:v>1.1035202765638223</c:v>
                </c:pt>
                <c:pt idx="29214">
                  <c:v>1.1014930078134699</c:v>
                </c:pt>
                <c:pt idx="29215">
                  <c:v>1.1028094787806775</c:v>
                </c:pt>
                <c:pt idx="29216">
                  <c:v>1.1022331081229526</c:v>
                </c:pt>
                <c:pt idx="29217">
                  <c:v>1.1012420422637084</c:v>
                </c:pt>
                <c:pt idx="29218">
                  <c:v>1.1017792784838083</c:v>
                </c:pt>
                <c:pt idx="29219">
                  <c:v>1.1021115682590732</c:v>
                </c:pt>
                <c:pt idx="29220">
                  <c:v>1.1019113124778372</c:v>
                </c:pt>
                <c:pt idx="29221">
                  <c:v>1.1023862003134173</c:v>
                </c:pt>
                <c:pt idx="29222">
                  <c:v>1.1024395256981134</c:v>
                </c:pt>
                <c:pt idx="29223">
                  <c:v>1.1022235401259444</c:v>
                </c:pt>
                <c:pt idx="29224">
                  <c:v>1.102512991340008</c:v>
                </c:pt>
                <c:pt idx="29225">
                  <c:v>1.1030847847697325</c:v>
                </c:pt>
                <c:pt idx="29226">
                  <c:v>1.1022013099542052</c:v>
                </c:pt>
                <c:pt idx="29227">
                  <c:v>1.1026313707778868</c:v>
                </c:pt>
                <c:pt idx="29228">
                  <c:v>1.1024372240292701</c:v>
                </c:pt>
                <c:pt idx="29229">
                  <c:v>1.1029487581181689</c:v>
                </c:pt>
                <c:pt idx="29230">
                  <c:v>1.1023595579673529</c:v>
                </c:pt>
                <c:pt idx="29231">
                  <c:v>1.1020857091897676</c:v>
                </c:pt>
                <c:pt idx="29232">
                  <c:v>1.1017568525058441</c:v>
                </c:pt>
                <c:pt idx="29233">
                  <c:v>1.1021969005440895</c:v>
                </c:pt>
                <c:pt idx="29234">
                  <c:v>1.1013111200854548</c:v>
                </c:pt>
                <c:pt idx="29235">
                  <c:v>1.1017634376327234</c:v>
                </c:pt>
                <c:pt idx="29236">
                  <c:v>1.1019842980982262</c:v>
                </c:pt>
                <c:pt idx="29237">
                  <c:v>1.1028599974768409</c:v>
                </c:pt>
                <c:pt idx="29238">
                  <c:v>1.1012239298217159</c:v>
                </c:pt>
                <c:pt idx="29239">
                  <c:v>1.1021888186322659</c:v>
                </c:pt>
                <c:pt idx="29240">
                  <c:v>1.10128056803307</c:v>
                </c:pt>
                <c:pt idx="29241">
                  <c:v>1.1026396255195878</c:v>
                </c:pt>
                <c:pt idx="29242">
                  <c:v>1.1019127677015812</c:v>
                </c:pt>
                <c:pt idx="29243">
                  <c:v>1.1024783910181271</c:v>
                </c:pt>
                <c:pt idx="29244">
                  <c:v>1.1015100689568473</c:v>
                </c:pt>
                <c:pt idx="29245">
                  <c:v>1.1022287773613468</c:v>
                </c:pt>
                <c:pt idx="29246">
                  <c:v>1.1029534250218631</c:v>
                </c:pt>
                <c:pt idx="29247">
                  <c:v>1.1022278056696562</c:v>
                </c:pt>
                <c:pt idx="29248">
                  <c:v>1.101509965168431</c:v>
                </c:pt>
                <c:pt idx="29249">
                  <c:v>1.1031115998098404</c:v>
                </c:pt>
                <c:pt idx="29250">
                  <c:v>1.101963070101776</c:v>
                </c:pt>
                <c:pt idx="29251">
                  <c:v>1.1036040865094394</c:v>
                </c:pt>
                <c:pt idx="29252">
                  <c:v>1.1021256503661383</c:v>
                </c:pt>
                <c:pt idx="29253">
                  <c:v>1.1020815275668705</c:v>
                </c:pt>
                <c:pt idx="29254">
                  <c:v>1.1012012680013563</c:v>
                </c:pt>
                <c:pt idx="29255">
                  <c:v>1.1028965574614262</c:v>
                </c:pt>
                <c:pt idx="29256">
                  <c:v>1.1017452067729203</c:v>
                </c:pt>
                <c:pt idx="29257">
                  <c:v>1.102036093031685</c:v>
                </c:pt>
                <c:pt idx="29258">
                  <c:v>1.1017988346178289</c:v>
                </c:pt>
                <c:pt idx="29259">
                  <c:v>1.1031832205723622</c:v>
                </c:pt>
                <c:pt idx="29260">
                  <c:v>1.1017973583140011</c:v>
                </c:pt>
                <c:pt idx="29261">
                  <c:v>1.1041962659091966</c:v>
                </c:pt>
                <c:pt idx="29262">
                  <c:v>1.1031350197745529</c:v>
                </c:pt>
                <c:pt idx="29263">
                  <c:v>1.1025099441605268</c:v>
                </c:pt>
                <c:pt idx="29264">
                  <c:v>1.103543167468052</c:v>
                </c:pt>
                <c:pt idx="29265">
                  <c:v>1.1020816701345681</c:v>
                </c:pt>
                <c:pt idx="29266">
                  <c:v>1.1011191697277078</c:v>
                </c:pt>
                <c:pt idx="29267">
                  <c:v>1.1035676505730176</c:v>
                </c:pt>
                <c:pt idx="29268">
                  <c:v>1.1027012374954288</c:v>
                </c:pt>
                <c:pt idx="29269">
                  <c:v>1.1021001325574118</c:v>
                </c:pt>
                <c:pt idx="29270">
                  <c:v>1.1028156181699242</c:v>
                </c:pt>
                <c:pt idx="29271">
                  <c:v>1.1017200979051296</c:v>
                </c:pt>
                <c:pt idx="29272">
                  <c:v>1.1017584503321709</c:v>
                </c:pt>
                <c:pt idx="29273">
                  <c:v>1.1024497767942063</c:v>
                </c:pt>
                <c:pt idx="29274">
                  <c:v>1.1018682694360207</c:v>
                </c:pt>
                <c:pt idx="29275">
                  <c:v>1.1022226691465331</c:v>
                </c:pt>
                <c:pt idx="29276">
                  <c:v>1.1023811419682803</c:v>
                </c:pt>
                <c:pt idx="29277">
                  <c:v>1.1025388673733822</c:v>
                </c:pt>
                <c:pt idx="29278">
                  <c:v>1.1015916085702728</c:v>
                </c:pt>
                <c:pt idx="29279">
                  <c:v>1.10180978188291</c:v>
                </c:pt>
                <c:pt idx="29280">
                  <c:v>1.1023185842472683</c:v>
                </c:pt>
                <c:pt idx="29281">
                  <c:v>1.100979002403361</c:v>
                </c:pt>
                <c:pt idx="29282">
                  <c:v>1.1016432240976239</c:v>
                </c:pt>
                <c:pt idx="29283">
                  <c:v>1.1020723253016933</c:v>
                </c:pt>
                <c:pt idx="29284">
                  <c:v>1.1023974141285207</c:v>
                </c:pt>
                <c:pt idx="29285">
                  <c:v>1.1022358715840195</c:v>
                </c:pt>
                <c:pt idx="29286">
                  <c:v>1.1021443593254598</c:v>
                </c:pt>
                <c:pt idx="29287">
                  <c:v>1.1025109382057536</c:v>
                </c:pt>
                <c:pt idx="29288">
                  <c:v>1.1028538201094333</c:v>
                </c:pt>
                <c:pt idx="29289">
                  <c:v>1.1031479238010045</c:v>
                </c:pt>
                <c:pt idx="29290">
                  <c:v>1.1023168280428179</c:v>
                </c:pt>
                <c:pt idx="29291">
                  <c:v>1.1034477395105127</c:v>
                </c:pt>
                <c:pt idx="29292">
                  <c:v>1.102468980333857</c:v>
                </c:pt>
                <c:pt idx="29293">
                  <c:v>1.1016731392974817</c:v>
                </c:pt>
                <c:pt idx="29294">
                  <c:v>1.1014416981408506</c:v>
                </c:pt>
                <c:pt idx="29295">
                  <c:v>1.1019381162065396</c:v>
                </c:pt>
                <c:pt idx="29296">
                  <c:v>1.1028569516497935</c:v>
                </c:pt>
                <c:pt idx="29297">
                  <c:v>1.1025221344366127</c:v>
                </c:pt>
                <c:pt idx="29298">
                  <c:v>1.1022439439272618</c:v>
                </c:pt>
                <c:pt idx="29299">
                  <c:v>1.1025784874603912</c:v>
                </c:pt>
                <c:pt idx="29300">
                  <c:v>1.1027279974667605</c:v>
                </c:pt>
                <c:pt idx="29301">
                  <c:v>1.1016915988474854</c:v>
                </c:pt>
                <c:pt idx="29302">
                  <c:v>1.1019425852248192</c:v>
                </c:pt>
                <c:pt idx="29303">
                  <c:v>1.1024026411744381</c:v>
                </c:pt>
                <c:pt idx="29304">
                  <c:v>1.1023294282650646</c:v>
                </c:pt>
                <c:pt idx="29305">
                  <c:v>1.1017396110948601</c:v>
                </c:pt>
                <c:pt idx="29306">
                  <c:v>1.1011076135382418</c:v>
                </c:pt>
                <c:pt idx="29307">
                  <c:v>1.1008817524185406</c:v>
                </c:pt>
                <c:pt idx="29308">
                  <c:v>1.1029068670511788</c:v>
                </c:pt>
                <c:pt idx="29309">
                  <c:v>1.1016853472338939</c:v>
                </c:pt>
                <c:pt idx="29310">
                  <c:v>1.1025900876153512</c:v>
                </c:pt>
                <c:pt idx="29311">
                  <c:v>1.101848713986231</c:v>
                </c:pt>
                <c:pt idx="29312">
                  <c:v>1.1019234089773278</c:v>
                </c:pt>
                <c:pt idx="29313">
                  <c:v>1.102708494092298</c:v>
                </c:pt>
                <c:pt idx="29314">
                  <c:v>1.1016510640483375</c:v>
                </c:pt>
                <c:pt idx="29315">
                  <c:v>1.102165027790232</c:v>
                </c:pt>
                <c:pt idx="29316">
                  <c:v>1.1015271361781624</c:v>
                </c:pt>
                <c:pt idx="29317">
                  <c:v>1.1024057726654941</c:v>
                </c:pt>
                <c:pt idx="29318">
                  <c:v>1.1021320505068144</c:v>
                </c:pt>
                <c:pt idx="29319">
                  <c:v>1.1025928917622705</c:v>
                </c:pt>
                <c:pt idx="29320">
                  <c:v>1.1024868257325582</c:v>
                </c:pt>
                <c:pt idx="29321">
                  <c:v>1.1020332474206773</c:v>
                </c:pt>
                <c:pt idx="29322">
                  <c:v>1.1021991702506786</c:v>
                </c:pt>
                <c:pt idx="29323">
                  <c:v>1.1030833935674222</c:v>
                </c:pt>
                <c:pt idx="29324">
                  <c:v>1.1014993032625693</c:v>
                </c:pt>
                <c:pt idx="29325">
                  <c:v>1.1028204941823609</c:v>
                </c:pt>
                <c:pt idx="29326">
                  <c:v>1.1022673789887079</c:v>
                </c:pt>
                <c:pt idx="29327">
                  <c:v>1.1022004653670565</c:v>
                </c:pt>
                <c:pt idx="29328">
                  <c:v>1.1022290172933509</c:v>
                </c:pt>
                <c:pt idx="29329">
                  <c:v>1.1030012472307471</c:v>
                </c:pt>
                <c:pt idx="29330">
                  <c:v>1.1024125671882548</c:v>
                </c:pt>
                <c:pt idx="29331">
                  <c:v>1.1029833309896482</c:v>
                </c:pt>
                <c:pt idx="29332">
                  <c:v>1.1025577365458854</c:v>
                </c:pt>
                <c:pt idx="29333">
                  <c:v>1.1013346114366604</c:v>
                </c:pt>
                <c:pt idx="29334">
                  <c:v>1.1028105562477193</c:v>
                </c:pt>
                <c:pt idx="29335">
                  <c:v>1.1027850835518302</c:v>
                </c:pt>
                <c:pt idx="29336">
                  <c:v>1.1023796980745708</c:v>
                </c:pt>
                <c:pt idx="29337">
                  <c:v>1.1026199485880295</c:v>
                </c:pt>
                <c:pt idx="29338">
                  <c:v>1.1028014508436941</c:v>
                </c:pt>
                <c:pt idx="29339">
                  <c:v>1.1023483751704539</c:v>
                </c:pt>
                <c:pt idx="29340">
                  <c:v>1.1022906421297738</c:v>
                </c:pt>
                <c:pt idx="29341">
                  <c:v>1.1040416278173868</c:v>
                </c:pt>
                <c:pt idx="29342">
                  <c:v>1.1031497520828841</c:v>
                </c:pt>
                <c:pt idx="29343">
                  <c:v>1.1029108164416688</c:v>
                </c:pt>
                <c:pt idx="29344">
                  <c:v>1.1015059661773396</c:v>
                </c:pt>
                <c:pt idx="29345">
                  <c:v>1.1028125634752373</c:v>
                </c:pt>
                <c:pt idx="29346">
                  <c:v>1.1019567604160276</c:v>
                </c:pt>
                <c:pt idx="29347">
                  <c:v>1.1031865146085207</c:v>
                </c:pt>
                <c:pt idx="29348">
                  <c:v>1.1023554574889884</c:v>
                </c:pt>
                <c:pt idx="29349">
                  <c:v>1.1025920553898769</c:v>
                </c:pt>
                <c:pt idx="29350">
                  <c:v>1.1025587440875486</c:v>
                </c:pt>
                <c:pt idx="29351">
                  <c:v>1.1018641502492454</c:v>
                </c:pt>
                <c:pt idx="29352">
                  <c:v>1.1020893486100729</c:v>
                </c:pt>
                <c:pt idx="29353">
                  <c:v>1.1021102563153258</c:v>
                </c:pt>
                <c:pt idx="29354">
                  <c:v>1.1015312854829771</c:v>
                </c:pt>
                <c:pt idx="29355">
                  <c:v>1.1019470652255279</c:v>
                </c:pt>
                <c:pt idx="29356">
                  <c:v>1.1021524628968895</c:v>
                </c:pt>
                <c:pt idx="29357">
                  <c:v>1.102792362123</c:v>
                </c:pt>
                <c:pt idx="29358">
                  <c:v>1.1031832205723624</c:v>
                </c:pt>
                <c:pt idx="29359">
                  <c:v>1.1018828087029586</c:v>
                </c:pt>
                <c:pt idx="29360">
                  <c:v>1.101163430036681</c:v>
                </c:pt>
                <c:pt idx="29361">
                  <c:v>1.1029878465581033</c:v>
                </c:pt>
                <c:pt idx="29362">
                  <c:v>1.1013121936095926</c:v>
                </c:pt>
                <c:pt idx="29363">
                  <c:v>1.1020255906396239</c:v>
                </c:pt>
                <c:pt idx="29364">
                  <c:v>1.1035049762885389</c:v>
                </c:pt>
                <c:pt idx="29365">
                  <c:v>1.1023047447026273</c:v>
                </c:pt>
                <c:pt idx="29366">
                  <c:v>1.1017374794554793</c:v>
                </c:pt>
                <c:pt idx="29367">
                  <c:v>1.1018401825195585</c:v>
                </c:pt>
                <c:pt idx="29368">
                  <c:v>1.1022047945629128</c:v>
                </c:pt>
                <c:pt idx="29369">
                  <c:v>1.1014550487476116</c:v>
                </c:pt>
                <c:pt idx="29370">
                  <c:v>1.1023330270863745</c:v>
                </c:pt>
                <c:pt idx="29371">
                  <c:v>1.102656132734444</c:v>
                </c:pt>
                <c:pt idx="29372">
                  <c:v>1.1020694444538361</c:v>
                </c:pt>
                <c:pt idx="29373">
                  <c:v>1.1020420895236736</c:v>
                </c:pt>
                <c:pt idx="29374">
                  <c:v>1.1020301084252087</c:v>
                </c:pt>
                <c:pt idx="29375">
                  <c:v>1.1012993269255456</c:v>
                </c:pt>
                <c:pt idx="29376">
                  <c:v>1.101695946038403</c:v>
                </c:pt>
                <c:pt idx="29377">
                  <c:v>1.1018656781389506</c:v>
                </c:pt>
                <c:pt idx="29378">
                  <c:v>1.1015711891302391</c:v>
                </c:pt>
                <c:pt idx="29379">
                  <c:v>1.1018725648671646</c:v>
                </c:pt>
                <c:pt idx="29380">
                  <c:v>1.1020762868164227</c:v>
                </c:pt>
                <c:pt idx="29381">
                  <c:v>1.1017421654617694</c:v>
                </c:pt>
                <c:pt idx="29382">
                  <c:v>1.1013376696030062</c:v>
                </c:pt>
                <c:pt idx="29383">
                  <c:v>1.1029127999037225</c:v>
                </c:pt>
                <c:pt idx="29384">
                  <c:v>1.1029768783538034</c:v>
                </c:pt>
                <c:pt idx="29385">
                  <c:v>1.1022293765379145</c:v>
                </c:pt>
                <c:pt idx="29386">
                  <c:v>1.1027676978612844</c:v>
                </c:pt>
                <c:pt idx="29387">
                  <c:v>1.1019195026759971</c:v>
                </c:pt>
                <c:pt idx="29388">
                  <c:v>1.10313934859341</c:v>
                </c:pt>
                <c:pt idx="29389">
                  <c:v>1.1023431826478365</c:v>
                </c:pt>
                <c:pt idx="29390">
                  <c:v>1.1008224646106826</c:v>
                </c:pt>
                <c:pt idx="29391">
                  <c:v>1.1020131832109303</c:v>
                </c:pt>
                <c:pt idx="29392">
                  <c:v>1.1021614046401007</c:v>
                </c:pt>
                <c:pt idx="29393">
                  <c:v>1.1033938411894111</c:v>
                </c:pt>
                <c:pt idx="29394">
                  <c:v>1.1019647549936733</c:v>
                </c:pt>
                <c:pt idx="29395">
                  <c:v>1.1013022108290178</c:v>
                </c:pt>
                <c:pt idx="29396">
                  <c:v>1.1025489234136638</c:v>
                </c:pt>
                <c:pt idx="29397">
                  <c:v>1.1015427399894722</c:v>
                </c:pt>
                <c:pt idx="29398">
                  <c:v>1.1024068215875833</c:v>
                </c:pt>
                <c:pt idx="29399">
                  <c:v>1.1020128139648784</c:v>
                </c:pt>
                <c:pt idx="29400">
                  <c:v>1.1014491995078051</c:v>
                </c:pt>
                <c:pt idx="29401">
                  <c:v>1.1013845620678895</c:v>
                </c:pt>
                <c:pt idx="29402">
                  <c:v>1.1020460983705818</c:v>
                </c:pt>
                <c:pt idx="29403">
                  <c:v>1.1023846695151831</c:v>
                </c:pt>
                <c:pt idx="29404">
                  <c:v>1.1025485809032394</c:v>
                </c:pt>
                <c:pt idx="29405">
                  <c:v>1.1026967510660637</c:v>
                </c:pt>
                <c:pt idx="29406">
                  <c:v>1.1015092157393094</c:v>
                </c:pt>
                <c:pt idx="29407">
                  <c:v>1.1022151317043238</c:v>
                </c:pt>
                <c:pt idx="29408">
                  <c:v>1.1035827755365182</c:v>
                </c:pt>
                <c:pt idx="29409">
                  <c:v>1.1029285479873958</c:v>
                </c:pt>
                <c:pt idx="29410">
                  <c:v>1.1019476154635279</c:v>
                </c:pt>
                <c:pt idx="29411">
                  <c:v>1.1013158628191897</c:v>
                </c:pt>
                <c:pt idx="29412">
                  <c:v>1.1009997188364695</c:v>
                </c:pt>
                <c:pt idx="29413">
                  <c:v>1.1033164911490152</c:v>
                </c:pt>
                <c:pt idx="29414">
                  <c:v>1.103524071573792</c:v>
                </c:pt>
                <c:pt idx="29415">
                  <c:v>1.102322275538556</c:v>
                </c:pt>
                <c:pt idx="29416">
                  <c:v>1.102178928098601</c:v>
                </c:pt>
                <c:pt idx="29417">
                  <c:v>1.1022487143311708</c:v>
                </c:pt>
                <c:pt idx="29418">
                  <c:v>1.101892500254291</c:v>
                </c:pt>
                <c:pt idx="29419">
                  <c:v>1.1022247354177654</c:v>
                </c:pt>
                <c:pt idx="29420">
                  <c:v>1.1022296968257119</c:v>
                </c:pt>
                <c:pt idx="29421">
                  <c:v>1.10190980437222</c:v>
                </c:pt>
                <c:pt idx="29422">
                  <c:v>1.1023550149165362</c:v>
                </c:pt>
                <c:pt idx="29423">
                  <c:v>1.1015832556680978</c:v>
                </c:pt>
                <c:pt idx="29424">
                  <c:v>1.1020302890936757</c:v>
                </c:pt>
                <c:pt idx="29425">
                  <c:v>1.1022458585880786</c:v>
                </c:pt>
                <c:pt idx="29426">
                  <c:v>1.1031239231227423</c:v>
                </c:pt>
                <c:pt idx="29427">
                  <c:v>1.1019543450477773</c:v>
                </c:pt>
                <c:pt idx="29428">
                  <c:v>1.1015474002169598</c:v>
                </c:pt>
                <c:pt idx="29429">
                  <c:v>1.102062932257114</c:v>
                </c:pt>
                <c:pt idx="29430">
                  <c:v>1.1009690468103805</c:v>
                </c:pt>
                <c:pt idx="29431">
                  <c:v>1.1024619958220594</c:v>
                </c:pt>
                <c:pt idx="29432">
                  <c:v>1.1011094979022653</c:v>
                </c:pt>
                <c:pt idx="29433">
                  <c:v>1.1019295462187144</c:v>
                </c:pt>
                <c:pt idx="29434">
                  <c:v>1.102390923991744</c:v>
                </c:pt>
                <c:pt idx="29435">
                  <c:v>1.1029691404402429</c:v>
                </c:pt>
                <c:pt idx="29436">
                  <c:v>1.1016129160397579</c:v>
                </c:pt>
                <c:pt idx="29437">
                  <c:v>1.1030982889722909</c:v>
                </c:pt>
                <c:pt idx="29438">
                  <c:v>1.1011873288725065</c:v>
                </c:pt>
                <c:pt idx="29439">
                  <c:v>1.1031498617543947</c:v>
                </c:pt>
                <c:pt idx="29440">
                  <c:v>1.1019178118323085</c:v>
                </c:pt>
                <c:pt idx="29441">
                  <c:v>1.1015557479151841</c:v>
                </c:pt>
                <c:pt idx="29442">
                  <c:v>1.1017649949731101</c:v>
                </c:pt>
                <c:pt idx="29443">
                  <c:v>1.1022177271881854</c:v>
                </c:pt>
                <c:pt idx="29444">
                  <c:v>1.1017985062171127</c:v>
                </c:pt>
                <c:pt idx="29445">
                  <c:v>1.1005179726124219</c:v>
                </c:pt>
                <c:pt idx="29446">
                  <c:v>1.1018999728995276</c:v>
                </c:pt>
                <c:pt idx="29447">
                  <c:v>1.101912431693135</c:v>
                </c:pt>
                <c:pt idx="29448">
                  <c:v>1.1018833764210842</c:v>
                </c:pt>
                <c:pt idx="29449">
                  <c:v>1.1025655725423467</c:v>
                </c:pt>
                <c:pt idx="29450">
                  <c:v>1.1018297163957338</c:v>
                </c:pt>
                <c:pt idx="29451">
                  <c:v>1.1032581210473154</c:v>
                </c:pt>
                <c:pt idx="29452">
                  <c:v>1.1016611248503676</c:v>
                </c:pt>
                <c:pt idx="29453">
                  <c:v>1.1015465229342265</c:v>
                </c:pt>
                <c:pt idx="29454">
                  <c:v>1.1013195761459778</c:v>
                </c:pt>
                <c:pt idx="29455">
                  <c:v>1.102904153336266</c:v>
                </c:pt>
                <c:pt idx="29456">
                  <c:v>1.1022488077987114</c:v>
                </c:pt>
                <c:pt idx="29457">
                  <c:v>1.1015837641990514</c:v>
                </c:pt>
                <c:pt idx="29458">
                  <c:v>1.1023532057914824</c:v>
                </c:pt>
                <c:pt idx="29459">
                  <c:v>1.1026348599254643</c:v>
                </c:pt>
                <c:pt idx="29460">
                  <c:v>1.1020433548504855</c:v>
                </c:pt>
                <c:pt idx="29461">
                  <c:v>1.1012940619073432</c:v>
                </c:pt>
                <c:pt idx="29462">
                  <c:v>1.1014344125564099</c:v>
                </c:pt>
                <c:pt idx="29463">
                  <c:v>1.1023109449625321</c:v>
                </c:pt>
                <c:pt idx="29464">
                  <c:v>1.1018348172794072</c:v>
                </c:pt>
                <c:pt idx="29465">
                  <c:v>1.1031115568876246</c:v>
                </c:pt>
                <c:pt idx="29466">
                  <c:v>1.1019355324915223</c:v>
                </c:pt>
                <c:pt idx="29467">
                  <c:v>1.1009997727981053</c:v>
                </c:pt>
                <c:pt idx="29468">
                  <c:v>1.1033619141318136</c:v>
                </c:pt>
                <c:pt idx="29469">
                  <c:v>1.1015232339584708</c:v>
                </c:pt>
                <c:pt idx="29470">
                  <c:v>1.1031643198457062</c:v>
                </c:pt>
                <c:pt idx="29471">
                  <c:v>1.1014717136007248</c:v>
                </c:pt>
                <c:pt idx="29472">
                  <c:v>1.1028959354802177</c:v>
                </c:pt>
                <c:pt idx="29473">
                  <c:v>1.1017163829737266</c:v>
                </c:pt>
                <c:pt idx="29474">
                  <c:v>1.1026918898411768</c:v>
                </c:pt>
                <c:pt idx="29475">
                  <c:v>1.1027924998735932</c:v>
                </c:pt>
                <c:pt idx="29476">
                  <c:v>1.101727528619094</c:v>
                </c:pt>
                <c:pt idx="29477">
                  <c:v>1.1032292921045415</c:v>
                </c:pt>
                <c:pt idx="29478">
                  <c:v>1.1019239822387081</c:v>
                </c:pt>
                <c:pt idx="29479">
                  <c:v>1.1013123625651853</c:v>
                </c:pt>
                <c:pt idx="29480">
                  <c:v>1.1033375111688899</c:v>
                </c:pt>
                <c:pt idx="29481">
                  <c:v>1.1027129964835627</c:v>
                </c:pt>
                <c:pt idx="29482">
                  <c:v>1.1023992185028708</c:v>
                </c:pt>
                <c:pt idx="29483">
                  <c:v>1.1016868769763932</c:v>
                </c:pt>
                <c:pt idx="29484">
                  <c:v>1.1023329111239359</c:v>
                </c:pt>
                <c:pt idx="29485">
                  <c:v>1.1016733254620812</c:v>
                </c:pt>
                <c:pt idx="29486">
                  <c:v>1.1015846952357804</c:v>
                </c:pt>
                <c:pt idx="29487">
                  <c:v>1.1023019467972126</c:v>
                </c:pt>
                <c:pt idx="29488">
                  <c:v>1.101449669526837</c:v>
                </c:pt>
                <c:pt idx="29489">
                  <c:v>1.1018064816787703</c:v>
                </c:pt>
                <c:pt idx="29490">
                  <c:v>1.1019414736630133</c:v>
                </c:pt>
                <c:pt idx="29491">
                  <c:v>1.1016832164491732</c:v>
                </c:pt>
                <c:pt idx="29492">
                  <c:v>1.1027625944541781</c:v>
                </c:pt>
                <c:pt idx="29493">
                  <c:v>1.1013263676534055</c:v>
                </c:pt>
                <c:pt idx="29494">
                  <c:v>1.1011057629412733</c:v>
                </c:pt>
                <c:pt idx="29495">
                  <c:v>1.1016423232733883</c:v>
                </c:pt>
                <c:pt idx="29496">
                  <c:v>1.1031611625701152</c:v>
                </c:pt>
                <c:pt idx="29497">
                  <c:v>1.102743697805133</c:v>
                </c:pt>
                <c:pt idx="29498">
                  <c:v>1.1008835418180678</c:v>
                </c:pt>
                <c:pt idx="29499">
                  <c:v>1.1020743988527821</c:v>
                </c:pt>
                <c:pt idx="29500">
                  <c:v>1.1020312563657964</c:v>
                </c:pt>
                <c:pt idx="29501">
                  <c:v>1.1024530653549192</c:v>
                </c:pt>
                <c:pt idx="29502">
                  <c:v>1.1026978153279443</c:v>
                </c:pt>
                <c:pt idx="29503">
                  <c:v>1.1033564150432178</c:v>
                </c:pt>
                <c:pt idx="29504">
                  <c:v>1.1009378197890469</c:v>
                </c:pt>
                <c:pt idx="29505">
                  <c:v>1.101465542962579</c:v>
                </c:pt>
                <c:pt idx="29506">
                  <c:v>1.1009950477276391</c:v>
                </c:pt>
                <c:pt idx="29507">
                  <c:v>1.1024219847861054</c:v>
                </c:pt>
                <c:pt idx="29508">
                  <c:v>1.1011295406854507</c:v>
                </c:pt>
                <c:pt idx="29509">
                  <c:v>1.1023650449740217</c:v>
                </c:pt>
                <c:pt idx="29510">
                  <c:v>1.1023566205501532</c:v>
                </c:pt>
                <c:pt idx="29511">
                  <c:v>1.1014347058985583</c:v>
                </c:pt>
                <c:pt idx="29512">
                  <c:v>1.1014631856845551</c:v>
                </c:pt>
                <c:pt idx="29513">
                  <c:v>1.1011696525184493</c:v>
                </c:pt>
                <c:pt idx="29514">
                  <c:v>1.1026424401429793</c:v>
                </c:pt>
                <c:pt idx="29515">
                  <c:v>1.102686170365615</c:v>
                </c:pt>
                <c:pt idx="29516">
                  <c:v>1.1020752332280797</c:v>
                </c:pt>
                <c:pt idx="29517">
                  <c:v>1.1021665983751061</c:v>
                </c:pt>
                <c:pt idx="29518">
                  <c:v>1.1028657726041378</c:v>
                </c:pt>
                <c:pt idx="29519">
                  <c:v>1.1017581499537781</c:v>
                </c:pt>
                <c:pt idx="29520">
                  <c:v>1.1022750223131705</c:v>
                </c:pt>
                <c:pt idx="29521">
                  <c:v>1.101984298098226</c:v>
                </c:pt>
                <c:pt idx="29522">
                  <c:v>1.1029935956591561</c:v>
                </c:pt>
                <c:pt idx="29523">
                  <c:v>1.1027082604981224</c:v>
                </c:pt>
                <c:pt idx="29524">
                  <c:v>1.1020433448254472</c:v>
                </c:pt>
                <c:pt idx="29525">
                  <c:v>1.1012738193099618</c:v>
                </c:pt>
                <c:pt idx="29526">
                  <c:v>1.1029190213684803</c:v>
                </c:pt>
                <c:pt idx="29527">
                  <c:v>1.1016293367087548</c:v>
                </c:pt>
                <c:pt idx="29528">
                  <c:v>1.1033340694429836</c:v>
                </c:pt>
                <c:pt idx="29529">
                  <c:v>1.1022817902039082</c:v>
                </c:pt>
                <c:pt idx="29530">
                  <c:v>1.102622444940049</c:v>
                </c:pt>
                <c:pt idx="29531">
                  <c:v>1.1019198781379533</c:v>
                </c:pt>
                <c:pt idx="29532">
                  <c:v>1.102553501703005</c:v>
                </c:pt>
                <c:pt idx="29533">
                  <c:v>1.1017779713251363</c:v>
                </c:pt>
                <c:pt idx="29534">
                  <c:v>1.1008445216719238</c:v>
                </c:pt>
                <c:pt idx="29535">
                  <c:v>1.1015976369947371</c:v>
                </c:pt>
                <c:pt idx="29536">
                  <c:v>1.1019600931906861</c:v>
                </c:pt>
                <c:pt idx="29537">
                  <c:v>1.1031289620143749</c:v>
                </c:pt>
                <c:pt idx="29538">
                  <c:v>1.1016779847948481</c:v>
                </c:pt>
                <c:pt idx="29539">
                  <c:v>1.102136242717892</c:v>
                </c:pt>
                <c:pt idx="29540">
                  <c:v>1.1023468830749628</c:v>
                </c:pt>
                <c:pt idx="29541">
                  <c:v>1.1023738262935601</c:v>
                </c:pt>
                <c:pt idx="29542">
                  <c:v>1.1022243244037933</c:v>
                </c:pt>
                <c:pt idx="29543">
                  <c:v>1.1027919230123548</c:v>
                </c:pt>
                <c:pt idx="29544">
                  <c:v>1.1025711267043556</c:v>
                </c:pt>
                <c:pt idx="29545">
                  <c:v>1.1017093940527429</c:v>
                </c:pt>
                <c:pt idx="29546">
                  <c:v>1.1024559474753746</c:v>
                </c:pt>
                <c:pt idx="29547">
                  <c:v>1.1013730221102569</c:v>
                </c:pt>
                <c:pt idx="29548">
                  <c:v>1.1029827141902553</c:v>
                </c:pt>
                <c:pt idx="29549">
                  <c:v>1.1024362377813532</c:v>
                </c:pt>
                <c:pt idx="29550">
                  <c:v>1.1026668334564538</c:v>
                </c:pt>
                <c:pt idx="29551">
                  <c:v>1.1019738720815448</c:v>
                </c:pt>
                <c:pt idx="29552">
                  <c:v>1.1021811806301245</c:v>
                </c:pt>
                <c:pt idx="29553">
                  <c:v>1.1030361648927764</c:v>
                </c:pt>
                <c:pt idx="29554">
                  <c:v>1.103351106286409</c:v>
                </c:pt>
                <c:pt idx="29555">
                  <c:v>1.1010315908549313</c:v>
                </c:pt>
                <c:pt idx="29556">
                  <c:v>1.1022362122771181</c:v>
                </c:pt>
                <c:pt idx="29557">
                  <c:v>1.1014035254921921</c:v>
                </c:pt>
                <c:pt idx="29558">
                  <c:v>1.1014209197874836</c:v>
                </c:pt>
                <c:pt idx="29559">
                  <c:v>1.1011679285196456</c:v>
                </c:pt>
                <c:pt idx="29560">
                  <c:v>1.1018538074558488</c:v>
                </c:pt>
                <c:pt idx="29561">
                  <c:v>1.1019053450621057</c:v>
                </c:pt>
                <c:pt idx="29562">
                  <c:v>1.102686339398574</c:v>
                </c:pt>
                <c:pt idx="29563">
                  <c:v>1.1020111509863846</c:v>
                </c:pt>
                <c:pt idx="29564">
                  <c:v>1.1014777102834621</c:v>
                </c:pt>
                <c:pt idx="29565">
                  <c:v>1.1006353766207542</c:v>
                </c:pt>
                <c:pt idx="29566">
                  <c:v>1.1017084618433943</c:v>
                </c:pt>
                <c:pt idx="29567">
                  <c:v>1.1022831673668794</c:v>
                </c:pt>
                <c:pt idx="29568">
                  <c:v>1.1014466408023393</c:v>
                </c:pt>
                <c:pt idx="29569">
                  <c:v>1.1027379140919999</c:v>
                </c:pt>
                <c:pt idx="29570">
                  <c:v>1.1021111956206229</c:v>
                </c:pt>
                <c:pt idx="29571">
                  <c:v>1.1029492078520833</c:v>
                </c:pt>
                <c:pt idx="29572">
                  <c:v>1.1030940121842761</c:v>
                </c:pt>
                <c:pt idx="29573">
                  <c:v>1.1036753641233508</c:v>
                </c:pt>
                <c:pt idx="29574">
                  <c:v>1.1018223115285752</c:v>
                </c:pt>
                <c:pt idx="29575">
                  <c:v>1.1018018022585778</c:v>
                </c:pt>
                <c:pt idx="29576">
                  <c:v>1.103433967811108</c:v>
                </c:pt>
                <c:pt idx="29577">
                  <c:v>1.1026331756018983</c:v>
                </c:pt>
                <c:pt idx="29578">
                  <c:v>1.1027679710195148</c:v>
                </c:pt>
                <c:pt idx="29579">
                  <c:v>1.1016775612826371</c:v>
                </c:pt>
                <c:pt idx="29580">
                  <c:v>1.1015954073471088</c:v>
                </c:pt>
                <c:pt idx="29581">
                  <c:v>1.1025731324137147</c:v>
                </c:pt>
                <c:pt idx="29582">
                  <c:v>1.102481161837034</c:v>
                </c:pt>
                <c:pt idx="29583">
                  <c:v>1.1009342323035105</c:v>
                </c:pt>
                <c:pt idx="29584">
                  <c:v>1.1024388553422546</c:v>
                </c:pt>
                <c:pt idx="29585">
                  <c:v>1.1017798145042055</c:v>
                </c:pt>
                <c:pt idx="29586">
                  <c:v>1.1015703162675914</c:v>
                </c:pt>
                <c:pt idx="29587">
                  <c:v>1.1021419207632008</c:v>
                </c:pt>
                <c:pt idx="29588">
                  <c:v>1.1035159667365921</c:v>
                </c:pt>
                <c:pt idx="29589">
                  <c:v>1.1022832700317069</c:v>
                </c:pt>
                <c:pt idx="29590">
                  <c:v>1.1018930197865184</c:v>
                </c:pt>
                <c:pt idx="29591">
                  <c:v>1.1022862775649076</c:v>
                </c:pt>
                <c:pt idx="29592">
                  <c:v>1.1016789824938309</c:v>
                </c:pt>
                <c:pt idx="29593">
                  <c:v>1.1020344690246404</c:v>
                </c:pt>
                <c:pt idx="29594">
                  <c:v>1.1020130175211933</c:v>
                </c:pt>
                <c:pt idx="29595">
                  <c:v>1.1016854194636998</c:v>
                </c:pt>
                <c:pt idx="29596">
                  <c:v>1.1022819377872017</c:v>
                </c:pt>
                <c:pt idx="29597">
                  <c:v>1.1020765032494537</c:v>
                </c:pt>
                <c:pt idx="29598">
                  <c:v>1.1023399945320831</c:v>
                </c:pt>
                <c:pt idx="29599">
                  <c:v>1.1021897760865038</c:v>
                </c:pt>
                <c:pt idx="29600">
                  <c:v>1.1029057139147509</c:v>
                </c:pt>
                <c:pt idx="29601">
                  <c:v>1.1008489798372991</c:v>
                </c:pt>
                <c:pt idx="29602">
                  <c:v>1.1026539861350355</c:v>
                </c:pt>
                <c:pt idx="29603">
                  <c:v>1.1010308654782557</c:v>
                </c:pt>
                <c:pt idx="29604">
                  <c:v>1.1029973047864139</c:v>
                </c:pt>
                <c:pt idx="29605">
                  <c:v>1.1021512393192883</c:v>
                </c:pt>
                <c:pt idx="29606">
                  <c:v>1.1030856061751357</c:v>
                </c:pt>
                <c:pt idx="29607">
                  <c:v>1.102020624884968</c:v>
                </c:pt>
                <c:pt idx="29608">
                  <c:v>1.1015068766996574</c:v>
                </c:pt>
                <c:pt idx="29609">
                  <c:v>1.1021352435311111</c:v>
                </c:pt>
                <c:pt idx="29610">
                  <c:v>1.1027293559868454</c:v>
                </c:pt>
                <c:pt idx="29611">
                  <c:v>1.1018645647850323</c:v>
                </c:pt>
                <c:pt idx="29612">
                  <c:v>1.1025219505861605</c:v>
                </c:pt>
                <c:pt idx="29613">
                  <c:v>1.1016532253363316</c:v>
                </c:pt>
                <c:pt idx="29614">
                  <c:v>1.1030590676104879</c:v>
                </c:pt>
                <c:pt idx="29615">
                  <c:v>1.1015976369947369</c:v>
                </c:pt>
                <c:pt idx="29616">
                  <c:v>1.1018323331406601</c:v>
                </c:pt>
                <c:pt idx="29617">
                  <c:v>1.1023232905256608</c:v>
                </c:pt>
                <c:pt idx="29618">
                  <c:v>1.1022235401259439</c:v>
                </c:pt>
                <c:pt idx="29619">
                  <c:v>1.101804795969116</c:v>
                </c:pt>
                <c:pt idx="29620">
                  <c:v>1.1039807697092454</c:v>
                </c:pt>
                <c:pt idx="29621">
                  <c:v>1.1022779200013797</c:v>
                </c:pt>
                <c:pt idx="29622">
                  <c:v>1.1017186228377831</c:v>
                </c:pt>
                <c:pt idx="29623">
                  <c:v>1.1028627162391034</c:v>
                </c:pt>
                <c:pt idx="29624">
                  <c:v>1.103711141677199</c:v>
                </c:pt>
                <c:pt idx="29625">
                  <c:v>1.1023733338833661</c:v>
                </c:pt>
                <c:pt idx="29626">
                  <c:v>1.1023827384632452</c:v>
                </c:pt>
                <c:pt idx="29627">
                  <c:v>1.1017503198876808</c:v>
                </c:pt>
                <c:pt idx="29628">
                  <c:v>1.1019388587032346</c:v>
                </c:pt>
                <c:pt idx="29629">
                  <c:v>1.1028777659768778</c:v>
                </c:pt>
                <c:pt idx="29630">
                  <c:v>1.1018159152590912</c:v>
                </c:pt>
                <c:pt idx="29631">
                  <c:v>1.1028627198365428</c:v>
                </c:pt>
                <c:pt idx="29632">
                  <c:v>1.102634355797725</c:v>
                </c:pt>
                <c:pt idx="29633">
                  <c:v>1.1017407315777306</c:v>
                </c:pt>
                <c:pt idx="29634">
                  <c:v>1.1022485620133435</c:v>
                </c:pt>
                <c:pt idx="29635">
                  <c:v>1.1023007286914044</c:v>
                </c:pt>
                <c:pt idx="29636">
                  <c:v>1.1018574660805582</c:v>
                </c:pt>
                <c:pt idx="29637">
                  <c:v>1.1020063149085098</c:v>
                </c:pt>
                <c:pt idx="29638">
                  <c:v>1.101812984564732</c:v>
                </c:pt>
                <c:pt idx="29639">
                  <c:v>1.1024468469912727</c:v>
                </c:pt>
                <c:pt idx="29640">
                  <c:v>1.1017840441625488</c:v>
                </c:pt>
                <c:pt idx="29641">
                  <c:v>1.1035690680990364</c:v>
                </c:pt>
                <c:pt idx="29642">
                  <c:v>1.10204018844992</c:v>
                </c:pt>
                <c:pt idx="29643">
                  <c:v>1.1029507811916026</c:v>
                </c:pt>
                <c:pt idx="29644">
                  <c:v>1.1020500836259917</c:v>
                </c:pt>
                <c:pt idx="29645">
                  <c:v>1.1020587121083998</c:v>
                </c:pt>
                <c:pt idx="29646">
                  <c:v>1.1023347437424196</c:v>
                </c:pt>
                <c:pt idx="29647">
                  <c:v>1.1013340237311868</c:v>
                </c:pt>
                <c:pt idx="29648">
                  <c:v>1.1025675451284416</c:v>
                </c:pt>
                <c:pt idx="29649">
                  <c:v>1.1017652788046528</c:v>
                </c:pt>
                <c:pt idx="29650">
                  <c:v>1.1032534820430602</c:v>
                </c:pt>
                <c:pt idx="29651">
                  <c:v>1.1016923087322725</c:v>
                </c:pt>
                <c:pt idx="29652">
                  <c:v>1.1040437081898871</c:v>
                </c:pt>
                <c:pt idx="29653">
                  <c:v>1.1011208728519364</c:v>
                </c:pt>
                <c:pt idx="29654">
                  <c:v>1.10218024064064</c:v>
                </c:pt>
                <c:pt idx="29655">
                  <c:v>1.1021685022227605</c:v>
                </c:pt>
                <c:pt idx="29656">
                  <c:v>1.1012803990882387</c:v>
                </c:pt>
                <c:pt idx="29657">
                  <c:v>1.1012184810621088</c:v>
                </c:pt>
                <c:pt idx="29658">
                  <c:v>1.1012459314412475</c:v>
                </c:pt>
                <c:pt idx="29659">
                  <c:v>1.1020537810950739</c:v>
                </c:pt>
                <c:pt idx="29660">
                  <c:v>1.1027706835250473</c:v>
                </c:pt>
                <c:pt idx="29661">
                  <c:v>1.1025324205299583</c:v>
                </c:pt>
                <c:pt idx="29662">
                  <c:v>1.1030527698066197</c:v>
                </c:pt>
                <c:pt idx="29663">
                  <c:v>1.1024598854880894</c:v>
                </c:pt>
                <c:pt idx="29664">
                  <c:v>1.1008278408572656</c:v>
                </c:pt>
                <c:pt idx="29665">
                  <c:v>1.1023113689143775</c:v>
                </c:pt>
                <c:pt idx="29666">
                  <c:v>1.1017997431811761</c:v>
                </c:pt>
                <c:pt idx="29667">
                  <c:v>1.1018191757144578</c:v>
                </c:pt>
                <c:pt idx="29668">
                  <c:v>1.1015854940464096</c:v>
                </c:pt>
                <c:pt idx="29669">
                  <c:v>1.1025371314019023</c:v>
                </c:pt>
                <c:pt idx="29670">
                  <c:v>1.1019764762124198</c:v>
                </c:pt>
                <c:pt idx="29671">
                  <c:v>1.1014338009951525</c:v>
                </c:pt>
                <c:pt idx="29672">
                  <c:v>1.1023087988937779</c:v>
                </c:pt>
                <c:pt idx="29673">
                  <c:v>1.1019884507745847</c:v>
                </c:pt>
                <c:pt idx="29674">
                  <c:v>1.102191249133361</c:v>
                </c:pt>
                <c:pt idx="29675">
                  <c:v>1.1027652188001933</c:v>
                </c:pt>
                <c:pt idx="29676">
                  <c:v>1.1018753320356074</c:v>
                </c:pt>
                <c:pt idx="29677">
                  <c:v>1.1022678155259635</c:v>
                </c:pt>
                <c:pt idx="29678">
                  <c:v>1.1023806981236388</c:v>
                </c:pt>
                <c:pt idx="29679">
                  <c:v>1.101902189525453</c:v>
                </c:pt>
                <c:pt idx="29680">
                  <c:v>1.1033776024835877</c:v>
                </c:pt>
                <c:pt idx="29681">
                  <c:v>1.1026450602528586</c:v>
                </c:pt>
                <c:pt idx="29682">
                  <c:v>1.1019798478683791</c:v>
                </c:pt>
                <c:pt idx="29683">
                  <c:v>1.1013108927144073</c:v>
                </c:pt>
                <c:pt idx="29684">
                  <c:v>1.1019340227348333</c:v>
                </c:pt>
                <c:pt idx="29685">
                  <c:v>1.1018606569885712</c:v>
                </c:pt>
                <c:pt idx="29686">
                  <c:v>1.1026459039498349</c:v>
                </c:pt>
                <c:pt idx="29687">
                  <c:v>1.1025770591207682</c:v>
                </c:pt>
                <c:pt idx="29688">
                  <c:v>1.1018701266562267</c:v>
                </c:pt>
                <c:pt idx="29689">
                  <c:v>1.1020185907845244</c:v>
                </c:pt>
                <c:pt idx="29690">
                  <c:v>1.1024427691524321</c:v>
                </c:pt>
                <c:pt idx="29691">
                  <c:v>1.1015093196855059</c:v>
                </c:pt>
                <c:pt idx="29692">
                  <c:v>1.1025265258156425</c:v>
                </c:pt>
                <c:pt idx="29693">
                  <c:v>1.101778108105687</c:v>
                </c:pt>
                <c:pt idx="29694">
                  <c:v>1.1028810113973706</c:v>
                </c:pt>
                <c:pt idx="29695">
                  <c:v>1.102668135111583</c:v>
                </c:pt>
                <c:pt idx="29696">
                  <c:v>1.1018194884636601</c:v>
                </c:pt>
                <c:pt idx="29697">
                  <c:v>1.1013342098503385</c:v>
                </c:pt>
                <c:pt idx="29698">
                  <c:v>1.1025109382057539</c:v>
                </c:pt>
                <c:pt idx="29699">
                  <c:v>1.1031058753185756</c:v>
                </c:pt>
                <c:pt idx="29700">
                  <c:v>1.1018638135405765</c:v>
                </c:pt>
                <c:pt idx="29701">
                  <c:v>1.1028129939397382</c:v>
                </c:pt>
                <c:pt idx="29702">
                  <c:v>1.1035638613878964</c:v>
                </c:pt>
                <c:pt idx="29703">
                  <c:v>1.1030662759675414</c:v>
                </c:pt>
                <c:pt idx="29704">
                  <c:v>1.1017274829006891</c:v>
                </c:pt>
                <c:pt idx="29705">
                  <c:v>1.1022729674619065</c:v>
                </c:pt>
                <c:pt idx="29706">
                  <c:v>1.1022001220223241</c:v>
                </c:pt>
                <c:pt idx="29707">
                  <c:v>1.1029339113512979</c:v>
                </c:pt>
                <c:pt idx="29708">
                  <c:v>1.1022449176579532</c:v>
                </c:pt>
                <c:pt idx="29709">
                  <c:v>1.1026280005484475</c:v>
                </c:pt>
                <c:pt idx="29710">
                  <c:v>1.1022986198277336</c:v>
                </c:pt>
                <c:pt idx="29711">
                  <c:v>1.1016360853323492</c:v>
                </c:pt>
                <c:pt idx="29712">
                  <c:v>1.1013613710725996</c:v>
                </c:pt>
                <c:pt idx="29713">
                  <c:v>1.1026528537173506</c:v>
                </c:pt>
                <c:pt idx="29714">
                  <c:v>1.1025705743151522</c:v>
                </c:pt>
                <c:pt idx="29715">
                  <c:v>1.1021429629724846</c:v>
                </c:pt>
                <c:pt idx="29716">
                  <c:v>1.1019742689322616</c:v>
                </c:pt>
                <c:pt idx="29717">
                  <c:v>1.1021641586858051</c:v>
                </c:pt>
                <c:pt idx="29718">
                  <c:v>1.1013070635931637</c:v>
                </c:pt>
                <c:pt idx="29719">
                  <c:v>1.1029581723867059</c:v>
                </c:pt>
                <c:pt idx="29720">
                  <c:v>1.1020936766067464</c:v>
                </c:pt>
                <c:pt idx="29721">
                  <c:v>1.1033049463570386</c:v>
                </c:pt>
                <c:pt idx="29722">
                  <c:v>1.1007735634292619</c:v>
                </c:pt>
                <c:pt idx="29723">
                  <c:v>1.10330234317137</c:v>
                </c:pt>
                <c:pt idx="29724">
                  <c:v>1.102159296955624</c:v>
                </c:pt>
                <c:pt idx="29725">
                  <c:v>1.10263411141837</c:v>
                </c:pt>
                <c:pt idx="29726">
                  <c:v>1.1019168961361414</c:v>
                </c:pt>
                <c:pt idx="29727">
                  <c:v>1.1026900932759502</c:v>
                </c:pt>
                <c:pt idx="29728">
                  <c:v>1.1022271896004194</c:v>
                </c:pt>
                <c:pt idx="29729">
                  <c:v>1.1011927999217537</c:v>
                </c:pt>
                <c:pt idx="29730">
                  <c:v>1.1031387913207074</c:v>
                </c:pt>
                <c:pt idx="29731">
                  <c:v>1.1031751295505103</c:v>
                </c:pt>
                <c:pt idx="29732">
                  <c:v>1.1022458585880783</c:v>
                </c:pt>
                <c:pt idx="29733">
                  <c:v>1.1016365023405759</c:v>
                </c:pt>
                <c:pt idx="29734">
                  <c:v>1.1028114056115186</c:v>
                </c:pt>
                <c:pt idx="29735">
                  <c:v>1.1019383063138366</c:v>
                </c:pt>
                <c:pt idx="29736">
                  <c:v>1.1027795515225884</c:v>
                </c:pt>
                <c:pt idx="29737">
                  <c:v>1.1021792761073235</c:v>
                </c:pt>
                <c:pt idx="29738">
                  <c:v>1.10150513937665</c:v>
                </c:pt>
                <c:pt idx="29739">
                  <c:v>1.1027925834783092</c:v>
                </c:pt>
                <c:pt idx="29740">
                  <c:v>1.1013440130557985</c:v>
                </c:pt>
                <c:pt idx="29741">
                  <c:v>1.1017741425749747</c:v>
                </c:pt>
                <c:pt idx="29742">
                  <c:v>1.1013400623874614</c:v>
                </c:pt>
                <c:pt idx="29743">
                  <c:v>1.1013516847894058</c:v>
                </c:pt>
                <c:pt idx="29744">
                  <c:v>1.1013211972906836</c:v>
                </c:pt>
                <c:pt idx="29745">
                  <c:v>1.1027365843876342</c:v>
                </c:pt>
                <c:pt idx="29746">
                  <c:v>1.1023463491803691</c:v>
                </c:pt>
                <c:pt idx="29747">
                  <c:v>1.1023796652690792</c:v>
                </c:pt>
                <c:pt idx="29748">
                  <c:v>1.1021784406725144</c:v>
                </c:pt>
                <c:pt idx="29749">
                  <c:v>1.1020142938986448</c:v>
                </c:pt>
                <c:pt idx="29750">
                  <c:v>1.1016901239958206</c:v>
                </c:pt>
                <c:pt idx="29751">
                  <c:v>1.1024172592448709</c:v>
                </c:pt>
                <c:pt idx="29752">
                  <c:v>1.101003950551336</c:v>
                </c:pt>
                <c:pt idx="29753">
                  <c:v>1.1030535732832891</c:v>
                </c:pt>
                <c:pt idx="29754">
                  <c:v>1.1024328648815376</c:v>
                </c:pt>
                <c:pt idx="29755">
                  <c:v>1.1013183373349036</c:v>
                </c:pt>
                <c:pt idx="29756">
                  <c:v>1.102014862797084</c:v>
                </c:pt>
                <c:pt idx="29757">
                  <c:v>1.1024941790317337</c:v>
                </c:pt>
                <c:pt idx="29758">
                  <c:v>1.1012973181615078</c:v>
                </c:pt>
                <c:pt idx="29759">
                  <c:v>1.1017323170244682</c:v>
                </c:pt>
                <c:pt idx="29760">
                  <c:v>1.1025625411672051</c:v>
                </c:pt>
                <c:pt idx="29761">
                  <c:v>1.1015741200011224</c:v>
                </c:pt>
                <c:pt idx="29762">
                  <c:v>1.1025699276260754</c:v>
                </c:pt>
                <c:pt idx="29763">
                  <c:v>1.1032352071816385</c:v>
                </c:pt>
                <c:pt idx="29764">
                  <c:v>1.1023061507104062</c:v>
                </c:pt>
                <c:pt idx="29765">
                  <c:v>1.1019893404466885</c:v>
                </c:pt>
                <c:pt idx="29766">
                  <c:v>1.1017770040673884</c:v>
                </c:pt>
                <c:pt idx="29767">
                  <c:v>1.1019697897081679</c:v>
                </c:pt>
                <c:pt idx="29768">
                  <c:v>1.1016454014752224</c:v>
                </c:pt>
                <c:pt idx="29769">
                  <c:v>1.1024522062348379</c:v>
                </c:pt>
                <c:pt idx="29770">
                  <c:v>1.1023255468034401</c:v>
                </c:pt>
                <c:pt idx="29771">
                  <c:v>1.1028554854355648</c:v>
                </c:pt>
                <c:pt idx="29772">
                  <c:v>1.1024780948200321</c:v>
                </c:pt>
                <c:pt idx="29773">
                  <c:v>1.1015479014526892</c:v>
                </c:pt>
                <c:pt idx="29774">
                  <c:v>1.1019783715808811</c:v>
                </c:pt>
                <c:pt idx="29775">
                  <c:v>1.1003193306065728</c:v>
                </c:pt>
                <c:pt idx="29776">
                  <c:v>1.1021731683530933</c:v>
                </c:pt>
                <c:pt idx="29777">
                  <c:v>1.101723952608288</c:v>
                </c:pt>
                <c:pt idx="29778">
                  <c:v>1.1016329764946002</c:v>
                </c:pt>
                <c:pt idx="29779">
                  <c:v>1.1023110202251052</c:v>
                </c:pt>
                <c:pt idx="29780">
                  <c:v>1.1025522446635123</c:v>
                </c:pt>
                <c:pt idx="29781">
                  <c:v>1.1012577677156961</c:v>
                </c:pt>
                <c:pt idx="29782">
                  <c:v>1.1026827952007996</c:v>
                </c:pt>
                <c:pt idx="29783">
                  <c:v>1.1041702644732465</c:v>
                </c:pt>
                <c:pt idx="29784">
                  <c:v>1.1024293058191363</c:v>
                </c:pt>
                <c:pt idx="29785">
                  <c:v>1.1016618930147926</c:v>
                </c:pt>
                <c:pt idx="29786">
                  <c:v>1.1017467707695696</c:v>
                </c:pt>
                <c:pt idx="29787">
                  <c:v>1.1022088638631022</c:v>
                </c:pt>
                <c:pt idx="29788">
                  <c:v>1.1032794518028211</c:v>
                </c:pt>
                <c:pt idx="29789">
                  <c:v>1.1018514870953504</c:v>
                </c:pt>
                <c:pt idx="29790">
                  <c:v>1.100243327908216</c:v>
                </c:pt>
                <c:pt idx="29791">
                  <c:v>1.1023005034174054</c:v>
                </c:pt>
                <c:pt idx="29792">
                  <c:v>1.1009566698169204</c:v>
                </c:pt>
                <c:pt idx="29793">
                  <c:v>1.1016533459712052</c:v>
                </c:pt>
                <c:pt idx="29794">
                  <c:v>1.1023630980086567</c:v>
                </c:pt>
                <c:pt idx="29795">
                  <c:v>1.1014319310915384</c:v>
                </c:pt>
                <c:pt idx="29796">
                  <c:v>1.1009098291545283</c:v>
                </c:pt>
                <c:pt idx="29797">
                  <c:v>1.102721174466393</c:v>
                </c:pt>
                <c:pt idx="29798">
                  <c:v>1.1010930097178568</c:v>
                </c:pt>
                <c:pt idx="29799">
                  <c:v>1.1020446093513718</c:v>
                </c:pt>
                <c:pt idx="29800">
                  <c:v>1.1014590927228913</c:v>
                </c:pt>
                <c:pt idx="29801">
                  <c:v>1.1030248744068329</c:v>
                </c:pt>
                <c:pt idx="29802">
                  <c:v>1.1033747686558386</c:v>
                </c:pt>
                <c:pt idx="29803">
                  <c:v>1.1013699847790737</c:v>
                </c:pt>
                <c:pt idx="29804">
                  <c:v>1.101934766834578</c:v>
                </c:pt>
                <c:pt idx="29805">
                  <c:v>1.1032570740639982</c:v>
                </c:pt>
                <c:pt idx="29806">
                  <c:v>1.1022753924794577</c:v>
                </c:pt>
                <c:pt idx="29807">
                  <c:v>1.1022395268578562</c:v>
                </c:pt>
                <c:pt idx="29808">
                  <c:v>1.1010450625145687</c:v>
                </c:pt>
                <c:pt idx="29809">
                  <c:v>1.1019422070682383</c:v>
                </c:pt>
                <c:pt idx="29810">
                  <c:v>1.1008265635411749</c:v>
                </c:pt>
                <c:pt idx="29811">
                  <c:v>1.1029090698808479</c:v>
                </c:pt>
                <c:pt idx="29812">
                  <c:v>1.1013110495946961</c:v>
                </c:pt>
                <c:pt idx="29813">
                  <c:v>1.1019107203132157</c:v>
                </c:pt>
                <c:pt idx="29814">
                  <c:v>1.1023520229595998</c:v>
                </c:pt>
                <c:pt idx="29815">
                  <c:v>1.1026235769146056</c:v>
                </c:pt>
                <c:pt idx="29816">
                  <c:v>1.1024614655256455</c:v>
                </c:pt>
                <c:pt idx="29817">
                  <c:v>1.1018766733380512</c:v>
                </c:pt>
                <c:pt idx="29818">
                  <c:v>1.1023660357384544</c:v>
                </c:pt>
                <c:pt idx="29819">
                  <c:v>1.1025531896905212</c:v>
                </c:pt>
                <c:pt idx="29820">
                  <c:v>1.1021008997046957</c:v>
                </c:pt>
                <c:pt idx="29821">
                  <c:v>1.1031473963619991</c:v>
                </c:pt>
                <c:pt idx="29822">
                  <c:v>1.1017587478863193</c:v>
                </c:pt>
                <c:pt idx="29823">
                  <c:v>1.1032669684910743</c:v>
                </c:pt>
                <c:pt idx="29824">
                  <c:v>1.1021095987308884</c:v>
                </c:pt>
                <c:pt idx="29825">
                  <c:v>1.1030002292059076</c:v>
                </c:pt>
                <c:pt idx="29826">
                  <c:v>1.1022851942278991</c:v>
                </c:pt>
                <c:pt idx="29827">
                  <c:v>1.1008300110750393</c:v>
                </c:pt>
                <c:pt idx="29828">
                  <c:v>1.1027690643646006</c:v>
                </c:pt>
                <c:pt idx="29829">
                  <c:v>1.102274450892426</c:v>
                </c:pt>
                <c:pt idx="29830">
                  <c:v>1.1017830880303425</c:v>
                </c:pt>
                <c:pt idx="29831">
                  <c:v>1.1026816395230403</c:v>
                </c:pt>
                <c:pt idx="29832">
                  <c:v>1.1021082319158242</c:v>
                </c:pt>
                <c:pt idx="29833">
                  <c:v>1.1020243691154126</c:v>
                </c:pt>
                <c:pt idx="29834">
                  <c:v>1.101551596415802</c:v>
                </c:pt>
                <c:pt idx="29835">
                  <c:v>1.1035443058518273</c:v>
                </c:pt>
                <c:pt idx="29836">
                  <c:v>1.1029589346441295</c:v>
                </c:pt>
                <c:pt idx="29837">
                  <c:v>1.1029116800310588</c:v>
                </c:pt>
                <c:pt idx="29838">
                  <c:v>1.1023357386529364</c:v>
                </c:pt>
                <c:pt idx="29839">
                  <c:v>1.1020295783777643</c:v>
                </c:pt>
                <c:pt idx="29840">
                  <c:v>1.102130845417588</c:v>
                </c:pt>
                <c:pt idx="29841">
                  <c:v>1.1016369891101596</c:v>
                </c:pt>
                <c:pt idx="29842">
                  <c:v>1.1016813903918232</c:v>
                </c:pt>
                <c:pt idx="29843">
                  <c:v>1.1019697724765181</c:v>
                </c:pt>
                <c:pt idx="29844">
                  <c:v>1.1029632164167706</c:v>
                </c:pt>
                <c:pt idx="29845">
                  <c:v>1.1017559175976712</c:v>
                </c:pt>
                <c:pt idx="29846">
                  <c:v>1.102850914970241</c:v>
                </c:pt>
                <c:pt idx="29847">
                  <c:v>1.1024445687415896</c:v>
                </c:pt>
                <c:pt idx="29848">
                  <c:v>1.1025556391262235</c:v>
                </c:pt>
                <c:pt idx="29849">
                  <c:v>1.1026763212735287</c:v>
                </c:pt>
                <c:pt idx="29850">
                  <c:v>1.1034514640925628</c:v>
                </c:pt>
                <c:pt idx="29851">
                  <c:v>1.1026836442883656</c:v>
                </c:pt>
                <c:pt idx="29852">
                  <c:v>1.102997118262834</c:v>
                </c:pt>
                <c:pt idx="29853">
                  <c:v>1.1022949879809845</c:v>
                </c:pt>
                <c:pt idx="29854">
                  <c:v>1.1014855031813384</c:v>
                </c:pt>
                <c:pt idx="29855">
                  <c:v>1.1022238134441491</c:v>
                </c:pt>
                <c:pt idx="29856">
                  <c:v>1.1016940073720378</c:v>
                </c:pt>
                <c:pt idx="29857">
                  <c:v>1.1035572379189309</c:v>
                </c:pt>
                <c:pt idx="29858">
                  <c:v>1.1033265052131163</c:v>
                </c:pt>
                <c:pt idx="29859">
                  <c:v>1.102249595922729</c:v>
                </c:pt>
                <c:pt idx="29860">
                  <c:v>1.1024244208707279</c:v>
                </c:pt>
                <c:pt idx="29861">
                  <c:v>1.1036781993052571</c:v>
                </c:pt>
                <c:pt idx="29862">
                  <c:v>1.1016689107261082</c:v>
                </c:pt>
                <c:pt idx="29863">
                  <c:v>1.1022661121606288</c:v>
                </c:pt>
                <c:pt idx="29864">
                  <c:v>1.1034178740958762</c:v>
                </c:pt>
                <c:pt idx="29865">
                  <c:v>1.1019388606141316</c:v>
                </c:pt>
                <c:pt idx="29866">
                  <c:v>1.1006667914605821</c:v>
                </c:pt>
                <c:pt idx="29867">
                  <c:v>1.1013132786765898</c:v>
                </c:pt>
                <c:pt idx="29868">
                  <c:v>1.1024346521856636</c:v>
                </c:pt>
                <c:pt idx="29869">
                  <c:v>1.1013808767010891</c:v>
                </c:pt>
                <c:pt idx="29870">
                  <c:v>1.1012967769345607</c:v>
                </c:pt>
                <c:pt idx="29871">
                  <c:v>1.1022404850769294</c:v>
                </c:pt>
                <c:pt idx="29872">
                  <c:v>1.1024260359029656</c:v>
                </c:pt>
                <c:pt idx="29873">
                  <c:v>1.1026630803724768</c:v>
                </c:pt>
                <c:pt idx="29874">
                  <c:v>1.1014625251681129</c:v>
                </c:pt>
                <c:pt idx="29875">
                  <c:v>1.1025197332584493</c:v>
                </c:pt>
                <c:pt idx="29876">
                  <c:v>1.1022771106046885</c:v>
                </c:pt>
                <c:pt idx="29877">
                  <c:v>1.1020894504709917</c:v>
                </c:pt>
                <c:pt idx="29878">
                  <c:v>1.102270542567368</c:v>
                </c:pt>
                <c:pt idx="29879">
                  <c:v>1.1028781918071076</c:v>
                </c:pt>
                <c:pt idx="29880">
                  <c:v>1.1018207791623911</c:v>
                </c:pt>
                <c:pt idx="29881">
                  <c:v>1.102851973962296</c:v>
                </c:pt>
                <c:pt idx="29882">
                  <c:v>1.1019902464207931</c:v>
                </c:pt>
                <c:pt idx="29883">
                  <c:v>1.1013102653277995</c:v>
                </c:pt>
                <c:pt idx="29884">
                  <c:v>1.1035013180915252</c:v>
                </c:pt>
                <c:pt idx="29885">
                  <c:v>1.1025027805198495</c:v>
                </c:pt>
                <c:pt idx="29886">
                  <c:v>1.1015693776249316</c:v>
                </c:pt>
                <c:pt idx="29887">
                  <c:v>1.1019189297644389</c:v>
                </c:pt>
                <c:pt idx="29888">
                  <c:v>1.1015960158080536</c:v>
                </c:pt>
                <c:pt idx="29889">
                  <c:v>1.1010662037598566</c:v>
                </c:pt>
                <c:pt idx="29890">
                  <c:v>1.1020604958971647</c:v>
                </c:pt>
                <c:pt idx="29891">
                  <c:v>1.1024255502630274</c:v>
                </c:pt>
                <c:pt idx="29892">
                  <c:v>1.1011037540270943</c:v>
                </c:pt>
                <c:pt idx="29893">
                  <c:v>1.1021862276733534</c:v>
                </c:pt>
                <c:pt idx="29894">
                  <c:v>1.1038732489643286</c:v>
                </c:pt>
                <c:pt idx="29895">
                  <c:v>1.101623031620556</c:v>
                </c:pt>
                <c:pt idx="29896">
                  <c:v>1.1036078289538123</c:v>
                </c:pt>
                <c:pt idx="29897">
                  <c:v>1.1010815072223057</c:v>
                </c:pt>
                <c:pt idx="29898">
                  <c:v>1.1009518539650558</c:v>
                </c:pt>
                <c:pt idx="29899">
                  <c:v>1.1022826463345654</c:v>
                </c:pt>
                <c:pt idx="29900">
                  <c:v>1.1023201313903472</c:v>
                </c:pt>
                <c:pt idx="29901">
                  <c:v>1.1023007114018484</c:v>
                </c:pt>
                <c:pt idx="29902">
                  <c:v>1.102764761162645</c:v>
                </c:pt>
                <c:pt idx="29903">
                  <c:v>1.1021589461988444</c:v>
                </c:pt>
                <c:pt idx="29904">
                  <c:v>1.1011329330268398</c:v>
                </c:pt>
                <c:pt idx="29905">
                  <c:v>1.100969407280312</c:v>
                </c:pt>
                <c:pt idx="29906">
                  <c:v>1.1012949998555688</c:v>
                </c:pt>
                <c:pt idx="29907">
                  <c:v>1.1023426693993277</c:v>
                </c:pt>
                <c:pt idx="29908">
                  <c:v>1.1019902785098403</c:v>
                </c:pt>
                <c:pt idx="29909">
                  <c:v>1.1032860060474694</c:v>
                </c:pt>
                <c:pt idx="29910">
                  <c:v>1.1024457157925607</c:v>
                </c:pt>
                <c:pt idx="29911">
                  <c:v>1.1013171326885161</c:v>
                </c:pt>
                <c:pt idx="29912">
                  <c:v>1.1020332833403812</c:v>
                </c:pt>
                <c:pt idx="29913">
                  <c:v>1.1015113553569085</c:v>
                </c:pt>
                <c:pt idx="29914">
                  <c:v>1.1029554014126479</c:v>
                </c:pt>
                <c:pt idx="29915">
                  <c:v>1.1017519734770636</c:v>
                </c:pt>
                <c:pt idx="29916">
                  <c:v>1.1026353189698599</c:v>
                </c:pt>
                <c:pt idx="29917">
                  <c:v>1.1026964437053939</c:v>
                </c:pt>
                <c:pt idx="29918">
                  <c:v>1.1024694265380641</c:v>
                </c:pt>
                <c:pt idx="29919">
                  <c:v>1.1021414529612688</c:v>
                </c:pt>
                <c:pt idx="29920">
                  <c:v>1.1013392954458006</c:v>
                </c:pt>
                <c:pt idx="29921">
                  <c:v>1.1021407075353959</c:v>
                </c:pt>
                <c:pt idx="29922">
                  <c:v>1.1014600926712361</c:v>
                </c:pt>
                <c:pt idx="29923">
                  <c:v>1.1037841889615625</c:v>
                </c:pt>
                <c:pt idx="29924">
                  <c:v>1.1027250996123716</c:v>
                </c:pt>
                <c:pt idx="29925">
                  <c:v>1.1023583660175136</c:v>
                </c:pt>
                <c:pt idx="29926">
                  <c:v>1.1027676567693607</c:v>
                </c:pt>
                <c:pt idx="29927">
                  <c:v>1.1012555370966892</c:v>
                </c:pt>
                <c:pt idx="29928">
                  <c:v>1.1015705836753646</c:v>
                </c:pt>
                <c:pt idx="29929">
                  <c:v>1.1014821882414529</c:v>
                </c:pt>
                <c:pt idx="29930">
                  <c:v>1.1020789703393334</c:v>
                </c:pt>
                <c:pt idx="29931">
                  <c:v>1.1019539592878218</c:v>
                </c:pt>
                <c:pt idx="29932">
                  <c:v>1.1015222927858941</c:v>
                </c:pt>
                <c:pt idx="29933">
                  <c:v>1.1022194630145543</c:v>
                </c:pt>
                <c:pt idx="29934">
                  <c:v>1.1028855508698219</c:v>
                </c:pt>
                <c:pt idx="29935">
                  <c:v>1.1020611320920652</c:v>
                </c:pt>
                <c:pt idx="29936">
                  <c:v>1.1008121813867824</c:v>
                </c:pt>
                <c:pt idx="29937">
                  <c:v>1.1024497568869356</c:v>
                </c:pt>
                <c:pt idx="29938">
                  <c:v>1.102747797725415</c:v>
                </c:pt>
                <c:pt idx="29939">
                  <c:v>1.1017021731425525</c:v>
                </c:pt>
                <c:pt idx="29940">
                  <c:v>1.1020444305051798</c:v>
                </c:pt>
                <c:pt idx="29941">
                  <c:v>1.1030927922225187</c:v>
                </c:pt>
                <c:pt idx="29942">
                  <c:v>1.1025680128886728</c:v>
                </c:pt>
                <c:pt idx="29943">
                  <c:v>1.1024861905073462</c:v>
                </c:pt>
                <c:pt idx="29944">
                  <c:v>1.1024932270869159</c:v>
                </c:pt>
                <c:pt idx="29945">
                  <c:v>1.1034761347500817</c:v>
                </c:pt>
                <c:pt idx="29946">
                  <c:v>1.1023190834106948</c:v>
                </c:pt>
                <c:pt idx="29947">
                  <c:v>1.1023366259631682</c:v>
                </c:pt>
                <c:pt idx="29948">
                  <c:v>1.1019297406804802</c:v>
                </c:pt>
                <c:pt idx="29949">
                  <c:v>1.1028320377706462</c:v>
                </c:pt>
                <c:pt idx="29950">
                  <c:v>1.1016997929249761</c:v>
                </c:pt>
                <c:pt idx="29951">
                  <c:v>1.1020248345204091</c:v>
                </c:pt>
                <c:pt idx="29952">
                  <c:v>1.1030197815095779</c:v>
                </c:pt>
                <c:pt idx="29953">
                  <c:v>1.1025490970676568</c:v>
                </c:pt>
                <c:pt idx="29954">
                  <c:v>1.1033908307568336</c:v>
                </c:pt>
                <c:pt idx="29955">
                  <c:v>1.1019947492189235</c:v>
                </c:pt>
                <c:pt idx="29956">
                  <c:v>1.1019679178249719</c:v>
                </c:pt>
                <c:pt idx="29957">
                  <c:v>1.1019347572122404</c:v>
                </c:pt>
                <c:pt idx="29958">
                  <c:v>1.1019643797209293</c:v>
                </c:pt>
                <c:pt idx="29959">
                  <c:v>1.1042347382346103</c:v>
                </c:pt>
                <c:pt idx="29960">
                  <c:v>1.1014470818070405</c:v>
                </c:pt>
                <c:pt idx="29961">
                  <c:v>1.1022210323265016</c:v>
                </c:pt>
                <c:pt idx="29962">
                  <c:v>1.1023689555661937</c:v>
                </c:pt>
                <c:pt idx="29963">
                  <c:v>1.1014331721394852</c:v>
                </c:pt>
                <c:pt idx="29964">
                  <c:v>1.1025304268514895</c:v>
                </c:pt>
                <c:pt idx="29965">
                  <c:v>1.102052639326196</c:v>
                </c:pt>
                <c:pt idx="29966">
                  <c:v>1.102225979282363</c:v>
                </c:pt>
                <c:pt idx="29967">
                  <c:v>1.101781706707045</c:v>
                </c:pt>
                <c:pt idx="29968">
                  <c:v>1.1030521979100265</c:v>
                </c:pt>
                <c:pt idx="29969">
                  <c:v>1.1029431860539534</c:v>
                </c:pt>
                <c:pt idx="29970">
                  <c:v>1.1022865530333439</c:v>
                </c:pt>
                <c:pt idx="29971">
                  <c:v>1.1017469163492415</c:v>
                </c:pt>
                <c:pt idx="29972">
                  <c:v>1.1018962216188735</c:v>
                </c:pt>
                <c:pt idx="29973">
                  <c:v>1.1025630669195303</c:v>
                </c:pt>
                <c:pt idx="29974">
                  <c:v>1.102730620589129</c:v>
                </c:pt>
                <c:pt idx="29975">
                  <c:v>1.103435656567604</c:v>
                </c:pt>
                <c:pt idx="29976">
                  <c:v>1.101051085250675</c:v>
                </c:pt>
                <c:pt idx="29977">
                  <c:v>1.1022407339935743</c:v>
                </c:pt>
                <c:pt idx="29978">
                  <c:v>1.102045959038229</c:v>
                </c:pt>
                <c:pt idx="29979">
                  <c:v>1.1025463646233469</c:v>
                </c:pt>
                <c:pt idx="29980">
                  <c:v>1.1022229422752658</c:v>
                </c:pt>
                <c:pt idx="29981">
                  <c:v>1.1018718225690618</c:v>
                </c:pt>
                <c:pt idx="29982">
                  <c:v>1.1017026908702434</c:v>
                </c:pt>
                <c:pt idx="29983">
                  <c:v>1.1024879908840794</c:v>
                </c:pt>
                <c:pt idx="29984">
                  <c:v>1.1029243618588787</c:v>
                </c:pt>
                <c:pt idx="29985">
                  <c:v>1.1030258150470191</c:v>
                </c:pt>
                <c:pt idx="29986">
                  <c:v>1.1020620011815707</c:v>
                </c:pt>
                <c:pt idx="29987">
                  <c:v>1.102192652362151</c:v>
                </c:pt>
                <c:pt idx="29988">
                  <c:v>1.1011618230343427</c:v>
                </c:pt>
                <c:pt idx="29989">
                  <c:v>1.1018296791319528</c:v>
                </c:pt>
                <c:pt idx="29990">
                  <c:v>1.1016375891760246</c:v>
                </c:pt>
                <c:pt idx="29991">
                  <c:v>1.1021730325013255</c:v>
                </c:pt>
                <c:pt idx="29992">
                  <c:v>1.1019155652632757</c:v>
                </c:pt>
                <c:pt idx="29993">
                  <c:v>1.1014464340099763</c:v>
                </c:pt>
                <c:pt idx="29994">
                  <c:v>1.1026823191633879</c:v>
                </c:pt>
                <c:pt idx="29995">
                  <c:v>1.1018789177212216</c:v>
                </c:pt>
                <c:pt idx="29996">
                  <c:v>1.1021775150451893</c:v>
                </c:pt>
                <c:pt idx="29997">
                  <c:v>1.1015241969604601</c:v>
                </c:pt>
                <c:pt idx="29998">
                  <c:v>1.101403562267335</c:v>
                </c:pt>
                <c:pt idx="29999">
                  <c:v>1.1028572075759007</c:v>
                </c:pt>
                <c:pt idx="30000">
                  <c:v>1.1012420378561694</c:v>
                </c:pt>
                <c:pt idx="30001">
                  <c:v>1.1041035664836638</c:v>
                </c:pt>
                <c:pt idx="30002">
                  <c:v>1.1007779370268802</c:v>
                </c:pt>
                <c:pt idx="30003">
                  <c:v>1.1016495656822176</c:v>
                </c:pt>
                <c:pt idx="30004">
                  <c:v>1.103150442082746</c:v>
                </c:pt>
                <c:pt idx="30005">
                  <c:v>1.1024239176554314</c:v>
                </c:pt>
                <c:pt idx="30006">
                  <c:v>1.1024583822536922</c:v>
                </c:pt>
                <c:pt idx="30007">
                  <c:v>1.1025572398149497</c:v>
                </c:pt>
                <c:pt idx="30008">
                  <c:v>1.1020178350967598</c:v>
                </c:pt>
                <c:pt idx="30009">
                  <c:v>1.101562208421115</c:v>
                </c:pt>
                <c:pt idx="30010">
                  <c:v>1.1020830301767357</c:v>
                </c:pt>
                <c:pt idx="30011">
                  <c:v>1.10169441698482</c:v>
                </c:pt>
                <c:pt idx="30012">
                  <c:v>1.1017850098252615</c:v>
                </c:pt>
                <c:pt idx="30013">
                  <c:v>1.1011459413065166</c:v>
                </c:pt>
                <c:pt idx="30014">
                  <c:v>1.1009984932228811</c:v>
                </c:pt>
                <c:pt idx="30015">
                  <c:v>1.1038620868104911</c:v>
                </c:pt>
                <c:pt idx="30016">
                  <c:v>1.1021363061497909</c:v>
                </c:pt>
                <c:pt idx="30017">
                  <c:v>1.1017845160572988</c:v>
                </c:pt>
                <c:pt idx="30018">
                  <c:v>1.1016596083679067</c:v>
                </c:pt>
                <c:pt idx="30019">
                  <c:v>1.1017158072029232</c:v>
                </c:pt>
                <c:pt idx="30020">
                  <c:v>1.1021806637670037</c:v>
                </c:pt>
                <c:pt idx="30021">
                  <c:v>1.1018464731412867</c:v>
                </c:pt>
                <c:pt idx="30022">
                  <c:v>1.1020344611776687</c:v>
                </c:pt>
                <c:pt idx="30023">
                  <c:v>1.1026791119022867</c:v>
                </c:pt>
                <c:pt idx="30024">
                  <c:v>1.1024308816351966</c:v>
                </c:pt>
                <c:pt idx="30025">
                  <c:v>1.1029565205041094</c:v>
                </c:pt>
                <c:pt idx="30026">
                  <c:v>1.102828261237913</c:v>
                </c:pt>
                <c:pt idx="30027">
                  <c:v>1.102960489814256</c:v>
                </c:pt>
                <c:pt idx="30028">
                  <c:v>1.1024067032152982</c:v>
                </c:pt>
                <c:pt idx="30029">
                  <c:v>1.1016283567002152</c:v>
                </c:pt>
                <c:pt idx="30030">
                  <c:v>1.101446520091552</c:v>
                </c:pt>
                <c:pt idx="30031">
                  <c:v>1.1024279781621751</c:v>
                </c:pt>
                <c:pt idx="30032">
                  <c:v>1.1020219839089505</c:v>
                </c:pt>
                <c:pt idx="30033">
                  <c:v>1.1006782823826431</c:v>
                </c:pt>
                <c:pt idx="30034">
                  <c:v>1.1029593634649399</c:v>
                </c:pt>
                <c:pt idx="30035">
                  <c:v>1.1011472230106916</c:v>
                </c:pt>
                <c:pt idx="30036">
                  <c:v>1.1018093867378818</c:v>
                </c:pt>
                <c:pt idx="30037">
                  <c:v>1.0999844071849936</c:v>
                </c:pt>
                <c:pt idx="30038">
                  <c:v>1.1010827006328443</c:v>
                </c:pt>
                <c:pt idx="30039">
                  <c:v>1.1023684625610068</c:v>
                </c:pt>
                <c:pt idx="30040">
                  <c:v>1.1025595758385294</c:v>
                </c:pt>
                <c:pt idx="30041">
                  <c:v>1.1027425811774705</c:v>
                </c:pt>
                <c:pt idx="30042">
                  <c:v>1.1025147777972342</c:v>
                </c:pt>
                <c:pt idx="30043">
                  <c:v>1.102415131985172</c:v>
                </c:pt>
                <c:pt idx="30044">
                  <c:v>1.1017792784838083</c:v>
                </c:pt>
                <c:pt idx="30045">
                  <c:v>1.1018073522329512</c:v>
                </c:pt>
                <c:pt idx="30046">
                  <c:v>1.1024329943343867</c:v>
                </c:pt>
                <c:pt idx="30047">
                  <c:v>1.1023874812818917</c:v>
                </c:pt>
                <c:pt idx="30048">
                  <c:v>1.1028301698494336</c:v>
                </c:pt>
                <c:pt idx="30049">
                  <c:v>1.102578838018575</c:v>
                </c:pt>
                <c:pt idx="30050">
                  <c:v>1.1025216324754934</c:v>
                </c:pt>
                <c:pt idx="30051">
                  <c:v>1.1029092389675967</c:v>
                </c:pt>
                <c:pt idx="30052">
                  <c:v>1.1021468313708396</c:v>
                </c:pt>
                <c:pt idx="30053">
                  <c:v>1.1019170700395531</c:v>
                </c:pt>
                <c:pt idx="30054">
                  <c:v>1.1017764185221144</c:v>
                </c:pt>
                <c:pt idx="30055">
                  <c:v>1.1027702788562406</c:v>
                </c:pt>
                <c:pt idx="30056">
                  <c:v>1.1030139240576933</c:v>
                </c:pt>
                <c:pt idx="30057">
                  <c:v>1.1018712491216291</c:v>
                </c:pt>
                <c:pt idx="30058">
                  <c:v>1.1017840700341182</c:v>
                </c:pt>
                <c:pt idx="30059">
                  <c:v>1.102550600909038</c:v>
                </c:pt>
                <c:pt idx="30060">
                  <c:v>1.1017244809426121</c:v>
                </c:pt>
                <c:pt idx="30061">
                  <c:v>1.1019163284544342</c:v>
                </c:pt>
                <c:pt idx="30062">
                  <c:v>1.101785238971225</c:v>
                </c:pt>
                <c:pt idx="30063">
                  <c:v>1.1023662178519724</c:v>
                </c:pt>
                <c:pt idx="30064">
                  <c:v>1.1024242345365403</c:v>
                </c:pt>
                <c:pt idx="30065">
                  <c:v>1.1035702954449671</c:v>
                </c:pt>
                <c:pt idx="30066">
                  <c:v>1.1024577510630922</c:v>
                </c:pt>
                <c:pt idx="30067">
                  <c:v>1.1027067416934875</c:v>
                </c:pt>
                <c:pt idx="30068">
                  <c:v>1.1019198837849868</c:v>
                </c:pt>
                <c:pt idx="30069">
                  <c:v>1.1017304393113945</c:v>
                </c:pt>
                <c:pt idx="30070">
                  <c:v>1.1016874741557516</c:v>
                </c:pt>
                <c:pt idx="30071">
                  <c:v>1.1016879973310052</c:v>
                </c:pt>
                <c:pt idx="30072">
                  <c:v>1.1019582388608995</c:v>
                </c:pt>
                <c:pt idx="30073">
                  <c:v>1.1025490924079164</c:v>
                </c:pt>
                <c:pt idx="30074">
                  <c:v>1.1025928744145148</c:v>
                </c:pt>
                <c:pt idx="30075">
                  <c:v>1.1021627924236248</c:v>
                </c:pt>
                <c:pt idx="30076">
                  <c:v>1.1020746617226651</c:v>
                </c:pt>
                <c:pt idx="30077">
                  <c:v>1.1020017930438213</c:v>
                </c:pt>
                <c:pt idx="30078">
                  <c:v>1.1022461226447886</c:v>
                </c:pt>
                <c:pt idx="30079">
                  <c:v>1.1019196863302685</c:v>
                </c:pt>
                <c:pt idx="30080">
                  <c:v>1.101761879103264</c:v>
                </c:pt>
                <c:pt idx="30081">
                  <c:v>1.1029796089306605</c:v>
                </c:pt>
                <c:pt idx="30082">
                  <c:v>1.1032558060888897</c:v>
                </c:pt>
                <c:pt idx="30083">
                  <c:v>1.1027721698540556</c:v>
                </c:pt>
                <c:pt idx="30084">
                  <c:v>1.1019544991423842</c:v>
                </c:pt>
                <c:pt idx="30085">
                  <c:v>1.1032399106058932</c:v>
                </c:pt>
                <c:pt idx="30086">
                  <c:v>1.1022871773010758</c:v>
                </c:pt>
                <c:pt idx="30087">
                  <c:v>1.1035035544592886</c:v>
                </c:pt>
                <c:pt idx="30088">
                  <c:v>1.101984839712405</c:v>
                </c:pt>
                <c:pt idx="30089">
                  <c:v>1.1003100452709316</c:v>
                </c:pt>
                <c:pt idx="30090">
                  <c:v>1.1016213493865541</c:v>
                </c:pt>
                <c:pt idx="30091">
                  <c:v>1.1019267593787814</c:v>
                </c:pt>
                <c:pt idx="30092">
                  <c:v>1.1029033603239482</c:v>
                </c:pt>
                <c:pt idx="30093">
                  <c:v>1.1023249171664284</c:v>
                </c:pt>
                <c:pt idx="30094">
                  <c:v>1.103142844972949</c:v>
                </c:pt>
                <c:pt idx="30095">
                  <c:v>1.1013710834606265</c:v>
                </c:pt>
                <c:pt idx="30096">
                  <c:v>1.1022746005335629</c:v>
                </c:pt>
                <c:pt idx="30097">
                  <c:v>1.1012751215326455</c:v>
                </c:pt>
                <c:pt idx="30098">
                  <c:v>1.1025162637300225</c:v>
                </c:pt>
                <c:pt idx="30099">
                  <c:v>1.1024176074500651</c:v>
                </c:pt>
                <c:pt idx="30100">
                  <c:v>1.1027065085186429</c:v>
                </c:pt>
                <c:pt idx="30101">
                  <c:v>1.1012566537646991</c:v>
                </c:pt>
                <c:pt idx="30102">
                  <c:v>1.1027766197399298</c:v>
                </c:pt>
                <c:pt idx="30103">
                  <c:v>1.102763940493422</c:v>
                </c:pt>
                <c:pt idx="30104">
                  <c:v>1.1017012680508571</c:v>
                </c:pt>
                <c:pt idx="30105">
                  <c:v>1.1023341554492081</c:v>
                </c:pt>
                <c:pt idx="30106">
                  <c:v>1.1019377401993269</c:v>
                </c:pt>
                <c:pt idx="30107">
                  <c:v>1.1027750270056591</c:v>
                </c:pt>
                <c:pt idx="30108">
                  <c:v>1.1017526874089694</c:v>
                </c:pt>
                <c:pt idx="30109">
                  <c:v>1.101352324136015</c:v>
                </c:pt>
                <c:pt idx="30110">
                  <c:v>1.1007787459301277</c:v>
                </c:pt>
                <c:pt idx="30111">
                  <c:v>1.1016251751003943</c:v>
                </c:pt>
                <c:pt idx="30112">
                  <c:v>1.1026532416296988</c:v>
                </c:pt>
                <c:pt idx="30113">
                  <c:v>1.1025883045900788</c:v>
                </c:pt>
                <c:pt idx="30114">
                  <c:v>1.1021626994588265</c:v>
                </c:pt>
                <c:pt idx="30115">
                  <c:v>1.1008998983290788</c:v>
                </c:pt>
                <c:pt idx="30116">
                  <c:v>1.1022873021394113</c:v>
                </c:pt>
                <c:pt idx="30117">
                  <c:v>1.1019844670666941</c:v>
                </c:pt>
                <c:pt idx="30118">
                  <c:v>1.1013876300845111</c:v>
                </c:pt>
                <c:pt idx="30119">
                  <c:v>1.1020701226157348</c:v>
                </c:pt>
                <c:pt idx="30120">
                  <c:v>1.1024206864031927</c:v>
                </c:pt>
                <c:pt idx="30121">
                  <c:v>1.1032338531422765</c:v>
                </c:pt>
                <c:pt idx="30122">
                  <c:v>1.1024909097547222</c:v>
                </c:pt>
                <c:pt idx="30123">
                  <c:v>1.1013649541431023</c:v>
                </c:pt>
                <c:pt idx="30124">
                  <c:v>1.102534291167147</c:v>
                </c:pt>
                <c:pt idx="30125">
                  <c:v>1.1017574312229668</c:v>
                </c:pt>
                <c:pt idx="30126">
                  <c:v>1.1019046035410607</c:v>
                </c:pt>
                <c:pt idx="30127">
                  <c:v>1.1029916137267808</c:v>
                </c:pt>
                <c:pt idx="30128">
                  <c:v>1.1014872588335596</c:v>
                </c:pt>
                <c:pt idx="30129">
                  <c:v>1.1025221369771583</c:v>
                </c:pt>
                <c:pt idx="30130">
                  <c:v>1.1022823114775766</c:v>
                </c:pt>
                <c:pt idx="30131">
                  <c:v>1.1023437361299568</c:v>
                </c:pt>
                <c:pt idx="30132">
                  <c:v>1.1025261890956666</c:v>
                </c:pt>
                <c:pt idx="30133">
                  <c:v>1.1012518395739455</c:v>
                </c:pt>
                <c:pt idx="30134">
                  <c:v>1.1022628524697915</c:v>
                </c:pt>
                <c:pt idx="30135">
                  <c:v>1.1017358191510476</c:v>
                </c:pt>
                <c:pt idx="30136">
                  <c:v>1.102202372784429</c:v>
                </c:pt>
                <c:pt idx="30137">
                  <c:v>1.1007411084054344</c:v>
                </c:pt>
                <c:pt idx="30138">
                  <c:v>1.1020086443453192</c:v>
                </c:pt>
                <c:pt idx="30139">
                  <c:v>1.1016236368247529</c:v>
                </c:pt>
                <c:pt idx="30140">
                  <c:v>1.1030222433293522</c:v>
                </c:pt>
                <c:pt idx="30141">
                  <c:v>1.1016976683808208</c:v>
                </c:pt>
                <c:pt idx="30142">
                  <c:v>1.1016490477395426</c:v>
                </c:pt>
                <c:pt idx="30143">
                  <c:v>1.1024101230847116</c:v>
                </c:pt>
                <c:pt idx="30144">
                  <c:v>1.1031995864167123</c:v>
                </c:pt>
                <c:pt idx="30145">
                  <c:v>1.1028242346489667</c:v>
                </c:pt>
                <c:pt idx="30146">
                  <c:v>1.1013778231924531</c:v>
                </c:pt>
                <c:pt idx="30147">
                  <c:v>1.1022251960778016</c:v>
                </c:pt>
                <c:pt idx="30148">
                  <c:v>1.10338571877749</c:v>
                </c:pt>
                <c:pt idx="30149">
                  <c:v>1.1028400852561344</c:v>
                </c:pt>
                <c:pt idx="30150">
                  <c:v>1.102974232736454</c:v>
                </c:pt>
                <c:pt idx="30151">
                  <c:v>1.1027120928101062</c:v>
                </c:pt>
                <c:pt idx="30152">
                  <c:v>1.1028793329346596</c:v>
                </c:pt>
                <c:pt idx="30153">
                  <c:v>1.1018525118790825</c:v>
                </c:pt>
                <c:pt idx="30154">
                  <c:v>1.1018176175482777</c:v>
                </c:pt>
                <c:pt idx="30155">
                  <c:v>1.1014095752723807</c:v>
                </c:pt>
                <c:pt idx="30156">
                  <c:v>1.1029869722080423</c:v>
                </c:pt>
                <c:pt idx="30157">
                  <c:v>1.102154549589391</c:v>
                </c:pt>
                <c:pt idx="30158">
                  <c:v>1.1029230392032534</c:v>
                </c:pt>
                <c:pt idx="30159">
                  <c:v>1.1013787367701133</c:v>
                </c:pt>
                <c:pt idx="30160">
                  <c:v>1.1024728619255351</c:v>
                </c:pt>
                <c:pt idx="30161">
                  <c:v>1.1016396982201095</c:v>
                </c:pt>
                <c:pt idx="30162">
                  <c:v>1.1015197872537867</c:v>
                </c:pt>
                <c:pt idx="30163">
                  <c:v>1.1023935570284726</c:v>
                </c:pt>
                <c:pt idx="30164">
                  <c:v>1.101232251499888</c:v>
                </c:pt>
                <c:pt idx="30165">
                  <c:v>1.1022369983280562</c:v>
                </c:pt>
                <c:pt idx="30166">
                  <c:v>1.1030015417448684</c:v>
                </c:pt>
                <c:pt idx="30167">
                  <c:v>1.1023174068143871</c:v>
                </c:pt>
                <c:pt idx="30168">
                  <c:v>1.1039876410945444</c:v>
                </c:pt>
                <c:pt idx="30169">
                  <c:v>1.1025510108398826</c:v>
                </c:pt>
                <c:pt idx="30170">
                  <c:v>1.1028588793796217</c:v>
                </c:pt>
                <c:pt idx="30171">
                  <c:v>1.1035724138654293</c:v>
                </c:pt>
                <c:pt idx="30172">
                  <c:v>1.1029788875648336</c:v>
                </c:pt>
                <c:pt idx="30173">
                  <c:v>1.1018472676248445</c:v>
                </c:pt>
                <c:pt idx="30174">
                  <c:v>1.1028291650761051</c:v>
                </c:pt>
                <c:pt idx="30175">
                  <c:v>1.1028471623164431</c:v>
                </c:pt>
                <c:pt idx="30176">
                  <c:v>1.1016930188157521</c:v>
                </c:pt>
                <c:pt idx="30177">
                  <c:v>1.1017585990694938</c:v>
                </c:pt>
                <c:pt idx="30178">
                  <c:v>1.1020807630816656</c:v>
                </c:pt>
                <c:pt idx="30179">
                  <c:v>1.1016785709276942</c:v>
                </c:pt>
                <c:pt idx="30180">
                  <c:v>1.1025695100367918</c:v>
                </c:pt>
                <c:pt idx="30181">
                  <c:v>1.1019127906210249</c:v>
                </c:pt>
                <c:pt idx="30182">
                  <c:v>1.102631830231106</c:v>
                </c:pt>
                <c:pt idx="30183">
                  <c:v>1.1022348270185949</c:v>
                </c:pt>
                <c:pt idx="30184">
                  <c:v>1.1023523491362839</c:v>
                </c:pt>
                <c:pt idx="30185">
                  <c:v>1.1022394488093374</c:v>
                </c:pt>
                <c:pt idx="30186">
                  <c:v>1.1028373693294504</c:v>
                </c:pt>
                <c:pt idx="30187">
                  <c:v>1.102689835101281</c:v>
                </c:pt>
                <c:pt idx="30188">
                  <c:v>1.1018718369347869</c:v>
                </c:pt>
                <c:pt idx="30189">
                  <c:v>1.1032090833125741</c:v>
                </c:pt>
                <c:pt idx="30190">
                  <c:v>1.101765163915801</c:v>
                </c:pt>
                <c:pt idx="30191">
                  <c:v>1.1033993299059419</c:v>
                </c:pt>
                <c:pt idx="30192">
                  <c:v>1.1019733289890545</c:v>
                </c:pt>
                <c:pt idx="30193">
                  <c:v>1.1024713760399412</c:v>
                </c:pt>
                <c:pt idx="30194">
                  <c:v>1.1025660003308615</c:v>
                </c:pt>
                <c:pt idx="30195">
                  <c:v>1.1030949361738103</c:v>
                </c:pt>
                <c:pt idx="30196">
                  <c:v>1.102138613854696</c:v>
                </c:pt>
                <c:pt idx="30197">
                  <c:v>1.1018314358617314</c:v>
                </c:pt>
                <c:pt idx="30198">
                  <c:v>1.1025920553898769</c:v>
                </c:pt>
                <c:pt idx="30199">
                  <c:v>1.10170367706554</c:v>
                </c:pt>
                <c:pt idx="30200">
                  <c:v>1.1033238725271479</c:v>
                </c:pt>
                <c:pt idx="30201">
                  <c:v>1.1018724417132408</c:v>
                </c:pt>
                <c:pt idx="30202">
                  <c:v>1.1025068407882401</c:v>
                </c:pt>
                <c:pt idx="30203">
                  <c:v>1.1038799242732187</c:v>
                </c:pt>
                <c:pt idx="30204">
                  <c:v>1.1017633047894488</c:v>
                </c:pt>
                <c:pt idx="30205">
                  <c:v>1.1009983612169534</c:v>
                </c:pt>
                <c:pt idx="30206">
                  <c:v>1.1031492638285585</c:v>
                </c:pt>
                <c:pt idx="30207">
                  <c:v>1.101390851889178</c:v>
                </c:pt>
                <c:pt idx="30208">
                  <c:v>1.1027276101441907</c:v>
                </c:pt>
                <c:pt idx="30209">
                  <c:v>1.1017444483839385</c:v>
                </c:pt>
                <c:pt idx="30210">
                  <c:v>1.1025134831022092</c:v>
                </c:pt>
                <c:pt idx="30211">
                  <c:v>1.1027255472742246</c:v>
                </c:pt>
                <c:pt idx="30212">
                  <c:v>1.1026733158360533</c:v>
                </c:pt>
                <c:pt idx="30213">
                  <c:v>1.1028307340705708</c:v>
                </c:pt>
                <c:pt idx="30214">
                  <c:v>1.1022851533460392</c:v>
                </c:pt>
                <c:pt idx="30215">
                  <c:v>1.1021272993389446</c:v>
                </c:pt>
                <c:pt idx="30216">
                  <c:v>1.1010834372853799</c:v>
                </c:pt>
                <c:pt idx="30217">
                  <c:v>1.1016409861155905</c:v>
                </c:pt>
                <c:pt idx="30218">
                  <c:v>1.1016525757219242</c:v>
                </c:pt>
                <c:pt idx="30219">
                  <c:v>1.1023155593654497</c:v>
                </c:pt>
                <c:pt idx="30220">
                  <c:v>1.1019410955189306</c:v>
                </c:pt>
                <c:pt idx="30221">
                  <c:v>1.1029234616943286</c:v>
                </c:pt>
                <c:pt idx="30222">
                  <c:v>1.1018180331259302</c:v>
                </c:pt>
                <c:pt idx="30223">
                  <c:v>1.1031137385093814</c:v>
                </c:pt>
                <c:pt idx="30224">
                  <c:v>1.1013590226240244</c:v>
                </c:pt>
                <c:pt idx="30225">
                  <c:v>1.1027271628530446</c:v>
                </c:pt>
                <c:pt idx="30226">
                  <c:v>1.1014822097145656</c:v>
                </c:pt>
                <c:pt idx="30227">
                  <c:v>1.1022028867276796</c:v>
                </c:pt>
                <c:pt idx="30228">
                  <c:v>1.1024465128965428</c:v>
                </c:pt>
                <c:pt idx="30229">
                  <c:v>1.1009901220943334</c:v>
                </c:pt>
                <c:pt idx="30230">
                  <c:v>1.1030742333515648</c:v>
                </c:pt>
                <c:pt idx="30231">
                  <c:v>1.1011057051114141</c:v>
                </c:pt>
                <c:pt idx="30232">
                  <c:v>1.1018288553102151</c:v>
                </c:pt>
                <c:pt idx="30233">
                  <c:v>1.1015087005985646</c:v>
                </c:pt>
                <c:pt idx="30234">
                  <c:v>1.1024899547333216</c:v>
                </c:pt>
                <c:pt idx="30235">
                  <c:v>1.1019481750239115</c:v>
                </c:pt>
                <c:pt idx="30236">
                  <c:v>1.1031884783503969</c:v>
                </c:pt>
                <c:pt idx="30237">
                  <c:v>1.1023295006779015</c:v>
                </c:pt>
                <c:pt idx="30238">
                  <c:v>1.1022865703202849</c:v>
                </c:pt>
                <c:pt idx="30239">
                  <c:v>1.1026588715521994</c:v>
                </c:pt>
                <c:pt idx="30240">
                  <c:v>1.1025598046994864</c:v>
                </c:pt>
                <c:pt idx="30241">
                  <c:v>1.1022621777688317</c:v>
                </c:pt>
                <c:pt idx="30242">
                  <c:v>1.103209136803718</c:v>
                </c:pt>
                <c:pt idx="30243">
                  <c:v>1.1011687471554499</c:v>
                </c:pt>
                <c:pt idx="30244">
                  <c:v>1.1003705589824673</c:v>
                </c:pt>
                <c:pt idx="30245">
                  <c:v>1.1022126931036071</c:v>
                </c:pt>
                <c:pt idx="30246">
                  <c:v>1.1026953323989852</c:v>
                </c:pt>
                <c:pt idx="30247">
                  <c:v>1.1021131061026199</c:v>
                </c:pt>
                <c:pt idx="30248">
                  <c:v>1.1020720100946553</c:v>
                </c:pt>
                <c:pt idx="30249">
                  <c:v>1.1027023033534245</c:v>
                </c:pt>
                <c:pt idx="30250">
                  <c:v>1.1022266082585443</c:v>
                </c:pt>
                <c:pt idx="30251">
                  <c:v>1.1024847518180607</c:v>
                </c:pt>
                <c:pt idx="30252">
                  <c:v>1.101763154827561</c:v>
                </c:pt>
                <c:pt idx="30253">
                  <c:v>1.1025604670671554</c:v>
                </c:pt>
                <c:pt idx="30254">
                  <c:v>1.1014118634793044</c:v>
                </c:pt>
                <c:pt idx="30255">
                  <c:v>1.1020867604365487</c:v>
                </c:pt>
                <c:pt idx="30256">
                  <c:v>1.102217642068777</c:v>
                </c:pt>
                <c:pt idx="30257">
                  <c:v>1.1024414950427777</c:v>
                </c:pt>
                <c:pt idx="30258">
                  <c:v>1.1022572232784633</c:v>
                </c:pt>
                <c:pt idx="30259">
                  <c:v>1.1018123203736954</c:v>
                </c:pt>
                <c:pt idx="30260">
                  <c:v>1.1024977181551032</c:v>
                </c:pt>
                <c:pt idx="30261">
                  <c:v>1.102185346844812</c:v>
                </c:pt>
                <c:pt idx="30262">
                  <c:v>1.1013973687148939</c:v>
                </c:pt>
                <c:pt idx="30263">
                  <c:v>1.1041570301262362</c:v>
                </c:pt>
                <c:pt idx="30264">
                  <c:v>1.1024764413379302</c:v>
                </c:pt>
                <c:pt idx="30265">
                  <c:v>1.1027196198101823</c:v>
                </c:pt>
                <c:pt idx="30266">
                  <c:v>1.1027766572804005</c:v>
                </c:pt>
                <c:pt idx="30267">
                  <c:v>1.1020349794419544</c:v>
                </c:pt>
                <c:pt idx="30268">
                  <c:v>1.1027990961498484</c:v>
                </c:pt>
                <c:pt idx="30269">
                  <c:v>1.1004626425820216</c:v>
                </c:pt>
                <c:pt idx="30270">
                  <c:v>1.1032758833732172</c:v>
                </c:pt>
                <c:pt idx="30271">
                  <c:v>1.1023414005756347</c:v>
                </c:pt>
                <c:pt idx="30272">
                  <c:v>1.1029960387374547</c:v>
                </c:pt>
                <c:pt idx="30273">
                  <c:v>1.1022045439109454</c:v>
                </c:pt>
                <c:pt idx="30274">
                  <c:v>1.1033172427396933</c:v>
                </c:pt>
                <c:pt idx="30275">
                  <c:v>1.1010558130517112</c:v>
                </c:pt>
                <c:pt idx="30276">
                  <c:v>1.1021830364705258</c:v>
                </c:pt>
                <c:pt idx="30277">
                  <c:v>1.1022606709801872</c:v>
                </c:pt>
                <c:pt idx="30278">
                  <c:v>1.1023610567706423</c:v>
                </c:pt>
                <c:pt idx="30279">
                  <c:v>1.1014529336181924</c:v>
                </c:pt>
                <c:pt idx="30280">
                  <c:v>1.1031969124028156</c:v>
                </c:pt>
                <c:pt idx="30281">
                  <c:v>1.1026550330767217</c:v>
                </c:pt>
                <c:pt idx="30282">
                  <c:v>1.1015240279919922</c:v>
                </c:pt>
                <c:pt idx="30283">
                  <c:v>1.1024135098557524</c:v>
                </c:pt>
                <c:pt idx="30284">
                  <c:v>1.1012404674630736</c:v>
                </c:pt>
                <c:pt idx="30285">
                  <c:v>1.1031785287450364</c:v>
                </c:pt>
                <c:pt idx="30286">
                  <c:v>1.10239517508284</c:v>
                </c:pt>
                <c:pt idx="30287">
                  <c:v>1.1016033320080236</c:v>
                </c:pt>
                <c:pt idx="30288">
                  <c:v>1.1025596357310186</c:v>
                </c:pt>
                <c:pt idx="30289">
                  <c:v>1.1015196679498007</c:v>
                </c:pt>
                <c:pt idx="30290">
                  <c:v>1.1021693165669617</c:v>
                </c:pt>
                <c:pt idx="30291">
                  <c:v>1.1022679537541675</c:v>
                </c:pt>
                <c:pt idx="30292">
                  <c:v>1.1019535745048539</c:v>
                </c:pt>
                <c:pt idx="30293">
                  <c:v>1.1020392231344238</c:v>
                </c:pt>
                <c:pt idx="30294">
                  <c:v>1.1012701039599426</c:v>
                </c:pt>
                <c:pt idx="30295">
                  <c:v>1.1029010893389071</c:v>
                </c:pt>
                <c:pt idx="30296">
                  <c:v>1.1013899318805207</c:v>
                </c:pt>
                <c:pt idx="30297">
                  <c:v>1.101871474594778</c:v>
                </c:pt>
                <c:pt idx="30298">
                  <c:v>1.1018237711324821</c:v>
                </c:pt>
                <c:pt idx="30299">
                  <c:v>1.1024408252780695</c:v>
                </c:pt>
                <c:pt idx="30300">
                  <c:v>1.103037949894957</c:v>
                </c:pt>
                <c:pt idx="30301">
                  <c:v>1.1030867232549875</c:v>
                </c:pt>
                <c:pt idx="30302">
                  <c:v>1.1032249740344204</c:v>
                </c:pt>
                <c:pt idx="30303">
                  <c:v>1.1025340056423927</c:v>
                </c:pt>
                <c:pt idx="30304">
                  <c:v>1.1031844231533998</c:v>
                </c:pt>
                <c:pt idx="30305">
                  <c:v>1.1022262356807162</c:v>
                </c:pt>
                <c:pt idx="30306">
                  <c:v>1.1027649475211898</c:v>
                </c:pt>
                <c:pt idx="30307">
                  <c:v>1.1016626615420888</c:v>
                </c:pt>
                <c:pt idx="30308">
                  <c:v>1.1016270271950608</c:v>
                </c:pt>
                <c:pt idx="30309">
                  <c:v>1.1024148139332495</c:v>
                </c:pt>
                <c:pt idx="30310">
                  <c:v>1.1019656735472363</c:v>
                </c:pt>
                <c:pt idx="30311">
                  <c:v>1.1035740690759857</c:v>
                </c:pt>
                <c:pt idx="30312">
                  <c:v>1.1018299949735435</c:v>
                </c:pt>
                <c:pt idx="30313">
                  <c:v>1.101243809550523</c:v>
                </c:pt>
                <c:pt idx="30314">
                  <c:v>1.1025323328579706</c:v>
                </c:pt>
                <c:pt idx="30315">
                  <c:v>1.1023123622638962</c:v>
                </c:pt>
                <c:pt idx="30316">
                  <c:v>1.1030761767182391</c:v>
                </c:pt>
                <c:pt idx="30317">
                  <c:v>1.102252264127221</c:v>
                </c:pt>
                <c:pt idx="30318">
                  <c:v>1.1019935910936705</c:v>
                </c:pt>
                <c:pt idx="30319">
                  <c:v>1.1018195692879786</c:v>
                </c:pt>
                <c:pt idx="30320">
                  <c:v>1.1026349533790196</c:v>
                </c:pt>
                <c:pt idx="30321">
                  <c:v>1.1016048596146777</c:v>
                </c:pt>
                <c:pt idx="30322">
                  <c:v>1.1024361398191185</c:v>
                </c:pt>
                <c:pt idx="30323">
                  <c:v>1.1028363436507518</c:v>
                </c:pt>
                <c:pt idx="30324">
                  <c:v>1.102367022216048</c:v>
                </c:pt>
                <c:pt idx="30325">
                  <c:v>1.102622834718568</c:v>
                </c:pt>
                <c:pt idx="30326">
                  <c:v>1.1024325400393009</c:v>
                </c:pt>
                <c:pt idx="30327">
                  <c:v>1.1025355909102665</c:v>
                </c:pt>
                <c:pt idx="30328">
                  <c:v>1.1027795515225887</c:v>
                </c:pt>
                <c:pt idx="30329">
                  <c:v>1.101332855453597</c:v>
                </c:pt>
                <c:pt idx="30330">
                  <c:v>1.1020998926004097</c:v>
                </c:pt>
                <c:pt idx="30331">
                  <c:v>1.1020237778820514</c:v>
                </c:pt>
                <c:pt idx="30332">
                  <c:v>1.103158323897188</c:v>
                </c:pt>
                <c:pt idx="30333">
                  <c:v>1.1025568881764454</c:v>
                </c:pt>
                <c:pt idx="30334">
                  <c:v>1.1033463651457698</c:v>
                </c:pt>
                <c:pt idx="30335">
                  <c:v>1.1018707397369325</c:v>
                </c:pt>
                <c:pt idx="30336">
                  <c:v>1.1028203251386579</c:v>
                </c:pt>
                <c:pt idx="30337">
                  <c:v>1.1022159147360646</c:v>
                </c:pt>
                <c:pt idx="30338">
                  <c:v>1.1031031075026956</c:v>
                </c:pt>
                <c:pt idx="30339">
                  <c:v>1.1015790208084373</c:v>
                </c:pt>
                <c:pt idx="30340">
                  <c:v>1.1030933622644161</c:v>
                </c:pt>
                <c:pt idx="30341">
                  <c:v>1.1017389118098195</c:v>
                </c:pt>
                <c:pt idx="30342">
                  <c:v>1.1019323571926234</c:v>
                </c:pt>
                <c:pt idx="30343">
                  <c:v>1.1033129273275255</c:v>
                </c:pt>
                <c:pt idx="30344">
                  <c:v>1.1020081060542093</c:v>
                </c:pt>
                <c:pt idx="30345">
                  <c:v>1.1011638052416652</c:v>
                </c:pt>
                <c:pt idx="30346">
                  <c:v>1.1027400096858357</c:v>
                </c:pt>
                <c:pt idx="30347">
                  <c:v>1.1011596975525009</c:v>
                </c:pt>
                <c:pt idx="30348">
                  <c:v>1.1013150067733464</c:v>
                </c:pt>
                <c:pt idx="30349">
                  <c:v>1.1020997236534378</c:v>
                </c:pt>
                <c:pt idx="30350">
                  <c:v>1.1035523961873033</c:v>
                </c:pt>
                <c:pt idx="30351">
                  <c:v>1.1024174384622378</c:v>
                </c:pt>
                <c:pt idx="30352">
                  <c:v>1.103053907482638</c:v>
                </c:pt>
                <c:pt idx="30353">
                  <c:v>1.1023254328470493</c:v>
                </c:pt>
                <c:pt idx="30354">
                  <c:v>1.1020751621949152</c:v>
                </c:pt>
                <c:pt idx="30355">
                  <c:v>1.1025562502313286</c:v>
                </c:pt>
                <c:pt idx="30356">
                  <c:v>1.1012631956859882</c:v>
                </c:pt>
                <c:pt idx="30357">
                  <c:v>1.1037997225522689</c:v>
                </c:pt>
                <c:pt idx="30358">
                  <c:v>1.1023648004884685</c:v>
                </c:pt>
                <c:pt idx="30359">
                  <c:v>1.1021996688561473</c:v>
                </c:pt>
                <c:pt idx="30360">
                  <c:v>1.1028145645276408</c:v>
                </c:pt>
                <c:pt idx="30361">
                  <c:v>1.1037811680497156</c:v>
                </c:pt>
                <c:pt idx="30362">
                  <c:v>1.1016188308410135</c:v>
                </c:pt>
                <c:pt idx="30363">
                  <c:v>1.1031239346727155</c:v>
                </c:pt>
                <c:pt idx="30364">
                  <c:v>1.1029626738575078</c:v>
                </c:pt>
                <c:pt idx="30365">
                  <c:v>1.1033664339177922</c:v>
                </c:pt>
                <c:pt idx="30366">
                  <c:v>1.102596287935613</c:v>
                </c:pt>
                <c:pt idx="30367">
                  <c:v>1.1023316407908921</c:v>
                </c:pt>
                <c:pt idx="30368">
                  <c:v>1.102396605470819</c:v>
                </c:pt>
                <c:pt idx="30369">
                  <c:v>1.1022870735891099</c:v>
                </c:pt>
                <c:pt idx="30370">
                  <c:v>1.1018856249317763</c:v>
                </c:pt>
                <c:pt idx="30371">
                  <c:v>1.1034174547057836</c:v>
                </c:pt>
                <c:pt idx="30372">
                  <c:v>1.1015290227397501</c:v>
                </c:pt>
                <c:pt idx="30373">
                  <c:v>1.1017843909365856</c:v>
                </c:pt>
                <c:pt idx="30374">
                  <c:v>1.1013265560769896</c:v>
                </c:pt>
                <c:pt idx="30375">
                  <c:v>1.1023357983282474</c:v>
                </c:pt>
                <c:pt idx="30376">
                  <c:v>1.1027639830327309</c:v>
                </c:pt>
                <c:pt idx="30377">
                  <c:v>1.1009921427080398</c:v>
                </c:pt>
                <c:pt idx="30378">
                  <c:v>1.1022681695513232</c:v>
                </c:pt>
                <c:pt idx="30379">
                  <c:v>1.1016878846258475</c:v>
                </c:pt>
                <c:pt idx="30380">
                  <c:v>1.1009897146310155</c:v>
                </c:pt>
                <c:pt idx="30381">
                  <c:v>1.1032440955533291</c:v>
                </c:pt>
                <c:pt idx="30382">
                  <c:v>1.1018517204035028</c:v>
                </c:pt>
                <c:pt idx="30383">
                  <c:v>1.102003496437896</c:v>
                </c:pt>
                <c:pt idx="30384">
                  <c:v>1.1016110655498863</c:v>
                </c:pt>
                <c:pt idx="30385">
                  <c:v>1.1030147065538378</c:v>
                </c:pt>
                <c:pt idx="30386">
                  <c:v>1.101071848746948</c:v>
                </c:pt>
                <c:pt idx="30387">
                  <c:v>1.1024268551583027</c:v>
                </c:pt>
                <c:pt idx="30388">
                  <c:v>1.1015372991832937</c:v>
                </c:pt>
                <c:pt idx="30389">
                  <c:v>1.1033717311539561</c:v>
                </c:pt>
                <c:pt idx="30390">
                  <c:v>1.1021453021843215</c:v>
                </c:pt>
                <c:pt idx="30391">
                  <c:v>1.1024509020939277</c:v>
                </c:pt>
                <c:pt idx="30392">
                  <c:v>1.1021970774335828</c:v>
                </c:pt>
                <c:pt idx="30393">
                  <c:v>1.1025523276589597</c:v>
                </c:pt>
                <c:pt idx="30394">
                  <c:v>1.1013687968764749</c:v>
                </c:pt>
                <c:pt idx="30395">
                  <c:v>1.1019798226755178</c:v>
                </c:pt>
                <c:pt idx="30396">
                  <c:v>1.1027718144298913</c:v>
                </c:pt>
                <c:pt idx="30397">
                  <c:v>1.1027832727078479</c:v>
                </c:pt>
                <c:pt idx="30398">
                  <c:v>1.1024954373797686</c:v>
                </c:pt>
                <c:pt idx="30399">
                  <c:v>1.1024483114167229</c:v>
                </c:pt>
                <c:pt idx="30400">
                  <c:v>1.1006388993725886</c:v>
                </c:pt>
                <c:pt idx="30401">
                  <c:v>1.1024252406306509</c:v>
                </c:pt>
                <c:pt idx="30402">
                  <c:v>1.1033719001782869</c:v>
                </c:pt>
                <c:pt idx="30403">
                  <c:v>1.1029589800818369</c:v>
                </c:pt>
                <c:pt idx="30404">
                  <c:v>1.1027857439423212</c:v>
                </c:pt>
                <c:pt idx="30405">
                  <c:v>1.1028369321858658</c:v>
                </c:pt>
                <c:pt idx="30406">
                  <c:v>1.1031383306468541</c:v>
                </c:pt>
                <c:pt idx="30407">
                  <c:v>1.1021655849103009</c:v>
                </c:pt>
                <c:pt idx="30408">
                  <c:v>1.1013626546253199</c:v>
                </c:pt>
                <c:pt idx="30409">
                  <c:v>1.1024431073782226</c:v>
                </c:pt>
                <c:pt idx="30410">
                  <c:v>1.1022457510900099</c:v>
                </c:pt>
                <c:pt idx="30411">
                  <c:v>1.1027604575064525</c:v>
                </c:pt>
                <c:pt idx="30412">
                  <c:v>1.1014917218912241</c:v>
                </c:pt>
                <c:pt idx="30413">
                  <c:v>1.1026381259982205</c:v>
                </c:pt>
                <c:pt idx="30414">
                  <c:v>1.1019716254631426</c:v>
                </c:pt>
                <c:pt idx="30415">
                  <c:v>1.1019654853141938</c:v>
                </c:pt>
                <c:pt idx="30416">
                  <c:v>1.1023353787874179</c:v>
                </c:pt>
                <c:pt idx="30417">
                  <c:v>1.1028194778291718</c:v>
                </c:pt>
                <c:pt idx="30418">
                  <c:v>1.1032229554301469</c:v>
                </c:pt>
                <c:pt idx="30419">
                  <c:v>1.1024335227211268</c:v>
                </c:pt>
                <c:pt idx="30420">
                  <c:v>1.1034155475839613</c:v>
                </c:pt>
                <c:pt idx="30421">
                  <c:v>1.1029956968254984</c:v>
                </c:pt>
                <c:pt idx="30422">
                  <c:v>1.1019978923303944</c:v>
                </c:pt>
                <c:pt idx="30423">
                  <c:v>1.1010893492698126</c:v>
                </c:pt>
                <c:pt idx="30424">
                  <c:v>1.1027303965863582</c:v>
                </c:pt>
                <c:pt idx="30425">
                  <c:v>1.1029977256465211</c:v>
                </c:pt>
                <c:pt idx="30426">
                  <c:v>1.1027534704924733</c:v>
                </c:pt>
                <c:pt idx="30427">
                  <c:v>1.102682190194249</c:v>
                </c:pt>
                <c:pt idx="30428">
                  <c:v>1.1029686298850987</c:v>
                </c:pt>
                <c:pt idx="30429">
                  <c:v>1.1023090208573456</c:v>
                </c:pt>
                <c:pt idx="30430">
                  <c:v>1.1031180451718858</c:v>
                </c:pt>
                <c:pt idx="30431">
                  <c:v>1.1015727209229063</c:v>
                </c:pt>
                <c:pt idx="30432">
                  <c:v>1.1020224880918996</c:v>
                </c:pt>
                <c:pt idx="30433">
                  <c:v>1.1027131655186644</c:v>
                </c:pt>
                <c:pt idx="30434">
                  <c:v>1.1025221369771583</c:v>
                </c:pt>
                <c:pt idx="30435">
                  <c:v>1.101964362196862</c:v>
                </c:pt>
                <c:pt idx="30436">
                  <c:v>1.1030245071283371</c:v>
                </c:pt>
                <c:pt idx="30437">
                  <c:v>1.1022388839917354</c:v>
                </c:pt>
                <c:pt idx="30438">
                  <c:v>1.1013067884767089</c:v>
                </c:pt>
                <c:pt idx="30439">
                  <c:v>1.101134400219181</c:v>
                </c:pt>
                <c:pt idx="30440">
                  <c:v>1.1027498375182041</c:v>
                </c:pt>
                <c:pt idx="30441">
                  <c:v>1.1024684554701099</c:v>
                </c:pt>
                <c:pt idx="30442">
                  <c:v>1.102777332708659</c:v>
                </c:pt>
                <c:pt idx="30443">
                  <c:v>1.1021882169398223</c:v>
                </c:pt>
                <c:pt idx="30444">
                  <c:v>1.1013638387774036</c:v>
                </c:pt>
                <c:pt idx="30445">
                  <c:v>1.1024194185855614</c:v>
                </c:pt>
                <c:pt idx="30446">
                  <c:v>1.1023499784153759</c:v>
                </c:pt>
                <c:pt idx="30447">
                  <c:v>1.1016569577517397</c:v>
                </c:pt>
                <c:pt idx="30448">
                  <c:v>1.1022994540925155</c:v>
                </c:pt>
                <c:pt idx="30449">
                  <c:v>1.1023872085910189</c:v>
                </c:pt>
                <c:pt idx="30450">
                  <c:v>1.1013788786768495</c:v>
                </c:pt>
                <c:pt idx="30451">
                  <c:v>1.1025865624686471</c:v>
                </c:pt>
                <c:pt idx="30452">
                  <c:v>1.1017786643022511</c:v>
                </c:pt>
                <c:pt idx="30453">
                  <c:v>1.1018545227978904</c:v>
                </c:pt>
                <c:pt idx="30454">
                  <c:v>1.1018078133443745</c:v>
                </c:pt>
                <c:pt idx="30455">
                  <c:v>1.1015139930788793</c:v>
                </c:pt>
                <c:pt idx="30456">
                  <c:v>1.1025136923958527</c:v>
                </c:pt>
                <c:pt idx="30457">
                  <c:v>1.1028043340568936</c:v>
                </c:pt>
                <c:pt idx="30458">
                  <c:v>1.1014701870525232</c:v>
                </c:pt>
                <c:pt idx="30459">
                  <c:v>1.1019064639588911</c:v>
                </c:pt>
                <c:pt idx="30460">
                  <c:v>1.1019880475784667</c:v>
                </c:pt>
                <c:pt idx="30461">
                  <c:v>1.1021612233839919</c:v>
                </c:pt>
                <c:pt idx="30462">
                  <c:v>1.1015581696334225</c:v>
                </c:pt>
                <c:pt idx="30463">
                  <c:v>1.1016747232374398</c:v>
                </c:pt>
                <c:pt idx="30464">
                  <c:v>1.102629115458283</c:v>
                </c:pt>
                <c:pt idx="30465">
                  <c:v>1.101998041324705</c:v>
                </c:pt>
                <c:pt idx="30466">
                  <c:v>1.1023740126453074</c:v>
                </c:pt>
                <c:pt idx="30467">
                  <c:v>1.102078705122016</c:v>
                </c:pt>
                <c:pt idx="30468">
                  <c:v>1.1028487297466527</c:v>
                </c:pt>
                <c:pt idx="30469">
                  <c:v>1.1016235655604438</c:v>
                </c:pt>
                <c:pt idx="30470">
                  <c:v>1.1031562701538484</c:v>
                </c:pt>
                <c:pt idx="30471">
                  <c:v>1.1017038864210786</c:v>
                </c:pt>
                <c:pt idx="30472">
                  <c:v>1.1026814531429825</c:v>
                </c:pt>
                <c:pt idx="30473">
                  <c:v>1.1027395987045738</c:v>
                </c:pt>
                <c:pt idx="30474">
                  <c:v>1.1026211439633771</c:v>
                </c:pt>
                <c:pt idx="30475">
                  <c:v>1.1031860748738245</c:v>
                </c:pt>
                <c:pt idx="30476">
                  <c:v>1.1015622255727675</c:v>
                </c:pt>
                <c:pt idx="30477">
                  <c:v>1.1015506770501116</c:v>
                </c:pt>
                <c:pt idx="30478">
                  <c:v>1.1013992864726745</c:v>
                </c:pt>
                <c:pt idx="30479">
                  <c:v>1.1020944588350454</c:v>
                </c:pt>
                <c:pt idx="30480">
                  <c:v>1.1022753580721574</c:v>
                </c:pt>
                <c:pt idx="30481">
                  <c:v>1.102813843665885</c:v>
                </c:pt>
                <c:pt idx="30482">
                  <c:v>1.1019325351600469</c:v>
                </c:pt>
                <c:pt idx="30483">
                  <c:v>1.1017352395687996</c:v>
                </c:pt>
                <c:pt idx="30484">
                  <c:v>1.1020498973124051</c:v>
                </c:pt>
                <c:pt idx="30485">
                  <c:v>1.1020187581629772</c:v>
                </c:pt>
                <c:pt idx="30486">
                  <c:v>1.1030463882032147</c:v>
                </c:pt>
                <c:pt idx="30487">
                  <c:v>1.101310067421569</c:v>
                </c:pt>
                <c:pt idx="30488">
                  <c:v>1.1023337367377899</c:v>
                </c:pt>
                <c:pt idx="30489">
                  <c:v>1.1025637298532331</c:v>
                </c:pt>
                <c:pt idx="30490">
                  <c:v>1.1017498975388718</c:v>
                </c:pt>
                <c:pt idx="30491">
                  <c:v>1.1021342809943819</c:v>
                </c:pt>
                <c:pt idx="30492">
                  <c:v>1.1016175243597928</c:v>
                </c:pt>
                <c:pt idx="30493">
                  <c:v>1.1027013500244753</c:v>
                </c:pt>
                <c:pt idx="30494">
                  <c:v>1.101412754648637</c:v>
                </c:pt>
                <c:pt idx="30495">
                  <c:v>1.1028556479822675</c:v>
                </c:pt>
                <c:pt idx="30496">
                  <c:v>1.1023264925294369</c:v>
                </c:pt>
                <c:pt idx="30497">
                  <c:v>1.1018146520480734</c:v>
                </c:pt>
                <c:pt idx="30498">
                  <c:v>1.1017731325770277</c:v>
                </c:pt>
                <c:pt idx="30499">
                  <c:v>1.103102381778827</c:v>
                </c:pt>
                <c:pt idx="30500">
                  <c:v>1.1027573484054947</c:v>
                </c:pt>
                <c:pt idx="30501">
                  <c:v>1.1019193108930074</c:v>
                </c:pt>
                <c:pt idx="30502">
                  <c:v>1.1014215328236023</c:v>
                </c:pt>
                <c:pt idx="30503">
                  <c:v>1.1035458896498753</c:v>
                </c:pt>
                <c:pt idx="30504">
                  <c:v>1.1021500736731444</c:v>
                </c:pt>
                <c:pt idx="30505">
                  <c:v>1.1027835438559899</c:v>
                </c:pt>
                <c:pt idx="30506">
                  <c:v>1.102330015664766</c:v>
                </c:pt>
                <c:pt idx="30507">
                  <c:v>1.1035928846151897</c:v>
                </c:pt>
                <c:pt idx="30508">
                  <c:v>1.1018399963504204</c:v>
                </c:pt>
                <c:pt idx="30509">
                  <c:v>1.1021857956740346</c:v>
                </c:pt>
                <c:pt idx="30510">
                  <c:v>1.1034199692618203</c:v>
                </c:pt>
                <c:pt idx="30511">
                  <c:v>1.1026605262673357</c:v>
                </c:pt>
                <c:pt idx="30512">
                  <c:v>1.1023260624762017</c:v>
                </c:pt>
                <c:pt idx="30513">
                  <c:v>1.1024634205919817</c:v>
                </c:pt>
                <c:pt idx="30514">
                  <c:v>1.1021006595091842</c:v>
                </c:pt>
                <c:pt idx="30515">
                  <c:v>1.1032531449085448</c:v>
                </c:pt>
                <c:pt idx="30516">
                  <c:v>1.1017300951587798</c:v>
                </c:pt>
                <c:pt idx="30517">
                  <c:v>1.1033758695889309</c:v>
                </c:pt>
                <c:pt idx="30518">
                  <c:v>1.1017543255480726</c:v>
                </c:pt>
                <c:pt idx="30519">
                  <c:v>1.1011868836889787</c:v>
                </c:pt>
                <c:pt idx="30520">
                  <c:v>1.102438085071163</c:v>
                </c:pt>
                <c:pt idx="30521">
                  <c:v>1.1026302387621199</c:v>
                </c:pt>
                <c:pt idx="30522">
                  <c:v>1.1020407128843486</c:v>
                </c:pt>
                <c:pt idx="30523">
                  <c:v>1.1020858044219486</c:v>
                </c:pt>
                <c:pt idx="30524">
                  <c:v>1.1026212427856519</c:v>
                </c:pt>
                <c:pt idx="30525">
                  <c:v>1.1035496779546166</c:v>
                </c:pt>
                <c:pt idx="30526">
                  <c:v>1.1027815473846625</c:v>
                </c:pt>
                <c:pt idx="30527">
                  <c:v>1.10209195417064</c:v>
                </c:pt>
                <c:pt idx="30528">
                  <c:v>1.1021904780576981</c:v>
                </c:pt>
                <c:pt idx="30529">
                  <c:v>1.1032921107732272</c:v>
                </c:pt>
                <c:pt idx="30530">
                  <c:v>1.1022567111358039</c:v>
                </c:pt>
                <c:pt idx="30531">
                  <c:v>1.1027643407617496</c:v>
                </c:pt>
                <c:pt idx="30532">
                  <c:v>1.102304944975566</c:v>
                </c:pt>
                <c:pt idx="30533">
                  <c:v>1.1029802877143804</c:v>
                </c:pt>
                <c:pt idx="30534">
                  <c:v>1.1018614078671729</c:v>
                </c:pt>
                <c:pt idx="30535">
                  <c:v>1.1021158797746746</c:v>
                </c:pt>
                <c:pt idx="30536">
                  <c:v>1.1023667282323639</c:v>
                </c:pt>
                <c:pt idx="30537">
                  <c:v>1.1020530206086114</c:v>
                </c:pt>
                <c:pt idx="30538">
                  <c:v>1.1029520237212298</c:v>
                </c:pt>
                <c:pt idx="30539">
                  <c:v>1.1032234496661548</c:v>
                </c:pt>
                <c:pt idx="30540">
                  <c:v>1.1026019283835027</c:v>
                </c:pt>
                <c:pt idx="30541">
                  <c:v>1.1029201559219577</c:v>
                </c:pt>
                <c:pt idx="30542">
                  <c:v>1.1026389774824248</c:v>
                </c:pt>
                <c:pt idx="30543">
                  <c:v>1.1023927318581974</c:v>
                </c:pt>
                <c:pt idx="30544">
                  <c:v>1.1019129824779561</c:v>
                </c:pt>
                <c:pt idx="30545">
                  <c:v>1.1010109708565567</c:v>
                </c:pt>
                <c:pt idx="30546">
                  <c:v>1.1038073094823633</c:v>
                </c:pt>
                <c:pt idx="30547">
                  <c:v>1.1019312345808119</c:v>
                </c:pt>
                <c:pt idx="30548">
                  <c:v>1.1025066533855188</c:v>
                </c:pt>
                <c:pt idx="30549">
                  <c:v>1.1008701055401884</c:v>
                </c:pt>
                <c:pt idx="30550">
                  <c:v>1.1018399963504204</c:v>
                </c:pt>
                <c:pt idx="30551">
                  <c:v>1.1027988270088167</c:v>
                </c:pt>
                <c:pt idx="30552">
                  <c:v>1.1022825438505939</c:v>
                </c:pt>
                <c:pt idx="30553">
                  <c:v>1.1022869083303253</c:v>
                </c:pt>
                <c:pt idx="30554">
                  <c:v>1.1019042454064238</c:v>
                </c:pt>
                <c:pt idx="30555">
                  <c:v>1.1034118100427484</c:v>
                </c:pt>
                <c:pt idx="30556">
                  <c:v>1.1023263456690238</c:v>
                </c:pt>
                <c:pt idx="30557">
                  <c:v>1.102662130636848</c:v>
                </c:pt>
                <c:pt idx="30558">
                  <c:v>1.101676802903454</c:v>
                </c:pt>
                <c:pt idx="30559">
                  <c:v>1.1017216412015405</c:v>
                </c:pt>
                <c:pt idx="30560">
                  <c:v>1.1017792465801239</c:v>
                </c:pt>
                <c:pt idx="30561">
                  <c:v>1.1023551367624163</c:v>
                </c:pt>
                <c:pt idx="30562">
                  <c:v>1.1022952153573256</c:v>
                </c:pt>
                <c:pt idx="30563">
                  <c:v>1.1016582624103715</c:v>
                </c:pt>
                <c:pt idx="30564">
                  <c:v>1.1020035836455451</c:v>
                </c:pt>
                <c:pt idx="30565">
                  <c:v>1.1027709962877754</c:v>
                </c:pt>
                <c:pt idx="30566">
                  <c:v>1.1025263754708079</c:v>
                </c:pt>
                <c:pt idx="30567">
                  <c:v>1.1011812434899506</c:v>
                </c:pt>
                <c:pt idx="30568">
                  <c:v>1.103301407673619</c:v>
                </c:pt>
                <c:pt idx="30569">
                  <c:v>1.1028928654508863</c:v>
                </c:pt>
                <c:pt idx="30570">
                  <c:v>1.1022243244037933</c:v>
                </c:pt>
                <c:pt idx="30571">
                  <c:v>1.101502591645017</c:v>
                </c:pt>
                <c:pt idx="30572">
                  <c:v>1.1026041722993067</c:v>
                </c:pt>
                <c:pt idx="30573">
                  <c:v>1.1025284681088381</c:v>
                </c:pt>
                <c:pt idx="30574">
                  <c:v>1.1023269618178666</c:v>
                </c:pt>
                <c:pt idx="30575">
                  <c:v>1.1025912192516172</c:v>
                </c:pt>
                <c:pt idx="30576">
                  <c:v>1.1020919064202437</c:v>
                </c:pt>
                <c:pt idx="30577">
                  <c:v>1.1019491288206218</c:v>
                </c:pt>
                <c:pt idx="30578">
                  <c:v>1.1019974843753086</c:v>
                </c:pt>
                <c:pt idx="30579">
                  <c:v>1.1016243389558784</c:v>
                </c:pt>
                <c:pt idx="30580">
                  <c:v>1.1018539764200341</c:v>
                </c:pt>
                <c:pt idx="30581">
                  <c:v>1.1008058879421714</c:v>
                </c:pt>
                <c:pt idx="30582">
                  <c:v>1.1018416287519739</c:v>
                </c:pt>
                <c:pt idx="30583">
                  <c:v>1.1031315594233595</c:v>
                </c:pt>
                <c:pt idx="30584">
                  <c:v>1.1021088338491931</c:v>
                </c:pt>
                <c:pt idx="30585">
                  <c:v>1.1027382965574546</c:v>
                </c:pt>
                <c:pt idx="30586">
                  <c:v>1.1009073459067902</c:v>
                </c:pt>
                <c:pt idx="30587">
                  <c:v>1.1028830838869235</c:v>
                </c:pt>
                <c:pt idx="30588">
                  <c:v>1.1031362803722558</c:v>
                </c:pt>
                <c:pt idx="30589">
                  <c:v>1.1014279080644986</c:v>
                </c:pt>
                <c:pt idx="30590">
                  <c:v>1.1011118050838211</c:v>
                </c:pt>
                <c:pt idx="30591">
                  <c:v>1.1028837868058394</c:v>
                </c:pt>
                <c:pt idx="30592">
                  <c:v>1.1024782046937758</c:v>
                </c:pt>
                <c:pt idx="30593">
                  <c:v>1.1029332549991693</c:v>
                </c:pt>
                <c:pt idx="30594">
                  <c:v>1.1021985585316498</c:v>
                </c:pt>
                <c:pt idx="30595">
                  <c:v>1.1025616620177725</c:v>
                </c:pt>
                <c:pt idx="30596">
                  <c:v>1.10191876073148</c:v>
                </c:pt>
                <c:pt idx="30597">
                  <c:v>1.1019969707333097</c:v>
                </c:pt>
                <c:pt idx="30598">
                  <c:v>1.1028518127856575</c:v>
                </c:pt>
                <c:pt idx="30599">
                  <c:v>1.102412062594482</c:v>
                </c:pt>
                <c:pt idx="30600">
                  <c:v>1.1032337377118286</c:v>
                </c:pt>
                <c:pt idx="30601">
                  <c:v>1.1012816610754521</c:v>
                </c:pt>
                <c:pt idx="30602">
                  <c:v>1.1026922608336684</c:v>
                </c:pt>
                <c:pt idx="30603">
                  <c:v>1.1032501100147034</c:v>
                </c:pt>
                <c:pt idx="30604">
                  <c:v>1.1012256924540837</c:v>
                </c:pt>
                <c:pt idx="30605">
                  <c:v>1.1023545676185751</c:v>
                </c:pt>
                <c:pt idx="30606">
                  <c:v>1.1032517105659678</c:v>
                </c:pt>
                <c:pt idx="30607">
                  <c:v>1.101213499164706</c:v>
                </c:pt>
                <c:pt idx="30608">
                  <c:v>1.1019686677770864</c:v>
                </c:pt>
                <c:pt idx="30609">
                  <c:v>1.1032811944867658</c:v>
                </c:pt>
                <c:pt idx="30610">
                  <c:v>1.1035329460351975</c:v>
                </c:pt>
                <c:pt idx="30611">
                  <c:v>1.1027307876037751</c:v>
                </c:pt>
                <c:pt idx="30612">
                  <c:v>1.1021405137314062</c:v>
                </c:pt>
                <c:pt idx="30613">
                  <c:v>1.1024356096633059</c:v>
                </c:pt>
                <c:pt idx="30614">
                  <c:v>1.1023856974776649</c:v>
                </c:pt>
                <c:pt idx="30615">
                  <c:v>1.1017745170473838</c:v>
                </c:pt>
                <c:pt idx="30616">
                  <c:v>1.1024639187925847</c:v>
                </c:pt>
                <c:pt idx="30617">
                  <c:v>1.1027569328815461</c:v>
                </c:pt>
                <c:pt idx="30618">
                  <c:v>1.1024510729412791</c:v>
                </c:pt>
                <c:pt idx="30619">
                  <c:v>1.1028742609061486</c:v>
                </c:pt>
                <c:pt idx="30620">
                  <c:v>1.102352998777663</c:v>
                </c:pt>
                <c:pt idx="30621">
                  <c:v>1.1027520395245798</c:v>
                </c:pt>
                <c:pt idx="30622">
                  <c:v>1.1011252543287622</c:v>
                </c:pt>
                <c:pt idx="30623">
                  <c:v>1.1019926619924796</c:v>
                </c:pt>
                <c:pt idx="30624">
                  <c:v>1.1012202459071496</c:v>
                </c:pt>
                <c:pt idx="30625">
                  <c:v>1.1006458320350321</c:v>
                </c:pt>
                <c:pt idx="30626">
                  <c:v>1.1016536573011964</c:v>
                </c:pt>
                <c:pt idx="30627">
                  <c:v>1.1016181122676398</c:v>
                </c:pt>
                <c:pt idx="30628">
                  <c:v>1.1020234101391211</c:v>
                </c:pt>
                <c:pt idx="30629">
                  <c:v>1.1026449806742</c:v>
                </c:pt>
                <c:pt idx="30630">
                  <c:v>1.1031365711296168</c:v>
                </c:pt>
                <c:pt idx="30631">
                  <c:v>1.1024138163591597</c:v>
                </c:pt>
                <c:pt idx="30632">
                  <c:v>1.103095062227222</c:v>
                </c:pt>
                <c:pt idx="30633">
                  <c:v>1.1021700751649357</c:v>
                </c:pt>
                <c:pt idx="30634">
                  <c:v>1.1014674984411406</c:v>
                </c:pt>
                <c:pt idx="30635">
                  <c:v>1.1030976660503922</c:v>
                </c:pt>
                <c:pt idx="30636">
                  <c:v>1.1029747065075044</c:v>
                </c:pt>
                <c:pt idx="30637">
                  <c:v>1.1025452334836734</c:v>
                </c:pt>
                <c:pt idx="30638">
                  <c:v>1.1025563746168852</c:v>
                </c:pt>
                <c:pt idx="30639">
                  <c:v>1.1025897185066542</c:v>
                </c:pt>
                <c:pt idx="30640">
                  <c:v>1.1019736631002046</c:v>
                </c:pt>
                <c:pt idx="30641">
                  <c:v>1.1025876380481292</c:v>
                </c:pt>
                <c:pt idx="30642">
                  <c:v>1.1019910225686405</c:v>
                </c:pt>
                <c:pt idx="30643">
                  <c:v>1.1022984335598303</c:v>
                </c:pt>
                <c:pt idx="30644">
                  <c:v>1.1016998460275824</c:v>
                </c:pt>
                <c:pt idx="30645">
                  <c:v>1.1021361775159122</c:v>
                </c:pt>
                <c:pt idx="30646">
                  <c:v>1.1028935040742216</c:v>
                </c:pt>
                <c:pt idx="30647">
                  <c:v>1.103738514651164</c:v>
                </c:pt>
                <c:pt idx="30648">
                  <c:v>1.1016012405505726</c:v>
                </c:pt>
                <c:pt idx="30649">
                  <c:v>1.1025431040019904</c:v>
                </c:pt>
                <c:pt idx="30650">
                  <c:v>1.1027183936515961</c:v>
                </c:pt>
                <c:pt idx="30651">
                  <c:v>1.1020090581460806</c:v>
                </c:pt>
                <c:pt idx="30652">
                  <c:v>1.1023233377938175</c:v>
                </c:pt>
                <c:pt idx="30653">
                  <c:v>1.1014218877080919</c:v>
                </c:pt>
                <c:pt idx="30654">
                  <c:v>1.1031969124028156</c:v>
                </c:pt>
                <c:pt idx="30655">
                  <c:v>1.1015978059352871</c:v>
                </c:pt>
                <c:pt idx="30656">
                  <c:v>1.1021092451714882</c:v>
                </c:pt>
                <c:pt idx="30657">
                  <c:v>1.1016436972227952</c:v>
                </c:pt>
                <c:pt idx="30658">
                  <c:v>1.1030304301096361</c:v>
                </c:pt>
                <c:pt idx="30659">
                  <c:v>1.1020621342103134</c:v>
                </c:pt>
                <c:pt idx="30660">
                  <c:v>1.1017883357192109</c:v>
                </c:pt>
                <c:pt idx="30661">
                  <c:v>1.1016022689241083</c:v>
                </c:pt>
                <c:pt idx="30662">
                  <c:v>1.1021997747781624</c:v>
                </c:pt>
                <c:pt idx="30663">
                  <c:v>1.101363769366611</c:v>
                </c:pt>
                <c:pt idx="30664">
                  <c:v>1.1026149429270014</c:v>
                </c:pt>
                <c:pt idx="30665">
                  <c:v>1.1030581550745611</c:v>
                </c:pt>
                <c:pt idx="30666">
                  <c:v>1.102031011004984</c:v>
                </c:pt>
                <c:pt idx="30667">
                  <c:v>1.1011866896790017</c:v>
                </c:pt>
                <c:pt idx="30668">
                  <c:v>1.1021194406452555</c:v>
                </c:pt>
                <c:pt idx="30669">
                  <c:v>1.1026086947707339</c:v>
                </c:pt>
                <c:pt idx="30670">
                  <c:v>1.1024663385424323</c:v>
                </c:pt>
                <c:pt idx="30671">
                  <c:v>1.1025941333199913</c:v>
                </c:pt>
                <c:pt idx="30672">
                  <c:v>1.1019016192909181</c:v>
                </c:pt>
                <c:pt idx="30673">
                  <c:v>1.102741025728978</c:v>
                </c:pt>
                <c:pt idx="30674">
                  <c:v>1.1035729086650927</c:v>
                </c:pt>
                <c:pt idx="30675">
                  <c:v>1.1026305293507248</c:v>
                </c:pt>
                <c:pt idx="30676">
                  <c:v>1.1014989482206252</c:v>
                </c:pt>
                <c:pt idx="30677">
                  <c:v>1.1008113806334552</c:v>
                </c:pt>
                <c:pt idx="30678">
                  <c:v>1.1007840884130131</c:v>
                </c:pt>
                <c:pt idx="30679">
                  <c:v>1.1018428164319798</c:v>
                </c:pt>
                <c:pt idx="30680">
                  <c:v>1.1026360402817941</c:v>
                </c:pt>
                <c:pt idx="30681">
                  <c:v>1.1029955677280816</c:v>
                </c:pt>
                <c:pt idx="30682">
                  <c:v>1.1024380810318017</c:v>
                </c:pt>
                <c:pt idx="30683">
                  <c:v>1.1014983724356893</c:v>
                </c:pt>
                <c:pt idx="30684">
                  <c:v>1.1030338952734882</c:v>
                </c:pt>
                <c:pt idx="30685">
                  <c:v>1.1022748360208283</c:v>
                </c:pt>
                <c:pt idx="30686">
                  <c:v>1.1017715555357395</c:v>
                </c:pt>
                <c:pt idx="30687">
                  <c:v>1.1025320297983683</c:v>
                </c:pt>
                <c:pt idx="30688">
                  <c:v>1.1036946513672912</c:v>
                </c:pt>
                <c:pt idx="30689">
                  <c:v>1.1009352182462959</c:v>
                </c:pt>
                <c:pt idx="30690">
                  <c:v>1.1030995965635608</c:v>
                </c:pt>
                <c:pt idx="30691">
                  <c:v>1.1026562510565499</c:v>
                </c:pt>
                <c:pt idx="30692">
                  <c:v>1.1020102115155599</c:v>
                </c:pt>
                <c:pt idx="30693">
                  <c:v>1.1015340470519432</c:v>
                </c:pt>
                <c:pt idx="30694">
                  <c:v>1.1014924641629458</c:v>
                </c:pt>
                <c:pt idx="30695">
                  <c:v>1.1019629011032392</c:v>
                </c:pt>
                <c:pt idx="30696">
                  <c:v>1.1033227488823938</c:v>
                </c:pt>
                <c:pt idx="30697">
                  <c:v>1.1027216399759001</c:v>
                </c:pt>
                <c:pt idx="30698">
                  <c:v>1.1029205131964488</c:v>
                </c:pt>
                <c:pt idx="30699">
                  <c:v>1.1017662662562013</c:v>
                </c:pt>
                <c:pt idx="30700">
                  <c:v>1.1018387058349448</c:v>
                </c:pt>
                <c:pt idx="30701">
                  <c:v>1.1027154318254853</c:v>
                </c:pt>
                <c:pt idx="30702">
                  <c:v>1.1027531315240084</c:v>
                </c:pt>
                <c:pt idx="30703">
                  <c:v>1.1030923041782177</c:v>
                </c:pt>
                <c:pt idx="30704">
                  <c:v>1.1020001128594563</c:v>
                </c:pt>
                <c:pt idx="30705">
                  <c:v>1.101798675151213</c:v>
                </c:pt>
                <c:pt idx="30706">
                  <c:v>1.1015863563284081</c:v>
                </c:pt>
                <c:pt idx="30707">
                  <c:v>1.1024416399584835</c:v>
                </c:pt>
                <c:pt idx="30708">
                  <c:v>1.1034449112336679</c:v>
                </c:pt>
                <c:pt idx="30709">
                  <c:v>1.1025378681245372</c:v>
                </c:pt>
                <c:pt idx="30710">
                  <c:v>1.1027365310569806</c:v>
                </c:pt>
                <c:pt idx="30711">
                  <c:v>1.1025858721310515</c:v>
                </c:pt>
                <c:pt idx="30712">
                  <c:v>1.1027810538329845</c:v>
                </c:pt>
                <c:pt idx="30713">
                  <c:v>1.1020749759766038</c:v>
                </c:pt>
                <c:pt idx="30714">
                  <c:v>1.1023491396064935</c:v>
                </c:pt>
                <c:pt idx="30715">
                  <c:v>1.1019662334660174</c:v>
                </c:pt>
                <c:pt idx="30716">
                  <c:v>1.1019949182282283</c:v>
                </c:pt>
                <c:pt idx="30717">
                  <c:v>1.1028539891445639</c:v>
                </c:pt>
                <c:pt idx="30718">
                  <c:v>1.1018902535480914</c:v>
                </c:pt>
                <c:pt idx="30719">
                  <c:v>1.1016329764946002</c:v>
                </c:pt>
                <c:pt idx="30720">
                  <c:v>1.1018090553503463</c:v>
                </c:pt>
                <c:pt idx="30721">
                  <c:v>1.1018256214428372</c:v>
                </c:pt>
                <c:pt idx="30722">
                  <c:v>1.1006071233054364</c:v>
                </c:pt>
                <c:pt idx="30723">
                  <c:v>1.1031580268276862</c:v>
                </c:pt>
                <c:pt idx="30724">
                  <c:v>1.1024305975037929</c:v>
                </c:pt>
                <c:pt idx="30725">
                  <c:v>1.1014170798816107</c:v>
                </c:pt>
                <c:pt idx="30726">
                  <c:v>1.1031883534617248</c:v>
                </c:pt>
                <c:pt idx="30727">
                  <c:v>1.1028837788370274</c:v>
                </c:pt>
                <c:pt idx="30728">
                  <c:v>1.1019535598630035</c:v>
                </c:pt>
                <c:pt idx="30729">
                  <c:v>1.1019941659391832</c:v>
                </c:pt>
                <c:pt idx="30730">
                  <c:v>1.1029578096098305</c:v>
                </c:pt>
                <c:pt idx="30731">
                  <c:v>1.1022121903795756</c:v>
                </c:pt>
                <c:pt idx="30732">
                  <c:v>1.1014787520879663</c:v>
                </c:pt>
                <c:pt idx="30733">
                  <c:v>1.1020776282025495</c:v>
                </c:pt>
                <c:pt idx="30734">
                  <c:v>1.1022296299051013</c:v>
                </c:pt>
                <c:pt idx="30735">
                  <c:v>1.1024881249236231</c:v>
                </c:pt>
                <c:pt idx="30736">
                  <c:v>1.102064420047991</c:v>
                </c:pt>
                <c:pt idx="30737">
                  <c:v>1.1023436172793282</c:v>
                </c:pt>
                <c:pt idx="30738">
                  <c:v>1.1020625158769155</c:v>
                </c:pt>
                <c:pt idx="30739">
                  <c:v>1.1015984223995468</c:v>
                </c:pt>
                <c:pt idx="30740">
                  <c:v>1.1029930864048172</c:v>
                </c:pt>
                <c:pt idx="30741">
                  <c:v>1.1018739049230282</c:v>
                </c:pt>
                <c:pt idx="30742">
                  <c:v>1.1023631122945217</c:v>
                </c:pt>
                <c:pt idx="30743">
                  <c:v>1.1028327559191435</c:v>
                </c:pt>
                <c:pt idx="30744">
                  <c:v>1.1008864026565235</c:v>
                </c:pt>
                <c:pt idx="30745">
                  <c:v>1.1020976962400384</c:v>
                </c:pt>
                <c:pt idx="30746">
                  <c:v>1.102816032192887</c:v>
                </c:pt>
                <c:pt idx="30747">
                  <c:v>1.1028853590237941</c:v>
                </c:pt>
                <c:pt idx="30748">
                  <c:v>1.102341045350731</c:v>
                </c:pt>
                <c:pt idx="30749">
                  <c:v>1.1021626994588265</c:v>
                </c:pt>
                <c:pt idx="30750">
                  <c:v>1.1012579366433468</c:v>
                </c:pt>
                <c:pt idx="30751">
                  <c:v>1.1021307376667104</c:v>
                </c:pt>
                <c:pt idx="30752">
                  <c:v>1.10185385494016</c:v>
                </c:pt>
                <c:pt idx="30753">
                  <c:v>1.1025160988554552</c:v>
                </c:pt>
                <c:pt idx="30754">
                  <c:v>1.1032488636338664</c:v>
                </c:pt>
                <c:pt idx="30755">
                  <c:v>1.1013522839250576</c:v>
                </c:pt>
                <c:pt idx="30756">
                  <c:v>1.1020534584251511</c:v>
                </c:pt>
                <c:pt idx="30757">
                  <c:v>1.1027649053617496</c:v>
                </c:pt>
                <c:pt idx="30758">
                  <c:v>1.1027948169163415</c:v>
                </c:pt>
                <c:pt idx="30759">
                  <c:v>1.102351444371791</c:v>
                </c:pt>
                <c:pt idx="30760">
                  <c:v>1.1019379342416502</c:v>
                </c:pt>
                <c:pt idx="30761">
                  <c:v>1.1014338458460247</c:v>
                </c:pt>
                <c:pt idx="30762">
                  <c:v>1.1025800450952568</c:v>
                </c:pt>
                <c:pt idx="30763">
                  <c:v>1.1023879553087244</c:v>
                </c:pt>
                <c:pt idx="30764">
                  <c:v>1.1022238999724276</c:v>
                </c:pt>
                <c:pt idx="30765">
                  <c:v>1.1035222183088529</c:v>
                </c:pt>
                <c:pt idx="30766">
                  <c:v>1.102414309413301</c:v>
                </c:pt>
                <c:pt idx="30767">
                  <c:v>1.1019958730784878</c:v>
                </c:pt>
                <c:pt idx="30768">
                  <c:v>1.1022246838426646</c:v>
                </c:pt>
                <c:pt idx="30769">
                  <c:v>1.1014660973644652</c:v>
                </c:pt>
                <c:pt idx="30770">
                  <c:v>1.1014777274354495</c:v>
                </c:pt>
                <c:pt idx="30771">
                  <c:v>1.1027539901754291</c:v>
                </c:pt>
                <c:pt idx="30772">
                  <c:v>1.1027757199290527</c:v>
                </c:pt>
                <c:pt idx="30773">
                  <c:v>1.101782088009795</c:v>
                </c:pt>
                <c:pt idx="30774">
                  <c:v>1.1028302824602014</c:v>
                </c:pt>
                <c:pt idx="30775">
                  <c:v>1.1021116817526828</c:v>
                </c:pt>
                <c:pt idx="30776">
                  <c:v>1.1021705146816907</c:v>
                </c:pt>
                <c:pt idx="30777">
                  <c:v>1.1017339335735916</c:v>
                </c:pt>
                <c:pt idx="30778">
                  <c:v>1.1016468174940282</c:v>
                </c:pt>
                <c:pt idx="30779">
                  <c:v>1.1009774507481671</c:v>
                </c:pt>
                <c:pt idx="30780">
                  <c:v>1.1018677210605812</c:v>
                </c:pt>
                <c:pt idx="30781">
                  <c:v>1.1017329555534154</c:v>
                </c:pt>
                <c:pt idx="30782">
                  <c:v>1.1028868558293674</c:v>
                </c:pt>
                <c:pt idx="30783">
                  <c:v>1.1026520092087715</c:v>
                </c:pt>
                <c:pt idx="30784">
                  <c:v>1.1026875859142922</c:v>
                </c:pt>
                <c:pt idx="30785">
                  <c:v>1.1036220379247086</c:v>
                </c:pt>
                <c:pt idx="30786">
                  <c:v>1.1023533747792809</c:v>
                </c:pt>
                <c:pt idx="30787">
                  <c:v>1.1031737536392823</c:v>
                </c:pt>
                <c:pt idx="30788">
                  <c:v>1.102251172832857</c:v>
                </c:pt>
                <c:pt idx="30789">
                  <c:v>1.1011702895549584</c:v>
                </c:pt>
                <c:pt idx="30790">
                  <c:v>1.1027356750013773</c:v>
                </c:pt>
                <c:pt idx="30791">
                  <c:v>1.102833172460076</c:v>
                </c:pt>
                <c:pt idx="30792">
                  <c:v>1.1028701500874394</c:v>
                </c:pt>
                <c:pt idx="30793">
                  <c:v>1.1019215506635562</c:v>
                </c:pt>
                <c:pt idx="30794">
                  <c:v>1.1015605798912307</c:v>
                </c:pt>
                <c:pt idx="30795">
                  <c:v>1.1031462047107361</c:v>
                </c:pt>
                <c:pt idx="30796">
                  <c:v>1.1018256409632479</c:v>
                </c:pt>
                <c:pt idx="30797">
                  <c:v>1.1018765102902459</c:v>
                </c:pt>
                <c:pt idx="30798">
                  <c:v>1.1023658493785728</c:v>
                </c:pt>
                <c:pt idx="30799">
                  <c:v>1.1033723111819025</c:v>
                </c:pt>
                <c:pt idx="30800">
                  <c:v>1.1020200703810512</c:v>
                </c:pt>
                <c:pt idx="30801">
                  <c:v>1.1026293665523175</c:v>
                </c:pt>
                <c:pt idx="30802">
                  <c:v>1.1019457759517106</c:v>
                </c:pt>
                <c:pt idx="30803">
                  <c:v>1.1020344076883983</c:v>
                </c:pt>
                <c:pt idx="30804">
                  <c:v>1.1025839054253834</c:v>
                </c:pt>
                <c:pt idx="30805">
                  <c:v>1.1027313098014575</c:v>
                </c:pt>
                <c:pt idx="30806">
                  <c:v>1.1015182371537453</c:v>
                </c:pt>
                <c:pt idx="30807">
                  <c:v>1.1022375251207503</c:v>
                </c:pt>
                <c:pt idx="30808">
                  <c:v>1.1005422046391131</c:v>
                </c:pt>
                <c:pt idx="30809">
                  <c:v>1.1021787885574836</c:v>
                </c:pt>
                <c:pt idx="30810">
                  <c:v>1.1034850393450353</c:v>
                </c:pt>
                <c:pt idx="30811">
                  <c:v>1.1013619423069416</c:v>
                </c:pt>
                <c:pt idx="30812">
                  <c:v>1.1024731726524284</c:v>
                </c:pt>
                <c:pt idx="30813">
                  <c:v>1.1030525502906421</c:v>
                </c:pt>
                <c:pt idx="30814">
                  <c:v>1.1023333295007005</c:v>
                </c:pt>
                <c:pt idx="30815">
                  <c:v>1.1022686236507075</c:v>
                </c:pt>
                <c:pt idx="30816">
                  <c:v>1.1016269546472492</c:v>
                </c:pt>
                <c:pt idx="30817">
                  <c:v>1.1014346608117958</c:v>
                </c:pt>
                <c:pt idx="30818">
                  <c:v>1.1035892287281726</c:v>
                </c:pt>
                <c:pt idx="30819">
                  <c:v>1.1027200410095004</c:v>
                </c:pt>
                <c:pt idx="30820">
                  <c:v>1.1023960975279834</c:v>
                </c:pt>
                <c:pt idx="30821">
                  <c:v>1.1030408370249201</c:v>
                </c:pt>
                <c:pt idx="30822">
                  <c:v>1.1028891207910836</c:v>
                </c:pt>
                <c:pt idx="30823">
                  <c:v>1.1021299051717628</c:v>
                </c:pt>
                <c:pt idx="30824">
                  <c:v>1.1021885721885436</c:v>
                </c:pt>
                <c:pt idx="30825">
                  <c:v>1.1021905776725938</c:v>
                </c:pt>
                <c:pt idx="30826">
                  <c:v>1.1022735589600878</c:v>
                </c:pt>
                <c:pt idx="30827">
                  <c:v>1.1015101341798779</c:v>
                </c:pt>
                <c:pt idx="30828">
                  <c:v>1.1022125169941983</c:v>
                </c:pt>
                <c:pt idx="30829">
                  <c:v>1.1028208579285654</c:v>
                </c:pt>
                <c:pt idx="30830">
                  <c:v>1.1017067317519476</c:v>
                </c:pt>
                <c:pt idx="30831">
                  <c:v>1.1020076375124304</c:v>
                </c:pt>
                <c:pt idx="30832">
                  <c:v>1.1016769126075416</c:v>
                </c:pt>
                <c:pt idx="30833">
                  <c:v>1.102522507318398</c:v>
                </c:pt>
                <c:pt idx="30834">
                  <c:v>1.1020025461607799</c:v>
                </c:pt>
                <c:pt idx="30835">
                  <c:v>1.1020774114664353</c:v>
                </c:pt>
                <c:pt idx="30836">
                  <c:v>1.1019148238037866</c:v>
                </c:pt>
                <c:pt idx="30837">
                  <c:v>1.1013992864726747</c:v>
                </c:pt>
                <c:pt idx="30838">
                  <c:v>1.1024746583910368</c:v>
                </c:pt>
                <c:pt idx="30839">
                  <c:v>1.1014148966658375</c:v>
                </c:pt>
                <c:pt idx="30840">
                  <c:v>1.1015097525964703</c:v>
                </c:pt>
                <c:pt idx="30841">
                  <c:v>1.1028369184134605</c:v>
                </c:pt>
                <c:pt idx="30842">
                  <c:v>1.1029119681320239</c:v>
                </c:pt>
                <c:pt idx="30843">
                  <c:v>1.1022647702906272</c:v>
                </c:pt>
                <c:pt idx="30844">
                  <c:v>1.1027291514791668</c:v>
                </c:pt>
                <c:pt idx="30845">
                  <c:v>1.1016233378780078</c:v>
                </c:pt>
                <c:pt idx="30846">
                  <c:v>1.1016780320110586</c:v>
                </c:pt>
                <c:pt idx="30847">
                  <c:v>1.1027176051167251</c:v>
                </c:pt>
                <c:pt idx="30848">
                  <c:v>1.1018299766247932</c:v>
                </c:pt>
                <c:pt idx="30849">
                  <c:v>1.1018571219021212</c:v>
                </c:pt>
                <c:pt idx="30850">
                  <c:v>1.1025457213102421</c:v>
                </c:pt>
                <c:pt idx="30851">
                  <c:v>1.1016834620949045</c:v>
                </c:pt>
                <c:pt idx="30852">
                  <c:v>1.1015617883938027</c:v>
                </c:pt>
                <c:pt idx="30853">
                  <c:v>1.1023471512334237</c:v>
                </c:pt>
                <c:pt idx="30854">
                  <c:v>1.1021746029546506</c:v>
                </c:pt>
                <c:pt idx="30855">
                  <c:v>1.1010757561623872</c:v>
                </c:pt>
                <c:pt idx="30856">
                  <c:v>1.1021878700822532</c:v>
                </c:pt>
                <c:pt idx="30857">
                  <c:v>1.1017169272559564</c:v>
                </c:pt>
                <c:pt idx="30858">
                  <c:v>1.1019735179513912</c:v>
                </c:pt>
                <c:pt idx="30859">
                  <c:v>1.102374495115213</c:v>
                </c:pt>
                <c:pt idx="30860">
                  <c:v>1.1038695018590983</c:v>
                </c:pt>
                <c:pt idx="30861">
                  <c:v>1.1022755788714702</c:v>
                </c:pt>
                <c:pt idx="30862">
                  <c:v>1.1018278840528573</c:v>
                </c:pt>
                <c:pt idx="30863">
                  <c:v>1.1028693662318794</c:v>
                </c:pt>
                <c:pt idx="30864">
                  <c:v>1.1033995227997999</c:v>
                </c:pt>
                <c:pt idx="30865">
                  <c:v>1.103718409787712</c:v>
                </c:pt>
                <c:pt idx="30866">
                  <c:v>1.1026617647954182</c:v>
                </c:pt>
                <c:pt idx="30867">
                  <c:v>1.1018677044906811</c:v>
                </c:pt>
                <c:pt idx="30868">
                  <c:v>1.1020238494192185</c:v>
                </c:pt>
                <c:pt idx="30869">
                  <c:v>1.102861394342143</c:v>
                </c:pt>
                <c:pt idx="30870">
                  <c:v>1.1014597184525723</c:v>
                </c:pt>
                <c:pt idx="30871">
                  <c:v>1.1026643120873156</c:v>
                </c:pt>
                <c:pt idx="30872">
                  <c:v>1.1036387837944186</c:v>
                </c:pt>
                <c:pt idx="30873">
                  <c:v>1.101482588480079</c:v>
                </c:pt>
                <c:pt idx="30874">
                  <c:v>1.102359046578206</c:v>
                </c:pt>
                <c:pt idx="30875">
                  <c:v>1.1011544114465586</c:v>
                </c:pt>
                <c:pt idx="30876">
                  <c:v>1.1034842421802855</c:v>
                </c:pt>
                <c:pt idx="30877">
                  <c:v>1.1024720310286968</c:v>
                </c:pt>
                <c:pt idx="30878">
                  <c:v>1.1023531702949694</c:v>
                </c:pt>
                <c:pt idx="30879">
                  <c:v>1.1019647549936733</c:v>
                </c:pt>
                <c:pt idx="30880">
                  <c:v>1.1036017467012533</c:v>
                </c:pt>
                <c:pt idx="30881">
                  <c:v>1.1022628965590011</c:v>
                </c:pt>
                <c:pt idx="30882">
                  <c:v>1.1027346027132094</c:v>
                </c:pt>
                <c:pt idx="30883">
                  <c:v>1.1028183190995096</c:v>
                </c:pt>
                <c:pt idx="30884">
                  <c:v>1.1027598279407753</c:v>
                </c:pt>
                <c:pt idx="30885">
                  <c:v>1.1013619914605002</c:v>
                </c:pt>
                <c:pt idx="30886">
                  <c:v>1.1010550972318505</c:v>
                </c:pt>
                <c:pt idx="30887">
                  <c:v>1.1023684625610071</c:v>
                </c:pt>
                <c:pt idx="30888">
                  <c:v>1.102769104896689</c:v>
                </c:pt>
                <c:pt idx="30889">
                  <c:v>1.1031301679852985</c:v>
                </c:pt>
                <c:pt idx="30890">
                  <c:v>1.1020571465661149</c:v>
                </c:pt>
                <c:pt idx="30891">
                  <c:v>1.101135014089667</c:v>
                </c:pt>
                <c:pt idx="30892">
                  <c:v>1.10194594225604</c:v>
                </c:pt>
                <c:pt idx="30893">
                  <c:v>1.10233411242493</c:v>
                </c:pt>
                <c:pt idx="30894">
                  <c:v>1.1008560803118079</c:v>
                </c:pt>
                <c:pt idx="30895">
                  <c:v>1.1023239200071542</c:v>
                </c:pt>
                <c:pt idx="30896">
                  <c:v>1.1029138500092301</c:v>
                </c:pt>
                <c:pt idx="30897">
                  <c:v>1.1025011798177526</c:v>
                </c:pt>
                <c:pt idx="30898">
                  <c:v>1.1013298495171173</c:v>
                </c:pt>
                <c:pt idx="30899">
                  <c:v>1.1029131879629166</c:v>
                </c:pt>
                <c:pt idx="30900">
                  <c:v>1.1033887574691295</c:v>
                </c:pt>
                <c:pt idx="30901">
                  <c:v>1.1023460222603991</c:v>
                </c:pt>
                <c:pt idx="30902">
                  <c:v>1.1022137461089334</c:v>
                </c:pt>
                <c:pt idx="30903">
                  <c:v>1.1028533714454578</c:v>
                </c:pt>
                <c:pt idx="30904">
                  <c:v>1.1012228102389059</c:v>
                </c:pt>
                <c:pt idx="30905">
                  <c:v>1.1024522026857635</c:v>
                </c:pt>
                <c:pt idx="30906">
                  <c:v>1.1024099409960435</c:v>
                </c:pt>
                <c:pt idx="30907">
                  <c:v>1.1027147029855731</c:v>
                </c:pt>
                <c:pt idx="30908">
                  <c:v>1.1029616088740555</c:v>
                </c:pt>
                <c:pt idx="30909">
                  <c:v>1.1030040023156351</c:v>
                </c:pt>
                <c:pt idx="30910">
                  <c:v>1.1035633308501287</c:v>
                </c:pt>
                <c:pt idx="30911">
                  <c:v>1.1023832707431871</c:v>
                </c:pt>
                <c:pt idx="30912">
                  <c:v>1.1020681051177621</c:v>
                </c:pt>
                <c:pt idx="30913">
                  <c:v>1.1025772931750257</c:v>
                </c:pt>
                <c:pt idx="30914">
                  <c:v>1.1003733527264077</c:v>
                </c:pt>
                <c:pt idx="30915">
                  <c:v>1.1017733966350243</c:v>
                </c:pt>
                <c:pt idx="30916">
                  <c:v>1.102885100803036</c:v>
                </c:pt>
                <c:pt idx="30917">
                  <c:v>1.102495140467455</c:v>
                </c:pt>
                <c:pt idx="30918">
                  <c:v>1.1030405811052189</c:v>
                </c:pt>
                <c:pt idx="30919">
                  <c:v>1.1031302293449594</c:v>
                </c:pt>
                <c:pt idx="30920">
                  <c:v>1.1022745174400403</c:v>
                </c:pt>
                <c:pt idx="30921">
                  <c:v>1.1025273704466652</c:v>
                </c:pt>
                <c:pt idx="30922">
                  <c:v>1.1026539861350355</c:v>
                </c:pt>
                <c:pt idx="30923">
                  <c:v>1.1011974204310726</c:v>
                </c:pt>
                <c:pt idx="30924">
                  <c:v>1.1027423277782264</c:v>
                </c:pt>
                <c:pt idx="30925">
                  <c:v>1.1019148502095844</c:v>
                </c:pt>
                <c:pt idx="30926">
                  <c:v>1.1014405348588761</c:v>
                </c:pt>
                <c:pt idx="30927">
                  <c:v>1.1023092639239207</c:v>
                </c:pt>
                <c:pt idx="30928">
                  <c:v>1.1023332394959275</c:v>
                </c:pt>
                <c:pt idx="30929">
                  <c:v>1.1030129541442819</c:v>
                </c:pt>
                <c:pt idx="30930">
                  <c:v>1.1015652493307115</c:v>
                </c:pt>
                <c:pt idx="30931">
                  <c:v>1.102304836556967</c:v>
                </c:pt>
                <c:pt idx="30932">
                  <c:v>1.1023446958168475</c:v>
                </c:pt>
                <c:pt idx="30933">
                  <c:v>1.1020862143253529</c:v>
                </c:pt>
                <c:pt idx="30934">
                  <c:v>1.1022530525544376</c:v>
                </c:pt>
                <c:pt idx="30935">
                  <c:v>1.1013098185254335</c:v>
                </c:pt>
                <c:pt idx="30936">
                  <c:v>1.1022563559071434</c:v>
                </c:pt>
                <c:pt idx="30937">
                  <c:v>1.1014468957469501</c:v>
                </c:pt>
                <c:pt idx="30938">
                  <c:v>1.1012409452097529</c:v>
                </c:pt>
                <c:pt idx="30939">
                  <c:v>1.1024618094340761</c:v>
                </c:pt>
                <c:pt idx="30940">
                  <c:v>1.1030111077063984</c:v>
                </c:pt>
                <c:pt idx="30941">
                  <c:v>1.1035434323135553</c:v>
                </c:pt>
                <c:pt idx="30942">
                  <c:v>1.1022594956622682</c:v>
                </c:pt>
                <c:pt idx="30943">
                  <c:v>1.1023697605488936</c:v>
                </c:pt>
                <c:pt idx="30944">
                  <c:v>1.1023905617167062</c:v>
                </c:pt>
                <c:pt idx="30945">
                  <c:v>1.1029332135610945</c:v>
                </c:pt>
                <c:pt idx="30946">
                  <c:v>1.102283665250507</c:v>
                </c:pt>
                <c:pt idx="30947">
                  <c:v>1.102393537448888</c:v>
                </c:pt>
                <c:pt idx="30948">
                  <c:v>1.102280784794385</c:v>
                </c:pt>
                <c:pt idx="30949">
                  <c:v>1.101399188749707</c:v>
                </c:pt>
                <c:pt idx="30950">
                  <c:v>1.1022423078613472</c:v>
                </c:pt>
                <c:pt idx="30951">
                  <c:v>1.1020789703393332</c:v>
                </c:pt>
                <c:pt idx="30952">
                  <c:v>1.1017129241954391</c:v>
                </c:pt>
                <c:pt idx="30953">
                  <c:v>1.1028864054080603</c:v>
                </c:pt>
                <c:pt idx="30954">
                  <c:v>1.1015428878956268</c:v>
                </c:pt>
                <c:pt idx="30955">
                  <c:v>1.1029210400803702</c:v>
                </c:pt>
                <c:pt idx="30956">
                  <c:v>1.1029399502016408</c:v>
                </c:pt>
                <c:pt idx="30957">
                  <c:v>1.1023863520706187</c:v>
                </c:pt>
                <c:pt idx="30958">
                  <c:v>1.1033350234561641</c:v>
                </c:pt>
                <c:pt idx="30959">
                  <c:v>1.101730158107419</c:v>
                </c:pt>
                <c:pt idx="30960">
                  <c:v>1.1022607923509278</c:v>
                </c:pt>
                <c:pt idx="30961">
                  <c:v>1.1025455926537691</c:v>
                </c:pt>
                <c:pt idx="30962">
                  <c:v>1.1022133001579526</c:v>
                </c:pt>
                <c:pt idx="30963">
                  <c:v>1.103203618997505</c:v>
                </c:pt>
                <c:pt idx="30964">
                  <c:v>1.1012895702395999</c:v>
                </c:pt>
                <c:pt idx="30965">
                  <c:v>1.1017542548702437</c:v>
                </c:pt>
                <c:pt idx="30966">
                  <c:v>1.1017407737538125</c:v>
                </c:pt>
                <c:pt idx="30967">
                  <c:v>1.1019684987462988</c:v>
                </c:pt>
                <c:pt idx="30968">
                  <c:v>1.1028293795327166</c:v>
                </c:pt>
                <c:pt idx="30969">
                  <c:v>1.1022920436197228</c:v>
                </c:pt>
                <c:pt idx="30970">
                  <c:v>1.1010285373770825</c:v>
                </c:pt>
                <c:pt idx="30971">
                  <c:v>1.1028342140710103</c:v>
                </c:pt>
                <c:pt idx="30972">
                  <c:v>1.1028242346489665</c:v>
                </c:pt>
                <c:pt idx="30973">
                  <c:v>1.102037048683455</c:v>
                </c:pt>
                <c:pt idx="30974">
                  <c:v>1.1025398652397831</c:v>
                </c:pt>
                <c:pt idx="30975">
                  <c:v>1.1033221820915746</c:v>
                </c:pt>
                <c:pt idx="30976">
                  <c:v>1.1023392109448538</c:v>
                </c:pt>
                <c:pt idx="30977">
                  <c:v>1.1021115509964368</c:v>
                </c:pt>
                <c:pt idx="30978">
                  <c:v>1.102146445708639</c:v>
                </c:pt>
                <c:pt idx="30979">
                  <c:v>1.1022196343648298</c:v>
                </c:pt>
                <c:pt idx="30980">
                  <c:v>1.1027068162523972</c:v>
                </c:pt>
                <c:pt idx="30981">
                  <c:v>1.1024169240989223</c:v>
                </c:pt>
                <c:pt idx="30982">
                  <c:v>1.1036261261604141</c:v>
                </c:pt>
                <c:pt idx="30983">
                  <c:v>1.1023630980086567</c:v>
                </c:pt>
                <c:pt idx="30984">
                  <c:v>1.1019884028566418</c:v>
                </c:pt>
                <c:pt idx="30985">
                  <c:v>1.1011634197945601</c:v>
                </c:pt>
                <c:pt idx="30986">
                  <c:v>1.1019869237609257</c:v>
                </c:pt>
                <c:pt idx="30987">
                  <c:v>1.1021524371382041</c:v>
                </c:pt>
                <c:pt idx="30988">
                  <c:v>1.1030453017041202</c:v>
                </c:pt>
                <c:pt idx="30989">
                  <c:v>1.1027785307602695</c:v>
                </c:pt>
                <c:pt idx="30990">
                  <c:v>1.1008555311565549</c:v>
                </c:pt>
                <c:pt idx="30991">
                  <c:v>1.1025130810887973</c:v>
                </c:pt>
                <c:pt idx="30992">
                  <c:v>1.1017992043345852</c:v>
                </c:pt>
                <c:pt idx="30993">
                  <c:v>1.1027279612305323</c:v>
                </c:pt>
                <c:pt idx="30994">
                  <c:v>1.1011842771303777</c:v>
                </c:pt>
                <c:pt idx="30995">
                  <c:v>1.102880890050365</c:v>
                </c:pt>
                <c:pt idx="30996">
                  <c:v>1.1028589545235497</c:v>
                </c:pt>
                <c:pt idx="30997">
                  <c:v>1.1018753587541419</c:v>
                </c:pt>
                <c:pt idx="30998">
                  <c:v>1.1017044406159451</c:v>
                </c:pt>
                <c:pt idx="30999">
                  <c:v>1.1017731325770277</c:v>
                </c:pt>
                <c:pt idx="31000">
                  <c:v>1.1030844665473332</c:v>
                </c:pt>
                <c:pt idx="31001">
                  <c:v>1.1028415513690168</c:v>
                </c:pt>
                <c:pt idx="31002">
                  <c:v>1.1022500278588081</c:v>
                </c:pt>
                <c:pt idx="31003">
                  <c:v>1.1016931329282131</c:v>
                </c:pt>
                <c:pt idx="31004">
                  <c:v>1.1023879674203882</c:v>
                </c:pt>
                <c:pt idx="31005">
                  <c:v>1.101885973283975</c:v>
                </c:pt>
                <c:pt idx="31006">
                  <c:v>1.1036477139237904</c:v>
                </c:pt>
                <c:pt idx="31007">
                  <c:v>1.1023655076961678</c:v>
                </c:pt>
                <c:pt idx="31008">
                  <c:v>1.1020864334903355</c:v>
                </c:pt>
                <c:pt idx="31009">
                  <c:v>1.1031286159963014</c:v>
                </c:pt>
                <c:pt idx="31010">
                  <c:v>1.1016781592568132</c:v>
                </c:pt>
                <c:pt idx="31011">
                  <c:v>1.102104275534562</c:v>
                </c:pt>
                <c:pt idx="31012">
                  <c:v>1.1024852175030173</c:v>
                </c:pt>
                <c:pt idx="31013">
                  <c:v>1.1023746222553203</c:v>
                </c:pt>
                <c:pt idx="31014">
                  <c:v>1.1030104538905314</c:v>
                </c:pt>
                <c:pt idx="31015">
                  <c:v>1.1019383063138366</c:v>
                </c:pt>
                <c:pt idx="31016">
                  <c:v>1.1011892508730177</c:v>
                </c:pt>
                <c:pt idx="31017">
                  <c:v>1.103252304676235</c:v>
                </c:pt>
                <c:pt idx="31018">
                  <c:v>1.1015890348901385</c:v>
                </c:pt>
                <c:pt idx="31019">
                  <c:v>1.1021077037816227</c:v>
                </c:pt>
                <c:pt idx="31020">
                  <c:v>1.1023526579245386</c:v>
                </c:pt>
                <c:pt idx="31021">
                  <c:v>1.1022003544260892</c:v>
                </c:pt>
                <c:pt idx="31022">
                  <c:v>1.1030221715676798</c:v>
                </c:pt>
                <c:pt idx="31023">
                  <c:v>1.1017006730288528</c:v>
                </c:pt>
                <c:pt idx="31024">
                  <c:v>1.1023464687958349</c:v>
                </c:pt>
                <c:pt idx="31025">
                  <c:v>1.1024512592823967</c:v>
                </c:pt>
                <c:pt idx="31026">
                  <c:v>1.1029005882295237</c:v>
                </c:pt>
                <c:pt idx="31027">
                  <c:v>1.1022245984890822</c:v>
                </c:pt>
                <c:pt idx="31028">
                  <c:v>1.1009723771388344</c:v>
                </c:pt>
                <c:pt idx="31029">
                  <c:v>1.1030732371866976</c:v>
                </c:pt>
                <c:pt idx="31030">
                  <c:v>1.1019385032390125</c:v>
                </c:pt>
                <c:pt idx="31031">
                  <c:v>1.1019500627145904</c:v>
                </c:pt>
                <c:pt idx="31032">
                  <c:v>1.1029116800310588</c:v>
                </c:pt>
                <c:pt idx="31033">
                  <c:v>1.1022584409515752</c:v>
                </c:pt>
                <c:pt idx="31034">
                  <c:v>1.1017813972491175</c:v>
                </c:pt>
                <c:pt idx="31035">
                  <c:v>1.1035157973980279</c:v>
                </c:pt>
                <c:pt idx="31036">
                  <c:v>1.1024819826103129</c:v>
                </c:pt>
                <c:pt idx="31037">
                  <c:v>1.1011478566740547</c:v>
                </c:pt>
                <c:pt idx="31038">
                  <c:v>1.1021042206583584</c:v>
                </c:pt>
                <c:pt idx="31039">
                  <c:v>1.1021819592582605</c:v>
                </c:pt>
                <c:pt idx="31040">
                  <c:v>1.101322496642412</c:v>
                </c:pt>
                <c:pt idx="31041">
                  <c:v>1.1020258273809986</c:v>
                </c:pt>
                <c:pt idx="31042">
                  <c:v>1.1014893787434281</c:v>
                </c:pt>
                <c:pt idx="31043">
                  <c:v>1.1021049629091262</c:v>
                </c:pt>
                <c:pt idx="31044">
                  <c:v>1.1027660623192854</c:v>
                </c:pt>
                <c:pt idx="31045">
                  <c:v>1.1023271447582814</c:v>
                </c:pt>
                <c:pt idx="31046">
                  <c:v>1.1018461286822121</c:v>
                </c:pt>
                <c:pt idx="31047">
                  <c:v>1.1023550845675849</c:v>
                </c:pt>
                <c:pt idx="31048">
                  <c:v>1.1012866642021684</c:v>
                </c:pt>
                <c:pt idx="31049">
                  <c:v>1.1026240456724068</c:v>
                </c:pt>
                <c:pt idx="31050">
                  <c:v>1.1017723166003386</c:v>
                </c:pt>
                <c:pt idx="31051">
                  <c:v>1.1019435405857005</c:v>
                </c:pt>
                <c:pt idx="31052">
                  <c:v>1.1028643908208764</c:v>
                </c:pt>
                <c:pt idx="31053">
                  <c:v>1.1012487946551954</c:v>
                </c:pt>
                <c:pt idx="31054">
                  <c:v>1.1018712270307365</c:v>
                </c:pt>
                <c:pt idx="31055">
                  <c:v>1.1022992284077111</c:v>
                </c:pt>
                <c:pt idx="31056">
                  <c:v>1.1024370975369744</c:v>
                </c:pt>
                <c:pt idx="31057">
                  <c:v>1.1018327257708291</c:v>
                </c:pt>
                <c:pt idx="31058">
                  <c:v>1.101581358346315</c:v>
                </c:pt>
                <c:pt idx="31059">
                  <c:v>1.1022037495978976</c:v>
                </c:pt>
                <c:pt idx="31060">
                  <c:v>1.1020273927388833</c:v>
                </c:pt>
                <c:pt idx="31061">
                  <c:v>1.1013255556849875</c:v>
                </c:pt>
                <c:pt idx="31062">
                  <c:v>1.1030987961483376</c:v>
                </c:pt>
                <c:pt idx="31063">
                  <c:v>1.1014170394917409</c:v>
                </c:pt>
                <c:pt idx="31064">
                  <c:v>1.101609870085106</c:v>
                </c:pt>
                <c:pt idx="31065">
                  <c:v>1.1029622842794624</c:v>
                </c:pt>
                <c:pt idx="31066">
                  <c:v>1.1032302181556541</c:v>
                </c:pt>
                <c:pt idx="31067">
                  <c:v>1.1015082279116482</c:v>
                </c:pt>
                <c:pt idx="31068">
                  <c:v>1.101469233331023</c:v>
                </c:pt>
                <c:pt idx="31069">
                  <c:v>1.1032572850753286</c:v>
                </c:pt>
                <c:pt idx="31070">
                  <c:v>1.1018524356267083</c:v>
                </c:pt>
                <c:pt idx="31071">
                  <c:v>1.1030667851914002</c:v>
                </c:pt>
                <c:pt idx="31072">
                  <c:v>1.1031688762077634</c:v>
                </c:pt>
                <c:pt idx="31073">
                  <c:v>1.1020575867221263</c:v>
                </c:pt>
                <c:pt idx="31074">
                  <c:v>1.1028377893127872</c:v>
                </c:pt>
                <c:pt idx="31075">
                  <c:v>1.1025273704466652</c:v>
                </c:pt>
                <c:pt idx="31076">
                  <c:v>1.1028644681943585</c:v>
                </c:pt>
                <c:pt idx="31077">
                  <c:v>1.1028897480552458</c:v>
                </c:pt>
                <c:pt idx="31078">
                  <c:v>1.1033242135891803</c:v>
                </c:pt>
                <c:pt idx="31079">
                  <c:v>1.1022331801496226</c:v>
                </c:pt>
                <c:pt idx="31080">
                  <c:v>1.1021052827393536</c:v>
                </c:pt>
                <c:pt idx="31081">
                  <c:v>1.1032557815472115</c:v>
                </c:pt>
                <c:pt idx="31082">
                  <c:v>1.1021476049155901</c:v>
                </c:pt>
                <c:pt idx="31083">
                  <c:v>1.1023200188268645</c:v>
                </c:pt>
                <c:pt idx="31084">
                  <c:v>1.1031104614746352</c:v>
                </c:pt>
                <c:pt idx="31085">
                  <c:v>1.1015591968584892</c:v>
                </c:pt>
                <c:pt idx="31086">
                  <c:v>1.1025264256222631</c:v>
                </c:pt>
                <c:pt idx="31087">
                  <c:v>1.1016734514776148</c:v>
                </c:pt>
                <c:pt idx="31088">
                  <c:v>1.1027040244895847</c:v>
                </c:pt>
                <c:pt idx="31089">
                  <c:v>1.1024489627476768</c:v>
                </c:pt>
                <c:pt idx="31090">
                  <c:v>1.1026071485256392</c:v>
                </c:pt>
                <c:pt idx="31091">
                  <c:v>1.1010228245231197</c:v>
                </c:pt>
                <c:pt idx="31092">
                  <c:v>1.102579375176572</c:v>
                </c:pt>
                <c:pt idx="31093">
                  <c:v>1.1011563993658584</c:v>
                </c:pt>
                <c:pt idx="31094">
                  <c:v>1.1013688243632929</c:v>
                </c:pt>
                <c:pt idx="31095">
                  <c:v>1.1022996907734453</c:v>
                </c:pt>
                <c:pt idx="31096">
                  <c:v>1.1032570740639986</c:v>
                </c:pt>
                <c:pt idx="31097">
                  <c:v>1.1024453842984645</c:v>
                </c:pt>
                <c:pt idx="31098">
                  <c:v>1.1011045503365546</c:v>
                </c:pt>
                <c:pt idx="31099">
                  <c:v>1.1028474176800802</c:v>
                </c:pt>
                <c:pt idx="31100">
                  <c:v>1.1031387275249767</c:v>
                </c:pt>
                <c:pt idx="31101">
                  <c:v>1.1019900998119301</c:v>
                </c:pt>
                <c:pt idx="31102">
                  <c:v>1.1030892935719614</c:v>
                </c:pt>
                <c:pt idx="31103">
                  <c:v>1.1021247715912799</c:v>
                </c:pt>
                <c:pt idx="31104">
                  <c:v>1.1016961927852231</c:v>
                </c:pt>
                <c:pt idx="31105">
                  <c:v>1.1032142670595819</c:v>
                </c:pt>
                <c:pt idx="31106">
                  <c:v>1.1042616120217423</c:v>
                </c:pt>
                <c:pt idx="31107">
                  <c:v>1.1020595222443745</c:v>
                </c:pt>
                <c:pt idx="31108">
                  <c:v>1.1023280868966681</c:v>
                </c:pt>
                <c:pt idx="31109">
                  <c:v>1.1018908051290726</c:v>
                </c:pt>
                <c:pt idx="31110">
                  <c:v>1.1018421888010257</c:v>
                </c:pt>
                <c:pt idx="31111">
                  <c:v>1.101631182430211</c:v>
                </c:pt>
                <c:pt idx="31112">
                  <c:v>1.1024447139647815</c:v>
                </c:pt>
                <c:pt idx="31113">
                  <c:v>1.1023471891154768</c:v>
                </c:pt>
                <c:pt idx="31114">
                  <c:v>1.1009124028104957</c:v>
                </c:pt>
                <c:pt idx="31115">
                  <c:v>1.1029707720741135</c:v>
                </c:pt>
                <c:pt idx="31116">
                  <c:v>1.1023056864650513</c:v>
                </c:pt>
                <c:pt idx="31117">
                  <c:v>1.101912431693135</c:v>
                </c:pt>
                <c:pt idx="31118">
                  <c:v>1.1015484997783414</c:v>
                </c:pt>
                <c:pt idx="31119">
                  <c:v>1.1023705944004709</c:v>
                </c:pt>
                <c:pt idx="31120">
                  <c:v>1.1018479820983229</c:v>
                </c:pt>
                <c:pt idx="31121">
                  <c:v>1.1022592302934924</c:v>
                </c:pt>
                <c:pt idx="31122">
                  <c:v>1.1019876514313574</c:v>
                </c:pt>
                <c:pt idx="31123">
                  <c:v>1.1015218460675793</c:v>
                </c:pt>
                <c:pt idx="31124">
                  <c:v>1.1018033194949224</c:v>
                </c:pt>
                <c:pt idx="31125">
                  <c:v>1.1027878436472034</c:v>
                </c:pt>
                <c:pt idx="31126">
                  <c:v>1.1013304743724921</c:v>
                </c:pt>
                <c:pt idx="31127">
                  <c:v>1.1020796125597774</c:v>
                </c:pt>
                <c:pt idx="31128">
                  <c:v>1.1029959321180114</c:v>
                </c:pt>
                <c:pt idx="31129">
                  <c:v>1.1027457569463066</c:v>
                </c:pt>
                <c:pt idx="31130">
                  <c:v>1.1014073982194768</c:v>
                </c:pt>
                <c:pt idx="31131">
                  <c:v>1.1024873556966339</c:v>
                </c:pt>
                <c:pt idx="31132">
                  <c:v>1.1033475232263563</c:v>
                </c:pt>
                <c:pt idx="31133">
                  <c:v>1.1021484948811211</c:v>
                </c:pt>
                <c:pt idx="31134">
                  <c:v>1.1007745401584972</c:v>
                </c:pt>
                <c:pt idx="31135">
                  <c:v>1.1021604478255094</c:v>
                </c:pt>
                <c:pt idx="31136">
                  <c:v>1.1023853528750545</c:v>
                </c:pt>
                <c:pt idx="31137">
                  <c:v>1.1022661121606288</c:v>
                </c:pt>
                <c:pt idx="31138">
                  <c:v>1.1019992291802603</c:v>
                </c:pt>
                <c:pt idx="31139">
                  <c:v>1.1024416393407703</c:v>
                </c:pt>
                <c:pt idx="31140">
                  <c:v>1.1013995473890428</c:v>
                </c:pt>
                <c:pt idx="31141">
                  <c:v>1.1012566537646991</c:v>
                </c:pt>
                <c:pt idx="31142">
                  <c:v>1.1024269897873957</c:v>
                </c:pt>
                <c:pt idx="31143">
                  <c:v>1.1024440677095375</c:v>
                </c:pt>
                <c:pt idx="31144">
                  <c:v>1.1028006854821062</c:v>
                </c:pt>
                <c:pt idx="31145">
                  <c:v>1.1021809189782161</c:v>
                </c:pt>
                <c:pt idx="31146">
                  <c:v>1.1019222927247467</c:v>
                </c:pt>
                <c:pt idx="31147">
                  <c:v>1.1014891887761793</c:v>
                </c:pt>
                <c:pt idx="31148">
                  <c:v>1.1023210090023832</c:v>
                </c:pt>
                <c:pt idx="31149">
                  <c:v>1.101992501585267</c:v>
                </c:pt>
                <c:pt idx="31150">
                  <c:v>1.1022793658263488</c:v>
                </c:pt>
                <c:pt idx="31151">
                  <c:v>1.1020706705351799</c:v>
                </c:pt>
                <c:pt idx="31152">
                  <c:v>1.1026148752338105</c:v>
                </c:pt>
                <c:pt idx="31153">
                  <c:v>1.1037923864709718</c:v>
                </c:pt>
                <c:pt idx="31154">
                  <c:v>1.1012006440832038</c:v>
                </c:pt>
                <c:pt idx="31155">
                  <c:v>1.1014667220848033</c:v>
                </c:pt>
                <c:pt idx="31156">
                  <c:v>1.103244828278499</c:v>
                </c:pt>
                <c:pt idx="31157">
                  <c:v>1.1021335944616537</c:v>
                </c:pt>
                <c:pt idx="31158">
                  <c:v>1.1029976062362628</c:v>
                </c:pt>
                <c:pt idx="31159">
                  <c:v>1.101526419567493</c:v>
                </c:pt>
                <c:pt idx="31160">
                  <c:v>1.1024762550423395</c:v>
                </c:pt>
                <c:pt idx="31161">
                  <c:v>1.1017880776129954</c:v>
                </c:pt>
                <c:pt idx="31162">
                  <c:v>1.1019526445264454</c:v>
                </c:pt>
                <c:pt idx="31163">
                  <c:v>1.1030882006674119</c:v>
                </c:pt>
                <c:pt idx="31164">
                  <c:v>1.1019794494104567</c:v>
                </c:pt>
                <c:pt idx="31165">
                  <c:v>1.1021488675481379</c:v>
                </c:pt>
                <c:pt idx="31166">
                  <c:v>1.1010088721954419</c:v>
                </c:pt>
                <c:pt idx="31167">
                  <c:v>1.1023802068133037</c:v>
                </c:pt>
                <c:pt idx="31168">
                  <c:v>1.1010727913690213</c:v>
                </c:pt>
                <c:pt idx="31169">
                  <c:v>1.102020070381051</c:v>
                </c:pt>
                <c:pt idx="31170">
                  <c:v>1.1025980526142041</c:v>
                </c:pt>
                <c:pt idx="31171">
                  <c:v>1.1027548029054468</c:v>
                </c:pt>
                <c:pt idx="31172">
                  <c:v>1.1014407504839565</c:v>
                </c:pt>
                <c:pt idx="31173">
                  <c:v>1.1029136983566461</c:v>
                </c:pt>
                <c:pt idx="31174">
                  <c:v>1.1023786975166237</c:v>
                </c:pt>
                <c:pt idx="31175">
                  <c:v>1.1016703290244685</c:v>
                </c:pt>
                <c:pt idx="31176">
                  <c:v>1.1027914664096614</c:v>
                </c:pt>
                <c:pt idx="31177">
                  <c:v>1.1026216924507566</c:v>
                </c:pt>
                <c:pt idx="31178">
                  <c:v>1.1021596724840288</c:v>
                </c:pt>
                <c:pt idx="31179">
                  <c:v>1.1022123594555753</c:v>
                </c:pt>
                <c:pt idx="31180">
                  <c:v>1.1020164933132455</c:v>
                </c:pt>
                <c:pt idx="31181">
                  <c:v>1.102108137301157</c:v>
                </c:pt>
                <c:pt idx="31182">
                  <c:v>1.1021443593254601</c:v>
                </c:pt>
                <c:pt idx="31183">
                  <c:v>1.1010309281833206</c:v>
                </c:pt>
                <c:pt idx="31184">
                  <c:v>1.1024686349752515</c:v>
                </c:pt>
                <c:pt idx="31185">
                  <c:v>1.102007008849103</c:v>
                </c:pt>
                <c:pt idx="31186">
                  <c:v>1.1012866813151165</c:v>
                </c:pt>
                <c:pt idx="31187">
                  <c:v>1.1013926359185178</c:v>
                </c:pt>
                <c:pt idx="31188">
                  <c:v>1.1021056403199674</c:v>
                </c:pt>
                <c:pt idx="31189">
                  <c:v>1.1016211217181759</c:v>
                </c:pt>
                <c:pt idx="31190">
                  <c:v>1.102300926197578</c:v>
                </c:pt>
                <c:pt idx="31191">
                  <c:v>1.1010302024531078</c:v>
                </c:pt>
                <c:pt idx="31192">
                  <c:v>1.1022268515302156</c:v>
                </c:pt>
                <c:pt idx="31193">
                  <c:v>1.1015025916450167</c:v>
                </c:pt>
                <c:pt idx="31194">
                  <c:v>1.1020569180414743</c:v>
                </c:pt>
                <c:pt idx="31195">
                  <c:v>1.1030642190259263</c:v>
                </c:pt>
                <c:pt idx="31196">
                  <c:v>1.1030428067556017</c:v>
                </c:pt>
                <c:pt idx="31197">
                  <c:v>1.1032439004055488</c:v>
                </c:pt>
                <c:pt idx="31198">
                  <c:v>1.1013541022855007</c:v>
                </c:pt>
                <c:pt idx="31199">
                  <c:v>1.1025021647965427</c:v>
                </c:pt>
                <c:pt idx="31200">
                  <c:v>1.1027584197884364</c:v>
                </c:pt>
                <c:pt idx="31201">
                  <c:v>1.1032064651868116</c:v>
                </c:pt>
                <c:pt idx="31202">
                  <c:v>1.1029372043974737</c:v>
                </c:pt>
                <c:pt idx="31203">
                  <c:v>1.1038298229357704</c:v>
                </c:pt>
                <c:pt idx="31204">
                  <c:v>1.1026940598656674</c:v>
                </c:pt>
                <c:pt idx="31205">
                  <c:v>1.1013871489165836</c:v>
                </c:pt>
                <c:pt idx="31206">
                  <c:v>1.1024522026857637</c:v>
                </c:pt>
                <c:pt idx="31207">
                  <c:v>1.1026836442883656</c:v>
                </c:pt>
                <c:pt idx="31208">
                  <c:v>1.1027621772318577</c:v>
                </c:pt>
                <c:pt idx="31209">
                  <c:v>1.102463100808077</c:v>
                </c:pt>
                <c:pt idx="31210">
                  <c:v>1.1015607489241899</c:v>
                </c:pt>
                <c:pt idx="31211">
                  <c:v>1.1022604300373178</c:v>
                </c:pt>
                <c:pt idx="31212">
                  <c:v>1.1025286371568557</c:v>
                </c:pt>
                <c:pt idx="31213">
                  <c:v>1.1017487372446544</c:v>
                </c:pt>
                <c:pt idx="31214">
                  <c:v>1.1015775452317182</c:v>
                </c:pt>
                <c:pt idx="31215">
                  <c:v>1.1014954279618909</c:v>
                </c:pt>
                <c:pt idx="31216">
                  <c:v>1.1018541453842197</c:v>
                </c:pt>
                <c:pt idx="31217">
                  <c:v>1.101796209826893</c:v>
                </c:pt>
                <c:pt idx="31218">
                  <c:v>1.1025819940431909</c:v>
                </c:pt>
                <c:pt idx="31219">
                  <c:v>1.101725956760903</c:v>
                </c:pt>
                <c:pt idx="31220">
                  <c:v>1.1020897721722462</c:v>
                </c:pt>
                <c:pt idx="31221">
                  <c:v>1.1013754518596919</c:v>
                </c:pt>
                <c:pt idx="31222">
                  <c:v>1.1028187549112825</c:v>
                </c:pt>
                <c:pt idx="31223">
                  <c:v>1.1016298515157816</c:v>
                </c:pt>
                <c:pt idx="31224">
                  <c:v>1.1027429758595999</c:v>
                </c:pt>
                <c:pt idx="31225">
                  <c:v>1.1020157871915652</c:v>
                </c:pt>
                <c:pt idx="31226">
                  <c:v>1.1015446391586992</c:v>
                </c:pt>
                <c:pt idx="31227">
                  <c:v>1.1021537288707695</c:v>
                </c:pt>
                <c:pt idx="31228">
                  <c:v>1.1023848847575359</c:v>
                </c:pt>
                <c:pt idx="31229">
                  <c:v>1.102379078225479</c:v>
                </c:pt>
                <c:pt idx="31230">
                  <c:v>1.1016735687650057</c:v>
                </c:pt>
                <c:pt idx="31231">
                  <c:v>1.1031954047024246</c:v>
                </c:pt>
                <c:pt idx="31232">
                  <c:v>1.1017722993939612</c:v>
                </c:pt>
                <c:pt idx="31233">
                  <c:v>1.1018019454201111</c:v>
                </c:pt>
                <c:pt idx="31234">
                  <c:v>1.1020563682348359</c:v>
                </c:pt>
                <c:pt idx="31235">
                  <c:v>1.1028276922510156</c:v>
                </c:pt>
                <c:pt idx="31236">
                  <c:v>1.1024830957783871</c:v>
                </c:pt>
                <c:pt idx="31237">
                  <c:v>1.1024976093807661</c:v>
                </c:pt>
                <c:pt idx="31238">
                  <c:v>1.1022773980564466</c:v>
                </c:pt>
                <c:pt idx="31239">
                  <c:v>1.1013419187465487</c:v>
                </c:pt>
                <c:pt idx="31240">
                  <c:v>1.1024116948611815</c:v>
                </c:pt>
                <c:pt idx="31241">
                  <c:v>1.10201917763154</c:v>
                </c:pt>
                <c:pt idx="31242">
                  <c:v>1.1016782865705801</c:v>
                </c:pt>
                <c:pt idx="31243">
                  <c:v>1.1018727828378259</c:v>
                </c:pt>
                <c:pt idx="31244">
                  <c:v>1.1023910554753475</c:v>
                </c:pt>
                <c:pt idx="31245">
                  <c:v>1.1021992430461991</c:v>
                </c:pt>
                <c:pt idx="31246">
                  <c:v>1.1026472055715266</c:v>
                </c:pt>
                <c:pt idx="31247">
                  <c:v>1.1017110910370738</c:v>
                </c:pt>
                <c:pt idx="31248">
                  <c:v>1.102393351105684</c:v>
                </c:pt>
                <c:pt idx="31249">
                  <c:v>1.1018236021317749</c:v>
                </c:pt>
                <c:pt idx="31250">
                  <c:v>1.1034142596095551</c:v>
                </c:pt>
                <c:pt idx="31251">
                  <c:v>1.102426679683961</c:v>
                </c:pt>
                <c:pt idx="31252">
                  <c:v>1.1020794692025786</c:v>
                </c:pt>
                <c:pt idx="31253">
                  <c:v>1.1021640877874972</c:v>
                </c:pt>
                <c:pt idx="31254">
                  <c:v>1.1012618186187066</c:v>
                </c:pt>
                <c:pt idx="31255">
                  <c:v>1.1016607107593175</c:v>
                </c:pt>
                <c:pt idx="31256">
                  <c:v>1.1021653776568132</c:v>
                </c:pt>
                <c:pt idx="31257">
                  <c:v>1.1017906454100295</c:v>
                </c:pt>
                <c:pt idx="31258">
                  <c:v>1.1020168972457431</c:v>
                </c:pt>
                <c:pt idx="31259">
                  <c:v>1.1019129634432396</c:v>
                </c:pt>
                <c:pt idx="31260">
                  <c:v>1.1029254139843663</c:v>
                </c:pt>
                <c:pt idx="31261">
                  <c:v>1.1017950884411529</c:v>
                </c:pt>
                <c:pt idx="31262">
                  <c:v>1.1022296513486605</c:v>
                </c:pt>
                <c:pt idx="31263">
                  <c:v>1.1018602684241146</c:v>
                </c:pt>
                <c:pt idx="31264">
                  <c:v>1.1024271761765823</c:v>
                </c:pt>
                <c:pt idx="31265">
                  <c:v>1.1027572858736436</c:v>
                </c:pt>
                <c:pt idx="31266">
                  <c:v>1.1034882277555804</c:v>
                </c:pt>
                <c:pt idx="31267">
                  <c:v>1.1018530114287712</c:v>
                </c:pt>
                <c:pt idx="31268">
                  <c:v>1.101501431568459</c:v>
                </c:pt>
                <c:pt idx="31269">
                  <c:v>1.1021158259439623</c:v>
                </c:pt>
                <c:pt idx="31270">
                  <c:v>1.1015506601766181</c:v>
                </c:pt>
                <c:pt idx="31271">
                  <c:v>1.1023027424808425</c:v>
                </c:pt>
                <c:pt idx="31272">
                  <c:v>1.1022782382012231</c:v>
                </c:pt>
                <c:pt idx="31273">
                  <c:v>1.103015584916849</c:v>
                </c:pt>
                <c:pt idx="31274">
                  <c:v>1.1024613469504221</c:v>
                </c:pt>
                <c:pt idx="31275">
                  <c:v>1.1017562814920023</c:v>
                </c:pt>
                <c:pt idx="31276">
                  <c:v>1.1029370005753589</c:v>
                </c:pt>
                <c:pt idx="31277">
                  <c:v>1.1033202880218063</c:v>
                </c:pt>
                <c:pt idx="31278">
                  <c:v>1.1015207518934431</c:v>
                </c:pt>
                <c:pt idx="31279">
                  <c:v>1.1019155870768644</c:v>
                </c:pt>
                <c:pt idx="31280">
                  <c:v>1.1021510529909624</c:v>
                </c:pt>
                <c:pt idx="31281">
                  <c:v>1.1024271824970291</c:v>
                </c:pt>
                <c:pt idx="31282">
                  <c:v>1.1018265365859266</c:v>
                </c:pt>
                <c:pt idx="31283">
                  <c:v>1.1043888948049088</c:v>
                </c:pt>
                <c:pt idx="31284">
                  <c:v>1.1023668532046007</c:v>
                </c:pt>
                <c:pt idx="31285">
                  <c:v>1.1024205085075771</c:v>
                </c:pt>
                <c:pt idx="31286">
                  <c:v>1.1021380354661616</c:v>
                </c:pt>
                <c:pt idx="31287">
                  <c:v>1.1026558452911699</c:v>
                </c:pt>
                <c:pt idx="31288">
                  <c:v>1.1025089823902881</c:v>
                </c:pt>
                <c:pt idx="31289">
                  <c:v>1.1022153007104976</c:v>
                </c:pt>
                <c:pt idx="31290">
                  <c:v>1.1007793280521936</c:v>
                </c:pt>
                <c:pt idx="31291">
                  <c:v>1.1005543052380484</c:v>
                </c:pt>
                <c:pt idx="31292">
                  <c:v>1.1013913507286821</c:v>
                </c:pt>
                <c:pt idx="31293">
                  <c:v>1.1026008589496468</c:v>
                </c:pt>
                <c:pt idx="31294">
                  <c:v>1.1031453603461527</c:v>
                </c:pt>
                <c:pt idx="31295">
                  <c:v>1.101954327819177</c:v>
                </c:pt>
                <c:pt idx="31296">
                  <c:v>1.1027053271136773</c:v>
                </c:pt>
                <c:pt idx="31297">
                  <c:v>1.1012176386499766</c:v>
                </c:pt>
                <c:pt idx="31298">
                  <c:v>1.1021844828490108</c:v>
                </c:pt>
                <c:pt idx="31299">
                  <c:v>1.1016339799727914</c:v>
                </c:pt>
                <c:pt idx="31300">
                  <c:v>1.1018273051305496</c:v>
                </c:pt>
                <c:pt idx="31301">
                  <c:v>1.1022052316672315</c:v>
                </c:pt>
                <c:pt idx="31302">
                  <c:v>1.1016882388040936</c:v>
                </c:pt>
                <c:pt idx="31303">
                  <c:v>1.1018643877358785</c:v>
                </c:pt>
                <c:pt idx="31304">
                  <c:v>1.1015411714390519</c:v>
                </c:pt>
                <c:pt idx="31305">
                  <c:v>1.1016684306725408</c:v>
                </c:pt>
                <c:pt idx="31306">
                  <c:v>1.102506527653591</c:v>
                </c:pt>
                <c:pt idx="31307">
                  <c:v>1.1016996687758196</c:v>
                </c:pt>
                <c:pt idx="31308">
                  <c:v>1.102742857606638</c:v>
                </c:pt>
                <c:pt idx="31309">
                  <c:v>1.1030610403712082</c:v>
                </c:pt>
                <c:pt idx="31310">
                  <c:v>1.1028380496100809</c:v>
                </c:pt>
                <c:pt idx="31311">
                  <c:v>1.1016970188877051</c:v>
                </c:pt>
                <c:pt idx="31312">
                  <c:v>1.1028131340488079</c:v>
                </c:pt>
                <c:pt idx="31313">
                  <c:v>1.1020051881485713</c:v>
                </c:pt>
                <c:pt idx="31314">
                  <c:v>1.1019051311344779</c:v>
                </c:pt>
                <c:pt idx="31315">
                  <c:v>1.1011096668836389</c:v>
                </c:pt>
                <c:pt idx="31316">
                  <c:v>1.1021007646752983</c:v>
                </c:pt>
                <c:pt idx="31317">
                  <c:v>1.1017448904106695</c:v>
                </c:pt>
                <c:pt idx="31318">
                  <c:v>1.1028234628174236</c:v>
                </c:pt>
                <c:pt idx="31319">
                  <c:v>1.102075040293357</c:v>
                </c:pt>
                <c:pt idx="31320">
                  <c:v>1.1020502931708023</c:v>
                </c:pt>
                <c:pt idx="31321">
                  <c:v>1.1017828105655194</c:v>
                </c:pt>
                <c:pt idx="31322">
                  <c:v>1.1032328119811017</c:v>
                </c:pt>
                <c:pt idx="31323">
                  <c:v>1.1017292401304539</c:v>
                </c:pt>
                <c:pt idx="31324">
                  <c:v>1.103272609781967</c:v>
                </c:pt>
                <c:pt idx="31325">
                  <c:v>1.1017260533436739</c:v>
                </c:pt>
                <c:pt idx="31326">
                  <c:v>1.102093248372676</c:v>
                </c:pt>
                <c:pt idx="31327">
                  <c:v>1.102595789129837</c:v>
                </c:pt>
                <c:pt idx="31328">
                  <c:v>1.1024847383468961</c:v>
                </c:pt>
                <c:pt idx="31329">
                  <c:v>1.1017552835842181</c:v>
                </c:pt>
                <c:pt idx="31330">
                  <c:v>1.1031253593047243</c:v>
                </c:pt>
                <c:pt idx="31331">
                  <c:v>1.1031507766556354</c:v>
                </c:pt>
                <c:pt idx="31332">
                  <c:v>1.1009861914939927</c:v>
                </c:pt>
                <c:pt idx="31333">
                  <c:v>1.1032031762943877</c:v>
                </c:pt>
                <c:pt idx="31334">
                  <c:v>1.1025538456804516</c:v>
                </c:pt>
                <c:pt idx="31335">
                  <c:v>1.1017022543322526</c:v>
                </c:pt>
                <c:pt idx="31336">
                  <c:v>1.1005583365811782</c:v>
                </c:pt>
                <c:pt idx="31337">
                  <c:v>1.1024704428285643</c:v>
                </c:pt>
                <c:pt idx="31338">
                  <c:v>1.1026019909961322</c:v>
                </c:pt>
                <c:pt idx="31339">
                  <c:v>1.1026537988814626</c:v>
                </c:pt>
                <c:pt idx="31340">
                  <c:v>1.1033617055099976</c:v>
                </c:pt>
                <c:pt idx="31341">
                  <c:v>1.1018103867513851</c:v>
                </c:pt>
                <c:pt idx="31342">
                  <c:v>1.1014879064512781</c:v>
                </c:pt>
                <c:pt idx="31343">
                  <c:v>1.1019645663002036</c:v>
                </c:pt>
                <c:pt idx="31344">
                  <c:v>1.1031224983504122</c:v>
                </c:pt>
                <c:pt idx="31345">
                  <c:v>1.1026144812832959</c:v>
                </c:pt>
                <c:pt idx="31346">
                  <c:v>1.101474626949412</c:v>
                </c:pt>
                <c:pt idx="31347">
                  <c:v>1.1024076492892196</c:v>
                </c:pt>
                <c:pt idx="31348">
                  <c:v>1.1019556524064407</c:v>
                </c:pt>
                <c:pt idx="31349">
                  <c:v>1.1028966451880573</c:v>
                </c:pt>
                <c:pt idx="31350">
                  <c:v>1.1015655784052789</c:v>
                </c:pt>
                <c:pt idx="31351">
                  <c:v>1.1013756673511641</c:v>
                </c:pt>
                <c:pt idx="31352">
                  <c:v>1.1032217383487113</c:v>
                </c:pt>
                <c:pt idx="31353">
                  <c:v>1.1027961734704661</c:v>
                </c:pt>
                <c:pt idx="31354">
                  <c:v>1.1012071931904661</c:v>
                </c:pt>
                <c:pt idx="31355">
                  <c:v>1.1023017448593724</c:v>
                </c:pt>
                <c:pt idx="31356">
                  <c:v>1.102636883486634</c:v>
                </c:pt>
                <c:pt idx="31357">
                  <c:v>1.1024292884985969</c:v>
                </c:pt>
                <c:pt idx="31358">
                  <c:v>1.102092092624835</c:v>
                </c:pt>
                <c:pt idx="31359">
                  <c:v>1.1024271761765823</c:v>
                </c:pt>
                <c:pt idx="31360">
                  <c:v>1.1025083636934503</c:v>
                </c:pt>
                <c:pt idx="31361">
                  <c:v>1.1025484949550031</c:v>
                </c:pt>
                <c:pt idx="31362">
                  <c:v>1.1013067625897819</c:v>
                </c:pt>
                <c:pt idx="31363">
                  <c:v>1.1016413337086781</c:v>
                </c:pt>
                <c:pt idx="31364">
                  <c:v>1.1021715570659294</c:v>
                </c:pt>
                <c:pt idx="31365">
                  <c:v>1.1017368892835289</c:v>
                </c:pt>
                <c:pt idx="31366">
                  <c:v>1.1027960903203178</c:v>
                </c:pt>
                <c:pt idx="31367">
                  <c:v>1.1030004792449737</c:v>
                </c:pt>
                <c:pt idx="31368">
                  <c:v>1.103103151492451</c:v>
                </c:pt>
                <c:pt idx="31369">
                  <c:v>1.1018378897401395</c:v>
                </c:pt>
                <c:pt idx="31370">
                  <c:v>1.1016298313776347</c:v>
                </c:pt>
                <c:pt idx="31371">
                  <c:v>1.1035301253223428</c:v>
                </c:pt>
                <c:pt idx="31372">
                  <c:v>1.102409316809239</c:v>
                </c:pt>
                <c:pt idx="31373">
                  <c:v>1.1024988875649371</c:v>
                </c:pt>
                <c:pt idx="31374">
                  <c:v>1.1024231145643886</c:v>
                </c:pt>
                <c:pt idx="31375">
                  <c:v>1.1015112519106987</c:v>
                </c:pt>
                <c:pt idx="31376">
                  <c:v>1.102037048683455</c:v>
                </c:pt>
                <c:pt idx="31377">
                  <c:v>1.1025226080081485</c:v>
                </c:pt>
                <c:pt idx="31378">
                  <c:v>1.1027377804710041</c:v>
                </c:pt>
                <c:pt idx="31379">
                  <c:v>1.1021444771558848</c:v>
                </c:pt>
                <c:pt idx="31380">
                  <c:v>1.1014929471895922</c:v>
                </c:pt>
                <c:pt idx="31381">
                  <c:v>1.102159247752265</c:v>
                </c:pt>
                <c:pt idx="31382">
                  <c:v>1.1020204386332286</c:v>
                </c:pt>
                <c:pt idx="31383">
                  <c:v>1.1024699624310468</c:v>
                </c:pt>
                <c:pt idx="31384">
                  <c:v>1.1009650495654131</c:v>
                </c:pt>
                <c:pt idx="31385">
                  <c:v>1.101746286540273</c:v>
                </c:pt>
                <c:pt idx="31386">
                  <c:v>1.1011058739961281</c:v>
                </c:pt>
                <c:pt idx="31387">
                  <c:v>1.1016671418886701</c:v>
                </c:pt>
                <c:pt idx="31388">
                  <c:v>1.1007018866266347</c:v>
                </c:pt>
                <c:pt idx="31389">
                  <c:v>1.101618736630736</c:v>
                </c:pt>
                <c:pt idx="31390">
                  <c:v>1.102641403373009</c:v>
                </c:pt>
                <c:pt idx="31391">
                  <c:v>1.1025315924858483</c:v>
                </c:pt>
                <c:pt idx="31392">
                  <c:v>1.1025765753766865</c:v>
                </c:pt>
                <c:pt idx="31393">
                  <c:v>1.1026298526640559</c:v>
                </c:pt>
                <c:pt idx="31394">
                  <c:v>1.1041082396922635</c:v>
                </c:pt>
                <c:pt idx="31395">
                  <c:v>1.1019996001036418</c:v>
                </c:pt>
                <c:pt idx="31396">
                  <c:v>1.1020943735810229</c:v>
                </c:pt>
                <c:pt idx="31397">
                  <c:v>1.1015114380811006</c:v>
                </c:pt>
                <c:pt idx="31398">
                  <c:v>1.1027891649859307</c:v>
                </c:pt>
                <c:pt idx="31399">
                  <c:v>1.1034072829120281</c:v>
                </c:pt>
                <c:pt idx="31400">
                  <c:v>1.1036358640746329</c:v>
                </c:pt>
                <c:pt idx="31401">
                  <c:v>1.1027624684861324</c:v>
                </c:pt>
                <c:pt idx="31402">
                  <c:v>1.1028307178537324</c:v>
                </c:pt>
                <c:pt idx="31403">
                  <c:v>1.1013163509787232</c:v>
                </c:pt>
                <c:pt idx="31404">
                  <c:v>1.1024556172904831</c:v>
                </c:pt>
                <c:pt idx="31405">
                  <c:v>1.1018457241740354</c:v>
                </c:pt>
                <c:pt idx="31406">
                  <c:v>1.1019744538924408</c:v>
                </c:pt>
                <c:pt idx="31407">
                  <c:v>1.1030408223106871</c:v>
                </c:pt>
                <c:pt idx="31408">
                  <c:v>1.1020595651863774</c:v>
                </c:pt>
                <c:pt idx="31409">
                  <c:v>1.1029087798114543</c:v>
                </c:pt>
                <c:pt idx="31410">
                  <c:v>1.1027222153926486</c:v>
                </c:pt>
                <c:pt idx="31411">
                  <c:v>1.1020545417943999</c:v>
                </c:pt>
                <c:pt idx="31412">
                  <c:v>1.1026738863034022</c:v>
                </c:pt>
                <c:pt idx="31413">
                  <c:v>1.1027679474195007</c:v>
                </c:pt>
                <c:pt idx="31414">
                  <c:v>1.102622895584169</c:v>
                </c:pt>
                <c:pt idx="31415">
                  <c:v>1.1031510601602921</c:v>
                </c:pt>
                <c:pt idx="31416">
                  <c:v>1.1021981067820872</c:v>
                </c:pt>
                <c:pt idx="31417">
                  <c:v>1.1019956966238145</c:v>
                </c:pt>
                <c:pt idx="31418">
                  <c:v>1.1018241443819354</c:v>
                </c:pt>
                <c:pt idx="31419">
                  <c:v>1.1023578844137838</c:v>
                </c:pt>
                <c:pt idx="31420">
                  <c:v>1.1021017212809847</c:v>
                </c:pt>
                <c:pt idx="31421">
                  <c:v>1.1034019781891959</c:v>
                </c:pt>
                <c:pt idx="31422">
                  <c:v>1.1030472015304711</c:v>
                </c:pt>
                <c:pt idx="31423">
                  <c:v>1.1025936524418523</c:v>
                </c:pt>
                <c:pt idx="31424">
                  <c:v>1.1022395118807993</c:v>
                </c:pt>
                <c:pt idx="31425">
                  <c:v>1.1012712584789717</c:v>
                </c:pt>
                <c:pt idx="31426">
                  <c:v>1.1019042205989649</c:v>
                </c:pt>
                <c:pt idx="31427">
                  <c:v>1.101783290306392</c:v>
                </c:pt>
                <c:pt idx="31428">
                  <c:v>1.1022160669034757</c:v>
                </c:pt>
                <c:pt idx="31429">
                  <c:v>1.102364195788299</c:v>
                </c:pt>
                <c:pt idx="31430">
                  <c:v>1.1023918666762902</c:v>
                </c:pt>
                <c:pt idx="31431">
                  <c:v>1.1015543692990306</c:v>
                </c:pt>
                <c:pt idx="31432">
                  <c:v>1.1034647284944854</c:v>
                </c:pt>
                <c:pt idx="31433">
                  <c:v>1.1015678062606822</c:v>
                </c:pt>
                <c:pt idx="31434">
                  <c:v>1.1023219455909141</c:v>
                </c:pt>
                <c:pt idx="31435">
                  <c:v>1.103046812753889</c:v>
                </c:pt>
                <c:pt idx="31436">
                  <c:v>1.1027718752034663</c:v>
                </c:pt>
                <c:pt idx="31437">
                  <c:v>1.1027679300405928</c:v>
                </c:pt>
                <c:pt idx="31438">
                  <c:v>1.1021143277616261</c:v>
                </c:pt>
                <c:pt idx="31439">
                  <c:v>1.1019597455387327</c:v>
                </c:pt>
                <c:pt idx="31440">
                  <c:v>1.103240546996112</c:v>
                </c:pt>
                <c:pt idx="31441">
                  <c:v>1.1014914241337328</c:v>
                </c:pt>
                <c:pt idx="31442">
                  <c:v>1.1023383929804431</c:v>
                </c:pt>
                <c:pt idx="31443">
                  <c:v>1.1023834397610899</c:v>
                </c:pt>
                <c:pt idx="31444">
                  <c:v>1.1021800716205661</c:v>
                </c:pt>
                <c:pt idx="31445">
                  <c:v>1.1021355339696872</c:v>
                </c:pt>
                <c:pt idx="31446">
                  <c:v>1.1023791892065036</c:v>
                </c:pt>
                <c:pt idx="31447">
                  <c:v>1.1026111731410788</c:v>
                </c:pt>
                <c:pt idx="31448">
                  <c:v>1.1017607406056105</c:v>
                </c:pt>
                <c:pt idx="31449">
                  <c:v>1.1036589090051461</c:v>
                </c:pt>
                <c:pt idx="31450">
                  <c:v>1.1020953961752653</c:v>
                </c:pt>
                <c:pt idx="31451">
                  <c:v>1.1007089125549558</c:v>
                </c:pt>
                <c:pt idx="31452">
                  <c:v>1.1019245453274553</c:v>
                </c:pt>
                <c:pt idx="31453">
                  <c:v>1.101928059334683</c:v>
                </c:pt>
                <c:pt idx="31454">
                  <c:v>1.1022748360208283</c:v>
                </c:pt>
                <c:pt idx="31455">
                  <c:v>1.1019757694304635</c:v>
                </c:pt>
                <c:pt idx="31456">
                  <c:v>1.1025834224532032</c:v>
                </c:pt>
                <c:pt idx="31457">
                  <c:v>1.1019828242229639</c:v>
                </c:pt>
                <c:pt idx="31458">
                  <c:v>1.1017811218860536</c:v>
                </c:pt>
                <c:pt idx="31459">
                  <c:v>1.1027822235308296</c:v>
                </c:pt>
                <c:pt idx="31460">
                  <c:v>1.1029442767099744</c:v>
                </c:pt>
                <c:pt idx="31461">
                  <c:v>1.1027211150142611</c:v>
                </c:pt>
                <c:pt idx="31462">
                  <c:v>1.1012725573977113</c:v>
                </c:pt>
                <c:pt idx="31463">
                  <c:v>1.1017092756248976</c:v>
                </c:pt>
                <c:pt idx="31464">
                  <c:v>1.1012426845635317</c:v>
                </c:pt>
                <c:pt idx="31465">
                  <c:v>1.1032475959870791</c:v>
                </c:pt>
                <c:pt idx="31466">
                  <c:v>1.1034078159601572</c:v>
                </c:pt>
                <c:pt idx="31467">
                  <c:v>1.1029115109400212</c:v>
                </c:pt>
                <c:pt idx="31468">
                  <c:v>1.103119594901562</c:v>
                </c:pt>
                <c:pt idx="31469">
                  <c:v>1.102504717166904</c:v>
                </c:pt>
                <c:pt idx="31470">
                  <c:v>1.1020463537231628</c:v>
                </c:pt>
                <c:pt idx="31471">
                  <c:v>1.102355474795282</c:v>
                </c:pt>
                <c:pt idx="31472">
                  <c:v>1.1010986356580241</c:v>
                </c:pt>
                <c:pt idx="31473">
                  <c:v>1.1010702950451745</c:v>
                </c:pt>
                <c:pt idx="31474">
                  <c:v>1.1027056564796429</c:v>
                </c:pt>
                <c:pt idx="31475">
                  <c:v>1.1036946655392268</c:v>
                </c:pt>
                <c:pt idx="31476">
                  <c:v>1.1025482670901523</c:v>
                </c:pt>
                <c:pt idx="31477">
                  <c:v>1.1024969340864506</c:v>
                </c:pt>
                <c:pt idx="31478">
                  <c:v>1.1025842575424902</c:v>
                </c:pt>
                <c:pt idx="31479">
                  <c:v>1.1028998950643019</c:v>
                </c:pt>
                <c:pt idx="31480">
                  <c:v>1.1027389142105364</c:v>
                </c:pt>
                <c:pt idx="31481">
                  <c:v>1.1017939670838426</c:v>
                </c:pt>
                <c:pt idx="31482">
                  <c:v>1.1027245937469339</c:v>
                </c:pt>
                <c:pt idx="31483">
                  <c:v>1.101612403278958</c:v>
                </c:pt>
                <c:pt idx="31484">
                  <c:v>1.1020221170691527</c:v>
                </c:pt>
                <c:pt idx="31485">
                  <c:v>1.1022131310798375</c:v>
                </c:pt>
                <c:pt idx="31486">
                  <c:v>1.1020965389328876</c:v>
                </c:pt>
                <c:pt idx="31487">
                  <c:v>1.1020731054819057</c:v>
                </c:pt>
                <c:pt idx="31488">
                  <c:v>1.1017480367111365</c:v>
                </c:pt>
                <c:pt idx="31489">
                  <c:v>1.1026075241910831</c:v>
                </c:pt>
                <c:pt idx="31490">
                  <c:v>1.1019496716673509</c:v>
                </c:pt>
                <c:pt idx="31491">
                  <c:v>1.1023388897245352</c:v>
                </c:pt>
                <c:pt idx="31492">
                  <c:v>1.1016847676247832</c:v>
                </c:pt>
                <c:pt idx="31493">
                  <c:v>1.1025982389920097</c:v>
                </c:pt>
                <c:pt idx="31494">
                  <c:v>1.1031993505807958</c:v>
                </c:pt>
                <c:pt idx="31495">
                  <c:v>1.1021507993328696</c:v>
                </c:pt>
                <c:pt idx="31496">
                  <c:v>1.1021808219474682</c:v>
                </c:pt>
                <c:pt idx="31497">
                  <c:v>1.1027222570327329</c:v>
                </c:pt>
                <c:pt idx="31498">
                  <c:v>1.1039329972277294</c:v>
                </c:pt>
                <c:pt idx="31499">
                  <c:v>1.1034859408357032</c:v>
                </c:pt>
                <c:pt idx="31500">
                  <c:v>1.1020110592470276</c:v>
                </c:pt>
                <c:pt idx="31501">
                  <c:v>1.1026959307669175</c:v>
                </c:pt>
                <c:pt idx="31502">
                  <c:v>1.1027965167026408</c:v>
                </c:pt>
                <c:pt idx="31503">
                  <c:v>1.1013250500453344</c:v>
                </c:pt>
                <c:pt idx="31504">
                  <c:v>1.1024917019612559</c:v>
                </c:pt>
                <c:pt idx="31505">
                  <c:v>1.1017692806418711</c:v>
                </c:pt>
                <c:pt idx="31506">
                  <c:v>1.1021251092672857</c:v>
                </c:pt>
                <c:pt idx="31507">
                  <c:v>1.1041215044072954</c:v>
                </c:pt>
                <c:pt idx="31508">
                  <c:v>1.1028301133992942</c:v>
                </c:pt>
                <c:pt idx="31509">
                  <c:v>1.100357912151537</c:v>
                </c:pt>
                <c:pt idx="31510">
                  <c:v>1.1024005337786897</c:v>
                </c:pt>
                <c:pt idx="31511">
                  <c:v>1.1019222927247467</c:v>
                </c:pt>
                <c:pt idx="31512">
                  <c:v>1.102510774676092</c:v>
                </c:pt>
                <c:pt idx="31513">
                  <c:v>1.1018493513564913</c:v>
                </c:pt>
                <c:pt idx="31514">
                  <c:v>1.1015386757711758</c:v>
                </c:pt>
                <c:pt idx="31515">
                  <c:v>1.1016579530457804</c:v>
                </c:pt>
                <c:pt idx="31516">
                  <c:v>1.1022401963856012</c:v>
                </c:pt>
                <c:pt idx="31517">
                  <c:v>1.1026812089468099</c:v>
                </c:pt>
                <c:pt idx="31518">
                  <c:v>1.1028898051069533</c:v>
                </c:pt>
                <c:pt idx="31519">
                  <c:v>1.1020582540945172</c:v>
                </c:pt>
                <c:pt idx="31520">
                  <c:v>1.1023590926587494</c:v>
                </c:pt>
                <c:pt idx="31521">
                  <c:v>1.1020938456547642</c:v>
                </c:pt>
                <c:pt idx="31522">
                  <c:v>1.1032720049204863</c:v>
                </c:pt>
                <c:pt idx="31523">
                  <c:v>1.1024025893990388</c:v>
                </c:pt>
                <c:pt idx="31524">
                  <c:v>1.102392993233561</c:v>
                </c:pt>
                <c:pt idx="31525">
                  <c:v>1.101457806658088</c:v>
                </c:pt>
                <c:pt idx="31526">
                  <c:v>1.102324089055172</c:v>
                </c:pt>
                <c:pt idx="31527">
                  <c:v>1.1028451482288897</c:v>
                </c:pt>
                <c:pt idx="31528">
                  <c:v>1.1038058697180222</c:v>
                </c:pt>
                <c:pt idx="31529">
                  <c:v>1.102119972928242</c:v>
                </c:pt>
                <c:pt idx="31530">
                  <c:v>1.1009255821914856</c:v>
                </c:pt>
                <c:pt idx="31531">
                  <c:v>1.1025182705435301</c:v>
                </c:pt>
                <c:pt idx="31532">
                  <c:v>1.1026479689168673</c:v>
                </c:pt>
                <c:pt idx="31533">
                  <c:v>1.1023080558174803</c:v>
                </c:pt>
                <c:pt idx="31534">
                  <c:v>1.1024660361321053</c:v>
                </c:pt>
                <c:pt idx="31535">
                  <c:v>1.1021085330011779</c:v>
                </c:pt>
                <c:pt idx="31536">
                  <c:v>1.1019275118242695</c:v>
                </c:pt>
                <c:pt idx="31537">
                  <c:v>1.1016695504668985</c:v>
                </c:pt>
                <c:pt idx="31538">
                  <c:v>1.1032254510230444</c:v>
                </c:pt>
                <c:pt idx="31539">
                  <c:v>1.1030657129862647</c:v>
                </c:pt>
                <c:pt idx="31540">
                  <c:v>1.10279461311904</c:v>
                </c:pt>
                <c:pt idx="31541">
                  <c:v>1.10264469195793</c:v>
                </c:pt>
                <c:pt idx="31542">
                  <c:v>1.1023356392317607</c:v>
                </c:pt>
                <c:pt idx="31543">
                  <c:v>1.1030805284500398</c:v>
                </c:pt>
                <c:pt idx="31544">
                  <c:v>1.1030401070142555</c:v>
                </c:pt>
                <c:pt idx="31545">
                  <c:v>1.1025546327459774</c:v>
                </c:pt>
                <c:pt idx="31546">
                  <c:v>1.1017812595308085</c:v>
                </c:pt>
                <c:pt idx="31547">
                  <c:v>1.1029192078764567</c:v>
                </c:pt>
                <c:pt idx="31548">
                  <c:v>1.1025982389920097</c:v>
                </c:pt>
                <c:pt idx="31549">
                  <c:v>1.1030872485946062</c:v>
                </c:pt>
                <c:pt idx="31550">
                  <c:v>1.1018301455696247</c:v>
                </c:pt>
                <c:pt idx="31551">
                  <c:v>1.1037106573067181</c:v>
                </c:pt>
                <c:pt idx="31552">
                  <c:v>1.1015085145327799</c:v>
                </c:pt>
                <c:pt idx="31553">
                  <c:v>1.1037680091533491</c:v>
                </c:pt>
                <c:pt idx="31554">
                  <c:v>1.1028602589628802</c:v>
                </c:pt>
                <c:pt idx="31555">
                  <c:v>1.1018273223400936</c:v>
                </c:pt>
                <c:pt idx="31556">
                  <c:v>1.1013612531482178</c:v>
                </c:pt>
                <c:pt idx="31557">
                  <c:v>1.1011507611070617</c:v>
                </c:pt>
                <c:pt idx="31558">
                  <c:v>1.1017300340759166</c:v>
                </c:pt>
                <c:pt idx="31559">
                  <c:v>1.102867539726311</c:v>
                </c:pt>
                <c:pt idx="31560">
                  <c:v>1.1031288024756429</c:v>
                </c:pt>
                <c:pt idx="31561">
                  <c:v>1.1025574088908923</c:v>
                </c:pt>
                <c:pt idx="31562">
                  <c:v>1.1004695601735137</c:v>
                </c:pt>
                <c:pt idx="31563">
                  <c:v>1.1033881806723143</c:v>
                </c:pt>
                <c:pt idx="31564">
                  <c:v>1.1028930602746259</c:v>
                </c:pt>
                <c:pt idx="31565">
                  <c:v>1.1024274926953428</c:v>
                </c:pt>
                <c:pt idx="31566">
                  <c:v>1.101595910495196</c:v>
                </c:pt>
                <c:pt idx="31567">
                  <c:v>1.1020956884590098</c:v>
                </c:pt>
                <c:pt idx="31568">
                  <c:v>1.1015848826783279</c:v>
                </c:pt>
                <c:pt idx="31569">
                  <c:v>1.1022383847754067</c:v>
                </c:pt>
                <c:pt idx="31570">
                  <c:v>1.1018740804822262</c:v>
                </c:pt>
                <c:pt idx="31571">
                  <c:v>1.1022504946155951</c:v>
                </c:pt>
                <c:pt idx="31572">
                  <c:v>1.101371889272208</c:v>
                </c:pt>
                <c:pt idx="31573">
                  <c:v>1.1019925015852672</c:v>
                </c:pt>
                <c:pt idx="31574">
                  <c:v>1.1022878668575096</c:v>
                </c:pt>
                <c:pt idx="31575">
                  <c:v>1.1028201387138583</c:v>
                </c:pt>
                <c:pt idx="31576">
                  <c:v>1.1018898983181467</c:v>
                </c:pt>
                <c:pt idx="31577">
                  <c:v>1.1018679478553677</c:v>
                </c:pt>
                <c:pt idx="31578">
                  <c:v>1.1015514259136177</c:v>
                </c:pt>
                <c:pt idx="31579">
                  <c:v>1.1026755649213482</c:v>
                </c:pt>
                <c:pt idx="31580">
                  <c:v>1.1029125452055533</c:v>
                </c:pt>
                <c:pt idx="31581">
                  <c:v>1.1029234587346748</c:v>
                </c:pt>
                <c:pt idx="31582">
                  <c:v>1.1021296125687374</c:v>
                </c:pt>
                <c:pt idx="31583">
                  <c:v>1.1012189386451157</c:v>
                </c:pt>
                <c:pt idx="31584">
                  <c:v>1.1018470952269055</c:v>
                </c:pt>
                <c:pt idx="31585">
                  <c:v>1.102423422115588</c:v>
                </c:pt>
                <c:pt idx="31586">
                  <c:v>1.1012980522542526</c:v>
                </c:pt>
                <c:pt idx="31587">
                  <c:v>1.1027961734704661</c:v>
                </c:pt>
                <c:pt idx="31588">
                  <c:v>1.1022982645784856</c:v>
                </c:pt>
                <c:pt idx="31589">
                  <c:v>1.1009889374672257</c:v>
                </c:pt>
                <c:pt idx="31590">
                  <c:v>1.1014431225764729</c:v>
                </c:pt>
                <c:pt idx="31591">
                  <c:v>1.1011856021504269</c:v>
                </c:pt>
                <c:pt idx="31592">
                  <c:v>1.1022785736064322</c:v>
                </c:pt>
                <c:pt idx="31593">
                  <c:v>1.1024257261803387</c:v>
                </c:pt>
                <c:pt idx="31594">
                  <c:v>1.1034137303581282</c:v>
                </c:pt>
                <c:pt idx="31595">
                  <c:v>1.102280344620574</c:v>
                </c:pt>
                <c:pt idx="31596">
                  <c:v>1.1012109176329734</c:v>
                </c:pt>
                <c:pt idx="31597">
                  <c:v>1.1016421050924281</c:v>
                </c:pt>
                <c:pt idx="31598">
                  <c:v>1.102464425232885</c:v>
                </c:pt>
                <c:pt idx="31599">
                  <c:v>1.1031947616182258</c:v>
                </c:pt>
                <c:pt idx="31600">
                  <c:v>1.1022874077678597</c:v>
                </c:pt>
                <c:pt idx="31601">
                  <c:v>1.102034737760454</c:v>
                </c:pt>
                <c:pt idx="31602">
                  <c:v>1.1033085719763565</c:v>
                </c:pt>
                <c:pt idx="31603">
                  <c:v>1.1025871728755976</c:v>
                </c:pt>
                <c:pt idx="31604">
                  <c:v>1.1020211774597291</c:v>
                </c:pt>
                <c:pt idx="31605">
                  <c:v>1.1027413508604123</c:v>
                </c:pt>
                <c:pt idx="31606">
                  <c:v>1.1035697685354018</c:v>
                </c:pt>
                <c:pt idx="31607">
                  <c:v>1.1016675095085742</c:v>
                </c:pt>
                <c:pt idx="31608">
                  <c:v>1.1017665158462766</c:v>
                </c:pt>
                <c:pt idx="31609">
                  <c:v>1.1017132615821466</c:v>
                </c:pt>
                <c:pt idx="31610">
                  <c:v>1.1029926451940149</c:v>
                </c:pt>
                <c:pt idx="31611">
                  <c:v>1.103451506165892</c:v>
                </c:pt>
                <c:pt idx="31612">
                  <c:v>1.1026455353780393</c:v>
                </c:pt>
                <c:pt idx="31613">
                  <c:v>1.1029787008041958</c:v>
                </c:pt>
                <c:pt idx="31614">
                  <c:v>1.1023177372809614</c:v>
                </c:pt>
                <c:pt idx="31615">
                  <c:v>1.1020772195356485</c:v>
                </c:pt>
                <c:pt idx="31616">
                  <c:v>1.1033704209343789</c:v>
                </c:pt>
                <c:pt idx="31617">
                  <c:v>1.1022451792333816</c:v>
                </c:pt>
                <c:pt idx="31618">
                  <c:v>1.1022396071591587</c:v>
                </c:pt>
                <c:pt idx="31619">
                  <c:v>1.1028681558753237</c:v>
                </c:pt>
                <c:pt idx="31620">
                  <c:v>1.1028595716306311</c:v>
                </c:pt>
                <c:pt idx="31621">
                  <c:v>1.1029601166698371</c:v>
                </c:pt>
                <c:pt idx="31622">
                  <c:v>1.1027714555162824</c:v>
                </c:pt>
                <c:pt idx="31623">
                  <c:v>1.1012056382605468</c:v>
                </c:pt>
                <c:pt idx="31624">
                  <c:v>1.1014063356472428</c:v>
                </c:pt>
                <c:pt idx="31625">
                  <c:v>1.1034443504351021</c:v>
                </c:pt>
                <c:pt idx="31626">
                  <c:v>1.1022610505622459</c:v>
                </c:pt>
                <c:pt idx="31627">
                  <c:v>1.102564215229813</c:v>
                </c:pt>
                <c:pt idx="31628">
                  <c:v>1.1018448380070323</c:v>
                </c:pt>
                <c:pt idx="31629">
                  <c:v>1.1004996328166643</c:v>
                </c:pt>
                <c:pt idx="31630">
                  <c:v>1.1023583660175136</c:v>
                </c:pt>
                <c:pt idx="31631">
                  <c:v>1.1024996575383534</c:v>
                </c:pt>
                <c:pt idx="31632">
                  <c:v>1.1025909235845932</c:v>
                </c:pt>
                <c:pt idx="31633">
                  <c:v>1.1021721026947315</c:v>
                </c:pt>
                <c:pt idx="31634">
                  <c:v>1.1030776627492866</c:v>
                </c:pt>
                <c:pt idx="31635">
                  <c:v>1.1011403669015363</c:v>
                </c:pt>
                <c:pt idx="31636">
                  <c:v>1.1030487625576999</c:v>
                </c:pt>
                <c:pt idx="31637">
                  <c:v>1.1022565248820637</c:v>
                </c:pt>
                <c:pt idx="31638">
                  <c:v>1.1032732250857433</c:v>
                </c:pt>
                <c:pt idx="31639">
                  <c:v>1.1026162610865897</c:v>
                </c:pt>
                <c:pt idx="31640">
                  <c:v>1.1015764266322148</c:v>
                </c:pt>
                <c:pt idx="31641">
                  <c:v>1.1020997773191332</c:v>
                </c:pt>
                <c:pt idx="31642">
                  <c:v>1.1028053693227264</c:v>
                </c:pt>
                <c:pt idx="31643">
                  <c:v>1.1007006787566844</c:v>
                </c:pt>
                <c:pt idx="31644">
                  <c:v>1.1014776537129414</c:v>
                </c:pt>
                <c:pt idx="31645">
                  <c:v>1.1032658822320438</c:v>
                </c:pt>
                <c:pt idx="31646">
                  <c:v>1.1034494243689397</c:v>
                </c:pt>
                <c:pt idx="31647">
                  <c:v>1.1022192940374924</c:v>
                </c:pt>
                <c:pt idx="31648">
                  <c:v>1.1021589840846258</c:v>
                </c:pt>
                <c:pt idx="31649">
                  <c:v>1.1021277788869284</c:v>
                </c:pt>
                <c:pt idx="31650">
                  <c:v>1.1030013216022823</c:v>
                </c:pt>
                <c:pt idx="31651">
                  <c:v>1.1019375581833448</c:v>
                </c:pt>
                <c:pt idx="31652">
                  <c:v>1.1015915265518659</c:v>
                </c:pt>
                <c:pt idx="31653">
                  <c:v>1.1023222405354185</c:v>
                </c:pt>
                <c:pt idx="31654">
                  <c:v>1.1019934391430659</c:v>
                </c:pt>
                <c:pt idx="31655">
                  <c:v>1.1022296120546304</c:v>
                </c:pt>
                <c:pt idx="31656">
                  <c:v>1.1021805884868037</c:v>
                </c:pt>
                <c:pt idx="31657">
                  <c:v>1.1028824021646886</c:v>
                </c:pt>
                <c:pt idx="31658">
                  <c:v>1.1020923132563309</c:v>
                </c:pt>
                <c:pt idx="31659">
                  <c:v>1.1029270301839325</c:v>
                </c:pt>
                <c:pt idx="31660">
                  <c:v>1.1030121344117902</c:v>
                </c:pt>
                <c:pt idx="31661">
                  <c:v>1.1019588010874137</c:v>
                </c:pt>
                <c:pt idx="31662">
                  <c:v>1.1036396378116518</c:v>
                </c:pt>
                <c:pt idx="31663">
                  <c:v>1.102201496264916</c:v>
                </c:pt>
                <c:pt idx="31664">
                  <c:v>1.1022103550732314</c:v>
                </c:pt>
                <c:pt idx="31665">
                  <c:v>1.1027628939587124</c:v>
                </c:pt>
                <c:pt idx="31666">
                  <c:v>1.1022095809203283</c:v>
                </c:pt>
                <c:pt idx="31667">
                  <c:v>1.1031149725002278</c:v>
                </c:pt>
                <c:pt idx="31668">
                  <c:v>1.1017112606905237</c:v>
                </c:pt>
                <c:pt idx="31669">
                  <c:v>1.100909133907215</c:v>
                </c:pt>
                <c:pt idx="31670">
                  <c:v>1.1021105958799575</c:v>
                </c:pt>
                <c:pt idx="31671">
                  <c:v>1.1023780776497143</c:v>
                </c:pt>
                <c:pt idx="31672">
                  <c:v>1.1021763376540537</c:v>
                </c:pt>
                <c:pt idx="31673">
                  <c:v>1.1029565205041094</c:v>
                </c:pt>
                <c:pt idx="31674">
                  <c:v>1.1017949471394006</c:v>
                </c:pt>
                <c:pt idx="31675">
                  <c:v>1.1022166859239277</c:v>
                </c:pt>
                <c:pt idx="31676">
                  <c:v>1.1024083237489872</c:v>
                </c:pt>
                <c:pt idx="31677">
                  <c:v>1.1017111583147536</c:v>
                </c:pt>
                <c:pt idx="31678">
                  <c:v>1.1016062121050954</c:v>
                </c:pt>
                <c:pt idx="31679">
                  <c:v>1.1017162140267547</c:v>
                </c:pt>
                <c:pt idx="31680">
                  <c:v>1.1016958312623322</c:v>
                </c:pt>
                <c:pt idx="31681">
                  <c:v>1.102240393815251</c:v>
                </c:pt>
                <c:pt idx="31682">
                  <c:v>1.1035369946748825</c:v>
                </c:pt>
                <c:pt idx="31683">
                  <c:v>1.1023496153058783</c:v>
                </c:pt>
                <c:pt idx="31684">
                  <c:v>1.103187694293486</c:v>
                </c:pt>
                <c:pt idx="31685">
                  <c:v>1.1020316232364393</c:v>
                </c:pt>
                <c:pt idx="31686">
                  <c:v>1.1015380772226251</c:v>
                </c:pt>
                <c:pt idx="31687">
                  <c:v>1.1012544229048049</c:v>
                </c:pt>
                <c:pt idx="31688">
                  <c:v>1.1022230288368677</c:v>
                </c:pt>
                <c:pt idx="31689">
                  <c:v>1.1023307438433063</c:v>
                </c:pt>
                <c:pt idx="31690">
                  <c:v>1.102432037945579</c:v>
                </c:pt>
                <c:pt idx="31691">
                  <c:v>1.1020569180414745</c:v>
                </c:pt>
                <c:pt idx="31692">
                  <c:v>1.101899205875742</c:v>
                </c:pt>
                <c:pt idx="31693">
                  <c:v>1.1022683902172494</c:v>
                </c:pt>
                <c:pt idx="31694">
                  <c:v>1.1026412049889127</c:v>
                </c:pt>
                <c:pt idx="31695">
                  <c:v>1.1022601889043981</c:v>
                </c:pt>
                <c:pt idx="31696">
                  <c:v>1.1020792347529429</c:v>
                </c:pt>
                <c:pt idx="31697">
                  <c:v>1.1013398625097037</c:v>
                </c:pt>
                <c:pt idx="31698">
                  <c:v>1.1012391745367875</c:v>
                </c:pt>
                <c:pt idx="31699">
                  <c:v>1.1014868992354263</c:v>
                </c:pt>
                <c:pt idx="31700">
                  <c:v>1.1025222723474</c:v>
                </c:pt>
                <c:pt idx="31701">
                  <c:v>1.1026658060182595</c:v>
                </c:pt>
                <c:pt idx="31702">
                  <c:v>1.1030150609374343</c:v>
                </c:pt>
                <c:pt idx="31703">
                  <c:v>1.1036525060918501</c:v>
                </c:pt>
                <c:pt idx="31704">
                  <c:v>1.1011104901468509</c:v>
                </c:pt>
                <c:pt idx="31705">
                  <c:v>1.1028634248407825</c:v>
                </c:pt>
                <c:pt idx="31706">
                  <c:v>1.1031403815473071</c:v>
                </c:pt>
                <c:pt idx="31707">
                  <c:v>1.1023687865289484</c:v>
                </c:pt>
                <c:pt idx="31708">
                  <c:v>1.101883033747884</c:v>
                </c:pt>
                <c:pt idx="31709">
                  <c:v>1.10291419000796</c:v>
                </c:pt>
                <c:pt idx="31710">
                  <c:v>1.1027142986577088</c:v>
                </c:pt>
                <c:pt idx="31711">
                  <c:v>1.1030316737339345</c:v>
                </c:pt>
                <c:pt idx="31712">
                  <c:v>1.1015976451982918</c:v>
                </c:pt>
                <c:pt idx="31713">
                  <c:v>1.1022111456821369</c:v>
                </c:pt>
                <c:pt idx="31714">
                  <c:v>1.101197155647454</c:v>
                </c:pt>
                <c:pt idx="31715">
                  <c:v>1.1027187988781733</c:v>
                </c:pt>
                <c:pt idx="31716">
                  <c:v>1.10268662286228</c:v>
                </c:pt>
                <c:pt idx="31717">
                  <c:v>1.10238282586904</c:v>
                </c:pt>
                <c:pt idx="31718">
                  <c:v>1.1011221715052792</c:v>
                </c:pt>
                <c:pt idx="31719">
                  <c:v>1.1021904780576979</c:v>
                </c:pt>
                <c:pt idx="31720">
                  <c:v>1.1019902464207931</c:v>
                </c:pt>
                <c:pt idx="31721">
                  <c:v>1.10213209557145</c:v>
                </c:pt>
                <c:pt idx="31722">
                  <c:v>1.1030365606404375</c:v>
                </c:pt>
                <c:pt idx="31723">
                  <c:v>1.1018684879726479</c:v>
                </c:pt>
                <c:pt idx="31724">
                  <c:v>1.1016558956043556</c:v>
                </c:pt>
                <c:pt idx="31725">
                  <c:v>1.1030408343219171</c:v>
                </c:pt>
                <c:pt idx="31726">
                  <c:v>1.1018083290211087</c:v>
                </c:pt>
                <c:pt idx="31727">
                  <c:v>1.1035382376201912</c:v>
                </c:pt>
                <c:pt idx="31728">
                  <c:v>1.1021633063384826</c:v>
                </c:pt>
                <c:pt idx="31729">
                  <c:v>1.1032316177297394</c:v>
                </c:pt>
                <c:pt idx="31730">
                  <c:v>1.101450110101484</c:v>
                </c:pt>
                <c:pt idx="31731">
                  <c:v>1.1027118633753925</c:v>
                </c:pt>
                <c:pt idx="31732">
                  <c:v>1.1028606189638233</c:v>
                </c:pt>
                <c:pt idx="31733">
                  <c:v>1.1028638548282463</c:v>
                </c:pt>
                <c:pt idx="31734">
                  <c:v>1.1021789574636773</c:v>
                </c:pt>
                <c:pt idx="31735">
                  <c:v>1.1033713385503015</c:v>
                </c:pt>
                <c:pt idx="31736">
                  <c:v>1.1028640207759917</c:v>
                </c:pt>
                <c:pt idx="31737">
                  <c:v>1.1020756509366647</c:v>
                </c:pt>
                <c:pt idx="31738">
                  <c:v>1.1018489616059739</c:v>
                </c:pt>
                <c:pt idx="31739">
                  <c:v>1.1015198206144392</c:v>
                </c:pt>
                <c:pt idx="31740">
                  <c:v>1.1027298765578999</c:v>
                </c:pt>
                <c:pt idx="31741">
                  <c:v>1.1025108848039906</c:v>
                </c:pt>
                <c:pt idx="31742">
                  <c:v>1.1026415062436064</c:v>
                </c:pt>
                <c:pt idx="31743">
                  <c:v>1.1029549802571068</c:v>
                </c:pt>
                <c:pt idx="31744">
                  <c:v>1.102452220342576</c:v>
                </c:pt>
                <c:pt idx="31745">
                  <c:v>1.1031179060142802</c:v>
                </c:pt>
                <c:pt idx="31746">
                  <c:v>1.1013502982247014</c:v>
                </c:pt>
                <c:pt idx="31747">
                  <c:v>1.1028107252742496</c:v>
                </c:pt>
                <c:pt idx="31748">
                  <c:v>1.1019308551243627</c:v>
                </c:pt>
                <c:pt idx="31749">
                  <c:v>1.1020021757490164</c:v>
                </c:pt>
                <c:pt idx="31750">
                  <c:v>1.1024805103243178</c:v>
                </c:pt>
                <c:pt idx="31751">
                  <c:v>1.1022749559731755</c:v>
                </c:pt>
                <c:pt idx="31752">
                  <c:v>1.1018422546250621</c:v>
                </c:pt>
                <c:pt idx="31753">
                  <c:v>1.1017041374418497</c:v>
                </c:pt>
                <c:pt idx="31754">
                  <c:v>1.1030815012265109</c:v>
                </c:pt>
                <c:pt idx="31755">
                  <c:v>1.1030055477120317</c:v>
                </c:pt>
                <c:pt idx="31756">
                  <c:v>1.1034598014464205</c:v>
                </c:pt>
                <c:pt idx="31757">
                  <c:v>1.1012470333362556</c:v>
                </c:pt>
                <c:pt idx="31758">
                  <c:v>1.1026898269769434</c:v>
                </c:pt>
                <c:pt idx="31759">
                  <c:v>1.1030203782909118</c:v>
                </c:pt>
                <c:pt idx="31760">
                  <c:v>1.1021931847556681</c:v>
                </c:pt>
                <c:pt idx="31761">
                  <c:v>1.1027140808958475</c:v>
                </c:pt>
                <c:pt idx="31762">
                  <c:v>1.1023215812436873</c:v>
                </c:pt>
                <c:pt idx="31763">
                  <c:v>1.1026991859034627</c:v>
                </c:pt>
                <c:pt idx="31764">
                  <c:v>1.1034960732143519</c:v>
                </c:pt>
                <c:pt idx="31765">
                  <c:v>1.1015976369947369</c:v>
                </c:pt>
                <c:pt idx="31766">
                  <c:v>1.1029808891964146</c:v>
                </c:pt>
                <c:pt idx="31767">
                  <c:v>1.1026492876014424</c:v>
                </c:pt>
                <c:pt idx="31768">
                  <c:v>1.1021649952765979</c:v>
                </c:pt>
                <c:pt idx="31769">
                  <c:v>1.1023211780009197</c:v>
                </c:pt>
                <c:pt idx="31770">
                  <c:v>1.1026686874011595</c:v>
                </c:pt>
                <c:pt idx="31771">
                  <c:v>1.102703333927074</c:v>
                </c:pt>
                <c:pt idx="31772">
                  <c:v>1.1009188311205502</c:v>
                </c:pt>
                <c:pt idx="31773">
                  <c:v>1.1023576091977949</c:v>
                </c:pt>
                <c:pt idx="31774">
                  <c:v>1.1019535666856863</c:v>
                </c:pt>
                <c:pt idx="31775">
                  <c:v>1.1022334319270659</c:v>
                </c:pt>
                <c:pt idx="31776">
                  <c:v>1.1030234305090931</c:v>
                </c:pt>
                <c:pt idx="31777">
                  <c:v>1.102326185342787</c:v>
                </c:pt>
                <c:pt idx="31778">
                  <c:v>1.1030439267696706</c:v>
                </c:pt>
                <c:pt idx="31779">
                  <c:v>1.1033063257844051</c:v>
                </c:pt>
                <c:pt idx="31780">
                  <c:v>1.1021743688293766</c:v>
                </c:pt>
                <c:pt idx="31781">
                  <c:v>1.1018491477198349</c:v>
                </c:pt>
                <c:pt idx="31782">
                  <c:v>1.1020161240602335</c:v>
                </c:pt>
                <c:pt idx="31783">
                  <c:v>1.1022737086539851</c:v>
                </c:pt>
                <c:pt idx="31784">
                  <c:v>1.1017525964704888</c:v>
                </c:pt>
                <c:pt idx="31785">
                  <c:v>1.1032707980349654</c:v>
                </c:pt>
                <c:pt idx="31786">
                  <c:v>1.1020669425022653</c:v>
                </c:pt>
                <c:pt idx="31787">
                  <c:v>1.1022130471132046</c:v>
                </c:pt>
                <c:pt idx="31788">
                  <c:v>1.1024218068250442</c:v>
                </c:pt>
                <c:pt idx="31789">
                  <c:v>1.1022934213906201</c:v>
                </c:pt>
                <c:pt idx="31790">
                  <c:v>1.1026877138295961</c:v>
                </c:pt>
                <c:pt idx="31791">
                  <c:v>1.1023863744869771</c:v>
                </c:pt>
                <c:pt idx="31792">
                  <c:v>1.1035222183088531</c:v>
                </c:pt>
                <c:pt idx="31793">
                  <c:v>1.1018854422894446</c:v>
                </c:pt>
                <c:pt idx="31794">
                  <c:v>1.1026788325041774</c:v>
                </c:pt>
                <c:pt idx="31795">
                  <c:v>1.1029423004860603</c:v>
                </c:pt>
                <c:pt idx="31796">
                  <c:v>1.1016845975929586</c:v>
                </c:pt>
                <c:pt idx="31797">
                  <c:v>1.1022028867276796</c:v>
                </c:pt>
                <c:pt idx="31798">
                  <c:v>1.1013717590146694</c:v>
                </c:pt>
                <c:pt idx="31799">
                  <c:v>1.1031990522328932</c:v>
                </c:pt>
                <c:pt idx="31800">
                  <c:v>1.1015430775969883</c:v>
                </c:pt>
                <c:pt idx="31801">
                  <c:v>1.1023233205055012</c:v>
                </c:pt>
                <c:pt idx="31802">
                  <c:v>1.1024751253091647</c:v>
                </c:pt>
                <c:pt idx="31803">
                  <c:v>1.1029923636214349</c:v>
                </c:pt>
                <c:pt idx="31804">
                  <c:v>1.1025960414017786</c:v>
                </c:pt>
                <c:pt idx="31805">
                  <c:v>1.1022716212270323</c:v>
                </c:pt>
                <c:pt idx="31806">
                  <c:v>1.1014204171240394</c:v>
                </c:pt>
                <c:pt idx="31807">
                  <c:v>1.1017876799528263</c:v>
                </c:pt>
                <c:pt idx="31808">
                  <c:v>1.1030721615425128</c:v>
                </c:pt>
                <c:pt idx="31809">
                  <c:v>1.1027013500244753</c:v>
                </c:pt>
                <c:pt idx="31810">
                  <c:v>1.1020036525276662</c:v>
                </c:pt>
                <c:pt idx="31811">
                  <c:v>1.102678548034427</c:v>
                </c:pt>
                <c:pt idx="31812">
                  <c:v>1.1024182425277389</c:v>
                </c:pt>
                <c:pt idx="31813">
                  <c:v>1.100993454037352</c:v>
                </c:pt>
                <c:pt idx="31814">
                  <c:v>1.1031033379437545</c:v>
                </c:pt>
                <c:pt idx="31815">
                  <c:v>1.1016444788779773</c:v>
                </c:pt>
                <c:pt idx="31816">
                  <c:v>1.1026166540641829</c:v>
                </c:pt>
                <c:pt idx="31817">
                  <c:v>1.1010899745414189</c:v>
                </c:pt>
                <c:pt idx="31818">
                  <c:v>1.1018309109430435</c:v>
                </c:pt>
                <c:pt idx="31819">
                  <c:v>1.1025274889676453</c:v>
                </c:pt>
                <c:pt idx="31820">
                  <c:v>1.1031905064734044</c:v>
                </c:pt>
                <c:pt idx="31821">
                  <c:v>1.1023338528911677</c:v>
                </c:pt>
                <c:pt idx="31822">
                  <c:v>1.1041055887033762</c:v>
                </c:pt>
                <c:pt idx="31823">
                  <c:v>1.1029311992844406</c:v>
                </c:pt>
                <c:pt idx="31824">
                  <c:v>1.1024583762687934</c:v>
                </c:pt>
                <c:pt idx="31825">
                  <c:v>1.1026338039263146</c:v>
                </c:pt>
                <c:pt idx="31826">
                  <c:v>1.1024649060540999</c:v>
                </c:pt>
                <c:pt idx="31827">
                  <c:v>1.1020285598090067</c:v>
                </c:pt>
                <c:pt idx="31828">
                  <c:v>1.1026413987380455</c:v>
                </c:pt>
                <c:pt idx="31829">
                  <c:v>1.102372412469609</c:v>
                </c:pt>
                <c:pt idx="31830">
                  <c:v>1.1012919624164377</c:v>
                </c:pt>
                <c:pt idx="31831">
                  <c:v>1.1026236210003182</c:v>
                </c:pt>
                <c:pt idx="31832">
                  <c:v>1.1015219015225095</c:v>
                </c:pt>
                <c:pt idx="31833">
                  <c:v>1.1022154697477422</c:v>
                </c:pt>
                <c:pt idx="31834">
                  <c:v>1.1014689557640545</c:v>
                </c:pt>
                <c:pt idx="31835">
                  <c:v>1.1025061713747586</c:v>
                </c:pt>
                <c:pt idx="31836">
                  <c:v>1.1024980861416365</c:v>
                </c:pt>
                <c:pt idx="31837">
                  <c:v>1.1016656224254695</c:v>
                </c:pt>
                <c:pt idx="31838">
                  <c:v>1.1026040667359192</c:v>
                </c:pt>
                <c:pt idx="31839">
                  <c:v>1.1037984438585775</c:v>
                </c:pt>
                <c:pt idx="31840">
                  <c:v>1.1022691980010941</c:v>
                </c:pt>
                <c:pt idx="31841">
                  <c:v>1.1021891880160057</c:v>
                </c:pt>
                <c:pt idx="31842">
                  <c:v>1.1020567068802027</c:v>
                </c:pt>
                <c:pt idx="31843">
                  <c:v>1.1018104328211911</c:v>
                </c:pt>
                <c:pt idx="31844">
                  <c:v>1.1021894344956265</c:v>
                </c:pt>
                <c:pt idx="31845">
                  <c:v>1.1020540862702382</c:v>
                </c:pt>
                <c:pt idx="31846">
                  <c:v>1.1026052136044635</c:v>
                </c:pt>
                <c:pt idx="31847">
                  <c:v>1.1024805103243176</c:v>
                </c:pt>
                <c:pt idx="31848">
                  <c:v>1.1031763027435155</c:v>
                </c:pt>
                <c:pt idx="31849">
                  <c:v>1.1013093193725771</c:v>
                </c:pt>
                <c:pt idx="31850">
                  <c:v>1.1030139240576933</c:v>
                </c:pt>
                <c:pt idx="31851">
                  <c:v>1.1020964022615687</c:v>
                </c:pt>
                <c:pt idx="31852">
                  <c:v>1.1013959803518687</c:v>
                </c:pt>
                <c:pt idx="31853">
                  <c:v>1.1026129053292282</c:v>
                </c:pt>
                <c:pt idx="31854">
                  <c:v>1.1008635158029791</c:v>
                </c:pt>
                <c:pt idx="31855">
                  <c:v>1.1025297685442448</c:v>
                </c:pt>
                <c:pt idx="31856">
                  <c:v>1.1016371751740113</c:v>
                </c:pt>
                <c:pt idx="31857">
                  <c:v>1.1025677773393037</c:v>
                </c:pt>
                <c:pt idx="31858">
                  <c:v>1.1012888871321755</c:v>
                </c:pt>
                <c:pt idx="31859">
                  <c:v>1.1011263836549114</c:v>
                </c:pt>
                <c:pt idx="31860">
                  <c:v>1.1014984516483881</c:v>
                </c:pt>
                <c:pt idx="31861">
                  <c:v>1.1023845686050673</c:v>
                </c:pt>
                <c:pt idx="31862">
                  <c:v>1.1014308952427925</c:v>
                </c:pt>
                <c:pt idx="31863">
                  <c:v>1.1019189502461839</c:v>
                </c:pt>
                <c:pt idx="31864">
                  <c:v>1.1023082420562309</c:v>
                </c:pt>
                <c:pt idx="31865">
                  <c:v>1.1023634368402251</c:v>
                </c:pt>
                <c:pt idx="31866">
                  <c:v>1.1021832812925245</c:v>
                </c:pt>
                <c:pt idx="31867">
                  <c:v>1.1015106498030487</c:v>
                </c:pt>
                <c:pt idx="31868">
                  <c:v>1.1019962183388938</c:v>
                </c:pt>
                <c:pt idx="31869">
                  <c:v>1.1021975123260799</c:v>
                </c:pt>
                <c:pt idx="31870">
                  <c:v>1.1017846332328176</c:v>
                </c:pt>
                <c:pt idx="31871">
                  <c:v>1.1019342139870663</c:v>
                </c:pt>
                <c:pt idx="31872">
                  <c:v>1.1027472648127472</c:v>
                </c:pt>
                <c:pt idx="31873">
                  <c:v>1.1023222755385556</c:v>
                </c:pt>
                <c:pt idx="31874">
                  <c:v>1.102864284706266</c:v>
                </c:pt>
                <c:pt idx="31875">
                  <c:v>1.1029032610758405</c:v>
                </c:pt>
                <c:pt idx="31876">
                  <c:v>1.1036256595228644</c:v>
                </c:pt>
                <c:pt idx="31877">
                  <c:v>1.102359046578206</c:v>
                </c:pt>
                <c:pt idx="31878">
                  <c:v>1.1022621604857941</c:v>
                </c:pt>
                <c:pt idx="31879">
                  <c:v>1.1019891472792245</c:v>
                </c:pt>
                <c:pt idx="31880">
                  <c:v>1.1033308794133583</c:v>
                </c:pt>
                <c:pt idx="31881">
                  <c:v>1.1041002358789662</c:v>
                </c:pt>
                <c:pt idx="31882">
                  <c:v>1.1021219861270017</c:v>
                </c:pt>
                <c:pt idx="31883">
                  <c:v>1.1028538098334242</c:v>
                </c:pt>
                <c:pt idx="31884">
                  <c:v>1.1024907219908879</c:v>
                </c:pt>
                <c:pt idx="31885">
                  <c:v>1.1026780018200915</c:v>
                </c:pt>
                <c:pt idx="31886">
                  <c:v>1.1021825029842636</c:v>
                </c:pt>
                <c:pt idx="31887">
                  <c:v>1.1031209057054867</c:v>
                </c:pt>
                <c:pt idx="31888">
                  <c:v>1.1022539158516229</c:v>
                </c:pt>
                <c:pt idx="31889">
                  <c:v>1.1025146133215091</c:v>
                </c:pt>
                <c:pt idx="31890">
                  <c:v>1.1019023855154926</c:v>
                </c:pt>
                <c:pt idx="31891">
                  <c:v>1.1023356643451176</c:v>
                </c:pt>
                <c:pt idx="31892">
                  <c:v>1.1021481258073316</c:v>
                </c:pt>
                <c:pt idx="31893">
                  <c:v>1.1016754553470107</c:v>
                </c:pt>
                <c:pt idx="31894">
                  <c:v>1.1021757535825505</c:v>
                </c:pt>
                <c:pt idx="31895">
                  <c:v>1.1021021939706921</c:v>
                </c:pt>
                <c:pt idx="31896">
                  <c:v>1.1012725213888586</c:v>
                </c:pt>
                <c:pt idx="31897">
                  <c:v>1.1021193133341658</c:v>
                </c:pt>
                <c:pt idx="31898">
                  <c:v>1.1020129365669122</c:v>
                </c:pt>
                <c:pt idx="31899">
                  <c:v>1.1023504176324184</c:v>
                </c:pt>
                <c:pt idx="31900">
                  <c:v>1.101617012851672</c:v>
                </c:pt>
                <c:pt idx="31901">
                  <c:v>1.1021996688561471</c:v>
                </c:pt>
                <c:pt idx="31902">
                  <c:v>1.1016526636662247</c:v>
                </c:pt>
                <c:pt idx="31903">
                  <c:v>1.1025302404922657</c:v>
                </c:pt>
                <c:pt idx="31904">
                  <c:v>1.1024601738889988</c:v>
                </c:pt>
                <c:pt idx="31905">
                  <c:v>1.1026549166108262</c:v>
                </c:pt>
                <c:pt idx="31906">
                  <c:v>1.1015935046712</c:v>
                </c:pt>
                <c:pt idx="31907">
                  <c:v>1.1031723750701854</c:v>
                </c:pt>
                <c:pt idx="31908">
                  <c:v>1.1017759597464896</c:v>
                </c:pt>
                <c:pt idx="31909">
                  <c:v>1.1014736233184705</c:v>
                </c:pt>
                <c:pt idx="31910">
                  <c:v>1.1028928745490447</c:v>
                </c:pt>
                <c:pt idx="31911">
                  <c:v>1.1023010438919965</c:v>
                </c:pt>
                <c:pt idx="31912">
                  <c:v>1.1025672923970373</c:v>
                </c:pt>
                <c:pt idx="31913">
                  <c:v>1.1031677370739172</c:v>
                </c:pt>
                <c:pt idx="31914">
                  <c:v>1.1017126683260003</c:v>
                </c:pt>
                <c:pt idx="31915">
                  <c:v>1.1018394520854349</c:v>
                </c:pt>
                <c:pt idx="31916">
                  <c:v>1.1023287714539154</c:v>
                </c:pt>
                <c:pt idx="31917">
                  <c:v>1.1028667408974349</c:v>
                </c:pt>
                <c:pt idx="31918">
                  <c:v>1.1014014815575335</c:v>
                </c:pt>
                <c:pt idx="31919">
                  <c:v>1.1032803843815244</c:v>
                </c:pt>
                <c:pt idx="31920">
                  <c:v>1.1021414529612685</c:v>
                </c:pt>
                <c:pt idx="31921">
                  <c:v>1.1018515467854118</c:v>
                </c:pt>
                <c:pt idx="31922">
                  <c:v>1.1033350098238739</c:v>
                </c:pt>
                <c:pt idx="31923">
                  <c:v>1.1021550697034583</c:v>
                </c:pt>
                <c:pt idx="31924">
                  <c:v>1.102336389644067</c:v>
                </c:pt>
                <c:pt idx="31925">
                  <c:v>1.1014315242039028</c:v>
                </c:pt>
                <c:pt idx="31926">
                  <c:v>1.1022400274837147</c:v>
                </c:pt>
                <c:pt idx="31927">
                  <c:v>1.1024310823349257</c:v>
                </c:pt>
                <c:pt idx="31928">
                  <c:v>1.102609201545091</c:v>
                </c:pt>
                <c:pt idx="31929">
                  <c:v>1.1010036987441225</c:v>
                </c:pt>
                <c:pt idx="31930">
                  <c:v>1.102221460882898</c:v>
                </c:pt>
                <c:pt idx="31931">
                  <c:v>1.1033690828058531</c:v>
                </c:pt>
                <c:pt idx="31932">
                  <c:v>1.1026697397938419</c:v>
                </c:pt>
                <c:pt idx="31933">
                  <c:v>1.102366603326836</c:v>
                </c:pt>
                <c:pt idx="31934">
                  <c:v>1.1014577041801055</c:v>
                </c:pt>
                <c:pt idx="31935">
                  <c:v>1.1028748779936466</c:v>
                </c:pt>
                <c:pt idx="31936">
                  <c:v>1.1021432009525338</c:v>
                </c:pt>
                <c:pt idx="31937">
                  <c:v>1.1030366820895707</c:v>
                </c:pt>
                <c:pt idx="31938">
                  <c:v>1.1019995731747603</c:v>
                </c:pt>
                <c:pt idx="31939">
                  <c:v>1.1020854943633573</c:v>
                </c:pt>
                <c:pt idx="31940">
                  <c:v>1.10085711993853</c:v>
                </c:pt>
                <c:pt idx="31941">
                  <c:v>1.1032269450136847</c:v>
                </c:pt>
                <c:pt idx="31942">
                  <c:v>1.1027200515525371</c:v>
                </c:pt>
                <c:pt idx="31943">
                  <c:v>1.1021172902430421</c:v>
                </c:pt>
                <c:pt idx="31944">
                  <c:v>1.1031532272335984</c:v>
                </c:pt>
                <c:pt idx="31945">
                  <c:v>1.1019014496082915</c:v>
                </c:pt>
                <c:pt idx="31946">
                  <c:v>1.1018282938638628</c:v>
                </c:pt>
                <c:pt idx="31947">
                  <c:v>1.1023885012667765</c:v>
                </c:pt>
                <c:pt idx="31948">
                  <c:v>1.1022409029856848</c:v>
                </c:pt>
                <c:pt idx="31949">
                  <c:v>1.1018498621835611</c:v>
                </c:pt>
                <c:pt idx="31950">
                  <c:v>1.1028013200526356</c:v>
                </c:pt>
                <c:pt idx="31951">
                  <c:v>1.1029003791626986</c:v>
                </c:pt>
                <c:pt idx="31952">
                  <c:v>1.1011787152722567</c:v>
                </c:pt>
                <c:pt idx="31953">
                  <c:v>1.1029611033391049</c:v>
                </c:pt>
                <c:pt idx="31954">
                  <c:v>1.10171222846253</c:v>
                </c:pt>
                <c:pt idx="31955">
                  <c:v>1.1006927270413047</c:v>
                </c:pt>
                <c:pt idx="31956">
                  <c:v>1.1021300914064671</c:v>
                </c:pt>
                <c:pt idx="31957">
                  <c:v>1.102947824574787</c:v>
                </c:pt>
                <c:pt idx="31958">
                  <c:v>1.1019787208551537</c:v>
                </c:pt>
                <c:pt idx="31959">
                  <c:v>1.1017953714973501</c:v>
                </c:pt>
                <c:pt idx="31960">
                  <c:v>1.102915663639833</c:v>
                </c:pt>
                <c:pt idx="31961">
                  <c:v>1.103144671739783</c:v>
                </c:pt>
                <c:pt idx="31962">
                  <c:v>1.1009009416709754</c:v>
                </c:pt>
                <c:pt idx="31963">
                  <c:v>1.1032808001852716</c:v>
                </c:pt>
                <c:pt idx="31964">
                  <c:v>1.102484599124085</c:v>
                </c:pt>
                <c:pt idx="31965">
                  <c:v>1.1021281322316732</c:v>
                </c:pt>
                <c:pt idx="31966">
                  <c:v>1.1023437972529551</c:v>
                </c:pt>
                <c:pt idx="31967">
                  <c:v>1.1031083389291227</c:v>
                </c:pt>
                <c:pt idx="31968">
                  <c:v>1.1016245078534854</c:v>
                </c:pt>
                <c:pt idx="31969">
                  <c:v>1.1022132217992995</c:v>
                </c:pt>
                <c:pt idx="31970">
                  <c:v>1.1031478149673619</c:v>
                </c:pt>
                <c:pt idx="31971">
                  <c:v>1.1027574364367829</c:v>
                </c:pt>
                <c:pt idx="31972">
                  <c:v>1.1028146044722067</c:v>
                </c:pt>
                <c:pt idx="31973">
                  <c:v>1.1028923601192038</c:v>
                </c:pt>
                <c:pt idx="31974">
                  <c:v>1.1016762724322557</c:v>
                </c:pt>
                <c:pt idx="31975">
                  <c:v>1.1029300827780326</c:v>
                </c:pt>
                <c:pt idx="31976">
                  <c:v>1.1028791551035912</c:v>
                </c:pt>
                <c:pt idx="31977">
                  <c:v>1.1017730307202374</c:v>
                </c:pt>
                <c:pt idx="31978">
                  <c:v>1.1022586827059457</c:v>
                </c:pt>
                <c:pt idx="31979">
                  <c:v>1.1035398135815306</c:v>
                </c:pt>
                <c:pt idx="31980">
                  <c:v>1.1030792736595667</c:v>
                </c:pt>
                <c:pt idx="31981">
                  <c:v>1.1032816348041119</c:v>
                </c:pt>
                <c:pt idx="31982">
                  <c:v>1.1024146873701814</c:v>
                </c:pt>
                <c:pt idx="31983">
                  <c:v>1.1020984630268023</c:v>
                </c:pt>
                <c:pt idx="31984">
                  <c:v>1.102435641279913</c:v>
                </c:pt>
                <c:pt idx="31985">
                  <c:v>1.1029211876730629</c:v>
                </c:pt>
                <c:pt idx="31986">
                  <c:v>1.1021240494322264</c:v>
                </c:pt>
                <c:pt idx="31987">
                  <c:v>1.1021436385837375</c:v>
                </c:pt>
                <c:pt idx="31988">
                  <c:v>1.1019938197858479</c:v>
                </c:pt>
                <c:pt idx="31989">
                  <c:v>1.1023561087355744</c:v>
                </c:pt>
                <c:pt idx="31990">
                  <c:v>1.1030487625576997</c:v>
                </c:pt>
                <c:pt idx="31991">
                  <c:v>1.1029522417999247</c:v>
                </c:pt>
                <c:pt idx="31992">
                  <c:v>1.1028992504635611</c:v>
                </c:pt>
                <c:pt idx="31993">
                  <c:v>1.1016714988578455</c:v>
                </c:pt>
                <c:pt idx="31994">
                  <c:v>1.1013724518760397</c:v>
                </c:pt>
                <c:pt idx="31995">
                  <c:v>1.1018770597264707</c:v>
                </c:pt>
                <c:pt idx="31996">
                  <c:v>1.1009625544510266</c:v>
                </c:pt>
                <c:pt idx="31997">
                  <c:v>1.1022086217286131</c:v>
                </c:pt>
                <c:pt idx="31998">
                  <c:v>1.1020413025728095</c:v>
                </c:pt>
                <c:pt idx="31999">
                  <c:v>1.1022431567444941</c:v>
                </c:pt>
                <c:pt idx="32000">
                  <c:v>1.1024501122476542</c:v>
                </c:pt>
                <c:pt idx="32001">
                  <c:v>1.1025922759309947</c:v>
                </c:pt>
                <c:pt idx="32002">
                  <c:v>1.1021197275563233</c:v>
                </c:pt>
                <c:pt idx="32003">
                  <c:v>1.102600128672224</c:v>
                </c:pt>
                <c:pt idx="32004">
                  <c:v>1.1026274248323515</c:v>
                </c:pt>
                <c:pt idx="32005">
                  <c:v>1.1040665341224651</c:v>
                </c:pt>
                <c:pt idx="32006">
                  <c:v>1.1027820858651274</c:v>
                </c:pt>
                <c:pt idx="32007">
                  <c:v>1.1032865898796498</c:v>
                </c:pt>
                <c:pt idx="32008">
                  <c:v>1.1032501274767055</c:v>
                </c:pt>
                <c:pt idx="32009">
                  <c:v>1.1029032039901936</c:v>
                </c:pt>
                <c:pt idx="32010">
                  <c:v>1.1022585866556054</c:v>
                </c:pt>
                <c:pt idx="32011">
                  <c:v>1.1017280745232245</c:v>
                </c:pt>
                <c:pt idx="32012">
                  <c:v>1.1016315738267142</c:v>
                </c:pt>
                <c:pt idx="32013">
                  <c:v>1.1029105614293289</c:v>
                </c:pt>
                <c:pt idx="32014">
                  <c:v>1.1014320113446043</c:v>
                </c:pt>
                <c:pt idx="32015">
                  <c:v>1.1016291678025609</c:v>
                </c:pt>
                <c:pt idx="32016">
                  <c:v>1.1031470100438434</c:v>
                </c:pt>
                <c:pt idx="32017">
                  <c:v>1.1020528104956753</c:v>
                </c:pt>
                <c:pt idx="32018">
                  <c:v>1.1033913949307368</c:v>
                </c:pt>
                <c:pt idx="32019">
                  <c:v>1.1019708958765102</c:v>
                </c:pt>
                <c:pt idx="32020">
                  <c:v>1.1032881850723679</c:v>
                </c:pt>
                <c:pt idx="32021">
                  <c:v>1.1031326137805395</c:v>
                </c:pt>
                <c:pt idx="32022">
                  <c:v>1.1025289407176728</c:v>
                </c:pt>
                <c:pt idx="32023">
                  <c:v>1.102703221633345</c:v>
                </c:pt>
                <c:pt idx="32024">
                  <c:v>1.1027278883272456</c:v>
                </c:pt>
                <c:pt idx="32025">
                  <c:v>1.1023111312562541</c:v>
                </c:pt>
                <c:pt idx="32026">
                  <c:v>1.1023692794301601</c:v>
                </c:pt>
                <c:pt idx="32027">
                  <c:v>1.1014838161468474</c:v>
                </c:pt>
                <c:pt idx="32028">
                  <c:v>1.1026729602294638</c:v>
                </c:pt>
                <c:pt idx="32029">
                  <c:v>1.1034596323811976</c:v>
                </c:pt>
                <c:pt idx="32030">
                  <c:v>1.1019049847170481</c:v>
                </c:pt>
                <c:pt idx="32031">
                  <c:v>1.1024036510847814</c:v>
                </c:pt>
                <c:pt idx="32032">
                  <c:v>1.1030048439160993</c:v>
                </c:pt>
                <c:pt idx="32033">
                  <c:v>1.1029103423493714</c:v>
                </c:pt>
                <c:pt idx="32034">
                  <c:v>1.1017242654745951</c:v>
                </c:pt>
                <c:pt idx="32035">
                  <c:v>1.103122895479149</c:v>
                </c:pt>
                <c:pt idx="32036">
                  <c:v>1.1016288468976514</c:v>
                </c:pt>
                <c:pt idx="32037">
                  <c:v>1.1016423031076623</c:v>
                </c:pt>
                <c:pt idx="32038">
                  <c:v>1.1022310096690828</c:v>
                </c:pt>
                <c:pt idx="32039">
                  <c:v>1.1027760676806511</c:v>
                </c:pt>
                <c:pt idx="32040">
                  <c:v>1.1018320140532509</c:v>
                </c:pt>
                <c:pt idx="32041">
                  <c:v>1.1014662663436687</c:v>
                </c:pt>
                <c:pt idx="32042">
                  <c:v>1.1019338401770744</c:v>
                </c:pt>
                <c:pt idx="32043">
                  <c:v>1.1023139377651501</c:v>
                </c:pt>
                <c:pt idx="32044">
                  <c:v>1.1023625093029801</c:v>
                </c:pt>
                <c:pt idx="32045">
                  <c:v>1.1032435896049402</c:v>
                </c:pt>
                <c:pt idx="32046">
                  <c:v>1.1028598425633096</c:v>
                </c:pt>
                <c:pt idx="32047">
                  <c:v>1.1017581327659816</c:v>
                </c:pt>
                <c:pt idx="32048">
                  <c:v>1.1025736082440085</c:v>
                </c:pt>
                <c:pt idx="32049">
                  <c:v>1.1021654871805444</c:v>
                </c:pt>
                <c:pt idx="32050">
                  <c:v>1.1020252570371669</c:v>
                </c:pt>
                <c:pt idx="32051">
                  <c:v>1.101518280863635</c:v>
                </c:pt>
                <c:pt idx="32052">
                  <c:v>1.1029644859857328</c:v>
                </c:pt>
                <c:pt idx="32053">
                  <c:v>1.1017461989886719</c:v>
                </c:pt>
                <c:pt idx="32054">
                  <c:v>1.1030818718921622</c:v>
                </c:pt>
                <c:pt idx="32055">
                  <c:v>1.1020808573185521</c:v>
                </c:pt>
                <c:pt idx="32056">
                  <c:v>1.102079451951079</c:v>
                </c:pt>
                <c:pt idx="32057">
                  <c:v>1.102660053348723</c:v>
                </c:pt>
                <c:pt idx="32058">
                  <c:v>1.1016887612935913</c:v>
                </c:pt>
                <c:pt idx="32059">
                  <c:v>1.1026088637134246</c:v>
                </c:pt>
                <c:pt idx="32060">
                  <c:v>1.1026669142743881</c:v>
                </c:pt>
                <c:pt idx="32061">
                  <c:v>1.1025315054790852</c:v>
                </c:pt>
                <c:pt idx="32062">
                  <c:v>1.1019565433286469</c:v>
                </c:pt>
                <c:pt idx="32063">
                  <c:v>1.1026392555601023</c:v>
                </c:pt>
                <c:pt idx="32064">
                  <c:v>1.1029340897724147</c:v>
                </c:pt>
                <c:pt idx="32065">
                  <c:v>1.1026649361550001</c:v>
                </c:pt>
                <c:pt idx="32066">
                  <c:v>1.1024712230994127</c:v>
                </c:pt>
                <c:pt idx="32067">
                  <c:v>1.1019373645933646</c:v>
                </c:pt>
                <c:pt idx="32068">
                  <c:v>1.1030048439160991</c:v>
                </c:pt>
                <c:pt idx="32069">
                  <c:v>1.1020446265930375</c:v>
                </c:pt>
                <c:pt idx="32070">
                  <c:v>1.1018724417132411</c:v>
                </c:pt>
                <c:pt idx="32071">
                  <c:v>1.1021300286337035</c:v>
                </c:pt>
                <c:pt idx="32072">
                  <c:v>1.1032436070509624</c:v>
                </c:pt>
                <c:pt idx="32073">
                  <c:v>1.1013892977409916</c:v>
                </c:pt>
                <c:pt idx="32074">
                  <c:v>1.1018152050318446</c:v>
                </c:pt>
                <c:pt idx="32075">
                  <c:v>1.1019885751421521</c:v>
                </c:pt>
                <c:pt idx="32076">
                  <c:v>1.1022519065403387</c:v>
                </c:pt>
                <c:pt idx="32077">
                  <c:v>1.1022461053673203</c:v>
                </c:pt>
                <c:pt idx="32078">
                  <c:v>1.10243676751612</c:v>
                </c:pt>
                <c:pt idx="32079">
                  <c:v>1.1039255372051975</c:v>
                </c:pt>
                <c:pt idx="32080">
                  <c:v>1.1018100315936414</c:v>
                </c:pt>
                <c:pt idx="32081">
                  <c:v>1.1025402981604249</c:v>
                </c:pt>
                <c:pt idx="32082">
                  <c:v>1.1026279019867238</c:v>
                </c:pt>
                <c:pt idx="32083">
                  <c:v>1.1031115998098404</c:v>
                </c:pt>
                <c:pt idx="32084">
                  <c:v>1.1029307970478057</c:v>
                </c:pt>
                <c:pt idx="32085">
                  <c:v>1.1030953367506005</c:v>
                </c:pt>
                <c:pt idx="32086">
                  <c:v>1.1034539355527926</c:v>
                </c:pt>
                <c:pt idx="32087">
                  <c:v>1.1011209331319498</c:v>
                </c:pt>
                <c:pt idx="32088">
                  <c:v>1.1016603773712406</c:v>
                </c:pt>
                <c:pt idx="32089">
                  <c:v>1.101827397981666</c:v>
                </c:pt>
                <c:pt idx="32090">
                  <c:v>1.1027298765579001</c:v>
                </c:pt>
                <c:pt idx="32091">
                  <c:v>1.103234306966695</c:v>
                </c:pt>
                <c:pt idx="32092">
                  <c:v>1.1015397206154016</c:v>
                </c:pt>
                <c:pt idx="32093">
                  <c:v>1.102982396779334</c:v>
                </c:pt>
                <c:pt idx="32094">
                  <c:v>1.1015743673183782</c:v>
                </c:pt>
                <c:pt idx="32095">
                  <c:v>1.1027604575064522</c:v>
                </c:pt>
                <c:pt idx="32096">
                  <c:v>1.1026513339307842</c:v>
                </c:pt>
                <c:pt idx="32097">
                  <c:v>1.1013455402125056</c:v>
                </c:pt>
                <c:pt idx="32098">
                  <c:v>1.1027503880662777</c:v>
                </c:pt>
                <c:pt idx="32099">
                  <c:v>1.1018749955637306</c:v>
                </c:pt>
                <c:pt idx="32100">
                  <c:v>1.1021297361947009</c:v>
                </c:pt>
                <c:pt idx="32101">
                  <c:v>1.1026263011418509</c:v>
                </c:pt>
                <c:pt idx="32102">
                  <c:v>1.1028418389315913</c:v>
                </c:pt>
                <c:pt idx="32103">
                  <c:v>1.1025391298002669</c:v>
                </c:pt>
                <c:pt idx="32104">
                  <c:v>1.1019433303905066</c:v>
                </c:pt>
                <c:pt idx="32105">
                  <c:v>1.1029309834581302</c:v>
                </c:pt>
                <c:pt idx="32106">
                  <c:v>1.1012468523892123</c:v>
                </c:pt>
                <c:pt idx="32107">
                  <c:v>1.1022619659462884</c:v>
                </c:pt>
                <c:pt idx="32108">
                  <c:v>1.1024128734360812</c:v>
                </c:pt>
                <c:pt idx="32109">
                  <c:v>1.1025123256633746</c:v>
                </c:pt>
                <c:pt idx="32110">
                  <c:v>1.1015890991692414</c:v>
                </c:pt>
                <c:pt idx="32111">
                  <c:v>1.1040640457610813</c:v>
                </c:pt>
                <c:pt idx="32112">
                  <c:v>1.1019660453532165</c:v>
                </c:pt>
                <c:pt idx="32113">
                  <c:v>1.1019800088422362</c:v>
                </c:pt>
                <c:pt idx="32114">
                  <c:v>1.1023693400750363</c:v>
                </c:pt>
                <c:pt idx="32115">
                  <c:v>1.102696013695776</c:v>
                </c:pt>
                <c:pt idx="32116">
                  <c:v>1.1017191423147816</c:v>
                </c:pt>
                <c:pt idx="32117">
                  <c:v>1.1028906828541616</c:v>
                </c:pt>
                <c:pt idx="32118">
                  <c:v>1.1024627561771569</c:v>
                </c:pt>
                <c:pt idx="32119">
                  <c:v>1.1019001693504407</c:v>
                </c:pt>
                <c:pt idx="32120">
                  <c:v>1.1034068833933131</c:v>
                </c:pt>
                <c:pt idx="32121">
                  <c:v>1.1017188089745569</c:v>
                </c:pt>
                <c:pt idx="32122">
                  <c:v>1.1024648889511997</c:v>
                </c:pt>
                <c:pt idx="32123">
                  <c:v>1.1018519660112309</c:v>
                </c:pt>
                <c:pt idx="32124">
                  <c:v>1.1025800349110624</c:v>
                </c:pt>
                <c:pt idx="32125">
                  <c:v>1.1019822285057388</c:v>
                </c:pt>
                <c:pt idx="32126">
                  <c:v>1.103792682063057</c:v>
                </c:pt>
                <c:pt idx="32127">
                  <c:v>1.1028862363385494</c:v>
                </c:pt>
                <c:pt idx="32128">
                  <c:v>1.1031708444952018</c:v>
                </c:pt>
                <c:pt idx="32129">
                  <c:v>1.1030425685700156</c:v>
                </c:pt>
                <c:pt idx="32130">
                  <c:v>1.1025789708446534</c:v>
                </c:pt>
                <c:pt idx="32131">
                  <c:v>1.1017996270901427</c:v>
                </c:pt>
                <c:pt idx="32132">
                  <c:v>1.1032237412407706</c:v>
                </c:pt>
                <c:pt idx="32133">
                  <c:v>1.1023490193693146</c:v>
                </c:pt>
                <c:pt idx="32134">
                  <c:v>1.1017701147096464</c:v>
                </c:pt>
                <c:pt idx="32135">
                  <c:v>1.1031474212722208</c:v>
                </c:pt>
                <c:pt idx="32136">
                  <c:v>1.1020802193062784</c:v>
                </c:pt>
                <c:pt idx="32137">
                  <c:v>1.1009614849037554</c:v>
                </c:pt>
                <c:pt idx="32138">
                  <c:v>1.1015481810139318</c:v>
                </c:pt>
                <c:pt idx="32139">
                  <c:v>1.1021387827802063</c:v>
                </c:pt>
                <c:pt idx="32140">
                  <c:v>1.1022142641828754</c:v>
                </c:pt>
                <c:pt idx="32141">
                  <c:v>1.1024951026715279</c:v>
                </c:pt>
                <c:pt idx="32142">
                  <c:v>1.1025826466520785</c:v>
                </c:pt>
                <c:pt idx="32143">
                  <c:v>1.1031335256271328</c:v>
                </c:pt>
                <c:pt idx="32144">
                  <c:v>1.102847586704411</c:v>
                </c:pt>
                <c:pt idx="32145">
                  <c:v>1.1026594286915379</c:v>
                </c:pt>
                <c:pt idx="32146">
                  <c:v>1.1022832967120557</c:v>
                </c:pt>
                <c:pt idx="32147">
                  <c:v>1.1031686183917357</c:v>
                </c:pt>
                <c:pt idx="32148">
                  <c:v>1.1015382713772917</c:v>
                </c:pt>
                <c:pt idx="32149">
                  <c:v>1.1020481681790473</c:v>
                </c:pt>
                <c:pt idx="32150">
                  <c:v>1.1023283728762412</c:v>
                </c:pt>
                <c:pt idx="32151">
                  <c:v>1.1023227087299061</c:v>
                </c:pt>
                <c:pt idx="32152">
                  <c:v>1.1028602635292144</c:v>
                </c:pt>
                <c:pt idx="32153">
                  <c:v>1.1028637803347505</c:v>
                </c:pt>
                <c:pt idx="32154">
                  <c:v>1.1013322139346553</c:v>
                </c:pt>
                <c:pt idx="32155">
                  <c:v>1.1038525954654748</c:v>
                </c:pt>
                <c:pt idx="32156">
                  <c:v>1.1033533989179902</c:v>
                </c:pt>
                <c:pt idx="32157">
                  <c:v>1.1013345576413616</c:v>
                </c:pt>
                <c:pt idx="32158">
                  <c:v>1.1015411027450814</c:v>
                </c:pt>
                <c:pt idx="32159">
                  <c:v>1.1017880776129951</c:v>
                </c:pt>
                <c:pt idx="32160">
                  <c:v>1.1027764229338592</c:v>
                </c:pt>
                <c:pt idx="32161">
                  <c:v>1.1027504202582656</c:v>
                </c:pt>
                <c:pt idx="32162">
                  <c:v>1.1012849710570971</c:v>
                </c:pt>
                <c:pt idx="32163">
                  <c:v>1.1028413768476035</c:v>
                </c:pt>
                <c:pt idx="32164">
                  <c:v>1.102491543642443</c:v>
                </c:pt>
                <c:pt idx="32165">
                  <c:v>1.1018167428395029</c:v>
                </c:pt>
                <c:pt idx="32166">
                  <c:v>1.1025609354483272</c:v>
                </c:pt>
                <c:pt idx="32167">
                  <c:v>1.1037167431809214</c:v>
                </c:pt>
                <c:pt idx="32168">
                  <c:v>1.1026088843307245</c:v>
                </c:pt>
                <c:pt idx="32169">
                  <c:v>1.10355142587704</c:v>
                </c:pt>
                <c:pt idx="32170">
                  <c:v>1.1021149420161926</c:v>
                </c:pt>
                <c:pt idx="32171">
                  <c:v>1.1020950558991858</c:v>
                </c:pt>
                <c:pt idx="32172">
                  <c:v>1.1022142641828752</c:v>
                </c:pt>
                <c:pt idx="32173">
                  <c:v>1.1024689528599154</c:v>
                </c:pt>
                <c:pt idx="32174">
                  <c:v>1.101893270286245</c:v>
                </c:pt>
                <c:pt idx="32175">
                  <c:v>1.1025303751463635</c:v>
                </c:pt>
                <c:pt idx="32176">
                  <c:v>1.1018830123467633</c:v>
                </c:pt>
                <c:pt idx="32177">
                  <c:v>1.1032044894692299</c:v>
                </c:pt>
                <c:pt idx="32178">
                  <c:v>1.1030625080073246</c:v>
                </c:pt>
                <c:pt idx="32179">
                  <c:v>1.1028549376455412</c:v>
                </c:pt>
                <c:pt idx="32180">
                  <c:v>1.1022226864226776</c:v>
                </c:pt>
                <c:pt idx="32181">
                  <c:v>1.1016771553984943</c:v>
                </c:pt>
                <c:pt idx="32182">
                  <c:v>1.1031195390822726</c:v>
                </c:pt>
                <c:pt idx="32183">
                  <c:v>1.1023471278358414</c:v>
                </c:pt>
                <c:pt idx="32184">
                  <c:v>1.1020421921252179</c:v>
                </c:pt>
                <c:pt idx="32185">
                  <c:v>1.1023826966966905</c:v>
                </c:pt>
                <c:pt idx="32186">
                  <c:v>1.1027366467602255</c:v>
                </c:pt>
                <c:pt idx="32187">
                  <c:v>1.1030831605134679</c:v>
                </c:pt>
                <c:pt idx="32188">
                  <c:v>1.1022946075236613</c:v>
                </c:pt>
                <c:pt idx="32189">
                  <c:v>1.1012860283302275</c:v>
                </c:pt>
                <c:pt idx="32190">
                  <c:v>1.1031101378931405</c:v>
                </c:pt>
                <c:pt idx="32191">
                  <c:v>1.1026550021049188</c:v>
                </c:pt>
                <c:pt idx="32192">
                  <c:v>1.1019334705604855</c:v>
                </c:pt>
                <c:pt idx="32193">
                  <c:v>1.1020954144123298</c:v>
                </c:pt>
                <c:pt idx="32194">
                  <c:v>1.1034671985412445</c:v>
                </c:pt>
                <c:pt idx="32195">
                  <c:v>1.1013631491101807</c:v>
                </c:pt>
                <c:pt idx="32196">
                  <c:v>1.101850988169276</c:v>
                </c:pt>
                <c:pt idx="32197">
                  <c:v>1.1022896623039569</c:v>
                </c:pt>
                <c:pt idx="32198">
                  <c:v>1.1018992339967886</c:v>
                </c:pt>
                <c:pt idx="32199">
                  <c:v>1.1012351969121936</c:v>
                </c:pt>
                <c:pt idx="32200">
                  <c:v>1.1029074605702951</c:v>
                </c:pt>
                <c:pt idx="32201">
                  <c:v>1.1032596405894293</c:v>
                </c:pt>
                <c:pt idx="32202">
                  <c:v>1.1038107975160936</c:v>
                </c:pt>
                <c:pt idx="32203">
                  <c:v>1.1018886095454363</c:v>
                </c:pt>
                <c:pt idx="32204">
                  <c:v>1.1024481647295483</c:v>
                </c:pt>
                <c:pt idx="32205">
                  <c:v>1.1017787863408781</c:v>
                </c:pt>
                <c:pt idx="32206">
                  <c:v>1.1022054944561017</c:v>
                </c:pt>
                <c:pt idx="32207">
                  <c:v>1.102698403339524</c:v>
                </c:pt>
                <c:pt idx="32208">
                  <c:v>1.1020688291841012</c:v>
                </c:pt>
                <c:pt idx="32209">
                  <c:v>1.1029906745206388</c:v>
                </c:pt>
                <c:pt idx="32210">
                  <c:v>1.1022355953844682</c:v>
                </c:pt>
                <c:pt idx="32211">
                  <c:v>1.1025655152366813</c:v>
                </c:pt>
                <c:pt idx="32212">
                  <c:v>1.1023041726939138</c:v>
                </c:pt>
                <c:pt idx="32213">
                  <c:v>1.1023575040124547</c:v>
                </c:pt>
                <c:pt idx="32214">
                  <c:v>1.1020176026093957</c:v>
                </c:pt>
                <c:pt idx="32215">
                  <c:v>1.1013779793600424</c:v>
                </c:pt>
                <c:pt idx="32216">
                  <c:v>1.1021552110532751</c:v>
                </c:pt>
                <c:pt idx="32217">
                  <c:v>1.1016458001085048</c:v>
                </c:pt>
                <c:pt idx="32218">
                  <c:v>1.1023361785815662</c:v>
                </c:pt>
                <c:pt idx="32219">
                  <c:v>1.1015864223591996</c:v>
                </c:pt>
                <c:pt idx="32220">
                  <c:v>1.1023236201762361</c:v>
                </c:pt>
                <c:pt idx="32221">
                  <c:v>1.1019545140312927</c:v>
                </c:pt>
                <c:pt idx="32222">
                  <c:v>1.1015620331952307</c:v>
                </c:pt>
                <c:pt idx="32223">
                  <c:v>1.1013614392009754</c:v>
                </c:pt>
                <c:pt idx="32224">
                  <c:v>1.1022240685547238</c:v>
                </c:pt>
                <c:pt idx="32225">
                  <c:v>1.1010645240761969</c:v>
                </c:pt>
                <c:pt idx="32226">
                  <c:v>1.1030148192563949</c:v>
                </c:pt>
                <c:pt idx="32227">
                  <c:v>1.1024292994711085</c:v>
                </c:pt>
                <c:pt idx="32228">
                  <c:v>1.1018191757144578</c:v>
                </c:pt>
                <c:pt idx="32229">
                  <c:v>1.1021479741025213</c:v>
                </c:pt>
                <c:pt idx="32230">
                  <c:v>1.1025173943152624</c:v>
                </c:pt>
                <c:pt idx="32231">
                  <c:v>1.1033605511075295</c:v>
                </c:pt>
                <c:pt idx="32232">
                  <c:v>1.1025871728755976</c:v>
                </c:pt>
                <c:pt idx="32233">
                  <c:v>1.1023122934094773</c:v>
                </c:pt>
                <c:pt idx="32234">
                  <c:v>1.1024915436424432</c:v>
                </c:pt>
                <c:pt idx="32235">
                  <c:v>1.1018973442723974</c:v>
                </c:pt>
                <c:pt idx="32236">
                  <c:v>1.103711141677199</c:v>
                </c:pt>
                <c:pt idx="32237">
                  <c:v>1.101993025592529</c:v>
                </c:pt>
                <c:pt idx="32238">
                  <c:v>1.1019541374456985</c:v>
                </c:pt>
                <c:pt idx="32239">
                  <c:v>1.1029836207030634</c:v>
                </c:pt>
                <c:pt idx="32240">
                  <c:v>1.1025545015035976</c:v>
                </c:pt>
                <c:pt idx="32241">
                  <c:v>1.1015638314385401</c:v>
                </c:pt>
                <c:pt idx="32242">
                  <c:v>1.1031087374733721</c:v>
                </c:pt>
                <c:pt idx="32243">
                  <c:v>1.1016699165041748</c:v>
                </c:pt>
                <c:pt idx="32244">
                  <c:v>1.1020602053280439</c:v>
                </c:pt>
                <c:pt idx="32245">
                  <c:v>1.1023487302836719</c:v>
                </c:pt>
                <c:pt idx="32246">
                  <c:v>1.1019196863302683</c:v>
                </c:pt>
                <c:pt idx="32247">
                  <c:v>1.1020369487690442</c:v>
                </c:pt>
                <c:pt idx="32248">
                  <c:v>1.1022605020654055</c:v>
                </c:pt>
                <c:pt idx="32249">
                  <c:v>1.1021350524789297</c:v>
                </c:pt>
                <c:pt idx="32250">
                  <c:v>1.1039182640065148</c:v>
                </c:pt>
                <c:pt idx="32251">
                  <c:v>1.1023616590552181</c:v>
                </c:pt>
                <c:pt idx="32252">
                  <c:v>1.1031411750319537</c:v>
                </c:pt>
                <c:pt idx="32253">
                  <c:v>1.1012234826450957</c:v>
                </c:pt>
                <c:pt idx="32254">
                  <c:v>1.1014648039138877</c:v>
                </c:pt>
                <c:pt idx="32255">
                  <c:v>1.1033556600103493</c:v>
                </c:pt>
                <c:pt idx="32256">
                  <c:v>1.103035428908945</c:v>
                </c:pt>
                <c:pt idx="32257">
                  <c:v>1.1035337448952061</c:v>
                </c:pt>
                <c:pt idx="32258">
                  <c:v>1.1026009036190378</c:v>
                </c:pt>
                <c:pt idx="32259">
                  <c:v>1.103215406580381</c:v>
                </c:pt>
                <c:pt idx="32260">
                  <c:v>1.1020366368895347</c:v>
                </c:pt>
                <c:pt idx="32261">
                  <c:v>1.1021608153806071</c:v>
                </c:pt>
                <c:pt idx="32262">
                  <c:v>1.1035878971894333</c:v>
                </c:pt>
                <c:pt idx="32263">
                  <c:v>1.1022364627349948</c:v>
                </c:pt>
                <c:pt idx="32264">
                  <c:v>1.1030861735638866</c:v>
                </c:pt>
                <c:pt idx="32265">
                  <c:v>1.1021395550318884</c:v>
                </c:pt>
                <c:pt idx="32266">
                  <c:v>1.1026180404826114</c:v>
                </c:pt>
                <c:pt idx="32267">
                  <c:v>1.1030472189470724</c:v>
                </c:pt>
                <c:pt idx="32268">
                  <c:v>1.1023165475306445</c:v>
                </c:pt>
                <c:pt idx="32269">
                  <c:v>1.1016139422547198</c:v>
                </c:pt>
                <c:pt idx="32270">
                  <c:v>1.1022767199556749</c:v>
                </c:pt>
                <c:pt idx="32271">
                  <c:v>1.1026747945505111</c:v>
                </c:pt>
                <c:pt idx="32272">
                  <c:v>1.101301096244159</c:v>
                </c:pt>
                <c:pt idx="32273">
                  <c:v>1.103387021410541</c:v>
                </c:pt>
                <c:pt idx="32274">
                  <c:v>1.1016541372684323</c:v>
                </c:pt>
                <c:pt idx="32275">
                  <c:v>1.1033182187614525</c:v>
                </c:pt>
                <c:pt idx="32276">
                  <c:v>1.1028063692730599</c:v>
                </c:pt>
                <c:pt idx="32277">
                  <c:v>1.1021067723667624</c:v>
                </c:pt>
                <c:pt idx="32278">
                  <c:v>1.1013777164378746</c:v>
                </c:pt>
                <c:pt idx="32279">
                  <c:v>1.1020198496789273</c:v>
                </c:pt>
                <c:pt idx="32280">
                  <c:v>1.1023278749138583</c:v>
                </c:pt>
                <c:pt idx="32281">
                  <c:v>1.1016628476102763</c:v>
                </c:pt>
                <c:pt idx="32282">
                  <c:v>1.1029367803337762</c:v>
                </c:pt>
                <c:pt idx="32283">
                  <c:v>1.102073490019706</c:v>
                </c:pt>
                <c:pt idx="32284">
                  <c:v>1.102634570476108</c:v>
                </c:pt>
                <c:pt idx="32285">
                  <c:v>1.1012086911445245</c:v>
                </c:pt>
                <c:pt idx="32286">
                  <c:v>1.1029755964432715</c:v>
                </c:pt>
                <c:pt idx="32287">
                  <c:v>1.1030996584491564</c:v>
                </c:pt>
                <c:pt idx="32288">
                  <c:v>1.1006742992659055</c:v>
                </c:pt>
                <c:pt idx="32289">
                  <c:v>1.1026717984230934</c:v>
                </c:pt>
                <c:pt idx="32290">
                  <c:v>1.1026070614558467</c:v>
                </c:pt>
                <c:pt idx="32291">
                  <c:v>1.1021313224624554</c:v>
                </c:pt>
                <c:pt idx="32292">
                  <c:v>1.1029318074154426</c:v>
                </c:pt>
                <c:pt idx="32293">
                  <c:v>1.1026311751708233</c:v>
                </c:pt>
                <c:pt idx="32294">
                  <c:v>1.1028813351086744</c:v>
                </c:pt>
                <c:pt idx="32295">
                  <c:v>1.1018763241433707</c:v>
                </c:pt>
                <c:pt idx="32296">
                  <c:v>1.1022520951372807</c:v>
                </c:pt>
                <c:pt idx="32297">
                  <c:v>1.1021338227998005</c:v>
                </c:pt>
                <c:pt idx="32298">
                  <c:v>1.1033702243040893</c:v>
                </c:pt>
                <c:pt idx="32299">
                  <c:v>1.1018515467854118</c:v>
                </c:pt>
                <c:pt idx="32300">
                  <c:v>1.1016270271950606</c:v>
                </c:pt>
                <c:pt idx="32301">
                  <c:v>1.1013888994486134</c:v>
                </c:pt>
                <c:pt idx="32302">
                  <c:v>1.1025591498589273</c:v>
                </c:pt>
                <c:pt idx="32303">
                  <c:v>1.1033204830316006</c:v>
                </c:pt>
                <c:pt idx="32304">
                  <c:v>1.102990184881576</c:v>
                </c:pt>
                <c:pt idx="32305">
                  <c:v>1.102606432465097</c:v>
                </c:pt>
                <c:pt idx="32306">
                  <c:v>1.1016243389558784</c:v>
                </c:pt>
                <c:pt idx="32307">
                  <c:v>1.1018200512018788</c:v>
                </c:pt>
                <c:pt idx="32308">
                  <c:v>1.1016718029283363</c:v>
                </c:pt>
                <c:pt idx="32309">
                  <c:v>1.102816032192887</c:v>
                </c:pt>
                <c:pt idx="32310">
                  <c:v>1.1033305088528191</c:v>
                </c:pt>
                <c:pt idx="32311">
                  <c:v>1.1024423100666181</c:v>
                </c:pt>
                <c:pt idx="32312">
                  <c:v>1.1026292285033212</c:v>
                </c:pt>
                <c:pt idx="32313">
                  <c:v>1.1013408576612695</c:v>
                </c:pt>
                <c:pt idx="32314">
                  <c:v>1.1038330746521841</c:v>
                </c:pt>
                <c:pt idx="32315">
                  <c:v>1.1019554449127005</c:v>
                </c:pt>
                <c:pt idx="32316">
                  <c:v>1.1015438576218881</c:v>
                </c:pt>
                <c:pt idx="32317">
                  <c:v>1.1025218014891114</c:v>
                </c:pt>
                <c:pt idx="32318">
                  <c:v>1.1009470595517761</c:v>
                </c:pt>
                <c:pt idx="32319">
                  <c:v>1.1018338647977499</c:v>
                </c:pt>
                <c:pt idx="32320">
                  <c:v>1.1029252904677687</c:v>
                </c:pt>
                <c:pt idx="32321">
                  <c:v>1.1019491019333998</c:v>
                </c:pt>
                <c:pt idx="32322">
                  <c:v>1.1019228423109118</c:v>
                </c:pt>
                <c:pt idx="32323">
                  <c:v>1.1015533434758797</c:v>
                </c:pt>
                <c:pt idx="32324">
                  <c:v>1.1021951714302556</c:v>
                </c:pt>
                <c:pt idx="32325">
                  <c:v>1.1025989972684114</c:v>
                </c:pt>
                <c:pt idx="32326">
                  <c:v>1.1022243244037935</c:v>
                </c:pt>
                <c:pt idx="32327">
                  <c:v>1.1022366576873159</c:v>
                </c:pt>
                <c:pt idx="32328">
                  <c:v>1.1026714340977273</c:v>
                </c:pt>
                <c:pt idx="32329">
                  <c:v>1.1021189577256274</c:v>
                </c:pt>
                <c:pt idx="32330">
                  <c:v>1.1036078564513276</c:v>
                </c:pt>
                <c:pt idx="32331">
                  <c:v>1.1025055411119147</c:v>
                </c:pt>
                <c:pt idx="32332">
                  <c:v>1.1029874794747219</c:v>
                </c:pt>
                <c:pt idx="32333">
                  <c:v>1.1034811940449925</c:v>
                </c:pt>
                <c:pt idx="32334">
                  <c:v>1.1025108674824444</c:v>
                </c:pt>
                <c:pt idx="32335">
                  <c:v>1.1020921921126341</c:v>
                </c:pt>
                <c:pt idx="32336">
                  <c:v>1.1022958455082714</c:v>
                </c:pt>
                <c:pt idx="32337">
                  <c:v>1.1028149731643566</c:v>
                </c:pt>
                <c:pt idx="32338">
                  <c:v>1.1019707076693519</c:v>
                </c:pt>
                <c:pt idx="32339">
                  <c:v>1.1027859808318137</c:v>
                </c:pt>
                <c:pt idx="32340">
                  <c:v>1.1028759943957236</c:v>
                </c:pt>
                <c:pt idx="32341">
                  <c:v>1.101733404288342</c:v>
                </c:pt>
                <c:pt idx="32342">
                  <c:v>1.1021159957528643</c:v>
                </c:pt>
                <c:pt idx="32343">
                  <c:v>1.1028211933383401</c:v>
                </c:pt>
                <c:pt idx="32344">
                  <c:v>1.1021041658114488</c:v>
                </c:pt>
                <c:pt idx="32345">
                  <c:v>1.1025739748180039</c:v>
                </c:pt>
                <c:pt idx="32346">
                  <c:v>1.1017624353603119</c:v>
                </c:pt>
                <c:pt idx="32347">
                  <c:v>1.1019550917548333</c:v>
                </c:pt>
                <c:pt idx="32348">
                  <c:v>1.1024712281847486</c:v>
                </c:pt>
                <c:pt idx="32349">
                  <c:v>1.1014991343155687</c:v>
                </c:pt>
                <c:pt idx="32350">
                  <c:v>1.1023138286453771</c:v>
                </c:pt>
                <c:pt idx="32351">
                  <c:v>1.1016248530385546</c:v>
                </c:pt>
                <c:pt idx="32352">
                  <c:v>1.1021203202622305</c:v>
                </c:pt>
                <c:pt idx="32353">
                  <c:v>1.1026222759070903</c:v>
                </c:pt>
                <c:pt idx="32354">
                  <c:v>1.1020261608052813</c:v>
                </c:pt>
                <c:pt idx="32355">
                  <c:v>1.1026125320116826</c:v>
                </c:pt>
                <c:pt idx="32356">
                  <c:v>1.1025604497352486</c:v>
                </c:pt>
                <c:pt idx="32357">
                  <c:v>1.1021410977521442</c:v>
                </c:pt>
                <c:pt idx="32358">
                  <c:v>1.1021001325574118</c:v>
                </c:pt>
                <c:pt idx="32359">
                  <c:v>1.1017866317264693</c:v>
                </c:pt>
                <c:pt idx="32360">
                  <c:v>1.1022612195672661</c:v>
                </c:pt>
                <c:pt idx="32361">
                  <c:v>1.1014306212268272</c:v>
                </c:pt>
                <c:pt idx="32362">
                  <c:v>1.1029974322784128</c:v>
                </c:pt>
                <c:pt idx="32363">
                  <c:v>1.1032682782549228</c:v>
                </c:pt>
                <c:pt idx="32364">
                  <c:v>1.1023722155589857</c:v>
                </c:pt>
                <c:pt idx="32365">
                  <c:v>1.1021310915378617</c:v>
                </c:pt>
                <c:pt idx="32366">
                  <c:v>1.1026264875054361</c:v>
                </c:pt>
                <c:pt idx="32367">
                  <c:v>1.102191279176133</c:v>
                </c:pt>
                <c:pt idx="32368">
                  <c:v>1.1030112942347101</c:v>
                </c:pt>
                <c:pt idx="32369">
                  <c:v>1.1022155543637124</c:v>
                </c:pt>
                <c:pt idx="32370">
                  <c:v>1.1022541021001697</c:v>
                </c:pt>
                <c:pt idx="32371">
                  <c:v>1.1022966351114181</c:v>
                </c:pt>
                <c:pt idx="32372">
                  <c:v>1.1028647318577658</c:v>
                </c:pt>
                <c:pt idx="32373">
                  <c:v>1.1023431432127024</c:v>
                </c:pt>
                <c:pt idx="32374">
                  <c:v>1.1024648889511997</c:v>
                </c:pt>
                <c:pt idx="32375">
                  <c:v>1.103450863057956</c:v>
                </c:pt>
                <c:pt idx="32376">
                  <c:v>1.1026065168160959</c:v>
                </c:pt>
                <c:pt idx="32377">
                  <c:v>1.1025097809192415</c:v>
                </c:pt>
                <c:pt idx="32378">
                  <c:v>1.1029627096768306</c:v>
                </c:pt>
                <c:pt idx="32379">
                  <c:v>1.1010193220064068</c:v>
                </c:pt>
                <c:pt idx="32380">
                  <c:v>1.1033492426936171</c:v>
                </c:pt>
                <c:pt idx="32381">
                  <c:v>1.1015451640343787</c:v>
                </c:pt>
                <c:pt idx="32382">
                  <c:v>1.1026145662093585</c:v>
                </c:pt>
                <c:pt idx="32383">
                  <c:v>1.1025508843297798</c:v>
                </c:pt>
                <c:pt idx="32384">
                  <c:v>1.1035468597653015</c:v>
                </c:pt>
                <c:pt idx="32385">
                  <c:v>1.1019990161154609</c:v>
                </c:pt>
                <c:pt idx="32386">
                  <c:v>1.1025589808689868</c:v>
                </c:pt>
                <c:pt idx="32387">
                  <c:v>1.1016730305754818</c:v>
                </c:pt>
                <c:pt idx="32388">
                  <c:v>1.1028559971070293</c:v>
                </c:pt>
                <c:pt idx="32389">
                  <c:v>1.1021868448719221</c:v>
                </c:pt>
                <c:pt idx="32390">
                  <c:v>1.103206247756831</c:v>
                </c:pt>
                <c:pt idx="32391">
                  <c:v>1.1016640728003553</c:v>
                </c:pt>
                <c:pt idx="32392">
                  <c:v>1.10199826332008</c:v>
                </c:pt>
                <c:pt idx="32393">
                  <c:v>1.1032731968700809</c:v>
                </c:pt>
                <c:pt idx="32394">
                  <c:v>1.1031578186043436</c:v>
                </c:pt>
                <c:pt idx="32395">
                  <c:v>1.1031246174996974</c:v>
                </c:pt>
                <c:pt idx="32396">
                  <c:v>1.1020066248336147</c:v>
                </c:pt>
                <c:pt idx="32397">
                  <c:v>1.102964982166633</c:v>
                </c:pt>
                <c:pt idx="32398">
                  <c:v>1.1023052458182292</c:v>
                </c:pt>
                <c:pt idx="32399">
                  <c:v>1.1024606551043841</c:v>
                </c:pt>
                <c:pt idx="32400">
                  <c:v>1.1024364523145198</c:v>
                </c:pt>
                <c:pt idx="32401">
                  <c:v>1.1023117350541445</c:v>
                </c:pt>
                <c:pt idx="32402">
                  <c:v>1.1024868429395727</c:v>
                </c:pt>
                <c:pt idx="32403">
                  <c:v>1.1039899407998821</c:v>
                </c:pt>
                <c:pt idx="32404">
                  <c:v>1.1017992309043969</c:v>
                </c:pt>
                <c:pt idx="32405">
                  <c:v>1.1029392249353087</c:v>
                </c:pt>
                <c:pt idx="32406">
                  <c:v>1.1019976969144869</c:v>
                </c:pt>
                <c:pt idx="32407">
                  <c:v>1.1031356589494485</c:v>
                </c:pt>
                <c:pt idx="32408">
                  <c:v>1.1020216789544026</c:v>
                </c:pt>
                <c:pt idx="32409">
                  <c:v>1.1036356774692286</c:v>
                </c:pt>
                <c:pt idx="32410">
                  <c:v>1.1028890321132063</c:v>
                </c:pt>
                <c:pt idx="32411">
                  <c:v>1.1018768793877718</c:v>
                </c:pt>
                <c:pt idx="32412">
                  <c:v>1.1023901161907339</c:v>
                </c:pt>
                <c:pt idx="32413">
                  <c:v>1.1008605538137377</c:v>
                </c:pt>
                <c:pt idx="32414">
                  <c:v>1.10157756491764</c:v>
                </c:pt>
                <c:pt idx="32415">
                  <c:v>1.1020813585403682</c:v>
                </c:pt>
                <c:pt idx="32416">
                  <c:v>1.1035767139432129</c:v>
                </c:pt>
                <c:pt idx="32417">
                  <c:v>1.1022054944561017</c:v>
                </c:pt>
                <c:pt idx="32418">
                  <c:v>1.1023404912113663</c:v>
                </c:pt>
                <c:pt idx="32419">
                  <c:v>1.1030607048123775</c:v>
                </c:pt>
                <c:pt idx="32420">
                  <c:v>1.1018610122000065</c:v>
                </c:pt>
                <c:pt idx="32421">
                  <c:v>1.1012093181386904</c:v>
                </c:pt>
                <c:pt idx="32422">
                  <c:v>1.1021507320389898</c:v>
                </c:pt>
                <c:pt idx="32423">
                  <c:v>1.1027087448605573</c:v>
                </c:pt>
                <c:pt idx="32424">
                  <c:v>1.1021367169132152</c:v>
                </c:pt>
                <c:pt idx="32425">
                  <c:v>1.1026466502661729</c:v>
                </c:pt>
                <c:pt idx="32426">
                  <c:v>1.1015077297960811</c:v>
                </c:pt>
                <c:pt idx="32427">
                  <c:v>1.102798604060742</c:v>
                </c:pt>
                <c:pt idx="32428">
                  <c:v>1.1017758064050245</c:v>
                </c:pt>
                <c:pt idx="32429">
                  <c:v>1.1017128048205524</c:v>
                </c:pt>
                <c:pt idx="32430">
                  <c:v>1.1027608741522639</c:v>
                </c:pt>
                <c:pt idx="32431">
                  <c:v>1.1021261913274807</c:v>
                </c:pt>
                <c:pt idx="32432">
                  <c:v>1.1022483590858534</c:v>
                </c:pt>
                <c:pt idx="32433">
                  <c:v>1.1033995074265583</c:v>
                </c:pt>
                <c:pt idx="32434">
                  <c:v>1.1024526849400498</c:v>
                </c:pt>
                <c:pt idx="32435">
                  <c:v>1.1020788487602646</c:v>
                </c:pt>
                <c:pt idx="32436">
                  <c:v>1.1016730305754818</c:v>
                </c:pt>
                <c:pt idx="32437">
                  <c:v>1.1010557740690454</c:v>
                </c:pt>
                <c:pt idx="32438">
                  <c:v>1.10309321060167</c:v>
                </c:pt>
                <c:pt idx="32439">
                  <c:v>1.1021058698822737</c:v>
                </c:pt>
                <c:pt idx="32440">
                  <c:v>1.101621630576711</c:v>
                </c:pt>
                <c:pt idx="32441">
                  <c:v>1.1026186937902367</c:v>
                </c:pt>
                <c:pt idx="32442">
                  <c:v>1.1027039704712946</c:v>
                </c:pt>
                <c:pt idx="32443">
                  <c:v>1.102020070381051</c:v>
                </c:pt>
                <c:pt idx="32444">
                  <c:v>1.1025105882846202</c:v>
                </c:pt>
                <c:pt idx="32445">
                  <c:v>1.1026409405784143</c:v>
                </c:pt>
                <c:pt idx="32446">
                  <c:v>1.1039490653537054</c:v>
                </c:pt>
                <c:pt idx="32447">
                  <c:v>1.1019122418889022</c:v>
                </c:pt>
                <c:pt idx="32448">
                  <c:v>1.1023543813814687</c:v>
                </c:pt>
                <c:pt idx="32449">
                  <c:v>1.1025315402998135</c:v>
                </c:pt>
                <c:pt idx="32450">
                  <c:v>1.1019576764914709</c:v>
                </c:pt>
                <c:pt idx="32451">
                  <c:v>1.101549542230627</c:v>
                </c:pt>
                <c:pt idx="32452">
                  <c:v>1.1019135542950458</c:v>
                </c:pt>
                <c:pt idx="32453">
                  <c:v>1.1013627063165676</c:v>
                </c:pt>
                <c:pt idx="32454">
                  <c:v>1.1023634990320674</c:v>
                </c:pt>
                <c:pt idx="32455">
                  <c:v>1.1018565579365842</c:v>
                </c:pt>
                <c:pt idx="32456">
                  <c:v>1.1016086740121871</c:v>
                </c:pt>
                <c:pt idx="32457">
                  <c:v>1.1018433759667696</c:v>
                </c:pt>
                <c:pt idx="32458">
                  <c:v>1.1020351465396763</c:v>
                </c:pt>
                <c:pt idx="32459">
                  <c:v>1.102601260104717</c:v>
                </c:pt>
                <c:pt idx="32460">
                  <c:v>1.10140276021557</c:v>
                </c:pt>
                <c:pt idx="32461">
                  <c:v>1.1032293201833441</c:v>
                </c:pt>
                <c:pt idx="32462">
                  <c:v>1.1025329557185402</c:v>
                </c:pt>
                <c:pt idx="32463">
                  <c:v>1.1013868981603219</c:v>
                </c:pt>
                <c:pt idx="32464">
                  <c:v>1.1028447265799917</c:v>
                </c:pt>
                <c:pt idx="32465">
                  <c:v>1.1024146388366634</c:v>
                </c:pt>
                <c:pt idx="32466">
                  <c:v>1.1023635603225463</c:v>
                </c:pt>
                <c:pt idx="32467">
                  <c:v>1.1021608489746655</c:v>
                </c:pt>
                <c:pt idx="32468">
                  <c:v>1.1022506293061456</c:v>
                </c:pt>
                <c:pt idx="32469">
                  <c:v>1.1018465361439167</c:v>
                </c:pt>
                <c:pt idx="32470">
                  <c:v>1.1021245249903211</c:v>
                </c:pt>
                <c:pt idx="32471">
                  <c:v>1.1015185512058736</c:v>
                </c:pt>
                <c:pt idx="32472">
                  <c:v>1.1014892422970417</c:v>
                </c:pt>
                <c:pt idx="32473">
                  <c:v>1.1014674004513831</c:v>
                </c:pt>
                <c:pt idx="32474">
                  <c:v>1.1016805152855038</c:v>
                </c:pt>
                <c:pt idx="32475">
                  <c:v>1.1020135389465227</c:v>
                </c:pt>
                <c:pt idx="32476">
                  <c:v>1.1022962847401869</c:v>
                </c:pt>
                <c:pt idx="32477">
                  <c:v>1.1025305438142545</c:v>
                </c:pt>
                <c:pt idx="32478">
                  <c:v>1.1022474011936505</c:v>
                </c:pt>
                <c:pt idx="32479">
                  <c:v>1.1008032132586469</c:v>
                </c:pt>
                <c:pt idx="32480">
                  <c:v>1.1023299710327559</c:v>
                </c:pt>
                <c:pt idx="32481">
                  <c:v>1.1024110703340135</c:v>
                </c:pt>
                <c:pt idx="32482">
                  <c:v>1.1018729518127457</c:v>
                </c:pt>
                <c:pt idx="32483">
                  <c:v>1.1022439439272618</c:v>
                </c:pt>
                <c:pt idx="32484">
                  <c:v>1.1023356392317607</c:v>
                </c:pt>
                <c:pt idx="32485">
                  <c:v>1.1012187605723347</c:v>
                </c:pt>
                <c:pt idx="32486">
                  <c:v>1.1018421888010255</c:v>
                </c:pt>
                <c:pt idx="32487">
                  <c:v>1.1023496153058781</c:v>
                </c:pt>
                <c:pt idx="32488">
                  <c:v>1.1018018947703725</c:v>
                </c:pt>
                <c:pt idx="32489">
                  <c:v>1.1017645585460059</c:v>
                </c:pt>
                <c:pt idx="32490">
                  <c:v>1.1015504012210693</c:v>
                </c:pt>
                <c:pt idx="32491">
                  <c:v>1.102982898839999</c:v>
                </c:pt>
                <c:pt idx="32492">
                  <c:v>1.1020837283373062</c:v>
                </c:pt>
                <c:pt idx="32493">
                  <c:v>1.103455078068875</c:v>
                </c:pt>
                <c:pt idx="32494">
                  <c:v>1.1031505566467987</c:v>
                </c:pt>
                <c:pt idx="32495">
                  <c:v>1.1019494717873861</c:v>
                </c:pt>
                <c:pt idx="32496">
                  <c:v>1.1018710874661863</c:v>
                </c:pt>
                <c:pt idx="32497">
                  <c:v>1.1023230555621244</c:v>
                </c:pt>
                <c:pt idx="32498">
                  <c:v>1.1016754553470107</c:v>
                </c:pt>
                <c:pt idx="32499">
                  <c:v>1.1033426155113768</c:v>
                </c:pt>
                <c:pt idx="32500">
                  <c:v>1.1019042220644026</c:v>
                </c:pt>
                <c:pt idx="32501">
                  <c:v>1.1016571837540439</c:v>
                </c:pt>
                <c:pt idx="32502">
                  <c:v>1.1025970467953823</c:v>
                </c:pt>
                <c:pt idx="32503">
                  <c:v>1.1027152137582954</c:v>
                </c:pt>
                <c:pt idx="32504">
                  <c:v>1.1029642995057023</c:v>
                </c:pt>
                <c:pt idx="32505">
                  <c:v>1.1008701941038532</c:v>
                </c:pt>
                <c:pt idx="32506">
                  <c:v>1.1025918875730902</c:v>
                </c:pt>
                <c:pt idx="32507">
                  <c:v>1.1027386372898529</c:v>
                </c:pt>
                <c:pt idx="32508">
                  <c:v>1.1024372665591911</c:v>
                </c:pt>
                <c:pt idx="32509">
                  <c:v>1.1022742974322941</c:v>
                </c:pt>
                <c:pt idx="32510">
                  <c:v>1.1015578925596232</c:v>
                </c:pt>
                <c:pt idx="32511">
                  <c:v>1.1025686594663622</c:v>
                </c:pt>
                <c:pt idx="32512">
                  <c:v>1.1029266126642685</c:v>
                </c:pt>
                <c:pt idx="32513">
                  <c:v>1.1019509305920514</c:v>
                </c:pt>
                <c:pt idx="32514">
                  <c:v>1.1024877985888049</c:v>
                </c:pt>
                <c:pt idx="32515">
                  <c:v>1.1030809951568206</c:v>
                </c:pt>
                <c:pt idx="32516">
                  <c:v>1.1017326311265645</c:v>
                </c:pt>
                <c:pt idx="32517">
                  <c:v>1.1027117401163167</c:v>
                </c:pt>
                <c:pt idx="32518">
                  <c:v>1.102623763296726</c:v>
                </c:pt>
                <c:pt idx="32519">
                  <c:v>1.1041028082348734</c:v>
                </c:pt>
                <c:pt idx="32520">
                  <c:v>1.1017292853624872</c:v>
                </c:pt>
                <c:pt idx="32521">
                  <c:v>1.1023881972573981</c:v>
                </c:pt>
                <c:pt idx="32522">
                  <c:v>1.1018308928410949</c:v>
                </c:pt>
                <c:pt idx="32523">
                  <c:v>1.1018364461855275</c:v>
                </c:pt>
                <c:pt idx="32524">
                  <c:v>1.1031561958336686</c:v>
                </c:pt>
                <c:pt idx="32525">
                  <c:v>1.1025281471148201</c:v>
                </c:pt>
                <c:pt idx="32526">
                  <c:v>1.1029735698645975</c:v>
                </c:pt>
                <c:pt idx="32527">
                  <c:v>1.1023021714763128</c:v>
                </c:pt>
                <c:pt idx="32528">
                  <c:v>1.1023466760171006</c:v>
                </c:pt>
                <c:pt idx="32529">
                  <c:v>1.1016422055651864</c:v>
                </c:pt>
                <c:pt idx="32530">
                  <c:v>1.1019882165985122</c:v>
                </c:pt>
                <c:pt idx="32531">
                  <c:v>1.102220589507608</c:v>
                </c:pt>
                <c:pt idx="32532">
                  <c:v>1.1030176327644534</c:v>
                </c:pt>
                <c:pt idx="32533">
                  <c:v>1.1020071807493081</c:v>
                </c:pt>
                <c:pt idx="32534">
                  <c:v>1.101805216488813</c:v>
                </c:pt>
                <c:pt idx="32535">
                  <c:v>1.1026015716695297</c:v>
                </c:pt>
                <c:pt idx="32536">
                  <c:v>1.1017389118098193</c:v>
                </c:pt>
                <c:pt idx="32537">
                  <c:v>1.1022042038152589</c:v>
                </c:pt>
                <c:pt idx="32538">
                  <c:v>1.1025542071851431</c:v>
                </c:pt>
                <c:pt idx="32539">
                  <c:v>1.1031103673956082</c:v>
                </c:pt>
                <c:pt idx="32540">
                  <c:v>1.1015684179726961</c:v>
                </c:pt>
                <c:pt idx="32541">
                  <c:v>1.101479562872552</c:v>
                </c:pt>
                <c:pt idx="32542">
                  <c:v>1.1031921096949466</c:v>
                </c:pt>
                <c:pt idx="32543">
                  <c:v>1.102888147952503</c:v>
                </c:pt>
                <c:pt idx="32544">
                  <c:v>1.1022457831781403</c:v>
                </c:pt>
                <c:pt idx="32545">
                  <c:v>1.1020239802900613</c:v>
                </c:pt>
                <c:pt idx="32546">
                  <c:v>1.1026845675025008</c:v>
                </c:pt>
                <c:pt idx="32547">
                  <c:v>1.1020146628155667</c:v>
                </c:pt>
                <c:pt idx="32548">
                  <c:v>1.1030406505082351</c:v>
                </c:pt>
                <c:pt idx="32549">
                  <c:v>1.1027774446521383</c:v>
                </c:pt>
                <c:pt idx="32550">
                  <c:v>1.1013468456603976</c:v>
                </c:pt>
                <c:pt idx="32551">
                  <c:v>1.1022704432614012</c:v>
                </c:pt>
                <c:pt idx="32552">
                  <c:v>1.1024314234383856</c:v>
                </c:pt>
                <c:pt idx="32553">
                  <c:v>1.1011028809752188</c:v>
                </c:pt>
                <c:pt idx="32554">
                  <c:v>1.1021204976025307</c:v>
                </c:pt>
                <c:pt idx="32555">
                  <c:v>1.10214696708606</c:v>
                </c:pt>
                <c:pt idx="32556">
                  <c:v>1.1027591548134015</c:v>
                </c:pt>
                <c:pt idx="32557">
                  <c:v>1.102257838086828</c:v>
                </c:pt>
                <c:pt idx="32558">
                  <c:v>1.1026037727044795</c:v>
                </c:pt>
                <c:pt idx="32559">
                  <c:v>1.1024292939870159</c:v>
                </c:pt>
                <c:pt idx="32560">
                  <c:v>1.1031071394445624</c:v>
                </c:pt>
                <c:pt idx="32561">
                  <c:v>1.1013348342622049</c:v>
                </c:pt>
                <c:pt idx="32562">
                  <c:v>1.1030692366218617</c:v>
                </c:pt>
                <c:pt idx="32563">
                  <c:v>1.1019191214699655</c:v>
                </c:pt>
                <c:pt idx="32564">
                  <c:v>1.1011064590724695</c:v>
                </c:pt>
                <c:pt idx="32565">
                  <c:v>1.1025014639686266</c:v>
                </c:pt>
                <c:pt idx="32566">
                  <c:v>1.1025548519963149</c:v>
                </c:pt>
                <c:pt idx="32567">
                  <c:v>1.1018245745644271</c:v>
                </c:pt>
                <c:pt idx="32568">
                  <c:v>1.1011015303668232</c:v>
                </c:pt>
                <c:pt idx="32569">
                  <c:v>1.1031610535582568</c:v>
                </c:pt>
                <c:pt idx="32570">
                  <c:v>1.1024071579835613</c:v>
                </c:pt>
                <c:pt idx="32571">
                  <c:v>1.1010990489149262</c:v>
                </c:pt>
                <c:pt idx="32572">
                  <c:v>1.1004316085596257</c:v>
                </c:pt>
                <c:pt idx="32573">
                  <c:v>1.102673977333235</c:v>
                </c:pt>
                <c:pt idx="32574">
                  <c:v>1.1015590344271695</c:v>
                </c:pt>
                <c:pt idx="32575">
                  <c:v>1.1033280509811816</c:v>
                </c:pt>
                <c:pt idx="32576">
                  <c:v>1.1029044136969073</c:v>
                </c:pt>
                <c:pt idx="32577">
                  <c:v>1.1032041854146679</c:v>
                </c:pt>
                <c:pt idx="32578">
                  <c:v>1.1018026883083947</c:v>
                </c:pt>
                <c:pt idx="32579">
                  <c:v>1.1017891559822108</c:v>
                </c:pt>
                <c:pt idx="32580">
                  <c:v>1.1019263967145034</c:v>
                </c:pt>
                <c:pt idx="32581">
                  <c:v>1.1014440700346433</c:v>
                </c:pt>
                <c:pt idx="32582">
                  <c:v>1.1030745622448141</c:v>
                </c:pt>
                <c:pt idx="32583">
                  <c:v>1.1019176377064477</c:v>
                </c:pt>
                <c:pt idx="32584">
                  <c:v>1.1028564219819674</c:v>
                </c:pt>
                <c:pt idx="32585">
                  <c:v>1.1018671968827833</c:v>
                </c:pt>
                <c:pt idx="32586">
                  <c:v>1.1019383129757341</c:v>
                </c:pt>
                <c:pt idx="32587">
                  <c:v>1.1027734339067246</c:v>
                </c:pt>
                <c:pt idx="32588">
                  <c:v>1.1020673876457052</c:v>
                </c:pt>
                <c:pt idx="32589">
                  <c:v>1.1025346473256679</c:v>
                </c:pt>
                <c:pt idx="32590">
                  <c:v>1.1027535288083168</c:v>
                </c:pt>
                <c:pt idx="32591">
                  <c:v>1.1028178870749081</c:v>
                </c:pt>
                <c:pt idx="32592">
                  <c:v>1.1009438113424586</c:v>
                </c:pt>
                <c:pt idx="32593">
                  <c:v>1.1009183984493534</c:v>
                </c:pt>
                <c:pt idx="32594">
                  <c:v>1.1023010438919967</c:v>
                </c:pt>
                <c:pt idx="32595">
                  <c:v>1.1025512275992844</c:v>
                </c:pt>
                <c:pt idx="32596">
                  <c:v>1.1009041723273507</c:v>
                </c:pt>
                <c:pt idx="32597">
                  <c:v>1.1011143029560906</c:v>
                </c:pt>
                <c:pt idx="32598">
                  <c:v>1.1026691684449963</c:v>
                </c:pt>
                <c:pt idx="32599">
                  <c:v>1.1029975983894087</c:v>
                </c:pt>
                <c:pt idx="32600">
                  <c:v>1.103961029205764</c:v>
                </c:pt>
                <c:pt idx="32601">
                  <c:v>1.1025517146948003</c:v>
                </c:pt>
                <c:pt idx="32602">
                  <c:v>1.1020368058601722</c:v>
                </c:pt>
                <c:pt idx="32603">
                  <c:v>1.1024751426251131</c:v>
                </c:pt>
                <c:pt idx="32604">
                  <c:v>1.1018956504566237</c:v>
                </c:pt>
                <c:pt idx="32605">
                  <c:v>1.1027556623703376</c:v>
                </c:pt>
                <c:pt idx="32606">
                  <c:v>1.1028972574175966</c:v>
                </c:pt>
                <c:pt idx="32607">
                  <c:v>1.102350231256209</c:v>
                </c:pt>
                <c:pt idx="32608">
                  <c:v>1.1022630214339479</c:v>
                </c:pt>
                <c:pt idx="32609">
                  <c:v>1.1022072230672213</c:v>
                </c:pt>
                <c:pt idx="32610">
                  <c:v>1.1010278571831584</c:v>
                </c:pt>
                <c:pt idx="32611">
                  <c:v>1.1016789948718746</c:v>
                </c:pt>
                <c:pt idx="32612">
                  <c:v>1.1023606385692069</c:v>
                </c:pt>
                <c:pt idx="32613">
                  <c:v>1.103043994668625</c:v>
                </c:pt>
                <c:pt idx="32614">
                  <c:v>1.1023154810863953</c:v>
                </c:pt>
                <c:pt idx="32615">
                  <c:v>1.1023988455584293</c:v>
                </c:pt>
                <c:pt idx="32616">
                  <c:v>1.1027676978612844</c:v>
                </c:pt>
                <c:pt idx="32617">
                  <c:v>1.1019735179513914</c:v>
                </c:pt>
                <c:pt idx="32618">
                  <c:v>1.1023635603225463</c:v>
                </c:pt>
                <c:pt idx="32619">
                  <c:v>1.1015141426845205</c:v>
                </c:pt>
                <c:pt idx="32620">
                  <c:v>1.1025261890956668</c:v>
                </c:pt>
                <c:pt idx="32621">
                  <c:v>1.1021949046686927</c:v>
                </c:pt>
                <c:pt idx="32622">
                  <c:v>1.1024429556241349</c:v>
                </c:pt>
                <c:pt idx="32623">
                  <c:v>1.10251025587634</c:v>
                </c:pt>
                <c:pt idx="32624">
                  <c:v>1.1030459126653371</c:v>
                </c:pt>
                <c:pt idx="32625">
                  <c:v>1.1026939176094441</c:v>
                </c:pt>
                <c:pt idx="32626">
                  <c:v>1.10164319562351</c:v>
                </c:pt>
                <c:pt idx="32627">
                  <c:v>1.1024999784526865</c:v>
                </c:pt>
                <c:pt idx="32628">
                  <c:v>1.1015995412353281</c:v>
                </c:pt>
                <c:pt idx="32629">
                  <c:v>1.1028211933383401</c:v>
                </c:pt>
                <c:pt idx="32630">
                  <c:v>1.1023104970060689</c:v>
                </c:pt>
                <c:pt idx="32631">
                  <c:v>1.102550817510294</c:v>
                </c:pt>
                <c:pt idx="32632">
                  <c:v>1.1008862167879747</c:v>
                </c:pt>
                <c:pt idx="32633">
                  <c:v>1.1017481654740697</c:v>
                </c:pt>
                <c:pt idx="32634">
                  <c:v>1.101374381918677</c:v>
                </c:pt>
                <c:pt idx="32635">
                  <c:v>1.1032476773614726</c:v>
                </c:pt>
                <c:pt idx="32636">
                  <c:v>1.1019902708533855</c:v>
                </c:pt>
                <c:pt idx="32637">
                  <c:v>1.1022993579840974</c:v>
                </c:pt>
                <c:pt idx="32638">
                  <c:v>1.1020584403763234</c:v>
                </c:pt>
                <c:pt idx="32639">
                  <c:v>1.1009387723018642</c:v>
                </c:pt>
                <c:pt idx="32640">
                  <c:v>1.1025035629413547</c:v>
                </c:pt>
                <c:pt idx="32641">
                  <c:v>1.1030185326770421</c:v>
                </c:pt>
                <c:pt idx="32642">
                  <c:v>1.101897158452845</c:v>
                </c:pt>
                <c:pt idx="32643">
                  <c:v>1.1022624180596097</c:v>
                </c:pt>
                <c:pt idx="32644">
                  <c:v>1.1025987819583716</c:v>
                </c:pt>
                <c:pt idx="32645">
                  <c:v>1.1008800474726457</c:v>
                </c:pt>
                <c:pt idx="32646">
                  <c:v>1.1013682043871889</c:v>
                </c:pt>
                <c:pt idx="32647">
                  <c:v>1.1023556611026821</c:v>
                </c:pt>
                <c:pt idx="32648">
                  <c:v>1.1036656700017389</c:v>
                </c:pt>
                <c:pt idx="32649">
                  <c:v>1.1025185719783799</c:v>
                </c:pt>
                <c:pt idx="32650">
                  <c:v>1.1020316414850968</c:v>
                </c:pt>
                <c:pt idx="32651">
                  <c:v>1.102117307503133</c:v>
                </c:pt>
                <c:pt idx="32652">
                  <c:v>1.10258318442443</c:v>
                </c:pt>
                <c:pt idx="32653">
                  <c:v>1.1015165955729933</c:v>
                </c:pt>
                <c:pt idx="32654">
                  <c:v>1.1012694930831037</c:v>
                </c:pt>
                <c:pt idx="32655">
                  <c:v>1.1026948932607288</c:v>
                </c:pt>
                <c:pt idx="32656">
                  <c:v>1.1015742066854854</c:v>
                </c:pt>
                <c:pt idx="32657">
                  <c:v>1.1025607074768642</c:v>
                </c:pt>
                <c:pt idx="32658">
                  <c:v>1.1029700907563902</c:v>
                </c:pt>
                <c:pt idx="32659">
                  <c:v>1.1022261482486893</c:v>
                </c:pt>
                <c:pt idx="32660">
                  <c:v>1.1032223557716696</c:v>
                </c:pt>
                <c:pt idx="32661">
                  <c:v>1.1027399576766603</c:v>
                </c:pt>
                <c:pt idx="32662">
                  <c:v>1.1023217285810076</c:v>
                </c:pt>
                <c:pt idx="32663">
                  <c:v>1.1014605972579568</c:v>
                </c:pt>
                <c:pt idx="32664">
                  <c:v>1.1032484222678427</c:v>
                </c:pt>
                <c:pt idx="32665">
                  <c:v>1.1016445971020026</c:v>
                </c:pt>
                <c:pt idx="32666">
                  <c:v>1.1031938411073725</c:v>
                </c:pt>
                <c:pt idx="32667">
                  <c:v>1.1017790166246899</c:v>
                </c:pt>
                <c:pt idx="32668">
                  <c:v>1.1025870630951491</c:v>
                </c:pt>
                <c:pt idx="32669">
                  <c:v>1.1019764947603965</c:v>
                </c:pt>
                <c:pt idx="32670">
                  <c:v>1.1018796417621946</c:v>
                </c:pt>
                <c:pt idx="32671">
                  <c:v>1.1032100063445414</c:v>
                </c:pt>
                <c:pt idx="32672">
                  <c:v>1.1015722087540654</c:v>
                </c:pt>
                <c:pt idx="32673">
                  <c:v>1.1017084954613179</c:v>
                </c:pt>
                <c:pt idx="32674">
                  <c:v>1.1009923995367126</c:v>
                </c:pt>
                <c:pt idx="32675">
                  <c:v>1.1009956047293972</c:v>
                </c:pt>
                <c:pt idx="32676">
                  <c:v>1.1020995235735536</c:v>
                </c:pt>
                <c:pt idx="32677">
                  <c:v>1.1028484667890832</c:v>
                </c:pt>
                <c:pt idx="32678">
                  <c:v>1.1037616189148267</c:v>
                </c:pt>
                <c:pt idx="32679">
                  <c:v>1.1019643797209291</c:v>
                </c:pt>
                <c:pt idx="32680">
                  <c:v>1.1027443864821955</c:v>
                </c:pt>
                <c:pt idx="32681">
                  <c:v>1.1038936795931342</c:v>
                </c:pt>
                <c:pt idx="32682">
                  <c:v>1.1021737038212891</c:v>
                </c:pt>
                <c:pt idx="32683">
                  <c:v>1.1023587053814146</c:v>
                </c:pt>
                <c:pt idx="32684">
                  <c:v>1.1022555317702696</c:v>
                </c:pt>
                <c:pt idx="32685">
                  <c:v>1.1022147708645527</c:v>
                </c:pt>
                <c:pt idx="32686">
                  <c:v>1.103339562374875</c:v>
                </c:pt>
                <c:pt idx="32687">
                  <c:v>1.1017534502683475</c:v>
                </c:pt>
                <c:pt idx="32688">
                  <c:v>1.1023139976761647</c:v>
                </c:pt>
                <c:pt idx="32689">
                  <c:v>1.1024050347404806</c:v>
                </c:pt>
                <c:pt idx="32690">
                  <c:v>1.1014085697430496</c:v>
                </c:pt>
                <c:pt idx="32691">
                  <c:v>1.1027373169369836</c:v>
                </c:pt>
                <c:pt idx="32692">
                  <c:v>1.1019578612921099</c:v>
                </c:pt>
                <c:pt idx="32693">
                  <c:v>1.1025102766166699</c:v>
                </c:pt>
                <c:pt idx="32694">
                  <c:v>1.101343847751691</c:v>
                </c:pt>
                <c:pt idx="32695">
                  <c:v>1.1023796980745708</c:v>
                </c:pt>
                <c:pt idx="32696">
                  <c:v>1.1021141184582315</c:v>
                </c:pt>
                <c:pt idx="32697">
                  <c:v>1.1030130676101488</c:v>
                </c:pt>
                <c:pt idx="32698">
                  <c:v>1.1022093116023848</c:v>
                </c:pt>
                <c:pt idx="32699">
                  <c:v>1.1021678164455857</c:v>
                </c:pt>
                <c:pt idx="32700">
                  <c:v>1.1027035392093523</c:v>
                </c:pt>
                <c:pt idx="32701">
                  <c:v>1.1030395790272109</c:v>
                </c:pt>
                <c:pt idx="32702">
                  <c:v>1.102801992433194</c:v>
                </c:pt>
                <c:pt idx="32703">
                  <c:v>1.1025896053984545</c:v>
                </c:pt>
                <c:pt idx="32704">
                  <c:v>1.1029834189848278</c:v>
                </c:pt>
                <c:pt idx="32705">
                  <c:v>1.1017097513642171</c:v>
                </c:pt>
                <c:pt idx="32706">
                  <c:v>1.102962346273124</c:v>
                </c:pt>
                <c:pt idx="32707">
                  <c:v>1.1032786973957316</c:v>
                </c:pt>
                <c:pt idx="32708">
                  <c:v>1.1029662632895851</c:v>
                </c:pt>
                <c:pt idx="32709">
                  <c:v>1.1025966260445665</c:v>
                </c:pt>
                <c:pt idx="32710">
                  <c:v>1.1012115600366459</c:v>
                </c:pt>
                <c:pt idx="32711">
                  <c:v>1.10237969033338</c:v>
                </c:pt>
                <c:pt idx="32712">
                  <c:v>1.1017272005770298</c:v>
                </c:pt>
                <c:pt idx="32713">
                  <c:v>1.1029032734688993</c:v>
                </c:pt>
                <c:pt idx="32714">
                  <c:v>1.1018316040933946</c:v>
                </c:pt>
                <c:pt idx="32715">
                  <c:v>1.1022074851810184</c:v>
                </c:pt>
                <c:pt idx="32716">
                  <c:v>1.1016064362229356</c:v>
                </c:pt>
                <c:pt idx="32717">
                  <c:v>1.1013425423123244</c:v>
                </c:pt>
                <c:pt idx="32718">
                  <c:v>1.1014205581129806</c:v>
                </c:pt>
                <c:pt idx="32719">
                  <c:v>1.102527455740967</c:v>
                </c:pt>
                <c:pt idx="32720">
                  <c:v>1.1026274974833938</c:v>
                </c:pt>
                <c:pt idx="32721">
                  <c:v>1.1013426907952029</c:v>
                </c:pt>
                <c:pt idx="32722">
                  <c:v>1.1031171304072647</c:v>
                </c:pt>
                <c:pt idx="32723">
                  <c:v>1.1026388569827044</c:v>
                </c:pt>
                <c:pt idx="32724">
                  <c:v>1.1023040021704946</c:v>
                </c:pt>
                <c:pt idx="32725">
                  <c:v>1.100799515176998</c:v>
                </c:pt>
                <c:pt idx="32726">
                  <c:v>1.1020920057848091</c:v>
                </c:pt>
                <c:pt idx="32727">
                  <c:v>1.1025538630191829</c:v>
                </c:pt>
                <c:pt idx="32728">
                  <c:v>1.1025540320887224</c:v>
                </c:pt>
                <c:pt idx="32729">
                  <c:v>1.1028928203171304</c:v>
                </c:pt>
                <c:pt idx="32730">
                  <c:v>1.1017487372446546</c:v>
                </c:pt>
                <c:pt idx="32731">
                  <c:v>1.1014933518513357</c:v>
                </c:pt>
                <c:pt idx="32732">
                  <c:v>1.1022404050893235</c:v>
                </c:pt>
                <c:pt idx="32733">
                  <c:v>1.1024735281030176</c:v>
                </c:pt>
                <c:pt idx="32734">
                  <c:v>1.1016747576097687</c:v>
                </c:pt>
                <c:pt idx="32735">
                  <c:v>1.1015537537168272</c:v>
                </c:pt>
                <c:pt idx="32736">
                  <c:v>1.1028616711206511</c:v>
                </c:pt>
                <c:pt idx="32737">
                  <c:v>1.1033531914663259</c:v>
                </c:pt>
                <c:pt idx="32738">
                  <c:v>1.1011112802608909</c:v>
                </c:pt>
                <c:pt idx="32739">
                  <c:v>1.101676331822155</c:v>
                </c:pt>
                <c:pt idx="32740">
                  <c:v>1.1028568703893797</c:v>
                </c:pt>
                <c:pt idx="32741">
                  <c:v>1.1025166150969856</c:v>
                </c:pt>
                <c:pt idx="32742">
                  <c:v>1.1025634392238921</c:v>
                </c:pt>
                <c:pt idx="32743">
                  <c:v>1.1011304483353297</c:v>
                </c:pt>
                <c:pt idx="32744">
                  <c:v>1.1030017794825211</c:v>
                </c:pt>
                <c:pt idx="32745">
                  <c:v>1.1019159641363401</c:v>
                </c:pt>
                <c:pt idx="32746">
                  <c:v>1.1019319778741974</c:v>
                </c:pt>
                <c:pt idx="32747">
                  <c:v>1.1008903946694555</c:v>
                </c:pt>
                <c:pt idx="32748">
                  <c:v>1.1029579060390065</c:v>
                </c:pt>
                <c:pt idx="32749">
                  <c:v>1.1018071831935632</c:v>
                </c:pt>
                <c:pt idx="32750">
                  <c:v>1.1030711163721532</c:v>
                </c:pt>
                <c:pt idx="32751">
                  <c:v>1.1022275487802882</c:v>
                </c:pt>
                <c:pt idx="32752">
                  <c:v>1.102334483754686</c:v>
                </c:pt>
                <c:pt idx="32753">
                  <c:v>1.1021796486360971</c:v>
                </c:pt>
                <c:pt idx="32754">
                  <c:v>1.1016767436627106</c:v>
                </c:pt>
                <c:pt idx="32755">
                  <c:v>1.1029307775798882</c:v>
                </c:pt>
                <c:pt idx="32756">
                  <c:v>1.1025034177158706</c:v>
                </c:pt>
                <c:pt idx="32757">
                  <c:v>1.1018746295649258</c:v>
                </c:pt>
                <c:pt idx="32758">
                  <c:v>1.1033690822966946</c:v>
                </c:pt>
                <c:pt idx="32759">
                  <c:v>1.1028243315999935</c:v>
                </c:pt>
                <c:pt idx="32760">
                  <c:v>1.1011703234663972</c:v>
                </c:pt>
                <c:pt idx="32761">
                  <c:v>1.1023751415565839</c:v>
                </c:pt>
                <c:pt idx="32762">
                  <c:v>1.1019571156211332</c:v>
                </c:pt>
                <c:pt idx="32763">
                  <c:v>1.1016352847179172</c:v>
                </c:pt>
                <c:pt idx="32764">
                  <c:v>1.1034808828744447</c:v>
                </c:pt>
                <c:pt idx="32765">
                  <c:v>1.1023850538227591</c:v>
                </c:pt>
                <c:pt idx="32766">
                  <c:v>1.1009067460350976</c:v>
                </c:pt>
                <c:pt idx="32767">
                  <c:v>1.103222079428712</c:v>
                </c:pt>
                <c:pt idx="32768">
                  <c:v>1.1019703521475037</c:v>
                </c:pt>
                <c:pt idx="32769">
                  <c:v>1.1005831332336269</c:v>
                </c:pt>
                <c:pt idx="32770">
                  <c:v>1.1014708362333048</c:v>
                </c:pt>
                <c:pt idx="32771">
                  <c:v>1.1021106131400136</c:v>
                </c:pt>
                <c:pt idx="32772">
                  <c:v>1.1020229064481208</c:v>
                </c:pt>
                <c:pt idx="32773">
                  <c:v>1.1034715719776174</c:v>
                </c:pt>
                <c:pt idx="32774">
                  <c:v>1.1025600446371957</c:v>
                </c:pt>
                <c:pt idx="32775">
                  <c:v>1.1031567183955682</c:v>
                </c:pt>
                <c:pt idx="32776">
                  <c:v>1.1032767666263479</c:v>
                </c:pt>
                <c:pt idx="32777">
                  <c:v>1.1036777237814592</c:v>
                </c:pt>
                <c:pt idx="32778">
                  <c:v>1.1008797756001287</c:v>
                </c:pt>
                <c:pt idx="32779">
                  <c:v>1.1032469182794276</c:v>
                </c:pt>
                <c:pt idx="32780">
                  <c:v>1.1011646747822583</c:v>
                </c:pt>
                <c:pt idx="32781">
                  <c:v>1.1020545834152615</c:v>
                </c:pt>
                <c:pt idx="32782">
                  <c:v>1.1025530755572976</c:v>
                </c:pt>
                <c:pt idx="32783">
                  <c:v>1.1013292243075739</c:v>
                </c:pt>
                <c:pt idx="32784">
                  <c:v>1.1020024000803408</c:v>
                </c:pt>
                <c:pt idx="32785">
                  <c:v>1.1023326812571461</c:v>
                </c:pt>
                <c:pt idx="32786">
                  <c:v>1.1024959250823603</c:v>
                </c:pt>
                <c:pt idx="32787">
                  <c:v>1.1016939526994023</c:v>
                </c:pt>
                <c:pt idx="32788">
                  <c:v>1.1019409087804319</c:v>
                </c:pt>
                <c:pt idx="32789">
                  <c:v>1.1012926092946009</c:v>
                </c:pt>
                <c:pt idx="32790">
                  <c:v>1.10310037942812</c:v>
                </c:pt>
                <c:pt idx="32791">
                  <c:v>1.101087149204566</c:v>
                </c:pt>
                <c:pt idx="32792">
                  <c:v>1.1025880830181198</c:v>
                </c:pt>
                <c:pt idx="32793">
                  <c:v>1.1018854050362552</c:v>
                </c:pt>
                <c:pt idx="32794">
                  <c:v>1.1018211520315579</c:v>
                </c:pt>
                <c:pt idx="32795">
                  <c:v>1.1020450817239622</c:v>
                </c:pt>
                <c:pt idx="32796">
                  <c:v>1.1029944882962959</c:v>
                </c:pt>
                <c:pt idx="32797">
                  <c:v>1.101398705972664</c:v>
                </c:pt>
                <c:pt idx="32798">
                  <c:v>1.1022527311851222</c:v>
                </c:pt>
                <c:pt idx="32799">
                  <c:v>1.10312473468101</c:v>
                </c:pt>
                <c:pt idx="32800">
                  <c:v>1.1009299433653676</c:v>
                </c:pt>
                <c:pt idx="32801">
                  <c:v>1.1026771521454148</c:v>
                </c:pt>
                <c:pt idx="32802">
                  <c:v>1.1025237584900049</c:v>
                </c:pt>
                <c:pt idx="32803">
                  <c:v>1.1025862421751371</c:v>
                </c:pt>
                <c:pt idx="32804">
                  <c:v>1.1023297572852468</c:v>
                </c:pt>
                <c:pt idx="32805">
                  <c:v>1.1021003726426695</c:v>
                </c:pt>
                <c:pt idx="32806">
                  <c:v>1.1038707788438267</c:v>
                </c:pt>
                <c:pt idx="32807">
                  <c:v>1.1012326139704811</c:v>
                </c:pt>
                <c:pt idx="32808">
                  <c:v>1.1013243915178244</c:v>
                </c:pt>
                <c:pt idx="32809">
                  <c:v>1.101717947591019</c:v>
                </c:pt>
                <c:pt idx="32810">
                  <c:v>1.1024741787625687</c:v>
                </c:pt>
                <c:pt idx="32811">
                  <c:v>1.1016267684810164</c:v>
                </c:pt>
                <c:pt idx="32812">
                  <c:v>1.10258258759767</c:v>
                </c:pt>
                <c:pt idx="32813">
                  <c:v>1.1032482451481269</c:v>
                </c:pt>
                <c:pt idx="32814">
                  <c:v>1.1014608874861052</c:v>
                </c:pt>
                <c:pt idx="32815">
                  <c:v>1.1029883242233418</c:v>
                </c:pt>
                <c:pt idx="32816">
                  <c:v>1.1023863520706187</c:v>
                </c:pt>
                <c:pt idx="32817">
                  <c:v>1.1024036013029572</c:v>
                </c:pt>
                <c:pt idx="32818">
                  <c:v>1.1024816556478518</c:v>
                </c:pt>
                <c:pt idx="32819">
                  <c:v>1.1022324116326498</c:v>
                </c:pt>
                <c:pt idx="32820">
                  <c:v>1.1029163934298711</c:v>
                </c:pt>
                <c:pt idx="32821">
                  <c:v>1.1011373571498255</c:v>
                </c:pt>
                <c:pt idx="32822">
                  <c:v>1.1017260705317338</c:v>
                </c:pt>
                <c:pt idx="32823">
                  <c:v>1.1010150856048881</c:v>
                </c:pt>
                <c:pt idx="32824">
                  <c:v>1.1027186332803403</c:v>
                </c:pt>
                <c:pt idx="32825">
                  <c:v>1.101552637476032</c:v>
                </c:pt>
                <c:pt idx="32826">
                  <c:v>1.1028573709116607</c:v>
                </c:pt>
                <c:pt idx="32827">
                  <c:v>1.1014259499955312</c:v>
                </c:pt>
                <c:pt idx="32828">
                  <c:v>1.1023925402723003</c:v>
                </c:pt>
                <c:pt idx="32829">
                  <c:v>1.1031110661492975</c:v>
                </c:pt>
                <c:pt idx="32830">
                  <c:v>1.1011358417419728</c:v>
                </c:pt>
                <c:pt idx="32831">
                  <c:v>1.1015484997783416</c:v>
                </c:pt>
                <c:pt idx="32832">
                  <c:v>1.102458046384307</c:v>
                </c:pt>
                <c:pt idx="32833">
                  <c:v>1.1018686258126822</c:v>
                </c:pt>
                <c:pt idx="32834">
                  <c:v>1.1021150971106617</c:v>
                </c:pt>
                <c:pt idx="32835">
                  <c:v>1.1013047950834973</c:v>
                </c:pt>
                <c:pt idx="32836">
                  <c:v>1.1023850538227593</c:v>
                </c:pt>
                <c:pt idx="32837">
                  <c:v>1.1020452680770298</c:v>
                </c:pt>
                <c:pt idx="32838">
                  <c:v>1.1014179698525075</c:v>
                </c:pt>
                <c:pt idx="32839">
                  <c:v>1.101500251480797</c:v>
                </c:pt>
                <c:pt idx="32840">
                  <c:v>1.1031561585945513</c:v>
                </c:pt>
                <c:pt idx="32841">
                  <c:v>1.1024856955923343</c:v>
                </c:pt>
                <c:pt idx="32842">
                  <c:v>1.1011339013401233</c:v>
                </c:pt>
                <c:pt idx="32843">
                  <c:v>1.1017565351606193</c:v>
                </c:pt>
                <c:pt idx="32844">
                  <c:v>1.1029300800681181</c:v>
                </c:pt>
                <c:pt idx="32845">
                  <c:v>1.1018883582999111</c:v>
                </c:pt>
                <c:pt idx="32846">
                  <c:v>1.1022246847198101</c:v>
                </c:pt>
                <c:pt idx="32847">
                  <c:v>1.1033934977248434</c:v>
                </c:pt>
                <c:pt idx="32848">
                  <c:v>1.1014991966115055</c:v>
                </c:pt>
                <c:pt idx="32849">
                  <c:v>1.1022428168658909</c:v>
                </c:pt>
                <c:pt idx="32850">
                  <c:v>1.1028464493219903</c:v>
                </c:pt>
                <c:pt idx="32851">
                  <c:v>1.1032026971647446</c:v>
                </c:pt>
                <c:pt idx="32852">
                  <c:v>1.1022473412550362</c:v>
                </c:pt>
                <c:pt idx="32853">
                  <c:v>1.1011328057079117</c:v>
                </c:pt>
                <c:pt idx="32854">
                  <c:v>1.1022294608656846</c:v>
                </c:pt>
                <c:pt idx="32855">
                  <c:v>1.1013242381367132</c:v>
                </c:pt>
                <c:pt idx="32856">
                  <c:v>1.1006809239914201</c:v>
                </c:pt>
                <c:pt idx="32857">
                  <c:v>1.1017834285884385</c:v>
                </c:pt>
                <c:pt idx="32858">
                  <c:v>1.1024195089611131</c:v>
                </c:pt>
                <c:pt idx="32859">
                  <c:v>1.1023713711905831</c:v>
                </c:pt>
                <c:pt idx="32860">
                  <c:v>1.1020221170691529</c:v>
                </c:pt>
                <c:pt idx="32861">
                  <c:v>1.1009084555309894</c:v>
                </c:pt>
                <c:pt idx="32862">
                  <c:v>1.1018345945058143</c:v>
                </c:pt>
                <c:pt idx="32863">
                  <c:v>1.1032031326851304</c:v>
                </c:pt>
                <c:pt idx="32864">
                  <c:v>1.1026547454202296</c:v>
                </c:pt>
                <c:pt idx="32865">
                  <c:v>1.1022218150043304</c:v>
                </c:pt>
                <c:pt idx="32866">
                  <c:v>1.1025984871153109</c:v>
                </c:pt>
                <c:pt idx="32867">
                  <c:v>1.1021469843564415</c:v>
                </c:pt>
                <c:pt idx="32868">
                  <c:v>1.1022673096391091</c:v>
                </c:pt>
                <c:pt idx="32869">
                  <c:v>1.1021626289978261</c:v>
                </c:pt>
                <c:pt idx="32870">
                  <c:v>1.1027313098014577</c:v>
                </c:pt>
                <c:pt idx="32871">
                  <c:v>1.1020014722751115</c:v>
                </c:pt>
                <c:pt idx="32872">
                  <c:v>1.1023363226986567</c:v>
                </c:pt>
                <c:pt idx="32873">
                  <c:v>1.1027249884607435</c:v>
                </c:pt>
                <c:pt idx="32874">
                  <c:v>1.1022232149998401</c:v>
                </c:pt>
                <c:pt idx="32875">
                  <c:v>1.1017952298183942</c:v>
                </c:pt>
                <c:pt idx="32876">
                  <c:v>1.1029416117643496</c:v>
                </c:pt>
                <c:pt idx="32877">
                  <c:v>1.1017628504449763</c:v>
                </c:pt>
                <c:pt idx="32878">
                  <c:v>1.1024769190530688</c:v>
                </c:pt>
                <c:pt idx="32879">
                  <c:v>1.1018399290160443</c:v>
                </c:pt>
                <c:pt idx="32880">
                  <c:v>1.1028314013077114</c:v>
                </c:pt>
                <c:pt idx="32881">
                  <c:v>1.1023970396793392</c:v>
                </c:pt>
                <c:pt idx="32882">
                  <c:v>1.1029261241155435</c:v>
                </c:pt>
                <c:pt idx="32883">
                  <c:v>1.1029778101730572</c:v>
                </c:pt>
                <c:pt idx="32884">
                  <c:v>1.1018699653025399</c:v>
                </c:pt>
                <c:pt idx="32885">
                  <c:v>1.1018863447661407</c:v>
                </c:pt>
                <c:pt idx="32886">
                  <c:v>1.100756861032679</c:v>
                </c:pt>
                <c:pt idx="32887">
                  <c:v>1.1024603602245369</c:v>
                </c:pt>
                <c:pt idx="32888">
                  <c:v>1.102526020051964</c:v>
                </c:pt>
                <c:pt idx="32889">
                  <c:v>1.1025109114943421</c:v>
                </c:pt>
                <c:pt idx="32890">
                  <c:v>1.1018342026791001</c:v>
                </c:pt>
                <c:pt idx="32891">
                  <c:v>1.1020895390217744</c:v>
                </c:pt>
                <c:pt idx="32892">
                  <c:v>1.1015847975129247</c:v>
                </c:pt>
                <c:pt idx="32893">
                  <c:v>1.1011257158312986</c:v>
                </c:pt>
                <c:pt idx="32894">
                  <c:v>1.102110069998685</c:v>
                </c:pt>
                <c:pt idx="32895">
                  <c:v>1.102380504437932</c:v>
                </c:pt>
                <c:pt idx="32896">
                  <c:v>1.1029981980909302</c:v>
                </c:pt>
                <c:pt idx="32897">
                  <c:v>1.1025917597879191</c:v>
                </c:pt>
                <c:pt idx="32898">
                  <c:v>1.1021537288707695</c:v>
                </c:pt>
                <c:pt idx="32899">
                  <c:v>1.1019379274777856</c:v>
                </c:pt>
                <c:pt idx="32900">
                  <c:v>1.1023806907789644</c:v>
                </c:pt>
                <c:pt idx="32901">
                  <c:v>1.1025887696244541</c:v>
                </c:pt>
                <c:pt idx="32902">
                  <c:v>1.1017619980518927</c:v>
                </c:pt>
                <c:pt idx="32903">
                  <c:v>1.1013333459464381</c:v>
                </c:pt>
                <c:pt idx="32904">
                  <c:v>1.1039928134126635</c:v>
                </c:pt>
                <c:pt idx="32905">
                  <c:v>1.1025380388063264</c:v>
                </c:pt>
                <c:pt idx="32906">
                  <c:v>1.1019751816395909</c:v>
                </c:pt>
                <c:pt idx="32907">
                  <c:v>1.1021721482026092</c:v>
                </c:pt>
                <c:pt idx="32908">
                  <c:v>1.1033401480055454</c:v>
                </c:pt>
                <c:pt idx="32909">
                  <c:v>1.1012692880391655</c:v>
                </c:pt>
                <c:pt idx="32910">
                  <c:v>1.103293441266826</c:v>
                </c:pt>
                <c:pt idx="32911">
                  <c:v>1.101771060242821</c:v>
                </c:pt>
                <c:pt idx="32912">
                  <c:v>1.1029787008041958</c:v>
                </c:pt>
                <c:pt idx="32913">
                  <c:v>1.1017617294250799</c:v>
                </c:pt>
                <c:pt idx="32914">
                  <c:v>1.1021805774647506</c:v>
                </c:pt>
                <c:pt idx="32915">
                  <c:v>1.1018047304417096</c:v>
                </c:pt>
                <c:pt idx="32916">
                  <c:v>1.1017316492720057</c:v>
                </c:pt>
                <c:pt idx="32917">
                  <c:v>1.1017065115161477</c:v>
                </c:pt>
                <c:pt idx="32918">
                  <c:v>1.1025649263305055</c:v>
                </c:pt>
                <c:pt idx="32919">
                  <c:v>1.1015148274770432</c:v>
                </c:pt>
                <c:pt idx="32920">
                  <c:v>1.1023855392999098</c:v>
                </c:pt>
                <c:pt idx="32921">
                  <c:v>1.1008899565378707</c:v>
                </c:pt>
                <c:pt idx="32922">
                  <c:v>1.1032067356338175</c:v>
                </c:pt>
                <c:pt idx="32923">
                  <c:v>1.1028102885345867</c:v>
                </c:pt>
                <c:pt idx="32924">
                  <c:v>1.1018032533857809</c:v>
                </c:pt>
                <c:pt idx="32925">
                  <c:v>1.1022001047403194</c:v>
                </c:pt>
                <c:pt idx="32926">
                  <c:v>1.1029115109400207</c:v>
                </c:pt>
                <c:pt idx="32927">
                  <c:v>1.102920174984235</c:v>
                </c:pt>
                <c:pt idx="32928">
                  <c:v>1.1030203782909116</c:v>
                </c:pt>
                <c:pt idx="32929">
                  <c:v>1.1030629299957242</c:v>
                </c:pt>
                <c:pt idx="32930">
                  <c:v>1.1021210221432596</c:v>
                </c:pt>
                <c:pt idx="32931">
                  <c:v>1.1015019086505959</c:v>
                </c:pt>
                <c:pt idx="32932">
                  <c:v>1.1021769292558843</c:v>
                </c:pt>
                <c:pt idx="32933">
                  <c:v>1.1029731157201155</c:v>
                </c:pt>
                <c:pt idx="32934">
                  <c:v>1.1018781506981723</c:v>
                </c:pt>
                <c:pt idx="32935">
                  <c:v>1.1017547964515237</c:v>
                </c:pt>
                <c:pt idx="32936">
                  <c:v>1.102174215217139</c:v>
                </c:pt>
                <c:pt idx="32937">
                  <c:v>1.1021991542481775</c:v>
                </c:pt>
                <c:pt idx="32938">
                  <c:v>1.1026526658749136</c:v>
                </c:pt>
                <c:pt idx="32939">
                  <c:v>1.1028266739907402</c:v>
                </c:pt>
                <c:pt idx="32940">
                  <c:v>1.1027036229541676</c:v>
                </c:pt>
                <c:pt idx="32941">
                  <c:v>1.1029689539261884</c:v>
                </c:pt>
                <c:pt idx="32942">
                  <c:v>1.1027169525978986</c:v>
                </c:pt>
                <c:pt idx="32943">
                  <c:v>1.1018769938874413</c:v>
                </c:pt>
                <c:pt idx="32944">
                  <c:v>1.1023395386236261</c:v>
                </c:pt>
                <c:pt idx="32945">
                  <c:v>1.1015442869763352</c:v>
                </c:pt>
                <c:pt idx="32946">
                  <c:v>1.1026842837085868</c:v>
                </c:pt>
                <c:pt idx="32947">
                  <c:v>1.1018904692790503</c:v>
                </c:pt>
                <c:pt idx="32948">
                  <c:v>1.1031107247533727</c:v>
                </c:pt>
                <c:pt idx="32949">
                  <c:v>1.1018165786024134</c:v>
                </c:pt>
                <c:pt idx="32950">
                  <c:v>1.1025315402998133</c:v>
                </c:pt>
                <c:pt idx="32951">
                  <c:v>1.1021882942535512</c:v>
                </c:pt>
                <c:pt idx="32952">
                  <c:v>1.1013126642477857</c:v>
                </c:pt>
                <c:pt idx="32953">
                  <c:v>1.1022922126569679</c:v>
                </c:pt>
                <c:pt idx="32954">
                  <c:v>1.1029121372682773</c:v>
                </c:pt>
                <c:pt idx="32955">
                  <c:v>1.101959906991818</c:v>
                </c:pt>
                <c:pt idx="32956">
                  <c:v>1.1019154136179969</c:v>
                </c:pt>
                <c:pt idx="32957">
                  <c:v>1.1013134647023251</c:v>
                </c:pt>
                <c:pt idx="32958">
                  <c:v>1.1023396903558806</c:v>
                </c:pt>
                <c:pt idx="32959">
                  <c:v>1.1014723204167125</c:v>
                </c:pt>
                <c:pt idx="32960">
                  <c:v>1.1024062123622735</c:v>
                </c:pt>
                <c:pt idx="32961">
                  <c:v>1.1016496322188523</c:v>
                </c:pt>
                <c:pt idx="32962">
                  <c:v>1.1020254383144612</c:v>
                </c:pt>
                <c:pt idx="32963">
                  <c:v>1.1033174393831793</c:v>
                </c:pt>
                <c:pt idx="32964">
                  <c:v>1.1026198256739976</c:v>
                </c:pt>
                <c:pt idx="32965">
                  <c:v>1.1011696781940232</c:v>
                </c:pt>
                <c:pt idx="32966">
                  <c:v>1.1038456820360281</c:v>
                </c:pt>
                <c:pt idx="32967">
                  <c:v>1.1021631252967623</c:v>
                </c:pt>
                <c:pt idx="32968">
                  <c:v>1.1036219827735687</c:v>
                </c:pt>
                <c:pt idx="32969">
                  <c:v>1.1013608265681261</c:v>
                </c:pt>
                <c:pt idx="32970">
                  <c:v>1.102754849067245</c:v>
                </c:pt>
                <c:pt idx="32971">
                  <c:v>1.1011854074584702</c:v>
                </c:pt>
                <c:pt idx="32972">
                  <c:v>1.1021884659524597</c:v>
                </c:pt>
                <c:pt idx="32973">
                  <c:v>1.1028099156788627</c:v>
                </c:pt>
                <c:pt idx="32974">
                  <c:v>1.1029826704594443</c:v>
                </c:pt>
                <c:pt idx="32975">
                  <c:v>1.1022806625194546</c:v>
                </c:pt>
                <c:pt idx="32976">
                  <c:v>1.1027842356930384</c:v>
                </c:pt>
                <c:pt idx="32977">
                  <c:v>1.1016447315594227</c:v>
                </c:pt>
                <c:pt idx="32978">
                  <c:v>1.1022465688179781</c:v>
                </c:pt>
                <c:pt idx="32979">
                  <c:v>1.1028301307838497</c:v>
                </c:pt>
                <c:pt idx="32980">
                  <c:v>1.1011258271205269</c:v>
                </c:pt>
                <c:pt idx="32981">
                  <c:v>1.1015291101893014</c:v>
                </c:pt>
                <c:pt idx="32982">
                  <c:v>1.1013293594010853</c:v>
                </c:pt>
                <c:pt idx="32983">
                  <c:v>1.1027026377769062</c:v>
                </c:pt>
                <c:pt idx="32984">
                  <c:v>1.1024401970700335</c:v>
                </c:pt>
                <c:pt idx="32985">
                  <c:v>1.1012256945219159</c:v>
                </c:pt>
                <c:pt idx="32986">
                  <c:v>1.1021122642344936</c:v>
                </c:pt>
                <c:pt idx="32987">
                  <c:v>1.1022715708452666</c:v>
                </c:pt>
                <c:pt idx="32988">
                  <c:v>1.1027621772318577</c:v>
                </c:pt>
                <c:pt idx="32989">
                  <c:v>1.1025197030677887</c:v>
                </c:pt>
                <c:pt idx="32990">
                  <c:v>1.1026136421448169</c:v>
                </c:pt>
                <c:pt idx="32991">
                  <c:v>1.1019906751402051</c:v>
                </c:pt>
                <c:pt idx="32992">
                  <c:v>1.1017178992932266</c:v>
                </c:pt>
                <c:pt idx="32993">
                  <c:v>1.1034146414042367</c:v>
                </c:pt>
                <c:pt idx="32994">
                  <c:v>1.1017969345614924</c:v>
                </c:pt>
                <c:pt idx="32995">
                  <c:v>1.1016751526238524</c:v>
                </c:pt>
                <c:pt idx="32996">
                  <c:v>1.1018764499037188</c:v>
                </c:pt>
                <c:pt idx="32997">
                  <c:v>1.1029248015884421</c:v>
                </c:pt>
                <c:pt idx="32998">
                  <c:v>1.102502941858132</c:v>
                </c:pt>
                <c:pt idx="32999">
                  <c:v>1.1034898961114952</c:v>
                </c:pt>
                <c:pt idx="33000">
                  <c:v>1.1027159594422309</c:v>
                </c:pt>
                <c:pt idx="33001">
                  <c:v>1.1018688351841832</c:v>
                </c:pt>
                <c:pt idx="33002">
                  <c:v>1.1011832736318794</c:v>
                </c:pt>
                <c:pt idx="33003">
                  <c:v>1.1028311360861127</c:v>
                </c:pt>
                <c:pt idx="33004">
                  <c:v>1.1031173766244529</c:v>
                </c:pt>
                <c:pt idx="33005">
                  <c:v>1.1021521114800912</c:v>
                </c:pt>
                <c:pt idx="33006">
                  <c:v>1.1013057514712263</c:v>
                </c:pt>
                <c:pt idx="33007">
                  <c:v>1.1020473689473085</c:v>
                </c:pt>
                <c:pt idx="33008">
                  <c:v>1.1024583762687934</c:v>
                </c:pt>
                <c:pt idx="33009">
                  <c:v>1.1024538360822485</c:v>
                </c:pt>
                <c:pt idx="33010">
                  <c:v>1.102769104896689</c:v>
                </c:pt>
                <c:pt idx="33011">
                  <c:v>1.1023483003708021</c:v>
                </c:pt>
                <c:pt idx="33012">
                  <c:v>1.1025161234576377</c:v>
                </c:pt>
                <c:pt idx="33013">
                  <c:v>1.1021599284356074</c:v>
                </c:pt>
                <c:pt idx="33014">
                  <c:v>1.1018003519434185</c:v>
                </c:pt>
                <c:pt idx="33015">
                  <c:v>1.1030219431835591</c:v>
                </c:pt>
                <c:pt idx="33016">
                  <c:v>1.1030960569969088</c:v>
                </c:pt>
                <c:pt idx="33017">
                  <c:v>1.1035822673031837</c:v>
                </c:pt>
                <c:pt idx="33018">
                  <c:v>1.1010618928554297</c:v>
                </c:pt>
                <c:pt idx="33019">
                  <c:v>1.1011426032363902</c:v>
                </c:pt>
                <c:pt idx="33020">
                  <c:v>1.103260530408025</c:v>
                </c:pt>
                <c:pt idx="33021">
                  <c:v>1.1026760363789971</c:v>
                </c:pt>
                <c:pt idx="33022">
                  <c:v>1.1047765102673086</c:v>
                </c:pt>
                <c:pt idx="33023">
                  <c:v>1.1019016372829813</c:v>
                </c:pt>
                <c:pt idx="33024">
                  <c:v>1.1021750885039396</c:v>
                </c:pt>
                <c:pt idx="33025">
                  <c:v>1.1034748766830469</c:v>
                </c:pt>
                <c:pt idx="33026">
                  <c:v>1.1016299658772046</c:v>
                </c:pt>
                <c:pt idx="33027">
                  <c:v>1.1029722641874355</c:v>
                </c:pt>
                <c:pt idx="33028">
                  <c:v>1.1026782099513077</c:v>
                </c:pt>
                <c:pt idx="33029">
                  <c:v>1.1015299715033471</c:v>
                </c:pt>
                <c:pt idx="33030">
                  <c:v>1.1025986122902116</c:v>
                </c:pt>
                <c:pt idx="33031">
                  <c:v>1.1025665432346314</c:v>
                </c:pt>
                <c:pt idx="33032">
                  <c:v>1.1011428483539261</c:v>
                </c:pt>
                <c:pt idx="33033">
                  <c:v>1.1033066663149169</c:v>
                </c:pt>
                <c:pt idx="33034">
                  <c:v>1.1016165181132025</c:v>
                </c:pt>
                <c:pt idx="33035">
                  <c:v>1.1023734927613984</c:v>
                </c:pt>
                <c:pt idx="33036">
                  <c:v>1.1028459327906792</c:v>
                </c:pt>
                <c:pt idx="33037">
                  <c:v>1.1023494949095487</c:v>
                </c:pt>
                <c:pt idx="33038">
                  <c:v>1.1029764866282685</c:v>
                </c:pt>
                <c:pt idx="33039">
                  <c:v>1.1025172544871136</c:v>
                </c:pt>
                <c:pt idx="33040">
                  <c:v>1.1030173222633377</c:v>
                </c:pt>
                <c:pt idx="33041">
                  <c:v>1.1011782108517412</c:v>
                </c:pt>
                <c:pt idx="33042">
                  <c:v>1.1020001399290147</c:v>
                </c:pt>
                <c:pt idx="33043">
                  <c:v>1.1027297289481754</c:v>
                </c:pt>
                <c:pt idx="33044">
                  <c:v>1.1028849317356695</c:v>
                </c:pt>
                <c:pt idx="33045">
                  <c:v>1.1027478689805783</c:v>
                </c:pt>
                <c:pt idx="33046">
                  <c:v>1.1024959250823603</c:v>
                </c:pt>
                <c:pt idx="33047">
                  <c:v>1.10104539510959</c:v>
                </c:pt>
                <c:pt idx="33048">
                  <c:v>1.1029809578435252</c:v>
                </c:pt>
                <c:pt idx="33049">
                  <c:v>1.1010893192455746</c:v>
                </c:pt>
                <c:pt idx="33050">
                  <c:v>1.1017216412015405</c:v>
                </c:pt>
                <c:pt idx="33051">
                  <c:v>1.101187117861514</c:v>
                </c:pt>
                <c:pt idx="33052">
                  <c:v>1.102425370959313</c:v>
                </c:pt>
                <c:pt idx="33053">
                  <c:v>1.1030151739826639</c:v>
                </c:pt>
                <c:pt idx="33054">
                  <c:v>1.1015009345039541</c:v>
                </c:pt>
                <c:pt idx="33055">
                  <c:v>1.1024561165083335</c:v>
                </c:pt>
                <c:pt idx="33056">
                  <c:v>1.1020236297204715</c:v>
                </c:pt>
                <c:pt idx="33057">
                  <c:v>1.1020757395061751</c:v>
                </c:pt>
                <c:pt idx="33058">
                  <c:v>1.1017748059188932</c:v>
                </c:pt>
                <c:pt idx="33059">
                  <c:v>1.1016972590047229</c:v>
                </c:pt>
                <c:pt idx="33060">
                  <c:v>1.1020027428814789</c:v>
                </c:pt>
                <c:pt idx="33061">
                  <c:v>1.1021277329354424</c:v>
                </c:pt>
                <c:pt idx="33062">
                  <c:v>1.1025071471348835</c:v>
                </c:pt>
                <c:pt idx="33063">
                  <c:v>1.1008945016246781</c:v>
                </c:pt>
                <c:pt idx="33064">
                  <c:v>1.1017246671656393</c:v>
                </c:pt>
                <c:pt idx="33065">
                  <c:v>1.10272329044738</c:v>
                </c:pt>
                <c:pt idx="33066">
                  <c:v>1.1027477314170999</c:v>
                </c:pt>
                <c:pt idx="33067">
                  <c:v>1.1024016627389899</c:v>
                </c:pt>
                <c:pt idx="33068">
                  <c:v>1.1027740881183721</c:v>
                </c:pt>
                <c:pt idx="33069">
                  <c:v>1.1030037591588389</c:v>
                </c:pt>
                <c:pt idx="33070">
                  <c:v>1.102777650967562</c:v>
                </c:pt>
                <c:pt idx="33071">
                  <c:v>1.1021058891907602</c:v>
                </c:pt>
                <c:pt idx="33072">
                  <c:v>1.1020957377164482</c:v>
                </c:pt>
                <c:pt idx="33073">
                  <c:v>1.1031578032229055</c:v>
                </c:pt>
                <c:pt idx="33074">
                  <c:v>1.1012977868342488</c:v>
                </c:pt>
                <c:pt idx="33075">
                  <c:v>1.102362586848372</c:v>
                </c:pt>
                <c:pt idx="33076">
                  <c:v>1.1023786975166241</c:v>
                </c:pt>
                <c:pt idx="33077">
                  <c:v>1.1028278438958219</c:v>
                </c:pt>
                <c:pt idx="33078">
                  <c:v>1.1024090842976548</c:v>
                </c:pt>
                <c:pt idx="33079">
                  <c:v>1.1018507546049947</c:v>
                </c:pt>
                <c:pt idx="33080">
                  <c:v>1.102891722061569</c:v>
                </c:pt>
                <c:pt idx="33081">
                  <c:v>1.1026490306999279</c:v>
                </c:pt>
                <c:pt idx="33082">
                  <c:v>1.1031196368135543</c:v>
                </c:pt>
                <c:pt idx="33083">
                  <c:v>1.1038596036695185</c:v>
                </c:pt>
                <c:pt idx="33084">
                  <c:v>1.1022009819484724</c:v>
                </c:pt>
                <c:pt idx="33085">
                  <c:v>1.1015752517982691</c:v>
                </c:pt>
                <c:pt idx="33086">
                  <c:v>1.1007960417258722</c:v>
                </c:pt>
                <c:pt idx="33087">
                  <c:v>1.1016262539149995</c:v>
                </c:pt>
                <c:pt idx="33088">
                  <c:v>1.1015752254377296</c:v>
                </c:pt>
                <c:pt idx="33089">
                  <c:v>1.1035226521445065</c:v>
                </c:pt>
                <c:pt idx="33090">
                  <c:v>1.1019831972199643</c:v>
                </c:pt>
                <c:pt idx="33091">
                  <c:v>1.101863999735037</c:v>
                </c:pt>
                <c:pt idx="33092">
                  <c:v>1.1025906278422788</c:v>
                </c:pt>
                <c:pt idx="33093">
                  <c:v>1.1020813585403684</c:v>
                </c:pt>
                <c:pt idx="33094">
                  <c:v>1.1011197602958989</c:v>
                </c:pt>
                <c:pt idx="33095">
                  <c:v>1.1001949868815339</c:v>
                </c:pt>
                <c:pt idx="33096">
                  <c:v>1.1022197349664034</c:v>
                </c:pt>
                <c:pt idx="33097">
                  <c:v>1.1026030153065227</c:v>
                </c:pt>
                <c:pt idx="33098">
                  <c:v>1.1020021861329803</c:v>
                </c:pt>
                <c:pt idx="33099">
                  <c:v>1.1024949638814086</c:v>
                </c:pt>
                <c:pt idx="33100">
                  <c:v>1.1016245304040313</c:v>
                </c:pt>
                <c:pt idx="33101">
                  <c:v>1.1027476113294492</c:v>
                </c:pt>
                <c:pt idx="33102">
                  <c:v>1.1021382045249253</c:v>
                </c:pt>
                <c:pt idx="33103">
                  <c:v>1.101824497026574</c:v>
                </c:pt>
                <c:pt idx="33104">
                  <c:v>1.1018588016384949</c:v>
                </c:pt>
                <c:pt idx="33105">
                  <c:v>1.1018732933922379</c:v>
                </c:pt>
                <c:pt idx="33106">
                  <c:v>1.1017916958711977</c:v>
                </c:pt>
                <c:pt idx="33107">
                  <c:v>1.1014832518503685</c:v>
                </c:pt>
                <c:pt idx="33108">
                  <c:v>1.103123409163556</c:v>
                </c:pt>
                <c:pt idx="33109">
                  <c:v>1.1025845572862709</c:v>
                </c:pt>
                <c:pt idx="33110">
                  <c:v>1.1037073543100711</c:v>
                </c:pt>
                <c:pt idx="33111">
                  <c:v>1.1025655808200479</c:v>
                </c:pt>
                <c:pt idx="33112">
                  <c:v>1.1022569980028902</c:v>
                </c:pt>
                <c:pt idx="33113">
                  <c:v>1.1033866666441119</c:v>
                </c:pt>
                <c:pt idx="33114">
                  <c:v>1.1028734828515447</c:v>
                </c:pt>
                <c:pt idx="33115">
                  <c:v>1.102343567047525</c:v>
                </c:pt>
                <c:pt idx="33116">
                  <c:v>1.1036312005746391</c:v>
                </c:pt>
                <c:pt idx="33117">
                  <c:v>1.1030815839066437</c:v>
                </c:pt>
                <c:pt idx="33118">
                  <c:v>1.1020314608671922</c:v>
                </c:pt>
                <c:pt idx="33119">
                  <c:v>1.1020496879293002</c:v>
                </c:pt>
                <c:pt idx="33120">
                  <c:v>1.1022145116054722</c:v>
                </c:pt>
                <c:pt idx="33121">
                  <c:v>1.1028937526366458</c:v>
                </c:pt>
                <c:pt idx="33122">
                  <c:v>1.1018131928938855</c:v>
                </c:pt>
                <c:pt idx="33123">
                  <c:v>1.1028881608220162</c:v>
                </c:pt>
                <c:pt idx="33124">
                  <c:v>1.1012539541034951</c:v>
                </c:pt>
                <c:pt idx="33125">
                  <c:v>1.1025948436540505</c:v>
                </c:pt>
                <c:pt idx="33126">
                  <c:v>1.1010966101396971</c:v>
                </c:pt>
                <c:pt idx="33127">
                  <c:v>1.1013864818024264</c:v>
                </c:pt>
                <c:pt idx="33128">
                  <c:v>1.1019489206209432</c:v>
                </c:pt>
                <c:pt idx="33129">
                  <c:v>1.1030781302332298</c:v>
                </c:pt>
                <c:pt idx="33130">
                  <c:v>1.1015521343199404</c:v>
                </c:pt>
                <c:pt idx="33131">
                  <c:v>1.1021026209684577</c:v>
                </c:pt>
                <c:pt idx="33132">
                  <c:v>1.1023452803290359</c:v>
                </c:pt>
                <c:pt idx="33133">
                  <c:v>1.1012483206335288</c:v>
                </c:pt>
                <c:pt idx="33134">
                  <c:v>1.1023941574582063</c:v>
                </c:pt>
                <c:pt idx="33135">
                  <c:v>1.1019062929746166</c:v>
                </c:pt>
                <c:pt idx="33136">
                  <c:v>1.1018362068586571</c:v>
                </c:pt>
                <c:pt idx="33137">
                  <c:v>1.1019664377540364</c:v>
                </c:pt>
                <c:pt idx="33138">
                  <c:v>1.1025665919028051</c:v>
                </c:pt>
                <c:pt idx="33139">
                  <c:v>1.1024662050250744</c:v>
                </c:pt>
                <c:pt idx="33140">
                  <c:v>1.1021830003859197</c:v>
                </c:pt>
                <c:pt idx="33141">
                  <c:v>1.102346862385619</c:v>
                </c:pt>
                <c:pt idx="33142">
                  <c:v>1.1020206401956705</c:v>
                </c:pt>
                <c:pt idx="33143">
                  <c:v>1.1035367372100793</c:v>
                </c:pt>
                <c:pt idx="33144">
                  <c:v>1.1030532647088369</c:v>
                </c:pt>
                <c:pt idx="33145">
                  <c:v>1.1020156358099928</c:v>
                </c:pt>
                <c:pt idx="33146">
                  <c:v>1.1028943828312441</c:v>
                </c:pt>
                <c:pt idx="33147">
                  <c:v>1.1026441269964198</c:v>
                </c:pt>
                <c:pt idx="33148">
                  <c:v>1.1031353500863601</c:v>
                </c:pt>
                <c:pt idx="33149">
                  <c:v>1.1028992720880053</c:v>
                </c:pt>
                <c:pt idx="33150">
                  <c:v>1.1025429176406238</c:v>
                </c:pt>
                <c:pt idx="33151">
                  <c:v>1.103258636754884</c:v>
                </c:pt>
                <c:pt idx="33152">
                  <c:v>1.1013479218714397</c:v>
                </c:pt>
                <c:pt idx="33153">
                  <c:v>1.1028305476487381</c:v>
                </c:pt>
                <c:pt idx="33154">
                  <c:v>1.1022764195755583</c:v>
                </c:pt>
                <c:pt idx="33155">
                  <c:v>1.1031079224633644</c:v>
                </c:pt>
                <c:pt idx="33156">
                  <c:v>1.1026498752107514</c:v>
                </c:pt>
                <c:pt idx="33157">
                  <c:v>1.1029543604590692</c:v>
                </c:pt>
                <c:pt idx="33158">
                  <c:v>1.1026829642724543</c:v>
                </c:pt>
                <c:pt idx="33159">
                  <c:v>1.1038405451238209</c:v>
                </c:pt>
                <c:pt idx="33160">
                  <c:v>1.1018299949735435</c:v>
                </c:pt>
                <c:pt idx="33161">
                  <c:v>1.1031555791113563</c:v>
                </c:pt>
                <c:pt idx="33162">
                  <c:v>1.1026703012569972</c:v>
                </c:pt>
                <c:pt idx="33163">
                  <c:v>1.1021742152171392</c:v>
                </c:pt>
                <c:pt idx="33164">
                  <c:v>1.1017060862023569</c:v>
                </c:pt>
                <c:pt idx="33165">
                  <c:v>1.1011786920357671</c:v>
                </c:pt>
                <c:pt idx="33166">
                  <c:v>1.1021648801424306</c:v>
                </c:pt>
                <c:pt idx="33167">
                  <c:v>1.1021320332415967</c:v>
                </c:pt>
                <c:pt idx="33168">
                  <c:v>1.1020639764441365</c:v>
                </c:pt>
                <c:pt idx="33169">
                  <c:v>1.1024361115201551</c:v>
                </c:pt>
                <c:pt idx="33170">
                  <c:v>1.1026614921816384</c:v>
                </c:pt>
                <c:pt idx="33171">
                  <c:v>1.1017959369377723</c:v>
                </c:pt>
                <c:pt idx="33172">
                  <c:v>1.1022743311240726</c:v>
                </c:pt>
                <c:pt idx="33173">
                  <c:v>1.1022957652362022</c:v>
                </c:pt>
                <c:pt idx="33174">
                  <c:v>1.1029868959713838</c:v>
                </c:pt>
                <c:pt idx="33175">
                  <c:v>1.1020269345592593</c:v>
                </c:pt>
                <c:pt idx="33176">
                  <c:v>1.1028830883216794</c:v>
                </c:pt>
                <c:pt idx="33177">
                  <c:v>1.1017762553477028</c:v>
                </c:pt>
                <c:pt idx="33178">
                  <c:v>1.1024057095154196</c:v>
                </c:pt>
                <c:pt idx="33179">
                  <c:v>1.1028236128666264</c:v>
                </c:pt>
                <c:pt idx="33180">
                  <c:v>1.1028252190199395</c:v>
                </c:pt>
                <c:pt idx="33181">
                  <c:v>1.1020249018521777</c:v>
                </c:pt>
                <c:pt idx="33182">
                  <c:v>1.1028424230725833</c:v>
                </c:pt>
                <c:pt idx="33183">
                  <c:v>1.1023043184366594</c:v>
                </c:pt>
                <c:pt idx="33184">
                  <c:v>1.1029121372682771</c:v>
                </c:pt>
                <c:pt idx="33185">
                  <c:v>1.1018392659424614</c:v>
                </c:pt>
                <c:pt idx="33186">
                  <c:v>1.102381802396813</c:v>
                </c:pt>
                <c:pt idx="33187">
                  <c:v>1.101892114053205</c:v>
                </c:pt>
                <c:pt idx="33188">
                  <c:v>1.1013272807012355</c:v>
                </c:pt>
                <c:pt idx="33189">
                  <c:v>1.1033658594297837</c:v>
                </c:pt>
                <c:pt idx="33190">
                  <c:v>1.1020456332664412</c:v>
                </c:pt>
                <c:pt idx="33191">
                  <c:v>1.1030956564558103</c:v>
                </c:pt>
                <c:pt idx="33192">
                  <c:v>1.1027037178656276</c:v>
                </c:pt>
                <c:pt idx="33193">
                  <c:v>1.1039972488878582</c:v>
                </c:pt>
                <c:pt idx="33194">
                  <c:v>1.1033520681245881</c:v>
                </c:pt>
                <c:pt idx="33195">
                  <c:v>1.1019716449281387</c:v>
                </c:pt>
                <c:pt idx="33196">
                  <c:v>1.1023525182337834</c:v>
                </c:pt>
                <c:pt idx="33197">
                  <c:v>1.1019088950874829</c:v>
                </c:pt>
                <c:pt idx="33198">
                  <c:v>1.1026275148317091</c:v>
                </c:pt>
                <c:pt idx="33199">
                  <c:v>1.102135180366868</c:v>
                </c:pt>
                <c:pt idx="33200">
                  <c:v>1.1019938197858477</c:v>
                </c:pt>
                <c:pt idx="33201">
                  <c:v>1.102256113176705</c:v>
                </c:pt>
                <c:pt idx="33202">
                  <c:v>1.1013821614476629</c:v>
                </c:pt>
                <c:pt idx="33203">
                  <c:v>1.1031304389878827</c:v>
                </c:pt>
                <c:pt idx="33204">
                  <c:v>1.1033943972166813</c:v>
                </c:pt>
                <c:pt idx="33205">
                  <c:v>1.1011720485140395</c:v>
                </c:pt>
                <c:pt idx="33206">
                  <c:v>1.1017400321272572</c:v>
                </c:pt>
                <c:pt idx="33207">
                  <c:v>1.1023499416520515</c:v>
                </c:pt>
                <c:pt idx="33208">
                  <c:v>1.1020424378072449</c:v>
                </c:pt>
                <c:pt idx="33209">
                  <c:v>1.101515410134168</c:v>
                </c:pt>
                <c:pt idx="33210">
                  <c:v>1.1036211284383801</c:v>
                </c:pt>
                <c:pt idx="33211">
                  <c:v>1.1029682893973911</c:v>
                </c:pt>
                <c:pt idx="33212">
                  <c:v>1.1026125945466851</c:v>
                </c:pt>
                <c:pt idx="33213">
                  <c:v>1.1022973722914575</c:v>
                </c:pt>
                <c:pt idx="33214">
                  <c:v>1.1020348356448981</c:v>
                </c:pt>
                <c:pt idx="33215">
                  <c:v>1.1018262006454638</c:v>
                </c:pt>
                <c:pt idx="33216">
                  <c:v>1.1021292581401099</c:v>
                </c:pt>
                <c:pt idx="33217">
                  <c:v>1.1027952080215759</c:v>
                </c:pt>
                <c:pt idx="33218">
                  <c:v>1.1017006730288528</c:v>
                </c:pt>
                <c:pt idx="33219">
                  <c:v>1.1020975272522395</c:v>
                </c:pt>
                <c:pt idx="33220">
                  <c:v>1.1027098138564793</c:v>
                </c:pt>
                <c:pt idx="33221">
                  <c:v>1.1031464435967389</c:v>
                </c:pt>
                <c:pt idx="33222">
                  <c:v>1.1022296968257119</c:v>
                </c:pt>
                <c:pt idx="33223">
                  <c:v>1.1022401274459361</c:v>
                </c:pt>
                <c:pt idx="33224">
                  <c:v>1.1017147579134969</c:v>
                </c:pt>
                <c:pt idx="33225">
                  <c:v>1.1024416399584835</c:v>
                </c:pt>
                <c:pt idx="33226">
                  <c:v>1.1012080492481335</c:v>
                </c:pt>
                <c:pt idx="33227">
                  <c:v>1.1015515956388513</c:v>
                </c:pt>
                <c:pt idx="33228">
                  <c:v>1.1023512391574461</c:v>
                </c:pt>
                <c:pt idx="33229">
                  <c:v>1.1022579167034996</c:v>
                </c:pt>
                <c:pt idx="33230">
                  <c:v>1.1027822235308296</c:v>
                </c:pt>
                <c:pt idx="33231">
                  <c:v>1.1022309432655859</c:v>
                </c:pt>
                <c:pt idx="33232">
                  <c:v>1.103619058505706</c:v>
                </c:pt>
                <c:pt idx="33233">
                  <c:v>1.1033505616111994</c:v>
                </c:pt>
                <c:pt idx="33234">
                  <c:v>1.1025703261477009</c:v>
                </c:pt>
                <c:pt idx="33235">
                  <c:v>1.1026259303583847</c:v>
                </c:pt>
                <c:pt idx="33236">
                  <c:v>1.1018891632976557</c:v>
                </c:pt>
                <c:pt idx="33237">
                  <c:v>1.1022025417765395</c:v>
                </c:pt>
                <c:pt idx="33238">
                  <c:v>1.1022727483953956</c:v>
                </c:pt>
                <c:pt idx="33239">
                  <c:v>1.1028302824602014</c:v>
                </c:pt>
                <c:pt idx="33240">
                  <c:v>1.1027845758559873</c:v>
                </c:pt>
                <c:pt idx="33241">
                  <c:v>1.1008545145656086</c:v>
                </c:pt>
                <c:pt idx="33242">
                  <c:v>1.1015555789810842</c:v>
                </c:pt>
                <c:pt idx="33243">
                  <c:v>1.1023421109013687</c:v>
                </c:pt>
                <c:pt idx="33244">
                  <c:v>1.1021752998601813</c:v>
                </c:pt>
                <c:pt idx="33245">
                  <c:v>1.1023860528275558</c:v>
                </c:pt>
                <c:pt idx="33246">
                  <c:v>1.1029929374995771</c:v>
                </c:pt>
                <c:pt idx="33247">
                  <c:v>1.1030802950075003</c:v>
                </c:pt>
                <c:pt idx="33248">
                  <c:v>1.1029775819200178</c:v>
                </c:pt>
                <c:pt idx="33249">
                  <c:v>1.1033930982408149</c:v>
                </c:pt>
                <c:pt idx="33250">
                  <c:v>1.1024092841328215</c:v>
                </c:pt>
                <c:pt idx="33251">
                  <c:v>1.1017664352461702</c:v>
                </c:pt>
                <c:pt idx="33252">
                  <c:v>1.1021542666335706</c:v>
                </c:pt>
                <c:pt idx="33253">
                  <c:v>1.102339497726315</c:v>
                </c:pt>
                <c:pt idx="33254">
                  <c:v>1.1031138339338165</c:v>
                </c:pt>
                <c:pt idx="33255">
                  <c:v>1.1013882150381855</c:v>
                </c:pt>
                <c:pt idx="33256">
                  <c:v>1.101091149434225</c:v>
                </c:pt>
                <c:pt idx="33257">
                  <c:v>1.1012792847371937</c:v>
                </c:pt>
                <c:pt idx="33258">
                  <c:v>1.1016733254620812</c:v>
                </c:pt>
                <c:pt idx="33259">
                  <c:v>1.1014599889427035</c:v>
                </c:pt>
                <c:pt idx="33260">
                  <c:v>1.1013549103269011</c:v>
                </c:pt>
                <c:pt idx="33261">
                  <c:v>1.1024104415918725</c:v>
                </c:pt>
                <c:pt idx="33262">
                  <c:v>1.1025137202125408</c:v>
                </c:pt>
                <c:pt idx="33263">
                  <c:v>1.1028336085818702</c:v>
                </c:pt>
                <c:pt idx="33264">
                  <c:v>1.1029374644003012</c:v>
                </c:pt>
                <c:pt idx="33265">
                  <c:v>1.1022947604252533</c:v>
                </c:pt>
                <c:pt idx="33266">
                  <c:v>1.1019692288139231</c:v>
                </c:pt>
                <c:pt idx="33267">
                  <c:v>1.1026860732222397</c:v>
                </c:pt>
                <c:pt idx="33268">
                  <c:v>1.1029662632895851</c:v>
                </c:pt>
                <c:pt idx="33269">
                  <c:v>1.1010845173555714</c:v>
                </c:pt>
                <c:pt idx="33270">
                  <c:v>1.1024292884985967</c:v>
                </c:pt>
                <c:pt idx="33271">
                  <c:v>1.1019658590680723</c:v>
                </c:pt>
                <c:pt idx="33272">
                  <c:v>1.1029698606524287</c:v>
                </c:pt>
                <c:pt idx="33273">
                  <c:v>1.1022603576059895</c:v>
                </c:pt>
                <c:pt idx="33274">
                  <c:v>1.1025827739681047</c:v>
                </c:pt>
                <c:pt idx="33275">
                  <c:v>1.1034700786087006</c:v>
                </c:pt>
                <c:pt idx="33276">
                  <c:v>1.1028282955947895</c:v>
                </c:pt>
                <c:pt idx="33277">
                  <c:v>1.1022720761447977</c:v>
                </c:pt>
                <c:pt idx="33278">
                  <c:v>1.1018822145766223</c:v>
                </c:pt>
                <c:pt idx="33279">
                  <c:v>1.1018293422961369</c:v>
                </c:pt>
                <c:pt idx="33280">
                  <c:v>1.1015546325440109</c:v>
                </c:pt>
                <c:pt idx="33281">
                  <c:v>1.1025094951286452</c:v>
                </c:pt>
                <c:pt idx="33282">
                  <c:v>1.1024935155138196</c:v>
                </c:pt>
                <c:pt idx="33283">
                  <c:v>1.1026567080631373</c:v>
                </c:pt>
                <c:pt idx="33284">
                  <c:v>1.1025850928656293</c:v>
                </c:pt>
                <c:pt idx="33285">
                  <c:v>1.102810077748799</c:v>
                </c:pt>
                <c:pt idx="33286">
                  <c:v>1.1009987768527623</c:v>
                </c:pt>
                <c:pt idx="33287">
                  <c:v>1.1015353967497643</c:v>
                </c:pt>
                <c:pt idx="33288">
                  <c:v>1.1017993733374347</c:v>
                </c:pt>
                <c:pt idx="33289">
                  <c:v>1.1018882218248647</c:v>
                </c:pt>
                <c:pt idx="33290">
                  <c:v>1.10331498812211</c:v>
                </c:pt>
                <c:pt idx="33291">
                  <c:v>1.1018817215653451</c:v>
                </c:pt>
                <c:pt idx="33292">
                  <c:v>1.102312700626437</c:v>
                </c:pt>
                <c:pt idx="33293">
                  <c:v>1.1025162637300228</c:v>
                </c:pt>
                <c:pt idx="33294">
                  <c:v>1.1022139144392298</c:v>
                </c:pt>
                <c:pt idx="33295">
                  <c:v>1.1016264464665373</c:v>
                </c:pt>
                <c:pt idx="33296">
                  <c:v>1.1018419537449688</c:v>
                </c:pt>
                <c:pt idx="33297">
                  <c:v>1.1015190337522693</c:v>
                </c:pt>
                <c:pt idx="33298">
                  <c:v>1.102316390123238</c:v>
                </c:pt>
                <c:pt idx="33299">
                  <c:v>1.1021851012718393</c:v>
                </c:pt>
                <c:pt idx="33300">
                  <c:v>1.1024943381211643</c:v>
                </c:pt>
                <c:pt idx="33301">
                  <c:v>1.1026226209233794</c:v>
                </c:pt>
                <c:pt idx="33302">
                  <c:v>1.1021064687710567</c:v>
                </c:pt>
                <c:pt idx="33303">
                  <c:v>1.1026263907206386</c:v>
                </c:pt>
                <c:pt idx="33304">
                  <c:v>1.1020710889101435</c:v>
                </c:pt>
                <c:pt idx="33305">
                  <c:v>1.1022112210495814</c:v>
                </c:pt>
                <c:pt idx="33306">
                  <c:v>1.1023684503825533</c:v>
                </c:pt>
                <c:pt idx="33307">
                  <c:v>1.1025704052607042</c:v>
                </c:pt>
                <c:pt idx="33308">
                  <c:v>1.1022539528896655</c:v>
                </c:pt>
                <c:pt idx="33309">
                  <c:v>1.1004731754301669</c:v>
                </c:pt>
                <c:pt idx="33310">
                  <c:v>1.101660068710681</c:v>
                </c:pt>
                <c:pt idx="33311">
                  <c:v>1.1022675307003356</c:v>
                </c:pt>
                <c:pt idx="33312">
                  <c:v>1.1023405860600133</c:v>
                </c:pt>
                <c:pt idx="33313">
                  <c:v>1.1026647729194141</c:v>
                </c:pt>
                <c:pt idx="33314">
                  <c:v>1.1012718892888205</c:v>
                </c:pt>
                <c:pt idx="33315">
                  <c:v>1.1021612406501924</c:v>
                </c:pt>
                <c:pt idx="33316">
                  <c:v>1.1011380410537124</c:v>
                </c:pt>
                <c:pt idx="33317">
                  <c:v>1.1033399632507994</c:v>
                </c:pt>
                <c:pt idx="33318">
                  <c:v>1.1021090200400658</c:v>
                </c:pt>
                <c:pt idx="33319">
                  <c:v>1.1026235942615956</c:v>
                </c:pt>
                <c:pt idx="33320">
                  <c:v>1.101943341249304</c:v>
                </c:pt>
                <c:pt idx="33321">
                  <c:v>1.1019930934681497</c:v>
                </c:pt>
                <c:pt idx="33322">
                  <c:v>1.1028428560361385</c:v>
                </c:pt>
                <c:pt idx="33323">
                  <c:v>1.102577777086392</c:v>
                </c:pt>
                <c:pt idx="33324">
                  <c:v>1.1019591551550083</c:v>
                </c:pt>
                <c:pt idx="33325">
                  <c:v>1.1018638307536637</c:v>
                </c:pt>
                <c:pt idx="33326">
                  <c:v>1.1025053720596099</c:v>
                </c:pt>
                <c:pt idx="33327">
                  <c:v>1.1017234072322677</c:v>
                </c:pt>
                <c:pt idx="33328">
                  <c:v>1.1016018582711706</c:v>
                </c:pt>
                <c:pt idx="33329">
                  <c:v>1.1039155986784241</c:v>
                </c:pt>
                <c:pt idx="33330">
                  <c:v>1.1027723246721735</c:v>
                </c:pt>
                <c:pt idx="33331">
                  <c:v>1.1024748420857988</c:v>
                </c:pt>
                <c:pt idx="33332">
                  <c:v>1.1020895858495554</c:v>
                </c:pt>
                <c:pt idx="33333">
                  <c:v>1.1017141111257194</c:v>
                </c:pt>
                <c:pt idx="33334">
                  <c:v>1.1028339641477376</c:v>
                </c:pt>
                <c:pt idx="33335">
                  <c:v>1.1024065197358965</c:v>
                </c:pt>
                <c:pt idx="33336">
                  <c:v>1.1029947232943751</c:v>
                </c:pt>
                <c:pt idx="33337">
                  <c:v>1.1027551585439819</c:v>
                </c:pt>
                <c:pt idx="33338">
                  <c:v>1.1028203048147254</c:v>
                </c:pt>
                <c:pt idx="33339">
                  <c:v>1.1029749533222157</c:v>
                </c:pt>
                <c:pt idx="33340">
                  <c:v>1.1039272670049163</c:v>
                </c:pt>
                <c:pt idx="33341">
                  <c:v>1.1028555660424253</c:v>
                </c:pt>
                <c:pt idx="33342">
                  <c:v>1.1013130193259859</c:v>
                </c:pt>
                <c:pt idx="33343">
                  <c:v>1.1016160984819996</c:v>
                </c:pt>
                <c:pt idx="33344">
                  <c:v>1.102182145577574</c:v>
                </c:pt>
                <c:pt idx="33345">
                  <c:v>1.1016699056957444</c:v>
                </c:pt>
                <c:pt idx="33346">
                  <c:v>1.1035546244554943</c:v>
                </c:pt>
                <c:pt idx="33347">
                  <c:v>1.1034311371197909</c:v>
                </c:pt>
                <c:pt idx="33348">
                  <c:v>1.1035902050869131</c:v>
                </c:pt>
                <c:pt idx="33349">
                  <c:v>1.1023423422814529</c:v>
                </c:pt>
                <c:pt idx="33350">
                  <c:v>1.1022747868993485</c:v>
                </c:pt>
                <c:pt idx="33351">
                  <c:v>1.1021121509548808</c:v>
                </c:pt>
                <c:pt idx="33352">
                  <c:v>1.1027307319761377</c:v>
                </c:pt>
                <c:pt idx="33353">
                  <c:v>1.1017324448619228</c:v>
                </c:pt>
                <c:pt idx="33354">
                  <c:v>1.1016188977208867</c:v>
                </c:pt>
                <c:pt idx="33355">
                  <c:v>1.1020191454693657</c:v>
                </c:pt>
                <c:pt idx="33356">
                  <c:v>1.1027825084966867</c:v>
                </c:pt>
                <c:pt idx="33357">
                  <c:v>1.1025893268385987</c:v>
                </c:pt>
                <c:pt idx="33358">
                  <c:v>1.1012677458478741</c:v>
                </c:pt>
                <c:pt idx="33359">
                  <c:v>1.1014709204951274</c:v>
                </c:pt>
                <c:pt idx="33360">
                  <c:v>1.1028375519509628</c:v>
                </c:pt>
                <c:pt idx="33361">
                  <c:v>1.10307158536775</c:v>
                </c:pt>
                <c:pt idx="33362">
                  <c:v>1.1027846604418725</c:v>
                </c:pt>
                <c:pt idx="33363">
                  <c:v>1.1031429518833518</c:v>
                </c:pt>
                <c:pt idx="33364">
                  <c:v>1.1026276131886259</c:v>
                </c:pt>
                <c:pt idx="33365">
                  <c:v>1.100904075783613</c:v>
                </c:pt>
                <c:pt idx="33366">
                  <c:v>1.1022798402644178</c:v>
                </c:pt>
                <c:pt idx="33367">
                  <c:v>1.1028832618681863</c:v>
                </c:pt>
                <c:pt idx="33368">
                  <c:v>1.1009036622885706</c:v>
                </c:pt>
                <c:pt idx="33369">
                  <c:v>1.1029813473068772</c:v>
                </c:pt>
                <c:pt idx="33370">
                  <c:v>1.1027423436049062</c:v>
                </c:pt>
                <c:pt idx="33371">
                  <c:v>1.1029897999954668</c:v>
                </c:pt>
                <c:pt idx="33372">
                  <c:v>1.1023232905256606</c:v>
                </c:pt>
                <c:pt idx="33373">
                  <c:v>1.1021466289384056</c:v>
                </c:pt>
                <c:pt idx="33374">
                  <c:v>1.1014864882001598</c:v>
                </c:pt>
                <c:pt idx="33375">
                  <c:v>1.1026302172273317</c:v>
                </c:pt>
                <c:pt idx="33376">
                  <c:v>1.1024026067126367</c:v>
                </c:pt>
                <c:pt idx="33377">
                  <c:v>1.1038973547183877</c:v>
                </c:pt>
                <c:pt idx="33378">
                  <c:v>1.1020611787510664</c:v>
                </c:pt>
                <c:pt idx="33379">
                  <c:v>1.1020754255093974</c:v>
                </c:pt>
                <c:pt idx="33380">
                  <c:v>1.1021795373501553</c:v>
                </c:pt>
                <c:pt idx="33381">
                  <c:v>1.1025375500405195</c:v>
                </c:pt>
                <c:pt idx="33382">
                  <c:v>1.1020334883337215</c:v>
                </c:pt>
                <c:pt idx="33383">
                  <c:v>1.1029859869380509</c:v>
                </c:pt>
                <c:pt idx="33384">
                  <c:v>1.1021790029438949</c:v>
                </c:pt>
                <c:pt idx="33385">
                  <c:v>1.1005196361803533</c:v>
                </c:pt>
                <c:pt idx="33386">
                  <c:v>1.1023351419599747</c:v>
                </c:pt>
                <c:pt idx="33387">
                  <c:v>1.1019690598046186</c:v>
                </c:pt>
                <c:pt idx="33388">
                  <c:v>1.1020469272926905</c:v>
                </c:pt>
                <c:pt idx="33389">
                  <c:v>1.1024824612209474</c:v>
                </c:pt>
                <c:pt idx="33390">
                  <c:v>1.1011727107719034</c:v>
                </c:pt>
                <c:pt idx="33391">
                  <c:v>1.1022289328131667</c:v>
                </c:pt>
                <c:pt idx="33392">
                  <c:v>1.1017739734817928</c:v>
                </c:pt>
                <c:pt idx="33393">
                  <c:v>1.1023496153058778</c:v>
                </c:pt>
                <c:pt idx="33394">
                  <c:v>1.1021810945428419</c:v>
                </c:pt>
                <c:pt idx="33395">
                  <c:v>1.1017164718005306</c:v>
                </c:pt>
                <c:pt idx="33396">
                  <c:v>1.1025512449371306</c:v>
                </c:pt>
                <c:pt idx="33397">
                  <c:v>1.1014948069524488</c:v>
                </c:pt>
                <c:pt idx="33398">
                  <c:v>1.1016353130265628</c:v>
                </c:pt>
                <c:pt idx="33399">
                  <c:v>1.1035289877510825</c:v>
                </c:pt>
                <c:pt idx="33400">
                  <c:v>1.1025956975512199</c:v>
                </c:pt>
                <c:pt idx="33401">
                  <c:v>1.1022483917409414</c:v>
                </c:pt>
                <c:pt idx="33402">
                  <c:v>1.1022221741117444</c:v>
                </c:pt>
                <c:pt idx="33403">
                  <c:v>1.1022977053716934</c:v>
                </c:pt>
                <c:pt idx="33404">
                  <c:v>1.1031347853698177</c:v>
                </c:pt>
                <c:pt idx="33405">
                  <c:v>1.1027223255050758</c:v>
                </c:pt>
                <c:pt idx="33406">
                  <c:v>1.1019085153371744</c:v>
                </c:pt>
                <c:pt idx="33407">
                  <c:v>1.1004021716322012</c:v>
                </c:pt>
                <c:pt idx="33408">
                  <c:v>1.1012845861493481</c:v>
                </c:pt>
                <c:pt idx="33409">
                  <c:v>1.1027006519094922</c:v>
                </c:pt>
                <c:pt idx="33410">
                  <c:v>1.1025353955922226</c:v>
                </c:pt>
                <c:pt idx="33411">
                  <c:v>1.1025923006133052</c:v>
                </c:pt>
                <c:pt idx="33412">
                  <c:v>1.1024839503524586</c:v>
                </c:pt>
                <c:pt idx="33413">
                  <c:v>1.1035363924920942</c:v>
                </c:pt>
                <c:pt idx="33414">
                  <c:v>1.1030433491812028</c:v>
                </c:pt>
                <c:pt idx="33415">
                  <c:v>1.1018643785644209</c:v>
                </c:pt>
                <c:pt idx="33416">
                  <c:v>1.1029862497563347</c:v>
                </c:pt>
                <c:pt idx="33417">
                  <c:v>1.1026706939035054</c:v>
                </c:pt>
                <c:pt idx="33418">
                  <c:v>1.1019455671395937</c:v>
                </c:pt>
                <c:pt idx="33419">
                  <c:v>1.1030432640952463</c:v>
                </c:pt>
                <c:pt idx="33420">
                  <c:v>1.1016022240300469</c:v>
                </c:pt>
                <c:pt idx="33421">
                  <c:v>1.1017887715040453</c:v>
                </c:pt>
                <c:pt idx="33422">
                  <c:v>1.1021050963594967</c:v>
                </c:pt>
                <c:pt idx="33423">
                  <c:v>1.1013499295092968</c:v>
                </c:pt>
                <c:pt idx="33424">
                  <c:v>1.1022095717996634</c:v>
                </c:pt>
                <c:pt idx="33425">
                  <c:v>1.1019496936369608</c:v>
                </c:pt>
                <c:pt idx="33426">
                  <c:v>1.1024073270208063</c:v>
                </c:pt>
                <c:pt idx="33427">
                  <c:v>1.1015473064236465</c:v>
                </c:pt>
                <c:pt idx="33428">
                  <c:v>1.1031547380283195</c:v>
                </c:pt>
                <c:pt idx="33429">
                  <c:v>1.1024001445099902</c:v>
                </c:pt>
                <c:pt idx="33430">
                  <c:v>1.1009999587826977</c:v>
                </c:pt>
                <c:pt idx="33431">
                  <c:v>1.1028830206855913</c:v>
                </c:pt>
                <c:pt idx="33432">
                  <c:v>1.1023716948830131</c:v>
                </c:pt>
                <c:pt idx="33433">
                  <c:v>1.1012738642408642</c:v>
                </c:pt>
                <c:pt idx="33434">
                  <c:v>1.1010619871008211</c:v>
                </c:pt>
                <c:pt idx="33435">
                  <c:v>1.1024870466496535</c:v>
                </c:pt>
                <c:pt idx="33436">
                  <c:v>1.1031926092454116</c:v>
                </c:pt>
                <c:pt idx="33437">
                  <c:v>1.1015514265994635</c:v>
                </c:pt>
                <c:pt idx="33438">
                  <c:v>1.102115883941561</c:v>
                </c:pt>
                <c:pt idx="33439">
                  <c:v>1.1017359012150563</c:v>
                </c:pt>
                <c:pt idx="33440">
                  <c:v>1.102450090467948</c:v>
                </c:pt>
                <c:pt idx="33441">
                  <c:v>1.1008332021195142</c:v>
                </c:pt>
                <c:pt idx="33442">
                  <c:v>1.102921415308836</c:v>
                </c:pt>
                <c:pt idx="33443">
                  <c:v>1.1015173823805966</c:v>
                </c:pt>
                <c:pt idx="33444">
                  <c:v>1.1022541797167937</c:v>
                </c:pt>
                <c:pt idx="33445">
                  <c:v>1.1021424598901552</c:v>
                </c:pt>
                <c:pt idx="33446">
                  <c:v>1.1021545040510481</c:v>
                </c:pt>
                <c:pt idx="33447">
                  <c:v>1.1025574886501008</c:v>
                </c:pt>
                <c:pt idx="33448">
                  <c:v>1.1014529835807363</c:v>
                </c:pt>
                <c:pt idx="33449">
                  <c:v>1.1012803990882385</c:v>
                </c:pt>
                <c:pt idx="33450">
                  <c:v>1.1026276131886259</c:v>
                </c:pt>
                <c:pt idx="33451">
                  <c:v>1.1016240384605629</c:v>
                </c:pt>
                <c:pt idx="33452">
                  <c:v>1.1034754159836337</c:v>
                </c:pt>
                <c:pt idx="33453">
                  <c:v>1.1020227279493156</c:v>
                </c:pt>
                <c:pt idx="33454">
                  <c:v>1.1033876147762962</c:v>
                </c:pt>
                <c:pt idx="33455">
                  <c:v>1.1019625255516055</c:v>
                </c:pt>
                <c:pt idx="33456">
                  <c:v>1.101760803856999</c:v>
                </c:pt>
                <c:pt idx="33457">
                  <c:v>1.1022421665767512</c:v>
                </c:pt>
                <c:pt idx="33458">
                  <c:v>1.1013416331266839</c:v>
                </c:pt>
                <c:pt idx="33459">
                  <c:v>1.1030270787801695</c:v>
                </c:pt>
                <c:pt idx="33460">
                  <c:v>1.1017861010322203</c:v>
                </c:pt>
                <c:pt idx="33461">
                  <c:v>1.1026346452560465</c:v>
                </c:pt>
                <c:pt idx="33462">
                  <c:v>1.1021778764191819</c:v>
                </c:pt>
                <c:pt idx="33463">
                  <c:v>1.1022624870695086</c:v>
                </c:pt>
                <c:pt idx="33464">
                  <c:v>1.1016800002976688</c:v>
                </c:pt>
                <c:pt idx="33465">
                  <c:v>1.1023873074743171</c:v>
                </c:pt>
                <c:pt idx="33466">
                  <c:v>1.1032321430595025</c:v>
                </c:pt>
                <c:pt idx="33467">
                  <c:v>1.1022872195396538</c:v>
                </c:pt>
                <c:pt idx="33468">
                  <c:v>1.102163511767404</c:v>
                </c:pt>
                <c:pt idx="33469">
                  <c:v>1.1019325351600471</c:v>
                </c:pt>
                <c:pt idx="33470">
                  <c:v>1.1033293578863437</c:v>
                </c:pt>
                <c:pt idx="33471">
                  <c:v>1.1022995217232836</c:v>
                </c:pt>
                <c:pt idx="33472">
                  <c:v>1.1020923649598391</c:v>
                </c:pt>
                <c:pt idx="33473">
                  <c:v>1.1018189255821853</c:v>
                </c:pt>
                <c:pt idx="33474">
                  <c:v>1.1028816982580192</c:v>
                </c:pt>
                <c:pt idx="33475">
                  <c:v>1.1027567794601807</c:v>
                </c:pt>
                <c:pt idx="33476">
                  <c:v>1.1009423732126642</c:v>
                </c:pt>
                <c:pt idx="33477">
                  <c:v>1.1017638898377136</c:v>
                </c:pt>
                <c:pt idx="33478">
                  <c:v>1.1013128926006039</c:v>
                </c:pt>
                <c:pt idx="33479">
                  <c:v>1.1022952218199136</c:v>
                </c:pt>
                <c:pt idx="33480">
                  <c:v>1.1019463228281909</c:v>
                </c:pt>
                <c:pt idx="33481">
                  <c:v>1.1013543593483812</c:v>
                </c:pt>
                <c:pt idx="33482">
                  <c:v>1.1023521441143955</c:v>
                </c:pt>
                <c:pt idx="33483">
                  <c:v>1.1012908476354346</c:v>
                </c:pt>
                <c:pt idx="33484">
                  <c:v>1.1015917997956677</c:v>
                </c:pt>
                <c:pt idx="33485">
                  <c:v>1.1020540416219926</c:v>
                </c:pt>
                <c:pt idx="33486">
                  <c:v>1.1023502312562092</c:v>
                </c:pt>
                <c:pt idx="33487">
                  <c:v>1.1011600415046765</c:v>
                </c:pt>
                <c:pt idx="33488">
                  <c:v>1.1026286241345107</c:v>
                </c:pt>
                <c:pt idx="33489">
                  <c:v>1.1014743754317298</c:v>
                </c:pt>
                <c:pt idx="33490">
                  <c:v>1.1017146380307192</c:v>
                </c:pt>
                <c:pt idx="33491">
                  <c:v>1.1016295732673895</c:v>
                </c:pt>
                <c:pt idx="33492">
                  <c:v>1.1024551573052654</c:v>
                </c:pt>
                <c:pt idx="33493">
                  <c:v>1.1034590768421029</c:v>
                </c:pt>
                <c:pt idx="33494">
                  <c:v>1.102310409601126</c:v>
                </c:pt>
                <c:pt idx="33495">
                  <c:v>1.1019613848242906</c:v>
                </c:pt>
                <c:pt idx="33496">
                  <c:v>1.1024675045335042</c:v>
                </c:pt>
                <c:pt idx="33497">
                  <c:v>1.1025135059730642</c:v>
                </c:pt>
                <c:pt idx="33498">
                  <c:v>1.1020935559672562</c:v>
                </c:pt>
                <c:pt idx="33499">
                  <c:v>1.1024109012903107</c:v>
                </c:pt>
                <c:pt idx="33500">
                  <c:v>1.1027792069063609</c:v>
                </c:pt>
                <c:pt idx="33501">
                  <c:v>1.1033021025621592</c:v>
                </c:pt>
                <c:pt idx="33502">
                  <c:v>1.1024860214442955</c:v>
                </c:pt>
                <c:pt idx="33503">
                  <c:v>1.102913239866014</c:v>
                </c:pt>
                <c:pt idx="33504">
                  <c:v>1.1020513865969677</c:v>
                </c:pt>
                <c:pt idx="33505">
                  <c:v>1.1021973357325385</c:v>
                </c:pt>
                <c:pt idx="33506">
                  <c:v>1.1022736397592388</c:v>
                </c:pt>
                <c:pt idx="33507">
                  <c:v>1.1019340227348333</c:v>
                </c:pt>
                <c:pt idx="33508">
                  <c:v>1.102775175329114</c:v>
                </c:pt>
                <c:pt idx="33509">
                  <c:v>1.1022583912504536</c:v>
                </c:pt>
                <c:pt idx="33510">
                  <c:v>1.1018369208817951</c:v>
                </c:pt>
                <c:pt idx="33511">
                  <c:v>1.1024050347404806</c:v>
                </c:pt>
                <c:pt idx="33512">
                  <c:v>1.102516428692677</c:v>
                </c:pt>
                <c:pt idx="33513">
                  <c:v>1.1023520416193249</c:v>
                </c:pt>
                <c:pt idx="33514">
                  <c:v>1.1026593122436261</c:v>
                </c:pt>
                <c:pt idx="33515">
                  <c:v>1.1029635908941704</c:v>
                </c:pt>
                <c:pt idx="33516">
                  <c:v>1.1018637791859109</c:v>
                </c:pt>
                <c:pt idx="33517">
                  <c:v>1.1026274184386538</c:v>
                </c:pt>
                <c:pt idx="33518">
                  <c:v>1.1024110622922187</c:v>
                </c:pt>
                <c:pt idx="33519">
                  <c:v>1.1013610635554711</c:v>
                </c:pt>
                <c:pt idx="33520">
                  <c:v>1.102411898557534</c:v>
                </c:pt>
                <c:pt idx="33521">
                  <c:v>1.1025706314988586</c:v>
                </c:pt>
                <c:pt idx="33522">
                  <c:v>1.1021561510797329</c:v>
                </c:pt>
                <c:pt idx="33523">
                  <c:v>1.1019304840484774</c:v>
                </c:pt>
                <c:pt idx="33524">
                  <c:v>1.1030725990434547</c:v>
                </c:pt>
                <c:pt idx="33525">
                  <c:v>1.1024125285030886</c:v>
                </c:pt>
                <c:pt idx="33526">
                  <c:v>1.102384861744792</c:v>
                </c:pt>
                <c:pt idx="33527">
                  <c:v>1.1034353141083466</c:v>
                </c:pt>
                <c:pt idx="33528">
                  <c:v>1.1016259317426114</c:v>
                </c:pt>
                <c:pt idx="33529">
                  <c:v>1.1004944669449639</c:v>
                </c:pt>
                <c:pt idx="33530">
                  <c:v>1.1021681352757813</c:v>
                </c:pt>
                <c:pt idx="33531">
                  <c:v>1.1022763710653958</c:v>
                </c:pt>
                <c:pt idx="33532">
                  <c:v>1.102500864385231</c:v>
                </c:pt>
                <c:pt idx="33533">
                  <c:v>1.1019938451902509</c:v>
                </c:pt>
                <c:pt idx="33534">
                  <c:v>1.1025416565281216</c:v>
                </c:pt>
                <c:pt idx="33535">
                  <c:v>1.1021693531000722</c:v>
                </c:pt>
                <c:pt idx="33536">
                  <c:v>1.10328070696162</c:v>
                </c:pt>
                <c:pt idx="33537">
                  <c:v>1.1020480827440109</c:v>
                </c:pt>
                <c:pt idx="33538">
                  <c:v>1.1013998936241796</c:v>
                </c:pt>
                <c:pt idx="33539">
                  <c:v>1.1012269710571505</c:v>
                </c:pt>
                <c:pt idx="33540">
                  <c:v>1.1025877273626079</c:v>
                </c:pt>
                <c:pt idx="33541">
                  <c:v>1.1013808595713548</c:v>
                </c:pt>
                <c:pt idx="33542">
                  <c:v>1.1021864139768225</c:v>
                </c:pt>
                <c:pt idx="33543">
                  <c:v>1.1024635714557467</c:v>
                </c:pt>
                <c:pt idx="33544">
                  <c:v>1.1025343977418194</c:v>
                </c:pt>
                <c:pt idx="33545">
                  <c:v>1.10348917756973</c:v>
                </c:pt>
                <c:pt idx="33546">
                  <c:v>1.1019481752480176</c:v>
                </c:pt>
                <c:pt idx="33547">
                  <c:v>1.102653324517054</c:v>
                </c:pt>
                <c:pt idx="33548">
                  <c:v>1.1016019480077186</c:v>
                </c:pt>
                <c:pt idx="33549">
                  <c:v>1.1023320412497213</c:v>
                </c:pt>
                <c:pt idx="33550">
                  <c:v>1.1027606000382493</c:v>
                </c:pt>
                <c:pt idx="33551">
                  <c:v>1.1026376497796069</c:v>
                </c:pt>
                <c:pt idx="33552">
                  <c:v>1.1027540198223624</c:v>
                </c:pt>
                <c:pt idx="33553">
                  <c:v>1.1027399403029294</c:v>
                </c:pt>
                <c:pt idx="33554">
                  <c:v>1.1023029288561439</c:v>
                </c:pt>
                <c:pt idx="33555">
                  <c:v>1.1024527097493741</c:v>
                </c:pt>
                <c:pt idx="33556">
                  <c:v>1.1010762109316639</c:v>
                </c:pt>
                <c:pt idx="33557">
                  <c:v>1.1028608846610692</c:v>
                </c:pt>
                <c:pt idx="33558">
                  <c:v>1.1018585333294091</c:v>
                </c:pt>
                <c:pt idx="33559">
                  <c:v>1.103539020961978</c:v>
                </c:pt>
                <c:pt idx="33560">
                  <c:v>1.1012560143451771</c:v>
                </c:pt>
                <c:pt idx="33561">
                  <c:v>1.1020324166670612</c:v>
                </c:pt>
                <c:pt idx="33562">
                  <c:v>1.1027879783353345</c:v>
                </c:pt>
                <c:pt idx="33563">
                  <c:v>1.1029616443009103</c:v>
                </c:pt>
                <c:pt idx="33564">
                  <c:v>1.1020272286422419</c:v>
                </c:pt>
                <c:pt idx="33565">
                  <c:v>1.1025454465484983</c:v>
                </c:pt>
                <c:pt idx="33566">
                  <c:v>1.1031945785031985</c:v>
                </c:pt>
                <c:pt idx="33567">
                  <c:v>1.1038675552211608</c:v>
                </c:pt>
                <c:pt idx="33568">
                  <c:v>1.1028614845368987</c:v>
                </c:pt>
                <c:pt idx="33569">
                  <c:v>1.1029474649987685</c:v>
                </c:pt>
                <c:pt idx="33570">
                  <c:v>1.1017829658510694</c:v>
                </c:pt>
                <c:pt idx="33571">
                  <c:v>1.1017888565777578</c:v>
                </c:pt>
                <c:pt idx="33572">
                  <c:v>1.1029530060525459</c:v>
                </c:pt>
                <c:pt idx="33573">
                  <c:v>1.1010399304909919</c:v>
                </c:pt>
                <c:pt idx="33574">
                  <c:v>1.1028861529311405</c:v>
                </c:pt>
                <c:pt idx="33575">
                  <c:v>1.1015270492692351</c:v>
                </c:pt>
                <c:pt idx="33576">
                  <c:v>1.1032792353547931</c:v>
                </c:pt>
                <c:pt idx="33577">
                  <c:v>1.1016608966138324</c:v>
                </c:pt>
                <c:pt idx="33578">
                  <c:v>1.1022664665828588</c:v>
                </c:pt>
                <c:pt idx="33579">
                  <c:v>1.1018623107827266</c:v>
                </c:pt>
                <c:pt idx="33580">
                  <c:v>1.1016471571510582</c:v>
                </c:pt>
                <c:pt idx="33581">
                  <c:v>1.1029365402062221</c:v>
                </c:pt>
                <c:pt idx="33582">
                  <c:v>1.1026234789716853</c:v>
                </c:pt>
                <c:pt idx="33583">
                  <c:v>1.1020594218171935</c:v>
                </c:pt>
                <c:pt idx="33584">
                  <c:v>1.1025878965139102</c:v>
                </c:pt>
                <c:pt idx="33585">
                  <c:v>1.1016354005219913</c:v>
                </c:pt>
                <c:pt idx="33586">
                  <c:v>1.1033999240268801</c:v>
                </c:pt>
                <c:pt idx="33587">
                  <c:v>1.1023942898797519</c:v>
                </c:pt>
                <c:pt idx="33588">
                  <c:v>1.1042277221018417</c:v>
                </c:pt>
                <c:pt idx="33589">
                  <c:v>1.1029597882089137</c:v>
                </c:pt>
                <c:pt idx="33590">
                  <c:v>1.1022746199877811</c:v>
                </c:pt>
                <c:pt idx="33591">
                  <c:v>1.1031702667178662</c:v>
                </c:pt>
                <c:pt idx="33592">
                  <c:v>1.1027028069497562</c:v>
                </c:pt>
                <c:pt idx="33593">
                  <c:v>1.1016802781355393</c:v>
                </c:pt>
                <c:pt idx="33594">
                  <c:v>1.1014504611031144</c:v>
                </c:pt>
                <c:pt idx="33595">
                  <c:v>1.1028444416932666</c:v>
                </c:pt>
                <c:pt idx="33596">
                  <c:v>1.1019330868724664</c:v>
                </c:pt>
                <c:pt idx="33597">
                  <c:v>1.1020648641261699</c:v>
                </c:pt>
                <c:pt idx="33598">
                  <c:v>1.1023096481658776</c:v>
                </c:pt>
                <c:pt idx="33599">
                  <c:v>1.1010130063088135</c:v>
                </c:pt>
                <c:pt idx="33600">
                  <c:v>1.1022334731660086</c:v>
                </c:pt>
                <c:pt idx="33601">
                  <c:v>1.1025808754875428</c:v>
                </c:pt>
                <c:pt idx="33602">
                  <c:v>1.1024631338385258</c:v>
                </c:pt>
                <c:pt idx="33603">
                  <c:v>1.1028096233099487</c:v>
                </c:pt>
                <c:pt idx="33604">
                  <c:v>1.1021050963594967</c:v>
                </c:pt>
                <c:pt idx="33605">
                  <c:v>1.1020314608671919</c:v>
                </c:pt>
                <c:pt idx="33606">
                  <c:v>1.1020661212216196</c:v>
                </c:pt>
                <c:pt idx="33607">
                  <c:v>1.1021617363966076</c:v>
                </c:pt>
                <c:pt idx="33608">
                  <c:v>1.1019647678140077</c:v>
                </c:pt>
                <c:pt idx="33609">
                  <c:v>1.1018589117750703</c:v>
                </c:pt>
                <c:pt idx="33610">
                  <c:v>1.1010118272170517</c:v>
                </c:pt>
                <c:pt idx="33611">
                  <c:v>1.102562718623092</c:v>
                </c:pt>
                <c:pt idx="33612">
                  <c:v>1.1019403611728913</c:v>
                </c:pt>
                <c:pt idx="33613">
                  <c:v>1.1026874404185798</c:v>
                </c:pt>
                <c:pt idx="33614">
                  <c:v>1.1025881402134485</c:v>
                </c:pt>
                <c:pt idx="33615">
                  <c:v>1.1022011535942227</c:v>
                </c:pt>
                <c:pt idx="33616">
                  <c:v>1.101988806242745</c:v>
                </c:pt>
                <c:pt idx="33617">
                  <c:v>1.1023754285032814</c:v>
                </c:pt>
                <c:pt idx="33618">
                  <c:v>1.1010861580349971</c:v>
                </c:pt>
                <c:pt idx="33619">
                  <c:v>1.1029764503236854</c:v>
                </c:pt>
                <c:pt idx="33620">
                  <c:v>1.1027417902565231</c:v>
                </c:pt>
                <c:pt idx="33621">
                  <c:v>1.1015881702636425</c:v>
                </c:pt>
                <c:pt idx="33622">
                  <c:v>1.1010564302542469</c:v>
                </c:pt>
                <c:pt idx="33623">
                  <c:v>1.103088811190468</c:v>
                </c:pt>
                <c:pt idx="33624">
                  <c:v>1.1018368679844197</c:v>
                </c:pt>
                <c:pt idx="33625">
                  <c:v>1.1019349628059574</c:v>
                </c:pt>
                <c:pt idx="33626">
                  <c:v>1.1028710247200337</c:v>
                </c:pt>
                <c:pt idx="33627">
                  <c:v>1.1029354112738108</c:v>
                </c:pt>
                <c:pt idx="33628">
                  <c:v>1.1021081712087277</c:v>
                </c:pt>
                <c:pt idx="33629">
                  <c:v>1.1034542091088766</c:v>
                </c:pt>
                <c:pt idx="33630">
                  <c:v>1.1031062293477345</c:v>
                </c:pt>
                <c:pt idx="33631">
                  <c:v>1.1024523750906305</c:v>
                </c:pt>
                <c:pt idx="33632">
                  <c:v>1.1023306994803759</c:v>
                </c:pt>
                <c:pt idx="33633">
                  <c:v>1.1021690209109385</c:v>
                </c:pt>
                <c:pt idx="33634">
                  <c:v>1.1011415330578318</c:v>
                </c:pt>
                <c:pt idx="33635">
                  <c:v>1.1034647933111004</c:v>
                </c:pt>
                <c:pt idx="33636">
                  <c:v>1.1013674004810756</c:v>
                </c:pt>
                <c:pt idx="33637">
                  <c:v>1.1021202011611224</c:v>
                </c:pt>
                <c:pt idx="33638">
                  <c:v>1.1022272094278485</c:v>
                </c:pt>
                <c:pt idx="33639">
                  <c:v>1.1020111509863848</c:v>
                </c:pt>
                <c:pt idx="33640">
                  <c:v>1.1020402262409006</c:v>
                </c:pt>
                <c:pt idx="33641">
                  <c:v>1.1023476183399517</c:v>
                </c:pt>
                <c:pt idx="33642">
                  <c:v>1.1019453683388734</c:v>
                </c:pt>
                <c:pt idx="33643">
                  <c:v>1.1033902634597232</c:v>
                </c:pt>
                <c:pt idx="33644">
                  <c:v>1.1037464601269649</c:v>
                </c:pt>
                <c:pt idx="33645">
                  <c:v>1.103050943611134</c:v>
                </c:pt>
                <c:pt idx="33646">
                  <c:v>1.1014857551908064</c:v>
                </c:pt>
                <c:pt idx="33647">
                  <c:v>1.1022940933620111</c:v>
                </c:pt>
                <c:pt idx="33648">
                  <c:v>1.1022947018433666</c:v>
                </c:pt>
                <c:pt idx="33649">
                  <c:v>1.1026389542342072</c:v>
                </c:pt>
                <c:pt idx="33650">
                  <c:v>1.102404395797677</c:v>
                </c:pt>
                <c:pt idx="33651">
                  <c:v>1.1007817136661486</c:v>
                </c:pt>
                <c:pt idx="33652">
                  <c:v>1.1020029397072633</c:v>
                </c:pt>
                <c:pt idx="33653">
                  <c:v>1.1022465861115796</c:v>
                </c:pt>
                <c:pt idx="33654">
                  <c:v>1.1024009716547141</c:v>
                </c:pt>
                <c:pt idx="33655">
                  <c:v>1.1023352585672006</c:v>
                </c:pt>
                <c:pt idx="33656">
                  <c:v>1.1032835538048684</c:v>
                </c:pt>
                <c:pt idx="33657">
                  <c:v>1.1014912550878582</c:v>
                </c:pt>
                <c:pt idx="33658">
                  <c:v>1.1018078695018547</c:v>
                </c:pt>
                <c:pt idx="33659">
                  <c:v>1.1023004861210677</c:v>
                </c:pt>
                <c:pt idx="33660">
                  <c:v>1.1019936597274309</c:v>
                </c:pt>
                <c:pt idx="33661">
                  <c:v>1.1028923589113329</c:v>
                </c:pt>
                <c:pt idx="33662">
                  <c:v>1.1017003973285993</c:v>
                </c:pt>
                <c:pt idx="33663">
                  <c:v>1.102505276340177</c:v>
                </c:pt>
                <c:pt idx="33664">
                  <c:v>1.1024894414708362</c:v>
                </c:pt>
                <c:pt idx="33665">
                  <c:v>1.1022095809203283</c:v>
                </c:pt>
                <c:pt idx="33666">
                  <c:v>1.1012871712032524</c:v>
                </c:pt>
                <c:pt idx="33667">
                  <c:v>1.1018885391719446</c:v>
                </c:pt>
                <c:pt idx="33668">
                  <c:v>1.1027289860764773</c:v>
                </c:pt>
                <c:pt idx="33669">
                  <c:v>1.103296993027691</c:v>
                </c:pt>
                <c:pt idx="33670">
                  <c:v>1.1031793694086161</c:v>
                </c:pt>
                <c:pt idx="33671">
                  <c:v>1.1013713430640273</c:v>
                </c:pt>
                <c:pt idx="33672">
                  <c:v>1.1026393358712798</c:v>
                </c:pt>
                <c:pt idx="33673">
                  <c:v>1.1027143608502452</c:v>
                </c:pt>
                <c:pt idx="33674">
                  <c:v>1.1021925504470642</c:v>
                </c:pt>
                <c:pt idx="33675">
                  <c:v>1.1020559110656769</c:v>
                </c:pt>
                <c:pt idx="33676">
                  <c:v>1.1019727865161473</c:v>
                </c:pt>
                <c:pt idx="33677">
                  <c:v>1.1013259109551314</c:v>
                </c:pt>
                <c:pt idx="33678">
                  <c:v>1.1020749361334965</c:v>
                </c:pt>
                <c:pt idx="33679">
                  <c:v>1.1026870430175932</c:v>
                </c:pt>
                <c:pt idx="33680">
                  <c:v>1.1022256402967294</c:v>
                </c:pt>
                <c:pt idx="33681">
                  <c:v>1.1031033814528257</c:v>
                </c:pt>
                <c:pt idx="33682">
                  <c:v>1.1027406801793669</c:v>
                </c:pt>
                <c:pt idx="33683">
                  <c:v>1.1020696764174376</c:v>
                </c:pt>
                <c:pt idx="33684">
                  <c:v>1.1026301434534544</c:v>
                </c:pt>
                <c:pt idx="33685">
                  <c:v>1.1018788761374345</c:v>
                </c:pt>
                <c:pt idx="33686">
                  <c:v>1.1019280593346825</c:v>
                </c:pt>
                <c:pt idx="33687">
                  <c:v>1.1029061138636811</c:v>
                </c:pt>
                <c:pt idx="33688">
                  <c:v>1.1022565641166806</c:v>
                </c:pt>
                <c:pt idx="33689">
                  <c:v>1.101758896782711</c:v>
                </c:pt>
                <c:pt idx="33690">
                  <c:v>1.100431696641986</c:v>
                </c:pt>
                <c:pt idx="33691">
                  <c:v>1.1029736903842631</c:v>
                </c:pt>
                <c:pt idx="33692">
                  <c:v>1.1018144380786872</c:v>
                </c:pt>
                <c:pt idx="33693">
                  <c:v>1.1027580729855464</c:v>
                </c:pt>
                <c:pt idx="33694">
                  <c:v>1.1015822389902563</c:v>
                </c:pt>
                <c:pt idx="33695">
                  <c:v>1.101838790706217</c:v>
                </c:pt>
                <c:pt idx="33696">
                  <c:v>1.1025083636934505</c:v>
                </c:pt>
                <c:pt idx="33697">
                  <c:v>1.1019075638066735</c:v>
                </c:pt>
                <c:pt idx="33698">
                  <c:v>1.1013368508338111</c:v>
                </c:pt>
                <c:pt idx="33699">
                  <c:v>1.1027562472399457</c:v>
                </c:pt>
                <c:pt idx="33700">
                  <c:v>1.1009437253793783</c:v>
                </c:pt>
                <c:pt idx="33701">
                  <c:v>1.1029063832322195</c:v>
                </c:pt>
                <c:pt idx="33702">
                  <c:v>1.1033726791698792</c:v>
                </c:pt>
                <c:pt idx="33703">
                  <c:v>1.1026426147814001</c:v>
                </c:pt>
                <c:pt idx="33704">
                  <c:v>1.1025965347958331</c:v>
                </c:pt>
                <c:pt idx="33705">
                  <c:v>1.102157039538765</c:v>
                </c:pt>
                <c:pt idx="33706">
                  <c:v>1.1033620680466751</c:v>
                </c:pt>
                <c:pt idx="33707">
                  <c:v>1.1023113757568943</c:v>
                </c:pt>
                <c:pt idx="33708">
                  <c:v>1.1027158506359123</c:v>
                </c:pt>
                <c:pt idx="33709">
                  <c:v>1.1039973896145789</c:v>
                </c:pt>
                <c:pt idx="33710">
                  <c:v>1.1028337626503031</c:v>
                </c:pt>
                <c:pt idx="33711">
                  <c:v>1.1030819186269276</c:v>
                </c:pt>
                <c:pt idx="33712">
                  <c:v>1.103338805435061</c:v>
                </c:pt>
                <c:pt idx="33713">
                  <c:v>1.1019800386349003</c:v>
                </c:pt>
                <c:pt idx="33714">
                  <c:v>1.1017711098146272</c:v>
                </c:pt>
                <c:pt idx="33715">
                  <c:v>1.1025475781232419</c:v>
                </c:pt>
                <c:pt idx="33716">
                  <c:v>1.1026962131860076</c:v>
                </c:pt>
                <c:pt idx="33717">
                  <c:v>1.1020649085326861</c:v>
                </c:pt>
                <c:pt idx="33718">
                  <c:v>1.102979591684832</c:v>
                </c:pt>
                <c:pt idx="33719">
                  <c:v>1.1015966952871603</c:v>
                </c:pt>
                <c:pt idx="33720">
                  <c:v>1.10258425754249</c:v>
                </c:pt>
                <c:pt idx="33721">
                  <c:v>1.1035203343786053</c:v>
                </c:pt>
                <c:pt idx="33722">
                  <c:v>1.1027793030093969</c:v>
                </c:pt>
                <c:pt idx="33723">
                  <c:v>1.1016311631623208</c:v>
                </c:pt>
                <c:pt idx="33724">
                  <c:v>1.102110069998685</c:v>
                </c:pt>
                <c:pt idx="33725">
                  <c:v>1.1023258008847068</c:v>
                </c:pt>
                <c:pt idx="33726">
                  <c:v>1.1035033098140354</c:v>
                </c:pt>
                <c:pt idx="33727">
                  <c:v>1.103492258890699</c:v>
                </c:pt>
                <c:pt idx="33728">
                  <c:v>1.1031500483512944</c:v>
                </c:pt>
                <c:pt idx="33729">
                  <c:v>1.1011070788037483</c:v>
                </c:pt>
                <c:pt idx="33730">
                  <c:v>1.1027199811108666</c:v>
                </c:pt>
                <c:pt idx="33731">
                  <c:v>1.1016348957608801</c:v>
                </c:pt>
                <c:pt idx="33732">
                  <c:v>1.1029194806038356</c:v>
                </c:pt>
                <c:pt idx="33733">
                  <c:v>1.102743890521227</c:v>
                </c:pt>
                <c:pt idx="33734">
                  <c:v>1.1031966034133296</c:v>
                </c:pt>
                <c:pt idx="33735">
                  <c:v>1.1018559317403858</c:v>
                </c:pt>
                <c:pt idx="33736">
                  <c:v>1.1014754356735885</c:v>
                </c:pt>
                <c:pt idx="33737">
                  <c:v>1.1032784151745092</c:v>
                </c:pt>
                <c:pt idx="33738">
                  <c:v>1.1029826811353503</c:v>
                </c:pt>
                <c:pt idx="33739">
                  <c:v>1.1018206990844499</c:v>
                </c:pt>
                <c:pt idx="33740">
                  <c:v>1.1027744438778599</c:v>
                </c:pt>
                <c:pt idx="33741">
                  <c:v>1.1031111606036772</c:v>
                </c:pt>
                <c:pt idx="33742">
                  <c:v>1.1025139067089669</c:v>
                </c:pt>
                <c:pt idx="33743">
                  <c:v>1.1027479094016814</c:v>
                </c:pt>
                <c:pt idx="33744">
                  <c:v>1.1014610260568194</c:v>
                </c:pt>
                <c:pt idx="33745">
                  <c:v>1.1023526752299138</c:v>
                </c:pt>
                <c:pt idx="33746">
                  <c:v>1.1030018821113432</c:v>
                </c:pt>
                <c:pt idx="33747">
                  <c:v>1.1018970993958668</c:v>
                </c:pt>
                <c:pt idx="33748">
                  <c:v>1.1015963149005066</c:v>
                </c:pt>
                <c:pt idx="33749">
                  <c:v>1.1019569394520123</c:v>
                </c:pt>
                <c:pt idx="33750">
                  <c:v>1.1007743711814353</c:v>
                </c:pt>
                <c:pt idx="33751">
                  <c:v>1.1018043751177056</c:v>
                </c:pt>
                <c:pt idx="33752">
                  <c:v>1.1018654086462734</c:v>
                </c:pt>
                <c:pt idx="33753">
                  <c:v>1.1012987157863172</c:v>
                </c:pt>
                <c:pt idx="33754">
                  <c:v>1.1023542634469339</c:v>
                </c:pt>
                <c:pt idx="33755">
                  <c:v>1.1027669234597743</c:v>
                </c:pt>
                <c:pt idx="33756">
                  <c:v>1.1023529473468541</c:v>
                </c:pt>
                <c:pt idx="33757">
                  <c:v>1.1020608476189395</c:v>
                </c:pt>
                <c:pt idx="33758">
                  <c:v>1.1025363408656981</c:v>
                </c:pt>
                <c:pt idx="33759">
                  <c:v>1.1021684128758487</c:v>
                </c:pt>
                <c:pt idx="33760">
                  <c:v>1.1023078894114124</c:v>
                </c:pt>
                <c:pt idx="33761">
                  <c:v>1.1032207357548285</c:v>
                </c:pt>
                <c:pt idx="33762">
                  <c:v>1.1021101249467267</c:v>
                </c:pt>
                <c:pt idx="33763">
                  <c:v>1.1021383908510793</c:v>
                </c:pt>
                <c:pt idx="33764">
                  <c:v>1.102853238812769</c:v>
                </c:pt>
                <c:pt idx="33765">
                  <c:v>1.1011829406631983</c:v>
                </c:pt>
                <c:pt idx="33766">
                  <c:v>1.1013887961484594</c:v>
                </c:pt>
                <c:pt idx="33767">
                  <c:v>1.1008457395994486</c:v>
                </c:pt>
                <c:pt idx="33768">
                  <c:v>1.1016501434686741</c:v>
                </c:pt>
                <c:pt idx="33769">
                  <c:v>1.1016149035980896</c:v>
                </c:pt>
                <c:pt idx="33770">
                  <c:v>1.1038884083996663</c:v>
                </c:pt>
                <c:pt idx="33771">
                  <c:v>1.1031592427130779</c:v>
                </c:pt>
                <c:pt idx="33772">
                  <c:v>1.1032214741931083</c:v>
                </c:pt>
                <c:pt idx="33773">
                  <c:v>1.1024297586686396</c:v>
                </c:pt>
                <c:pt idx="33774">
                  <c:v>1.1021117942260861</c:v>
                </c:pt>
                <c:pt idx="33775">
                  <c:v>1.1032963556469639</c:v>
                </c:pt>
                <c:pt idx="33776">
                  <c:v>1.1030817681276719</c:v>
                </c:pt>
                <c:pt idx="33777">
                  <c:v>1.1020093012747907</c:v>
                </c:pt>
                <c:pt idx="33778">
                  <c:v>1.1018187006749842</c:v>
                </c:pt>
                <c:pt idx="33779">
                  <c:v>1.1022332695014774</c:v>
                </c:pt>
                <c:pt idx="33780">
                  <c:v>1.1029081316577809</c:v>
                </c:pt>
                <c:pt idx="33781">
                  <c:v>1.1011737846363892</c:v>
                </c:pt>
                <c:pt idx="33782">
                  <c:v>1.1024743448245757</c:v>
                </c:pt>
                <c:pt idx="33783">
                  <c:v>1.1025300229057731</c:v>
                </c:pt>
                <c:pt idx="33784">
                  <c:v>1.1023485868557625</c:v>
                </c:pt>
                <c:pt idx="33785">
                  <c:v>1.1017187824476458</c:v>
                </c:pt>
                <c:pt idx="33786">
                  <c:v>1.1018973148785673</c:v>
                </c:pt>
                <c:pt idx="33787">
                  <c:v>1.1026877240813551</c:v>
                </c:pt>
                <c:pt idx="33788">
                  <c:v>1.1016925366068104</c:v>
                </c:pt>
                <c:pt idx="33789">
                  <c:v>1.1029751435457902</c:v>
                </c:pt>
                <c:pt idx="33790">
                  <c:v>1.1030313833209677</c:v>
                </c:pt>
                <c:pt idx="33791">
                  <c:v>1.1011161910165417</c:v>
                </c:pt>
                <c:pt idx="33792">
                  <c:v>1.1021058647488418</c:v>
                </c:pt>
                <c:pt idx="33793">
                  <c:v>1.1027595020669898</c:v>
                </c:pt>
                <c:pt idx="33794">
                  <c:v>1.1014573667939977</c:v>
                </c:pt>
                <c:pt idx="33795">
                  <c:v>1.1025112655273763</c:v>
                </c:pt>
                <c:pt idx="33796">
                  <c:v>1.1020035653301838</c:v>
                </c:pt>
                <c:pt idx="33797">
                  <c:v>1.102039756096364</c:v>
                </c:pt>
                <c:pt idx="33798">
                  <c:v>1.1017144876958553</c:v>
                </c:pt>
                <c:pt idx="33799">
                  <c:v>1.1009924967542977</c:v>
                </c:pt>
                <c:pt idx="33800">
                  <c:v>1.1023754017442537</c:v>
                </c:pt>
                <c:pt idx="33801">
                  <c:v>1.1017735736611274</c:v>
                </c:pt>
                <c:pt idx="33802">
                  <c:v>1.1023770504696779</c:v>
                </c:pt>
                <c:pt idx="33803">
                  <c:v>1.1016504562996403</c:v>
                </c:pt>
                <c:pt idx="33804">
                  <c:v>1.1021310499286154</c:v>
                </c:pt>
                <c:pt idx="33805">
                  <c:v>1.1030597899915247</c:v>
                </c:pt>
                <c:pt idx="33806">
                  <c:v>1.1027771725302742</c:v>
                </c:pt>
                <c:pt idx="33807">
                  <c:v>1.1021524159847182</c:v>
                </c:pt>
                <c:pt idx="33808">
                  <c:v>1.1023092044964633</c:v>
                </c:pt>
                <c:pt idx="33809">
                  <c:v>1.1016904262622134</c:v>
                </c:pt>
                <c:pt idx="33810">
                  <c:v>1.102705430570281</c:v>
                </c:pt>
                <c:pt idx="33811">
                  <c:v>1.1015336505999154</c:v>
                </c:pt>
                <c:pt idx="33812">
                  <c:v>1.1025516913396167</c:v>
                </c:pt>
                <c:pt idx="33813">
                  <c:v>1.1028113005442706</c:v>
                </c:pt>
                <c:pt idx="33814">
                  <c:v>1.1018265000784604</c:v>
                </c:pt>
                <c:pt idx="33815">
                  <c:v>1.1020761895099929</c:v>
                </c:pt>
                <c:pt idx="33816">
                  <c:v>1.102803967748877</c:v>
                </c:pt>
                <c:pt idx="33817">
                  <c:v>1.1004856651378085</c:v>
                </c:pt>
                <c:pt idx="33818">
                  <c:v>1.102725635736064</c:v>
                </c:pt>
                <c:pt idx="33819">
                  <c:v>1.1030744730590389</c:v>
                </c:pt>
                <c:pt idx="33820">
                  <c:v>1.1015231507997585</c:v>
                </c:pt>
                <c:pt idx="33821">
                  <c:v>1.1032436217526636</c:v>
                </c:pt>
                <c:pt idx="33822">
                  <c:v>1.1023499691586438</c:v>
                </c:pt>
                <c:pt idx="33823">
                  <c:v>1.1026648777221946</c:v>
                </c:pt>
                <c:pt idx="33824">
                  <c:v>1.1030516049038463</c:v>
                </c:pt>
                <c:pt idx="33825">
                  <c:v>1.1030000932415449</c:v>
                </c:pt>
                <c:pt idx="33826">
                  <c:v>1.1031785498013522</c:v>
                </c:pt>
                <c:pt idx="33827">
                  <c:v>1.1014030196949789</c:v>
                </c:pt>
                <c:pt idx="33828">
                  <c:v>1.1028046457161871</c:v>
                </c:pt>
                <c:pt idx="33829">
                  <c:v>1.1029258962924455</c:v>
                </c:pt>
                <c:pt idx="33830">
                  <c:v>1.1035734781844171</c:v>
                </c:pt>
                <c:pt idx="33831">
                  <c:v>1.1035509121679876</c:v>
                </c:pt>
                <c:pt idx="33832">
                  <c:v>1.1031637490033901</c:v>
                </c:pt>
                <c:pt idx="33833">
                  <c:v>1.1019606669341928</c:v>
                </c:pt>
                <c:pt idx="33834">
                  <c:v>1.1012511968311511</c:v>
                </c:pt>
                <c:pt idx="33835">
                  <c:v>1.1013443402327661</c:v>
                </c:pt>
                <c:pt idx="33836">
                  <c:v>1.1029734430877967</c:v>
                </c:pt>
                <c:pt idx="33837">
                  <c:v>1.1022492567514559</c:v>
                </c:pt>
                <c:pt idx="33838">
                  <c:v>1.1018727269192767</c:v>
                </c:pt>
                <c:pt idx="33839">
                  <c:v>1.1021703167823016</c:v>
                </c:pt>
                <c:pt idx="33840">
                  <c:v>1.1032579798710711</c:v>
                </c:pt>
                <c:pt idx="33841">
                  <c:v>1.1030246767131606</c:v>
                </c:pt>
                <c:pt idx="33842">
                  <c:v>1.1022404050893237</c:v>
                </c:pt>
                <c:pt idx="33843">
                  <c:v>1.1028137923657308</c:v>
                </c:pt>
                <c:pt idx="33844">
                  <c:v>1.1024159391959818</c:v>
                </c:pt>
                <c:pt idx="33845">
                  <c:v>1.1025524624137244</c:v>
                </c:pt>
                <c:pt idx="33846">
                  <c:v>1.1028897480552455</c:v>
                </c:pt>
                <c:pt idx="33847">
                  <c:v>1.1022510028885897</c:v>
                </c:pt>
                <c:pt idx="33848">
                  <c:v>1.1022629938797408</c:v>
                </c:pt>
                <c:pt idx="33849">
                  <c:v>1.1028883538550267</c:v>
                </c:pt>
                <c:pt idx="33850">
                  <c:v>1.103335005155113</c:v>
                </c:pt>
                <c:pt idx="33851">
                  <c:v>1.1026207240659756</c:v>
                </c:pt>
                <c:pt idx="33852">
                  <c:v>1.1027566002861013</c:v>
                </c:pt>
                <c:pt idx="33853">
                  <c:v>1.1011857197024961</c:v>
                </c:pt>
                <c:pt idx="33854">
                  <c:v>1.1018687949144994</c:v>
                </c:pt>
                <c:pt idx="33855">
                  <c:v>1.1023716557423711</c:v>
                </c:pt>
                <c:pt idx="33856">
                  <c:v>1.1013300036842535</c:v>
                </c:pt>
                <c:pt idx="33857">
                  <c:v>1.102848007829361</c:v>
                </c:pt>
                <c:pt idx="33858">
                  <c:v>1.1022691769719193</c:v>
                </c:pt>
                <c:pt idx="33859">
                  <c:v>1.1020523656233876</c:v>
                </c:pt>
                <c:pt idx="33860">
                  <c:v>1.1016391258716667</c:v>
                </c:pt>
                <c:pt idx="33861">
                  <c:v>1.1026719172911597</c:v>
                </c:pt>
                <c:pt idx="33862">
                  <c:v>1.1028978931954192</c:v>
                </c:pt>
                <c:pt idx="33863">
                  <c:v>1.1042439650930831</c:v>
                </c:pt>
                <c:pt idx="33864">
                  <c:v>1.1013148347524098</c:v>
                </c:pt>
                <c:pt idx="33865">
                  <c:v>1.101865847191255</c:v>
                </c:pt>
                <c:pt idx="33866">
                  <c:v>1.1025590118376578</c:v>
                </c:pt>
                <c:pt idx="33867">
                  <c:v>1.1012260455532341</c:v>
                </c:pt>
                <c:pt idx="33868">
                  <c:v>1.1024829597073218</c:v>
                </c:pt>
                <c:pt idx="33869">
                  <c:v>1.103312120905928</c:v>
                </c:pt>
                <c:pt idx="33870">
                  <c:v>1.102261811476285</c:v>
                </c:pt>
                <c:pt idx="33871">
                  <c:v>1.1019092386375855</c:v>
                </c:pt>
                <c:pt idx="33872">
                  <c:v>1.1030139240576933</c:v>
                </c:pt>
                <c:pt idx="33873">
                  <c:v>1.102298167506772</c:v>
                </c:pt>
                <c:pt idx="33874">
                  <c:v>1.1028548312079125</c:v>
                </c:pt>
                <c:pt idx="33875">
                  <c:v>1.1019586372308237</c:v>
                </c:pt>
                <c:pt idx="33876">
                  <c:v>1.102523652901974</c:v>
                </c:pt>
                <c:pt idx="33877">
                  <c:v>1.1022109603997705</c:v>
                </c:pt>
                <c:pt idx="33878">
                  <c:v>1.1013938376369474</c:v>
                </c:pt>
                <c:pt idx="33879">
                  <c:v>1.1016716796526014</c:v>
                </c:pt>
                <c:pt idx="33880">
                  <c:v>1.1026954791159365</c:v>
                </c:pt>
                <c:pt idx="33881">
                  <c:v>1.1018145401735457</c:v>
                </c:pt>
                <c:pt idx="33882">
                  <c:v>1.1024610055863275</c:v>
                </c:pt>
                <c:pt idx="33883">
                  <c:v>1.1021340127822914</c:v>
                </c:pt>
                <c:pt idx="33884">
                  <c:v>1.1016020655400289</c:v>
                </c:pt>
                <c:pt idx="33885">
                  <c:v>1.1028599130438022</c:v>
                </c:pt>
                <c:pt idx="33886">
                  <c:v>1.1023177675545033</c:v>
                </c:pt>
                <c:pt idx="33887">
                  <c:v>1.1027819795072991</c:v>
                </c:pt>
                <c:pt idx="33888">
                  <c:v>1.1017134367554688</c:v>
                </c:pt>
                <c:pt idx="33889">
                  <c:v>1.1037585034042396</c:v>
                </c:pt>
                <c:pt idx="33890">
                  <c:v>1.1013745323518185</c:v>
                </c:pt>
                <c:pt idx="33891">
                  <c:v>1.1024525232823195</c:v>
                </c:pt>
                <c:pt idx="33892">
                  <c:v>1.1022167064639457</c:v>
                </c:pt>
                <c:pt idx="33893">
                  <c:v>1.1014382885730338</c:v>
                </c:pt>
                <c:pt idx="33894">
                  <c:v>1.1016405878216167</c:v>
                </c:pt>
                <c:pt idx="33895">
                  <c:v>1.1028530009954296</c:v>
                </c:pt>
                <c:pt idx="33896">
                  <c:v>1.103021151616207</c:v>
                </c:pt>
                <c:pt idx="33897">
                  <c:v>1.1017728518928218</c:v>
                </c:pt>
                <c:pt idx="33898">
                  <c:v>1.1028142291928236</c:v>
                </c:pt>
                <c:pt idx="33899">
                  <c:v>1.1018135412206158</c:v>
                </c:pt>
                <c:pt idx="33900">
                  <c:v>1.1018617002828848</c:v>
                </c:pt>
                <c:pt idx="33901">
                  <c:v>1.1025769956215126</c:v>
                </c:pt>
                <c:pt idx="33902">
                  <c:v>1.10157664047363</c:v>
                </c:pt>
                <c:pt idx="33903">
                  <c:v>1.1031861028512331</c:v>
                </c:pt>
                <c:pt idx="33904">
                  <c:v>1.1016224262624226</c:v>
                </c:pt>
                <c:pt idx="33905">
                  <c:v>1.1019088561150774</c:v>
                </c:pt>
                <c:pt idx="33906">
                  <c:v>1.1016581154125964</c:v>
                </c:pt>
                <c:pt idx="33907">
                  <c:v>1.1025137202125406</c:v>
                </c:pt>
                <c:pt idx="33908">
                  <c:v>1.1026850593301263</c:v>
                </c:pt>
                <c:pt idx="33909">
                  <c:v>1.1024662141016901</c:v>
                </c:pt>
                <c:pt idx="33910">
                  <c:v>1.1018391302362014</c:v>
                </c:pt>
                <c:pt idx="33911">
                  <c:v>1.1010773258053315</c:v>
                </c:pt>
                <c:pt idx="33912">
                  <c:v>1.1026195210512666</c:v>
                </c:pt>
                <c:pt idx="33913">
                  <c:v>1.1022306065364493</c:v>
                </c:pt>
                <c:pt idx="33914">
                  <c:v>1.1013646424295853</c:v>
                </c:pt>
                <c:pt idx="33915">
                  <c:v>1.1023155089742238</c:v>
                </c:pt>
                <c:pt idx="33916">
                  <c:v>1.1026571642474015</c:v>
                </c:pt>
                <c:pt idx="33917">
                  <c:v>1.1027816096582677</c:v>
                </c:pt>
                <c:pt idx="33918">
                  <c:v>1.1023204304752994</c:v>
                </c:pt>
                <c:pt idx="33919">
                  <c:v>1.1017113633600464</c:v>
                </c:pt>
                <c:pt idx="33920">
                  <c:v>1.1018926334807337</c:v>
                </c:pt>
                <c:pt idx="33921">
                  <c:v>1.1018376690436458</c:v>
                </c:pt>
                <c:pt idx="33922">
                  <c:v>1.1026606662213079</c:v>
                </c:pt>
                <c:pt idx="33923">
                  <c:v>1.1020030080907794</c:v>
                </c:pt>
                <c:pt idx="33924">
                  <c:v>1.1010933746701537</c:v>
                </c:pt>
                <c:pt idx="33925">
                  <c:v>1.1029721182671792</c:v>
                </c:pt>
                <c:pt idx="33926">
                  <c:v>1.1011227253296683</c:v>
                </c:pt>
                <c:pt idx="33927">
                  <c:v>1.1019733498922033</c:v>
                </c:pt>
                <c:pt idx="33928">
                  <c:v>1.10154487714729</c:v>
                </c:pt>
                <c:pt idx="33929">
                  <c:v>1.1026579421298264</c:v>
                </c:pt>
                <c:pt idx="33930">
                  <c:v>1.1019909013572489</c:v>
                </c:pt>
                <c:pt idx="33931">
                  <c:v>1.1026611251668663</c:v>
                </c:pt>
                <c:pt idx="33932">
                  <c:v>1.1018844096546261</c:v>
                </c:pt>
                <c:pt idx="33933">
                  <c:v>1.1025768965908149</c:v>
                </c:pt>
                <c:pt idx="33934">
                  <c:v>1.1022353050051119</c:v>
                </c:pt>
                <c:pt idx="33935">
                  <c:v>1.1022570937667695</c:v>
                </c:pt>
                <c:pt idx="33936">
                  <c:v>1.1023486068758506</c:v>
                </c:pt>
                <c:pt idx="33937">
                  <c:v>1.1028698875947998</c:v>
                </c:pt>
                <c:pt idx="33938">
                  <c:v>1.1013307640113625</c:v>
                </c:pt>
                <c:pt idx="33939">
                  <c:v>1.1030027252272376</c:v>
                </c:pt>
                <c:pt idx="33940">
                  <c:v>1.1028510512280991</c:v>
                </c:pt>
                <c:pt idx="33941">
                  <c:v>1.1034623699808785</c:v>
                </c:pt>
                <c:pt idx="33942">
                  <c:v>1.1028965769788026</c:v>
                </c:pt>
                <c:pt idx="33943">
                  <c:v>1.1028743443060254</c:v>
                </c:pt>
                <c:pt idx="33944">
                  <c:v>1.1014767227149251</c:v>
                </c:pt>
                <c:pt idx="33945">
                  <c:v>1.1019651433861044</c:v>
                </c:pt>
                <c:pt idx="33946">
                  <c:v>1.10114975872851</c:v>
                </c:pt>
                <c:pt idx="33947">
                  <c:v>1.1022508337674108</c:v>
                </c:pt>
                <c:pt idx="33948">
                  <c:v>1.1012330732760722</c:v>
                </c:pt>
                <c:pt idx="33949">
                  <c:v>1.102987032314833</c:v>
                </c:pt>
                <c:pt idx="33950">
                  <c:v>1.1026384005985419</c:v>
                </c:pt>
                <c:pt idx="33951">
                  <c:v>1.1027722384228611</c:v>
                </c:pt>
                <c:pt idx="33952">
                  <c:v>1.1024178920084464</c:v>
                </c:pt>
                <c:pt idx="33953">
                  <c:v>1.1027929252794295</c:v>
                </c:pt>
                <c:pt idx="33954">
                  <c:v>1.1023127082624427</c:v>
                </c:pt>
                <c:pt idx="33955">
                  <c:v>1.1022220868580885</c:v>
                </c:pt>
                <c:pt idx="33956">
                  <c:v>1.1024050219306742</c:v>
                </c:pt>
                <c:pt idx="33957">
                  <c:v>1.1020139862127396</c:v>
                </c:pt>
                <c:pt idx="33958">
                  <c:v>1.1037768460595858</c:v>
                </c:pt>
                <c:pt idx="33959">
                  <c:v>1.102172407692378</c:v>
                </c:pt>
                <c:pt idx="33960">
                  <c:v>1.102310245547907</c:v>
                </c:pt>
                <c:pt idx="33961">
                  <c:v>1.1025396204993625</c:v>
                </c:pt>
                <c:pt idx="33962">
                  <c:v>1.1037586888746833</c:v>
                </c:pt>
                <c:pt idx="33963">
                  <c:v>1.1044963596126154</c:v>
                </c:pt>
                <c:pt idx="33964">
                  <c:v>1.103044962908815</c:v>
                </c:pt>
                <c:pt idx="33965">
                  <c:v>1.102986308906617</c:v>
                </c:pt>
                <c:pt idx="33966">
                  <c:v>1.101101531279169</c:v>
                </c:pt>
                <c:pt idx="33967">
                  <c:v>1.1021915013926569</c:v>
                </c:pt>
                <c:pt idx="33968">
                  <c:v>1.1027538505827172</c:v>
                </c:pt>
                <c:pt idx="33969">
                  <c:v>1.103033836584334</c:v>
                </c:pt>
                <c:pt idx="33970">
                  <c:v>1.1018314402030593</c:v>
                </c:pt>
                <c:pt idx="33971">
                  <c:v>1.102709451811734</c:v>
                </c:pt>
                <c:pt idx="33972">
                  <c:v>1.1018139988180458</c:v>
                </c:pt>
                <c:pt idx="33973">
                  <c:v>1.1020078530431092</c:v>
                </c:pt>
                <c:pt idx="33974">
                  <c:v>1.1019295381444079</c:v>
                </c:pt>
                <c:pt idx="33975">
                  <c:v>1.1024834875085963</c:v>
                </c:pt>
                <c:pt idx="33976">
                  <c:v>1.1026029722626056</c:v>
                </c:pt>
                <c:pt idx="33977">
                  <c:v>1.1033418165624465</c:v>
                </c:pt>
                <c:pt idx="33978">
                  <c:v>1.101260363406924</c:v>
                </c:pt>
                <c:pt idx="33979">
                  <c:v>1.1027225456902052</c:v>
                </c:pt>
                <c:pt idx="33980">
                  <c:v>1.1023518177828475</c:v>
                </c:pt>
                <c:pt idx="33981">
                  <c:v>1.1023931401466696</c:v>
                </c:pt>
                <c:pt idx="33982">
                  <c:v>1.1020596081513236</c:v>
                </c:pt>
                <c:pt idx="33983">
                  <c:v>1.1034126366474186</c:v>
                </c:pt>
                <c:pt idx="33984">
                  <c:v>1.1025231792102037</c:v>
                </c:pt>
                <c:pt idx="33985">
                  <c:v>1.1030790693393735</c:v>
                </c:pt>
                <c:pt idx="33986">
                  <c:v>1.1024694645743043</c:v>
                </c:pt>
                <c:pt idx="33987">
                  <c:v>1.1021857540646756</c:v>
                </c:pt>
                <c:pt idx="33988">
                  <c:v>1.1013482521229438</c:v>
                </c:pt>
                <c:pt idx="33989">
                  <c:v>1.1027725112669491</c:v>
                </c:pt>
                <c:pt idx="33990">
                  <c:v>1.1016295904516038</c:v>
                </c:pt>
                <c:pt idx="33991">
                  <c:v>1.1024030810761978</c:v>
                </c:pt>
                <c:pt idx="33992">
                  <c:v>1.1017144876958553</c:v>
                </c:pt>
                <c:pt idx="33993">
                  <c:v>1.1024619598846463</c:v>
                </c:pt>
                <c:pt idx="33994">
                  <c:v>1.1032812382261077</c:v>
                </c:pt>
                <c:pt idx="33995">
                  <c:v>1.1011161510367811</c:v>
                </c:pt>
                <c:pt idx="33996">
                  <c:v>1.1023890929337579</c:v>
                </c:pt>
                <c:pt idx="33997">
                  <c:v>1.1018801224539745</c:v>
                </c:pt>
                <c:pt idx="33998">
                  <c:v>1.1014803747507673</c:v>
                </c:pt>
                <c:pt idx="33999">
                  <c:v>1.1023025964240154</c:v>
                </c:pt>
                <c:pt idx="34000">
                  <c:v>1.1024251909022174</c:v>
                </c:pt>
                <c:pt idx="34001">
                  <c:v>1.1018643101250924</c:v>
                </c:pt>
                <c:pt idx="34002">
                  <c:v>1.1022545936293795</c:v>
                </c:pt>
                <c:pt idx="34003">
                  <c:v>1.1022664951268348</c:v>
                </c:pt>
                <c:pt idx="34004">
                  <c:v>1.1020304063553483</c:v>
                </c:pt>
                <c:pt idx="34005">
                  <c:v>1.104152765319045</c:v>
                </c:pt>
                <c:pt idx="34006">
                  <c:v>1.102533721631495</c:v>
                </c:pt>
                <c:pt idx="34007">
                  <c:v>1.1019979188134397</c:v>
                </c:pt>
                <c:pt idx="34008">
                  <c:v>1.1017800310563577</c:v>
                </c:pt>
                <c:pt idx="34009">
                  <c:v>1.1017982896958747</c:v>
                </c:pt>
                <c:pt idx="34010">
                  <c:v>1.1021825227174331</c:v>
                </c:pt>
                <c:pt idx="34011">
                  <c:v>1.1026589751518578</c:v>
                </c:pt>
                <c:pt idx="34012">
                  <c:v>1.1018820282202759</c:v>
                </c:pt>
                <c:pt idx="34013">
                  <c:v>1.103285629405345</c:v>
                </c:pt>
                <c:pt idx="34014">
                  <c:v>1.1023244559842369</c:v>
                </c:pt>
                <c:pt idx="34015">
                  <c:v>1.1024707539782541</c:v>
                </c:pt>
                <c:pt idx="34016">
                  <c:v>1.1024583919898105</c:v>
                </c:pt>
                <c:pt idx="34017">
                  <c:v>1.1014700986609016</c:v>
                </c:pt>
                <c:pt idx="34018">
                  <c:v>1.1027973353552862</c:v>
                </c:pt>
                <c:pt idx="34019">
                  <c:v>1.1019196627095458</c:v>
                </c:pt>
                <c:pt idx="34020">
                  <c:v>1.1027888943604824</c:v>
                </c:pt>
                <c:pt idx="34021">
                  <c:v>1.1030596453717885</c:v>
                </c:pt>
                <c:pt idx="34022">
                  <c:v>1.102405206143612</c:v>
                </c:pt>
                <c:pt idx="34023">
                  <c:v>1.1017365674877715</c:v>
                </c:pt>
                <c:pt idx="34024">
                  <c:v>1.102376107370427</c:v>
                </c:pt>
                <c:pt idx="34025">
                  <c:v>1.102187763090575</c:v>
                </c:pt>
                <c:pt idx="34026">
                  <c:v>1.1019899306993599</c:v>
                </c:pt>
                <c:pt idx="34027">
                  <c:v>1.1021142152791761</c:v>
                </c:pt>
                <c:pt idx="34028">
                  <c:v>1.1034040705779804</c:v>
                </c:pt>
                <c:pt idx="34029">
                  <c:v>1.102849058363788</c:v>
                </c:pt>
                <c:pt idx="34030">
                  <c:v>1.1022596336113517</c:v>
                </c:pt>
                <c:pt idx="34031">
                  <c:v>1.102178032770134</c:v>
                </c:pt>
                <c:pt idx="34032">
                  <c:v>1.1019450253559633</c:v>
                </c:pt>
                <c:pt idx="34033">
                  <c:v>1.1036844639385328</c:v>
                </c:pt>
                <c:pt idx="34034">
                  <c:v>1.1025178221864327</c:v>
                </c:pt>
                <c:pt idx="34035">
                  <c:v>1.1026260999075537</c:v>
                </c:pt>
                <c:pt idx="34036">
                  <c:v>1.1021081712087277</c:v>
                </c:pt>
                <c:pt idx="34037">
                  <c:v>1.1031160150594079</c:v>
                </c:pt>
                <c:pt idx="34038">
                  <c:v>1.1014531661648317</c:v>
                </c:pt>
                <c:pt idx="34039">
                  <c:v>1.1030340872527102</c:v>
                </c:pt>
                <c:pt idx="34040">
                  <c:v>1.1020119363307732</c:v>
                </c:pt>
                <c:pt idx="34041">
                  <c:v>1.1019194879470784</c:v>
                </c:pt>
                <c:pt idx="34042">
                  <c:v>1.102948737693848</c:v>
                </c:pt>
                <c:pt idx="34043">
                  <c:v>1.1014801885216576</c:v>
                </c:pt>
                <c:pt idx="34044">
                  <c:v>1.1018271535240161</c:v>
                </c:pt>
                <c:pt idx="34045">
                  <c:v>1.1022495541608663</c:v>
                </c:pt>
                <c:pt idx="34046">
                  <c:v>1.1016811599888927</c:v>
                </c:pt>
                <c:pt idx="34047">
                  <c:v>1.1025942698033826</c:v>
                </c:pt>
                <c:pt idx="34048">
                  <c:v>1.1017871501499075</c:v>
                </c:pt>
                <c:pt idx="34049">
                  <c:v>1.102511145973802</c:v>
                </c:pt>
                <c:pt idx="34050">
                  <c:v>1.1027680755901077</c:v>
                </c:pt>
                <c:pt idx="34051">
                  <c:v>1.1026748255533845</c:v>
                </c:pt>
                <c:pt idx="34052">
                  <c:v>1.102918089938125</c:v>
                </c:pt>
                <c:pt idx="34053">
                  <c:v>1.103367367275162</c:v>
                </c:pt>
                <c:pt idx="34054">
                  <c:v>1.1021116078570101</c:v>
                </c:pt>
                <c:pt idx="34055">
                  <c:v>1.1023731371783938</c:v>
                </c:pt>
                <c:pt idx="34056">
                  <c:v>1.1041058040974183</c:v>
                </c:pt>
                <c:pt idx="34057">
                  <c:v>1.1025077270001469</c:v>
                </c:pt>
                <c:pt idx="34058">
                  <c:v>1.102416872663756</c:v>
                </c:pt>
                <c:pt idx="34059">
                  <c:v>1.1023165265499899</c:v>
                </c:pt>
                <c:pt idx="34060">
                  <c:v>1.1022806709091904</c:v>
                </c:pt>
                <c:pt idx="34061">
                  <c:v>1.1020720134272819</c:v>
                </c:pt>
                <c:pt idx="34062">
                  <c:v>1.1038139115073129</c:v>
                </c:pt>
                <c:pt idx="34063">
                  <c:v>1.1033711706436178</c:v>
                </c:pt>
                <c:pt idx="34064">
                  <c:v>1.101863381355022</c:v>
                </c:pt>
                <c:pt idx="34065">
                  <c:v>1.1036841130082311</c:v>
                </c:pt>
                <c:pt idx="34066">
                  <c:v>1.1033622616192125</c:v>
                </c:pt>
                <c:pt idx="34067">
                  <c:v>1.1028597311466271</c:v>
                </c:pt>
                <c:pt idx="34068">
                  <c:v>1.1021335350284525</c:v>
                </c:pt>
                <c:pt idx="34069">
                  <c:v>1.1037492712821593</c:v>
                </c:pt>
                <c:pt idx="34070">
                  <c:v>1.1026069569600896</c:v>
                </c:pt>
                <c:pt idx="34071">
                  <c:v>1.1018391143012329</c:v>
                </c:pt>
                <c:pt idx="34072">
                  <c:v>1.1031751998469292</c:v>
                </c:pt>
                <c:pt idx="34073">
                  <c:v>1.1023705544070179</c:v>
                </c:pt>
                <c:pt idx="34074">
                  <c:v>1.1023278985813707</c:v>
                </c:pt>
                <c:pt idx="34075">
                  <c:v>1.1016074945072072</c:v>
                </c:pt>
                <c:pt idx="34076">
                  <c:v>1.1023745951817747</c:v>
                </c:pt>
                <c:pt idx="34077">
                  <c:v>1.1020724809301883</c:v>
                </c:pt>
                <c:pt idx="34078">
                  <c:v>1.1009909734833283</c:v>
                </c:pt>
                <c:pt idx="34079">
                  <c:v>1.1025160579180378</c:v>
                </c:pt>
                <c:pt idx="34080">
                  <c:v>1.1020645455805216</c:v>
                </c:pt>
                <c:pt idx="34081">
                  <c:v>1.1029076894202035</c:v>
                </c:pt>
                <c:pt idx="34082">
                  <c:v>1.1022508692663369</c:v>
                </c:pt>
                <c:pt idx="34083">
                  <c:v>1.1020225746421117</c:v>
                </c:pt>
                <c:pt idx="34084">
                  <c:v>1.1031276967898462</c:v>
                </c:pt>
                <c:pt idx="34085">
                  <c:v>1.1017800310563577</c:v>
                </c:pt>
                <c:pt idx="34086">
                  <c:v>1.1028557224100144</c:v>
                </c:pt>
                <c:pt idx="34087">
                  <c:v>1.1019289971674033</c:v>
                </c:pt>
                <c:pt idx="34088">
                  <c:v>1.1017531563447387</c:v>
                </c:pt>
                <c:pt idx="34089">
                  <c:v>1.1028395492426637</c:v>
                </c:pt>
                <c:pt idx="34090">
                  <c:v>1.1015796281735868</c:v>
                </c:pt>
                <c:pt idx="34091">
                  <c:v>1.1024269943155525</c:v>
                </c:pt>
                <c:pt idx="34092">
                  <c:v>1.1015913817103269</c:v>
                </c:pt>
                <c:pt idx="34093">
                  <c:v>1.1025664714063816</c:v>
                </c:pt>
                <c:pt idx="34094">
                  <c:v>1.1030660353804431</c:v>
                </c:pt>
                <c:pt idx="34095">
                  <c:v>1.102250232971745</c:v>
                </c:pt>
                <c:pt idx="34096">
                  <c:v>1.102732388519533</c:v>
                </c:pt>
                <c:pt idx="34097">
                  <c:v>1.1019841852614598</c:v>
                </c:pt>
                <c:pt idx="34098">
                  <c:v>1.101476965402262</c:v>
                </c:pt>
                <c:pt idx="34099">
                  <c:v>1.1030433477891974</c:v>
                </c:pt>
                <c:pt idx="34100">
                  <c:v>1.1029574467004304</c:v>
                </c:pt>
                <c:pt idx="34101">
                  <c:v>1.1022820326361336</c:v>
                </c:pt>
                <c:pt idx="34102">
                  <c:v>1.1026792618198</c:v>
                </c:pt>
                <c:pt idx="34103">
                  <c:v>1.1024473507466663</c:v>
                </c:pt>
                <c:pt idx="34104">
                  <c:v>1.1025951069440276</c:v>
                </c:pt>
                <c:pt idx="34105">
                  <c:v>1.1027193620098317</c:v>
                </c:pt>
                <c:pt idx="34106">
                  <c:v>1.1016672537040026</c:v>
                </c:pt>
                <c:pt idx="34107">
                  <c:v>1.1013410293768218</c:v>
                </c:pt>
                <c:pt idx="34108">
                  <c:v>1.1024583995798105</c:v>
                </c:pt>
                <c:pt idx="34109">
                  <c:v>1.1015568750086659</c:v>
                </c:pt>
                <c:pt idx="34110">
                  <c:v>1.1013397268525948</c:v>
                </c:pt>
                <c:pt idx="34111">
                  <c:v>1.1030238392214697</c:v>
                </c:pt>
                <c:pt idx="34112">
                  <c:v>1.1020136171502488</c:v>
                </c:pt>
                <c:pt idx="34113">
                  <c:v>1.1029090130578529</c:v>
                </c:pt>
                <c:pt idx="34114">
                  <c:v>1.1028069158737175</c:v>
                </c:pt>
                <c:pt idx="34115">
                  <c:v>1.1011738166995864</c:v>
                </c:pt>
                <c:pt idx="34116">
                  <c:v>1.1022301668080965</c:v>
                </c:pt>
                <c:pt idx="34117">
                  <c:v>1.1031611728446695</c:v>
                </c:pt>
                <c:pt idx="34118">
                  <c:v>1.1019370106128203</c:v>
                </c:pt>
                <c:pt idx="34119">
                  <c:v>1.1041529508209205</c:v>
                </c:pt>
                <c:pt idx="34120">
                  <c:v>1.1019159515061658</c:v>
                </c:pt>
                <c:pt idx="34121">
                  <c:v>1.1005258512988065</c:v>
                </c:pt>
                <c:pt idx="34122">
                  <c:v>1.1032898896944547</c:v>
                </c:pt>
                <c:pt idx="34123">
                  <c:v>1.1021656948642449</c:v>
                </c:pt>
                <c:pt idx="34124">
                  <c:v>1.1025497277026799</c:v>
                </c:pt>
                <c:pt idx="34125">
                  <c:v>1.1023692383991588</c:v>
                </c:pt>
                <c:pt idx="34126">
                  <c:v>1.1033020502058468</c:v>
                </c:pt>
                <c:pt idx="34127">
                  <c:v>1.1021605683002262</c:v>
                </c:pt>
                <c:pt idx="34128">
                  <c:v>1.1025381684750108</c:v>
                </c:pt>
                <c:pt idx="34129">
                  <c:v>1.1028594694234577</c:v>
                </c:pt>
                <c:pt idx="34130">
                  <c:v>1.102367104575712</c:v>
                </c:pt>
                <c:pt idx="34131">
                  <c:v>1.1022765574837066</c:v>
                </c:pt>
                <c:pt idx="34132">
                  <c:v>1.1016952106011821</c:v>
                </c:pt>
                <c:pt idx="34133">
                  <c:v>1.1022709295134545</c:v>
                </c:pt>
                <c:pt idx="34134">
                  <c:v>1.1018217837527378</c:v>
                </c:pt>
                <c:pt idx="34135">
                  <c:v>1.1024047022460293</c:v>
                </c:pt>
                <c:pt idx="34136">
                  <c:v>1.1023779851721749</c:v>
                </c:pt>
                <c:pt idx="34137">
                  <c:v>1.1025078707225364</c:v>
                </c:pt>
                <c:pt idx="34138">
                  <c:v>1.1032451228704374</c:v>
                </c:pt>
                <c:pt idx="34139">
                  <c:v>1.1026257110183288</c:v>
                </c:pt>
                <c:pt idx="34140">
                  <c:v>1.1023980356500285</c:v>
                </c:pt>
                <c:pt idx="34141">
                  <c:v>1.1018164128704357</c:v>
                </c:pt>
                <c:pt idx="34142">
                  <c:v>1.1018894788812104</c:v>
                </c:pt>
                <c:pt idx="34143">
                  <c:v>1.1018128362312793</c:v>
                </c:pt>
                <c:pt idx="34144">
                  <c:v>1.1024779394288993</c:v>
                </c:pt>
                <c:pt idx="34145">
                  <c:v>1.1023079304237802</c:v>
                </c:pt>
                <c:pt idx="34146">
                  <c:v>1.1016846522802053</c:v>
                </c:pt>
                <c:pt idx="34147">
                  <c:v>1.101880518774065</c:v>
                </c:pt>
                <c:pt idx="34148">
                  <c:v>1.1026719172911597</c:v>
                </c:pt>
                <c:pt idx="34149">
                  <c:v>1.1021043831265755</c:v>
                </c:pt>
                <c:pt idx="34150">
                  <c:v>1.1019107203132155</c:v>
                </c:pt>
                <c:pt idx="34151">
                  <c:v>1.1026643228104072</c:v>
                </c:pt>
                <c:pt idx="34152">
                  <c:v>1.102455141569743</c:v>
                </c:pt>
                <c:pt idx="34153">
                  <c:v>1.1021602174686722</c:v>
                </c:pt>
                <c:pt idx="34154">
                  <c:v>1.1018345064324258</c:v>
                </c:pt>
                <c:pt idx="34155">
                  <c:v>1.1014896520739494</c:v>
                </c:pt>
                <c:pt idx="34156">
                  <c:v>1.1020415375515684</c:v>
                </c:pt>
                <c:pt idx="34157">
                  <c:v>1.103372099577457</c:v>
                </c:pt>
                <c:pt idx="34158">
                  <c:v>1.1021812636317354</c:v>
                </c:pt>
                <c:pt idx="34159">
                  <c:v>1.1018199668260411</c:v>
                </c:pt>
                <c:pt idx="34160">
                  <c:v>1.1023354024531342</c:v>
                </c:pt>
                <c:pt idx="34161">
                  <c:v>1.1019008543747253</c:v>
                </c:pt>
                <c:pt idx="34162">
                  <c:v>1.1012597120416634</c:v>
                </c:pt>
                <c:pt idx="34163">
                  <c:v>1.102443916591759</c:v>
                </c:pt>
                <c:pt idx="34164">
                  <c:v>1.1014712334673276</c:v>
                </c:pt>
                <c:pt idx="34165">
                  <c:v>1.1032439814333657</c:v>
                </c:pt>
                <c:pt idx="34166">
                  <c:v>1.1019468729564668</c:v>
                </c:pt>
                <c:pt idx="34167">
                  <c:v>1.1020641014974197</c:v>
                </c:pt>
                <c:pt idx="34168">
                  <c:v>1.1020434894520488</c:v>
                </c:pt>
                <c:pt idx="34169">
                  <c:v>1.1015795747474466</c:v>
                </c:pt>
                <c:pt idx="34170">
                  <c:v>1.1017173923083521</c:v>
                </c:pt>
                <c:pt idx="34171">
                  <c:v>1.1021865586679134</c:v>
                </c:pt>
                <c:pt idx="34172">
                  <c:v>1.1032439814333654</c:v>
                </c:pt>
                <c:pt idx="34173">
                  <c:v>1.1037364028404715</c:v>
                </c:pt>
                <c:pt idx="34174">
                  <c:v>1.1033645366060092</c:v>
                </c:pt>
                <c:pt idx="34175">
                  <c:v>1.1024060140712981</c:v>
                </c:pt>
                <c:pt idx="34176">
                  <c:v>1.1026651641176268</c:v>
                </c:pt>
                <c:pt idx="34177">
                  <c:v>1.1027363957290881</c:v>
                </c:pt>
                <c:pt idx="34178">
                  <c:v>1.1030659587212313</c:v>
                </c:pt>
                <c:pt idx="34179">
                  <c:v>1.1024432873837891</c:v>
                </c:pt>
                <c:pt idx="34180">
                  <c:v>1.1024379078067459</c:v>
                </c:pt>
                <c:pt idx="34181">
                  <c:v>1.103076290523384</c:v>
                </c:pt>
                <c:pt idx="34182">
                  <c:v>1.1022709974920795</c:v>
                </c:pt>
                <c:pt idx="34183">
                  <c:v>1.1025892729925486</c:v>
                </c:pt>
                <c:pt idx="34184">
                  <c:v>1.1019757694304633</c:v>
                </c:pt>
                <c:pt idx="34185">
                  <c:v>1.103425258478165</c:v>
                </c:pt>
                <c:pt idx="34186">
                  <c:v>1.1016978009353384</c:v>
                </c:pt>
                <c:pt idx="34187">
                  <c:v>1.1034495071165693</c:v>
                </c:pt>
                <c:pt idx="34188">
                  <c:v>1.1015445445428516</c:v>
                </c:pt>
                <c:pt idx="34189">
                  <c:v>1.1021836772851368</c:v>
                </c:pt>
                <c:pt idx="34190">
                  <c:v>1.1016231270829921</c:v>
                </c:pt>
                <c:pt idx="34191">
                  <c:v>1.1031481635571647</c:v>
                </c:pt>
                <c:pt idx="34192">
                  <c:v>1.1017331780646391</c:v>
                </c:pt>
                <c:pt idx="34193">
                  <c:v>1.1023068333404977</c:v>
                </c:pt>
                <c:pt idx="34194">
                  <c:v>1.1012309584763837</c:v>
                </c:pt>
                <c:pt idx="34195">
                  <c:v>1.1023825454250171</c:v>
                </c:pt>
                <c:pt idx="34196">
                  <c:v>1.1026408495054081</c:v>
                </c:pt>
                <c:pt idx="34197">
                  <c:v>1.1030320322856277</c:v>
                </c:pt>
                <c:pt idx="34198">
                  <c:v>1.1022412097820329</c:v>
                </c:pt>
                <c:pt idx="34199">
                  <c:v>1.1024245639059007</c:v>
                </c:pt>
                <c:pt idx="34200">
                  <c:v>1.1032530838640822</c:v>
                </c:pt>
                <c:pt idx="34201">
                  <c:v>1.102574258564873</c:v>
                </c:pt>
                <c:pt idx="34202">
                  <c:v>1.1023531520805288</c:v>
                </c:pt>
                <c:pt idx="34203">
                  <c:v>1.1014800119817665</c:v>
                </c:pt>
                <c:pt idx="34204">
                  <c:v>1.1022108942738911</c:v>
                </c:pt>
                <c:pt idx="34205">
                  <c:v>1.1011768513123674</c:v>
                </c:pt>
                <c:pt idx="34206">
                  <c:v>1.1011503622575647</c:v>
                </c:pt>
                <c:pt idx="34207">
                  <c:v>1.1029077068362674</c:v>
                </c:pt>
                <c:pt idx="34208">
                  <c:v>1.1031314532973717</c:v>
                </c:pt>
                <c:pt idx="34209">
                  <c:v>1.1044643546506037</c:v>
                </c:pt>
                <c:pt idx="34210">
                  <c:v>1.1031739745862705</c:v>
                </c:pt>
                <c:pt idx="34211">
                  <c:v>1.1021659734199047</c:v>
                </c:pt>
                <c:pt idx="34212">
                  <c:v>1.1018603905996367</c:v>
                </c:pt>
                <c:pt idx="34213">
                  <c:v>1.1022270402808383</c:v>
                </c:pt>
                <c:pt idx="34214">
                  <c:v>1.1026959746820111</c:v>
                </c:pt>
                <c:pt idx="34215">
                  <c:v>1.1028506356272769</c:v>
                </c:pt>
                <c:pt idx="34216">
                  <c:v>1.1023636704863315</c:v>
                </c:pt>
                <c:pt idx="34217">
                  <c:v>1.1023360418808357</c:v>
                </c:pt>
                <c:pt idx="34218">
                  <c:v>1.1030533363176942</c:v>
                </c:pt>
                <c:pt idx="34219">
                  <c:v>1.1012440010840188</c:v>
                </c:pt>
                <c:pt idx="34220">
                  <c:v>1.1027696526693773</c:v>
                </c:pt>
                <c:pt idx="34221">
                  <c:v>1.1008719543852405</c:v>
                </c:pt>
                <c:pt idx="34222">
                  <c:v>1.1017644930467156</c:v>
                </c:pt>
                <c:pt idx="34223">
                  <c:v>1.101574813800333</c:v>
                </c:pt>
                <c:pt idx="34224">
                  <c:v>1.1030298177159166</c:v>
                </c:pt>
                <c:pt idx="34225">
                  <c:v>1.1023388658798199</c:v>
                </c:pt>
                <c:pt idx="34226">
                  <c:v>1.1039421791384452</c:v>
                </c:pt>
                <c:pt idx="34227">
                  <c:v>1.102970919364723</c:v>
                </c:pt>
                <c:pt idx="34228">
                  <c:v>1.1037622684782917</c:v>
                </c:pt>
                <c:pt idx="34229">
                  <c:v>1.1029588172177676</c:v>
                </c:pt>
                <c:pt idx="34230">
                  <c:v>1.1019632878169383</c:v>
                </c:pt>
                <c:pt idx="34231">
                  <c:v>1.1023345844083172</c:v>
                </c:pt>
                <c:pt idx="34232">
                  <c:v>1.1024951988076832</c:v>
                </c:pt>
                <c:pt idx="34233">
                  <c:v>1.1032260847646582</c:v>
                </c:pt>
                <c:pt idx="34234">
                  <c:v>1.1019288199866655</c:v>
                </c:pt>
                <c:pt idx="34235">
                  <c:v>1.1028777509107386</c:v>
                </c:pt>
                <c:pt idx="34236">
                  <c:v>1.1029545318739686</c:v>
                </c:pt>
                <c:pt idx="34237">
                  <c:v>1.1014279684945354</c:v>
                </c:pt>
                <c:pt idx="34238">
                  <c:v>1.1034300276259736</c:v>
                </c:pt>
                <c:pt idx="34239">
                  <c:v>1.1022075028671667</c:v>
                </c:pt>
                <c:pt idx="34240">
                  <c:v>1.1012210329454255</c:v>
                </c:pt>
                <c:pt idx="34241">
                  <c:v>1.1027911324967137</c:v>
                </c:pt>
                <c:pt idx="34242">
                  <c:v>1.1016785070090713</c:v>
                </c:pt>
                <c:pt idx="34243">
                  <c:v>1.1021798639363265</c:v>
                </c:pt>
                <c:pt idx="34244">
                  <c:v>1.1024190221374535</c:v>
                </c:pt>
                <c:pt idx="34245">
                  <c:v>1.1018214277196201</c:v>
                </c:pt>
                <c:pt idx="34246">
                  <c:v>1.101832092690989</c:v>
                </c:pt>
                <c:pt idx="34247">
                  <c:v>1.1026438679700101</c:v>
                </c:pt>
                <c:pt idx="34248">
                  <c:v>1.1030305553383759</c:v>
                </c:pt>
                <c:pt idx="34249">
                  <c:v>1.1016473262012196</c:v>
                </c:pt>
                <c:pt idx="34250">
                  <c:v>1.1032200266393035</c:v>
                </c:pt>
                <c:pt idx="34251">
                  <c:v>1.1028275258970659</c:v>
                </c:pt>
                <c:pt idx="34252">
                  <c:v>1.1013152929305499</c:v>
                </c:pt>
                <c:pt idx="34253">
                  <c:v>1.1019485745230237</c:v>
                </c:pt>
                <c:pt idx="34254">
                  <c:v>1.1020201027948089</c:v>
                </c:pt>
                <c:pt idx="34255">
                  <c:v>1.1019891786490101</c:v>
                </c:pt>
                <c:pt idx="34256">
                  <c:v>1.1020825767817732</c:v>
                </c:pt>
                <c:pt idx="34257">
                  <c:v>1.1026624285572331</c:v>
                </c:pt>
                <c:pt idx="34258">
                  <c:v>1.1021663027430539</c:v>
                </c:pt>
                <c:pt idx="34259">
                  <c:v>1.1027029934971637</c:v>
                </c:pt>
                <c:pt idx="34260">
                  <c:v>1.1015662537756485</c:v>
                </c:pt>
                <c:pt idx="34261">
                  <c:v>1.1030047932635252</c:v>
                </c:pt>
                <c:pt idx="34262">
                  <c:v>1.1012993619378297</c:v>
                </c:pt>
                <c:pt idx="34263">
                  <c:v>1.1033393597266004</c:v>
                </c:pt>
                <c:pt idx="34264">
                  <c:v>1.1043535478167055</c:v>
                </c:pt>
                <c:pt idx="34265">
                  <c:v>1.1027700546992492</c:v>
                </c:pt>
                <c:pt idx="34266">
                  <c:v>1.1022189655312367</c:v>
                </c:pt>
                <c:pt idx="34267">
                  <c:v>1.1030316307300883</c:v>
                </c:pt>
                <c:pt idx="34268">
                  <c:v>1.1020333799104771</c:v>
                </c:pt>
                <c:pt idx="34269">
                  <c:v>1.1032624716788457</c:v>
                </c:pt>
                <c:pt idx="34270">
                  <c:v>1.1039047789779208</c:v>
                </c:pt>
                <c:pt idx="34271">
                  <c:v>1.1030522691250231</c:v>
                </c:pt>
                <c:pt idx="34272">
                  <c:v>1.1017541479387649</c:v>
                </c:pt>
                <c:pt idx="34273">
                  <c:v>1.1031493526771623</c:v>
                </c:pt>
                <c:pt idx="34274">
                  <c:v>1.1021408790488409</c:v>
                </c:pt>
                <c:pt idx="34275">
                  <c:v>1.1021459069238304</c:v>
                </c:pt>
                <c:pt idx="34276">
                  <c:v>1.1020893658650033</c:v>
                </c:pt>
                <c:pt idx="34277">
                  <c:v>1.1036814694927168</c:v>
                </c:pt>
                <c:pt idx="34278">
                  <c:v>1.101725644759358</c:v>
                </c:pt>
                <c:pt idx="34279">
                  <c:v>1.1025825458033314</c:v>
                </c:pt>
                <c:pt idx="34280">
                  <c:v>1.1029754682329322</c:v>
                </c:pt>
                <c:pt idx="34281">
                  <c:v>1.1017648780195877</c:v>
                </c:pt>
                <c:pt idx="34282">
                  <c:v>1.1025804634021914</c:v>
                </c:pt>
                <c:pt idx="34283">
                  <c:v>1.1018136488336481</c:v>
                </c:pt>
                <c:pt idx="34284">
                  <c:v>1.1023297572852468</c:v>
                </c:pt>
                <c:pt idx="34285">
                  <c:v>1.1032460732629892</c:v>
                </c:pt>
                <c:pt idx="34286">
                  <c:v>1.103135867166823</c:v>
                </c:pt>
                <c:pt idx="34287">
                  <c:v>1.1032928968009466</c:v>
                </c:pt>
                <c:pt idx="34288">
                  <c:v>1.1020566726831982</c:v>
                </c:pt>
                <c:pt idx="34289">
                  <c:v>1.1030956823746949</c:v>
                </c:pt>
                <c:pt idx="34290">
                  <c:v>1.1024922525160508</c:v>
                </c:pt>
                <c:pt idx="34291">
                  <c:v>1.1023348874433496</c:v>
                </c:pt>
                <c:pt idx="34292">
                  <c:v>1.1035248266476618</c:v>
                </c:pt>
                <c:pt idx="34293">
                  <c:v>1.1024857464631301</c:v>
                </c:pt>
                <c:pt idx="34294">
                  <c:v>1.1027026377769062</c:v>
                </c:pt>
                <c:pt idx="34295">
                  <c:v>1.1018805187740652</c:v>
                </c:pt>
                <c:pt idx="34296">
                  <c:v>1.1023455261273434</c:v>
                </c:pt>
                <c:pt idx="34297">
                  <c:v>1.1024753218862342</c:v>
                </c:pt>
                <c:pt idx="34298">
                  <c:v>1.1032574372498438</c:v>
                </c:pt>
                <c:pt idx="34299">
                  <c:v>1.1023705544070179</c:v>
                </c:pt>
                <c:pt idx="34300">
                  <c:v>1.1020293158181442</c:v>
                </c:pt>
                <c:pt idx="34301">
                  <c:v>1.101894713704803</c:v>
                </c:pt>
                <c:pt idx="34302">
                  <c:v>1.1024126976608861</c:v>
                </c:pt>
                <c:pt idx="34303">
                  <c:v>1.1027687912343656</c:v>
                </c:pt>
                <c:pt idx="34304">
                  <c:v>1.10070558115079</c:v>
                </c:pt>
                <c:pt idx="34305">
                  <c:v>1.1032639114535701</c:v>
                </c:pt>
                <c:pt idx="34306">
                  <c:v>1.1022900789172236</c:v>
                </c:pt>
                <c:pt idx="34307">
                  <c:v>1.1022220876991791</c:v>
                </c:pt>
                <c:pt idx="34308">
                  <c:v>1.1026591431245927</c:v>
                </c:pt>
                <c:pt idx="34309">
                  <c:v>1.1012351156509086</c:v>
                </c:pt>
                <c:pt idx="34310">
                  <c:v>1.1018369546157889</c:v>
                </c:pt>
                <c:pt idx="34311">
                  <c:v>1.1015290114529617</c:v>
                </c:pt>
                <c:pt idx="34312">
                  <c:v>1.1008793452715293</c:v>
                </c:pt>
                <c:pt idx="34313">
                  <c:v>1.101816079448424</c:v>
                </c:pt>
                <c:pt idx="34314">
                  <c:v>1.1010730433745053</c:v>
                </c:pt>
                <c:pt idx="34315">
                  <c:v>1.1030596453717885</c:v>
                </c:pt>
                <c:pt idx="34316">
                  <c:v>1.1020659825448282</c:v>
                </c:pt>
                <c:pt idx="34317">
                  <c:v>1.1032721629506952</c:v>
                </c:pt>
                <c:pt idx="34318">
                  <c:v>1.1027946553506558</c:v>
                </c:pt>
                <c:pt idx="34319">
                  <c:v>1.1030349104765256</c:v>
                </c:pt>
                <c:pt idx="34320">
                  <c:v>1.1022450101444881</c:v>
                </c:pt>
                <c:pt idx="34321">
                  <c:v>1.1027356458006963</c:v>
                </c:pt>
                <c:pt idx="34322">
                  <c:v>1.1021258972709778</c:v>
                </c:pt>
                <c:pt idx="34323">
                  <c:v>1.1016265363549138</c:v>
                </c:pt>
                <c:pt idx="34324">
                  <c:v>1.1019133626368722</c:v>
                </c:pt>
                <c:pt idx="34325">
                  <c:v>1.1023988457434679</c:v>
                </c:pt>
                <c:pt idx="34326">
                  <c:v>1.1028513558575712</c:v>
                </c:pt>
                <c:pt idx="34327">
                  <c:v>1.1026288192862097</c:v>
                </c:pt>
                <c:pt idx="34328">
                  <c:v>1.1019547151148827</c:v>
                </c:pt>
                <c:pt idx="34329">
                  <c:v>1.1027064606582435</c:v>
                </c:pt>
                <c:pt idx="34330">
                  <c:v>1.102665912395703</c:v>
                </c:pt>
                <c:pt idx="34331">
                  <c:v>1.1030342565117772</c:v>
                </c:pt>
                <c:pt idx="34332">
                  <c:v>1.1019712704559943</c:v>
                </c:pt>
                <c:pt idx="34333">
                  <c:v>1.1028172929884192</c:v>
                </c:pt>
                <c:pt idx="34334">
                  <c:v>1.1036709364018151</c:v>
                </c:pt>
                <c:pt idx="34335">
                  <c:v>1.10273802205199</c:v>
                </c:pt>
                <c:pt idx="34336">
                  <c:v>1.1024834844831273</c:v>
                </c:pt>
                <c:pt idx="34337">
                  <c:v>1.1025954939920513</c:v>
                </c:pt>
                <c:pt idx="34338">
                  <c:v>1.1013974912713853</c:v>
                </c:pt>
                <c:pt idx="34339">
                  <c:v>1.1035598125019777</c:v>
                </c:pt>
                <c:pt idx="34340">
                  <c:v>1.1031032286064528</c:v>
                </c:pt>
                <c:pt idx="34341">
                  <c:v>1.1020801075689726</c:v>
                </c:pt>
                <c:pt idx="34342">
                  <c:v>1.1023204131674456</c:v>
                </c:pt>
                <c:pt idx="34343">
                  <c:v>1.1028073023850524</c:v>
                </c:pt>
                <c:pt idx="34344">
                  <c:v>1.1020799869020887</c:v>
                </c:pt>
                <c:pt idx="34345">
                  <c:v>1.1034718116855935</c:v>
                </c:pt>
                <c:pt idx="34346">
                  <c:v>1.1026513290470759</c:v>
                </c:pt>
                <c:pt idx="34347">
                  <c:v>1.1031413311212872</c:v>
                </c:pt>
                <c:pt idx="34348">
                  <c:v>1.1026028030186352</c:v>
                </c:pt>
                <c:pt idx="34349">
                  <c:v>1.10295876547128</c:v>
                </c:pt>
                <c:pt idx="34350">
                  <c:v>1.1013317930460964</c:v>
                </c:pt>
                <c:pt idx="34351">
                  <c:v>1.1027401651199953</c:v>
                </c:pt>
                <c:pt idx="34352">
                  <c:v>1.102462972504012</c:v>
                </c:pt>
                <c:pt idx="34353">
                  <c:v>1.1017965377809211</c:v>
                </c:pt>
                <c:pt idx="34354">
                  <c:v>1.1031654679667746</c:v>
                </c:pt>
                <c:pt idx="34355">
                  <c:v>1.1023970214532328</c:v>
                </c:pt>
                <c:pt idx="34356">
                  <c:v>1.1016662532022357</c:v>
                </c:pt>
                <c:pt idx="34357">
                  <c:v>1.1016502700346575</c:v>
                </c:pt>
                <c:pt idx="34358">
                  <c:v>1.1026636400911354</c:v>
                </c:pt>
                <c:pt idx="34359">
                  <c:v>1.1021086434017544</c:v>
                </c:pt>
                <c:pt idx="34360">
                  <c:v>1.102231037098337</c:v>
                </c:pt>
                <c:pt idx="34361">
                  <c:v>1.1026164203327977</c:v>
                </c:pt>
                <c:pt idx="34362">
                  <c:v>1.1028517795840713</c:v>
                </c:pt>
                <c:pt idx="34363">
                  <c:v>1.1024406706261871</c:v>
                </c:pt>
                <c:pt idx="34364">
                  <c:v>1.1028489071844767</c:v>
                </c:pt>
                <c:pt idx="34365">
                  <c:v>1.1011047934116793</c:v>
                </c:pt>
                <c:pt idx="34366">
                  <c:v>1.1011496175544777</c:v>
                </c:pt>
                <c:pt idx="34367">
                  <c:v>1.102700651909492</c:v>
                </c:pt>
                <c:pt idx="34368">
                  <c:v>1.1029420771476806</c:v>
                </c:pt>
                <c:pt idx="34369">
                  <c:v>1.101915777857269</c:v>
                </c:pt>
                <c:pt idx="34370">
                  <c:v>1.1013737622004545</c:v>
                </c:pt>
                <c:pt idx="34371">
                  <c:v>1.1028180348957215</c:v>
                </c:pt>
                <c:pt idx="34372">
                  <c:v>1.1027163490903826</c:v>
                </c:pt>
                <c:pt idx="34373">
                  <c:v>1.1014584839839583</c:v>
                </c:pt>
                <c:pt idx="34374">
                  <c:v>1.1034082538246757</c:v>
                </c:pt>
                <c:pt idx="34375">
                  <c:v>1.1031796899428372</c:v>
                </c:pt>
                <c:pt idx="34376">
                  <c:v>1.1019895583367219</c:v>
                </c:pt>
                <c:pt idx="34377">
                  <c:v>1.1012634139284474</c:v>
                </c:pt>
                <c:pt idx="34378">
                  <c:v>1.1021170913635334</c:v>
                </c:pt>
                <c:pt idx="34379">
                  <c:v>1.1022109603997701</c:v>
                </c:pt>
                <c:pt idx="34380">
                  <c:v>1.1026267542984327</c:v>
                </c:pt>
                <c:pt idx="34381">
                  <c:v>1.1036346456138426</c:v>
                </c:pt>
                <c:pt idx="34382">
                  <c:v>1.1026634710087033</c:v>
                </c:pt>
                <c:pt idx="34383">
                  <c:v>1.102467531456941</c:v>
                </c:pt>
                <c:pt idx="34384">
                  <c:v>1.1023656808070545</c:v>
                </c:pt>
                <c:pt idx="34385">
                  <c:v>1.1026454365656555</c:v>
                </c:pt>
                <c:pt idx="34386">
                  <c:v>1.1029731937411182</c:v>
                </c:pt>
                <c:pt idx="34387">
                  <c:v>1.103637107864945</c:v>
                </c:pt>
                <c:pt idx="34388">
                  <c:v>1.1036220003031501</c:v>
                </c:pt>
                <c:pt idx="34389">
                  <c:v>1.1017220708796891</c:v>
                </c:pt>
                <c:pt idx="34390">
                  <c:v>1.103950394907494</c:v>
                </c:pt>
                <c:pt idx="34391">
                  <c:v>1.1018037929631717</c:v>
                </c:pt>
                <c:pt idx="34392">
                  <c:v>1.1020056029876737</c:v>
                </c:pt>
                <c:pt idx="34393">
                  <c:v>1.1032341390331466</c:v>
                </c:pt>
                <c:pt idx="34394">
                  <c:v>1.1031137428380429</c:v>
                </c:pt>
                <c:pt idx="34395">
                  <c:v>1.1026823616533652</c:v>
                </c:pt>
                <c:pt idx="34396">
                  <c:v>1.103245674014298</c:v>
                </c:pt>
                <c:pt idx="34397">
                  <c:v>1.1034201856559562</c:v>
                </c:pt>
                <c:pt idx="34398">
                  <c:v>1.1021723904108816</c:v>
                </c:pt>
                <c:pt idx="34399">
                  <c:v>1.1023450125561034</c:v>
                </c:pt>
                <c:pt idx="34400">
                  <c:v>1.1016177121307376</c:v>
                </c:pt>
                <c:pt idx="34401">
                  <c:v>1.1020437775977623</c:v>
                </c:pt>
                <c:pt idx="34402">
                  <c:v>1.1019751865237886</c:v>
                </c:pt>
                <c:pt idx="34403">
                  <c:v>1.1018093229935073</c:v>
                </c:pt>
                <c:pt idx="34404">
                  <c:v>1.102364195788299</c:v>
                </c:pt>
                <c:pt idx="34405">
                  <c:v>1.1028012953704935</c:v>
                </c:pt>
                <c:pt idx="34406">
                  <c:v>1.1034200250302721</c:v>
                </c:pt>
                <c:pt idx="34407">
                  <c:v>1.102735815828807</c:v>
                </c:pt>
                <c:pt idx="34408">
                  <c:v>1.1021244595929585</c:v>
                </c:pt>
                <c:pt idx="34409">
                  <c:v>1.1010855017531569</c:v>
                </c:pt>
                <c:pt idx="34410">
                  <c:v>1.1022172233298204</c:v>
                </c:pt>
                <c:pt idx="34411">
                  <c:v>1.1025275901907783</c:v>
                </c:pt>
                <c:pt idx="34412">
                  <c:v>1.1020284309889836</c:v>
                </c:pt>
                <c:pt idx="34413">
                  <c:v>1.1018078209262365</c:v>
                </c:pt>
                <c:pt idx="34414">
                  <c:v>1.1020694444538361</c:v>
                </c:pt>
                <c:pt idx="34415">
                  <c:v>1.1027510445479289</c:v>
                </c:pt>
                <c:pt idx="34416">
                  <c:v>1.101970184647286</c:v>
                </c:pt>
                <c:pt idx="34417">
                  <c:v>1.1017835841638663</c:v>
                </c:pt>
                <c:pt idx="34418">
                  <c:v>1.1033853454863332</c:v>
                </c:pt>
                <c:pt idx="34419">
                  <c:v>1.1031697403937819</c:v>
                </c:pt>
                <c:pt idx="34420">
                  <c:v>1.1026292708630236</c:v>
                </c:pt>
                <c:pt idx="34421">
                  <c:v>1.1029165975903943</c:v>
                </c:pt>
                <c:pt idx="34422">
                  <c:v>1.1017807231583601</c:v>
                </c:pt>
                <c:pt idx="34423">
                  <c:v>1.1029792010566777</c:v>
                </c:pt>
                <c:pt idx="34424">
                  <c:v>1.1032146428554503</c:v>
                </c:pt>
                <c:pt idx="34425">
                  <c:v>1.1013687103480438</c:v>
                </c:pt>
                <c:pt idx="34426">
                  <c:v>1.10188315142249</c:v>
                </c:pt>
                <c:pt idx="34427">
                  <c:v>1.1023688707662382</c:v>
                </c:pt>
                <c:pt idx="34428">
                  <c:v>1.1020677498622624</c:v>
                </c:pt>
                <c:pt idx="34429">
                  <c:v>1.1024076525797535</c:v>
                </c:pt>
                <c:pt idx="34430">
                  <c:v>1.1021047386641247</c:v>
                </c:pt>
                <c:pt idx="34431">
                  <c:v>1.1030756203285559</c:v>
                </c:pt>
                <c:pt idx="34432">
                  <c:v>1.1004238099430657</c:v>
                </c:pt>
                <c:pt idx="34433">
                  <c:v>1.1027899074549719</c:v>
                </c:pt>
                <c:pt idx="34434">
                  <c:v>1.10236681025938</c:v>
                </c:pt>
                <c:pt idx="34435">
                  <c:v>1.101651931598896</c:v>
                </c:pt>
                <c:pt idx="34436">
                  <c:v>1.1030242606641099</c:v>
                </c:pt>
                <c:pt idx="34437">
                  <c:v>1.1028446174761455</c:v>
                </c:pt>
                <c:pt idx="34438">
                  <c:v>1.1022853805907491</c:v>
                </c:pt>
                <c:pt idx="34439">
                  <c:v>1.1027070972424122</c:v>
                </c:pt>
                <c:pt idx="34440">
                  <c:v>1.1026185939259363</c:v>
                </c:pt>
                <c:pt idx="34441">
                  <c:v>1.1019496852792976</c:v>
                </c:pt>
                <c:pt idx="34442">
                  <c:v>1.1019196717326172</c:v>
                </c:pt>
                <c:pt idx="34443">
                  <c:v>1.1020172658408209</c:v>
                </c:pt>
                <c:pt idx="34444">
                  <c:v>1.1023797861201881</c:v>
                </c:pt>
                <c:pt idx="34445">
                  <c:v>1.1020592447367312</c:v>
                </c:pt>
                <c:pt idx="34446">
                  <c:v>1.1020215956271147</c:v>
                </c:pt>
                <c:pt idx="34447">
                  <c:v>1.1018991777174691</c:v>
                </c:pt>
                <c:pt idx="34448">
                  <c:v>1.101821113679367</c:v>
                </c:pt>
                <c:pt idx="34449">
                  <c:v>1.1017175407652406</c:v>
                </c:pt>
                <c:pt idx="34450">
                  <c:v>1.1027770233959091</c:v>
                </c:pt>
                <c:pt idx="34451">
                  <c:v>1.1024602046122154</c:v>
                </c:pt>
                <c:pt idx="34452">
                  <c:v>1.1026754663722154</c:v>
                </c:pt>
                <c:pt idx="34453">
                  <c:v>1.1026950099757851</c:v>
                </c:pt>
                <c:pt idx="34454">
                  <c:v>1.1017828105655194</c:v>
                </c:pt>
                <c:pt idx="34455">
                  <c:v>1.1023235431068268</c:v>
                </c:pt>
                <c:pt idx="34456">
                  <c:v>1.1009555421104402</c:v>
                </c:pt>
                <c:pt idx="34457">
                  <c:v>1.1017718088906685</c:v>
                </c:pt>
                <c:pt idx="34458">
                  <c:v>1.1031041069157614</c:v>
                </c:pt>
                <c:pt idx="34459">
                  <c:v>1.1038296537844396</c:v>
                </c:pt>
                <c:pt idx="34460">
                  <c:v>1.1025465336799671</c:v>
                </c:pt>
                <c:pt idx="34461">
                  <c:v>1.1026776565931689</c:v>
                </c:pt>
                <c:pt idx="34462">
                  <c:v>1.1020428701495979</c:v>
                </c:pt>
                <c:pt idx="34463">
                  <c:v>1.1023360418808354</c:v>
                </c:pt>
                <c:pt idx="34464">
                  <c:v>1.1028118122503803</c:v>
                </c:pt>
                <c:pt idx="34465">
                  <c:v>1.1032394426264578</c:v>
                </c:pt>
                <c:pt idx="34466">
                  <c:v>1.1018889594570447</c:v>
                </c:pt>
                <c:pt idx="34467">
                  <c:v>1.102024956883433</c:v>
                </c:pt>
                <c:pt idx="34468">
                  <c:v>1.1023974133785492</c:v>
                </c:pt>
                <c:pt idx="34469">
                  <c:v>1.1018345235913212</c:v>
                </c:pt>
                <c:pt idx="34470">
                  <c:v>1.1019677488293327</c:v>
                </c:pt>
                <c:pt idx="34471">
                  <c:v>1.1027438337881661</c:v>
                </c:pt>
                <c:pt idx="34472">
                  <c:v>1.1018181805889922</c:v>
                </c:pt>
                <c:pt idx="34473">
                  <c:v>1.1025775957214357</c:v>
                </c:pt>
                <c:pt idx="34474">
                  <c:v>1.1029409226919082</c:v>
                </c:pt>
                <c:pt idx="34475">
                  <c:v>1.1017714429604493</c:v>
                </c:pt>
                <c:pt idx="34476">
                  <c:v>1.101127591062832</c:v>
                </c:pt>
                <c:pt idx="34477">
                  <c:v>1.1025058896659108</c:v>
                </c:pt>
                <c:pt idx="34478">
                  <c:v>1.102438369296769</c:v>
                </c:pt>
                <c:pt idx="34479">
                  <c:v>1.1024515759478968</c:v>
                </c:pt>
                <c:pt idx="34480">
                  <c:v>1.10140013285315</c:v>
                </c:pt>
                <c:pt idx="34481">
                  <c:v>1.1019247005004906</c:v>
                </c:pt>
                <c:pt idx="34482">
                  <c:v>1.1028182805871649</c:v>
                </c:pt>
                <c:pt idx="34483">
                  <c:v>1.1023573898607699</c:v>
                </c:pt>
                <c:pt idx="34484">
                  <c:v>1.1029012118116575</c:v>
                </c:pt>
                <c:pt idx="34485">
                  <c:v>1.1015446211203848</c:v>
                </c:pt>
                <c:pt idx="34486">
                  <c:v>1.1021950722137095</c:v>
                </c:pt>
                <c:pt idx="34487">
                  <c:v>1.1028384870578716</c:v>
                </c:pt>
                <c:pt idx="34488">
                  <c:v>1.1028071841833227</c:v>
                </c:pt>
                <c:pt idx="34489">
                  <c:v>1.1019099793716818</c:v>
                </c:pt>
                <c:pt idx="34490">
                  <c:v>1.1036704533484736</c:v>
                </c:pt>
                <c:pt idx="34491">
                  <c:v>1.1028657702103131</c:v>
                </c:pt>
                <c:pt idx="34492">
                  <c:v>1.1027161305753548</c:v>
                </c:pt>
                <c:pt idx="34493">
                  <c:v>1.1031017335929294</c:v>
                </c:pt>
                <c:pt idx="34494">
                  <c:v>1.1032544966499693</c:v>
                </c:pt>
                <c:pt idx="34495">
                  <c:v>1.1022392879119272</c:v>
                </c:pt>
                <c:pt idx="34496">
                  <c:v>1.1019254672872711</c:v>
                </c:pt>
                <c:pt idx="34497">
                  <c:v>1.1018881863908572</c:v>
                </c:pt>
                <c:pt idx="34498">
                  <c:v>1.1022917098823128</c:v>
                </c:pt>
                <c:pt idx="34499">
                  <c:v>1.1016862409072097</c:v>
                </c:pt>
                <c:pt idx="34500">
                  <c:v>1.1032894526521151</c:v>
                </c:pt>
                <c:pt idx="34501">
                  <c:v>1.1024002139172653</c:v>
                </c:pt>
                <c:pt idx="34502">
                  <c:v>1.1009553528491587</c:v>
                </c:pt>
                <c:pt idx="34503">
                  <c:v>1.1021385578012717</c:v>
                </c:pt>
                <c:pt idx="34504">
                  <c:v>1.1034042803704927</c:v>
                </c:pt>
                <c:pt idx="34505">
                  <c:v>1.1031524964262098</c:v>
                </c:pt>
                <c:pt idx="34506">
                  <c:v>1.1029160712138206</c:v>
                </c:pt>
                <c:pt idx="34507">
                  <c:v>1.1027881317521631</c:v>
                </c:pt>
                <c:pt idx="34508">
                  <c:v>1.1024991910237723</c:v>
                </c:pt>
                <c:pt idx="34509">
                  <c:v>1.1020100110129256</c:v>
                </c:pt>
                <c:pt idx="34510">
                  <c:v>1.1030459813670985</c:v>
                </c:pt>
                <c:pt idx="34511">
                  <c:v>1.1027790570053091</c:v>
                </c:pt>
                <c:pt idx="34512">
                  <c:v>1.1026495695124019</c:v>
                </c:pt>
                <c:pt idx="34513">
                  <c:v>1.1013954159257597</c:v>
                </c:pt>
                <c:pt idx="34514">
                  <c:v>1.1012505524350664</c:v>
                </c:pt>
                <c:pt idx="34515">
                  <c:v>1.10309493617381</c:v>
                </c:pt>
                <c:pt idx="34516">
                  <c:v>1.1014984516483883</c:v>
                </c:pt>
                <c:pt idx="34517">
                  <c:v>1.1015684277371001</c:v>
                </c:pt>
                <c:pt idx="34518">
                  <c:v>1.1023230440283913</c:v>
                </c:pt>
                <c:pt idx="34519">
                  <c:v>1.1019113158377909</c:v>
                </c:pt>
                <c:pt idx="34520">
                  <c:v>1.1033709740402518</c:v>
                </c:pt>
                <c:pt idx="34521">
                  <c:v>1.1027513199240124</c:v>
                </c:pt>
                <c:pt idx="34522">
                  <c:v>1.1015737520994062</c:v>
                </c:pt>
                <c:pt idx="34523">
                  <c:v>1.1022475275877961</c:v>
                </c:pt>
                <c:pt idx="34524">
                  <c:v>1.1020051769617762</c:v>
                </c:pt>
                <c:pt idx="34525">
                  <c:v>1.1024922263713128</c:v>
                </c:pt>
                <c:pt idx="34526">
                  <c:v>1.1025722476267403</c:v>
                </c:pt>
                <c:pt idx="34527">
                  <c:v>1.1010410853894841</c:v>
                </c:pt>
                <c:pt idx="34528">
                  <c:v>1.1022500451490325</c:v>
                </c:pt>
                <c:pt idx="34529">
                  <c:v>1.1009370466989505</c:v>
                </c:pt>
                <c:pt idx="34530">
                  <c:v>1.1016514560430135</c:v>
                </c:pt>
                <c:pt idx="34531">
                  <c:v>1.102555383101061</c:v>
                </c:pt>
                <c:pt idx="34532">
                  <c:v>1.1019956966238142</c:v>
                </c:pt>
                <c:pt idx="34533">
                  <c:v>1.1036072919125492</c:v>
                </c:pt>
                <c:pt idx="34534">
                  <c:v>1.1028196262020282</c:v>
                </c:pt>
                <c:pt idx="34535">
                  <c:v>1.1014037852782859</c:v>
                </c:pt>
                <c:pt idx="34536">
                  <c:v>1.1023305569844841</c:v>
                </c:pt>
                <c:pt idx="34537">
                  <c:v>1.1030047057334695</c:v>
                </c:pt>
                <c:pt idx="34538">
                  <c:v>1.1020189271249929</c:v>
                </c:pt>
                <c:pt idx="34539">
                  <c:v>1.1025758112660933</c:v>
                </c:pt>
                <c:pt idx="34540">
                  <c:v>1.1022229420002423</c:v>
                </c:pt>
                <c:pt idx="34541">
                  <c:v>1.1031640432986809</c:v>
                </c:pt>
                <c:pt idx="34542">
                  <c:v>1.1024066381058899</c:v>
                </c:pt>
                <c:pt idx="34543">
                  <c:v>1.1030788010307879</c:v>
                </c:pt>
                <c:pt idx="34544">
                  <c:v>1.1031797892925381</c:v>
                </c:pt>
                <c:pt idx="34545">
                  <c:v>1.1024231051754276</c:v>
                </c:pt>
                <c:pt idx="34546">
                  <c:v>1.1029165799326408</c:v>
                </c:pt>
                <c:pt idx="34547">
                  <c:v>1.1038603837196705</c:v>
                </c:pt>
                <c:pt idx="34548">
                  <c:v>1.1016371892117112</c:v>
                </c:pt>
                <c:pt idx="34549">
                  <c:v>1.1023314993215463</c:v>
                </c:pt>
                <c:pt idx="34550">
                  <c:v>1.1030008856425288</c:v>
                </c:pt>
                <c:pt idx="34551">
                  <c:v>1.1020300733588855</c:v>
                </c:pt>
                <c:pt idx="34552">
                  <c:v>1.1032327136329021</c:v>
                </c:pt>
                <c:pt idx="34553">
                  <c:v>1.1025415615877223</c:v>
                </c:pt>
                <c:pt idx="34554">
                  <c:v>1.1019941659391834</c:v>
                </c:pt>
                <c:pt idx="34555">
                  <c:v>1.1026342794444068</c:v>
                </c:pt>
                <c:pt idx="34556">
                  <c:v>1.1011537767370867</c:v>
                </c:pt>
                <c:pt idx="34557">
                  <c:v>1.1028522209384619</c:v>
                </c:pt>
                <c:pt idx="34558">
                  <c:v>1.102602177431518</c:v>
                </c:pt>
                <c:pt idx="34559">
                  <c:v>1.1027128100863903</c:v>
                </c:pt>
                <c:pt idx="34560">
                  <c:v>1.1014916906779852</c:v>
                </c:pt>
                <c:pt idx="34561">
                  <c:v>1.1027404035152237</c:v>
                </c:pt>
                <c:pt idx="34562">
                  <c:v>1.1033427878399911</c:v>
                </c:pt>
                <c:pt idx="34563">
                  <c:v>1.1011569760150415</c:v>
                </c:pt>
                <c:pt idx="34564">
                  <c:v>1.1027860316214759</c:v>
                </c:pt>
                <c:pt idx="34565">
                  <c:v>1.1014885878424669</c:v>
                </c:pt>
                <c:pt idx="34566">
                  <c:v>1.1021052124441408</c:v>
                </c:pt>
                <c:pt idx="34567">
                  <c:v>1.1011558627324483</c:v>
                </c:pt>
                <c:pt idx="34568">
                  <c:v>1.102284000160995</c:v>
                </c:pt>
                <c:pt idx="34569">
                  <c:v>1.1016682616524955</c:v>
                </c:pt>
                <c:pt idx="34570">
                  <c:v>1.1019072038902844</c:v>
                </c:pt>
                <c:pt idx="34571">
                  <c:v>1.1024099541097911</c:v>
                </c:pt>
                <c:pt idx="34572">
                  <c:v>1.1025726572519337</c:v>
                </c:pt>
                <c:pt idx="34573">
                  <c:v>1.1025442747983172</c:v>
                </c:pt>
                <c:pt idx="34574">
                  <c:v>1.1030273016311161</c:v>
                </c:pt>
                <c:pt idx="34575">
                  <c:v>1.1028054512867338</c:v>
                </c:pt>
                <c:pt idx="34576">
                  <c:v>1.1012834494232451</c:v>
                </c:pt>
                <c:pt idx="34577">
                  <c:v>1.1022191346416617</c:v>
                </c:pt>
                <c:pt idx="34578">
                  <c:v>1.1025564638952987</c:v>
                </c:pt>
                <c:pt idx="34579">
                  <c:v>1.1029032734688993</c:v>
                </c:pt>
                <c:pt idx="34580">
                  <c:v>1.1032296757537874</c:v>
                </c:pt>
                <c:pt idx="34581">
                  <c:v>1.1024470130935315</c:v>
                </c:pt>
                <c:pt idx="34582">
                  <c:v>1.1022616793217599</c:v>
                </c:pt>
                <c:pt idx="34583">
                  <c:v>1.1025281471148203</c:v>
                </c:pt>
                <c:pt idx="34584">
                  <c:v>1.1024125180771522</c:v>
                </c:pt>
                <c:pt idx="34585">
                  <c:v>1.1021704244068822</c:v>
                </c:pt>
                <c:pt idx="34586">
                  <c:v>1.1028767030863162</c:v>
                </c:pt>
                <c:pt idx="34587">
                  <c:v>1.1024235622539675</c:v>
                </c:pt>
                <c:pt idx="34588">
                  <c:v>1.1030333574719353</c:v>
                </c:pt>
                <c:pt idx="34589">
                  <c:v>1.1031336920800145</c:v>
                </c:pt>
                <c:pt idx="34590">
                  <c:v>1.101352324136015</c:v>
                </c:pt>
                <c:pt idx="34591">
                  <c:v>1.1037506745133145</c:v>
                </c:pt>
                <c:pt idx="34592">
                  <c:v>1.1034020174368879</c:v>
                </c:pt>
                <c:pt idx="34593">
                  <c:v>1.1021161820325915</c:v>
                </c:pt>
                <c:pt idx="34594">
                  <c:v>1.1026647672037178</c:v>
                </c:pt>
                <c:pt idx="34595">
                  <c:v>1.1027129964835627</c:v>
                </c:pt>
                <c:pt idx="34596">
                  <c:v>1.1023569459426255</c:v>
                </c:pt>
                <c:pt idx="34597">
                  <c:v>1.1016372742989002</c:v>
                </c:pt>
                <c:pt idx="34598">
                  <c:v>1.1016043431173528</c:v>
                </c:pt>
                <c:pt idx="34599">
                  <c:v>1.1021860413699474</c:v>
                </c:pt>
                <c:pt idx="34600">
                  <c:v>1.1033741735982867</c:v>
                </c:pt>
                <c:pt idx="34601">
                  <c:v>1.1027562928506396</c:v>
                </c:pt>
                <c:pt idx="34602">
                  <c:v>1.1031443389930893</c:v>
                </c:pt>
                <c:pt idx="34603">
                  <c:v>1.1018088931147632</c:v>
                </c:pt>
                <c:pt idx="34604">
                  <c:v>1.1026456456542806</c:v>
                </c:pt>
                <c:pt idx="34605">
                  <c:v>1.1015573837762842</c:v>
                </c:pt>
                <c:pt idx="34606">
                  <c:v>1.1018000984410348</c:v>
                </c:pt>
                <c:pt idx="34607">
                  <c:v>1.1029780566648681</c:v>
                </c:pt>
                <c:pt idx="34608">
                  <c:v>1.1017775118954565</c:v>
                </c:pt>
                <c:pt idx="34609">
                  <c:v>1.1023380824603159</c:v>
                </c:pt>
                <c:pt idx="34610">
                  <c:v>1.1025176100130154</c:v>
                </c:pt>
                <c:pt idx="34611">
                  <c:v>1.1033136605310472</c:v>
                </c:pt>
                <c:pt idx="34612">
                  <c:v>1.1021521114800914</c:v>
                </c:pt>
                <c:pt idx="34613">
                  <c:v>1.1018023672186752</c:v>
                </c:pt>
                <c:pt idx="34614">
                  <c:v>1.1021920380757106</c:v>
                </c:pt>
                <c:pt idx="34615">
                  <c:v>1.1014765366494774</c:v>
                </c:pt>
                <c:pt idx="34616">
                  <c:v>1.1031648445531324</c:v>
                </c:pt>
                <c:pt idx="34617">
                  <c:v>1.1028140301015019</c:v>
                </c:pt>
                <c:pt idx="34618">
                  <c:v>1.101713924949477</c:v>
                </c:pt>
                <c:pt idx="34619">
                  <c:v>1.1018954533666536</c:v>
                </c:pt>
                <c:pt idx="34620">
                  <c:v>1.1021249402536961</c:v>
                </c:pt>
                <c:pt idx="34621">
                  <c:v>1.1021477411617813</c:v>
                </c:pt>
                <c:pt idx="34622">
                  <c:v>1.1028486267455933</c:v>
                </c:pt>
                <c:pt idx="34623">
                  <c:v>1.1022767068791255</c:v>
                </c:pt>
                <c:pt idx="34624">
                  <c:v>1.102392181989049</c:v>
                </c:pt>
                <c:pt idx="34625">
                  <c:v>1.1023778828587216</c:v>
                </c:pt>
                <c:pt idx="34626">
                  <c:v>1.1023603441494578</c:v>
                </c:pt>
                <c:pt idx="34627">
                  <c:v>1.1022831042509418</c:v>
                </c:pt>
                <c:pt idx="34628">
                  <c:v>1.1029653940097348</c:v>
                </c:pt>
                <c:pt idx="34629">
                  <c:v>1.1014633610212838</c:v>
                </c:pt>
                <c:pt idx="34630">
                  <c:v>1.1020232778328589</c:v>
                </c:pt>
                <c:pt idx="34631">
                  <c:v>1.1036122306767333</c:v>
                </c:pt>
                <c:pt idx="34632">
                  <c:v>1.1012276159851706</c:v>
                </c:pt>
                <c:pt idx="34633">
                  <c:v>1.1022065336020876</c:v>
                </c:pt>
                <c:pt idx="34634">
                  <c:v>1.1036836233341136</c:v>
                </c:pt>
                <c:pt idx="34635">
                  <c:v>1.102477398283825</c:v>
                </c:pt>
                <c:pt idx="34636">
                  <c:v>1.1022900175201182</c:v>
                </c:pt>
                <c:pt idx="34637">
                  <c:v>1.1025217705105039</c:v>
                </c:pt>
                <c:pt idx="34638">
                  <c:v>1.1023349555910746</c:v>
                </c:pt>
                <c:pt idx="34639">
                  <c:v>1.1034293982000203</c:v>
                </c:pt>
                <c:pt idx="34640">
                  <c:v>1.1015704960500148</c:v>
                </c:pt>
                <c:pt idx="34641">
                  <c:v>1.1025780744647073</c:v>
                </c:pt>
                <c:pt idx="34642">
                  <c:v>1.1036775371143117</c:v>
                </c:pt>
                <c:pt idx="34643">
                  <c:v>1.1033147902039224</c:v>
                </c:pt>
                <c:pt idx="34644">
                  <c:v>1.1031635974796798</c:v>
                </c:pt>
                <c:pt idx="34645">
                  <c:v>1.1027778858301609</c:v>
                </c:pt>
                <c:pt idx="34646">
                  <c:v>1.1018407269627768</c:v>
                </c:pt>
                <c:pt idx="34647">
                  <c:v>1.103021761446261</c:v>
                </c:pt>
                <c:pt idx="34648">
                  <c:v>1.1011984172039522</c:v>
                </c:pt>
                <c:pt idx="34649">
                  <c:v>1.1031189931609471</c:v>
                </c:pt>
                <c:pt idx="34650">
                  <c:v>1.1026190725369935</c:v>
                </c:pt>
                <c:pt idx="34651">
                  <c:v>1.1027655169429411</c:v>
                </c:pt>
                <c:pt idx="34652">
                  <c:v>1.1023086298500753</c:v>
                </c:pt>
                <c:pt idx="34653">
                  <c:v>1.1023412414258718</c:v>
                </c:pt>
                <c:pt idx="34654">
                  <c:v>1.1023170437969043</c:v>
                </c:pt>
                <c:pt idx="34655">
                  <c:v>1.1024920939453369</c:v>
                </c:pt>
                <c:pt idx="34656">
                  <c:v>1.1024971364433755</c:v>
                </c:pt>
                <c:pt idx="34657">
                  <c:v>1.1017137039358722</c:v>
                </c:pt>
                <c:pt idx="34658">
                  <c:v>1.1026514653805133</c:v>
                </c:pt>
                <c:pt idx="34659">
                  <c:v>1.1026291974633955</c:v>
                </c:pt>
                <c:pt idx="34660">
                  <c:v>1.1024926931367638</c:v>
                </c:pt>
                <c:pt idx="34661">
                  <c:v>1.1025233167825021</c:v>
                </c:pt>
                <c:pt idx="34662">
                  <c:v>1.1025161234576377</c:v>
                </c:pt>
                <c:pt idx="34663">
                  <c:v>1.101859376441366</c:v>
                </c:pt>
                <c:pt idx="34664">
                  <c:v>1.1024449002929515</c:v>
                </c:pt>
                <c:pt idx="34665">
                  <c:v>1.1034465791642889</c:v>
                </c:pt>
                <c:pt idx="34666">
                  <c:v>1.1012934396969807</c:v>
                </c:pt>
                <c:pt idx="34667">
                  <c:v>1.102196483363161</c:v>
                </c:pt>
                <c:pt idx="34668">
                  <c:v>1.1027718578232297</c:v>
                </c:pt>
                <c:pt idx="34669">
                  <c:v>1.1015710029331542</c:v>
                </c:pt>
                <c:pt idx="34670">
                  <c:v>1.1029258536417097</c:v>
                </c:pt>
                <c:pt idx="34671">
                  <c:v>1.102930820304713</c:v>
                </c:pt>
                <c:pt idx="34672">
                  <c:v>1.1014143549579276</c:v>
                </c:pt>
                <c:pt idx="34673">
                  <c:v>1.1017632875953156</c:v>
                </c:pt>
                <c:pt idx="34674">
                  <c:v>1.1009504067776159</c:v>
                </c:pt>
                <c:pt idx="34675">
                  <c:v>1.1009917317955571</c:v>
                </c:pt>
                <c:pt idx="34676">
                  <c:v>1.1025347629387519</c:v>
                </c:pt>
                <c:pt idx="34677">
                  <c:v>1.1018362599744203</c:v>
                </c:pt>
                <c:pt idx="34678">
                  <c:v>1.1031783806026552</c:v>
                </c:pt>
                <c:pt idx="34679">
                  <c:v>1.1020444403893561</c:v>
                </c:pt>
                <c:pt idx="34680">
                  <c:v>1.1013614902700231</c:v>
                </c:pt>
                <c:pt idx="34681">
                  <c:v>1.1024526849400498</c:v>
                </c:pt>
                <c:pt idx="34682">
                  <c:v>1.1025017709020517</c:v>
                </c:pt>
                <c:pt idx="34683">
                  <c:v>1.1027314565695294</c:v>
                </c:pt>
                <c:pt idx="34684">
                  <c:v>1.1015442869763352</c:v>
                </c:pt>
                <c:pt idx="34685">
                  <c:v>1.1033743717942841</c:v>
                </c:pt>
                <c:pt idx="34686">
                  <c:v>1.1031580268276862</c:v>
                </c:pt>
                <c:pt idx="34687">
                  <c:v>1.1014161819577606</c:v>
                </c:pt>
                <c:pt idx="34688">
                  <c:v>1.1024709012484462</c:v>
                </c:pt>
                <c:pt idx="34689">
                  <c:v>1.1028349126999883</c:v>
                </c:pt>
                <c:pt idx="34690">
                  <c:v>1.1025766453324279</c:v>
                </c:pt>
                <c:pt idx="34691">
                  <c:v>1.102104685837328</c:v>
                </c:pt>
                <c:pt idx="34692">
                  <c:v>1.1036996051254049</c:v>
                </c:pt>
                <c:pt idx="34693">
                  <c:v>1.1022065447309153</c:v>
                </c:pt>
                <c:pt idx="34694">
                  <c:v>1.1019677488293327</c:v>
                </c:pt>
                <c:pt idx="34695">
                  <c:v>1.1025045723376281</c:v>
                </c:pt>
                <c:pt idx="34696">
                  <c:v>1.1028699810243598</c:v>
                </c:pt>
                <c:pt idx="34697">
                  <c:v>1.1023724018583083</c:v>
                </c:pt>
                <c:pt idx="34698">
                  <c:v>1.1020923649598389</c:v>
                </c:pt>
                <c:pt idx="34699">
                  <c:v>1.1019094463012895</c:v>
                </c:pt>
                <c:pt idx="34700">
                  <c:v>1.1035001847438153</c:v>
                </c:pt>
                <c:pt idx="34701">
                  <c:v>1.1024764544453487</c:v>
                </c:pt>
                <c:pt idx="34702">
                  <c:v>1.1023488132039125</c:v>
                </c:pt>
                <c:pt idx="34703">
                  <c:v>1.1017239526082883</c:v>
                </c:pt>
                <c:pt idx="34704">
                  <c:v>1.1015019086505957</c:v>
                </c:pt>
                <c:pt idx="34705">
                  <c:v>1.1023309128590382</c:v>
                </c:pt>
                <c:pt idx="34706">
                  <c:v>1.1035268034184855</c:v>
                </c:pt>
                <c:pt idx="34707">
                  <c:v>1.1021828485544864</c:v>
                </c:pt>
                <c:pt idx="34708">
                  <c:v>1.1011319166344076</c:v>
                </c:pt>
                <c:pt idx="34709">
                  <c:v>1.1032388386801233</c:v>
                </c:pt>
                <c:pt idx="34710">
                  <c:v>1.1032365164593982</c:v>
                </c:pt>
                <c:pt idx="34711">
                  <c:v>1.1030778965210195</c:v>
                </c:pt>
                <c:pt idx="34712">
                  <c:v>1.1020734081135393</c:v>
                </c:pt>
                <c:pt idx="34713">
                  <c:v>1.1024522026857637</c:v>
                </c:pt>
                <c:pt idx="34714">
                  <c:v>1.1018716435675284</c:v>
                </c:pt>
                <c:pt idx="34715">
                  <c:v>1.1026384927073853</c:v>
                </c:pt>
                <c:pt idx="34716">
                  <c:v>1.1022858633187704</c:v>
                </c:pt>
                <c:pt idx="34717">
                  <c:v>1.1019649412028314</c:v>
                </c:pt>
                <c:pt idx="34718">
                  <c:v>1.1026108136891979</c:v>
                </c:pt>
                <c:pt idx="34719">
                  <c:v>1.1024775846554438</c:v>
                </c:pt>
                <c:pt idx="34720">
                  <c:v>1.1033495892182297</c:v>
                </c:pt>
                <c:pt idx="34721">
                  <c:v>1.1026017406444499</c:v>
                </c:pt>
                <c:pt idx="34722">
                  <c:v>1.1021133896121917</c:v>
                </c:pt>
                <c:pt idx="34723">
                  <c:v>1.1019714564946748</c:v>
                </c:pt>
                <c:pt idx="34724">
                  <c:v>1.1017266277963389</c:v>
                </c:pt>
                <c:pt idx="34725">
                  <c:v>1.1019228595330977</c:v>
                </c:pt>
                <c:pt idx="34726">
                  <c:v>1.1010491847923873</c:v>
                </c:pt>
                <c:pt idx="34727">
                  <c:v>1.1019735179513914</c:v>
                </c:pt>
                <c:pt idx="34728">
                  <c:v>1.1024990566280166</c:v>
                </c:pt>
                <c:pt idx="34729">
                  <c:v>1.1027320518078272</c:v>
                </c:pt>
                <c:pt idx="34730">
                  <c:v>1.1026263907206384</c:v>
                </c:pt>
                <c:pt idx="34731">
                  <c:v>1.1024694265380641</c:v>
                </c:pt>
                <c:pt idx="34732">
                  <c:v>1.1024897683358843</c:v>
                </c:pt>
                <c:pt idx="34733">
                  <c:v>1.1028581801574826</c:v>
                </c:pt>
                <c:pt idx="34734">
                  <c:v>1.1024674776313106</c:v>
                </c:pt>
                <c:pt idx="34735">
                  <c:v>1.1021574122211937</c:v>
                </c:pt>
                <c:pt idx="34736">
                  <c:v>1.1027858625045872</c:v>
                </c:pt>
                <c:pt idx="34737">
                  <c:v>1.1022393299512829</c:v>
                </c:pt>
                <c:pt idx="34738">
                  <c:v>1.101744003713977</c:v>
                </c:pt>
                <c:pt idx="34739">
                  <c:v>1.1018056118327255</c:v>
                </c:pt>
                <c:pt idx="34740">
                  <c:v>1.1027183505054272</c:v>
                </c:pt>
                <c:pt idx="34741">
                  <c:v>1.103256524597154</c:v>
                </c:pt>
                <c:pt idx="34742">
                  <c:v>1.1020237778820516</c:v>
                </c:pt>
                <c:pt idx="34743">
                  <c:v>1.1033622522794106</c:v>
                </c:pt>
                <c:pt idx="34744">
                  <c:v>1.1021790029438949</c:v>
                </c:pt>
                <c:pt idx="34745">
                  <c:v>1.104128753700796</c:v>
                </c:pt>
                <c:pt idx="34746">
                  <c:v>1.1032253755695891</c:v>
                </c:pt>
                <c:pt idx="34747">
                  <c:v>1.1015798010082873</c:v>
                </c:pt>
                <c:pt idx="34748">
                  <c:v>1.101744045034482</c:v>
                </c:pt>
                <c:pt idx="34749">
                  <c:v>1.1028627198365424</c:v>
                </c:pt>
                <c:pt idx="34750">
                  <c:v>1.1030348461579558</c:v>
                </c:pt>
                <c:pt idx="34751">
                  <c:v>1.1022954492544816</c:v>
                </c:pt>
                <c:pt idx="34752">
                  <c:v>1.1025073334949289</c:v>
                </c:pt>
                <c:pt idx="34753">
                  <c:v>1.1026558626493561</c:v>
                </c:pt>
                <c:pt idx="34754">
                  <c:v>1.1030731474789617</c:v>
                </c:pt>
                <c:pt idx="34755">
                  <c:v>1.1021081200465652</c:v>
                </c:pt>
                <c:pt idx="34756">
                  <c:v>1.1022433430196448</c:v>
                </c:pt>
                <c:pt idx="34757">
                  <c:v>1.1020714333265635</c:v>
                </c:pt>
                <c:pt idx="34758">
                  <c:v>1.1021282564554522</c:v>
                </c:pt>
                <c:pt idx="34759">
                  <c:v>1.1021567326310893</c:v>
                </c:pt>
                <c:pt idx="34760">
                  <c:v>1.1020591241977122</c:v>
                </c:pt>
                <c:pt idx="34761">
                  <c:v>1.1034964401443279</c:v>
                </c:pt>
                <c:pt idx="34762">
                  <c:v>1.1035900727117247</c:v>
                </c:pt>
                <c:pt idx="34763">
                  <c:v>1.1033738085307148</c:v>
                </c:pt>
                <c:pt idx="34764">
                  <c:v>1.1014359462727443</c:v>
                </c:pt>
                <c:pt idx="34765">
                  <c:v>1.1027813610161949</c:v>
                </c:pt>
                <c:pt idx="34766">
                  <c:v>1.1018052414419235</c:v>
                </c:pt>
                <c:pt idx="34767">
                  <c:v>1.1019466844554027</c:v>
                </c:pt>
                <c:pt idx="34768">
                  <c:v>1.1020384648005208</c:v>
                </c:pt>
                <c:pt idx="34769">
                  <c:v>1.1033002495572126</c:v>
                </c:pt>
                <c:pt idx="34770">
                  <c:v>1.1013036532252356</c:v>
                </c:pt>
                <c:pt idx="34771">
                  <c:v>1.1019144642778675</c:v>
                </c:pt>
                <c:pt idx="34772">
                  <c:v>1.1023501473752506</c:v>
                </c:pt>
                <c:pt idx="34773">
                  <c:v>1.1037205196584641</c:v>
                </c:pt>
                <c:pt idx="34774">
                  <c:v>1.1016513530773329</c:v>
                </c:pt>
                <c:pt idx="34775">
                  <c:v>1.1030311945219378</c:v>
                </c:pt>
                <c:pt idx="34776">
                  <c:v>1.1023637921049889</c:v>
                </c:pt>
                <c:pt idx="34777">
                  <c:v>1.1035403441386482</c:v>
                </c:pt>
                <c:pt idx="34778">
                  <c:v>1.10308689227289</c:v>
                </c:pt>
                <c:pt idx="34779">
                  <c:v>1.1030860716128479</c:v>
                </c:pt>
                <c:pt idx="34780">
                  <c:v>1.1027555676048069</c:v>
                </c:pt>
                <c:pt idx="34781">
                  <c:v>1.1024884624449733</c:v>
                </c:pt>
                <c:pt idx="34782">
                  <c:v>1.1020699079571694</c:v>
                </c:pt>
                <c:pt idx="34783">
                  <c:v>1.102462939587834</c:v>
                </c:pt>
                <c:pt idx="34784">
                  <c:v>1.1032363028757366</c:v>
                </c:pt>
                <c:pt idx="34785">
                  <c:v>1.1023326089828696</c:v>
                </c:pt>
                <c:pt idx="34786">
                  <c:v>1.1029463161452633</c:v>
                </c:pt>
                <c:pt idx="34787">
                  <c:v>1.1017455689851181</c:v>
                </c:pt>
                <c:pt idx="34788">
                  <c:v>1.1019755554808406</c:v>
                </c:pt>
                <c:pt idx="34789">
                  <c:v>1.1029163932558554</c:v>
                </c:pt>
                <c:pt idx="34790">
                  <c:v>1.1024037858791222</c:v>
                </c:pt>
                <c:pt idx="34791">
                  <c:v>1.1027282961841041</c:v>
                </c:pt>
                <c:pt idx="34792">
                  <c:v>1.103758300570983</c:v>
                </c:pt>
                <c:pt idx="34793">
                  <c:v>1.1025455176101042</c:v>
                </c:pt>
                <c:pt idx="34794">
                  <c:v>1.101217829037392</c:v>
                </c:pt>
                <c:pt idx="34795">
                  <c:v>1.1021420395520793</c:v>
                </c:pt>
                <c:pt idx="34796">
                  <c:v>1.1023003560980309</c:v>
                </c:pt>
                <c:pt idx="34797">
                  <c:v>1.1021475384855022</c:v>
                </c:pt>
                <c:pt idx="34798">
                  <c:v>1.1026333446542025</c:v>
                </c:pt>
                <c:pt idx="34799">
                  <c:v>1.1015651352000955</c:v>
                </c:pt>
                <c:pt idx="34800">
                  <c:v>1.1020290191161479</c:v>
                </c:pt>
                <c:pt idx="34801">
                  <c:v>1.1013140785738853</c:v>
                </c:pt>
                <c:pt idx="34802">
                  <c:v>1.1017013843461283</c:v>
                </c:pt>
                <c:pt idx="34803">
                  <c:v>1.1020857544803964</c:v>
                </c:pt>
                <c:pt idx="34804">
                  <c:v>1.1017794156152261</c:v>
                </c:pt>
                <c:pt idx="34805">
                  <c:v>1.1026776999300096</c:v>
                </c:pt>
                <c:pt idx="34806">
                  <c:v>1.1029068394413633</c:v>
                </c:pt>
                <c:pt idx="34807">
                  <c:v>1.1016938383971175</c:v>
                </c:pt>
                <c:pt idx="34808">
                  <c:v>1.1013736874259055</c:v>
                </c:pt>
                <c:pt idx="34809">
                  <c:v>1.103745434531769</c:v>
                </c:pt>
                <c:pt idx="34810">
                  <c:v>1.1023645514898666</c:v>
                </c:pt>
                <c:pt idx="34811">
                  <c:v>1.1021151143745547</c:v>
                </c:pt>
                <c:pt idx="34812">
                  <c:v>1.1023276603722612</c:v>
                </c:pt>
                <c:pt idx="34813">
                  <c:v>1.10260434127851</c:v>
                </c:pt>
                <c:pt idx="34814">
                  <c:v>1.1011302273394536</c:v>
                </c:pt>
                <c:pt idx="34815">
                  <c:v>1.1036111250153886</c:v>
                </c:pt>
                <c:pt idx="34816">
                  <c:v>1.1034023623856974</c:v>
                </c:pt>
                <c:pt idx="34817">
                  <c:v>1.1023629883257176</c:v>
                </c:pt>
                <c:pt idx="34818">
                  <c:v>1.1034719246766131</c:v>
                </c:pt>
                <c:pt idx="34819">
                  <c:v>1.1032282256897434</c:v>
                </c:pt>
                <c:pt idx="34820">
                  <c:v>1.1023603614506299</c:v>
                </c:pt>
                <c:pt idx="34821">
                  <c:v>1.102139015837446</c:v>
                </c:pt>
                <c:pt idx="34822">
                  <c:v>1.102646023577049</c:v>
                </c:pt>
                <c:pt idx="34823">
                  <c:v>1.1028118359308352</c:v>
                </c:pt>
                <c:pt idx="34824">
                  <c:v>1.1020677880936496</c:v>
                </c:pt>
                <c:pt idx="34825">
                  <c:v>1.1025008243082151</c:v>
                </c:pt>
                <c:pt idx="34826">
                  <c:v>1.1022681226603326</c:v>
                </c:pt>
                <c:pt idx="34827">
                  <c:v>1.1025444039728327</c:v>
                </c:pt>
                <c:pt idx="34828">
                  <c:v>1.1034723512181785</c:v>
                </c:pt>
                <c:pt idx="34829">
                  <c:v>1.102727888327246</c:v>
                </c:pt>
                <c:pt idx="34830">
                  <c:v>1.1023863744869773</c:v>
                </c:pt>
                <c:pt idx="34831">
                  <c:v>1.1014810349267155</c:v>
                </c:pt>
                <c:pt idx="34832">
                  <c:v>1.1022190366875548</c:v>
                </c:pt>
                <c:pt idx="34833">
                  <c:v>1.102425374206921</c:v>
                </c:pt>
                <c:pt idx="34834">
                  <c:v>1.1028992546908758</c:v>
                </c:pt>
                <c:pt idx="34835">
                  <c:v>1.1020556246126103</c:v>
                </c:pt>
                <c:pt idx="34836">
                  <c:v>1.1025868200157931</c:v>
                </c:pt>
                <c:pt idx="34837">
                  <c:v>1.1030474061054318</c:v>
                </c:pt>
                <c:pt idx="34838">
                  <c:v>1.102083248454989</c:v>
                </c:pt>
                <c:pt idx="34839">
                  <c:v>1.1026161776164141</c:v>
                </c:pt>
                <c:pt idx="34840">
                  <c:v>1.1024218157015007</c:v>
                </c:pt>
                <c:pt idx="34841">
                  <c:v>1.1022667863319198</c:v>
                </c:pt>
                <c:pt idx="34842">
                  <c:v>1.1032752972605115</c:v>
                </c:pt>
                <c:pt idx="34843">
                  <c:v>1.102560027296317</c:v>
                </c:pt>
                <c:pt idx="34844">
                  <c:v>1.1041910805239736</c:v>
                </c:pt>
                <c:pt idx="34845">
                  <c:v>1.1032355372166458</c:v>
                </c:pt>
                <c:pt idx="34846">
                  <c:v>1.101953767509523</c:v>
                </c:pt>
                <c:pt idx="34847">
                  <c:v>1.1031912070227516</c:v>
                </c:pt>
                <c:pt idx="34848">
                  <c:v>1.102500164773601</c:v>
                </c:pt>
                <c:pt idx="34849">
                  <c:v>1.1025511971196815</c:v>
                </c:pt>
                <c:pt idx="34850">
                  <c:v>1.1024951297420498</c:v>
                </c:pt>
                <c:pt idx="34851">
                  <c:v>1.1028565269090398</c:v>
                </c:pt>
                <c:pt idx="34852">
                  <c:v>1.1035358506111232</c:v>
                </c:pt>
                <c:pt idx="34853">
                  <c:v>1.1028321493359032</c:v>
                </c:pt>
                <c:pt idx="34854">
                  <c:v>1.1025042661099413</c:v>
                </c:pt>
                <c:pt idx="34855">
                  <c:v>1.1016763318221547</c:v>
                </c:pt>
                <c:pt idx="34856">
                  <c:v>1.1019241512136284</c:v>
                </c:pt>
                <c:pt idx="34857">
                  <c:v>1.1025669449169819</c:v>
                </c:pt>
                <c:pt idx="34858">
                  <c:v>1.1029097318612333</c:v>
                </c:pt>
                <c:pt idx="34859">
                  <c:v>1.1022422286020321</c:v>
                </c:pt>
                <c:pt idx="34860">
                  <c:v>1.1030022663559187</c:v>
                </c:pt>
                <c:pt idx="34861">
                  <c:v>1.1020688746042115</c:v>
                </c:pt>
                <c:pt idx="34862">
                  <c:v>1.1040745191860235</c:v>
                </c:pt>
                <c:pt idx="34863">
                  <c:v>1.1018714353813022</c:v>
                </c:pt>
                <c:pt idx="34864">
                  <c:v>1.1034700236536814</c:v>
                </c:pt>
                <c:pt idx="34865">
                  <c:v>1.1023211471684027</c:v>
                </c:pt>
                <c:pt idx="34866">
                  <c:v>1.1026277884504545</c:v>
                </c:pt>
                <c:pt idx="34867">
                  <c:v>1.1018949137787701</c:v>
                </c:pt>
                <c:pt idx="34868">
                  <c:v>1.1017604394092464</c:v>
                </c:pt>
                <c:pt idx="34869">
                  <c:v>1.1023080198165893</c:v>
                </c:pt>
                <c:pt idx="34870">
                  <c:v>1.1026414942519216</c:v>
                </c:pt>
                <c:pt idx="34871">
                  <c:v>1.1012620981547818</c:v>
                </c:pt>
                <c:pt idx="34872">
                  <c:v>1.1019472477846548</c:v>
                </c:pt>
                <c:pt idx="34873">
                  <c:v>1.1038934062623531</c:v>
                </c:pt>
                <c:pt idx="34874">
                  <c:v>1.1028600148717596</c:v>
                </c:pt>
                <c:pt idx="34875">
                  <c:v>1.1022723125582905</c:v>
                </c:pt>
                <c:pt idx="34876">
                  <c:v>1.1021213181064766</c:v>
                </c:pt>
                <c:pt idx="34877">
                  <c:v>1.1030283868599793</c:v>
                </c:pt>
                <c:pt idx="34878">
                  <c:v>1.1029758431792374</c:v>
                </c:pt>
                <c:pt idx="34879">
                  <c:v>1.1022631903981048</c:v>
                </c:pt>
                <c:pt idx="34880">
                  <c:v>1.1024887889155817</c:v>
                </c:pt>
                <c:pt idx="34881">
                  <c:v>1.1023935397271902</c:v>
                </c:pt>
                <c:pt idx="34882">
                  <c:v>1.1034577632977856</c:v>
                </c:pt>
                <c:pt idx="34883">
                  <c:v>1.1036976402062626</c:v>
                </c:pt>
                <c:pt idx="34884">
                  <c:v>1.1025170892807996</c:v>
                </c:pt>
                <c:pt idx="34885">
                  <c:v>1.1017871258083389</c:v>
                </c:pt>
                <c:pt idx="34886">
                  <c:v>1.1021599284356072</c:v>
                </c:pt>
                <c:pt idx="34887">
                  <c:v>1.1024440850215571</c:v>
                </c:pt>
                <c:pt idx="34888">
                  <c:v>1.1024427691524319</c:v>
                </c:pt>
                <c:pt idx="34889">
                  <c:v>1.1026864526811768</c:v>
                </c:pt>
                <c:pt idx="34890">
                  <c:v>1.1022556622265098</c:v>
                </c:pt>
                <c:pt idx="34891">
                  <c:v>1.1026355987518841</c:v>
                </c:pt>
                <c:pt idx="34892">
                  <c:v>1.1020743988527821</c:v>
                </c:pt>
                <c:pt idx="34893">
                  <c:v>1.1020767846162898</c:v>
                </c:pt>
                <c:pt idx="34894">
                  <c:v>1.1016761456759834</c:v>
                </c:pt>
                <c:pt idx="34895">
                  <c:v>1.1020780313774909</c:v>
                </c:pt>
                <c:pt idx="34896">
                  <c:v>1.1034199221230128</c:v>
                </c:pt>
                <c:pt idx="34897">
                  <c:v>1.1021268982371875</c:v>
                </c:pt>
                <c:pt idx="34898">
                  <c:v>1.1030397514542936</c:v>
                </c:pt>
                <c:pt idx="34899">
                  <c:v>1.1027523894930817</c:v>
                </c:pt>
                <c:pt idx="34900">
                  <c:v>1.100998252888479</c:v>
                </c:pt>
                <c:pt idx="34901">
                  <c:v>1.1025897918080123</c:v>
                </c:pt>
                <c:pt idx="34902">
                  <c:v>1.1018742600915654</c:v>
                </c:pt>
                <c:pt idx="34903">
                  <c:v>1.1034471794205678</c:v>
                </c:pt>
                <c:pt idx="34904">
                  <c:v>1.1027455878767671</c:v>
                </c:pt>
                <c:pt idx="34905">
                  <c:v>1.1030236710206998</c:v>
                </c:pt>
                <c:pt idx="34906">
                  <c:v>1.1026536984623687</c:v>
                </c:pt>
                <c:pt idx="34907">
                  <c:v>1.1010724717057727</c:v>
                </c:pt>
                <c:pt idx="34908">
                  <c:v>1.1032623911435291</c:v>
                </c:pt>
                <c:pt idx="34909">
                  <c:v>1.1018541453842194</c:v>
                </c:pt>
                <c:pt idx="34910">
                  <c:v>1.102000336054564</c:v>
                </c:pt>
                <c:pt idx="34911">
                  <c:v>1.1019118600403359</c:v>
                </c:pt>
                <c:pt idx="34912">
                  <c:v>1.1032183469519661</c:v>
                </c:pt>
                <c:pt idx="34913">
                  <c:v>1.1026638395054822</c:v>
                </c:pt>
                <c:pt idx="34914">
                  <c:v>1.1025008498673599</c:v>
                </c:pt>
                <c:pt idx="34915">
                  <c:v>1.1024266796839608</c:v>
                </c:pt>
                <c:pt idx="34916">
                  <c:v>1.102809235558601</c:v>
                </c:pt>
                <c:pt idx="34917">
                  <c:v>1.1020196827733655</c:v>
                </c:pt>
                <c:pt idx="34918">
                  <c:v>1.1026122573932977</c:v>
                </c:pt>
                <c:pt idx="34919">
                  <c:v>1.1033692615026989</c:v>
                </c:pt>
                <c:pt idx="34920">
                  <c:v>1.1038095697366406</c:v>
                </c:pt>
                <c:pt idx="34921">
                  <c:v>1.1023713995204292</c:v>
                </c:pt>
                <c:pt idx="34922">
                  <c:v>1.1016245475773396</c:v>
                </c:pt>
                <c:pt idx="34923">
                  <c:v>1.1029576570319004</c:v>
                </c:pt>
                <c:pt idx="34924">
                  <c:v>1.1025786564395945</c:v>
                </c:pt>
                <c:pt idx="34925">
                  <c:v>1.103199270562524</c:v>
                </c:pt>
                <c:pt idx="34926">
                  <c:v>1.1037371623114594</c:v>
                </c:pt>
                <c:pt idx="34927">
                  <c:v>1.1019833888374297</c:v>
                </c:pt>
                <c:pt idx="34928">
                  <c:v>1.1018133390569691</c:v>
                </c:pt>
                <c:pt idx="34929">
                  <c:v>1.1017052179500186</c:v>
                </c:pt>
                <c:pt idx="34930">
                  <c:v>1.1020925340056851</c:v>
                </c:pt>
                <c:pt idx="34931">
                  <c:v>1.1028328291447438</c:v>
                </c:pt>
                <c:pt idx="34932">
                  <c:v>1.1031467945817894</c:v>
                </c:pt>
                <c:pt idx="34933">
                  <c:v>1.1035697510171103</c:v>
                </c:pt>
                <c:pt idx="34934">
                  <c:v>1.1020191967015023</c:v>
                </c:pt>
                <c:pt idx="34935">
                  <c:v>1.1022809976246228</c:v>
                </c:pt>
                <c:pt idx="34936">
                  <c:v>1.1017692460807615</c:v>
                </c:pt>
                <c:pt idx="34937">
                  <c:v>1.102532420529958</c:v>
                </c:pt>
                <c:pt idx="34938">
                  <c:v>1.1011781640662495</c:v>
                </c:pt>
                <c:pt idx="34939">
                  <c:v>1.1030638902275092</c:v>
                </c:pt>
                <c:pt idx="34940">
                  <c:v>1.1020727732868618</c:v>
                </c:pt>
                <c:pt idx="34941">
                  <c:v>1.1032183469519663</c:v>
                </c:pt>
                <c:pt idx="34942">
                  <c:v>1.102041144068477</c:v>
                </c:pt>
                <c:pt idx="34943">
                  <c:v>1.1016275418037511</c:v>
                </c:pt>
                <c:pt idx="34944">
                  <c:v>1.1025891423911676</c:v>
                </c:pt>
                <c:pt idx="34945">
                  <c:v>1.1035088158380695</c:v>
                </c:pt>
                <c:pt idx="34946">
                  <c:v>1.1031567183955682</c:v>
                </c:pt>
                <c:pt idx="34947">
                  <c:v>1.1015818666702719</c:v>
                </c:pt>
                <c:pt idx="34948">
                  <c:v>1.1027990674565571</c:v>
                </c:pt>
                <c:pt idx="34949">
                  <c:v>1.1027544340579187</c:v>
                </c:pt>
                <c:pt idx="34950">
                  <c:v>1.1029340804810861</c:v>
                </c:pt>
                <c:pt idx="34951">
                  <c:v>1.1026011533819455</c:v>
                </c:pt>
                <c:pt idx="34952">
                  <c:v>1.1028113817676126</c:v>
                </c:pt>
                <c:pt idx="34953">
                  <c:v>1.1027167020010022</c:v>
                </c:pt>
                <c:pt idx="34954">
                  <c:v>1.1021907423245911</c:v>
                </c:pt>
                <c:pt idx="34955">
                  <c:v>1.1032208136854775</c:v>
                </c:pt>
                <c:pt idx="34956">
                  <c:v>1.1036963090358731</c:v>
                </c:pt>
                <c:pt idx="34957">
                  <c:v>1.1026593275752432</c:v>
                </c:pt>
                <c:pt idx="34958">
                  <c:v>1.1022553411816094</c:v>
                </c:pt>
                <c:pt idx="34959">
                  <c:v>1.1013412577411616</c:v>
                </c:pt>
                <c:pt idx="34960">
                  <c:v>1.1015430740832075</c:v>
                </c:pt>
                <c:pt idx="34961">
                  <c:v>1.1019854272966461</c:v>
                </c:pt>
                <c:pt idx="34962">
                  <c:v>1.101698841972869</c:v>
                </c:pt>
                <c:pt idx="34963">
                  <c:v>1.1020773569295668</c:v>
                </c:pt>
                <c:pt idx="34964">
                  <c:v>1.1030305992071356</c:v>
                </c:pt>
                <c:pt idx="34965">
                  <c:v>1.1022018414368588</c:v>
                </c:pt>
                <c:pt idx="34966">
                  <c:v>1.1028116494505078</c:v>
                </c:pt>
                <c:pt idx="34967">
                  <c:v>1.1020424166803136</c:v>
                </c:pt>
                <c:pt idx="34968">
                  <c:v>1.1024482931740494</c:v>
                </c:pt>
                <c:pt idx="34969">
                  <c:v>1.1018446192477671</c:v>
                </c:pt>
                <c:pt idx="34970">
                  <c:v>1.1038410826636555</c:v>
                </c:pt>
                <c:pt idx="34971">
                  <c:v>1.1030687494239384</c:v>
                </c:pt>
                <c:pt idx="34972">
                  <c:v>1.1031598588475711</c:v>
                </c:pt>
                <c:pt idx="34973">
                  <c:v>1.1024468469912727</c:v>
                </c:pt>
                <c:pt idx="34974">
                  <c:v>1.1024517029894443</c:v>
                </c:pt>
                <c:pt idx="34975">
                  <c:v>1.1027846935412593</c:v>
                </c:pt>
                <c:pt idx="34976">
                  <c:v>1.103293794226951</c:v>
                </c:pt>
                <c:pt idx="34977">
                  <c:v>1.1019336581023169</c:v>
                </c:pt>
                <c:pt idx="34978">
                  <c:v>1.1031973962296053</c:v>
                </c:pt>
                <c:pt idx="34979">
                  <c:v>1.1018281453836185</c:v>
                </c:pt>
                <c:pt idx="34980">
                  <c:v>1.1023970938375054</c:v>
                </c:pt>
                <c:pt idx="34981">
                  <c:v>1.102340298870947</c:v>
                </c:pt>
                <c:pt idx="34982">
                  <c:v>1.1025361338164643</c:v>
                </c:pt>
                <c:pt idx="34983">
                  <c:v>1.1014210886872302</c:v>
                </c:pt>
                <c:pt idx="34984">
                  <c:v>1.1024467005814174</c:v>
                </c:pt>
                <c:pt idx="34985">
                  <c:v>1.1034274885280007</c:v>
                </c:pt>
                <c:pt idx="34986">
                  <c:v>1.1023858611925603</c:v>
                </c:pt>
                <c:pt idx="34987">
                  <c:v>1.1021628456990145</c:v>
                </c:pt>
                <c:pt idx="34988">
                  <c:v>1.1033626324222465</c:v>
                </c:pt>
                <c:pt idx="34989">
                  <c:v>1.1026260273370545</c:v>
                </c:pt>
                <c:pt idx="34990">
                  <c:v>1.1028344762241242</c:v>
                </c:pt>
                <c:pt idx="34991">
                  <c:v>1.1026078177562058</c:v>
                </c:pt>
                <c:pt idx="34992">
                  <c:v>1.1028804622695347</c:v>
                </c:pt>
                <c:pt idx="34993">
                  <c:v>1.1024626198916836</c:v>
                </c:pt>
                <c:pt idx="34994">
                  <c:v>1.1029110713890873</c:v>
                </c:pt>
                <c:pt idx="34995">
                  <c:v>1.1037099954630567</c:v>
                </c:pt>
                <c:pt idx="34996">
                  <c:v>1.1031209622318583</c:v>
                </c:pt>
                <c:pt idx="34997">
                  <c:v>1.1036745624365056</c:v>
                </c:pt>
                <c:pt idx="34998">
                  <c:v>1.1039987272853435</c:v>
                </c:pt>
                <c:pt idx="34999">
                  <c:v>1.1032785194851733</c:v>
                </c:pt>
                <c:pt idx="35000">
                  <c:v>1.1025450470934977</c:v>
                </c:pt>
                <c:pt idx="35001">
                  <c:v>1.103221000258749</c:v>
                </c:pt>
                <c:pt idx="35002">
                  <c:v>1.1013577630196965</c:v>
                </c:pt>
                <c:pt idx="35003">
                  <c:v>1.1019172774653234</c:v>
                </c:pt>
                <c:pt idx="35004">
                  <c:v>1.1009541767089646</c:v>
                </c:pt>
                <c:pt idx="35005">
                  <c:v>1.1018513134711418</c:v>
                </c:pt>
                <c:pt idx="35006">
                  <c:v>1.1023904373044624</c:v>
                </c:pt>
                <c:pt idx="35007">
                  <c:v>1.1028109274888587</c:v>
                </c:pt>
                <c:pt idx="35008">
                  <c:v>1.1029964608916092</c:v>
                </c:pt>
                <c:pt idx="35009">
                  <c:v>1.1025535075414301</c:v>
                </c:pt>
                <c:pt idx="35010">
                  <c:v>1.1026476804965064</c:v>
                </c:pt>
                <c:pt idx="35011">
                  <c:v>1.1025176100130154</c:v>
                </c:pt>
                <c:pt idx="35012">
                  <c:v>1.1026718885796547</c:v>
                </c:pt>
                <c:pt idx="35013">
                  <c:v>1.1036659980796517</c:v>
                </c:pt>
                <c:pt idx="35014">
                  <c:v>1.1025094053501072</c:v>
                </c:pt>
                <c:pt idx="35015">
                  <c:v>1.1025886005829231</c:v>
                </c:pt>
                <c:pt idx="35016">
                  <c:v>1.1025516719181923</c:v>
                </c:pt>
                <c:pt idx="35017">
                  <c:v>1.1024637324493585</c:v>
                </c:pt>
                <c:pt idx="35018">
                  <c:v>1.101296776934561</c:v>
                </c:pt>
                <c:pt idx="35019">
                  <c:v>1.1025918702325623</c:v>
                </c:pt>
                <c:pt idx="35020">
                  <c:v>1.1030608044319559</c:v>
                </c:pt>
                <c:pt idx="35021">
                  <c:v>1.1025532504426436</c:v>
                </c:pt>
                <c:pt idx="35022">
                  <c:v>1.1029830852852209</c:v>
                </c:pt>
                <c:pt idx="35023">
                  <c:v>1.1026785820020102</c:v>
                </c:pt>
                <c:pt idx="35024">
                  <c:v>1.1029895258783609</c:v>
                </c:pt>
                <c:pt idx="35025">
                  <c:v>1.1011910272724263</c:v>
                </c:pt>
                <c:pt idx="35026">
                  <c:v>1.1028425234792432</c:v>
                </c:pt>
                <c:pt idx="35027">
                  <c:v>1.1031113362865643</c:v>
                </c:pt>
                <c:pt idx="35028">
                  <c:v>1.1020215628184282</c:v>
                </c:pt>
                <c:pt idx="35029">
                  <c:v>1.1028939390812698</c:v>
                </c:pt>
                <c:pt idx="35030">
                  <c:v>1.1029837630294592</c:v>
                </c:pt>
                <c:pt idx="35031">
                  <c:v>1.1020528667276352</c:v>
                </c:pt>
                <c:pt idx="35032">
                  <c:v>1.1022552500760883</c:v>
                </c:pt>
                <c:pt idx="35033">
                  <c:v>1.1034256142028398</c:v>
                </c:pt>
                <c:pt idx="35034">
                  <c:v>1.1017074435822185</c:v>
                </c:pt>
                <c:pt idx="35035">
                  <c:v>1.1033908205963761</c:v>
                </c:pt>
                <c:pt idx="35036">
                  <c:v>1.1034435811715291</c:v>
                </c:pt>
                <c:pt idx="35037">
                  <c:v>1.1034040880729261</c:v>
                </c:pt>
                <c:pt idx="35038">
                  <c:v>1.1020291073700457</c:v>
                </c:pt>
                <c:pt idx="35039">
                  <c:v>1.1018411351419486</c:v>
                </c:pt>
                <c:pt idx="35040">
                  <c:v>1.1025579578279432</c:v>
                </c:pt>
                <c:pt idx="35041">
                  <c:v>1.103353766555508</c:v>
                </c:pt>
                <c:pt idx="35042">
                  <c:v>1.1033335109942497</c:v>
                </c:pt>
                <c:pt idx="35043">
                  <c:v>1.1008445951938843</c:v>
                </c:pt>
                <c:pt idx="35044">
                  <c:v>1.1020610887079729</c:v>
                </c:pt>
                <c:pt idx="35045">
                  <c:v>1.1029540784590277</c:v>
                </c:pt>
                <c:pt idx="35046">
                  <c:v>1.1021311558014968</c:v>
                </c:pt>
                <c:pt idx="35047">
                  <c:v>1.1016696116552265</c:v>
                </c:pt>
                <c:pt idx="35048">
                  <c:v>1.1030378975679331</c:v>
                </c:pt>
                <c:pt idx="35049">
                  <c:v>1.1023408360302542</c:v>
                </c:pt>
                <c:pt idx="35050">
                  <c:v>1.1030851018291881</c:v>
                </c:pt>
                <c:pt idx="35051">
                  <c:v>1.1030236593635925</c:v>
                </c:pt>
                <c:pt idx="35052">
                  <c:v>1.1008054884694978</c:v>
                </c:pt>
                <c:pt idx="35053">
                  <c:v>1.1013096494838739</c:v>
                </c:pt>
                <c:pt idx="35054">
                  <c:v>1.1019122223668485</c:v>
                </c:pt>
                <c:pt idx="35055">
                  <c:v>1.1016061763406415</c:v>
                </c:pt>
                <c:pt idx="35056">
                  <c:v>1.1021884805620621</c:v>
                </c:pt>
                <c:pt idx="35057">
                  <c:v>1.1027524594693479</c:v>
                </c:pt>
                <c:pt idx="35058">
                  <c:v>1.1036304147202021</c:v>
                </c:pt>
                <c:pt idx="35059">
                  <c:v>1.1029127477848084</c:v>
                </c:pt>
                <c:pt idx="35060">
                  <c:v>1.1033164911490152</c:v>
                </c:pt>
                <c:pt idx="35061">
                  <c:v>1.1017011981223146</c:v>
                </c:pt>
                <c:pt idx="35062">
                  <c:v>1.1018459737952671</c:v>
                </c:pt>
                <c:pt idx="35063">
                  <c:v>1.1024905717017184</c:v>
                </c:pt>
                <c:pt idx="35064">
                  <c:v>1.1023053914835341</c:v>
                </c:pt>
                <c:pt idx="35065">
                  <c:v>1.1035466856745211</c:v>
                </c:pt>
                <c:pt idx="35066">
                  <c:v>1.1019953154213644</c:v>
                </c:pt>
                <c:pt idx="35067">
                  <c:v>1.1020722826697187</c:v>
                </c:pt>
                <c:pt idx="35068">
                  <c:v>1.1021135032332972</c:v>
                </c:pt>
                <c:pt idx="35069">
                  <c:v>1.1034656154954106</c:v>
                </c:pt>
                <c:pt idx="35070">
                  <c:v>1.1025216324754934</c:v>
                </c:pt>
                <c:pt idx="35071">
                  <c:v>1.1024543182636164</c:v>
                </c:pt>
                <c:pt idx="35072">
                  <c:v>1.1030526007371091</c:v>
                </c:pt>
                <c:pt idx="35073">
                  <c:v>1.1035152461385971</c:v>
                </c:pt>
                <c:pt idx="35074">
                  <c:v>1.1026737702057201</c:v>
                </c:pt>
                <c:pt idx="35075">
                  <c:v>1.1016275418037511</c:v>
                </c:pt>
                <c:pt idx="35076">
                  <c:v>1.1022926274055507</c:v>
                </c:pt>
                <c:pt idx="35077">
                  <c:v>1.1027666681316748</c:v>
                </c:pt>
                <c:pt idx="35078">
                  <c:v>1.1020823095231214</c:v>
                </c:pt>
                <c:pt idx="35079">
                  <c:v>1.1031849236193947</c:v>
                </c:pt>
                <c:pt idx="35080">
                  <c:v>1.1021027924820457</c:v>
                </c:pt>
                <c:pt idx="35081">
                  <c:v>1.1021891654176563</c:v>
                </c:pt>
                <c:pt idx="35082">
                  <c:v>1.1025728436017275</c:v>
                </c:pt>
                <c:pt idx="35083">
                  <c:v>1.1028608715860275</c:v>
                </c:pt>
                <c:pt idx="35084">
                  <c:v>1.1024359251365794</c:v>
                </c:pt>
                <c:pt idx="35085">
                  <c:v>1.1031336288781806</c:v>
                </c:pt>
                <c:pt idx="35086">
                  <c:v>1.102844891686992</c:v>
                </c:pt>
                <c:pt idx="35087">
                  <c:v>1.102166154152028</c:v>
                </c:pt>
                <c:pt idx="35088">
                  <c:v>1.1029888153914276</c:v>
                </c:pt>
                <c:pt idx="35089">
                  <c:v>1.1023289578098918</c:v>
                </c:pt>
                <c:pt idx="35090">
                  <c:v>1.103742140746913</c:v>
                </c:pt>
                <c:pt idx="35091">
                  <c:v>1.102278590892904</c:v>
                </c:pt>
                <c:pt idx="35092">
                  <c:v>1.1024292939870162</c:v>
                </c:pt>
                <c:pt idx="35093">
                  <c:v>1.1024639269634937</c:v>
                </c:pt>
                <c:pt idx="35094">
                  <c:v>1.1020061285880847</c:v>
                </c:pt>
                <c:pt idx="35095">
                  <c:v>1.1024619425572666</c:v>
                </c:pt>
                <c:pt idx="35096">
                  <c:v>1.1027975238293564</c:v>
                </c:pt>
                <c:pt idx="35097">
                  <c:v>1.103073578531425</c:v>
                </c:pt>
                <c:pt idx="35098">
                  <c:v>1.1017493260613003</c:v>
                </c:pt>
                <c:pt idx="35099">
                  <c:v>1.1024271698511481</c:v>
                </c:pt>
                <c:pt idx="35100">
                  <c:v>1.1026722699696236</c:v>
                </c:pt>
                <c:pt idx="35101">
                  <c:v>1.10258943633326</c:v>
                </c:pt>
                <c:pt idx="35102">
                  <c:v>1.1026152527965036</c:v>
                </c:pt>
                <c:pt idx="35103">
                  <c:v>1.1022298830725266</c:v>
                </c:pt>
                <c:pt idx="35104">
                  <c:v>1.1025954022852393</c:v>
                </c:pt>
                <c:pt idx="35105">
                  <c:v>1.101799796026383</c:v>
                </c:pt>
                <c:pt idx="35106">
                  <c:v>1.1016990905180692</c:v>
                </c:pt>
                <c:pt idx="35107">
                  <c:v>1.1032542249224488</c:v>
                </c:pt>
                <c:pt idx="35108">
                  <c:v>1.1024692741414681</c:v>
                </c:pt>
                <c:pt idx="35109">
                  <c:v>1.1019636490741049</c:v>
                </c:pt>
                <c:pt idx="35110">
                  <c:v>1.1026801867140077</c:v>
                </c:pt>
                <c:pt idx="35111">
                  <c:v>1.1030137381978451</c:v>
                </c:pt>
                <c:pt idx="35112">
                  <c:v>1.1030920548355663</c:v>
                </c:pt>
                <c:pt idx="35113">
                  <c:v>1.1033893150532934</c:v>
                </c:pt>
                <c:pt idx="35114">
                  <c:v>1.1046257606417091</c:v>
                </c:pt>
                <c:pt idx="35115">
                  <c:v>1.1029170385034603</c:v>
                </c:pt>
                <c:pt idx="35116">
                  <c:v>1.1016323729006026</c:v>
                </c:pt>
                <c:pt idx="35117">
                  <c:v>1.1022436962357069</c:v>
                </c:pt>
                <c:pt idx="35118">
                  <c:v>1.1022002006083158</c:v>
                </c:pt>
                <c:pt idx="35119">
                  <c:v>1.1024509099926736</c:v>
                </c:pt>
                <c:pt idx="35120">
                  <c:v>1.1019423989886612</c:v>
                </c:pt>
                <c:pt idx="35121">
                  <c:v>1.1028877988912</c:v>
                </c:pt>
                <c:pt idx="35122">
                  <c:v>1.1033701968781429</c:v>
                </c:pt>
                <c:pt idx="35123">
                  <c:v>1.1014294242067677</c:v>
                </c:pt>
                <c:pt idx="35124">
                  <c:v>1.1014269631064608</c:v>
                </c:pt>
                <c:pt idx="35125">
                  <c:v>1.1025406942945639</c:v>
                </c:pt>
                <c:pt idx="35126">
                  <c:v>1.101877976172366</c:v>
                </c:pt>
                <c:pt idx="35127">
                  <c:v>1.1022103464695598</c:v>
                </c:pt>
                <c:pt idx="35128">
                  <c:v>1.1021455369671533</c:v>
                </c:pt>
                <c:pt idx="35129">
                  <c:v>1.1036716098438315</c:v>
                </c:pt>
                <c:pt idx="35130">
                  <c:v>1.1013926359185175</c:v>
                </c:pt>
                <c:pt idx="35131">
                  <c:v>1.1023518725670203</c:v>
                </c:pt>
                <c:pt idx="35132">
                  <c:v>1.103053149701547</c:v>
                </c:pt>
                <c:pt idx="35133">
                  <c:v>1.102665059215179</c:v>
                </c:pt>
                <c:pt idx="35134">
                  <c:v>1.1026586512216678</c:v>
                </c:pt>
                <c:pt idx="35135">
                  <c:v>1.1024855555818507</c:v>
                </c:pt>
                <c:pt idx="35136">
                  <c:v>1.1035923269805441</c:v>
                </c:pt>
                <c:pt idx="35137">
                  <c:v>1.1024848910267204</c:v>
                </c:pt>
                <c:pt idx="35138">
                  <c:v>1.1027836781155953</c:v>
                </c:pt>
                <c:pt idx="35139">
                  <c:v>1.1033208209287941</c:v>
                </c:pt>
                <c:pt idx="35140">
                  <c:v>1.102592275930995</c:v>
                </c:pt>
                <c:pt idx="35141">
                  <c:v>1.1039349388444892</c:v>
                </c:pt>
                <c:pt idx="35142">
                  <c:v>1.1028001475977085</c:v>
                </c:pt>
                <c:pt idx="35143">
                  <c:v>1.1029782257602234</c:v>
                </c:pt>
                <c:pt idx="35144">
                  <c:v>1.102813674611437</c:v>
                </c:pt>
                <c:pt idx="35145">
                  <c:v>1.1025971248261666</c:v>
                </c:pt>
                <c:pt idx="35146">
                  <c:v>1.1030961005619879</c:v>
                </c:pt>
                <c:pt idx="35147">
                  <c:v>1.1022408231944565</c:v>
                </c:pt>
                <c:pt idx="35148">
                  <c:v>1.1020714794432291</c:v>
                </c:pt>
                <c:pt idx="35149">
                  <c:v>1.1025590265315726</c:v>
                </c:pt>
                <c:pt idx="35150">
                  <c:v>1.1032230652483259</c:v>
                </c:pt>
                <c:pt idx="35151">
                  <c:v>1.1025730126153457</c:v>
                </c:pt>
                <c:pt idx="35152">
                  <c:v>1.1012073949454859</c:v>
                </c:pt>
                <c:pt idx="35153">
                  <c:v>1.1018779222847896</c:v>
                </c:pt>
                <c:pt idx="35154">
                  <c:v>1.1015137102549069</c:v>
                </c:pt>
                <c:pt idx="35155">
                  <c:v>1.1028897339302826</c:v>
                </c:pt>
                <c:pt idx="35156">
                  <c:v>1.1018790452349341</c:v>
                </c:pt>
                <c:pt idx="35157">
                  <c:v>1.1030934671292685</c:v>
                </c:pt>
                <c:pt idx="35158">
                  <c:v>1.1028320377706462</c:v>
                </c:pt>
                <c:pt idx="35159">
                  <c:v>1.1025123477594196</c:v>
                </c:pt>
                <c:pt idx="35160">
                  <c:v>1.1028901851382196</c:v>
                </c:pt>
                <c:pt idx="35161">
                  <c:v>1.1024999645337608</c:v>
                </c:pt>
                <c:pt idx="35162">
                  <c:v>1.1037628993486859</c:v>
                </c:pt>
                <c:pt idx="35163">
                  <c:v>1.1025846271972291</c:v>
                </c:pt>
                <c:pt idx="35164">
                  <c:v>1.102548754419411</c:v>
                </c:pt>
                <c:pt idx="35165">
                  <c:v>1.1030159563066191</c:v>
                </c:pt>
                <c:pt idx="35166">
                  <c:v>1.1026181462645068</c:v>
                </c:pt>
                <c:pt idx="35167">
                  <c:v>1.1030747640264744</c:v>
                </c:pt>
                <c:pt idx="35168">
                  <c:v>1.1023325826683605</c:v>
                </c:pt>
                <c:pt idx="35169">
                  <c:v>1.1027670690879576</c:v>
                </c:pt>
                <c:pt idx="35170">
                  <c:v>1.102388306325202</c:v>
                </c:pt>
                <c:pt idx="35171">
                  <c:v>1.1026607495309173</c:v>
                </c:pt>
                <c:pt idx="35172">
                  <c:v>1.1024961322884173</c:v>
                </c:pt>
                <c:pt idx="35173">
                  <c:v>1.1018314530658475</c:v>
                </c:pt>
                <c:pt idx="35174">
                  <c:v>1.1028599974768412</c:v>
                </c:pt>
                <c:pt idx="35175">
                  <c:v>1.1025817529757933</c:v>
                </c:pt>
                <c:pt idx="35176">
                  <c:v>1.1027197126366868</c:v>
                </c:pt>
                <c:pt idx="35177">
                  <c:v>1.1028411303644803</c:v>
                </c:pt>
                <c:pt idx="35178">
                  <c:v>1.1020586521162141</c:v>
                </c:pt>
                <c:pt idx="35179">
                  <c:v>1.1029487103860587</c:v>
                </c:pt>
                <c:pt idx="35180">
                  <c:v>1.1031493583688368</c:v>
                </c:pt>
                <c:pt idx="35181">
                  <c:v>1.1026696600669033</c:v>
                </c:pt>
                <c:pt idx="35182">
                  <c:v>1.1026170147187646</c:v>
                </c:pt>
                <c:pt idx="35183">
                  <c:v>1.101913913527476</c:v>
                </c:pt>
                <c:pt idx="35184">
                  <c:v>1.1024452325589653</c:v>
                </c:pt>
                <c:pt idx="35185">
                  <c:v>1.1023726869076065</c:v>
                </c:pt>
                <c:pt idx="35186">
                  <c:v>1.1025221058580104</c:v>
                </c:pt>
                <c:pt idx="35187">
                  <c:v>1.1024802005907366</c:v>
                </c:pt>
                <c:pt idx="35188">
                  <c:v>1.1031671232987912</c:v>
                </c:pt>
                <c:pt idx="35189">
                  <c:v>1.1022304992914824</c:v>
                </c:pt>
                <c:pt idx="35190">
                  <c:v>1.1033779582591068</c:v>
                </c:pt>
                <c:pt idx="35191">
                  <c:v>1.1025961015368064</c:v>
                </c:pt>
                <c:pt idx="35192">
                  <c:v>1.1027455133751509</c:v>
                </c:pt>
                <c:pt idx="35193">
                  <c:v>1.1018479820983231</c:v>
                </c:pt>
                <c:pt idx="35194">
                  <c:v>1.1015147914512364</c:v>
                </c:pt>
                <c:pt idx="35195">
                  <c:v>1.1028196056052251</c:v>
                </c:pt>
                <c:pt idx="35196">
                  <c:v>1.1025183890870649</c:v>
                </c:pt>
                <c:pt idx="35197">
                  <c:v>1.1023299436675109</c:v>
                </c:pt>
                <c:pt idx="35198">
                  <c:v>1.1019181880039224</c:v>
                </c:pt>
                <c:pt idx="35199">
                  <c:v>1.1021037292914122</c:v>
                </c:pt>
                <c:pt idx="35200">
                  <c:v>1.1010804542600381</c:v>
                </c:pt>
                <c:pt idx="35201">
                  <c:v>1.1021818734662547</c:v>
                </c:pt>
                <c:pt idx="35202">
                  <c:v>1.1035561110246714</c:v>
                </c:pt>
                <c:pt idx="35203">
                  <c:v>1.1021771155648676</c:v>
                </c:pt>
                <c:pt idx="35204">
                  <c:v>1.102858959604204</c:v>
                </c:pt>
                <c:pt idx="35205">
                  <c:v>1.1036104580652049</c:v>
                </c:pt>
                <c:pt idx="35206">
                  <c:v>1.1033342693398109</c:v>
                </c:pt>
                <c:pt idx="35207">
                  <c:v>1.1023694657479421</c:v>
                </c:pt>
                <c:pt idx="35208">
                  <c:v>1.1023127179202172</c:v>
                </c:pt>
                <c:pt idx="35209">
                  <c:v>1.1024287913656199</c:v>
                </c:pt>
                <c:pt idx="35210">
                  <c:v>1.1030139240576935</c:v>
                </c:pt>
                <c:pt idx="35211">
                  <c:v>1.1018315311924094</c:v>
                </c:pt>
                <c:pt idx="35212">
                  <c:v>1.1023689555661937</c:v>
                </c:pt>
                <c:pt idx="35213">
                  <c:v>1.1020912396481863</c:v>
                </c:pt>
                <c:pt idx="35214">
                  <c:v>1.1017541630451093</c:v>
                </c:pt>
                <c:pt idx="35215">
                  <c:v>1.1019338443204116</c:v>
                </c:pt>
                <c:pt idx="35216">
                  <c:v>1.1022264922160427</c:v>
                </c:pt>
                <c:pt idx="35217">
                  <c:v>1.1026335310569422</c:v>
                </c:pt>
                <c:pt idx="35218">
                  <c:v>1.1022852738159279</c:v>
                </c:pt>
                <c:pt idx="35219">
                  <c:v>1.1021367250408958</c:v>
                </c:pt>
                <c:pt idx="35220">
                  <c:v>1.1020331143310764</c:v>
                </c:pt>
                <c:pt idx="35221">
                  <c:v>1.1025724785764939</c:v>
                </c:pt>
                <c:pt idx="35222">
                  <c:v>1.101934766834578</c:v>
                </c:pt>
                <c:pt idx="35223">
                  <c:v>1.1027193459955795</c:v>
                </c:pt>
                <c:pt idx="35224">
                  <c:v>1.1020075939260758</c:v>
                </c:pt>
                <c:pt idx="35225">
                  <c:v>1.1028968241082011</c:v>
                </c:pt>
                <c:pt idx="35226">
                  <c:v>1.1024110749740923</c:v>
                </c:pt>
                <c:pt idx="35227">
                  <c:v>1.1017060862023571</c:v>
                </c:pt>
                <c:pt idx="35228">
                  <c:v>1.1032648423185252</c:v>
                </c:pt>
                <c:pt idx="35229">
                  <c:v>1.1019222990168163</c:v>
                </c:pt>
                <c:pt idx="35230">
                  <c:v>1.1029285703653888</c:v>
                </c:pt>
                <c:pt idx="35231">
                  <c:v>1.102654442756664</c:v>
                </c:pt>
                <c:pt idx="35232">
                  <c:v>1.1024860214442957</c:v>
                </c:pt>
                <c:pt idx="35233">
                  <c:v>1.1020142938986448</c:v>
                </c:pt>
                <c:pt idx="35234">
                  <c:v>1.1022059209989299</c:v>
                </c:pt>
                <c:pt idx="35235">
                  <c:v>1.1030981024340314</c:v>
                </c:pt>
                <c:pt idx="35236">
                  <c:v>1.1012024327335721</c:v>
                </c:pt>
                <c:pt idx="35237">
                  <c:v>1.1029835881339838</c:v>
                </c:pt>
                <c:pt idx="35238">
                  <c:v>1.1027776683452397</c:v>
                </c:pt>
                <c:pt idx="35239">
                  <c:v>1.1028876448114839</c:v>
                </c:pt>
                <c:pt idx="35240">
                  <c:v>1.1023310549475631</c:v>
                </c:pt>
                <c:pt idx="35241">
                  <c:v>1.1020822655687468</c:v>
                </c:pt>
                <c:pt idx="35242">
                  <c:v>1.1024379098971611</c:v>
                </c:pt>
                <c:pt idx="35243">
                  <c:v>1.1012889042413656</c:v>
                </c:pt>
                <c:pt idx="35244">
                  <c:v>1.1023516966998306</c:v>
                </c:pt>
                <c:pt idx="35245">
                  <c:v>1.1032474651748017</c:v>
                </c:pt>
                <c:pt idx="35246">
                  <c:v>1.1032013885989023</c:v>
                </c:pt>
                <c:pt idx="35247">
                  <c:v>1.1031008254217238</c:v>
                </c:pt>
                <c:pt idx="35248">
                  <c:v>1.1018967740692225</c:v>
                </c:pt>
                <c:pt idx="35249">
                  <c:v>1.1017871132100852</c:v>
                </c:pt>
                <c:pt idx="35250">
                  <c:v>1.1024258669001159</c:v>
                </c:pt>
                <c:pt idx="35251">
                  <c:v>1.101017595446135</c:v>
                </c:pt>
                <c:pt idx="35252">
                  <c:v>1.1024642305469268</c:v>
                </c:pt>
                <c:pt idx="35253">
                  <c:v>1.1028360618718129</c:v>
                </c:pt>
                <c:pt idx="35254">
                  <c:v>1.1035433482564825</c:v>
                </c:pt>
                <c:pt idx="35255">
                  <c:v>1.1012829874668792</c:v>
                </c:pt>
                <c:pt idx="35256">
                  <c:v>1.1016255132136346</c:v>
                </c:pt>
                <c:pt idx="35257">
                  <c:v>1.1017052179500184</c:v>
                </c:pt>
                <c:pt idx="35258">
                  <c:v>1.1017480367111365</c:v>
                </c:pt>
                <c:pt idx="35259">
                  <c:v>1.1028154317553738</c:v>
                </c:pt>
                <c:pt idx="35260">
                  <c:v>1.1025917597879191</c:v>
                </c:pt>
                <c:pt idx="35261">
                  <c:v>1.1026197560526421</c:v>
                </c:pt>
                <c:pt idx="35262">
                  <c:v>1.1020124922644263</c:v>
                </c:pt>
                <c:pt idx="35263">
                  <c:v>1.1021369493834527</c:v>
                </c:pt>
                <c:pt idx="35264">
                  <c:v>1.1020884474782877</c:v>
                </c:pt>
                <c:pt idx="35265">
                  <c:v>1.1040187384488609</c:v>
                </c:pt>
                <c:pt idx="35266">
                  <c:v>1.103426756926607</c:v>
                </c:pt>
                <c:pt idx="35267">
                  <c:v>1.1017395271238581</c:v>
                </c:pt>
                <c:pt idx="35268">
                  <c:v>1.1017085126501254</c:v>
                </c:pt>
                <c:pt idx="35269">
                  <c:v>1.1025831257784893</c:v>
                </c:pt>
                <c:pt idx="35270">
                  <c:v>1.1026759272030962</c:v>
                </c:pt>
                <c:pt idx="35271">
                  <c:v>1.1023150419363461</c:v>
                </c:pt>
                <c:pt idx="35272">
                  <c:v>1.1035646622595421</c:v>
                </c:pt>
                <c:pt idx="35273">
                  <c:v>1.1023611478551041</c:v>
                </c:pt>
                <c:pt idx="35274">
                  <c:v>1.1028637597590123</c:v>
                </c:pt>
                <c:pt idx="35275">
                  <c:v>1.1025377364151865</c:v>
                </c:pt>
                <c:pt idx="35276">
                  <c:v>1.1017325064645953</c:v>
                </c:pt>
                <c:pt idx="35277">
                  <c:v>1.1022438517630337</c:v>
                </c:pt>
                <c:pt idx="35278">
                  <c:v>1.101460714181357</c:v>
                </c:pt>
                <c:pt idx="35279">
                  <c:v>1.1031036898214892</c:v>
                </c:pt>
                <c:pt idx="35280">
                  <c:v>1.1028586928747195</c:v>
                </c:pt>
                <c:pt idx="35281">
                  <c:v>1.1031391400945416</c:v>
                </c:pt>
                <c:pt idx="35282">
                  <c:v>1.1022624438978794</c:v>
                </c:pt>
                <c:pt idx="35283">
                  <c:v>1.1023998414602429</c:v>
                </c:pt>
                <c:pt idx="35284">
                  <c:v>1.1030850176820677</c:v>
                </c:pt>
                <c:pt idx="35285">
                  <c:v>1.1015800538124352</c:v>
                </c:pt>
                <c:pt idx="35286">
                  <c:v>1.1034866550982958</c:v>
                </c:pt>
                <c:pt idx="35287">
                  <c:v>1.1019664558399136</c:v>
                </c:pt>
                <c:pt idx="35288">
                  <c:v>1.1035105672623715</c:v>
                </c:pt>
                <c:pt idx="35289">
                  <c:v>1.1025026176186998</c:v>
                </c:pt>
                <c:pt idx="35290">
                  <c:v>1.1035360372281735</c:v>
                </c:pt>
                <c:pt idx="35291">
                  <c:v>1.1028102399467279</c:v>
                </c:pt>
                <c:pt idx="35292">
                  <c:v>1.1016742681629315</c:v>
                </c:pt>
                <c:pt idx="35293">
                  <c:v>1.1013285822039853</c:v>
                </c:pt>
                <c:pt idx="35294">
                  <c:v>1.1014203478374593</c:v>
                </c:pt>
                <c:pt idx="35295">
                  <c:v>1.1031196542530477</c:v>
                </c:pt>
                <c:pt idx="35296">
                  <c:v>1.1025878965139102</c:v>
                </c:pt>
                <c:pt idx="35297">
                  <c:v>1.1012830137634844</c:v>
                </c:pt>
                <c:pt idx="35298">
                  <c:v>1.1028248026123098</c:v>
                </c:pt>
                <c:pt idx="35299">
                  <c:v>1.1040204170856098</c:v>
                </c:pt>
                <c:pt idx="35300">
                  <c:v>1.1023670522438238</c:v>
                </c:pt>
                <c:pt idx="35301">
                  <c:v>1.1036704816760001</c:v>
                </c:pt>
                <c:pt idx="35302">
                  <c:v>1.1023553230754464</c:v>
                </c:pt>
                <c:pt idx="35303">
                  <c:v>1.10241139361544</c:v>
                </c:pt>
                <c:pt idx="35304">
                  <c:v>1.1011494485924618</c:v>
                </c:pt>
                <c:pt idx="35305">
                  <c:v>1.1024102596519743</c:v>
                </c:pt>
                <c:pt idx="35306">
                  <c:v>1.1021561955236781</c:v>
                </c:pt>
                <c:pt idx="35307">
                  <c:v>1.103259753463171</c:v>
                </c:pt>
                <c:pt idx="35308">
                  <c:v>1.1033072292376698</c:v>
                </c:pt>
                <c:pt idx="35309">
                  <c:v>1.1019120497666977</c:v>
                </c:pt>
                <c:pt idx="35310">
                  <c:v>1.1025583987843148</c:v>
                </c:pt>
                <c:pt idx="35311">
                  <c:v>1.1028819570040957</c:v>
                </c:pt>
                <c:pt idx="35312">
                  <c:v>1.1022340557405388</c:v>
                </c:pt>
                <c:pt idx="35313">
                  <c:v>1.101740959887253</c:v>
                </c:pt>
                <c:pt idx="35314">
                  <c:v>1.1030669434257405</c:v>
                </c:pt>
                <c:pt idx="35315">
                  <c:v>1.1025689580167777</c:v>
                </c:pt>
                <c:pt idx="35316">
                  <c:v>1.1028215488568422</c:v>
                </c:pt>
                <c:pt idx="35317">
                  <c:v>1.1029399233351638</c:v>
                </c:pt>
                <c:pt idx="35318">
                  <c:v>1.1024938235957407</c:v>
                </c:pt>
                <c:pt idx="35319">
                  <c:v>1.1022107936301884</c:v>
                </c:pt>
                <c:pt idx="35320">
                  <c:v>1.1022866121512833</c:v>
                </c:pt>
                <c:pt idx="35321">
                  <c:v>1.1025683114796554</c:v>
                </c:pt>
                <c:pt idx="35322">
                  <c:v>1.1029967050552592</c:v>
                </c:pt>
                <c:pt idx="35323">
                  <c:v>1.1021284867991221</c:v>
                </c:pt>
                <c:pt idx="35324">
                  <c:v>1.1022939877403517</c:v>
                </c:pt>
                <c:pt idx="35325">
                  <c:v>1.1028921188032643</c:v>
                </c:pt>
                <c:pt idx="35326">
                  <c:v>1.1019837441916371</c:v>
                </c:pt>
                <c:pt idx="35327">
                  <c:v>1.1026475035389884</c:v>
                </c:pt>
                <c:pt idx="35328">
                  <c:v>1.1016939526994023</c:v>
                </c:pt>
                <c:pt idx="35329">
                  <c:v>1.1018878194860837</c:v>
                </c:pt>
                <c:pt idx="35330">
                  <c:v>1.1018979141116738</c:v>
                </c:pt>
                <c:pt idx="35331">
                  <c:v>1.1027930573232041</c:v>
                </c:pt>
                <c:pt idx="35332">
                  <c:v>1.1029288231654035</c:v>
                </c:pt>
                <c:pt idx="35333">
                  <c:v>1.1026440244573743</c:v>
                </c:pt>
                <c:pt idx="35334">
                  <c:v>1.1030693092429587</c:v>
                </c:pt>
                <c:pt idx="35335">
                  <c:v>1.1032552146757808</c:v>
                </c:pt>
                <c:pt idx="35336">
                  <c:v>1.1026216991568125</c:v>
                </c:pt>
                <c:pt idx="35337">
                  <c:v>1.1027195752433854</c:v>
                </c:pt>
                <c:pt idx="35338">
                  <c:v>1.102704991034626</c:v>
                </c:pt>
                <c:pt idx="35339">
                  <c:v>1.1036358400632371</c:v>
                </c:pt>
                <c:pt idx="35340">
                  <c:v>1.1030509888224773</c:v>
                </c:pt>
                <c:pt idx="35341">
                  <c:v>1.1019396052300869</c:v>
                </c:pt>
                <c:pt idx="35342">
                  <c:v>1.1021156975884008</c:v>
                </c:pt>
                <c:pt idx="35343">
                  <c:v>1.1025732100646786</c:v>
                </c:pt>
                <c:pt idx="35344">
                  <c:v>1.1026253475804308</c:v>
                </c:pt>
                <c:pt idx="35345">
                  <c:v>1.1029200902329801</c:v>
                </c:pt>
                <c:pt idx="35346">
                  <c:v>1.1028243315999935</c:v>
                </c:pt>
                <c:pt idx="35347">
                  <c:v>1.1021136322057448</c:v>
                </c:pt>
                <c:pt idx="35348">
                  <c:v>1.1033371238539653</c:v>
                </c:pt>
                <c:pt idx="35349">
                  <c:v>1.1018109270787297</c:v>
                </c:pt>
                <c:pt idx="35350">
                  <c:v>1.1022281475411164</c:v>
                </c:pt>
                <c:pt idx="35351">
                  <c:v>1.1028318529596988</c:v>
                </c:pt>
                <c:pt idx="35352">
                  <c:v>1.1033562212107115</c:v>
                </c:pt>
                <c:pt idx="35353">
                  <c:v>1.1023312146620439</c:v>
                </c:pt>
                <c:pt idx="35354">
                  <c:v>1.1029491773350992</c:v>
                </c:pt>
                <c:pt idx="35355">
                  <c:v>1.1019096210627135</c:v>
                </c:pt>
                <c:pt idx="35356">
                  <c:v>1.1034816751623269</c:v>
                </c:pt>
                <c:pt idx="35357">
                  <c:v>1.1015027985185011</c:v>
                </c:pt>
                <c:pt idx="35358">
                  <c:v>1.101871418161017</c:v>
                </c:pt>
                <c:pt idx="35359">
                  <c:v>1.1031996181337742</c:v>
                </c:pt>
                <c:pt idx="35360">
                  <c:v>1.1021399366798985</c:v>
                </c:pt>
                <c:pt idx="35361">
                  <c:v>1.1025396961724163</c:v>
                </c:pt>
                <c:pt idx="35362">
                  <c:v>1.1023941594930808</c:v>
                </c:pt>
                <c:pt idx="35363">
                  <c:v>1.1017742534277444</c:v>
                </c:pt>
                <c:pt idx="35364">
                  <c:v>1.1026919088803897</c:v>
                </c:pt>
                <c:pt idx="35365">
                  <c:v>1.1025250565383722</c:v>
                </c:pt>
                <c:pt idx="35366">
                  <c:v>1.1022480695808428</c:v>
                </c:pt>
                <c:pt idx="35367">
                  <c:v>1.1014906331606706</c:v>
                </c:pt>
                <c:pt idx="35368">
                  <c:v>1.1020251432188872</c:v>
                </c:pt>
                <c:pt idx="35369">
                  <c:v>1.1013438060915401</c:v>
                </c:pt>
                <c:pt idx="35370">
                  <c:v>1.1037611208707383</c:v>
                </c:pt>
                <c:pt idx="35371">
                  <c:v>1.1011315257166931</c:v>
                </c:pt>
                <c:pt idx="35372">
                  <c:v>1.1037947259362721</c:v>
                </c:pt>
                <c:pt idx="35373">
                  <c:v>1.101679278989401</c:v>
                </c:pt>
                <c:pt idx="35374">
                  <c:v>1.1020495326984288</c:v>
                </c:pt>
                <c:pt idx="35375">
                  <c:v>1.1025722985419537</c:v>
                </c:pt>
                <c:pt idx="35376">
                  <c:v>1.103117448835073</c:v>
                </c:pt>
                <c:pt idx="35377">
                  <c:v>1.1019206086655451</c:v>
                </c:pt>
                <c:pt idx="35378">
                  <c:v>1.1012871483880735</c:v>
                </c:pt>
                <c:pt idx="35379">
                  <c:v>1.1037043968888123</c:v>
                </c:pt>
                <c:pt idx="35380">
                  <c:v>1.1014460788414739</c:v>
                </c:pt>
                <c:pt idx="35381">
                  <c:v>1.1020413131143232</c:v>
                </c:pt>
                <c:pt idx="35382">
                  <c:v>1.1040284877434683</c:v>
                </c:pt>
                <c:pt idx="35383">
                  <c:v>1.1023399945320831</c:v>
                </c:pt>
                <c:pt idx="35384">
                  <c:v>1.103317039348358</c:v>
                </c:pt>
                <c:pt idx="35385">
                  <c:v>1.1022434350597266</c:v>
                </c:pt>
                <c:pt idx="35386">
                  <c:v>1.1026697668045602</c:v>
                </c:pt>
                <c:pt idx="35387">
                  <c:v>1.1027353978234244</c:v>
                </c:pt>
                <c:pt idx="35388">
                  <c:v>1.1024549881625472</c:v>
                </c:pt>
                <c:pt idx="35389">
                  <c:v>1.1020898942673878</c:v>
                </c:pt>
                <c:pt idx="35390">
                  <c:v>1.1034379234273386</c:v>
                </c:pt>
                <c:pt idx="35391">
                  <c:v>1.1023822869244329</c:v>
                </c:pt>
                <c:pt idx="35392">
                  <c:v>1.1022000143001858</c:v>
                </c:pt>
                <c:pt idx="35393">
                  <c:v>1.102757701766939</c:v>
                </c:pt>
                <c:pt idx="35394">
                  <c:v>1.1031488378139824</c:v>
                </c:pt>
                <c:pt idx="35395">
                  <c:v>1.1022838516842715</c:v>
                </c:pt>
                <c:pt idx="35396">
                  <c:v>1.1029683506047681</c:v>
                </c:pt>
                <c:pt idx="35397">
                  <c:v>1.1028200382102864</c:v>
                </c:pt>
                <c:pt idx="35398">
                  <c:v>1.1026170001087396</c:v>
                </c:pt>
                <c:pt idx="35399">
                  <c:v>1.1029381237403384</c:v>
                </c:pt>
                <c:pt idx="35400">
                  <c:v>1.10242604644746</c:v>
                </c:pt>
                <c:pt idx="35401">
                  <c:v>1.1020385287995575</c:v>
                </c:pt>
                <c:pt idx="35402">
                  <c:v>1.1025827739681049</c:v>
                </c:pt>
                <c:pt idx="35403">
                  <c:v>1.1023507247504256</c:v>
                </c:pt>
                <c:pt idx="35404">
                  <c:v>1.1027071743620331</c:v>
                </c:pt>
                <c:pt idx="35405">
                  <c:v>1.1018775725208287</c:v>
                </c:pt>
                <c:pt idx="35406">
                  <c:v>1.1019243625936446</c:v>
                </c:pt>
                <c:pt idx="35407">
                  <c:v>1.1033673861742441</c:v>
                </c:pt>
                <c:pt idx="35408">
                  <c:v>1.1025477234101313</c:v>
                </c:pt>
                <c:pt idx="35409">
                  <c:v>1.1021389773049106</c:v>
                </c:pt>
                <c:pt idx="35410">
                  <c:v>1.1013876472188751</c:v>
                </c:pt>
                <c:pt idx="35411">
                  <c:v>1.1024985409529533</c:v>
                </c:pt>
                <c:pt idx="35412">
                  <c:v>1.10173850783274</c:v>
                </c:pt>
                <c:pt idx="35413">
                  <c:v>1.1020647383474049</c:v>
                </c:pt>
                <c:pt idx="35414">
                  <c:v>1.1028108065171704</c:v>
                </c:pt>
                <c:pt idx="35415">
                  <c:v>1.1021892429955584</c:v>
                </c:pt>
                <c:pt idx="35416">
                  <c:v>1.1024265428972231</c:v>
                </c:pt>
                <c:pt idx="35417">
                  <c:v>1.1022622034582807</c:v>
                </c:pt>
                <c:pt idx="35418">
                  <c:v>1.102502941858132</c:v>
                </c:pt>
                <c:pt idx="35419">
                  <c:v>1.1016939526994023</c:v>
                </c:pt>
                <c:pt idx="35420">
                  <c:v>1.102354776229294</c:v>
                </c:pt>
                <c:pt idx="35421">
                  <c:v>1.1020363160904789</c:v>
                </c:pt>
                <c:pt idx="35422">
                  <c:v>1.1028781968217021</c:v>
                </c:pt>
                <c:pt idx="35423">
                  <c:v>1.1031230819954856</c:v>
                </c:pt>
                <c:pt idx="35424">
                  <c:v>1.1018759316282072</c:v>
                </c:pt>
                <c:pt idx="35425">
                  <c:v>1.1022562822182647</c:v>
                </c:pt>
                <c:pt idx="35426">
                  <c:v>1.1014026699710289</c:v>
                </c:pt>
                <c:pt idx="35427">
                  <c:v>1.1029032163671968</c:v>
                </c:pt>
                <c:pt idx="35428">
                  <c:v>1.1020881007542092</c:v>
                </c:pt>
                <c:pt idx="35429">
                  <c:v>1.102740144154388</c:v>
                </c:pt>
                <c:pt idx="35430">
                  <c:v>1.1017080875257736</c:v>
                </c:pt>
                <c:pt idx="35431">
                  <c:v>1.1024486071564783</c:v>
                </c:pt>
                <c:pt idx="35432">
                  <c:v>1.1037171053188304</c:v>
                </c:pt>
                <c:pt idx="35433">
                  <c:v>1.1027264370093819</c:v>
                </c:pt>
                <c:pt idx="35434">
                  <c:v>1.1017224770409626</c:v>
                </c:pt>
                <c:pt idx="35435">
                  <c:v>1.103577967059556</c:v>
                </c:pt>
                <c:pt idx="35436">
                  <c:v>1.1015954073471086</c:v>
                </c:pt>
                <c:pt idx="35437">
                  <c:v>1.1037907575458703</c:v>
                </c:pt>
                <c:pt idx="35438">
                  <c:v>1.102482926698128</c:v>
                </c:pt>
                <c:pt idx="35439">
                  <c:v>1.102512561454579</c:v>
                </c:pt>
                <c:pt idx="35440">
                  <c:v>1.101587984080272</c:v>
                </c:pt>
                <c:pt idx="35441">
                  <c:v>1.1023866737778618</c:v>
                </c:pt>
                <c:pt idx="35442">
                  <c:v>1.1031980196095166</c:v>
                </c:pt>
                <c:pt idx="35443">
                  <c:v>1.1032280566266641</c:v>
                </c:pt>
                <c:pt idx="35444">
                  <c:v>1.1026919879679562</c:v>
                </c:pt>
                <c:pt idx="35445">
                  <c:v>1.1030651972657983</c:v>
                </c:pt>
                <c:pt idx="35446">
                  <c:v>1.1026121192305138</c:v>
                </c:pt>
                <c:pt idx="35447">
                  <c:v>1.1041774235133217</c:v>
                </c:pt>
                <c:pt idx="35448">
                  <c:v>1.1033327717366668</c:v>
                </c:pt>
                <c:pt idx="35449">
                  <c:v>1.10241707988608</c:v>
                </c:pt>
                <c:pt idx="35450">
                  <c:v>1.1026301434534547</c:v>
                </c:pt>
                <c:pt idx="35451">
                  <c:v>1.1027028243242856</c:v>
                </c:pt>
                <c:pt idx="35452">
                  <c:v>1.1020424833147167</c:v>
                </c:pt>
                <c:pt idx="35453">
                  <c:v>1.1022461204181622</c:v>
                </c:pt>
                <c:pt idx="35454">
                  <c:v>1.1028214596939763</c:v>
                </c:pt>
                <c:pt idx="35455">
                  <c:v>1.104368397887324</c:v>
                </c:pt>
                <c:pt idx="35456">
                  <c:v>1.1021811979010145</c:v>
                </c:pt>
                <c:pt idx="35457">
                  <c:v>1.1021894293303092</c:v>
                </c:pt>
                <c:pt idx="35458">
                  <c:v>1.103156026762014</c:v>
                </c:pt>
                <c:pt idx="35459">
                  <c:v>1.1032839481276009</c:v>
                </c:pt>
                <c:pt idx="35460">
                  <c:v>1.1028386735451019</c:v>
                </c:pt>
                <c:pt idx="35461">
                  <c:v>1.1022422780636971</c:v>
                </c:pt>
                <c:pt idx="35462">
                  <c:v>1.1014326847003977</c:v>
                </c:pt>
                <c:pt idx="35463">
                  <c:v>1.1027641291669381</c:v>
                </c:pt>
                <c:pt idx="35464">
                  <c:v>1.103127805818348</c:v>
                </c:pt>
                <c:pt idx="35465">
                  <c:v>1.1028653453022188</c:v>
                </c:pt>
                <c:pt idx="35466">
                  <c:v>1.1026256216496877</c:v>
                </c:pt>
                <c:pt idx="35467">
                  <c:v>1.1022297183050962</c:v>
                </c:pt>
                <c:pt idx="35468">
                  <c:v>1.1022419505030239</c:v>
                </c:pt>
                <c:pt idx="35469">
                  <c:v>1.1035725846796742</c:v>
                </c:pt>
                <c:pt idx="35470">
                  <c:v>1.1026944589102923</c:v>
                </c:pt>
                <c:pt idx="35471">
                  <c:v>1.1029123761575352</c:v>
                </c:pt>
                <c:pt idx="35472">
                  <c:v>1.1032264688614217</c:v>
                </c:pt>
                <c:pt idx="35473">
                  <c:v>1.1028611329973703</c:v>
                </c:pt>
                <c:pt idx="35474">
                  <c:v>1.1022898320442525</c:v>
                </c:pt>
                <c:pt idx="35475">
                  <c:v>1.1013438060915404</c:v>
                </c:pt>
                <c:pt idx="35476">
                  <c:v>1.1027568422243372</c:v>
                </c:pt>
                <c:pt idx="35477">
                  <c:v>1.1023949681068264</c:v>
                </c:pt>
                <c:pt idx="35478">
                  <c:v>1.1032298901949285</c:v>
                </c:pt>
                <c:pt idx="35479">
                  <c:v>1.1026865498021279</c:v>
                </c:pt>
                <c:pt idx="35480">
                  <c:v>1.1034396099709858</c:v>
                </c:pt>
                <c:pt idx="35481">
                  <c:v>1.1023569459426255</c:v>
                </c:pt>
                <c:pt idx="35482">
                  <c:v>1.1019237960412225</c:v>
                </c:pt>
                <c:pt idx="35483">
                  <c:v>1.1027206160646126</c:v>
                </c:pt>
                <c:pt idx="35484">
                  <c:v>1.1024865168225935</c:v>
                </c:pt>
                <c:pt idx="35485">
                  <c:v>1.1029365402062219</c:v>
                </c:pt>
                <c:pt idx="35486">
                  <c:v>1.1034545641858808</c:v>
                </c:pt>
                <c:pt idx="35487">
                  <c:v>1.1027728231235514</c:v>
                </c:pt>
                <c:pt idx="35488">
                  <c:v>1.1011438368113076</c:v>
                </c:pt>
                <c:pt idx="35489">
                  <c:v>1.1015605798912307</c:v>
                </c:pt>
                <c:pt idx="35490">
                  <c:v>1.1019820562851592</c:v>
                </c:pt>
                <c:pt idx="35491">
                  <c:v>1.1030093162296444</c:v>
                </c:pt>
                <c:pt idx="35492">
                  <c:v>1.1017086816508326</c:v>
                </c:pt>
                <c:pt idx="35493">
                  <c:v>1.103304793799714</c:v>
                </c:pt>
                <c:pt idx="35494">
                  <c:v>1.1031634108305739</c:v>
                </c:pt>
                <c:pt idx="35495">
                  <c:v>1.1024276790609193</c:v>
                </c:pt>
                <c:pt idx="35496">
                  <c:v>1.1033467687458161</c:v>
                </c:pt>
                <c:pt idx="35497">
                  <c:v>1.102301721940814</c:v>
                </c:pt>
                <c:pt idx="35498">
                  <c:v>1.1010210320227087</c:v>
                </c:pt>
                <c:pt idx="35499">
                  <c:v>1.1023453609859624</c:v>
                </c:pt>
                <c:pt idx="35500">
                  <c:v>1.101690536918799</c:v>
                </c:pt>
                <c:pt idx="35501">
                  <c:v>1.1032903870947113</c:v>
                </c:pt>
                <c:pt idx="35502">
                  <c:v>1.1008649062251121</c:v>
                </c:pt>
                <c:pt idx="35503">
                  <c:v>1.1034649624516448</c:v>
                </c:pt>
                <c:pt idx="35504">
                  <c:v>1.1028221917016341</c:v>
                </c:pt>
                <c:pt idx="35505">
                  <c:v>1.1023931820705819</c:v>
                </c:pt>
                <c:pt idx="35506">
                  <c:v>1.1037233345280597</c:v>
                </c:pt>
                <c:pt idx="35507">
                  <c:v>1.1039902147092557</c:v>
                </c:pt>
                <c:pt idx="35508">
                  <c:v>1.1019152098889333</c:v>
                </c:pt>
                <c:pt idx="35509">
                  <c:v>1.1023109100911861</c:v>
                </c:pt>
                <c:pt idx="35510">
                  <c:v>1.103468157368408</c:v>
                </c:pt>
                <c:pt idx="35511">
                  <c:v>1.1023832407568102</c:v>
                </c:pt>
                <c:pt idx="35512">
                  <c:v>1.1026667525747482</c:v>
                </c:pt>
                <c:pt idx="35513">
                  <c:v>1.1019679178249719</c:v>
                </c:pt>
                <c:pt idx="35514">
                  <c:v>1.1021264210845132</c:v>
                </c:pt>
                <c:pt idx="35515">
                  <c:v>1.1037078638380511</c:v>
                </c:pt>
                <c:pt idx="35516">
                  <c:v>1.1028892323045922</c:v>
                </c:pt>
                <c:pt idx="35517">
                  <c:v>1.1021930771101454</c:v>
                </c:pt>
                <c:pt idx="35518">
                  <c:v>1.1022495959227288</c:v>
                </c:pt>
                <c:pt idx="35519">
                  <c:v>1.1020396535718326</c:v>
                </c:pt>
                <c:pt idx="35520">
                  <c:v>1.1028837788370274</c:v>
                </c:pt>
                <c:pt idx="35521">
                  <c:v>1.1027606000382493</c:v>
                </c:pt>
                <c:pt idx="35522">
                  <c:v>1.1029949017229446</c:v>
                </c:pt>
                <c:pt idx="35523">
                  <c:v>1.1030591483402497</c:v>
                </c:pt>
                <c:pt idx="35524">
                  <c:v>1.1033933040240056</c:v>
                </c:pt>
                <c:pt idx="35525">
                  <c:v>1.1033219705175603</c:v>
                </c:pt>
                <c:pt idx="35526">
                  <c:v>1.1027346200873658</c:v>
                </c:pt>
                <c:pt idx="35527">
                  <c:v>1.1022214596279591</c:v>
                </c:pt>
                <c:pt idx="35528">
                  <c:v>1.1035669518175621</c:v>
                </c:pt>
                <c:pt idx="35529">
                  <c:v>1.1025582577866579</c:v>
                </c:pt>
                <c:pt idx="35530">
                  <c:v>1.1014968544656647</c:v>
                </c:pt>
                <c:pt idx="35531">
                  <c:v>1.1020866198314272</c:v>
                </c:pt>
                <c:pt idx="35532">
                  <c:v>1.1025146133215094</c:v>
                </c:pt>
                <c:pt idx="35533">
                  <c:v>1.1027457071950393</c:v>
                </c:pt>
                <c:pt idx="35534">
                  <c:v>1.1023381998412869</c:v>
                </c:pt>
                <c:pt idx="35535">
                  <c:v>1.1030097823127893</c:v>
                </c:pt>
                <c:pt idx="35536">
                  <c:v>1.1029108298015475</c:v>
                </c:pt>
                <c:pt idx="35537">
                  <c:v>1.1013376696030062</c:v>
                </c:pt>
                <c:pt idx="35538">
                  <c:v>1.1022713167203937</c:v>
                </c:pt>
                <c:pt idx="35539">
                  <c:v>1.1017132471045734</c:v>
                </c:pt>
                <c:pt idx="35540">
                  <c:v>1.1034893589959134</c:v>
                </c:pt>
                <c:pt idx="35541">
                  <c:v>1.1009483718658695</c:v>
                </c:pt>
                <c:pt idx="35542">
                  <c:v>1.1031773896771391</c:v>
                </c:pt>
                <c:pt idx="35543">
                  <c:v>1.1032104273353942</c:v>
                </c:pt>
                <c:pt idx="35544">
                  <c:v>1.10331820829131</c:v>
                </c:pt>
                <c:pt idx="35545">
                  <c:v>1.1028996605462069</c:v>
                </c:pt>
                <c:pt idx="35546">
                  <c:v>1.1026899498131826</c:v>
                </c:pt>
                <c:pt idx="35547">
                  <c:v>1.1016364404787637</c:v>
                </c:pt>
                <c:pt idx="35548">
                  <c:v>1.1027767512931592</c:v>
                </c:pt>
                <c:pt idx="35549">
                  <c:v>1.1031480258130297</c:v>
                </c:pt>
                <c:pt idx="35550">
                  <c:v>1.1031874631266687</c:v>
                </c:pt>
                <c:pt idx="35551">
                  <c:v>1.1017886702443229</c:v>
                </c:pt>
                <c:pt idx="35552">
                  <c:v>1.101549280428795</c:v>
                </c:pt>
                <c:pt idx="35553">
                  <c:v>1.1021605177210185</c:v>
                </c:pt>
                <c:pt idx="35554">
                  <c:v>1.1023787556620239</c:v>
                </c:pt>
                <c:pt idx="35555">
                  <c:v>1.1027309763231472</c:v>
                </c:pt>
                <c:pt idx="35556">
                  <c:v>1.1034367979259836</c:v>
                </c:pt>
                <c:pt idx="35557">
                  <c:v>1.1027470105633694</c:v>
                </c:pt>
                <c:pt idx="35558">
                  <c:v>1.102106282511923</c:v>
                </c:pt>
                <c:pt idx="35559">
                  <c:v>1.1033284177343261</c:v>
                </c:pt>
                <c:pt idx="35560">
                  <c:v>1.1028886052220366</c:v>
                </c:pt>
                <c:pt idx="35561">
                  <c:v>1.1019213449414591</c:v>
                </c:pt>
                <c:pt idx="35562">
                  <c:v>1.1022034046161744</c:v>
                </c:pt>
                <c:pt idx="35563">
                  <c:v>1.1033227241855581</c:v>
                </c:pt>
                <c:pt idx="35564">
                  <c:v>1.1025283335187464</c:v>
                </c:pt>
                <c:pt idx="35565">
                  <c:v>1.1027066297708135</c:v>
                </c:pt>
                <c:pt idx="35566">
                  <c:v>1.1032368470155409</c:v>
                </c:pt>
                <c:pt idx="35567">
                  <c:v>1.1026629980131977</c:v>
                </c:pt>
                <c:pt idx="35568">
                  <c:v>1.1022140048624638</c:v>
                </c:pt>
                <c:pt idx="35569">
                  <c:v>1.1023457052033527</c:v>
                </c:pt>
                <c:pt idx="35570">
                  <c:v>1.102937594305472</c:v>
                </c:pt>
                <c:pt idx="35571">
                  <c:v>1.1019714759145496</c:v>
                </c:pt>
                <c:pt idx="35572">
                  <c:v>1.1029892633997773</c:v>
                </c:pt>
                <c:pt idx="35573">
                  <c:v>1.1016301348521251</c:v>
                </c:pt>
                <c:pt idx="35574">
                  <c:v>1.1020400844695517</c:v>
                </c:pt>
                <c:pt idx="35575">
                  <c:v>1.102815137303695</c:v>
                </c:pt>
                <c:pt idx="35576">
                  <c:v>1.1018775725208287</c:v>
                </c:pt>
                <c:pt idx="35577">
                  <c:v>1.10194185749415</c:v>
                </c:pt>
                <c:pt idx="35578">
                  <c:v>1.1029815434066843</c:v>
                </c:pt>
                <c:pt idx="35579">
                  <c:v>1.1023944801901873</c:v>
                </c:pt>
                <c:pt idx="35580">
                  <c:v>1.1026896411461857</c:v>
                </c:pt>
                <c:pt idx="35581">
                  <c:v>1.1022929649327364</c:v>
                </c:pt>
                <c:pt idx="35582">
                  <c:v>1.1021700751649357</c:v>
                </c:pt>
                <c:pt idx="35583">
                  <c:v>1.1025688459056011</c:v>
                </c:pt>
                <c:pt idx="35584">
                  <c:v>1.10191594690743</c:v>
                </c:pt>
                <c:pt idx="35585">
                  <c:v>1.1032566937980266</c:v>
                </c:pt>
                <c:pt idx="35586">
                  <c:v>1.1020301084252087</c:v>
                </c:pt>
                <c:pt idx="35587">
                  <c:v>1.1025915148433785</c:v>
                </c:pt>
                <c:pt idx="35588">
                  <c:v>1.1038151838544568</c:v>
                </c:pt>
                <c:pt idx="35589">
                  <c:v>1.1016373906522017</c:v>
                </c:pt>
                <c:pt idx="35590">
                  <c:v>1.1027068456964826</c:v>
                </c:pt>
                <c:pt idx="35591">
                  <c:v>1.1024634712184482</c:v>
                </c:pt>
                <c:pt idx="35592">
                  <c:v>1.1032211670456742</c:v>
                </c:pt>
                <c:pt idx="35593">
                  <c:v>1.1020038667851941</c:v>
                </c:pt>
                <c:pt idx="35594">
                  <c:v>1.1025399983602553</c:v>
                </c:pt>
                <c:pt idx="35595">
                  <c:v>1.102492215841</c:v>
                </c:pt>
                <c:pt idx="35596">
                  <c:v>1.1020684671969978</c:v>
                </c:pt>
                <c:pt idx="35597">
                  <c:v>1.1021784928787717</c:v>
                </c:pt>
                <c:pt idx="35598">
                  <c:v>1.1032740787824573</c:v>
                </c:pt>
                <c:pt idx="35599">
                  <c:v>1.1024066381058897</c:v>
                </c:pt>
                <c:pt idx="35600">
                  <c:v>1.1031675956586549</c:v>
                </c:pt>
                <c:pt idx="35601">
                  <c:v>1.102160848974665</c:v>
                </c:pt>
                <c:pt idx="35602">
                  <c:v>1.1020916980706368</c:v>
                </c:pt>
                <c:pt idx="35603">
                  <c:v>1.1018805592827323</c:v>
                </c:pt>
                <c:pt idx="35604">
                  <c:v>1.1028808212770664</c:v>
                </c:pt>
                <c:pt idx="35605">
                  <c:v>1.1026390461491768</c:v>
                </c:pt>
                <c:pt idx="35606">
                  <c:v>1.1026644047128846</c:v>
                </c:pt>
                <c:pt idx="35607">
                  <c:v>1.1025542071851431</c:v>
                </c:pt>
                <c:pt idx="35608">
                  <c:v>1.1028943828312443</c:v>
                </c:pt>
                <c:pt idx="35609">
                  <c:v>1.1028034507598599</c:v>
                </c:pt>
                <c:pt idx="35610">
                  <c:v>1.1034069043500092</c:v>
                </c:pt>
                <c:pt idx="35611">
                  <c:v>1.102251172832857</c:v>
                </c:pt>
                <c:pt idx="35612">
                  <c:v>1.1037864540700704</c:v>
                </c:pt>
                <c:pt idx="35613">
                  <c:v>1.1025128946186278</c:v>
                </c:pt>
                <c:pt idx="35614">
                  <c:v>1.1033963260188726</c:v>
                </c:pt>
                <c:pt idx="35615">
                  <c:v>1.1018444329949884</c:v>
                </c:pt>
                <c:pt idx="35616">
                  <c:v>1.1020607332909393</c:v>
                </c:pt>
                <c:pt idx="35617">
                  <c:v>1.1023876072547043</c:v>
                </c:pt>
                <c:pt idx="35618">
                  <c:v>1.1027455705056208</c:v>
                </c:pt>
                <c:pt idx="35619">
                  <c:v>1.1019854793979591</c:v>
                </c:pt>
                <c:pt idx="35620">
                  <c:v>1.1028611461739699</c:v>
                </c:pt>
                <c:pt idx="35621">
                  <c:v>1.1037423174531797</c:v>
                </c:pt>
                <c:pt idx="35622">
                  <c:v>1.1022222440136797</c:v>
                </c:pt>
                <c:pt idx="35623">
                  <c:v>1.1022519254206569</c:v>
                </c:pt>
                <c:pt idx="35624">
                  <c:v>1.1036859242077806</c:v>
                </c:pt>
                <c:pt idx="35625">
                  <c:v>1.1025768965908149</c:v>
                </c:pt>
                <c:pt idx="35626">
                  <c:v>1.1033938411894111</c:v>
                </c:pt>
                <c:pt idx="35627">
                  <c:v>1.1028861703351354</c:v>
                </c:pt>
                <c:pt idx="35628">
                  <c:v>1.1029136974678642</c:v>
                </c:pt>
                <c:pt idx="35629">
                  <c:v>1.1018868798685977</c:v>
                </c:pt>
                <c:pt idx="35630">
                  <c:v>1.1020178536316005</c:v>
                </c:pt>
                <c:pt idx="35631">
                  <c:v>1.1028990089215498</c:v>
                </c:pt>
                <c:pt idx="35632">
                  <c:v>1.1039707259941276</c:v>
                </c:pt>
                <c:pt idx="35633">
                  <c:v>1.1023475601915083</c:v>
                </c:pt>
                <c:pt idx="35634">
                  <c:v>1.1033838464442949</c:v>
                </c:pt>
                <c:pt idx="35635">
                  <c:v>1.1024520371416555</c:v>
                </c:pt>
                <c:pt idx="35636">
                  <c:v>1.104858125209971</c:v>
                </c:pt>
                <c:pt idx="35637">
                  <c:v>1.1041842480028785</c:v>
                </c:pt>
                <c:pt idx="35638">
                  <c:v>1.1022230286190458</c:v>
                </c:pt>
                <c:pt idx="35639">
                  <c:v>1.1030044625052604</c:v>
                </c:pt>
                <c:pt idx="35640">
                  <c:v>1.1034424564271119</c:v>
                </c:pt>
                <c:pt idx="35641">
                  <c:v>1.1036324053033058</c:v>
                </c:pt>
                <c:pt idx="35642">
                  <c:v>1.1029735698645973</c:v>
                </c:pt>
                <c:pt idx="35643">
                  <c:v>1.1030561329295736</c:v>
                </c:pt>
                <c:pt idx="35644">
                  <c:v>1.1017078147306523</c:v>
                </c:pt>
                <c:pt idx="35645">
                  <c:v>1.1026121991044779</c:v>
                </c:pt>
                <c:pt idx="35646">
                  <c:v>1.1020157871915652</c:v>
                </c:pt>
                <c:pt idx="35647">
                  <c:v>1.1022504946155951</c:v>
                </c:pt>
                <c:pt idx="35648">
                  <c:v>1.1019669985303742</c:v>
                </c:pt>
                <c:pt idx="35649">
                  <c:v>1.1019793052878353</c:v>
                </c:pt>
                <c:pt idx="35650">
                  <c:v>1.1021441247048203</c:v>
                </c:pt>
                <c:pt idx="35651">
                  <c:v>1.1011733804462722</c:v>
                </c:pt>
                <c:pt idx="35652">
                  <c:v>1.1028211733541435</c:v>
                </c:pt>
                <c:pt idx="35653">
                  <c:v>1.103159129300644</c:v>
                </c:pt>
                <c:pt idx="35654">
                  <c:v>1.102801992433194</c:v>
                </c:pt>
                <c:pt idx="35655">
                  <c:v>1.1036341752683994</c:v>
                </c:pt>
                <c:pt idx="35656">
                  <c:v>1.103123409163556</c:v>
                </c:pt>
                <c:pt idx="35657">
                  <c:v>1.1024543182636164</c:v>
                </c:pt>
                <c:pt idx="35658">
                  <c:v>1.1027902998249159</c:v>
                </c:pt>
                <c:pt idx="35659">
                  <c:v>1.1026682412174347</c:v>
                </c:pt>
                <c:pt idx="35660">
                  <c:v>1.1021144420197546</c:v>
                </c:pt>
                <c:pt idx="35661">
                  <c:v>1.1019628948153106</c:v>
                </c:pt>
                <c:pt idx="35662">
                  <c:v>1.1024057095154194</c:v>
                </c:pt>
                <c:pt idx="35663">
                  <c:v>1.102554676703136</c:v>
                </c:pt>
                <c:pt idx="35664">
                  <c:v>1.1013863128511443</c:v>
                </c:pt>
                <c:pt idx="35665">
                  <c:v>1.1035367372100791</c:v>
                </c:pt>
                <c:pt idx="35666">
                  <c:v>1.1022303176207555</c:v>
                </c:pt>
                <c:pt idx="35667">
                  <c:v>1.1031886143654004</c:v>
                </c:pt>
                <c:pt idx="35668">
                  <c:v>1.1035667627291212</c:v>
                </c:pt>
                <c:pt idx="35669">
                  <c:v>1.1053597222711542</c:v>
                </c:pt>
                <c:pt idx="35670">
                  <c:v>1.1023587053814141</c:v>
                </c:pt>
                <c:pt idx="35671">
                  <c:v>1.1028280921361242</c:v>
                </c:pt>
                <c:pt idx="35672">
                  <c:v>1.1017082228618982</c:v>
                </c:pt>
                <c:pt idx="35673">
                  <c:v>1.1027273097863091</c:v>
                </c:pt>
                <c:pt idx="35674">
                  <c:v>1.1021547869888082</c:v>
                </c:pt>
                <c:pt idx="35675">
                  <c:v>1.1031544398560444</c:v>
                </c:pt>
                <c:pt idx="35676">
                  <c:v>1.1020540243633716</c:v>
                </c:pt>
                <c:pt idx="35677">
                  <c:v>1.1028551042706067</c:v>
                </c:pt>
                <c:pt idx="35678">
                  <c:v>1.1024558056981675</c:v>
                </c:pt>
                <c:pt idx="35679">
                  <c:v>1.1030411396946338</c:v>
                </c:pt>
                <c:pt idx="35680">
                  <c:v>1.1019129672452683</c:v>
                </c:pt>
                <c:pt idx="35681">
                  <c:v>1.1024072796371684</c:v>
                </c:pt>
                <c:pt idx="35682">
                  <c:v>1.1026598199949358</c:v>
                </c:pt>
                <c:pt idx="35683">
                  <c:v>1.1028904326643296</c:v>
                </c:pt>
                <c:pt idx="35684">
                  <c:v>1.1036357013637559</c:v>
                </c:pt>
                <c:pt idx="35685">
                  <c:v>1.1017393507936177</c:v>
                </c:pt>
                <c:pt idx="35686">
                  <c:v>1.1024491074945162</c:v>
                </c:pt>
                <c:pt idx="35687">
                  <c:v>1.1030383618020609</c:v>
                </c:pt>
                <c:pt idx="35688">
                  <c:v>1.1028160101704714</c:v>
                </c:pt>
                <c:pt idx="35689">
                  <c:v>1.1015619636984622</c:v>
                </c:pt>
                <c:pt idx="35690">
                  <c:v>1.1017113461611305</c:v>
                </c:pt>
                <c:pt idx="35691">
                  <c:v>1.1032001034234657</c:v>
                </c:pt>
                <c:pt idx="35692">
                  <c:v>1.1029605072303807</c:v>
                </c:pt>
                <c:pt idx="35693">
                  <c:v>1.1014460788414737</c:v>
                </c:pt>
                <c:pt idx="35694">
                  <c:v>1.1027917903781517</c:v>
                </c:pt>
                <c:pt idx="35695">
                  <c:v>1.1029199211053371</c:v>
                </c:pt>
                <c:pt idx="35696">
                  <c:v>1.1015290114529617</c:v>
                </c:pt>
                <c:pt idx="35697">
                  <c:v>1.1019946073038092</c:v>
                </c:pt>
                <c:pt idx="35698">
                  <c:v>1.1018825876742977</c:v>
                </c:pt>
                <c:pt idx="35699">
                  <c:v>1.1024584055762725</c:v>
                </c:pt>
                <c:pt idx="35700">
                  <c:v>1.1026697668045602</c:v>
                </c:pt>
                <c:pt idx="35701">
                  <c:v>1.1028795195071648</c:v>
                </c:pt>
                <c:pt idx="35702">
                  <c:v>1.1020967266153465</c:v>
                </c:pt>
                <c:pt idx="35703">
                  <c:v>1.1023014452106779</c:v>
                </c:pt>
                <c:pt idx="35704">
                  <c:v>1.1018317175165184</c:v>
                </c:pt>
                <c:pt idx="35705">
                  <c:v>1.1019267494566076</c:v>
                </c:pt>
                <c:pt idx="35706">
                  <c:v>1.1028262390378623</c:v>
                </c:pt>
                <c:pt idx="35707">
                  <c:v>1.101593679713907</c:v>
                </c:pt>
                <c:pt idx="35708">
                  <c:v>1.1023983916922138</c:v>
                </c:pt>
                <c:pt idx="35709">
                  <c:v>1.1032729088808286</c:v>
                </c:pt>
                <c:pt idx="35710">
                  <c:v>1.102653324517054</c:v>
                </c:pt>
                <c:pt idx="35711">
                  <c:v>1.1020562329036827</c:v>
                </c:pt>
                <c:pt idx="35712">
                  <c:v>1.1019885958744366</c:v>
                </c:pt>
                <c:pt idx="35713">
                  <c:v>1.1032242055773152</c:v>
                </c:pt>
                <c:pt idx="35714">
                  <c:v>1.1034194019620795</c:v>
                </c:pt>
                <c:pt idx="35715">
                  <c:v>1.101444286611841</c:v>
                </c:pt>
                <c:pt idx="35716">
                  <c:v>1.1028102642502424</c:v>
                </c:pt>
                <c:pt idx="35717">
                  <c:v>1.1026315366573824</c:v>
                </c:pt>
                <c:pt idx="35718">
                  <c:v>1.1025318957592534</c:v>
                </c:pt>
                <c:pt idx="35719">
                  <c:v>1.1031042456578748</c:v>
                </c:pt>
                <c:pt idx="35720">
                  <c:v>1.1025665919028049</c:v>
                </c:pt>
                <c:pt idx="35721">
                  <c:v>1.1023333121974932</c:v>
                </c:pt>
                <c:pt idx="35722">
                  <c:v>1.1028280921361242</c:v>
                </c:pt>
                <c:pt idx="35723">
                  <c:v>1.1017728518928218</c:v>
                </c:pt>
                <c:pt idx="35724">
                  <c:v>1.1025377364151865</c:v>
                </c:pt>
                <c:pt idx="35725">
                  <c:v>1.1025781276823607</c:v>
                </c:pt>
                <c:pt idx="35726">
                  <c:v>1.103450032072427</c:v>
                </c:pt>
                <c:pt idx="35727">
                  <c:v>1.1031855721376203</c:v>
                </c:pt>
                <c:pt idx="35728">
                  <c:v>1.10254527373954</c:v>
                </c:pt>
                <c:pt idx="35729">
                  <c:v>1.1031452255618106</c:v>
                </c:pt>
                <c:pt idx="35730">
                  <c:v>1.1029314752868529</c:v>
                </c:pt>
                <c:pt idx="35731">
                  <c:v>1.1022277379684544</c:v>
                </c:pt>
                <c:pt idx="35732">
                  <c:v>1.1025457481808896</c:v>
                </c:pt>
                <c:pt idx="35733">
                  <c:v>1.1021144592925483</c:v>
                </c:pt>
                <c:pt idx="35734">
                  <c:v>1.1019084981108398</c:v>
                </c:pt>
                <c:pt idx="35735">
                  <c:v>1.1021095439835078</c:v>
                </c:pt>
                <c:pt idx="35736">
                  <c:v>1.1029052463127427</c:v>
                </c:pt>
                <c:pt idx="35737">
                  <c:v>1.1027604510232818</c:v>
                </c:pt>
                <c:pt idx="35738">
                  <c:v>1.1032277215892754</c:v>
                </c:pt>
                <c:pt idx="35739">
                  <c:v>1.1015054296096358</c:v>
                </c:pt>
                <c:pt idx="35740">
                  <c:v>1.1018464240375414</c:v>
                </c:pt>
                <c:pt idx="35741">
                  <c:v>1.1027456400196209</c:v>
                </c:pt>
                <c:pt idx="35742">
                  <c:v>1.1023644756410824</c:v>
                </c:pt>
                <c:pt idx="35743">
                  <c:v>1.1034281165934607</c:v>
                </c:pt>
                <c:pt idx="35744">
                  <c:v>1.1028910534667267</c:v>
                </c:pt>
                <c:pt idx="35745">
                  <c:v>1.1022219876836821</c:v>
                </c:pt>
                <c:pt idx="35746">
                  <c:v>1.1025182965968956</c:v>
                </c:pt>
                <c:pt idx="35747">
                  <c:v>1.102462624430774</c:v>
                </c:pt>
                <c:pt idx="35748">
                  <c:v>1.1031285234121719</c:v>
                </c:pt>
                <c:pt idx="35749">
                  <c:v>1.1033923665615941</c:v>
                </c:pt>
                <c:pt idx="35750">
                  <c:v>1.1027181188581285</c:v>
                </c:pt>
                <c:pt idx="35751">
                  <c:v>1.1016527996116832</c:v>
                </c:pt>
                <c:pt idx="35752">
                  <c:v>1.1026527635661683</c:v>
                </c:pt>
                <c:pt idx="35753">
                  <c:v>1.1022949295119735</c:v>
                </c:pt>
                <c:pt idx="35754">
                  <c:v>1.1008035673095982</c:v>
                </c:pt>
                <c:pt idx="35755">
                  <c:v>1.102367939740363</c:v>
                </c:pt>
                <c:pt idx="35756">
                  <c:v>1.1030331245567784</c:v>
                </c:pt>
                <c:pt idx="35757">
                  <c:v>1.1023977157717559</c:v>
                </c:pt>
                <c:pt idx="35758">
                  <c:v>1.103119277419774</c:v>
                </c:pt>
                <c:pt idx="35759">
                  <c:v>1.1022817438172334</c:v>
                </c:pt>
                <c:pt idx="35760">
                  <c:v>1.102565273492343</c:v>
                </c:pt>
                <c:pt idx="35761">
                  <c:v>1.1023546071275052</c:v>
                </c:pt>
                <c:pt idx="35762">
                  <c:v>1.1028237023529304</c:v>
                </c:pt>
                <c:pt idx="35763">
                  <c:v>1.1027647586263705</c:v>
                </c:pt>
                <c:pt idx="35764">
                  <c:v>1.102812953339751</c:v>
                </c:pt>
                <c:pt idx="35765">
                  <c:v>1.1021831030082265</c:v>
                </c:pt>
                <c:pt idx="35766">
                  <c:v>1.1024883463915072</c:v>
                </c:pt>
                <c:pt idx="35767">
                  <c:v>1.1026967129152263</c:v>
                </c:pt>
                <c:pt idx="35768">
                  <c:v>1.1027738541869814</c:v>
                </c:pt>
                <c:pt idx="35769">
                  <c:v>1.1020500836259917</c:v>
                </c:pt>
                <c:pt idx="35770">
                  <c:v>1.1020283192527387</c:v>
                </c:pt>
                <c:pt idx="35771">
                  <c:v>1.1020587121084</c:v>
                </c:pt>
                <c:pt idx="35772">
                  <c:v>1.1029798380187839</c:v>
                </c:pt>
                <c:pt idx="35773">
                  <c:v>1.1030240800608457</c:v>
                </c:pt>
                <c:pt idx="35774">
                  <c:v>1.1035538315391631</c:v>
                </c:pt>
                <c:pt idx="35775">
                  <c:v>1.1024665432157843</c:v>
                </c:pt>
                <c:pt idx="35776">
                  <c:v>1.1026345515951073</c:v>
                </c:pt>
                <c:pt idx="35777">
                  <c:v>1.1017979879324651</c:v>
                </c:pt>
                <c:pt idx="35778">
                  <c:v>1.1023942898797519</c:v>
                </c:pt>
                <c:pt idx="35779">
                  <c:v>1.1036788482144915</c:v>
                </c:pt>
                <c:pt idx="35780">
                  <c:v>1.1031165458118988</c:v>
                </c:pt>
                <c:pt idx="35781">
                  <c:v>1.102426694776359</c:v>
                </c:pt>
                <c:pt idx="35782">
                  <c:v>1.1020126613942145</c:v>
                </c:pt>
                <c:pt idx="35783">
                  <c:v>1.1013885164710502</c:v>
                </c:pt>
                <c:pt idx="35784">
                  <c:v>1.1027692350399307</c:v>
                </c:pt>
                <c:pt idx="35785">
                  <c:v>1.1033908241081496</c:v>
                </c:pt>
                <c:pt idx="35786">
                  <c:v>1.1036951772424499</c:v>
                </c:pt>
                <c:pt idx="35787">
                  <c:v>1.1030921591828897</c:v>
                </c:pt>
                <c:pt idx="35788">
                  <c:v>1.1030969102324084</c:v>
                </c:pt>
                <c:pt idx="35789">
                  <c:v>1.1025687263278801</c:v>
                </c:pt>
                <c:pt idx="35790">
                  <c:v>1.1019776211393559</c:v>
                </c:pt>
                <c:pt idx="35791">
                  <c:v>1.1036852550183065</c:v>
                </c:pt>
                <c:pt idx="35792">
                  <c:v>1.1029991991825669</c:v>
                </c:pt>
                <c:pt idx="35793">
                  <c:v>1.1006420710713714</c:v>
                </c:pt>
                <c:pt idx="35794">
                  <c:v>1.1016463859581256</c:v>
                </c:pt>
                <c:pt idx="35795">
                  <c:v>1.1027536219868803</c:v>
                </c:pt>
                <c:pt idx="35796">
                  <c:v>1.1030810959896176</c:v>
                </c:pt>
                <c:pt idx="35797">
                  <c:v>1.1022669204581033</c:v>
                </c:pt>
                <c:pt idx="35798">
                  <c:v>1.1032621481744016</c:v>
                </c:pt>
                <c:pt idx="35799">
                  <c:v>1.1025635515135228</c:v>
                </c:pt>
                <c:pt idx="35800">
                  <c:v>1.1020985014040612</c:v>
                </c:pt>
                <c:pt idx="35801">
                  <c:v>1.1030731474789617</c:v>
                </c:pt>
                <c:pt idx="35802">
                  <c:v>1.1023996553233737</c:v>
                </c:pt>
                <c:pt idx="35803">
                  <c:v>1.1022266980463062</c:v>
                </c:pt>
                <c:pt idx="35804">
                  <c:v>1.1019278732977489</c:v>
                </c:pt>
                <c:pt idx="35805">
                  <c:v>1.1031856624961729</c:v>
                </c:pt>
                <c:pt idx="35806">
                  <c:v>1.103146365338457</c:v>
                </c:pt>
                <c:pt idx="35807">
                  <c:v>1.1029678550041109</c:v>
                </c:pt>
                <c:pt idx="35808">
                  <c:v>1.1029918476136853</c:v>
                </c:pt>
                <c:pt idx="35809">
                  <c:v>1.1024450476335337</c:v>
                </c:pt>
                <c:pt idx="35810">
                  <c:v>1.1017384996059822</c:v>
                </c:pt>
                <c:pt idx="35811">
                  <c:v>1.1029449693815521</c:v>
                </c:pt>
                <c:pt idx="35812">
                  <c:v>1.1022669204581035</c:v>
                </c:pt>
                <c:pt idx="35813">
                  <c:v>1.1033582852743284</c:v>
                </c:pt>
                <c:pt idx="35814">
                  <c:v>1.1018455056754546</c:v>
                </c:pt>
                <c:pt idx="35815">
                  <c:v>1.1016622288685813</c:v>
                </c:pt>
                <c:pt idx="35816">
                  <c:v>1.1025488377127521</c:v>
                </c:pt>
                <c:pt idx="35817">
                  <c:v>1.1032356633399232</c:v>
                </c:pt>
                <c:pt idx="35818">
                  <c:v>1.1020064987086939</c:v>
                </c:pt>
                <c:pt idx="35819">
                  <c:v>1.1024452160324181</c:v>
                </c:pt>
                <c:pt idx="35820">
                  <c:v>1.1022213191690076</c:v>
                </c:pt>
                <c:pt idx="35821">
                  <c:v>1.1017862873106887</c:v>
                </c:pt>
                <c:pt idx="35822">
                  <c:v>1.1020921921126341</c:v>
                </c:pt>
                <c:pt idx="35823">
                  <c:v>1.1025832536074616</c:v>
                </c:pt>
                <c:pt idx="35824">
                  <c:v>1.1025363408656981</c:v>
                </c:pt>
                <c:pt idx="35825">
                  <c:v>1.1027719655092285</c:v>
                </c:pt>
                <c:pt idx="35826">
                  <c:v>1.1031896931297798</c:v>
                </c:pt>
                <c:pt idx="35827">
                  <c:v>1.1021939452987284</c:v>
                </c:pt>
                <c:pt idx="35828">
                  <c:v>1.1013000170545579</c:v>
                </c:pt>
                <c:pt idx="35829">
                  <c:v>1.102361132790403</c:v>
                </c:pt>
                <c:pt idx="35830">
                  <c:v>1.1010613108294063</c:v>
                </c:pt>
                <c:pt idx="35831">
                  <c:v>1.1021426579692921</c:v>
                </c:pt>
                <c:pt idx="35832">
                  <c:v>1.1022837887797825</c:v>
                </c:pt>
                <c:pt idx="35833">
                  <c:v>1.1029569606356211</c:v>
                </c:pt>
                <c:pt idx="35834">
                  <c:v>1.1019556403933137</c:v>
                </c:pt>
                <c:pt idx="35835">
                  <c:v>1.1020147593921288</c:v>
                </c:pt>
                <c:pt idx="35836">
                  <c:v>1.1032686213735392</c:v>
                </c:pt>
                <c:pt idx="35837">
                  <c:v>1.1019864117353133</c:v>
                </c:pt>
                <c:pt idx="35838">
                  <c:v>1.1028271259692601</c:v>
                </c:pt>
                <c:pt idx="35839">
                  <c:v>1.1018544191087669</c:v>
                </c:pt>
                <c:pt idx="35840">
                  <c:v>1.1020536274925179</c:v>
                </c:pt>
                <c:pt idx="35841">
                  <c:v>1.1022691769719193</c:v>
                </c:pt>
                <c:pt idx="35842">
                  <c:v>1.1019640365373189</c:v>
                </c:pt>
                <c:pt idx="35843">
                  <c:v>1.1034724015715114</c:v>
                </c:pt>
                <c:pt idx="35844">
                  <c:v>1.1029156821994099</c:v>
                </c:pt>
                <c:pt idx="35845">
                  <c:v>1.1023797938317357</c:v>
                </c:pt>
                <c:pt idx="35846">
                  <c:v>1.1016462843242116</c:v>
                </c:pt>
                <c:pt idx="35847">
                  <c:v>1.1034044675025025</c:v>
                </c:pt>
                <c:pt idx="35848">
                  <c:v>1.102729394606182</c:v>
                </c:pt>
                <c:pt idx="35849">
                  <c:v>1.1017355783836755</c:v>
                </c:pt>
                <c:pt idx="35850">
                  <c:v>1.1028118122503803</c:v>
                </c:pt>
                <c:pt idx="35851">
                  <c:v>1.1027569206463685</c:v>
                </c:pt>
                <c:pt idx="35852">
                  <c:v>1.1025369993162903</c:v>
                </c:pt>
                <c:pt idx="35853">
                  <c:v>1.100956335528416</c:v>
                </c:pt>
                <c:pt idx="35854">
                  <c:v>1.1021186670884335</c:v>
                </c:pt>
                <c:pt idx="35855">
                  <c:v>1.1018226960737438</c:v>
                </c:pt>
                <c:pt idx="35856">
                  <c:v>1.1021169394409875</c:v>
                </c:pt>
                <c:pt idx="35857">
                  <c:v>1.1029548947512593</c:v>
                </c:pt>
                <c:pt idx="35858">
                  <c:v>1.1038422961517789</c:v>
                </c:pt>
                <c:pt idx="35859">
                  <c:v>1.1018059889298626</c:v>
                </c:pt>
                <c:pt idx="35860">
                  <c:v>1.1029074652360926</c:v>
                </c:pt>
                <c:pt idx="35861">
                  <c:v>1.1019330983865574</c:v>
                </c:pt>
                <c:pt idx="35862">
                  <c:v>1.1027191426253378</c:v>
                </c:pt>
                <c:pt idx="35863">
                  <c:v>1.1027284253968586</c:v>
                </c:pt>
                <c:pt idx="35864">
                  <c:v>1.1030956274233013</c:v>
                </c:pt>
                <c:pt idx="35865">
                  <c:v>1.102435936720364</c:v>
                </c:pt>
                <c:pt idx="35866">
                  <c:v>1.1024942266093485</c:v>
                </c:pt>
                <c:pt idx="35867">
                  <c:v>1.1026277588505407</c:v>
                </c:pt>
                <c:pt idx="35868">
                  <c:v>1.102898593649378</c:v>
                </c:pt>
                <c:pt idx="35869">
                  <c:v>1.1018955893626763</c:v>
                </c:pt>
                <c:pt idx="35870">
                  <c:v>1.103077422025992</c:v>
                </c:pt>
                <c:pt idx="35871">
                  <c:v>1.1029645165762949</c:v>
                </c:pt>
                <c:pt idx="35872">
                  <c:v>1.102149610479459</c:v>
                </c:pt>
                <c:pt idx="35873">
                  <c:v>1.1024289390467079</c:v>
                </c:pt>
                <c:pt idx="35874">
                  <c:v>1.1020466885053226</c:v>
                </c:pt>
                <c:pt idx="35875">
                  <c:v>1.1015972447127049</c:v>
                </c:pt>
                <c:pt idx="35876">
                  <c:v>1.1029860944946219</c:v>
                </c:pt>
                <c:pt idx="35877">
                  <c:v>1.1037398667523124</c:v>
                </c:pt>
                <c:pt idx="35878">
                  <c:v>1.1028823972639494</c:v>
                </c:pt>
                <c:pt idx="35879">
                  <c:v>1.1025593218589729</c:v>
                </c:pt>
                <c:pt idx="35880">
                  <c:v>1.1025134373333561</c:v>
                </c:pt>
                <c:pt idx="35881">
                  <c:v>1.101683660383717</c:v>
                </c:pt>
                <c:pt idx="35882">
                  <c:v>1.1025041618684166</c:v>
                </c:pt>
                <c:pt idx="35883">
                  <c:v>1.1014555899437135</c:v>
                </c:pt>
                <c:pt idx="35884">
                  <c:v>1.1029911711602856</c:v>
                </c:pt>
                <c:pt idx="35885">
                  <c:v>1.1016599409567895</c:v>
                </c:pt>
                <c:pt idx="35886">
                  <c:v>1.1017432997320264</c:v>
                </c:pt>
                <c:pt idx="35887">
                  <c:v>1.1017884118922021</c:v>
                </c:pt>
                <c:pt idx="35888">
                  <c:v>1.1025194282733677</c:v>
                </c:pt>
                <c:pt idx="35889">
                  <c:v>1.1026116166221203</c:v>
                </c:pt>
                <c:pt idx="35890">
                  <c:v>1.1019592151629587</c:v>
                </c:pt>
                <c:pt idx="35891">
                  <c:v>1.1027668820353977</c:v>
                </c:pt>
                <c:pt idx="35892">
                  <c:v>1.1025272676652753</c:v>
                </c:pt>
                <c:pt idx="35893">
                  <c:v>1.1025568154905696</c:v>
                </c:pt>
                <c:pt idx="35894">
                  <c:v>1.1022816336236112</c:v>
                </c:pt>
                <c:pt idx="35895">
                  <c:v>1.1025982099888927</c:v>
                </c:pt>
                <c:pt idx="35896">
                  <c:v>1.1026891243950681</c:v>
                </c:pt>
                <c:pt idx="35897">
                  <c:v>1.1037967730908154</c:v>
                </c:pt>
                <c:pt idx="35898">
                  <c:v>1.102796056671582</c:v>
                </c:pt>
                <c:pt idx="35899">
                  <c:v>1.1025123050553356</c:v>
                </c:pt>
                <c:pt idx="35900">
                  <c:v>1.1040092480208936</c:v>
                </c:pt>
                <c:pt idx="35901">
                  <c:v>1.1024403555766393</c:v>
                </c:pt>
                <c:pt idx="35902">
                  <c:v>1.1010681514475109</c:v>
                </c:pt>
                <c:pt idx="35903">
                  <c:v>1.1027692103638613</c:v>
                </c:pt>
                <c:pt idx="35904">
                  <c:v>1.1028104662652496</c:v>
                </c:pt>
                <c:pt idx="35905">
                  <c:v>1.1025831947684392</c:v>
                </c:pt>
                <c:pt idx="35906">
                  <c:v>1.1033810091318101</c:v>
                </c:pt>
                <c:pt idx="35907">
                  <c:v>1.1029154954781386</c:v>
                </c:pt>
                <c:pt idx="35908">
                  <c:v>1.1014658531663915</c:v>
                </c:pt>
                <c:pt idx="35909">
                  <c:v>1.102297047523825</c:v>
                </c:pt>
                <c:pt idx="35910">
                  <c:v>1.103199715820002</c:v>
                </c:pt>
                <c:pt idx="35911">
                  <c:v>1.1031517470205852</c:v>
                </c:pt>
                <c:pt idx="35912">
                  <c:v>1.1034671663871376</c:v>
                </c:pt>
                <c:pt idx="35913">
                  <c:v>1.1021111199841909</c:v>
                </c:pt>
                <c:pt idx="35914">
                  <c:v>1.1029354112738108</c:v>
                </c:pt>
                <c:pt idx="35915">
                  <c:v>1.1017615369228577</c:v>
                </c:pt>
                <c:pt idx="35916">
                  <c:v>1.102432691629383</c:v>
                </c:pt>
                <c:pt idx="35917">
                  <c:v>1.1026451474882217</c:v>
                </c:pt>
                <c:pt idx="35918">
                  <c:v>1.1022167915012189</c:v>
                </c:pt>
                <c:pt idx="35919">
                  <c:v>1.1015614467955692</c:v>
                </c:pt>
                <c:pt idx="35920">
                  <c:v>1.1028788172716848</c:v>
                </c:pt>
                <c:pt idx="35921">
                  <c:v>1.1031136442913698</c:v>
                </c:pt>
                <c:pt idx="35922">
                  <c:v>1.1024443951273593</c:v>
                </c:pt>
                <c:pt idx="35923">
                  <c:v>1.1028460888355227</c:v>
                </c:pt>
                <c:pt idx="35924">
                  <c:v>1.1033075202097826</c:v>
                </c:pt>
                <c:pt idx="35925">
                  <c:v>1.1022924482215894</c:v>
                </c:pt>
                <c:pt idx="35926">
                  <c:v>1.1022917126428533</c:v>
                </c:pt>
                <c:pt idx="35927">
                  <c:v>1.10222436094218</c:v>
                </c:pt>
                <c:pt idx="35928">
                  <c:v>1.1013303914899863</c:v>
                </c:pt>
                <c:pt idx="35929">
                  <c:v>1.1040177562044673</c:v>
                </c:pt>
                <c:pt idx="35930">
                  <c:v>1.1024829911071816</c:v>
                </c:pt>
                <c:pt idx="35931">
                  <c:v>1.1024317081632207</c:v>
                </c:pt>
                <c:pt idx="35932">
                  <c:v>1.1027164569521795</c:v>
                </c:pt>
                <c:pt idx="35933">
                  <c:v>1.102419825428137</c:v>
                </c:pt>
                <c:pt idx="35934">
                  <c:v>1.1029036792060036</c:v>
                </c:pt>
                <c:pt idx="35935">
                  <c:v>1.1017822927208385</c:v>
                </c:pt>
                <c:pt idx="35936">
                  <c:v>1.1036573969361538</c:v>
                </c:pt>
                <c:pt idx="35937">
                  <c:v>1.103579857279918</c:v>
                </c:pt>
                <c:pt idx="35938">
                  <c:v>1.1017719841307985</c:v>
                </c:pt>
                <c:pt idx="35939">
                  <c:v>1.1020794824164659</c:v>
                </c:pt>
                <c:pt idx="35940">
                  <c:v>1.1024569191196809</c:v>
                </c:pt>
                <c:pt idx="35941">
                  <c:v>1.1036653320989922</c:v>
                </c:pt>
                <c:pt idx="35942">
                  <c:v>1.1029723049837485</c:v>
                </c:pt>
                <c:pt idx="35943">
                  <c:v>1.102664883531961</c:v>
                </c:pt>
                <c:pt idx="35944">
                  <c:v>1.1014831569273806</c:v>
                </c:pt>
                <c:pt idx="35945">
                  <c:v>1.10267091079741</c:v>
                </c:pt>
                <c:pt idx="35946">
                  <c:v>1.1023155873545614</c:v>
                </c:pt>
                <c:pt idx="35947">
                  <c:v>1.1038785975794154</c:v>
                </c:pt>
                <c:pt idx="35948">
                  <c:v>1.1023900327825347</c:v>
                </c:pt>
                <c:pt idx="35949">
                  <c:v>1.1031539164071782</c:v>
                </c:pt>
                <c:pt idx="35950">
                  <c:v>1.1014542182746103</c:v>
                </c:pt>
                <c:pt idx="35951">
                  <c:v>1.1013281591937487</c:v>
                </c:pt>
                <c:pt idx="35952">
                  <c:v>1.1035105447760298</c:v>
                </c:pt>
                <c:pt idx="35953">
                  <c:v>1.1021720976444953</c:v>
                </c:pt>
                <c:pt idx="35954">
                  <c:v>1.1029752660280909</c:v>
                </c:pt>
                <c:pt idx="35955">
                  <c:v>1.102223913696011</c:v>
                </c:pt>
                <c:pt idx="35956">
                  <c:v>1.1039427774314736</c:v>
                </c:pt>
                <c:pt idx="35957">
                  <c:v>1.1032634033028776</c:v>
                </c:pt>
                <c:pt idx="35958">
                  <c:v>1.1030451162170165</c:v>
                </c:pt>
                <c:pt idx="35959">
                  <c:v>1.1035029606359961</c:v>
                </c:pt>
                <c:pt idx="35960">
                  <c:v>1.1027338842516115</c:v>
                </c:pt>
                <c:pt idx="35961">
                  <c:v>1.1036964926148942</c:v>
                </c:pt>
                <c:pt idx="35962">
                  <c:v>1.1016729011860811</c:v>
                </c:pt>
                <c:pt idx="35963">
                  <c:v>1.1017762935473314</c:v>
                </c:pt>
                <c:pt idx="35964">
                  <c:v>1.1017491587704598</c:v>
                </c:pt>
                <c:pt idx="35965">
                  <c:v>1.1029063794543119</c:v>
                </c:pt>
                <c:pt idx="35966">
                  <c:v>1.102885905744823</c:v>
                </c:pt>
                <c:pt idx="35967">
                  <c:v>1.102700685975829</c:v>
                </c:pt>
                <c:pt idx="35968">
                  <c:v>1.1025009272819641</c:v>
                </c:pt>
                <c:pt idx="35969">
                  <c:v>1.1021621921789835</c:v>
                </c:pt>
                <c:pt idx="35970">
                  <c:v>1.1020082499193069</c:v>
                </c:pt>
                <c:pt idx="35971">
                  <c:v>1.1021514958711274</c:v>
                </c:pt>
                <c:pt idx="35972">
                  <c:v>1.1022771991166822</c:v>
                </c:pt>
                <c:pt idx="35973">
                  <c:v>1.1030668469113563</c:v>
                </c:pt>
                <c:pt idx="35974">
                  <c:v>1.1020846373241937</c:v>
                </c:pt>
                <c:pt idx="35975">
                  <c:v>1.1013649253094671</c:v>
                </c:pt>
                <c:pt idx="35976">
                  <c:v>1.1020256386159111</c:v>
                </c:pt>
                <c:pt idx="35977">
                  <c:v>1.1021654333768844</c:v>
                </c:pt>
                <c:pt idx="35978">
                  <c:v>1.1029557028145025</c:v>
                </c:pt>
                <c:pt idx="35979">
                  <c:v>1.1013936953152057</c:v>
                </c:pt>
                <c:pt idx="35980">
                  <c:v>1.1037646831181185</c:v>
                </c:pt>
                <c:pt idx="35981">
                  <c:v>1.1025730081934915</c:v>
                </c:pt>
                <c:pt idx="35982">
                  <c:v>1.1032429201529259</c:v>
                </c:pt>
                <c:pt idx="35983">
                  <c:v>1.1020265272998988</c:v>
                </c:pt>
                <c:pt idx="35984">
                  <c:v>1.1017992525161691</c:v>
                </c:pt>
                <c:pt idx="35985">
                  <c:v>1.1018970989587229</c:v>
                </c:pt>
                <c:pt idx="35986">
                  <c:v>1.1021392386996784</c:v>
                </c:pt>
                <c:pt idx="35987">
                  <c:v>1.1024346334508754</c:v>
                </c:pt>
                <c:pt idx="35988">
                  <c:v>1.1027672422143899</c:v>
                </c:pt>
                <c:pt idx="35989">
                  <c:v>1.1022226157407096</c:v>
                </c:pt>
                <c:pt idx="35990">
                  <c:v>1.1033677500073265</c:v>
                </c:pt>
                <c:pt idx="35991">
                  <c:v>1.1041357715927644</c:v>
                </c:pt>
                <c:pt idx="35992">
                  <c:v>1.1017424326681959</c:v>
                </c:pt>
                <c:pt idx="35993">
                  <c:v>1.1020421559677418</c:v>
                </c:pt>
                <c:pt idx="35994">
                  <c:v>1.1033582729685096</c:v>
                </c:pt>
                <c:pt idx="35995">
                  <c:v>1.1027341622019065</c:v>
                </c:pt>
                <c:pt idx="35996">
                  <c:v>1.1018635316976408</c:v>
                </c:pt>
                <c:pt idx="35997">
                  <c:v>1.103446155503619</c:v>
                </c:pt>
                <c:pt idx="35998">
                  <c:v>1.1029041349244793</c:v>
                </c:pt>
                <c:pt idx="35999">
                  <c:v>1.1023379061234937</c:v>
                </c:pt>
                <c:pt idx="36000">
                  <c:v>1.1026186498194739</c:v>
                </c:pt>
                <c:pt idx="36001">
                  <c:v>1.1017952915478881</c:v>
                </c:pt>
                <c:pt idx="36002">
                  <c:v>1.1027735040014734</c:v>
                </c:pt>
                <c:pt idx="36003">
                  <c:v>1.1021142745578407</c:v>
                </c:pt>
                <c:pt idx="36004">
                  <c:v>1.1033688938608204</c:v>
                </c:pt>
                <c:pt idx="36005">
                  <c:v>1.1026697764766251</c:v>
                </c:pt>
                <c:pt idx="36006">
                  <c:v>1.1027531601498508</c:v>
                </c:pt>
                <c:pt idx="36007">
                  <c:v>1.1020977335962432</c:v>
                </c:pt>
                <c:pt idx="36008">
                  <c:v>1.1015918415834345</c:v>
                </c:pt>
                <c:pt idx="36009">
                  <c:v>1.1021498468602933</c:v>
                </c:pt>
                <c:pt idx="36010">
                  <c:v>1.1027937285358931</c:v>
                </c:pt>
                <c:pt idx="36011">
                  <c:v>1.1038763931687932</c:v>
                </c:pt>
                <c:pt idx="36012">
                  <c:v>1.102735037234376</c:v>
                </c:pt>
                <c:pt idx="36013">
                  <c:v>1.1023803995822536</c:v>
                </c:pt>
                <c:pt idx="36014">
                  <c:v>1.1034035748144817</c:v>
                </c:pt>
                <c:pt idx="36015">
                  <c:v>1.1027318360952549</c:v>
                </c:pt>
                <c:pt idx="36016">
                  <c:v>1.1017050095232357</c:v>
                </c:pt>
                <c:pt idx="36017">
                  <c:v>1.102330529712332</c:v>
                </c:pt>
                <c:pt idx="36018">
                  <c:v>1.1025313586204526</c:v>
                </c:pt>
                <c:pt idx="36019">
                  <c:v>1.1018797306939598</c:v>
                </c:pt>
                <c:pt idx="36020">
                  <c:v>1.1027526214434156</c:v>
                </c:pt>
                <c:pt idx="36021">
                  <c:v>1.1034200300240113</c:v>
                </c:pt>
                <c:pt idx="36022">
                  <c:v>1.1022875735100397</c:v>
                </c:pt>
                <c:pt idx="36023">
                  <c:v>1.1036019516793767</c:v>
                </c:pt>
                <c:pt idx="36024">
                  <c:v>1.1032182459391311</c:v>
                </c:pt>
                <c:pt idx="36025">
                  <c:v>1.1023182354585996</c:v>
                </c:pt>
                <c:pt idx="36026">
                  <c:v>1.1020677302790398</c:v>
                </c:pt>
                <c:pt idx="36027">
                  <c:v>1.1032660303265895</c:v>
                </c:pt>
                <c:pt idx="36028">
                  <c:v>1.1026543693795994</c:v>
                </c:pt>
                <c:pt idx="36029">
                  <c:v>1.1013037925912037</c:v>
                </c:pt>
                <c:pt idx="36030">
                  <c:v>1.1019704094102416</c:v>
                </c:pt>
                <c:pt idx="36031">
                  <c:v>1.102910063970526</c:v>
                </c:pt>
                <c:pt idx="36032">
                  <c:v>1.1030070144534561</c:v>
                </c:pt>
                <c:pt idx="36033">
                  <c:v>1.102488388305823</c:v>
                </c:pt>
                <c:pt idx="36034">
                  <c:v>1.1033224878814181</c:v>
                </c:pt>
                <c:pt idx="36035">
                  <c:v>1.1019588224861123</c:v>
                </c:pt>
                <c:pt idx="36036">
                  <c:v>1.1017722044085767</c:v>
                </c:pt>
                <c:pt idx="36037">
                  <c:v>1.1031541567790899</c:v>
                </c:pt>
                <c:pt idx="36038">
                  <c:v>1.102335451441578</c:v>
                </c:pt>
                <c:pt idx="36039">
                  <c:v>1.1028570219393283</c:v>
                </c:pt>
                <c:pt idx="36040">
                  <c:v>1.1035779974860638</c:v>
                </c:pt>
                <c:pt idx="36041">
                  <c:v>1.1022862572620178</c:v>
                </c:pt>
                <c:pt idx="36042">
                  <c:v>1.1030969542896196</c:v>
                </c:pt>
                <c:pt idx="36043">
                  <c:v>1.1013475033387599</c:v>
                </c:pt>
                <c:pt idx="36044">
                  <c:v>1.1021331807565782</c:v>
                </c:pt>
                <c:pt idx="36045">
                  <c:v>1.1033268417997397</c:v>
                </c:pt>
                <c:pt idx="36046">
                  <c:v>1.1022453947718187</c:v>
                </c:pt>
                <c:pt idx="36047">
                  <c:v>1.1028248006035053</c:v>
                </c:pt>
                <c:pt idx="36048">
                  <c:v>1.1017547648724755</c:v>
                </c:pt>
                <c:pt idx="36049">
                  <c:v>1.1033794848033005</c:v>
                </c:pt>
                <c:pt idx="36050">
                  <c:v>1.1036561929307707</c:v>
                </c:pt>
                <c:pt idx="36051">
                  <c:v>1.1020715507782859</c:v>
                </c:pt>
                <c:pt idx="36052">
                  <c:v>1.1020790738906476</c:v>
                </c:pt>
                <c:pt idx="36053">
                  <c:v>1.1021181824816739</c:v>
                </c:pt>
                <c:pt idx="36054">
                  <c:v>1.103083663881145</c:v>
                </c:pt>
                <c:pt idx="36055">
                  <c:v>1.1026161122736469</c:v>
                </c:pt>
                <c:pt idx="36056">
                  <c:v>1.1029916216303186</c:v>
                </c:pt>
                <c:pt idx="36057">
                  <c:v>1.1019172450529069</c:v>
                </c:pt>
                <c:pt idx="36058">
                  <c:v>1.1020181876912689</c:v>
                </c:pt>
                <c:pt idx="36059">
                  <c:v>1.1027914248680049</c:v>
                </c:pt>
                <c:pt idx="36060">
                  <c:v>1.1031115708368417</c:v>
                </c:pt>
                <c:pt idx="36061">
                  <c:v>1.1013893175966014</c:v>
                </c:pt>
                <c:pt idx="36062">
                  <c:v>1.1025493038200525</c:v>
                </c:pt>
                <c:pt idx="36063">
                  <c:v>1.1021296304757415</c:v>
                </c:pt>
                <c:pt idx="36064">
                  <c:v>1.1031374329078163</c:v>
                </c:pt>
                <c:pt idx="36065">
                  <c:v>1.1027320002532921</c:v>
                </c:pt>
                <c:pt idx="36066">
                  <c:v>1.1020448529152769</c:v>
                </c:pt>
                <c:pt idx="36067">
                  <c:v>1.1029907280183726</c:v>
                </c:pt>
                <c:pt idx="36068">
                  <c:v>1.1017758765236292</c:v>
                </c:pt>
                <c:pt idx="36069">
                  <c:v>1.1023045910715077</c:v>
                </c:pt>
                <c:pt idx="36070">
                  <c:v>1.1029427400065552</c:v>
                </c:pt>
                <c:pt idx="36071">
                  <c:v>1.1033948158681521</c:v>
                </c:pt>
                <c:pt idx="36072">
                  <c:v>1.102475986091354</c:v>
                </c:pt>
                <c:pt idx="36073">
                  <c:v>1.1027078601574949</c:v>
                </c:pt>
                <c:pt idx="36074">
                  <c:v>1.1027957431891349</c:v>
                </c:pt>
                <c:pt idx="36075">
                  <c:v>1.1039527027885729</c:v>
                </c:pt>
                <c:pt idx="36076">
                  <c:v>1.1018808599658292</c:v>
                </c:pt>
                <c:pt idx="36077">
                  <c:v>1.1026192219234661</c:v>
                </c:pt>
                <c:pt idx="36078">
                  <c:v>1.1022524675032526</c:v>
                </c:pt>
                <c:pt idx="36079">
                  <c:v>1.1021787994389789</c:v>
                </c:pt>
                <c:pt idx="36080">
                  <c:v>1.1016354776224535</c:v>
                </c:pt>
                <c:pt idx="36081">
                  <c:v>1.1034534419261033</c:v>
                </c:pt>
                <c:pt idx="36082">
                  <c:v>1.1027274945753076</c:v>
                </c:pt>
                <c:pt idx="36083">
                  <c:v>1.1027804023963614</c:v>
                </c:pt>
                <c:pt idx="36084">
                  <c:v>1.1030043238281375</c:v>
                </c:pt>
                <c:pt idx="36085">
                  <c:v>1.102419320986902</c:v>
                </c:pt>
                <c:pt idx="36086">
                  <c:v>1.1027915942392765</c:v>
                </c:pt>
                <c:pt idx="36087">
                  <c:v>1.1024152541727343</c:v>
                </c:pt>
                <c:pt idx="36088">
                  <c:v>1.1022628688509744</c:v>
                </c:pt>
                <c:pt idx="36089">
                  <c:v>1.1033115126910296</c:v>
                </c:pt>
                <c:pt idx="36090">
                  <c:v>1.1038021372717404</c:v>
                </c:pt>
                <c:pt idx="36091">
                  <c:v>1.1029767612052055</c:v>
                </c:pt>
                <c:pt idx="36092">
                  <c:v>1.103384607358717</c:v>
                </c:pt>
                <c:pt idx="36093">
                  <c:v>1.1029829974782295</c:v>
                </c:pt>
                <c:pt idx="36094">
                  <c:v>1.103539735171128</c:v>
                </c:pt>
                <c:pt idx="36095">
                  <c:v>1.1023457265590282</c:v>
                </c:pt>
                <c:pt idx="36096">
                  <c:v>1.1024136353101688</c:v>
                </c:pt>
                <c:pt idx="36097">
                  <c:v>1.101847079794172</c:v>
                </c:pt>
                <c:pt idx="36098">
                  <c:v>1.1031917550281596</c:v>
                </c:pt>
                <c:pt idx="36099">
                  <c:v>1.1018821662818683</c:v>
                </c:pt>
                <c:pt idx="36100">
                  <c:v>1.1019399813715218</c:v>
                </c:pt>
                <c:pt idx="36101">
                  <c:v>1.1020049014495776</c:v>
                </c:pt>
                <c:pt idx="36102">
                  <c:v>1.1026039996464743</c:v>
                </c:pt>
                <c:pt idx="36103">
                  <c:v>1.1020106862951777</c:v>
                </c:pt>
                <c:pt idx="36104">
                  <c:v>1.1018695145482553</c:v>
                </c:pt>
                <c:pt idx="36105">
                  <c:v>1.1025582876324873</c:v>
                </c:pt>
                <c:pt idx="36106">
                  <c:v>1.1027359314161405</c:v>
                </c:pt>
                <c:pt idx="36107">
                  <c:v>1.1025613879006571</c:v>
                </c:pt>
                <c:pt idx="36108">
                  <c:v>1.1023422855952738</c:v>
                </c:pt>
                <c:pt idx="36109">
                  <c:v>1.1029223383313078</c:v>
                </c:pt>
                <c:pt idx="36110">
                  <c:v>1.1009977860068321</c:v>
                </c:pt>
                <c:pt idx="36111">
                  <c:v>1.102872777017784</c:v>
                </c:pt>
                <c:pt idx="36112">
                  <c:v>1.1031904767631997</c:v>
                </c:pt>
                <c:pt idx="36113">
                  <c:v>1.102974791171194</c:v>
                </c:pt>
                <c:pt idx="36114">
                  <c:v>1.1030832241630399</c:v>
                </c:pt>
                <c:pt idx="36115">
                  <c:v>1.1018252235707968</c:v>
                </c:pt>
                <c:pt idx="36116">
                  <c:v>1.1024463433860758</c:v>
                </c:pt>
                <c:pt idx="36117">
                  <c:v>1.1040322676355547</c:v>
                </c:pt>
                <c:pt idx="36118">
                  <c:v>1.1029740867225781</c:v>
                </c:pt>
                <c:pt idx="36119">
                  <c:v>1.103243089573869</c:v>
                </c:pt>
                <c:pt idx="36120">
                  <c:v>1.1026836053164293</c:v>
                </c:pt>
                <c:pt idx="36121">
                  <c:v>1.1010259186301183</c:v>
                </c:pt>
                <c:pt idx="36122">
                  <c:v>1.1012581596749165</c:v>
                </c:pt>
                <c:pt idx="36123">
                  <c:v>1.1033105254952995</c:v>
                </c:pt>
                <c:pt idx="36124">
                  <c:v>1.1037202567222233</c:v>
                </c:pt>
                <c:pt idx="36125">
                  <c:v>1.1040483372017504</c:v>
                </c:pt>
                <c:pt idx="36126">
                  <c:v>1.102609920567635</c:v>
                </c:pt>
                <c:pt idx="36127">
                  <c:v>1.1022891199818288</c:v>
                </c:pt>
                <c:pt idx="36128">
                  <c:v>1.1030125807801892</c:v>
                </c:pt>
                <c:pt idx="36129">
                  <c:v>1.1023694782380207</c:v>
                </c:pt>
                <c:pt idx="36130">
                  <c:v>1.1040496755957976</c:v>
                </c:pt>
                <c:pt idx="36131">
                  <c:v>1.1024826681307323</c:v>
                </c:pt>
                <c:pt idx="36132">
                  <c:v>1.1032044441138855</c:v>
                </c:pt>
                <c:pt idx="36133">
                  <c:v>1.1026460054077241</c:v>
                </c:pt>
                <c:pt idx="36134">
                  <c:v>1.1029467725522015</c:v>
                </c:pt>
                <c:pt idx="36135">
                  <c:v>1.1032058588403395</c:v>
                </c:pt>
                <c:pt idx="36136">
                  <c:v>1.103128627175882</c:v>
                </c:pt>
                <c:pt idx="36137">
                  <c:v>1.1025268602993392</c:v>
                </c:pt>
                <c:pt idx="36138">
                  <c:v>1.1023821521091646</c:v>
                </c:pt>
                <c:pt idx="36139">
                  <c:v>1.1033656598366626</c:v>
                </c:pt>
                <c:pt idx="36140">
                  <c:v>1.1017846024038702</c:v>
                </c:pt>
                <c:pt idx="36141">
                  <c:v>1.1031570768482162</c:v>
                </c:pt>
                <c:pt idx="36142">
                  <c:v>1.10264619210714</c:v>
                </c:pt>
                <c:pt idx="36143">
                  <c:v>1.101946129673832</c:v>
                </c:pt>
                <c:pt idx="36144">
                  <c:v>1.1028343414135033</c:v>
                </c:pt>
                <c:pt idx="36145">
                  <c:v>1.1022212301462972</c:v>
                </c:pt>
                <c:pt idx="36146">
                  <c:v>1.1023808919074056</c:v>
                </c:pt>
                <c:pt idx="36147">
                  <c:v>1.1035109761731048</c:v>
                </c:pt>
                <c:pt idx="36148">
                  <c:v>1.103609664279557</c:v>
                </c:pt>
                <c:pt idx="36149">
                  <c:v>1.1021656530385386</c:v>
                </c:pt>
                <c:pt idx="36150">
                  <c:v>1.1028492097821281</c:v>
                </c:pt>
                <c:pt idx="36151">
                  <c:v>1.1035230512955794</c:v>
                </c:pt>
                <c:pt idx="36152">
                  <c:v>1.102230442050913</c:v>
                </c:pt>
                <c:pt idx="36153">
                  <c:v>1.1021669709496369</c:v>
                </c:pt>
                <c:pt idx="36154">
                  <c:v>1.1034225063524381</c:v>
                </c:pt>
                <c:pt idx="36155">
                  <c:v>1.101968534189627</c:v>
                </c:pt>
                <c:pt idx="36156">
                  <c:v>1.1020513944185328</c:v>
                </c:pt>
                <c:pt idx="36157">
                  <c:v>1.1031542133275045</c:v>
                </c:pt>
                <c:pt idx="36158">
                  <c:v>1.1022774214910747</c:v>
                </c:pt>
                <c:pt idx="36159">
                  <c:v>1.1017017508096829</c:v>
                </c:pt>
                <c:pt idx="36160">
                  <c:v>1.1027083108225058</c:v>
                </c:pt>
                <c:pt idx="36161">
                  <c:v>1.1021108763266305</c:v>
                </c:pt>
                <c:pt idx="36162">
                  <c:v>1.1017431509997762</c:v>
                </c:pt>
                <c:pt idx="36163">
                  <c:v>1.1028803893595562</c:v>
                </c:pt>
                <c:pt idx="36164">
                  <c:v>1.1026062238003314</c:v>
                </c:pt>
                <c:pt idx="36165">
                  <c:v>1.1034020675871008</c:v>
                </c:pt>
                <c:pt idx="36166">
                  <c:v>1.1017553155471289</c:v>
                </c:pt>
                <c:pt idx="36167">
                  <c:v>1.1028995066371472</c:v>
                </c:pt>
                <c:pt idx="36168">
                  <c:v>1.1008606880698704</c:v>
                </c:pt>
                <c:pt idx="36169">
                  <c:v>1.1021239298831575</c:v>
                </c:pt>
                <c:pt idx="36170">
                  <c:v>1.1025878588840736</c:v>
                </c:pt>
                <c:pt idx="36171">
                  <c:v>1.1039519781419247</c:v>
                </c:pt>
                <c:pt idx="36172">
                  <c:v>1.1018015067479876</c:v>
                </c:pt>
                <c:pt idx="36173">
                  <c:v>1.1017629786667869</c:v>
                </c:pt>
                <c:pt idx="36174">
                  <c:v>1.1025053183239539</c:v>
                </c:pt>
                <c:pt idx="36175">
                  <c:v>1.1024736902514014</c:v>
                </c:pt>
                <c:pt idx="36176">
                  <c:v>1.1015643867818754</c:v>
                </c:pt>
                <c:pt idx="36177">
                  <c:v>1.1019306812622724</c:v>
                </c:pt>
                <c:pt idx="36178">
                  <c:v>1.1032891612865643</c:v>
                </c:pt>
                <c:pt idx="36179">
                  <c:v>1.1030271839647197</c:v>
                </c:pt>
                <c:pt idx="36180">
                  <c:v>1.1030717450738163</c:v>
                </c:pt>
                <c:pt idx="36181">
                  <c:v>1.1017540064151399</c:v>
                </c:pt>
                <c:pt idx="36182">
                  <c:v>1.1015741409963187</c:v>
                </c:pt>
                <c:pt idx="36183">
                  <c:v>1.1030554713446885</c:v>
                </c:pt>
                <c:pt idx="36184">
                  <c:v>1.1028232891590526</c:v>
                </c:pt>
                <c:pt idx="36185">
                  <c:v>1.1039770008039687</c:v>
                </c:pt>
                <c:pt idx="36186">
                  <c:v>1.1036403360153699</c:v>
                </c:pt>
                <c:pt idx="36187">
                  <c:v>1.1032394513478945</c:v>
                </c:pt>
                <c:pt idx="36188">
                  <c:v>1.1033509195900917</c:v>
                </c:pt>
                <c:pt idx="36189">
                  <c:v>1.1034626982124298</c:v>
                </c:pt>
                <c:pt idx="36190">
                  <c:v>1.1031270288018082</c:v>
                </c:pt>
                <c:pt idx="36191">
                  <c:v>1.1028727046131543</c:v>
                </c:pt>
                <c:pt idx="36192">
                  <c:v>1.102179636905029</c:v>
                </c:pt>
                <c:pt idx="36193">
                  <c:v>1.1027371470538296</c:v>
                </c:pt>
                <c:pt idx="36194">
                  <c:v>1.1026296395477624</c:v>
                </c:pt>
                <c:pt idx="36195">
                  <c:v>1.1032442755850449</c:v>
                </c:pt>
                <c:pt idx="36196">
                  <c:v>1.1035949523243067</c:v>
                </c:pt>
                <c:pt idx="36197">
                  <c:v>1.1027289296427603</c:v>
                </c:pt>
                <c:pt idx="36198">
                  <c:v>1.1038434473234811</c:v>
                </c:pt>
                <c:pt idx="36199">
                  <c:v>1.1017377737219172</c:v>
                </c:pt>
                <c:pt idx="36200">
                  <c:v>1.1021912985838334</c:v>
                </c:pt>
                <c:pt idx="36201">
                  <c:v>1.101670785389421</c:v>
                </c:pt>
                <c:pt idx="36202">
                  <c:v>1.1034192666563916</c:v>
                </c:pt>
                <c:pt idx="36203">
                  <c:v>1.1026698659986187</c:v>
                </c:pt>
                <c:pt idx="36204">
                  <c:v>1.1031862551162681</c:v>
                </c:pt>
                <c:pt idx="36205">
                  <c:v>1.102649475412268</c:v>
                </c:pt>
                <c:pt idx="36206">
                  <c:v>1.1033760779638202</c:v>
                </c:pt>
                <c:pt idx="36207">
                  <c:v>1.1025038712761306</c:v>
                </c:pt>
                <c:pt idx="36208">
                  <c:v>1.101922635418155</c:v>
                </c:pt>
                <c:pt idx="36209">
                  <c:v>1.1033772313944077</c:v>
                </c:pt>
                <c:pt idx="36210">
                  <c:v>1.1035239307949001</c:v>
                </c:pt>
                <c:pt idx="36211">
                  <c:v>1.1025854794321506</c:v>
                </c:pt>
                <c:pt idx="36212">
                  <c:v>1.1018235947598796</c:v>
                </c:pt>
                <c:pt idx="36213">
                  <c:v>1.1021924310118711</c:v>
                </c:pt>
                <c:pt idx="36214">
                  <c:v>1.1026882184710884</c:v>
                </c:pt>
                <c:pt idx="36215">
                  <c:v>1.1022829887161381</c:v>
                </c:pt>
                <c:pt idx="36216">
                  <c:v>1.1028268249807811</c:v>
                </c:pt>
                <c:pt idx="36217">
                  <c:v>1.1033408725148903</c:v>
                </c:pt>
                <c:pt idx="36218">
                  <c:v>1.1025310547224312</c:v>
                </c:pt>
                <c:pt idx="36219">
                  <c:v>1.1020224461877868</c:v>
                </c:pt>
                <c:pt idx="36220">
                  <c:v>1.1021139751656959</c:v>
                </c:pt>
                <c:pt idx="36221">
                  <c:v>1.1025669342846736</c:v>
                </c:pt>
                <c:pt idx="36222">
                  <c:v>1.1041752791811783</c:v>
                </c:pt>
                <c:pt idx="36223">
                  <c:v>1.1021176979197742</c:v>
                </c:pt>
                <c:pt idx="36224">
                  <c:v>1.1023787667983704</c:v>
                </c:pt>
                <c:pt idx="36225">
                  <c:v>1.1029380935463409</c:v>
                </c:pt>
                <c:pt idx="36226">
                  <c:v>1.1019655503734094</c:v>
                </c:pt>
                <c:pt idx="36227">
                  <c:v>1.101907135209657</c:v>
                </c:pt>
                <c:pt idx="36228">
                  <c:v>1.1028605172704482</c:v>
                </c:pt>
                <c:pt idx="36229">
                  <c:v>1.102855004512536</c:v>
                </c:pt>
                <c:pt idx="36230">
                  <c:v>1.1038287827822595</c:v>
                </c:pt>
                <c:pt idx="36231">
                  <c:v>1.1025954908793203</c:v>
                </c:pt>
                <c:pt idx="36232">
                  <c:v>1.1034200772980791</c:v>
                </c:pt>
                <c:pt idx="36233">
                  <c:v>1.1031506576159797</c:v>
                </c:pt>
                <c:pt idx="36234">
                  <c:v>1.1027181060047115</c:v>
                </c:pt>
                <c:pt idx="36235">
                  <c:v>1.1017030171724074</c:v>
                </c:pt>
                <c:pt idx="36236">
                  <c:v>1.1024445822933278</c:v>
                </c:pt>
                <c:pt idx="36237">
                  <c:v>1.1047758001019612</c:v>
                </c:pt>
                <c:pt idx="36238">
                  <c:v>1.1019666760538052</c:v>
                </c:pt>
                <c:pt idx="36239">
                  <c:v>1.1023372246985592</c:v>
                </c:pt>
                <c:pt idx="36240">
                  <c:v>1.1021151575427981</c:v>
                </c:pt>
                <c:pt idx="36241">
                  <c:v>1.1019788116293914</c:v>
                </c:pt>
                <c:pt idx="36242">
                  <c:v>1.101934566284851</c:v>
                </c:pt>
                <c:pt idx="36243">
                  <c:v>1.1019998730346825</c:v>
                </c:pt>
                <c:pt idx="36244">
                  <c:v>1.101849531903367</c:v>
                </c:pt>
                <c:pt idx="36245">
                  <c:v>1.103134729739438</c:v>
                </c:pt>
                <c:pt idx="36246">
                  <c:v>1.1034043344537079</c:v>
                </c:pt>
                <c:pt idx="36247">
                  <c:v>1.1008221058513321</c:v>
                </c:pt>
                <c:pt idx="36248">
                  <c:v>1.102578388238354</c:v>
                </c:pt>
                <c:pt idx="36249">
                  <c:v>1.1036467900639364</c:v>
                </c:pt>
                <c:pt idx="36250">
                  <c:v>1.1030178510290434</c:v>
                </c:pt>
                <c:pt idx="36251">
                  <c:v>1.1021322423183415</c:v>
                </c:pt>
                <c:pt idx="36252">
                  <c:v>1.1027804503591934</c:v>
                </c:pt>
                <c:pt idx="36253">
                  <c:v>1.1036793246029275</c:v>
                </c:pt>
                <c:pt idx="36254">
                  <c:v>1.1034687338581841</c:v>
                </c:pt>
                <c:pt idx="36255">
                  <c:v>1.1018625944172773</c:v>
                </c:pt>
                <c:pt idx="36256">
                  <c:v>1.1035067085138606</c:v>
                </c:pt>
                <c:pt idx="36257">
                  <c:v>1.1027321143741016</c:v>
                </c:pt>
                <c:pt idx="36258">
                  <c:v>1.102070015298015</c:v>
                </c:pt>
                <c:pt idx="36259">
                  <c:v>1.1012474124412095</c:v>
                </c:pt>
                <c:pt idx="36260">
                  <c:v>1.1019752513117902</c:v>
                </c:pt>
                <c:pt idx="36261">
                  <c:v>1.1032743244049392</c:v>
                </c:pt>
                <c:pt idx="36262">
                  <c:v>1.103022396895478</c:v>
                </c:pt>
                <c:pt idx="36263">
                  <c:v>1.1024637814174636</c:v>
                </c:pt>
                <c:pt idx="36264">
                  <c:v>1.101824640592113</c:v>
                </c:pt>
                <c:pt idx="36265">
                  <c:v>1.1028947572586605</c:v>
                </c:pt>
                <c:pt idx="36266">
                  <c:v>1.1019177903055353</c:v>
                </c:pt>
                <c:pt idx="36267">
                  <c:v>1.1024775169880028</c:v>
                </c:pt>
                <c:pt idx="36268">
                  <c:v>1.1031837846428374</c:v>
                </c:pt>
                <c:pt idx="36269">
                  <c:v>1.1040090125508719</c:v>
                </c:pt>
                <c:pt idx="36270">
                  <c:v>1.1028592150729943</c:v>
                </c:pt>
                <c:pt idx="36271">
                  <c:v>1.1022402105371598</c:v>
                </c:pt>
                <c:pt idx="36272">
                  <c:v>1.1026085964023378</c:v>
                </c:pt>
                <c:pt idx="36273">
                  <c:v>1.1018377530510555</c:v>
                </c:pt>
                <c:pt idx="36274">
                  <c:v>1.1018112949523395</c:v>
                </c:pt>
                <c:pt idx="36275">
                  <c:v>1.1014076768803793</c:v>
                </c:pt>
                <c:pt idx="36276">
                  <c:v>1.1022825299845234</c:v>
                </c:pt>
                <c:pt idx="36277">
                  <c:v>1.1019334406394186</c:v>
                </c:pt>
                <c:pt idx="36278">
                  <c:v>1.1034431908344751</c:v>
                </c:pt>
                <c:pt idx="36279">
                  <c:v>1.1027913930804143</c:v>
                </c:pt>
                <c:pt idx="36280">
                  <c:v>1.1023381688014893</c:v>
                </c:pt>
                <c:pt idx="36281">
                  <c:v>1.1022300374992053</c:v>
                </c:pt>
                <c:pt idx="36282">
                  <c:v>1.101759760087204</c:v>
                </c:pt>
                <c:pt idx="36283">
                  <c:v>1.1016195910194844</c:v>
                </c:pt>
                <c:pt idx="36284">
                  <c:v>1.1022636601010416</c:v>
                </c:pt>
                <c:pt idx="36285">
                  <c:v>1.1031775159358703</c:v>
                </c:pt>
                <c:pt idx="36286">
                  <c:v>1.1015144615332526</c:v>
                </c:pt>
                <c:pt idx="36287">
                  <c:v>1.1024903625458364</c:v>
                </c:pt>
                <c:pt idx="36288">
                  <c:v>1.1034566308117411</c:v>
                </c:pt>
                <c:pt idx="36289">
                  <c:v>1.1028270555511612</c:v>
                </c:pt>
                <c:pt idx="36290">
                  <c:v>1.1027957305338492</c:v>
                </c:pt>
                <c:pt idx="36291">
                  <c:v>1.102043803857045</c:v>
                </c:pt>
                <c:pt idx="36292">
                  <c:v>1.1031753197332335</c:v>
                </c:pt>
                <c:pt idx="36293">
                  <c:v>1.1023739058272477</c:v>
                </c:pt>
                <c:pt idx="36294">
                  <c:v>1.1032502583349235</c:v>
                </c:pt>
                <c:pt idx="36295">
                  <c:v>1.1027796888745711</c:v>
                </c:pt>
                <c:pt idx="36296">
                  <c:v>1.1032942943105666</c:v>
                </c:pt>
                <c:pt idx="36297">
                  <c:v>1.101514911975723</c:v>
                </c:pt>
                <c:pt idx="36298">
                  <c:v>1.1025442859236283</c:v>
                </c:pt>
                <c:pt idx="36299">
                  <c:v>1.1027038825227296</c:v>
                </c:pt>
                <c:pt idx="36300">
                  <c:v>1.1019302910572009</c:v>
                </c:pt>
                <c:pt idx="36301">
                  <c:v>1.1019220736986877</c:v>
                </c:pt>
                <c:pt idx="36302">
                  <c:v>1.1017931306847166</c:v>
                </c:pt>
                <c:pt idx="36303">
                  <c:v>1.1028854832414501</c:v>
                </c:pt>
                <c:pt idx="36304">
                  <c:v>1.1033544997472708</c:v>
                </c:pt>
                <c:pt idx="36305">
                  <c:v>1.1039752702737291</c:v>
                </c:pt>
                <c:pt idx="36306">
                  <c:v>1.1038959696281481</c:v>
                </c:pt>
                <c:pt idx="36307">
                  <c:v>1.1021202510853063</c:v>
                </c:pt>
                <c:pt idx="36308">
                  <c:v>1.1023614870931346</c:v>
                </c:pt>
                <c:pt idx="36309">
                  <c:v>1.1032940677775145</c:v>
                </c:pt>
                <c:pt idx="36310">
                  <c:v>1.1032100758959675</c:v>
                </c:pt>
                <c:pt idx="36311">
                  <c:v>1.1025216153705688</c:v>
                </c:pt>
                <c:pt idx="36312">
                  <c:v>1.1026226957998231</c:v>
                </c:pt>
                <c:pt idx="36313">
                  <c:v>1.1031213850514303</c:v>
                </c:pt>
                <c:pt idx="36314">
                  <c:v>1.1031509373459816</c:v>
                </c:pt>
                <c:pt idx="36315">
                  <c:v>1.1026477942164419</c:v>
                </c:pt>
                <c:pt idx="36316">
                  <c:v>1.1018440847087572</c:v>
                </c:pt>
                <c:pt idx="36317">
                  <c:v>1.1016250381618378</c:v>
                </c:pt>
                <c:pt idx="36318">
                  <c:v>1.1023978306542999</c:v>
                </c:pt>
                <c:pt idx="36319">
                  <c:v>1.1032523319375407</c:v>
                </c:pt>
                <c:pt idx="36320">
                  <c:v>1.1030461878888946</c:v>
                </c:pt>
                <c:pt idx="36321">
                  <c:v>1.1028113503389116</c:v>
                </c:pt>
                <c:pt idx="36322">
                  <c:v>1.1023798821097706</c:v>
                </c:pt>
                <c:pt idx="36323">
                  <c:v>1.1030967940227789</c:v>
                </c:pt>
                <c:pt idx="36324">
                  <c:v>1.1031539133803336</c:v>
                </c:pt>
                <c:pt idx="36325">
                  <c:v>1.1027303083208195</c:v>
                </c:pt>
                <c:pt idx="36326">
                  <c:v>1.103732680463354</c:v>
                </c:pt>
                <c:pt idx="36327">
                  <c:v>1.1034350067590624</c:v>
                </c:pt>
                <c:pt idx="36328">
                  <c:v>1.1022900021436388</c:v>
                </c:pt>
                <c:pt idx="36329">
                  <c:v>1.1011099695536413</c:v>
                </c:pt>
                <c:pt idx="36330">
                  <c:v>1.1027821133763496</c:v>
                </c:pt>
                <c:pt idx="36331">
                  <c:v>1.1020273247007186</c:v>
                </c:pt>
                <c:pt idx="36332">
                  <c:v>1.1036256199831025</c:v>
                </c:pt>
                <c:pt idx="36333">
                  <c:v>1.1031414421074242</c:v>
                </c:pt>
                <c:pt idx="36334">
                  <c:v>1.1024018845991388</c:v>
                </c:pt>
                <c:pt idx="36335">
                  <c:v>1.1007049217525</c:v>
                </c:pt>
                <c:pt idx="36336">
                  <c:v>1.1015237849404671</c:v>
                </c:pt>
                <c:pt idx="36337">
                  <c:v>1.1027913930804139</c:v>
                </c:pt>
                <c:pt idx="36338">
                  <c:v>1.1032624003855942</c:v>
                </c:pt>
                <c:pt idx="36339">
                  <c:v>1.1030910303361057</c:v>
                </c:pt>
                <c:pt idx="36340">
                  <c:v>1.1040562643280478</c:v>
                </c:pt>
                <c:pt idx="36341">
                  <c:v>1.1025144330842962</c:v>
                </c:pt>
                <c:pt idx="36342">
                  <c:v>1.103233524244057</c:v>
                </c:pt>
                <c:pt idx="36343">
                  <c:v>1.1041212599362231</c:v>
                </c:pt>
                <c:pt idx="36344">
                  <c:v>1.1033859628005227</c:v>
                </c:pt>
                <c:pt idx="36345">
                  <c:v>1.1029114173104915</c:v>
                </c:pt>
                <c:pt idx="36346">
                  <c:v>1.1034333495593296</c:v>
                </c:pt>
                <c:pt idx="36347">
                  <c:v>1.102155461897278</c:v>
                </c:pt>
                <c:pt idx="36348">
                  <c:v>1.1033829119268637</c:v>
                </c:pt>
                <c:pt idx="36349">
                  <c:v>1.1033183034070562</c:v>
                </c:pt>
                <c:pt idx="36350">
                  <c:v>1.1034899842144492</c:v>
                </c:pt>
                <c:pt idx="36351">
                  <c:v>1.1031692694655528</c:v>
                </c:pt>
                <c:pt idx="36352">
                  <c:v>1.1029001087940962</c:v>
                </c:pt>
                <c:pt idx="36353">
                  <c:v>1.1029065799034243</c:v>
                </c:pt>
                <c:pt idx="36354">
                  <c:v>1.1023709362353469</c:v>
                </c:pt>
                <c:pt idx="36355">
                  <c:v>1.1028596416057719</c:v>
                </c:pt>
                <c:pt idx="36356">
                  <c:v>1.1018225299722373</c:v>
                </c:pt>
                <c:pt idx="36357">
                  <c:v>1.1029043911755496</c:v>
                </c:pt>
                <c:pt idx="36358">
                  <c:v>1.1021262462073058</c:v>
                </c:pt>
                <c:pt idx="36359">
                  <c:v>1.1032322836947213</c:v>
                </c:pt>
                <c:pt idx="36360">
                  <c:v>1.1030177795289584</c:v>
                </c:pt>
                <c:pt idx="36361">
                  <c:v>1.100683237311906</c:v>
                </c:pt>
                <c:pt idx="36362">
                  <c:v>1.1024007527999575</c:v>
                </c:pt>
                <c:pt idx="36363">
                  <c:v>1.1031033635308174</c:v>
                </c:pt>
                <c:pt idx="36364">
                  <c:v>1.103500032448657</c:v>
                </c:pt>
                <c:pt idx="36365">
                  <c:v>1.1011170999090674</c:v>
                </c:pt>
                <c:pt idx="36366">
                  <c:v>1.1028363332996172</c:v>
                </c:pt>
                <c:pt idx="36367">
                  <c:v>1.1028325962291303</c:v>
                </c:pt>
                <c:pt idx="36368">
                  <c:v>1.103338368434138</c:v>
                </c:pt>
                <c:pt idx="36369">
                  <c:v>1.1025416774986811</c:v>
                </c:pt>
                <c:pt idx="36370">
                  <c:v>1.1025898696892682</c:v>
                </c:pt>
                <c:pt idx="36371">
                  <c:v>1.1024212738407149</c:v>
                </c:pt>
                <c:pt idx="36372">
                  <c:v>1.1024162118710756</c:v>
                </c:pt>
                <c:pt idx="36373">
                  <c:v>1.1007203023374283</c:v>
                </c:pt>
                <c:pt idx="36374">
                  <c:v>1.1029496227116442</c:v>
                </c:pt>
                <c:pt idx="36375">
                  <c:v>1.1018773009645071</c:v>
                </c:pt>
                <c:pt idx="36376">
                  <c:v>1.1014232219372566</c:v>
                </c:pt>
                <c:pt idx="36377">
                  <c:v>1.1025647973585859</c:v>
                </c:pt>
                <c:pt idx="36378">
                  <c:v>1.1017493069754873</c:v>
                </c:pt>
                <c:pt idx="36379">
                  <c:v>1.1017279929713124</c:v>
                </c:pt>
                <c:pt idx="36380">
                  <c:v>1.1039369157888492</c:v>
                </c:pt>
                <c:pt idx="36381">
                  <c:v>1.1020966600284958</c:v>
                </c:pt>
                <c:pt idx="36382">
                  <c:v>1.1019612717876044</c:v>
                </c:pt>
                <c:pt idx="36383">
                  <c:v>1.1025504917143147</c:v>
                </c:pt>
                <c:pt idx="36384">
                  <c:v>1.1037666481557709</c:v>
                </c:pt>
                <c:pt idx="36385">
                  <c:v>1.1029143396036349</c:v>
                </c:pt>
                <c:pt idx="36386">
                  <c:v>1.1030610362299111</c:v>
                </c:pt>
                <c:pt idx="36387">
                  <c:v>1.1022806619906271</c:v>
                </c:pt>
                <c:pt idx="36388">
                  <c:v>1.1026037070473873</c:v>
                </c:pt>
                <c:pt idx="36389">
                  <c:v>1.1020858760696419</c:v>
                </c:pt>
                <c:pt idx="36390">
                  <c:v>1.1029468196111738</c:v>
                </c:pt>
                <c:pt idx="36391">
                  <c:v>1.1034211956830151</c:v>
                </c:pt>
                <c:pt idx="36392">
                  <c:v>1.1018070048966198</c:v>
                </c:pt>
                <c:pt idx="36393">
                  <c:v>1.1023555979678257</c:v>
                </c:pt>
                <c:pt idx="36394">
                  <c:v>1.1014381105214128</c:v>
                </c:pt>
                <c:pt idx="36395">
                  <c:v>1.1027582769316682</c:v>
                </c:pt>
                <c:pt idx="36396">
                  <c:v>1.1038214741099441</c:v>
                </c:pt>
                <c:pt idx="36397">
                  <c:v>1.1026948702766795</c:v>
                </c:pt>
                <c:pt idx="36398">
                  <c:v>1.1036301392607772</c:v>
                </c:pt>
                <c:pt idx="36399">
                  <c:v>1.1020980596230014</c:v>
                </c:pt>
                <c:pt idx="36400">
                  <c:v>1.1028111808661143</c:v>
                </c:pt>
                <c:pt idx="36401">
                  <c:v>1.1036864111026028</c:v>
                </c:pt>
                <c:pt idx="36402">
                  <c:v>1.101474744482299</c:v>
                </c:pt>
                <c:pt idx="36403">
                  <c:v>1.1029376722479822</c:v>
                </c:pt>
                <c:pt idx="36404">
                  <c:v>1.1035121206498799</c:v>
                </c:pt>
                <c:pt idx="36405">
                  <c:v>1.1025582876324873</c:v>
                </c:pt>
                <c:pt idx="36406">
                  <c:v>1.1033738163738349</c:v>
                </c:pt>
                <c:pt idx="36407">
                  <c:v>1.1019634886734699</c:v>
                </c:pt>
                <c:pt idx="36408">
                  <c:v>1.1029496227116442</c:v>
                </c:pt>
                <c:pt idx="36409">
                  <c:v>1.1033849795082071</c:v>
                </c:pt>
                <c:pt idx="36410">
                  <c:v>1.10180700489662</c:v>
                </c:pt>
                <c:pt idx="36411">
                  <c:v>1.1033126382722049</c:v>
                </c:pt>
                <c:pt idx="36412">
                  <c:v>1.1024777831646351</c:v>
                </c:pt>
                <c:pt idx="36413">
                  <c:v>1.1026996976207215</c:v>
                </c:pt>
                <c:pt idx="36414">
                  <c:v>1.1012819456292062</c:v>
                </c:pt>
                <c:pt idx="36415">
                  <c:v>1.1017132153868181</c:v>
                </c:pt>
                <c:pt idx="36416">
                  <c:v>1.1023689671801595</c:v>
                </c:pt>
                <c:pt idx="36417">
                  <c:v>1.1021973185523442</c:v>
                </c:pt>
                <c:pt idx="36418">
                  <c:v>1.1026973310955668</c:v>
                </c:pt>
                <c:pt idx="36419">
                  <c:v>1.1027068194820278</c:v>
                </c:pt>
                <c:pt idx="36420">
                  <c:v>1.1020065672428041</c:v>
                </c:pt>
                <c:pt idx="36421">
                  <c:v>1.1028456280417411</c:v>
                </c:pt>
                <c:pt idx="36422">
                  <c:v>1.1023746856480718</c:v>
                </c:pt>
                <c:pt idx="36423">
                  <c:v>1.102433645399062</c:v>
                </c:pt>
                <c:pt idx="36424">
                  <c:v>1.1042519163917821</c:v>
                </c:pt>
                <c:pt idx="36425">
                  <c:v>1.1028141836658825</c:v>
                </c:pt>
                <c:pt idx="36426">
                  <c:v>1.1022828020377606</c:v>
                </c:pt>
                <c:pt idx="36427">
                  <c:v>1.1029930054487864</c:v>
                </c:pt>
                <c:pt idx="36428">
                  <c:v>1.1026894256860484</c:v>
                </c:pt>
                <c:pt idx="36429">
                  <c:v>1.1026827547837985</c:v>
                </c:pt>
                <c:pt idx="36430">
                  <c:v>1.1017893324478718</c:v>
                </c:pt>
                <c:pt idx="36431">
                  <c:v>1.1026180876663945</c:v>
                </c:pt>
                <c:pt idx="36432">
                  <c:v>1.1019414961588132</c:v>
                </c:pt>
                <c:pt idx="36433">
                  <c:v>1.102961724133841</c:v>
                </c:pt>
                <c:pt idx="36434">
                  <c:v>1.1021446763257539</c:v>
                </c:pt>
                <c:pt idx="36435">
                  <c:v>1.1021612285687155</c:v>
                </c:pt>
                <c:pt idx="36436">
                  <c:v>1.1020706850956488</c:v>
                </c:pt>
                <c:pt idx="36437">
                  <c:v>1.1021942775934901</c:v>
                </c:pt>
                <c:pt idx="36438">
                  <c:v>1.1026083024313165</c:v>
                </c:pt>
                <c:pt idx="36439">
                  <c:v>1.1009814537542486</c:v>
                </c:pt>
                <c:pt idx="36440">
                  <c:v>1.1041683690855424</c:v>
                </c:pt>
                <c:pt idx="36441">
                  <c:v>1.1033489904227414</c:v>
                </c:pt>
                <c:pt idx="36442">
                  <c:v>1.1016621828402817</c:v>
                </c:pt>
                <c:pt idx="36443">
                  <c:v>1.1023637634617638</c:v>
                </c:pt>
                <c:pt idx="36444">
                  <c:v>1.1031921942613472</c:v>
                </c:pt>
                <c:pt idx="36445">
                  <c:v>1.1014839141070023</c:v>
                </c:pt>
                <c:pt idx="36446">
                  <c:v>1.1034890080287236</c:v>
                </c:pt>
                <c:pt idx="36447">
                  <c:v>1.1022298463814348</c:v>
                </c:pt>
                <c:pt idx="36448">
                  <c:v>1.1016065347189541</c:v>
                </c:pt>
                <c:pt idx="36449">
                  <c:v>1.1031547198029488</c:v>
                </c:pt>
                <c:pt idx="36450">
                  <c:v>1.1033071635737537</c:v>
                </c:pt>
                <c:pt idx="36451">
                  <c:v>1.1025016057215176</c:v>
                </c:pt>
                <c:pt idx="36452">
                  <c:v>1.1019448377540657</c:v>
                </c:pt>
                <c:pt idx="36453">
                  <c:v>1.1022517357281238</c:v>
                </c:pt>
                <c:pt idx="36454">
                  <c:v>1.1026822085307415</c:v>
                </c:pt>
                <c:pt idx="36455">
                  <c:v>1.1014282802399393</c:v>
                </c:pt>
                <c:pt idx="36456">
                  <c:v>1.1027170639173973</c:v>
                </c:pt>
                <c:pt idx="36457">
                  <c:v>1.1024755015265506</c:v>
                </c:pt>
                <c:pt idx="36458">
                  <c:v>1.1027092767183486</c:v>
                </c:pt>
                <c:pt idx="36459">
                  <c:v>1.1036943375648669</c:v>
                </c:pt>
                <c:pt idx="36460">
                  <c:v>1.1032578870059868</c:v>
                </c:pt>
                <c:pt idx="36461">
                  <c:v>1.1027152604392878</c:v>
                </c:pt>
                <c:pt idx="36462">
                  <c:v>1.1029580861994766</c:v>
                </c:pt>
                <c:pt idx="36463">
                  <c:v>1.1033257084971877</c:v>
                </c:pt>
                <c:pt idx="36464">
                  <c:v>1.1023253230518502</c:v>
                </c:pt>
                <c:pt idx="36465">
                  <c:v>1.1035657576663229</c:v>
                </c:pt>
                <c:pt idx="36466">
                  <c:v>1.1018193304943642</c:v>
                </c:pt>
                <c:pt idx="36467">
                  <c:v>1.102120191832362</c:v>
                </c:pt>
                <c:pt idx="36468">
                  <c:v>1.1033158408905837</c:v>
                </c:pt>
                <c:pt idx="36469">
                  <c:v>1.1013131763047581</c:v>
                </c:pt>
                <c:pt idx="36470">
                  <c:v>1.1030289986076958</c:v>
                </c:pt>
                <c:pt idx="36471">
                  <c:v>1.1024976432536102</c:v>
                </c:pt>
                <c:pt idx="36472">
                  <c:v>1.1025946524680201</c:v>
                </c:pt>
                <c:pt idx="36473">
                  <c:v>1.1030963489405508</c:v>
                </c:pt>
                <c:pt idx="36474">
                  <c:v>1.102669607183058</c:v>
                </c:pt>
                <c:pt idx="36475">
                  <c:v>1.1015970416124836</c:v>
                </c:pt>
                <c:pt idx="36476">
                  <c:v>1.1030670272541803</c:v>
                </c:pt>
                <c:pt idx="36477">
                  <c:v>1.103757075743814</c:v>
                </c:pt>
                <c:pt idx="36478">
                  <c:v>1.1021952213515853</c:v>
                </c:pt>
                <c:pt idx="36479">
                  <c:v>1.1017599756217304</c:v>
                </c:pt>
                <c:pt idx="36480">
                  <c:v>1.1033768658929426</c:v>
                </c:pt>
                <c:pt idx="36481">
                  <c:v>1.1019545370786883</c:v>
                </c:pt>
                <c:pt idx="36482">
                  <c:v>1.1026029465293057</c:v>
                </c:pt>
                <c:pt idx="36483">
                  <c:v>1.1015789789141011</c:v>
                </c:pt>
                <c:pt idx="36484">
                  <c:v>1.1026958394778235</c:v>
                </c:pt>
                <c:pt idx="36485">
                  <c:v>1.102527603996007</c:v>
                </c:pt>
                <c:pt idx="36486">
                  <c:v>1.1018933402950395</c:v>
                </c:pt>
                <c:pt idx="36487">
                  <c:v>1.1031707898276073</c:v>
                </c:pt>
                <c:pt idx="36488">
                  <c:v>1.1020655599072657</c:v>
                </c:pt>
                <c:pt idx="36489">
                  <c:v>1.1028416728997057</c:v>
                </c:pt>
                <c:pt idx="36490">
                  <c:v>1.1020170427993428</c:v>
                </c:pt>
                <c:pt idx="36491">
                  <c:v>1.1023346325245293</c:v>
                </c:pt>
                <c:pt idx="36492">
                  <c:v>1.1021872226265297</c:v>
                </c:pt>
                <c:pt idx="36493">
                  <c:v>1.1022623443115662</c:v>
                </c:pt>
                <c:pt idx="36494">
                  <c:v>1.1026875780147209</c:v>
                </c:pt>
                <c:pt idx="36495">
                  <c:v>1.1027513315559483</c:v>
                </c:pt>
                <c:pt idx="36496">
                  <c:v>1.1028743637189315</c:v>
                </c:pt>
                <c:pt idx="36497">
                  <c:v>1.1023623393594508</c:v>
                </c:pt>
                <c:pt idx="36498">
                  <c:v>1.1031870520463076</c:v>
                </c:pt>
                <c:pt idx="36499">
                  <c:v>1.1015800834886251</c:v>
                </c:pt>
                <c:pt idx="36500">
                  <c:v>1.1030188617849805</c:v>
                </c:pt>
                <c:pt idx="36501">
                  <c:v>1.1036854279732915</c:v>
                </c:pt>
                <c:pt idx="36502">
                  <c:v>1.1022352956114325</c:v>
                </c:pt>
                <c:pt idx="36503">
                  <c:v>1.1026306695171655</c:v>
                </c:pt>
                <c:pt idx="36504">
                  <c:v>1.1029298557749851</c:v>
                </c:pt>
                <c:pt idx="36505">
                  <c:v>1.1029964218113535</c:v>
                </c:pt>
                <c:pt idx="36506">
                  <c:v>1.1046830419145555</c:v>
                </c:pt>
                <c:pt idx="36507">
                  <c:v>1.1028041370532207</c:v>
                </c:pt>
                <c:pt idx="36508">
                  <c:v>1.1024570966591465</c:v>
                </c:pt>
                <c:pt idx="36509">
                  <c:v>1.101585021970652</c:v>
                </c:pt>
                <c:pt idx="36510">
                  <c:v>1.1027775021176904</c:v>
                </c:pt>
                <c:pt idx="36511">
                  <c:v>1.102928993722109</c:v>
                </c:pt>
                <c:pt idx="36512">
                  <c:v>1.1021763565468212</c:v>
                </c:pt>
                <c:pt idx="36513">
                  <c:v>1.103000363946316</c:v>
                </c:pt>
                <c:pt idx="36514">
                  <c:v>1.1008136230464205</c:v>
                </c:pt>
                <c:pt idx="36515">
                  <c:v>1.1008971115649164</c:v>
                </c:pt>
                <c:pt idx="36516">
                  <c:v>1.1026957222802021</c:v>
                </c:pt>
                <c:pt idx="36517">
                  <c:v>1.1038115787882421</c:v>
                </c:pt>
                <c:pt idx="36518">
                  <c:v>1.1024680517056205</c:v>
                </c:pt>
                <c:pt idx="36519">
                  <c:v>1.1037212353205648</c:v>
                </c:pt>
                <c:pt idx="36520">
                  <c:v>1.1026696966381611</c:v>
                </c:pt>
                <c:pt idx="36521">
                  <c:v>1.102828984238357</c:v>
                </c:pt>
                <c:pt idx="36522">
                  <c:v>1.1004205476254116</c:v>
                </c:pt>
                <c:pt idx="36523">
                  <c:v>1.1026089731547957</c:v>
                </c:pt>
                <c:pt idx="36524">
                  <c:v>1.102520926170881</c:v>
                </c:pt>
                <c:pt idx="36525">
                  <c:v>1.1030520856087662</c:v>
                </c:pt>
                <c:pt idx="36526">
                  <c:v>1.1039695803109142</c:v>
                </c:pt>
                <c:pt idx="36527">
                  <c:v>1.1031021930268123</c:v>
                </c:pt>
                <c:pt idx="36528">
                  <c:v>1.1032877889531187</c:v>
                </c:pt>
                <c:pt idx="36529">
                  <c:v>1.1037393979134527</c:v>
                </c:pt>
                <c:pt idx="36530">
                  <c:v>1.1016261594318972</c:v>
                </c:pt>
                <c:pt idx="36531">
                  <c:v>1.1031741783534954</c:v>
                </c:pt>
                <c:pt idx="36532">
                  <c:v>1.1035824307422364</c:v>
                </c:pt>
                <c:pt idx="36533">
                  <c:v>1.1031382349429169</c:v>
                </c:pt>
                <c:pt idx="36534">
                  <c:v>1.1017317172016878</c:v>
                </c:pt>
                <c:pt idx="36535">
                  <c:v>1.1026741196301253</c:v>
                </c:pt>
                <c:pt idx="36536">
                  <c:v>1.1023548456829466</c:v>
                </c:pt>
                <c:pt idx="36537">
                  <c:v>1.103142183059336</c:v>
                </c:pt>
                <c:pt idx="36538">
                  <c:v>1.1031643721756355</c:v>
                </c:pt>
                <c:pt idx="36539">
                  <c:v>1.1027052332974931</c:v>
                </c:pt>
                <c:pt idx="36540">
                  <c:v>1.1023857715619201</c:v>
                </c:pt>
                <c:pt idx="36541">
                  <c:v>1.1021585268160332</c:v>
                </c:pt>
                <c:pt idx="36542">
                  <c:v>1.1034861784033296</c:v>
                </c:pt>
                <c:pt idx="36543">
                  <c:v>1.1032059424134286</c:v>
                </c:pt>
                <c:pt idx="36544">
                  <c:v>1.1030220910912418</c:v>
                </c:pt>
                <c:pt idx="36545">
                  <c:v>1.1025435671572472</c:v>
                </c:pt>
                <c:pt idx="36546">
                  <c:v>1.1020760059191086</c:v>
                </c:pt>
                <c:pt idx="36547">
                  <c:v>1.1032102430626392</c:v>
                </c:pt>
                <c:pt idx="36548">
                  <c:v>1.1027231737312919</c:v>
                </c:pt>
                <c:pt idx="36549">
                  <c:v>1.1013860909574484</c:v>
                </c:pt>
                <c:pt idx="36550">
                  <c:v>1.1023475397448999</c:v>
                </c:pt>
                <c:pt idx="36551">
                  <c:v>1.1040376122418494</c:v>
                </c:pt>
                <c:pt idx="36552">
                  <c:v>1.1030530768641691</c:v>
                </c:pt>
                <c:pt idx="36553">
                  <c:v>1.1033124688858427</c:v>
                </c:pt>
                <c:pt idx="36554">
                  <c:v>1.1026615988888622</c:v>
                </c:pt>
                <c:pt idx="36555">
                  <c:v>1.1020629502067523</c:v>
                </c:pt>
                <c:pt idx="36556">
                  <c:v>1.1029445779297196</c:v>
                </c:pt>
                <c:pt idx="36557">
                  <c:v>1.1030319821800618</c:v>
                </c:pt>
                <c:pt idx="36558">
                  <c:v>1.1028258210989423</c:v>
                </c:pt>
                <c:pt idx="36559">
                  <c:v>1.1023999414772323</c:v>
                </c:pt>
                <c:pt idx="36560">
                  <c:v>1.1022421790357528</c:v>
                </c:pt>
                <c:pt idx="36561">
                  <c:v>1.1025349793959882</c:v>
                </c:pt>
                <c:pt idx="36562">
                  <c:v>1.1024569700812836</c:v>
                </c:pt>
                <c:pt idx="36563">
                  <c:v>1.1022057566644046</c:v>
                </c:pt>
                <c:pt idx="36564">
                  <c:v>1.1016841836315998</c:v>
                </c:pt>
                <c:pt idx="36565">
                  <c:v>1.1026274930598741</c:v>
                </c:pt>
                <c:pt idx="36566">
                  <c:v>1.1013373998050262</c:v>
                </c:pt>
                <c:pt idx="36567">
                  <c:v>1.1027576907357168</c:v>
                </c:pt>
                <c:pt idx="36568">
                  <c:v>1.1029155127281005</c:v>
                </c:pt>
                <c:pt idx="36569">
                  <c:v>1.1034014617009325</c:v>
                </c:pt>
                <c:pt idx="36570">
                  <c:v>1.1018346046376235</c:v>
                </c:pt>
                <c:pt idx="36571">
                  <c:v>1.1026722608517232</c:v>
                </c:pt>
                <c:pt idx="36572">
                  <c:v>1.101698814060396</c:v>
                </c:pt>
                <c:pt idx="36573">
                  <c:v>1.1027708768024242</c:v>
                </c:pt>
                <c:pt idx="36574">
                  <c:v>1.1035424614985754</c:v>
                </c:pt>
                <c:pt idx="36575">
                  <c:v>1.1027892363422556</c:v>
                </c:pt>
                <c:pt idx="36576">
                  <c:v>1.1017902588260775</c:v>
                </c:pt>
                <c:pt idx="36577">
                  <c:v>1.1018830737423893</c:v>
                </c:pt>
                <c:pt idx="36578">
                  <c:v>1.1022983064798166</c:v>
                </c:pt>
                <c:pt idx="36579">
                  <c:v>1.1021497482564402</c:v>
                </c:pt>
                <c:pt idx="36580">
                  <c:v>1.1029355040841331</c:v>
                </c:pt>
                <c:pt idx="36581">
                  <c:v>1.1033334874474083</c:v>
                </c:pt>
                <c:pt idx="36582">
                  <c:v>1.1023896899755015</c:v>
                </c:pt>
                <c:pt idx="36583">
                  <c:v>1.1031250757080471</c:v>
                </c:pt>
                <c:pt idx="36584">
                  <c:v>1.101413566529279</c:v>
                </c:pt>
                <c:pt idx="36585">
                  <c:v>1.1027825366834825</c:v>
                </c:pt>
                <c:pt idx="36586">
                  <c:v>1.1034081068070809</c:v>
                </c:pt>
                <c:pt idx="36587">
                  <c:v>1.100655552999134</c:v>
                </c:pt>
                <c:pt idx="36588">
                  <c:v>1.1029607194262638</c:v>
                </c:pt>
                <c:pt idx="36589">
                  <c:v>1.1020047605145529</c:v>
                </c:pt>
                <c:pt idx="36590">
                  <c:v>1.102676932682924</c:v>
                </c:pt>
                <c:pt idx="36591">
                  <c:v>1.1026204317980843</c:v>
                </c:pt>
                <c:pt idx="36592">
                  <c:v>1.1027745802244022</c:v>
                </c:pt>
                <c:pt idx="36593">
                  <c:v>1.1028741759140783</c:v>
                </c:pt>
                <c:pt idx="36594">
                  <c:v>1.1027192415033549</c:v>
                </c:pt>
                <c:pt idx="36595">
                  <c:v>1.1041226653502201</c:v>
                </c:pt>
                <c:pt idx="36596">
                  <c:v>1.1037176331009937</c:v>
                </c:pt>
                <c:pt idx="36597">
                  <c:v>1.1023808745716688</c:v>
                </c:pt>
                <c:pt idx="36598">
                  <c:v>1.1039868135139106</c:v>
                </c:pt>
                <c:pt idx="36599">
                  <c:v>1.1027072876085828</c:v>
                </c:pt>
                <c:pt idx="36600">
                  <c:v>1.1019933725848274</c:v>
                </c:pt>
                <c:pt idx="36601">
                  <c:v>1.1034423830605959</c:v>
                </c:pt>
                <c:pt idx="36602">
                  <c:v>1.1034571730419587</c:v>
                </c:pt>
                <c:pt idx="36603">
                  <c:v>1.1025778501460919</c:v>
                </c:pt>
                <c:pt idx="36604">
                  <c:v>1.1031125992273556</c:v>
                </c:pt>
                <c:pt idx="36605">
                  <c:v>1.102206978032146</c:v>
                </c:pt>
                <c:pt idx="36606">
                  <c:v>1.1018084838259157</c:v>
                </c:pt>
                <c:pt idx="36607">
                  <c:v>1.1029981610736892</c:v>
                </c:pt>
                <c:pt idx="36608">
                  <c:v>1.1024488175856448</c:v>
                </c:pt>
                <c:pt idx="36609">
                  <c:v>1.1029223183866939</c:v>
                </c:pt>
                <c:pt idx="36610">
                  <c:v>1.1022494776737592</c:v>
                </c:pt>
                <c:pt idx="36611">
                  <c:v>1.1026827547837987</c:v>
                </c:pt>
                <c:pt idx="36612">
                  <c:v>1.1025178516535379</c:v>
                </c:pt>
                <c:pt idx="36613">
                  <c:v>1.1035841036369602</c:v>
                </c:pt>
                <c:pt idx="36614">
                  <c:v>1.1034857535277809</c:v>
                </c:pt>
                <c:pt idx="36615">
                  <c:v>1.1019767690352245</c:v>
                </c:pt>
                <c:pt idx="36616">
                  <c:v>1.1020668355189736</c:v>
                </c:pt>
                <c:pt idx="36617">
                  <c:v>1.1033737988597003</c:v>
                </c:pt>
                <c:pt idx="36618">
                  <c:v>1.1026978790112349</c:v>
                </c:pt>
                <c:pt idx="36619">
                  <c:v>1.1028465786028154</c:v>
                </c:pt>
                <c:pt idx="36620">
                  <c:v>1.103333656803535</c:v>
                </c:pt>
                <c:pt idx="36621">
                  <c:v>1.1027139560125099</c:v>
                </c:pt>
                <c:pt idx="36622">
                  <c:v>1.102537751184272</c:v>
                </c:pt>
                <c:pt idx="36623">
                  <c:v>1.1028025077700576</c:v>
                </c:pt>
                <c:pt idx="36624">
                  <c:v>1.1032441284511016</c:v>
                </c:pt>
                <c:pt idx="36625">
                  <c:v>1.1024281190071668</c:v>
                </c:pt>
                <c:pt idx="36626">
                  <c:v>1.1035873749455181</c:v>
                </c:pt>
                <c:pt idx="36627">
                  <c:v>1.1042078374410473</c:v>
                </c:pt>
                <c:pt idx="36628">
                  <c:v>1.1027788616578711</c:v>
                </c:pt>
                <c:pt idx="36629">
                  <c:v>1.1018502912053547</c:v>
                </c:pt>
                <c:pt idx="36630">
                  <c:v>1.1030737424755732</c:v>
                </c:pt>
                <c:pt idx="36631">
                  <c:v>1.1023166673922327</c:v>
                </c:pt>
                <c:pt idx="36632">
                  <c:v>1.1029240861310083</c:v>
                </c:pt>
                <c:pt idx="36633">
                  <c:v>1.1028268071990803</c:v>
                </c:pt>
                <c:pt idx="36634">
                  <c:v>1.101771854380613</c:v>
                </c:pt>
                <c:pt idx="36635">
                  <c:v>1.1028810048457112</c:v>
                </c:pt>
                <c:pt idx="36636">
                  <c:v>1.1034872628103938</c:v>
                </c:pt>
                <c:pt idx="36637">
                  <c:v>1.1033925839877519</c:v>
                </c:pt>
                <c:pt idx="36638">
                  <c:v>1.1038879010812919</c:v>
                </c:pt>
                <c:pt idx="36639">
                  <c:v>1.102631326143851</c:v>
                </c:pt>
                <c:pt idx="36640">
                  <c:v>1.1028967931665081</c:v>
                </c:pt>
                <c:pt idx="36641">
                  <c:v>1.1036922148732979</c:v>
                </c:pt>
                <c:pt idx="36642">
                  <c:v>1.1031477761466946</c:v>
                </c:pt>
                <c:pt idx="36643">
                  <c:v>1.1031865205171196</c:v>
                </c:pt>
                <c:pt idx="36644">
                  <c:v>1.1021874092530366</c:v>
                </c:pt>
                <c:pt idx="36645">
                  <c:v>1.102308893671273</c:v>
                </c:pt>
                <c:pt idx="36646">
                  <c:v>1.1026370820401064</c:v>
                </c:pt>
                <c:pt idx="36647">
                  <c:v>1.1015609367990724</c:v>
                </c:pt>
                <c:pt idx="36648">
                  <c:v>1.1028823250255189</c:v>
                </c:pt>
                <c:pt idx="36649">
                  <c:v>1.1029606123297824</c:v>
                </c:pt>
                <c:pt idx="36650">
                  <c:v>1.1025709901530063</c:v>
                </c:pt>
                <c:pt idx="36651">
                  <c:v>1.1018095194217776</c:v>
                </c:pt>
                <c:pt idx="36652">
                  <c:v>1.1024862639874358</c:v>
                </c:pt>
                <c:pt idx="36653">
                  <c:v>1.1036765175760821</c:v>
                </c:pt>
                <c:pt idx="36654">
                  <c:v>1.1031225079774358</c:v>
                </c:pt>
                <c:pt idx="36655">
                  <c:v>1.1030823370169038</c:v>
                </c:pt>
                <c:pt idx="36656">
                  <c:v>1.1033024071095305</c:v>
                </c:pt>
                <c:pt idx="36657">
                  <c:v>1.1033209725920772</c:v>
                </c:pt>
                <c:pt idx="36658">
                  <c:v>1.1025709223160107</c:v>
                </c:pt>
                <c:pt idx="36659">
                  <c:v>1.1027199878619445</c:v>
                </c:pt>
                <c:pt idx="36660">
                  <c:v>1.1022565124059771</c:v>
                </c:pt>
                <c:pt idx="36661">
                  <c:v>1.1025189665615009</c:v>
                </c:pt>
                <c:pt idx="36662">
                  <c:v>1.1023052565879896</c:v>
                </c:pt>
                <c:pt idx="36663">
                  <c:v>1.1016691898442175</c:v>
                </c:pt>
                <c:pt idx="36664">
                  <c:v>1.1016357793689981</c:v>
                </c:pt>
                <c:pt idx="36665">
                  <c:v>1.1038582917987259</c:v>
                </c:pt>
                <c:pt idx="36666">
                  <c:v>1.1026547562333961</c:v>
                </c:pt>
                <c:pt idx="36667">
                  <c:v>1.1031905376896136</c:v>
                </c:pt>
                <c:pt idx="36668">
                  <c:v>1.1024274635574043</c:v>
                </c:pt>
                <c:pt idx="36669">
                  <c:v>1.1030640956361031</c:v>
                </c:pt>
                <c:pt idx="36670">
                  <c:v>1.1039802061212958</c:v>
                </c:pt>
                <c:pt idx="36671">
                  <c:v>1.1035433424976999</c:v>
                </c:pt>
                <c:pt idx="36672">
                  <c:v>1.1032179396757837</c:v>
                </c:pt>
                <c:pt idx="36673">
                  <c:v>1.1032132332196107</c:v>
                </c:pt>
                <c:pt idx="36674">
                  <c:v>1.102538091526017</c:v>
                </c:pt>
                <c:pt idx="36675">
                  <c:v>1.102756829836214</c:v>
                </c:pt>
                <c:pt idx="36676">
                  <c:v>1.1028393369975658</c:v>
                </c:pt>
                <c:pt idx="36677">
                  <c:v>1.1028108727064532</c:v>
                </c:pt>
                <c:pt idx="36678">
                  <c:v>1.1023830241061756</c:v>
                </c:pt>
                <c:pt idx="36679">
                  <c:v>1.103029532797698</c:v>
                </c:pt>
                <c:pt idx="36680">
                  <c:v>1.102517406245078</c:v>
                </c:pt>
                <c:pt idx="36681">
                  <c:v>1.101763735953126</c:v>
                </c:pt>
                <c:pt idx="36682">
                  <c:v>1.1023068886580782</c:v>
                </c:pt>
                <c:pt idx="36683">
                  <c:v>1.1022516773891415</c:v>
                </c:pt>
                <c:pt idx="36684">
                  <c:v>1.1035991547419095</c:v>
                </c:pt>
                <c:pt idx="36685">
                  <c:v>1.103055381369074</c:v>
                </c:pt>
                <c:pt idx="36686">
                  <c:v>1.1022567947395805</c:v>
                </c:pt>
                <c:pt idx="36687">
                  <c:v>1.1026403775100864</c:v>
                </c:pt>
                <c:pt idx="36688">
                  <c:v>1.1031799331805936</c:v>
                </c:pt>
                <c:pt idx="36689">
                  <c:v>1.1012703703114566</c:v>
                </c:pt>
                <c:pt idx="36690">
                  <c:v>1.1035655856803841</c:v>
                </c:pt>
                <c:pt idx="36691">
                  <c:v>1.1015088121320735</c:v>
                </c:pt>
                <c:pt idx="36692">
                  <c:v>1.102451081164102</c:v>
                </c:pt>
                <c:pt idx="36693">
                  <c:v>1.1026456442669803</c:v>
                </c:pt>
                <c:pt idx="36694">
                  <c:v>1.1021339363238005</c:v>
                </c:pt>
                <c:pt idx="36695">
                  <c:v>1.1031461489495842</c:v>
                </c:pt>
                <c:pt idx="36696">
                  <c:v>1.1034785353492593</c:v>
                </c:pt>
                <c:pt idx="36697">
                  <c:v>1.1032064635452155</c:v>
                </c:pt>
                <c:pt idx="36698">
                  <c:v>1.1029272245118529</c:v>
                </c:pt>
                <c:pt idx="36699">
                  <c:v>1.1032027017876491</c:v>
                </c:pt>
                <c:pt idx="36700">
                  <c:v>1.1034003412855427</c:v>
                </c:pt>
                <c:pt idx="36701">
                  <c:v>1.1023516124440598</c:v>
                </c:pt>
                <c:pt idx="36702">
                  <c:v>1.1020643517561168</c:v>
                </c:pt>
                <c:pt idx="36703">
                  <c:v>1.1021308022305698</c:v>
                </c:pt>
                <c:pt idx="36704">
                  <c:v>1.1021230490566447</c:v>
                </c:pt>
                <c:pt idx="36705">
                  <c:v>1.1032497271649515</c:v>
                </c:pt>
                <c:pt idx="36706">
                  <c:v>1.1027200304414826</c:v>
                </c:pt>
                <c:pt idx="36707">
                  <c:v>1.1026476959918132</c:v>
                </c:pt>
                <c:pt idx="36708">
                  <c:v>1.1017110243641612</c:v>
                </c:pt>
                <c:pt idx="36709">
                  <c:v>1.1021233446041496</c:v>
                </c:pt>
                <c:pt idx="36710">
                  <c:v>1.1029634321482766</c:v>
                </c:pt>
                <c:pt idx="36711">
                  <c:v>1.102639519644</c:v>
                </c:pt>
                <c:pt idx="36712">
                  <c:v>1.1025082458633551</c:v>
                </c:pt>
                <c:pt idx="36713">
                  <c:v>1.1028041544584106</c:v>
                </c:pt>
                <c:pt idx="36714">
                  <c:v>1.1022727830626526</c:v>
                </c:pt>
                <c:pt idx="36715">
                  <c:v>1.10264619210714</c:v>
                </c:pt>
                <c:pt idx="36716">
                  <c:v>1.1031329278066966</c:v>
                </c:pt>
                <c:pt idx="36717">
                  <c:v>1.1024809154163391</c:v>
                </c:pt>
                <c:pt idx="36718">
                  <c:v>1.1020751996054685</c:v>
                </c:pt>
                <c:pt idx="36719">
                  <c:v>1.1023804070555483</c:v>
                </c:pt>
                <c:pt idx="36720">
                  <c:v>1.1033607341706886</c:v>
                </c:pt>
                <c:pt idx="36721">
                  <c:v>1.1032101063302502</c:v>
                </c:pt>
                <c:pt idx="36722">
                  <c:v>1.1016612310938005</c:v>
                </c:pt>
                <c:pt idx="36723">
                  <c:v>1.1034946655482363</c:v>
                </c:pt>
                <c:pt idx="36724">
                  <c:v>1.1028839796624101</c:v>
                </c:pt>
                <c:pt idx="36725">
                  <c:v>1.1039420609876671</c:v>
                </c:pt>
                <c:pt idx="36726">
                  <c:v>1.1026106075701341</c:v>
                </c:pt>
                <c:pt idx="36727">
                  <c:v>1.1032673424668116</c:v>
                </c:pt>
                <c:pt idx="36728">
                  <c:v>1.101415040059351</c:v>
                </c:pt>
                <c:pt idx="36729">
                  <c:v>1.1030201261597408</c:v>
                </c:pt>
                <c:pt idx="36730">
                  <c:v>1.1041412629547289</c:v>
                </c:pt>
                <c:pt idx="36731">
                  <c:v>1.1027413442368814</c:v>
                </c:pt>
                <c:pt idx="36732">
                  <c:v>1.1016487623404918</c:v>
                </c:pt>
                <c:pt idx="36733">
                  <c:v>1.1025496004875406</c:v>
                </c:pt>
                <c:pt idx="36734">
                  <c:v>1.1012210380981147</c:v>
                </c:pt>
                <c:pt idx="36735">
                  <c:v>1.1023580799925776</c:v>
                </c:pt>
                <c:pt idx="36736">
                  <c:v>1.1025628130492648</c:v>
                </c:pt>
                <c:pt idx="36737">
                  <c:v>1.1028095741713226</c:v>
                </c:pt>
                <c:pt idx="36738">
                  <c:v>1.1026803956254807</c:v>
                </c:pt>
                <c:pt idx="36739">
                  <c:v>1.1026073155090346</c:v>
                </c:pt>
                <c:pt idx="36740">
                  <c:v>1.1028741016897605</c:v>
                </c:pt>
                <c:pt idx="36741">
                  <c:v>1.1026938058459304</c:v>
                </c:pt>
                <c:pt idx="36742">
                  <c:v>1.1034094384588859</c:v>
                </c:pt>
                <c:pt idx="36743">
                  <c:v>1.102701471327989</c:v>
                </c:pt>
                <c:pt idx="36744">
                  <c:v>1.1030949512159736</c:v>
                </c:pt>
                <c:pt idx="36745">
                  <c:v>1.102133430022737</c:v>
                </c:pt>
                <c:pt idx="36746">
                  <c:v>1.1023875980017424</c:v>
                </c:pt>
                <c:pt idx="36747">
                  <c:v>1.1017257676775589</c:v>
                </c:pt>
                <c:pt idx="36748">
                  <c:v>1.1023475397449001</c:v>
                </c:pt>
                <c:pt idx="36749">
                  <c:v>1.1030547883601824</c:v>
                </c:pt>
                <c:pt idx="36750">
                  <c:v>1.1031186168215683</c:v>
                </c:pt>
                <c:pt idx="36751">
                  <c:v>1.1026920325707472</c:v>
                </c:pt>
                <c:pt idx="36752">
                  <c:v>1.1038733768911608</c:v>
                </c:pt>
                <c:pt idx="36753">
                  <c:v>1.1028130876753166</c:v>
                </c:pt>
                <c:pt idx="36754">
                  <c:v>1.1012978981588695</c:v>
                </c:pt>
                <c:pt idx="36755">
                  <c:v>1.1028526375418719</c:v>
                </c:pt>
                <c:pt idx="36756">
                  <c:v>1.1036242058605839</c:v>
                </c:pt>
                <c:pt idx="36757">
                  <c:v>1.1034270354548767</c:v>
                </c:pt>
                <c:pt idx="36758">
                  <c:v>1.1039045029774623</c:v>
                </c:pt>
                <c:pt idx="36759">
                  <c:v>1.1018733651806487</c:v>
                </c:pt>
                <c:pt idx="36760">
                  <c:v>1.1030501322907929</c:v>
                </c:pt>
                <c:pt idx="36761">
                  <c:v>1.103281615658404</c:v>
                </c:pt>
                <c:pt idx="36762">
                  <c:v>1.1022581663367776</c:v>
                </c:pt>
                <c:pt idx="36763">
                  <c:v>1.1023127847846859</c:v>
                </c:pt>
                <c:pt idx="36764">
                  <c:v>1.1024680147262385</c:v>
                </c:pt>
                <c:pt idx="36765">
                  <c:v>1.1034122583911241</c:v>
                </c:pt>
                <c:pt idx="36766">
                  <c:v>1.1036659466842549</c:v>
                </c:pt>
                <c:pt idx="36767">
                  <c:v>1.1022543498224313</c:v>
                </c:pt>
                <c:pt idx="36768">
                  <c:v>1.1026775625207268</c:v>
                </c:pt>
                <c:pt idx="36769">
                  <c:v>1.1026177399214221</c:v>
                </c:pt>
                <c:pt idx="36770">
                  <c:v>1.1025696199381418</c:v>
                </c:pt>
                <c:pt idx="36771">
                  <c:v>1.103420168155391</c:v>
                </c:pt>
                <c:pt idx="36772">
                  <c:v>1.1025924519983079</c:v>
                </c:pt>
                <c:pt idx="36773">
                  <c:v>1.1024375672224429</c:v>
                </c:pt>
                <c:pt idx="36774">
                  <c:v>1.1033169839244643</c:v>
                </c:pt>
                <c:pt idx="36775">
                  <c:v>1.1031125215766342</c:v>
                </c:pt>
                <c:pt idx="36776">
                  <c:v>1.1033285588629873</c:v>
                </c:pt>
                <c:pt idx="36777">
                  <c:v>1.1034016545294318</c:v>
                </c:pt>
                <c:pt idx="36778">
                  <c:v>1.1021471029810197</c:v>
                </c:pt>
                <c:pt idx="36779">
                  <c:v>1.1023051478276473</c:v>
                </c:pt>
                <c:pt idx="36780">
                  <c:v>1.1030569440445293</c:v>
                </c:pt>
                <c:pt idx="36781">
                  <c:v>1.1016464521443061</c:v>
                </c:pt>
                <c:pt idx="36782">
                  <c:v>1.1032435157124942</c:v>
                </c:pt>
                <c:pt idx="36783">
                  <c:v>1.102616150199998</c:v>
                </c:pt>
                <c:pt idx="36784">
                  <c:v>1.1020491812996835</c:v>
                </c:pt>
                <c:pt idx="36785">
                  <c:v>1.103323800119858</c:v>
                </c:pt>
                <c:pt idx="36786">
                  <c:v>1.1025486416078039</c:v>
                </c:pt>
                <c:pt idx="36787">
                  <c:v>1.1030420397792704</c:v>
                </c:pt>
                <c:pt idx="36788">
                  <c:v>1.1022147886328386</c:v>
                </c:pt>
                <c:pt idx="36789">
                  <c:v>1.1022733891493364</c:v>
                </c:pt>
                <c:pt idx="36790">
                  <c:v>1.1032056410503064</c:v>
                </c:pt>
                <c:pt idx="36791">
                  <c:v>1.1026450579412268</c:v>
                </c:pt>
                <c:pt idx="36792">
                  <c:v>1.1035951898404921</c:v>
                </c:pt>
                <c:pt idx="36793">
                  <c:v>1.1030832241630402</c:v>
                </c:pt>
                <c:pt idx="36794">
                  <c:v>1.102832177270654</c:v>
                </c:pt>
                <c:pt idx="36795">
                  <c:v>1.1033997621572542</c:v>
                </c:pt>
                <c:pt idx="36796">
                  <c:v>1.1034556540574827</c:v>
                </c:pt>
                <c:pt idx="36797">
                  <c:v>1.1025139125322898</c:v>
                </c:pt>
                <c:pt idx="36798">
                  <c:v>1.1023524160215969</c:v>
                </c:pt>
                <c:pt idx="36799">
                  <c:v>1.1029229859686509</c:v>
                </c:pt>
                <c:pt idx="36800">
                  <c:v>1.1025933822777645</c:v>
                </c:pt>
                <c:pt idx="36801">
                  <c:v>1.1023529117062334</c:v>
                </c:pt>
                <c:pt idx="36802">
                  <c:v>1.1030920835529492</c:v>
                </c:pt>
                <c:pt idx="36803">
                  <c:v>1.1024437656771087</c:v>
                </c:pt>
                <c:pt idx="36804">
                  <c:v>1.1036237442365686</c:v>
                </c:pt>
                <c:pt idx="36805">
                  <c:v>1.1029408253816673</c:v>
                </c:pt>
                <c:pt idx="36806">
                  <c:v>1.1017559255528313</c:v>
                </c:pt>
                <c:pt idx="36807">
                  <c:v>1.1022416518354177</c:v>
                </c:pt>
                <c:pt idx="36808">
                  <c:v>1.1031761017845558</c:v>
                </c:pt>
                <c:pt idx="36809">
                  <c:v>1.1020291696201341</c:v>
                </c:pt>
                <c:pt idx="36810">
                  <c:v>1.1033230382935506</c:v>
                </c:pt>
                <c:pt idx="36811">
                  <c:v>1.1023214633361829</c:v>
                </c:pt>
                <c:pt idx="36812">
                  <c:v>1.1022297225160131</c:v>
                </c:pt>
                <c:pt idx="36813">
                  <c:v>1.1026915800833739</c:v>
                </c:pt>
                <c:pt idx="36814">
                  <c:v>1.1024974830857266</c:v>
                </c:pt>
                <c:pt idx="36815">
                  <c:v>1.1018970989587229</c:v>
                </c:pt>
                <c:pt idx="36816">
                  <c:v>1.1019806460631278</c:v>
                </c:pt>
                <c:pt idx="36817">
                  <c:v>1.101745478335048</c:v>
                </c:pt>
                <c:pt idx="36818">
                  <c:v>1.1025288068613284</c:v>
                </c:pt>
                <c:pt idx="36819">
                  <c:v>1.102408755417118</c:v>
                </c:pt>
                <c:pt idx="36820">
                  <c:v>1.1040095998227224</c:v>
                </c:pt>
                <c:pt idx="36821">
                  <c:v>1.1036539092390034</c:v>
                </c:pt>
                <c:pt idx="36822">
                  <c:v>1.1025342831329983</c:v>
                </c:pt>
                <c:pt idx="36823">
                  <c:v>1.1026828525266796</c:v>
                </c:pt>
                <c:pt idx="36824">
                  <c:v>1.1019202133446311</c:v>
                </c:pt>
                <c:pt idx="36825">
                  <c:v>1.1031064650435909</c:v>
                </c:pt>
                <c:pt idx="36826">
                  <c:v>1.1026524927758385</c:v>
                </c:pt>
                <c:pt idx="36827">
                  <c:v>1.1020629502067525</c:v>
                </c:pt>
                <c:pt idx="36828">
                  <c:v>1.1035935199021367</c:v>
                </c:pt>
                <c:pt idx="36829">
                  <c:v>1.1031995377077057</c:v>
                </c:pt>
                <c:pt idx="36830">
                  <c:v>1.1028805727280269</c:v>
                </c:pt>
                <c:pt idx="36831">
                  <c:v>1.1023091515998957</c:v>
                </c:pt>
                <c:pt idx="36832">
                  <c:v>1.1025057699317762</c:v>
                </c:pt>
                <c:pt idx="36833">
                  <c:v>1.1018952353700557</c:v>
                </c:pt>
                <c:pt idx="36834">
                  <c:v>1.1026651935887912</c:v>
                </c:pt>
                <c:pt idx="36835">
                  <c:v>1.1016687763063149</c:v>
                </c:pt>
                <c:pt idx="36836">
                  <c:v>1.1040666507590251</c:v>
                </c:pt>
                <c:pt idx="36837">
                  <c:v>1.1029809843883349</c:v>
                </c:pt>
                <c:pt idx="36838">
                  <c:v>1.103485397203287</c:v>
                </c:pt>
                <c:pt idx="36839">
                  <c:v>1.1024813799578883</c:v>
                </c:pt>
                <c:pt idx="36840">
                  <c:v>1.1023192526380678</c:v>
                </c:pt>
                <c:pt idx="36841">
                  <c:v>1.1024017653498306</c:v>
                </c:pt>
                <c:pt idx="36842">
                  <c:v>1.1026376624352747</c:v>
                </c:pt>
                <c:pt idx="36843">
                  <c:v>1.1026469394339602</c:v>
                </c:pt>
                <c:pt idx="36844">
                  <c:v>1.1015208482474688</c:v>
                </c:pt>
                <c:pt idx="36845">
                  <c:v>1.1030380943736935</c:v>
                </c:pt>
                <c:pt idx="36846">
                  <c:v>1.1023456070323361</c:v>
                </c:pt>
                <c:pt idx="36847">
                  <c:v>1.10399827914445</c:v>
                </c:pt>
                <c:pt idx="36848">
                  <c:v>1.1026881043393957</c:v>
                </c:pt>
                <c:pt idx="36849">
                  <c:v>1.1037795001925776</c:v>
                </c:pt>
                <c:pt idx="36850">
                  <c:v>1.1034764428041781</c:v>
                </c:pt>
                <c:pt idx="36851">
                  <c:v>1.1025528238291766</c:v>
                </c:pt>
                <c:pt idx="36852">
                  <c:v>1.1029352671128281</c:v>
                </c:pt>
                <c:pt idx="36853">
                  <c:v>1.1031553550091806</c:v>
                </c:pt>
                <c:pt idx="36854">
                  <c:v>1.1025075831642073</c:v>
                </c:pt>
                <c:pt idx="36855">
                  <c:v>1.1027638126739219</c:v>
                </c:pt>
                <c:pt idx="36856">
                  <c:v>1.1026242936820339</c:v>
                </c:pt>
                <c:pt idx="36857">
                  <c:v>1.1036981382674593</c:v>
                </c:pt>
                <c:pt idx="36858">
                  <c:v>1.1016911915801511</c:v>
                </c:pt>
                <c:pt idx="36859">
                  <c:v>1.1028575461361592</c:v>
                </c:pt>
                <c:pt idx="36860">
                  <c:v>1.1026354881814977</c:v>
                </c:pt>
                <c:pt idx="36861">
                  <c:v>1.1017754766195316</c:v>
                </c:pt>
                <c:pt idx="36862">
                  <c:v>1.1034910599845487</c:v>
                </c:pt>
                <c:pt idx="36863">
                  <c:v>1.1020474320892732</c:v>
                </c:pt>
                <c:pt idx="36864">
                  <c:v>1.1037886184868504</c:v>
                </c:pt>
                <c:pt idx="36865">
                  <c:v>1.10221375067673</c:v>
                </c:pt>
                <c:pt idx="36866">
                  <c:v>1.1029074478109688</c:v>
                </c:pt>
                <c:pt idx="36867">
                  <c:v>1.1031842718511371</c:v>
                </c:pt>
                <c:pt idx="36868">
                  <c:v>1.1028084382637673</c:v>
                </c:pt>
                <c:pt idx="36869">
                  <c:v>1.1025165327950937</c:v>
                </c:pt>
                <c:pt idx="36870">
                  <c:v>1.1041295466483694</c:v>
                </c:pt>
                <c:pt idx="36871">
                  <c:v>1.1019968676917109</c:v>
                </c:pt>
                <c:pt idx="36872">
                  <c:v>1.1010000111683933</c:v>
                </c:pt>
                <c:pt idx="36873">
                  <c:v>1.1030407810709757</c:v>
                </c:pt>
                <c:pt idx="36874">
                  <c:v>1.1013076667817914</c:v>
                </c:pt>
                <c:pt idx="36875">
                  <c:v>1.1034319694996264</c:v>
                </c:pt>
                <c:pt idx="36876">
                  <c:v>1.1030910303361057</c:v>
                </c:pt>
                <c:pt idx="36877">
                  <c:v>1.1029678695275249</c:v>
                </c:pt>
                <c:pt idx="36878">
                  <c:v>1.1027961698696731</c:v>
                </c:pt>
                <c:pt idx="36879">
                  <c:v>1.1023499691586438</c:v>
                </c:pt>
                <c:pt idx="36880">
                  <c:v>1.1030788123535875</c:v>
                </c:pt>
                <c:pt idx="36881">
                  <c:v>1.103062835458912</c:v>
                </c:pt>
                <c:pt idx="36882">
                  <c:v>1.1020074946602705</c:v>
                </c:pt>
                <c:pt idx="36883">
                  <c:v>1.1028574593878733</c:v>
                </c:pt>
                <c:pt idx="36884">
                  <c:v>1.101817600642544</c:v>
                </c:pt>
                <c:pt idx="36885">
                  <c:v>1.1033007020291379</c:v>
                </c:pt>
                <c:pt idx="36886">
                  <c:v>1.10217673635541</c:v>
                </c:pt>
                <c:pt idx="36887">
                  <c:v>1.101945203856213</c:v>
                </c:pt>
                <c:pt idx="36888">
                  <c:v>1.103181308141016</c:v>
                </c:pt>
                <c:pt idx="36889">
                  <c:v>1.1034124674321455</c:v>
                </c:pt>
                <c:pt idx="36890">
                  <c:v>1.1028606186517833</c:v>
                </c:pt>
                <c:pt idx="36891">
                  <c:v>1.103557873774567</c:v>
                </c:pt>
                <c:pt idx="36892">
                  <c:v>1.102206522458518</c:v>
                </c:pt>
                <c:pt idx="36893">
                  <c:v>1.1017810155573753</c:v>
                </c:pt>
                <c:pt idx="36894">
                  <c:v>1.1021331807565784</c:v>
                </c:pt>
                <c:pt idx="36895">
                  <c:v>1.102784201097986</c:v>
                </c:pt>
                <c:pt idx="36896">
                  <c:v>1.1026506972079855</c:v>
                </c:pt>
                <c:pt idx="36897">
                  <c:v>1.1025136239770481</c:v>
                </c:pt>
                <c:pt idx="36898">
                  <c:v>1.1024746853331484</c:v>
                </c:pt>
                <c:pt idx="36899">
                  <c:v>1.1030218032052226</c:v>
                </c:pt>
                <c:pt idx="36900">
                  <c:v>1.1032867275900629</c:v>
                </c:pt>
                <c:pt idx="36901">
                  <c:v>1.1025238691765979</c:v>
                </c:pt>
                <c:pt idx="36902">
                  <c:v>1.1022591987221788</c:v>
                </c:pt>
                <c:pt idx="36903">
                  <c:v>1.1029696117747665</c:v>
                </c:pt>
                <c:pt idx="36904">
                  <c:v>1.1030765802876861</c:v>
                </c:pt>
                <c:pt idx="36905">
                  <c:v>1.1026866862149436</c:v>
                </c:pt>
                <c:pt idx="36906">
                  <c:v>1.1019064192829464</c:v>
                </c:pt>
                <c:pt idx="36907">
                  <c:v>1.1022087134165659</c:v>
                </c:pt>
                <c:pt idx="36908">
                  <c:v>1.1027297298578553</c:v>
                </c:pt>
                <c:pt idx="36909">
                  <c:v>1.1032637685391731</c:v>
                </c:pt>
                <c:pt idx="36910">
                  <c:v>1.102451078054216</c:v>
                </c:pt>
                <c:pt idx="36911">
                  <c:v>1.1019878985707956</c:v>
                </c:pt>
                <c:pt idx="36912">
                  <c:v>1.1015610197751273</c:v>
                </c:pt>
                <c:pt idx="36913">
                  <c:v>1.1032732143601225</c:v>
                </c:pt>
                <c:pt idx="36914">
                  <c:v>1.1030324690451745</c:v>
                </c:pt>
                <c:pt idx="36915">
                  <c:v>1.1021657835170751</c:v>
                </c:pt>
                <c:pt idx="36916">
                  <c:v>1.1025696199381421</c:v>
                </c:pt>
                <c:pt idx="36917">
                  <c:v>1.1033607341706886</c:v>
                </c:pt>
                <c:pt idx="36918">
                  <c:v>1.1022511154179309</c:v>
                </c:pt>
                <c:pt idx="36919">
                  <c:v>1.1026009123512857</c:v>
                </c:pt>
                <c:pt idx="36920">
                  <c:v>1.1014401910532443</c:v>
                </c:pt>
                <c:pt idx="36921">
                  <c:v>1.1037969692134608</c:v>
                </c:pt>
                <c:pt idx="36922">
                  <c:v>1.1034505064353028</c:v>
                </c:pt>
                <c:pt idx="36923">
                  <c:v>1.1029741472577239</c:v>
                </c:pt>
                <c:pt idx="36924">
                  <c:v>1.1035681320486612</c:v>
                </c:pt>
                <c:pt idx="36925">
                  <c:v>1.102782607223572</c:v>
                </c:pt>
                <c:pt idx="36926">
                  <c:v>1.1026618858808808</c:v>
                </c:pt>
                <c:pt idx="36927">
                  <c:v>1.1023590714081548</c:v>
                </c:pt>
                <c:pt idx="36928">
                  <c:v>1.1024233965884207</c:v>
                </c:pt>
                <c:pt idx="36929">
                  <c:v>1.1019427839092304</c:v>
                </c:pt>
                <c:pt idx="36930">
                  <c:v>1.1018779055904275</c:v>
                </c:pt>
                <c:pt idx="36931">
                  <c:v>1.1026454270147925</c:v>
                </c:pt>
                <c:pt idx="36932">
                  <c:v>1.1030825879974966</c:v>
                </c:pt>
                <c:pt idx="36933">
                  <c:v>1.1043009953101395</c:v>
                </c:pt>
                <c:pt idx="36934">
                  <c:v>1.10240320013598</c:v>
                </c:pt>
                <c:pt idx="36935">
                  <c:v>1.1026859316269213</c:v>
                </c:pt>
                <c:pt idx="36936">
                  <c:v>1.1033192966121423</c:v>
                </c:pt>
                <c:pt idx="36937">
                  <c:v>1.1032596381769786</c:v>
                </c:pt>
                <c:pt idx="36938">
                  <c:v>1.1026791683917643</c:v>
                </c:pt>
                <c:pt idx="36939">
                  <c:v>1.1031624395652897</c:v>
                </c:pt>
                <c:pt idx="36940">
                  <c:v>1.1021022917239773</c:v>
                </c:pt>
                <c:pt idx="36941">
                  <c:v>1.103277455221342</c:v>
                </c:pt>
                <c:pt idx="36942">
                  <c:v>1.1030158125270131</c:v>
                </c:pt>
                <c:pt idx="36943">
                  <c:v>1.1023273258019073</c:v>
                </c:pt>
                <c:pt idx="36944">
                  <c:v>1.1026290145422926</c:v>
                </c:pt>
                <c:pt idx="36945">
                  <c:v>1.1027800335491824</c:v>
                </c:pt>
                <c:pt idx="36946">
                  <c:v>1.102201935694761</c:v>
                </c:pt>
                <c:pt idx="36947">
                  <c:v>1.1028672580992733</c:v>
                </c:pt>
                <c:pt idx="36948">
                  <c:v>1.1024959840271098</c:v>
                </c:pt>
                <c:pt idx="36949">
                  <c:v>1.103258707116282</c:v>
                </c:pt>
                <c:pt idx="36950">
                  <c:v>1.102457424119462</c:v>
                </c:pt>
                <c:pt idx="36951">
                  <c:v>1.1025624017054476</c:v>
                </c:pt>
                <c:pt idx="36952">
                  <c:v>1.1031353315463193</c:v>
                </c:pt>
                <c:pt idx="36953">
                  <c:v>1.1025594984947364</c:v>
                </c:pt>
                <c:pt idx="36954">
                  <c:v>1.1031415744806614</c:v>
                </c:pt>
                <c:pt idx="36955">
                  <c:v>1.102246339292664</c:v>
                </c:pt>
                <c:pt idx="36956">
                  <c:v>1.1022876349641328</c:v>
                </c:pt>
                <c:pt idx="36957">
                  <c:v>1.1037926585184961</c:v>
                </c:pt>
                <c:pt idx="36958">
                  <c:v>1.1019226480748987</c:v>
                </c:pt>
                <c:pt idx="36959">
                  <c:v>1.1029146297765176</c:v>
                </c:pt>
                <c:pt idx="36960">
                  <c:v>1.1027734262620554</c:v>
                </c:pt>
                <c:pt idx="36961">
                  <c:v>1.1029026288403316</c:v>
                </c:pt>
                <c:pt idx="36962">
                  <c:v>1.1020142207763854</c:v>
                </c:pt>
                <c:pt idx="36963">
                  <c:v>1.1031089577654023</c:v>
                </c:pt>
                <c:pt idx="36964">
                  <c:v>1.1034846081749028</c:v>
                </c:pt>
                <c:pt idx="36965">
                  <c:v>1.1014209270820414</c:v>
                </c:pt>
                <c:pt idx="36966">
                  <c:v>1.1018751078669251</c:v>
                </c:pt>
                <c:pt idx="36967">
                  <c:v>1.1025231618638587</c:v>
                </c:pt>
                <c:pt idx="36968">
                  <c:v>1.1022446844281373</c:v>
                </c:pt>
                <c:pt idx="36969">
                  <c:v>1.1037182476585268</c:v>
                </c:pt>
                <c:pt idx="36970">
                  <c:v>1.1030153438855044</c:v>
                </c:pt>
                <c:pt idx="36971">
                  <c:v>1.1039769900107814</c:v>
                </c:pt>
                <c:pt idx="36972">
                  <c:v>1.1032312138297591</c:v>
                </c:pt>
                <c:pt idx="36973">
                  <c:v>1.1026602783157258</c:v>
                </c:pt>
                <c:pt idx="36974">
                  <c:v>1.1028268249807811</c:v>
                </c:pt>
                <c:pt idx="36975">
                  <c:v>1.1019381219265962</c:v>
                </c:pt>
                <c:pt idx="36976">
                  <c:v>1.1029163609001269</c:v>
                </c:pt>
                <c:pt idx="36977">
                  <c:v>1.1032959623183123</c:v>
                </c:pt>
                <c:pt idx="36978">
                  <c:v>1.1016461296680329</c:v>
                </c:pt>
                <c:pt idx="36979">
                  <c:v>1.1025616330863699</c:v>
                </c:pt>
                <c:pt idx="36980">
                  <c:v>1.1023157458164969</c:v>
                </c:pt>
                <c:pt idx="36981">
                  <c:v>1.1031766305369719</c:v>
                </c:pt>
                <c:pt idx="36982">
                  <c:v>1.103033421268893</c:v>
                </c:pt>
                <c:pt idx="36983">
                  <c:v>1.1025009099296601</c:v>
                </c:pt>
                <c:pt idx="36984">
                  <c:v>1.1018124180722209</c:v>
                </c:pt>
                <c:pt idx="36985">
                  <c:v>1.1023418618359224</c:v>
                </c:pt>
                <c:pt idx="36986">
                  <c:v>1.1032107633160033</c:v>
                </c:pt>
                <c:pt idx="36987">
                  <c:v>1.1041623718521938</c:v>
                </c:pt>
                <c:pt idx="36988">
                  <c:v>1.1030158851604666</c:v>
                </c:pt>
                <c:pt idx="36989">
                  <c:v>1.1021735016808689</c:v>
                </c:pt>
                <c:pt idx="36990">
                  <c:v>1.1023611916420839</c:v>
                </c:pt>
                <c:pt idx="36991">
                  <c:v>1.1031208393905847</c:v>
                </c:pt>
                <c:pt idx="36992">
                  <c:v>1.1031323445153864</c:v>
                </c:pt>
                <c:pt idx="36993">
                  <c:v>1.1025723104522427</c:v>
                </c:pt>
                <c:pt idx="36994">
                  <c:v>1.1028401267515573</c:v>
                </c:pt>
                <c:pt idx="36995">
                  <c:v>1.1030247370759889</c:v>
                </c:pt>
                <c:pt idx="36996">
                  <c:v>1.1027580106568928</c:v>
                </c:pt>
                <c:pt idx="36997">
                  <c:v>1.1032623023572445</c:v>
                </c:pt>
                <c:pt idx="36998">
                  <c:v>1.1020790130146982</c:v>
                </c:pt>
                <c:pt idx="36999">
                  <c:v>1.1026528637207409</c:v>
                </c:pt>
                <c:pt idx="37000">
                  <c:v>1.1022334865691625</c:v>
                </c:pt>
                <c:pt idx="37001">
                  <c:v>1.1023104672372193</c:v>
                </c:pt>
                <c:pt idx="37002">
                  <c:v>1.1049864225700163</c:v>
                </c:pt>
                <c:pt idx="37003">
                  <c:v>1.1032823418971647</c:v>
                </c:pt>
                <c:pt idx="37004">
                  <c:v>1.1027384415296897</c:v>
                </c:pt>
                <c:pt idx="37005">
                  <c:v>1.1033391743641678</c:v>
                </c:pt>
                <c:pt idx="37006">
                  <c:v>1.1018585225824942</c:v>
                </c:pt>
                <c:pt idx="37007">
                  <c:v>1.1022233016774623</c:v>
                </c:pt>
                <c:pt idx="37008">
                  <c:v>1.1034785959408979</c:v>
                </c:pt>
                <c:pt idx="37009">
                  <c:v>1.1024763575764145</c:v>
                </c:pt>
                <c:pt idx="37010">
                  <c:v>1.1026776565931689</c:v>
                </c:pt>
                <c:pt idx="37011">
                  <c:v>1.1029872016256546</c:v>
                </c:pt>
                <c:pt idx="37012">
                  <c:v>1.1025057699317762</c:v>
                </c:pt>
                <c:pt idx="37013">
                  <c:v>1.1017176786597864</c:v>
                </c:pt>
                <c:pt idx="37014">
                  <c:v>1.1024237236812064</c:v>
                </c:pt>
                <c:pt idx="37015">
                  <c:v>1.1023506033022146</c:v>
                </c:pt>
                <c:pt idx="37016">
                  <c:v>1.1014063724203347</c:v>
                </c:pt>
                <c:pt idx="37017">
                  <c:v>1.1028071520700102</c:v>
                </c:pt>
                <c:pt idx="37018">
                  <c:v>1.1032573784053497</c:v>
                </c:pt>
                <c:pt idx="37019">
                  <c:v>1.1031347088284724</c:v>
                </c:pt>
                <c:pt idx="37020">
                  <c:v>1.1017876877423984</c:v>
                </c:pt>
                <c:pt idx="37021">
                  <c:v>1.1021866112807306</c:v>
                </c:pt>
                <c:pt idx="37022">
                  <c:v>1.1027789470904763</c:v>
                </c:pt>
                <c:pt idx="37023">
                  <c:v>1.1019088125229941</c:v>
                </c:pt>
                <c:pt idx="37024">
                  <c:v>1.1028074890523283</c:v>
                </c:pt>
                <c:pt idx="37025">
                  <c:v>1.1022721579831023</c:v>
                </c:pt>
                <c:pt idx="37026">
                  <c:v>1.1025362451341314</c:v>
                </c:pt>
                <c:pt idx="37027">
                  <c:v>1.1013793109283083</c:v>
                </c:pt>
                <c:pt idx="37028">
                  <c:v>1.1038383813064661</c:v>
                </c:pt>
                <c:pt idx="37029">
                  <c:v>1.102083890832845</c:v>
                </c:pt>
                <c:pt idx="37030">
                  <c:v>1.1025165501482737</c:v>
                </c:pt>
                <c:pt idx="37031">
                  <c:v>1.1020433029544987</c:v>
                </c:pt>
                <c:pt idx="37032">
                  <c:v>1.102112490133454</c:v>
                </c:pt>
                <c:pt idx="37033">
                  <c:v>1.1022554008563372</c:v>
                </c:pt>
                <c:pt idx="37034">
                  <c:v>1.1020587723114899</c:v>
                </c:pt>
                <c:pt idx="37035">
                  <c:v>1.1027036958016261</c:v>
                </c:pt>
                <c:pt idx="37036">
                  <c:v>1.1037942159012397</c:v>
                </c:pt>
                <c:pt idx="37037">
                  <c:v>1.1020811825207686</c:v>
                </c:pt>
                <c:pt idx="37038">
                  <c:v>1.1031946143186753</c:v>
                </c:pt>
                <c:pt idx="37039">
                  <c:v>1.1017950356560935</c:v>
                </c:pt>
                <c:pt idx="37040">
                  <c:v>1.1021620055805381</c:v>
                </c:pt>
                <c:pt idx="37041">
                  <c:v>1.1031473888689303</c:v>
                </c:pt>
                <c:pt idx="37042">
                  <c:v>1.1039094045380069</c:v>
                </c:pt>
                <c:pt idx="37043">
                  <c:v>1.1018318329956722</c:v>
                </c:pt>
                <c:pt idx="37044">
                  <c:v>1.1030203716025309</c:v>
                </c:pt>
                <c:pt idx="37045">
                  <c:v>1.1027241983087821</c:v>
                </c:pt>
                <c:pt idx="37046">
                  <c:v>1.1014246532695118</c:v>
                </c:pt>
                <c:pt idx="37047">
                  <c:v>1.1022710117328158</c:v>
                </c:pt>
                <c:pt idx="37048">
                  <c:v>1.1019873565392968</c:v>
                </c:pt>
                <c:pt idx="37049">
                  <c:v>1.1025250339046659</c:v>
                </c:pt>
                <c:pt idx="37050">
                  <c:v>1.1032120049172511</c:v>
                </c:pt>
                <c:pt idx="37051">
                  <c:v>1.1025529987853344</c:v>
                </c:pt>
                <c:pt idx="37052">
                  <c:v>1.1024460299063483</c:v>
                </c:pt>
                <c:pt idx="37053">
                  <c:v>1.1017462855418196</c:v>
                </c:pt>
                <c:pt idx="37054">
                  <c:v>1.1025450158371661</c:v>
                </c:pt>
                <c:pt idx="37055">
                  <c:v>1.1039844244226273</c:v>
                </c:pt>
                <c:pt idx="37056">
                  <c:v>1.1033745725035937</c:v>
                </c:pt>
                <c:pt idx="37057">
                  <c:v>1.1024885397310202</c:v>
                </c:pt>
                <c:pt idx="37058">
                  <c:v>1.1021826256499132</c:v>
                </c:pt>
                <c:pt idx="37059">
                  <c:v>1.104057799206456</c:v>
                </c:pt>
                <c:pt idx="37060">
                  <c:v>1.1024843096012968</c:v>
                </c:pt>
                <c:pt idx="37061">
                  <c:v>1.1025500288818511</c:v>
                </c:pt>
                <c:pt idx="37062">
                  <c:v>1.1032844191907132</c:v>
                </c:pt>
                <c:pt idx="37063">
                  <c:v>1.1031365362707677</c:v>
                </c:pt>
                <c:pt idx="37064">
                  <c:v>1.1018941101916961</c:v>
                </c:pt>
                <c:pt idx="37065">
                  <c:v>1.1018457834457696</c:v>
                </c:pt>
                <c:pt idx="37066">
                  <c:v>1.1021666208180798</c:v>
                </c:pt>
                <c:pt idx="37067">
                  <c:v>1.1037194126248469</c:v>
                </c:pt>
                <c:pt idx="37068">
                  <c:v>1.1028316307262518</c:v>
                </c:pt>
                <c:pt idx="37069">
                  <c:v>1.1036564103640498</c:v>
                </c:pt>
                <c:pt idx="37070">
                  <c:v>1.1034982043971826</c:v>
                </c:pt>
                <c:pt idx="37071">
                  <c:v>1.1036339869812317</c:v>
                </c:pt>
                <c:pt idx="37072">
                  <c:v>1.1030181623298645</c:v>
                </c:pt>
                <c:pt idx="37073">
                  <c:v>1.1027181667295092</c:v>
                </c:pt>
                <c:pt idx="37074">
                  <c:v>1.1017592549961677</c:v>
                </c:pt>
                <c:pt idx="37075">
                  <c:v>1.1006015375124938</c:v>
                </c:pt>
                <c:pt idx="37076">
                  <c:v>1.1036730608332175</c:v>
                </c:pt>
                <c:pt idx="37077">
                  <c:v>1.1034186905348498</c:v>
                </c:pt>
                <c:pt idx="37078">
                  <c:v>1.1025043311188605</c:v>
                </c:pt>
                <c:pt idx="37079">
                  <c:v>1.1030072575546332</c:v>
                </c:pt>
                <c:pt idx="37080">
                  <c:v>1.1018978387840779</c:v>
                </c:pt>
                <c:pt idx="37081">
                  <c:v>1.1014391959499823</c:v>
                </c:pt>
                <c:pt idx="37082">
                  <c:v>1.1024378806411066</c:v>
                </c:pt>
                <c:pt idx="37083">
                  <c:v>1.1031378462311738</c:v>
                </c:pt>
                <c:pt idx="37084">
                  <c:v>1.103553484793637</c:v>
                </c:pt>
                <c:pt idx="37085">
                  <c:v>1.1041453864199096</c:v>
                </c:pt>
                <c:pt idx="37086">
                  <c:v>1.1024250144955752</c:v>
                </c:pt>
                <c:pt idx="37087">
                  <c:v>1.1038284902482076</c:v>
                </c:pt>
                <c:pt idx="37088">
                  <c:v>1.1027627161094682</c:v>
                </c:pt>
                <c:pt idx="37089">
                  <c:v>1.103075755576868</c:v>
                </c:pt>
                <c:pt idx="37090">
                  <c:v>1.1044420292039381</c:v>
                </c:pt>
                <c:pt idx="37091">
                  <c:v>1.103731811985593</c:v>
                </c:pt>
                <c:pt idx="37092">
                  <c:v>1.1026506098365387</c:v>
                </c:pt>
                <c:pt idx="37093">
                  <c:v>1.1041163884279521</c:v>
                </c:pt>
                <c:pt idx="37094">
                  <c:v>1.102793271493933</c:v>
                </c:pt>
                <c:pt idx="37095">
                  <c:v>1.1026977784226144</c:v>
                </c:pt>
                <c:pt idx="37096">
                  <c:v>1.1039223052955176</c:v>
                </c:pt>
                <c:pt idx="37097">
                  <c:v>1.1030894479079791</c:v>
                </c:pt>
                <c:pt idx="37098">
                  <c:v>1.1020045172935844</c:v>
                </c:pt>
                <c:pt idx="37099">
                  <c:v>1.1031517470205852</c:v>
                </c:pt>
                <c:pt idx="37100">
                  <c:v>1.1012662019576807</c:v>
                </c:pt>
                <c:pt idx="37101">
                  <c:v>1.103122882971556</c:v>
                </c:pt>
                <c:pt idx="37102">
                  <c:v>1.1032087152355601</c:v>
                </c:pt>
                <c:pt idx="37103">
                  <c:v>1.1020696136621857</c:v>
                </c:pt>
                <c:pt idx="37104">
                  <c:v>1.1035901764439588</c:v>
                </c:pt>
                <c:pt idx="37105">
                  <c:v>1.1036197444425826</c:v>
                </c:pt>
                <c:pt idx="37106">
                  <c:v>1.1010489465535627</c:v>
                </c:pt>
                <c:pt idx="37107">
                  <c:v>1.1032836537761308</c:v>
                </c:pt>
                <c:pt idx="37108">
                  <c:v>1.1020444752340881</c:v>
                </c:pt>
                <c:pt idx="37109">
                  <c:v>1.1019783958389175</c:v>
                </c:pt>
                <c:pt idx="37110">
                  <c:v>1.1028226253515101</c:v>
                </c:pt>
                <c:pt idx="37111">
                  <c:v>1.1022333970408584</c:v>
                </c:pt>
                <c:pt idx="37112">
                  <c:v>1.1023958897616468</c:v>
                </c:pt>
                <c:pt idx="37113">
                  <c:v>1.1030270759853011</c:v>
                </c:pt>
                <c:pt idx="37114">
                  <c:v>1.1024567779964036</c:v>
                </c:pt>
                <c:pt idx="37115">
                  <c:v>1.1027089375220553</c:v>
                </c:pt>
                <c:pt idx="37116">
                  <c:v>1.1032965424993662</c:v>
                </c:pt>
                <c:pt idx="37117">
                  <c:v>1.1029078871261822</c:v>
                </c:pt>
                <c:pt idx="37118">
                  <c:v>1.1023274688936615</c:v>
                </c:pt>
                <c:pt idx="37119">
                  <c:v>1.1030361202375156</c:v>
                </c:pt>
                <c:pt idx="37120">
                  <c:v>1.1040462535423261</c:v>
                </c:pt>
                <c:pt idx="37121">
                  <c:v>1.103014374114468</c:v>
                </c:pt>
                <c:pt idx="37122">
                  <c:v>1.1018735902117236</c:v>
                </c:pt>
                <c:pt idx="37123">
                  <c:v>1.1024795817674105</c:v>
                </c:pt>
                <c:pt idx="37124">
                  <c:v>1.1018784250940583</c:v>
                </c:pt>
                <c:pt idx="37125">
                  <c:v>1.1021624018633924</c:v>
                </c:pt>
                <c:pt idx="37126">
                  <c:v>1.1025572230022096</c:v>
                </c:pt>
                <c:pt idx="37127">
                  <c:v>1.1033077924615937</c:v>
                </c:pt>
                <c:pt idx="37128">
                  <c:v>1.1033554529287057</c:v>
                </c:pt>
                <c:pt idx="37129">
                  <c:v>1.102979208559846</c:v>
                </c:pt>
                <c:pt idx="37130">
                  <c:v>1.1029753945029599</c:v>
                </c:pt>
                <c:pt idx="37131">
                  <c:v>1.1029865998819754</c:v>
                </c:pt>
                <c:pt idx="37132">
                  <c:v>1.1027616418419619</c:v>
                </c:pt>
                <c:pt idx="37133">
                  <c:v>1.1016047144858421</c:v>
                </c:pt>
                <c:pt idx="37134">
                  <c:v>1.1027539732847897</c:v>
                </c:pt>
                <c:pt idx="37135">
                  <c:v>1.1024717666591317</c:v>
                </c:pt>
                <c:pt idx="37136">
                  <c:v>1.102554782076588</c:v>
                </c:pt>
                <c:pt idx="37137">
                  <c:v>1.1036834573535264</c:v>
                </c:pt>
                <c:pt idx="37138">
                  <c:v>1.1029670170541872</c:v>
                </c:pt>
                <c:pt idx="37139">
                  <c:v>1.1034268660922679</c:v>
                </c:pt>
                <c:pt idx="37140">
                  <c:v>1.1019181619879792</c:v>
                </c:pt>
                <c:pt idx="37141">
                  <c:v>1.1046864227711015</c:v>
                </c:pt>
                <c:pt idx="37142">
                  <c:v>1.1024771310297561</c:v>
                </c:pt>
                <c:pt idx="37143">
                  <c:v>1.1017896915674665</c:v>
                </c:pt>
                <c:pt idx="37144">
                  <c:v>1.1023642752213174</c:v>
                </c:pt>
                <c:pt idx="37145">
                  <c:v>1.1021707828824303</c:v>
                </c:pt>
                <c:pt idx="37146">
                  <c:v>1.1017764300586943</c:v>
                </c:pt>
                <c:pt idx="37147">
                  <c:v>1.1020715507782859</c:v>
                </c:pt>
                <c:pt idx="37148">
                  <c:v>1.1036771781263994</c:v>
                </c:pt>
                <c:pt idx="37149">
                  <c:v>1.1027409983075658</c:v>
                </c:pt>
                <c:pt idx="37150">
                  <c:v>1.1024626244307738</c:v>
                </c:pt>
                <c:pt idx="37151">
                  <c:v>1.1018799531970849</c:v>
                </c:pt>
                <c:pt idx="37152">
                  <c:v>1.1022266125632538</c:v>
                </c:pt>
                <c:pt idx="37153">
                  <c:v>1.1037179551924305</c:v>
                </c:pt>
                <c:pt idx="37154">
                  <c:v>1.10211438716591</c:v>
                </c:pt>
                <c:pt idx="37155">
                  <c:v>1.1038939532095715</c:v>
                </c:pt>
                <c:pt idx="37156">
                  <c:v>1.1021956740250975</c:v>
                </c:pt>
                <c:pt idx="37157">
                  <c:v>1.1028730374854767</c:v>
                </c:pt>
                <c:pt idx="37158">
                  <c:v>1.1022728831414526</c:v>
                </c:pt>
                <c:pt idx="37159">
                  <c:v>1.1027286865640766</c:v>
                </c:pt>
                <c:pt idx="37160">
                  <c:v>1.1037958200094886</c:v>
                </c:pt>
                <c:pt idx="37161">
                  <c:v>1.1016466477367246</c:v>
                </c:pt>
                <c:pt idx="37162">
                  <c:v>1.1023939689051703</c:v>
                </c:pt>
                <c:pt idx="37163">
                  <c:v>1.1020748378308294</c:v>
                </c:pt>
                <c:pt idx="37164">
                  <c:v>1.101448777448057</c:v>
                </c:pt>
                <c:pt idx="37165">
                  <c:v>1.1025536992112632</c:v>
                </c:pt>
                <c:pt idx="37166">
                  <c:v>1.1022612575831243</c:v>
                </c:pt>
                <c:pt idx="37167">
                  <c:v>1.1025549575364291</c:v>
                </c:pt>
                <c:pt idx="37168">
                  <c:v>1.1014808653626553</c:v>
                </c:pt>
                <c:pt idx="37169">
                  <c:v>1.1028247820176202</c:v>
                </c:pt>
                <c:pt idx="37170">
                  <c:v>1.1022894544361606</c:v>
                </c:pt>
                <c:pt idx="37171">
                  <c:v>1.1020277100673861</c:v>
                </c:pt>
                <c:pt idx="37172">
                  <c:v>1.1043634635563115</c:v>
                </c:pt>
                <c:pt idx="37173">
                  <c:v>1.1037900744275662</c:v>
                </c:pt>
                <c:pt idx="37174">
                  <c:v>1.1020551914670327</c:v>
                </c:pt>
                <c:pt idx="37175">
                  <c:v>1.1030322189552693</c:v>
                </c:pt>
                <c:pt idx="37176">
                  <c:v>1.1032882037161129</c:v>
                </c:pt>
                <c:pt idx="37177">
                  <c:v>1.1033251063975424</c:v>
                </c:pt>
                <c:pt idx="37178">
                  <c:v>1.1019769174538439</c:v>
                </c:pt>
                <c:pt idx="37179">
                  <c:v>1.1022876349641328</c:v>
                </c:pt>
                <c:pt idx="37180">
                  <c:v>1.1029963466622854</c:v>
                </c:pt>
                <c:pt idx="37181">
                  <c:v>1.1022234014381316</c:v>
                </c:pt>
                <c:pt idx="37182">
                  <c:v>1.1029041349244793</c:v>
                </c:pt>
                <c:pt idx="37183">
                  <c:v>1.1024525479835305</c:v>
                </c:pt>
                <c:pt idx="37184">
                  <c:v>1.1027139560125097</c:v>
                </c:pt>
                <c:pt idx="37185">
                  <c:v>1.1041517084018491</c:v>
                </c:pt>
                <c:pt idx="37186">
                  <c:v>1.1035025490536658</c:v>
                </c:pt>
                <c:pt idx="37187">
                  <c:v>1.1027835062887625</c:v>
                </c:pt>
                <c:pt idx="37188">
                  <c:v>1.1020436974414383</c:v>
                </c:pt>
                <c:pt idx="37189">
                  <c:v>1.1009295285969365</c:v>
                </c:pt>
                <c:pt idx="37190">
                  <c:v>1.1032912394911476</c:v>
                </c:pt>
                <c:pt idx="37191">
                  <c:v>1.1031000814620688</c:v>
                </c:pt>
                <c:pt idx="37192">
                  <c:v>1.1029579794419695</c:v>
                </c:pt>
                <c:pt idx="37193">
                  <c:v>1.1029519319786112</c:v>
                </c:pt>
                <c:pt idx="37194">
                  <c:v>1.1032405161458558</c:v>
                </c:pt>
                <c:pt idx="37195">
                  <c:v>1.104066304268106</c:v>
                </c:pt>
                <c:pt idx="37196">
                  <c:v>1.1029185685801466</c:v>
                </c:pt>
                <c:pt idx="37197">
                  <c:v>1.1040240832473334</c:v>
                </c:pt>
                <c:pt idx="37198">
                  <c:v>1.1027009005259434</c:v>
                </c:pt>
                <c:pt idx="37199">
                  <c:v>1.1024525305065145</c:v>
                </c:pt>
                <c:pt idx="37200">
                  <c:v>1.1034524228548084</c:v>
                </c:pt>
                <c:pt idx="37201">
                  <c:v>1.1028243649627647</c:v>
                </c:pt>
                <c:pt idx="37202">
                  <c:v>1.1031640588724541</c:v>
                </c:pt>
                <c:pt idx="37203">
                  <c:v>1.1024443955971004</c:v>
                </c:pt>
                <c:pt idx="37204">
                  <c:v>1.1025827837214444</c:v>
                </c:pt>
                <c:pt idx="37205">
                  <c:v>1.1023012329491031</c:v>
                </c:pt>
                <c:pt idx="37206">
                  <c:v>1.1033524378912916</c:v>
                </c:pt>
                <c:pt idx="37207">
                  <c:v>1.1030897207367796</c:v>
                </c:pt>
                <c:pt idx="37208">
                  <c:v>1.1035740312045916</c:v>
                </c:pt>
                <c:pt idx="37209">
                  <c:v>1.1031842259315572</c:v>
                </c:pt>
                <c:pt idx="37210">
                  <c:v>1.1028094680099942</c:v>
                </c:pt>
                <c:pt idx="37211">
                  <c:v>1.1021005828172417</c:v>
                </c:pt>
                <c:pt idx="37212">
                  <c:v>1.1026663923482083</c:v>
                </c:pt>
                <c:pt idx="37213">
                  <c:v>1.1028606186517835</c:v>
                </c:pt>
                <c:pt idx="37214">
                  <c:v>1.1027760177935257</c:v>
                </c:pt>
                <c:pt idx="37215">
                  <c:v>1.1030274321504052</c:v>
                </c:pt>
                <c:pt idx="37216">
                  <c:v>1.1025216327369971</c:v>
                </c:pt>
                <c:pt idx="37217">
                  <c:v>1.1022557223188969</c:v>
                </c:pt>
                <c:pt idx="37218">
                  <c:v>1.1030983084173092</c:v>
                </c:pt>
                <c:pt idx="37219">
                  <c:v>1.1029568075436857</c:v>
                </c:pt>
                <c:pt idx="37220">
                  <c:v>1.1016136940509762</c:v>
                </c:pt>
                <c:pt idx="37221">
                  <c:v>1.1017294430103262</c:v>
                </c:pt>
                <c:pt idx="37222">
                  <c:v>1.1027743669315049</c:v>
                </c:pt>
                <c:pt idx="37223">
                  <c:v>1.1030073110705436</c:v>
                </c:pt>
                <c:pt idx="37224">
                  <c:v>1.1025163172975367</c:v>
                </c:pt>
                <c:pt idx="37225">
                  <c:v>1.1027406422545285</c:v>
                </c:pt>
                <c:pt idx="37226">
                  <c:v>1.1019827318534288</c:v>
                </c:pt>
                <c:pt idx="37227">
                  <c:v>1.1030023927560113</c:v>
                </c:pt>
                <c:pt idx="37228">
                  <c:v>1.1021444585390743</c:v>
                </c:pt>
                <c:pt idx="37229">
                  <c:v>1.1032762639849834</c:v>
                </c:pt>
                <c:pt idx="37230">
                  <c:v>1.1029112322670527</c:v>
                </c:pt>
                <c:pt idx="37231">
                  <c:v>1.1017090862132202</c:v>
                </c:pt>
                <c:pt idx="37232">
                  <c:v>1.1038040678468986</c:v>
                </c:pt>
                <c:pt idx="37233">
                  <c:v>1.1029156647760046</c:v>
                </c:pt>
                <c:pt idx="37234">
                  <c:v>1.1035184773743949</c:v>
                </c:pt>
                <c:pt idx="37235">
                  <c:v>1.1041819841494027</c:v>
                </c:pt>
                <c:pt idx="37236">
                  <c:v>1.1015325223105721</c:v>
                </c:pt>
                <c:pt idx="37237">
                  <c:v>1.103029897586413</c:v>
                </c:pt>
                <c:pt idx="37238">
                  <c:v>1.1027387828967703</c:v>
                </c:pt>
                <c:pt idx="37239">
                  <c:v>1.1035472264492565</c:v>
                </c:pt>
                <c:pt idx="37240">
                  <c:v>1.1031331548480561</c:v>
                </c:pt>
                <c:pt idx="37241">
                  <c:v>1.1020657090403503</c:v>
                </c:pt>
                <c:pt idx="37242">
                  <c:v>1.1020447846213677</c:v>
                </c:pt>
                <c:pt idx="37243">
                  <c:v>1.1033548761509611</c:v>
                </c:pt>
                <c:pt idx="37244">
                  <c:v>1.1019864536802688</c:v>
                </c:pt>
                <c:pt idx="37245">
                  <c:v>1.1024279497330296</c:v>
                </c:pt>
                <c:pt idx="37246">
                  <c:v>1.1031405404819605</c:v>
                </c:pt>
                <c:pt idx="37247">
                  <c:v>1.1020378709253662</c:v>
                </c:pt>
                <c:pt idx="37248">
                  <c:v>1.1032122784877867</c:v>
                </c:pt>
                <c:pt idx="37249">
                  <c:v>1.1008099542994243</c:v>
                </c:pt>
                <c:pt idx="37250">
                  <c:v>1.1029982978873221</c:v>
                </c:pt>
                <c:pt idx="37251">
                  <c:v>1.1024722472795834</c:v>
                </c:pt>
                <c:pt idx="37252">
                  <c:v>1.1033548761509608</c:v>
                </c:pt>
                <c:pt idx="37253">
                  <c:v>1.1031619931102778</c:v>
                </c:pt>
                <c:pt idx="37254">
                  <c:v>1.1023281998470666</c:v>
                </c:pt>
                <c:pt idx="37255">
                  <c:v>1.1021481974708942</c:v>
                </c:pt>
                <c:pt idx="37256">
                  <c:v>1.1030351558036489</c:v>
                </c:pt>
                <c:pt idx="37257">
                  <c:v>1.1043284740218859</c:v>
                </c:pt>
                <c:pt idx="37258">
                  <c:v>1.1026985860857241</c:v>
                </c:pt>
                <c:pt idx="37259">
                  <c:v>1.1030133658955596</c:v>
                </c:pt>
                <c:pt idx="37260">
                  <c:v>1.1033056136050019</c:v>
                </c:pt>
                <c:pt idx="37261">
                  <c:v>1.102195586292444</c:v>
                </c:pt>
                <c:pt idx="37262">
                  <c:v>1.1028455563909751</c:v>
                </c:pt>
                <c:pt idx="37263">
                  <c:v>1.1039775638935216</c:v>
                </c:pt>
                <c:pt idx="37264">
                  <c:v>1.102391197630131</c:v>
                </c:pt>
                <c:pt idx="37265">
                  <c:v>1.1031475756318319</c:v>
                </c:pt>
                <c:pt idx="37266">
                  <c:v>1.1037415207886725</c:v>
                </c:pt>
                <c:pt idx="37267">
                  <c:v>1.1030476836022696</c:v>
                </c:pt>
                <c:pt idx="37268">
                  <c:v>1.1029068220276146</c:v>
                </c:pt>
                <c:pt idx="37269">
                  <c:v>1.1025917838812223</c:v>
                </c:pt>
                <c:pt idx="37270">
                  <c:v>1.1026787142645533</c:v>
                </c:pt>
                <c:pt idx="37271">
                  <c:v>1.1030571133208442</c:v>
                </c:pt>
                <c:pt idx="37272">
                  <c:v>1.1021954885181975</c:v>
                </c:pt>
                <c:pt idx="37273">
                  <c:v>1.1029150713952398</c:v>
                </c:pt>
                <c:pt idx="37274">
                  <c:v>1.1033505208350098</c:v>
                </c:pt>
                <c:pt idx="37275">
                  <c:v>1.1043001655499047</c:v>
                </c:pt>
                <c:pt idx="37276">
                  <c:v>1.1032580981638003</c:v>
                </c:pt>
                <c:pt idx="37277">
                  <c:v>1.1036298340127688</c:v>
                </c:pt>
                <c:pt idx="37278">
                  <c:v>1.1031382990250653</c:v>
                </c:pt>
                <c:pt idx="37279">
                  <c:v>1.1022900626402823</c:v>
                </c:pt>
                <c:pt idx="37280">
                  <c:v>1.1024579525545275</c:v>
                </c:pt>
                <c:pt idx="37281">
                  <c:v>1.1021638399830989</c:v>
                </c:pt>
                <c:pt idx="37282">
                  <c:v>1.1027067247888174</c:v>
                </c:pt>
                <c:pt idx="37283">
                  <c:v>1.1033704039945529</c:v>
                </c:pt>
                <c:pt idx="37284">
                  <c:v>1.1013849414393821</c:v>
                </c:pt>
                <c:pt idx="37285">
                  <c:v>1.1025245598818028</c:v>
                </c:pt>
                <c:pt idx="37286">
                  <c:v>1.1032292185851214</c:v>
                </c:pt>
                <c:pt idx="37287">
                  <c:v>1.1026206248700474</c:v>
                </c:pt>
                <c:pt idx="37288">
                  <c:v>1.1025839897864436</c:v>
                </c:pt>
                <c:pt idx="37289">
                  <c:v>1.1027665842490315</c:v>
                </c:pt>
                <c:pt idx="37290">
                  <c:v>1.1023784435992288</c:v>
                </c:pt>
                <c:pt idx="37291">
                  <c:v>1.1039954374262528</c:v>
                </c:pt>
                <c:pt idx="37292">
                  <c:v>1.1031204733495374</c:v>
                </c:pt>
                <c:pt idx="37293">
                  <c:v>1.1028290802335547</c:v>
                </c:pt>
                <c:pt idx="37294">
                  <c:v>1.1039638105130007</c:v>
                </c:pt>
                <c:pt idx="37295">
                  <c:v>1.1034094228390436</c:v>
                </c:pt>
                <c:pt idx="37296">
                  <c:v>1.1032066503086015</c:v>
                </c:pt>
                <c:pt idx="37297">
                  <c:v>1.1028801234258805</c:v>
                </c:pt>
                <c:pt idx="37298">
                  <c:v>1.1031834745478528</c:v>
                </c:pt>
                <c:pt idx="37299">
                  <c:v>1.1037849098414498</c:v>
                </c:pt>
                <c:pt idx="37300">
                  <c:v>1.1029527881650105</c:v>
                </c:pt>
                <c:pt idx="37301">
                  <c:v>1.1017631651691637</c:v>
                </c:pt>
                <c:pt idx="37302">
                  <c:v>1.1024069633783595</c:v>
                </c:pt>
                <c:pt idx="37303">
                  <c:v>1.1028347906385487</c:v>
                </c:pt>
                <c:pt idx="37304">
                  <c:v>1.1035253350210021</c:v>
                </c:pt>
                <c:pt idx="37305">
                  <c:v>1.1033255448125607</c:v>
                </c:pt>
                <c:pt idx="37306">
                  <c:v>1.1020071532642566</c:v>
                </c:pt>
                <c:pt idx="37307">
                  <c:v>1.1028816925219316</c:v>
                </c:pt>
                <c:pt idx="37308">
                  <c:v>1.1030113869263423</c:v>
                </c:pt>
                <c:pt idx="37309">
                  <c:v>1.1029423944179377</c:v>
                </c:pt>
                <c:pt idx="37310">
                  <c:v>1.103546165356738</c:v>
                </c:pt>
                <c:pt idx="37311">
                  <c:v>1.1025007807318759</c:v>
                </c:pt>
                <c:pt idx="37312">
                  <c:v>1.1028326136373641</c:v>
                </c:pt>
                <c:pt idx="37313">
                  <c:v>1.1025854794321508</c:v>
                </c:pt>
                <c:pt idx="37314">
                  <c:v>1.1043725189856142</c:v>
                </c:pt>
                <c:pt idx="37315">
                  <c:v>1.1028823250255191</c:v>
                </c:pt>
                <c:pt idx="37316">
                  <c:v>1.1035005009762981</c:v>
                </c:pt>
                <c:pt idx="37317">
                  <c:v>1.1021835080799698</c:v>
                </c:pt>
                <c:pt idx="37318">
                  <c:v>1.1030501322907929</c:v>
                </c:pt>
                <c:pt idx="37319">
                  <c:v>1.1029181447648437</c:v>
                </c:pt>
                <c:pt idx="37320">
                  <c:v>1.1029429738095746</c:v>
                </c:pt>
                <c:pt idx="37321">
                  <c:v>1.1033113564920847</c:v>
                </c:pt>
                <c:pt idx="37322">
                  <c:v>1.1025506661800897</c:v>
                </c:pt>
                <c:pt idx="37323">
                  <c:v>1.1039885405395518</c:v>
                </c:pt>
                <c:pt idx="37324">
                  <c:v>1.1025936449076839</c:v>
                </c:pt>
                <c:pt idx="37325">
                  <c:v>1.1024277743646158</c:v>
                </c:pt>
                <c:pt idx="37326">
                  <c:v>1.1029571972443093</c:v>
                </c:pt>
                <c:pt idx="37327">
                  <c:v>1.1019237417307663</c:v>
                </c:pt>
                <c:pt idx="37328">
                  <c:v>1.1021637690950667</c:v>
                </c:pt>
                <c:pt idx="37329">
                  <c:v>1.1019698286053961</c:v>
                </c:pt>
                <c:pt idx="37330">
                  <c:v>1.1020840106198526</c:v>
                </c:pt>
                <c:pt idx="37331">
                  <c:v>1.1023644756410824</c:v>
                </c:pt>
                <c:pt idx="37332">
                  <c:v>1.1027817251044105</c:v>
                </c:pt>
                <c:pt idx="37333">
                  <c:v>1.1036461698576403</c:v>
                </c:pt>
                <c:pt idx="37334">
                  <c:v>1.1023631446354099</c:v>
                </c:pt>
                <c:pt idx="37335">
                  <c:v>1.1015299278265047</c:v>
                </c:pt>
                <c:pt idx="37336">
                  <c:v>1.1018400323163622</c:v>
                </c:pt>
                <c:pt idx="37337">
                  <c:v>1.1034035340810577</c:v>
                </c:pt>
                <c:pt idx="37338">
                  <c:v>1.1026388622466265</c:v>
                </c:pt>
                <c:pt idx="37339">
                  <c:v>1.1021513979303028</c:v>
                </c:pt>
                <c:pt idx="37340">
                  <c:v>1.1030701524047599</c:v>
                </c:pt>
                <c:pt idx="37341">
                  <c:v>1.1027411059912828</c:v>
                </c:pt>
                <c:pt idx="37342">
                  <c:v>1.1018506211659154</c:v>
                </c:pt>
                <c:pt idx="37343">
                  <c:v>1.10223531291943</c:v>
                </c:pt>
                <c:pt idx="37344">
                  <c:v>1.103505177468211</c:v>
                </c:pt>
                <c:pt idx="37345">
                  <c:v>1.102267671735875</c:v>
                </c:pt>
                <c:pt idx="37346">
                  <c:v>1.1031254317315584</c:v>
                </c:pt>
                <c:pt idx="37347">
                  <c:v>1.1023059994582882</c:v>
                </c:pt>
                <c:pt idx="37348">
                  <c:v>1.1033950225215841</c:v>
                </c:pt>
                <c:pt idx="37349">
                  <c:v>1.1017273396700722</c:v>
                </c:pt>
                <c:pt idx="37350">
                  <c:v>1.1033662518820051</c:v>
                </c:pt>
                <c:pt idx="37351">
                  <c:v>1.1021390521003489</c:v>
                </c:pt>
                <c:pt idx="37352">
                  <c:v>1.1031546447253386</c:v>
                </c:pt>
                <c:pt idx="37353">
                  <c:v>1.1028795111873348</c:v>
                </c:pt>
                <c:pt idx="37354">
                  <c:v>1.1040958657846491</c:v>
                </c:pt>
                <c:pt idx="37355">
                  <c:v>1.1016501434686741</c:v>
                </c:pt>
                <c:pt idx="37356">
                  <c:v>1.1017935848358571</c:v>
                </c:pt>
                <c:pt idx="37357">
                  <c:v>1.1038427572614447</c:v>
                </c:pt>
                <c:pt idx="37358">
                  <c:v>1.1031965825628882</c:v>
                </c:pt>
                <c:pt idx="37359">
                  <c:v>1.1032624154325845</c:v>
                </c:pt>
                <c:pt idx="37360">
                  <c:v>1.1034559830134385</c:v>
                </c:pt>
                <c:pt idx="37361">
                  <c:v>1.1024533871680704</c:v>
                </c:pt>
                <c:pt idx="37362">
                  <c:v>1.1017639052078669</c:v>
                </c:pt>
                <c:pt idx="37363">
                  <c:v>1.1026131102821863</c:v>
                </c:pt>
                <c:pt idx="37364">
                  <c:v>1.1027899970400739</c:v>
                </c:pt>
                <c:pt idx="37365">
                  <c:v>1.103187367738941</c:v>
                </c:pt>
                <c:pt idx="37366">
                  <c:v>1.1022212174784771</c:v>
                </c:pt>
                <c:pt idx="37367">
                  <c:v>1.1030153852408751</c:v>
                </c:pt>
                <c:pt idx="37368">
                  <c:v>1.1038774113948264</c:v>
                </c:pt>
                <c:pt idx="37369">
                  <c:v>1.1032339969015112</c:v>
                </c:pt>
                <c:pt idx="37370">
                  <c:v>1.1022773683735716</c:v>
                </c:pt>
                <c:pt idx="37371">
                  <c:v>1.102633306451053</c:v>
                </c:pt>
                <c:pt idx="37372">
                  <c:v>1.1025093781908579</c:v>
                </c:pt>
                <c:pt idx="37373">
                  <c:v>1.1021834895258815</c:v>
                </c:pt>
                <c:pt idx="37374">
                  <c:v>1.1029197064222296</c:v>
                </c:pt>
                <c:pt idx="37375">
                  <c:v>1.1031479097788979</c:v>
                </c:pt>
                <c:pt idx="37376">
                  <c:v>1.1020877016832014</c:v>
                </c:pt>
                <c:pt idx="37377">
                  <c:v>1.10222774086896</c:v>
                </c:pt>
                <c:pt idx="37378">
                  <c:v>1.1028805692791748</c:v>
                </c:pt>
                <c:pt idx="37379">
                  <c:v>1.1034075386404227</c:v>
                </c:pt>
                <c:pt idx="37380">
                  <c:v>1.1027493031952176</c:v>
                </c:pt>
                <c:pt idx="37381">
                  <c:v>1.1021496811107987</c:v>
                </c:pt>
                <c:pt idx="37382">
                  <c:v>1.1042510991153689</c:v>
                </c:pt>
                <c:pt idx="37383">
                  <c:v>1.1039940856990478</c:v>
                </c:pt>
                <c:pt idx="37384">
                  <c:v>1.1034590456756086</c:v>
                </c:pt>
                <c:pt idx="37385">
                  <c:v>1.1038457198678926</c:v>
                </c:pt>
                <c:pt idx="37386">
                  <c:v>1.1036494584497492</c:v>
                </c:pt>
                <c:pt idx="37387">
                  <c:v>1.1033086802358598</c:v>
                </c:pt>
                <c:pt idx="37388">
                  <c:v>1.1017739982279482</c:v>
                </c:pt>
                <c:pt idx="37389">
                  <c:v>1.1038696261639491</c:v>
                </c:pt>
                <c:pt idx="37390">
                  <c:v>1.1027334741245012</c:v>
                </c:pt>
                <c:pt idx="37391">
                  <c:v>1.1023950817225747</c:v>
                </c:pt>
                <c:pt idx="37392">
                  <c:v>1.1039739219892362</c:v>
                </c:pt>
                <c:pt idx="37393">
                  <c:v>1.1024050068506994</c:v>
                </c:pt>
                <c:pt idx="37394">
                  <c:v>1.1035839917911832</c:v>
                </c:pt>
                <c:pt idx="37395">
                  <c:v>1.1031613596360894</c:v>
                </c:pt>
                <c:pt idx="37396">
                  <c:v>1.1021934166170593</c:v>
                </c:pt>
                <c:pt idx="37397">
                  <c:v>1.1022752945847247</c:v>
                </c:pt>
                <c:pt idx="37398">
                  <c:v>1.1019532198474276</c:v>
                </c:pt>
                <c:pt idx="37399">
                  <c:v>1.1024175639693037</c:v>
                </c:pt>
                <c:pt idx="37400">
                  <c:v>1.101475369240084</c:v>
                </c:pt>
                <c:pt idx="37401">
                  <c:v>1.1032012858664781</c:v>
                </c:pt>
                <c:pt idx="37402">
                  <c:v>1.1030429401162167</c:v>
                </c:pt>
                <c:pt idx="37403">
                  <c:v>1.1032668068401117</c:v>
                </c:pt>
                <c:pt idx="37404">
                  <c:v>1.1031791482715223</c:v>
                </c:pt>
                <c:pt idx="37405">
                  <c:v>1.1032687251166022</c:v>
                </c:pt>
                <c:pt idx="37406">
                  <c:v>1.1025503772900729</c:v>
                </c:pt>
                <c:pt idx="37407">
                  <c:v>1.1025550888945492</c:v>
                </c:pt>
                <c:pt idx="37408">
                  <c:v>1.1021615844193393</c:v>
                </c:pt>
                <c:pt idx="37409">
                  <c:v>1.1036202658723013</c:v>
                </c:pt>
                <c:pt idx="37410">
                  <c:v>1.102400314040805</c:v>
                </c:pt>
                <c:pt idx="37411">
                  <c:v>1.1031471030837521</c:v>
                </c:pt>
                <c:pt idx="37412">
                  <c:v>1.1033560153980209</c:v>
                </c:pt>
                <c:pt idx="37413">
                  <c:v>1.1023238431538676</c:v>
                </c:pt>
                <c:pt idx="37414">
                  <c:v>1.1033219126108085</c:v>
                </c:pt>
                <c:pt idx="37415">
                  <c:v>1.10271412533844</c:v>
                </c:pt>
                <c:pt idx="37416">
                  <c:v>1.1024951922417621</c:v>
                </c:pt>
                <c:pt idx="37417">
                  <c:v>1.1027978208816107</c:v>
                </c:pt>
                <c:pt idx="37418">
                  <c:v>1.102445380290195</c:v>
                </c:pt>
                <c:pt idx="37419">
                  <c:v>1.1017564762498722</c:v>
                </c:pt>
                <c:pt idx="37420">
                  <c:v>1.1034058404617288</c:v>
                </c:pt>
                <c:pt idx="37421">
                  <c:v>1.1030932655258314</c:v>
                </c:pt>
                <c:pt idx="37422">
                  <c:v>1.1038497982125901</c:v>
                </c:pt>
                <c:pt idx="37423">
                  <c:v>1.1024940601089548</c:v>
                </c:pt>
                <c:pt idx="37424">
                  <c:v>1.103495015891055</c:v>
                </c:pt>
                <c:pt idx="37425">
                  <c:v>1.1023535461976164</c:v>
                </c:pt>
                <c:pt idx="37426">
                  <c:v>1.1024225828977718</c:v>
                </c:pt>
                <c:pt idx="37427">
                  <c:v>1.103622542674952</c:v>
                </c:pt>
                <c:pt idx="37428">
                  <c:v>1.1022272292815476</c:v>
                </c:pt>
                <c:pt idx="37429">
                  <c:v>1.1023143216253057</c:v>
                </c:pt>
                <c:pt idx="37430">
                  <c:v>1.1031072984523396</c:v>
                </c:pt>
                <c:pt idx="37431">
                  <c:v>1.1033300581106467</c:v>
                </c:pt>
                <c:pt idx="37432">
                  <c:v>1.1018845885265673</c:v>
                </c:pt>
                <c:pt idx="37433">
                  <c:v>1.1032333372835157</c:v>
                </c:pt>
                <c:pt idx="37434">
                  <c:v>1.1027020743169429</c:v>
                </c:pt>
                <c:pt idx="37435">
                  <c:v>1.1031860067418664</c:v>
                </c:pt>
                <c:pt idx="37436">
                  <c:v>1.1023628655571884</c:v>
                </c:pt>
                <c:pt idx="37437">
                  <c:v>1.1024787601594359</c:v>
                </c:pt>
                <c:pt idx="37438">
                  <c:v>1.1017733265750966</c:v>
                </c:pt>
                <c:pt idx="37439">
                  <c:v>1.1031322416242637</c:v>
                </c:pt>
                <c:pt idx="37440">
                  <c:v>1.1022200026240165</c:v>
                </c:pt>
                <c:pt idx="37441">
                  <c:v>1.1034065829038093</c:v>
                </c:pt>
                <c:pt idx="37442">
                  <c:v>1.1027497658705561</c:v>
                </c:pt>
                <c:pt idx="37443">
                  <c:v>1.102855260416755</c:v>
                </c:pt>
                <c:pt idx="37444">
                  <c:v>1.1037904374009115</c:v>
                </c:pt>
                <c:pt idx="37445">
                  <c:v>1.1020300389933309</c:v>
                </c:pt>
                <c:pt idx="37446">
                  <c:v>1.1027791337481809</c:v>
                </c:pt>
                <c:pt idx="37447">
                  <c:v>1.1030953145008831</c:v>
                </c:pt>
                <c:pt idx="37448">
                  <c:v>1.1015739589460281</c:v>
                </c:pt>
                <c:pt idx="37449">
                  <c:v>1.102613003653762</c:v>
                </c:pt>
                <c:pt idx="37450">
                  <c:v>1.1026097267632264</c:v>
                </c:pt>
                <c:pt idx="37451">
                  <c:v>1.1026799421547213</c:v>
                </c:pt>
                <c:pt idx="37452">
                  <c:v>1.1027357447015298</c:v>
                </c:pt>
                <c:pt idx="37453">
                  <c:v>1.1038569373521503</c:v>
                </c:pt>
                <c:pt idx="37454">
                  <c:v>1.1038638745743836</c:v>
                </c:pt>
                <c:pt idx="37455">
                  <c:v>1.1037710371922675</c:v>
                </c:pt>
                <c:pt idx="37456">
                  <c:v>1.1020725446458783</c:v>
                </c:pt>
                <c:pt idx="37457">
                  <c:v>1.1048927884788895</c:v>
                </c:pt>
                <c:pt idx="37458">
                  <c:v>1.1031296052548047</c:v>
                </c:pt>
                <c:pt idx="37459">
                  <c:v>1.1023902020351271</c:v>
                </c:pt>
                <c:pt idx="37460">
                  <c:v>1.1020248468462766</c:v>
                </c:pt>
                <c:pt idx="37461">
                  <c:v>1.1032142395242752</c:v>
                </c:pt>
                <c:pt idx="37462">
                  <c:v>1.103609188947712</c:v>
                </c:pt>
                <c:pt idx="37463">
                  <c:v>1.10277917034171</c:v>
                </c:pt>
                <c:pt idx="37464">
                  <c:v>1.1025235154256012</c:v>
                </c:pt>
                <c:pt idx="37465">
                  <c:v>1.1028949440835483</c:v>
                </c:pt>
                <c:pt idx="37466">
                  <c:v>1.1023268093304033</c:v>
                </c:pt>
                <c:pt idx="37467">
                  <c:v>1.1023892027255255</c:v>
                </c:pt>
                <c:pt idx="37468">
                  <c:v>1.1031265729475803</c:v>
                </c:pt>
                <c:pt idx="37469">
                  <c:v>1.1027629085336348</c:v>
                </c:pt>
                <c:pt idx="37470">
                  <c:v>1.1028656886290424</c:v>
                </c:pt>
                <c:pt idx="37471">
                  <c:v>1.1026706248536462</c:v>
                </c:pt>
                <c:pt idx="37472">
                  <c:v>1.1026999349458149</c:v>
                </c:pt>
                <c:pt idx="37473">
                  <c:v>1.1032217040760102</c:v>
                </c:pt>
                <c:pt idx="37474">
                  <c:v>1.1023300848908908</c:v>
                </c:pt>
                <c:pt idx="37475">
                  <c:v>1.1034092105490327</c:v>
                </c:pt>
                <c:pt idx="37476">
                  <c:v>1.1025330168381766</c:v>
                </c:pt>
                <c:pt idx="37477">
                  <c:v>1.1034347842214458</c:v>
                </c:pt>
                <c:pt idx="37478">
                  <c:v>1.1024987842658871</c:v>
                </c:pt>
                <c:pt idx="37479">
                  <c:v>1.1028763569226434</c:v>
                </c:pt>
                <c:pt idx="37480">
                  <c:v>1.1031976744186047</c:v>
                </c:pt>
                <c:pt idx="37481">
                  <c:v>1.1031643721756355</c:v>
                </c:pt>
                <c:pt idx="37482">
                  <c:v>1.10244848100466</c:v>
                </c:pt>
                <c:pt idx="37483">
                  <c:v>1.1027982013835615</c:v>
                </c:pt>
                <c:pt idx="37484">
                  <c:v>1.101692799132741</c:v>
                </c:pt>
                <c:pt idx="37485">
                  <c:v>1.1022051430097313</c:v>
                </c:pt>
                <c:pt idx="37486">
                  <c:v>1.1035443314177564</c:v>
                </c:pt>
                <c:pt idx="37487">
                  <c:v>1.103163001139331</c:v>
                </c:pt>
                <c:pt idx="37488">
                  <c:v>1.1024112039700364</c:v>
                </c:pt>
                <c:pt idx="37489">
                  <c:v>1.102490645146442</c:v>
                </c:pt>
                <c:pt idx="37490">
                  <c:v>1.1032464336084793</c:v>
                </c:pt>
                <c:pt idx="37491">
                  <c:v>1.1039347373212429</c:v>
                </c:pt>
                <c:pt idx="37492">
                  <c:v>1.1027610986299625</c:v>
                </c:pt>
                <c:pt idx="37493">
                  <c:v>1.1022361003969525</c:v>
                </c:pt>
                <c:pt idx="37494">
                  <c:v>1.1039878300001882</c:v>
                </c:pt>
                <c:pt idx="37495">
                  <c:v>1.1042622739751322</c:v>
                </c:pt>
                <c:pt idx="37496">
                  <c:v>1.1024147663786834</c:v>
                </c:pt>
                <c:pt idx="37497">
                  <c:v>1.1020425885009117</c:v>
                </c:pt>
                <c:pt idx="37498">
                  <c:v>1.1030034852267294</c:v>
                </c:pt>
                <c:pt idx="37499">
                  <c:v>1.1032436850902207</c:v>
                </c:pt>
                <c:pt idx="37500">
                  <c:v>1.1022073989035601</c:v>
                </c:pt>
                <c:pt idx="37501">
                  <c:v>1.1022713657842844</c:v>
                </c:pt>
                <c:pt idx="37502">
                  <c:v>1.1028170215907094</c:v>
                </c:pt>
                <c:pt idx="37503">
                  <c:v>1.102385285379335</c:v>
                </c:pt>
                <c:pt idx="37504">
                  <c:v>1.1017944966377518</c:v>
                </c:pt>
                <c:pt idx="37505">
                  <c:v>1.1033474832718946</c:v>
                </c:pt>
                <c:pt idx="37506">
                  <c:v>1.1033774235419973</c:v>
                </c:pt>
                <c:pt idx="37507">
                  <c:v>1.1030396419233817</c:v>
                </c:pt>
                <c:pt idx="37508">
                  <c:v>1.1033493985854728</c:v>
                </c:pt>
                <c:pt idx="37509">
                  <c:v>1.1031609493703149</c:v>
                </c:pt>
                <c:pt idx="37510">
                  <c:v>1.1033139507702776</c:v>
                </c:pt>
                <c:pt idx="37511">
                  <c:v>1.103203755937249</c:v>
                </c:pt>
                <c:pt idx="37512">
                  <c:v>1.1039730597985551</c:v>
                </c:pt>
                <c:pt idx="37513">
                  <c:v>1.1031229231380097</c:v>
                </c:pt>
                <c:pt idx="37514">
                  <c:v>1.1015548812926899</c:v>
                </c:pt>
                <c:pt idx="37515">
                  <c:v>1.1032107807940434</c:v>
                </c:pt>
                <c:pt idx="37516">
                  <c:v>1.1028497451436421</c:v>
                </c:pt>
                <c:pt idx="37517">
                  <c:v>1.1034410887037331</c:v>
                </c:pt>
                <c:pt idx="37518">
                  <c:v>1.1025442027279706</c:v>
                </c:pt>
                <c:pt idx="37519">
                  <c:v>1.1028299676534496</c:v>
                </c:pt>
                <c:pt idx="37520">
                  <c:v>1.1021105370542954</c:v>
                </c:pt>
                <c:pt idx="37521">
                  <c:v>1.1031282958498743</c:v>
                </c:pt>
                <c:pt idx="37522">
                  <c:v>1.1033469449675275</c:v>
                </c:pt>
                <c:pt idx="37523">
                  <c:v>1.1035224474003484</c:v>
                </c:pt>
                <c:pt idx="37524">
                  <c:v>1.1023585923778489</c:v>
                </c:pt>
                <c:pt idx="37525">
                  <c:v>1.1028841537910559</c:v>
                </c:pt>
                <c:pt idx="37526">
                  <c:v>1.1030005507462171</c:v>
                </c:pt>
                <c:pt idx="37527">
                  <c:v>1.1020464624699586</c:v>
                </c:pt>
                <c:pt idx="37528">
                  <c:v>1.102068680476149</c:v>
                </c:pt>
                <c:pt idx="37529">
                  <c:v>1.1025696199381418</c:v>
                </c:pt>
                <c:pt idx="37530">
                  <c:v>1.1030292475805457</c:v>
                </c:pt>
                <c:pt idx="37531">
                  <c:v>1.102736950713358</c:v>
                </c:pt>
                <c:pt idx="37532">
                  <c:v>1.1025184919826456</c:v>
                </c:pt>
                <c:pt idx="37533">
                  <c:v>1.1036526012107983</c:v>
                </c:pt>
                <c:pt idx="37534">
                  <c:v>1.1047063830465196</c:v>
                </c:pt>
                <c:pt idx="37535">
                  <c:v>1.1009942621799653</c:v>
                </c:pt>
                <c:pt idx="37536">
                  <c:v>1.1034687189406449</c:v>
                </c:pt>
                <c:pt idx="37537">
                  <c:v>1.1032806602767313</c:v>
                </c:pt>
                <c:pt idx="37538">
                  <c:v>1.1038047471932098</c:v>
                </c:pt>
                <c:pt idx="37539">
                  <c:v>1.1032501515834114</c:v>
                </c:pt>
                <c:pt idx="37540">
                  <c:v>1.1034485910903071</c:v>
                </c:pt>
                <c:pt idx="37541">
                  <c:v>1.1029143580374157</c:v>
                </c:pt>
                <c:pt idx="37542">
                  <c:v>1.102590835715165</c:v>
                </c:pt>
                <c:pt idx="37543">
                  <c:v>1.1015559283563749</c:v>
                </c:pt>
                <c:pt idx="37544">
                  <c:v>1.1033092125719408</c:v>
                </c:pt>
                <c:pt idx="37545">
                  <c:v>1.1027553414834552</c:v>
                </c:pt>
                <c:pt idx="37546">
                  <c:v>1.1031439622482715</c:v>
                </c:pt>
                <c:pt idx="37547">
                  <c:v>1.102360404089372</c:v>
                </c:pt>
                <c:pt idx="37548">
                  <c:v>1.1027872526136575</c:v>
                </c:pt>
                <c:pt idx="37549">
                  <c:v>1.1026061420221329</c:v>
                </c:pt>
                <c:pt idx="37550">
                  <c:v>1.1026336897671165</c:v>
                </c:pt>
                <c:pt idx="37551">
                  <c:v>1.1031396086904774</c:v>
                </c:pt>
                <c:pt idx="37552">
                  <c:v>1.1031313286564612</c:v>
                </c:pt>
                <c:pt idx="37553">
                  <c:v>1.1022129598367447</c:v>
                </c:pt>
                <c:pt idx="37554">
                  <c:v>1.1030587253331059</c:v>
                </c:pt>
                <c:pt idx="37555">
                  <c:v>1.1029550165086046</c:v>
                </c:pt>
                <c:pt idx="37556">
                  <c:v>1.1029849839204726</c:v>
                </c:pt>
                <c:pt idx="37557">
                  <c:v>1.1033361300390241</c:v>
                </c:pt>
                <c:pt idx="37558">
                  <c:v>1.1032012858664781</c:v>
                </c:pt>
                <c:pt idx="37559">
                  <c:v>1.1021019964177705</c:v>
                </c:pt>
                <c:pt idx="37560">
                  <c:v>1.1022279981500782</c:v>
                </c:pt>
                <c:pt idx="37561">
                  <c:v>1.1026456362735519</c:v>
                </c:pt>
                <c:pt idx="37562">
                  <c:v>1.1027180581623828</c:v>
                </c:pt>
                <c:pt idx="37563">
                  <c:v>1.10159916799072</c:v>
                </c:pt>
                <c:pt idx="37564">
                  <c:v>1.1028116835730022</c:v>
                </c:pt>
                <c:pt idx="37565">
                  <c:v>1.1036039749297823</c:v>
                </c:pt>
                <c:pt idx="37566">
                  <c:v>1.1042932698839258</c:v>
                </c:pt>
                <c:pt idx="37567">
                  <c:v>1.1027332135219448</c:v>
                </c:pt>
                <c:pt idx="37568">
                  <c:v>1.1028184249729143</c:v>
                </c:pt>
                <c:pt idx="37569">
                  <c:v>1.1025760674304601</c:v>
                </c:pt>
                <c:pt idx="37570">
                  <c:v>1.1037651227348713</c:v>
                </c:pt>
                <c:pt idx="37571">
                  <c:v>1.1041866088886398</c:v>
                </c:pt>
                <c:pt idx="37572">
                  <c:v>1.1028339192717043</c:v>
                </c:pt>
                <c:pt idx="37573">
                  <c:v>1.1027710634920687</c:v>
                </c:pt>
                <c:pt idx="37574">
                  <c:v>1.1014654673556612</c:v>
                </c:pt>
                <c:pt idx="37575">
                  <c:v>1.1027391824569948</c:v>
                </c:pt>
                <c:pt idx="37576">
                  <c:v>1.1030579424018185</c:v>
                </c:pt>
                <c:pt idx="37577">
                  <c:v>1.1037839949701023</c:v>
                </c:pt>
                <c:pt idx="37578">
                  <c:v>1.1043381033097586</c:v>
                </c:pt>
                <c:pt idx="37579">
                  <c:v>1.1027000202092763</c:v>
                </c:pt>
                <c:pt idx="37580">
                  <c:v>1.1026993820997502</c:v>
                </c:pt>
                <c:pt idx="37581">
                  <c:v>1.1029554026513058</c:v>
                </c:pt>
                <c:pt idx="37582">
                  <c:v>1.1036167990568775</c:v>
                </c:pt>
                <c:pt idx="37583">
                  <c:v>1.1029181081992665</c:v>
                </c:pt>
                <c:pt idx="37584">
                  <c:v>1.1030724015543441</c:v>
                </c:pt>
                <c:pt idx="37585">
                  <c:v>1.1030927346431374</c:v>
                </c:pt>
                <c:pt idx="37586">
                  <c:v>1.1028532488819396</c:v>
                </c:pt>
                <c:pt idx="37587">
                  <c:v>1.1036306810218341</c:v>
                </c:pt>
                <c:pt idx="37588">
                  <c:v>1.1032379455373662</c:v>
                </c:pt>
                <c:pt idx="37589">
                  <c:v>1.1021361446380471</c:v>
                </c:pt>
                <c:pt idx="37590">
                  <c:v>1.1029014798557562</c:v>
                </c:pt>
                <c:pt idx="37591">
                  <c:v>1.1027561559104462</c:v>
                </c:pt>
                <c:pt idx="37592">
                  <c:v>1.1040175100077758</c:v>
                </c:pt>
                <c:pt idx="37593">
                  <c:v>1.1043403424838552</c:v>
                </c:pt>
                <c:pt idx="37594">
                  <c:v>1.1028950147481882</c:v>
                </c:pt>
                <c:pt idx="37595">
                  <c:v>1.1025383394850063</c:v>
                </c:pt>
                <c:pt idx="37596">
                  <c:v>1.1024756625694676</c:v>
                </c:pt>
                <c:pt idx="37597">
                  <c:v>1.1022287171284295</c:v>
                </c:pt>
                <c:pt idx="37598">
                  <c:v>1.1027820149879051</c:v>
                </c:pt>
                <c:pt idx="37599">
                  <c:v>1.1031736152006177</c:v>
                </c:pt>
                <c:pt idx="37600">
                  <c:v>1.1030875880281688</c:v>
                </c:pt>
                <c:pt idx="37601">
                  <c:v>1.1027231218843772</c:v>
                </c:pt>
                <c:pt idx="37602">
                  <c:v>1.1034039367651591</c:v>
                </c:pt>
                <c:pt idx="37603">
                  <c:v>1.1042228393121352</c:v>
                </c:pt>
                <c:pt idx="37604">
                  <c:v>1.1028523824466585</c:v>
                </c:pt>
                <c:pt idx="37605">
                  <c:v>1.1024041958927291</c:v>
                </c:pt>
                <c:pt idx="37606">
                  <c:v>1.1024580731024753</c:v>
                </c:pt>
                <c:pt idx="37607">
                  <c:v>1.1033213450108705</c:v>
                </c:pt>
                <c:pt idx="37608">
                  <c:v>1.1034550680592468</c:v>
                </c:pt>
                <c:pt idx="37609">
                  <c:v>1.1020359690688337</c:v>
                </c:pt>
                <c:pt idx="37610">
                  <c:v>1.100881784860601</c:v>
                </c:pt>
                <c:pt idx="37611">
                  <c:v>1.1027393898279381</c:v>
                </c:pt>
                <c:pt idx="37612">
                  <c:v>1.1032804441458537</c:v>
                </c:pt>
                <c:pt idx="37613">
                  <c:v>1.1022820714984298</c:v>
                </c:pt>
                <c:pt idx="37614">
                  <c:v>1.1019259957216643</c:v>
                </c:pt>
                <c:pt idx="37615">
                  <c:v>1.1032305977204611</c:v>
                </c:pt>
                <c:pt idx="37616">
                  <c:v>1.1016847642375622</c:v>
                </c:pt>
                <c:pt idx="37617">
                  <c:v>1.1032208246123834</c:v>
                </c:pt>
                <c:pt idx="37618">
                  <c:v>1.1030860924730788</c:v>
                </c:pt>
                <c:pt idx="37619">
                  <c:v>1.1029477114501554</c:v>
                </c:pt>
                <c:pt idx="37620">
                  <c:v>1.1030463571672342</c:v>
                </c:pt>
                <c:pt idx="37621">
                  <c:v>1.1037395476771579</c:v>
                </c:pt>
                <c:pt idx="37622">
                  <c:v>1.1025266263037321</c:v>
                </c:pt>
                <c:pt idx="37623">
                  <c:v>1.1025222141138658</c:v>
                </c:pt>
                <c:pt idx="37624">
                  <c:v>1.1034902777462618</c:v>
                </c:pt>
                <c:pt idx="37625">
                  <c:v>1.1036051234327859</c:v>
                </c:pt>
                <c:pt idx="37626">
                  <c:v>1.1023967180625873</c:v>
                </c:pt>
                <c:pt idx="37627">
                  <c:v>1.1026078608689531</c:v>
                </c:pt>
                <c:pt idx="37628">
                  <c:v>1.1026134035391719</c:v>
                </c:pt>
                <c:pt idx="37629">
                  <c:v>1.1027084872297825</c:v>
                </c:pt>
                <c:pt idx="37630">
                  <c:v>1.1033867093702052</c:v>
                </c:pt>
                <c:pt idx="37631">
                  <c:v>1.1029816462906761</c:v>
                </c:pt>
                <c:pt idx="37632">
                  <c:v>1.1033175946016964</c:v>
                </c:pt>
                <c:pt idx="37633">
                  <c:v>1.1031835382262956</c:v>
                </c:pt>
                <c:pt idx="37634">
                  <c:v>1.1031274259956998</c:v>
                </c:pt>
                <c:pt idx="37635">
                  <c:v>1.1044153817499542</c:v>
                </c:pt>
                <c:pt idx="37636">
                  <c:v>1.101661230464803</c:v>
                </c:pt>
                <c:pt idx="37637">
                  <c:v>1.1034824957349834</c:v>
                </c:pt>
                <c:pt idx="37638">
                  <c:v>1.1022679795510066</c:v>
                </c:pt>
                <c:pt idx="37639">
                  <c:v>1.1016126983396697</c:v>
                </c:pt>
                <c:pt idx="37640">
                  <c:v>1.10389408321211</c:v>
                </c:pt>
                <c:pt idx="37641">
                  <c:v>1.1029749779667641</c:v>
                </c:pt>
                <c:pt idx="37642">
                  <c:v>1.1032891816007393</c:v>
                </c:pt>
                <c:pt idx="37643">
                  <c:v>1.102535415646738</c:v>
                </c:pt>
                <c:pt idx="37644">
                  <c:v>1.1030922703231514</c:v>
                </c:pt>
                <c:pt idx="37645">
                  <c:v>1.102884594229119</c:v>
                </c:pt>
                <c:pt idx="37646">
                  <c:v>1.102844600075191</c:v>
                </c:pt>
                <c:pt idx="37647">
                  <c:v>1.1025083894193384</c:v>
                </c:pt>
                <c:pt idx="37648">
                  <c:v>1.1019174192578722</c:v>
                </c:pt>
                <c:pt idx="37649">
                  <c:v>1.1034466768189177</c:v>
                </c:pt>
                <c:pt idx="37650">
                  <c:v>1.1025523362915113</c:v>
                </c:pt>
                <c:pt idx="37651">
                  <c:v>1.1031270288018085</c:v>
                </c:pt>
                <c:pt idx="37652">
                  <c:v>1.1028272951356706</c:v>
                </c:pt>
                <c:pt idx="37653">
                  <c:v>1.1033673672751618</c:v>
                </c:pt>
                <c:pt idx="37654">
                  <c:v>1.1025002238251127</c:v>
                </c:pt>
                <c:pt idx="37655">
                  <c:v>1.1026256138257977</c:v>
                </c:pt>
                <c:pt idx="37656">
                  <c:v>1.1030686697894365</c:v>
                </c:pt>
                <c:pt idx="37657">
                  <c:v>1.103638552469163</c:v>
                </c:pt>
                <c:pt idx="37658">
                  <c:v>1.1028135247035926</c:v>
                </c:pt>
                <c:pt idx="37659">
                  <c:v>1.1036055799864497</c:v>
                </c:pt>
                <c:pt idx="37660">
                  <c:v>1.1027574609230868</c:v>
                </c:pt>
                <c:pt idx="37661">
                  <c:v>1.1033495571279988</c:v>
                </c:pt>
                <c:pt idx="37662">
                  <c:v>1.1024183192288426</c:v>
                </c:pt>
                <c:pt idx="37663">
                  <c:v>1.1032999884200239</c:v>
                </c:pt>
                <c:pt idx="37664">
                  <c:v>1.1025753434863741</c:v>
                </c:pt>
                <c:pt idx="37665">
                  <c:v>1.1027878622890293</c:v>
                </c:pt>
                <c:pt idx="37666">
                  <c:v>1.1029073195158612</c:v>
                </c:pt>
                <c:pt idx="37667">
                  <c:v>1.1031903004758616</c:v>
                </c:pt>
                <c:pt idx="37668">
                  <c:v>1.101430473368274</c:v>
                </c:pt>
                <c:pt idx="37669">
                  <c:v>1.1039543197411543</c:v>
                </c:pt>
                <c:pt idx="37670">
                  <c:v>1.1035653115370752</c:v>
                </c:pt>
                <c:pt idx="37671">
                  <c:v>1.1041218187876221</c:v>
                </c:pt>
                <c:pt idx="37672">
                  <c:v>1.1028843280573355</c:v>
                </c:pt>
                <c:pt idx="37673">
                  <c:v>1.1038493060969481</c:v>
                </c:pt>
                <c:pt idx="37674">
                  <c:v>1.1031284651391133</c:v>
                </c:pt>
                <c:pt idx="37675">
                  <c:v>1.1018754572877385</c:v>
                </c:pt>
                <c:pt idx="37676">
                  <c:v>1.1019886749778216</c:v>
                </c:pt>
                <c:pt idx="37677">
                  <c:v>1.1018197207799669</c:v>
                </c:pt>
                <c:pt idx="37678">
                  <c:v>1.1029046473612756</c:v>
                </c:pt>
                <c:pt idx="37679">
                  <c:v>1.101519694220906</c:v>
                </c:pt>
                <c:pt idx="37680">
                  <c:v>1.1016669601068494</c:v>
                </c:pt>
                <c:pt idx="37681">
                  <c:v>1.1031527738891969</c:v>
                </c:pt>
                <c:pt idx="37682">
                  <c:v>1.1029232398644773</c:v>
                </c:pt>
                <c:pt idx="37683">
                  <c:v>1.1016790465685373</c:v>
                </c:pt>
                <c:pt idx="37684">
                  <c:v>1.1029510302059127</c:v>
                </c:pt>
                <c:pt idx="37685">
                  <c:v>1.1027284080042692</c:v>
                </c:pt>
                <c:pt idx="37686">
                  <c:v>1.1030276726667179</c:v>
                </c:pt>
                <c:pt idx="37687">
                  <c:v>1.103775153326559</c:v>
                </c:pt>
                <c:pt idx="37688">
                  <c:v>1.1031604424351915</c:v>
                </c:pt>
                <c:pt idx="37689">
                  <c:v>1.1031176501363746</c:v>
                </c:pt>
                <c:pt idx="37690">
                  <c:v>1.1036187665954167</c:v>
                </c:pt>
                <c:pt idx="37691">
                  <c:v>1.1024771188248144</c:v>
                </c:pt>
                <c:pt idx="37692">
                  <c:v>1.1032293597490981</c:v>
                </c:pt>
                <c:pt idx="37693">
                  <c:v>1.1026091807510612</c:v>
                </c:pt>
                <c:pt idx="37694">
                  <c:v>1.1025052937979587</c:v>
                </c:pt>
                <c:pt idx="37695">
                  <c:v>1.1030487344687416</c:v>
                </c:pt>
                <c:pt idx="37696">
                  <c:v>1.1024803879410239</c:v>
                </c:pt>
                <c:pt idx="37697">
                  <c:v>1.102850890183859</c:v>
                </c:pt>
                <c:pt idx="37698">
                  <c:v>1.1026187497800053</c:v>
                </c:pt>
                <c:pt idx="37699">
                  <c:v>1.1034914107738349</c:v>
                </c:pt>
                <c:pt idx="37700">
                  <c:v>1.1033092443723505</c:v>
                </c:pt>
                <c:pt idx="37701">
                  <c:v>1.1028741749909035</c:v>
                </c:pt>
                <c:pt idx="37702">
                  <c:v>1.1021775895908139</c:v>
                </c:pt>
                <c:pt idx="37703">
                  <c:v>1.1029272245118529</c:v>
                </c:pt>
                <c:pt idx="37704">
                  <c:v>1.1021114942590957</c:v>
                </c:pt>
                <c:pt idx="37705">
                  <c:v>1.1027371731437163</c:v>
                </c:pt>
                <c:pt idx="37706">
                  <c:v>1.102130740181422</c:v>
                </c:pt>
                <c:pt idx="37707">
                  <c:v>1.1030344899987639</c:v>
                </c:pt>
                <c:pt idx="37708">
                  <c:v>1.102919941659054</c:v>
                </c:pt>
                <c:pt idx="37709">
                  <c:v>1.1030441470928516</c:v>
                </c:pt>
                <c:pt idx="37710">
                  <c:v>1.1035019954633709</c:v>
                </c:pt>
                <c:pt idx="37711">
                  <c:v>1.1029070087307598</c:v>
                </c:pt>
                <c:pt idx="37712">
                  <c:v>1.1036511375947995</c:v>
                </c:pt>
                <c:pt idx="37713">
                  <c:v>1.1027338842516115</c:v>
                </c:pt>
                <c:pt idx="37714">
                  <c:v>1.1026498517967862</c:v>
                </c:pt>
                <c:pt idx="37715">
                  <c:v>1.1031824734807996</c:v>
                </c:pt>
                <c:pt idx="37716">
                  <c:v>1.1024771176343153</c:v>
                </c:pt>
                <c:pt idx="37717">
                  <c:v>1.1028905528174644</c:v>
                </c:pt>
                <c:pt idx="37718">
                  <c:v>1.103114784494911</c:v>
                </c:pt>
                <c:pt idx="37719">
                  <c:v>1.1032777631328392</c:v>
                </c:pt>
                <c:pt idx="37720">
                  <c:v>1.102323440207972</c:v>
                </c:pt>
                <c:pt idx="37721">
                  <c:v>1.1031935648869216</c:v>
                </c:pt>
                <c:pt idx="37722">
                  <c:v>1.1028284134642965</c:v>
                </c:pt>
                <c:pt idx="37723">
                  <c:v>1.1037807936333743</c:v>
                </c:pt>
                <c:pt idx="37724">
                  <c:v>1.1033622575448099</c:v>
                </c:pt>
                <c:pt idx="37725">
                  <c:v>1.1037846394837776</c:v>
                </c:pt>
                <c:pt idx="37726">
                  <c:v>1.1029333967548318</c:v>
                </c:pt>
                <c:pt idx="37727">
                  <c:v>1.1025762311120313</c:v>
                </c:pt>
                <c:pt idx="37728">
                  <c:v>1.1026940185120131</c:v>
                </c:pt>
                <c:pt idx="37729">
                  <c:v>1.1023316149819311</c:v>
                </c:pt>
                <c:pt idx="37730">
                  <c:v>1.1028948453747933</c:v>
                </c:pt>
                <c:pt idx="37731">
                  <c:v>1.1027603189707942</c:v>
                </c:pt>
                <c:pt idx="37732">
                  <c:v>1.1029818764291988</c:v>
                </c:pt>
                <c:pt idx="37733">
                  <c:v>1.1015874294214503</c:v>
                </c:pt>
                <c:pt idx="37734">
                  <c:v>1.1013642338118004</c:v>
                </c:pt>
                <c:pt idx="37735">
                  <c:v>1.1037565172628088</c:v>
                </c:pt>
                <c:pt idx="37736">
                  <c:v>1.1024448791016541</c:v>
                </c:pt>
                <c:pt idx="37737">
                  <c:v>1.1027510707187422</c:v>
                </c:pt>
                <c:pt idx="37738">
                  <c:v>1.1022442674431401</c:v>
                </c:pt>
                <c:pt idx="37739">
                  <c:v>1.1023058905560876</c:v>
                </c:pt>
                <c:pt idx="37740">
                  <c:v>1.1018618596055341</c:v>
                </c:pt>
                <c:pt idx="37741">
                  <c:v>1.1036402159186685</c:v>
                </c:pt>
                <c:pt idx="37742">
                  <c:v>1.1028175560440809</c:v>
                </c:pt>
                <c:pt idx="37743">
                  <c:v>1.1019795209367429</c:v>
                </c:pt>
                <c:pt idx="37744">
                  <c:v>1.1033031927584054</c:v>
                </c:pt>
                <c:pt idx="37745">
                  <c:v>1.1030165400991625</c:v>
                </c:pt>
                <c:pt idx="37746">
                  <c:v>1.1037875949897691</c:v>
                </c:pt>
                <c:pt idx="37747">
                  <c:v>1.1023123424703358</c:v>
                </c:pt>
                <c:pt idx="37748">
                  <c:v>1.104573374884104</c:v>
                </c:pt>
                <c:pt idx="37749">
                  <c:v>1.1036408583045461</c:v>
                </c:pt>
                <c:pt idx="37750">
                  <c:v>1.1028740048201906</c:v>
                </c:pt>
                <c:pt idx="37751">
                  <c:v>1.1026915800833741</c:v>
                </c:pt>
                <c:pt idx="37752">
                  <c:v>1.1032350662945343</c:v>
                </c:pt>
                <c:pt idx="37753">
                  <c:v>1.1032492216986882</c:v>
                </c:pt>
                <c:pt idx="37754">
                  <c:v>1.1040325203802965</c:v>
                </c:pt>
                <c:pt idx="37755">
                  <c:v>1.1029885855281256</c:v>
                </c:pt>
                <c:pt idx="37756">
                  <c:v>1.1021930633666348</c:v>
                </c:pt>
                <c:pt idx="37757">
                  <c:v>1.1021404686576046</c:v>
                </c:pt>
                <c:pt idx="37758">
                  <c:v>1.1031141206593733</c:v>
                </c:pt>
                <c:pt idx="37759">
                  <c:v>1.1020880618185034</c:v>
                </c:pt>
                <c:pt idx="37760">
                  <c:v>1.1031618063663391</c:v>
                </c:pt>
                <c:pt idx="37761">
                  <c:v>1.1022225291296939</c:v>
                </c:pt>
                <c:pt idx="37762">
                  <c:v>1.1030665169695233</c:v>
                </c:pt>
                <c:pt idx="37763">
                  <c:v>1.1029448578043728</c:v>
                </c:pt>
                <c:pt idx="37764">
                  <c:v>1.1009839825955678</c:v>
                </c:pt>
                <c:pt idx="37765">
                  <c:v>1.103792016246296</c:v>
                </c:pt>
                <c:pt idx="37766">
                  <c:v>1.1028132801022696</c:v>
                </c:pt>
                <c:pt idx="37767">
                  <c:v>1.1021342905489735</c:v>
                </c:pt>
                <c:pt idx="37768">
                  <c:v>1.1026507845104472</c:v>
                </c:pt>
                <c:pt idx="37769">
                  <c:v>1.1028268249807811</c:v>
                </c:pt>
                <c:pt idx="37770">
                  <c:v>1.1034406389709712</c:v>
                </c:pt>
                <c:pt idx="37771">
                  <c:v>1.101862071800368</c:v>
                </c:pt>
                <c:pt idx="37772">
                  <c:v>1.1023880719815928</c:v>
                </c:pt>
                <c:pt idx="37773">
                  <c:v>1.1027970656057735</c:v>
                </c:pt>
                <c:pt idx="37774">
                  <c:v>1.1027169235898562</c:v>
                </c:pt>
                <c:pt idx="37775">
                  <c:v>1.1037073767470882</c:v>
                </c:pt>
                <c:pt idx="37776">
                  <c:v>1.1021111940552359</c:v>
                </c:pt>
                <c:pt idx="37777">
                  <c:v>1.1030670649516032</c:v>
                </c:pt>
                <c:pt idx="37778">
                  <c:v>1.1046479951751385</c:v>
                </c:pt>
                <c:pt idx="37779">
                  <c:v>1.1034455903107927</c:v>
                </c:pt>
                <c:pt idx="37780">
                  <c:v>1.1026535230872001</c:v>
                </c:pt>
                <c:pt idx="37781">
                  <c:v>1.102578731076397</c:v>
                </c:pt>
                <c:pt idx="37782">
                  <c:v>1.1026491052886958</c:v>
                </c:pt>
                <c:pt idx="37783">
                  <c:v>1.1037446470082353</c:v>
                </c:pt>
                <c:pt idx="37784">
                  <c:v>1.102009375596638</c:v>
                </c:pt>
                <c:pt idx="37785">
                  <c:v>1.1022883041573919</c:v>
                </c:pt>
                <c:pt idx="37786">
                  <c:v>1.1028477350928352</c:v>
                </c:pt>
                <c:pt idx="37787">
                  <c:v>1.1046077495123536</c:v>
                </c:pt>
                <c:pt idx="37788">
                  <c:v>1.1025695598902454</c:v>
                </c:pt>
                <c:pt idx="37789">
                  <c:v>1.1035556030463098</c:v>
                </c:pt>
                <c:pt idx="37790">
                  <c:v>1.1034196440879518</c:v>
                </c:pt>
                <c:pt idx="37791">
                  <c:v>1.1027401957986724</c:v>
                </c:pt>
                <c:pt idx="37792">
                  <c:v>1.1036252245004106</c:v>
                </c:pt>
                <c:pt idx="37793">
                  <c:v>1.1029394298986015</c:v>
                </c:pt>
                <c:pt idx="37794">
                  <c:v>1.1027995524127361</c:v>
                </c:pt>
                <c:pt idx="37795">
                  <c:v>1.102236602262149</c:v>
                </c:pt>
                <c:pt idx="37796">
                  <c:v>1.1029676827712394</c:v>
                </c:pt>
                <c:pt idx="37797">
                  <c:v>1.101505140495129</c:v>
                </c:pt>
                <c:pt idx="37798">
                  <c:v>1.1030701223399366</c:v>
                </c:pt>
                <c:pt idx="37799">
                  <c:v>1.10297853854771</c:v>
                </c:pt>
                <c:pt idx="37800">
                  <c:v>1.1022758347089301</c:v>
                </c:pt>
                <c:pt idx="37801">
                  <c:v>1.1037971831558548</c:v>
                </c:pt>
                <c:pt idx="37802">
                  <c:v>1.1023479044096249</c:v>
                </c:pt>
                <c:pt idx="37803">
                  <c:v>1.1036737446258245</c:v>
                </c:pt>
                <c:pt idx="37804">
                  <c:v>1.1028474717001833</c:v>
                </c:pt>
                <c:pt idx="37805">
                  <c:v>1.1023247096081303</c:v>
                </c:pt>
                <c:pt idx="37806">
                  <c:v>1.1039100170664997</c:v>
                </c:pt>
                <c:pt idx="37807">
                  <c:v>1.103231168964947</c:v>
                </c:pt>
                <c:pt idx="37808">
                  <c:v>1.1035649552354387</c:v>
                </c:pt>
                <c:pt idx="37809">
                  <c:v>1.1031014530899947</c:v>
                </c:pt>
                <c:pt idx="37810">
                  <c:v>1.1029747679425039</c:v>
                </c:pt>
                <c:pt idx="37811">
                  <c:v>1.1030859440499035</c:v>
                </c:pt>
                <c:pt idx="37812">
                  <c:v>1.1018054606612768</c:v>
                </c:pt>
                <c:pt idx="37813">
                  <c:v>1.1020930623249288</c:v>
                </c:pt>
                <c:pt idx="37814">
                  <c:v>1.1020859498070126</c:v>
                </c:pt>
                <c:pt idx="37815">
                  <c:v>1.10359144822357</c:v>
                </c:pt>
                <c:pt idx="37816">
                  <c:v>1.1028685641232947</c:v>
                </c:pt>
                <c:pt idx="37817">
                  <c:v>1.101998709549503</c:v>
                </c:pt>
                <c:pt idx="37818">
                  <c:v>1.1031869275268822</c:v>
                </c:pt>
                <c:pt idx="37819">
                  <c:v>1.1026206539978092</c:v>
                </c:pt>
                <c:pt idx="37820">
                  <c:v>1.1026098337922472</c:v>
                </c:pt>
                <c:pt idx="37821">
                  <c:v>1.1026515428562143</c:v>
                </c:pt>
                <c:pt idx="37822">
                  <c:v>1.1019336473868238</c:v>
                </c:pt>
                <c:pt idx="37823">
                  <c:v>1.1033569543321524</c:v>
                </c:pt>
                <c:pt idx="37824">
                  <c:v>1.1031056479181784</c:v>
                </c:pt>
                <c:pt idx="37825">
                  <c:v>1.1020061999478092</c:v>
                </c:pt>
                <c:pt idx="37826">
                  <c:v>1.1022524309119266</c:v>
                </c:pt>
                <c:pt idx="37827">
                  <c:v>1.1022521688753248</c:v>
                </c:pt>
                <c:pt idx="37828">
                  <c:v>1.1032573784053494</c:v>
                </c:pt>
                <c:pt idx="37829">
                  <c:v>1.1026418788845873</c:v>
                </c:pt>
                <c:pt idx="37830">
                  <c:v>1.1046023212632072</c:v>
                </c:pt>
                <c:pt idx="37831">
                  <c:v>1.1031172272362715</c:v>
                </c:pt>
                <c:pt idx="37832">
                  <c:v>1.1013140640043588</c:v>
                </c:pt>
                <c:pt idx="37833">
                  <c:v>1.1027824061832228</c:v>
                </c:pt>
                <c:pt idx="37834">
                  <c:v>1.1021538692719364</c:v>
                </c:pt>
                <c:pt idx="37835">
                  <c:v>1.1036661658377562</c:v>
                </c:pt>
                <c:pt idx="37836">
                  <c:v>1.1028374977822262</c:v>
                </c:pt>
                <c:pt idx="37837">
                  <c:v>1.1023304587494707</c:v>
                </c:pt>
                <c:pt idx="37838">
                  <c:v>1.1025569225982008</c:v>
                </c:pt>
                <c:pt idx="37839">
                  <c:v>1.1013938034434032</c:v>
                </c:pt>
                <c:pt idx="37840">
                  <c:v>1.1024037223380554</c:v>
                </c:pt>
                <c:pt idx="37841">
                  <c:v>1.1023750459662025</c:v>
                </c:pt>
                <c:pt idx="37842">
                  <c:v>1.1036148368427798</c:v>
                </c:pt>
                <c:pt idx="37843">
                  <c:v>1.1016653635877742</c:v>
                </c:pt>
                <c:pt idx="37844">
                  <c:v>1.1034160247430724</c:v>
                </c:pt>
                <c:pt idx="37845">
                  <c:v>1.1024162640518891</c:v>
                </c:pt>
                <c:pt idx="37846">
                  <c:v>1.1022234014381316</c:v>
                </c:pt>
                <c:pt idx="37847">
                  <c:v>1.1038763931687932</c:v>
                </c:pt>
                <c:pt idx="37848">
                  <c:v>1.1020632696299379</c:v>
                </c:pt>
                <c:pt idx="37849">
                  <c:v>1.102673651773209</c:v>
                </c:pt>
                <c:pt idx="37850">
                  <c:v>1.1020520421440185</c:v>
                </c:pt>
                <c:pt idx="37851">
                  <c:v>1.1030848039510421</c:v>
                </c:pt>
                <c:pt idx="37852">
                  <c:v>1.1034028155822275</c:v>
                </c:pt>
                <c:pt idx="37853">
                  <c:v>1.1035455377603818</c:v>
                </c:pt>
                <c:pt idx="37854">
                  <c:v>1.1027449181737328</c:v>
                </c:pt>
                <c:pt idx="37855">
                  <c:v>1.1026700798676161</c:v>
                </c:pt>
                <c:pt idx="37856">
                  <c:v>1.1023180167617868</c:v>
                </c:pt>
                <c:pt idx="37857">
                  <c:v>1.1025183226847797</c:v>
                </c:pt>
                <c:pt idx="37858">
                  <c:v>1.1024030810761976</c:v>
                </c:pt>
                <c:pt idx="37859">
                  <c:v>1.1024846355932703</c:v>
                </c:pt>
                <c:pt idx="37860">
                  <c:v>1.1041570375410523</c:v>
                </c:pt>
                <c:pt idx="37861">
                  <c:v>1.1024312133651215</c:v>
                </c:pt>
                <c:pt idx="37862">
                  <c:v>1.1019981424036538</c:v>
                </c:pt>
                <c:pt idx="37863">
                  <c:v>1.102204096748908</c:v>
                </c:pt>
                <c:pt idx="37864">
                  <c:v>1.1011648069415607</c:v>
                </c:pt>
                <c:pt idx="37865">
                  <c:v>1.1021826256499132</c:v>
                </c:pt>
                <c:pt idx="37866">
                  <c:v>1.1026833236512055</c:v>
                </c:pt>
                <c:pt idx="37867">
                  <c:v>1.1036263885850739</c:v>
                </c:pt>
                <c:pt idx="37868">
                  <c:v>1.1028224386769332</c:v>
                </c:pt>
                <c:pt idx="37869">
                  <c:v>1.1033230382935504</c:v>
                </c:pt>
                <c:pt idx="37870">
                  <c:v>1.1027163635421795</c:v>
                </c:pt>
                <c:pt idx="37871">
                  <c:v>1.1023993175996503</c:v>
                </c:pt>
                <c:pt idx="37872">
                  <c:v>1.1034713103199538</c:v>
                </c:pt>
                <c:pt idx="37873">
                  <c:v>1.1039843058921339</c:v>
                </c:pt>
                <c:pt idx="37874">
                  <c:v>1.1037486179835567</c:v>
                </c:pt>
                <c:pt idx="37875">
                  <c:v>1.1030535986343331</c:v>
                </c:pt>
                <c:pt idx="37876">
                  <c:v>1.1037584117532349</c:v>
                </c:pt>
                <c:pt idx="37877">
                  <c:v>1.1034559820295908</c:v>
                </c:pt>
                <c:pt idx="37878">
                  <c:v>1.1032717443828854</c:v>
                </c:pt>
                <c:pt idx="37879">
                  <c:v>1.1022381767762632</c:v>
                </c:pt>
                <c:pt idx="37880">
                  <c:v>1.1026261969217879</c:v>
                </c:pt>
                <c:pt idx="37881">
                  <c:v>1.1023470260112918</c:v>
                </c:pt>
                <c:pt idx="37882">
                  <c:v>1.101799300787393</c:v>
                </c:pt>
                <c:pt idx="37883">
                  <c:v>1.1038771462556187</c:v>
                </c:pt>
                <c:pt idx="37884">
                  <c:v>1.1020762785421891</c:v>
                </c:pt>
                <c:pt idx="37885">
                  <c:v>1.1024950327334362</c:v>
                </c:pt>
                <c:pt idx="37886">
                  <c:v>1.1031849895374903</c:v>
                </c:pt>
                <c:pt idx="37887">
                  <c:v>1.1028750521352022</c:v>
                </c:pt>
                <c:pt idx="37888">
                  <c:v>1.1029098947049847</c:v>
                </c:pt>
                <c:pt idx="37889">
                  <c:v>1.1027757373769571</c:v>
                </c:pt>
                <c:pt idx="37890">
                  <c:v>1.1025642631923183</c:v>
                </c:pt>
                <c:pt idx="37891">
                  <c:v>1.1028229285587159</c:v>
                </c:pt>
                <c:pt idx="37892">
                  <c:v>1.1017892934190034</c:v>
                </c:pt>
                <c:pt idx="37893">
                  <c:v>1.1034446543598246</c:v>
                </c:pt>
                <c:pt idx="37894">
                  <c:v>1.1030196569538071</c:v>
                </c:pt>
                <c:pt idx="37895">
                  <c:v>1.1013639073616281</c:v>
                </c:pt>
                <c:pt idx="37896">
                  <c:v>1.1044189588282223</c:v>
                </c:pt>
                <c:pt idx="37897">
                  <c:v>1.1028945698970958</c:v>
                </c:pt>
                <c:pt idx="37898">
                  <c:v>1.1034333339885862</c:v>
                </c:pt>
                <c:pt idx="37899">
                  <c:v>1.1028448423423309</c:v>
                </c:pt>
                <c:pt idx="37900">
                  <c:v>1.1037115071286543</c:v>
                </c:pt>
                <c:pt idx="37901">
                  <c:v>1.1018892577607662</c:v>
                </c:pt>
                <c:pt idx="37902">
                  <c:v>1.1027067153661561</c:v>
                </c:pt>
                <c:pt idx="37903">
                  <c:v>1.1020858997802074</c:v>
                </c:pt>
                <c:pt idx="37904">
                  <c:v>1.10288677862061</c:v>
                </c:pt>
                <c:pt idx="37905">
                  <c:v>1.1033446456770009</c:v>
                </c:pt>
                <c:pt idx="37906">
                  <c:v>1.1035450194263881</c:v>
                </c:pt>
                <c:pt idx="37907">
                  <c:v>1.1030047932635254</c:v>
                </c:pt>
                <c:pt idx="37908">
                  <c:v>1.1030176039591562</c:v>
                </c:pt>
                <c:pt idx="37909">
                  <c:v>1.1022962516347028</c:v>
                </c:pt>
                <c:pt idx="37910">
                  <c:v>1.1025298537221331</c:v>
                </c:pt>
                <c:pt idx="37911">
                  <c:v>1.1023139902980972</c:v>
                </c:pt>
                <c:pt idx="37912">
                  <c:v>1.102872777759057</c:v>
                </c:pt>
                <c:pt idx="37913">
                  <c:v>1.1023214633361831</c:v>
                </c:pt>
                <c:pt idx="37914">
                  <c:v>1.102835895575301</c:v>
                </c:pt>
                <c:pt idx="37915">
                  <c:v>1.1026971819701454</c:v>
                </c:pt>
                <c:pt idx="37916">
                  <c:v>1.102891932204858</c:v>
                </c:pt>
                <c:pt idx="37917">
                  <c:v>1.1015757768895189</c:v>
                </c:pt>
                <c:pt idx="37918">
                  <c:v>1.1025316622829751</c:v>
                </c:pt>
                <c:pt idx="37919">
                  <c:v>1.1034446933750213</c:v>
                </c:pt>
                <c:pt idx="37920">
                  <c:v>1.1025650313661441</c:v>
                </c:pt>
                <c:pt idx="37921">
                  <c:v>1.1030954580801089</c:v>
                </c:pt>
                <c:pt idx="37922">
                  <c:v>1.1035979389040751</c:v>
                </c:pt>
                <c:pt idx="37923">
                  <c:v>1.102923012610368</c:v>
                </c:pt>
                <c:pt idx="37924">
                  <c:v>1.102327354240356</c:v>
                </c:pt>
                <c:pt idx="37925">
                  <c:v>1.1024331598567145</c:v>
                </c:pt>
                <c:pt idx="37926">
                  <c:v>1.1035571751353286</c:v>
                </c:pt>
                <c:pt idx="37927">
                  <c:v>1.1028749602794969</c:v>
                </c:pt>
                <c:pt idx="37928">
                  <c:v>1.1039044447004451</c:v>
                </c:pt>
                <c:pt idx="37929">
                  <c:v>1.1040599980691679</c:v>
                </c:pt>
                <c:pt idx="37930">
                  <c:v>1.1022333970408584</c:v>
                </c:pt>
                <c:pt idx="37931">
                  <c:v>1.1023374328604758</c:v>
                </c:pt>
                <c:pt idx="37932">
                  <c:v>1.1028110354337679</c:v>
                </c:pt>
                <c:pt idx="37933">
                  <c:v>1.1018565977416714</c:v>
                </c:pt>
                <c:pt idx="37934">
                  <c:v>1.1035278313281587</c:v>
                </c:pt>
                <c:pt idx="37935">
                  <c:v>1.102125413229647</c:v>
                </c:pt>
                <c:pt idx="37936">
                  <c:v>1.1027735040014734</c:v>
                </c:pt>
                <c:pt idx="37937">
                  <c:v>1.1026676139322558</c:v>
                </c:pt>
                <c:pt idx="37938">
                  <c:v>1.1023043506306505</c:v>
                </c:pt>
                <c:pt idx="37939">
                  <c:v>1.1033507003860805</c:v>
                </c:pt>
                <c:pt idx="37940">
                  <c:v>1.1023892240466786</c:v>
                </c:pt>
                <c:pt idx="37941">
                  <c:v>1.1029915578940626</c:v>
                </c:pt>
                <c:pt idx="37942">
                  <c:v>1.1024818592733958</c:v>
                </c:pt>
                <c:pt idx="37943">
                  <c:v>1.1028005314667078</c:v>
                </c:pt>
                <c:pt idx="37944">
                  <c:v>1.1022846858021709</c:v>
                </c:pt>
                <c:pt idx="37945">
                  <c:v>1.1030430579082082</c:v>
                </c:pt>
                <c:pt idx="37946">
                  <c:v>1.1022583355828963</c:v>
                </c:pt>
                <c:pt idx="37947">
                  <c:v>1.1029810275153533</c:v>
                </c:pt>
                <c:pt idx="37948">
                  <c:v>1.1029555004159173</c:v>
                </c:pt>
                <c:pt idx="37949">
                  <c:v>1.1033183034070562</c:v>
                </c:pt>
                <c:pt idx="37950">
                  <c:v>1.1031127337445448</c:v>
                </c:pt>
                <c:pt idx="37951">
                  <c:v>1.1016628724107842</c:v>
                </c:pt>
                <c:pt idx="37952">
                  <c:v>1.1026816061944626</c:v>
                </c:pt>
                <c:pt idx="37953">
                  <c:v>1.1020282473955165</c:v>
                </c:pt>
                <c:pt idx="37954">
                  <c:v>1.1018918599536729</c:v>
                </c:pt>
                <c:pt idx="37955">
                  <c:v>1.1029512133714248</c:v>
                </c:pt>
                <c:pt idx="37956">
                  <c:v>1.102310659229891</c:v>
                </c:pt>
                <c:pt idx="37957">
                  <c:v>1.1021213867414512</c:v>
                </c:pt>
                <c:pt idx="37958">
                  <c:v>1.103062835458912</c:v>
                </c:pt>
                <c:pt idx="37959">
                  <c:v>1.1032134200460388</c:v>
                </c:pt>
                <c:pt idx="37960">
                  <c:v>1.1036753400475092</c:v>
                </c:pt>
                <c:pt idx="37961">
                  <c:v>1.1025864263211347</c:v>
                </c:pt>
                <c:pt idx="37962">
                  <c:v>1.1037491515705813</c:v>
                </c:pt>
                <c:pt idx="37963">
                  <c:v>1.1039838993021858</c:v>
                </c:pt>
                <c:pt idx="37964">
                  <c:v>1.1025208077760253</c:v>
                </c:pt>
                <c:pt idx="37965">
                  <c:v>1.1024176926595399</c:v>
                </c:pt>
                <c:pt idx="37966">
                  <c:v>1.1030405422567908</c:v>
                </c:pt>
                <c:pt idx="37967">
                  <c:v>1.1023631589236011</c:v>
                </c:pt>
                <c:pt idx="37968">
                  <c:v>1.1025267942290549</c:v>
                </c:pt>
                <c:pt idx="37969">
                  <c:v>1.1033035501183464</c:v>
                </c:pt>
                <c:pt idx="37970">
                  <c:v>1.1020171794006246</c:v>
                </c:pt>
                <c:pt idx="37971">
                  <c:v>1.1022564559674772</c:v>
                </c:pt>
                <c:pt idx="37972">
                  <c:v>1.1015675873911683</c:v>
                </c:pt>
                <c:pt idx="37973">
                  <c:v>1.1023464306096686</c:v>
                </c:pt>
                <c:pt idx="37974">
                  <c:v>1.1023572927952332</c:v>
                </c:pt>
                <c:pt idx="37975">
                  <c:v>1.1028825882107085</c:v>
                </c:pt>
                <c:pt idx="37976">
                  <c:v>1.1023929535828132</c:v>
                </c:pt>
                <c:pt idx="37977">
                  <c:v>1.1035966239958712</c:v>
                </c:pt>
                <c:pt idx="37978">
                  <c:v>1.1032142054546503</c:v>
                </c:pt>
                <c:pt idx="37979">
                  <c:v>1.1019375630142034</c:v>
                </c:pt>
                <c:pt idx="37980">
                  <c:v>1.1034209786610045</c:v>
                </c:pt>
                <c:pt idx="37981">
                  <c:v>1.1036532314949896</c:v>
                </c:pt>
                <c:pt idx="37982">
                  <c:v>1.1024396833124228</c:v>
                </c:pt>
                <c:pt idx="37983">
                  <c:v>1.1029664125475995</c:v>
                </c:pt>
                <c:pt idx="37984">
                  <c:v>1.1032923822270368</c:v>
                </c:pt>
                <c:pt idx="37985">
                  <c:v>1.1023672171358199</c:v>
                </c:pt>
                <c:pt idx="37986">
                  <c:v>1.1025345058278411</c:v>
                </c:pt>
                <c:pt idx="37987">
                  <c:v>1.1036877494382613</c:v>
                </c:pt>
                <c:pt idx="37988">
                  <c:v>1.103947739856916</c:v>
                </c:pt>
                <c:pt idx="37989">
                  <c:v>1.1030427533995748</c:v>
                </c:pt>
                <c:pt idx="37990">
                  <c:v>1.1022221733276576</c:v>
                </c:pt>
                <c:pt idx="37991">
                  <c:v>1.1025668680444289</c:v>
                </c:pt>
                <c:pt idx="37992">
                  <c:v>1.10092662857955</c:v>
                </c:pt>
                <c:pt idx="37993">
                  <c:v>1.1029223383313078</c:v>
                </c:pt>
                <c:pt idx="37994">
                  <c:v>1.1036372408675239</c:v>
                </c:pt>
                <c:pt idx="37995">
                  <c:v>1.1026361278438337</c:v>
                </c:pt>
                <c:pt idx="37996">
                  <c:v>1.1026654803601399</c:v>
                </c:pt>
                <c:pt idx="37997">
                  <c:v>1.1022172325075359</c:v>
                </c:pt>
                <c:pt idx="37998">
                  <c:v>1.1026346445600346</c:v>
                </c:pt>
                <c:pt idx="37999">
                  <c:v>1.1026529652490906</c:v>
                </c:pt>
                <c:pt idx="38000">
                  <c:v>1.1019935165678307</c:v>
                </c:pt>
                <c:pt idx="38001">
                  <c:v>1.1016250843982012</c:v>
                </c:pt>
                <c:pt idx="38002">
                  <c:v>1.104155696381822</c:v>
                </c:pt>
                <c:pt idx="38003">
                  <c:v>1.1020922739604291</c:v>
                </c:pt>
                <c:pt idx="38004">
                  <c:v>1.1030007201023726</c:v>
                </c:pt>
                <c:pt idx="38005">
                  <c:v>1.1031826603901711</c:v>
                </c:pt>
                <c:pt idx="38006">
                  <c:v>1.10313709416533</c:v>
                </c:pt>
                <c:pt idx="38007">
                  <c:v>1.1031712643360725</c:v>
                </c:pt>
                <c:pt idx="38008">
                  <c:v>1.1031111946452368</c:v>
                </c:pt>
                <c:pt idx="38009">
                  <c:v>1.1033421716874425</c:v>
                </c:pt>
                <c:pt idx="38010">
                  <c:v>1.1025353364927273</c:v>
                </c:pt>
                <c:pt idx="38011">
                  <c:v>1.1026267299982364</c:v>
                </c:pt>
                <c:pt idx="38012">
                  <c:v>1.1038166756593344</c:v>
                </c:pt>
                <c:pt idx="38013">
                  <c:v>1.1028230592335508</c:v>
                </c:pt>
                <c:pt idx="38014">
                  <c:v>1.103420784798665</c:v>
                </c:pt>
                <c:pt idx="38015">
                  <c:v>1.1025140991522737</c:v>
                </c:pt>
                <c:pt idx="38016">
                  <c:v>1.1033457892662146</c:v>
                </c:pt>
                <c:pt idx="38017">
                  <c:v>1.1049501321937172</c:v>
                </c:pt>
                <c:pt idx="38018">
                  <c:v>1.1032899517905743</c:v>
                </c:pt>
                <c:pt idx="38019">
                  <c:v>1.1023739058272477</c:v>
                </c:pt>
                <c:pt idx="38020">
                  <c:v>1.103088813289274</c:v>
                </c:pt>
                <c:pt idx="38021">
                  <c:v>1.1028974668899989</c:v>
                </c:pt>
                <c:pt idx="38022">
                  <c:v>1.1026936391832112</c:v>
                </c:pt>
                <c:pt idx="38023">
                  <c:v>1.1037443487664862</c:v>
                </c:pt>
                <c:pt idx="38024">
                  <c:v>1.1031090689221825</c:v>
                </c:pt>
                <c:pt idx="38025">
                  <c:v>1.1026766322334125</c:v>
                </c:pt>
                <c:pt idx="38026">
                  <c:v>1.1026651761975996</c:v>
                </c:pt>
                <c:pt idx="38027">
                  <c:v>1.101744646729524</c:v>
                </c:pt>
                <c:pt idx="38028">
                  <c:v>1.1034989886180577</c:v>
                </c:pt>
                <c:pt idx="38029">
                  <c:v>1.1036394036255281</c:v>
                </c:pt>
                <c:pt idx="38030">
                  <c:v>1.1031425783307438</c:v>
                </c:pt>
                <c:pt idx="38031">
                  <c:v>1.1028858394734322</c:v>
                </c:pt>
                <c:pt idx="38032">
                  <c:v>1.1034405064620669</c:v>
                </c:pt>
                <c:pt idx="38033">
                  <c:v>1.1038483430627506</c:v>
                </c:pt>
                <c:pt idx="38034">
                  <c:v>1.1024589039262711</c:v>
                </c:pt>
                <c:pt idx="38035">
                  <c:v>1.1029979168032065</c:v>
                </c:pt>
                <c:pt idx="38036">
                  <c:v>1.104633531763179</c:v>
                </c:pt>
                <c:pt idx="38037">
                  <c:v>1.1029300654992877</c:v>
                </c:pt>
                <c:pt idx="38038">
                  <c:v>1.1030516282029545</c:v>
                </c:pt>
                <c:pt idx="38039">
                  <c:v>1.1016668853291576</c:v>
                </c:pt>
                <c:pt idx="38040">
                  <c:v>1.1036397217717406</c:v>
                </c:pt>
                <c:pt idx="38041">
                  <c:v>1.1038836848394713</c:v>
                </c:pt>
                <c:pt idx="38042">
                  <c:v>1.1011131898084567</c:v>
                </c:pt>
                <c:pt idx="38043">
                  <c:v>1.1020233859012361</c:v>
                </c:pt>
                <c:pt idx="38044">
                  <c:v>1.1018196399056559</c:v>
                </c:pt>
                <c:pt idx="38045">
                  <c:v>1.1036394253528223</c:v>
                </c:pt>
                <c:pt idx="38046">
                  <c:v>1.1027882348998537</c:v>
                </c:pt>
                <c:pt idx="38047">
                  <c:v>1.1026527771920205</c:v>
                </c:pt>
                <c:pt idx="38048">
                  <c:v>1.102936534119507</c:v>
                </c:pt>
                <c:pt idx="38049">
                  <c:v>1.1029192827466596</c:v>
                </c:pt>
                <c:pt idx="38050">
                  <c:v>1.1038777129972293</c:v>
                </c:pt>
                <c:pt idx="38051">
                  <c:v>1.1022769642147796</c:v>
                </c:pt>
                <c:pt idx="38052">
                  <c:v>1.10229420443599</c:v>
                </c:pt>
                <c:pt idx="38053">
                  <c:v>1.1030109743387913</c:v>
                </c:pt>
                <c:pt idx="38054">
                  <c:v>1.1029921418292099</c:v>
                </c:pt>
                <c:pt idx="38055">
                  <c:v>1.1032840484479105</c:v>
                </c:pt>
                <c:pt idx="38056">
                  <c:v>1.1028715450330204</c:v>
                </c:pt>
                <c:pt idx="38057">
                  <c:v>1.103499773258994</c:v>
                </c:pt>
                <c:pt idx="38058">
                  <c:v>1.1032808218238395</c:v>
                </c:pt>
                <c:pt idx="38059">
                  <c:v>1.1032861050551541</c:v>
                </c:pt>
                <c:pt idx="38060">
                  <c:v>1.103777058787744</c:v>
                </c:pt>
                <c:pt idx="38061">
                  <c:v>1.102329371855751</c:v>
                </c:pt>
                <c:pt idx="38062">
                  <c:v>1.1026821716425279</c:v>
                </c:pt>
                <c:pt idx="38063">
                  <c:v>1.1032618811516466</c:v>
                </c:pt>
                <c:pt idx="38064">
                  <c:v>1.1027250544572287</c:v>
                </c:pt>
                <c:pt idx="38065">
                  <c:v>1.1034770379397911</c:v>
                </c:pt>
                <c:pt idx="38066">
                  <c:v>1.1027379775895627</c:v>
                </c:pt>
                <c:pt idx="38067">
                  <c:v>1.1035037462705832</c:v>
                </c:pt>
                <c:pt idx="38068">
                  <c:v>1.1022400756655606</c:v>
                </c:pt>
                <c:pt idx="38069">
                  <c:v>1.1025623910002043</c:v>
                </c:pt>
                <c:pt idx="38070">
                  <c:v>1.1035661140635349</c:v>
                </c:pt>
                <c:pt idx="38071">
                  <c:v>1.1035865664345166</c:v>
                </c:pt>
                <c:pt idx="38072">
                  <c:v>1.1021746294416606</c:v>
                </c:pt>
                <c:pt idx="38073">
                  <c:v>1.1021642668644418</c:v>
                </c:pt>
                <c:pt idx="38074">
                  <c:v>1.101635610114257</c:v>
                </c:pt>
                <c:pt idx="38075">
                  <c:v>1.1024736902514014</c:v>
                </c:pt>
                <c:pt idx="38076">
                  <c:v>1.1028489644516071</c:v>
                </c:pt>
                <c:pt idx="38077">
                  <c:v>1.1031859105320205</c:v>
                </c:pt>
                <c:pt idx="38078">
                  <c:v>1.1030238992688322</c:v>
                </c:pt>
                <c:pt idx="38079">
                  <c:v>1.1030661121002256</c:v>
                </c:pt>
                <c:pt idx="38080">
                  <c:v>1.1026970439658452</c:v>
                </c:pt>
                <c:pt idx="38081">
                  <c:v>1.1022846231767094</c:v>
                </c:pt>
                <c:pt idx="38082">
                  <c:v>1.1013264829218474</c:v>
                </c:pt>
                <c:pt idx="38083">
                  <c:v>1.1039306331948175</c:v>
                </c:pt>
                <c:pt idx="38084">
                  <c:v>1.1029923762948353</c:v>
                </c:pt>
                <c:pt idx="38085">
                  <c:v>1.1024256980018095</c:v>
                </c:pt>
                <c:pt idx="38086">
                  <c:v>1.1034281772906378</c:v>
                </c:pt>
                <c:pt idx="38087">
                  <c:v>1.1024228923833448</c:v>
                </c:pt>
                <c:pt idx="38088">
                  <c:v>1.1032336943637262</c:v>
                </c:pt>
                <c:pt idx="38089">
                  <c:v>1.1036649581834663</c:v>
                </c:pt>
                <c:pt idx="38090">
                  <c:v>1.1026346271817724</c:v>
                </c:pt>
                <c:pt idx="38091">
                  <c:v>1.1018007042408431</c:v>
                </c:pt>
                <c:pt idx="38092">
                  <c:v>1.1020252149963123</c:v>
                </c:pt>
                <c:pt idx="38093">
                  <c:v>1.1023675118348497</c:v>
                </c:pt>
                <c:pt idx="38094">
                  <c:v>1.1028571089910968</c:v>
                </c:pt>
                <c:pt idx="38095">
                  <c:v>1.1023372492387369</c:v>
                </c:pt>
                <c:pt idx="38096">
                  <c:v>1.1035348880081115</c:v>
                </c:pt>
                <c:pt idx="38097">
                  <c:v>1.1020044890130853</c:v>
                </c:pt>
                <c:pt idx="38098">
                  <c:v>1.1017107854809072</c:v>
                </c:pt>
                <c:pt idx="38099">
                  <c:v>1.1023762085327948</c:v>
                </c:pt>
                <c:pt idx="38100">
                  <c:v>1.1037176207999342</c:v>
                </c:pt>
                <c:pt idx="38101">
                  <c:v>1.1031145550935579</c:v>
                </c:pt>
                <c:pt idx="38102">
                  <c:v>1.1036667803046276</c:v>
                </c:pt>
                <c:pt idx="38103">
                  <c:v>1.1045619957772068</c:v>
                </c:pt>
                <c:pt idx="38104">
                  <c:v>1.1034446543598246</c:v>
                </c:pt>
                <c:pt idx="38105">
                  <c:v>1.102499786641163</c:v>
                </c:pt>
                <c:pt idx="38106">
                  <c:v>1.1026837772718467</c:v>
                </c:pt>
                <c:pt idx="38107">
                  <c:v>1.1047469480175294</c:v>
                </c:pt>
                <c:pt idx="38108">
                  <c:v>1.1019539754756915</c:v>
                </c:pt>
                <c:pt idx="38109">
                  <c:v>1.1028234950352123</c:v>
                </c:pt>
                <c:pt idx="38110">
                  <c:v>1.1030945500132407</c:v>
                </c:pt>
                <c:pt idx="38111">
                  <c:v>1.1026623632074217</c:v>
                </c:pt>
                <c:pt idx="38112">
                  <c:v>1.102425377459658</c:v>
                </c:pt>
                <c:pt idx="38113">
                  <c:v>1.1030394204151137</c:v>
                </c:pt>
                <c:pt idx="38114">
                  <c:v>1.1034215554095164</c:v>
                </c:pt>
                <c:pt idx="38115">
                  <c:v>1.10261084299287</c:v>
                </c:pt>
                <c:pt idx="38116">
                  <c:v>1.1026098996239346</c:v>
                </c:pt>
                <c:pt idx="38117">
                  <c:v>1.1037953477781182</c:v>
                </c:pt>
                <c:pt idx="38118">
                  <c:v>1.1022811755640929</c:v>
                </c:pt>
                <c:pt idx="38119">
                  <c:v>1.1030190453669868</c:v>
                </c:pt>
                <c:pt idx="38120">
                  <c:v>1.1029961512286515</c:v>
                </c:pt>
                <c:pt idx="38121">
                  <c:v>1.1016688377904831</c:v>
                </c:pt>
                <c:pt idx="38122">
                  <c:v>1.1031941306541104</c:v>
                </c:pt>
                <c:pt idx="38123">
                  <c:v>1.1020472230933143</c:v>
                </c:pt>
                <c:pt idx="38124">
                  <c:v>1.1027548335314499</c:v>
                </c:pt>
                <c:pt idx="38125">
                  <c:v>1.1031914417984579</c:v>
                </c:pt>
                <c:pt idx="38126">
                  <c:v>1.1019230166959391</c:v>
                </c:pt>
                <c:pt idx="38127">
                  <c:v>1.1038709075393185</c:v>
                </c:pt>
                <c:pt idx="38128">
                  <c:v>1.1020999866488628</c:v>
                </c:pt>
                <c:pt idx="38129">
                  <c:v>1.1030221035888623</c:v>
                </c:pt>
                <c:pt idx="38130">
                  <c:v>1.1028543858799416</c:v>
                </c:pt>
                <c:pt idx="38131">
                  <c:v>1.1028131932404204</c:v>
                </c:pt>
                <c:pt idx="38132">
                  <c:v>1.1034431350757949</c:v>
                </c:pt>
                <c:pt idx="38133">
                  <c:v>1.1026835905922385</c:v>
                </c:pt>
                <c:pt idx="38134">
                  <c:v>1.10390518707987</c:v>
                </c:pt>
                <c:pt idx="38135">
                  <c:v>1.1026902588891083</c:v>
                </c:pt>
                <c:pt idx="38136">
                  <c:v>1.1034333009152599</c:v>
                </c:pt>
                <c:pt idx="38137">
                  <c:v>1.1023515762624967</c:v>
                </c:pt>
                <c:pt idx="38138">
                  <c:v>1.1025196244113016</c:v>
                </c:pt>
                <c:pt idx="38139">
                  <c:v>1.1030116840352848</c:v>
                </c:pt>
                <c:pt idx="38140">
                  <c:v>1.1033774183415277</c:v>
                </c:pt>
                <c:pt idx="38141">
                  <c:v>1.1033020502058468</c:v>
                </c:pt>
                <c:pt idx="38142">
                  <c:v>1.1020752707765864</c:v>
                </c:pt>
                <c:pt idx="38143">
                  <c:v>1.1030730718354254</c:v>
                </c:pt>
                <c:pt idx="38144">
                  <c:v>1.1018260475776911</c:v>
                </c:pt>
                <c:pt idx="38145">
                  <c:v>1.1022246995853824</c:v>
                </c:pt>
                <c:pt idx="38146">
                  <c:v>1.1038432778398841</c:v>
                </c:pt>
                <c:pt idx="38147">
                  <c:v>1.1027359850813994</c:v>
                </c:pt>
                <c:pt idx="38148">
                  <c:v>1.1024604097549076</c:v>
                </c:pt>
                <c:pt idx="38149">
                  <c:v>1.1033160790210252</c:v>
                </c:pt>
                <c:pt idx="38150">
                  <c:v>1.1032753080977713</c:v>
                </c:pt>
                <c:pt idx="38151">
                  <c:v>1.1026375415790304</c:v>
                </c:pt>
                <c:pt idx="38152">
                  <c:v>1.1022241045748444</c:v>
                </c:pt>
                <c:pt idx="38153">
                  <c:v>1.1025555508316174</c:v>
                </c:pt>
                <c:pt idx="38154">
                  <c:v>1.1029585848913632</c:v>
                </c:pt>
                <c:pt idx="38155">
                  <c:v>1.1026952526747518</c:v>
                </c:pt>
                <c:pt idx="38156">
                  <c:v>1.1038722261167795</c:v>
                </c:pt>
                <c:pt idx="38157">
                  <c:v>1.1038156022555732</c:v>
                </c:pt>
                <c:pt idx="38158">
                  <c:v>1.1029793109384987</c:v>
                </c:pt>
                <c:pt idx="38159">
                  <c:v>1.1025561522193075</c:v>
                </c:pt>
                <c:pt idx="38160">
                  <c:v>1.1019578892094819</c:v>
                </c:pt>
                <c:pt idx="38161">
                  <c:v>1.1038362938230326</c:v>
                </c:pt>
                <c:pt idx="38162">
                  <c:v>1.1027255028322784</c:v>
                </c:pt>
                <c:pt idx="38163">
                  <c:v>1.1032893684138338</c:v>
                </c:pt>
                <c:pt idx="38164">
                  <c:v>1.1022419129436933</c:v>
                </c:pt>
                <c:pt idx="38165">
                  <c:v>1.1028370463482329</c:v>
                </c:pt>
                <c:pt idx="38166">
                  <c:v>1.1040721919534144</c:v>
                </c:pt>
                <c:pt idx="38167">
                  <c:v>1.1030497251869553</c:v>
                </c:pt>
                <c:pt idx="38168">
                  <c:v>1.1035985825250059</c:v>
                </c:pt>
                <c:pt idx="38169">
                  <c:v>1.1017749245671868</c:v>
                </c:pt>
                <c:pt idx="38170">
                  <c:v>1.1030634767832606</c:v>
                </c:pt>
                <c:pt idx="38171">
                  <c:v>1.102998086155031</c:v>
                </c:pt>
                <c:pt idx="38172">
                  <c:v>1.1034802902912602</c:v>
                </c:pt>
                <c:pt idx="38173">
                  <c:v>1.1037552211830661</c:v>
                </c:pt>
                <c:pt idx="38174">
                  <c:v>1.1032872303178551</c:v>
                </c:pt>
                <c:pt idx="38175">
                  <c:v>1.1019937022450437</c:v>
                </c:pt>
                <c:pt idx="38176">
                  <c:v>1.1030041370204475</c:v>
                </c:pt>
                <c:pt idx="38177">
                  <c:v>1.102579994078402</c:v>
                </c:pt>
                <c:pt idx="38178">
                  <c:v>1.1022683166263019</c:v>
                </c:pt>
                <c:pt idx="38179">
                  <c:v>1.1029776714856554</c:v>
                </c:pt>
                <c:pt idx="38180">
                  <c:v>1.1031396115169869</c:v>
                </c:pt>
                <c:pt idx="38181">
                  <c:v>1.1040634867381545</c:v>
                </c:pt>
                <c:pt idx="38182">
                  <c:v>1.1043062947018745</c:v>
                </c:pt>
                <c:pt idx="38183">
                  <c:v>1.10314562838481</c:v>
                </c:pt>
                <c:pt idx="38184">
                  <c:v>1.1029718494261149</c:v>
                </c:pt>
                <c:pt idx="38185">
                  <c:v>1.103141787687087</c:v>
                </c:pt>
                <c:pt idx="38186">
                  <c:v>1.1020918490428688</c:v>
                </c:pt>
                <c:pt idx="38187">
                  <c:v>1.102830556554045</c:v>
                </c:pt>
                <c:pt idx="38188">
                  <c:v>1.1020205754587531</c:v>
                </c:pt>
                <c:pt idx="38189">
                  <c:v>1.1026127319674335</c:v>
                </c:pt>
                <c:pt idx="38190">
                  <c:v>1.1040297464080084</c:v>
                </c:pt>
                <c:pt idx="38191">
                  <c:v>1.1039325595202594</c:v>
                </c:pt>
                <c:pt idx="38192">
                  <c:v>1.1013811744478408</c:v>
                </c:pt>
                <c:pt idx="38193">
                  <c:v>1.1019049116549342</c:v>
                </c:pt>
                <c:pt idx="38194">
                  <c:v>1.103741889471223</c:v>
                </c:pt>
                <c:pt idx="38195">
                  <c:v>1.102988526843137</c:v>
                </c:pt>
                <c:pt idx="38196">
                  <c:v>1.1032806135430335</c:v>
                </c:pt>
                <c:pt idx="38197">
                  <c:v>1.1027338471276631</c:v>
                </c:pt>
                <c:pt idx="38198">
                  <c:v>1.103307540493133</c:v>
                </c:pt>
                <c:pt idx="38199">
                  <c:v>1.1023497629848618</c:v>
                </c:pt>
                <c:pt idx="38200">
                  <c:v>1.102501726607642</c:v>
                </c:pt>
                <c:pt idx="38201">
                  <c:v>1.1025750452973795</c:v>
                </c:pt>
                <c:pt idx="38202">
                  <c:v>1.1017410079205714</c:v>
                </c:pt>
                <c:pt idx="38203">
                  <c:v>1.1042776841436444</c:v>
                </c:pt>
                <c:pt idx="38204">
                  <c:v>1.1025792690546983</c:v>
                </c:pt>
                <c:pt idx="38205">
                  <c:v>1.102563889644897</c:v>
                </c:pt>
                <c:pt idx="38206">
                  <c:v>1.1029261924715668</c:v>
                </c:pt>
                <c:pt idx="38207">
                  <c:v>1.102340799269063</c:v>
                </c:pt>
                <c:pt idx="38208">
                  <c:v>1.1034764844883018</c:v>
                </c:pt>
                <c:pt idx="38209">
                  <c:v>1.102560694770967</c:v>
                </c:pt>
                <c:pt idx="38210">
                  <c:v>1.1034225337883421</c:v>
                </c:pt>
                <c:pt idx="38211">
                  <c:v>1.1026524888003055</c:v>
                </c:pt>
                <c:pt idx="38212">
                  <c:v>1.1024945754452979</c:v>
                </c:pt>
                <c:pt idx="38213">
                  <c:v>1.1034488190390082</c:v>
                </c:pt>
                <c:pt idx="38214">
                  <c:v>1.1024238756912481</c:v>
                </c:pt>
                <c:pt idx="38215">
                  <c:v>1.1034967757478091</c:v>
                </c:pt>
                <c:pt idx="38216">
                  <c:v>1.1016082638728506</c:v>
                </c:pt>
                <c:pt idx="38217">
                  <c:v>1.1023683303411618</c:v>
                </c:pt>
                <c:pt idx="38218">
                  <c:v>1.1029895425210792</c:v>
                </c:pt>
                <c:pt idx="38219">
                  <c:v>1.103486711979851</c:v>
                </c:pt>
                <c:pt idx="38220">
                  <c:v>1.1021762684087519</c:v>
                </c:pt>
                <c:pt idx="38221">
                  <c:v>1.1027845728202141</c:v>
                </c:pt>
                <c:pt idx="38222">
                  <c:v>1.1031390924643554</c:v>
                </c:pt>
                <c:pt idx="38223">
                  <c:v>1.1026022782173501</c:v>
                </c:pt>
                <c:pt idx="38224">
                  <c:v>1.1031581421529746</c:v>
                </c:pt>
                <c:pt idx="38225">
                  <c:v>1.1032476629657557</c:v>
                </c:pt>
                <c:pt idx="38226">
                  <c:v>1.1036771898048949</c:v>
                </c:pt>
                <c:pt idx="38227">
                  <c:v>1.102539658573527</c:v>
                </c:pt>
                <c:pt idx="38228">
                  <c:v>1.1031600905231176</c:v>
                </c:pt>
                <c:pt idx="38229">
                  <c:v>1.1026659364123244</c:v>
                </c:pt>
                <c:pt idx="38230">
                  <c:v>1.1020984841253885</c:v>
                </c:pt>
                <c:pt idx="38231">
                  <c:v>1.1032800744335265</c:v>
                </c:pt>
                <c:pt idx="38232">
                  <c:v>1.1027260976135211</c:v>
                </c:pt>
                <c:pt idx="38233">
                  <c:v>1.1032851464860842</c:v>
                </c:pt>
                <c:pt idx="38234">
                  <c:v>1.1020439055421125</c:v>
                </c:pt>
                <c:pt idx="38235">
                  <c:v>1.1025204517693148</c:v>
                </c:pt>
                <c:pt idx="38236">
                  <c:v>1.1023011079810046</c:v>
                </c:pt>
                <c:pt idx="38237">
                  <c:v>1.103373074946796</c:v>
                </c:pt>
                <c:pt idx="38238">
                  <c:v>1.1035044620517733</c:v>
                </c:pt>
                <c:pt idx="38239">
                  <c:v>1.101939585138648</c:v>
                </c:pt>
                <c:pt idx="38240">
                  <c:v>1.1023851552728805</c:v>
                </c:pt>
                <c:pt idx="38241">
                  <c:v>1.1035421964863619</c:v>
                </c:pt>
                <c:pt idx="38242">
                  <c:v>1.1023037935358675</c:v>
                </c:pt>
                <c:pt idx="38243">
                  <c:v>1.1026944180185096</c:v>
                </c:pt>
                <c:pt idx="38244">
                  <c:v>1.1019480012789542</c:v>
                </c:pt>
                <c:pt idx="38245">
                  <c:v>1.1018395218193839</c:v>
                </c:pt>
                <c:pt idx="38246">
                  <c:v>1.1030075005938274</c:v>
                </c:pt>
                <c:pt idx="38247">
                  <c:v>1.1022822580768017</c:v>
                </c:pt>
                <c:pt idx="38248">
                  <c:v>1.1035829569322126</c:v>
                </c:pt>
                <c:pt idx="38249">
                  <c:v>1.1030460501418511</c:v>
                </c:pt>
                <c:pt idx="38250">
                  <c:v>1.1020536806334342</c:v>
                </c:pt>
                <c:pt idx="38251">
                  <c:v>1.1039698273187668</c:v>
                </c:pt>
                <c:pt idx="38252">
                  <c:v>1.1025369411368622</c:v>
                </c:pt>
                <c:pt idx="38253">
                  <c:v>1.1018060262276075</c:v>
                </c:pt>
                <c:pt idx="38254">
                  <c:v>1.1026730550105255</c:v>
                </c:pt>
                <c:pt idx="38255">
                  <c:v>1.1025261340262906</c:v>
                </c:pt>
                <c:pt idx="38256">
                  <c:v>1.1025715768593631</c:v>
                </c:pt>
                <c:pt idx="38257">
                  <c:v>1.1040205127232467</c:v>
                </c:pt>
                <c:pt idx="38258">
                  <c:v>1.103772897781033</c:v>
                </c:pt>
                <c:pt idx="38259">
                  <c:v>1.104561763719514</c:v>
                </c:pt>
                <c:pt idx="38260">
                  <c:v>1.103749172432176</c:v>
                </c:pt>
                <c:pt idx="38261">
                  <c:v>1.1025222939170818</c:v>
                </c:pt>
                <c:pt idx="38262">
                  <c:v>1.1029070226261326</c:v>
                </c:pt>
                <c:pt idx="38263">
                  <c:v>1.1030827940179064</c:v>
                </c:pt>
                <c:pt idx="38264">
                  <c:v>1.102015716027501</c:v>
                </c:pt>
                <c:pt idx="38265">
                  <c:v>1.1040234407758698</c:v>
                </c:pt>
                <c:pt idx="38266">
                  <c:v>1.1031536341636732</c:v>
                </c:pt>
                <c:pt idx="38267">
                  <c:v>1.1033236065062155</c:v>
                </c:pt>
                <c:pt idx="38268">
                  <c:v>1.1035682356266407</c:v>
                </c:pt>
                <c:pt idx="38269">
                  <c:v>1.1024194602442994</c:v>
                </c:pt>
                <c:pt idx="38270">
                  <c:v>1.1036121484584192</c:v>
                </c:pt>
                <c:pt idx="38271">
                  <c:v>1.1031636486157597</c:v>
                </c:pt>
                <c:pt idx="38272">
                  <c:v>1.1040053615957561</c:v>
                </c:pt>
                <c:pt idx="38273">
                  <c:v>1.1037276549289858</c:v>
                </c:pt>
                <c:pt idx="38274">
                  <c:v>1.1027405518970381</c:v>
                </c:pt>
                <c:pt idx="38275">
                  <c:v>1.1021788289397212</c:v>
                </c:pt>
                <c:pt idx="38276">
                  <c:v>1.1023065550465747</c:v>
                </c:pt>
                <c:pt idx="38277">
                  <c:v>1.1027618112283528</c:v>
                </c:pt>
                <c:pt idx="38278">
                  <c:v>1.1024312007652144</c:v>
                </c:pt>
                <c:pt idx="38279">
                  <c:v>1.1033760871870935</c:v>
                </c:pt>
                <c:pt idx="38280">
                  <c:v>1.1033673847779375</c:v>
                </c:pt>
                <c:pt idx="38281">
                  <c:v>1.1029561217817059</c:v>
                </c:pt>
                <c:pt idx="38282">
                  <c:v>1.1022628688509744</c:v>
                </c:pt>
                <c:pt idx="38283">
                  <c:v>1.102907918812982</c:v>
                </c:pt>
                <c:pt idx="38284">
                  <c:v>1.1030918512803718</c:v>
                </c:pt>
                <c:pt idx="38285">
                  <c:v>1.1019019515419135</c:v>
                </c:pt>
                <c:pt idx="38286">
                  <c:v>1.1033399002991566</c:v>
                </c:pt>
                <c:pt idx="38287">
                  <c:v>1.1018423825028785</c:v>
                </c:pt>
                <c:pt idx="38288">
                  <c:v>1.1020906707646272</c:v>
                </c:pt>
                <c:pt idx="38289">
                  <c:v>1.1025978067239384</c:v>
                </c:pt>
                <c:pt idx="38290">
                  <c:v>1.1039230094233434</c:v>
                </c:pt>
                <c:pt idx="38291">
                  <c:v>1.1024685131545289</c:v>
                </c:pt>
                <c:pt idx="38292">
                  <c:v>1.1028916270163061</c:v>
                </c:pt>
                <c:pt idx="38293">
                  <c:v>1.1032032199836768</c:v>
                </c:pt>
                <c:pt idx="38294">
                  <c:v>1.1033910400575107</c:v>
                </c:pt>
                <c:pt idx="38295">
                  <c:v>1.1037910610168968</c:v>
                </c:pt>
                <c:pt idx="38296">
                  <c:v>1.1026838723270136</c:v>
                </c:pt>
                <c:pt idx="38297">
                  <c:v>1.1023539200160277</c:v>
                </c:pt>
                <c:pt idx="38298">
                  <c:v>1.1030096675235797</c:v>
                </c:pt>
                <c:pt idx="38299">
                  <c:v>1.1035822433248099</c:v>
                </c:pt>
                <c:pt idx="38300">
                  <c:v>1.101873566236832</c:v>
                </c:pt>
                <c:pt idx="38301">
                  <c:v>1.1032258884043993</c:v>
                </c:pt>
                <c:pt idx="38302">
                  <c:v>1.1031443697909538</c:v>
                </c:pt>
                <c:pt idx="38303">
                  <c:v>1.1029778582626708</c:v>
                </c:pt>
                <c:pt idx="38304">
                  <c:v>1.1029243397894628</c:v>
                </c:pt>
                <c:pt idx="38305">
                  <c:v>1.1030658486646643</c:v>
                </c:pt>
                <c:pt idx="38306">
                  <c:v>1.1033075404931332</c:v>
                </c:pt>
                <c:pt idx="38307">
                  <c:v>1.1035882209470127</c:v>
                </c:pt>
                <c:pt idx="38308">
                  <c:v>1.1030784967057583</c:v>
                </c:pt>
                <c:pt idx="38309">
                  <c:v>1.1033119037926291</c:v>
                </c:pt>
                <c:pt idx="38310">
                  <c:v>1.102651184638717</c:v>
                </c:pt>
                <c:pt idx="38311">
                  <c:v>1.1025124916964668</c:v>
                </c:pt>
                <c:pt idx="38312">
                  <c:v>1.1036410174892615</c:v>
                </c:pt>
                <c:pt idx="38313">
                  <c:v>1.1035031299748583</c:v>
                </c:pt>
                <c:pt idx="38314">
                  <c:v>1.1030643805621845</c:v>
                </c:pt>
                <c:pt idx="38315">
                  <c:v>1.1030786255618803</c:v>
                </c:pt>
                <c:pt idx="38316">
                  <c:v>1.1031465822570024</c:v>
                </c:pt>
                <c:pt idx="38317">
                  <c:v>1.1035742646982891</c:v>
                </c:pt>
                <c:pt idx="38318">
                  <c:v>1.1017560184566741</c:v>
                </c:pt>
                <c:pt idx="38319">
                  <c:v>1.104204462947572</c:v>
                </c:pt>
                <c:pt idx="38320">
                  <c:v>1.1014123185894991</c:v>
                </c:pt>
                <c:pt idx="38321">
                  <c:v>1.1022928417891948</c:v>
                </c:pt>
                <c:pt idx="38322">
                  <c:v>1.1032199607340045</c:v>
                </c:pt>
                <c:pt idx="38323">
                  <c:v>1.1028417022338801</c:v>
                </c:pt>
                <c:pt idx="38324">
                  <c:v>1.1037814917477613</c:v>
                </c:pt>
                <c:pt idx="38325">
                  <c:v>1.10346000515645</c:v>
                </c:pt>
                <c:pt idx="38326">
                  <c:v>1.1026605654723376</c:v>
                </c:pt>
                <c:pt idx="38327">
                  <c:v>1.101369706758804</c:v>
                </c:pt>
                <c:pt idx="38328">
                  <c:v>1.1049947844575818</c:v>
                </c:pt>
                <c:pt idx="38329">
                  <c:v>1.103378753865238</c:v>
                </c:pt>
                <c:pt idx="38330">
                  <c:v>1.1021313434250435</c:v>
                </c:pt>
                <c:pt idx="38331">
                  <c:v>1.1031242915671367</c:v>
                </c:pt>
                <c:pt idx="38332">
                  <c:v>1.1020123690143457</c:v>
                </c:pt>
                <c:pt idx="38333">
                  <c:v>1.1028341843548584</c:v>
                </c:pt>
                <c:pt idx="38334">
                  <c:v>1.1034060327907287</c:v>
                </c:pt>
                <c:pt idx="38335">
                  <c:v>1.1030618392704092</c:v>
                </c:pt>
                <c:pt idx="38336">
                  <c:v>1.1038658544457842</c:v>
                </c:pt>
                <c:pt idx="38337">
                  <c:v>1.1022728831414526</c:v>
                </c:pt>
                <c:pt idx="38338">
                  <c:v>1.1023205685395459</c:v>
                </c:pt>
                <c:pt idx="38339">
                  <c:v>1.1036359005547876</c:v>
                </c:pt>
                <c:pt idx="38340">
                  <c:v>1.102729843078611</c:v>
                </c:pt>
                <c:pt idx="38341">
                  <c:v>1.1029219149805751</c:v>
                </c:pt>
                <c:pt idx="38342">
                  <c:v>1.1030997764175048</c:v>
                </c:pt>
                <c:pt idx="38343">
                  <c:v>1.1015593824071257</c:v>
                </c:pt>
                <c:pt idx="38344">
                  <c:v>1.1026569946038371</c:v>
                </c:pt>
                <c:pt idx="38345">
                  <c:v>1.1037101721829898</c:v>
                </c:pt>
                <c:pt idx="38346">
                  <c:v>1.1037554225845883</c:v>
                </c:pt>
                <c:pt idx="38347">
                  <c:v>1.1032908870413272</c:v>
                </c:pt>
                <c:pt idx="38348">
                  <c:v>1.1032433688993291</c:v>
                </c:pt>
                <c:pt idx="38349">
                  <c:v>1.1040338422260378</c:v>
                </c:pt>
                <c:pt idx="38350">
                  <c:v>1.1037434986299937</c:v>
                </c:pt>
                <c:pt idx="38351">
                  <c:v>1.1025655656018349</c:v>
                </c:pt>
                <c:pt idx="38352">
                  <c:v>1.1035380399687493</c:v>
                </c:pt>
                <c:pt idx="38353">
                  <c:v>1.1037029330637651</c:v>
                </c:pt>
                <c:pt idx="38354">
                  <c:v>1.1025718250424494</c:v>
                </c:pt>
                <c:pt idx="38355">
                  <c:v>1.10364563417485</c:v>
                </c:pt>
                <c:pt idx="38356">
                  <c:v>1.1025992171750336</c:v>
                </c:pt>
                <c:pt idx="38357">
                  <c:v>1.1035968603984698</c:v>
                </c:pt>
                <c:pt idx="38358">
                  <c:v>1.103145979563193</c:v>
                </c:pt>
                <c:pt idx="38359">
                  <c:v>1.1027084872297825</c:v>
                </c:pt>
                <c:pt idx="38360">
                  <c:v>1.102939062225089</c:v>
                </c:pt>
                <c:pt idx="38361">
                  <c:v>1.1030169512414794</c:v>
                </c:pt>
                <c:pt idx="38362">
                  <c:v>1.1026965745226809</c:v>
                </c:pt>
                <c:pt idx="38363">
                  <c:v>1.103008698392699</c:v>
                </c:pt>
                <c:pt idx="38364">
                  <c:v>1.1033757215442761</c:v>
                </c:pt>
                <c:pt idx="38365">
                  <c:v>1.102688955248553</c:v>
                </c:pt>
                <c:pt idx="38366">
                  <c:v>1.1031190326790654</c:v>
                </c:pt>
                <c:pt idx="38367">
                  <c:v>1.1030376028948092</c:v>
                </c:pt>
                <c:pt idx="38368">
                  <c:v>1.1029624892641965</c:v>
                </c:pt>
                <c:pt idx="38369">
                  <c:v>1.1039878300001882</c:v>
                </c:pt>
                <c:pt idx="38370">
                  <c:v>1.1043707685860233</c:v>
                </c:pt>
                <c:pt idx="38371">
                  <c:v>1.1033306280947413</c:v>
                </c:pt>
                <c:pt idx="38372">
                  <c:v>1.10197954597296</c:v>
                </c:pt>
                <c:pt idx="38373">
                  <c:v>1.1023519028826179</c:v>
                </c:pt>
                <c:pt idx="38374">
                  <c:v>1.103811178612601</c:v>
                </c:pt>
                <c:pt idx="38375">
                  <c:v>1.1029332031087287</c:v>
                </c:pt>
                <c:pt idx="38376">
                  <c:v>1.103972583409887</c:v>
                </c:pt>
                <c:pt idx="38377">
                  <c:v>1.1035963187038176</c:v>
                </c:pt>
                <c:pt idx="38378">
                  <c:v>1.1029929097839295</c:v>
                </c:pt>
                <c:pt idx="38379">
                  <c:v>1.1031867073366513</c:v>
                </c:pt>
                <c:pt idx="38380">
                  <c:v>1.1018590367940184</c:v>
                </c:pt>
                <c:pt idx="38381">
                  <c:v>1.1031168533362146</c:v>
                </c:pt>
                <c:pt idx="38382">
                  <c:v>1.1034664434095123</c:v>
                </c:pt>
                <c:pt idx="38383">
                  <c:v>1.1031838994601915</c:v>
                </c:pt>
                <c:pt idx="38384">
                  <c:v>1.1024215916364413</c:v>
                </c:pt>
                <c:pt idx="38385">
                  <c:v>1.102672608129015</c:v>
                </c:pt>
                <c:pt idx="38386">
                  <c:v>1.1034601745536301</c:v>
                </c:pt>
                <c:pt idx="38387">
                  <c:v>1.1033469024290696</c:v>
                </c:pt>
                <c:pt idx="38388">
                  <c:v>1.1044891971282691</c:v>
                </c:pt>
                <c:pt idx="38389">
                  <c:v>1.1029727997974514</c:v>
                </c:pt>
                <c:pt idx="38390">
                  <c:v>1.1034520670474344</c:v>
                </c:pt>
                <c:pt idx="38391">
                  <c:v>1.1022345256626491</c:v>
                </c:pt>
                <c:pt idx="38392">
                  <c:v>1.1024813950416135</c:v>
                </c:pt>
                <c:pt idx="38393">
                  <c:v>1.102374695380931</c:v>
                </c:pt>
                <c:pt idx="38394">
                  <c:v>1.103159976610834</c:v>
                </c:pt>
                <c:pt idx="38395">
                  <c:v>1.1024160841126116</c:v>
                </c:pt>
                <c:pt idx="38396">
                  <c:v>1.101831591508128</c:v>
                </c:pt>
                <c:pt idx="38397">
                  <c:v>1.1028371239296726</c:v>
                </c:pt>
                <c:pt idx="38398">
                  <c:v>1.1040416574611096</c:v>
                </c:pt>
                <c:pt idx="38399">
                  <c:v>1.1045735266035759</c:v>
                </c:pt>
                <c:pt idx="38400">
                  <c:v>1.102828735300454</c:v>
                </c:pt>
                <c:pt idx="38401">
                  <c:v>1.1026097302785918</c:v>
                </c:pt>
                <c:pt idx="38402">
                  <c:v>1.1024445822933278</c:v>
                </c:pt>
                <c:pt idx="38403">
                  <c:v>1.1015380454109909</c:v>
                </c:pt>
                <c:pt idx="38404">
                  <c:v>1.1029190097142287</c:v>
                </c:pt>
                <c:pt idx="38405">
                  <c:v>1.1028905528174642</c:v>
                </c:pt>
                <c:pt idx="38406">
                  <c:v>1.1035328384790255</c:v>
                </c:pt>
                <c:pt idx="38407">
                  <c:v>1.1029254737132856</c:v>
                </c:pt>
                <c:pt idx="38408">
                  <c:v>1.104145484438994</c:v>
                </c:pt>
                <c:pt idx="38409">
                  <c:v>1.1028288144083558</c:v>
                </c:pt>
                <c:pt idx="38410">
                  <c:v>1.1038140192213353</c:v>
                </c:pt>
                <c:pt idx="38411">
                  <c:v>1.1026951531260054</c:v>
                </c:pt>
                <c:pt idx="38412">
                  <c:v>1.1022202579167015</c:v>
                </c:pt>
                <c:pt idx="38413">
                  <c:v>1.1035210340480091</c:v>
                </c:pt>
                <c:pt idx="38414">
                  <c:v>1.1021367949632932</c:v>
                </c:pt>
                <c:pt idx="38415">
                  <c:v>1.102992356709249</c:v>
                </c:pt>
                <c:pt idx="38416">
                  <c:v>1.1047196882855452</c:v>
                </c:pt>
                <c:pt idx="38417">
                  <c:v>1.1026054916473975</c:v>
                </c:pt>
                <c:pt idx="38418">
                  <c:v>1.1017271531689921</c:v>
                </c:pt>
                <c:pt idx="38419">
                  <c:v>1.103246750937587</c:v>
                </c:pt>
                <c:pt idx="38420">
                  <c:v>1.1021614151408752</c:v>
                </c:pt>
                <c:pt idx="38421">
                  <c:v>1.1027383714373857</c:v>
                </c:pt>
                <c:pt idx="38422">
                  <c:v>1.1013494923170721</c:v>
                </c:pt>
                <c:pt idx="38423">
                  <c:v>1.1034211479912355</c:v>
                </c:pt>
                <c:pt idx="38424">
                  <c:v>1.102874623892347</c:v>
                </c:pt>
                <c:pt idx="38425">
                  <c:v>1.1027546987030818</c:v>
                </c:pt>
                <c:pt idx="38426">
                  <c:v>1.1035456346077328</c:v>
                </c:pt>
                <c:pt idx="38427">
                  <c:v>1.1035504016207482</c:v>
                </c:pt>
                <c:pt idx="38428">
                  <c:v>1.1038666842902607</c:v>
                </c:pt>
                <c:pt idx="38429">
                  <c:v>1.1025882125839455</c:v>
                </c:pt>
                <c:pt idx="38430">
                  <c:v>1.102546833464888</c:v>
                </c:pt>
                <c:pt idx="38431">
                  <c:v>1.1039421849012758</c:v>
                </c:pt>
                <c:pt idx="38432">
                  <c:v>1.1032986044945414</c:v>
                </c:pt>
                <c:pt idx="38433">
                  <c:v>1.1035947840355274</c:v>
                </c:pt>
                <c:pt idx="38434">
                  <c:v>1.1023613327070132</c:v>
                </c:pt>
                <c:pt idx="38435">
                  <c:v>1.1037167778306163</c:v>
                </c:pt>
                <c:pt idx="38436">
                  <c:v>1.1031086085090653</c:v>
                </c:pt>
                <c:pt idx="38437">
                  <c:v>1.1023498485082326</c:v>
                </c:pt>
                <c:pt idx="38438">
                  <c:v>1.1025998687548759</c:v>
                </c:pt>
                <c:pt idx="38439">
                  <c:v>1.1031714210439696</c:v>
                </c:pt>
                <c:pt idx="38440">
                  <c:v>1.1022882602982209</c:v>
                </c:pt>
                <c:pt idx="38441">
                  <c:v>1.1037136326323744</c:v>
                </c:pt>
                <c:pt idx="38442">
                  <c:v>1.1037961050869587</c:v>
                </c:pt>
                <c:pt idx="38443">
                  <c:v>1.1028101982235701</c:v>
                </c:pt>
                <c:pt idx="38444">
                  <c:v>1.1034733007709974</c:v>
                </c:pt>
                <c:pt idx="38445">
                  <c:v>1.1031519129236218</c:v>
                </c:pt>
                <c:pt idx="38446">
                  <c:v>1.103170175767006</c:v>
                </c:pt>
                <c:pt idx="38447">
                  <c:v>1.1031718299138542</c:v>
                </c:pt>
                <c:pt idx="38448">
                  <c:v>1.1030119265843739</c:v>
                </c:pt>
                <c:pt idx="38449">
                  <c:v>1.1029387575238203</c:v>
                </c:pt>
                <c:pt idx="38450">
                  <c:v>1.1021603818042298</c:v>
                </c:pt>
                <c:pt idx="38451">
                  <c:v>1.1032901169818619</c:v>
                </c:pt>
                <c:pt idx="38452">
                  <c:v>1.1022279101064572</c:v>
                </c:pt>
                <c:pt idx="38453">
                  <c:v>1.1030209648961102</c:v>
                </c:pt>
                <c:pt idx="38454">
                  <c:v>1.1024803568965968</c:v>
                </c:pt>
                <c:pt idx="38455">
                  <c:v>1.1031204022181487</c:v>
                </c:pt>
                <c:pt idx="38456">
                  <c:v>1.1029172434830328</c:v>
                </c:pt>
                <c:pt idx="38457">
                  <c:v>1.1027523041427827</c:v>
                </c:pt>
                <c:pt idx="38458">
                  <c:v>1.1026675965448636</c:v>
                </c:pt>
                <c:pt idx="38459">
                  <c:v>1.1031322012776685</c:v>
                </c:pt>
                <c:pt idx="38460">
                  <c:v>1.1033785581361717</c:v>
                </c:pt>
                <c:pt idx="38461">
                  <c:v>1.1033825406985209</c:v>
                </c:pt>
                <c:pt idx="38462">
                  <c:v>1.1033456023602068</c:v>
                </c:pt>
                <c:pt idx="38463">
                  <c:v>1.1034116843923221</c:v>
                </c:pt>
                <c:pt idx="38464">
                  <c:v>1.1027653038547229</c:v>
                </c:pt>
                <c:pt idx="38465">
                  <c:v>1.1026453471442521</c:v>
                </c:pt>
                <c:pt idx="38466">
                  <c:v>1.1031854303503215</c:v>
                </c:pt>
                <c:pt idx="38467">
                  <c:v>1.1033039248398173</c:v>
                </c:pt>
                <c:pt idx="38468">
                  <c:v>1.1036288741214073</c:v>
                </c:pt>
                <c:pt idx="38469">
                  <c:v>1.1027926238580552</c:v>
                </c:pt>
                <c:pt idx="38470">
                  <c:v>1.1029136613957689</c:v>
                </c:pt>
                <c:pt idx="38471">
                  <c:v>1.1034920008997799</c:v>
                </c:pt>
                <c:pt idx="38472">
                  <c:v>1.1032520738193328</c:v>
                </c:pt>
                <c:pt idx="38473">
                  <c:v>1.1026533212010918</c:v>
                </c:pt>
                <c:pt idx="38474">
                  <c:v>1.102831880413722</c:v>
                </c:pt>
                <c:pt idx="38475">
                  <c:v>1.1025407910690523</c:v>
                </c:pt>
                <c:pt idx="38476">
                  <c:v>1.1040132258423037</c:v>
                </c:pt>
                <c:pt idx="38477">
                  <c:v>1.1026083412970646</c:v>
                </c:pt>
                <c:pt idx="38478">
                  <c:v>1.1034355709121695</c:v>
                </c:pt>
                <c:pt idx="38479">
                  <c:v>1.1031203428682366</c:v>
                </c:pt>
                <c:pt idx="38480">
                  <c:v>1.1033266549088454</c:v>
                </c:pt>
                <c:pt idx="38481">
                  <c:v>1.1033808425306253</c:v>
                </c:pt>
                <c:pt idx="38482">
                  <c:v>1.1041588698239133</c:v>
                </c:pt>
                <c:pt idx="38483">
                  <c:v>1.1033145285187722</c:v>
                </c:pt>
                <c:pt idx="38484">
                  <c:v>1.1026236119144381</c:v>
                </c:pt>
                <c:pt idx="38485">
                  <c:v>1.1020020969594089</c:v>
                </c:pt>
                <c:pt idx="38486">
                  <c:v>1.1034440719086465</c:v>
                </c:pt>
                <c:pt idx="38487">
                  <c:v>1.103180102515126</c:v>
                </c:pt>
                <c:pt idx="38488">
                  <c:v>1.1026929825764722</c:v>
                </c:pt>
                <c:pt idx="38489">
                  <c:v>1.1030367032371449</c:v>
                </c:pt>
                <c:pt idx="38490">
                  <c:v>1.1028441562838569</c:v>
                </c:pt>
                <c:pt idx="38491">
                  <c:v>1.1033719312881549</c:v>
                </c:pt>
                <c:pt idx="38492">
                  <c:v>1.1029508573100437</c:v>
                </c:pt>
                <c:pt idx="38493">
                  <c:v>1.103344832580504</c:v>
                </c:pt>
                <c:pt idx="38494">
                  <c:v>1.1032149476056583</c:v>
                </c:pt>
                <c:pt idx="38495">
                  <c:v>1.1038713951247692</c:v>
                </c:pt>
                <c:pt idx="38496">
                  <c:v>1.1027970656057735</c:v>
                </c:pt>
                <c:pt idx="38497">
                  <c:v>1.102463123386344</c:v>
                </c:pt>
                <c:pt idx="38498">
                  <c:v>1.1034234816683361</c:v>
                </c:pt>
                <c:pt idx="38499">
                  <c:v>1.1040606548177385</c:v>
                </c:pt>
                <c:pt idx="38500">
                  <c:v>1.102511145973802</c:v>
                </c:pt>
                <c:pt idx="38501">
                  <c:v>1.1025676529355488</c:v>
                </c:pt>
                <c:pt idx="38502">
                  <c:v>1.1032431332710284</c:v>
                </c:pt>
                <c:pt idx="38503">
                  <c:v>1.1024300768587176</c:v>
                </c:pt>
                <c:pt idx="38504">
                  <c:v>1.1023870940549558</c:v>
                </c:pt>
                <c:pt idx="38505">
                  <c:v>1.1040929939724498</c:v>
                </c:pt>
                <c:pt idx="38506">
                  <c:v>1.1021395279567017</c:v>
                </c:pt>
                <c:pt idx="38507">
                  <c:v>1.1036508073296858</c:v>
                </c:pt>
                <c:pt idx="38508">
                  <c:v>1.1029647650200114</c:v>
                </c:pt>
                <c:pt idx="38509">
                  <c:v>1.1031134322099774</c:v>
                </c:pt>
                <c:pt idx="38510">
                  <c:v>1.1036798012464117</c:v>
                </c:pt>
                <c:pt idx="38511">
                  <c:v>1.102967890035687</c:v>
                </c:pt>
                <c:pt idx="38512">
                  <c:v>1.1036937015065327</c:v>
                </c:pt>
                <c:pt idx="38513">
                  <c:v>1.103070544111719</c:v>
                </c:pt>
                <c:pt idx="38514">
                  <c:v>1.1042285194539549</c:v>
                </c:pt>
                <c:pt idx="38515">
                  <c:v>1.1031107348858387</c:v>
                </c:pt>
                <c:pt idx="38516">
                  <c:v>1.1029341296384723</c:v>
                </c:pt>
                <c:pt idx="38517">
                  <c:v>1.1033027819720151</c:v>
                </c:pt>
                <c:pt idx="38518">
                  <c:v>1.1026643228104072</c:v>
                </c:pt>
                <c:pt idx="38519">
                  <c:v>1.1035437041603615</c:v>
                </c:pt>
                <c:pt idx="38520">
                  <c:v>1.104540790974307</c:v>
                </c:pt>
                <c:pt idx="38521">
                  <c:v>1.1023159185710623</c:v>
                </c:pt>
                <c:pt idx="38522">
                  <c:v>1.1029248469123833</c:v>
                </c:pt>
                <c:pt idx="38523">
                  <c:v>1.1034992365046499</c:v>
                </c:pt>
                <c:pt idx="38524">
                  <c:v>1.1030454730137516</c:v>
                </c:pt>
                <c:pt idx="38525">
                  <c:v>1.1016152937160617</c:v>
                </c:pt>
                <c:pt idx="38526">
                  <c:v>1.1025790286892017</c:v>
                </c:pt>
                <c:pt idx="38527">
                  <c:v>1.1035992727961483</c:v>
                </c:pt>
                <c:pt idx="38528">
                  <c:v>1.1028114730023588</c:v>
                </c:pt>
                <c:pt idx="38529">
                  <c:v>1.103783332539656</c:v>
                </c:pt>
                <c:pt idx="38530">
                  <c:v>1.1031914848593858</c:v>
                </c:pt>
                <c:pt idx="38531">
                  <c:v>1.1029932401961497</c:v>
                </c:pt>
                <c:pt idx="38532">
                  <c:v>1.1031703981443621</c:v>
                </c:pt>
                <c:pt idx="38533">
                  <c:v>1.1033933283272099</c:v>
                </c:pt>
                <c:pt idx="38534">
                  <c:v>1.1024614741755328</c:v>
                </c:pt>
                <c:pt idx="38535">
                  <c:v>1.1027024584175973</c:v>
                </c:pt>
                <c:pt idx="38536">
                  <c:v>1.1025766461859152</c:v>
                </c:pt>
                <c:pt idx="38537">
                  <c:v>1.1038575456564566</c:v>
                </c:pt>
                <c:pt idx="38538">
                  <c:v>1.1025832674086116</c:v>
                </c:pt>
                <c:pt idx="38539">
                  <c:v>1.1028996541128333</c:v>
                </c:pt>
                <c:pt idx="38540">
                  <c:v>1.1027193017803936</c:v>
                </c:pt>
                <c:pt idx="38541">
                  <c:v>1.1024087089108154</c:v>
                </c:pt>
                <c:pt idx="38542">
                  <c:v>1.1041224959379166</c:v>
                </c:pt>
                <c:pt idx="38543">
                  <c:v>1.1024939182529929</c:v>
                </c:pt>
                <c:pt idx="38544">
                  <c:v>1.1031369893929135</c:v>
                </c:pt>
                <c:pt idx="38545">
                  <c:v>1.1030147466191311</c:v>
                </c:pt>
                <c:pt idx="38546">
                  <c:v>1.1036187623719187</c:v>
                </c:pt>
                <c:pt idx="38547">
                  <c:v>1.102367187109657</c:v>
                </c:pt>
                <c:pt idx="38548">
                  <c:v>1.1037940288954147</c:v>
                </c:pt>
                <c:pt idx="38549">
                  <c:v>1.103395959482403</c:v>
                </c:pt>
                <c:pt idx="38550">
                  <c:v>1.1036597177069789</c:v>
                </c:pt>
                <c:pt idx="38551">
                  <c:v>1.1034109405046304</c:v>
                </c:pt>
                <c:pt idx="38552">
                  <c:v>1.1025114790181982</c:v>
                </c:pt>
                <c:pt idx="38553">
                  <c:v>1.1013817320858441</c:v>
                </c:pt>
                <c:pt idx="38554">
                  <c:v>1.1032001443024662</c:v>
                </c:pt>
                <c:pt idx="38555">
                  <c:v>1.10334787679667</c:v>
                </c:pt>
                <c:pt idx="38556">
                  <c:v>1.102419833533169</c:v>
                </c:pt>
                <c:pt idx="38557">
                  <c:v>1.1031838482239786</c:v>
                </c:pt>
                <c:pt idx="38558">
                  <c:v>1.1024465528001142</c:v>
                </c:pt>
                <c:pt idx="38559">
                  <c:v>1.1041545960214252</c:v>
                </c:pt>
                <c:pt idx="38560">
                  <c:v>1.1031043208215368</c:v>
                </c:pt>
                <c:pt idx="38561">
                  <c:v>1.1035874305043618</c:v>
                </c:pt>
                <c:pt idx="38562">
                  <c:v>1.1030934977128051</c:v>
                </c:pt>
                <c:pt idx="38563">
                  <c:v>1.1042699963858942</c:v>
                </c:pt>
                <c:pt idx="38564">
                  <c:v>1.1025890497074242</c:v>
                </c:pt>
                <c:pt idx="38565">
                  <c:v>1.1019508014622341</c:v>
                </c:pt>
                <c:pt idx="38566">
                  <c:v>1.1022096660959542</c:v>
                </c:pt>
                <c:pt idx="38567">
                  <c:v>1.1031216552665679</c:v>
                </c:pt>
                <c:pt idx="38568">
                  <c:v>1.1033196427579499</c:v>
                </c:pt>
                <c:pt idx="38569">
                  <c:v>1.1038252319618629</c:v>
                </c:pt>
                <c:pt idx="38570">
                  <c:v>1.1024204602506564</c:v>
                </c:pt>
                <c:pt idx="38571">
                  <c:v>1.1034255319401207</c:v>
                </c:pt>
                <c:pt idx="38572">
                  <c:v>1.1016814713830965</c:v>
                </c:pt>
                <c:pt idx="38573">
                  <c:v>1.102239224677217</c:v>
                </c:pt>
                <c:pt idx="38574">
                  <c:v>1.1017678604097867</c:v>
                </c:pt>
                <c:pt idx="38575">
                  <c:v>1.1037981631327201</c:v>
                </c:pt>
                <c:pt idx="38576">
                  <c:v>1.1026954394277242</c:v>
                </c:pt>
                <c:pt idx="38577">
                  <c:v>1.1030159437988885</c:v>
                </c:pt>
                <c:pt idx="38578">
                  <c:v>1.1033707880399328</c:v>
                </c:pt>
                <c:pt idx="38579">
                  <c:v>1.1038087528087279</c:v>
                </c:pt>
                <c:pt idx="38580">
                  <c:v>1.1030927590613773</c:v>
                </c:pt>
                <c:pt idx="38581">
                  <c:v>1.1025088590180536</c:v>
                </c:pt>
                <c:pt idx="38582">
                  <c:v>1.1028240985498154</c:v>
                </c:pt>
                <c:pt idx="38583">
                  <c:v>1.1020508743984287</c:v>
                </c:pt>
                <c:pt idx="38584">
                  <c:v>1.102121861680599</c:v>
                </c:pt>
                <c:pt idx="38585">
                  <c:v>1.1022487225304018</c:v>
                </c:pt>
                <c:pt idx="38586">
                  <c:v>1.1041593458037351</c:v>
                </c:pt>
                <c:pt idx="38587">
                  <c:v>1.1028919480799195</c:v>
                </c:pt>
                <c:pt idx="38588">
                  <c:v>1.1022825934269029</c:v>
                </c:pt>
                <c:pt idx="38589">
                  <c:v>1.1031598627885471</c:v>
                </c:pt>
                <c:pt idx="38590">
                  <c:v>1.1017191802499058</c:v>
                </c:pt>
                <c:pt idx="38591">
                  <c:v>1.1030874012920842</c:v>
                </c:pt>
                <c:pt idx="38592">
                  <c:v>1.1032647323453937</c:v>
                </c:pt>
                <c:pt idx="38593">
                  <c:v>1.1036935008083473</c:v>
                </c:pt>
                <c:pt idx="38594">
                  <c:v>1.1027504868024607</c:v>
                </c:pt>
                <c:pt idx="38595">
                  <c:v>1.1024235563195603</c:v>
                </c:pt>
                <c:pt idx="38596">
                  <c:v>1.1018311025314873</c:v>
                </c:pt>
                <c:pt idx="38597">
                  <c:v>1.1021932208613372</c:v>
                </c:pt>
                <c:pt idx="38598">
                  <c:v>1.1019515486333675</c:v>
                </c:pt>
                <c:pt idx="38599">
                  <c:v>1.102719877465878</c:v>
                </c:pt>
                <c:pt idx="38600">
                  <c:v>1.1028415154704014</c:v>
                </c:pt>
                <c:pt idx="38601">
                  <c:v>1.1021632493543188</c:v>
                </c:pt>
                <c:pt idx="38602">
                  <c:v>1.1011702471777505</c:v>
                </c:pt>
                <c:pt idx="38603">
                  <c:v>1.1035869227716211</c:v>
                </c:pt>
                <c:pt idx="38604">
                  <c:v>1.1042329585586539</c:v>
                </c:pt>
                <c:pt idx="38605">
                  <c:v>1.1027099138850001</c:v>
                </c:pt>
                <c:pt idx="38606">
                  <c:v>1.1029372902373888</c:v>
                </c:pt>
                <c:pt idx="38607">
                  <c:v>1.1030739771675868</c:v>
                </c:pt>
                <c:pt idx="38608">
                  <c:v>1.10254949053882</c:v>
                </c:pt>
                <c:pt idx="38609">
                  <c:v>1.1025245598818028</c:v>
                </c:pt>
                <c:pt idx="38610">
                  <c:v>1.1020442886603103</c:v>
                </c:pt>
                <c:pt idx="38611">
                  <c:v>1.1032251014779528</c:v>
                </c:pt>
                <c:pt idx="38612">
                  <c:v>1.1036209300057169</c:v>
                </c:pt>
                <c:pt idx="38613">
                  <c:v>1.1036291733121468</c:v>
                </c:pt>
                <c:pt idx="38614">
                  <c:v>1.1032431157817133</c:v>
                </c:pt>
                <c:pt idx="38615">
                  <c:v>1.1034270450112968</c:v>
                </c:pt>
                <c:pt idx="38616">
                  <c:v>1.1020272852746251</c:v>
                </c:pt>
                <c:pt idx="38617">
                  <c:v>1.1026059084048956</c:v>
                </c:pt>
                <c:pt idx="38618">
                  <c:v>1.1044186000809124</c:v>
                </c:pt>
                <c:pt idx="38619">
                  <c:v>1.1031138737766812</c:v>
                </c:pt>
                <c:pt idx="38620">
                  <c:v>1.1034018639278145</c:v>
                </c:pt>
                <c:pt idx="38621">
                  <c:v>1.1026038110281964</c:v>
                </c:pt>
                <c:pt idx="38622">
                  <c:v>1.1041660031860621</c:v>
                </c:pt>
                <c:pt idx="38623">
                  <c:v>1.1038252319618627</c:v>
                </c:pt>
                <c:pt idx="38624">
                  <c:v>1.1030140931062351</c:v>
                </c:pt>
                <c:pt idx="38625">
                  <c:v>1.1022038458876531</c:v>
                </c:pt>
                <c:pt idx="38626">
                  <c:v>1.1036973004612143</c:v>
                </c:pt>
                <c:pt idx="38627">
                  <c:v>1.1030941738757543</c:v>
                </c:pt>
                <c:pt idx="38628">
                  <c:v>1.1023478667796105</c:v>
                </c:pt>
                <c:pt idx="38629">
                  <c:v>1.1017777220358422</c:v>
                </c:pt>
                <c:pt idx="38630">
                  <c:v>1.1035375019464708</c:v>
                </c:pt>
                <c:pt idx="38631">
                  <c:v>1.101205746232762</c:v>
                </c:pt>
                <c:pt idx="38632">
                  <c:v>1.1033007383607063</c:v>
                </c:pt>
                <c:pt idx="38633">
                  <c:v>1.1037355960189463</c:v>
                </c:pt>
                <c:pt idx="38634">
                  <c:v>1.1028876635471601</c:v>
                </c:pt>
                <c:pt idx="38635">
                  <c:v>1.1028532562236073</c:v>
                </c:pt>
                <c:pt idx="38636">
                  <c:v>1.1032701940121319</c:v>
                </c:pt>
                <c:pt idx="38637">
                  <c:v>1.102681414250436</c:v>
                </c:pt>
                <c:pt idx="38638">
                  <c:v>1.1034205979085094</c:v>
                </c:pt>
                <c:pt idx="38639">
                  <c:v>1.1030897207367794</c:v>
                </c:pt>
                <c:pt idx="38640">
                  <c:v>1.102917243483033</c:v>
                </c:pt>
                <c:pt idx="38641">
                  <c:v>1.1028476584265978</c:v>
                </c:pt>
                <c:pt idx="38642">
                  <c:v>1.1038953778156975</c:v>
                </c:pt>
                <c:pt idx="38643">
                  <c:v>1.1034355709121695</c:v>
                </c:pt>
                <c:pt idx="38644">
                  <c:v>1.1022488155438843</c:v>
                </c:pt>
                <c:pt idx="38645">
                  <c:v>1.1022659185446329</c:v>
                </c:pt>
                <c:pt idx="38646">
                  <c:v>1.1027497658705558</c:v>
                </c:pt>
                <c:pt idx="38647">
                  <c:v>1.1028230610918548</c:v>
                </c:pt>
                <c:pt idx="38648">
                  <c:v>1.1038774113948264</c:v>
                </c:pt>
                <c:pt idx="38649">
                  <c:v>1.1029918667191174</c:v>
                </c:pt>
                <c:pt idx="38650">
                  <c:v>1.1031353956890086</c:v>
                </c:pt>
                <c:pt idx="38651">
                  <c:v>1.1016659913059581</c:v>
                </c:pt>
                <c:pt idx="38652">
                  <c:v>1.1031128813488091</c:v>
                </c:pt>
                <c:pt idx="38653">
                  <c:v>1.1033268573071913</c:v>
                </c:pt>
                <c:pt idx="38654">
                  <c:v>1.1031123869313362</c:v>
                </c:pt>
                <c:pt idx="38655">
                  <c:v>1.1027142190567585</c:v>
                </c:pt>
                <c:pt idx="38656">
                  <c:v>1.1039616469276421</c:v>
                </c:pt>
                <c:pt idx="38657">
                  <c:v>1.1028112048395855</c:v>
                </c:pt>
                <c:pt idx="38658">
                  <c:v>1.1028789893740876</c:v>
                </c:pt>
                <c:pt idx="38659">
                  <c:v>1.1033840477983918</c:v>
                </c:pt>
                <c:pt idx="38660">
                  <c:v>1.1030980943831321</c:v>
                </c:pt>
                <c:pt idx="38661">
                  <c:v>1.1035285308041785</c:v>
                </c:pt>
                <c:pt idx="38662">
                  <c:v>1.1022794573283239</c:v>
                </c:pt>
                <c:pt idx="38663">
                  <c:v>1.1024675776461474</c:v>
                </c:pt>
                <c:pt idx="38664">
                  <c:v>1.103118845804284</c:v>
                </c:pt>
                <c:pt idx="38665">
                  <c:v>1.1027781675437955</c:v>
                </c:pt>
                <c:pt idx="38666">
                  <c:v>1.1029134920569068</c:v>
                </c:pt>
                <c:pt idx="38667">
                  <c:v>1.1026337838293112</c:v>
                </c:pt>
                <c:pt idx="38668">
                  <c:v>1.1020084657869049</c:v>
                </c:pt>
                <c:pt idx="38669">
                  <c:v>1.1023397202979737</c:v>
                </c:pt>
                <c:pt idx="38670">
                  <c:v>1.102565744036641</c:v>
                </c:pt>
                <c:pt idx="38671">
                  <c:v>1.1039366818345542</c:v>
                </c:pt>
                <c:pt idx="38672">
                  <c:v>1.1025734266681797</c:v>
                </c:pt>
                <c:pt idx="38673">
                  <c:v>1.1022610458683044</c:v>
                </c:pt>
                <c:pt idx="38674">
                  <c:v>1.1032389229897808</c:v>
                </c:pt>
                <c:pt idx="38675">
                  <c:v>1.1025663994646249</c:v>
                </c:pt>
                <c:pt idx="38676">
                  <c:v>1.102488848796364</c:v>
                </c:pt>
                <c:pt idx="38677">
                  <c:v>1.1039790543985932</c:v>
                </c:pt>
                <c:pt idx="38678">
                  <c:v>1.1022502844603381</c:v>
                </c:pt>
                <c:pt idx="38679">
                  <c:v>1.1039072897946127</c:v>
                </c:pt>
                <c:pt idx="38680">
                  <c:v>1.1034244189159603</c:v>
                </c:pt>
                <c:pt idx="38681">
                  <c:v>1.1029830588519876</c:v>
                </c:pt>
                <c:pt idx="38682">
                  <c:v>1.1037574102574308</c:v>
                </c:pt>
                <c:pt idx="38683">
                  <c:v>1.1025708718909961</c:v>
                </c:pt>
                <c:pt idx="38684">
                  <c:v>1.1020502677196073</c:v>
                </c:pt>
                <c:pt idx="38685">
                  <c:v>1.1035690027744538</c:v>
                </c:pt>
                <c:pt idx="38686">
                  <c:v>1.1027237908679506</c:v>
                </c:pt>
                <c:pt idx="38687">
                  <c:v>1.1033330843163154</c:v>
                </c:pt>
                <c:pt idx="38688">
                  <c:v>1.1028948453747935</c:v>
                </c:pt>
                <c:pt idx="38689">
                  <c:v>1.1029312461710841</c:v>
                </c:pt>
                <c:pt idx="38690">
                  <c:v>1.1026209171915042</c:v>
                </c:pt>
                <c:pt idx="38691">
                  <c:v>1.1026442258844567</c:v>
                </c:pt>
                <c:pt idx="38692">
                  <c:v>1.1029794552974992</c:v>
                </c:pt>
                <c:pt idx="38693">
                  <c:v>1.102998794046111</c:v>
                </c:pt>
                <c:pt idx="38694">
                  <c:v>1.1039471367161899</c:v>
                </c:pt>
                <c:pt idx="38695">
                  <c:v>1.104042623054144</c:v>
                </c:pt>
                <c:pt idx="38696">
                  <c:v>1.1033338568506992</c:v>
                </c:pt>
                <c:pt idx="38697">
                  <c:v>1.1021752284479152</c:v>
                </c:pt>
                <c:pt idx="38698">
                  <c:v>1.1030361202375158</c:v>
                </c:pt>
                <c:pt idx="38699">
                  <c:v>1.1028476488713876</c:v>
                </c:pt>
                <c:pt idx="38700">
                  <c:v>1.1021418866673098</c:v>
                </c:pt>
                <c:pt idx="38701">
                  <c:v>1.1016982182157122</c:v>
                </c:pt>
                <c:pt idx="38702">
                  <c:v>1.1029281089929626</c:v>
                </c:pt>
                <c:pt idx="38703">
                  <c:v>1.1034421961739673</c:v>
                </c:pt>
                <c:pt idx="38704">
                  <c:v>1.1035243741821263</c:v>
                </c:pt>
                <c:pt idx="38705">
                  <c:v>1.1022791215443464</c:v>
                </c:pt>
                <c:pt idx="38706">
                  <c:v>1.1028749602794969</c:v>
                </c:pt>
                <c:pt idx="38707">
                  <c:v>1.1033598073972886</c:v>
                </c:pt>
                <c:pt idx="38708">
                  <c:v>1.1033632316231525</c:v>
                </c:pt>
                <c:pt idx="38709">
                  <c:v>1.1021150823885977</c:v>
                </c:pt>
                <c:pt idx="38710">
                  <c:v>1.1022286152354173</c:v>
                </c:pt>
                <c:pt idx="38711">
                  <c:v>1.1031562714501133</c:v>
                </c:pt>
                <c:pt idx="38712">
                  <c:v>1.1035082464254031</c:v>
                </c:pt>
                <c:pt idx="38713">
                  <c:v>1.1024583979896168</c:v>
                </c:pt>
                <c:pt idx="38714">
                  <c:v>1.104569936408192</c:v>
                </c:pt>
                <c:pt idx="38715">
                  <c:v>1.1030941738757543</c:v>
                </c:pt>
                <c:pt idx="38716">
                  <c:v>1.1036745369018632</c:v>
                </c:pt>
                <c:pt idx="38717">
                  <c:v>1.1032066503086015</c:v>
                </c:pt>
                <c:pt idx="38718">
                  <c:v>1.1035773953526971</c:v>
                </c:pt>
                <c:pt idx="38719">
                  <c:v>1.1023053716062279</c:v>
                </c:pt>
                <c:pt idx="38720">
                  <c:v>1.1036004197519238</c:v>
                </c:pt>
                <c:pt idx="38721">
                  <c:v>1.1022013891158327</c:v>
                </c:pt>
                <c:pt idx="38722">
                  <c:v>1.1029840324007263</c:v>
                </c:pt>
                <c:pt idx="38723">
                  <c:v>1.1027758132627019</c:v>
                </c:pt>
                <c:pt idx="38724">
                  <c:v>1.1036268561234097</c:v>
                </c:pt>
                <c:pt idx="38725">
                  <c:v>1.1026531519140021</c:v>
                </c:pt>
                <c:pt idx="38726">
                  <c:v>1.1035036467156509</c:v>
                </c:pt>
                <c:pt idx="38727">
                  <c:v>1.1030112545773227</c:v>
                </c:pt>
                <c:pt idx="38728">
                  <c:v>1.1020855655453659</c:v>
                </c:pt>
                <c:pt idx="38729">
                  <c:v>1.1033978748244129</c:v>
                </c:pt>
                <c:pt idx="38730">
                  <c:v>1.102486263987436</c:v>
                </c:pt>
                <c:pt idx="38731">
                  <c:v>1.1020390234935493</c:v>
                </c:pt>
                <c:pt idx="38732">
                  <c:v>1.1033810205838601</c:v>
                </c:pt>
                <c:pt idx="38733">
                  <c:v>1.1039141098305747</c:v>
                </c:pt>
                <c:pt idx="38734">
                  <c:v>1.1028443146983666</c:v>
                </c:pt>
                <c:pt idx="38735">
                  <c:v>1.1027714265531054</c:v>
                </c:pt>
                <c:pt idx="38736">
                  <c:v>1.1029836612615214</c:v>
                </c:pt>
                <c:pt idx="38737">
                  <c:v>1.1027450373521348</c:v>
                </c:pt>
                <c:pt idx="38738">
                  <c:v>1.1039348622245839</c:v>
                </c:pt>
                <c:pt idx="38739">
                  <c:v>1.1036822966442317</c:v>
                </c:pt>
                <c:pt idx="38740">
                  <c:v>1.1021973983580746</c:v>
                </c:pt>
                <c:pt idx="38741">
                  <c:v>1.1023551370346056</c:v>
                </c:pt>
                <c:pt idx="38742">
                  <c:v>1.1034047190892473</c:v>
                </c:pt>
                <c:pt idx="38743">
                  <c:v>1.1038098884307461</c:v>
                </c:pt>
                <c:pt idx="38744">
                  <c:v>1.1028601655620556</c:v>
                </c:pt>
                <c:pt idx="38745">
                  <c:v>1.1025944830600503</c:v>
                </c:pt>
                <c:pt idx="38746">
                  <c:v>1.1029296918995701</c:v>
                </c:pt>
                <c:pt idx="38747">
                  <c:v>1.1028381696519316</c:v>
                </c:pt>
                <c:pt idx="38748">
                  <c:v>1.1022985602852702</c:v>
                </c:pt>
                <c:pt idx="38749">
                  <c:v>1.1022428599426</c:v>
                </c:pt>
                <c:pt idx="38750">
                  <c:v>1.1029198742228863</c:v>
                </c:pt>
                <c:pt idx="38751">
                  <c:v>1.102086282074358</c:v>
                </c:pt>
                <c:pt idx="38752">
                  <c:v>1.1026670710890969</c:v>
                </c:pt>
                <c:pt idx="38753">
                  <c:v>1.1029755132591417</c:v>
                </c:pt>
                <c:pt idx="38754">
                  <c:v>1.1033982615342084</c:v>
                </c:pt>
                <c:pt idx="38755">
                  <c:v>1.1028318629942948</c:v>
                </c:pt>
                <c:pt idx="38756">
                  <c:v>1.1026518312141402</c:v>
                </c:pt>
                <c:pt idx="38757">
                  <c:v>1.1031054610957014</c:v>
                </c:pt>
                <c:pt idx="38758">
                  <c:v>1.1040502525879805</c:v>
                </c:pt>
                <c:pt idx="38759">
                  <c:v>1.1039929814585736</c:v>
                </c:pt>
                <c:pt idx="38760">
                  <c:v>1.1029385848973479</c:v>
                </c:pt>
                <c:pt idx="38761">
                  <c:v>1.1031948160968486</c:v>
                </c:pt>
                <c:pt idx="38762">
                  <c:v>1.1043919727014482</c:v>
                </c:pt>
                <c:pt idx="38763">
                  <c:v>1.103752271769818</c:v>
                </c:pt>
                <c:pt idx="38764">
                  <c:v>1.1019774993709941</c:v>
                </c:pt>
                <c:pt idx="38765">
                  <c:v>1.1029372508421569</c:v>
                </c:pt>
                <c:pt idx="38766">
                  <c:v>1.1029343657075059</c:v>
                </c:pt>
                <c:pt idx="38767">
                  <c:v>1.1028236627084298</c:v>
                </c:pt>
                <c:pt idx="38768">
                  <c:v>1.1029361525634622</c:v>
                </c:pt>
                <c:pt idx="38769">
                  <c:v>1.1031197577428049</c:v>
                </c:pt>
                <c:pt idx="38770">
                  <c:v>1.1027711930327346</c:v>
                </c:pt>
                <c:pt idx="38771">
                  <c:v>1.1038444861484678</c:v>
                </c:pt>
                <c:pt idx="38772">
                  <c:v>1.1034769105569535</c:v>
                </c:pt>
                <c:pt idx="38773">
                  <c:v>1.1033211756763093</c:v>
                </c:pt>
                <c:pt idx="38774">
                  <c:v>1.1022714339908952</c:v>
                </c:pt>
                <c:pt idx="38775">
                  <c:v>1.1033164414757779</c:v>
                </c:pt>
                <c:pt idx="38776">
                  <c:v>1.1021489554587098</c:v>
                </c:pt>
                <c:pt idx="38777">
                  <c:v>1.1040414704062005</c:v>
                </c:pt>
                <c:pt idx="38778">
                  <c:v>1.1040804081425108</c:v>
                </c:pt>
                <c:pt idx="38779">
                  <c:v>1.1021385289961638</c:v>
                </c:pt>
                <c:pt idx="38780">
                  <c:v>1.1026117045691279</c:v>
                </c:pt>
                <c:pt idx="38781">
                  <c:v>1.103627652200192</c:v>
                </c:pt>
                <c:pt idx="38782">
                  <c:v>1.1037861017632344</c:v>
                </c:pt>
                <c:pt idx="38783">
                  <c:v>1.1031056916654292</c:v>
                </c:pt>
                <c:pt idx="38784">
                  <c:v>1.1031647820211934</c:v>
                </c:pt>
                <c:pt idx="38785">
                  <c:v>1.1034876190489094</c:v>
                </c:pt>
                <c:pt idx="38786">
                  <c:v>1.1024217698414069</c:v>
                </c:pt>
                <c:pt idx="38787">
                  <c:v>1.1035302822111828</c:v>
                </c:pt>
                <c:pt idx="38788">
                  <c:v>1.1023307163678449</c:v>
                </c:pt>
                <c:pt idx="38789">
                  <c:v>1.1031645589985346</c:v>
                </c:pt>
                <c:pt idx="38790">
                  <c:v>1.1029721182671792</c:v>
                </c:pt>
                <c:pt idx="38791">
                  <c:v>1.1032476979383488</c:v>
                </c:pt>
                <c:pt idx="38792">
                  <c:v>1.102791319130356</c:v>
                </c:pt>
                <c:pt idx="38793">
                  <c:v>1.1030092363235662</c:v>
                </c:pt>
                <c:pt idx="38794">
                  <c:v>1.1044039981682916</c:v>
                </c:pt>
                <c:pt idx="38795">
                  <c:v>1.1034438839455691</c:v>
                </c:pt>
                <c:pt idx="38796">
                  <c:v>1.1030549798110616</c:v>
                </c:pt>
                <c:pt idx="38797">
                  <c:v>1.1029342826206987</c:v>
                </c:pt>
                <c:pt idx="38798">
                  <c:v>1.1023569495575005</c:v>
                </c:pt>
                <c:pt idx="38799">
                  <c:v>1.1030334212688928</c:v>
                </c:pt>
                <c:pt idx="38800">
                  <c:v>1.1040189457665406</c:v>
                </c:pt>
                <c:pt idx="38801">
                  <c:v>1.1021685988752576</c:v>
                </c:pt>
                <c:pt idx="38802">
                  <c:v>1.1044961029548115</c:v>
                </c:pt>
                <c:pt idx="38803">
                  <c:v>1.1021780947639706</c:v>
                </c:pt>
                <c:pt idx="38804">
                  <c:v>1.1021669107921868</c:v>
                </c:pt>
                <c:pt idx="38805">
                  <c:v>1.1027028601120099</c:v>
                </c:pt>
                <c:pt idx="38806">
                  <c:v>1.1024672042078338</c:v>
                </c:pt>
                <c:pt idx="38807">
                  <c:v>1.1048964463875581</c:v>
                </c:pt>
                <c:pt idx="38808">
                  <c:v>1.1023985075937708</c:v>
                </c:pt>
                <c:pt idx="38809">
                  <c:v>1.1029892796296701</c:v>
                </c:pt>
                <c:pt idx="38810">
                  <c:v>1.1036002993758489</c:v>
                </c:pt>
                <c:pt idx="38811">
                  <c:v>1.1027801303568734</c:v>
                </c:pt>
                <c:pt idx="38812">
                  <c:v>1.1030531746129866</c:v>
                </c:pt>
                <c:pt idx="38813">
                  <c:v>1.1025640852035343</c:v>
                </c:pt>
                <c:pt idx="38814">
                  <c:v>1.1037924063752269</c:v>
                </c:pt>
                <c:pt idx="38815">
                  <c:v>1.1025230415292546</c:v>
                </c:pt>
                <c:pt idx="38816">
                  <c:v>1.1035180205140198</c:v>
                </c:pt>
                <c:pt idx="38817">
                  <c:v>1.1028678891411716</c:v>
                </c:pt>
                <c:pt idx="38818">
                  <c:v>1.1032664640406551</c:v>
                </c:pt>
                <c:pt idx="38819">
                  <c:v>1.1022098414376196</c:v>
                </c:pt>
                <c:pt idx="38820">
                  <c:v>1.1033287393787743</c:v>
                </c:pt>
                <c:pt idx="38821">
                  <c:v>1.1026801289003569</c:v>
                </c:pt>
                <c:pt idx="38822">
                  <c:v>1.1027949504389349</c:v>
                </c:pt>
                <c:pt idx="38823">
                  <c:v>1.1037009457372036</c:v>
                </c:pt>
                <c:pt idx="38824">
                  <c:v>1.1018228653198623</c:v>
                </c:pt>
                <c:pt idx="38825">
                  <c:v>1.1024794267558971</c:v>
                </c:pt>
                <c:pt idx="38826">
                  <c:v>1.1026088485632495</c:v>
                </c:pt>
                <c:pt idx="38827">
                  <c:v>1.103338786747678</c:v>
                </c:pt>
                <c:pt idx="38828">
                  <c:v>1.1026252324310735</c:v>
                </c:pt>
                <c:pt idx="38829">
                  <c:v>1.1028311623220175</c:v>
                </c:pt>
                <c:pt idx="38830">
                  <c:v>1.1017778912927316</c:v>
                </c:pt>
                <c:pt idx="38831">
                  <c:v>1.103892011660305</c:v>
                </c:pt>
                <c:pt idx="38832">
                  <c:v>1.1028592200594078</c:v>
                </c:pt>
                <c:pt idx="38833">
                  <c:v>1.1031778724438839</c:v>
                </c:pt>
                <c:pt idx="38834">
                  <c:v>1.1040539580970277</c:v>
                </c:pt>
                <c:pt idx="38835">
                  <c:v>1.1033997683531358</c:v>
                </c:pt>
                <c:pt idx="38836">
                  <c:v>1.1037057290545418</c:v>
                </c:pt>
                <c:pt idx="38837">
                  <c:v>1.1031566832653306</c:v>
                </c:pt>
                <c:pt idx="38838">
                  <c:v>1.1032675699601882</c:v>
                </c:pt>
                <c:pt idx="38839">
                  <c:v>1.1034185252250492</c:v>
                </c:pt>
                <c:pt idx="38840">
                  <c:v>1.1034120623780621</c:v>
                </c:pt>
                <c:pt idx="38841">
                  <c:v>1.1037864631523695</c:v>
                </c:pt>
                <c:pt idx="38842">
                  <c:v>1.1036108319537348</c:v>
                </c:pt>
                <c:pt idx="38843">
                  <c:v>1.1030423455989211</c:v>
                </c:pt>
                <c:pt idx="38844">
                  <c:v>1.1021556588966688</c:v>
                </c:pt>
                <c:pt idx="38845">
                  <c:v>1.1032388046911965</c:v>
                </c:pt>
                <c:pt idx="38846">
                  <c:v>1.1029567783554395</c:v>
                </c:pt>
                <c:pt idx="38847">
                  <c:v>1.1023527067158536</c:v>
                </c:pt>
                <c:pt idx="38848">
                  <c:v>1.1025557897103417</c:v>
                </c:pt>
                <c:pt idx="38849">
                  <c:v>1.1031254907162207</c:v>
                </c:pt>
                <c:pt idx="38850">
                  <c:v>1.1022588839965632</c:v>
                </c:pt>
                <c:pt idx="38851">
                  <c:v>1.103909760984322</c:v>
                </c:pt>
                <c:pt idx="38852">
                  <c:v>1.1030558776328085</c:v>
                </c:pt>
                <c:pt idx="38853">
                  <c:v>1.1042469191434505</c:v>
                </c:pt>
                <c:pt idx="38854">
                  <c:v>1.1036306536131817</c:v>
                </c:pt>
                <c:pt idx="38855">
                  <c:v>1.1028232285487019</c:v>
                </c:pt>
                <c:pt idx="38856">
                  <c:v>1.1033033622168089</c:v>
                </c:pt>
                <c:pt idx="38857">
                  <c:v>1.1024502836097163</c:v>
                </c:pt>
                <c:pt idx="38858">
                  <c:v>1.102710194859597</c:v>
                </c:pt>
                <c:pt idx="38859">
                  <c:v>1.1034234226914548</c:v>
                </c:pt>
                <c:pt idx="38860">
                  <c:v>1.1025227682168597</c:v>
                </c:pt>
                <c:pt idx="38861">
                  <c:v>1.1016077336991925</c:v>
                </c:pt>
                <c:pt idx="38862">
                  <c:v>1.1023592277868857</c:v>
                </c:pt>
                <c:pt idx="38863">
                  <c:v>1.1024228923833448</c:v>
                </c:pt>
                <c:pt idx="38864">
                  <c:v>1.1034516940583876</c:v>
                </c:pt>
                <c:pt idx="38865">
                  <c:v>1.1023583734098574</c:v>
                </c:pt>
                <c:pt idx="38866">
                  <c:v>1.1023597227042263</c:v>
                </c:pt>
                <c:pt idx="38867">
                  <c:v>1.103352978063225</c:v>
                </c:pt>
                <c:pt idx="38868">
                  <c:v>1.1026749307492125</c:v>
                </c:pt>
                <c:pt idx="38869">
                  <c:v>1.1031820316377965</c:v>
                </c:pt>
                <c:pt idx="38870">
                  <c:v>1.1033239962493551</c:v>
                </c:pt>
                <c:pt idx="38871">
                  <c:v>1.1030649724856738</c:v>
                </c:pt>
                <c:pt idx="38872">
                  <c:v>1.1026048215233697</c:v>
                </c:pt>
                <c:pt idx="38873">
                  <c:v>1.1039100019067392</c:v>
                </c:pt>
                <c:pt idx="38874">
                  <c:v>1.1042529672021817</c:v>
                </c:pt>
                <c:pt idx="38875">
                  <c:v>1.1033844048140486</c:v>
                </c:pt>
                <c:pt idx="38876">
                  <c:v>1.1020353515105972</c:v>
                </c:pt>
                <c:pt idx="38877">
                  <c:v>1.1034611326850536</c:v>
                </c:pt>
                <c:pt idx="38878">
                  <c:v>1.1035418345901549</c:v>
                </c:pt>
                <c:pt idx="38879">
                  <c:v>1.103521202390878</c:v>
                </c:pt>
                <c:pt idx="38880">
                  <c:v>1.1027591026387673</c:v>
                </c:pt>
                <c:pt idx="38881">
                  <c:v>1.102716801159342</c:v>
                </c:pt>
                <c:pt idx="38882">
                  <c:v>1.1023926296745004</c:v>
                </c:pt>
                <c:pt idx="38883">
                  <c:v>1.102993409606301</c:v>
                </c:pt>
                <c:pt idx="38884">
                  <c:v>1.1025279600311173</c:v>
                </c:pt>
                <c:pt idx="38885">
                  <c:v>1.1035863972282618</c:v>
                </c:pt>
                <c:pt idx="38886">
                  <c:v>1.1032644903397735</c:v>
                </c:pt>
                <c:pt idx="38887">
                  <c:v>1.1031360403447479</c:v>
                </c:pt>
                <c:pt idx="38888">
                  <c:v>1.1032471502628398</c:v>
                </c:pt>
                <c:pt idx="38889">
                  <c:v>1.1034578832998261</c:v>
                </c:pt>
                <c:pt idx="38890">
                  <c:v>1.1041290595371682</c:v>
                </c:pt>
                <c:pt idx="38891">
                  <c:v>1.1035425582903857</c:v>
                </c:pt>
                <c:pt idx="38892">
                  <c:v>1.1007959682492523</c:v>
                </c:pt>
                <c:pt idx="38893">
                  <c:v>1.1023873893024729</c:v>
                </c:pt>
                <c:pt idx="38894">
                  <c:v>1.1034967757478091</c:v>
                </c:pt>
                <c:pt idx="38895">
                  <c:v>1.1033703938729222</c:v>
                </c:pt>
                <c:pt idx="38896">
                  <c:v>1.1037327921903568</c:v>
                </c:pt>
                <c:pt idx="38897">
                  <c:v>1.1038712659940497</c:v>
                </c:pt>
                <c:pt idx="38898">
                  <c:v>1.103470098055167</c:v>
                </c:pt>
                <c:pt idx="38899">
                  <c:v>1.1029756590550879</c:v>
                </c:pt>
                <c:pt idx="38900">
                  <c:v>1.102818306015094</c:v>
                </c:pt>
                <c:pt idx="38901">
                  <c:v>1.1017810468580715</c:v>
                </c:pt>
                <c:pt idx="38902">
                  <c:v>1.1046837151491888</c:v>
                </c:pt>
                <c:pt idx="38903">
                  <c:v>1.102684343387732</c:v>
                </c:pt>
                <c:pt idx="38904">
                  <c:v>1.1021675794178141</c:v>
                </c:pt>
                <c:pt idx="38905">
                  <c:v>1.1026841740466904</c:v>
                </c:pt>
                <c:pt idx="38906">
                  <c:v>1.1028250483807276</c:v>
                </c:pt>
                <c:pt idx="38907">
                  <c:v>1.1030684031162838</c:v>
                </c:pt>
                <c:pt idx="38908">
                  <c:v>1.1031700712164734</c:v>
                </c:pt>
                <c:pt idx="38909">
                  <c:v>1.1031472340235218</c:v>
                </c:pt>
                <c:pt idx="38910">
                  <c:v>1.1021998430764604</c:v>
                </c:pt>
                <c:pt idx="38911">
                  <c:v>1.1031715903634205</c:v>
                </c:pt>
                <c:pt idx="38912">
                  <c:v>1.1041899818133385</c:v>
                </c:pt>
                <c:pt idx="38913">
                  <c:v>1.1036043866229959</c:v>
                </c:pt>
                <c:pt idx="38914">
                  <c:v>1.1026661231532158</c:v>
                </c:pt>
                <c:pt idx="38915">
                  <c:v>1.1031899113059129</c:v>
                </c:pt>
                <c:pt idx="38916">
                  <c:v>1.1040775614859628</c:v>
                </c:pt>
                <c:pt idx="38917">
                  <c:v>1.1019198548163431</c:v>
                </c:pt>
                <c:pt idx="38918">
                  <c:v>1.103567601815014</c:v>
                </c:pt>
                <c:pt idx="38919">
                  <c:v>1.103310387249461</c:v>
                </c:pt>
                <c:pt idx="38920">
                  <c:v>1.1030605307759447</c:v>
                </c:pt>
                <c:pt idx="38921">
                  <c:v>1.1027868791670568</c:v>
                </c:pt>
                <c:pt idx="38922">
                  <c:v>1.1022942044359905</c:v>
                </c:pt>
                <c:pt idx="38923">
                  <c:v>1.1026679999498832</c:v>
                </c:pt>
                <c:pt idx="38924">
                  <c:v>1.1027961573796794</c:v>
                </c:pt>
                <c:pt idx="38925">
                  <c:v>1.1035295858183483</c:v>
                </c:pt>
                <c:pt idx="38926">
                  <c:v>1.1029836764017797</c:v>
                </c:pt>
                <c:pt idx="38927">
                  <c:v>1.1026936825359832</c:v>
                </c:pt>
                <c:pt idx="38928">
                  <c:v>1.103185457779694</c:v>
                </c:pt>
                <c:pt idx="38929">
                  <c:v>1.1025279600311175</c:v>
                </c:pt>
                <c:pt idx="38930">
                  <c:v>1.1033257216999948</c:v>
                </c:pt>
                <c:pt idx="38931">
                  <c:v>1.1043738460990731</c:v>
                </c:pt>
                <c:pt idx="38932">
                  <c:v>1.1023114924020192</c:v>
                </c:pt>
                <c:pt idx="38933">
                  <c:v>1.1022122667988039</c:v>
                </c:pt>
                <c:pt idx="38934">
                  <c:v>1.1027866253768048</c:v>
                </c:pt>
                <c:pt idx="38935">
                  <c:v>1.103551200346796</c:v>
                </c:pt>
                <c:pt idx="38936">
                  <c:v>1.1035553573353052</c:v>
                </c:pt>
                <c:pt idx="38937">
                  <c:v>1.1032978535411937</c:v>
                </c:pt>
                <c:pt idx="38938">
                  <c:v>1.10343050034061</c:v>
                </c:pt>
                <c:pt idx="38939">
                  <c:v>1.1028859287303554</c:v>
                </c:pt>
                <c:pt idx="38940">
                  <c:v>1.102029928187453</c:v>
                </c:pt>
                <c:pt idx="38941">
                  <c:v>1.1027123709503592</c:v>
                </c:pt>
                <c:pt idx="38942">
                  <c:v>1.1030881608839278</c:v>
                </c:pt>
                <c:pt idx="38943">
                  <c:v>1.1029614663807121</c:v>
                </c:pt>
                <c:pt idx="38944">
                  <c:v>1.103778709612705</c:v>
                </c:pt>
                <c:pt idx="38945">
                  <c:v>1.1018304677726642</c:v>
                </c:pt>
                <c:pt idx="38946">
                  <c:v>1.1032888896121851</c:v>
                </c:pt>
                <c:pt idx="38947">
                  <c:v>1.1030702006982873</c:v>
                </c:pt>
                <c:pt idx="38948">
                  <c:v>1.1025632346574696</c:v>
                </c:pt>
                <c:pt idx="38949">
                  <c:v>1.1030380943736937</c:v>
                </c:pt>
                <c:pt idx="38950">
                  <c:v>1.1023484631169402</c:v>
                </c:pt>
                <c:pt idx="38951">
                  <c:v>1.1034416513421095</c:v>
                </c:pt>
                <c:pt idx="38952">
                  <c:v>1.1030894020940323</c:v>
                </c:pt>
                <c:pt idx="38953">
                  <c:v>1.1039331041463145</c:v>
                </c:pt>
                <c:pt idx="38954">
                  <c:v>1.1030752867004432</c:v>
                </c:pt>
                <c:pt idx="38955">
                  <c:v>1.1036885844948392</c:v>
                </c:pt>
                <c:pt idx="38956">
                  <c:v>1.1035714872838864</c:v>
                </c:pt>
                <c:pt idx="38957">
                  <c:v>1.1030132350119404</c:v>
                </c:pt>
                <c:pt idx="38958">
                  <c:v>1.1029403966957996</c:v>
                </c:pt>
                <c:pt idx="38959">
                  <c:v>1.1040378432171818</c:v>
                </c:pt>
                <c:pt idx="38960">
                  <c:v>1.1027588713928049</c:v>
                </c:pt>
                <c:pt idx="38961">
                  <c:v>1.1037357871950491</c:v>
                </c:pt>
                <c:pt idx="38962">
                  <c:v>1.1027705636064635</c:v>
                </c:pt>
                <c:pt idx="38963">
                  <c:v>1.1032194377671121</c:v>
                </c:pt>
                <c:pt idx="38964">
                  <c:v>1.1028288148239005</c:v>
                </c:pt>
                <c:pt idx="38965">
                  <c:v>1.1035640797860931</c:v>
                </c:pt>
                <c:pt idx="38966">
                  <c:v>1.1026979922166495</c:v>
                </c:pt>
                <c:pt idx="38967">
                  <c:v>1.1027821307853503</c:v>
                </c:pt>
                <c:pt idx="38968">
                  <c:v>1.103155279941104</c:v>
                </c:pt>
                <c:pt idx="38969">
                  <c:v>1.1018368514406411</c:v>
                </c:pt>
                <c:pt idx="38970">
                  <c:v>1.1030887121640807</c:v>
                </c:pt>
                <c:pt idx="38971">
                  <c:v>1.103395178764897</c:v>
                </c:pt>
                <c:pt idx="38972">
                  <c:v>1.1021494945144397</c:v>
                </c:pt>
                <c:pt idx="38973">
                  <c:v>1.1030839810529312</c:v>
                </c:pt>
                <c:pt idx="38974">
                  <c:v>1.1027072876085831</c:v>
                </c:pt>
                <c:pt idx="38975">
                  <c:v>1.103929167156094</c:v>
                </c:pt>
                <c:pt idx="38976">
                  <c:v>1.1031007248736102</c:v>
                </c:pt>
                <c:pt idx="38977">
                  <c:v>1.1032105966488879</c:v>
                </c:pt>
                <c:pt idx="38978">
                  <c:v>1.1026278491482595</c:v>
                </c:pt>
                <c:pt idx="38979">
                  <c:v>1.1024403300318413</c:v>
                </c:pt>
                <c:pt idx="38980">
                  <c:v>1.1033416148752644</c:v>
                </c:pt>
                <c:pt idx="38981">
                  <c:v>1.1027912380868501</c:v>
                </c:pt>
                <c:pt idx="38982">
                  <c:v>1.1021019160151246</c:v>
                </c:pt>
                <c:pt idx="38983">
                  <c:v>1.1042928017446081</c:v>
                </c:pt>
                <c:pt idx="38984">
                  <c:v>1.1022435867042901</c:v>
                </c:pt>
                <c:pt idx="38985">
                  <c:v>1.1033328954895021</c:v>
                </c:pt>
                <c:pt idx="38986">
                  <c:v>1.1019340219367038</c:v>
                </c:pt>
                <c:pt idx="38987">
                  <c:v>1.1034449199714211</c:v>
                </c:pt>
                <c:pt idx="38988">
                  <c:v>1.103544483286421</c:v>
                </c:pt>
                <c:pt idx="38989">
                  <c:v>1.1033450152642277</c:v>
                </c:pt>
                <c:pt idx="38990">
                  <c:v>1.1033747641904683</c:v>
                </c:pt>
                <c:pt idx="38991">
                  <c:v>1.1023476598068951</c:v>
                </c:pt>
                <c:pt idx="38992">
                  <c:v>1.1035770685821673</c:v>
                </c:pt>
                <c:pt idx="38993">
                  <c:v>1.1029085309645876</c:v>
                </c:pt>
                <c:pt idx="38994">
                  <c:v>1.1035773002908655</c:v>
                </c:pt>
                <c:pt idx="38995">
                  <c:v>1.104036615533007</c:v>
                </c:pt>
                <c:pt idx="38996">
                  <c:v>1.1038816189037657</c:v>
                </c:pt>
                <c:pt idx="38997">
                  <c:v>1.1028454586207983</c:v>
                </c:pt>
                <c:pt idx="38998">
                  <c:v>1.1043482639308608</c:v>
                </c:pt>
                <c:pt idx="38999">
                  <c:v>1.1031766305369719</c:v>
                </c:pt>
                <c:pt idx="39000">
                  <c:v>1.1043199934900028</c:v>
                </c:pt>
                <c:pt idx="39001">
                  <c:v>1.1023943992214968</c:v>
                </c:pt>
                <c:pt idx="39002">
                  <c:v>1.1028324865441426</c:v>
                </c:pt>
                <c:pt idx="39003">
                  <c:v>1.1041686307038181</c:v>
                </c:pt>
                <c:pt idx="39004">
                  <c:v>1.1024194602442994</c:v>
                </c:pt>
                <c:pt idx="39005">
                  <c:v>1.1026557920487701</c:v>
                </c:pt>
                <c:pt idx="39006">
                  <c:v>1.1029481277122175</c:v>
                </c:pt>
                <c:pt idx="39007">
                  <c:v>1.1027244961410749</c:v>
                </c:pt>
                <c:pt idx="39008">
                  <c:v>1.1034503618114209</c:v>
                </c:pt>
                <c:pt idx="39009">
                  <c:v>1.1027578601155952</c:v>
                </c:pt>
                <c:pt idx="39010">
                  <c:v>1.103507003503446</c:v>
                </c:pt>
                <c:pt idx="39011">
                  <c:v>1.1025933489581965</c:v>
                </c:pt>
                <c:pt idx="39012">
                  <c:v>1.1035696014796528</c:v>
                </c:pt>
                <c:pt idx="39013">
                  <c:v>1.1030652182162159</c:v>
                </c:pt>
                <c:pt idx="39014">
                  <c:v>1.1022487820430655</c:v>
                </c:pt>
                <c:pt idx="39015">
                  <c:v>1.1039993846631353</c:v>
                </c:pt>
                <c:pt idx="39016">
                  <c:v>1.1032404484186571</c:v>
                </c:pt>
                <c:pt idx="39017">
                  <c:v>1.1025522705219735</c:v>
                </c:pt>
                <c:pt idx="39018">
                  <c:v>1.1026415892873771</c:v>
                </c:pt>
                <c:pt idx="39019">
                  <c:v>1.1035239229161777</c:v>
                </c:pt>
                <c:pt idx="39020">
                  <c:v>1.1025585879849817</c:v>
                </c:pt>
                <c:pt idx="39021">
                  <c:v>1.1028116185891326</c:v>
                </c:pt>
                <c:pt idx="39022">
                  <c:v>1.1033992494348714</c:v>
                </c:pt>
                <c:pt idx="39023">
                  <c:v>1.1029303184438108</c:v>
                </c:pt>
                <c:pt idx="39024">
                  <c:v>1.1022681252613677</c:v>
                </c:pt>
                <c:pt idx="39025">
                  <c:v>1.1029407801982754</c:v>
                </c:pt>
                <c:pt idx="39026">
                  <c:v>1.1029494358465046</c:v>
                </c:pt>
                <c:pt idx="39027">
                  <c:v>1.1026018579258099</c:v>
                </c:pt>
                <c:pt idx="39028">
                  <c:v>1.1026661057662996</c:v>
                </c:pt>
                <c:pt idx="39029">
                  <c:v>1.1032025267461874</c:v>
                </c:pt>
                <c:pt idx="39030">
                  <c:v>1.103313751948563</c:v>
                </c:pt>
                <c:pt idx="39031">
                  <c:v>1.1035671400647449</c:v>
                </c:pt>
                <c:pt idx="39032">
                  <c:v>1.1030746481443483</c:v>
                </c:pt>
                <c:pt idx="39033">
                  <c:v>1.1024276328531204</c:v>
                </c:pt>
                <c:pt idx="39034">
                  <c:v>1.1034533814677845</c:v>
                </c:pt>
                <c:pt idx="39035">
                  <c:v>1.1036968187538652</c:v>
                </c:pt>
                <c:pt idx="39036">
                  <c:v>1.1039439288693937</c:v>
                </c:pt>
                <c:pt idx="39037">
                  <c:v>1.1032232179723667</c:v>
                </c:pt>
                <c:pt idx="39038">
                  <c:v>1.1035208563442758</c:v>
                </c:pt>
                <c:pt idx="39039">
                  <c:v>1.1026742283194595</c:v>
                </c:pt>
                <c:pt idx="39040">
                  <c:v>1.104147142530979</c:v>
                </c:pt>
                <c:pt idx="39041">
                  <c:v>1.1027543424569854</c:v>
                </c:pt>
                <c:pt idx="39042">
                  <c:v>1.1025693210764111</c:v>
                </c:pt>
                <c:pt idx="39043">
                  <c:v>1.1028965965270241</c:v>
                </c:pt>
                <c:pt idx="39044">
                  <c:v>1.102594948255007</c:v>
                </c:pt>
                <c:pt idx="39045">
                  <c:v>1.1028127791169653</c:v>
                </c:pt>
                <c:pt idx="39046">
                  <c:v>1.1026163042830117</c:v>
                </c:pt>
                <c:pt idx="39047">
                  <c:v>1.1019787698276728</c:v>
                </c:pt>
                <c:pt idx="39048">
                  <c:v>1.1028107738993855</c:v>
                </c:pt>
                <c:pt idx="39049">
                  <c:v>1.1034164308213921</c:v>
                </c:pt>
                <c:pt idx="39050">
                  <c:v>1.1047471565988978</c:v>
                </c:pt>
                <c:pt idx="39051">
                  <c:v>1.1032715235826844</c:v>
                </c:pt>
                <c:pt idx="39052">
                  <c:v>1.1028085749676106</c:v>
                </c:pt>
                <c:pt idx="39053">
                  <c:v>1.1031540264038873</c:v>
                </c:pt>
                <c:pt idx="39054">
                  <c:v>1.102860517270448</c:v>
                </c:pt>
                <c:pt idx="39055">
                  <c:v>1.1032608925855414</c:v>
                </c:pt>
                <c:pt idx="39056">
                  <c:v>1.1028198586385776</c:v>
                </c:pt>
                <c:pt idx="39057">
                  <c:v>1.1035132583715326</c:v>
                </c:pt>
                <c:pt idx="39058">
                  <c:v>1.1028949532183205</c:v>
                </c:pt>
                <c:pt idx="39059">
                  <c:v>1.1036451413194972</c:v>
                </c:pt>
                <c:pt idx="39060">
                  <c:v>1.1023628338297515</c:v>
                </c:pt>
                <c:pt idx="39061">
                  <c:v>1.1028145171633987</c:v>
                </c:pt>
                <c:pt idx="39062">
                  <c:v>1.1036089335520907</c:v>
                </c:pt>
                <c:pt idx="39063">
                  <c:v>1.103502053772863</c:v>
                </c:pt>
                <c:pt idx="39064">
                  <c:v>1.1033313625274772</c:v>
                </c:pt>
                <c:pt idx="39065">
                  <c:v>1.1035281558290586</c:v>
                </c:pt>
                <c:pt idx="39066">
                  <c:v>1.1025618572808966</c:v>
                </c:pt>
                <c:pt idx="39067">
                  <c:v>1.1017259540762963</c:v>
                </c:pt>
                <c:pt idx="39068">
                  <c:v>1.1034710097975955</c:v>
                </c:pt>
                <c:pt idx="39069">
                  <c:v>1.1022367976422898</c:v>
                </c:pt>
                <c:pt idx="39070">
                  <c:v>1.1034983384464363</c:v>
                </c:pt>
                <c:pt idx="39071">
                  <c:v>1.1037073885906297</c:v>
                </c:pt>
                <c:pt idx="39072">
                  <c:v>1.1030605383634333</c:v>
                </c:pt>
                <c:pt idx="39073">
                  <c:v>1.1036700797759418</c:v>
                </c:pt>
                <c:pt idx="39074">
                  <c:v>1.1036315869760502</c:v>
                </c:pt>
                <c:pt idx="39075">
                  <c:v>1.1026512544247544</c:v>
                </c:pt>
                <c:pt idx="39076">
                  <c:v>1.1032137719094826</c:v>
                </c:pt>
                <c:pt idx="39077">
                  <c:v>1.1028187390057793</c:v>
                </c:pt>
                <c:pt idx="39078">
                  <c:v>1.1026019206095661</c:v>
                </c:pt>
                <c:pt idx="39079">
                  <c:v>1.104424983430029</c:v>
                </c:pt>
                <c:pt idx="39080">
                  <c:v>1.1037537690460424</c:v>
                </c:pt>
                <c:pt idx="39081">
                  <c:v>1.1032560672109786</c:v>
                </c:pt>
                <c:pt idx="39082">
                  <c:v>1.1034086980102371</c:v>
                </c:pt>
                <c:pt idx="39083">
                  <c:v>1.1029280870206568</c:v>
                </c:pt>
                <c:pt idx="39084">
                  <c:v>1.1023787586758216</c:v>
                </c:pt>
                <c:pt idx="39085">
                  <c:v>1.102505353195703</c:v>
                </c:pt>
                <c:pt idx="39086">
                  <c:v>1.101953058132894</c:v>
                </c:pt>
                <c:pt idx="39087">
                  <c:v>1.1032003628100713</c:v>
                </c:pt>
                <c:pt idx="39088">
                  <c:v>1.1025243731411036</c:v>
                </c:pt>
                <c:pt idx="39089">
                  <c:v>1.1035119512073204</c:v>
                </c:pt>
                <c:pt idx="39090">
                  <c:v>1.1030661121002256</c:v>
                </c:pt>
                <c:pt idx="39091">
                  <c:v>1.1036111274022398</c:v>
                </c:pt>
                <c:pt idx="39092">
                  <c:v>1.1038411137842117</c:v>
                </c:pt>
                <c:pt idx="39093">
                  <c:v>1.1034158793456275</c:v>
                </c:pt>
                <c:pt idx="39094">
                  <c:v>1.1039449567402979</c:v>
                </c:pt>
                <c:pt idx="39095">
                  <c:v>1.1033764736032803</c:v>
                </c:pt>
                <c:pt idx="39096">
                  <c:v>1.1029772968976319</c:v>
                </c:pt>
                <c:pt idx="39097">
                  <c:v>1.1027759241507096</c:v>
                </c:pt>
                <c:pt idx="39098">
                  <c:v>1.1038362130715222</c:v>
                </c:pt>
                <c:pt idx="39099">
                  <c:v>1.103054386365296</c:v>
                </c:pt>
                <c:pt idx="39100">
                  <c:v>1.1027498870178611</c:v>
                </c:pt>
                <c:pt idx="39101">
                  <c:v>1.1023803995822534</c:v>
                </c:pt>
                <c:pt idx="39102">
                  <c:v>1.103242773537624</c:v>
                </c:pt>
                <c:pt idx="39103">
                  <c:v>1.103480093973618</c:v>
                </c:pt>
                <c:pt idx="39104">
                  <c:v>1.1025712888857129</c:v>
                </c:pt>
                <c:pt idx="39105">
                  <c:v>1.1030693255705624</c:v>
                </c:pt>
                <c:pt idx="39106">
                  <c:v>1.1036306261688611</c:v>
                </c:pt>
                <c:pt idx="39107">
                  <c:v>1.1033683118059676</c:v>
                </c:pt>
                <c:pt idx="39108">
                  <c:v>1.1018776627320401</c:v>
                </c:pt>
                <c:pt idx="39109">
                  <c:v>1.1020569604178532</c:v>
                </c:pt>
                <c:pt idx="39110">
                  <c:v>1.1039173200333405</c:v>
                </c:pt>
                <c:pt idx="39111">
                  <c:v>1.1020004525772853</c:v>
                </c:pt>
                <c:pt idx="39112">
                  <c:v>1.1032008489697229</c:v>
                </c:pt>
                <c:pt idx="39113">
                  <c:v>1.1034684980352549</c:v>
                </c:pt>
                <c:pt idx="39114">
                  <c:v>1.1036121484584189</c:v>
                </c:pt>
                <c:pt idx="39115">
                  <c:v>1.1026729846323964</c:v>
                </c:pt>
                <c:pt idx="39116">
                  <c:v>1.1030350335303829</c:v>
                </c:pt>
                <c:pt idx="39117">
                  <c:v>1.1026194214207423</c:v>
                </c:pt>
                <c:pt idx="39118">
                  <c:v>1.1026480733490232</c:v>
                </c:pt>
                <c:pt idx="39119">
                  <c:v>1.1045632883462717</c:v>
                </c:pt>
                <c:pt idx="39120">
                  <c:v>1.1025934589805326</c:v>
                </c:pt>
                <c:pt idx="39121">
                  <c:v>1.1026800179446592</c:v>
                </c:pt>
                <c:pt idx="39122">
                  <c:v>1.1035905322188071</c:v>
                </c:pt>
                <c:pt idx="39123">
                  <c:v>1.1020964563410378</c:v>
                </c:pt>
                <c:pt idx="39124">
                  <c:v>1.1031986146727404</c:v>
                </c:pt>
                <c:pt idx="39125">
                  <c:v>1.1043488193321231</c:v>
                </c:pt>
                <c:pt idx="39126">
                  <c:v>1.1024596928392989</c:v>
                </c:pt>
                <c:pt idx="39127">
                  <c:v>1.1034246058877701</c:v>
                </c:pt>
                <c:pt idx="39128">
                  <c:v>1.1038106128870648</c:v>
                </c:pt>
                <c:pt idx="39129">
                  <c:v>1.1035846495494983</c:v>
                </c:pt>
                <c:pt idx="39130">
                  <c:v>1.1044270418866495</c:v>
                </c:pt>
                <c:pt idx="39131">
                  <c:v>1.1035715689237187</c:v>
                </c:pt>
                <c:pt idx="39132">
                  <c:v>1.1025234585966506</c:v>
                </c:pt>
                <c:pt idx="39133">
                  <c:v>1.1040120097655644</c:v>
                </c:pt>
                <c:pt idx="39134">
                  <c:v>1.1014751827982907</c:v>
                </c:pt>
                <c:pt idx="39135">
                  <c:v>1.1027163341372359</c:v>
                </c:pt>
                <c:pt idx="39136">
                  <c:v>1.1018814111311495</c:v>
                </c:pt>
                <c:pt idx="39137">
                  <c:v>1.1028403786358656</c:v>
                </c:pt>
                <c:pt idx="39138">
                  <c:v>1.1032601717759154</c:v>
                </c:pt>
                <c:pt idx="39139">
                  <c:v>1.1028341520657967</c:v>
                </c:pt>
                <c:pt idx="39140">
                  <c:v>1.1042471055561085</c:v>
                </c:pt>
                <c:pt idx="39141">
                  <c:v>1.1026705453392411</c:v>
                </c:pt>
                <c:pt idx="39142">
                  <c:v>1.1033948417658499</c:v>
                </c:pt>
                <c:pt idx="39143">
                  <c:v>1.1031694262673972</c:v>
                </c:pt>
                <c:pt idx="39144">
                  <c:v>1.1030061153676352</c:v>
                </c:pt>
                <c:pt idx="39145">
                  <c:v>1.1037057405458099</c:v>
                </c:pt>
                <c:pt idx="39146">
                  <c:v>1.1035057868197018</c:v>
                </c:pt>
                <c:pt idx="39147">
                  <c:v>1.1013917220982887</c:v>
                </c:pt>
                <c:pt idx="39148">
                  <c:v>1.1024484636499587</c:v>
                </c:pt>
                <c:pt idx="39149">
                  <c:v>1.1033596036951523</c:v>
                </c:pt>
                <c:pt idx="39150">
                  <c:v>1.1027038161457874</c:v>
                </c:pt>
                <c:pt idx="39151">
                  <c:v>1.1035439697381364</c:v>
                </c:pt>
                <c:pt idx="39152">
                  <c:v>1.103151930434547</c:v>
                </c:pt>
                <c:pt idx="39153">
                  <c:v>1.1040358112061197</c:v>
                </c:pt>
                <c:pt idx="39154">
                  <c:v>1.1022226325659716</c:v>
                </c:pt>
                <c:pt idx="39155">
                  <c:v>1.1029151723471984</c:v>
                </c:pt>
                <c:pt idx="39156">
                  <c:v>1.1031893020847736</c:v>
                </c:pt>
                <c:pt idx="39157">
                  <c:v>1.1030094617340083</c:v>
                </c:pt>
                <c:pt idx="39158">
                  <c:v>1.1026510677149655</c:v>
                </c:pt>
                <c:pt idx="39159">
                  <c:v>1.1024746977674844</c:v>
                </c:pt>
                <c:pt idx="39160">
                  <c:v>1.1026810730392247</c:v>
                </c:pt>
                <c:pt idx="39161">
                  <c:v>1.1040702977475476</c:v>
                </c:pt>
                <c:pt idx="39162">
                  <c:v>1.1027652022431673</c:v>
                </c:pt>
                <c:pt idx="39163">
                  <c:v>1.1024585846905863</c:v>
                </c:pt>
                <c:pt idx="39164">
                  <c:v>1.1027288167540439</c:v>
                </c:pt>
                <c:pt idx="39165">
                  <c:v>1.103009872414046</c:v>
                </c:pt>
                <c:pt idx="39166">
                  <c:v>1.1038795280788409</c:v>
                </c:pt>
                <c:pt idx="39167">
                  <c:v>1.1010853431041798</c:v>
                </c:pt>
                <c:pt idx="39168">
                  <c:v>1.1029430193466927</c:v>
                </c:pt>
                <c:pt idx="39169">
                  <c:v>1.1029694810394657</c:v>
                </c:pt>
                <c:pt idx="39170">
                  <c:v>1.1029896824577718</c:v>
                </c:pt>
                <c:pt idx="39171">
                  <c:v>1.1034655806171216</c:v>
                </c:pt>
                <c:pt idx="39172">
                  <c:v>1.1035301161931137</c:v>
                </c:pt>
                <c:pt idx="39173">
                  <c:v>1.103412641387415</c:v>
                </c:pt>
                <c:pt idx="39174">
                  <c:v>1.1038987004331891</c:v>
                </c:pt>
                <c:pt idx="39175">
                  <c:v>1.1035931820934666</c:v>
                </c:pt>
                <c:pt idx="39176">
                  <c:v>1.1031568899431792</c:v>
                </c:pt>
                <c:pt idx="39177">
                  <c:v>1.1029817071054182</c:v>
                </c:pt>
                <c:pt idx="39178">
                  <c:v>1.1042256772264107</c:v>
                </c:pt>
                <c:pt idx="39179">
                  <c:v>1.1023527067158536</c:v>
                </c:pt>
                <c:pt idx="39180">
                  <c:v>1.1024114705295038</c:v>
                </c:pt>
                <c:pt idx="39181">
                  <c:v>1.1029029797358454</c:v>
                </c:pt>
                <c:pt idx="39182">
                  <c:v>1.103639520077367</c:v>
                </c:pt>
                <c:pt idx="39183">
                  <c:v>1.1032040565897385</c:v>
                </c:pt>
                <c:pt idx="39184">
                  <c:v>1.1023448850417061</c:v>
                </c:pt>
                <c:pt idx="39185">
                  <c:v>1.1037932436539026</c:v>
                </c:pt>
                <c:pt idx="39186">
                  <c:v>1.1020052858112697</c:v>
                </c:pt>
                <c:pt idx="39187">
                  <c:v>1.102412823070531</c:v>
                </c:pt>
                <c:pt idx="39188">
                  <c:v>1.1031361227858165</c:v>
                </c:pt>
                <c:pt idx="39189">
                  <c:v>1.1037384419362264</c:v>
                </c:pt>
                <c:pt idx="39190">
                  <c:v>1.1032574719067898</c:v>
                </c:pt>
                <c:pt idx="39191">
                  <c:v>1.1029832108002151</c:v>
                </c:pt>
                <c:pt idx="39192">
                  <c:v>1.104233435630211</c:v>
                </c:pt>
                <c:pt idx="39193">
                  <c:v>1.1025737250977699</c:v>
                </c:pt>
                <c:pt idx="39194">
                  <c:v>1.1025048418837295</c:v>
                </c:pt>
                <c:pt idx="39195">
                  <c:v>1.1033315696837274</c:v>
                </c:pt>
                <c:pt idx="39196">
                  <c:v>1.1031312213516153</c:v>
                </c:pt>
                <c:pt idx="39197">
                  <c:v>1.1023922709058609</c:v>
                </c:pt>
                <c:pt idx="39198">
                  <c:v>1.1039158434272982</c:v>
                </c:pt>
                <c:pt idx="39199">
                  <c:v>1.1025606182190824</c:v>
                </c:pt>
                <c:pt idx="39200">
                  <c:v>1.1015213661872085</c:v>
                </c:pt>
                <c:pt idx="39201">
                  <c:v>1.1044472891686232</c:v>
                </c:pt>
                <c:pt idx="39202">
                  <c:v>1.1032863126197183</c:v>
                </c:pt>
                <c:pt idx="39203">
                  <c:v>1.1033613075252495</c:v>
                </c:pt>
                <c:pt idx="39204">
                  <c:v>1.1026546574616416</c:v>
                </c:pt>
                <c:pt idx="39205">
                  <c:v>1.102832846079405</c:v>
                </c:pt>
                <c:pt idx="39206">
                  <c:v>1.10299143482478</c:v>
                </c:pt>
                <c:pt idx="39207">
                  <c:v>1.1044830335078706</c:v>
                </c:pt>
                <c:pt idx="39208">
                  <c:v>1.1028589304845822</c:v>
                </c:pt>
                <c:pt idx="39209">
                  <c:v>1.1043861318535799</c:v>
                </c:pt>
                <c:pt idx="39210">
                  <c:v>1.1032220293303037</c:v>
                </c:pt>
                <c:pt idx="39211">
                  <c:v>1.1024657159328866</c:v>
                </c:pt>
                <c:pt idx="39212">
                  <c:v>1.1028525538795311</c:v>
                </c:pt>
                <c:pt idx="39213">
                  <c:v>1.1020221059921673</c:v>
                </c:pt>
                <c:pt idx="39214">
                  <c:v>1.1018444588016352</c:v>
                </c:pt>
                <c:pt idx="39215">
                  <c:v>1.1031471559538493</c:v>
                </c:pt>
                <c:pt idx="39216">
                  <c:v>1.1028119104593437</c:v>
                </c:pt>
                <c:pt idx="39217">
                  <c:v>1.1034221772381574</c:v>
                </c:pt>
                <c:pt idx="39218">
                  <c:v>1.1024255183084797</c:v>
                </c:pt>
                <c:pt idx="39219">
                  <c:v>1.1034282076868427</c:v>
                </c:pt>
                <c:pt idx="39220">
                  <c:v>1.1033639591517914</c:v>
                </c:pt>
                <c:pt idx="39221">
                  <c:v>1.1029917163630643</c:v>
                </c:pt>
                <c:pt idx="39222">
                  <c:v>1.1033702247381443</c:v>
                </c:pt>
                <c:pt idx="39223">
                  <c:v>1.1022823606737016</c:v>
                </c:pt>
                <c:pt idx="39224">
                  <c:v>1.1021820051295477</c:v>
                </c:pt>
                <c:pt idx="39225">
                  <c:v>1.1033092125719408</c:v>
                </c:pt>
                <c:pt idx="39226">
                  <c:v>1.1021995758576537</c:v>
                </c:pt>
                <c:pt idx="39227">
                  <c:v>1.1026066229139475</c:v>
                </c:pt>
                <c:pt idx="39228">
                  <c:v>1.1044737405573266</c:v>
                </c:pt>
                <c:pt idx="39229">
                  <c:v>1.1038843916214671</c:v>
                </c:pt>
                <c:pt idx="39230">
                  <c:v>1.1037495080125126</c:v>
                </c:pt>
                <c:pt idx="39231">
                  <c:v>1.1025557331088129</c:v>
                </c:pt>
                <c:pt idx="39232">
                  <c:v>1.1032235918144804</c:v>
                </c:pt>
                <c:pt idx="39233">
                  <c:v>1.1026898316474585</c:v>
                </c:pt>
                <c:pt idx="39234">
                  <c:v>1.1022094045262916</c:v>
                </c:pt>
                <c:pt idx="39235">
                  <c:v>1.1028254656769083</c:v>
                </c:pt>
                <c:pt idx="39236">
                  <c:v>1.1034871420829238</c:v>
                </c:pt>
                <c:pt idx="39237">
                  <c:v>1.1032688819694909</c:v>
                </c:pt>
                <c:pt idx="39238">
                  <c:v>1.1024569755220792</c:v>
                </c:pt>
                <c:pt idx="39239">
                  <c:v>1.1035678769058062</c:v>
                </c:pt>
                <c:pt idx="39240">
                  <c:v>1.1025548938376091</c:v>
                </c:pt>
                <c:pt idx="39241">
                  <c:v>1.1036596551690843</c:v>
                </c:pt>
                <c:pt idx="39242">
                  <c:v>1.1036137582431513</c:v>
                </c:pt>
                <c:pt idx="39243">
                  <c:v>1.1011671854796876</c:v>
                </c:pt>
                <c:pt idx="39244">
                  <c:v>1.1034994234605311</c:v>
                </c:pt>
                <c:pt idx="39245">
                  <c:v>1.1037986540834506</c:v>
                </c:pt>
                <c:pt idx="39246">
                  <c:v>1.1024289059297034</c:v>
                </c:pt>
                <c:pt idx="39247">
                  <c:v>1.1034882312533931</c:v>
                </c:pt>
                <c:pt idx="39248">
                  <c:v>1.1042510991153689</c:v>
                </c:pt>
                <c:pt idx="39249">
                  <c:v>1.1042201659438879</c:v>
                </c:pt>
                <c:pt idx="39250">
                  <c:v>1.1034435667094153</c:v>
                </c:pt>
                <c:pt idx="39251">
                  <c:v>1.1039871189169723</c:v>
                </c:pt>
                <c:pt idx="39252">
                  <c:v>1.1033807932565385</c:v>
                </c:pt>
                <c:pt idx="39253">
                  <c:v>1.103359609161249</c:v>
                </c:pt>
                <c:pt idx="39254">
                  <c:v>1.1028487951364563</c:v>
                </c:pt>
                <c:pt idx="39255">
                  <c:v>1.1020966600284958</c:v>
                </c:pt>
                <c:pt idx="39256">
                  <c:v>1.1029147479472337</c:v>
                </c:pt>
                <c:pt idx="39257">
                  <c:v>1.1030434994820846</c:v>
                </c:pt>
                <c:pt idx="39258">
                  <c:v>1.1029550969363051</c:v>
                </c:pt>
                <c:pt idx="39259">
                  <c:v>1.1030965981399445</c:v>
                </c:pt>
                <c:pt idx="39260">
                  <c:v>1.1027293388034103</c:v>
                </c:pt>
                <c:pt idx="39261">
                  <c:v>1.1043149330436164</c:v>
                </c:pt>
                <c:pt idx="39262">
                  <c:v>1.1031229646705321</c:v>
                </c:pt>
                <c:pt idx="39263">
                  <c:v>1.1025235645050229</c:v>
                </c:pt>
                <c:pt idx="39264">
                  <c:v>1.1034448412754878</c:v>
                </c:pt>
                <c:pt idx="39265">
                  <c:v>1.1022192445200727</c:v>
                </c:pt>
                <c:pt idx="39266">
                  <c:v>1.1024274684661894</c:v>
                </c:pt>
                <c:pt idx="39267">
                  <c:v>1.1034726924169536</c:v>
                </c:pt>
                <c:pt idx="39268">
                  <c:v>1.102534810024745</c:v>
                </c:pt>
                <c:pt idx="39269">
                  <c:v>1.1029501237150841</c:v>
                </c:pt>
                <c:pt idx="39270">
                  <c:v>1.1028369407312955</c:v>
                </c:pt>
                <c:pt idx="39271">
                  <c:v>1.1024087690177884</c:v>
                </c:pt>
                <c:pt idx="39272">
                  <c:v>1.1030285888968958</c:v>
                </c:pt>
                <c:pt idx="39273">
                  <c:v>1.1028592952488974</c:v>
                </c:pt>
                <c:pt idx="39274">
                  <c:v>1.1045017750933497</c:v>
                </c:pt>
                <c:pt idx="39275">
                  <c:v>1.1025494312026005</c:v>
                </c:pt>
                <c:pt idx="39276">
                  <c:v>1.1042194634770897</c:v>
                </c:pt>
                <c:pt idx="39277">
                  <c:v>1.1031170598257578</c:v>
                </c:pt>
                <c:pt idx="39278">
                  <c:v>1.1029841210895046</c:v>
                </c:pt>
                <c:pt idx="39279">
                  <c:v>1.1040876681100018</c:v>
                </c:pt>
                <c:pt idx="39280">
                  <c:v>1.1032290255874333</c:v>
                </c:pt>
                <c:pt idx="39281">
                  <c:v>1.1017632982222416</c:v>
                </c:pt>
                <c:pt idx="39282">
                  <c:v>1.1022970475238254</c:v>
                </c:pt>
                <c:pt idx="39283">
                  <c:v>1.1019879291542569</c:v>
                </c:pt>
                <c:pt idx="39284">
                  <c:v>1.1023342779237264</c:v>
                </c:pt>
                <c:pt idx="39285">
                  <c:v>1.1023877114761695</c:v>
                </c:pt>
                <c:pt idx="39286">
                  <c:v>1.1035030996854289</c:v>
                </c:pt>
                <c:pt idx="39287">
                  <c:v>1.1022688013396578</c:v>
                </c:pt>
                <c:pt idx="39288">
                  <c:v>1.1035804597730352</c:v>
                </c:pt>
                <c:pt idx="39289">
                  <c:v>1.1032007604585941</c:v>
                </c:pt>
                <c:pt idx="39290">
                  <c:v>1.1024664371749469</c:v>
                </c:pt>
                <c:pt idx="39291">
                  <c:v>1.1026587895246072</c:v>
                </c:pt>
                <c:pt idx="39292">
                  <c:v>1.1034213348338249</c:v>
                </c:pt>
                <c:pt idx="39293">
                  <c:v>1.1017576924444628</c:v>
                </c:pt>
                <c:pt idx="39294">
                  <c:v>1.1022602000434183</c:v>
                </c:pt>
                <c:pt idx="39295">
                  <c:v>1.1039044447004451</c:v>
                </c:pt>
                <c:pt idx="39296">
                  <c:v>1.1039108382048166</c:v>
                </c:pt>
                <c:pt idx="39297">
                  <c:v>1.1026209171915042</c:v>
                </c:pt>
                <c:pt idx="39298">
                  <c:v>1.102962142578684</c:v>
                </c:pt>
                <c:pt idx="39299">
                  <c:v>1.1035923200649682</c:v>
                </c:pt>
                <c:pt idx="39300">
                  <c:v>1.1036087072751835</c:v>
                </c:pt>
                <c:pt idx="39301">
                  <c:v>1.1025629997465125</c:v>
                </c:pt>
                <c:pt idx="39302">
                  <c:v>1.103570803680058</c:v>
                </c:pt>
                <c:pt idx="39303">
                  <c:v>1.1026106774592936</c:v>
                </c:pt>
                <c:pt idx="39304">
                  <c:v>1.1029193015012058</c:v>
                </c:pt>
                <c:pt idx="39305">
                  <c:v>1.1029528521601761</c:v>
                </c:pt>
                <c:pt idx="39306">
                  <c:v>1.1038004893866267</c:v>
                </c:pt>
                <c:pt idx="39307">
                  <c:v>1.1018054778998032</c:v>
                </c:pt>
                <c:pt idx="39308">
                  <c:v>1.1033991951285504</c:v>
                </c:pt>
                <c:pt idx="39309">
                  <c:v>1.1033332649461467</c:v>
                </c:pt>
                <c:pt idx="39310">
                  <c:v>1.102895458949372</c:v>
                </c:pt>
                <c:pt idx="39311">
                  <c:v>1.1029578653972902</c:v>
                </c:pt>
                <c:pt idx="39312">
                  <c:v>1.1037632001605084</c:v>
                </c:pt>
                <c:pt idx="39313">
                  <c:v>1.1035136906767282</c:v>
                </c:pt>
                <c:pt idx="39314">
                  <c:v>1.1026903738898775</c:v>
                </c:pt>
                <c:pt idx="39315">
                  <c:v>1.1025356387920491</c:v>
                </c:pt>
                <c:pt idx="39316">
                  <c:v>1.1019765638588357</c:v>
                </c:pt>
                <c:pt idx="39317">
                  <c:v>1.1033090078263936</c:v>
                </c:pt>
                <c:pt idx="39318">
                  <c:v>1.1034281927246583</c:v>
                </c:pt>
                <c:pt idx="39319">
                  <c:v>1.103163979698905</c:v>
                </c:pt>
                <c:pt idx="39320">
                  <c:v>1.1030008220269321</c:v>
                </c:pt>
                <c:pt idx="39321">
                  <c:v>1.1026238059459383</c:v>
                </c:pt>
                <c:pt idx="39322">
                  <c:v>1.1031350860817346</c:v>
                </c:pt>
                <c:pt idx="39323">
                  <c:v>1.1018536153939789</c:v>
                </c:pt>
                <c:pt idx="39324">
                  <c:v>1.1031162080629684</c:v>
                </c:pt>
                <c:pt idx="39325">
                  <c:v>1.1025232401469143</c:v>
                </c:pt>
                <c:pt idx="39326">
                  <c:v>1.1036390472295459</c:v>
                </c:pt>
                <c:pt idx="39327">
                  <c:v>1.1033263059224803</c:v>
                </c:pt>
                <c:pt idx="39328">
                  <c:v>1.1037886184868504</c:v>
                </c:pt>
                <c:pt idx="39329">
                  <c:v>1.1023508935447881</c:v>
                </c:pt>
                <c:pt idx="39330">
                  <c:v>1.1032170646832538</c:v>
                </c:pt>
                <c:pt idx="39331">
                  <c:v>1.104059566371707</c:v>
                </c:pt>
                <c:pt idx="39332">
                  <c:v>1.1034992475282948</c:v>
                </c:pt>
                <c:pt idx="39333">
                  <c:v>1.1041634664390647</c:v>
                </c:pt>
                <c:pt idx="39334">
                  <c:v>1.102531410754324</c:v>
                </c:pt>
                <c:pt idx="39335">
                  <c:v>1.1025229352358876</c:v>
                </c:pt>
                <c:pt idx="39336">
                  <c:v>1.1025548497134279</c:v>
                </c:pt>
                <c:pt idx="39337">
                  <c:v>1.102919470939401</c:v>
                </c:pt>
                <c:pt idx="39338">
                  <c:v>1.1027695738296031</c:v>
                </c:pt>
                <c:pt idx="39339">
                  <c:v>1.1044025016536518</c:v>
                </c:pt>
                <c:pt idx="39340">
                  <c:v>1.1030374945820751</c:v>
                </c:pt>
                <c:pt idx="39341">
                  <c:v>1.1029246142272471</c:v>
                </c:pt>
                <c:pt idx="39342">
                  <c:v>1.1041382498212144</c:v>
                </c:pt>
                <c:pt idx="39343">
                  <c:v>1.1042479219393218</c:v>
                </c:pt>
                <c:pt idx="39344">
                  <c:v>1.1033836760691444</c:v>
                </c:pt>
                <c:pt idx="39345">
                  <c:v>1.1039870676872152</c:v>
                </c:pt>
                <c:pt idx="39346">
                  <c:v>1.1037909439624862</c:v>
                </c:pt>
                <c:pt idx="39347">
                  <c:v>1.1019580850591879</c:v>
                </c:pt>
                <c:pt idx="39348">
                  <c:v>1.1028972298698601</c:v>
                </c:pt>
                <c:pt idx="39349">
                  <c:v>1.1030882003999862</c:v>
                </c:pt>
                <c:pt idx="39350">
                  <c:v>1.1033009078546809</c:v>
                </c:pt>
                <c:pt idx="39351">
                  <c:v>1.1030440780331328</c:v>
                </c:pt>
                <c:pt idx="39352">
                  <c:v>1.1035237534087936</c:v>
                </c:pt>
                <c:pt idx="39353">
                  <c:v>1.1032716816080459</c:v>
                </c:pt>
                <c:pt idx="39354">
                  <c:v>1.1035294926705757</c:v>
                </c:pt>
                <c:pt idx="39355">
                  <c:v>1.1020574938938492</c:v>
                </c:pt>
                <c:pt idx="39356">
                  <c:v>1.1029340465872155</c:v>
                </c:pt>
                <c:pt idx="39357">
                  <c:v>1.1032861025939829</c:v>
                </c:pt>
                <c:pt idx="39358">
                  <c:v>1.1020224588984078</c:v>
                </c:pt>
                <c:pt idx="39359">
                  <c:v>1.1033721006442816</c:v>
                </c:pt>
                <c:pt idx="39360">
                  <c:v>1.1020720824755674</c:v>
                </c:pt>
                <c:pt idx="39361">
                  <c:v>1.1034484862608842</c:v>
                </c:pt>
                <c:pt idx="39362">
                  <c:v>1.1026830218655419</c:v>
                </c:pt>
                <c:pt idx="39363">
                  <c:v>1.1037187691423676</c:v>
                </c:pt>
                <c:pt idx="39364">
                  <c:v>1.1026158243855364</c:v>
                </c:pt>
                <c:pt idx="39365">
                  <c:v>1.1018847540743486</c:v>
                </c:pt>
                <c:pt idx="39366">
                  <c:v>1.1025548323469063</c:v>
                </c:pt>
                <c:pt idx="39367">
                  <c:v>1.1034598651808643</c:v>
                </c:pt>
                <c:pt idx="39368">
                  <c:v>1.103160446915181</c:v>
                </c:pt>
                <c:pt idx="39369">
                  <c:v>1.1030439766848377</c:v>
                </c:pt>
                <c:pt idx="39370">
                  <c:v>1.1037123407157754</c:v>
                </c:pt>
                <c:pt idx="39371">
                  <c:v>1.1023078731509879</c:v>
                </c:pt>
                <c:pt idx="39372">
                  <c:v>1.1025059570691373</c:v>
                </c:pt>
                <c:pt idx="39373">
                  <c:v>1.1026261895483844</c:v>
                </c:pt>
                <c:pt idx="39374">
                  <c:v>1.1033097913099663</c:v>
                </c:pt>
                <c:pt idx="39375">
                  <c:v>1.1039221540347826</c:v>
                </c:pt>
                <c:pt idx="39376">
                  <c:v>1.1030667807398371</c:v>
                </c:pt>
                <c:pt idx="39377">
                  <c:v>1.1040482249076364</c:v>
                </c:pt>
                <c:pt idx="39378">
                  <c:v>1.1042983276019362</c:v>
                </c:pt>
                <c:pt idx="39379">
                  <c:v>1.1037413960294358</c:v>
                </c:pt>
                <c:pt idx="39380">
                  <c:v>1.1027476642255063</c:v>
                </c:pt>
                <c:pt idx="39381">
                  <c:v>1.1023949107891839</c:v>
                </c:pt>
                <c:pt idx="39382">
                  <c:v>1.1035787430952759</c:v>
                </c:pt>
                <c:pt idx="39383">
                  <c:v>1.1038222674926488</c:v>
                </c:pt>
                <c:pt idx="39384">
                  <c:v>1.1032857928389268</c:v>
                </c:pt>
                <c:pt idx="39385">
                  <c:v>1.102617987352325</c:v>
                </c:pt>
                <c:pt idx="39386">
                  <c:v>1.1031275270188239</c:v>
                </c:pt>
                <c:pt idx="39387">
                  <c:v>1.1027336062304141</c:v>
                </c:pt>
                <c:pt idx="39388">
                  <c:v>1.1026601947435464</c:v>
                </c:pt>
                <c:pt idx="39389">
                  <c:v>1.103047922551821</c:v>
                </c:pt>
                <c:pt idx="39390">
                  <c:v>1.10374781562947</c:v>
                </c:pt>
                <c:pt idx="39391">
                  <c:v>1.1034249940076843</c:v>
                </c:pt>
                <c:pt idx="39392">
                  <c:v>1.1034492339788859</c:v>
                </c:pt>
                <c:pt idx="39393">
                  <c:v>1.1028774252882287</c:v>
                </c:pt>
                <c:pt idx="39394">
                  <c:v>1.103450964360182</c:v>
                </c:pt>
                <c:pt idx="39395">
                  <c:v>1.103164451544373</c:v>
                </c:pt>
                <c:pt idx="39396">
                  <c:v>1.1027020424358112</c:v>
                </c:pt>
                <c:pt idx="39397">
                  <c:v>1.1030930961200138</c:v>
                </c:pt>
                <c:pt idx="39398">
                  <c:v>1.1030648619539067</c:v>
                </c:pt>
                <c:pt idx="39399">
                  <c:v>1.104151922823249</c:v>
                </c:pt>
                <c:pt idx="39400">
                  <c:v>1.1023642752213174</c:v>
                </c:pt>
                <c:pt idx="39401">
                  <c:v>1.1025941871759766</c:v>
                </c:pt>
                <c:pt idx="39402">
                  <c:v>1.1034583006500513</c:v>
                </c:pt>
                <c:pt idx="39403">
                  <c:v>1.1038268460149652</c:v>
                </c:pt>
                <c:pt idx="39404">
                  <c:v>1.1032275270694509</c:v>
                </c:pt>
                <c:pt idx="39405">
                  <c:v>1.1028064449928681</c:v>
                </c:pt>
                <c:pt idx="39406">
                  <c:v>1.1021381578111762</c:v>
                </c:pt>
                <c:pt idx="39407">
                  <c:v>1.1027623167511882</c:v>
                </c:pt>
                <c:pt idx="39408">
                  <c:v>1.1027710236744281</c:v>
                </c:pt>
                <c:pt idx="39409">
                  <c:v>1.1029421429815225</c:v>
                </c:pt>
                <c:pt idx="39410">
                  <c:v>1.1037064114335644</c:v>
                </c:pt>
                <c:pt idx="39411">
                  <c:v>1.1032747528756024</c:v>
                </c:pt>
                <c:pt idx="39412">
                  <c:v>1.1031405899033926</c:v>
                </c:pt>
                <c:pt idx="39413">
                  <c:v>1.10331889730567</c:v>
                </c:pt>
                <c:pt idx="39414">
                  <c:v>1.1019864536802686</c:v>
                </c:pt>
                <c:pt idx="39415">
                  <c:v>1.1025795840468557</c:v>
                </c:pt>
                <c:pt idx="39416">
                  <c:v>1.1030174222746023</c:v>
                </c:pt>
                <c:pt idx="39417">
                  <c:v>1.10286234797101</c:v>
                </c:pt>
                <c:pt idx="39418">
                  <c:v>1.1022464461109378</c:v>
                </c:pt>
                <c:pt idx="39419">
                  <c:v>1.1013885127816292</c:v>
                </c:pt>
                <c:pt idx="39420">
                  <c:v>1.1032599783431565</c:v>
                </c:pt>
                <c:pt idx="39421">
                  <c:v>1.103289660780425</c:v>
                </c:pt>
                <c:pt idx="39422">
                  <c:v>1.1038170026513694</c:v>
                </c:pt>
                <c:pt idx="39423">
                  <c:v>1.1037252227834964</c:v>
                </c:pt>
                <c:pt idx="39424">
                  <c:v>1.1033222760787347</c:v>
                </c:pt>
                <c:pt idx="39425">
                  <c:v>1.1041127567591753</c:v>
                </c:pt>
                <c:pt idx="39426">
                  <c:v>1.1031769379843648</c:v>
                </c:pt>
                <c:pt idx="39427">
                  <c:v>1.1029770498247897</c:v>
                </c:pt>
                <c:pt idx="39428">
                  <c:v>1.1022785990541986</c:v>
                </c:pt>
                <c:pt idx="39429">
                  <c:v>1.1030714620061566</c:v>
                </c:pt>
                <c:pt idx="39430">
                  <c:v>1.1031495760300096</c:v>
                </c:pt>
                <c:pt idx="39431">
                  <c:v>1.1033567616337967</c:v>
                </c:pt>
                <c:pt idx="39432">
                  <c:v>1.1029977222130065</c:v>
                </c:pt>
                <c:pt idx="39433">
                  <c:v>1.1031440134606683</c:v>
                </c:pt>
                <c:pt idx="39434">
                  <c:v>1.1029516183780921</c:v>
                </c:pt>
                <c:pt idx="39435">
                  <c:v>1.1036360396487477</c:v>
                </c:pt>
                <c:pt idx="39436">
                  <c:v>1.1021833963499057</c:v>
                </c:pt>
                <c:pt idx="39437">
                  <c:v>1.1023096916476376</c:v>
                </c:pt>
                <c:pt idx="39438">
                  <c:v>1.1023873893024729</c:v>
                </c:pt>
                <c:pt idx="39439">
                  <c:v>1.1033607531155607</c:v>
                </c:pt>
                <c:pt idx="39440">
                  <c:v>1.1024246898950845</c:v>
                </c:pt>
                <c:pt idx="39441">
                  <c:v>1.1044012787337547</c:v>
                </c:pt>
                <c:pt idx="39442">
                  <c:v>1.1031213850514303</c:v>
                </c:pt>
                <c:pt idx="39443">
                  <c:v>1.1034850881836591</c:v>
                </c:pt>
                <c:pt idx="39444">
                  <c:v>1.1026485277452069</c:v>
                </c:pt>
                <c:pt idx="39445">
                  <c:v>1.1027128646665352</c:v>
                </c:pt>
                <c:pt idx="39446">
                  <c:v>1.1019730367120957</c:v>
                </c:pt>
                <c:pt idx="39447">
                  <c:v>1.1030933108662153</c:v>
                </c:pt>
                <c:pt idx="39448">
                  <c:v>1.103096535768604</c:v>
                </c:pt>
                <c:pt idx="39449">
                  <c:v>1.1041948622727076</c:v>
                </c:pt>
                <c:pt idx="39450">
                  <c:v>1.1025235962584732</c:v>
                </c:pt>
                <c:pt idx="39451">
                  <c:v>1.1035068955831075</c:v>
                </c:pt>
                <c:pt idx="39452">
                  <c:v>1.1032849386933445</c:v>
                </c:pt>
                <c:pt idx="39453">
                  <c:v>1.1032165814090662</c:v>
                </c:pt>
                <c:pt idx="39454">
                  <c:v>1.1032158726013646</c:v>
                </c:pt>
                <c:pt idx="39455">
                  <c:v>1.1024779525034971</c:v>
                </c:pt>
                <c:pt idx="39456">
                  <c:v>1.1030894880769129</c:v>
                </c:pt>
                <c:pt idx="39457">
                  <c:v>1.1038140659581277</c:v>
                </c:pt>
                <c:pt idx="39458">
                  <c:v>1.1029766106397283</c:v>
                </c:pt>
                <c:pt idx="39459">
                  <c:v>1.1034009064905299</c:v>
                </c:pt>
                <c:pt idx="39460">
                  <c:v>1.1025624743888027</c:v>
                </c:pt>
                <c:pt idx="39461">
                  <c:v>1.1028088932065456</c:v>
                </c:pt>
                <c:pt idx="39462">
                  <c:v>1.1028807665278848</c:v>
                </c:pt>
                <c:pt idx="39463">
                  <c:v>1.1040573082007386</c:v>
                </c:pt>
                <c:pt idx="39464">
                  <c:v>1.1031869388435784</c:v>
                </c:pt>
                <c:pt idx="39465">
                  <c:v>1.103410200910812</c:v>
                </c:pt>
                <c:pt idx="39466">
                  <c:v>1.1023877160608782</c:v>
                </c:pt>
                <c:pt idx="39467">
                  <c:v>1.1033819694836273</c:v>
                </c:pt>
                <c:pt idx="39468">
                  <c:v>1.1035973163093427</c:v>
                </c:pt>
                <c:pt idx="39469">
                  <c:v>1.1030069940615119</c:v>
                </c:pt>
                <c:pt idx="39470">
                  <c:v>1.1034206243386746</c:v>
                </c:pt>
                <c:pt idx="39471">
                  <c:v>1.1030022058295181</c:v>
                </c:pt>
                <c:pt idx="39472">
                  <c:v>1.1031586116000414</c:v>
                </c:pt>
                <c:pt idx="39473">
                  <c:v>1.1023900327825347</c:v>
                </c:pt>
                <c:pt idx="39474">
                  <c:v>1.103763213645343</c:v>
                </c:pt>
                <c:pt idx="39475">
                  <c:v>1.1033092443723507</c:v>
                </c:pt>
                <c:pt idx="39476">
                  <c:v>1.1026316172865733</c:v>
                </c:pt>
                <c:pt idx="39477">
                  <c:v>1.1033222935841369</c:v>
                </c:pt>
                <c:pt idx="39478">
                  <c:v>1.1028010703157054</c:v>
                </c:pt>
                <c:pt idx="39479">
                  <c:v>1.1017858947647488</c:v>
                </c:pt>
                <c:pt idx="39480">
                  <c:v>1.1031029937590575</c:v>
                </c:pt>
                <c:pt idx="39481">
                  <c:v>1.1044596395726443</c:v>
                </c:pt>
                <c:pt idx="39482">
                  <c:v>1.1023725781223008</c:v>
                </c:pt>
                <c:pt idx="39483">
                  <c:v>1.1025631775128857</c:v>
                </c:pt>
                <c:pt idx="39484">
                  <c:v>1.1032870403389246</c:v>
                </c:pt>
                <c:pt idx="39485">
                  <c:v>1.103559750416935</c:v>
                </c:pt>
                <c:pt idx="39486">
                  <c:v>1.1030750521725079</c:v>
                </c:pt>
                <c:pt idx="39487">
                  <c:v>1.1021226930718957</c:v>
                </c:pt>
                <c:pt idx="39488">
                  <c:v>1.1029696716261728</c:v>
                </c:pt>
                <c:pt idx="39489">
                  <c:v>1.1030711188448719</c:v>
                </c:pt>
                <c:pt idx="39490">
                  <c:v>1.1034380298628119</c:v>
                </c:pt>
                <c:pt idx="39491">
                  <c:v>1.1029820893054847</c:v>
                </c:pt>
                <c:pt idx="39492">
                  <c:v>1.1013762977585215</c:v>
                </c:pt>
                <c:pt idx="39493">
                  <c:v>1.1027011216884164</c:v>
                </c:pt>
                <c:pt idx="39494">
                  <c:v>1.1031825715088381</c:v>
                </c:pt>
                <c:pt idx="39495">
                  <c:v>1.102671473468577</c:v>
                </c:pt>
                <c:pt idx="39496">
                  <c:v>1.1028681152083324</c:v>
                </c:pt>
                <c:pt idx="39497">
                  <c:v>1.1026328463311592</c:v>
                </c:pt>
                <c:pt idx="39498">
                  <c:v>1.103343501616413</c:v>
                </c:pt>
                <c:pt idx="39499">
                  <c:v>1.101545383868425</c:v>
                </c:pt>
                <c:pt idx="39500">
                  <c:v>1.1027999057534281</c:v>
                </c:pt>
                <c:pt idx="39501">
                  <c:v>1.1024737490719967</c:v>
                </c:pt>
                <c:pt idx="39502">
                  <c:v>1.1017139998557159</c:v>
                </c:pt>
                <c:pt idx="39503">
                  <c:v>1.1031718956810199</c:v>
                </c:pt>
                <c:pt idx="39504">
                  <c:v>1.1032700246106477</c:v>
                </c:pt>
                <c:pt idx="39505">
                  <c:v>1.1030708706377339</c:v>
                </c:pt>
                <c:pt idx="39506">
                  <c:v>1.10284876860958</c:v>
                </c:pt>
                <c:pt idx="39507">
                  <c:v>1.1040870823293722</c:v>
                </c:pt>
                <c:pt idx="39508">
                  <c:v>1.1034473584182081</c:v>
                </c:pt>
                <c:pt idx="39509">
                  <c:v>1.1029647767149782</c:v>
                </c:pt>
                <c:pt idx="39510">
                  <c:v>1.1020295954867918</c:v>
                </c:pt>
                <c:pt idx="39511">
                  <c:v>1.1032881832692567</c:v>
                </c:pt>
                <c:pt idx="39512">
                  <c:v>1.1031944274334957</c:v>
                </c:pt>
                <c:pt idx="39513">
                  <c:v>1.1026790922768346</c:v>
                </c:pt>
                <c:pt idx="39514">
                  <c:v>1.1039966071689991</c:v>
                </c:pt>
                <c:pt idx="39515">
                  <c:v>1.1030207824343929</c:v>
                </c:pt>
                <c:pt idx="39516">
                  <c:v>1.1038039837637135</c:v>
                </c:pt>
                <c:pt idx="39517">
                  <c:v>1.1026477942164421</c:v>
                </c:pt>
                <c:pt idx="39518">
                  <c:v>1.1033770353462695</c:v>
                </c:pt>
                <c:pt idx="39519">
                  <c:v>1.1029718889657871</c:v>
                </c:pt>
                <c:pt idx="39520">
                  <c:v>1.1025495151743303</c:v>
                </c:pt>
                <c:pt idx="39521">
                  <c:v>1.1035780140552436</c:v>
                </c:pt>
                <c:pt idx="39522">
                  <c:v>1.1011067144172444</c:v>
                </c:pt>
                <c:pt idx="39523">
                  <c:v>1.1033831056574352</c:v>
                </c:pt>
                <c:pt idx="39524">
                  <c:v>1.1027402747439148</c:v>
                </c:pt>
                <c:pt idx="39525">
                  <c:v>1.1021699139276284</c:v>
                </c:pt>
                <c:pt idx="39526">
                  <c:v>1.1017810783275057</c:v>
                </c:pt>
                <c:pt idx="39527">
                  <c:v>1.1043754288879595</c:v>
                </c:pt>
                <c:pt idx="39528">
                  <c:v>1.1037324908435149</c:v>
                </c:pt>
                <c:pt idx="39529">
                  <c:v>1.1024435964406434</c:v>
                </c:pt>
                <c:pt idx="39530">
                  <c:v>1.101492879398779</c:v>
                </c:pt>
                <c:pt idx="39531">
                  <c:v>1.101628270668342</c:v>
                </c:pt>
                <c:pt idx="39532">
                  <c:v>1.1038063116504524</c:v>
                </c:pt>
                <c:pt idx="39533">
                  <c:v>1.1031898170962755</c:v>
                </c:pt>
                <c:pt idx="39534">
                  <c:v>1.1021701732259188</c:v>
                </c:pt>
                <c:pt idx="39535">
                  <c:v>1.1033258779505428</c:v>
                </c:pt>
                <c:pt idx="39536">
                  <c:v>1.1033895044967859</c:v>
                </c:pt>
                <c:pt idx="39537">
                  <c:v>1.103146652316928</c:v>
                </c:pt>
                <c:pt idx="39538">
                  <c:v>1.1025714756010576</c:v>
                </c:pt>
                <c:pt idx="39539">
                  <c:v>1.1034641982241409</c:v>
                </c:pt>
                <c:pt idx="39540">
                  <c:v>1.1024422778428633</c:v>
                </c:pt>
                <c:pt idx="39541">
                  <c:v>1.1034945436999728</c:v>
                </c:pt>
                <c:pt idx="39542">
                  <c:v>1.103775910242583</c:v>
                </c:pt>
                <c:pt idx="39543">
                  <c:v>1.103181110741152</c:v>
                </c:pt>
                <c:pt idx="39544">
                  <c:v>1.1027116226118121</c:v>
                </c:pt>
                <c:pt idx="39545">
                  <c:v>1.1029412188339272</c:v>
                </c:pt>
                <c:pt idx="39546">
                  <c:v>1.1037247160160941</c:v>
                </c:pt>
                <c:pt idx="39547">
                  <c:v>1.1027619162948405</c:v>
                </c:pt>
                <c:pt idx="39548">
                  <c:v>1.1039231115775003</c:v>
                </c:pt>
                <c:pt idx="39549">
                  <c:v>1.1036938393874429</c:v>
                </c:pt>
                <c:pt idx="39550">
                  <c:v>1.1039355769690344</c:v>
                </c:pt>
                <c:pt idx="39551">
                  <c:v>1.1043124916341236</c:v>
                </c:pt>
                <c:pt idx="39552">
                  <c:v>1.103171317197789</c:v>
                </c:pt>
                <c:pt idx="39553">
                  <c:v>1.1031848927589025</c:v>
                </c:pt>
                <c:pt idx="39554">
                  <c:v>1.1030483997697735</c:v>
                </c:pt>
                <c:pt idx="39555">
                  <c:v>1.102547037544515</c:v>
                </c:pt>
                <c:pt idx="39556">
                  <c:v>1.1032507198871755</c:v>
                </c:pt>
                <c:pt idx="39557">
                  <c:v>1.1039519660050015</c:v>
                </c:pt>
                <c:pt idx="39558">
                  <c:v>1.1022371388510981</c:v>
                </c:pt>
                <c:pt idx="39559">
                  <c:v>1.1024026933979139</c:v>
                </c:pt>
                <c:pt idx="39560">
                  <c:v>1.1030956448818467</c:v>
                </c:pt>
                <c:pt idx="39561">
                  <c:v>1.1031721003398138</c:v>
                </c:pt>
                <c:pt idx="39562">
                  <c:v>1.1013178142199733</c:v>
                </c:pt>
                <c:pt idx="39563">
                  <c:v>1.1040680990374327</c:v>
                </c:pt>
                <c:pt idx="39564">
                  <c:v>1.1029965827698947</c:v>
                </c:pt>
                <c:pt idx="39565">
                  <c:v>1.103011684035285</c:v>
                </c:pt>
                <c:pt idx="39566">
                  <c:v>1.1029237300333421</c:v>
                </c:pt>
                <c:pt idx="39567">
                  <c:v>1.103675515632329</c:v>
                </c:pt>
                <c:pt idx="39568">
                  <c:v>1.102912115057364</c:v>
                </c:pt>
                <c:pt idx="39569">
                  <c:v>1.1036240638367334</c:v>
                </c:pt>
                <c:pt idx="39570">
                  <c:v>1.1033111214072202</c:v>
                </c:pt>
                <c:pt idx="39571">
                  <c:v>1.1041604038734818</c:v>
                </c:pt>
                <c:pt idx="39572">
                  <c:v>1.1043421212118643</c:v>
                </c:pt>
                <c:pt idx="39573">
                  <c:v>1.1028240796817204</c:v>
                </c:pt>
                <c:pt idx="39574">
                  <c:v>1.1046959840126038</c:v>
                </c:pt>
                <c:pt idx="39575">
                  <c:v>1.1032175364869157</c:v>
                </c:pt>
                <c:pt idx="39576">
                  <c:v>1.1024683537872142</c:v>
                </c:pt>
                <c:pt idx="39577">
                  <c:v>1.1031595660119984</c:v>
                </c:pt>
                <c:pt idx="39578">
                  <c:v>1.1027547449848989</c:v>
                </c:pt>
                <c:pt idx="39579">
                  <c:v>1.1033724865861136</c:v>
                </c:pt>
                <c:pt idx="39580">
                  <c:v>1.1038386760885717</c:v>
                </c:pt>
                <c:pt idx="39581">
                  <c:v>1.103638552469163</c:v>
                </c:pt>
                <c:pt idx="39582">
                  <c:v>1.1032343096042827</c:v>
                </c:pt>
                <c:pt idx="39583">
                  <c:v>1.1014472172440619</c:v>
                </c:pt>
                <c:pt idx="39584">
                  <c:v>1.1040841197907212</c:v>
                </c:pt>
                <c:pt idx="39585">
                  <c:v>1.1021197081814997</c:v>
                </c:pt>
                <c:pt idx="39586">
                  <c:v>1.1036760300488526</c:v>
                </c:pt>
                <c:pt idx="39587">
                  <c:v>1.1027931567684583</c:v>
                </c:pt>
                <c:pt idx="39588">
                  <c:v>1.1031235370254244</c:v>
                </c:pt>
                <c:pt idx="39589">
                  <c:v>1.102057952224639</c:v>
                </c:pt>
                <c:pt idx="39590">
                  <c:v>1.1025816506496655</c:v>
                </c:pt>
                <c:pt idx="39591">
                  <c:v>1.1022462767289078</c:v>
                </c:pt>
                <c:pt idx="39592">
                  <c:v>1.1030292301267917</c:v>
                </c:pt>
                <c:pt idx="39593">
                  <c:v>1.1017434653074996</c:v>
                </c:pt>
                <c:pt idx="39594">
                  <c:v>1.1039315147403408</c:v>
                </c:pt>
                <c:pt idx="39595">
                  <c:v>1.1029163281361483</c:v>
                </c:pt>
                <c:pt idx="39596">
                  <c:v>1.1038796181835004</c:v>
                </c:pt>
                <c:pt idx="39597">
                  <c:v>1.1022408925625771</c:v>
                </c:pt>
                <c:pt idx="39598">
                  <c:v>1.1038262430105172</c:v>
                </c:pt>
                <c:pt idx="39599">
                  <c:v>1.1032590293764386</c:v>
                </c:pt>
                <c:pt idx="39600">
                  <c:v>1.1026737254309587</c:v>
                </c:pt>
                <c:pt idx="39601">
                  <c:v>1.1029968767562739</c:v>
                </c:pt>
                <c:pt idx="39602">
                  <c:v>1.1029391665601107</c:v>
                </c:pt>
                <c:pt idx="39603">
                  <c:v>1.103125175839232</c:v>
                </c:pt>
                <c:pt idx="39604">
                  <c:v>1.1033163896288534</c:v>
                </c:pt>
                <c:pt idx="39605">
                  <c:v>1.1030828407028148</c:v>
                </c:pt>
                <c:pt idx="39606">
                  <c:v>1.10315677731437</c:v>
                </c:pt>
                <c:pt idx="39607">
                  <c:v>1.1044247337401525</c:v>
                </c:pt>
                <c:pt idx="39608">
                  <c:v>1.1022827732939009</c:v>
                </c:pt>
                <c:pt idx="39609">
                  <c:v>1.1033996298859778</c:v>
                </c:pt>
                <c:pt idx="39610">
                  <c:v>1.1026853088684352</c:v>
                </c:pt>
                <c:pt idx="39611">
                  <c:v>1.1032167177064451</c:v>
                </c:pt>
                <c:pt idx="39612">
                  <c:v>1.1034196784381018</c:v>
                </c:pt>
                <c:pt idx="39613">
                  <c:v>1.1027753787418044</c:v>
                </c:pt>
                <c:pt idx="39614">
                  <c:v>1.103041576975881</c:v>
                </c:pt>
                <c:pt idx="39615">
                  <c:v>1.1036930338136308</c:v>
                </c:pt>
                <c:pt idx="39616">
                  <c:v>1.1030735077236717</c:v>
                </c:pt>
                <c:pt idx="39617">
                  <c:v>1.1034267060657024</c:v>
                </c:pt>
                <c:pt idx="39618">
                  <c:v>1.1029180961835583</c:v>
                </c:pt>
                <c:pt idx="39619">
                  <c:v>1.1034382524397564</c:v>
                </c:pt>
                <c:pt idx="39620">
                  <c:v>1.1025070120226921</c:v>
                </c:pt>
                <c:pt idx="39621">
                  <c:v>1.1021899999339184</c:v>
                </c:pt>
                <c:pt idx="39622">
                  <c:v>1.1046559202484623</c:v>
                </c:pt>
                <c:pt idx="39623">
                  <c:v>1.1028176825341218</c:v>
                </c:pt>
                <c:pt idx="39624">
                  <c:v>1.1020631368193579</c:v>
                </c:pt>
                <c:pt idx="39625">
                  <c:v>1.1028210131399472</c:v>
                </c:pt>
                <c:pt idx="39626">
                  <c:v>1.1026568935460681</c:v>
                </c:pt>
                <c:pt idx="39627">
                  <c:v>1.1030061543918452</c:v>
                </c:pt>
                <c:pt idx="39628">
                  <c:v>1.1018403567945383</c:v>
                </c:pt>
                <c:pt idx="39629">
                  <c:v>1.1035195315762927</c:v>
                </c:pt>
                <c:pt idx="39630">
                  <c:v>1.1024255113206671</c:v>
                </c:pt>
                <c:pt idx="39631">
                  <c:v>1.104176991042453</c:v>
                </c:pt>
                <c:pt idx="39632">
                  <c:v>1.1039524574912216</c:v>
                </c:pt>
                <c:pt idx="39633">
                  <c:v>1.1035796097667288</c:v>
                </c:pt>
                <c:pt idx="39634">
                  <c:v>1.1020140822007534</c:v>
                </c:pt>
                <c:pt idx="39635">
                  <c:v>1.1026019833428746</c:v>
                </c:pt>
                <c:pt idx="39636">
                  <c:v>1.1034350067590624</c:v>
                </c:pt>
                <c:pt idx="39637">
                  <c:v>1.1027401957986724</c:v>
                </c:pt>
                <c:pt idx="39638">
                  <c:v>1.1036872673715135</c:v>
                </c:pt>
                <c:pt idx="39639">
                  <c:v>1.1034152864077775</c:v>
                </c:pt>
                <c:pt idx="39640">
                  <c:v>1.1018250370127556</c:v>
                </c:pt>
                <c:pt idx="39641">
                  <c:v>1.1026338765144386</c:v>
                </c:pt>
                <c:pt idx="39642">
                  <c:v>1.1038748083319454</c:v>
                </c:pt>
                <c:pt idx="39643">
                  <c:v>1.102746242849888</c:v>
                </c:pt>
                <c:pt idx="39644">
                  <c:v>1.1025189839155336</c:v>
                </c:pt>
                <c:pt idx="39645">
                  <c:v>1.1022150598600291</c:v>
                </c:pt>
                <c:pt idx="39646">
                  <c:v>1.1027434952612354</c:v>
                </c:pt>
                <c:pt idx="39647">
                  <c:v>1.102463942562004</c:v>
                </c:pt>
                <c:pt idx="39648">
                  <c:v>1.1028689352232099</c:v>
                </c:pt>
                <c:pt idx="39649">
                  <c:v>1.1014441822885299</c:v>
                </c:pt>
                <c:pt idx="39650">
                  <c:v>1.1027307919338953</c:v>
                </c:pt>
                <c:pt idx="39651">
                  <c:v>1.1038611180555848</c:v>
                </c:pt>
                <c:pt idx="39652">
                  <c:v>1.1037861322854472</c:v>
                </c:pt>
                <c:pt idx="39653">
                  <c:v>1.1029169889716257</c:v>
                </c:pt>
                <c:pt idx="39654">
                  <c:v>1.1023398790911834</c:v>
                </c:pt>
                <c:pt idx="39655">
                  <c:v>1.1031758976550379</c:v>
                </c:pt>
                <c:pt idx="39656">
                  <c:v>1.1027227838041551</c:v>
                </c:pt>
                <c:pt idx="39657">
                  <c:v>1.1043034518955064</c:v>
                </c:pt>
                <c:pt idx="39658">
                  <c:v>1.103171317197789</c:v>
                </c:pt>
                <c:pt idx="39659">
                  <c:v>1.1042207172099303</c:v>
                </c:pt>
                <c:pt idx="39660">
                  <c:v>1.1036991314988276</c:v>
                </c:pt>
                <c:pt idx="39661">
                  <c:v>1.1034615526706364</c:v>
                </c:pt>
                <c:pt idx="39662">
                  <c:v>1.1032072652730307</c:v>
                </c:pt>
                <c:pt idx="39663">
                  <c:v>1.1029588060089837</c:v>
                </c:pt>
                <c:pt idx="39664">
                  <c:v>1.102768291334119</c:v>
                </c:pt>
                <c:pt idx="39665">
                  <c:v>1.1026134881615453</c:v>
                </c:pt>
                <c:pt idx="39666">
                  <c:v>1.1031289131742856</c:v>
                </c:pt>
                <c:pt idx="39667">
                  <c:v>1.1022254037553572</c:v>
                </c:pt>
                <c:pt idx="39668">
                  <c:v>1.1033630127062963</c:v>
                </c:pt>
                <c:pt idx="39669">
                  <c:v>1.1028074381891482</c:v>
                </c:pt>
                <c:pt idx="39670">
                  <c:v>1.1037877820064175</c:v>
                </c:pt>
                <c:pt idx="39671">
                  <c:v>1.1029538953957729</c:v>
                </c:pt>
                <c:pt idx="39672">
                  <c:v>1.1019959894556357</c:v>
                </c:pt>
                <c:pt idx="39673">
                  <c:v>1.104678128762054</c:v>
                </c:pt>
                <c:pt idx="39674">
                  <c:v>1.1037981455487103</c:v>
                </c:pt>
                <c:pt idx="39675">
                  <c:v>1.1043879301042245</c:v>
                </c:pt>
                <c:pt idx="39676">
                  <c:v>1.103318710406592</c:v>
                </c:pt>
                <c:pt idx="39677">
                  <c:v>1.1039040583164041</c:v>
                </c:pt>
                <c:pt idx="39678">
                  <c:v>1.1035509318572552</c:v>
                </c:pt>
                <c:pt idx="39679">
                  <c:v>1.1031821299217981</c:v>
                </c:pt>
                <c:pt idx="39680">
                  <c:v>1.1028014811475151</c:v>
                </c:pt>
                <c:pt idx="39681">
                  <c:v>1.103195925451276</c:v>
                </c:pt>
                <c:pt idx="39682">
                  <c:v>1.1028801299747488</c:v>
                </c:pt>
                <c:pt idx="39683">
                  <c:v>1.1044514080448622</c:v>
                </c:pt>
                <c:pt idx="39684">
                  <c:v>1.1028182848533348</c:v>
                </c:pt>
                <c:pt idx="39685">
                  <c:v>1.103509481993471</c:v>
                </c:pt>
                <c:pt idx="39686">
                  <c:v>1.1031163774644528</c:v>
                </c:pt>
                <c:pt idx="39687">
                  <c:v>1.1028844349321913</c:v>
                </c:pt>
                <c:pt idx="39688">
                  <c:v>1.1029288069486241</c:v>
                </c:pt>
                <c:pt idx="39689">
                  <c:v>1.102832846079405</c:v>
                </c:pt>
                <c:pt idx="39690">
                  <c:v>1.101545383868425</c:v>
                </c:pt>
                <c:pt idx="39691">
                  <c:v>1.1035167049202692</c:v>
                </c:pt>
                <c:pt idx="39692">
                  <c:v>1.1035156521241358</c:v>
                </c:pt>
                <c:pt idx="39693">
                  <c:v>1.1031039032068524</c:v>
                </c:pt>
                <c:pt idx="39694">
                  <c:v>1.102838261128833</c:v>
                </c:pt>
                <c:pt idx="39695">
                  <c:v>1.103970732251242</c:v>
                </c:pt>
                <c:pt idx="39696">
                  <c:v>1.1027672422143899</c:v>
                </c:pt>
                <c:pt idx="39697">
                  <c:v>1.1030292836455</c:v>
                </c:pt>
                <c:pt idx="39698">
                  <c:v>1.1037962655719156</c:v>
                </c:pt>
                <c:pt idx="39699">
                  <c:v>1.1037154882166293</c:v>
                </c:pt>
                <c:pt idx="39700">
                  <c:v>1.1046501812496374</c:v>
                </c:pt>
                <c:pt idx="39701">
                  <c:v>1.1036819524641703</c:v>
                </c:pt>
                <c:pt idx="39702">
                  <c:v>1.1029616886149185</c:v>
                </c:pt>
                <c:pt idx="39703">
                  <c:v>1.102270336367005</c:v>
                </c:pt>
                <c:pt idx="39704">
                  <c:v>1.1031223386320925</c:v>
                </c:pt>
                <c:pt idx="39705">
                  <c:v>1.1032747427094372</c:v>
                </c:pt>
                <c:pt idx="39706">
                  <c:v>1.103109407656063</c:v>
                </c:pt>
                <c:pt idx="39707">
                  <c:v>1.1026739121636189</c:v>
                </c:pt>
                <c:pt idx="39708">
                  <c:v>1.1031787921351881</c:v>
                </c:pt>
                <c:pt idx="39709">
                  <c:v>1.1028691775620827</c:v>
                </c:pt>
                <c:pt idx="39710">
                  <c:v>1.1034982713867714</c:v>
                </c:pt>
                <c:pt idx="39711">
                  <c:v>1.1025503896369848</c:v>
                </c:pt>
                <c:pt idx="39712">
                  <c:v>1.1027220972466969</c:v>
                </c:pt>
                <c:pt idx="39713">
                  <c:v>1.1022438174925075</c:v>
                </c:pt>
                <c:pt idx="39714">
                  <c:v>1.1038075435419321</c:v>
                </c:pt>
                <c:pt idx="39715">
                  <c:v>1.1028641206085308</c:v>
                </c:pt>
                <c:pt idx="39716">
                  <c:v>1.1027574609230866</c:v>
                </c:pt>
                <c:pt idx="39717">
                  <c:v>1.1035325779857597</c:v>
                </c:pt>
                <c:pt idx="39718">
                  <c:v>1.1031593053022464</c:v>
                </c:pt>
                <c:pt idx="39719">
                  <c:v>1.1040803932247836</c:v>
                </c:pt>
                <c:pt idx="39720">
                  <c:v>1.1026625675856283</c:v>
                </c:pt>
                <c:pt idx="39721">
                  <c:v>1.1022084342040663</c:v>
                </c:pt>
                <c:pt idx="39722">
                  <c:v>1.102156830895118</c:v>
                </c:pt>
                <c:pt idx="39723">
                  <c:v>1.1036492714756081</c:v>
                </c:pt>
                <c:pt idx="39724">
                  <c:v>1.1026172289530847</c:v>
                </c:pt>
                <c:pt idx="39725">
                  <c:v>1.1033348174766253</c:v>
                </c:pt>
                <c:pt idx="39726">
                  <c:v>1.103406623272408</c:v>
                </c:pt>
                <c:pt idx="39727">
                  <c:v>1.1037516189613839</c:v>
                </c:pt>
                <c:pt idx="39728">
                  <c:v>1.1030165798318659</c:v>
                </c:pt>
                <c:pt idx="39729">
                  <c:v>1.1034035748096878</c:v>
                </c:pt>
                <c:pt idx="39730">
                  <c:v>1.1031397809811399</c:v>
                </c:pt>
                <c:pt idx="39731">
                  <c:v>1.1020418774216429</c:v>
                </c:pt>
                <c:pt idx="39732">
                  <c:v>1.1030356938978161</c:v>
                </c:pt>
                <c:pt idx="39733">
                  <c:v>1.1046086097164869</c:v>
                </c:pt>
                <c:pt idx="39734">
                  <c:v>1.1015412397785924</c:v>
                </c:pt>
                <c:pt idx="39735">
                  <c:v>1.1029356482654269</c:v>
                </c:pt>
                <c:pt idx="39736">
                  <c:v>1.1019519327832397</c:v>
                </c:pt>
                <c:pt idx="39737">
                  <c:v>1.102389817615659</c:v>
                </c:pt>
                <c:pt idx="39738">
                  <c:v>1.1033092443723507</c:v>
                </c:pt>
                <c:pt idx="39739">
                  <c:v>1.1036577073282015</c:v>
                </c:pt>
                <c:pt idx="39740">
                  <c:v>1.1028836361006424</c:v>
                </c:pt>
                <c:pt idx="39741">
                  <c:v>1.1031237479214968</c:v>
                </c:pt>
                <c:pt idx="39742">
                  <c:v>1.1034901536418504</c:v>
                </c:pt>
                <c:pt idx="39743">
                  <c:v>1.1026605678770924</c:v>
                </c:pt>
                <c:pt idx="39744">
                  <c:v>1.1030249668404917</c:v>
                </c:pt>
                <c:pt idx="39745">
                  <c:v>1.1023507360753029</c:v>
                </c:pt>
                <c:pt idx="39746">
                  <c:v>1.1045339228804945</c:v>
                </c:pt>
                <c:pt idx="39747">
                  <c:v>1.1035316995062454</c:v>
                </c:pt>
                <c:pt idx="39748">
                  <c:v>1.102939670044603</c:v>
                </c:pt>
                <c:pt idx="39749">
                  <c:v>1.1036336052438358</c:v>
                </c:pt>
                <c:pt idx="39750">
                  <c:v>1.1033416148752642</c:v>
                </c:pt>
                <c:pt idx="39751">
                  <c:v>1.1040927021696252</c:v>
                </c:pt>
                <c:pt idx="39752">
                  <c:v>1.1037633469428278</c:v>
                </c:pt>
                <c:pt idx="39753">
                  <c:v>1.1026929999681609</c:v>
                </c:pt>
                <c:pt idx="39754">
                  <c:v>1.1027902562737519</c:v>
                </c:pt>
                <c:pt idx="39755">
                  <c:v>1.1037344841185406</c:v>
                </c:pt>
                <c:pt idx="39756">
                  <c:v>1.10383133752385</c:v>
                </c:pt>
                <c:pt idx="39757">
                  <c:v>1.1032545023036933</c:v>
                </c:pt>
                <c:pt idx="39758">
                  <c:v>1.1031285257038366</c:v>
                </c:pt>
                <c:pt idx="39759">
                  <c:v>1.1035351405653095</c:v>
                </c:pt>
                <c:pt idx="39760">
                  <c:v>1.1032320691322974</c:v>
                </c:pt>
                <c:pt idx="39761">
                  <c:v>1.1036492480251625</c:v>
                </c:pt>
                <c:pt idx="39762">
                  <c:v>1.1025597212404772</c:v>
                </c:pt>
                <c:pt idx="39763">
                  <c:v>1.1032207955673625</c:v>
                </c:pt>
                <c:pt idx="39764">
                  <c:v>1.1042075602015264</c:v>
                </c:pt>
                <c:pt idx="39765">
                  <c:v>1.1025113366589792</c:v>
                </c:pt>
                <c:pt idx="39766">
                  <c:v>1.1027403825473647</c:v>
                </c:pt>
                <c:pt idx="39767">
                  <c:v>1.1032889744496828</c:v>
                </c:pt>
                <c:pt idx="39768">
                  <c:v>1.1037313234332642</c:v>
                </c:pt>
                <c:pt idx="39769">
                  <c:v>1.1021479442149913</c:v>
                </c:pt>
                <c:pt idx="39770">
                  <c:v>1.1044014094948578</c:v>
                </c:pt>
                <c:pt idx="39771">
                  <c:v>1.1029376722479824</c:v>
                </c:pt>
                <c:pt idx="39772">
                  <c:v>1.1028721612310712</c:v>
                </c:pt>
                <c:pt idx="39773">
                  <c:v>1.1046220371382869</c:v>
                </c:pt>
                <c:pt idx="39774">
                  <c:v>1.1044870361646906</c:v>
                </c:pt>
                <c:pt idx="39775">
                  <c:v>1.1029007916422466</c:v>
                </c:pt>
                <c:pt idx="39776">
                  <c:v>1.1036573868983235</c:v>
                </c:pt>
                <c:pt idx="39777">
                  <c:v>1.1037552747835813</c:v>
                </c:pt>
                <c:pt idx="39778">
                  <c:v>1.1027477710525995</c:v>
                </c:pt>
                <c:pt idx="39779">
                  <c:v>1.1035395599118096</c:v>
                </c:pt>
                <c:pt idx="39780">
                  <c:v>1.1031932857382925</c:v>
                </c:pt>
                <c:pt idx="39781">
                  <c:v>1.1036512704916295</c:v>
                </c:pt>
                <c:pt idx="39782">
                  <c:v>1.1043658782083541</c:v>
                </c:pt>
                <c:pt idx="39783">
                  <c:v>1.1018765380244526</c:v>
                </c:pt>
                <c:pt idx="39784">
                  <c:v>1.1029096367831415</c:v>
                </c:pt>
                <c:pt idx="39785">
                  <c:v>1.1033321426230416</c:v>
                </c:pt>
                <c:pt idx="39786">
                  <c:v>1.1031918815279336</c:v>
                </c:pt>
                <c:pt idx="39787">
                  <c:v>1.1029016726420617</c:v>
                </c:pt>
                <c:pt idx="39788">
                  <c:v>1.1034329056862819</c:v>
                </c:pt>
                <c:pt idx="39789">
                  <c:v>1.1031569271624688</c:v>
                </c:pt>
                <c:pt idx="39790">
                  <c:v>1.1024626417743859</c:v>
                </c:pt>
                <c:pt idx="39791">
                  <c:v>1.1032669629727025</c:v>
                </c:pt>
                <c:pt idx="39792">
                  <c:v>1.1042217912514056</c:v>
                </c:pt>
                <c:pt idx="39793">
                  <c:v>1.1042226630594063</c:v>
                </c:pt>
                <c:pt idx="39794">
                  <c:v>1.1018044281217065</c:v>
                </c:pt>
                <c:pt idx="39795">
                  <c:v>1.1040957844138792</c:v>
                </c:pt>
                <c:pt idx="39796">
                  <c:v>1.1041377941269459</c:v>
                </c:pt>
                <c:pt idx="39797">
                  <c:v>1.1024870520345882</c:v>
                </c:pt>
                <c:pt idx="39798">
                  <c:v>1.1023297014493096</c:v>
                </c:pt>
                <c:pt idx="39799">
                  <c:v>1.1030454558463347</c:v>
                </c:pt>
                <c:pt idx="39800">
                  <c:v>1.1029620712474197</c:v>
                </c:pt>
                <c:pt idx="39801">
                  <c:v>1.1041451012532173</c:v>
                </c:pt>
                <c:pt idx="39802">
                  <c:v>1.1022922192472695</c:v>
                </c:pt>
                <c:pt idx="39803">
                  <c:v>1.1037385918983309</c:v>
                </c:pt>
                <c:pt idx="39804">
                  <c:v>1.1031726455461901</c:v>
                </c:pt>
                <c:pt idx="39805">
                  <c:v>1.1036175936437025</c:v>
                </c:pt>
                <c:pt idx="39806">
                  <c:v>1.1033991736330795</c:v>
                </c:pt>
                <c:pt idx="39807">
                  <c:v>1.1029519319786112</c:v>
                </c:pt>
                <c:pt idx="39808">
                  <c:v>1.103417384410005</c:v>
                </c:pt>
                <c:pt idx="39809">
                  <c:v>1.1034823263874896</c:v>
                </c:pt>
                <c:pt idx="39810">
                  <c:v>1.1039280365305466</c:v>
                </c:pt>
                <c:pt idx="39811">
                  <c:v>1.1032410445934742</c:v>
                </c:pt>
                <c:pt idx="39812">
                  <c:v>1.1031702112847468</c:v>
                </c:pt>
                <c:pt idx="39813">
                  <c:v>1.1031686780807448</c:v>
                </c:pt>
                <c:pt idx="39814">
                  <c:v>1.1022978263155321</c:v>
                </c:pt>
                <c:pt idx="39815">
                  <c:v>1.1027775021176904</c:v>
                </c:pt>
                <c:pt idx="39816">
                  <c:v>1.1029825487653875</c:v>
                </c:pt>
                <c:pt idx="39817">
                  <c:v>1.1030869530321075</c:v>
                </c:pt>
                <c:pt idx="39818">
                  <c:v>1.1031970846916326</c:v>
                </c:pt>
                <c:pt idx="39819">
                  <c:v>1.1033694740955415</c:v>
                </c:pt>
                <c:pt idx="39820">
                  <c:v>1.103368884334339</c:v>
                </c:pt>
                <c:pt idx="39821">
                  <c:v>1.1033355725637697</c:v>
                </c:pt>
                <c:pt idx="39822">
                  <c:v>1.1026535230872003</c:v>
                </c:pt>
                <c:pt idx="39823">
                  <c:v>1.1031005440088661</c:v>
                </c:pt>
                <c:pt idx="39824">
                  <c:v>1.1041387337144499</c:v>
                </c:pt>
                <c:pt idx="39825">
                  <c:v>1.102071866833372</c:v>
                </c:pt>
                <c:pt idx="39826">
                  <c:v>1.1025180172827749</c:v>
                </c:pt>
                <c:pt idx="39827">
                  <c:v>1.1032929650062147</c:v>
                </c:pt>
                <c:pt idx="39828">
                  <c:v>1.1026374663819196</c:v>
                </c:pt>
                <c:pt idx="39829">
                  <c:v>1.1032838340527129</c:v>
                </c:pt>
                <c:pt idx="39830">
                  <c:v>1.1030870205825087</c:v>
                </c:pt>
                <c:pt idx="39831">
                  <c:v>1.1034156860566882</c:v>
                </c:pt>
                <c:pt idx="39832">
                  <c:v>1.1025142464143329</c:v>
                </c:pt>
                <c:pt idx="39833">
                  <c:v>1.1035287830893834</c:v>
                </c:pt>
                <c:pt idx="39834">
                  <c:v>1.1030370029442917</c:v>
                </c:pt>
                <c:pt idx="39835">
                  <c:v>1.1025953532137558</c:v>
                </c:pt>
                <c:pt idx="39836">
                  <c:v>1.1040575237875869</c:v>
                </c:pt>
                <c:pt idx="39837">
                  <c:v>1.1023957218961766</c:v>
                </c:pt>
                <c:pt idx="39838">
                  <c:v>1.1041631472941482</c:v>
                </c:pt>
                <c:pt idx="39839">
                  <c:v>1.1030757080026063</c:v>
                </c:pt>
                <c:pt idx="39840">
                  <c:v>1.1020723982804177</c:v>
                </c:pt>
                <c:pt idx="39841">
                  <c:v>1.1018982231247816</c:v>
                </c:pt>
                <c:pt idx="39842">
                  <c:v>1.1029194709394008</c:v>
                </c:pt>
                <c:pt idx="39843">
                  <c:v>1.1033760871870932</c:v>
                </c:pt>
                <c:pt idx="39844">
                  <c:v>1.1032355228184065</c:v>
                </c:pt>
                <c:pt idx="39845">
                  <c:v>1.1044015789460309</c:v>
                </c:pt>
                <c:pt idx="39846">
                  <c:v>1.1039283315959327</c:v>
                </c:pt>
                <c:pt idx="39847">
                  <c:v>1.1031872547747681</c:v>
                </c:pt>
                <c:pt idx="39848">
                  <c:v>1.1036793288277791</c:v>
                </c:pt>
                <c:pt idx="39849">
                  <c:v>1.1027202170987251</c:v>
                </c:pt>
                <c:pt idx="39850">
                  <c:v>1.1029188415292916</c:v>
                </c:pt>
                <c:pt idx="39851">
                  <c:v>1.1035222780722675</c:v>
                </c:pt>
                <c:pt idx="39852">
                  <c:v>1.1040451741273973</c:v>
                </c:pt>
                <c:pt idx="39853">
                  <c:v>1.1029196200403555</c:v>
                </c:pt>
                <c:pt idx="39854">
                  <c:v>1.104504044637779</c:v>
                </c:pt>
                <c:pt idx="39855">
                  <c:v>1.1033592295786572</c:v>
                </c:pt>
                <c:pt idx="39856">
                  <c:v>1.1026048388981327</c:v>
                </c:pt>
                <c:pt idx="39857">
                  <c:v>1.1034832759289206</c:v>
                </c:pt>
                <c:pt idx="39858">
                  <c:v>1.1021417959491955</c:v>
                </c:pt>
                <c:pt idx="39859">
                  <c:v>1.102348098404895</c:v>
                </c:pt>
                <c:pt idx="39860">
                  <c:v>1.1031184639853533</c:v>
                </c:pt>
                <c:pt idx="39861">
                  <c:v>1.1033571519210483</c:v>
                </c:pt>
                <c:pt idx="39862">
                  <c:v>1.1017625770114829</c:v>
                </c:pt>
                <c:pt idx="39863">
                  <c:v>1.1031498512820654</c:v>
                </c:pt>
                <c:pt idx="39864">
                  <c:v>1.1029168200142911</c:v>
                </c:pt>
                <c:pt idx="39865">
                  <c:v>1.1032817101332599</c:v>
                </c:pt>
                <c:pt idx="39866">
                  <c:v>1.1035230592792251</c:v>
                </c:pt>
                <c:pt idx="39867">
                  <c:v>1.1025975114484041</c:v>
                </c:pt>
                <c:pt idx="39868">
                  <c:v>1.1039592963547782</c:v>
                </c:pt>
                <c:pt idx="39869">
                  <c:v>1.1034380298628119</c:v>
                </c:pt>
                <c:pt idx="39870">
                  <c:v>1.1037331325897415</c:v>
                </c:pt>
                <c:pt idx="39871">
                  <c:v>1.1024010726600884</c:v>
                </c:pt>
                <c:pt idx="39872">
                  <c:v>1.1038372492797854</c:v>
                </c:pt>
                <c:pt idx="39873">
                  <c:v>1.1025487006469705</c:v>
                </c:pt>
                <c:pt idx="39874">
                  <c:v>1.1023667672463042</c:v>
                </c:pt>
                <c:pt idx="39875">
                  <c:v>1.102801070315705</c:v>
                </c:pt>
                <c:pt idx="39876">
                  <c:v>1.1025580555148293</c:v>
                </c:pt>
                <c:pt idx="39877">
                  <c:v>1.1033880222570978</c:v>
                </c:pt>
                <c:pt idx="39878">
                  <c:v>1.102582486575949</c:v>
                </c:pt>
                <c:pt idx="39879">
                  <c:v>1.1037872818500236</c:v>
                </c:pt>
                <c:pt idx="39880">
                  <c:v>1.1027854551553156</c:v>
                </c:pt>
                <c:pt idx="39881">
                  <c:v>1.1037354457377802</c:v>
                </c:pt>
                <c:pt idx="39882">
                  <c:v>1.102971206152406</c:v>
                </c:pt>
                <c:pt idx="39883">
                  <c:v>1.1018622484374101</c:v>
                </c:pt>
                <c:pt idx="39884">
                  <c:v>1.1039075289014524</c:v>
                </c:pt>
                <c:pt idx="39885">
                  <c:v>1.1020315913203693</c:v>
                </c:pt>
                <c:pt idx="39886">
                  <c:v>1.1032780199112067</c:v>
                </c:pt>
                <c:pt idx="39887">
                  <c:v>1.103615299822289</c:v>
                </c:pt>
                <c:pt idx="39888">
                  <c:v>1.1045576684703027</c:v>
                </c:pt>
                <c:pt idx="39889">
                  <c:v>1.102069976130307</c:v>
                </c:pt>
                <c:pt idx="39890">
                  <c:v>1.1028901967073255</c:v>
                </c:pt>
                <c:pt idx="39891">
                  <c:v>1.1021826256499134</c:v>
                </c:pt>
                <c:pt idx="39892">
                  <c:v>1.1028710240767159</c:v>
                </c:pt>
                <c:pt idx="39893">
                  <c:v>1.1040730507252454</c:v>
                </c:pt>
                <c:pt idx="39894">
                  <c:v>1.1024290808534638</c:v>
                </c:pt>
                <c:pt idx="39895">
                  <c:v>1.103103224637497</c:v>
                </c:pt>
                <c:pt idx="39896">
                  <c:v>1.1039141098305749</c:v>
                </c:pt>
                <c:pt idx="39897">
                  <c:v>1.1026444126049753</c:v>
                </c:pt>
                <c:pt idx="39898">
                  <c:v>1.1033482634430278</c:v>
                </c:pt>
                <c:pt idx="39899">
                  <c:v>1.1026310650721722</c:v>
                </c:pt>
                <c:pt idx="39900">
                  <c:v>1.1035662015517016</c:v>
                </c:pt>
                <c:pt idx="39901">
                  <c:v>1.1022739791818021</c:v>
                </c:pt>
                <c:pt idx="39902">
                  <c:v>1.1025937547990872</c:v>
                </c:pt>
                <c:pt idx="39903">
                  <c:v>1.101741773735246</c:v>
                </c:pt>
                <c:pt idx="39904">
                  <c:v>1.1031028715795466</c:v>
                </c:pt>
                <c:pt idx="39905">
                  <c:v>1.1021588781359208</c:v>
                </c:pt>
                <c:pt idx="39906">
                  <c:v>1.1030783268452371</c:v>
                </c:pt>
                <c:pt idx="39907">
                  <c:v>1.1033387564055486</c:v>
                </c:pt>
                <c:pt idx="39908">
                  <c:v>1.1024292227360943</c:v>
                </c:pt>
                <c:pt idx="39909">
                  <c:v>1.1031384043163115</c:v>
                </c:pt>
                <c:pt idx="39910">
                  <c:v>1.1023013332859548</c:v>
                </c:pt>
                <c:pt idx="39911">
                  <c:v>1.1033526094623278</c:v>
                </c:pt>
                <c:pt idx="39912">
                  <c:v>1.1031792218039418</c:v>
                </c:pt>
                <c:pt idx="39913">
                  <c:v>1.1020966600284958</c:v>
                </c:pt>
                <c:pt idx="39914">
                  <c:v>1.102821618881896</c:v>
                </c:pt>
                <c:pt idx="39915">
                  <c:v>1.1030607998568587</c:v>
                </c:pt>
                <c:pt idx="39916">
                  <c:v>1.1030717104154852</c:v>
                </c:pt>
                <c:pt idx="39917">
                  <c:v>1.1035346084729658</c:v>
                </c:pt>
                <c:pt idx="39918">
                  <c:v>1.1022093041363983</c:v>
                </c:pt>
                <c:pt idx="39919">
                  <c:v>1.102511812240778</c:v>
                </c:pt>
                <c:pt idx="39920">
                  <c:v>1.1031340683279458</c:v>
                </c:pt>
                <c:pt idx="39921">
                  <c:v>1.1031798989146979</c:v>
                </c:pt>
                <c:pt idx="39922">
                  <c:v>1.1032038384308434</c:v>
                </c:pt>
                <c:pt idx="39923">
                  <c:v>1.102706603307495</c:v>
                </c:pt>
                <c:pt idx="39924">
                  <c:v>1.1041894227398683</c:v>
                </c:pt>
                <c:pt idx="39925">
                  <c:v>1.1027689845407862</c:v>
                </c:pt>
                <c:pt idx="39926">
                  <c:v>1.103390100772216</c:v>
                </c:pt>
                <c:pt idx="39927">
                  <c:v>1.1022195733709423</c:v>
                </c:pt>
                <c:pt idx="39928">
                  <c:v>1.1027508427528334</c:v>
                </c:pt>
                <c:pt idx="39929">
                  <c:v>1.1022260853423609</c:v>
                </c:pt>
                <c:pt idx="39930">
                  <c:v>1.1025986450539049</c:v>
                </c:pt>
                <c:pt idx="39931">
                  <c:v>1.1034321888636751</c:v>
                </c:pt>
                <c:pt idx="39932">
                  <c:v>1.1032194377671121</c:v>
                </c:pt>
                <c:pt idx="39933">
                  <c:v>1.1025186578064066</c:v>
                </c:pt>
                <c:pt idx="39934">
                  <c:v>1.1037803176433738</c:v>
                </c:pt>
                <c:pt idx="39935">
                  <c:v>1.1036992864354982</c:v>
                </c:pt>
                <c:pt idx="39936">
                  <c:v>1.102814393144838</c:v>
                </c:pt>
                <c:pt idx="39937">
                  <c:v>1.103383105657435</c:v>
                </c:pt>
                <c:pt idx="39938">
                  <c:v>1.1024693159963876</c:v>
                </c:pt>
                <c:pt idx="39939">
                  <c:v>1.1041093309445413</c:v>
                </c:pt>
                <c:pt idx="39940">
                  <c:v>1.1023629896731859</c:v>
                </c:pt>
                <c:pt idx="39941">
                  <c:v>1.1031865205171196</c:v>
                </c:pt>
                <c:pt idx="39942">
                  <c:v>1.1031063709128015</c:v>
                </c:pt>
                <c:pt idx="39943">
                  <c:v>1.1029474608101217</c:v>
                </c:pt>
                <c:pt idx="39944">
                  <c:v>1.1038866106923173</c:v>
                </c:pt>
                <c:pt idx="39945">
                  <c:v>1.1031455497126756</c:v>
                </c:pt>
                <c:pt idx="39946">
                  <c:v>1.1041516111831327</c:v>
                </c:pt>
                <c:pt idx="39947">
                  <c:v>1.1037277081519383</c:v>
                </c:pt>
                <c:pt idx="39948">
                  <c:v>1.1029348530930723</c:v>
                </c:pt>
                <c:pt idx="39949">
                  <c:v>1.1014790647790356</c:v>
                </c:pt>
                <c:pt idx="39950">
                  <c:v>1.1028956283011964</c:v>
                </c:pt>
                <c:pt idx="39951">
                  <c:v>1.1026635800771083</c:v>
                </c:pt>
                <c:pt idx="39952">
                  <c:v>1.1026261642574631</c:v>
                </c:pt>
                <c:pt idx="39953">
                  <c:v>1.1036686015434427</c:v>
                </c:pt>
                <c:pt idx="39954">
                  <c:v>1.1014881830915859</c:v>
                </c:pt>
                <c:pt idx="39955">
                  <c:v>1.1031341719699095</c:v>
                </c:pt>
                <c:pt idx="39956">
                  <c:v>1.1039975014028356</c:v>
                </c:pt>
                <c:pt idx="39957">
                  <c:v>1.1028248790397144</c:v>
                </c:pt>
                <c:pt idx="39958">
                  <c:v>1.103755941521243</c:v>
                </c:pt>
                <c:pt idx="39959">
                  <c:v>1.1030387043608143</c:v>
                </c:pt>
                <c:pt idx="39960">
                  <c:v>1.1029221490996044</c:v>
                </c:pt>
                <c:pt idx="39961">
                  <c:v>1.103453168610341</c:v>
                </c:pt>
                <c:pt idx="39962">
                  <c:v>1.1032160890812481</c:v>
                </c:pt>
                <c:pt idx="39963">
                  <c:v>1.1029316917300045</c:v>
                </c:pt>
                <c:pt idx="39964">
                  <c:v>1.1034602376938099</c:v>
                </c:pt>
                <c:pt idx="39965">
                  <c:v>1.1032583842527248</c:v>
                </c:pt>
                <c:pt idx="39966">
                  <c:v>1.1031258881518888</c:v>
                </c:pt>
                <c:pt idx="39967">
                  <c:v>1.1047125220506391</c:v>
                </c:pt>
                <c:pt idx="39968">
                  <c:v>1.1027777744853298</c:v>
                </c:pt>
                <c:pt idx="39969">
                  <c:v>1.1028810222707979</c:v>
                </c:pt>
                <c:pt idx="39970">
                  <c:v>1.1027035929365046</c:v>
                </c:pt>
                <c:pt idx="39971">
                  <c:v>1.1039269897631652</c:v>
                </c:pt>
                <c:pt idx="39972">
                  <c:v>1.1024558156512134</c:v>
                </c:pt>
                <c:pt idx="39973">
                  <c:v>1.1035738603048244</c:v>
                </c:pt>
                <c:pt idx="39974">
                  <c:v>1.1033870822128005</c:v>
                </c:pt>
                <c:pt idx="39975">
                  <c:v>1.1037063720374582</c:v>
                </c:pt>
                <c:pt idx="39976">
                  <c:v>1.1035704225244753</c:v>
                </c:pt>
                <c:pt idx="39977">
                  <c:v>1.1025367891498301</c:v>
                </c:pt>
                <c:pt idx="39978">
                  <c:v>1.1023650944172343</c:v>
                </c:pt>
                <c:pt idx="39979">
                  <c:v>1.1027275689721572</c:v>
                </c:pt>
                <c:pt idx="39980">
                  <c:v>1.1033327280131562</c:v>
                </c:pt>
                <c:pt idx="39981">
                  <c:v>1.1039111677065743</c:v>
                </c:pt>
                <c:pt idx="39982">
                  <c:v>1.1037126376081294</c:v>
                </c:pt>
                <c:pt idx="39983">
                  <c:v>1.1026579260560869</c:v>
                </c:pt>
                <c:pt idx="39984">
                  <c:v>1.104777746844998</c:v>
                </c:pt>
                <c:pt idx="39985">
                  <c:v>1.1033399141444744</c:v>
                </c:pt>
                <c:pt idx="39986">
                  <c:v>1.1016927483733929</c:v>
                </c:pt>
                <c:pt idx="39987">
                  <c:v>1.1028333562869428</c:v>
                </c:pt>
                <c:pt idx="39988">
                  <c:v>1.1027587020776828</c:v>
                </c:pt>
                <c:pt idx="39989">
                  <c:v>1.1031481883051319</c:v>
                </c:pt>
                <c:pt idx="39990">
                  <c:v>1.1024968284893049</c:v>
                </c:pt>
                <c:pt idx="39991">
                  <c:v>1.1032455439465376</c:v>
                </c:pt>
                <c:pt idx="39992">
                  <c:v>1.1039914553287122</c:v>
                </c:pt>
                <c:pt idx="39993">
                  <c:v>1.1025622794958221</c:v>
                </c:pt>
                <c:pt idx="39994">
                  <c:v>1.1021632095173088</c:v>
                </c:pt>
                <c:pt idx="39995">
                  <c:v>1.103396916308659</c:v>
                </c:pt>
                <c:pt idx="39996">
                  <c:v>1.1021098242864877</c:v>
                </c:pt>
                <c:pt idx="39997">
                  <c:v>1.1037531030769614</c:v>
                </c:pt>
                <c:pt idx="39998">
                  <c:v>1.1030604609804102</c:v>
                </c:pt>
                <c:pt idx="39999">
                  <c:v>1.1029625609167737</c:v>
                </c:pt>
                <c:pt idx="40000">
                  <c:v>1.1028299511104509</c:v>
                </c:pt>
                <c:pt idx="40001">
                  <c:v>1.1029025538890007</c:v>
                </c:pt>
                <c:pt idx="40002">
                  <c:v>1.1025519692639396</c:v>
                </c:pt>
                <c:pt idx="40003">
                  <c:v>1.1032656098359914</c:v>
                </c:pt>
                <c:pt idx="40004">
                  <c:v>1.1034531945340189</c:v>
                </c:pt>
                <c:pt idx="40005">
                  <c:v>1.1027043797647742</c:v>
                </c:pt>
                <c:pt idx="40006">
                  <c:v>1.1028557096750482</c:v>
                </c:pt>
                <c:pt idx="40007">
                  <c:v>1.1030831775574339</c:v>
                </c:pt>
                <c:pt idx="40008">
                  <c:v>1.1029449454614322</c:v>
                </c:pt>
                <c:pt idx="40009">
                  <c:v>1.1034035923390237</c:v>
                </c:pt>
                <c:pt idx="40010">
                  <c:v>1.1035416771146918</c:v>
                </c:pt>
                <c:pt idx="40011">
                  <c:v>1.1024706628478738</c:v>
                </c:pt>
                <c:pt idx="40012">
                  <c:v>1.1024916266338731</c:v>
                </c:pt>
                <c:pt idx="40013">
                  <c:v>1.1031866448915422</c:v>
                </c:pt>
                <c:pt idx="40014">
                  <c:v>1.1038046233122716</c:v>
                </c:pt>
                <c:pt idx="40015">
                  <c:v>1.1031507722630445</c:v>
                </c:pt>
                <c:pt idx="40016">
                  <c:v>1.1026606687047005</c:v>
                </c:pt>
                <c:pt idx="40017">
                  <c:v>1.1030750696353582</c:v>
                </c:pt>
                <c:pt idx="40018">
                  <c:v>1.1022300782060293</c:v>
                </c:pt>
                <c:pt idx="40019">
                  <c:v>1.1038105695520446</c:v>
                </c:pt>
                <c:pt idx="40020">
                  <c:v>1.1034111360470096</c:v>
                </c:pt>
                <c:pt idx="40021">
                  <c:v>1.1031247888421618</c:v>
                </c:pt>
                <c:pt idx="40022">
                  <c:v>1.1021360868536023</c:v>
                </c:pt>
                <c:pt idx="40023">
                  <c:v>1.1029014043346244</c:v>
                </c:pt>
                <c:pt idx="40024">
                  <c:v>1.1029947936076017</c:v>
                </c:pt>
                <c:pt idx="40025">
                  <c:v>1.1025580728779127</c:v>
                </c:pt>
                <c:pt idx="40026">
                  <c:v>1.1025473350994945</c:v>
                </c:pt>
                <c:pt idx="40027">
                  <c:v>1.1023051850287127</c:v>
                </c:pt>
                <c:pt idx="40028">
                  <c:v>1.1034850327384225</c:v>
                </c:pt>
                <c:pt idx="40029">
                  <c:v>1.1024295787227767</c:v>
                </c:pt>
                <c:pt idx="40030">
                  <c:v>1.1023346325245296</c:v>
                </c:pt>
                <c:pt idx="40031">
                  <c:v>1.1033671964538172</c:v>
                </c:pt>
                <c:pt idx="40032">
                  <c:v>1.1029278953817514</c:v>
                </c:pt>
                <c:pt idx="40033">
                  <c:v>1.103909760984322</c:v>
                </c:pt>
                <c:pt idx="40034">
                  <c:v>1.1032431559226381</c:v>
                </c:pt>
                <c:pt idx="40035">
                  <c:v>1.1042784536588408</c:v>
                </c:pt>
                <c:pt idx="40036">
                  <c:v>1.1030729165254503</c:v>
                </c:pt>
                <c:pt idx="40037">
                  <c:v>1.1038912968607715</c:v>
                </c:pt>
                <c:pt idx="40038">
                  <c:v>1.102513771130833</c:v>
                </c:pt>
                <c:pt idx="40039">
                  <c:v>1.102062053679858</c:v>
                </c:pt>
                <c:pt idx="40040">
                  <c:v>1.1029099073521331</c:v>
                </c:pt>
                <c:pt idx="40041">
                  <c:v>1.1032588425041845</c:v>
                </c:pt>
                <c:pt idx="40042">
                  <c:v>1.1030252076649996</c:v>
                </c:pt>
                <c:pt idx="40043">
                  <c:v>1.10280063158237</c:v>
                </c:pt>
                <c:pt idx="40044">
                  <c:v>1.1042894912498555</c:v>
                </c:pt>
                <c:pt idx="40045">
                  <c:v>1.1011269950346969</c:v>
                </c:pt>
                <c:pt idx="40046">
                  <c:v>1.1037699283906046</c:v>
                </c:pt>
                <c:pt idx="40047">
                  <c:v>1.1040266892489039</c:v>
                </c:pt>
                <c:pt idx="40048">
                  <c:v>1.1038611650028269</c:v>
                </c:pt>
                <c:pt idx="40049">
                  <c:v>1.1028237234511484</c:v>
                </c:pt>
                <c:pt idx="40050">
                  <c:v>1.1025812559594479</c:v>
                </c:pt>
                <c:pt idx="40051">
                  <c:v>1.1031730370027579</c:v>
                </c:pt>
                <c:pt idx="40052">
                  <c:v>1.1038061381768547</c:v>
                </c:pt>
                <c:pt idx="40053">
                  <c:v>1.1024548108489849</c:v>
                </c:pt>
                <c:pt idx="40054">
                  <c:v>1.1020274545423154</c:v>
                </c:pt>
                <c:pt idx="40055">
                  <c:v>1.103703241939618</c:v>
                </c:pt>
                <c:pt idx="40056">
                  <c:v>1.1033461761193286</c:v>
                </c:pt>
                <c:pt idx="40057">
                  <c:v>1.1037686333388566</c:v>
                </c:pt>
                <c:pt idx="40058">
                  <c:v>1.1026393329338271</c:v>
                </c:pt>
                <c:pt idx="40059">
                  <c:v>1.1035282601618412</c:v>
                </c:pt>
                <c:pt idx="40060">
                  <c:v>1.1026594332106681</c:v>
                </c:pt>
                <c:pt idx="40061">
                  <c:v>1.1032745835108138</c:v>
                </c:pt>
                <c:pt idx="40062">
                  <c:v>1.1026041883656961</c:v>
                </c:pt>
                <c:pt idx="40063">
                  <c:v>1.1022460144064901</c:v>
                </c:pt>
                <c:pt idx="40064">
                  <c:v>1.1037055651295435</c:v>
                </c:pt>
                <c:pt idx="40065">
                  <c:v>1.1033219035793271</c:v>
                </c:pt>
                <c:pt idx="40066">
                  <c:v>1.1037742580090049</c:v>
                </c:pt>
                <c:pt idx="40067">
                  <c:v>1.1033014338986256</c:v>
                </c:pt>
                <c:pt idx="40068">
                  <c:v>1.1027742898634716</c:v>
                </c:pt>
                <c:pt idx="40069">
                  <c:v>1.1039020648917552</c:v>
                </c:pt>
                <c:pt idx="40070">
                  <c:v>1.1037539385080128</c:v>
                </c:pt>
                <c:pt idx="40071">
                  <c:v>1.1022316738010767</c:v>
                </c:pt>
                <c:pt idx="40072">
                  <c:v>1.1028158458334778</c:v>
                </c:pt>
                <c:pt idx="40073">
                  <c:v>1.103916896307124</c:v>
                </c:pt>
                <c:pt idx="40074">
                  <c:v>1.1031683382613775</c:v>
                </c:pt>
                <c:pt idx="40075">
                  <c:v>1.1041688032474786</c:v>
                </c:pt>
                <c:pt idx="40076">
                  <c:v>1.102231037098337</c:v>
                </c:pt>
                <c:pt idx="40077">
                  <c:v>1.1043155189133802</c:v>
                </c:pt>
                <c:pt idx="40078">
                  <c:v>1.102341347477793</c:v>
                </c:pt>
                <c:pt idx="40079">
                  <c:v>1.1025939407816863</c:v>
                </c:pt>
                <c:pt idx="40080">
                  <c:v>1.1035499596123941</c:v>
                </c:pt>
                <c:pt idx="40081">
                  <c:v>1.1025699861545006</c:v>
                </c:pt>
                <c:pt idx="40082">
                  <c:v>1.1039225763872278</c:v>
                </c:pt>
                <c:pt idx="40083">
                  <c:v>1.1029847826473569</c:v>
                </c:pt>
                <c:pt idx="40084">
                  <c:v>1.104471723017703</c:v>
                </c:pt>
                <c:pt idx="40085">
                  <c:v>1.1029349818510104</c:v>
                </c:pt>
                <c:pt idx="40086">
                  <c:v>1.1026384776781692</c:v>
                </c:pt>
                <c:pt idx="40087">
                  <c:v>1.1029925736939945</c:v>
                </c:pt>
                <c:pt idx="40088">
                  <c:v>1.1028626096106213</c:v>
                </c:pt>
                <c:pt idx="40089">
                  <c:v>1.1038195016974379</c:v>
                </c:pt>
                <c:pt idx="40090">
                  <c:v>1.103785674975114</c:v>
                </c:pt>
                <c:pt idx="40091">
                  <c:v>1.1016388418297933</c:v>
                </c:pt>
                <c:pt idx="40092">
                  <c:v>1.1034859962450132</c:v>
                </c:pt>
                <c:pt idx="40093">
                  <c:v>1.1029546777315762</c:v>
                </c:pt>
                <c:pt idx="40094">
                  <c:v>1.1026112202555896</c:v>
                </c:pt>
                <c:pt idx="40095">
                  <c:v>1.1033035153332402</c:v>
                </c:pt>
                <c:pt idx="40096">
                  <c:v>1.1041850994276257</c:v>
                </c:pt>
                <c:pt idx="40097">
                  <c:v>1.1032643761627821</c:v>
                </c:pt>
                <c:pt idx="40098">
                  <c:v>1.1029132533398802</c:v>
                </c:pt>
                <c:pt idx="40099">
                  <c:v>1.1041965606828477</c:v>
                </c:pt>
                <c:pt idx="40100">
                  <c:v>1.1031308071580179</c:v>
                </c:pt>
                <c:pt idx="40101">
                  <c:v>1.1032197913087556</c:v>
                </c:pt>
                <c:pt idx="40102">
                  <c:v>1.1029630585563019</c:v>
                </c:pt>
                <c:pt idx="40103">
                  <c:v>1.1032270020374575</c:v>
                </c:pt>
                <c:pt idx="40104">
                  <c:v>1.1046468907276654</c:v>
                </c:pt>
                <c:pt idx="40105">
                  <c:v>1.1037433575574078</c:v>
                </c:pt>
                <c:pt idx="40106">
                  <c:v>1.1029092118124559</c:v>
                </c:pt>
                <c:pt idx="40107">
                  <c:v>1.1044599426929433</c:v>
                </c:pt>
                <c:pt idx="40108">
                  <c:v>1.1047742585641773</c:v>
                </c:pt>
                <c:pt idx="40109">
                  <c:v>1.1035861148753876</c:v>
                </c:pt>
                <c:pt idx="40110">
                  <c:v>1.1032000320997013</c:v>
                </c:pt>
                <c:pt idx="40111">
                  <c:v>1.1039213748819745</c:v>
                </c:pt>
                <c:pt idx="40112">
                  <c:v>1.1030512038278828</c:v>
                </c:pt>
                <c:pt idx="40113">
                  <c:v>1.103453983957867</c:v>
                </c:pt>
                <c:pt idx="40114">
                  <c:v>1.1035916789611357</c:v>
                </c:pt>
                <c:pt idx="40115">
                  <c:v>1.102606054394514</c:v>
                </c:pt>
                <c:pt idx="40116">
                  <c:v>1.1034663067915247</c:v>
                </c:pt>
                <c:pt idx="40117">
                  <c:v>1.103976422653699</c:v>
                </c:pt>
                <c:pt idx="40118">
                  <c:v>1.1024673909269587</c:v>
                </c:pt>
                <c:pt idx="40119">
                  <c:v>1.1038160222476336</c:v>
                </c:pt>
                <c:pt idx="40120">
                  <c:v>1.1019425980630386</c:v>
                </c:pt>
                <c:pt idx="40121">
                  <c:v>1.1029706022333294</c:v>
                </c:pt>
                <c:pt idx="40122">
                  <c:v>1.1032681416605121</c:v>
                </c:pt>
                <c:pt idx="40123">
                  <c:v>1.1040538807123161</c:v>
                </c:pt>
                <c:pt idx="40124">
                  <c:v>1.1033097913099661</c:v>
                </c:pt>
                <c:pt idx="40125">
                  <c:v>1.1033349829702239</c:v>
                </c:pt>
                <c:pt idx="40126">
                  <c:v>1.1030788123535873</c:v>
                </c:pt>
                <c:pt idx="40127">
                  <c:v>1.1033550671196439</c:v>
                </c:pt>
                <c:pt idx="40128">
                  <c:v>1.1031176527839432</c:v>
                </c:pt>
                <c:pt idx="40129">
                  <c:v>1.1032478290144045</c:v>
                </c:pt>
                <c:pt idx="40130">
                  <c:v>1.1034888262500306</c:v>
                </c:pt>
                <c:pt idx="40131">
                  <c:v>1.103741396029436</c:v>
                </c:pt>
                <c:pt idx="40132">
                  <c:v>1.1028423998348944</c:v>
                </c:pt>
                <c:pt idx="40133">
                  <c:v>1.1027653890437046</c:v>
                </c:pt>
                <c:pt idx="40134">
                  <c:v>1.1029494688822397</c:v>
                </c:pt>
                <c:pt idx="40135">
                  <c:v>1.1033486324854802</c:v>
                </c:pt>
                <c:pt idx="40136">
                  <c:v>1.1034217693311572</c:v>
                </c:pt>
                <c:pt idx="40137">
                  <c:v>1.1041239883415748</c:v>
                </c:pt>
                <c:pt idx="40138">
                  <c:v>1.102467354489242</c:v>
                </c:pt>
                <c:pt idx="40139">
                  <c:v>1.1031744673394928</c:v>
                </c:pt>
                <c:pt idx="40140">
                  <c:v>1.1038217527161762</c:v>
                </c:pt>
                <c:pt idx="40141">
                  <c:v>1.1039069743484082</c:v>
                </c:pt>
                <c:pt idx="40142">
                  <c:v>1.1020946978811881</c:v>
                </c:pt>
                <c:pt idx="40143">
                  <c:v>1.1028240796817204</c:v>
                </c:pt>
                <c:pt idx="40144">
                  <c:v>1.1035840860885415</c:v>
                </c:pt>
                <c:pt idx="40145">
                  <c:v>1.1028577042160959</c:v>
                </c:pt>
                <c:pt idx="40146">
                  <c:v>1.1022776081828318</c:v>
                </c:pt>
                <c:pt idx="40147">
                  <c:v>1.1046065971397325</c:v>
                </c:pt>
                <c:pt idx="40148">
                  <c:v>1.1028052731523244</c:v>
                </c:pt>
                <c:pt idx="40149">
                  <c:v>1.1035549003021476</c:v>
                </c:pt>
                <c:pt idx="40150">
                  <c:v>1.1024010892990987</c:v>
                </c:pt>
                <c:pt idx="40151">
                  <c:v>1.1031243913220949</c:v>
                </c:pt>
                <c:pt idx="40152">
                  <c:v>1.1023633454990553</c:v>
                </c:pt>
                <c:pt idx="40153">
                  <c:v>1.1023787667983709</c:v>
                </c:pt>
                <c:pt idx="40154">
                  <c:v>1.1031800031987073</c:v>
                </c:pt>
                <c:pt idx="40155">
                  <c:v>1.103071696983084</c:v>
                </c:pt>
                <c:pt idx="40156">
                  <c:v>1.101780722622822</c:v>
                </c:pt>
                <c:pt idx="40157">
                  <c:v>1.1037121523317741</c:v>
                </c:pt>
                <c:pt idx="40158">
                  <c:v>1.1033562067439211</c:v>
                </c:pt>
                <c:pt idx="40159">
                  <c:v>1.1036560699027285</c:v>
                </c:pt>
                <c:pt idx="40160">
                  <c:v>1.1036330914278121</c:v>
                </c:pt>
                <c:pt idx="40161">
                  <c:v>1.1034143782663899</c:v>
                </c:pt>
                <c:pt idx="40162">
                  <c:v>1.103982711194698</c:v>
                </c:pt>
                <c:pt idx="40163">
                  <c:v>1.1031861308799968</c:v>
                </c:pt>
                <c:pt idx="40164">
                  <c:v>1.1030203541518413</c:v>
                </c:pt>
                <c:pt idx="40165">
                  <c:v>1.1029976550253509</c:v>
                </c:pt>
                <c:pt idx="40166">
                  <c:v>1.1030592466732516</c:v>
                </c:pt>
                <c:pt idx="40167">
                  <c:v>1.1044399839204209</c:v>
                </c:pt>
                <c:pt idx="40168">
                  <c:v>1.1036339379900177</c:v>
                </c:pt>
                <c:pt idx="40169">
                  <c:v>1.1036555530480618</c:v>
                </c:pt>
                <c:pt idx="40170">
                  <c:v>1.1030479921851306</c:v>
                </c:pt>
                <c:pt idx="40171">
                  <c:v>1.1027235630343517</c:v>
                </c:pt>
                <c:pt idx="40172">
                  <c:v>1.1026404553822715</c:v>
                </c:pt>
                <c:pt idx="40173">
                  <c:v>1.1030812613331473</c:v>
                </c:pt>
                <c:pt idx="40174">
                  <c:v>1.1030940860260583</c:v>
                </c:pt>
                <c:pt idx="40175">
                  <c:v>1.1031754891260803</c:v>
                </c:pt>
                <c:pt idx="40176">
                  <c:v>1.1032157744898066</c:v>
                </c:pt>
                <c:pt idx="40177">
                  <c:v>1.1030749718833635</c:v>
                </c:pt>
                <c:pt idx="40178">
                  <c:v>1.1030019334865715</c:v>
                </c:pt>
                <c:pt idx="40179">
                  <c:v>1.103765978739232</c:v>
                </c:pt>
                <c:pt idx="40180">
                  <c:v>1.1036945106493041</c:v>
                </c:pt>
                <c:pt idx="40181">
                  <c:v>1.1030494699395208</c:v>
                </c:pt>
                <c:pt idx="40182">
                  <c:v>1.1036220989343599</c:v>
                </c:pt>
                <c:pt idx="40183">
                  <c:v>1.1027639393238495</c:v>
                </c:pt>
                <c:pt idx="40184">
                  <c:v>1.1041675741446979</c:v>
                </c:pt>
                <c:pt idx="40185">
                  <c:v>1.1039627996393033</c:v>
                </c:pt>
                <c:pt idx="40186">
                  <c:v>1.1042414145831572</c:v>
                </c:pt>
                <c:pt idx="40187">
                  <c:v>1.1024103466755555</c:v>
                </c:pt>
                <c:pt idx="40188">
                  <c:v>1.1026897092873424</c:v>
                </c:pt>
                <c:pt idx="40189">
                  <c:v>1.1033190667028501</c:v>
                </c:pt>
                <c:pt idx="40190">
                  <c:v>1.1040805144786516</c:v>
                </c:pt>
                <c:pt idx="40191">
                  <c:v>1.1025115503467053</c:v>
                </c:pt>
                <c:pt idx="40192">
                  <c:v>1.1035017149223663</c:v>
                </c:pt>
                <c:pt idx="40193">
                  <c:v>1.1029589754040112</c:v>
                </c:pt>
                <c:pt idx="40194">
                  <c:v>1.1027636398504495</c:v>
                </c:pt>
                <c:pt idx="40195">
                  <c:v>1.1033990194109855</c:v>
                </c:pt>
                <c:pt idx="40196">
                  <c:v>1.1033215226618529</c:v>
                </c:pt>
                <c:pt idx="40197">
                  <c:v>1.102599652968649</c:v>
                </c:pt>
                <c:pt idx="40198">
                  <c:v>1.1026252421489053</c:v>
                </c:pt>
                <c:pt idx="40199">
                  <c:v>1.1025102041334676</c:v>
                </c:pt>
                <c:pt idx="40200">
                  <c:v>1.1037085474552284</c:v>
                </c:pt>
                <c:pt idx="40201">
                  <c:v>1.1039310517301792</c:v>
                </c:pt>
                <c:pt idx="40202">
                  <c:v>1.1049222038508864</c:v>
                </c:pt>
                <c:pt idx="40203">
                  <c:v>1.1039945596994003</c:v>
                </c:pt>
                <c:pt idx="40204">
                  <c:v>1.1030169534991141</c:v>
                </c:pt>
                <c:pt idx="40205">
                  <c:v>1.1031452160736632</c:v>
                </c:pt>
                <c:pt idx="40206">
                  <c:v>1.1038100116297702</c:v>
                </c:pt>
                <c:pt idx="40207">
                  <c:v>1.1021985371772269</c:v>
                </c:pt>
                <c:pt idx="40208">
                  <c:v>1.1030719319000757</c:v>
                </c:pt>
                <c:pt idx="40209">
                  <c:v>1.1029276644092263</c:v>
                </c:pt>
                <c:pt idx="40210">
                  <c:v>1.1021780947639706</c:v>
                </c:pt>
                <c:pt idx="40211">
                  <c:v>1.1024675431381701</c:v>
                </c:pt>
                <c:pt idx="40212">
                  <c:v>1.1026637847027316</c:v>
                </c:pt>
                <c:pt idx="40213">
                  <c:v>1.1039480325064521</c:v>
                </c:pt>
                <c:pt idx="40214">
                  <c:v>1.1029965334781797</c:v>
                </c:pt>
                <c:pt idx="40215">
                  <c:v>1.1043227487049472</c:v>
                </c:pt>
                <c:pt idx="40216">
                  <c:v>1.1021127738373258</c:v>
                </c:pt>
                <c:pt idx="40217">
                  <c:v>1.1039939985636951</c:v>
                </c:pt>
                <c:pt idx="40218">
                  <c:v>1.1028125111173979</c:v>
                </c:pt>
                <c:pt idx="40219">
                  <c:v>1.1042392020405349</c:v>
                </c:pt>
                <c:pt idx="40220">
                  <c:v>1.1027394545347982</c:v>
                </c:pt>
                <c:pt idx="40221">
                  <c:v>1.1022619167988981</c:v>
                </c:pt>
                <c:pt idx="40222">
                  <c:v>1.103072992350999</c:v>
                </c:pt>
                <c:pt idx="40223">
                  <c:v>1.1023592407405651</c:v>
                </c:pt>
                <c:pt idx="40224">
                  <c:v>1.1030375120410116</c:v>
                </c:pt>
                <c:pt idx="40225">
                  <c:v>1.1038199204094314</c:v>
                </c:pt>
                <c:pt idx="40226">
                  <c:v>1.1017124691328752</c:v>
                </c:pt>
                <c:pt idx="40227">
                  <c:v>1.1028923751214532</c:v>
                </c:pt>
                <c:pt idx="40228">
                  <c:v>1.1032919885312811</c:v>
                </c:pt>
                <c:pt idx="40229">
                  <c:v>1.1015350196729465</c:v>
                </c:pt>
                <c:pt idx="40230">
                  <c:v>1.1026986991419125</c:v>
                </c:pt>
                <c:pt idx="40231">
                  <c:v>1.1025854058782019</c:v>
                </c:pt>
                <c:pt idx="40232">
                  <c:v>1.1027589961336857</c:v>
                </c:pt>
                <c:pt idx="40233">
                  <c:v>1.1028474620711872</c:v>
                </c:pt>
                <c:pt idx="40234">
                  <c:v>1.1029780870149741</c:v>
                </c:pt>
                <c:pt idx="40235">
                  <c:v>1.1031854303503212</c:v>
                </c:pt>
                <c:pt idx="40236">
                  <c:v>1.1024479604958213</c:v>
                </c:pt>
                <c:pt idx="40237">
                  <c:v>1.1028151635910159</c:v>
                </c:pt>
                <c:pt idx="40238">
                  <c:v>1.1027282593763112</c:v>
                </c:pt>
                <c:pt idx="40239">
                  <c:v>1.103012692113055</c:v>
                </c:pt>
                <c:pt idx="40240">
                  <c:v>1.1036509222864288</c:v>
                </c:pt>
                <c:pt idx="40241">
                  <c:v>1.1011878775649704</c:v>
                </c:pt>
                <c:pt idx="40242">
                  <c:v>1.1033423576334191</c:v>
                </c:pt>
                <c:pt idx="40243">
                  <c:v>1.1038215657509822</c:v>
                </c:pt>
                <c:pt idx="40244">
                  <c:v>1.1034436970562806</c:v>
                </c:pt>
                <c:pt idx="40245">
                  <c:v>1.1038546193562118</c:v>
                </c:pt>
                <c:pt idx="40246">
                  <c:v>1.1035144127268151</c:v>
                </c:pt>
                <c:pt idx="40247">
                  <c:v>1.1035318689833511</c:v>
                </c:pt>
                <c:pt idx="40248">
                  <c:v>1.1032617117868579</c:v>
                </c:pt>
                <c:pt idx="40249">
                  <c:v>1.1036986376115991</c:v>
                </c:pt>
                <c:pt idx="40250">
                  <c:v>1.1033828968648332</c:v>
                </c:pt>
                <c:pt idx="40251">
                  <c:v>1.1027297859683298</c:v>
                </c:pt>
                <c:pt idx="40252">
                  <c:v>1.1043118466161022</c:v>
                </c:pt>
                <c:pt idx="40253">
                  <c:v>1.1043022818518049</c:v>
                </c:pt>
                <c:pt idx="40254">
                  <c:v>1.1026735355080601</c:v>
                </c:pt>
                <c:pt idx="40255">
                  <c:v>1.1036048457832448</c:v>
                </c:pt>
                <c:pt idx="40256">
                  <c:v>1.1028783711442347</c:v>
                </c:pt>
                <c:pt idx="40257">
                  <c:v>1.1024214519427507</c:v>
                </c:pt>
                <c:pt idx="40258">
                  <c:v>1.1034978433891907</c:v>
                </c:pt>
                <c:pt idx="40259">
                  <c:v>1.1041760422484046</c:v>
                </c:pt>
                <c:pt idx="40260">
                  <c:v>1.1024003961679156</c:v>
                </c:pt>
                <c:pt idx="40261">
                  <c:v>1.1039623028206824</c:v>
                </c:pt>
                <c:pt idx="40262">
                  <c:v>1.1034213173214669</c:v>
                </c:pt>
                <c:pt idx="40263">
                  <c:v>1.1023443079620496</c:v>
                </c:pt>
                <c:pt idx="40264">
                  <c:v>1.103050556742821</c:v>
                </c:pt>
                <c:pt idx="40265">
                  <c:v>1.1019705594802174</c:v>
                </c:pt>
                <c:pt idx="40266">
                  <c:v>1.1027082061162716</c:v>
                </c:pt>
                <c:pt idx="40267">
                  <c:v>1.1026511846387166</c:v>
                </c:pt>
                <c:pt idx="40268">
                  <c:v>1.1033048800505338</c:v>
                </c:pt>
                <c:pt idx="40269">
                  <c:v>1.1043068660027964</c:v>
                </c:pt>
                <c:pt idx="40270">
                  <c:v>1.1029530215897303</c:v>
                </c:pt>
                <c:pt idx="40271">
                  <c:v>1.1031072315140018</c:v>
                </c:pt>
                <c:pt idx="40272">
                  <c:v>1.1028548284668744</c:v>
                </c:pt>
                <c:pt idx="40273">
                  <c:v>1.1018187456119031</c:v>
                </c:pt>
                <c:pt idx="40274">
                  <c:v>1.1031060478030141</c:v>
                </c:pt>
                <c:pt idx="40275">
                  <c:v>1.1045746172847875</c:v>
                </c:pt>
                <c:pt idx="40276">
                  <c:v>1.1031744525052547</c:v>
                </c:pt>
                <c:pt idx="40277">
                  <c:v>1.1027710236744284</c:v>
                </c:pt>
                <c:pt idx="40278">
                  <c:v>1.1035230688296329</c:v>
                </c:pt>
                <c:pt idx="40279">
                  <c:v>1.1035152868975886</c:v>
                </c:pt>
                <c:pt idx="40280">
                  <c:v>1.1031980975305187</c:v>
                </c:pt>
                <c:pt idx="40281">
                  <c:v>1.1023548107728036</c:v>
                </c:pt>
                <c:pt idx="40282">
                  <c:v>1.1029012350173237</c:v>
                </c:pt>
                <c:pt idx="40283">
                  <c:v>1.1041976240963594</c:v>
                </c:pt>
                <c:pt idx="40284">
                  <c:v>1.1033815664371425</c:v>
                </c:pt>
                <c:pt idx="40285">
                  <c:v>1.1041404599719935</c:v>
                </c:pt>
                <c:pt idx="40286">
                  <c:v>1.1026563346419109</c:v>
                </c:pt>
                <c:pt idx="40287">
                  <c:v>1.1031938192561113</c:v>
                </c:pt>
                <c:pt idx="40288">
                  <c:v>1.1035761821674925</c:v>
                </c:pt>
                <c:pt idx="40289">
                  <c:v>1.1028032700274624</c:v>
                </c:pt>
                <c:pt idx="40290">
                  <c:v>1.1021510456834294</c:v>
                </c:pt>
                <c:pt idx="40291">
                  <c:v>1.1031289809496925</c:v>
                </c:pt>
                <c:pt idx="40292">
                  <c:v>1.1033952161835312</c:v>
                </c:pt>
                <c:pt idx="40293">
                  <c:v>1.1032937342615907</c:v>
                </c:pt>
                <c:pt idx="40294">
                  <c:v>1.1039783400207297</c:v>
                </c:pt>
                <c:pt idx="40295">
                  <c:v>1.1035534896334307</c:v>
                </c:pt>
                <c:pt idx="40296">
                  <c:v>1.103607893415351</c:v>
                </c:pt>
                <c:pt idx="40297">
                  <c:v>1.1029483609939807</c:v>
                </c:pt>
                <c:pt idx="40298">
                  <c:v>1.1016724359447585</c:v>
                </c:pt>
                <c:pt idx="40299">
                  <c:v>1.1040521512633286</c:v>
                </c:pt>
                <c:pt idx="40300">
                  <c:v>1.1026119766231335</c:v>
                </c:pt>
                <c:pt idx="40301">
                  <c:v>1.1031781802254355</c:v>
                </c:pt>
                <c:pt idx="40302">
                  <c:v>1.104199564632244</c:v>
                </c:pt>
                <c:pt idx="40303">
                  <c:v>1.1029490490399454</c:v>
                </c:pt>
                <c:pt idx="40304">
                  <c:v>1.1020559694198349</c:v>
                </c:pt>
                <c:pt idx="40305">
                  <c:v>1.1033550630514162</c:v>
                </c:pt>
                <c:pt idx="40306">
                  <c:v>1.103169871094178</c:v>
                </c:pt>
                <c:pt idx="40307">
                  <c:v>1.1021194797489771</c:v>
                </c:pt>
                <c:pt idx="40308">
                  <c:v>1.1038577150320315</c:v>
                </c:pt>
                <c:pt idx="40309">
                  <c:v>1.1025556712611795</c:v>
                </c:pt>
                <c:pt idx="40310">
                  <c:v>1.1028255983113553</c:v>
                </c:pt>
                <c:pt idx="40311">
                  <c:v>1.1036670907825572</c:v>
                </c:pt>
                <c:pt idx="40312">
                  <c:v>1.1029878490345681</c:v>
                </c:pt>
                <c:pt idx="40313">
                  <c:v>1.1022360101672837</c:v>
                </c:pt>
                <c:pt idx="40314">
                  <c:v>1.1023498836923515</c:v>
                </c:pt>
                <c:pt idx="40315">
                  <c:v>1.1027914248680046</c:v>
                </c:pt>
                <c:pt idx="40316">
                  <c:v>1.1039529948198608</c:v>
                </c:pt>
                <c:pt idx="40317">
                  <c:v>1.1031224264379151</c:v>
                </c:pt>
                <c:pt idx="40318">
                  <c:v>1.1034981083544981</c:v>
                </c:pt>
                <c:pt idx="40319">
                  <c:v>1.1031119702005605</c:v>
                </c:pt>
                <c:pt idx="40320">
                  <c:v>1.1037325109278355</c:v>
                </c:pt>
                <c:pt idx="40321">
                  <c:v>1.1025036681239855</c:v>
                </c:pt>
                <c:pt idx="40322">
                  <c:v>1.103288956958179</c:v>
                </c:pt>
                <c:pt idx="40323">
                  <c:v>1.1028705777542493</c:v>
                </c:pt>
                <c:pt idx="40324">
                  <c:v>1.102959037891369</c:v>
                </c:pt>
                <c:pt idx="40325">
                  <c:v>1.1032548898720198</c:v>
                </c:pt>
                <c:pt idx="40326">
                  <c:v>1.1026751559121242</c:v>
                </c:pt>
                <c:pt idx="40327">
                  <c:v>1.1034768547039007</c:v>
                </c:pt>
                <c:pt idx="40328">
                  <c:v>1.1031323445153867</c:v>
                </c:pt>
                <c:pt idx="40329">
                  <c:v>1.1024308919842969</c:v>
                </c:pt>
                <c:pt idx="40330">
                  <c:v>1.1033885998334294</c:v>
                </c:pt>
                <c:pt idx="40331">
                  <c:v>1.1044998022076138</c:v>
                </c:pt>
                <c:pt idx="40332">
                  <c:v>1.1030110851801715</c:v>
                </c:pt>
                <c:pt idx="40333">
                  <c:v>1.1025464634106932</c:v>
                </c:pt>
                <c:pt idx="40334">
                  <c:v>1.1028750521352022</c:v>
                </c:pt>
                <c:pt idx="40335">
                  <c:v>1.1038725285618731</c:v>
                </c:pt>
                <c:pt idx="40336">
                  <c:v>1.1027011891547245</c:v>
                </c:pt>
                <c:pt idx="40337">
                  <c:v>1.1026307739369841</c:v>
                </c:pt>
                <c:pt idx="40338">
                  <c:v>1.103061914339152</c:v>
                </c:pt>
                <c:pt idx="40339">
                  <c:v>1.1035752849775793</c:v>
                </c:pt>
                <c:pt idx="40340">
                  <c:v>1.1034397365600805</c:v>
                </c:pt>
                <c:pt idx="40341">
                  <c:v>1.1034141420232402</c:v>
                </c:pt>
                <c:pt idx="40342">
                  <c:v>1.1039341307864734</c:v>
                </c:pt>
                <c:pt idx="40343">
                  <c:v>1.1033885998334294</c:v>
                </c:pt>
                <c:pt idx="40344">
                  <c:v>1.1033399160617445</c:v>
                </c:pt>
                <c:pt idx="40345">
                  <c:v>1.1029587603967614</c:v>
                </c:pt>
                <c:pt idx="40346">
                  <c:v>1.104058567171541</c:v>
                </c:pt>
                <c:pt idx="40347">
                  <c:v>1.1039894236839989</c:v>
                </c:pt>
                <c:pt idx="40348">
                  <c:v>1.102944764686868</c:v>
                </c:pt>
                <c:pt idx="40349">
                  <c:v>1.1036804772840909</c:v>
                </c:pt>
                <c:pt idx="40350">
                  <c:v>1.1038632501689427</c:v>
                </c:pt>
                <c:pt idx="40351">
                  <c:v>1.1039586230357834</c:v>
                </c:pt>
                <c:pt idx="40352">
                  <c:v>1.1030463748085551</c:v>
                </c:pt>
                <c:pt idx="40353">
                  <c:v>1.1037012735244116</c:v>
                </c:pt>
                <c:pt idx="40354">
                  <c:v>1.1033914395560696</c:v>
                </c:pt>
                <c:pt idx="40355">
                  <c:v>1.1016637658483612</c:v>
                </c:pt>
                <c:pt idx="40356">
                  <c:v>1.1026166658420253</c:v>
                </c:pt>
                <c:pt idx="40357">
                  <c:v>1.1029805941742545</c:v>
                </c:pt>
                <c:pt idx="40358">
                  <c:v>1.1027775021176902</c:v>
                </c:pt>
                <c:pt idx="40359">
                  <c:v>1.1043763994783586</c:v>
                </c:pt>
                <c:pt idx="40360">
                  <c:v>1.102614915304176</c:v>
                </c:pt>
                <c:pt idx="40361">
                  <c:v>1.1040245533221498</c:v>
                </c:pt>
                <c:pt idx="40362">
                  <c:v>1.1045228394697608</c:v>
                </c:pt>
                <c:pt idx="40363">
                  <c:v>1.1043068444393804</c:v>
                </c:pt>
                <c:pt idx="40364">
                  <c:v>1.1029007916422466</c:v>
                </c:pt>
                <c:pt idx="40365">
                  <c:v>1.1031788134694072</c:v>
                </c:pt>
                <c:pt idx="40366">
                  <c:v>1.102058849877555</c:v>
                </c:pt>
                <c:pt idx="40367">
                  <c:v>1.1021043570661584</c:v>
                </c:pt>
                <c:pt idx="40368">
                  <c:v>1.1027872352097765</c:v>
                </c:pt>
                <c:pt idx="40369">
                  <c:v>1.102895458949372</c:v>
                </c:pt>
                <c:pt idx="40370">
                  <c:v>1.1032220757221343</c:v>
                </c:pt>
                <c:pt idx="40371">
                  <c:v>1.1029518193659589</c:v>
                </c:pt>
                <c:pt idx="40372">
                  <c:v>1.1030772690845758</c:v>
                </c:pt>
                <c:pt idx="40373">
                  <c:v>1.1031729339593368</c:v>
                </c:pt>
                <c:pt idx="40374">
                  <c:v>1.1040387725417764</c:v>
                </c:pt>
                <c:pt idx="40375">
                  <c:v>1.1037858189230614</c:v>
                </c:pt>
                <c:pt idx="40376">
                  <c:v>1.1037470126612314</c:v>
                </c:pt>
                <c:pt idx="40377">
                  <c:v>1.1029345933510455</c:v>
                </c:pt>
                <c:pt idx="40378">
                  <c:v>1.1032956061576142</c:v>
                </c:pt>
                <c:pt idx="40379">
                  <c:v>1.1039578356863393</c:v>
                </c:pt>
                <c:pt idx="40380">
                  <c:v>1.1031583114939874</c:v>
                </c:pt>
                <c:pt idx="40381">
                  <c:v>1.1025183226847797</c:v>
                </c:pt>
                <c:pt idx="40382">
                  <c:v>1.1031282375403741</c:v>
                </c:pt>
                <c:pt idx="40383">
                  <c:v>1.1036427304484402</c:v>
                </c:pt>
                <c:pt idx="40384">
                  <c:v>1.1027662930474169</c:v>
                </c:pt>
                <c:pt idx="40385">
                  <c:v>1.10246409376536</c:v>
                </c:pt>
                <c:pt idx="40386">
                  <c:v>1.1046683281493899</c:v>
                </c:pt>
                <c:pt idx="40387">
                  <c:v>1.1041868726132984</c:v>
                </c:pt>
                <c:pt idx="40388">
                  <c:v>1.103954883838697</c:v>
                </c:pt>
                <c:pt idx="40389">
                  <c:v>1.103241231453187</c:v>
                </c:pt>
                <c:pt idx="40390">
                  <c:v>1.1032565333098434</c:v>
                </c:pt>
                <c:pt idx="40391">
                  <c:v>1.1018624176404299</c:v>
                </c:pt>
                <c:pt idx="40392">
                  <c:v>1.1029203533377003</c:v>
                </c:pt>
                <c:pt idx="40393">
                  <c:v>1.103346358513033</c:v>
                </c:pt>
                <c:pt idx="40394">
                  <c:v>1.1029952829949035</c:v>
                </c:pt>
                <c:pt idx="40395">
                  <c:v>1.1037217582057033</c:v>
                </c:pt>
                <c:pt idx="40396">
                  <c:v>1.1036060543337118</c:v>
                </c:pt>
                <c:pt idx="40397">
                  <c:v>1.1033779796286598</c:v>
                </c:pt>
                <c:pt idx="40398">
                  <c:v>1.1031123694623852</c:v>
                </c:pt>
                <c:pt idx="40399">
                  <c:v>1.1037955347865431</c:v>
                </c:pt>
                <c:pt idx="40400">
                  <c:v>1.1035659965794959</c:v>
                </c:pt>
                <c:pt idx="40401">
                  <c:v>1.1031820831384671</c:v>
                </c:pt>
                <c:pt idx="40402">
                  <c:v>1.1024535315481514</c:v>
                </c:pt>
                <c:pt idx="40403">
                  <c:v>1.1045733137392595</c:v>
                </c:pt>
                <c:pt idx="40404">
                  <c:v>1.1041869608705432</c:v>
                </c:pt>
                <c:pt idx="40405">
                  <c:v>1.1035276369853964</c:v>
                </c:pt>
                <c:pt idx="40406">
                  <c:v>1.1020175986282985</c:v>
                </c:pt>
                <c:pt idx="40407">
                  <c:v>1.1039057825219849</c:v>
                </c:pt>
                <c:pt idx="40408">
                  <c:v>1.103538852825406</c:v>
                </c:pt>
                <c:pt idx="40409">
                  <c:v>1.1029592247033171</c:v>
                </c:pt>
                <c:pt idx="40410">
                  <c:v>1.1046465633185643</c:v>
                </c:pt>
                <c:pt idx="40411">
                  <c:v>1.1032290993136538</c:v>
                </c:pt>
                <c:pt idx="40412">
                  <c:v>1.1021981003427532</c:v>
                </c:pt>
                <c:pt idx="40413">
                  <c:v>1.1023579106839341</c:v>
                </c:pt>
                <c:pt idx="40414">
                  <c:v>1.1024090746828894</c:v>
                </c:pt>
                <c:pt idx="40415">
                  <c:v>1.1020237543782658</c:v>
                </c:pt>
                <c:pt idx="40416">
                  <c:v>1.1019495040390914</c:v>
                </c:pt>
                <c:pt idx="40417">
                  <c:v>1.1025087156274771</c:v>
                </c:pt>
                <c:pt idx="40418">
                  <c:v>1.1022758347089303</c:v>
                </c:pt>
                <c:pt idx="40419">
                  <c:v>1.1027864897528141</c:v>
                </c:pt>
                <c:pt idx="40420">
                  <c:v>1.1038402699285175</c:v>
                </c:pt>
                <c:pt idx="40421">
                  <c:v>1.103031615696624</c:v>
                </c:pt>
                <c:pt idx="40422">
                  <c:v>1.1031616975186582</c:v>
                </c:pt>
                <c:pt idx="40423">
                  <c:v>1.1044948102908485</c:v>
                </c:pt>
                <c:pt idx="40424">
                  <c:v>1.1032834180845248</c:v>
                </c:pt>
                <c:pt idx="40425">
                  <c:v>1.1033401167432924</c:v>
                </c:pt>
                <c:pt idx="40426">
                  <c:v>1.1035582468525806</c:v>
                </c:pt>
                <c:pt idx="40427">
                  <c:v>1.1027965793692487</c:v>
                </c:pt>
                <c:pt idx="40428">
                  <c:v>1.1033821389455973</c:v>
                </c:pt>
                <c:pt idx="40429">
                  <c:v>1.1026617888913903</c:v>
                </c:pt>
                <c:pt idx="40430">
                  <c:v>1.1038469498992847</c:v>
                </c:pt>
                <c:pt idx="40431">
                  <c:v>1.1037717488680621</c:v>
                </c:pt>
                <c:pt idx="40432">
                  <c:v>1.1026685618990215</c:v>
                </c:pt>
                <c:pt idx="40433">
                  <c:v>1.103490628541377</c:v>
                </c:pt>
                <c:pt idx="40434">
                  <c:v>1.1039982967592183</c:v>
                </c:pt>
                <c:pt idx="40435">
                  <c:v>1.1039631080283079</c:v>
                </c:pt>
                <c:pt idx="40436">
                  <c:v>1.1038981653141653</c:v>
                </c:pt>
                <c:pt idx="40437">
                  <c:v>1.1021471693911171</c:v>
                </c:pt>
                <c:pt idx="40438">
                  <c:v>1.10229148350053</c:v>
                </c:pt>
                <c:pt idx="40439">
                  <c:v>1.1034798671265575</c:v>
                </c:pt>
                <c:pt idx="40440">
                  <c:v>1.103401115673319</c:v>
                </c:pt>
                <c:pt idx="40441">
                  <c:v>1.1027195815116875</c:v>
                </c:pt>
                <c:pt idx="40442">
                  <c:v>1.1027320002532923</c:v>
                </c:pt>
                <c:pt idx="40443">
                  <c:v>1.1030955464619967</c:v>
                </c:pt>
                <c:pt idx="40444">
                  <c:v>1.1031389208514488</c:v>
                </c:pt>
                <c:pt idx="40445">
                  <c:v>1.1034407313047521</c:v>
                </c:pt>
                <c:pt idx="40446">
                  <c:v>1.1028973177075962</c:v>
                </c:pt>
                <c:pt idx="40447">
                  <c:v>1.1021268493513614</c:v>
                </c:pt>
                <c:pt idx="40448">
                  <c:v>1.1041615582242124</c:v>
                </c:pt>
                <c:pt idx="40449">
                  <c:v>1.1018883173726182</c:v>
                </c:pt>
                <c:pt idx="40450">
                  <c:v>1.1031443571971355</c:v>
                </c:pt>
                <c:pt idx="40451">
                  <c:v>1.1042493140556164</c:v>
                </c:pt>
                <c:pt idx="40452">
                  <c:v>1.1029076171390497</c:v>
                </c:pt>
                <c:pt idx="40453">
                  <c:v>1.1035098383629744</c:v>
                </c:pt>
                <c:pt idx="40454">
                  <c:v>1.10349085554087</c:v>
                </c:pt>
                <c:pt idx="40455">
                  <c:v>1.1031868651767178</c:v>
                </c:pt>
                <c:pt idx="40456">
                  <c:v>1.102460691471312</c:v>
                </c:pt>
                <c:pt idx="40457">
                  <c:v>1.1037998760640995</c:v>
                </c:pt>
                <c:pt idx="40458">
                  <c:v>1.1024348167397864</c:v>
                </c:pt>
                <c:pt idx="40459">
                  <c:v>1.1029101629159388</c:v>
                </c:pt>
                <c:pt idx="40460">
                  <c:v>1.102736655865711</c:v>
                </c:pt>
                <c:pt idx="40461">
                  <c:v>1.1029346007140874</c:v>
                </c:pt>
                <c:pt idx="40462">
                  <c:v>1.1038412330333129</c:v>
                </c:pt>
                <c:pt idx="40463">
                  <c:v>1.1037509626058528</c:v>
                </c:pt>
                <c:pt idx="40464">
                  <c:v>1.1027287602239988</c:v>
                </c:pt>
                <c:pt idx="40465">
                  <c:v>1.1037664584389799</c:v>
                </c:pt>
                <c:pt idx="40466">
                  <c:v>1.1038238240206593</c:v>
                </c:pt>
                <c:pt idx="40467">
                  <c:v>1.1035041759302275</c:v>
                </c:pt>
                <c:pt idx="40468">
                  <c:v>1.1030221035888623</c:v>
                </c:pt>
                <c:pt idx="40469">
                  <c:v>1.1042714082794614</c:v>
                </c:pt>
                <c:pt idx="40470">
                  <c:v>1.1042549847649163</c:v>
                </c:pt>
                <c:pt idx="40471">
                  <c:v>1.1035777185483375</c:v>
                </c:pt>
                <c:pt idx="40472">
                  <c:v>1.1038407307379063</c:v>
                </c:pt>
                <c:pt idx="40473">
                  <c:v>1.1031332125336628</c:v>
                </c:pt>
                <c:pt idx="40474">
                  <c:v>1.102534810024745</c:v>
                </c:pt>
                <c:pt idx="40475">
                  <c:v>1.1032170142487661</c:v>
                </c:pt>
                <c:pt idx="40476">
                  <c:v>1.1029988114915907</c:v>
                </c:pt>
                <c:pt idx="40477">
                  <c:v>1.1033456023602066</c:v>
                </c:pt>
                <c:pt idx="40478">
                  <c:v>1.1027751919204924</c:v>
                </c:pt>
                <c:pt idx="40479">
                  <c:v>1.1024624627675697</c:v>
                </c:pt>
                <c:pt idx="40480">
                  <c:v>1.1027352065970135</c:v>
                </c:pt>
                <c:pt idx="40481">
                  <c:v>1.1017720180115069</c:v>
                </c:pt>
                <c:pt idx="40482">
                  <c:v>1.1033895396807032</c:v>
                </c:pt>
                <c:pt idx="40483">
                  <c:v>1.1032662404914353</c:v>
                </c:pt>
                <c:pt idx="40484">
                  <c:v>1.104078101033042</c:v>
                </c:pt>
                <c:pt idx="40485">
                  <c:v>1.1030330759046478</c:v>
                </c:pt>
                <c:pt idx="40486">
                  <c:v>1.1025221071815103</c:v>
                </c:pt>
                <c:pt idx="40487">
                  <c:v>1.1030733208208874</c:v>
                </c:pt>
                <c:pt idx="40488">
                  <c:v>1.1029725747724075</c:v>
                </c:pt>
                <c:pt idx="40489">
                  <c:v>1.1031682211568903</c:v>
                </c:pt>
                <c:pt idx="40490">
                  <c:v>1.1023678802901673</c:v>
                </c:pt>
                <c:pt idx="40491">
                  <c:v>1.1027766845978295</c:v>
                </c:pt>
                <c:pt idx="40492">
                  <c:v>1.1029354211414972</c:v>
                </c:pt>
                <c:pt idx="40493">
                  <c:v>1.1026948702766797</c:v>
                </c:pt>
                <c:pt idx="40494">
                  <c:v>1.1033679471697218</c:v>
                </c:pt>
                <c:pt idx="40495">
                  <c:v>1.1028642929768817</c:v>
                </c:pt>
                <c:pt idx="40496">
                  <c:v>1.1023172177607705</c:v>
                </c:pt>
                <c:pt idx="40497">
                  <c:v>1.1042757039994224</c:v>
                </c:pt>
                <c:pt idx="40498">
                  <c:v>1.102888818509304</c:v>
                </c:pt>
                <c:pt idx="40499">
                  <c:v>1.1039126436976427</c:v>
                </c:pt>
                <c:pt idx="40500">
                  <c:v>1.1032425200442042</c:v>
                </c:pt>
                <c:pt idx="40501">
                  <c:v>1.1025393786388491</c:v>
                </c:pt>
                <c:pt idx="40502">
                  <c:v>1.1039070680994398</c:v>
                </c:pt>
                <c:pt idx="40503">
                  <c:v>1.1030618824538079</c:v>
                </c:pt>
                <c:pt idx="40504">
                  <c:v>1.1028126157192426</c:v>
                </c:pt>
                <c:pt idx="40505">
                  <c:v>1.1033207857379108</c:v>
                </c:pt>
                <c:pt idx="40506">
                  <c:v>1.1030379075936259</c:v>
                </c:pt>
                <c:pt idx="40507">
                  <c:v>1.1036559094604872</c:v>
                </c:pt>
                <c:pt idx="40508">
                  <c:v>1.1042388485824355</c:v>
                </c:pt>
                <c:pt idx="40509">
                  <c:v>1.1033253422493798</c:v>
                </c:pt>
                <c:pt idx="40510">
                  <c:v>1.1028375016301153</c:v>
                </c:pt>
                <c:pt idx="40511">
                  <c:v>1.1033016753504139</c:v>
                </c:pt>
                <c:pt idx="40512">
                  <c:v>1.1022893288894859</c:v>
                </c:pt>
                <c:pt idx="40513">
                  <c:v>1.1030968298191317</c:v>
                </c:pt>
                <c:pt idx="40514">
                  <c:v>1.1026728560858476</c:v>
                </c:pt>
                <c:pt idx="40515">
                  <c:v>1.1030508475724741</c:v>
                </c:pt>
                <c:pt idx="40516">
                  <c:v>1.1024310267211301</c:v>
                </c:pt>
                <c:pt idx="40517">
                  <c:v>1.1022336490661686</c:v>
                </c:pt>
                <c:pt idx="40518">
                  <c:v>1.10340734652559</c:v>
                </c:pt>
                <c:pt idx="40519">
                  <c:v>1.104344677671538</c:v>
                </c:pt>
                <c:pt idx="40520">
                  <c:v>1.102856573019859</c:v>
                </c:pt>
                <c:pt idx="40521">
                  <c:v>1.1031490505194059</c:v>
                </c:pt>
                <c:pt idx="40522">
                  <c:v>1.1038153562194946</c:v>
                </c:pt>
                <c:pt idx="40523">
                  <c:v>1.1047752340783563</c:v>
                </c:pt>
                <c:pt idx="40524">
                  <c:v>1.1033842429145764</c:v>
                </c:pt>
                <c:pt idx="40525">
                  <c:v>1.1039366194510851</c:v>
                </c:pt>
                <c:pt idx="40526">
                  <c:v>1.1027461727586532</c:v>
                </c:pt>
                <c:pt idx="40527">
                  <c:v>1.1020805915082381</c:v>
                </c:pt>
                <c:pt idx="40528">
                  <c:v>1.1026744931956594</c:v>
                </c:pt>
                <c:pt idx="40529">
                  <c:v>1.1023159185710625</c:v>
                </c:pt>
                <c:pt idx="40530">
                  <c:v>1.1014493881758043</c:v>
                </c:pt>
                <c:pt idx="40531">
                  <c:v>1.103206294253827</c:v>
                </c:pt>
                <c:pt idx="40532">
                  <c:v>1.1025190725525109</c:v>
                </c:pt>
                <c:pt idx="40533">
                  <c:v>1.1030076873354171</c:v>
                </c:pt>
                <c:pt idx="40534">
                  <c:v>1.1043607998230973</c:v>
                </c:pt>
                <c:pt idx="40535">
                  <c:v>1.1033427450618924</c:v>
                </c:pt>
                <c:pt idx="40536">
                  <c:v>1.1023263850459344</c:v>
                </c:pt>
                <c:pt idx="40537">
                  <c:v>1.1034784226379573</c:v>
                </c:pt>
                <c:pt idx="40538">
                  <c:v>1.103260415963031</c:v>
                </c:pt>
                <c:pt idx="40539">
                  <c:v>1.1038656850118951</c:v>
                </c:pt>
                <c:pt idx="40540">
                  <c:v>1.1028309916050076</c:v>
                </c:pt>
                <c:pt idx="40541">
                  <c:v>1.1037468155946837</c:v>
                </c:pt>
                <c:pt idx="40542">
                  <c:v>1.1024491294936389</c:v>
                </c:pt>
                <c:pt idx="40543">
                  <c:v>1.1024022038716776</c:v>
                </c:pt>
                <c:pt idx="40544">
                  <c:v>1.1038483430627506</c:v>
                </c:pt>
                <c:pt idx="40545">
                  <c:v>1.1032755391329869</c:v>
                </c:pt>
                <c:pt idx="40546">
                  <c:v>1.1031814304007488</c:v>
                </c:pt>
                <c:pt idx="40547">
                  <c:v>1.101889446739619</c:v>
                </c:pt>
                <c:pt idx="40548">
                  <c:v>1.1037474591924752</c:v>
                </c:pt>
                <c:pt idx="40549">
                  <c:v>1.1030123384039914</c:v>
                </c:pt>
                <c:pt idx="40550">
                  <c:v>1.1034569406771784</c:v>
                </c:pt>
                <c:pt idx="40551">
                  <c:v>1.1032857487916976</c:v>
                </c:pt>
                <c:pt idx="40552">
                  <c:v>1.102653234864158</c:v>
                </c:pt>
                <c:pt idx="40553">
                  <c:v>1.1024341445793784</c:v>
                </c:pt>
                <c:pt idx="40554">
                  <c:v>1.1034660193698034</c:v>
                </c:pt>
                <c:pt idx="40555">
                  <c:v>1.1037686333388566</c:v>
                </c:pt>
                <c:pt idx="40556">
                  <c:v>1.1027921353879602</c:v>
                </c:pt>
                <c:pt idx="40557">
                  <c:v>1.1021767054730471</c:v>
                </c:pt>
                <c:pt idx="40558">
                  <c:v>1.1025027384844337</c:v>
                </c:pt>
                <c:pt idx="40559">
                  <c:v>1.1039022721994804</c:v>
                </c:pt>
                <c:pt idx="40560">
                  <c:v>1.102664801764375</c:v>
                </c:pt>
                <c:pt idx="40561">
                  <c:v>1.1023053716062281</c:v>
                </c:pt>
                <c:pt idx="40562">
                  <c:v>1.101556865022665</c:v>
                </c:pt>
                <c:pt idx="40563">
                  <c:v>1.1025566288012227</c:v>
                </c:pt>
                <c:pt idx="40564">
                  <c:v>1.1043730137880188</c:v>
                </c:pt>
                <c:pt idx="40565">
                  <c:v>1.1022965852056892</c:v>
                </c:pt>
                <c:pt idx="40566">
                  <c:v>1.1022168886953256</c:v>
                </c:pt>
                <c:pt idx="40567">
                  <c:v>1.1034149301179741</c:v>
                </c:pt>
                <c:pt idx="40568">
                  <c:v>1.1027417388949079</c:v>
                </c:pt>
                <c:pt idx="40569">
                  <c:v>1.103788212774296</c:v>
                </c:pt>
                <c:pt idx="40570">
                  <c:v>1.1033005326859457</c:v>
                </c:pt>
                <c:pt idx="40571">
                  <c:v>1.1028231582677481</c:v>
                </c:pt>
                <c:pt idx="40572">
                  <c:v>1.1024787742076327</c:v>
                </c:pt>
                <c:pt idx="40573">
                  <c:v>1.1035031475019634</c:v>
                </c:pt>
                <c:pt idx="40574">
                  <c:v>1.1034807002917175</c:v>
                </c:pt>
                <c:pt idx="40575">
                  <c:v>1.1035705938343658</c:v>
                </c:pt>
                <c:pt idx="40576">
                  <c:v>1.1034391560819368</c:v>
                </c:pt>
                <c:pt idx="40577">
                  <c:v>1.102655386977019</c:v>
                </c:pt>
                <c:pt idx="40578">
                  <c:v>1.1033056108512826</c:v>
                </c:pt>
                <c:pt idx="40579">
                  <c:v>1.1027961698696731</c:v>
                </c:pt>
                <c:pt idx="40580">
                  <c:v>1.1037600245810366</c:v>
                </c:pt>
                <c:pt idx="40581">
                  <c:v>1.1033198460091322</c:v>
                </c:pt>
                <c:pt idx="40582">
                  <c:v>1.1039317840381153</c:v>
                </c:pt>
                <c:pt idx="40583">
                  <c:v>1.1024564647395929</c:v>
                </c:pt>
                <c:pt idx="40584">
                  <c:v>1.1039942332061612</c:v>
                </c:pt>
                <c:pt idx="40585">
                  <c:v>1.104473276693904</c:v>
                </c:pt>
                <c:pt idx="40586">
                  <c:v>1.1036859327206769</c:v>
                </c:pt>
                <c:pt idx="40587">
                  <c:v>1.1028272425395409</c:v>
                </c:pt>
                <c:pt idx="40588">
                  <c:v>1.1017786317045715</c:v>
                </c:pt>
                <c:pt idx="40589">
                  <c:v>1.1027093517207829</c:v>
                </c:pt>
                <c:pt idx="40590">
                  <c:v>1.1024811933077736</c:v>
                </c:pt>
                <c:pt idx="40591">
                  <c:v>1.1029723049837485</c:v>
                </c:pt>
                <c:pt idx="40592">
                  <c:v>1.1026501518413194</c:v>
                </c:pt>
                <c:pt idx="40593">
                  <c:v>1.1039523224267043</c:v>
                </c:pt>
                <c:pt idx="40594">
                  <c:v>1.1031945192017742</c:v>
                </c:pt>
                <c:pt idx="40595">
                  <c:v>1.1037702038691548</c:v>
                </c:pt>
                <c:pt idx="40596">
                  <c:v>1.1026581292104602</c:v>
                </c:pt>
                <c:pt idx="40597">
                  <c:v>1.1038816525227488</c:v>
                </c:pt>
                <c:pt idx="40598">
                  <c:v>1.1028205823681774</c:v>
                </c:pt>
                <c:pt idx="40599">
                  <c:v>1.1028886250885417</c:v>
                </c:pt>
                <c:pt idx="40600">
                  <c:v>1.1014642327946511</c:v>
                </c:pt>
                <c:pt idx="40601">
                  <c:v>1.10477586628198</c:v>
                </c:pt>
                <c:pt idx="40602">
                  <c:v>1.1035606426181868</c:v>
                </c:pt>
                <c:pt idx="40603">
                  <c:v>1.1042304859252159</c:v>
                </c:pt>
                <c:pt idx="40604">
                  <c:v>1.1033277982109975</c:v>
                </c:pt>
                <c:pt idx="40605">
                  <c:v>1.1024041958927291</c:v>
                </c:pt>
                <c:pt idx="40606">
                  <c:v>1.1037185869410262</c:v>
                </c:pt>
                <c:pt idx="40607">
                  <c:v>1.1025406429205835</c:v>
                </c:pt>
                <c:pt idx="40608">
                  <c:v>1.1034941340283286</c:v>
                </c:pt>
                <c:pt idx="40609">
                  <c:v>1.1034760762787379</c:v>
                </c:pt>
                <c:pt idx="40610">
                  <c:v>1.1030358738946249</c:v>
                </c:pt>
                <c:pt idx="40611">
                  <c:v>1.1028336065064048</c:v>
                </c:pt>
                <c:pt idx="40612">
                  <c:v>1.1034633935455269</c:v>
                </c:pt>
                <c:pt idx="40613">
                  <c:v>1.1036364501575524</c:v>
                </c:pt>
                <c:pt idx="40614">
                  <c:v>1.1034433407979924</c:v>
                </c:pt>
                <c:pt idx="40615">
                  <c:v>1.1030516252700799</c:v>
                </c:pt>
                <c:pt idx="40616">
                  <c:v>1.102917243483033</c:v>
                </c:pt>
                <c:pt idx="40617">
                  <c:v>1.1032614681775124</c:v>
                </c:pt>
                <c:pt idx="40618">
                  <c:v>1.1049528036120211</c:v>
                </c:pt>
                <c:pt idx="40619">
                  <c:v>1.10255902919648</c:v>
                </c:pt>
                <c:pt idx="40620">
                  <c:v>1.1029150029392283</c:v>
                </c:pt>
                <c:pt idx="40621">
                  <c:v>1.1034139496961479</c:v>
                </c:pt>
                <c:pt idx="40622">
                  <c:v>1.1026694903918732</c:v>
                </c:pt>
                <c:pt idx="40623">
                  <c:v>1.1031300807500541</c:v>
                </c:pt>
                <c:pt idx="40624">
                  <c:v>1.1041224782982875</c:v>
                </c:pt>
                <c:pt idx="40625">
                  <c:v>1.102986308906617</c:v>
                </c:pt>
                <c:pt idx="40626">
                  <c:v>1.1030906879939339</c:v>
                </c:pt>
                <c:pt idx="40627">
                  <c:v>1.1021404859440436</c:v>
                </c:pt>
                <c:pt idx="40628">
                  <c:v>1.1038747138866283</c:v>
                </c:pt>
                <c:pt idx="40629">
                  <c:v>1.1024056313963417</c:v>
                </c:pt>
                <c:pt idx="40630">
                  <c:v>1.1027872352097765</c:v>
                </c:pt>
                <c:pt idx="40631">
                  <c:v>1.1021455028895277</c:v>
                </c:pt>
                <c:pt idx="40632">
                  <c:v>1.1018659573406027</c:v>
                </c:pt>
                <c:pt idx="40633">
                  <c:v>1.1030196022396366</c:v>
                </c:pt>
                <c:pt idx="40634">
                  <c:v>1.1029623915152895</c:v>
                </c:pt>
                <c:pt idx="40635">
                  <c:v>1.104242910469758</c:v>
                </c:pt>
                <c:pt idx="40636">
                  <c:v>1.102250343333242</c:v>
                </c:pt>
                <c:pt idx="40637">
                  <c:v>1.1021296304757415</c:v>
                </c:pt>
                <c:pt idx="40638">
                  <c:v>1.1033514576208721</c:v>
                </c:pt>
                <c:pt idx="40639">
                  <c:v>1.1031294795684674</c:v>
                </c:pt>
                <c:pt idx="40640">
                  <c:v>1.1035578200836635</c:v>
                </c:pt>
                <c:pt idx="40641">
                  <c:v>1.1033988110885573</c:v>
                </c:pt>
                <c:pt idx="40642">
                  <c:v>1.102675519026308</c:v>
                </c:pt>
                <c:pt idx="40643">
                  <c:v>1.1040128469639801</c:v>
                </c:pt>
                <c:pt idx="40644">
                  <c:v>1.1023621380470641</c:v>
                </c:pt>
                <c:pt idx="40645">
                  <c:v>1.1032590873823982</c:v>
                </c:pt>
                <c:pt idx="40646">
                  <c:v>1.1025250015870662</c:v>
                </c:pt>
                <c:pt idx="40647">
                  <c:v>1.1030906879939342</c:v>
                </c:pt>
                <c:pt idx="40648">
                  <c:v>1.1024157591765795</c:v>
                </c:pt>
                <c:pt idx="40649">
                  <c:v>1.1026396113848569</c:v>
                </c:pt>
                <c:pt idx="40650">
                  <c:v>1.1040122606547982</c:v>
                </c:pt>
                <c:pt idx="40651">
                  <c:v>1.1037707457574473</c:v>
                </c:pt>
                <c:pt idx="40652">
                  <c:v>1.1028412632787945</c:v>
                </c:pt>
                <c:pt idx="40653">
                  <c:v>1.1037252240858895</c:v>
                </c:pt>
                <c:pt idx="40654">
                  <c:v>1.1034025887761021</c:v>
                </c:pt>
                <c:pt idx="40655">
                  <c:v>1.1036394184988467</c:v>
                </c:pt>
                <c:pt idx="40656">
                  <c:v>1.1039173200333403</c:v>
                </c:pt>
                <c:pt idx="40657">
                  <c:v>1.1034996038596618</c:v>
                </c:pt>
                <c:pt idx="40658">
                  <c:v>1.101914810274476</c:v>
                </c:pt>
                <c:pt idx="40659">
                  <c:v>1.1026908981841934</c:v>
                </c:pt>
                <c:pt idx="40660">
                  <c:v>1.1030109752057948</c:v>
                </c:pt>
                <c:pt idx="40661">
                  <c:v>1.102162898761712</c:v>
                </c:pt>
                <c:pt idx="40662">
                  <c:v>1.1022577546338825</c:v>
                </c:pt>
                <c:pt idx="40663">
                  <c:v>1.1028383828998012</c:v>
                </c:pt>
                <c:pt idx="40664">
                  <c:v>1.1037916194054591</c:v>
                </c:pt>
                <c:pt idx="40665">
                  <c:v>1.1026207240659756</c:v>
                </c:pt>
                <c:pt idx="40666">
                  <c:v>1.1022498936095508</c:v>
                </c:pt>
                <c:pt idx="40667">
                  <c:v>1.1030697432834444</c:v>
                </c:pt>
                <c:pt idx="40668">
                  <c:v>1.1024823252772029</c:v>
                </c:pt>
                <c:pt idx="40669">
                  <c:v>1.1030880928823887</c:v>
                </c:pt>
                <c:pt idx="40670">
                  <c:v>1.1033427593361629</c:v>
                </c:pt>
                <c:pt idx="40671">
                  <c:v>1.1028959640232563</c:v>
                </c:pt>
                <c:pt idx="40672">
                  <c:v>1.1032925341054503</c:v>
                </c:pt>
                <c:pt idx="40673">
                  <c:v>1.1030671745729097</c:v>
                </c:pt>
                <c:pt idx="40674">
                  <c:v>1.1033529959061836</c:v>
                </c:pt>
                <c:pt idx="40675">
                  <c:v>1.1032808470717468</c:v>
                </c:pt>
                <c:pt idx="40676">
                  <c:v>1.1031982584150519</c:v>
                </c:pt>
                <c:pt idx="40677">
                  <c:v>1.1028763587076167</c:v>
                </c:pt>
                <c:pt idx="40678">
                  <c:v>1.10330752251741</c:v>
                </c:pt>
                <c:pt idx="40679">
                  <c:v>1.1039151161263256</c:v>
                </c:pt>
                <c:pt idx="40680">
                  <c:v>1.1031074182915126</c:v>
                </c:pt>
                <c:pt idx="40681">
                  <c:v>1.1038689117674707</c:v>
                </c:pt>
                <c:pt idx="40682">
                  <c:v>1.1023135234880816</c:v>
                </c:pt>
                <c:pt idx="40683">
                  <c:v>1.102982538196901</c:v>
                </c:pt>
                <c:pt idx="40684">
                  <c:v>1.1020367822060084</c:v>
                </c:pt>
                <c:pt idx="40685">
                  <c:v>1.1014410998300046</c:v>
                </c:pt>
                <c:pt idx="40686">
                  <c:v>1.1032217990581741</c:v>
                </c:pt>
                <c:pt idx="40687">
                  <c:v>1.1028899315003904</c:v>
                </c:pt>
                <c:pt idx="40688">
                  <c:v>1.1025020420773743</c:v>
                </c:pt>
                <c:pt idx="40689">
                  <c:v>1.1043074334344722</c:v>
                </c:pt>
                <c:pt idx="40690">
                  <c:v>1.1031419069584583</c:v>
                </c:pt>
                <c:pt idx="40691">
                  <c:v>1.103194299990822</c:v>
                </c:pt>
                <c:pt idx="40692">
                  <c:v>1.1035612441794536</c:v>
                </c:pt>
                <c:pt idx="40693">
                  <c:v>1.1030748502147363</c:v>
                </c:pt>
                <c:pt idx="40694">
                  <c:v>1.1039213826464589</c:v>
                </c:pt>
                <c:pt idx="40695">
                  <c:v>1.103841880585835</c:v>
                </c:pt>
                <c:pt idx="40696">
                  <c:v>1.1030671745729099</c:v>
                </c:pt>
                <c:pt idx="40697">
                  <c:v>1.1044181803517901</c:v>
                </c:pt>
                <c:pt idx="40698">
                  <c:v>1.1031526629206558</c:v>
                </c:pt>
                <c:pt idx="40699">
                  <c:v>1.102451081164102</c:v>
                </c:pt>
                <c:pt idx="40700">
                  <c:v>1.1035887462250999</c:v>
                </c:pt>
                <c:pt idx="40701">
                  <c:v>1.102287130965391</c:v>
                </c:pt>
                <c:pt idx="40702">
                  <c:v>1.1035171626298867</c:v>
                </c:pt>
                <c:pt idx="40703">
                  <c:v>1.1018995338115667</c:v>
                </c:pt>
                <c:pt idx="40704">
                  <c:v>1.1031340857930014</c:v>
                </c:pt>
                <c:pt idx="40705">
                  <c:v>1.1034834121498049</c:v>
                </c:pt>
                <c:pt idx="40706">
                  <c:v>1.1028113340233108</c:v>
                </c:pt>
                <c:pt idx="40707">
                  <c:v>1.102696826178402</c:v>
                </c:pt>
                <c:pt idx="40708">
                  <c:v>1.1021326398579652</c:v>
                </c:pt>
                <c:pt idx="40709">
                  <c:v>1.1033173910945282</c:v>
                </c:pt>
                <c:pt idx="40710">
                  <c:v>1.1023622153857195</c:v>
                </c:pt>
                <c:pt idx="40711">
                  <c:v>1.1015771631715938</c:v>
                </c:pt>
                <c:pt idx="40712">
                  <c:v>1.1042955023420202</c:v>
                </c:pt>
                <c:pt idx="40713">
                  <c:v>1.1016079548780542</c:v>
                </c:pt>
                <c:pt idx="40714">
                  <c:v>1.1030529337017567</c:v>
                </c:pt>
                <c:pt idx="40715">
                  <c:v>1.1023030342841964</c:v>
                </c:pt>
                <c:pt idx="40716">
                  <c:v>1.1032631928378109</c:v>
                </c:pt>
                <c:pt idx="40717">
                  <c:v>1.1022628688509744</c:v>
                </c:pt>
                <c:pt idx="40718">
                  <c:v>1.101563693780879</c:v>
                </c:pt>
                <c:pt idx="40719">
                  <c:v>1.1036498040721308</c:v>
                </c:pt>
                <c:pt idx="40720">
                  <c:v>1.1030211341767231</c:v>
                </c:pt>
                <c:pt idx="40721">
                  <c:v>1.1031584395520291</c:v>
                </c:pt>
                <c:pt idx="40722">
                  <c:v>1.1027358158288072</c:v>
                </c:pt>
                <c:pt idx="40723">
                  <c:v>1.1038319699446431</c:v>
                </c:pt>
                <c:pt idx="40724">
                  <c:v>1.1022025315041994</c:v>
                </c:pt>
                <c:pt idx="40725">
                  <c:v>1.1026307950606586</c:v>
                </c:pt>
                <c:pt idx="40726">
                  <c:v>1.1014854289952085</c:v>
                </c:pt>
                <c:pt idx="40727">
                  <c:v>1.1049718542636784</c:v>
                </c:pt>
                <c:pt idx="40728">
                  <c:v>1.1028328614775051</c:v>
                </c:pt>
                <c:pt idx="40729">
                  <c:v>1.1040265716392101</c:v>
                </c:pt>
                <c:pt idx="40730">
                  <c:v>1.1031548322728653</c:v>
                </c:pt>
                <c:pt idx="40731">
                  <c:v>1.1023726590743335</c:v>
                </c:pt>
                <c:pt idx="40732">
                  <c:v>1.1032227248376056</c:v>
                </c:pt>
                <c:pt idx="40733">
                  <c:v>1.1031527181158347</c:v>
                </c:pt>
                <c:pt idx="40734">
                  <c:v>1.1032848346914308</c:v>
                </c:pt>
                <c:pt idx="40735">
                  <c:v>1.1032806349550477</c:v>
                </c:pt>
                <c:pt idx="40736">
                  <c:v>1.1030936422009527</c:v>
                </c:pt>
                <c:pt idx="40737">
                  <c:v>1.1032384637042276</c:v>
                </c:pt>
                <c:pt idx="40738">
                  <c:v>1.1044277086954319</c:v>
                </c:pt>
                <c:pt idx="40739">
                  <c:v>1.1038744119900836</c:v>
                </c:pt>
                <c:pt idx="40740">
                  <c:v>1.1028805692791748</c:v>
                </c:pt>
                <c:pt idx="40741">
                  <c:v>1.1030196569538071</c:v>
                </c:pt>
                <c:pt idx="40742">
                  <c:v>1.1020031945530162</c:v>
                </c:pt>
                <c:pt idx="40743">
                  <c:v>1.1029845242191241</c:v>
                </c:pt>
                <c:pt idx="40744">
                  <c:v>1.1032275727563863</c:v>
                </c:pt>
                <c:pt idx="40745">
                  <c:v>1.1040510163114643</c:v>
                </c:pt>
                <c:pt idx="40746">
                  <c:v>1.1029682868850197</c:v>
                </c:pt>
                <c:pt idx="40747">
                  <c:v>1.1018732480646554</c:v>
                </c:pt>
                <c:pt idx="40748">
                  <c:v>1.1021640092658616</c:v>
                </c:pt>
                <c:pt idx="40749">
                  <c:v>1.1036025943326329</c:v>
                </c:pt>
                <c:pt idx="40750">
                  <c:v>1.1025245103890327</c:v>
                </c:pt>
                <c:pt idx="40751">
                  <c:v>1.1026366979040183</c:v>
                </c:pt>
                <c:pt idx="40752">
                  <c:v>1.102609833792247</c:v>
                </c:pt>
                <c:pt idx="40753">
                  <c:v>1.1024986150025229</c:v>
                </c:pt>
                <c:pt idx="40754">
                  <c:v>1.102910791983899</c:v>
                </c:pt>
                <c:pt idx="40755">
                  <c:v>1.103086215542751</c:v>
                </c:pt>
                <c:pt idx="40756">
                  <c:v>1.1026749170027541</c:v>
                </c:pt>
                <c:pt idx="40757">
                  <c:v>1.1030819340467095</c:v>
                </c:pt>
                <c:pt idx="40758">
                  <c:v>1.1028705946730075</c:v>
                </c:pt>
                <c:pt idx="40759">
                  <c:v>1.1033929410363021</c:v>
                </c:pt>
                <c:pt idx="40760">
                  <c:v>1.1032437511109607</c:v>
                </c:pt>
                <c:pt idx="40761">
                  <c:v>1.1030783504728907</c:v>
                </c:pt>
                <c:pt idx="40762">
                  <c:v>1.1034831751953766</c:v>
                </c:pt>
                <c:pt idx="40763">
                  <c:v>1.1028300015838617</c:v>
                </c:pt>
                <c:pt idx="40764">
                  <c:v>1.1023007922464272</c:v>
                </c:pt>
                <c:pt idx="40765">
                  <c:v>1.1030849529679208</c:v>
                </c:pt>
                <c:pt idx="40766">
                  <c:v>1.1030678432413019</c:v>
                </c:pt>
                <c:pt idx="40767">
                  <c:v>1.1024183766975202</c:v>
                </c:pt>
                <c:pt idx="40768">
                  <c:v>1.1028747909859302</c:v>
                </c:pt>
                <c:pt idx="40769">
                  <c:v>1.1027571048536358</c:v>
                </c:pt>
                <c:pt idx="40770">
                  <c:v>1.102523208534131</c:v>
                </c:pt>
                <c:pt idx="40771">
                  <c:v>1.1041629198051395</c:v>
                </c:pt>
                <c:pt idx="40772">
                  <c:v>1.1027503977281288</c:v>
                </c:pt>
                <c:pt idx="40773">
                  <c:v>1.1035755972660135</c:v>
                </c:pt>
                <c:pt idx="40774">
                  <c:v>1.1029878336112457</c:v>
                </c:pt>
                <c:pt idx="40775">
                  <c:v>1.103289575488293</c:v>
                </c:pt>
                <c:pt idx="40776">
                  <c:v>1.1028171021635014</c:v>
                </c:pt>
                <c:pt idx="40777">
                  <c:v>1.102677092676609</c:v>
                </c:pt>
                <c:pt idx="40778">
                  <c:v>1.1030544791737902</c:v>
                </c:pt>
                <c:pt idx="40779">
                  <c:v>1.1040101691786153</c:v>
                </c:pt>
                <c:pt idx="40780">
                  <c:v>1.1020966071128226</c:v>
                </c:pt>
                <c:pt idx="40781">
                  <c:v>1.1030013771917142</c:v>
                </c:pt>
                <c:pt idx="40782">
                  <c:v>1.1044549171367835</c:v>
                </c:pt>
                <c:pt idx="40783">
                  <c:v>1.1025751104190469</c:v>
                </c:pt>
                <c:pt idx="40784">
                  <c:v>1.1028286791645714</c:v>
                </c:pt>
                <c:pt idx="40785">
                  <c:v>1.1034145201363708</c:v>
                </c:pt>
                <c:pt idx="40786">
                  <c:v>1.1020427293808697</c:v>
                </c:pt>
                <c:pt idx="40787">
                  <c:v>1.1023800916984661</c:v>
                </c:pt>
                <c:pt idx="40788">
                  <c:v>1.1029494382260208</c:v>
                </c:pt>
                <c:pt idx="40789">
                  <c:v>1.1036050769223213</c:v>
                </c:pt>
                <c:pt idx="40790">
                  <c:v>1.1030518626047385</c:v>
                </c:pt>
                <c:pt idx="40791">
                  <c:v>1.1033347999760188</c:v>
                </c:pt>
                <c:pt idx="40792">
                  <c:v>1.1027292646665379</c:v>
                </c:pt>
                <c:pt idx="40793">
                  <c:v>1.1031198885465001</c:v>
                </c:pt>
                <c:pt idx="40794">
                  <c:v>1.103050079312661</c:v>
                </c:pt>
                <c:pt idx="40795">
                  <c:v>1.1035846121405459</c:v>
                </c:pt>
                <c:pt idx="40796">
                  <c:v>1.1027591905751557</c:v>
                </c:pt>
                <c:pt idx="40797">
                  <c:v>1.1024144477775495</c:v>
                </c:pt>
                <c:pt idx="40798">
                  <c:v>1.101843059341159</c:v>
                </c:pt>
                <c:pt idx="40799">
                  <c:v>1.1032050669685658</c:v>
                </c:pt>
                <c:pt idx="40800">
                  <c:v>1.1044382672689668</c:v>
                </c:pt>
                <c:pt idx="40801">
                  <c:v>1.1033046914884701</c:v>
                </c:pt>
                <c:pt idx="40802">
                  <c:v>1.1035287001430405</c:v>
                </c:pt>
                <c:pt idx="40803">
                  <c:v>1.104320004824493</c:v>
                </c:pt>
                <c:pt idx="40804">
                  <c:v>1.1032888521332838</c:v>
                </c:pt>
                <c:pt idx="40805">
                  <c:v>1.1038701520177863</c:v>
                </c:pt>
                <c:pt idx="40806">
                  <c:v>1.1033401167432926</c:v>
                </c:pt>
                <c:pt idx="40807">
                  <c:v>1.1030373682324166</c:v>
                </c:pt>
                <c:pt idx="40808">
                  <c:v>1.1023088197194191</c:v>
                </c:pt>
                <c:pt idx="40809">
                  <c:v>1.1025933229948974</c:v>
                </c:pt>
                <c:pt idx="40810">
                  <c:v>1.1033450588050171</c:v>
                </c:pt>
                <c:pt idx="40811">
                  <c:v>1.1035024313947615</c:v>
                </c:pt>
                <c:pt idx="40812">
                  <c:v>1.102810336302996</c:v>
                </c:pt>
                <c:pt idx="40813">
                  <c:v>1.1033505412444027</c:v>
                </c:pt>
                <c:pt idx="40814">
                  <c:v>1.1019222861407403</c:v>
                </c:pt>
                <c:pt idx="40815">
                  <c:v>1.1021120773303226</c:v>
                </c:pt>
                <c:pt idx="40816">
                  <c:v>1.103736909085707</c:v>
                </c:pt>
                <c:pt idx="40817">
                  <c:v>1.1039616469276423</c:v>
                </c:pt>
                <c:pt idx="40818">
                  <c:v>1.102981400020923</c:v>
                </c:pt>
                <c:pt idx="40819">
                  <c:v>1.1024665258176971</c:v>
                </c:pt>
                <c:pt idx="40820">
                  <c:v>1.1035490005018536</c:v>
                </c:pt>
                <c:pt idx="40821">
                  <c:v>1.1034006974730235</c:v>
                </c:pt>
                <c:pt idx="40822">
                  <c:v>1.1044103945209509</c:v>
                </c:pt>
                <c:pt idx="40823">
                  <c:v>1.1023944590504551</c:v>
                </c:pt>
                <c:pt idx="40824">
                  <c:v>1.1029035922432688</c:v>
                </c:pt>
                <c:pt idx="40825">
                  <c:v>1.1029009494804367</c:v>
                </c:pt>
                <c:pt idx="40826">
                  <c:v>1.1030214344579226</c:v>
                </c:pt>
                <c:pt idx="40827">
                  <c:v>1.1023795666037437</c:v>
                </c:pt>
                <c:pt idx="40828">
                  <c:v>1.102767446373889</c:v>
                </c:pt>
                <c:pt idx="40829">
                  <c:v>1.1025147389315175</c:v>
                </c:pt>
                <c:pt idx="40830">
                  <c:v>1.1033334919009474</c:v>
                </c:pt>
                <c:pt idx="40831">
                  <c:v>1.1045144881306705</c:v>
                </c:pt>
                <c:pt idx="40832">
                  <c:v>1.103820246871424</c:v>
                </c:pt>
                <c:pt idx="40833">
                  <c:v>1.1022841813761157</c:v>
                </c:pt>
                <c:pt idx="40834">
                  <c:v>1.1022346874304856</c:v>
                </c:pt>
                <c:pt idx="40835">
                  <c:v>1.1026468371428746</c:v>
                </c:pt>
                <c:pt idx="40836">
                  <c:v>1.1035242066875974</c:v>
                </c:pt>
                <c:pt idx="40837">
                  <c:v>1.1030469509417831</c:v>
                </c:pt>
                <c:pt idx="40838">
                  <c:v>1.1028026896912486</c:v>
                </c:pt>
                <c:pt idx="40839">
                  <c:v>1.1029438604083097</c:v>
                </c:pt>
                <c:pt idx="40840">
                  <c:v>1.1032724904446312</c:v>
                </c:pt>
                <c:pt idx="40841">
                  <c:v>1.1034531510937104</c:v>
                </c:pt>
                <c:pt idx="40842">
                  <c:v>1.1035109105412997</c:v>
                </c:pt>
                <c:pt idx="40843">
                  <c:v>1.10319039437179</c:v>
                </c:pt>
                <c:pt idx="40844">
                  <c:v>1.1025204517693148</c:v>
                </c:pt>
                <c:pt idx="40845">
                  <c:v>1.1030150451724277</c:v>
                </c:pt>
                <c:pt idx="40846">
                  <c:v>1.1029308008504417</c:v>
                </c:pt>
                <c:pt idx="40847">
                  <c:v>1.1027218771533907</c:v>
                </c:pt>
                <c:pt idx="40848">
                  <c:v>1.1025404501746143</c:v>
                </c:pt>
                <c:pt idx="40849">
                  <c:v>1.1040332708643668</c:v>
                </c:pt>
                <c:pt idx="40850">
                  <c:v>1.103368510671731</c:v>
                </c:pt>
                <c:pt idx="40851">
                  <c:v>1.1024707930785906</c:v>
                </c:pt>
                <c:pt idx="40852">
                  <c:v>1.102310245547907</c:v>
                </c:pt>
                <c:pt idx="40853">
                  <c:v>1.1027183379381571</c:v>
                </c:pt>
                <c:pt idx="40854">
                  <c:v>1.1022846858021704</c:v>
                </c:pt>
                <c:pt idx="40855">
                  <c:v>1.1030851396988499</c:v>
                </c:pt>
                <c:pt idx="40856">
                  <c:v>1.1034644713759465</c:v>
                </c:pt>
                <c:pt idx="40857">
                  <c:v>1.1045417801466713</c:v>
                </c:pt>
                <c:pt idx="40858">
                  <c:v>1.1024784184564191</c:v>
                </c:pt>
                <c:pt idx="40859">
                  <c:v>1.1028426753783542</c:v>
                </c:pt>
                <c:pt idx="40860">
                  <c:v>1.102650889107317</c:v>
                </c:pt>
                <c:pt idx="40861">
                  <c:v>1.1042958470756901</c:v>
                </c:pt>
                <c:pt idx="40862">
                  <c:v>1.1041125728805454</c:v>
                </c:pt>
                <c:pt idx="40863">
                  <c:v>1.1037332991407418</c:v>
                </c:pt>
                <c:pt idx="40864">
                  <c:v>1.1026959090094721</c:v>
                </c:pt>
                <c:pt idx="40865">
                  <c:v>1.1040948171834128</c:v>
                </c:pt>
                <c:pt idx="40866">
                  <c:v>1.1033925358422074</c:v>
                </c:pt>
                <c:pt idx="40867">
                  <c:v>1.1038965682126489</c:v>
                </c:pt>
                <c:pt idx="40868">
                  <c:v>1.1016543964021208</c:v>
                </c:pt>
                <c:pt idx="40869">
                  <c:v>1.1028961506793786</c:v>
                </c:pt>
                <c:pt idx="40870">
                  <c:v>1.1036479624642939</c:v>
                </c:pt>
                <c:pt idx="40871">
                  <c:v>1.1025904813046246</c:v>
                </c:pt>
                <c:pt idx="40872">
                  <c:v>1.1030090495055207</c:v>
                </c:pt>
                <c:pt idx="40873">
                  <c:v>1.1035175100017001</c:v>
                </c:pt>
                <c:pt idx="40874">
                  <c:v>1.1011787604851886</c:v>
                </c:pt>
                <c:pt idx="40875">
                  <c:v>1.1033187206963402</c:v>
                </c:pt>
                <c:pt idx="40876">
                  <c:v>1.1018117763688269</c:v>
                </c:pt>
                <c:pt idx="40877">
                  <c:v>1.1038622447528486</c:v>
                </c:pt>
                <c:pt idx="40878">
                  <c:v>1.1034794973795883</c:v>
                </c:pt>
                <c:pt idx="40879">
                  <c:v>1.1033071280592319</c:v>
                </c:pt>
                <c:pt idx="40880">
                  <c:v>1.1025318489154721</c:v>
                </c:pt>
                <c:pt idx="40881">
                  <c:v>1.1034370384164485</c:v>
                </c:pt>
                <c:pt idx="40882">
                  <c:v>1.1026471260859712</c:v>
                </c:pt>
                <c:pt idx="40883">
                  <c:v>1.1032405161458558</c:v>
                </c:pt>
                <c:pt idx="40884">
                  <c:v>1.1026002429886794</c:v>
                </c:pt>
                <c:pt idx="40885">
                  <c:v>1.1026796572607827</c:v>
                </c:pt>
                <c:pt idx="40886">
                  <c:v>1.1026061420221329</c:v>
                </c:pt>
                <c:pt idx="40887">
                  <c:v>1.102737861222429</c:v>
                </c:pt>
                <c:pt idx="40888">
                  <c:v>1.1039147891885448</c:v>
                </c:pt>
                <c:pt idx="40889">
                  <c:v>1.1031925831500478</c:v>
                </c:pt>
                <c:pt idx="40890">
                  <c:v>1.1041432748438946</c:v>
                </c:pt>
                <c:pt idx="40891">
                  <c:v>1.1032783497821039</c:v>
                </c:pt>
                <c:pt idx="40892">
                  <c:v>1.1021435002083975</c:v>
                </c:pt>
                <c:pt idx="40893">
                  <c:v>1.1030937238594267</c:v>
                </c:pt>
                <c:pt idx="40894">
                  <c:v>1.1029442982047788</c:v>
                </c:pt>
                <c:pt idx="40895">
                  <c:v>1.1029487984682833</c:v>
                </c:pt>
                <c:pt idx="40896">
                  <c:v>1.1034391374012376</c:v>
                </c:pt>
                <c:pt idx="40897">
                  <c:v>1.1016378222999343</c:v>
                </c:pt>
                <c:pt idx="40898">
                  <c:v>1.1028830165164705</c:v>
                </c:pt>
                <c:pt idx="40899">
                  <c:v>1.1044425897084518</c:v>
                </c:pt>
                <c:pt idx="40900">
                  <c:v>1.1041327772202603</c:v>
                </c:pt>
                <c:pt idx="40901">
                  <c:v>1.1034488190390082</c:v>
                </c:pt>
                <c:pt idx="40902">
                  <c:v>1.1015570477928556</c:v>
                </c:pt>
                <c:pt idx="40903">
                  <c:v>1.1040340385815972</c:v>
                </c:pt>
                <c:pt idx="40904">
                  <c:v>1.103334986834932</c:v>
                </c:pt>
                <c:pt idx="40905">
                  <c:v>1.1033046914884701</c:v>
                </c:pt>
                <c:pt idx="40906">
                  <c:v>1.1033605599392071</c:v>
                </c:pt>
                <c:pt idx="40907">
                  <c:v>1.1030877573131093</c:v>
                </c:pt>
                <c:pt idx="40908">
                  <c:v>1.1037670046642722</c:v>
                </c:pt>
                <c:pt idx="40909">
                  <c:v>1.1033189240366166</c:v>
                </c:pt>
                <c:pt idx="40910">
                  <c:v>1.1040512957144208</c:v>
                </c:pt>
                <c:pt idx="40911">
                  <c:v>1.1028688421923525</c:v>
                </c:pt>
                <c:pt idx="40912">
                  <c:v>1.1036756850921454</c:v>
                </c:pt>
                <c:pt idx="40913">
                  <c:v>1.1031242502034873</c:v>
                </c:pt>
                <c:pt idx="40914">
                  <c:v>1.1026754099115383</c:v>
                </c:pt>
                <c:pt idx="40915">
                  <c:v>1.103638884601106</c:v>
                </c:pt>
                <c:pt idx="40916">
                  <c:v>1.103359229578657</c:v>
                </c:pt>
                <c:pt idx="40917">
                  <c:v>1.1025197159155595</c:v>
                </c:pt>
                <c:pt idx="40918">
                  <c:v>1.1021299679059839</c:v>
                </c:pt>
                <c:pt idx="40919">
                  <c:v>1.1039647924815104</c:v>
                </c:pt>
                <c:pt idx="40920">
                  <c:v>1.104241841179938</c:v>
                </c:pt>
                <c:pt idx="40921">
                  <c:v>1.1043754978897948</c:v>
                </c:pt>
                <c:pt idx="40922">
                  <c:v>1.1028477350928352</c:v>
                </c:pt>
                <c:pt idx="40923">
                  <c:v>1.1032935249919589</c:v>
                </c:pt>
                <c:pt idx="40924">
                  <c:v>1.1033422027407653</c:v>
                </c:pt>
                <c:pt idx="40925">
                  <c:v>1.1028266557260402</c:v>
                </c:pt>
                <c:pt idx="40926">
                  <c:v>1.1034279903849527</c:v>
                </c:pt>
                <c:pt idx="40927">
                  <c:v>1.1008838497015783</c:v>
                </c:pt>
                <c:pt idx="40928">
                  <c:v>1.1031769530104021</c:v>
                </c:pt>
                <c:pt idx="40929">
                  <c:v>1.1029492052630678</c:v>
                </c:pt>
                <c:pt idx="40930">
                  <c:v>1.102409088155802</c:v>
                </c:pt>
                <c:pt idx="40931">
                  <c:v>1.1041070314833135</c:v>
                </c:pt>
                <c:pt idx="40932">
                  <c:v>1.1037116764955948</c:v>
                </c:pt>
                <c:pt idx="40933">
                  <c:v>1.1042679380141884</c:v>
                </c:pt>
                <c:pt idx="40934">
                  <c:v>1.1032083110158823</c:v>
                </c:pt>
                <c:pt idx="40935">
                  <c:v>1.103704746450703</c:v>
                </c:pt>
                <c:pt idx="40936">
                  <c:v>1.1040551414979634</c:v>
                </c:pt>
                <c:pt idx="40937">
                  <c:v>1.102960763985994</c:v>
                </c:pt>
                <c:pt idx="40938">
                  <c:v>1.102431377995398</c:v>
                </c:pt>
                <c:pt idx="40939">
                  <c:v>1.1030474273951021</c:v>
                </c:pt>
                <c:pt idx="40940">
                  <c:v>1.1037650133017509</c:v>
                </c:pt>
                <c:pt idx="40941">
                  <c:v>1.1036723703657021</c:v>
                </c:pt>
                <c:pt idx="40942">
                  <c:v>1.1023673864380137</c:v>
                </c:pt>
                <c:pt idx="40943">
                  <c:v>1.1025628130492651</c:v>
                </c:pt>
                <c:pt idx="40944">
                  <c:v>1.103260626693588</c:v>
                </c:pt>
                <c:pt idx="40945">
                  <c:v>1.1032130163534328</c:v>
                </c:pt>
                <c:pt idx="40946">
                  <c:v>1.103051342925371</c:v>
                </c:pt>
                <c:pt idx="40947">
                  <c:v>1.104280913583563</c:v>
                </c:pt>
                <c:pt idx="40948">
                  <c:v>1.1033251631054271</c:v>
                </c:pt>
                <c:pt idx="40949">
                  <c:v>1.1036753833197201</c:v>
                </c:pt>
                <c:pt idx="40950">
                  <c:v>1.1028558901421204</c:v>
                </c:pt>
                <c:pt idx="40951">
                  <c:v>1.1030979969285166</c:v>
                </c:pt>
                <c:pt idx="40952">
                  <c:v>1.1035261345246261</c:v>
                </c:pt>
                <c:pt idx="40953">
                  <c:v>1.1045475091227623</c:v>
                </c:pt>
                <c:pt idx="40954">
                  <c:v>1.1043809265552043</c:v>
                </c:pt>
                <c:pt idx="40955">
                  <c:v>1.1030571865186563</c:v>
                </c:pt>
                <c:pt idx="40956">
                  <c:v>1.1028590282732076</c:v>
                </c:pt>
                <c:pt idx="40957">
                  <c:v>1.1028113340233108</c:v>
                </c:pt>
                <c:pt idx="40958">
                  <c:v>1.1036395592915291</c:v>
                </c:pt>
                <c:pt idx="40959">
                  <c:v>1.1033213787087583</c:v>
                </c:pt>
                <c:pt idx="40960">
                  <c:v>1.1020927857027603</c:v>
                </c:pt>
                <c:pt idx="40961">
                  <c:v>1.1024558379862672</c:v>
                </c:pt>
                <c:pt idx="40962">
                  <c:v>1.104329892155959</c:v>
                </c:pt>
                <c:pt idx="40963">
                  <c:v>1.1039378155121693</c:v>
                </c:pt>
                <c:pt idx="40964">
                  <c:v>1.1023841373960874</c:v>
                </c:pt>
                <c:pt idx="40965">
                  <c:v>1.1027226733942992</c:v>
                </c:pt>
                <c:pt idx="40966">
                  <c:v>1.1030634101929417</c:v>
                </c:pt>
                <c:pt idx="40967">
                  <c:v>1.1027826246235641</c:v>
                </c:pt>
                <c:pt idx="40968">
                  <c:v>1.1028696261623676</c:v>
                </c:pt>
                <c:pt idx="40969">
                  <c:v>1.1022570375873932</c:v>
                </c:pt>
                <c:pt idx="40970">
                  <c:v>1.1021155134038152</c:v>
                </c:pt>
                <c:pt idx="40971">
                  <c:v>1.1030253397504899</c:v>
                </c:pt>
                <c:pt idx="40972">
                  <c:v>1.1042185842565622</c:v>
                </c:pt>
                <c:pt idx="40973">
                  <c:v>1.1036029505906804</c:v>
                </c:pt>
                <c:pt idx="40974">
                  <c:v>1.1026806585596469</c:v>
                </c:pt>
                <c:pt idx="40975">
                  <c:v>1.1033793056510703</c:v>
                </c:pt>
                <c:pt idx="40976">
                  <c:v>1.1036817894330682</c:v>
                </c:pt>
                <c:pt idx="40977">
                  <c:v>1.1031558605573142</c:v>
                </c:pt>
                <c:pt idx="40978">
                  <c:v>1.1029416668740299</c:v>
                </c:pt>
                <c:pt idx="40979">
                  <c:v>1.10341814745833</c:v>
                </c:pt>
                <c:pt idx="40980">
                  <c:v>1.1034844341615975</c:v>
                </c:pt>
                <c:pt idx="40981">
                  <c:v>1.1028632481454073</c:v>
                </c:pt>
                <c:pt idx="40982">
                  <c:v>1.1041421682867094</c:v>
                </c:pt>
                <c:pt idx="40983">
                  <c:v>1.1039657505288996</c:v>
                </c:pt>
                <c:pt idx="40984">
                  <c:v>1.1020563508466603</c:v>
                </c:pt>
                <c:pt idx="40985">
                  <c:v>1.1027233944354899</c:v>
                </c:pt>
                <c:pt idx="40986">
                  <c:v>1.1033465278691599</c:v>
                </c:pt>
                <c:pt idx="40987">
                  <c:v>1.1037527679847208</c:v>
                </c:pt>
                <c:pt idx="40988">
                  <c:v>1.1032255321830011</c:v>
                </c:pt>
                <c:pt idx="40989">
                  <c:v>1.1037258480837824</c:v>
                </c:pt>
                <c:pt idx="40990">
                  <c:v>1.1031209871123537</c:v>
                </c:pt>
                <c:pt idx="40991">
                  <c:v>1.1033179401146491</c:v>
                </c:pt>
                <c:pt idx="40992">
                  <c:v>1.1034251522328471</c:v>
                </c:pt>
                <c:pt idx="40993">
                  <c:v>1.1026525904296041</c:v>
                </c:pt>
                <c:pt idx="40994">
                  <c:v>1.1027747706123687</c:v>
                </c:pt>
                <c:pt idx="40995">
                  <c:v>1.10229368364713</c:v>
                </c:pt>
                <c:pt idx="40996">
                  <c:v>1.1033743785583996</c:v>
                </c:pt>
                <c:pt idx="40997">
                  <c:v>1.102464298445798</c:v>
                </c:pt>
                <c:pt idx="40998">
                  <c:v>1.1026684728932274</c:v>
                </c:pt>
                <c:pt idx="40999">
                  <c:v>1.1040825932272713</c:v>
                </c:pt>
                <c:pt idx="41000">
                  <c:v>1.1037976914265573</c:v>
                </c:pt>
                <c:pt idx="41001">
                  <c:v>1.1019761664321179</c:v>
                </c:pt>
                <c:pt idx="41002">
                  <c:v>1.1032690917492045</c:v>
                </c:pt>
                <c:pt idx="41003">
                  <c:v>1.1039306771968955</c:v>
                </c:pt>
                <c:pt idx="41004">
                  <c:v>1.1030427516952774</c:v>
                </c:pt>
                <c:pt idx="41005">
                  <c:v>1.103181110741152</c:v>
                </c:pt>
                <c:pt idx="41006">
                  <c:v>1.1041756021408549</c:v>
                </c:pt>
                <c:pt idx="41007">
                  <c:v>1.1037355960189463</c:v>
                </c:pt>
                <c:pt idx="41008">
                  <c:v>1.1050075151557901</c:v>
                </c:pt>
                <c:pt idx="41009">
                  <c:v>1.103752141187321</c:v>
                </c:pt>
                <c:pt idx="41010">
                  <c:v>1.1031313286564612</c:v>
                </c:pt>
                <c:pt idx="41011">
                  <c:v>1.1035697903849373</c:v>
                </c:pt>
                <c:pt idx="41012">
                  <c:v>1.1033226907491467</c:v>
                </c:pt>
                <c:pt idx="41013">
                  <c:v>1.1022573027145528</c:v>
                </c:pt>
                <c:pt idx="41014">
                  <c:v>1.1029152407146905</c:v>
                </c:pt>
                <c:pt idx="41015">
                  <c:v>1.1025054806436403</c:v>
                </c:pt>
                <c:pt idx="41016">
                  <c:v>1.1026323687118214</c:v>
                </c:pt>
                <c:pt idx="41017">
                  <c:v>1.1040021887631961</c:v>
                </c:pt>
                <c:pt idx="41018">
                  <c:v>1.1028099056557445</c:v>
                </c:pt>
                <c:pt idx="41019">
                  <c:v>1.1017832928449904</c:v>
                </c:pt>
                <c:pt idx="41020">
                  <c:v>1.1022801488158047</c:v>
                </c:pt>
                <c:pt idx="41021">
                  <c:v>1.1038069048848962</c:v>
                </c:pt>
                <c:pt idx="41022">
                  <c:v>1.1026085137169652</c:v>
                </c:pt>
                <c:pt idx="41023">
                  <c:v>1.103341784289692</c:v>
                </c:pt>
                <c:pt idx="41024">
                  <c:v>1.1042501129564908</c:v>
                </c:pt>
                <c:pt idx="41025">
                  <c:v>1.103320006681962</c:v>
                </c:pt>
                <c:pt idx="41026">
                  <c:v>1.1033906729912637</c:v>
                </c:pt>
                <c:pt idx="41027">
                  <c:v>1.1037222317667539</c:v>
                </c:pt>
                <c:pt idx="41028">
                  <c:v>1.102183405522194</c:v>
                </c:pt>
                <c:pt idx="41029">
                  <c:v>1.101734286990901</c:v>
                </c:pt>
                <c:pt idx="41030">
                  <c:v>1.1028765454698477</c:v>
                </c:pt>
                <c:pt idx="41031">
                  <c:v>1.1027217586784852</c:v>
                </c:pt>
                <c:pt idx="41032">
                  <c:v>1.1030951830401412</c:v>
                </c:pt>
                <c:pt idx="41033">
                  <c:v>1.1030647367290825</c:v>
                </c:pt>
                <c:pt idx="41034">
                  <c:v>1.1023843240154896</c:v>
                </c:pt>
                <c:pt idx="41035">
                  <c:v>1.1024886975125556</c:v>
                </c:pt>
                <c:pt idx="41036">
                  <c:v>1.1035003997537944</c:v>
                </c:pt>
                <c:pt idx="41037">
                  <c:v>1.1038167514910813</c:v>
                </c:pt>
                <c:pt idx="41038">
                  <c:v>1.1039006938392122</c:v>
                </c:pt>
                <c:pt idx="41039">
                  <c:v>1.103383268233997</c:v>
                </c:pt>
                <c:pt idx="41040">
                  <c:v>1.1034266293651838</c:v>
                </c:pt>
                <c:pt idx="41041">
                  <c:v>1.10358414376869</c:v>
                </c:pt>
                <c:pt idx="41042">
                  <c:v>1.1030481419971498</c:v>
                </c:pt>
                <c:pt idx="41043">
                  <c:v>1.1024050241856649</c:v>
                </c:pt>
                <c:pt idx="41044">
                  <c:v>1.1047702984821599</c:v>
                </c:pt>
                <c:pt idx="41045">
                  <c:v>1.10236540583594</c:v>
                </c:pt>
                <c:pt idx="41046">
                  <c:v>1.1014788385360399</c:v>
                </c:pt>
                <c:pt idx="41047">
                  <c:v>1.1044953804884543</c:v>
                </c:pt>
                <c:pt idx="41048">
                  <c:v>1.1041669667249612</c:v>
                </c:pt>
                <c:pt idx="41049">
                  <c:v>1.1028896734775979</c:v>
                </c:pt>
                <c:pt idx="41050">
                  <c:v>1.1025046551844431</c:v>
                </c:pt>
                <c:pt idx="41051">
                  <c:v>1.1022111387183322</c:v>
                </c:pt>
                <c:pt idx="41052">
                  <c:v>1.1023833230041893</c:v>
                </c:pt>
                <c:pt idx="41053">
                  <c:v>1.1037838079612248</c:v>
                </c:pt>
                <c:pt idx="41054">
                  <c:v>1.1025646839949279</c:v>
                </c:pt>
                <c:pt idx="41055">
                  <c:v>1.1041246848237767</c:v>
                </c:pt>
                <c:pt idx="41056">
                  <c:v>1.1036031177202015</c:v>
                </c:pt>
                <c:pt idx="41057">
                  <c:v>1.1034315935900403</c:v>
                </c:pt>
                <c:pt idx="41058">
                  <c:v>1.1044320922602742</c:v>
                </c:pt>
                <c:pt idx="41059">
                  <c:v>1.1043820292650117</c:v>
                </c:pt>
                <c:pt idx="41060">
                  <c:v>1.1030736627049005</c:v>
                </c:pt>
                <c:pt idx="41061">
                  <c:v>1.1033145165703802</c:v>
                </c:pt>
                <c:pt idx="41062">
                  <c:v>1.1032992577089056</c:v>
                </c:pt>
                <c:pt idx="41063">
                  <c:v>1.1035077185729301</c:v>
                </c:pt>
                <c:pt idx="41064">
                  <c:v>1.1026762762864435</c:v>
                </c:pt>
                <c:pt idx="41065">
                  <c:v>1.1031778724438839</c:v>
                </c:pt>
                <c:pt idx="41066">
                  <c:v>1.1037412464404508</c:v>
                </c:pt>
                <c:pt idx="41067">
                  <c:v>1.1031546823174361</c:v>
                </c:pt>
                <c:pt idx="41068">
                  <c:v>1.1034796842701604</c:v>
                </c:pt>
                <c:pt idx="41069">
                  <c:v>1.1037456668667323</c:v>
                </c:pt>
                <c:pt idx="41070">
                  <c:v>1.102599234538671</c:v>
                </c:pt>
                <c:pt idx="41071">
                  <c:v>1.1028957068548109</c:v>
                </c:pt>
                <c:pt idx="41072">
                  <c:v>1.1028915053896444</c:v>
                </c:pt>
                <c:pt idx="41073">
                  <c:v>1.1027795385653101</c:v>
                </c:pt>
                <c:pt idx="41074">
                  <c:v>1.1031604424351915</c:v>
                </c:pt>
                <c:pt idx="41075">
                  <c:v>1.1035071804400063</c:v>
                </c:pt>
                <c:pt idx="41076">
                  <c:v>1.1031443183923371</c:v>
                </c:pt>
                <c:pt idx="41077">
                  <c:v>1.1032337382093595</c:v>
                </c:pt>
                <c:pt idx="41078">
                  <c:v>1.1030743334178614</c:v>
                </c:pt>
                <c:pt idx="41079">
                  <c:v>1.1031849895374901</c:v>
                </c:pt>
                <c:pt idx="41080">
                  <c:v>1.1031691394015657</c:v>
                </c:pt>
                <c:pt idx="41081">
                  <c:v>1.1043424481294561</c:v>
                </c:pt>
                <c:pt idx="41082">
                  <c:v>1.1015327087240807</c:v>
                </c:pt>
                <c:pt idx="41083">
                  <c:v>1.1036798382851944</c:v>
                </c:pt>
                <c:pt idx="41084">
                  <c:v>1.1020026544567749</c:v>
                </c:pt>
                <c:pt idx="41085">
                  <c:v>1.1036791671515722</c:v>
                </c:pt>
                <c:pt idx="41086">
                  <c:v>1.1030072040809866</c:v>
                </c:pt>
                <c:pt idx="41087">
                  <c:v>1.104458402116488</c:v>
                </c:pt>
                <c:pt idx="41088">
                  <c:v>1.1035081569066123</c:v>
                </c:pt>
                <c:pt idx="41089">
                  <c:v>1.1034595873979192</c:v>
                </c:pt>
                <c:pt idx="41090">
                  <c:v>1.1040891777628916</c:v>
                </c:pt>
                <c:pt idx="41091">
                  <c:v>1.103161637085726</c:v>
                </c:pt>
                <c:pt idx="41092">
                  <c:v>1.1030178483019628</c:v>
                </c:pt>
                <c:pt idx="41093">
                  <c:v>1.1030821208937773</c:v>
                </c:pt>
                <c:pt idx="41094">
                  <c:v>1.1030658486646643</c:v>
                </c:pt>
                <c:pt idx="41095">
                  <c:v>1.1023481562051645</c:v>
                </c:pt>
                <c:pt idx="41096">
                  <c:v>1.1020343612067902</c:v>
                </c:pt>
                <c:pt idx="41097">
                  <c:v>1.1029045475982262</c:v>
                </c:pt>
                <c:pt idx="41098">
                  <c:v>1.1046680960330846</c:v>
                </c:pt>
                <c:pt idx="41099">
                  <c:v>1.1021054290423375</c:v>
                </c:pt>
                <c:pt idx="41100">
                  <c:v>1.1023794050843858</c:v>
                </c:pt>
                <c:pt idx="41101">
                  <c:v>1.1018688998586819</c:v>
                </c:pt>
                <c:pt idx="41102">
                  <c:v>1.1026455469071221</c:v>
                </c:pt>
                <c:pt idx="41103">
                  <c:v>1.1031060478030141</c:v>
                </c:pt>
                <c:pt idx="41104">
                  <c:v>1.1034655306660026</c:v>
                </c:pt>
                <c:pt idx="41105">
                  <c:v>1.1029738770797024</c:v>
                </c:pt>
                <c:pt idx="41106">
                  <c:v>1.1021935965554435</c:v>
                </c:pt>
                <c:pt idx="41107">
                  <c:v>1.1030366555927507</c:v>
                </c:pt>
                <c:pt idx="41108">
                  <c:v>1.1030274321504052</c:v>
                </c:pt>
                <c:pt idx="41109">
                  <c:v>1.1029827074775138</c:v>
                </c:pt>
                <c:pt idx="41110">
                  <c:v>1.1033634117999045</c:v>
                </c:pt>
                <c:pt idx="41111">
                  <c:v>1.1028248180113063</c:v>
                </c:pt>
                <c:pt idx="41112">
                  <c:v>1.1027693390853717</c:v>
                </c:pt>
                <c:pt idx="41113">
                  <c:v>1.1021452159743397</c:v>
                </c:pt>
                <c:pt idx="41114">
                  <c:v>1.1022059259083745</c:v>
                </c:pt>
                <c:pt idx="41115">
                  <c:v>1.1037247000174255</c:v>
                </c:pt>
                <c:pt idx="41116">
                  <c:v>1.1029981610736892</c:v>
                </c:pt>
                <c:pt idx="41117">
                  <c:v>1.1035616714886765</c:v>
                </c:pt>
                <c:pt idx="41118">
                  <c:v>1.1038211000843048</c:v>
                </c:pt>
                <c:pt idx="41119">
                  <c:v>1.1023870940549556</c:v>
                </c:pt>
                <c:pt idx="41120">
                  <c:v>1.102760593588846</c:v>
                </c:pt>
                <c:pt idx="41121">
                  <c:v>1.1026427232212765</c:v>
                </c:pt>
                <c:pt idx="41122">
                  <c:v>1.1019187130247745</c:v>
                </c:pt>
                <c:pt idx="41123">
                  <c:v>1.102708873173236</c:v>
                </c:pt>
                <c:pt idx="41124">
                  <c:v>1.102819463454046</c:v>
                </c:pt>
                <c:pt idx="41125">
                  <c:v>1.1033393590474132</c:v>
                </c:pt>
                <c:pt idx="41126">
                  <c:v>1.1031955368748636</c:v>
                </c:pt>
                <c:pt idx="41127">
                  <c:v>1.1029546299619932</c:v>
                </c:pt>
                <c:pt idx="41128">
                  <c:v>1.1036252420448369</c:v>
                </c:pt>
                <c:pt idx="41129">
                  <c:v>1.1032468991117377</c:v>
                </c:pt>
                <c:pt idx="41130">
                  <c:v>1.1041063665109097</c:v>
                </c:pt>
                <c:pt idx="41131">
                  <c:v>1.1026366979040181</c:v>
                </c:pt>
                <c:pt idx="41132">
                  <c:v>1.1025893306811689</c:v>
                </c:pt>
                <c:pt idx="41133">
                  <c:v>1.1035347093202874</c:v>
                </c:pt>
                <c:pt idx="41134">
                  <c:v>1.1031034554570662</c:v>
                </c:pt>
                <c:pt idx="41135">
                  <c:v>1.1026690542757611</c:v>
                </c:pt>
                <c:pt idx="41136">
                  <c:v>1.1036293195891727</c:v>
                </c:pt>
                <c:pt idx="41137">
                  <c:v>1.1032723211057693</c:v>
                </c:pt>
                <c:pt idx="41138">
                  <c:v>1.1023647695204248</c:v>
                </c:pt>
                <c:pt idx="41139">
                  <c:v>1.1027621732756505</c:v>
                </c:pt>
                <c:pt idx="41140">
                  <c:v>1.1028332174146482</c:v>
                </c:pt>
                <c:pt idx="41141">
                  <c:v>1.103271196345442</c:v>
                </c:pt>
                <c:pt idx="41142">
                  <c:v>1.1039316587946986</c:v>
                </c:pt>
                <c:pt idx="41143">
                  <c:v>1.1025458465328215</c:v>
                </c:pt>
                <c:pt idx="41144">
                  <c:v>1.1032793014013542</c:v>
                </c:pt>
                <c:pt idx="41145">
                  <c:v>1.1033825297096924</c:v>
                </c:pt>
                <c:pt idx="41146">
                  <c:v>1.1024330036048071</c:v>
                </c:pt>
                <c:pt idx="41147">
                  <c:v>1.1030752714059882</c:v>
                </c:pt>
                <c:pt idx="41148">
                  <c:v>1.1025580101698982</c:v>
                </c:pt>
                <c:pt idx="41149">
                  <c:v>1.1029174307669669</c:v>
                </c:pt>
                <c:pt idx="41150">
                  <c:v>1.1029800581429323</c:v>
                </c:pt>
                <c:pt idx="41151">
                  <c:v>1.1030823544754222</c:v>
                </c:pt>
                <c:pt idx="41152">
                  <c:v>1.1045597674710512</c:v>
                </c:pt>
                <c:pt idx="41153">
                  <c:v>1.1025501306467618</c:v>
                </c:pt>
                <c:pt idx="41154">
                  <c:v>1.1018443040554311</c:v>
                </c:pt>
                <c:pt idx="41155">
                  <c:v>1.1036702793028068</c:v>
                </c:pt>
                <c:pt idx="41156">
                  <c:v>1.102832846079405</c:v>
                </c:pt>
                <c:pt idx="41157">
                  <c:v>1.1022930110288398</c:v>
                </c:pt>
                <c:pt idx="41158">
                  <c:v>1.1030665939001467</c:v>
                </c:pt>
                <c:pt idx="41159">
                  <c:v>1.1039940939865507</c:v>
                </c:pt>
                <c:pt idx="41160">
                  <c:v>1.1033224630093856</c:v>
                </c:pt>
                <c:pt idx="41161">
                  <c:v>1.103095369768029</c:v>
                </c:pt>
                <c:pt idx="41162">
                  <c:v>1.1020517356830104</c:v>
                </c:pt>
                <c:pt idx="41163">
                  <c:v>1.102505836734037</c:v>
                </c:pt>
                <c:pt idx="41164">
                  <c:v>1.1026718383488801</c:v>
                </c:pt>
                <c:pt idx="41165">
                  <c:v>1.1039402554603217</c:v>
                </c:pt>
                <c:pt idx="41166">
                  <c:v>1.1017828297500718</c:v>
                </c:pt>
                <c:pt idx="41167">
                  <c:v>1.1027870658903258</c:v>
                </c:pt>
                <c:pt idx="41168">
                  <c:v>1.1023981513615086</c:v>
                </c:pt>
                <c:pt idx="41169">
                  <c:v>1.1027424106130783</c:v>
                </c:pt>
                <c:pt idx="41170">
                  <c:v>1.1042708235371865</c:v>
                </c:pt>
                <c:pt idx="41171">
                  <c:v>1.103446489841744</c:v>
                </c:pt>
                <c:pt idx="41172">
                  <c:v>1.1043470246419158</c:v>
                </c:pt>
                <c:pt idx="41173">
                  <c:v>1.1033245710764905</c:v>
                </c:pt>
                <c:pt idx="41174">
                  <c:v>1.1030544791737902</c:v>
                </c:pt>
                <c:pt idx="41175">
                  <c:v>1.1028796979810356</c:v>
                </c:pt>
                <c:pt idx="41176">
                  <c:v>1.1030879060962271</c:v>
                </c:pt>
                <c:pt idx="41177">
                  <c:v>1.1038443321755604</c:v>
                </c:pt>
                <c:pt idx="41178">
                  <c:v>1.1041899818133383</c:v>
                </c:pt>
                <c:pt idx="41179">
                  <c:v>1.1037044379547944</c:v>
                </c:pt>
                <c:pt idx="41180">
                  <c:v>1.1033389560908418</c:v>
                </c:pt>
                <c:pt idx="41181">
                  <c:v>1.1029403696104683</c:v>
                </c:pt>
                <c:pt idx="41182">
                  <c:v>1.1022817997860379</c:v>
                </c:pt>
                <c:pt idx="41183">
                  <c:v>1.104176727508309</c:v>
                </c:pt>
                <c:pt idx="41184">
                  <c:v>1.1029379503278047</c:v>
                </c:pt>
                <c:pt idx="41185">
                  <c:v>1.1036644755334748</c:v>
                </c:pt>
                <c:pt idx="41186">
                  <c:v>1.1033079146722864</c:v>
                </c:pt>
                <c:pt idx="41187">
                  <c:v>1.1028165675263346</c:v>
                </c:pt>
                <c:pt idx="41188">
                  <c:v>1.1038807656568403</c:v>
                </c:pt>
                <c:pt idx="41189">
                  <c:v>1.104145582433071</c:v>
                </c:pt>
                <c:pt idx="41190">
                  <c:v>1.1019908767203428</c:v>
                </c:pt>
                <c:pt idx="41191">
                  <c:v>1.1042339575943474</c:v>
                </c:pt>
                <c:pt idx="41192">
                  <c:v>1.102767743751516</c:v>
                </c:pt>
                <c:pt idx="41193">
                  <c:v>1.103426516284431</c:v>
                </c:pt>
                <c:pt idx="41194">
                  <c:v>1.1035044548786599</c:v>
                </c:pt>
                <c:pt idx="41195">
                  <c:v>1.103994941251661</c:v>
                </c:pt>
                <c:pt idx="41196">
                  <c:v>1.104076840721351</c:v>
                </c:pt>
                <c:pt idx="41197">
                  <c:v>1.1033761047020607</c:v>
                </c:pt>
                <c:pt idx="41198">
                  <c:v>1.1045262071664947</c:v>
                </c:pt>
                <c:pt idx="41199">
                  <c:v>1.1030636727952998</c:v>
                </c:pt>
                <c:pt idx="41200">
                  <c:v>1.1032014727170829</c:v>
                </c:pt>
                <c:pt idx="41201">
                  <c:v>1.1028308384328447</c:v>
                </c:pt>
                <c:pt idx="41202">
                  <c:v>1.1027644449577554</c:v>
                </c:pt>
                <c:pt idx="41203">
                  <c:v>1.1027326169486074</c:v>
                </c:pt>
                <c:pt idx="41204">
                  <c:v>1.1029900506512607</c:v>
                </c:pt>
                <c:pt idx="41205">
                  <c:v>1.1031305180856485</c:v>
                </c:pt>
                <c:pt idx="41206">
                  <c:v>1.1033365180334063</c:v>
                </c:pt>
                <c:pt idx="41207">
                  <c:v>1.1036100206114599</c:v>
                </c:pt>
                <c:pt idx="41208">
                  <c:v>1.1029572936990277</c:v>
                </c:pt>
                <c:pt idx="41209">
                  <c:v>1.1034916676689972</c:v>
                </c:pt>
                <c:pt idx="41210">
                  <c:v>1.1042449646260009</c:v>
                </c:pt>
                <c:pt idx="41211">
                  <c:v>1.1038048886242899</c:v>
                </c:pt>
                <c:pt idx="41212">
                  <c:v>1.1024525479835305</c:v>
                </c:pt>
                <c:pt idx="41213">
                  <c:v>1.1028521197034078</c:v>
                </c:pt>
                <c:pt idx="41214">
                  <c:v>1.1024419458512245</c:v>
                </c:pt>
                <c:pt idx="41215">
                  <c:v>1.1019480012789538</c:v>
                </c:pt>
                <c:pt idx="41216">
                  <c:v>1.1028628035591337</c:v>
                </c:pt>
                <c:pt idx="41217">
                  <c:v>1.1027146860922021</c:v>
                </c:pt>
                <c:pt idx="41218">
                  <c:v>1.1027468626165664</c:v>
                </c:pt>
                <c:pt idx="41219">
                  <c:v>1.1043263795523204</c:v>
                </c:pt>
                <c:pt idx="41220">
                  <c:v>1.1022586739428712</c:v>
                </c:pt>
                <c:pt idx="41221">
                  <c:v>1.1033933283272099</c:v>
                </c:pt>
                <c:pt idx="41222">
                  <c:v>1.1040009390420451</c:v>
                </c:pt>
                <c:pt idx="41223">
                  <c:v>1.1027821662202222</c:v>
                </c:pt>
                <c:pt idx="41224">
                  <c:v>1.102719192763713</c:v>
                </c:pt>
                <c:pt idx="41225">
                  <c:v>1.102904816685027</c:v>
                </c:pt>
                <c:pt idx="41226">
                  <c:v>1.1022778255774306</c:v>
                </c:pt>
                <c:pt idx="41227">
                  <c:v>1.1042650239174232</c:v>
                </c:pt>
                <c:pt idx="41228">
                  <c:v>1.1028968438413929</c:v>
                </c:pt>
                <c:pt idx="41229">
                  <c:v>1.103498988618058</c:v>
                </c:pt>
                <c:pt idx="41230">
                  <c:v>1.1026089941292301</c:v>
                </c:pt>
                <c:pt idx="41231">
                  <c:v>1.1030799521583847</c:v>
                </c:pt>
                <c:pt idx="41232">
                  <c:v>1.1043616956783699</c:v>
                </c:pt>
                <c:pt idx="41233">
                  <c:v>1.1031264128201426</c:v>
                </c:pt>
                <c:pt idx="41234">
                  <c:v>1.1028535188253437</c:v>
                </c:pt>
                <c:pt idx="41235">
                  <c:v>1.1027702011678793</c:v>
                </c:pt>
                <c:pt idx="41236">
                  <c:v>1.1040535829888951</c:v>
                </c:pt>
                <c:pt idx="41237">
                  <c:v>1.1020323502464728</c:v>
                </c:pt>
                <c:pt idx="41238">
                  <c:v>1.1035588470796964</c:v>
                </c:pt>
                <c:pt idx="41239">
                  <c:v>1.1036141529552905</c:v>
                </c:pt>
                <c:pt idx="41240">
                  <c:v>1.1029525869764503</c:v>
                </c:pt>
                <c:pt idx="41241">
                  <c:v>1.1030530731734411</c:v>
                </c:pt>
                <c:pt idx="41242">
                  <c:v>1.1034503615449478</c:v>
                </c:pt>
                <c:pt idx="41243">
                  <c:v>1.1037920425682857</c:v>
                </c:pt>
                <c:pt idx="41244">
                  <c:v>1.1026261721684552</c:v>
                </c:pt>
                <c:pt idx="41245">
                  <c:v>1.1038028163524611</c:v>
                </c:pt>
                <c:pt idx="41246">
                  <c:v>1.1036539092390032</c:v>
                </c:pt>
                <c:pt idx="41247">
                  <c:v>1.1029800925975297</c:v>
                </c:pt>
                <c:pt idx="41248">
                  <c:v>1.1036433572675828</c:v>
                </c:pt>
                <c:pt idx="41249">
                  <c:v>1.1030378551925037</c:v>
                </c:pt>
                <c:pt idx="41250">
                  <c:v>1.1037788101146437</c:v>
                </c:pt>
                <c:pt idx="41251">
                  <c:v>1.1030527504836221</c:v>
                </c:pt>
                <c:pt idx="41252">
                  <c:v>1.1032993725576794</c:v>
                </c:pt>
                <c:pt idx="41253">
                  <c:v>1.1026904455579631</c:v>
                </c:pt>
                <c:pt idx="41254">
                  <c:v>1.1031013623930221</c:v>
                </c:pt>
                <c:pt idx="41255">
                  <c:v>1.1031055555724849</c:v>
                </c:pt>
                <c:pt idx="41256">
                  <c:v>1.1029998493728665</c:v>
                </c:pt>
                <c:pt idx="41257">
                  <c:v>1.1016354940535564</c:v>
                </c:pt>
                <c:pt idx="41258">
                  <c:v>1.1035503824828459</c:v>
                </c:pt>
                <c:pt idx="41259">
                  <c:v>1.1030331640885995</c:v>
                </c:pt>
                <c:pt idx="41260">
                  <c:v>1.1034358775222559</c:v>
                </c:pt>
                <c:pt idx="41261">
                  <c:v>1.1047181453336268</c:v>
                </c:pt>
                <c:pt idx="41262">
                  <c:v>1.1031047821871012</c:v>
                </c:pt>
                <c:pt idx="41263">
                  <c:v>1.1022306952684999</c:v>
                </c:pt>
                <c:pt idx="41264">
                  <c:v>1.1026584168240976</c:v>
                </c:pt>
                <c:pt idx="41265">
                  <c:v>1.1029256883878147</c:v>
                </c:pt>
                <c:pt idx="41266">
                  <c:v>1.1021236831179286</c:v>
                </c:pt>
                <c:pt idx="41267">
                  <c:v>1.1032755170712314</c:v>
                </c:pt>
                <c:pt idx="41268">
                  <c:v>1.1043338659316</c:v>
                </c:pt>
                <c:pt idx="41269">
                  <c:v>1.1042766542490892</c:v>
                </c:pt>
                <c:pt idx="41270">
                  <c:v>1.1035511056639231</c:v>
                </c:pt>
                <c:pt idx="41271">
                  <c:v>1.1034703671636199</c:v>
                </c:pt>
                <c:pt idx="41272">
                  <c:v>1.1033226659863418</c:v>
                </c:pt>
                <c:pt idx="41273">
                  <c:v>1.1036372649994777</c:v>
                </c:pt>
                <c:pt idx="41274">
                  <c:v>1.1033895220026431</c:v>
                </c:pt>
                <c:pt idx="41275">
                  <c:v>1.1037248854499835</c:v>
                </c:pt>
                <c:pt idx="41276">
                  <c:v>1.1041396018338727</c:v>
                </c:pt>
                <c:pt idx="41277">
                  <c:v>1.1032518444482302</c:v>
                </c:pt>
                <c:pt idx="41278">
                  <c:v>1.1025567017704616</c:v>
                </c:pt>
                <c:pt idx="41279">
                  <c:v>1.1036280376837846</c:v>
                </c:pt>
                <c:pt idx="41280">
                  <c:v>1.1031791657430994</c:v>
                </c:pt>
                <c:pt idx="41281">
                  <c:v>1.1022527506263937</c:v>
                </c:pt>
                <c:pt idx="41282">
                  <c:v>1.1033533815168939</c:v>
                </c:pt>
                <c:pt idx="41283">
                  <c:v>1.1028627999900442</c:v>
                </c:pt>
                <c:pt idx="41284">
                  <c:v>1.1041034902255979</c:v>
                </c:pt>
                <c:pt idx="41285">
                  <c:v>1.1030510143578935</c:v>
                </c:pt>
                <c:pt idx="41286">
                  <c:v>1.1023448045725441</c:v>
                </c:pt>
                <c:pt idx="41287">
                  <c:v>1.1036859327206767</c:v>
                </c:pt>
                <c:pt idx="41288">
                  <c:v>1.1027988983589148</c:v>
                </c:pt>
                <c:pt idx="41289">
                  <c:v>1.1031654679667746</c:v>
                </c:pt>
                <c:pt idx="41290">
                  <c:v>1.1031805103160699</c:v>
                </c:pt>
                <c:pt idx="41291">
                  <c:v>1.102875854840867</c:v>
                </c:pt>
                <c:pt idx="41292">
                  <c:v>1.102577428665747</c:v>
                </c:pt>
                <c:pt idx="41293">
                  <c:v>1.10355594930477</c:v>
                </c:pt>
                <c:pt idx="41294">
                  <c:v>1.1041059735032361</c:v>
                </c:pt>
                <c:pt idx="41295">
                  <c:v>1.1041651317005188</c:v>
                </c:pt>
                <c:pt idx="41296">
                  <c:v>1.1027175916631995</c:v>
                </c:pt>
                <c:pt idx="41297">
                  <c:v>1.1011013450548557</c:v>
                </c:pt>
                <c:pt idx="41298">
                  <c:v>1.1031823507434755</c:v>
                </c:pt>
                <c:pt idx="41299">
                  <c:v>1.1028352104725758</c:v>
                </c:pt>
                <c:pt idx="41300">
                  <c:v>1.1038829899144307</c:v>
                </c:pt>
                <c:pt idx="41301">
                  <c:v>1.1036131684734203</c:v>
                </c:pt>
                <c:pt idx="41302">
                  <c:v>1.1028996431283977</c:v>
                </c:pt>
                <c:pt idx="41303">
                  <c:v>1.1030965532297519</c:v>
                </c:pt>
                <c:pt idx="41304">
                  <c:v>1.1029930157042986</c:v>
                </c:pt>
                <c:pt idx="41305">
                  <c:v>1.1033518531870838</c:v>
                </c:pt>
                <c:pt idx="41306">
                  <c:v>1.104374478203014</c:v>
                </c:pt>
                <c:pt idx="41307">
                  <c:v>1.1032170142487661</c:v>
                </c:pt>
                <c:pt idx="41308">
                  <c:v>1.1024326874779145</c:v>
                </c:pt>
                <c:pt idx="41309">
                  <c:v>1.1039085512867663</c:v>
                </c:pt>
                <c:pt idx="41310">
                  <c:v>1.1029523370439798</c:v>
                </c:pt>
                <c:pt idx="41311">
                  <c:v>1.103249221698688</c:v>
                </c:pt>
                <c:pt idx="41312">
                  <c:v>1.1034544823745529</c:v>
                </c:pt>
                <c:pt idx="41313">
                  <c:v>1.1033902845778478</c:v>
                </c:pt>
                <c:pt idx="41314">
                  <c:v>1.1024636048755627</c:v>
                </c:pt>
                <c:pt idx="41315">
                  <c:v>1.1029059407214226</c:v>
                </c:pt>
                <c:pt idx="41316">
                  <c:v>1.1025162230863395</c:v>
                </c:pt>
                <c:pt idx="41317">
                  <c:v>1.1031628385942864</c:v>
                </c:pt>
                <c:pt idx="41318">
                  <c:v>1.1026345515951075</c:v>
                </c:pt>
                <c:pt idx="41319">
                  <c:v>1.10302612352567</c:v>
                </c:pt>
                <c:pt idx="41320">
                  <c:v>1.1025643846373863</c:v>
                </c:pt>
                <c:pt idx="41321">
                  <c:v>1.1036913612545494</c:v>
                </c:pt>
                <c:pt idx="41322">
                  <c:v>1.1036601713891525</c:v>
                </c:pt>
                <c:pt idx="41323">
                  <c:v>1.1029603632360829</c:v>
                </c:pt>
                <c:pt idx="41324">
                  <c:v>1.1025673538687557</c:v>
                </c:pt>
                <c:pt idx="41325">
                  <c:v>1.1039582665902485</c:v>
                </c:pt>
                <c:pt idx="41326">
                  <c:v>1.1033634009641942</c:v>
                </c:pt>
                <c:pt idx="41327">
                  <c:v>1.103079320413934</c:v>
                </c:pt>
                <c:pt idx="41328">
                  <c:v>1.1039821896243522</c:v>
                </c:pt>
                <c:pt idx="41329">
                  <c:v>1.1030329379582879</c:v>
                </c:pt>
                <c:pt idx="41330">
                  <c:v>1.1029268019297431</c:v>
                </c:pt>
                <c:pt idx="41331">
                  <c:v>1.1032740461175465</c:v>
                </c:pt>
                <c:pt idx="41332">
                  <c:v>1.1032925920910075</c:v>
                </c:pt>
                <c:pt idx="41333">
                  <c:v>1.1048487410712804</c:v>
                </c:pt>
                <c:pt idx="41334">
                  <c:v>1.1034488015170825</c:v>
                </c:pt>
                <c:pt idx="41335">
                  <c:v>1.103556659572561</c:v>
                </c:pt>
                <c:pt idx="41336">
                  <c:v>1.1038626714125863</c:v>
                </c:pt>
                <c:pt idx="41337">
                  <c:v>1.1025157062391684</c:v>
                </c:pt>
                <c:pt idx="41338">
                  <c:v>1.1036204088600805</c:v>
                </c:pt>
                <c:pt idx="41339">
                  <c:v>1.1030951379676264</c:v>
                </c:pt>
                <c:pt idx="41340">
                  <c:v>1.1027456400196209</c:v>
                </c:pt>
                <c:pt idx="41341">
                  <c:v>1.1027833719738895</c:v>
                </c:pt>
                <c:pt idx="41342">
                  <c:v>1.1034612877832422</c:v>
                </c:pt>
                <c:pt idx="41343">
                  <c:v>1.1031948927769297</c:v>
                </c:pt>
                <c:pt idx="41344">
                  <c:v>1.1043385362004021</c:v>
                </c:pt>
                <c:pt idx="41345">
                  <c:v>1.1023706518992282</c:v>
                </c:pt>
                <c:pt idx="41346">
                  <c:v>1.1032901169818619</c:v>
                </c:pt>
                <c:pt idx="41347">
                  <c:v>1.1031717088187452</c:v>
                </c:pt>
                <c:pt idx="41348">
                  <c:v>1.1030758617770913</c:v>
                </c:pt>
                <c:pt idx="41349">
                  <c:v>1.1030250557780961</c:v>
                </c:pt>
                <c:pt idx="41350">
                  <c:v>1.1031132453957049</c:v>
                </c:pt>
                <c:pt idx="41351">
                  <c:v>1.1021121902005628</c:v>
                </c:pt>
                <c:pt idx="41352">
                  <c:v>1.10317509797238</c:v>
                </c:pt>
                <c:pt idx="41353">
                  <c:v>1.1026026967489104</c:v>
                </c:pt>
                <c:pt idx="41354">
                  <c:v>1.1021402994158109</c:v>
                </c:pt>
                <c:pt idx="41355">
                  <c:v>1.1039288748542015</c:v>
                </c:pt>
                <c:pt idx="41356">
                  <c:v>1.1030303071355405</c:v>
                </c:pt>
                <c:pt idx="41357">
                  <c:v>1.1029332688614206</c:v>
                </c:pt>
                <c:pt idx="41358">
                  <c:v>1.1023087666432483</c:v>
                </c:pt>
                <c:pt idx="41359">
                  <c:v>1.1036474864252397</c:v>
                </c:pt>
                <c:pt idx="41360">
                  <c:v>1.1026568084216681</c:v>
                </c:pt>
                <c:pt idx="41361">
                  <c:v>1.1035003207605583</c:v>
                </c:pt>
                <c:pt idx="41362">
                  <c:v>1.1038770140648988</c:v>
                </c:pt>
                <c:pt idx="41363">
                  <c:v>1.1031842893222414</c:v>
                </c:pt>
                <c:pt idx="41364">
                  <c:v>1.1029998252489526</c:v>
                </c:pt>
                <c:pt idx="41365">
                  <c:v>1.1030823370169038</c:v>
                </c:pt>
                <c:pt idx="41366">
                  <c:v>1.1018514273262372</c:v>
                </c:pt>
                <c:pt idx="41367">
                  <c:v>1.1029192452819971</c:v>
                </c:pt>
                <c:pt idx="41368">
                  <c:v>1.1025008789223336</c:v>
                </c:pt>
                <c:pt idx="41369">
                  <c:v>1.103101266251584</c:v>
                </c:pt>
                <c:pt idx="41370">
                  <c:v>1.1025435845198677</c:v>
                </c:pt>
                <c:pt idx="41371">
                  <c:v>1.1031667245071566</c:v>
                </c:pt>
                <c:pt idx="41372">
                  <c:v>1.103242306793496</c:v>
                </c:pt>
                <c:pt idx="41373">
                  <c:v>1.1032886182675501</c:v>
                </c:pt>
                <c:pt idx="41374">
                  <c:v>1.1024325140188229</c:v>
                </c:pt>
                <c:pt idx="41375">
                  <c:v>1.1025230415292548</c:v>
                </c:pt>
                <c:pt idx="41376">
                  <c:v>1.102707071336356</c:v>
                </c:pt>
                <c:pt idx="41377">
                  <c:v>1.1026154789493539</c:v>
                </c:pt>
                <c:pt idx="41378">
                  <c:v>1.1021793173498107</c:v>
                </c:pt>
                <c:pt idx="41379">
                  <c:v>1.1029445779297198</c:v>
                </c:pt>
                <c:pt idx="41380">
                  <c:v>1.1032242510759864</c:v>
                </c:pt>
                <c:pt idx="41381">
                  <c:v>1.1034759482882055</c:v>
                </c:pt>
                <c:pt idx="41382">
                  <c:v>1.1033497866196791</c:v>
                </c:pt>
                <c:pt idx="41383">
                  <c:v>1.1043607009325842</c:v>
                </c:pt>
                <c:pt idx="41384">
                  <c:v>1.1034285361039153</c:v>
                </c:pt>
                <c:pt idx="41385">
                  <c:v>1.1029914050243252</c:v>
                </c:pt>
                <c:pt idx="41386">
                  <c:v>1.1033304618952036</c:v>
                </c:pt>
                <c:pt idx="41387">
                  <c:v>1.1030532425101527</c:v>
                </c:pt>
                <c:pt idx="41388">
                  <c:v>1.1030503699368241</c:v>
                </c:pt>
                <c:pt idx="41389">
                  <c:v>1.1024833340953002</c:v>
                </c:pt>
                <c:pt idx="41390">
                  <c:v>1.1036484881294506</c:v>
                </c:pt>
                <c:pt idx="41391">
                  <c:v>1.1037182652216107</c:v>
                </c:pt>
                <c:pt idx="41392">
                  <c:v>1.1031584983039648</c:v>
                </c:pt>
                <c:pt idx="41393">
                  <c:v>1.1031773290130555</c:v>
                </c:pt>
                <c:pt idx="41394">
                  <c:v>1.1032156560662614</c:v>
                </c:pt>
                <c:pt idx="41395">
                  <c:v>1.1020906707646272</c:v>
                </c:pt>
                <c:pt idx="41396">
                  <c:v>1.1038075435419321</c:v>
                </c:pt>
                <c:pt idx="41397">
                  <c:v>1.1039086970800838</c:v>
                </c:pt>
                <c:pt idx="41398">
                  <c:v>1.1035310018011946</c:v>
                </c:pt>
                <c:pt idx="41399">
                  <c:v>1.1038544323473132</c:v>
                </c:pt>
                <c:pt idx="41400">
                  <c:v>1.1032795396669253</c:v>
                </c:pt>
                <c:pt idx="41401">
                  <c:v>1.1036088737237209</c:v>
                </c:pt>
                <c:pt idx="41402">
                  <c:v>1.1032601717759156</c:v>
                </c:pt>
                <c:pt idx="41403">
                  <c:v>1.1017434689285766</c:v>
                </c:pt>
                <c:pt idx="41404">
                  <c:v>1.1041194427428722</c:v>
                </c:pt>
                <c:pt idx="41405">
                  <c:v>1.1025662127596885</c:v>
                </c:pt>
                <c:pt idx="41406">
                  <c:v>1.1034737866655469</c:v>
                </c:pt>
                <c:pt idx="41407">
                  <c:v>1.1024856107800649</c:v>
                </c:pt>
                <c:pt idx="41408">
                  <c:v>1.1026050693240901</c:v>
                </c:pt>
                <c:pt idx="41409">
                  <c:v>1.1044154276382734</c:v>
                </c:pt>
                <c:pt idx="41410">
                  <c:v>1.1024737196500738</c:v>
                </c:pt>
                <c:pt idx="41411">
                  <c:v>1.1030817003816764</c:v>
                </c:pt>
                <c:pt idx="41412">
                  <c:v>1.104152765319045</c:v>
                </c:pt>
                <c:pt idx="41413">
                  <c:v>1.1042384629479538</c:v>
                </c:pt>
                <c:pt idx="41414">
                  <c:v>1.1033215226618529</c:v>
                </c:pt>
                <c:pt idx="41415">
                  <c:v>1.1023827253680116</c:v>
                </c:pt>
                <c:pt idx="41416">
                  <c:v>1.1028883603761694</c:v>
                </c:pt>
                <c:pt idx="41417">
                  <c:v>1.1043590462300692</c:v>
                </c:pt>
                <c:pt idx="41418">
                  <c:v>1.1025137990190639</c:v>
                </c:pt>
                <c:pt idx="41419">
                  <c:v>1.1018634892807757</c:v>
                </c:pt>
                <c:pt idx="41420">
                  <c:v>1.1030880928823887</c:v>
                </c:pt>
                <c:pt idx="41421">
                  <c:v>1.1035907191687131</c:v>
                </c:pt>
                <c:pt idx="41422">
                  <c:v>1.1028505341352322</c:v>
                </c:pt>
                <c:pt idx="41423">
                  <c:v>1.1023410369154074</c:v>
                </c:pt>
                <c:pt idx="41424">
                  <c:v>1.103359223916236</c:v>
                </c:pt>
                <c:pt idx="41425">
                  <c:v>1.1019263661954852</c:v>
                </c:pt>
                <c:pt idx="41426">
                  <c:v>1.1030689827761484</c:v>
                </c:pt>
                <c:pt idx="41427">
                  <c:v>1.1038250625538928</c:v>
                </c:pt>
                <c:pt idx="41428">
                  <c:v>1.1025751104190467</c:v>
                </c:pt>
                <c:pt idx="41429">
                  <c:v>1.1020922566724594</c:v>
                </c:pt>
                <c:pt idx="41430">
                  <c:v>1.1030913865574685</c:v>
                </c:pt>
                <c:pt idx="41431">
                  <c:v>1.1034816091932604</c:v>
                </c:pt>
                <c:pt idx="41432">
                  <c:v>1.1029792434671475</c:v>
                </c:pt>
                <c:pt idx="41433">
                  <c:v>1.1026866130643498</c:v>
                </c:pt>
                <c:pt idx="41434">
                  <c:v>1.1036382252039469</c:v>
                </c:pt>
                <c:pt idx="41435">
                  <c:v>1.1041143693230568</c:v>
                </c:pt>
                <c:pt idx="41436">
                  <c:v>1.1023112648141076</c:v>
                </c:pt>
                <c:pt idx="41437">
                  <c:v>1.1040590363383318</c:v>
                </c:pt>
                <c:pt idx="41438">
                  <c:v>1.1041751338585746</c:v>
                </c:pt>
                <c:pt idx="41439">
                  <c:v>1.1029329989217189</c:v>
                </c:pt>
                <c:pt idx="41440">
                  <c:v>1.1033836585607082</c:v>
                </c:pt>
                <c:pt idx="41441">
                  <c:v>1.1034245283625761</c:v>
                </c:pt>
                <c:pt idx="41442">
                  <c:v>1.1029220819349139</c:v>
                </c:pt>
                <c:pt idx="41443">
                  <c:v>1.1029201474170272</c:v>
                </c:pt>
                <c:pt idx="41444">
                  <c:v>1.1025744486911777</c:v>
                </c:pt>
                <c:pt idx="41445">
                  <c:v>1.1032693014754136</c:v>
                </c:pt>
                <c:pt idx="41446">
                  <c:v>1.1041182889715799</c:v>
                </c:pt>
                <c:pt idx="41447">
                  <c:v>1.1029557028145027</c:v>
                </c:pt>
                <c:pt idx="41448">
                  <c:v>1.1034687854733642</c:v>
                </c:pt>
                <c:pt idx="41449">
                  <c:v>1.102757291588526</c:v>
                </c:pt>
                <c:pt idx="41450">
                  <c:v>1.1029208055999002</c:v>
                </c:pt>
                <c:pt idx="41451">
                  <c:v>1.103502850132509</c:v>
                </c:pt>
                <c:pt idx="41452">
                  <c:v>1.1013441518967462</c:v>
                </c:pt>
                <c:pt idx="41453">
                  <c:v>1.1030163707818617</c:v>
                </c:pt>
                <c:pt idx="41454">
                  <c:v>1.1024372240060747</c:v>
                </c:pt>
                <c:pt idx="41455">
                  <c:v>1.1026994833104236</c:v>
                </c:pt>
                <c:pt idx="41456">
                  <c:v>1.1037466667276605</c:v>
                </c:pt>
                <c:pt idx="41457">
                  <c:v>1.1041974655604097</c:v>
                </c:pt>
                <c:pt idx="41458">
                  <c:v>1.1041971915058821</c:v>
                </c:pt>
                <c:pt idx="41459">
                  <c:v>1.103326874807345</c:v>
                </c:pt>
                <c:pt idx="41460">
                  <c:v>1.1019418519178603</c:v>
                </c:pt>
                <c:pt idx="41461">
                  <c:v>1.1032393327413619</c:v>
                </c:pt>
                <c:pt idx="41462">
                  <c:v>1.1034609174023595</c:v>
                </c:pt>
                <c:pt idx="41463">
                  <c:v>1.1029481312918106</c:v>
                </c:pt>
                <c:pt idx="41464">
                  <c:v>1.1028965965270243</c:v>
                </c:pt>
                <c:pt idx="41465">
                  <c:v>1.1024937316506707</c:v>
                </c:pt>
                <c:pt idx="41466">
                  <c:v>1.1033543171848617</c:v>
                </c:pt>
                <c:pt idx="41467">
                  <c:v>1.1028540299401444</c:v>
                </c:pt>
                <c:pt idx="41468">
                  <c:v>1.1032614268062257</c:v>
                </c:pt>
                <c:pt idx="41469">
                  <c:v>1.103860961107294</c:v>
                </c:pt>
                <c:pt idx="41470">
                  <c:v>1.1032597914444979</c:v>
                </c:pt>
                <c:pt idx="41471">
                  <c:v>1.1036228171954057</c:v>
                </c:pt>
                <c:pt idx="41472">
                  <c:v>1.1043995170024197</c:v>
                </c:pt>
                <c:pt idx="41473">
                  <c:v>1.1027531132792849</c:v>
                </c:pt>
                <c:pt idx="41474">
                  <c:v>1.1037395476771581</c:v>
                </c:pt>
                <c:pt idx="41475">
                  <c:v>1.1023211810521221</c:v>
                </c:pt>
                <c:pt idx="41476">
                  <c:v>1.1027108953151936</c:v>
                </c:pt>
                <c:pt idx="41477">
                  <c:v>1.1031390924643552</c:v>
                </c:pt>
                <c:pt idx="41478">
                  <c:v>1.1030514413705774</c:v>
                </c:pt>
                <c:pt idx="41479">
                  <c:v>1.1028184075673066</c:v>
                </c:pt>
                <c:pt idx="41480">
                  <c:v>1.1037743373644346</c:v>
                </c:pt>
                <c:pt idx="41481">
                  <c:v>1.1034414262219128</c:v>
                </c:pt>
                <c:pt idx="41482">
                  <c:v>1.1023937802032229</c:v>
                </c:pt>
                <c:pt idx="41483">
                  <c:v>1.1012672997500508</c:v>
                </c:pt>
                <c:pt idx="41484">
                  <c:v>1.1026973265813251</c:v>
                </c:pt>
                <c:pt idx="41485">
                  <c:v>1.1051867283592123</c:v>
                </c:pt>
                <c:pt idx="41486">
                  <c:v>1.1033489904227414</c:v>
                </c:pt>
                <c:pt idx="41487">
                  <c:v>1.1035575350407436</c:v>
                </c:pt>
                <c:pt idx="41488">
                  <c:v>1.1023803995822539</c:v>
                </c:pt>
                <c:pt idx="41489">
                  <c:v>1.1027329123366736</c:v>
                </c:pt>
                <c:pt idx="41490">
                  <c:v>1.1039968935770605</c:v>
                </c:pt>
                <c:pt idx="41491">
                  <c:v>1.1035392035690861</c:v>
                </c:pt>
                <c:pt idx="41492">
                  <c:v>1.1027839296397783</c:v>
                </c:pt>
                <c:pt idx="41493">
                  <c:v>1.1019534209238233</c:v>
                </c:pt>
                <c:pt idx="41494">
                  <c:v>1.1023911427193152</c:v>
                </c:pt>
                <c:pt idx="41495">
                  <c:v>1.1026680887801243</c:v>
                </c:pt>
                <c:pt idx="41496">
                  <c:v>1.103136932186658</c:v>
                </c:pt>
                <c:pt idx="41497">
                  <c:v>1.103080290836109</c:v>
                </c:pt>
                <c:pt idx="41498">
                  <c:v>1.1034683625417594</c:v>
                </c:pt>
                <c:pt idx="41499">
                  <c:v>1.1028443321152419</c:v>
                </c:pt>
                <c:pt idx="41500">
                  <c:v>1.1031499663798083</c:v>
                </c:pt>
                <c:pt idx="41501">
                  <c:v>1.1037686333388566</c:v>
                </c:pt>
                <c:pt idx="41502">
                  <c:v>1.1044223660789554</c:v>
                </c:pt>
                <c:pt idx="41503">
                  <c:v>1.102996128178964</c:v>
                </c:pt>
                <c:pt idx="41504">
                  <c:v>1.1021857713576779</c:v>
                </c:pt>
                <c:pt idx="41505">
                  <c:v>1.1042685945414605</c:v>
                </c:pt>
                <c:pt idx="41506">
                  <c:v>1.1033317539872276</c:v>
                </c:pt>
                <c:pt idx="41507">
                  <c:v>1.1034183382661811</c:v>
                </c:pt>
                <c:pt idx="41508">
                  <c:v>1.1025830982202787</c:v>
                </c:pt>
                <c:pt idx="41509">
                  <c:v>1.1027099138850001</c:v>
                </c:pt>
                <c:pt idx="41510">
                  <c:v>1.1030196431777304</c:v>
                </c:pt>
                <c:pt idx="41511">
                  <c:v>1.1032287608220068</c:v>
                </c:pt>
                <c:pt idx="41512">
                  <c:v>1.104346021915553</c:v>
                </c:pt>
                <c:pt idx="41513">
                  <c:v>1.1025551946919052</c:v>
                </c:pt>
                <c:pt idx="41514">
                  <c:v>1.1027071659358725</c:v>
                </c:pt>
                <c:pt idx="41515">
                  <c:v>1.1037323014218816</c:v>
                </c:pt>
                <c:pt idx="41516">
                  <c:v>1.10324556984155</c:v>
                </c:pt>
                <c:pt idx="41517">
                  <c:v>1.1029717014354483</c:v>
                </c:pt>
                <c:pt idx="41518">
                  <c:v>1.1038136935580436</c:v>
                </c:pt>
                <c:pt idx="41519">
                  <c:v>1.1023797437318885</c:v>
                </c:pt>
                <c:pt idx="41520">
                  <c:v>1.1040135277249246</c:v>
                </c:pt>
                <c:pt idx="41521">
                  <c:v>1.1034395496548119</c:v>
                </c:pt>
                <c:pt idx="41522">
                  <c:v>1.1042351992491839</c:v>
                </c:pt>
                <c:pt idx="41523">
                  <c:v>1.1041370954427743</c:v>
                </c:pt>
                <c:pt idx="41524">
                  <c:v>1.1041362564218391</c:v>
                </c:pt>
                <c:pt idx="41525">
                  <c:v>1.1037166369567761</c:v>
                </c:pt>
                <c:pt idx="41526">
                  <c:v>1.1025279773928678</c:v>
                </c:pt>
                <c:pt idx="41527">
                  <c:v>1.1025626437190337</c:v>
                </c:pt>
                <c:pt idx="41528">
                  <c:v>1.1037128245429364</c:v>
                </c:pt>
                <c:pt idx="41529">
                  <c:v>1.1040829922553863</c:v>
                </c:pt>
                <c:pt idx="41530">
                  <c:v>1.1033558285688645</c:v>
                </c:pt>
                <c:pt idx="41531">
                  <c:v>1.1029225922416983</c:v>
                </c:pt>
                <c:pt idx="41532">
                  <c:v>1.1035320628463035</c:v>
                </c:pt>
                <c:pt idx="41533">
                  <c:v>1.1032745557797137</c:v>
                </c:pt>
                <c:pt idx="41534">
                  <c:v>1.1026147915117079</c:v>
                </c:pt>
                <c:pt idx="41535">
                  <c:v>1.1029518511606105</c:v>
                </c:pt>
                <c:pt idx="41536">
                  <c:v>1.1032842113608519</c:v>
                </c:pt>
                <c:pt idx="41537">
                  <c:v>1.103916610493298</c:v>
                </c:pt>
                <c:pt idx="41538">
                  <c:v>1.1038085519290086</c:v>
                </c:pt>
                <c:pt idx="41539">
                  <c:v>1.1026686421846448</c:v>
                </c:pt>
                <c:pt idx="41540">
                  <c:v>1.1026366979040183</c:v>
                </c:pt>
                <c:pt idx="41541">
                  <c:v>1.1016271668472373</c:v>
                </c:pt>
                <c:pt idx="41542">
                  <c:v>1.1025777141200699</c:v>
                </c:pt>
                <c:pt idx="41543">
                  <c:v>1.1035120557902878</c:v>
                </c:pt>
                <c:pt idx="41544">
                  <c:v>1.1018661263513105</c:v>
                </c:pt>
                <c:pt idx="41545">
                  <c:v>1.1028965965270243</c:v>
                </c:pt>
                <c:pt idx="41546">
                  <c:v>1.1034031952443193</c:v>
                </c:pt>
                <c:pt idx="41547">
                  <c:v>1.1037982509720961</c:v>
                </c:pt>
                <c:pt idx="41548">
                  <c:v>1.1029657288063113</c:v>
                </c:pt>
                <c:pt idx="41549">
                  <c:v>1.1023714581966693</c:v>
                </c:pt>
                <c:pt idx="41550">
                  <c:v>1.1027597766422261</c:v>
                </c:pt>
                <c:pt idx="41551">
                  <c:v>1.1036512845111055</c:v>
                </c:pt>
                <c:pt idx="41552">
                  <c:v>1.1032348088937727</c:v>
                </c:pt>
                <c:pt idx="41553">
                  <c:v>1.1019202105853962</c:v>
                </c:pt>
                <c:pt idx="41554">
                  <c:v>1.1032365209592683</c:v>
                </c:pt>
                <c:pt idx="41555">
                  <c:v>1.1039429012868556</c:v>
                </c:pt>
                <c:pt idx="41556">
                  <c:v>1.1020977868138391</c:v>
                </c:pt>
                <c:pt idx="41557">
                  <c:v>1.1037608220527071</c:v>
                </c:pt>
                <c:pt idx="41558">
                  <c:v>1.1021124901334538</c:v>
                </c:pt>
                <c:pt idx="41559">
                  <c:v>1.1033035686006769</c:v>
                </c:pt>
                <c:pt idx="41560">
                  <c:v>1.1031558605573142</c:v>
                </c:pt>
                <c:pt idx="41561">
                  <c:v>1.1026443030160262</c:v>
                </c:pt>
                <c:pt idx="41562">
                  <c:v>1.1027775021176904</c:v>
                </c:pt>
                <c:pt idx="41563">
                  <c:v>1.103236948577152</c:v>
                </c:pt>
                <c:pt idx="41564">
                  <c:v>1.1040389781484907</c:v>
                </c:pt>
                <c:pt idx="41565">
                  <c:v>1.1032906801314648</c:v>
                </c:pt>
                <c:pt idx="41566">
                  <c:v>1.1024813799578883</c:v>
                </c:pt>
                <c:pt idx="41567">
                  <c:v>1.1033791100172794</c:v>
                </c:pt>
                <c:pt idx="41568">
                  <c:v>1.1030401165726897</c:v>
                </c:pt>
                <c:pt idx="41569">
                  <c:v>1.1032827367309861</c:v>
                </c:pt>
                <c:pt idx="41570">
                  <c:v>1.1052617662388291</c:v>
                </c:pt>
                <c:pt idx="41571">
                  <c:v>1.1016740309404436</c:v>
                </c:pt>
                <c:pt idx="41572">
                  <c:v>1.1030276189572945</c:v>
                </c:pt>
                <c:pt idx="41573">
                  <c:v>1.1030938539436972</c:v>
                </c:pt>
                <c:pt idx="41574">
                  <c:v>1.10458079809133</c:v>
                </c:pt>
                <c:pt idx="41575">
                  <c:v>1.1047052392957777</c:v>
                </c:pt>
                <c:pt idx="41576">
                  <c:v>1.1020778561210758</c:v>
                </c:pt>
                <c:pt idx="41577">
                  <c:v>1.1038816525227488</c:v>
                </c:pt>
                <c:pt idx="41578">
                  <c:v>1.1038953778156975</c:v>
                </c:pt>
                <c:pt idx="41579">
                  <c:v>1.102804977909198</c:v>
                </c:pt>
                <c:pt idx="41580">
                  <c:v>1.1035421964863616</c:v>
                </c:pt>
                <c:pt idx="41581">
                  <c:v>1.1026256059895372</c:v>
                </c:pt>
                <c:pt idx="41582">
                  <c:v>1.1031468777290914</c:v>
                </c:pt>
                <c:pt idx="41583">
                  <c:v>1.1043455664475543</c:v>
                </c:pt>
                <c:pt idx="41584">
                  <c:v>1.102548357384096</c:v>
                </c:pt>
                <c:pt idx="41585">
                  <c:v>1.1049322165794659</c:v>
                </c:pt>
                <c:pt idx="41586">
                  <c:v>1.1030673289755388</c:v>
                </c:pt>
                <c:pt idx="41587">
                  <c:v>1.1025870790821402</c:v>
                </c:pt>
                <c:pt idx="41588">
                  <c:v>1.1029401179542826</c:v>
                </c:pt>
                <c:pt idx="41589">
                  <c:v>1.1020414450430767</c:v>
                </c:pt>
                <c:pt idx="41590">
                  <c:v>1.1023206075954852</c:v>
                </c:pt>
                <c:pt idx="41591">
                  <c:v>1.1032925516004604</c:v>
                </c:pt>
                <c:pt idx="41592">
                  <c:v>1.1041654937769581</c:v>
                </c:pt>
                <c:pt idx="41593">
                  <c:v>1.1031290825757698</c:v>
                </c:pt>
                <c:pt idx="41594">
                  <c:v>1.1030067712902711</c:v>
                </c:pt>
                <c:pt idx="41595">
                  <c:v>1.102782758730479</c:v>
                </c:pt>
                <c:pt idx="41596">
                  <c:v>1.1022201892204029</c:v>
                </c:pt>
                <c:pt idx="41597">
                  <c:v>1.1039627996393031</c:v>
                </c:pt>
                <c:pt idx="41598">
                  <c:v>1.1027996361116805</c:v>
                </c:pt>
                <c:pt idx="41599">
                  <c:v>1.1032286694474092</c:v>
                </c:pt>
                <c:pt idx="41600">
                  <c:v>1.1022328687695475</c:v>
                </c:pt>
                <c:pt idx="41601">
                  <c:v>1.1017003536635435</c:v>
                </c:pt>
                <c:pt idx="41602">
                  <c:v>1.1030018590461301</c:v>
                </c:pt>
                <c:pt idx="41603">
                  <c:v>1.1035783371794599</c:v>
                </c:pt>
                <c:pt idx="41604">
                  <c:v>1.1024601922188615</c:v>
                </c:pt>
                <c:pt idx="41605">
                  <c:v>1.1024644144100659</c:v>
                </c:pt>
                <c:pt idx="41606">
                  <c:v>1.1027897455839557</c:v>
                </c:pt>
                <c:pt idx="41607">
                  <c:v>1.1021121902005628</c:v>
                </c:pt>
                <c:pt idx="41608">
                  <c:v>1.1023574282028705</c:v>
                </c:pt>
                <c:pt idx="41609">
                  <c:v>1.1030493979894562</c:v>
                </c:pt>
                <c:pt idx="41610">
                  <c:v>1.1037681307743896</c:v>
                </c:pt>
                <c:pt idx="41611">
                  <c:v>1.1034501329631838</c:v>
                </c:pt>
                <c:pt idx="41612">
                  <c:v>1.1038861615479036</c:v>
                </c:pt>
                <c:pt idx="41613">
                  <c:v>1.1038024207924271</c:v>
                </c:pt>
                <c:pt idx="41614">
                  <c:v>1.1028989535541742</c:v>
                </c:pt>
                <c:pt idx="41615">
                  <c:v>1.1028065702140517</c:v>
                </c:pt>
                <c:pt idx="41616">
                  <c:v>1.103642210014824</c:v>
                </c:pt>
                <c:pt idx="41617">
                  <c:v>1.1039534869134477</c:v>
                </c:pt>
                <c:pt idx="41618">
                  <c:v>1.1030060979173566</c:v>
                </c:pt>
                <c:pt idx="41619">
                  <c:v>1.1030547381190989</c:v>
                </c:pt>
                <c:pt idx="41620">
                  <c:v>1.1036187975128426</c:v>
                </c:pt>
                <c:pt idx="41621">
                  <c:v>1.1033723158934281</c:v>
                </c:pt>
                <c:pt idx="41622">
                  <c:v>1.1025313759787958</c:v>
                </c:pt>
                <c:pt idx="41623">
                  <c:v>1.1028243274271126</c:v>
                </c:pt>
                <c:pt idx="41624">
                  <c:v>1.1040494897164921</c:v>
                </c:pt>
                <c:pt idx="41625">
                  <c:v>1.1033347990487254</c:v>
                </c:pt>
                <c:pt idx="41626">
                  <c:v>1.1040440171684998</c:v>
                </c:pt>
                <c:pt idx="41627">
                  <c:v>1.10340734652559</c:v>
                </c:pt>
                <c:pt idx="41628">
                  <c:v>1.1024022050141371</c:v>
                </c:pt>
                <c:pt idx="41629">
                  <c:v>1.1024030164270844</c:v>
                </c:pt>
                <c:pt idx="41630">
                  <c:v>1.1033453891714342</c:v>
                </c:pt>
                <c:pt idx="41631">
                  <c:v>1.1026713041275356</c:v>
                </c:pt>
                <c:pt idx="41632">
                  <c:v>1.1033821564649415</c:v>
                </c:pt>
                <c:pt idx="41633">
                  <c:v>1.1021423048734529</c:v>
                </c:pt>
                <c:pt idx="41634">
                  <c:v>1.1039274721744183</c:v>
                </c:pt>
                <c:pt idx="41635">
                  <c:v>1.102929021474949</c:v>
                </c:pt>
                <c:pt idx="41636">
                  <c:v>1.1034687338581839</c:v>
                </c:pt>
                <c:pt idx="41637">
                  <c:v>1.1031346258625643</c:v>
                </c:pt>
                <c:pt idx="41638">
                  <c:v>1.1021382782859648</c:v>
                </c:pt>
                <c:pt idx="41639">
                  <c:v>1.1031384701106317</c:v>
                </c:pt>
                <c:pt idx="41640">
                  <c:v>1.1039827288223372</c:v>
                </c:pt>
                <c:pt idx="41641">
                  <c:v>1.1023325317132073</c:v>
                </c:pt>
                <c:pt idx="41642">
                  <c:v>1.1035281774676806</c:v>
                </c:pt>
                <c:pt idx="41643">
                  <c:v>1.1029486290905568</c:v>
                </c:pt>
                <c:pt idx="41644">
                  <c:v>1.1032122436304783</c:v>
                </c:pt>
                <c:pt idx="41645">
                  <c:v>1.1031261754928174</c:v>
                </c:pt>
                <c:pt idx="41646">
                  <c:v>1.1036841151228802</c:v>
                </c:pt>
                <c:pt idx="41647">
                  <c:v>1.1033272135412255</c:v>
                </c:pt>
                <c:pt idx="41648">
                  <c:v>1.1030062880963021</c:v>
                </c:pt>
                <c:pt idx="41649">
                  <c:v>1.1027759998889832</c:v>
                </c:pt>
                <c:pt idx="41650">
                  <c:v>1.102309039127036</c:v>
                </c:pt>
                <c:pt idx="41651">
                  <c:v>1.1040716205793242</c:v>
                </c:pt>
                <c:pt idx="41652">
                  <c:v>1.1037045922224267</c:v>
                </c:pt>
                <c:pt idx="41653">
                  <c:v>1.103779627249923</c:v>
                </c:pt>
                <c:pt idx="41654">
                  <c:v>1.1034637947604717</c:v>
                </c:pt>
                <c:pt idx="41655">
                  <c:v>1.102995688063261</c:v>
                </c:pt>
                <c:pt idx="41656">
                  <c:v>1.1016130538212348</c:v>
                </c:pt>
                <c:pt idx="41657">
                  <c:v>1.1032158726013643</c:v>
                </c:pt>
                <c:pt idx="41658">
                  <c:v>1.1038386438037939</c:v>
                </c:pt>
                <c:pt idx="41659">
                  <c:v>1.103477446586741</c:v>
                </c:pt>
                <c:pt idx="41660">
                  <c:v>1.1031063709128013</c:v>
                </c:pt>
                <c:pt idx="41661">
                  <c:v>1.1022965272893568</c:v>
                </c:pt>
                <c:pt idx="41662">
                  <c:v>1.1026088902983973</c:v>
                </c:pt>
                <c:pt idx="41663">
                  <c:v>1.1024660539565965</c:v>
                </c:pt>
                <c:pt idx="41664">
                  <c:v>1.1031234375698646</c:v>
                </c:pt>
                <c:pt idx="41665">
                  <c:v>1.1035449280278755</c:v>
                </c:pt>
                <c:pt idx="41666">
                  <c:v>1.1031474593327752</c:v>
                </c:pt>
                <c:pt idx="41667">
                  <c:v>1.1023991483535316</c:v>
                </c:pt>
                <c:pt idx="41668">
                  <c:v>1.1026537098021794</c:v>
                </c:pt>
                <c:pt idx="41669">
                  <c:v>1.1034866035064335</c:v>
                </c:pt>
                <c:pt idx="41670">
                  <c:v>1.1046026990953581</c:v>
                </c:pt>
                <c:pt idx="41671">
                  <c:v>1.1036742092859058</c:v>
                </c:pt>
                <c:pt idx="41672">
                  <c:v>1.1029532569616525</c:v>
                </c:pt>
                <c:pt idx="41673">
                  <c:v>1.1018013374047952</c:v>
                </c:pt>
                <c:pt idx="41674">
                  <c:v>1.1024929546565336</c:v>
                </c:pt>
                <c:pt idx="41675">
                  <c:v>1.1028570102264552</c:v>
                </c:pt>
                <c:pt idx="41676">
                  <c:v>1.1031148805091195</c:v>
                </c:pt>
                <c:pt idx="41677">
                  <c:v>1.103230286659451</c:v>
                </c:pt>
                <c:pt idx="41678">
                  <c:v>1.1026286013046751</c:v>
                </c:pt>
                <c:pt idx="41679">
                  <c:v>1.1021073253579252</c:v>
                </c:pt>
                <c:pt idx="41680">
                  <c:v>1.1024500968768214</c:v>
                </c:pt>
                <c:pt idx="41681">
                  <c:v>1.1030772042439967</c:v>
                </c:pt>
                <c:pt idx="41682">
                  <c:v>1.1025268776675445</c:v>
                </c:pt>
                <c:pt idx="41683">
                  <c:v>1.1031770735603232</c:v>
                </c:pt>
                <c:pt idx="41684">
                  <c:v>1.1041609348846981</c:v>
                </c:pt>
                <c:pt idx="41685">
                  <c:v>1.1020638635546056</c:v>
                </c:pt>
                <c:pt idx="41686">
                  <c:v>1.103304673154228</c:v>
                </c:pt>
                <c:pt idx="41687">
                  <c:v>1.1032764998065476</c:v>
                </c:pt>
                <c:pt idx="41688">
                  <c:v>1.1042213388649977</c:v>
                </c:pt>
                <c:pt idx="41689">
                  <c:v>1.1037703894664572</c:v>
                </c:pt>
                <c:pt idx="41690">
                  <c:v>1.1029052727138768</c:v>
                </c:pt>
                <c:pt idx="41691">
                  <c:v>1.1019177959820234</c:v>
                </c:pt>
                <c:pt idx="41692">
                  <c:v>1.1017526062039973</c:v>
                </c:pt>
                <c:pt idx="41693">
                  <c:v>1.1026685618990213</c:v>
                </c:pt>
                <c:pt idx="41694">
                  <c:v>1.1033971172638077</c:v>
                </c:pt>
                <c:pt idx="41695">
                  <c:v>1.1013981669899073</c:v>
                </c:pt>
                <c:pt idx="41696">
                  <c:v>1.1036175577015159</c:v>
                </c:pt>
                <c:pt idx="41697">
                  <c:v>1.1018099788808993</c:v>
                </c:pt>
                <c:pt idx="41698">
                  <c:v>1.1034223369314951</c:v>
                </c:pt>
                <c:pt idx="41699">
                  <c:v>1.1040839502681934</c:v>
                </c:pt>
                <c:pt idx="41700">
                  <c:v>1.1033338436598814</c:v>
                </c:pt>
                <c:pt idx="41701">
                  <c:v>1.102988619101237</c:v>
                </c:pt>
                <c:pt idx="41702">
                  <c:v>1.1028597263652833</c:v>
                </c:pt>
                <c:pt idx="41703">
                  <c:v>1.1031273575979097</c:v>
                </c:pt>
                <c:pt idx="41704">
                  <c:v>1.1037045801308036</c:v>
                </c:pt>
                <c:pt idx="41705">
                  <c:v>1.1038637762753605</c:v>
                </c:pt>
                <c:pt idx="41706">
                  <c:v>1.1025560902549387</c:v>
                </c:pt>
                <c:pt idx="41707">
                  <c:v>1.1031979107114311</c:v>
                </c:pt>
                <c:pt idx="41708">
                  <c:v>1.1028189853401642</c:v>
                </c:pt>
                <c:pt idx="41709">
                  <c:v>1.1037201005089003</c:v>
                </c:pt>
                <c:pt idx="41710">
                  <c:v>1.1033922088524142</c:v>
                </c:pt>
                <c:pt idx="41711">
                  <c:v>1.1021054290423371</c:v>
                </c:pt>
                <c:pt idx="41712">
                  <c:v>1.1039277061775115</c:v>
                </c:pt>
                <c:pt idx="41713">
                  <c:v>1.1042392881278877</c:v>
                </c:pt>
                <c:pt idx="41714">
                  <c:v>1.1029041047465968</c:v>
                </c:pt>
                <c:pt idx="41715">
                  <c:v>1.1040406684135635</c:v>
                </c:pt>
                <c:pt idx="41716">
                  <c:v>1.1039572371145825</c:v>
                </c:pt>
                <c:pt idx="41717">
                  <c:v>1.1020114135236039</c:v>
                </c:pt>
                <c:pt idx="41718">
                  <c:v>1.1036512585886764</c:v>
                </c:pt>
                <c:pt idx="41719">
                  <c:v>1.1043814041941957</c:v>
                </c:pt>
                <c:pt idx="41720">
                  <c:v>1.1031217539772853</c:v>
                </c:pt>
                <c:pt idx="41721">
                  <c:v>1.1018379911285732</c:v>
                </c:pt>
                <c:pt idx="41722">
                  <c:v>1.1027001667438707</c:v>
                </c:pt>
                <c:pt idx="41723">
                  <c:v>1.1031350395328237</c:v>
                </c:pt>
                <c:pt idx="41724">
                  <c:v>1.1031263029508205</c:v>
                </c:pt>
                <c:pt idx="41725">
                  <c:v>1.1026872773008534</c:v>
                </c:pt>
                <c:pt idx="41726">
                  <c:v>1.1021133738271316</c:v>
                </c:pt>
                <c:pt idx="41727">
                  <c:v>1.1024163918791134</c:v>
                </c:pt>
                <c:pt idx="41728">
                  <c:v>1.102786761105963</c:v>
                </c:pt>
                <c:pt idx="41729">
                  <c:v>1.1044147716973491</c:v>
                </c:pt>
                <c:pt idx="41730">
                  <c:v>1.1032885978788485</c:v>
                </c:pt>
                <c:pt idx="41731">
                  <c:v>1.1028821383003793</c:v>
                </c:pt>
                <c:pt idx="41732">
                  <c:v>1.1036209255084852</c:v>
                </c:pt>
                <c:pt idx="41733">
                  <c:v>1.1037513100255085</c:v>
                </c:pt>
                <c:pt idx="41734">
                  <c:v>1.1027150737186608</c:v>
                </c:pt>
                <c:pt idx="41735">
                  <c:v>1.1028814409899739</c:v>
                </c:pt>
                <c:pt idx="41736">
                  <c:v>1.1023424324410394</c:v>
                </c:pt>
                <c:pt idx="41737">
                  <c:v>1.1018695145482553</c:v>
                </c:pt>
                <c:pt idx="41738">
                  <c:v>1.1030588232902718</c:v>
                </c:pt>
                <c:pt idx="41739">
                  <c:v>1.1029650502059576</c:v>
                </c:pt>
                <c:pt idx="41740">
                  <c:v>1.1033560198408976</c:v>
                </c:pt>
                <c:pt idx="41741">
                  <c:v>1.1034081044345461</c:v>
                </c:pt>
                <c:pt idx="41742">
                  <c:v>1.1032930912014693</c:v>
                </c:pt>
                <c:pt idx="41743">
                  <c:v>1.1029485175286136</c:v>
                </c:pt>
                <c:pt idx="41744">
                  <c:v>1.1031414375998037</c:v>
                </c:pt>
                <c:pt idx="41745">
                  <c:v>1.1036220767395195</c:v>
                </c:pt>
                <c:pt idx="41746">
                  <c:v>1.1019416711324681</c:v>
                </c:pt>
                <c:pt idx="41747">
                  <c:v>1.1030149898575758</c:v>
                </c:pt>
                <c:pt idx="41748">
                  <c:v>1.1039497970356182</c:v>
                </c:pt>
                <c:pt idx="41749">
                  <c:v>1.1034833482006079</c:v>
                </c:pt>
                <c:pt idx="41750">
                  <c:v>1.1035802301733928</c:v>
                </c:pt>
                <c:pt idx="41751">
                  <c:v>1.1028536911587541</c:v>
                </c:pt>
                <c:pt idx="41752">
                  <c:v>1.1034424208820701</c:v>
                </c:pt>
                <c:pt idx="41753">
                  <c:v>1.1032705904990068</c:v>
                </c:pt>
                <c:pt idx="41754">
                  <c:v>1.1029739402887782</c:v>
                </c:pt>
                <c:pt idx="41755">
                  <c:v>1.1027380585926005</c:v>
                </c:pt>
                <c:pt idx="41756">
                  <c:v>1.1040131109518707</c:v>
                </c:pt>
                <c:pt idx="41757">
                  <c:v>1.1027376646225766</c:v>
                </c:pt>
                <c:pt idx="41758">
                  <c:v>1.1015825946915292</c:v>
                </c:pt>
                <c:pt idx="41759">
                  <c:v>1.1032338099834418</c:v>
                </c:pt>
                <c:pt idx="41760">
                  <c:v>1.1030315268903039</c:v>
                </c:pt>
                <c:pt idx="41761">
                  <c:v>1.1017034787242039</c:v>
                </c:pt>
                <c:pt idx="41762">
                  <c:v>1.1033569474810401</c:v>
                </c:pt>
                <c:pt idx="41763">
                  <c:v>1.1043769617396484</c:v>
                </c:pt>
                <c:pt idx="41764">
                  <c:v>1.1027907979707414</c:v>
                </c:pt>
                <c:pt idx="41765">
                  <c:v>1.1042686078661434</c:v>
                </c:pt>
                <c:pt idx="41766">
                  <c:v>1.1031819430625693</c:v>
                </c:pt>
                <c:pt idx="41767">
                  <c:v>1.1032669629727028</c:v>
                </c:pt>
                <c:pt idx="41768">
                  <c:v>1.1026548441791835</c:v>
                </c:pt>
                <c:pt idx="41769">
                  <c:v>1.1026934957618613</c:v>
                </c:pt>
                <c:pt idx="41770">
                  <c:v>1.1035647805301689</c:v>
                </c:pt>
                <c:pt idx="41771">
                  <c:v>1.1038522147298131</c:v>
                </c:pt>
                <c:pt idx="41772">
                  <c:v>1.1040077445255647</c:v>
                </c:pt>
                <c:pt idx="41773">
                  <c:v>1.1029249703749981</c:v>
                </c:pt>
                <c:pt idx="41774">
                  <c:v>1.1033257141773209</c:v>
                </c:pt>
                <c:pt idx="41775">
                  <c:v>1.1031654770573158</c:v>
                </c:pt>
                <c:pt idx="41776">
                  <c:v>1.1032021777492254</c:v>
                </c:pt>
                <c:pt idx="41777">
                  <c:v>1.1034710068935605</c:v>
                </c:pt>
                <c:pt idx="41778">
                  <c:v>1.1026400878026574</c:v>
                </c:pt>
                <c:pt idx="41779">
                  <c:v>1.1036103124477328</c:v>
                </c:pt>
                <c:pt idx="41780">
                  <c:v>1.103943557549715</c:v>
                </c:pt>
                <c:pt idx="41781">
                  <c:v>1.1020761811013289</c:v>
                </c:pt>
                <c:pt idx="41782">
                  <c:v>1.1040991172946273</c:v>
                </c:pt>
                <c:pt idx="41783">
                  <c:v>1.1029161236394969</c:v>
                </c:pt>
                <c:pt idx="41784">
                  <c:v>1.1036859151597107</c:v>
                </c:pt>
                <c:pt idx="41785">
                  <c:v>1.1019250546288304</c:v>
                </c:pt>
                <c:pt idx="41786">
                  <c:v>1.1039568212980024</c:v>
                </c:pt>
                <c:pt idx="41787">
                  <c:v>1.1026743238049357</c:v>
                </c:pt>
                <c:pt idx="41788">
                  <c:v>1.1033376266782422</c:v>
                </c:pt>
                <c:pt idx="41789">
                  <c:v>1.1027199878619445</c:v>
                </c:pt>
                <c:pt idx="41790">
                  <c:v>1.1030178510290434</c:v>
                </c:pt>
                <c:pt idx="41791">
                  <c:v>1.1023707495206672</c:v>
                </c:pt>
                <c:pt idx="41792">
                  <c:v>1.1047046686648447</c:v>
                </c:pt>
                <c:pt idx="41793">
                  <c:v>1.1027781305401327</c:v>
                </c:pt>
                <c:pt idx="41794">
                  <c:v>1.1034787751331503</c:v>
                </c:pt>
                <c:pt idx="41795">
                  <c:v>1.1038297240651918</c:v>
                </c:pt>
                <c:pt idx="41796">
                  <c:v>1.1033434846109726</c:v>
                </c:pt>
                <c:pt idx="41797">
                  <c:v>1.1034121064864977</c:v>
                </c:pt>
                <c:pt idx="41798">
                  <c:v>1.1029058849449545</c:v>
                </c:pt>
                <c:pt idx="41799">
                  <c:v>1.1032323557012189</c:v>
                </c:pt>
                <c:pt idx="41800">
                  <c:v>1.1030477356533714</c:v>
                </c:pt>
                <c:pt idx="41801">
                  <c:v>1.1036314502524653</c:v>
                </c:pt>
                <c:pt idx="41802">
                  <c:v>1.1040178308722837</c:v>
                </c:pt>
                <c:pt idx="41803">
                  <c:v>1.1035101789175852</c:v>
                </c:pt>
                <c:pt idx="41804">
                  <c:v>1.1033165997413366</c:v>
                </c:pt>
                <c:pt idx="41805">
                  <c:v>1.1030230784839183</c:v>
                </c:pt>
                <c:pt idx="41806">
                  <c:v>1.1028425575735199</c:v>
                </c:pt>
                <c:pt idx="41807">
                  <c:v>1.1042782841990244</c:v>
                </c:pt>
                <c:pt idx="41808">
                  <c:v>1.1023103796817588</c:v>
                </c:pt>
                <c:pt idx="41809">
                  <c:v>1.1035499596123943</c:v>
                </c:pt>
                <c:pt idx="41810">
                  <c:v>1.1013586510706319</c:v>
                </c:pt>
                <c:pt idx="41811">
                  <c:v>1.1025975114484037</c:v>
                </c:pt>
                <c:pt idx="41812">
                  <c:v>1.1041292870399404</c:v>
                </c:pt>
                <c:pt idx="41813">
                  <c:v>1.1041038635265803</c:v>
                </c:pt>
                <c:pt idx="41814">
                  <c:v>1.1020818106753931</c:v>
                </c:pt>
                <c:pt idx="41815">
                  <c:v>1.1035547094301088</c:v>
                </c:pt>
                <c:pt idx="41816">
                  <c:v>1.1022029685709005</c:v>
                </c:pt>
                <c:pt idx="41817">
                  <c:v>1.1043284740218862</c:v>
                </c:pt>
                <c:pt idx="41818">
                  <c:v>1.1022183611829881</c:v>
                </c:pt>
                <c:pt idx="41819">
                  <c:v>1.104253136640406</c:v>
                </c:pt>
                <c:pt idx="41820">
                  <c:v>1.1028334522364973</c:v>
                </c:pt>
                <c:pt idx="41821">
                  <c:v>1.1026892389459542</c:v>
                </c:pt>
                <c:pt idx="41822">
                  <c:v>1.1034284102183634</c:v>
                </c:pt>
                <c:pt idx="41823">
                  <c:v>1.1031235370254242</c:v>
                </c:pt>
                <c:pt idx="41824">
                  <c:v>1.1034594472414345</c:v>
                </c:pt>
                <c:pt idx="41825">
                  <c:v>1.103737935350326</c:v>
                </c:pt>
                <c:pt idx="41826">
                  <c:v>1.1032542549443971</c:v>
                </c:pt>
                <c:pt idx="41827">
                  <c:v>1.1021499176039629</c:v>
                </c:pt>
                <c:pt idx="41828">
                  <c:v>1.1045911886907596</c:v>
                </c:pt>
                <c:pt idx="41829">
                  <c:v>1.1032178601218325</c:v>
                </c:pt>
                <c:pt idx="41830">
                  <c:v>1.1030234346801968</c:v>
                </c:pt>
                <c:pt idx="41831">
                  <c:v>1.1025555572310259</c:v>
                </c:pt>
                <c:pt idx="41832">
                  <c:v>1.1030463571672344</c:v>
                </c:pt>
                <c:pt idx="41833">
                  <c:v>1.1041021635742194</c:v>
                </c:pt>
                <c:pt idx="41834">
                  <c:v>1.102971949828035</c:v>
                </c:pt>
                <c:pt idx="41835">
                  <c:v>1.1038845787165525</c:v>
                </c:pt>
                <c:pt idx="41836">
                  <c:v>1.1031023624261442</c:v>
                </c:pt>
                <c:pt idx="41837">
                  <c:v>1.1035580738311168</c:v>
                </c:pt>
                <c:pt idx="41838">
                  <c:v>1.1026471178679398</c:v>
                </c:pt>
                <c:pt idx="41839">
                  <c:v>1.103885860958246</c:v>
                </c:pt>
                <c:pt idx="41840">
                  <c:v>1.1033439159065577</c:v>
                </c:pt>
                <c:pt idx="41841">
                  <c:v>1.1033728784535075</c:v>
                </c:pt>
                <c:pt idx="41842">
                  <c:v>1.1036760030182557</c:v>
                </c:pt>
                <c:pt idx="41843">
                  <c:v>1.1026053666324853</c:v>
                </c:pt>
                <c:pt idx="41844">
                  <c:v>1.1030892553576834</c:v>
                </c:pt>
                <c:pt idx="41845">
                  <c:v>1.1034296805400774</c:v>
                </c:pt>
                <c:pt idx="41846">
                  <c:v>1.1029419191790799</c:v>
                </c:pt>
                <c:pt idx="41847">
                  <c:v>1.1041632010771096</c:v>
                </c:pt>
                <c:pt idx="41848">
                  <c:v>1.1026912254475283</c:v>
                </c:pt>
                <c:pt idx="41849">
                  <c:v>1.1028256524805025</c:v>
                </c:pt>
                <c:pt idx="41850">
                  <c:v>1.1024046378304386</c:v>
                </c:pt>
                <c:pt idx="41851">
                  <c:v>1.103216008582077</c:v>
                </c:pt>
                <c:pt idx="41852">
                  <c:v>1.1036259539396505</c:v>
                </c:pt>
                <c:pt idx="41853">
                  <c:v>1.1023331462210517</c:v>
                </c:pt>
                <c:pt idx="41854">
                  <c:v>1.1036074946568784</c:v>
                </c:pt>
                <c:pt idx="41855">
                  <c:v>1.104383185724408</c:v>
                </c:pt>
                <c:pt idx="41856">
                  <c:v>1.1035896691983804</c:v>
                </c:pt>
                <c:pt idx="41857">
                  <c:v>1.103746181827056</c:v>
                </c:pt>
                <c:pt idx="41858">
                  <c:v>1.1035601953808558</c:v>
                </c:pt>
                <c:pt idx="41859">
                  <c:v>1.1038378003160541</c:v>
                </c:pt>
                <c:pt idx="41860">
                  <c:v>1.1035553436556593</c:v>
                </c:pt>
                <c:pt idx="41861">
                  <c:v>1.1025457756279731</c:v>
                </c:pt>
                <c:pt idx="41862">
                  <c:v>1.1024962238099603</c:v>
                </c:pt>
                <c:pt idx="41863">
                  <c:v>1.1026857607718596</c:v>
                </c:pt>
                <c:pt idx="41864">
                  <c:v>1.1023282693114587</c:v>
                </c:pt>
                <c:pt idx="41865">
                  <c:v>1.1028762856741225</c:v>
                </c:pt>
                <c:pt idx="41866">
                  <c:v>1.1018302984683206</c:v>
                </c:pt>
                <c:pt idx="41867">
                  <c:v>1.1032423067934958</c:v>
                </c:pt>
                <c:pt idx="41868">
                  <c:v>1.102315901248756</c:v>
                </c:pt>
                <c:pt idx="41869">
                  <c:v>1.10271104903366</c:v>
                </c:pt>
                <c:pt idx="41870">
                  <c:v>1.1024443955971006</c:v>
                </c:pt>
                <c:pt idx="41871">
                  <c:v>1.1036773475667767</c:v>
                </c:pt>
                <c:pt idx="41872">
                  <c:v>1.1039568060086087</c:v>
                </c:pt>
                <c:pt idx="41873">
                  <c:v>1.1040782076608895</c:v>
                </c:pt>
                <c:pt idx="41874">
                  <c:v>1.1030130100747582</c:v>
                </c:pt>
                <c:pt idx="41875">
                  <c:v>1.1024668921650846</c:v>
                </c:pt>
                <c:pt idx="41876">
                  <c:v>1.1026341498439758</c:v>
                </c:pt>
                <c:pt idx="41877">
                  <c:v>1.1036737339812939</c:v>
                </c:pt>
                <c:pt idx="41878">
                  <c:v>1.1024461981189344</c:v>
                </c:pt>
                <c:pt idx="41879">
                  <c:v>1.1030029980188212</c:v>
                </c:pt>
                <c:pt idx="41880">
                  <c:v>1.1044027540237122</c:v>
                </c:pt>
                <c:pt idx="41881">
                  <c:v>1.1040807927526342</c:v>
                </c:pt>
                <c:pt idx="41882">
                  <c:v>1.101675920737609</c:v>
                </c:pt>
                <c:pt idx="41883">
                  <c:v>1.1032458216837473</c:v>
                </c:pt>
                <c:pt idx="41884">
                  <c:v>1.102863841732298</c:v>
                </c:pt>
                <c:pt idx="41885">
                  <c:v>1.1027233018189631</c:v>
                </c:pt>
                <c:pt idx="41886">
                  <c:v>1.1039089453063065</c:v>
                </c:pt>
                <c:pt idx="41887">
                  <c:v>1.1037070583236253</c:v>
                </c:pt>
                <c:pt idx="41888">
                  <c:v>1.1030692784740646</c:v>
                </c:pt>
                <c:pt idx="41889">
                  <c:v>1.1033023724786977</c:v>
                </c:pt>
                <c:pt idx="41890">
                  <c:v>1.1031430416711567</c:v>
                </c:pt>
                <c:pt idx="41891">
                  <c:v>1.1025014363416108</c:v>
                </c:pt>
                <c:pt idx="41892">
                  <c:v>1.1033347495247681</c:v>
                </c:pt>
                <c:pt idx="41893">
                  <c:v>1.103730683671956</c:v>
                </c:pt>
                <c:pt idx="41894">
                  <c:v>1.1021318238692948</c:v>
                </c:pt>
                <c:pt idx="41895">
                  <c:v>1.1035911721571687</c:v>
                </c:pt>
                <c:pt idx="41896">
                  <c:v>1.1025309029215229</c:v>
                </c:pt>
                <c:pt idx="41897">
                  <c:v>1.1034003729691766</c:v>
                </c:pt>
                <c:pt idx="41898">
                  <c:v>1.1040221187279187</c:v>
                </c:pt>
                <c:pt idx="41899">
                  <c:v>1.1035466986824018</c:v>
                </c:pt>
                <c:pt idx="41900">
                  <c:v>1.1041212775868976</c:v>
                </c:pt>
                <c:pt idx="41901">
                  <c:v>1.1028038143371139</c:v>
                </c:pt>
                <c:pt idx="41902">
                  <c:v>1.1018808148011718</c:v>
                </c:pt>
                <c:pt idx="41903">
                  <c:v>1.1027322837539799</c:v>
                </c:pt>
                <c:pt idx="41904">
                  <c:v>1.1020233859012361</c:v>
                </c:pt>
                <c:pt idx="41905">
                  <c:v>1.1030834945142047</c:v>
                </c:pt>
                <c:pt idx="41906">
                  <c:v>1.1032537227521746</c:v>
                </c:pt>
                <c:pt idx="41907">
                  <c:v>1.1022795792874507</c:v>
                </c:pt>
                <c:pt idx="41908">
                  <c:v>1.1027678308711739</c:v>
                </c:pt>
                <c:pt idx="41909">
                  <c:v>1.1034380829474841</c:v>
                </c:pt>
                <c:pt idx="41910">
                  <c:v>1.1031723398893984</c:v>
                </c:pt>
                <c:pt idx="41911">
                  <c:v>1.1032443792849214</c:v>
                </c:pt>
                <c:pt idx="41912">
                  <c:v>1.10179876107582</c:v>
                </c:pt>
                <c:pt idx="41913">
                  <c:v>1.1023894994163894</c:v>
                </c:pt>
                <c:pt idx="41914">
                  <c:v>1.102488855378531</c:v>
                </c:pt>
                <c:pt idx="41915">
                  <c:v>1.1036104174256427</c:v>
                </c:pt>
                <c:pt idx="41916">
                  <c:v>1.1028343091609736</c:v>
                </c:pt>
                <c:pt idx="41917">
                  <c:v>1.1023481186496997</c:v>
                </c:pt>
                <c:pt idx="41918">
                  <c:v>1.1022873426210134</c:v>
                </c:pt>
                <c:pt idx="41919">
                  <c:v>1.102421134059105</c:v>
                </c:pt>
                <c:pt idx="41920">
                  <c:v>1.1036570571946345</c:v>
                </c:pt>
                <c:pt idx="41921">
                  <c:v>1.1029897585012574</c:v>
                </c:pt>
                <c:pt idx="41922">
                  <c:v>1.1026721355676836</c:v>
                </c:pt>
                <c:pt idx="41923">
                  <c:v>1.1028956457267618</c:v>
                </c:pt>
                <c:pt idx="41924">
                  <c:v>1.1032629674980945</c:v>
                </c:pt>
                <c:pt idx="41925">
                  <c:v>1.1026602978833038</c:v>
                </c:pt>
                <c:pt idx="41926">
                  <c:v>1.1039339612790893</c:v>
                </c:pt>
                <c:pt idx="41927">
                  <c:v>1.1029423944179377</c:v>
                </c:pt>
                <c:pt idx="41928">
                  <c:v>1.1031947419360359</c:v>
                </c:pt>
                <c:pt idx="41929">
                  <c:v>1.1029229859686511</c:v>
                </c:pt>
                <c:pt idx="41930">
                  <c:v>1.1031035029516514</c:v>
                </c:pt>
                <c:pt idx="41931">
                  <c:v>1.1026121007381406</c:v>
                </c:pt>
                <c:pt idx="41932">
                  <c:v>1.1027228175587229</c:v>
                </c:pt>
                <c:pt idx="41933">
                  <c:v>1.1027662095807043</c:v>
                </c:pt>
                <c:pt idx="41934">
                  <c:v>1.1037872818500234</c:v>
                </c:pt>
                <c:pt idx="41935">
                  <c:v>1.1025375860234543</c:v>
                </c:pt>
                <c:pt idx="41936">
                  <c:v>1.1035331172359775</c:v>
                </c:pt>
                <c:pt idx="41937">
                  <c:v>1.1027800941087336</c:v>
                </c:pt>
                <c:pt idx="41938">
                  <c:v>1.1025522100696474</c:v>
                </c:pt>
                <c:pt idx="41939">
                  <c:v>1.1029903896676214</c:v>
                </c:pt>
                <c:pt idx="41940">
                  <c:v>1.1034024299657474</c:v>
                </c:pt>
                <c:pt idx="41941">
                  <c:v>1.103711855141297</c:v>
                </c:pt>
                <c:pt idx="41942">
                  <c:v>1.102682395379192</c:v>
                </c:pt>
                <c:pt idx="41943">
                  <c:v>1.1039185310705937</c:v>
                </c:pt>
                <c:pt idx="41944">
                  <c:v>1.1029829974782295</c:v>
                </c:pt>
                <c:pt idx="41945">
                  <c:v>1.1043518336865625</c:v>
                </c:pt>
                <c:pt idx="41946">
                  <c:v>1.1033139389350157</c:v>
                </c:pt>
                <c:pt idx="41947">
                  <c:v>1.102956058940318</c:v>
                </c:pt>
                <c:pt idx="41948">
                  <c:v>1.10393371085779</c:v>
                </c:pt>
                <c:pt idx="41949">
                  <c:v>1.1030563567059974</c:v>
                </c:pt>
                <c:pt idx="41950">
                  <c:v>1.1037148257579468</c:v>
                </c:pt>
                <c:pt idx="41951">
                  <c:v>1.1028470389058007</c:v>
                </c:pt>
                <c:pt idx="41952">
                  <c:v>1.1040150718179447</c:v>
                </c:pt>
                <c:pt idx="41953">
                  <c:v>1.1035647805301689</c:v>
                </c:pt>
                <c:pt idx="41954">
                  <c:v>1.1034716148658141</c:v>
                </c:pt>
                <c:pt idx="41955">
                  <c:v>1.1024927587070315</c:v>
                </c:pt>
                <c:pt idx="41956">
                  <c:v>1.1047464364871185</c:v>
                </c:pt>
                <c:pt idx="41957">
                  <c:v>1.102057358773054</c:v>
                </c:pt>
                <c:pt idx="41958">
                  <c:v>1.1035046417234282</c:v>
                </c:pt>
                <c:pt idx="41959">
                  <c:v>1.1026626543101086</c:v>
                </c:pt>
                <c:pt idx="41960">
                  <c:v>1.1034677730674587</c:v>
                </c:pt>
                <c:pt idx="41961">
                  <c:v>1.1034899720070219</c:v>
                </c:pt>
                <c:pt idx="41962">
                  <c:v>1.1017114490559865</c:v>
                </c:pt>
                <c:pt idx="41963">
                  <c:v>1.1027638966832123</c:v>
                </c:pt>
                <c:pt idx="41964">
                  <c:v>1.1034946088415101</c:v>
                </c:pt>
                <c:pt idx="41965">
                  <c:v>1.1043428487332523</c:v>
                </c:pt>
                <c:pt idx="41966">
                  <c:v>1.1019681762968851</c:v>
                </c:pt>
                <c:pt idx="41967">
                  <c:v>1.1037110222824735</c:v>
                </c:pt>
                <c:pt idx="41968">
                  <c:v>1.1036513916801163</c:v>
                </c:pt>
                <c:pt idx="41969">
                  <c:v>1.1030355190163983</c:v>
                </c:pt>
                <c:pt idx="41970">
                  <c:v>1.1038712444605687</c:v>
                </c:pt>
                <c:pt idx="41971">
                  <c:v>1.1018315184630869</c:v>
                </c:pt>
                <c:pt idx="41972">
                  <c:v>1.1026173468852238</c:v>
                </c:pt>
                <c:pt idx="41973">
                  <c:v>1.1033160164020892</c:v>
                </c:pt>
                <c:pt idx="41974">
                  <c:v>1.1029220843561502</c:v>
                </c:pt>
                <c:pt idx="41975">
                  <c:v>1.1034746704483902</c:v>
                </c:pt>
                <c:pt idx="41976">
                  <c:v>1.1032546535529748</c:v>
                </c:pt>
                <c:pt idx="41977">
                  <c:v>1.1034323603570875</c:v>
                </c:pt>
                <c:pt idx="41978">
                  <c:v>1.1040832591493737</c:v>
                </c:pt>
                <c:pt idx="41979">
                  <c:v>1.1015619496838305</c:v>
                </c:pt>
                <c:pt idx="41980">
                  <c:v>1.1025745602854957</c:v>
                </c:pt>
                <c:pt idx="41981">
                  <c:v>1.1026839848550285</c:v>
                </c:pt>
                <c:pt idx="41982">
                  <c:v>1.1024020182584489</c:v>
                </c:pt>
                <c:pt idx="41983">
                  <c:v>1.1031800031987073</c:v>
                </c:pt>
                <c:pt idx="41984">
                  <c:v>1.1026540812240726</c:v>
                </c:pt>
                <c:pt idx="41985">
                  <c:v>1.1035215383334642</c:v>
                </c:pt>
                <c:pt idx="41986">
                  <c:v>1.1025227367948844</c:v>
                </c:pt>
                <c:pt idx="41987">
                  <c:v>1.1032232659797796</c:v>
                </c:pt>
                <c:pt idx="41988">
                  <c:v>1.1039218329640852</c:v>
                </c:pt>
                <c:pt idx="41989">
                  <c:v>1.1029161236394966</c:v>
                </c:pt>
                <c:pt idx="41990">
                  <c:v>1.1033251221304201</c:v>
                </c:pt>
                <c:pt idx="41991">
                  <c:v>1.1031272566417243</c:v>
                </c:pt>
                <c:pt idx="41992">
                  <c:v>1.1033427275516843</c:v>
                </c:pt>
                <c:pt idx="41993">
                  <c:v>1.1047369352641228</c:v>
                </c:pt>
                <c:pt idx="41994">
                  <c:v>1.1039429012868556</c:v>
                </c:pt>
                <c:pt idx="41995">
                  <c:v>1.1026317121903151</c:v>
                </c:pt>
                <c:pt idx="41996">
                  <c:v>1.1022626995746594</c:v>
                </c:pt>
                <c:pt idx="41997">
                  <c:v>1.1031828812033233</c:v>
                </c:pt>
                <c:pt idx="41998">
                  <c:v>1.1026837772718472</c:v>
                </c:pt>
                <c:pt idx="41999">
                  <c:v>1.1026690440008493</c:v>
                </c:pt>
                <c:pt idx="42000">
                  <c:v>1.1023748130580409</c:v>
                </c:pt>
                <c:pt idx="42001">
                  <c:v>1.102399906230108</c:v>
                </c:pt>
                <c:pt idx="42002">
                  <c:v>1.1033859544838682</c:v>
                </c:pt>
                <c:pt idx="42003">
                  <c:v>1.1033135477458447</c:v>
                </c:pt>
                <c:pt idx="42004">
                  <c:v>1.1037349756091941</c:v>
                </c:pt>
                <c:pt idx="42005">
                  <c:v>1.1044469828585843</c:v>
                </c:pt>
                <c:pt idx="42006">
                  <c:v>1.1031301653522654</c:v>
                </c:pt>
                <c:pt idx="42007">
                  <c:v>1.1036643106929844</c:v>
                </c:pt>
                <c:pt idx="42008">
                  <c:v>1.102990617114048</c:v>
                </c:pt>
                <c:pt idx="42009">
                  <c:v>1.1040278984232985</c:v>
                </c:pt>
                <c:pt idx="42010">
                  <c:v>1.1037516702432464</c:v>
                </c:pt>
                <c:pt idx="42011">
                  <c:v>1.1037022499113176</c:v>
                </c:pt>
                <c:pt idx="42012">
                  <c:v>1.1034322234241678</c:v>
                </c:pt>
                <c:pt idx="42013">
                  <c:v>1.1031236365596437</c:v>
                </c:pt>
                <c:pt idx="42014">
                  <c:v>1.1037286521808003</c:v>
                </c:pt>
                <c:pt idx="42015">
                  <c:v>1.1039915905883708</c:v>
                </c:pt>
                <c:pt idx="42016">
                  <c:v>1.1032317398752121</c:v>
                </c:pt>
                <c:pt idx="42017">
                  <c:v>1.1033861159889788</c:v>
                </c:pt>
                <c:pt idx="42018">
                  <c:v>1.1028480050515872</c:v>
                </c:pt>
                <c:pt idx="42019">
                  <c:v>1.1023996381226666</c:v>
                </c:pt>
                <c:pt idx="42020">
                  <c:v>1.1033910510310903</c:v>
                </c:pt>
                <c:pt idx="42021">
                  <c:v>1.1036134228151515</c:v>
                </c:pt>
                <c:pt idx="42022">
                  <c:v>1.1046561404323731</c:v>
                </c:pt>
                <c:pt idx="42023">
                  <c:v>1.1029887423338656</c:v>
                </c:pt>
                <c:pt idx="42024">
                  <c:v>1.1038247366471723</c:v>
                </c:pt>
                <c:pt idx="42025">
                  <c:v>1.1031235370254244</c:v>
                </c:pt>
                <c:pt idx="42026">
                  <c:v>1.1031219805146497</c:v>
                </c:pt>
                <c:pt idx="42027">
                  <c:v>1.1041951103369931</c:v>
                </c:pt>
                <c:pt idx="42028">
                  <c:v>1.1032104446248141</c:v>
                </c:pt>
                <c:pt idx="42029">
                  <c:v>1.1026885571229492</c:v>
                </c:pt>
                <c:pt idx="42030">
                  <c:v>1.1041567121232518</c:v>
                </c:pt>
                <c:pt idx="42031">
                  <c:v>1.1026449683234587</c:v>
                </c:pt>
                <c:pt idx="42032">
                  <c:v>1.1025182335980617</c:v>
                </c:pt>
                <c:pt idx="42033">
                  <c:v>1.1026257831956519</c:v>
                </c:pt>
                <c:pt idx="42034">
                  <c:v>1.1026259775756937</c:v>
                </c:pt>
                <c:pt idx="42035">
                  <c:v>1.1040646464509469</c:v>
                </c:pt>
                <c:pt idx="42036">
                  <c:v>1.1028338084097069</c:v>
                </c:pt>
                <c:pt idx="42037">
                  <c:v>1.1023452125356796</c:v>
                </c:pt>
                <c:pt idx="42038">
                  <c:v>1.1032648560628247</c:v>
                </c:pt>
                <c:pt idx="42039">
                  <c:v>1.1033217341324897</c:v>
                </c:pt>
                <c:pt idx="42040">
                  <c:v>1.1024399888989755</c:v>
                </c:pt>
                <c:pt idx="42041">
                  <c:v>1.1026895225710098</c:v>
                </c:pt>
                <c:pt idx="42042">
                  <c:v>1.1032769498337918</c:v>
                </c:pt>
                <c:pt idx="42043">
                  <c:v>1.1035042823342913</c:v>
                </c:pt>
                <c:pt idx="42044">
                  <c:v>1.1031617580147965</c:v>
                </c:pt>
                <c:pt idx="42045">
                  <c:v>1.1039080501860072</c:v>
                </c:pt>
                <c:pt idx="42046">
                  <c:v>1.104507417542971</c:v>
                </c:pt>
                <c:pt idx="42047">
                  <c:v>1.1029890341202122</c:v>
                </c:pt>
                <c:pt idx="42048">
                  <c:v>1.1038739994660993</c:v>
                </c:pt>
                <c:pt idx="42049">
                  <c:v>1.1037934651096342</c:v>
                </c:pt>
                <c:pt idx="42050">
                  <c:v>1.1033730669153106</c:v>
                </c:pt>
                <c:pt idx="42051">
                  <c:v>1.1035567313992198</c:v>
                </c:pt>
                <c:pt idx="42052">
                  <c:v>1.103214480326189</c:v>
                </c:pt>
                <c:pt idx="42053">
                  <c:v>1.1023672171358199</c:v>
                </c:pt>
                <c:pt idx="42054">
                  <c:v>1.1033910400575107</c:v>
                </c:pt>
                <c:pt idx="42055">
                  <c:v>1.1030796537762968</c:v>
                </c:pt>
                <c:pt idx="42056">
                  <c:v>1.1034938248039217</c:v>
                </c:pt>
                <c:pt idx="42057">
                  <c:v>1.1025453580136639</c:v>
                </c:pt>
                <c:pt idx="42058">
                  <c:v>1.1030426498240136</c:v>
                </c:pt>
                <c:pt idx="42059">
                  <c:v>1.1033027633894472</c:v>
                </c:pt>
                <c:pt idx="42060">
                  <c:v>1.1029706412744331</c:v>
                </c:pt>
                <c:pt idx="42061">
                  <c:v>1.1025677730146524</c:v>
                </c:pt>
                <c:pt idx="42062">
                  <c:v>1.1019050860055699</c:v>
                </c:pt>
                <c:pt idx="42063">
                  <c:v>1.1034420076864775</c:v>
                </c:pt>
                <c:pt idx="42064">
                  <c:v>1.1029023845026384</c:v>
                </c:pt>
                <c:pt idx="42065">
                  <c:v>1.1029372334066578</c:v>
                </c:pt>
                <c:pt idx="42066">
                  <c:v>1.1017060266356398</c:v>
                </c:pt>
                <c:pt idx="42067">
                  <c:v>1.1039000787530078</c:v>
                </c:pt>
                <c:pt idx="42068">
                  <c:v>1.1038710749293903</c:v>
                </c:pt>
                <c:pt idx="42069">
                  <c:v>1.1033171322156992</c:v>
                </c:pt>
                <c:pt idx="42070">
                  <c:v>1.1023267545092914</c:v>
                </c:pt>
                <c:pt idx="42071">
                  <c:v>1.1044714229455592</c:v>
                </c:pt>
                <c:pt idx="42072">
                  <c:v>1.1036169280808192</c:v>
                </c:pt>
                <c:pt idx="42073">
                  <c:v>1.1040179629890432</c:v>
                </c:pt>
                <c:pt idx="42074">
                  <c:v>1.1034719713243184</c:v>
                </c:pt>
                <c:pt idx="42075">
                  <c:v>1.1033139389350157</c:v>
                </c:pt>
                <c:pt idx="42076">
                  <c:v>1.1027675745311378</c:v>
                </c:pt>
                <c:pt idx="42077">
                  <c:v>1.1031352729902342</c:v>
                </c:pt>
                <c:pt idx="42078">
                  <c:v>1.1028408123069922</c:v>
                </c:pt>
                <c:pt idx="42079">
                  <c:v>1.1026473046675545</c:v>
                </c:pt>
                <c:pt idx="42080">
                  <c:v>1.1032838581183613</c:v>
                </c:pt>
                <c:pt idx="42081">
                  <c:v>1.1038924594559834</c:v>
                </c:pt>
                <c:pt idx="42082">
                  <c:v>1.1036050303632079</c:v>
                </c:pt>
                <c:pt idx="42083">
                  <c:v>1.1024214517876489</c:v>
                </c:pt>
                <c:pt idx="42084">
                  <c:v>1.1039405406092555</c:v>
                </c:pt>
                <c:pt idx="42085">
                  <c:v>1.1030383818332257</c:v>
                </c:pt>
                <c:pt idx="42086">
                  <c:v>1.1031591358488912</c:v>
                </c:pt>
                <c:pt idx="42087">
                  <c:v>1.1036254863346715</c:v>
                </c:pt>
                <c:pt idx="42088">
                  <c:v>1.1026249578787957</c:v>
                </c:pt>
                <c:pt idx="42089">
                  <c:v>1.1024683265065922</c:v>
                </c:pt>
                <c:pt idx="42090">
                  <c:v>1.1034659023811124</c:v>
                </c:pt>
                <c:pt idx="42091">
                  <c:v>1.1023049238721934</c:v>
                </c:pt>
                <c:pt idx="42092">
                  <c:v>1.1026713150256322</c:v>
                </c:pt>
                <c:pt idx="42093">
                  <c:v>1.103639862778661</c:v>
                </c:pt>
                <c:pt idx="42094">
                  <c:v>1.1039274071137897</c:v>
                </c:pt>
                <c:pt idx="42095">
                  <c:v>1.1016356101142573</c:v>
                </c:pt>
                <c:pt idx="42096">
                  <c:v>1.1021975851598549</c:v>
                </c:pt>
                <c:pt idx="42097">
                  <c:v>1.102909042436881</c:v>
                </c:pt>
                <c:pt idx="42098">
                  <c:v>1.1024116476444594</c:v>
                </c:pt>
                <c:pt idx="42099">
                  <c:v>1.103449385875267</c:v>
                </c:pt>
                <c:pt idx="42100">
                  <c:v>1.102988017054628</c:v>
                </c:pt>
                <c:pt idx="42101">
                  <c:v>1.1042284496870716</c:v>
                </c:pt>
                <c:pt idx="42102">
                  <c:v>1.1026391550881629</c:v>
                </c:pt>
                <c:pt idx="42103">
                  <c:v>1.1029636633897755</c:v>
                </c:pt>
                <c:pt idx="42104">
                  <c:v>1.1033281325789019</c:v>
                </c:pt>
                <c:pt idx="42105">
                  <c:v>1.1033940722872468</c:v>
                </c:pt>
                <c:pt idx="42106">
                  <c:v>1.1029826257033877</c:v>
                </c:pt>
                <c:pt idx="42107">
                  <c:v>1.1040312554112262</c:v>
                </c:pt>
                <c:pt idx="42108">
                  <c:v>1.103235379136811</c:v>
                </c:pt>
                <c:pt idx="42109">
                  <c:v>1.1032668300121189</c:v>
                </c:pt>
                <c:pt idx="42110">
                  <c:v>1.1032800488739245</c:v>
                </c:pt>
                <c:pt idx="42111">
                  <c:v>1.1034210052834934</c:v>
                </c:pt>
                <c:pt idx="42112">
                  <c:v>1.1035025006240755</c:v>
                </c:pt>
                <c:pt idx="42113">
                  <c:v>1.1022907931919474</c:v>
                </c:pt>
                <c:pt idx="42114">
                  <c:v>1.1034573588233432</c:v>
                </c:pt>
                <c:pt idx="42115">
                  <c:v>1.1033831139846204</c:v>
                </c:pt>
                <c:pt idx="42116">
                  <c:v>1.1025499613165022</c:v>
                </c:pt>
                <c:pt idx="42117">
                  <c:v>1.1034490471276581</c:v>
                </c:pt>
                <c:pt idx="42118">
                  <c:v>1.1024435962864141</c:v>
                </c:pt>
                <c:pt idx="42119">
                  <c:v>1.1030609614793845</c:v>
                </c:pt>
                <c:pt idx="42120">
                  <c:v>1.1037451993584741</c:v>
                </c:pt>
                <c:pt idx="42121">
                  <c:v>1.1027909528100086</c:v>
                </c:pt>
                <c:pt idx="42122">
                  <c:v>1.1040710489136827</c:v>
                </c:pt>
                <c:pt idx="42123">
                  <c:v>1.1020554778201146</c:v>
                </c:pt>
                <c:pt idx="42124">
                  <c:v>1.1026730631852339</c:v>
                </c:pt>
                <c:pt idx="42125">
                  <c:v>1.1036336052438358</c:v>
                </c:pt>
                <c:pt idx="42126">
                  <c:v>1.1047383072260164</c:v>
                </c:pt>
                <c:pt idx="42127">
                  <c:v>1.1034852752325301</c:v>
                </c:pt>
                <c:pt idx="42128">
                  <c:v>1.1043105179392063</c:v>
                </c:pt>
                <c:pt idx="42129">
                  <c:v>1.1023271106193573</c:v>
                </c:pt>
                <c:pt idx="42130">
                  <c:v>1.1029570615672464</c:v>
                </c:pt>
                <c:pt idx="42131">
                  <c:v>1.1026652578391432</c:v>
                </c:pt>
                <c:pt idx="42132">
                  <c:v>1.103831029989083</c:v>
                </c:pt>
                <c:pt idx="42133">
                  <c:v>1.1033922029153491</c:v>
                </c:pt>
                <c:pt idx="42134">
                  <c:v>1.103943494258975</c:v>
                </c:pt>
                <c:pt idx="42135">
                  <c:v>1.1028308384328449</c:v>
                </c:pt>
                <c:pt idx="42136">
                  <c:v>1.1033990408567365</c:v>
                </c:pt>
                <c:pt idx="42137">
                  <c:v>1.1026051332620066</c:v>
                </c:pt>
                <c:pt idx="42138">
                  <c:v>1.1039243302987745</c:v>
                </c:pt>
                <c:pt idx="42139">
                  <c:v>1.102418841469889</c:v>
                </c:pt>
                <c:pt idx="42140">
                  <c:v>1.1028088260452005</c:v>
                </c:pt>
                <c:pt idx="42141">
                  <c:v>1.1038634551332818</c:v>
                </c:pt>
                <c:pt idx="42142">
                  <c:v>1.104942600100445</c:v>
                </c:pt>
                <c:pt idx="42143">
                  <c:v>1.1030300051272706</c:v>
                </c:pt>
                <c:pt idx="42144">
                  <c:v>1.1040165682550904</c:v>
                </c:pt>
                <c:pt idx="42145">
                  <c:v>1.1031797120844236</c:v>
                </c:pt>
                <c:pt idx="42146">
                  <c:v>1.102851671664338</c:v>
                </c:pt>
                <c:pt idx="42147">
                  <c:v>1.1028001927371296</c:v>
                </c:pt>
                <c:pt idx="42148">
                  <c:v>1.1018149977466165</c:v>
                </c:pt>
                <c:pt idx="42149">
                  <c:v>1.1020506154961769</c:v>
                </c:pt>
                <c:pt idx="42150">
                  <c:v>1.1026002429886792</c:v>
                </c:pt>
                <c:pt idx="42151">
                  <c:v>1.1036101900021547</c:v>
                </c:pt>
                <c:pt idx="42152">
                  <c:v>1.1030379732254239</c:v>
                </c:pt>
                <c:pt idx="42153">
                  <c:v>1.1032325957558473</c:v>
                </c:pt>
                <c:pt idx="42154">
                  <c:v>1.1026305954574065</c:v>
                </c:pt>
                <c:pt idx="42155">
                  <c:v>1.102288181760759</c:v>
                </c:pt>
                <c:pt idx="42156">
                  <c:v>1.1031050436209544</c:v>
                </c:pt>
                <c:pt idx="42157">
                  <c:v>1.1025634297564384</c:v>
                </c:pt>
                <c:pt idx="42158">
                  <c:v>1.102520333298787</c:v>
                </c:pt>
                <c:pt idx="42159">
                  <c:v>1.1044007911306026</c:v>
                </c:pt>
                <c:pt idx="42160">
                  <c:v>1.1028143303092777</c:v>
                </c:pt>
                <c:pt idx="42161">
                  <c:v>1.1032489461272197</c:v>
                </c:pt>
                <c:pt idx="42162">
                  <c:v>1.1027357329182776</c:v>
                </c:pt>
                <c:pt idx="42163">
                  <c:v>1.1036786826857661</c:v>
                </c:pt>
                <c:pt idx="42164">
                  <c:v>1.1033904894851374</c:v>
                </c:pt>
                <c:pt idx="42165">
                  <c:v>1.1025517998408438</c:v>
                </c:pt>
                <c:pt idx="42166">
                  <c:v>1.102501726607642</c:v>
                </c:pt>
                <c:pt idx="42167">
                  <c:v>1.1034437536725261</c:v>
                </c:pt>
                <c:pt idx="42168">
                  <c:v>1.1029425271306741</c:v>
                </c:pt>
                <c:pt idx="42169">
                  <c:v>1.1029158862923287</c:v>
                </c:pt>
                <c:pt idx="42170">
                  <c:v>1.1032313558777871</c:v>
                </c:pt>
                <c:pt idx="42171">
                  <c:v>1.1041930932982063</c:v>
                </c:pt>
                <c:pt idx="42172">
                  <c:v>1.1032326676276465</c:v>
                </c:pt>
                <c:pt idx="42173">
                  <c:v>1.1026069817025719</c:v>
                </c:pt>
                <c:pt idx="42174">
                  <c:v>1.1033203697279677</c:v>
                </c:pt>
                <c:pt idx="42175">
                  <c:v>1.102093691368415</c:v>
                </c:pt>
                <c:pt idx="42176">
                  <c:v>1.1029416944615293</c:v>
                </c:pt>
                <c:pt idx="42177">
                  <c:v>1.103176461141973</c:v>
                </c:pt>
                <c:pt idx="42178">
                  <c:v>1.1039109119147299</c:v>
                </c:pt>
                <c:pt idx="42179">
                  <c:v>1.1030437381139064</c:v>
                </c:pt>
                <c:pt idx="42180">
                  <c:v>1.1036251935372985</c:v>
                </c:pt>
                <c:pt idx="42181">
                  <c:v>1.1046805610536157</c:v>
                </c:pt>
                <c:pt idx="42182">
                  <c:v>1.1034738408981479</c:v>
                </c:pt>
                <c:pt idx="42183">
                  <c:v>1.1031258881518886</c:v>
                </c:pt>
                <c:pt idx="42184">
                  <c:v>1.1028415034852783</c:v>
                </c:pt>
                <c:pt idx="42185">
                  <c:v>1.1039689826876846</c:v>
                </c:pt>
                <c:pt idx="42186">
                  <c:v>1.1037235673784267</c:v>
                </c:pt>
                <c:pt idx="42187">
                  <c:v>1.1026601111053145</c:v>
                </c:pt>
                <c:pt idx="42188">
                  <c:v>1.1031553548175015</c:v>
                </c:pt>
                <c:pt idx="42189">
                  <c:v>1.102502366815528</c:v>
                </c:pt>
                <c:pt idx="42190">
                  <c:v>1.1021914802874795</c:v>
                </c:pt>
                <c:pt idx="42191">
                  <c:v>1.1030456938787958</c:v>
                </c:pt>
                <c:pt idx="42192">
                  <c:v>1.1030752867004432</c:v>
                </c:pt>
                <c:pt idx="42193">
                  <c:v>1.1027361018135462</c:v>
                </c:pt>
                <c:pt idx="42194">
                  <c:v>1.1032699843436118</c:v>
                </c:pt>
                <c:pt idx="42195">
                  <c:v>1.1026840998761629</c:v>
                </c:pt>
                <c:pt idx="42196">
                  <c:v>1.1030624964817797</c:v>
                </c:pt>
                <c:pt idx="42197">
                  <c:v>1.1029186888155758</c:v>
                </c:pt>
                <c:pt idx="42198">
                  <c:v>1.1034780387865546</c:v>
                </c:pt>
                <c:pt idx="42199">
                  <c:v>1.1032180764944473</c:v>
                </c:pt>
                <c:pt idx="42200">
                  <c:v>1.1035763405686241</c:v>
                </c:pt>
                <c:pt idx="42201">
                  <c:v>1.1016810539739617</c:v>
                </c:pt>
                <c:pt idx="42202">
                  <c:v>1.1033652905066873</c:v>
                </c:pt>
                <c:pt idx="42203">
                  <c:v>1.1042322721555475</c:v>
                </c:pt>
                <c:pt idx="42204">
                  <c:v>1.1033654705651594</c:v>
                </c:pt>
                <c:pt idx="42205">
                  <c:v>1.10290369178879</c:v>
                </c:pt>
                <c:pt idx="42206">
                  <c:v>1.1030234172307647</c:v>
                </c:pt>
                <c:pt idx="42207">
                  <c:v>1.1050384666243969</c:v>
                </c:pt>
                <c:pt idx="42208">
                  <c:v>1.10310382549958</c:v>
                </c:pt>
                <c:pt idx="42209">
                  <c:v>1.1024274573371353</c:v>
                </c:pt>
                <c:pt idx="42210">
                  <c:v>1.1037640333087815</c:v>
                </c:pt>
                <c:pt idx="42211">
                  <c:v>1.1035256109345084</c:v>
                </c:pt>
                <c:pt idx="42212">
                  <c:v>1.1030417487014199</c:v>
                </c:pt>
                <c:pt idx="42213">
                  <c:v>1.1036237074524062</c:v>
                </c:pt>
                <c:pt idx="42214">
                  <c:v>1.1034190935583954</c:v>
                </c:pt>
                <c:pt idx="42215">
                  <c:v>1.1034170240733363</c:v>
                </c:pt>
                <c:pt idx="42216">
                  <c:v>1.1026944210119873</c:v>
                </c:pt>
                <c:pt idx="42217">
                  <c:v>1.1032324087426428</c:v>
                </c:pt>
                <c:pt idx="42218">
                  <c:v>1.1016345171492976</c:v>
                </c:pt>
                <c:pt idx="42219">
                  <c:v>1.1028914324039607</c:v>
                </c:pt>
                <c:pt idx="42220">
                  <c:v>1.1036892304682937</c:v>
                </c:pt>
                <c:pt idx="42221">
                  <c:v>1.1030683545813844</c:v>
                </c:pt>
                <c:pt idx="42222">
                  <c:v>1.1027176391428937</c:v>
                </c:pt>
                <c:pt idx="42223">
                  <c:v>1.1037683002169203</c:v>
                </c:pt>
                <c:pt idx="42224">
                  <c:v>1.1033817853931005</c:v>
                </c:pt>
                <c:pt idx="42225">
                  <c:v>1.1020680004023491</c:v>
                </c:pt>
                <c:pt idx="42226">
                  <c:v>1.1042376001477445</c:v>
                </c:pt>
                <c:pt idx="42227">
                  <c:v>1.1026953398052006</c:v>
                </c:pt>
                <c:pt idx="42228">
                  <c:v>1.1033950554495433</c:v>
                </c:pt>
                <c:pt idx="42229">
                  <c:v>1.1034473407681096</c:v>
                </c:pt>
                <c:pt idx="42230">
                  <c:v>1.1021379244608036</c:v>
                </c:pt>
                <c:pt idx="42231">
                  <c:v>1.1028394157789292</c:v>
                </c:pt>
                <c:pt idx="42232">
                  <c:v>1.1031390529636822</c:v>
                </c:pt>
                <c:pt idx="42233">
                  <c:v>1.1038813000199534</c:v>
                </c:pt>
                <c:pt idx="42234">
                  <c:v>1.1033753262120773</c:v>
                </c:pt>
                <c:pt idx="42235">
                  <c:v>1.1023245402908295</c:v>
                </c:pt>
                <c:pt idx="42236">
                  <c:v>1.1030652946726065</c:v>
                </c:pt>
                <c:pt idx="42237">
                  <c:v>1.1030788295019507</c:v>
                </c:pt>
                <c:pt idx="42238">
                  <c:v>1.1025946698483748</c:v>
                </c:pt>
                <c:pt idx="42239">
                  <c:v>1.1019745002366419</c:v>
                </c:pt>
                <c:pt idx="42240">
                  <c:v>1.1029630326244522</c:v>
                </c:pt>
                <c:pt idx="42241">
                  <c:v>1.1034013250215868</c:v>
                </c:pt>
                <c:pt idx="42242">
                  <c:v>1.1031587249857089</c:v>
                </c:pt>
                <c:pt idx="42243">
                  <c:v>1.1025816080543325</c:v>
                </c:pt>
                <c:pt idx="42244">
                  <c:v>1.1036862545232495</c:v>
                </c:pt>
                <c:pt idx="42245">
                  <c:v>1.102628723305203</c:v>
                </c:pt>
                <c:pt idx="42246">
                  <c:v>1.1035555267865071</c:v>
                </c:pt>
                <c:pt idx="42247">
                  <c:v>1.102539868212292</c:v>
                </c:pt>
                <c:pt idx="42248">
                  <c:v>1.1034171935072254</c:v>
                </c:pt>
                <c:pt idx="42249">
                  <c:v>1.1029812062239857</c:v>
                </c:pt>
                <c:pt idx="42250">
                  <c:v>1.1035474040111815</c:v>
                </c:pt>
                <c:pt idx="42251">
                  <c:v>1.1027295043274612</c:v>
                </c:pt>
                <c:pt idx="42252">
                  <c:v>1.1017044433480199</c:v>
                </c:pt>
                <c:pt idx="42253">
                  <c:v>1.1036023813054807</c:v>
                </c:pt>
                <c:pt idx="42254">
                  <c:v>1.1034540110582065</c:v>
                </c:pt>
                <c:pt idx="42255">
                  <c:v>1.1029529895125592</c:v>
                </c:pt>
                <c:pt idx="42256">
                  <c:v>1.1027566504958133</c:v>
                </c:pt>
                <c:pt idx="42257">
                  <c:v>1.103177208299162</c:v>
                </c:pt>
                <c:pt idx="42258">
                  <c:v>1.1019616141524007</c:v>
                </c:pt>
                <c:pt idx="42259">
                  <c:v>1.102913694467375</c:v>
                </c:pt>
                <c:pt idx="42260">
                  <c:v>1.1020668734494046</c:v>
                </c:pt>
                <c:pt idx="42261">
                  <c:v>1.1031943355692184</c:v>
                </c:pt>
                <c:pt idx="42262">
                  <c:v>1.1024584447335082</c:v>
                </c:pt>
                <c:pt idx="42263">
                  <c:v>1.1027883382105934</c:v>
                </c:pt>
                <c:pt idx="42264">
                  <c:v>1.1013997122941577</c:v>
                </c:pt>
                <c:pt idx="42265">
                  <c:v>1.1029692330547027</c:v>
                </c:pt>
                <c:pt idx="42266">
                  <c:v>1.1017972134122973</c:v>
                </c:pt>
                <c:pt idx="42267">
                  <c:v>1.1023141861034962</c:v>
                </c:pt>
                <c:pt idx="42268">
                  <c:v>1.1035865665504867</c:v>
                </c:pt>
                <c:pt idx="42269">
                  <c:v>1.1022135866553391</c:v>
                </c:pt>
                <c:pt idx="42270">
                  <c:v>1.1048392923592423</c:v>
                </c:pt>
                <c:pt idx="42271">
                  <c:v>1.1024917959295892</c:v>
                </c:pt>
                <c:pt idx="42272">
                  <c:v>1.102549129789872</c:v>
                </c:pt>
                <c:pt idx="42273">
                  <c:v>1.1028218461990673</c:v>
                </c:pt>
                <c:pt idx="42274">
                  <c:v>1.1029069638341948</c:v>
                </c:pt>
                <c:pt idx="42275">
                  <c:v>1.1021193691183451</c:v>
                </c:pt>
                <c:pt idx="42276">
                  <c:v>1.1032483978241241</c:v>
                </c:pt>
                <c:pt idx="42277">
                  <c:v>1.101867606361564</c:v>
                </c:pt>
                <c:pt idx="42278">
                  <c:v>1.1030849084719283</c:v>
                </c:pt>
                <c:pt idx="42279">
                  <c:v>1.102568902456585</c:v>
                </c:pt>
                <c:pt idx="42280">
                  <c:v>1.1030672628478069</c:v>
                </c:pt>
                <c:pt idx="42281">
                  <c:v>1.1032734303746918</c:v>
                </c:pt>
                <c:pt idx="42282">
                  <c:v>1.1033700102111248</c:v>
                </c:pt>
                <c:pt idx="42283">
                  <c:v>1.1018051835869234</c:v>
                </c:pt>
                <c:pt idx="42284">
                  <c:v>1.1033144875139027</c:v>
                </c:pt>
                <c:pt idx="42285">
                  <c:v>1.1032147853309495</c:v>
                </c:pt>
                <c:pt idx="42286">
                  <c:v>1.1021322423183413</c:v>
                </c:pt>
                <c:pt idx="42287">
                  <c:v>1.1027956297982833</c:v>
                </c:pt>
                <c:pt idx="42288">
                  <c:v>1.1026888829547856</c:v>
                </c:pt>
                <c:pt idx="42289">
                  <c:v>1.1031090081335295</c:v>
                </c:pt>
                <c:pt idx="42290">
                  <c:v>1.1019515627584011</c:v>
                </c:pt>
                <c:pt idx="42291">
                  <c:v>1.1026462897096754</c:v>
                </c:pt>
                <c:pt idx="42292">
                  <c:v>1.1029899279502768</c:v>
                </c:pt>
                <c:pt idx="42293">
                  <c:v>1.1030755540672836</c:v>
                </c:pt>
                <c:pt idx="42294">
                  <c:v>1.1034681781194304</c:v>
                </c:pt>
                <c:pt idx="42295">
                  <c:v>1.1035399816590743</c:v>
                </c:pt>
                <c:pt idx="42296">
                  <c:v>1.1030629198015807</c:v>
                </c:pt>
                <c:pt idx="42297">
                  <c:v>1.1027461230994067</c:v>
                </c:pt>
                <c:pt idx="42298">
                  <c:v>1.1023842553599652</c:v>
                </c:pt>
                <c:pt idx="42299">
                  <c:v>1.1046982796913796</c:v>
                </c:pt>
                <c:pt idx="42300">
                  <c:v>1.1049521196685235</c:v>
                </c:pt>
                <c:pt idx="42301">
                  <c:v>1.1030420028159602</c:v>
                </c:pt>
                <c:pt idx="42302">
                  <c:v>1.1020116592690918</c:v>
                </c:pt>
                <c:pt idx="42303">
                  <c:v>1.1036413493151298</c:v>
                </c:pt>
                <c:pt idx="42304">
                  <c:v>1.1030476836022696</c:v>
                </c:pt>
                <c:pt idx="42305">
                  <c:v>1.1028412391061098</c:v>
                </c:pt>
                <c:pt idx="42306">
                  <c:v>1.1032023223064449</c:v>
                </c:pt>
                <c:pt idx="42307">
                  <c:v>1.1027552494148496</c:v>
                </c:pt>
                <c:pt idx="42308">
                  <c:v>1.102541226946461</c:v>
                </c:pt>
                <c:pt idx="42309">
                  <c:v>1.1035234860953811</c:v>
                </c:pt>
                <c:pt idx="42310">
                  <c:v>1.1035535071849472</c:v>
                </c:pt>
                <c:pt idx="42311">
                  <c:v>1.1027620856596294</c:v>
                </c:pt>
                <c:pt idx="42312">
                  <c:v>1.1042678861756929</c:v>
                </c:pt>
                <c:pt idx="42313">
                  <c:v>1.1021996489777663</c:v>
                </c:pt>
                <c:pt idx="42314">
                  <c:v>1.1033848019540144</c:v>
                </c:pt>
                <c:pt idx="42315">
                  <c:v>1.102907475967327</c:v>
                </c:pt>
                <c:pt idx="42316">
                  <c:v>1.1032020724387379</c:v>
                </c:pt>
                <c:pt idx="42317">
                  <c:v>1.1033603855255096</c:v>
                </c:pt>
                <c:pt idx="42318">
                  <c:v>1.1033755399334353</c:v>
                </c:pt>
                <c:pt idx="42319">
                  <c:v>1.102715029164737</c:v>
                </c:pt>
                <c:pt idx="42320">
                  <c:v>1.1024724411931051</c:v>
                </c:pt>
                <c:pt idx="42321">
                  <c:v>1.1040512447765627</c:v>
                </c:pt>
                <c:pt idx="42322">
                  <c:v>1.1032691556433321</c:v>
                </c:pt>
                <c:pt idx="42323">
                  <c:v>1.1023338311635869</c:v>
                </c:pt>
                <c:pt idx="42324">
                  <c:v>1.1018679539787946</c:v>
                </c:pt>
                <c:pt idx="42325">
                  <c:v>1.1032637129482326</c:v>
                </c:pt>
                <c:pt idx="42326">
                  <c:v>1.1034367156711282</c:v>
                </c:pt>
                <c:pt idx="42327">
                  <c:v>1.1025962690140756</c:v>
                </c:pt>
                <c:pt idx="42328">
                  <c:v>1.1024694964293051</c:v>
                </c:pt>
                <c:pt idx="42329">
                  <c:v>1.1037722911464996</c:v>
                </c:pt>
                <c:pt idx="42330">
                  <c:v>1.1026578415234554</c:v>
                </c:pt>
                <c:pt idx="42331">
                  <c:v>1.1019190796708833</c:v>
                </c:pt>
                <c:pt idx="42332">
                  <c:v>1.1026202330714849</c:v>
                </c:pt>
                <c:pt idx="42333">
                  <c:v>1.1037699739867353</c:v>
                </c:pt>
                <c:pt idx="42334">
                  <c:v>1.1043925741462688</c:v>
                </c:pt>
                <c:pt idx="42335">
                  <c:v>1.1040697164153259</c:v>
                </c:pt>
                <c:pt idx="42336">
                  <c:v>1.1023201155942497</c:v>
                </c:pt>
                <c:pt idx="42337">
                  <c:v>1.1017721764269672</c:v>
                </c:pt>
                <c:pt idx="42338">
                  <c:v>1.1026210047904832</c:v>
                </c:pt>
                <c:pt idx="42339">
                  <c:v>1.1028422817154213</c:v>
                </c:pt>
                <c:pt idx="42340">
                  <c:v>1.1034708257083463</c:v>
                </c:pt>
                <c:pt idx="42341">
                  <c:v>1.1027809585906176</c:v>
                </c:pt>
                <c:pt idx="42342">
                  <c:v>1.1040502008185358</c:v>
                </c:pt>
                <c:pt idx="42343">
                  <c:v>1.1031691875310621</c:v>
                </c:pt>
                <c:pt idx="42344">
                  <c:v>1.1036751995644449</c:v>
                </c:pt>
                <c:pt idx="42345">
                  <c:v>1.1028307096948686</c:v>
                </c:pt>
                <c:pt idx="42346">
                  <c:v>1.1034544453362858</c:v>
                </c:pt>
                <c:pt idx="42347">
                  <c:v>1.1029058849449545</c:v>
                </c:pt>
                <c:pt idx="42348">
                  <c:v>1.1040638793137638</c:v>
                </c:pt>
                <c:pt idx="42349">
                  <c:v>1.1032896985500693</c:v>
                </c:pt>
                <c:pt idx="42350">
                  <c:v>1.1025711768921127</c:v>
                </c:pt>
                <c:pt idx="42351">
                  <c:v>1.1029848447443236</c:v>
                </c:pt>
                <c:pt idx="42352">
                  <c:v>1.1033342452781447</c:v>
                </c:pt>
                <c:pt idx="42353">
                  <c:v>1.1026392296388725</c:v>
                </c:pt>
                <c:pt idx="42354">
                  <c:v>1.1026217587400846</c:v>
                </c:pt>
                <c:pt idx="42355">
                  <c:v>1.1046386964260149</c:v>
                </c:pt>
                <c:pt idx="42356">
                  <c:v>1.1025017671053425</c:v>
                </c:pt>
                <c:pt idx="42357">
                  <c:v>1.1038373013671601</c:v>
                </c:pt>
                <c:pt idx="42358">
                  <c:v>1.1030010661260847</c:v>
                </c:pt>
                <c:pt idx="42359">
                  <c:v>1.1023750267801269</c:v>
                </c:pt>
                <c:pt idx="42360">
                  <c:v>1.1021816567679557</c:v>
                </c:pt>
                <c:pt idx="42361">
                  <c:v>1.1023459944088057</c:v>
                </c:pt>
                <c:pt idx="42362">
                  <c:v>1.1037445181679704</c:v>
                </c:pt>
                <c:pt idx="42363">
                  <c:v>1.104153121852075</c:v>
                </c:pt>
                <c:pt idx="42364">
                  <c:v>1.1024759990396567</c:v>
                </c:pt>
                <c:pt idx="42365">
                  <c:v>1.1027865916979931</c:v>
                </c:pt>
                <c:pt idx="42366">
                  <c:v>1.1027751919204927</c:v>
                </c:pt>
                <c:pt idx="42367">
                  <c:v>1.1032487796136059</c:v>
                </c:pt>
                <c:pt idx="42368">
                  <c:v>1.1025627555413509</c:v>
                </c:pt>
                <c:pt idx="42369">
                  <c:v>1.1032845613769284</c:v>
                </c:pt>
                <c:pt idx="42370">
                  <c:v>1.103486898909763</c:v>
                </c:pt>
                <c:pt idx="42371">
                  <c:v>1.1055925538644868</c:v>
                </c:pt>
                <c:pt idx="42372">
                  <c:v>1.1029478594833426</c:v>
                </c:pt>
                <c:pt idx="42373">
                  <c:v>1.1025848823741107</c:v>
                </c:pt>
                <c:pt idx="42374">
                  <c:v>1.1036887306888516</c:v>
                </c:pt>
                <c:pt idx="42375">
                  <c:v>1.1025187049951422</c:v>
                </c:pt>
                <c:pt idx="42376">
                  <c:v>1.1029512447377237</c:v>
                </c:pt>
                <c:pt idx="42377">
                  <c:v>1.1034037675036921</c:v>
                </c:pt>
                <c:pt idx="42378">
                  <c:v>1.1022496990428663</c:v>
                </c:pt>
                <c:pt idx="42379">
                  <c:v>1.1021662500605678</c:v>
                </c:pt>
                <c:pt idx="42380">
                  <c:v>1.1034079146887625</c:v>
                </c:pt>
                <c:pt idx="42381">
                  <c:v>1.1031780278634622</c:v>
                </c:pt>
                <c:pt idx="42382">
                  <c:v>1.1016651804375794</c:v>
                </c:pt>
                <c:pt idx="42383">
                  <c:v>1.1018093327974154</c:v>
                </c:pt>
                <c:pt idx="42384">
                  <c:v>1.1042072103795069</c:v>
                </c:pt>
                <c:pt idx="42385">
                  <c:v>1.1027420999084239</c:v>
                </c:pt>
                <c:pt idx="42386">
                  <c:v>1.1034058229432877</c:v>
                </c:pt>
                <c:pt idx="42387">
                  <c:v>1.1032081052581952</c:v>
                </c:pt>
                <c:pt idx="42388">
                  <c:v>1.1040081451294255</c:v>
                </c:pt>
                <c:pt idx="42389">
                  <c:v>1.1016902617919873</c:v>
                </c:pt>
                <c:pt idx="42390">
                  <c:v>1.1029647767149782</c:v>
                </c:pt>
                <c:pt idx="42391">
                  <c:v>1.1027045665121762</c:v>
                </c:pt>
                <c:pt idx="42392">
                  <c:v>1.1033306225066848</c:v>
                </c:pt>
                <c:pt idx="42393">
                  <c:v>1.1039214254702507</c:v>
                </c:pt>
                <c:pt idx="42394">
                  <c:v>1.1032132386571885</c:v>
                </c:pt>
                <c:pt idx="42395">
                  <c:v>1.1034893591646775</c:v>
                </c:pt>
                <c:pt idx="42396">
                  <c:v>1.1024183365753399</c:v>
                </c:pt>
                <c:pt idx="42397">
                  <c:v>1.1025275197431244</c:v>
                </c:pt>
                <c:pt idx="42398">
                  <c:v>1.1039385485890127</c:v>
                </c:pt>
                <c:pt idx="42399">
                  <c:v>1.1030812797624192</c:v>
                </c:pt>
                <c:pt idx="42400">
                  <c:v>1.103448258338003</c:v>
                </c:pt>
                <c:pt idx="42401">
                  <c:v>1.1029392581991555</c:v>
                </c:pt>
                <c:pt idx="42402">
                  <c:v>1.1028892598130657</c:v>
                </c:pt>
                <c:pt idx="42403">
                  <c:v>1.1034635609306711</c:v>
                </c:pt>
                <c:pt idx="42404">
                  <c:v>1.1018379060955468</c:v>
                </c:pt>
                <c:pt idx="42405">
                  <c:v>1.1034807002917175</c:v>
                </c:pt>
                <c:pt idx="42406">
                  <c:v>1.103084401285201</c:v>
                </c:pt>
                <c:pt idx="42407">
                  <c:v>1.103066281436937</c:v>
                </c:pt>
                <c:pt idx="42408">
                  <c:v>1.1026607546313389</c:v>
                </c:pt>
                <c:pt idx="42409">
                  <c:v>1.1036089780902536</c:v>
                </c:pt>
                <c:pt idx="42410">
                  <c:v>1.1030732412066684</c:v>
                </c:pt>
                <c:pt idx="42411">
                  <c:v>1.1025188271495703</c:v>
                </c:pt>
                <c:pt idx="42412">
                  <c:v>1.1038127908970103</c:v>
                </c:pt>
                <c:pt idx="42413">
                  <c:v>1.1033853950390249</c:v>
                </c:pt>
                <c:pt idx="42414">
                  <c:v>1.1037977280260141</c:v>
                </c:pt>
                <c:pt idx="42415">
                  <c:v>1.1029210310748745</c:v>
                </c:pt>
                <c:pt idx="42416">
                  <c:v>1.1029512621758175</c:v>
                </c:pt>
                <c:pt idx="42417">
                  <c:v>1.1025303605860746</c:v>
                </c:pt>
                <c:pt idx="42418">
                  <c:v>1.1026518441062769</c:v>
                </c:pt>
                <c:pt idx="42419">
                  <c:v>1.1035444885381569</c:v>
                </c:pt>
                <c:pt idx="42420">
                  <c:v>1.1035416651843661</c:v>
                </c:pt>
                <c:pt idx="42421">
                  <c:v>1.1041071268238889</c:v>
                </c:pt>
                <c:pt idx="42422">
                  <c:v>1.1043834987771275</c:v>
                </c:pt>
                <c:pt idx="42423">
                  <c:v>1.1026018139219604</c:v>
                </c:pt>
                <c:pt idx="42424">
                  <c:v>1.1036974873886745</c:v>
                </c:pt>
                <c:pt idx="42425">
                  <c:v>1.103513868526538</c:v>
                </c:pt>
                <c:pt idx="42426">
                  <c:v>1.1035623180759855</c:v>
                </c:pt>
                <c:pt idx="42427">
                  <c:v>1.1024487976289943</c:v>
                </c:pt>
                <c:pt idx="42428">
                  <c:v>1.1031466523169284</c:v>
                </c:pt>
                <c:pt idx="42429">
                  <c:v>1.1029356482654267</c:v>
                </c:pt>
                <c:pt idx="42430">
                  <c:v>1.1033226499400999</c:v>
                </c:pt>
                <c:pt idx="42431">
                  <c:v>1.104098722262455</c:v>
                </c:pt>
                <c:pt idx="42432">
                  <c:v>1.1021117193444632</c:v>
                </c:pt>
                <c:pt idx="42433">
                  <c:v>1.1026822085307415</c:v>
                </c:pt>
                <c:pt idx="42434">
                  <c:v>1.1032709693950911</c:v>
                </c:pt>
                <c:pt idx="42435">
                  <c:v>1.1037105194930634</c:v>
                </c:pt>
                <c:pt idx="42436">
                  <c:v>1.1032872683767541</c:v>
                </c:pt>
                <c:pt idx="42437">
                  <c:v>1.1015745098427832</c:v>
                </c:pt>
                <c:pt idx="42438">
                  <c:v>1.1024121483500438</c:v>
                </c:pt>
                <c:pt idx="42439">
                  <c:v>1.103456071908016</c:v>
                </c:pt>
                <c:pt idx="42440">
                  <c:v>1.1024159040311359</c:v>
                </c:pt>
                <c:pt idx="42441">
                  <c:v>1.102939006304902</c:v>
                </c:pt>
                <c:pt idx="42442">
                  <c:v>1.1034962271466491</c:v>
                </c:pt>
                <c:pt idx="42443">
                  <c:v>1.1032081416770203</c:v>
                </c:pt>
                <c:pt idx="42444">
                  <c:v>1.1026892215555679</c:v>
                </c:pt>
                <c:pt idx="42445">
                  <c:v>1.1028837303232431</c:v>
                </c:pt>
                <c:pt idx="42446">
                  <c:v>1.1023316158723748</c:v>
                </c:pt>
                <c:pt idx="42447">
                  <c:v>1.1030536704692142</c:v>
                </c:pt>
                <c:pt idx="42448">
                  <c:v>1.1030756429554658</c:v>
                </c:pt>
                <c:pt idx="42449">
                  <c:v>1.1023350353226169</c:v>
                </c:pt>
                <c:pt idx="42450">
                  <c:v>1.1029225277126027</c:v>
                </c:pt>
                <c:pt idx="42451">
                  <c:v>1.104062743635809</c:v>
                </c:pt>
                <c:pt idx="42452">
                  <c:v>1.1026410098714023</c:v>
                </c:pt>
                <c:pt idx="42453">
                  <c:v>1.1029436944107371</c:v>
                </c:pt>
                <c:pt idx="42454">
                  <c:v>1.1027404480739544</c:v>
                </c:pt>
                <c:pt idx="42455">
                  <c:v>1.1031676536227357</c:v>
                </c:pt>
                <c:pt idx="42456">
                  <c:v>1.1035018843476145</c:v>
                </c:pt>
                <c:pt idx="42457">
                  <c:v>1.1035188107155067</c:v>
                </c:pt>
                <c:pt idx="42458">
                  <c:v>1.1020889259030979</c:v>
                </c:pt>
                <c:pt idx="42459">
                  <c:v>1.1034253421107019</c:v>
                </c:pt>
                <c:pt idx="42460">
                  <c:v>1.102938119731441</c:v>
                </c:pt>
                <c:pt idx="42461">
                  <c:v>1.1035980581053049</c:v>
                </c:pt>
                <c:pt idx="42462">
                  <c:v>1.1042767786830259</c:v>
                </c:pt>
                <c:pt idx="42463">
                  <c:v>1.1030801345707475</c:v>
                </c:pt>
                <c:pt idx="42464">
                  <c:v>1.1026484394839766</c:v>
                </c:pt>
                <c:pt idx="42465">
                  <c:v>1.1033183034070564</c:v>
                </c:pt>
                <c:pt idx="42466">
                  <c:v>1.102117826515894</c:v>
                </c:pt>
                <c:pt idx="42467">
                  <c:v>1.1040773304871145</c:v>
                </c:pt>
                <c:pt idx="42468">
                  <c:v>1.1036184101847555</c:v>
                </c:pt>
                <c:pt idx="42469">
                  <c:v>1.1028198965890579</c:v>
                </c:pt>
                <c:pt idx="42470">
                  <c:v>1.1032652125271869</c:v>
                </c:pt>
                <c:pt idx="42471">
                  <c:v>1.1031100545307233</c:v>
                </c:pt>
                <c:pt idx="42472">
                  <c:v>1.1033315696837271</c:v>
                </c:pt>
                <c:pt idx="42473">
                  <c:v>1.1044483285921114</c:v>
                </c:pt>
                <c:pt idx="42474">
                  <c:v>1.1035759829445926</c:v>
                </c:pt>
                <c:pt idx="42475">
                  <c:v>1.1035054985072006</c:v>
                </c:pt>
                <c:pt idx="42476">
                  <c:v>1.1035924895356115</c:v>
                </c:pt>
                <c:pt idx="42477">
                  <c:v>1.1030039979169606</c:v>
                </c:pt>
                <c:pt idx="42478">
                  <c:v>1.1032000554465473</c:v>
                </c:pt>
                <c:pt idx="42479">
                  <c:v>1.1029142892181192</c:v>
                </c:pt>
                <c:pt idx="42480">
                  <c:v>1.1022079309539603</c:v>
                </c:pt>
                <c:pt idx="42481">
                  <c:v>1.1038299333878194</c:v>
                </c:pt>
                <c:pt idx="42482">
                  <c:v>1.1024419795643923</c:v>
                </c:pt>
                <c:pt idx="42483">
                  <c:v>1.1034740789390054</c:v>
                </c:pt>
                <c:pt idx="42484">
                  <c:v>1.1034342903630385</c:v>
                </c:pt>
                <c:pt idx="42485">
                  <c:v>1.1025635421717528</c:v>
                </c:pt>
                <c:pt idx="42486">
                  <c:v>1.1045277350540896</c:v>
                </c:pt>
                <c:pt idx="42487">
                  <c:v>1.1031434822523756</c:v>
                </c:pt>
                <c:pt idx="42488">
                  <c:v>1.1027744593167981</c:v>
                </c:pt>
                <c:pt idx="42489">
                  <c:v>1.1026301175634556</c:v>
                </c:pt>
                <c:pt idx="42490">
                  <c:v>1.1025117144093588</c:v>
                </c:pt>
                <c:pt idx="42491">
                  <c:v>1.104149905658155</c:v>
                </c:pt>
                <c:pt idx="42492">
                  <c:v>1.1029838749030814</c:v>
                </c:pt>
                <c:pt idx="42493">
                  <c:v>1.1022736264047195</c:v>
                </c:pt>
                <c:pt idx="42494">
                  <c:v>1.1026003224192487</c:v>
                </c:pt>
                <c:pt idx="42495">
                  <c:v>1.1033688932517731</c:v>
                </c:pt>
                <c:pt idx="42496">
                  <c:v>1.1033709853572575</c:v>
                </c:pt>
                <c:pt idx="42497">
                  <c:v>1.1037420589569749</c:v>
                </c:pt>
                <c:pt idx="42498">
                  <c:v>1.1030714620061568</c:v>
                </c:pt>
                <c:pt idx="42499">
                  <c:v>1.1030252142412535</c:v>
                </c:pt>
                <c:pt idx="42500">
                  <c:v>1.1042258852451428</c:v>
                </c:pt>
                <c:pt idx="42501">
                  <c:v>1.1028303082298536</c:v>
                </c:pt>
                <c:pt idx="42502">
                  <c:v>1.1028705024425713</c:v>
                </c:pt>
                <c:pt idx="42503">
                  <c:v>1.1039009135748064</c:v>
                </c:pt>
                <c:pt idx="42504">
                  <c:v>1.1050816808035062</c:v>
                </c:pt>
                <c:pt idx="42505">
                  <c:v>1.1018126045544616</c:v>
                </c:pt>
                <c:pt idx="42506">
                  <c:v>1.1032798404413855</c:v>
                </c:pt>
                <c:pt idx="42507">
                  <c:v>1.1037882878439835</c:v>
                </c:pt>
                <c:pt idx="42508">
                  <c:v>1.1034336941669978</c:v>
                </c:pt>
                <c:pt idx="42509">
                  <c:v>1.1019879597782796</c:v>
                </c:pt>
                <c:pt idx="42510">
                  <c:v>1.1031628929574981</c:v>
                </c:pt>
                <c:pt idx="42511">
                  <c:v>1.1031013126184872</c:v>
                </c:pt>
                <c:pt idx="42512">
                  <c:v>1.1033124340367715</c:v>
                </c:pt>
                <c:pt idx="42513">
                  <c:v>1.1039470133476894</c:v>
                </c:pt>
                <c:pt idx="42514">
                  <c:v>1.103819641303718</c:v>
                </c:pt>
                <c:pt idx="42515">
                  <c:v>1.1025082653063818</c:v>
                </c:pt>
                <c:pt idx="42516">
                  <c:v>1.1034541533895743</c:v>
                </c:pt>
                <c:pt idx="42517">
                  <c:v>1.1028476488713876</c:v>
                </c:pt>
                <c:pt idx="42518">
                  <c:v>1.1030629109616779</c:v>
                </c:pt>
                <c:pt idx="42519">
                  <c:v>1.1034138261331119</c:v>
                </c:pt>
                <c:pt idx="42520">
                  <c:v>1.1034587370927624</c:v>
                </c:pt>
                <c:pt idx="42521">
                  <c:v>1.1014821710969949</c:v>
                </c:pt>
                <c:pt idx="42522">
                  <c:v>1.1038366006627836</c:v>
                </c:pt>
                <c:pt idx="42523">
                  <c:v>1.1048314358480165</c:v>
                </c:pt>
                <c:pt idx="42524">
                  <c:v>1.1043676019336228</c:v>
                </c:pt>
                <c:pt idx="42525">
                  <c:v>1.1040485224758978</c:v>
                </c:pt>
                <c:pt idx="42526">
                  <c:v>1.104069340673856</c:v>
                </c:pt>
                <c:pt idx="42527">
                  <c:v>1.1034941340283286</c:v>
                </c:pt>
                <c:pt idx="42528">
                  <c:v>1.1027718296475071</c:v>
                </c:pt>
                <c:pt idx="42529">
                  <c:v>1.102251396328316</c:v>
                </c:pt>
                <c:pt idx="42530">
                  <c:v>1.1027392469826929</c:v>
                </c:pt>
                <c:pt idx="42531">
                  <c:v>1.1026291787958131</c:v>
                </c:pt>
                <c:pt idx="42532">
                  <c:v>1.1034701155914286</c:v>
                </c:pt>
                <c:pt idx="42533">
                  <c:v>1.1023002159845507</c:v>
                </c:pt>
                <c:pt idx="42534">
                  <c:v>1.1031940986126478</c:v>
                </c:pt>
                <c:pt idx="42535">
                  <c:v>1.1033804544708448</c:v>
                </c:pt>
                <c:pt idx="42536">
                  <c:v>1.1030137201650108</c:v>
                </c:pt>
                <c:pt idx="42537">
                  <c:v>1.1031118351791982</c:v>
                </c:pt>
                <c:pt idx="42538">
                  <c:v>1.1029973082656106</c:v>
                </c:pt>
                <c:pt idx="42539">
                  <c:v>1.1026500499031413</c:v>
                </c:pt>
                <c:pt idx="42540">
                  <c:v>1.1035872611525377</c:v>
                </c:pt>
                <c:pt idx="42541">
                  <c:v>1.1021845157727288</c:v>
                </c:pt>
                <c:pt idx="42542">
                  <c:v>1.1015978871339227</c:v>
                </c:pt>
                <c:pt idx="42543">
                  <c:v>1.1034219291949003</c:v>
                </c:pt>
                <c:pt idx="42544">
                  <c:v>1.1035783371794599</c:v>
                </c:pt>
                <c:pt idx="42545">
                  <c:v>1.1032414447268668</c:v>
                </c:pt>
                <c:pt idx="42546">
                  <c:v>1.1036517536366584</c:v>
                </c:pt>
                <c:pt idx="42547">
                  <c:v>1.1023310186761299</c:v>
                </c:pt>
                <c:pt idx="42548">
                  <c:v>1.103261426806226</c:v>
                </c:pt>
                <c:pt idx="42549">
                  <c:v>1.1034005485854763</c:v>
                </c:pt>
                <c:pt idx="42550">
                  <c:v>1.1038365873552338</c:v>
                </c:pt>
                <c:pt idx="42551">
                  <c:v>1.1020636942675159</c:v>
                </c:pt>
                <c:pt idx="42552">
                  <c:v>1.1035047120826844</c:v>
                </c:pt>
                <c:pt idx="42553">
                  <c:v>1.1028765473300455</c:v>
                </c:pt>
                <c:pt idx="42554">
                  <c:v>1.1032798404413853</c:v>
                </c:pt>
                <c:pt idx="42555">
                  <c:v>1.1028436946096072</c:v>
                </c:pt>
                <c:pt idx="42556">
                  <c:v>1.1017933000365123</c:v>
                </c:pt>
                <c:pt idx="42557">
                  <c:v>1.1028036448772973</c:v>
                </c:pt>
                <c:pt idx="42558">
                  <c:v>1.1027799972914409</c:v>
                </c:pt>
                <c:pt idx="42559">
                  <c:v>1.1024486504039919</c:v>
                </c:pt>
                <c:pt idx="42560">
                  <c:v>1.1040003036836725</c:v>
                </c:pt>
                <c:pt idx="42561">
                  <c:v>1.1039750831370108</c:v>
                </c:pt>
                <c:pt idx="42562">
                  <c:v>1.1035136990364487</c:v>
                </c:pt>
                <c:pt idx="42563">
                  <c:v>1.1026180702847346</c:v>
                </c:pt>
                <c:pt idx="42564">
                  <c:v>1.101389986195934</c:v>
                </c:pt>
                <c:pt idx="42565">
                  <c:v>1.102516082538566</c:v>
                </c:pt>
                <c:pt idx="42566">
                  <c:v>1.1021241767805241</c:v>
                </c:pt>
                <c:pt idx="42567">
                  <c:v>1.1037161442901098</c:v>
                </c:pt>
                <c:pt idx="42568">
                  <c:v>1.103257125682479</c:v>
                </c:pt>
                <c:pt idx="42569">
                  <c:v>1.1028494731310559</c:v>
                </c:pt>
                <c:pt idx="42570">
                  <c:v>1.1014101380678358</c:v>
                </c:pt>
                <c:pt idx="42571">
                  <c:v>1.103491713737272</c:v>
                </c:pt>
                <c:pt idx="42572">
                  <c:v>1.1027495308362423</c:v>
                </c:pt>
                <c:pt idx="42573">
                  <c:v>1.1042978763887195</c:v>
                </c:pt>
                <c:pt idx="42574">
                  <c:v>1.1041754031376376</c:v>
                </c:pt>
                <c:pt idx="42575">
                  <c:v>1.1033789499858722</c:v>
                </c:pt>
                <c:pt idx="42576">
                  <c:v>1.1031211666801419</c:v>
                </c:pt>
                <c:pt idx="42577">
                  <c:v>1.1035737974070108</c:v>
                </c:pt>
                <c:pt idx="42578">
                  <c:v>1.1028905528174642</c:v>
                </c:pt>
                <c:pt idx="42579">
                  <c:v>1.101363168728634</c:v>
                </c:pt>
                <c:pt idx="42580">
                  <c:v>1.1034752247862307</c:v>
                </c:pt>
                <c:pt idx="42581">
                  <c:v>1.1020280833960552</c:v>
                </c:pt>
                <c:pt idx="42582">
                  <c:v>1.1019957681223609</c:v>
                </c:pt>
                <c:pt idx="42583">
                  <c:v>1.1026467616582944</c:v>
                </c:pt>
                <c:pt idx="42584">
                  <c:v>1.1033685273749285</c:v>
                </c:pt>
                <c:pt idx="42585">
                  <c:v>1.1031929736712696</c:v>
                </c:pt>
                <c:pt idx="42586">
                  <c:v>1.1025079154631583</c:v>
                </c:pt>
                <c:pt idx="42587">
                  <c:v>1.1036983076775821</c:v>
                </c:pt>
                <c:pt idx="42588">
                  <c:v>1.1042608919592178</c:v>
                </c:pt>
                <c:pt idx="42589">
                  <c:v>1.10288697726264</c:v>
                </c:pt>
                <c:pt idx="42590">
                  <c:v>1.1033724853165237</c:v>
                </c:pt>
                <c:pt idx="42591">
                  <c:v>1.1023702989415345</c:v>
                </c:pt>
                <c:pt idx="42592">
                  <c:v>1.1023841313970077</c:v>
                </c:pt>
                <c:pt idx="42593">
                  <c:v>1.1019730194381538</c:v>
                </c:pt>
                <c:pt idx="42594">
                  <c:v>1.1039491839229709</c:v>
                </c:pt>
                <c:pt idx="42595">
                  <c:v>1.103177550523216</c:v>
                </c:pt>
                <c:pt idx="42596">
                  <c:v>1.1014065588409827</c:v>
                </c:pt>
                <c:pt idx="42597">
                  <c:v>1.1026404592798456</c:v>
                </c:pt>
                <c:pt idx="42598">
                  <c:v>1.1028228725089302</c:v>
                </c:pt>
                <c:pt idx="42599">
                  <c:v>1.1025602543060933</c:v>
                </c:pt>
                <c:pt idx="42600">
                  <c:v>1.1031306820329088</c:v>
                </c:pt>
                <c:pt idx="42601">
                  <c:v>1.1032212585334087</c:v>
                </c:pt>
                <c:pt idx="42602">
                  <c:v>1.1034596796174831</c:v>
                </c:pt>
                <c:pt idx="42603">
                  <c:v>1.1032675524669562</c:v>
                </c:pt>
                <c:pt idx="42604">
                  <c:v>1.1041086486715539</c:v>
                </c:pt>
                <c:pt idx="42605">
                  <c:v>1.1044148341247735</c:v>
                </c:pt>
                <c:pt idx="42606">
                  <c:v>1.1032329972979542</c:v>
                </c:pt>
                <c:pt idx="42607">
                  <c:v>1.1025856487796732</c:v>
                </c:pt>
                <c:pt idx="42608">
                  <c:v>1.1034696949184934</c:v>
                </c:pt>
                <c:pt idx="42609">
                  <c:v>1.1030096485283007</c:v>
                </c:pt>
                <c:pt idx="42610">
                  <c:v>1.1046640550430944</c:v>
                </c:pt>
                <c:pt idx="42611">
                  <c:v>1.1034158793456277</c:v>
                </c:pt>
                <c:pt idx="42612">
                  <c:v>1.1015650969388293</c:v>
                </c:pt>
                <c:pt idx="42613">
                  <c:v>1.1025916145898051</c:v>
                </c:pt>
                <c:pt idx="42614">
                  <c:v>1.1047134376693775</c:v>
                </c:pt>
                <c:pt idx="42615">
                  <c:v>1.1027999057534281</c:v>
                </c:pt>
                <c:pt idx="42616">
                  <c:v>1.1027977157342783</c:v>
                </c:pt>
                <c:pt idx="42617">
                  <c:v>1.1024452307884165</c:v>
                </c:pt>
                <c:pt idx="42618">
                  <c:v>1.1025198381773949</c:v>
                </c:pt>
                <c:pt idx="42619">
                  <c:v>1.1034808872826014</c:v>
                </c:pt>
                <c:pt idx="42620">
                  <c:v>1.1037207579349975</c:v>
                </c:pt>
                <c:pt idx="42621">
                  <c:v>1.1026488479090963</c:v>
                </c:pt>
                <c:pt idx="42622">
                  <c:v>1.1041801252138332</c:v>
                </c:pt>
                <c:pt idx="42623">
                  <c:v>1.101220211991675</c:v>
                </c:pt>
                <c:pt idx="42624">
                  <c:v>1.103206424716918</c:v>
                </c:pt>
                <c:pt idx="42625">
                  <c:v>1.1033190400325412</c:v>
                </c:pt>
                <c:pt idx="42626">
                  <c:v>1.1032299987884855</c:v>
                </c:pt>
                <c:pt idx="42627">
                  <c:v>1.1026366814424284</c:v>
                </c:pt>
                <c:pt idx="42628">
                  <c:v>1.1032096889669929</c:v>
                </c:pt>
                <c:pt idx="42629">
                  <c:v>1.1031636411971832</c:v>
                </c:pt>
                <c:pt idx="42630">
                  <c:v>1.1034005424852102</c:v>
                </c:pt>
                <c:pt idx="42631">
                  <c:v>1.1032151641731205</c:v>
                </c:pt>
                <c:pt idx="42632">
                  <c:v>1.1033793104850129</c:v>
                </c:pt>
                <c:pt idx="42633">
                  <c:v>1.1027726021236108</c:v>
                </c:pt>
                <c:pt idx="42634">
                  <c:v>1.1037711010675824</c:v>
                </c:pt>
                <c:pt idx="42635">
                  <c:v>1.1027716997859349</c:v>
                </c:pt>
                <c:pt idx="42636">
                  <c:v>1.1019386982506134</c:v>
                </c:pt>
                <c:pt idx="42637">
                  <c:v>1.1027580106568928</c:v>
                </c:pt>
                <c:pt idx="42638">
                  <c:v>1.1039101713946737</c:v>
                </c:pt>
                <c:pt idx="42639">
                  <c:v>1.1033063800380756</c:v>
                </c:pt>
                <c:pt idx="42640">
                  <c:v>1.1028039409300852</c:v>
                </c:pt>
                <c:pt idx="42641">
                  <c:v>1.1020564690091559</c:v>
                </c:pt>
                <c:pt idx="42642">
                  <c:v>1.1026585200612251</c:v>
                </c:pt>
                <c:pt idx="42643">
                  <c:v>1.1013987842530699</c:v>
                </c:pt>
                <c:pt idx="42644">
                  <c:v>1.1035847243406784</c:v>
                </c:pt>
                <c:pt idx="42645">
                  <c:v>1.1038428762869306</c:v>
                </c:pt>
                <c:pt idx="42646">
                  <c:v>1.1030325325154942</c:v>
                </c:pt>
                <c:pt idx="42647">
                  <c:v>1.1042258643697929</c:v>
                </c:pt>
                <c:pt idx="42648">
                  <c:v>1.1030097029974373</c:v>
                </c:pt>
                <c:pt idx="42649">
                  <c:v>1.1030945928524394</c:v>
                </c:pt>
                <c:pt idx="42650">
                  <c:v>1.1037707858352586</c:v>
                </c:pt>
                <c:pt idx="42651">
                  <c:v>1.103233809983442</c:v>
                </c:pt>
                <c:pt idx="42652">
                  <c:v>1.1034325995508452</c:v>
                </c:pt>
                <c:pt idx="42653">
                  <c:v>1.1027937285358929</c:v>
                </c:pt>
                <c:pt idx="42654">
                  <c:v>1.1031297071016331</c:v>
                </c:pt>
                <c:pt idx="42655">
                  <c:v>1.1015915730433126</c:v>
                </c:pt>
                <c:pt idx="42656">
                  <c:v>1.1032851639854211</c:v>
                </c:pt>
                <c:pt idx="42657">
                  <c:v>1.1032893684138341</c:v>
                </c:pt>
                <c:pt idx="42658">
                  <c:v>1.102723581271829</c:v>
                </c:pt>
                <c:pt idx="42659">
                  <c:v>1.1036451669058889</c:v>
                </c:pt>
                <c:pt idx="42660">
                  <c:v>1.1033406427779979</c:v>
                </c:pt>
                <c:pt idx="42661">
                  <c:v>1.1030219217199988</c:v>
                </c:pt>
                <c:pt idx="42662">
                  <c:v>1.1038823704234366</c:v>
                </c:pt>
                <c:pt idx="42663">
                  <c:v>1.1031292519772542</c:v>
                </c:pt>
                <c:pt idx="42664">
                  <c:v>1.1030670162718141</c:v>
                </c:pt>
                <c:pt idx="42665">
                  <c:v>1.1019940835646127</c:v>
                </c:pt>
                <c:pt idx="42666">
                  <c:v>1.1029222711642437</c:v>
                </c:pt>
                <c:pt idx="42667">
                  <c:v>1.1025842727441697</c:v>
                </c:pt>
                <c:pt idx="42668">
                  <c:v>1.1033452152082579</c:v>
                </c:pt>
                <c:pt idx="42669">
                  <c:v>1.1032230503711089</c:v>
                </c:pt>
                <c:pt idx="42670">
                  <c:v>1.1036314174816522</c:v>
                </c:pt>
                <c:pt idx="42671">
                  <c:v>1.1019651749131711</c:v>
                </c:pt>
                <c:pt idx="42672">
                  <c:v>1.1027714265531052</c:v>
                </c:pt>
                <c:pt idx="42673">
                  <c:v>1.1037286880011306</c:v>
                </c:pt>
                <c:pt idx="42674">
                  <c:v>1.1035265802832179</c:v>
                </c:pt>
                <c:pt idx="42675">
                  <c:v>1.1040855488652701</c:v>
                </c:pt>
                <c:pt idx="42676">
                  <c:v>1.1027551548511636</c:v>
                </c:pt>
                <c:pt idx="42677">
                  <c:v>1.1032853334128512</c:v>
                </c:pt>
                <c:pt idx="42678">
                  <c:v>1.1028879218887244</c:v>
                </c:pt>
                <c:pt idx="42679">
                  <c:v>1.103414333259209</c:v>
                </c:pt>
                <c:pt idx="42680">
                  <c:v>1.1025944830600503</c:v>
                </c:pt>
                <c:pt idx="42681">
                  <c:v>1.1037301747848098</c:v>
                </c:pt>
                <c:pt idx="42682">
                  <c:v>1.1041356020918449</c:v>
                </c:pt>
                <c:pt idx="42683">
                  <c:v>1.1030465262687117</c:v>
                </c:pt>
                <c:pt idx="42684">
                  <c:v>1.1035378644730951</c:v>
                </c:pt>
                <c:pt idx="42685">
                  <c:v>1.1019913065739801</c:v>
                </c:pt>
                <c:pt idx="42686">
                  <c:v>1.1029460839433529</c:v>
                </c:pt>
                <c:pt idx="42687">
                  <c:v>1.1025618746521493</c:v>
                </c:pt>
                <c:pt idx="42688">
                  <c:v>1.1036207267888301</c:v>
                </c:pt>
                <c:pt idx="42689">
                  <c:v>1.1024118294232761</c:v>
                </c:pt>
                <c:pt idx="42690">
                  <c:v>1.103492614387158</c:v>
                </c:pt>
                <c:pt idx="42691">
                  <c:v>1.1031389868730321</c:v>
                </c:pt>
                <c:pt idx="42692">
                  <c:v>1.1035639783711417</c:v>
                </c:pt>
                <c:pt idx="42693">
                  <c:v>1.1041331634500757</c:v>
                </c:pt>
                <c:pt idx="42694">
                  <c:v>1.1028090302526066</c:v>
                </c:pt>
                <c:pt idx="42695">
                  <c:v>1.1028145572264736</c:v>
                </c:pt>
                <c:pt idx="42696">
                  <c:v>1.1028718273571876</c:v>
                </c:pt>
                <c:pt idx="42697">
                  <c:v>1.1020116431466973</c:v>
                </c:pt>
                <c:pt idx="42698">
                  <c:v>1.1038383490802719</c:v>
                </c:pt>
                <c:pt idx="42699">
                  <c:v>1.1047896567205275</c:v>
                </c:pt>
                <c:pt idx="42700">
                  <c:v>1.1035655681315233</c:v>
                </c:pt>
                <c:pt idx="42701">
                  <c:v>1.1030753931128983</c:v>
                </c:pt>
                <c:pt idx="42702">
                  <c:v>1.1034244189159605</c:v>
                </c:pt>
                <c:pt idx="42703">
                  <c:v>1.1038339115832805</c:v>
                </c:pt>
                <c:pt idx="42704">
                  <c:v>1.1046606365358955</c:v>
                </c:pt>
                <c:pt idx="42705">
                  <c:v>1.1032897203037311</c:v>
                </c:pt>
                <c:pt idx="42706">
                  <c:v>1.1047487179278566</c:v>
                </c:pt>
                <c:pt idx="42707">
                  <c:v>1.1027203439296926</c:v>
                </c:pt>
                <c:pt idx="42708">
                  <c:v>1.1032111144593568</c:v>
                </c:pt>
                <c:pt idx="42709">
                  <c:v>1.1034992365046499</c:v>
                </c:pt>
                <c:pt idx="42710">
                  <c:v>1.1025193191713876</c:v>
                </c:pt>
                <c:pt idx="42711">
                  <c:v>1.1040829746249228</c:v>
                </c:pt>
                <c:pt idx="42712">
                  <c:v>1.1038236347193644</c:v>
                </c:pt>
                <c:pt idx="42713">
                  <c:v>1.1030098912998385</c:v>
                </c:pt>
                <c:pt idx="42714">
                  <c:v>1.1032241748577305</c:v>
                </c:pt>
                <c:pt idx="42715">
                  <c:v>1.1028585093020227</c:v>
                </c:pt>
                <c:pt idx="42716">
                  <c:v>1.1024010726600884</c:v>
                </c:pt>
                <c:pt idx="42717">
                  <c:v>1.1029619201055698</c:v>
                </c:pt>
                <c:pt idx="42718">
                  <c:v>1.1024097211908093</c:v>
                </c:pt>
                <c:pt idx="42719">
                  <c:v>1.1028803027344811</c:v>
                </c:pt>
                <c:pt idx="42720">
                  <c:v>1.1037456668667325</c:v>
                </c:pt>
                <c:pt idx="42721">
                  <c:v>1.1034236510914321</c:v>
                </c:pt>
                <c:pt idx="42722">
                  <c:v>1.1022926130899655</c:v>
                </c:pt>
                <c:pt idx="42723">
                  <c:v>1.1037088782731126</c:v>
                </c:pt>
                <c:pt idx="42724">
                  <c:v>1.1031909266805409</c:v>
                </c:pt>
                <c:pt idx="42725">
                  <c:v>1.1043834783974724</c:v>
                </c:pt>
                <c:pt idx="42726">
                  <c:v>1.1021849659227674</c:v>
                </c:pt>
                <c:pt idx="42727">
                  <c:v>1.1032402790020479</c:v>
                </c:pt>
                <c:pt idx="42728">
                  <c:v>1.1025139357271221</c:v>
                </c:pt>
                <c:pt idx="42729">
                  <c:v>1.1038532821934144</c:v>
                </c:pt>
                <c:pt idx="42730">
                  <c:v>1.1032503637114606</c:v>
                </c:pt>
                <c:pt idx="42731">
                  <c:v>1.1030468512290341</c:v>
                </c:pt>
                <c:pt idx="42732">
                  <c:v>1.1022506247500108</c:v>
                </c:pt>
                <c:pt idx="42733">
                  <c:v>1.1029322823207799</c:v>
                </c:pt>
                <c:pt idx="42734">
                  <c:v>1.1037887620262057</c:v>
                </c:pt>
                <c:pt idx="42735">
                  <c:v>1.102606328736234</c:v>
                </c:pt>
                <c:pt idx="42736">
                  <c:v>1.1023987745602641</c:v>
                </c:pt>
                <c:pt idx="42737">
                  <c:v>1.1012727907027526</c:v>
                </c:pt>
                <c:pt idx="42738">
                  <c:v>1.1028646287381707</c:v>
                </c:pt>
                <c:pt idx="42739">
                  <c:v>1.1018802867775517</c:v>
                </c:pt>
                <c:pt idx="42740">
                  <c:v>1.1023730714698525</c:v>
                </c:pt>
                <c:pt idx="42741">
                  <c:v>1.1023992648495877</c:v>
                </c:pt>
                <c:pt idx="42742">
                  <c:v>1.1028596241789757</c:v>
                </c:pt>
                <c:pt idx="42743">
                  <c:v>1.1026970439658452</c:v>
                </c:pt>
                <c:pt idx="42744">
                  <c:v>1.103467401680718</c:v>
                </c:pt>
                <c:pt idx="42745">
                  <c:v>1.1041456225317117</c:v>
                </c:pt>
                <c:pt idx="42746">
                  <c:v>1.1026834929685063</c:v>
                </c:pt>
                <c:pt idx="42747">
                  <c:v>1.1025075831642071</c:v>
                </c:pt>
                <c:pt idx="42748">
                  <c:v>1.1029928083005285</c:v>
                </c:pt>
                <c:pt idx="42749">
                  <c:v>1.1033398985593821</c:v>
                </c:pt>
                <c:pt idx="42750">
                  <c:v>1.1036994734157366</c:v>
                </c:pt>
                <c:pt idx="42751">
                  <c:v>1.1036243752318269</c:v>
                </c:pt>
                <c:pt idx="42752">
                  <c:v>1.103954451917843</c:v>
                </c:pt>
                <c:pt idx="42753">
                  <c:v>1.1045800978341751</c:v>
                </c:pt>
                <c:pt idx="42754">
                  <c:v>1.102525507806646</c:v>
                </c:pt>
                <c:pt idx="42755">
                  <c:v>1.1036705490183187</c:v>
                </c:pt>
                <c:pt idx="42756">
                  <c:v>1.1021766484369646</c:v>
                </c:pt>
                <c:pt idx="42757">
                  <c:v>1.1035446579266708</c:v>
                </c:pt>
                <c:pt idx="42758">
                  <c:v>1.102674778770055</c:v>
                </c:pt>
                <c:pt idx="42759">
                  <c:v>1.1033393750865548</c:v>
                </c:pt>
                <c:pt idx="42760">
                  <c:v>1.1024740307626135</c:v>
                </c:pt>
                <c:pt idx="42761">
                  <c:v>1.1033722886727906</c:v>
                </c:pt>
                <c:pt idx="42762">
                  <c:v>1.1025088849533784</c:v>
                </c:pt>
                <c:pt idx="42763">
                  <c:v>1.1033219377637349</c:v>
                </c:pt>
                <c:pt idx="42764">
                  <c:v>1.1030273067709602</c:v>
                </c:pt>
                <c:pt idx="42765">
                  <c:v>1.10360192520636</c:v>
                </c:pt>
                <c:pt idx="42766">
                  <c:v>1.1021534885824071</c:v>
                </c:pt>
                <c:pt idx="42767">
                  <c:v>1.1032056895057785</c:v>
                </c:pt>
                <c:pt idx="42768">
                  <c:v>1.1019440858525009</c:v>
                </c:pt>
                <c:pt idx="42769">
                  <c:v>1.1022410792767035</c:v>
                </c:pt>
                <c:pt idx="42770">
                  <c:v>1.1023807382772988</c:v>
                </c:pt>
                <c:pt idx="42771">
                  <c:v>1.1035162543160359</c:v>
                </c:pt>
                <c:pt idx="42772">
                  <c:v>1.1030023927560113</c:v>
                </c:pt>
                <c:pt idx="42773">
                  <c:v>1.1037025915310703</c:v>
                </c:pt>
                <c:pt idx="42774">
                  <c:v>1.1030345602649816</c:v>
                </c:pt>
                <c:pt idx="42775">
                  <c:v>1.1027060870696526</c:v>
                </c:pt>
                <c:pt idx="42776">
                  <c:v>1.1039698211864297</c:v>
                </c:pt>
                <c:pt idx="42777">
                  <c:v>1.103287432589477</c:v>
                </c:pt>
                <c:pt idx="42778">
                  <c:v>1.1025795666785807</c:v>
                </c:pt>
                <c:pt idx="42779">
                  <c:v>1.1029945488203059</c:v>
                </c:pt>
                <c:pt idx="42780">
                  <c:v>1.1033833009685046</c:v>
                </c:pt>
                <c:pt idx="42781">
                  <c:v>1.1023100589600603</c:v>
                </c:pt>
                <c:pt idx="42782">
                  <c:v>1.1029830259250679</c:v>
                </c:pt>
                <c:pt idx="42783">
                  <c:v>1.1023308856959257</c:v>
                </c:pt>
                <c:pt idx="42784">
                  <c:v>1.1017673081247845</c:v>
                </c:pt>
                <c:pt idx="42785">
                  <c:v>1.1025305817220392</c:v>
                </c:pt>
                <c:pt idx="42786">
                  <c:v>1.1036841224660627</c:v>
                </c:pt>
                <c:pt idx="42787">
                  <c:v>1.103670409523869</c:v>
                </c:pt>
                <c:pt idx="42788">
                  <c:v>1.1030286870020212</c:v>
                </c:pt>
                <c:pt idx="42789">
                  <c:v>1.1040544565072661</c:v>
                </c:pt>
                <c:pt idx="42790">
                  <c:v>1.1027777086548607</c:v>
                </c:pt>
                <c:pt idx="42791">
                  <c:v>1.1031922370310876</c:v>
                </c:pt>
                <c:pt idx="42792">
                  <c:v>1.1019871765029521</c:v>
                </c:pt>
                <c:pt idx="42793">
                  <c:v>1.1038514707434646</c:v>
                </c:pt>
                <c:pt idx="42794">
                  <c:v>1.1023097089746368</c:v>
                </c:pt>
                <c:pt idx="42795">
                  <c:v>1.1023836394034663</c:v>
                </c:pt>
                <c:pt idx="42796">
                  <c:v>1.1034478437174418</c:v>
                </c:pt>
                <c:pt idx="42797">
                  <c:v>1.1030447930595122</c:v>
                </c:pt>
                <c:pt idx="42798">
                  <c:v>1.1028663037064532</c:v>
                </c:pt>
                <c:pt idx="42799">
                  <c:v>1.104024853834612</c:v>
                </c:pt>
                <c:pt idx="42800">
                  <c:v>1.1026047750683134</c:v>
                </c:pt>
                <c:pt idx="42801">
                  <c:v>1.1030555991067532</c:v>
                </c:pt>
                <c:pt idx="42802">
                  <c:v>1.1035357654732618</c:v>
                </c:pt>
                <c:pt idx="42803">
                  <c:v>1.1032110010103819</c:v>
                </c:pt>
                <c:pt idx="42804">
                  <c:v>1.1043936199727782</c:v>
                </c:pt>
                <c:pt idx="42805">
                  <c:v>1.1032533415737584</c:v>
                </c:pt>
                <c:pt idx="42806">
                  <c:v>1.103639018430199</c:v>
                </c:pt>
                <c:pt idx="42807">
                  <c:v>1.1038288683588688</c:v>
                </c:pt>
                <c:pt idx="42808">
                  <c:v>1.1035836717284955</c:v>
                </c:pt>
                <c:pt idx="42809">
                  <c:v>1.1026077565917756</c:v>
                </c:pt>
                <c:pt idx="42810">
                  <c:v>1.1032900374653947</c:v>
                </c:pt>
                <c:pt idx="42811">
                  <c:v>1.1022456742077971</c:v>
                </c:pt>
                <c:pt idx="42812">
                  <c:v>1.1026434775892329</c:v>
                </c:pt>
                <c:pt idx="42813">
                  <c:v>1.102242440251828</c:v>
                </c:pt>
                <c:pt idx="42814">
                  <c:v>1.1026771081367346</c:v>
                </c:pt>
                <c:pt idx="42815">
                  <c:v>1.1030594901905835</c:v>
                </c:pt>
                <c:pt idx="42816">
                  <c:v>1.1032400654980401</c:v>
                </c:pt>
                <c:pt idx="42817">
                  <c:v>1.102561341213862</c:v>
                </c:pt>
                <c:pt idx="42818">
                  <c:v>1.1044224971502408</c:v>
                </c:pt>
                <c:pt idx="42819">
                  <c:v>1.1029677585530537</c:v>
                </c:pt>
                <c:pt idx="42820">
                  <c:v>1.1027419644338781</c:v>
                </c:pt>
                <c:pt idx="42821">
                  <c:v>1.1043055180424768</c:v>
                </c:pt>
                <c:pt idx="42822">
                  <c:v>1.103947739856916</c:v>
                </c:pt>
                <c:pt idx="42823">
                  <c:v>1.1035363619190739</c:v>
                </c:pt>
                <c:pt idx="42824">
                  <c:v>1.1038694753550709</c:v>
                </c:pt>
                <c:pt idx="42825">
                  <c:v>1.1011289470594146</c:v>
                </c:pt>
                <c:pt idx="42826">
                  <c:v>1.1030132350119404</c:v>
                </c:pt>
                <c:pt idx="42827">
                  <c:v>1.1039087558876117</c:v>
                </c:pt>
                <c:pt idx="42828">
                  <c:v>1.1029754528737696</c:v>
                </c:pt>
                <c:pt idx="42829">
                  <c:v>1.1036067440408464</c:v>
                </c:pt>
                <c:pt idx="42830">
                  <c:v>1.1028673479108237</c:v>
                </c:pt>
                <c:pt idx="42831">
                  <c:v>1.1026100240338133</c:v>
                </c:pt>
                <c:pt idx="42832">
                  <c:v>1.1041083763900881</c:v>
                </c:pt>
                <c:pt idx="42833">
                  <c:v>1.1025489431211448</c:v>
                </c:pt>
                <c:pt idx="42834">
                  <c:v>1.1033876408708827</c:v>
                </c:pt>
                <c:pt idx="42835">
                  <c:v>1.1037121779082946</c:v>
                </c:pt>
                <c:pt idx="42836">
                  <c:v>1.1023130055362513</c:v>
                </c:pt>
                <c:pt idx="42837">
                  <c:v>1.1035821499674396</c:v>
                </c:pt>
                <c:pt idx="42838">
                  <c:v>1.1032404484186571</c:v>
                </c:pt>
                <c:pt idx="42839">
                  <c:v>1.1031673498345034</c:v>
                </c:pt>
                <c:pt idx="42840">
                  <c:v>1.1032831139770904</c:v>
                </c:pt>
                <c:pt idx="42841">
                  <c:v>1.1030768480295612</c:v>
                </c:pt>
                <c:pt idx="42842">
                  <c:v>1.1028674238926861</c:v>
                </c:pt>
                <c:pt idx="42843">
                  <c:v>1.1027711532505591</c:v>
                </c:pt>
                <c:pt idx="42844">
                  <c:v>1.1029855062103537</c:v>
                </c:pt>
                <c:pt idx="42845">
                  <c:v>1.1035046417234282</c:v>
                </c:pt>
                <c:pt idx="42846">
                  <c:v>1.1032597739516916</c:v>
                </c:pt>
                <c:pt idx="42847">
                  <c:v>1.1038318005690682</c:v>
                </c:pt>
                <c:pt idx="42848">
                  <c:v>1.1023867719749569</c:v>
                </c:pt>
                <c:pt idx="42849">
                  <c:v>1.1015986260414281</c:v>
                </c:pt>
                <c:pt idx="42850">
                  <c:v>1.1025913185436169</c:v>
                </c:pt>
                <c:pt idx="42851">
                  <c:v>1.1027170813129401</c:v>
                </c:pt>
                <c:pt idx="42852">
                  <c:v>1.1029712454272342</c:v>
                </c:pt>
                <c:pt idx="42853">
                  <c:v>1.1029636996805556</c:v>
                </c:pt>
                <c:pt idx="42854">
                  <c:v>1.1026116166221205</c:v>
                </c:pt>
                <c:pt idx="42855">
                  <c:v>1.1036931895182494</c:v>
                </c:pt>
                <c:pt idx="42856">
                  <c:v>1.1027718865756757</c:v>
                </c:pt>
                <c:pt idx="42857">
                  <c:v>1.1045286944969737</c:v>
                </c:pt>
                <c:pt idx="42858">
                  <c:v>1.103064331534598</c:v>
                </c:pt>
                <c:pt idx="42859">
                  <c:v>1.1030241462128039</c:v>
                </c:pt>
                <c:pt idx="42860">
                  <c:v>1.1032181265363623</c:v>
                </c:pt>
                <c:pt idx="42861">
                  <c:v>1.1025230730676068</c:v>
                </c:pt>
                <c:pt idx="42862">
                  <c:v>1.1028911744673195</c:v>
                </c:pt>
                <c:pt idx="42863">
                  <c:v>1.1027686057092072</c:v>
                </c:pt>
                <c:pt idx="42864">
                  <c:v>1.1026242132693957</c:v>
                </c:pt>
                <c:pt idx="42865">
                  <c:v>1.1032109979120954</c:v>
                </c:pt>
                <c:pt idx="42866">
                  <c:v>1.1028419490020864</c:v>
                </c:pt>
                <c:pt idx="42867">
                  <c:v>1.1039266767233342</c:v>
                </c:pt>
                <c:pt idx="42868">
                  <c:v>1.1021925300420898</c:v>
                </c:pt>
                <c:pt idx="42869">
                  <c:v>1.1024191422254603</c:v>
                </c:pt>
                <c:pt idx="42870">
                  <c:v>1.1025098976416703</c:v>
                </c:pt>
                <c:pt idx="42871">
                  <c:v>1.1033056465633597</c:v>
                </c:pt>
                <c:pt idx="42872">
                  <c:v>1.1025941101442953</c:v>
                </c:pt>
                <c:pt idx="42873">
                  <c:v>1.1037306651654213</c:v>
                </c:pt>
                <c:pt idx="42874">
                  <c:v>1.1034018238704446</c:v>
                </c:pt>
                <c:pt idx="42875">
                  <c:v>1.1029106051991995</c:v>
                </c:pt>
                <c:pt idx="42876">
                  <c:v>1.1041301131692891</c:v>
                </c:pt>
                <c:pt idx="42877">
                  <c:v>1.1037866069447102</c:v>
                </c:pt>
                <c:pt idx="42878">
                  <c:v>1.1033552443264867</c:v>
                </c:pt>
                <c:pt idx="42879">
                  <c:v>1.1028610410768245</c:v>
                </c:pt>
                <c:pt idx="42880">
                  <c:v>1.1031461489495844</c:v>
                </c:pt>
                <c:pt idx="42881">
                  <c:v>1.1026632108152365</c:v>
                </c:pt>
                <c:pt idx="42882">
                  <c:v>1.1034620926052932</c:v>
                </c:pt>
                <c:pt idx="42883">
                  <c:v>1.1025421492966168</c:v>
                </c:pt>
                <c:pt idx="42884">
                  <c:v>1.103042819253568</c:v>
                </c:pt>
                <c:pt idx="42885">
                  <c:v>1.1037613603277512</c:v>
                </c:pt>
                <c:pt idx="42886">
                  <c:v>1.1027149800963325</c:v>
                </c:pt>
                <c:pt idx="42887">
                  <c:v>1.1029941442073816</c:v>
                </c:pt>
                <c:pt idx="42888">
                  <c:v>1.103070791993686</c:v>
                </c:pt>
                <c:pt idx="42889">
                  <c:v>1.1035943288987973</c:v>
                </c:pt>
                <c:pt idx="42890">
                  <c:v>1.1035603529019222</c:v>
                </c:pt>
                <c:pt idx="42891">
                  <c:v>1.1021522887323942</c:v>
                </c:pt>
                <c:pt idx="42892">
                  <c:v>1.1033331165298432</c:v>
                </c:pt>
                <c:pt idx="42893">
                  <c:v>1.1026081156883256</c:v>
                </c:pt>
                <c:pt idx="42894">
                  <c:v>1.1037398843206248</c:v>
                </c:pt>
                <c:pt idx="42895">
                  <c:v>1.1041155573747827</c:v>
                </c:pt>
                <c:pt idx="42896">
                  <c:v>1.1038199678845662</c:v>
                </c:pt>
                <c:pt idx="42897">
                  <c:v>1.1036966654733176</c:v>
                </c:pt>
                <c:pt idx="42898">
                  <c:v>1.1036956717926352</c:v>
                </c:pt>
                <c:pt idx="42899">
                  <c:v>1.103488044320849</c:v>
                </c:pt>
                <c:pt idx="42900">
                  <c:v>1.1040762215553157</c:v>
                </c:pt>
                <c:pt idx="42901">
                  <c:v>1.102599109493013</c:v>
                </c:pt>
                <c:pt idx="42902">
                  <c:v>1.1043686112985991</c:v>
                </c:pt>
                <c:pt idx="42903">
                  <c:v>1.1033225214340248</c:v>
                </c:pt>
                <c:pt idx="42904">
                  <c:v>1.1036931895182494</c:v>
                </c:pt>
                <c:pt idx="42905">
                  <c:v>1.1039765921675773</c:v>
                </c:pt>
                <c:pt idx="42906">
                  <c:v>1.1035538367403031</c:v>
                </c:pt>
                <c:pt idx="42907">
                  <c:v>1.1040852736280962</c:v>
                </c:pt>
                <c:pt idx="42908">
                  <c:v>1.1028205592657352</c:v>
                </c:pt>
                <c:pt idx="42909">
                  <c:v>1.1030942617949282</c:v>
                </c:pt>
                <c:pt idx="42910">
                  <c:v>1.1033012829035451</c:v>
                </c:pt>
                <c:pt idx="42911">
                  <c:v>1.1053710043727332</c:v>
                </c:pt>
                <c:pt idx="42912">
                  <c:v>1.1019041723395391</c:v>
                </c:pt>
                <c:pt idx="42913">
                  <c:v>1.1025949656331953</c:v>
                </c:pt>
                <c:pt idx="42914">
                  <c:v>1.1016286817983578</c:v>
                </c:pt>
                <c:pt idx="42915">
                  <c:v>1.1024681670655538</c:v>
                </c:pt>
                <c:pt idx="42916">
                  <c:v>1.1013779122808889</c:v>
                </c:pt>
                <c:pt idx="42917">
                  <c:v>1.103243515712494</c:v>
                </c:pt>
                <c:pt idx="42918">
                  <c:v>1.1031458623700467</c:v>
                </c:pt>
                <c:pt idx="42919">
                  <c:v>1.1034442587503406</c:v>
                </c:pt>
                <c:pt idx="42920">
                  <c:v>1.1035895724529536</c:v>
                </c:pt>
                <c:pt idx="42921">
                  <c:v>1.1039577137021173</c:v>
                </c:pt>
                <c:pt idx="42922">
                  <c:v>1.1039785786825767</c:v>
                </c:pt>
                <c:pt idx="42923">
                  <c:v>1.1043026384874581</c:v>
                </c:pt>
                <c:pt idx="42924">
                  <c:v>1.1040023050945131</c:v>
                </c:pt>
                <c:pt idx="42925">
                  <c:v>1.102100155864796</c:v>
                </c:pt>
                <c:pt idx="42926">
                  <c:v>1.1032295290577701</c:v>
                </c:pt>
                <c:pt idx="42927">
                  <c:v>1.1038003473454878</c:v>
                </c:pt>
                <c:pt idx="42928">
                  <c:v>1.1024908034528775</c:v>
                </c:pt>
                <c:pt idx="42929">
                  <c:v>1.1030615837724946</c:v>
                </c:pt>
                <c:pt idx="42930">
                  <c:v>1.1021356041717327</c:v>
                </c:pt>
                <c:pt idx="42931">
                  <c:v>1.1027425973169318</c:v>
                </c:pt>
                <c:pt idx="42932">
                  <c:v>1.1036428461544194</c:v>
                </c:pt>
                <c:pt idx="42933">
                  <c:v>1.1024714217980496</c:v>
                </c:pt>
                <c:pt idx="42934">
                  <c:v>1.1030697179148841</c:v>
                </c:pt>
                <c:pt idx="42935">
                  <c:v>1.1025729587696118</c:v>
                </c:pt>
                <c:pt idx="42936">
                  <c:v>1.1030416815755424</c:v>
                </c:pt>
                <c:pt idx="42937">
                  <c:v>1.1025631301245502</c:v>
                </c:pt>
                <c:pt idx="42938">
                  <c:v>1.103557362065239</c:v>
                </c:pt>
                <c:pt idx="42939">
                  <c:v>1.1033211756763095</c:v>
                </c:pt>
                <c:pt idx="42940">
                  <c:v>1.1037476564445023</c:v>
                </c:pt>
                <c:pt idx="42941">
                  <c:v>1.1028814508254272</c:v>
                </c:pt>
                <c:pt idx="42942">
                  <c:v>1.1032201942721234</c:v>
                </c:pt>
                <c:pt idx="42943">
                  <c:v>1.1031789789391124</c:v>
                </c:pt>
                <c:pt idx="42944">
                  <c:v>1.103848156066827</c:v>
                </c:pt>
                <c:pt idx="42945">
                  <c:v>1.1018802731667141</c:v>
                </c:pt>
                <c:pt idx="42946">
                  <c:v>1.1029748493108631</c:v>
                </c:pt>
                <c:pt idx="42947">
                  <c:v>1.1047369803805247</c:v>
                </c:pt>
                <c:pt idx="42948">
                  <c:v>1.1037946884152221</c:v>
                </c:pt>
                <c:pt idx="42949">
                  <c:v>1.1013934747592924</c:v>
                </c:pt>
                <c:pt idx="42950">
                  <c:v>1.1026431993218373</c:v>
                </c:pt>
                <c:pt idx="42951">
                  <c:v>1.103976394619673</c:v>
                </c:pt>
                <c:pt idx="42952">
                  <c:v>1.1039437594333519</c:v>
                </c:pt>
                <c:pt idx="42953">
                  <c:v>1.1036616478287369</c:v>
                </c:pt>
                <c:pt idx="42954">
                  <c:v>1.1032261036291504</c:v>
                </c:pt>
                <c:pt idx="42955">
                  <c:v>1.1036800002711116</c:v>
                </c:pt>
                <c:pt idx="42956">
                  <c:v>1.1031708073008846</c:v>
                </c:pt>
                <c:pt idx="42957">
                  <c:v>1.1030572597743289</c:v>
                </c:pt>
                <c:pt idx="42958">
                  <c:v>1.1028910610530671</c:v>
                </c:pt>
                <c:pt idx="42959">
                  <c:v>1.1042048027815836</c:v>
                </c:pt>
                <c:pt idx="42960">
                  <c:v>1.1032620591187017</c:v>
                </c:pt>
                <c:pt idx="42961">
                  <c:v>1.1029099935382409</c:v>
                </c:pt>
                <c:pt idx="42962">
                  <c:v>1.1034410331348519</c:v>
                </c:pt>
                <c:pt idx="42963">
                  <c:v>1.103221318837619</c:v>
                </c:pt>
                <c:pt idx="42964">
                  <c:v>1.1035085056221881</c:v>
                </c:pt>
                <c:pt idx="42965">
                  <c:v>1.1041991950372843</c:v>
                </c:pt>
                <c:pt idx="42966">
                  <c:v>1.101462758463001</c:v>
                </c:pt>
                <c:pt idx="42967">
                  <c:v>1.1023099136715346</c:v>
                </c:pt>
                <c:pt idx="42968">
                  <c:v>1.1029094848572962</c:v>
                </c:pt>
                <c:pt idx="42969">
                  <c:v>1.103490272384082</c:v>
                </c:pt>
                <c:pt idx="42970">
                  <c:v>1.1034895583583018</c:v>
                </c:pt>
                <c:pt idx="42971">
                  <c:v>1.1033241990074762</c:v>
                </c:pt>
                <c:pt idx="42972">
                  <c:v>1.1041897023122307</c:v>
                </c:pt>
                <c:pt idx="42973">
                  <c:v>1.1031663854396025</c:v>
                </c:pt>
                <c:pt idx="42974">
                  <c:v>1.1027217412859172</c:v>
                </c:pt>
                <c:pt idx="42975">
                  <c:v>1.1036385815043543</c:v>
                </c:pt>
                <c:pt idx="42976">
                  <c:v>1.1033254959546217</c:v>
                </c:pt>
                <c:pt idx="42977">
                  <c:v>1.1029292467677778</c:v>
                </c:pt>
                <c:pt idx="42978">
                  <c:v>1.1023860712828444</c:v>
                </c:pt>
                <c:pt idx="42979">
                  <c:v>1.1033565747544847</c:v>
                </c:pt>
                <c:pt idx="42980">
                  <c:v>1.1035268447628335</c:v>
                </c:pt>
                <c:pt idx="42981">
                  <c:v>1.1028845818480546</c:v>
                </c:pt>
                <c:pt idx="42982">
                  <c:v>1.1032653629185432</c:v>
                </c:pt>
                <c:pt idx="42983">
                  <c:v>1.1044050908575627</c:v>
                </c:pt>
                <c:pt idx="42984">
                  <c:v>1.1031391736916638</c:v>
                </c:pt>
                <c:pt idx="42985">
                  <c:v>1.1025864116672364</c:v>
                </c:pt>
                <c:pt idx="42986">
                  <c:v>1.1032073021098714</c:v>
                </c:pt>
                <c:pt idx="42987">
                  <c:v>1.1032656469388689</c:v>
                </c:pt>
                <c:pt idx="42988">
                  <c:v>1.1034713807862557</c:v>
                </c:pt>
                <c:pt idx="42989">
                  <c:v>1.1022661577807955</c:v>
                </c:pt>
                <c:pt idx="42990">
                  <c:v>1.1018064223648392</c:v>
                </c:pt>
                <c:pt idx="42991">
                  <c:v>1.1019491127612717</c:v>
                </c:pt>
                <c:pt idx="42992">
                  <c:v>1.1032262904577583</c:v>
                </c:pt>
                <c:pt idx="42993">
                  <c:v>1.1025283151752943</c:v>
                </c:pt>
                <c:pt idx="42994">
                  <c:v>1.1040481678067513</c:v>
                </c:pt>
                <c:pt idx="42995">
                  <c:v>1.1034510911082227</c:v>
                </c:pt>
                <c:pt idx="42996">
                  <c:v>1.1024994392365153</c:v>
                </c:pt>
                <c:pt idx="42997">
                  <c:v>1.1027683322350843</c:v>
                </c:pt>
                <c:pt idx="42998">
                  <c:v>1.1031657800584747</c:v>
                </c:pt>
                <c:pt idx="42999">
                  <c:v>1.1020629062838569</c:v>
                </c:pt>
                <c:pt idx="43000">
                  <c:v>1.1030942301884903</c:v>
                </c:pt>
                <c:pt idx="43001">
                  <c:v>1.103713999387494</c:v>
                </c:pt>
                <c:pt idx="43002">
                  <c:v>1.1030458633699558</c:v>
                </c:pt>
                <c:pt idx="43003">
                  <c:v>1.1025548323469063</c:v>
                </c:pt>
                <c:pt idx="43004">
                  <c:v>1.1018284631966866</c:v>
                </c:pt>
                <c:pt idx="43005">
                  <c:v>1.1022825299845231</c:v>
                </c:pt>
                <c:pt idx="43006">
                  <c:v>1.1025990806959709</c:v>
                </c:pt>
                <c:pt idx="43007">
                  <c:v>1.1033347990487252</c:v>
                </c:pt>
                <c:pt idx="43008">
                  <c:v>1.1019966984326439</c:v>
                </c:pt>
                <c:pt idx="43009">
                  <c:v>1.1032609910335189</c:v>
                </c:pt>
                <c:pt idx="43010">
                  <c:v>1.1037462830126057</c:v>
                </c:pt>
                <c:pt idx="43011">
                  <c:v>1.1030267741375113</c:v>
                </c:pt>
                <c:pt idx="43012">
                  <c:v>1.1026597380464027</c:v>
                </c:pt>
                <c:pt idx="43013">
                  <c:v>1.1031913483999369</c:v>
                </c:pt>
                <c:pt idx="43014">
                  <c:v>1.1032299305042523</c:v>
                </c:pt>
                <c:pt idx="43015">
                  <c:v>1.1027131641916277</c:v>
                </c:pt>
                <c:pt idx="43016">
                  <c:v>1.1035743889769065</c:v>
                </c:pt>
                <c:pt idx="43017">
                  <c:v>1.1037547703883308</c:v>
                </c:pt>
                <c:pt idx="43018">
                  <c:v>1.1030297731778784</c:v>
                </c:pt>
                <c:pt idx="43019">
                  <c:v>1.1029112322670527</c:v>
                </c:pt>
                <c:pt idx="43020">
                  <c:v>1.1026864755256636</c:v>
                </c:pt>
                <c:pt idx="43021">
                  <c:v>1.1051667694176992</c:v>
                </c:pt>
                <c:pt idx="43022">
                  <c:v>1.1036770292714539</c:v>
                </c:pt>
                <c:pt idx="43023">
                  <c:v>1.1022372293838676</c:v>
                </c:pt>
                <c:pt idx="43024">
                  <c:v>1.1032301960928486</c:v>
                </c:pt>
                <c:pt idx="43025">
                  <c:v>1.1019562170090509</c:v>
                </c:pt>
                <c:pt idx="43026">
                  <c:v>1.1025761089233579</c:v>
                </c:pt>
                <c:pt idx="43027">
                  <c:v>1.1036517757661346</c:v>
                </c:pt>
                <c:pt idx="43028">
                  <c:v>1.1042864123945368</c:v>
                </c:pt>
                <c:pt idx="43029">
                  <c:v>1.1021226331642195</c:v>
                </c:pt>
                <c:pt idx="43030">
                  <c:v>1.1045377564619037</c:v>
                </c:pt>
                <c:pt idx="43031">
                  <c:v>1.1034884749564553</c:v>
                </c:pt>
                <c:pt idx="43032">
                  <c:v>1.1029903602569335</c:v>
                </c:pt>
                <c:pt idx="43033">
                  <c:v>1.1036134228151515</c:v>
                </c:pt>
                <c:pt idx="43034">
                  <c:v>1.1037537242686892</c:v>
                </c:pt>
                <c:pt idx="43035">
                  <c:v>1.1044497335869004</c:v>
                </c:pt>
                <c:pt idx="43036">
                  <c:v>1.1027428740715661</c:v>
                </c:pt>
                <c:pt idx="43037">
                  <c:v>1.1029994622579271</c:v>
                </c:pt>
                <c:pt idx="43038">
                  <c:v>1.1041926448702761</c:v>
                </c:pt>
                <c:pt idx="43039">
                  <c:v>1.1031058610042912</c:v>
                </c:pt>
                <c:pt idx="43040">
                  <c:v>1.1023293994975425</c:v>
                </c:pt>
                <c:pt idx="43041">
                  <c:v>1.1027318914043913</c:v>
                </c:pt>
                <c:pt idx="43042">
                  <c:v>1.1033281654394826</c:v>
                </c:pt>
                <c:pt idx="43043">
                  <c:v>1.1027578150575881</c:v>
                </c:pt>
                <c:pt idx="43044">
                  <c:v>1.1028261055498303</c:v>
                </c:pt>
                <c:pt idx="43045">
                  <c:v>1.1028565669876009</c:v>
                </c:pt>
                <c:pt idx="43046">
                  <c:v>1.1035571926767247</c:v>
                </c:pt>
                <c:pt idx="43047">
                  <c:v>1.1028381050534244</c:v>
                </c:pt>
                <c:pt idx="43048">
                  <c:v>1.1034563997381555</c:v>
                </c:pt>
                <c:pt idx="43049">
                  <c:v>1.1026158417710272</c:v>
                </c:pt>
                <c:pt idx="43050">
                  <c:v>1.1026419747525558</c:v>
                </c:pt>
                <c:pt idx="43051">
                  <c:v>1.1026410347845381</c:v>
                </c:pt>
                <c:pt idx="43052">
                  <c:v>1.1034309943744056</c:v>
                </c:pt>
                <c:pt idx="43053">
                  <c:v>1.1022595608525623</c:v>
                </c:pt>
                <c:pt idx="43054">
                  <c:v>1.1027056842859699</c:v>
                </c:pt>
                <c:pt idx="43055">
                  <c:v>1.104071548279083</c:v>
                </c:pt>
                <c:pt idx="43056">
                  <c:v>1.1041318647275142</c:v>
                </c:pt>
                <c:pt idx="43057">
                  <c:v>1.1034174019301821</c:v>
                </c:pt>
                <c:pt idx="43058">
                  <c:v>1.1023548456829466</c:v>
                </c:pt>
                <c:pt idx="43059">
                  <c:v>1.1030839345131132</c:v>
                </c:pt>
                <c:pt idx="43060">
                  <c:v>1.1031316584017261</c:v>
                </c:pt>
                <c:pt idx="43061">
                  <c:v>1.1017978485129984</c:v>
                </c:pt>
                <c:pt idx="43062">
                  <c:v>1.1030185762708187</c:v>
                </c:pt>
                <c:pt idx="43063">
                  <c:v>1.1027930322318527</c:v>
                </c:pt>
                <c:pt idx="43064">
                  <c:v>1.1022124360319761</c:v>
                </c:pt>
                <c:pt idx="43065">
                  <c:v>1.1034965174725944</c:v>
                </c:pt>
                <c:pt idx="43066">
                  <c:v>1.10342911499305</c:v>
                </c:pt>
                <c:pt idx="43067">
                  <c:v>1.1038527067447321</c:v>
                </c:pt>
                <c:pt idx="43068">
                  <c:v>1.1035847991631522</c:v>
                </c:pt>
                <c:pt idx="43069">
                  <c:v>1.1026708934156673</c:v>
                </c:pt>
                <c:pt idx="43070">
                  <c:v>1.1034579455246034</c:v>
                </c:pt>
                <c:pt idx="43071">
                  <c:v>1.1036821457590205</c:v>
                </c:pt>
                <c:pt idx="43072">
                  <c:v>1.1038074617063196</c:v>
                </c:pt>
                <c:pt idx="43073">
                  <c:v>1.104208715401956</c:v>
                </c:pt>
                <c:pt idx="43074">
                  <c:v>1.1027734825531079</c:v>
                </c:pt>
                <c:pt idx="43075">
                  <c:v>1.1021054843369122</c:v>
                </c:pt>
                <c:pt idx="43076">
                  <c:v>1.1031421439624876</c:v>
                </c:pt>
                <c:pt idx="43077">
                  <c:v>1.1049325863317419</c:v>
                </c:pt>
                <c:pt idx="43078">
                  <c:v>1.1035416651843661</c:v>
                </c:pt>
                <c:pt idx="43079">
                  <c:v>1.1036788482144915</c:v>
                </c:pt>
                <c:pt idx="43080">
                  <c:v>1.1034942385317621</c:v>
                </c:pt>
                <c:pt idx="43081">
                  <c:v>1.1025202824455633</c:v>
                </c:pt>
                <c:pt idx="43082">
                  <c:v>1.1028083064077678</c:v>
                </c:pt>
                <c:pt idx="43083">
                  <c:v>1.1027265459184961</c:v>
                </c:pt>
                <c:pt idx="43084">
                  <c:v>1.1049884335882831</c:v>
                </c:pt>
                <c:pt idx="43085">
                  <c:v>1.103486547468868</c:v>
                </c:pt>
                <c:pt idx="43086">
                  <c:v>1.1031159188224271</c:v>
                </c:pt>
                <c:pt idx="43087">
                  <c:v>1.103834131553127</c:v>
                </c:pt>
                <c:pt idx="43088">
                  <c:v>1.1029043042914195</c:v>
                </c:pt>
                <c:pt idx="43089">
                  <c:v>1.1035821499674394</c:v>
                </c:pt>
                <c:pt idx="43090">
                  <c:v>1.1051398656821552</c:v>
                </c:pt>
                <c:pt idx="43091">
                  <c:v>1.1038077723348969</c:v>
                </c:pt>
                <c:pt idx="43092">
                  <c:v>1.1027901017315447</c:v>
                </c:pt>
                <c:pt idx="43093">
                  <c:v>1.1029417118940075</c:v>
                </c:pt>
                <c:pt idx="43094">
                  <c:v>1.1039480501174257</c:v>
                </c:pt>
                <c:pt idx="43095">
                  <c:v>1.1038507787453316</c:v>
                </c:pt>
                <c:pt idx="43096">
                  <c:v>1.1035660116100656</c:v>
                </c:pt>
                <c:pt idx="43097">
                  <c:v>1.1026297352182157</c:v>
                </c:pt>
                <c:pt idx="43098">
                  <c:v>1.1038178256707434</c:v>
                </c:pt>
                <c:pt idx="43099">
                  <c:v>1.1038191925697434</c:v>
                </c:pt>
                <c:pt idx="43100">
                  <c:v>1.1029327878570305</c:v>
                </c:pt>
                <c:pt idx="43101">
                  <c:v>1.1041495234830678</c:v>
                </c:pt>
                <c:pt idx="43102">
                  <c:v>1.1026912254475281</c:v>
                </c:pt>
                <c:pt idx="43103">
                  <c:v>1.1022873002395568</c:v>
                </c:pt>
                <c:pt idx="43104">
                  <c:v>1.1038926935878643</c:v>
                </c:pt>
                <c:pt idx="43105">
                  <c:v>1.103846700561451</c:v>
                </c:pt>
                <c:pt idx="43106">
                  <c:v>1.1036502836842537</c:v>
                </c:pt>
                <c:pt idx="43107">
                  <c:v>1.1034430968907756</c:v>
                </c:pt>
                <c:pt idx="43108">
                  <c:v>1.103711855141297</c:v>
                </c:pt>
                <c:pt idx="43109">
                  <c:v>1.1035838049282016</c:v>
                </c:pt>
                <c:pt idx="43110">
                  <c:v>1.1046907655522509</c:v>
                </c:pt>
                <c:pt idx="43111">
                  <c:v>1.1036855808797976</c:v>
                </c:pt>
                <c:pt idx="43112">
                  <c:v>1.1024431181826522</c:v>
                </c:pt>
                <c:pt idx="43113">
                  <c:v>1.1032378073985729</c:v>
                </c:pt>
                <c:pt idx="43114">
                  <c:v>1.1037095087491577</c:v>
                </c:pt>
                <c:pt idx="43115">
                  <c:v>1.1018808291813373</c:v>
                </c:pt>
                <c:pt idx="43116">
                  <c:v>1.1023548456829466</c:v>
                </c:pt>
                <c:pt idx="43117">
                  <c:v>1.1029061409435179</c:v>
                </c:pt>
                <c:pt idx="43118">
                  <c:v>1.1043017042011727</c:v>
                </c:pt>
                <c:pt idx="43119">
                  <c:v>1.1037806491454412</c:v>
                </c:pt>
                <c:pt idx="43120">
                  <c:v>1.1036803150054479</c:v>
                </c:pt>
                <c:pt idx="43121">
                  <c:v>1.103902995586981</c:v>
                </c:pt>
                <c:pt idx="43122">
                  <c:v>1.1030902264390501</c:v>
                </c:pt>
                <c:pt idx="43123">
                  <c:v>1.1021657453736835</c:v>
                </c:pt>
                <c:pt idx="43124">
                  <c:v>1.1022817747355169</c:v>
                </c:pt>
                <c:pt idx="43125">
                  <c:v>1.103731474253685</c:v>
                </c:pt>
                <c:pt idx="43126">
                  <c:v>1.1035765737550893</c:v>
                </c:pt>
                <c:pt idx="43127">
                  <c:v>1.1028712103557126</c:v>
                </c:pt>
                <c:pt idx="43128">
                  <c:v>1.104490923574976</c:v>
                </c:pt>
                <c:pt idx="43129">
                  <c:v>1.101910109619441</c:v>
                </c:pt>
                <c:pt idx="43130">
                  <c:v>1.1024898296639078</c:v>
                </c:pt>
                <c:pt idx="43131">
                  <c:v>1.1041840904162692</c:v>
                </c:pt>
                <c:pt idx="43132">
                  <c:v>1.1040438518171078</c:v>
                </c:pt>
                <c:pt idx="43133">
                  <c:v>1.102525507806646</c:v>
                </c:pt>
                <c:pt idx="43134">
                  <c:v>1.1029817765260506</c:v>
                </c:pt>
                <c:pt idx="43135">
                  <c:v>1.1025963778716947</c:v>
                </c:pt>
                <c:pt idx="43136">
                  <c:v>1.1034977232300343</c:v>
                </c:pt>
                <c:pt idx="43137">
                  <c:v>1.1018381451690451</c:v>
                </c:pt>
                <c:pt idx="43138">
                  <c:v>1.102764544403841</c:v>
                </c:pt>
                <c:pt idx="43139">
                  <c:v>1.1029895250765014</c:v>
                </c:pt>
                <c:pt idx="43140">
                  <c:v>1.1039869145543573</c:v>
                </c:pt>
                <c:pt idx="43141">
                  <c:v>1.1038499133629238</c:v>
                </c:pt>
                <c:pt idx="43142">
                  <c:v>1.1028529935549165</c:v>
                </c:pt>
                <c:pt idx="43143">
                  <c:v>1.1031544203155879</c:v>
                </c:pt>
                <c:pt idx="43144">
                  <c:v>1.1029252870450605</c:v>
                </c:pt>
                <c:pt idx="43145">
                  <c:v>1.1028447438913678</c:v>
                </c:pt>
                <c:pt idx="43146">
                  <c:v>1.1033018446957568</c:v>
                </c:pt>
                <c:pt idx="43147">
                  <c:v>1.1028052731523244</c:v>
                </c:pt>
                <c:pt idx="43148">
                  <c:v>1.1026428020530288</c:v>
                </c:pt>
                <c:pt idx="43149">
                  <c:v>1.1033986241950009</c:v>
                </c:pt>
                <c:pt idx="43150">
                  <c:v>1.1019448204899627</c:v>
                </c:pt>
                <c:pt idx="43151">
                  <c:v>1.1034549430587224</c:v>
                </c:pt>
                <c:pt idx="43152">
                  <c:v>1.1020185421762123</c:v>
                </c:pt>
                <c:pt idx="43153">
                  <c:v>1.1018814330081923</c:v>
                </c:pt>
                <c:pt idx="43154">
                  <c:v>1.1039930989080839</c:v>
                </c:pt>
                <c:pt idx="43155">
                  <c:v>1.1029676418195666</c:v>
                </c:pt>
                <c:pt idx="43156">
                  <c:v>1.1021340165292279</c:v>
                </c:pt>
                <c:pt idx="43157">
                  <c:v>1.1024093938672865</c:v>
                </c:pt>
                <c:pt idx="43158">
                  <c:v>1.1034894391060028</c:v>
                </c:pt>
                <c:pt idx="43159">
                  <c:v>1.103525539494614</c:v>
                </c:pt>
                <c:pt idx="43160">
                  <c:v>1.1028940552100803</c:v>
                </c:pt>
                <c:pt idx="43161">
                  <c:v>1.1031159787495999</c:v>
                </c:pt>
                <c:pt idx="43162">
                  <c:v>1.1032265056038419</c:v>
                </c:pt>
                <c:pt idx="43163">
                  <c:v>1.1037989285455436</c:v>
                </c:pt>
                <c:pt idx="43164">
                  <c:v>1.103574308819699</c:v>
                </c:pt>
                <c:pt idx="43165">
                  <c:v>1.1035652266310194</c:v>
                </c:pt>
                <c:pt idx="43166">
                  <c:v>1.1025407910690526</c:v>
                </c:pt>
                <c:pt idx="43167">
                  <c:v>1.1037665017704255</c:v>
                </c:pt>
                <c:pt idx="43168">
                  <c:v>1.1036357616062287</c:v>
                </c:pt>
                <c:pt idx="43169">
                  <c:v>1.1033101652592714</c:v>
                </c:pt>
                <c:pt idx="43170">
                  <c:v>1.1032897203037315</c:v>
                </c:pt>
                <c:pt idx="43171">
                  <c:v>1.1032001126109532</c:v>
                </c:pt>
                <c:pt idx="43172">
                  <c:v>1.1034962271466489</c:v>
                </c:pt>
                <c:pt idx="43173">
                  <c:v>1.1029045605208927</c:v>
                </c:pt>
                <c:pt idx="43174">
                  <c:v>1.1037785225904322</c:v>
                </c:pt>
                <c:pt idx="43175">
                  <c:v>1.1024423190859076</c:v>
                </c:pt>
                <c:pt idx="43176">
                  <c:v>1.1034806424628931</c:v>
                </c:pt>
                <c:pt idx="43177">
                  <c:v>1.1026521003775358</c:v>
                </c:pt>
                <c:pt idx="43178">
                  <c:v>1.102906323892336</c:v>
                </c:pt>
                <c:pt idx="43179">
                  <c:v>1.1020819800164054</c:v>
                </c:pt>
                <c:pt idx="43180">
                  <c:v>1.102505011224771</c:v>
                </c:pt>
                <c:pt idx="43181">
                  <c:v>1.1033350187980682</c:v>
                </c:pt>
                <c:pt idx="43182">
                  <c:v>1.1024949012376721</c:v>
                </c:pt>
                <c:pt idx="43183">
                  <c:v>1.1047821868180761</c:v>
                </c:pt>
                <c:pt idx="43184">
                  <c:v>1.1023950452055939</c:v>
                </c:pt>
                <c:pt idx="43185">
                  <c:v>1.102857260904484</c:v>
                </c:pt>
                <c:pt idx="43186">
                  <c:v>1.1023185169834731</c:v>
                </c:pt>
                <c:pt idx="43187">
                  <c:v>1.1023303423960491</c:v>
                </c:pt>
                <c:pt idx="43188">
                  <c:v>1.1031912549686329</c:v>
                </c:pt>
                <c:pt idx="43189">
                  <c:v>1.103664644863706</c:v>
                </c:pt>
                <c:pt idx="43190">
                  <c:v>1.1023890715665348</c:v>
                </c:pt>
                <c:pt idx="43191">
                  <c:v>1.1035991050950751</c:v>
                </c:pt>
                <c:pt idx="43192">
                  <c:v>1.1021371681041419</c:v>
                </c:pt>
                <c:pt idx="43193">
                  <c:v>1.1025683670277422</c:v>
                </c:pt>
                <c:pt idx="43194">
                  <c:v>1.1023873893024729</c:v>
                </c:pt>
                <c:pt idx="43195">
                  <c:v>1.1043402693354991</c:v>
                </c:pt>
                <c:pt idx="43196">
                  <c:v>1.1036550449150735</c:v>
                </c:pt>
                <c:pt idx="43197">
                  <c:v>1.1044083955142647</c:v>
                </c:pt>
                <c:pt idx="43198">
                  <c:v>1.1024738890040495</c:v>
                </c:pt>
                <c:pt idx="43199">
                  <c:v>1.1021168105977808</c:v>
                </c:pt>
                <c:pt idx="43200">
                  <c:v>1.1034750004065637</c:v>
                </c:pt>
                <c:pt idx="43201">
                  <c:v>1.1035287001430405</c:v>
                </c:pt>
                <c:pt idx="43202">
                  <c:v>1.102442948847854</c:v>
                </c:pt>
                <c:pt idx="43203">
                  <c:v>1.1023875201131506</c:v>
                </c:pt>
                <c:pt idx="43204">
                  <c:v>1.1025099150016908</c:v>
                </c:pt>
                <c:pt idx="43205">
                  <c:v>1.1021301543873363</c:v>
                </c:pt>
                <c:pt idx="43206">
                  <c:v>1.1028759295255086</c:v>
                </c:pt>
                <c:pt idx="43207">
                  <c:v>1.1025311893225866</c:v>
                </c:pt>
                <c:pt idx="43208">
                  <c:v>1.1032584036373034</c:v>
                </c:pt>
                <c:pt idx="43209">
                  <c:v>1.1040229304527449</c:v>
                </c:pt>
                <c:pt idx="43210">
                  <c:v>1.1029208423618633</c:v>
                </c:pt>
                <c:pt idx="43211">
                  <c:v>1.1032077066126587</c:v>
                </c:pt>
                <c:pt idx="43212">
                  <c:v>1.1038569197568364</c:v>
                </c:pt>
                <c:pt idx="43213">
                  <c:v>1.1031848201727015</c:v>
                </c:pt>
                <c:pt idx="43214">
                  <c:v>1.1028694567889441</c:v>
                </c:pt>
                <c:pt idx="43215">
                  <c:v>1.1021164540675972</c:v>
                </c:pt>
                <c:pt idx="43216">
                  <c:v>1.1027428405171324</c:v>
                </c:pt>
                <c:pt idx="43217">
                  <c:v>1.1028131932404204</c:v>
                </c:pt>
                <c:pt idx="43218">
                  <c:v>1.103044078033133</c:v>
                </c:pt>
                <c:pt idx="43219">
                  <c:v>1.1038700981334635</c:v>
                </c:pt>
                <c:pt idx="43220">
                  <c:v>1.1023241260454826</c:v>
                </c:pt>
                <c:pt idx="43221">
                  <c:v>1.1026318070191001</c:v>
                </c:pt>
                <c:pt idx="43222">
                  <c:v>1.1034010819245228</c:v>
                </c:pt>
                <c:pt idx="43223">
                  <c:v>1.1026311601686161</c:v>
                </c:pt>
                <c:pt idx="43224">
                  <c:v>1.1019713095726327</c:v>
                </c:pt>
                <c:pt idx="43225">
                  <c:v>1.1025133179915128</c:v>
                </c:pt>
                <c:pt idx="43226">
                  <c:v>1.1033698307968105</c:v>
                </c:pt>
                <c:pt idx="43227">
                  <c:v>1.1029768214242521</c:v>
                </c:pt>
                <c:pt idx="43228">
                  <c:v>1.1036258733685278</c:v>
                </c:pt>
                <c:pt idx="43229">
                  <c:v>1.1037801482462228</c:v>
                </c:pt>
                <c:pt idx="43230">
                  <c:v>1.1034012851461161</c:v>
                </c:pt>
                <c:pt idx="43231">
                  <c:v>1.1033387564055486</c:v>
                </c:pt>
                <c:pt idx="43232">
                  <c:v>1.1024338283441006</c:v>
                </c:pt>
                <c:pt idx="43233">
                  <c:v>1.1040189461845789</c:v>
                </c:pt>
                <c:pt idx="43234">
                  <c:v>1.103423813056807</c:v>
                </c:pt>
                <c:pt idx="43235">
                  <c:v>1.1039041465047397</c:v>
                </c:pt>
                <c:pt idx="43236">
                  <c:v>1.1045195303902553</c:v>
                </c:pt>
                <c:pt idx="43237">
                  <c:v>1.1030399472144121</c:v>
                </c:pt>
                <c:pt idx="43238">
                  <c:v>1.102500901706384</c:v>
                </c:pt>
                <c:pt idx="43239">
                  <c:v>1.1030921076370377</c:v>
                </c:pt>
                <c:pt idx="43240">
                  <c:v>1.1027934582302041</c:v>
                </c:pt>
                <c:pt idx="43241">
                  <c:v>1.1039727704197291</c:v>
                </c:pt>
                <c:pt idx="43242">
                  <c:v>1.1025085524797833</c:v>
                </c:pt>
                <c:pt idx="43243">
                  <c:v>1.1026434775892329</c:v>
                </c:pt>
                <c:pt idx="43244">
                  <c:v>1.1037927364637896</c:v>
                </c:pt>
                <c:pt idx="43245">
                  <c:v>1.1031496316314384</c:v>
                </c:pt>
                <c:pt idx="43246">
                  <c:v>1.1028343388137334</c:v>
                </c:pt>
                <c:pt idx="43247">
                  <c:v>1.1037687618198364</c:v>
                </c:pt>
                <c:pt idx="43248">
                  <c:v>1.1029436911061157</c:v>
                </c:pt>
                <c:pt idx="43249">
                  <c:v>1.1026224068947104</c:v>
                </c:pt>
                <c:pt idx="43250">
                  <c:v>1.101748353516238</c:v>
                </c:pt>
                <c:pt idx="43251">
                  <c:v>1.1016744437771018</c:v>
                </c:pt>
                <c:pt idx="43252">
                  <c:v>1.1022919272887139</c:v>
                </c:pt>
                <c:pt idx="43253">
                  <c:v>1.1028396803502685</c:v>
                </c:pt>
                <c:pt idx="43254">
                  <c:v>1.1033197934763577</c:v>
                </c:pt>
                <c:pt idx="43255">
                  <c:v>1.103203083950421</c:v>
                </c:pt>
                <c:pt idx="43256">
                  <c:v>1.1019750615317854</c:v>
                </c:pt>
                <c:pt idx="43257">
                  <c:v>1.1032292861975519</c:v>
                </c:pt>
                <c:pt idx="43258">
                  <c:v>1.1024675335231784</c:v>
                </c:pt>
                <c:pt idx="43259">
                  <c:v>1.1029198932013218</c:v>
                </c:pt>
                <c:pt idx="43260">
                  <c:v>1.1028818966915657</c:v>
                </c:pt>
                <c:pt idx="43261">
                  <c:v>1.1029156995231533</c:v>
                </c:pt>
                <c:pt idx="43262">
                  <c:v>1.1029901266240396</c:v>
                </c:pt>
                <c:pt idx="43263">
                  <c:v>1.1031468777290914</c:v>
                </c:pt>
                <c:pt idx="43264">
                  <c:v>1.1025927315642485</c:v>
                </c:pt>
                <c:pt idx="43265">
                  <c:v>1.1039405535173672</c:v>
                </c:pt>
                <c:pt idx="43266">
                  <c:v>1.1034196477434666</c:v>
                </c:pt>
                <c:pt idx="43267">
                  <c:v>1.1047656317395353</c:v>
                </c:pt>
                <c:pt idx="43268">
                  <c:v>1.1020095774148972</c:v>
                </c:pt>
                <c:pt idx="43269">
                  <c:v>1.1028165675263344</c:v>
                </c:pt>
                <c:pt idx="43270">
                  <c:v>1.1035080847354037</c:v>
                </c:pt>
                <c:pt idx="43271">
                  <c:v>1.1034730631013787</c:v>
                </c:pt>
                <c:pt idx="43272">
                  <c:v>1.1039941158998965</c:v>
                </c:pt>
                <c:pt idx="43273">
                  <c:v>1.1030840665845567</c:v>
                </c:pt>
                <c:pt idx="43274">
                  <c:v>1.1032037559372492</c:v>
                </c:pt>
                <c:pt idx="43275">
                  <c:v>1.1038741321409835</c:v>
                </c:pt>
                <c:pt idx="43276">
                  <c:v>1.1019966811687809</c:v>
                </c:pt>
                <c:pt idx="43277">
                  <c:v>1.102528924229109</c:v>
                </c:pt>
                <c:pt idx="43278">
                  <c:v>1.1036180754658151</c:v>
                </c:pt>
                <c:pt idx="43279">
                  <c:v>1.1030323456982492</c:v>
                </c:pt>
                <c:pt idx="43280">
                  <c:v>1.103992489828564</c:v>
                </c:pt>
                <c:pt idx="43281">
                  <c:v>1.103265097942097</c:v>
                </c:pt>
                <c:pt idx="43282">
                  <c:v>1.1025827420214185</c:v>
                </c:pt>
                <c:pt idx="43283">
                  <c:v>1.1040315550123889</c:v>
                </c:pt>
                <c:pt idx="43284">
                  <c:v>1.1027115165799741</c:v>
                </c:pt>
                <c:pt idx="43285">
                  <c:v>1.1034111360470096</c:v>
                </c:pt>
                <c:pt idx="43286">
                  <c:v>1.1037991527844562</c:v>
                </c:pt>
                <c:pt idx="43287">
                  <c:v>1.102364164598107</c:v>
                </c:pt>
                <c:pt idx="43288">
                  <c:v>1.1026794483285538</c:v>
                </c:pt>
                <c:pt idx="43289">
                  <c:v>1.1034467569352415</c:v>
                </c:pt>
                <c:pt idx="43290">
                  <c:v>1.1038410043796645</c:v>
                </c:pt>
                <c:pt idx="43291">
                  <c:v>1.1030148030766449</c:v>
                </c:pt>
                <c:pt idx="43292">
                  <c:v>1.1031810226597987</c:v>
                </c:pt>
                <c:pt idx="43293">
                  <c:v>1.1024189633227284</c:v>
                </c:pt>
                <c:pt idx="43294">
                  <c:v>1.1024279437056286</c:v>
                </c:pt>
                <c:pt idx="43295">
                  <c:v>1.1036472995038735</c:v>
                </c:pt>
                <c:pt idx="43296">
                  <c:v>1.1033213532603685</c:v>
                </c:pt>
                <c:pt idx="43297">
                  <c:v>1.1032034067893648</c:v>
                </c:pt>
                <c:pt idx="43298">
                  <c:v>1.102828735300454</c:v>
                </c:pt>
                <c:pt idx="43299">
                  <c:v>1.1030025849395975</c:v>
                </c:pt>
                <c:pt idx="43300">
                  <c:v>1.1020741201189854</c:v>
                </c:pt>
                <c:pt idx="43301">
                  <c:v>1.1026689283374129</c:v>
                </c:pt>
                <c:pt idx="43302">
                  <c:v>1.101596068871588</c:v>
                </c:pt>
                <c:pt idx="43303">
                  <c:v>1.1036474444842665</c:v>
                </c:pt>
                <c:pt idx="43304">
                  <c:v>1.1030070678801103</c:v>
                </c:pt>
                <c:pt idx="43305">
                  <c:v>1.1036547265709096</c:v>
                </c:pt>
                <c:pt idx="43306">
                  <c:v>1.1016137702800326</c:v>
                </c:pt>
                <c:pt idx="43307">
                  <c:v>1.103703411336769</c:v>
                </c:pt>
                <c:pt idx="43308">
                  <c:v>1.1033283567048566</c:v>
                </c:pt>
                <c:pt idx="43309">
                  <c:v>1.1030836813401128</c:v>
                </c:pt>
                <c:pt idx="43310">
                  <c:v>1.102875927909821</c:v>
                </c:pt>
                <c:pt idx="43311">
                  <c:v>1.102355358395072</c:v>
                </c:pt>
                <c:pt idx="43312">
                  <c:v>1.1026753497003778</c:v>
                </c:pt>
                <c:pt idx="43313">
                  <c:v>1.1024671947292835</c:v>
                </c:pt>
                <c:pt idx="43314">
                  <c:v>1.1024840032602532</c:v>
                </c:pt>
                <c:pt idx="43315">
                  <c:v>1.1027773990496701</c:v>
                </c:pt>
                <c:pt idx="43316">
                  <c:v>1.1028325807242658</c:v>
                </c:pt>
                <c:pt idx="43317">
                  <c:v>1.1029051991136007</c:v>
                </c:pt>
                <c:pt idx="43318">
                  <c:v>1.1029902959844975</c:v>
                </c:pt>
                <c:pt idx="43319">
                  <c:v>1.1026288192862097</c:v>
                </c:pt>
                <c:pt idx="43320">
                  <c:v>1.1035384023344315</c:v>
                </c:pt>
                <c:pt idx="43321">
                  <c:v>1.1030130484267824</c:v>
                </c:pt>
                <c:pt idx="43322">
                  <c:v>1.1039009135748064</c:v>
                </c:pt>
                <c:pt idx="43323">
                  <c:v>1.1037093551206183</c:v>
                </c:pt>
                <c:pt idx="43324">
                  <c:v>1.1035537541585412</c:v>
                </c:pt>
                <c:pt idx="43325">
                  <c:v>1.1043495790688946</c:v>
                </c:pt>
                <c:pt idx="43326">
                  <c:v>1.10335694267119</c:v>
                </c:pt>
                <c:pt idx="43327">
                  <c:v>1.1030543819902023</c:v>
                </c:pt>
                <c:pt idx="43328">
                  <c:v>1.1043537320875694</c:v>
                </c:pt>
                <c:pt idx="43329">
                  <c:v>1.1042788404567663</c:v>
                </c:pt>
                <c:pt idx="43330">
                  <c:v>1.102871471136641</c:v>
                </c:pt>
                <c:pt idx="43331">
                  <c:v>1.1022888684901182</c:v>
                </c:pt>
                <c:pt idx="43332">
                  <c:v>1.1039287054440792</c:v>
                </c:pt>
                <c:pt idx="43333">
                  <c:v>1.1030679206970226</c:v>
                </c:pt>
                <c:pt idx="43334">
                  <c:v>1.1032287433400281</c:v>
                </c:pt>
                <c:pt idx="43335">
                  <c:v>1.1028750521352022</c:v>
                </c:pt>
                <c:pt idx="43336">
                  <c:v>1.1031971053453069</c:v>
                </c:pt>
                <c:pt idx="43337">
                  <c:v>1.1033973249404583</c:v>
                </c:pt>
                <c:pt idx="43338">
                  <c:v>1.1018976698032201</c:v>
                </c:pt>
                <c:pt idx="43339">
                  <c:v>1.1024872441634128</c:v>
                </c:pt>
                <c:pt idx="43340">
                  <c:v>1.1037499534240913</c:v>
                </c:pt>
                <c:pt idx="43341">
                  <c:v>1.1024227614491353</c:v>
                </c:pt>
                <c:pt idx="43342">
                  <c:v>1.1024791162325023</c:v>
                </c:pt>
                <c:pt idx="43343">
                  <c:v>1.1030838314117015</c:v>
                </c:pt>
                <c:pt idx="43344">
                  <c:v>1.1033149363046271</c:v>
                </c:pt>
                <c:pt idx="43345">
                  <c:v>1.1028683194254114</c:v>
                </c:pt>
                <c:pt idx="43346">
                  <c:v>1.1035308989668431</c:v>
                </c:pt>
                <c:pt idx="43347">
                  <c:v>1.1044062486280848</c:v>
                </c:pt>
                <c:pt idx="43348">
                  <c:v>1.1029674724094438</c:v>
                </c:pt>
                <c:pt idx="43349">
                  <c:v>1.1023698458277604</c:v>
                </c:pt>
                <c:pt idx="43350">
                  <c:v>1.1042890649057144</c:v>
                </c:pt>
                <c:pt idx="43351">
                  <c:v>1.1035027737700922</c:v>
                </c:pt>
                <c:pt idx="43352">
                  <c:v>1.101935347604027</c:v>
                </c:pt>
                <c:pt idx="43353">
                  <c:v>1.1027831647449762</c:v>
                </c:pt>
                <c:pt idx="43354">
                  <c:v>1.1026033490983786</c:v>
                </c:pt>
                <c:pt idx="43355">
                  <c:v>1.1033025773324279</c:v>
                </c:pt>
                <c:pt idx="43356">
                  <c:v>1.1026309607028542</c:v>
                </c:pt>
                <c:pt idx="43357">
                  <c:v>1.1034323778824831</c:v>
                </c:pt>
                <c:pt idx="43358">
                  <c:v>1.1031528849454719</c:v>
                </c:pt>
                <c:pt idx="43359">
                  <c:v>1.1022855662351911</c:v>
                </c:pt>
                <c:pt idx="43360">
                  <c:v>1.1019963093440697</c:v>
                </c:pt>
                <c:pt idx="43361">
                  <c:v>1.1036534184531097</c:v>
                </c:pt>
                <c:pt idx="43362">
                  <c:v>1.1032015042312857</c:v>
                </c:pt>
                <c:pt idx="43363">
                  <c:v>1.1031400881904894</c:v>
                </c:pt>
                <c:pt idx="43364">
                  <c:v>1.1030163137117908</c:v>
                </c:pt>
                <c:pt idx="43365">
                  <c:v>1.1033008715303749</c:v>
                </c:pt>
                <c:pt idx="43366">
                  <c:v>1.1026664979449319</c:v>
                </c:pt>
                <c:pt idx="43367">
                  <c:v>1.1020509570201931</c:v>
                </c:pt>
                <c:pt idx="43368">
                  <c:v>1.102957010461272</c:v>
                </c:pt>
                <c:pt idx="43369">
                  <c:v>1.1027350738738786</c:v>
                </c:pt>
                <c:pt idx="43370">
                  <c:v>1.1035903634176232</c:v>
                </c:pt>
                <c:pt idx="43371">
                  <c:v>1.1023083748128826</c:v>
                </c:pt>
                <c:pt idx="43372">
                  <c:v>1.102504000010829</c:v>
                </c:pt>
                <c:pt idx="43373">
                  <c:v>1.1034231013457831</c:v>
                </c:pt>
                <c:pt idx="43374">
                  <c:v>1.1040763017712283</c:v>
                </c:pt>
                <c:pt idx="43375">
                  <c:v>1.1030502049631947</c:v>
                </c:pt>
                <c:pt idx="43376">
                  <c:v>1.1026026793771666</c:v>
                </c:pt>
                <c:pt idx="43377">
                  <c:v>1.1024215916364413</c:v>
                </c:pt>
                <c:pt idx="43378">
                  <c:v>1.1035451109204923</c:v>
                </c:pt>
                <c:pt idx="43379">
                  <c:v>1.1036523924775552</c:v>
                </c:pt>
                <c:pt idx="43380">
                  <c:v>1.1027589515242022</c:v>
                </c:pt>
                <c:pt idx="43381">
                  <c:v>1.1032810300515243</c:v>
                </c:pt>
                <c:pt idx="43382">
                  <c:v>1.1038757719560006</c:v>
                </c:pt>
                <c:pt idx="43383">
                  <c:v>1.1044593728727354</c:v>
                </c:pt>
                <c:pt idx="43384">
                  <c:v>1.1033679460656856</c:v>
                </c:pt>
                <c:pt idx="43385">
                  <c:v>1.1031479630573122</c:v>
                </c:pt>
                <c:pt idx="43386">
                  <c:v>1.1029352266659396</c:v>
                </c:pt>
                <c:pt idx="43387">
                  <c:v>1.1031077914822236</c:v>
                </c:pt>
                <c:pt idx="43388">
                  <c:v>1.1039572350595355</c:v>
                </c:pt>
                <c:pt idx="43389">
                  <c:v>1.1035627605843872</c:v>
                </c:pt>
                <c:pt idx="43390">
                  <c:v>1.1036132991041181</c:v>
                </c:pt>
                <c:pt idx="43391">
                  <c:v>1.1032143449337413</c:v>
                </c:pt>
                <c:pt idx="43392">
                  <c:v>1.1032381390767378</c:v>
                </c:pt>
                <c:pt idx="43393">
                  <c:v>1.1023733953786363</c:v>
                </c:pt>
                <c:pt idx="43394">
                  <c:v>1.1027860827811267</c:v>
                </c:pt>
                <c:pt idx="43395">
                  <c:v>1.1031655931352728</c:v>
                </c:pt>
                <c:pt idx="43396">
                  <c:v>1.1026839465675633</c:v>
                </c:pt>
                <c:pt idx="43397">
                  <c:v>1.1039280189265546</c:v>
                </c:pt>
                <c:pt idx="43398">
                  <c:v>1.1032366650939758</c:v>
                </c:pt>
                <c:pt idx="43399">
                  <c:v>1.1028353972469107</c:v>
                </c:pt>
                <c:pt idx="43400">
                  <c:v>1.1028854658124994</c:v>
                </c:pt>
                <c:pt idx="43401">
                  <c:v>1.1035788034104625</c:v>
                </c:pt>
                <c:pt idx="43402">
                  <c:v>1.1038178256707432</c:v>
                </c:pt>
                <c:pt idx="43403">
                  <c:v>1.1032423560815985</c:v>
                </c:pt>
                <c:pt idx="43404">
                  <c:v>1.1043020729797708</c:v>
                </c:pt>
                <c:pt idx="43405">
                  <c:v>1.1026040805652138</c:v>
                </c:pt>
                <c:pt idx="43406">
                  <c:v>1.1025541050719481</c:v>
                </c:pt>
                <c:pt idx="43407">
                  <c:v>1.1031832713443586</c:v>
                </c:pt>
                <c:pt idx="43408">
                  <c:v>1.1040556091731688</c:v>
                </c:pt>
                <c:pt idx="43409">
                  <c:v>1.1033522232515134</c:v>
                </c:pt>
                <c:pt idx="43410">
                  <c:v>1.1034886392673389</c:v>
                </c:pt>
                <c:pt idx="43411">
                  <c:v>1.1036509365341312</c:v>
                </c:pt>
                <c:pt idx="43412">
                  <c:v>1.1042312039216284</c:v>
                </c:pt>
                <c:pt idx="43413">
                  <c:v>1.1037380799768004</c:v>
                </c:pt>
                <c:pt idx="43414">
                  <c:v>1.1029181447648437</c:v>
                </c:pt>
                <c:pt idx="43415">
                  <c:v>1.1038914565657845</c:v>
                </c:pt>
                <c:pt idx="43416">
                  <c:v>1.1028503472797577</c:v>
                </c:pt>
                <c:pt idx="43417">
                  <c:v>1.103990016063767</c:v>
                </c:pt>
                <c:pt idx="43418">
                  <c:v>1.1036251574915465</c:v>
                </c:pt>
                <c:pt idx="43419">
                  <c:v>1.102708310822506</c:v>
                </c:pt>
                <c:pt idx="43420">
                  <c:v>1.1031607800249719</c:v>
                </c:pt>
                <c:pt idx="43421">
                  <c:v>1.1036847850295075</c:v>
                </c:pt>
                <c:pt idx="43422">
                  <c:v>1.1026578415234551</c:v>
                </c:pt>
                <c:pt idx="43423">
                  <c:v>1.102094373437106</c:v>
                </c:pt>
                <c:pt idx="43424">
                  <c:v>1.1027075689108314</c:v>
                </c:pt>
                <c:pt idx="43425">
                  <c:v>1.1027451740276917</c:v>
                </c:pt>
                <c:pt idx="43426">
                  <c:v>1.1032122261450577</c:v>
                </c:pt>
                <c:pt idx="43427">
                  <c:v>1.1028879282451287</c:v>
                </c:pt>
                <c:pt idx="43428">
                  <c:v>1.1033042825850039</c:v>
                </c:pt>
                <c:pt idx="43429">
                  <c:v>1.1024798920692245</c:v>
                </c:pt>
                <c:pt idx="43430">
                  <c:v>1.1027216993708056</c:v>
                </c:pt>
                <c:pt idx="43431">
                  <c:v>1.1031397145005795</c:v>
                </c:pt>
                <c:pt idx="43432">
                  <c:v>1.1023691245768088</c:v>
                </c:pt>
                <c:pt idx="43433">
                  <c:v>1.1029816896681695</c:v>
                </c:pt>
                <c:pt idx="43434">
                  <c:v>1.1032635580643633</c:v>
                </c:pt>
                <c:pt idx="43435">
                  <c:v>1.1041165752832602</c:v>
                </c:pt>
                <c:pt idx="43436">
                  <c:v>1.102179148062721</c:v>
                </c:pt>
                <c:pt idx="43437">
                  <c:v>1.1024846693265073</c:v>
                </c:pt>
                <c:pt idx="43438">
                  <c:v>1.1035419419891763</c:v>
                </c:pt>
                <c:pt idx="43439">
                  <c:v>1.1035375370337892</c:v>
                </c:pt>
                <c:pt idx="43440">
                  <c:v>1.1035784470111611</c:v>
                </c:pt>
                <c:pt idx="43441">
                  <c:v>1.1025536992112634</c:v>
                </c:pt>
                <c:pt idx="43442">
                  <c:v>1.1031612871861212</c:v>
                </c:pt>
                <c:pt idx="43443">
                  <c:v>1.1034280206834011</c:v>
                </c:pt>
                <c:pt idx="43444">
                  <c:v>1.1039798487469699</c:v>
                </c:pt>
                <c:pt idx="43445">
                  <c:v>1.1028810947032002</c:v>
                </c:pt>
                <c:pt idx="43446">
                  <c:v>1.103549250641459</c:v>
                </c:pt>
                <c:pt idx="43447">
                  <c:v>1.1030817003816764</c:v>
                </c:pt>
                <c:pt idx="43448">
                  <c:v>1.1038320189521598</c:v>
                </c:pt>
                <c:pt idx="43449">
                  <c:v>1.1043961221653504</c:v>
                </c:pt>
                <c:pt idx="43450">
                  <c:v>1.102529313559157</c:v>
                </c:pt>
                <c:pt idx="43451">
                  <c:v>1.1032474038462192</c:v>
                </c:pt>
                <c:pt idx="43452">
                  <c:v>1.1025421347386799</c:v>
                </c:pt>
                <c:pt idx="43453">
                  <c:v>1.1033396994594187</c:v>
                </c:pt>
                <c:pt idx="43454">
                  <c:v>1.1035478417908255</c:v>
                </c:pt>
                <c:pt idx="43455">
                  <c:v>1.1026120648323368</c:v>
                </c:pt>
                <c:pt idx="43456">
                  <c:v>1.1024046530681226</c:v>
                </c:pt>
                <c:pt idx="43457">
                  <c:v>1.1025344531645405</c:v>
                </c:pt>
                <c:pt idx="43458">
                  <c:v>1.1033241843989787</c:v>
                </c:pt>
                <c:pt idx="43459">
                  <c:v>1.1025658649308656</c:v>
                </c:pt>
                <c:pt idx="43460">
                  <c:v>1.1037752374537384</c:v>
                </c:pt>
                <c:pt idx="43461">
                  <c:v>1.1032311689649472</c:v>
                </c:pt>
                <c:pt idx="43462">
                  <c:v>1.1023271849856151</c:v>
                </c:pt>
                <c:pt idx="43463">
                  <c:v>1.1036145705653806</c:v>
                </c:pt>
                <c:pt idx="43464">
                  <c:v>1.1024548327837584</c:v>
                </c:pt>
                <c:pt idx="43465">
                  <c:v>1.102950574588788</c:v>
                </c:pt>
                <c:pt idx="43466">
                  <c:v>1.1038084531413737</c:v>
                </c:pt>
                <c:pt idx="43467">
                  <c:v>1.1044027363323186</c:v>
                </c:pt>
                <c:pt idx="43468">
                  <c:v>1.1033192435188011</c:v>
                </c:pt>
                <c:pt idx="43469">
                  <c:v>1.1019685519465343</c:v>
                </c:pt>
                <c:pt idx="43470">
                  <c:v>1.1030028235294917</c:v>
                </c:pt>
                <c:pt idx="43471">
                  <c:v>1.103029960063753</c:v>
                </c:pt>
                <c:pt idx="43472">
                  <c:v>1.1028421240033559</c:v>
                </c:pt>
                <c:pt idx="43473">
                  <c:v>1.1037235322140071</c:v>
                </c:pt>
                <c:pt idx="43474">
                  <c:v>1.102644678920919</c:v>
                </c:pt>
                <c:pt idx="43475">
                  <c:v>1.1029832722826101</c:v>
                </c:pt>
                <c:pt idx="43476">
                  <c:v>1.103017552351236</c:v>
                </c:pt>
                <c:pt idx="43477">
                  <c:v>1.1030569034952011</c:v>
                </c:pt>
                <c:pt idx="43478">
                  <c:v>1.1019605102467487</c:v>
                </c:pt>
                <c:pt idx="43479">
                  <c:v>1.1034618769133011</c:v>
                </c:pt>
                <c:pt idx="43480">
                  <c:v>1.1031935226413507</c:v>
                </c:pt>
                <c:pt idx="43481">
                  <c:v>1.1026529465675956</c:v>
                </c:pt>
                <c:pt idx="43482">
                  <c:v>1.1033906764106869</c:v>
                </c:pt>
                <c:pt idx="43483">
                  <c:v>1.1029170246663551</c:v>
                </c:pt>
                <c:pt idx="43484">
                  <c:v>1.1038039383197524</c:v>
                </c:pt>
                <c:pt idx="43485">
                  <c:v>1.1021054843369122</c:v>
                </c:pt>
                <c:pt idx="43486">
                  <c:v>1.1030371510624519</c:v>
                </c:pt>
                <c:pt idx="43487">
                  <c:v>1.1032008980531172</c:v>
                </c:pt>
                <c:pt idx="43488">
                  <c:v>1.1025329813695508</c:v>
                </c:pt>
                <c:pt idx="43489">
                  <c:v>1.1028227946213494</c:v>
                </c:pt>
                <c:pt idx="43490">
                  <c:v>1.1031926772772946</c:v>
                </c:pt>
                <c:pt idx="43491">
                  <c:v>1.1035705116962409</c:v>
                </c:pt>
                <c:pt idx="43492">
                  <c:v>1.103510512650006</c:v>
                </c:pt>
                <c:pt idx="43493">
                  <c:v>1.103822177615551</c:v>
                </c:pt>
                <c:pt idx="43494">
                  <c:v>1.1028366756786854</c:v>
                </c:pt>
                <c:pt idx="43495">
                  <c:v>1.1036223779470273</c:v>
                </c:pt>
                <c:pt idx="43496">
                  <c:v>1.1029941345366305</c:v>
                </c:pt>
                <c:pt idx="43497">
                  <c:v>1.1025956000721495</c:v>
                </c:pt>
                <c:pt idx="43498">
                  <c:v>1.1032228635001693</c:v>
                </c:pt>
                <c:pt idx="43499">
                  <c:v>1.1023567634364784</c:v>
                </c:pt>
                <c:pt idx="43500">
                  <c:v>1.1030536704692144</c:v>
                </c:pt>
                <c:pt idx="43501">
                  <c:v>1.1025819055051076</c:v>
                </c:pt>
                <c:pt idx="43502">
                  <c:v>1.1028430084495326</c:v>
                </c:pt>
                <c:pt idx="43503">
                  <c:v>1.1023578943160774</c:v>
                </c:pt>
                <c:pt idx="43504">
                  <c:v>1.1027673877016209</c:v>
                </c:pt>
                <c:pt idx="43505">
                  <c:v>1.103449963820452</c:v>
                </c:pt>
                <c:pt idx="43506">
                  <c:v>1.1031870520463074</c:v>
                </c:pt>
                <c:pt idx="43507">
                  <c:v>1.1032579288054938</c:v>
                </c:pt>
                <c:pt idx="43508">
                  <c:v>1.1039995267293661</c:v>
                </c:pt>
                <c:pt idx="43509">
                  <c:v>1.1023124187900546</c:v>
                </c:pt>
                <c:pt idx="43510">
                  <c:v>1.1026982797249121</c:v>
                </c:pt>
                <c:pt idx="43511">
                  <c:v>1.1034837595831402</c:v>
                </c:pt>
                <c:pt idx="43512">
                  <c:v>1.1037402471358162</c:v>
                </c:pt>
                <c:pt idx="43513">
                  <c:v>1.1037324908435151</c:v>
                </c:pt>
                <c:pt idx="43514">
                  <c:v>1.1034027864398324</c:v>
                </c:pt>
                <c:pt idx="43515">
                  <c:v>1.103576511156386</c:v>
                </c:pt>
                <c:pt idx="43516">
                  <c:v>1.1030381600793195</c:v>
                </c:pt>
                <c:pt idx="43517">
                  <c:v>1.1028356479520791</c:v>
                </c:pt>
                <c:pt idx="43518">
                  <c:v>1.1026625325549444</c:v>
                </c:pt>
                <c:pt idx="43519">
                  <c:v>1.1032211204168185</c:v>
                </c:pt>
                <c:pt idx="43520">
                  <c:v>1.1020568673901854</c:v>
                </c:pt>
                <c:pt idx="43521">
                  <c:v>1.1030807252032317</c:v>
                </c:pt>
                <c:pt idx="43522">
                  <c:v>1.1036449870285523</c:v>
                </c:pt>
                <c:pt idx="43523">
                  <c:v>1.1035802301733928</c:v>
                </c:pt>
                <c:pt idx="43524">
                  <c:v>1.1038488474333816</c:v>
                </c:pt>
                <c:pt idx="43525">
                  <c:v>1.1039491839229707</c:v>
                </c:pt>
                <c:pt idx="43526">
                  <c:v>1.1032188653624109</c:v>
                </c:pt>
                <c:pt idx="43527">
                  <c:v>1.1029984304232843</c:v>
                </c:pt>
                <c:pt idx="43528">
                  <c:v>1.1028085999604771</c:v>
                </c:pt>
                <c:pt idx="43529">
                  <c:v>1.1019988118689745</c:v>
                </c:pt>
                <c:pt idx="43530">
                  <c:v>1.1034227240948284</c:v>
                </c:pt>
                <c:pt idx="43531">
                  <c:v>1.1040640728229756</c:v>
                </c:pt>
                <c:pt idx="43532">
                  <c:v>1.1015413306373114</c:v>
                </c:pt>
                <c:pt idx="43533">
                  <c:v>1.1025529278333193</c:v>
                </c:pt>
                <c:pt idx="43534">
                  <c:v>1.1031517435160676</c:v>
                </c:pt>
                <c:pt idx="43535">
                  <c:v>1.102877423080864</c:v>
                </c:pt>
                <c:pt idx="43536">
                  <c:v>1.1024858019753743</c:v>
                </c:pt>
                <c:pt idx="43537">
                  <c:v>1.1032525249751177</c:v>
                </c:pt>
                <c:pt idx="43538">
                  <c:v>1.1039426535444843</c:v>
                </c:pt>
                <c:pt idx="43539">
                  <c:v>1.1025933489581967</c:v>
                </c:pt>
                <c:pt idx="43540">
                  <c:v>1.1028434305739678</c:v>
                </c:pt>
                <c:pt idx="43541">
                  <c:v>1.1035953075541818</c:v>
                </c:pt>
                <c:pt idx="43542">
                  <c:v>1.1028620901180544</c:v>
                </c:pt>
                <c:pt idx="43543">
                  <c:v>1.1041307391824067</c:v>
                </c:pt>
                <c:pt idx="43544">
                  <c:v>1.1031844127959201</c:v>
                </c:pt>
                <c:pt idx="43545">
                  <c:v>1.1030614419376619</c:v>
                </c:pt>
                <c:pt idx="43546">
                  <c:v>1.1033327132526822</c:v>
                </c:pt>
                <c:pt idx="43547">
                  <c:v>1.1037589260250114</c:v>
                </c:pt>
                <c:pt idx="43548">
                  <c:v>1.1040861344057205</c:v>
                </c:pt>
                <c:pt idx="43549">
                  <c:v>1.1027309230278883</c:v>
                </c:pt>
                <c:pt idx="43550">
                  <c:v>1.1041919200565891</c:v>
                </c:pt>
                <c:pt idx="43551">
                  <c:v>1.1034744321099337</c:v>
                </c:pt>
                <c:pt idx="43552">
                  <c:v>1.1028414085421521</c:v>
                </c:pt>
                <c:pt idx="43553">
                  <c:v>1.1028892529277932</c:v>
                </c:pt>
                <c:pt idx="43554">
                  <c:v>1.1040838443394627</c:v>
                </c:pt>
                <c:pt idx="43555">
                  <c:v>1.103382351869715</c:v>
                </c:pt>
                <c:pt idx="43556">
                  <c:v>1.1042716282696114</c:v>
                </c:pt>
                <c:pt idx="43557">
                  <c:v>1.1025048662439374</c:v>
                </c:pt>
                <c:pt idx="43558">
                  <c:v>1.1026177948386089</c:v>
                </c:pt>
                <c:pt idx="43559">
                  <c:v>1.1030114966175804</c:v>
                </c:pt>
                <c:pt idx="43560">
                  <c:v>1.1032223548419744</c:v>
                </c:pt>
                <c:pt idx="43561">
                  <c:v>1.1028134611905194</c:v>
                </c:pt>
                <c:pt idx="43562">
                  <c:v>1.1042163605815323</c:v>
                </c:pt>
                <c:pt idx="43563">
                  <c:v>1.103197820701237</c:v>
                </c:pt>
                <c:pt idx="43564">
                  <c:v>1.1018634892807757</c:v>
                </c:pt>
                <c:pt idx="43565">
                  <c:v>1.1027297472508923</c:v>
                </c:pt>
                <c:pt idx="43566">
                  <c:v>1.1028749789357895</c:v>
                </c:pt>
                <c:pt idx="43567">
                  <c:v>1.1039162852521354</c:v>
                </c:pt>
                <c:pt idx="43568">
                  <c:v>1.1024686824545731</c:v>
                </c:pt>
                <c:pt idx="43569">
                  <c:v>1.1021137309273856</c:v>
                </c:pt>
                <c:pt idx="43570">
                  <c:v>1.1033372561279899</c:v>
                </c:pt>
                <c:pt idx="43571">
                  <c:v>1.1025208048757973</c:v>
                </c:pt>
                <c:pt idx="43572">
                  <c:v>1.1028287182618706</c:v>
                </c:pt>
                <c:pt idx="43573">
                  <c:v>1.1017650614533998</c:v>
                </c:pt>
                <c:pt idx="43574">
                  <c:v>1.1026635025208991</c:v>
                </c:pt>
                <c:pt idx="43575">
                  <c:v>1.1041383487823282</c:v>
                </c:pt>
                <c:pt idx="43576">
                  <c:v>1.1038049745469536</c:v>
                </c:pt>
                <c:pt idx="43577">
                  <c:v>1.1030992623337472</c:v>
                </c:pt>
                <c:pt idx="43578">
                  <c:v>1.1030630804042085</c:v>
                </c:pt>
                <c:pt idx="43579">
                  <c:v>1.1038738667573453</c:v>
                </c:pt>
                <c:pt idx="43580">
                  <c:v>1.1025377338237417</c:v>
                </c:pt>
                <c:pt idx="43581">
                  <c:v>1.1036342644507036</c:v>
                </c:pt>
                <c:pt idx="43582">
                  <c:v>1.1028207489070054</c:v>
                </c:pt>
                <c:pt idx="43583">
                  <c:v>1.102151821594231</c:v>
                </c:pt>
                <c:pt idx="43584">
                  <c:v>1.1025224608304567</c:v>
                </c:pt>
                <c:pt idx="43585">
                  <c:v>1.1025622968580715</c:v>
                </c:pt>
                <c:pt idx="43586">
                  <c:v>1.1029267179176465</c:v>
                </c:pt>
                <c:pt idx="43587">
                  <c:v>1.1027233944354899</c:v>
                </c:pt>
                <c:pt idx="43588">
                  <c:v>1.1029581202930063</c:v>
                </c:pt>
                <c:pt idx="43589">
                  <c:v>1.102995857477717</c:v>
                </c:pt>
                <c:pt idx="43590">
                  <c:v>1.1024246612639221</c:v>
                </c:pt>
                <c:pt idx="43591">
                  <c:v>1.1029015150051897</c:v>
                </c:pt>
                <c:pt idx="43592">
                  <c:v>1.102261934118463</c:v>
                </c:pt>
                <c:pt idx="43593">
                  <c:v>1.103427831067503</c:v>
                </c:pt>
                <c:pt idx="43594">
                  <c:v>1.1037308346317276</c:v>
                </c:pt>
                <c:pt idx="43595">
                  <c:v>1.1033395145450473</c:v>
                </c:pt>
                <c:pt idx="43596">
                  <c:v>1.1030506075222524</c:v>
                </c:pt>
                <c:pt idx="43597">
                  <c:v>1.1035037462705832</c:v>
                </c:pt>
                <c:pt idx="43598">
                  <c:v>1.1033620665263468</c:v>
                </c:pt>
                <c:pt idx="43599">
                  <c:v>1.103308051621662</c:v>
                </c:pt>
                <c:pt idx="43600">
                  <c:v>1.1026402724694913</c:v>
                </c:pt>
                <c:pt idx="43601">
                  <c:v>1.1025717568659934</c:v>
                </c:pt>
                <c:pt idx="43602">
                  <c:v>1.1028788172716848</c:v>
                </c:pt>
                <c:pt idx="43603">
                  <c:v>1.1042910498392065</c:v>
                </c:pt>
                <c:pt idx="43604">
                  <c:v>1.1035046026738786</c:v>
                </c:pt>
                <c:pt idx="43605">
                  <c:v>1.1032443792849214</c:v>
                </c:pt>
                <c:pt idx="43606">
                  <c:v>1.104310025966136</c:v>
                </c:pt>
                <c:pt idx="43607">
                  <c:v>1.1031475682965011</c:v>
                </c:pt>
                <c:pt idx="43608">
                  <c:v>1.1031194729571099</c:v>
                </c:pt>
                <c:pt idx="43609">
                  <c:v>1.1033975215742806</c:v>
                </c:pt>
                <c:pt idx="43610">
                  <c:v>1.1037105280825954</c:v>
                </c:pt>
                <c:pt idx="43611">
                  <c:v>1.1023564542361231</c:v>
                </c:pt>
                <c:pt idx="43612">
                  <c:v>1.1036902250354597</c:v>
                </c:pt>
                <c:pt idx="43613">
                  <c:v>1.1029512621758175</c:v>
                </c:pt>
                <c:pt idx="43614">
                  <c:v>1.1041550495334786</c:v>
                </c:pt>
                <c:pt idx="43615">
                  <c:v>1.1027328036317749</c:v>
                </c:pt>
                <c:pt idx="43616">
                  <c:v>1.1038571744339472</c:v>
                </c:pt>
                <c:pt idx="43617">
                  <c:v>1.1042678037578721</c:v>
                </c:pt>
                <c:pt idx="43618">
                  <c:v>1.1027281467681866</c:v>
                </c:pt>
                <c:pt idx="43619">
                  <c:v>1.1018211994773801</c:v>
                </c:pt>
                <c:pt idx="43620">
                  <c:v>1.1033277761084068</c:v>
                </c:pt>
                <c:pt idx="43621">
                  <c:v>1.1030734423717057</c:v>
                </c:pt>
                <c:pt idx="43622">
                  <c:v>1.1024858019753745</c:v>
                </c:pt>
                <c:pt idx="43623">
                  <c:v>1.1029009724908714</c:v>
                </c:pt>
                <c:pt idx="43624">
                  <c:v>1.1031639874304422</c:v>
                </c:pt>
                <c:pt idx="43625">
                  <c:v>1.1024199637821173</c:v>
                </c:pt>
                <c:pt idx="43626">
                  <c:v>1.1035053217652142</c:v>
                </c:pt>
                <c:pt idx="43627">
                  <c:v>1.1043259166562722</c:v>
                </c:pt>
                <c:pt idx="43628">
                  <c:v>1.1037344475652544</c:v>
                </c:pt>
                <c:pt idx="43629">
                  <c:v>1.1032218598791306</c:v>
                </c:pt>
                <c:pt idx="43630">
                  <c:v>1.1031361227858167</c:v>
                </c:pt>
                <c:pt idx="43631">
                  <c:v>1.1029937125921419</c:v>
                </c:pt>
                <c:pt idx="43632">
                  <c:v>1.1039960165081704</c:v>
                </c:pt>
                <c:pt idx="43633">
                  <c:v>1.1027305867164823</c:v>
                </c:pt>
                <c:pt idx="43634">
                  <c:v>1.1029616711755017</c:v>
                </c:pt>
                <c:pt idx="43635">
                  <c:v>1.1027325793388627</c:v>
                </c:pt>
                <c:pt idx="43636">
                  <c:v>1.103981983673721</c:v>
                </c:pt>
                <c:pt idx="43637">
                  <c:v>1.1027391771710673</c:v>
                </c:pt>
                <c:pt idx="43638">
                  <c:v>1.1037278775754717</c:v>
                </c:pt>
                <c:pt idx="43639">
                  <c:v>1.1035697233620272</c:v>
                </c:pt>
                <c:pt idx="43640">
                  <c:v>1.1038423743888055</c:v>
                </c:pt>
                <c:pt idx="43641">
                  <c:v>1.1033376125410157</c:v>
                </c:pt>
                <c:pt idx="43642">
                  <c:v>1.1032049806825357</c:v>
                </c:pt>
                <c:pt idx="43643">
                  <c:v>1.1025797488621942</c:v>
                </c:pt>
                <c:pt idx="43644">
                  <c:v>1.1031716579144024</c:v>
                </c:pt>
                <c:pt idx="43645">
                  <c:v>1.1039954255459457</c:v>
                </c:pt>
                <c:pt idx="43646">
                  <c:v>1.1032457567353615</c:v>
                </c:pt>
                <c:pt idx="43647">
                  <c:v>1.1027711532505589</c:v>
                </c:pt>
                <c:pt idx="43648">
                  <c:v>1.1034624646967306</c:v>
                </c:pt>
                <c:pt idx="43649">
                  <c:v>1.1022494776737592</c:v>
                </c:pt>
                <c:pt idx="43650">
                  <c:v>1.1023357203999757</c:v>
                </c:pt>
                <c:pt idx="43651">
                  <c:v>1.1031402335873914</c:v>
                </c:pt>
                <c:pt idx="43652">
                  <c:v>1.1032093685055533</c:v>
                </c:pt>
                <c:pt idx="43653">
                  <c:v>1.1033112950907797</c:v>
                </c:pt>
                <c:pt idx="43654">
                  <c:v>1.1024734084581758</c:v>
                </c:pt>
                <c:pt idx="43655">
                  <c:v>1.1022960069223959</c:v>
                </c:pt>
                <c:pt idx="43656">
                  <c:v>1.1035506654690252</c:v>
                </c:pt>
                <c:pt idx="43657">
                  <c:v>1.1028958340395243</c:v>
                </c:pt>
                <c:pt idx="43658">
                  <c:v>1.1027436820414216</c:v>
                </c:pt>
                <c:pt idx="43659">
                  <c:v>1.1026156324801439</c:v>
                </c:pt>
                <c:pt idx="43660">
                  <c:v>1.1026097302785918</c:v>
                </c:pt>
                <c:pt idx="43661">
                  <c:v>1.1020873919157694</c:v>
                </c:pt>
                <c:pt idx="43662">
                  <c:v>1.103262035329228</c:v>
                </c:pt>
                <c:pt idx="43663">
                  <c:v>1.1035685613420223</c:v>
                </c:pt>
                <c:pt idx="43664">
                  <c:v>1.1028005032800288</c:v>
                </c:pt>
                <c:pt idx="43665">
                  <c:v>1.1033148899836687</c:v>
                </c:pt>
                <c:pt idx="43666">
                  <c:v>1.1041254680289529</c:v>
                </c:pt>
                <c:pt idx="43667">
                  <c:v>1.1031783151245451</c:v>
                </c:pt>
                <c:pt idx="43668">
                  <c:v>1.1043031730964812</c:v>
                </c:pt>
                <c:pt idx="43669">
                  <c:v>1.1035136239449677</c:v>
                </c:pt>
                <c:pt idx="43670">
                  <c:v>1.1029116744762097</c:v>
                </c:pt>
                <c:pt idx="43671">
                  <c:v>1.1032595804434659</c:v>
                </c:pt>
                <c:pt idx="43672">
                  <c:v>1.1029728014240201</c:v>
                </c:pt>
                <c:pt idx="43673">
                  <c:v>1.1038578005959376</c:v>
                </c:pt>
                <c:pt idx="43674">
                  <c:v>1.1028837256248825</c:v>
                </c:pt>
                <c:pt idx="43675">
                  <c:v>1.1029561217817059</c:v>
                </c:pt>
                <c:pt idx="43676">
                  <c:v>1.1036497809182968</c:v>
                </c:pt>
                <c:pt idx="43677">
                  <c:v>1.1029047602993789</c:v>
                </c:pt>
                <c:pt idx="43678">
                  <c:v>1.103161177996101</c:v>
                </c:pt>
                <c:pt idx="43679">
                  <c:v>1.102946603200377</c:v>
                </c:pt>
                <c:pt idx="43680">
                  <c:v>1.1035729924434479</c:v>
                </c:pt>
                <c:pt idx="43681">
                  <c:v>1.103165886819703</c:v>
                </c:pt>
                <c:pt idx="43682">
                  <c:v>1.1027491654639838</c:v>
                </c:pt>
                <c:pt idx="43683">
                  <c:v>1.1033793153240123</c:v>
                </c:pt>
                <c:pt idx="43684">
                  <c:v>1.1029683862780169</c:v>
                </c:pt>
                <c:pt idx="43685">
                  <c:v>1.1032514882678617</c:v>
                </c:pt>
                <c:pt idx="43686">
                  <c:v>1.1036228943042719</c:v>
                </c:pt>
                <c:pt idx="43687">
                  <c:v>1.1031610636380271</c:v>
                </c:pt>
                <c:pt idx="43688">
                  <c:v>1.1031208712475971</c:v>
                </c:pt>
                <c:pt idx="43689">
                  <c:v>1.1030139063516406</c:v>
                </c:pt>
                <c:pt idx="43690">
                  <c:v>1.1030054454157701</c:v>
                </c:pt>
                <c:pt idx="43691">
                  <c:v>1.1023958710670367</c:v>
                </c:pt>
                <c:pt idx="43692">
                  <c:v>1.1035398122122368</c:v>
                </c:pt>
                <c:pt idx="43693">
                  <c:v>1.1046253533151229</c:v>
                </c:pt>
                <c:pt idx="43694">
                  <c:v>1.1019207730842857</c:v>
                </c:pt>
                <c:pt idx="43695">
                  <c:v>1.1026927167395866</c:v>
                </c:pt>
                <c:pt idx="43696">
                  <c:v>1.1032301404285065</c:v>
                </c:pt>
                <c:pt idx="43697">
                  <c:v>1.1030764602444862</c:v>
                </c:pt>
                <c:pt idx="43698">
                  <c:v>1.1033488209737219</c:v>
                </c:pt>
                <c:pt idx="43699">
                  <c:v>1.1041243518606756</c:v>
                </c:pt>
                <c:pt idx="43700">
                  <c:v>1.1038121699615662</c:v>
                </c:pt>
                <c:pt idx="43701">
                  <c:v>1.1027064432712448</c:v>
                </c:pt>
                <c:pt idx="43702">
                  <c:v>1.1023979994454574</c:v>
                </c:pt>
                <c:pt idx="43703">
                  <c:v>1.1031860799205635</c:v>
                </c:pt>
                <c:pt idx="43704">
                  <c:v>1.1033401010876469</c:v>
                </c:pt>
                <c:pt idx="43705">
                  <c:v>1.1029421429815223</c:v>
                </c:pt>
                <c:pt idx="43706">
                  <c:v>1.1035541931854382</c:v>
                </c:pt>
                <c:pt idx="43707">
                  <c:v>1.1030628934984403</c:v>
                </c:pt>
                <c:pt idx="43708">
                  <c:v>1.1038290907568464</c:v>
                </c:pt>
                <c:pt idx="43709">
                  <c:v>1.1039802366368785</c:v>
                </c:pt>
                <c:pt idx="43710">
                  <c:v>1.1024434331516879</c:v>
                </c:pt>
                <c:pt idx="43711">
                  <c:v>1.1018933402950397</c:v>
                </c:pt>
                <c:pt idx="43712">
                  <c:v>1.1026797331729168</c:v>
                </c:pt>
                <c:pt idx="43713">
                  <c:v>1.1029243605359111</c:v>
                </c:pt>
                <c:pt idx="43714">
                  <c:v>1.1026676329327327</c:v>
                </c:pt>
                <c:pt idx="43715">
                  <c:v>1.1033344146796575</c:v>
                </c:pt>
                <c:pt idx="43716">
                  <c:v>1.1035949523243067</c:v>
                </c:pt>
                <c:pt idx="43717">
                  <c:v>1.1037187861241806</c:v>
                </c:pt>
                <c:pt idx="43718">
                  <c:v>1.1034888883878173</c:v>
                </c:pt>
                <c:pt idx="43719">
                  <c:v>1.1031444086094733</c:v>
                </c:pt>
                <c:pt idx="43720">
                  <c:v>1.1038223169390273</c:v>
                </c:pt>
                <c:pt idx="43721">
                  <c:v>1.1034010994390333</c:v>
                </c:pt>
                <c:pt idx="43722">
                  <c:v>1.1044821170539214</c:v>
                </c:pt>
                <c:pt idx="43723">
                  <c:v>1.1031039206705817</c:v>
                </c:pt>
                <c:pt idx="43724">
                  <c:v>1.1029087839017218</c:v>
                </c:pt>
                <c:pt idx="43725">
                  <c:v>1.1026397063542364</c:v>
                </c:pt>
                <c:pt idx="43726">
                  <c:v>1.1031309765400767</c:v>
                </c:pt>
                <c:pt idx="43727">
                  <c:v>1.1020582991395651</c:v>
                </c:pt>
                <c:pt idx="43728">
                  <c:v>1.1027326157170634</c:v>
                </c:pt>
                <c:pt idx="43729">
                  <c:v>1.1033360982131379</c:v>
                </c:pt>
                <c:pt idx="43730">
                  <c:v>1.1034288068865301</c:v>
                </c:pt>
                <c:pt idx="43731">
                  <c:v>1.1029386236111809</c:v>
                </c:pt>
                <c:pt idx="43732">
                  <c:v>1.1032312833207076</c:v>
                </c:pt>
                <c:pt idx="43733">
                  <c:v>1.10282478201762</c:v>
                </c:pt>
                <c:pt idx="43734">
                  <c:v>1.1032203927833772</c:v>
                </c:pt>
                <c:pt idx="43735">
                  <c:v>1.1048181596802862</c:v>
                </c:pt>
                <c:pt idx="43736">
                  <c:v>1.1033330649774367</c:v>
                </c:pt>
                <c:pt idx="43737">
                  <c:v>1.1016958676343154</c:v>
                </c:pt>
                <c:pt idx="43738">
                  <c:v>1.103479019035144</c:v>
                </c:pt>
                <c:pt idx="43739">
                  <c:v>1.102920570874407</c:v>
                </c:pt>
                <c:pt idx="43740">
                  <c:v>1.1039984908988694</c:v>
                </c:pt>
                <c:pt idx="43741">
                  <c:v>1.102643567794706</c:v>
                </c:pt>
                <c:pt idx="43742">
                  <c:v>1.1021752284479154</c:v>
                </c:pt>
                <c:pt idx="43743">
                  <c:v>1.1027381223049553</c:v>
                </c:pt>
                <c:pt idx="43744">
                  <c:v>1.1025048418837295</c:v>
                </c:pt>
                <c:pt idx="43745">
                  <c:v>1.10322817221548</c:v>
                </c:pt>
                <c:pt idx="43746">
                  <c:v>1.1032813787069724</c:v>
                </c:pt>
                <c:pt idx="43747">
                  <c:v>1.1032146497644133</c:v>
                </c:pt>
                <c:pt idx="43748">
                  <c:v>1.1030074241553822</c:v>
                </c:pt>
                <c:pt idx="43749">
                  <c:v>1.1028042970846632</c:v>
                </c:pt>
                <c:pt idx="43750">
                  <c:v>1.1028221524691928</c:v>
                </c:pt>
                <c:pt idx="43751">
                  <c:v>1.103063240838966</c:v>
                </c:pt>
                <c:pt idx="43752">
                  <c:v>1.1034306697982437</c:v>
                </c:pt>
                <c:pt idx="43753">
                  <c:v>1.1037123407157752</c:v>
                </c:pt>
                <c:pt idx="43754">
                  <c:v>1.1030868511875096</c:v>
                </c:pt>
                <c:pt idx="43755">
                  <c:v>1.1035761699373317</c:v>
                </c:pt>
                <c:pt idx="43756">
                  <c:v>1.1032877889531185</c:v>
                </c:pt>
                <c:pt idx="43757">
                  <c:v>1.1031397809811399</c:v>
                </c:pt>
                <c:pt idx="43758">
                  <c:v>1.1044811277157947</c:v>
                </c:pt>
                <c:pt idx="43759">
                  <c:v>1.1042234723737654</c:v>
                </c:pt>
                <c:pt idx="43760">
                  <c:v>1.1035690238429225</c:v>
                </c:pt>
                <c:pt idx="43761">
                  <c:v>1.1050304601665417</c:v>
                </c:pt>
                <c:pt idx="43762">
                  <c:v>1.1046109132882589</c:v>
                </c:pt>
                <c:pt idx="43763">
                  <c:v>1.102998161073689</c:v>
                </c:pt>
                <c:pt idx="43764">
                  <c:v>1.104085841672809</c:v>
                </c:pt>
                <c:pt idx="43765">
                  <c:v>1.1030117397849508</c:v>
                </c:pt>
                <c:pt idx="43766">
                  <c:v>1.103328706599805</c:v>
                </c:pt>
                <c:pt idx="43767">
                  <c:v>1.1035490765337836</c:v>
                </c:pt>
                <c:pt idx="43768">
                  <c:v>1.1014786521364113</c:v>
                </c:pt>
                <c:pt idx="43769">
                  <c:v>1.102750519109672</c:v>
                </c:pt>
                <c:pt idx="43770">
                  <c:v>1.1045510644862697</c:v>
                </c:pt>
                <c:pt idx="43771">
                  <c:v>1.1040943167048929</c:v>
                </c:pt>
                <c:pt idx="43772">
                  <c:v>1.1031841922035064</c:v>
                </c:pt>
                <c:pt idx="43773">
                  <c:v>1.1026114964498286</c:v>
                </c:pt>
                <c:pt idx="43774">
                  <c:v>1.1041861611108419</c:v>
                </c:pt>
                <c:pt idx="43775">
                  <c:v>1.1032120265550391</c:v>
                </c:pt>
                <c:pt idx="43776">
                  <c:v>1.1031785920300343</c:v>
                </c:pt>
                <c:pt idx="43777">
                  <c:v>1.1033709853572575</c:v>
                </c:pt>
                <c:pt idx="43778">
                  <c:v>1.1034973065395912</c:v>
                </c:pt>
                <c:pt idx="43779">
                  <c:v>1.101948201027636</c:v>
                </c:pt>
                <c:pt idx="43780">
                  <c:v>1.1025346398522125</c:v>
                </c:pt>
                <c:pt idx="43781">
                  <c:v>1.1018547221505979</c:v>
                </c:pt>
                <c:pt idx="43782">
                  <c:v>1.1019713291698487</c:v>
                </c:pt>
                <c:pt idx="43783">
                  <c:v>1.1037090417631328</c:v>
                </c:pt>
                <c:pt idx="43784">
                  <c:v>1.1032083110158823</c:v>
                </c:pt>
                <c:pt idx="43785">
                  <c:v>1.1027577358250333</c:v>
                </c:pt>
                <c:pt idx="43786">
                  <c:v>1.1027523457944926</c:v>
                </c:pt>
                <c:pt idx="43787">
                  <c:v>1.1020812313295931</c:v>
                </c:pt>
                <c:pt idx="43788">
                  <c:v>1.1041484665084886</c:v>
                </c:pt>
                <c:pt idx="43789">
                  <c:v>1.1042694807587936</c:v>
                </c:pt>
                <c:pt idx="43790">
                  <c:v>1.1027507949493767</c:v>
                </c:pt>
                <c:pt idx="43791">
                  <c:v>1.1036709242955793</c:v>
                </c:pt>
                <c:pt idx="43792">
                  <c:v>1.1036223779470273</c:v>
                </c:pt>
                <c:pt idx="43793">
                  <c:v>1.1029865409292219</c:v>
                </c:pt>
                <c:pt idx="43794">
                  <c:v>1.1025848121648978</c:v>
                </c:pt>
                <c:pt idx="43795">
                  <c:v>1.1036714095251325</c:v>
                </c:pt>
                <c:pt idx="43796">
                  <c:v>1.103244510619479</c:v>
                </c:pt>
                <c:pt idx="43797">
                  <c:v>1.1034733007709974</c:v>
                </c:pt>
                <c:pt idx="43798">
                  <c:v>1.1016837548967859</c:v>
                </c:pt>
                <c:pt idx="43799">
                  <c:v>1.1034818327554936</c:v>
                </c:pt>
                <c:pt idx="43800">
                  <c:v>1.1027724327847488</c:v>
                </c:pt>
                <c:pt idx="43801">
                  <c:v>1.1032054542156722</c:v>
                </c:pt>
                <c:pt idx="43802">
                  <c:v>1.1028331868876109</c:v>
                </c:pt>
                <c:pt idx="43803">
                  <c:v>1.1035757059689826</c:v>
                </c:pt>
                <c:pt idx="43804">
                  <c:v>1.1027996361116805</c:v>
                </c:pt>
                <c:pt idx="43805">
                  <c:v>1.1026170595948068</c:v>
                </c:pt>
                <c:pt idx="43806">
                  <c:v>1.1042371463599552</c:v>
                </c:pt>
                <c:pt idx="43807">
                  <c:v>1.1034459861085912</c:v>
                </c:pt>
                <c:pt idx="43808">
                  <c:v>1.102779774247282</c:v>
                </c:pt>
                <c:pt idx="43809">
                  <c:v>1.1041322092926573</c:v>
                </c:pt>
                <c:pt idx="43810">
                  <c:v>1.1034221597071145</c:v>
                </c:pt>
                <c:pt idx="43811">
                  <c:v>1.1029594393282773</c:v>
                </c:pt>
                <c:pt idx="43812">
                  <c:v>1.1028808180494161</c:v>
                </c:pt>
                <c:pt idx="43813">
                  <c:v>1.1035499596123943</c:v>
                </c:pt>
                <c:pt idx="43814">
                  <c:v>1.1036309865957972</c:v>
                </c:pt>
                <c:pt idx="43815">
                  <c:v>1.1017358084218163</c:v>
                </c:pt>
                <c:pt idx="43816">
                  <c:v>1.1027199878619445</c:v>
                </c:pt>
                <c:pt idx="43817">
                  <c:v>1.1021423048734529</c:v>
                </c:pt>
                <c:pt idx="43818">
                  <c:v>1.1020546739601387</c:v>
                </c:pt>
                <c:pt idx="43819">
                  <c:v>1.1026036417605056</c:v>
                </c:pt>
                <c:pt idx="43820">
                  <c:v>1.1031589458092768</c:v>
                </c:pt>
                <c:pt idx="43821">
                  <c:v>1.1031074176317175</c:v>
                </c:pt>
                <c:pt idx="43822">
                  <c:v>1.1028783711442343</c:v>
                </c:pt>
                <c:pt idx="43823">
                  <c:v>1.1032258414319511</c:v>
                </c:pt>
                <c:pt idx="43824">
                  <c:v>1.1025214487068453</c:v>
                </c:pt>
                <c:pt idx="43825">
                  <c:v>1.1034829196139606</c:v>
                </c:pt>
                <c:pt idx="43826">
                  <c:v>1.1030085635619322</c:v>
                </c:pt>
                <c:pt idx="43827">
                  <c:v>1.1038185089922026</c:v>
                </c:pt>
                <c:pt idx="43828">
                  <c:v>1.1034584576042996</c:v>
                </c:pt>
                <c:pt idx="43829">
                  <c:v>1.1023161380628748</c:v>
                </c:pt>
                <c:pt idx="43830">
                  <c:v>1.1029332688614206</c:v>
                </c:pt>
                <c:pt idx="43831">
                  <c:v>1.1027344574760445</c:v>
                </c:pt>
                <c:pt idx="43832">
                  <c:v>1.102508076561161</c:v>
                </c:pt>
                <c:pt idx="43833">
                  <c:v>1.1036448433179116</c:v>
                </c:pt>
                <c:pt idx="43834">
                  <c:v>1.102742190093563</c:v>
                </c:pt>
                <c:pt idx="43835">
                  <c:v>1.1036976267531309</c:v>
                </c:pt>
                <c:pt idx="43836">
                  <c:v>1.1031892097373805</c:v>
                </c:pt>
                <c:pt idx="43837">
                  <c:v>1.1029388104053708</c:v>
                </c:pt>
                <c:pt idx="43838">
                  <c:v>1.1018573150153399</c:v>
                </c:pt>
                <c:pt idx="43839">
                  <c:v>1.1032405161458556</c:v>
                </c:pt>
                <c:pt idx="43840">
                  <c:v>1.1032427560530498</c:v>
                </c:pt>
                <c:pt idx="43841">
                  <c:v>1.1030796362016684</c:v>
                </c:pt>
                <c:pt idx="43842">
                  <c:v>1.1036040524660884</c:v>
                </c:pt>
                <c:pt idx="43843">
                  <c:v>1.1035923548670039</c:v>
                </c:pt>
                <c:pt idx="43844">
                  <c:v>1.1026930964004558</c:v>
                </c:pt>
                <c:pt idx="43845">
                  <c:v>1.102897209808275</c:v>
                </c:pt>
                <c:pt idx="43846">
                  <c:v>1.1031158648246819</c:v>
                </c:pt>
                <c:pt idx="43847">
                  <c:v>1.1031149712879968</c:v>
                </c:pt>
                <c:pt idx="43848">
                  <c:v>1.1036803469510044</c:v>
                </c:pt>
                <c:pt idx="43849">
                  <c:v>1.1044541570245887</c:v>
                </c:pt>
                <c:pt idx="43850">
                  <c:v>1.1044397967479191</c:v>
                </c:pt>
                <c:pt idx="43851">
                  <c:v>1.1025569225982006</c:v>
                </c:pt>
                <c:pt idx="43852">
                  <c:v>1.1043637507926272</c:v>
                </c:pt>
                <c:pt idx="43853">
                  <c:v>1.1037938860390539</c:v>
                </c:pt>
                <c:pt idx="43854">
                  <c:v>1.1021452159743397</c:v>
                </c:pt>
                <c:pt idx="43855">
                  <c:v>1.1034382167892585</c:v>
                </c:pt>
                <c:pt idx="43856">
                  <c:v>1.1032554576012161</c:v>
                </c:pt>
                <c:pt idx="43857">
                  <c:v>1.1027266380630065</c:v>
                </c:pt>
                <c:pt idx="43858">
                  <c:v>1.1035873571744941</c:v>
                </c:pt>
                <c:pt idx="43859">
                  <c:v>1.1027928317437126</c:v>
                </c:pt>
                <c:pt idx="43860">
                  <c:v>1.1023531191589835</c:v>
                </c:pt>
                <c:pt idx="43861">
                  <c:v>1.1029274331906735</c:v>
                </c:pt>
                <c:pt idx="43862">
                  <c:v>1.1035225270723505</c:v>
                </c:pt>
                <c:pt idx="43863">
                  <c:v>1.1016459337596742</c:v>
                </c:pt>
                <c:pt idx="43864">
                  <c:v>1.1042118443677409</c:v>
                </c:pt>
                <c:pt idx="43865">
                  <c:v>1.1044087514628487</c:v>
                </c:pt>
                <c:pt idx="43866">
                  <c:v>1.1023287682133154</c:v>
                </c:pt>
                <c:pt idx="43867">
                  <c:v>1.1037144643055827</c:v>
                </c:pt>
                <c:pt idx="43868">
                  <c:v>1.1042703027940439</c:v>
                </c:pt>
                <c:pt idx="43869">
                  <c:v>1.1032927583296965</c:v>
                </c:pt>
                <c:pt idx="43870">
                  <c:v>1.1019302910572006</c:v>
                </c:pt>
                <c:pt idx="43871">
                  <c:v>1.1022828653896617</c:v>
                </c:pt>
                <c:pt idx="43872">
                  <c:v>1.1035299363314133</c:v>
                </c:pt>
                <c:pt idx="43873">
                  <c:v>1.1023621380470641</c:v>
                </c:pt>
                <c:pt idx="43874">
                  <c:v>1.1028745310393615</c:v>
                </c:pt>
                <c:pt idx="43875">
                  <c:v>1.1033158752972261</c:v>
                </c:pt>
                <c:pt idx="43876">
                  <c:v>1.102642048152249</c:v>
                </c:pt>
                <c:pt idx="43877">
                  <c:v>1.1031924564715043</c:v>
                </c:pt>
                <c:pt idx="43878">
                  <c:v>1.1029283397996508</c:v>
                </c:pt>
                <c:pt idx="43879">
                  <c:v>1.1037950271707326</c:v>
                </c:pt>
                <c:pt idx="43880">
                  <c:v>1.1026701421408005</c:v>
                </c:pt>
                <c:pt idx="43881">
                  <c:v>1.1029323004413933</c:v>
                </c:pt>
                <c:pt idx="43882">
                  <c:v>1.1040248538346125</c:v>
                </c:pt>
                <c:pt idx="43883">
                  <c:v>1.104794307727391</c:v>
                </c:pt>
                <c:pt idx="43884">
                  <c:v>1.1026250380401641</c:v>
                </c:pt>
                <c:pt idx="43885">
                  <c:v>1.1033617034681296</c:v>
                </c:pt>
                <c:pt idx="43886">
                  <c:v>1.1031395056922535</c:v>
                </c:pt>
                <c:pt idx="43887">
                  <c:v>1.1030538357839443</c:v>
                </c:pt>
                <c:pt idx="43888">
                  <c:v>1.1027675332987903</c:v>
                </c:pt>
                <c:pt idx="43889">
                  <c:v>1.1026912254475283</c:v>
                </c:pt>
                <c:pt idx="43890">
                  <c:v>1.1037932094091323</c:v>
                </c:pt>
                <c:pt idx="43891">
                  <c:v>1.1023373910781991</c:v>
                </c:pt>
                <c:pt idx="43892">
                  <c:v>1.1032169847145294</c:v>
                </c:pt>
                <c:pt idx="43893">
                  <c:v>1.1036215223721642</c:v>
                </c:pt>
                <c:pt idx="43894">
                  <c:v>1.1036671086297958</c:v>
                </c:pt>
                <c:pt idx="43895">
                  <c:v>1.1029432424006183</c:v>
                </c:pt>
                <c:pt idx="43896">
                  <c:v>1.1034117061477575</c:v>
                </c:pt>
                <c:pt idx="43897">
                  <c:v>1.1027577358250333</c:v>
                </c:pt>
                <c:pt idx="43898">
                  <c:v>1.1020126000225214</c:v>
                </c:pt>
                <c:pt idx="43899">
                  <c:v>1.1022166170097509</c:v>
                </c:pt>
                <c:pt idx="43900">
                  <c:v>1.1035810457438906</c:v>
                </c:pt>
                <c:pt idx="43901">
                  <c:v>1.1032562365218006</c:v>
                </c:pt>
                <c:pt idx="43902">
                  <c:v>1.1029352092334497</c:v>
                </c:pt>
                <c:pt idx="43903">
                  <c:v>1.1033427735955215</c:v>
                </c:pt>
                <c:pt idx="43904">
                  <c:v>1.1026364356552343</c:v>
                </c:pt>
                <c:pt idx="43905">
                  <c:v>1.1030865158224219</c:v>
                </c:pt>
                <c:pt idx="43906">
                  <c:v>1.1040542372421833</c:v>
                </c:pt>
                <c:pt idx="43907">
                  <c:v>1.1038730748279777</c:v>
                </c:pt>
                <c:pt idx="43908">
                  <c:v>1.1031829615351794</c:v>
                </c:pt>
                <c:pt idx="43909">
                  <c:v>1.1026316377471117</c:v>
                </c:pt>
                <c:pt idx="43910">
                  <c:v>1.1032548898720198</c:v>
                </c:pt>
                <c:pt idx="43911">
                  <c:v>1.1030097029974371</c:v>
                </c:pt>
                <c:pt idx="43912">
                  <c:v>1.1025889018834083</c:v>
                </c:pt>
                <c:pt idx="43913">
                  <c:v>1.1019547065301611</c:v>
                </c:pt>
                <c:pt idx="43914">
                  <c:v>1.1033262903487739</c:v>
                </c:pt>
                <c:pt idx="43915">
                  <c:v>1.1043108776476425</c:v>
                </c:pt>
                <c:pt idx="43916">
                  <c:v>1.103865345571319</c:v>
                </c:pt>
                <c:pt idx="43917">
                  <c:v>1.1025974331515684</c:v>
                </c:pt>
                <c:pt idx="43918">
                  <c:v>1.1022019356947608</c:v>
                </c:pt>
                <c:pt idx="43919">
                  <c:v>1.1037062180538963</c:v>
                </c:pt>
                <c:pt idx="43920">
                  <c:v>1.103152604513622</c:v>
                </c:pt>
                <c:pt idx="43921">
                  <c:v>1.1036073880923403</c:v>
                </c:pt>
                <c:pt idx="43922">
                  <c:v>1.1032089325837371</c:v>
                </c:pt>
                <c:pt idx="43923">
                  <c:v>1.103498988618058</c:v>
                </c:pt>
                <c:pt idx="43924">
                  <c:v>1.1028617379674617</c:v>
                </c:pt>
                <c:pt idx="43925">
                  <c:v>1.1031610585935192</c:v>
                </c:pt>
                <c:pt idx="43926">
                  <c:v>1.1022687023438416</c:v>
                </c:pt>
                <c:pt idx="43927">
                  <c:v>1.1032424402733985</c:v>
                </c:pt>
                <c:pt idx="43928">
                  <c:v>1.1023265082027356</c:v>
                </c:pt>
                <c:pt idx="43929">
                  <c:v>1.1036425342661305</c:v>
                </c:pt>
                <c:pt idx="43930">
                  <c:v>1.1034160247430724</c:v>
                </c:pt>
                <c:pt idx="43931">
                  <c:v>1.1035951205701444</c:v>
                </c:pt>
                <c:pt idx="43932">
                  <c:v>1.101986983611468</c:v>
                </c:pt>
                <c:pt idx="43933">
                  <c:v>1.1023133613581775</c:v>
                </c:pt>
                <c:pt idx="43934">
                  <c:v>1.1018381613714974</c:v>
                </c:pt>
                <c:pt idx="43935">
                  <c:v>1.1041422667389507</c:v>
                </c:pt>
                <c:pt idx="43936">
                  <c:v>1.1021460421511902</c:v>
                </c:pt>
                <c:pt idx="43937">
                  <c:v>1.1042290559677692</c:v>
                </c:pt>
                <c:pt idx="43938">
                  <c:v>1.1034018639278145</c:v>
                </c:pt>
                <c:pt idx="43939">
                  <c:v>1.1034374134078981</c:v>
                </c:pt>
                <c:pt idx="43940">
                  <c:v>1.1024087516883734</c:v>
                </c:pt>
                <c:pt idx="43941">
                  <c:v>1.1040851747975708</c:v>
                </c:pt>
                <c:pt idx="43942">
                  <c:v>1.1036115030173488</c:v>
                </c:pt>
                <c:pt idx="43943">
                  <c:v>1.1028395190863494</c:v>
                </c:pt>
                <c:pt idx="43944">
                  <c:v>1.1026869700461006</c:v>
                </c:pt>
                <c:pt idx="43945">
                  <c:v>1.103551653212729</c:v>
                </c:pt>
                <c:pt idx="43946">
                  <c:v>1.1031465997241741</c:v>
                </c:pt>
                <c:pt idx="43947">
                  <c:v>1.1031022419748739</c:v>
                </c:pt>
                <c:pt idx="43948">
                  <c:v>1.1026725907421109</c:v>
                </c:pt>
                <c:pt idx="43949">
                  <c:v>1.104634182574086</c:v>
                </c:pt>
                <c:pt idx="43950">
                  <c:v>1.1033503316967255</c:v>
                </c:pt>
                <c:pt idx="43951">
                  <c:v>1.1043304687514566</c:v>
                </c:pt>
                <c:pt idx="43952">
                  <c:v>1.1047554522125491</c:v>
                </c:pt>
                <c:pt idx="43953">
                  <c:v>1.1032062633619704</c:v>
                </c:pt>
                <c:pt idx="43954">
                  <c:v>1.1026749553226141</c:v>
                </c:pt>
                <c:pt idx="43955">
                  <c:v>1.1024130042672999</c:v>
                </c:pt>
                <c:pt idx="43956">
                  <c:v>1.1029950383324596</c:v>
                </c:pt>
                <c:pt idx="43957">
                  <c:v>1.10358081670376</c:v>
                </c:pt>
                <c:pt idx="43958">
                  <c:v>1.1027272728811859</c:v>
                </c:pt>
                <c:pt idx="43959">
                  <c:v>1.1024510780542163</c:v>
                </c:pt>
                <c:pt idx="43960">
                  <c:v>1.1031172343255617</c:v>
                </c:pt>
                <c:pt idx="43961">
                  <c:v>1.102888186622071</c:v>
                </c:pt>
                <c:pt idx="43962">
                  <c:v>1.1035069319450592</c:v>
                </c:pt>
                <c:pt idx="43963">
                  <c:v>1.1031205151937216</c:v>
                </c:pt>
                <c:pt idx="43964">
                  <c:v>1.1026300480695632</c:v>
                </c:pt>
                <c:pt idx="43965">
                  <c:v>1.1040112235795454</c:v>
                </c:pt>
                <c:pt idx="43966">
                  <c:v>1.102789726375881</c:v>
                </c:pt>
                <c:pt idx="43967">
                  <c:v>1.1025994045309546</c:v>
                </c:pt>
                <c:pt idx="43968">
                  <c:v>1.1039144068234596</c:v>
                </c:pt>
                <c:pt idx="43969">
                  <c:v>1.1046812238469352</c:v>
                </c:pt>
                <c:pt idx="43970">
                  <c:v>1.1033234280047</c:v>
                </c:pt>
                <c:pt idx="43971">
                  <c:v>1.1033919858111241</c:v>
                </c:pt>
                <c:pt idx="43972">
                  <c:v>1.1042958470756896</c:v>
                </c:pt>
                <c:pt idx="43973">
                  <c:v>1.1029928839278076</c:v>
                </c:pt>
                <c:pt idx="43974">
                  <c:v>1.1029996296711719</c:v>
                </c:pt>
                <c:pt idx="43975">
                  <c:v>1.1023514913681411</c:v>
                </c:pt>
                <c:pt idx="43976">
                  <c:v>1.1038566999053492</c:v>
                </c:pt>
                <c:pt idx="43977">
                  <c:v>1.1040194338434837</c:v>
                </c:pt>
                <c:pt idx="43978">
                  <c:v>1.1030700440434686</c:v>
                </c:pt>
                <c:pt idx="43979">
                  <c:v>1.1023284839541929</c:v>
                </c:pt>
                <c:pt idx="43980">
                  <c:v>1.104748166582245</c:v>
                </c:pt>
                <c:pt idx="43981">
                  <c:v>1.1039724140127356</c:v>
                </c:pt>
                <c:pt idx="43982">
                  <c:v>1.1031841659460737</c:v>
                </c:pt>
                <c:pt idx="43983">
                  <c:v>1.1036837942147342</c:v>
                </c:pt>
                <c:pt idx="43984">
                  <c:v>1.1037317922848484</c:v>
                </c:pt>
                <c:pt idx="43985">
                  <c:v>1.1038782962435989</c:v>
                </c:pt>
                <c:pt idx="43986">
                  <c:v>1.1028808319209118</c:v>
                </c:pt>
                <c:pt idx="43987">
                  <c:v>1.1024510607123414</c:v>
                </c:pt>
                <c:pt idx="43988">
                  <c:v>1.1038869110713854</c:v>
                </c:pt>
                <c:pt idx="43989">
                  <c:v>1.1037185821708015</c:v>
                </c:pt>
                <c:pt idx="43990">
                  <c:v>1.1032755664652503</c:v>
                </c:pt>
                <c:pt idx="43991">
                  <c:v>1.1029880486854502</c:v>
                </c:pt>
                <c:pt idx="43992">
                  <c:v>1.101471781716497</c:v>
                </c:pt>
                <c:pt idx="43993">
                  <c:v>1.1032783672744895</c:v>
                </c:pt>
                <c:pt idx="43994">
                  <c:v>1.1030004999112077</c:v>
                </c:pt>
                <c:pt idx="43995">
                  <c:v>1.1023234402079722</c:v>
                </c:pt>
                <c:pt idx="43996">
                  <c:v>1.1030690741832418</c:v>
                </c:pt>
                <c:pt idx="43997">
                  <c:v>1.1045400269319323</c:v>
                </c:pt>
                <c:pt idx="43998">
                  <c:v>1.1026701421408005</c:v>
                </c:pt>
                <c:pt idx="43999">
                  <c:v>1.1030335970586584</c:v>
                </c:pt>
                <c:pt idx="44000">
                  <c:v>1.1032776245472438</c:v>
                </c:pt>
                <c:pt idx="44001">
                  <c:v>1.1023717995482982</c:v>
                </c:pt>
                <c:pt idx="44002">
                  <c:v>1.103879747453804</c:v>
                </c:pt>
                <c:pt idx="44003">
                  <c:v>1.1025666499675044</c:v>
                </c:pt>
                <c:pt idx="44004">
                  <c:v>1.1029065387691039</c:v>
                </c:pt>
                <c:pt idx="44005">
                  <c:v>1.1030689049306497</c:v>
                </c:pt>
                <c:pt idx="44006">
                  <c:v>1.1029914050243252</c:v>
                </c:pt>
                <c:pt idx="44007">
                  <c:v>1.1025456194498593</c:v>
                </c:pt>
                <c:pt idx="44008">
                  <c:v>1.1033255349093047</c:v>
                </c:pt>
                <c:pt idx="44009">
                  <c:v>1.1034427020576052</c:v>
                </c:pt>
                <c:pt idx="44010">
                  <c:v>1.1039056719106908</c:v>
                </c:pt>
                <c:pt idx="44011">
                  <c:v>1.1040174549258657</c:v>
                </c:pt>
                <c:pt idx="44012">
                  <c:v>1.1040957614596649</c:v>
                </c:pt>
                <c:pt idx="44013">
                  <c:v>1.1027537445658688</c:v>
                </c:pt>
                <c:pt idx="44014">
                  <c:v>1.1029825381969007</c:v>
                </c:pt>
                <c:pt idx="44015">
                  <c:v>1.1048571858895155</c:v>
                </c:pt>
                <c:pt idx="44016">
                  <c:v>1.1025792690546981</c:v>
                </c:pt>
                <c:pt idx="44017">
                  <c:v>1.1023872854082701</c:v>
                </c:pt>
                <c:pt idx="44018">
                  <c:v>1.103416975010405</c:v>
                </c:pt>
                <c:pt idx="44019">
                  <c:v>1.1030036719843022</c:v>
                </c:pt>
                <c:pt idx="44020">
                  <c:v>1.1033593989347836</c:v>
                </c:pt>
                <c:pt idx="44021">
                  <c:v>1.1034540487671438</c:v>
                </c:pt>
                <c:pt idx="44022">
                  <c:v>1.1028992170949119</c:v>
                </c:pt>
                <c:pt idx="44023">
                  <c:v>1.1026060776768842</c:v>
                </c:pt>
                <c:pt idx="44024">
                  <c:v>1.1033336758182357</c:v>
                </c:pt>
                <c:pt idx="44025">
                  <c:v>1.1031786709204219</c:v>
                </c:pt>
                <c:pt idx="44026">
                  <c:v>1.1030931359647824</c:v>
                </c:pt>
                <c:pt idx="44027">
                  <c:v>1.1019979560015982</c:v>
                </c:pt>
                <c:pt idx="44028">
                  <c:v>1.1031398348367716</c:v>
                </c:pt>
                <c:pt idx="44029">
                  <c:v>1.1027625081792356</c:v>
                </c:pt>
                <c:pt idx="44030">
                  <c:v>1.1035579799997459</c:v>
                </c:pt>
                <c:pt idx="44031">
                  <c:v>1.1026550154945698</c:v>
                </c:pt>
                <c:pt idx="44032">
                  <c:v>1.1043140041462507</c:v>
                </c:pt>
                <c:pt idx="44033">
                  <c:v>1.1031596354135385</c:v>
                </c:pt>
                <c:pt idx="44034">
                  <c:v>1.1029604275932583</c:v>
                </c:pt>
                <c:pt idx="44035">
                  <c:v>1.1030611150453196</c:v>
                </c:pt>
                <c:pt idx="44036">
                  <c:v>1.1027757753348162</c:v>
                </c:pt>
                <c:pt idx="44037">
                  <c:v>1.1017023462550934</c:v>
                </c:pt>
                <c:pt idx="44038">
                  <c:v>1.1027379140919999</c:v>
                </c:pt>
                <c:pt idx="44039">
                  <c:v>1.1010615249833109</c:v>
                </c:pt>
                <c:pt idx="44040">
                  <c:v>1.1014816249578148</c:v>
                </c:pt>
                <c:pt idx="44041">
                  <c:v>1.1023563830632979</c:v>
                </c:pt>
                <c:pt idx="44042">
                  <c:v>1.103240089367058</c:v>
                </c:pt>
                <c:pt idx="44043">
                  <c:v>1.1037282951631033</c:v>
                </c:pt>
                <c:pt idx="44044">
                  <c:v>1.1034086828680023</c:v>
                </c:pt>
                <c:pt idx="44045">
                  <c:v>1.102966792731501</c:v>
                </c:pt>
                <c:pt idx="44046">
                  <c:v>1.1034252957130932</c:v>
                </c:pt>
                <c:pt idx="44047">
                  <c:v>1.103418881125156</c:v>
                </c:pt>
                <c:pt idx="44048">
                  <c:v>1.102102050770507</c:v>
                </c:pt>
                <c:pt idx="44049">
                  <c:v>1.1026166122484073</c:v>
                </c:pt>
                <c:pt idx="44050">
                  <c:v>1.1034828061472475</c:v>
                </c:pt>
                <c:pt idx="44051">
                  <c:v>1.1028362061262782</c:v>
                </c:pt>
                <c:pt idx="44052">
                  <c:v>1.1036598421163539</c:v>
                </c:pt>
                <c:pt idx="44053">
                  <c:v>1.1029019292005546</c:v>
                </c:pt>
                <c:pt idx="44054">
                  <c:v>1.1042271949320359</c:v>
                </c:pt>
                <c:pt idx="44055">
                  <c:v>1.1022247849223474</c:v>
                </c:pt>
                <c:pt idx="44056">
                  <c:v>1.1033416297380982</c:v>
                </c:pt>
                <c:pt idx="44057">
                  <c:v>1.1039075289014528</c:v>
                </c:pt>
                <c:pt idx="44058">
                  <c:v>1.1035575350407436</c:v>
                </c:pt>
                <c:pt idx="44059">
                  <c:v>1.1033126682714975</c:v>
                </c:pt>
                <c:pt idx="44060">
                  <c:v>1.1027445227562485</c:v>
                </c:pt>
                <c:pt idx="44061">
                  <c:v>1.1021910675595377</c:v>
                </c:pt>
                <c:pt idx="44062">
                  <c:v>1.1024234411487577</c:v>
                </c:pt>
                <c:pt idx="44063">
                  <c:v>1.1029653693281636</c:v>
                </c:pt>
                <c:pt idx="44064">
                  <c:v>1.1023677408132142</c:v>
                </c:pt>
                <c:pt idx="44065">
                  <c:v>1.1031104537671264</c:v>
                </c:pt>
                <c:pt idx="44066">
                  <c:v>1.101665070462464</c:v>
                </c:pt>
                <c:pt idx="44067">
                  <c:v>1.1034023792542429</c:v>
                </c:pt>
                <c:pt idx="44068">
                  <c:v>1.1030994658545692</c:v>
                </c:pt>
                <c:pt idx="44069">
                  <c:v>1.1037021072059054</c:v>
                </c:pt>
                <c:pt idx="44070">
                  <c:v>1.1031407665412016</c:v>
                </c:pt>
                <c:pt idx="44071">
                  <c:v>1.1030449114453429</c:v>
                </c:pt>
                <c:pt idx="44072">
                  <c:v>1.1034320719749942</c:v>
                </c:pt>
                <c:pt idx="44073">
                  <c:v>1.1033018978101201</c:v>
                </c:pt>
                <c:pt idx="44074">
                  <c:v>1.103008045777067</c:v>
                </c:pt>
                <c:pt idx="44075">
                  <c:v>1.1019714761554522</c:v>
                </c:pt>
                <c:pt idx="44076">
                  <c:v>1.1040444687754023</c:v>
                </c:pt>
                <c:pt idx="44077">
                  <c:v>1.1036953471430329</c:v>
                </c:pt>
                <c:pt idx="44078">
                  <c:v>1.1038868279278178</c:v>
                </c:pt>
                <c:pt idx="44079">
                  <c:v>1.1032806991556807</c:v>
                </c:pt>
                <c:pt idx="44080">
                  <c:v>1.1049558296823994</c:v>
                </c:pt>
                <c:pt idx="44081">
                  <c:v>1.1031623918881646</c:v>
                </c:pt>
                <c:pt idx="44082">
                  <c:v>1.1027349045781623</c:v>
                </c:pt>
                <c:pt idx="44083">
                  <c:v>1.1026210336260409</c:v>
                </c:pt>
                <c:pt idx="44084">
                  <c:v>1.1025271839954596</c:v>
                </c:pt>
                <c:pt idx="44085">
                  <c:v>1.104531871894155</c:v>
                </c:pt>
                <c:pt idx="44086">
                  <c:v>1.1036800131674578</c:v>
                </c:pt>
                <c:pt idx="44087">
                  <c:v>1.1038167220256512</c:v>
                </c:pt>
                <c:pt idx="44088">
                  <c:v>1.1030541875922604</c:v>
                </c:pt>
                <c:pt idx="44089">
                  <c:v>1.1027542064520932</c:v>
                </c:pt>
                <c:pt idx="44090">
                  <c:v>1.1031783631450109</c:v>
                </c:pt>
                <c:pt idx="44091">
                  <c:v>1.1037098410648565</c:v>
                </c:pt>
                <c:pt idx="44092">
                  <c:v>1.1036758410863003</c:v>
                </c:pt>
                <c:pt idx="44093">
                  <c:v>1.1033357594490205</c:v>
                </c:pt>
                <c:pt idx="44094">
                  <c:v>1.1037869586252864</c:v>
                </c:pt>
                <c:pt idx="44095">
                  <c:v>1.1034442019714281</c:v>
                </c:pt>
                <c:pt idx="44096">
                  <c:v>1.1035823781442031</c:v>
                </c:pt>
                <c:pt idx="44097">
                  <c:v>1.1026073155090348</c:v>
                </c:pt>
                <c:pt idx="44098">
                  <c:v>1.1038978893783538</c:v>
                </c:pt>
                <c:pt idx="44099">
                  <c:v>1.1039229141396412</c:v>
                </c:pt>
                <c:pt idx="44100">
                  <c:v>1.103299426961498</c:v>
                </c:pt>
                <c:pt idx="44101">
                  <c:v>1.1038806857381176</c:v>
                </c:pt>
                <c:pt idx="44102">
                  <c:v>1.104046904764002</c:v>
                </c:pt>
                <c:pt idx="44103">
                  <c:v>1.1037751533265592</c:v>
                </c:pt>
                <c:pt idx="44104">
                  <c:v>1.1032888097117086</c:v>
                </c:pt>
                <c:pt idx="44105">
                  <c:v>1.1027114565778322</c:v>
                </c:pt>
                <c:pt idx="44106">
                  <c:v>1.1022392773698615</c:v>
                </c:pt>
                <c:pt idx="44107">
                  <c:v>1.1030191298452008</c:v>
                </c:pt>
                <c:pt idx="44108">
                  <c:v>1.1028539750550812</c:v>
                </c:pt>
                <c:pt idx="44109">
                  <c:v>1.103431203140115</c:v>
                </c:pt>
                <c:pt idx="44110">
                  <c:v>1.1037263564599231</c:v>
                </c:pt>
                <c:pt idx="44111">
                  <c:v>1.1032394426264576</c:v>
                </c:pt>
                <c:pt idx="44112">
                  <c:v>1.1030966961070179</c:v>
                </c:pt>
                <c:pt idx="44113">
                  <c:v>1.1040163633378635</c:v>
                </c:pt>
                <c:pt idx="44114">
                  <c:v>1.1028422539018798</c:v>
                </c:pt>
                <c:pt idx="44115">
                  <c:v>1.1032100737647732</c:v>
                </c:pt>
                <c:pt idx="44116">
                  <c:v>1.1044659329042794</c:v>
                </c:pt>
                <c:pt idx="44117">
                  <c:v>1.1027673009209098</c:v>
                </c:pt>
                <c:pt idx="44118">
                  <c:v>1.1043590979140303</c:v>
                </c:pt>
                <c:pt idx="44119">
                  <c:v>1.1027975513347403</c:v>
                </c:pt>
                <c:pt idx="44120">
                  <c:v>1.1037266939833625</c:v>
                </c:pt>
                <c:pt idx="44121">
                  <c:v>1.102775830655782</c:v>
                </c:pt>
                <c:pt idx="44122">
                  <c:v>1.1029240448822237</c:v>
                </c:pt>
                <c:pt idx="44123">
                  <c:v>1.1024588977249927</c:v>
                </c:pt>
                <c:pt idx="44124">
                  <c:v>1.1021150996707403</c:v>
                </c:pt>
                <c:pt idx="44125">
                  <c:v>1.1027367266153332</c:v>
                </c:pt>
                <c:pt idx="44126">
                  <c:v>1.1030584889184978</c:v>
                </c:pt>
                <c:pt idx="44127">
                  <c:v>1.1022349387831851</c:v>
                </c:pt>
                <c:pt idx="44128">
                  <c:v>1.1027966387942545</c:v>
                </c:pt>
                <c:pt idx="44129">
                  <c:v>1.1023861216138555</c:v>
                </c:pt>
                <c:pt idx="44130">
                  <c:v>1.1022628965590011</c:v>
                </c:pt>
                <c:pt idx="44131">
                  <c:v>1.1042879709636422</c:v>
                </c:pt>
                <c:pt idx="44132">
                  <c:v>1.1028810837454088</c:v>
                </c:pt>
                <c:pt idx="44133">
                  <c:v>1.1027058154802287</c:v>
                </c:pt>
                <c:pt idx="44134">
                  <c:v>1.1042030362796253</c:v>
                </c:pt>
                <c:pt idx="44135">
                  <c:v>1.1034428713144948</c:v>
                </c:pt>
                <c:pt idx="44136">
                  <c:v>1.1028759246822712</c:v>
                </c:pt>
                <c:pt idx="44137">
                  <c:v>1.1032263655525301</c:v>
                </c:pt>
                <c:pt idx="44138">
                  <c:v>1.1038082807341032</c:v>
                </c:pt>
                <c:pt idx="44139">
                  <c:v>1.103227151445578</c:v>
                </c:pt>
                <c:pt idx="44140">
                  <c:v>1.1021788289397214</c:v>
                </c:pt>
                <c:pt idx="44141">
                  <c:v>1.1035548900722878</c:v>
                </c:pt>
                <c:pt idx="44142">
                  <c:v>1.1032377319644515</c:v>
                </c:pt>
                <c:pt idx="44143">
                  <c:v>1.1028301707998232</c:v>
                </c:pt>
                <c:pt idx="44144">
                  <c:v>1.1031593562150901</c:v>
                </c:pt>
                <c:pt idx="44145">
                  <c:v>1.1029203823935936</c:v>
                </c:pt>
                <c:pt idx="44146">
                  <c:v>1.1042084649977237</c:v>
                </c:pt>
                <c:pt idx="44147">
                  <c:v>1.1015882948581361</c:v>
                </c:pt>
                <c:pt idx="44148">
                  <c:v>1.1024279834694806</c:v>
                </c:pt>
                <c:pt idx="44149">
                  <c:v>1.1028082940900177</c:v>
                </c:pt>
                <c:pt idx="44150">
                  <c:v>1.1037533895160001</c:v>
                </c:pt>
                <c:pt idx="44151">
                  <c:v>1.1029314328759934</c:v>
                </c:pt>
                <c:pt idx="44152">
                  <c:v>1.1032288908938006</c:v>
                </c:pt>
                <c:pt idx="44153">
                  <c:v>1.1028053430885181</c:v>
                </c:pt>
                <c:pt idx="44154">
                  <c:v>1.1043126026350447</c:v>
                </c:pt>
                <c:pt idx="44155">
                  <c:v>1.1041820094731547</c:v>
                </c:pt>
                <c:pt idx="44156">
                  <c:v>1.1038539781720123</c:v>
                </c:pt>
                <c:pt idx="44157">
                  <c:v>1.1020719671126964</c:v>
                </c:pt>
                <c:pt idx="44158">
                  <c:v>1.1036090815799589</c:v>
                </c:pt>
                <c:pt idx="44159">
                  <c:v>1.1034885153818861</c:v>
                </c:pt>
                <c:pt idx="44160">
                  <c:v>1.1038624140485649</c:v>
                </c:pt>
                <c:pt idx="44161">
                  <c:v>1.1020320497480547</c:v>
                </c:pt>
                <c:pt idx="44162">
                  <c:v>1.1035484529826638</c:v>
                </c:pt>
                <c:pt idx="44163">
                  <c:v>1.1029547488261318</c:v>
                </c:pt>
                <c:pt idx="44164">
                  <c:v>1.1026423550258904</c:v>
                </c:pt>
                <c:pt idx="44165">
                  <c:v>1.1038224963724619</c:v>
                </c:pt>
                <c:pt idx="44166">
                  <c:v>1.102984814635561</c:v>
                </c:pt>
                <c:pt idx="44167">
                  <c:v>1.102722673394299</c:v>
                </c:pt>
                <c:pt idx="44168">
                  <c:v>1.1023643822428104</c:v>
                </c:pt>
                <c:pt idx="44169">
                  <c:v>1.1045761434773573</c:v>
                </c:pt>
                <c:pt idx="44170">
                  <c:v>1.1029374077350098</c:v>
                </c:pt>
                <c:pt idx="44171">
                  <c:v>1.1028610538640893</c:v>
                </c:pt>
                <c:pt idx="44172">
                  <c:v>1.1039754725411612</c:v>
                </c:pt>
                <c:pt idx="44173">
                  <c:v>1.1030622620051311</c:v>
                </c:pt>
                <c:pt idx="44174">
                  <c:v>1.1024626275500931</c:v>
                </c:pt>
                <c:pt idx="44175">
                  <c:v>1.1034307079006551</c:v>
                </c:pt>
                <c:pt idx="44176">
                  <c:v>1.103343529852528</c:v>
                </c:pt>
                <c:pt idx="44177">
                  <c:v>1.1039813442526478</c:v>
                </c:pt>
                <c:pt idx="44178">
                  <c:v>1.1035085400743094</c:v>
                </c:pt>
                <c:pt idx="44179">
                  <c:v>1.1046590037743214</c:v>
                </c:pt>
                <c:pt idx="44180">
                  <c:v>1.1041212201860504</c:v>
                </c:pt>
                <c:pt idx="44181">
                  <c:v>1.1031480258130297</c:v>
                </c:pt>
                <c:pt idx="44182">
                  <c:v>1.103137798263651</c:v>
                </c:pt>
                <c:pt idx="44183">
                  <c:v>1.103312693414666</c:v>
                </c:pt>
                <c:pt idx="44184">
                  <c:v>1.1029703161242179</c:v>
                </c:pt>
                <c:pt idx="44185">
                  <c:v>1.1049790790868448</c:v>
                </c:pt>
                <c:pt idx="44186">
                  <c:v>1.1034236262328734</c:v>
                </c:pt>
                <c:pt idx="44187">
                  <c:v>1.1025810560015279</c:v>
                </c:pt>
                <c:pt idx="44188">
                  <c:v>1.1034158314791476</c:v>
                </c:pt>
                <c:pt idx="44189">
                  <c:v>1.1026108836596198</c:v>
                </c:pt>
                <c:pt idx="44190">
                  <c:v>1.1040760395218867</c:v>
                </c:pt>
                <c:pt idx="44191">
                  <c:v>1.1037960161486822</c:v>
                </c:pt>
                <c:pt idx="44192">
                  <c:v>1.1031401908711937</c:v>
                </c:pt>
                <c:pt idx="44193">
                  <c:v>1.1043869709334173</c:v>
                </c:pt>
                <c:pt idx="44194">
                  <c:v>1.1038548894937328</c:v>
                </c:pt>
                <c:pt idx="44195">
                  <c:v>1.1029301921962757</c:v>
                </c:pt>
                <c:pt idx="44196">
                  <c:v>1.1035711874110561</c:v>
                </c:pt>
                <c:pt idx="44197">
                  <c:v>1.1028026995913733</c:v>
                </c:pt>
                <c:pt idx="44198">
                  <c:v>1.1032545451868014</c:v>
                </c:pt>
                <c:pt idx="44199">
                  <c:v>1.1035904886985903</c:v>
                </c:pt>
                <c:pt idx="44200">
                  <c:v>1.1029881074157544</c:v>
                </c:pt>
                <c:pt idx="44201">
                  <c:v>1.1040720291308612</c:v>
                </c:pt>
                <c:pt idx="44202">
                  <c:v>1.1028781968217019</c:v>
                </c:pt>
                <c:pt idx="44203">
                  <c:v>1.1023469441442959</c:v>
                </c:pt>
                <c:pt idx="44204">
                  <c:v>1.1041866311989927</c:v>
                </c:pt>
                <c:pt idx="44205">
                  <c:v>1.1039173480233462</c:v>
                </c:pt>
                <c:pt idx="44206">
                  <c:v>1.1037434728273778</c:v>
                </c:pt>
                <c:pt idx="44207">
                  <c:v>1.1033821438244853</c:v>
                </c:pt>
                <c:pt idx="44208">
                  <c:v>1.1036476478863249</c:v>
                </c:pt>
                <c:pt idx="44209">
                  <c:v>1.1027490034111969</c:v>
                </c:pt>
                <c:pt idx="44210">
                  <c:v>1.1026495695124017</c:v>
                </c:pt>
                <c:pt idx="44211">
                  <c:v>1.1045423532951988</c:v>
                </c:pt>
                <c:pt idx="44212">
                  <c:v>1.1039592801911784</c:v>
                </c:pt>
                <c:pt idx="44213">
                  <c:v>1.1027909777895821</c:v>
                </c:pt>
                <c:pt idx="44214">
                  <c:v>1.1032335240538225</c:v>
                </c:pt>
                <c:pt idx="44215">
                  <c:v>1.1041434505801759</c:v>
                </c:pt>
                <c:pt idx="44216">
                  <c:v>1.1033410745357775</c:v>
                </c:pt>
                <c:pt idx="44217">
                  <c:v>1.1045668535239919</c:v>
                </c:pt>
                <c:pt idx="44218">
                  <c:v>1.102312428455021</c:v>
                </c:pt>
                <c:pt idx="44219">
                  <c:v>1.1032652622873327</c:v>
                </c:pt>
                <c:pt idx="44220">
                  <c:v>1.1035814023227295</c:v>
                </c:pt>
                <c:pt idx="44221">
                  <c:v>1.1032937741139865</c:v>
                </c:pt>
                <c:pt idx="44222">
                  <c:v>1.1034101191274961</c:v>
                </c:pt>
                <c:pt idx="44223">
                  <c:v>1.1038701568021669</c:v>
                </c:pt>
                <c:pt idx="44224">
                  <c:v>1.1034267865331282</c:v>
                </c:pt>
                <c:pt idx="44225">
                  <c:v>1.1029050508514529</c:v>
                </c:pt>
                <c:pt idx="44226">
                  <c:v>1.101727792468798</c:v>
                </c:pt>
                <c:pt idx="44227">
                  <c:v>1.1030759348260242</c:v>
                </c:pt>
                <c:pt idx="44228">
                  <c:v>1.103135331546319</c:v>
                </c:pt>
                <c:pt idx="44229">
                  <c:v>1.1029443338961231</c:v>
                </c:pt>
                <c:pt idx="44230">
                  <c:v>1.1043365156306892</c:v>
                </c:pt>
                <c:pt idx="44231">
                  <c:v>1.1029519003489034</c:v>
                </c:pt>
                <c:pt idx="44232">
                  <c:v>1.1023171880523004</c:v>
                </c:pt>
                <c:pt idx="44233">
                  <c:v>1.104317657905308</c:v>
                </c:pt>
                <c:pt idx="44234">
                  <c:v>1.1025309857072834</c:v>
                </c:pt>
                <c:pt idx="44235">
                  <c:v>1.103025574456346</c:v>
                </c:pt>
                <c:pt idx="44236">
                  <c:v>1.1031588324548549</c:v>
                </c:pt>
                <c:pt idx="44237">
                  <c:v>1.1031401416971409</c:v>
                </c:pt>
                <c:pt idx="44238">
                  <c:v>1.1027402997389504</c:v>
                </c:pt>
                <c:pt idx="44239">
                  <c:v>1.1026455259164778</c:v>
                </c:pt>
                <c:pt idx="44240">
                  <c:v>1.1029842339579596</c:v>
                </c:pt>
                <c:pt idx="44241">
                  <c:v>1.1034008742702217</c:v>
                </c:pt>
                <c:pt idx="44242">
                  <c:v>1.1023639163058043</c:v>
                </c:pt>
                <c:pt idx="44243">
                  <c:v>1.1027332996682306</c:v>
                </c:pt>
                <c:pt idx="44244">
                  <c:v>1.1027802027672915</c:v>
                </c:pt>
                <c:pt idx="44245">
                  <c:v>1.1033115868842125</c:v>
                </c:pt>
                <c:pt idx="44246">
                  <c:v>1.1033484554338024</c:v>
                </c:pt>
                <c:pt idx="44247">
                  <c:v>1.1026290058757411</c:v>
                </c:pt>
                <c:pt idx="44248">
                  <c:v>1.1033272688589835</c:v>
                </c:pt>
                <c:pt idx="44249">
                  <c:v>1.1038154163880589</c:v>
                </c:pt>
                <c:pt idx="44250">
                  <c:v>1.1029751435457904</c:v>
                </c:pt>
                <c:pt idx="44251">
                  <c:v>1.1037695560217897</c:v>
                </c:pt>
                <c:pt idx="44252">
                  <c:v>1.103426756926607</c:v>
                </c:pt>
                <c:pt idx="44253">
                  <c:v>1.1027601393590574</c:v>
                </c:pt>
                <c:pt idx="44254">
                  <c:v>1.1044440787936773</c:v>
                </c:pt>
                <c:pt idx="44255">
                  <c:v>1.1032744569010808</c:v>
                </c:pt>
                <c:pt idx="44256">
                  <c:v>1.1021888130565252</c:v>
                </c:pt>
                <c:pt idx="44257">
                  <c:v>1.1030344318207386</c:v>
                </c:pt>
                <c:pt idx="44258">
                  <c:v>1.1031350409008494</c:v>
                </c:pt>
                <c:pt idx="44259">
                  <c:v>1.1019744366523285</c:v>
                </c:pt>
                <c:pt idx="44260">
                  <c:v>1.1038423999806388</c:v>
                </c:pt>
                <c:pt idx="44261">
                  <c:v>1.1035716504782702</c:v>
                </c:pt>
                <c:pt idx="44262">
                  <c:v>1.1037566865973412</c:v>
                </c:pt>
                <c:pt idx="44263">
                  <c:v>1.1034879210899142</c:v>
                </c:pt>
                <c:pt idx="44264">
                  <c:v>1.1032752477907288</c:v>
                </c:pt>
                <c:pt idx="44265">
                  <c:v>1.1027927387405703</c:v>
                </c:pt>
                <c:pt idx="44266">
                  <c:v>1.1034448022033947</c:v>
                </c:pt>
                <c:pt idx="44267">
                  <c:v>1.1031589058049394</c:v>
                </c:pt>
                <c:pt idx="44268">
                  <c:v>1.104265897924759</c:v>
                </c:pt>
                <c:pt idx="44269">
                  <c:v>1.1042612589099929</c:v>
                </c:pt>
                <c:pt idx="44270">
                  <c:v>1.1029485684498774</c:v>
                </c:pt>
                <c:pt idx="44271">
                  <c:v>1.1024341640332618</c:v>
                </c:pt>
                <c:pt idx="44272">
                  <c:v>1.1035471388288363</c:v>
                </c:pt>
                <c:pt idx="44273">
                  <c:v>1.1034059964879515</c:v>
                </c:pt>
                <c:pt idx="44274">
                  <c:v>1.1032112676819077</c:v>
                </c:pt>
                <c:pt idx="44275">
                  <c:v>1.1032634590116515</c:v>
                </c:pt>
                <c:pt idx="44276">
                  <c:v>1.1032941074871159</c:v>
                </c:pt>
                <c:pt idx="44277">
                  <c:v>1.1030928794340065</c:v>
                </c:pt>
                <c:pt idx="44278">
                  <c:v>1.1040839413821628</c:v>
                </c:pt>
                <c:pt idx="44279">
                  <c:v>1.1035559455170643</c:v>
                </c:pt>
                <c:pt idx="44280">
                  <c:v>1.1023411634646605</c:v>
                </c:pt>
                <c:pt idx="44281">
                  <c:v>1.1026817736912955</c:v>
                </c:pt>
                <c:pt idx="44282">
                  <c:v>1.1017933837470011</c:v>
                </c:pt>
                <c:pt idx="44283">
                  <c:v>1.1033641554060569</c:v>
                </c:pt>
                <c:pt idx="44284">
                  <c:v>1.1034731929129209</c:v>
                </c:pt>
                <c:pt idx="44285">
                  <c:v>1.1024745313618298</c:v>
                </c:pt>
                <c:pt idx="44286">
                  <c:v>1.1026090150705548</c:v>
                </c:pt>
                <c:pt idx="44287">
                  <c:v>1.1019884817078196</c:v>
                </c:pt>
                <c:pt idx="44288">
                  <c:v>1.1031755231183653</c:v>
                </c:pt>
                <c:pt idx="44289">
                  <c:v>1.1025067141107949</c:v>
                </c:pt>
                <c:pt idx="44290">
                  <c:v>1.1034165691020565</c:v>
                </c:pt>
                <c:pt idx="44291">
                  <c:v>1.1035119722363886</c:v>
                </c:pt>
                <c:pt idx="44292">
                  <c:v>1.1041210332583109</c:v>
                </c:pt>
                <c:pt idx="44293">
                  <c:v>1.1037777557073081</c:v>
                </c:pt>
                <c:pt idx="44294">
                  <c:v>1.1031962354050162</c:v>
                </c:pt>
                <c:pt idx="44295">
                  <c:v>1.1018881691578741</c:v>
                </c:pt>
                <c:pt idx="44296">
                  <c:v>1.1028568585707195</c:v>
                </c:pt>
                <c:pt idx="44297">
                  <c:v>1.1018609658956835</c:v>
                </c:pt>
                <c:pt idx="44298">
                  <c:v>1.1024068418705348</c:v>
                </c:pt>
                <c:pt idx="44299">
                  <c:v>1.1027771351535496</c:v>
                </c:pt>
                <c:pt idx="44300">
                  <c:v>1.1024098995203959</c:v>
                </c:pt>
                <c:pt idx="44301">
                  <c:v>1.1034899533696128</c:v>
                </c:pt>
                <c:pt idx="44302">
                  <c:v>1.1027867088683603</c:v>
                </c:pt>
                <c:pt idx="44303">
                  <c:v>1.1029448001440549</c:v>
                </c:pt>
                <c:pt idx="44304">
                  <c:v>1.1039359031099818</c:v>
                </c:pt>
                <c:pt idx="44305">
                  <c:v>1.103857916302087</c:v>
                </c:pt>
                <c:pt idx="44306">
                  <c:v>1.1023708497355287</c:v>
                </c:pt>
                <c:pt idx="44307">
                  <c:v>1.1027927075129782</c:v>
                </c:pt>
                <c:pt idx="44308">
                  <c:v>1.1027904368490768</c:v>
                </c:pt>
                <c:pt idx="44309">
                  <c:v>1.1039308838761275</c:v>
                </c:pt>
                <c:pt idx="44310">
                  <c:v>1.1032701183426445</c:v>
                </c:pt>
                <c:pt idx="44311">
                  <c:v>1.1034262382870232</c:v>
                </c:pt>
                <c:pt idx="44312">
                  <c:v>1.1027673834285148</c:v>
                </c:pt>
                <c:pt idx="44313">
                  <c:v>1.1032224478408679</c:v>
                </c:pt>
                <c:pt idx="44314">
                  <c:v>1.1029223655598142</c:v>
                </c:pt>
                <c:pt idx="44315">
                  <c:v>1.1033908241081494</c:v>
                </c:pt>
                <c:pt idx="44316">
                  <c:v>1.1031953134680241</c:v>
                </c:pt>
                <c:pt idx="44317">
                  <c:v>1.1015505704418547</c:v>
                </c:pt>
                <c:pt idx="44318">
                  <c:v>1.1034801792382678</c:v>
                </c:pt>
                <c:pt idx="44319">
                  <c:v>1.1036541204797918</c:v>
                </c:pt>
                <c:pt idx="44320">
                  <c:v>1.1039743219788933</c:v>
                </c:pt>
                <c:pt idx="44321">
                  <c:v>1.1039139831245011</c:v>
                </c:pt>
                <c:pt idx="44322">
                  <c:v>1.1022992391136268</c:v>
                </c:pt>
                <c:pt idx="44323">
                  <c:v>1.1020037215377867</c:v>
                </c:pt>
                <c:pt idx="44324">
                  <c:v>1.1035473129306315</c:v>
                </c:pt>
                <c:pt idx="44325">
                  <c:v>1.1020644569738649</c:v>
                </c:pt>
                <c:pt idx="44326">
                  <c:v>1.102675973665048</c:v>
                </c:pt>
                <c:pt idx="44327">
                  <c:v>1.1026162458778883</c:v>
                </c:pt>
                <c:pt idx="44328">
                  <c:v>1.1033227329710527</c:v>
                </c:pt>
                <c:pt idx="44329">
                  <c:v>1.1034745065128273</c:v>
                </c:pt>
                <c:pt idx="44330">
                  <c:v>1.1044483980344428</c:v>
                </c:pt>
                <c:pt idx="44331">
                  <c:v>1.1038770135151306</c:v>
                </c:pt>
                <c:pt idx="44332">
                  <c:v>1.1024528962164917</c:v>
                </c:pt>
                <c:pt idx="44333">
                  <c:v>1.1037301375125566</c:v>
                </c:pt>
                <c:pt idx="44334">
                  <c:v>1.1030349221132769</c:v>
                </c:pt>
                <c:pt idx="44335">
                  <c:v>1.1029214327227874</c:v>
                </c:pt>
                <c:pt idx="44336">
                  <c:v>1.1024336716075145</c:v>
                </c:pt>
                <c:pt idx="44337">
                  <c:v>1.1028644623750072</c:v>
                </c:pt>
                <c:pt idx="44338">
                  <c:v>1.1033605411789389</c:v>
                </c:pt>
                <c:pt idx="44339">
                  <c:v>1.1029605072303805</c:v>
                </c:pt>
                <c:pt idx="44340">
                  <c:v>1.103965867907801</c:v>
                </c:pt>
                <c:pt idx="44341">
                  <c:v>1.1030760153909902</c:v>
                </c:pt>
                <c:pt idx="44342">
                  <c:v>1.1027508102934551</c:v>
                </c:pt>
                <c:pt idx="44343">
                  <c:v>1.1037780695821466</c:v>
                </c:pt>
                <c:pt idx="44344">
                  <c:v>1.1030677658467498</c:v>
                </c:pt>
                <c:pt idx="44345">
                  <c:v>1.1038444581546842</c:v>
                </c:pt>
                <c:pt idx="44346">
                  <c:v>1.1031767296484731</c:v>
                </c:pt>
                <c:pt idx="44347">
                  <c:v>1.1032082801180292</c:v>
                </c:pt>
                <c:pt idx="44348">
                  <c:v>1.103800039741013</c:v>
                </c:pt>
                <c:pt idx="44349">
                  <c:v>1.1037869586252864</c:v>
                </c:pt>
                <c:pt idx="44350">
                  <c:v>1.1039493676883145</c:v>
                </c:pt>
                <c:pt idx="44351">
                  <c:v>1.1032369911284572</c:v>
                </c:pt>
                <c:pt idx="44352">
                  <c:v>1.1033999396299141</c:v>
                </c:pt>
                <c:pt idx="44353">
                  <c:v>1.103486776876706</c:v>
                </c:pt>
                <c:pt idx="44354">
                  <c:v>1.102946106819664</c:v>
                </c:pt>
                <c:pt idx="44355">
                  <c:v>1.1041750884841002</c:v>
                </c:pt>
                <c:pt idx="44356">
                  <c:v>1.1033147902039224</c:v>
                </c:pt>
                <c:pt idx="44357">
                  <c:v>1.1043132226404435</c:v>
                </c:pt>
                <c:pt idx="44358">
                  <c:v>1.1031272142044912</c:v>
                </c:pt>
                <c:pt idx="44359">
                  <c:v>1.1039184982433827</c:v>
                </c:pt>
                <c:pt idx="44360">
                  <c:v>1.1029618134565327</c:v>
                </c:pt>
                <c:pt idx="44361">
                  <c:v>1.1040282497863367</c:v>
                </c:pt>
                <c:pt idx="44362">
                  <c:v>1.1031594119225683</c:v>
                </c:pt>
                <c:pt idx="44363">
                  <c:v>1.1027521787588559</c:v>
                </c:pt>
                <c:pt idx="44364">
                  <c:v>1.1033155131631758</c:v>
                </c:pt>
                <c:pt idx="44365">
                  <c:v>1.102891932204858</c:v>
                </c:pt>
                <c:pt idx="44366">
                  <c:v>1.1024806978557948</c:v>
                </c:pt>
                <c:pt idx="44367">
                  <c:v>1.1031587366406752</c:v>
                </c:pt>
                <c:pt idx="44368">
                  <c:v>1.1036312334115426</c:v>
                </c:pt>
                <c:pt idx="44369">
                  <c:v>1.1028770607375731</c:v>
                </c:pt>
                <c:pt idx="44370">
                  <c:v>1.1028333285117842</c:v>
                </c:pt>
                <c:pt idx="44371">
                  <c:v>1.1029296408140354</c:v>
                </c:pt>
                <c:pt idx="44372">
                  <c:v>1.1030527644103394</c:v>
                </c:pt>
                <c:pt idx="44373">
                  <c:v>1.1040591415740209</c:v>
                </c:pt>
                <c:pt idx="44374">
                  <c:v>1.1035087992561445</c:v>
                </c:pt>
                <c:pt idx="44375">
                  <c:v>1.1031212297526454</c:v>
                </c:pt>
                <c:pt idx="44376">
                  <c:v>1.102249070389987</c:v>
                </c:pt>
                <c:pt idx="44377">
                  <c:v>1.1033978312564878</c:v>
                </c:pt>
                <c:pt idx="44378">
                  <c:v>1.1026789009338556</c:v>
                </c:pt>
                <c:pt idx="44379">
                  <c:v>1.1029081173355417</c:v>
                </c:pt>
                <c:pt idx="44380">
                  <c:v>1.1037476078261721</c:v>
                </c:pt>
                <c:pt idx="44381">
                  <c:v>1.1013224815096789</c:v>
                </c:pt>
                <c:pt idx="44382">
                  <c:v>1.1030145210031708</c:v>
                </c:pt>
                <c:pt idx="44383">
                  <c:v>1.1037144887794184</c:v>
                </c:pt>
                <c:pt idx="44384">
                  <c:v>1.1031299580734566</c:v>
                </c:pt>
                <c:pt idx="44385">
                  <c:v>1.1034104798942022</c:v>
                </c:pt>
                <c:pt idx="44386">
                  <c:v>1.1031803884367666</c:v>
                </c:pt>
                <c:pt idx="44387">
                  <c:v>1.1028011261825601</c:v>
                </c:pt>
                <c:pt idx="44388">
                  <c:v>1.1032278908289206</c:v>
                </c:pt>
                <c:pt idx="44389">
                  <c:v>1.1034313259500854</c:v>
                </c:pt>
                <c:pt idx="44390">
                  <c:v>1.1027028910046697</c:v>
                </c:pt>
                <c:pt idx="44391">
                  <c:v>1.1036090815799591</c:v>
                </c:pt>
                <c:pt idx="44392">
                  <c:v>1.1039189211833591</c:v>
                </c:pt>
                <c:pt idx="44393">
                  <c:v>1.1031227838919053</c:v>
                </c:pt>
                <c:pt idx="44394">
                  <c:v>1.1034801617259886</c:v>
                </c:pt>
                <c:pt idx="44395">
                  <c:v>1.1031166598722997</c:v>
                </c:pt>
                <c:pt idx="44396">
                  <c:v>1.1027250011379481</c:v>
                </c:pt>
                <c:pt idx="44397">
                  <c:v>1.1022884302814393</c:v>
                </c:pt>
                <c:pt idx="44398">
                  <c:v>1.1029130188029732</c:v>
                </c:pt>
                <c:pt idx="44399">
                  <c:v>1.1040475161606693</c:v>
                </c:pt>
                <c:pt idx="44400">
                  <c:v>1.1032746435855896</c:v>
                </c:pt>
                <c:pt idx="44401">
                  <c:v>1.1029900332225913</c:v>
                </c:pt>
                <c:pt idx="44402">
                  <c:v>1.1025364732278824</c:v>
                </c:pt>
                <c:pt idx="44403">
                  <c:v>1.1025893845029369</c:v>
                </c:pt>
                <c:pt idx="44404">
                  <c:v>1.1022544984984846</c:v>
                </c:pt>
                <c:pt idx="44405">
                  <c:v>1.1045062807259112</c:v>
                </c:pt>
                <c:pt idx="44406">
                  <c:v>1.1040038311710745</c:v>
                </c:pt>
                <c:pt idx="44407">
                  <c:v>1.1042819623162934</c:v>
                </c:pt>
                <c:pt idx="44408">
                  <c:v>1.1020735366927032</c:v>
                </c:pt>
                <c:pt idx="44409">
                  <c:v>1.1027703678299241</c:v>
                </c:pt>
                <c:pt idx="44410">
                  <c:v>1.1031760482251951</c:v>
                </c:pt>
                <c:pt idx="44411">
                  <c:v>1.1024318773102308</c:v>
                </c:pt>
                <c:pt idx="44412">
                  <c:v>1.1027205563769313</c:v>
                </c:pt>
                <c:pt idx="44413">
                  <c:v>1.1036531225002677</c:v>
                </c:pt>
                <c:pt idx="44414">
                  <c:v>1.1028619285890282</c:v>
                </c:pt>
                <c:pt idx="44415">
                  <c:v>1.1027354054461067</c:v>
                </c:pt>
                <c:pt idx="44416">
                  <c:v>1.1040138119127918</c:v>
                </c:pt>
                <c:pt idx="44417">
                  <c:v>1.1037507426371262</c:v>
                </c:pt>
                <c:pt idx="44418">
                  <c:v>1.1018510844646718</c:v>
                </c:pt>
                <c:pt idx="44419">
                  <c:v>1.1032445982426873</c:v>
                </c:pt>
                <c:pt idx="44420">
                  <c:v>1.1021410085324237</c:v>
                </c:pt>
                <c:pt idx="44421">
                  <c:v>1.103190318994681</c:v>
                </c:pt>
                <c:pt idx="44422">
                  <c:v>1.103014521003171</c:v>
                </c:pt>
                <c:pt idx="44423">
                  <c:v>1.1021287959971207</c:v>
                </c:pt>
                <c:pt idx="44424">
                  <c:v>1.1026934944933315</c:v>
                </c:pt>
                <c:pt idx="44425">
                  <c:v>1.1044175060540236</c:v>
                </c:pt>
                <c:pt idx="44426">
                  <c:v>1.1022591987221786</c:v>
                </c:pt>
                <c:pt idx="44427">
                  <c:v>1.1034574543692239</c:v>
                </c:pt>
                <c:pt idx="44428">
                  <c:v>1.104108558660799</c:v>
                </c:pt>
                <c:pt idx="44429">
                  <c:v>1.1030853553018025</c:v>
                </c:pt>
                <c:pt idx="44430">
                  <c:v>1.1021028818334608</c:v>
                </c:pt>
                <c:pt idx="44431">
                  <c:v>1.1022186936431644</c:v>
                </c:pt>
                <c:pt idx="44432">
                  <c:v>1.1025607538517208</c:v>
                </c:pt>
                <c:pt idx="44433">
                  <c:v>1.1026293704494496</c:v>
                </c:pt>
                <c:pt idx="44434">
                  <c:v>1.1019593565460051</c:v>
                </c:pt>
                <c:pt idx="44435">
                  <c:v>1.1040770851561492</c:v>
                </c:pt>
                <c:pt idx="44436">
                  <c:v>1.1025689580167777</c:v>
                </c:pt>
                <c:pt idx="44437">
                  <c:v>1.1032844639320118</c:v>
                </c:pt>
                <c:pt idx="44438">
                  <c:v>1.1036280322820513</c:v>
                </c:pt>
                <c:pt idx="44439">
                  <c:v>1.1030556132197016</c:v>
                </c:pt>
                <c:pt idx="44440">
                  <c:v>1.1020675159237825</c:v>
                </c:pt>
                <c:pt idx="44441">
                  <c:v>1.1016936792432082</c:v>
                </c:pt>
                <c:pt idx="44442">
                  <c:v>1.1029884933811105</c:v>
                </c:pt>
                <c:pt idx="44443">
                  <c:v>1.1045813196250533</c:v>
                </c:pt>
                <c:pt idx="44444">
                  <c:v>1.1027185676713833</c:v>
                </c:pt>
                <c:pt idx="44445">
                  <c:v>1.103293232118659</c:v>
                </c:pt>
                <c:pt idx="44446">
                  <c:v>1.1033382348287324</c:v>
                </c:pt>
                <c:pt idx="44447">
                  <c:v>1.103146829767782</c:v>
                </c:pt>
                <c:pt idx="44448">
                  <c:v>1.1026384005985421</c:v>
                </c:pt>
                <c:pt idx="44449">
                  <c:v>1.1030504663877483</c:v>
                </c:pt>
                <c:pt idx="44450">
                  <c:v>1.1035477489273917</c:v>
                </c:pt>
                <c:pt idx="44451">
                  <c:v>1.1031657613314612</c:v>
                </c:pt>
                <c:pt idx="44452">
                  <c:v>1.1030517741046906</c:v>
                </c:pt>
                <c:pt idx="44453">
                  <c:v>1.1033130888691765</c:v>
                </c:pt>
                <c:pt idx="44454">
                  <c:v>1.1036786869375812</c:v>
                </c:pt>
                <c:pt idx="44455">
                  <c:v>1.1029374251476749</c:v>
                </c:pt>
                <c:pt idx="44456">
                  <c:v>1.1035328560095972</c:v>
                </c:pt>
                <c:pt idx="44457">
                  <c:v>1.1032873342973761</c:v>
                </c:pt>
                <c:pt idx="44458">
                  <c:v>1.1033315722989288</c:v>
                </c:pt>
                <c:pt idx="44459">
                  <c:v>1.103194391789428</c:v>
                </c:pt>
                <c:pt idx="44460">
                  <c:v>1.1041660388857382</c:v>
                </c:pt>
                <c:pt idx="44461">
                  <c:v>1.1030657895182112</c:v>
                </c:pt>
                <c:pt idx="44462">
                  <c:v>1.1037609690203527</c:v>
                </c:pt>
                <c:pt idx="44463">
                  <c:v>1.1032740787824571</c:v>
                </c:pt>
                <c:pt idx="44464">
                  <c:v>1.103521223059083</c:v>
                </c:pt>
                <c:pt idx="44465">
                  <c:v>1.1035859844289864</c:v>
                </c:pt>
                <c:pt idx="44466">
                  <c:v>1.1027131641916279</c:v>
                </c:pt>
                <c:pt idx="44467">
                  <c:v>1.1038973547183875</c:v>
                </c:pt>
                <c:pt idx="44468">
                  <c:v>1.1034967157165498</c:v>
                </c:pt>
                <c:pt idx="44469">
                  <c:v>1.1029194333112728</c:v>
                </c:pt>
                <c:pt idx="44470">
                  <c:v>1.1036362743554184</c:v>
                </c:pt>
                <c:pt idx="44471">
                  <c:v>1.1041050356252167</c:v>
                </c:pt>
                <c:pt idx="44472">
                  <c:v>1.1026377265216865</c:v>
                </c:pt>
                <c:pt idx="44473">
                  <c:v>1.103238446225729</c:v>
                </c:pt>
                <c:pt idx="44474">
                  <c:v>1.1028320237494667</c:v>
                </c:pt>
                <c:pt idx="44475">
                  <c:v>1.1024698037597662</c:v>
                </c:pt>
                <c:pt idx="44476">
                  <c:v>1.1034131615059171</c:v>
                </c:pt>
                <c:pt idx="44477">
                  <c:v>1.1026145322875318</c:v>
                </c:pt>
                <c:pt idx="44478">
                  <c:v>1.1025769428510517</c:v>
                </c:pt>
                <c:pt idx="44479">
                  <c:v>1.1037099945120628</c:v>
                </c:pt>
                <c:pt idx="44480">
                  <c:v>1.1029325224998014</c:v>
                </c:pt>
                <c:pt idx="44481">
                  <c:v>1.1032941100002405</c:v>
                </c:pt>
                <c:pt idx="44482">
                  <c:v>1.1035919718916376</c:v>
                </c:pt>
                <c:pt idx="44483">
                  <c:v>1.1036061638174124</c:v>
                </c:pt>
                <c:pt idx="44484">
                  <c:v>1.1042631494731068</c:v>
                </c:pt>
                <c:pt idx="44485">
                  <c:v>1.1036054569718898</c:v>
                </c:pt>
                <c:pt idx="44486">
                  <c:v>1.1042671394819068</c:v>
                </c:pt>
                <c:pt idx="44487">
                  <c:v>1.102495835648742</c:v>
                </c:pt>
                <c:pt idx="44488">
                  <c:v>1.1036302179369504</c:v>
                </c:pt>
                <c:pt idx="44489">
                  <c:v>1.1036656606884985</c:v>
                </c:pt>
                <c:pt idx="44490">
                  <c:v>1.1034474065308328</c:v>
                </c:pt>
                <c:pt idx="44491">
                  <c:v>1.1032774908653102</c:v>
                </c:pt>
                <c:pt idx="44492">
                  <c:v>1.1036720831568851</c:v>
                </c:pt>
                <c:pt idx="44493">
                  <c:v>1.1037591363489809</c:v>
                </c:pt>
                <c:pt idx="44494">
                  <c:v>1.1023620928690077</c:v>
                </c:pt>
                <c:pt idx="44495">
                  <c:v>1.1030740519914346</c:v>
                </c:pt>
                <c:pt idx="44496">
                  <c:v>1.1030993585170281</c:v>
                </c:pt>
                <c:pt idx="44497">
                  <c:v>1.1037289714217444</c:v>
                </c:pt>
                <c:pt idx="44498">
                  <c:v>1.1034612242936361</c:v>
                </c:pt>
                <c:pt idx="44499">
                  <c:v>1.1027039582557241</c:v>
                </c:pt>
                <c:pt idx="44500">
                  <c:v>1.1024437301428112</c:v>
                </c:pt>
                <c:pt idx="44501">
                  <c:v>1.1022291229707291</c:v>
                </c:pt>
                <c:pt idx="44502">
                  <c:v>1.1022500628190126</c:v>
                </c:pt>
                <c:pt idx="44503">
                  <c:v>1.1042199092267615</c:v>
                </c:pt>
                <c:pt idx="44504">
                  <c:v>1.1026908981841934</c:v>
                </c:pt>
                <c:pt idx="44505">
                  <c:v>1.1029827249104927</c:v>
                </c:pt>
                <c:pt idx="44506">
                  <c:v>1.1025736108251658</c:v>
                </c:pt>
                <c:pt idx="44507">
                  <c:v>1.1028783659880839</c:v>
                </c:pt>
                <c:pt idx="44508">
                  <c:v>1.1021353716644386</c:v>
                </c:pt>
                <c:pt idx="44509">
                  <c:v>1.1022505886471174</c:v>
                </c:pt>
                <c:pt idx="44510">
                  <c:v>1.1028685828230911</c:v>
                </c:pt>
                <c:pt idx="44511">
                  <c:v>1.1035564784500249</c:v>
                </c:pt>
                <c:pt idx="44512">
                  <c:v>1.1038745827130303</c:v>
                </c:pt>
                <c:pt idx="44513">
                  <c:v>1.1037695735935622</c:v>
                </c:pt>
                <c:pt idx="44514">
                  <c:v>1.1032038809650564</c:v>
                </c:pt>
                <c:pt idx="44515">
                  <c:v>1.1023277294149887</c:v>
                </c:pt>
                <c:pt idx="44516">
                  <c:v>1.1037743614271083</c:v>
                </c:pt>
                <c:pt idx="44517">
                  <c:v>1.1031203040300575</c:v>
                </c:pt>
                <c:pt idx="44518">
                  <c:v>1.1028457533657856</c:v>
                </c:pt>
                <c:pt idx="44519">
                  <c:v>1.1024979992201742</c:v>
                </c:pt>
                <c:pt idx="44520">
                  <c:v>1.1029501254630829</c:v>
                </c:pt>
                <c:pt idx="44521">
                  <c:v>1.1036866148740783</c:v>
                </c:pt>
                <c:pt idx="44522">
                  <c:v>1.1019811889841256</c:v>
                </c:pt>
                <c:pt idx="44523">
                  <c:v>1.1040796658083409</c:v>
                </c:pt>
                <c:pt idx="44524">
                  <c:v>1.1020488605674525</c:v>
                </c:pt>
                <c:pt idx="44525">
                  <c:v>1.1037004488830418</c:v>
                </c:pt>
                <c:pt idx="44526">
                  <c:v>1.1026076916163605</c:v>
                </c:pt>
                <c:pt idx="44527">
                  <c:v>1.1028504664199621</c:v>
                </c:pt>
                <c:pt idx="44528">
                  <c:v>1.1013146787099244</c:v>
                </c:pt>
                <c:pt idx="44529">
                  <c:v>1.1034347696414855</c:v>
                </c:pt>
                <c:pt idx="44530">
                  <c:v>1.1026575700022569</c:v>
                </c:pt>
                <c:pt idx="44531">
                  <c:v>1.1028353205894585</c:v>
                </c:pt>
                <c:pt idx="44532">
                  <c:v>1.102605530339994</c:v>
                </c:pt>
                <c:pt idx="44533">
                  <c:v>1.1033728769801803</c:v>
                </c:pt>
                <c:pt idx="44534">
                  <c:v>1.1027567869947594</c:v>
                </c:pt>
                <c:pt idx="44535">
                  <c:v>1.1033645472926519</c:v>
                </c:pt>
                <c:pt idx="44536">
                  <c:v>1.1027618164716617</c:v>
                </c:pt>
                <c:pt idx="44537">
                  <c:v>1.1034983130821392</c:v>
                </c:pt>
                <c:pt idx="44538">
                  <c:v>1.1026822639125908</c:v>
                </c:pt>
                <c:pt idx="44539">
                  <c:v>1.1030804596300459</c:v>
                </c:pt>
                <c:pt idx="44540">
                  <c:v>1.1034646581377983</c:v>
                </c:pt>
                <c:pt idx="44541">
                  <c:v>1.1035182305973983</c:v>
                </c:pt>
                <c:pt idx="44542">
                  <c:v>1.1032606663584104</c:v>
                </c:pt>
                <c:pt idx="44543">
                  <c:v>1.1040985107489076</c:v>
                </c:pt>
                <c:pt idx="44544">
                  <c:v>1.1032292640035686</c:v>
                </c:pt>
                <c:pt idx="44545">
                  <c:v>1.1018881364994602</c:v>
                </c:pt>
                <c:pt idx="44546">
                  <c:v>1.1024719086665962</c:v>
                </c:pt>
                <c:pt idx="44547">
                  <c:v>1.1029942922034506</c:v>
                </c:pt>
                <c:pt idx="44548">
                  <c:v>1.1032877056402786</c:v>
                </c:pt>
                <c:pt idx="44549">
                  <c:v>1.1031131500541713</c:v>
                </c:pt>
                <c:pt idx="44550">
                  <c:v>1.10282665572604</c:v>
                </c:pt>
                <c:pt idx="44551">
                  <c:v>1.1029152744452428</c:v>
                </c:pt>
                <c:pt idx="44552">
                  <c:v>1.1041482044997835</c:v>
                </c:pt>
                <c:pt idx="44553">
                  <c:v>1.1034402451183745</c:v>
                </c:pt>
                <c:pt idx="44554">
                  <c:v>1.103042514894637</c:v>
                </c:pt>
                <c:pt idx="44555">
                  <c:v>1.103601326906209</c:v>
                </c:pt>
                <c:pt idx="44556">
                  <c:v>1.103488333707185</c:v>
                </c:pt>
                <c:pt idx="44557">
                  <c:v>1.103769679969296</c:v>
                </c:pt>
                <c:pt idx="44558">
                  <c:v>1.1031141942289802</c:v>
                </c:pt>
                <c:pt idx="44559">
                  <c:v>1.1022192029828222</c:v>
                </c:pt>
                <c:pt idx="44560">
                  <c:v>1.1037469749347748</c:v>
                </c:pt>
                <c:pt idx="44561">
                  <c:v>1.1037108352786975</c:v>
                </c:pt>
                <c:pt idx="44562">
                  <c:v>1.1031325716600364</c:v>
                </c:pt>
                <c:pt idx="44563">
                  <c:v>1.1041097778005744</c:v>
                </c:pt>
                <c:pt idx="44564">
                  <c:v>1.1036641725352112</c:v>
                </c:pt>
                <c:pt idx="44565">
                  <c:v>1.1025617555340528</c:v>
                </c:pt>
                <c:pt idx="44566">
                  <c:v>1.1034847433620409</c:v>
                </c:pt>
                <c:pt idx="44567">
                  <c:v>1.1017034673208905</c:v>
                </c:pt>
                <c:pt idx="44568">
                  <c:v>1.103752724259262</c:v>
                </c:pt>
                <c:pt idx="44569">
                  <c:v>1.103910032206558</c:v>
                </c:pt>
                <c:pt idx="44570">
                  <c:v>1.103384997026245</c:v>
                </c:pt>
                <c:pt idx="44571">
                  <c:v>1.1022195733709423</c:v>
                </c:pt>
                <c:pt idx="44572">
                  <c:v>1.1028051565237957</c:v>
                </c:pt>
                <c:pt idx="44573">
                  <c:v>1.1033736275682875</c:v>
                </c:pt>
                <c:pt idx="44574">
                  <c:v>1.1032651527810862</c:v>
                </c:pt>
                <c:pt idx="44575">
                  <c:v>1.1036808461950576</c:v>
                </c:pt>
                <c:pt idx="44576">
                  <c:v>1.1026700254787762</c:v>
                </c:pt>
                <c:pt idx="44577">
                  <c:v>1.1036222414197729</c:v>
                </c:pt>
                <c:pt idx="44578">
                  <c:v>1.1034686796919853</c:v>
                </c:pt>
                <c:pt idx="44579">
                  <c:v>1.1028119341290683</c:v>
                </c:pt>
                <c:pt idx="44580">
                  <c:v>1.1028011540829235</c:v>
                </c:pt>
                <c:pt idx="44581">
                  <c:v>1.1036287214048104</c:v>
                </c:pt>
                <c:pt idx="44582">
                  <c:v>1.1026560638296252</c:v>
                </c:pt>
                <c:pt idx="44583">
                  <c:v>1.1033565864639141</c:v>
                </c:pt>
                <c:pt idx="44584">
                  <c:v>1.1035653788217112</c:v>
                </c:pt>
                <c:pt idx="44585">
                  <c:v>1.1029649342919996</c:v>
                </c:pt>
                <c:pt idx="44586">
                  <c:v>1.1027420157201659</c:v>
                </c:pt>
                <c:pt idx="44587">
                  <c:v>1.1029591556971152</c:v>
                </c:pt>
                <c:pt idx="44588">
                  <c:v>1.1033429737876561</c:v>
                </c:pt>
                <c:pt idx="44589">
                  <c:v>1.1019718706338097</c:v>
                </c:pt>
                <c:pt idx="44590">
                  <c:v>1.1035197398649603</c:v>
                </c:pt>
                <c:pt idx="44591">
                  <c:v>1.1030230685828541</c:v>
                </c:pt>
                <c:pt idx="44592">
                  <c:v>1.1044687746865494</c:v>
                </c:pt>
                <c:pt idx="44593">
                  <c:v>1.1037922031993284</c:v>
                </c:pt>
                <c:pt idx="44594">
                  <c:v>1.103079320413934</c:v>
                </c:pt>
                <c:pt idx="44595">
                  <c:v>1.1034931926802589</c:v>
                </c:pt>
                <c:pt idx="44596">
                  <c:v>1.1039988688596905</c:v>
                </c:pt>
                <c:pt idx="44597">
                  <c:v>1.1033499559153956</c:v>
                </c:pt>
                <c:pt idx="44598">
                  <c:v>1.1035186552613894</c:v>
                </c:pt>
                <c:pt idx="44599">
                  <c:v>1.1025430136902883</c:v>
                </c:pt>
                <c:pt idx="44600">
                  <c:v>1.1020679640536357</c:v>
                </c:pt>
                <c:pt idx="44601">
                  <c:v>1.1036775284636935</c:v>
                </c:pt>
                <c:pt idx="44602">
                  <c:v>1.1035688313315537</c:v>
                </c:pt>
                <c:pt idx="44603">
                  <c:v>1.102978556357034</c:v>
                </c:pt>
                <c:pt idx="44604">
                  <c:v>1.1028537054909315</c:v>
                </c:pt>
                <c:pt idx="44605">
                  <c:v>1.1040730572818722</c:v>
                </c:pt>
                <c:pt idx="44606">
                  <c:v>1.1031526072272617</c:v>
                </c:pt>
                <c:pt idx="44607">
                  <c:v>1.1034692199600125</c:v>
                </c:pt>
                <c:pt idx="44608">
                  <c:v>1.1025933229948979</c:v>
                </c:pt>
                <c:pt idx="44609">
                  <c:v>1.1038520155336153</c:v>
                </c:pt>
                <c:pt idx="44610">
                  <c:v>1.102565387262471</c:v>
                </c:pt>
                <c:pt idx="44611">
                  <c:v>1.1027505347086852</c:v>
                </c:pt>
                <c:pt idx="44612">
                  <c:v>1.1026745006177836</c:v>
                </c:pt>
                <c:pt idx="44613">
                  <c:v>1.1031404343726183</c:v>
                </c:pt>
                <c:pt idx="44614">
                  <c:v>1.1027062833590093</c:v>
                </c:pt>
                <c:pt idx="44615">
                  <c:v>1.10346735081624</c:v>
                </c:pt>
                <c:pt idx="44616">
                  <c:v>1.1023672910853224</c:v>
                </c:pt>
                <c:pt idx="44617">
                  <c:v>1.1027001156892651</c:v>
                </c:pt>
                <c:pt idx="44618">
                  <c:v>1.1033770153273339</c:v>
                </c:pt>
                <c:pt idx="44619">
                  <c:v>1.1027141876165667</c:v>
                </c:pt>
                <c:pt idx="44620">
                  <c:v>1.104232269232762</c:v>
                </c:pt>
                <c:pt idx="44621">
                  <c:v>1.1033772110959537</c:v>
                </c:pt>
                <c:pt idx="44622">
                  <c:v>1.1028841440686294</c:v>
                </c:pt>
                <c:pt idx="44623">
                  <c:v>1.1028523998549149</c:v>
                </c:pt>
                <c:pt idx="44624">
                  <c:v>1.1028948272071684</c:v>
                </c:pt>
                <c:pt idx="44625">
                  <c:v>1.1025444872826398</c:v>
                </c:pt>
                <c:pt idx="44626">
                  <c:v>1.1021407573186373</c:v>
                </c:pt>
                <c:pt idx="44627">
                  <c:v>1.1024732254979008</c:v>
                </c:pt>
                <c:pt idx="44628">
                  <c:v>1.1037707457574473</c:v>
                </c:pt>
                <c:pt idx="44629">
                  <c:v>1.1021813973868573</c:v>
                </c:pt>
                <c:pt idx="44630">
                  <c:v>1.102846785256056</c:v>
                </c:pt>
                <c:pt idx="44631">
                  <c:v>1.1015554008184683</c:v>
                </c:pt>
                <c:pt idx="44632">
                  <c:v>1.1029110164150224</c:v>
                </c:pt>
                <c:pt idx="44633">
                  <c:v>1.1028282440391355</c:v>
                </c:pt>
                <c:pt idx="44634">
                  <c:v>1.1035177055124072</c:v>
                </c:pt>
                <c:pt idx="44635">
                  <c:v>1.1041413982238806</c:v>
                </c:pt>
                <c:pt idx="44636">
                  <c:v>1.1030280998810391</c:v>
                </c:pt>
                <c:pt idx="44637">
                  <c:v>1.1039795988869412</c:v>
                </c:pt>
                <c:pt idx="44638">
                  <c:v>1.1042680426792413</c:v>
                </c:pt>
                <c:pt idx="44639">
                  <c:v>1.1029007802084483</c:v>
                </c:pt>
                <c:pt idx="44640">
                  <c:v>1.102978105071883</c:v>
                </c:pt>
                <c:pt idx="44641">
                  <c:v>1.1018251315358667</c:v>
                </c:pt>
                <c:pt idx="44642">
                  <c:v>1.1032420809635954</c:v>
                </c:pt>
                <c:pt idx="44643">
                  <c:v>1.1025002637016055</c:v>
                </c:pt>
                <c:pt idx="44644">
                  <c:v>1.1033565817984834</c:v>
                </c:pt>
                <c:pt idx="44645">
                  <c:v>1.1032527280054927</c:v>
                </c:pt>
                <c:pt idx="44646">
                  <c:v>1.1029075201805587</c:v>
                </c:pt>
                <c:pt idx="44647">
                  <c:v>1.1024496300966837</c:v>
                </c:pt>
                <c:pt idx="44648">
                  <c:v>1.1031565501827121</c:v>
                </c:pt>
                <c:pt idx="44649">
                  <c:v>1.1034892968292187</c:v>
                </c:pt>
                <c:pt idx="44650">
                  <c:v>1.1036083957100002</c:v>
                </c:pt>
                <c:pt idx="44651">
                  <c:v>1.1031866163838302</c:v>
                </c:pt>
                <c:pt idx="44652">
                  <c:v>1.10319039437179</c:v>
                </c:pt>
                <c:pt idx="44653">
                  <c:v>1.1035470269823673</c:v>
                </c:pt>
                <c:pt idx="44654">
                  <c:v>1.1034137356648333</c:v>
                </c:pt>
                <c:pt idx="44655">
                  <c:v>1.1024300750760401</c:v>
                </c:pt>
                <c:pt idx="44656">
                  <c:v>1.1026785056962567</c:v>
                </c:pt>
                <c:pt idx="44657">
                  <c:v>1.1033732426408258</c:v>
                </c:pt>
                <c:pt idx="44658">
                  <c:v>1.1019832295380214</c:v>
                </c:pt>
                <c:pt idx="44659">
                  <c:v>1.100940993702197</c:v>
                </c:pt>
                <c:pt idx="44660">
                  <c:v>1.1038594553337142</c:v>
                </c:pt>
                <c:pt idx="44661">
                  <c:v>1.1036413944379375</c:v>
                </c:pt>
                <c:pt idx="44662">
                  <c:v>1.1039576503956092</c:v>
                </c:pt>
                <c:pt idx="44663">
                  <c:v>1.1036082292662968</c:v>
                </c:pt>
                <c:pt idx="44664">
                  <c:v>1.1037448542384272</c:v>
                </c:pt>
                <c:pt idx="44665">
                  <c:v>1.1010862173382008</c:v>
                </c:pt>
                <c:pt idx="44666">
                  <c:v>1.1024849248075415</c:v>
                </c:pt>
                <c:pt idx="44667">
                  <c:v>1.1011770137725578</c:v>
                </c:pt>
                <c:pt idx="44668">
                  <c:v>1.1030914258563402</c:v>
                </c:pt>
                <c:pt idx="44669">
                  <c:v>1.1037273172294499</c:v>
                </c:pt>
                <c:pt idx="44670">
                  <c:v>1.1029123223791297</c:v>
                </c:pt>
                <c:pt idx="44671">
                  <c:v>1.1028295320059363</c:v>
                </c:pt>
                <c:pt idx="44672">
                  <c:v>1.1029396987899835</c:v>
                </c:pt>
                <c:pt idx="44673">
                  <c:v>1.1019377453179413</c:v>
                </c:pt>
                <c:pt idx="44674">
                  <c:v>1.1042536216897574</c:v>
                </c:pt>
                <c:pt idx="44675">
                  <c:v>1.1037956419172257</c:v>
                </c:pt>
                <c:pt idx="44676">
                  <c:v>1.104034038581597</c:v>
                </c:pt>
                <c:pt idx="44677">
                  <c:v>1.1043115237913963</c:v>
                </c:pt>
                <c:pt idx="44678">
                  <c:v>1.1034269934569088</c:v>
                </c:pt>
                <c:pt idx="44679">
                  <c:v>1.1039855759784825</c:v>
                </c:pt>
                <c:pt idx="44680">
                  <c:v>1.1023373155769429</c:v>
                </c:pt>
                <c:pt idx="44681">
                  <c:v>1.1029374769552058</c:v>
                </c:pt>
                <c:pt idx="44682">
                  <c:v>1.1037075530678224</c:v>
                </c:pt>
                <c:pt idx="44683">
                  <c:v>1.1044480707194779</c:v>
                </c:pt>
                <c:pt idx="44684">
                  <c:v>1.1028643704724355</c:v>
                </c:pt>
                <c:pt idx="44685">
                  <c:v>1.1032899517905743</c:v>
                </c:pt>
                <c:pt idx="44686">
                  <c:v>1.1029869868311266</c:v>
                </c:pt>
                <c:pt idx="44687">
                  <c:v>1.1029601066629477</c:v>
                </c:pt>
                <c:pt idx="44688">
                  <c:v>1.1030707134117632</c:v>
                </c:pt>
                <c:pt idx="44689">
                  <c:v>1.1031687476176437</c:v>
                </c:pt>
                <c:pt idx="44690">
                  <c:v>1.1037476357873843</c:v>
                </c:pt>
                <c:pt idx="44691">
                  <c:v>1.1027225456902052</c:v>
                </c:pt>
                <c:pt idx="44692">
                  <c:v>1.1036979811581988</c:v>
                </c:pt>
                <c:pt idx="44693">
                  <c:v>1.1032871042937493</c:v>
                </c:pt>
                <c:pt idx="44694">
                  <c:v>1.1013978003771727</c:v>
                </c:pt>
                <c:pt idx="44695">
                  <c:v>1.1024683165885569</c:v>
                </c:pt>
                <c:pt idx="44696">
                  <c:v>1.1034107361480119</c:v>
                </c:pt>
                <c:pt idx="44697">
                  <c:v>1.1044181785310185</c:v>
                </c:pt>
                <c:pt idx="44698">
                  <c:v>1.1046891871177984</c:v>
                </c:pt>
                <c:pt idx="44699">
                  <c:v>1.1023553757530957</c:v>
                </c:pt>
                <c:pt idx="44700">
                  <c:v>1.1031103786838836</c:v>
                </c:pt>
                <c:pt idx="44701">
                  <c:v>1.1038910360853202</c:v>
                </c:pt>
                <c:pt idx="44702">
                  <c:v>1.1040282497863365</c:v>
                </c:pt>
                <c:pt idx="44703">
                  <c:v>1.103758836168681</c:v>
                </c:pt>
                <c:pt idx="44704">
                  <c:v>1.1039088999313968</c:v>
                </c:pt>
                <c:pt idx="44705">
                  <c:v>1.1027072309405945</c:v>
                </c:pt>
                <c:pt idx="44706">
                  <c:v>1.1028323309131223</c:v>
                </c:pt>
                <c:pt idx="44707">
                  <c:v>1.1029061409435179</c:v>
                </c:pt>
                <c:pt idx="44708">
                  <c:v>1.102459060789827</c:v>
                </c:pt>
                <c:pt idx="44709">
                  <c:v>1.1022610458683042</c:v>
                </c:pt>
                <c:pt idx="44710">
                  <c:v>1.1026983160609927</c:v>
                </c:pt>
                <c:pt idx="44711">
                  <c:v>1.1040078831163378</c:v>
                </c:pt>
                <c:pt idx="44712">
                  <c:v>1.1033732618121916</c:v>
                </c:pt>
                <c:pt idx="44713">
                  <c:v>1.1029602933299258</c:v>
                </c:pt>
                <c:pt idx="44714">
                  <c:v>1.1035158303895183</c:v>
                </c:pt>
                <c:pt idx="44715">
                  <c:v>1.1042924886490137</c:v>
                </c:pt>
                <c:pt idx="44716">
                  <c:v>1.1028952710814881</c:v>
                </c:pt>
                <c:pt idx="44717">
                  <c:v>1.103503996082289</c:v>
                </c:pt>
                <c:pt idx="44718">
                  <c:v>1.1029531926802933</c:v>
                </c:pt>
                <c:pt idx="44719">
                  <c:v>1.1028515263202516</c:v>
                </c:pt>
                <c:pt idx="44720">
                  <c:v>1.1027113932474804</c:v>
                </c:pt>
                <c:pt idx="44721">
                  <c:v>1.1014473098354398</c:v>
                </c:pt>
                <c:pt idx="44722">
                  <c:v>1.1042810749273193</c:v>
                </c:pt>
                <c:pt idx="44723">
                  <c:v>1.1046220209362878</c:v>
                </c:pt>
                <c:pt idx="44724">
                  <c:v>1.1042938635289143</c:v>
                </c:pt>
                <c:pt idx="44725">
                  <c:v>1.1038069870500946</c:v>
                </c:pt>
                <c:pt idx="44726">
                  <c:v>1.1025082201839893</c:v>
                </c:pt>
                <c:pt idx="44727">
                  <c:v>1.1038537396272017</c:v>
                </c:pt>
                <c:pt idx="44728">
                  <c:v>1.104008260647485</c:v>
                </c:pt>
                <c:pt idx="44729">
                  <c:v>1.1036427036028416</c:v>
                </c:pt>
                <c:pt idx="44730">
                  <c:v>1.1023073583805589</c:v>
                </c:pt>
                <c:pt idx="44731">
                  <c:v>1.1031949076503751</c:v>
                </c:pt>
                <c:pt idx="44732">
                  <c:v>1.1050889129428938</c:v>
                </c:pt>
                <c:pt idx="44733">
                  <c:v>1.10235541040832</c:v>
                </c:pt>
                <c:pt idx="44734">
                  <c:v>1.10289900892155</c:v>
                </c:pt>
                <c:pt idx="44735">
                  <c:v>1.1022334625649381</c:v>
                </c:pt>
                <c:pt idx="44736">
                  <c:v>1.1022016711624694</c:v>
                </c:pt>
                <c:pt idx="44737">
                  <c:v>1.1023835159149034</c:v>
                </c:pt>
                <c:pt idx="44738">
                  <c:v>1.1040148069474582</c:v>
                </c:pt>
                <c:pt idx="44739">
                  <c:v>1.1022526754391606</c:v>
                </c:pt>
                <c:pt idx="44740">
                  <c:v>1.1021376253566362</c:v>
                </c:pt>
                <c:pt idx="44741">
                  <c:v>1.1025625965541703</c:v>
                </c:pt>
                <c:pt idx="44742">
                  <c:v>1.1030487533368198</c:v>
                </c:pt>
                <c:pt idx="44743">
                  <c:v>1.1030733962658932</c:v>
                </c:pt>
                <c:pt idx="44744">
                  <c:v>1.1033903094877158</c:v>
                </c:pt>
                <c:pt idx="44745">
                  <c:v>1.1035002527166617</c:v>
                </c:pt>
                <c:pt idx="44746">
                  <c:v>1.1028488716585689</c:v>
                </c:pt>
                <c:pt idx="44747">
                  <c:v>1.1017534731537348</c:v>
                </c:pt>
                <c:pt idx="44748">
                  <c:v>1.102833747617983</c:v>
                </c:pt>
                <c:pt idx="44749">
                  <c:v>1.1038197327799102</c:v>
                </c:pt>
                <c:pt idx="44750">
                  <c:v>1.1029680415892238</c:v>
                </c:pt>
                <c:pt idx="44751">
                  <c:v>1.1037877072856208</c:v>
                </c:pt>
                <c:pt idx="44752">
                  <c:v>1.1017030583863923</c:v>
                </c:pt>
                <c:pt idx="44753">
                  <c:v>1.1032238202198481</c:v>
                </c:pt>
                <c:pt idx="44754">
                  <c:v>1.1030311966039115</c:v>
                </c:pt>
                <c:pt idx="44755">
                  <c:v>1.1042192065529473</c:v>
                </c:pt>
                <c:pt idx="44756">
                  <c:v>1.1026267473691818</c:v>
                </c:pt>
                <c:pt idx="44757">
                  <c:v>1.1039502190709036</c:v>
                </c:pt>
                <c:pt idx="44758">
                  <c:v>1.1024941891347817</c:v>
                </c:pt>
                <c:pt idx="44759">
                  <c:v>1.1032078454878476</c:v>
                </c:pt>
                <c:pt idx="44760">
                  <c:v>1.1021728127406363</c:v>
                </c:pt>
                <c:pt idx="44761">
                  <c:v>1.1024624986181764</c:v>
                </c:pt>
                <c:pt idx="44762">
                  <c:v>1.1027067805570465</c:v>
                </c:pt>
                <c:pt idx="44763">
                  <c:v>1.1028122255668871</c:v>
                </c:pt>
                <c:pt idx="44764">
                  <c:v>1.1039234556371229</c:v>
                </c:pt>
                <c:pt idx="44765">
                  <c:v>1.1024219386985643</c:v>
                </c:pt>
                <c:pt idx="44766">
                  <c:v>1.1024657070422774</c:v>
                </c:pt>
                <c:pt idx="44767">
                  <c:v>1.1037105125544269</c:v>
                </c:pt>
                <c:pt idx="44768">
                  <c:v>1.1033370894409584</c:v>
                </c:pt>
                <c:pt idx="44769">
                  <c:v>1.1036313312183343</c:v>
                </c:pt>
                <c:pt idx="44770">
                  <c:v>1.1031389868730319</c:v>
                </c:pt>
                <c:pt idx="44771">
                  <c:v>1.1049544785306833</c:v>
                </c:pt>
                <c:pt idx="44772">
                  <c:v>1.1046830462918895</c:v>
                </c:pt>
                <c:pt idx="44773">
                  <c:v>1.1032713481945489</c:v>
                </c:pt>
                <c:pt idx="44774">
                  <c:v>1.1021320537085022</c:v>
                </c:pt>
                <c:pt idx="44775">
                  <c:v>1.1038197327799097</c:v>
                </c:pt>
                <c:pt idx="44776">
                  <c:v>1.1031251036724943</c:v>
                </c:pt>
                <c:pt idx="44777">
                  <c:v>1.1033757034160763</c:v>
                </c:pt>
                <c:pt idx="44778">
                  <c:v>1.1043601854933667</c:v>
                </c:pt>
                <c:pt idx="44779">
                  <c:v>1.1047572401510541</c:v>
                </c:pt>
                <c:pt idx="44780">
                  <c:v>1.1032530227558393</c:v>
                </c:pt>
                <c:pt idx="44781">
                  <c:v>1.1035740049171401</c:v>
                </c:pt>
                <c:pt idx="44782">
                  <c:v>1.1029896188172963</c:v>
                </c:pt>
                <c:pt idx="44783">
                  <c:v>1.1028739132936045</c:v>
                </c:pt>
                <c:pt idx="44784">
                  <c:v>1.1028150975114328</c:v>
                </c:pt>
                <c:pt idx="44785">
                  <c:v>1.102878814516802</c:v>
                </c:pt>
                <c:pt idx="44786">
                  <c:v>1.1018325813562593</c:v>
                </c:pt>
                <c:pt idx="44787">
                  <c:v>1.103327624861675</c:v>
                </c:pt>
                <c:pt idx="44788">
                  <c:v>1.1018931724805852</c:v>
                </c:pt>
                <c:pt idx="44789">
                  <c:v>1.1026298308131175</c:v>
                </c:pt>
                <c:pt idx="44790">
                  <c:v>1.1030311966039115</c:v>
                </c:pt>
                <c:pt idx="44791">
                  <c:v>1.1034683111680037</c:v>
                </c:pt>
                <c:pt idx="44792">
                  <c:v>1.1028326117217517</c:v>
                </c:pt>
                <c:pt idx="44793">
                  <c:v>1.1037563371696719</c:v>
                </c:pt>
                <c:pt idx="44794">
                  <c:v>1.1027349586413089</c:v>
                </c:pt>
                <c:pt idx="44795">
                  <c:v>1.1028070338785789</c:v>
                </c:pt>
                <c:pt idx="44796">
                  <c:v>1.1036313136717602</c:v>
                </c:pt>
                <c:pt idx="44797">
                  <c:v>1.1027407114522816</c:v>
                </c:pt>
                <c:pt idx="44798">
                  <c:v>1.1036055774463975</c:v>
                </c:pt>
                <c:pt idx="44799">
                  <c:v>1.1022202752263439</c:v>
                </c:pt>
                <c:pt idx="44800">
                  <c:v>1.1034186651358571</c:v>
                </c:pt>
                <c:pt idx="44801">
                  <c:v>1.1028012675149037</c:v>
                </c:pt>
                <c:pt idx="44802">
                  <c:v>1.1021922822702184</c:v>
                </c:pt>
                <c:pt idx="44803">
                  <c:v>1.1032499647293406</c:v>
                </c:pt>
                <c:pt idx="44804">
                  <c:v>1.1023781717049919</c:v>
                </c:pt>
                <c:pt idx="44805">
                  <c:v>1.1028346186165654</c:v>
                </c:pt>
                <c:pt idx="44806">
                  <c:v>1.1033028336714508</c:v>
                </c:pt>
                <c:pt idx="44807">
                  <c:v>1.104057693154527</c:v>
                </c:pt>
                <c:pt idx="44808">
                  <c:v>1.1029903719003156</c:v>
                </c:pt>
                <c:pt idx="44809">
                  <c:v>1.1024908034528778</c:v>
                </c:pt>
                <c:pt idx="44810">
                  <c:v>1.103638906668563</c:v>
                </c:pt>
                <c:pt idx="44811">
                  <c:v>1.1029376202657941</c:v>
                </c:pt>
                <c:pt idx="44812">
                  <c:v>1.1022844992186505</c:v>
                </c:pt>
                <c:pt idx="44813">
                  <c:v>1.1025628878196421</c:v>
                </c:pt>
                <c:pt idx="44814">
                  <c:v>1.1018411538481712</c:v>
                </c:pt>
                <c:pt idx="44815">
                  <c:v>1.1033705906003346</c:v>
                </c:pt>
                <c:pt idx="44816">
                  <c:v>1.1035427210680941</c:v>
                </c:pt>
                <c:pt idx="44817">
                  <c:v>1.1029400909862899</c:v>
                </c:pt>
                <c:pt idx="44818">
                  <c:v>1.1026265781058175</c:v>
                </c:pt>
                <c:pt idx="44819">
                  <c:v>1.1043226733253602</c:v>
                </c:pt>
                <c:pt idx="44820">
                  <c:v>1.1038835535077627</c:v>
                </c:pt>
                <c:pt idx="44821">
                  <c:v>1.1026294661627865</c:v>
                </c:pt>
                <c:pt idx="44822">
                  <c:v>1.1029667552421849</c:v>
                </c:pt>
                <c:pt idx="44823">
                  <c:v>1.1025718753612579</c:v>
                </c:pt>
                <c:pt idx="44824">
                  <c:v>1.1031727312302351</c:v>
                </c:pt>
                <c:pt idx="44825">
                  <c:v>1.1018607896509833</c:v>
                </c:pt>
                <c:pt idx="44826">
                  <c:v>1.1034971434069507</c:v>
                </c:pt>
                <c:pt idx="44827">
                  <c:v>1.1042880604852265</c:v>
                </c:pt>
                <c:pt idx="44828">
                  <c:v>1.1021338263667444</c:v>
                </c:pt>
                <c:pt idx="44829">
                  <c:v>1.1018637791859109</c:v>
                </c:pt>
                <c:pt idx="44830">
                  <c:v>1.1030532425101527</c:v>
                </c:pt>
                <c:pt idx="44831">
                  <c:v>1.1035006020930669</c:v>
                </c:pt>
                <c:pt idx="44832">
                  <c:v>1.1038586096274789</c:v>
                </c:pt>
                <c:pt idx="44833">
                  <c:v>1.103270432989216</c:v>
                </c:pt>
                <c:pt idx="44834">
                  <c:v>1.1032544181416373</c:v>
                </c:pt>
                <c:pt idx="44835">
                  <c:v>1.1041540531592129</c:v>
                </c:pt>
                <c:pt idx="44836">
                  <c:v>1.1029987112235251</c:v>
                </c:pt>
                <c:pt idx="44837">
                  <c:v>1.1037743373644344</c:v>
                </c:pt>
                <c:pt idx="44838">
                  <c:v>1.1030941423971163</c:v>
                </c:pt>
                <c:pt idx="44839">
                  <c:v>1.103470603668006</c:v>
                </c:pt>
                <c:pt idx="44840">
                  <c:v>1.1034573132111736</c:v>
                </c:pt>
                <c:pt idx="44841">
                  <c:v>1.1022421492801528</c:v>
                </c:pt>
                <c:pt idx="44842">
                  <c:v>1.1029650134004014</c:v>
                </c:pt>
                <c:pt idx="44843">
                  <c:v>1.103857358689982</c:v>
                </c:pt>
                <c:pt idx="44844">
                  <c:v>1.1037155957011122</c:v>
                </c:pt>
                <c:pt idx="44845">
                  <c:v>1.1026921209229454</c:v>
                </c:pt>
                <c:pt idx="44846">
                  <c:v>1.1024629541402253</c:v>
                </c:pt>
                <c:pt idx="44847">
                  <c:v>1.1043089664553696</c:v>
                </c:pt>
                <c:pt idx="44848">
                  <c:v>1.1036653092700968</c:v>
                </c:pt>
                <c:pt idx="44849">
                  <c:v>1.1028285830233553</c:v>
                </c:pt>
                <c:pt idx="44850">
                  <c:v>1.1022930283408756</c:v>
                </c:pt>
                <c:pt idx="44851">
                  <c:v>1.1041199993025814</c:v>
                </c:pt>
                <c:pt idx="44852">
                  <c:v>1.103507646659222</c:v>
                </c:pt>
                <c:pt idx="44853">
                  <c:v>1.1034515070795801</c:v>
                </c:pt>
                <c:pt idx="44854">
                  <c:v>1.10329030382131</c:v>
                </c:pt>
                <c:pt idx="44855">
                  <c:v>1.1020091472822056</c:v>
                </c:pt>
                <c:pt idx="44856">
                  <c:v>1.1044456281762804</c:v>
                </c:pt>
                <c:pt idx="44857">
                  <c:v>1.1030365339737809</c:v>
                </c:pt>
                <c:pt idx="44858">
                  <c:v>1.1039531349791885</c:v>
                </c:pt>
                <c:pt idx="44859">
                  <c:v>1.1039146914825737</c:v>
                </c:pt>
                <c:pt idx="44860">
                  <c:v>1.1033338582703833</c:v>
                </c:pt>
                <c:pt idx="44861">
                  <c:v>1.1026796224032267</c:v>
                </c:pt>
                <c:pt idx="44862">
                  <c:v>1.1041240833658881</c:v>
                </c:pt>
                <c:pt idx="44863">
                  <c:v>1.1023379476971082</c:v>
                </c:pt>
                <c:pt idx="44864">
                  <c:v>1.1048760518327312</c:v>
                </c:pt>
                <c:pt idx="44865">
                  <c:v>1.1034846210625335</c:v>
                </c:pt>
                <c:pt idx="44866">
                  <c:v>1.1031347088284724</c:v>
                </c:pt>
                <c:pt idx="44867">
                  <c:v>1.1028272601470943</c:v>
                </c:pt>
                <c:pt idx="44868">
                  <c:v>1.1034353141083468</c:v>
                </c:pt>
                <c:pt idx="44869">
                  <c:v>1.1038423232874561</c:v>
                </c:pt>
                <c:pt idx="44870">
                  <c:v>1.103589216560287</c:v>
                </c:pt>
                <c:pt idx="44871">
                  <c:v>1.1033486548612221</c:v>
                </c:pt>
                <c:pt idx="44872">
                  <c:v>1.1037212387050546</c:v>
                </c:pt>
                <c:pt idx="44873">
                  <c:v>1.1026994501806249</c:v>
                </c:pt>
                <c:pt idx="44874">
                  <c:v>1.1020701692750245</c:v>
                </c:pt>
                <c:pt idx="44875">
                  <c:v>1.1035106502168155</c:v>
                </c:pt>
                <c:pt idx="44876">
                  <c:v>1.1036742187826656</c:v>
                </c:pt>
                <c:pt idx="44877">
                  <c:v>1.1031429345154091</c:v>
                </c:pt>
                <c:pt idx="44878">
                  <c:v>1.10301521448755</c:v>
                </c:pt>
                <c:pt idx="44879">
                  <c:v>1.10365130687974</c:v>
                </c:pt>
                <c:pt idx="44880">
                  <c:v>1.1034777604265171</c:v>
                </c:pt>
                <c:pt idx="44881">
                  <c:v>1.1035184949045471</c:v>
                </c:pt>
                <c:pt idx="44882">
                  <c:v>1.1027009227566145</c:v>
                </c:pt>
                <c:pt idx="44883">
                  <c:v>1.1034712720156954</c:v>
                </c:pt>
                <c:pt idx="44884">
                  <c:v>1.1028595570976216</c:v>
                </c:pt>
                <c:pt idx="44885">
                  <c:v>1.1030171530559947</c:v>
                </c:pt>
                <c:pt idx="44886">
                  <c:v>1.1019877055870209</c:v>
                </c:pt>
                <c:pt idx="44887">
                  <c:v>1.1035530463931578</c:v>
                </c:pt>
                <c:pt idx="44888">
                  <c:v>1.1026808493072446</c:v>
                </c:pt>
                <c:pt idx="44889">
                  <c:v>1.1036275699171978</c:v>
                </c:pt>
                <c:pt idx="44890">
                  <c:v>1.1035464294480604</c:v>
                </c:pt>
                <c:pt idx="44891">
                  <c:v>1.1035831674263601</c:v>
                </c:pt>
                <c:pt idx="44892">
                  <c:v>1.1039281446293758</c:v>
                </c:pt>
                <c:pt idx="44893">
                  <c:v>1.1038539089962935</c:v>
                </c:pt>
                <c:pt idx="44894">
                  <c:v>1.1024105289659494</c:v>
                </c:pt>
                <c:pt idx="44895">
                  <c:v>1.1024587417642593</c:v>
                </c:pt>
                <c:pt idx="44896">
                  <c:v>1.1028074716505656</c:v>
                </c:pt>
                <c:pt idx="44897">
                  <c:v>1.1027251124262918</c:v>
                </c:pt>
                <c:pt idx="44898">
                  <c:v>1.105144291176626</c:v>
                </c:pt>
                <c:pt idx="44899">
                  <c:v>1.1042228569638144</c:v>
                </c:pt>
                <c:pt idx="44900">
                  <c:v>1.1031032900640312</c:v>
                </c:pt>
                <c:pt idx="44901">
                  <c:v>1.1037814106449708</c:v>
                </c:pt>
                <c:pt idx="44902">
                  <c:v>1.1027786749764188</c:v>
                </c:pt>
                <c:pt idx="44903">
                  <c:v>1.1037768460595858</c:v>
                </c:pt>
                <c:pt idx="44904">
                  <c:v>1.1029563085384053</c:v>
                </c:pt>
                <c:pt idx="44905">
                  <c:v>1.1023705257251293</c:v>
                </c:pt>
                <c:pt idx="44906">
                  <c:v>1.1022530514145124</c:v>
                </c:pt>
                <c:pt idx="44907">
                  <c:v>1.1039099581046885</c:v>
                </c:pt>
                <c:pt idx="44908">
                  <c:v>1.1029188044083178</c:v>
                </c:pt>
                <c:pt idx="44909">
                  <c:v>1.1019150010730479</c:v>
                </c:pt>
                <c:pt idx="44910">
                  <c:v>1.1037285005741875</c:v>
                </c:pt>
                <c:pt idx="44911">
                  <c:v>1.1028941432386334</c:v>
                </c:pt>
                <c:pt idx="44912">
                  <c:v>1.1041458497885126</c:v>
                </c:pt>
                <c:pt idx="44913">
                  <c:v>1.1039586807816513</c:v>
                </c:pt>
                <c:pt idx="44914">
                  <c:v>1.1027272728811859</c:v>
                </c:pt>
                <c:pt idx="44915">
                  <c:v>1.1033370894409584</c:v>
                </c:pt>
                <c:pt idx="44916">
                  <c:v>1.1017135034888037</c:v>
                </c:pt>
                <c:pt idx="44917">
                  <c:v>1.1028741731467395</c:v>
                </c:pt>
                <c:pt idx="44918">
                  <c:v>1.1035849685106749</c:v>
                </c:pt>
                <c:pt idx="44919">
                  <c:v>1.1029070638989626</c:v>
                </c:pt>
                <c:pt idx="44920">
                  <c:v>1.1036372649994775</c:v>
                </c:pt>
                <c:pt idx="44921">
                  <c:v>1.1028051301952126</c:v>
                </c:pt>
                <c:pt idx="44922">
                  <c:v>1.1033887595052647</c:v>
                </c:pt>
                <c:pt idx="44923">
                  <c:v>1.1031707758662992</c:v>
                </c:pt>
                <c:pt idx="44924">
                  <c:v>1.1031775303561149</c:v>
                </c:pt>
                <c:pt idx="44925">
                  <c:v>1.1034671331779462</c:v>
                </c:pt>
                <c:pt idx="44926">
                  <c:v>1.1037586726978066</c:v>
                </c:pt>
                <c:pt idx="44927">
                  <c:v>1.1043394097079522</c:v>
                </c:pt>
                <c:pt idx="44928">
                  <c:v>1.102190187335395</c:v>
                </c:pt>
                <c:pt idx="44929">
                  <c:v>1.1030581788529787</c:v>
                </c:pt>
                <c:pt idx="44930">
                  <c:v>1.1036077691734627</c:v>
                </c:pt>
                <c:pt idx="44931">
                  <c:v>1.1036913612545496</c:v>
                </c:pt>
                <c:pt idx="44932">
                  <c:v>1.1034572956954041</c:v>
                </c:pt>
                <c:pt idx="44933">
                  <c:v>1.1030806932359389</c:v>
                </c:pt>
                <c:pt idx="44934">
                  <c:v>1.1037811074168429</c:v>
                </c:pt>
                <c:pt idx="44935">
                  <c:v>1.1029045346857629</c:v>
                </c:pt>
                <c:pt idx="44936">
                  <c:v>1.103382313109426</c:v>
                </c:pt>
                <c:pt idx="44937">
                  <c:v>1.1035688313315539</c:v>
                </c:pt>
                <c:pt idx="44938">
                  <c:v>1.1033423721120086</c:v>
                </c:pt>
                <c:pt idx="44939">
                  <c:v>1.1034400573094616</c:v>
                </c:pt>
                <c:pt idx="44940">
                  <c:v>1.1036455155066138</c:v>
                </c:pt>
                <c:pt idx="44941">
                  <c:v>1.1021577023753097</c:v>
                </c:pt>
                <c:pt idx="44942">
                  <c:v>1.1017859678235735</c:v>
                </c:pt>
                <c:pt idx="44943">
                  <c:v>1.1033745725035937</c:v>
                </c:pt>
                <c:pt idx="44944">
                  <c:v>1.1042827694960442</c:v>
                </c:pt>
                <c:pt idx="44945">
                  <c:v>1.1021738663513345</c:v>
                </c:pt>
                <c:pt idx="44946">
                  <c:v>1.1026281464401186</c:v>
                </c:pt>
                <c:pt idx="44947">
                  <c:v>1.1042804133630679</c:v>
                </c:pt>
                <c:pt idx="44948">
                  <c:v>1.1020633755907188</c:v>
                </c:pt>
                <c:pt idx="44949">
                  <c:v>1.1036232235024517</c:v>
                </c:pt>
                <c:pt idx="44950">
                  <c:v>1.1041155231475723</c:v>
                </c:pt>
                <c:pt idx="44951">
                  <c:v>1.1030702132982095</c:v>
                </c:pt>
                <c:pt idx="44952">
                  <c:v>1.1025751104190469</c:v>
                </c:pt>
                <c:pt idx="44953">
                  <c:v>1.1033755195685535</c:v>
                </c:pt>
                <c:pt idx="44954">
                  <c:v>1.103616710594634</c:v>
                </c:pt>
                <c:pt idx="44955">
                  <c:v>1.1038827219145693</c:v>
                </c:pt>
                <c:pt idx="44956">
                  <c:v>1.1039452596180468</c:v>
                </c:pt>
                <c:pt idx="44957">
                  <c:v>1.1022405115290985</c:v>
                </c:pt>
                <c:pt idx="44958">
                  <c:v>1.103821141802245</c:v>
                </c:pt>
                <c:pt idx="44959">
                  <c:v>1.1025347195139719</c:v>
                </c:pt>
                <c:pt idx="44960">
                  <c:v>1.1031065086753895</c:v>
                </c:pt>
                <c:pt idx="44961">
                  <c:v>1.1032148593762403</c:v>
                </c:pt>
                <c:pt idx="44962">
                  <c:v>1.1029347378148002</c:v>
                </c:pt>
                <c:pt idx="44963">
                  <c:v>1.1027035929365043</c:v>
                </c:pt>
                <c:pt idx="44964">
                  <c:v>1.1029349899770842</c:v>
                </c:pt>
                <c:pt idx="44965">
                  <c:v>1.1030696223209067</c:v>
                </c:pt>
                <c:pt idx="44966">
                  <c:v>1.1037917958098939</c:v>
                </c:pt>
                <c:pt idx="44967">
                  <c:v>1.1021008186622177</c:v>
                </c:pt>
                <c:pt idx="44968">
                  <c:v>1.1030131233666862</c:v>
                </c:pt>
                <c:pt idx="44969">
                  <c:v>1.1047479971742751</c:v>
                </c:pt>
                <c:pt idx="44970">
                  <c:v>1.1029134591712162</c:v>
                </c:pt>
                <c:pt idx="44971">
                  <c:v>1.1044073497890876</c:v>
                </c:pt>
                <c:pt idx="44972">
                  <c:v>1.1030636813243522</c:v>
                </c:pt>
                <c:pt idx="44973">
                  <c:v>1.1029596537291089</c:v>
                </c:pt>
                <c:pt idx="44974">
                  <c:v>1.1026666962396237</c:v>
                </c:pt>
                <c:pt idx="44975">
                  <c:v>1.1043496510177113</c:v>
                </c:pt>
                <c:pt idx="44976">
                  <c:v>1.1036562500899372</c:v>
                </c:pt>
                <c:pt idx="44977">
                  <c:v>1.1025253077354977</c:v>
                </c:pt>
                <c:pt idx="44978">
                  <c:v>1.1020361922421602</c:v>
                </c:pt>
                <c:pt idx="44979">
                  <c:v>1.1026749032779883</c:v>
                </c:pt>
                <c:pt idx="44980">
                  <c:v>1.1027822370060512</c:v>
                </c:pt>
                <c:pt idx="44981">
                  <c:v>1.1037374009181566</c:v>
                </c:pt>
                <c:pt idx="44982">
                  <c:v>1.1014035254921921</c:v>
                </c:pt>
                <c:pt idx="44983">
                  <c:v>1.1028122255668869</c:v>
                </c:pt>
                <c:pt idx="44984">
                  <c:v>1.1035223678115671</c:v>
                </c:pt>
                <c:pt idx="44985">
                  <c:v>1.1044020136433326</c:v>
                </c:pt>
                <c:pt idx="44986">
                  <c:v>1.1025871915298979</c:v>
                </c:pt>
                <c:pt idx="44987">
                  <c:v>1.1034905655747513</c:v>
                </c:pt>
                <c:pt idx="44988">
                  <c:v>1.1032394426264576</c:v>
                </c:pt>
                <c:pt idx="44989">
                  <c:v>1.1031107441575165</c:v>
                </c:pt>
                <c:pt idx="44990">
                  <c:v>1.1033509096675251</c:v>
                </c:pt>
                <c:pt idx="44991">
                  <c:v>1.1041932032404342</c:v>
                </c:pt>
                <c:pt idx="44992">
                  <c:v>1.1027597766422261</c:v>
                </c:pt>
                <c:pt idx="44993">
                  <c:v>1.1017117879520093</c:v>
                </c:pt>
                <c:pt idx="44994">
                  <c:v>1.1030433477891974</c:v>
                </c:pt>
                <c:pt idx="44995">
                  <c:v>1.1036079356100803</c:v>
                </c:pt>
                <c:pt idx="44996">
                  <c:v>1.1038349007703805</c:v>
                </c:pt>
                <c:pt idx="44997">
                  <c:v>1.1041653010760939</c:v>
                </c:pt>
                <c:pt idx="44998">
                  <c:v>1.1032592982795872</c:v>
                </c:pt>
                <c:pt idx="44999">
                  <c:v>1.1034169535090241</c:v>
                </c:pt>
                <c:pt idx="45000">
                  <c:v>1.1040101867951735</c:v>
                </c:pt>
                <c:pt idx="45001">
                  <c:v>1.1026451474882217</c:v>
                </c:pt>
                <c:pt idx="45002">
                  <c:v>1.1034247181699492</c:v>
                </c:pt>
                <c:pt idx="45003">
                  <c:v>1.1029763175135536</c:v>
                </c:pt>
                <c:pt idx="45004">
                  <c:v>1.1023075575054062</c:v>
                </c:pt>
                <c:pt idx="45005">
                  <c:v>1.1032871423488304</c:v>
                </c:pt>
                <c:pt idx="45006">
                  <c:v>1.1032606092142345</c:v>
                </c:pt>
                <c:pt idx="45007">
                  <c:v>1.1028980695443278</c:v>
                </c:pt>
                <c:pt idx="45008">
                  <c:v>1.103111746159813</c:v>
                </c:pt>
                <c:pt idx="45009">
                  <c:v>1.1030094617340083</c:v>
                </c:pt>
                <c:pt idx="45010">
                  <c:v>1.1031484910288027</c:v>
                </c:pt>
                <c:pt idx="45011">
                  <c:v>1.1031528874029246</c:v>
                </c:pt>
                <c:pt idx="45012">
                  <c:v>1.1032149443826833</c:v>
                </c:pt>
                <c:pt idx="45013">
                  <c:v>1.1031683265482923</c:v>
                </c:pt>
                <c:pt idx="45014">
                  <c:v>1.1030180899848629</c:v>
                </c:pt>
                <c:pt idx="45015">
                  <c:v>1.1032577931727021</c:v>
                </c:pt>
                <c:pt idx="45016">
                  <c:v>1.1023967007327831</c:v>
                </c:pt>
                <c:pt idx="45017">
                  <c:v>1.1032084798911139</c:v>
                </c:pt>
                <c:pt idx="45018">
                  <c:v>1.1023659748177297</c:v>
                </c:pt>
                <c:pt idx="45019">
                  <c:v>1.1028630649007973</c:v>
                </c:pt>
                <c:pt idx="45020">
                  <c:v>1.1040705833135329</c:v>
                </c:pt>
                <c:pt idx="45021">
                  <c:v>1.1027341016939975</c:v>
                </c:pt>
                <c:pt idx="45022">
                  <c:v>1.1028500428825898</c:v>
                </c:pt>
                <c:pt idx="45023">
                  <c:v>1.1029556366004096</c:v>
                </c:pt>
                <c:pt idx="45024">
                  <c:v>1.1037380569999855</c:v>
                </c:pt>
                <c:pt idx="45025">
                  <c:v>1.1040117381206984</c:v>
                </c:pt>
                <c:pt idx="45026">
                  <c:v>1.1026909155660034</c:v>
                </c:pt>
                <c:pt idx="45027">
                  <c:v>1.1041665678755761</c:v>
                </c:pt>
                <c:pt idx="45028">
                  <c:v>1.1037814211203025</c:v>
                </c:pt>
                <c:pt idx="45029">
                  <c:v>1.1030870159308406</c:v>
                </c:pt>
                <c:pt idx="45030">
                  <c:v>1.104633299361776</c:v>
                </c:pt>
                <c:pt idx="45031">
                  <c:v>1.1023007798924234</c:v>
                </c:pt>
                <c:pt idx="45032">
                  <c:v>1.1036219451035589</c:v>
                </c:pt>
                <c:pt idx="45033">
                  <c:v>1.1028067909973507</c:v>
                </c:pt>
                <c:pt idx="45034">
                  <c:v>1.1018162265038798</c:v>
                </c:pt>
                <c:pt idx="45035">
                  <c:v>1.1033588677935686</c:v>
                </c:pt>
                <c:pt idx="45036">
                  <c:v>1.1040776242409209</c:v>
                </c:pt>
                <c:pt idx="45037">
                  <c:v>1.1034235951091258</c:v>
                </c:pt>
                <c:pt idx="45038">
                  <c:v>1.1035221904838637</c:v>
                </c:pt>
                <c:pt idx="45039">
                  <c:v>1.1033789185592253</c:v>
                </c:pt>
                <c:pt idx="45040">
                  <c:v>1.1027497658705558</c:v>
                </c:pt>
                <c:pt idx="45041">
                  <c:v>1.1023575124406555</c:v>
                </c:pt>
                <c:pt idx="45042">
                  <c:v>1.1023150592446145</c:v>
                </c:pt>
                <c:pt idx="45043">
                  <c:v>1.1049583214419096</c:v>
                </c:pt>
                <c:pt idx="45044">
                  <c:v>1.1046074843993861</c:v>
                </c:pt>
                <c:pt idx="45045">
                  <c:v>1.1047276111476818</c:v>
                </c:pt>
                <c:pt idx="45046">
                  <c:v>1.1028788117640931</c:v>
                </c:pt>
                <c:pt idx="45047">
                  <c:v>1.1033331036349847</c:v>
                </c:pt>
                <c:pt idx="45048">
                  <c:v>1.1026139851777053</c:v>
                </c:pt>
                <c:pt idx="45049">
                  <c:v>1.1030689827761482</c:v>
                </c:pt>
                <c:pt idx="45050">
                  <c:v>1.1022825761161934</c:v>
                </c:pt>
                <c:pt idx="45051">
                  <c:v>1.1025708718909963</c:v>
                </c:pt>
                <c:pt idx="45052">
                  <c:v>1.1036969904738441</c:v>
                </c:pt>
                <c:pt idx="45053">
                  <c:v>1.1029918775694654</c:v>
                </c:pt>
                <c:pt idx="45054">
                  <c:v>1.1035845748097093</c:v>
                </c:pt>
                <c:pt idx="45055">
                  <c:v>1.1026789597286251</c:v>
                </c:pt>
                <c:pt idx="45056">
                  <c:v>1.103443658587411</c:v>
                </c:pt>
                <c:pt idx="45057">
                  <c:v>1.1022811755640929</c:v>
                </c:pt>
                <c:pt idx="45058">
                  <c:v>1.1040241697652133</c:v>
                </c:pt>
                <c:pt idx="45059">
                  <c:v>1.1024439344921566</c:v>
                </c:pt>
                <c:pt idx="45060">
                  <c:v>1.1027158506359125</c:v>
                </c:pt>
                <c:pt idx="45061">
                  <c:v>1.1037240384421461</c:v>
                </c:pt>
                <c:pt idx="45062">
                  <c:v>1.1036047673060319</c:v>
                </c:pt>
                <c:pt idx="45063">
                  <c:v>1.1036014653185862</c:v>
                </c:pt>
                <c:pt idx="45064">
                  <c:v>1.1038598933464778</c:v>
                </c:pt>
                <c:pt idx="45065">
                  <c:v>1.1023569836147253</c:v>
                </c:pt>
                <c:pt idx="45066">
                  <c:v>1.1032533850799948</c:v>
                </c:pt>
                <c:pt idx="45067">
                  <c:v>1.1036686015434427</c:v>
                </c:pt>
                <c:pt idx="45068">
                  <c:v>1.1031282958498743</c:v>
                </c:pt>
                <c:pt idx="45069">
                  <c:v>1.103977960604428</c:v>
                </c:pt>
                <c:pt idx="45070">
                  <c:v>1.1035055364918298</c:v>
                </c:pt>
                <c:pt idx="45071">
                  <c:v>1.1031237771034497</c:v>
                </c:pt>
                <c:pt idx="45072">
                  <c:v>1.1029209922340732</c:v>
                </c:pt>
                <c:pt idx="45073">
                  <c:v>1.1033758849017117</c:v>
                </c:pt>
                <c:pt idx="45074">
                  <c:v>1.1037429971526631</c:v>
                </c:pt>
                <c:pt idx="45075">
                  <c:v>1.1022397240251831</c:v>
                </c:pt>
                <c:pt idx="45076">
                  <c:v>1.1034466766148403</c:v>
                </c:pt>
                <c:pt idx="45077">
                  <c:v>1.1033066175688881</c:v>
                </c:pt>
                <c:pt idx="45078">
                  <c:v>1.1024045822376394</c:v>
                </c:pt>
                <c:pt idx="45079">
                  <c:v>1.1023704940216947</c:v>
                </c:pt>
                <c:pt idx="45080">
                  <c:v>1.1033798521801099</c:v>
                </c:pt>
                <c:pt idx="45081">
                  <c:v>1.1020857587440409</c:v>
                </c:pt>
                <c:pt idx="45082">
                  <c:v>1.1016664223083423</c:v>
                </c:pt>
                <c:pt idx="45083">
                  <c:v>1.1031639357024632</c:v>
                </c:pt>
                <c:pt idx="45084">
                  <c:v>1.1031930818956579</c:v>
                </c:pt>
                <c:pt idx="45085">
                  <c:v>1.1036084550994381</c:v>
                </c:pt>
                <c:pt idx="45086">
                  <c:v>1.1028221917016343</c:v>
                </c:pt>
                <c:pt idx="45087">
                  <c:v>1.1030548807399012</c:v>
                </c:pt>
                <c:pt idx="45088">
                  <c:v>1.1032774817906867</c:v>
                </c:pt>
                <c:pt idx="45089">
                  <c:v>1.1026382029184665</c:v>
                </c:pt>
                <c:pt idx="45090">
                  <c:v>1.1029613782117436</c:v>
                </c:pt>
                <c:pt idx="45091">
                  <c:v>1.1027765271813126</c:v>
                </c:pt>
                <c:pt idx="45092">
                  <c:v>1.1030798699720294</c:v>
                </c:pt>
                <c:pt idx="45093">
                  <c:v>1.1027753715395445</c:v>
                </c:pt>
                <c:pt idx="45094">
                  <c:v>1.1040722089675756</c:v>
                </c:pt>
                <c:pt idx="45095">
                  <c:v>1.1024260046577123</c:v>
                </c:pt>
                <c:pt idx="45096">
                  <c:v>1.1031969882810622</c:v>
                </c:pt>
                <c:pt idx="45097">
                  <c:v>1.1035131170611339</c:v>
                </c:pt>
                <c:pt idx="45098">
                  <c:v>1.1031011025258495</c:v>
                </c:pt>
                <c:pt idx="45099">
                  <c:v>1.10234412140169</c:v>
                </c:pt>
                <c:pt idx="45100">
                  <c:v>1.1044411795877003</c:v>
                </c:pt>
                <c:pt idx="45101">
                  <c:v>1.1032670300650054</c:v>
                </c:pt>
                <c:pt idx="45102">
                  <c:v>1.103293527735808</c:v>
                </c:pt>
                <c:pt idx="45103">
                  <c:v>1.1026527635661683</c:v>
                </c:pt>
                <c:pt idx="45104">
                  <c:v>1.1038612645992423</c:v>
                </c:pt>
                <c:pt idx="45105">
                  <c:v>1.1036565705973098</c:v>
                </c:pt>
                <c:pt idx="45106">
                  <c:v>1.1025523050417689</c:v>
                </c:pt>
                <c:pt idx="45107">
                  <c:v>1.1030778252889242</c:v>
                </c:pt>
                <c:pt idx="45108">
                  <c:v>1.102904808061435</c:v>
                </c:pt>
                <c:pt idx="45109">
                  <c:v>1.1035526861684706</c:v>
                </c:pt>
                <c:pt idx="45110">
                  <c:v>1.1037111754789879</c:v>
                </c:pt>
                <c:pt idx="45111">
                  <c:v>1.1033077424433515</c:v>
                </c:pt>
                <c:pt idx="45112">
                  <c:v>1.1028859949466521</c:v>
                </c:pt>
                <c:pt idx="45113">
                  <c:v>1.1033927543008741</c:v>
                </c:pt>
                <c:pt idx="45114">
                  <c:v>1.102552955439114</c:v>
                </c:pt>
                <c:pt idx="45115">
                  <c:v>1.103549597949592</c:v>
                </c:pt>
                <c:pt idx="45116">
                  <c:v>1.1028159881306681</c:v>
                </c:pt>
                <c:pt idx="45117">
                  <c:v>1.1022908730506999</c:v>
                </c:pt>
                <c:pt idx="45118">
                  <c:v>1.1045459511048368</c:v>
                </c:pt>
                <c:pt idx="45119">
                  <c:v>1.1027407772045827</c:v>
                </c:pt>
                <c:pt idx="45120">
                  <c:v>1.1035491566794193</c:v>
                </c:pt>
                <c:pt idx="45121">
                  <c:v>1.1029473496060902</c:v>
                </c:pt>
                <c:pt idx="45122">
                  <c:v>1.1023983387567438</c:v>
                </c:pt>
                <c:pt idx="45123">
                  <c:v>1.1028497538675837</c:v>
                </c:pt>
                <c:pt idx="45124">
                  <c:v>1.1038478435099519</c:v>
                </c:pt>
                <c:pt idx="45125">
                  <c:v>1.1018063025253446</c:v>
                </c:pt>
                <c:pt idx="45126">
                  <c:v>1.102958313080298</c:v>
                </c:pt>
                <c:pt idx="45127">
                  <c:v>1.1036956577680324</c:v>
                </c:pt>
                <c:pt idx="45128">
                  <c:v>1.1035193669797978</c:v>
                </c:pt>
                <c:pt idx="45129">
                  <c:v>1.1038047069583456</c:v>
                </c:pt>
                <c:pt idx="45130">
                  <c:v>1.1029143412503679</c:v>
                </c:pt>
                <c:pt idx="45131">
                  <c:v>1.1033802482240218</c:v>
                </c:pt>
                <c:pt idx="45132">
                  <c:v>1.1045856165903067</c:v>
                </c:pt>
                <c:pt idx="45133">
                  <c:v>1.103605810439628</c:v>
                </c:pt>
                <c:pt idx="45134">
                  <c:v>1.1028561414024933</c:v>
                </c:pt>
                <c:pt idx="45135">
                  <c:v>1.1029321073317744</c:v>
                </c:pt>
                <c:pt idx="45136">
                  <c:v>1.1040485579017179</c:v>
                </c:pt>
                <c:pt idx="45137">
                  <c:v>1.1020574345141034</c:v>
                </c:pt>
                <c:pt idx="45138">
                  <c:v>1.1034003018458094</c:v>
                </c:pt>
                <c:pt idx="45139">
                  <c:v>1.1028682255577698</c:v>
                </c:pt>
                <c:pt idx="45140">
                  <c:v>1.1036242599167976</c:v>
                </c:pt>
                <c:pt idx="45141">
                  <c:v>1.1030949512159733</c:v>
                </c:pt>
                <c:pt idx="45142">
                  <c:v>1.1024310584260721</c:v>
                </c:pt>
                <c:pt idx="45143">
                  <c:v>1.1024587183027168</c:v>
                </c:pt>
                <c:pt idx="45144">
                  <c:v>1.1031866338488787</c:v>
                </c:pt>
                <c:pt idx="45145">
                  <c:v>1.1028692720207434</c:v>
                </c:pt>
                <c:pt idx="45146">
                  <c:v>1.1045473725704811</c:v>
                </c:pt>
                <c:pt idx="45147">
                  <c:v>1.1027750815827062</c:v>
                </c:pt>
                <c:pt idx="45148">
                  <c:v>1.1027836929306223</c:v>
                </c:pt>
                <c:pt idx="45149">
                  <c:v>1.1035303853270215</c:v>
                </c:pt>
                <c:pt idx="45150">
                  <c:v>1.1027897263758812</c:v>
                </c:pt>
                <c:pt idx="45151">
                  <c:v>1.1030523403962804</c:v>
                </c:pt>
                <c:pt idx="45152">
                  <c:v>1.1033874624369859</c:v>
                </c:pt>
                <c:pt idx="45153">
                  <c:v>1.1030796187509524</c:v>
                </c:pt>
                <c:pt idx="45154">
                  <c:v>1.1030860924730788</c:v>
                </c:pt>
                <c:pt idx="45155">
                  <c:v>1.1027716096187175</c:v>
                </c:pt>
                <c:pt idx="45156">
                  <c:v>1.1024247145509796</c:v>
                </c:pt>
                <c:pt idx="45157">
                  <c:v>1.1033471262624996</c:v>
                </c:pt>
                <c:pt idx="45158">
                  <c:v>1.1033501448304348</c:v>
                </c:pt>
                <c:pt idx="45159">
                  <c:v>1.1033323492108849</c:v>
                </c:pt>
                <c:pt idx="45160">
                  <c:v>1.1028057547017673</c:v>
                </c:pt>
                <c:pt idx="45161">
                  <c:v>1.1034681781194302</c:v>
                </c:pt>
                <c:pt idx="45162">
                  <c:v>1.1037542205560127</c:v>
                </c:pt>
                <c:pt idx="45163">
                  <c:v>1.1044523155418338</c:v>
                </c:pt>
                <c:pt idx="45164">
                  <c:v>1.1037721856421661</c:v>
                </c:pt>
                <c:pt idx="45165">
                  <c:v>1.1033772276458131</c:v>
                </c:pt>
                <c:pt idx="45166">
                  <c:v>1.1027797252730787</c:v>
                </c:pt>
                <c:pt idx="45167">
                  <c:v>1.1030865121153792</c:v>
                </c:pt>
                <c:pt idx="45168">
                  <c:v>1.1041875778982206</c:v>
                </c:pt>
                <c:pt idx="45169">
                  <c:v>1.1008356991577732</c:v>
                </c:pt>
                <c:pt idx="45170">
                  <c:v>1.1044946322700624</c:v>
                </c:pt>
                <c:pt idx="45171">
                  <c:v>1.1025293807902019</c:v>
                </c:pt>
                <c:pt idx="45172">
                  <c:v>1.1032971241657208</c:v>
                </c:pt>
                <c:pt idx="45173">
                  <c:v>1.102196536877843</c:v>
                </c:pt>
                <c:pt idx="45174">
                  <c:v>1.1035836353466404</c:v>
                </c:pt>
                <c:pt idx="45175">
                  <c:v>1.1041011077331977</c:v>
                </c:pt>
                <c:pt idx="45176">
                  <c:v>1.103623278064042</c:v>
                </c:pt>
                <c:pt idx="45177">
                  <c:v>1.1041698550693231</c:v>
                </c:pt>
                <c:pt idx="45178">
                  <c:v>1.1031376594151712</c:v>
                </c:pt>
                <c:pt idx="45179">
                  <c:v>1.102655589366808</c:v>
                </c:pt>
                <c:pt idx="45180">
                  <c:v>1.1034010596892587</c:v>
                </c:pt>
                <c:pt idx="45181">
                  <c:v>1.1033762708833488</c:v>
                </c:pt>
                <c:pt idx="45182">
                  <c:v>1.1034553963243159</c:v>
                </c:pt>
                <c:pt idx="45183">
                  <c:v>1.10242911384161</c:v>
                </c:pt>
                <c:pt idx="45184">
                  <c:v>1.1024138278104019</c:v>
                </c:pt>
                <c:pt idx="45185">
                  <c:v>1.1029516187551951</c:v>
                </c:pt>
                <c:pt idx="45186">
                  <c:v>1.1028310251492985</c:v>
                </c:pt>
                <c:pt idx="45187">
                  <c:v>1.1036783344781662</c:v>
                </c:pt>
                <c:pt idx="45188">
                  <c:v>1.1016876602423169</c:v>
                </c:pt>
                <c:pt idx="45189">
                  <c:v>1.1028793329346596</c:v>
                </c:pt>
                <c:pt idx="45190">
                  <c:v>1.1039740418471387</c:v>
                </c:pt>
                <c:pt idx="45191">
                  <c:v>1.1023872633247949</c:v>
                </c:pt>
                <c:pt idx="45192">
                  <c:v>1.102093639241106</c:v>
                </c:pt>
                <c:pt idx="45193">
                  <c:v>1.1047941662921075</c:v>
                </c:pt>
                <c:pt idx="45194">
                  <c:v>1.1038121258463431</c:v>
                </c:pt>
                <c:pt idx="45195">
                  <c:v>1.1026904455579629</c:v>
                </c:pt>
                <c:pt idx="45196">
                  <c:v>1.1026793376572774</c:v>
                </c:pt>
                <c:pt idx="45197">
                  <c:v>1.1030213928227046</c:v>
                </c:pt>
                <c:pt idx="45198">
                  <c:v>1.1026867824096929</c:v>
                </c:pt>
                <c:pt idx="45199">
                  <c:v>1.1023134126092811</c:v>
                </c:pt>
                <c:pt idx="45200">
                  <c:v>1.1041480595518032</c:v>
                </c:pt>
                <c:pt idx="45201">
                  <c:v>1.1035485333917028</c:v>
                </c:pt>
                <c:pt idx="45202">
                  <c:v>1.1031145550935579</c:v>
                </c:pt>
                <c:pt idx="45203">
                  <c:v>1.1037542205560129</c:v>
                </c:pt>
                <c:pt idx="45204">
                  <c:v>1.1027441101703803</c:v>
                </c:pt>
                <c:pt idx="45205">
                  <c:v>1.1028508139378994</c:v>
                </c:pt>
                <c:pt idx="45206">
                  <c:v>1.1029248469123833</c:v>
                </c:pt>
                <c:pt idx="45207">
                  <c:v>1.1024950327334362</c:v>
                </c:pt>
                <c:pt idx="45208">
                  <c:v>1.1011676718612051</c:v>
                </c:pt>
                <c:pt idx="45209">
                  <c:v>1.1026904281740202</c:v>
                </c:pt>
                <c:pt idx="45210">
                  <c:v>1.1039537230457594</c:v>
                </c:pt>
                <c:pt idx="45211">
                  <c:v>1.1038607742069406</c:v>
                </c:pt>
                <c:pt idx="45212">
                  <c:v>1.1037382299066862</c:v>
                </c:pt>
                <c:pt idx="45213">
                  <c:v>1.1032182059095836</c:v>
                </c:pt>
                <c:pt idx="45214">
                  <c:v>1.1027553414834552</c:v>
                </c:pt>
                <c:pt idx="45215">
                  <c:v>1.1039211373883773</c:v>
                </c:pt>
                <c:pt idx="45216">
                  <c:v>1.1029829271478448</c:v>
                </c:pt>
                <c:pt idx="45217">
                  <c:v>1.1031451255607285</c:v>
                </c:pt>
                <c:pt idx="45218">
                  <c:v>1.1029882940922104</c:v>
                </c:pt>
                <c:pt idx="45219">
                  <c:v>1.1021599562609026</c:v>
                </c:pt>
                <c:pt idx="45220">
                  <c:v>1.1020222062634821</c:v>
                </c:pt>
                <c:pt idx="45221">
                  <c:v>1.1029833862933873</c:v>
                </c:pt>
                <c:pt idx="45222">
                  <c:v>1.1032002330655482</c:v>
                </c:pt>
                <c:pt idx="45223">
                  <c:v>1.1039379399941829</c:v>
                </c:pt>
                <c:pt idx="45224">
                  <c:v>1.103925257567465</c:v>
                </c:pt>
                <c:pt idx="45225">
                  <c:v>1.1021436185325961</c:v>
                </c:pt>
                <c:pt idx="45226">
                  <c:v>1.1035839915787933</c:v>
                </c:pt>
                <c:pt idx="45227">
                  <c:v>1.1023518177828475</c:v>
                </c:pt>
                <c:pt idx="45228">
                  <c:v>1.1021207851150892</c:v>
                </c:pt>
                <c:pt idx="45229">
                  <c:v>1.1026408363423912</c:v>
                </c:pt>
                <c:pt idx="45230">
                  <c:v>1.1032389740386905</c:v>
                </c:pt>
                <c:pt idx="45231">
                  <c:v>1.1028873012917095</c:v>
                </c:pt>
                <c:pt idx="45232">
                  <c:v>1.1044472015271665</c:v>
                </c:pt>
                <c:pt idx="45233">
                  <c:v>1.1027535111864883</c:v>
                </c:pt>
                <c:pt idx="45234">
                  <c:v>1.1030356345919743</c:v>
                </c:pt>
                <c:pt idx="45235">
                  <c:v>1.1045380394734392</c:v>
                </c:pt>
                <c:pt idx="45236">
                  <c:v>1.1033119037926289</c:v>
                </c:pt>
                <c:pt idx="45237">
                  <c:v>1.1023397611506518</c:v>
                </c:pt>
                <c:pt idx="45238">
                  <c:v>1.1025262203857189</c:v>
                </c:pt>
                <c:pt idx="45239">
                  <c:v>1.1035078258608852</c:v>
                </c:pt>
                <c:pt idx="45240">
                  <c:v>1.102599296167863</c:v>
                </c:pt>
                <c:pt idx="45241">
                  <c:v>1.1026044807375146</c:v>
                </c:pt>
                <c:pt idx="45242">
                  <c:v>1.1029663378596553</c:v>
                </c:pt>
                <c:pt idx="45243">
                  <c:v>1.1044876824792789</c:v>
                </c:pt>
                <c:pt idx="45244">
                  <c:v>1.1025612772042925</c:v>
                </c:pt>
                <c:pt idx="45245">
                  <c:v>1.1040345351343779</c:v>
                </c:pt>
                <c:pt idx="45246">
                  <c:v>1.1029730089853791</c:v>
                </c:pt>
                <c:pt idx="45247">
                  <c:v>1.1034086149164664</c:v>
                </c:pt>
                <c:pt idx="45248">
                  <c:v>1.1028692710068726</c:v>
                </c:pt>
                <c:pt idx="45249">
                  <c:v>1.1028139158762436</c:v>
                </c:pt>
                <c:pt idx="45250">
                  <c:v>1.1035036066539081</c:v>
                </c:pt>
                <c:pt idx="45251">
                  <c:v>1.103563090429946</c:v>
                </c:pt>
                <c:pt idx="45252">
                  <c:v>1.104808897787505</c:v>
                </c:pt>
                <c:pt idx="45253">
                  <c:v>1.1028616671058658</c:v>
                </c:pt>
                <c:pt idx="45254">
                  <c:v>1.1029426178266779</c:v>
                </c:pt>
                <c:pt idx="45255">
                  <c:v>1.1025647973585859</c:v>
                </c:pt>
                <c:pt idx="45256">
                  <c:v>1.1027318879357995</c:v>
                </c:pt>
                <c:pt idx="45257">
                  <c:v>1.1023825148380211</c:v>
                </c:pt>
                <c:pt idx="45258">
                  <c:v>1.1035038561494841</c:v>
                </c:pt>
                <c:pt idx="45259">
                  <c:v>1.1036344513937035</c:v>
                </c:pt>
                <c:pt idx="45260">
                  <c:v>1.1027847438068525</c:v>
                </c:pt>
                <c:pt idx="45261">
                  <c:v>1.1030697004607319</c:v>
                </c:pt>
                <c:pt idx="45262">
                  <c:v>1.102465403888504</c:v>
                </c:pt>
                <c:pt idx="45263">
                  <c:v>1.1033490014338057</c:v>
                </c:pt>
                <c:pt idx="45264">
                  <c:v>1.1036309865957974</c:v>
                </c:pt>
                <c:pt idx="45265">
                  <c:v>1.1040681192354145</c:v>
                </c:pt>
                <c:pt idx="45266">
                  <c:v>1.1031146885565339</c:v>
                </c:pt>
                <c:pt idx="45267">
                  <c:v>1.1026915800833741</c:v>
                </c:pt>
                <c:pt idx="45268">
                  <c:v>1.1034644734429977</c:v>
                </c:pt>
                <c:pt idx="45269">
                  <c:v>1.1034611502113003</c:v>
                </c:pt>
                <c:pt idx="45270">
                  <c:v>1.1025057699317762</c:v>
                </c:pt>
                <c:pt idx="45271">
                  <c:v>1.1033686982137263</c:v>
                </c:pt>
                <c:pt idx="45272">
                  <c:v>1.103692865037476</c:v>
                </c:pt>
                <c:pt idx="45273">
                  <c:v>1.1029672478467594</c:v>
                </c:pt>
                <c:pt idx="45274">
                  <c:v>1.103522704519899</c:v>
                </c:pt>
                <c:pt idx="45275">
                  <c:v>1.1030107875418702</c:v>
                </c:pt>
                <c:pt idx="45276">
                  <c:v>1.1019187356241273</c:v>
                </c:pt>
                <c:pt idx="45277">
                  <c:v>1.103297124165721</c:v>
                </c:pt>
                <c:pt idx="45278">
                  <c:v>1.1049683677401447</c:v>
                </c:pt>
                <c:pt idx="45279">
                  <c:v>1.1035512794262621</c:v>
                </c:pt>
                <c:pt idx="45280">
                  <c:v>1.1032489919409474</c:v>
                </c:pt>
                <c:pt idx="45281">
                  <c:v>1.1035373620676261</c:v>
                </c:pt>
                <c:pt idx="45282">
                  <c:v>1.1026667598636637</c:v>
                </c:pt>
                <c:pt idx="45283">
                  <c:v>1.103376270883349</c:v>
                </c:pt>
                <c:pt idx="45284">
                  <c:v>1.1027586860370284</c:v>
                </c:pt>
                <c:pt idx="45285">
                  <c:v>1.1022610209183727</c:v>
                </c:pt>
                <c:pt idx="45286">
                  <c:v>1.1037205782778954</c:v>
                </c:pt>
                <c:pt idx="45287">
                  <c:v>1.1027371749312729</c:v>
                </c:pt>
                <c:pt idx="45288">
                  <c:v>1.1022651269579207</c:v>
                </c:pt>
                <c:pt idx="45289">
                  <c:v>1.1034713248978065</c:v>
                </c:pt>
                <c:pt idx="45290">
                  <c:v>1.1029254774728772</c:v>
                </c:pt>
                <c:pt idx="45291">
                  <c:v>1.1031016841914161</c:v>
                </c:pt>
                <c:pt idx="45292">
                  <c:v>1.1037512713267443</c:v>
                </c:pt>
                <c:pt idx="45293">
                  <c:v>1.102756476543632</c:v>
                </c:pt>
                <c:pt idx="45294">
                  <c:v>1.1039334782379673</c:v>
                </c:pt>
                <c:pt idx="45295">
                  <c:v>1.1028139616204722</c:v>
                </c:pt>
                <c:pt idx="45296">
                  <c:v>1.1031267586938309</c:v>
                </c:pt>
                <c:pt idx="45297">
                  <c:v>1.103239587825189</c:v>
                </c:pt>
                <c:pt idx="45298">
                  <c:v>1.104145395382041</c:v>
                </c:pt>
                <c:pt idx="45299">
                  <c:v>1.1043541335278009</c:v>
                </c:pt>
                <c:pt idx="45300">
                  <c:v>1.1042539542648435</c:v>
                </c:pt>
                <c:pt idx="45301">
                  <c:v>1.1024362642108922</c:v>
                </c:pt>
                <c:pt idx="45302">
                  <c:v>1.1021787173029085</c:v>
                </c:pt>
                <c:pt idx="45303">
                  <c:v>1.103008170848619</c:v>
                </c:pt>
                <c:pt idx="45304">
                  <c:v>1.1024987842658871</c:v>
                </c:pt>
                <c:pt idx="45305">
                  <c:v>1.1029710977334426</c:v>
                </c:pt>
                <c:pt idx="45306">
                  <c:v>1.1020685325320334</c:v>
                </c:pt>
                <c:pt idx="45307">
                  <c:v>1.1031662790083352</c:v>
                </c:pt>
                <c:pt idx="45308">
                  <c:v>1.102675519026308</c:v>
                </c:pt>
                <c:pt idx="45309">
                  <c:v>1.1032690917492045</c:v>
                </c:pt>
                <c:pt idx="45310">
                  <c:v>1.1030297107743918</c:v>
                </c:pt>
                <c:pt idx="45311">
                  <c:v>1.1036488030262868</c:v>
                </c:pt>
                <c:pt idx="45312">
                  <c:v>1.1027453138027501</c:v>
                </c:pt>
                <c:pt idx="45313">
                  <c:v>1.1036476303340808</c:v>
                </c:pt>
                <c:pt idx="45314">
                  <c:v>1.1034190504294998</c:v>
                </c:pt>
                <c:pt idx="45315">
                  <c:v>1.1028652432025419</c:v>
                </c:pt>
                <c:pt idx="45316">
                  <c:v>1.1033238176165958</c:v>
                </c:pt>
                <c:pt idx="45317">
                  <c:v>1.1029538779567869</c:v>
                </c:pt>
                <c:pt idx="45318">
                  <c:v>1.1034722857210588</c:v>
                </c:pt>
                <c:pt idx="45319">
                  <c:v>1.1030420397792704</c:v>
                </c:pt>
                <c:pt idx="45320">
                  <c:v>1.1046331035242571</c:v>
                </c:pt>
                <c:pt idx="45321">
                  <c:v>1.101966283957563</c:v>
                </c:pt>
                <c:pt idx="45322">
                  <c:v>1.1031769009055863</c:v>
                </c:pt>
                <c:pt idx="45323">
                  <c:v>1.1023389184996299</c:v>
                </c:pt>
                <c:pt idx="45324">
                  <c:v>1.1035113419813114</c:v>
                </c:pt>
                <c:pt idx="45325">
                  <c:v>1.1024080939875753</c:v>
                </c:pt>
                <c:pt idx="45326">
                  <c:v>1.1019254356079042</c:v>
                </c:pt>
                <c:pt idx="45327">
                  <c:v>1.1028642959564872</c:v>
                </c:pt>
                <c:pt idx="45328">
                  <c:v>1.1025489431211448</c:v>
                </c:pt>
                <c:pt idx="45329">
                  <c:v>1.1039420609876673</c:v>
                </c:pt>
                <c:pt idx="45330">
                  <c:v>1.1043696115320927</c:v>
                </c:pt>
                <c:pt idx="45331">
                  <c:v>1.103264911056913</c:v>
                </c:pt>
                <c:pt idx="45332">
                  <c:v>1.1034673508162403</c:v>
                </c:pt>
                <c:pt idx="45333">
                  <c:v>1.1034898467276</c:v>
                </c:pt>
                <c:pt idx="45334">
                  <c:v>1.1039604304090478</c:v>
                </c:pt>
                <c:pt idx="45335">
                  <c:v>1.1033626492232549</c:v>
                </c:pt>
                <c:pt idx="45336">
                  <c:v>1.1032658570963345</c:v>
                </c:pt>
                <c:pt idx="45337">
                  <c:v>1.1037901246157971</c:v>
                </c:pt>
                <c:pt idx="45338">
                  <c:v>1.1036529228039071</c:v>
                </c:pt>
                <c:pt idx="45339">
                  <c:v>1.1032485043803282</c:v>
                </c:pt>
                <c:pt idx="45340">
                  <c:v>1.1039712624772122</c:v>
                </c:pt>
                <c:pt idx="45341">
                  <c:v>1.1031647820211934</c:v>
                </c:pt>
                <c:pt idx="45342">
                  <c:v>1.1016593399024597</c:v>
                </c:pt>
                <c:pt idx="45343">
                  <c:v>1.1020923262080773</c:v>
                </c:pt>
                <c:pt idx="45344">
                  <c:v>1.1024406696251259</c:v>
                </c:pt>
                <c:pt idx="45345">
                  <c:v>1.1027804023963614</c:v>
                </c:pt>
                <c:pt idx="45346">
                  <c:v>1.1032223398766146</c:v>
                </c:pt>
                <c:pt idx="45347">
                  <c:v>1.1027881332563465</c:v>
                </c:pt>
                <c:pt idx="45348">
                  <c:v>1.1029527249084417</c:v>
                </c:pt>
                <c:pt idx="45349">
                  <c:v>1.1037156410920703</c:v>
                </c:pt>
                <c:pt idx="45350">
                  <c:v>1.1032158726013646</c:v>
                </c:pt>
                <c:pt idx="45351">
                  <c:v>1.1036682734462766</c:v>
                </c:pt>
                <c:pt idx="45352">
                  <c:v>1.1022981102599594</c:v>
                </c:pt>
                <c:pt idx="45353">
                  <c:v>1.1027672596182101</c:v>
                </c:pt>
                <c:pt idx="45354">
                  <c:v>1.1037042509403214</c:v>
                </c:pt>
                <c:pt idx="45355">
                  <c:v>1.1035048213492735</c:v>
                </c:pt>
                <c:pt idx="45356">
                  <c:v>1.1037249030244971</c:v>
                </c:pt>
                <c:pt idx="45357">
                  <c:v>1.1017083073887608</c:v>
                </c:pt>
                <c:pt idx="45358">
                  <c:v>1.101044759731316</c:v>
                </c:pt>
                <c:pt idx="45359">
                  <c:v>1.1043311051946325</c:v>
                </c:pt>
                <c:pt idx="45360">
                  <c:v>1.1035028606969599</c:v>
                </c:pt>
                <c:pt idx="45361">
                  <c:v>1.1033028171171815</c:v>
                </c:pt>
                <c:pt idx="45362">
                  <c:v>1.1028950230146819</c:v>
                </c:pt>
                <c:pt idx="45363">
                  <c:v>1.1031774297371983</c:v>
                </c:pt>
                <c:pt idx="45364">
                  <c:v>1.1033302775253846</c:v>
                </c:pt>
                <c:pt idx="45365">
                  <c:v>1.1034827546248451</c:v>
                </c:pt>
                <c:pt idx="45366">
                  <c:v>1.1040938556157391</c:v>
                </c:pt>
                <c:pt idx="45367">
                  <c:v>1.1040419329141173</c:v>
                </c:pt>
                <c:pt idx="45368">
                  <c:v>1.1028797705816018</c:v>
                </c:pt>
                <c:pt idx="45369">
                  <c:v>1.1035713838096046</c:v>
                </c:pt>
                <c:pt idx="45370">
                  <c:v>1.1026180012112803</c:v>
                </c:pt>
                <c:pt idx="45371">
                  <c:v>1.1033010584407423</c:v>
                </c:pt>
                <c:pt idx="45372">
                  <c:v>1.1032359938158864</c:v>
                </c:pt>
                <c:pt idx="45373">
                  <c:v>1.1039539056790555</c:v>
                </c:pt>
                <c:pt idx="45374">
                  <c:v>1.1034615048465743</c:v>
                </c:pt>
                <c:pt idx="45375">
                  <c:v>1.1035907016202915</c:v>
                </c:pt>
                <c:pt idx="45376">
                  <c:v>1.1039057825219847</c:v>
                </c:pt>
                <c:pt idx="45377">
                  <c:v>1.1016763332861792</c:v>
                </c:pt>
                <c:pt idx="45378">
                  <c:v>1.1043089664553696</c:v>
                </c:pt>
                <c:pt idx="45379">
                  <c:v>1.1036103562424791</c:v>
                </c:pt>
                <c:pt idx="45380">
                  <c:v>1.1017678953958987</c:v>
                </c:pt>
                <c:pt idx="45381">
                  <c:v>1.1027870658903258</c:v>
                </c:pt>
                <c:pt idx="45382">
                  <c:v>1.1035225270723505</c:v>
                </c:pt>
                <c:pt idx="45383">
                  <c:v>1.1044959240686272</c:v>
                </c:pt>
                <c:pt idx="45384">
                  <c:v>1.1040038311710743</c:v>
                </c:pt>
                <c:pt idx="45385">
                  <c:v>1.1035929431831415</c:v>
                </c:pt>
                <c:pt idx="45386">
                  <c:v>1.1021061447399347</c:v>
                </c:pt>
                <c:pt idx="45387">
                  <c:v>1.1038052449529259</c:v>
                </c:pt>
                <c:pt idx="45388">
                  <c:v>1.1025038134614553</c:v>
                </c:pt>
                <c:pt idx="45389">
                  <c:v>1.1037441734094278</c:v>
                </c:pt>
                <c:pt idx="45390">
                  <c:v>1.1028438814020189</c:v>
                </c:pt>
                <c:pt idx="45391">
                  <c:v>1.1030585626513119</c:v>
                </c:pt>
                <c:pt idx="45392">
                  <c:v>1.1022078372951221</c:v>
                </c:pt>
                <c:pt idx="45393">
                  <c:v>1.1034730092896292</c:v>
                </c:pt>
                <c:pt idx="45394">
                  <c:v>1.1027272157569454</c:v>
                </c:pt>
                <c:pt idx="45395">
                  <c:v>1.1043225979265396</c:v>
                </c:pt>
                <c:pt idx="45396">
                  <c:v>1.1043633708828824</c:v>
                </c:pt>
                <c:pt idx="45397">
                  <c:v>1.1041275671833519</c:v>
                </c:pt>
                <c:pt idx="45398">
                  <c:v>1.1030347295693252</c:v>
                </c:pt>
                <c:pt idx="45399">
                  <c:v>1.1039968235055171</c:v>
                </c:pt>
                <c:pt idx="45400">
                  <c:v>1.1036859327206767</c:v>
                </c:pt>
                <c:pt idx="45401">
                  <c:v>1.1030832241630399</c:v>
                </c:pt>
                <c:pt idx="45402">
                  <c:v>1.1022833872902307</c:v>
                </c:pt>
                <c:pt idx="45403">
                  <c:v>1.1024330169155829</c:v>
                </c:pt>
                <c:pt idx="45404">
                  <c:v>1.1036514056263007</c:v>
                </c:pt>
                <c:pt idx="45405">
                  <c:v>1.1033755224232511</c:v>
                </c:pt>
                <c:pt idx="45406">
                  <c:v>1.1029110473698194</c:v>
                </c:pt>
                <c:pt idx="45407">
                  <c:v>1.1034285867258367</c:v>
                </c:pt>
                <c:pt idx="45408">
                  <c:v>1.1028492276573547</c:v>
                </c:pt>
                <c:pt idx="45409">
                  <c:v>1.1024943958425495</c:v>
                </c:pt>
                <c:pt idx="45410">
                  <c:v>1.1030329417390956</c:v>
                </c:pt>
                <c:pt idx="45411">
                  <c:v>1.1035098208266887</c:v>
                </c:pt>
                <c:pt idx="45412">
                  <c:v>1.1045851344913602</c:v>
                </c:pt>
                <c:pt idx="45413">
                  <c:v>1.1031953499633103</c:v>
                </c:pt>
                <c:pt idx="45414">
                  <c:v>1.1032425866990743</c:v>
                </c:pt>
                <c:pt idx="45415">
                  <c:v>1.1028197098221242</c:v>
                </c:pt>
                <c:pt idx="45416">
                  <c:v>1.1027585344690602</c:v>
                </c:pt>
                <c:pt idx="45417">
                  <c:v>1.1037842655612118</c:v>
                </c:pt>
                <c:pt idx="45418">
                  <c:v>1.1026083239325499</c:v>
                </c:pt>
                <c:pt idx="45419">
                  <c:v>1.1037735689217403</c:v>
                </c:pt>
                <c:pt idx="45420">
                  <c:v>1.1023211810521218</c:v>
                </c:pt>
                <c:pt idx="45421">
                  <c:v>1.1032119223185817</c:v>
                </c:pt>
                <c:pt idx="45422">
                  <c:v>1.1014199088559322</c:v>
                </c:pt>
                <c:pt idx="45423">
                  <c:v>1.1038203863114864</c:v>
                </c:pt>
                <c:pt idx="45424">
                  <c:v>1.1045375213122355</c:v>
                </c:pt>
                <c:pt idx="45425">
                  <c:v>1.1042057081012873</c:v>
                </c:pt>
                <c:pt idx="45426">
                  <c:v>1.1042086334286805</c:v>
                </c:pt>
                <c:pt idx="45427">
                  <c:v>1.1040108062295093</c:v>
                </c:pt>
                <c:pt idx="45428">
                  <c:v>1.1052705370561722</c:v>
                </c:pt>
                <c:pt idx="45429">
                  <c:v>1.1040524481494229</c:v>
                </c:pt>
                <c:pt idx="45430">
                  <c:v>1.1038384890155657</c:v>
                </c:pt>
                <c:pt idx="45431">
                  <c:v>1.1040560454349506</c:v>
                </c:pt>
                <c:pt idx="45432">
                  <c:v>1.1036144463990583</c:v>
                </c:pt>
                <c:pt idx="45433">
                  <c:v>1.1032262436501357</c:v>
                </c:pt>
                <c:pt idx="45434">
                  <c:v>1.1033531859787742</c:v>
                </c:pt>
                <c:pt idx="45435">
                  <c:v>1.1024913178321087</c:v>
                </c:pt>
                <c:pt idx="45436">
                  <c:v>1.1029650870406025</c:v>
                </c:pt>
                <c:pt idx="45437">
                  <c:v>1.103320785737911</c:v>
                </c:pt>
                <c:pt idx="45438">
                  <c:v>1.1032465170385513</c:v>
                </c:pt>
                <c:pt idx="45439">
                  <c:v>1.1034484452614011</c:v>
                </c:pt>
                <c:pt idx="45440">
                  <c:v>1.1023992822045123</c:v>
                </c:pt>
                <c:pt idx="45441">
                  <c:v>1.1027292646665381</c:v>
                </c:pt>
                <c:pt idx="45442">
                  <c:v>1.1030398808188626</c:v>
                </c:pt>
                <c:pt idx="45443">
                  <c:v>1.1040798416803652</c:v>
                </c:pt>
                <c:pt idx="45444">
                  <c:v>1.1042671695205228</c:v>
                </c:pt>
                <c:pt idx="45445">
                  <c:v>1.1023125047714148</c:v>
                </c:pt>
                <c:pt idx="45446">
                  <c:v>1.1038180876893586</c:v>
                </c:pt>
                <c:pt idx="45447">
                  <c:v>1.1038587304434826</c:v>
                </c:pt>
                <c:pt idx="45448">
                  <c:v>1.1027040979912224</c:v>
                </c:pt>
                <c:pt idx="45449">
                  <c:v>1.1039150181859454</c:v>
                </c:pt>
                <c:pt idx="45450">
                  <c:v>1.1029632453522575</c:v>
                </c:pt>
                <c:pt idx="45451">
                  <c:v>1.1037103256485969</c:v>
                </c:pt>
                <c:pt idx="45452">
                  <c:v>1.103411305448494</c:v>
                </c:pt>
                <c:pt idx="45453">
                  <c:v>1.1046777118196971</c:v>
                </c:pt>
                <c:pt idx="45454">
                  <c:v>1.1028854778511239</c:v>
                </c:pt>
                <c:pt idx="45455">
                  <c:v>1.1022759726037701</c:v>
                </c:pt>
                <c:pt idx="45456">
                  <c:v>1.1038257959900861</c:v>
                </c:pt>
                <c:pt idx="45457">
                  <c:v>1.1034192666563913</c:v>
                </c:pt>
                <c:pt idx="45458">
                  <c:v>1.102862799990044</c:v>
                </c:pt>
                <c:pt idx="45459">
                  <c:v>1.1040704133011334</c:v>
                </c:pt>
                <c:pt idx="45460">
                  <c:v>1.1028001034880484</c:v>
                </c:pt>
                <c:pt idx="45461">
                  <c:v>1.1026127319674335</c:v>
                </c:pt>
                <c:pt idx="45462">
                  <c:v>1.101964053997524</c:v>
                </c:pt>
                <c:pt idx="45463">
                  <c:v>1.1034122805100608</c:v>
                </c:pt>
                <c:pt idx="45464">
                  <c:v>1.1022275744236649</c:v>
                </c:pt>
                <c:pt idx="45465">
                  <c:v>1.1018806377897576</c:v>
                </c:pt>
                <c:pt idx="45466">
                  <c:v>1.1038933936100941</c:v>
                </c:pt>
                <c:pt idx="45467">
                  <c:v>1.1032682753088683</c:v>
                </c:pt>
                <c:pt idx="45468">
                  <c:v>1.103622542674952</c:v>
                </c:pt>
                <c:pt idx="45469">
                  <c:v>1.1041743426661057</c:v>
                </c:pt>
                <c:pt idx="45470">
                  <c:v>1.1033353712590805</c:v>
                </c:pt>
                <c:pt idx="45471">
                  <c:v>1.1037258480837824</c:v>
                </c:pt>
                <c:pt idx="45472">
                  <c:v>1.1022399387610247</c:v>
                </c:pt>
                <c:pt idx="45473">
                  <c:v>1.1041244774292447</c:v>
                </c:pt>
                <c:pt idx="45474">
                  <c:v>1.1019911205459214</c:v>
                </c:pt>
                <c:pt idx="45475">
                  <c:v>1.1016009064276608</c:v>
                </c:pt>
                <c:pt idx="45476">
                  <c:v>1.1018696915290647</c:v>
                </c:pt>
                <c:pt idx="45477">
                  <c:v>1.1039585754623513</c:v>
                </c:pt>
                <c:pt idx="45478">
                  <c:v>1.1033209982325067</c:v>
                </c:pt>
                <c:pt idx="45479">
                  <c:v>1.1027045665121764</c:v>
                </c:pt>
                <c:pt idx="45480">
                  <c:v>1.1027911006187567</c:v>
                </c:pt>
                <c:pt idx="45481">
                  <c:v>1.102412334978959</c:v>
                </c:pt>
                <c:pt idx="45482">
                  <c:v>1.1034482174715827</c:v>
                </c:pt>
                <c:pt idx="45483">
                  <c:v>1.1026643455732732</c:v>
                </c:pt>
                <c:pt idx="45484">
                  <c:v>1.1023449238678777</c:v>
                </c:pt>
                <c:pt idx="45485">
                  <c:v>1.1035418521307438</c:v>
                </c:pt>
                <c:pt idx="45486">
                  <c:v>1.1018455827290283</c:v>
                </c:pt>
                <c:pt idx="45487">
                  <c:v>1.1030481605676405</c:v>
                </c:pt>
                <c:pt idx="45488">
                  <c:v>1.1020072935252951</c:v>
                </c:pt>
                <c:pt idx="45489">
                  <c:v>1.1025549575364291</c:v>
                </c:pt>
                <c:pt idx="45490">
                  <c:v>1.1027402477893364</c:v>
                </c:pt>
                <c:pt idx="45491">
                  <c:v>1.102493572577504</c:v>
                </c:pt>
                <c:pt idx="45492">
                  <c:v>1.1027114991886957</c:v>
                </c:pt>
                <c:pt idx="45493">
                  <c:v>1.1035035768863726</c:v>
                </c:pt>
                <c:pt idx="45494">
                  <c:v>1.1023414832023444</c:v>
                </c:pt>
                <c:pt idx="45495">
                  <c:v>1.1029683249948343</c:v>
                </c:pt>
                <c:pt idx="45496">
                  <c:v>1.1029494051873112</c:v>
                </c:pt>
                <c:pt idx="45497">
                  <c:v>1.1032748026619037</c:v>
                </c:pt>
                <c:pt idx="45498">
                  <c:v>1.1022500628190128</c:v>
                </c:pt>
                <c:pt idx="45499">
                  <c:v>1.1035623869403022</c:v>
                </c:pt>
                <c:pt idx="45500">
                  <c:v>1.103138468331559</c:v>
                </c:pt>
                <c:pt idx="45501">
                  <c:v>1.1010789766707929</c:v>
                </c:pt>
                <c:pt idx="45502">
                  <c:v>1.103336687372297</c:v>
                </c:pt>
                <c:pt idx="45503">
                  <c:v>1.1038081004739368</c:v>
                </c:pt>
                <c:pt idx="45504">
                  <c:v>1.1038525372675982</c:v>
                </c:pt>
                <c:pt idx="45505">
                  <c:v>1.1029782743891836</c:v>
                </c:pt>
                <c:pt idx="45506">
                  <c:v>1.1019466942646619</c:v>
                </c:pt>
                <c:pt idx="45507">
                  <c:v>1.1034321388708699</c:v>
                </c:pt>
                <c:pt idx="45508">
                  <c:v>1.1026356573931357</c:v>
                </c:pt>
                <c:pt idx="45509">
                  <c:v>1.1028523921759861</c:v>
                </c:pt>
                <c:pt idx="45510">
                  <c:v>1.1028171021635014</c:v>
                </c:pt>
                <c:pt idx="45511">
                  <c:v>1.1030469509417828</c:v>
                </c:pt>
                <c:pt idx="45512">
                  <c:v>1.1036299698355287</c:v>
                </c:pt>
                <c:pt idx="45513">
                  <c:v>1.1036223732626771</c:v>
                </c:pt>
                <c:pt idx="45514">
                  <c:v>1.1031571881480389</c:v>
                </c:pt>
                <c:pt idx="45515">
                  <c:v>1.1030054628612658</c:v>
                </c:pt>
                <c:pt idx="45516">
                  <c:v>1.1031750130507938</c:v>
                </c:pt>
                <c:pt idx="45517">
                  <c:v>1.1032088483601408</c:v>
                </c:pt>
                <c:pt idx="45518">
                  <c:v>1.1032923241014407</c:v>
                </c:pt>
                <c:pt idx="45519">
                  <c:v>1.1040127748713442</c:v>
                </c:pt>
                <c:pt idx="45520">
                  <c:v>1.1034317805034592</c:v>
                </c:pt>
                <c:pt idx="45521">
                  <c:v>1.1037039395749146</c:v>
                </c:pt>
                <c:pt idx="45522">
                  <c:v>1.1039368064596184</c:v>
                </c:pt>
                <c:pt idx="45523">
                  <c:v>1.1019121868429598</c:v>
                </c:pt>
                <c:pt idx="45524">
                  <c:v>1.1022122667988041</c:v>
                </c:pt>
                <c:pt idx="45525">
                  <c:v>1.1024553108244837</c:v>
                </c:pt>
                <c:pt idx="45526">
                  <c:v>1.1035975017377273</c:v>
                </c:pt>
                <c:pt idx="45527">
                  <c:v>1.1034384049765804</c:v>
                </c:pt>
                <c:pt idx="45528">
                  <c:v>1.1026209874101012</c:v>
                </c:pt>
                <c:pt idx="45529">
                  <c:v>1.1039265116564265</c:v>
                </c:pt>
                <c:pt idx="45530">
                  <c:v>1.1031623918881648</c:v>
                </c:pt>
                <c:pt idx="45531">
                  <c:v>1.1035181125449156</c:v>
                </c:pt>
                <c:pt idx="45532">
                  <c:v>1.1039482195383687</c:v>
                </c:pt>
                <c:pt idx="45533">
                  <c:v>1.102321294046944</c:v>
                </c:pt>
                <c:pt idx="45534">
                  <c:v>1.1036365829510777</c:v>
                </c:pt>
                <c:pt idx="45535">
                  <c:v>1.1029369555576365</c:v>
                </c:pt>
                <c:pt idx="45536">
                  <c:v>1.1029903719003156</c:v>
                </c:pt>
                <c:pt idx="45537">
                  <c:v>1.1034832889862962</c:v>
                </c:pt>
                <c:pt idx="45538">
                  <c:v>1.1030979075762344</c:v>
                </c:pt>
                <c:pt idx="45539">
                  <c:v>1.1037113201964455</c:v>
                </c:pt>
                <c:pt idx="45540">
                  <c:v>1.1036431776666376</c:v>
                </c:pt>
                <c:pt idx="45541">
                  <c:v>1.1032342111660456</c:v>
                </c:pt>
                <c:pt idx="45542">
                  <c:v>1.1027637272925459</c:v>
                </c:pt>
                <c:pt idx="45543">
                  <c:v>1.1033438889040443</c:v>
                </c:pt>
                <c:pt idx="45544">
                  <c:v>1.1036910478697253</c:v>
                </c:pt>
                <c:pt idx="45545">
                  <c:v>1.1039894048134653</c:v>
                </c:pt>
                <c:pt idx="45546">
                  <c:v>1.1031303081776267</c:v>
                </c:pt>
                <c:pt idx="45547">
                  <c:v>1.1029696728702933</c:v>
                </c:pt>
                <c:pt idx="45548">
                  <c:v>1.1028965086443365</c:v>
                </c:pt>
                <c:pt idx="45549">
                  <c:v>1.1031710120699501</c:v>
                </c:pt>
                <c:pt idx="45550">
                  <c:v>1.1024460287908533</c:v>
                </c:pt>
                <c:pt idx="45551">
                  <c:v>1.1033456020309054</c:v>
                </c:pt>
                <c:pt idx="45552">
                  <c:v>1.1030720876413134</c:v>
                </c:pt>
                <c:pt idx="45553">
                  <c:v>1.1021142179025458</c:v>
                </c:pt>
                <c:pt idx="45554">
                  <c:v>1.1025673048545057</c:v>
                </c:pt>
                <c:pt idx="45555">
                  <c:v>1.1027715737399817</c:v>
                </c:pt>
                <c:pt idx="45556">
                  <c:v>1.1038675923369674</c:v>
                </c:pt>
                <c:pt idx="45557">
                  <c:v>1.1033828968648334</c:v>
                </c:pt>
                <c:pt idx="45558">
                  <c:v>1.1023252555313725</c:v>
                </c:pt>
                <c:pt idx="45559">
                  <c:v>1.1029519319786112</c:v>
                </c:pt>
                <c:pt idx="45560">
                  <c:v>1.1032192976305761</c:v>
                </c:pt>
                <c:pt idx="45561">
                  <c:v>1.1028617553812923</c:v>
                </c:pt>
                <c:pt idx="45562">
                  <c:v>1.1033944725056668</c:v>
                </c:pt>
                <c:pt idx="45563">
                  <c:v>1.1030043238281377</c:v>
                </c:pt>
                <c:pt idx="45564">
                  <c:v>1.1036436886301211</c:v>
                </c:pt>
                <c:pt idx="45565">
                  <c:v>1.1021065560395229</c:v>
                </c:pt>
                <c:pt idx="45566">
                  <c:v>1.1025005713511822</c:v>
                </c:pt>
                <c:pt idx="45567">
                  <c:v>1.1029014277108586</c:v>
                </c:pt>
                <c:pt idx="45568">
                  <c:v>1.1037225881995347</c:v>
                </c:pt>
                <c:pt idx="45569">
                  <c:v>1.1035943113490954</c:v>
                </c:pt>
                <c:pt idx="45570">
                  <c:v>1.1022207896366536</c:v>
                </c:pt>
                <c:pt idx="45571">
                  <c:v>1.1037351084128888</c:v>
                </c:pt>
                <c:pt idx="45572">
                  <c:v>1.1018838504639423</c:v>
                </c:pt>
                <c:pt idx="45573">
                  <c:v>1.1040040641176236</c:v>
                </c:pt>
                <c:pt idx="45574">
                  <c:v>1.1041939864879975</c:v>
                </c:pt>
                <c:pt idx="45575">
                  <c:v>1.1030350980329042</c:v>
                </c:pt>
                <c:pt idx="45576">
                  <c:v>1.1023810929716364</c:v>
                </c:pt>
                <c:pt idx="45577">
                  <c:v>1.1035349712156357</c:v>
                </c:pt>
                <c:pt idx="45578">
                  <c:v>1.1041382154649766</c:v>
                </c:pt>
                <c:pt idx="45579">
                  <c:v>1.1028332806776766</c:v>
                </c:pt>
                <c:pt idx="45580">
                  <c:v>1.1038820517574139</c:v>
                </c:pt>
                <c:pt idx="45581">
                  <c:v>1.1035070035034458</c:v>
                </c:pt>
                <c:pt idx="45582">
                  <c:v>1.1025085524797833</c:v>
                </c:pt>
                <c:pt idx="45583">
                  <c:v>1.1039780511496893</c:v>
                </c:pt>
                <c:pt idx="45584">
                  <c:v>1.1032520372027281</c:v>
                </c:pt>
                <c:pt idx="45585">
                  <c:v>1.1028379182977028</c:v>
                </c:pt>
                <c:pt idx="45586">
                  <c:v>1.1031559728080058</c:v>
                </c:pt>
                <c:pt idx="45587">
                  <c:v>1.1039998305120655</c:v>
                </c:pt>
                <c:pt idx="45588">
                  <c:v>1.1014774945493231</c:v>
                </c:pt>
                <c:pt idx="45589">
                  <c:v>1.1048731738713953</c:v>
                </c:pt>
                <c:pt idx="45590">
                  <c:v>1.1024672120767638</c:v>
                </c:pt>
                <c:pt idx="45591">
                  <c:v>1.1039838993021855</c:v>
                </c:pt>
                <c:pt idx="45592">
                  <c:v>1.1021347266805372</c:v>
                </c:pt>
                <c:pt idx="45593">
                  <c:v>1.1019849484268998</c:v>
                </c:pt>
                <c:pt idx="45594">
                  <c:v>1.1041397080437321</c:v>
                </c:pt>
                <c:pt idx="45595">
                  <c:v>1.1036921963138366</c:v>
                </c:pt>
                <c:pt idx="45596">
                  <c:v>1.1032459694699055</c:v>
                </c:pt>
                <c:pt idx="45597">
                  <c:v>1.1023280306354286</c:v>
                </c:pt>
                <c:pt idx="45598">
                  <c:v>1.1032478928897773</c:v>
                </c:pt>
                <c:pt idx="45599">
                  <c:v>1.1022465238335584</c:v>
                </c:pt>
                <c:pt idx="45600">
                  <c:v>1.1043801253158521</c:v>
                </c:pt>
                <c:pt idx="45601">
                  <c:v>1.1031506576159795</c:v>
                </c:pt>
                <c:pt idx="45602">
                  <c:v>1.1021209804613785</c:v>
                </c:pt>
                <c:pt idx="45603">
                  <c:v>1.1032089687243036</c:v>
                </c:pt>
                <c:pt idx="45604">
                  <c:v>1.1014441345972572</c:v>
                </c:pt>
                <c:pt idx="45605">
                  <c:v>1.1032194057328959</c:v>
                </c:pt>
                <c:pt idx="45606">
                  <c:v>1.1021566175037636</c:v>
                </c:pt>
                <c:pt idx="45607">
                  <c:v>1.1027599191101984</c:v>
                </c:pt>
                <c:pt idx="45608">
                  <c:v>1.1023289548399942</c:v>
                </c:pt>
                <c:pt idx="45609">
                  <c:v>1.1037668352022731</c:v>
                </c:pt>
                <c:pt idx="45610">
                  <c:v>1.1032209649278202</c:v>
                </c:pt>
                <c:pt idx="45611">
                  <c:v>1.1030361202375156</c:v>
                </c:pt>
                <c:pt idx="45612">
                  <c:v>1.1030485679177393</c:v>
                </c:pt>
                <c:pt idx="45613">
                  <c:v>1.1030192287571652</c:v>
                </c:pt>
                <c:pt idx="45614">
                  <c:v>1.1034870197475897</c:v>
                </c:pt>
                <c:pt idx="45615">
                  <c:v>1.1042738242663364</c:v>
                </c:pt>
                <c:pt idx="45616">
                  <c:v>1.1029936818916504</c:v>
                </c:pt>
                <c:pt idx="45617">
                  <c:v>1.1031807312541531</c:v>
                </c:pt>
                <c:pt idx="45618">
                  <c:v>1.1042185842565622</c:v>
                </c:pt>
                <c:pt idx="45619">
                  <c:v>1.1034821438400886</c:v>
                </c:pt>
                <c:pt idx="45620">
                  <c:v>1.1025475086229231</c:v>
                </c:pt>
                <c:pt idx="45621">
                  <c:v>1.102446196937455</c:v>
                </c:pt>
                <c:pt idx="45622">
                  <c:v>1.1047256170425686</c:v>
                </c:pt>
                <c:pt idx="45623">
                  <c:v>1.1032253640249614</c:v>
                </c:pt>
                <c:pt idx="45624">
                  <c:v>1.1038207426064182</c:v>
                </c:pt>
                <c:pt idx="45625">
                  <c:v>1.1029149858862708</c:v>
                </c:pt>
                <c:pt idx="45626">
                  <c:v>1.1026857623053206</c:v>
                </c:pt>
                <c:pt idx="45627">
                  <c:v>1.1034941164929151</c:v>
                </c:pt>
                <c:pt idx="45628">
                  <c:v>1.1039449567402979</c:v>
                </c:pt>
                <c:pt idx="45629">
                  <c:v>1.1022698316728738</c:v>
                </c:pt>
                <c:pt idx="45630">
                  <c:v>1.1036459829388716</c:v>
                </c:pt>
                <c:pt idx="45631">
                  <c:v>1.1033304411960507</c:v>
                </c:pt>
                <c:pt idx="45632">
                  <c:v>1.1034236510914321</c:v>
                </c:pt>
                <c:pt idx="45633">
                  <c:v>1.1031566079539121</c:v>
                </c:pt>
                <c:pt idx="45634">
                  <c:v>1.1028220028017723</c:v>
                </c:pt>
                <c:pt idx="45635">
                  <c:v>1.1024833340953</c:v>
                </c:pt>
                <c:pt idx="45636">
                  <c:v>1.103284419190713</c:v>
                </c:pt>
                <c:pt idx="45637">
                  <c:v>1.1032224609180112</c:v>
                </c:pt>
                <c:pt idx="45638">
                  <c:v>1.1026780677744565</c:v>
                </c:pt>
                <c:pt idx="45639">
                  <c:v>1.1034425903375791</c:v>
                </c:pt>
                <c:pt idx="45640">
                  <c:v>1.1032321237746849</c:v>
                </c:pt>
                <c:pt idx="45641">
                  <c:v>1.1038973137370081</c:v>
                </c:pt>
                <c:pt idx="45642">
                  <c:v>1.1035221626006866</c:v>
                </c:pt>
                <c:pt idx="45643">
                  <c:v>1.1025149255778</c:v>
                </c:pt>
                <c:pt idx="45644">
                  <c:v>1.1028366400253131</c:v>
                </c:pt>
                <c:pt idx="45645">
                  <c:v>1.1028494819670198</c:v>
                </c:pt>
                <c:pt idx="45646">
                  <c:v>1.1036077240505624</c:v>
                </c:pt>
                <c:pt idx="45647">
                  <c:v>1.1040349002076635</c:v>
                </c:pt>
                <c:pt idx="45648">
                  <c:v>1.1028958856140425</c:v>
                </c:pt>
                <c:pt idx="45649">
                  <c:v>1.1032842113608519</c:v>
                </c:pt>
                <c:pt idx="45650">
                  <c:v>1.1033518341493731</c:v>
                </c:pt>
                <c:pt idx="45651">
                  <c:v>1.1025512463286622</c:v>
                </c:pt>
                <c:pt idx="45652">
                  <c:v>1.1031441315871338</c:v>
                </c:pt>
                <c:pt idx="45653">
                  <c:v>1.1031528849454717</c:v>
                </c:pt>
                <c:pt idx="45654">
                  <c:v>1.1023427653895932</c:v>
                </c:pt>
                <c:pt idx="45655">
                  <c:v>1.1032025092572837</c:v>
                </c:pt>
                <c:pt idx="45656">
                  <c:v>1.1020368191297369</c:v>
                </c:pt>
                <c:pt idx="45657">
                  <c:v>1.104237419839434</c:v>
                </c:pt>
                <c:pt idx="45658">
                  <c:v>1.1026742757793899</c:v>
                </c:pt>
                <c:pt idx="45659">
                  <c:v>1.1034115145815775</c:v>
                </c:pt>
                <c:pt idx="45660">
                  <c:v>1.1032188653624109</c:v>
                </c:pt>
                <c:pt idx="45661">
                  <c:v>1.1032963362448609</c:v>
                </c:pt>
                <c:pt idx="45662">
                  <c:v>1.1029237095414317</c:v>
                </c:pt>
                <c:pt idx="45663">
                  <c:v>1.1041979762395711</c:v>
                </c:pt>
                <c:pt idx="45664">
                  <c:v>1.103776556013891</c:v>
                </c:pt>
                <c:pt idx="45665">
                  <c:v>1.1035395599118096</c:v>
                </c:pt>
                <c:pt idx="45666">
                  <c:v>1.1021138427213517</c:v>
                </c:pt>
                <c:pt idx="45667">
                  <c:v>1.102672893863633</c:v>
                </c:pt>
                <c:pt idx="45668">
                  <c:v>1.10260223274943</c:v>
                </c:pt>
                <c:pt idx="45669">
                  <c:v>1.1034769105569533</c:v>
                </c:pt>
                <c:pt idx="45670">
                  <c:v>1.1029850141847011</c:v>
                </c:pt>
                <c:pt idx="45671">
                  <c:v>1.1029698983085061</c:v>
                </c:pt>
                <c:pt idx="45672">
                  <c:v>1.1037927540504726</c:v>
                </c:pt>
                <c:pt idx="45673">
                  <c:v>1.1022098436952219</c:v>
                </c:pt>
                <c:pt idx="45674">
                  <c:v>1.1042199078744148</c:v>
                </c:pt>
                <c:pt idx="45675">
                  <c:v>1.1027602374598864</c:v>
                </c:pt>
                <c:pt idx="45676">
                  <c:v>1.1027870658903256</c:v>
                </c:pt>
                <c:pt idx="45677">
                  <c:v>1.1050090014592515</c:v>
                </c:pt>
                <c:pt idx="45678">
                  <c:v>1.1031385911586398</c:v>
                </c:pt>
                <c:pt idx="45679">
                  <c:v>1.1039627996393033</c:v>
                </c:pt>
                <c:pt idx="45680">
                  <c:v>1.1029374202220639</c:v>
                </c:pt>
                <c:pt idx="45681">
                  <c:v>1.1034332833964109</c:v>
                </c:pt>
                <c:pt idx="45682">
                  <c:v>1.1032864971198109</c:v>
                </c:pt>
                <c:pt idx="45683">
                  <c:v>1.1034365620174744</c:v>
                </c:pt>
                <c:pt idx="45684">
                  <c:v>1.1018668037150086</c:v>
                </c:pt>
                <c:pt idx="45685">
                  <c:v>1.1030817833577971</c:v>
                </c:pt>
                <c:pt idx="45686">
                  <c:v>1.1026990315598355</c:v>
                </c:pt>
                <c:pt idx="45687">
                  <c:v>1.1037443750476692</c:v>
                </c:pt>
                <c:pt idx="45688">
                  <c:v>1.1032673830698048</c:v>
                </c:pt>
                <c:pt idx="45689">
                  <c:v>1.1032957736362503</c:v>
                </c:pt>
                <c:pt idx="45690">
                  <c:v>1.1027057016798096</c:v>
                </c:pt>
                <c:pt idx="45691">
                  <c:v>1.1021561970646898</c:v>
                </c:pt>
                <c:pt idx="45692">
                  <c:v>1.1029006109364599</c:v>
                </c:pt>
                <c:pt idx="45693">
                  <c:v>1.1038734163189354</c:v>
                </c:pt>
                <c:pt idx="45694">
                  <c:v>1.1031886005004246</c:v>
                </c:pt>
                <c:pt idx="45695">
                  <c:v>1.1032951738256764</c:v>
                </c:pt>
                <c:pt idx="45696">
                  <c:v>1.103182829817601</c:v>
                </c:pt>
                <c:pt idx="45697">
                  <c:v>1.1034137813326645</c:v>
                </c:pt>
                <c:pt idx="45698">
                  <c:v>1.1034685469170351</c:v>
                </c:pt>
                <c:pt idx="45699">
                  <c:v>1.102298956057427</c:v>
                </c:pt>
                <c:pt idx="45700">
                  <c:v>1.1042603427553428</c:v>
                </c:pt>
                <c:pt idx="45701">
                  <c:v>1.1036175577015159</c:v>
                </c:pt>
                <c:pt idx="45702">
                  <c:v>1.1030603689921905</c:v>
                </c:pt>
                <c:pt idx="45703">
                  <c:v>1.1031705675285723</c:v>
                </c:pt>
                <c:pt idx="45704">
                  <c:v>1.1034259231335117</c:v>
                </c:pt>
                <c:pt idx="45705">
                  <c:v>1.1031915023283749</c:v>
                </c:pt>
                <c:pt idx="45706">
                  <c:v>1.1029888184565326</c:v>
                </c:pt>
                <c:pt idx="45707">
                  <c:v>1.1038433363848772</c:v>
                </c:pt>
                <c:pt idx="45708">
                  <c:v>1.1038174518181336</c:v>
                </c:pt>
                <c:pt idx="45709">
                  <c:v>1.1026064362236017</c:v>
                </c:pt>
                <c:pt idx="45710">
                  <c:v>1.1038885099413338</c:v>
                </c:pt>
                <c:pt idx="45711">
                  <c:v>1.1032477443798023</c:v>
                </c:pt>
                <c:pt idx="45712">
                  <c:v>1.1040779943779742</c:v>
                </c:pt>
                <c:pt idx="45713">
                  <c:v>1.1011592693467758</c:v>
                </c:pt>
                <c:pt idx="45714">
                  <c:v>1.1028782809658306</c:v>
                </c:pt>
                <c:pt idx="45715">
                  <c:v>1.1034152627782221</c:v>
                </c:pt>
                <c:pt idx="45716">
                  <c:v>1.1039825096545048</c:v>
                </c:pt>
                <c:pt idx="45717">
                  <c:v>1.1025588882608859</c:v>
                </c:pt>
                <c:pt idx="45718">
                  <c:v>1.1026858357816032</c:v>
                </c:pt>
                <c:pt idx="45719">
                  <c:v>1.1042247129750273</c:v>
                </c:pt>
                <c:pt idx="45720">
                  <c:v>1.1042218724303687</c:v>
                </c:pt>
                <c:pt idx="45721">
                  <c:v>1.1027692580781321</c:v>
                </c:pt>
                <c:pt idx="45722">
                  <c:v>1.1022720401205119</c:v>
                </c:pt>
                <c:pt idx="45723">
                  <c:v>1.1031605739440098</c:v>
                </c:pt>
                <c:pt idx="45724">
                  <c:v>1.10282550140569</c:v>
                </c:pt>
                <c:pt idx="45725">
                  <c:v>1.1032213675876559</c:v>
                </c:pt>
                <c:pt idx="45726">
                  <c:v>1.1024867599061914</c:v>
                </c:pt>
                <c:pt idx="45727">
                  <c:v>1.1036405265472422</c:v>
                </c:pt>
                <c:pt idx="45728">
                  <c:v>1.1019825004708315</c:v>
                </c:pt>
                <c:pt idx="45729">
                  <c:v>1.1024620242369405</c:v>
                </c:pt>
                <c:pt idx="45730">
                  <c:v>1.1028496687223279</c:v>
                </c:pt>
                <c:pt idx="45731">
                  <c:v>1.1038993338779943</c:v>
                </c:pt>
                <c:pt idx="45732">
                  <c:v>1.1036223732626771</c:v>
                </c:pt>
                <c:pt idx="45733">
                  <c:v>1.1026937355216246</c:v>
                </c:pt>
                <c:pt idx="45734">
                  <c:v>1.1037722502652809</c:v>
                </c:pt>
                <c:pt idx="45735">
                  <c:v>1.1036161157281728</c:v>
                </c:pt>
                <c:pt idx="45736">
                  <c:v>1.1043417644739328</c:v>
                </c:pt>
                <c:pt idx="45737">
                  <c:v>1.1028641031847515</c:v>
                </c:pt>
                <c:pt idx="45738">
                  <c:v>1.1038352638003801</c:v>
                </c:pt>
                <c:pt idx="45739">
                  <c:v>1.1031971576005131</c:v>
                </c:pt>
                <c:pt idx="45740">
                  <c:v>1.1035624904502341</c:v>
                </c:pt>
                <c:pt idx="45741">
                  <c:v>1.103270957733822</c:v>
                </c:pt>
                <c:pt idx="45742">
                  <c:v>1.1033526010777495</c:v>
                </c:pt>
                <c:pt idx="45743">
                  <c:v>1.1019412865883931</c:v>
                </c:pt>
                <c:pt idx="45744">
                  <c:v>1.102970354388469</c:v>
                </c:pt>
                <c:pt idx="45745">
                  <c:v>1.1040780205544871</c:v>
                </c:pt>
                <c:pt idx="45746">
                  <c:v>1.103445403123595</c:v>
                </c:pt>
                <c:pt idx="45747">
                  <c:v>1.1017960170124039</c:v>
                </c:pt>
                <c:pt idx="45748">
                  <c:v>1.1029834150823352</c:v>
                </c:pt>
                <c:pt idx="45749">
                  <c:v>1.1032724793858566</c:v>
                </c:pt>
                <c:pt idx="45750">
                  <c:v>1.1026469394339604</c:v>
                </c:pt>
                <c:pt idx="45751">
                  <c:v>1.1033323295005892</c:v>
                </c:pt>
                <c:pt idx="45752">
                  <c:v>1.1030130100747582</c:v>
                </c:pt>
                <c:pt idx="45753">
                  <c:v>1.1034007195680287</c:v>
                </c:pt>
                <c:pt idx="45754">
                  <c:v>1.1030908609562275</c:v>
                </c:pt>
                <c:pt idx="45755">
                  <c:v>1.1030852065141883</c:v>
                </c:pt>
                <c:pt idx="45756">
                  <c:v>1.1037722502652809</c:v>
                </c:pt>
                <c:pt idx="45757">
                  <c:v>1.1037154429192999</c:v>
                </c:pt>
                <c:pt idx="45758">
                  <c:v>1.1032827367309861</c:v>
                </c:pt>
                <c:pt idx="45759">
                  <c:v>1.1026407451203293</c:v>
                </c:pt>
                <c:pt idx="45760">
                  <c:v>1.1040528050254863</c:v>
                </c:pt>
                <c:pt idx="45761">
                  <c:v>1.1017422633832841</c:v>
                </c:pt>
                <c:pt idx="45762">
                  <c:v>1.1033177365711264</c:v>
                </c:pt>
                <c:pt idx="45763">
                  <c:v>1.1032872858699805</c:v>
                </c:pt>
                <c:pt idx="45764">
                  <c:v>1.1025627741424389</c:v>
                </c:pt>
                <c:pt idx="45765">
                  <c:v>1.103291635736076</c:v>
                </c:pt>
                <c:pt idx="45766">
                  <c:v>1.1025569225982008</c:v>
                </c:pt>
                <c:pt idx="45767">
                  <c:v>1.1027581524431376</c:v>
                </c:pt>
                <c:pt idx="45768">
                  <c:v>1.1036402122641111</c:v>
                </c:pt>
                <c:pt idx="45769">
                  <c:v>1.1027113932474806</c:v>
                </c:pt>
                <c:pt idx="45770">
                  <c:v>1.1028574533345139</c:v>
                </c:pt>
                <c:pt idx="45771">
                  <c:v>1.1029203823935934</c:v>
                </c:pt>
                <c:pt idx="45772">
                  <c:v>1.103201455237721</c:v>
                </c:pt>
                <c:pt idx="45773">
                  <c:v>1.1045508772304575</c:v>
                </c:pt>
                <c:pt idx="45774">
                  <c:v>1.102459903408477</c:v>
                </c:pt>
                <c:pt idx="45775">
                  <c:v>1.1033495784280147</c:v>
                </c:pt>
                <c:pt idx="45776">
                  <c:v>1.1024510607123414</c:v>
                </c:pt>
                <c:pt idx="45777">
                  <c:v>1.102627201480207</c:v>
                </c:pt>
                <c:pt idx="45778">
                  <c:v>1.1029494995626901</c:v>
                </c:pt>
                <c:pt idx="45779">
                  <c:v>1.1029967862378467</c:v>
                </c:pt>
                <c:pt idx="45780">
                  <c:v>1.1030515094965603</c:v>
                </c:pt>
                <c:pt idx="45781">
                  <c:v>1.1033186938556718</c:v>
                </c:pt>
                <c:pt idx="45782">
                  <c:v>1.1013636384410657</c:v>
                </c:pt>
                <c:pt idx="45783">
                  <c:v>1.1034905100307817</c:v>
                </c:pt>
                <c:pt idx="45784">
                  <c:v>1.1044391342122775</c:v>
                </c:pt>
                <c:pt idx="45785">
                  <c:v>1.1032783497821037</c:v>
                </c:pt>
                <c:pt idx="45786">
                  <c:v>1.1040490244885379</c:v>
                </c:pt>
                <c:pt idx="45787">
                  <c:v>1.1029479408497376</c:v>
                </c:pt>
                <c:pt idx="45788">
                  <c:v>1.102817686518236</c:v>
                </c:pt>
                <c:pt idx="45789">
                  <c:v>1.1030010385657703</c:v>
                </c:pt>
                <c:pt idx="45790">
                  <c:v>1.1035477653131491</c:v>
                </c:pt>
                <c:pt idx="45791">
                  <c:v>1.1040682684886058</c:v>
                </c:pt>
                <c:pt idx="45792">
                  <c:v>1.1030087719179482</c:v>
                </c:pt>
                <c:pt idx="45793">
                  <c:v>1.1030327654699097</c:v>
                </c:pt>
                <c:pt idx="45794">
                  <c:v>1.1032473242405949</c:v>
                </c:pt>
                <c:pt idx="45795">
                  <c:v>1.1036803150054479</c:v>
                </c:pt>
                <c:pt idx="45796">
                  <c:v>1.1043737466767238</c:v>
                </c:pt>
                <c:pt idx="45797">
                  <c:v>1.1032667760347639</c:v>
                </c:pt>
                <c:pt idx="45798">
                  <c:v>1.1028908107643161</c:v>
                </c:pt>
                <c:pt idx="45799">
                  <c:v>1.102146952746377</c:v>
                </c:pt>
                <c:pt idx="45800">
                  <c:v>1.1034740245605315</c:v>
                </c:pt>
                <c:pt idx="45801">
                  <c:v>1.1037565390517448</c:v>
                </c:pt>
                <c:pt idx="45802">
                  <c:v>1.103721065914776</c:v>
                </c:pt>
                <c:pt idx="45803">
                  <c:v>1.1034797962793406</c:v>
                </c:pt>
                <c:pt idx="45804">
                  <c:v>1.1048191167707435</c:v>
                </c:pt>
                <c:pt idx="45805">
                  <c:v>1.1027835387818601</c:v>
                </c:pt>
                <c:pt idx="45806">
                  <c:v>1.1031801025151258</c:v>
                </c:pt>
                <c:pt idx="45807">
                  <c:v>1.103285956401661</c:v>
                </c:pt>
                <c:pt idx="45808">
                  <c:v>1.1030674983813278</c:v>
                </c:pt>
                <c:pt idx="45809">
                  <c:v>1.1033207694560418</c:v>
                </c:pt>
                <c:pt idx="45810">
                  <c:v>1.1041047363619518</c:v>
                </c:pt>
                <c:pt idx="45811">
                  <c:v>1.1026673212517246</c:v>
                </c:pt>
                <c:pt idx="45812">
                  <c:v>1.1035076211041897</c:v>
                </c:pt>
                <c:pt idx="45813">
                  <c:v>1.1027273822993882</c:v>
                </c:pt>
                <c:pt idx="45814">
                  <c:v>1.1028626270339235</c:v>
                </c:pt>
                <c:pt idx="45815">
                  <c:v>1.1040694124650789</c:v>
                </c:pt>
                <c:pt idx="45816">
                  <c:v>1.1030328185459006</c:v>
                </c:pt>
                <c:pt idx="45817">
                  <c:v>1.102578917733513</c:v>
                </c:pt>
                <c:pt idx="45818">
                  <c:v>1.1028640316518783</c:v>
                </c:pt>
                <c:pt idx="45819">
                  <c:v>1.1034453852383308</c:v>
                </c:pt>
                <c:pt idx="45820">
                  <c:v>1.1034130421521382</c:v>
                </c:pt>
                <c:pt idx="45821">
                  <c:v>1.1030624979479431</c:v>
                </c:pt>
                <c:pt idx="45822">
                  <c:v>1.1015282897043317</c:v>
                </c:pt>
                <c:pt idx="45823">
                  <c:v>1.1028130470481754</c:v>
                </c:pt>
                <c:pt idx="45824">
                  <c:v>1.1028501011924849</c:v>
                </c:pt>
                <c:pt idx="45825">
                  <c:v>1.1035923732679203</c:v>
                </c:pt>
                <c:pt idx="45826">
                  <c:v>1.1049139815929083</c:v>
                </c:pt>
                <c:pt idx="45827">
                  <c:v>1.1038088337955121</c:v>
                </c:pt>
                <c:pt idx="45828">
                  <c:v>1.1036342644507036</c:v>
                </c:pt>
                <c:pt idx="45829">
                  <c:v>1.1025698566242379</c:v>
                </c:pt>
                <c:pt idx="45830">
                  <c:v>1.1042591870459351</c:v>
                </c:pt>
                <c:pt idx="45831">
                  <c:v>1.1018759812640706</c:v>
                </c:pt>
                <c:pt idx="45832">
                  <c:v>1.1030187456140113</c:v>
                </c:pt>
                <c:pt idx="45833">
                  <c:v>1.1039053382383419</c:v>
                </c:pt>
                <c:pt idx="45834">
                  <c:v>1.1027210128568297</c:v>
                </c:pt>
                <c:pt idx="45835">
                  <c:v>1.103932122004267</c:v>
                </c:pt>
                <c:pt idx="45836">
                  <c:v>1.1032910526253388</c:v>
                </c:pt>
                <c:pt idx="45837">
                  <c:v>1.1024172081705099</c:v>
                </c:pt>
                <c:pt idx="45838">
                  <c:v>1.1031359534167251</c:v>
                </c:pt>
                <c:pt idx="45839">
                  <c:v>1.1032584960899299</c:v>
                </c:pt>
                <c:pt idx="45840">
                  <c:v>1.10393371085779</c:v>
                </c:pt>
                <c:pt idx="45841">
                  <c:v>1.1038009603314052</c:v>
                </c:pt>
                <c:pt idx="45842">
                  <c:v>1.1029508261091132</c:v>
                </c:pt>
                <c:pt idx="45843">
                  <c:v>1.1026557760369351</c:v>
                </c:pt>
                <c:pt idx="45844">
                  <c:v>1.1035505885852979</c:v>
                </c:pt>
                <c:pt idx="45845">
                  <c:v>1.1027935966510853</c:v>
                </c:pt>
                <c:pt idx="45846">
                  <c:v>1.1036517757661346</c:v>
                </c:pt>
                <c:pt idx="45847">
                  <c:v>1.1028591259596583</c:v>
                </c:pt>
                <c:pt idx="45848">
                  <c:v>1.1035541931854382</c:v>
                </c:pt>
                <c:pt idx="45849">
                  <c:v>1.1028965867490528</c:v>
                </c:pt>
                <c:pt idx="45850">
                  <c:v>1.1036923521650202</c:v>
                </c:pt>
                <c:pt idx="45851">
                  <c:v>1.103895734255107</c:v>
                </c:pt>
                <c:pt idx="45852">
                  <c:v>1.103485566600438</c:v>
                </c:pt>
                <c:pt idx="45853">
                  <c:v>1.1044314140575346</c:v>
                </c:pt>
                <c:pt idx="45854">
                  <c:v>1.1026528637207409</c:v>
                </c:pt>
                <c:pt idx="45855">
                  <c:v>1.1032036073576794</c:v>
                </c:pt>
                <c:pt idx="45856">
                  <c:v>1.1039133414851396</c:v>
                </c:pt>
                <c:pt idx="45857">
                  <c:v>1.1036700923346408</c:v>
                </c:pt>
                <c:pt idx="45858">
                  <c:v>1.1029092118124559</c:v>
                </c:pt>
                <c:pt idx="45859">
                  <c:v>1.1044504372152764</c:v>
                </c:pt>
                <c:pt idx="45860">
                  <c:v>1.1028205997768143</c:v>
                </c:pt>
                <c:pt idx="45861">
                  <c:v>1.102939483297867</c:v>
                </c:pt>
                <c:pt idx="45862">
                  <c:v>1.1029832108002151</c:v>
                </c:pt>
                <c:pt idx="45863">
                  <c:v>1.1043594278770761</c:v>
                </c:pt>
                <c:pt idx="45864">
                  <c:v>1.1030963489405508</c:v>
                </c:pt>
                <c:pt idx="45865">
                  <c:v>1.1023086504970145</c:v>
                </c:pt>
                <c:pt idx="45866">
                  <c:v>1.1028256889553714</c:v>
                </c:pt>
                <c:pt idx="45867">
                  <c:v>1.102207054008975</c:v>
                </c:pt>
                <c:pt idx="45868">
                  <c:v>1.1027291517044908</c:v>
                </c:pt>
                <c:pt idx="45869">
                  <c:v>1.1041005439358755</c:v>
                </c:pt>
                <c:pt idx="45870">
                  <c:v>1.1031202865697844</c:v>
                </c:pt>
                <c:pt idx="45871">
                  <c:v>1.1026836796719304</c:v>
                </c:pt>
                <c:pt idx="45872">
                  <c:v>1.1037471513810402</c:v>
                </c:pt>
                <c:pt idx="45873">
                  <c:v>1.1033414292725272</c:v>
                </c:pt>
                <c:pt idx="45874">
                  <c:v>1.1041022431535417</c:v>
                </c:pt>
                <c:pt idx="45875">
                  <c:v>1.1026822834666341</c:v>
                </c:pt>
                <c:pt idx="45876">
                  <c:v>1.1023530149009033</c:v>
                </c:pt>
                <c:pt idx="45877">
                  <c:v>1.1019623668194531</c:v>
                </c:pt>
                <c:pt idx="45878">
                  <c:v>1.1034853369402846</c:v>
                </c:pt>
                <c:pt idx="45879">
                  <c:v>1.1041371610191664</c:v>
                </c:pt>
                <c:pt idx="45880">
                  <c:v>1.1032664640406553</c:v>
                </c:pt>
                <c:pt idx="45881">
                  <c:v>1.1041001669539612</c:v>
                </c:pt>
                <c:pt idx="45882">
                  <c:v>1.1031343588520361</c:v>
                </c:pt>
                <c:pt idx="45883">
                  <c:v>1.1024196468887024</c:v>
                </c:pt>
                <c:pt idx="45884">
                  <c:v>1.1029365341195072</c:v>
                </c:pt>
                <c:pt idx="45885">
                  <c:v>1.1034592311731999</c:v>
                </c:pt>
                <c:pt idx="45886">
                  <c:v>1.1032059446006681</c:v>
                </c:pt>
                <c:pt idx="45887">
                  <c:v>1.1036101693250271</c:v>
                </c:pt>
                <c:pt idx="45888">
                  <c:v>1.1029652564247843</c:v>
                </c:pt>
                <c:pt idx="45889">
                  <c:v>1.1029747679425037</c:v>
                </c:pt>
                <c:pt idx="45890">
                  <c:v>1.1037752374537384</c:v>
                </c:pt>
                <c:pt idx="45891">
                  <c:v>1.1031723224178682</c:v>
                </c:pt>
                <c:pt idx="45892">
                  <c:v>1.1025259662561371</c:v>
                </c:pt>
                <c:pt idx="45893">
                  <c:v>1.1028872122552993</c:v>
                </c:pt>
                <c:pt idx="45894">
                  <c:v>1.1033351881347799</c:v>
                </c:pt>
                <c:pt idx="45895">
                  <c:v>1.1024494460009648</c:v>
                </c:pt>
                <c:pt idx="45896">
                  <c:v>1.102178293953177</c:v>
                </c:pt>
                <c:pt idx="45897">
                  <c:v>1.1029619201055696</c:v>
                </c:pt>
                <c:pt idx="45898">
                  <c:v>1.1037876125746813</c:v>
                </c:pt>
                <c:pt idx="45899">
                  <c:v>1.1034846164215695</c:v>
                </c:pt>
                <c:pt idx="45900">
                  <c:v>1.1037047136966429</c:v>
                </c:pt>
                <c:pt idx="45901">
                  <c:v>1.1034054426252387</c:v>
                </c:pt>
                <c:pt idx="45902">
                  <c:v>1.1034105668134797</c:v>
                </c:pt>
                <c:pt idx="45903">
                  <c:v>1.102982997478229</c:v>
                </c:pt>
                <c:pt idx="45904">
                  <c:v>1.1038374759908871</c:v>
                </c:pt>
                <c:pt idx="45905">
                  <c:v>1.1025824865759488</c:v>
                </c:pt>
                <c:pt idx="45906">
                  <c:v>1.1034243905049619</c:v>
                </c:pt>
                <c:pt idx="45907">
                  <c:v>1.1038914661845227</c:v>
                </c:pt>
                <c:pt idx="45908">
                  <c:v>1.1029186044856882</c:v>
                </c:pt>
                <c:pt idx="45909">
                  <c:v>1.1026181014406411</c:v>
                </c:pt>
                <c:pt idx="45910">
                  <c:v>1.1026412996163246</c:v>
                </c:pt>
                <c:pt idx="45911">
                  <c:v>1.102339643273166</c:v>
                </c:pt>
                <c:pt idx="45912">
                  <c:v>1.102888794384258</c:v>
                </c:pt>
                <c:pt idx="45913">
                  <c:v>1.102065159428141</c:v>
                </c:pt>
                <c:pt idx="45914">
                  <c:v>1.1028825882107081</c:v>
                </c:pt>
                <c:pt idx="45915">
                  <c:v>1.1030583435448591</c:v>
                </c:pt>
                <c:pt idx="45916">
                  <c:v>1.1037309662766228</c:v>
                </c:pt>
                <c:pt idx="45917">
                  <c:v>1.10286234797101</c:v>
                </c:pt>
                <c:pt idx="45918">
                  <c:v>1.1040373207687877</c:v>
                </c:pt>
                <c:pt idx="45919">
                  <c:v>1.1026551147831702</c:v>
                </c:pt>
                <c:pt idx="45920">
                  <c:v>1.1029045605208927</c:v>
                </c:pt>
                <c:pt idx="45921">
                  <c:v>1.1019052950699322</c:v>
                </c:pt>
                <c:pt idx="45922">
                  <c:v>1.1023411379165662</c:v>
                </c:pt>
                <c:pt idx="45923">
                  <c:v>1.1035551462130753</c:v>
                </c:pt>
                <c:pt idx="45924">
                  <c:v>1.1040119074530799</c:v>
                </c:pt>
                <c:pt idx="45925">
                  <c:v>1.1042808718348531</c:v>
                </c:pt>
                <c:pt idx="45926">
                  <c:v>1.1033939154055945</c:v>
                </c:pt>
                <c:pt idx="45927">
                  <c:v>1.1035359236735731</c:v>
                </c:pt>
                <c:pt idx="45928">
                  <c:v>1.1026639540308125</c:v>
                </c:pt>
                <c:pt idx="45929">
                  <c:v>1.1031702802082808</c:v>
                </c:pt>
                <c:pt idx="45930">
                  <c:v>1.1034444844827345</c:v>
                </c:pt>
                <c:pt idx="45931">
                  <c:v>1.1032984534049792</c:v>
                </c:pt>
                <c:pt idx="45932">
                  <c:v>1.1030885805463007</c:v>
                </c:pt>
                <c:pt idx="45933">
                  <c:v>1.1022061773643357</c:v>
                </c:pt>
                <c:pt idx="45934">
                  <c:v>1.1021295066284367</c:v>
                </c:pt>
                <c:pt idx="45935">
                  <c:v>1.1026776725030385</c:v>
                </c:pt>
                <c:pt idx="45936">
                  <c:v>1.1031243611284485</c:v>
                </c:pt>
                <c:pt idx="45937">
                  <c:v>1.1037879256323444</c:v>
                </c:pt>
                <c:pt idx="45938">
                  <c:v>1.1034965288397414</c:v>
                </c:pt>
                <c:pt idx="45939">
                  <c:v>1.1024473282031864</c:v>
                </c:pt>
                <c:pt idx="45940">
                  <c:v>1.1024952193383477</c:v>
                </c:pt>
                <c:pt idx="45941">
                  <c:v>1.1031647820211936</c:v>
                </c:pt>
                <c:pt idx="45942">
                  <c:v>1.103186148356319</c:v>
                </c:pt>
                <c:pt idx="45943">
                  <c:v>1.1035476675966842</c:v>
                </c:pt>
                <c:pt idx="45944">
                  <c:v>1.1035975017377273</c:v>
                </c:pt>
                <c:pt idx="45945">
                  <c:v>1.1044430240163963</c:v>
                </c:pt>
                <c:pt idx="45946">
                  <c:v>1.1026366050027283</c:v>
                </c:pt>
                <c:pt idx="45947">
                  <c:v>1.1040564831094377</c:v>
                </c:pt>
                <c:pt idx="45948">
                  <c:v>1.103414333259209</c:v>
                </c:pt>
                <c:pt idx="45949">
                  <c:v>1.1040473693853126</c:v>
                </c:pt>
                <c:pt idx="45950">
                  <c:v>1.1032109147553677</c:v>
                </c:pt>
                <c:pt idx="45951">
                  <c:v>1.1036324663299264</c:v>
                </c:pt>
                <c:pt idx="45952">
                  <c:v>1.1025557961703192</c:v>
                </c:pt>
                <c:pt idx="45953">
                  <c:v>1.1039430883083658</c:v>
                </c:pt>
                <c:pt idx="45954">
                  <c:v>1.1037972809860568</c:v>
                </c:pt>
                <c:pt idx="45955">
                  <c:v>1.1039070617725966</c:v>
                </c:pt>
                <c:pt idx="45956">
                  <c:v>1.1036522709555323</c:v>
                </c:pt>
                <c:pt idx="45957">
                  <c:v>1.1040615119837573</c:v>
                </c:pt>
                <c:pt idx="45958">
                  <c:v>1.1026847015459025</c:v>
                </c:pt>
                <c:pt idx="45959">
                  <c:v>1.1039826790689324</c:v>
                </c:pt>
                <c:pt idx="45960">
                  <c:v>1.103209585914475</c:v>
                </c:pt>
                <c:pt idx="45961">
                  <c:v>1.1017335701574533</c:v>
                </c:pt>
                <c:pt idx="45962">
                  <c:v>1.1023034454116996</c:v>
                </c:pt>
                <c:pt idx="45963">
                  <c:v>1.1031840688012331</c:v>
                </c:pt>
                <c:pt idx="45964">
                  <c:v>1.1036200745198363</c:v>
                </c:pt>
                <c:pt idx="45965">
                  <c:v>1.1032212585291632</c:v>
                </c:pt>
                <c:pt idx="45966">
                  <c:v>1.1037317944155116</c:v>
                </c:pt>
                <c:pt idx="45967">
                  <c:v>1.1028814470292987</c:v>
                </c:pt>
                <c:pt idx="45968">
                  <c:v>1.1027015560087645</c:v>
                </c:pt>
                <c:pt idx="45969">
                  <c:v>1.1031743477441902</c:v>
                </c:pt>
                <c:pt idx="45970">
                  <c:v>1.1031049515022231</c:v>
                </c:pt>
                <c:pt idx="45971">
                  <c:v>1.1033525888582654</c:v>
                </c:pt>
                <c:pt idx="45972">
                  <c:v>1.1024955275328141</c:v>
                </c:pt>
                <c:pt idx="45973">
                  <c:v>1.1024129486464174</c:v>
                </c:pt>
                <c:pt idx="45974">
                  <c:v>1.1027873529615337</c:v>
                </c:pt>
                <c:pt idx="45975">
                  <c:v>1.1024587244266075</c:v>
                </c:pt>
                <c:pt idx="45976">
                  <c:v>1.103799811032542</c:v>
                </c:pt>
                <c:pt idx="45977">
                  <c:v>1.103944532651064</c:v>
                </c:pt>
                <c:pt idx="45978">
                  <c:v>1.1032196538282344</c:v>
                </c:pt>
                <c:pt idx="45979">
                  <c:v>1.1030556356786607</c:v>
                </c:pt>
                <c:pt idx="45980">
                  <c:v>1.1027996646370013</c:v>
                </c:pt>
                <c:pt idx="45981">
                  <c:v>1.1024771176343153</c:v>
                </c:pt>
                <c:pt idx="45982">
                  <c:v>1.1028899386493092</c:v>
                </c:pt>
                <c:pt idx="45983">
                  <c:v>1.1039600178792857</c:v>
                </c:pt>
                <c:pt idx="45984">
                  <c:v>1.1028731103811766</c:v>
                </c:pt>
                <c:pt idx="45985">
                  <c:v>1.1022461686285718</c:v>
                </c:pt>
                <c:pt idx="45986">
                  <c:v>1.1028974770171363</c:v>
                </c:pt>
                <c:pt idx="45987">
                  <c:v>1.1029088410095333</c:v>
                </c:pt>
                <c:pt idx="45988">
                  <c:v>1.1032687251166025</c:v>
                </c:pt>
                <c:pt idx="45989">
                  <c:v>1.1037202738918461</c:v>
                </c:pt>
                <c:pt idx="45990">
                  <c:v>1.1037671509668012</c:v>
                </c:pt>
                <c:pt idx="45991">
                  <c:v>1.1033955791263237</c:v>
                </c:pt>
                <c:pt idx="45992">
                  <c:v>1.1044876104299552</c:v>
                </c:pt>
                <c:pt idx="45993">
                  <c:v>1.10482371671874</c:v>
                </c:pt>
                <c:pt idx="45994">
                  <c:v>1.1024235736541295</c:v>
                </c:pt>
                <c:pt idx="45995">
                  <c:v>1.1040143006178191</c:v>
                </c:pt>
                <c:pt idx="45996">
                  <c:v>1.1020473923286631</c:v>
                </c:pt>
                <c:pt idx="45997">
                  <c:v>1.1023149000362908</c:v>
                </c:pt>
                <c:pt idx="45998">
                  <c:v>1.1037969961685978</c:v>
                </c:pt>
                <c:pt idx="45999">
                  <c:v>1.1040934773209072</c:v>
                </c:pt>
                <c:pt idx="46000">
                  <c:v>1.1034751148873172</c:v>
                </c:pt>
                <c:pt idx="46001">
                  <c:v>1.1027833370426441</c:v>
                </c:pt>
                <c:pt idx="46002">
                  <c:v>1.1020207423009973</c:v>
                </c:pt>
                <c:pt idx="46003">
                  <c:v>1.1031266580409751</c:v>
                </c:pt>
                <c:pt idx="46004">
                  <c:v>1.1019068255907825</c:v>
                </c:pt>
                <c:pt idx="46005">
                  <c:v>1.1044221162242773</c:v>
                </c:pt>
                <c:pt idx="46006">
                  <c:v>1.1025023494649722</c:v>
                </c:pt>
                <c:pt idx="46007">
                  <c:v>1.1028890698993972</c:v>
                </c:pt>
                <c:pt idx="46008">
                  <c:v>1.1026427232212765</c:v>
                </c:pt>
                <c:pt idx="46009">
                  <c:v>1.1038487209213952</c:v>
                </c:pt>
                <c:pt idx="46010">
                  <c:v>1.1019972657448205</c:v>
                </c:pt>
                <c:pt idx="46011">
                  <c:v>1.1039488221724967</c:v>
                </c:pt>
                <c:pt idx="46012">
                  <c:v>1.1028021789737739</c:v>
                </c:pt>
                <c:pt idx="46013">
                  <c:v>1.1016339901888543</c:v>
                </c:pt>
                <c:pt idx="46014">
                  <c:v>1.1027036593491415</c:v>
                </c:pt>
                <c:pt idx="46015">
                  <c:v>1.1025852049067411</c:v>
                </c:pt>
                <c:pt idx="46016">
                  <c:v>1.1033564053810614</c:v>
                </c:pt>
                <c:pt idx="46017">
                  <c:v>1.102835489859298</c:v>
                </c:pt>
                <c:pt idx="46018">
                  <c:v>1.1029687619226156</c:v>
                </c:pt>
                <c:pt idx="46019">
                  <c:v>1.1028536983276735</c:v>
                </c:pt>
                <c:pt idx="46020">
                  <c:v>1.1031491103203448</c:v>
                </c:pt>
                <c:pt idx="46021">
                  <c:v>1.1029270377910299</c:v>
                </c:pt>
                <c:pt idx="46022">
                  <c:v>1.1034304151226455</c:v>
                </c:pt>
                <c:pt idx="46023">
                  <c:v>1.1030330122107843</c:v>
                </c:pt>
                <c:pt idx="46024">
                  <c:v>1.1029540478809301</c:v>
                </c:pt>
                <c:pt idx="46025">
                  <c:v>1.1037349138817423</c:v>
                </c:pt>
                <c:pt idx="46026">
                  <c:v>1.1041162867391308</c:v>
                </c:pt>
                <c:pt idx="46027">
                  <c:v>1.1012797961579399</c:v>
                </c:pt>
                <c:pt idx="46028">
                  <c:v>1.1029546684390796</c:v>
                </c:pt>
                <c:pt idx="46029">
                  <c:v>1.1024222735777127</c:v>
                </c:pt>
                <c:pt idx="46030">
                  <c:v>1.102494375639766</c:v>
                </c:pt>
                <c:pt idx="46031">
                  <c:v>1.1033166213015677</c:v>
                </c:pt>
                <c:pt idx="46032">
                  <c:v>1.1032668432985435</c:v>
                </c:pt>
                <c:pt idx="46033">
                  <c:v>1.1037460027951427</c:v>
                </c:pt>
                <c:pt idx="46034">
                  <c:v>1.1041854546760377</c:v>
                </c:pt>
                <c:pt idx="46035">
                  <c:v>1.1028219054414143</c:v>
                </c:pt>
                <c:pt idx="46036">
                  <c:v>1.1022768276358368</c:v>
                </c:pt>
                <c:pt idx="46037">
                  <c:v>1.1039965782702872</c:v>
                </c:pt>
                <c:pt idx="46038">
                  <c:v>1.103815105891232</c:v>
                </c:pt>
                <c:pt idx="46039">
                  <c:v>1.1048527990830423</c:v>
                </c:pt>
                <c:pt idx="46040">
                  <c:v>1.1039446562525936</c:v>
                </c:pt>
                <c:pt idx="46041">
                  <c:v>1.1026615815126792</c:v>
                </c:pt>
                <c:pt idx="46042">
                  <c:v>1.1032496032371584</c:v>
                </c:pt>
                <c:pt idx="46043">
                  <c:v>1.1042404311305998</c:v>
                </c:pt>
                <c:pt idx="46044">
                  <c:v>1.1029998824983096</c:v>
                </c:pt>
                <c:pt idx="46045">
                  <c:v>1.1022065224585178</c:v>
                </c:pt>
                <c:pt idx="46046">
                  <c:v>1.1037054227114285</c:v>
                </c:pt>
                <c:pt idx="46047">
                  <c:v>1.1037344475652546</c:v>
                </c:pt>
                <c:pt idx="46048">
                  <c:v>1.1032083110158823</c:v>
                </c:pt>
                <c:pt idx="46049">
                  <c:v>1.1038756770058586</c:v>
                </c:pt>
                <c:pt idx="46050">
                  <c:v>1.1023295158132849</c:v>
                </c:pt>
                <c:pt idx="46051">
                  <c:v>1.1025030063551335</c:v>
                </c:pt>
                <c:pt idx="46052">
                  <c:v>1.102953813167818</c:v>
                </c:pt>
                <c:pt idx="46053">
                  <c:v>1.1028081950349131</c:v>
                </c:pt>
                <c:pt idx="46054">
                  <c:v>1.1030547883601824</c:v>
                </c:pt>
                <c:pt idx="46055">
                  <c:v>1.1031366582471567</c:v>
                </c:pt>
                <c:pt idx="46056">
                  <c:v>1.1032131158641354</c:v>
                </c:pt>
                <c:pt idx="46057">
                  <c:v>1.104003571007804</c:v>
                </c:pt>
                <c:pt idx="46058">
                  <c:v>1.1022505886471174</c:v>
                </c:pt>
                <c:pt idx="46059">
                  <c:v>1.1038455504469495</c:v>
                </c:pt>
                <c:pt idx="46060">
                  <c:v>1.1026492811013009</c:v>
                </c:pt>
                <c:pt idx="46061">
                  <c:v>1.1030882622126486</c:v>
                </c:pt>
                <c:pt idx="46062">
                  <c:v>1.1042475128885443</c:v>
                </c:pt>
                <c:pt idx="46063">
                  <c:v>1.1018750700354079</c:v>
                </c:pt>
                <c:pt idx="46064">
                  <c:v>1.1034061832993793</c:v>
                </c:pt>
                <c:pt idx="46065">
                  <c:v>1.1036324603618999</c:v>
                </c:pt>
                <c:pt idx="46066">
                  <c:v>1.1034669464109024</c:v>
                </c:pt>
                <c:pt idx="46067">
                  <c:v>1.1038139565448537</c:v>
                </c:pt>
                <c:pt idx="46068">
                  <c:v>1.1035176879870805</c:v>
                </c:pt>
                <c:pt idx="46069">
                  <c:v>1.1027562442667131</c:v>
                </c:pt>
                <c:pt idx="46070">
                  <c:v>1.1035898926231351</c:v>
                </c:pt>
                <c:pt idx="46071">
                  <c:v>1.104373715025575</c:v>
                </c:pt>
                <c:pt idx="46072">
                  <c:v>1.1022838288164583</c:v>
                </c:pt>
                <c:pt idx="46073">
                  <c:v>1.1038503920422567</c:v>
                </c:pt>
                <c:pt idx="46074">
                  <c:v>1.10378297230489</c:v>
                </c:pt>
                <c:pt idx="46075">
                  <c:v>1.1036818069949033</c:v>
                </c:pt>
                <c:pt idx="46076">
                  <c:v>1.1029424974612352</c:v>
                </c:pt>
                <c:pt idx="46077">
                  <c:v>1.1036004687060799</c:v>
                </c:pt>
                <c:pt idx="46078">
                  <c:v>1.1024120110585411</c:v>
                </c:pt>
                <c:pt idx="46079">
                  <c:v>1.1040851573969186</c:v>
                </c:pt>
                <c:pt idx="46080">
                  <c:v>1.1026361447381692</c:v>
                </c:pt>
                <c:pt idx="46081">
                  <c:v>1.1036765151789778</c:v>
                </c:pt>
                <c:pt idx="46082">
                  <c:v>1.1035071829265048</c:v>
                </c:pt>
                <c:pt idx="46083">
                  <c:v>1.1041437388903124</c:v>
                </c:pt>
                <c:pt idx="46084">
                  <c:v>1.1041471905131575</c:v>
                </c:pt>
                <c:pt idx="46085">
                  <c:v>1.1029058714990647</c:v>
                </c:pt>
                <c:pt idx="46086">
                  <c:v>1.104473276693904</c:v>
                </c:pt>
                <c:pt idx="46087">
                  <c:v>1.1025854627955234</c:v>
                </c:pt>
                <c:pt idx="46088">
                  <c:v>1.1032574372498436</c:v>
                </c:pt>
                <c:pt idx="46089">
                  <c:v>1.10223294546238</c:v>
                </c:pt>
                <c:pt idx="46090">
                  <c:v>1.103045455846335</c:v>
                </c:pt>
                <c:pt idx="46091">
                  <c:v>1.1028213200103862</c:v>
                </c:pt>
                <c:pt idx="46092">
                  <c:v>1.1029452492146972</c:v>
                </c:pt>
                <c:pt idx="46093">
                  <c:v>1.1038175271164803</c:v>
                </c:pt>
                <c:pt idx="46094">
                  <c:v>1.1031700753744462</c:v>
                </c:pt>
                <c:pt idx="46095">
                  <c:v>1.1030332982965196</c:v>
                </c:pt>
                <c:pt idx="46096">
                  <c:v>1.104041768698379</c:v>
                </c:pt>
                <c:pt idx="46097">
                  <c:v>1.1032089325837371</c:v>
                </c:pt>
                <c:pt idx="46098">
                  <c:v>1.1025633738101495</c:v>
                </c:pt>
                <c:pt idx="46099">
                  <c:v>1.104194973803416</c:v>
                </c:pt>
                <c:pt idx="46100">
                  <c:v>1.1035587659766251</c:v>
                </c:pt>
                <c:pt idx="46101">
                  <c:v>1.1029501254630829</c:v>
                </c:pt>
                <c:pt idx="46102">
                  <c:v>1.1025435021096905</c:v>
                </c:pt>
                <c:pt idx="46103">
                  <c:v>1.1038075611246208</c:v>
                </c:pt>
                <c:pt idx="46104">
                  <c:v>1.1044651160900378</c:v>
                </c:pt>
                <c:pt idx="46105">
                  <c:v>1.1029562020377546</c:v>
                </c:pt>
                <c:pt idx="46106">
                  <c:v>1.1047408417001774</c:v>
                </c:pt>
                <c:pt idx="46107">
                  <c:v>1.1032833393206067</c:v>
                </c:pt>
                <c:pt idx="46108">
                  <c:v>1.102453522873444</c:v>
                </c:pt>
                <c:pt idx="46109">
                  <c:v>1.1035677887658175</c:v>
                </c:pt>
                <c:pt idx="46110">
                  <c:v>1.1036900268405303</c:v>
                </c:pt>
                <c:pt idx="46111">
                  <c:v>1.1036560807963705</c:v>
                </c:pt>
                <c:pt idx="46112">
                  <c:v>1.1031320723285476</c:v>
                </c:pt>
                <c:pt idx="46113">
                  <c:v>1.1031458066795226</c:v>
                </c:pt>
                <c:pt idx="46114">
                  <c:v>1.1046434234116445</c:v>
                </c:pt>
                <c:pt idx="46115">
                  <c:v>1.1040792661002916</c:v>
                </c:pt>
                <c:pt idx="46116">
                  <c:v>1.1027783073760626</c:v>
                </c:pt>
                <c:pt idx="46117">
                  <c:v>1.1033768321626669</c:v>
                </c:pt>
                <c:pt idx="46118">
                  <c:v>1.1028886250885417</c:v>
                </c:pt>
                <c:pt idx="46119">
                  <c:v>1.1029918950011079</c:v>
                </c:pt>
                <c:pt idx="46120">
                  <c:v>1.1022554576885111</c:v>
                </c:pt>
                <c:pt idx="46121">
                  <c:v>1.1033278049119137</c:v>
                </c:pt>
                <c:pt idx="46122">
                  <c:v>1.1034864865963239</c:v>
                </c:pt>
                <c:pt idx="46123">
                  <c:v>1.1015677466962739</c:v>
                </c:pt>
                <c:pt idx="46124">
                  <c:v>1.1030322261561558</c:v>
                </c:pt>
                <c:pt idx="46125">
                  <c:v>1.1034260807925871</c:v>
                </c:pt>
                <c:pt idx="46126">
                  <c:v>1.1024460287908535</c:v>
                </c:pt>
                <c:pt idx="46127">
                  <c:v>1.1044151282020442</c:v>
                </c:pt>
                <c:pt idx="46128">
                  <c:v>1.1037515677461929</c:v>
                </c:pt>
                <c:pt idx="46129">
                  <c:v>1.1037304576734579</c:v>
                </c:pt>
                <c:pt idx="46130">
                  <c:v>1.103902957247521</c:v>
                </c:pt>
                <c:pt idx="46131">
                  <c:v>1.1037753401957413</c:v>
                </c:pt>
                <c:pt idx="46132">
                  <c:v>1.1024523999057745</c:v>
                </c:pt>
                <c:pt idx="46133">
                  <c:v>1.1034766157152227</c:v>
                </c:pt>
                <c:pt idx="46134">
                  <c:v>1.103202353108425</c:v>
                </c:pt>
                <c:pt idx="46135">
                  <c:v>1.1041882121002202</c:v>
                </c:pt>
                <c:pt idx="46136">
                  <c:v>1.1027330816065131</c:v>
                </c:pt>
                <c:pt idx="46137">
                  <c:v>1.1047920145173349</c:v>
                </c:pt>
                <c:pt idx="46138">
                  <c:v>1.1035234234508824</c:v>
                </c:pt>
                <c:pt idx="46139">
                  <c:v>1.102787608027894</c:v>
                </c:pt>
                <c:pt idx="46140">
                  <c:v>1.1030906879939342</c:v>
                </c:pt>
                <c:pt idx="46141">
                  <c:v>1.1029742560549882</c:v>
                </c:pt>
                <c:pt idx="46142">
                  <c:v>1.1027472373162202</c:v>
                </c:pt>
                <c:pt idx="46143">
                  <c:v>1.1034016145705761</c:v>
                </c:pt>
                <c:pt idx="46144">
                  <c:v>1.1038231804242919</c:v>
                </c:pt>
                <c:pt idx="46145">
                  <c:v>1.1033229021977813</c:v>
                </c:pt>
                <c:pt idx="46146">
                  <c:v>1.1038095605990066</c:v>
                </c:pt>
                <c:pt idx="46147">
                  <c:v>1.1037253415278694</c:v>
                </c:pt>
                <c:pt idx="46148">
                  <c:v>1.1034247386806761</c:v>
                </c:pt>
                <c:pt idx="46149">
                  <c:v>1.1044499140192994</c:v>
                </c:pt>
                <c:pt idx="46150">
                  <c:v>1.1036407064812723</c:v>
                </c:pt>
                <c:pt idx="46151">
                  <c:v>1.1040768851267357</c:v>
                </c:pt>
                <c:pt idx="46152">
                  <c:v>1.1031620902764394</c:v>
                </c:pt>
                <c:pt idx="46153">
                  <c:v>1.1035868654934324</c:v>
                </c:pt>
                <c:pt idx="46154">
                  <c:v>1.1031364715313068</c:v>
                </c:pt>
                <c:pt idx="46155">
                  <c:v>1.1018303733175374</c:v>
                </c:pt>
                <c:pt idx="46156">
                  <c:v>1.1036837641468495</c:v>
                </c:pt>
                <c:pt idx="46157">
                  <c:v>1.1039128157260716</c:v>
                </c:pt>
                <c:pt idx="46158">
                  <c:v>1.1045833230328053</c:v>
                </c:pt>
                <c:pt idx="46159">
                  <c:v>1.1039074349945828</c:v>
                </c:pt>
                <c:pt idx="46160">
                  <c:v>1.1032647873606807</c:v>
                </c:pt>
                <c:pt idx="46161">
                  <c:v>1.1032027017876489</c:v>
                </c:pt>
                <c:pt idx="46162">
                  <c:v>1.1025673048545055</c:v>
                </c:pt>
                <c:pt idx="46163">
                  <c:v>1.1022564904611818</c:v>
                </c:pt>
                <c:pt idx="46164">
                  <c:v>1.104329054413556</c:v>
                </c:pt>
                <c:pt idx="46165">
                  <c:v>1.103679519164307</c:v>
                </c:pt>
                <c:pt idx="46166">
                  <c:v>1.102506739178359</c:v>
                </c:pt>
                <c:pt idx="46167">
                  <c:v>1.1040870007593733</c:v>
                </c:pt>
                <c:pt idx="46168">
                  <c:v>1.1036185067913433</c:v>
                </c:pt>
                <c:pt idx="46169">
                  <c:v>1.1032431017925926</c:v>
                </c:pt>
                <c:pt idx="46170">
                  <c:v>1.1039920264084595</c:v>
                </c:pt>
                <c:pt idx="46171">
                  <c:v>1.1032099759533041</c:v>
                </c:pt>
                <c:pt idx="46172">
                  <c:v>1.103739523936244</c:v>
                </c:pt>
                <c:pt idx="46173">
                  <c:v>1.102730734073595</c:v>
                </c:pt>
                <c:pt idx="46174">
                  <c:v>1.1022215746479407</c:v>
                </c:pt>
                <c:pt idx="46175">
                  <c:v>1.104682859199887</c:v>
                </c:pt>
                <c:pt idx="46176">
                  <c:v>1.1025965347958331</c:v>
                </c:pt>
                <c:pt idx="46177">
                  <c:v>1.1028059972718129</c:v>
                </c:pt>
                <c:pt idx="46178">
                  <c:v>1.1029840647635567</c:v>
                </c:pt>
                <c:pt idx="46179">
                  <c:v>1.1028030455598559</c:v>
                </c:pt>
                <c:pt idx="46180">
                  <c:v>1.1032492419383424</c:v>
                </c:pt>
                <c:pt idx="46181">
                  <c:v>1.1039262385336011</c:v>
                </c:pt>
                <c:pt idx="46182">
                  <c:v>1.1024912906395241</c:v>
                </c:pt>
                <c:pt idx="46183">
                  <c:v>1.1031297482597469</c:v>
                </c:pt>
                <c:pt idx="46184">
                  <c:v>1.1029167844952628</c:v>
                </c:pt>
                <c:pt idx="46185">
                  <c:v>1.1040834545577414</c:v>
                </c:pt>
                <c:pt idx="46186">
                  <c:v>1.1035950722497712</c:v>
                </c:pt>
                <c:pt idx="46187">
                  <c:v>1.1025041618684166</c:v>
                </c:pt>
                <c:pt idx="46188">
                  <c:v>1.1034940516601519</c:v>
                </c:pt>
                <c:pt idx="46189">
                  <c:v>1.1029562418545535</c:v>
                </c:pt>
                <c:pt idx="46190">
                  <c:v>1.1032754564712457</c:v>
                </c:pt>
                <c:pt idx="46191">
                  <c:v>1.1028548244919181</c:v>
                </c:pt>
                <c:pt idx="46192">
                  <c:v>1.1032882687883547</c:v>
                </c:pt>
                <c:pt idx="46193">
                  <c:v>1.1035605984448233</c:v>
                </c:pt>
                <c:pt idx="46194">
                  <c:v>1.1036597262257226</c:v>
                </c:pt>
                <c:pt idx="46195">
                  <c:v>1.1023883063252022</c:v>
                </c:pt>
                <c:pt idx="46196">
                  <c:v>1.1026572651779549</c:v>
                </c:pt>
                <c:pt idx="46197">
                  <c:v>1.1036163800594556</c:v>
                </c:pt>
                <c:pt idx="46198">
                  <c:v>1.1033318114791577</c:v>
                </c:pt>
                <c:pt idx="46199">
                  <c:v>1.1033902740132702</c:v>
                </c:pt>
                <c:pt idx="46200">
                  <c:v>1.1037753401957413</c:v>
                </c:pt>
                <c:pt idx="46201">
                  <c:v>1.1043347827426924</c:v>
                </c:pt>
                <c:pt idx="46202">
                  <c:v>1.1039431665076009</c:v>
                </c:pt>
                <c:pt idx="46203">
                  <c:v>1.1025562149000576</c:v>
                </c:pt>
                <c:pt idx="46204">
                  <c:v>1.1038456074931553</c:v>
                </c:pt>
                <c:pt idx="46205">
                  <c:v>1.1028028316807745</c:v>
                </c:pt>
                <c:pt idx="46206">
                  <c:v>1.1038496112378953</c:v>
                </c:pt>
                <c:pt idx="46207">
                  <c:v>1.1025896805165425</c:v>
                </c:pt>
                <c:pt idx="46208">
                  <c:v>1.1038643565425588</c:v>
                </c:pt>
                <c:pt idx="46209">
                  <c:v>1.1033427735955215</c:v>
                </c:pt>
                <c:pt idx="46210">
                  <c:v>1.1043093076263271</c:v>
                </c:pt>
                <c:pt idx="46211">
                  <c:v>1.1040558259650188</c:v>
                </c:pt>
                <c:pt idx="46212">
                  <c:v>1.1032714572722819</c:v>
                </c:pt>
                <c:pt idx="46213">
                  <c:v>1.1026861929782419</c:v>
                </c:pt>
                <c:pt idx="46214">
                  <c:v>1.1042379232248092</c:v>
                </c:pt>
                <c:pt idx="46215">
                  <c:v>1.1033681360580174</c:v>
                </c:pt>
                <c:pt idx="46216">
                  <c:v>1.1028978829092648</c:v>
                </c:pt>
                <c:pt idx="46217">
                  <c:v>1.1026146338426519</c:v>
                </c:pt>
                <c:pt idx="46218">
                  <c:v>1.1031401416971407</c:v>
                </c:pt>
                <c:pt idx="46219">
                  <c:v>1.1032074721034015</c:v>
                </c:pt>
                <c:pt idx="46220">
                  <c:v>1.104181916164541</c:v>
                </c:pt>
                <c:pt idx="46221">
                  <c:v>1.1033641554060569</c:v>
                </c:pt>
                <c:pt idx="46222">
                  <c:v>1.1027692103638611</c:v>
                </c:pt>
                <c:pt idx="46223">
                  <c:v>1.1029530060525459</c:v>
                </c:pt>
                <c:pt idx="46224">
                  <c:v>1.1037805514938936</c:v>
                </c:pt>
                <c:pt idx="46225">
                  <c:v>1.103762620132694</c:v>
                </c:pt>
                <c:pt idx="46226">
                  <c:v>1.1016869504754008</c:v>
                </c:pt>
                <c:pt idx="46227">
                  <c:v>1.1029019054435685</c:v>
                </c:pt>
                <c:pt idx="46228">
                  <c:v>1.1033847788586892</c:v>
                </c:pt>
                <c:pt idx="46229">
                  <c:v>1.1042154761058112</c:v>
                </c:pt>
                <c:pt idx="46230">
                  <c:v>1.1023643822428109</c:v>
                </c:pt>
                <c:pt idx="46231">
                  <c:v>1.1032850215204293</c:v>
                </c:pt>
                <c:pt idx="46232">
                  <c:v>1.1033934732399386</c:v>
                </c:pt>
                <c:pt idx="46233">
                  <c:v>1.1018140435064079</c:v>
                </c:pt>
                <c:pt idx="46234">
                  <c:v>1.1025219989953947</c:v>
                </c:pt>
                <c:pt idx="46235">
                  <c:v>1.1028819609975378</c:v>
                </c:pt>
                <c:pt idx="46236">
                  <c:v>1.1036097320753002</c:v>
                </c:pt>
                <c:pt idx="46237">
                  <c:v>1.1033561964822176</c:v>
                </c:pt>
                <c:pt idx="46238">
                  <c:v>1.1043919643592364</c:v>
                </c:pt>
                <c:pt idx="46239">
                  <c:v>1.1034538970031491</c:v>
                </c:pt>
                <c:pt idx="46240">
                  <c:v>1.1048477807583439</c:v>
                </c:pt>
                <c:pt idx="46241">
                  <c:v>1.1027831005552327</c:v>
                </c:pt>
                <c:pt idx="46242">
                  <c:v>1.1031769530104021</c:v>
                </c:pt>
                <c:pt idx="46243">
                  <c:v>1.1038941401298477</c:v>
                </c:pt>
                <c:pt idx="46244">
                  <c:v>1.1030390978642635</c:v>
                </c:pt>
                <c:pt idx="46245">
                  <c:v>1.1033944353712815</c:v>
                </c:pt>
                <c:pt idx="46246">
                  <c:v>1.1027094050809616</c:v>
                </c:pt>
                <c:pt idx="46247">
                  <c:v>1.1035778410379449</c:v>
                </c:pt>
                <c:pt idx="46248">
                  <c:v>1.1049359621356043</c:v>
                </c:pt>
                <c:pt idx="46249">
                  <c:v>1.1032710211558523</c:v>
                </c:pt>
                <c:pt idx="46250">
                  <c:v>1.1029481011760829</c:v>
                </c:pt>
                <c:pt idx="46251">
                  <c:v>1.1036643317914006</c:v>
                </c:pt>
                <c:pt idx="46252">
                  <c:v>1.102216795847538</c:v>
                </c:pt>
                <c:pt idx="46253">
                  <c:v>1.1016021062916477</c:v>
                </c:pt>
                <c:pt idx="46254">
                  <c:v>1.1035757678137565</c:v>
                </c:pt>
                <c:pt idx="46255">
                  <c:v>1.1027602818396418</c:v>
                </c:pt>
                <c:pt idx="46256">
                  <c:v>1.1033815719097828</c:v>
                </c:pt>
                <c:pt idx="46257">
                  <c:v>1.1035433482564823</c:v>
                </c:pt>
                <c:pt idx="46258">
                  <c:v>1.1023809886124425</c:v>
                </c:pt>
                <c:pt idx="46259">
                  <c:v>1.10334581461381</c:v>
                </c:pt>
                <c:pt idx="46260">
                  <c:v>1.1026397319480781</c:v>
                </c:pt>
                <c:pt idx="46261">
                  <c:v>1.1031303138840629</c:v>
                </c:pt>
                <c:pt idx="46262">
                  <c:v>1.1027508905185475</c:v>
                </c:pt>
                <c:pt idx="46263">
                  <c:v>1.1028727766475863</c:v>
                </c:pt>
                <c:pt idx="46264">
                  <c:v>1.1027728231235514</c:v>
                </c:pt>
                <c:pt idx="46265">
                  <c:v>1.1049202293633371</c:v>
                </c:pt>
                <c:pt idx="46266">
                  <c:v>1.1029392990154425</c:v>
                </c:pt>
                <c:pt idx="46267">
                  <c:v>1.1029131879629168</c:v>
                </c:pt>
                <c:pt idx="46268">
                  <c:v>1.1034914052662346</c:v>
                </c:pt>
                <c:pt idx="46269">
                  <c:v>1.1031235957298517</c:v>
                </c:pt>
                <c:pt idx="46270">
                  <c:v>1.1037625618205242</c:v>
                </c:pt>
                <c:pt idx="46271">
                  <c:v>1.1021629562616602</c:v>
                </c:pt>
                <c:pt idx="46272">
                  <c:v>1.1041560591170385</c:v>
                </c:pt>
                <c:pt idx="46273">
                  <c:v>1.1025428838665141</c:v>
                </c:pt>
                <c:pt idx="46274">
                  <c:v>1.1037999844366928</c:v>
                </c:pt>
                <c:pt idx="46275">
                  <c:v>1.1032510562807922</c:v>
                </c:pt>
                <c:pt idx="46276">
                  <c:v>1.1036737440325501</c:v>
                </c:pt>
                <c:pt idx="46277">
                  <c:v>1.1029105767108192</c:v>
                </c:pt>
                <c:pt idx="46278">
                  <c:v>1.1034150934803562</c:v>
                </c:pt>
                <c:pt idx="46279">
                  <c:v>1.1026409274924636</c:v>
                </c:pt>
                <c:pt idx="46280">
                  <c:v>1.1035795616583495</c:v>
                </c:pt>
                <c:pt idx="46281">
                  <c:v>1.1032095897210838</c:v>
                </c:pt>
                <c:pt idx="46282">
                  <c:v>1.1027908619738012</c:v>
                </c:pt>
                <c:pt idx="46283">
                  <c:v>1.1026149266778884</c:v>
                </c:pt>
                <c:pt idx="46284">
                  <c:v>1.1030100248447248</c:v>
                </c:pt>
                <c:pt idx="46285">
                  <c:v>1.1020869294501667</c:v>
                </c:pt>
                <c:pt idx="46286">
                  <c:v>1.1031706579042844</c:v>
                </c:pt>
                <c:pt idx="46287">
                  <c:v>1.1048327972365142</c:v>
                </c:pt>
                <c:pt idx="46288">
                  <c:v>1.1032979850766584</c:v>
                </c:pt>
                <c:pt idx="46289">
                  <c:v>1.1029565246234896</c:v>
                </c:pt>
                <c:pt idx="46290">
                  <c:v>1.1040222078425508</c:v>
                </c:pt>
                <c:pt idx="46291">
                  <c:v>1.1029465441685493</c:v>
                </c:pt>
                <c:pt idx="46292">
                  <c:v>1.1041561978232706</c:v>
                </c:pt>
                <c:pt idx="46293">
                  <c:v>1.1024614857236061</c:v>
                </c:pt>
                <c:pt idx="46294">
                  <c:v>1.1032678462221071</c:v>
                </c:pt>
                <c:pt idx="46295">
                  <c:v>1.1018708790340266</c:v>
                </c:pt>
                <c:pt idx="46296">
                  <c:v>1.1044283583464516</c:v>
                </c:pt>
                <c:pt idx="46297">
                  <c:v>1.1041591988785493</c:v>
                </c:pt>
                <c:pt idx="46298">
                  <c:v>1.103483950412107</c:v>
                </c:pt>
                <c:pt idx="46299">
                  <c:v>1.1030350913292386</c:v>
                </c:pt>
                <c:pt idx="46300">
                  <c:v>1.1026209395781561</c:v>
                </c:pt>
                <c:pt idx="46301">
                  <c:v>1.1046037289623842</c:v>
                </c:pt>
                <c:pt idx="46302">
                  <c:v>1.1034313382823555</c:v>
                </c:pt>
                <c:pt idx="46303">
                  <c:v>1.102869551734732</c:v>
                </c:pt>
                <c:pt idx="46304">
                  <c:v>1.1034105185177912</c:v>
                </c:pt>
                <c:pt idx="46305">
                  <c:v>1.1023877983056736</c:v>
                </c:pt>
                <c:pt idx="46306">
                  <c:v>1.1028350846803932</c:v>
                </c:pt>
                <c:pt idx="46307">
                  <c:v>1.1029862811422437</c:v>
                </c:pt>
                <c:pt idx="46308">
                  <c:v>1.1033753179630812</c:v>
                </c:pt>
                <c:pt idx="46309">
                  <c:v>1.1026912701288671</c:v>
                </c:pt>
                <c:pt idx="46310">
                  <c:v>1.102400836855308</c:v>
                </c:pt>
                <c:pt idx="46311">
                  <c:v>1.1042020814992941</c:v>
                </c:pt>
                <c:pt idx="46312">
                  <c:v>1.1027771725302742</c:v>
                </c:pt>
                <c:pt idx="46313">
                  <c:v>1.1028890388977584</c:v>
                </c:pt>
                <c:pt idx="46314">
                  <c:v>1.1028052994348581</c:v>
                </c:pt>
                <c:pt idx="46315">
                  <c:v>1.1028237993964467</c:v>
                </c:pt>
                <c:pt idx="46316">
                  <c:v>1.1027295424674786</c:v>
                </c:pt>
                <c:pt idx="46317">
                  <c:v>1.1030697308926103</c:v>
                </c:pt>
                <c:pt idx="46318">
                  <c:v>1.1029026166839453</c:v>
                </c:pt>
                <c:pt idx="46319">
                  <c:v>1.1032162498274636</c:v>
                </c:pt>
                <c:pt idx="46320">
                  <c:v>1.1036676132876808</c:v>
                </c:pt>
                <c:pt idx="46321">
                  <c:v>1.1028409194758038</c:v>
                </c:pt>
                <c:pt idx="46322">
                  <c:v>1.1025303265335811</c:v>
                </c:pt>
                <c:pt idx="46323">
                  <c:v>1.1023540947963131</c:v>
                </c:pt>
                <c:pt idx="46324">
                  <c:v>1.1038239033123534</c:v>
                </c:pt>
                <c:pt idx="46325">
                  <c:v>1.103239842642693</c:v>
                </c:pt>
                <c:pt idx="46326">
                  <c:v>1.1039609078303627</c:v>
                </c:pt>
                <c:pt idx="46327">
                  <c:v>1.1031209304915903</c:v>
                </c:pt>
                <c:pt idx="46328">
                  <c:v>1.1031137782113376</c:v>
                </c:pt>
                <c:pt idx="46329">
                  <c:v>1.1036336798711903</c:v>
                </c:pt>
                <c:pt idx="46330">
                  <c:v>1.1028754958983966</c:v>
                </c:pt>
                <c:pt idx="46331">
                  <c:v>1.1033694480915457</c:v>
                </c:pt>
                <c:pt idx="46332">
                  <c:v>1.1023790529331545</c:v>
                </c:pt>
                <c:pt idx="46333">
                  <c:v>1.1029177160841841</c:v>
                </c:pt>
                <c:pt idx="46334">
                  <c:v>1.1047212799755004</c:v>
                </c:pt>
                <c:pt idx="46335">
                  <c:v>1.1033739796483675</c:v>
                </c:pt>
                <c:pt idx="46336">
                  <c:v>1.1030099703269514</c:v>
                </c:pt>
                <c:pt idx="46337">
                  <c:v>1.1025661611937714</c:v>
                </c:pt>
                <c:pt idx="46338">
                  <c:v>1.102714298657709</c:v>
                </c:pt>
                <c:pt idx="46339">
                  <c:v>1.1036508700545173</c:v>
                </c:pt>
                <c:pt idx="46340">
                  <c:v>1.1032402250894657</c:v>
                </c:pt>
                <c:pt idx="46341">
                  <c:v>1.1037273345766807</c:v>
                </c:pt>
                <c:pt idx="46342">
                  <c:v>1.1028069158737173</c:v>
                </c:pt>
                <c:pt idx="46343">
                  <c:v>1.1026414815995293</c:v>
                </c:pt>
                <c:pt idx="46344">
                  <c:v>1.1029055581553895</c:v>
                </c:pt>
                <c:pt idx="46345">
                  <c:v>1.1029447713480318</c:v>
                </c:pt>
                <c:pt idx="46346">
                  <c:v>1.1036264239461555</c:v>
                </c:pt>
                <c:pt idx="46347">
                  <c:v>1.1050277313799963</c:v>
                </c:pt>
                <c:pt idx="46348">
                  <c:v>1.1028260698951722</c:v>
                </c:pt>
                <c:pt idx="46349">
                  <c:v>1.1033785228758524</c:v>
                </c:pt>
                <c:pt idx="46350">
                  <c:v>1.1023848444282454</c:v>
                </c:pt>
                <c:pt idx="46351">
                  <c:v>1.1030413113773649</c:v>
                </c:pt>
                <c:pt idx="46352">
                  <c:v>1.1038880632510586</c:v>
                </c:pt>
                <c:pt idx="46353">
                  <c:v>1.1031836868385152</c:v>
                </c:pt>
                <c:pt idx="46354">
                  <c:v>1.1019377479659818</c:v>
                </c:pt>
                <c:pt idx="46355">
                  <c:v>1.1024230855618158</c:v>
                </c:pt>
                <c:pt idx="46356">
                  <c:v>1.1034097582688376</c:v>
                </c:pt>
                <c:pt idx="46357">
                  <c:v>1.1017719779128567</c:v>
                </c:pt>
                <c:pt idx="46358">
                  <c:v>1.1030337023726422</c:v>
                </c:pt>
                <c:pt idx="46359">
                  <c:v>1.1026816622305646</c:v>
                </c:pt>
                <c:pt idx="46360">
                  <c:v>1.1032414098435146</c:v>
                </c:pt>
                <c:pt idx="46361">
                  <c:v>1.1034513795062479</c:v>
                </c:pt>
                <c:pt idx="46362">
                  <c:v>1.1030502289719291</c:v>
                </c:pt>
                <c:pt idx="46363">
                  <c:v>1.1044993234386409</c:v>
                </c:pt>
                <c:pt idx="46364">
                  <c:v>1.1033225375475806</c:v>
                </c:pt>
                <c:pt idx="46365">
                  <c:v>1.1031691800068941</c:v>
                </c:pt>
                <c:pt idx="46366">
                  <c:v>1.1044796106912285</c:v>
                </c:pt>
                <c:pt idx="46367">
                  <c:v>1.1041418773242784</c:v>
                </c:pt>
                <c:pt idx="46368">
                  <c:v>1.1034182878297334</c:v>
                </c:pt>
                <c:pt idx="46369">
                  <c:v>1.1045299865374545</c:v>
                </c:pt>
                <c:pt idx="46370">
                  <c:v>1.1042335928572482</c:v>
                </c:pt>
                <c:pt idx="46371">
                  <c:v>1.1036752048163396</c:v>
                </c:pt>
                <c:pt idx="46372">
                  <c:v>1.1023658361689319</c:v>
                </c:pt>
                <c:pt idx="46373">
                  <c:v>1.1040827080893254</c:v>
                </c:pt>
                <c:pt idx="46374">
                  <c:v>1.1026446023611538</c:v>
                </c:pt>
                <c:pt idx="46375">
                  <c:v>1.1028639462742653</c:v>
                </c:pt>
                <c:pt idx="46376">
                  <c:v>1.103583242873037</c:v>
                </c:pt>
                <c:pt idx="46377">
                  <c:v>1.1028627162391034</c:v>
                </c:pt>
                <c:pt idx="46378">
                  <c:v>1.1028522190255905</c:v>
                </c:pt>
                <c:pt idx="46379">
                  <c:v>1.1030168917250371</c:v>
                </c:pt>
                <c:pt idx="46380">
                  <c:v>1.1026723720124538</c:v>
                </c:pt>
                <c:pt idx="46381">
                  <c:v>1.102704690231481</c:v>
                </c:pt>
                <c:pt idx="46382">
                  <c:v>1.1035202559053918</c:v>
                </c:pt>
                <c:pt idx="46383">
                  <c:v>1.1032033629288123</c:v>
                </c:pt>
                <c:pt idx="46384">
                  <c:v>1.1028715452648497</c:v>
                </c:pt>
                <c:pt idx="46385">
                  <c:v>1.1028981467637542</c:v>
                </c:pt>
                <c:pt idx="46386">
                  <c:v>1.1029889713471606</c:v>
                </c:pt>
                <c:pt idx="46387">
                  <c:v>1.1025775906527675</c:v>
                </c:pt>
                <c:pt idx="46388">
                  <c:v>1.1036744045910223</c:v>
                </c:pt>
                <c:pt idx="46389">
                  <c:v>1.1029819487384063</c:v>
                </c:pt>
                <c:pt idx="46390">
                  <c:v>1.1045546041867338</c:v>
                </c:pt>
                <c:pt idx="46391">
                  <c:v>1.1029271807953664</c:v>
                </c:pt>
                <c:pt idx="46392">
                  <c:v>1.1037658607801382</c:v>
                </c:pt>
                <c:pt idx="46393">
                  <c:v>1.1017175923179037</c:v>
                </c:pt>
                <c:pt idx="46394">
                  <c:v>1.1031375883818779</c:v>
                </c:pt>
                <c:pt idx="46395">
                  <c:v>1.1037726638430474</c:v>
                </c:pt>
                <c:pt idx="46396">
                  <c:v>1.102382924882898</c:v>
                </c:pt>
                <c:pt idx="46397">
                  <c:v>1.1038516461144228</c:v>
                </c:pt>
                <c:pt idx="46398">
                  <c:v>1.1014475509335215</c:v>
                </c:pt>
                <c:pt idx="46399">
                  <c:v>1.1030044667711596</c:v>
                </c:pt>
                <c:pt idx="46400">
                  <c:v>1.1032969751025747</c:v>
                </c:pt>
                <c:pt idx="46401">
                  <c:v>1.1034222167484016</c:v>
                </c:pt>
                <c:pt idx="46402">
                  <c:v>1.1022599299954343</c:v>
                </c:pt>
                <c:pt idx="46403">
                  <c:v>1.1018060615403757</c:v>
                </c:pt>
                <c:pt idx="46404">
                  <c:v>1.1037444628311728</c:v>
                </c:pt>
                <c:pt idx="46405">
                  <c:v>1.1032599226252602</c:v>
                </c:pt>
                <c:pt idx="46406">
                  <c:v>1.1032186703588363</c:v>
                </c:pt>
                <c:pt idx="46407">
                  <c:v>1.103224513893037</c:v>
                </c:pt>
                <c:pt idx="46408">
                  <c:v>1.1028681384799111</c:v>
                </c:pt>
                <c:pt idx="46409">
                  <c:v>1.104240845058744</c:v>
                </c:pt>
                <c:pt idx="46410">
                  <c:v>1.1024161231243015</c:v>
                </c:pt>
                <c:pt idx="46411">
                  <c:v>1.1035740690759857</c:v>
                </c:pt>
                <c:pt idx="46412">
                  <c:v>1.1025338908000233</c:v>
                </c:pt>
                <c:pt idx="46413">
                  <c:v>1.1021688705767234</c:v>
                </c:pt>
                <c:pt idx="46414">
                  <c:v>1.1029677558579782</c:v>
                </c:pt>
                <c:pt idx="46415">
                  <c:v>1.1027650917938525</c:v>
                </c:pt>
                <c:pt idx="46416">
                  <c:v>1.1036625343189699</c:v>
                </c:pt>
                <c:pt idx="46417">
                  <c:v>1.1036411111156226</c:v>
                </c:pt>
                <c:pt idx="46418">
                  <c:v>1.1036500462700021</c:v>
                </c:pt>
                <c:pt idx="46419">
                  <c:v>1.1038184889375642</c:v>
                </c:pt>
                <c:pt idx="46420">
                  <c:v>1.1033084029068461</c:v>
                </c:pt>
                <c:pt idx="46421">
                  <c:v>1.1019444537412573</c:v>
                </c:pt>
                <c:pt idx="46422">
                  <c:v>1.102303762501625</c:v>
                </c:pt>
                <c:pt idx="46423">
                  <c:v>1.1032431418813067</c:v>
                </c:pt>
                <c:pt idx="46424">
                  <c:v>1.1022948883003476</c:v>
                </c:pt>
                <c:pt idx="46425">
                  <c:v>1.1029549983590861</c:v>
                </c:pt>
                <c:pt idx="46426">
                  <c:v>1.1035527600010351</c:v>
                </c:pt>
                <c:pt idx="46427">
                  <c:v>1.1041542725454565</c:v>
                </c:pt>
                <c:pt idx="46428">
                  <c:v>1.1032644772694487</c:v>
                </c:pt>
                <c:pt idx="46429">
                  <c:v>1.1029949017229448</c:v>
                </c:pt>
                <c:pt idx="46430">
                  <c:v>1.1029429714541137</c:v>
                </c:pt>
                <c:pt idx="46431">
                  <c:v>1.103238846521706</c:v>
                </c:pt>
                <c:pt idx="46432">
                  <c:v>1.1035645771258793</c:v>
                </c:pt>
                <c:pt idx="46433">
                  <c:v>1.1036814936357211</c:v>
                </c:pt>
                <c:pt idx="46434">
                  <c:v>1.1029840647635569</c:v>
                </c:pt>
                <c:pt idx="46435">
                  <c:v>1.1028614927041409</c:v>
                </c:pt>
                <c:pt idx="46436">
                  <c:v>1.1032195044735917</c:v>
                </c:pt>
                <c:pt idx="46437">
                  <c:v>1.1033252099737354</c:v>
                </c:pt>
                <c:pt idx="46438">
                  <c:v>1.1025943793042166</c:v>
                </c:pt>
                <c:pt idx="46439">
                  <c:v>1.1027412780974073</c:v>
                </c:pt>
                <c:pt idx="46440">
                  <c:v>1.1037724946357039</c:v>
                </c:pt>
                <c:pt idx="46441">
                  <c:v>1.1030327474408035</c:v>
                </c:pt>
                <c:pt idx="46442">
                  <c:v>1.1030542161502515</c:v>
                </c:pt>
                <c:pt idx="46443">
                  <c:v>1.1027377804710041</c:v>
                </c:pt>
                <c:pt idx="46444">
                  <c:v>1.104634921795554</c:v>
                </c:pt>
                <c:pt idx="46445">
                  <c:v>1.1033047597315702</c:v>
                </c:pt>
                <c:pt idx="46446">
                  <c:v>1.104130261575339</c:v>
                </c:pt>
                <c:pt idx="46447">
                  <c:v>1.1017113795879863</c:v>
                </c:pt>
                <c:pt idx="46448">
                  <c:v>1.1041155925728683</c:v>
                </c:pt>
                <c:pt idx="46449">
                  <c:v>1.1026671194207676</c:v>
                </c:pt>
                <c:pt idx="46450">
                  <c:v>1.1033005690005879</c:v>
                </c:pt>
                <c:pt idx="46451">
                  <c:v>1.1022011510050924</c:v>
                </c:pt>
                <c:pt idx="46452">
                  <c:v>1.1021909071946348</c:v>
                </c:pt>
                <c:pt idx="46453">
                  <c:v>1.1034243307174547</c:v>
                </c:pt>
                <c:pt idx="46454">
                  <c:v>1.1029962743206885</c:v>
                </c:pt>
                <c:pt idx="46455">
                  <c:v>1.1028879853345606</c:v>
                </c:pt>
                <c:pt idx="46456">
                  <c:v>1.1027858285692629</c:v>
                </c:pt>
                <c:pt idx="46457">
                  <c:v>1.1046649032563975</c:v>
                </c:pt>
                <c:pt idx="46458">
                  <c:v>1.1036053516118611</c:v>
                </c:pt>
                <c:pt idx="46459">
                  <c:v>1.1040928255184175</c:v>
                </c:pt>
                <c:pt idx="46460">
                  <c:v>1.1042182295213421</c:v>
                </c:pt>
                <c:pt idx="46461">
                  <c:v>1.102850372735062</c:v>
                </c:pt>
                <c:pt idx="46462">
                  <c:v>1.1041390379198788</c:v>
                </c:pt>
                <c:pt idx="46463">
                  <c:v>1.1032701585346876</c:v>
                </c:pt>
                <c:pt idx="46464">
                  <c:v>1.1022546473583297</c:v>
                </c:pt>
                <c:pt idx="46465">
                  <c:v>1.1036656700017389</c:v>
                </c:pt>
                <c:pt idx="46466">
                  <c:v>1.1029900158098931</c:v>
                </c:pt>
                <c:pt idx="46467">
                  <c:v>1.1029347959019526</c:v>
                </c:pt>
                <c:pt idx="46468">
                  <c:v>1.1034199257373642</c:v>
                </c:pt>
                <c:pt idx="46469">
                  <c:v>1.1041450395823234</c:v>
                </c:pt>
                <c:pt idx="46470">
                  <c:v>1.1029489272070623</c:v>
                </c:pt>
                <c:pt idx="46471">
                  <c:v>1.1024819652828524</c:v>
                </c:pt>
                <c:pt idx="46472">
                  <c:v>1.102330415074336</c:v>
                </c:pt>
                <c:pt idx="46473">
                  <c:v>1.1037671770391897</c:v>
                </c:pt>
                <c:pt idx="46474">
                  <c:v>1.1029496445338334</c:v>
                </c:pt>
                <c:pt idx="46475">
                  <c:v>1.1027588631860814</c:v>
                </c:pt>
                <c:pt idx="46476">
                  <c:v>1.1019850719828204</c:v>
                </c:pt>
                <c:pt idx="46477">
                  <c:v>1.1027040071214866</c:v>
                </c:pt>
                <c:pt idx="46478">
                  <c:v>1.1037948684637648</c:v>
                </c:pt>
                <c:pt idx="46479">
                  <c:v>1.1039804684751011</c:v>
                </c:pt>
                <c:pt idx="46480">
                  <c:v>1.1027022082507505</c:v>
                </c:pt>
                <c:pt idx="46481">
                  <c:v>1.1023997077734295</c:v>
                </c:pt>
                <c:pt idx="46482">
                  <c:v>1.1032415790185108</c:v>
                </c:pt>
                <c:pt idx="46483">
                  <c:v>1.1028932468019637</c:v>
                </c:pt>
                <c:pt idx="46484">
                  <c:v>1.103783706579806</c:v>
                </c:pt>
                <c:pt idx="46485">
                  <c:v>1.1021467317629894</c:v>
                </c:pt>
                <c:pt idx="46486">
                  <c:v>1.1030523637743421</c:v>
                </c:pt>
                <c:pt idx="46487">
                  <c:v>1.1036825007844029</c:v>
                </c:pt>
                <c:pt idx="46488">
                  <c:v>1.1032697625128407</c:v>
                </c:pt>
                <c:pt idx="46489">
                  <c:v>1.1037724770766391</c:v>
                </c:pt>
                <c:pt idx="46490">
                  <c:v>1.1031933434388186</c:v>
                </c:pt>
                <c:pt idx="46491">
                  <c:v>1.1032323840554585</c:v>
                </c:pt>
                <c:pt idx="46492">
                  <c:v>1.1030734715726078</c:v>
                </c:pt>
                <c:pt idx="46493">
                  <c:v>1.103230601740679</c:v>
                </c:pt>
                <c:pt idx="46494">
                  <c:v>1.1030023178291504</c:v>
                </c:pt>
                <c:pt idx="46495">
                  <c:v>1.103761414501619</c:v>
                </c:pt>
                <c:pt idx="46496">
                  <c:v>1.1037281622426867</c:v>
                </c:pt>
                <c:pt idx="46497">
                  <c:v>1.1036453970861451</c:v>
                </c:pt>
                <c:pt idx="46498">
                  <c:v>1.1028834529569933</c:v>
                </c:pt>
                <c:pt idx="46499">
                  <c:v>1.1046057969469536</c:v>
                </c:pt>
                <c:pt idx="46500">
                  <c:v>1.1031788363038142</c:v>
                </c:pt>
                <c:pt idx="46501">
                  <c:v>1.1035636894778964</c:v>
                </c:pt>
                <c:pt idx="46502">
                  <c:v>1.103361709867015</c:v>
                </c:pt>
                <c:pt idx="46503">
                  <c:v>1.1023187532415208</c:v>
                </c:pt>
                <c:pt idx="46504">
                  <c:v>1.1041326352188032</c:v>
                </c:pt>
                <c:pt idx="46505">
                  <c:v>1.1028936992022584</c:v>
                </c:pt>
                <c:pt idx="46506">
                  <c:v>1.1017136373180256</c:v>
                </c:pt>
                <c:pt idx="46507">
                  <c:v>1.1051642963680466</c:v>
                </c:pt>
                <c:pt idx="46508">
                  <c:v>1.1027319792830372</c:v>
                </c:pt>
                <c:pt idx="46509">
                  <c:v>1.1030426859292273</c:v>
                </c:pt>
                <c:pt idx="46510">
                  <c:v>1.1036076450613113</c:v>
                </c:pt>
                <c:pt idx="46511">
                  <c:v>1.1018299026673413</c:v>
                </c:pt>
                <c:pt idx="46512">
                  <c:v>1.1032739375046308</c:v>
                </c:pt>
                <c:pt idx="46513">
                  <c:v>1.1030428567852915</c:v>
                </c:pt>
                <c:pt idx="46514">
                  <c:v>1.1024382251257785</c:v>
                </c:pt>
                <c:pt idx="46515">
                  <c:v>1.1036124566490997</c:v>
                </c:pt>
                <c:pt idx="46516">
                  <c:v>1.1042072303260264</c:v>
                </c:pt>
                <c:pt idx="46517">
                  <c:v>1.1027940908915672</c:v>
                </c:pt>
                <c:pt idx="46518">
                  <c:v>1.1021223937573095</c:v>
                </c:pt>
                <c:pt idx="46519">
                  <c:v>1.1033859133530612</c:v>
                </c:pt>
                <c:pt idx="46520">
                  <c:v>1.1032838065039665</c:v>
                </c:pt>
                <c:pt idx="46521">
                  <c:v>1.1027770233959087</c:v>
                </c:pt>
                <c:pt idx="46522">
                  <c:v>1.1032552146757808</c:v>
                </c:pt>
                <c:pt idx="46523">
                  <c:v>1.1037978310431422</c:v>
                </c:pt>
                <c:pt idx="46524">
                  <c:v>1.1041715113452155</c:v>
                </c:pt>
                <c:pt idx="46525">
                  <c:v>1.1026728439842786</c:v>
                </c:pt>
                <c:pt idx="46526">
                  <c:v>1.1017366712601233</c:v>
                </c:pt>
                <c:pt idx="46527">
                  <c:v>1.1034991599662365</c:v>
                </c:pt>
                <c:pt idx="46528">
                  <c:v>1.1035936229153893</c:v>
                </c:pt>
                <c:pt idx="46529">
                  <c:v>1.1035949559663025</c:v>
                </c:pt>
                <c:pt idx="46530">
                  <c:v>1.103711345854536</c:v>
                </c:pt>
                <c:pt idx="46531">
                  <c:v>1.1037922611899971</c:v>
                </c:pt>
                <c:pt idx="46532">
                  <c:v>1.1030343676746277</c:v>
                </c:pt>
                <c:pt idx="46533">
                  <c:v>1.1034360122850135</c:v>
                </c:pt>
                <c:pt idx="46534">
                  <c:v>1.1037927598916741</c:v>
                </c:pt>
                <c:pt idx="46535">
                  <c:v>1.1020185415440833</c:v>
                </c:pt>
                <c:pt idx="46536">
                  <c:v>1.1039115699480593</c:v>
                </c:pt>
                <c:pt idx="46537">
                  <c:v>1.102267211212911</c:v>
                </c:pt>
                <c:pt idx="46538">
                  <c:v>1.102999992052822</c:v>
                </c:pt>
                <c:pt idx="46539">
                  <c:v>1.103158773566651</c:v>
                </c:pt>
                <c:pt idx="46540">
                  <c:v>1.1026635579307105</c:v>
                </c:pt>
                <c:pt idx="46541">
                  <c:v>1.1044720854020031</c:v>
                </c:pt>
                <c:pt idx="46542">
                  <c:v>1.1027378333307134</c:v>
                </c:pt>
                <c:pt idx="46543">
                  <c:v>1.1033662453947612</c:v>
                </c:pt>
                <c:pt idx="46544">
                  <c:v>1.1043063209813953</c:v>
                </c:pt>
                <c:pt idx="46545">
                  <c:v>1.1029983746654033</c:v>
                </c:pt>
                <c:pt idx="46546">
                  <c:v>1.1032346637017147</c:v>
                </c:pt>
                <c:pt idx="46547">
                  <c:v>1.1025910926519602</c:v>
                </c:pt>
                <c:pt idx="46548">
                  <c:v>1.1025151788822845</c:v>
                </c:pt>
                <c:pt idx="46549">
                  <c:v>1.1041568433185922</c:v>
                </c:pt>
                <c:pt idx="46550">
                  <c:v>1.1029226166045778</c:v>
                </c:pt>
                <c:pt idx="46551">
                  <c:v>1.1034194019620795</c:v>
                </c:pt>
                <c:pt idx="46552">
                  <c:v>1.1028029307379132</c:v>
                </c:pt>
                <c:pt idx="46553">
                  <c:v>1.1027838645864632</c:v>
                </c:pt>
                <c:pt idx="46554">
                  <c:v>1.1026335310569422</c:v>
                </c:pt>
                <c:pt idx="46555">
                  <c:v>1.1028695343410775</c:v>
                </c:pt>
                <c:pt idx="46556">
                  <c:v>1.102990062442514</c:v>
                </c:pt>
                <c:pt idx="46557">
                  <c:v>1.1032029149526559</c:v>
                </c:pt>
                <c:pt idx="46558">
                  <c:v>1.1034845014268344</c:v>
                </c:pt>
                <c:pt idx="46559">
                  <c:v>1.1037197254951443</c:v>
                </c:pt>
                <c:pt idx="46560">
                  <c:v>1.1029436704044111</c:v>
                </c:pt>
                <c:pt idx="46561">
                  <c:v>1.1034802909021038</c:v>
                </c:pt>
                <c:pt idx="46562">
                  <c:v>1.1029980115410785</c:v>
                </c:pt>
                <c:pt idx="46563">
                  <c:v>1.1042308232875624</c:v>
                </c:pt>
                <c:pt idx="46564">
                  <c:v>1.1029006580674139</c:v>
                </c:pt>
                <c:pt idx="46565">
                  <c:v>1.102364906899499</c:v>
                </c:pt>
                <c:pt idx="46566">
                  <c:v>1.1041452264141431</c:v>
                </c:pt>
                <c:pt idx="46567">
                  <c:v>1.1025213588277998</c:v>
                </c:pt>
                <c:pt idx="46568">
                  <c:v>1.1031388966547651</c:v>
                </c:pt>
                <c:pt idx="46569">
                  <c:v>1.1033573462477699</c:v>
                </c:pt>
                <c:pt idx="46570">
                  <c:v>1.1038945945036058</c:v>
                </c:pt>
                <c:pt idx="46571">
                  <c:v>1.1034849793477444</c:v>
                </c:pt>
                <c:pt idx="46572">
                  <c:v>1.1037156083494835</c:v>
                </c:pt>
                <c:pt idx="46573">
                  <c:v>1.1034224242165895</c:v>
                </c:pt>
                <c:pt idx="46574">
                  <c:v>1.1039034967817374</c:v>
                </c:pt>
                <c:pt idx="46575">
                  <c:v>1.1036819704342775</c:v>
                </c:pt>
                <c:pt idx="46576">
                  <c:v>1.103138832875431</c:v>
                </c:pt>
                <c:pt idx="46577">
                  <c:v>1.1039928520574869</c:v>
                </c:pt>
                <c:pt idx="46578">
                  <c:v>1.1023388897245352</c:v>
                </c:pt>
                <c:pt idx="46579">
                  <c:v>1.1046800828466234</c:v>
                </c:pt>
                <c:pt idx="46580">
                  <c:v>1.103670423465376</c:v>
                </c:pt>
                <c:pt idx="46581">
                  <c:v>1.1023944782821473</c:v>
                </c:pt>
                <c:pt idx="46582">
                  <c:v>1.1023106887515766</c:v>
                </c:pt>
                <c:pt idx="46583">
                  <c:v>1.1035035369548702</c:v>
                </c:pt>
                <c:pt idx="46584">
                  <c:v>1.1032316453489741</c:v>
                </c:pt>
                <c:pt idx="46585">
                  <c:v>1.1034466143590138</c:v>
                </c:pt>
                <c:pt idx="46586">
                  <c:v>1.1032714512533568</c:v>
                </c:pt>
                <c:pt idx="46587">
                  <c:v>1.1030844290392892</c:v>
                </c:pt>
                <c:pt idx="46588">
                  <c:v>1.1030869310381799</c:v>
                </c:pt>
                <c:pt idx="46589">
                  <c:v>1.1031257734635886</c:v>
                </c:pt>
                <c:pt idx="46590">
                  <c:v>1.1031654056189688</c:v>
                </c:pt>
                <c:pt idx="46591">
                  <c:v>1.1029771905068047</c:v>
                </c:pt>
                <c:pt idx="46592">
                  <c:v>1.1025467067595733</c:v>
                </c:pt>
                <c:pt idx="46593">
                  <c:v>1.1031896793076259</c:v>
                </c:pt>
                <c:pt idx="46594">
                  <c:v>1.1026361510399434</c:v>
                </c:pt>
                <c:pt idx="46595">
                  <c:v>1.1041745916141985</c:v>
                </c:pt>
                <c:pt idx="46596">
                  <c:v>1.1029154438099156</c:v>
                </c:pt>
                <c:pt idx="46597">
                  <c:v>1.1021183048826391</c:v>
                </c:pt>
                <c:pt idx="46598">
                  <c:v>1.1037428024980431</c:v>
                </c:pt>
                <c:pt idx="46599">
                  <c:v>1.1025579578279427</c:v>
                </c:pt>
                <c:pt idx="46600">
                  <c:v>1.1034520649654482</c:v>
                </c:pt>
                <c:pt idx="46601">
                  <c:v>1.1055868447834309</c:v>
                </c:pt>
                <c:pt idx="46602">
                  <c:v>1.1024312370650553</c:v>
                </c:pt>
                <c:pt idx="46603">
                  <c:v>1.1041331203506939</c:v>
                </c:pt>
                <c:pt idx="46604">
                  <c:v>1.1027286868891821</c:v>
                </c:pt>
                <c:pt idx="46605">
                  <c:v>1.1039382626038443</c:v>
                </c:pt>
                <c:pt idx="46606">
                  <c:v>1.1029500636965939</c:v>
                </c:pt>
                <c:pt idx="46607">
                  <c:v>1.1035009621728102</c:v>
                </c:pt>
                <c:pt idx="46608">
                  <c:v>1.1019470816607317</c:v>
                </c:pt>
                <c:pt idx="46609">
                  <c:v>1.1034216883288939</c:v>
                </c:pt>
                <c:pt idx="46610">
                  <c:v>1.1023551664742484</c:v>
                </c:pt>
                <c:pt idx="46611">
                  <c:v>1.1027401267806225</c:v>
                </c:pt>
                <c:pt idx="46612">
                  <c:v>1.102947401116352</c:v>
                </c:pt>
                <c:pt idx="46613">
                  <c:v>1.1030643217637652</c:v>
                </c:pt>
                <c:pt idx="46614">
                  <c:v>1.1017928629593412</c:v>
                </c:pt>
                <c:pt idx="46615">
                  <c:v>1.1037398168801833</c:v>
                </c:pt>
                <c:pt idx="46616">
                  <c:v>1.1035906579231711</c:v>
                </c:pt>
                <c:pt idx="46617">
                  <c:v>1.101986015603756</c:v>
                </c:pt>
                <c:pt idx="46618">
                  <c:v>1.1025509441465886</c:v>
                </c:pt>
                <c:pt idx="46619">
                  <c:v>1.1032605700867566</c:v>
                </c:pt>
                <c:pt idx="46620">
                  <c:v>1.1042871629790656</c:v>
                </c:pt>
                <c:pt idx="46621">
                  <c:v>1.1038757694300974</c:v>
                </c:pt>
                <c:pt idx="46622">
                  <c:v>1.1038945693391116</c:v>
                </c:pt>
                <c:pt idx="46623">
                  <c:v>1.1028327385337007</c:v>
                </c:pt>
                <c:pt idx="46624">
                  <c:v>1.1036488186396174</c:v>
                </c:pt>
                <c:pt idx="46625">
                  <c:v>1.1033552849970583</c:v>
                </c:pt>
                <c:pt idx="46626">
                  <c:v>1.1037482433942742</c:v>
                </c:pt>
                <c:pt idx="46627">
                  <c:v>1.1031068284329504</c:v>
                </c:pt>
                <c:pt idx="46628">
                  <c:v>1.1033641615644068</c:v>
                </c:pt>
                <c:pt idx="46629">
                  <c:v>1.10198338883743</c:v>
                </c:pt>
                <c:pt idx="46630">
                  <c:v>1.1031715101578308</c:v>
                </c:pt>
                <c:pt idx="46631">
                  <c:v>1.1026247089178642</c:v>
                </c:pt>
                <c:pt idx="46632">
                  <c:v>1.1042466143892791</c:v>
                </c:pt>
                <c:pt idx="46633">
                  <c:v>1.1033912121318761</c:v>
                </c:pt>
                <c:pt idx="46634">
                  <c:v>1.1035941643732323</c:v>
                </c:pt>
                <c:pt idx="46635">
                  <c:v>1.102793071012623</c:v>
                </c:pt>
                <c:pt idx="46636">
                  <c:v>1.1018630448815381</c:v>
                </c:pt>
                <c:pt idx="46637">
                  <c:v>1.103320288021806</c:v>
                </c:pt>
                <c:pt idx="46638">
                  <c:v>1.1033760653987963</c:v>
                </c:pt>
                <c:pt idx="46639">
                  <c:v>1.1027382438871665</c:v>
                </c:pt>
                <c:pt idx="46640">
                  <c:v>1.1023505575696</c:v>
                </c:pt>
                <c:pt idx="46641">
                  <c:v>1.1035468723385433</c:v>
                </c:pt>
                <c:pt idx="46642">
                  <c:v>1.1037701581829775</c:v>
                </c:pt>
                <c:pt idx="46643">
                  <c:v>1.1039455620252556</c:v>
                </c:pt>
                <c:pt idx="46644">
                  <c:v>1.1034199481552798</c:v>
                </c:pt>
                <c:pt idx="46645">
                  <c:v>1.103926724819692</c:v>
                </c:pt>
                <c:pt idx="46646">
                  <c:v>1.1026483482659784</c:v>
                </c:pt>
                <c:pt idx="46647">
                  <c:v>1.1050356984150496</c:v>
                </c:pt>
                <c:pt idx="46648">
                  <c:v>1.1035151527457343</c:v>
                </c:pt>
                <c:pt idx="46649">
                  <c:v>1.1024626198916836</c:v>
                </c:pt>
                <c:pt idx="46650">
                  <c:v>1.1034248506928219</c:v>
                </c:pt>
                <c:pt idx="46651">
                  <c:v>1.103171984147268</c:v>
                </c:pt>
                <c:pt idx="46652">
                  <c:v>1.1028291650761053</c:v>
                </c:pt>
                <c:pt idx="46653">
                  <c:v>1.1028595841871789</c:v>
                </c:pt>
                <c:pt idx="46654">
                  <c:v>1.1027002511837971</c:v>
                </c:pt>
                <c:pt idx="46655">
                  <c:v>1.1029645842296525</c:v>
                </c:pt>
                <c:pt idx="46656">
                  <c:v>1.1020660937714974</c:v>
                </c:pt>
                <c:pt idx="46657">
                  <c:v>1.1030219849924103</c:v>
                </c:pt>
                <c:pt idx="46658">
                  <c:v>1.1029498946055563</c:v>
                </c:pt>
                <c:pt idx="46659">
                  <c:v>1.1033044198708195</c:v>
                </c:pt>
                <c:pt idx="46660">
                  <c:v>1.1035464194681512</c:v>
                </c:pt>
                <c:pt idx="46661">
                  <c:v>1.103499468557039</c:v>
                </c:pt>
                <c:pt idx="46662">
                  <c:v>1.1036771958070757</c:v>
                </c:pt>
                <c:pt idx="46663">
                  <c:v>1.105031725161945</c:v>
                </c:pt>
                <c:pt idx="46664">
                  <c:v>1.1022850251583887</c:v>
                </c:pt>
                <c:pt idx="46665">
                  <c:v>1.1038140066151674</c:v>
                </c:pt>
                <c:pt idx="46666">
                  <c:v>1.1027050284953483</c:v>
                </c:pt>
                <c:pt idx="46667">
                  <c:v>1.1033278598314225</c:v>
                </c:pt>
                <c:pt idx="46668">
                  <c:v>1.1042224916446524</c:v>
                </c:pt>
                <c:pt idx="46669">
                  <c:v>1.1028002601745945</c:v>
                </c:pt>
                <c:pt idx="46670">
                  <c:v>1.1042601223222541</c:v>
                </c:pt>
                <c:pt idx="46671">
                  <c:v>1.1040234146684857</c:v>
                </c:pt>
                <c:pt idx="46672">
                  <c:v>1.1041871726100621</c:v>
                </c:pt>
                <c:pt idx="46673">
                  <c:v>1.102913969525297</c:v>
                </c:pt>
                <c:pt idx="46674">
                  <c:v>1.1034715749484283</c:v>
                </c:pt>
                <c:pt idx="46675">
                  <c:v>1.1025675277849689</c:v>
                </c:pt>
                <c:pt idx="46676">
                  <c:v>1.1022602854732555</c:v>
                </c:pt>
                <c:pt idx="46677">
                  <c:v>1.1033796517333927</c:v>
                </c:pt>
                <c:pt idx="46678">
                  <c:v>1.1036155650386203</c:v>
                </c:pt>
                <c:pt idx="46679">
                  <c:v>1.1035086446228068</c:v>
                </c:pt>
                <c:pt idx="46680">
                  <c:v>1.1035066811618266</c:v>
                </c:pt>
                <c:pt idx="46681">
                  <c:v>1.1029900624425142</c:v>
                </c:pt>
                <c:pt idx="46682">
                  <c:v>1.1025105882846202</c:v>
                </c:pt>
                <c:pt idx="46683">
                  <c:v>1.1030748615172528</c:v>
                </c:pt>
                <c:pt idx="46684">
                  <c:v>1.1026160593641507</c:v>
                </c:pt>
                <c:pt idx="46685">
                  <c:v>1.1047271126760563</c:v>
                </c:pt>
                <c:pt idx="46686">
                  <c:v>1.1035427220047991</c:v>
                </c:pt>
                <c:pt idx="46687">
                  <c:v>1.1035119075408899</c:v>
                </c:pt>
                <c:pt idx="46688">
                  <c:v>1.1027729922404108</c:v>
                </c:pt>
                <c:pt idx="46689">
                  <c:v>1.1025399983602553</c:v>
                </c:pt>
                <c:pt idx="46690">
                  <c:v>1.1022632340412148</c:v>
                </c:pt>
                <c:pt idx="46691">
                  <c:v>1.1036879121957077</c:v>
                </c:pt>
                <c:pt idx="46692">
                  <c:v>1.1032715201623899</c:v>
                </c:pt>
                <c:pt idx="46693">
                  <c:v>1.1030396452511866</c:v>
                </c:pt>
                <c:pt idx="46694">
                  <c:v>1.1045315493202812</c:v>
                </c:pt>
                <c:pt idx="46695">
                  <c:v>1.103568094402962</c:v>
                </c:pt>
                <c:pt idx="46696">
                  <c:v>1.1032930629651825</c:v>
                </c:pt>
                <c:pt idx="46697">
                  <c:v>1.102057492846773</c:v>
                </c:pt>
                <c:pt idx="46698">
                  <c:v>1.103171984147268</c:v>
                </c:pt>
                <c:pt idx="46699">
                  <c:v>1.1032417919980946</c:v>
                </c:pt>
                <c:pt idx="46700">
                  <c:v>1.1021789453686719</c:v>
                </c:pt>
                <c:pt idx="46701">
                  <c:v>1.1025377753479824</c:v>
                </c:pt>
                <c:pt idx="46702">
                  <c:v>1.1039725754914615</c:v>
                </c:pt>
                <c:pt idx="46703">
                  <c:v>1.1023754379302049</c:v>
                </c:pt>
                <c:pt idx="46704">
                  <c:v>1.103018460416993</c:v>
                </c:pt>
                <c:pt idx="46705">
                  <c:v>1.1021014807681351</c:v>
                </c:pt>
                <c:pt idx="46706">
                  <c:v>1.1038716260294439</c:v>
                </c:pt>
                <c:pt idx="46707">
                  <c:v>1.1028933175705919</c:v>
                </c:pt>
                <c:pt idx="46708">
                  <c:v>1.1033999240268799</c:v>
                </c:pt>
                <c:pt idx="46709">
                  <c:v>1.1032911562817218</c:v>
                </c:pt>
                <c:pt idx="46710">
                  <c:v>1.1017528735680737</c:v>
                </c:pt>
                <c:pt idx="46711">
                  <c:v>1.1033775934690939</c:v>
                </c:pt>
                <c:pt idx="46712">
                  <c:v>1.1025531463203064</c:v>
                </c:pt>
                <c:pt idx="46713">
                  <c:v>1.1028320220679504</c:v>
                </c:pt>
                <c:pt idx="46714">
                  <c:v>1.1028890563004694</c:v>
                </c:pt>
                <c:pt idx="46715">
                  <c:v>1.1020615311065169</c:v>
                </c:pt>
                <c:pt idx="46716">
                  <c:v>1.1019749970629029</c:v>
                </c:pt>
                <c:pt idx="46717">
                  <c:v>1.1046520423536603</c:v>
                </c:pt>
                <c:pt idx="46718">
                  <c:v>1.1034276602540096</c:v>
                </c:pt>
                <c:pt idx="46719">
                  <c:v>1.1034836670189825</c:v>
                </c:pt>
                <c:pt idx="46720">
                  <c:v>1.1037589507890564</c:v>
                </c:pt>
                <c:pt idx="46721">
                  <c:v>1.1032209049599955</c:v>
                </c:pt>
                <c:pt idx="46722">
                  <c:v>1.1039975764571086</c:v>
                </c:pt>
                <c:pt idx="46723">
                  <c:v>1.1036709376323541</c:v>
                </c:pt>
                <c:pt idx="46724">
                  <c:v>1.1036058104396278</c:v>
                </c:pt>
                <c:pt idx="46725">
                  <c:v>1.1027110702387128</c:v>
                </c:pt>
                <c:pt idx="46726">
                  <c:v>1.1029909374809164</c:v>
                </c:pt>
                <c:pt idx="46727">
                  <c:v>1.1031315374247219</c:v>
                </c:pt>
                <c:pt idx="46728">
                  <c:v>1.1021524628968891</c:v>
                </c:pt>
                <c:pt idx="46729">
                  <c:v>1.1038407318850927</c:v>
                </c:pt>
                <c:pt idx="46730">
                  <c:v>1.1026396997575467</c:v>
                </c:pt>
                <c:pt idx="46731">
                  <c:v>1.1021867195587427</c:v>
                </c:pt>
                <c:pt idx="46732">
                  <c:v>1.1036949904415829</c:v>
                </c:pt>
                <c:pt idx="46733">
                  <c:v>1.1023315700841265</c:v>
                </c:pt>
                <c:pt idx="46734">
                  <c:v>1.1031896618620636</c:v>
                </c:pt>
                <c:pt idx="46735">
                  <c:v>1.1032182851999148</c:v>
                </c:pt>
                <c:pt idx="46736">
                  <c:v>1.1028963709762645</c:v>
                </c:pt>
                <c:pt idx="46737">
                  <c:v>1.1037586551321334</c:v>
                </c:pt>
                <c:pt idx="46738">
                  <c:v>1.1036412732099259</c:v>
                </c:pt>
                <c:pt idx="46739">
                  <c:v>1.1035274077169075</c:v>
                </c:pt>
                <c:pt idx="46740">
                  <c:v>1.1024720711066731</c:v>
                </c:pt>
                <c:pt idx="46741">
                  <c:v>1.103119277419774</c:v>
                </c:pt>
                <c:pt idx="46742">
                  <c:v>1.1022073270089732</c:v>
                </c:pt>
                <c:pt idx="46743">
                  <c:v>1.1032675163274364</c:v>
                </c:pt>
                <c:pt idx="46744">
                  <c:v>1.1015125558428074</c:v>
                </c:pt>
                <c:pt idx="46745">
                  <c:v>1.1038760335361735</c:v>
                </c:pt>
                <c:pt idx="46746">
                  <c:v>1.1035444878546408</c:v>
                </c:pt>
                <c:pt idx="46747">
                  <c:v>1.1039668277561185</c:v>
                </c:pt>
                <c:pt idx="46748">
                  <c:v>1.1024245712619503</c:v>
                </c:pt>
                <c:pt idx="46749">
                  <c:v>1.1045077120826969</c:v>
                </c:pt>
                <c:pt idx="46750">
                  <c:v>1.1021053987504803</c:v>
                </c:pt>
                <c:pt idx="46751">
                  <c:v>1.1039494834496506</c:v>
                </c:pt>
                <c:pt idx="46752">
                  <c:v>1.1020433548504855</c:v>
                </c:pt>
                <c:pt idx="46753">
                  <c:v>1.1043969121212167</c:v>
                </c:pt>
                <c:pt idx="46754">
                  <c:v>1.1035263350632596</c:v>
                </c:pt>
                <c:pt idx="46755">
                  <c:v>1.1035090672402752</c:v>
                </c:pt>
                <c:pt idx="46756">
                  <c:v>1.1035147207211626</c:v>
                </c:pt>
                <c:pt idx="46757">
                  <c:v>1.1042380269944516</c:v>
                </c:pt>
                <c:pt idx="46758">
                  <c:v>1.1023732960414607</c:v>
                </c:pt>
                <c:pt idx="46759">
                  <c:v>1.103299426961498</c:v>
                </c:pt>
                <c:pt idx="46760">
                  <c:v>1.1031113298411739</c:v>
                </c:pt>
                <c:pt idx="46761">
                  <c:v>1.1028249346314083</c:v>
                </c:pt>
                <c:pt idx="46762">
                  <c:v>1.1042968449183834</c:v>
                </c:pt>
                <c:pt idx="46763">
                  <c:v>1.102014862911203</c:v>
                </c:pt>
                <c:pt idx="46764">
                  <c:v>1.1036190627592277</c:v>
                </c:pt>
                <c:pt idx="46765">
                  <c:v>1.1025551523810297</c:v>
                </c:pt>
                <c:pt idx="46766">
                  <c:v>1.1029951368543087</c:v>
                </c:pt>
                <c:pt idx="46767">
                  <c:v>1.1031319912027506</c:v>
                </c:pt>
                <c:pt idx="46768">
                  <c:v>1.1039520236267599</c:v>
                </c:pt>
                <c:pt idx="46769">
                  <c:v>1.1036453716499448</c:v>
                </c:pt>
                <c:pt idx="46770">
                  <c:v>1.1033367365260391</c:v>
                </c:pt>
                <c:pt idx="46771">
                  <c:v>1.1033352283045803</c:v>
                </c:pt>
                <c:pt idx="46772">
                  <c:v>1.1028615848736154</c:v>
                </c:pt>
                <c:pt idx="46773">
                  <c:v>1.1031245068244084</c:v>
                </c:pt>
                <c:pt idx="46774">
                  <c:v>1.1020543884704259</c:v>
                </c:pt>
                <c:pt idx="46775">
                  <c:v>1.1033634079150254</c:v>
                </c:pt>
                <c:pt idx="46776">
                  <c:v>1.1027166902403569</c:v>
                </c:pt>
                <c:pt idx="46777">
                  <c:v>1.1030587253331059</c:v>
                </c:pt>
                <c:pt idx="46778">
                  <c:v>1.1047878380688214</c:v>
                </c:pt>
                <c:pt idx="46779">
                  <c:v>1.1026088253260924</c:v>
                </c:pt>
                <c:pt idx="46780">
                  <c:v>1.1023435277274372</c:v>
                </c:pt>
                <c:pt idx="46781">
                  <c:v>1.1029960300711075</c:v>
                </c:pt>
                <c:pt idx="46782">
                  <c:v>1.1036078142492445</c:v>
                </c:pt>
                <c:pt idx="46783">
                  <c:v>1.1038823227763106</c:v>
                </c:pt>
                <c:pt idx="46784">
                  <c:v>1.1032233731099721</c:v>
                </c:pt>
                <c:pt idx="46785">
                  <c:v>1.1037060537456471</c:v>
                </c:pt>
                <c:pt idx="46786">
                  <c:v>1.1030388489140492</c:v>
                </c:pt>
                <c:pt idx="46787">
                  <c:v>1.1035592981368132</c:v>
                </c:pt>
                <c:pt idx="46788">
                  <c:v>1.1030489021787295</c:v>
                </c:pt>
                <c:pt idx="46789">
                  <c:v>1.1032158091885382</c:v>
                </c:pt>
                <c:pt idx="46790">
                  <c:v>1.1034759655901667</c:v>
                </c:pt>
                <c:pt idx="46791">
                  <c:v>1.1037706821382149</c:v>
                </c:pt>
                <c:pt idx="46792">
                  <c:v>1.1036044779415535</c:v>
                </c:pt>
                <c:pt idx="46793">
                  <c:v>1.1027153384084298</c:v>
                </c:pt>
                <c:pt idx="46794">
                  <c:v>1.1030103219644731</c:v>
                </c:pt>
                <c:pt idx="46795">
                  <c:v>1.103128489976015</c:v>
                </c:pt>
                <c:pt idx="46796">
                  <c:v>1.1025063652876212</c:v>
                </c:pt>
                <c:pt idx="46797">
                  <c:v>1.1021625831632627</c:v>
                </c:pt>
                <c:pt idx="46798">
                  <c:v>1.1026342610860327</c:v>
                </c:pt>
                <c:pt idx="46799">
                  <c:v>1.1022833933232548</c:v>
                </c:pt>
                <c:pt idx="46800">
                  <c:v>1.1040015732629176</c:v>
                </c:pt>
                <c:pt idx="46801">
                  <c:v>1.1034744519817576</c:v>
                </c:pt>
                <c:pt idx="46802">
                  <c:v>1.1023393626964788</c:v>
                </c:pt>
                <c:pt idx="46803">
                  <c:v>1.1028184497384665</c:v>
                </c:pt>
                <c:pt idx="46804">
                  <c:v>1.1025911842687597</c:v>
                </c:pt>
                <c:pt idx="46805">
                  <c:v>1.1021162401179265</c:v>
                </c:pt>
                <c:pt idx="46806">
                  <c:v>1.103711659638277</c:v>
                </c:pt>
                <c:pt idx="46807">
                  <c:v>1.1033628299427227</c:v>
                </c:pt>
                <c:pt idx="46808">
                  <c:v>1.1036234473231086</c:v>
                </c:pt>
                <c:pt idx="46809">
                  <c:v>1.1033467695348891</c:v>
                </c:pt>
                <c:pt idx="46810">
                  <c:v>1.1026028288448897</c:v>
                </c:pt>
                <c:pt idx="46811">
                  <c:v>1.1014459198575306</c:v>
                </c:pt>
                <c:pt idx="46812">
                  <c:v>1.1034574368625742</c:v>
                </c:pt>
                <c:pt idx="46813">
                  <c:v>1.1027680991488444</c:v>
                </c:pt>
                <c:pt idx="46814">
                  <c:v>1.1039810754263335</c:v>
                </c:pt>
                <c:pt idx="46815">
                  <c:v>1.1026807381830075</c:v>
                </c:pt>
                <c:pt idx="46816">
                  <c:v>1.1030062027440475</c:v>
                </c:pt>
                <c:pt idx="46817">
                  <c:v>1.1022162658341554</c:v>
                </c:pt>
                <c:pt idx="46818">
                  <c:v>1.1027160229136692</c:v>
                </c:pt>
                <c:pt idx="46819">
                  <c:v>1.1039696710847826</c:v>
                </c:pt>
                <c:pt idx="46820">
                  <c:v>1.1031265574675717</c:v>
                </c:pt>
                <c:pt idx="46821">
                  <c:v>1.1031093736547695</c:v>
                </c:pt>
                <c:pt idx="46822">
                  <c:v>1.1036101021960045</c:v>
                </c:pt>
                <c:pt idx="46823">
                  <c:v>1.1033059011548443</c:v>
                </c:pt>
                <c:pt idx="46824">
                  <c:v>1.1032181484956873</c:v>
                </c:pt>
                <c:pt idx="46825">
                  <c:v>1.102810677037299</c:v>
                </c:pt>
                <c:pt idx="46826">
                  <c:v>1.1023270018145854</c:v>
                </c:pt>
                <c:pt idx="46827">
                  <c:v>1.1029762573252924</c:v>
                </c:pt>
                <c:pt idx="46828">
                  <c:v>1.1028719918209875</c:v>
                </c:pt>
                <c:pt idx="46829">
                  <c:v>1.1043441606534483</c:v>
                </c:pt>
                <c:pt idx="46830">
                  <c:v>1.1027609995056022</c:v>
                </c:pt>
                <c:pt idx="46831">
                  <c:v>1.1030192990116114</c:v>
                </c:pt>
                <c:pt idx="46832">
                  <c:v>1.103667613287681</c:v>
                </c:pt>
                <c:pt idx="46833">
                  <c:v>1.1031954958416077</c:v>
                </c:pt>
                <c:pt idx="46834">
                  <c:v>1.1033337122950055</c:v>
                </c:pt>
                <c:pt idx="46835">
                  <c:v>1.1024790248128979</c:v>
                </c:pt>
                <c:pt idx="46836">
                  <c:v>1.103007340032244</c:v>
                </c:pt>
                <c:pt idx="46837">
                  <c:v>1.1033444722659196</c:v>
                </c:pt>
                <c:pt idx="46838">
                  <c:v>1.1022870714489914</c:v>
                </c:pt>
                <c:pt idx="46839">
                  <c:v>1.1037303068233784</c:v>
                </c:pt>
                <c:pt idx="46840">
                  <c:v>1.1031092303097356</c:v>
                </c:pt>
                <c:pt idx="46841">
                  <c:v>1.1016957291838401</c:v>
                </c:pt>
                <c:pt idx="46842">
                  <c:v>1.1030060657514045</c:v>
                </c:pt>
                <c:pt idx="46843">
                  <c:v>1.1033232830911501</c:v>
                </c:pt>
                <c:pt idx="46844">
                  <c:v>1.1041549658870438</c:v>
                </c:pt>
                <c:pt idx="46845">
                  <c:v>1.1030584326803554</c:v>
                </c:pt>
                <c:pt idx="46846">
                  <c:v>1.1033285869265821</c:v>
                </c:pt>
                <c:pt idx="46847">
                  <c:v>1.1030446732731318</c:v>
                </c:pt>
                <c:pt idx="46848">
                  <c:v>1.1031433351841093</c:v>
                </c:pt>
                <c:pt idx="46849">
                  <c:v>1.1029395897562517</c:v>
                </c:pt>
                <c:pt idx="46850">
                  <c:v>1.1028539680019955</c:v>
                </c:pt>
                <c:pt idx="46851">
                  <c:v>1.1025880085218627</c:v>
                </c:pt>
                <c:pt idx="46852">
                  <c:v>1.1031275101658546</c:v>
                </c:pt>
                <c:pt idx="46853">
                  <c:v>1.1019181724088944</c:v>
                </c:pt>
                <c:pt idx="46854">
                  <c:v>1.1037630642807692</c:v>
                </c:pt>
                <c:pt idx="46855">
                  <c:v>1.10331820829131</c:v>
                </c:pt>
                <c:pt idx="46856">
                  <c:v>1.1020342748714786</c:v>
                </c:pt>
                <c:pt idx="46857">
                  <c:v>1.1028943828312443</c:v>
                </c:pt>
                <c:pt idx="46858">
                  <c:v>1.1032411528965149</c:v>
                </c:pt>
                <c:pt idx="46859">
                  <c:v>1.1038475208513865</c:v>
                </c:pt>
                <c:pt idx="46860">
                  <c:v>1.1035919718916376</c:v>
                </c:pt>
                <c:pt idx="46861">
                  <c:v>1.1037463005808832</c:v>
                </c:pt>
                <c:pt idx="46862">
                  <c:v>1.1027004376524134</c:v>
                </c:pt>
                <c:pt idx="46863">
                  <c:v>1.1035030779885735</c:v>
                </c:pt>
                <c:pt idx="46864">
                  <c:v>1.1025042414685455</c:v>
                </c:pt>
                <c:pt idx="46865">
                  <c:v>1.1039096069838683</c:v>
                </c:pt>
                <c:pt idx="46866">
                  <c:v>1.1036800029787315</c:v>
                </c:pt>
                <c:pt idx="46867">
                  <c:v>1.1037695341754457</c:v>
                </c:pt>
                <c:pt idx="46868">
                  <c:v>1.1037990606142616</c:v>
                </c:pt>
                <c:pt idx="46869">
                  <c:v>1.1037058998627078</c:v>
                </c:pt>
                <c:pt idx="46870">
                  <c:v>1.104364434330299</c:v>
                </c:pt>
                <c:pt idx="46871">
                  <c:v>1.1031040422551306</c:v>
                </c:pt>
                <c:pt idx="46872">
                  <c:v>1.1032153334796142</c:v>
                </c:pt>
                <c:pt idx="46873">
                  <c:v>1.1014992760978761</c:v>
                </c:pt>
                <c:pt idx="46874">
                  <c:v>1.1036828271245505</c:v>
                </c:pt>
                <c:pt idx="46875">
                  <c:v>1.1039450149918824</c:v>
                </c:pt>
                <c:pt idx="46876">
                  <c:v>1.1038788199165979</c:v>
                </c:pt>
                <c:pt idx="46877">
                  <c:v>1.1040801283396966</c:v>
                </c:pt>
                <c:pt idx="46878">
                  <c:v>1.1034918966248728</c:v>
                </c:pt>
                <c:pt idx="46879">
                  <c:v>1.10341678423056</c:v>
                </c:pt>
                <c:pt idx="46880">
                  <c:v>1.1038321912186073</c:v>
                </c:pt>
                <c:pt idx="46881">
                  <c:v>1.1028524835316529</c:v>
                </c:pt>
                <c:pt idx="46882">
                  <c:v>1.1027042884619449</c:v>
                </c:pt>
                <c:pt idx="46883">
                  <c:v>1.1045379115536706</c:v>
                </c:pt>
                <c:pt idx="46884">
                  <c:v>1.1033387891089652</c:v>
                </c:pt>
                <c:pt idx="46885">
                  <c:v>1.1030678803792475</c:v>
                </c:pt>
                <c:pt idx="46886">
                  <c:v>1.1026760683753449</c:v>
                </c:pt>
                <c:pt idx="46887">
                  <c:v>1.1029805082855273</c:v>
                </c:pt>
                <c:pt idx="46888">
                  <c:v>1.1038882777152121</c:v>
                </c:pt>
                <c:pt idx="46889">
                  <c:v>1.1031744326851565</c:v>
                </c:pt>
                <c:pt idx="46890">
                  <c:v>1.1025576577928193</c:v>
                </c:pt>
                <c:pt idx="46891">
                  <c:v>1.103251544414219</c:v>
                </c:pt>
                <c:pt idx="46892">
                  <c:v>1.1020958396876694</c:v>
                </c:pt>
                <c:pt idx="46893">
                  <c:v>1.1030774936367167</c:v>
                </c:pt>
                <c:pt idx="46894">
                  <c:v>1.1036346456138426</c:v>
                </c:pt>
                <c:pt idx="46895">
                  <c:v>1.1039696710847824</c:v>
                </c:pt>
                <c:pt idx="46896">
                  <c:v>1.103222232355862</c:v>
                </c:pt>
                <c:pt idx="46897">
                  <c:v>1.1037357420675848</c:v>
                </c:pt>
                <c:pt idx="46898">
                  <c:v>1.1037492600278285</c:v>
                </c:pt>
                <c:pt idx="46899">
                  <c:v>1.1028488807261452</c:v>
                </c:pt>
                <c:pt idx="46900">
                  <c:v>1.1029632164167706</c:v>
                </c:pt>
                <c:pt idx="46901">
                  <c:v>1.1031944834921916</c:v>
                </c:pt>
                <c:pt idx="46902">
                  <c:v>1.1042824796109685</c:v>
                </c:pt>
                <c:pt idx="46903">
                  <c:v>1.1031851827914891</c:v>
                </c:pt>
                <c:pt idx="46904">
                  <c:v>1.1035024623581955</c:v>
                </c:pt>
                <c:pt idx="46905">
                  <c:v>1.1020261034261869</c:v>
                </c:pt>
                <c:pt idx="46906">
                  <c:v>1.1032335953475347</c:v>
                </c:pt>
                <c:pt idx="46907">
                  <c:v>1.1036497865260084</c:v>
                </c:pt>
                <c:pt idx="46908">
                  <c:v>1.1034286948394567</c:v>
                </c:pt>
                <c:pt idx="46909">
                  <c:v>1.1033660482766463</c:v>
                </c:pt>
                <c:pt idx="46910">
                  <c:v>1.1031011812138578</c:v>
                </c:pt>
                <c:pt idx="46911">
                  <c:v>1.1039610296171527</c:v>
                </c:pt>
                <c:pt idx="46912">
                  <c:v>1.1034249079289427</c:v>
                </c:pt>
                <c:pt idx="46913">
                  <c:v>1.103133278570174</c:v>
                </c:pt>
                <c:pt idx="46914">
                  <c:v>1.1028096406987828</c:v>
                </c:pt>
                <c:pt idx="46915">
                  <c:v>1.1022792538015618</c:v>
                </c:pt>
                <c:pt idx="46916">
                  <c:v>1.1032282923202221</c:v>
                </c:pt>
                <c:pt idx="46917">
                  <c:v>1.1034046187076065</c:v>
                </c:pt>
                <c:pt idx="46918">
                  <c:v>1.1037281440796838</c:v>
                </c:pt>
                <c:pt idx="46919">
                  <c:v>1.1026791339431665</c:v>
                </c:pt>
                <c:pt idx="46920">
                  <c:v>1.1032360638217589</c:v>
                </c:pt>
                <c:pt idx="46921">
                  <c:v>1.1024253639262864</c:v>
                </c:pt>
                <c:pt idx="46922">
                  <c:v>1.1029099634077673</c:v>
                </c:pt>
                <c:pt idx="46923">
                  <c:v>1.1031607752424832</c:v>
                </c:pt>
                <c:pt idx="46924">
                  <c:v>1.1036489973693724</c:v>
                </c:pt>
                <c:pt idx="46925">
                  <c:v>1.1027832727078479</c:v>
                </c:pt>
                <c:pt idx="46926">
                  <c:v>1.104867390785188</c:v>
                </c:pt>
                <c:pt idx="46927">
                  <c:v>1.1037718944965642</c:v>
                </c:pt>
                <c:pt idx="46928">
                  <c:v>1.1035088882880608</c:v>
                </c:pt>
                <c:pt idx="46929">
                  <c:v>1.1024619784992991</c:v>
                </c:pt>
                <c:pt idx="46930">
                  <c:v>1.1027860316214759</c:v>
                </c:pt>
                <c:pt idx="46931">
                  <c:v>1.1040388760858604</c:v>
                </c:pt>
                <c:pt idx="46932">
                  <c:v>1.1028146884698873</c:v>
                </c:pt>
                <c:pt idx="46933">
                  <c:v>1.1036452100077705</c:v>
                </c:pt>
                <c:pt idx="46934">
                  <c:v>1.1032347796318216</c:v>
                </c:pt>
                <c:pt idx="46935">
                  <c:v>1.1040419962434678</c:v>
                </c:pt>
                <c:pt idx="46936">
                  <c:v>1.103064339197678</c:v>
                </c:pt>
                <c:pt idx="46937">
                  <c:v>1.1022707116562611</c:v>
                </c:pt>
                <c:pt idx="46938">
                  <c:v>1.1032406074388006</c:v>
                </c:pt>
                <c:pt idx="46939">
                  <c:v>1.1032973856955643</c:v>
                </c:pt>
                <c:pt idx="46940">
                  <c:v>1.1025078707225364</c:v>
                </c:pt>
                <c:pt idx="46941">
                  <c:v>1.103943386009143</c:v>
                </c:pt>
                <c:pt idx="46942">
                  <c:v>1.104200650181234</c:v>
                </c:pt>
                <c:pt idx="46943">
                  <c:v>1.1021102563153258</c:v>
                </c:pt>
                <c:pt idx="46944">
                  <c:v>1.1031304389878827</c:v>
                </c:pt>
                <c:pt idx="46945">
                  <c:v>1.1022797556782482</c:v>
                </c:pt>
                <c:pt idx="46946">
                  <c:v>1.1035145515612197</c:v>
                </c:pt>
                <c:pt idx="46947">
                  <c:v>1.1030714603187441</c:v>
                </c:pt>
                <c:pt idx="46948">
                  <c:v>1.1031404736562496</c:v>
                </c:pt>
                <c:pt idx="46949">
                  <c:v>1.103443658587411</c:v>
                </c:pt>
                <c:pt idx="46950">
                  <c:v>1.1028557050051873</c:v>
                </c:pt>
                <c:pt idx="46951">
                  <c:v>1.1027735816181705</c:v>
                </c:pt>
                <c:pt idx="46952">
                  <c:v>1.103540786157335</c:v>
                </c:pt>
                <c:pt idx="46953">
                  <c:v>1.1032004514477063</c:v>
                </c:pt>
                <c:pt idx="46954">
                  <c:v>1.1024520406267986</c:v>
                </c:pt>
                <c:pt idx="46955">
                  <c:v>1.1032535718918048</c:v>
                </c:pt>
                <c:pt idx="46956">
                  <c:v>1.1023515102474646</c:v>
                </c:pt>
                <c:pt idx="46957">
                  <c:v>1.103702426583079</c:v>
                </c:pt>
                <c:pt idx="46958">
                  <c:v>1.1016983793499142</c:v>
                </c:pt>
                <c:pt idx="46959">
                  <c:v>1.1024858692085742</c:v>
                </c:pt>
                <c:pt idx="46960">
                  <c:v>1.1035500394557911</c:v>
                </c:pt>
                <c:pt idx="46961">
                  <c:v>1.1031654679667746</c:v>
                </c:pt>
                <c:pt idx="46962">
                  <c:v>1.1033539398623851</c:v>
                </c:pt>
                <c:pt idx="46963">
                  <c:v>1.103205643551358</c:v>
                </c:pt>
                <c:pt idx="46964">
                  <c:v>1.1022861120532381</c:v>
                </c:pt>
                <c:pt idx="46965">
                  <c:v>1.1028634953831784</c:v>
                </c:pt>
                <c:pt idx="46966">
                  <c:v>1.1041019440776514</c:v>
                </c:pt>
                <c:pt idx="46967">
                  <c:v>1.1035120766965125</c:v>
                </c:pt>
                <c:pt idx="46968">
                  <c:v>1.1022411924880182</c:v>
                </c:pt>
                <c:pt idx="46969">
                  <c:v>1.1034594924855272</c:v>
                </c:pt>
                <c:pt idx="46970">
                  <c:v>1.1037492600278287</c:v>
                </c:pt>
                <c:pt idx="46971">
                  <c:v>1.1039481636349788</c:v>
                </c:pt>
                <c:pt idx="46972">
                  <c:v>1.1026601752651344</c:v>
                </c:pt>
                <c:pt idx="46973">
                  <c:v>1.1023884754184128</c:v>
                </c:pt>
                <c:pt idx="46974">
                  <c:v>1.103566696210271</c:v>
                </c:pt>
                <c:pt idx="46975">
                  <c:v>1.103515932388337</c:v>
                </c:pt>
                <c:pt idx="46976">
                  <c:v>1.1046550314443577</c:v>
                </c:pt>
                <c:pt idx="46977">
                  <c:v>1.1046634104430662</c:v>
                </c:pt>
                <c:pt idx="46978">
                  <c:v>1.102582659930724</c:v>
                </c:pt>
                <c:pt idx="46979">
                  <c:v>1.1032827823384905</c:v>
                </c:pt>
                <c:pt idx="46980">
                  <c:v>1.1034786654568489</c:v>
                </c:pt>
                <c:pt idx="46981">
                  <c:v>1.1026769830393368</c:v>
                </c:pt>
                <c:pt idx="46982">
                  <c:v>1.1058108186868969</c:v>
                </c:pt>
                <c:pt idx="46983">
                  <c:v>1.1022404336812406</c:v>
                </c:pt>
                <c:pt idx="46984">
                  <c:v>1.1024297639744829</c:v>
                </c:pt>
                <c:pt idx="46985">
                  <c:v>1.1044533630409255</c:v>
                </c:pt>
                <c:pt idx="46986">
                  <c:v>1.1034453458920643</c:v>
                </c:pt>
                <c:pt idx="46987">
                  <c:v>1.102876801278774</c:v>
                </c:pt>
                <c:pt idx="46988">
                  <c:v>1.1035372685572931</c:v>
                </c:pt>
                <c:pt idx="46989">
                  <c:v>1.1039477562966817</c:v>
                </c:pt>
                <c:pt idx="46990">
                  <c:v>1.1036300311732503</c:v>
                </c:pt>
                <c:pt idx="46991">
                  <c:v>1.1032334261423675</c:v>
                </c:pt>
                <c:pt idx="46992">
                  <c:v>1.1033643528130117</c:v>
                </c:pt>
                <c:pt idx="46993">
                  <c:v>1.1035218263036974</c:v>
                </c:pt>
                <c:pt idx="46994">
                  <c:v>1.1041005185061887</c:v>
                </c:pt>
                <c:pt idx="46995">
                  <c:v>1.1025550384806773</c:v>
                </c:pt>
                <c:pt idx="46996">
                  <c:v>1.1030222433293522</c:v>
                </c:pt>
                <c:pt idx="46997">
                  <c:v>1.1028990370613678</c:v>
                </c:pt>
                <c:pt idx="46998">
                  <c:v>1.1043736157783157</c:v>
                </c:pt>
                <c:pt idx="46999">
                  <c:v>1.1038121604892337</c:v>
                </c:pt>
                <c:pt idx="47000">
                  <c:v>1.1023573898607701</c:v>
                </c:pt>
                <c:pt idx="47001">
                  <c:v>1.1025884909970531</c:v>
                </c:pt>
                <c:pt idx="47002">
                  <c:v>1.1027306763046061</c:v>
                </c:pt>
                <c:pt idx="47003">
                  <c:v>1.1038645078376972</c:v>
                </c:pt>
                <c:pt idx="47004">
                  <c:v>1.1039008441761595</c:v>
                </c:pt>
                <c:pt idx="47005">
                  <c:v>1.1031857587595637</c:v>
                </c:pt>
                <c:pt idx="47006">
                  <c:v>1.1043414934396159</c:v>
                </c:pt>
                <c:pt idx="47007">
                  <c:v>1.102984189609677</c:v>
                </c:pt>
                <c:pt idx="47008">
                  <c:v>1.1022032459098108</c:v>
                </c:pt>
                <c:pt idx="47009">
                  <c:v>1.1033632104153477</c:v>
                </c:pt>
                <c:pt idx="47010">
                  <c:v>1.1027788983634785</c:v>
                </c:pt>
                <c:pt idx="47011">
                  <c:v>1.1018290815114038</c:v>
                </c:pt>
                <c:pt idx="47012">
                  <c:v>1.1046926123410472</c:v>
                </c:pt>
                <c:pt idx="47013">
                  <c:v>1.1031734119783905</c:v>
                </c:pt>
                <c:pt idx="47014">
                  <c:v>1.1042004808984716</c:v>
                </c:pt>
                <c:pt idx="47015">
                  <c:v>1.1042002990295932</c:v>
                </c:pt>
                <c:pt idx="47016">
                  <c:v>1.1045332661276663</c:v>
                </c:pt>
                <c:pt idx="47017">
                  <c:v>1.1025587896805396</c:v>
                </c:pt>
                <c:pt idx="47018">
                  <c:v>1.1038428161291769</c:v>
                </c:pt>
                <c:pt idx="47019">
                  <c:v>1.1039819380264697</c:v>
                </c:pt>
                <c:pt idx="47020">
                  <c:v>1.1030408862896908</c:v>
                </c:pt>
                <c:pt idx="47021">
                  <c:v>1.1030328214307701</c:v>
                </c:pt>
                <c:pt idx="47022">
                  <c:v>1.1037362115157419</c:v>
                </c:pt>
                <c:pt idx="47023">
                  <c:v>1.1039143771999886</c:v>
                </c:pt>
                <c:pt idx="47024">
                  <c:v>1.1021946452368316</c:v>
                </c:pt>
                <c:pt idx="47025">
                  <c:v>1.1040187384488609</c:v>
                </c:pt>
                <c:pt idx="47026">
                  <c:v>1.1038610953056756</c:v>
                </c:pt>
                <c:pt idx="47027">
                  <c:v>1.1027726804721161</c:v>
                </c:pt>
                <c:pt idx="47028">
                  <c:v>1.1030608790224488</c:v>
                </c:pt>
                <c:pt idx="47029">
                  <c:v>1.1029418905431896</c:v>
                </c:pt>
                <c:pt idx="47030">
                  <c:v>1.1036534784855674</c:v>
                </c:pt>
                <c:pt idx="47031">
                  <c:v>1.1024268251103853</c:v>
                </c:pt>
                <c:pt idx="47032">
                  <c:v>1.1041363929337107</c:v>
                </c:pt>
                <c:pt idx="47033">
                  <c:v>1.1039528127088447</c:v>
                </c:pt>
                <c:pt idx="47034">
                  <c:v>1.1027519780016457</c:v>
                </c:pt>
                <c:pt idx="47035">
                  <c:v>1.1020605563754176</c:v>
                </c:pt>
                <c:pt idx="47036">
                  <c:v>1.1034701280575416</c:v>
                </c:pt>
                <c:pt idx="47037">
                  <c:v>1.1035156692785231</c:v>
                </c:pt>
                <c:pt idx="47038">
                  <c:v>1.1039969453762697</c:v>
                </c:pt>
                <c:pt idx="47039">
                  <c:v>1.103436592309986</c:v>
                </c:pt>
                <c:pt idx="47040">
                  <c:v>1.1037528722083285</c:v>
                </c:pt>
                <c:pt idx="47041">
                  <c:v>1.1031980585342975</c:v>
                </c:pt>
                <c:pt idx="47042">
                  <c:v>1.1039709239162157</c:v>
                </c:pt>
                <c:pt idx="47043">
                  <c:v>1.1038060250861272</c:v>
                </c:pt>
                <c:pt idx="47044">
                  <c:v>1.1027725112669489</c:v>
                </c:pt>
                <c:pt idx="47045">
                  <c:v>1.1021893239571248</c:v>
                </c:pt>
                <c:pt idx="47046">
                  <c:v>1.1039565019015525</c:v>
                </c:pt>
                <c:pt idx="47047">
                  <c:v>1.1018402703650936</c:v>
                </c:pt>
                <c:pt idx="47048">
                  <c:v>1.1029920642537001</c:v>
                </c:pt>
                <c:pt idx="47049">
                  <c:v>1.1033176327068306</c:v>
                </c:pt>
                <c:pt idx="47050">
                  <c:v>1.1028886184611442</c:v>
                </c:pt>
                <c:pt idx="47051">
                  <c:v>1.1031235489477431</c:v>
                </c:pt>
                <c:pt idx="47052">
                  <c:v>1.1035924430877857</c:v>
                </c:pt>
                <c:pt idx="47053">
                  <c:v>1.1029479019521884</c:v>
                </c:pt>
                <c:pt idx="47054">
                  <c:v>1.1044317241687722</c:v>
                </c:pt>
                <c:pt idx="47055">
                  <c:v>1.1019377453179415</c:v>
                </c:pt>
                <c:pt idx="47056">
                  <c:v>1.1034687484829628</c:v>
                </c:pt>
                <c:pt idx="47057">
                  <c:v>1.1045200627668028</c:v>
                </c:pt>
                <c:pt idx="47058">
                  <c:v>1.1036580732047927</c:v>
                </c:pt>
                <c:pt idx="47059">
                  <c:v>1.1028584258666907</c:v>
                </c:pt>
                <c:pt idx="47060">
                  <c:v>1.1030295861152446</c:v>
                </c:pt>
                <c:pt idx="47061">
                  <c:v>1.1028064351145581</c:v>
                </c:pt>
                <c:pt idx="47062">
                  <c:v>1.1040333357252234</c:v>
                </c:pt>
                <c:pt idx="47063">
                  <c:v>1.1032409662081646</c:v>
                </c:pt>
                <c:pt idx="47064">
                  <c:v>1.103565107630041</c:v>
                </c:pt>
                <c:pt idx="47065">
                  <c:v>1.1035161779267169</c:v>
                </c:pt>
                <c:pt idx="47066">
                  <c:v>1.1033204571558852</c:v>
                </c:pt>
                <c:pt idx="47067">
                  <c:v>1.1041131333899838</c:v>
                </c:pt>
                <c:pt idx="47068">
                  <c:v>1.1040710744154247</c:v>
                </c:pt>
                <c:pt idx="47069">
                  <c:v>1.1033624593152629</c:v>
                </c:pt>
                <c:pt idx="47070">
                  <c:v>1.1031323658059091</c:v>
                </c:pt>
                <c:pt idx="47071">
                  <c:v>1.1031305584900106</c:v>
                </c:pt>
                <c:pt idx="47072">
                  <c:v>1.1021744819574719</c:v>
                </c:pt>
                <c:pt idx="47073">
                  <c:v>1.1044782840780945</c:v>
                </c:pt>
                <c:pt idx="47074">
                  <c:v>1.1028768032382761</c:v>
                </c:pt>
                <c:pt idx="47075">
                  <c:v>1.1023480735889428</c:v>
                </c:pt>
                <c:pt idx="47076">
                  <c:v>1.1030657232734733</c:v>
                </c:pt>
                <c:pt idx="47077">
                  <c:v>1.1030146902061908</c:v>
                </c:pt>
                <c:pt idx="47078">
                  <c:v>1.1026276859908306</c:v>
                </c:pt>
                <c:pt idx="47079">
                  <c:v>1.102738360298638</c:v>
                </c:pt>
                <c:pt idx="47080">
                  <c:v>1.1037782845578235</c:v>
                </c:pt>
                <c:pt idx="47081">
                  <c:v>1.1036028267486722</c:v>
                </c:pt>
                <c:pt idx="47082">
                  <c:v>1.1038310249316856</c:v>
                </c:pt>
                <c:pt idx="47083">
                  <c:v>1.1031426406917246</c:v>
                </c:pt>
                <c:pt idx="47084">
                  <c:v>1.1033062592203888</c:v>
                </c:pt>
                <c:pt idx="47085">
                  <c:v>1.1037269961793028</c:v>
                </c:pt>
                <c:pt idx="47086">
                  <c:v>1.1030647269492106</c:v>
                </c:pt>
                <c:pt idx="47087">
                  <c:v>1.1033457840480787</c:v>
                </c:pt>
                <c:pt idx="47088">
                  <c:v>1.1031689403450793</c:v>
                </c:pt>
                <c:pt idx="47089">
                  <c:v>1.1027263622550476</c:v>
                </c:pt>
                <c:pt idx="47090">
                  <c:v>1.1034433018803718</c:v>
                </c:pt>
                <c:pt idx="47091">
                  <c:v>1.1029761119176453</c:v>
                </c:pt>
                <c:pt idx="47092">
                  <c:v>1.1031887394223103</c:v>
                </c:pt>
                <c:pt idx="47093">
                  <c:v>1.1023227615410893</c:v>
                </c:pt>
                <c:pt idx="47094">
                  <c:v>1.1031830592446503</c:v>
                </c:pt>
                <c:pt idx="47095">
                  <c:v>1.1028257071712104</c:v>
                </c:pt>
                <c:pt idx="47096">
                  <c:v>1.1031046902079724</c:v>
                </c:pt>
                <c:pt idx="47097">
                  <c:v>1.103325924109027</c:v>
                </c:pt>
                <c:pt idx="47098">
                  <c:v>1.1021172373165931</c:v>
                </c:pt>
                <c:pt idx="47099">
                  <c:v>1.1042361572688792</c:v>
                </c:pt>
                <c:pt idx="47100">
                  <c:v>1.1031633132313818</c:v>
                </c:pt>
                <c:pt idx="47101">
                  <c:v>1.1041774883126225</c:v>
                </c:pt>
                <c:pt idx="47102">
                  <c:v>1.1041738584839966</c:v>
                </c:pt>
                <c:pt idx="47103">
                  <c:v>1.1037467780937282</c:v>
                </c:pt>
                <c:pt idx="47104">
                  <c:v>1.1033722754847859</c:v>
                </c:pt>
                <c:pt idx="47105">
                  <c:v>1.1023198010898385</c:v>
                </c:pt>
                <c:pt idx="47106">
                  <c:v>1.103183343445119</c:v>
                </c:pt>
                <c:pt idx="47107">
                  <c:v>1.1025433724952447</c:v>
                </c:pt>
                <c:pt idx="47108">
                  <c:v>1.1030819827853338</c:v>
                </c:pt>
                <c:pt idx="47109">
                  <c:v>1.1043984255823391</c:v>
                </c:pt>
                <c:pt idx="47110">
                  <c:v>1.1039167484073262</c:v>
                </c:pt>
                <c:pt idx="47111">
                  <c:v>1.1022021827333044</c:v>
                </c:pt>
                <c:pt idx="47112">
                  <c:v>1.1030126563015192</c:v>
                </c:pt>
                <c:pt idx="47113">
                  <c:v>1.1028299841833868</c:v>
                </c:pt>
                <c:pt idx="47114">
                  <c:v>1.1017363492791037</c:v>
                </c:pt>
                <c:pt idx="47115">
                  <c:v>1.1035006811460861</c:v>
                </c:pt>
                <c:pt idx="47116">
                  <c:v>1.1041207628750875</c:v>
                </c:pt>
                <c:pt idx="47117">
                  <c:v>1.1036155240138379</c:v>
                </c:pt>
                <c:pt idx="47118">
                  <c:v>1.103888108441075</c:v>
                </c:pt>
                <c:pt idx="47119">
                  <c:v>1.1037209033099293</c:v>
                </c:pt>
                <c:pt idx="47120">
                  <c:v>1.103272372154583</c:v>
                </c:pt>
                <c:pt idx="47121">
                  <c:v>1.1030871008905392</c:v>
                </c:pt>
                <c:pt idx="47122">
                  <c:v>1.1053223065118249</c:v>
                </c:pt>
                <c:pt idx="47123">
                  <c:v>1.1034472600100367</c:v>
                </c:pt>
                <c:pt idx="47124">
                  <c:v>1.1034864257873653</c:v>
                </c:pt>
                <c:pt idx="47125">
                  <c:v>1.1034834121498049</c:v>
                </c:pt>
                <c:pt idx="47126">
                  <c:v>1.1031339362966717</c:v>
                </c:pt>
                <c:pt idx="47127">
                  <c:v>1.1036215778644407</c:v>
                </c:pt>
                <c:pt idx="47128">
                  <c:v>1.1028832837819684</c:v>
                </c:pt>
                <c:pt idx="47129">
                  <c:v>1.1046185816666607</c:v>
                </c:pt>
                <c:pt idx="47130">
                  <c:v>1.1032378765040605</c:v>
                </c:pt>
                <c:pt idx="47131">
                  <c:v>1.1040477796475865</c:v>
                </c:pt>
                <c:pt idx="47132">
                  <c:v>1.1031121449265111</c:v>
                </c:pt>
                <c:pt idx="47133">
                  <c:v>1.1034626032449513</c:v>
                </c:pt>
                <c:pt idx="47134">
                  <c:v>1.1035210538215858</c:v>
                </c:pt>
                <c:pt idx="47135">
                  <c:v>1.1045570894179069</c:v>
                </c:pt>
                <c:pt idx="47136">
                  <c:v>1.1043005606628</c:v>
                </c:pt>
                <c:pt idx="47137">
                  <c:v>1.1036201518316502</c:v>
                </c:pt>
                <c:pt idx="47138">
                  <c:v>1.1030669566327369</c:v>
                </c:pt>
                <c:pt idx="47139">
                  <c:v>1.1028317569591413</c:v>
                </c:pt>
                <c:pt idx="47140">
                  <c:v>1.1030725090608611</c:v>
                </c:pt>
                <c:pt idx="47141">
                  <c:v>1.1028908032728453</c:v>
                </c:pt>
                <c:pt idx="47142">
                  <c:v>1.1025298537221331</c:v>
                </c:pt>
                <c:pt idx="47143">
                  <c:v>1.1027820504405035</c:v>
                </c:pt>
                <c:pt idx="47144">
                  <c:v>1.1023005934724124</c:v>
                </c:pt>
                <c:pt idx="47145">
                  <c:v>1.1033388054350608</c:v>
                </c:pt>
                <c:pt idx="47146">
                  <c:v>1.1038799343692693</c:v>
                </c:pt>
                <c:pt idx="47147">
                  <c:v>1.1037482716804117</c:v>
                </c:pt>
                <c:pt idx="47148">
                  <c:v>1.1038549404547606</c:v>
                </c:pt>
                <c:pt idx="47149">
                  <c:v>1.1044402097397754</c:v>
                </c:pt>
                <c:pt idx="47150">
                  <c:v>1.1035329469392949</c:v>
                </c:pt>
                <c:pt idx="47151">
                  <c:v>1.1022127872136318</c:v>
                </c:pt>
                <c:pt idx="47152">
                  <c:v>1.1020195329827864</c:v>
                </c:pt>
                <c:pt idx="47153">
                  <c:v>1.1026601070198818</c:v>
                </c:pt>
                <c:pt idx="47154">
                  <c:v>1.1029168019121998</c:v>
                </c:pt>
                <c:pt idx="47155">
                  <c:v>1.1028659544323212</c:v>
                </c:pt>
                <c:pt idx="47156">
                  <c:v>1.1033897060391207</c:v>
                </c:pt>
                <c:pt idx="47157">
                  <c:v>1.1027413442368814</c:v>
                </c:pt>
                <c:pt idx="47158">
                  <c:v>1.1025895691372101</c:v>
                </c:pt>
                <c:pt idx="47159">
                  <c:v>1.103709850395121</c:v>
                </c:pt>
                <c:pt idx="47160">
                  <c:v>1.1031430921077687</c:v>
                </c:pt>
                <c:pt idx="47161">
                  <c:v>1.1024611661677486</c:v>
                </c:pt>
                <c:pt idx="47162">
                  <c:v>1.1028634953831786</c:v>
                </c:pt>
                <c:pt idx="47163">
                  <c:v>1.1028998998050261</c:v>
                </c:pt>
                <c:pt idx="47164">
                  <c:v>1.1029421417140617</c:v>
                </c:pt>
                <c:pt idx="47165">
                  <c:v>1.1037513772609875</c:v>
                </c:pt>
                <c:pt idx="47166">
                  <c:v>1.1025946249604477</c:v>
                </c:pt>
                <c:pt idx="47167">
                  <c:v>1.1038354756967195</c:v>
                </c:pt>
                <c:pt idx="47168">
                  <c:v>1.1030283846385349</c:v>
                </c:pt>
                <c:pt idx="47169">
                  <c:v>1.1024888134424449</c:v>
                </c:pt>
                <c:pt idx="47170">
                  <c:v>1.1023967374283234</c:v>
                </c:pt>
                <c:pt idx="47171">
                  <c:v>1.1027863532019315</c:v>
                </c:pt>
                <c:pt idx="47172">
                  <c:v>1.1025689054486447</c:v>
                </c:pt>
                <c:pt idx="47173">
                  <c:v>1.1029774604191311</c:v>
                </c:pt>
                <c:pt idx="47174">
                  <c:v>1.1033200589645993</c:v>
                </c:pt>
                <c:pt idx="47175">
                  <c:v>1.103252304676235</c:v>
                </c:pt>
                <c:pt idx="47176">
                  <c:v>1.1033209901296672</c:v>
                </c:pt>
                <c:pt idx="47177">
                  <c:v>1.1034468460607112</c:v>
                </c:pt>
                <c:pt idx="47178">
                  <c:v>1.1034377883038933</c:v>
                </c:pt>
                <c:pt idx="47179">
                  <c:v>1.1031408296000935</c:v>
                </c:pt>
                <c:pt idx="47180">
                  <c:v>1.1038195458674855</c:v>
                </c:pt>
                <c:pt idx="47181">
                  <c:v>1.1021207259465278</c:v>
                </c:pt>
                <c:pt idx="47182">
                  <c:v>1.1036722409929742</c:v>
                </c:pt>
                <c:pt idx="47183">
                  <c:v>1.1038113304128114</c:v>
                </c:pt>
                <c:pt idx="47184">
                  <c:v>1.1040490244885384</c:v>
                </c:pt>
                <c:pt idx="47185">
                  <c:v>1.1042284325761345</c:v>
                </c:pt>
                <c:pt idx="47186">
                  <c:v>1.1027293772247233</c:v>
                </c:pt>
                <c:pt idx="47187">
                  <c:v>1.1050245576379516</c:v>
                </c:pt>
                <c:pt idx="47188">
                  <c:v>1.1036471800622787</c:v>
                </c:pt>
                <c:pt idx="47189">
                  <c:v>1.1042832638826838</c:v>
                </c:pt>
                <c:pt idx="47190">
                  <c:v>1.10416411040998</c:v>
                </c:pt>
                <c:pt idx="47191">
                  <c:v>1.1027157890461314</c:v>
                </c:pt>
                <c:pt idx="47192">
                  <c:v>1.1025505588788069</c:v>
                </c:pt>
                <c:pt idx="47193">
                  <c:v>1.1044534554225063</c:v>
                </c:pt>
                <c:pt idx="47194">
                  <c:v>1.1031164134039544</c:v>
                </c:pt>
                <c:pt idx="47195">
                  <c:v>1.1029543625976534</c:v>
                </c:pt>
                <c:pt idx="47196">
                  <c:v>1.1034249365918682</c:v>
                </c:pt>
                <c:pt idx="47197">
                  <c:v>1.1027804385038271</c:v>
                </c:pt>
                <c:pt idx="47198">
                  <c:v>1.104108353382691</c:v>
                </c:pt>
                <c:pt idx="47199">
                  <c:v>1.102217562766884</c:v>
                </c:pt>
                <c:pt idx="47200">
                  <c:v>1.1030775912936825</c:v>
                </c:pt>
                <c:pt idx="47201">
                  <c:v>1.1027402997389506</c:v>
                </c:pt>
                <c:pt idx="47202">
                  <c:v>1.1017854605490187</c:v>
                </c:pt>
                <c:pt idx="47203">
                  <c:v>1.103154962074822</c:v>
                </c:pt>
                <c:pt idx="47204">
                  <c:v>1.1031822620590612</c:v>
                </c:pt>
                <c:pt idx="47205">
                  <c:v>1.1033872679027135</c:v>
                </c:pt>
                <c:pt idx="47206">
                  <c:v>1.1041316359005708</c:v>
                </c:pt>
                <c:pt idx="47207">
                  <c:v>1.1041898149441807</c:v>
                </c:pt>
                <c:pt idx="47208">
                  <c:v>1.1034813059280424</c:v>
                </c:pt>
                <c:pt idx="47209">
                  <c:v>1.1021609190423896</c:v>
                </c:pt>
                <c:pt idx="47210">
                  <c:v>1.1033405021415037</c:v>
                </c:pt>
                <c:pt idx="47211">
                  <c:v>1.1027287430785573</c:v>
                </c:pt>
                <c:pt idx="47212">
                  <c:v>1.1030645499183109</c:v>
                </c:pt>
                <c:pt idx="47213">
                  <c:v>1.1031478007511224</c:v>
                </c:pt>
                <c:pt idx="47214">
                  <c:v>1.1035008679830978</c:v>
                </c:pt>
                <c:pt idx="47215">
                  <c:v>1.10282665572604</c:v>
                </c:pt>
                <c:pt idx="47216">
                  <c:v>1.1027899647140369</c:v>
                </c:pt>
                <c:pt idx="47217">
                  <c:v>1.1038690987335271</c:v>
                </c:pt>
                <c:pt idx="47218">
                  <c:v>1.1035893855056171</c:v>
                </c:pt>
                <c:pt idx="47219">
                  <c:v>1.1031804400786014</c:v>
                </c:pt>
                <c:pt idx="47220">
                  <c:v>1.1041573683523718</c:v>
                </c:pt>
                <c:pt idx="47221">
                  <c:v>1.1032902863293557</c:v>
                </c:pt>
                <c:pt idx="47222">
                  <c:v>1.1041233388707132</c:v>
                </c:pt>
                <c:pt idx="47223">
                  <c:v>1.102923896230781</c:v>
                </c:pt>
                <c:pt idx="47224">
                  <c:v>1.1034343589547466</c:v>
                </c:pt>
                <c:pt idx="47225">
                  <c:v>1.1030642285328267</c:v>
                </c:pt>
                <c:pt idx="47226">
                  <c:v>1.1033446722186704</c:v>
                </c:pt>
                <c:pt idx="47227">
                  <c:v>1.1030550673349699</c:v>
                </c:pt>
                <c:pt idx="47228">
                  <c:v>1.1044876281325695</c:v>
                </c:pt>
                <c:pt idx="47229">
                  <c:v>1.1022811755640929</c:v>
                </c:pt>
                <c:pt idx="47230">
                  <c:v>1.1044461716772698</c:v>
                </c:pt>
                <c:pt idx="47231">
                  <c:v>1.1037679051577254</c:v>
                </c:pt>
                <c:pt idx="47232">
                  <c:v>1.1036084580046119</c:v>
                </c:pt>
                <c:pt idx="47233">
                  <c:v>1.1050019707602525</c:v>
                </c:pt>
                <c:pt idx="47234">
                  <c:v>1.1040179079522854</c:v>
                </c:pt>
                <c:pt idx="47235">
                  <c:v>1.1028086249336044</c:v>
                </c:pt>
                <c:pt idx="47236">
                  <c:v>1.1033115257878008</c:v>
                </c:pt>
                <c:pt idx="47237">
                  <c:v>1.1033492118431285</c:v>
                </c:pt>
                <c:pt idx="47238">
                  <c:v>1.1037004313238694</c:v>
                </c:pt>
                <c:pt idx="47239">
                  <c:v>1.1032678287470985</c:v>
                </c:pt>
                <c:pt idx="47240">
                  <c:v>1.1024979602391762</c:v>
                </c:pt>
                <c:pt idx="47241">
                  <c:v>1.1028502035061853</c:v>
                </c:pt>
                <c:pt idx="47242">
                  <c:v>1.1029039481290122</c:v>
                </c:pt>
                <c:pt idx="47243">
                  <c:v>1.1038489199313366</c:v>
                </c:pt>
                <c:pt idx="47244">
                  <c:v>1.1031478390976579</c:v>
                </c:pt>
                <c:pt idx="47245">
                  <c:v>1.1025546128498593</c:v>
                </c:pt>
                <c:pt idx="47246">
                  <c:v>1.1039369734825311</c:v>
                </c:pt>
                <c:pt idx="47247">
                  <c:v>1.1028575461361592</c:v>
                </c:pt>
                <c:pt idx="47248">
                  <c:v>1.1037075530678224</c:v>
                </c:pt>
                <c:pt idx="47249">
                  <c:v>1.1025225501567897</c:v>
                </c:pt>
                <c:pt idx="47250">
                  <c:v>1.1035239568384789</c:v>
                </c:pt>
                <c:pt idx="47251">
                  <c:v>1.1032823877167199</c:v>
                </c:pt>
                <c:pt idx="47252">
                  <c:v>1.1036842770871083</c:v>
                </c:pt>
                <c:pt idx="47253">
                  <c:v>1.1024862296414815</c:v>
                </c:pt>
                <c:pt idx="47254">
                  <c:v>1.1035579799997461</c:v>
                </c:pt>
                <c:pt idx="47255">
                  <c:v>1.1031612993957791</c:v>
                </c:pt>
                <c:pt idx="47256">
                  <c:v>1.1030753450053723</c:v>
                </c:pt>
                <c:pt idx="47257">
                  <c:v>1.1047949109670003</c:v>
                </c:pt>
                <c:pt idx="47258">
                  <c:v>1.1033677512133617</c:v>
                </c:pt>
                <c:pt idx="47259">
                  <c:v>1.1043939884220708</c:v>
                </c:pt>
                <c:pt idx="47260">
                  <c:v>1.1030968653855107</c:v>
                </c:pt>
                <c:pt idx="47261">
                  <c:v>1.1030062350061458</c:v>
                </c:pt>
                <c:pt idx="47262">
                  <c:v>1.1039722685986815</c:v>
                </c:pt>
                <c:pt idx="47263">
                  <c:v>1.1029690306133157</c:v>
                </c:pt>
                <c:pt idx="47264">
                  <c:v>1.1036116690711493</c:v>
                </c:pt>
                <c:pt idx="47265">
                  <c:v>1.1032609496340795</c:v>
                </c:pt>
                <c:pt idx="47266">
                  <c:v>1.1025251211659139</c:v>
                </c:pt>
                <c:pt idx="47267">
                  <c:v>1.1030392336324177</c:v>
                </c:pt>
                <c:pt idx="47268">
                  <c:v>1.1024268251103853</c:v>
                </c:pt>
                <c:pt idx="47269">
                  <c:v>1.103782871916698</c:v>
                </c:pt>
                <c:pt idx="47270">
                  <c:v>1.1039300259539604</c:v>
                </c:pt>
                <c:pt idx="47271">
                  <c:v>1.1030800392440179</c:v>
                </c:pt>
                <c:pt idx="47272">
                  <c:v>1.1035593828477264</c:v>
                </c:pt>
                <c:pt idx="47273">
                  <c:v>1.1048944854384586</c:v>
                </c:pt>
                <c:pt idx="47274">
                  <c:v>1.102611909987314</c:v>
                </c:pt>
                <c:pt idx="47275">
                  <c:v>1.1033367016182667</c:v>
                </c:pt>
                <c:pt idx="47276">
                  <c:v>1.1035772695158033</c:v>
                </c:pt>
                <c:pt idx="47277">
                  <c:v>1.1033900977262461</c:v>
                </c:pt>
                <c:pt idx="47278">
                  <c:v>1.1024689737575126</c:v>
                </c:pt>
                <c:pt idx="47279">
                  <c:v>1.1026336046340015</c:v>
                </c:pt>
                <c:pt idx="47280">
                  <c:v>1.1038858092122401</c:v>
                </c:pt>
                <c:pt idx="47281">
                  <c:v>1.1033285763614229</c:v>
                </c:pt>
                <c:pt idx="47282">
                  <c:v>1.1025524193023253</c:v>
                </c:pt>
                <c:pt idx="47283">
                  <c:v>1.1032290318726301</c:v>
                </c:pt>
                <c:pt idx="47284">
                  <c:v>1.1035716329433629</c:v>
                </c:pt>
                <c:pt idx="47285">
                  <c:v>1.102837091212145</c:v>
                </c:pt>
                <c:pt idx="47286">
                  <c:v>1.1034828650624726</c:v>
                </c:pt>
                <c:pt idx="47287">
                  <c:v>1.1041725811489558</c:v>
                </c:pt>
                <c:pt idx="47288">
                  <c:v>1.1013641206710167</c:v>
                </c:pt>
                <c:pt idx="47289">
                  <c:v>1.1025455446746417</c:v>
                </c:pt>
                <c:pt idx="47290">
                  <c:v>1.1037809380844612</c:v>
                </c:pt>
                <c:pt idx="47291">
                  <c:v>1.1032005321575649</c:v>
                </c:pt>
                <c:pt idx="47292">
                  <c:v>1.1034474065308328</c:v>
                </c:pt>
                <c:pt idx="47293">
                  <c:v>1.1026611251668661</c:v>
                </c:pt>
                <c:pt idx="47294">
                  <c:v>1.1032132322436408</c:v>
                </c:pt>
                <c:pt idx="47295">
                  <c:v>1.1036580275946635</c:v>
                </c:pt>
                <c:pt idx="47296">
                  <c:v>1.1032340953513604</c:v>
                </c:pt>
                <c:pt idx="47297">
                  <c:v>1.1037649762333366</c:v>
                </c:pt>
                <c:pt idx="47298">
                  <c:v>1.1024522306790456</c:v>
                </c:pt>
                <c:pt idx="47299">
                  <c:v>1.1035277313619181</c:v>
                </c:pt>
                <c:pt idx="47300">
                  <c:v>1.1037421558129672</c:v>
                </c:pt>
                <c:pt idx="47301">
                  <c:v>1.10268713930299</c:v>
                </c:pt>
                <c:pt idx="47302">
                  <c:v>1.1025757467574326</c:v>
                </c:pt>
                <c:pt idx="47303">
                  <c:v>1.1036364261330149</c:v>
                </c:pt>
                <c:pt idx="47304">
                  <c:v>1.1034353332657572</c:v>
                </c:pt>
                <c:pt idx="47305">
                  <c:v>1.1039632579976884</c:v>
                </c:pt>
                <c:pt idx="47306">
                  <c:v>1.1026258333031642</c:v>
                </c:pt>
                <c:pt idx="47307">
                  <c:v>1.10289011100034</c:v>
                </c:pt>
                <c:pt idx="47308">
                  <c:v>1.1022602550048648</c:v>
                </c:pt>
                <c:pt idx="47309">
                  <c:v>1.1031876617480252</c:v>
                </c:pt>
                <c:pt idx="47310">
                  <c:v>1.1036098776978087</c:v>
                </c:pt>
                <c:pt idx="47311">
                  <c:v>1.103303379576245</c:v>
                </c:pt>
                <c:pt idx="47312">
                  <c:v>1.1011113184049097</c:v>
                </c:pt>
                <c:pt idx="47313">
                  <c:v>1.102572540551594</c:v>
                </c:pt>
                <c:pt idx="47314">
                  <c:v>1.1029124081577273</c:v>
                </c:pt>
                <c:pt idx="47315">
                  <c:v>1.1036186366254956</c:v>
                </c:pt>
                <c:pt idx="47316">
                  <c:v>1.1031433860349225</c:v>
                </c:pt>
                <c:pt idx="47317">
                  <c:v>1.1030623372313153</c:v>
                </c:pt>
                <c:pt idx="47318">
                  <c:v>1.1032621481744016</c:v>
                </c:pt>
                <c:pt idx="47319">
                  <c:v>1.1024606914713122</c:v>
                </c:pt>
                <c:pt idx="47320">
                  <c:v>1.1028547487452072</c:v>
                </c:pt>
                <c:pt idx="47321">
                  <c:v>1.1038027318460333</c:v>
                </c:pt>
                <c:pt idx="47322">
                  <c:v>1.1032613710181354</c:v>
                </c:pt>
                <c:pt idx="47323">
                  <c:v>1.1023091159791747</c:v>
                </c:pt>
                <c:pt idx="47324">
                  <c:v>1.1025302434151152</c:v>
                </c:pt>
                <c:pt idx="47325">
                  <c:v>1.1033866918652719</c:v>
                </c:pt>
                <c:pt idx="47326">
                  <c:v>1.1036856194837936</c:v>
                </c:pt>
                <c:pt idx="47327">
                  <c:v>1.1016191784344109</c:v>
                </c:pt>
                <c:pt idx="47328">
                  <c:v>1.1035132010683655</c:v>
                </c:pt>
                <c:pt idx="47329">
                  <c:v>1.1040040005120872</c:v>
                </c:pt>
                <c:pt idx="47330">
                  <c:v>1.1028552669650147</c:v>
                </c:pt>
                <c:pt idx="47331">
                  <c:v>1.102437882743631</c:v>
                </c:pt>
                <c:pt idx="47332">
                  <c:v>1.1031014241276424</c:v>
                </c:pt>
                <c:pt idx="47333">
                  <c:v>1.1040882175595017</c:v>
                </c:pt>
                <c:pt idx="47334">
                  <c:v>1.1024689941101251</c:v>
                </c:pt>
                <c:pt idx="47335">
                  <c:v>1.1025230730676068</c:v>
                </c:pt>
                <c:pt idx="47336">
                  <c:v>1.1031251036724941</c:v>
                </c:pt>
                <c:pt idx="47337">
                  <c:v>1.1029516502652239</c:v>
                </c:pt>
                <c:pt idx="47338">
                  <c:v>1.1034336590476974</c:v>
                </c:pt>
                <c:pt idx="47339">
                  <c:v>1.1041504132432893</c:v>
                </c:pt>
                <c:pt idx="47340">
                  <c:v>1.1033855483251394</c:v>
                </c:pt>
                <c:pt idx="47341">
                  <c:v>1.1031445954885535</c:v>
                </c:pt>
                <c:pt idx="47342">
                  <c:v>1.1036261714036717</c:v>
                </c:pt>
                <c:pt idx="47343">
                  <c:v>1.1036839510219782</c:v>
                </c:pt>
                <c:pt idx="47344">
                  <c:v>1.1031258881518886</c:v>
                </c:pt>
                <c:pt idx="47345">
                  <c:v>1.1015865470419615</c:v>
                </c:pt>
                <c:pt idx="47346">
                  <c:v>1.1044036592140807</c:v>
                </c:pt>
                <c:pt idx="47347">
                  <c:v>1.1026985298871717</c:v>
                </c:pt>
                <c:pt idx="47348">
                  <c:v>1.1043355084293227</c:v>
                </c:pt>
                <c:pt idx="47349">
                  <c:v>1.1038815721194144</c:v>
                </c:pt>
                <c:pt idx="47350">
                  <c:v>1.1032982290657642</c:v>
                </c:pt>
                <c:pt idx="47351">
                  <c:v>1.1037611733596582</c:v>
                </c:pt>
                <c:pt idx="47352">
                  <c:v>1.1034150934803562</c:v>
                </c:pt>
                <c:pt idx="47353">
                  <c:v>1.1025779662885371</c:v>
                </c:pt>
                <c:pt idx="47354">
                  <c:v>1.1025581794030708</c:v>
                </c:pt>
                <c:pt idx="47355">
                  <c:v>1.1036661380218435</c:v>
                </c:pt>
                <c:pt idx="47356">
                  <c:v>1.1033440855064356</c:v>
                </c:pt>
                <c:pt idx="47357">
                  <c:v>1.1031164134039542</c:v>
                </c:pt>
                <c:pt idx="47358">
                  <c:v>1.1032371353552159</c:v>
                </c:pt>
                <c:pt idx="47359">
                  <c:v>1.1037612852268184</c:v>
                </c:pt>
                <c:pt idx="47360">
                  <c:v>1.1038136935580434</c:v>
                </c:pt>
                <c:pt idx="47361">
                  <c:v>1.1039701172910228</c:v>
                </c:pt>
                <c:pt idx="47362">
                  <c:v>1.1021727232757981</c:v>
                </c:pt>
                <c:pt idx="47363">
                  <c:v>1.1025746777081591</c:v>
                </c:pt>
                <c:pt idx="47364">
                  <c:v>1.1027455901828926</c:v>
                </c:pt>
                <c:pt idx="47365">
                  <c:v>1.1025417516184846</c:v>
                </c:pt>
                <c:pt idx="47366">
                  <c:v>1.1027130529919715</c:v>
                </c:pt>
                <c:pt idx="47367">
                  <c:v>1.1032523934785785</c:v>
                </c:pt>
                <c:pt idx="47368">
                  <c:v>1.1025494312026001</c:v>
                </c:pt>
                <c:pt idx="47369">
                  <c:v>1.1033531826563112</c:v>
                </c:pt>
                <c:pt idx="47370">
                  <c:v>1.1028865919351738</c:v>
                </c:pt>
                <c:pt idx="47371">
                  <c:v>1.1031836530816295</c:v>
                </c:pt>
                <c:pt idx="47372">
                  <c:v>1.1042056001129179</c:v>
                </c:pt>
                <c:pt idx="47373">
                  <c:v>1.1025773634516067</c:v>
                </c:pt>
                <c:pt idx="47374">
                  <c:v>1.1026063717703847</c:v>
                </c:pt>
                <c:pt idx="47375">
                  <c:v>1.1026977784226144</c:v>
                </c:pt>
                <c:pt idx="47376">
                  <c:v>1.1030240860441554</c:v>
                </c:pt>
                <c:pt idx="47377">
                  <c:v>1.1030938992031658</c:v>
                </c:pt>
                <c:pt idx="47378">
                  <c:v>1.1022356515108624</c:v>
                </c:pt>
                <c:pt idx="47379">
                  <c:v>1.1026872530518492</c:v>
                </c:pt>
                <c:pt idx="47380">
                  <c:v>1.1037589097072276</c:v>
                </c:pt>
                <c:pt idx="47381">
                  <c:v>1.1033378472999726</c:v>
                </c:pt>
                <c:pt idx="47382">
                  <c:v>1.102665848445733</c:v>
                </c:pt>
                <c:pt idx="47383">
                  <c:v>1.1025779662885371</c:v>
                </c:pt>
                <c:pt idx="47384">
                  <c:v>1.1024315565708924</c:v>
                </c:pt>
                <c:pt idx="47385">
                  <c:v>1.1040720119857403</c:v>
                </c:pt>
                <c:pt idx="47386">
                  <c:v>1.1035148634126446</c:v>
                </c:pt>
                <c:pt idx="47387">
                  <c:v>1.1033673847779375</c:v>
                </c:pt>
                <c:pt idx="47388">
                  <c:v>1.1038553300967631</c:v>
                </c:pt>
                <c:pt idx="47389">
                  <c:v>1.1031727312302346</c:v>
                </c:pt>
                <c:pt idx="47390">
                  <c:v>1.1024665615812645</c:v>
                </c:pt>
                <c:pt idx="47391">
                  <c:v>1.1043603903333818</c:v>
                </c:pt>
                <c:pt idx="47392">
                  <c:v>1.1034338459162323</c:v>
                </c:pt>
                <c:pt idx="47393">
                  <c:v>1.1037593231607048</c:v>
                </c:pt>
                <c:pt idx="47394">
                  <c:v>1.1038935237337422</c:v>
                </c:pt>
                <c:pt idx="47395">
                  <c:v>1.1026925023228735</c:v>
                </c:pt>
                <c:pt idx="47396">
                  <c:v>1.1032827823384905</c:v>
                </c:pt>
                <c:pt idx="47397">
                  <c:v>1.1025427539401886</c:v>
                </c:pt>
                <c:pt idx="47398">
                  <c:v>1.102934129638472</c:v>
                </c:pt>
                <c:pt idx="47399">
                  <c:v>1.1037903348552101</c:v>
                </c:pt>
                <c:pt idx="47400">
                  <c:v>1.1034790744863356</c:v>
                </c:pt>
                <c:pt idx="47401">
                  <c:v>1.1031396086904772</c:v>
                </c:pt>
                <c:pt idx="47402">
                  <c:v>1.1028867845227599</c:v>
                </c:pt>
                <c:pt idx="47403">
                  <c:v>1.1024473507466663</c:v>
                </c:pt>
                <c:pt idx="47404">
                  <c:v>1.1035945492181909</c:v>
                </c:pt>
                <c:pt idx="47405">
                  <c:v>1.1028403786358656</c:v>
                </c:pt>
                <c:pt idx="47406">
                  <c:v>1.1043449842478552</c:v>
                </c:pt>
                <c:pt idx="47407">
                  <c:v>1.104388954749933</c:v>
                </c:pt>
                <c:pt idx="47408">
                  <c:v>1.1032103767756205</c:v>
                </c:pt>
                <c:pt idx="47409">
                  <c:v>1.1021186498050259</c:v>
                </c:pt>
                <c:pt idx="47410">
                  <c:v>1.1033834564191549</c:v>
                </c:pt>
                <c:pt idx="47411">
                  <c:v>1.1022954386557564</c:v>
                </c:pt>
                <c:pt idx="47412">
                  <c:v>1.1044625169041149</c:v>
                </c:pt>
                <c:pt idx="47413">
                  <c:v>1.1033170072222289</c:v>
                </c:pt>
                <c:pt idx="47414">
                  <c:v>1.1026097680125364</c:v>
                </c:pt>
                <c:pt idx="47415">
                  <c:v>1.1028990196483242</c:v>
                </c:pt>
                <c:pt idx="47416">
                  <c:v>1.1024207869609655</c:v>
                </c:pt>
                <c:pt idx="47417">
                  <c:v>1.1033259010418477</c:v>
                </c:pt>
                <c:pt idx="47418">
                  <c:v>1.103638906668563</c:v>
                </c:pt>
                <c:pt idx="47419">
                  <c:v>1.1040230586251634</c:v>
                </c:pt>
                <c:pt idx="47420">
                  <c:v>1.1031191883964735</c:v>
                </c:pt>
                <c:pt idx="47421">
                  <c:v>1.1040010096330168</c:v>
                </c:pt>
                <c:pt idx="47422">
                  <c:v>1.1029276864643842</c:v>
                </c:pt>
                <c:pt idx="47423">
                  <c:v>1.1045796986518637</c:v>
                </c:pt>
                <c:pt idx="47424">
                  <c:v>1.1028950047140023</c:v>
                </c:pt>
                <c:pt idx="47425">
                  <c:v>1.1031799807813496</c:v>
                </c:pt>
                <c:pt idx="47426">
                  <c:v>1.1031360183984078</c:v>
                </c:pt>
                <c:pt idx="47427">
                  <c:v>1.1029032535568846</c:v>
                </c:pt>
                <c:pt idx="47428">
                  <c:v>1.1018048242456522</c:v>
                </c:pt>
                <c:pt idx="47429">
                  <c:v>1.1044004215891605</c:v>
                </c:pt>
                <c:pt idx="47430">
                  <c:v>1.1043400267129664</c:v>
                </c:pt>
                <c:pt idx="47431">
                  <c:v>1.1035984614316274</c:v>
                </c:pt>
                <c:pt idx="47432">
                  <c:v>1.1028156986475126</c:v>
                </c:pt>
                <c:pt idx="47433">
                  <c:v>1.1043466587122273</c:v>
                </c:pt>
                <c:pt idx="47434">
                  <c:v>1.1025109861675608</c:v>
                </c:pt>
                <c:pt idx="47435">
                  <c:v>1.1020052437259662</c:v>
                </c:pt>
                <c:pt idx="47436">
                  <c:v>1.1033508996619705</c:v>
                </c:pt>
                <c:pt idx="47437">
                  <c:v>1.1028906340181042</c:v>
                </c:pt>
                <c:pt idx="47438">
                  <c:v>1.103466810179353</c:v>
                </c:pt>
                <c:pt idx="47439">
                  <c:v>1.103813319563681</c:v>
                </c:pt>
                <c:pt idx="47440">
                  <c:v>1.1029778582626713</c:v>
                </c:pt>
                <c:pt idx="47441">
                  <c:v>1.1027826072235718</c:v>
                </c:pt>
                <c:pt idx="47442">
                  <c:v>1.1033637962269938</c:v>
                </c:pt>
                <c:pt idx="47443">
                  <c:v>1.1032051531644393</c:v>
                </c:pt>
                <c:pt idx="47444">
                  <c:v>1.1039958586836787</c:v>
                </c:pt>
                <c:pt idx="47445">
                  <c:v>1.1036563731091542</c:v>
                </c:pt>
                <c:pt idx="47446">
                  <c:v>1.1037309645787048</c:v>
                </c:pt>
                <c:pt idx="47447">
                  <c:v>1.1038346897207676</c:v>
                </c:pt>
                <c:pt idx="47448">
                  <c:v>1.1023636845594453</c:v>
                </c:pt>
                <c:pt idx="47449">
                  <c:v>1.1043247983918443</c:v>
                </c:pt>
                <c:pt idx="47450">
                  <c:v>1.1045911475326482</c:v>
                </c:pt>
                <c:pt idx="47451">
                  <c:v>1.1029116413165643</c:v>
                </c:pt>
                <c:pt idx="47452">
                  <c:v>1.1024903252958955</c:v>
                </c:pt>
                <c:pt idx="47453">
                  <c:v>1.1030766052841137</c:v>
                </c:pt>
                <c:pt idx="47454">
                  <c:v>1.1032255792589913</c:v>
                </c:pt>
                <c:pt idx="47455">
                  <c:v>1.1026955565284455</c:v>
                </c:pt>
                <c:pt idx="47456">
                  <c:v>1.1036859327206767</c:v>
                </c:pt>
                <c:pt idx="47457">
                  <c:v>1.102526472604769</c:v>
                </c:pt>
                <c:pt idx="47458">
                  <c:v>1.10290700873076</c:v>
                </c:pt>
                <c:pt idx="47459">
                  <c:v>1.102744641746626</c:v>
                </c:pt>
                <c:pt idx="47460">
                  <c:v>1.1031314486366357</c:v>
                </c:pt>
                <c:pt idx="47461">
                  <c:v>1.102013955414116</c:v>
                </c:pt>
                <c:pt idx="47462">
                  <c:v>1.1034858878263905</c:v>
                </c:pt>
                <c:pt idx="47463">
                  <c:v>1.103896253436389</c:v>
                </c:pt>
                <c:pt idx="47464">
                  <c:v>1.1038588825844604</c:v>
                </c:pt>
                <c:pt idx="47465">
                  <c:v>1.1028910686453999</c:v>
                </c:pt>
                <c:pt idx="47466">
                  <c:v>1.1030923157663073</c:v>
                </c:pt>
                <c:pt idx="47467">
                  <c:v>1.1042492117348339</c:v>
                </c:pt>
                <c:pt idx="47468">
                  <c:v>1.1021007547918935</c:v>
                </c:pt>
                <c:pt idx="47469">
                  <c:v>1.103504105842197</c:v>
                </c:pt>
                <c:pt idx="47470">
                  <c:v>1.1037907239460674</c:v>
                </c:pt>
                <c:pt idx="47471">
                  <c:v>1.1030289811608822</c:v>
                </c:pt>
                <c:pt idx="47472">
                  <c:v>1.1022457349150792</c:v>
                </c:pt>
                <c:pt idx="47473">
                  <c:v>1.1030537639213069</c:v>
                </c:pt>
                <c:pt idx="47474">
                  <c:v>1.1020986706394098</c:v>
                </c:pt>
                <c:pt idx="47475">
                  <c:v>1.1030361254062837</c:v>
                </c:pt>
                <c:pt idx="47476">
                  <c:v>1.1036055362383672</c:v>
                </c:pt>
                <c:pt idx="47477">
                  <c:v>1.1036207651393066</c:v>
                </c:pt>
                <c:pt idx="47478">
                  <c:v>1.1033507303425196</c:v>
                </c:pt>
                <c:pt idx="47479">
                  <c:v>1.1039610476400046</c:v>
                </c:pt>
                <c:pt idx="47480">
                  <c:v>1.1020448018905138</c:v>
                </c:pt>
                <c:pt idx="47481">
                  <c:v>1.1020819044070076</c:v>
                </c:pt>
                <c:pt idx="47482">
                  <c:v>1.1040303282894028</c:v>
                </c:pt>
                <c:pt idx="47483">
                  <c:v>1.102975038396605</c:v>
                </c:pt>
                <c:pt idx="47484">
                  <c:v>1.1035316150110748</c:v>
                </c:pt>
                <c:pt idx="47485">
                  <c:v>1.1025251708741559</c:v>
                </c:pt>
                <c:pt idx="47486">
                  <c:v>1.1035580641998357</c:v>
                </c:pt>
                <c:pt idx="47487">
                  <c:v>1.1032386597647574</c:v>
                </c:pt>
                <c:pt idx="47488">
                  <c:v>1.1031347952294761</c:v>
                </c:pt>
                <c:pt idx="47489">
                  <c:v>1.1028298887230081</c:v>
                </c:pt>
                <c:pt idx="47490">
                  <c:v>1.1030221035888623</c:v>
                </c:pt>
                <c:pt idx="47491">
                  <c:v>1.103312090628616</c:v>
                </c:pt>
                <c:pt idx="47492">
                  <c:v>1.1035821328737587</c:v>
                </c:pt>
                <c:pt idx="47493">
                  <c:v>1.1011142390964348</c:v>
                </c:pt>
                <c:pt idx="47494">
                  <c:v>1.103488333707185</c:v>
                </c:pt>
                <c:pt idx="47495">
                  <c:v>1.1031146885565344</c:v>
                </c:pt>
                <c:pt idx="47496">
                  <c:v>1.1023068333404977</c:v>
                </c:pt>
                <c:pt idx="47497">
                  <c:v>1.1031083281627212</c:v>
                </c:pt>
                <c:pt idx="47498">
                  <c:v>1.1053013194572239</c:v>
                </c:pt>
                <c:pt idx="47499">
                  <c:v>1.1030759423871321</c:v>
                </c:pt>
                <c:pt idx="47500">
                  <c:v>1.1029507937997027</c:v>
                </c:pt>
                <c:pt idx="47501">
                  <c:v>1.1029836170931049</c:v>
                </c:pt>
                <c:pt idx="47502">
                  <c:v>1.10293523428117</c:v>
                </c:pt>
                <c:pt idx="47503">
                  <c:v>1.1038781107099023</c:v>
                </c:pt>
                <c:pt idx="47504">
                  <c:v>1.1027802156623325</c:v>
                </c:pt>
                <c:pt idx="47505">
                  <c:v>1.1027288167540439</c:v>
                </c:pt>
                <c:pt idx="47506">
                  <c:v>1.1028586072458852</c:v>
                </c:pt>
                <c:pt idx="47507">
                  <c:v>1.1027283513278452</c:v>
                </c:pt>
                <c:pt idx="47508">
                  <c:v>1.1044219467601251</c:v>
                </c:pt>
                <c:pt idx="47509">
                  <c:v>1.1028386342470282</c:v>
                </c:pt>
                <c:pt idx="47510">
                  <c:v>1.1020764650097248</c:v>
                </c:pt>
                <c:pt idx="47511">
                  <c:v>1.1032609496340795</c:v>
                </c:pt>
                <c:pt idx="47512">
                  <c:v>1.1038698906922373</c:v>
                </c:pt>
                <c:pt idx="47513">
                  <c:v>1.1031532229455538</c:v>
                </c:pt>
                <c:pt idx="47514">
                  <c:v>1.1029661268808073</c:v>
                </c:pt>
                <c:pt idx="47515">
                  <c:v>1.1042722305269888</c:v>
                </c:pt>
                <c:pt idx="47516">
                  <c:v>1.1038549238350472</c:v>
                </c:pt>
                <c:pt idx="47517">
                  <c:v>1.1031607258389589</c:v>
                </c:pt>
                <c:pt idx="47518">
                  <c:v>1.1031683740037712</c:v>
                </c:pt>
                <c:pt idx="47519">
                  <c:v>1.1035552429498157</c:v>
                </c:pt>
                <c:pt idx="47520">
                  <c:v>1.103403720911174</c:v>
                </c:pt>
                <c:pt idx="47521">
                  <c:v>1.1035272906886404</c:v>
                </c:pt>
                <c:pt idx="47522">
                  <c:v>1.1030448098757586</c:v>
                </c:pt>
                <c:pt idx="47523">
                  <c:v>1.1026148252513175</c:v>
                </c:pt>
                <c:pt idx="47524">
                  <c:v>1.103040611755854</c:v>
                </c:pt>
                <c:pt idx="47525">
                  <c:v>1.1038541277669753</c:v>
                </c:pt>
                <c:pt idx="47526">
                  <c:v>1.1023222324000725</c:v>
                </c:pt>
                <c:pt idx="47527">
                  <c:v>1.1032378496389217</c:v>
                </c:pt>
                <c:pt idx="47528">
                  <c:v>1.1033933161692591</c:v>
                </c:pt>
                <c:pt idx="47529">
                  <c:v>1.1032784151745096</c:v>
                </c:pt>
                <c:pt idx="47530">
                  <c:v>1.1031154298677006</c:v>
                </c:pt>
                <c:pt idx="47531">
                  <c:v>1.1031196423197189</c:v>
                </c:pt>
                <c:pt idx="47532">
                  <c:v>1.1036408583045461</c:v>
                </c:pt>
                <c:pt idx="47533">
                  <c:v>1.1031405230169276</c:v>
                </c:pt>
                <c:pt idx="47534">
                  <c:v>1.10375046996725</c:v>
                </c:pt>
                <c:pt idx="47535">
                  <c:v>1.1030589120096344</c:v>
                </c:pt>
                <c:pt idx="47536">
                  <c:v>1.102885905744823</c:v>
                </c:pt>
                <c:pt idx="47537">
                  <c:v>1.1025951839158901</c:v>
                </c:pt>
                <c:pt idx="47538">
                  <c:v>1.103502053772863</c:v>
                </c:pt>
                <c:pt idx="47539">
                  <c:v>1.1030605558189279</c:v>
                </c:pt>
                <c:pt idx="47540">
                  <c:v>1.1026843048371295</c:v>
                </c:pt>
                <c:pt idx="47541">
                  <c:v>1.1015241791882269</c:v>
                </c:pt>
                <c:pt idx="47542">
                  <c:v>1.1022343534230059</c:v>
                </c:pt>
                <c:pt idx="47543">
                  <c:v>1.1038935630029698</c:v>
                </c:pt>
                <c:pt idx="47544">
                  <c:v>1.1029916689779686</c:v>
                </c:pt>
                <c:pt idx="47545">
                  <c:v>1.1037436679861203</c:v>
                </c:pt>
                <c:pt idx="47546">
                  <c:v>1.1029694250395912</c:v>
                </c:pt>
                <c:pt idx="47547">
                  <c:v>1.1033995598145458</c:v>
                </c:pt>
                <c:pt idx="47548">
                  <c:v>1.1033810205838601</c:v>
                </c:pt>
                <c:pt idx="47549">
                  <c:v>1.1036200569680117</c:v>
                </c:pt>
                <c:pt idx="47550">
                  <c:v>1.1043331391883744</c:v>
                </c:pt>
                <c:pt idx="47551">
                  <c:v>1.1036463139327597</c:v>
                </c:pt>
                <c:pt idx="47552">
                  <c:v>1.1031342952267733</c:v>
                </c:pt>
                <c:pt idx="47553">
                  <c:v>1.103373458231576</c:v>
                </c:pt>
                <c:pt idx="47554">
                  <c:v>1.1028619246748592</c:v>
                </c:pt>
                <c:pt idx="47555">
                  <c:v>1.102900733146376</c:v>
                </c:pt>
                <c:pt idx="47556">
                  <c:v>1.1039554673595835</c:v>
                </c:pt>
                <c:pt idx="47557">
                  <c:v>1.1035541144859951</c:v>
                </c:pt>
                <c:pt idx="47558">
                  <c:v>1.1028317094564162</c:v>
                </c:pt>
                <c:pt idx="47559">
                  <c:v>1.1041526682215568</c:v>
                </c:pt>
                <c:pt idx="47560">
                  <c:v>1.1026941350032964</c:v>
                </c:pt>
                <c:pt idx="47561">
                  <c:v>1.1026841951219346</c:v>
                </c:pt>
                <c:pt idx="47562">
                  <c:v>1.1021360868536023</c:v>
                </c:pt>
                <c:pt idx="47563">
                  <c:v>1.1035946665654865</c:v>
                </c:pt>
                <c:pt idx="47564">
                  <c:v>1.1037501227910318</c:v>
                </c:pt>
                <c:pt idx="47565">
                  <c:v>1.1028795111873346</c:v>
                </c:pt>
                <c:pt idx="47566">
                  <c:v>1.1029356230673049</c:v>
                </c:pt>
                <c:pt idx="47567">
                  <c:v>1.1018875817418186</c:v>
                </c:pt>
                <c:pt idx="47568">
                  <c:v>1.1022926770150718</c:v>
                </c:pt>
                <c:pt idx="47569">
                  <c:v>1.1030230067244744</c:v>
                </c:pt>
                <c:pt idx="47570">
                  <c:v>1.1026520178764898</c:v>
                </c:pt>
                <c:pt idx="47571">
                  <c:v>1.1026560626766349</c:v>
                </c:pt>
                <c:pt idx="47572">
                  <c:v>1.1032617117868579</c:v>
                </c:pt>
                <c:pt idx="47573">
                  <c:v>1.103709662338507</c:v>
                </c:pt>
                <c:pt idx="47574">
                  <c:v>1.1034393440878905</c:v>
                </c:pt>
                <c:pt idx="47575">
                  <c:v>1.1029725140295286</c:v>
                </c:pt>
                <c:pt idx="47576">
                  <c:v>1.1042782841990244</c:v>
                </c:pt>
                <c:pt idx="47577">
                  <c:v>1.1032077373328137</c:v>
                </c:pt>
                <c:pt idx="47578">
                  <c:v>1.1033601749626389</c:v>
                </c:pt>
                <c:pt idx="47579">
                  <c:v>1.1033315696837271</c:v>
                </c:pt>
                <c:pt idx="47580">
                  <c:v>1.1032696804826712</c:v>
                </c:pt>
                <c:pt idx="47581">
                  <c:v>1.1032236508766562</c:v>
                </c:pt>
                <c:pt idx="47582">
                  <c:v>1.1038175459270183</c:v>
                </c:pt>
                <c:pt idx="47583">
                  <c:v>1.1036196182904874</c:v>
                </c:pt>
                <c:pt idx="47584">
                  <c:v>1.1031274844235375</c:v>
                </c:pt>
                <c:pt idx="47585">
                  <c:v>1.1037732302027778</c:v>
                </c:pt>
                <c:pt idx="47586">
                  <c:v>1.1027077382259534</c:v>
                </c:pt>
                <c:pt idx="47587">
                  <c:v>1.1035314387069943</c:v>
                </c:pt>
                <c:pt idx="47588">
                  <c:v>1.1035763230206259</c:v>
                </c:pt>
                <c:pt idx="47589">
                  <c:v>1.1026462094871399</c:v>
                </c:pt>
                <c:pt idx="47590">
                  <c:v>1.1030517499369745</c:v>
                </c:pt>
                <c:pt idx="47591">
                  <c:v>1.1030859615097008</c:v>
                </c:pt>
                <c:pt idx="47592">
                  <c:v>1.1030728370608509</c:v>
                </c:pt>
                <c:pt idx="47593">
                  <c:v>1.1043688769014557</c:v>
                </c:pt>
                <c:pt idx="47594">
                  <c:v>1.1036771605593023</c:v>
                </c:pt>
                <c:pt idx="47595">
                  <c:v>1.1047134632370761</c:v>
                </c:pt>
                <c:pt idx="47596">
                  <c:v>1.1024439113081814</c:v>
                </c:pt>
                <c:pt idx="47597">
                  <c:v>1.1027139560125097</c:v>
                </c:pt>
                <c:pt idx="47598">
                  <c:v>1.1038288683588686</c:v>
                </c:pt>
                <c:pt idx="47599">
                  <c:v>1.1026895225710098</c:v>
                </c:pt>
                <c:pt idx="47600">
                  <c:v>1.1020584511689659</c:v>
                </c:pt>
                <c:pt idx="47601">
                  <c:v>1.1030615087951368</c:v>
                </c:pt>
                <c:pt idx="47602">
                  <c:v>1.1031129205087253</c:v>
                </c:pt>
                <c:pt idx="47603">
                  <c:v>1.1038690393466339</c:v>
                </c:pt>
                <c:pt idx="47604">
                  <c:v>1.1027411059912828</c:v>
                </c:pt>
                <c:pt idx="47605">
                  <c:v>1.1020858587884821</c:v>
                </c:pt>
                <c:pt idx="47606">
                  <c:v>1.1023217457712935</c:v>
                </c:pt>
                <c:pt idx="47607">
                  <c:v>1.1038076028685897</c:v>
                </c:pt>
                <c:pt idx="47608">
                  <c:v>1.1037271828172048</c:v>
                </c:pt>
                <c:pt idx="47609">
                  <c:v>1.1043221385916313</c:v>
                </c:pt>
                <c:pt idx="47610">
                  <c:v>1.1031243913220949</c:v>
                </c:pt>
                <c:pt idx="47611">
                  <c:v>1.103809063236882</c:v>
                </c:pt>
                <c:pt idx="47612">
                  <c:v>1.1027284080042694</c:v>
                </c:pt>
                <c:pt idx="47613">
                  <c:v>1.1038195932760366</c:v>
                </c:pt>
                <c:pt idx="47614">
                  <c:v>1.1041878575915633</c:v>
                </c:pt>
                <c:pt idx="47615">
                  <c:v>1.1026663923482083</c:v>
                </c:pt>
                <c:pt idx="47616">
                  <c:v>1.1035016354084866</c:v>
                </c:pt>
                <c:pt idx="47617">
                  <c:v>1.1029325769952394</c:v>
                </c:pt>
                <c:pt idx="47618">
                  <c:v>1.1025945323033519</c:v>
                </c:pt>
                <c:pt idx="47619">
                  <c:v>1.1027499351921572</c:v>
                </c:pt>
                <c:pt idx="47620">
                  <c:v>1.1045560608030867</c:v>
                </c:pt>
                <c:pt idx="47621">
                  <c:v>1.103533554774945</c:v>
                </c:pt>
                <c:pt idx="47622">
                  <c:v>1.103669587967764</c:v>
                </c:pt>
                <c:pt idx="47623">
                  <c:v>1.1031161481726959</c:v>
                </c:pt>
                <c:pt idx="47624">
                  <c:v>1.1030165400991625</c:v>
                </c:pt>
                <c:pt idx="47625">
                  <c:v>1.1030464261533341</c:v>
                </c:pt>
                <c:pt idx="47626">
                  <c:v>1.1024078968651523</c:v>
                </c:pt>
                <c:pt idx="47627">
                  <c:v>1.1039530076281057</c:v>
                </c:pt>
                <c:pt idx="47628">
                  <c:v>1.1033202360125134</c:v>
                </c:pt>
                <c:pt idx="47629">
                  <c:v>1.1038798996464041</c:v>
                </c:pt>
                <c:pt idx="47630">
                  <c:v>1.1029390237455932</c:v>
                </c:pt>
                <c:pt idx="47631">
                  <c:v>1.1020296715376889</c:v>
                </c:pt>
                <c:pt idx="47632">
                  <c:v>1.1037045801308039</c:v>
                </c:pt>
                <c:pt idx="47633">
                  <c:v>1.1037761996083191</c:v>
                </c:pt>
                <c:pt idx="47634">
                  <c:v>1.1046397900278127</c:v>
                </c:pt>
                <c:pt idx="47635">
                  <c:v>1.1049732034552722</c:v>
                </c:pt>
                <c:pt idx="47636">
                  <c:v>1.1027841664755986</c:v>
                </c:pt>
                <c:pt idx="47637">
                  <c:v>1.1031400707210777</c:v>
                </c:pt>
                <c:pt idx="47638">
                  <c:v>1.1030017410138542</c:v>
                </c:pt>
                <c:pt idx="47639">
                  <c:v>1.1028901254400307</c:v>
                </c:pt>
                <c:pt idx="47640">
                  <c:v>1.1036852630981555</c:v>
                </c:pt>
                <c:pt idx="47641">
                  <c:v>1.1030274936516358</c:v>
                </c:pt>
                <c:pt idx="47642">
                  <c:v>1.1037044174084556</c:v>
                </c:pt>
                <c:pt idx="47643">
                  <c:v>1.1028221524691928</c:v>
                </c:pt>
                <c:pt idx="47644">
                  <c:v>1.1037830187879765</c:v>
                </c:pt>
                <c:pt idx="47645">
                  <c:v>1.1032472343734214</c:v>
                </c:pt>
                <c:pt idx="47646">
                  <c:v>1.102263375948292</c:v>
                </c:pt>
                <c:pt idx="47647">
                  <c:v>1.1036582237174659</c:v>
                </c:pt>
                <c:pt idx="47648">
                  <c:v>1.1038049745469531</c:v>
                </c:pt>
                <c:pt idx="47649">
                  <c:v>1.1026674271887082</c:v>
                </c:pt>
                <c:pt idx="47650">
                  <c:v>1.1032961862886861</c:v>
                </c:pt>
                <c:pt idx="47651">
                  <c:v>1.1031468217486644</c:v>
                </c:pt>
                <c:pt idx="47652">
                  <c:v>1.1032151716292595</c:v>
                </c:pt>
                <c:pt idx="47653">
                  <c:v>1.1026928132203457</c:v>
                </c:pt>
                <c:pt idx="47654">
                  <c:v>1.1026492040328819</c:v>
                </c:pt>
                <c:pt idx="47655">
                  <c:v>1.101765935656428</c:v>
                </c:pt>
                <c:pt idx="47656">
                  <c:v>1.1027947332392489</c:v>
                </c:pt>
                <c:pt idx="47657">
                  <c:v>1.1035130796893264</c:v>
                </c:pt>
                <c:pt idx="47658">
                  <c:v>1.1031836788613412</c:v>
                </c:pt>
                <c:pt idx="47659">
                  <c:v>1.1034107526225805</c:v>
                </c:pt>
                <c:pt idx="47660">
                  <c:v>1.1033590545803835</c:v>
                </c:pt>
                <c:pt idx="47661">
                  <c:v>1.1040154882610227</c:v>
                </c:pt>
                <c:pt idx="47662">
                  <c:v>1.1025871915298981</c:v>
                </c:pt>
                <c:pt idx="47663">
                  <c:v>1.1033088208503148</c:v>
                </c:pt>
                <c:pt idx="47664">
                  <c:v>1.1032828991234489</c:v>
                </c:pt>
                <c:pt idx="47665">
                  <c:v>1.1033327327677178</c:v>
                </c:pt>
                <c:pt idx="47666">
                  <c:v>1.1033327132526822</c:v>
                </c:pt>
                <c:pt idx="47667">
                  <c:v>1.1026699827731576</c:v>
                </c:pt>
                <c:pt idx="47668">
                  <c:v>1.1024340049891854</c:v>
                </c:pt>
                <c:pt idx="47669">
                  <c:v>1.1034963481013229</c:v>
                </c:pt>
                <c:pt idx="47670">
                  <c:v>1.103351079055489</c:v>
                </c:pt>
                <c:pt idx="47671">
                  <c:v>1.1028296853590416</c:v>
                </c:pt>
                <c:pt idx="47672">
                  <c:v>1.1028681311661739</c:v>
                </c:pt>
                <c:pt idx="47673">
                  <c:v>1.1023947223823785</c:v>
                </c:pt>
                <c:pt idx="47674">
                  <c:v>1.1025872806656514</c:v>
                </c:pt>
                <c:pt idx="47675">
                  <c:v>1.1027389522658619</c:v>
                </c:pt>
                <c:pt idx="47676">
                  <c:v>1.1032569387652411</c:v>
                </c:pt>
                <c:pt idx="47677">
                  <c:v>1.1035946665654865</c:v>
                </c:pt>
                <c:pt idx="47678">
                  <c:v>1.1034279877938147</c:v>
                </c:pt>
                <c:pt idx="47679">
                  <c:v>1.1024789294551522</c:v>
                </c:pt>
                <c:pt idx="47680">
                  <c:v>1.1037955878471621</c:v>
                </c:pt>
                <c:pt idx="47681">
                  <c:v>1.1027954906079163</c:v>
                </c:pt>
                <c:pt idx="47682">
                  <c:v>1.1039072141934188</c:v>
                </c:pt>
                <c:pt idx="47683">
                  <c:v>1.1043165059163429</c:v>
                </c:pt>
                <c:pt idx="47684">
                  <c:v>1.1043189125491064</c:v>
                </c:pt>
                <c:pt idx="47685">
                  <c:v>1.1032556444419457</c:v>
                </c:pt>
                <c:pt idx="47686">
                  <c:v>1.1019784171444085</c:v>
                </c:pt>
                <c:pt idx="47687">
                  <c:v>1.1028388209552873</c:v>
                </c:pt>
                <c:pt idx="47688">
                  <c:v>1.1022330553681123</c:v>
                </c:pt>
                <c:pt idx="47689">
                  <c:v>1.1028923925413583</c:v>
                </c:pt>
                <c:pt idx="47690">
                  <c:v>1.1032648876341677</c:v>
                </c:pt>
                <c:pt idx="47691">
                  <c:v>1.1019588224861123</c:v>
                </c:pt>
                <c:pt idx="47692">
                  <c:v>1.1048075651593086</c:v>
                </c:pt>
                <c:pt idx="47693">
                  <c:v>1.1027421511614615</c:v>
                </c:pt>
                <c:pt idx="47694">
                  <c:v>1.1034751698080478</c:v>
                </c:pt>
                <c:pt idx="47695">
                  <c:v>1.1027628036338448</c:v>
                </c:pt>
                <c:pt idx="47696">
                  <c:v>1.1036986200392966</c:v>
                </c:pt>
                <c:pt idx="47697">
                  <c:v>1.1018733583913927</c:v>
                </c:pt>
                <c:pt idx="47698">
                  <c:v>1.1039885257314779</c:v>
                </c:pt>
                <c:pt idx="47699">
                  <c:v>1.1041052900591251</c:v>
                </c:pt>
                <c:pt idx="47700">
                  <c:v>1.1028067827097214</c:v>
                </c:pt>
                <c:pt idx="47701">
                  <c:v>1.102330529712332</c:v>
                </c:pt>
                <c:pt idx="47702">
                  <c:v>1.1038004443965577</c:v>
                </c:pt>
                <c:pt idx="47703">
                  <c:v>1.1043894700725809</c:v>
                </c:pt>
                <c:pt idx="47704">
                  <c:v>1.1034355709121695</c:v>
                </c:pt>
                <c:pt idx="47705">
                  <c:v>1.1025216327369969</c:v>
                </c:pt>
                <c:pt idx="47706">
                  <c:v>1.1031437190906632</c:v>
                </c:pt>
                <c:pt idx="47707">
                  <c:v>1.1038618773606532</c:v>
                </c:pt>
                <c:pt idx="47708">
                  <c:v>1.1033715379646774</c:v>
                </c:pt>
                <c:pt idx="47709">
                  <c:v>1.1042217841356268</c:v>
                </c:pt>
                <c:pt idx="47710">
                  <c:v>1.1031410596577249</c:v>
                </c:pt>
                <c:pt idx="47711">
                  <c:v>1.1028609486322978</c:v>
                </c:pt>
                <c:pt idx="47712">
                  <c:v>1.1031888951543378</c:v>
                </c:pt>
                <c:pt idx="47713">
                  <c:v>1.1031326343911216</c:v>
                </c:pt>
                <c:pt idx="47714">
                  <c:v>1.103363595243702</c:v>
                </c:pt>
                <c:pt idx="47715">
                  <c:v>1.103304452023228</c:v>
                </c:pt>
                <c:pt idx="47716">
                  <c:v>1.1022709610305879</c:v>
                </c:pt>
                <c:pt idx="47717">
                  <c:v>1.1028961428612789</c:v>
                </c:pt>
                <c:pt idx="47718">
                  <c:v>1.1026231504230022</c:v>
                </c:pt>
                <c:pt idx="47719">
                  <c:v>1.1023225932054901</c:v>
                </c:pt>
                <c:pt idx="47720">
                  <c:v>1.1027422693056037</c:v>
                </c:pt>
                <c:pt idx="47721">
                  <c:v>1.1037711010675824</c:v>
                </c:pt>
                <c:pt idx="47722">
                  <c:v>1.1031997563484246</c:v>
                </c:pt>
                <c:pt idx="47723">
                  <c:v>1.1024333426331203</c:v>
                </c:pt>
                <c:pt idx="47724">
                  <c:v>1.1045960157288313</c:v>
                </c:pt>
                <c:pt idx="47725">
                  <c:v>1.1025566843088239</c:v>
                </c:pt>
                <c:pt idx="47726">
                  <c:v>1.1038592727771819</c:v>
                </c:pt>
                <c:pt idx="47727">
                  <c:v>1.1037780633728398</c:v>
                </c:pt>
                <c:pt idx="47728">
                  <c:v>1.1024390120029119</c:v>
                </c:pt>
                <c:pt idx="47729">
                  <c:v>1.103783476764433</c:v>
                </c:pt>
                <c:pt idx="47730">
                  <c:v>1.1041296566532623</c:v>
                </c:pt>
                <c:pt idx="47731">
                  <c:v>1.1023059452482165</c:v>
                </c:pt>
                <c:pt idx="47732">
                  <c:v>1.1034130151840877</c:v>
                </c:pt>
                <c:pt idx="47733">
                  <c:v>1.1026247461548493</c:v>
                </c:pt>
                <c:pt idx="47734">
                  <c:v>1.1028554407291538</c:v>
                </c:pt>
                <c:pt idx="47735">
                  <c:v>1.1025399237997444</c:v>
                </c:pt>
                <c:pt idx="47736">
                  <c:v>1.1017015917963906</c:v>
                </c:pt>
                <c:pt idx="47737">
                  <c:v>1.1035987678913588</c:v>
                </c:pt>
                <c:pt idx="47738">
                  <c:v>1.1034445453198145</c:v>
                </c:pt>
                <c:pt idx="47739">
                  <c:v>1.1035857019353594</c:v>
                </c:pt>
                <c:pt idx="47740">
                  <c:v>1.1019618211479656</c:v>
                </c:pt>
                <c:pt idx="47741">
                  <c:v>1.1031157129318327</c:v>
                </c:pt>
                <c:pt idx="47742">
                  <c:v>1.1032643209037312</c:v>
                </c:pt>
                <c:pt idx="47743">
                  <c:v>1.1039505689602145</c:v>
                </c:pt>
                <c:pt idx="47744">
                  <c:v>1.1033764702494193</c:v>
                </c:pt>
                <c:pt idx="47745">
                  <c:v>1.1010458408560484</c:v>
                </c:pt>
                <c:pt idx="47746">
                  <c:v>1.1034194793752963</c:v>
                </c:pt>
                <c:pt idx="47747">
                  <c:v>1.1035205906238965</c:v>
                </c:pt>
                <c:pt idx="47748">
                  <c:v>1.1033008716885444</c:v>
                </c:pt>
                <c:pt idx="47749">
                  <c:v>1.10446708931467</c:v>
                </c:pt>
                <c:pt idx="47750">
                  <c:v>1.1040148492451627</c:v>
                </c:pt>
                <c:pt idx="47751">
                  <c:v>1.1035750069376986</c:v>
                </c:pt>
                <c:pt idx="47752">
                  <c:v>1.1027667120475946</c:v>
                </c:pt>
                <c:pt idx="47753">
                  <c:v>1.1029937125921419</c:v>
                </c:pt>
                <c:pt idx="47754">
                  <c:v>1.103483717664409</c:v>
                </c:pt>
                <c:pt idx="47755">
                  <c:v>1.1035413150599511</c:v>
                </c:pt>
                <c:pt idx="47756">
                  <c:v>1.1034128951033111</c:v>
                </c:pt>
                <c:pt idx="47757">
                  <c:v>1.1032195431872203</c:v>
                </c:pt>
                <c:pt idx="47758">
                  <c:v>1.1028729649584503</c:v>
                </c:pt>
                <c:pt idx="47759">
                  <c:v>1.103340658156635</c:v>
                </c:pt>
                <c:pt idx="47760">
                  <c:v>1.1042138803355754</c:v>
                </c:pt>
                <c:pt idx="47761">
                  <c:v>1.1034052686759712</c:v>
                </c:pt>
                <c:pt idx="47762">
                  <c:v>1.1027423594691095</c:v>
                </c:pt>
                <c:pt idx="47763">
                  <c:v>1.1032298118544028</c:v>
                </c:pt>
                <c:pt idx="47764">
                  <c:v>1.102576832887876</c:v>
                </c:pt>
                <c:pt idx="47765">
                  <c:v>1.1036682704812546</c:v>
                </c:pt>
                <c:pt idx="47766">
                  <c:v>1.1031047821871012</c:v>
                </c:pt>
                <c:pt idx="47767">
                  <c:v>1.1043851271596572</c:v>
                </c:pt>
                <c:pt idx="47768">
                  <c:v>1.1031619209289454</c:v>
                </c:pt>
                <c:pt idx="47769">
                  <c:v>1.1033122646288016</c:v>
                </c:pt>
                <c:pt idx="47770">
                  <c:v>1.102744145527067</c:v>
                </c:pt>
                <c:pt idx="47771">
                  <c:v>1.1033618685482287</c:v>
                </c:pt>
                <c:pt idx="47772">
                  <c:v>1.1025554447529315</c:v>
                </c:pt>
                <c:pt idx="47773">
                  <c:v>1.1036529098535237</c:v>
                </c:pt>
                <c:pt idx="47774">
                  <c:v>1.1032012858664779</c:v>
                </c:pt>
                <c:pt idx="47775">
                  <c:v>1.1030979250356094</c:v>
                </c:pt>
                <c:pt idx="47776">
                  <c:v>1.1033719322675377</c:v>
                </c:pt>
                <c:pt idx="47777">
                  <c:v>1.1039441159173158</c:v>
                </c:pt>
                <c:pt idx="47778">
                  <c:v>1.1035096611049771</c:v>
                </c:pt>
                <c:pt idx="47779">
                  <c:v>1.1023895586510717</c:v>
                </c:pt>
                <c:pt idx="47780">
                  <c:v>1.1037103750180819</c:v>
                </c:pt>
                <c:pt idx="47781">
                  <c:v>1.1028492008339124</c:v>
                </c:pt>
                <c:pt idx="47782">
                  <c:v>1.1036882382082018</c:v>
                </c:pt>
                <c:pt idx="47783">
                  <c:v>1.1036629756059206</c:v>
                </c:pt>
                <c:pt idx="47784">
                  <c:v>1.1029123543661945</c:v>
                </c:pt>
                <c:pt idx="47785">
                  <c:v>1.1039397002229587</c:v>
                </c:pt>
                <c:pt idx="47786">
                  <c:v>1.1027461230994067</c:v>
                </c:pt>
                <c:pt idx="47787">
                  <c:v>1.1033425756236681</c:v>
                </c:pt>
                <c:pt idx="47788">
                  <c:v>1.1032549991069238</c:v>
                </c:pt>
                <c:pt idx="47789">
                  <c:v>1.1035586917914149</c:v>
                </c:pt>
                <c:pt idx="47790">
                  <c:v>1.1034882261505932</c:v>
                </c:pt>
                <c:pt idx="47791">
                  <c:v>1.1036806713720761</c:v>
                </c:pt>
                <c:pt idx="47792">
                  <c:v>1.1027002683189167</c:v>
                </c:pt>
                <c:pt idx="47793">
                  <c:v>1.1030895741277822</c:v>
                </c:pt>
                <c:pt idx="47794">
                  <c:v>1.1029938994028119</c:v>
                </c:pt>
                <c:pt idx="47795">
                  <c:v>1.1025136017963009</c:v>
                </c:pt>
                <c:pt idx="47796">
                  <c:v>1.1035505841108628</c:v>
                </c:pt>
                <c:pt idx="47797">
                  <c:v>1.104556960136265</c:v>
                </c:pt>
                <c:pt idx="47798">
                  <c:v>1.1044086870061935</c:v>
                </c:pt>
                <c:pt idx="47799">
                  <c:v>1.1031393188235639</c:v>
                </c:pt>
                <c:pt idx="47800">
                  <c:v>1.103678329809743</c:v>
                </c:pt>
                <c:pt idx="47801">
                  <c:v>1.1045801442595826</c:v>
                </c:pt>
                <c:pt idx="47802">
                  <c:v>1.1032988279599376</c:v>
                </c:pt>
                <c:pt idx="47803">
                  <c:v>1.1042812419674364</c:v>
                </c:pt>
                <c:pt idx="47804">
                  <c:v>1.1046283331368569</c:v>
                </c:pt>
                <c:pt idx="47805">
                  <c:v>1.1026929825764726</c:v>
                </c:pt>
                <c:pt idx="47806">
                  <c:v>1.1032038384308431</c:v>
                </c:pt>
                <c:pt idx="47807">
                  <c:v>1.102769386971161</c:v>
                </c:pt>
                <c:pt idx="47808">
                  <c:v>1.1037749474656364</c:v>
                </c:pt>
                <c:pt idx="47809">
                  <c:v>1.1040526179233572</c:v>
                </c:pt>
                <c:pt idx="47810">
                  <c:v>1.1033984696659083</c:v>
                </c:pt>
                <c:pt idx="47811">
                  <c:v>1.1029370382623613</c:v>
                </c:pt>
                <c:pt idx="47812">
                  <c:v>1.1027854718771331</c:v>
                </c:pt>
                <c:pt idx="47813">
                  <c:v>1.1040873704255756</c:v>
                </c:pt>
                <c:pt idx="47814">
                  <c:v>1.1028192941453738</c:v>
                </c:pt>
                <c:pt idx="47815">
                  <c:v>1.1030798876665957</c:v>
                </c:pt>
                <c:pt idx="47816">
                  <c:v>1.1033290957130688</c:v>
                </c:pt>
                <c:pt idx="47817">
                  <c:v>1.103785457696403</c:v>
                </c:pt>
                <c:pt idx="47818">
                  <c:v>1.1030874578450651</c:v>
                </c:pt>
                <c:pt idx="47819">
                  <c:v>1.1035893855056174</c:v>
                </c:pt>
                <c:pt idx="47820">
                  <c:v>1.1040001165928188</c:v>
                </c:pt>
                <c:pt idx="47821">
                  <c:v>1.1030432447724936</c:v>
                </c:pt>
                <c:pt idx="47822">
                  <c:v>1.103481239517337</c:v>
                </c:pt>
                <c:pt idx="47823">
                  <c:v>1.1025924346278546</c:v>
                </c:pt>
                <c:pt idx="47824">
                  <c:v>1.1036196139600014</c:v>
                </c:pt>
                <c:pt idx="47825">
                  <c:v>1.1032464737659029</c:v>
                </c:pt>
                <c:pt idx="47826">
                  <c:v>1.1036382026874676</c:v>
                </c:pt>
                <c:pt idx="47827">
                  <c:v>1.1030737424755732</c:v>
                </c:pt>
                <c:pt idx="47828">
                  <c:v>1.1029917447496236</c:v>
                </c:pt>
                <c:pt idx="47829">
                  <c:v>1.103077267962026</c:v>
                </c:pt>
                <c:pt idx="47830">
                  <c:v>1.103250513319193</c:v>
                </c:pt>
                <c:pt idx="47831">
                  <c:v>1.1034011156733188</c:v>
                </c:pt>
                <c:pt idx="47832">
                  <c:v>1.1032936943675338</c:v>
                </c:pt>
                <c:pt idx="47833">
                  <c:v>1.1037004492766096</c:v>
                </c:pt>
                <c:pt idx="47834">
                  <c:v>1.1038695291735612</c:v>
                </c:pt>
                <c:pt idx="47835">
                  <c:v>1.104576537201496</c:v>
                </c:pt>
                <c:pt idx="47836">
                  <c:v>1.102782758730479</c:v>
                </c:pt>
                <c:pt idx="47837">
                  <c:v>1.1029425812199163</c:v>
                </c:pt>
                <c:pt idx="47838">
                  <c:v>1.1037194258598919</c:v>
                </c:pt>
                <c:pt idx="47839">
                  <c:v>1.103160894225752</c:v>
                </c:pt>
                <c:pt idx="47840">
                  <c:v>1.1025324097379079</c:v>
                </c:pt>
                <c:pt idx="47841">
                  <c:v>1.1042569829522644</c:v>
                </c:pt>
                <c:pt idx="47842">
                  <c:v>1.1029859075305293</c:v>
                </c:pt>
                <c:pt idx="47843">
                  <c:v>1.1031321751527776</c:v>
                </c:pt>
                <c:pt idx="47844">
                  <c:v>1.1033753558081376</c:v>
                </c:pt>
                <c:pt idx="47845">
                  <c:v>1.1027539267104383</c:v>
                </c:pt>
                <c:pt idx="47846">
                  <c:v>1.1030555439308036</c:v>
                </c:pt>
                <c:pt idx="47847">
                  <c:v>1.1023948899618368</c:v>
                </c:pt>
                <c:pt idx="47848">
                  <c:v>1.1025733578666572</c:v>
                </c:pt>
                <c:pt idx="47849">
                  <c:v>1.1030584735647098</c:v>
                </c:pt>
                <c:pt idx="47850">
                  <c:v>1.1030294082140224</c:v>
                </c:pt>
                <c:pt idx="47851">
                  <c:v>1.1032368345040982</c:v>
                </c:pt>
                <c:pt idx="47852">
                  <c:v>1.1044427768384553</c:v>
                </c:pt>
                <c:pt idx="47853">
                  <c:v>1.1034321888636751</c:v>
                </c:pt>
                <c:pt idx="47854">
                  <c:v>1.1036971611356543</c:v>
                </c:pt>
                <c:pt idx="47855">
                  <c:v>1.1036981382674598</c:v>
                </c:pt>
                <c:pt idx="47856">
                  <c:v>1.1025775979549859</c:v>
                </c:pt>
                <c:pt idx="47857">
                  <c:v>1.1026280759961655</c:v>
                </c:pt>
                <c:pt idx="47858">
                  <c:v>1.1024204602506564</c:v>
                </c:pt>
                <c:pt idx="47859">
                  <c:v>1.1025697892360078</c:v>
                </c:pt>
                <c:pt idx="47860">
                  <c:v>1.1024072859313305</c:v>
                </c:pt>
                <c:pt idx="47861">
                  <c:v>1.1027332500651275</c:v>
                </c:pt>
                <c:pt idx="47862">
                  <c:v>1.1041826210830075</c:v>
                </c:pt>
                <c:pt idx="47863">
                  <c:v>1.1023416351778748</c:v>
                </c:pt>
                <c:pt idx="47864">
                  <c:v>1.102584345849311</c:v>
                </c:pt>
                <c:pt idx="47865">
                  <c:v>1.1036404985249468</c:v>
                </c:pt>
                <c:pt idx="47866">
                  <c:v>1.1042141349639401</c:v>
                </c:pt>
                <c:pt idx="47867">
                  <c:v>1.1035659270915716</c:v>
                </c:pt>
                <c:pt idx="47868">
                  <c:v>1.1035776742338939</c:v>
                </c:pt>
                <c:pt idx="47869">
                  <c:v>1.102263811300588</c:v>
                </c:pt>
                <c:pt idx="47870">
                  <c:v>1.1040416344868782</c:v>
                </c:pt>
                <c:pt idx="47871">
                  <c:v>1.1033848100635233</c:v>
                </c:pt>
                <c:pt idx="47872">
                  <c:v>1.1032452528577681</c:v>
                </c:pt>
                <c:pt idx="47873">
                  <c:v>1.1030983258745262</c:v>
                </c:pt>
                <c:pt idx="47874">
                  <c:v>1.1023989616374055</c:v>
                </c:pt>
                <c:pt idx="47875">
                  <c:v>1.103365855038803</c:v>
                </c:pt>
                <c:pt idx="47876">
                  <c:v>1.1021781893282774</c:v>
                </c:pt>
                <c:pt idx="47877">
                  <c:v>1.1030134777766878</c:v>
                </c:pt>
                <c:pt idx="47878">
                  <c:v>1.101788877938594</c:v>
                </c:pt>
                <c:pt idx="47879">
                  <c:v>1.1024411462520463</c:v>
                </c:pt>
                <c:pt idx="47880">
                  <c:v>1.1025139578245184</c:v>
                </c:pt>
                <c:pt idx="47881">
                  <c:v>1.1038765254724059</c:v>
                </c:pt>
                <c:pt idx="47882">
                  <c:v>1.1033565794195719</c:v>
                </c:pt>
                <c:pt idx="47883">
                  <c:v>1.1037858189230616</c:v>
                </c:pt>
                <c:pt idx="47884">
                  <c:v>1.103489189761041</c:v>
                </c:pt>
                <c:pt idx="47885">
                  <c:v>1.1045568149414369</c:v>
                </c:pt>
                <c:pt idx="47886">
                  <c:v>1.1033581088830942</c:v>
                </c:pt>
                <c:pt idx="47887">
                  <c:v>1.1027947332392489</c:v>
                </c:pt>
                <c:pt idx="47888">
                  <c:v>1.1027725629029106</c:v>
                </c:pt>
                <c:pt idx="47889">
                  <c:v>1.1030034804425219</c:v>
                </c:pt>
                <c:pt idx="47890">
                  <c:v>1.1032400654980401</c:v>
                </c:pt>
                <c:pt idx="47891">
                  <c:v>1.1026864251431758</c:v>
                </c:pt>
                <c:pt idx="47892">
                  <c:v>1.1029722361120025</c:v>
                </c:pt>
                <c:pt idx="47893">
                  <c:v>1.1045779933865045</c:v>
                </c:pt>
                <c:pt idx="47894">
                  <c:v>1.1024916266338731</c:v>
                </c:pt>
                <c:pt idx="47895">
                  <c:v>1.1018784423396628</c:v>
                </c:pt>
                <c:pt idx="47896">
                  <c:v>1.1033861493866215</c:v>
                </c:pt>
                <c:pt idx="47897">
                  <c:v>1.1048168151352351</c:v>
                </c:pt>
                <c:pt idx="47898">
                  <c:v>1.1027399707069625</c:v>
                </c:pt>
                <c:pt idx="47899">
                  <c:v>1.103048636417143</c:v>
                </c:pt>
                <c:pt idx="47900">
                  <c:v>1.1037019392610963</c:v>
                </c:pt>
                <c:pt idx="47901">
                  <c:v>1.1028106287241408</c:v>
                </c:pt>
                <c:pt idx="47902">
                  <c:v>1.1036606875696162</c:v>
                </c:pt>
                <c:pt idx="47903">
                  <c:v>1.1029576960929468</c:v>
                </c:pt>
                <c:pt idx="47904">
                  <c:v>1.103985068911413</c:v>
                </c:pt>
                <c:pt idx="47905">
                  <c:v>1.1035539275875654</c:v>
                </c:pt>
                <c:pt idx="47906">
                  <c:v>1.1032150832017418</c:v>
                </c:pt>
                <c:pt idx="47907">
                  <c:v>1.1022434922971258</c:v>
                </c:pt>
                <c:pt idx="47908">
                  <c:v>1.1032783410374059</c:v>
                </c:pt>
                <c:pt idx="47909">
                  <c:v>1.1031439059195884</c:v>
                </c:pt>
                <c:pt idx="47910">
                  <c:v>1.1035447667918368</c:v>
                </c:pt>
                <c:pt idx="47911">
                  <c:v>1.1040396267828239</c:v>
                </c:pt>
                <c:pt idx="47912">
                  <c:v>1.1027606375270367</c:v>
                </c:pt>
                <c:pt idx="47913">
                  <c:v>1.1031874416205911</c:v>
                </c:pt>
                <c:pt idx="47914">
                  <c:v>1.1018733651806487</c:v>
                </c:pt>
                <c:pt idx="47915">
                  <c:v>1.1042078374410473</c:v>
                </c:pt>
                <c:pt idx="47916">
                  <c:v>1.1027707329863417</c:v>
                </c:pt>
                <c:pt idx="47917">
                  <c:v>1.1018862346072769</c:v>
                </c:pt>
                <c:pt idx="47918">
                  <c:v>1.1034367156711282</c:v>
                </c:pt>
                <c:pt idx="47919">
                  <c:v>1.1043122031487811</c:v>
                </c:pt>
                <c:pt idx="47920">
                  <c:v>1.1027292646665381</c:v>
                </c:pt>
                <c:pt idx="47921">
                  <c:v>1.1021573075555706</c:v>
                </c:pt>
                <c:pt idx="47922">
                  <c:v>1.1023551543659844</c:v>
                </c:pt>
                <c:pt idx="47923">
                  <c:v>1.1030358807465779</c:v>
                </c:pt>
                <c:pt idx="47924">
                  <c:v>1.1027425973169318</c:v>
                </c:pt>
                <c:pt idx="47925">
                  <c:v>1.1050269032010251</c:v>
                </c:pt>
                <c:pt idx="47926">
                  <c:v>1.1037247160160939</c:v>
                </c:pt>
                <c:pt idx="47927">
                  <c:v>1.1020887775734565</c:v>
                </c:pt>
                <c:pt idx="47928">
                  <c:v>1.1036590056817699</c:v>
                </c:pt>
                <c:pt idx="47929">
                  <c:v>1.1030565206004184</c:v>
                </c:pt>
                <c:pt idx="47930">
                  <c:v>1.103119561903243</c:v>
                </c:pt>
                <c:pt idx="47931">
                  <c:v>1.1029063238923358</c:v>
                </c:pt>
                <c:pt idx="47932">
                  <c:v>1.1035664578129423</c:v>
                </c:pt>
                <c:pt idx="47933">
                  <c:v>1.1043301537218801</c:v>
                </c:pt>
                <c:pt idx="47934">
                  <c:v>1.1032134200460388</c:v>
                </c:pt>
                <c:pt idx="47935">
                  <c:v>1.1029148165452294</c:v>
                </c:pt>
                <c:pt idx="47936">
                  <c:v>1.1020950890997674</c:v>
                </c:pt>
                <c:pt idx="47937">
                  <c:v>1.1026250554196806</c:v>
                </c:pt>
                <c:pt idx="47938">
                  <c:v>1.1035777350753571</c:v>
                </c:pt>
                <c:pt idx="47939">
                  <c:v>1.103183492023275</c:v>
                </c:pt>
                <c:pt idx="47940">
                  <c:v>1.1031761017845558</c:v>
                </c:pt>
                <c:pt idx="47941">
                  <c:v>1.1029598576698221</c:v>
                </c:pt>
                <c:pt idx="47942">
                  <c:v>1.1020500719237323</c:v>
                </c:pt>
                <c:pt idx="47943">
                  <c:v>1.1031274434607423</c:v>
                </c:pt>
                <c:pt idx="47944">
                  <c:v>1.1031935474149126</c:v>
                </c:pt>
                <c:pt idx="47945">
                  <c:v>1.1026288139852958</c:v>
                </c:pt>
                <c:pt idx="47946">
                  <c:v>1.1036038829975994</c:v>
                </c:pt>
                <c:pt idx="47947">
                  <c:v>1.1040971882499773</c:v>
                </c:pt>
                <c:pt idx="47948">
                  <c:v>1.1031592286180376</c:v>
                </c:pt>
                <c:pt idx="47949">
                  <c:v>1.1020688497265927</c:v>
                </c:pt>
                <c:pt idx="47950">
                  <c:v>1.1030588058330693</c:v>
                </c:pt>
                <c:pt idx="47951">
                  <c:v>1.1035545360544052</c:v>
                </c:pt>
                <c:pt idx="47952">
                  <c:v>1.1044957369749182</c:v>
                </c:pt>
                <c:pt idx="47953">
                  <c:v>1.1017005228967445</c:v>
                </c:pt>
                <c:pt idx="47954">
                  <c:v>1.1028499318751839</c:v>
                </c:pt>
                <c:pt idx="47955">
                  <c:v>1.102407943902771</c:v>
                </c:pt>
                <c:pt idx="47956">
                  <c:v>1.1021882735595023</c:v>
                </c:pt>
                <c:pt idx="47957">
                  <c:v>1.1027922365523239</c:v>
                </c:pt>
                <c:pt idx="47958">
                  <c:v>1.1028834575427273</c:v>
                </c:pt>
                <c:pt idx="47959">
                  <c:v>1.1022319266354488</c:v>
                </c:pt>
                <c:pt idx="47960">
                  <c:v>1.1035694476082727</c:v>
                </c:pt>
                <c:pt idx="47961">
                  <c:v>1.1035051877265871</c:v>
                </c:pt>
                <c:pt idx="47962">
                  <c:v>1.1029245473491365</c:v>
                </c:pt>
                <c:pt idx="47963">
                  <c:v>1.1022688013396578</c:v>
                </c:pt>
                <c:pt idx="47964">
                  <c:v>1.105004650815737</c:v>
                </c:pt>
                <c:pt idx="47965">
                  <c:v>1.1037633469428281</c:v>
                </c:pt>
                <c:pt idx="47966">
                  <c:v>1.1033734311704979</c:v>
                </c:pt>
                <c:pt idx="47967">
                  <c:v>1.1031646746973418</c:v>
                </c:pt>
                <c:pt idx="47968">
                  <c:v>1.1049020723291487</c:v>
                </c:pt>
                <c:pt idx="47969">
                  <c:v>1.1037718944965642</c:v>
                </c:pt>
                <c:pt idx="47970">
                  <c:v>1.1021126605483451</c:v>
                </c:pt>
                <c:pt idx="47971">
                  <c:v>1.1031695613929999</c:v>
                </c:pt>
                <c:pt idx="47972">
                  <c:v>1.1035149391137919</c:v>
                </c:pt>
                <c:pt idx="47973">
                  <c:v>1.1026989131277602</c:v>
                </c:pt>
                <c:pt idx="47974">
                  <c:v>1.103702108677705</c:v>
                </c:pt>
                <c:pt idx="47975">
                  <c:v>1.1028838949788577</c:v>
                </c:pt>
                <c:pt idx="47976">
                  <c:v>1.1040429795412086</c:v>
                </c:pt>
                <c:pt idx="47977">
                  <c:v>1.1037911796947069</c:v>
                </c:pt>
                <c:pt idx="47978">
                  <c:v>1.1029805512129269</c:v>
                </c:pt>
                <c:pt idx="47979">
                  <c:v>1.103099217045787</c:v>
                </c:pt>
                <c:pt idx="47980">
                  <c:v>1.1027487024111513</c:v>
                </c:pt>
                <c:pt idx="47981">
                  <c:v>1.1024751779653126</c:v>
                </c:pt>
                <c:pt idx="47982">
                  <c:v>1.102942591741658</c:v>
                </c:pt>
                <c:pt idx="47983">
                  <c:v>1.1036303029902621</c:v>
                </c:pt>
                <c:pt idx="47984">
                  <c:v>1.103105817278665</c:v>
                </c:pt>
                <c:pt idx="47985">
                  <c:v>1.1048562561996529</c:v>
                </c:pt>
                <c:pt idx="47986">
                  <c:v>1.1042476328149804</c:v>
                </c:pt>
                <c:pt idx="47987">
                  <c:v>1.1019812151229251</c:v>
                </c:pt>
                <c:pt idx="47988">
                  <c:v>1.1039495403805548</c:v>
                </c:pt>
                <c:pt idx="47989">
                  <c:v>1.1025985191913927</c:v>
                </c:pt>
                <c:pt idx="47990">
                  <c:v>1.1035834657218249</c:v>
                </c:pt>
                <c:pt idx="47991">
                  <c:v>1.1034478612896863</c:v>
                </c:pt>
                <c:pt idx="47992">
                  <c:v>1.1043628341182852</c:v>
                </c:pt>
                <c:pt idx="47993">
                  <c:v>1.1039876429591839</c:v>
                </c:pt>
                <c:pt idx="47994">
                  <c:v>1.1035258859176453</c:v>
                </c:pt>
                <c:pt idx="47995">
                  <c:v>1.1019297410180133</c:v>
                </c:pt>
                <c:pt idx="47996">
                  <c:v>1.1039247697680297</c:v>
                </c:pt>
                <c:pt idx="47997">
                  <c:v>1.1039503995133484</c:v>
                </c:pt>
                <c:pt idx="47998">
                  <c:v>1.1017283665705879</c:v>
                </c:pt>
                <c:pt idx="47999">
                  <c:v>1.1033300371950789</c:v>
                </c:pt>
                <c:pt idx="48000">
                  <c:v>1.1030156432334461</c:v>
                </c:pt>
                <c:pt idx="48001">
                  <c:v>1.1037814667675834</c:v>
                </c:pt>
                <c:pt idx="48002">
                  <c:v>1.1027447608310195</c:v>
                </c:pt>
                <c:pt idx="48003">
                  <c:v>1.1036448357699251</c:v>
                </c:pt>
                <c:pt idx="48004">
                  <c:v>1.1050757630205406</c:v>
                </c:pt>
                <c:pt idx="48005">
                  <c:v>1.1040605459691177</c:v>
                </c:pt>
                <c:pt idx="48006">
                  <c:v>1.1023542283255514</c:v>
                </c:pt>
                <c:pt idx="48007">
                  <c:v>1.1032785104756013</c:v>
                </c:pt>
                <c:pt idx="48008">
                  <c:v>1.1030069610690005</c:v>
                </c:pt>
                <c:pt idx="48009">
                  <c:v>1.1036164467184257</c:v>
                </c:pt>
                <c:pt idx="48010">
                  <c:v>1.1033002904938871</c:v>
                </c:pt>
                <c:pt idx="48011">
                  <c:v>1.1036940126264225</c:v>
                </c:pt>
                <c:pt idx="48012">
                  <c:v>1.1035170525763629</c:v>
                </c:pt>
                <c:pt idx="48013">
                  <c:v>1.1019189049263216</c:v>
                </c:pt>
                <c:pt idx="48014">
                  <c:v>1.1026964744505676</c:v>
                </c:pt>
                <c:pt idx="48015">
                  <c:v>1.1041204594707488</c:v>
                </c:pt>
                <c:pt idx="48016">
                  <c:v>1.102601518950622</c:v>
                </c:pt>
                <c:pt idx="48017">
                  <c:v>1.1040804995072613</c:v>
                </c:pt>
                <c:pt idx="48018">
                  <c:v>1.1036415813464324</c:v>
                </c:pt>
                <c:pt idx="48019">
                  <c:v>1.1029254986691652</c:v>
                </c:pt>
                <c:pt idx="48020">
                  <c:v>1.1033995598145458</c:v>
                </c:pt>
                <c:pt idx="48021">
                  <c:v>1.1026317295698558</c:v>
                </c:pt>
                <c:pt idx="48022">
                  <c:v>1.1044919061267555</c:v>
                </c:pt>
                <c:pt idx="48023">
                  <c:v>1.1037020762572114</c:v>
                </c:pt>
                <c:pt idx="48024">
                  <c:v>1.103557362065239</c:v>
                </c:pt>
                <c:pt idx="48025">
                  <c:v>1.1020983652518757</c:v>
                </c:pt>
                <c:pt idx="48026">
                  <c:v>1.1023944031055939</c:v>
                </c:pt>
                <c:pt idx="48027">
                  <c:v>1.1034868378613538</c:v>
                </c:pt>
                <c:pt idx="48028">
                  <c:v>1.1036862456806509</c:v>
                </c:pt>
                <c:pt idx="48029">
                  <c:v>1.1040521512633286</c:v>
                </c:pt>
                <c:pt idx="48030">
                  <c:v>1.102580699998239</c:v>
                </c:pt>
                <c:pt idx="48031">
                  <c:v>1.1029063102694483</c:v>
                </c:pt>
                <c:pt idx="48032">
                  <c:v>1.1024766204537513</c:v>
                </c:pt>
                <c:pt idx="48033">
                  <c:v>1.1039078441563543</c:v>
                </c:pt>
                <c:pt idx="48034">
                  <c:v>1.1035859455041157</c:v>
                </c:pt>
                <c:pt idx="48035">
                  <c:v>1.1036062237179225</c:v>
                </c:pt>
                <c:pt idx="48036">
                  <c:v>1.1031242915671367</c:v>
                </c:pt>
                <c:pt idx="48037">
                  <c:v>1.1035230512955796</c:v>
                </c:pt>
                <c:pt idx="48038">
                  <c:v>1.1036152410513758</c:v>
                </c:pt>
                <c:pt idx="48039">
                  <c:v>1.1039753626804301</c:v>
                </c:pt>
                <c:pt idx="48040">
                  <c:v>1.103736611939282</c:v>
                </c:pt>
                <c:pt idx="48041">
                  <c:v>1.1025857618052088</c:v>
                </c:pt>
                <c:pt idx="48042">
                  <c:v>1.1035979389040751</c:v>
                </c:pt>
                <c:pt idx="48043">
                  <c:v>1.1038405437575898</c:v>
                </c:pt>
                <c:pt idx="48044">
                  <c:v>1.1035311711659834</c:v>
                </c:pt>
                <c:pt idx="48045">
                  <c:v>1.1031755066032733</c:v>
                </c:pt>
                <c:pt idx="48046">
                  <c:v>1.1040676263072648</c:v>
                </c:pt>
                <c:pt idx="48047">
                  <c:v>1.1021723739487086</c:v>
                </c:pt>
                <c:pt idx="48048">
                  <c:v>1.1022384268606484</c:v>
                </c:pt>
                <c:pt idx="48049">
                  <c:v>1.1040838346665229</c:v>
                </c:pt>
                <c:pt idx="48050">
                  <c:v>1.1032978545755945</c:v>
                </c:pt>
                <c:pt idx="48051">
                  <c:v>1.1029310402085279</c:v>
                </c:pt>
                <c:pt idx="48052">
                  <c:v>1.1027312570610921</c:v>
                </c:pt>
                <c:pt idx="48053">
                  <c:v>1.1039911682048598</c:v>
                </c:pt>
                <c:pt idx="48054">
                  <c:v>1.1042016274202555</c:v>
                </c:pt>
                <c:pt idx="48055">
                  <c:v>1.1026974000388128</c:v>
                </c:pt>
                <c:pt idx="48056">
                  <c:v>1.1026254271940779</c:v>
                </c:pt>
                <c:pt idx="48057">
                  <c:v>1.1030552120733577</c:v>
                </c:pt>
                <c:pt idx="48058">
                  <c:v>1.1036725684258537</c:v>
                </c:pt>
                <c:pt idx="48059">
                  <c:v>1.1035737553263825</c:v>
                </c:pt>
                <c:pt idx="48060">
                  <c:v>1.1035178659270872</c:v>
                </c:pt>
                <c:pt idx="48061">
                  <c:v>1.103066692930655</c:v>
                </c:pt>
                <c:pt idx="48062">
                  <c:v>1.1023342030800849</c:v>
                </c:pt>
                <c:pt idx="48063">
                  <c:v>1.1033673658682444</c:v>
                </c:pt>
                <c:pt idx="48064">
                  <c:v>1.1036864239571385</c:v>
                </c:pt>
                <c:pt idx="48065">
                  <c:v>1.102248069860376</c:v>
                </c:pt>
                <c:pt idx="48066">
                  <c:v>1.1037683002169203</c:v>
                </c:pt>
                <c:pt idx="48067">
                  <c:v>1.103221198248765</c:v>
                </c:pt>
                <c:pt idx="48068">
                  <c:v>1.102644292569513</c:v>
                </c:pt>
                <c:pt idx="48069">
                  <c:v>1.1028559720744129</c:v>
                </c:pt>
                <c:pt idx="48070">
                  <c:v>1.1022246995853822</c:v>
                </c:pt>
                <c:pt idx="48071">
                  <c:v>1.1030524383711415</c:v>
                </c:pt>
                <c:pt idx="48072">
                  <c:v>1.1037893555647431</c:v>
                </c:pt>
                <c:pt idx="48073">
                  <c:v>1.1040071937489409</c:v>
                </c:pt>
                <c:pt idx="48074">
                  <c:v>1.1044043153456105</c:v>
                </c:pt>
                <c:pt idx="48075">
                  <c:v>1.1028094926437801</c:v>
                </c:pt>
                <c:pt idx="48076">
                  <c:v>1.1044570394659381</c:v>
                </c:pt>
                <c:pt idx="48077">
                  <c:v>1.1030709483284262</c:v>
                </c:pt>
                <c:pt idx="48078">
                  <c:v>1.1029159368741537</c:v>
                </c:pt>
                <c:pt idx="48079">
                  <c:v>1.1021880096098584</c:v>
                </c:pt>
                <c:pt idx="48080">
                  <c:v>1.1034953776568717</c:v>
                </c:pt>
                <c:pt idx="48081">
                  <c:v>1.1040321830298816</c:v>
                </c:pt>
                <c:pt idx="48082">
                  <c:v>1.1032235119384661</c:v>
                </c:pt>
                <c:pt idx="48083">
                  <c:v>1.1026935377560869</c:v>
                </c:pt>
                <c:pt idx="48084">
                  <c:v>1.1021126766522447</c:v>
                </c:pt>
                <c:pt idx="48085">
                  <c:v>1.1031245196601613</c:v>
                </c:pt>
                <c:pt idx="48086">
                  <c:v>1.1027823852045093</c:v>
                </c:pt>
                <c:pt idx="48087">
                  <c:v>1.1033365147740484</c:v>
                </c:pt>
                <c:pt idx="48088">
                  <c:v>1.1036781769226116</c:v>
                </c:pt>
                <c:pt idx="48089">
                  <c:v>1.1036766996208021</c:v>
                </c:pt>
                <c:pt idx="48090">
                  <c:v>1.1042532209062128</c:v>
                </c:pt>
                <c:pt idx="48091">
                  <c:v>1.1040050538453006</c:v>
                </c:pt>
                <c:pt idx="48092">
                  <c:v>1.104124290446157</c:v>
                </c:pt>
                <c:pt idx="48093">
                  <c:v>1.103273841825521</c:v>
                </c:pt>
                <c:pt idx="48094">
                  <c:v>1.1022008080181225</c:v>
                </c:pt>
                <c:pt idx="48095">
                  <c:v>1.1034045090771096</c:v>
                </c:pt>
                <c:pt idx="48096">
                  <c:v>1.1037265420273219</c:v>
                </c:pt>
                <c:pt idx="48097">
                  <c:v>1.1018261241622374</c:v>
                </c:pt>
                <c:pt idx="48098">
                  <c:v>1.1035821328737585</c:v>
                </c:pt>
                <c:pt idx="48099">
                  <c:v>1.1038599283050969</c:v>
                </c:pt>
                <c:pt idx="48100">
                  <c:v>1.1031152967734896</c:v>
                </c:pt>
                <c:pt idx="48101">
                  <c:v>1.103302050205847</c:v>
                </c:pt>
                <c:pt idx="48102">
                  <c:v>1.103578228381537</c:v>
                </c:pt>
                <c:pt idx="48103">
                  <c:v>1.1027604070405477</c:v>
                </c:pt>
                <c:pt idx="48104">
                  <c:v>1.1028845992675274</c:v>
                </c:pt>
                <c:pt idx="48105">
                  <c:v>1.103331791495693</c:v>
                </c:pt>
                <c:pt idx="48106">
                  <c:v>1.1023566577544996</c:v>
                </c:pt>
                <c:pt idx="48107">
                  <c:v>1.1040558561895253</c:v>
                </c:pt>
                <c:pt idx="48108">
                  <c:v>1.1040546435405136</c:v>
                </c:pt>
                <c:pt idx="48109">
                  <c:v>1.1032024661861071</c:v>
                </c:pt>
                <c:pt idx="48110">
                  <c:v>1.1026614122557898</c:v>
                </c:pt>
                <c:pt idx="48111">
                  <c:v>1.1023759116775953</c:v>
                </c:pt>
                <c:pt idx="48112">
                  <c:v>1.1038981653141653</c:v>
                </c:pt>
                <c:pt idx="48113">
                  <c:v>1.1037657948206772</c:v>
                </c:pt>
                <c:pt idx="48114">
                  <c:v>1.1042891976446947</c:v>
                </c:pt>
                <c:pt idx="48115">
                  <c:v>1.1027096859343037</c:v>
                </c:pt>
                <c:pt idx="48116">
                  <c:v>1.1041425522595316</c:v>
                </c:pt>
                <c:pt idx="48117">
                  <c:v>1.1027464090166015</c:v>
                </c:pt>
                <c:pt idx="48118">
                  <c:v>1.1028363613462835</c:v>
                </c:pt>
                <c:pt idx="48119">
                  <c:v>1.1037763866015875</c:v>
                </c:pt>
                <c:pt idx="48120">
                  <c:v>1.10268744041858</c:v>
                </c:pt>
                <c:pt idx="48121">
                  <c:v>1.1028341669483563</c:v>
                </c:pt>
                <c:pt idx="48122">
                  <c:v>1.1040280239228446</c:v>
                </c:pt>
                <c:pt idx="48123">
                  <c:v>1.1026738992233016</c:v>
                </c:pt>
                <c:pt idx="48124">
                  <c:v>1.1028086249336044</c:v>
                </c:pt>
                <c:pt idx="48125">
                  <c:v>1.1027931332561383</c:v>
                </c:pt>
                <c:pt idx="48126">
                  <c:v>1.1026023218488941</c:v>
                </c:pt>
                <c:pt idx="48127">
                  <c:v>1.1033963222379755</c:v>
                </c:pt>
                <c:pt idx="48128">
                  <c:v>1.1028359413649436</c:v>
                </c:pt>
                <c:pt idx="48129">
                  <c:v>1.1019770842880421</c:v>
                </c:pt>
                <c:pt idx="48130">
                  <c:v>1.1033548840832419</c:v>
                </c:pt>
                <c:pt idx="48131">
                  <c:v>1.1026628153997438</c:v>
                </c:pt>
                <c:pt idx="48132">
                  <c:v>1.1023814155863709</c:v>
                </c:pt>
                <c:pt idx="48133">
                  <c:v>1.1044624017896503</c:v>
                </c:pt>
                <c:pt idx="48134">
                  <c:v>1.1024243773747338</c:v>
                </c:pt>
                <c:pt idx="48135">
                  <c:v>1.1026549298707031</c:v>
                </c:pt>
                <c:pt idx="48136">
                  <c:v>1.1038456074931551</c:v>
                </c:pt>
                <c:pt idx="48137">
                  <c:v>1.1025923594684317</c:v>
                </c:pt>
                <c:pt idx="48138">
                  <c:v>1.1034330791421645</c:v>
                </c:pt>
                <c:pt idx="48139">
                  <c:v>1.1025746777081589</c:v>
                </c:pt>
                <c:pt idx="48140">
                  <c:v>1.1037114895633569</c:v>
                </c:pt>
                <c:pt idx="48141">
                  <c:v>1.1032713656821824</c:v>
                </c:pt>
                <c:pt idx="48142">
                  <c:v>1.1038205732502631</c:v>
                </c:pt>
                <c:pt idx="48143">
                  <c:v>1.1032886200554219</c:v>
                </c:pt>
                <c:pt idx="48144">
                  <c:v>1.1030234115954409</c:v>
                </c:pt>
                <c:pt idx="48145">
                  <c:v>1.1032531733588575</c:v>
                </c:pt>
                <c:pt idx="48146">
                  <c:v>1.1021109507941105</c:v>
                </c:pt>
                <c:pt idx="48147">
                  <c:v>1.1033461711006338</c:v>
                </c:pt>
                <c:pt idx="48148">
                  <c:v>1.1029123383663464</c:v>
                </c:pt>
                <c:pt idx="48149">
                  <c:v>1.1039491912088639</c:v>
                </c:pt>
                <c:pt idx="48150">
                  <c:v>1.1029056847984824</c:v>
                </c:pt>
                <c:pt idx="48151">
                  <c:v>1.1020363787242742</c:v>
                </c:pt>
                <c:pt idx="48152">
                  <c:v>1.1031110826755925</c:v>
                </c:pt>
                <c:pt idx="48153">
                  <c:v>1.10284617584787</c:v>
                </c:pt>
                <c:pt idx="48154">
                  <c:v>1.1023599707864862</c:v>
                </c:pt>
                <c:pt idx="48155">
                  <c:v>1.1023871162052503</c:v>
                </c:pt>
                <c:pt idx="48156">
                  <c:v>1.1034200250302717</c:v>
                </c:pt>
                <c:pt idx="48157">
                  <c:v>1.1022838288164583</c:v>
                </c:pt>
                <c:pt idx="48158">
                  <c:v>1.1017982896958745</c:v>
                </c:pt>
                <c:pt idx="48159">
                  <c:v>1.1029776053539231</c:v>
                </c:pt>
                <c:pt idx="48160">
                  <c:v>1.1045753593429857</c:v>
                </c:pt>
                <c:pt idx="48161">
                  <c:v>1.1022954969781578</c:v>
                </c:pt>
                <c:pt idx="48162">
                  <c:v>1.103077404578318</c:v>
                </c:pt>
                <c:pt idx="48163">
                  <c:v>1.1039734866085156</c:v>
                </c:pt>
                <c:pt idx="48164">
                  <c:v>1.1030036766659479</c:v>
                </c:pt>
                <c:pt idx="48165">
                  <c:v>1.1034568788904189</c:v>
                </c:pt>
                <c:pt idx="48166">
                  <c:v>1.1038876600217538</c:v>
                </c:pt>
                <c:pt idx="48167">
                  <c:v>1.1038512530282421</c:v>
                </c:pt>
                <c:pt idx="48168">
                  <c:v>1.1042511640099997</c:v>
                </c:pt>
                <c:pt idx="48169">
                  <c:v>1.103514150392183</c:v>
                </c:pt>
                <c:pt idx="48170">
                  <c:v>1.1039241013461492</c:v>
                </c:pt>
                <c:pt idx="48171">
                  <c:v>1.1019248894906317</c:v>
                </c:pt>
                <c:pt idx="48172">
                  <c:v>1.1042171642359553</c:v>
                </c:pt>
                <c:pt idx="48173">
                  <c:v>1.1026087036029262</c:v>
                </c:pt>
                <c:pt idx="48174">
                  <c:v>1.1027895072103133</c:v>
                </c:pt>
                <c:pt idx="48175">
                  <c:v>1.1044242370451471</c:v>
                </c:pt>
                <c:pt idx="48176">
                  <c:v>1.1020785253009535</c:v>
                </c:pt>
                <c:pt idx="48177">
                  <c:v>1.1044466388777829</c:v>
                </c:pt>
                <c:pt idx="48178">
                  <c:v>1.1029132042877992</c:v>
                </c:pt>
                <c:pt idx="48179">
                  <c:v>1.1037887301332479</c:v>
                </c:pt>
                <c:pt idx="48180">
                  <c:v>1.1034243415623055</c:v>
                </c:pt>
                <c:pt idx="48181">
                  <c:v>1.1032928390423409</c:v>
                </c:pt>
                <c:pt idx="48182">
                  <c:v>1.102746565418802</c:v>
                </c:pt>
                <c:pt idx="48183">
                  <c:v>1.103001638402336</c:v>
                </c:pt>
                <c:pt idx="48184">
                  <c:v>1.1031466604914666</c:v>
                </c:pt>
                <c:pt idx="48185">
                  <c:v>1.1037765140857656</c:v>
                </c:pt>
                <c:pt idx="48186">
                  <c:v>1.1027247629133159</c:v>
                </c:pt>
                <c:pt idx="48187">
                  <c:v>1.1028559846006019</c:v>
                </c:pt>
                <c:pt idx="48188">
                  <c:v>1.1024911122375667</c:v>
                </c:pt>
                <c:pt idx="48189">
                  <c:v>1.103091152527867</c:v>
                </c:pt>
                <c:pt idx="48190">
                  <c:v>1.1035561323705825</c:v>
                </c:pt>
                <c:pt idx="48191">
                  <c:v>1.1041411644522785</c:v>
                </c:pt>
                <c:pt idx="48192">
                  <c:v>1.1029192452819969</c:v>
                </c:pt>
                <c:pt idx="48193">
                  <c:v>1.1042038575116375</c:v>
                </c:pt>
                <c:pt idx="48194">
                  <c:v>1.10385006953142</c:v>
                </c:pt>
                <c:pt idx="48195">
                  <c:v>1.1021130892892594</c:v>
                </c:pt>
                <c:pt idx="48196">
                  <c:v>1.1030167247206328</c:v>
                </c:pt>
                <c:pt idx="48197">
                  <c:v>1.1032773041993342</c:v>
                </c:pt>
                <c:pt idx="48198">
                  <c:v>1.1035947173610774</c:v>
                </c:pt>
                <c:pt idx="48199">
                  <c:v>1.1039632561388688</c:v>
                </c:pt>
                <c:pt idx="48200">
                  <c:v>1.1029161061504689</c:v>
                </c:pt>
                <c:pt idx="48201">
                  <c:v>1.1025708718909966</c:v>
                </c:pt>
                <c:pt idx="48202">
                  <c:v>1.1019750394698258</c:v>
                </c:pt>
                <c:pt idx="48203">
                  <c:v>1.1022586505730125</c:v>
                </c:pt>
                <c:pt idx="48204">
                  <c:v>1.1030764994463185</c:v>
                </c:pt>
                <c:pt idx="48205">
                  <c:v>1.1031847933461414</c:v>
                </c:pt>
                <c:pt idx="48206">
                  <c:v>1.1035366374592326</c:v>
                </c:pt>
                <c:pt idx="48207">
                  <c:v>1.1032424402733987</c:v>
                </c:pt>
                <c:pt idx="48208">
                  <c:v>1.1036039749297823</c:v>
                </c:pt>
                <c:pt idx="48209">
                  <c:v>1.1023002215431743</c:v>
                </c:pt>
                <c:pt idx="48210">
                  <c:v>1.1035630904299463</c:v>
                </c:pt>
                <c:pt idx="48211">
                  <c:v>1.1044576059269686</c:v>
                </c:pt>
                <c:pt idx="48212">
                  <c:v>1.1023991657429475</c:v>
                </c:pt>
                <c:pt idx="48213">
                  <c:v>1.1029583472143243</c:v>
                </c:pt>
                <c:pt idx="48214">
                  <c:v>1.102520926170881</c:v>
                </c:pt>
                <c:pt idx="48215">
                  <c:v>1.1029017536479835</c:v>
                </c:pt>
                <c:pt idx="48216">
                  <c:v>1.1033111829656921</c:v>
                </c:pt>
                <c:pt idx="48217">
                  <c:v>1.1035526861684706</c:v>
                </c:pt>
                <c:pt idx="48218">
                  <c:v>1.1037316240398685</c:v>
                </c:pt>
                <c:pt idx="48219">
                  <c:v>1.103425097639575</c:v>
                </c:pt>
                <c:pt idx="48220">
                  <c:v>1.102904808061435</c:v>
                </c:pt>
                <c:pt idx="48221">
                  <c:v>1.1029438035587651</c:v>
                </c:pt>
                <c:pt idx="48222">
                  <c:v>1.1036872404412652</c:v>
                </c:pt>
                <c:pt idx="48223">
                  <c:v>1.1018358154327432</c:v>
                </c:pt>
                <c:pt idx="48224">
                  <c:v>1.1029471803426973</c:v>
                </c:pt>
                <c:pt idx="48225">
                  <c:v>1.1040802345868703</c:v>
                </c:pt>
                <c:pt idx="48226">
                  <c:v>1.10344680578944</c:v>
                </c:pt>
                <c:pt idx="48227">
                  <c:v>1.1031449388029846</c:v>
                </c:pt>
                <c:pt idx="48228">
                  <c:v>1.1028002884126955</c:v>
                </c:pt>
                <c:pt idx="48229">
                  <c:v>1.1032261788214965</c:v>
                </c:pt>
                <c:pt idx="48230">
                  <c:v>1.1033978521994205</c:v>
                </c:pt>
                <c:pt idx="48231">
                  <c:v>1.1025921902654117</c:v>
                </c:pt>
                <c:pt idx="48232">
                  <c:v>1.1031597490561511</c:v>
                </c:pt>
                <c:pt idx="48233">
                  <c:v>1.1037672358315331</c:v>
                </c:pt>
                <c:pt idx="48234">
                  <c:v>1.1042671650556717</c:v>
                </c:pt>
                <c:pt idx="48235">
                  <c:v>1.1033238658950619</c:v>
                </c:pt>
                <c:pt idx="48236">
                  <c:v>1.1036432410572954</c:v>
                </c:pt>
                <c:pt idx="48237">
                  <c:v>1.1024658760227974</c:v>
                </c:pt>
                <c:pt idx="48238">
                  <c:v>1.1039105878512525</c:v>
                </c:pt>
                <c:pt idx="48239">
                  <c:v>1.1031970786663647</c:v>
                </c:pt>
                <c:pt idx="48240">
                  <c:v>1.1025173010526956</c:v>
                </c:pt>
                <c:pt idx="48241">
                  <c:v>1.1025257812284535</c:v>
                </c:pt>
                <c:pt idx="48242">
                  <c:v>1.1023003289085629</c:v>
                </c:pt>
                <c:pt idx="48243">
                  <c:v>1.1030906879939342</c:v>
                </c:pt>
                <c:pt idx="48244">
                  <c:v>1.1030245074929039</c:v>
                </c:pt>
                <c:pt idx="48245">
                  <c:v>1.1034192115619175</c:v>
                </c:pt>
                <c:pt idx="48246">
                  <c:v>1.1031035506989442</c:v>
                </c:pt>
                <c:pt idx="48247">
                  <c:v>1.1041314249417284</c:v>
                </c:pt>
                <c:pt idx="48248">
                  <c:v>1.1031042729116844</c:v>
                </c:pt>
                <c:pt idx="48249">
                  <c:v>1.1029130176454374</c:v>
                </c:pt>
                <c:pt idx="48250">
                  <c:v>1.1039547511894352</c:v>
                </c:pt>
                <c:pt idx="48251">
                  <c:v>1.1026698562520476</c:v>
                </c:pt>
                <c:pt idx="48252">
                  <c:v>1.1021536827652074</c:v>
                </c:pt>
                <c:pt idx="48253">
                  <c:v>1.1035317105548332</c:v>
                </c:pt>
                <c:pt idx="48254">
                  <c:v>1.1027837777282889</c:v>
                </c:pt>
                <c:pt idx="48255">
                  <c:v>1.1034849679652659</c:v>
                </c:pt>
                <c:pt idx="48256">
                  <c:v>1.1021884659524597</c:v>
                </c:pt>
                <c:pt idx="48257">
                  <c:v>1.1038905946515454</c:v>
                </c:pt>
                <c:pt idx="48258">
                  <c:v>1.1032140228692922</c:v>
                </c:pt>
                <c:pt idx="48259">
                  <c:v>1.103480401999501</c:v>
                </c:pt>
                <c:pt idx="48260">
                  <c:v>1.1029352420751137</c:v>
                </c:pt>
                <c:pt idx="48261">
                  <c:v>1.1038046212992063</c:v>
                </c:pt>
                <c:pt idx="48262">
                  <c:v>1.1044563604583677</c:v>
                </c:pt>
                <c:pt idx="48263">
                  <c:v>1.1035130423719752</c:v>
                </c:pt>
                <c:pt idx="48264">
                  <c:v>1.1037065370450607</c:v>
                </c:pt>
                <c:pt idx="48265">
                  <c:v>1.1042292253089989</c:v>
                </c:pt>
                <c:pt idx="48266">
                  <c:v>1.1032593561074775</c:v>
                </c:pt>
                <c:pt idx="48267">
                  <c:v>1.1027726804721163</c:v>
                </c:pt>
                <c:pt idx="48268">
                  <c:v>1.1039305096311358</c:v>
                </c:pt>
                <c:pt idx="48269">
                  <c:v>1.1033985943630702</c:v>
                </c:pt>
                <c:pt idx="48270">
                  <c:v>1.1037271477822583</c:v>
                </c:pt>
                <c:pt idx="48271">
                  <c:v>1.1026344485871253</c:v>
                </c:pt>
                <c:pt idx="48272">
                  <c:v>1.1034453458920639</c:v>
                </c:pt>
                <c:pt idx="48273">
                  <c:v>1.1039270155741157</c:v>
                </c:pt>
                <c:pt idx="48274">
                  <c:v>1.1027952080215757</c:v>
                </c:pt>
                <c:pt idx="48275">
                  <c:v>1.1025756298332097</c:v>
                </c:pt>
                <c:pt idx="48276">
                  <c:v>1.104398254711872</c:v>
                </c:pt>
                <c:pt idx="48277">
                  <c:v>1.1025651524770328</c:v>
                </c:pt>
                <c:pt idx="48278">
                  <c:v>1.103362079042326</c:v>
                </c:pt>
                <c:pt idx="48279">
                  <c:v>1.1031906748019553</c:v>
                </c:pt>
                <c:pt idx="48280">
                  <c:v>1.1031984781024249</c:v>
                </c:pt>
                <c:pt idx="48281">
                  <c:v>1.1031915955609022</c:v>
                </c:pt>
                <c:pt idx="48282">
                  <c:v>1.1037568189033302</c:v>
                </c:pt>
                <c:pt idx="48283">
                  <c:v>1.1039106616054979</c:v>
                </c:pt>
                <c:pt idx="48284">
                  <c:v>1.1027907393658134</c:v>
                </c:pt>
                <c:pt idx="48285">
                  <c:v>1.1034283058518555</c:v>
                </c:pt>
                <c:pt idx="48286">
                  <c:v>1.1020940158213626</c:v>
                </c:pt>
                <c:pt idx="48287">
                  <c:v>1.1038495475741279</c:v>
                </c:pt>
                <c:pt idx="48288">
                  <c:v>1.1031414680036922</c:v>
                </c:pt>
                <c:pt idx="48289">
                  <c:v>1.1030080457770668</c:v>
                </c:pt>
                <c:pt idx="48290">
                  <c:v>1.1039968698610179</c:v>
                </c:pt>
                <c:pt idx="48291">
                  <c:v>1.1037357203269318</c:v>
                </c:pt>
                <c:pt idx="48292">
                  <c:v>1.1026799244523497</c:v>
                </c:pt>
                <c:pt idx="48293">
                  <c:v>1.102243990398847</c:v>
                </c:pt>
                <c:pt idx="48294">
                  <c:v>1.1025513049122857</c:v>
                </c:pt>
                <c:pt idx="48295">
                  <c:v>1.1028890388977584</c:v>
                </c:pt>
                <c:pt idx="48296">
                  <c:v>1.1044851791891537</c:v>
                </c:pt>
                <c:pt idx="48297">
                  <c:v>1.103441350823759</c:v>
                </c:pt>
                <c:pt idx="48298">
                  <c:v>1.1038056864687831</c:v>
                </c:pt>
                <c:pt idx="48299">
                  <c:v>1.102907876075941</c:v>
                </c:pt>
                <c:pt idx="48300">
                  <c:v>1.1043715426191345</c:v>
                </c:pt>
                <c:pt idx="48301">
                  <c:v>1.1027475930666517</c:v>
                </c:pt>
                <c:pt idx="48302">
                  <c:v>1.1025589661267923</c:v>
                </c:pt>
                <c:pt idx="48303">
                  <c:v>1.1029596190791255</c:v>
                </c:pt>
                <c:pt idx="48304">
                  <c:v>1.1033603719759193</c:v>
                </c:pt>
                <c:pt idx="48305">
                  <c:v>1.1025003878386652</c:v>
                </c:pt>
                <c:pt idx="48306">
                  <c:v>1.1026892686024321</c:v>
                </c:pt>
                <c:pt idx="48307">
                  <c:v>1.1035089608137489</c:v>
                </c:pt>
                <c:pt idx="48308">
                  <c:v>1.1046065512641141</c:v>
                </c:pt>
                <c:pt idx="48309">
                  <c:v>1.1044678442343399</c:v>
                </c:pt>
                <c:pt idx="48310">
                  <c:v>1.1028528143561178</c:v>
                </c:pt>
                <c:pt idx="48311">
                  <c:v>1.1025545076099541</c:v>
                </c:pt>
                <c:pt idx="48312">
                  <c:v>1.103268194897018</c:v>
                </c:pt>
                <c:pt idx="48313">
                  <c:v>1.1026622555381691</c:v>
                </c:pt>
                <c:pt idx="48314">
                  <c:v>1.1043453161899763</c:v>
                </c:pt>
                <c:pt idx="48315">
                  <c:v>1.1030353952283234</c:v>
                </c:pt>
                <c:pt idx="48316">
                  <c:v>1.1034037090175757</c:v>
                </c:pt>
                <c:pt idx="48317">
                  <c:v>1.1029523052708992</c:v>
                </c:pt>
                <c:pt idx="48318">
                  <c:v>1.1031206949220937</c:v>
                </c:pt>
                <c:pt idx="48319">
                  <c:v>1.1037368674659658</c:v>
                </c:pt>
                <c:pt idx="48320">
                  <c:v>1.1029229750003553</c:v>
                </c:pt>
                <c:pt idx="48321">
                  <c:v>1.1021101249467269</c:v>
                </c:pt>
                <c:pt idx="48322">
                  <c:v>1.1022925041530873</c:v>
                </c:pt>
                <c:pt idx="48323">
                  <c:v>1.1039002901405648</c:v>
                </c:pt>
                <c:pt idx="48324">
                  <c:v>1.1039546326874277</c:v>
                </c:pt>
                <c:pt idx="48325">
                  <c:v>1.1019628979605154</c:v>
                </c:pt>
                <c:pt idx="48326">
                  <c:v>1.103043586127253</c:v>
                </c:pt>
                <c:pt idx="48327">
                  <c:v>1.1029636701414849</c:v>
                </c:pt>
                <c:pt idx="48328">
                  <c:v>1.1027696929802238</c:v>
                </c:pt>
                <c:pt idx="48329">
                  <c:v>1.1033039754921141</c:v>
                </c:pt>
                <c:pt idx="48330">
                  <c:v>1.1036201131959391</c:v>
                </c:pt>
                <c:pt idx="48331">
                  <c:v>1.1022550067516743</c:v>
                </c:pt>
                <c:pt idx="48332">
                  <c:v>1.1029688001952547</c:v>
                </c:pt>
                <c:pt idx="48333">
                  <c:v>1.1042203613700079</c:v>
                </c:pt>
                <c:pt idx="48334">
                  <c:v>1.103371339887588</c:v>
                </c:pt>
                <c:pt idx="48335">
                  <c:v>1.1024580927701442</c:v>
                </c:pt>
                <c:pt idx="48336">
                  <c:v>1.1041590521442495</c:v>
                </c:pt>
                <c:pt idx="48337">
                  <c:v>1.1033325655299848</c:v>
                </c:pt>
                <c:pt idx="48338">
                  <c:v>1.1036518069846675</c:v>
                </c:pt>
                <c:pt idx="48339">
                  <c:v>1.103516483925556</c:v>
                </c:pt>
                <c:pt idx="48340">
                  <c:v>1.1027734512852345</c:v>
                </c:pt>
                <c:pt idx="48341">
                  <c:v>1.1032298170065333</c:v>
                </c:pt>
                <c:pt idx="48342">
                  <c:v>1.1027904368490768</c:v>
                </c:pt>
                <c:pt idx="48343">
                  <c:v>1.1040256035528146</c:v>
                </c:pt>
                <c:pt idx="48344">
                  <c:v>1.1030310708356057</c:v>
                </c:pt>
                <c:pt idx="48345">
                  <c:v>1.1038982057479854</c:v>
                </c:pt>
                <c:pt idx="48346">
                  <c:v>1.1031090179246197</c:v>
                </c:pt>
                <c:pt idx="48347">
                  <c:v>1.1029512002149513</c:v>
                </c:pt>
                <c:pt idx="48348">
                  <c:v>1.1039855596205608</c:v>
                </c:pt>
                <c:pt idx="48349">
                  <c:v>1.1035135682770802</c:v>
                </c:pt>
                <c:pt idx="48350">
                  <c:v>1.1034981374775594</c:v>
                </c:pt>
                <c:pt idx="48351">
                  <c:v>1.1037158167518113</c:v>
                </c:pt>
                <c:pt idx="48352">
                  <c:v>1.1029756180615424</c:v>
                </c:pt>
                <c:pt idx="48353">
                  <c:v>1.1025617555340526</c:v>
                </c:pt>
                <c:pt idx="48354">
                  <c:v>1.1037449298544582</c:v>
                </c:pt>
                <c:pt idx="48355">
                  <c:v>1.1037345542480099</c:v>
                </c:pt>
                <c:pt idx="48356">
                  <c:v>1.1031123744187645</c:v>
                </c:pt>
                <c:pt idx="48357">
                  <c:v>1.1031563080408888</c:v>
                </c:pt>
                <c:pt idx="48358">
                  <c:v>1.1029876012880575</c:v>
                </c:pt>
                <c:pt idx="48359">
                  <c:v>1.1031709979066646</c:v>
                </c:pt>
                <c:pt idx="48360">
                  <c:v>1.1034629575142874</c:v>
                </c:pt>
                <c:pt idx="48361">
                  <c:v>1.1019940315346546</c:v>
                </c:pt>
                <c:pt idx="48362">
                  <c:v>1.1047257173916356</c:v>
                </c:pt>
                <c:pt idx="48363">
                  <c:v>1.103640430819935</c:v>
                </c:pt>
                <c:pt idx="48364">
                  <c:v>1.1024996258754687</c:v>
                </c:pt>
                <c:pt idx="48365">
                  <c:v>1.1032186703588363</c:v>
                </c:pt>
                <c:pt idx="48366">
                  <c:v>1.1030982091758528</c:v>
                </c:pt>
                <c:pt idx="48367">
                  <c:v>1.103912011865241</c:v>
                </c:pt>
                <c:pt idx="48368">
                  <c:v>1.1025015099444919</c:v>
                </c:pt>
                <c:pt idx="48369">
                  <c:v>1.1034814926760863</c:v>
                </c:pt>
                <c:pt idx="48370">
                  <c:v>1.1040419786318485</c:v>
                </c:pt>
                <c:pt idx="48371">
                  <c:v>1.1028939390812698</c:v>
                </c:pt>
                <c:pt idx="48372">
                  <c:v>1.1021177798022432</c:v>
                </c:pt>
                <c:pt idx="48373">
                  <c:v>1.104051159716716</c:v>
                </c:pt>
                <c:pt idx="48374">
                  <c:v>1.1039747977216281</c:v>
                </c:pt>
                <c:pt idx="48375">
                  <c:v>1.1027412607232296</c:v>
                </c:pt>
                <c:pt idx="48376">
                  <c:v>1.1031463827918009</c:v>
                </c:pt>
                <c:pt idx="48377">
                  <c:v>1.1021606625522145</c:v>
                </c:pt>
                <c:pt idx="48378">
                  <c:v>1.1023201799278362</c:v>
                </c:pt>
                <c:pt idx="48379">
                  <c:v>1.1023199136395478</c:v>
                </c:pt>
                <c:pt idx="48380">
                  <c:v>1.1022863394644924</c:v>
                </c:pt>
                <c:pt idx="48381">
                  <c:v>1.1033838310271946</c:v>
                </c:pt>
                <c:pt idx="48382">
                  <c:v>1.1032234496661548</c:v>
                </c:pt>
                <c:pt idx="48383">
                  <c:v>1.1039065418061693</c:v>
                </c:pt>
                <c:pt idx="48384">
                  <c:v>1.1025918184138717</c:v>
                </c:pt>
                <c:pt idx="48385">
                  <c:v>1.1033248052417814</c:v>
                </c:pt>
                <c:pt idx="48386">
                  <c:v>1.1024764223724315</c:v>
                </c:pt>
                <c:pt idx="48387">
                  <c:v>1.1018902512829214</c:v>
                </c:pt>
                <c:pt idx="48388">
                  <c:v>1.102731440876294</c:v>
                </c:pt>
                <c:pt idx="48389">
                  <c:v>1.1036722413765965</c:v>
                </c:pt>
                <c:pt idx="48390">
                  <c:v>1.1027088969505017</c:v>
                </c:pt>
                <c:pt idx="48391">
                  <c:v>1.103347125332395</c:v>
                </c:pt>
                <c:pt idx="48392">
                  <c:v>1.1032158977990898</c:v>
                </c:pt>
                <c:pt idx="48393">
                  <c:v>1.1026505016807244</c:v>
                </c:pt>
                <c:pt idx="48394">
                  <c:v>1.1018764379932815</c:v>
                </c:pt>
                <c:pt idx="48395">
                  <c:v>1.10372600043054</c:v>
                </c:pt>
                <c:pt idx="48396">
                  <c:v>1.1028142519293425</c:v>
                </c:pt>
                <c:pt idx="48397">
                  <c:v>1.1026901106346263</c:v>
                </c:pt>
                <c:pt idx="48398">
                  <c:v>1.1039620589947348</c:v>
                </c:pt>
                <c:pt idx="48399">
                  <c:v>1.1034500078300111</c:v>
                </c:pt>
                <c:pt idx="48400">
                  <c:v>1.1029112559804546</c:v>
                </c:pt>
                <c:pt idx="48401">
                  <c:v>1.1034229630071597</c:v>
                </c:pt>
                <c:pt idx="48402">
                  <c:v>1.103138832875431</c:v>
                </c:pt>
                <c:pt idx="48403">
                  <c:v>1.1044643723382261</c:v>
                </c:pt>
                <c:pt idx="48404">
                  <c:v>1.1039378448401893</c:v>
                </c:pt>
                <c:pt idx="48405">
                  <c:v>1.1043393327045303</c:v>
                </c:pt>
                <c:pt idx="48406">
                  <c:v>1.1034522938963598</c:v>
                </c:pt>
                <c:pt idx="48407">
                  <c:v>1.1036893984487384</c:v>
                </c:pt>
                <c:pt idx="48408">
                  <c:v>1.1038997336541958</c:v>
                </c:pt>
                <c:pt idx="48409">
                  <c:v>1.1024788698480037</c:v>
                </c:pt>
                <c:pt idx="48410">
                  <c:v>1.1029458560453675</c:v>
                </c:pt>
                <c:pt idx="48411">
                  <c:v>1.1029809578435252</c:v>
                </c:pt>
                <c:pt idx="48412">
                  <c:v>1.1027460531304161</c:v>
                </c:pt>
                <c:pt idx="48413">
                  <c:v>1.1033085077485105</c:v>
                </c:pt>
                <c:pt idx="48414">
                  <c:v>1.1024512441498056</c:v>
                </c:pt>
                <c:pt idx="48415">
                  <c:v>1.1020574345141037</c:v>
                </c:pt>
                <c:pt idx="48416">
                  <c:v>1.1030373682324166</c:v>
                </c:pt>
                <c:pt idx="48417">
                  <c:v>1.1038038235763568</c:v>
                </c:pt>
                <c:pt idx="48418">
                  <c:v>1.1035953094099347</c:v>
                </c:pt>
                <c:pt idx="48419">
                  <c:v>1.1038515946502057</c:v>
                </c:pt>
                <c:pt idx="48420">
                  <c:v>1.1037563547322677</c:v>
                </c:pt>
                <c:pt idx="48421">
                  <c:v>1.1045399148615695</c:v>
                </c:pt>
                <c:pt idx="48422">
                  <c:v>1.1031380245773197</c:v>
                </c:pt>
                <c:pt idx="48423">
                  <c:v>1.1031505520559572</c:v>
                </c:pt>
                <c:pt idx="48424">
                  <c:v>1.1022918789410769</c:v>
                </c:pt>
                <c:pt idx="48425">
                  <c:v>1.1046588669235502</c:v>
                </c:pt>
                <c:pt idx="48426">
                  <c:v>1.1022237438869233</c:v>
                </c:pt>
                <c:pt idx="48427">
                  <c:v>1.102356126037572</c:v>
                </c:pt>
                <c:pt idx="48428">
                  <c:v>1.1033658812887297</c:v>
                </c:pt>
                <c:pt idx="48429">
                  <c:v>1.1030963320597853</c:v>
                </c:pt>
                <c:pt idx="48430">
                  <c:v>1.102227551553671</c:v>
                </c:pt>
                <c:pt idx="48431">
                  <c:v>1.1037314527744118</c:v>
                </c:pt>
                <c:pt idx="48432">
                  <c:v>1.1028641868547233</c:v>
                </c:pt>
                <c:pt idx="48433">
                  <c:v>1.1033913701945923</c:v>
                </c:pt>
                <c:pt idx="48434">
                  <c:v>1.1016849913931708</c:v>
                </c:pt>
                <c:pt idx="48435">
                  <c:v>1.1030635437699259</c:v>
                </c:pt>
                <c:pt idx="48436">
                  <c:v>1.1043595954924796</c:v>
                </c:pt>
                <c:pt idx="48437">
                  <c:v>1.1026317529132319</c:v>
                </c:pt>
                <c:pt idx="48438">
                  <c:v>1.1028322715007566</c:v>
                </c:pt>
                <c:pt idx="48439">
                  <c:v>1.1033719021017452</c:v>
                </c:pt>
                <c:pt idx="48440">
                  <c:v>1.1033649166208988</c:v>
                </c:pt>
                <c:pt idx="48441">
                  <c:v>1.1033662259101982</c:v>
                </c:pt>
                <c:pt idx="48442">
                  <c:v>1.1033639404564024</c:v>
                </c:pt>
                <c:pt idx="48443">
                  <c:v>1.1033964952175979</c:v>
                </c:pt>
                <c:pt idx="48444">
                  <c:v>1.1032092033904415</c:v>
                </c:pt>
                <c:pt idx="48445">
                  <c:v>1.1039911106327513</c:v>
                </c:pt>
                <c:pt idx="48446">
                  <c:v>1.1030955131867612</c:v>
                </c:pt>
                <c:pt idx="48447">
                  <c:v>1.1044514722786338</c:v>
                </c:pt>
                <c:pt idx="48448">
                  <c:v>1.1030869771059486</c:v>
                </c:pt>
                <c:pt idx="48449">
                  <c:v>1.1042767804096683</c:v>
                </c:pt>
                <c:pt idx="48450">
                  <c:v>1.1027015537100304</c:v>
                </c:pt>
                <c:pt idx="48451">
                  <c:v>1.1032557639085205</c:v>
                </c:pt>
                <c:pt idx="48452">
                  <c:v>1.1036374803425044</c:v>
                </c:pt>
                <c:pt idx="48453">
                  <c:v>1.1026380337692814</c:v>
                </c:pt>
                <c:pt idx="48454">
                  <c:v>1.1036176910770501</c:v>
                </c:pt>
                <c:pt idx="48455">
                  <c:v>1.1029072365321122</c:v>
                </c:pt>
                <c:pt idx="48456">
                  <c:v>1.1033460018113947</c:v>
                </c:pt>
                <c:pt idx="48457">
                  <c:v>1.103372099577457</c:v>
                </c:pt>
                <c:pt idx="48458">
                  <c:v>1.102724482736871</c:v>
                </c:pt>
                <c:pt idx="48459">
                  <c:v>1.1034146879769222</c:v>
                </c:pt>
                <c:pt idx="48460">
                  <c:v>1.103253144908545</c:v>
                </c:pt>
                <c:pt idx="48461">
                  <c:v>1.1030562056631108</c:v>
                </c:pt>
                <c:pt idx="48462">
                  <c:v>1.1033077895728147</c:v>
                </c:pt>
                <c:pt idx="48463">
                  <c:v>1.1032538442546984</c:v>
                </c:pt>
                <c:pt idx="48464">
                  <c:v>1.1034339484875586</c:v>
                </c:pt>
                <c:pt idx="48465">
                  <c:v>1.1047094454639221</c:v>
                </c:pt>
                <c:pt idx="48466">
                  <c:v>1.1036887435198344</c:v>
                </c:pt>
                <c:pt idx="48467">
                  <c:v>1.1029387485274627</c:v>
                </c:pt>
                <c:pt idx="48468">
                  <c:v>1.1027162239413324</c:v>
                </c:pt>
                <c:pt idx="48469">
                  <c:v>1.1033293464870504</c:v>
                </c:pt>
                <c:pt idx="48470">
                  <c:v>1.102764484888511</c:v>
                </c:pt>
                <c:pt idx="48471">
                  <c:v>1.1017380608480207</c:v>
                </c:pt>
                <c:pt idx="48472">
                  <c:v>1.1034710354613864</c:v>
                </c:pt>
                <c:pt idx="48473">
                  <c:v>1.1035636038483208</c:v>
                </c:pt>
                <c:pt idx="48474">
                  <c:v>1.1017615603985782</c:v>
                </c:pt>
                <c:pt idx="48475">
                  <c:v>1.1026733363332173</c:v>
                </c:pt>
                <c:pt idx="48476">
                  <c:v>1.1032085336338269</c:v>
                </c:pt>
                <c:pt idx="48477">
                  <c:v>1.1032020360290802</c:v>
                </c:pt>
                <c:pt idx="48478">
                  <c:v>1.1040310333074632</c:v>
                </c:pt>
                <c:pt idx="48479">
                  <c:v>1.1020890571994617</c:v>
                </c:pt>
                <c:pt idx="48480">
                  <c:v>1.1038722300479176</c:v>
                </c:pt>
                <c:pt idx="48481">
                  <c:v>1.102435623992797</c:v>
                </c:pt>
                <c:pt idx="48482">
                  <c:v>1.1028344788736966</c:v>
                </c:pt>
                <c:pt idx="48483">
                  <c:v>1.1029920449772292</c:v>
                </c:pt>
                <c:pt idx="48484">
                  <c:v>1.1034394222294315</c:v>
                </c:pt>
                <c:pt idx="48485">
                  <c:v>1.103224543867044</c:v>
                </c:pt>
                <c:pt idx="48486">
                  <c:v>1.1029773412179449</c:v>
                </c:pt>
                <c:pt idx="48487">
                  <c:v>1.1035872037326113</c:v>
                </c:pt>
                <c:pt idx="48488">
                  <c:v>1.1028710986554862</c:v>
                </c:pt>
                <c:pt idx="48489">
                  <c:v>1.1039592801911784</c:v>
                </c:pt>
                <c:pt idx="48490">
                  <c:v>1.1037248531079478</c:v>
                </c:pt>
                <c:pt idx="48491">
                  <c:v>1.101635313026563</c:v>
                </c:pt>
                <c:pt idx="48492">
                  <c:v>1.1032447848651135</c:v>
                </c:pt>
                <c:pt idx="48493">
                  <c:v>1.1036537995644649</c:v>
                </c:pt>
                <c:pt idx="48494">
                  <c:v>1.1038234387747694</c:v>
                </c:pt>
                <c:pt idx="48495">
                  <c:v>1.1016363003404683</c:v>
                </c:pt>
                <c:pt idx="48496">
                  <c:v>1.1042679074955879</c:v>
                </c:pt>
                <c:pt idx="48497">
                  <c:v>1.1032349229065963</c:v>
                </c:pt>
                <c:pt idx="48498">
                  <c:v>1.1027940428215337</c:v>
                </c:pt>
                <c:pt idx="48499">
                  <c:v>1.1034832262186896</c:v>
                </c:pt>
                <c:pt idx="48500">
                  <c:v>1.1032038809650564</c:v>
                </c:pt>
                <c:pt idx="48501">
                  <c:v>1.1031589427093411</c:v>
                </c:pt>
                <c:pt idx="48502">
                  <c:v>1.103587203535622</c:v>
                </c:pt>
                <c:pt idx="48503">
                  <c:v>1.1029627020508594</c:v>
                </c:pt>
                <c:pt idx="48504">
                  <c:v>1.1029160712138206</c:v>
                </c:pt>
                <c:pt idx="48505">
                  <c:v>1.1033959459564653</c:v>
                </c:pt>
                <c:pt idx="48506">
                  <c:v>1.1031653881704071</c:v>
                </c:pt>
                <c:pt idx="48507">
                  <c:v>1.1026608353877183</c:v>
                </c:pt>
                <c:pt idx="48508">
                  <c:v>1.1030828240917527</c:v>
                </c:pt>
                <c:pt idx="48509">
                  <c:v>1.1034765044776007</c:v>
                </c:pt>
                <c:pt idx="48510">
                  <c:v>1.1032722651198277</c:v>
                </c:pt>
                <c:pt idx="48511">
                  <c:v>1.1038830226209873</c:v>
                </c:pt>
                <c:pt idx="48512">
                  <c:v>1.10315036540909</c:v>
                </c:pt>
                <c:pt idx="48513">
                  <c:v>1.1040238694796538</c:v>
                </c:pt>
                <c:pt idx="48514">
                  <c:v>1.1034561238807352</c:v>
                </c:pt>
                <c:pt idx="48515">
                  <c:v>1.103348092161635</c:v>
                </c:pt>
                <c:pt idx="48516">
                  <c:v>1.104494507904745</c:v>
                </c:pt>
                <c:pt idx="48517">
                  <c:v>1.1028564219819676</c:v>
                </c:pt>
                <c:pt idx="48518">
                  <c:v>1.1029454944326031</c:v>
                </c:pt>
                <c:pt idx="48519">
                  <c:v>1.1039275581203805</c:v>
                </c:pt>
                <c:pt idx="48520">
                  <c:v>1.1031256459466436</c:v>
                </c:pt>
                <c:pt idx="48521">
                  <c:v>1.1033448589626933</c:v>
                </c:pt>
                <c:pt idx="48522">
                  <c:v>1.1035351613179325</c:v>
                </c:pt>
                <c:pt idx="48523">
                  <c:v>1.1031831230366624</c:v>
                </c:pt>
                <c:pt idx="48524">
                  <c:v>1.1037149295795619</c:v>
                </c:pt>
                <c:pt idx="48525">
                  <c:v>1.1042187629861706</c:v>
                </c:pt>
                <c:pt idx="48526">
                  <c:v>1.1031929376444052</c:v>
                </c:pt>
                <c:pt idx="48527">
                  <c:v>1.1035996061982007</c:v>
                </c:pt>
                <c:pt idx="48528">
                  <c:v>1.1032393657717978</c:v>
                </c:pt>
                <c:pt idx="48529">
                  <c:v>1.1027718183606889</c:v>
                </c:pt>
                <c:pt idx="48530">
                  <c:v>1.1027028736369835</c:v>
                </c:pt>
                <c:pt idx="48531">
                  <c:v>1.1031954958416079</c:v>
                </c:pt>
                <c:pt idx="48532">
                  <c:v>1.1042382823341776</c:v>
                </c:pt>
                <c:pt idx="48533">
                  <c:v>1.1042804377951676</c:v>
                </c:pt>
                <c:pt idx="48534">
                  <c:v>1.1037921519501626</c:v>
                </c:pt>
                <c:pt idx="48535">
                  <c:v>1.1026607321710211</c:v>
                </c:pt>
                <c:pt idx="48536">
                  <c:v>1.1036798337326132</c:v>
                </c:pt>
                <c:pt idx="48537">
                  <c:v>1.1029634578578191</c:v>
                </c:pt>
                <c:pt idx="48538">
                  <c:v>1.1033214041305683</c:v>
                </c:pt>
                <c:pt idx="48539">
                  <c:v>1.1021576504550452</c:v>
                </c:pt>
                <c:pt idx="48540">
                  <c:v>1.1042184164798441</c:v>
                </c:pt>
                <c:pt idx="48541">
                  <c:v>1.1041976348820106</c:v>
                </c:pt>
                <c:pt idx="48542">
                  <c:v>1.1037498917321236</c:v>
                </c:pt>
                <c:pt idx="48543">
                  <c:v>1.1031942968759383</c:v>
                </c:pt>
                <c:pt idx="48544">
                  <c:v>1.103715455728757</c:v>
                </c:pt>
                <c:pt idx="48545">
                  <c:v>1.1034596791395366</c:v>
                </c:pt>
                <c:pt idx="48546">
                  <c:v>1.1032587652676356</c:v>
                </c:pt>
                <c:pt idx="48547">
                  <c:v>1.103180487448409</c:v>
                </c:pt>
                <c:pt idx="48548">
                  <c:v>1.1038440411963331</c:v>
                </c:pt>
                <c:pt idx="48549">
                  <c:v>1.1025736596698772</c:v>
                </c:pt>
                <c:pt idx="48550">
                  <c:v>1.1047930046165566</c:v>
                </c:pt>
                <c:pt idx="48551">
                  <c:v>1.1037566563593182</c:v>
                </c:pt>
                <c:pt idx="48552">
                  <c:v>1.1042088211404613</c:v>
                </c:pt>
                <c:pt idx="48553">
                  <c:v>1.103856513195409</c:v>
                </c:pt>
                <c:pt idx="48554">
                  <c:v>1.1030519607420133</c:v>
                </c:pt>
                <c:pt idx="48555">
                  <c:v>1.1013809074244771</c:v>
                </c:pt>
                <c:pt idx="48556">
                  <c:v>1.1026026581115143</c:v>
                </c:pt>
                <c:pt idx="48557">
                  <c:v>1.1027097499206309</c:v>
                </c:pt>
                <c:pt idx="48558">
                  <c:v>1.1029556035325567</c:v>
                </c:pt>
                <c:pt idx="48559">
                  <c:v>1.1029110009559462</c:v>
                </c:pt>
                <c:pt idx="48560">
                  <c:v>1.1044676270547076</c:v>
                </c:pt>
                <c:pt idx="48561">
                  <c:v>1.1024689564254151</c:v>
                </c:pt>
                <c:pt idx="48562">
                  <c:v>1.1026264803701573</c:v>
                </c:pt>
                <c:pt idx="48563">
                  <c:v>1.1038672954280555</c:v>
                </c:pt>
                <c:pt idx="48564">
                  <c:v>1.10268064030114</c:v>
                </c:pt>
                <c:pt idx="48565">
                  <c:v>1.1032242055773152</c:v>
                </c:pt>
                <c:pt idx="48566">
                  <c:v>1.1029097791832261</c:v>
                </c:pt>
                <c:pt idx="48567">
                  <c:v>1.1036979803426605</c:v>
                </c:pt>
                <c:pt idx="48568">
                  <c:v>1.1031515813888906</c:v>
                </c:pt>
                <c:pt idx="48569">
                  <c:v>1.1038048483206935</c:v>
                </c:pt>
                <c:pt idx="48570">
                  <c:v>1.1039735803033974</c:v>
                </c:pt>
                <c:pt idx="48571">
                  <c:v>1.1032183644074864</c:v>
                </c:pt>
                <c:pt idx="48572">
                  <c:v>1.1047874319542894</c:v>
                </c:pt>
                <c:pt idx="48573">
                  <c:v>1.1031545513973537</c:v>
                </c:pt>
                <c:pt idx="48574">
                  <c:v>1.1036300821437548</c:v>
                </c:pt>
                <c:pt idx="48575">
                  <c:v>1.1037332569525593</c:v>
                </c:pt>
                <c:pt idx="48576">
                  <c:v>1.1037070576560761</c:v>
                </c:pt>
                <c:pt idx="48577">
                  <c:v>1.1040023750357355</c:v>
                </c:pt>
                <c:pt idx="48578">
                  <c:v>1.1035738356990308</c:v>
                </c:pt>
                <c:pt idx="48579">
                  <c:v>1.1030710739771163</c:v>
                </c:pt>
                <c:pt idx="48580">
                  <c:v>1.1023702706997218</c:v>
                </c:pt>
                <c:pt idx="48581">
                  <c:v>1.1041249485162261</c:v>
                </c:pt>
                <c:pt idx="48582">
                  <c:v>1.1028093553042211</c:v>
                </c:pt>
                <c:pt idx="48583">
                  <c:v>1.1026869053204666</c:v>
                </c:pt>
                <c:pt idx="48584">
                  <c:v>1.1035863965551653</c:v>
                </c:pt>
                <c:pt idx="48585">
                  <c:v>1.1019681053063348</c:v>
                </c:pt>
                <c:pt idx="48586">
                  <c:v>1.1043980197460037</c:v>
                </c:pt>
                <c:pt idx="48587">
                  <c:v>1.1030566058532734</c:v>
                </c:pt>
                <c:pt idx="48588">
                  <c:v>1.1029632164167709</c:v>
                </c:pt>
                <c:pt idx="48589">
                  <c:v>1.1043686366496146</c:v>
                </c:pt>
                <c:pt idx="48590">
                  <c:v>1.1030073372674543</c:v>
                </c:pt>
                <c:pt idx="48591">
                  <c:v>1.1021001863466588</c:v>
                </c:pt>
                <c:pt idx="48592">
                  <c:v>1.1035512593790882</c:v>
                </c:pt>
                <c:pt idx="48593">
                  <c:v>1.1029041094221261</c:v>
                </c:pt>
                <c:pt idx="48594">
                  <c:v>1.1038898928178442</c:v>
                </c:pt>
                <c:pt idx="48595">
                  <c:v>1.1035402638725955</c:v>
                </c:pt>
                <c:pt idx="48596">
                  <c:v>1.1024232641479745</c:v>
                </c:pt>
                <c:pt idx="48597">
                  <c:v>1.1032401237383205</c:v>
                </c:pt>
                <c:pt idx="48598">
                  <c:v>1.1031109543329756</c:v>
                </c:pt>
                <c:pt idx="48599">
                  <c:v>1.1036826403495457</c:v>
                </c:pt>
                <c:pt idx="48600">
                  <c:v>1.1032298344728866</c:v>
                </c:pt>
                <c:pt idx="48601">
                  <c:v>1.1025715940264689</c:v>
                </c:pt>
                <c:pt idx="48602">
                  <c:v>1.1034623681825351</c:v>
                </c:pt>
                <c:pt idx="48603">
                  <c:v>1.1033475125464036</c:v>
                </c:pt>
                <c:pt idx="48604">
                  <c:v>1.1035519754247551</c:v>
                </c:pt>
                <c:pt idx="48605">
                  <c:v>1.1034992208692029</c:v>
                </c:pt>
                <c:pt idx="48606">
                  <c:v>1.1029134591712162</c:v>
                </c:pt>
                <c:pt idx="48607">
                  <c:v>1.1028286958281646</c:v>
                </c:pt>
                <c:pt idx="48608">
                  <c:v>1.1025818249693637</c:v>
                </c:pt>
                <c:pt idx="48609">
                  <c:v>1.1040844033280572</c:v>
                </c:pt>
                <c:pt idx="48610">
                  <c:v>1.1028093973374582</c:v>
                </c:pt>
                <c:pt idx="48611">
                  <c:v>1.1035161191350982</c:v>
                </c:pt>
                <c:pt idx="48612">
                  <c:v>1.1039440738053055</c:v>
                </c:pt>
                <c:pt idx="48613">
                  <c:v>1.1022586505730128</c:v>
                </c:pt>
                <c:pt idx="48614">
                  <c:v>1.1034516087697122</c:v>
                </c:pt>
                <c:pt idx="48615">
                  <c:v>1.103240770514387</c:v>
                </c:pt>
                <c:pt idx="48616">
                  <c:v>1.1040260166563451</c:v>
                </c:pt>
                <c:pt idx="48617">
                  <c:v>1.1024736816828029</c:v>
                </c:pt>
                <c:pt idx="48618">
                  <c:v>1.10372385542185</c:v>
                </c:pt>
                <c:pt idx="48619">
                  <c:v>1.1020902125937808</c:v>
                </c:pt>
                <c:pt idx="48620">
                  <c:v>1.1030541658956774</c:v>
                </c:pt>
                <c:pt idx="48621">
                  <c:v>1.1036135456731317</c:v>
                </c:pt>
                <c:pt idx="48622">
                  <c:v>1.101999425112441</c:v>
                </c:pt>
                <c:pt idx="48623">
                  <c:v>1.1034204977523496</c:v>
                </c:pt>
                <c:pt idx="48624">
                  <c:v>1.1033180120217532</c:v>
                </c:pt>
                <c:pt idx="48625">
                  <c:v>1.1033056781525765</c:v>
                </c:pt>
                <c:pt idx="48626">
                  <c:v>1.1028717317719254</c:v>
                </c:pt>
                <c:pt idx="48627">
                  <c:v>1.1033921423757986</c:v>
                </c:pt>
                <c:pt idx="48628">
                  <c:v>1.104008483003373</c:v>
                </c:pt>
                <c:pt idx="48629">
                  <c:v>1.1029327748062052</c:v>
                </c:pt>
                <c:pt idx="48630">
                  <c:v>1.1032172243703005</c:v>
                </c:pt>
                <c:pt idx="48631">
                  <c:v>1.1045143482738149</c:v>
                </c:pt>
                <c:pt idx="48632">
                  <c:v>1.1019973626852255</c:v>
                </c:pt>
                <c:pt idx="48633">
                  <c:v>1.1026513339307844</c:v>
                </c:pt>
                <c:pt idx="48634">
                  <c:v>1.1040295826451101</c:v>
                </c:pt>
                <c:pt idx="48635">
                  <c:v>1.1033111829656919</c:v>
                </c:pt>
                <c:pt idx="48636">
                  <c:v>1.1036780502785586</c:v>
                </c:pt>
                <c:pt idx="48637">
                  <c:v>1.1035332176853179</c:v>
                </c:pt>
                <c:pt idx="48638">
                  <c:v>1.1028346653769014</c:v>
                </c:pt>
                <c:pt idx="48639">
                  <c:v>1.102964728336874</c:v>
                </c:pt>
                <c:pt idx="48640">
                  <c:v>1.103245144719343</c:v>
                </c:pt>
                <c:pt idx="48641">
                  <c:v>1.1034566202679217</c:v>
                </c:pt>
                <c:pt idx="48642">
                  <c:v>1.1038610081074656</c:v>
                </c:pt>
                <c:pt idx="48643">
                  <c:v>1.1029759520376572</c:v>
                </c:pt>
                <c:pt idx="48644">
                  <c:v>1.1032295066218534</c:v>
                </c:pt>
                <c:pt idx="48645">
                  <c:v>1.1041322669294937</c:v>
                </c:pt>
                <c:pt idx="48646">
                  <c:v>1.1043823146922083</c:v>
                </c:pt>
                <c:pt idx="48647">
                  <c:v>1.1046705633132907</c:v>
                </c:pt>
                <c:pt idx="48648">
                  <c:v>1.1027572406722135</c:v>
                </c:pt>
                <c:pt idx="48649">
                  <c:v>1.1040418093577113</c:v>
                </c:pt>
                <c:pt idx="48650">
                  <c:v>1.1030305992071356</c:v>
                </c:pt>
                <c:pt idx="48651">
                  <c:v>1.1022132334235688</c:v>
                </c:pt>
                <c:pt idx="48652">
                  <c:v>1.1036012256755681</c:v>
                </c:pt>
                <c:pt idx="48653">
                  <c:v>1.102945243877121</c:v>
                </c:pt>
                <c:pt idx="48654">
                  <c:v>1.1024850980261407</c:v>
                </c:pt>
                <c:pt idx="48655">
                  <c:v>1.1039052229399398</c:v>
                </c:pt>
                <c:pt idx="48656">
                  <c:v>1.1019180189946176</c:v>
                </c:pt>
                <c:pt idx="48657">
                  <c:v>1.1023168746498655</c:v>
                </c:pt>
                <c:pt idx="48658">
                  <c:v>1.103427897080715</c:v>
                </c:pt>
                <c:pt idx="48659">
                  <c:v>1.102635225799053</c:v>
                </c:pt>
                <c:pt idx="48660">
                  <c:v>1.1024976093807664</c:v>
                </c:pt>
                <c:pt idx="48661">
                  <c:v>1.1024931900220993</c:v>
                </c:pt>
                <c:pt idx="48662">
                  <c:v>1.1032784630245092</c:v>
                </c:pt>
                <c:pt idx="48663">
                  <c:v>1.1033906192827041</c:v>
                </c:pt>
                <c:pt idx="48664">
                  <c:v>1.1031045677310352</c:v>
                </c:pt>
                <c:pt idx="48665">
                  <c:v>1.1034931401900201</c:v>
                </c:pt>
                <c:pt idx="48666">
                  <c:v>1.102802316346186</c:v>
                </c:pt>
                <c:pt idx="48667">
                  <c:v>1.1041793819771435</c:v>
                </c:pt>
                <c:pt idx="48668">
                  <c:v>1.1020756590868235</c:v>
                </c:pt>
                <c:pt idx="48669">
                  <c:v>1.1025861148981129</c:v>
                </c:pt>
                <c:pt idx="48670">
                  <c:v>1.1038392015754179</c:v>
                </c:pt>
                <c:pt idx="48671">
                  <c:v>1.1031571286458861</c:v>
                </c:pt>
                <c:pt idx="48672">
                  <c:v>1.1039055382353617</c:v>
                </c:pt>
                <c:pt idx="48673">
                  <c:v>1.1032448502263672</c:v>
                </c:pt>
                <c:pt idx="48674">
                  <c:v>1.1021020767140233</c:v>
                </c:pt>
                <c:pt idx="48675">
                  <c:v>1.1036348571134702</c:v>
                </c:pt>
                <c:pt idx="48676">
                  <c:v>1.1035055816922184</c:v>
                </c:pt>
                <c:pt idx="48677">
                  <c:v>1.1029290096940261</c:v>
                </c:pt>
                <c:pt idx="48678">
                  <c:v>1.103110911317523</c:v>
                </c:pt>
                <c:pt idx="48679">
                  <c:v>1.105802957992243</c:v>
                </c:pt>
                <c:pt idx="48680">
                  <c:v>1.1036475193411117</c:v>
                </c:pt>
                <c:pt idx="48681">
                  <c:v>1.103529689229396</c:v>
                </c:pt>
                <c:pt idx="48682">
                  <c:v>1.1040719566777211</c:v>
                </c:pt>
                <c:pt idx="48683">
                  <c:v>1.1035892107551519</c:v>
                </c:pt>
                <c:pt idx="48684">
                  <c:v>1.1036462297290006</c:v>
                </c:pt>
                <c:pt idx="48685">
                  <c:v>1.10534579478505</c:v>
                </c:pt>
                <c:pt idx="48686">
                  <c:v>1.1032951415142442</c:v>
                </c:pt>
                <c:pt idx="48687">
                  <c:v>1.1027781577918949</c:v>
                </c:pt>
                <c:pt idx="48688">
                  <c:v>1.1022369080365357</c:v>
                </c:pt>
                <c:pt idx="48689">
                  <c:v>1.103381190076862</c:v>
                </c:pt>
                <c:pt idx="48690">
                  <c:v>1.1043269156738187</c:v>
                </c:pt>
                <c:pt idx="48691">
                  <c:v>1.1029584822079412</c:v>
                </c:pt>
                <c:pt idx="48692">
                  <c:v>1.1044473009191147</c:v>
                </c:pt>
                <c:pt idx="48693">
                  <c:v>1.1033138523554775</c:v>
                </c:pt>
                <c:pt idx="48694">
                  <c:v>1.1028844819545998</c:v>
                </c:pt>
                <c:pt idx="48695">
                  <c:v>1.1022147037453249</c:v>
                </c:pt>
                <c:pt idx="48696">
                  <c:v>1.1021260191872686</c:v>
                </c:pt>
                <c:pt idx="48697">
                  <c:v>1.1037193999133448</c:v>
                </c:pt>
                <c:pt idx="48698">
                  <c:v>1.1024304112301759</c:v>
                </c:pt>
                <c:pt idx="48699">
                  <c:v>1.1022098330968799</c:v>
                </c:pt>
                <c:pt idx="48700">
                  <c:v>1.1025013178801255</c:v>
                </c:pt>
                <c:pt idx="48701">
                  <c:v>1.1023188654211507</c:v>
                </c:pt>
                <c:pt idx="48702">
                  <c:v>1.102974764514582</c:v>
                </c:pt>
                <c:pt idx="48703">
                  <c:v>1.1026881350307349</c:v>
                </c:pt>
                <c:pt idx="48704">
                  <c:v>1.1032179793615797</c:v>
                </c:pt>
                <c:pt idx="48705">
                  <c:v>1.1036621881413811</c:v>
                </c:pt>
                <c:pt idx="48706">
                  <c:v>1.1038001438407927</c:v>
                </c:pt>
                <c:pt idx="48707">
                  <c:v>1.1043598157370342</c:v>
                </c:pt>
                <c:pt idx="48708">
                  <c:v>1.1024486466634789</c:v>
                </c:pt>
                <c:pt idx="48709">
                  <c:v>1.1044590455399985</c:v>
                </c:pt>
                <c:pt idx="48710">
                  <c:v>1.1031572977412412</c:v>
                </c:pt>
                <c:pt idx="48711">
                  <c:v>1.102675001872564</c:v>
                </c:pt>
                <c:pt idx="48712">
                  <c:v>1.1034154258816746</c:v>
                </c:pt>
                <c:pt idx="48713">
                  <c:v>1.1022728002995359</c:v>
                </c:pt>
                <c:pt idx="48714">
                  <c:v>1.1038448669412595</c:v>
                </c:pt>
                <c:pt idx="48715">
                  <c:v>1.1031086771284107</c:v>
                </c:pt>
                <c:pt idx="48716">
                  <c:v>1.1032378257703686</c:v>
                </c:pt>
                <c:pt idx="48717">
                  <c:v>1.1034983242117975</c:v>
                </c:pt>
                <c:pt idx="48718">
                  <c:v>1.1025984871153109</c:v>
                </c:pt>
                <c:pt idx="48719">
                  <c:v>1.1038027950549576</c:v>
                </c:pt>
                <c:pt idx="48720">
                  <c:v>1.1039129015648459</c:v>
                </c:pt>
                <c:pt idx="48721">
                  <c:v>1.103138832875431</c:v>
                </c:pt>
                <c:pt idx="48722">
                  <c:v>1.103788462163084</c:v>
                </c:pt>
                <c:pt idx="48723">
                  <c:v>1.1042507037790803</c:v>
                </c:pt>
                <c:pt idx="48724">
                  <c:v>1.1028253880722441</c:v>
                </c:pt>
                <c:pt idx="48725">
                  <c:v>1.1042590339028053</c:v>
                </c:pt>
                <c:pt idx="48726">
                  <c:v>1.1023340391840075</c:v>
                </c:pt>
                <c:pt idx="48727">
                  <c:v>1.1024494630405783</c:v>
                </c:pt>
                <c:pt idx="48728">
                  <c:v>1.1019567548505531</c:v>
                </c:pt>
                <c:pt idx="48729">
                  <c:v>1.1028526776594982</c:v>
                </c:pt>
                <c:pt idx="48730">
                  <c:v>1.1031310794664237</c:v>
                </c:pt>
                <c:pt idx="48731">
                  <c:v>1.1027636667977021</c:v>
                </c:pt>
                <c:pt idx="48732">
                  <c:v>1.1027485004842494</c:v>
                </c:pt>
                <c:pt idx="48733">
                  <c:v>1.1028369184134608</c:v>
                </c:pt>
                <c:pt idx="48734">
                  <c:v>1.102924548353535</c:v>
                </c:pt>
                <c:pt idx="48735">
                  <c:v>1.1028559671979485</c:v>
                </c:pt>
                <c:pt idx="48736">
                  <c:v>1.1030416519311277</c:v>
                </c:pt>
                <c:pt idx="48737">
                  <c:v>1.1032773700681253</c:v>
                </c:pt>
                <c:pt idx="48738">
                  <c:v>1.1042789270666167</c:v>
                </c:pt>
                <c:pt idx="48739">
                  <c:v>1.1023896048292279</c:v>
                </c:pt>
                <c:pt idx="48740">
                  <c:v>1.1030110519570182</c:v>
                </c:pt>
                <c:pt idx="48741">
                  <c:v>1.1025604670671554</c:v>
                </c:pt>
                <c:pt idx="48742">
                  <c:v>1.1037002731082275</c:v>
                </c:pt>
                <c:pt idx="48743">
                  <c:v>1.1026451572533387</c:v>
                </c:pt>
                <c:pt idx="48744">
                  <c:v>1.1036133764529037</c:v>
                </c:pt>
                <c:pt idx="48745">
                  <c:v>1.1036991267109009</c:v>
                </c:pt>
                <c:pt idx="48746">
                  <c:v>1.1030511552499485</c:v>
                </c:pt>
                <c:pt idx="48747">
                  <c:v>1.1032474733202129</c:v>
                </c:pt>
                <c:pt idx="48748">
                  <c:v>1.1028233657693511</c:v>
                </c:pt>
                <c:pt idx="48749">
                  <c:v>1.1038376356661888</c:v>
                </c:pt>
                <c:pt idx="48750">
                  <c:v>1.103063747819095</c:v>
                </c:pt>
                <c:pt idx="48751">
                  <c:v>1.103377958259107</c:v>
                </c:pt>
                <c:pt idx="48752">
                  <c:v>1.1030887665388129</c:v>
                </c:pt>
                <c:pt idx="48753">
                  <c:v>1.1021269447647355</c:v>
                </c:pt>
                <c:pt idx="48754">
                  <c:v>1.103792074455946</c:v>
                </c:pt>
                <c:pt idx="48755">
                  <c:v>1.1037258156218053</c:v>
                </c:pt>
                <c:pt idx="48756">
                  <c:v>1.1035013180915252</c:v>
                </c:pt>
                <c:pt idx="48757">
                  <c:v>1.1031668834119894</c:v>
                </c:pt>
                <c:pt idx="48758">
                  <c:v>1.1038197111490147</c:v>
                </c:pt>
                <c:pt idx="48759">
                  <c:v>1.103496763965895</c:v>
                </c:pt>
                <c:pt idx="48760">
                  <c:v>1.1039025677241541</c:v>
                </c:pt>
                <c:pt idx="48761">
                  <c:v>1.1030021920649347</c:v>
                </c:pt>
                <c:pt idx="48762">
                  <c:v>1.105025358697167</c:v>
                </c:pt>
                <c:pt idx="48763">
                  <c:v>1.1037154327868066</c:v>
                </c:pt>
                <c:pt idx="48764">
                  <c:v>1.1030265907531613</c:v>
                </c:pt>
                <c:pt idx="48765">
                  <c:v>1.102467815966216</c:v>
                </c:pt>
                <c:pt idx="48766">
                  <c:v>1.1031850591585883</c:v>
                </c:pt>
                <c:pt idx="48767">
                  <c:v>1.1032856793115855</c:v>
                </c:pt>
                <c:pt idx="48768">
                  <c:v>1.1032646872709699</c:v>
                </c:pt>
                <c:pt idx="48769">
                  <c:v>1.1031985577272121</c:v>
                </c:pt>
                <c:pt idx="48770">
                  <c:v>1.1031434146456989</c:v>
                </c:pt>
                <c:pt idx="48771">
                  <c:v>1.1035497671698489</c:v>
                </c:pt>
                <c:pt idx="48772">
                  <c:v>1.1034541651954994</c:v>
                </c:pt>
                <c:pt idx="48773">
                  <c:v>1.101613674145856</c:v>
                </c:pt>
                <c:pt idx="48774">
                  <c:v>1.1040096335009799</c:v>
                </c:pt>
                <c:pt idx="48775">
                  <c:v>1.1028125400970934</c:v>
                </c:pt>
                <c:pt idx="48776">
                  <c:v>1.1028109448781342</c:v>
                </c:pt>
                <c:pt idx="48777">
                  <c:v>1.1032047587025404</c:v>
                </c:pt>
                <c:pt idx="48778">
                  <c:v>1.1041999700005765</c:v>
                </c:pt>
                <c:pt idx="48779">
                  <c:v>1.1030812467994227</c:v>
                </c:pt>
                <c:pt idx="48780">
                  <c:v>1.1029132572657288</c:v>
                </c:pt>
                <c:pt idx="48781">
                  <c:v>1.1032052768479632</c:v>
                </c:pt>
                <c:pt idx="48782">
                  <c:v>1.104233311113582</c:v>
                </c:pt>
                <c:pt idx="48783">
                  <c:v>1.1037495776054487</c:v>
                </c:pt>
                <c:pt idx="48784">
                  <c:v>1.1034570366218071</c:v>
                </c:pt>
                <c:pt idx="48785">
                  <c:v>1.1029287569177257</c:v>
                </c:pt>
                <c:pt idx="48786">
                  <c:v>1.1038035750910649</c:v>
                </c:pt>
                <c:pt idx="48787">
                  <c:v>1.1042512288038007</c:v>
                </c:pt>
                <c:pt idx="48788">
                  <c:v>1.1042788085612039</c:v>
                </c:pt>
                <c:pt idx="48789">
                  <c:v>1.1034023623856974</c:v>
                </c:pt>
                <c:pt idx="48790">
                  <c:v>1.1041421997099423</c:v>
                </c:pt>
                <c:pt idx="48791">
                  <c:v>1.1030356798483167</c:v>
                </c:pt>
                <c:pt idx="48792">
                  <c:v>1.1040745191860235</c:v>
                </c:pt>
                <c:pt idx="48793">
                  <c:v>1.1031613855796014</c:v>
                </c:pt>
                <c:pt idx="48794">
                  <c:v>1.1029509998931752</c:v>
                </c:pt>
                <c:pt idx="48795">
                  <c:v>1.1039462877570128</c:v>
                </c:pt>
                <c:pt idx="48796">
                  <c:v>1.1025396407991974</c:v>
                </c:pt>
                <c:pt idx="48797">
                  <c:v>1.1036748907064244</c:v>
                </c:pt>
                <c:pt idx="48798">
                  <c:v>1.1048673448289983</c:v>
                </c:pt>
                <c:pt idx="48799">
                  <c:v>1.1029158846636293</c:v>
                </c:pt>
                <c:pt idx="48800">
                  <c:v>1.1025636731745083</c:v>
                </c:pt>
                <c:pt idx="48801">
                  <c:v>1.1027284478583639</c:v>
                </c:pt>
                <c:pt idx="48802">
                  <c:v>1.1044565474476269</c:v>
                </c:pt>
                <c:pt idx="48803">
                  <c:v>1.1032328553166637</c:v>
                </c:pt>
                <c:pt idx="48804">
                  <c:v>1.1041529508209202</c:v>
                </c:pt>
                <c:pt idx="48805">
                  <c:v>1.1032357509522313</c:v>
                </c:pt>
                <c:pt idx="48806">
                  <c:v>1.1025297680428925</c:v>
                </c:pt>
                <c:pt idx="48807">
                  <c:v>1.1028180522828819</c:v>
                </c:pt>
                <c:pt idx="48808">
                  <c:v>1.1033013718438418</c:v>
                </c:pt>
                <c:pt idx="48809">
                  <c:v>1.1029887385718882</c:v>
                </c:pt>
                <c:pt idx="48810">
                  <c:v>1.1016045292111756</c:v>
                </c:pt>
                <c:pt idx="48811">
                  <c:v>1.1039676116647807</c:v>
                </c:pt>
                <c:pt idx="48812">
                  <c:v>1.1034175217141646</c:v>
                </c:pt>
                <c:pt idx="48813">
                  <c:v>1.1038239033123531</c:v>
                </c:pt>
                <c:pt idx="48814">
                  <c:v>1.1021746766314979</c:v>
                </c:pt>
                <c:pt idx="48815">
                  <c:v>1.1031535247678874</c:v>
                </c:pt>
                <c:pt idx="48816">
                  <c:v>1.1027252282271656</c:v>
                </c:pt>
                <c:pt idx="48817">
                  <c:v>1.1026961134015527</c:v>
                </c:pt>
                <c:pt idx="48818">
                  <c:v>1.1034046598276408</c:v>
                </c:pt>
                <c:pt idx="48819">
                  <c:v>1.1033949834375381</c:v>
                </c:pt>
                <c:pt idx="48820">
                  <c:v>1.1033059520933401</c:v>
                </c:pt>
                <c:pt idx="48821">
                  <c:v>1.1025744415458172</c:v>
                </c:pt>
                <c:pt idx="48822">
                  <c:v>1.1033137761239948</c:v>
                </c:pt>
                <c:pt idx="48823">
                  <c:v>1.1026732077224761</c:v>
                </c:pt>
                <c:pt idx="48824">
                  <c:v>1.1033579179081623</c:v>
                </c:pt>
                <c:pt idx="48825">
                  <c:v>1.1025588502083659</c:v>
                </c:pt>
                <c:pt idx="48826">
                  <c:v>1.102712653553408</c:v>
                </c:pt>
                <c:pt idx="48827">
                  <c:v>1.1039354831287618</c:v>
                </c:pt>
                <c:pt idx="48828">
                  <c:v>1.1017665689474738</c:v>
                </c:pt>
                <c:pt idx="48829">
                  <c:v>1.1022846326256936</c:v>
                </c:pt>
                <c:pt idx="48830">
                  <c:v>1.1034475932327279</c:v>
                </c:pt>
                <c:pt idx="48831">
                  <c:v>1.1029391517844609</c:v>
                </c:pt>
                <c:pt idx="48832">
                  <c:v>1.1034924455883055</c:v>
                </c:pt>
                <c:pt idx="48833">
                  <c:v>1.1028732963655237</c:v>
                </c:pt>
                <c:pt idx="48834">
                  <c:v>1.1035865832044989</c:v>
                </c:pt>
                <c:pt idx="48835">
                  <c:v>1.1019062543009246</c:v>
                </c:pt>
                <c:pt idx="48836">
                  <c:v>1.1033161291958862</c:v>
                </c:pt>
                <c:pt idx="48837">
                  <c:v>1.1031932087889686</c:v>
                </c:pt>
                <c:pt idx="48838">
                  <c:v>1.1034594939162969</c:v>
                </c:pt>
                <c:pt idx="48839">
                  <c:v>1.1040666819669069</c:v>
                </c:pt>
                <c:pt idx="48840">
                  <c:v>1.1034903335333137</c:v>
                </c:pt>
                <c:pt idx="48841">
                  <c:v>1.1038929595175389</c:v>
                </c:pt>
                <c:pt idx="48842">
                  <c:v>1.1040978715174925</c:v>
                </c:pt>
                <c:pt idx="48843">
                  <c:v>1.102022153010739</c:v>
                </c:pt>
                <c:pt idx="48844">
                  <c:v>1.1030548807399012</c:v>
                </c:pt>
                <c:pt idx="48845">
                  <c:v>1.1040330366560913</c:v>
                </c:pt>
                <c:pt idx="48846">
                  <c:v>1.1035020268696598</c:v>
                </c:pt>
                <c:pt idx="48847">
                  <c:v>1.1031074624265087</c:v>
                </c:pt>
                <c:pt idx="48848">
                  <c:v>1.1034673875258181</c:v>
                </c:pt>
                <c:pt idx="48849">
                  <c:v>1.1039049075642542</c:v>
                </c:pt>
                <c:pt idx="48850">
                  <c:v>1.1038079111718575</c:v>
                </c:pt>
                <c:pt idx="48851">
                  <c:v>1.1034634652583537</c:v>
                </c:pt>
                <c:pt idx="48852">
                  <c:v>1.1038723803142438</c:v>
                </c:pt>
                <c:pt idx="48853">
                  <c:v>1.1032088836673322</c:v>
                </c:pt>
                <c:pt idx="48854">
                  <c:v>1.1026376324231764</c:v>
                </c:pt>
                <c:pt idx="48855">
                  <c:v>1.1032838065039665</c:v>
                </c:pt>
                <c:pt idx="48856">
                  <c:v>1.1037209068645817</c:v>
                </c:pt>
                <c:pt idx="48857">
                  <c:v>1.1030251149274448</c:v>
                </c:pt>
                <c:pt idx="48858">
                  <c:v>1.1043398490399017</c:v>
                </c:pt>
                <c:pt idx="48859">
                  <c:v>1.1038422634422176</c:v>
                </c:pt>
                <c:pt idx="48860">
                  <c:v>1.103483539650902</c:v>
                </c:pt>
                <c:pt idx="48861">
                  <c:v>1.1020826207860572</c:v>
                </c:pt>
                <c:pt idx="48862">
                  <c:v>1.1020214137468987</c:v>
                </c:pt>
                <c:pt idx="48863">
                  <c:v>1.1023909239917438</c:v>
                </c:pt>
                <c:pt idx="48864">
                  <c:v>1.1032112166440524</c:v>
                </c:pt>
                <c:pt idx="48865">
                  <c:v>1.1028484667890832</c:v>
                </c:pt>
                <c:pt idx="48866">
                  <c:v>1.1030587644034586</c:v>
                </c:pt>
                <c:pt idx="48867">
                  <c:v>1.1034164990470279</c:v>
                </c:pt>
                <c:pt idx="48868">
                  <c:v>1.102935824623019</c:v>
                </c:pt>
                <c:pt idx="48869">
                  <c:v>1.10375681890333</c:v>
                </c:pt>
                <c:pt idx="48870">
                  <c:v>1.102717932303428</c:v>
                </c:pt>
                <c:pt idx="48871">
                  <c:v>1.1029485684498774</c:v>
                </c:pt>
                <c:pt idx="48872">
                  <c:v>1.1031746716301618</c:v>
                </c:pt>
                <c:pt idx="48873">
                  <c:v>1.1029678550041107</c:v>
                </c:pt>
                <c:pt idx="48874">
                  <c:v>1.1032382011080142</c:v>
                </c:pt>
                <c:pt idx="48875">
                  <c:v>1.1034878471138556</c:v>
                </c:pt>
                <c:pt idx="48876">
                  <c:v>1.1031572237866893</c:v>
                </c:pt>
                <c:pt idx="48877">
                  <c:v>1.1031190106047715</c:v>
                </c:pt>
                <c:pt idx="48878">
                  <c:v>1.1025421421171686</c:v>
                </c:pt>
                <c:pt idx="48879">
                  <c:v>1.1033155416426905</c:v>
                </c:pt>
                <c:pt idx="48880">
                  <c:v>1.1037212072603475</c:v>
                </c:pt>
                <c:pt idx="48881">
                  <c:v>1.1031100962501419</c:v>
                </c:pt>
                <c:pt idx="48882">
                  <c:v>1.1033018972471247</c:v>
                </c:pt>
                <c:pt idx="48883">
                  <c:v>1.1031749603582544</c:v>
                </c:pt>
                <c:pt idx="48884">
                  <c:v>1.1023242026960556</c:v>
                </c:pt>
                <c:pt idx="48885">
                  <c:v>1.1025059144045886</c:v>
                </c:pt>
                <c:pt idx="48886">
                  <c:v>1.1033692689093055</c:v>
                </c:pt>
                <c:pt idx="48887">
                  <c:v>1.1032521545157836</c:v>
                </c:pt>
                <c:pt idx="48888">
                  <c:v>1.1034906263862292</c:v>
                </c:pt>
                <c:pt idx="48889">
                  <c:v>1.1030676772030545</c:v>
                </c:pt>
                <c:pt idx="48890">
                  <c:v>1.1035794514999648</c:v>
                </c:pt>
                <c:pt idx="48891">
                  <c:v>1.1042280838187046</c:v>
                </c:pt>
                <c:pt idx="48892">
                  <c:v>1.104178500152704</c:v>
                </c:pt>
                <c:pt idx="48893">
                  <c:v>1.1031599317649001</c:v>
                </c:pt>
                <c:pt idx="48894">
                  <c:v>1.1042833442047653</c:v>
                </c:pt>
                <c:pt idx="48895">
                  <c:v>1.102600316002232</c:v>
                </c:pt>
                <c:pt idx="48896">
                  <c:v>1.1045925864728661</c:v>
                </c:pt>
                <c:pt idx="48897">
                  <c:v>1.1025975887792387</c:v>
                </c:pt>
                <c:pt idx="48898">
                  <c:v>1.1034645419275122</c:v>
                </c:pt>
                <c:pt idx="48899">
                  <c:v>1.1028008850223614</c:v>
                </c:pt>
                <c:pt idx="48900">
                  <c:v>1.1042292375728386</c:v>
                </c:pt>
                <c:pt idx="48901">
                  <c:v>1.1033507306871704</c:v>
                </c:pt>
                <c:pt idx="48902">
                  <c:v>1.1028877337112111</c:v>
                </c:pt>
                <c:pt idx="48903">
                  <c:v>1.1031840938252515</c:v>
                </c:pt>
                <c:pt idx="48904">
                  <c:v>1.1039118667162355</c:v>
                </c:pt>
                <c:pt idx="48905">
                  <c:v>1.1025644407848956</c:v>
                </c:pt>
                <c:pt idx="48906">
                  <c:v>1.1041306586347177</c:v>
                </c:pt>
                <c:pt idx="48907">
                  <c:v>1.1032954972079512</c:v>
                </c:pt>
                <c:pt idx="48908">
                  <c:v>1.1031774096888036</c:v>
                </c:pt>
                <c:pt idx="48909">
                  <c:v>1.1034044675025023</c:v>
                </c:pt>
                <c:pt idx="48910">
                  <c:v>1.1022041094977457</c:v>
                </c:pt>
                <c:pt idx="48911">
                  <c:v>1.1030235444425398</c:v>
                </c:pt>
                <c:pt idx="48912">
                  <c:v>1.1017845160572985</c:v>
                </c:pt>
                <c:pt idx="48913">
                  <c:v>1.1030879681220171</c:v>
                </c:pt>
                <c:pt idx="48914">
                  <c:v>1.1036513208591585</c:v>
                </c:pt>
                <c:pt idx="48915">
                  <c:v>1.1033713671968801</c:v>
                </c:pt>
                <c:pt idx="48916">
                  <c:v>1.1036938434250436</c:v>
                </c:pt>
                <c:pt idx="48917">
                  <c:v>1.1028371049218089</c:v>
                </c:pt>
                <c:pt idx="48918">
                  <c:v>1.1030142053619292</c:v>
                </c:pt>
                <c:pt idx="48919">
                  <c:v>1.1036841431011017</c:v>
                </c:pt>
                <c:pt idx="48920">
                  <c:v>1.1031164492775927</c:v>
                </c:pt>
                <c:pt idx="48921">
                  <c:v>1.1028623592107256</c:v>
                </c:pt>
                <c:pt idx="48922">
                  <c:v>1.1036633780264979</c:v>
                </c:pt>
                <c:pt idx="48923">
                  <c:v>1.1031116944134611</c:v>
                </c:pt>
                <c:pt idx="48924">
                  <c:v>1.103116316871509</c:v>
                </c:pt>
                <c:pt idx="48925">
                  <c:v>1.1028673514327283</c:v>
                </c:pt>
                <c:pt idx="48926">
                  <c:v>1.1027250996123714</c:v>
                </c:pt>
                <c:pt idx="48927">
                  <c:v>1.1038929770956463</c:v>
                </c:pt>
                <c:pt idx="48928">
                  <c:v>1.1023772716463951</c:v>
                </c:pt>
                <c:pt idx="48929">
                  <c:v>1.1034914652414014</c:v>
                </c:pt>
                <c:pt idx="48930">
                  <c:v>1.1038894449615835</c:v>
                </c:pt>
                <c:pt idx="48931">
                  <c:v>1.102241100988548</c:v>
                </c:pt>
                <c:pt idx="48932">
                  <c:v>1.1028395445904899</c:v>
                </c:pt>
                <c:pt idx="48933">
                  <c:v>1.1029005882295235</c:v>
                </c:pt>
                <c:pt idx="48934">
                  <c:v>1.103132676418634</c:v>
                </c:pt>
                <c:pt idx="48935">
                  <c:v>1.1028875471705772</c:v>
                </c:pt>
                <c:pt idx="48936">
                  <c:v>1.1028298315511214</c:v>
                </c:pt>
                <c:pt idx="48937">
                  <c:v>1.1024927299955436</c:v>
                </c:pt>
                <c:pt idx="48938">
                  <c:v>1.1028910632852142</c:v>
                </c:pt>
                <c:pt idx="48939">
                  <c:v>1.1027481448242231</c:v>
                </c:pt>
                <c:pt idx="48940">
                  <c:v>1.1035718696235444</c:v>
                </c:pt>
                <c:pt idx="48941">
                  <c:v>1.1035656353137266</c:v>
                </c:pt>
                <c:pt idx="48942">
                  <c:v>1.1033184114302621</c:v>
                </c:pt>
                <c:pt idx="48943">
                  <c:v>1.1038390905618993</c:v>
                </c:pt>
                <c:pt idx="48944">
                  <c:v>1.104022677573719</c:v>
                </c:pt>
                <c:pt idx="48945">
                  <c:v>1.1038107466090341</c:v>
                </c:pt>
                <c:pt idx="48946">
                  <c:v>1.1039559518113387</c:v>
                </c:pt>
                <c:pt idx="48947">
                  <c:v>1.1028888697572139</c:v>
                </c:pt>
                <c:pt idx="48948">
                  <c:v>1.1039328280527334</c:v>
                </c:pt>
                <c:pt idx="48949">
                  <c:v>1.1030170237307104</c:v>
                </c:pt>
                <c:pt idx="48950">
                  <c:v>1.1027648008656912</c:v>
                </c:pt>
                <c:pt idx="48951">
                  <c:v>1.1034061402168931</c:v>
                </c:pt>
                <c:pt idx="48952">
                  <c:v>1.1031528898558727</c:v>
                </c:pt>
                <c:pt idx="48953">
                  <c:v>1.1037300815020981</c:v>
                </c:pt>
                <c:pt idx="48954">
                  <c:v>1.1018279777900581</c:v>
                </c:pt>
                <c:pt idx="48955">
                  <c:v>1.1030000426272168</c:v>
                </c:pt>
                <c:pt idx="48956">
                  <c:v>1.1038233888261002</c:v>
                </c:pt>
                <c:pt idx="48957">
                  <c:v>1.1034761347500817</c:v>
                </c:pt>
                <c:pt idx="48958">
                  <c:v>1.1028551108753248</c:v>
                </c:pt>
                <c:pt idx="48959">
                  <c:v>1.1040650659720734</c:v>
                </c:pt>
                <c:pt idx="48960">
                  <c:v>1.1039701833667461</c:v>
                </c:pt>
                <c:pt idx="48961">
                  <c:v>1.1029382841110777</c:v>
                </c:pt>
                <c:pt idx="48962">
                  <c:v>1.102460974226914</c:v>
                </c:pt>
                <c:pt idx="48963">
                  <c:v>1.1029758065484694</c:v>
                </c:pt>
                <c:pt idx="48964">
                  <c:v>1.1036313967473936</c:v>
                </c:pt>
                <c:pt idx="48965">
                  <c:v>1.1025797435070941</c:v>
                </c:pt>
                <c:pt idx="48966">
                  <c:v>1.1038255285603604</c:v>
                </c:pt>
                <c:pt idx="48967">
                  <c:v>1.1035749459341464</c:v>
                </c:pt>
                <c:pt idx="48968">
                  <c:v>1.1041859429370502</c:v>
                </c:pt>
                <c:pt idx="48969">
                  <c:v>1.1023310991703354</c:v>
                </c:pt>
                <c:pt idx="48970">
                  <c:v>1.1039797556475657</c:v>
                </c:pt>
                <c:pt idx="48971">
                  <c:v>1.1053663889906125</c:v>
                </c:pt>
                <c:pt idx="48972">
                  <c:v>1.1037118127366683</c:v>
                </c:pt>
                <c:pt idx="48973">
                  <c:v>1.1040055948135956</c:v>
                </c:pt>
                <c:pt idx="48974">
                  <c:v>1.1039200309291346</c:v>
                </c:pt>
                <c:pt idx="48975">
                  <c:v>1.10390872905452</c:v>
                </c:pt>
                <c:pt idx="48976">
                  <c:v>1.1020814509639028</c:v>
                </c:pt>
                <c:pt idx="48977">
                  <c:v>1.1033872421601636</c:v>
                </c:pt>
                <c:pt idx="48978">
                  <c:v>1.1030707608341186</c:v>
                </c:pt>
                <c:pt idx="48979">
                  <c:v>1.1036643217652053</c:v>
                </c:pt>
                <c:pt idx="48980">
                  <c:v>1.1030821519280236</c:v>
                </c:pt>
                <c:pt idx="48981">
                  <c:v>1.1046471021765569</c:v>
                </c:pt>
                <c:pt idx="48982">
                  <c:v>1.1034084030588196</c:v>
                </c:pt>
                <c:pt idx="48983">
                  <c:v>1.1034933911856641</c:v>
                </c:pt>
                <c:pt idx="48984">
                  <c:v>1.1031300427894053</c:v>
                </c:pt>
                <c:pt idx="48985">
                  <c:v>1.1045262064016466</c:v>
                </c:pt>
                <c:pt idx="48986">
                  <c:v>1.1028100603621052</c:v>
                </c:pt>
                <c:pt idx="48987">
                  <c:v>1.1031208321587376</c:v>
                </c:pt>
                <c:pt idx="48988">
                  <c:v>1.1038902204715302</c:v>
                </c:pt>
                <c:pt idx="48989">
                  <c:v>1.1038260919010743</c:v>
                </c:pt>
                <c:pt idx="48990">
                  <c:v>1.1035472954110088</c:v>
                </c:pt>
                <c:pt idx="48991">
                  <c:v>1.1024989268713115</c:v>
                </c:pt>
                <c:pt idx="48992">
                  <c:v>1.1043452437288543</c:v>
                </c:pt>
                <c:pt idx="48993">
                  <c:v>1.1024331673767862</c:v>
                </c:pt>
                <c:pt idx="48994">
                  <c:v>1.1027028736369837</c:v>
                </c:pt>
                <c:pt idx="48995">
                  <c:v>1.1038589309526623</c:v>
                </c:pt>
                <c:pt idx="48996">
                  <c:v>1.1036670027268236</c:v>
                </c:pt>
                <c:pt idx="48997">
                  <c:v>1.1036897235832823</c:v>
                </c:pt>
                <c:pt idx="48998">
                  <c:v>1.1027974115297359</c:v>
                </c:pt>
                <c:pt idx="48999">
                  <c:v>1.1034343253936041</c:v>
                </c:pt>
                <c:pt idx="49000">
                  <c:v>1.1033121813657649</c:v>
                </c:pt>
                <c:pt idx="49001">
                  <c:v>1.1034553526759361</c:v>
                </c:pt>
                <c:pt idx="49002">
                  <c:v>1.1035736474240625</c:v>
                </c:pt>
                <c:pt idx="49003">
                  <c:v>1.1030738924353258</c:v>
                </c:pt>
                <c:pt idx="49004">
                  <c:v>1.1022678155259635</c:v>
                </c:pt>
                <c:pt idx="49005">
                  <c:v>1.1031213596017231</c:v>
                </c:pt>
                <c:pt idx="49006">
                  <c:v>1.1035677385091993</c:v>
                </c:pt>
                <c:pt idx="49007">
                  <c:v>1.1028746173028066</c:v>
                </c:pt>
                <c:pt idx="49008">
                  <c:v>1.1045069101192735</c:v>
                </c:pt>
                <c:pt idx="49009">
                  <c:v>1.1032558060888897</c:v>
                </c:pt>
                <c:pt idx="49010">
                  <c:v>1.1038206465032483</c:v>
                </c:pt>
                <c:pt idx="49011">
                  <c:v>1.1050469073113829</c:v>
                </c:pt>
                <c:pt idx="49012">
                  <c:v>1.1035909956920911</c:v>
                </c:pt>
                <c:pt idx="49013">
                  <c:v>1.102466685693108</c:v>
                </c:pt>
                <c:pt idx="49014">
                  <c:v>1.1035545281681758</c:v>
                </c:pt>
                <c:pt idx="49015">
                  <c:v>1.1029928897377677</c:v>
                </c:pt>
                <c:pt idx="49016">
                  <c:v>1.1021489836217206</c:v>
                </c:pt>
                <c:pt idx="49017">
                  <c:v>1.1042171666930585</c:v>
                </c:pt>
                <c:pt idx="49018">
                  <c:v>1.1028271085743673</c:v>
                </c:pt>
                <c:pt idx="49019">
                  <c:v>1.1036196873972457</c:v>
                </c:pt>
                <c:pt idx="49020">
                  <c:v>1.1020210282171503</c:v>
                </c:pt>
                <c:pt idx="49021">
                  <c:v>1.1032837614724065</c:v>
                </c:pt>
                <c:pt idx="49022">
                  <c:v>1.1028251211638496</c:v>
                </c:pt>
                <c:pt idx="49023">
                  <c:v>1.1031714065075791</c:v>
                </c:pt>
                <c:pt idx="49024">
                  <c:v>1.1033851428076455</c:v>
                </c:pt>
                <c:pt idx="49025">
                  <c:v>1.1035042691689916</c:v>
                </c:pt>
                <c:pt idx="49026">
                  <c:v>1.1031207339034907</c:v>
                </c:pt>
                <c:pt idx="49027">
                  <c:v>1.1029032908651586</c:v>
                </c:pt>
                <c:pt idx="49028">
                  <c:v>1.103777712051871</c:v>
                </c:pt>
                <c:pt idx="49029">
                  <c:v>1.1045147377668045</c:v>
                </c:pt>
                <c:pt idx="49030">
                  <c:v>1.1026803602216946</c:v>
                </c:pt>
                <c:pt idx="49031">
                  <c:v>1.1029622748837598</c:v>
                </c:pt>
                <c:pt idx="49032">
                  <c:v>1.1040558259650186</c:v>
                </c:pt>
                <c:pt idx="49033">
                  <c:v>1.1034138994987011</c:v>
                </c:pt>
                <c:pt idx="49034">
                  <c:v>1.1025828253556349</c:v>
                </c:pt>
                <c:pt idx="49035">
                  <c:v>1.1032620505056669</c:v>
                </c:pt>
                <c:pt idx="49036">
                  <c:v>1.10235496263949</c:v>
                </c:pt>
                <c:pt idx="49037">
                  <c:v>1.1027471491808254</c:v>
                </c:pt>
                <c:pt idx="49038">
                  <c:v>1.1040272109718907</c:v>
                </c:pt>
                <c:pt idx="49039">
                  <c:v>1.1030469335001551</c:v>
                </c:pt>
                <c:pt idx="49040">
                  <c:v>1.1027486070933596</c:v>
                </c:pt>
                <c:pt idx="49041">
                  <c:v>1.1036913626862126</c:v>
                </c:pt>
                <c:pt idx="49042">
                  <c:v>1.1034576235851852</c:v>
                </c:pt>
                <c:pt idx="49043">
                  <c:v>1.1036018481117236</c:v>
                </c:pt>
                <c:pt idx="49044">
                  <c:v>1.1029682893973911</c:v>
                </c:pt>
                <c:pt idx="49045">
                  <c:v>1.1033870391279272</c:v>
                </c:pt>
                <c:pt idx="49046">
                  <c:v>1.1030827408454709</c:v>
                </c:pt>
                <c:pt idx="49047">
                  <c:v>1.1030031035210053</c:v>
                </c:pt>
                <c:pt idx="49048">
                  <c:v>1.1034700758283658</c:v>
                </c:pt>
                <c:pt idx="49049">
                  <c:v>1.1035511033165908</c:v>
                </c:pt>
                <c:pt idx="49050">
                  <c:v>1.1031120929785803</c:v>
                </c:pt>
                <c:pt idx="49051">
                  <c:v>1.1031063234480647</c:v>
                </c:pt>
                <c:pt idx="49052">
                  <c:v>1.1031745024123334</c:v>
                </c:pt>
                <c:pt idx="49053">
                  <c:v>1.1041136936138491</c:v>
                </c:pt>
                <c:pt idx="49054">
                  <c:v>1.1034674842971626</c:v>
                </c:pt>
                <c:pt idx="49055">
                  <c:v>1.1025305782645147</c:v>
                </c:pt>
                <c:pt idx="49056">
                  <c:v>1.1019528279246789</c:v>
                </c:pt>
                <c:pt idx="49057">
                  <c:v>1.1043559418973037</c:v>
                </c:pt>
                <c:pt idx="49058">
                  <c:v>1.1038842598350123</c:v>
                </c:pt>
                <c:pt idx="49059">
                  <c:v>1.1035993893832567</c:v>
                </c:pt>
                <c:pt idx="49060">
                  <c:v>1.1031135135464341</c:v>
                </c:pt>
                <c:pt idx="49061">
                  <c:v>1.1038080939426409</c:v>
                </c:pt>
                <c:pt idx="49062">
                  <c:v>1.1032606838286472</c:v>
                </c:pt>
                <c:pt idx="49063">
                  <c:v>1.1025695100367918</c:v>
                </c:pt>
                <c:pt idx="49064">
                  <c:v>1.1029642995057021</c:v>
                </c:pt>
                <c:pt idx="49065">
                  <c:v>1.1032239729063122</c:v>
                </c:pt>
                <c:pt idx="49066">
                  <c:v>1.1035837682093037</c:v>
                </c:pt>
                <c:pt idx="49067">
                  <c:v>1.1034400207624797</c:v>
                </c:pt>
                <c:pt idx="49068">
                  <c:v>1.1034491512730269</c:v>
                </c:pt>
                <c:pt idx="49069">
                  <c:v>1.1022364071405966</c:v>
                </c:pt>
                <c:pt idx="49070">
                  <c:v>1.1029690306133157</c:v>
                </c:pt>
                <c:pt idx="49071">
                  <c:v>1.1025652253448213</c:v>
                </c:pt>
                <c:pt idx="49072">
                  <c:v>1.1020962332759121</c:v>
                </c:pt>
                <c:pt idx="49073">
                  <c:v>1.1035308337395255</c:v>
                </c:pt>
                <c:pt idx="49074">
                  <c:v>1.1038777667224848</c:v>
                </c:pt>
                <c:pt idx="49075">
                  <c:v>1.1037418122635554</c:v>
                </c:pt>
                <c:pt idx="49076">
                  <c:v>1.1030233635850097</c:v>
                </c:pt>
                <c:pt idx="49077">
                  <c:v>1.102828261237913</c:v>
                </c:pt>
                <c:pt idx="49078">
                  <c:v>1.103796567811181</c:v>
                </c:pt>
                <c:pt idx="49079">
                  <c:v>1.1032614606454791</c:v>
                </c:pt>
                <c:pt idx="49080">
                  <c:v>1.1039336030483835</c:v>
                </c:pt>
                <c:pt idx="49081">
                  <c:v>1.1033626608237177</c:v>
                </c:pt>
                <c:pt idx="49082">
                  <c:v>1.1039983991111886</c:v>
                </c:pt>
                <c:pt idx="49083">
                  <c:v>1.1035861712232915</c:v>
                </c:pt>
                <c:pt idx="49084">
                  <c:v>1.1038937662893584</c:v>
                </c:pt>
                <c:pt idx="49085">
                  <c:v>1.1025879138667893</c:v>
                </c:pt>
                <c:pt idx="49086">
                  <c:v>1.1027318326907929</c:v>
                </c:pt>
                <c:pt idx="49087">
                  <c:v>1.1027610871441336</c:v>
                </c:pt>
                <c:pt idx="49088">
                  <c:v>1.104484596553587</c:v>
                </c:pt>
                <c:pt idx="49089">
                  <c:v>1.1034856326925415</c:v>
                </c:pt>
                <c:pt idx="49090">
                  <c:v>1.104521170177257</c:v>
                </c:pt>
                <c:pt idx="49091">
                  <c:v>1.1028041811823102</c:v>
                </c:pt>
                <c:pt idx="49092">
                  <c:v>1.1045053442935906</c:v>
                </c:pt>
                <c:pt idx="49093">
                  <c:v>1.1037091796126646</c:v>
                </c:pt>
                <c:pt idx="49094">
                  <c:v>1.1030892935719612</c:v>
                </c:pt>
                <c:pt idx="49095">
                  <c:v>1.1043869709334173</c:v>
                </c:pt>
                <c:pt idx="49096">
                  <c:v>1.1033221406473253</c:v>
                </c:pt>
                <c:pt idx="49097">
                  <c:v>1.1035184084229379</c:v>
                </c:pt>
                <c:pt idx="49098">
                  <c:v>1.1030893794331345</c:v>
                </c:pt>
                <c:pt idx="49099">
                  <c:v>1.1031839194858104</c:v>
                </c:pt>
                <c:pt idx="49100">
                  <c:v>1.1036714398407808</c:v>
                </c:pt>
                <c:pt idx="49101">
                  <c:v>1.1032070371565916</c:v>
                </c:pt>
                <c:pt idx="49102">
                  <c:v>1.1032207357548285</c:v>
                </c:pt>
                <c:pt idx="49103">
                  <c:v>1.1031987937240757</c:v>
                </c:pt>
                <c:pt idx="49104">
                  <c:v>1.1023222278205602</c:v>
                </c:pt>
                <c:pt idx="49105">
                  <c:v>1.1039807193584219</c:v>
                </c:pt>
                <c:pt idx="49106">
                  <c:v>1.1028997195478862</c:v>
                </c:pt>
                <c:pt idx="49107">
                  <c:v>1.1028025577660165</c:v>
                </c:pt>
                <c:pt idx="49108">
                  <c:v>1.1029627020508594</c:v>
                </c:pt>
                <c:pt idx="49109">
                  <c:v>1.1021754226887137</c:v>
                </c:pt>
                <c:pt idx="49110">
                  <c:v>1.1041619961961713</c:v>
                </c:pt>
                <c:pt idx="49111">
                  <c:v>1.102914782613404</c:v>
                </c:pt>
                <c:pt idx="49112">
                  <c:v>1.104483608422524</c:v>
                </c:pt>
                <c:pt idx="49113">
                  <c:v>1.1036831407378733</c:v>
                </c:pt>
                <c:pt idx="49114">
                  <c:v>1.1031719159671971</c:v>
                </c:pt>
                <c:pt idx="49115">
                  <c:v>1.1033531947905306</c:v>
                </c:pt>
                <c:pt idx="49116">
                  <c:v>1.1028005293489631</c:v>
                </c:pt>
                <c:pt idx="49117">
                  <c:v>1.1034201384131508</c:v>
                </c:pt>
                <c:pt idx="49118">
                  <c:v>1.102942776515929</c:v>
                </c:pt>
                <c:pt idx="49119">
                  <c:v>1.1042839016245372</c:v>
                </c:pt>
                <c:pt idx="49120">
                  <c:v>1.1032010824220106</c:v>
                </c:pt>
                <c:pt idx="49121">
                  <c:v>1.103017747797167</c:v>
                </c:pt>
                <c:pt idx="49122">
                  <c:v>1.1031222397030449</c:v>
                </c:pt>
                <c:pt idx="49123">
                  <c:v>1.1036395918432949</c:v>
                </c:pt>
                <c:pt idx="49124">
                  <c:v>1.1025289745394704</c:v>
                </c:pt>
                <c:pt idx="49125">
                  <c:v>1.1032636867819241</c:v>
                </c:pt>
                <c:pt idx="49126">
                  <c:v>1.1030956015093463</c:v>
                </c:pt>
                <c:pt idx="49127">
                  <c:v>1.1035341773832086</c:v>
                </c:pt>
                <c:pt idx="49128">
                  <c:v>1.103134088035588</c:v>
                </c:pt>
                <c:pt idx="49129">
                  <c:v>1.1034826369097503</c:v>
                </c:pt>
                <c:pt idx="49130">
                  <c:v>1.1048344852803074</c:v>
                </c:pt>
                <c:pt idx="49131">
                  <c:v>1.1032927987070986</c:v>
                </c:pt>
                <c:pt idx="49132">
                  <c:v>1.1037495890242124</c:v>
                </c:pt>
                <c:pt idx="49133">
                  <c:v>1.1031462484693357</c:v>
                </c:pt>
                <c:pt idx="49134">
                  <c:v>1.1049553416092728</c:v>
                </c:pt>
                <c:pt idx="49135">
                  <c:v>1.1030865965716816</c:v>
                </c:pt>
                <c:pt idx="49136">
                  <c:v>1.1026111731410786</c:v>
                </c:pt>
                <c:pt idx="49137">
                  <c:v>1.103745779388611</c:v>
                </c:pt>
                <c:pt idx="49138">
                  <c:v>1.1030650729746652</c:v>
                </c:pt>
                <c:pt idx="49139">
                  <c:v>1.1027136181518982</c:v>
                </c:pt>
                <c:pt idx="49140">
                  <c:v>1.1033115563519578</c:v>
                </c:pt>
                <c:pt idx="49141">
                  <c:v>1.1035030779885735</c:v>
                </c:pt>
                <c:pt idx="49142">
                  <c:v>1.1036264239461555</c:v>
                </c:pt>
                <c:pt idx="49143">
                  <c:v>1.1041269531594</c:v>
                </c:pt>
                <c:pt idx="49144">
                  <c:v>1.1044426326799976</c:v>
                </c:pt>
                <c:pt idx="49145">
                  <c:v>1.1025961307689212</c:v>
                </c:pt>
                <c:pt idx="49146">
                  <c:v>1.1034627398029802</c:v>
                </c:pt>
                <c:pt idx="49147">
                  <c:v>1.1030417859834083</c:v>
                </c:pt>
                <c:pt idx="49148">
                  <c:v>1.1025944383934039</c:v>
                </c:pt>
                <c:pt idx="49149">
                  <c:v>1.103709696990107</c:v>
                </c:pt>
                <c:pt idx="49150">
                  <c:v>1.1027414858960798</c:v>
                </c:pt>
                <c:pt idx="49151">
                  <c:v>1.1028129474922672</c:v>
                </c:pt>
                <c:pt idx="49152">
                  <c:v>1.1029277529263899</c:v>
                </c:pt>
                <c:pt idx="49153">
                  <c:v>1.1026432834516287</c:v>
                </c:pt>
                <c:pt idx="49154">
                  <c:v>1.1040939559385254</c:v>
                </c:pt>
                <c:pt idx="49155">
                  <c:v>1.1032158173056261</c:v>
                </c:pt>
                <c:pt idx="49156">
                  <c:v>1.1031651829369475</c:v>
                </c:pt>
                <c:pt idx="49157">
                  <c:v>1.1020683819707406</c:v>
                </c:pt>
                <c:pt idx="49158">
                  <c:v>1.1030089411554453</c:v>
                </c:pt>
                <c:pt idx="49159">
                  <c:v>1.1036305449505628</c:v>
                </c:pt>
                <c:pt idx="49160">
                  <c:v>1.1047789899416871</c:v>
                </c:pt>
                <c:pt idx="49161">
                  <c:v>1.1028759262954089</c:v>
                </c:pt>
                <c:pt idx="49162">
                  <c:v>1.103901121628365</c:v>
                </c:pt>
                <c:pt idx="49163">
                  <c:v>1.1038072734379165</c:v>
                </c:pt>
                <c:pt idx="49164">
                  <c:v>1.1030731474789617</c:v>
                </c:pt>
                <c:pt idx="49165">
                  <c:v>1.1027547567072049</c:v>
                </c:pt>
                <c:pt idx="49166">
                  <c:v>1.1025361704833703</c:v>
                </c:pt>
                <c:pt idx="49167">
                  <c:v>1.1032512059866484</c:v>
                </c:pt>
                <c:pt idx="49168">
                  <c:v>1.1041296466207158</c:v>
                </c:pt>
                <c:pt idx="49169">
                  <c:v>1.1040795594615636</c:v>
                </c:pt>
                <c:pt idx="49170">
                  <c:v>1.1033353755957538</c:v>
                </c:pt>
                <c:pt idx="49171">
                  <c:v>1.1031845555705606</c:v>
                </c:pt>
                <c:pt idx="49172">
                  <c:v>1.102691651247881</c:v>
                </c:pt>
                <c:pt idx="49173">
                  <c:v>1.103125915364209</c:v>
                </c:pt>
                <c:pt idx="49174">
                  <c:v>1.102496659251808</c:v>
                </c:pt>
                <c:pt idx="49175">
                  <c:v>1.1037974139302722</c:v>
                </c:pt>
                <c:pt idx="49176">
                  <c:v>1.1032937741139865</c:v>
                </c:pt>
                <c:pt idx="49177">
                  <c:v>1.1030280301361772</c:v>
                </c:pt>
                <c:pt idx="49178">
                  <c:v>1.1030383334938962</c:v>
                </c:pt>
                <c:pt idx="49179">
                  <c:v>1.1040969124739668</c:v>
                </c:pt>
                <c:pt idx="49180">
                  <c:v>1.1041684374209508</c:v>
                </c:pt>
                <c:pt idx="49181">
                  <c:v>1.1035285308041785</c:v>
                </c:pt>
                <c:pt idx="49182">
                  <c:v>1.1029516995390005</c:v>
                </c:pt>
                <c:pt idx="49183">
                  <c:v>1.102875755520182</c:v>
                </c:pt>
                <c:pt idx="49184">
                  <c:v>1.1027882678996181</c:v>
                </c:pt>
                <c:pt idx="49185">
                  <c:v>1.103465986764103</c:v>
                </c:pt>
                <c:pt idx="49186">
                  <c:v>1.1031078178537803</c:v>
                </c:pt>
                <c:pt idx="49187">
                  <c:v>1.1031914263621767</c:v>
                </c:pt>
                <c:pt idx="49188">
                  <c:v>1.1033375083059627</c:v>
                </c:pt>
                <c:pt idx="49189">
                  <c:v>1.1035955272683127</c:v>
                </c:pt>
                <c:pt idx="49190">
                  <c:v>1.1027102586873547</c:v>
                </c:pt>
                <c:pt idx="49191">
                  <c:v>1.1026879658837245</c:v>
                </c:pt>
                <c:pt idx="49192">
                  <c:v>1.1027807103619642</c:v>
                </c:pt>
                <c:pt idx="49193">
                  <c:v>1.1036209637253771</c:v>
                </c:pt>
                <c:pt idx="49194">
                  <c:v>1.1033142014813218</c:v>
                </c:pt>
                <c:pt idx="49195">
                  <c:v>1.103535954695924</c:v>
                </c:pt>
                <c:pt idx="49196">
                  <c:v>1.1028044591777117</c:v>
                </c:pt>
                <c:pt idx="49197">
                  <c:v>1.104138017612212</c:v>
                </c:pt>
                <c:pt idx="49198">
                  <c:v>1.1045705977146503</c:v>
                </c:pt>
                <c:pt idx="49199">
                  <c:v>1.1028215091533442</c:v>
                </c:pt>
                <c:pt idx="49200">
                  <c:v>1.102772004929272</c:v>
                </c:pt>
                <c:pt idx="49201">
                  <c:v>1.1034890530220969</c:v>
                </c:pt>
                <c:pt idx="49202">
                  <c:v>1.103030484592175</c:v>
                </c:pt>
                <c:pt idx="49203">
                  <c:v>1.1036813299301165</c:v>
                </c:pt>
                <c:pt idx="49204">
                  <c:v>1.1029794475690133</c:v>
                </c:pt>
                <c:pt idx="49205">
                  <c:v>1.1019107375471624</c:v>
                </c:pt>
                <c:pt idx="49206">
                  <c:v>1.1021561510797331</c:v>
                </c:pt>
                <c:pt idx="49207">
                  <c:v>1.1033462010597053</c:v>
                </c:pt>
                <c:pt idx="49208">
                  <c:v>1.1029407535061218</c:v>
                </c:pt>
                <c:pt idx="49209">
                  <c:v>1.1024159391959818</c:v>
                </c:pt>
                <c:pt idx="49210">
                  <c:v>1.103199715820002</c:v>
                </c:pt>
                <c:pt idx="49211">
                  <c:v>1.1039994582744348</c:v>
                </c:pt>
                <c:pt idx="49212">
                  <c:v>1.1032151270005104</c:v>
                </c:pt>
                <c:pt idx="49213">
                  <c:v>1.1029524744545394</c:v>
                </c:pt>
                <c:pt idx="49214">
                  <c:v>1.1036450483243887</c:v>
                </c:pt>
                <c:pt idx="49215">
                  <c:v>1.1035042751832103</c:v>
                </c:pt>
                <c:pt idx="49216">
                  <c:v>1.1035891985583441</c:v>
                </c:pt>
                <c:pt idx="49217">
                  <c:v>1.1035106406567556</c:v>
                </c:pt>
                <c:pt idx="49218">
                  <c:v>1.1040165325904274</c:v>
                </c:pt>
                <c:pt idx="49219">
                  <c:v>1.1033039593883882</c:v>
                </c:pt>
                <c:pt idx="49220">
                  <c:v>1.103955898801273</c:v>
                </c:pt>
                <c:pt idx="49221">
                  <c:v>1.1039072311675957</c:v>
                </c:pt>
                <c:pt idx="49222">
                  <c:v>1.1036639857015194</c:v>
                </c:pt>
                <c:pt idx="49223">
                  <c:v>1.1029771719912165</c:v>
                </c:pt>
                <c:pt idx="49224">
                  <c:v>1.103377223901135</c:v>
                </c:pt>
                <c:pt idx="49225">
                  <c:v>1.1027609731385035</c:v>
                </c:pt>
                <c:pt idx="49226">
                  <c:v>1.1033938536072501</c:v>
                </c:pt>
                <c:pt idx="49227">
                  <c:v>1.102786979730749</c:v>
                </c:pt>
                <c:pt idx="49228">
                  <c:v>1.1038909795508758</c:v>
                </c:pt>
                <c:pt idx="49229">
                  <c:v>1.1024621537979515</c:v>
                </c:pt>
                <c:pt idx="49230">
                  <c:v>1.1027309763231472</c:v>
                </c:pt>
                <c:pt idx="49231">
                  <c:v>1.1029469936541469</c:v>
                </c:pt>
                <c:pt idx="49232">
                  <c:v>1.1031940033789647</c:v>
                </c:pt>
                <c:pt idx="49233">
                  <c:v>1.1038086928802353</c:v>
                </c:pt>
                <c:pt idx="49234">
                  <c:v>1.1025331151405666</c:v>
                </c:pt>
                <c:pt idx="49235">
                  <c:v>1.103905356427364</c:v>
                </c:pt>
                <c:pt idx="49236">
                  <c:v>1.102821755911555</c:v>
                </c:pt>
                <c:pt idx="49237">
                  <c:v>1.1030612645705167</c:v>
                </c:pt>
                <c:pt idx="49238">
                  <c:v>1.1049155027969659</c:v>
                </c:pt>
                <c:pt idx="49239">
                  <c:v>1.1033986029307066</c:v>
                </c:pt>
                <c:pt idx="49240">
                  <c:v>1.1038872589133615</c:v>
                </c:pt>
                <c:pt idx="49241">
                  <c:v>1.1033488240663893</c:v>
                </c:pt>
                <c:pt idx="49242">
                  <c:v>1.1025757641128981</c:v>
                </c:pt>
                <c:pt idx="49243">
                  <c:v>1.1035838800622313</c:v>
                </c:pt>
                <c:pt idx="49244">
                  <c:v>1.1027872017762532</c:v>
                </c:pt>
                <c:pt idx="49245">
                  <c:v>1.1034502779156856</c:v>
                </c:pt>
                <c:pt idx="49246">
                  <c:v>1.1028568644823817</c:v>
                </c:pt>
                <c:pt idx="49247">
                  <c:v>1.1029166152620906</c:v>
                </c:pt>
                <c:pt idx="49248">
                  <c:v>1.1016413039802511</c:v>
                </c:pt>
                <c:pt idx="49249">
                  <c:v>1.1028529935549165</c:v>
                </c:pt>
                <c:pt idx="49250">
                  <c:v>1.1030187018649755</c:v>
                </c:pt>
                <c:pt idx="49251">
                  <c:v>1.1028133611175268</c:v>
                </c:pt>
                <c:pt idx="49252">
                  <c:v>1.1033103833331159</c:v>
                </c:pt>
                <c:pt idx="49253">
                  <c:v>1.1026719172911597</c:v>
                </c:pt>
                <c:pt idx="49254">
                  <c:v>1.1037723725298934</c:v>
                </c:pt>
                <c:pt idx="49255">
                  <c:v>1.1033921610698643</c:v>
                </c:pt>
                <c:pt idx="49256">
                  <c:v>1.1043725584949176</c:v>
                </c:pt>
                <c:pt idx="49257">
                  <c:v>1.1044829180632736</c:v>
                </c:pt>
                <c:pt idx="49258">
                  <c:v>1.1031301272548926</c:v>
                </c:pt>
                <c:pt idx="49259">
                  <c:v>1.1031824487969162</c:v>
                </c:pt>
                <c:pt idx="49260">
                  <c:v>1.1033145745922728</c:v>
                </c:pt>
                <c:pt idx="49261">
                  <c:v>1.103468259847916</c:v>
                </c:pt>
                <c:pt idx="49262">
                  <c:v>1.1038160691154508</c:v>
                </c:pt>
                <c:pt idx="49263">
                  <c:v>1.10397289042298</c:v>
                </c:pt>
                <c:pt idx="49264">
                  <c:v>1.1034748766830469</c:v>
                </c:pt>
                <c:pt idx="49265">
                  <c:v>1.1038590519622156</c:v>
                </c:pt>
                <c:pt idx="49266">
                  <c:v>1.1022785147787708</c:v>
                </c:pt>
                <c:pt idx="49267">
                  <c:v>1.1032551193253708</c:v>
                </c:pt>
                <c:pt idx="49268">
                  <c:v>1.1034274445269461</c:v>
                </c:pt>
                <c:pt idx="49269">
                  <c:v>1.1036931762873552</c:v>
                </c:pt>
                <c:pt idx="49270">
                  <c:v>1.1036928650374764</c:v>
                </c:pt>
                <c:pt idx="49271">
                  <c:v>1.1035843306079065</c:v>
                </c:pt>
                <c:pt idx="49272">
                  <c:v>1.1039786979678332</c:v>
                </c:pt>
                <c:pt idx="49273">
                  <c:v>1.1035051702056131</c:v>
                </c:pt>
                <c:pt idx="49274">
                  <c:v>1.1033159035988369</c:v>
                </c:pt>
                <c:pt idx="49275">
                  <c:v>1.1030776725777407</c:v>
                </c:pt>
                <c:pt idx="49276">
                  <c:v>1.1028689172854869</c:v>
                </c:pt>
                <c:pt idx="49277">
                  <c:v>1.1028674447933506</c:v>
                </c:pt>
                <c:pt idx="49278">
                  <c:v>1.1035817932019494</c:v>
                </c:pt>
                <c:pt idx="49279">
                  <c:v>1.1046154377536095</c:v>
                </c:pt>
                <c:pt idx="49280">
                  <c:v>1.1020453366372052</c:v>
                </c:pt>
                <c:pt idx="49281">
                  <c:v>1.103417567946896</c:v>
                </c:pt>
                <c:pt idx="49282">
                  <c:v>1.1036682734462764</c:v>
                </c:pt>
                <c:pt idx="49283">
                  <c:v>1.1034274118778855</c:v>
                </c:pt>
                <c:pt idx="49284">
                  <c:v>1.1032500648503603</c:v>
                </c:pt>
                <c:pt idx="49285">
                  <c:v>1.1039101776999622</c:v>
                </c:pt>
                <c:pt idx="49286">
                  <c:v>1.1033988023822354</c:v>
                </c:pt>
                <c:pt idx="49287">
                  <c:v>1.1033474889767556</c:v>
                </c:pt>
                <c:pt idx="49288">
                  <c:v>1.1045487180008196</c:v>
                </c:pt>
                <c:pt idx="49289">
                  <c:v>1.1041245780555888</c:v>
                </c:pt>
                <c:pt idx="49290">
                  <c:v>1.1026545739592195</c:v>
                </c:pt>
                <c:pt idx="49291">
                  <c:v>1.1027706435837528</c:v>
                </c:pt>
                <c:pt idx="49292">
                  <c:v>1.1035932338596848</c:v>
                </c:pt>
                <c:pt idx="49293">
                  <c:v>1.1029871560750968</c:v>
                </c:pt>
                <c:pt idx="49294">
                  <c:v>1.1041502699912926</c:v>
                </c:pt>
                <c:pt idx="49295">
                  <c:v>1.104295908202394</c:v>
                </c:pt>
                <c:pt idx="49296">
                  <c:v>1.1035820391735864</c:v>
                </c:pt>
                <c:pt idx="49297">
                  <c:v>1.1035366374592326</c:v>
                </c:pt>
                <c:pt idx="49298">
                  <c:v>1.1033431458209746</c:v>
                </c:pt>
                <c:pt idx="49299">
                  <c:v>1.1033942660432006</c:v>
                </c:pt>
                <c:pt idx="49300">
                  <c:v>1.1030766861353647</c:v>
                </c:pt>
                <c:pt idx="49301">
                  <c:v>1.1045201745198747</c:v>
                </c:pt>
                <c:pt idx="49302">
                  <c:v>1.1034243307174545</c:v>
                </c:pt>
                <c:pt idx="49303">
                  <c:v>1.10339727243652</c:v>
                </c:pt>
                <c:pt idx="49304">
                  <c:v>1.103587147887324</c:v>
                </c:pt>
                <c:pt idx="49305">
                  <c:v>1.1042890105645495</c:v>
                </c:pt>
                <c:pt idx="49306">
                  <c:v>1.1034194572242271</c:v>
                </c:pt>
                <c:pt idx="49307">
                  <c:v>1.1028579020276019</c:v>
                </c:pt>
                <c:pt idx="49308">
                  <c:v>1.1034807714899857</c:v>
                </c:pt>
                <c:pt idx="49309">
                  <c:v>1.1034940044121895</c:v>
                </c:pt>
                <c:pt idx="49310">
                  <c:v>1.1039635199432971</c:v>
                </c:pt>
                <c:pt idx="49311">
                  <c:v>1.10168222446494</c:v>
                </c:pt>
                <c:pt idx="49312">
                  <c:v>1.1033556299113523</c:v>
                </c:pt>
                <c:pt idx="49313">
                  <c:v>1.1035191801777662</c:v>
                </c:pt>
                <c:pt idx="49314">
                  <c:v>1.1035455552931037</c:v>
                </c:pt>
                <c:pt idx="49315">
                  <c:v>1.1035422034417113</c:v>
                </c:pt>
                <c:pt idx="49316">
                  <c:v>1.1033845741248705</c:v>
                </c:pt>
                <c:pt idx="49317">
                  <c:v>1.102977918318639</c:v>
                </c:pt>
                <c:pt idx="49318">
                  <c:v>1.103432345313468</c:v>
                </c:pt>
                <c:pt idx="49319">
                  <c:v>1.1025800946821873</c:v>
                </c:pt>
                <c:pt idx="49320">
                  <c:v>1.1032647873606807</c:v>
                </c:pt>
                <c:pt idx="49321">
                  <c:v>1.1029503431029153</c:v>
                </c:pt>
                <c:pt idx="49322">
                  <c:v>1.1033558360006912</c:v>
                </c:pt>
                <c:pt idx="49323">
                  <c:v>1.1026483482659784</c:v>
                </c:pt>
                <c:pt idx="49324">
                  <c:v>1.1033460018113947</c:v>
                </c:pt>
                <c:pt idx="49325">
                  <c:v>1.1023991483535316</c:v>
                </c:pt>
                <c:pt idx="49326">
                  <c:v>1.1021468168072563</c:v>
                </c:pt>
                <c:pt idx="49327">
                  <c:v>1.1038761110105542</c:v>
                </c:pt>
                <c:pt idx="49328">
                  <c:v>1.1045791504744997</c:v>
                </c:pt>
                <c:pt idx="49329">
                  <c:v>1.103681462888491</c:v>
                </c:pt>
                <c:pt idx="49330">
                  <c:v>1.1026048804919071</c:v>
                </c:pt>
                <c:pt idx="49331">
                  <c:v>1.1040025634398871</c:v>
                </c:pt>
                <c:pt idx="49332">
                  <c:v>1.1037986170188083</c:v>
                </c:pt>
                <c:pt idx="49333">
                  <c:v>1.103299426961498</c:v>
                </c:pt>
                <c:pt idx="49334">
                  <c:v>1.1028087942012952</c:v>
                </c:pt>
                <c:pt idx="49335">
                  <c:v>1.1048147272335518</c:v>
                </c:pt>
                <c:pt idx="49336">
                  <c:v>1.103374012800141</c:v>
                </c:pt>
                <c:pt idx="49337">
                  <c:v>1.1021690632123993</c:v>
                </c:pt>
                <c:pt idx="49338">
                  <c:v>1.1032276759690371</c:v>
                </c:pt>
                <c:pt idx="49339">
                  <c:v>1.1043753653532351</c:v>
                </c:pt>
                <c:pt idx="49340">
                  <c:v>1.1025329813695506</c:v>
                </c:pt>
                <c:pt idx="49341">
                  <c:v>1.1034968301409089</c:v>
                </c:pt>
                <c:pt idx="49342">
                  <c:v>1.1041360253492918</c:v>
                </c:pt>
                <c:pt idx="49343">
                  <c:v>1.1032895580011441</c:v>
                </c:pt>
                <c:pt idx="49344">
                  <c:v>1.1031973764248322</c:v>
                </c:pt>
                <c:pt idx="49345">
                  <c:v>1.1033244255639834</c:v>
                </c:pt>
                <c:pt idx="49346">
                  <c:v>1.104202793983154</c:v>
                </c:pt>
                <c:pt idx="49347">
                  <c:v>1.1034079000580539</c:v>
                </c:pt>
                <c:pt idx="49348">
                  <c:v>1.1041730953839481</c:v>
                </c:pt>
                <c:pt idx="49349">
                  <c:v>1.1030345602649816</c:v>
                </c:pt>
                <c:pt idx="49350">
                  <c:v>1.1024305852380694</c:v>
                </c:pt>
                <c:pt idx="49351">
                  <c:v>1.1044048489685254</c:v>
                </c:pt>
                <c:pt idx="49352">
                  <c:v>1.1035178659270872</c:v>
                </c:pt>
                <c:pt idx="49353">
                  <c:v>1.1028674413199149</c:v>
                </c:pt>
                <c:pt idx="49354">
                  <c:v>1.1042587222867664</c:v>
                </c:pt>
                <c:pt idx="49355">
                  <c:v>1.1037151273022752</c:v>
                </c:pt>
                <c:pt idx="49356">
                  <c:v>1.1030436539626112</c:v>
                </c:pt>
                <c:pt idx="49357">
                  <c:v>1.1036300033494801</c:v>
                </c:pt>
                <c:pt idx="49358">
                  <c:v>1.1021436185325963</c:v>
                </c:pt>
                <c:pt idx="49359">
                  <c:v>1.1037421757623209</c:v>
                </c:pt>
                <c:pt idx="49360">
                  <c:v>1.1029985745905315</c:v>
                </c:pt>
                <c:pt idx="49361">
                  <c:v>1.1034024071860162</c:v>
                </c:pt>
                <c:pt idx="49362">
                  <c:v>1.1031102844649321</c:v>
                </c:pt>
                <c:pt idx="49363">
                  <c:v>1.102452227117523</c:v>
                </c:pt>
                <c:pt idx="49364">
                  <c:v>1.103419223442544</c:v>
                </c:pt>
                <c:pt idx="49365">
                  <c:v>1.1035011057683755</c:v>
                </c:pt>
                <c:pt idx="49366">
                  <c:v>1.1030567629381129</c:v>
                </c:pt>
                <c:pt idx="49367">
                  <c:v>1.1040013587577731</c:v>
                </c:pt>
                <c:pt idx="49368">
                  <c:v>1.1023138037024784</c:v>
                </c:pt>
                <c:pt idx="49369">
                  <c:v>1.1035765725970097</c:v>
                </c:pt>
                <c:pt idx="49370">
                  <c:v>1.1033022370211207</c:v>
                </c:pt>
                <c:pt idx="49371">
                  <c:v>1.1014692504846306</c:v>
                </c:pt>
                <c:pt idx="49372">
                  <c:v>1.1032231097004461</c:v>
                </c:pt>
                <c:pt idx="49373">
                  <c:v>1.1037524198916362</c:v>
                </c:pt>
                <c:pt idx="49374">
                  <c:v>1.1032314006687876</c:v>
                </c:pt>
                <c:pt idx="49375">
                  <c:v>1.1034486321393557</c:v>
                </c:pt>
                <c:pt idx="49376">
                  <c:v>1.1040197004171632</c:v>
                </c:pt>
                <c:pt idx="49377">
                  <c:v>1.1037522717698183</c:v>
                </c:pt>
                <c:pt idx="49378">
                  <c:v>1.1039444018079672</c:v>
                </c:pt>
                <c:pt idx="49379">
                  <c:v>1.1017338817450433</c:v>
                </c:pt>
                <c:pt idx="49380">
                  <c:v>1.1028489463659963</c:v>
                </c:pt>
                <c:pt idx="49381">
                  <c:v>1.1028879155373401</c:v>
                </c:pt>
                <c:pt idx="49382">
                  <c:v>1.1031007751937985</c:v>
                </c:pt>
                <c:pt idx="49383">
                  <c:v>1.1039708525589238</c:v>
                </c:pt>
                <c:pt idx="49384">
                  <c:v>1.103003597774074</c:v>
                </c:pt>
                <c:pt idx="49385">
                  <c:v>1.1033321749521405</c:v>
                </c:pt>
                <c:pt idx="49386">
                  <c:v>1.1029932023910956</c:v>
                </c:pt>
                <c:pt idx="49387">
                  <c:v>1.102982538196901</c:v>
                </c:pt>
                <c:pt idx="49388">
                  <c:v>1.1037592100349474</c:v>
                </c:pt>
                <c:pt idx="49389">
                  <c:v>1.1029470233438656</c:v>
                </c:pt>
                <c:pt idx="49390">
                  <c:v>1.1037287055769616</c:v>
                </c:pt>
                <c:pt idx="49391">
                  <c:v>1.1036420302700125</c:v>
                </c:pt>
                <c:pt idx="49392">
                  <c:v>1.1033700377433795</c:v>
                </c:pt>
                <c:pt idx="49393">
                  <c:v>1.1028226079467438</c:v>
                </c:pt>
                <c:pt idx="49394">
                  <c:v>1.1036756832369083</c:v>
                </c:pt>
                <c:pt idx="49395">
                  <c:v>1.1028470214902455</c:v>
                </c:pt>
                <c:pt idx="49396">
                  <c:v>1.1026689283374129</c:v>
                </c:pt>
                <c:pt idx="49397">
                  <c:v>1.1022978837196706</c:v>
                </c:pt>
                <c:pt idx="49398">
                  <c:v>1.1031882886090512</c:v>
                </c:pt>
                <c:pt idx="49399">
                  <c:v>1.1038184142932348</c:v>
                </c:pt>
                <c:pt idx="49400">
                  <c:v>1.1042207172099301</c:v>
                </c:pt>
                <c:pt idx="49401">
                  <c:v>1.10331018275816</c:v>
                </c:pt>
                <c:pt idx="49402">
                  <c:v>1.1019746822762226</c:v>
                </c:pt>
                <c:pt idx="49403">
                  <c:v>1.1023682047573975</c:v>
                </c:pt>
                <c:pt idx="49404">
                  <c:v>1.1028981006485008</c:v>
                </c:pt>
                <c:pt idx="49405">
                  <c:v>1.1035308254435976</c:v>
                </c:pt>
                <c:pt idx="49406">
                  <c:v>1.1041833326446802</c:v>
                </c:pt>
                <c:pt idx="49407">
                  <c:v>1.1019202363367797</c:v>
                </c:pt>
                <c:pt idx="49408">
                  <c:v>1.1036831117195369</c:v>
                </c:pt>
                <c:pt idx="49409">
                  <c:v>1.103510365822882</c:v>
                </c:pt>
                <c:pt idx="49410">
                  <c:v>1.1033232586442425</c:v>
                </c:pt>
                <c:pt idx="49411">
                  <c:v>1.1044460116261527</c:v>
                </c:pt>
                <c:pt idx="49412">
                  <c:v>1.1026009385192426</c:v>
                </c:pt>
                <c:pt idx="49413">
                  <c:v>1.1026500325149569</c:v>
                </c:pt>
                <c:pt idx="49414">
                  <c:v>1.1026736343927737</c:v>
                </c:pt>
                <c:pt idx="49415">
                  <c:v>1.102775775334816</c:v>
                </c:pt>
                <c:pt idx="49416">
                  <c:v>1.1028180174708542</c:v>
                </c:pt>
                <c:pt idx="49417">
                  <c:v>1.1034234362379285</c:v>
                </c:pt>
                <c:pt idx="49418">
                  <c:v>1.1034325146631414</c:v>
                </c:pt>
                <c:pt idx="49419">
                  <c:v>1.1031499663798086</c:v>
                </c:pt>
                <c:pt idx="49420">
                  <c:v>1.102359536086619</c:v>
                </c:pt>
                <c:pt idx="49421">
                  <c:v>1.103701424382928</c:v>
                </c:pt>
                <c:pt idx="49422">
                  <c:v>1.1030010211263612</c:v>
                </c:pt>
                <c:pt idx="49423">
                  <c:v>1.1034982777732882</c:v>
                </c:pt>
                <c:pt idx="49424">
                  <c:v>1.1028201635615618</c:v>
                </c:pt>
                <c:pt idx="49425">
                  <c:v>1.1036499354021483</c:v>
                </c:pt>
                <c:pt idx="49426">
                  <c:v>1.1041725791292936</c:v>
                </c:pt>
                <c:pt idx="49427">
                  <c:v>1.1032848138203553</c:v>
                </c:pt>
                <c:pt idx="49428">
                  <c:v>1.1034950274495352</c:v>
                </c:pt>
                <c:pt idx="49429">
                  <c:v>1.1029321311370499</c:v>
                </c:pt>
                <c:pt idx="49430">
                  <c:v>1.1029841978181247</c:v>
                </c:pt>
                <c:pt idx="49431">
                  <c:v>1.1027399881012887</c:v>
                </c:pt>
                <c:pt idx="49432">
                  <c:v>1.1033953987787752</c:v>
                </c:pt>
                <c:pt idx="49433">
                  <c:v>1.1037055651295433</c:v>
                </c:pt>
                <c:pt idx="49434">
                  <c:v>1.1026843433877318</c:v>
                </c:pt>
                <c:pt idx="49435">
                  <c:v>1.1019429476457465</c:v>
                </c:pt>
                <c:pt idx="49436">
                  <c:v>1.1019138991539741</c:v>
                </c:pt>
                <c:pt idx="49437">
                  <c:v>1.1038163022659511</c:v>
                </c:pt>
                <c:pt idx="49438">
                  <c:v>1.1028325962291301</c:v>
                </c:pt>
                <c:pt idx="49439">
                  <c:v>1.1047158728776487</c:v>
                </c:pt>
                <c:pt idx="49440">
                  <c:v>1.1028296853590416</c:v>
                </c:pt>
                <c:pt idx="49441">
                  <c:v>1.1019976215767846</c:v>
                </c:pt>
                <c:pt idx="49442">
                  <c:v>1.1023698631527996</c:v>
                </c:pt>
                <c:pt idx="49443">
                  <c:v>1.1042724994219029</c:v>
                </c:pt>
                <c:pt idx="49444">
                  <c:v>1.104141577605263</c:v>
                </c:pt>
                <c:pt idx="49445">
                  <c:v>1.1031700579037402</c:v>
                </c:pt>
                <c:pt idx="49446">
                  <c:v>1.102774995649044</c:v>
                </c:pt>
                <c:pt idx="49447">
                  <c:v>1.1038977598561603</c:v>
                </c:pt>
                <c:pt idx="49448">
                  <c:v>1.1036191144693608</c:v>
                </c:pt>
                <c:pt idx="49449">
                  <c:v>1.101644168730207</c:v>
                </c:pt>
                <c:pt idx="49450">
                  <c:v>1.1028958951174153</c:v>
                </c:pt>
                <c:pt idx="49451">
                  <c:v>1.1027788075177016</c:v>
                </c:pt>
                <c:pt idx="49452">
                  <c:v>1.102832177270654</c:v>
                </c:pt>
                <c:pt idx="49453">
                  <c:v>1.1035603561287552</c:v>
                </c:pt>
                <c:pt idx="49454">
                  <c:v>1.1029704328620864</c:v>
                </c:pt>
                <c:pt idx="49455">
                  <c:v>1.1039265727424343</c:v>
                </c:pt>
                <c:pt idx="49456">
                  <c:v>1.1032584620081005</c:v>
                </c:pt>
                <c:pt idx="49457">
                  <c:v>1.1026274930598738</c:v>
                </c:pt>
                <c:pt idx="49458">
                  <c:v>1.102901859432398</c:v>
                </c:pt>
                <c:pt idx="49459">
                  <c:v>1.1026148930317201</c:v>
                </c:pt>
                <c:pt idx="49460">
                  <c:v>1.1032225862845484</c:v>
                </c:pt>
                <c:pt idx="49461">
                  <c:v>1.1037271828172048</c:v>
                </c:pt>
                <c:pt idx="49462">
                  <c:v>1.1035291466944266</c:v>
                </c:pt>
                <c:pt idx="49463">
                  <c:v>1.1039635857640071</c:v>
                </c:pt>
                <c:pt idx="49464">
                  <c:v>1.1034807714899857</c:v>
                </c:pt>
                <c:pt idx="49465">
                  <c:v>1.1021296301471792</c:v>
                </c:pt>
                <c:pt idx="49466">
                  <c:v>1.1026290145422926</c:v>
                </c:pt>
                <c:pt idx="49467">
                  <c:v>1.1018534409658083</c:v>
                </c:pt>
                <c:pt idx="49468">
                  <c:v>1.1029141880453051</c:v>
                </c:pt>
                <c:pt idx="49469">
                  <c:v>1.1037631775089389</c:v>
                </c:pt>
                <c:pt idx="49470">
                  <c:v>1.1031628929574979</c:v>
                </c:pt>
                <c:pt idx="49471">
                  <c:v>1.1038291083561964</c:v>
                </c:pt>
                <c:pt idx="49472">
                  <c:v>1.1036300033494801</c:v>
                </c:pt>
                <c:pt idx="49473">
                  <c:v>1.1033101827581597</c:v>
                </c:pt>
                <c:pt idx="49474">
                  <c:v>1.1027554647760081</c:v>
                </c:pt>
                <c:pt idx="49475">
                  <c:v>1.1034014617009325</c:v>
                </c:pt>
                <c:pt idx="49476">
                  <c:v>1.1022433078697336</c:v>
                </c:pt>
                <c:pt idx="49477">
                  <c:v>1.1046188165795638</c:v>
                </c:pt>
                <c:pt idx="49478">
                  <c:v>1.1026733488254137</c:v>
                </c:pt>
                <c:pt idx="49479">
                  <c:v>1.1023460154820597</c:v>
                </c:pt>
                <c:pt idx="49480">
                  <c:v>1.103198298792009</c:v>
                </c:pt>
                <c:pt idx="49481">
                  <c:v>1.1034956301235166</c:v>
                </c:pt>
                <c:pt idx="49482">
                  <c:v>1.1033645726043408</c:v>
                </c:pt>
                <c:pt idx="49483">
                  <c:v>1.1030802038154925</c:v>
                </c:pt>
                <c:pt idx="49484">
                  <c:v>1.1042460195630415</c:v>
                </c:pt>
                <c:pt idx="49485">
                  <c:v>1.103748985398207</c:v>
                </c:pt>
                <c:pt idx="49486">
                  <c:v>1.1039337108577902</c:v>
                </c:pt>
                <c:pt idx="49487">
                  <c:v>1.1033845916290006</c:v>
                </c:pt>
                <c:pt idx="49488">
                  <c:v>1.1018044281217065</c:v>
                </c:pt>
                <c:pt idx="49489">
                  <c:v>1.1025105105471176</c:v>
                </c:pt>
                <c:pt idx="49490">
                  <c:v>1.1021809522502879</c:v>
                </c:pt>
                <c:pt idx="49491">
                  <c:v>1.1024853054637211</c:v>
                </c:pt>
                <c:pt idx="49492">
                  <c:v>1.1041950662098128</c:v>
                </c:pt>
                <c:pt idx="49493">
                  <c:v>1.1028092069685156</c:v>
                </c:pt>
                <c:pt idx="49494">
                  <c:v>1.1041763057658063</c:v>
                </c:pt>
                <c:pt idx="49495">
                  <c:v>1.1033454198234025</c:v>
                </c:pt>
                <c:pt idx="49496">
                  <c:v>1.1029761578013211</c:v>
                </c:pt>
                <c:pt idx="49497">
                  <c:v>1.1043506636641485</c:v>
                </c:pt>
                <c:pt idx="49498">
                  <c:v>1.1022474996266078</c:v>
                </c:pt>
                <c:pt idx="49499">
                  <c:v>1.1044148978008745</c:v>
                </c:pt>
                <c:pt idx="49500">
                  <c:v>1.1033501448304348</c:v>
                </c:pt>
                <c:pt idx="49501">
                  <c:v>1.1028338892952221</c:v>
                </c:pt>
                <c:pt idx="49502">
                  <c:v>1.1024786050513808</c:v>
                </c:pt>
                <c:pt idx="49503">
                  <c:v>1.1035257066511401</c:v>
                </c:pt>
                <c:pt idx="49504">
                  <c:v>1.1038052169506951</c:v>
                </c:pt>
                <c:pt idx="49505">
                  <c:v>1.1025507332247075</c:v>
                </c:pt>
                <c:pt idx="49506">
                  <c:v>1.1036170975276853</c:v>
                </c:pt>
                <c:pt idx="49507">
                  <c:v>1.1033259010418475</c:v>
                </c:pt>
                <c:pt idx="49508">
                  <c:v>1.1029818764291985</c:v>
                </c:pt>
                <c:pt idx="49509">
                  <c:v>1.1029272638280359</c:v>
                </c:pt>
                <c:pt idx="49510">
                  <c:v>1.1035589386850384</c:v>
                </c:pt>
                <c:pt idx="49511">
                  <c:v>1.1021331210022822</c:v>
                </c:pt>
                <c:pt idx="49512">
                  <c:v>1.1033397291924705</c:v>
                </c:pt>
                <c:pt idx="49513">
                  <c:v>1.1036690902663351</c:v>
                </c:pt>
                <c:pt idx="49514">
                  <c:v>1.1033001765063792</c:v>
                </c:pt>
                <c:pt idx="49515">
                  <c:v>1.1032285739882033</c:v>
                </c:pt>
                <c:pt idx="49516">
                  <c:v>1.1037704705224813</c:v>
                </c:pt>
                <c:pt idx="49517">
                  <c:v>1.1029149858862708</c:v>
                </c:pt>
                <c:pt idx="49518">
                  <c:v>1.1041780798016563</c:v>
                </c:pt>
                <c:pt idx="49519">
                  <c:v>1.1036166336488769</c:v>
                </c:pt>
                <c:pt idx="49520">
                  <c:v>1.102340545543439</c:v>
                </c:pt>
                <c:pt idx="49521">
                  <c:v>1.102758596632164</c:v>
                </c:pt>
                <c:pt idx="49522">
                  <c:v>1.1020426097074332</c:v>
                </c:pt>
                <c:pt idx="49523">
                  <c:v>1.1020041464866246</c:v>
                </c:pt>
                <c:pt idx="49524">
                  <c:v>1.1031530159153813</c:v>
                </c:pt>
                <c:pt idx="49525">
                  <c:v>1.1023575674768158</c:v>
                </c:pt>
                <c:pt idx="49526">
                  <c:v>1.1029452782186044</c:v>
                </c:pt>
                <c:pt idx="49527">
                  <c:v>1.1024053289580067</c:v>
                </c:pt>
                <c:pt idx="49528">
                  <c:v>1.1035187329478124</c:v>
                </c:pt>
                <c:pt idx="49529">
                  <c:v>1.1023693231702618</c:v>
                </c:pt>
                <c:pt idx="49530">
                  <c:v>1.1032391366368248</c:v>
                </c:pt>
                <c:pt idx="49531">
                  <c:v>1.1022944325708361</c:v>
                </c:pt>
                <c:pt idx="49532">
                  <c:v>1.1029016844347441</c:v>
                </c:pt>
                <c:pt idx="49533">
                  <c:v>1.102669114986037</c:v>
                </c:pt>
                <c:pt idx="49534">
                  <c:v>1.1017294430103264</c:v>
                </c:pt>
                <c:pt idx="49535">
                  <c:v>1.1024398453726685</c:v>
                </c:pt>
                <c:pt idx="49536">
                  <c:v>1.1029572135392622</c:v>
                </c:pt>
                <c:pt idx="49537">
                  <c:v>1.1035629329703187</c:v>
                </c:pt>
                <c:pt idx="49538">
                  <c:v>1.1024641118318432</c:v>
                </c:pt>
                <c:pt idx="49539">
                  <c:v>1.1029937125921421</c:v>
                </c:pt>
                <c:pt idx="49540">
                  <c:v>1.1037143125199198</c:v>
                </c:pt>
                <c:pt idx="49541">
                  <c:v>1.1033607341706888</c:v>
                </c:pt>
                <c:pt idx="49542">
                  <c:v>1.1027980718650618</c:v>
                </c:pt>
                <c:pt idx="49543">
                  <c:v>1.1023924603507205</c:v>
                </c:pt>
                <c:pt idx="49544">
                  <c:v>1.1034848032987026</c:v>
                </c:pt>
                <c:pt idx="49545">
                  <c:v>1.1041644886518154</c:v>
                </c:pt>
                <c:pt idx="49546">
                  <c:v>1.1026990998147348</c:v>
                </c:pt>
                <c:pt idx="49547">
                  <c:v>1.103585532453917</c:v>
                </c:pt>
                <c:pt idx="49548">
                  <c:v>1.1025740925255809</c:v>
                </c:pt>
                <c:pt idx="49549">
                  <c:v>1.1033209469248324</c:v>
                </c:pt>
                <c:pt idx="49550">
                  <c:v>1.103729328346239</c:v>
                </c:pt>
                <c:pt idx="49551">
                  <c:v>1.1030057380407201</c:v>
                </c:pt>
                <c:pt idx="49552">
                  <c:v>1.1033416297380987</c:v>
                </c:pt>
                <c:pt idx="49553">
                  <c:v>1.1033304411960507</c:v>
                </c:pt>
                <c:pt idx="49554">
                  <c:v>1.1029056981706069</c:v>
                </c:pt>
                <c:pt idx="49555">
                  <c:v>1.1030743986311919</c:v>
                </c:pt>
                <c:pt idx="49556">
                  <c:v>1.1040179629890432</c:v>
                </c:pt>
                <c:pt idx="49557">
                  <c:v>1.1039354697415251</c:v>
                </c:pt>
                <c:pt idx="49558">
                  <c:v>1.1035684050778423</c:v>
                </c:pt>
                <c:pt idx="49559">
                  <c:v>1.1029843672131234</c:v>
                </c:pt>
                <c:pt idx="49560">
                  <c:v>1.1033033447157259</c:v>
                </c:pt>
                <c:pt idx="49561">
                  <c:v>1.1030650488147316</c:v>
                </c:pt>
                <c:pt idx="49562">
                  <c:v>1.103551374187915</c:v>
                </c:pt>
                <c:pt idx="49563">
                  <c:v>1.1031534097451481</c:v>
                </c:pt>
                <c:pt idx="49564">
                  <c:v>1.1040631125875957</c:v>
                </c:pt>
                <c:pt idx="49565">
                  <c:v>1.1020438839889659</c:v>
                </c:pt>
                <c:pt idx="49566">
                  <c:v>1.1034696428477684</c:v>
                </c:pt>
                <c:pt idx="49567">
                  <c:v>1.1034589052180559</c:v>
                </c:pt>
                <c:pt idx="49568">
                  <c:v>1.1018942955102349</c:v>
                </c:pt>
                <c:pt idx="49569">
                  <c:v>1.1038773565791087</c:v>
                </c:pt>
                <c:pt idx="49570">
                  <c:v>1.1032557961445892</c:v>
                </c:pt>
                <c:pt idx="49571">
                  <c:v>1.1028487860303164</c:v>
                </c:pt>
                <c:pt idx="49572">
                  <c:v>1.1028580778104746</c:v>
                </c:pt>
                <c:pt idx="49573">
                  <c:v>1.1043804995118323</c:v>
                </c:pt>
                <c:pt idx="49574">
                  <c:v>1.1031461314780335</c:v>
                </c:pt>
                <c:pt idx="49575">
                  <c:v>1.10339464656163</c:v>
                </c:pt>
                <c:pt idx="49576">
                  <c:v>1.102278467037908</c:v>
                </c:pt>
                <c:pt idx="49577">
                  <c:v>1.1032745660197385</c:v>
                </c:pt>
                <c:pt idx="49578">
                  <c:v>1.104033026551452</c:v>
                </c:pt>
                <c:pt idx="49579">
                  <c:v>1.1027915087410669</c:v>
                </c:pt>
                <c:pt idx="49580">
                  <c:v>1.1039218580456409</c:v>
                </c:pt>
                <c:pt idx="49581">
                  <c:v>1.1034238486382359</c:v>
                </c:pt>
                <c:pt idx="49582">
                  <c:v>1.1039641386561352</c:v>
                </c:pt>
                <c:pt idx="49583">
                  <c:v>1.1030999120670413</c:v>
                </c:pt>
                <c:pt idx="49584">
                  <c:v>1.103698325245128</c:v>
                </c:pt>
                <c:pt idx="49585">
                  <c:v>1.1030867026297635</c:v>
                </c:pt>
                <c:pt idx="49586">
                  <c:v>1.1025191798614673</c:v>
                </c:pt>
                <c:pt idx="49587">
                  <c:v>1.1034449898604084</c:v>
                </c:pt>
                <c:pt idx="49588">
                  <c:v>1.1022620062729469</c:v>
                </c:pt>
                <c:pt idx="49589">
                  <c:v>1.104138179298731</c:v>
                </c:pt>
                <c:pt idx="49590">
                  <c:v>1.1018123554559369</c:v>
                </c:pt>
                <c:pt idx="49591">
                  <c:v>1.1032826910757909</c:v>
                </c:pt>
                <c:pt idx="49592">
                  <c:v>1.1030653610674879</c:v>
                </c:pt>
                <c:pt idx="49593">
                  <c:v>1.1034937483636955</c:v>
                </c:pt>
                <c:pt idx="49594">
                  <c:v>1.102844567780628</c:v>
                </c:pt>
                <c:pt idx="49595">
                  <c:v>1.1032353359215479</c:v>
                </c:pt>
                <c:pt idx="49596">
                  <c:v>1.103757890291984</c:v>
                </c:pt>
                <c:pt idx="49597">
                  <c:v>1.1030032416538378</c:v>
                </c:pt>
                <c:pt idx="49598">
                  <c:v>1.1041148622334522</c:v>
                </c:pt>
                <c:pt idx="49599">
                  <c:v>1.1028707631318806</c:v>
                </c:pt>
                <c:pt idx="49600">
                  <c:v>1.1027816720795391</c:v>
                </c:pt>
                <c:pt idx="49601">
                  <c:v>1.1040702881146665</c:v>
                </c:pt>
                <c:pt idx="49602">
                  <c:v>1.1029292467677776</c:v>
                </c:pt>
                <c:pt idx="49603">
                  <c:v>1.1037136767623827</c:v>
                </c:pt>
                <c:pt idx="49604">
                  <c:v>1.1046494002977911</c:v>
                </c:pt>
                <c:pt idx="49605">
                  <c:v>1.1041119945996647</c:v>
                </c:pt>
                <c:pt idx="49606">
                  <c:v>1.1032111016504953</c:v>
                </c:pt>
                <c:pt idx="49607">
                  <c:v>1.1030645770744691</c:v>
                </c:pt>
                <c:pt idx="49608">
                  <c:v>1.1034429656635201</c:v>
                </c:pt>
                <c:pt idx="49609">
                  <c:v>1.10269385191589</c:v>
                </c:pt>
                <c:pt idx="49610">
                  <c:v>1.1026073580657676</c:v>
                </c:pt>
                <c:pt idx="49611">
                  <c:v>1.1035459134645533</c:v>
                </c:pt>
                <c:pt idx="49612">
                  <c:v>1.1015179395315553</c:v>
                </c:pt>
                <c:pt idx="49613">
                  <c:v>1.1024263256605142</c:v>
                </c:pt>
                <c:pt idx="49614">
                  <c:v>1.1038081004739368</c:v>
                </c:pt>
                <c:pt idx="49615">
                  <c:v>1.1038613519771037</c:v>
                </c:pt>
                <c:pt idx="49616">
                  <c:v>1.1036968045662372</c:v>
                </c:pt>
                <c:pt idx="49617">
                  <c:v>1.1022499275211137</c:v>
                </c:pt>
                <c:pt idx="49618">
                  <c:v>1.1031954412623604</c:v>
                </c:pt>
                <c:pt idx="49619">
                  <c:v>1.1035766981015414</c:v>
                </c:pt>
                <c:pt idx="49620">
                  <c:v>1.1040090125508717</c:v>
                </c:pt>
                <c:pt idx="49621">
                  <c:v>1.1036593527504361</c:v>
                </c:pt>
                <c:pt idx="49622">
                  <c:v>1.102906081350076</c:v>
                </c:pt>
                <c:pt idx="49623">
                  <c:v>1.1034136119268474</c:v>
                </c:pt>
                <c:pt idx="49624">
                  <c:v>1.1037846516565415</c:v>
                </c:pt>
                <c:pt idx="49625">
                  <c:v>1.1029376548146357</c:v>
                </c:pt>
                <c:pt idx="49626">
                  <c:v>1.1029638865266489</c:v>
                </c:pt>
                <c:pt idx="49627">
                  <c:v>1.1026278491482593</c:v>
                </c:pt>
                <c:pt idx="49628">
                  <c:v>1.1025066374078891</c:v>
                </c:pt>
                <c:pt idx="49629">
                  <c:v>1.102632724819125</c:v>
                </c:pt>
                <c:pt idx="49630">
                  <c:v>1.1035185635376901</c:v>
                </c:pt>
                <c:pt idx="49631">
                  <c:v>1.1034664410892017</c:v>
                </c:pt>
                <c:pt idx="49632">
                  <c:v>1.1034525922390188</c:v>
                </c:pt>
                <c:pt idx="49633">
                  <c:v>1.1029498866510201</c:v>
                </c:pt>
                <c:pt idx="49634">
                  <c:v>1.104847220804916</c:v>
                </c:pt>
                <c:pt idx="49635">
                  <c:v>1.1034640132539579</c:v>
                </c:pt>
                <c:pt idx="49636">
                  <c:v>1.1038531261724376</c:v>
                </c:pt>
                <c:pt idx="49637">
                  <c:v>1.10452008148971</c:v>
                </c:pt>
                <c:pt idx="49638">
                  <c:v>1.1017795681122737</c:v>
                </c:pt>
                <c:pt idx="49639">
                  <c:v>1.1023551543659846</c:v>
                </c:pt>
                <c:pt idx="49640">
                  <c:v>1.1043065796908182</c:v>
                </c:pt>
                <c:pt idx="49641">
                  <c:v>1.1036164100304235</c:v>
                </c:pt>
                <c:pt idx="49642">
                  <c:v>1.1041849830716148</c:v>
                </c:pt>
                <c:pt idx="49643">
                  <c:v>1.1020355319263877</c:v>
                </c:pt>
                <c:pt idx="49644">
                  <c:v>1.1033673833801707</c:v>
                </c:pt>
                <c:pt idx="49645">
                  <c:v>1.1036679108204073</c:v>
                </c:pt>
                <c:pt idx="49646">
                  <c:v>1.1035548827615855</c:v>
                </c:pt>
                <c:pt idx="49647">
                  <c:v>1.1041638817886281</c:v>
                </c:pt>
                <c:pt idx="49648">
                  <c:v>1.1031649688203726</c:v>
                </c:pt>
                <c:pt idx="49649">
                  <c:v>1.1029113008541827</c:v>
                </c:pt>
                <c:pt idx="49650">
                  <c:v>1.1029265077249626</c:v>
                </c:pt>
                <c:pt idx="49651">
                  <c:v>1.1030483985227402</c:v>
                </c:pt>
                <c:pt idx="49652">
                  <c:v>1.1019957681223609</c:v>
                </c:pt>
                <c:pt idx="49653">
                  <c:v>1.1026745746211299</c:v>
                </c:pt>
                <c:pt idx="49654">
                  <c:v>1.1022717535866362</c:v>
                </c:pt>
                <c:pt idx="49655">
                  <c:v>1.1029554356701283</c:v>
                </c:pt>
                <c:pt idx="49656">
                  <c:v>1.1034774603903854</c:v>
                </c:pt>
                <c:pt idx="49657">
                  <c:v>1.1045348463609521</c:v>
                </c:pt>
                <c:pt idx="49658">
                  <c:v>1.1026117711764278</c:v>
                </c:pt>
                <c:pt idx="49659">
                  <c:v>1.1032105105943106</c:v>
                </c:pt>
                <c:pt idx="49660">
                  <c:v>1.1032838340527129</c:v>
                </c:pt>
                <c:pt idx="49661">
                  <c:v>1.103927845983202</c:v>
                </c:pt>
                <c:pt idx="49662">
                  <c:v>1.1034200300240113</c:v>
                </c:pt>
                <c:pt idx="49663">
                  <c:v>1.1038414971335071</c:v>
                </c:pt>
                <c:pt idx="49664">
                  <c:v>1.1014338047165433</c:v>
                </c:pt>
                <c:pt idx="49665">
                  <c:v>1.1032069149898649</c:v>
                </c:pt>
                <c:pt idx="49666">
                  <c:v>1.1030736771618963</c:v>
                </c:pt>
                <c:pt idx="49667">
                  <c:v>1.1032870175238794</c:v>
                </c:pt>
                <c:pt idx="49668">
                  <c:v>1.1030761924818115</c:v>
                </c:pt>
                <c:pt idx="49669">
                  <c:v>1.1034589052180561</c:v>
                </c:pt>
                <c:pt idx="49670">
                  <c:v>1.1022467104605949</c:v>
                </c:pt>
                <c:pt idx="49671">
                  <c:v>1.102455782980202</c:v>
                </c:pt>
                <c:pt idx="49672">
                  <c:v>1.102867868578048</c:v>
                </c:pt>
                <c:pt idx="49673">
                  <c:v>1.1037841939157402</c:v>
                </c:pt>
                <c:pt idx="49674">
                  <c:v>1.1020539865756631</c:v>
                </c:pt>
                <c:pt idx="49675">
                  <c:v>1.1026071036833167</c:v>
                </c:pt>
                <c:pt idx="49676">
                  <c:v>1.1017541542528018</c:v>
                </c:pt>
                <c:pt idx="49677">
                  <c:v>1.1022502671471563</c:v>
                </c:pt>
                <c:pt idx="49678">
                  <c:v>1.1030723361046486</c:v>
                </c:pt>
                <c:pt idx="49679">
                  <c:v>1.1037612483781287</c:v>
                </c:pt>
                <c:pt idx="49680">
                  <c:v>1.1037486880964584</c:v>
                </c:pt>
                <c:pt idx="49681">
                  <c:v>1.1038515046608137</c:v>
                </c:pt>
                <c:pt idx="49682">
                  <c:v>1.1039781705479328</c:v>
                </c:pt>
                <c:pt idx="49683">
                  <c:v>1.1035683919340813</c:v>
                </c:pt>
                <c:pt idx="49684">
                  <c:v>1.1041713001638225</c:v>
                </c:pt>
                <c:pt idx="49685">
                  <c:v>1.1024032016719691</c:v>
                </c:pt>
                <c:pt idx="49686">
                  <c:v>1.1025447575271174</c:v>
                </c:pt>
                <c:pt idx="49687">
                  <c:v>1.1020222392835335</c:v>
                </c:pt>
                <c:pt idx="49688">
                  <c:v>1.1028556101673777</c:v>
                </c:pt>
                <c:pt idx="49689">
                  <c:v>1.1024576022408641</c:v>
                </c:pt>
                <c:pt idx="49690">
                  <c:v>1.1033397133321641</c:v>
                </c:pt>
                <c:pt idx="49691">
                  <c:v>1.102706594191573</c:v>
                </c:pt>
                <c:pt idx="49692">
                  <c:v>1.1035009188336504</c:v>
                </c:pt>
                <c:pt idx="49693">
                  <c:v>1.1023268005108773</c:v>
                </c:pt>
                <c:pt idx="49694">
                  <c:v>1.1034602376938099</c:v>
                </c:pt>
                <c:pt idx="49695">
                  <c:v>1.1039473238195316</c:v>
                </c:pt>
                <c:pt idx="49696">
                  <c:v>1.1029074934062337</c:v>
                </c:pt>
                <c:pt idx="49697">
                  <c:v>1.1037293291898227</c:v>
                </c:pt>
                <c:pt idx="49698">
                  <c:v>1.1040531941064411</c:v>
                </c:pt>
                <c:pt idx="49699">
                  <c:v>1.1025858152486736</c:v>
                </c:pt>
                <c:pt idx="49700">
                  <c:v>1.10328252874482</c:v>
                </c:pt>
                <c:pt idx="49701">
                  <c:v>1.103075642955466</c:v>
                </c:pt>
                <c:pt idx="49702">
                  <c:v>1.1028779423226285</c:v>
                </c:pt>
                <c:pt idx="49703">
                  <c:v>1.1027795860696983</c:v>
                </c:pt>
                <c:pt idx="49704">
                  <c:v>1.1031134147475294</c:v>
                </c:pt>
                <c:pt idx="49705">
                  <c:v>1.1035218155789155</c:v>
                </c:pt>
                <c:pt idx="49706">
                  <c:v>1.1039920851876259</c:v>
                </c:pt>
                <c:pt idx="49707">
                  <c:v>1.1032954173348846</c:v>
                </c:pt>
                <c:pt idx="49708">
                  <c:v>1.1038738667573456</c:v>
                </c:pt>
                <c:pt idx="49709">
                  <c:v>1.1040809773265861</c:v>
                </c:pt>
                <c:pt idx="49710">
                  <c:v>1.1031263265963056</c:v>
                </c:pt>
                <c:pt idx="49711">
                  <c:v>1.1035658424846799</c:v>
                </c:pt>
                <c:pt idx="49712">
                  <c:v>1.1030111987514513</c:v>
                </c:pt>
                <c:pt idx="49713">
                  <c:v>1.103343671078383</c:v>
                </c:pt>
                <c:pt idx="49714">
                  <c:v>1.1035408811220815</c:v>
                </c:pt>
                <c:pt idx="49715">
                  <c:v>1.1032078759947173</c:v>
                </c:pt>
                <c:pt idx="49716">
                  <c:v>1.1030178657448915</c:v>
                </c:pt>
                <c:pt idx="49717">
                  <c:v>1.1036385815043543</c:v>
                </c:pt>
                <c:pt idx="49718">
                  <c:v>1.1033581088830942</c:v>
                </c:pt>
                <c:pt idx="49719">
                  <c:v>1.1033715379646774</c:v>
                </c:pt>
                <c:pt idx="49720">
                  <c:v>1.1027743284127158</c:v>
                </c:pt>
                <c:pt idx="49721">
                  <c:v>1.1042108464824447</c:v>
                </c:pt>
                <c:pt idx="49722">
                  <c:v>1.1035511056639236</c:v>
                </c:pt>
                <c:pt idx="49723">
                  <c:v>1.1013600994062673</c:v>
                </c:pt>
                <c:pt idx="49724">
                  <c:v>1.1023298708205531</c:v>
                </c:pt>
                <c:pt idx="49725">
                  <c:v>1.1039066588218069</c:v>
                </c:pt>
                <c:pt idx="49726">
                  <c:v>1.1037556241968458</c:v>
                </c:pt>
                <c:pt idx="49727">
                  <c:v>1.1035046130189647</c:v>
                </c:pt>
                <c:pt idx="49728">
                  <c:v>1.1036334418877074</c:v>
                </c:pt>
                <c:pt idx="49729">
                  <c:v>1.1033880487464691</c:v>
                </c:pt>
                <c:pt idx="49730">
                  <c:v>1.1031846790848907</c:v>
                </c:pt>
                <c:pt idx="49731">
                  <c:v>1.103013533783612</c:v>
                </c:pt>
                <c:pt idx="49732">
                  <c:v>1.1031548316013726</c:v>
                </c:pt>
                <c:pt idx="49733">
                  <c:v>1.103254194359939</c:v>
                </c:pt>
                <c:pt idx="49734">
                  <c:v>1.102800959674624</c:v>
                </c:pt>
                <c:pt idx="49735">
                  <c:v>1.103131306405559</c:v>
                </c:pt>
                <c:pt idx="49736">
                  <c:v>1.1033715379646771</c:v>
                </c:pt>
                <c:pt idx="49737">
                  <c:v>1.1033357419457999</c:v>
                </c:pt>
                <c:pt idx="49738">
                  <c:v>1.1035660965168201</c:v>
                </c:pt>
                <c:pt idx="49739">
                  <c:v>1.1031958841158569</c:v>
                </c:pt>
                <c:pt idx="49740">
                  <c:v>1.1034659349809599</c:v>
                </c:pt>
                <c:pt idx="49741">
                  <c:v>1.1030980241199444</c:v>
                </c:pt>
                <c:pt idx="49742">
                  <c:v>1.1030065455131848</c:v>
                </c:pt>
                <c:pt idx="49743">
                  <c:v>1.1033397308436477</c:v>
                </c:pt>
                <c:pt idx="49744">
                  <c:v>1.1040988508175371</c:v>
                </c:pt>
                <c:pt idx="49745">
                  <c:v>1.1029437194976852</c:v>
                </c:pt>
                <c:pt idx="49746">
                  <c:v>1.1037960695248346</c:v>
                </c:pt>
                <c:pt idx="49747">
                  <c:v>1.1037385975876275</c:v>
                </c:pt>
                <c:pt idx="49748">
                  <c:v>1.1025239503108242</c:v>
                </c:pt>
                <c:pt idx="49749">
                  <c:v>1.1029516640287147</c:v>
                </c:pt>
                <c:pt idx="49750">
                  <c:v>1.1034890080287234</c:v>
                </c:pt>
                <c:pt idx="49751">
                  <c:v>1.1029726320268691</c:v>
                </c:pt>
                <c:pt idx="49752">
                  <c:v>1.1023236459827999</c:v>
                </c:pt>
                <c:pt idx="49753">
                  <c:v>1.104512870490032</c:v>
                </c:pt>
                <c:pt idx="49754">
                  <c:v>1.1040322208983788</c:v>
                </c:pt>
                <c:pt idx="49755">
                  <c:v>1.1025545315269574</c:v>
                </c:pt>
                <c:pt idx="49756">
                  <c:v>1.1031631405442626</c:v>
                </c:pt>
                <c:pt idx="49757">
                  <c:v>1.1025669342846733</c:v>
                </c:pt>
                <c:pt idx="49758">
                  <c:v>1.1031346896778209</c:v>
                </c:pt>
                <c:pt idx="49759">
                  <c:v>1.102876118002283</c:v>
                </c:pt>
                <c:pt idx="49760">
                  <c:v>1.1026623458218079</c:v>
                </c:pt>
                <c:pt idx="49761">
                  <c:v>1.1026217587400848</c:v>
                </c:pt>
                <c:pt idx="49762">
                  <c:v>1.1031463743656229</c:v>
                </c:pt>
                <c:pt idx="49763">
                  <c:v>1.1032544666409374</c:v>
                </c:pt>
                <c:pt idx="49764">
                  <c:v>1.1025001168706312</c:v>
                </c:pt>
                <c:pt idx="49765">
                  <c:v>1.1028545552274354</c:v>
                </c:pt>
                <c:pt idx="49766">
                  <c:v>1.1030470899104141</c:v>
                </c:pt>
                <c:pt idx="49767">
                  <c:v>1.1037669841346194</c:v>
                </c:pt>
                <c:pt idx="49768">
                  <c:v>1.1027763283616476</c:v>
                </c:pt>
                <c:pt idx="49769">
                  <c:v>1.1037186167010848</c:v>
                </c:pt>
                <c:pt idx="49770">
                  <c:v>1.1034971923347314</c:v>
                </c:pt>
                <c:pt idx="49771">
                  <c:v>1.1029060678159293</c:v>
                </c:pt>
                <c:pt idx="49772">
                  <c:v>1.1025879906135214</c:v>
                </c:pt>
                <c:pt idx="49773">
                  <c:v>1.1029672415542924</c:v>
                </c:pt>
                <c:pt idx="49774">
                  <c:v>1.1017760629783211</c:v>
                </c:pt>
                <c:pt idx="49775">
                  <c:v>1.1030615087951368</c:v>
                </c:pt>
                <c:pt idx="49776">
                  <c:v>1.1034602376938096</c:v>
                </c:pt>
                <c:pt idx="49777">
                  <c:v>1.1026825680329428</c:v>
                </c:pt>
                <c:pt idx="49778">
                  <c:v>1.103507075136694</c:v>
                </c:pt>
                <c:pt idx="49779">
                  <c:v>1.1024988235780193</c:v>
                </c:pt>
                <c:pt idx="49780">
                  <c:v>1.1022639270880239</c:v>
                </c:pt>
                <c:pt idx="49781">
                  <c:v>1.1033228689115206</c:v>
                </c:pt>
                <c:pt idx="49782">
                  <c:v>1.1032262611381534</c:v>
                </c:pt>
                <c:pt idx="49783">
                  <c:v>1.1020782599993328</c:v>
                </c:pt>
                <c:pt idx="49784">
                  <c:v>1.1010368805026336</c:v>
                </c:pt>
                <c:pt idx="49785">
                  <c:v>1.1035428234118474</c:v>
                </c:pt>
                <c:pt idx="49786">
                  <c:v>1.1034427780244924</c:v>
                </c:pt>
                <c:pt idx="49787">
                  <c:v>1.1038053436596456</c:v>
                </c:pt>
                <c:pt idx="49788">
                  <c:v>1.1035204998865482</c:v>
                </c:pt>
                <c:pt idx="49789">
                  <c:v>1.1024344746298926</c:v>
                </c:pt>
                <c:pt idx="49790">
                  <c:v>1.1026592638459078</c:v>
                </c:pt>
                <c:pt idx="49791">
                  <c:v>1.103992489828564</c:v>
                </c:pt>
                <c:pt idx="49792">
                  <c:v>1.1037329428061251</c:v>
                </c:pt>
                <c:pt idx="49793">
                  <c:v>1.1034883498140042</c:v>
                </c:pt>
                <c:pt idx="49794">
                  <c:v>1.1041234448181725</c:v>
                </c:pt>
                <c:pt idx="49795">
                  <c:v>1.1024576220525699</c:v>
                </c:pt>
                <c:pt idx="49796">
                  <c:v>1.1031356692692351</c:v>
                </c:pt>
                <c:pt idx="49797">
                  <c:v>1.1037508053437384</c:v>
                </c:pt>
                <c:pt idx="49798">
                  <c:v>1.1027503497427316</c:v>
                </c:pt>
                <c:pt idx="49799">
                  <c:v>1.1025933489581967</c:v>
                </c:pt>
                <c:pt idx="49800">
                  <c:v>1.1024730971868886</c:v>
                </c:pt>
                <c:pt idx="49801">
                  <c:v>1.1027545118757467</c:v>
                </c:pt>
                <c:pt idx="49802">
                  <c:v>1.1026106366525403</c:v>
                </c:pt>
                <c:pt idx="49803">
                  <c:v>1.1029339263441766</c:v>
                </c:pt>
                <c:pt idx="49804">
                  <c:v>1.1034130421521382</c:v>
                </c:pt>
                <c:pt idx="49805">
                  <c:v>1.1031090081335295</c:v>
                </c:pt>
                <c:pt idx="49806">
                  <c:v>1.1025473804497277</c:v>
                </c:pt>
                <c:pt idx="49807">
                  <c:v>1.1031195113705976</c:v>
                </c:pt>
                <c:pt idx="49808">
                  <c:v>1.1028543100376271</c:v>
                </c:pt>
                <c:pt idx="49809">
                  <c:v>1.1037925670234123</c:v>
                </c:pt>
                <c:pt idx="49810">
                  <c:v>1.103396373862066</c:v>
                </c:pt>
                <c:pt idx="49811">
                  <c:v>1.1027857432147796</c:v>
                </c:pt>
                <c:pt idx="49812">
                  <c:v>1.1033281698351667</c:v>
                </c:pt>
                <c:pt idx="49813">
                  <c:v>1.1038115787882423</c:v>
                </c:pt>
                <c:pt idx="49814">
                  <c:v>1.104236360852437</c:v>
                </c:pt>
                <c:pt idx="49815">
                  <c:v>1.1033539193879711</c:v>
                </c:pt>
                <c:pt idx="49816">
                  <c:v>1.1036532187403643</c:v>
                </c:pt>
                <c:pt idx="49817">
                  <c:v>1.1041137065062698</c:v>
                </c:pt>
                <c:pt idx="49818">
                  <c:v>1.10246476196732</c:v>
                </c:pt>
                <c:pt idx="49819">
                  <c:v>1.1032971035361321</c:v>
                </c:pt>
                <c:pt idx="49820">
                  <c:v>1.1037663553477119</c:v>
                </c:pt>
                <c:pt idx="49821">
                  <c:v>1.1033957618880297</c:v>
                </c:pt>
                <c:pt idx="49822">
                  <c:v>1.1038809185333658</c:v>
                </c:pt>
                <c:pt idx="49823">
                  <c:v>1.1041752336345629</c:v>
                </c:pt>
                <c:pt idx="49824">
                  <c:v>1.1031684022261929</c:v>
                </c:pt>
                <c:pt idx="49825">
                  <c:v>1.102868748378895</c:v>
                </c:pt>
                <c:pt idx="49826">
                  <c:v>1.1029990556822324</c:v>
                </c:pt>
                <c:pt idx="49827">
                  <c:v>1.103244592303793</c:v>
                </c:pt>
                <c:pt idx="49828">
                  <c:v>1.1029594911338942</c:v>
                </c:pt>
                <c:pt idx="49829">
                  <c:v>1.1028447478842187</c:v>
                </c:pt>
                <c:pt idx="49830">
                  <c:v>1.102445253107597</c:v>
                </c:pt>
                <c:pt idx="49831">
                  <c:v>1.103598413043563</c:v>
                </c:pt>
                <c:pt idx="49832">
                  <c:v>1.1035015240301234</c:v>
                </c:pt>
                <c:pt idx="49833">
                  <c:v>1.103713320176507</c:v>
                </c:pt>
                <c:pt idx="49834">
                  <c:v>1.1028901080140694</c:v>
                </c:pt>
                <c:pt idx="49835">
                  <c:v>1.102463156482643</c:v>
                </c:pt>
                <c:pt idx="49836">
                  <c:v>1.1033330843163154</c:v>
                </c:pt>
                <c:pt idx="49837">
                  <c:v>1.1034249682622341</c:v>
                </c:pt>
                <c:pt idx="49838">
                  <c:v>1.1028856635703836</c:v>
                </c:pt>
                <c:pt idx="49839">
                  <c:v>1.1033635918630793</c:v>
                </c:pt>
                <c:pt idx="49840">
                  <c:v>1.1043084353853367</c:v>
                </c:pt>
                <c:pt idx="49841">
                  <c:v>1.1029581202930059</c:v>
                </c:pt>
                <c:pt idx="49842">
                  <c:v>1.1032450400887981</c:v>
                </c:pt>
                <c:pt idx="49843">
                  <c:v>1.1047948654882476</c:v>
                </c:pt>
                <c:pt idx="49844">
                  <c:v>1.1036529098535237</c:v>
                </c:pt>
                <c:pt idx="49845">
                  <c:v>1.1022806619906271</c:v>
                </c:pt>
                <c:pt idx="49846">
                  <c:v>1.1041435904179959</c:v>
                </c:pt>
                <c:pt idx="49847">
                  <c:v>1.1030477356533717</c:v>
                </c:pt>
                <c:pt idx="49848">
                  <c:v>1.1036155937231589</c:v>
                </c:pt>
                <c:pt idx="49849">
                  <c:v>1.1040422312652907</c:v>
                </c:pt>
                <c:pt idx="49850">
                  <c:v>1.1035983128350277</c:v>
                </c:pt>
                <c:pt idx="49851">
                  <c:v>1.1040330364016722</c:v>
                </c:pt>
                <c:pt idx="49852">
                  <c:v>1.1031377248106358</c:v>
                </c:pt>
                <c:pt idx="49853">
                  <c:v>1.1034498186094335</c:v>
                </c:pt>
                <c:pt idx="49854">
                  <c:v>1.1034603583902092</c:v>
                </c:pt>
                <c:pt idx="49855">
                  <c:v>1.1032925110675631</c:v>
                </c:pt>
                <c:pt idx="49856">
                  <c:v>1.1016726224793618</c:v>
                </c:pt>
                <c:pt idx="49857">
                  <c:v>1.1031476067128341</c:v>
                </c:pt>
                <c:pt idx="49858">
                  <c:v>1.1025478646387963</c:v>
                </c:pt>
                <c:pt idx="49859">
                  <c:v>1.1030515094965603</c:v>
                </c:pt>
                <c:pt idx="49860">
                  <c:v>1.1035505710416624</c:v>
                </c:pt>
                <c:pt idx="49861">
                  <c:v>1.1037144925257412</c:v>
                </c:pt>
                <c:pt idx="49862">
                  <c:v>1.1027648408631006</c:v>
                </c:pt>
                <c:pt idx="49863">
                  <c:v>1.1040069391267815</c:v>
                </c:pt>
                <c:pt idx="49864">
                  <c:v>1.1014717118683868</c:v>
                </c:pt>
                <c:pt idx="49865">
                  <c:v>1.101732448209906</c:v>
                </c:pt>
                <c:pt idx="49866">
                  <c:v>1.1021325344717325</c:v>
                </c:pt>
                <c:pt idx="49867">
                  <c:v>1.1034846809742305</c:v>
                </c:pt>
                <c:pt idx="49868">
                  <c:v>1.102528788737394</c:v>
                </c:pt>
                <c:pt idx="49869">
                  <c:v>1.1024979728590039</c:v>
                </c:pt>
                <c:pt idx="49870">
                  <c:v>1.1030817833577971</c:v>
                </c:pt>
                <c:pt idx="49871">
                  <c:v>1.103755739768798</c:v>
                </c:pt>
                <c:pt idx="49872">
                  <c:v>1.1043022818518051</c:v>
                </c:pt>
                <c:pt idx="49873">
                  <c:v>1.103290634743594</c:v>
                </c:pt>
                <c:pt idx="49874">
                  <c:v>1.1031430416711565</c:v>
                </c:pt>
                <c:pt idx="49875">
                  <c:v>1.1035777662901163</c:v>
                </c:pt>
                <c:pt idx="49876">
                  <c:v>1.1035939222683613</c:v>
                </c:pt>
                <c:pt idx="49877">
                  <c:v>1.1029652738654727</c:v>
                </c:pt>
                <c:pt idx="49878">
                  <c:v>1.1027971759058564</c:v>
                </c:pt>
                <c:pt idx="49879">
                  <c:v>1.1032925079191247</c:v>
                </c:pt>
                <c:pt idx="49880">
                  <c:v>1.1026345334396643</c:v>
                </c:pt>
                <c:pt idx="49881">
                  <c:v>1.103536893937225</c:v>
                </c:pt>
                <c:pt idx="49882">
                  <c:v>1.1030767670504886</c:v>
                </c:pt>
                <c:pt idx="49883">
                  <c:v>1.1029106205221484</c:v>
                </c:pt>
                <c:pt idx="49884">
                  <c:v>1.1031160752874976</c:v>
                </c:pt>
                <c:pt idx="49885">
                  <c:v>1.1030356411945363</c:v>
                </c:pt>
                <c:pt idx="49886">
                  <c:v>1.1026493060647742</c:v>
                </c:pt>
                <c:pt idx="49887">
                  <c:v>1.1029423576751654</c:v>
                </c:pt>
                <c:pt idx="49888">
                  <c:v>1.1027899149530189</c:v>
                </c:pt>
                <c:pt idx="49889">
                  <c:v>1.1033412297930816</c:v>
                </c:pt>
                <c:pt idx="49890">
                  <c:v>1.1037237368101629</c:v>
                </c:pt>
                <c:pt idx="49891">
                  <c:v>1.102595539602677</c:v>
                </c:pt>
                <c:pt idx="49892">
                  <c:v>1.1040596754009175</c:v>
                </c:pt>
                <c:pt idx="49893">
                  <c:v>1.1020263968620341</c:v>
                </c:pt>
                <c:pt idx="49894">
                  <c:v>1.1036375675719636</c:v>
                </c:pt>
                <c:pt idx="49895">
                  <c:v>1.1042375061300529</c:v>
                </c:pt>
                <c:pt idx="49896">
                  <c:v>1.103336295908544</c:v>
                </c:pt>
                <c:pt idx="49897">
                  <c:v>1.1030929092496577</c:v>
                </c:pt>
                <c:pt idx="49898">
                  <c:v>1.1038663811958016</c:v>
                </c:pt>
                <c:pt idx="49899">
                  <c:v>1.1021516349190355</c:v>
                </c:pt>
                <c:pt idx="49900">
                  <c:v>1.1034045265951058</c:v>
                </c:pt>
                <c:pt idx="49901">
                  <c:v>1.1033461461158831</c:v>
                </c:pt>
                <c:pt idx="49902">
                  <c:v>1.1033164127735395</c:v>
                </c:pt>
                <c:pt idx="49903">
                  <c:v>1.1044724181173715</c:v>
                </c:pt>
                <c:pt idx="49904">
                  <c:v>1.1040458597318465</c:v>
                </c:pt>
                <c:pt idx="49905">
                  <c:v>1.1031879734710515</c:v>
                </c:pt>
                <c:pt idx="49906">
                  <c:v>1.1034823894483441</c:v>
                </c:pt>
                <c:pt idx="49907">
                  <c:v>1.1042732226879335</c:v>
                </c:pt>
                <c:pt idx="49908">
                  <c:v>1.1032286694474092</c:v>
                </c:pt>
                <c:pt idx="49909">
                  <c:v>1.10336378967684</c:v>
                </c:pt>
                <c:pt idx="49910">
                  <c:v>1.1034330945654356</c:v>
                </c:pt>
                <c:pt idx="49911">
                  <c:v>1.1040750538890383</c:v>
                </c:pt>
                <c:pt idx="49912">
                  <c:v>1.104124622182465</c:v>
                </c:pt>
                <c:pt idx="49913">
                  <c:v>1.1033433152159735</c:v>
                </c:pt>
                <c:pt idx="49914">
                  <c:v>1.1030930332796134</c:v>
                </c:pt>
                <c:pt idx="49915">
                  <c:v>1.1033154846538902</c:v>
                </c:pt>
                <c:pt idx="49916">
                  <c:v>1.1029161586590428</c:v>
                </c:pt>
                <c:pt idx="49917">
                  <c:v>1.1038140016294837</c:v>
                </c:pt>
                <c:pt idx="49918">
                  <c:v>1.1037737800115002</c:v>
                </c:pt>
                <c:pt idx="49919">
                  <c:v>1.1028179711393378</c:v>
                </c:pt>
                <c:pt idx="49920">
                  <c:v>1.1033508896459545</c:v>
                </c:pt>
                <c:pt idx="49921">
                  <c:v>1.1033766430998619</c:v>
                </c:pt>
                <c:pt idx="49922">
                  <c:v>1.1027785526513465</c:v>
                </c:pt>
                <c:pt idx="49923">
                  <c:v>1.102652302014115</c:v>
                </c:pt>
                <c:pt idx="49924">
                  <c:v>1.1025547070584278</c:v>
                </c:pt>
                <c:pt idx="49925">
                  <c:v>1.1042080969519512</c:v>
                </c:pt>
                <c:pt idx="49926">
                  <c:v>1.1043140058252672</c:v>
                </c:pt>
                <c:pt idx="49927">
                  <c:v>1.1034806424628931</c:v>
                </c:pt>
                <c:pt idx="49928">
                  <c:v>1.1037430763816896</c:v>
                </c:pt>
                <c:pt idx="49929">
                  <c:v>1.1041402265717741</c:v>
                </c:pt>
                <c:pt idx="49930">
                  <c:v>1.1019528426028968</c:v>
                </c:pt>
                <c:pt idx="49931">
                  <c:v>1.1044378697723203</c:v>
                </c:pt>
                <c:pt idx="49932">
                  <c:v>1.1023471459511267</c:v>
                </c:pt>
                <c:pt idx="49933">
                  <c:v>1.1027259108458036</c:v>
                </c:pt>
                <c:pt idx="49934">
                  <c:v>1.1031452335426091</c:v>
                </c:pt>
                <c:pt idx="49935">
                  <c:v>1.1034943625698641</c:v>
                </c:pt>
                <c:pt idx="49936">
                  <c:v>1.1037931006426365</c:v>
                </c:pt>
                <c:pt idx="49937">
                  <c:v>1.1036902054284541</c:v>
                </c:pt>
                <c:pt idx="49938">
                  <c:v>1.10294499826717</c:v>
                </c:pt>
                <c:pt idx="49939">
                  <c:v>1.1044043696425687</c:v>
                </c:pt>
                <c:pt idx="49940">
                  <c:v>1.104429776386785</c:v>
                </c:pt>
                <c:pt idx="49941">
                  <c:v>1.1035182994420278</c:v>
                </c:pt>
                <c:pt idx="49942">
                  <c:v>1.1040106367891318</c:v>
                </c:pt>
                <c:pt idx="49943">
                  <c:v>1.1035751141462729</c:v>
                </c:pt>
                <c:pt idx="49944">
                  <c:v>1.1025844561473495</c:v>
                </c:pt>
                <c:pt idx="49945">
                  <c:v>1.1024755188791948</c:v>
                </c:pt>
                <c:pt idx="49946">
                  <c:v>1.1026090769939314</c:v>
                </c:pt>
                <c:pt idx="49947">
                  <c:v>1.1039118758438433</c:v>
                </c:pt>
                <c:pt idx="49948">
                  <c:v>1.1031820073530183</c:v>
                </c:pt>
                <c:pt idx="49949">
                  <c:v>1.1030781574653588</c:v>
                </c:pt>
                <c:pt idx="49950">
                  <c:v>1.1031268009037678</c:v>
                </c:pt>
                <c:pt idx="49951">
                  <c:v>1.1033677488000289</c:v>
                </c:pt>
                <c:pt idx="49952">
                  <c:v>1.1034069674262741</c:v>
                </c:pt>
                <c:pt idx="49953">
                  <c:v>1.1032018604077736</c:v>
                </c:pt>
                <c:pt idx="49954">
                  <c:v>1.1031946143186753</c:v>
                </c:pt>
                <c:pt idx="49955">
                  <c:v>1.1034424208820701</c:v>
                </c:pt>
                <c:pt idx="49956">
                  <c:v>1.1046840163070637</c:v>
                </c:pt>
                <c:pt idx="49957">
                  <c:v>1.1035792524544594</c:v>
                </c:pt>
                <c:pt idx="49958">
                  <c:v>1.1024639507541749</c:v>
                </c:pt>
                <c:pt idx="49959">
                  <c:v>1.1037955702525961</c:v>
                </c:pt>
                <c:pt idx="49960">
                  <c:v>1.1029960530125622</c:v>
                </c:pt>
                <c:pt idx="49961">
                  <c:v>1.1031650671905329</c:v>
                </c:pt>
                <c:pt idx="49962">
                  <c:v>1.1028390550719209</c:v>
                </c:pt>
                <c:pt idx="49963">
                  <c:v>1.1035083362077323</c:v>
                </c:pt>
                <c:pt idx="49964">
                  <c:v>1.102852723268074</c:v>
                </c:pt>
                <c:pt idx="49965">
                  <c:v>1.102653609299312</c:v>
                </c:pt>
                <c:pt idx="49966">
                  <c:v>1.1031613046606834</c:v>
                </c:pt>
                <c:pt idx="49967">
                  <c:v>1.1038789184558606</c:v>
                </c:pt>
                <c:pt idx="49968">
                  <c:v>1.1035495987235586</c:v>
                </c:pt>
                <c:pt idx="49969">
                  <c:v>1.1032860761828303</c:v>
                </c:pt>
                <c:pt idx="49970">
                  <c:v>1.1030569266590831</c:v>
                </c:pt>
                <c:pt idx="49971">
                  <c:v>1.1042309297023256</c:v>
                </c:pt>
                <c:pt idx="49972">
                  <c:v>1.103077519706871</c:v>
                </c:pt>
                <c:pt idx="49973">
                  <c:v>1.1036843020957972</c:v>
                </c:pt>
                <c:pt idx="49974">
                  <c:v>1.1034902602213361</c:v>
                </c:pt>
                <c:pt idx="49975">
                  <c:v>1.1035107141278542</c:v>
                </c:pt>
                <c:pt idx="49976">
                  <c:v>1.103409609682021</c:v>
                </c:pt>
                <c:pt idx="49977">
                  <c:v>1.1021835657341161</c:v>
                </c:pt>
                <c:pt idx="49978">
                  <c:v>1.1021102930447204</c:v>
                </c:pt>
                <c:pt idx="49979">
                  <c:v>1.1024040285002168</c:v>
                </c:pt>
                <c:pt idx="49980">
                  <c:v>1.1033671860955336</c:v>
                </c:pt>
                <c:pt idx="49981">
                  <c:v>1.1042113825520377</c:v>
                </c:pt>
                <c:pt idx="49982">
                  <c:v>1.1032372352605291</c:v>
                </c:pt>
                <c:pt idx="49983">
                  <c:v>1.1040366827540473</c:v>
                </c:pt>
                <c:pt idx="49984">
                  <c:v>1.104527279548293</c:v>
                </c:pt>
                <c:pt idx="49985">
                  <c:v>1.1023739956110492</c:v>
                </c:pt>
                <c:pt idx="49986">
                  <c:v>1.1038769226598071</c:v>
                </c:pt>
                <c:pt idx="49987">
                  <c:v>1.1029774663250331</c:v>
                </c:pt>
                <c:pt idx="49988">
                  <c:v>1.1040983270287106</c:v>
                </c:pt>
                <c:pt idx="49989">
                  <c:v>1.1029289937221094</c:v>
                </c:pt>
                <c:pt idx="49990">
                  <c:v>1.1030770985173419</c:v>
                </c:pt>
                <c:pt idx="49991">
                  <c:v>1.10236746932513</c:v>
                </c:pt>
                <c:pt idx="49992">
                  <c:v>1.1034179315634491</c:v>
                </c:pt>
                <c:pt idx="49993">
                  <c:v>1.1028974668899989</c:v>
                </c:pt>
                <c:pt idx="49994">
                  <c:v>1.1033052371100494</c:v>
                </c:pt>
                <c:pt idx="49995">
                  <c:v>1.1037588921231416</c:v>
                </c:pt>
                <c:pt idx="49996">
                  <c:v>1.1044241373167007</c:v>
                </c:pt>
                <c:pt idx="49997">
                  <c:v>1.1025509076638988</c:v>
                </c:pt>
                <c:pt idx="49998">
                  <c:v>1.1042443694579545</c:v>
                </c:pt>
                <c:pt idx="49999">
                  <c:v>1.1030690122446407</c:v>
                </c:pt>
                <c:pt idx="50000">
                  <c:v>1.1029694635996183</c:v>
                </c:pt>
                <c:pt idx="50001">
                  <c:v>1.103523246162869</c:v>
                </c:pt>
                <c:pt idx="50002">
                  <c:v>1.1027434952612356</c:v>
                </c:pt>
                <c:pt idx="50003">
                  <c:v>1.1032465558428097</c:v>
                </c:pt>
                <c:pt idx="50004">
                  <c:v>1.1022248862158646</c:v>
                </c:pt>
                <c:pt idx="50005">
                  <c:v>1.103891121464841</c:v>
                </c:pt>
                <c:pt idx="50006">
                  <c:v>1.1037255615103043</c:v>
                </c:pt>
                <c:pt idx="50007">
                  <c:v>1.1036854325082779</c:v>
                </c:pt>
                <c:pt idx="50008">
                  <c:v>1.1039755595291565</c:v>
                </c:pt>
                <c:pt idx="50009">
                  <c:v>1.1038817841454645</c:v>
                </c:pt>
                <c:pt idx="50010">
                  <c:v>1.103737592991672</c:v>
                </c:pt>
                <c:pt idx="50011">
                  <c:v>1.1035970786521045</c:v>
                </c:pt>
                <c:pt idx="50012">
                  <c:v>1.1021870360000861</c:v>
                </c:pt>
                <c:pt idx="50013">
                  <c:v>1.1037727933986667</c:v>
                </c:pt>
                <c:pt idx="50014">
                  <c:v>1.1034721552697397</c:v>
                </c:pt>
                <c:pt idx="50015">
                  <c:v>1.1030263539319627</c:v>
                </c:pt>
                <c:pt idx="50016">
                  <c:v>1.1043790889893255</c:v>
                </c:pt>
                <c:pt idx="50017">
                  <c:v>1.1030480909041953</c:v>
                </c:pt>
                <c:pt idx="50018">
                  <c:v>1.1034118973728109</c:v>
                </c:pt>
                <c:pt idx="50019">
                  <c:v>1.1032413949689757</c:v>
                </c:pt>
                <c:pt idx="50020">
                  <c:v>1.1037138390095977</c:v>
                </c:pt>
                <c:pt idx="50021">
                  <c:v>1.1026147072965196</c:v>
                </c:pt>
                <c:pt idx="50022">
                  <c:v>1.1028225864513344</c:v>
                </c:pt>
                <c:pt idx="50023">
                  <c:v>1.1033325459377585</c:v>
                </c:pt>
                <c:pt idx="50024">
                  <c:v>1.1033452022177996</c:v>
                </c:pt>
                <c:pt idx="50025">
                  <c:v>1.1023875760271502</c:v>
                </c:pt>
                <c:pt idx="50026">
                  <c:v>1.1036548842806417</c:v>
                </c:pt>
                <c:pt idx="50027">
                  <c:v>1.1035664578129423</c:v>
                </c:pt>
                <c:pt idx="50028">
                  <c:v>1.1035875441667526</c:v>
                </c:pt>
                <c:pt idx="50029">
                  <c:v>1.1034079571837496</c:v>
                </c:pt>
                <c:pt idx="50030">
                  <c:v>1.1032542549443973</c:v>
                </c:pt>
                <c:pt idx="50031">
                  <c:v>1.1032533489809113</c:v>
                </c:pt>
                <c:pt idx="50032">
                  <c:v>1.1044997493801461</c:v>
                </c:pt>
                <c:pt idx="50033">
                  <c:v>1.1021615844193393</c:v>
                </c:pt>
                <c:pt idx="50034">
                  <c:v>1.1041304412306829</c:v>
                </c:pt>
                <c:pt idx="50035">
                  <c:v>1.1024205998697518</c:v>
                </c:pt>
                <c:pt idx="50036">
                  <c:v>1.1035264984577688</c:v>
                </c:pt>
                <c:pt idx="50037">
                  <c:v>1.1032247166091129</c:v>
                </c:pt>
                <c:pt idx="50038">
                  <c:v>1.1031972861594572</c:v>
                </c:pt>
                <c:pt idx="50039">
                  <c:v>1.1025417932545218</c:v>
                </c:pt>
                <c:pt idx="50040">
                  <c:v>1.1033217179630834</c:v>
                </c:pt>
                <c:pt idx="50041">
                  <c:v>1.1028557096750486</c:v>
                </c:pt>
                <c:pt idx="50042">
                  <c:v>1.1036333123543589</c:v>
                </c:pt>
                <c:pt idx="50043">
                  <c:v>1.1027852683370756</c:v>
                </c:pt>
                <c:pt idx="50044">
                  <c:v>1.1033389573374277</c:v>
                </c:pt>
                <c:pt idx="50045">
                  <c:v>1.1033876592666703</c:v>
                </c:pt>
                <c:pt idx="50046">
                  <c:v>1.1038873385419563</c:v>
                </c:pt>
                <c:pt idx="50047">
                  <c:v>1.1021586914952199</c:v>
                </c:pt>
                <c:pt idx="50048">
                  <c:v>1.1042809739540482</c:v>
                </c:pt>
                <c:pt idx="50049">
                  <c:v>1.1035482959396932</c:v>
                </c:pt>
                <c:pt idx="50050">
                  <c:v>1.1018170411746313</c:v>
                </c:pt>
                <c:pt idx="50051">
                  <c:v>1.1037847957148381</c:v>
                </c:pt>
                <c:pt idx="50052">
                  <c:v>1.1024001278325826</c:v>
                </c:pt>
                <c:pt idx="50053">
                  <c:v>1.1030264150303812</c:v>
                </c:pt>
                <c:pt idx="50054">
                  <c:v>1.1039934071771529</c:v>
                </c:pt>
                <c:pt idx="50055">
                  <c:v>1.1028588691456396</c:v>
                </c:pt>
                <c:pt idx="50056">
                  <c:v>1.1035558732896149</c:v>
                </c:pt>
                <c:pt idx="50057">
                  <c:v>1.1032154692108811</c:v>
                </c:pt>
                <c:pt idx="50058">
                  <c:v>1.1032717330308397</c:v>
                </c:pt>
                <c:pt idx="50059">
                  <c:v>1.1026522194113404</c:v>
                </c:pt>
                <c:pt idx="50060">
                  <c:v>1.1029369555576365</c:v>
                </c:pt>
                <c:pt idx="50061">
                  <c:v>1.1036509365341309</c:v>
                </c:pt>
                <c:pt idx="50062">
                  <c:v>1.1033999708849436</c:v>
                </c:pt>
                <c:pt idx="50063">
                  <c:v>1.1026910386785995</c:v>
                </c:pt>
                <c:pt idx="50064">
                  <c:v>1.1044294197341176</c:v>
                </c:pt>
                <c:pt idx="50065">
                  <c:v>1.1040675880767168</c:v>
                </c:pt>
                <c:pt idx="50066">
                  <c:v>1.1027308650411589</c:v>
                </c:pt>
                <c:pt idx="50067">
                  <c:v>1.1038694374803737</c:v>
                </c:pt>
                <c:pt idx="50068">
                  <c:v>1.1039207066972057</c:v>
                </c:pt>
                <c:pt idx="50069">
                  <c:v>1.1041800316183836</c:v>
                </c:pt>
                <c:pt idx="50070">
                  <c:v>1.1039160418306624</c:v>
                </c:pt>
                <c:pt idx="50071">
                  <c:v>1.1033755252809352</c:v>
                </c:pt>
                <c:pt idx="50072">
                  <c:v>1.1032158726013643</c:v>
                </c:pt>
                <c:pt idx="50073">
                  <c:v>1.1023333328817801</c:v>
                </c:pt>
                <c:pt idx="50074">
                  <c:v>1.1040694216388509</c:v>
                </c:pt>
                <c:pt idx="50075">
                  <c:v>1.1024965110607374</c:v>
                </c:pt>
                <c:pt idx="50076">
                  <c:v>1.1036950053206993</c:v>
                </c:pt>
                <c:pt idx="50077">
                  <c:v>1.1038254394443119</c:v>
                </c:pt>
                <c:pt idx="50078">
                  <c:v>1.1034209576608585</c:v>
                </c:pt>
                <c:pt idx="50079">
                  <c:v>1.1032984900176472</c:v>
                </c:pt>
                <c:pt idx="50080">
                  <c:v>1.1037488159448803</c:v>
                </c:pt>
                <c:pt idx="50081">
                  <c:v>1.1023585428308</c:v>
                </c:pt>
                <c:pt idx="50082">
                  <c:v>1.1034659023811124</c:v>
                </c:pt>
                <c:pt idx="50083">
                  <c:v>1.1035196918865595</c:v>
                </c:pt>
                <c:pt idx="50084">
                  <c:v>1.10418036179898</c:v>
                </c:pt>
                <c:pt idx="50085">
                  <c:v>1.103070791993686</c:v>
                </c:pt>
                <c:pt idx="50086">
                  <c:v>1.1039588656530643</c:v>
                </c:pt>
                <c:pt idx="50087">
                  <c:v>1.1031433239597317</c:v>
                </c:pt>
                <c:pt idx="50088">
                  <c:v>1.1032978545755945</c:v>
                </c:pt>
                <c:pt idx="50089">
                  <c:v>1.102571407580899</c:v>
                </c:pt>
                <c:pt idx="50090">
                  <c:v>1.1032066972179366</c:v>
                </c:pt>
                <c:pt idx="50091">
                  <c:v>1.1031868317849329</c:v>
                </c:pt>
                <c:pt idx="50092">
                  <c:v>1.1020875324219859</c:v>
                </c:pt>
                <c:pt idx="50093">
                  <c:v>1.1027529775893015</c:v>
                </c:pt>
                <c:pt idx="50094">
                  <c:v>1.1043804841651104</c:v>
                </c:pt>
                <c:pt idx="50095">
                  <c:v>1.1046662570590822</c:v>
                </c:pt>
                <c:pt idx="50096">
                  <c:v>1.1037723958688026</c:v>
                </c:pt>
                <c:pt idx="50097">
                  <c:v>1.1040445372275105</c:v>
                </c:pt>
                <c:pt idx="50098">
                  <c:v>1.1036052638532525</c:v>
                </c:pt>
                <c:pt idx="50099">
                  <c:v>1.1029838899376336</c:v>
                </c:pt>
                <c:pt idx="50100">
                  <c:v>1.1038439074577659</c:v>
                </c:pt>
                <c:pt idx="50101">
                  <c:v>1.1035660990120209</c:v>
                </c:pt>
                <c:pt idx="50102">
                  <c:v>1.1025562142326777</c:v>
                </c:pt>
                <c:pt idx="50103">
                  <c:v>1.1023913293779799</c:v>
                </c:pt>
                <c:pt idx="50104">
                  <c:v>1.1045156469224668</c:v>
                </c:pt>
                <c:pt idx="50105">
                  <c:v>1.1034694586827418</c:v>
                </c:pt>
                <c:pt idx="50106">
                  <c:v>1.1021774846743764</c:v>
                </c:pt>
                <c:pt idx="50107">
                  <c:v>1.1037011004049666</c:v>
                </c:pt>
                <c:pt idx="50108">
                  <c:v>1.1033561892358963</c:v>
                </c:pt>
                <c:pt idx="50109">
                  <c:v>1.1037851267477918</c:v>
                </c:pt>
                <c:pt idx="50110">
                  <c:v>1.1037715794860035</c:v>
                </c:pt>
                <c:pt idx="50111">
                  <c:v>1.1037328124271715</c:v>
                </c:pt>
                <c:pt idx="50112">
                  <c:v>1.1038889680501551</c:v>
                </c:pt>
                <c:pt idx="50113">
                  <c:v>1.1023376021108913</c:v>
                </c:pt>
                <c:pt idx="50114">
                  <c:v>1.1029514315578761</c:v>
                </c:pt>
                <c:pt idx="50115">
                  <c:v>1.1029911711602858</c:v>
                </c:pt>
                <c:pt idx="50116">
                  <c:v>1.1036814628884912</c:v>
                </c:pt>
                <c:pt idx="50117">
                  <c:v>1.1032552282340056</c:v>
                </c:pt>
                <c:pt idx="50118">
                  <c:v>1.104016810345704</c:v>
                </c:pt>
                <c:pt idx="50119">
                  <c:v>1.1043263045747176</c:v>
                </c:pt>
                <c:pt idx="50120">
                  <c:v>1.1031067707614424</c:v>
                </c:pt>
                <c:pt idx="50121">
                  <c:v>1.1026298570757451</c:v>
                </c:pt>
                <c:pt idx="50122">
                  <c:v>1.1028414379844802</c:v>
                </c:pt>
                <c:pt idx="50123">
                  <c:v>1.1033076772642987</c:v>
                </c:pt>
                <c:pt idx="50124">
                  <c:v>1.1028745321032356</c:v>
                </c:pt>
                <c:pt idx="50125">
                  <c:v>1.103487098411694</c:v>
                </c:pt>
                <c:pt idx="50126">
                  <c:v>1.10319846811361</c:v>
                </c:pt>
                <c:pt idx="50127">
                  <c:v>1.1033838526324171</c:v>
                </c:pt>
                <c:pt idx="50128">
                  <c:v>1.1019189200529498</c:v>
                </c:pt>
                <c:pt idx="50129">
                  <c:v>1.10354820689744</c:v>
                </c:pt>
                <c:pt idx="50130">
                  <c:v>1.1039433880487952</c:v>
                </c:pt>
                <c:pt idx="50131">
                  <c:v>1.103858494792582</c:v>
                </c:pt>
                <c:pt idx="50132">
                  <c:v>1.1040339076490553</c:v>
                </c:pt>
                <c:pt idx="50133">
                  <c:v>1.1045803740778115</c:v>
                </c:pt>
                <c:pt idx="50134">
                  <c:v>1.1023844771337525</c:v>
                </c:pt>
                <c:pt idx="50135">
                  <c:v>1.1028480723134069</c:v>
                </c:pt>
                <c:pt idx="50136">
                  <c:v>1.1039875248045836</c:v>
                </c:pt>
                <c:pt idx="50137">
                  <c:v>1.1038115349650568</c:v>
                </c:pt>
                <c:pt idx="50138">
                  <c:v>1.1033560153980209</c:v>
                </c:pt>
                <c:pt idx="50139">
                  <c:v>1.1040062354016658</c:v>
                </c:pt>
                <c:pt idx="50140">
                  <c:v>1.1038859436819461</c:v>
                </c:pt>
                <c:pt idx="50141">
                  <c:v>1.1036424897442678</c:v>
                </c:pt>
                <c:pt idx="50142">
                  <c:v>1.1040924279330326</c:v>
                </c:pt>
                <c:pt idx="50143">
                  <c:v>1.1020060585182545</c:v>
                </c:pt>
                <c:pt idx="50144">
                  <c:v>1.1043698955553232</c:v>
                </c:pt>
                <c:pt idx="50145">
                  <c:v>1.1024440803318594</c:v>
                </c:pt>
                <c:pt idx="50146">
                  <c:v>1.1030773328200942</c:v>
                </c:pt>
                <c:pt idx="50147">
                  <c:v>1.1046065364847772</c:v>
                </c:pt>
                <c:pt idx="50148">
                  <c:v>1.1029897119031378</c:v>
                </c:pt>
                <c:pt idx="50149">
                  <c:v>1.1041782573086074</c:v>
                </c:pt>
                <c:pt idx="50150">
                  <c:v>1.1023817068984079</c:v>
                </c:pt>
                <c:pt idx="50151">
                  <c:v>1.1020625066320784</c:v>
                </c:pt>
                <c:pt idx="50152">
                  <c:v>1.104296906299969</c:v>
                </c:pt>
                <c:pt idx="50153">
                  <c:v>1.1029698808708119</c:v>
                </c:pt>
                <c:pt idx="50154">
                  <c:v>1.1028983577542513</c:v>
                </c:pt>
                <c:pt idx="50155">
                  <c:v>1.1017850316458428</c:v>
                </c:pt>
                <c:pt idx="50156">
                  <c:v>1.1034363041338484</c:v>
                </c:pt>
                <c:pt idx="50157">
                  <c:v>1.1034181223234392</c:v>
                </c:pt>
                <c:pt idx="50158">
                  <c:v>1.103795427516447</c:v>
                </c:pt>
                <c:pt idx="50159">
                  <c:v>1.1032004023461617</c:v>
                </c:pt>
                <c:pt idx="50160">
                  <c:v>1.1015474553597178</c:v>
                </c:pt>
                <c:pt idx="50161">
                  <c:v>1.1030254551294205</c:v>
                </c:pt>
                <c:pt idx="50162">
                  <c:v>1.1036690857808189</c:v>
                </c:pt>
                <c:pt idx="50163">
                  <c:v>1.1033677602909528</c:v>
                </c:pt>
                <c:pt idx="50164">
                  <c:v>1.1040419329141171</c:v>
                </c:pt>
                <c:pt idx="50165">
                  <c:v>1.1038490344794865</c:v>
                </c:pt>
                <c:pt idx="50166">
                  <c:v>1.1038635181630756</c:v>
                </c:pt>
                <c:pt idx="50167">
                  <c:v>1.1039503419064918</c:v>
                </c:pt>
                <c:pt idx="50168">
                  <c:v>1.1031439059195884</c:v>
                </c:pt>
                <c:pt idx="50169">
                  <c:v>1.102992356709249</c:v>
                </c:pt>
                <c:pt idx="50170">
                  <c:v>1.1028183234297853</c:v>
                </c:pt>
                <c:pt idx="50171">
                  <c:v>1.1038411137842117</c:v>
                </c:pt>
                <c:pt idx="50172">
                  <c:v>1.1033075077979921</c:v>
                </c:pt>
                <c:pt idx="50173">
                  <c:v>1.1031779933740287</c:v>
                </c:pt>
                <c:pt idx="50174">
                  <c:v>1.1039672102149716</c:v>
                </c:pt>
                <c:pt idx="50175">
                  <c:v>1.1031094683860185</c:v>
                </c:pt>
                <c:pt idx="50176">
                  <c:v>1.1041856187441197</c:v>
                </c:pt>
                <c:pt idx="50177">
                  <c:v>1.1028112113841775</c:v>
                </c:pt>
                <c:pt idx="50178">
                  <c:v>1.1032376453279151</c:v>
                </c:pt>
                <c:pt idx="50179">
                  <c:v>1.1034196440879518</c:v>
                </c:pt>
                <c:pt idx="50180">
                  <c:v>1.1041601206134664</c:v>
                </c:pt>
                <c:pt idx="50181">
                  <c:v>1.1030613394217423</c:v>
                </c:pt>
                <c:pt idx="50182">
                  <c:v>1.1035077185729301</c:v>
                </c:pt>
                <c:pt idx="50183">
                  <c:v>1.103049212954464</c:v>
                </c:pt>
                <c:pt idx="50184">
                  <c:v>1.1041556963818222</c:v>
                </c:pt>
                <c:pt idx="50185">
                  <c:v>1.1036233782475295</c:v>
                </c:pt>
                <c:pt idx="50186">
                  <c:v>1.1033385858990967</c:v>
                </c:pt>
                <c:pt idx="50187">
                  <c:v>1.1019651766519116</c:v>
                </c:pt>
                <c:pt idx="50188">
                  <c:v>1.1041600244349379</c:v>
                </c:pt>
                <c:pt idx="50189">
                  <c:v>1.1037289903065866</c:v>
                </c:pt>
                <c:pt idx="50190">
                  <c:v>1.1027266606347583</c:v>
                </c:pt>
                <c:pt idx="50191">
                  <c:v>1.1027744054198743</c:v>
                </c:pt>
                <c:pt idx="50192">
                  <c:v>1.1032474470062636</c:v>
                </c:pt>
                <c:pt idx="50193">
                  <c:v>1.1034007134927941</c:v>
                </c:pt>
                <c:pt idx="50194">
                  <c:v>1.1034740245605315</c:v>
                </c:pt>
                <c:pt idx="50195">
                  <c:v>1.1028701474188995</c:v>
                </c:pt>
                <c:pt idx="50196">
                  <c:v>1.1034183092083958</c:v>
                </c:pt>
                <c:pt idx="50197">
                  <c:v>1.1040107519922802</c:v>
                </c:pt>
                <c:pt idx="50198">
                  <c:v>1.103949370957459</c:v>
                </c:pt>
                <c:pt idx="50199">
                  <c:v>1.1037519541957521</c:v>
                </c:pt>
                <c:pt idx="50200">
                  <c:v>1.1033306105910496</c:v>
                </c:pt>
                <c:pt idx="50201">
                  <c:v>1.1040855665080909</c:v>
                </c:pt>
                <c:pt idx="50202">
                  <c:v>1.1036243977236309</c:v>
                </c:pt>
                <c:pt idx="50203">
                  <c:v>1.1031622224737085</c:v>
                </c:pt>
                <c:pt idx="50204">
                  <c:v>1.1041584574387888</c:v>
                </c:pt>
                <c:pt idx="50205">
                  <c:v>1.1026820023274058</c:v>
                </c:pt>
                <c:pt idx="50206">
                  <c:v>1.1045310790327887</c:v>
                </c:pt>
                <c:pt idx="50207">
                  <c:v>1.103147272472266</c:v>
                </c:pt>
                <c:pt idx="50208">
                  <c:v>1.1031050610850988</c:v>
                </c:pt>
                <c:pt idx="50209">
                  <c:v>1.1033071306902988</c:v>
                </c:pt>
                <c:pt idx="50210">
                  <c:v>1.1028509749725794</c:v>
                </c:pt>
                <c:pt idx="50211">
                  <c:v>1.1032265056038415</c:v>
                </c:pt>
                <c:pt idx="50212">
                  <c:v>1.104254731379654</c:v>
                </c:pt>
                <c:pt idx="50213">
                  <c:v>1.1028091996325131</c:v>
                </c:pt>
                <c:pt idx="50214">
                  <c:v>1.1029924043292343</c:v>
                </c:pt>
                <c:pt idx="50215">
                  <c:v>1.1037808638706323</c:v>
                </c:pt>
                <c:pt idx="50216">
                  <c:v>1.1034706387143829</c:v>
                </c:pt>
                <c:pt idx="50217">
                  <c:v>1.1037299877898348</c:v>
                </c:pt>
                <c:pt idx="50218">
                  <c:v>1.1028825882107083</c:v>
                </c:pt>
                <c:pt idx="50219">
                  <c:v>1.1024436196820104</c:v>
                </c:pt>
                <c:pt idx="50220">
                  <c:v>1.1037986617628801</c:v>
                </c:pt>
                <c:pt idx="50221">
                  <c:v>1.10245789232381</c:v>
                </c:pt>
                <c:pt idx="50222">
                  <c:v>1.1040777936640169</c:v>
                </c:pt>
                <c:pt idx="50223">
                  <c:v>1.1047602305892699</c:v>
                </c:pt>
                <c:pt idx="50224">
                  <c:v>1.1022209572501329</c:v>
                </c:pt>
                <c:pt idx="50225">
                  <c:v>1.1042608659850965</c:v>
                </c:pt>
                <c:pt idx="50226">
                  <c:v>1.1019922292796032</c:v>
                </c:pt>
                <c:pt idx="50227">
                  <c:v>1.1031511073209108</c:v>
                </c:pt>
                <c:pt idx="50228">
                  <c:v>1.1041039668668824</c:v>
                </c:pt>
                <c:pt idx="50229">
                  <c:v>1.1037681307743896</c:v>
                </c:pt>
                <c:pt idx="50230">
                  <c:v>1.1017197565295733</c:v>
                </c:pt>
                <c:pt idx="50231">
                  <c:v>1.1041718462448671</c:v>
                </c:pt>
                <c:pt idx="50232">
                  <c:v>1.1032747528756024</c:v>
                </c:pt>
                <c:pt idx="50233">
                  <c:v>1.1031112892371004</c:v>
                </c:pt>
                <c:pt idx="50234">
                  <c:v>1.1032003311505041</c:v>
                </c:pt>
                <c:pt idx="50235">
                  <c:v>1.1036001318912008</c:v>
                </c:pt>
                <c:pt idx="50236">
                  <c:v>1.1029015032794529</c:v>
                </c:pt>
                <c:pt idx="50237">
                  <c:v>1.1040949216008755</c:v>
                </c:pt>
                <c:pt idx="50238">
                  <c:v>1.1021569734307279</c:v>
                </c:pt>
                <c:pt idx="50239">
                  <c:v>1.1024292619617257</c:v>
                </c:pt>
                <c:pt idx="50240">
                  <c:v>1.1037309855529769</c:v>
                </c:pt>
                <c:pt idx="50241">
                  <c:v>1.1025777672442252</c:v>
                </c:pt>
                <c:pt idx="50242">
                  <c:v>1.1046161383866699</c:v>
                </c:pt>
                <c:pt idx="50243">
                  <c:v>1.1041964491584044</c:v>
                </c:pt>
                <c:pt idx="50244">
                  <c:v>1.1029145442003385</c:v>
                </c:pt>
                <c:pt idx="50245">
                  <c:v>1.1030023981107806</c:v>
                </c:pt>
                <c:pt idx="50246">
                  <c:v>1.1037135134246743</c:v>
                </c:pt>
                <c:pt idx="50247">
                  <c:v>1.1043583876412164</c:v>
                </c:pt>
                <c:pt idx="50248">
                  <c:v>1.1032866840253368</c:v>
                </c:pt>
                <c:pt idx="50249">
                  <c:v>1.1033071487183583</c:v>
                </c:pt>
                <c:pt idx="50250">
                  <c:v>1.1035921855065749</c:v>
                </c:pt>
                <c:pt idx="50251">
                  <c:v>1.1034953836712069</c:v>
                </c:pt>
                <c:pt idx="50252">
                  <c:v>1.1028023758154208</c:v>
                </c:pt>
                <c:pt idx="50253">
                  <c:v>1.1027912699231002</c:v>
                </c:pt>
                <c:pt idx="50254">
                  <c:v>1.1027297124648243</c:v>
                </c:pt>
                <c:pt idx="50255">
                  <c:v>1.1051987312419382</c:v>
                </c:pt>
                <c:pt idx="50256">
                  <c:v>1.1026637847027321</c:v>
                </c:pt>
                <c:pt idx="50257">
                  <c:v>1.1023890334298092</c:v>
                </c:pt>
                <c:pt idx="50258">
                  <c:v>1.103081027644889</c:v>
                </c:pt>
                <c:pt idx="50259">
                  <c:v>1.1023301295546888</c:v>
                </c:pt>
                <c:pt idx="50260">
                  <c:v>1.1027551548511636</c:v>
                </c:pt>
                <c:pt idx="50261">
                  <c:v>1.1028521119128196</c:v>
                </c:pt>
                <c:pt idx="50262">
                  <c:v>1.1031936148694745</c:v>
                </c:pt>
                <c:pt idx="50263">
                  <c:v>1.1029461361549275</c:v>
                </c:pt>
                <c:pt idx="50264">
                  <c:v>1.1026258804240772</c:v>
                </c:pt>
                <c:pt idx="50265">
                  <c:v>1.1036628400615225</c:v>
                </c:pt>
                <c:pt idx="50266">
                  <c:v>1.1043038010697139</c:v>
                </c:pt>
                <c:pt idx="50267">
                  <c:v>1.10295637133992</c:v>
                </c:pt>
                <c:pt idx="50268">
                  <c:v>1.1034558409964152</c:v>
                </c:pt>
                <c:pt idx="50269">
                  <c:v>1.1029294790564852</c:v>
                </c:pt>
                <c:pt idx="50270">
                  <c:v>1.1035130132082469</c:v>
                </c:pt>
                <c:pt idx="50271">
                  <c:v>1.1029058984014728</c:v>
                </c:pt>
                <c:pt idx="50272">
                  <c:v>1.1026278080427248</c:v>
                </c:pt>
                <c:pt idx="50273">
                  <c:v>1.104862363932831</c:v>
                </c:pt>
                <c:pt idx="50274">
                  <c:v>1.1036367699231011</c:v>
                </c:pt>
                <c:pt idx="50275">
                  <c:v>1.1029932023910956</c:v>
                </c:pt>
                <c:pt idx="50276">
                  <c:v>1.1033887770154578</c:v>
                </c:pt>
                <c:pt idx="50277">
                  <c:v>1.1026928839268331</c:v>
                </c:pt>
                <c:pt idx="50278">
                  <c:v>1.1033323245854672</c:v>
                </c:pt>
                <c:pt idx="50279">
                  <c:v>1.1035137182449288</c:v>
                </c:pt>
                <c:pt idx="50280">
                  <c:v>1.1034696949184937</c:v>
                </c:pt>
                <c:pt idx="50281">
                  <c:v>1.103063240838966</c:v>
                </c:pt>
                <c:pt idx="50282">
                  <c:v>1.1028944006358807</c:v>
                </c:pt>
                <c:pt idx="50283">
                  <c:v>1.1036524403527121</c:v>
                </c:pt>
                <c:pt idx="50284">
                  <c:v>1.1032327119011491</c:v>
                </c:pt>
                <c:pt idx="50285">
                  <c:v>1.102987725466138</c:v>
                </c:pt>
                <c:pt idx="50286">
                  <c:v>1.1045577635083157</c:v>
                </c:pt>
                <c:pt idx="50287">
                  <c:v>1.1037080704684368</c:v>
                </c:pt>
                <c:pt idx="50288">
                  <c:v>1.1043166753977856</c:v>
                </c:pt>
                <c:pt idx="50289">
                  <c:v>1.1029640987540776</c:v>
                </c:pt>
                <c:pt idx="50290">
                  <c:v>1.1026480733490232</c:v>
                </c:pt>
                <c:pt idx="50291">
                  <c:v>1.1029989808671659</c:v>
                </c:pt>
                <c:pt idx="50292">
                  <c:v>1.1026312344326008</c:v>
                </c:pt>
                <c:pt idx="50293">
                  <c:v>1.1032213965559512</c:v>
                </c:pt>
                <c:pt idx="50294">
                  <c:v>1.1027865571729507</c:v>
                </c:pt>
                <c:pt idx="50295">
                  <c:v>1.1026936651417396</c:v>
                </c:pt>
                <c:pt idx="50296">
                  <c:v>1.1031986146727404</c:v>
                </c:pt>
                <c:pt idx="50297">
                  <c:v>1.1034175504380779</c:v>
                </c:pt>
                <c:pt idx="50298">
                  <c:v>1.1041553398847808</c:v>
                </c:pt>
                <c:pt idx="50299">
                  <c:v>1.1035070035034458</c:v>
                </c:pt>
                <c:pt idx="50300">
                  <c:v>1.103539904551035</c:v>
                </c:pt>
                <c:pt idx="50301">
                  <c:v>1.1035700817607272</c:v>
                </c:pt>
                <c:pt idx="50302">
                  <c:v>1.1032791404363314</c:v>
                </c:pt>
                <c:pt idx="50303">
                  <c:v>1.1039144068234596</c:v>
                </c:pt>
                <c:pt idx="50304">
                  <c:v>1.1038577150320317</c:v>
                </c:pt>
                <c:pt idx="50305">
                  <c:v>1.1035553397877287</c:v>
                </c:pt>
                <c:pt idx="50306">
                  <c:v>1.1032955847317236</c:v>
                </c:pt>
                <c:pt idx="50307">
                  <c:v>1.1026621764743139</c:v>
                </c:pt>
                <c:pt idx="50308">
                  <c:v>1.1041086663178383</c:v>
                </c:pt>
                <c:pt idx="50309">
                  <c:v>1.1034162372936107</c:v>
                </c:pt>
                <c:pt idx="50310">
                  <c:v>1.1032496032371584</c:v>
                </c:pt>
                <c:pt idx="50311">
                  <c:v>1.103466256473502</c:v>
                </c:pt>
                <c:pt idx="50312">
                  <c:v>1.103029897586413</c:v>
                </c:pt>
                <c:pt idx="50313">
                  <c:v>1.1026741977355996</c:v>
                </c:pt>
                <c:pt idx="50314">
                  <c:v>1.1038237737859167</c:v>
                </c:pt>
                <c:pt idx="50315">
                  <c:v>1.1027661236977433</c:v>
                </c:pt>
                <c:pt idx="50316">
                  <c:v>1.1032309577986021</c:v>
                </c:pt>
                <c:pt idx="50317">
                  <c:v>1.1039407229037295</c:v>
                </c:pt>
                <c:pt idx="50318">
                  <c:v>1.1038592551787803</c:v>
                </c:pt>
                <c:pt idx="50319">
                  <c:v>1.102166692489855</c:v>
                </c:pt>
                <c:pt idx="50320">
                  <c:v>1.1038069048848962</c:v>
                </c:pt>
                <c:pt idx="50321">
                  <c:v>1.1025627658175345</c:v>
                </c:pt>
                <c:pt idx="50322">
                  <c:v>1.103968893000417</c:v>
                </c:pt>
                <c:pt idx="50323">
                  <c:v>1.1022895416227743</c:v>
                </c:pt>
                <c:pt idx="50324">
                  <c:v>1.1029430019137716</c:v>
                </c:pt>
                <c:pt idx="50325">
                  <c:v>1.1032285739882031</c:v>
                </c:pt>
                <c:pt idx="50326">
                  <c:v>1.104392764945445</c:v>
                </c:pt>
                <c:pt idx="50327">
                  <c:v>1.1042960952240788</c:v>
                </c:pt>
                <c:pt idx="50328">
                  <c:v>1.1033234614421339</c:v>
                </c:pt>
                <c:pt idx="50329">
                  <c:v>1.1034974934427078</c:v>
                </c:pt>
                <c:pt idx="50330">
                  <c:v>1.1041041539777137</c:v>
                </c:pt>
                <c:pt idx="50331">
                  <c:v>1.1033633974833268</c:v>
                </c:pt>
                <c:pt idx="50332">
                  <c:v>1.1031053227326026</c:v>
                </c:pt>
                <c:pt idx="50333">
                  <c:v>1.1039361830653254</c:v>
                </c:pt>
                <c:pt idx="50334">
                  <c:v>1.10424228321675</c:v>
                </c:pt>
                <c:pt idx="50335">
                  <c:v>1.1030320955583461</c:v>
                </c:pt>
                <c:pt idx="50336">
                  <c:v>1.1037622109008365</c:v>
                </c:pt>
                <c:pt idx="50337">
                  <c:v>1.1043223353844875</c:v>
                </c:pt>
                <c:pt idx="50338">
                  <c:v>1.1040924938429006</c:v>
                </c:pt>
                <c:pt idx="50339">
                  <c:v>1.1033940722872468</c:v>
                </c:pt>
                <c:pt idx="50340">
                  <c:v>1.1030265335403504</c:v>
                </c:pt>
                <c:pt idx="50341">
                  <c:v>1.1038416667089981</c:v>
                </c:pt>
                <c:pt idx="50342">
                  <c:v>1.103785932400597</c:v>
                </c:pt>
                <c:pt idx="50343">
                  <c:v>1.1037800733891141</c:v>
                </c:pt>
                <c:pt idx="50344">
                  <c:v>1.1041547831885732</c:v>
                </c:pt>
                <c:pt idx="50345">
                  <c:v>1.103589554407852</c:v>
                </c:pt>
                <c:pt idx="50346">
                  <c:v>1.1027412411074717</c:v>
                </c:pt>
                <c:pt idx="50347">
                  <c:v>1.1034929826092039</c:v>
                </c:pt>
                <c:pt idx="50348">
                  <c:v>1.1038801457726837</c:v>
                </c:pt>
                <c:pt idx="50349">
                  <c:v>1.1030874403847895</c:v>
                </c:pt>
                <c:pt idx="50350">
                  <c:v>1.1031333158097261</c:v>
                </c:pt>
                <c:pt idx="50351">
                  <c:v>1.1041800049916985</c:v>
                </c:pt>
                <c:pt idx="50352">
                  <c:v>1.1023065010842168</c:v>
                </c:pt>
                <c:pt idx="50353">
                  <c:v>1.1025938142918945</c:v>
                </c:pt>
                <c:pt idx="50354">
                  <c:v>1.1029907280183726</c:v>
                </c:pt>
                <c:pt idx="50355">
                  <c:v>1.1040560573907998</c:v>
                </c:pt>
                <c:pt idx="50356">
                  <c:v>1.1038775611850173</c:v>
                </c:pt>
                <c:pt idx="50357">
                  <c:v>1.1036590056817701</c:v>
                </c:pt>
                <c:pt idx="50358">
                  <c:v>1.1042159181124582</c:v>
                </c:pt>
                <c:pt idx="50359">
                  <c:v>1.104292427047892</c:v>
                </c:pt>
                <c:pt idx="50360">
                  <c:v>1.1026942051886466</c:v>
                </c:pt>
                <c:pt idx="50361">
                  <c:v>1.1034118536621615</c:v>
                </c:pt>
                <c:pt idx="50362">
                  <c:v>1.1045292159864168</c:v>
                </c:pt>
                <c:pt idx="50363">
                  <c:v>1.1026397840118198</c:v>
                </c:pt>
                <c:pt idx="50364">
                  <c:v>1.1030618567172263</c:v>
                </c:pt>
                <c:pt idx="50365">
                  <c:v>1.1033529780632247</c:v>
                </c:pt>
                <c:pt idx="50366">
                  <c:v>1.1045057163210559</c:v>
                </c:pt>
                <c:pt idx="50367">
                  <c:v>1.1038420675687854</c:v>
                </c:pt>
                <c:pt idx="50368">
                  <c:v>1.1033016395948023</c:v>
                </c:pt>
                <c:pt idx="50369">
                  <c:v>1.1035086848559579</c:v>
                </c:pt>
                <c:pt idx="50370">
                  <c:v>1.103402809773866</c:v>
                </c:pt>
                <c:pt idx="50371">
                  <c:v>1.1039519660050015</c:v>
                </c:pt>
                <c:pt idx="50372">
                  <c:v>1.1029538629815976</c:v>
                </c:pt>
                <c:pt idx="50373">
                  <c:v>1.1033836656722649</c:v>
                </c:pt>
                <c:pt idx="50374">
                  <c:v>1.1032384462257294</c:v>
                </c:pt>
                <c:pt idx="50375">
                  <c:v>1.102325208944773</c:v>
                </c:pt>
                <c:pt idx="50376">
                  <c:v>1.1044065652799882</c:v>
                </c:pt>
                <c:pt idx="50377">
                  <c:v>1.1036366130072792</c:v>
                </c:pt>
                <c:pt idx="50378">
                  <c:v>1.1039595875263062</c:v>
                </c:pt>
                <c:pt idx="50379">
                  <c:v>1.1017935848358567</c:v>
                </c:pt>
                <c:pt idx="50380">
                  <c:v>1.1036448608737144</c:v>
                </c:pt>
                <c:pt idx="50381">
                  <c:v>1.1039061157640366</c:v>
                </c:pt>
                <c:pt idx="50382">
                  <c:v>1.1024536626745693</c:v>
                </c:pt>
                <c:pt idx="50383">
                  <c:v>1.1030985847735819</c:v>
                </c:pt>
                <c:pt idx="50384">
                  <c:v>1.102744918173733</c:v>
                </c:pt>
                <c:pt idx="50385">
                  <c:v>1.1032669629727025</c:v>
                </c:pt>
                <c:pt idx="50386">
                  <c:v>1.1034893766961542</c:v>
                </c:pt>
                <c:pt idx="50387">
                  <c:v>1.1031814129283479</c:v>
                </c:pt>
                <c:pt idx="50388">
                  <c:v>1.1026968304281337</c:v>
                </c:pt>
                <c:pt idx="50389">
                  <c:v>1.1039131169566145</c:v>
                </c:pt>
                <c:pt idx="50390">
                  <c:v>1.1035518093482497</c:v>
                </c:pt>
                <c:pt idx="50391">
                  <c:v>1.1029190109221101</c:v>
                </c:pt>
                <c:pt idx="50392">
                  <c:v>1.1034427400211986</c:v>
                </c:pt>
                <c:pt idx="50393">
                  <c:v>1.1040301028928914</c:v>
                </c:pt>
                <c:pt idx="50394">
                  <c:v>1.1035918475751441</c:v>
                </c:pt>
                <c:pt idx="50395">
                  <c:v>1.1036465085872182</c:v>
                </c:pt>
                <c:pt idx="50396">
                  <c:v>1.1034529654551029</c:v>
                </c:pt>
                <c:pt idx="50397">
                  <c:v>1.1037577051678502</c:v>
                </c:pt>
                <c:pt idx="50398">
                  <c:v>1.1042910042345258</c:v>
                </c:pt>
                <c:pt idx="50399">
                  <c:v>1.1031951307129737</c:v>
                </c:pt>
                <c:pt idx="50400">
                  <c:v>1.1034376721784087</c:v>
                </c:pt>
                <c:pt idx="50401">
                  <c:v>1.1040422186756933</c:v>
                </c:pt>
                <c:pt idx="50402">
                  <c:v>1.1041158120722578</c:v>
                </c:pt>
                <c:pt idx="50403">
                  <c:v>1.1037669815264242</c:v>
                </c:pt>
                <c:pt idx="50404">
                  <c:v>1.1035359412098071</c:v>
                </c:pt>
                <c:pt idx="50405">
                  <c:v>1.1029134756075678</c:v>
                </c:pt>
                <c:pt idx="50406">
                  <c:v>1.1051528456505244</c:v>
                </c:pt>
                <c:pt idx="50407">
                  <c:v>1.103175590783275</c:v>
                </c:pt>
                <c:pt idx="50408">
                  <c:v>1.1034652960548044</c:v>
                </c:pt>
                <c:pt idx="50409">
                  <c:v>1.102877852078044</c:v>
                </c:pt>
                <c:pt idx="50410">
                  <c:v>1.1031116541702131</c:v>
                </c:pt>
                <c:pt idx="50411">
                  <c:v>1.1029274777120974</c:v>
                </c:pt>
                <c:pt idx="50412">
                  <c:v>1.103924523099711</c:v>
                </c:pt>
                <c:pt idx="50413">
                  <c:v>1.1033287457089456</c:v>
                </c:pt>
                <c:pt idx="50414">
                  <c:v>1.1023169986060748</c:v>
                </c:pt>
                <c:pt idx="50415">
                  <c:v>1.1036629657411217</c:v>
                </c:pt>
                <c:pt idx="50416">
                  <c:v>1.1054245206639159</c:v>
                </c:pt>
                <c:pt idx="50417">
                  <c:v>1.1048718459354674</c:v>
                </c:pt>
                <c:pt idx="50418">
                  <c:v>1.1024763271346716</c:v>
                </c:pt>
                <c:pt idx="50419">
                  <c:v>1.1032080935330386</c:v>
                </c:pt>
                <c:pt idx="50420">
                  <c:v>1.1036689032268563</c:v>
                </c:pt>
                <c:pt idx="50421">
                  <c:v>1.1024515817929321</c:v>
                </c:pt>
                <c:pt idx="50422">
                  <c:v>1.1028166655746539</c:v>
                </c:pt>
                <c:pt idx="50423">
                  <c:v>1.1029063238923358</c:v>
                </c:pt>
                <c:pt idx="50424">
                  <c:v>1.1030786255618803</c:v>
                </c:pt>
                <c:pt idx="50425">
                  <c:v>1.102929714768262</c:v>
                </c:pt>
                <c:pt idx="50426">
                  <c:v>1.1032124431673143</c:v>
                </c:pt>
                <c:pt idx="50427">
                  <c:v>1.1035506635798495</c:v>
                </c:pt>
                <c:pt idx="50428">
                  <c:v>1.1044404613432004</c:v>
                </c:pt>
                <c:pt idx="50429">
                  <c:v>1.1028037256628735</c:v>
                </c:pt>
                <c:pt idx="50430">
                  <c:v>1.101926172282504</c:v>
                </c:pt>
                <c:pt idx="50431">
                  <c:v>1.1048758727794481</c:v>
                </c:pt>
                <c:pt idx="50432">
                  <c:v>1.1025344531645402</c:v>
                </c:pt>
                <c:pt idx="50433">
                  <c:v>1.1028810012252555</c:v>
                </c:pt>
                <c:pt idx="50434">
                  <c:v>1.1031678118431714</c:v>
                </c:pt>
                <c:pt idx="50435">
                  <c:v>1.1040933944090596</c:v>
                </c:pt>
                <c:pt idx="50436">
                  <c:v>1.1045844228003108</c:v>
                </c:pt>
                <c:pt idx="50437">
                  <c:v>1.1027065645635648</c:v>
                </c:pt>
                <c:pt idx="50438">
                  <c:v>1.1036775052884069</c:v>
                </c:pt>
                <c:pt idx="50439">
                  <c:v>1.1031024240662715</c:v>
                </c:pt>
                <c:pt idx="50440">
                  <c:v>1.1029398299337401</c:v>
                </c:pt>
                <c:pt idx="50441">
                  <c:v>1.10358495096882</c:v>
                </c:pt>
                <c:pt idx="50442">
                  <c:v>1.1022502671471563</c:v>
                </c:pt>
                <c:pt idx="50443">
                  <c:v>1.1039172209903918</c:v>
                </c:pt>
                <c:pt idx="50444">
                  <c:v>1.1023854546685738</c:v>
                </c:pt>
                <c:pt idx="50445">
                  <c:v>1.1035234155146931</c:v>
                </c:pt>
                <c:pt idx="50446">
                  <c:v>1.1027087787651737</c:v>
                </c:pt>
                <c:pt idx="50447">
                  <c:v>1.1037527548958144</c:v>
                </c:pt>
                <c:pt idx="50448">
                  <c:v>1.1035058577785082</c:v>
                </c:pt>
                <c:pt idx="50449">
                  <c:v>1.1034820329971347</c:v>
                </c:pt>
                <c:pt idx="50450">
                  <c:v>1.1027607629514549</c:v>
                </c:pt>
                <c:pt idx="50451">
                  <c:v>1.1031111946452368</c:v>
                </c:pt>
                <c:pt idx="50452">
                  <c:v>1.1037377008325773</c:v>
                </c:pt>
                <c:pt idx="50453">
                  <c:v>1.1024388658121784</c:v>
                </c:pt>
                <c:pt idx="50454">
                  <c:v>1.1023384037144164</c:v>
                </c:pt>
                <c:pt idx="50455">
                  <c:v>1.1035101789175854</c:v>
                </c:pt>
                <c:pt idx="50456">
                  <c:v>1.1027256895499289</c:v>
                </c:pt>
                <c:pt idx="50457">
                  <c:v>1.1036516148458548</c:v>
                </c:pt>
                <c:pt idx="50458">
                  <c:v>1.1030718528669126</c:v>
                </c:pt>
                <c:pt idx="50459">
                  <c:v>1.1021979310901611</c:v>
                </c:pt>
                <c:pt idx="50460">
                  <c:v>1.1026586703821213</c:v>
                </c:pt>
                <c:pt idx="50461">
                  <c:v>1.1030474273951019</c:v>
                </c:pt>
                <c:pt idx="50462">
                  <c:v>1.1036019055786748</c:v>
                </c:pt>
                <c:pt idx="50463">
                  <c:v>1.1034022034556068</c:v>
                </c:pt>
                <c:pt idx="50464">
                  <c:v>1.1036689163987892</c:v>
                </c:pt>
                <c:pt idx="50465">
                  <c:v>1.1033584652360087</c:v>
                </c:pt>
                <c:pt idx="50466">
                  <c:v>1.1044073028906753</c:v>
                </c:pt>
                <c:pt idx="50467">
                  <c:v>1.1033853534748892</c:v>
                </c:pt>
                <c:pt idx="50468">
                  <c:v>1.1039496809746006</c:v>
                </c:pt>
                <c:pt idx="50469">
                  <c:v>1.1030592292182007</c:v>
                </c:pt>
                <c:pt idx="50470">
                  <c:v>1.1029792434671477</c:v>
                </c:pt>
                <c:pt idx="50471">
                  <c:v>1.1030040847670424</c:v>
                </c:pt>
                <c:pt idx="50472">
                  <c:v>1.1037740467231953</c:v>
                </c:pt>
                <c:pt idx="50473">
                  <c:v>1.1044903012961873</c:v>
                </c:pt>
                <c:pt idx="50474">
                  <c:v>1.1038539089962935</c:v>
                </c:pt>
                <c:pt idx="50475">
                  <c:v>1.1020746685696143</c:v>
                </c:pt>
                <c:pt idx="50476">
                  <c:v>1.103399768353136</c:v>
                </c:pt>
                <c:pt idx="50477">
                  <c:v>1.103318533871126</c:v>
                </c:pt>
                <c:pt idx="50478">
                  <c:v>1.1041831463388108</c:v>
                </c:pt>
                <c:pt idx="50479">
                  <c:v>1.1037677998321611</c:v>
                </c:pt>
                <c:pt idx="50480">
                  <c:v>1.103769467079434</c:v>
                </c:pt>
                <c:pt idx="50481">
                  <c:v>1.1041082801738489</c:v>
                </c:pt>
                <c:pt idx="50482">
                  <c:v>1.1038326568638595</c:v>
                </c:pt>
                <c:pt idx="50483">
                  <c:v>1.1045275654969542</c:v>
                </c:pt>
                <c:pt idx="50484">
                  <c:v>1.1037108264569777</c:v>
                </c:pt>
                <c:pt idx="50485">
                  <c:v>1.1036786651181878</c:v>
                </c:pt>
                <c:pt idx="50486">
                  <c:v>1.1031268419590652</c:v>
                </c:pt>
                <c:pt idx="50487">
                  <c:v>1.1036522709555321</c:v>
                </c:pt>
                <c:pt idx="50488">
                  <c:v>1.1029808407068631</c:v>
                </c:pt>
                <c:pt idx="50489">
                  <c:v>1.1030692959303681</c:v>
                </c:pt>
                <c:pt idx="50490">
                  <c:v>1.1038648378279252</c:v>
                </c:pt>
                <c:pt idx="50491">
                  <c:v>1.1032231097004461</c:v>
                </c:pt>
                <c:pt idx="50492">
                  <c:v>1.1032741700747195</c:v>
                </c:pt>
                <c:pt idx="50493">
                  <c:v>1.1036542567575918</c:v>
                </c:pt>
                <c:pt idx="50494">
                  <c:v>1.1035790513813917</c:v>
                </c:pt>
                <c:pt idx="50495">
                  <c:v>1.1023742122183013</c:v>
                </c:pt>
                <c:pt idx="50496">
                  <c:v>1.1031337121765694</c:v>
                </c:pt>
                <c:pt idx="50497">
                  <c:v>1.102883118146057</c:v>
                </c:pt>
                <c:pt idx="50498">
                  <c:v>1.1043815914165156</c:v>
                </c:pt>
                <c:pt idx="50499">
                  <c:v>1.1035888187922669</c:v>
                </c:pt>
                <c:pt idx="50500">
                  <c:v>1.1041050265167667</c:v>
                </c:pt>
                <c:pt idx="50501">
                  <c:v>1.104899572050974</c:v>
                </c:pt>
                <c:pt idx="50502">
                  <c:v>1.1035063862334511</c:v>
                </c:pt>
                <c:pt idx="50503">
                  <c:v>1.102111963857096</c:v>
                </c:pt>
                <c:pt idx="50504">
                  <c:v>1.1031556912206026</c:v>
                </c:pt>
                <c:pt idx="50505">
                  <c:v>1.1041555996682231</c:v>
                </c:pt>
                <c:pt idx="50506">
                  <c:v>1.1038590857340962</c:v>
                </c:pt>
                <c:pt idx="50507">
                  <c:v>1.1025842868235982</c:v>
                </c:pt>
                <c:pt idx="50508">
                  <c:v>1.1026941350032964</c:v>
                </c:pt>
                <c:pt idx="50509">
                  <c:v>1.104646597402043</c:v>
                </c:pt>
                <c:pt idx="50510">
                  <c:v>1.1031183324904827</c:v>
                </c:pt>
                <c:pt idx="50511">
                  <c:v>1.1030111444691588</c:v>
                </c:pt>
                <c:pt idx="50512">
                  <c:v>1.1032287608220068</c:v>
                </c:pt>
                <c:pt idx="50513">
                  <c:v>1.10308963467296</c:v>
                </c:pt>
                <c:pt idx="50514">
                  <c:v>1.1033838536494092</c:v>
                </c:pt>
                <c:pt idx="50515">
                  <c:v>1.1037042305155578</c:v>
                </c:pt>
                <c:pt idx="50516">
                  <c:v>1.1043276542376201</c:v>
                </c:pt>
                <c:pt idx="50517">
                  <c:v>1.1035966735333091</c:v>
                </c:pt>
                <c:pt idx="50518">
                  <c:v>1.1038335644749697</c:v>
                </c:pt>
                <c:pt idx="50519">
                  <c:v>1.1024890066404547</c:v>
                </c:pt>
                <c:pt idx="50520">
                  <c:v>1.1032227248376056</c:v>
                </c:pt>
                <c:pt idx="50521">
                  <c:v>1.103733600166223</c:v>
                </c:pt>
                <c:pt idx="50522">
                  <c:v>1.1032259637187636</c:v>
                </c:pt>
                <c:pt idx="50523">
                  <c:v>1.1030801214972468</c:v>
                </c:pt>
                <c:pt idx="50524">
                  <c:v>1.1023560573008238</c:v>
                </c:pt>
                <c:pt idx="50525">
                  <c:v>1.1045535996859246</c:v>
                </c:pt>
                <c:pt idx="50526">
                  <c:v>1.1037433412182633</c:v>
                </c:pt>
                <c:pt idx="50527">
                  <c:v>1.1045279510678507</c:v>
                </c:pt>
                <c:pt idx="50528">
                  <c:v>1.1037702038691548</c:v>
                </c:pt>
                <c:pt idx="50529">
                  <c:v>1.1037222346311575</c:v>
                </c:pt>
                <c:pt idx="50530">
                  <c:v>1.1040354631818277</c:v>
                </c:pt>
                <c:pt idx="50531">
                  <c:v>1.1042813641116056</c:v>
                </c:pt>
                <c:pt idx="50532">
                  <c:v>1.102975641619973</c:v>
                </c:pt>
                <c:pt idx="50533">
                  <c:v>1.1036224107435242</c:v>
                </c:pt>
                <c:pt idx="50534">
                  <c:v>1.1036620216334685</c:v>
                </c:pt>
                <c:pt idx="50535">
                  <c:v>1.1036560699027285</c:v>
                </c:pt>
                <c:pt idx="50536">
                  <c:v>1.1045397920356606</c:v>
                </c:pt>
                <c:pt idx="50537">
                  <c:v>1.1038307890761978</c:v>
                </c:pt>
                <c:pt idx="50538">
                  <c:v>1.1038456074931551</c:v>
                </c:pt>
                <c:pt idx="50539">
                  <c:v>1.1035843306079067</c:v>
                </c:pt>
                <c:pt idx="50540">
                  <c:v>1.1041617661727308</c:v>
                </c:pt>
                <c:pt idx="50541">
                  <c:v>1.1023429520210113</c:v>
                </c:pt>
                <c:pt idx="50542">
                  <c:v>1.1044811831519199</c:v>
                </c:pt>
                <c:pt idx="50543">
                  <c:v>1.1037482716804117</c:v>
                </c:pt>
                <c:pt idx="50544">
                  <c:v>1.102679563862095</c:v>
                </c:pt>
                <c:pt idx="50545">
                  <c:v>1.1030124696231827</c:v>
                </c:pt>
                <c:pt idx="50546">
                  <c:v>1.1045452843414114</c:v>
                </c:pt>
                <c:pt idx="50547">
                  <c:v>1.1042735732038305</c:v>
                </c:pt>
                <c:pt idx="50548">
                  <c:v>1.1040008226136073</c:v>
                </c:pt>
                <c:pt idx="50549">
                  <c:v>1.1029135085192476</c:v>
                </c:pt>
                <c:pt idx="50550">
                  <c:v>1.1034173596805605</c:v>
                </c:pt>
                <c:pt idx="50551">
                  <c:v>1.1040160201257316</c:v>
                </c:pt>
                <c:pt idx="50552">
                  <c:v>1.1045229299830122</c:v>
                </c:pt>
                <c:pt idx="50553">
                  <c:v>1.1035130049416424</c:v>
                </c:pt>
                <c:pt idx="50554">
                  <c:v>1.1043710942119369</c:v>
                </c:pt>
                <c:pt idx="50555">
                  <c:v>1.1041882121002202</c:v>
                </c:pt>
                <c:pt idx="50556">
                  <c:v>1.1046031350660748</c:v>
                </c:pt>
                <c:pt idx="50557">
                  <c:v>1.1038678950838308</c:v>
                </c:pt>
                <c:pt idx="50558">
                  <c:v>1.1047672254457557</c:v>
                </c:pt>
                <c:pt idx="50559">
                  <c:v>1.103842017279254</c:v>
                </c:pt>
                <c:pt idx="50560">
                  <c:v>1.1041960209827322</c:v>
                </c:pt>
                <c:pt idx="50561">
                  <c:v>1.1034783523253739</c:v>
                </c:pt>
                <c:pt idx="50562">
                  <c:v>1.1038571563050887</c:v>
                </c:pt>
                <c:pt idx="50563">
                  <c:v>1.1028340126183223</c:v>
                </c:pt>
                <c:pt idx="50564">
                  <c:v>1.1032571500978463</c:v>
                </c:pt>
                <c:pt idx="50565">
                  <c:v>1.1042067726217919</c:v>
                </c:pt>
                <c:pt idx="50566">
                  <c:v>1.1025288903871096</c:v>
                </c:pt>
                <c:pt idx="50567">
                  <c:v>1.1041520648846861</c:v>
                </c:pt>
                <c:pt idx="50568">
                  <c:v>1.1038195932760362</c:v>
                </c:pt>
                <c:pt idx="50569">
                  <c:v>1.103547218718069</c:v>
                </c:pt>
                <c:pt idx="50570">
                  <c:v>1.103373065342703</c:v>
                </c:pt>
                <c:pt idx="50571">
                  <c:v>1.103682127195212</c:v>
                </c:pt>
                <c:pt idx="50572">
                  <c:v>1.1033634009641942</c:v>
                </c:pt>
                <c:pt idx="50573">
                  <c:v>1.103148546760758</c:v>
                </c:pt>
                <c:pt idx="50574">
                  <c:v>1.1023880937488999</c:v>
                </c:pt>
                <c:pt idx="50575">
                  <c:v>1.102775830655782</c:v>
                </c:pt>
                <c:pt idx="50576">
                  <c:v>1.1042221478143168</c:v>
                </c:pt>
                <c:pt idx="50577">
                  <c:v>1.1026338951860704</c:v>
                </c:pt>
                <c:pt idx="50578">
                  <c:v>1.1040990996562607</c:v>
                </c:pt>
                <c:pt idx="50579">
                  <c:v>1.1036060393841354</c:v>
                </c:pt>
                <c:pt idx="50580">
                  <c:v>1.1033639547612215</c:v>
                </c:pt>
                <c:pt idx="50581">
                  <c:v>1.1033398847175455</c:v>
                </c:pt>
                <c:pt idx="50582">
                  <c:v>1.1032213965559514</c:v>
                </c:pt>
                <c:pt idx="50583">
                  <c:v>1.1029256642148701</c:v>
                </c:pt>
                <c:pt idx="50584">
                  <c:v>1.1022851276813801</c:v>
                </c:pt>
                <c:pt idx="50585">
                  <c:v>1.1047958437207819</c:v>
                </c:pt>
                <c:pt idx="50586">
                  <c:v>1.1023274688936617</c:v>
                </c:pt>
                <c:pt idx="50587">
                  <c:v>1.1042592456494298</c:v>
                </c:pt>
                <c:pt idx="50588">
                  <c:v>1.1036080395237187</c:v>
                </c:pt>
                <c:pt idx="50589">
                  <c:v>1.1037154604836994</c:v>
                </c:pt>
                <c:pt idx="50590">
                  <c:v>1.1039648408449554</c:v>
                </c:pt>
                <c:pt idx="50591">
                  <c:v>1.102442115558218</c:v>
                </c:pt>
                <c:pt idx="50592">
                  <c:v>1.1024438936856895</c:v>
                </c:pt>
                <c:pt idx="50593">
                  <c:v>1.1056478843421982</c:v>
                </c:pt>
                <c:pt idx="50594">
                  <c:v>1.1037374378402052</c:v>
                </c:pt>
                <c:pt idx="50595">
                  <c:v>1.1038190974009487</c:v>
                </c:pt>
                <c:pt idx="50596">
                  <c:v>1.1023973231937103</c:v>
                </c:pt>
                <c:pt idx="50597">
                  <c:v>1.1040421024085154</c:v>
                </c:pt>
                <c:pt idx="50598">
                  <c:v>1.1031459620916708</c:v>
                </c:pt>
                <c:pt idx="50599">
                  <c:v>1.1039952679902107</c:v>
                </c:pt>
                <c:pt idx="50600">
                  <c:v>1.1038883792015262</c:v>
                </c:pt>
                <c:pt idx="50601">
                  <c:v>1.1028236627084298</c:v>
                </c:pt>
                <c:pt idx="50602">
                  <c:v>1.1046860371226122</c:v>
                </c:pt>
                <c:pt idx="50603">
                  <c:v>1.1040798240441381</c:v>
                </c:pt>
                <c:pt idx="50604">
                  <c:v>1.1037799339797878</c:v>
                </c:pt>
                <c:pt idx="50605">
                  <c:v>1.1037176207999342</c:v>
                </c:pt>
                <c:pt idx="50606">
                  <c:v>1.1036426591694877</c:v>
                </c:pt>
                <c:pt idx="50607">
                  <c:v>1.1030945325573311</c:v>
                </c:pt>
                <c:pt idx="50608">
                  <c:v>1.1038432174485009</c:v>
                </c:pt>
                <c:pt idx="50609">
                  <c:v>1.1034572512851897</c:v>
                </c:pt>
                <c:pt idx="50610">
                  <c:v>1.1027945769611442</c:v>
                </c:pt>
                <c:pt idx="50611">
                  <c:v>1.1031855267729418</c:v>
                </c:pt>
                <c:pt idx="50612">
                  <c:v>1.1035364618786851</c:v>
                </c:pt>
                <c:pt idx="50613">
                  <c:v>1.1040990133539443</c:v>
                </c:pt>
                <c:pt idx="50614">
                  <c:v>1.1028714714270456</c:v>
                </c:pt>
                <c:pt idx="50615">
                  <c:v>1.1036839811137291</c:v>
                </c:pt>
                <c:pt idx="50616">
                  <c:v>1.1035691067679689</c:v>
                </c:pt>
                <c:pt idx="50617">
                  <c:v>1.1035877689387397</c:v>
                </c:pt>
                <c:pt idx="50618">
                  <c:v>1.1036554038562032</c:v>
                </c:pt>
                <c:pt idx="50619">
                  <c:v>1.1043144722413936</c:v>
                </c:pt>
                <c:pt idx="50620">
                  <c:v>1.1053940689291195</c:v>
                </c:pt>
                <c:pt idx="50621">
                  <c:v>1.1040157723147412</c:v>
                </c:pt>
                <c:pt idx="50622">
                  <c:v>1.1041083468511621</c:v>
                </c:pt>
                <c:pt idx="50623">
                  <c:v>1.1037189215447647</c:v>
                </c:pt>
                <c:pt idx="50624">
                  <c:v>1.104796245527939</c:v>
                </c:pt>
                <c:pt idx="50625">
                  <c:v>1.1030327618712974</c:v>
                </c:pt>
                <c:pt idx="50626">
                  <c:v>1.1031613596360894</c:v>
                </c:pt>
                <c:pt idx="50627">
                  <c:v>1.1034063701108705</c:v>
                </c:pt>
                <c:pt idx="50628">
                  <c:v>1.1040723169324327</c:v>
                </c:pt>
                <c:pt idx="50629">
                  <c:v>1.104203302329702</c:v>
                </c:pt>
                <c:pt idx="50630">
                  <c:v>1.104009830431826</c:v>
                </c:pt>
                <c:pt idx="50631">
                  <c:v>1.1027161153672047</c:v>
                </c:pt>
                <c:pt idx="50632">
                  <c:v>1.1038106206629381</c:v>
                </c:pt>
                <c:pt idx="50633">
                  <c:v>1.1038547544422004</c:v>
                </c:pt>
                <c:pt idx="50634">
                  <c:v>1.1024045156825841</c:v>
                </c:pt>
                <c:pt idx="50635">
                  <c:v>1.1028803859817793</c:v>
                </c:pt>
                <c:pt idx="50636">
                  <c:v>1.1049538139140891</c:v>
                </c:pt>
                <c:pt idx="50637">
                  <c:v>1.1040047509486905</c:v>
                </c:pt>
                <c:pt idx="50638">
                  <c:v>1.1036148368427798</c:v>
                </c:pt>
                <c:pt idx="50639">
                  <c:v>1.103376270883349</c:v>
                </c:pt>
                <c:pt idx="50640">
                  <c:v>1.1034935201259846</c:v>
                </c:pt>
                <c:pt idx="50641">
                  <c:v>1.1033200066819622</c:v>
                </c:pt>
                <c:pt idx="50642">
                  <c:v>1.1037378701347427</c:v>
                </c:pt>
                <c:pt idx="50643">
                  <c:v>1.10225521428488</c:v>
                </c:pt>
                <c:pt idx="50644">
                  <c:v>1.1033815924562442</c:v>
                </c:pt>
                <c:pt idx="50645">
                  <c:v>1.1039705876624208</c:v>
                </c:pt>
                <c:pt idx="50646">
                  <c:v>1.102793302519502</c:v>
                </c:pt>
                <c:pt idx="50647">
                  <c:v>1.1040357621820989</c:v>
                </c:pt>
                <c:pt idx="50648">
                  <c:v>1.1032814075584894</c:v>
                </c:pt>
                <c:pt idx="50649">
                  <c:v>1.1041374469897276</c:v>
                </c:pt>
                <c:pt idx="50650">
                  <c:v>1.1031994400124894</c:v>
                </c:pt>
                <c:pt idx="50651">
                  <c:v>1.1029734256557249</c:v>
                </c:pt>
                <c:pt idx="50652">
                  <c:v>1.1044067994192339</c:v>
                </c:pt>
                <c:pt idx="50653">
                  <c:v>1.1046877996518194</c:v>
                </c:pt>
                <c:pt idx="50654">
                  <c:v>1.1038815384657086</c:v>
                </c:pt>
                <c:pt idx="50655">
                  <c:v>1.1038375061822756</c:v>
                </c:pt>
                <c:pt idx="50656">
                  <c:v>1.1030358685964898</c:v>
                </c:pt>
                <c:pt idx="50657">
                  <c:v>1.1026138833535069</c:v>
                </c:pt>
                <c:pt idx="50658">
                  <c:v>1.1038883792015266</c:v>
                </c:pt>
                <c:pt idx="50659">
                  <c:v>1.1046083399044611</c:v>
                </c:pt>
                <c:pt idx="50660">
                  <c:v>1.1038114885770849</c:v>
                </c:pt>
                <c:pt idx="50661">
                  <c:v>1.1032563884197126</c:v>
                </c:pt>
                <c:pt idx="50662">
                  <c:v>1.1037618235416844</c:v>
                </c:pt>
                <c:pt idx="50663">
                  <c:v>1.1030125808078088</c:v>
                </c:pt>
                <c:pt idx="50664">
                  <c:v>1.1045761188993382</c:v>
                </c:pt>
                <c:pt idx="50665">
                  <c:v>1.1038732465879548</c:v>
                </c:pt>
                <c:pt idx="50666">
                  <c:v>1.1038254189586865</c:v>
                </c:pt>
                <c:pt idx="50667">
                  <c:v>1.1037192476903552</c:v>
                </c:pt>
                <c:pt idx="50668">
                  <c:v>1.1024088918691008</c:v>
                </c:pt>
                <c:pt idx="50669">
                  <c:v>1.1047169838498965</c:v>
                </c:pt>
                <c:pt idx="50670">
                  <c:v>1.1037314722899805</c:v>
                </c:pt>
                <c:pt idx="50671">
                  <c:v>1.1037499242478872</c:v>
                </c:pt>
                <c:pt idx="50672">
                  <c:v>1.1032664640406553</c:v>
                </c:pt>
                <c:pt idx="50673">
                  <c:v>1.1031908505179742</c:v>
                </c:pt>
                <c:pt idx="50674">
                  <c:v>1.1032907215880705</c:v>
                </c:pt>
                <c:pt idx="50675">
                  <c:v>1.1024994392365153</c:v>
                </c:pt>
                <c:pt idx="50676">
                  <c:v>1.1022822407639428</c:v>
                </c:pt>
                <c:pt idx="50677">
                  <c:v>1.1033402880308831</c:v>
                </c:pt>
                <c:pt idx="50678">
                  <c:v>1.1043293160161372</c:v>
                </c:pt>
                <c:pt idx="50679">
                  <c:v>1.1036534397101943</c:v>
                </c:pt>
                <c:pt idx="50680">
                  <c:v>1.1034908099513374</c:v>
                </c:pt>
                <c:pt idx="50681">
                  <c:v>1.1039516619506162</c:v>
                </c:pt>
                <c:pt idx="50682">
                  <c:v>1.1039131962575526</c:v>
                </c:pt>
                <c:pt idx="50683">
                  <c:v>1.1041133203259124</c:v>
                </c:pt>
                <c:pt idx="50684">
                  <c:v>1.1034471134471355</c:v>
                </c:pt>
                <c:pt idx="50685">
                  <c:v>1.1040544565072661</c:v>
                </c:pt>
                <c:pt idx="50686">
                  <c:v>1.1040610418266743</c:v>
                </c:pt>
                <c:pt idx="50687">
                  <c:v>1.1039604958075571</c:v>
                </c:pt>
                <c:pt idx="50688">
                  <c:v>1.1039294647785416</c:v>
                </c:pt>
                <c:pt idx="50689">
                  <c:v>1.1041603295203188</c:v>
                </c:pt>
                <c:pt idx="50690">
                  <c:v>1.1032818485449327</c:v>
                </c:pt>
                <c:pt idx="50691">
                  <c:v>1.1033100234835891</c:v>
                </c:pt>
                <c:pt idx="50692">
                  <c:v>1.1040356501999453</c:v>
                </c:pt>
                <c:pt idx="50693">
                  <c:v>1.1035003141155573</c:v>
                </c:pt>
                <c:pt idx="50694">
                  <c:v>1.102710194859597</c:v>
                </c:pt>
                <c:pt idx="50695">
                  <c:v>1.102546805843561</c:v>
                </c:pt>
                <c:pt idx="50696">
                  <c:v>1.1035076466592217</c:v>
                </c:pt>
                <c:pt idx="50697">
                  <c:v>1.1039647374078143</c:v>
                </c:pt>
                <c:pt idx="50698">
                  <c:v>1.104060854804287</c:v>
                </c:pt>
                <c:pt idx="50699">
                  <c:v>1.1044530989568513</c:v>
                </c:pt>
                <c:pt idx="50700">
                  <c:v>1.101956949513508</c:v>
                </c:pt>
                <c:pt idx="50701">
                  <c:v>1.1045309636667737</c:v>
                </c:pt>
                <c:pt idx="50702">
                  <c:v>1.1043213302217669</c:v>
                </c:pt>
                <c:pt idx="50703">
                  <c:v>1.1031463568962623</c:v>
                </c:pt>
                <c:pt idx="50704">
                  <c:v>1.1030927346431376</c:v>
                </c:pt>
                <c:pt idx="50705">
                  <c:v>1.1023993176008824</c:v>
                </c:pt>
                <c:pt idx="50706">
                  <c:v>1.1028457359644179</c:v>
                </c:pt>
                <c:pt idx="50707">
                  <c:v>1.1035648481094389</c:v>
                </c:pt>
                <c:pt idx="50708">
                  <c:v>1.1032695005577235</c:v>
                </c:pt>
                <c:pt idx="50709">
                  <c:v>1.1032840869013252</c:v>
                </c:pt>
                <c:pt idx="50710">
                  <c:v>1.1031641411996276</c:v>
                </c:pt>
                <c:pt idx="50711">
                  <c:v>1.1036578766908105</c:v>
                </c:pt>
                <c:pt idx="50712">
                  <c:v>1.1030190628172329</c:v>
                </c:pt>
                <c:pt idx="50713">
                  <c:v>1.1039473147111665</c:v>
                </c:pt>
                <c:pt idx="50714">
                  <c:v>1.103075117303292</c:v>
                </c:pt>
                <c:pt idx="50715">
                  <c:v>1.1036611862351147</c:v>
                </c:pt>
                <c:pt idx="50716">
                  <c:v>1.1027626343122436</c:v>
                </c:pt>
                <c:pt idx="50717">
                  <c:v>1.1020412757732374</c:v>
                </c:pt>
                <c:pt idx="50718">
                  <c:v>1.1030634276471427</c:v>
                </c:pt>
                <c:pt idx="50719">
                  <c:v>1.1022144386278037</c:v>
                </c:pt>
                <c:pt idx="50720">
                  <c:v>1.1036046004273175</c:v>
                </c:pt>
                <c:pt idx="50721">
                  <c:v>1.1028965867490532</c:v>
                </c:pt>
                <c:pt idx="50722">
                  <c:v>1.1030105633802816</c:v>
                </c:pt>
                <c:pt idx="50723">
                  <c:v>1.1032581566480644</c:v>
                </c:pt>
                <c:pt idx="50724">
                  <c:v>1.1036852852730819</c:v>
                </c:pt>
                <c:pt idx="50725">
                  <c:v>1.1030362946912242</c:v>
                </c:pt>
                <c:pt idx="50726">
                  <c:v>1.1030572364484326</c:v>
                </c:pt>
                <c:pt idx="50727">
                  <c:v>1.1035626598474138</c:v>
                </c:pt>
                <c:pt idx="50728">
                  <c:v>1.1033232586442425</c:v>
                </c:pt>
                <c:pt idx="50729">
                  <c:v>1.1039996962389056</c:v>
                </c:pt>
                <c:pt idx="50730">
                  <c:v>1.1035991547419095</c:v>
                </c:pt>
                <c:pt idx="50731">
                  <c:v>1.103639234206738</c:v>
                </c:pt>
                <c:pt idx="50732">
                  <c:v>1.1038747907304609</c:v>
                </c:pt>
                <c:pt idx="50733">
                  <c:v>1.1028421474710239</c:v>
                </c:pt>
                <c:pt idx="50734">
                  <c:v>1.1031382990250655</c:v>
                </c:pt>
                <c:pt idx="50735">
                  <c:v>1.1030148594092108</c:v>
                </c:pt>
                <c:pt idx="50736">
                  <c:v>1.1031735310776638</c:v>
                </c:pt>
                <c:pt idx="50737">
                  <c:v>1.1040583801543251</c:v>
                </c:pt>
                <c:pt idx="50738">
                  <c:v>1.1041504570765537</c:v>
                </c:pt>
                <c:pt idx="50739">
                  <c:v>1.1024728869711726</c:v>
                </c:pt>
                <c:pt idx="50740">
                  <c:v>1.1028168131445635</c:v>
                </c:pt>
                <c:pt idx="50741">
                  <c:v>1.1034336590476972</c:v>
                </c:pt>
                <c:pt idx="50742">
                  <c:v>1.1037832316896161</c:v>
                </c:pt>
                <c:pt idx="50743">
                  <c:v>1.1037223837526942</c:v>
                </c:pt>
                <c:pt idx="50744">
                  <c:v>1.1047166020276258</c:v>
                </c:pt>
                <c:pt idx="50745">
                  <c:v>1.1036496347893685</c:v>
                </c:pt>
                <c:pt idx="50746">
                  <c:v>1.1026272254241833</c:v>
                </c:pt>
                <c:pt idx="50747">
                  <c:v>1.1045518394858485</c:v>
                </c:pt>
                <c:pt idx="50748">
                  <c:v>1.1032935677011328</c:v>
                </c:pt>
                <c:pt idx="50749">
                  <c:v>1.1041116068540555</c:v>
                </c:pt>
                <c:pt idx="50750">
                  <c:v>1.1042000387128434</c:v>
                </c:pt>
                <c:pt idx="50751">
                  <c:v>1.1034217423021766</c:v>
                </c:pt>
                <c:pt idx="50752">
                  <c:v>1.1027719655092283</c:v>
                </c:pt>
                <c:pt idx="50753">
                  <c:v>1.1045291269928896</c:v>
                </c:pt>
                <c:pt idx="50754">
                  <c:v>1.1029790391518759</c:v>
                </c:pt>
                <c:pt idx="50755">
                  <c:v>1.1025779130715621</c:v>
                </c:pt>
                <c:pt idx="50756">
                  <c:v>1.1041907074123327</c:v>
                </c:pt>
                <c:pt idx="50757">
                  <c:v>1.1037028959359225</c:v>
                </c:pt>
                <c:pt idx="50758">
                  <c:v>1.1035981760210778</c:v>
                </c:pt>
                <c:pt idx="50759">
                  <c:v>1.1033972964508512</c:v>
                </c:pt>
                <c:pt idx="50760">
                  <c:v>1.1029252028741341</c:v>
                </c:pt>
                <c:pt idx="50761">
                  <c:v>1.1035421844927555</c:v>
                </c:pt>
                <c:pt idx="50762">
                  <c:v>1.1035315237030769</c:v>
                </c:pt>
                <c:pt idx="50763">
                  <c:v>1.103172680749402</c:v>
                </c:pt>
                <c:pt idx="50764">
                  <c:v>1.1033097913099663</c:v>
                </c:pt>
                <c:pt idx="50765">
                  <c:v>1.1032448926904213</c:v>
                </c:pt>
                <c:pt idx="50766">
                  <c:v>1.1028120563595722</c:v>
                </c:pt>
                <c:pt idx="50767">
                  <c:v>1.1030577332847138</c:v>
                </c:pt>
                <c:pt idx="50768">
                  <c:v>1.1033331358292209</c:v>
                </c:pt>
                <c:pt idx="50769">
                  <c:v>1.1034398329991209</c:v>
                </c:pt>
                <c:pt idx="50770">
                  <c:v>1.103231926764338</c:v>
                </c:pt>
                <c:pt idx="50771">
                  <c:v>1.1031650049869861</c:v>
                </c:pt>
                <c:pt idx="50772">
                  <c:v>1.1035347953800256</c:v>
                </c:pt>
                <c:pt idx="50773">
                  <c:v>1.1027750989800933</c:v>
                </c:pt>
                <c:pt idx="50774">
                  <c:v>1.1031413877544665</c:v>
                </c:pt>
                <c:pt idx="50775">
                  <c:v>1.1028473120754567</c:v>
                </c:pt>
                <c:pt idx="50776">
                  <c:v>1.1031307048623586</c:v>
                </c:pt>
                <c:pt idx="50777">
                  <c:v>1.103459958160441</c:v>
                </c:pt>
                <c:pt idx="50778">
                  <c:v>1.1042017968584799</c:v>
                </c:pt>
                <c:pt idx="50779">
                  <c:v>1.1044144572351837</c:v>
                </c:pt>
                <c:pt idx="50780">
                  <c:v>1.1038753752283721</c:v>
                </c:pt>
                <c:pt idx="50781">
                  <c:v>1.1027132882097763</c:v>
                </c:pt>
                <c:pt idx="50782">
                  <c:v>1.1037151548075752</c:v>
                </c:pt>
                <c:pt idx="50783">
                  <c:v>1.1033887595052647</c:v>
                </c:pt>
                <c:pt idx="50784">
                  <c:v>1.1027209025760132</c:v>
                </c:pt>
                <c:pt idx="50785">
                  <c:v>1.1036818192598417</c:v>
                </c:pt>
                <c:pt idx="50786">
                  <c:v>1.1040783004419743</c:v>
                </c:pt>
                <c:pt idx="50787">
                  <c:v>1.1024685131545289</c:v>
                </c:pt>
                <c:pt idx="50788">
                  <c:v>1.1036616750772537</c:v>
                </c:pt>
                <c:pt idx="50789">
                  <c:v>1.104225054290854</c:v>
                </c:pt>
                <c:pt idx="50790">
                  <c:v>1.1039256737921126</c:v>
                </c:pt>
                <c:pt idx="50791">
                  <c:v>1.1019532344177492</c:v>
                </c:pt>
                <c:pt idx="50792">
                  <c:v>1.1037516064729365</c:v>
                </c:pt>
                <c:pt idx="50793">
                  <c:v>1.1042327891766237</c:v>
                </c:pt>
                <c:pt idx="50794">
                  <c:v>1.1046135439457021</c:v>
                </c:pt>
                <c:pt idx="50795">
                  <c:v>1.103652762027858</c:v>
                </c:pt>
                <c:pt idx="50796">
                  <c:v>1.1037225558567938</c:v>
                </c:pt>
                <c:pt idx="50797">
                  <c:v>1.1026354881814977</c:v>
                </c:pt>
                <c:pt idx="50798">
                  <c:v>1.1029449982671702</c:v>
                </c:pt>
                <c:pt idx="50799">
                  <c:v>1.1025845293445662</c:v>
                </c:pt>
                <c:pt idx="50800">
                  <c:v>1.1036286872388967</c:v>
                </c:pt>
                <c:pt idx="50801">
                  <c:v>1.1033834892067322</c:v>
                </c:pt>
                <c:pt idx="50802">
                  <c:v>1.1045893497623582</c:v>
                </c:pt>
                <c:pt idx="50803">
                  <c:v>1.1028149992907235</c:v>
                </c:pt>
                <c:pt idx="50804">
                  <c:v>1.1038404848273069</c:v>
                </c:pt>
                <c:pt idx="50805">
                  <c:v>1.1030910068182105</c:v>
                </c:pt>
                <c:pt idx="50806">
                  <c:v>1.1052124532525651</c:v>
                </c:pt>
                <c:pt idx="50807">
                  <c:v>1.102476793805816</c:v>
                </c:pt>
                <c:pt idx="50808">
                  <c:v>1.1042106836197805</c:v>
                </c:pt>
                <c:pt idx="50809">
                  <c:v>1.102909042436881</c:v>
                </c:pt>
                <c:pt idx="50810">
                  <c:v>1.1030981390914072</c:v>
                </c:pt>
                <c:pt idx="50811">
                  <c:v>1.1029392315639512</c:v>
                </c:pt>
                <c:pt idx="50812">
                  <c:v>1.1038596116666073</c:v>
                </c:pt>
                <c:pt idx="50813">
                  <c:v>1.1036213574509697</c:v>
                </c:pt>
                <c:pt idx="50814">
                  <c:v>1.1026483482659784</c:v>
                </c:pt>
                <c:pt idx="50815">
                  <c:v>1.1037707057215067</c:v>
                </c:pt>
                <c:pt idx="50816">
                  <c:v>1.1039357624809365</c:v>
                </c:pt>
                <c:pt idx="50817">
                  <c:v>1.1040019745687875</c:v>
                </c:pt>
                <c:pt idx="50818">
                  <c:v>1.1033702421617793</c:v>
                </c:pt>
                <c:pt idx="50819">
                  <c:v>1.1036180796027337</c:v>
                </c:pt>
                <c:pt idx="50820">
                  <c:v>1.1030443854565612</c:v>
                </c:pt>
                <c:pt idx="50821">
                  <c:v>1.103703411336769</c:v>
                </c:pt>
                <c:pt idx="50822">
                  <c:v>1.1029561217817057</c:v>
                </c:pt>
                <c:pt idx="50823">
                  <c:v>1.1036077065030649</c:v>
                </c:pt>
                <c:pt idx="50824">
                  <c:v>1.1032494715442958</c:v>
                </c:pt>
                <c:pt idx="50825">
                  <c:v>1.1026044807375144</c:v>
                </c:pt>
                <c:pt idx="50826">
                  <c:v>1.1033136068023939</c:v>
                </c:pt>
                <c:pt idx="50827">
                  <c:v>1.1028925618435521</c:v>
                </c:pt>
                <c:pt idx="50828">
                  <c:v>1.1027822016271116</c:v>
                </c:pt>
                <c:pt idx="50829">
                  <c:v>1.1042733861072511</c:v>
                </c:pt>
                <c:pt idx="50830">
                  <c:v>1.1029572599411661</c:v>
                </c:pt>
                <c:pt idx="50831">
                  <c:v>1.1038986511939251</c:v>
                </c:pt>
                <c:pt idx="50832">
                  <c:v>1.1021646389848878</c:v>
                </c:pt>
                <c:pt idx="50833">
                  <c:v>1.1037258835309531</c:v>
                </c:pt>
                <c:pt idx="50834">
                  <c:v>1.1030981838092639</c:v>
                </c:pt>
                <c:pt idx="50835">
                  <c:v>1.1037288385857604</c:v>
                </c:pt>
                <c:pt idx="50836">
                  <c:v>1.1028910610530669</c:v>
                </c:pt>
                <c:pt idx="50837">
                  <c:v>1.103373065342703</c:v>
                </c:pt>
                <c:pt idx="50838">
                  <c:v>1.1040299334633084</c:v>
                </c:pt>
                <c:pt idx="50839">
                  <c:v>1.1030343735164709</c:v>
                </c:pt>
                <c:pt idx="50840">
                  <c:v>1.1033562139810955</c:v>
                </c:pt>
                <c:pt idx="50841">
                  <c:v>1.1028707639816795</c:v>
                </c:pt>
                <c:pt idx="50842">
                  <c:v>1.1021344770642885</c:v>
                </c:pt>
                <c:pt idx="50843">
                  <c:v>1.1041291772472648</c:v>
                </c:pt>
                <c:pt idx="50844">
                  <c:v>1.1030312595625971</c:v>
                </c:pt>
                <c:pt idx="50845">
                  <c:v>1.1024590545315252</c:v>
                </c:pt>
                <c:pt idx="50846">
                  <c:v>1.1041952188264639</c:v>
                </c:pt>
                <c:pt idx="50847">
                  <c:v>1.1042647717546796</c:v>
                </c:pt>
                <c:pt idx="50848">
                  <c:v>1.1045950658580352</c:v>
                </c:pt>
                <c:pt idx="50849">
                  <c:v>1.1034312009601326</c:v>
                </c:pt>
                <c:pt idx="50850">
                  <c:v>1.1038415744430841</c:v>
                </c:pt>
                <c:pt idx="50851">
                  <c:v>1.1038428938796385</c:v>
                </c:pt>
                <c:pt idx="50852">
                  <c:v>1.1032068678867526</c:v>
                </c:pt>
                <c:pt idx="50853">
                  <c:v>1.1034037265987129</c:v>
                </c:pt>
                <c:pt idx="50854">
                  <c:v>1.1032092351398284</c:v>
                </c:pt>
                <c:pt idx="50855">
                  <c:v>1.1040135277249246</c:v>
                </c:pt>
                <c:pt idx="50856">
                  <c:v>1.1039643055838999</c:v>
                </c:pt>
                <c:pt idx="50857">
                  <c:v>1.104118509533736</c:v>
                </c:pt>
                <c:pt idx="50858">
                  <c:v>1.1029516676942788</c:v>
                </c:pt>
                <c:pt idx="50859">
                  <c:v>1.1028909975075856</c:v>
                </c:pt>
                <c:pt idx="50860">
                  <c:v>1.1027773043888989</c:v>
                </c:pt>
                <c:pt idx="50861">
                  <c:v>1.1039847298846868</c:v>
                </c:pt>
                <c:pt idx="50862">
                  <c:v>1.1018812912206748</c:v>
                </c:pt>
                <c:pt idx="50863">
                  <c:v>1.1031631335937468</c:v>
                </c:pt>
                <c:pt idx="50864">
                  <c:v>1.103530469134163</c:v>
                </c:pt>
                <c:pt idx="50865">
                  <c:v>1.1041780042442133</c:v>
                </c:pt>
                <c:pt idx="50866">
                  <c:v>1.1040173405998057</c:v>
                </c:pt>
                <c:pt idx="50867">
                  <c:v>1.1030552845283359</c:v>
                </c:pt>
                <c:pt idx="50868">
                  <c:v>1.1030874022771573</c:v>
                </c:pt>
                <c:pt idx="50869">
                  <c:v>1.1034482174715827</c:v>
                </c:pt>
                <c:pt idx="50870">
                  <c:v>1.103629506521804</c:v>
                </c:pt>
                <c:pt idx="50871">
                  <c:v>1.1032206577427512</c:v>
                </c:pt>
                <c:pt idx="50872">
                  <c:v>1.1036365829510777</c:v>
                </c:pt>
                <c:pt idx="50873">
                  <c:v>1.1032507198871755</c:v>
                </c:pt>
                <c:pt idx="50874">
                  <c:v>1.1030252142412533</c:v>
                </c:pt>
                <c:pt idx="50875">
                  <c:v>1.1029696117747665</c:v>
                </c:pt>
                <c:pt idx="50876">
                  <c:v>1.1022650289874767</c:v>
                </c:pt>
                <c:pt idx="50877">
                  <c:v>1.1040072955714439</c:v>
                </c:pt>
                <c:pt idx="50878">
                  <c:v>1.1035293232863654</c:v>
                </c:pt>
                <c:pt idx="50879">
                  <c:v>1.1028930944501139</c:v>
                </c:pt>
                <c:pt idx="50880">
                  <c:v>1.1032466028804675</c:v>
                </c:pt>
                <c:pt idx="50881">
                  <c:v>1.1037600414733759</c:v>
                </c:pt>
                <c:pt idx="50882">
                  <c:v>1.1031916613961963</c:v>
                </c:pt>
                <c:pt idx="50883">
                  <c:v>1.1040281809295398</c:v>
                </c:pt>
                <c:pt idx="50884">
                  <c:v>1.1046236108518459</c:v>
                </c:pt>
                <c:pt idx="50885">
                  <c:v>1.1025511610329988</c:v>
                </c:pt>
                <c:pt idx="50886">
                  <c:v>1.1030754407146315</c:v>
                </c:pt>
                <c:pt idx="50887">
                  <c:v>1.1025714756010576</c:v>
                </c:pt>
                <c:pt idx="50888">
                  <c:v>1.1032037941396171</c:v>
                </c:pt>
                <c:pt idx="50889">
                  <c:v>1.1043586986641516</c:v>
                </c:pt>
                <c:pt idx="50890">
                  <c:v>1.1029867692143571</c:v>
                </c:pt>
                <c:pt idx="50891">
                  <c:v>1.1027274025272567</c:v>
                </c:pt>
                <c:pt idx="50892">
                  <c:v>1.1044175693333549</c:v>
                </c:pt>
                <c:pt idx="50893">
                  <c:v>1.102884059504412</c:v>
                </c:pt>
                <c:pt idx="50894">
                  <c:v>1.1029936064152581</c:v>
                </c:pt>
                <c:pt idx="50895">
                  <c:v>1.1048023689752129</c:v>
                </c:pt>
                <c:pt idx="50896">
                  <c:v>1.1036647988812942</c:v>
                </c:pt>
                <c:pt idx="50897">
                  <c:v>1.1036849241740583</c:v>
                </c:pt>
                <c:pt idx="50898">
                  <c:v>1.1034671307717183</c:v>
                </c:pt>
                <c:pt idx="50899">
                  <c:v>1.102860521744315</c:v>
                </c:pt>
                <c:pt idx="50900">
                  <c:v>1.1025699084900158</c:v>
                </c:pt>
                <c:pt idx="50901">
                  <c:v>1.1040425167965398</c:v>
                </c:pt>
                <c:pt idx="50902">
                  <c:v>1.1034264572843773</c:v>
                </c:pt>
                <c:pt idx="50903">
                  <c:v>1.1040957614596649</c:v>
                </c:pt>
                <c:pt idx="50904">
                  <c:v>1.1033937160782077</c:v>
                </c:pt>
                <c:pt idx="50905">
                  <c:v>1.1046403040902617</c:v>
                </c:pt>
                <c:pt idx="50906">
                  <c:v>1.1026434587804523</c:v>
                </c:pt>
                <c:pt idx="50907">
                  <c:v>1.1043826261737755</c:v>
                </c:pt>
                <c:pt idx="50908">
                  <c:v>1.1040645720203714</c:v>
                </c:pt>
                <c:pt idx="50909">
                  <c:v>1.1048225774050469</c:v>
                </c:pt>
                <c:pt idx="50910">
                  <c:v>1.1050927445872312</c:v>
                </c:pt>
                <c:pt idx="50911">
                  <c:v>1.1042490240700602</c:v>
                </c:pt>
                <c:pt idx="50912">
                  <c:v>1.1049747095336868</c:v>
                </c:pt>
                <c:pt idx="50913">
                  <c:v>1.1045572347113266</c:v>
                </c:pt>
                <c:pt idx="50914">
                  <c:v>1.1041252601695881</c:v>
                </c:pt>
                <c:pt idx="50915">
                  <c:v>1.1026154739002505</c:v>
                </c:pt>
                <c:pt idx="50916">
                  <c:v>1.1031832459350799</c:v>
                </c:pt>
                <c:pt idx="50917">
                  <c:v>1.1026145322875316</c:v>
                </c:pt>
                <c:pt idx="50918">
                  <c:v>1.1030574965597193</c:v>
                </c:pt>
                <c:pt idx="50919">
                  <c:v>1.1034084908966819</c:v>
                </c:pt>
                <c:pt idx="50920">
                  <c:v>1.1052448952400777</c:v>
                </c:pt>
                <c:pt idx="50921">
                  <c:v>1.1026954094880688</c:v>
                </c:pt>
                <c:pt idx="50922">
                  <c:v>1.1031584395520291</c:v>
                </c:pt>
                <c:pt idx="50923">
                  <c:v>1.1037860586285682</c:v>
                </c:pt>
                <c:pt idx="50924">
                  <c:v>1.1034735855217255</c:v>
                </c:pt>
                <c:pt idx="50925">
                  <c:v>1.1018145626708631</c:v>
                </c:pt>
                <c:pt idx="50926">
                  <c:v>1.1029719277100678</c:v>
                </c:pt>
                <c:pt idx="50927">
                  <c:v>1.1035069394346442</c:v>
                </c:pt>
                <c:pt idx="50928">
                  <c:v>1.1043205882547178</c:v>
                </c:pt>
                <c:pt idx="50929">
                  <c:v>1.1042620214358256</c:v>
                </c:pt>
                <c:pt idx="50930">
                  <c:v>1.1034275812189271</c:v>
                </c:pt>
                <c:pt idx="50931">
                  <c:v>1.1033156884534476</c:v>
                </c:pt>
                <c:pt idx="50932">
                  <c:v>1.1034683111680037</c:v>
                </c:pt>
                <c:pt idx="50933">
                  <c:v>1.1030230013029829</c:v>
                </c:pt>
                <c:pt idx="50934">
                  <c:v>1.1037400974021296</c:v>
                </c:pt>
                <c:pt idx="50935">
                  <c:v>1.1044024364116625</c:v>
                </c:pt>
                <c:pt idx="50936">
                  <c:v>1.1024064718057227</c:v>
                </c:pt>
                <c:pt idx="50937">
                  <c:v>1.1049772179444628</c:v>
                </c:pt>
                <c:pt idx="50938">
                  <c:v>1.1038141434944464</c:v>
                </c:pt>
                <c:pt idx="50939">
                  <c:v>1.1032501262791801</c:v>
                </c:pt>
                <c:pt idx="50940">
                  <c:v>1.1042832239927882</c:v>
                </c:pt>
                <c:pt idx="50941">
                  <c:v>1.1038968689955222</c:v>
                </c:pt>
                <c:pt idx="50942">
                  <c:v>1.103700791029979</c:v>
                </c:pt>
                <c:pt idx="50943">
                  <c:v>1.1034637967427063</c:v>
                </c:pt>
                <c:pt idx="50944">
                  <c:v>1.1025212967210762</c:v>
                </c:pt>
                <c:pt idx="50945">
                  <c:v>1.1039456838323654</c:v>
                </c:pt>
                <c:pt idx="50946">
                  <c:v>1.1040485224758976</c:v>
                </c:pt>
                <c:pt idx="50947">
                  <c:v>1.1030279036587967</c:v>
                </c:pt>
                <c:pt idx="50948">
                  <c:v>1.104834487211485</c:v>
                </c:pt>
                <c:pt idx="50949">
                  <c:v>1.1032475110894402</c:v>
                </c:pt>
                <c:pt idx="50950">
                  <c:v>1.1042955811961641</c:v>
                </c:pt>
                <c:pt idx="50951">
                  <c:v>1.103338569441126</c:v>
                </c:pt>
                <c:pt idx="50952">
                  <c:v>1.1035393729705703</c:v>
                </c:pt>
                <c:pt idx="50953">
                  <c:v>1.1038882484283687</c:v>
                </c:pt>
                <c:pt idx="50954">
                  <c:v>1.1033336552782875</c:v>
                </c:pt>
                <c:pt idx="50955">
                  <c:v>1.1026474149554164</c:v>
                </c:pt>
                <c:pt idx="50956">
                  <c:v>1.1027519780016459</c:v>
                </c:pt>
                <c:pt idx="50957">
                  <c:v>1.1027352976439249</c:v>
                </c:pt>
                <c:pt idx="50958">
                  <c:v>1.1030884949339459</c:v>
                </c:pt>
                <c:pt idx="50959">
                  <c:v>1.102674778770055</c:v>
                </c:pt>
                <c:pt idx="50960">
                  <c:v>1.1038425878232203</c:v>
                </c:pt>
                <c:pt idx="50961">
                  <c:v>1.1033700277491039</c:v>
                </c:pt>
                <c:pt idx="50962">
                  <c:v>1.1040272672746307</c:v>
                </c:pt>
                <c:pt idx="50963">
                  <c:v>1.1031907399007819</c:v>
                </c:pt>
                <c:pt idx="50964">
                  <c:v>1.1023073347323336</c:v>
                </c:pt>
                <c:pt idx="50965">
                  <c:v>1.1033457840480789</c:v>
                </c:pt>
                <c:pt idx="50966">
                  <c:v>1.1038438291666857</c:v>
                </c:pt>
                <c:pt idx="50967">
                  <c:v>1.1032257485611854</c:v>
                </c:pt>
                <c:pt idx="50968">
                  <c:v>1.1033825472246326</c:v>
                </c:pt>
                <c:pt idx="50969">
                  <c:v>1.1029199106307752</c:v>
                </c:pt>
                <c:pt idx="50970">
                  <c:v>1.1028204101515526</c:v>
                </c:pt>
                <c:pt idx="50971">
                  <c:v>1.1037331121881546</c:v>
                </c:pt>
                <c:pt idx="50972">
                  <c:v>1.1040656455045905</c:v>
                </c:pt>
                <c:pt idx="50973">
                  <c:v>1.1041329890531935</c:v>
                </c:pt>
                <c:pt idx="50974">
                  <c:v>1.1040680990374325</c:v>
                </c:pt>
                <c:pt idx="50975">
                  <c:v>1.1041046331725184</c:v>
                </c:pt>
                <c:pt idx="50976">
                  <c:v>1.1031545330007604</c:v>
                </c:pt>
                <c:pt idx="50977">
                  <c:v>1.1028065702140517</c:v>
                </c:pt>
                <c:pt idx="50978">
                  <c:v>1.1027182274063529</c:v>
                </c:pt>
                <c:pt idx="50979">
                  <c:v>1.1041803122874798</c:v>
                </c:pt>
                <c:pt idx="50980">
                  <c:v>1.1040234994310607</c:v>
                </c:pt>
                <c:pt idx="50981">
                  <c:v>1.1030739597073738</c:v>
                </c:pt>
                <c:pt idx="50982">
                  <c:v>1.1030488057905377</c:v>
                </c:pt>
                <c:pt idx="50983">
                  <c:v>1.1024005828709511</c:v>
                </c:pt>
                <c:pt idx="50984">
                  <c:v>1.1036220767395197</c:v>
                </c:pt>
                <c:pt idx="50985">
                  <c:v>1.1039716188794824</c:v>
                </c:pt>
                <c:pt idx="50986">
                  <c:v>1.1024338320482687</c:v>
                </c:pt>
                <c:pt idx="50987">
                  <c:v>1.1031833689305794</c:v>
                </c:pt>
                <c:pt idx="50988">
                  <c:v>1.1033705911570555</c:v>
                </c:pt>
                <c:pt idx="50989">
                  <c:v>1.1034764844883018</c:v>
                </c:pt>
                <c:pt idx="50990">
                  <c:v>1.1043535625866783</c:v>
                </c:pt>
                <c:pt idx="50991">
                  <c:v>1.103846869984547</c:v>
                </c:pt>
                <c:pt idx="50992">
                  <c:v>1.1038255577639775</c:v>
                </c:pt>
                <c:pt idx="50993">
                  <c:v>1.1034010832217109</c:v>
                </c:pt>
                <c:pt idx="50994">
                  <c:v>1.103955175636369</c:v>
                </c:pt>
                <c:pt idx="50995">
                  <c:v>1.1033528001417081</c:v>
                </c:pt>
                <c:pt idx="50996">
                  <c:v>1.1038312833929855</c:v>
                </c:pt>
                <c:pt idx="50997">
                  <c:v>1.1036249270365579</c:v>
                </c:pt>
                <c:pt idx="50998">
                  <c:v>1.1038192369858244</c:v>
                </c:pt>
                <c:pt idx="50999">
                  <c:v>1.1042661674340073</c:v>
                </c:pt>
                <c:pt idx="51000">
                  <c:v>1.1025626437190337</c:v>
                </c:pt>
                <c:pt idx="51001">
                  <c:v>1.1032200857851997</c:v>
                </c:pt>
                <c:pt idx="51002">
                  <c:v>1.1027622165849458</c:v>
                </c:pt>
                <c:pt idx="51003">
                  <c:v>1.1027853367124536</c:v>
                </c:pt>
                <c:pt idx="51004">
                  <c:v>1.1035715689237187</c:v>
                </c:pt>
                <c:pt idx="51005">
                  <c:v>1.1039521407781916</c:v>
                </c:pt>
                <c:pt idx="51006">
                  <c:v>1.1040346100031688</c:v>
                </c:pt>
                <c:pt idx="51007">
                  <c:v>1.1040481678067515</c:v>
                </c:pt>
                <c:pt idx="51008">
                  <c:v>1.1037257141618328</c:v>
                </c:pt>
                <c:pt idx="51009">
                  <c:v>1.1050360877738443</c:v>
                </c:pt>
                <c:pt idx="51010">
                  <c:v>1.1036156894536822</c:v>
                </c:pt>
                <c:pt idx="51011">
                  <c:v>1.1043506636641485</c:v>
                </c:pt>
                <c:pt idx="51012">
                  <c:v>1.1032272453773053</c:v>
                </c:pt>
                <c:pt idx="51013">
                  <c:v>1.1048533406158036</c:v>
                </c:pt>
                <c:pt idx="51014">
                  <c:v>1.1037437057108928</c:v>
                </c:pt>
                <c:pt idx="51015">
                  <c:v>1.1021199042163226</c:v>
                </c:pt>
                <c:pt idx="51016">
                  <c:v>1.1026785275953144</c:v>
                </c:pt>
                <c:pt idx="51017">
                  <c:v>1.1028803826066704</c:v>
                </c:pt>
                <c:pt idx="51018">
                  <c:v>1.1037964078747835</c:v>
                </c:pt>
                <c:pt idx="51019">
                  <c:v>1.1042921142718529</c:v>
                </c:pt>
                <c:pt idx="51020">
                  <c:v>1.1044493208168091</c:v>
                </c:pt>
                <c:pt idx="51021">
                  <c:v>1.1036760104143526</c:v>
                </c:pt>
                <c:pt idx="51022">
                  <c:v>1.1041696347967562</c:v>
                </c:pt>
                <c:pt idx="51023">
                  <c:v>1.1036270202235745</c:v>
                </c:pt>
                <c:pt idx="51024">
                  <c:v>1.1046593064036931</c:v>
                </c:pt>
                <c:pt idx="51025">
                  <c:v>1.1040533038706528</c:v>
                </c:pt>
                <c:pt idx="51026">
                  <c:v>1.1045000421971103</c:v>
                </c:pt>
                <c:pt idx="51027">
                  <c:v>1.1042662617513379</c:v>
                </c:pt>
                <c:pt idx="51028">
                  <c:v>1.1022207018029098</c:v>
                </c:pt>
                <c:pt idx="51029">
                  <c:v>1.1041786143707224</c:v>
                </c:pt>
                <c:pt idx="51030">
                  <c:v>1.10317896146757</c:v>
                </c:pt>
                <c:pt idx="51031">
                  <c:v>1.1032355931158775</c:v>
                </c:pt>
                <c:pt idx="51032">
                  <c:v>1.1041326773990088</c:v>
                </c:pt>
                <c:pt idx="51033">
                  <c:v>1.104018662219086</c:v>
                </c:pt>
                <c:pt idx="51034">
                  <c:v>1.1048835709538904</c:v>
                </c:pt>
                <c:pt idx="51035">
                  <c:v>1.1045841864978001</c:v>
                </c:pt>
                <c:pt idx="51036">
                  <c:v>1.1031405230169273</c:v>
                </c:pt>
                <c:pt idx="51037">
                  <c:v>1.1037487763438381</c:v>
                </c:pt>
                <c:pt idx="51038">
                  <c:v>1.1026646267987674</c:v>
                </c:pt>
                <c:pt idx="51039">
                  <c:v>1.1029832016795782</c:v>
                </c:pt>
                <c:pt idx="51040">
                  <c:v>1.1030585626513119</c:v>
                </c:pt>
                <c:pt idx="51041">
                  <c:v>1.1033115257878008</c:v>
                </c:pt>
                <c:pt idx="51042">
                  <c:v>1.1028155515777727</c:v>
                </c:pt>
                <c:pt idx="51043">
                  <c:v>1.1030670162718141</c:v>
                </c:pt>
                <c:pt idx="51044">
                  <c:v>1.1047593539947413</c:v>
                </c:pt>
                <c:pt idx="51045">
                  <c:v>1.103287705640279</c:v>
                </c:pt>
                <c:pt idx="51046">
                  <c:v>1.102504347961577</c:v>
                </c:pt>
                <c:pt idx="51047">
                  <c:v>1.1024933860251598</c:v>
                </c:pt>
                <c:pt idx="51048">
                  <c:v>1.1034827546248451</c:v>
                </c:pt>
                <c:pt idx="51049">
                  <c:v>1.1036925408129792</c:v>
                </c:pt>
                <c:pt idx="51050">
                  <c:v>1.1028529935549165</c:v>
                </c:pt>
                <c:pt idx="51051">
                  <c:v>1.1031496316314384</c:v>
                </c:pt>
                <c:pt idx="51052">
                  <c:v>1.1042329585586537</c:v>
                </c:pt>
                <c:pt idx="51053">
                  <c:v>1.1049889489598193</c:v>
                </c:pt>
                <c:pt idx="51054">
                  <c:v>1.1032620917813007</c:v>
                </c:pt>
                <c:pt idx="51055">
                  <c:v>1.1033107610274735</c:v>
                </c:pt>
                <c:pt idx="51056">
                  <c:v>1.1042449490155286</c:v>
                </c:pt>
                <c:pt idx="51057">
                  <c:v>1.1041023530683922</c:v>
                </c:pt>
                <c:pt idx="51058">
                  <c:v>1.103987830000188</c:v>
                </c:pt>
                <c:pt idx="51059">
                  <c:v>1.1037870637841236</c:v>
                </c:pt>
                <c:pt idx="51060">
                  <c:v>1.10353169990421</c:v>
                </c:pt>
                <c:pt idx="51061">
                  <c:v>1.1030265946778117</c:v>
                </c:pt>
                <c:pt idx="51062">
                  <c:v>1.1040381925398159</c:v>
                </c:pt>
                <c:pt idx="51063">
                  <c:v>1.1044207261525947</c:v>
                </c:pt>
                <c:pt idx="51064">
                  <c:v>1.1045140593644898</c:v>
                </c:pt>
                <c:pt idx="51065">
                  <c:v>1.1043181533984143</c:v>
                </c:pt>
                <c:pt idx="51066">
                  <c:v>1.1025886209264772</c:v>
                </c:pt>
                <c:pt idx="51067">
                  <c:v>1.102988124846092</c:v>
                </c:pt>
                <c:pt idx="51068">
                  <c:v>1.1040411896676765</c:v>
                </c:pt>
                <c:pt idx="51069">
                  <c:v>1.1038136935580436</c:v>
                </c:pt>
                <c:pt idx="51070">
                  <c:v>1.1020677685533478</c:v>
                </c:pt>
                <c:pt idx="51071">
                  <c:v>1.1025945154840977</c:v>
                </c:pt>
                <c:pt idx="51072">
                  <c:v>1.1038775984267244</c:v>
                </c:pt>
                <c:pt idx="51073">
                  <c:v>1.1030639087777823</c:v>
                </c:pt>
                <c:pt idx="51074">
                  <c:v>1.1037646655366413</c:v>
                </c:pt>
                <c:pt idx="51075">
                  <c:v>1.1032749618639131</c:v>
                </c:pt>
                <c:pt idx="51076">
                  <c:v>1.1037499743799828</c:v>
                </c:pt>
                <c:pt idx="51077">
                  <c:v>1.1026701421408005</c:v>
                </c:pt>
                <c:pt idx="51078">
                  <c:v>1.1025198110679226</c:v>
                </c:pt>
                <c:pt idx="51079">
                  <c:v>1.1036107093341136</c:v>
                </c:pt>
                <c:pt idx="51080">
                  <c:v>1.1042821891100951</c:v>
                </c:pt>
                <c:pt idx="51081">
                  <c:v>1.1034749139357241</c:v>
                </c:pt>
                <c:pt idx="51082">
                  <c:v>1.1026103800556908</c:v>
                </c:pt>
                <c:pt idx="51083">
                  <c:v>1.103325877950543</c:v>
                </c:pt>
                <c:pt idx="51084">
                  <c:v>1.1026840615027107</c:v>
                </c:pt>
                <c:pt idx="51085">
                  <c:v>1.103531960637097</c:v>
                </c:pt>
                <c:pt idx="51086">
                  <c:v>1.1042152139906447</c:v>
                </c:pt>
                <c:pt idx="51087">
                  <c:v>1.1034721019118634</c:v>
                </c:pt>
                <c:pt idx="51088">
                  <c:v>1.1044492792669143</c:v>
                </c:pt>
                <c:pt idx="51089">
                  <c:v>1.1027003700054672</c:v>
                </c:pt>
                <c:pt idx="51090">
                  <c:v>1.1034726419025678</c:v>
                </c:pt>
                <c:pt idx="51091">
                  <c:v>1.1036215778644407</c:v>
                </c:pt>
                <c:pt idx="51092">
                  <c:v>1.1022609912117727</c:v>
                </c:pt>
                <c:pt idx="51093">
                  <c:v>1.1038720034137843</c:v>
                </c:pt>
                <c:pt idx="51094">
                  <c:v>1.1038383813064661</c:v>
                </c:pt>
                <c:pt idx="51095">
                  <c:v>1.103002295006499</c:v>
                </c:pt>
                <c:pt idx="51096">
                  <c:v>1.1035933505179261</c:v>
                </c:pt>
                <c:pt idx="51097">
                  <c:v>1.1034203636432589</c:v>
                </c:pt>
                <c:pt idx="51098">
                  <c:v>1.1030347411236439</c:v>
                </c:pt>
                <c:pt idx="51099">
                  <c:v>1.1033622575448094</c:v>
                </c:pt>
                <c:pt idx="51100">
                  <c:v>1.1023372492387369</c:v>
                </c:pt>
                <c:pt idx="51101">
                  <c:v>1.1027835736565672</c:v>
                </c:pt>
                <c:pt idx="51102">
                  <c:v>1.102219661649015</c:v>
                </c:pt>
                <c:pt idx="51103">
                  <c:v>1.104034029265331</c:v>
                </c:pt>
                <c:pt idx="51104">
                  <c:v>1.1042794476773798</c:v>
                </c:pt>
                <c:pt idx="51105">
                  <c:v>1.103272281146489</c:v>
                </c:pt>
                <c:pt idx="51106">
                  <c:v>1.1034743950800505</c:v>
                </c:pt>
                <c:pt idx="51107">
                  <c:v>1.1025640852035341</c:v>
                </c:pt>
                <c:pt idx="51108">
                  <c:v>1.1036142122630235</c:v>
                </c:pt>
                <c:pt idx="51109">
                  <c:v>1.1035820738714832</c:v>
                </c:pt>
                <c:pt idx="51110">
                  <c:v>1.1032221839850753</c:v>
                </c:pt>
                <c:pt idx="51111">
                  <c:v>1.1038044363094355</c:v>
                </c:pt>
                <c:pt idx="51112">
                  <c:v>1.1045699666033604</c:v>
                </c:pt>
                <c:pt idx="51113">
                  <c:v>1.103080728809513</c:v>
                </c:pt>
                <c:pt idx="51114">
                  <c:v>1.1046145343830427</c:v>
                </c:pt>
                <c:pt idx="51115">
                  <c:v>1.1039078275852954</c:v>
                </c:pt>
                <c:pt idx="51116">
                  <c:v>1.104645215477883</c:v>
                </c:pt>
                <c:pt idx="51117">
                  <c:v>1.1029974280752946</c:v>
                </c:pt>
                <c:pt idx="51118">
                  <c:v>1.1042985146526683</c:v>
                </c:pt>
                <c:pt idx="51119">
                  <c:v>1.1033766396573894</c:v>
                </c:pt>
                <c:pt idx="51120">
                  <c:v>1.1024222570345488</c:v>
                </c:pt>
                <c:pt idx="51121">
                  <c:v>1.103903165018717</c:v>
                </c:pt>
                <c:pt idx="51122">
                  <c:v>1.1045881488506717</c:v>
                </c:pt>
                <c:pt idx="51123">
                  <c:v>1.104243523377479</c:v>
                </c:pt>
                <c:pt idx="51124">
                  <c:v>1.1041778348686382</c:v>
                </c:pt>
                <c:pt idx="51125">
                  <c:v>1.1043594735691664</c:v>
                </c:pt>
                <c:pt idx="51126">
                  <c:v>1.1029219149805749</c:v>
                </c:pt>
                <c:pt idx="51127">
                  <c:v>1.1028148525176744</c:v>
                </c:pt>
                <c:pt idx="51128">
                  <c:v>1.1048146757981931</c:v>
                </c:pt>
                <c:pt idx="51129">
                  <c:v>1.1036595221821723</c:v>
                </c:pt>
                <c:pt idx="51130">
                  <c:v>1.1026614984542435</c:v>
                </c:pt>
                <c:pt idx="51131">
                  <c:v>1.104080117487757</c:v>
                </c:pt>
                <c:pt idx="51132">
                  <c:v>1.1032764823193832</c:v>
                </c:pt>
                <c:pt idx="51133">
                  <c:v>1.1040595018816723</c:v>
                </c:pt>
                <c:pt idx="51134">
                  <c:v>1.1030993069167707</c:v>
                </c:pt>
                <c:pt idx="51135">
                  <c:v>1.1033978987808823</c:v>
                </c:pt>
                <c:pt idx="51136">
                  <c:v>1.1053999811767576</c:v>
                </c:pt>
                <c:pt idx="51137">
                  <c:v>1.1044076582180224</c:v>
                </c:pt>
                <c:pt idx="51138">
                  <c:v>1.1037240403632502</c:v>
                </c:pt>
                <c:pt idx="51139">
                  <c:v>1.1039534223472729</c:v>
                </c:pt>
                <c:pt idx="51140">
                  <c:v>1.1045476318894949</c:v>
                </c:pt>
                <c:pt idx="51141">
                  <c:v>1.1046184648095057</c:v>
                </c:pt>
                <c:pt idx="51142">
                  <c:v>1.1040619772234854</c:v>
                </c:pt>
                <c:pt idx="51143">
                  <c:v>1.1043370207525085</c:v>
                </c:pt>
                <c:pt idx="51144">
                  <c:v>1.1040170391914279</c:v>
                </c:pt>
                <c:pt idx="51145">
                  <c:v>1.1041081040391005</c:v>
                </c:pt>
                <c:pt idx="51146">
                  <c:v>1.1042236612524989</c:v>
                </c:pt>
                <c:pt idx="51147">
                  <c:v>1.102408755417118</c:v>
                </c:pt>
                <c:pt idx="51148">
                  <c:v>1.1040019745687872</c:v>
                </c:pt>
                <c:pt idx="51149">
                  <c:v>1.1036051998338507</c:v>
                </c:pt>
                <c:pt idx="51150">
                  <c:v>1.1038913085252728</c:v>
                </c:pt>
                <c:pt idx="51151">
                  <c:v>1.1043602313970631</c:v>
                </c:pt>
                <c:pt idx="51152">
                  <c:v>1.1029607816837581</c:v>
                </c:pt>
                <c:pt idx="51153">
                  <c:v>1.1031462484693357</c:v>
                </c:pt>
                <c:pt idx="51154">
                  <c:v>1.1032160594330167</c:v>
                </c:pt>
                <c:pt idx="51155">
                  <c:v>1.103667281503081</c:v>
                </c:pt>
                <c:pt idx="51156">
                  <c:v>1.104339450306459</c:v>
                </c:pt>
                <c:pt idx="51157">
                  <c:v>1.1025186488389649</c:v>
                </c:pt>
                <c:pt idx="51158">
                  <c:v>1.1043747341048717</c:v>
                </c:pt>
                <c:pt idx="51159">
                  <c:v>1.1028390854271544</c:v>
                </c:pt>
                <c:pt idx="51160">
                  <c:v>1.1030705266618746</c:v>
                </c:pt>
                <c:pt idx="51161">
                  <c:v>1.1038427572614447</c:v>
                </c:pt>
                <c:pt idx="51162">
                  <c:v>1.1035992727961483</c:v>
                </c:pt>
                <c:pt idx="51163">
                  <c:v>1.1034792573715253</c:v>
                </c:pt>
                <c:pt idx="51164">
                  <c:v>1.1033874553501835</c:v>
                </c:pt>
                <c:pt idx="51165">
                  <c:v>1.1015739589460283</c:v>
                </c:pt>
                <c:pt idx="51166">
                  <c:v>1.1033514549799655</c:v>
                </c:pt>
                <c:pt idx="51167">
                  <c:v>1.1051722898852574</c:v>
                </c:pt>
                <c:pt idx="51168">
                  <c:v>1.1034211747022551</c:v>
                </c:pt>
                <c:pt idx="51169">
                  <c:v>1.1030183894821639</c:v>
                </c:pt>
                <c:pt idx="51170">
                  <c:v>1.1028812777465076</c:v>
                </c:pt>
                <c:pt idx="51171">
                  <c:v>1.1036440011658093</c:v>
                </c:pt>
                <c:pt idx="51172">
                  <c:v>1.1034809407684498</c:v>
                </c:pt>
                <c:pt idx="51173">
                  <c:v>1.1038040678468983</c:v>
                </c:pt>
                <c:pt idx="51174">
                  <c:v>1.1034062021835755</c:v>
                </c:pt>
                <c:pt idx="51175">
                  <c:v>1.1034933332068564</c:v>
                </c:pt>
                <c:pt idx="51176">
                  <c:v>1.1027721816858251</c:v>
                </c:pt>
                <c:pt idx="51177">
                  <c:v>1.1024766815854825</c:v>
                </c:pt>
                <c:pt idx="51178">
                  <c:v>1.1038493573278718</c:v>
                </c:pt>
                <c:pt idx="51179">
                  <c:v>1.1015373560130255</c:v>
                </c:pt>
                <c:pt idx="51180">
                  <c:v>1.103687936321248</c:v>
                </c:pt>
                <c:pt idx="51181">
                  <c:v>1.102909669158171</c:v>
                </c:pt>
                <c:pt idx="51182">
                  <c:v>1.1025163924252017</c:v>
                </c:pt>
                <c:pt idx="51183">
                  <c:v>1.1029014334480007</c:v>
                </c:pt>
                <c:pt idx="51184">
                  <c:v>1.1042723123517486</c:v>
                </c:pt>
                <c:pt idx="51185">
                  <c:v>1.1031382831706134</c:v>
                </c:pt>
                <c:pt idx="51186">
                  <c:v>1.1035455501794045</c:v>
                </c:pt>
                <c:pt idx="51187">
                  <c:v>1.1035596512434596</c:v>
                </c:pt>
                <c:pt idx="51188">
                  <c:v>1.1043377870158315</c:v>
                </c:pt>
                <c:pt idx="51189">
                  <c:v>1.1052872860894773</c:v>
                </c:pt>
                <c:pt idx="51190">
                  <c:v>1.1037825143223143</c:v>
                </c:pt>
                <c:pt idx="51191">
                  <c:v>1.1017654290149219</c:v>
                </c:pt>
                <c:pt idx="51192">
                  <c:v>1.1033163959228867</c:v>
                </c:pt>
                <c:pt idx="51193">
                  <c:v>1.1042381324798627</c:v>
                </c:pt>
                <c:pt idx="51194">
                  <c:v>1.1040884236684441</c:v>
                </c:pt>
                <c:pt idx="51195">
                  <c:v>1.1032696051768749</c:v>
                </c:pt>
                <c:pt idx="51196">
                  <c:v>1.1027324476572187</c:v>
                </c:pt>
                <c:pt idx="51197">
                  <c:v>1.1047181525381453</c:v>
                </c:pt>
                <c:pt idx="51198">
                  <c:v>1.1041491159166186</c:v>
                </c:pt>
                <c:pt idx="51199">
                  <c:v>1.1029541278934276</c:v>
                </c:pt>
                <c:pt idx="51200">
                  <c:v>1.1041110281839159</c:v>
                </c:pt>
                <c:pt idx="51201">
                  <c:v>1.1041456804021503</c:v>
                </c:pt>
                <c:pt idx="51202">
                  <c:v>1.1036611590420822</c:v>
                </c:pt>
                <c:pt idx="51203">
                  <c:v>1.1035242775998593</c:v>
                </c:pt>
                <c:pt idx="51204">
                  <c:v>1.1028719009804262</c:v>
                </c:pt>
                <c:pt idx="51205">
                  <c:v>1.1036271598841747</c:v>
                </c:pt>
                <c:pt idx="51206">
                  <c:v>1.103792957594858</c:v>
                </c:pt>
                <c:pt idx="51207">
                  <c:v>1.1036994586480542</c:v>
                </c:pt>
                <c:pt idx="51208">
                  <c:v>1.1027666712718034</c:v>
                </c:pt>
                <c:pt idx="51209">
                  <c:v>1.1033382331170045</c:v>
                </c:pt>
                <c:pt idx="51210">
                  <c:v>1.1031641127825318</c:v>
                </c:pt>
                <c:pt idx="51211">
                  <c:v>1.1037703070312963</c:v>
                </c:pt>
                <c:pt idx="51212">
                  <c:v>1.1036463392224296</c:v>
                </c:pt>
                <c:pt idx="51213">
                  <c:v>1.1037740883350904</c:v>
                </c:pt>
                <c:pt idx="51214">
                  <c:v>1.1031714866057589</c:v>
                </c:pt>
                <c:pt idx="51215">
                  <c:v>1.1039448331124706</c:v>
                </c:pt>
                <c:pt idx="51216">
                  <c:v>1.1041899818133385</c:v>
                </c:pt>
                <c:pt idx="51217">
                  <c:v>1.1038800690824746</c:v>
                </c:pt>
                <c:pt idx="51218">
                  <c:v>1.1041880055861772</c:v>
                </c:pt>
                <c:pt idx="51219">
                  <c:v>1.1034240387793324</c:v>
                </c:pt>
                <c:pt idx="51220">
                  <c:v>1.1038437709497397</c:v>
                </c:pt>
                <c:pt idx="51221">
                  <c:v>1.1039326670743959</c:v>
                </c:pt>
                <c:pt idx="51222">
                  <c:v>1.10332913232893</c:v>
                </c:pt>
                <c:pt idx="51223">
                  <c:v>1.1045461333195923</c:v>
                </c:pt>
                <c:pt idx="51224">
                  <c:v>1.1047448750434319</c:v>
                </c:pt>
                <c:pt idx="51225">
                  <c:v>1.1030424475098566</c:v>
                </c:pt>
                <c:pt idx="51226">
                  <c:v>1.103607893415351</c:v>
                </c:pt>
                <c:pt idx="51227">
                  <c:v>1.1033734407266576</c:v>
                </c:pt>
                <c:pt idx="51228">
                  <c:v>1.102900365581484</c:v>
                </c:pt>
                <c:pt idx="51229">
                  <c:v>1.1031880067174413</c:v>
                </c:pt>
                <c:pt idx="51230">
                  <c:v>1.103864837827925</c:v>
                </c:pt>
                <c:pt idx="51231">
                  <c:v>1.1039057825219847</c:v>
                </c:pt>
                <c:pt idx="51232">
                  <c:v>1.1031205716045396</c:v>
                </c:pt>
                <c:pt idx="51233">
                  <c:v>1.1036746774319532</c:v>
                </c:pt>
                <c:pt idx="51234">
                  <c:v>1.1039338358745583</c:v>
                </c:pt>
                <c:pt idx="51235">
                  <c:v>1.1031932857382925</c:v>
                </c:pt>
                <c:pt idx="51236">
                  <c:v>1.104474617774341</c:v>
                </c:pt>
                <c:pt idx="51237">
                  <c:v>1.1039265072289361</c:v>
                </c:pt>
                <c:pt idx="51238">
                  <c:v>1.1044348260357266</c:v>
                </c:pt>
                <c:pt idx="51239">
                  <c:v>1.1037859628342743</c:v>
                </c:pt>
                <c:pt idx="51240">
                  <c:v>1.1047367205393896</c:v>
                </c:pt>
                <c:pt idx="51241">
                  <c:v>1.1038625020283759</c:v>
                </c:pt>
                <c:pt idx="51242">
                  <c:v>1.1039492015343633</c:v>
                </c:pt>
                <c:pt idx="51243">
                  <c:v>1.1034221466508409</c:v>
                </c:pt>
                <c:pt idx="51244">
                  <c:v>1.1042483636860543</c:v>
                </c:pt>
                <c:pt idx="51245">
                  <c:v>1.1028301204600959</c:v>
                </c:pt>
                <c:pt idx="51246">
                  <c:v>1.1031652902080611</c:v>
                </c:pt>
                <c:pt idx="51247">
                  <c:v>1.1033573279955919</c:v>
                </c:pt>
                <c:pt idx="51248">
                  <c:v>1.1031537280454746</c:v>
                </c:pt>
                <c:pt idx="51249">
                  <c:v>1.1029123209463942</c:v>
                </c:pt>
                <c:pt idx="51250">
                  <c:v>1.1040168103457042</c:v>
                </c:pt>
                <c:pt idx="51251">
                  <c:v>1.1039092764024503</c:v>
                </c:pt>
                <c:pt idx="51252">
                  <c:v>1.1027300298541438</c:v>
                </c:pt>
                <c:pt idx="51253">
                  <c:v>1.1044558065392835</c:v>
                </c:pt>
                <c:pt idx="51254">
                  <c:v>1.1034312329303748</c:v>
                </c:pt>
                <c:pt idx="51255">
                  <c:v>1.1026175217745808</c:v>
                </c:pt>
                <c:pt idx="51256">
                  <c:v>1.1039727290646539</c:v>
                </c:pt>
                <c:pt idx="51257">
                  <c:v>1.1020600849798383</c:v>
                </c:pt>
                <c:pt idx="51258">
                  <c:v>1.1035407060067153</c:v>
                </c:pt>
                <c:pt idx="51259">
                  <c:v>1.1033357275718016</c:v>
                </c:pt>
                <c:pt idx="51260">
                  <c:v>1.1024347734771447</c:v>
                </c:pt>
                <c:pt idx="51261">
                  <c:v>1.1040992212087908</c:v>
                </c:pt>
                <c:pt idx="51262">
                  <c:v>1.103210680026018</c:v>
                </c:pt>
                <c:pt idx="51263">
                  <c:v>1.1028661342941495</c:v>
                </c:pt>
                <c:pt idx="51264">
                  <c:v>1.1041111438251991</c:v>
                </c:pt>
                <c:pt idx="51265">
                  <c:v>1.1034594005250244</c:v>
                </c:pt>
                <c:pt idx="51266">
                  <c:v>1.1033705736394488</c:v>
                </c:pt>
                <c:pt idx="51267">
                  <c:v>1.1025767162989768</c:v>
                </c:pt>
                <c:pt idx="51268">
                  <c:v>1.1052695432838819</c:v>
                </c:pt>
                <c:pt idx="51269">
                  <c:v>1.103748200352225</c:v>
                </c:pt>
                <c:pt idx="51270">
                  <c:v>1.104235994258921</c:v>
                </c:pt>
                <c:pt idx="51271">
                  <c:v>1.1035915631629216</c:v>
                </c:pt>
                <c:pt idx="51272">
                  <c:v>1.1041300540648675</c:v>
                </c:pt>
                <c:pt idx="51273">
                  <c:v>1.1030492495484414</c:v>
                </c:pt>
                <c:pt idx="51274">
                  <c:v>1.1033817678807432</c:v>
                </c:pt>
                <c:pt idx="51275">
                  <c:v>1.1034012851461159</c:v>
                </c:pt>
                <c:pt idx="51276">
                  <c:v>1.1037966842801152</c:v>
                </c:pt>
                <c:pt idx="51277">
                  <c:v>1.1040745158114134</c:v>
                </c:pt>
                <c:pt idx="51278">
                  <c:v>1.1029450271756158</c:v>
                </c:pt>
                <c:pt idx="51279">
                  <c:v>1.1039955721837726</c:v>
                </c:pt>
                <c:pt idx="51280">
                  <c:v>1.1029568411137778</c:v>
                </c:pt>
                <c:pt idx="51281">
                  <c:v>1.103711685685788</c:v>
                </c:pt>
                <c:pt idx="51282">
                  <c:v>1.1030335490141194</c:v>
                </c:pt>
                <c:pt idx="51283">
                  <c:v>1.1030350452467834</c:v>
                </c:pt>
                <c:pt idx="51284">
                  <c:v>1.1038243702446779</c:v>
                </c:pt>
                <c:pt idx="51285">
                  <c:v>1.1045153758304695</c:v>
                </c:pt>
                <c:pt idx="51286">
                  <c:v>1.1044945873280454</c:v>
                </c:pt>
                <c:pt idx="51287">
                  <c:v>1.103083663881145</c:v>
                </c:pt>
                <c:pt idx="51288">
                  <c:v>1.1032836537761308</c:v>
                </c:pt>
                <c:pt idx="51289">
                  <c:v>1.1032902621192962</c:v>
                </c:pt>
                <c:pt idx="51290">
                  <c:v>1.10434219416306</c:v>
                </c:pt>
                <c:pt idx="51291">
                  <c:v>1.1036902003987896</c:v>
                </c:pt>
                <c:pt idx="51292">
                  <c:v>1.1036816498561763</c:v>
                </c:pt>
                <c:pt idx="51293">
                  <c:v>1.1039847791914457</c:v>
                </c:pt>
                <c:pt idx="51294">
                  <c:v>1.1033417870166748</c:v>
                </c:pt>
                <c:pt idx="51295">
                  <c:v>1.1031049515022231</c:v>
                </c:pt>
                <c:pt idx="51296">
                  <c:v>1.1029497171825597</c:v>
                </c:pt>
                <c:pt idx="51297">
                  <c:v>1.1031886446880246</c:v>
                </c:pt>
                <c:pt idx="51298">
                  <c:v>1.1048529607909565</c:v>
                </c:pt>
                <c:pt idx="51299">
                  <c:v>1.1028365982911021</c:v>
                </c:pt>
                <c:pt idx="51300">
                  <c:v>1.1040933073600074</c:v>
                </c:pt>
                <c:pt idx="51301">
                  <c:v>1.1024567833591481</c:v>
                </c:pt>
                <c:pt idx="51302">
                  <c:v>1.1036426840044697</c:v>
                </c:pt>
                <c:pt idx="51303">
                  <c:v>1.1041678355912576</c:v>
                </c:pt>
                <c:pt idx="51304">
                  <c:v>1.1035330263219674</c:v>
                </c:pt>
                <c:pt idx="51305">
                  <c:v>1.1031880686176398</c:v>
                </c:pt>
                <c:pt idx="51306">
                  <c:v>1.104628534044233</c:v>
                </c:pt>
                <c:pt idx="51307">
                  <c:v>1.1038568700365079</c:v>
                </c:pt>
                <c:pt idx="51308">
                  <c:v>1.103633085374532</c:v>
                </c:pt>
                <c:pt idx="51309">
                  <c:v>1.1032489715918938</c:v>
                </c:pt>
                <c:pt idx="51310">
                  <c:v>1.1054087230290557</c:v>
                </c:pt>
                <c:pt idx="51311">
                  <c:v>1.1045520547863921</c:v>
                </c:pt>
                <c:pt idx="51312">
                  <c:v>1.102481038950833</c:v>
                </c:pt>
                <c:pt idx="51313">
                  <c:v>1.1027344400813264</c:v>
                </c:pt>
                <c:pt idx="51314">
                  <c:v>1.1033815899683665</c:v>
                </c:pt>
                <c:pt idx="51315">
                  <c:v>1.1030112545773225</c:v>
                </c:pt>
                <c:pt idx="51316">
                  <c:v>1.102098501404061</c:v>
                </c:pt>
                <c:pt idx="51317">
                  <c:v>1.1043431816436686</c:v>
                </c:pt>
                <c:pt idx="51318">
                  <c:v>1.1048526040665694</c:v>
                </c:pt>
                <c:pt idx="51319">
                  <c:v>1.1042137733380395</c:v>
                </c:pt>
                <c:pt idx="51320">
                  <c:v>1.1030861133881311</c:v>
                </c:pt>
                <c:pt idx="51321">
                  <c:v>1.1039130862088833</c:v>
                </c:pt>
                <c:pt idx="51322">
                  <c:v>1.1042746296173913</c:v>
                </c:pt>
                <c:pt idx="51323">
                  <c:v>1.1034082988763807</c:v>
                </c:pt>
                <c:pt idx="51324">
                  <c:v>1.1034228867249192</c:v>
                </c:pt>
                <c:pt idx="51325">
                  <c:v>1.1035558732896147</c:v>
                </c:pt>
                <c:pt idx="51326">
                  <c:v>1.103185723664998</c:v>
                </c:pt>
                <c:pt idx="51327">
                  <c:v>1.1037082067075292</c:v>
                </c:pt>
                <c:pt idx="51328">
                  <c:v>1.1025785041992666</c:v>
                </c:pt>
                <c:pt idx="51329">
                  <c:v>1.1030386520334212</c:v>
                </c:pt>
                <c:pt idx="51330">
                  <c:v>1.1036507352118576</c:v>
                </c:pt>
                <c:pt idx="51331">
                  <c:v>1.1041366241394635</c:v>
                </c:pt>
                <c:pt idx="51332">
                  <c:v>1.1029709975980437</c:v>
                </c:pt>
                <c:pt idx="51333">
                  <c:v>1.1043072786516168</c:v>
                </c:pt>
                <c:pt idx="51334">
                  <c:v>1.1034940516601517</c:v>
                </c:pt>
                <c:pt idx="51335">
                  <c:v>1.1041847263411695</c:v>
                </c:pt>
                <c:pt idx="51336">
                  <c:v>1.103328334897145</c:v>
                </c:pt>
                <c:pt idx="51337">
                  <c:v>1.1040517619708454</c:v>
                </c:pt>
                <c:pt idx="51338">
                  <c:v>1.1026098134787479</c:v>
                </c:pt>
                <c:pt idx="51339">
                  <c:v>1.1035071904511093</c:v>
                </c:pt>
                <c:pt idx="51340">
                  <c:v>1.1042160843684774</c:v>
                </c:pt>
                <c:pt idx="51341">
                  <c:v>1.1024553108244839</c:v>
                </c:pt>
                <c:pt idx="51342">
                  <c:v>1.1031278560363635</c:v>
                </c:pt>
                <c:pt idx="51343">
                  <c:v>1.1039410213611314</c:v>
                </c:pt>
                <c:pt idx="51344">
                  <c:v>1.103955312233339</c:v>
                </c:pt>
                <c:pt idx="51345">
                  <c:v>1.1032489890855466</c:v>
                </c:pt>
                <c:pt idx="51346">
                  <c:v>1.102743128371265</c:v>
                </c:pt>
                <c:pt idx="51347">
                  <c:v>1.1039245173791632</c:v>
                </c:pt>
                <c:pt idx="51348">
                  <c:v>1.1041286898704257</c:v>
                </c:pt>
                <c:pt idx="51349">
                  <c:v>1.1033469328844872</c:v>
                </c:pt>
                <c:pt idx="51350">
                  <c:v>1.1040566032779506</c:v>
                </c:pt>
                <c:pt idx="51351">
                  <c:v>1.1034260807925873</c:v>
                </c:pt>
                <c:pt idx="51352">
                  <c:v>1.1031378462311738</c:v>
                </c:pt>
                <c:pt idx="51353">
                  <c:v>1.1032800488739245</c:v>
                </c:pt>
                <c:pt idx="51354">
                  <c:v>1.1032912394911478</c:v>
                </c:pt>
                <c:pt idx="51355">
                  <c:v>1.1042949879661974</c:v>
                </c:pt>
                <c:pt idx="51356">
                  <c:v>1.1038942271121128</c:v>
                </c:pt>
                <c:pt idx="51357">
                  <c:v>1.1038398264825309</c:v>
                </c:pt>
                <c:pt idx="51358">
                  <c:v>1.1033984309356926</c:v>
                </c:pt>
                <c:pt idx="51359">
                  <c:v>1.1033491773841775</c:v>
                </c:pt>
                <c:pt idx="51360">
                  <c:v>1.1041204953346089</c:v>
                </c:pt>
                <c:pt idx="51361">
                  <c:v>1.1030850750373056</c:v>
                </c:pt>
                <c:pt idx="51362">
                  <c:v>1.1038170788898916</c:v>
                </c:pt>
                <c:pt idx="51363">
                  <c:v>1.1034814264844865</c:v>
                </c:pt>
                <c:pt idx="51364">
                  <c:v>1.1035271858634526</c:v>
                </c:pt>
                <c:pt idx="51365">
                  <c:v>1.1040106694825638</c:v>
                </c:pt>
                <c:pt idx="51366">
                  <c:v>1.1030955031238137</c:v>
                </c:pt>
                <c:pt idx="51367">
                  <c:v>1.1036085203126973</c:v>
                </c:pt>
                <c:pt idx="51368">
                  <c:v>1.1044976113886682</c:v>
                </c:pt>
                <c:pt idx="51369">
                  <c:v>1.1026562494706136</c:v>
                </c:pt>
                <c:pt idx="51370">
                  <c:v>1.1043244034727009</c:v>
                </c:pt>
                <c:pt idx="51371">
                  <c:v>1.1032232484973958</c:v>
                </c:pt>
                <c:pt idx="51372">
                  <c:v>1.1046217389926252</c:v>
                </c:pt>
                <c:pt idx="51373">
                  <c:v>1.1026025903951986</c:v>
                </c:pt>
                <c:pt idx="51374">
                  <c:v>1.1038874608982736</c:v>
                </c:pt>
                <c:pt idx="51375">
                  <c:v>1.1040473693853128</c:v>
                </c:pt>
                <c:pt idx="51376">
                  <c:v>1.103481239517337</c:v>
                </c:pt>
                <c:pt idx="51377">
                  <c:v>1.1025183994393843</c:v>
                </c:pt>
                <c:pt idx="51378">
                  <c:v>1.1032824583535195</c:v>
                </c:pt>
                <c:pt idx="51379">
                  <c:v>1.103063240838966</c:v>
                </c:pt>
                <c:pt idx="51380">
                  <c:v>1.103264531310751</c:v>
                </c:pt>
                <c:pt idx="51381">
                  <c:v>1.1031139267181025</c:v>
                </c:pt>
                <c:pt idx="51382">
                  <c:v>1.1030481605676405</c:v>
                </c:pt>
                <c:pt idx="51383">
                  <c:v>1.102819442757746</c:v>
                </c:pt>
                <c:pt idx="51384">
                  <c:v>1.1043893005543921</c:v>
                </c:pt>
                <c:pt idx="51385">
                  <c:v>1.1037414031847039</c:v>
                </c:pt>
                <c:pt idx="51386">
                  <c:v>1.1029407703896503</c:v>
                </c:pt>
                <c:pt idx="51387">
                  <c:v>1.1029595085771635</c:v>
                </c:pt>
                <c:pt idx="51388">
                  <c:v>1.1025225988671863</c:v>
                </c:pt>
                <c:pt idx="51389">
                  <c:v>1.1036690726974705</c:v>
                </c:pt>
                <c:pt idx="51390">
                  <c:v>1.1031516846999923</c:v>
                </c:pt>
                <c:pt idx="51391">
                  <c:v>1.1038783749530667</c:v>
                </c:pt>
                <c:pt idx="51392">
                  <c:v>1.104676767935306</c:v>
                </c:pt>
                <c:pt idx="51393">
                  <c:v>1.105378252195274</c:v>
                </c:pt>
                <c:pt idx="51394">
                  <c:v>1.1029692541100686</c:v>
                </c:pt>
                <c:pt idx="51395">
                  <c:v>1.1032369537054636</c:v>
                </c:pt>
                <c:pt idx="51396">
                  <c:v>1.102905898401473</c:v>
                </c:pt>
                <c:pt idx="51397">
                  <c:v>1.1037294977218137</c:v>
                </c:pt>
                <c:pt idx="51398">
                  <c:v>1.1029132359035578</c:v>
                </c:pt>
                <c:pt idx="51399">
                  <c:v>1.1033235905778873</c:v>
                </c:pt>
                <c:pt idx="51400">
                  <c:v>1.1042001945712883</c:v>
                </c:pt>
                <c:pt idx="51401">
                  <c:v>1.1038177328833338</c:v>
                </c:pt>
                <c:pt idx="51402">
                  <c:v>1.1034645701042303</c:v>
                </c:pt>
                <c:pt idx="51403">
                  <c:v>1.1041571654928442</c:v>
                </c:pt>
                <c:pt idx="51404">
                  <c:v>1.1036315869760505</c:v>
                </c:pt>
                <c:pt idx="51405">
                  <c:v>1.1042741098252913</c:v>
                </c:pt>
                <c:pt idx="51406">
                  <c:v>1.1025711021704312</c:v>
                </c:pt>
                <c:pt idx="51407">
                  <c:v>1.1035261283006783</c:v>
                </c:pt>
                <c:pt idx="51408">
                  <c:v>1.1047804123658895</c:v>
                </c:pt>
                <c:pt idx="51409">
                  <c:v>1.1040953006074807</c:v>
                </c:pt>
                <c:pt idx="51410">
                  <c:v>1.1045868884530166</c:v>
                </c:pt>
                <c:pt idx="51411">
                  <c:v>1.1045272479254369</c:v>
                </c:pt>
                <c:pt idx="51412">
                  <c:v>1.1029463002039646</c:v>
                </c:pt>
                <c:pt idx="51413">
                  <c:v>1.1032096889669929</c:v>
                </c:pt>
                <c:pt idx="51414">
                  <c:v>1.1025740925255811</c:v>
                </c:pt>
                <c:pt idx="51415">
                  <c:v>1.1031263449332234</c:v>
                </c:pt>
                <c:pt idx="51416">
                  <c:v>1.1037144925257412</c:v>
                </c:pt>
                <c:pt idx="51417">
                  <c:v>1.1045368509475402</c:v>
                </c:pt>
                <c:pt idx="51418">
                  <c:v>1.1023038486090722</c:v>
                </c:pt>
                <c:pt idx="51419">
                  <c:v>1.1028996651059511</c:v>
                </c:pt>
                <c:pt idx="51420">
                  <c:v>1.1040462163240419</c:v>
                </c:pt>
                <c:pt idx="51421">
                  <c:v>1.1033126382722049</c:v>
                </c:pt>
                <c:pt idx="51422">
                  <c:v>1.1039476165968447</c:v>
                </c:pt>
                <c:pt idx="51423">
                  <c:v>1.1036670907825574</c:v>
                </c:pt>
                <c:pt idx="51424">
                  <c:v>1.1043619566617187</c:v>
                </c:pt>
                <c:pt idx="51425">
                  <c:v>1.1042652181244021</c:v>
                </c:pt>
                <c:pt idx="51426">
                  <c:v>1.1037889314600948</c:v>
                </c:pt>
                <c:pt idx="51427">
                  <c:v>1.1037334891107486</c:v>
                </c:pt>
                <c:pt idx="51428">
                  <c:v>1.1041362539490256</c:v>
                </c:pt>
                <c:pt idx="51429">
                  <c:v>1.1037073992132895</c:v>
                </c:pt>
                <c:pt idx="51430">
                  <c:v>1.1040056470616952</c:v>
                </c:pt>
                <c:pt idx="51431">
                  <c:v>1.102614035640489</c:v>
                </c:pt>
                <c:pt idx="51432">
                  <c:v>1.1035457213398572</c:v>
                </c:pt>
                <c:pt idx="51433">
                  <c:v>1.1038885194381909</c:v>
                </c:pt>
                <c:pt idx="51434">
                  <c:v>1.1038873684547683</c:v>
                </c:pt>
                <c:pt idx="51435">
                  <c:v>1.103326063018768</c:v>
                </c:pt>
                <c:pt idx="51436">
                  <c:v>1.1041250796140418</c:v>
                </c:pt>
                <c:pt idx="51437">
                  <c:v>1.1042079275029315</c:v>
                </c:pt>
                <c:pt idx="51438">
                  <c:v>1.1032931716300343</c:v>
                </c:pt>
                <c:pt idx="51439">
                  <c:v>1.102918587049792</c:v>
                </c:pt>
                <c:pt idx="51440">
                  <c:v>1.1033688932517731</c:v>
                </c:pt>
                <c:pt idx="51441">
                  <c:v>1.105161311326859</c:v>
                </c:pt>
                <c:pt idx="51442">
                  <c:v>1.1029214740872331</c:v>
                </c:pt>
                <c:pt idx="51443">
                  <c:v>1.1045198439452124</c:v>
                </c:pt>
                <c:pt idx="51444">
                  <c:v>1.1033453891714342</c:v>
                </c:pt>
                <c:pt idx="51445">
                  <c:v>1.1035920345038031</c:v>
                </c:pt>
                <c:pt idx="51446">
                  <c:v>1.1031313064055586</c:v>
                </c:pt>
                <c:pt idx="51447">
                  <c:v>1.1032745660197383</c:v>
                </c:pt>
                <c:pt idx="51448">
                  <c:v>1.1043072012305466</c:v>
                </c:pt>
                <c:pt idx="51449">
                  <c:v>1.1029916799373571</c:v>
                </c:pt>
                <c:pt idx="51450">
                  <c:v>1.1030583499915114</c:v>
                </c:pt>
                <c:pt idx="51451">
                  <c:v>1.1043457622291317</c:v>
                </c:pt>
                <c:pt idx="51452">
                  <c:v>1.1023021049666581</c:v>
                </c:pt>
                <c:pt idx="51453">
                  <c:v>1.1021193691183448</c:v>
                </c:pt>
                <c:pt idx="51454">
                  <c:v>1.1030780048071422</c:v>
                </c:pt>
                <c:pt idx="51455">
                  <c:v>1.103360554972376</c:v>
                </c:pt>
                <c:pt idx="51456">
                  <c:v>1.1043992642617071</c:v>
                </c:pt>
                <c:pt idx="51457">
                  <c:v>1.1045350022971201</c:v>
                </c:pt>
                <c:pt idx="51458">
                  <c:v>1.1018632774461328</c:v>
                </c:pt>
                <c:pt idx="51459">
                  <c:v>1.1028453537088352</c:v>
                </c:pt>
                <c:pt idx="51460">
                  <c:v>1.1033457586652882</c:v>
                </c:pt>
                <c:pt idx="51461">
                  <c:v>1.1035179431801556</c:v>
                </c:pt>
                <c:pt idx="51462">
                  <c:v>1.1017330266141501</c:v>
                </c:pt>
                <c:pt idx="51463">
                  <c:v>1.103737935350326</c:v>
                </c:pt>
                <c:pt idx="51464">
                  <c:v>1.1042482792031667</c:v>
                </c:pt>
                <c:pt idx="51465">
                  <c:v>1.1050932110134684</c:v>
                </c:pt>
                <c:pt idx="51466">
                  <c:v>1.1036532576767171</c:v>
                </c:pt>
                <c:pt idx="51467">
                  <c:v>1.10336948386658</c:v>
                </c:pt>
                <c:pt idx="51468">
                  <c:v>1.1035582609090715</c:v>
                </c:pt>
                <c:pt idx="51469">
                  <c:v>1.1035680486257085</c:v>
                </c:pt>
                <c:pt idx="51470">
                  <c:v>1.1036877382457515</c:v>
                </c:pt>
                <c:pt idx="51471">
                  <c:v>1.102928091818514</c:v>
                </c:pt>
                <c:pt idx="51472">
                  <c:v>1.1029319196481504</c:v>
                </c:pt>
                <c:pt idx="51473">
                  <c:v>1.1035070110060883</c:v>
                </c:pt>
                <c:pt idx="51474">
                  <c:v>1.103575193904041</c:v>
                </c:pt>
                <c:pt idx="51475">
                  <c:v>1.1032193589956076</c:v>
                </c:pt>
                <c:pt idx="51476">
                  <c:v>1.103848156066827</c:v>
                </c:pt>
                <c:pt idx="51477">
                  <c:v>1.1035847243406784</c:v>
                </c:pt>
                <c:pt idx="51478">
                  <c:v>1.1027309230278883</c:v>
                </c:pt>
                <c:pt idx="51479">
                  <c:v>1.1042336920416667</c:v>
                </c:pt>
                <c:pt idx="51480">
                  <c:v>1.1030675158415617</c:v>
                </c:pt>
                <c:pt idx="51481">
                  <c:v>1.1040808710630623</c:v>
                </c:pt>
                <c:pt idx="51482">
                  <c:v>1.1031739564498564</c:v>
                </c:pt>
                <c:pt idx="51483">
                  <c:v>1.1024375974675669</c:v>
                </c:pt>
                <c:pt idx="51484">
                  <c:v>1.1029179084382965</c:v>
                </c:pt>
                <c:pt idx="51485">
                  <c:v>1.1033759208228007</c:v>
                </c:pt>
                <c:pt idx="51486">
                  <c:v>1.1042740458624754</c:v>
                </c:pt>
                <c:pt idx="51487">
                  <c:v>1.1033512660458911</c:v>
                </c:pt>
                <c:pt idx="51488">
                  <c:v>1.1040835688178634</c:v>
                </c:pt>
                <c:pt idx="51489">
                  <c:v>1.1037095660152605</c:v>
                </c:pt>
                <c:pt idx="51490">
                  <c:v>1.1041757598018984</c:v>
                </c:pt>
                <c:pt idx="51491">
                  <c:v>1.1034926200521951</c:v>
                </c:pt>
                <c:pt idx="51492">
                  <c:v>1.1032553555332503</c:v>
                </c:pt>
                <c:pt idx="51493">
                  <c:v>1.1036766754639953</c:v>
                </c:pt>
                <c:pt idx="51494">
                  <c:v>1.1033287241074148</c:v>
                </c:pt>
                <c:pt idx="51495">
                  <c:v>1.1024603856090276</c:v>
                </c:pt>
                <c:pt idx="51496">
                  <c:v>1.102179806282727</c:v>
                </c:pt>
                <c:pt idx="51497">
                  <c:v>1.1034467392131291</c:v>
                </c:pt>
                <c:pt idx="51498">
                  <c:v>1.1031646384650056</c:v>
                </c:pt>
                <c:pt idx="51499">
                  <c:v>1.1036981547368401</c:v>
                </c:pt>
                <c:pt idx="51500">
                  <c:v>1.1033002904938871</c:v>
                </c:pt>
                <c:pt idx="51501">
                  <c:v>1.1024413329168075</c:v>
                </c:pt>
                <c:pt idx="51502">
                  <c:v>1.1019909512070305</c:v>
                </c:pt>
                <c:pt idx="51503">
                  <c:v>1.1038122317187375</c:v>
                </c:pt>
                <c:pt idx="51504">
                  <c:v>1.1036938569580392</c:v>
                </c:pt>
                <c:pt idx="51505">
                  <c:v>1.103252162456098</c:v>
                </c:pt>
                <c:pt idx="51506">
                  <c:v>1.1042618817386831</c:v>
                </c:pt>
                <c:pt idx="51507">
                  <c:v>1.1032047626109618</c:v>
                </c:pt>
                <c:pt idx="51508">
                  <c:v>1.1036500884382663</c:v>
                </c:pt>
                <c:pt idx="51509">
                  <c:v>1.1034035748144817</c:v>
                </c:pt>
                <c:pt idx="51510">
                  <c:v>1.1037474974179875</c:v>
                </c:pt>
                <c:pt idx="51511">
                  <c:v>1.1027124143239828</c:v>
                </c:pt>
                <c:pt idx="51512">
                  <c:v>1.1038381822915395</c:v>
                </c:pt>
                <c:pt idx="51513">
                  <c:v>1.1048316336729602</c:v>
                </c:pt>
                <c:pt idx="51514">
                  <c:v>1.1041796750762627</c:v>
                </c:pt>
                <c:pt idx="51515">
                  <c:v>1.1043053854345379</c:v>
                </c:pt>
                <c:pt idx="51516">
                  <c:v>1.1039518553694447</c:v>
                </c:pt>
                <c:pt idx="51517">
                  <c:v>1.1043234654199079</c:v>
                </c:pt>
                <c:pt idx="51518">
                  <c:v>1.1035727403172928</c:v>
                </c:pt>
                <c:pt idx="51519">
                  <c:v>1.1044480819170586</c:v>
                </c:pt>
                <c:pt idx="51520">
                  <c:v>1.1029708107126284</c:v>
                </c:pt>
                <c:pt idx="51521">
                  <c:v>1.1038757539240682</c:v>
                </c:pt>
                <c:pt idx="51522">
                  <c:v>1.1044297868032733</c:v>
                </c:pt>
                <c:pt idx="51523">
                  <c:v>1.1037409097472728</c:v>
                </c:pt>
                <c:pt idx="51524">
                  <c:v>1.1038847100380653</c:v>
                </c:pt>
                <c:pt idx="51525">
                  <c:v>1.1036316045410268</c:v>
                </c:pt>
                <c:pt idx="51526">
                  <c:v>1.1040562466931205</c:v>
                </c:pt>
                <c:pt idx="51527">
                  <c:v>1.1033492075540234</c:v>
                </c:pt>
                <c:pt idx="51528">
                  <c:v>1.102821015808209</c:v>
                </c:pt>
                <c:pt idx="51529">
                  <c:v>1.1037528200151305</c:v>
                </c:pt>
                <c:pt idx="51530">
                  <c:v>1.1035766191394247</c:v>
                </c:pt>
                <c:pt idx="51531">
                  <c:v>1.1035727403172926</c:v>
                </c:pt>
                <c:pt idx="51532">
                  <c:v>1.1044381177556415</c:v>
                </c:pt>
                <c:pt idx="51533">
                  <c:v>1.1030585866710805</c:v>
                </c:pt>
                <c:pt idx="51534">
                  <c:v>1.1044846658112426</c:v>
                </c:pt>
                <c:pt idx="51535">
                  <c:v>1.1030143186998127</c:v>
                </c:pt>
                <c:pt idx="51536">
                  <c:v>1.1042164319119923</c:v>
                </c:pt>
                <c:pt idx="51537">
                  <c:v>1.1036783262331264</c:v>
                </c:pt>
                <c:pt idx="51538">
                  <c:v>1.1044645744561243</c:v>
                </c:pt>
                <c:pt idx="51539">
                  <c:v>1.1044836159947413</c:v>
                </c:pt>
                <c:pt idx="51540">
                  <c:v>1.1031716050820115</c:v>
                </c:pt>
                <c:pt idx="51541">
                  <c:v>1.1045713098088092</c:v>
                </c:pt>
                <c:pt idx="51542">
                  <c:v>1.1036607050321992</c:v>
                </c:pt>
                <c:pt idx="51543">
                  <c:v>1.104131108670211</c:v>
                </c:pt>
                <c:pt idx="51544">
                  <c:v>1.103405625114172</c:v>
                </c:pt>
                <c:pt idx="51545">
                  <c:v>1.105356504826565</c:v>
                </c:pt>
                <c:pt idx="51546">
                  <c:v>1.1043263045747176</c:v>
                </c:pt>
                <c:pt idx="51547">
                  <c:v>1.1032111144593568</c:v>
                </c:pt>
                <c:pt idx="51548">
                  <c:v>1.1046493665535024</c:v>
                </c:pt>
                <c:pt idx="51549">
                  <c:v>1.1028720704496773</c:v>
                </c:pt>
                <c:pt idx="51550">
                  <c:v>1.1032397065031281</c:v>
                </c:pt>
                <c:pt idx="51551">
                  <c:v>1.1036935142556021</c:v>
                </c:pt>
                <c:pt idx="51552">
                  <c:v>1.1034531951623787</c:v>
                </c:pt>
                <c:pt idx="51553">
                  <c:v>1.1035885220573693</c:v>
                </c:pt>
                <c:pt idx="51554">
                  <c:v>1.1027591829212748</c:v>
                </c:pt>
                <c:pt idx="51555">
                  <c:v>1.1023099136715349</c:v>
                </c:pt>
                <c:pt idx="51556">
                  <c:v>1.1033300698047255</c:v>
                </c:pt>
                <c:pt idx="51557">
                  <c:v>1.1040866843797379</c:v>
                </c:pt>
                <c:pt idx="51558">
                  <c:v>1.103504775294895</c:v>
                </c:pt>
                <c:pt idx="51559">
                  <c:v>1.1034670477299366</c:v>
                </c:pt>
                <c:pt idx="51560">
                  <c:v>1.1033171598900413</c:v>
                </c:pt>
                <c:pt idx="51561">
                  <c:v>1.1039930681796803</c:v>
                </c:pt>
                <c:pt idx="51562">
                  <c:v>1.1051638804836017</c:v>
                </c:pt>
                <c:pt idx="51563">
                  <c:v>1.1038968849926589</c:v>
                </c:pt>
                <c:pt idx="51564">
                  <c:v>1.103390489485137</c:v>
                </c:pt>
                <c:pt idx="51565">
                  <c:v>1.1039935246187529</c:v>
                </c:pt>
                <c:pt idx="51566">
                  <c:v>1.1043981185190583</c:v>
                </c:pt>
                <c:pt idx="51567">
                  <c:v>1.1034541094420836</c:v>
                </c:pt>
                <c:pt idx="51568">
                  <c:v>1.104436153399545</c:v>
                </c:pt>
                <c:pt idx="51569">
                  <c:v>1.104075437430013</c:v>
                </c:pt>
                <c:pt idx="51570">
                  <c:v>1.103395986576726</c:v>
                </c:pt>
                <c:pt idx="51571">
                  <c:v>1.1041294872064249</c:v>
                </c:pt>
                <c:pt idx="51572">
                  <c:v>1.1048619941237747</c:v>
                </c:pt>
                <c:pt idx="51573">
                  <c:v>1.1037754075839648</c:v>
                </c:pt>
                <c:pt idx="51574">
                  <c:v>1.1032383085560264</c:v>
                </c:pt>
                <c:pt idx="51575">
                  <c:v>1.1032957347819086</c:v>
                </c:pt>
                <c:pt idx="51576">
                  <c:v>1.1028583171861084</c:v>
                </c:pt>
                <c:pt idx="51577">
                  <c:v>1.1045936957475206</c:v>
                </c:pt>
                <c:pt idx="51578">
                  <c:v>1.1035544630435552</c:v>
                </c:pt>
                <c:pt idx="51579">
                  <c:v>1.1038469322960123</c:v>
                </c:pt>
                <c:pt idx="51580">
                  <c:v>1.1034865299360825</c:v>
                </c:pt>
                <c:pt idx="51581">
                  <c:v>1.1047280865793909</c:v>
                </c:pt>
                <c:pt idx="51582">
                  <c:v>1.1029955011998778</c:v>
                </c:pt>
                <c:pt idx="51583">
                  <c:v>1.1041974369625205</c:v>
                </c:pt>
                <c:pt idx="51584">
                  <c:v>1.1032980606128135</c:v>
                </c:pt>
                <c:pt idx="51585">
                  <c:v>1.1049765430183154</c:v>
                </c:pt>
                <c:pt idx="51586">
                  <c:v>1.1023001085645416</c:v>
                </c:pt>
                <c:pt idx="51587">
                  <c:v>1.1051479606852379</c:v>
                </c:pt>
                <c:pt idx="51588">
                  <c:v>1.1029629605800395</c:v>
                </c:pt>
                <c:pt idx="51589">
                  <c:v>1.1031252037228469</c:v>
                </c:pt>
                <c:pt idx="51590">
                  <c:v>1.1024588977249927</c:v>
                </c:pt>
                <c:pt idx="51591">
                  <c:v>1.1032019908484536</c:v>
                </c:pt>
                <c:pt idx="51592">
                  <c:v>1.1025626437190335</c:v>
                </c:pt>
                <c:pt idx="51593">
                  <c:v>1.1031504881993708</c:v>
                </c:pt>
                <c:pt idx="51594">
                  <c:v>1.1037701375412072</c:v>
                </c:pt>
                <c:pt idx="51595">
                  <c:v>1.1031073740754505</c:v>
                </c:pt>
                <c:pt idx="51596">
                  <c:v>1.104015017012784</c:v>
                </c:pt>
                <c:pt idx="51597">
                  <c:v>1.1034770204148756</c:v>
                </c:pt>
                <c:pt idx="51598">
                  <c:v>1.1046584125284207</c:v>
                </c:pt>
                <c:pt idx="51599">
                  <c:v>1.1024032016719694</c:v>
                </c:pt>
                <c:pt idx="51600">
                  <c:v>1.1038863485979544</c:v>
                </c:pt>
                <c:pt idx="51601">
                  <c:v>1.1026429098892261</c:v>
                </c:pt>
                <c:pt idx="51602">
                  <c:v>1.103644342650371</c:v>
                </c:pt>
                <c:pt idx="51603">
                  <c:v>1.1034869600220336</c:v>
                </c:pt>
                <c:pt idx="51604">
                  <c:v>1.1035732426587292</c:v>
                </c:pt>
                <c:pt idx="51605">
                  <c:v>1.1027801303568736</c:v>
                </c:pt>
                <c:pt idx="51606">
                  <c:v>1.1041451012532175</c:v>
                </c:pt>
                <c:pt idx="51607">
                  <c:v>1.1028661168673637</c:v>
                </c:pt>
                <c:pt idx="51608">
                  <c:v>1.1041350848956972</c:v>
                </c:pt>
                <c:pt idx="51609">
                  <c:v>1.1032034890783329</c:v>
                </c:pt>
                <c:pt idx="51610">
                  <c:v>1.1033940848438188</c:v>
                </c:pt>
                <c:pt idx="51611">
                  <c:v>1.1035443138762984</c:v>
                </c:pt>
                <c:pt idx="51612">
                  <c:v>1.1037134896795526</c:v>
                </c:pt>
                <c:pt idx="51613">
                  <c:v>1.1035042460915887</c:v>
                </c:pt>
                <c:pt idx="51614">
                  <c:v>1.1029957458687631</c:v>
                </c:pt>
                <c:pt idx="51615">
                  <c:v>1.1049601589909772</c:v>
                </c:pt>
                <c:pt idx="51616">
                  <c:v>1.1036268561234097</c:v>
                </c:pt>
                <c:pt idx="51617">
                  <c:v>1.1042406133104974</c:v>
                </c:pt>
                <c:pt idx="51618">
                  <c:v>1.1049486373545956</c:v>
                </c:pt>
                <c:pt idx="51619">
                  <c:v>1.1041899818133383</c:v>
                </c:pt>
                <c:pt idx="51620">
                  <c:v>1.1035047928363615</c:v>
                </c:pt>
                <c:pt idx="51621">
                  <c:v>1.1034620445112753</c:v>
                </c:pt>
                <c:pt idx="51622">
                  <c:v>1.1024529039826809</c:v>
                </c:pt>
                <c:pt idx="51623">
                  <c:v>1.1043127727199997</c:v>
                </c:pt>
                <c:pt idx="51624">
                  <c:v>1.1031536904237371</c:v>
                </c:pt>
                <c:pt idx="51625">
                  <c:v>1.1043086049186706</c:v>
                </c:pt>
                <c:pt idx="51626">
                  <c:v>1.1047433514985914</c:v>
                </c:pt>
                <c:pt idx="51627">
                  <c:v>1.1033944656328187</c:v>
                </c:pt>
                <c:pt idx="51628">
                  <c:v>1.1044743229492355</c:v>
                </c:pt>
                <c:pt idx="51629">
                  <c:v>1.1044715295427014</c:v>
                </c:pt>
                <c:pt idx="51630">
                  <c:v>1.1036682704812544</c:v>
                </c:pt>
                <c:pt idx="51631">
                  <c:v>1.1039873729037286</c:v>
                </c:pt>
                <c:pt idx="51632">
                  <c:v>1.1041570748860683</c:v>
                </c:pt>
                <c:pt idx="51633">
                  <c:v>1.1029663335541282</c:v>
                </c:pt>
                <c:pt idx="51634">
                  <c:v>1.1042460362897732</c:v>
                </c:pt>
                <c:pt idx="51635">
                  <c:v>1.1034571730419585</c:v>
                </c:pt>
                <c:pt idx="51636">
                  <c:v>1.1029744150388259</c:v>
                </c:pt>
                <c:pt idx="51637">
                  <c:v>1.1043623764588337</c:v>
                </c:pt>
                <c:pt idx="51638">
                  <c:v>1.1030672517437246</c:v>
                </c:pt>
                <c:pt idx="51639">
                  <c:v>1.1046559531539535</c:v>
                </c:pt>
                <c:pt idx="51640">
                  <c:v>1.1029646265190935</c:v>
                </c:pt>
                <c:pt idx="51641">
                  <c:v>1.1038581047581835</c:v>
                </c:pt>
                <c:pt idx="51642">
                  <c:v>1.1029534585484109</c:v>
                </c:pt>
                <c:pt idx="51643">
                  <c:v>1.1041680435981411</c:v>
                </c:pt>
                <c:pt idx="51644">
                  <c:v>1.1030897207367796</c:v>
                </c:pt>
                <c:pt idx="51645">
                  <c:v>1.1039285797791356</c:v>
                </c:pt>
                <c:pt idx="51646">
                  <c:v>1.1043033067008252</c:v>
                </c:pt>
                <c:pt idx="51647">
                  <c:v>1.1048406717406705</c:v>
                </c:pt>
                <c:pt idx="51648">
                  <c:v>1.1025509076638991</c:v>
                </c:pt>
                <c:pt idx="51649">
                  <c:v>1.1043993298892569</c:v>
                </c:pt>
                <c:pt idx="51650">
                  <c:v>1.1035776566854438</c:v>
                </c:pt>
                <c:pt idx="51651">
                  <c:v>1.10312434995484</c:v>
                </c:pt>
                <c:pt idx="51652">
                  <c:v>1.104498187473073</c:v>
                </c:pt>
                <c:pt idx="51653">
                  <c:v>1.1028431777992063</c:v>
                </c:pt>
                <c:pt idx="51654">
                  <c:v>1.1051809730426012</c:v>
                </c:pt>
                <c:pt idx="51655">
                  <c:v>1.1037367860903913</c:v>
                </c:pt>
                <c:pt idx="51656">
                  <c:v>1.1028441562838569</c:v>
                </c:pt>
                <c:pt idx="51657">
                  <c:v>1.1026311601686163</c:v>
                </c:pt>
                <c:pt idx="51658">
                  <c:v>1.1048110414297783</c:v>
                </c:pt>
                <c:pt idx="51659">
                  <c:v>1.102998811491591</c:v>
                </c:pt>
                <c:pt idx="51660">
                  <c:v>1.104539339786337</c:v>
                </c:pt>
                <c:pt idx="51661">
                  <c:v>1.1030561873196354</c:v>
                </c:pt>
                <c:pt idx="51662">
                  <c:v>1.1031243913220949</c:v>
                </c:pt>
                <c:pt idx="51663">
                  <c:v>1.1029579674563577</c:v>
                </c:pt>
                <c:pt idx="51664">
                  <c:v>1.1038656850118951</c:v>
                </c:pt>
                <c:pt idx="51665">
                  <c:v>1.1036753576185552</c:v>
                </c:pt>
                <c:pt idx="51666">
                  <c:v>1.1046095265096567</c:v>
                </c:pt>
                <c:pt idx="51667">
                  <c:v>1.1041026437082753</c:v>
                </c:pt>
                <c:pt idx="51668">
                  <c:v>1.1042247994714975</c:v>
                </c:pt>
                <c:pt idx="51669">
                  <c:v>1.1031140605434266</c:v>
                </c:pt>
                <c:pt idx="51670">
                  <c:v>1.103074178745906</c:v>
                </c:pt>
                <c:pt idx="51671">
                  <c:v>1.1041453150094109</c:v>
                </c:pt>
                <c:pt idx="51672">
                  <c:v>1.1039243479106737</c:v>
                </c:pt>
                <c:pt idx="51673">
                  <c:v>1.104563502661895</c:v>
                </c:pt>
                <c:pt idx="51674">
                  <c:v>1.1034621565135625</c:v>
                </c:pt>
                <c:pt idx="51675">
                  <c:v>1.1030334851162678</c:v>
                </c:pt>
                <c:pt idx="51676">
                  <c:v>1.1051092423185234</c:v>
                </c:pt>
                <c:pt idx="51677">
                  <c:v>1.1036273240313901</c:v>
                </c:pt>
                <c:pt idx="51678">
                  <c:v>1.1038714353933816</c:v>
                </c:pt>
                <c:pt idx="51679">
                  <c:v>1.1039973384295922</c:v>
                </c:pt>
                <c:pt idx="51680">
                  <c:v>1.1017669071644325</c:v>
                </c:pt>
                <c:pt idx="51681">
                  <c:v>1.1026193913076765</c:v>
                </c:pt>
                <c:pt idx="51682">
                  <c:v>1.1036581873951865</c:v>
                </c:pt>
                <c:pt idx="51683">
                  <c:v>1.1036997830834954</c:v>
                </c:pt>
                <c:pt idx="51684">
                  <c:v>1.1049742065809367</c:v>
                </c:pt>
                <c:pt idx="51685">
                  <c:v>1.1040736057434888</c:v>
                </c:pt>
                <c:pt idx="51686">
                  <c:v>1.1032910701198759</c:v>
                </c:pt>
                <c:pt idx="51687">
                  <c:v>1.1038937405633513</c:v>
                </c:pt>
                <c:pt idx="51688">
                  <c:v>1.1040378936090136</c:v>
                </c:pt>
                <c:pt idx="51689">
                  <c:v>1.1029638865266489</c:v>
                </c:pt>
                <c:pt idx="51690">
                  <c:v>1.1044334987056492</c:v>
                </c:pt>
                <c:pt idx="51691">
                  <c:v>1.1034726924169533</c:v>
                </c:pt>
                <c:pt idx="51692">
                  <c:v>1.1038477147124783</c:v>
                </c:pt>
                <c:pt idx="51693">
                  <c:v>1.1035051420611963</c:v>
                </c:pt>
                <c:pt idx="51694">
                  <c:v>1.1036905371532844</c:v>
                </c:pt>
                <c:pt idx="51695">
                  <c:v>1.1036179458405579</c:v>
                </c:pt>
                <c:pt idx="51696">
                  <c:v>1.1033582844597747</c:v>
                </c:pt>
                <c:pt idx="51697">
                  <c:v>1.1037154882166291</c:v>
                </c:pt>
                <c:pt idx="51698">
                  <c:v>1.1042401758273332</c:v>
                </c:pt>
                <c:pt idx="51699">
                  <c:v>1.1047054137741976</c:v>
                </c:pt>
                <c:pt idx="51700">
                  <c:v>1.1054780443534469</c:v>
                </c:pt>
                <c:pt idx="51701">
                  <c:v>1.1028669952991608</c:v>
                </c:pt>
                <c:pt idx="51702">
                  <c:v>1.1033742091763405</c:v>
                </c:pt>
                <c:pt idx="51703">
                  <c:v>1.1037585591201851</c:v>
                </c:pt>
                <c:pt idx="51704">
                  <c:v>1.1033163959228867</c:v>
                </c:pt>
                <c:pt idx="51705">
                  <c:v>1.1026624498279092</c:v>
                </c:pt>
                <c:pt idx="51706">
                  <c:v>1.1039284364711006</c:v>
                </c:pt>
                <c:pt idx="51707">
                  <c:v>1.1038334995868089</c:v>
                </c:pt>
                <c:pt idx="51708">
                  <c:v>1.1031041340016889</c:v>
                </c:pt>
                <c:pt idx="51709">
                  <c:v>1.1035166282749858</c:v>
                </c:pt>
                <c:pt idx="51710">
                  <c:v>1.1038336373912643</c:v>
                </c:pt>
                <c:pt idx="51711">
                  <c:v>1.102791934494276</c:v>
                </c:pt>
                <c:pt idx="51712">
                  <c:v>1.1028951923212043</c:v>
                </c:pt>
                <c:pt idx="51713">
                  <c:v>1.103183589481779</c:v>
                </c:pt>
                <c:pt idx="51714">
                  <c:v>1.1045952936607792</c:v>
                </c:pt>
                <c:pt idx="51715">
                  <c:v>1.1037189215447649</c:v>
                </c:pt>
                <c:pt idx="51716">
                  <c:v>1.1033344158076011</c:v>
                </c:pt>
                <c:pt idx="51717">
                  <c:v>1.1032252883778586</c:v>
                </c:pt>
                <c:pt idx="51718">
                  <c:v>1.1037639929641192</c:v>
                </c:pt>
                <c:pt idx="51719">
                  <c:v>1.1031884753836518</c:v>
                </c:pt>
                <c:pt idx="51720">
                  <c:v>1.1031079110956949</c:v>
                </c:pt>
                <c:pt idx="51721">
                  <c:v>1.1035478417908253</c:v>
                </c:pt>
                <c:pt idx="51722">
                  <c:v>1.1034617379500684</c:v>
                </c:pt>
                <c:pt idx="51723">
                  <c:v>1.1037966842801157</c:v>
                </c:pt>
                <c:pt idx="51724">
                  <c:v>1.1028585040334042</c:v>
                </c:pt>
                <c:pt idx="51725">
                  <c:v>1.1038598805787296</c:v>
                </c:pt>
                <c:pt idx="51726">
                  <c:v>1.1039923722713896</c:v>
                </c:pt>
                <c:pt idx="51727">
                  <c:v>1.1040886107718535</c:v>
                </c:pt>
                <c:pt idx="51728">
                  <c:v>1.1038201073957885</c:v>
                </c:pt>
                <c:pt idx="51729">
                  <c:v>1.1040720845783532</c:v>
                </c:pt>
                <c:pt idx="51730">
                  <c:v>1.1042072124900952</c:v>
                </c:pt>
                <c:pt idx="51731">
                  <c:v>1.1035228914511583</c:v>
                </c:pt>
                <c:pt idx="51732">
                  <c:v>1.1042092518645983</c:v>
                </c:pt>
                <c:pt idx="51733">
                  <c:v>1.1025724113948503</c:v>
                </c:pt>
                <c:pt idx="51734">
                  <c:v>1.1039973384295922</c:v>
                </c:pt>
                <c:pt idx="51735">
                  <c:v>1.1041390019947364</c:v>
                </c:pt>
                <c:pt idx="51736">
                  <c:v>1.102737513531304</c:v>
                </c:pt>
                <c:pt idx="51737">
                  <c:v>1.1039644292618123</c:v>
                </c:pt>
                <c:pt idx="51738">
                  <c:v>1.1036570305265843</c:v>
                </c:pt>
                <c:pt idx="51739">
                  <c:v>1.1048106576655348</c:v>
                </c:pt>
                <c:pt idx="51740">
                  <c:v>1.1031656464328909</c:v>
                </c:pt>
                <c:pt idx="51741">
                  <c:v>1.1035647831932045</c:v>
                </c:pt>
                <c:pt idx="51742">
                  <c:v>1.1026063287362342</c:v>
                </c:pt>
                <c:pt idx="51743">
                  <c:v>1.1038206217908237</c:v>
                </c:pt>
                <c:pt idx="51744">
                  <c:v>1.1033804544708448</c:v>
                </c:pt>
                <c:pt idx="51745">
                  <c:v>1.1029639120055765</c:v>
                </c:pt>
                <c:pt idx="51746">
                  <c:v>1.103337069166229</c:v>
                </c:pt>
                <c:pt idx="51747">
                  <c:v>1.104216363564293</c:v>
                </c:pt>
                <c:pt idx="51748">
                  <c:v>1.1049111079456813</c:v>
                </c:pt>
                <c:pt idx="51749">
                  <c:v>1.1026369881098912</c:v>
                </c:pt>
                <c:pt idx="51750">
                  <c:v>1.1037649991088803</c:v>
                </c:pt>
                <c:pt idx="51751">
                  <c:v>1.1040512954173936</c:v>
                </c:pt>
                <c:pt idx="51752">
                  <c:v>1.1033541008067898</c:v>
                </c:pt>
                <c:pt idx="51753">
                  <c:v>1.103737780002257</c:v>
                </c:pt>
                <c:pt idx="51754">
                  <c:v>1.103194299990822</c:v>
                </c:pt>
                <c:pt idx="51755">
                  <c:v>1.1039803557744574</c:v>
                </c:pt>
                <c:pt idx="51756">
                  <c:v>1.1035554298508423</c:v>
                </c:pt>
                <c:pt idx="51757">
                  <c:v>1.1046361737271175</c:v>
                </c:pt>
                <c:pt idx="51758">
                  <c:v>1.1034075190602115</c:v>
                </c:pt>
                <c:pt idx="51759">
                  <c:v>1.1037759093236794</c:v>
                </c:pt>
                <c:pt idx="51760">
                  <c:v>1.1030130100747582</c:v>
                </c:pt>
                <c:pt idx="51761">
                  <c:v>1.104030797293212</c:v>
                </c:pt>
                <c:pt idx="51762">
                  <c:v>1.1031073740754507</c:v>
                </c:pt>
                <c:pt idx="51763">
                  <c:v>1.1032864589528104</c:v>
                </c:pt>
                <c:pt idx="51764">
                  <c:v>1.1037641433777106</c:v>
                </c:pt>
                <c:pt idx="51765">
                  <c:v>1.1038529774702064</c:v>
                </c:pt>
                <c:pt idx="51766">
                  <c:v>1.1025266579165856</c:v>
                </c:pt>
                <c:pt idx="51767">
                  <c:v>1.1045681439895945</c:v>
                </c:pt>
                <c:pt idx="51768">
                  <c:v>1.1037393979134529</c:v>
                </c:pt>
                <c:pt idx="51769">
                  <c:v>1.1034878008842313</c:v>
                </c:pt>
                <c:pt idx="51770">
                  <c:v>1.1041536723240408</c:v>
                </c:pt>
                <c:pt idx="51771">
                  <c:v>1.1039967766072232</c:v>
                </c:pt>
                <c:pt idx="51772">
                  <c:v>1.1020759643822489</c:v>
                </c:pt>
                <c:pt idx="51773">
                  <c:v>1.1049205173281889</c:v>
                </c:pt>
                <c:pt idx="51774">
                  <c:v>1.1023859461799927</c:v>
                </c:pt>
                <c:pt idx="51775">
                  <c:v>1.1033090397378813</c:v>
                </c:pt>
                <c:pt idx="51776">
                  <c:v>1.1033624513699427</c:v>
                </c:pt>
                <c:pt idx="51777">
                  <c:v>1.1029961195480054</c:v>
                </c:pt>
                <c:pt idx="51778">
                  <c:v>1.1028285659313337</c:v>
                </c:pt>
                <c:pt idx="51779">
                  <c:v>1.1040425119102995</c:v>
                </c:pt>
                <c:pt idx="51780">
                  <c:v>1.1042969062999686</c:v>
                </c:pt>
                <c:pt idx="51781">
                  <c:v>1.1036273711617421</c:v>
                </c:pt>
                <c:pt idx="51782">
                  <c:v>1.103902459185502</c:v>
                </c:pt>
                <c:pt idx="51783">
                  <c:v>1.1038559565534423</c:v>
                </c:pt>
                <c:pt idx="51784">
                  <c:v>1.1023385626733784</c:v>
                </c:pt>
                <c:pt idx="51785">
                  <c:v>1.1042168062099591</c:v>
                </c:pt>
                <c:pt idx="51786">
                  <c:v>1.1039629674352767</c:v>
                </c:pt>
                <c:pt idx="51787">
                  <c:v>1.1035046417234282</c:v>
                </c:pt>
                <c:pt idx="51788">
                  <c:v>1.1036831417117665</c:v>
                </c:pt>
                <c:pt idx="51789">
                  <c:v>1.1042042078141345</c:v>
                </c:pt>
                <c:pt idx="51790">
                  <c:v>1.1036132955777975</c:v>
                </c:pt>
                <c:pt idx="51791">
                  <c:v>1.1033935222274351</c:v>
                </c:pt>
                <c:pt idx="51792">
                  <c:v>1.1022986797462004</c:v>
                </c:pt>
                <c:pt idx="51793">
                  <c:v>1.1041582880308187</c:v>
                </c:pt>
                <c:pt idx="51794">
                  <c:v>1.1040306846835066</c:v>
                </c:pt>
                <c:pt idx="51795">
                  <c:v>1.1033923665615941</c:v>
                </c:pt>
                <c:pt idx="51796">
                  <c:v>1.1022768146542001</c:v>
                </c:pt>
                <c:pt idx="51797">
                  <c:v>1.1043201630211814</c:v>
                </c:pt>
                <c:pt idx="51798">
                  <c:v>1.1036230589243536</c:v>
                </c:pt>
                <c:pt idx="51799">
                  <c:v>1.102412016075931</c:v>
                </c:pt>
                <c:pt idx="51800">
                  <c:v>1.1038972563973419</c:v>
                </c:pt>
                <c:pt idx="51801">
                  <c:v>1.1031602731351471</c:v>
                </c:pt>
                <c:pt idx="51802">
                  <c:v>1.1039261337833899</c:v>
                </c:pt>
                <c:pt idx="51803">
                  <c:v>1.1030107875418702</c:v>
                </c:pt>
                <c:pt idx="51804">
                  <c:v>1.1038472555317327</c:v>
                </c:pt>
                <c:pt idx="51805">
                  <c:v>1.1023882029065661</c:v>
                </c:pt>
                <c:pt idx="51806">
                  <c:v>1.1029823689162874</c:v>
                </c:pt>
                <c:pt idx="51807">
                  <c:v>1.1037634936876988</c:v>
                </c:pt>
                <c:pt idx="51808">
                  <c:v>1.1042628237394041</c:v>
                </c:pt>
                <c:pt idx="51809">
                  <c:v>1.1028581585796813</c:v>
                </c:pt>
                <c:pt idx="51810">
                  <c:v>1.1047464151451167</c:v>
                </c:pt>
                <c:pt idx="51811">
                  <c:v>1.1041381341916916</c:v>
                </c:pt>
                <c:pt idx="51812">
                  <c:v>1.1044466068801941</c:v>
                </c:pt>
                <c:pt idx="51813">
                  <c:v>1.1034583181776059</c:v>
                </c:pt>
                <c:pt idx="51814">
                  <c:v>1.1035928961910548</c:v>
                </c:pt>
                <c:pt idx="51815">
                  <c:v>1.1038895009759215</c:v>
                </c:pt>
                <c:pt idx="51816">
                  <c:v>1.1047577584342745</c:v>
                </c:pt>
                <c:pt idx="51817">
                  <c:v>1.1040497693105058</c:v>
                </c:pt>
                <c:pt idx="51818">
                  <c:v>1.1035608152259451</c:v>
                </c:pt>
                <c:pt idx="51819">
                  <c:v>1.1051429551190746</c:v>
                </c:pt>
                <c:pt idx="51820">
                  <c:v>1.1029236630517032</c:v>
                </c:pt>
                <c:pt idx="51821">
                  <c:v>1.1029105898883536</c:v>
                </c:pt>
                <c:pt idx="51822">
                  <c:v>1.1034205979085092</c:v>
                </c:pt>
                <c:pt idx="51823">
                  <c:v>1.1041348160916309</c:v>
                </c:pt>
                <c:pt idx="51824">
                  <c:v>1.10370029093941</c:v>
                </c:pt>
                <c:pt idx="51825">
                  <c:v>1.1032035378262208</c:v>
                </c:pt>
                <c:pt idx="51826">
                  <c:v>1.1030067538443324</c:v>
                </c:pt>
                <c:pt idx="51827">
                  <c:v>1.1038983922084338</c:v>
                </c:pt>
                <c:pt idx="51828">
                  <c:v>1.1037695970475125</c:v>
                </c:pt>
                <c:pt idx="51829">
                  <c:v>1.1039181844334973</c:v>
                </c:pt>
                <c:pt idx="51830">
                  <c:v>1.1033353568358948</c:v>
                </c:pt>
                <c:pt idx="51831">
                  <c:v>1.1042843401878824</c:v>
                </c:pt>
                <c:pt idx="51832">
                  <c:v>1.1032719424255737</c:v>
                </c:pt>
                <c:pt idx="51833">
                  <c:v>1.1039484658104286</c:v>
                </c:pt>
                <c:pt idx="51834">
                  <c:v>1.1038708129479848</c:v>
                </c:pt>
                <c:pt idx="51835">
                  <c:v>1.1027367532273482</c:v>
                </c:pt>
                <c:pt idx="51836">
                  <c:v>1.1039549345169302</c:v>
                </c:pt>
                <c:pt idx="51837">
                  <c:v>1.1030630048344869</c:v>
                </c:pt>
                <c:pt idx="51838">
                  <c:v>1.1034495901839292</c:v>
                </c:pt>
                <c:pt idx="51839">
                  <c:v>1.1047862331088953</c:v>
                </c:pt>
                <c:pt idx="51840">
                  <c:v>1.1038017808618339</c:v>
                </c:pt>
                <c:pt idx="51841">
                  <c:v>1.1029892332332103</c:v>
                </c:pt>
                <c:pt idx="51842">
                  <c:v>1.1043026987822773</c:v>
                </c:pt>
                <c:pt idx="51843">
                  <c:v>1.1047029432837803</c:v>
                </c:pt>
                <c:pt idx="51844">
                  <c:v>1.1045896898732697</c:v>
                </c:pt>
                <c:pt idx="51845">
                  <c:v>1.1040742099491982</c:v>
                </c:pt>
                <c:pt idx="51846">
                  <c:v>1.1036704203336936</c:v>
                </c:pt>
                <c:pt idx="51847">
                  <c:v>1.1032861696089613</c:v>
                </c:pt>
                <c:pt idx="51848">
                  <c:v>1.1049526441045854</c:v>
                </c:pt>
                <c:pt idx="51849">
                  <c:v>1.1035886911343942</c:v>
                </c:pt>
                <c:pt idx="51850">
                  <c:v>1.1036026140407722</c:v>
                </c:pt>
                <c:pt idx="51851">
                  <c:v>1.1021608585284395</c:v>
                </c:pt>
                <c:pt idx="51852">
                  <c:v>1.1040059028509444</c:v>
                </c:pt>
                <c:pt idx="51853">
                  <c:v>1.1038035581684111</c:v>
                </c:pt>
                <c:pt idx="51854">
                  <c:v>1.1032638240720252</c:v>
                </c:pt>
                <c:pt idx="51855">
                  <c:v>1.1033634009641939</c:v>
                </c:pt>
                <c:pt idx="51856">
                  <c:v>1.1044032231969894</c:v>
                </c:pt>
                <c:pt idx="51857">
                  <c:v>1.1038390293129605</c:v>
                </c:pt>
                <c:pt idx="51858">
                  <c:v>1.1037686157582798</c:v>
                </c:pt>
                <c:pt idx="51859">
                  <c:v>1.1033787274815148</c:v>
                </c:pt>
                <c:pt idx="51860">
                  <c:v>1.1029859389478964</c:v>
                </c:pt>
                <c:pt idx="51861">
                  <c:v>1.1035232557371444</c:v>
                </c:pt>
                <c:pt idx="51862">
                  <c:v>1.1037658093226232</c:v>
                </c:pt>
                <c:pt idx="51863">
                  <c:v>1.103233623065436</c:v>
                </c:pt>
                <c:pt idx="51864">
                  <c:v>1.1033787274815148</c:v>
                </c:pt>
                <c:pt idx="51865">
                  <c:v>1.1029658658084471</c:v>
                </c:pt>
                <c:pt idx="51866">
                  <c:v>1.1045054771340896</c:v>
                </c:pt>
                <c:pt idx="51867">
                  <c:v>1.1044889016538864</c:v>
                </c:pt>
                <c:pt idx="51868">
                  <c:v>1.10390767480453</c:v>
                </c:pt>
                <c:pt idx="51869">
                  <c:v>1.1034188598607801</c:v>
                </c:pt>
                <c:pt idx="51870">
                  <c:v>1.1041371945499514</c:v>
                </c:pt>
                <c:pt idx="51871">
                  <c:v>1.1032933183315192</c:v>
                </c:pt>
                <c:pt idx="51872">
                  <c:v>1.1037093551206185</c:v>
                </c:pt>
                <c:pt idx="51873">
                  <c:v>1.1029423298072849</c:v>
                </c:pt>
                <c:pt idx="51874">
                  <c:v>1.1029880945950272</c:v>
                </c:pt>
                <c:pt idx="51875">
                  <c:v>1.1034565239140184</c:v>
                </c:pt>
                <c:pt idx="51876">
                  <c:v>1.1038128248099095</c:v>
                </c:pt>
                <c:pt idx="51877">
                  <c:v>1.1033694747062039</c:v>
                </c:pt>
                <c:pt idx="51878">
                  <c:v>1.1036096848948094</c:v>
                </c:pt>
                <c:pt idx="51879">
                  <c:v>1.1031259982519641</c:v>
                </c:pt>
                <c:pt idx="51880">
                  <c:v>1.102494040030753</c:v>
                </c:pt>
                <c:pt idx="51881">
                  <c:v>1.1044796681426052</c:v>
                </c:pt>
                <c:pt idx="51882">
                  <c:v>1.1028272599481976</c:v>
                </c:pt>
                <c:pt idx="51883">
                  <c:v>1.1041002659330861</c:v>
                </c:pt>
                <c:pt idx="51884">
                  <c:v>1.1038364632504341</c:v>
                </c:pt>
                <c:pt idx="51885">
                  <c:v>1.103481778605564</c:v>
                </c:pt>
                <c:pt idx="51886">
                  <c:v>1.1036823028144662</c:v>
                </c:pt>
                <c:pt idx="51887">
                  <c:v>1.1032745835108133</c:v>
                </c:pt>
                <c:pt idx="51888">
                  <c:v>1.1037461517070009</c:v>
                </c:pt>
                <c:pt idx="51889">
                  <c:v>1.1036377303663518</c:v>
                </c:pt>
                <c:pt idx="51890">
                  <c:v>1.1041671538202158</c:v>
                </c:pt>
                <c:pt idx="51891">
                  <c:v>1.1040106191655334</c:v>
                </c:pt>
                <c:pt idx="51892">
                  <c:v>1.1040405985979138</c:v>
                </c:pt>
                <c:pt idx="51893">
                  <c:v>1.1033368679703754</c:v>
                </c:pt>
                <c:pt idx="51894">
                  <c:v>1.1038331687336214</c:v>
                </c:pt>
                <c:pt idx="51895">
                  <c:v>1.1039638281226047</c:v>
                </c:pt>
                <c:pt idx="51896">
                  <c:v>1.1034208323590509</c:v>
                </c:pt>
                <c:pt idx="51897">
                  <c:v>1.1030677658467498</c:v>
                </c:pt>
                <c:pt idx="51898">
                  <c:v>1.1034923691013641</c:v>
                </c:pt>
                <c:pt idx="51899">
                  <c:v>1.1037050490681561</c:v>
                </c:pt>
                <c:pt idx="51900">
                  <c:v>1.1041134374005193</c:v>
                </c:pt>
                <c:pt idx="51901">
                  <c:v>1.1029159542963045</c:v>
                </c:pt>
                <c:pt idx="51902">
                  <c:v>1.1034641018917033</c:v>
                </c:pt>
                <c:pt idx="51903">
                  <c:v>1.1040220208767504</c:v>
                </c:pt>
                <c:pt idx="51904">
                  <c:v>1.1028248975849149</c:v>
                </c:pt>
                <c:pt idx="51905">
                  <c:v>1.1034067735127628</c:v>
                </c:pt>
                <c:pt idx="51906">
                  <c:v>1.1037113537921943</c:v>
                </c:pt>
                <c:pt idx="51907">
                  <c:v>1.102986308906617</c:v>
                </c:pt>
                <c:pt idx="51908">
                  <c:v>1.1018379223683561</c:v>
                </c:pt>
                <c:pt idx="51909">
                  <c:v>1.1041745438487203</c:v>
                </c:pt>
                <c:pt idx="51910">
                  <c:v>1.1042810333147737</c:v>
                </c:pt>
                <c:pt idx="51911">
                  <c:v>1.1026316079169254</c:v>
                </c:pt>
                <c:pt idx="51912">
                  <c:v>1.1027410673647904</c:v>
                </c:pt>
                <c:pt idx="51913">
                  <c:v>1.104223371765386</c:v>
                </c:pt>
                <c:pt idx="51914">
                  <c:v>1.1025815360042701</c:v>
                </c:pt>
                <c:pt idx="51915">
                  <c:v>1.1036014477732663</c:v>
                </c:pt>
                <c:pt idx="51916">
                  <c:v>1.1040970035028439</c:v>
                </c:pt>
                <c:pt idx="51917">
                  <c:v>1.1033908422912793</c:v>
                </c:pt>
                <c:pt idx="51918">
                  <c:v>1.105021349245197</c:v>
                </c:pt>
                <c:pt idx="51919">
                  <c:v>1.1040084164589585</c:v>
                </c:pt>
                <c:pt idx="51920">
                  <c:v>1.1034798671265575</c:v>
                </c:pt>
                <c:pt idx="51921">
                  <c:v>1.1044504963143231</c:v>
                </c:pt>
                <c:pt idx="51922">
                  <c:v>1.1029702765845484</c:v>
                </c:pt>
                <c:pt idx="51923">
                  <c:v>1.1035768510783601</c:v>
                </c:pt>
                <c:pt idx="51924">
                  <c:v>1.1037727108193638</c:v>
                </c:pt>
                <c:pt idx="51925">
                  <c:v>1.103385192048703</c:v>
                </c:pt>
                <c:pt idx="51926">
                  <c:v>1.1037380569999853</c:v>
                </c:pt>
                <c:pt idx="51927">
                  <c:v>1.1030704482157492</c:v>
                </c:pt>
                <c:pt idx="51928">
                  <c:v>1.104079070854777</c:v>
                </c:pt>
                <c:pt idx="51929">
                  <c:v>1.1027502764424337</c:v>
                </c:pt>
                <c:pt idx="51930">
                  <c:v>1.1031823507434755</c:v>
                </c:pt>
                <c:pt idx="51931">
                  <c:v>1.1040825932272715</c:v>
                </c:pt>
                <c:pt idx="51932">
                  <c:v>1.104061615613019</c:v>
                </c:pt>
                <c:pt idx="51933">
                  <c:v>1.1039216961410325</c:v>
                </c:pt>
                <c:pt idx="51934">
                  <c:v>1.1044663858373123</c:v>
                </c:pt>
                <c:pt idx="51935">
                  <c:v>1.1029472101061717</c:v>
                </c:pt>
                <c:pt idx="51936">
                  <c:v>1.1044300692967661</c:v>
                </c:pt>
                <c:pt idx="51937">
                  <c:v>1.1032978912739515</c:v>
                </c:pt>
                <c:pt idx="51938">
                  <c:v>1.104012626015564</c:v>
                </c:pt>
                <c:pt idx="51939">
                  <c:v>1.1034469037030665</c:v>
                </c:pt>
                <c:pt idx="51940">
                  <c:v>1.103336133449401</c:v>
                </c:pt>
                <c:pt idx="51941">
                  <c:v>1.104317505855138</c:v>
                </c:pt>
                <c:pt idx="51942">
                  <c:v>1.1029205516332388</c:v>
                </c:pt>
                <c:pt idx="51943">
                  <c:v>1.1036653043789177</c:v>
                </c:pt>
                <c:pt idx="51944">
                  <c:v>1.10362718957755</c:v>
                </c:pt>
                <c:pt idx="51945">
                  <c:v>1.1033276180923106</c:v>
                </c:pt>
                <c:pt idx="51946">
                  <c:v>1.1037113201964455</c:v>
                </c:pt>
                <c:pt idx="51947">
                  <c:v>1.1029767799548507</c:v>
                </c:pt>
                <c:pt idx="51948">
                  <c:v>1.1029458852853051</c:v>
                </c:pt>
                <c:pt idx="51949">
                  <c:v>1.1031176501363746</c:v>
                </c:pt>
                <c:pt idx="51950">
                  <c:v>1.102985893878679</c:v>
                </c:pt>
                <c:pt idx="51951">
                  <c:v>1.1043165784354632</c:v>
                </c:pt>
                <c:pt idx="51952">
                  <c:v>1.1039939070541289</c:v>
                </c:pt>
                <c:pt idx="51953">
                  <c:v>1.1038405437575898</c:v>
                </c:pt>
                <c:pt idx="51954">
                  <c:v>1.1040740405757747</c:v>
                </c:pt>
                <c:pt idx="51955">
                  <c:v>1.103845363432427</c:v>
                </c:pt>
                <c:pt idx="51956">
                  <c:v>1.1044800800802159</c:v>
                </c:pt>
                <c:pt idx="51957">
                  <c:v>1.1037671278132408</c:v>
                </c:pt>
                <c:pt idx="51958">
                  <c:v>1.1035694476082727</c:v>
                </c:pt>
                <c:pt idx="51959">
                  <c:v>1.1050673337189008</c:v>
                </c:pt>
                <c:pt idx="51960">
                  <c:v>1.1037500842492942</c:v>
                </c:pt>
                <c:pt idx="51961">
                  <c:v>1.1040612288491252</c:v>
                </c:pt>
                <c:pt idx="51962">
                  <c:v>1.1030935794710222</c:v>
                </c:pt>
                <c:pt idx="51963">
                  <c:v>1.1041202042674501</c:v>
                </c:pt>
                <c:pt idx="51964">
                  <c:v>1.1045025679391749</c:v>
                </c:pt>
                <c:pt idx="51965">
                  <c:v>1.1041863305663506</c:v>
                </c:pt>
                <c:pt idx="51966">
                  <c:v>1.1041330759892258</c:v>
                </c:pt>
                <c:pt idx="51967">
                  <c:v>1.1039272454760813</c:v>
                </c:pt>
                <c:pt idx="51968">
                  <c:v>1.1031690700282903</c:v>
                </c:pt>
                <c:pt idx="51969">
                  <c:v>1.1029020985415674</c:v>
                </c:pt>
                <c:pt idx="51970">
                  <c:v>1.1017240705398341</c:v>
                </c:pt>
                <c:pt idx="51971">
                  <c:v>1.1028831060957374</c:v>
                </c:pt>
                <c:pt idx="51972">
                  <c:v>1.1044880755718816</c:v>
                </c:pt>
                <c:pt idx="51973">
                  <c:v>1.1042882015602082</c:v>
                </c:pt>
                <c:pt idx="51974">
                  <c:v>1.103830566570106</c:v>
                </c:pt>
                <c:pt idx="51975">
                  <c:v>1.1039790543985932</c:v>
                </c:pt>
                <c:pt idx="51976">
                  <c:v>1.1030910303361057</c:v>
                </c:pt>
                <c:pt idx="51977">
                  <c:v>1.1042012713346405</c:v>
                </c:pt>
                <c:pt idx="51978">
                  <c:v>1.1047445344491629</c:v>
                </c:pt>
                <c:pt idx="51979">
                  <c:v>1.1024063215562798</c:v>
                </c:pt>
                <c:pt idx="51980">
                  <c:v>1.1031978224769088</c:v>
                </c:pt>
                <c:pt idx="51981">
                  <c:v>1.1034334371614303</c:v>
                </c:pt>
                <c:pt idx="51982">
                  <c:v>1.1037679017352597</c:v>
                </c:pt>
                <c:pt idx="51983">
                  <c:v>1.1037740465408454</c:v>
                </c:pt>
                <c:pt idx="51984">
                  <c:v>1.1025366805572148</c:v>
                </c:pt>
                <c:pt idx="51985">
                  <c:v>1.1034559381383875</c:v>
                </c:pt>
                <c:pt idx="51986">
                  <c:v>1.1028545862781474</c:v>
                </c:pt>
                <c:pt idx="51987">
                  <c:v>1.1031758790092336</c:v>
                </c:pt>
                <c:pt idx="51988">
                  <c:v>1.1035819280203132</c:v>
                </c:pt>
                <c:pt idx="51989">
                  <c:v>1.1028205997768146</c:v>
                </c:pt>
                <c:pt idx="51990">
                  <c:v>1.1031789614675698</c:v>
                </c:pt>
                <c:pt idx="51991">
                  <c:v>1.1037631414103046</c:v>
                </c:pt>
                <c:pt idx="51992">
                  <c:v>1.1037024309317442</c:v>
                </c:pt>
                <c:pt idx="51993">
                  <c:v>1.1034353498587441</c:v>
                </c:pt>
                <c:pt idx="51994">
                  <c:v>1.1037114895633569</c:v>
                </c:pt>
                <c:pt idx="51995">
                  <c:v>1.1033471013643628</c:v>
                </c:pt>
                <c:pt idx="51996">
                  <c:v>1.1036263356330125</c:v>
                </c:pt>
                <c:pt idx="51997">
                  <c:v>1.1033963738620665</c:v>
                </c:pt>
                <c:pt idx="51998">
                  <c:v>1.103867494854883</c:v>
                </c:pt>
                <c:pt idx="51999">
                  <c:v>1.1039052278310679</c:v>
                </c:pt>
                <c:pt idx="52000">
                  <c:v>1.1027440597436315</c:v>
                </c:pt>
                <c:pt idx="52001">
                  <c:v>1.1040707619092487</c:v>
                </c:pt>
                <c:pt idx="52002">
                  <c:v>1.1022458892809339</c:v>
                </c:pt>
                <c:pt idx="52003">
                  <c:v>1.1050195120033723</c:v>
                </c:pt>
                <c:pt idx="52004">
                  <c:v>1.1032814250473792</c:v>
                </c:pt>
                <c:pt idx="52005">
                  <c:v>1.1036503129833379</c:v>
                </c:pt>
                <c:pt idx="52006">
                  <c:v>1.103373260138798</c:v>
                </c:pt>
                <c:pt idx="52007">
                  <c:v>1.1027029094495127</c:v>
                </c:pt>
                <c:pt idx="52008">
                  <c:v>1.1044693012738149</c:v>
                </c:pt>
                <c:pt idx="52009">
                  <c:v>1.1043038187335283</c:v>
                </c:pt>
                <c:pt idx="52010">
                  <c:v>1.1039519660050015</c:v>
                </c:pt>
                <c:pt idx="52011">
                  <c:v>1.1038539925665702</c:v>
                </c:pt>
                <c:pt idx="52012">
                  <c:v>1.1032555174632923</c:v>
                </c:pt>
                <c:pt idx="52013">
                  <c:v>1.1029212656227967</c:v>
                </c:pt>
                <c:pt idx="52014">
                  <c:v>1.1023257545377174</c:v>
                </c:pt>
                <c:pt idx="52015">
                  <c:v>1.102913220625577</c:v>
                </c:pt>
                <c:pt idx="52016">
                  <c:v>1.1027094050809616</c:v>
                </c:pt>
                <c:pt idx="52017">
                  <c:v>1.1036401062513659</c:v>
                </c:pt>
                <c:pt idx="52018">
                  <c:v>1.1038072154616843</c:v>
                </c:pt>
                <c:pt idx="52019">
                  <c:v>1.1022983463912281</c:v>
                </c:pt>
                <c:pt idx="52020">
                  <c:v>1.1028298149674538</c:v>
                </c:pt>
                <c:pt idx="52021">
                  <c:v>1.103437582677737</c:v>
                </c:pt>
                <c:pt idx="52022">
                  <c:v>1.103079133719671</c:v>
                </c:pt>
                <c:pt idx="52023">
                  <c:v>1.1027970360656716</c:v>
                </c:pt>
                <c:pt idx="52024">
                  <c:v>1.1024126243883772</c:v>
                </c:pt>
                <c:pt idx="52025">
                  <c:v>1.1034479019676375</c:v>
                </c:pt>
                <c:pt idx="52026">
                  <c:v>1.103883609089636</c:v>
                </c:pt>
                <c:pt idx="52027">
                  <c:v>1.1023980183266213</c:v>
                </c:pt>
                <c:pt idx="52028">
                  <c:v>1.1045828823233617</c:v>
                </c:pt>
                <c:pt idx="52029">
                  <c:v>1.1032717669166567</c:v>
                </c:pt>
                <c:pt idx="52030">
                  <c:v>1.1033139629388815</c:v>
                </c:pt>
                <c:pt idx="52031">
                  <c:v>1.1037609690203527</c:v>
                </c:pt>
                <c:pt idx="52032">
                  <c:v>1.1040683061756222</c:v>
                </c:pt>
                <c:pt idx="52033">
                  <c:v>1.1040253809178682</c:v>
                </c:pt>
                <c:pt idx="52034">
                  <c:v>1.1039572215687907</c:v>
                </c:pt>
                <c:pt idx="52035">
                  <c:v>1.102497790999531</c:v>
                </c:pt>
                <c:pt idx="52036">
                  <c:v>1.1036483268372084</c:v>
                </c:pt>
                <c:pt idx="52037">
                  <c:v>1.1042418411799377</c:v>
                </c:pt>
                <c:pt idx="52038">
                  <c:v>1.1045778667224473</c:v>
                </c:pt>
                <c:pt idx="52039">
                  <c:v>1.1028752201382206</c:v>
                </c:pt>
                <c:pt idx="52040">
                  <c:v>1.1029700898968602</c:v>
                </c:pt>
                <c:pt idx="52041">
                  <c:v>1.1041865161382132</c:v>
                </c:pt>
                <c:pt idx="52042">
                  <c:v>1.1029678929133102</c:v>
                </c:pt>
                <c:pt idx="52043">
                  <c:v>1.1024592237259281</c:v>
                </c:pt>
                <c:pt idx="52044">
                  <c:v>1.1039541974081009</c:v>
                </c:pt>
                <c:pt idx="52045">
                  <c:v>1.1044829952751996</c:v>
                </c:pt>
                <c:pt idx="52046">
                  <c:v>1.1030296484202</c:v>
                </c:pt>
                <c:pt idx="52047">
                  <c:v>1.1042536616005696</c:v>
                </c:pt>
                <c:pt idx="52048">
                  <c:v>1.1035050081703166</c:v>
                </c:pt>
                <c:pt idx="52049">
                  <c:v>1.1041204747908144</c:v>
                </c:pt>
                <c:pt idx="52050">
                  <c:v>1.1047685372278009</c:v>
                </c:pt>
                <c:pt idx="52051">
                  <c:v>1.1032814075584896</c:v>
                </c:pt>
                <c:pt idx="52052">
                  <c:v>1.1035833542392237</c:v>
                </c:pt>
                <c:pt idx="52053">
                  <c:v>1.1034215075817257</c:v>
                </c:pt>
                <c:pt idx="52054">
                  <c:v>1.1038720034137843</c:v>
                </c:pt>
                <c:pt idx="52055">
                  <c:v>1.1032685913200537</c:v>
                </c:pt>
                <c:pt idx="52056">
                  <c:v>1.1026643228104072</c:v>
                </c:pt>
                <c:pt idx="52057">
                  <c:v>1.1032238966029557</c:v>
                </c:pt>
                <c:pt idx="52058">
                  <c:v>1.1035986982153361</c:v>
                </c:pt>
                <c:pt idx="52059">
                  <c:v>1.1022087886695338</c:v>
                </c:pt>
                <c:pt idx="52060">
                  <c:v>1.103760844388622</c:v>
                </c:pt>
                <c:pt idx="52061">
                  <c:v>1.1030238392214697</c:v>
                </c:pt>
                <c:pt idx="52062">
                  <c:v>1.1047305061360264</c:v>
                </c:pt>
                <c:pt idx="52063">
                  <c:v>1.1023527424514925</c:v>
                </c:pt>
                <c:pt idx="52064">
                  <c:v>1.10282287250893</c:v>
                </c:pt>
                <c:pt idx="52065">
                  <c:v>1.1032055951344597</c:v>
                </c:pt>
                <c:pt idx="52066">
                  <c:v>1.1029745207487058</c:v>
                </c:pt>
                <c:pt idx="52067">
                  <c:v>1.1025503896369848</c:v>
                </c:pt>
                <c:pt idx="52068">
                  <c:v>1.1038234887756195</c:v>
                </c:pt>
                <c:pt idx="52069">
                  <c:v>1.1032030891241009</c:v>
                </c:pt>
                <c:pt idx="52070">
                  <c:v>1.1031837762222612</c:v>
                </c:pt>
                <c:pt idx="52071">
                  <c:v>1.1035610573393688</c:v>
                </c:pt>
                <c:pt idx="52072">
                  <c:v>1.1028711154834274</c:v>
                </c:pt>
                <c:pt idx="52073">
                  <c:v>1.1045980099900317</c:v>
                </c:pt>
                <c:pt idx="52074">
                  <c:v>1.1038610483376419</c:v>
                </c:pt>
                <c:pt idx="52075">
                  <c:v>1.1041038735462496</c:v>
                </c:pt>
                <c:pt idx="52076">
                  <c:v>1.1037298356537937</c:v>
                </c:pt>
                <c:pt idx="52077">
                  <c:v>1.1034052318882017</c:v>
                </c:pt>
                <c:pt idx="52078">
                  <c:v>1.1054964357205188</c:v>
                </c:pt>
                <c:pt idx="52079">
                  <c:v>1.1025972940949249</c:v>
                </c:pt>
                <c:pt idx="52080">
                  <c:v>1.1038874907044818</c:v>
                </c:pt>
                <c:pt idx="52081">
                  <c:v>1.1038933760112963</c:v>
                </c:pt>
                <c:pt idx="52082">
                  <c:v>1.1034941736691075</c:v>
                </c:pt>
                <c:pt idx="52083">
                  <c:v>1.1048991325167692</c:v>
                </c:pt>
                <c:pt idx="52084">
                  <c:v>1.1034903963458749</c:v>
                </c:pt>
                <c:pt idx="52085">
                  <c:v>1.104016550195495</c:v>
                </c:pt>
                <c:pt idx="52086">
                  <c:v>1.1046672166140354</c:v>
                </c:pt>
                <c:pt idx="52087">
                  <c:v>1.104882776011473</c:v>
                </c:pt>
                <c:pt idx="52088">
                  <c:v>1.1035391961292254</c:v>
                </c:pt>
                <c:pt idx="52089">
                  <c:v>1.1027767137601616</c:v>
                </c:pt>
                <c:pt idx="52090">
                  <c:v>1.1031636411971835</c:v>
                </c:pt>
                <c:pt idx="52091">
                  <c:v>1.1029904765222673</c:v>
                </c:pt>
                <c:pt idx="52092">
                  <c:v>1.1025865243627531</c:v>
                </c:pt>
                <c:pt idx="52093">
                  <c:v>1.1045469403931785</c:v>
                </c:pt>
                <c:pt idx="52094">
                  <c:v>1.1038159291675766</c:v>
                </c:pt>
                <c:pt idx="52095">
                  <c:v>1.1024281249629859</c:v>
                </c:pt>
                <c:pt idx="52096">
                  <c:v>1.1042373260230325</c:v>
                </c:pt>
                <c:pt idx="52097">
                  <c:v>1.1035808928081983</c:v>
                </c:pt>
                <c:pt idx="52098">
                  <c:v>1.1039024388592638</c:v>
                </c:pt>
                <c:pt idx="52099">
                  <c:v>1.1029745033140053</c:v>
                </c:pt>
                <c:pt idx="52100">
                  <c:v>1.1043662328221662</c:v>
                </c:pt>
                <c:pt idx="52101">
                  <c:v>1.1038708194495397</c:v>
                </c:pt>
                <c:pt idx="52102">
                  <c:v>1.1031567183955682</c:v>
                </c:pt>
                <c:pt idx="52103">
                  <c:v>1.1040744863516827</c:v>
                </c:pt>
                <c:pt idx="52104">
                  <c:v>1.1035683693308209</c:v>
                </c:pt>
                <c:pt idx="52105">
                  <c:v>1.1035574510388504</c:v>
                </c:pt>
                <c:pt idx="52106">
                  <c:v>1.1035221904838637</c:v>
                </c:pt>
                <c:pt idx="52107">
                  <c:v>1.1025602213514141</c:v>
                </c:pt>
                <c:pt idx="52108">
                  <c:v>1.1024305999029997</c:v>
                </c:pt>
                <c:pt idx="52109">
                  <c:v>1.1030996971445441</c:v>
                </c:pt>
                <c:pt idx="52110">
                  <c:v>1.1043537348600942</c:v>
                </c:pt>
                <c:pt idx="52111">
                  <c:v>1.1036201131959391</c:v>
                </c:pt>
                <c:pt idx="52112">
                  <c:v>1.1033490124333662</c:v>
                </c:pt>
                <c:pt idx="52113">
                  <c:v>1.1041050180076419</c:v>
                </c:pt>
                <c:pt idx="52114">
                  <c:v>1.1032576239481213</c:v>
                </c:pt>
                <c:pt idx="52115">
                  <c:v>1.1026399927322423</c:v>
                </c:pt>
                <c:pt idx="52116">
                  <c:v>1.10417597737217</c:v>
                </c:pt>
                <c:pt idx="52117">
                  <c:v>1.1027378612224288</c:v>
                </c:pt>
                <c:pt idx="52118">
                  <c:v>1.1032747750318408</c:v>
                </c:pt>
                <c:pt idx="52119">
                  <c:v>1.102850372735062</c:v>
                </c:pt>
                <c:pt idx="52120">
                  <c:v>1.1043269097246915</c:v>
                </c:pt>
                <c:pt idx="52121">
                  <c:v>1.1031832459350799</c:v>
                </c:pt>
                <c:pt idx="52122">
                  <c:v>1.1032291449888656</c:v>
                </c:pt>
                <c:pt idx="52123">
                  <c:v>1.1024934033680134</c:v>
                </c:pt>
                <c:pt idx="52124">
                  <c:v>1.102884318193436</c:v>
                </c:pt>
                <c:pt idx="52125">
                  <c:v>1.1046380363526116</c:v>
                </c:pt>
                <c:pt idx="52126">
                  <c:v>1.1042740752647975</c:v>
                </c:pt>
                <c:pt idx="52127">
                  <c:v>1.1042788912504813</c:v>
                </c:pt>
                <c:pt idx="52128">
                  <c:v>1.1032216608900389</c:v>
                </c:pt>
                <c:pt idx="52129">
                  <c:v>1.1027850996542359</c:v>
                </c:pt>
                <c:pt idx="52130">
                  <c:v>1.102902179146769</c:v>
                </c:pt>
                <c:pt idx="52131">
                  <c:v>1.1045206212994689</c:v>
                </c:pt>
                <c:pt idx="52132">
                  <c:v>1.1041607869435526</c:v>
                </c:pt>
                <c:pt idx="52133">
                  <c:v>1.1034065622473983</c:v>
                </c:pt>
                <c:pt idx="52134">
                  <c:v>1.1041460456085168</c:v>
                </c:pt>
                <c:pt idx="52135">
                  <c:v>1.1031836788613412</c:v>
                </c:pt>
                <c:pt idx="52136">
                  <c:v>1.1033183574750849</c:v>
                </c:pt>
                <c:pt idx="52137">
                  <c:v>1.1024854074788299</c:v>
                </c:pt>
                <c:pt idx="52138">
                  <c:v>1.1043887255070428</c:v>
                </c:pt>
                <c:pt idx="52139">
                  <c:v>1.1046304187800862</c:v>
                </c:pt>
                <c:pt idx="52140">
                  <c:v>1.1038883792015264</c:v>
                </c:pt>
                <c:pt idx="52141">
                  <c:v>1.1034960953238007</c:v>
                </c:pt>
                <c:pt idx="52142">
                  <c:v>1.1037786407865626</c:v>
                </c:pt>
                <c:pt idx="52143">
                  <c:v>1.104467196327803</c:v>
                </c:pt>
                <c:pt idx="52144">
                  <c:v>1.1036602066619201</c:v>
                </c:pt>
                <c:pt idx="52145">
                  <c:v>1.1028965672162632</c:v>
                </c:pt>
                <c:pt idx="52146">
                  <c:v>1.1038809350064855</c:v>
                </c:pt>
                <c:pt idx="52147">
                  <c:v>1.1039554234170965</c:v>
                </c:pt>
                <c:pt idx="52148">
                  <c:v>1.1029689922546189</c:v>
                </c:pt>
                <c:pt idx="52149">
                  <c:v>1.1038644902603771</c:v>
                </c:pt>
                <c:pt idx="52150">
                  <c:v>1.104457588237107</c:v>
                </c:pt>
                <c:pt idx="52151">
                  <c:v>1.1041161854635462</c:v>
                </c:pt>
                <c:pt idx="52152">
                  <c:v>1.1023105196153233</c:v>
                </c:pt>
                <c:pt idx="52153">
                  <c:v>1.1044426074045659</c:v>
                </c:pt>
                <c:pt idx="52154">
                  <c:v>1.1030948631276398</c:v>
                </c:pt>
                <c:pt idx="52155">
                  <c:v>1.1042076589541043</c:v>
                </c:pt>
                <c:pt idx="52156">
                  <c:v>1.103425850278908</c:v>
                </c:pt>
                <c:pt idx="52157">
                  <c:v>1.1038019290722885</c:v>
                </c:pt>
                <c:pt idx="52158">
                  <c:v>1.1032627382499456</c:v>
                </c:pt>
                <c:pt idx="52159">
                  <c:v>1.103012487136191</c:v>
                </c:pt>
                <c:pt idx="52160">
                  <c:v>1.1034710881990719</c:v>
                </c:pt>
                <c:pt idx="52161">
                  <c:v>1.1035102925243772</c:v>
                </c:pt>
                <c:pt idx="52162">
                  <c:v>1.1040444511629175</c:v>
                </c:pt>
                <c:pt idx="52163">
                  <c:v>1.1032176663625919</c:v>
                </c:pt>
                <c:pt idx="52164">
                  <c:v>1.1035579659993378</c:v>
                </c:pt>
                <c:pt idx="52165">
                  <c:v>1.103595578749526</c:v>
                </c:pt>
                <c:pt idx="52166">
                  <c:v>1.1032038428169373</c:v>
                </c:pt>
                <c:pt idx="52167">
                  <c:v>1.1043248428080281</c:v>
                </c:pt>
                <c:pt idx="52168">
                  <c:v>1.1042725870484251</c:v>
                </c:pt>
                <c:pt idx="52169">
                  <c:v>1.1039386695282676</c:v>
                </c:pt>
                <c:pt idx="52170">
                  <c:v>1.1032961879811578</c:v>
                </c:pt>
                <c:pt idx="52171">
                  <c:v>1.1031523827979228</c:v>
                </c:pt>
                <c:pt idx="52172">
                  <c:v>1.1049633465417255</c:v>
                </c:pt>
                <c:pt idx="52173">
                  <c:v>1.1035256352198872</c:v>
                </c:pt>
                <c:pt idx="52174">
                  <c:v>1.1045511757043014</c:v>
                </c:pt>
                <c:pt idx="52175">
                  <c:v>1.1036803348866169</c:v>
                </c:pt>
                <c:pt idx="52176">
                  <c:v>1.102934129638472</c:v>
                </c:pt>
                <c:pt idx="52177">
                  <c:v>1.1035060719180181</c:v>
                </c:pt>
                <c:pt idx="52178">
                  <c:v>1.1039351729179889</c:v>
                </c:pt>
                <c:pt idx="52179">
                  <c:v>1.1039349860098493</c:v>
                </c:pt>
                <c:pt idx="52180">
                  <c:v>1.1048151037349738</c:v>
                </c:pt>
                <c:pt idx="52181">
                  <c:v>1.1045278703780084</c:v>
                </c:pt>
                <c:pt idx="52182">
                  <c:v>1.1048985809212271</c:v>
                </c:pt>
                <c:pt idx="52183">
                  <c:v>1.1044122701764392</c:v>
                </c:pt>
                <c:pt idx="52184">
                  <c:v>1.1033893251100593</c:v>
                </c:pt>
                <c:pt idx="52185">
                  <c:v>1.1037461040670027</c:v>
                </c:pt>
                <c:pt idx="52186">
                  <c:v>1.103541311064492</c:v>
                </c:pt>
                <c:pt idx="52187">
                  <c:v>1.1035314393772082</c:v>
                </c:pt>
                <c:pt idx="52188">
                  <c:v>1.1037929366787951</c:v>
                </c:pt>
                <c:pt idx="52189">
                  <c:v>1.1046412423955343</c:v>
                </c:pt>
                <c:pt idx="52190">
                  <c:v>1.1024204989569526</c:v>
                </c:pt>
                <c:pt idx="52191">
                  <c:v>1.1040617242558783</c:v>
                </c:pt>
                <c:pt idx="52192">
                  <c:v>1.1027650322945084</c:v>
                </c:pt>
                <c:pt idx="52193">
                  <c:v>1.1026349355645253</c:v>
                </c:pt>
                <c:pt idx="52194">
                  <c:v>1.10299175566801</c:v>
                </c:pt>
                <c:pt idx="52195">
                  <c:v>1.1024924043209996</c:v>
                </c:pt>
                <c:pt idx="52196">
                  <c:v>1.1033923665615941</c:v>
                </c:pt>
                <c:pt idx="52197">
                  <c:v>1.1035013866659984</c:v>
                </c:pt>
                <c:pt idx="52198">
                  <c:v>1.1054383194957782</c:v>
                </c:pt>
                <c:pt idx="52199">
                  <c:v>1.1030058964966636</c:v>
                </c:pt>
                <c:pt idx="52200">
                  <c:v>1.1042202729985235</c:v>
                </c:pt>
                <c:pt idx="52201">
                  <c:v>1.103787345635445</c:v>
                </c:pt>
                <c:pt idx="52202">
                  <c:v>1.1036082263883993</c:v>
                </c:pt>
                <c:pt idx="52203">
                  <c:v>1.1034988604465834</c:v>
                </c:pt>
                <c:pt idx="52204">
                  <c:v>1.10391298935654</c:v>
                </c:pt>
                <c:pt idx="52205">
                  <c:v>1.1039125605499605</c:v>
                </c:pt>
                <c:pt idx="52206">
                  <c:v>1.1031362449937376</c:v>
                </c:pt>
                <c:pt idx="52207">
                  <c:v>1.1041983458531228</c:v>
                </c:pt>
                <c:pt idx="52208">
                  <c:v>1.1042901389345541</c:v>
                </c:pt>
                <c:pt idx="52209">
                  <c:v>1.1042731487889506</c:v>
                </c:pt>
                <c:pt idx="52210">
                  <c:v>1.1043173498502783</c:v>
                </c:pt>
                <c:pt idx="52211">
                  <c:v>1.1033509096675254</c:v>
                </c:pt>
                <c:pt idx="52212">
                  <c:v>1.1038198065686387</c:v>
                </c:pt>
                <c:pt idx="52213">
                  <c:v>1.103615395859302</c:v>
                </c:pt>
                <c:pt idx="52214">
                  <c:v>1.1040860350533503</c:v>
                </c:pt>
                <c:pt idx="52215">
                  <c:v>1.1034116668878458</c:v>
                </c:pt>
                <c:pt idx="52216">
                  <c:v>1.1039905885109473</c:v>
                </c:pt>
                <c:pt idx="52217">
                  <c:v>1.1041756210306555</c:v>
                </c:pt>
                <c:pt idx="52218">
                  <c:v>1.1033781580602524</c:v>
                </c:pt>
                <c:pt idx="52219">
                  <c:v>1.1021751796301102</c:v>
                </c:pt>
                <c:pt idx="52220">
                  <c:v>1.104451823572536</c:v>
                </c:pt>
                <c:pt idx="52221">
                  <c:v>1.1037454613391386</c:v>
                </c:pt>
                <c:pt idx="52222">
                  <c:v>1.1031897543009264</c:v>
                </c:pt>
                <c:pt idx="52223">
                  <c:v>1.1043451794989725</c:v>
                </c:pt>
                <c:pt idx="52224">
                  <c:v>1.1031482726282043</c:v>
                </c:pt>
                <c:pt idx="52225">
                  <c:v>1.1033658594297837</c:v>
                </c:pt>
                <c:pt idx="52226">
                  <c:v>1.1033043512996215</c:v>
                </c:pt>
                <c:pt idx="52227">
                  <c:v>1.1025402230019814</c:v>
                </c:pt>
                <c:pt idx="52228">
                  <c:v>1.104669475473107</c:v>
                </c:pt>
                <c:pt idx="52229">
                  <c:v>1.1046768583189381</c:v>
                </c:pt>
                <c:pt idx="52230">
                  <c:v>1.1034423270087916</c:v>
                </c:pt>
                <c:pt idx="52231">
                  <c:v>1.1034292909053878</c:v>
                </c:pt>
                <c:pt idx="52232">
                  <c:v>1.1039415752418364</c:v>
                </c:pt>
                <c:pt idx="52233">
                  <c:v>1.104860668078159</c:v>
                </c:pt>
                <c:pt idx="52234">
                  <c:v>1.1030152144875502</c:v>
                </c:pt>
                <c:pt idx="52235">
                  <c:v>1.1049553125056677</c:v>
                </c:pt>
                <c:pt idx="52236">
                  <c:v>1.1038689159881603</c:v>
                </c:pt>
                <c:pt idx="52237">
                  <c:v>1.1041207628750875</c:v>
                </c:pt>
                <c:pt idx="52238">
                  <c:v>1.1036182804011097</c:v>
                </c:pt>
                <c:pt idx="52239">
                  <c:v>1.1024144471773725</c:v>
                </c:pt>
                <c:pt idx="52240">
                  <c:v>1.1044688881681295</c:v>
                </c:pt>
                <c:pt idx="52241">
                  <c:v>1.1031490780809794</c:v>
                </c:pt>
                <c:pt idx="52242">
                  <c:v>1.1034928542139144</c:v>
                </c:pt>
                <c:pt idx="52243">
                  <c:v>1.1042289634281546</c:v>
                </c:pt>
                <c:pt idx="52244">
                  <c:v>1.1026314716780337</c:v>
                </c:pt>
                <c:pt idx="52245">
                  <c:v>1.1045860147850532</c:v>
                </c:pt>
                <c:pt idx="52246">
                  <c:v>1.1038078256260722</c:v>
                </c:pt>
                <c:pt idx="52247">
                  <c:v>1.1044309824917298</c:v>
                </c:pt>
                <c:pt idx="52248">
                  <c:v>1.1038938488327794</c:v>
                </c:pt>
                <c:pt idx="52249">
                  <c:v>1.1035083610093055</c:v>
                </c:pt>
                <c:pt idx="52250">
                  <c:v>1.1028233640330436</c:v>
                </c:pt>
                <c:pt idx="52251">
                  <c:v>1.1033062592203888</c:v>
                </c:pt>
                <c:pt idx="52252">
                  <c:v>1.1030646508074688</c:v>
                </c:pt>
                <c:pt idx="52253">
                  <c:v>1.1017716177380044</c:v>
                </c:pt>
                <c:pt idx="52254">
                  <c:v>1.1032069530875026</c:v>
                </c:pt>
                <c:pt idx="52255">
                  <c:v>1.1047558894329301</c:v>
                </c:pt>
                <c:pt idx="52256">
                  <c:v>1.1036508299386771</c:v>
                </c:pt>
                <c:pt idx="52257">
                  <c:v>1.1027137872773676</c:v>
                </c:pt>
                <c:pt idx="52258">
                  <c:v>1.1032361901866474</c:v>
                </c:pt>
                <c:pt idx="52259">
                  <c:v>1.1036862457978076</c:v>
                </c:pt>
                <c:pt idx="52260">
                  <c:v>1.1041841550259577</c:v>
                </c:pt>
                <c:pt idx="52261">
                  <c:v>1.1035784151840464</c:v>
                </c:pt>
                <c:pt idx="52262">
                  <c:v>1.1033602027728993</c:v>
                </c:pt>
                <c:pt idx="52263">
                  <c:v>1.1027722210310542</c:v>
                </c:pt>
                <c:pt idx="52264">
                  <c:v>1.1045337679263703</c:v>
                </c:pt>
                <c:pt idx="52265">
                  <c:v>1.1051788256161452</c:v>
                </c:pt>
                <c:pt idx="52266">
                  <c:v>1.1044240676652404</c:v>
                </c:pt>
                <c:pt idx="52267">
                  <c:v>1.1034148789947407</c:v>
                </c:pt>
                <c:pt idx="52268">
                  <c:v>1.1034808828744447</c:v>
                </c:pt>
                <c:pt idx="52269">
                  <c:v>1.1038669752656012</c:v>
                </c:pt>
                <c:pt idx="52270">
                  <c:v>1.1040750863163331</c:v>
                </c:pt>
                <c:pt idx="52271">
                  <c:v>1.1027150282842237</c:v>
                </c:pt>
                <c:pt idx="52272">
                  <c:v>1.1031679872252032</c:v>
                </c:pt>
                <c:pt idx="52273">
                  <c:v>1.1024032159310024</c:v>
                </c:pt>
                <c:pt idx="52274">
                  <c:v>1.1024714156215749</c:v>
                </c:pt>
                <c:pt idx="52275">
                  <c:v>1.1044430663572689</c:v>
                </c:pt>
                <c:pt idx="52276">
                  <c:v>1.103949360521836</c:v>
                </c:pt>
                <c:pt idx="52277">
                  <c:v>1.1037405397864399</c:v>
                </c:pt>
                <c:pt idx="52278">
                  <c:v>1.1037960961974038</c:v>
                </c:pt>
                <c:pt idx="52279">
                  <c:v>1.1039626577192887</c:v>
                </c:pt>
                <c:pt idx="52280">
                  <c:v>1.1048591482591847</c:v>
                </c:pt>
                <c:pt idx="52281">
                  <c:v>1.1036546041876862</c:v>
                </c:pt>
                <c:pt idx="52282">
                  <c:v>1.103621633298751</c:v>
                </c:pt>
                <c:pt idx="52283">
                  <c:v>1.1033605649008493</c:v>
                </c:pt>
                <c:pt idx="52284">
                  <c:v>1.1038938664157407</c:v>
                </c:pt>
                <c:pt idx="52285">
                  <c:v>1.104556212456614</c:v>
                </c:pt>
                <c:pt idx="52286">
                  <c:v>1.1039331220136652</c:v>
                </c:pt>
                <c:pt idx="52287">
                  <c:v>1.1037947609288936</c:v>
                </c:pt>
                <c:pt idx="52288">
                  <c:v>1.103226824620404</c:v>
                </c:pt>
                <c:pt idx="52289">
                  <c:v>1.1039981904289127</c:v>
                </c:pt>
                <c:pt idx="52290">
                  <c:v>1.1040140611460139</c:v>
                </c:pt>
                <c:pt idx="52291">
                  <c:v>1.103487921089914</c:v>
                </c:pt>
                <c:pt idx="52292">
                  <c:v>1.103046764241117</c:v>
                </c:pt>
                <c:pt idx="52293">
                  <c:v>1.1032930052705279</c:v>
                </c:pt>
                <c:pt idx="52294">
                  <c:v>1.1030480723774374</c:v>
                </c:pt>
                <c:pt idx="52295">
                  <c:v>1.1044517324369238</c:v>
                </c:pt>
                <c:pt idx="52296">
                  <c:v>1.1037154493273726</c:v>
                </c:pt>
                <c:pt idx="52297">
                  <c:v>1.1038630380941887</c:v>
                </c:pt>
                <c:pt idx="52298">
                  <c:v>1.1042601879615144</c:v>
                </c:pt>
                <c:pt idx="52299">
                  <c:v>1.1036704518038756</c:v>
                </c:pt>
                <c:pt idx="52300">
                  <c:v>1.1031789400172289</c:v>
                </c:pt>
                <c:pt idx="52301">
                  <c:v>1.1032922567654668</c:v>
                </c:pt>
                <c:pt idx="52302">
                  <c:v>1.1037127985560171</c:v>
                </c:pt>
                <c:pt idx="52303">
                  <c:v>1.1033011132830424</c:v>
                </c:pt>
                <c:pt idx="52304">
                  <c:v>1.1047313353011265</c:v>
                </c:pt>
                <c:pt idx="52305">
                  <c:v>1.1029925063022565</c:v>
                </c:pt>
                <c:pt idx="52306">
                  <c:v>1.1019859982606914</c:v>
                </c:pt>
                <c:pt idx="52307">
                  <c:v>1.1027817606900074</c:v>
                </c:pt>
                <c:pt idx="52308">
                  <c:v>1.1044418663984115</c:v>
                </c:pt>
                <c:pt idx="52309">
                  <c:v>1.1047024875800489</c:v>
                </c:pt>
                <c:pt idx="52310">
                  <c:v>1.1032574547235405</c:v>
                </c:pt>
                <c:pt idx="52311">
                  <c:v>1.102379811153384</c:v>
                </c:pt>
                <c:pt idx="52312">
                  <c:v>1.1039718517001609</c:v>
                </c:pt>
                <c:pt idx="52313">
                  <c:v>1.1038774653229302</c:v>
                </c:pt>
                <c:pt idx="52314">
                  <c:v>1.1039056719106908</c:v>
                </c:pt>
                <c:pt idx="52315">
                  <c:v>1.1031363272784682</c:v>
                </c:pt>
                <c:pt idx="52316">
                  <c:v>1.1026670386621689</c:v>
                </c:pt>
                <c:pt idx="52317">
                  <c:v>1.1039717316592961</c:v>
                </c:pt>
                <c:pt idx="52318">
                  <c:v>1.1033584773458482</c:v>
                </c:pt>
                <c:pt idx="52319">
                  <c:v>1.1034587673848339</c:v>
                </c:pt>
                <c:pt idx="52320">
                  <c:v>1.1044763815601157</c:v>
                </c:pt>
                <c:pt idx="52321">
                  <c:v>1.103863884238022</c:v>
                </c:pt>
                <c:pt idx="52322">
                  <c:v>1.10314516425262</c:v>
                </c:pt>
                <c:pt idx="52323">
                  <c:v>1.1044365524547763</c:v>
                </c:pt>
                <c:pt idx="52324">
                  <c:v>1.1024997554767288</c:v>
                </c:pt>
                <c:pt idx="52325">
                  <c:v>1.1043600222663057</c:v>
                </c:pt>
                <c:pt idx="52326">
                  <c:v>1.1036694511749703</c:v>
                </c:pt>
                <c:pt idx="52327">
                  <c:v>1.1028977208813346</c:v>
                </c:pt>
                <c:pt idx="52328">
                  <c:v>1.1043376128487981</c:v>
                </c:pt>
                <c:pt idx="52329">
                  <c:v>1.102759695943283</c:v>
                </c:pt>
                <c:pt idx="52330">
                  <c:v>1.1039842903575297</c:v>
                </c:pt>
                <c:pt idx="52331">
                  <c:v>1.1040060425640541</c:v>
                </c:pt>
                <c:pt idx="52332">
                  <c:v>1.1037065259817505</c:v>
                </c:pt>
                <c:pt idx="52333">
                  <c:v>1.1048994946147515</c:v>
                </c:pt>
                <c:pt idx="52334">
                  <c:v>1.1043209264168083</c:v>
                </c:pt>
                <c:pt idx="52335">
                  <c:v>1.103817638799321</c:v>
                </c:pt>
                <c:pt idx="52336">
                  <c:v>1.1022315426001252</c:v>
                </c:pt>
                <c:pt idx="52337">
                  <c:v>1.1038506968892701</c:v>
                </c:pt>
                <c:pt idx="52338">
                  <c:v>1.104068662435373</c:v>
                </c:pt>
                <c:pt idx="52339">
                  <c:v>1.1032754564712457</c:v>
                </c:pt>
                <c:pt idx="52340">
                  <c:v>1.102824668569176</c:v>
                </c:pt>
                <c:pt idx="52341">
                  <c:v>1.1035771002481127</c:v>
                </c:pt>
                <c:pt idx="52342">
                  <c:v>1.1045822065006465</c:v>
                </c:pt>
                <c:pt idx="52343">
                  <c:v>1.1028386473567298</c:v>
                </c:pt>
                <c:pt idx="52344">
                  <c:v>1.1027713762635236</c:v>
                </c:pt>
                <c:pt idx="52345">
                  <c:v>1.1037883246259126</c:v>
                </c:pt>
                <c:pt idx="52346">
                  <c:v>1.1043206638693905</c:v>
                </c:pt>
                <c:pt idx="52347">
                  <c:v>1.1040359943507081</c:v>
                </c:pt>
                <c:pt idx="52348">
                  <c:v>1.1044729433314497</c:v>
                </c:pt>
                <c:pt idx="52349">
                  <c:v>1.1036884180946376</c:v>
                </c:pt>
                <c:pt idx="52350">
                  <c:v>1.1037421757623209</c:v>
                </c:pt>
                <c:pt idx="52351">
                  <c:v>1.1031437984634578</c:v>
                </c:pt>
                <c:pt idx="52352">
                  <c:v>1.1053827727086492</c:v>
                </c:pt>
                <c:pt idx="52353">
                  <c:v>1.1043781354054816</c:v>
                </c:pt>
                <c:pt idx="52354">
                  <c:v>1.103078146998439</c:v>
                </c:pt>
                <c:pt idx="52355">
                  <c:v>1.1033056963420476</c:v>
                </c:pt>
                <c:pt idx="52356">
                  <c:v>1.1035724384796564</c:v>
                </c:pt>
                <c:pt idx="52357">
                  <c:v>1.1041699498796207</c:v>
                </c:pt>
                <c:pt idx="52358">
                  <c:v>1.1039393985046662</c:v>
                </c:pt>
                <c:pt idx="52359">
                  <c:v>1.1053387422711609</c:v>
                </c:pt>
                <c:pt idx="52360">
                  <c:v>1.1041416291756776</c:v>
                </c:pt>
                <c:pt idx="52361">
                  <c:v>1.1037060537456473</c:v>
                </c:pt>
                <c:pt idx="52362">
                  <c:v>1.1032608925404173</c:v>
                </c:pt>
                <c:pt idx="52363">
                  <c:v>1.103254622961314</c:v>
                </c:pt>
                <c:pt idx="52364">
                  <c:v>1.1029170210955745</c:v>
                </c:pt>
                <c:pt idx="52365">
                  <c:v>1.1034937413205488</c:v>
                </c:pt>
                <c:pt idx="52366">
                  <c:v>1.1028817099426909</c:v>
                </c:pt>
                <c:pt idx="52367">
                  <c:v>1.10275942157449</c:v>
                </c:pt>
                <c:pt idx="52368">
                  <c:v>1.1040522014642855</c:v>
                </c:pt>
                <c:pt idx="52369">
                  <c:v>1.1036490054421868</c:v>
                </c:pt>
                <c:pt idx="52370">
                  <c:v>1.1031671865363482</c:v>
                </c:pt>
                <c:pt idx="52371">
                  <c:v>1.1037758841421537</c:v>
                </c:pt>
                <c:pt idx="52372">
                  <c:v>1.1034303836006885</c:v>
                </c:pt>
                <c:pt idx="52373">
                  <c:v>1.1046463889231721</c:v>
                </c:pt>
                <c:pt idx="52374">
                  <c:v>1.1037022897921527</c:v>
                </c:pt>
                <c:pt idx="52375">
                  <c:v>1.1037888240698701</c:v>
                </c:pt>
                <c:pt idx="52376">
                  <c:v>1.103314574592273</c:v>
                </c:pt>
                <c:pt idx="52377">
                  <c:v>1.1038629145856476</c:v>
                </c:pt>
                <c:pt idx="52378">
                  <c:v>1.1035710805675403</c:v>
                </c:pt>
                <c:pt idx="52379">
                  <c:v>1.1044885581704722</c:v>
                </c:pt>
                <c:pt idx="52380">
                  <c:v>1.1040292441399253</c:v>
                </c:pt>
                <c:pt idx="52381">
                  <c:v>1.1034146879769222</c:v>
                </c:pt>
                <c:pt idx="52382">
                  <c:v>1.103208412965667</c:v>
                </c:pt>
                <c:pt idx="52383">
                  <c:v>1.1041259180451701</c:v>
                </c:pt>
                <c:pt idx="52384">
                  <c:v>1.1039308217883135</c:v>
                </c:pt>
                <c:pt idx="52385">
                  <c:v>1.1036498447387562</c:v>
                </c:pt>
                <c:pt idx="52386">
                  <c:v>1.1038736984950046</c:v>
                </c:pt>
                <c:pt idx="52387">
                  <c:v>1.1040216803305605</c:v>
                </c:pt>
                <c:pt idx="52388">
                  <c:v>1.1035060009215012</c:v>
                </c:pt>
                <c:pt idx="52389">
                  <c:v>1.1034288840747692</c:v>
                </c:pt>
                <c:pt idx="52390">
                  <c:v>1.1045688515172374</c:v>
                </c:pt>
                <c:pt idx="52391">
                  <c:v>1.1032001034234655</c:v>
                </c:pt>
                <c:pt idx="52392">
                  <c:v>1.1032294332238253</c:v>
                </c:pt>
                <c:pt idx="52393">
                  <c:v>1.1027350666396338</c:v>
                </c:pt>
                <c:pt idx="52394">
                  <c:v>1.10347204860973</c:v>
                </c:pt>
                <c:pt idx="52395">
                  <c:v>1.1038475208513865</c:v>
                </c:pt>
                <c:pt idx="52396">
                  <c:v>1.1033931468649152</c:v>
                </c:pt>
                <c:pt idx="52397">
                  <c:v>1.1031037813564633</c:v>
                </c:pt>
                <c:pt idx="52398">
                  <c:v>1.1027821662202222</c:v>
                </c:pt>
                <c:pt idx="52399">
                  <c:v>1.1026894551214228</c:v>
                </c:pt>
                <c:pt idx="52400">
                  <c:v>1.1036509590874244</c:v>
                </c:pt>
                <c:pt idx="52401">
                  <c:v>1.1038056281980515</c:v>
                </c:pt>
                <c:pt idx="52402">
                  <c:v>1.1021195999458224</c:v>
                </c:pt>
                <c:pt idx="52403">
                  <c:v>1.1029300856430861</c:v>
                </c:pt>
                <c:pt idx="52404">
                  <c:v>1.1027432523123719</c:v>
                </c:pt>
                <c:pt idx="52405">
                  <c:v>1.1033925169928742</c:v>
                </c:pt>
                <c:pt idx="52406">
                  <c:v>1.1016769742035586</c:v>
                </c:pt>
                <c:pt idx="52407">
                  <c:v>1.1026890026167329</c:v>
                </c:pt>
                <c:pt idx="52408">
                  <c:v>1.1031972591540449</c:v>
                </c:pt>
                <c:pt idx="52409">
                  <c:v>1.1049203970016794</c:v>
                </c:pt>
                <c:pt idx="52410">
                  <c:v>1.1034131440101047</c:v>
                </c:pt>
                <c:pt idx="52411">
                  <c:v>1.10360270741046</c:v>
                </c:pt>
                <c:pt idx="52412">
                  <c:v>1.1043570974214429</c:v>
                </c:pt>
                <c:pt idx="52413">
                  <c:v>1.1043269727771396</c:v>
                </c:pt>
                <c:pt idx="52414">
                  <c:v>1.1040120400311737</c:v>
                </c:pt>
                <c:pt idx="52415">
                  <c:v>1.1031479167963791</c:v>
                </c:pt>
                <c:pt idx="52416">
                  <c:v>1.1034769262315467</c:v>
                </c:pt>
                <c:pt idx="52417">
                  <c:v>1.1041954352998022</c:v>
                </c:pt>
                <c:pt idx="52418">
                  <c:v>1.1034915286538713</c:v>
                </c:pt>
                <c:pt idx="52419">
                  <c:v>1.1041861071531678</c:v>
                </c:pt>
                <c:pt idx="52420">
                  <c:v>1.1036582507499897</c:v>
                </c:pt>
                <c:pt idx="52421">
                  <c:v>1.1031424888614714</c:v>
                </c:pt>
                <c:pt idx="52422">
                  <c:v>1.1045959818075684</c:v>
                </c:pt>
                <c:pt idx="52423">
                  <c:v>1.1027322972000648</c:v>
                </c:pt>
                <c:pt idx="52424">
                  <c:v>1.1032366603849553</c:v>
                </c:pt>
                <c:pt idx="52425">
                  <c:v>1.1039667515322833</c:v>
                </c:pt>
                <c:pt idx="52426">
                  <c:v>1.1049874173264944</c:v>
                </c:pt>
                <c:pt idx="52427">
                  <c:v>1.1042625264500165</c:v>
                </c:pt>
                <c:pt idx="52428">
                  <c:v>1.1047475946375112</c:v>
                </c:pt>
                <c:pt idx="52429">
                  <c:v>1.1049546426942483</c:v>
                </c:pt>
                <c:pt idx="52430">
                  <c:v>1.1036869148286601</c:v>
                </c:pt>
                <c:pt idx="52431">
                  <c:v>1.1041920497674094</c:v>
                </c:pt>
                <c:pt idx="52432">
                  <c:v>1.1044294077427685</c:v>
                </c:pt>
                <c:pt idx="52433">
                  <c:v>1.1031351809845715</c:v>
                </c:pt>
                <c:pt idx="52434">
                  <c:v>1.1023254539337031</c:v>
                </c:pt>
                <c:pt idx="52435">
                  <c:v>1.1041962202063489</c:v>
                </c:pt>
                <c:pt idx="52436">
                  <c:v>1.1037042427770904</c:v>
                </c:pt>
                <c:pt idx="52437">
                  <c:v>1.1026873987714432</c:v>
                </c:pt>
                <c:pt idx="52438">
                  <c:v>1.1031650497749033</c:v>
                </c:pt>
                <c:pt idx="52439">
                  <c:v>1.1035145425027899</c:v>
                </c:pt>
                <c:pt idx="52440">
                  <c:v>1.1025618310787084</c:v>
                </c:pt>
                <c:pt idx="52441">
                  <c:v>1.1032090167193751</c:v>
                </c:pt>
                <c:pt idx="52442">
                  <c:v>1.1033208209287941</c:v>
                </c:pt>
                <c:pt idx="52443">
                  <c:v>1.1025888444021448</c:v>
                </c:pt>
                <c:pt idx="52444">
                  <c:v>1.1036859587944259</c:v>
                </c:pt>
                <c:pt idx="52445">
                  <c:v>1.1036935186747798</c:v>
                </c:pt>
                <c:pt idx="52446">
                  <c:v>1.1020953789114079</c:v>
                </c:pt>
                <c:pt idx="52447">
                  <c:v>1.1034755992324952</c:v>
                </c:pt>
                <c:pt idx="52448">
                  <c:v>1.1029206556540061</c:v>
                </c:pt>
                <c:pt idx="52449">
                  <c:v>1.1032901802845001</c:v>
                </c:pt>
                <c:pt idx="52450">
                  <c:v>1.1037947259362721</c:v>
                </c:pt>
                <c:pt idx="52451">
                  <c:v>1.1028430425811084</c:v>
                </c:pt>
                <c:pt idx="52452">
                  <c:v>1.1028737440905845</c:v>
                </c:pt>
                <c:pt idx="52453">
                  <c:v>1.1031310570162192</c:v>
                </c:pt>
                <c:pt idx="52454">
                  <c:v>1.1022047995627535</c:v>
                </c:pt>
                <c:pt idx="52455">
                  <c:v>1.1035605165001177</c:v>
                </c:pt>
                <c:pt idx="52456">
                  <c:v>1.1042978711526767</c:v>
                </c:pt>
                <c:pt idx="52457">
                  <c:v>1.1035816308048085</c:v>
                </c:pt>
                <c:pt idx="52458">
                  <c:v>1.1024600114977512</c:v>
                </c:pt>
                <c:pt idx="52459">
                  <c:v>1.1042036817333289</c:v>
                </c:pt>
                <c:pt idx="52460">
                  <c:v>1.1036943548670963</c:v>
                </c:pt>
                <c:pt idx="52461">
                  <c:v>1.1036986504272166</c:v>
                </c:pt>
                <c:pt idx="52462">
                  <c:v>1.1034207618103935</c:v>
                </c:pt>
                <c:pt idx="52463">
                  <c:v>1.1024698097903478</c:v>
                </c:pt>
                <c:pt idx="52464">
                  <c:v>1.1035715276823601</c:v>
                </c:pt>
                <c:pt idx="52465">
                  <c:v>1.1025913534480773</c:v>
                </c:pt>
                <c:pt idx="52466">
                  <c:v>1.1044896441160958</c:v>
                </c:pt>
                <c:pt idx="52467">
                  <c:v>1.1031547747443289</c:v>
                </c:pt>
                <c:pt idx="52468">
                  <c:v>1.1045962902830726</c:v>
                </c:pt>
                <c:pt idx="52469">
                  <c:v>1.1034969331172255</c:v>
                </c:pt>
                <c:pt idx="52470">
                  <c:v>1.105048411513101</c:v>
                </c:pt>
                <c:pt idx="52471">
                  <c:v>1.103760137193303</c:v>
                </c:pt>
                <c:pt idx="52472">
                  <c:v>1.1021177040245809</c:v>
                </c:pt>
                <c:pt idx="52473">
                  <c:v>1.1039800438562724</c:v>
                </c:pt>
                <c:pt idx="52474">
                  <c:v>1.1038603837196705</c:v>
                </c:pt>
                <c:pt idx="52475">
                  <c:v>1.1032208735382516</c:v>
                </c:pt>
                <c:pt idx="52476">
                  <c:v>1.1037087034673461</c:v>
                </c:pt>
                <c:pt idx="52477">
                  <c:v>1.1040377752761161</c:v>
                </c:pt>
                <c:pt idx="52478">
                  <c:v>1.103320998232507</c:v>
                </c:pt>
                <c:pt idx="52479">
                  <c:v>1.1041346711600821</c:v>
                </c:pt>
                <c:pt idx="52480">
                  <c:v>1.103977812418854</c:v>
                </c:pt>
                <c:pt idx="52481">
                  <c:v>1.1035242227392557</c:v>
                </c:pt>
                <c:pt idx="52482">
                  <c:v>1.105062464520342</c:v>
                </c:pt>
                <c:pt idx="52483">
                  <c:v>1.1037996733657758</c:v>
                </c:pt>
                <c:pt idx="52484">
                  <c:v>1.1037657344213638</c:v>
                </c:pt>
                <c:pt idx="52485">
                  <c:v>1.103784693161691</c:v>
                </c:pt>
                <c:pt idx="52486">
                  <c:v>1.1042515022371873</c:v>
                </c:pt>
                <c:pt idx="52487">
                  <c:v>1.1040928041362397</c:v>
                </c:pt>
                <c:pt idx="52488">
                  <c:v>1.1040520916462471</c:v>
                </c:pt>
                <c:pt idx="52489">
                  <c:v>1.1024629222646973</c:v>
                </c:pt>
                <c:pt idx="52490">
                  <c:v>1.1032357780528439</c:v>
                </c:pt>
                <c:pt idx="52491">
                  <c:v>1.1048708186688625</c:v>
                </c:pt>
                <c:pt idx="52492">
                  <c:v>1.1025542683475638</c:v>
                </c:pt>
                <c:pt idx="52493">
                  <c:v>1.1044298257643403</c:v>
                </c:pt>
                <c:pt idx="52494">
                  <c:v>1.1036696204254144</c:v>
                </c:pt>
                <c:pt idx="52495">
                  <c:v>1.1033350272993476</c:v>
                </c:pt>
                <c:pt idx="52496">
                  <c:v>1.102946106819664</c:v>
                </c:pt>
                <c:pt idx="52497">
                  <c:v>1.1039184410516081</c:v>
                </c:pt>
                <c:pt idx="52498">
                  <c:v>1.1034609916985185</c:v>
                </c:pt>
                <c:pt idx="52499">
                  <c:v>1.1030148594092108</c:v>
                </c:pt>
                <c:pt idx="52500">
                  <c:v>1.1033970890023543</c:v>
                </c:pt>
                <c:pt idx="52501">
                  <c:v>1.1042863002981842</c:v>
                </c:pt>
                <c:pt idx="52502">
                  <c:v>1.1039959119513347</c:v>
                </c:pt>
                <c:pt idx="52503">
                  <c:v>1.1044089517413731</c:v>
                </c:pt>
                <c:pt idx="52504">
                  <c:v>1.1033043512996215</c:v>
                </c:pt>
                <c:pt idx="52505">
                  <c:v>1.1028584311592435</c:v>
                </c:pt>
                <c:pt idx="52506">
                  <c:v>1.1035630729002868</c:v>
                </c:pt>
                <c:pt idx="52507">
                  <c:v>1.1034376015489604</c:v>
                </c:pt>
                <c:pt idx="52508">
                  <c:v>1.1031611310764839</c:v>
                </c:pt>
                <c:pt idx="52509">
                  <c:v>1.1033344519078128</c:v>
                </c:pt>
                <c:pt idx="52510">
                  <c:v>1.1039760954097648</c:v>
                </c:pt>
                <c:pt idx="52511">
                  <c:v>1.1049036848446965</c:v>
                </c:pt>
                <c:pt idx="52512">
                  <c:v>1.1028189030952273</c:v>
                </c:pt>
                <c:pt idx="52513">
                  <c:v>1.1032928390423409</c:v>
                </c:pt>
                <c:pt idx="52514">
                  <c:v>1.103425990260446</c:v>
                </c:pt>
                <c:pt idx="52515">
                  <c:v>1.1041046150420835</c:v>
                </c:pt>
                <c:pt idx="52516">
                  <c:v>1.1035924255524869</c:v>
                </c:pt>
                <c:pt idx="52517">
                  <c:v>1.1031209622318581</c:v>
                </c:pt>
                <c:pt idx="52518">
                  <c:v>1.1046895721783403</c:v>
                </c:pt>
                <c:pt idx="52519">
                  <c:v>1.1045208830982289</c:v>
                </c:pt>
                <c:pt idx="52520">
                  <c:v>1.1034385573151566</c:v>
                </c:pt>
                <c:pt idx="52521">
                  <c:v>1.1040003766000634</c:v>
                </c:pt>
                <c:pt idx="52522">
                  <c:v>1.1029823252816902</c:v>
                </c:pt>
                <c:pt idx="52523">
                  <c:v>1.1027744996866222</c:v>
                </c:pt>
                <c:pt idx="52524">
                  <c:v>1.1038151370536222</c:v>
                </c:pt>
                <c:pt idx="52525">
                  <c:v>1.103682966407272</c:v>
                </c:pt>
                <c:pt idx="52526">
                  <c:v>1.1037040683280457</c:v>
                </c:pt>
                <c:pt idx="52527">
                  <c:v>1.1039500853011264</c:v>
                </c:pt>
                <c:pt idx="52528">
                  <c:v>1.1042372147140185</c:v>
                </c:pt>
                <c:pt idx="52529">
                  <c:v>1.1034501504833232</c:v>
                </c:pt>
                <c:pt idx="52530">
                  <c:v>1.1039620589947348</c:v>
                </c:pt>
                <c:pt idx="52531">
                  <c:v>1.1039693639513302</c:v>
                </c:pt>
                <c:pt idx="52532">
                  <c:v>1.1046357344454787</c:v>
                </c:pt>
                <c:pt idx="52533">
                  <c:v>1.1028874756515403</c:v>
                </c:pt>
                <c:pt idx="52534">
                  <c:v>1.1038896142378987</c:v>
                </c:pt>
                <c:pt idx="52535">
                  <c:v>1.1037428382985821</c:v>
                </c:pt>
                <c:pt idx="52536">
                  <c:v>1.1038468306582334</c:v>
                </c:pt>
                <c:pt idx="52537">
                  <c:v>1.1028278091644175</c:v>
                </c:pt>
                <c:pt idx="52538">
                  <c:v>1.10392492443414</c:v>
                </c:pt>
                <c:pt idx="52539">
                  <c:v>1.1032375875389477</c:v>
                </c:pt>
                <c:pt idx="52540">
                  <c:v>1.1040435973131824</c:v>
                </c:pt>
                <c:pt idx="52541">
                  <c:v>1.1033507404365011</c:v>
                </c:pt>
                <c:pt idx="52542">
                  <c:v>1.1034068815762694</c:v>
                </c:pt>
                <c:pt idx="52543">
                  <c:v>1.1033450281472563</c:v>
                </c:pt>
                <c:pt idx="52544">
                  <c:v>1.103205107713884</c:v>
                </c:pt>
                <c:pt idx="52545">
                  <c:v>1.1033989915429554</c:v>
                </c:pt>
                <c:pt idx="52546">
                  <c:v>1.1043013989866988</c:v>
                </c:pt>
                <c:pt idx="52547">
                  <c:v>1.1034625549154919</c:v>
                </c:pt>
                <c:pt idx="52548">
                  <c:v>1.1030572767138018</c:v>
                </c:pt>
                <c:pt idx="52549">
                  <c:v>1.1036155825682339</c:v>
                </c:pt>
                <c:pt idx="52550">
                  <c:v>1.1030178630115475</c:v>
                </c:pt>
                <c:pt idx="52551">
                  <c:v>1.104163111230303</c:v>
                </c:pt>
                <c:pt idx="52552">
                  <c:v>1.1026226037789408</c:v>
                </c:pt>
                <c:pt idx="52553">
                  <c:v>1.1019472378271218</c:v>
                </c:pt>
                <c:pt idx="52554">
                  <c:v>1.1035232553870815</c:v>
                </c:pt>
                <c:pt idx="52555">
                  <c:v>1.1037035909045532</c:v>
                </c:pt>
                <c:pt idx="52556">
                  <c:v>1.1045165957579399</c:v>
                </c:pt>
                <c:pt idx="52557">
                  <c:v>1.1025363949918594</c:v>
                </c:pt>
                <c:pt idx="52558">
                  <c:v>1.104853348311988</c:v>
                </c:pt>
                <c:pt idx="52559">
                  <c:v>1.1026625285992497</c:v>
                </c:pt>
                <c:pt idx="52560">
                  <c:v>1.1031321965985947</c:v>
                </c:pt>
                <c:pt idx="52561">
                  <c:v>1.1031481417260096</c:v>
                </c:pt>
                <c:pt idx="52562">
                  <c:v>1.1051597010826222</c:v>
                </c:pt>
                <c:pt idx="52563">
                  <c:v>1.1039560710037377</c:v>
                </c:pt>
                <c:pt idx="52564">
                  <c:v>1.1040504559708975</c:v>
                </c:pt>
                <c:pt idx="52565">
                  <c:v>1.102940780718203</c:v>
                </c:pt>
                <c:pt idx="52566">
                  <c:v>1.1038008487317332</c:v>
                </c:pt>
                <c:pt idx="52567">
                  <c:v>1.1051914125960045</c:v>
                </c:pt>
                <c:pt idx="52568">
                  <c:v>1.1027122040726025</c:v>
                </c:pt>
                <c:pt idx="52569">
                  <c:v>1.103049158703995</c:v>
                </c:pt>
                <c:pt idx="52570">
                  <c:v>1.1034561238807354</c:v>
                </c:pt>
                <c:pt idx="52571">
                  <c:v>1.1046850924809246</c:v>
                </c:pt>
                <c:pt idx="52572">
                  <c:v>1.1043277289857292</c:v>
                </c:pt>
                <c:pt idx="52573">
                  <c:v>1.1020636945087576</c:v>
                </c:pt>
                <c:pt idx="52574">
                  <c:v>1.1030166675406705</c:v>
                </c:pt>
                <c:pt idx="52575">
                  <c:v>1.1031630185961574</c:v>
                </c:pt>
                <c:pt idx="52576">
                  <c:v>1.1031554671187771</c:v>
                </c:pt>
                <c:pt idx="52577">
                  <c:v>1.1029241498132794</c:v>
                </c:pt>
                <c:pt idx="52578">
                  <c:v>1.104628565267149</c:v>
                </c:pt>
                <c:pt idx="52579">
                  <c:v>1.103341243816391</c:v>
                </c:pt>
                <c:pt idx="52580">
                  <c:v>1.1035912796918339</c:v>
                </c:pt>
                <c:pt idx="52581">
                  <c:v>1.1040729775037625</c:v>
                </c:pt>
                <c:pt idx="52582">
                  <c:v>1.1039565019015525</c:v>
                </c:pt>
                <c:pt idx="52583">
                  <c:v>1.1039116835314131</c:v>
                </c:pt>
                <c:pt idx="52584">
                  <c:v>1.1046168217875403</c:v>
                </c:pt>
                <c:pt idx="52585">
                  <c:v>1.1034803084052665</c:v>
                </c:pt>
                <c:pt idx="52586">
                  <c:v>1.1037126533474011</c:v>
                </c:pt>
                <c:pt idx="52587">
                  <c:v>1.1043717272921085</c:v>
                </c:pt>
                <c:pt idx="52588">
                  <c:v>1.1042618077688475</c:v>
                </c:pt>
                <c:pt idx="52589">
                  <c:v>1.1039480405404605</c:v>
                </c:pt>
                <c:pt idx="52590">
                  <c:v>1.1035377067103542</c:v>
                </c:pt>
                <c:pt idx="52591">
                  <c:v>1.1044904035089858</c:v>
                </c:pt>
                <c:pt idx="52592">
                  <c:v>1.1039738955993263</c:v>
                </c:pt>
                <c:pt idx="52593">
                  <c:v>1.1040154945622065</c:v>
                </c:pt>
                <c:pt idx="52594">
                  <c:v>1.1038500056445739</c:v>
                </c:pt>
                <c:pt idx="52595">
                  <c:v>1.1025391869558117</c:v>
                </c:pt>
                <c:pt idx="52596">
                  <c:v>1.1038398548507196</c:v>
                </c:pt>
                <c:pt idx="52597">
                  <c:v>1.1043354735429665</c:v>
                </c:pt>
                <c:pt idx="52598">
                  <c:v>1.1044773517128936</c:v>
                </c:pt>
                <c:pt idx="52599">
                  <c:v>1.1025003878386652</c:v>
                </c:pt>
                <c:pt idx="52600">
                  <c:v>1.1037753401957413</c:v>
                </c:pt>
                <c:pt idx="52601">
                  <c:v>1.1045165628191427</c:v>
                </c:pt>
                <c:pt idx="52602">
                  <c:v>1.1035991022333695</c:v>
                </c:pt>
                <c:pt idx="52603">
                  <c:v>1.1036236117448115</c:v>
                </c:pt>
                <c:pt idx="52604">
                  <c:v>1.1039030701426351</c:v>
                </c:pt>
                <c:pt idx="52605">
                  <c:v>1.1032010257146225</c:v>
                </c:pt>
                <c:pt idx="52606">
                  <c:v>1.1021914231479535</c:v>
                </c:pt>
                <c:pt idx="52607">
                  <c:v>1.1031575231458564</c:v>
                </c:pt>
                <c:pt idx="52608">
                  <c:v>1.1019448336629827</c:v>
                </c:pt>
                <c:pt idx="52609">
                  <c:v>1.1036775022505352</c:v>
                </c:pt>
                <c:pt idx="52610">
                  <c:v>1.1030877355173674</c:v>
                </c:pt>
                <c:pt idx="52611">
                  <c:v>1.1035481852686264</c:v>
                </c:pt>
                <c:pt idx="52612">
                  <c:v>1.1042160135328203</c:v>
                </c:pt>
                <c:pt idx="52613">
                  <c:v>1.103764065063729</c:v>
                </c:pt>
                <c:pt idx="52614">
                  <c:v>1.105300677129027</c:v>
                </c:pt>
                <c:pt idx="52615">
                  <c:v>1.1041103387863911</c:v>
                </c:pt>
                <c:pt idx="52616">
                  <c:v>1.1031507766556354</c:v>
                </c:pt>
                <c:pt idx="52617">
                  <c:v>1.1032207357548285</c:v>
                </c:pt>
                <c:pt idx="52618">
                  <c:v>1.102951168130538</c:v>
                </c:pt>
                <c:pt idx="52619">
                  <c:v>1.1038617896848588</c:v>
                </c:pt>
                <c:pt idx="52620">
                  <c:v>1.1055953622284884</c:v>
                </c:pt>
                <c:pt idx="52621">
                  <c:v>1.1030589120096344</c:v>
                </c:pt>
                <c:pt idx="52622">
                  <c:v>1.1044556764742124</c:v>
                </c:pt>
                <c:pt idx="52623">
                  <c:v>1.1030715872174532</c:v>
                </c:pt>
                <c:pt idx="52624">
                  <c:v>1.1037937728373584</c:v>
                </c:pt>
                <c:pt idx="52625">
                  <c:v>1.1040633412102372</c:v>
                </c:pt>
                <c:pt idx="52626">
                  <c:v>1.1036988021517324</c:v>
                </c:pt>
                <c:pt idx="52627">
                  <c:v>1.1028639431589895</c:v>
                </c:pt>
                <c:pt idx="52628">
                  <c:v>1.1045181279377871</c:v>
                </c:pt>
                <c:pt idx="52629">
                  <c:v>1.1036155240138379</c:v>
                </c:pt>
                <c:pt idx="52630">
                  <c:v>1.1025516485215692</c:v>
                </c:pt>
                <c:pt idx="52631">
                  <c:v>1.1045200199313514</c:v>
                </c:pt>
                <c:pt idx="52632">
                  <c:v>1.1029247591976521</c:v>
                </c:pt>
                <c:pt idx="52633">
                  <c:v>1.1039979790907635</c:v>
                </c:pt>
                <c:pt idx="52634">
                  <c:v>1.1035219418877729</c:v>
                </c:pt>
                <c:pt idx="52635">
                  <c:v>1.1040917779178596</c:v>
                </c:pt>
                <c:pt idx="52636">
                  <c:v>1.1044704411202615</c:v>
                </c:pt>
                <c:pt idx="52637">
                  <c:v>1.1033230714245099</c:v>
                </c:pt>
                <c:pt idx="52638">
                  <c:v>1.1031992788736209</c:v>
                </c:pt>
                <c:pt idx="52639">
                  <c:v>1.1046889604241106</c:v>
                </c:pt>
                <c:pt idx="52640">
                  <c:v>1.1042692484922512</c:v>
                </c:pt>
                <c:pt idx="52641">
                  <c:v>1.1039280223688457</c:v>
                </c:pt>
                <c:pt idx="52642">
                  <c:v>1.1031815933242335</c:v>
                </c:pt>
                <c:pt idx="52643">
                  <c:v>1.1036696076316295</c:v>
                </c:pt>
                <c:pt idx="52644">
                  <c:v>1.1027627205216675</c:v>
                </c:pt>
                <c:pt idx="52645">
                  <c:v>1.1039525727155681</c:v>
                </c:pt>
                <c:pt idx="52646">
                  <c:v>1.1036902312865084</c:v>
                </c:pt>
                <c:pt idx="52647">
                  <c:v>1.1033732601387978</c:v>
                </c:pt>
                <c:pt idx="52648">
                  <c:v>1.1026719961711453</c:v>
                </c:pt>
                <c:pt idx="52649">
                  <c:v>1.1044264799742871</c:v>
                </c:pt>
                <c:pt idx="52650">
                  <c:v>1.102527047961821</c:v>
                </c:pt>
                <c:pt idx="52651">
                  <c:v>1.1036072465581321</c:v>
                </c:pt>
                <c:pt idx="52652">
                  <c:v>1.103879879265707</c:v>
                </c:pt>
                <c:pt idx="52653">
                  <c:v>1.102873482851545</c:v>
                </c:pt>
                <c:pt idx="52654">
                  <c:v>1.1034503195806546</c:v>
                </c:pt>
                <c:pt idx="52655">
                  <c:v>1.1031781594860306</c:v>
                </c:pt>
                <c:pt idx="52656">
                  <c:v>1.1041742163262895</c:v>
                </c:pt>
                <c:pt idx="52657">
                  <c:v>1.1041900942136633</c:v>
                </c:pt>
                <c:pt idx="52658">
                  <c:v>1.1036704219005524</c:v>
                </c:pt>
                <c:pt idx="52659">
                  <c:v>1.1040310792173904</c:v>
                </c:pt>
                <c:pt idx="52660">
                  <c:v>1.1032174971186215</c:v>
                </c:pt>
                <c:pt idx="52661">
                  <c:v>1.1033794963045882</c:v>
                </c:pt>
                <c:pt idx="52662">
                  <c:v>1.1033963463700502</c:v>
                </c:pt>
                <c:pt idx="52663">
                  <c:v>1.1034825132594877</c:v>
                </c:pt>
                <c:pt idx="52664">
                  <c:v>1.1035622030643848</c:v>
                </c:pt>
                <c:pt idx="52665">
                  <c:v>1.1032074895688644</c:v>
                </c:pt>
                <c:pt idx="52666">
                  <c:v>1.1033753300176603</c:v>
                </c:pt>
                <c:pt idx="52667">
                  <c:v>1.1032018993529165</c:v>
                </c:pt>
                <c:pt idx="52668">
                  <c:v>1.1034778346353211</c:v>
                </c:pt>
                <c:pt idx="52669">
                  <c:v>1.1039747574676333</c:v>
                </c:pt>
                <c:pt idx="52670">
                  <c:v>1.1032513752004336</c:v>
                </c:pt>
                <c:pt idx="52671">
                  <c:v>1.1036973305785178</c:v>
                </c:pt>
                <c:pt idx="52672">
                  <c:v>1.1040120400311735</c:v>
                </c:pt>
                <c:pt idx="52673">
                  <c:v>1.1046710859559099</c:v>
                </c:pt>
                <c:pt idx="52674">
                  <c:v>1.1036818373789168</c:v>
                </c:pt>
                <c:pt idx="52675">
                  <c:v>1.1026623593854357</c:v>
                </c:pt>
                <c:pt idx="52676">
                  <c:v>1.1043341831731712</c:v>
                </c:pt>
                <c:pt idx="52677">
                  <c:v>1.1024986150025231</c:v>
                </c:pt>
                <c:pt idx="52678">
                  <c:v>1.1037471236657805</c:v>
                </c:pt>
                <c:pt idx="52679">
                  <c:v>1.104630454894556</c:v>
                </c:pt>
                <c:pt idx="52680">
                  <c:v>1.1030530992917162</c:v>
                </c:pt>
                <c:pt idx="52681">
                  <c:v>1.102059431094589</c:v>
                </c:pt>
                <c:pt idx="52682">
                  <c:v>1.1038615328502361</c:v>
                </c:pt>
                <c:pt idx="52683">
                  <c:v>1.1033092268760749</c:v>
                </c:pt>
                <c:pt idx="52684">
                  <c:v>1.1027113932474806</c:v>
                </c:pt>
                <c:pt idx="52685">
                  <c:v>1.1040186798409035</c:v>
                </c:pt>
                <c:pt idx="52686">
                  <c:v>1.1033353574714913</c:v>
                </c:pt>
                <c:pt idx="52687">
                  <c:v>1.1036917039559644</c:v>
                </c:pt>
                <c:pt idx="52688">
                  <c:v>1.1043381767138361</c:v>
                </c:pt>
                <c:pt idx="52689">
                  <c:v>1.1033501448304348</c:v>
                </c:pt>
                <c:pt idx="52690">
                  <c:v>1.1031505520559575</c:v>
                </c:pt>
                <c:pt idx="52691">
                  <c:v>1.1014877751851477</c:v>
                </c:pt>
                <c:pt idx="52692">
                  <c:v>1.1041336313167753</c:v>
                </c:pt>
                <c:pt idx="52693">
                  <c:v>1.1044708470571214</c:v>
                </c:pt>
                <c:pt idx="52694">
                  <c:v>1.1031989228472774</c:v>
                </c:pt>
                <c:pt idx="52695">
                  <c:v>1.1023309570547455</c:v>
                </c:pt>
                <c:pt idx="52696">
                  <c:v>1.1023116552046708</c:v>
                </c:pt>
                <c:pt idx="52697">
                  <c:v>1.1039927557446163</c:v>
                </c:pt>
                <c:pt idx="52698">
                  <c:v>1.1032473627113319</c:v>
                </c:pt>
                <c:pt idx="52699">
                  <c:v>1.1026623420135493</c:v>
                </c:pt>
                <c:pt idx="52700">
                  <c:v>1.1027955207498854</c:v>
                </c:pt>
                <c:pt idx="52701">
                  <c:v>1.1037745067075981</c:v>
                </c:pt>
                <c:pt idx="52702">
                  <c:v>1.1029803390307866</c:v>
                </c:pt>
                <c:pt idx="52703">
                  <c:v>1.1046924364681445</c:v>
                </c:pt>
                <c:pt idx="52704">
                  <c:v>1.1033594563675297</c:v>
                </c:pt>
                <c:pt idx="52705">
                  <c:v>1.1035838049282016</c:v>
                </c:pt>
                <c:pt idx="52706">
                  <c:v>1.1034892345588674</c:v>
                </c:pt>
                <c:pt idx="52707">
                  <c:v>1.1027884041545946</c:v>
                </c:pt>
                <c:pt idx="52708">
                  <c:v>1.1037626383706498</c:v>
                </c:pt>
                <c:pt idx="52709">
                  <c:v>1.1031026420186336</c:v>
                </c:pt>
                <c:pt idx="52710">
                  <c:v>1.1039005457265922</c:v>
                </c:pt>
                <c:pt idx="52711">
                  <c:v>1.1044574011976067</c:v>
                </c:pt>
                <c:pt idx="52712">
                  <c:v>1.1043579420405036</c:v>
                </c:pt>
                <c:pt idx="52713">
                  <c:v>1.1037496065890222</c:v>
                </c:pt>
                <c:pt idx="52714">
                  <c:v>1.1035624586891046</c:v>
                </c:pt>
                <c:pt idx="52715">
                  <c:v>1.1030731474789617</c:v>
                </c:pt>
                <c:pt idx="52716">
                  <c:v>1.1041066387953891</c:v>
                </c:pt>
                <c:pt idx="52717">
                  <c:v>1.1037015925958331</c:v>
                </c:pt>
                <c:pt idx="52718">
                  <c:v>1.1042630665195394</c:v>
                </c:pt>
                <c:pt idx="52719">
                  <c:v>1.1034828650624728</c:v>
                </c:pt>
                <c:pt idx="52720">
                  <c:v>1.103186525526004</c:v>
                </c:pt>
                <c:pt idx="52721">
                  <c:v>1.1040895377708904</c:v>
                </c:pt>
                <c:pt idx="52722">
                  <c:v>1.1032354941088989</c:v>
                </c:pt>
                <c:pt idx="52723">
                  <c:v>1.1037387127475606</c:v>
                </c:pt>
                <c:pt idx="52724">
                  <c:v>1.1025774215639026</c:v>
                </c:pt>
                <c:pt idx="52725">
                  <c:v>1.1043944111846775</c:v>
                </c:pt>
                <c:pt idx="52726">
                  <c:v>1.1043507354847018</c:v>
                </c:pt>
                <c:pt idx="52727">
                  <c:v>1.1042500092716576</c:v>
                </c:pt>
                <c:pt idx="52728">
                  <c:v>1.1037070468717425</c:v>
                </c:pt>
                <c:pt idx="52729">
                  <c:v>1.103724513106819</c:v>
                </c:pt>
                <c:pt idx="52730">
                  <c:v>1.1037241939213458</c:v>
                </c:pt>
                <c:pt idx="52731">
                  <c:v>1.1030251645388014</c:v>
                </c:pt>
                <c:pt idx="52732">
                  <c:v>1.1039516619506162</c:v>
                </c:pt>
                <c:pt idx="52733">
                  <c:v>1.1032672399391126</c:v>
                </c:pt>
                <c:pt idx="52734">
                  <c:v>1.1032857986342215</c:v>
                </c:pt>
                <c:pt idx="52735">
                  <c:v>1.103671755620524</c:v>
                </c:pt>
                <c:pt idx="52736">
                  <c:v>1.1049880932642644</c:v>
                </c:pt>
                <c:pt idx="52737">
                  <c:v>1.103995344808554</c:v>
                </c:pt>
                <c:pt idx="52738">
                  <c:v>1.1049198752619394</c:v>
                </c:pt>
                <c:pt idx="52739">
                  <c:v>1.1033971237973124</c:v>
                </c:pt>
                <c:pt idx="52740">
                  <c:v>1.1037405838232863</c:v>
                </c:pt>
                <c:pt idx="52741">
                  <c:v>1.104733773720622</c:v>
                </c:pt>
                <c:pt idx="52742">
                  <c:v>1.1041336313167753</c:v>
                </c:pt>
                <c:pt idx="52743">
                  <c:v>1.1037296477228622</c:v>
                </c:pt>
                <c:pt idx="52744">
                  <c:v>1.1037473001483109</c:v>
                </c:pt>
                <c:pt idx="52745">
                  <c:v>1.1036829605893119</c:v>
                </c:pt>
                <c:pt idx="52746">
                  <c:v>1.1026463788066194</c:v>
                </c:pt>
                <c:pt idx="52747">
                  <c:v>1.102275007435715</c:v>
                </c:pt>
                <c:pt idx="52748">
                  <c:v>1.1030089411554451</c:v>
                </c:pt>
                <c:pt idx="52749">
                  <c:v>1.1040455097841433</c:v>
                </c:pt>
                <c:pt idx="52750">
                  <c:v>1.1045722412766394</c:v>
                </c:pt>
                <c:pt idx="52751">
                  <c:v>1.1044507838492199</c:v>
                </c:pt>
                <c:pt idx="52752">
                  <c:v>1.1032413659846578</c:v>
                </c:pt>
                <c:pt idx="52753">
                  <c:v>1.1037309460604159</c:v>
                </c:pt>
                <c:pt idx="52754">
                  <c:v>1.1031406603561231</c:v>
                </c:pt>
                <c:pt idx="52755">
                  <c:v>1.1035924255524869</c:v>
                </c:pt>
                <c:pt idx="52756">
                  <c:v>1.1040976698893337</c:v>
                </c:pt>
                <c:pt idx="52757">
                  <c:v>1.10374746951092</c:v>
                </c:pt>
                <c:pt idx="52758">
                  <c:v>1.1030185326770419</c:v>
                </c:pt>
                <c:pt idx="52759">
                  <c:v>1.1038414973830677</c:v>
                </c:pt>
                <c:pt idx="52760">
                  <c:v>1.1045849397564866</c:v>
                </c:pt>
                <c:pt idx="52761">
                  <c:v>1.1042235477476066</c:v>
                </c:pt>
                <c:pt idx="52762">
                  <c:v>1.1024818440142821</c:v>
                </c:pt>
                <c:pt idx="52763">
                  <c:v>1.1026938058459301</c:v>
                </c:pt>
                <c:pt idx="52764">
                  <c:v>1.1040359860607356</c:v>
                </c:pt>
                <c:pt idx="52765">
                  <c:v>1.1044999135547064</c:v>
                </c:pt>
                <c:pt idx="52766">
                  <c:v>1.1025992171750336</c:v>
                </c:pt>
                <c:pt idx="52767">
                  <c:v>1.1037542205560127</c:v>
                </c:pt>
                <c:pt idx="52768">
                  <c:v>1.1037073661195966</c:v>
                </c:pt>
                <c:pt idx="52769">
                  <c:v>1.1037253581045725</c:v>
                </c:pt>
                <c:pt idx="52770">
                  <c:v>1.1022264239972468</c:v>
                </c:pt>
                <c:pt idx="52771">
                  <c:v>1.103928165579882</c:v>
                </c:pt>
                <c:pt idx="52772">
                  <c:v>1.103593233859685</c:v>
                </c:pt>
                <c:pt idx="52773">
                  <c:v>1.103250764744941</c:v>
                </c:pt>
                <c:pt idx="52774">
                  <c:v>1.1041459477110014</c:v>
                </c:pt>
                <c:pt idx="52775">
                  <c:v>1.1033516541089032</c:v>
                </c:pt>
                <c:pt idx="52776">
                  <c:v>1.1041874302588826</c:v>
                </c:pt>
                <c:pt idx="52777">
                  <c:v>1.1028663801934557</c:v>
                </c:pt>
                <c:pt idx="52778">
                  <c:v>1.1046376446781268</c:v>
                </c:pt>
                <c:pt idx="52779">
                  <c:v>1.1031422455844022</c:v>
                </c:pt>
                <c:pt idx="52780">
                  <c:v>1.104758381615681</c:v>
                </c:pt>
                <c:pt idx="52781">
                  <c:v>1.1029141205573252</c:v>
                </c:pt>
                <c:pt idx="52782">
                  <c:v>1.103277442508062</c:v>
                </c:pt>
                <c:pt idx="52783">
                  <c:v>1.1039457473713314</c:v>
                </c:pt>
                <c:pt idx="52784">
                  <c:v>1.1032063489001334</c:v>
                </c:pt>
                <c:pt idx="52785">
                  <c:v>1.1029783097656738</c:v>
                </c:pt>
                <c:pt idx="52786">
                  <c:v>1.1040209828692957</c:v>
                </c:pt>
                <c:pt idx="52787">
                  <c:v>1.104215021880752</c:v>
                </c:pt>
                <c:pt idx="52788">
                  <c:v>1.1026927853550872</c:v>
                </c:pt>
                <c:pt idx="52789">
                  <c:v>1.1032903239898739</c:v>
                </c:pt>
                <c:pt idx="52790">
                  <c:v>1.1028250668590525</c:v>
                </c:pt>
                <c:pt idx="52791">
                  <c:v>1.1034605627870655</c:v>
                </c:pt>
                <c:pt idx="52792">
                  <c:v>1.1035846868731327</c:v>
                </c:pt>
                <c:pt idx="52793">
                  <c:v>1.1038124355715808</c:v>
                </c:pt>
                <c:pt idx="52794">
                  <c:v>1.1029794475690133</c:v>
                </c:pt>
                <c:pt idx="52795">
                  <c:v>1.1035673269415807</c:v>
                </c:pt>
                <c:pt idx="52796">
                  <c:v>1.1032776245472435</c:v>
                </c:pt>
                <c:pt idx="52797">
                  <c:v>1.1034559820295908</c:v>
                </c:pt>
                <c:pt idx="52798">
                  <c:v>1.1027737767954613</c:v>
                </c:pt>
                <c:pt idx="52799">
                  <c:v>1.1034862438740682</c:v>
                </c:pt>
                <c:pt idx="52800">
                  <c:v>1.10145460827094</c:v>
                </c:pt>
                <c:pt idx="52801">
                  <c:v>1.1046687337679997</c:v>
                </c:pt>
                <c:pt idx="52802">
                  <c:v>1.1041246786562753</c:v>
                </c:pt>
                <c:pt idx="52803">
                  <c:v>1.1026908981841934</c:v>
                </c:pt>
                <c:pt idx="52804">
                  <c:v>1.1041537760754014</c:v>
                </c:pt>
                <c:pt idx="52805">
                  <c:v>1.1040373073103327</c:v>
                </c:pt>
                <c:pt idx="52806">
                  <c:v>1.1035210538215858</c:v>
                </c:pt>
                <c:pt idx="52807">
                  <c:v>1.1033753234595385</c:v>
                </c:pt>
                <c:pt idx="52808">
                  <c:v>1.1039719792333402</c:v>
                </c:pt>
                <c:pt idx="52809">
                  <c:v>1.1039824776806122</c:v>
                </c:pt>
                <c:pt idx="52810">
                  <c:v>1.1030994553462978</c:v>
                </c:pt>
                <c:pt idx="52811">
                  <c:v>1.1033753502728372</c:v>
                </c:pt>
                <c:pt idx="52812">
                  <c:v>1.1039025677241541</c:v>
                </c:pt>
                <c:pt idx="52813">
                  <c:v>1.1045330790538703</c:v>
                </c:pt>
                <c:pt idx="52814">
                  <c:v>1.1040056712190718</c:v>
                </c:pt>
                <c:pt idx="52815">
                  <c:v>1.1025251708741564</c:v>
                </c:pt>
                <c:pt idx="52816">
                  <c:v>1.1033887672371883</c:v>
                </c:pt>
                <c:pt idx="52817">
                  <c:v>1.1034798097712115</c:v>
                </c:pt>
                <c:pt idx="52818">
                  <c:v>1.1033478987320187</c:v>
                </c:pt>
                <c:pt idx="52819">
                  <c:v>1.1042633463498095</c:v>
                </c:pt>
                <c:pt idx="52820">
                  <c:v>1.1031964543162112</c:v>
                </c:pt>
                <c:pt idx="52821">
                  <c:v>1.1031756082513531</c:v>
                </c:pt>
                <c:pt idx="52822">
                  <c:v>1.1036486336571951</c:v>
                </c:pt>
                <c:pt idx="52823">
                  <c:v>1.1037936125288978</c:v>
                </c:pt>
                <c:pt idx="52824">
                  <c:v>1.1037139726194449</c:v>
                </c:pt>
                <c:pt idx="52825">
                  <c:v>1.1024346334508752</c:v>
                </c:pt>
                <c:pt idx="52826">
                  <c:v>1.1038063074423679</c:v>
                </c:pt>
                <c:pt idx="52827">
                  <c:v>1.1037930488837508</c:v>
                </c:pt>
                <c:pt idx="52828">
                  <c:v>1.1036074786533767</c:v>
                </c:pt>
                <c:pt idx="52829">
                  <c:v>1.1028523670689756</c:v>
                </c:pt>
                <c:pt idx="52830">
                  <c:v>1.1032547138581068</c:v>
                </c:pt>
                <c:pt idx="52831">
                  <c:v>1.1035948866373639</c:v>
                </c:pt>
                <c:pt idx="52832">
                  <c:v>1.1035947173610774</c:v>
                </c:pt>
                <c:pt idx="52833">
                  <c:v>1.1034387440964268</c:v>
                </c:pt>
                <c:pt idx="52834">
                  <c:v>1.1029208249389177</c:v>
                </c:pt>
                <c:pt idx="52835">
                  <c:v>1.104165131700519</c:v>
                </c:pt>
                <c:pt idx="52836">
                  <c:v>1.103984729884687</c:v>
                </c:pt>
                <c:pt idx="52837">
                  <c:v>1.1027855400648225</c:v>
                </c:pt>
                <c:pt idx="52838">
                  <c:v>1.1031824487969164</c:v>
                </c:pt>
                <c:pt idx="52839">
                  <c:v>1.1038667451987445</c:v>
                </c:pt>
                <c:pt idx="52840">
                  <c:v>1.1038525897898834</c:v>
                </c:pt>
                <c:pt idx="52841">
                  <c:v>1.1036372408675243</c:v>
                </c:pt>
                <c:pt idx="52842">
                  <c:v>1.102322310615709</c:v>
                </c:pt>
                <c:pt idx="52843">
                  <c:v>1.1030007437622318</c:v>
                </c:pt>
                <c:pt idx="52844">
                  <c:v>1.1037532591427868</c:v>
                </c:pt>
                <c:pt idx="52845">
                  <c:v>1.1032774334095903</c:v>
                </c:pt>
                <c:pt idx="52846">
                  <c:v>1.1039688389785183</c:v>
                </c:pt>
                <c:pt idx="52847">
                  <c:v>1.103690880090731</c:v>
                </c:pt>
                <c:pt idx="52848">
                  <c:v>1.102743890521227</c:v>
                </c:pt>
                <c:pt idx="52849">
                  <c:v>1.103181617209896</c:v>
                </c:pt>
                <c:pt idx="52850">
                  <c:v>1.1043782719698414</c:v>
                </c:pt>
                <c:pt idx="52851">
                  <c:v>1.103251126409631</c:v>
                </c:pt>
                <c:pt idx="52852">
                  <c:v>1.1035976711068474</c:v>
                </c:pt>
                <c:pt idx="52853">
                  <c:v>1.1041324782475301</c:v>
                </c:pt>
                <c:pt idx="52854">
                  <c:v>1.1044684181637066</c:v>
                </c:pt>
                <c:pt idx="52855">
                  <c:v>1.1025858155665984</c:v>
                </c:pt>
                <c:pt idx="52856">
                  <c:v>1.1042548786983888</c:v>
                </c:pt>
                <c:pt idx="52857">
                  <c:v>1.1034421200593796</c:v>
                </c:pt>
                <c:pt idx="52858">
                  <c:v>1.1037591703344052</c:v>
                </c:pt>
                <c:pt idx="52859">
                  <c:v>1.1038457943861939</c:v>
                </c:pt>
                <c:pt idx="52860">
                  <c:v>1.103031143363489</c:v>
                </c:pt>
                <c:pt idx="52861">
                  <c:v>1.1033965156355632</c:v>
                </c:pt>
                <c:pt idx="52862">
                  <c:v>1.1031615830296899</c:v>
                </c:pt>
                <c:pt idx="52863">
                  <c:v>1.1052247539251825</c:v>
                </c:pt>
                <c:pt idx="52864">
                  <c:v>1.103991690584017</c:v>
                </c:pt>
                <c:pt idx="52865">
                  <c:v>1.1041047363619516</c:v>
                </c:pt>
                <c:pt idx="52866">
                  <c:v>1.1037874200915756</c:v>
                </c:pt>
                <c:pt idx="52867">
                  <c:v>1.1041244774292449</c:v>
                </c:pt>
                <c:pt idx="52868">
                  <c:v>1.1028421474710242</c:v>
                </c:pt>
                <c:pt idx="52869">
                  <c:v>1.1029116256005063</c:v>
                </c:pt>
                <c:pt idx="52870">
                  <c:v>1.1044472015271665</c:v>
                </c:pt>
                <c:pt idx="52871">
                  <c:v>1.1031490330513753</c:v>
                </c:pt>
                <c:pt idx="52872">
                  <c:v>1.1032314556242744</c:v>
                </c:pt>
                <c:pt idx="52873">
                  <c:v>1.1037962830368233</c:v>
                </c:pt>
                <c:pt idx="52874">
                  <c:v>1.1027990963854912</c:v>
                </c:pt>
                <c:pt idx="52875">
                  <c:v>1.1040229857805457</c:v>
                </c:pt>
                <c:pt idx="52876">
                  <c:v>1.1033798660280862</c:v>
                </c:pt>
                <c:pt idx="52877">
                  <c:v>1.1024343209522649</c:v>
                </c:pt>
                <c:pt idx="52878">
                  <c:v>1.1031067390234608</c:v>
                </c:pt>
                <c:pt idx="52879">
                  <c:v>1.1035299489923462</c:v>
                </c:pt>
                <c:pt idx="52880">
                  <c:v>1.1043339398826775</c:v>
                </c:pt>
                <c:pt idx="52881">
                  <c:v>1.1024772734309138</c:v>
                </c:pt>
                <c:pt idx="52882">
                  <c:v>1.1038332338194587</c:v>
                </c:pt>
                <c:pt idx="52883">
                  <c:v>1.10326532208543</c:v>
                </c:pt>
                <c:pt idx="52884">
                  <c:v>1.1029338528103658</c:v>
                </c:pt>
                <c:pt idx="52885">
                  <c:v>1.1045080676778942</c:v>
                </c:pt>
                <c:pt idx="52886">
                  <c:v>1.1031861308799968</c:v>
                </c:pt>
                <c:pt idx="52887">
                  <c:v>1.1029838456845422</c:v>
                </c:pt>
                <c:pt idx="52888">
                  <c:v>1.1033953965555232</c:v>
                </c:pt>
                <c:pt idx="52889">
                  <c:v>1.1039430188009789</c:v>
                </c:pt>
                <c:pt idx="52890">
                  <c:v>1.1039027949547862</c:v>
                </c:pt>
                <c:pt idx="52891">
                  <c:v>1.1029041916218347</c:v>
                </c:pt>
                <c:pt idx="52892">
                  <c:v>1.1038292613768617</c:v>
                </c:pt>
                <c:pt idx="52893">
                  <c:v>1.1034658347732966</c:v>
                </c:pt>
                <c:pt idx="52894">
                  <c:v>1.1037425196349</c:v>
                </c:pt>
                <c:pt idx="52895">
                  <c:v>1.1040926374814415</c:v>
                </c:pt>
                <c:pt idx="52896">
                  <c:v>1.1034397376505443</c:v>
                </c:pt>
                <c:pt idx="52897">
                  <c:v>1.1033534024154008</c:v>
                </c:pt>
                <c:pt idx="52898">
                  <c:v>1.1040972923810164</c:v>
                </c:pt>
                <c:pt idx="52899">
                  <c:v>1.1038489199313366</c:v>
                </c:pt>
                <c:pt idx="52900">
                  <c:v>1.1034765600673657</c:v>
                </c:pt>
                <c:pt idx="52901">
                  <c:v>1.1047585489559653</c:v>
                </c:pt>
                <c:pt idx="52902">
                  <c:v>1.1039987244368452</c:v>
                </c:pt>
                <c:pt idx="52903">
                  <c:v>1.1037047584475954</c:v>
                </c:pt>
                <c:pt idx="52904">
                  <c:v>1.1034871453866959</c:v>
                </c:pt>
                <c:pt idx="52905">
                  <c:v>1.104004822029274</c:v>
                </c:pt>
                <c:pt idx="52906">
                  <c:v>1.104256856212676</c:v>
                </c:pt>
                <c:pt idx="52907">
                  <c:v>1.1041472882659196</c:v>
                </c:pt>
                <c:pt idx="52908">
                  <c:v>1.103349012433366</c:v>
                </c:pt>
                <c:pt idx="52909">
                  <c:v>1.1029216865125886</c:v>
                </c:pt>
                <c:pt idx="52910">
                  <c:v>1.1033961529508856</c:v>
                </c:pt>
                <c:pt idx="52911">
                  <c:v>1.1050583855549512</c:v>
                </c:pt>
                <c:pt idx="52912">
                  <c:v>1.1028867786206098</c:v>
                </c:pt>
                <c:pt idx="52913">
                  <c:v>1.1029493943984137</c:v>
                </c:pt>
                <c:pt idx="52914">
                  <c:v>1.1033268643786442</c:v>
                </c:pt>
                <c:pt idx="52915">
                  <c:v>1.1029557028145027</c:v>
                </c:pt>
                <c:pt idx="52916">
                  <c:v>1.1027395764765779</c:v>
                </c:pt>
                <c:pt idx="52917">
                  <c:v>1.1037159580652616</c:v>
                </c:pt>
                <c:pt idx="52918">
                  <c:v>1.1042045534250307</c:v>
                </c:pt>
                <c:pt idx="52919">
                  <c:v>1.102933877302275</c:v>
                </c:pt>
                <c:pt idx="52920">
                  <c:v>1.1029300856430864</c:v>
                </c:pt>
                <c:pt idx="52921">
                  <c:v>1.1025521615369995</c:v>
                </c:pt>
                <c:pt idx="52922">
                  <c:v>1.1024391828854947</c:v>
                </c:pt>
                <c:pt idx="52923">
                  <c:v>1.1036309808157696</c:v>
                </c:pt>
                <c:pt idx="52924">
                  <c:v>1.103527303130416</c:v>
                </c:pt>
                <c:pt idx="52925">
                  <c:v>1.1049536736020806</c:v>
                </c:pt>
                <c:pt idx="52926">
                  <c:v>1.1035012791630721</c:v>
                </c:pt>
                <c:pt idx="52927">
                  <c:v>1.1036743777591282</c:v>
                </c:pt>
                <c:pt idx="52928">
                  <c:v>1.1048554643334536</c:v>
                </c:pt>
                <c:pt idx="52929">
                  <c:v>1.1045279195795255</c:v>
                </c:pt>
                <c:pt idx="52930">
                  <c:v>1.1041281240283189</c:v>
                </c:pt>
                <c:pt idx="52931">
                  <c:v>1.1036933451831494</c:v>
                </c:pt>
                <c:pt idx="52932">
                  <c:v>1.1041784544110029</c:v>
                </c:pt>
                <c:pt idx="52933">
                  <c:v>1.1030740666424528</c:v>
                </c:pt>
                <c:pt idx="52934">
                  <c:v>1.1032937145330015</c:v>
                </c:pt>
                <c:pt idx="52935">
                  <c:v>1.1045125448010464</c:v>
                </c:pt>
                <c:pt idx="52936">
                  <c:v>1.1025898135658545</c:v>
                </c:pt>
                <c:pt idx="52937">
                  <c:v>1.1031780937125768</c:v>
                </c:pt>
                <c:pt idx="52938">
                  <c:v>1.1036819704342775</c:v>
                </c:pt>
                <c:pt idx="52939">
                  <c:v>1.1039481556820252</c:v>
                </c:pt>
                <c:pt idx="52940">
                  <c:v>1.103774651529877</c:v>
                </c:pt>
                <c:pt idx="52941">
                  <c:v>1.1039986106684347</c:v>
                </c:pt>
                <c:pt idx="52942">
                  <c:v>1.1029807546344081</c:v>
                </c:pt>
                <c:pt idx="52943">
                  <c:v>1.1032888051043395</c:v>
                </c:pt>
                <c:pt idx="52944">
                  <c:v>1.1033149363046268</c:v>
                </c:pt>
                <c:pt idx="52945">
                  <c:v>1.1027733735962675</c:v>
                </c:pt>
                <c:pt idx="52946">
                  <c:v>1.1035259651015592</c:v>
                </c:pt>
                <c:pt idx="52947">
                  <c:v>1.1040669380386192</c:v>
                </c:pt>
                <c:pt idx="52948">
                  <c:v>1.1043065634596916</c:v>
                </c:pt>
                <c:pt idx="52949">
                  <c:v>1.1035136607388987</c:v>
                </c:pt>
                <c:pt idx="52950">
                  <c:v>1.1033109653929043</c:v>
                </c:pt>
                <c:pt idx="52951">
                  <c:v>1.1034499045619797</c:v>
                </c:pt>
                <c:pt idx="52952">
                  <c:v>1.1042679909155622</c:v>
                </c:pt>
                <c:pt idx="52953">
                  <c:v>1.1028885536405764</c:v>
                </c:pt>
                <c:pt idx="52954">
                  <c:v>1.1032333372835159</c:v>
                </c:pt>
                <c:pt idx="52955">
                  <c:v>1.1039606173453282</c:v>
                </c:pt>
                <c:pt idx="52956">
                  <c:v>1.1034363231777187</c:v>
                </c:pt>
                <c:pt idx="52957">
                  <c:v>1.1040148492451629</c:v>
                </c:pt>
                <c:pt idx="52958">
                  <c:v>1.1044398749111441</c:v>
                </c:pt>
                <c:pt idx="52959">
                  <c:v>1.1036423546084588</c:v>
                </c:pt>
                <c:pt idx="52960">
                  <c:v>1.1021664515309901</c:v>
                </c:pt>
                <c:pt idx="52961">
                  <c:v>1.1037971561768638</c:v>
                </c:pt>
                <c:pt idx="52962">
                  <c:v>1.1039531173687016</c:v>
                </c:pt>
                <c:pt idx="52963">
                  <c:v>1.1044655296075379</c:v>
                </c:pt>
                <c:pt idx="52964">
                  <c:v>1.1021970695025003</c:v>
                </c:pt>
                <c:pt idx="52965">
                  <c:v>1.1042730016863438</c:v>
                </c:pt>
                <c:pt idx="52966">
                  <c:v>1.1032259811929206</c:v>
                </c:pt>
                <c:pt idx="52967">
                  <c:v>1.1040829922553863</c:v>
                </c:pt>
                <c:pt idx="52968">
                  <c:v>1.1042071223726133</c:v>
                </c:pt>
                <c:pt idx="52969">
                  <c:v>1.102100754791894</c:v>
                </c:pt>
                <c:pt idx="52970">
                  <c:v>1.1030876732702024</c:v>
                </c:pt>
                <c:pt idx="52971">
                  <c:v>1.1039487582554761</c:v>
                </c:pt>
                <c:pt idx="52972">
                  <c:v>1.1040683061756222</c:v>
                </c:pt>
                <c:pt idx="52973">
                  <c:v>1.1042936447225311</c:v>
                </c:pt>
                <c:pt idx="52974">
                  <c:v>1.1024030652321493</c:v>
                </c:pt>
                <c:pt idx="52975">
                  <c:v>1.1020994559674158</c:v>
                </c:pt>
                <c:pt idx="52976">
                  <c:v>1.1033944597497514</c:v>
                </c:pt>
                <c:pt idx="52977">
                  <c:v>1.1039018446984721</c:v>
                </c:pt>
                <c:pt idx="52978">
                  <c:v>1.1031880686176398</c:v>
                </c:pt>
                <c:pt idx="52979">
                  <c:v>1.1040719323522703</c:v>
                </c:pt>
                <c:pt idx="52980">
                  <c:v>1.1036405720877225</c:v>
                </c:pt>
                <c:pt idx="52981">
                  <c:v>1.1026797331729168</c:v>
                </c:pt>
                <c:pt idx="52982">
                  <c:v>1.1032348523055457</c:v>
                </c:pt>
                <c:pt idx="52983">
                  <c:v>1.103642703602842</c:v>
                </c:pt>
                <c:pt idx="52984">
                  <c:v>1.1029490185456363</c:v>
                </c:pt>
                <c:pt idx="52985">
                  <c:v>1.1036436886301211</c:v>
                </c:pt>
                <c:pt idx="52986">
                  <c:v>1.1038579843181282</c:v>
                </c:pt>
                <c:pt idx="52987">
                  <c:v>1.103635248595572</c:v>
                </c:pt>
                <c:pt idx="52988">
                  <c:v>1.1029938784305757</c:v>
                </c:pt>
                <c:pt idx="52989">
                  <c:v>1.1026067303500611</c:v>
                </c:pt>
                <c:pt idx="52990">
                  <c:v>1.1040780068866471</c:v>
                </c:pt>
                <c:pt idx="52991">
                  <c:v>1.1035191977013339</c:v>
                </c:pt>
                <c:pt idx="52992">
                  <c:v>1.1031928625908589</c:v>
                </c:pt>
                <c:pt idx="52993">
                  <c:v>1.1029058849449545</c:v>
                </c:pt>
                <c:pt idx="52994">
                  <c:v>1.1047317833410011</c:v>
                </c:pt>
                <c:pt idx="52995">
                  <c:v>1.1026380164081446</c:v>
                </c:pt>
                <c:pt idx="52996">
                  <c:v>1.1041185775144049</c:v>
                </c:pt>
                <c:pt idx="52997">
                  <c:v>1.1038477369425448</c:v>
                </c:pt>
                <c:pt idx="52998">
                  <c:v>1.1031823261818769</c:v>
                </c:pt>
                <c:pt idx="52999">
                  <c:v>1.1039622459098637</c:v>
                </c:pt>
                <c:pt idx="53000">
                  <c:v>1.1034651812432807</c:v>
                </c:pt>
                <c:pt idx="53001">
                  <c:v>1.1034245283625761</c:v>
                </c:pt>
                <c:pt idx="53002">
                  <c:v>1.1030145045500455</c:v>
                </c:pt>
                <c:pt idx="53003">
                  <c:v>1.1043442407594275</c:v>
                </c:pt>
                <c:pt idx="53004">
                  <c:v>1.1044008050492755</c:v>
                </c:pt>
                <c:pt idx="53005">
                  <c:v>1.103162608802787</c:v>
                </c:pt>
                <c:pt idx="53006">
                  <c:v>1.1030000692481263</c:v>
                </c:pt>
                <c:pt idx="53007">
                  <c:v>1.1031493526771621</c:v>
                </c:pt>
                <c:pt idx="53008">
                  <c:v>1.102750428286851</c:v>
                </c:pt>
                <c:pt idx="53009">
                  <c:v>1.1036890662318319</c:v>
                </c:pt>
                <c:pt idx="53010">
                  <c:v>1.103677502250535</c:v>
                </c:pt>
                <c:pt idx="53011">
                  <c:v>1.1030952261993781</c:v>
                </c:pt>
                <c:pt idx="53012">
                  <c:v>1.1041936334486717</c:v>
                </c:pt>
                <c:pt idx="53013">
                  <c:v>1.1032074046256222</c:v>
                </c:pt>
                <c:pt idx="53014">
                  <c:v>1.1032198698342568</c:v>
                </c:pt>
                <c:pt idx="53015">
                  <c:v>1.1044009744334859</c:v>
                </c:pt>
                <c:pt idx="53016">
                  <c:v>1.1033825082900963</c:v>
                </c:pt>
                <c:pt idx="53017">
                  <c:v>1.1048910695989622</c:v>
                </c:pt>
                <c:pt idx="53018">
                  <c:v>1.1033815984857442</c:v>
                </c:pt>
                <c:pt idx="53019">
                  <c:v>1.1043620447315521</c:v>
                </c:pt>
                <c:pt idx="53020">
                  <c:v>1.1043553884154556</c:v>
                </c:pt>
                <c:pt idx="53021">
                  <c:v>1.1033224878814183</c:v>
                </c:pt>
                <c:pt idx="53022">
                  <c:v>1.1041849299958892</c:v>
                </c:pt>
                <c:pt idx="53023">
                  <c:v>1.1037756971990094</c:v>
                </c:pt>
                <c:pt idx="53024">
                  <c:v>1.1030886642426181</c:v>
                </c:pt>
                <c:pt idx="53025">
                  <c:v>1.1023563661075317</c:v>
                </c:pt>
                <c:pt idx="53026">
                  <c:v>1.1030183345852214</c:v>
                </c:pt>
                <c:pt idx="53027">
                  <c:v>1.102262149315931</c:v>
                </c:pt>
                <c:pt idx="53028">
                  <c:v>1.1037011326962807</c:v>
                </c:pt>
                <c:pt idx="53029">
                  <c:v>1.1034149024144277</c:v>
                </c:pt>
                <c:pt idx="53030">
                  <c:v>1.1040796658083409</c:v>
                </c:pt>
                <c:pt idx="53031">
                  <c:v>1.1044722486986098</c:v>
                </c:pt>
                <c:pt idx="53032">
                  <c:v>1.1026651701528429</c:v>
                </c:pt>
                <c:pt idx="53033">
                  <c:v>1.1038319385339908</c:v>
                </c:pt>
                <c:pt idx="53034">
                  <c:v>1.1042521500610578</c:v>
                </c:pt>
                <c:pt idx="53035">
                  <c:v>1.1034488189696474</c:v>
                </c:pt>
                <c:pt idx="53036">
                  <c:v>1.1035247381909716</c:v>
                </c:pt>
                <c:pt idx="53037">
                  <c:v>1.1030779066550493</c:v>
                </c:pt>
                <c:pt idx="53038">
                  <c:v>1.1048852641382305</c:v>
                </c:pt>
                <c:pt idx="53039">
                  <c:v>1.1035536622671747</c:v>
                </c:pt>
                <c:pt idx="53040">
                  <c:v>1.1046860371226122</c:v>
                </c:pt>
                <c:pt idx="53041">
                  <c:v>1.104423880598026</c:v>
                </c:pt>
                <c:pt idx="53042">
                  <c:v>1.1045581159529823</c:v>
                </c:pt>
                <c:pt idx="53043">
                  <c:v>1.103989387199529</c:v>
                </c:pt>
                <c:pt idx="53044">
                  <c:v>1.1045348946950087</c:v>
                </c:pt>
                <c:pt idx="53045">
                  <c:v>1.1033988110885571</c:v>
                </c:pt>
                <c:pt idx="53046">
                  <c:v>1.1029748283752858</c:v>
                </c:pt>
                <c:pt idx="53047">
                  <c:v>1.1031942999908217</c:v>
                </c:pt>
                <c:pt idx="53048">
                  <c:v>1.1028965769788024</c:v>
                </c:pt>
                <c:pt idx="53049">
                  <c:v>1.1027657240209732</c:v>
                </c:pt>
                <c:pt idx="53050">
                  <c:v>1.1043787990702656</c:v>
                </c:pt>
                <c:pt idx="53051">
                  <c:v>1.1050607735854552</c:v>
                </c:pt>
                <c:pt idx="53052">
                  <c:v>1.1028676140739928</c:v>
                </c:pt>
                <c:pt idx="53053">
                  <c:v>1.1031784497534758</c:v>
                </c:pt>
                <c:pt idx="53054">
                  <c:v>1.1036555731929147</c:v>
                </c:pt>
                <c:pt idx="53055">
                  <c:v>1.1040743910934856</c:v>
                </c:pt>
                <c:pt idx="53056">
                  <c:v>1.1039265292599367</c:v>
                </c:pt>
                <c:pt idx="53057">
                  <c:v>1.1039192256249089</c:v>
                </c:pt>
                <c:pt idx="53058">
                  <c:v>1.1042561396253199</c:v>
                </c:pt>
                <c:pt idx="53059">
                  <c:v>1.1040707800372713</c:v>
                </c:pt>
                <c:pt idx="53060">
                  <c:v>1.1029312461710841</c:v>
                </c:pt>
                <c:pt idx="53061">
                  <c:v>1.104121425817655</c:v>
                </c:pt>
                <c:pt idx="53062">
                  <c:v>1.1038574109402799</c:v>
                </c:pt>
                <c:pt idx="53063">
                  <c:v>1.1040968318355526</c:v>
                </c:pt>
                <c:pt idx="53064">
                  <c:v>1.1033806183434822</c:v>
                </c:pt>
                <c:pt idx="53065">
                  <c:v>1.1030236582805337</c:v>
                </c:pt>
                <c:pt idx="53066">
                  <c:v>1.1038390117307697</c:v>
                </c:pt>
                <c:pt idx="53067">
                  <c:v>1.1035914657562464</c:v>
                </c:pt>
                <c:pt idx="53068">
                  <c:v>1.1033171875354575</c:v>
                </c:pt>
                <c:pt idx="53069">
                  <c:v>1.1031339647678433</c:v>
                </c:pt>
                <c:pt idx="53070">
                  <c:v>1.1040418622842239</c:v>
                </c:pt>
                <c:pt idx="53071">
                  <c:v>1.1029767973903795</c:v>
                </c:pt>
                <c:pt idx="53072">
                  <c:v>1.1031210997679051</c:v>
                </c:pt>
                <c:pt idx="53073">
                  <c:v>1.1036950048487899</c:v>
                </c:pt>
                <c:pt idx="53074">
                  <c:v>1.1032659290037217</c:v>
                </c:pt>
                <c:pt idx="53075">
                  <c:v>1.1021884428401159</c:v>
                </c:pt>
                <c:pt idx="53076">
                  <c:v>1.1036539355006121</c:v>
                </c:pt>
                <c:pt idx="53077">
                  <c:v>1.1038063942328296</c:v>
                </c:pt>
                <c:pt idx="53078">
                  <c:v>1.1029574467004302</c:v>
                </c:pt>
                <c:pt idx="53079">
                  <c:v>1.1035971975746446</c:v>
                </c:pt>
                <c:pt idx="53080">
                  <c:v>1.1035478417908253</c:v>
                </c:pt>
                <c:pt idx="53081">
                  <c:v>1.1036309808157696</c:v>
                </c:pt>
                <c:pt idx="53082">
                  <c:v>1.1047774021483443</c:v>
                </c:pt>
                <c:pt idx="53083">
                  <c:v>1.102683001733507</c:v>
                </c:pt>
                <c:pt idx="53084">
                  <c:v>1.1035294093746488</c:v>
                </c:pt>
                <c:pt idx="53085">
                  <c:v>1.1021012455691508</c:v>
                </c:pt>
                <c:pt idx="53086">
                  <c:v>1.1029527881650105</c:v>
                </c:pt>
                <c:pt idx="53087">
                  <c:v>1.1031627775644814</c:v>
                </c:pt>
                <c:pt idx="53088">
                  <c:v>1.1032942768194975</c:v>
                </c:pt>
                <c:pt idx="53089">
                  <c:v>1.1039411579822964</c:v>
                </c:pt>
                <c:pt idx="53090">
                  <c:v>1.1035435959226083</c:v>
                </c:pt>
                <c:pt idx="53091">
                  <c:v>1.1033772276458131</c:v>
                </c:pt>
                <c:pt idx="53092">
                  <c:v>1.1024380519681831</c:v>
                </c:pt>
                <c:pt idx="53093">
                  <c:v>1.1025522932128802</c:v>
                </c:pt>
                <c:pt idx="53094">
                  <c:v>1.1039031441383087</c:v>
                </c:pt>
                <c:pt idx="53095">
                  <c:v>1.103762362282253</c:v>
                </c:pt>
                <c:pt idx="53096">
                  <c:v>1.1030767670504888</c:v>
                </c:pt>
                <c:pt idx="53097">
                  <c:v>1.103656907214819</c:v>
                </c:pt>
                <c:pt idx="53098">
                  <c:v>1.1034630041922948</c:v>
                </c:pt>
                <c:pt idx="53099">
                  <c:v>1.1030436539626112</c:v>
                </c:pt>
                <c:pt idx="53100">
                  <c:v>1.1040516848785169</c:v>
                </c:pt>
                <c:pt idx="53101">
                  <c:v>1.1054951510880093</c:v>
                </c:pt>
                <c:pt idx="53102">
                  <c:v>1.104730097190018</c:v>
                </c:pt>
                <c:pt idx="53103">
                  <c:v>1.1031488254676916</c:v>
                </c:pt>
                <c:pt idx="53104">
                  <c:v>1.1029583355772166</c:v>
                </c:pt>
                <c:pt idx="53105">
                  <c:v>1.1023343979422562</c:v>
                </c:pt>
                <c:pt idx="53106">
                  <c:v>1.1039719616277441</c:v>
                </c:pt>
                <c:pt idx="53107">
                  <c:v>1.1035136239449677</c:v>
                </c:pt>
                <c:pt idx="53108">
                  <c:v>1.1032679492801454</c:v>
                </c:pt>
                <c:pt idx="53109">
                  <c:v>1.1041555694694984</c:v>
                </c:pt>
                <c:pt idx="53110">
                  <c:v>1.1041383319895266</c:v>
                </c:pt>
                <c:pt idx="53111">
                  <c:v>1.10268713930299</c:v>
                </c:pt>
                <c:pt idx="53112">
                  <c:v>1.1037223865373429</c:v>
                </c:pt>
                <c:pt idx="53113">
                  <c:v>1.1038647130347805</c:v>
                </c:pt>
                <c:pt idx="53114">
                  <c:v>1.1042482436628718</c:v>
                </c:pt>
                <c:pt idx="53115">
                  <c:v>1.1037341277336805</c:v>
                </c:pt>
                <c:pt idx="53116">
                  <c:v>1.1032170612534489</c:v>
                </c:pt>
                <c:pt idx="53117">
                  <c:v>1.1036656180433249</c:v>
                </c:pt>
                <c:pt idx="53118">
                  <c:v>1.1022094045262918</c:v>
                </c:pt>
                <c:pt idx="53119">
                  <c:v>1.1038958069389775</c:v>
                </c:pt>
                <c:pt idx="53120">
                  <c:v>1.1045095482353651</c:v>
                </c:pt>
                <c:pt idx="53121">
                  <c:v>1.1024030810761976</c:v>
                </c:pt>
                <c:pt idx="53122">
                  <c:v>1.10328747576911</c:v>
                </c:pt>
                <c:pt idx="53123">
                  <c:v>1.1040355751878139</c:v>
                </c:pt>
                <c:pt idx="53124">
                  <c:v>1.1032697101223095</c:v>
                </c:pt>
                <c:pt idx="53125">
                  <c:v>1.1041321339355401</c:v>
                </c:pt>
                <c:pt idx="53126">
                  <c:v>1.1033405179528863</c:v>
                </c:pt>
                <c:pt idx="53127">
                  <c:v>1.1048756807085589</c:v>
                </c:pt>
                <c:pt idx="53128">
                  <c:v>1.1041113175558377</c:v>
                </c:pt>
                <c:pt idx="53129">
                  <c:v>1.1019271277319653</c:v>
                </c:pt>
                <c:pt idx="53130">
                  <c:v>1.1036369385821823</c:v>
                </c:pt>
                <c:pt idx="53131">
                  <c:v>1.1041947875593225</c:v>
                </c:pt>
                <c:pt idx="53132">
                  <c:v>1.1027093409250046</c:v>
                </c:pt>
                <c:pt idx="53133">
                  <c:v>1.1033701970228671</c:v>
                </c:pt>
                <c:pt idx="53134">
                  <c:v>1.1027822370060512</c:v>
                </c:pt>
                <c:pt idx="53135">
                  <c:v>1.1043888345936437</c:v>
                </c:pt>
                <c:pt idx="53136">
                  <c:v>1.1037562614238694</c:v>
                </c:pt>
                <c:pt idx="53137">
                  <c:v>1.1041758092173164</c:v>
                </c:pt>
                <c:pt idx="53138">
                  <c:v>1.104802033659841</c:v>
                </c:pt>
                <c:pt idx="53139">
                  <c:v>1.1048156522935801</c:v>
                </c:pt>
                <c:pt idx="53140">
                  <c:v>1.1028362061262784</c:v>
                </c:pt>
                <c:pt idx="53141">
                  <c:v>1.10297847899455</c:v>
                </c:pt>
                <c:pt idx="53142">
                  <c:v>1.103270076878248</c:v>
                </c:pt>
                <c:pt idx="53143">
                  <c:v>1.1039697007640379</c:v>
                </c:pt>
                <c:pt idx="53144">
                  <c:v>1.1028024206447404</c:v>
                </c:pt>
                <c:pt idx="53145">
                  <c:v>1.1041355406852966</c:v>
                </c:pt>
                <c:pt idx="53146">
                  <c:v>1.104241300033032</c:v>
                </c:pt>
                <c:pt idx="53147">
                  <c:v>1.1027482164007343</c:v>
                </c:pt>
                <c:pt idx="53148">
                  <c:v>1.1036296983318892</c:v>
                </c:pt>
                <c:pt idx="53149">
                  <c:v>1.1039972443075781</c:v>
                </c:pt>
                <c:pt idx="53150">
                  <c:v>1.1042152891287809</c:v>
                </c:pt>
                <c:pt idx="53151">
                  <c:v>1.1018611149426549</c:v>
                </c:pt>
                <c:pt idx="53152">
                  <c:v>1.1033874462576929</c:v>
                </c:pt>
                <c:pt idx="53153">
                  <c:v>1.1035845000576403</c:v>
                </c:pt>
                <c:pt idx="53154">
                  <c:v>1.1037765140857656</c:v>
                </c:pt>
                <c:pt idx="53155">
                  <c:v>1.1034982043971826</c:v>
                </c:pt>
                <c:pt idx="53156">
                  <c:v>1.1028812640528449</c:v>
                </c:pt>
                <c:pt idx="53157">
                  <c:v>1.1033340771816569</c:v>
                </c:pt>
                <c:pt idx="53158">
                  <c:v>1.1044244317256484</c:v>
                </c:pt>
                <c:pt idx="53159">
                  <c:v>1.1037179478280952</c:v>
                </c:pt>
                <c:pt idx="53160">
                  <c:v>1.1030522691250231</c:v>
                </c:pt>
                <c:pt idx="53161">
                  <c:v>1.1036646347936372</c:v>
                </c:pt>
                <c:pt idx="53162">
                  <c:v>1.103661159042082</c:v>
                </c:pt>
                <c:pt idx="53163">
                  <c:v>1.1029705242436099</c:v>
                </c:pt>
                <c:pt idx="53164">
                  <c:v>1.1034851548186306</c:v>
                </c:pt>
                <c:pt idx="53165">
                  <c:v>1.1041922923655783</c:v>
                </c:pt>
                <c:pt idx="53166">
                  <c:v>1.1028912302862393</c:v>
                </c:pt>
                <c:pt idx="53167">
                  <c:v>1.1031494448396324</c:v>
                </c:pt>
                <c:pt idx="53168">
                  <c:v>1.1023986941443285</c:v>
                </c:pt>
                <c:pt idx="53169">
                  <c:v>1.1035514663194639</c:v>
                </c:pt>
                <c:pt idx="53170">
                  <c:v>1.1025886783648782</c:v>
                </c:pt>
                <c:pt idx="53171">
                  <c:v>1.1036824537425074</c:v>
                </c:pt>
                <c:pt idx="53172">
                  <c:v>1.1029056021987058</c:v>
                </c:pt>
                <c:pt idx="53173">
                  <c:v>1.1043439810183253</c:v>
                </c:pt>
                <c:pt idx="53174">
                  <c:v>1.1026826427876961</c:v>
                </c:pt>
                <c:pt idx="53175">
                  <c:v>1.1038268460149654</c:v>
                </c:pt>
                <c:pt idx="53176">
                  <c:v>1.1048054677930694</c:v>
                </c:pt>
                <c:pt idx="53177">
                  <c:v>1.1018732480646556</c:v>
                </c:pt>
                <c:pt idx="53178">
                  <c:v>1.104668546609225</c:v>
                </c:pt>
                <c:pt idx="53179">
                  <c:v>1.1035351580989547</c:v>
                </c:pt>
                <c:pt idx="53180">
                  <c:v>1.1039681925148512</c:v>
                </c:pt>
                <c:pt idx="53181">
                  <c:v>1.1025373391406101</c:v>
                </c:pt>
                <c:pt idx="53182">
                  <c:v>1.1028146433294903</c:v>
                </c:pt>
                <c:pt idx="53183">
                  <c:v>1.1038398548507196</c:v>
                </c:pt>
                <c:pt idx="53184">
                  <c:v>1.1039419979299976</c:v>
                </c:pt>
                <c:pt idx="53185">
                  <c:v>1.1044132997146476</c:v>
                </c:pt>
                <c:pt idx="53186">
                  <c:v>1.1030703091135674</c:v>
                </c:pt>
                <c:pt idx="53187">
                  <c:v>1.1036504448770015</c:v>
                </c:pt>
                <c:pt idx="53188">
                  <c:v>1.1039311784731596</c:v>
                </c:pt>
                <c:pt idx="53189">
                  <c:v>1.1034599406437757</c:v>
                </c:pt>
                <c:pt idx="53190">
                  <c:v>1.1042164524997207</c:v>
                </c:pt>
                <c:pt idx="53191">
                  <c:v>1.103204012104027</c:v>
                </c:pt>
                <c:pt idx="53192">
                  <c:v>1.1041143018645796</c:v>
                </c:pt>
                <c:pt idx="53193">
                  <c:v>1.1037293275035363</c:v>
                </c:pt>
                <c:pt idx="53194">
                  <c:v>1.1042467329730381</c:v>
                </c:pt>
                <c:pt idx="53195">
                  <c:v>1.105331317958961</c:v>
                </c:pt>
                <c:pt idx="53196">
                  <c:v>1.1034548376971542</c:v>
                </c:pt>
                <c:pt idx="53197">
                  <c:v>1.1035600842080173</c:v>
                </c:pt>
                <c:pt idx="53198">
                  <c:v>1.10259774568361</c:v>
                </c:pt>
                <c:pt idx="53199">
                  <c:v>1.1043155337232728</c:v>
                </c:pt>
                <c:pt idx="53200">
                  <c:v>1.1035928786509883</c:v>
                </c:pt>
                <c:pt idx="53201">
                  <c:v>1.1031774957979239</c:v>
                </c:pt>
                <c:pt idx="53202">
                  <c:v>1.103001451673657</c:v>
                </c:pt>
                <c:pt idx="53203">
                  <c:v>1.1026591444044502</c:v>
                </c:pt>
                <c:pt idx="53204">
                  <c:v>1.1039201654590647</c:v>
                </c:pt>
                <c:pt idx="53205">
                  <c:v>1.104843926800414</c:v>
                </c:pt>
                <c:pt idx="53206">
                  <c:v>1.1036638005865398</c:v>
                </c:pt>
                <c:pt idx="53207">
                  <c:v>1.1042180326015836</c:v>
                </c:pt>
                <c:pt idx="53208">
                  <c:v>1.1029021617371857</c:v>
                </c:pt>
                <c:pt idx="53209">
                  <c:v>1.1045409990089359</c:v>
                </c:pt>
                <c:pt idx="53210">
                  <c:v>1.1048083729216454</c:v>
                </c:pt>
                <c:pt idx="53211">
                  <c:v>1.1032323557012187</c:v>
                </c:pt>
                <c:pt idx="53212">
                  <c:v>1.1027775393742472</c:v>
                </c:pt>
                <c:pt idx="53213">
                  <c:v>1.1041780042442133</c:v>
                </c:pt>
                <c:pt idx="53214">
                  <c:v>1.1043172738353195</c:v>
                </c:pt>
                <c:pt idx="53215">
                  <c:v>1.1022409435209675</c:v>
                </c:pt>
                <c:pt idx="53216">
                  <c:v>1.1045489023268489</c:v>
                </c:pt>
                <c:pt idx="53217">
                  <c:v>1.1027680582043191</c:v>
                </c:pt>
                <c:pt idx="53218">
                  <c:v>1.103089045972895</c:v>
                </c:pt>
                <c:pt idx="53219">
                  <c:v>1.1040865149631289</c:v>
                </c:pt>
                <c:pt idx="53220">
                  <c:v>1.1032891816007393</c:v>
                </c:pt>
                <c:pt idx="53221">
                  <c:v>1.1037294793787824</c:v>
                </c:pt>
                <c:pt idx="53222">
                  <c:v>1.1046491731558052</c:v>
                </c:pt>
                <c:pt idx="53223">
                  <c:v>1.1044903012961877</c:v>
                </c:pt>
                <c:pt idx="53224">
                  <c:v>1.1025001253059838</c:v>
                </c:pt>
                <c:pt idx="53225">
                  <c:v>1.1044362143278696</c:v>
                </c:pt>
                <c:pt idx="53226">
                  <c:v>1.1040172262445744</c:v>
                </c:pt>
                <c:pt idx="53227">
                  <c:v>1.1039518433108282</c:v>
                </c:pt>
                <c:pt idx="53228">
                  <c:v>1.1030955131867612</c:v>
                </c:pt>
                <c:pt idx="53229">
                  <c:v>1.1034717311569981</c:v>
                </c:pt>
                <c:pt idx="53230">
                  <c:v>1.1026377282603874</c:v>
                </c:pt>
                <c:pt idx="53231">
                  <c:v>1.1030243269472362</c:v>
                </c:pt>
                <c:pt idx="53232">
                  <c:v>1.1029139163897765</c:v>
                </c:pt>
                <c:pt idx="53233">
                  <c:v>1.1039534138117939</c:v>
                </c:pt>
                <c:pt idx="53234">
                  <c:v>1.1032037072234007</c:v>
                </c:pt>
                <c:pt idx="53235">
                  <c:v>1.1035632596954879</c:v>
                </c:pt>
                <c:pt idx="53236">
                  <c:v>1.1044771642914721</c:v>
                </c:pt>
                <c:pt idx="53237">
                  <c:v>1.1044353047493096</c:v>
                </c:pt>
                <c:pt idx="53238">
                  <c:v>1.1028957242712873</c:v>
                </c:pt>
                <c:pt idx="53239">
                  <c:v>1.1041522139392357</c:v>
                </c:pt>
                <c:pt idx="53240">
                  <c:v>1.1033779754900981</c:v>
                </c:pt>
                <c:pt idx="53241">
                  <c:v>1.1044298998628772</c:v>
                </c:pt>
                <c:pt idx="53242">
                  <c:v>1.1048160286378148</c:v>
                </c:pt>
                <c:pt idx="53243">
                  <c:v>1.1023918405227546</c:v>
                </c:pt>
                <c:pt idx="53244">
                  <c:v>1.1047827965600301</c:v>
                </c:pt>
                <c:pt idx="53245">
                  <c:v>1.1033357598740456</c:v>
                </c:pt>
                <c:pt idx="53246">
                  <c:v>1.104475146769446</c:v>
                </c:pt>
                <c:pt idx="53247">
                  <c:v>1.1043109545424901</c:v>
                </c:pt>
                <c:pt idx="53248">
                  <c:v>1.102245380181671</c:v>
                </c:pt>
                <c:pt idx="53249">
                  <c:v>1.1029949896708733</c:v>
                </c:pt>
                <c:pt idx="53250">
                  <c:v>1.1036877494382611</c:v>
                </c:pt>
                <c:pt idx="53251">
                  <c:v>1.1039164833176847</c:v>
                </c:pt>
                <c:pt idx="53252">
                  <c:v>1.1040765909067027</c:v>
                </c:pt>
                <c:pt idx="53253">
                  <c:v>1.1023065612798846</c:v>
                </c:pt>
                <c:pt idx="53254">
                  <c:v>1.1042205303488859</c:v>
                </c:pt>
                <c:pt idx="53255">
                  <c:v>1.1040596068014175</c:v>
                </c:pt>
                <c:pt idx="53256">
                  <c:v>1.103597314822421</c:v>
                </c:pt>
                <c:pt idx="53257">
                  <c:v>1.1042552380855621</c:v>
                </c:pt>
                <c:pt idx="53258">
                  <c:v>1.1037672534002261</c:v>
                </c:pt>
                <c:pt idx="53259">
                  <c:v>1.1041221027642956</c:v>
                </c:pt>
                <c:pt idx="53260">
                  <c:v>1.1027647412440218</c:v>
                </c:pt>
                <c:pt idx="53261">
                  <c:v>1.1042625264500165</c:v>
                </c:pt>
                <c:pt idx="53262">
                  <c:v>1.1027040612113821</c:v>
                </c:pt>
                <c:pt idx="53263">
                  <c:v>1.1025746257984517</c:v>
                </c:pt>
                <c:pt idx="53264">
                  <c:v>1.103289575488293</c:v>
                </c:pt>
                <c:pt idx="53265">
                  <c:v>1.104124560424377</c:v>
                </c:pt>
                <c:pt idx="53266">
                  <c:v>1.1035411361400433</c:v>
                </c:pt>
                <c:pt idx="53267">
                  <c:v>1.1035021133033871</c:v>
                </c:pt>
                <c:pt idx="53268">
                  <c:v>1.1035725442866329</c:v>
                </c:pt>
                <c:pt idx="53269">
                  <c:v>1.1022203604975023</c:v>
                </c:pt>
                <c:pt idx="53270">
                  <c:v>1.1030691400119343</c:v>
                </c:pt>
                <c:pt idx="53271">
                  <c:v>1.1036001143463325</c:v>
                </c:pt>
                <c:pt idx="53272">
                  <c:v>1.1037448542384272</c:v>
                </c:pt>
                <c:pt idx="53273">
                  <c:v>1.1033168080978959</c:v>
                </c:pt>
                <c:pt idx="53274">
                  <c:v>1.1036883975617315</c:v>
                </c:pt>
                <c:pt idx="53275">
                  <c:v>1.102326253416918</c:v>
                </c:pt>
                <c:pt idx="53276">
                  <c:v>1.1032386597647574</c:v>
                </c:pt>
                <c:pt idx="53277">
                  <c:v>1.1026293792157866</c:v>
                </c:pt>
                <c:pt idx="53278">
                  <c:v>1.1036303205456155</c:v>
                </c:pt>
                <c:pt idx="53279">
                  <c:v>1.1036476478863246</c:v>
                </c:pt>
                <c:pt idx="53280">
                  <c:v>1.1036217251002272</c:v>
                </c:pt>
                <c:pt idx="53281">
                  <c:v>1.1028617553812923</c:v>
                </c:pt>
                <c:pt idx="53282">
                  <c:v>1.1043956518579907</c:v>
                </c:pt>
                <c:pt idx="53283">
                  <c:v>1.1026457429378356</c:v>
                </c:pt>
                <c:pt idx="53284">
                  <c:v>1.1037372459235621</c:v>
                </c:pt>
                <c:pt idx="53285">
                  <c:v>1.1030352730651902</c:v>
                </c:pt>
                <c:pt idx="53286">
                  <c:v>1.1041380352549248</c:v>
                </c:pt>
                <c:pt idx="53287">
                  <c:v>1.1033853615076845</c:v>
                </c:pt>
                <c:pt idx="53288">
                  <c:v>1.103937533676119</c:v>
                </c:pt>
                <c:pt idx="53289">
                  <c:v>1.1035431615265061</c:v>
                </c:pt>
                <c:pt idx="53290">
                  <c:v>1.1029452666415565</c:v>
                </c:pt>
                <c:pt idx="53291">
                  <c:v>1.1039821390100444</c:v>
                </c:pt>
                <c:pt idx="53292">
                  <c:v>1.104395568096215</c:v>
                </c:pt>
                <c:pt idx="53293">
                  <c:v>1.1041386883292525</c:v>
                </c:pt>
                <c:pt idx="53294">
                  <c:v>1.1036435017165525</c:v>
                </c:pt>
                <c:pt idx="53295">
                  <c:v>1.1036857677099976</c:v>
                </c:pt>
                <c:pt idx="53296">
                  <c:v>1.103881746382815</c:v>
                </c:pt>
                <c:pt idx="53297">
                  <c:v>1.1032306705876795</c:v>
                </c:pt>
                <c:pt idx="53298">
                  <c:v>1.1035966924816751</c:v>
                </c:pt>
                <c:pt idx="53299">
                  <c:v>1.1039251914101629</c:v>
                </c:pt>
                <c:pt idx="53300">
                  <c:v>1.1036567007774853</c:v>
                </c:pt>
                <c:pt idx="53301">
                  <c:v>1.1042164524997211</c:v>
                </c:pt>
                <c:pt idx="53302">
                  <c:v>1.1034686307895623</c:v>
                </c:pt>
                <c:pt idx="53303">
                  <c:v>1.1032399705041713</c:v>
                </c:pt>
                <c:pt idx="53304">
                  <c:v>1.103449548628548</c:v>
                </c:pt>
                <c:pt idx="53305">
                  <c:v>1.1036194313785896</c:v>
                </c:pt>
                <c:pt idx="53306">
                  <c:v>1.1049031511253145</c:v>
                </c:pt>
                <c:pt idx="53307">
                  <c:v>1.1041960332206426</c:v>
                </c:pt>
                <c:pt idx="53308">
                  <c:v>1.1026138833535066</c:v>
                </c:pt>
                <c:pt idx="53309">
                  <c:v>1.1044265691374802</c:v>
                </c:pt>
                <c:pt idx="53310">
                  <c:v>1.1030329485672234</c:v>
                </c:pt>
                <c:pt idx="53311">
                  <c:v>1.1025119717433856</c:v>
                </c:pt>
                <c:pt idx="53312">
                  <c:v>1.1032358771437782</c:v>
                </c:pt>
                <c:pt idx="53313">
                  <c:v>1.1043313665759433</c:v>
                </c:pt>
                <c:pt idx="53314">
                  <c:v>1.1033497760232585</c:v>
                </c:pt>
                <c:pt idx="53315">
                  <c:v>1.1029261710066876</c:v>
                </c:pt>
                <c:pt idx="53316">
                  <c:v>1.1036497809182968</c:v>
                </c:pt>
                <c:pt idx="53317">
                  <c:v>1.1041385894883786</c:v>
                </c:pt>
                <c:pt idx="53318">
                  <c:v>1.1027197681926482</c:v>
                </c:pt>
                <c:pt idx="53319">
                  <c:v>1.104733966051006</c:v>
                </c:pt>
                <c:pt idx="53320">
                  <c:v>1.1022313927931495</c:v>
                </c:pt>
                <c:pt idx="53321">
                  <c:v>1.1032165724843124</c:v>
                </c:pt>
                <c:pt idx="53322">
                  <c:v>1.104008229545538</c:v>
                </c:pt>
                <c:pt idx="53323">
                  <c:v>1.1039775462791206</c:v>
                </c:pt>
                <c:pt idx="53324">
                  <c:v>1.1039651488599256</c:v>
                </c:pt>
                <c:pt idx="53325">
                  <c:v>1.1034891327300318</c:v>
                </c:pt>
                <c:pt idx="53326">
                  <c:v>1.1036400604796919</c:v>
                </c:pt>
                <c:pt idx="53327">
                  <c:v>1.1045400746074554</c:v>
                </c:pt>
                <c:pt idx="53328">
                  <c:v>1.1037868891647318</c:v>
                </c:pt>
                <c:pt idx="53329">
                  <c:v>1.1037085399074951</c:v>
                </c:pt>
                <c:pt idx="53330">
                  <c:v>1.1022035778704318</c:v>
                </c:pt>
                <c:pt idx="53331">
                  <c:v>1.1028346039143129</c:v>
                </c:pt>
                <c:pt idx="53332">
                  <c:v>1.1027768628501038</c:v>
                </c:pt>
                <c:pt idx="53333">
                  <c:v>1.1038654259975245</c:v>
                </c:pt>
                <c:pt idx="53334">
                  <c:v>1.1038770921131338</c:v>
                </c:pt>
                <c:pt idx="53335">
                  <c:v>1.1038561585932589</c:v>
                </c:pt>
                <c:pt idx="53336">
                  <c:v>1.1037525679756772</c:v>
                </c:pt>
                <c:pt idx="53337">
                  <c:v>1.1045265248042435</c:v>
                </c:pt>
                <c:pt idx="53338">
                  <c:v>1.1031215254181015</c:v>
                </c:pt>
                <c:pt idx="53339">
                  <c:v>1.1037488159448803</c:v>
                </c:pt>
                <c:pt idx="53340">
                  <c:v>1.1039586796666394</c:v>
                </c:pt>
                <c:pt idx="53341">
                  <c:v>1.102665929768855</c:v>
                </c:pt>
                <c:pt idx="53342">
                  <c:v>1.1048706329652289</c:v>
                </c:pt>
                <c:pt idx="53343">
                  <c:v>1.103322334846323</c:v>
                </c:pt>
                <c:pt idx="53344">
                  <c:v>1.1036260375709919</c:v>
                </c:pt>
                <c:pt idx="53345">
                  <c:v>1.1033444722659196</c:v>
                </c:pt>
                <c:pt idx="53346">
                  <c:v>1.1030054628612658</c:v>
                </c:pt>
                <c:pt idx="53347">
                  <c:v>1.1028415274460583</c:v>
                </c:pt>
                <c:pt idx="53348">
                  <c:v>1.1036116690711497</c:v>
                </c:pt>
                <c:pt idx="53349">
                  <c:v>1.1037418570994175</c:v>
                </c:pt>
                <c:pt idx="53350">
                  <c:v>1.1031279670583538</c:v>
                </c:pt>
                <c:pt idx="53351">
                  <c:v>1.1038541792426424</c:v>
                </c:pt>
                <c:pt idx="53352">
                  <c:v>1.1041470034833052</c:v>
                </c:pt>
                <c:pt idx="53353">
                  <c:v>1.1033325332716752</c:v>
                </c:pt>
                <c:pt idx="53354">
                  <c:v>1.1031877744853127</c:v>
                </c:pt>
                <c:pt idx="53355">
                  <c:v>1.1035490809674824</c:v>
                </c:pt>
                <c:pt idx="53356">
                  <c:v>1.1034457592960287</c:v>
                </c:pt>
                <c:pt idx="53357">
                  <c:v>1.1029774604191311</c:v>
                </c:pt>
                <c:pt idx="53358">
                  <c:v>1.1032239879842582</c:v>
                </c:pt>
                <c:pt idx="53359">
                  <c:v>1.1039132269298444</c:v>
                </c:pt>
                <c:pt idx="53360">
                  <c:v>1.103648472299201</c:v>
                </c:pt>
                <c:pt idx="53361">
                  <c:v>1.1034403370540971</c:v>
                </c:pt>
                <c:pt idx="53362">
                  <c:v>1.1031696842846788</c:v>
                </c:pt>
                <c:pt idx="53363">
                  <c:v>1.103638552469163</c:v>
                </c:pt>
                <c:pt idx="53364">
                  <c:v>1.1031329680661879</c:v>
                </c:pt>
                <c:pt idx="53365">
                  <c:v>1.103449548628548</c:v>
                </c:pt>
                <c:pt idx="53366">
                  <c:v>1.1022526754391604</c:v>
                </c:pt>
                <c:pt idx="53367">
                  <c:v>1.1039986355103684</c:v>
                </c:pt>
                <c:pt idx="53368">
                  <c:v>1.1029569606356213</c:v>
                </c:pt>
                <c:pt idx="53369">
                  <c:v>1.1030834966151668</c:v>
                </c:pt>
                <c:pt idx="53370">
                  <c:v>1.1032308573766028</c:v>
                </c:pt>
                <c:pt idx="53371">
                  <c:v>1.1030736308166393</c:v>
                </c:pt>
                <c:pt idx="53372">
                  <c:v>1.1034241234337423</c:v>
                </c:pt>
                <c:pt idx="53373">
                  <c:v>1.102695126783052</c:v>
                </c:pt>
                <c:pt idx="53374">
                  <c:v>1.1022704744273917</c:v>
                </c:pt>
                <c:pt idx="53375">
                  <c:v>1.1023895456952812</c:v>
                </c:pt>
                <c:pt idx="53376">
                  <c:v>1.1045665780290614</c:v>
                </c:pt>
                <c:pt idx="53377">
                  <c:v>1.1040015280944846</c:v>
                </c:pt>
                <c:pt idx="53378">
                  <c:v>1.1018088795541436</c:v>
                </c:pt>
                <c:pt idx="53379">
                  <c:v>1.1032318296250685</c:v>
                </c:pt>
                <c:pt idx="53380">
                  <c:v>1.1020385661514278</c:v>
                </c:pt>
                <c:pt idx="53381">
                  <c:v>1.1025259662561371</c:v>
                </c:pt>
                <c:pt idx="53382">
                  <c:v>1.1029618664015968</c:v>
                </c:pt>
                <c:pt idx="53383">
                  <c:v>1.1043031332790685</c:v>
                </c:pt>
                <c:pt idx="53384">
                  <c:v>1.1030387418423748</c:v>
                </c:pt>
                <c:pt idx="53385">
                  <c:v>1.1037590231017826</c:v>
                </c:pt>
                <c:pt idx="53386">
                  <c:v>1.103497957082312</c:v>
                </c:pt>
                <c:pt idx="53387">
                  <c:v>1.1032774643100389</c:v>
                </c:pt>
                <c:pt idx="53388">
                  <c:v>1.1038821026790273</c:v>
                </c:pt>
                <c:pt idx="53389">
                  <c:v>1.1023814085163017</c:v>
                </c:pt>
                <c:pt idx="53390">
                  <c:v>1.1037301199499245</c:v>
                </c:pt>
                <c:pt idx="53391">
                  <c:v>1.1020200200654382</c:v>
                </c:pt>
                <c:pt idx="53392">
                  <c:v>1.1029454068696265</c:v>
                </c:pt>
                <c:pt idx="53393">
                  <c:v>1.1033560271757239</c:v>
                </c:pt>
                <c:pt idx="53394">
                  <c:v>1.1029076894202035</c:v>
                </c:pt>
                <c:pt idx="53395">
                  <c:v>1.1041605392623748</c:v>
                </c:pt>
                <c:pt idx="53396">
                  <c:v>1.1019328877644821</c:v>
                </c:pt>
                <c:pt idx="53397">
                  <c:v>1.1029043911755496</c:v>
                </c:pt>
                <c:pt idx="53398">
                  <c:v>1.1034005281341324</c:v>
                </c:pt>
                <c:pt idx="53399">
                  <c:v>1.1028474813215752</c:v>
                </c:pt>
                <c:pt idx="53400">
                  <c:v>1.1020939985465277</c:v>
                </c:pt>
                <c:pt idx="53401">
                  <c:v>1.1032238966029557</c:v>
                </c:pt>
                <c:pt idx="53402">
                  <c:v>1.1023272854099011</c:v>
                </c:pt>
                <c:pt idx="53403">
                  <c:v>1.1046414643034856</c:v>
                </c:pt>
                <c:pt idx="53404">
                  <c:v>1.103905911081968</c:v>
                </c:pt>
                <c:pt idx="53405">
                  <c:v>1.1033745725035937</c:v>
                </c:pt>
                <c:pt idx="53406">
                  <c:v>1.1032639554217898</c:v>
                </c:pt>
                <c:pt idx="53407">
                  <c:v>1.1036539092390034</c:v>
                </c:pt>
                <c:pt idx="53408">
                  <c:v>1.1039091402925791</c:v>
                </c:pt>
                <c:pt idx="53409">
                  <c:v>1.1026635626979338</c:v>
                </c:pt>
                <c:pt idx="53410">
                  <c:v>1.1033386023398724</c:v>
                </c:pt>
                <c:pt idx="53411">
                  <c:v>1.1034988192640824</c:v>
                </c:pt>
                <c:pt idx="53412">
                  <c:v>1.1042237364802554</c:v>
                </c:pt>
                <c:pt idx="53413">
                  <c:v>1.1042837014990117</c:v>
                </c:pt>
                <c:pt idx="53414">
                  <c:v>1.1034495487910527</c:v>
                </c:pt>
                <c:pt idx="53415">
                  <c:v>1.1030720876413131</c:v>
                </c:pt>
                <c:pt idx="53416">
                  <c:v>1.1038428938796387</c:v>
                </c:pt>
                <c:pt idx="53417">
                  <c:v>1.1033789406934995</c:v>
                </c:pt>
                <c:pt idx="53418">
                  <c:v>1.103423242997966</c:v>
                </c:pt>
                <c:pt idx="53419">
                  <c:v>1.102598271204809</c:v>
                </c:pt>
                <c:pt idx="53420">
                  <c:v>1.1040430906112408</c:v>
                </c:pt>
                <c:pt idx="53421">
                  <c:v>1.1030349807568831</c:v>
                </c:pt>
                <c:pt idx="53422">
                  <c:v>1.1036445304617168</c:v>
                </c:pt>
                <c:pt idx="53423">
                  <c:v>1.1042595234718793</c:v>
                </c:pt>
                <c:pt idx="53424">
                  <c:v>1.1042774601727858</c:v>
                </c:pt>
                <c:pt idx="53425">
                  <c:v>1.1030507236355802</c:v>
                </c:pt>
                <c:pt idx="53426">
                  <c:v>1.1042782469328232</c:v>
                </c:pt>
                <c:pt idx="53427">
                  <c:v>1.1022125271089127</c:v>
                </c:pt>
                <c:pt idx="53428">
                  <c:v>1.1032722986367329</c:v>
                </c:pt>
                <c:pt idx="53429">
                  <c:v>1.103813319563681</c:v>
                </c:pt>
                <c:pt idx="53430">
                  <c:v>1.1040095777218635</c:v>
                </c:pt>
                <c:pt idx="53431">
                  <c:v>1.1043485668548714</c:v>
                </c:pt>
                <c:pt idx="53432">
                  <c:v>1.1032127994319314</c:v>
                </c:pt>
                <c:pt idx="53433">
                  <c:v>1.1034209786610043</c:v>
                </c:pt>
                <c:pt idx="53434">
                  <c:v>1.1021517802124474</c:v>
                </c:pt>
                <c:pt idx="53435">
                  <c:v>1.1035732442418569</c:v>
                </c:pt>
                <c:pt idx="53436">
                  <c:v>1.1030905187478155</c:v>
                </c:pt>
                <c:pt idx="53437">
                  <c:v>1.1033211756763097</c:v>
                </c:pt>
                <c:pt idx="53438">
                  <c:v>1.1028399400407063</c:v>
                </c:pt>
                <c:pt idx="53439">
                  <c:v>1.10300772356801</c:v>
                </c:pt>
                <c:pt idx="53440">
                  <c:v>1.1037288573439412</c:v>
                </c:pt>
                <c:pt idx="53441">
                  <c:v>1.1032112502151377</c:v>
                </c:pt>
                <c:pt idx="53442">
                  <c:v>1.1030074443199913</c:v>
                </c:pt>
                <c:pt idx="53443">
                  <c:v>1.101957517912274</c:v>
                </c:pt>
                <c:pt idx="53444">
                  <c:v>1.1031297745461932</c:v>
                </c:pt>
                <c:pt idx="53445">
                  <c:v>1.103065208182151</c:v>
                </c:pt>
                <c:pt idx="53446">
                  <c:v>1.1030171930048476</c:v>
                </c:pt>
                <c:pt idx="53447">
                  <c:v>1.103463376025376</c:v>
                </c:pt>
                <c:pt idx="53448">
                  <c:v>1.1029274557480571</c:v>
                </c:pt>
                <c:pt idx="53449">
                  <c:v>1.1046506900000814</c:v>
                </c:pt>
                <c:pt idx="53450">
                  <c:v>1.1036595221821723</c:v>
                </c:pt>
                <c:pt idx="53451">
                  <c:v>1.1026768077279883</c:v>
                </c:pt>
                <c:pt idx="53452">
                  <c:v>1.1028974567708589</c:v>
                </c:pt>
                <c:pt idx="53453">
                  <c:v>1.1033044863099415</c:v>
                </c:pt>
                <c:pt idx="53454">
                  <c:v>1.1036054745071597</c:v>
                </c:pt>
                <c:pt idx="53455">
                  <c:v>1.1035966749380577</c:v>
                </c:pt>
                <c:pt idx="53456">
                  <c:v>1.1036964947928476</c:v>
                </c:pt>
                <c:pt idx="53457">
                  <c:v>1.1034546683971385</c:v>
                </c:pt>
                <c:pt idx="53458">
                  <c:v>1.1042940392063789</c:v>
                </c:pt>
                <c:pt idx="53459">
                  <c:v>1.1025872470315563</c:v>
                </c:pt>
                <c:pt idx="53460">
                  <c:v>1.1022824273423431</c:v>
                </c:pt>
                <c:pt idx="53461">
                  <c:v>1.1034154950151709</c:v>
                </c:pt>
                <c:pt idx="53462">
                  <c:v>1.1025331151405668</c:v>
                </c:pt>
                <c:pt idx="53463">
                  <c:v>1.10367850014665</c:v>
                </c:pt>
                <c:pt idx="53464">
                  <c:v>1.1025108665158598</c:v>
                </c:pt>
                <c:pt idx="53465">
                  <c:v>1.104133188307993</c:v>
                </c:pt>
                <c:pt idx="53466">
                  <c:v>1.1044561854862542</c:v>
                </c:pt>
                <c:pt idx="53467">
                  <c:v>1.1019319738206454</c:v>
                </c:pt>
                <c:pt idx="53468">
                  <c:v>1.1028509749725794</c:v>
                </c:pt>
                <c:pt idx="53469">
                  <c:v>1.103474986289436</c:v>
                </c:pt>
                <c:pt idx="53470">
                  <c:v>1.1029587542194441</c:v>
                </c:pt>
                <c:pt idx="53471">
                  <c:v>1.1044439523267893</c:v>
                </c:pt>
                <c:pt idx="53472">
                  <c:v>1.1032159531397761</c:v>
                </c:pt>
                <c:pt idx="53473">
                  <c:v>1.1035111536013436</c:v>
                </c:pt>
                <c:pt idx="53474">
                  <c:v>1.1028390550719211</c:v>
                </c:pt>
                <c:pt idx="53475">
                  <c:v>1.1028670888186602</c:v>
                </c:pt>
                <c:pt idx="53476">
                  <c:v>1.103574139357729</c:v>
                </c:pt>
                <c:pt idx="53477">
                  <c:v>1.1027277382549483</c:v>
                </c:pt>
                <c:pt idx="53478">
                  <c:v>1.1037123150232753</c:v>
                </c:pt>
                <c:pt idx="53479">
                  <c:v>1.1034538802061642</c:v>
                </c:pt>
                <c:pt idx="53480">
                  <c:v>1.1022194751525178</c:v>
                </c:pt>
                <c:pt idx="53481">
                  <c:v>1.1039488812914127</c:v>
                </c:pt>
                <c:pt idx="53482">
                  <c:v>1.1038668713489288</c:v>
                </c:pt>
                <c:pt idx="53483">
                  <c:v>1.1031670103749256</c:v>
                </c:pt>
                <c:pt idx="53484">
                  <c:v>1.1044696889086489</c:v>
                </c:pt>
                <c:pt idx="53485">
                  <c:v>1.1025225988671861</c:v>
                </c:pt>
                <c:pt idx="53486">
                  <c:v>1.1037753160175006</c:v>
                </c:pt>
                <c:pt idx="53487">
                  <c:v>1.1032098390839007</c:v>
                </c:pt>
                <c:pt idx="53488">
                  <c:v>1.1040702881146667</c:v>
                </c:pt>
                <c:pt idx="53489">
                  <c:v>1.1033739932311202</c:v>
                </c:pt>
                <c:pt idx="53490">
                  <c:v>1.1036783380582764</c:v>
                </c:pt>
                <c:pt idx="53491">
                  <c:v>1.1030087719179484</c:v>
                </c:pt>
                <c:pt idx="53492">
                  <c:v>1.1039887948936595</c:v>
                </c:pt>
                <c:pt idx="53493">
                  <c:v>1.1033719195923615</c:v>
                </c:pt>
                <c:pt idx="53494">
                  <c:v>1.1045167880332245</c:v>
                </c:pt>
                <c:pt idx="53495">
                  <c:v>1.1033991974117221</c:v>
                </c:pt>
                <c:pt idx="53496">
                  <c:v>1.1028850272132451</c:v>
                </c:pt>
                <c:pt idx="53497">
                  <c:v>1.1036339632717744</c:v>
                </c:pt>
                <c:pt idx="53498">
                  <c:v>1.1026647142470207</c:v>
                </c:pt>
                <c:pt idx="53499">
                  <c:v>1.1035590374077044</c:v>
                </c:pt>
                <c:pt idx="53500">
                  <c:v>1.1032785583196991</c:v>
                </c:pt>
                <c:pt idx="53501">
                  <c:v>1.1026589751518578</c:v>
                </c:pt>
                <c:pt idx="53502">
                  <c:v>1.1037937086448293</c:v>
                </c:pt>
                <c:pt idx="53503">
                  <c:v>1.1037499534240915</c:v>
                </c:pt>
                <c:pt idx="53504">
                  <c:v>1.1046583803581622</c:v>
                </c:pt>
                <c:pt idx="53505">
                  <c:v>1.102181770319451</c:v>
                </c:pt>
                <c:pt idx="53506">
                  <c:v>1.1048277812733676</c:v>
                </c:pt>
                <c:pt idx="53507">
                  <c:v>1.1028628071254059</c:v>
                </c:pt>
                <c:pt idx="53508">
                  <c:v>1.1035953767268563</c:v>
                </c:pt>
                <c:pt idx="53509">
                  <c:v>1.1033101965497978</c:v>
                </c:pt>
                <c:pt idx="53510">
                  <c:v>1.1038297070072489</c:v>
                </c:pt>
                <c:pt idx="53511">
                  <c:v>1.1039749267806054</c:v>
                </c:pt>
                <c:pt idx="53512">
                  <c:v>1.1041891251354277</c:v>
                </c:pt>
                <c:pt idx="53513">
                  <c:v>1.1037591703344052</c:v>
                </c:pt>
                <c:pt idx="53514">
                  <c:v>1.103115695468555</c:v>
                </c:pt>
                <c:pt idx="53515">
                  <c:v>1.1037319813655</c:v>
                </c:pt>
                <c:pt idx="53516">
                  <c:v>1.1029307173886773</c:v>
                </c:pt>
                <c:pt idx="53517">
                  <c:v>1.1028888764803524</c:v>
                </c:pt>
                <c:pt idx="53518">
                  <c:v>1.1037201044881808</c:v>
                </c:pt>
                <c:pt idx="53519">
                  <c:v>1.1027386661492793</c:v>
                </c:pt>
                <c:pt idx="53520">
                  <c:v>1.1041296466207156</c:v>
                </c:pt>
                <c:pt idx="53521">
                  <c:v>1.103693687728009</c:v>
                </c:pt>
                <c:pt idx="53522">
                  <c:v>1.1025873756951723</c:v>
                </c:pt>
                <c:pt idx="53523">
                  <c:v>1.1033357773681252</c:v>
                </c:pt>
                <c:pt idx="53524">
                  <c:v>1.1033645472926521</c:v>
                </c:pt>
                <c:pt idx="53525">
                  <c:v>1.1037877386395285</c:v>
                </c:pt>
                <c:pt idx="53526">
                  <c:v>1.1032972729397974</c:v>
                </c:pt>
                <c:pt idx="53527">
                  <c:v>1.102879079474812</c:v>
                </c:pt>
                <c:pt idx="53528">
                  <c:v>1.1033501427078483</c:v>
                </c:pt>
                <c:pt idx="53529">
                  <c:v>1.1032280033472783</c:v>
                </c:pt>
                <c:pt idx="53530">
                  <c:v>1.1017081864746261</c:v>
                </c:pt>
                <c:pt idx="53531">
                  <c:v>1.1035839917911829</c:v>
                </c:pt>
                <c:pt idx="53532">
                  <c:v>1.1033709745188274</c:v>
                </c:pt>
                <c:pt idx="53533">
                  <c:v>1.1040846954234516</c:v>
                </c:pt>
                <c:pt idx="53534">
                  <c:v>1.1033552520654188</c:v>
                </c:pt>
                <c:pt idx="53535">
                  <c:v>1.1036687751776197</c:v>
                </c:pt>
                <c:pt idx="53536">
                  <c:v>1.1031755907832745</c:v>
                </c:pt>
                <c:pt idx="53537">
                  <c:v>1.1033486261829388</c:v>
                </c:pt>
                <c:pt idx="53538">
                  <c:v>1.1021705408510858</c:v>
                </c:pt>
                <c:pt idx="53539">
                  <c:v>1.1022920467327026</c:v>
                </c:pt>
                <c:pt idx="53540">
                  <c:v>1.1032715750677347</c:v>
                </c:pt>
                <c:pt idx="53541">
                  <c:v>1.1028562293239093</c:v>
                </c:pt>
                <c:pt idx="53542">
                  <c:v>1.1026170541197153</c:v>
                </c:pt>
                <c:pt idx="53543">
                  <c:v>1.104490524709109</c:v>
                </c:pt>
                <c:pt idx="53544">
                  <c:v>1.1020539295047627</c:v>
                </c:pt>
                <c:pt idx="53545">
                  <c:v>1.1030547883601824</c:v>
                </c:pt>
                <c:pt idx="53546">
                  <c:v>1.1026107768054829</c:v>
                </c:pt>
                <c:pt idx="53547">
                  <c:v>1.1023174690713713</c:v>
                </c:pt>
                <c:pt idx="53548">
                  <c:v>1.1037871070532155</c:v>
                </c:pt>
                <c:pt idx="53549">
                  <c:v>1.102729599340363</c:v>
                </c:pt>
                <c:pt idx="53550">
                  <c:v>1.1032636867819237</c:v>
                </c:pt>
                <c:pt idx="53551">
                  <c:v>1.1040652422280639</c:v>
                </c:pt>
                <c:pt idx="53552">
                  <c:v>1.1031647820211932</c:v>
                </c:pt>
                <c:pt idx="53553">
                  <c:v>1.1037664206392199</c:v>
                </c:pt>
                <c:pt idx="53554">
                  <c:v>1.1033573637379268</c:v>
                </c:pt>
                <c:pt idx="53555">
                  <c:v>1.1021570691616118</c:v>
                </c:pt>
                <c:pt idx="53556">
                  <c:v>1.1033848023537793</c:v>
                </c:pt>
                <c:pt idx="53557">
                  <c:v>1.1034251263979715</c:v>
                </c:pt>
                <c:pt idx="53558">
                  <c:v>1.1040449320611887</c:v>
                </c:pt>
                <c:pt idx="53559">
                  <c:v>1.1033734407266576</c:v>
                </c:pt>
                <c:pt idx="53560">
                  <c:v>1.1036603583126987</c:v>
                </c:pt>
                <c:pt idx="53561">
                  <c:v>1.1043577198462691</c:v>
                </c:pt>
                <c:pt idx="53562">
                  <c:v>1.1029127788387252</c:v>
                </c:pt>
                <c:pt idx="53563">
                  <c:v>1.1043039504345837</c:v>
                </c:pt>
                <c:pt idx="53564">
                  <c:v>1.1040442431475723</c:v>
                </c:pt>
                <c:pt idx="53565">
                  <c:v>1.1034046598276404</c:v>
                </c:pt>
                <c:pt idx="53566">
                  <c:v>1.1035764947793558</c:v>
                </c:pt>
                <c:pt idx="53567">
                  <c:v>1.1039710150915372</c:v>
                </c:pt>
                <c:pt idx="53568">
                  <c:v>1.1044204092265157</c:v>
                </c:pt>
                <c:pt idx="53569">
                  <c:v>1.1016907811341856</c:v>
                </c:pt>
                <c:pt idx="53570">
                  <c:v>1.104108569925369</c:v>
                </c:pt>
                <c:pt idx="53571">
                  <c:v>1.1039987521999082</c:v>
                </c:pt>
                <c:pt idx="53572">
                  <c:v>1.1034291016471607</c:v>
                </c:pt>
                <c:pt idx="53573">
                  <c:v>1.1026068322782758</c:v>
                </c:pt>
                <c:pt idx="53574">
                  <c:v>1.1026498517967862</c:v>
                </c:pt>
                <c:pt idx="53575">
                  <c:v>1.1031014241276424</c:v>
                </c:pt>
                <c:pt idx="53576">
                  <c:v>1.1037824254462389</c:v>
                </c:pt>
                <c:pt idx="53577">
                  <c:v>1.1032884332686099</c:v>
                </c:pt>
                <c:pt idx="53578">
                  <c:v>1.1032032199836765</c:v>
                </c:pt>
                <c:pt idx="53579">
                  <c:v>1.1032723211057691</c:v>
                </c:pt>
                <c:pt idx="53580">
                  <c:v>1.1025184919826458</c:v>
                </c:pt>
                <c:pt idx="53581">
                  <c:v>1.103750407645647</c:v>
                </c:pt>
                <c:pt idx="53582">
                  <c:v>1.1027542659804985</c:v>
                </c:pt>
                <c:pt idx="53583">
                  <c:v>1.1038802530490872</c:v>
                </c:pt>
                <c:pt idx="53584">
                  <c:v>1.1034866559287342</c:v>
                </c:pt>
                <c:pt idx="53585">
                  <c:v>1.1024531965062783</c:v>
                </c:pt>
                <c:pt idx="53586">
                  <c:v>1.1029790567113391</c:v>
                </c:pt>
                <c:pt idx="53587">
                  <c:v>1.103833426733237</c:v>
                </c:pt>
                <c:pt idx="53588">
                  <c:v>1.1042484133909263</c:v>
                </c:pt>
                <c:pt idx="53589">
                  <c:v>1.1040813768124533</c:v>
                </c:pt>
                <c:pt idx="53590">
                  <c:v>1.1029084016071216</c:v>
                </c:pt>
                <c:pt idx="53591">
                  <c:v>1.1032087152355601</c:v>
                </c:pt>
                <c:pt idx="53592">
                  <c:v>1.1035435172589465</c:v>
                </c:pt>
                <c:pt idx="53593">
                  <c:v>1.103343159882217</c:v>
                </c:pt>
                <c:pt idx="53594">
                  <c:v>1.1037049277584463</c:v>
                </c:pt>
                <c:pt idx="53595">
                  <c:v>1.1037336572747272</c:v>
                </c:pt>
                <c:pt idx="53596">
                  <c:v>1.1028683962001549</c:v>
                </c:pt>
                <c:pt idx="53597">
                  <c:v>1.1028299850607939</c:v>
                </c:pt>
                <c:pt idx="53598">
                  <c:v>1.1036862761833348</c:v>
                </c:pt>
                <c:pt idx="53599">
                  <c:v>1.1029561392146257</c:v>
                </c:pt>
                <c:pt idx="53600">
                  <c:v>1.1031550563957742</c:v>
                </c:pt>
                <c:pt idx="53601">
                  <c:v>1.1033281763885068</c:v>
                </c:pt>
                <c:pt idx="53602">
                  <c:v>1.103683466648848</c:v>
                </c:pt>
                <c:pt idx="53603">
                  <c:v>1.1023189710634866</c:v>
                </c:pt>
                <c:pt idx="53604">
                  <c:v>1.1034080869221947</c:v>
                </c:pt>
                <c:pt idx="53605">
                  <c:v>1.1028065785889241</c:v>
                </c:pt>
                <c:pt idx="53606">
                  <c:v>1.1037095660152605</c:v>
                </c:pt>
                <c:pt idx="53607">
                  <c:v>1.1033571411638405</c:v>
                </c:pt>
                <c:pt idx="53608">
                  <c:v>1.1016916780308548</c:v>
                </c:pt>
                <c:pt idx="53609">
                  <c:v>1.1033707777626092</c:v>
                </c:pt>
                <c:pt idx="53610">
                  <c:v>1.102551625069466</c:v>
                </c:pt>
                <c:pt idx="53611">
                  <c:v>1.1033671979492601</c:v>
                </c:pt>
                <c:pt idx="53612">
                  <c:v>1.1037821294030059</c:v>
                </c:pt>
                <c:pt idx="53613">
                  <c:v>1.1023395336979995</c:v>
                </c:pt>
                <c:pt idx="53614">
                  <c:v>1.1026464811692525</c:v>
                </c:pt>
                <c:pt idx="53615">
                  <c:v>1.1026791857718097</c:v>
                </c:pt>
                <c:pt idx="53616">
                  <c:v>1.1033959459564648</c:v>
                </c:pt>
                <c:pt idx="53617">
                  <c:v>1.1027542950087097</c:v>
                </c:pt>
                <c:pt idx="53618">
                  <c:v>1.1034362870381045</c:v>
                </c:pt>
                <c:pt idx="53619">
                  <c:v>1.1035656378616503</c:v>
                </c:pt>
                <c:pt idx="53620">
                  <c:v>1.1026510850966738</c:v>
                </c:pt>
                <c:pt idx="53621">
                  <c:v>1.1040906054002484</c:v>
                </c:pt>
                <c:pt idx="53622">
                  <c:v>1.1038502051389461</c:v>
                </c:pt>
                <c:pt idx="53623">
                  <c:v>1.1043174474740656</c:v>
                </c:pt>
                <c:pt idx="53624">
                  <c:v>1.1024979602391762</c:v>
                </c:pt>
                <c:pt idx="53625">
                  <c:v>1.1025522100696474</c:v>
                </c:pt>
                <c:pt idx="53626">
                  <c:v>1.1036489818742266</c:v>
                </c:pt>
                <c:pt idx="53627">
                  <c:v>1.1038194063397999</c:v>
                </c:pt>
                <c:pt idx="53628">
                  <c:v>1.1028992170949119</c:v>
                </c:pt>
                <c:pt idx="53629">
                  <c:v>1.1035896265631113</c:v>
                </c:pt>
                <c:pt idx="53630">
                  <c:v>1.1037303081779883</c:v>
                </c:pt>
                <c:pt idx="53631">
                  <c:v>1.103764642700737</c:v>
                </c:pt>
                <c:pt idx="53632">
                  <c:v>1.1034802192579281</c:v>
                </c:pt>
                <c:pt idx="53633">
                  <c:v>1.1043164437994788</c:v>
                </c:pt>
                <c:pt idx="53634">
                  <c:v>1.1037956774162072</c:v>
                </c:pt>
                <c:pt idx="53635">
                  <c:v>1.1030771704996571</c:v>
                </c:pt>
                <c:pt idx="53636">
                  <c:v>1.103475837661422</c:v>
                </c:pt>
                <c:pt idx="53637">
                  <c:v>1.1034942326637032</c:v>
                </c:pt>
                <c:pt idx="53638">
                  <c:v>1.1030182592827289</c:v>
                </c:pt>
                <c:pt idx="53639">
                  <c:v>1.1032551547028508</c:v>
                </c:pt>
                <c:pt idx="53640">
                  <c:v>1.1041222079201196</c:v>
                </c:pt>
                <c:pt idx="53641">
                  <c:v>1.1029114563543878</c:v>
                </c:pt>
                <c:pt idx="53642">
                  <c:v>1.10385006953142</c:v>
                </c:pt>
                <c:pt idx="53643">
                  <c:v>1.1025942198379366</c:v>
                </c:pt>
                <c:pt idx="53644">
                  <c:v>1.103221198248765</c:v>
                </c:pt>
                <c:pt idx="53645">
                  <c:v>1.10271835343166</c:v>
                </c:pt>
                <c:pt idx="53646">
                  <c:v>1.1024592106795827</c:v>
                </c:pt>
                <c:pt idx="53647">
                  <c:v>1.1047948806517014</c:v>
                </c:pt>
                <c:pt idx="53648">
                  <c:v>1.1034268485756269</c:v>
                </c:pt>
                <c:pt idx="53649">
                  <c:v>1.1042044568279099</c:v>
                </c:pt>
                <c:pt idx="53650">
                  <c:v>1.1029012234099091</c:v>
                </c:pt>
                <c:pt idx="53651">
                  <c:v>1.1036295346755192</c:v>
                </c:pt>
                <c:pt idx="53652">
                  <c:v>1.1033948599697743</c:v>
                </c:pt>
                <c:pt idx="53653">
                  <c:v>1.1043713505025232</c:v>
                </c:pt>
                <c:pt idx="53654">
                  <c:v>1.101956965081796</c:v>
                </c:pt>
                <c:pt idx="53655">
                  <c:v>1.1032992402252413</c:v>
                </c:pt>
                <c:pt idx="53656">
                  <c:v>1.1030023124394621</c:v>
                </c:pt>
                <c:pt idx="53657">
                  <c:v>1.1038227152820193</c:v>
                </c:pt>
                <c:pt idx="53658">
                  <c:v>1.1040166043129889</c:v>
                </c:pt>
                <c:pt idx="53659">
                  <c:v>1.1038762061633658</c:v>
                </c:pt>
                <c:pt idx="53660">
                  <c:v>1.1032489237430361</c:v>
                </c:pt>
                <c:pt idx="53661">
                  <c:v>1.1035724384796566</c:v>
                </c:pt>
                <c:pt idx="53662">
                  <c:v>1.1033376780473803</c:v>
                </c:pt>
                <c:pt idx="53663">
                  <c:v>1.1031940033789644</c:v>
                </c:pt>
                <c:pt idx="53664">
                  <c:v>1.1032401838244192</c:v>
                </c:pt>
                <c:pt idx="53665">
                  <c:v>1.1024144591331262</c:v>
                </c:pt>
                <c:pt idx="53666">
                  <c:v>1.1039624898096831</c:v>
                </c:pt>
                <c:pt idx="53667">
                  <c:v>1.1045440781220637</c:v>
                </c:pt>
                <c:pt idx="53668">
                  <c:v>1.1039690799786257</c:v>
                </c:pt>
                <c:pt idx="53669">
                  <c:v>1.1044512900478392</c:v>
                </c:pt>
                <c:pt idx="53670">
                  <c:v>1.1027172645311718</c:v>
                </c:pt>
                <c:pt idx="53671">
                  <c:v>1.1023641507108837</c:v>
                </c:pt>
                <c:pt idx="53672">
                  <c:v>1.1029321311370497</c:v>
                </c:pt>
                <c:pt idx="53673">
                  <c:v>1.1026026164097911</c:v>
                </c:pt>
                <c:pt idx="53674">
                  <c:v>1.1030303071355405</c:v>
                </c:pt>
                <c:pt idx="53675">
                  <c:v>1.1037330918078858</c:v>
                </c:pt>
                <c:pt idx="53676">
                  <c:v>1.1025088849533786</c:v>
                </c:pt>
                <c:pt idx="53677">
                  <c:v>1.1038487505924743</c:v>
                </c:pt>
                <c:pt idx="53678">
                  <c:v>1.1032026843169889</c:v>
                </c:pt>
                <c:pt idx="53679">
                  <c:v>1.1027682038619291</c:v>
                </c:pt>
                <c:pt idx="53680">
                  <c:v>1.1023096344723258</c:v>
                </c:pt>
                <c:pt idx="53681">
                  <c:v>1.1043425823431505</c:v>
                </c:pt>
                <c:pt idx="53682">
                  <c:v>1.1029816462906761</c:v>
                </c:pt>
                <c:pt idx="53683">
                  <c:v>1.1043526502211989</c:v>
                </c:pt>
                <c:pt idx="53684">
                  <c:v>1.1036360939119916</c:v>
                </c:pt>
                <c:pt idx="53685">
                  <c:v>1.1038041917497954</c:v>
                </c:pt>
                <c:pt idx="53686">
                  <c:v>1.1038366182533077</c:v>
                </c:pt>
                <c:pt idx="53687">
                  <c:v>1.1037228920417712</c:v>
                </c:pt>
                <c:pt idx="53688">
                  <c:v>1.1028474717001833</c:v>
                </c:pt>
                <c:pt idx="53689">
                  <c:v>1.1034910424547972</c:v>
                </c:pt>
                <c:pt idx="53690">
                  <c:v>1.1023047985777481</c:v>
                </c:pt>
                <c:pt idx="53691">
                  <c:v>1.1038528944421366</c:v>
                </c:pt>
                <c:pt idx="53692">
                  <c:v>1.1031403283470467</c:v>
                </c:pt>
                <c:pt idx="53693">
                  <c:v>1.1033929354863237</c:v>
                </c:pt>
                <c:pt idx="53694">
                  <c:v>1.1025181569949811</c:v>
                </c:pt>
                <c:pt idx="53695">
                  <c:v>1.1033376294989068</c:v>
                </c:pt>
                <c:pt idx="53696">
                  <c:v>1.1036295065218038</c:v>
                </c:pt>
                <c:pt idx="53697">
                  <c:v>1.103674892045188</c:v>
                </c:pt>
                <c:pt idx="53698">
                  <c:v>1.1034960356084533</c:v>
                </c:pt>
                <c:pt idx="53699">
                  <c:v>1.1035008504590584</c:v>
                </c:pt>
                <c:pt idx="53700">
                  <c:v>1.1034615048465741</c:v>
                </c:pt>
                <c:pt idx="53701">
                  <c:v>1.1036023078419526</c:v>
                </c:pt>
                <c:pt idx="53702">
                  <c:v>1.1018242664785636</c:v>
                </c:pt>
                <c:pt idx="53703">
                  <c:v>1.1016785070090711</c:v>
                </c:pt>
                <c:pt idx="53704">
                  <c:v>1.1038055276160672</c:v>
                </c:pt>
                <c:pt idx="53705">
                  <c:v>1.1028504579796423</c:v>
                </c:pt>
                <c:pt idx="53706">
                  <c:v>1.1035020023222841</c:v>
                </c:pt>
                <c:pt idx="53707">
                  <c:v>1.102534942264886</c:v>
                </c:pt>
                <c:pt idx="53708">
                  <c:v>1.1027987980503449</c:v>
                </c:pt>
                <c:pt idx="53709">
                  <c:v>1.1041527919946423</c:v>
                </c:pt>
                <c:pt idx="53710">
                  <c:v>1.104072288626208</c:v>
                </c:pt>
                <c:pt idx="53711">
                  <c:v>1.1035744621583004</c:v>
                </c:pt>
                <c:pt idx="53712">
                  <c:v>1.1041172368503982</c:v>
                </c:pt>
                <c:pt idx="53713">
                  <c:v>1.1028936990510323</c:v>
                </c:pt>
                <c:pt idx="53714">
                  <c:v>1.1029001676006025</c:v>
                </c:pt>
                <c:pt idx="53715">
                  <c:v>1.102881706044724</c:v>
                </c:pt>
                <c:pt idx="53716">
                  <c:v>1.1040807119909015</c:v>
                </c:pt>
                <c:pt idx="53717">
                  <c:v>1.1027971661070191</c:v>
                </c:pt>
                <c:pt idx="53718">
                  <c:v>1.1030217487782032</c:v>
                </c:pt>
                <c:pt idx="53719">
                  <c:v>1.1029309700857903</c:v>
                </c:pt>
                <c:pt idx="53720">
                  <c:v>1.1036825932362717</c:v>
                </c:pt>
                <c:pt idx="53721">
                  <c:v>1.1029807720621709</c:v>
                </c:pt>
                <c:pt idx="53722">
                  <c:v>1.1037981087596138</c:v>
                </c:pt>
                <c:pt idx="53723">
                  <c:v>1.1024707821893343</c:v>
                </c:pt>
                <c:pt idx="53724">
                  <c:v>1.1049247189935536</c:v>
                </c:pt>
                <c:pt idx="53725">
                  <c:v>1.1031778379201231</c:v>
                </c:pt>
                <c:pt idx="53726">
                  <c:v>1.1045608814678392</c:v>
                </c:pt>
                <c:pt idx="53727">
                  <c:v>1.1035561186026357</c:v>
                </c:pt>
                <c:pt idx="53728">
                  <c:v>1.1040916536378649</c:v>
                </c:pt>
                <c:pt idx="53729">
                  <c:v>1.1039430819568219</c:v>
                </c:pt>
                <c:pt idx="53730">
                  <c:v>1.1029007103220678</c:v>
                </c:pt>
                <c:pt idx="53731">
                  <c:v>1.1027815383677544</c:v>
                </c:pt>
                <c:pt idx="53732">
                  <c:v>1.1034761901538126</c:v>
                </c:pt>
                <c:pt idx="53733">
                  <c:v>1.1041611219431458</c:v>
                </c:pt>
                <c:pt idx="53734">
                  <c:v>1.1024775837739105</c:v>
                </c:pt>
                <c:pt idx="53735">
                  <c:v>1.1036852677169233</c:v>
                </c:pt>
                <c:pt idx="53736">
                  <c:v>1.1036794820141256</c:v>
                </c:pt>
                <c:pt idx="53737">
                  <c:v>1.1039652698259679</c:v>
                </c:pt>
                <c:pt idx="53738">
                  <c:v>1.1046337726475883</c:v>
                </c:pt>
                <c:pt idx="53739">
                  <c:v>1.1027427557654188</c:v>
                </c:pt>
                <c:pt idx="53740">
                  <c:v>1.1022822580768017</c:v>
                </c:pt>
                <c:pt idx="53741">
                  <c:v>1.1037327895382201</c:v>
                </c:pt>
                <c:pt idx="53742">
                  <c:v>1.1029481614313326</c:v>
                </c:pt>
                <c:pt idx="53743">
                  <c:v>1.1038229915748241</c:v>
                </c:pt>
                <c:pt idx="53744">
                  <c:v>1.1031541567790899</c:v>
                </c:pt>
                <c:pt idx="53745">
                  <c:v>1.1030022950064993</c:v>
                </c:pt>
                <c:pt idx="53746">
                  <c:v>1.103061272542663</c:v>
                </c:pt>
                <c:pt idx="53747">
                  <c:v>1.1041697778725954</c:v>
                </c:pt>
                <c:pt idx="53748">
                  <c:v>1.1035065018165271</c:v>
                </c:pt>
                <c:pt idx="53749">
                  <c:v>1.1040604632526452</c:v>
                </c:pt>
                <c:pt idx="53750">
                  <c:v>1.1039265116564265</c:v>
                </c:pt>
                <c:pt idx="53751">
                  <c:v>1.103154363666228</c:v>
                </c:pt>
                <c:pt idx="53752">
                  <c:v>1.1046247338041983</c:v>
                </c:pt>
                <c:pt idx="53753">
                  <c:v>1.1035533937392821</c:v>
                </c:pt>
                <c:pt idx="53754">
                  <c:v>1.1040063749716311</c:v>
                </c:pt>
                <c:pt idx="53755">
                  <c:v>1.1041764938521692</c:v>
                </c:pt>
                <c:pt idx="53756">
                  <c:v>1.1039673972620845</c:v>
                </c:pt>
                <c:pt idx="53757">
                  <c:v>1.1026673212517246</c:v>
                </c:pt>
                <c:pt idx="53758">
                  <c:v>1.1034168086526186</c:v>
                </c:pt>
                <c:pt idx="53759">
                  <c:v>1.1030139063516406</c:v>
                </c:pt>
                <c:pt idx="53760">
                  <c:v>1.1024455264998623</c:v>
                </c:pt>
                <c:pt idx="53761">
                  <c:v>1.1032007680624203</c:v>
                </c:pt>
                <c:pt idx="53762">
                  <c:v>1.1035302926861499</c:v>
                </c:pt>
                <c:pt idx="53763">
                  <c:v>1.1038489199313366</c:v>
                </c:pt>
                <c:pt idx="53764">
                  <c:v>1.1044735200296323</c:v>
                </c:pt>
                <c:pt idx="53765">
                  <c:v>1.1032621481744016</c:v>
                </c:pt>
                <c:pt idx="53766">
                  <c:v>1.1048250778006103</c:v>
                </c:pt>
                <c:pt idx="53767">
                  <c:v>1.1040910867246885</c:v>
                </c:pt>
                <c:pt idx="53768">
                  <c:v>1.1035757059689826</c:v>
                </c:pt>
                <c:pt idx="53769">
                  <c:v>1.1040042785669646</c:v>
                </c:pt>
                <c:pt idx="53770">
                  <c:v>1.1046669350225631</c:v>
                </c:pt>
                <c:pt idx="53771">
                  <c:v>1.1046802919668461</c:v>
                </c:pt>
                <c:pt idx="53772">
                  <c:v>1.1033140268494874</c:v>
                </c:pt>
                <c:pt idx="53773">
                  <c:v>1.1029839073779217</c:v>
                </c:pt>
                <c:pt idx="53774">
                  <c:v>1.1026173295129911</c:v>
                </c:pt>
                <c:pt idx="53775">
                  <c:v>1.1033221406473253</c:v>
                </c:pt>
                <c:pt idx="53776">
                  <c:v>1.1045391805304841</c:v>
                </c:pt>
                <c:pt idx="53777">
                  <c:v>1.1037299690375739</c:v>
                </c:pt>
                <c:pt idx="53778">
                  <c:v>1.1035118770503476</c:v>
                </c:pt>
                <c:pt idx="53779">
                  <c:v>1.1040301979819784</c:v>
                </c:pt>
                <c:pt idx="53780">
                  <c:v>1.103797138595491</c:v>
                </c:pt>
                <c:pt idx="53781">
                  <c:v>1.1033747711173605</c:v>
                </c:pt>
                <c:pt idx="53782">
                  <c:v>1.1033539193879709</c:v>
                </c:pt>
                <c:pt idx="53783">
                  <c:v>1.1029374854563578</c:v>
                </c:pt>
                <c:pt idx="53784">
                  <c:v>1.1036121484584189</c:v>
                </c:pt>
                <c:pt idx="53785">
                  <c:v>1.1035766805557179</c:v>
                </c:pt>
                <c:pt idx="53786">
                  <c:v>1.1033272135412258</c:v>
                </c:pt>
                <c:pt idx="53787">
                  <c:v>1.1023908450912758</c:v>
                </c:pt>
                <c:pt idx="53788">
                  <c:v>1.1021935965554435</c:v>
                </c:pt>
                <c:pt idx="53789">
                  <c:v>1.1038239839209703</c:v>
                </c:pt>
                <c:pt idx="53790">
                  <c:v>1.1050091643868674</c:v>
                </c:pt>
                <c:pt idx="53791">
                  <c:v>1.1030027252272376</c:v>
                </c:pt>
                <c:pt idx="53792">
                  <c:v>1.1040582710460871</c:v>
                </c:pt>
                <c:pt idx="53793">
                  <c:v>1.1040450082557929</c:v>
                </c:pt>
                <c:pt idx="53794">
                  <c:v>1.102360404089372</c:v>
                </c:pt>
                <c:pt idx="53795">
                  <c:v>1.1032336669621441</c:v>
                </c:pt>
                <c:pt idx="53796">
                  <c:v>1.1023385213368717</c:v>
                </c:pt>
                <c:pt idx="53797">
                  <c:v>1.1036214130365176</c:v>
                </c:pt>
                <c:pt idx="53798">
                  <c:v>1.1038202943822086</c:v>
                </c:pt>
                <c:pt idx="53799">
                  <c:v>1.1038739054195783</c:v>
                </c:pt>
                <c:pt idx="53800">
                  <c:v>1.1039333987343563</c:v>
                </c:pt>
                <c:pt idx="53801">
                  <c:v>1.1026609213123153</c:v>
                </c:pt>
                <c:pt idx="53802">
                  <c:v>1.1032338538063344</c:v>
                </c:pt>
                <c:pt idx="53803">
                  <c:v>1.1034529648563212</c:v>
                </c:pt>
                <c:pt idx="53804">
                  <c:v>1.1029944788191748</c:v>
                </c:pt>
                <c:pt idx="53805">
                  <c:v>1.1018737978280024</c:v>
                </c:pt>
                <c:pt idx="53806">
                  <c:v>1.1035593794972345</c:v>
                </c:pt>
                <c:pt idx="53807">
                  <c:v>1.1047952676133093</c:v>
                </c:pt>
                <c:pt idx="53808">
                  <c:v>1.1034329251704367</c:v>
                </c:pt>
                <c:pt idx="53809">
                  <c:v>1.1030156826063622</c:v>
                </c:pt>
                <c:pt idx="53810">
                  <c:v>1.1033814030371993</c:v>
                </c:pt>
                <c:pt idx="53811">
                  <c:v>1.1046427594083255</c:v>
                </c:pt>
                <c:pt idx="53812">
                  <c:v>1.1036517620697888</c:v>
                </c:pt>
                <c:pt idx="53813">
                  <c:v>1.1040704133011332</c:v>
                </c:pt>
                <c:pt idx="53814">
                  <c:v>1.1044270418866491</c:v>
                </c:pt>
                <c:pt idx="53815">
                  <c:v>1.1030421070115819</c:v>
                </c:pt>
                <c:pt idx="53816">
                  <c:v>1.1035570196354803</c:v>
                </c:pt>
                <c:pt idx="53817">
                  <c:v>1.1042860132459982</c:v>
                </c:pt>
                <c:pt idx="53818">
                  <c:v>1.1025009272819644</c:v>
                </c:pt>
                <c:pt idx="53819">
                  <c:v>1.1026137594799568</c:v>
                </c:pt>
                <c:pt idx="53820">
                  <c:v>1.1031072809851412</c:v>
                </c:pt>
                <c:pt idx="53821">
                  <c:v>1.1039724633521806</c:v>
                </c:pt>
                <c:pt idx="53822">
                  <c:v>1.1028048085141993</c:v>
                </c:pt>
                <c:pt idx="53823">
                  <c:v>1.1039026285718929</c:v>
                </c:pt>
                <c:pt idx="53824">
                  <c:v>1.1034396826450221</c:v>
                </c:pt>
                <c:pt idx="53825">
                  <c:v>1.1033609400527624</c:v>
                </c:pt>
                <c:pt idx="53826">
                  <c:v>1.1039921645087338</c:v>
                </c:pt>
                <c:pt idx="53827">
                  <c:v>1.1029849247779588</c:v>
                </c:pt>
                <c:pt idx="53828">
                  <c:v>1.1033505208350098</c:v>
                </c:pt>
                <c:pt idx="53829">
                  <c:v>1.1023777901387082</c:v>
                </c:pt>
                <c:pt idx="53830">
                  <c:v>1.1034349728152999</c:v>
                </c:pt>
                <c:pt idx="53831">
                  <c:v>1.1027630778336504</c:v>
                </c:pt>
                <c:pt idx="53832">
                  <c:v>1.1037430306997327</c:v>
                </c:pt>
                <c:pt idx="53833">
                  <c:v>1.1041536723240408</c:v>
                </c:pt>
                <c:pt idx="53834">
                  <c:v>1.1030096485283005</c:v>
                </c:pt>
                <c:pt idx="53835">
                  <c:v>1.1032948764611776</c:v>
                </c:pt>
                <c:pt idx="53836">
                  <c:v>1.1035791606387197</c:v>
                </c:pt>
                <c:pt idx="53837">
                  <c:v>1.1031906139855325</c:v>
                </c:pt>
                <c:pt idx="53838">
                  <c:v>1.1034715087568545</c:v>
                </c:pt>
                <c:pt idx="53839">
                  <c:v>1.1038272924827366</c:v>
                </c:pt>
                <c:pt idx="53840">
                  <c:v>1.1032904933157752</c:v>
                </c:pt>
                <c:pt idx="53841">
                  <c:v>1.1030334676655829</c:v>
                </c:pt>
                <c:pt idx="53842">
                  <c:v>1.1042483285377231</c:v>
                </c:pt>
                <c:pt idx="53843">
                  <c:v>1.1028523670689756</c:v>
                </c:pt>
                <c:pt idx="53844">
                  <c:v>1.1034868553827983</c:v>
                </c:pt>
                <c:pt idx="53845">
                  <c:v>1.1036750499934809</c:v>
                </c:pt>
                <c:pt idx="53846">
                  <c:v>1.1035847816213262</c:v>
                </c:pt>
                <c:pt idx="53847">
                  <c:v>1.103318879803743</c:v>
                </c:pt>
                <c:pt idx="53848">
                  <c:v>1.102413586393286</c:v>
                </c:pt>
                <c:pt idx="53849">
                  <c:v>1.1032225862845486</c:v>
                </c:pt>
                <c:pt idx="53850">
                  <c:v>1.1029168022477625</c:v>
                </c:pt>
                <c:pt idx="53851">
                  <c:v>1.1035548037320901</c:v>
                </c:pt>
                <c:pt idx="53852">
                  <c:v>1.1031895988926004</c:v>
                </c:pt>
                <c:pt idx="53853">
                  <c:v>1.1037136399875189</c:v>
                </c:pt>
                <c:pt idx="53854">
                  <c:v>1.1047981656738075</c:v>
                </c:pt>
                <c:pt idx="53855">
                  <c:v>1.1032342111660458</c:v>
                </c:pt>
                <c:pt idx="53856">
                  <c:v>1.10358081670376</c:v>
                </c:pt>
                <c:pt idx="53857">
                  <c:v>1.1031067707614424</c:v>
                </c:pt>
                <c:pt idx="53858">
                  <c:v>1.1031240459543725</c:v>
                </c:pt>
                <c:pt idx="53859">
                  <c:v>1.1038624140485649</c:v>
                </c:pt>
                <c:pt idx="53860">
                  <c:v>1.1043481811434073</c:v>
                </c:pt>
                <c:pt idx="53861">
                  <c:v>1.1041597076218732</c:v>
                </c:pt>
                <c:pt idx="53862">
                  <c:v>1.1025199772467595</c:v>
                </c:pt>
                <c:pt idx="53863">
                  <c:v>1.1021920923471078</c:v>
                </c:pt>
                <c:pt idx="53864">
                  <c:v>1.1033190832040431</c:v>
                </c:pt>
                <c:pt idx="53865">
                  <c:v>1.1038160984935073</c:v>
                </c:pt>
                <c:pt idx="53866">
                  <c:v>1.1033440852367602</c:v>
                </c:pt>
                <c:pt idx="53867">
                  <c:v>1.1035566595725612</c:v>
                </c:pt>
                <c:pt idx="53868">
                  <c:v>1.1027480781574699</c:v>
                </c:pt>
                <c:pt idx="53869">
                  <c:v>1.1033128723443513</c:v>
                </c:pt>
                <c:pt idx="53870">
                  <c:v>1.103637247446305</c:v>
                </c:pt>
                <c:pt idx="53871">
                  <c:v>1.1033122773343771</c:v>
                </c:pt>
                <c:pt idx="53872">
                  <c:v>1.1037504405095737</c:v>
                </c:pt>
                <c:pt idx="53873">
                  <c:v>1.1025833262801523</c:v>
                </c:pt>
                <c:pt idx="53874">
                  <c:v>1.1036913612545498</c:v>
                </c:pt>
                <c:pt idx="53875">
                  <c:v>1.1040687966214866</c:v>
                </c:pt>
                <c:pt idx="53876">
                  <c:v>1.1033745748629114</c:v>
                </c:pt>
                <c:pt idx="53877">
                  <c:v>1.1032108111146743</c:v>
                </c:pt>
                <c:pt idx="53878">
                  <c:v>1.1024411470654392</c:v>
                </c:pt>
                <c:pt idx="53879">
                  <c:v>1.1033914172200945</c:v>
                </c:pt>
                <c:pt idx="53880">
                  <c:v>1.1036012318688186</c:v>
                </c:pt>
                <c:pt idx="53881">
                  <c:v>1.1030379208119738</c:v>
                </c:pt>
                <c:pt idx="53882">
                  <c:v>1.1035871879294274</c:v>
                </c:pt>
                <c:pt idx="53883">
                  <c:v>1.1033177540726375</c:v>
                </c:pt>
                <c:pt idx="53884">
                  <c:v>1.1035238600106088</c:v>
                </c:pt>
                <c:pt idx="53885">
                  <c:v>1.1035673269415802</c:v>
                </c:pt>
                <c:pt idx="53886">
                  <c:v>1.1030614338770106</c:v>
                </c:pt>
                <c:pt idx="53887">
                  <c:v>1.1043118466161022</c:v>
                </c:pt>
                <c:pt idx="53888">
                  <c:v>1.1030410346669177</c:v>
                </c:pt>
                <c:pt idx="53889">
                  <c:v>1.1032254862486117</c:v>
                </c:pt>
                <c:pt idx="53890">
                  <c:v>1.1031287263026421</c:v>
                </c:pt>
                <c:pt idx="53891">
                  <c:v>1.1029516187551951</c:v>
                </c:pt>
                <c:pt idx="53892">
                  <c:v>1.1042114783362749</c:v>
                </c:pt>
                <c:pt idx="53893">
                  <c:v>1.1030719144428789</c:v>
                </c:pt>
                <c:pt idx="53894">
                  <c:v>1.1025751625135427</c:v>
                </c:pt>
                <c:pt idx="53895">
                  <c:v>1.1036222085131377</c:v>
                </c:pt>
                <c:pt idx="53896">
                  <c:v>1.1035618583788591</c:v>
                </c:pt>
                <c:pt idx="53897">
                  <c:v>1.1036243387677966</c:v>
                </c:pt>
                <c:pt idx="53898">
                  <c:v>1.103129503488395</c:v>
                </c:pt>
                <c:pt idx="53899">
                  <c:v>1.1046391439065228</c:v>
                </c:pt>
                <c:pt idx="53900">
                  <c:v>1.1041217138579418</c:v>
                </c:pt>
                <c:pt idx="53901">
                  <c:v>1.10275302453796</c:v>
                </c:pt>
                <c:pt idx="53902">
                  <c:v>1.1028274909764348</c:v>
                </c:pt>
                <c:pt idx="53903">
                  <c:v>1.1025400549603921</c:v>
                </c:pt>
                <c:pt idx="53904">
                  <c:v>1.1029645706330611</c:v>
                </c:pt>
                <c:pt idx="53905">
                  <c:v>1.1028083315099322</c:v>
                </c:pt>
                <c:pt idx="53906">
                  <c:v>1.1040947995534189</c:v>
                </c:pt>
                <c:pt idx="53907">
                  <c:v>1.1029332688614206</c:v>
                </c:pt>
                <c:pt idx="53908">
                  <c:v>1.104209349278259</c:v>
                </c:pt>
                <c:pt idx="53909">
                  <c:v>1.1034453856073867</c:v>
                </c:pt>
                <c:pt idx="53910">
                  <c:v>1.1035722516162583</c:v>
                </c:pt>
                <c:pt idx="53911">
                  <c:v>1.1029492689583589</c:v>
                </c:pt>
                <c:pt idx="53912">
                  <c:v>1.1025804025150885</c:v>
                </c:pt>
                <c:pt idx="53913">
                  <c:v>1.1030092363235662</c:v>
                </c:pt>
                <c:pt idx="53914">
                  <c:v>1.1035430772387926</c:v>
                </c:pt>
                <c:pt idx="53915">
                  <c:v>1.103639728667104</c:v>
                </c:pt>
                <c:pt idx="53916">
                  <c:v>1.1035666271950009</c:v>
                </c:pt>
                <c:pt idx="53917">
                  <c:v>1.1021003962743576</c:v>
                </c:pt>
                <c:pt idx="53918">
                  <c:v>1.1030350452467834</c:v>
                </c:pt>
                <c:pt idx="53919">
                  <c:v>1.102551564880669</c:v>
                </c:pt>
                <c:pt idx="53920">
                  <c:v>1.1031009619821392</c:v>
                </c:pt>
                <c:pt idx="53921">
                  <c:v>1.1031628385942864</c:v>
                </c:pt>
                <c:pt idx="53922">
                  <c:v>1.1022957313718351</c:v>
                </c:pt>
                <c:pt idx="53923">
                  <c:v>1.1033812017120572</c:v>
                </c:pt>
                <c:pt idx="53924">
                  <c:v>1.1025769320219545</c:v>
                </c:pt>
                <c:pt idx="53925">
                  <c:v>1.1029739779469303</c:v>
                </c:pt>
                <c:pt idx="53926">
                  <c:v>1.1048949235595082</c:v>
                </c:pt>
                <c:pt idx="53927">
                  <c:v>1.1022843506675331</c:v>
                </c:pt>
                <c:pt idx="53928">
                  <c:v>1.1038888662160051</c:v>
                </c:pt>
                <c:pt idx="53929">
                  <c:v>1.1018916925372537</c:v>
                </c:pt>
                <c:pt idx="53930">
                  <c:v>1.1028272249180728</c:v>
                </c:pt>
                <c:pt idx="53931">
                  <c:v>1.1024556290054268</c:v>
                </c:pt>
                <c:pt idx="53932">
                  <c:v>1.1027402997389506</c:v>
                </c:pt>
                <c:pt idx="53933">
                  <c:v>1.1021733151328099</c:v>
                </c:pt>
                <c:pt idx="53934">
                  <c:v>1.1034054426252384</c:v>
                </c:pt>
                <c:pt idx="53935">
                  <c:v>1.1027536512245057</c:v>
                </c:pt>
                <c:pt idx="53936">
                  <c:v>1.102751070718742</c:v>
                </c:pt>
                <c:pt idx="53937">
                  <c:v>1.1036039278255867</c:v>
                </c:pt>
                <c:pt idx="53938">
                  <c:v>1.1042135108389379</c:v>
                </c:pt>
                <c:pt idx="53939">
                  <c:v>1.1038534350400233</c:v>
                </c:pt>
                <c:pt idx="53940">
                  <c:v>1.1034406758700368</c:v>
                </c:pt>
                <c:pt idx="53941">
                  <c:v>1.1038583740512793</c:v>
                </c:pt>
                <c:pt idx="53942">
                  <c:v>1.103389360204742</c:v>
                </c:pt>
                <c:pt idx="53943">
                  <c:v>1.1036573868983235</c:v>
                </c:pt>
                <c:pt idx="53944">
                  <c:v>1.1025925109755339</c:v>
                </c:pt>
                <c:pt idx="53945">
                  <c:v>1.1027071182718715</c:v>
                </c:pt>
                <c:pt idx="53946">
                  <c:v>1.1040743169998581</c:v>
                </c:pt>
                <c:pt idx="53947">
                  <c:v>1.1029834150823352</c:v>
                </c:pt>
                <c:pt idx="53948">
                  <c:v>1.1020752880632199</c:v>
                </c:pt>
                <c:pt idx="53949">
                  <c:v>1.1039719084014976</c:v>
                </c:pt>
                <c:pt idx="53950">
                  <c:v>1.1045657861422904</c:v>
                </c:pt>
                <c:pt idx="53951">
                  <c:v>1.1034620445112751</c:v>
                </c:pt>
                <c:pt idx="53952">
                  <c:v>1.1043384401220424</c:v>
                </c:pt>
                <c:pt idx="53953">
                  <c:v>1.1044135506703225</c:v>
                </c:pt>
                <c:pt idx="53954">
                  <c:v>1.1045884707995544</c:v>
                </c:pt>
                <c:pt idx="53955">
                  <c:v>1.1038864796618542</c:v>
                </c:pt>
                <c:pt idx="53956">
                  <c:v>1.1033410593867314</c:v>
                </c:pt>
                <c:pt idx="53957">
                  <c:v>1.1042517268415524</c:v>
                </c:pt>
                <c:pt idx="53958">
                  <c:v>1.103688407689644</c:v>
                </c:pt>
                <c:pt idx="53959">
                  <c:v>1.1039358888626405</c:v>
                </c:pt>
                <c:pt idx="53960">
                  <c:v>1.1039234923233074</c:v>
                </c:pt>
                <c:pt idx="53961">
                  <c:v>1.1020508020829032</c:v>
                </c:pt>
                <c:pt idx="53962">
                  <c:v>1.1037304766763483</c:v>
                </c:pt>
                <c:pt idx="53963">
                  <c:v>1.1042367970523685</c:v>
                </c:pt>
                <c:pt idx="53964">
                  <c:v>1.1017751539363543</c:v>
                </c:pt>
                <c:pt idx="53965">
                  <c:v>1.1038685915130071</c:v>
                </c:pt>
                <c:pt idx="53966">
                  <c:v>1.1043657839503265</c:v>
                </c:pt>
                <c:pt idx="53967">
                  <c:v>1.102259295114818</c:v>
                </c:pt>
                <c:pt idx="53968">
                  <c:v>1.1049860843723798</c:v>
                </c:pt>
                <c:pt idx="53969">
                  <c:v>1.1043361991415273</c:v>
                </c:pt>
                <c:pt idx="53970">
                  <c:v>1.1028359097733262</c:v>
                </c:pt>
                <c:pt idx="53971">
                  <c:v>1.1023889023160907</c:v>
                </c:pt>
                <c:pt idx="53972">
                  <c:v>1.1040084476824443</c:v>
                </c:pt>
                <c:pt idx="53973">
                  <c:v>1.1031202865697844</c:v>
                </c:pt>
                <c:pt idx="53974">
                  <c:v>1.1032614835907808</c:v>
                </c:pt>
                <c:pt idx="53975">
                  <c:v>1.1039150357899807</c:v>
                </c:pt>
                <c:pt idx="53976">
                  <c:v>1.1039888639519582</c:v>
                </c:pt>
                <c:pt idx="53977">
                  <c:v>1.1031651381506324</c:v>
                </c:pt>
                <c:pt idx="53978">
                  <c:v>1.1031675892295767</c:v>
                </c:pt>
                <c:pt idx="53979">
                  <c:v>1.103709695726345</c:v>
                </c:pt>
                <c:pt idx="53980">
                  <c:v>1.1038719635300818</c:v>
                </c:pt>
                <c:pt idx="53981">
                  <c:v>1.1039350481513641</c:v>
                </c:pt>
                <c:pt idx="53982">
                  <c:v>1.1017421778466661</c:v>
                </c:pt>
                <c:pt idx="53983">
                  <c:v>1.1035308149019312</c:v>
                </c:pt>
                <c:pt idx="53984">
                  <c:v>1.103468362541759</c:v>
                </c:pt>
                <c:pt idx="53985">
                  <c:v>1.1039619562730973</c:v>
                </c:pt>
                <c:pt idx="53986">
                  <c:v>1.1028594596489552</c:v>
                </c:pt>
                <c:pt idx="53987">
                  <c:v>1.1033031927584054</c:v>
                </c:pt>
                <c:pt idx="53988">
                  <c:v>1.1034925559941162</c:v>
                </c:pt>
                <c:pt idx="53989">
                  <c:v>1.1032996326671385</c:v>
                </c:pt>
                <c:pt idx="53990">
                  <c:v>1.1034353498587441</c:v>
                </c:pt>
                <c:pt idx="53991">
                  <c:v>1.1038085097052752</c:v>
                </c:pt>
                <c:pt idx="53992">
                  <c:v>1.1036870897118274</c:v>
                </c:pt>
                <c:pt idx="53993">
                  <c:v>1.1057119891465985</c:v>
                </c:pt>
                <c:pt idx="53994">
                  <c:v>1.102820163561562</c:v>
                </c:pt>
                <c:pt idx="53995">
                  <c:v>1.1030565206004184</c:v>
                </c:pt>
                <c:pt idx="53996">
                  <c:v>1.10143867663075</c:v>
                </c:pt>
                <c:pt idx="53997">
                  <c:v>1.103627669754647</c:v>
                </c:pt>
                <c:pt idx="53998">
                  <c:v>1.1022273985406144</c:v>
                </c:pt>
                <c:pt idx="53999">
                  <c:v>1.1039898466147475</c:v>
                </c:pt>
                <c:pt idx="54000">
                  <c:v>1.1045007263935644</c:v>
                </c:pt>
                <c:pt idx="54001">
                  <c:v>1.1034047015734532</c:v>
                </c:pt>
                <c:pt idx="54002">
                  <c:v>1.1033149305928154</c:v>
                </c:pt>
                <c:pt idx="54003">
                  <c:v>1.1036265050301637</c:v>
                </c:pt>
                <c:pt idx="54004">
                  <c:v>1.1025778957084382</c:v>
                </c:pt>
                <c:pt idx="54005">
                  <c:v>1.1040678133189199</c:v>
                </c:pt>
                <c:pt idx="54006">
                  <c:v>1.1029914050243252</c:v>
                </c:pt>
                <c:pt idx="54007">
                  <c:v>1.1031735475745792</c:v>
                </c:pt>
                <c:pt idx="54008">
                  <c:v>1.1036119824001127</c:v>
                </c:pt>
                <c:pt idx="54009">
                  <c:v>1.1043315336135309</c:v>
                </c:pt>
                <c:pt idx="54010">
                  <c:v>1.103115695468555</c:v>
                </c:pt>
                <c:pt idx="54011">
                  <c:v>1.1031817396401189</c:v>
                </c:pt>
                <c:pt idx="54012">
                  <c:v>1.1042346657120738</c:v>
                </c:pt>
                <c:pt idx="54013">
                  <c:v>1.1039317840381153</c:v>
                </c:pt>
                <c:pt idx="54014">
                  <c:v>1.103772897781033</c:v>
                </c:pt>
                <c:pt idx="54015">
                  <c:v>1.1041121499757554</c:v>
                </c:pt>
                <c:pt idx="54016">
                  <c:v>1.1036204308444486</c:v>
                </c:pt>
                <c:pt idx="54017">
                  <c:v>1.1041633343815911</c:v>
                </c:pt>
                <c:pt idx="54018">
                  <c:v>1.1028452157847857</c:v>
                </c:pt>
                <c:pt idx="54019">
                  <c:v>1.1029510440563026</c:v>
                </c:pt>
                <c:pt idx="54020">
                  <c:v>1.1026439345389434</c:v>
                </c:pt>
                <c:pt idx="54021">
                  <c:v>1.1038867895400746</c:v>
                </c:pt>
                <c:pt idx="54022">
                  <c:v>1.1039351729179891</c:v>
                </c:pt>
                <c:pt idx="54023">
                  <c:v>1.1032228635001693</c:v>
                </c:pt>
                <c:pt idx="54024">
                  <c:v>1.10363628081003</c:v>
                </c:pt>
                <c:pt idx="54025">
                  <c:v>1.1042342223375685</c:v>
                </c:pt>
                <c:pt idx="54026">
                  <c:v>1.1042758667897434</c:v>
                </c:pt>
                <c:pt idx="54027">
                  <c:v>1.1022911318437507</c:v>
                </c:pt>
                <c:pt idx="54028">
                  <c:v>1.1033965294628498</c:v>
                </c:pt>
                <c:pt idx="54029">
                  <c:v>1.1028770648625834</c:v>
                </c:pt>
                <c:pt idx="54030">
                  <c:v>1.1043169387146776</c:v>
                </c:pt>
                <c:pt idx="54031">
                  <c:v>1.1031916613961963</c:v>
                </c:pt>
                <c:pt idx="54032">
                  <c:v>1.1030350980329042</c:v>
                </c:pt>
                <c:pt idx="54033">
                  <c:v>1.1031390681099451</c:v>
                </c:pt>
                <c:pt idx="54034">
                  <c:v>1.1037691340170055</c:v>
                </c:pt>
                <c:pt idx="54035">
                  <c:v>1.1033111214072204</c:v>
                </c:pt>
                <c:pt idx="54036">
                  <c:v>1.1040228315966629</c:v>
                </c:pt>
                <c:pt idx="54037">
                  <c:v>1.1031155261124284</c:v>
                </c:pt>
                <c:pt idx="54038">
                  <c:v>1.1035205989211208</c:v>
                </c:pt>
                <c:pt idx="54039">
                  <c:v>1.1041940040087055</c:v>
                </c:pt>
                <c:pt idx="54040">
                  <c:v>1.1024340049891854</c:v>
                </c:pt>
                <c:pt idx="54041">
                  <c:v>1.1026343548735886</c:v>
                </c:pt>
                <c:pt idx="54042">
                  <c:v>1.1037876125746811</c:v>
                </c:pt>
                <c:pt idx="54043">
                  <c:v>1.1029021105010728</c:v>
                </c:pt>
                <c:pt idx="54044">
                  <c:v>1.1021197768264024</c:v>
                </c:pt>
                <c:pt idx="54045">
                  <c:v>1.1043590462300696</c:v>
                </c:pt>
                <c:pt idx="54046">
                  <c:v>1.1034523803476763</c:v>
                </c:pt>
                <c:pt idx="54047">
                  <c:v>1.1038829395563792</c:v>
                </c:pt>
                <c:pt idx="54048">
                  <c:v>1.1042963312444647</c:v>
                </c:pt>
                <c:pt idx="54049">
                  <c:v>1.1020679167783562</c:v>
                </c:pt>
                <c:pt idx="54050">
                  <c:v>1.1044349482139564</c:v>
                </c:pt>
                <c:pt idx="54051">
                  <c:v>1.1037456668667325</c:v>
                </c:pt>
                <c:pt idx="54052">
                  <c:v>1.1044388865166026</c:v>
                </c:pt>
                <c:pt idx="54053">
                  <c:v>1.1035520780818875</c:v>
                </c:pt>
                <c:pt idx="54054">
                  <c:v>1.1036046179691461</c:v>
                </c:pt>
                <c:pt idx="54055">
                  <c:v>1.1031164134039542</c:v>
                </c:pt>
                <c:pt idx="54056">
                  <c:v>1.1031472899442323</c:v>
                </c:pt>
                <c:pt idx="54057">
                  <c:v>1.1030567803922997</c:v>
                </c:pt>
                <c:pt idx="54058">
                  <c:v>1.1035633635106266</c:v>
                </c:pt>
                <c:pt idx="54059">
                  <c:v>1.1039709017110868</c:v>
                </c:pt>
                <c:pt idx="54060">
                  <c:v>1.1029279175211808</c:v>
                </c:pt>
                <c:pt idx="54061">
                  <c:v>1.1035829569322126</c:v>
                </c:pt>
                <c:pt idx="54062">
                  <c:v>1.1030502994265399</c:v>
                </c:pt>
                <c:pt idx="54063">
                  <c:v>1.1047325485007684</c:v>
                </c:pt>
                <c:pt idx="54064">
                  <c:v>1.1031725619086339</c:v>
                </c:pt>
                <c:pt idx="54065">
                  <c:v>1.1041568504665946</c:v>
                </c:pt>
                <c:pt idx="54066">
                  <c:v>1.10392173146673</c:v>
                </c:pt>
                <c:pt idx="54067">
                  <c:v>1.1035107876757879</c:v>
                </c:pt>
                <c:pt idx="54068">
                  <c:v>1.1041889195534422</c:v>
                </c:pt>
                <c:pt idx="54069">
                  <c:v>1.1028538676514537</c:v>
                </c:pt>
                <c:pt idx="54070">
                  <c:v>1.1024336491740006</c:v>
                </c:pt>
                <c:pt idx="54071">
                  <c:v>1.1027613729702597</c:v>
                </c:pt>
                <c:pt idx="54072">
                  <c:v>1.1039064893619908</c:v>
                </c:pt>
                <c:pt idx="54073">
                  <c:v>1.1032425604306748</c:v>
                </c:pt>
                <c:pt idx="54074">
                  <c:v>1.1016143772487721</c:v>
                </c:pt>
                <c:pt idx="54075">
                  <c:v>1.1035352333180124</c:v>
                </c:pt>
                <c:pt idx="54076">
                  <c:v>1.1038831593116105</c:v>
                </c:pt>
                <c:pt idx="54077">
                  <c:v>1.1034406943621275</c:v>
                </c:pt>
                <c:pt idx="54078">
                  <c:v>1.1028870429401774</c:v>
                </c:pt>
                <c:pt idx="54079">
                  <c:v>1.1037311532002556</c:v>
                </c:pt>
                <c:pt idx="54080">
                  <c:v>1.1042365236365239</c:v>
                </c:pt>
                <c:pt idx="54081">
                  <c:v>1.1039145938830828</c:v>
                </c:pt>
                <c:pt idx="54082">
                  <c:v>1.1040806839514203</c:v>
                </c:pt>
                <c:pt idx="54083">
                  <c:v>1.1035189198950877</c:v>
                </c:pt>
                <c:pt idx="54084">
                  <c:v>1.1028559546580115</c:v>
                </c:pt>
                <c:pt idx="54085">
                  <c:v>1.1031167391092733</c:v>
                </c:pt>
                <c:pt idx="54086">
                  <c:v>1.1035565583454825</c:v>
                </c:pt>
                <c:pt idx="54087">
                  <c:v>1.1026229909418792</c:v>
                </c:pt>
                <c:pt idx="54088">
                  <c:v>1.1014748286672962</c:v>
                </c:pt>
                <c:pt idx="54089">
                  <c:v>1.1057260113016412</c:v>
                </c:pt>
                <c:pt idx="54090">
                  <c:v>1.1039192080262246</c:v>
                </c:pt>
                <c:pt idx="54091">
                  <c:v>1.1036240413847054</c:v>
                </c:pt>
                <c:pt idx="54092">
                  <c:v>1.1036695596955322</c:v>
                </c:pt>
                <c:pt idx="54093">
                  <c:v>1.1025791979590123</c:v>
                </c:pt>
                <c:pt idx="54094">
                  <c:v>1.10397289042298</c:v>
                </c:pt>
                <c:pt idx="54095">
                  <c:v>1.1026961049599244</c:v>
                </c:pt>
                <c:pt idx="54096">
                  <c:v>1.1037413514584413</c:v>
                </c:pt>
                <c:pt idx="54097">
                  <c:v>1.1043631135297443</c:v>
                </c:pt>
                <c:pt idx="54098">
                  <c:v>1.1024738768859641</c:v>
                </c:pt>
                <c:pt idx="54099">
                  <c:v>1.1035028431607419</c:v>
                </c:pt>
                <c:pt idx="54100">
                  <c:v>1.1038473916177172</c:v>
                </c:pt>
                <c:pt idx="54101">
                  <c:v>1.1033808193841999</c:v>
                </c:pt>
                <c:pt idx="54102">
                  <c:v>1.1028920543766061</c:v>
                </c:pt>
                <c:pt idx="54103">
                  <c:v>1.1033266620611182</c:v>
                </c:pt>
                <c:pt idx="54104">
                  <c:v>1.1033507202379842</c:v>
                </c:pt>
                <c:pt idx="54105">
                  <c:v>1.1038212570403259</c:v>
                </c:pt>
                <c:pt idx="54106">
                  <c:v>1.1029052595080961</c:v>
                </c:pt>
                <c:pt idx="54107">
                  <c:v>1.1032383774268606</c:v>
                </c:pt>
                <c:pt idx="54108">
                  <c:v>1.1029120991437076</c:v>
                </c:pt>
                <c:pt idx="54109">
                  <c:v>1.1026102107319102</c:v>
                </c:pt>
                <c:pt idx="54110">
                  <c:v>1.1033901152346552</c:v>
                </c:pt>
                <c:pt idx="54111">
                  <c:v>1.1039116201642385</c:v>
                </c:pt>
                <c:pt idx="54112">
                  <c:v>1.1029132369762655</c:v>
                </c:pt>
                <c:pt idx="54113">
                  <c:v>1.1043754978897946</c:v>
                </c:pt>
                <c:pt idx="54114">
                  <c:v>1.1036195574567813</c:v>
                </c:pt>
                <c:pt idx="54115">
                  <c:v>1.1036165540720864</c:v>
                </c:pt>
                <c:pt idx="54116">
                  <c:v>1.1025855189549896</c:v>
                </c:pt>
                <c:pt idx="54117">
                  <c:v>1.1039072141934188</c:v>
                </c:pt>
                <c:pt idx="54118">
                  <c:v>1.103202483658958</c:v>
                </c:pt>
                <c:pt idx="54119">
                  <c:v>1.1040630516767582</c:v>
                </c:pt>
                <c:pt idx="54120">
                  <c:v>1.1022965852056892</c:v>
                </c:pt>
                <c:pt idx="54121">
                  <c:v>1.1035986806778624</c:v>
                </c:pt>
                <c:pt idx="54122">
                  <c:v>1.1031678929924522</c:v>
                </c:pt>
                <c:pt idx="54123">
                  <c:v>1.1045416675560471</c:v>
                </c:pt>
                <c:pt idx="54124">
                  <c:v>1.1031971576005131</c:v>
                </c:pt>
                <c:pt idx="54125">
                  <c:v>1.1039420490600533</c:v>
                </c:pt>
                <c:pt idx="54126">
                  <c:v>1.1026717593442326</c:v>
                </c:pt>
                <c:pt idx="54127">
                  <c:v>1.1032327119011489</c:v>
                </c:pt>
                <c:pt idx="54128">
                  <c:v>1.1030570903642065</c:v>
                </c:pt>
                <c:pt idx="54129">
                  <c:v>1.1037078762435715</c:v>
                </c:pt>
                <c:pt idx="54130">
                  <c:v>1.1027301775398355</c:v>
                </c:pt>
                <c:pt idx="54131">
                  <c:v>1.1035913416040348</c:v>
                </c:pt>
                <c:pt idx="54132">
                  <c:v>1.1028347585803187</c:v>
                </c:pt>
                <c:pt idx="54133">
                  <c:v>1.102853435645033</c:v>
                </c:pt>
                <c:pt idx="54134">
                  <c:v>1.1034536940854165</c:v>
                </c:pt>
                <c:pt idx="54135">
                  <c:v>1.1026324608727858</c:v>
                </c:pt>
                <c:pt idx="54136">
                  <c:v>1.103856954366826</c:v>
                </c:pt>
                <c:pt idx="54137">
                  <c:v>1.1024639507541747</c:v>
                </c:pt>
                <c:pt idx="54138">
                  <c:v>1.10294100459325</c:v>
                </c:pt>
                <c:pt idx="54139">
                  <c:v>1.1033431598822168</c:v>
                </c:pt>
                <c:pt idx="54140">
                  <c:v>1.1037575733336631</c:v>
                </c:pt>
                <c:pt idx="54141">
                  <c:v>1.1032252703577008</c:v>
                </c:pt>
                <c:pt idx="54142">
                  <c:v>1.1036110240134469</c:v>
                </c:pt>
                <c:pt idx="54143">
                  <c:v>1.1026754805454222</c:v>
                </c:pt>
                <c:pt idx="54144">
                  <c:v>1.1034935201259843</c:v>
                </c:pt>
                <c:pt idx="54145">
                  <c:v>1.1038517108508563</c:v>
                </c:pt>
                <c:pt idx="54146">
                  <c:v>1.1037057520250722</c:v>
                </c:pt>
                <c:pt idx="54147">
                  <c:v>1.1034302597428998</c:v>
                </c:pt>
                <c:pt idx="54148">
                  <c:v>1.103935949463098</c:v>
                </c:pt>
                <c:pt idx="54149">
                  <c:v>1.1033260704066365</c:v>
                </c:pt>
                <c:pt idx="54150">
                  <c:v>1.1042195520431073</c:v>
                </c:pt>
                <c:pt idx="54151">
                  <c:v>1.1032573784053497</c:v>
                </c:pt>
                <c:pt idx="54152">
                  <c:v>1.1049108655177742</c:v>
                </c:pt>
                <c:pt idx="54153">
                  <c:v>1.1039134138414524</c:v>
                </c:pt>
                <c:pt idx="54154">
                  <c:v>1.1025833227366231</c:v>
                </c:pt>
                <c:pt idx="54155">
                  <c:v>1.1037573377236234</c:v>
                </c:pt>
                <c:pt idx="54156">
                  <c:v>1.1035798404794053</c:v>
                </c:pt>
                <c:pt idx="54157">
                  <c:v>1.1029930054487866</c:v>
                </c:pt>
                <c:pt idx="54158">
                  <c:v>1.1035344325686884</c:v>
                </c:pt>
                <c:pt idx="54159">
                  <c:v>1.1038376755016976</c:v>
                </c:pt>
                <c:pt idx="54160">
                  <c:v>1.1025991275444995</c:v>
                </c:pt>
                <c:pt idx="54161">
                  <c:v>1.1026719460480412</c:v>
                </c:pt>
                <c:pt idx="54162">
                  <c:v>1.1033855564228914</c:v>
                </c:pt>
                <c:pt idx="54163">
                  <c:v>1.1032623023572445</c:v>
                </c:pt>
                <c:pt idx="54164">
                  <c:v>1.1026625325549444</c:v>
                </c:pt>
                <c:pt idx="54165">
                  <c:v>1.1039395718441434</c:v>
                </c:pt>
                <c:pt idx="54166">
                  <c:v>1.1034702354844399</c:v>
                </c:pt>
                <c:pt idx="54167">
                  <c:v>1.1039994836709235</c:v>
                </c:pt>
                <c:pt idx="54168">
                  <c:v>1.1031724059408188</c:v>
                </c:pt>
                <c:pt idx="54169">
                  <c:v>1.1028385258440396</c:v>
                </c:pt>
                <c:pt idx="54170">
                  <c:v>1.1043163499500375</c:v>
                </c:pt>
                <c:pt idx="54171">
                  <c:v>1.1033908531557419</c:v>
                </c:pt>
                <c:pt idx="54172">
                  <c:v>1.1023730818376984</c:v>
                </c:pt>
                <c:pt idx="54173">
                  <c:v>1.1038176387993213</c:v>
                </c:pt>
                <c:pt idx="54174">
                  <c:v>1.1036679452654274</c:v>
                </c:pt>
                <c:pt idx="54175">
                  <c:v>1.1034649418895695</c:v>
                </c:pt>
                <c:pt idx="54176">
                  <c:v>1.1036143186754082</c:v>
                </c:pt>
                <c:pt idx="54177">
                  <c:v>1.1029056981706067</c:v>
                </c:pt>
                <c:pt idx="54178">
                  <c:v>1.1024551462845509</c:v>
                </c:pt>
                <c:pt idx="54179">
                  <c:v>1.1028643704724355</c:v>
                </c:pt>
                <c:pt idx="54180">
                  <c:v>1.1024338184136457</c:v>
                </c:pt>
                <c:pt idx="54181">
                  <c:v>1.1040680990374327</c:v>
                </c:pt>
                <c:pt idx="54182">
                  <c:v>1.1027480471265969</c:v>
                </c:pt>
                <c:pt idx="54183">
                  <c:v>1.1029058849449542</c:v>
                </c:pt>
                <c:pt idx="54184">
                  <c:v>1.1031853002356287</c:v>
                </c:pt>
                <c:pt idx="54185">
                  <c:v>1.102911658740843</c:v>
                </c:pt>
                <c:pt idx="54186">
                  <c:v>1.1033280070863127</c:v>
                </c:pt>
                <c:pt idx="54187">
                  <c:v>1.1021755948098557</c:v>
                </c:pt>
                <c:pt idx="54188">
                  <c:v>1.1039288719639748</c:v>
                </c:pt>
                <c:pt idx="54189">
                  <c:v>1.1026660989891122</c:v>
                </c:pt>
                <c:pt idx="54190">
                  <c:v>1.1037817805491734</c:v>
                </c:pt>
                <c:pt idx="54191">
                  <c:v>1.1036852677169233</c:v>
                </c:pt>
                <c:pt idx="54192">
                  <c:v>1.1033277828215586</c:v>
                </c:pt>
                <c:pt idx="54193">
                  <c:v>1.1028239307257774</c:v>
                </c:pt>
                <c:pt idx="54194">
                  <c:v>1.1039607390750195</c:v>
                </c:pt>
                <c:pt idx="54195">
                  <c:v>1.1032088483601403</c:v>
                </c:pt>
                <c:pt idx="54196">
                  <c:v>1.1044238875858368</c:v>
                </c:pt>
                <c:pt idx="54197">
                  <c:v>1.1036760104143524</c:v>
                </c:pt>
                <c:pt idx="54198">
                  <c:v>1.1042642495677559</c:v>
                </c:pt>
                <c:pt idx="54199">
                  <c:v>1.1038356201977244</c:v>
                </c:pt>
                <c:pt idx="54200">
                  <c:v>1.1026177084882061</c:v>
                </c:pt>
                <c:pt idx="54201">
                  <c:v>1.1033620707027003</c:v>
                </c:pt>
                <c:pt idx="54202">
                  <c:v>1.1037951255361553</c:v>
                </c:pt>
                <c:pt idx="54203">
                  <c:v>1.1029187379276406</c:v>
                </c:pt>
                <c:pt idx="54204">
                  <c:v>1.1036098983295364</c:v>
                </c:pt>
                <c:pt idx="54205">
                  <c:v>1.1032649425900434</c:v>
                </c:pt>
                <c:pt idx="54206">
                  <c:v>1.1044747519772946</c:v>
                </c:pt>
                <c:pt idx="54207">
                  <c:v>1.1031360757131243</c:v>
                </c:pt>
                <c:pt idx="54208">
                  <c:v>1.10253558598343</c:v>
                </c:pt>
                <c:pt idx="54209">
                  <c:v>1.1037895747480484</c:v>
                </c:pt>
                <c:pt idx="54210">
                  <c:v>1.1037919650948056</c:v>
                </c:pt>
                <c:pt idx="54211">
                  <c:v>1.1034151127859164</c:v>
                </c:pt>
                <c:pt idx="54212">
                  <c:v>1.1038088798432493</c:v>
                </c:pt>
                <c:pt idx="54213">
                  <c:v>1.1045574535056475</c:v>
                </c:pt>
                <c:pt idx="54214">
                  <c:v>1.1022254024003009</c:v>
                </c:pt>
                <c:pt idx="54215">
                  <c:v>1.1042387475829949</c:v>
                </c:pt>
                <c:pt idx="54216">
                  <c:v>1.1035357654732616</c:v>
                </c:pt>
                <c:pt idx="54217">
                  <c:v>1.1020250119875754</c:v>
                </c:pt>
                <c:pt idx="54218">
                  <c:v>1.1027235116982286</c:v>
                </c:pt>
                <c:pt idx="54219">
                  <c:v>1.104263093911904</c:v>
                </c:pt>
                <c:pt idx="54220">
                  <c:v>1.102840824558633</c:v>
                </c:pt>
                <c:pt idx="54221">
                  <c:v>1.1035171626298867</c:v>
                </c:pt>
                <c:pt idx="54222">
                  <c:v>1.104037724077835</c:v>
                </c:pt>
                <c:pt idx="54223">
                  <c:v>1.1037176207999342</c:v>
                </c:pt>
                <c:pt idx="54224">
                  <c:v>1.1030445547781622</c:v>
                </c:pt>
                <c:pt idx="54225">
                  <c:v>1.1031457927053085</c:v>
                </c:pt>
                <c:pt idx="54226">
                  <c:v>1.1026295659052434</c:v>
                </c:pt>
                <c:pt idx="54227">
                  <c:v>1.1030833273819658</c:v>
                </c:pt>
                <c:pt idx="54228">
                  <c:v>1.104636631325884</c:v>
                </c:pt>
                <c:pt idx="54229">
                  <c:v>1.1025217400576801</c:v>
                </c:pt>
                <c:pt idx="54230">
                  <c:v>1.1031874590973574</c:v>
                </c:pt>
                <c:pt idx="54231">
                  <c:v>1.1019420211704527</c:v>
                </c:pt>
                <c:pt idx="54232">
                  <c:v>1.1027303642178494</c:v>
                </c:pt>
                <c:pt idx="54233">
                  <c:v>1.1025226880492429</c:v>
                </c:pt>
                <c:pt idx="54234">
                  <c:v>1.1029966169766601</c:v>
                </c:pt>
                <c:pt idx="54235">
                  <c:v>1.103971262477212</c:v>
                </c:pt>
                <c:pt idx="54236">
                  <c:v>1.103976870541123</c:v>
                </c:pt>
                <c:pt idx="54237">
                  <c:v>1.1025284508713467</c:v>
                </c:pt>
                <c:pt idx="54238">
                  <c:v>1.1039305078062007</c:v>
                </c:pt>
                <c:pt idx="54239">
                  <c:v>1.1025938142918945</c:v>
                </c:pt>
                <c:pt idx="54240">
                  <c:v>1.1030022896020637</c:v>
                </c:pt>
                <c:pt idx="54241">
                  <c:v>1.1042606707252547</c:v>
                </c:pt>
                <c:pt idx="54242">
                  <c:v>1.1027513965841684</c:v>
                </c:pt>
                <c:pt idx="54243">
                  <c:v>1.1040645610316102</c:v>
                </c:pt>
                <c:pt idx="54244">
                  <c:v>1.1017624806067234</c:v>
                </c:pt>
                <c:pt idx="54245">
                  <c:v>1.1031559728080058</c:v>
                </c:pt>
                <c:pt idx="54246">
                  <c:v>1.1034222921000516</c:v>
                </c:pt>
                <c:pt idx="54247">
                  <c:v>1.1019159173152164</c:v>
                </c:pt>
                <c:pt idx="54248">
                  <c:v>1.1029518511606102</c:v>
                </c:pt>
                <c:pt idx="54249">
                  <c:v>1.1040410606962396</c:v>
                </c:pt>
                <c:pt idx="54250">
                  <c:v>1.1032042746929713</c:v>
                </c:pt>
                <c:pt idx="54251">
                  <c:v>1.1018950362053568</c:v>
                </c:pt>
                <c:pt idx="54252">
                  <c:v>1.1035976206784475</c:v>
                </c:pt>
                <c:pt idx="54253">
                  <c:v>1.1035704069260228</c:v>
                </c:pt>
                <c:pt idx="54254">
                  <c:v>1.1031059221763635</c:v>
                </c:pt>
                <c:pt idx="54255">
                  <c:v>1.1023867769288722</c:v>
                </c:pt>
                <c:pt idx="54256">
                  <c:v>1.1029043526386262</c:v>
                </c:pt>
                <c:pt idx="54257">
                  <c:v>1.1036260071324233</c:v>
                </c:pt>
                <c:pt idx="54258">
                  <c:v>1.1045377867088955</c:v>
                </c:pt>
                <c:pt idx="54259">
                  <c:v>1.1022975503099584</c:v>
                </c:pt>
                <c:pt idx="54260">
                  <c:v>1.1035582370417378</c:v>
                </c:pt>
                <c:pt idx="54261">
                  <c:v>1.1036463392224292</c:v>
                </c:pt>
                <c:pt idx="54262">
                  <c:v>1.1035294926705761</c:v>
                </c:pt>
                <c:pt idx="54263">
                  <c:v>1.1032476804520492</c:v>
                </c:pt>
                <c:pt idx="54264">
                  <c:v>1.103057253898249</c:v>
                </c:pt>
                <c:pt idx="54265">
                  <c:v>1.1036906931524855</c:v>
                </c:pt>
                <c:pt idx="54266">
                  <c:v>1.1027444047637192</c:v>
                </c:pt>
                <c:pt idx="54267">
                  <c:v>1.1038510640317407</c:v>
                </c:pt>
                <c:pt idx="54268">
                  <c:v>1.1035503204093084</c:v>
                </c:pt>
                <c:pt idx="54269">
                  <c:v>1.1040070547824659</c:v>
                </c:pt>
                <c:pt idx="54270">
                  <c:v>1.1033755520931035</c:v>
                </c:pt>
                <c:pt idx="54271">
                  <c:v>1.1030676739240013</c:v>
                </c:pt>
                <c:pt idx="54272">
                  <c:v>1.1026619722554336</c:v>
                </c:pt>
                <c:pt idx="54273">
                  <c:v>1.1031891922645525</c:v>
                </c:pt>
                <c:pt idx="54274">
                  <c:v>1.1033441027360378</c:v>
                </c:pt>
                <c:pt idx="54275">
                  <c:v>1.1022434000587584</c:v>
                </c:pt>
                <c:pt idx="54276">
                  <c:v>1.1028039409300852</c:v>
                </c:pt>
                <c:pt idx="54277">
                  <c:v>1.1044694627971801</c:v>
                </c:pt>
                <c:pt idx="54278">
                  <c:v>1.1041421682867094</c:v>
                </c:pt>
                <c:pt idx="54279">
                  <c:v>1.103447487389565</c:v>
                </c:pt>
                <c:pt idx="54280">
                  <c:v>1.1030209518034844</c:v>
                </c:pt>
                <c:pt idx="54281">
                  <c:v>1.103606390457704</c:v>
                </c:pt>
                <c:pt idx="54282">
                  <c:v>1.1032234815334638</c:v>
                </c:pt>
                <c:pt idx="54283">
                  <c:v>1.1048685420294651</c:v>
                </c:pt>
                <c:pt idx="54284">
                  <c:v>1.1027868283031823</c:v>
                </c:pt>
                <c:pt idx="54285">
                  <c:v>1.103108328162721</c:v>
                </c:pt>
                <c:pt idx="54286">
                  <c:v>1.1033277874160619</c:v>
                </c:pt>
                <c:pt idx="54287">
                  <c:v>1.103404526595106</c:v>
                </c:pt>
                <c:pt idx="54288">
                  <c:v>1.1028592952488974</c:v>
                </c:pt>
                <c:pt idx="54289">
                  <c:v>1.1026179009027046</c:v>
                </c:pt>
                <c:pt idx="54290">
                  <c:v>1.1036080599231044</c:v>
                </c:pt>
                <c:pt idx="54291">
                  <c:v>1.1028816925219311</c:v>
                </c:pt>
                <c:pt idx="54292">
                  <c:v>1.1025399993430658</c:v>
                </c:pt>
                <c:pt idx="54293">
                  <c:v>1.1025740294805979</c:v>
                </c:pt>
                <c:pt idx="54294">
                  <c:v>1.1034956125898638</c:v>
                </c:pt>
                <c:pt idx="54295">
                  <c:v>1.1024595235543873</c:v>
                </c:pt>
                <c:pt idx="54296">
                  <c:v>1.1018422790856757</c:v>
                </c:pt>
                <c:pt idx="54297">
                  <c:v>1.104589630797715</c:v>
                </c:pt>
                <c:pt idx="54298">
                  <c:v>1.1024172152411349</c:v>
                </c:pt>
                <c:pt idx="54299">
                  <c:v>1.1029581487916142</c:v>
                </c:pt>
                <c:pt idx="54300">
                  <c:v>1.1032126300412366</c:v>
                </c:pt>
                <c:pt idx="54301">
                  <c:v>1.1021880269036819</c:v>
                </c:pt>
                <c:pt idx="54302">
                  <c:v>1.1015068636455816</c:v>
                </c:pt>
                <c:pt idx="54303">
                  <c:v>1.1029330096155618</c:v>
                </c:pt>
                <c:pt idx="54304">
                  <c:v>1.10225737610847</c:v>
                </c:pt>
                <c:pt idx="54305">
                  <c:v>1.1034912414111973</c:v>
                </c:pt>
                <c:pt idx="54306">
                  <c:v>1.1022182757020837</c:v>
                </c:pt>
                <c:pt idx="54307">
                  <c:v>1.1040763909546192</c:v>
                </c:pt>
                <c:pt idx="54308">
                  <c:v>1.1032761042036088</c:v>
                </c:pt>
                <c:pt idx="54309">
                  <c:v>1.102637464849372</c:v>
                </c:pt>
                <c:pt idx="54310">
                  <c:v>1.1039545028347624</c:v>
                </c:pt>
                <c:pt idx="54311">
                  <c:v>1.1039348622245841</c:v>
                </c:pt>
                <c:pt idx="54312">
                  <c:v>1.1016662399550015</c:v>
                </c:pt>
                <c:pt idx="54313">
                  <c:v>1.103992607355742</c:v>
                </c:pt>
                <c:pt idx="54314">
                  <c:v>1.1033452281851455</c:v>
                </c:pt>
                <c:pt idx="54315">
                  <c:v>1.1034562128467789</c:v>
                </c:pt>
                <c:pt idx="54316">
                  <c:v>1.10436006188534</c:v>
                </c:pt>
                <c:pt idx="54317">
                  <c:v>1.1025355658107951</c:v>
                </c:pt>
                <c:pt idx="54318">
                  <c:v>1.1043561623863958</c:v>
                </c:pt>
                <c:pt idx="54319">
                  <c:v>1.1042688462262318</c:v>
                </c:pt>
                <c:pt idx="54320">
                  <c:v>1.102946963987868</c:v>
                </c:pt>
                <c:pt idx="54321">
                  <c:v>1.1039816637960589</c:v>
                </c:pt>
                <c:pt idx="54322">
                  <c:v>1.1043057876061251</c:v>
                </c:pt>
                <c:pt idx="54323">
                  <c:v>1.1036451664722495</c:v>
                </c:pt>
                <c:pt idx="54324">
                  <c:v>1.103880290610757</c:v>
                </c:pt>
                <c:pt idx="54325">
                  <c:v>1.1034399070131535</c:v>
                </c:pt>
                <c:pt idx="54326">
                  <c:v>1.1035994404544394</c:v>
                </c:pt>
                <c:pt idx="54327">
                  <c:v>1.10479643275609</c:v>
                </c:pt>
                <c:pt idx="54328">
                  <c:v>1.1022994082972377</c:v>
                </c:pt>
                <c:pt idx="54329">
                  <c:v>1.1018844268931194</c:v>
                </c:pt>
                <c:pt idx="54330">
                  <c:v>1.1033842355032264</c:v>
                </c:pt>
                <c:pt idx="54331">
                  <c:v>1.1023682220841444</c:v>
                </c:pt>
                <c:pt idx="54332">
                  <c:v>1.1024100362262053</c:v>
                </c:pt>
                <c:pt idx="54333">
                  <c:v>1.1037554442477342</c:v>
                </c:pt>
                <c:pt idx="54334">
                  <c:v>1.1037875637069088</c:v>
                </c:pt>
                <c:pt idx="54335">
                  <c:v>1.102417702735506</c:v>
                </c:pt>
                <c:pt idx="54336">
                  <c:v>1.1040701010978409</c:v>
                </c:pt>
                <c:pt idx="54337">
                  <c:v>1.102971227798645</c:v>
                </c:pt>
                <c:pt idx="54338">
                  <c:v>1.1031283971780528</c:v>
                </c:pt>
                <c:pt idx="54339">
                  <c:v>1.1038326020430971</c:v>
                </c:pt>
                <c:pt idx="54340">
                  <c:v>1.1019133116734141</c:v>
                </c:pt>
                <c:pt idx="54341">
                  <c:v>1.1032005321575649</c:v>
                </c:pt>
                <c:pt idx="54342">
                  <c:v>1.1022114088512216</c:v>
                </c:pt>
                <c:pt idx="54343">
                  <c:v>1.1023854155554087</c:v>
                </c:pt>
                <c:pt idx="54344">
                  <c:v>1.1023158682748828</c:v>
                </c:pt>
                <c:pt idx="54345">
                  <c:v>1.1041523839611564</c:v>
                </c:pt>
                <c:pt idx="54346">
                  <c:v>1.1034834758846643</c:v>
                </c:pt>
                <c:pt idx="54347">
                  <c:v>1.1028337175177065</c:v>
                </c:pt>
                <c:pt idx="54348">
                  <c:v>1.1037910803132278</c:v>
                </c:pt>
                <c:pt idx="54349">
                  <c:v>1.1031950944141755</c:v>
                </c:pt>
                <c:pt idx="54350">
                  <c:v>1.1031356049582057</c:v>
                </c:pt>
                <c:pt idx="54351">
                  <c:v>1.1031354356344547</c:v>
                </c:pt>
                <c:pt idx="54352">
                  <c:v>1.1043653750757774</c:v>
                </c:pt>
                <c:pt idx="54353">
                  <c:v>1.1027432692494934</c:v>
                </c:pt>
                <c:pt idx="54354">
                  <c:v>1.103890457638508</c:v>
                </c:pt>
                <c:pt idx="54355">
                  <c:v>1.1028330481491067</c:v>
                </c:pt>
                <c:pt idx="54356">
                  <c:v>1.1041423178818153</c:v>
                </c:pt>
                <c:pt idx="54357">
                  <c:v>1.1036951917711124</c:v>
                </c:pt>
                <c:pt idx="54358">
                  <c:v>1.1036951747697188</c:v>
                </c:pt>
                <c:pt idx="54359">
                  <c:v>1.1037916527835343</c:v>
                </c:pt>
                <c:pt idx="54360">
                  <c:v>1.1032103942558238</c:v>
                </c:pt>
                <c:pt idx="54361">
                  <c:v>1.1022165327264537</c:v>
                </c:pt>
                <c:pt idx="54362">
                  <c:v>1.1035183080312025</c:v>
                </c:pt>
                <c:pt idx="54363">
                  <c:v>1.1023076305908823</c:v>
                </c:pt>
                <c:pt idx="54364">
                  <c:v>1.1037093551206187</c:v>
                </c:pt>
                <c:pt idx="54365">
                  <c:v>1.103107001167098</c:v>
                </c:pt>
                <c:pt idx="54366">
                  <c:v>1.1031655839346552</c:v>
                </c:pt>
                <c:pt idx="54367">
                  <c:v>1.1028103363029962</c:v>
                </c:pt>
                <c:pt idx="54368">
                  <c:v>1.1032300266719346</c:v>
                </c:pt>
                <c:pt idx="54369">
                  <c:v>1.1033471142804994</c:v>
                </c:pt>
                <c:pt idx="54370">
                  <c:v>1.1034758929459048</c:v>
                </c:pt>
                <c:pt idx="54371">
                  <c:v>1.1031074182915126</c:v>
                </c:pt>
                <c:pt idx="54372">
                  <c:v>1.1036113369211868</c:v>
                </c:pt>
                <c:pt idx="54373">
                  <c:v>1.1034615048465741</c:v>
                </c:pt>
                <c:pt idx="54374">
                  <c:v>1.1034328728456175</c:v>
                </c:pt>
                <c:pt idx="54375">
                  <c:v>1.1034147112997721</c:v>
                </c:pt>
                <c:pt idx="54376">
                  <c:v>1.1032272453773051</c:v>
                </c:pt>
                <c:pt idx="54377">
                  <c:v>1.1031374900655264</c:v>
                </c:pt>
                <c:pt idx="54378">
                  <c:v>1.1025585424176283</c:v>
                </c:pt>
                <c:pt idx="54379">
                  <c:v>1.1030347939344771</c:v>
                </c:pt>
                <c:pt idx="54380">
                  <c:v>1.1031045515337337</c:v>
                </c:pt>
                <c:pt idx="54381">
                  <c:v>1.1033812161060954</c:v>
                </c:pt>
                <c:pt idx="54382">
                  <c:v>1.1033505135435555</c:v>
                </c:pt>
                <c:pt idx="54383">
                  <c:v>1.1039149761766551</c:v>
                </c:pt>
                <c:pt idx="54384">
                  <c:v>1.1033287457089453</c:v>
                </c:pt>
                <c:pt idx="54385">
                  <c:v>1.1035352333180124</c:v>
                </c:pt>
                <c:pt idx="54386">
                  <c:v>1.1032803041731365</c:v>
                </c:pt>
                <c:pt idx="54387">
                  <c:v>1.1032984534049795</c:v>
                </c:pt>
                <c:pt idx="54388">
                  <c:v>1.1043124320675095</c:v>
                </c:pt>
                <c:pt idx="54389">
                  <c:v>1.1034488189696476</c:v>
                </c:pt>
                <c:pt idx="54390">
                  <c:v>1.1026156655603752</c:v>
                </c:pt>
                <c:pt idx="54391">
                  <c:v>1.1024188337547576</c:v>
                </c:pt>
                <c:pt idx="54392">
                  <c:v>1.1034830605510899</c:v>
                </c:pt>
                <c:pt idx="54393">
                  <c:v>1.1028663058932868</c:v>
                </c:pt>
                <c:pt idx="54394">
                  <c:v>1.1029834303531876</c:v>
                </c:pt>
                <c:pt idx="54395">
                  <c:v>1.103265298727397</c:v>
                </c:pt>
                <c:pt idx="54396">
                  <c:v>1.1038940832121098</c:v>
                </c:pt>
                <c:pt idx="54397">
                  <c:v>1.1036476478863246</c:v>
                </c:pt>
                <c:pt idx="54398">
                  <c:v>1.1024758168452353</c:v>
                </c:pt>
                <c:pt idx="54399">
                  <c:v>1.1041879501720777</c:v>
                </c:pt>
                <c:pt idx="54400">
                  <c:v>1.103747171981633</c:v>
                </c:pt>
                <c:pt idx="54401">
                  <c:v>1.1034162398237459</c:v>
                </c:pt>
                <c:pt idx="54402">
                  <c:v>1.1038936362298502</c:v>
                </c:pt>
                <c:pt idx="54403">
                  <c:v>1.103764958656295</c:v>
                </c:pt>
                <c:pt idx="54404">
                  <c:v>1.1032581399310528</c:v>
                </c:pt>
                <c:pt idx="54405">
                  <c:v>1.1024120283913796</c:v>
                </c:pt>
                <c:pt idx="54406">
                  <c:v>1.1051357352455109</c:v>
                </c:pt>
                <c:pt idx="54407">
                  <c:v>1.1024610110671433</c:v>
                </c:pt>
                <c:pt idx="54408">
                  <c:v>1.1043112008019327</c:v>
                </c:pt>
                <c:pt idx="54409">
                  <c:v>1.1040110365631892</c:v>
                </c:pt>
                <c:pt idx="54410">
                  <c:v>1.1030349690788106</c:v>
                </c:pt>
                <c:pt idx="54411">
                  <c:v>1.1041261261688624</c:v>
                </c:pt>
                <c:pt idx="54412">
                  <c:v>1.1034121064864977</c:v>
                </c:pt>
                <c:pt idx="54413">
                  <c:v>1.1032874983855272</c:v>
                </c:pt>
                <c:pt idx="54414">
                  <c:v>1.1026216882347981</c:v>
                </c:pt>
                <c:pt idx="54415">
                  <c:v>1.1033879970562126</c:v>
                </c:pt>
                <c:pt idx="54416">
                  <c:v>1.1028801234258809</c:v>
                </c:pt>
                <c:pt idx="54417">
                  <c:v>1.1035938565789998</c:v>
                </c:pt>
                <c:pt idx="54418">
                  <c:v>1.1042540384488941</c:v>
                </c:pt>
                <c:pt idx="54419">
                  <c:v>1.1031420762714303</c:v>
                </c:pt>
                <c:pt idx="54420">
                  <c:v>1.1041660985456385</c:v>
                </c:pt>
                <c:pt idx="54421">
                  <c:v>1.1026817928452011</c:v>
                </c:pt>
                <c:pt idx="54422">
                  <c:v>1.1024274976200092</c:v>
                </c:pt>
                <c:pt idx="54423">
                  <c:v>1.1024667122895173</c:v>
                </c:pt>
                <c:pt idx="54424">
                  <c:v>1.1042764672187872</c:v>
                </c:pt>
                <c:pt idx="54425">
                  <c:v>1.1039141223180795</c:v>
                </c:pt>
                <c:pt idx="54426">
                  <c:v>1.1030937298405572</c:v>
                </c:pt>
                <c:pt idx="54427">
                  <c:v>1.1048081588727539</c:v>
                </c:pt>
                <c:pt idx="54428">
                  <c:v>1.103372099577457</c:v>
                </c:pt>
                <c:pt idx="54429">
                  <c:v>1.1037191084925733</c:v>
                </c:pt>
                <c:pt idx="54430">
                  <c:v>1.1032047660319146</c:v>
                </c:pt>
                <c:pt idx="54431">
                  <c:v>1.1029891868733948</c:v>
                </c:pt>
                <c:pt idx="54432">
                  <c:v>1.1041627504554661</c:v>
                </c:pt>
                <c:pt idx="54433">
                  <c:v>1.1021835080799698</c:v>
                </c:pt>
                <c:pt idx="54434">
                  <c:v>1.1033614769289148</c:v>
                </c:pt>
                <c:pt idx="54435">
                  <c:v>1.1035175188417339</c:v>
                </c:pt>
                <c:pt idx="54436">
                  <c:v>1.1026337838293112</c:v>
                </c:pt>
                <c:pt idx="54437">
                  <c:v>1.1051356502086314</c:v>
                </c:pt>
                <c:pt idx="54438">
                  <c:v>1.1034641490222739</c:v>
                </c:pt>
                <c:pt idx="54439">
                  <c:v>1.102407943902771</c:v>
                </c:pt>
                <c:pt idx="54440">
                  <c:v>1.1037205607117337</c:v>
                </c:pt>
                <c:pt idx="54441">
                  <c:v>1.102436266951899</c:v>
                </c:pt>
                <c:pt idx="54442">
                  <c:v>1.1024839837836604</c:v>
                </c:pt>
                <c:pt idx="54443">
                  <c:v>1.1033573571051738</c:v>
                </c:pt>
                <c:pt idx="54444">
                  <c:v>1.1041446071905934</c:v>
                </c:pt>
                <c:pt idx="54445">
                  <c:v>1.1033658572354406</c:v>
                </c:pt>
                <c:pt idx="54446">
                  <c:v>1.1041746064642335</c:v>
                </c:pt>
                <c:pt idx="54447">
                  <c:v>1.1028028589265977</c:v>
                </c:pt>
                <c:pt idx="54448">
                  <c:v>1.1035379521994995</c:v>
                </c:pt>
                <c:pt idx="54449">
                  <c:v>1.1038439074577659</c:v>
                </c:pt>
                <c:pt idx="54450">
                  <c:v>1.1027097911715753</c:v>
                </c:pt>
                <c:pt idx="54451">
                  <c:v>1.1031740939244394</c:v>
                </c:pt>
                <c:pt idx="54452">
                  <c:v>1.1027544816147061</c:v>
                </c:pt>
                <c:pt idx="54453">
                  <c:v>1.1041016712431573</c:v>
                </c:pt>
                <c:pt idx="54454">
                  <c:v>1.1030078566376109</c:v>
                </c:pt>
                <c:pt idx="54455">
                  <c:v>1.1030793674915169</c:v>
                </c:pt>
                <c:pt idx="54456">
                  <c:v>1.1035217362584875</c:v>
                </c:pt>
                <c:pt idx="54457">
                  <c:v>1.1022650993087095</c:v>
                </c:pt>
                <c:pt idx="54458">
                  <c:v>1.1032755489806956</c:v>
                </c:pt>
                <c:pt idx="54459">
                  <c:v>1.1036088707628626</c:v>
                </c:pt>
                <c:pt idx="54460">
                  <c:v>1.1028545688737332</c:v>
                </c:pt>
                <c:pt idx="54461">
                  <c:v>1.102668848175075</c:v>
                </c:pt>
                <c:pt idx="54462">
                  <c:v>1.1028375446186118</c:v>
                </c:pt>
                <c:pt idx="54463">
                  <c:v>1.1029684966848901</c:v>
                </c:pt>
                <c:pt idx="54464">
                  <c:v>1.1037955347865431</c:v>
                </c:pt>
                <c:pt idx="54465">
                  <c:v>1.1044075368463413</c:v>
                </c:pt>
                <c:pt idx="54466">
                  <c:v>1.1036425590721872</c:v>
                </c:pt>
                <c:pt idx="54467">
                  <c:v>1.1034484452614011</c:v>
                </c:pt>
                <c:pt idx="54468">
                  <c:v>1.1030467129931356</c:v>
                </c:pt>
                <c:pt idx="54469">
                  <c:v>1.1029370382623611</c:v>
                </c:pt>
                <c:pt idx="54470">
                  <c:v>1.1036303538720513</c:v>
                </c:pt>
                <c:pt idx="54471">
                  <c:v>1.1040539580970277</c:v>
                </c:pt>
                <c:pt idx="54472">
                  <c:v>1.1030312140446528</c:v>
                </c:pt>
                <c:pt idx="54473">
                  <c:v>1.1042960652875824</c:v>
                </c:pt>
                <c:pt idx="54474">
                  <c:v>1.1039436746148759</c:v>
                </c:pt>
                <c:pt idx="54475">
                  <c:v>1.1029888472460523</c:v>
                </c:pt>
                <c:pt idx="54476">
                  <c:v>1.1031187902890449</c:v>
                </c:pt>
                <c:pt idx="54477">
                  <c:v>1.1037111668361679</c:v>
                </c:pt>
                <c:pt idx="54478">
                  <c:v>1.1044029234770676</c:v>
                </c:pt>
                <c:pt idx="54479">
                  <c:v>1.1036928650374762</c:v>
                </c:pt>
                <c:pt idx="54480">
                  <c:v>1.103889716424066</c:v>
                </c:pt>
                <c:pt idx="54481">
                  <c:v>1.1033728784535073</c:v>
                </c:pt>
                <c:pt idx="54482">
                  <c:v>1.1028090128388255</c:v>
                </c:pt>
                <c:pt idx="54483">
                  <c:v>1.104611742589551</c:v>
                </c:pt>
                <c:pt idx="54484">
                  <c:v>1.10372667546268</c:v>
                </c:pt>
                <c:pt idx="54485">
                  <c:v>1.1028994847761218</c:v>
                </c:pt>
                <c:pt idx="54486">
                  <c:v>1.1037708914934381</c:v>
                </c:pt>
                <c:pt idx="54487">
                  <c:v>1.1038922040071379</c:v>
                </c:pt>
                <c:pt idx="54488">
                  <c:v>1.1042982491061726</c:v>
                </c:pt>
                <c:pt idx="54489">
                  <c:v>1.102566698729307</c:v>
                </c:pt>
                <c:pt idx="54490">
                  <c:v>1.1027609935154652</c:v>
                </c:pt>
                <c:pt idx="54491">
                  <c:v>1.1035884078679019</c:v>
                </c:pt>
                <c:pt idx="54492">
                  <c:v>1.1027421849835297</c:v>
                </c:pt>
                <c:pt idx="54493">
                  <c:v>1.1038754154518431</c:v>
                </c:pt>
                <c:pt idx="54494">
                  <c:v>1.1042726453012386</c:v>
                </c:pt>
                <c:pt idx="54495">
                  <c:v>1.1028349453783679</c:v>
                </c:pt>
                <c:pt idx="54496">
                  <c:v>1.1025645626835729</c:v>
                </c:pt>
                <c:pt idx="54497">
                  <c:v>1.1032568457778376</c:v>
                </c:pt>
                <c:pt idx="54498">
                  <c:v>1.1032386597647574</c:v>
                </c:pt>
                <c:pt idx="54499">
                  <c:v>1.1040643850640821</c:v>
                </c:pt>
                <c:pt idx="54500">
                  <c:v>1.1032111672336966</c:v>
                </c:pt>
                <c:pt idx="54501">
                  <c:v>1.1031655839346552</c:v>
                </c:pt>
                <c:pt idx="54502">
                  <c:v>1.1032047485582339</c:v>
                </c:pt>
                <c:pt idx="54503">
                  <c:v>1.1041773661204983</c:v>
                </c:pt>
                <c:pt idx="54504">
                  <c:v>1.1038398724355185</c:v>
                </c:pt>
                <c:pt idx="54505">
                  <c:v>1.1034914052662343</c:v>
                </c:pt>
                <c:pt idx="54506">
                  <c:v>1.1035669018619056</c:v>
                </c:pt>
                <c:pt idx="54507">
                  <c:v>1.1030845706758958</c:v>
                </c:pt>
                <c:pt idx="54508">
                  <c:v>1.1033260933853422</c:v>
                </c:pt>
                <c:pt idx="54509">
                  <c:v>1.1032936544317502</c:v>
                </c:pt>
                <c:pt idx="54510">
                  <c:v>1.1037453484298005</c:v>
                </c:pt>
                <c:pt idx="54511">
                  <c:v>1.1028854778511241</c:v>
                </c:pt>
                <c:pt idx="54512">
                  <c:v>1.1040312554112262</c:v>
                </c:pt>
                <c:pt idx="54513">
                  <c:v>1.102914527333132</c:v>
                </c:pt>
                <c:pt idx="54514">
                  <c:v>1.1038082415187223</c:v>
                </c:pt>
                <c:pt idx="54515">
                  <c:v>1.1036512585886762</c:v>
                </c:pt>
                <c:pt idx="54516">
                  <c:v>1.102348512114663</c:v>
                </c:pt>
                <c:pt idx="54517">
                  <c:v>1.1032664640406551</c:v>
                </c:pt>
                <c:pt idx="54518">
                  <c:v>1.1025091915312628</c:v>
                </c:pt>
                <c:pt idx="54519">
                  <c:v>1.1028838949788577</c:v>
                </c:pt>
                <c:pt idx="54520">
                  <c:v>1.1028794385443781</c:v>
                </c:pt>
                <c:pt idx="54521">
                  <c:v>1.1030043979561892</c:v>
                </c:pt>
                <c:pt idx="54522">
                  <c:v>1.1022003564888607</c:v>
                </c:pt>
                <c:pt idx="54523">
                  <c:v>1.1030745356387905</c:v>
                </c:pt>
                <c:pt idx="54524">
                  <c:v>1.1032736502121927</c:v>
                </c:pt>
                <c:pt idx="54525">
                  <c:v>1.1038968849926589</c:v>
                </c:pt>
                <c:pt idx="54526">
                  <c:v>1.1032102430626389</c:v>
                </c:pt>
                <c:pt idx="54527">
                  <c:v>1.1020858587884823</c:v>
                </c:pt>
                <c:pt idx="54528">
                  <c:v>1.1045798255028574</c:v>
                </c:pt>
                <c:pt idx="54529">
                  <c:v>1.1026251272954046</c:v>
                </c:pt>
                <c:pt idx="54530">
                  <c:v>1.1027653038547229</c:v>
                </c:pt>
                <c:pt idx="54531">
                  <c:v>1.1032792839063572</c:v>
                </c:pt>
                <c:pt idx="54532">
                  <c:v>1.1046889317529942</c:v>
                </c:pt>
                <c:pt idx="54533">
                  <c:v>1.1022939120167317</c:v>
                </c:pt>
                <c:pt idx="54534">
                  <c:v>1.1028472179670208</c:v>
                </c:pt>
                <c:pt idx="54535">
                  <c:v>1.1034664434095121</c:v>
                </c:pt>
                <c:pt idx="54536">
                  <c:v>1.1021367313077897</c:v>
                </c:pt>
                <c:pt idx="54537">
                  <c:v>1.1039382514317442</c:v>
                </c:pt>
                <c:pt idx="54538">
                  <c:v>1.1031793694086161</c:v>
                </c:pt>
                <c:pt idx="54539">
                  <c:v>1.1042470715516255</c:v>
                </c:pt>
                <c:pt idx="54540">
                  <c:v>1.1025246796976758</c:v>
                </c:pt>
                <c:pt idx="54541">
                  <c:v>1.1027343315407685</c:v>
                </c:pt>
                <c:pt idx="54542">
                  <c:v>1.1029290548442909</c:v>
                </c:pt>
                <c:pt idx="54543">
                  <c:v>1.104800838186951</c:v>
                </c:pt>
                <c:pt idx="54544">
                  <c:v>1.1026308691605542</c:v>
                </c:pt>
                <c:pt idx="54545">
                  <c:v>1.1015939770045169</c:v>
                </c:pt>
                <c:pt idx="54546">
                  <c:v>1.1043784248151132</c:v>
                </c:pt>
                <c:pt idx="54547">
                  <c:v>1.1022927823964588</c:v>
                </c:pt>
                <c:pt idx="54548">
                  <c:v>1.104039165198192</c:v>
                </c:pt>
                <c:pt idx="54549">
                  <c:v>1.1046176558696841</c:v>
                </c:pt>
                <c:pt idx="54550">
                  <c:v>1.1033529780632247</c:v>
                </c:pt>
                <c:pt idx="54551">
                  <c:v>1.1029190097142285</c:v>
                </c:pt>
                <c:pt idx="54552">
                  <c:v>1.1044951669591316</c:v>
                </c:pt>
                <c:pt idx="54553">
                  <c:v>1.102801339637163</c:v>
                </c:pt>
                <c:pt idx="54554">
                  <c:v>1.1037589097072276</c:v>
                </c:pt>
                <c:pt idx="54555">
                  <c:v>1.1045090368352661</c:v>
                </c:pt>
                <c:pt idx="54556">
                  <c:v>1.102409211202882</c:v>
                </c:pt>
                <c:pt idx="54557">
                  <c:v>1.1034834583575392</c:v>
                </c:pt>
                <c:pt idx="54558">
                  <c:v>1.1025142357141466</c:v>
                </c:pt>
                <c:pt idx="54559">
                  <c:v>1.1024496326338245</c:v>
                </c:pt>
                <c:pt idx="54560">
                  <c:v>1.1017365746686498</c:v>
                </c:pt>
                <c:pt idx="54561">
                  <c:v>1.102939062225089</c:v>
                </c:pt>
                <c:pt idx="54562">
                  <c:v>1.1031635332782506</c:v>
                </c:pt>
                <c:pt idx="54563">
                  <c:v>1.1043823889771578</c:v>
                </c:pt>
                <c:pt idx="54564">
                  <c:v>1.102219406720385</c:v>
                </c:pt>
                <c:pt idx="54565">
                  <c:v>1.1036720540936253</c:v>
                </c:pt>
                <c:pt idx="54566">
                  <c:v>1.1033677512133617</c:v>
                </c:pt>
                <c:pt idx="54567">
                  <c:v>1.103059881642064</c:v>
                </c:pt>
                <c:pt idx="54568">
                  <c:v>1.1031693617920333</c:v>
                </c:pt>
                <c:pt idx="54569">
                  <c:v>1.1028418715814028</c:v>
                </c:pt>
                <c:pt idx="54570">
                  <c:v>1.1042639692263083</c:v>
                </c:pt>
                <c:pt idx="54571">
                  <c:v>1.1036433572675828</c:v>
                </c:pt>
                <c:pt idx="54572">
                  <c:v>1.1033037554685741</c:v>
                </c:pt>
                <c:pt idx="54573">
                  <c:v>1.1035233087226877</c:v>
                </c:pt>
                <c:pt idx="54574">
                  <c:v>1.1033524286853189</c:v>
                </c:pt>
                <c:pt idx="54575">
                  <c:v>1.1032927583296965</c:v>
                </c:pt>
                <c:pt idx="54576">
                  <c:v>1.1043202499202232</c:v>
                </c:pt>
                <c:pt idx="54577">
                  <c:v>1.1038689478978252</c:v>
                </c:pt>
                <c:pt idx="54578">
                  <c:v>1.1039925864230153</c:v>
                </c:pt>
                <c:pt idx="54579">
                  <c:v>1.1034149024144277</c:v>
                </c:pt>
                <c:pt idx="54580">
                  <c:v>1.1034170025557277</c:v>
                </c:pt>
                <c:pt idx="54581">
                  <c:v>1.1025563567932437</c:v>
                </c:pt>
                <c:pt idx="54582">
                  <c:v>1.1036976406227623</c:v>
                </c:pt>
                <c:pt idx="54583">
                  <c:v>1.1026039996464745</c:v>
                </c:pt>
                <c:pt idx="54584">
                  <c:v>1.1032338811840647</c:v>
                </c:pt>
                <c:pt idx="54585">
                  <c:v>1.1043855383622956</c:v>
                </c:pt>
                <c:pt idx="54586">
                  <c:v>1.1022986797462002</c:v>
                </c:pt>
                <c:pt idx="54587">
                  <c:v>1.1041993179945937</c:v>
                </c:pt>
                <c:pt idx="54588">
                  <c:v>1.1029768161113296</c:v>
                </c:pt>
                <c:pt idx="54589">
                  <c:v>1.1027469119711182</c:v>
                </c:pt>
                <c:pt idx="54590">
                  <c:v>1.1031834664148861</c:v>
                </c:pt>
                <c:pt idx="54591">
                  <c:v>1.1028443255687972</c:v>
                </c:pt>
                <c:pt idx="54592">
                  <c:v>1.1027252947499042</c:v>
                </c:pt>
                <c:pt idx="54593">
                  <c:v>1.103271336684476</c:v>
                </c:pt>
                <c:pt idx="54594">
                  <c:v>1.1034947813326144</c:v>
                </c:pt>
                <c:pt idx="54595">
                  <c:v>1.1028594770688378</c:v>
                </c:pt>
                <c:pt idx="54596">
                  <c:v>1.1033814030371991</c:v>
                </c:pt>
                <c:pt idx="54597">
                  <c:v>1.1031479097788977</c:v>
                </c:pt>
                <c:pt idx="54598">
                  <c:v>1.1042048132787392</c:v>
                </c:pt>
                <c:pt idx="54599">
                  <c:v>1.1031212400028312</c:v>
                </c:pt>
                <c:pt idx="54600">
                  <c:v>1.1029430019137716</c:v>
                </c:pt>
                <c:pt idx="54601">
                  <c:v>1.1031214974847054</c:v>
                </c:pt>
                <c:pt idx="54602">
                  <c:v>1.1041458497885128</c:v>
                </c:pt>
                <c:pt idx="54603">
                  <c:v>1.1039403665249241</c:v>
                </c:pt>
                <c:pt idx="54604">
                  <c:v>1.1024509303713619</c:v>
                </c:pt>
                <c:pt idx="54605">
                  <c:v>1.1036984802629317</c:v>
                </c:pt>
                <c:pt idx="54606">
                  <c:v>1.1026813390409369</c:v>
                </c:pt>
                <c:pt idx="54607">
                  <c:v>1.103085897772077</c:v>
                </c:pt>
                <c:pt idx="54608">
                  <c:v>1.1038680219836829</c:v>
                </c:pt>
                <c:pt idx="54609">
                  <c:v>1.102654556120904</c:v>
                </c:pt>
                <c:pt idx="54610">
                  <c:v>1.1035972972762405</c:v>
                </c:pt>
                <c:pt idx="54611">
                  <c:v>1.1033978812628931</c:v>
                </c:pt>
                <c:pt idx="54612">
                  <c:v>1.1040822367289649</c:v>
                </c:pt>
                <c:pt idx="54613">
                  <c:v>1.1035618583788591</c:v>
                </c:pt>
                <c:pt idx="54614">
                  <c:v>1.1022011414706381</c:v>
                </c:pt>
                <c:pt idx="54615">
                  <c:v>1.1022854800801571</c:v>
                </c:pt>
                <c:pt idx="54616">
                  <c:v>1.1030194738107901</c:v>
                </c:pt>
                <c:pt idx="54617">
                  <c:v>1.1028588466074687</c:v>
                </c:pt>
                <c:pt idx="54618">
                  <c:v>1.1043273923599211</c:v>
                </c:pt>
                <c:pt idx="54619">
                  <c:v>1.103467401680718</c:v>
                </c:pt>
                <c:pt idx="54620">
                  <c:v>1.1023919521673919</c:v>
                </c:pt>
                <c:pt idx="54621">
                  <c:v>1.1032588425041845</c:v>
                </c:pt>
                <c:pt idx="54622">
                  <c:v>1.1029714144888951</c:v>
                </c:pt>
                <c:pt idx="54623">
                  <c:v>1.1036992864354978</c:v>
                </c:pt>
                <c:pt idx="54624">
                  <c:v>1.1029901266240396</c:v>
                </c:pt>
                <c:pt idx="54625">
                  <c:v>1.1028781315495138</c:v>
                </c:pt>
                <c:pt idx="54626">
                  <c:v>1.1044702891888316</c:v>
                </c:pt>
                <c:pt idx="54627">
                  <c:v>1.1029024841819517</c:v>
                </c:pt>
                <c:pt idx="54628">
                  <c:v>1.104205888694723</c:v>
                </c:pt>
                <c:pt idx="54629">
                  <c:v>1.1029592592473356</c:v>
                </c:pt>
                <c:pt idx="54630">
                  <c:v>1.103116419851996</c:v>
                </c:pt>
                <c:pt idx="54631">
                  <c:v>1.103567073682113</c:v>
                </c:pt>
                <c:pt idx="54632">
                  <c:v>1.1030634276471427</c:v>
                </c:pt>
                <c:pt idx="54633">
                  <c:v>1.1034992540395885</c:v>
                </c:pt>
                <c:pt idx="54634">
                  <c:v>1.1023719688138396</c:v>
                </c:pt>
                <c:pt idx="54635">
                  <c:v>1.1049509867605902</c:v>
                </c:pt>
                <c:pt idx="54636">
                  <c:v>1.103150831377238</c:v>
                </c:pt>
                <c:pt idx="54637">
                  <c:v>1.1044398749111437</c:v>
                </c:pt>
                <c:pt idx="54638">
                  <c:v>1.1031702802082808</c:v>
                </c:pt>
                <c:pt idx="54639">
                  <c:v>1.1033715371915771</c:v>
                </c:pt>
                <c:pt idx="54640">
                  <c:v>1.1043946644661673</c:v>
                </c:pt>
                <c:pt idx="54641">
                  <c:v>1.1043597313762477</c:v>
                </c:pt>
                <c:pt idx="54642">
                  <c:v>1.1033711810680735</c:v>
                </c:pt>
                <c:pt idx="54643">
                  <c:v>1.1022849583662582</c:v>
                </c:pt>
                <c:pt idx="54644">
                  <c:v>1.1028603394860539</c:v>
                </c:pt>
                <c:pt idx="54645">
                  <c:v>1.1032937342615909</c:v>
                </c:pt>
                <c:pt idx="54646">
                  <c:v>1.1032993900505026</c:v>
                </c:pt>
                <c:pt idx="54647">
                  <c:v>1.1039337108577902</c:v>
                </c:pt>
                <c:pt idx="54648">
                  <c:v>1.1029419735930079</c:v>
                </c:pt>
                <c:pt idx="54649">
                  <c:v>1.1047696814660219</c:v>
                </c:pt>
                <c:pt idx="54650">
                  <c:v>1.1029477114501554</c:v>
                </c:pt>
                <c:pt idx="54651">
                  <c:v>1.1037346345204739</c:v>
                </c:pt>
                <c:pt idx="54652">
                  <c:v>1.1035346084729658</c:v>
                </c:pt>
                <c:pt idx="54653">
                  <c:v>1.1042690645716187</c:v>
                </c:pt>
                <c:pt idx="54654">
                  <c:v>1.1033995906762315</c:v>
                </c:pt>
                <c:pt idx="54655">
                  <c:v>1.1041756668374474</c:v>
                </c:pt>
                <c:pt idx="54656">
                  <c:v>1.1021814041874225</c:v>
                </c:pt>
                <c:pt idx="54657">
                  <c:v>1.103236590708524</c:v>
                </c:pt>
                <c:pt idx="54658">
                  <c:v>1.1036540576664313</c:v>
                </c:pt>
                <c:pt idx="54659">
                  <c:v>1.1032206262069051</c:v>
                </c:pt>
                <c:pt idx="54660">
                  <c:v>1.1039236186469092</c:v>
                </c:pt>
                <c:pt idx="54661">
                  <c:v>1.1028111874227722</c:v>
                </c:pt>
                <c:pt idx="54662">
                  <c:v>1.1032647557787121</c:v>
                </c:pt>
                <c:pt idx="54663">
                  <c:v>1.1019060360063626</c:v>
                </c:pt>
                <c:pt idx="54664">
                  <c:v>1.1039660099849058</c:v>
                </c:pt>
                <c:pt idx="54665">
                  <c:v>1.1025470785832343</c:v>
                </c:pt>
                <c:pt idx="54666">
                  <c:v>1.1042896337450714</c:v>
                </c:pt>
                <c:pt idx="54667">
                  <c:v>1.1037364396299036</c:v>
                </c:pt>
                <c:pt idx="54668">
                  <c:v>1.1023512495590784</c:v>
                </c:pt>
                <c:pt idx="54669">
                  <c:v>1.1037575733336633</c:v>
                </c:pt>
                <c:pt idx="54670">
                  <c:v>1.1026149782439381</c:v>
                </c:pt>
                <c:pt idx="54671">
                  <c:v>1.1041619930558333</c:v>
                </c:pt>
                <c:pt idx="54672">
                  <c:v>1.1040948171834126</c:v>
                </c:pt>
                <c:pt idx="54673">
                  <c:v>1.1035865840997745</c:v>
                </c:pt>
                <c:pt idx="54674">
                  <c:v>1.1023555276541386</c:v>
                </c:pt>
                <c:pt idx="54675">
                  <c:v>1.1032679492801454</c:v>
                </c:pt>
                <c:pt idx="54676">
                  <c:v>1.1028106528902573</c:v>
                </c:pt>
                <c:pt idx="54677">
                  <c:v>1.1027331354942573</c:v>
                </c:pt>
                <c:pt idx="54678">
                  <c:v>1.1033111347101763</c:v>
                </c:pt>
                <c:pt idx="54679">
                  <c:v>1.1032577001363</c:v>
                </c:pt>
                <c:pt idx="54680">
                  <c:v>1.1035186727893367</c:v>
                </c:pt>
                <c:pt idx="54681">
                  <c:v>1.1022151326601295</c:v>
                </c:pt>
                <c:pt idx="54682">
                  <c:v>1.1041101820650296</c:v>
                </c:pt>
                <c:pt idx="54683">
                  <c:v>1.1027045119873937</c:v>
                </c:pt>
                <c:pt idx="54684">
                  <c:v>1.1035016973865652</c:v>
                </c:pt>
                <c:pt idx="54685">
                  <c:v>1.1033082887560179</c:v>
                </c:pt>
                <c:pt idx="54686">
                  <c:v>1.1030283228089186</c:v>
                </c:pt>
                <c:pt idx="54687">
                  <c:v>1.1019944208596506</c:v>
                </c:pt>
                <c:pt idx="54688">
                  <c:v>1.1033471142804994</c:v>
                </c:pt>
                <c:pt idx="54689">
                  <c:v>1.1037111754789881</c:v>
                </c:pt>
                <c:pt idx="54690">
                  <c:v>1.1041021572835528</c:v>
                </c:pt>
                <c:pt idx="54691">
                  <c:v>1.1044198638529981</c:v>
                </c:pt>
                <c:pt idx="54692">
                  <c:v>1.1039619562730973</c:v>
                </c:pt>
                <c:pt idx="54693">
                  <c:v>1.1034848032987026</c:v>
                </c:pt>
                <c:pt idx="54694">
                  <c:v>1.1033334874474088</c:v>
                </c:pt>
                <c:pt idx="54695">
                  <c:v>1.1045299024526285</c:v>
                </c:pt>
                <c:pt idx="54696">
                  <c:v>1.1038359127495569</c:v>
                </c:pt>
                <c:pt idx="54697">
                  <c:v>1.1040145651497686</c:v>
                </c:pt>
                <c:pt idx="54698">
                  <c:v>1.1022561171089713</c:v>
                </c:pt>
                <c:pt idx="54699">
                  <c:v>1.1040091820106881</c:v>
                </c:pt>
                <c:pt idx="54700">
                  <c:v>1.1037990281634675</c:v>
                </c:pt>
                <c:pt idx="54701">
                  <c:v>1.1040322487778345</c:v>
                </c:pt>
                <c:pt idx="54702">
                  <c:v>1.1018054066618408</c:v>
                </c:pt>
                <c:pt idx="54703">
                  <c:v>1.1048102614209128</c:v>
                </c:pt>
                <c:pt idx="54704">
                  <c:v>1.1052605712046737</c:v>
                </c:pt>
                <c:pt idx="54705">
                  <c:v>1.1022080065649615</c:v>
                </c:pt>
                <c:pt idx="54706">
                  <c:v>1.103536900156503</c:v>
                </c:pt>
                <c:pt idx="54707">
                  <c:v>1.1027511184072114</c:v>
                </c:pt>
                <c:pt idx="54708">
                  <c:v>1.1029019292005544</c:v>
                </c:pt>
                <c:pt idx="54709">
                  <c:v>1.1025554954694654</c:v>
                </c:pt>
                <c:pt idx="54710">
                  <c:v>1.1024284646363569</c:v>
                </c:pt>
                <c:pt idx="54711">
                  <c:v>1.1040727630361771</c:v>
                </c:pt>
                <c:pt idx="54712">
                  <c:v>1.1035035664159742</c:v>
                </c:pt>
                <c:pt idx="54713">
                  <c:v>1.1034060139950355</c:v>
                </c:pt>
                <c:pt idx="54714">
                  <c:v>1.1027921353879604</c:v>
                </c:pt>
                <c:pt idx="54715">
                  <c:v>1.1033857351426575</c:v>
                </c:pt>
                <c:pt idx="54716">
                  <c:v>1.1031152006070808</c:v>
                </c:pt>
                <c:pt idx="54717">
                  <c:v>1.1036961842981827</c:v>
                </c:pt>
                <c:pt idx="54718">
                  <c:v>1.104062937356642</c:v>
                </c:pt>
                <c:pt idx="54719">
                  <c:v>1.1033571586653321</c:v>
                </c:pt>
                <c:pt idx="54720">
                  <c:v>1.1032028150332913</c:v>
                </c:pt>
                <c:pt idx="54721">
                  <c:v>1.1028537054909315</c:v>
                </c:pt>
                <c:pt idx="54722">
                  <c:v>1.1030723361046484</c:v>
                </c:pt>
                <c:pt idx="54723">
                  <c:v>1.1026506098365387</c:v>
                </c:pt>
                <c:pt idx="54724">
                  <c:v>1.1035593828477264</c:v>
                </c:pt>
                <c:pt idx="54725">
                  <c:v>1.1036055337022443</c:v>
                </c:pt>
                <c:pt idx="54726">
                  <c:v>1.10292276157408</c:v>
                </c:pt>
                <c:pt idx="54727">
                  <c:v>1.1026000553822697</c:v>
                </c:pt>
                <c:pt idx="54728">
                  <c:v>1.1023693405042658</c:v>
                </c:pt>
                <c:pt idx="54729">
                  <c:v>1.1031189770661411</c:v>
                </c:pt>
                <c:pt idx="54730">
                  <c:v>1.1027364580837742</c:v>
                </c:pt>
                <c:pt idx="54731">
                  <c:v>1.104617900923309</c:v>
                </c:pt>
                <c:pt idx="54732">
                  <c:v>1.1041114022409999</c:v>
                </c:pt>
                <c:pt idx="54733">
                  <c:v>1.1023421496369523</c:v>
                </c:pt>
                <c:pt idx="54734">
                  <c:v>1.1039750035159779</c:v>
                </c:pt>
                <c:pt idx="54735">
                  <c:v>1.1026149153041758</c:v>
                </c:pt>
                <c:pt idx="54736">
                  <c:v>1.1024974830857266</c:v>
                </c:pt>
                <c:pt idx="54737">
                  <c:v>1.1036903811142806</c:v>
                </c:pt>
                <c:pt idx="54738">
                  <c:v>1.1031223386320927</c:v>
                </c:pt>
                <c:pt idx="54739">
                  <c:v>1.1040149815043263</c:v>
                </c:pt>
                <c:pt idx="54740">
                  <c:v>1.1028148300122591</c:v>
                </c:pt>
                <c:pt idx="54741">
                  <c:v>1.1029423019614217</c:v>
                </c:pt>
                <c:pt idx="54742">
                  <c:v>1.1043205016842863</c:v>
                </c:pt>
                <c:pt idx="54743">
                  <c:v>1.1028090624526641</c:v>
                </c:pt>
                <c:pt idx="54744">
                  <c:v>1.1044268723922221</c:v>
                </c:pt>
                <c:pt idx="54745">
                  <c:v>1.1023674462855997</c:v>
                </c:pt>
                <c:pt idx="54746">
                  <c:v>1.1037618413702419</c:v>
                </c:pt>
                <c:pt idx="54747">
                  <c:v>1.1023071527338868</c:v>
                </c:pt>
                <c:pt idx="54748">
                  <c:v>1.1033007195224114</c:v>
                </c:pt>
                <c:pt idx="54749">
                  <c:v>1.1034622313655358</c:v>
                </c:pt>
                <c:pt idx="54750">
                  <c:v>1.1018637009480563</c:v>
                </c:pt>
                <c:pt idx="54751">
                  <c:v>1.1029890176035553</c:v>
                </c:pt>
                <c:pt idx="54752">
                  <c:v>1.1028574593878733</c:v>
                </c:pt>
                <c:pt idx="54753">
                  <c:v>1.1043812319378852</c:v>
                </c:pt>
                <c:pt idx="54754">
                  <c:v>1.1032075674823405</c:v>
                </c:pt>
                <c:pt idx="54755">
                  <c:v>1.1038449213203358</c:v>
                </c:pt>
                <c:pt idx="54756">
                  <c:v>1.1044585389058159</c:v>
                </c:pt>
                <c:pt idx="54757">
                  <c:v>1.1032440848975631</c:v>
                </c:pt>
                <c:pt idx="54758">
                  <c:v>1.102820413057384</c:v>
                </c:pt>
                <c:pt idx="54759">
                  <c:v>1.1026457162481345</c:v>
                </c:pt>
                <c:pt idx="54760">
                  <c:v>1.1029498444226991</c:v>
                </c:pt>
                <c:pt idx="54761">
                  <c:v>1.1031300632841183</c:v>
                </c:pt>
                <c:pt idx="54762">
                  <c:v>1.1038524544484565</c:v>
                </c:pt>
                <c:pt idx="54763">
                  <c:v>1.1034630527948901</c:v>
                </c:pt>
                <c:pt idx="54764">
                  <c:v>1.1031622224737085</c:v>
                </c:pt>
                <c:pt idx="54765">
                  <c:v>1.1039531302550636</c:v>
                </c:pt>
                <c:pt idx="54766">
                  <c:v>1.1040281985592624</c:v>
                </c:pt>
                <c:pt idx="54767">
                  <c:v>1.1028470584851275</c:v>
                </c:pt>
                <c:pt idx="54768">
                  <c:v>1.103270590499007</c:v>
                </c:pt>
                <c:pt idx="54769">
                  <c:v>1.1031923811175643</c:v>
                </c:pt>
                <c:pt idx="54770">
                  <c:v>1.104377744216517</c:v>
                </c:pt>
                <c:pt idx="54771">
                  <c:v>1.1044478242034379</c:v>
                </c:pt>
                <c:pt idx="54772">
                  <c:v>1.1031454415770119</c:v>
                </c:pt>
                <c:pt idx="54773">
                  <c:v>1.1020671532945518</c:v>
                </c:pt>
                <c:pt idx="54774">
                  <c:v>1.1044103302896124</c:v>
                </c:pt>
                <c:pt idx="54775">
                  <c:v>1.1037159694860099</c:v>
                </c:pt>
                <c:pt idx="54776">
                  <c:v>1.1022981770976616</c:v>
                </c:pt>
                <c:pt idx="54777">
                  <c:v>1.1020891883942101</c:v>
                </c:pt>
                <c:pt idx="54778">
                  <c:v>1.1031108724250065</c:v>
                </c:pt>
                <c:pt idx="54779">
                  <c:v>1.1039228829897672</c:v>
                </c:pt>
                <c:pt idx="54780">
                  <c:v>1.1029457277148638</c:v>
                </c:pt>
                <c:pt idx="54781">
                  <c:v>1.1023999585627431</c:v>
                </c:pt>
                <c:pt idx="54782">
                  <c:v>1.1023675118348495</c:v>
                </c:pt>
                <c:pt idx="54783">
                  <c:v>1.1028141254876462</c:v>
                </c:pt>
                <c:pt idx="54784">
                  <c:v>1.1039505224058113</c:v>
                </c:pt>
                <c:pt idx="54785">
                  <c:v>1.10432746715096</c:v>
                </c:pt>
                <c:pt idx="54786">
                  <c:v>1.1037503005333609</c:v>
                </c:pt>
                <c:pt idx="54787">
                  <c:v>1.1044905786808288</c:v>
                </c:pt>
                <c:pt idx="54788">
                  <c:v>1.1046292287658634</c:v>
                </c:pt>
                <c:pt idx="54789">
                  <c:v>1.1038104001030251</c:v>
                </c:pt>
                <c:pt idx="54790">
                  <c:v>1.1031706342963774</c:v>
                </c:pt>
                <c:pt idx="54791">
                  <c:v>1.1024207692431465</c:v>
                </c:pt>
                <c:pt idx="54792">
                  <c:v>1.1037786674030641</c:v>
                </c:pt>
                <c:pt idx="54793">
                  <c:v>1.103225905887677</c:v>
                </c:pt>
                <c:pt idx="54794">
                  <c:v>1.1027065380124865</c:v>
                </c:pt>
                <c:pt idx="54795">
                  <c:v>1.1023704826358638</c:v>
                </c:pt>
                <c:pt idx="54796">
                  <c:v>1.1033730653427032</c:v>
                </c:pt>
                <c:pt idx="54797">
                  <c:v>1.1039335239421608</c:v>
                </c:pt>
                <c:pt idx="54798">
                  <c:v>1.103232570087618</c:v>
                </c:pt>
                <c:pt idx="54799">
                  <c:v>1.1022597474580147</c:v>
                </c:pt>
                <c:pt idx="54800">
                  <c:v>1.1022967544518076</c:v>
                </c:pt>
                <c:pt idx="54801">
                  <c:v>1.1041739667305259</c:v>
                </c:pt>
                <c:pt idx="54802">
                  <c:v>1.1038085519290086</c:v>
                </c:pt>
                <c:pt idx="54803">
                  <c:v>1.1028383828998012</c:v>
                </c:pt>
                <c:pt idx="54804">
                  <c:v>1.1028854778511239</c:v>
                </c:pt>
                <c:pt idx="54805">
                  <c:v>1.103765607898332</c:v>
                </c:pt>
                <c:pt idx="54806">
                  <c:v>1.1039918775851534</c:v>
                </c:pt>
                <c:pt idx="54807">
                  <c:v>1.1044543264563251</c:v>
                </c:pt>
                <c:pt idx="54808">
                  <c:v>1.104165488094758</c:v>
                </c:pt>
                <c:pt idx="54809">
                  <c:v>1.1035024207783761</c:v>
                </c:pt>
                <c:pt idx="54810">
                  <c:v>1.1045151200420802</c:v>
                </c:pt>
                <c:pt idx="54811">
                  <c:v>1.1035877311590738</c:v>
                </c:pt>
                <c:pt idx="54812">
                  <c:v>1.1036111883358806</c:v>
                </c:pt>
                <c:pt idx="54813">
                  <c:v>1.1040814400565759</c:v>
                </c:pt>
                <c:pt idx="54814">
                  <c:v>1.1023859408964809</c:v>
                </c:pt>
                <c:pt idx="54815">
                  <c:v>1.1026235406574139</c:v>
                </c:pt>
                <c:pt idx="54816">
                  <c:v>1.102248102334308</c:v>
                </c:pt>
                <c:pt idx="54817">
                  <c:v>1.1040096539122606</c:v>
                </c:pt>
                <c:pt idx="54818">
                  <c:v>1.1034756543705799</c:v>
                </c:pt>
                <c:pt idx="54819">
                  <c:v>1.1035665244995725</c:v>
                </c:pt>
                <c:pt idx="54820">
                  <c:v>1.1032965809015889</c:v>
                </c:pt>
                <c:pt idx="54821">
                  <c:v>1.1021494945144397</c:v>
                </c:pt>
                <c:pt idx="54822">
                  <c:v>1.1022253163498017</c:v>
                </c:pt>
                <c:pt idx="54823">
                  <c:v>1.1025574547582726</c:v>
                </c:pt>
                <c:pt idx="54824">
                  <c:v>1.1031460405909588</c:v>
                </c:pt>
                <c:pt idx="54825">
                  <c:v>1.1027568752592245</c:v>
                </c:pt>
                <c:pt idx="54826">
                  <c:v>1.1033545160072267</c:v>
                </c:pt>
                <c:pt idx="54827">
                  <c:v>1.1028265410907867</c:v>
                </c:pt>
                <c:pt idx="54828">
                  <c:v>1.1036890767921141</c:v>
                </c:pt>
                <c:pt idx="54829">
                  <c:v>1.1041992220588333</c:v>
                </c:pt>
                <c:pt idx="54830">
                  <c:v>1.1031546255535689</c:v>
                </c:pt>
                <c:pt idx="54831">
                  <c:v>1.1034619407110655</c:v>
                </c:pt>
                <c:pt idx="54832">
                  <c:v>1.1029467429577464</c:v>
                </c:pt>
                <c:pt idx="54833">
                  <c:v>1.1026418788845871</c:v>
                </c:pt>
                <c:pt idx="54834">
                  <c:v>1.1029945757127051</c:v>
                </c:pt>
                <c:pt idx="54835">
                  <c:v>1.1037118634278962</c:v>
                </c:pt>
                <c:pt idx="54836">
                  <c:v>1.1040954700392167</c:v>
                </c:pt>
                <c:pt idx="54837">
                  <c:v>1.1032717155384639</c:v>
                </c:pt>
                <c:pt idx="54838">
                  <c:v>1.1026089941292299</c:v>
                </c:pt>
                <c:pt idx="54839">
                  <c:v>1.1030332982965199</c:v>
                </c:pt>
                <c:pt idx="54840">
                  <c:v>1.1036618178589657</c:v>
                </c:pt>
                <c:pt idx="54841">
                  <c:v>1.1036260427203526</c:v>
                </c:pt>
                <c:pt idx="54842">
                  <c:v>1.1028201461507787</c:v>
                </c:pt>
                <c:pt idx="54843">
                  <c:v>1.1023672298141187</c:v>
                </c:pt>
                <c:pt idx="54844">
                  <c:v>1.1037975043891526</c:v>
                </c:pt>
                <c:pt idx="54845">
                  <c:v>1.1038704182001509</c:v>
                </c:pt>
                <c:pt idx="54846">
                  <c:v>1.1043783742753315</c:v>
                </c:pt>
                <c:pt idx="54847">
                  <c:v>1.1025899984372609</c:v>
                </c:pt>
                <c:pt idx="54848">
                  <c:v>1.1036286585231538</c:v>
                </c:pt>
                <c:pt idx="54849">
                  <c:v>1.1043554596460063</c:v>
                </c:pt>
                <c:pt idx="54850">
                  <c:v>1.1022220868580888</c:v>
                </c:pt>
                <c:pt idx="54851">
                  <c:v>1.1046992997466791</c:v>
                </c:pt>
                <c:pt idx="54852">
                  <c:v>1.103614505576912</c:v>
                </c:pt>
                <c:pt idx="54853">
                  <c:v>1.1033327280131562</c:v>
                </c:pt>
                <c:pt idx="54854">
                  <c:v>1.1041136391065738</c:v>
                </c:pt>
                <c:pt idx="54855">
                  <c:v>1.1027275689721574</c:v>
                </c:pt>
                <c:pt idx="54856">
                  <c:v>1.1032137719094826</c:v>
                </c:pt>
                <c:pt idx="54857">
                  <c:v>1.102667613932256</c:v>
                </c:pt>
                <c:pt idx="54858">
                  <c:v>1.1041262955876239</c:v>
                </c:pt>
                <c:pt idx="54859">
                  <c:v>1.1025935854817865</c:v>
                </c:pt>
                <c:pt idx="54860">
                  <c:v>1.1017366513778242</c:v>
                </c:pt>
                <c:pt idx="54861">
                  <c:v>1.1035747466580952</c:v>
                </c:pt>
                <c:pt idx="54862">
                  <c:v>1.1049454046542431</c:v>
                </c:pt>
                <c:pt idx="54863">
                  <c:v>1.1033546597861821</c:v>
                </c:pt>
                <c:pt idx="54864">
                  <c:v>1.1036550828877514</c:v>
                </c:pt>
                <c:pt idx="54865">
                  <c:v>1.1027708768024242</c:v>
                </c:pt>
                <c:pt idx="54866">
                  <c:v>1.1037098492918718</c:v>
                </c:pt>
                <c:pt idx="54867">
                  <c:v>1.102855004512536</c:v>
                </c:pt>
                <c:pt idx="54868">
                  <c:v>1.1034105879929197</c:v>
                </c:pt>
                <c:pt idx="54869">
                  <c:v>1.1043496627563272</c:v>
                </c:pt>
                <c:pt idx="54870">
                  <c:v>1.1021300926378994</c:v>
                </c:pt>
                <c:pt idx="54871">
                  <c:v>1.1029920642537001</c:v>
                </c:pt>
                <c:pt idx="54872">
                  <c:v>1.1040361103184055</c:v>
                </c:pt>
                <c:pt idx="54873">
                  <c:v>1.103617615270724</c:v>
                </c:pt>
                <c:pt idx="54874">
                  <c:v>1.1039578356863393</c:v>
                </c:pt>
                <c:pt idx="54875">
                  <c:v>1.1034722712636882</c:v>
                </c:pt>
                <c:pt idx="54876">
                  <c:v>1.1031958471207</c:v>
                </c:pt>
                <c:pt idx="54877">
                  <c:v>1.1035296867299293</c:v>
                </c:pt>
                <c:pt idx="54878">
                  <c:v>1.102849940525394</c:v>
                </c:pt>
                <c:pt idx="54879">
                  <c:v>1.1033066000804113</c:v>
                </c:pt>
                <c:pt idx="54880">
                  <c:v>1.1030609614793845</c:v>
                </c:pt>
                <c:pt idx="54881">
                  <c:v>1.102454183849769</c:v>
                </c:pt>
                <c:pt idx="54882">
                  <c:v>1.1035660116100658</c:v>
                </c:pt>
                <c:pt idx="54883">
                  <c:v>1.1025898870657072</c:v>
                </c:pt>
                <c:pt idx="54884">
                  <c:v>1.1029009668986878</c:v>
                </c:pt>
                <c:pt idx="54885">
                  <c:v>1.1032658201081151</c:v>
                </c:pt>
                <c:pt idx="54886">
                  <c:v>1.1034372603274318</c:v>
                </c:pt>
                <c:pt idx="54887">
                  <c:v>1.1025282641966072</c:v>
                </c:pt>
                <c:pt idx="54888">
                  <c:v>1.1045187609004825</c:v>
                </c:pt>
                <c:pt idx="54889">
                  <c:v>1.1035162129808824</c:v>
                </c:pt>
                <c:pt idx="54890">
                  <c:v>1.1028877462653524</c:v>
                </c:pt>
                <c:pt idx="54891">
                  <c:v>1.103277295051001</c:v>
                </c:pt>
                <c:pt idx="54892">
                  <c:v>1.1040010818864683</c:v>
                </c:pt>
                <c:pt idx="54893">
                  <c:v>1.1044656314894505</c:v>
                </c:pt>
                <c:pt idx="54894">
                  <c:v>1.1029365341195072</c:v>
                </c:pt>
                <c:pt idx="54895">
                  <c:v>1.1033476887079163</c:v>
                </c:pt>
                <c:pt idx="54896">
                  <c:v>1.1038350061975193</c:v>
                </c:pt>
                <c:pt idx="54897">
                  <c:v>1.1034056480836527</c:v>
                </c:pt>
                <c:pt idx="54898">
                  <c:v>1.1050274278851862</c:v>
                </c:pt>
                <c:pt idx="54899">
                  <c:v>1.1033882087267071</c:v>
                </c:pt>
                <c:pt idx="54900">
                  <c:v>1.1020966600284958</c:v>
                </c:pt>
                <c:pt idx="54901">
                  <c:v>1.103554553599384</c:v>
                </c:pt>
                <c:pt idx="54902">
                  <c:v>1.10329165322625</c:v>
                </c:pt>
                <c:pt idx="54903">
                  <c:v>1.1035280007318238</c:v>
                </c:pt>
                <c:pt idx="54904">
                  <c:v>1.1026762762864435</c:v>
                </c:pt>
                <c:pt idx="54905">
                  <c:v>1.103839393941447</c:v>
                </c:pt>
                <c:pt idx="54906">
                  <c:v>1.1032608925855412</c:v>
                </c:pt>
                <c:pt idx="54907">
                  <c:v>1.1041071268238887</c:v>
                </c:pt>
                <c:pt idx="54908">
                  <c:v>1.1037552747835815</c:v>
                </c:pt>
                <c:pt idx="54909">
                  <c:v>1.1038931025918293</c:v>
                </c:pt>
                <c:pt idx="54910">
                  <c:v>1.103269051368823</c:v>
                </c:pt>
                <c:pt idx="54911">
                  <c:v>1.1036725573389736</c:v>
                </c:pt>
                <c:pt idx="54912">
                  <c:v>1.1028745321032358</c:v>
                </c:pt>
                <c:pt idx="54913">
                  <c:v>1.1021702816592271</c:v>
                </c:pt>
                <c:pt idx="54914">
                  <c:v>1.1045477430236348</c:v>
                </c:pt>
                <c:pt idx="54915">
                  <c:v>1.1028623554671129</c:v>
                </c:pt>
                <c:pt idx="54916">
                  <c:v>1.1036489562497427</c:v>
                </c:pt>
                <c:pt idx="54917">
                  <c:v>1.1038352570269243</c:v>
                </c:pt>
                <c:pt idx="54918">
                  <c:v>1.1043475978213746</c:v>
                </c:pt>
                <c:pt idx="54919">
                  <c:v>1.1033603905809006</c:v>
                </c:pt>
                <c:pt idx="54920">
                  <c:v>1.1031396261529072</c:v>
                </c:pt>
                <c:pt idx="54921">
                  <c:v>1.1024569472985974</c:v>
                </c:pt>
                <c:pt idx="54922">
                  <c:v>1.1027759446348318</c:v>
                </c:pt>
                <c:pt idx="54923">
                  <c:v>1.1037476182186545</c:v>
                </c:pt>
                <c:pt idx="54924">
                  <c:v>1.1027317774021539</c:v>
                </c:pt>
                <c:pt idx="54925">
                  <c:v>1.1039314717966038</c:v>
                </c:pt>
                <c:pt idx="54926">
                  <c:v>1.1027110490336598</c:v>
                </c:pt>
                <c:pt idx="54927">
                  <c:v>1.1049266808666924</c:v>
                </c:pt>
                <c:pt idx="54928">
                  <c:v>1.103215270080891</c:v>
                </c:pt>
                <c:pt idx="54929">
                  <c:v>1.102584086100429</c:v>
                </c:pt>
                <c:pt idx="54930">
                  <c:v>1.1038300493946311</c:v>
                </c:pt>
                <c:pt idx="54931">
                  <c:v>1.1038770140648988</c:v>
                </c:pt>
                <c:pt idx="54932">
                  <c:v>1.1023688414084598</c:v>
                </c:pt>
                <c:pt idx="54933">
                  <c:v>1.1034918370769673</c:v>
                </c:pt>
                <c:pt idx="54934">
                  <c:v>1.1027859299354852</c:v>
                </c:pt>
                <c:pt idx="54935">
                  <c:v>1.1035384198715339</c:v>
                </c:pt>
                <c:pt idx="54936">
                  <c:v>1.1021973185007607</c:v>
                </c:pt>
                <c:pt idx="54937">
                  <c:v>1.1034423647860192</c:v>
                </c:pt>
                <c:pt idx="54938">
                  <c:v>1.102393441662769</c:v>
                </c:pt>
                <c:pt idx="54939">
                  <c:v>1.1040792837272038</c:v>
                </c:pt>
                <c:pt idx="54940">
                  <c:v>1.1028710243985018</c:v>
                </c:pt>
                <c:pt idx="54941">
                  <c:v>1.1030006692004755</c:v>
                </c:pt>
                <c:pt idx="54942">
                  <c:v>1.1035376188589909</c:v>
                </c:pt>
                <c:pt idx="54943">
                  <c:v>1.1032884110182661</c:v>
                </c:pt>
                <c:pt idx="54944">
                  <c:v>1.1040203988134003</c:v>
                </c:pt>
                <c:pt idx="54945">
                  <c:v>1.104068090554815</c:v>
                </c:pt>
                <c:pt idx="54946">
                  <c:v>1.1035400855556803</c:v>
                </c:pt>
                <c:pt idx="54947">
                  <c:v>1.101994455763091</c:v>
                </c:pt>
                <c:pt idx="54948">
                  <c:v>1.1032647007251783</c:v>
                </c:pt>
                <c:pt idx="54949">
                  <c:v>1.1041223949958709</c:v>
                </c:pt>
                <c:pt idx="54950">
                  <c:v>1.1036029308420838</c:v>
                </c:pt>
                <c:pt idx="54951">
                  <c:v>1.1037536074788583</c:v>
                </c:pt>
                <c:pt idx="54952">
                  <c:v>1.1022740816384575</c:v>
                </c:pt>
                <c:pt idx="54953">
                  <c:v>1.1026331371316309</c:v>
                </c:pt>
                <c:pt idx="54954">
                  <c:v>1.1030422763288825</c:v>
                </c:pt>
                <c:pt idx="54955">
                  <c:v>1.1030167819457632</c:v>
                </c:pt>
                <c:pt idx="54956">
                  <c:v>1.1034935143481721</c:v>
                </c:pt>
                <c:pt idx="54957">
                  <c:v>1.1024683265065922</c:v>
                </c:pt>
                <c:pt idx="54958">
                  <c:v>1.102537867405887</c:v>
                </c:pt>
                <c:pt idx="54959">
                  <c:v>1.1019640513061342</c:v>
                </c:pt>
                <c:pt idx="54960">
                  <c:v>1.1029754723070011</c:v>
                </c:pt>
                <c:pt idx="54961">
                  <c:v>1.1046198872717212</c:v>
                </c:pt>
                <c:pt idx="54962">
                  <c:v>1.1025795666785807</c:v>
                </c:pt>
                <c:pt idx="54963">
                  <c:v>1.1024772858026679</c:v>
                </c:pt>
                <c:pt idx="54964">
                  <c:v>1.1039132556579028</c:v>
                </c:pt>
                <c:pt idx="54965">
                  <c:v>1.1039354683408742</c:v>
                </c:pt>
                <c:pt idx="54966">
                  <c:v>1.102897209808275</c:v>
                </c:pt>
                <c:pt idx="54967">
                  <c:v>1.1034825676789461</c:v>
                </c:pt>
                <c:pt idx="54968">
                  <c:v>1.1033980535669563</c:v>
                </c:pt>
                <c:pt idx="54969">
                  <c:v>1.1025163635231054</c:v>
                </c:pt>
                <c:pt idx="54970">
                  <c:v>1.103406942862436</c:v>
                </c:pt>
                <c:pt idx="54971">
                  <c:v>1.102787506291532</c:v>
                </c:pt>
                <c:pt idx="54972">
                  <c:v>1.1028168565962684</c:v>
                </c:pt>
                <c:pt idx="54973">
                  <c:v>1.103282172541038</c:v>
                </c:pt>
                <c:pt idx="54974">
                  <c:v>1.1036074786533767</c:v>
                </c:pt>
                <c:pt idx="54975">
                  <c:v>1.1033776143158329</c:v>
                </c:pt>
                <c:pt idx="54976">
                  <c:v>1.1026988348468711</c:v>
                </c:pt>
                <c:pt idx="54977">
                  <c:v>1.1036702617404583</c:v>
                </c:pt>
                <c:pt idx="54978">
                  <c:v>1.1040653210223499</c:v>
                </c:pt>
                <c:pt idx="54979">
                  <c:v>1.1022706749023286</c:v>
                </c:pt>
                <c:pt idx="54980">
                  <c:v>1.1035973163093427</c:v>
                </c:pt>
                <c:pt idx="54981">
                  <c:v>1.1027377002248135</c:v>
                </c:pt>
                <c:pt idx="54982">
                  <c:v>1.1037339199386667</c:v>
                </c:pt>
                <c:pt idx="54983">
                  <c:v>1.1033181436062585</c:v>
                </c:pt>
                <c:pt idx="54984">
                  <c:v>1.1019301133634405</c:v>
                </c:pt>
                <c:pt idx="54985">
                  <c:v>1.1044558649868568</c:v>
                </c:pt>
                <c:pt idx="54986">
                  <c:v>1.1027259684847353</c:v>
                </c:pt>
                <c:pt idx="54987">
                  <c:v>1.103164112782532</c:v>
                </c:pt>
                <c:pt idx="54988">
                  <c:v>1.1034729299703068</c:v>
                </c:pt>
                <c:pt idx="54989">
                  <c:v>1.1026779576064833</c:v>
                </c:pt>
                <c:pt idx="54990">
                  <c:v>1.1037697824759933</c:v>
                </c:pt>
                <c:pt idx="54991">
                  <c:v>1.1042255077471512</c:v>
                </c:pt>
                <c:pt idx="54992">
                  <c:v>1.1044522389943392</c:v>
                </c:pt>
                <c:pt idx="54993">
                  <c:v>1.1034738376328006</c:v>
                </c:pt>
                <c:pt idx="54994">
                  <c:v>1.1031438495765364</c:v>
                </c:pt>
                <c:pt idx="54995">
                  <c:v>1.1027985283773032</c:v>
                </c:pt>
                <c:pt idx="54996">
                  <c:v>1.1028704079474834</c:v>
                </c:pt>
                <c:pt idx="54997">
                  <c:v>1.1039970105170578</c:v>
                </c:pt>
                <c:pt idx="54998">
                  <c:v>1.1043667714536367</c:v>
                </c:pt>
                <c:pt idx="54999">
                  <c:v>1.1042084640228631</c:v>
                </c:pt>
                <c:pt idx="55000">
                  <c:v>1.1035438735251502</c:v>
                </c:pt>
                <c:pt idx="55001">
                  <c:v>1.1034342057299802</c:v>
                </c:pt>
                <c:pt idx="55002">
                  <c:v>1.102395908441496</c:v>
                </c:pt>
                <c:pt idx="55003">
                  <c:v>1.1032207955673625</c:v>
                </c:pt>
                <c:pt idx="55004">
                  <c:v>1.1028536983276735</c:v>
                </c:pt>
                <c:pt idx="55005">
                  <c:v>1.1035205906238963</c:v>
                </c:pt>
                <c:pt idx="55006">
                  <c:v>1.1031817865466365</c:v>
                </c:pt>
                <c:pt idx="55007">
                  <c:v>1.1035364618786851</c:v>
                </c:pt>
                <c:pt idx="55008">
                  <c:v>1.1024334985128761</c:v>
                </c:pt>
                <c:pt idx="55009">
                  <c:v>1.1043429388992207</c:v>
                </c:pt>
                <c:pt idx="55010">
                  <c:v>1.1041420324806241</c:v>
                </c:pt>
                <c:pt idx="55011">
                  <c:v>1.1034593552714238</c:v>
                </c:pt>
                <c:pt idx="55012">
                  <c:v>1.1039442325036235</c:v>
                </c:pt>
                <c:pt idx="55013">
                  <c:v>1.1025838620404651</c:v>
                </c:pt>
                <c:pt idx="55014">
                  <c:v>1.1040006532121232</c:v>
                </c:pt>
                <c:pt idx="55015">
                  <c:v>1.1036652868205499</c:v>
                </c:pt>
                <c:pt idx="55016">
                  <c:v>1.1031869275268822</c:v>
                </c:pt>
                <c:pt idx="55017">
                  <c:v>1.1033961732443458</c:v>
                </c:pt>
                <c:pt idx="55018">
                  <c:v>1.1022381131032839</c:v>
                </c:pt>
                <c:pt idx="55019">
                  <c:v>1.103375900242606</c:v>
                </c:pt>
                <c:pt idx="55020">
                  <c:v>1.1041534852811461</c:v>
                </c:pt>
                <c:pt idx="55021">
                  <c:v>1.1035396465262928</c:v>
                </c:pt>
                <c:pt idx="55022">
                  <c:v>1.1037614720674613</c:v>
                </c:pt>
                <c:pt idx="55023">
                  <c:v>1.1034410515790214</c:v>
                </c:pt>
                <c:pt idx="55024">
                  <c:v>1.1041810250086617</c:v>
                </c:pt>
                <c:pt idx="55025">
                  <c:v>1.1029054420829687</c:v>
                </c:pt>
                <c:pt idx="55026">
                  <c:v>1.1034457596172857</c:v>
                </c:pt>
                <c:pt idx="55027">
                  <c:v>1.1034798671265575</c:v>
                </c:pt>
                <c:pt idx="55028">
                  <c:v>1.1032450141330594</c:v>
                </c:pt>
                <c:pt idx="55029">
                  <c:v>1.1048862545549434</c:v>
                </c:pt>
                <c:pt idx="55030">
                  <c:v>1.1045839993915487</c:v>
                </c:pt>
                <c:pt idx="55031">
                  <c:v>1.102978105071883</c:v>
                </c:pt>
                <c:pt idx="55032">
                  <c:v>1.1028250483807276</c:v>
                </c:pt>
                <c:pt idx="55033">
                  <c:v>1.1035224474003482</c:v>
                </c:pt>
                <c:pt idx="55034">
                  <c:v>1.1044698194157168</c:v>
                </c:pt>
                <c:pt idx="55035">
                  <c:v>1.1026995513782145</c:v>
                </c:pt>
                <c:pt idx="55036">
                  <c:v>1.1033419712117403</c:v>
                </c:pt>
                <c:pt idx="55037">
                  <c:v>1.1037318141276704</c:v>
                </c:pt>
                <c:pt idx="55038">
                  <c:v>1.1032526667113574</c:v>
                </c:pt>
                <c:pt idx="55039">
                  <c:v>1.1042901942629082</c:v>
                </c:pt>
                <c:pt idx="55040">
                  <c:v>1.1036580368228646</c:v>
                </c:pt>
                <c:pt idx="55041">
                  <c:v>1.1027999341685975</c:v>
                </c:pt>
                <c:pt idx="55042">
                  <c:v>1.1029014915629789</c:v>
                </c:pt>
                <c:pt idx="55043">
                  <c:v>1.1033719205647354</c:v>
                </c:pt>
                <c:pt idx="55044">
                  <c:v>1.1047902796559297</c:v>
                </c:pt>
                <c:pt idx="55045">
                  <c:v>1.1031580465490416</c:v>
                </c:pt>
                <c:pt idx="55046">
                  <c:v>1.1029612174593906</c:v>
                </c:pt>
                <c:pt idx="55047">
                  <c:v>1.1023076305908821</c:v>
                </c:pt>
                <c:pt idx="55048">
                  <c:v>1.1045260871752984</c:v>
                </c:pt>
                <c:pt idx="55049">
                  <c:v>1.1028783711442347</c:v>
                </c:pt>
                <c:pt idx="55050">
                  <c:v>1.1037709316423339</c:v>
                </c:pt>
                <c:pt idx="55051">
                  <c:v>1.1031252037228472</c:v>
                </c:pt>
                <c:pt idx="55052">
                  <c:v>1.1035804766571491</c:v>
                </c:pt>
                <c:pt idx="55053">
                  <c:v>1.103349012433366</c:v>
                </c:pt>
                <c:pt idx="55054">
                  <c:v>1.1020593225544393</c:v>
                </c:pt>
                <c:pt idx="55055">
                  <c:v>1.1037210518259852</c:v>
                </c:pt>
                <c:pt idx="55056">
                  <c:v>1.1036809858550249</c:v>
                </c:pt>
                <c:pt idx="55057">
                  <c:v>1.1026247720370914</c:v>
                </c:pt>
                <c:pt idx="55058">
                  <c:v>1.1031069257509341</c:v>
                </c:pt>
                <c:pt idx="55059">
                  <c:v>1.1039491248504247</c:v>
                </c:pt>
                <c:pt idx="55060">
                  <c:v>1.1035773002908655</c:v>
                </c:pt>
                <c:pt idx="55061">
                  <c:v>1.1030816817349691</c:v>
                </c:pt>
                <c:pt idx="55062">
                  <c:v>1.1031125992273554</c:v>
                </c:pt>
                <c:pt idx="55063">
                  <c:v>1.1028019546520191</c:v>
                </c:pt>
                <c:pt idx="55064">
                  <c:v>1.1030508475724741</c:v>
                </c:pt>
                <c:pt idx="55065">
                  <c:v>1.1031371761588293</c:v>
                </c:pt>
                <c:pt idx="55066">
                  <c:v>1.1032592403912496</c:v>
                </c:pt>
                <c:pt idx="55067">
                  <c:v>1.104413365385414</c:v>
                </c:pt>
                <c:pt idx="55068">
                  <c:v>1.1027395242280009</c:v>
                </c:pt>
                <c:pt idx="55069">
                  <c:v>1.1026921482593306</c:v>
                </c:pt>
                <c:pt idx="55070">
                  <c:v>1.10252743578566</c:v>
                </c:pt>
                <c:pt idx="55071">
                  <c:v>1.1031523624041997</c:v>
                </c:pt>
                <c:pt idx="55072">
                  <c:v>1.1042249025161954</c:v>
                </c:pt>
                <c:pt idx="55073">
                  <c:v>1.1023788504219381</c:v>
                </c:pt>
                <c:pt idx="55074">
                  <c:v>1.1025544875576847</c:v>
                </c:pt>
                <c:pt idx="55075">
                  <c:v>1.1030372597470985</c:v>
                </c:pt>
                <c:pt idx="55076">
                  <c:v>1.1034618751767429</c:v>
                </c:pt>
                <c:pt idx="55077">
                  <c:v>1.1032949157176757</c:v>
                </c:pt>
                <c:pt idx="55078">
                  <c:v>1.1040756389048083</c:v>
                </c:pt>
                <c:pt idx="55079">
                  <c:v>1.1028081447425846</c:v>
                </c:pt>
                <c:pt idx="55080">
                  <c:v>1.1041784267727599</c:v>
                </c:pt>
                <c:pt idx="55081">
                  <c:v>1.1028927568279467</c:v>
                </c:pt>
                <c:pt idx="55082">
                  <c:v>1.1036121484584192</c:v>
                </c:pt>
                <c:pt idx="55083">
                  <c:v>1.1030807938970191</c:v>
                </c:pt>
                <c:pt idx="55084">
                  <c:v>1.1022355642268431</c:v>
                </c:pt>
                <c:pt idx="55085">
                  <c:v>1.1028903587336916</c:v>
                </c:pt>
                <c:pt idx="55086">
                  <c:v>1.1024924973438852</c:v>
                </c:pt>
                <c:pt idx="55087">
                  <c:v>1.1047692879779176</c:v>
                </c:pt>
                <c:pt idx="55088">
                  <c:v>1.1032495402632803</c:v>
                </c:pt>
                <c:pt idx="55089">
                  <c:v>1.1033452152082579</c:v>
                </c:pt>
                <c:pt idx="55090">
                  <c:v>1.1030563567059977</c:v>
                </c:pt>
                <c:pt idx="55091">
                  <c:v>1.103655535486197</c:v>
                </c:pt>
                <c:pt idx="55092">
                  <c:v>1.1027794057691427</c:v>
                </c:pt>
                <c:pt idx="55093">
                  <c:v>1.1048677937089157</c:v>
                </c:pt>
                <c:pt idx="55094">
                  <c:v>1.1035557723873513</c:v>
                </c:pt>
                <c:pt idx="55095">
                  <c:v>1.1041498081733703</c:v>
                </c:pt>
                <c:pt idx="55096">
                  <c:v>1.1029505759236038</c:v>
                </c:pt>
                <c:pt idx="55097">
                  <c:v>1.1036869202325392</c:v>
                </c:pt>
                <c:pt idx="55098">
                  <c:v>1.1035421964863619</c:v>
                </c:pt>
                <c:pt idx="55099">
                  <c:v>1.1030274936516358</c:v>
                </c:pt>
                <c:pt idx="55100">
                  <c:v>1.1037698887715361</c:v>
                </c:pt>
                <c:pt idx="55101">
                  <c:v>1.1044606423973</c:v>
                </c:pt>
                <c:pt idx="55102">
                  <c:v>1.1041147603252746</c:v>
                </c:pt>
                <c:pt idx="55103">
                  <c:v>1.1035650545334363</c:v>
                </c:pt>
                <c:pt idx="55104">
                  <c:v>1.1011848898520591</c:v>
                </c:pt>
                <c:pt idx="55105">
                  <c:v>1.1027769571739672</c:v>
                </c:pt>
                <c:pt idx="55106">
                  <c:v>1.1035497856617482</c:v>
                </c:pt>
                <c:pt idx="55107">
                  <c:v>1.1035196228069568</c:v>
                </c:pt>
                <c:pt idx="55108">
                  <c:v>1.1031701582893809</c:v>
                </c:pt>
                <c:pt idx="55109">
                  <c:v>1.1035863972282616</c:v>
                </c:pt>
                <c:pt idx="55110">
                  <c:v>1.1025609308500781</c:v>
                </c:pt>
                <c:pt idx="55111">
                  <c:v>1.1035882209470125</c:v>
                </c:pt>
                <c:pt idx="55112">
                  <c:v>1.102606812339963</c:v>
                </c:pt>
                <c:pt idx="55113">
                  <c:v>1.1037564090425365</c:v>
                </c:pt>
                <c:pt idx="55114">
                  <c:v>1.1027761313348479</c:v>
                </c:pt>
                <c:pt idx="55115">
                  <c:v>1.1041252425312897</c:v>
                </c:pt>
                <c:pt idx="55116">
                  <c:v>1.1032204418922253</c:v>
                </c:pt>
                <c:pt idx="55117">
                  <c:v>1.1025345058278408</c:v>
                </c:pt>
                <c:pt idx="55118">
                  <c:v>1.1043237541323352</c:v>
                </c:pt>
                <c:pt idx="55119">
                  <c:v>1.102763095231444</c:v>
                </c:pt>
                <c:pt idx="55120">
                  <c:v>1.103352033387347</c:v>
                </c:pt>
                <c:pt idx="55121">
                  <c:v>1.1020481931586485</c:v>
                </c:pt>
                <c:pt idx="55122">
                  <c:v>1.1033043512996215</c:v>
                </c:pt>
                <c:pt idx="55123">
                  <c:v>1.1031185993504491</c:v>
                </c:pt>
                <c:pt idx="55124">
                  <c:v>1.1026305040838889</c:v>
                </c:pt>
                <c:pt idx="55125">
                  <c:v>1.1029525381594634</c:v>
                </c:pt>
                <c:pt idx="55126">
                  <c:v>1.1028341520657967</c:v>
                </c:pt>
                <c:pt idx="55127">
                  <c:v>1.1027990389010671</c:v>
                </c:pt>
                <c:pt idx="55128">
                  <c:v>1.1037975490138758</c:v>
                </c:pt>
                <c:pt idx="55129">
                  <c:v>1.1045274153771711</c:v>
                </c:pt>
                <c:pt idx="55130">
                  <c:v>1.1041312085745361</c:v>
                </c:pt>
                <c:pt idx="55131">
                  <c:v>1.1035432640901321</c:v>
                </c:pt>
                <c:pt idx="55132">
                  <c:v>1.1038296220640913</c:v>
                </c:pt>
                <c:pt idx="55133">
                  <c:v>1.1035052408231398</c:v>
                </c:pt>
                <c:pt idx="55134">
                  <c:v>1.1036215269497058</c:v>
                </c:pt>
                <c:pt idx="55135">
                  <c:v>1.1047504271247475</c:v>
                </c:pt>
                <c:pt idx="55136">
                  <c:v>1.1030792975523955</c:v>
                </c:pt>
                <c:pt idx="55137">
                  <c:v>1.102749093071179</c:v>
                </c:pt>
                <c:pt idx="55138">
                  <c:v>1.1034432837299319</c:v>
                </c:pt>
                <c:pt idx="55139">
                  <c:v>1.1034597713351324</c:v>
                </c:pt>
                <c:pt idx="55140">
                  <c:v>1.1026803739058202</c:v>
                </c:pt>
                <c:pt idx="55141">
                  <c:v>1.1034632066886645</c:v>
                </c:pt>
                <c:pt idx="55142">
                  <c:v>1.1027219871897724</c:v>
                </c:pt>
                <c:pt idx="55143">
                  <c:v>1.1027801303568736</c:v>
                </c:pt>
                <c:pt idx="55144">
                  <c:v>1.1042613143219817</c:v>
                </c:pt>
                <c:pt idx="55145">
                  <c:v>1.1030091820533301</c:v>
                </c:pt>
                <c:pt idx="55146">
                  <c:v>1.103599796793725</c:v>
                </c:pt>
                <c:pt idx="55147">
                  <c:v>1.1017528838222073</c:v>
                </c:pt>
                <c:pt idx="55148">
                  <c:v>1.1045472751622611</c:v>
                </c:pt>
                <c:pt idx="55149">
                  <c:v>1.1036961678133197</c:v>
                </c:pt>
                <c:pt idx="55150">
                  <c:v>1.1038575280655281</c:v>
                </c:pt>
                <c:pt idx="55151">
                  <c:v>1.1035935199021367</c:v>
                </c:pt>
                <c:pt idx="55152">
                  <c:v>1.1027391126750383</c:v>
                </c:pt>
                <c:pt idx="55153">
                  <c:v>1.1035951205701444</c:v>
                </c:pt>
                <c:pt idx="55154">
                  <c:v>1.1043046318352154</c:v>
                </c:pt>
                <c:pt idx="55155">
                  <c:v>1.1028009876774019</c:v>
                </c:pt>
                <c:pt idx="55156">
                  <c:v>1.1024465113870359</c:v>
                </c:pt>
                <c:pt idx="55157">
                  <c:v>1.102857727213931</c:v>
                </c:pt>
                <c:pt idx="55158">
                  <c:v>1.1043932719860092</c:v>
                </c:pt>
                <c:pt idx="55159">
                  <c:v>1.1041579491309672</c:v>
                </c:pt>
                <c:pt idx="55160">
                  <c:v>1.1039865086714722</c:v>
                </c:pt>
                <c:pt idx="55161">
                  <c:v>1.1045306558808514</c:v>
                </c:pt>
                <c:pt idx="55162">
                  <c:v>1.1033317914956933</c:v>
                </c:pt>
                <c:pt idx="55163">
                  <c:v>1.1029852154163675</c:v>
                </c:pt>
                <c:pt idx="55164">
                  <c:v>1.1034842518551293</c:v>
                </c:pt>
                <c:pt idx="55165">
                  <c:v>1.102857896522603</c:v>
                </c:pt>
                <c:pt idx="55166">
                  <c:v>1.1031541393093014</c:v>
                </c:pt>
                <c:pt idx="55167">
                  <c:v>1.1024276328531204</c:v>
                </c:pt>
                <c:pt idx="55168">
                  <c:v>1.1024128230705312</c:v>
                </c:pt>
                <c:pt idx="55169">
                  <c:v>1.1018508379164935</c:v>
                </c:pt>
                <c:pt idx="55170">
                  <c:v>1.1038378003160541</c:v>
                </c:pt>
                <c:pt idx="55171">
                  <c:v>1.1038701157287654</c:v>
                </c:pt>
                <c:pt idx="55172">
                  <c:v>1.1030385861158005</c:v>
                </c:pt>
                <c:pt idx="55173">
                  <c:v>1.1027334741245012</c:v>
                </c:pt>
                <c:pt idx="55174">
                  <c:v>1.1034986277134464</c:v>
                </c:pt>
                <c:pt idx="55175">
                  <c:v>1.1031038729637419</c:v>
                </c:pt>
                <c:pt idx="55176">
                  <c:v>1.1033037716612248</c:v>
                </c:pt>
                <c:pt idx="55177">
                  <c:v>1.1028265406074436</c:v>
                </c:pt>
                <c:pt idx="55178">
                  <c:v>1.1029121006647566</c:v>
                </c:pt>
                <c:pt idx="55179">
                  <c:v>1.103119057261847</c:v>
                </c:pt>
                <c:pt idx="55180">
                  <c:v>1.1039123464077127</c:v>
                </c:pt>
                <c:pt idx="55181">
                  <c:v>1.1033353712590805</c:v>
                </c:pt>
                <c:pt idx="55182">
                  <c:v>1.1025208836263081</c:v>
                </c:pt>
                <c:pt idx="55183">
                  <c:v>1.103568407278898</c:v>
                </c:pt>
                <c:pt idx="55184">
                  <c:v>1.1033772276458131</c:v>
                </c:pt>
                <c:pt idx="55185">
                  <c:v>1.1036832810821458</c:v>
                </c:pt>
                <c:pt idx="55186">
                  <c:v>1.1028372974338858</c:v>
                </c:pt>
                <c:pt idx="55187">
                  <c:v>1.103643177666638</c:v>
                </c:pt>
                <c:pt idx="55188">
                  <c:v>1.1041239196759447</c:v>
                </c:pt>
                <c:pt idx="55189">
                  <c:v>1.1037435363331374</c:v>
                </c:pt>
                <c:pt idx="55190">
                  <c:v>1.1031350395328239</c:v>
                </c:pt>
                <c:pt idx="55191">
                  <c:v>1.10350543794859</c:v>
                </c:pt>
                <c:pt idx="55192">
                  <c:v>1.1036025964927969</c:v>
                </c:pt>
                <c:pt idx="55193">
                  <c:v>1.104346595770999</c:v>
                </c:pt>
                <c:pt idx="55194">
                  <c:v>1.1028005314667078</c:v>
                </c:pt>
                <c:pt idx="55195">
                  <c:v>1.1020280261893776</c:v>
                </c:pt>
                <c:pt idx="55196">
                  <c:v>1.1025255251675374</c:v>
                </c:pt>
                <c:pt idx="55197">
                  <c:v>1.1025634297564382</c:v>
                </c:pt>
                <c:pt idx="55198">
                  <c:v>1.1038785619874731</c:v>
                </c:pt>
                <c:pt idx="55199">
                  <c:v>1.1030985573068963</c:v>
                </c:pt>
                <c:pt idx="55200">
                  <c:v>1.1029990556822322</c:v>
                </c:pt>
                <c:pt idx="55201">
                  <c:v>1.1029767799548507</c:v>
                </c:pt>
                <c:pt idx="55202">
                  <c:v>1.1034905046361281</c:v>
                </c:pt>
                <c:pt idx="55203">
                  <c:v>1.1026689283374129</c:v>
                </c:pt>
                <c:pt idx="55204">
                  <c:v>1.1031674833706995</c:v>
                </c:pt>
                <c:pt idx="55205">
                  <c:v>1.1028541476589651</c:v>
                </c:pt>
                <c:pt idx="55206">
                  <c:v>1.1035204037216482</c:v>
                </c:pt>
                <c:pt idx="55207">
                  <c:v>1.1029811968822936</c:v>
                </c:pt>
                <c:pt idx="55208">
                  <c:v>1.1030838972392136</c:v>
                </c:pt>
                <c:pt idx="55209">
                  <c:v>1.1032027836860872</c:v>
                </c:pt>
                <c:pt idx="55210">
                  <c:v>1.1035053290538455</c:v>
                </c:pt>
                <c:pt idx="55211">
                  <c:v>1.1021573075555708</c:v>
                </c:pt>
                <c:pt idx="55212">
                  <c:v>1.1031194729571101</c:v>
                </c:pt>
                <c:pt idx="55213">
                  <c:v>1.1027081414620481</c:v>
                </c:pt>
                <c:pt idx="55214">
                  <c:v>1.1029880945950272</c:v>
                </c:pt>
                <c:pt idx="55215">
                  <c:v>1.1037207615716735</c:v>
                </c:pt>
                <c:pt idx="55216">
                  <c:v>1.1031167935435089</c:v>
                </c:pt>
                <c:pt idx="55217">
                  <c:v>1.1036748920451882</c:v>
                </c:pt>
                <c:pt idx="55218">
                  <c:v>1.1043455031437865</c:v>
                </c:pt>
                <c:pt idx="55219">
                  <c:v>1.1034811814140777</c:v>
                </c:pt>
                <c:pt idx="55220">
                  <c:v>1.1034875060653457</c:v>
                </c:pt>
                <c:pt idx="55221">
                  <c:v>1.1035131918283621</c:v>
                </c:pt>
                <c:pt idx="55222">
                  <c:v>1.1023634697766513</c:v>
                </c:pt>
                <c:pt idx="55223">
                  <c:v>1.1034130196867982</c:v>
                </c:pt>
                <c:pt idx="55224">
                  <c:v>1.1042086334286805</c:v>
                </c:pt>
                <c:pt idx="55225">
                  <c:v>1.1038250625538928</c:v>
                </c:pt>
                <c:pt idx="55226">
                  <c:v>1.1023308144973405</c:v>
                </c:pt>
                <c:pt idx="55227">
                  <c:v>1.1036529228039071</c:v>
                </c:pt>
                <c:pt idx="55228">
                  <c:v>1.1028228918435876</c:v>
                </c:pt>
                <c:pt idx="55229">
                  <c:v>1.1039443632582171</c:v>
                </c:pt>
                <c:pt idx="55230">
                  <c:v>1.103207924172581</c:v>
                </c:pt>
                <c:pt idx="55231">
                  <c:v>1.1024917852674674</c:v>
                </c:pt>
                <c:pt idx="55232">
                  <c:v>1.1033120557406313</c:v>
                </c:pt>
                <c:pt idx="55233">
                  <c:v>1.1037649762333364</c:v>
                </c:pt>
                <c:pt idx="55234">
                  <c:v>1.1038536044307186</c:v>
                </c:pt>
                <c:pt idx="55235">
                  <c:v>1.1029480463696508</c:v>
                </c:pt>
                <c:pt idx="55236">
                  <c:v>1.1029190097142285</c:v>
                </c:pt>
                <c:pt idx="55237">
                  <c:v>1.1032180191466132</c:v>
                </c:pt>
                <c:pt idx="55238">
                  <c:v>1.1036704518038756</c:v>
                </c:pt>
                <c:pt idx="55239">
                  <c:v>1.1041063488791838</c:v>
                </c:pt>
                <c:pt idx="55240">
                  <c:v>1.1031882554160175</c:v>
                </c:pt>
                <c:pt idx="55241">
                  <c:v>1.1032311412270848</c:v>
                </c:pt>
                <c:pt idx="55242">
                  <c:v>1.1025547882644409</c:v>
                </c:pt>
                <c:pt idx="55243">
                  <c:v>1.1041705993453086</c:v>
                </c:pt>
                <c:pt idx="55244">
                  <c:v>1.102958369764963</c:v>
                </c:pt>
                <c:pt idx="55245">
                  <c:v>1.1029187739001443</c:v>
                </c:pt>
                <c:pt idx="55246">
                  <c:v>1.1046633465811433</c:v>
                </c:pt>
                <c:pt idx="55247">
                  <c:v>1.1019662839575626</c:v>
                </c:pt>
                <c:pt idx="55248">
                  <c:v>1.1040164173338565</c:v>
                </c:pt>
                <c:pt idx="55249">
                  <c:v>1.1044686443478653</c:v>
                </c:pt>
                <c:pt idx="55250">
                  <c:v>1.1037151273022752</c:v>
                </c:pt>
                <c:pt idx="55251">
                  <c:v>1.102931961832706</c:v>
                </c:pt>
                <c:pt idx="55252">
                  <c:v>1.1042714259411672</c:v>
                </c:pt>
                <c:pt idx="55253">
                  <c:v>1.1020058293977875</c:v>
                </c:pt>
                <c:pt idx="55254">
                  <c:v>1.1031226962842016</c:v>
                </c:pt>
                <c:pt idx="55255">
                  <c:v>1.1032435818217214</c:v>
                </c:pt>
                <c:pt idx="55256">
                  <c:v>1.1028155515777727</c:v>
                </c:pt>
                <c:pt idx="55257">
                  <c:v>1.102418654778021</c:v>
                </c:pt>
                <c:pt idx="55258">
                  <c:v>1.1030316232172821</c:v>
                </c:pt>
                <c:pt idx="55259">
                  <c:v>1.1039879481008061</c:v>
                </c:pt>
                <c:pt idx="55260">
                  <c:v>1.1021790730794652</c:v>
                </c:pt>
                <c:pt idx="55261">
                  <c:v>1.1035362925484535</c:v>
                </c:pt>
                <c:pt idx="55262">
                  <c:v>1.1028399274364402</c:v>
                </c:pt>
                <c:pt idx="55263">
                  <c:v>1.1042731010391951</c:v>
                </c:pt>
                <c:pt idx="55264">
                  <c:v>1.1033781622920382</c:v>
                </c:pt>
                <c:pt idx="55265">
                  <c:v>1.1030151578747833</c:v>
                </c:pt>
                <c:pt idx="55266">
                  <c:v>1.1037971116256282</c:v>
                </c:pt>
                <c:pt idx="55267">
                  <c:v>1.1033182963608088</c:v>
                </c:pt>
                <c:pt idx="55268">
                  <c:v>1.1034766714212627</c:v>
                </c:pt>
                <c:pt idx="55269">
                  <c:v>1.1041119098161658</c:v>
                </c:pt>
                <c:pt idx="55270">
                  <c:v>1.1036428729395531</c:v>
                </c:pt>
                <c:pt idx="55271">
                  <c:v>1.1036780075470369</c:v>
                </c:pt>
                <c:pt idx="55272">
                  <c:v>1.1021776539808699</c:v>
                </c:pt>
                <c:pt idx="55273">
                  <c:v>1.1034520495220554</c:v>
                </c:pt>
                <c:pt idx="55274">
                  <c:v>1.1037784960461932</c:v>
                </c:pt>
                <c:pt idx="55275">
                  <c:v>1.1023063920617753</c:v>
                </c:pt>
                <c:pt idx="55276">
                  <c:v>1.103699777190756</c:v>
                </c:pt>
                <c:pt idx="55277">
                  <c:v>1.104199564632244</c:v>
                </c:pt>
                <c:pt idx="55278">
                  <c:v>1.1025618746521493</c:v>
                </c:pt>
                <c:pt idx="55279">
                  <c:v>1.1023886020672813</c:v>
                </c:pt>
                <c:pt idx="55280">
                  <c:v>1.1037154706407986</c:v>
                </c:pt>
                <c:pt idx="55281">
                  <c:v>1.1038160691154508</c:v>
                </c:pt>
                <c:pt idx="55282">
                  <c:v>1.1036941681268684</c:v>
                </c:pt>
                <c:pt idx="55283">
                  <c:v>1.1036231688838216</c:v>
                </c:pt>
                <c:pt idx="55284">
                  <c:v>1.1047973606015571</c:v>
                </c:pt>
                <c:pt idx="55285">
                  <c:v>1.1041979131060751</c:v>
                </c:pt>
                <c:pt idx="55286">
                  <c:v>1.1028931838807576</c:v>
                </c:pt>
                <c:pt idx="55287">
                  <c:v>1.1037060640310505</c:v>
                </c:pt>
                <c:pt idx="55288">
                  <c:v>1.103552438664148</c:v>
                </c:pt>
                <c:pt idx="55289">
                  <c:v>1.1021768106823988</c:v>
                </c:pt>
                <c:pt idx="55290">
                  <c:v>1.1038761285988004</c:v>
                </c:pt>
                <c:pt idx="55291">
                  <c:v>1.1035056146130675</c:v>
                </c:pt>
                <c:pt idx="55292">
                  <c:v>1.1032571081883369</c:v>
                </c:pt>
                <c:pt idx="55293">
                  <c:v>1.1046326750667985</c:v>
                </c:pt>
                <c:pt idx="55294">
                  <c:v>1.1033668034886646</c:v>
                </c:pt>
                <c:pt idx="55295">
                  <c:v>1.1033084608891801</c:v>
                </c:pt>
                <c:pt idx="55296">
                  <c:v>1.1043166753977856</c:v>
                </c:pt>
                <c:pt idx="55297">
                  <c:v>1.1040543455915497</c:v>
                </c:pt>
                <c:pt idx="55298">
                  <c:v>1.1026795464773362</c:v>
                </c:pt>
                <c:pt idx="55299">
                  <c:v>1.1031205151937216</c:v>
                </c:pt>
                <c:pt idx="55300">
                  <c:v>1.1047345098923798</c:v>
                </c:pt>
                <c:pt idx="55301">
                  <c:v>1.1035846121405459</c:v>
                </c:pt>
                <c:pt idx="55302">
                  <c:v>1.1026125278083017</c:v>
                </c:pt>
                <c:pt idx="55303">
                  <c:v>1.1024988016151791</c:v>
                </c:pt>
                <c:pt idx="55304">
                  <c:v>1.1033978602865913</c:v>
                </c:pt>
                <c:pt idx="55305">
                  <c:v>1.1018819886624416</c:v>
                </c:pt>
                <c:pt idx="55306">
                  <c:v>1.1043311051946325</c:v>
                </c:pt>
                <c:pt idx="55307">
                  <c:v>1.1028432724683546</c:v>
                </c:pt>
                <c:pt idx="55308">
                  <c:v>1.1036017844246382</c:v>
                </c:pt>
                <c:pt idx="55309">
                  <c:v>1.1043097986468036</c:v>
                </c:pt>
                <c:pt idx="55310">
                  <c:v>1.1037852406447535</c:v>
                </c:pt>
                <c:pt idx="55311">
                  <c:v>1.103107001167098</c:v>
                </c:pt>
                <c:pt idx="55312">
                  <c:v>1.10448873220702</c:v>
                </c:pt>
                <c:pt idx="55313">
                  <c:v>1.1030738798610698</c:v>
                </c:pt>
                <c:pt idx="55314">
                  <c:v>1.1028739157531997</c:v>
                </c:pt>
                <c:pt idx="55315">
                  <c:v>1.1036179499587808</c:v>
                </c:pt>
                <c:pt idx="55316">
                  <c:v>1.1044120367828993</c:v>
                </c:pt>
                <c:pt idx="55317">
                  <c:v>1.1032219084285089</c:v>
                </c:pt>
                <c:pt idx="55318">
                  <c:v>1.1023120108105711</c:v>
                </c:pt>
                <c:pt idx="55319">
                  <c:v>1.1029403318142841</c:v>
                </c:pt>
                <c:pt idx="55320">
                  <c:v>1.1029177027165462</c:v>
                </c:pt>
                <c:pt idx="55321">
                  <c:v>1.1023169365869212</c:v>
                </c:pt>
                <c:pt idx="55322">
                  <c:v>1.1039252575674647</c:v>
                </c:pt>
                <c:pt idx="55323">
                  <c:v>1.1032719024128981</c:v>
                </c:pt>
                <c:pt idx="55324">
                  <c:v>1.1040587676347866</c:v>
                </c:pt>
                <c:pt idx="55325">
                  <c:v>1.1021279620492137</c:v>
                </c:pt>
                <c:pt idx="55326">
                  <c:v>1.1037067349198644</c:v>
                </c:pt>
                <c:pt idx="55327">
                  <c:v>1.1031025934439977</c:v>
                </c:pt>
                <c:pt idx="55328">
                  <c:v>1.1039983071291026</c:v>
                </c:pt>
                <c:pt idx="55329">
                  <c:v>1.1036803150054479</c:v>
                </c:pt>
                <c:pt idx="55330">
                  <c:v>1.1036808286336055</c:v>
                </c:pt>
                <c:pt idx="55331">
                  <c:v>1.1030412065620216</c:v>
                </c:pt>
                <c:pt idx="55332">
                  <c:v>1.1035134453321649</c:v>
                </c:pt>
                <c:pt idx="55333">
                  <c:v>1.1036074361729056</c:v>
                </c:pt>
                <c:pt idx="55334">
                  <c:v>1.1039091069599196</c:v>
                </c:pt>
                <c:pt idx="55335">
                  <c:v>1.1027444047637192</c:v>
                </c:pt>
                <c:pt idx="55336">
                  <c:v>1.103048735889997</c:v>
                </c:pt>
                <c:pt idx="55337">
                  <c:v>1.1024422782094336</c:v>
                </c:pt>
                <c:pt idx="55338">
                  <c:v>1.1029870323148327</c:v>
                </c:pt>
                <c:pt idx="55339">
                  <c:v>1.1028932547503112</c:v>
                </c:pt>
                <c:pt idx="55340">
                  <c:v>1.1027623858612321</c:v>
                </c:pt>
                <c:pt idx="55341">
                  <c:v>1.102795460442128</c:v>
                </c:pt>
                <c:pt idx="55342">
                  <c:v>1.1034893591646775</c:v>
                </c:pt>
                <c:pt idx="55343">
                  <c:v>1.1030147466191313</c:v>
                </c:pt>
                <c:pt idx="55344">
                  <c:v>1.1038649355223233</c:v>
                </c:pt>
                <c:pt idx="55345">
                  <c:v>1.1038832907438452</c:v>
                </c:pt>
                <c:pt idx="55346">
                  <c:v>1.1025913185436171</c:v>
                </c:pt>
                <c:pt idx="55347">
                  <c:v>1.1026181879012134</c:v>
                </c:pt>
                <c:pt idx="55348">
                  <c:v>1.1035038561494841</c:v>
                </c:pt>
                <c:pt idx="55349">
                  <c:v>1.1034384062370703</c:v>
                </c:pt>
                <c:pt idx="55350">
                  <c:v>1.1018247379693331</c:v>
                </c:pt>
                <c:pt idx="55351">
                  <c:v>1.1029714931932009</c:v>
                </c:pt>
                <c:pt idx="55352">
                  <c:v>1.1033052884615384</c:v>
                </c:pt>
                <c:pt idx="55353">
                  <c:v>1.1019069889197104</c:v>
                </c:pt>
                <c:pt idx="55354">
                  <c:v>1.1036349708239992</c:v>
                </c:pt>
                <c:pt idx="55355">
                  <c:v>1.1031642566420206</c:v>
                </c:pt>
                <c:pt idx="55356">
                  <c:v>1.1030703573618588</c:v>
                </c:pt>
                <c:pt idx="55357">
                  <c:v>1.1044558409462817</c:v>
                </c:pt>
                <c:pt idx="55358">
                  <c:v>1.1037504580792306</c:v>
                </c:pt>
                <c:pt idx="55359">
                  <c:v>1.1028237804326071</c:v>
                </c:pt>
                <c:pt idx="55360">
                  <c:v>1.1026081126042266</c:v>
                </c:pt>
                <c:pt idx="55361">
                  <c:v>1.1045890975574006</c:v>
                </c:pt>
                <c:pt idx="55362">
                  <c:v>1.1033848023537796</c:v>
                </c:pt>
                <c:pt idx="55363">
                  <c:v>1.1038480755727891</c:v>
                </c:pt>
                <c:pt idx="55364">
                  <c:v>1.1039979219786988</c:v>
                </c:pt>
                <c:pt idx="55365">
                  <c:v>1.1029192640069292</c:v>
                </c:pt>
                <c:pt idx="55366">
                  <c:v>1.103593856579</c:v>
                </c:pt>
                <c:pt idx="55367">
                  <c:v>1.1029953547431639</c:v>
                </c:pt>
                <c:pt idx="55368">
                  <c:v>1.1042784713298515</c:v>
                </c:pt>
                <c:pt idx="55369">
                  <c:v>1.1029809412953719</c:v>
                </c:pt>
                <c:pt idx="55370">
                  <c:v>1.103472217873094</c:v>
                </c:pt>
                <c:pt idx="55371">
                  <c:v>1.1037340878956272</c:v>
                </c:pt>
                <c:pt idx="55372">
                  <c:v>1.104925698837707</c:v>
                </c:pt>
                <c:pt idx="55373">
                  <c:v>1.10399135527749</c:v>
                </c:pt>
                <c:pt idx="55374">
                  <c:v>1.1021681159930545</c:v>
                </c:pt>
                <c:pt idx="55375">
                  <c:v>1.103721051825985</c:v>
                </c:pt>
                <c:pt idx="55376">
                  <c:v>1.1024893443512074</c:v>
                </c:pt>
                <c:pt idx="55377">
                  <c:v>1.1033245710764905</c:v>
                </c:pt>
                <c:pt idx="55378">
                  <c:v>1.1029836170931049</c:v>
                </c:pt>
                <c:pt idx="55379">
                  <c:v>1.1031109308690115</c:v>
                </c:pt>
                <c:pt idx="55380">
                  <c:v>1.1041243080795713</c:v>
                </c:pt>
                <c:pt idx="55381">
                  <c:v>1.103398817405018</c:v>
                </c:pt>
                <c:pt idx="55382">
                  <c:v>1.1037899375701024</c:v>
                </c:pt>
                <c:pt idx="55383">
                  <c:v>1.1036380625142077</c:v>
                </c:pt>
                <c:pt idx="55384">
                  <c:v>1.1027195815116875</c:v>
                </c:pt>
                <c:pt idx="55385">
                  <c:v>1.1032383774268606</c:v>
                </c:pt>
                <c:pt idx="55386">
                  <c:v>1.1036720716497819</c:v>
                </c:pt>
                <c:pt idx="55387">
                  <c:v>1.1026079259112265</c:v>
                </c:pt>
                <c:pt idx="55388">
                  <c:v>1.1029084016071218</c:v>
                </c:pt>
                <c:pt idx="55389">
                  <c:v>1.1036472995038737</c:v>
                </c:pt>
                <c:pt idx="55390">
                  <c:v>1.1036854197820036</c:v>
                </c:pt>
                <c:pt idx="55391">
                  <c:v>1.103444297543287</c:v>
                </c:pt>
                <c:pt idx="55392">
                  <c:v>1.1037448163665129</c:v>
                </c:pt>
                <c:pt idx="55393">
                  <c:v>1.1037754852959647</c:v>
                </c:pt>
                <c:pt idx="55394">
                  <c:v>1.1034609174023595</c:v>
                </c:pt>
                <c:pt idx="55395">
                  <c:v>1.1036186148763509</c:v>
                </c:pt>
                <c:pt idx="55396">
                  <c:v>1.1033925651021024</c:v>
                </c:pt>
                <c:pt idx="55397">
                  <c:v>1.1038442712642771</c:v>
                </c:pt>
                <c:pt idx="55398">
                  <c:v>1.103835038308393</c:v>
                </c:pt>
                <c:pt idx="55399">
                  <c:v>1.1037926585184961</c:v>
                </c:pt>
                <c:pt idx="55400">
                  <c:v>1.1041576833900981</c:v>
                </c:pt>
                <c:pt idx="55401">
                  <c:v>1.1034366808426772</c:v>
                </c:pt>
                <c:pt idx="55402">
                  <c:v>1.1033507104969951</c:v>
                </c:pt>
                <c:pt idx="55403">
                  <c:v>1.1037702436478736</c:v>
                </c:pt>
                <c:pt idx="55404">
                  <c:v>1.1037268448339232</c:v>
                </c:pt>
                <c:pt idx="55405">
                  <c:v>1.1045493807094249</c:v>
                </c:pt>
                <c:pt idx="55406">
                  <c:v>1.1035481900458617</c:v>
                </c:pt>
                <c:pt idx="55407">
                  <c:v>1.1036106885959514</c:v>
                </c:pt>
                <c:pt idx="55408">
                  <c:v>1.1036237442365691</c:v>
                </c:pt>
                <c:pt idx="55409">
                  <c:v>1.1030627425663773</c:v>
                </c:pt>
                <c:pt idx="55410">
                  <c:v>1.102379148032681</c:v>
                </c:pt>
                <c:pt idx="55411">
                  <c:v>1.1033028180439077</c:v>
                </c:pt>
                <c:pt idx="55412">
                  <c:v>1.1022941402059943</c:v>
                </c:pt>
                <c:pt idx="55413">
                  <c:v>1.1032290493432995</c:v>
                </c:pt>
                <c:pt idx="55414">
                  <c:v>1.1031858374418224</c:v>
                </c:pt>
                <c:pt idx="55415">
                  <c:v>1.104023869479654</c:v>
                </c:pt>
                <c:pt idx="55416">
                  <c:v>1.1041561733749781</c:v>
                </c:pt>
                <c:pt idx="55417">
                  <c:v>1.1038598115444715</c:v>
                </c:pt>
                <c:pt idx="55418">
                  <c:v>1.1031618063663391</c:v>
                </c:pt>
                <c:pt idx="55419">
                  <c:v>1.1034448026467698</c:v>
                </c:pt>
                <c:pt idx="55420">
                  <c:v>1.1033516541089035</c:v>
                </c:pt>
                <c:pt idx="55421">
                  <c:v>1.1042013494424097</c:v>
                </c:pt>
                <c:pt idx="55422">
                  <c:v>1.1033779754900981</c:v>
                </c:pt>
                <c:pt idx="55423">
                  <c:v>1.1034486321393557</c:v>
                </c:pt>
                <c:pt idx="55424">
                  <c:v>1.1039022721994804</c:v>
                </c:pt>
                <c:pt idx="55425">
                  <c:v>1.1022582625576891</c:v>
                </c:pt>
                <c:pt idx="55426">
                  <c:v>1.1030065486950098</c:v>
                </c:pt>
                <c:pt idx="55427">
                  <c:v>1.1041891044459073</c:v>
                </c:pt>
                <c:pt idx="55428">
                  <c:v>1.1035764032861874</c:v>
                </c:pt>
                <c:pt idx="55429">
                  <c:v>1.1026522194113404</c:v>
                </c:pt>
                <c:pt idx="55430">
                  <c:v>1.1034345811202573</c:v>
                </c:pt>
                <c:pt idx="55431">
                  <c:v>1.1032679796104918</c:v>
                </c:pt>
                <c:pt idx="55432">
                  <c:v>1.1042439650930831</c:v>
                </c:pt>
                <c:pt idx="55433">
                  <c:v>1.1030228319964892</c:v>
                </c:pt>
                <c:pt idx="55434">
                  <c:v>1.1027398628798617</c:v>
                </c:pt>
                <c:pt idx="55435">
                  <c:v>1.1038552458263109</c:v>
                </c:pt>
                <c:pt idx="55436">
                  <c:v>1.1028881801644137</c:v>
                </c:pt>
                <c:pt idx="55437">
                  <c:v>1.1025686066557379</c:v>
                </c:pt>
                <c:pt idx="55438">
                  <c:v>1.1042705221198037</c:v>
                </c:pt>
                <c:pt idx="55439">
                  <c:v>1.1030213370842139</c:v>
                </c:pt>
                <c:pt idx="55440">
                  <c:v>1.103753233538239</c:v>
                </c:pt>
                <c:pt idx="55441">
                  <c:v>1.1029572262099649</c:v>
                </c:pt>
                <c:pt idx="55442">
                  <c:v>1.1030236699581057</c:v>
                </c:pt>
                <c:pt idx="55443">
                  <c:v>1.1034911781075689</c:v>
                </c:pt>
                <c:pt idx="55444">
                  <c:v>1.1031990921257413</c:v>
                </c:pt>
                <c:pt idx="55445">
                  <c:v>1.1040387147279649</c:v>
                </c:pt>
                <c:pt idx="55446">
                  <c:v>1.1024075880467072</c:v>
                </c:pt>
                <c:pt idx="55447">
                  <c:v>1.1042038575116375</c:v>
                </c:pt>
                <c:pt idx="55448">
                  <c:v>1.1036961515694168</c:v>
                </c:pt>
                <c:pt idx="55449">
                  <c:v>1.1039629674352769</c:v>
                </c:pt>
                <c:pt idx="55450">
                  <c:v>1.103694680031363</c:v>
                </c:pt>
                <c:pt idx="55451">
                  <c:v>1.1020641825358606</c:v>
                </c:pt>
                <c:pt idx="55452">
                  <c:v>1.1032581566480646</c:v>
                </c:pt>
                <c:pt idx="55453">
                  <c:v>1.1032969548505989</c:v>
                </c:pt>
                <c:pt idx="55454">
                  <c:v>1.1029036792060036</c:v>
                </c:pt>
                <c:pt idx="55455">
                  <c:v>1.1029447472556502</c:v>
                </c:pt>
                <c:pt idx="55456">
                  <c:v>1.1044235862023863</c:v>
                </c:pt>
                <c:pt idx="55457">
                  <c:v>1.1041075195425796</c:v>
                </c:pt>
                <c:pt idx="55458">
                  <c:v>1.1034895011890158</c:v>
                </c:pt>
                <c:pt idx="55459">
                  <c:v>1.1022454728778865</c:v>
                </c:pt>
                <c:pt idx="55460">
                  <c:v>1.1044246635971937</c:v>
                </c:pt>
                <c:pt idx="55461">
                  <c:v>1.1029141031321839</c:v>
                </c:pt>
                <c:pt idx="55462">
                  <c:v>1.1038345204509281</c:v>
                </c:pt>
                <c:pt idx="55463">
                  <c:v>1.1040417686983788</c:v>
                </c:pt>
                <c:pt idx="55464">
                  <c:v>1.1024050219306745</c:v>
                </c:pt>
                <c:pt idx="55465">
                  <c:v>1.1026123898573306</c:v>
                </c:pt>
                <c:pt idx="55466">
                  <c:v>1.1034376368452301</c:v>
                </c:pt>
                <c:pt idx="55467">
                  <c:v>1.1035786943258992</c:v>
                </c:pt>
                <c:pt idx="55468">
                  <c:v>1.1032914499494269</c:v>
                </c:pt>
                <c:pt idx="55469">
                  <c:v>1.1023924830877596</c:v>
                </c:pt>
                <c:pt idx="55470">
                  <c:v>1.1026569101655541</c:v>
                </c:pt>
                <c:pt idx="55471">
                  <c:v>1.1032420578995026</c:v>
                </c:pt>
                <c:pt idx="55472">
                  <c:v>1.1038087389158475</c:v>
                </c:pt>
                <c:pt idx="55473">
                  <c:v>1.1036268561234097</c:v>
                </c:pt>
                <c:pt idx="55474">
                  <c:v>1.1036861324625407</c:v>
                </c:pt>
                <c:pt idx="55475">
                  <c:v>1.1037576875956239</c:v>
                </c:pt>
                <c:pt idx="55476">
                  <c:v>1.1028406429832407</c:v>
                </c:pt>
                <c:pt idx="55477">
                  <c:v>1.1035471321182024</c:v>
                </c:pt>
                <c:pt idx="55478">
                  <c:v>1.1038635635270773</c:v>
                </c:pt>
                <c:pt idx="55479">
                  <c:v>1.1036831241494796</c:v>
                </c:pt>
                <c:pt idx="55480">
                  <c:v>1.1025326425459714</c:v>
                </c:pt>
                <c:pt idx="55481">
                  <c:v>1.1036455155066138</c:v>
                </c:pt>
                <c:pt idx="55482">
                  <c:v>1.1032608373704307</c:v>
                </c:pt>
                <c:pt idx="55483">
                  <c:v>1.1030607175051104</c:v>
                </c:pt>
                <c:pt idx="55484">
                  <c:v>1.1031175530762567</c:v>
                </c:pt>
                <c:pt idx="55485">
                  <c:v>1.1038675979352193</c:v>
                </c:pt>
                <c:pt idx="55486">
                  <c:v>1.1040374942596314</c:v>
                </c:pt>
                <c:pt idx="55487">
                  <c:v>1.1034510487734683</c:v>
                </c:pt>
                <c:pt idx="55488">
                  <c:v>1.1036076478628674</c:v>
                </c:pt>
                <c:pt idx="55489">
                  <c:v>1.103005653321091</c:v>
                </c:pt>
                <c:pt idx="55490">
                  <c:v>1.1029574755320699</c:v>
                </c:pt>
                <c:pt idx="55491">
                  <c:v>1.1036874272503374</c:v>
                </c:pt>
                <c:pt idx="55492">
                  <c:v>1.1029207382911532</c:v>
                </c:pt>
                <c:pt idx="55493">
                  <c:v>1.1023485494999667</c:v>
                </c:pt>
                <c:pt idx="55494">
                  <c:v>1.1039341302565842</c:v>
                </c:pt>
                <c:pt idx="55495">
                  <c:v>1.1020529402968613</c:v>
                </c:pt>
                <c:pt idx="55496">
                  <c:v>1.1025614638251549</c:v>
                </c:pt>
                <c:pt idx="55497">
                  <c:v>1.1029378806878043</c:v>
                </c:pt>
                <c:pt idx="55498">
                  <c:v>1.1030248085691678</c:v>
                </c:pt>
                <c:pt idx="55499">
                  <c:v>1.1023208989189894</c:v>
                </c:pt>
                <c:pt idx="55500">
                  <c:v>1.1023219803236466</c:v>
                </c:pt>
                <c:pt idx="55501">
                  <c:v>1.1044381585369696</c:v>
                </c:pt>
                <c:pt idx="55502">
                  <c:v>1.1043769287843626</c:v>
                </c:pt>
                <c:pt idx="55503">
                  <c:v>1.1025459752250473</c:v>
                </c:pt>
                <c:pt idx="55504">
                  <c:v>1.1030429401162167</c:v>
                </c:pt>
                <c:pt idx="55505">
                  <c:v>1.1029805424827535</c:v>
                </c:pt>
                <c:pt idx="55506">
                  <c:v>1.1029258788746359</c:v>
                </c:pt>
                <c:pt idx="55507">
                  <c:v>1.1041709137628943</c:v>
                </c:pt>
                <c:pt idx="55508">
                  <c:v>1.1038113479968117</c:v>
                </c:pt>
                <c:pt idx="55509">
                  <c:v>1.1024089517590554</c:v>
                </c:pt>
                <c:pt idx="55510">
                  <c:v>1.1032901169818621</c:v>
                </c:pt>
                <c:pt idx="55511">
                  <c:v>1.1035595521736281</c:v>
                </c:pt>
                <c:pt idx="55512">
                  <c:v>1.103681620051038</c:v>
                </c:pt>
                <c:pt idx="55513">
                  <c:v>1.1031690751014684</c:v>
                </c:pt>
                <c:pt idx="55514">
                  <c:v>1.102627589563451</c:v>
                </c:pt>
                <c:pt idx="55515">
                  <c:v>1.102344618035872</c:v>
                </c:pt>
                <c:pt idx="55516">
                  <c:v>1.1034988081887669</c:v>
                </c:pt>
                <c:pt idx="55517">
                  <c:v>1.1025220760166343</c:v>
                </c:pt>
                <c:pt idx="55518">
                  <c:v>1.1026394421214927</c:v>
                </c:pt>
                <c:pt idx="55519">
                  <c:v>1.1032885552799454</c:v>
                </c:pt>
                <c:pt idx="55520">
                  <c:v>1.1038765801742838</c:v>
                </c:pt>
                <c:pt idx="55521">
                  <c:v>1.1028310251492988</c:v>
                </c:pt>
                <c:pt idx="55522">
                  <c:v>1.1048181962323369</c:v>
                </c:pt>
                <c:pt idx="55523">
                  <c:v>1.1026175533552023</c:v>
                </c:pt>
                <c:pt idx="55524">
                  <c:v>1.1043210493420443</c:v>
                </c:pt>
                <c:pt idx="55525">
                  <c:v>1.1039627996393033</c:v>
                </c:pt>
                <c:pt idx="55526">
                  <c:v>1.1032305012768577</c:v>
                </c:pt>
                <c:pt idx="55527">
                  <c:v>1.102847584959912</c:v>
                </c:pt>
                <c:pt idx="55528">
                  <c:v>1.1037940288954147</c:v>
                </c:pt>
                <c:pt idx="55529">
                  <c:v>1.1031516918132218</c:v>
                </c:pt>
                <c:pt idx="55530">
                  <c:v>1.1033240203173988</c:v>
                </c:pt>
                <c:pt idx="55531">
                  <c:v>1.1024300698916081</c:v>
                </c:pt>
                <c:pt idx="55532">
                  <c:v>1.1041619195332295</c:v>
                </c:pt>
                <c:pt idx="55533">
                  <c:v>1.1019909013572489</c:v>
                </c:pt>
                <c:pt idx="55534">
                  <c:v>1.1034631891685485</c:v>
                </c:pt>
                <c:pt idx="55535">
                  <c:v>1.1031299174627671</c:v>
                </c:pt>
                <c:pt idx="55536">
                  <c:v>1.1026258082692002</c:v>
                </c:pt>
                <c:pt idx="55537">
                  <c:v>1.1038695344434626</c:v>
                </c:pt>
                <c:pt idx="55538">
                  <c:v>1.1041603523017702</c:v>
                </c:pt>
                <c:pt idx="55539">
                  <c:v>1.103561329682772</c:v>
                </c:pt>
                <c:pt idx="55540">
                  <c:v>1.1027837951218309</c:v>
                </c:pt>
                <c:pt idx="55541">
                  <c:v>1.1039182444351978</c:v>
                </c:pt>
                <c:pt idx="55542">
                  <c:v>1.1045196061652678</c:v>
                </c:pt>
                <c:pt idx="55543">
                  <c:v>1.1028948272071686</c:v>
                </c:pt>
                <c:pt idx="55544">
                  <c:v>1.1027758132627021</c:v>
                </c:pt>
                <c:pt idx="55545">
                  <c:v>1.1024842598252824</c:v>
                </c:pt>
                <c:pt idx="55546">
                  <c:v>1.1042660965684832</c:v>
                </c:pt>
                <c:pt idx="55547">
                  <c:v>1.1035960501240303</c:v>
                </c:pt>
                <c:pt idx="55548">
                  <c:v>1.1027624032564702</c:v>
                </c:pt>
                <c:pt idx="55549">
                  <c:v>1.103956207927659</c:v>
                </c:pt>
                <c:pt idx="55550">
                  <c:v>1.1035756135197063</c:v>
                </c:pt>
                <c:pt idx="55551">
                  <c:v>1.1037388624803175</c:v>
                </c:pt>
                <c:pt idx="55552">
                  <c:v>1.1030493979894558</c:v>
                </c:pt>
                <c:pt idx="55553">
                  <c:v>1.1032982674681238</c:v>
                </c:pt>
                <c:pt idx="55554">
                  <c:v>1.1037769896823448</c:v>
                </c:pt>
                <c:pt idx="55555">
                  <c:v>1.1016141737544405</c:v>
                </c:pt>
                <c:pt idx="55556">
                  <c:v>1.1033117300036885</c:v>
                </c:pt>
                <c:pt idx="55557">
                  <c:v>1.1037157712703931</c:v>
                </c:pt>
                <c:pt idx="55558">
                  <c:v>1.1042391783184757</c:v>
                </c:pt>
                <c:pt idx="55559">
                  <c:v>1.1035526861684706</c:v>
                </c:pt>
                <c:pt idx="55560">
                  <c:v>1.1028825839653302</c:v>
                </c:pt>
                <c:pt idx="55561">
                  <c:v>1.1026254445645822</c:v>
                </c:pt>
                <c:pt idx="55562">
                  <c:v>1.1043401730715801</c:v>
                </c:pt>
                <c:pt idx="55563">
                  <c:v>1.1027697412413981</c:v>
                </c:pt>
                <c:pt idx="55564">
                  <c:v>1.1035336386781545</c:v>
                </c:pt>
                <c:pt idx="55565">
                  <c:v>1.1034716985476547</c:v>
                </c:pt>
                <c:pt idx="55566">
                  <c:v>1.1041138805022517</c:v>
                </c:pt>
                <c:pt idx="55567">
                  <c:v>1.1032413659846581</c:v>
                </c:pt>
                <c:pt idx="55568">
                  <c:v>1.1032651352978504</c:v>
                </c:pt>
                <c:pt idx="55569">
                  <c:v>1.1028837035133496</c:v>
                </c:pt>
                <c:pt idx="55570">
                  <c:v>1.1035295025278891</c:v>
                </c:pt>
                <c:pt idx="55571">
                  <c:v>1.1035993893832567</c:v>
                </c:pt>
                <c:pt idx="55572">
                  <c:v>1.1035265218070409</c:v>
                </c:pt>
                <c:pt idx="55573">
                  <c:v>1.1028909800859172</c:v>
                </c:pt>
                <c:pt idx="55574">
                  <c:v>1.1041742163262895</c:v>
                </c:pt>
                <c:pt idx="55575">
                  <c:v>1.1034090187697061</c:v>
                </c:pt>
                <c:pt idx="55576">
                  <c:v>1.1036432410572954</c:v>
                </c:pt>
                <c:pt idx="55577">
                  <c:v>1.1021344124656429</c:v>
                </c:pt>
                <c:pt idx="55578">
                  <c:v>1.1032254395930499</c:v>
                </c:pt>
                <c:pt idx="55579">
                  <c:v>1.1036301670107433</c:v>
                </c:pt>
                <c:pt idx="55580">
                  <c:v>1.1031671164390551</c:v>
                </c:pt>
                <c:pt idx="55581">
                  <c:v>1.1032952695435629</c:v>
                </c:pt>
                <c:pt idx="55582">
                  <c:v>1.1040277365307258</c:v>
                </c:pt>
                <c:pt idx="55583">
                  <c:v>1.1024858692085744</c:v>
                </c:pt>
                <c:pt idx="55584">
                  <c:v>1.1023086504970148</c:v>
                </c:pt>
                <c:pt idx="55585">
                  <c:v>1.1036171739601386</c:v>
                </c:pt>
                <c:pt idx="55586">
                  <c:v>1.102320929873841</c:v>
                </c:pt>
                <c:pt idx="55587">
                  <c:v>1.1029565580728535</c:v>
                </c:pt>
                <c:pt idx="55588">
                  <c:v>1.1037913403926209</c:v>
                </c:pt>
                <c:pt idx="55589">
                  <c:v>1.1035365504693408</c:v>
                </c:pt>
                <c:pt idx="55590">
                  <c:v>1.1040055706477114</c:v>
                </c:pt>
                <c:pt idx="55591">
                  <c:v>1.1032651527810862</c:v>
                </c:pt>
                <c:pt idx="55592">
                  <c:v>1.1043858551265016</c:v>
                </c:pt>
                <c:pt idx="55593">
                  <c:v>1.1034154537738625</c:v>
                </c:pt>
                <c:pt idx="55594">
                  <c:v>1.1027446417466262</c:v>
                </c:pt>
                <c:pt idx="55595">
                  <c:v>1.1035406050551051</c:v>
                </c:pt>
                <c:pt idx="55596">
                  <c:v>1.1029939091926144</c:v>
                </c:pt>
                <c:pt idx="55597">
                  <c:v>1.1035580641998357</c:v>
                </c:pt>
                <c:pt idx="55598">
                  <c:v>1.1047354837157879</c:v>
                </c:pt>
                <c:pt idx="55599">
                  <c:v>1.1034663427358671</c:v>
                </c:pt>
                <c:pt idx="55600">
                  <c:v>1.103207658795593</c:v>
                </c:pt>
                <c:pt idx="55601">
                  <c:v>1.102903922774165</c:v>
                </c:pt>
                <c:pt idx="55602">
                  <c:v>1.103451837818048</c:v>
                </c:pt>
                <c:pt idx="55603">
                  <c:v>1.103156664774529</c:v>
                </c:pt>
                <c:pt idx="55604">
                  <c:v>1.1034866510291219</c:v>
                </c:pt>
                <c:pt idx="55605">
                  <c:v>1.1028785552087779</c:v>
                </c:pt>
                <c:pt idx="55606">
                  <c:v>1.1034080670580824</c:v>
                </c:pt>
                <c:pt idx="55607">
                  <c:v>1.1040806969280146</c:v>
                </c:pt>
                <c:pt idx="55608">
                  <c:v>1.1029361525634624</c:v>
                </c:pt>
                <c:pt idx="55609">
                  <c:v>1.1035868096111989</c:v>
                </c:pt>
                <c:pt idx="55610">
                  <c:v>1.1032710903341201</c:v>
                </c:pt>
                <c:pt idx="55611">
                  <c:v>1.1046120373672574</c:v>
                </c:pt>
                <c:pt idx="55612">
                  <c:v>1.1040250209495432</c:v>
                </c:pt>
                <c:pt idx="55613">
                  <c:v>1.1044178019440414</c:v>
                </c:pt>
                <c:pt idx="55614">
                  <c:v>1.1036963383966623</c:v>
                </c:pt>
                <c:pt idx="55615">
                  <c:v>1.1027595464182147</c:v>
                </c:pt>
                <c:pt idx="55616">
                  <c:v>1.1045538953194391</c:v>
                </c:pt>
                <c:pt idx="55617">
                  <c:v>1.1032911526047224</c:v>
                </c:pt>
                <c:pt idx="55618">
                  <c:v>1.1036265931664124</c:v>
                </c:pt>
                <c:pt idx="55619">
                  <c:v>1.1026402687195092</c:v>
                </c:pt>
                <c:pt idx="55620">
                  <c:v>1.1037063767708437</c:v>
                </c:pt>
                <c:pt idx="55621">
                  <c:v>1.1028334825501003</c:v>
                </c:pt>
                <c:pt idx="55622">
                  <c:v>1.1019019770205747</c:v>
                </c:pt>
                <c:pt idx="55623">
                  <c:v>1.1043563588581724</c:v>
                </c:pt>
                <c:pt idx="55624">
                  <c:v>1.1026016073657454</c:v>
                </c:pt>
                <c:pt idx="55625">
                  <c:v>1.1028513477737565</c:v>
                </c:pt>
                <c:pt idx="55626">
                  <c:v>1.1024849248075412</c:v>
                </c:pt>
                <c:pt idx="55627">
                  <c:v>1.103868820444742</c:v>
                </c:pt>
                <c:pt idx="55628">
                  <c:v>1.1037438549119041</c:v>
                </c:pt>
                <c:pt idx="55629">
                  <c:v>1.1043444278322276</c:v>
                </c:pt>
                <c:pt idx="55630">
                  <c:v>1.1033881821044862</c:v>
                </c:pt>
                <c:pt idx="55631">
                  <c:v>1.1026614122557898</c:v>
                </c:pt>
                <c:pt idx="55632">
                  <c:v>1.1017964416288852</c:v>
                </c:pt>
                <c:pt idx="55633">
                  <c:v>1.1037916194054589</c:v>
                </c:pt>
                <c:pt idx="55634">
                  <c:v>1.1033130541399301</c:v>
                </c:pt>
                <c:pt idx="55635">
                  <c:v>1.1034161915868435</c:v>
                </c:pt>
                <c:pt idx="55636">
                  <c:v>1.1036816265723137</c:v>
                </c:pt>
                <c:pt idx="55637">
                  <c:v>1.1034812653617199</c:v>
                </c:pt>
                <c:pt idx="55638">
                  <c:v>1.1037061963583972</c:v>
                </c:pt>
                <c:pt idx="55639">
                  <c:v>1.1031240052010061</c:v>
                </c:pt>
                <c:pt idx="55640">
                  <c:v>1.1019910705839491</c:v>
                </c:pt>
                <c:pt idx="55641">
                  <c:v>1.102898593649378</c:v>
                </c:pt>
                <c:pt idx="55642">
                  <c:v>1.1035027113987079</c:v>
                </c:pt>
                <c:pt idx="55643">
                  <c:v>1.1038698368694291</c:v>
                </c:pt>
                <c:pt idx="55644">
                  <c:v>1.1036760104143526</c:v>
                </c:pt>
                <c:pt idx="55645">
                  <c:v>1.1029500618933163</c:v>
                </c:pt>
                <c:pt idx="55646">
                  <c:v>1.1034526092088208</c:v>
                </c:pt>
                <c:pt idx="55647">
                  <c:v>1.1033007745633066</c:v>
                </c:pt>
                <c:pt idx="55648">
                  <c:v>1.1030364689627539</c:v>
                </c:pt>
                <c:pt idx="55649">
                  <c:v>1.1028857190119641</c:v>
                </c:pt>
                <c:pt idx="55650">
                  <c:v>1.1043025074400641</c:v>
                </c:pt>
                <c:pt idx="55651">
                  <c:v>1.1030994553462978</c:v>
                </c:pt>
                <c:pt idx="55652">
                  <c:v>1.1036146712309651</c:v>
                </c:pt>
                <c:pt idx="55653">
                  <c:v>1.1032806602767318</c:v>
                </c:pt>
                <c:pt idx="55654">
                  <c:v>1.1039749538449133</c:v>
                </c:pt>
                <c:pt idx="55655">
                  <c:v>1.1025373564895768</c:v>
                </c:pt>
                <c:pt idx="55656">
                  <c:v>1.1031009158350407</c:v>
                </c:pt>
                <c:pt idx="55657">
                  <c:v>1.104104249352412</c:v>
                </c:pt>
                <c:pt idx="55658">
                  <c:v>1.1046728645933264</c:v>
                </c:pt>
                <c:pt idx="55659">
                  <c:v>1.1032680026239501</c:v>
                </c:pt>
                <c:pt idx="55660">
                  <c:v>1.1024098995203959</c:v>
                </c:pt>
                <c:pt idx="55661">
                  <c:v>1.1027400227725976</c:v>
                </c:pt>
                <c:pt idx="55662">
                  <c:v>1.1033986092712429</c:v>
                </c:pt>
                <c:pt idx="55663">
                  <c:v>1.1029088263995532</c:v>
                </c:pt>
                <c:pt idx="55664">
                  <c:v>1.1034169995290508</c:v>
                </c:pt>
                <c:pt idx="55665">
                  <c:v>1.1031487160629518</c:v>
                </c:pt>
                <c:pt idx="55666">
                  <c:v>1.1023762085327951</c:v>
                </c:pt>
                <c:pt idx="55667">
                  <c:v>1.1028806382471212</c:v>
                </c:pt>
                <c:pt idx="55668">
                  <c:v>1.1038266073921197</c:v>
                </c:pt>
                <c:pt idx="55669">
                  <c:v>1.1040047045265495</c:v>
                </c:pt>
                <c:pt idx="55670">
                  <c:v>1.1033929354863232</c:v>
                </c:pt>
                <c:pt idx="55671">
                  <c:v>1.1022065336020876</c:v>
                </c:pt>
                <c:pt idx="55672">
                  <c:v>1.1034268161705851</c:v>
                </c:pt>
                <c:pt idx="55673">
                  <c:v>1.1045613102048317</c:v>
                </c:pt>
                <c:pt idx="55674">
                  <c:v>1.1031562708013869</c:v>
                </c:pt>
                <c:pt idx="55675">
                  <c:v>1.1030420223393624</c:v>
                </c:pt>
                <c:pt idx="55676">
                  <c:v>1.1027611860272293</c:v>
                </c:pt>
                <c:pt idx="55677">
                  <c:v>1.103779814177017</c:v>
                </c:pt>
                <c:pt idx="55678">
                  <c:v>1.1030093705030859</c:v>
                </c:pt>
                <c:pt idx="55679">
                  <c:v>1.10246328470443</c:v>
                </c:pt>
                <c:pt idx="55680">
                  <c:v>1.1024549708330347</c:v>
                </c:pt>
                <c:pt idx="55681">
                  <c:v>1.1038666116781681</c:v>
                </c:pt>
                <c:pt idx="55682">
                  <c:v>1.1043362727584232</c:v>
                </c:pt>
                <c:pt idx="55683">
                  <c:v>1.104767937610434</c:v>
                </c:pt>
                <c:pt idx="55684">
                  <c:v>1.1041590064384021</c:v>
                </c:pt>
                <c:pt idx="55685">
                  <c:v>1.1034972400634413</c:v>
                </c:pt>
                <c:pt idx="55686">
                  <c:v>1.1036854545947117</c:v>
                </c:pt>
                <c:pt idx="55687">
                  <c:v>1.1020110118989732</c:v>
                </c:pt>
                <c:pt idx="55688">
                  <c:v>1.1026409274924633</c:v>
                </c:pt>
                <c:pt idx="55689">
                  <c:v>1.1016861285448061</c:v>
                </c:pt>
                <c:pt idx="55690">
                  <c:v>1.1031752841539406</c:v>
                </c:pt>
                <c:pt idx="55691">
                  <c:v>1.1031747388142479</c:v>
                </c:pt>
                <c:pt idx="55692">
                  <c:v>1.1036536390454703</c:v>
                </c:pt>
                <c:pt idx="55693">
                  <c:v>1.1024774291045747</c:v>
                </c:pt>
                <c:pt idx="55694">
                  <c:v>1.1028965769788024</c:v>
                </c:pt>
                <c:pt idx="55695">
                  <c:v>1.1028192974908551</c:v>
                </c:pt>
                <c:pt idx="55696">
                  <c:v>1.1035087268055683</c:v>
                </c:pt>
                <c:pt idx="55697">
                  <c:v>1.1053239269181745</c:v>
                </c:pt>
                <c:pt idx="55698">
                  <c:v>1.1029681175849755</c:v>
                </c:pt>
                <c:pt idx="55699">
                  <c:v>1.1033535542196109</c:v>
                </c:pt>
                <c:pt idx="55700">
                  <c:v>1.1033834564191549</c:v>
                </c:pt>
                <c:pt idx="55701">
                  <c:v>1.1030814121756907</c:v>
                </c:pt>
                <c:pt idx="55702">
                  <c:v>1.1040149831578296</c:v>
                </c:pt>
                <c:pt idx="55703">
                  <c:v>1.1046499694662537</c:v>
                </c:pt>
                <c:pt idx="55704">
                  <c:v>1.1033084934314197</c:v>
                </c:pt>
                <c:pt idx="55705">
                  <c:v>1.1029116957541907</c:v>
                </c:pt>
                <c:pt idx="55706">
                  <c:v>1.1045301874446423</c:v>
                </c:pt>
                <c:pt idx="55707">
                  <c:v>1.1023251415178852</c:v>
                </c:pt>
                <c:pt idx="55708">
                  <c:v>1.1036104175307031</c:v>
                </c:pt>
                <c:pt idx="55709">
                  <c:v>1.1037068822164959</c:v>
                </c:pt>
                <c:pt idx="55710">
                  <c:v>1.10286288533443</c:v>
                </c:pt>
                <c:pt idx="55711">
                  <c:v>1.1036306810218339</c:v>
                </c:pt>
                <c:pt idx="55712">
                  <c:v>1.1029790318040853</c:v>
                </c:pt>
                <c:pt idx="55713">
                  <c:v>1.1027920291163262</c:v>
                </c:pt>
                <c:pt idx="55714">
                  <c:v>1.1032417656594324</c:v>
                </c:pt>
                <c:pt idx="55715">
                  <c:v>1.1023311435629735</c:v>
                </c:pt>
                <c:pt idx="55716">
                  <c:v>1.1036321834877791</c:v>
                </c:pt>
                <c:pt idx="55717">
                  <c:v>1.1039603089040946</c:v>
                </c:pt>
                <c:pt idx="55718">
                  <c:v>1.1038231130059635</c:v>
                </c:pt>
                <c:pt idx="55719">
                  <c:v>1.1031779588520698</c:v>
                </c:pt>
                <c:pt idx="55720">
                  <c:v>1.1031055070359739</c:v>
                </c:pt>
                <c:pt idx="55721">
                  <c:v>1.1015945862051757</c:v>
                </c:pt>
                <c:pt idx="55722">
                  <c:v>1.1041025137171132</c:v>
                </c:pt>
                <c:pt idx="55723">
                  <c:v>1.1027704743376341</c:v>
                </c:pt>
                <c:pt idx="55724">
                  <c:v>1.103358279124633</c:v>
                </c:pt>
                <c:pt idx="55725">
                  <c:v>1.1039477480821411</c:v>
                </c:pt>
                <c:pt idx="55726">
                  <c:v>1.1030937238594269</c:v>
                </c:pt>
                <c:pt idx="55727">
                  <c:v>1.1036140254353852</c:v>
                </c:pt>
                <c:pt idx="55728">
                  <c:v>1.102873727429563</c:v>
                </c:pt>
                <c:pt idx="55729">
                  <c:v>1.1035761250916034</c:v>
                </c:pt>
                <c:pt idx="55730">
                  <c:v>1.1034141189918643</c:v>
                </c:pt>
                <c:pt idx="55731">
                  <c:v>1.1033654904697223</c:v>
                </c:pt>
                <c:pt idx="55732">
                  <c:v>1.1034997230074484</c:v>
                </c:pt>
                <c:pt idx="55733">
                  <c:v>1.1030333574719353</c:v>
                </c:pt>
                <c:pt idx="55734">
                  <c:v>1.1040988401873109</c:v>
                </c:pt>
                <c:pt idx="55735">
                  <c:v>1.1042590586554257</c:v>
                </c:pt>
                <c:pt idx="55736">
                  <c:v>1.1032888475450728</c:v>
                </c:pt>
                <c:pt idx="55737">
                  <c:v>1.1038584403382401</c:v>
                </c:pt>
                <c:pt idx="55738">
                  <c:v>1.1040818217435515</c:v>
                </c:pt>
                <c:pt idx="55739">
                  <c:v>1.1028061665351772</c:v>
                </c:pt>
                <c:pt idx="55740">
                  <c:v>1.1028990370613676</c:v>
                </c:pt>
                <c:pt idx="55741">
                  <c:v>1.1030109752057946</c:v>
                </c:pt>
                <c:pt idx="55742">
                  <c:v>1.1028645368205083</c:v>
                </c:pt>
                <c:pt idx="55743">
                  <c:v>1.1045233682329243</c:v>
                </c:pt>
                <c:pt idx="55744">
                  <c:v>1.1033051173417596</c:v>
                </c:pt>
                <c:pt idx="55745">
                  <c:v>1.1036704219005522</c:v>
                </c:pt>
                <c:pt idx="55746">
                  <c:v>1.1030488512425687</c:v>
                </c:pt>
                <c:pt idx="55747">
                  <c:v>1.104032418123206</c:v>
                </c:pt>
                <c:pt idx="55748">
                  <c:v>1.1038508837688692</c:v>
                </c:pt>
                <c:pt idx="55749">
                  <c:v>1.1027948471275915</c:v>
                </c:pt>
                <c:pt idx="55750">
                  <c:v>1.1033558285688643</c:v>
                </c:pt>
                <c:pt idx="55751">
                  <c:v>1.1037652549161407</c:v>
                </c:pt>
                <c:pt idx="55752">
                  <c:v>1.1037486563424532</c:v>
                </c:pt>
                <c:pt idx="55753">
                  <c:v>1.1038972251626828</c:v>
                </c:pt>
                <c:pt idx="55754">
                  <c:v>1.1026309643089254</c:v>
                </c:pt>
                <c:pt idx="55755">
                  <c:v>1.1014969333451687</c:v>
                </c:pt>
                <c:pt idx="55756">
                  <c:v>1.1032142910325016</c:v>
                </c:pt>
                <c:pt idx="55757">
                  <c:v>1.1044486051827551</c:v>
                </c:pt>
                <c:pt idx="55758">
                  <c:v>1.1039053740234788</c:v>
                </c:pt>
                <c:pt idx="55759">
                  <c:v>1.1029105898883538</c:v>
                </c:pt>
                <c:pt idx="55760">
                  <c:v>1.102157182099992</c:v>
                </c:pt>
                <c:pt idx="55761">
                  <c:v>1.1042363265688948</c:v>
                </c:pt>
                <c:pt idx="55762">
                  <c:v>1.1031452255618106</c:v>
                </c:pt>
                <c:pt idx="55763">
                  <c:v>1.1037326001077634</c:v>
                </c:pt>
                <c:pt idx="55764">
                  <c:v>1.1034156167568467</c:v>
                </c:pt>
                <c:pt idx="55765">
                  <c:v>1.1033357598740456</c:v>
                </c:pt>
                <c:pt idx="55766">
                  <c:v>1.1036001809763893</c:v>
                </c:pt>
                <c:pt idx="55767">
                  <c:v>1.1036448790502229</c:v>
                </c:pt>
                <c:pt idx="55768">
                  <c:v>1.1032737005674533</c:v>
                </c:pt>
                <c:pt idx="55769">
                  <c:v>1.1040309098741983</c:v>
                </c:pt>
                <c:pt idx="55770">
                  <c:v>1.1037961230233959</c:v>
                </c:pt>
                <c:pt idx="55771">
                  <c:v>1.1027683080241877</c:v>
                </c:pt>
                <c:pt idx="55772">
                  <c:v>1.1037580219033649</c:v>
                </c:pt>
                <c:pt idx="55773">
                  <c:v>1.1036684322283208</c:v>
                </c:pt>
                <c:pt idx="55774">
                  <c:v>1.1025511610329986</c:v>
                </c:pt>
                <c:pt idx="55775">
                  <c:v>1.1033853790121673</c:v>
                </c:pt>
                <c:pt idx="55776">
                  <c:v>1.1042068719601581</c:v>
                </c:pt>
                <c:pt idx="55777">
                  <c:v>1.1027918740946387</c:v>
                </c:pt>
                <c:pt idx="55778">
                  <c:v>1.1029434760799413</c:v>
                </c:pt>
                <c:pt idx="55779">
                  <c:v>1.1028253330467321</c:v>
                </c:pt>
                <c:pt idx="55780">
                  <c:v>1.1031442107869949</c:v>
                </c:pt>
                <c:pt idx="55781">
                  <c:v>1.1040305646981323</c:v>
                </c:pt>
                <c:pt idx="55782">
                  <c:v>1.103246368996468</c:v>
                </c:pt>
                <c:pt idx="55783">
                  <c:v>1.1031308703607756</c:v>
                </c:pt>
                <c:pt idx="55784">
                  <c:v>1.1035715276823601</c:v>
                </c:pt>
                <c:pt idx="55785">
                  <c:v>1.1028710247200337</c:v>
                </c:pt>
                <c:pt idx="55786">
                  <c:v>1.1048133473469364</c:v>
                </c:pt>
                <c:pt idx="55787">
                  <c:v>1.1036740607706839</c:v>
                </c:pt>
                <c:pt idx="55788">
                  <c:v>1.1042266556624309</c:v>
                </c:pt>
                <c:pt idx="55789">
                  <c:v>1.1040727972176165</c:v>
                </c:pt>
                <c:pt idx="55790">
                  <c:v>1.1041775821571407</c:v>
                </c:pt>
                <c:pt idx="55791">
                  <c:v>1.1042995104814384</c:v>
                </c:pt>
                <c:pt idx="55792">
                  <c:v>1.1039488887700557</c:v>
                </c:pt>
                <c:pt idx="55793">
                  <c:v>1.1028796886757215</c:v>
                </c:pt>
                <c:pt idx="55794">
                  <c:v>1.1049924339089663</c:v>
                </c:pt>
                <c:pt idx="55795">
                  <c:v>1.1017014479998293</c:v>
                </c:pt>
                <c:pt idx="55796">
                  <c:v>1.1045780768043305</c:v>
                </c:pt>
                <c:pt idx="55797">
                  <c:v>1.1032295744545781</c:v>
                </c:pt>
                <c:pt idx="55798">
                  <c:v>1.1039736064745813</c:v>
                </c:pt>
                <c:pt idx="55799">
                  <c:v>1.1028110660546695</c:v>
                </c:pt>
                <c:pt idx="55800">
                  <c:v>1.1033558360006912</c:v>
                </c:pt>
                <c:pt idx="55801">
                  <c:v>1.1025999934690958</c:v>
                </c:pt>
                <c:pt idx="55802">
                  <c:v>1.1039335856336814</c:v>
                </c:pt>
                <c:pt idx="55803">
                  <c:v>1.1033828834612049</c:v>
                </c:pt>
                <c:pt idx="55804">
                  <c:v>1.1037355919026848</c:v>
                </c:pt>
                <c:pt idx="55805">
                  <c:v>1.1043848511594807</c:v>
                </c:pt>
                <c:pt idx="55806">
                  <c:v>1.1039131300792988</c:v>
                </c:pt>
                <c:pt idx="55807">
                  <c:v>1.1034122318112665</c:v>
                </c:pt>
                <c:pt idx="55808">
                  <c:v>1.1033418313121863</c:v>
                </c:pt>
                <c:pt idx="55809">
                  <c:v>1.1043595265912893</c:v>
                </c:pt>
                <c:pt idx="55810">
                  <c:v>1.1044328487489479</c:v>
                </c:pt>
                <c:pt idx="55811">
                  <c:v>1.1042706861173621</c:v>
                </c:pt>
                <c:pt idx="55812">
                  <c:v>1.1043558437329597</c:v>
                </c:pt>
                <c:pt idx="55813">
                  <c:v>1.1035645771258795</c:v>
                </c:pt>
                <c:pt idx="55814">
                  <c:v>1.1040053098609142</c:v>
                </c:pt>
                <c:pt idx="55815">
                  <c:v>1.1045962321125913</c:v>
                </c:pt>
                <c:pt idx="55816">
                  <c:v>1.1034398705255979</c:v>
                </c:pt>
                <c:pt idx="55817">
                  <c:v>1.1022529370691825</c:v>
                </c:pt>
                <c:pt idx="55818">
                  <c:v>1.104394551614502</c:v>
                </c:pt>
                <c:pt idx="55819">
                  <c:v>1.1040382360055039</c:v>
                </c:pt>
                <c:pt idx="55820">
                  <c:v>1.1034493205191456</c:v>
                </c:pt>
                <c:pt idx="55821">
                  <c:v>1.1044781553480263</c:v>
                </c:pt>
                <c:pt idx="55822">
                  <c:v>1.1043522222636233</c:v>
                </c:pt>
                <c:pt idx="55823">
                  <c:v>1.102409762887669</c:v>
                </c:pt>
                <c:pt idx="55824">
                  <c:v>1.1035358545503791</c:v>
                </c:pt>
                <c:pt idx="55825">
                  <c:v>1.1030556182340068</c:v>
                </c:pt>
                <c:pt idx="55826">
                  <c:v>1.1031783806026552</c:v>
                </c:pt>
                <c:pt idx="55827">
                  <c:v>1.1032530227558393</c:v>
                </c:pt>
                <c:pt idx="55828">
                  <c:v>1.1042369664409113</c:v>
                </c:pt>
                <c:pt idx="55829">
                  <c:v>1.1041202042674501</c:v>
                </c:pt>
                <c:pt idx="55830">
                  <c:v>1.1036790056443151</c:v>
                </c:pt>
                <c:pt idx="55831">
                  <c:v>1.1029429738095748</c:v>
                </c:pt>
                <c:pt idx="55832">
                  <c:v>1.1034319371568218</c:v>
                </c:pt>
                <c:pt idx="55833">
                  <c:v>1.1029176671864547</c:v>
                </c:pt>
                <c:pt idx="55834">
                  <c:v>1.1033634044414251</c:v>
                </c:pt>
                <c:pt idx="55835">
                  <c:v>1.1039341917508751</c:v>
                </c:pt>
                <c:pt idx="55836">
                  <c:v>1.1032854661007629</c:v>
                </c:pt>
                <c:pt idx="55837">
                  <c:v>1.1035080770995016</c:v>
                </c:pt>
                <c:pt idx="55838">
                  <c:v>1.103993021247567</c:v>
                </c:pt>
                <c:pt idx="55839">
                  <c:v>1.103983409151182</c:v>
                </c:pt>
                <c:pt idx="55840">
                  <c:v>1.102764400082755</c:v>
                </c:pt>
                <c:pt idx="55841">
                  <c:v>1.1041403069213904</c:v>
                </c:pt>
                <c:pt idx="55842">
                  <c:v>1.1031408688282907</c:v>
                </c:pt>
                <c:pt idx="55843">
                  <c:v>1.1039554849731623</c:v>
                </c:pt>
                <c:pt idx="55844">
                  <c:v>1.103295310626814</c:v>
                </c:pt>
                <c:pt idx="55845">
                  <c:v>1.1039404829306543</c:v>
                </c:pt>
                <c:pt idx="55846">
                  <c:v>1.1037009274663989</c:v>
                </c:pt>
                <c:pt idx="55847">
                  <c:v>1.102804021322952</c:v>
                </c:pt>
                <c:pt idx="55848">
                  <c:v>1.1035292400789325</c:v>
                </c:pt>
                <c:pt idx="55849">
                  <c:v>1.1045415243070931</c:v>
                </c:pt>
                <c:pt idx="55850">
                  <c:v>1.1039623684766877</c:v>
                </c:pt>
                <c:pt idx="55851">
                  <c:v>1.1034551659822365</c:v>
                </c:pt>
                <c:pt idx="55852">
                  <c:v>1.1034415581997659</c:v>
                </c:pt>
                <c:pt idx="55853">
                  <c:v>1.1028825839653305</c:v>
                </c:pt>
                <c:pt idx="55854">
                  <c:v>1.1043686366496146</c:v>
                </c:pt>
                <c:pt idx="55855">
                  <c:v>1.1034213173214666</c:v>
                </c:pt>
                <c:pt idx="55856">
                  <c:v>1.1036773533832955</c:v>
                </c:pt>
                <c:pt idx="55857">
                  <c:v>1.1033772110959539</c:v>
                </c:pt>
                <c:pt idx="55858">
                  <c:v>1.1039749267806054</c:v>
                </c:pt>
                <c:pt idx="55859">
                  <c:v>1.1024681643295327</c:v>
                </c:pt>
                <c:pt idx="55860">
                  <c:v>1.1031121449265111</c:v>
                </c:pt>
                <c:pt idx="55861">
                  <c:v>1.1040324735152114</c:v>
                </c:pt>
                <c:pt idx="55862">
                  <c:v>1.1037284644048966</c:v>
                </c:pt>
                <c:pt idx="55863">
                  <c:v>1.1029894031479941</c:v>
                </c:pt>
                <c:pt idx="55864">
                  <c:v>1.1036011596165649</c:v>
                </c:pt>
                <c:pt idx="55865">
                  <c:v>1.1043258795242288</c:v>
                </c:pt>
                <c:pt idx="55866">
                  <c:v>1.104128453641011</c:v>
                </c:pt>
                <c:pt idx="55867">
                  <c:v>1.1036229267568494</c:v>
                </c:pt>
                <c:pt idx="55868">
                  <c:v>1.1028886184611442</c:v>
                </c:pt>
                <c:pt idx="55869">
                  <c:v>1.1037242115823918</c:v>
                </c:pt>
                <c:pt idx="55870">
                  <c:v>1.1031368275062232</c:v>
                </c:pt>
                <c:pt idx="55871">
                  <c:v>1.1035989678477847</c:v>
                </c:pt>
                <c:pt idx="55872">
                  <c:v>1.103572886373914</c:v>
                </c:pt>
                <c:pt idx="55873">
                  <c:v>1.1044298257643399</c:v>
                </c:pt>
                <c:pt idx="55874">
                  <c:v>1.1030578466084038</c:v>
                </c:pt>
                <c:pt idx="55875">
                  <c:v>1.1033847946520901</c:v>
                </c:pt>
                <c:pt idx="55876">
                  <c:v>1.1021324081194792</c:v>
                </c:pt>
                <c:pt idx="55877">
                  <c:v>1.104550913824851</c:v>
                </c:pt>
                <c:pt idx="55878">
                  <c:v>1.1041501902271489</c:v>
                </c:pt>
                <c:pt idx="55879">
                  <c:v>1.1037616189148263</c:v>
                </c:pt>
                <c:pt idx="55880">
                  <c:v>1.1034468635682437</c:v>
                </c:pt>
                <c:pt idx="55881">
                  <c:v>1.1035437827264016</c:v>
                </c:pt>
                <c:pt idx="55882">
                  <c:v>1.1041226431271818</c:v>
                </c:pt>
                <c:pt idx="55883">
                  <c:v>1.1030775912936825</c:v>
                </c:pt>
                <c:pt idx="55884">
                  <c:v>1.1036156347543835</c:v>
                </c:pt>
                <c:pt idx="55885">
                  <c:v>1.1030194119558152</c:v>
                </c:pt>
                <c:pt idx="55886">
                  <c:v>1.1024374254541423</c:v>
                </c:pt>
                <c:pt idx="55887">
                  <c:v>1.1045902572679074</c:v>
                </c:pt>
                <c:pt idx="55888">
                  <c:v>1.1022296513486607</c:v>
                </c:pt>
                <c:pt idx="55889">
                  <c:v>1.1035819630595134</c:v>
                </c:pt>
                <c:pt idx="55890">
                  <c:v>1.1040203988133999</c:v>
                </c:pt>
                <c:pt idx="55891">
                  <c:v>1.1031246065728895</c:v>
                </c:pt>
                <c:pt idx="55892">
                  <c:v>1.1028251027215477</c:v>
                </c:pt>
                <c:pt idx="55893">
                  <c:v>1.1032986593133636</c:v>
                </c:pt>
                <c:pt idx="55894">
                  <c:v>1.1045098206928554</c:v>
                </c:pt>
                <c:pt idx="55895">
                  <c:v>1.1031905202163366</c:v>
                </c:pt>
                <c:pt idx="55896">
                  <c:v>1.103175181845818</c:v>
                </c:pt>
                <c:pt idx="55897">
                  <c:v>1.1034135891695174</c:v>
                </c:pt>
                <c:pt idx="55898">
                  <c:v>1.104147919978993</c:v>
                </c:pt>
                <c:pt idx="55899">
                  <c:v>1.104114099889395</c:v>
                </c:pt>
                <c:pt idx="55900">
                  <c:v>1.1034400397997353</c:v>
                </c:pt>
                <c:pt idx="55901">
                  <c:v>1.1041881195649248</c:v>
                </c:pt>
                <c:pt idx="55902">
                  <c:v>1.1044394851308945</c:v>
                </c:pt>
                <c:pt idx="55903">
                  <c:v>1.1046780309958422</c:v>
                </c:pt>
                <c:pt idx="55904">
                  <c:v>1.1031464912151518</c:v>
                </c:pt>
                <c:pt idx="55905">
                  <c:v>1.1043916300216461</c:v>
                </c:pt>
                <c:pt idx="55906">
                  <c:v>1.1020303884247071</c:v>
                </c:pt>
                <c:pt idx="55907">
                  <c:v>1.1037827741291766</c:v>
                </c:pt>
                <c:pt idx="55908">
                  <c:v>1.1035351470064065</c:v>
                </c:pt>
                <c:pt idx="55909">
                  <c:v>1.1026873266551238</c:v>
                </c:pt>
                <c:pt idx="55910">
                  <c:v>1.1029987613377552</c:v>
                </c:pt>
                <c:pt idx="55911">
                  <c:v>1.1032032199836768</c:v>
                </c:pt>
                <c:pt idx="55912">
                  <c:v>1.1039120942828029</c:v>
                </c:pt>
                <c:pt idx="55913">
                  <c:v>1.1037290072025616</c:v>
                </c:pt>
                <c:pt idx="55914">
                  <c:v>1.1036509766362077</c:v>
                </c:pt>
                <c:pt idx="55915">
                  <c:v>1.1030496355716464</c:v>
                </c:pt>
                <c:pt idx="55916">
                  <c:v>1.1023752247077636</c:v>
                </c:pt>
                <c:pt idx="55917">
                  <c:v>1.1028053168335934</c:v>
                </c:pt>
                <c:pt idx="55918">
                  <c:v>1.1032193296907469</c:v>
                </c:pt>
                <c:pt idx="55919">
                  <c:v>1.102463942562004</c:v>
                </c:pt>
                <c:pt idx="55920">
                  <c:v>1.1033757156275745</c:v>
                </c:pt>
                <c:pt idx="55921">
                  <c:v>1.104574013209431</c:v>
                </c:pt>
                <c:pt idx="55922">
                  <c:v>1.1030739721818932</c:v>
                </c:pt>
                <c:pt idx="55923">
                  <c:v>1.1034542963045253</c:v>
                </c:pt>
                <c:pt idx="55924">
                  <c:v>1.1031761004107872</c:v>
                </c:pt>
                <c:pt idx="55925">
                  <c:v>1.1030697966208771</c:v>
                </c:pt>
                <c:pt idx="55926">
                  <c:v>1.1033371039095494</c:v>
                </c:pt>
                <c:pt idx="55927">
                  <c:v>1.1039883354094453</c:v>
                </c:pt>
                <c:pt idx="55928">
                  <c:v>1.1042911175080128</c:v>
                </c:pt>
                <c:pt idx="55929">
                  <c:v>1.1049487801500262</c:v>
                </c:pt>
                <c:pt idx="55930">
                  <c:v>1.1033465576537602</c:v>
                </c:pt>
                <c:pt idx="55931">
                  <c:v>1.1032747925207209</c:v>
                </c:pt>
                <c:pt idx="55932">
                  <c:v>1.1038073741642056</c:v>
                </c:pt>
                <c:pt idx="55933">
                  <c:v>1.1041709137628946</c:v>
                </c:pt>
                <c:pt idx="55934">
                  <c:v>1.1042631494731066</c:v>
                </c:pt>
                <c:pt idx="55935">
                  <c:v>1.1036910241983298</c:v>
                </c:pt>
                <c:pt idx="55936">
                  <c:v>1.10450100107678</c:v>
                </c:pt>
                <c:pt idx="55937">
                  <c:v>1.1026528673982472</c:v>
                </c:pt>
                <c:pt idx="55938">
                  <c:v>1.102949906048232</c:v>
                </c:pt>
                <c:pt idx="55939">
                  <c:v>1.1033505112756907</c:v>
                </c:pt>
                <c:pt idx="55940">
                  <c:v>1.1023799148003637</c:v>
                </c:pt>
                <c:pt idx="55941">
                  <c:v>1.1028606056749792</c:v>
                </c:pt>
                <c:pt idx="55942">
                  <c:v>1.1031157859025718</c:v>
                </c:pt>
                <c:pt idx="55943">
                  <c:v>1.103460683193789</c:v>
                </c:pt>
                <c:pt idx="55944">
                  <c:v>1.1050291910037928</c:v>
                </c:pt>
                <c:pt idx="55945">
                  <c:v>1.1034018247798998</c:v>
                </c:pt>
                <c:pt idx="55946">
                  <c:v>1.1035519829765967</c:v>
                </c:pt>
                <c:pt idx="55947">
                  <c:v>1.1032609910335192</c:v>
                </c:pt>
                <c:pt idx="55948">
                  <c:v>1.1037424919143692</c:v>
                </c:pt>
                <c:pt idx="55949">
                  <c:v>1.1038317286327952</c:v>
                </c:pt>
                <c:pt idx="55950">
                  <c:v>1.1025521615369998</c:v>
                </c:pt>
                <c:pt idx="55951">
                  <c:v>1.1022779561190299</c:v>
                </c:pt>
                <c:pt idx="55952">
                  <c:v>1.1041943567427466</c:v>
                </c:pt>
                <c:pt idx="55953">
                  <c:v>1.1042097157495192</c:v>
                </c:pt>
                <c:pt idx="55954">
                  <c:v>1.104003715138189</c:v>
                </c:pt>
                <c:pt idx="55955">
                  <c:v>1.1031877237678487</c:v>
                </c:pt>
                <c:pt idx="55956">
                  <c:v>1.1035684576202798</c:v>
                </c:pt>
                <c:pt idx="55957">
                  <c:v>1.1034154537738625</c:v>
                </c:pt>
                <c:pt idx="55958">
                  <c:v>1.1030903552130484</c:v>
                </c:pt>
                <c:pt idx="55959">
                  <c:v>1.1038922697994871</c:v>
                </c:pt>
                <c:pt idx="55960">
                  <c:v>1.1032342821479795</c:v>
                </c:pt>
                <c:pt idx="55961">
                  <c:v>1.1033575329581833</c:v>
                </c:pt>
                <c:pt idx="55962">
                  <c:v>1.1033194734039742</c:v>
                </c:pt>
                <c:pt idx="55963">
                  <c:v>1.1030967674852876</c:v>
                </c:pt>
                <c:pt idx="55964">
                  <c:v>1.103143296269649</c:v>
                </c:pt>
                <c:pt idx="55965">
                  <c:v>1.1039424781286256</c:v>
                </c:pt>
                <c:pt idx="55966">
                  <c:v>1.1031853065220283</c:v>
                </c:pt>
                <c:pt idx="55967">
                  <c:v>1.1024566061282</c:v>
                </c:pt>
                <c:pt idx="55968">
                  <c:v>1.1039496345459128</c:v>
                </c:pt>
                <c:pt idx="55969">
                  <c:v>1.1031560846690747</c:v>
                </c:pt>
                <c:pt idx="55970">
                  <c:v>1.102488177713544</c:v>
                </c:pt>
                <c:pt idx="55971">
                  <c:v>1.1038961060955061</c:v>
                </c:pt>
                <c:pt idx="55972">
                  <c:v>1.1018885219342922</c:v>
                </c:pt>
                <c:pt idx="55973">
                  <c:v>1.1043689287474716</c:v>
                </c:pt>
                <c:pt idx="55974">
                  <c:v>1.1039442325036235</c:v>
                </c:pt>
                <c:pt idx="55975">
                  <c:v>1.10375770516785</c:v>
                </c:pt>
                <c:pt idx="55976">
                  <c:v>1.1041265830589946</c:v>
                </c:pt>
                <c:pt idx="55977">
                  <c:v>1.1028572840711495</c:v>
                </c:pt>
                <c:pt idx="55978">
                  <c:v>1.1047259001623839</c:v>
                </c:pt>
                <c:pt idx="55979">
                  <c:v>1.1029368176152212</c:v>
                </c:pt>
                <c:pt idx="55980">
                  <c:v>1.1035287176744757</c:v>
                </c:pt>
                <c:pt idx="55981">
                  <c:v>1.1032793787124333</c:v>
                </c:pt>
                <c:pt idx="55982">
                  <c:v>1.1041112195135163</c:v>
                </c:pt>
                <c:pt idx="55983">
                  <c:v>1.1036837817025276</c:v>
                </c:pt>
                <c:pt idx="55984">
                  <c:v>1.1035526861684706</c:v>
                </c:pt>
                <c:pt idx="55985">
                  <c:v>1.1025964261411643</c:v>
                </c:pt>
                <c:pt idx="55986">
                  <c:v>1.1039292954116302</c:v>
                </c:pt>
                <c:pt idx="55987">
                  <c:v>1.1041698218494844</c:v>
                </c:pt>
                <c:pt idx="55988">
                  <c:v>1.102238767596986</c:v>
                </c:pt>
                <c:pt idx="55989">
                  <c:v>1.1037903172830585</c:v>
                </c:pt>
                <c:pt idx="55990">
                  <c:v>1.1034539233007972</c:v>
                </c:pt>
                <c:pt idx="55991">
                  <c:v>1.1027629070958445</c:v>
                </c:pt>
                <c:pt idx="55992">
                  <c:v>1.1031384857935744</c:v>
                </c:pt>
                <c:pt idx="55993">
                  <c:v>1.103083140703675</c:v>
                </c:pt>
                <c:pt idx="55994">
                  <c:v>1.103679507200817</c:v>
                </c:pt>
                <c:pt idx="55995">
                  <c:v>1.1036822904909964</c:v>
                </c:pt>
                <c:pt idx="55996">
                  <c:v>1.1024325447395082</c:v>
                </c:pt>
                <c:pt idx="55997">
                  <c:v>1.1032267032183396</c:v>
                </c:pt>
                <c:pt idx="55998">
                  <c:v>1.1029301086463039</c:v>
                </c:pt>
                <c:pt idx="55999">
                  <c:v>1.104054176252659</c:v>
                </c:pt>
                <c:pt idx="56000">
                  <c:v>1.1029978670097509</c:v>
                </c:pt>
                <c:pt idx="56001">
                  <c:v>1.1034743263798497</c:v>
                </c:pt>
                <c:pt idx="56002">
                  <c:v>1.1031602556701112</c:v>
                </c:pt>
                <c:pt idx="56003">
                  <c:v>1.1032937342615907</c:v>
                </c:pt>
                <c:pt idx="56004">
                  <c:v>1.1044605845869304</c:v>
                </c:pt>
                <c:pt idx="56005">
                  <c:v>1.1020787173220241</c:v>
                </c:pt>
                <c:pt idx="56006">
                  <c:v>1.1039354683408742</c:v>
                </c:pt>
                <c:pt idx="56007">
                  <c:v>1.1043641772765822</c:v>
                </c:pt>
                <c:pt idx="56008">
                  <c:v>1.1038799343692693</c:v>
                </c:pt>
                <c:pt idx="56009">
                  <c:v>1.1031307628588201</c:v>
                </c:pt>
                <c:pt idx="56010">
                  <c:v>1.1043342786424339</c:v>
                </c:pt>
                <c:pt idx="56011">
                  <c:v>1.1029436627369653</c:v>
                </c:pt>
                <c:pt idx="56012">
                  <c:v>1.1036003483673074</c:v>
                </c:pt>
                <c:pt idx="56013">
                  <c:v>1.1049019920005636</c:v>
                </c:pt>
                <c:pt idx="56014">
                  <c:v>1.1025298537221329</c:v>
                </c:pt>
                <c:pt idx="56015">
                  <c:v>1.1021091869318744</c:v>
                </c:pt>
                <c:pt idx="56016">
                  <c:v>1.1041118784495307</c:v>
                </c:pt>
                <c:pt idx="56017">
                  <c:v>1.1030801036828044</c:v>
                </c:pt>
                <c:pt idx="56018">
                  <c:v>1.1044337906397492</c:v>
                </c:pt>
                <c:pt idx="56019">
                  <c:v>1.1037576719438795</c:v>
                </c:pt>
                <c:pt idx="56020">
                  <c:v>1.1028057547017673</c:v>
                </c:pt>
                <c:pt idx="56021">
                  <c:v>1.1040759150933572</c:v>
                </c:pt>
                <c:pt idx="56022">
                  <c:v>1.1036163761450815</c:v>
                </c:pt>
                <c:pt idx="56023">
                  <c:v>1.1032172480638531</c:v>
                </c:pt>
                <c:pt idx="56024">
                  <c:v>1.1028475179343911</c:v>
                </c:pt>
                <c:pt idx="56025">
                  <c:v>1.1035623899070359</c:v>
                </c:pt>
                <c:pt idx="56026">
                  <c:v>1.1035495049161304</c:v>
                </c:pt>
                <c:pt idx="56027">
                  <c:v>1.1036537871956031</c:v>
                </c:pt>
                <c:pt idx="56028">
                  <c:v>1.1032093671138881</c:v>
                </c:pt>
                <c:pt idx="56029">
                  <c:v>1.1038685179315892</c:v>
                </c:pt>
                <c:pt idx="56030">
                  <c:v>1.1038189104409863</c:v>
                </c:pt>
                <c:pt idx="56031">
                  <c:v>1.1040000731618467</c:v>
                </c:pt>
                <c:pt idx="56032">
                  <c:v>1.1033051173417594</c:v>
                </c:pt>
                <c:pt idx="56033">
                  <c:v>1.10246476196732</c:v>
                </c:pt>
                <c:pt idx="56034">
                  <c:v>1.1037248516131302</c:v>
                </c:pt>
                <c:pt idx="56035">
                  <c:v>1.1028768032382759</c:v>
                </c:pt>
                <c:pt idx="56036">
                  <c:v>1.1027764414758707</c:v>
                </c:pt>
                <c:pt idx="56037">
                  <c:v>1.1025119543940753</c:v>
                </c:pt>
                <c:pt idx="56038">
                  <c:v>1.1028201869611762</c:v>
                </c:pt>
                <c:pt idx="56039">
                  <c:v>1.1028210358808541</c:v>
                </c:pt>
                <c:pt idx="56040">
                  <c:v>1.1043513071939697</c:v>
                </c:pt>
                <c:pt idx="56041">
                  <c:v>1.1043956714184113</c:v>
                </c:pt>
                <c:pt idx="56042">
                  <c:v>1.1027054684178601</c:v>
                </c:pt>
                <c:pt idx="56043">
                  <c:v>1.1031803884367664</c:v>
                </c:pt>
                <c:pt idx="56044">
                  <c:v>1.1033516541089035</c:v>
                </c:pt>
                <c:pt idx="56045">
                  <c:v>1.103656250089937</c:v>
                </c:pt>
                <c:pt idx="56046">
                  <c:v>1.1024634618785811</c:v>
                </c:pt>
                <c:pt idx="56047">
                  <c:v>1.1040455097841433</c:v>
                </c:pt>
                <c:pt idx="56048">
                  <c:v>1.1040843145571653</c:v>
                </c:pt>
                <c:pt idx="56049">
                  <c:v>1.1032623023572445</c:v>
                </c:pt>
                <c:pt idx="56050">
                  <c:v>1.105065680983117</c:v>
                </c:pt>
                <c:pt idx="56051">
                  <c:v>1.1034285055559026</c:v>
                </c:pt>
                <c:pt idx="56052">
                  <c:v>1.1027470812431064</c:v>
                </c:pt>
                <c:pt idx="56053">
                  <c:v>1.103465600194462</c:v>
                </c:pt>
                <c:pt idx="56054">
                  <c:v>1.1028957068548106</c:v>
                </c:pt>
                <c:pt idx="56055">
                  <c:v>1.1036029483856404</c:v>
                </c:pt>
                <c:pt idx="56056">
                  <c:v>1.1044236487182406</c:v>
                </c:pt>
                <c:pt idx="56057">
                  <c:v>1.1031953134680241</c:v>
                </c:pt>
                <c:pt idx="56058">
                  <c:v>1.1038101985953823</c:v>
                </c:pt>
                <c:pt idx="56059">
                  <c:v>1.1043581821721502</c:v>
                </c:pt>
                <c:pt idx="56060">
                  <c:v>1.1043924625103338</c:v>
                </c:pt>
                <c:pt idx="56061">
                  <c:v>1.1039936724511121</c:v>
                </c:pt>
                <c:pt idx="56062">
                  <c:v>1.1029929575974682</c:v>
                </c:pt>
                <c:pt idx="56063">
                  <c:v>1.1042995919469538</c:v>
                </c:pt>
                <c:pt idx="56064">
                  <c:v>1.1037464699197452</c:v>
                </c:pt>
                <c:pt idx="56065">
                  <c:v>1.1032520738193328</c:v>
                </c:pt>
                <c:pt idx="56066">
                  <c:v>1.1030170085787245</c:v>
                </c:pt>
                <c:pt idx="56067">
                  <c:v>1.1039857629666741</c:v>
                </c:pt>
                <c:pt idx="56068">
                  <c:v>1.1047167715133774</c:v>
                </c:pt>
                <c:pt idx="56069">
                  <c:v>1.1024212651643308</c:v>
                </c:pt>
                <c:pt idx="56070">
                  <c:v>1.103856665345891</c:v>
                </c:pt>
                <c:pt idx="56071">
                  <c:v>1.1040798240441381</c:v>
                </c:pt>
                <c:pt idx="56072">
                  <c:v>1.1033978073258903</c:v>
                </c:pt>
                <c:pt idx="56073">
                  <c:v>1.1027130387948372</c:v>
                </c:pt>
                <c:pt idx="56074">
                  <c:v>1.1028571854370302</c:v>
                </c:pt>
                <c:pt idx="56075">
                  <c:v>1.1036221097145813</c:v>
                </c:pt>
                <c:pt idx="56076">
                  <c:v>1.1043230687453125</c:v>
                </c:pt>
                <c:pt idx="56077">
                  <c:v>1.1032402012989784</c:v>
                </c:pt>
                <c:pt idx="56078">
                  <c:v>1.1029370382623613</c:v>
                </c:pt>
                <c:pt idx="56079">
                  <c:v>1.102957412895476</c:v>
                </c:pt>
                <c:pt idx="56080">
                  <c:v>1.1023618274316571</c:v>
                </c:pt>
                <c:pt idx="56081">
                  <c:v>1.1030800392440179</c:v>
                </c:pt>
                <c:pt idx="56082">
                  <c:v>1.1034135716598106</c:v>
                </c:pt>
                <c:pt idx="56083">
                  <c:v>1.1039769792316165</c:v>
                </c:pt>
                <c:pt idx="56084">
                  <c:v>1.103664470098094</c:v>
                </c:pt>
                <c:pt idx="56085">
                  <c:v>1.1026866862149436</c:v>
                </c:pt>
                <c:pt idx="56086">
                  <c:v>1.1042320777842378</c:v>
                </c:pt>
                <c:pt idx="56087">
                  <c:v>1.1027540198223627</c:v>
                </c:pt>
                <c:pt idx="56088">
                  <c:v>1.1022227894786645</c:v>
                </c:pt>
                <c:pt idx="56089">
                  <c:v>1.1038455743560662</c:v>
                </c:pt>
                <c:pt idx="56090">
                  <c:v>1.1032702983158096</c:v>
                </c:pt>
                <c:pt idx="56091">
                  <c:v>1.103495015891055</c:v>
                </c:pt>
                <c:pt idx="56092">
                  <c:v>1.1027266954000809</c:v>
                </c:pt>
                <c:pt idx="56093">
                  <c:v>1.103881839514812</c:v>
                </c:pt>
                <c:pt idx="56094">
                  <c:v>1.1044042503508578</c:v>
                </c:pt>
                <c:pt idx="56095">
                  <c:v>1.1028546552328802</c:v>
                </c:pt>
                <c:pt idx="56096">
                  <c:v>1.1035936882620363</c:v>
                </c:pt>
                <c:pt idx="56097">
                  <c:v>1.1026772792196664</c:v>
                </c:pt>
                <c:pt idx="56098">
                  <c:v>1.1043955680962148</c:v>
                </c:pt>
                <c:pt idx="56099">
                  <c:v>1.103947127729487</c:v>
                </c:pt>
                <c:pt idx="56100">
                  <c:v>1.1038023642069008</c:v>
                </c:pt>
                <c:pt idx="56101">
                  <c:v>1.1028234950352118</c:v>
                </c:pt>
                <c:pt idx="56102">
                  <c:v>1.1041586500680169</c:v>
                </c:pt>
                <c:pt idx="56103">
                  <c:v>1.1047267788878532</c:v>
                </c:pt>
                <c:pt idx="56104">
                  <c:v>1.1030353425285504</c:v>
                </c:pt>
                <c:pt idx="56105">
                  <c:v>1.1027539732847897</c:v>
                </c:pt>
                <c:pt idx="56106">
                  <c:v>1.103040067554047</c:v>
                </c:pt>
                <c:pt idx="56107">
                  <c:v>1.1035536581885015</c:v>
                </c:pt>
                <c:pt idx="56108">
                  <c:v>1.1042411307243889</c:v>
                </c:pt>
                <c:pt idx="56109">
                  <c:v>1.1025258296357263</c:v>
                </c:pt>
                <c:pt idx="56110">
                  <c:v>1.1025292281942132</c:v>
                </c:pt>
                <c:pt idx="56111">
                  <c:v>1.1033952161835312</c:v>
                </c:pt>
                <c:pt idx="56112">
                  <c:v>1.1049382297443233</c:v>
                </c:pt>
                <c:pt idx="56113">
                  <c:v>1.1025422258629867</c:v>
                </c:pt>
                <c:pt idx="56114">
                  <c:v>1.1034428888229164</c:v>
                </c:pt>
                <c:pt idx="56115">
                  <c:v>1.1040800367813848</c:v>
                </c:pt>
                <c:pt idx="56116">
                  <c:v>1.1024002793022727</c:v>
                </c:pt>
                <c:pt idx="56117">
                  <c:v>1.1033478696629007</c:v>
                </c:pt>
                <c:pt idx="56118">
                  <c:v>1.1041484418466989</c:v>
                </c:pt>
                <c:pt idx="56119">
                  <c:v>1.1035118595201998</c:v>
                </c:pt>
                <c:pt idx="56120">
                  <c:v>1.1041386001808446</c:v>
                </c:pt>
                <c:pt idx="56121">
                  <c:v>1.1033986029307064</c:v>
                </c:pt>
                <c:pt idx="56122">
                  <c:v>1.102565517288068</c:v>
                </c:pt>
                <c:pt idx="56123">
                  <c:v>1.1034724725723077</c:v>
                </c:pt>
                <c:pt idx="56124">
                  <c:v>1.1045033206512367</c:v>
                </c:pt>
                <c:pt idx="56125">
                  <c:v>1.1028292501469907</c:v>
                </c:pt>
                <c:pt idx="56126">
                  <c:v>1.1037672972320023</c:v>
                </c:pt>
                <c:pt idx="56127">
                  <c:v>1.1031486386284086</c:v>
                </c:pt>
                <c:pt idx="56128">
                  <c:v>1.1032116012605826</c:v>
                </c:pt>
                <c:pt idx="56129">
                  <c:v>1.1039480501174259</c:v>
                </c:pt>
                <c:pt idx="56130">
                  <c:v>1.1042912762458927</c:v>
                </c:pt>
                <c:pt idx="56131">
                  <c:v>1.1026263835061076</c:v>
                </c:pt>
                <c:pt idx="56132">
                  <c:v>1.1025569225982006</c:v>
                </c:pt>
                <c:pt idx="56133">
                  <c:v>1.1033825082900965</c:v>
                </c:pt>
                <c:pt idx="56134">
                  <c:v>1.1049195201440272</c:v>
                </c:pt>
                <c:pt idx="56135">
                  <c:v>1.103030484592175</c:v>
                </c:pt>
                <c:pt idx="56136">
                  <c:v>1.1028558853278374</c:v>
                </c:pt>
                <c:pt idx="56137">
                  <c:v>1.1028246499458383</c:v>
                </c:pt>
                <c:pt idx="56138">
                  <c:v>1.1036524318352234</c:v>
                </c:pt>
                <c:pt idx="56139">
                  <c:v>1.1034915286538716</c:v>
                </c:pt>
                <c:pt idx="56140">
                  <c:v>1.104355717954552</c:v>
                </c:pt>
                <c:pt idx="56141">
                  <c:v>1.1041023642623347</c:v>
                </c:pt>
                <c:pt idx="56142">
                  <c:v>1.1035443010983064</c:v>
                </c:pt>
                <c:pt idx="56143">
                  <c:v>1.1027952736769604</c:v>
                </c:pt>
                <c:pt idx="56144">
                  <c:v>1.1041684983434865</c:v>
                </c:pt>
                <c:pt idx="56145">
                  <c:v>1.1027830655123514</c:v>
                </c:pt>
                <c:pt idx="56146">
                  <c:v>1.1043597051717002</c:v>
                </c:pt>
                <c:pt idx="56147">
                  <c:v>1.1029936064152581</c:v>
                </c:pt>
                <c:pt idx="56148">
                  <c:v>1.1031009619821392</c:v>
                </c:pt>
                <c:pt idx="56149">
                  <c:v>1.1042476151523535</c:v>
                </c:pt>
                <c:pt idx="56150">
                  <c:v>1.1039749538449131</c:v>
                </c:pt>
                <c:pt idx="56151">
                  <c:v>1.1041810250086617</c:v>
                </c:pt>
                <c:pt idx="56152">
                  <c:v>1.1038718705739836</c:v>
                </c:pt>
                <c:pt idx="56153">
                  <c:v>1.1042750612000702</c:v>
                </c:pt>
                <c:pt idx="56154">
                  <c:v>1.1046925841347928</c:v>
                </c:pt>
                <c:pt idx="56155">
                  <c:v>1.1041261261688626</c:v>
                </c:pt>
                <c:pt idx="56156">
                  <c:v>1.1036788363334931</c:v>
                </c:pt>
                <c:pt idx="56157">
                  <c:v>1.1035143372814706</c:v>
                </c:pt>
                <c:pt idx="56158">
                  <c:v>1.1033790925127407</c:v>
                </c:pt>
                <c:pt idx="56159">
                  <c:v>1.1034429275670241</c:v>
                </c:pt>
                <c:pt idx="56160">
                  <c:v>1.1041196780555855</c:v>
                </c:pt>
                <c:pt idx="56161">
                  <c:v>1.1039892692960482</c:v>
                </c:pt>
                <c:pt idx="56162">
                  <c:v>1.1045506804114489</c:v>
                </c:pt>
                <c:pt idx="56163">
                  <c:v>1.1035109105412995</c:v>
                </c:pt>
                <c:pt idx="56164">
                  <c:v>1.1030870834441149</c:v>
                </c:pt>
                <c:pt idx="56165">
                  <c:v>1.1039304638257259</c:v>
                </c:pt>
                <c:pt idx="56166">
                  <c:v>1.1034867168898108</c:v>
                </c:pt>
                <c:pt idx="56167">
                  <c:v>1.1042060580746014</c:v>
                </c:pt>
                <c:pt idx="56168">
                  <c:v>1.1042593540444776</c:v>
                </c:pt>
                <c:pt idx="56169">
                  <c:v>1.1028201839679466</c:v>
                </c:pt>
                <c:pt idx="56170">
                  <c:v>1.1040511087127223</c:v>
                </c:pt>
                <c:pt idx="56171">
                  <c:v>1.1052936285059662</c:v>
                </c:pt>
                <c:pt idx="56172">
                  <c:v>1.1033153094217685</c:v>
                </c:pt>
                <c:pt idx="56173">
                  <c:v>1.1041346850930207</c:v>
                </c:pt>
                <c:pt idx="56174">
                  <c:v>1.1040262286111155</c:v>
                </c:pt>
                <c:pt idx="56175">
                  <c:v>1.1024425929042299</c:v>
                </c:pt>
                <c:pt idx="56176">
                  <c:v>1.1046274103725244</c:v>
                </c:pt>
                <c:pt idx="56177">
                  <c:v>1.1026303348140494</c:v>
                </c:pt>
                <c:pt idx="56178">
                  <c:v>1.103424010559811</c:v>
                </c:pt>
                <c:pt idx="56179">
                  <c:v>1.1031240634159474</c:v>
                </c:pt>
                <c:pt idx="56180">
                  <c:v>1.1047242003939826</c:v>
                </c:pt>
                <c:pt idx="56181">
                  <c:v>1.1033277874160619</c:v>
                </c:pt>
                <c:pt idx="56182">
                  <c:v>1.1043185276306471</c:v>
                </c:pt>
                <c:pt idx="56183">
                  <c:v>1.1029045605208927</c:v>
                </c:pt>
                <c:pt idx="56184">
                  <c:v>1.1027557857251884</c:v>
                </c:pt>
                <c:pt idx="56185">
                  <c:v>1.1036393967698668</c:v>
                </c:pt>
                <c:pt idx="56186">
                  <c:v>1.1029334381679141</c:v>
                </c:pt>
                <c:pt idx="56187">
                  <c:v>1.1037177564987453</c:v>
                </c:pt>
                <c:pt idx="56188">
                  <c:v>1.1042113089693342</c:v>
                </c:pt>
                <c:pt idx="56189">
                  <c:v>1.1023201642084772</c:v>
                </c:pt>
                <c:pt idx="56190">
                  <c:v>1.1035336386781549</c:v>
                </c:pt>
                <c:pt idx="56191">
                  <c:v>1.1038944141301608</c:v>
                </c:pt>
                <c:pt idx="56192">
                  <c:v>1.1024719246421988</c:v>
                </c:pt>
                <c:pt idx="56193">
                  <c:v>1.1028312746078788</c:v>
                </c:pt>
                <c:pt idx="56194">
                  <c:v>1.1041439563392439</c:v>
                </c:pt>
                <c:pt idx="56195">
                  <c:v>1.1041276363169377</c:v>
                </c:pt>
                <c:pt idx="56196">
                  <c:v>1.1022086961201227</c:v>
                </c:pt>
                <c:pt idx="56197">
                  <c:v>1.1033035501183461</c:v>
                </c:pt>
                <c:pt idx="56198">
                  <c:v>1.1037304752339112</c:v>
                </c:pt>
                <c:pt idx="56199">
                  <c:v>1.1024144417994366</c:v>
                </c:pt>
                <c:pt idx="56200">
                  <c:v>1.1043763160881668</c:v>
                </c:pt>
                <c:pt idx="56201">
                  <c:v>1.1041320518478297</c:v>
                </c:pt>
                <c:pt idx="56202">
                  <c:v>1.1026953921092635</c:v>
                </c:pt>
                <c:pt idx="56203">
                  <c:v>1.1036588546606472</c:v>
                </c:pt>
                <c:pt idx="56204">
                  <c:v>1.1034021866679122</c:v>
                </c:pt>
                <c:pt idx="56205">
                  <c:v>1.1040719151206904</c:v>
                </c:pt>
                <c:pt idx="56206">
                  <c:v>1.1034778167317045</c:v>
                </c:pt>
                <c:pt idx="56207">
                  <c:v>1.1040783142615269</c:v>
                </c:pt>
                <c:pt idx="56208">
                  <c:v>1.1038935061371671</c:v>
                </c:pt>
                <c:pt idx="56209">
                  <c:v>1.1035976520308659</c:v>
                </c:pt>
                <c:pt idx="56210">
                  <c:v>1.1046812654178457</c:v>
                </c:pt>
                <c:pt idx="56211">
                  <c:v>1.103297685215137</c:v>
                </c:pt>
                <c:pt idx="56212">
                  <c:v>1.1035907016202915</c:v>
                </c:pt>
                <c:pt idx="56213">
                  <c:v>1.1036141529552903</c:v>
                </c:pt>
                <c:pt idx="56214">
                  <c:v>1.1034683111680037</c:v>
                </c:pt>
                <c:pt idx="56215">
                  <c:v>1.1043313099647218</c:v>
                </c:pt>
                <c:pt idx="56216">
                  <c:v>1.1051886925176937</c:v>
                </c:pt>
                <c:pt idx="56217">
                  <c:v>1.1030358738946251</c:v>
                </c:pt>
                <c:pt idx="56218">
                  <c:v>1.1035146935291567</c:v>
                </c:pt>
                <c:pt idx="56219">
                  <c:v>1.1040758384101139</c:v>
                </c:pt>
                <c:pt idx="56220">
                  <c:v>1.1041585537656875</c:v>
                </c:pt>
                <c:pt idx="56221">
                  <c:v>1.1032407294536413</c:v>
                </c:pt>
                <c:pt idx="56222">
                  <c:v>1.104250384748733</c:v>
                </c:pt>
                <c:pt idx="56223">
                  <c:v>1.103843523346602</c:v>
                </c:pt>
                <c:pt idx="56224">
                  <c:v>1.1034503198416297</c:v>
                </c:pt>
                <c:pt idx="56225">
                  <c:v>1.1039098890417434</c:v>
                </c:pt>
                <c:pt idx="56226">
                  <c:v>1.1033068049137102</c:v>
                </c:pt>
                <c:pt idx="56227">
                  <c:v>1.103112733744545</c:v>
                </c:pt>
                <c:pt idx="56228">
                  <c:v>1.1030887275959118</c:v>
                </c:pt>
                <c:pt idx="56229">
                  <c:v>1.1036098336702231</c:v>
                </c:pt>
                <c:pt idx="56230">
                  <c:v>1.1038846215360609</c:v>
                </c:pt>
                <c:pt idx="56231">
                  <c:v>1.1035120288741753</c:v>
                </c:pt>
                <c:pt idx="56232">
                  <c:v>1.1028675172132478</c:v>
                </c:pt>
                <c:pt idx="56233">
                  <c:v>1.1054441155879124</c:v>
                </c:pt>
                <c:pt idx="56234">
                  <c:v>1.1026219803090436</c:v>
                </c:pt>
                <c:pt idx="56235">
                  <c:v>1.1029289937221092</c:v>
                </c:pt>
                <c:pt idx="56236">
                  <c:v>1.103720882508713</c:v>
                </c:pt>
                <c:pt idx="56237">
                  <c:v>1.1027635813913901</c:v>
                </c:pt>
                <c:pt idx="56238">
                  <c:v>1.1034891152055224</c:v>
                </c:pt>
                <c:pt idx="56239">
                  <c:v>1.1038104367947756</c:v>
                </c:pt>
                <c:pt idx="56240">
                  <c:v>1.1034577151340339</c:v>
                </c:pt>
                <c:pt idx="56241">
                  <c:v>1.1042293250434152</c:v>
                </c:pt>
                <c:pt idx="56242">
                  <c:v>1.1024784358009372</c:v>
                </c:pt>
                <c:pt idx="56243">
                  <c:v>1.1021204885908429</c:v>
                </c:pt>
                <c:pt idx="56244">
                  <c:v>1.1032108639879057</c:v>
                </c:pt>
                <c:pt idx="56245">
                  <c:v>1.1045536633629804</c:v>
                </c:pt>
                <c:pt idx="56246">
                  <c:v>1.1030547381190985</c:v>
                </c:pt>
                <c:pt idx="56247">
                  <c:v>1.1034465697727516</c:v>
                </c:pt>
                <c:pt idx="56248">
                  <c:v>1.1039430819568219</c:v>
                </c:pt>
                <c:pt idx="56249">
                  <c:v>1.1030862792065717</c:v>
                </c:pt>
                <c:pt idx="56250">
                  <c:v>1.1045845923012019</c:v>
                </c:pt>
                <c:pt idx="56251">
                  <c:v>1.1033450151667359</c:v>
                </c:pt>
                <c:pt idx="56252">
                  <c:v>1.1036977799571346</c:v>
                </c:pt>
                <c:pt idx="56253">
                  <c:v>1.103575070521283</c:v>
                </c:pt>
                <c:pt idx="56254">
                  <c:v>1.1037836093211748</c:v>
                </c:pt>
                <c:pt idx="56255">
                  <c:v>1.1051178852252959</c:v>
                </c:pt>
                <c:pt idx="56256">
                  <c:v>1.1042573141220724</c:v>
                </c:pt>
                <c:pt idx="56257">
                  <c:v>1.103762785147874</c:v>
                </c:pt>
                <c:pt idx="56258">
                  <c:v>1.1027959298568233</c:v>
                </c:pt>
                <c:pt idx="56259">
                  <c:v>1.1035381390404173</c:v>
                </c:pt>
                <c:pt idx="56260">
                  <c:v>1.1024904945894622</c:v>
                </c:pt>
                <c:pt idx="56261">
                  <c:v>1.1040967928367418</c:v>
                </c:pt>
                <c:pt idx="56262">
                  <c:v>1.1036747328203318</c:v>
                </c:pt>
                <c:pt idx="56263">
                  <c:v>1.103780362736795</c:v>
                </c:pt>
                <c:pt idx="56264">
                  <c:v>1.1031525313663531</c:v>
                </c:pt>
                <c:pt idx="56265">
                  <c:v>1.1034442199979151</c:v>
                </c:pt>
                <c:pt idx="56266">
                  <c:v>1.1028779399125361</c:v>
                </c:pt>
                <c:pt idx="56267">
                  <c:v>1.1036038079734225</c:v>
                </c:pt>
                <c:pt idx="56268">
                  <c:v>1.1044924928528177</c:v>
                </c:pt>
                <c:pt idx="56269">
                  <c:v>1.1038174049475091</c:v>
                </c:pt>
                <c:pt idx="56270">
                  <c:v>1.1036646624172672</c:v>
                </c:pt>
                <c:pt idx="56271">
                  <c:v>1.1041962025616556</c:v>
                </c:pt>
                <c:pt idx="56272">
                  <c:v>1.102865076552227</c:v>
                </c:pt>
                <c:pt idx="56273">
                  <c:v>1.1049887699089478</c:v>
                </c:pt>
                <c:pt idx="56274">
                  <c:v>1.1027181667295094</c:v>
                </c:pt>
                <c:pt idx="56275">
                  <c:v>1.1031757775557258</c:v>
                </c:pt>
                <c:pt idx="56276">
                  <c:v>1.103236665093976</c:v>
                </c:pt>
                <c:pt idx="56277">
                  <c:v>1.1040276285188149</c:v>
                </c:pt>
                <c:pt idx="56278">
                  <c:v>1.1035496963412827</c:v>
                </c:pt>
                <c:pt idx="56279">
                  <c:v>1.1039756019707403</c:v>
                </c:pt>
                <c:pt idx="56280">
                  <c:v>1.103088222700537</c:v>
                </c:pt>
                <c:pt idx="56281">
                  <c:v>1.1036504594294152</c:v>
                </c:pt>
                <c:pt idx="56282">
                  <c:v>1.104068840622676</c:v>
                </c:pt>
                <c:pt idx="56283">
                  <c:v>1.1024002623389324</c:v>
                </c:pt>
                <c:pt idx="56284">
                  <c:v>1.1031750130507938</c:v>
                </c:pt>
                <c:pt idx="56285">
                  <c:v>1.1025554954694654</c:v>
                </c:pt>
                <c:pt idx="56286">
                  <c:v>1.1045377564619039</c:v>
                </c:pt>
                <c:pt idx="56287">
                  <c:v>1.1048566275475005</c:v>
                </c:pt>
                <c:pt idx="56288">
                  <c:v>1.1027061525511352</c:v>
                </c:pt>
                <c:pt idx="56289">
                  <c:v>1.1029470407759121</c:v>
                </c:pt>
                <c:pt idx="56290">
                  <c:v>1.1037778500897022</c:v>
                </c:pt>
                <c:pt idx="56291">
                  <c:v>1.1031461314780333</c:v>
                </c:pt>
                <c:pt idx="56292">
                  <c:v>1.1029501873271912</c:v>
                </c:pt>
                <c:pt idx="56293">
                  <c:v>1.1037558874727862</c:v>
                </c:pt>
                <c:pt idx="56294">
                  <c:v>1.1040392767505272</c:v>
                </c:pt>
                <c:pt idx="56295">
                  <c:v>1.1044686620438817</c:v>
                </c:pt>
                <c:pt idx="56296">
                  <c:v>1.1033079146722866</c:v>
                </c:pt>
                <c:pt idx="56297">
                  <c:v>1.1045633245708955</c:v>
                </c:pt>
                <c:pt idx="56298">
                  <c:v>1.1036935321266259</c:v>
                </c:pt>
                <c:pt idx="56299">
                  <c:v>1.1041251354279524</c:v>
                </c:pt>
                <c:pt idx="56300">
                  <c:v>1.1034685469170353</c:v>
                </c:pt>
                <c:pt idx="56301">
                  <c:v>1.102582486575949</c:v>
                </c:pt>
                <c:pt idx="56302">
                  <c:v>1.1033637679402426</c:v>
                </c:pt>
                <c:pt idx="56303">
                  <c:v>1.1032088483601405</c:v>
                </c:pt>
                <c:pt idx="56304">
                  <c:v>1.1045839329882079</c:v>
                </c:pt>
                <c:pt idx="56305">
                  <c:v>1.1030685005152705</c:v>
                </c:pt>
                <c:pt idx="56306">
                  <c:v>1.1027481986670296</c:v>
                </c:pt>
                <c:pt idx="56307">
                  <c:v>1.1028223392412848</c:v>
                </c:pt>
                <c:pt idx="56308">
                  <c:v>1.1039471453355914</c:v>
                </c:pt>
                <c:pt idx="56309">
                  <c:v>1.1046823552419898</c:v>
                </c:pt>
                <c:pt idx="56310">
                  <c:v>1.103590941825713</c:v>
                </c:pt>
                <c:pt idx="56311">
                  <c:v>1.1041863305663506</c:v>
                </c:pt>
                <c:pt idx="56312">
                  <c:v>1.1031742133569187</c:v>
                </c:pt>
                <c:pt idx="56313">
                  <c:v>1.1030056004957158</c:v>
                </c:pt>
                <c:pt idx="56314">
                  <c:v>1.1039306331948178</c:v>
                </c:pt>
                <c:pt idx="56315">
                  <c:v>1.1036509365341309</c:v>
                </c:pt>
                <c:pt idx="56316">
                  <c:v>1.1035777185483375</c:v>
                </c:pt>
                <c:pt idx="56317">
                  <c:v>1.103210919830486</c:v>
                </c:pt>
                <c:pt idx="56318">
                  <c:v>1.1046452497329027</c:v>
                </c:pt>
                <c:pt idx="56319">
                  <c:v>1.1028763743369532</c:v>
                </c:pt>
                <c:pt idx="56320">
                  <c:v>1.1040601674404109</c:v>
                </c:pt>
                <c:pt idx="56321">
                  <c:v>1.103176731599093</c:v>
                </c:pt>
                <c:pt idx="56322">
                  <c:v>1.1036963078917652</c:v>
                </c:pt>
                <c:pt idx="56323">
                  <c:v>1.1037740883350904</c:v>
                </c:pt>
                <c:pt idx="56324">
                  <c:v>1.1044795573562876</c:v>
                </c:pt>
                <c:pt idx="56325">
                  <c:v>1.1033315722989288</c:v>
                </c:pt>
                <c:pt idx="56326">
                  <c:v>1.1037596737323341</c:v>
                </c:pt>
                <c:pt idx="56327">
                  <c:v>1.1042233029204098</c:v>
                </c:pt>
                <c:pt idx="56328">
                  <c:v>1.1036550828877512</c:v>
                </c:pt>
                <c:pt idx="56329">
                  <c:v>1.1040324181232062</c:v>
                </c:pt>
                <c:pt idx="56330">
                  <c:v>1.1033469145295656</c:v>
                </c:pt>
                <c:pt idx="56331">
                  <c:v>1.1036502836842537</c:v>
                </c:pt>
                <c:pt idx="56332">
                  <c:v>1.1018603366926532</c:v>
                </c:pt>
                <c:pt idx="56333">
                  <c:v>1.1035421065533693</c:v>
                </c:pt>
                <c:pt idx="56334">
                  <c:v>1.1039007652607948</c:v>
                </c:pt>
                <c:pt idx="56335">
                  <c:v>1.1034211479912357</c:v>
                </c:pt>
                <c:pt idx="56336">
                  <c:v>1.1032600183776999</c:v>
                </c:pt>
                <c:pt idx="56337">
                  <c:v>1.1050725374171924</c:v>
                </c:pt>
                <c:pt idx="56338">
                  <c:v>1.1037572627457866</c:v>
                </c:pt>
                <c:pt idx="56339">
                  <c:v>1.1036444861174743</c:v>
                </c:pt>
                <c:pt idx="56340">
                  <c:v>1.102248688421666</c:v>
                </c:pt>
                <c:pt idx="56341">
                  <c:v>1.1034825720598902</c:v>
                </c:pt>
                <c:pt idx="56342">
                  <c:v>1.1037456195297026</c:v>
                </c:pt>
                <c:pt idx="56343">
                  <c:v>1.1042327925716331</c:v>
                </c:pt>
                <c:pt idx="56344">
                  <c:v>1.1027407114522816</c:v>
                </c:pt>
                <c:pt idx="56345">
                  <c:v>1.1039439395709623</c:v>
                </c:pt>
                <c:pt idx="56346">
                  <c:v>1.103084990779545</c:v>
                </c:pt>
                <c:pt idx="56347">
                  <c:v>1.1023624633995217</c:v>
                </c:pt>
                <c:pt idx="56348">
                  <c:v>1.103663481690893</c:v>
                </c:pt>
                <c:pt idx="56349">
                  <c:v>1.1034947813326141</c:v>
                </c:pt>
                <c:pt idx="56350">
                  <c:v>1.1033247737096046</c:v>
                </c:pt>
                <c:pt idx="56351">
                  <c:v>1.1026817177651482</c:v>
                </c:pt>
                <c:pt idx="56352">
                  <c:v>1.1026582136186891</c:v>
                </c:pt>
                <c:pt idx="56353">
                  <c:v>1.1028514327572878</c:v>
                </c:pt>
                <c:pt idx="56354">
                  <c:v>1.1031221692867494</c:v>
                </c:pt>
                <c:pt idx="56355">
                  <c:v>1.1031901311240371</c:v>
                </c:pt>
                <c:pt idx="56356">
                  <c:v>1.1041802187854048</c:v>
                </c:pt>
                <c:pt idx="56357">
                  <c:v>1.1044067347398046</c:v>
                </c:pt>
                <c:pt idx="56358">
                  <c:v>1.1035672606566467</c:v>
                </c:pt>
                <c:pt idx="56359">
                  <c:v>1.1045927871705505</c:v>
                </c:pt>
                <c:pt idx="56360">
                  <c:v>1.1040642832464449</c:v>
                </c:pt>
                <c:pt idx="56361">
                  <c:v>1.1040315550123889</c:v>
                </c:pt>
                <c:pt idx="56362">
                  <c:v>1.104199578536071</c:v>
                </c:pt>
                <c:pt idx="56363">
                  <c:v>1.1041525534469081</c:v>
                </c:pt>
                <c:pt idx="56364">
                  <c:v>1.1044303180936237</c:v>
                </c:pt>
                <c:pt idx="56365">
                  <c:v>1.1042878984342592</c:v>
                </c:pt>
                <c:pt idx="56366">
                  <c:v>1.102637251366037</c:v>
                </c:pt>
                <c:pt idx="56367">
                  <c:v>1.1025067576101204</c:v>
                </c:pt>
                <c:pt idx="56368">
                  <c:v>1.1027834190677672</c:v>
                </c:pt>
                <c:pt idx="56369">
                  <c:v>1.1031963635815518</c:v>
                </c:pt>
                <c:pt idx="56370">
                  <c:v>1.1032035203438353</c:v>
                </c:pt>
                <c:pt idx="56371">
                  <c:v>1.1024621426938996</c:v>
                </c:pt>
                <c:pt idx="56372">
                  <c:v>1.1046151472717347</c:v>
                </c:pt>
                <c:pt idx="56373">
                  <c:v>1.1040050362305096</c:v>
                </c:pt>
                <c:pt idx="56374">
                  <c:v>1.1038874159231036</c:v>
                </c:pt>
                <c:pt idx="56375">
                  <c:v>1.1026669464833641</c:v>
                </c:pt>
                <c:pt idx="56376">
                  <c:v>1.1031181631300251</c:v>
                </c:pt>
                <c:pt idx="56377">
                  <c:v>1.1040749617028889</c:v>
                </c:pt>
                <c:pt idx="56378">
                  <c:v>1.102863488790641</c:v>
                </c:pt>
                <c:pt idx="56379">
                  <c:v>1.1034109229935845</c:v>
                </c:pt>
                <c:pt idx="56380">
                  <c:v>1.1032214140331196</c:v>
                </c:pt>
                <c:pt idx="56381">
                  <c:v>1.1037948577929775</c:v>
                </c:pt>
                <c:pt idx="56382">
                  <c:v>1.1022129667216549</c:v>
                </c:pt>
                <c:pt idx="56383">
                  <c:v>1.103808879843249</c:v>
                </c:pt>
                <c:pt idx="56384">
                  <c:v>1.1032723211057691</c:v>
                </c:pt>
                <c:pt idx="56385">
                  <c:v>1.103153521024405</c:v>
                </c:pt>
                <c:pt idx="56386">
                  <c:v>1.1038723772612093</c:v>
                </c:pt>
                <c:pt idx="56387">
                  <c:v>1.1037332786627976</c:v>
                </c:pt>
                <c:pt idx="56388">
                  <c:v>1.1039794921750872</c:v>
                </c:pt>
                <c:pt idx="56389">
                  <c:v>1.1041293466271715</c:v>
                </c:pt>
                <c:pt idx="56390">
                  <c:v>1.1039113546869455</c:v>
                </c:pt>
                <c:pt idx="56391">
                  <c:v>1.1038192369858244</c:v>
                </c:pt>
                <c:pt idx="56392">
                  <c:v>1.103556046474875</c:v>
                </c:pt>
                <c:pt idx="56393">
                  <c:v>1.102278263075219</c:v>
                </c:pt>
                <c:pt idx="56394">
                  <c:v>1.1033227082432435</c:v>
                </c:pt>
                <c:pt idx="56395">
                  <c:v>1.1030537208658673</c:v>
                </c:pt>
                <c:pt idx="56396">
                  <c:v>1.1039621257178103</c:v>
                </c:pt>
                <c:pt idx="56397">
                  <c:v>1.1026871808971626</c:v>
                </c:pt>
                <c:pt idx="56398">
                  <c:v>1.1045269107888918</c:v>
                </c:pt>
                <c:pt idx="56399">
                  <c:v>1.1046823552419895</c:v>
                </c:pt>
                <c:pt idx="56400">
                  <c:v>1.1031098677479909</c:v>
                </c:pt>
                <c:pt idx="56401">
                  <c:v>1.1041649446819468</c:v>
                </c:pt>
                <c:pt idx="56402">
                  <c:v>1.1047887449006601</c:v>
                </c:pt>
                <c:pt idx="56403">
                  <c:v>1.1038555677355626</c:v>
                </c:pt>
                <c:pt idx="56404">
                  <c:v>1.1039708525589238</c:v>
                </c:pt>
                <c:pt idx="56405">
                  <c:v>1.1049594970566878</c:v>
                </c:pt>
                <c:pt idx="56406">
                  <c:v>1.1043576841764815</c:v>
                </c:pt>
                <c:pt idx="56407">
                  <c:v>1.1028607879432006</c:v>
                </c:pt>
                <c:pt idx="56408">
                  <c:v>1.1038857400475321</c:v>
                </c:pt>
                <c:pt idx="56409">
                  <c:v>1.1046026990953581</c:v>
                </c:pt>
                <c:pt idx="56410">
                  <c:v>1.1025455446746417</c:v>
                </c:pt>
                <c:pt idx="56411">
                  <c:v>1.1031475508175803</c:v>
                </c:pt>
                <c:pt idx="56412">
                  <c:v>1.1037227077026635</c:v>
                </c:pt>
                <c:pt idx="56413">
                  <c:v>1.1036971453146969</c:v>
                </c:pt>
                <c:pt idx="56414">
                  <c:v>1.1027964398020984</c:v>
                </c:pt>
                <c:pt idx="56415">
                  <c:v>1.1040383476464666</c:v>
                </c:pt>
                <c:pt idx="56416">
                  <c:v>1.1036347839047209</c:v>
                </c:pt>
                <c:pt idx="56417">
                  <c:v>1.1027222073994418</c:v>
                </c:pt>
                <c:pt idx="56418">
                  <c:v>1.103731474253685</c:v>
                </c:pt>
                <c:pt idx="56419">
                  <c:v>1.1044388865166026</c:v>
                </c:pt>
                <c:pt idx="56420">
                  <c:v>1.1039649068352446</c:v>
                </c:pt>
                <c:pt idx="56421">
                  <c:v>1.1030255265784139</c:v>
                </c:pt>
                <c:pt idx="56422">
                  <c:v>1.103265097942097</c:v>
                </c:pt>
                <c:pt idx="56423">
                  <c:v>1.1031876792225999</c:v>
                </c:pt>
                <c:pt idx="56424">
                  <c:v>1.1020117833338099</c:v>
                </c:pt>
                <c:pt idx="56425">
                  <c:v>1.1031394393818339</c:v>
                </c:pt>
                <c:pt idx="56426">
                  <c:v>1.1032006795552667</c:v>
                </c:pt>
                <c:pt idx="56427">
                  <c:v>1.1027314264172188</c:v>
                </c:pt>
                <c:pt idx="56428">
                  <c:v>1.103347470404511</c:v>
                </c:pt>
                <c:pt idx="56429">
                  <c:v>1.1041410139615688</c:v>
                </c:pt>
                <c:pt idx="56430">
                  <c:v>1.1035347953800259</c:v>
                </c:pt>
                <c:pt idx="56431">
                  <c:v>1.1033505231087364</c:v>
                </c:pt>
                <c:pt idx="56432">
                  <c:v>1.1040831616439293</c:v>
                </c:pt>
                <c:pt idx="56433">
                  <c:v>1.1039184710009089</c:v>
                </c:pt>
                <c:pt idx="56434">
                  <c:v>1.1035247381909712</c:v>
                </c:pt>
                <c:pt idx="56435">
                  <c:v>1.1023448045725441</c:v>
                </c:pt>
                <c:pt idx="56436">
                  <c:v>1.1037417325748113</c:v>
                </c:pt>
                <c:pt idx="56437">
                  <c:v>1.1021070446214407</c:v>
                </c:pt>
                <c:pt idx="56438">
                  <c:v>1.1037794578981275</c:v>
                </c:pt>
                <c:pt idx="56439">
                  <c:v>1.1027999341685975</c:v>
                </c:pt>
                <c:pt idx="56440">
                  <c:v>1.1047346971148273</c:v>
                </c:pt>
                <c:pt idx="56441">
                  <c:v>1.1030766611929439</c:v>
                </c:pt>
                <c:pt idx="56442">
                  <c:v>1.1029128124484973</c:v>
                </c:pt>
                <c:pt idx="56443">
                  <c:v>1.1037779949493494</c:v>
                </c:pt>
                <c:pt idx="56444">
                  <c:v>1.1029745812207448</c:v>
                </c:pt>
                <c:pt idx="56445">
                  <c:v>1.102818594257855</c:v>
                </c:pt>
                <c:pt idx="56446">
                  <c:v>1.103259298279587</c:v>
                </c:pt>
                <c:pt idx="56447">
                  <c:v>1.1042983276019362</c:v>
                </c:pt>
                <c:pt idx="56448">
                  <c:v>1.1039534268809044</c:v>
                </c:pt>
                <c:pt idx="56449">
                  <c:v>1.1037432000990648</c:v>
                </c:pt>
                <c:pt idx="56450">
                  <c:v>1.1027945943675979</c:v>
                </c:pt>
                <c:pt idx="56451">
                  <c:v>1.1036801528963862</c:v>
                </c:pt>
                <c:pt idx="56452">
                  <c:v>1.1037580553234427</c:v>
                </c:pt>
                <c:pt idx="56453">
                  <c:v>1.1035109105412997</c:v>
                </c:pt>
                <c:pt idx="56454">
                  <c:v>1.1033664386843323</c:v>
                </c:pt>
                <c:pt idx="56455">
                  <c:v>1.1033565864639141</c:v>
                </c:pt>
                <c:pt idx="56456">
                  <c:v>1.1039435052457842</c:v>
                </c:pt>
                <c:pt idx="56457">
                  <c:v>1.1033296867698512</c:v>
                </c:pt>
                <c:pt idx="56458">
                  <c:v>1.1025729587696116</c:v>
                </c:pt>
                <c:pt idx="56459">
                  <c:v>1.1028779423226283</c:v>
                </c:pt>
                <c:pt idx="56460">
                  <c:v>1.1032797007486028</c:v>
                </c:pt>
                <c:pt idx="56461">
                  <c:v>1.1022174909730644</c:v>
                </c:pt>
                <c:pt idx="56462">
                  <c:v>1.1044069287285907</c:v>
                </c:pt>
                <c:pt idx="56463">
                  <c:v>1.1035179607124499</c:v>
                </c:pt>
                <c:pt idx="56464">
                  <c:v>1.1040956571080607</c:v>
                </c:pt>
                <c:pt idx="56465">
                  <c:v>1.1043570616208331</c:v>
                </c:pt>
                <c:pt idx="56466">
                  <c:v>1.1030194599317367</c:v>
                </c:pt>
                <c:pt idx="56467">
                  <c:v>1.1046144962151623</c:v>
                </c:pt>
                <c:pt idx="56468">
                  <c:v>1.1026751246032276</c:v>
                </c:pt>
                <c:pt idx="56469">
                  <c:v>1.1039313464973992</c:v>
                </c:pt>
                <c:pt idx="56470">
                  <c:v>1.1045052034741685</c:v>
                </c:pt>
                <c:pt idx="56471">
                  <c:v>1.1028395237321196</c:v>
                </c:pt>
                <c:pt idx="56472">
                  <c:v>1.1034139726390297</c:v>
                </c:pt>
                <c:pt idx="56473">
                  <c:v>1.103480829356033</c:v>
                </c:pt>
                <c:pt idx="56474">
                  <c:v>1.10327624200992</c:v>
                </c:pt>
                <c:pt idx="56475">
                  <c:v>1.1035238600106088</c:v>
                </c:pt>
                <c:pt idx="56476">
                  <c:v>1.1029099097390518</c:v>
                </c:pt>
                <c:pt idx="56477">
                  <c:v>1.1038833896829885</c:v>
                </c:pt>
                <c:pt idx="56478">
                  <c:v>1.1027028601120099</c:v>
                </c:pt>
                <c:pt idx="56479">
                  <c:v>1.1032411294691222</c:v>
                </c:pt>
                <c:pt idx="56480">
                  <c:v>1.1029497367352596</c:v>
                </c:pt>
                <c:pt idx="56481">
                  <c:v>1.1039159996848971</c:v>
                </c:pt>
                <c:pt idx="56482">
                  <c:v>1.1045599427413431</c:v>
                </c:pt>
                <c:pt idx="56483">
                  <c:v>1.103858036634997</c:v>
                </c:pt>
                <c:pt idx="56484">
                  <c:v>1.1034686822969448</c:v>
                </c:pt>
                <c:pt idx="56485">
                  <c:v>1.1026305993509371</c:v>
                </c:pt>
                <c:pt idx="56486">
                  <c:v>1.1039049298112718</c:v>
                </c:pt>
                <c:pt idx="56487">
                  <c:v>1.1033901226599336</c:v>
                </c:pt>
                <c:pt idx="56488">
                  <c:v>1.1032216608900389</c:v>
                </c:pt>
                <c:pt idx="56489">
                  <c:v>1.1035965245220507</c:v>
                </c:pt>
                <c:pt idx="56490">
                  <c:v>1.1036714095251328</c:v>
                </c:pt>
                <c:pt idx="56491">
                  <c:v>1.1029921117454193</c:v>
                </c:pt>
                <c:pt idx="56492">
                  <c:v>1.1043468375400241</c:v>
                </c:pt>
                <c:pt idx="56493">
                  <c:v>1.1032970860372271</c:v>
                </c:pt>
                <c:pt idx="56494">
                  <c:v>1.1037140065548268</c:v>
                </c:pt>
                <c:pt idx="56495">
                  <c:v>1.102451874887993</c:v>
                </c:pt>
                <c:pt idx="56496">
                  <c:v>1.1033757063653338</c:v>
                </c:pt>
                <c:pt idx="56497">
                  <c:v>1.1029134920569068</c:v>
                </c:pt>
                <c:pt idx="56498">
                  <c:v>1.1040266847835385</c:v>
                </c:pt>
                <c:pt idx="56499">
                  <c:v>1.1045524576346977</c:v>
                </c:pt>
                <c:pt idx="56500">
                  <c:v>1.1038277185295895</c:v>
                </c:pt>
                <c:pt idx="56501">
                  <c:v>1.1022376492276738</c:v>
                </c:pt>
                <c:pt idx="56502">
                  <c:v>1.1038332573771106</c:v>
                </c:pt>
                <c:pt idx="56503">
                  <c:v>1.1032109979120952</c:v>
                </c:pt>
                <c:pt idx="56504">
                  <c:v>1.1039306331948175</c:v>
                </c:pt>
                <c:pt idx="56505">
                  <c:v>1.104100270748779</c:v>
                </c:pt>
                <c:pt idx="56506">
                  <c:v>1.1040713334222181</c:v>
                </c:pt>
                <c:pt idx="56507">
                  <c:v>1.1033652779889325</c:v>
                </c:pt>
                <c:pt idx="56508">
                  <c:v>1.1026644101497212</c:v>
                </c:pt>
                <c:pt idx="56509">
                  <c:v>1.1032583092677641</c:v>
                </c:pt>
                <c:pt idx="56510">
                  <c:v>1.1042226641749753</c:v>
                </c:pt>
                <c:pt idx="56511">
                  <c:v>1.1044757424895963</c:v>
                </c:pt>
                <c:pt idx="56512">
                  <c:v>1.1032034067893643</c:v>
                </c:pt>
                <c:pt idx="56513">
                  <c:v>1.1030330122107843</c:v>
                </c:pt>
                <c:pt idx="56514">
                  <c:v>1.1037034162056516</c:v>
                </c:pt>
                <c:pt idx="56515">
                  <c:v>1.1041590624486344</c:v>
                </c:pt>
                <c:pt idx="56516">
                  <c:v>1.1037905369718457</c:v>
                </c:pt>
                <c:pt idx="56517">
                  <c:v>1.1037439865074246</c:v>
                </c:pt>
                <c:pt idx="56518">
                  <c:v>1.1027895072103133</c:v>
                </c:pt>
                <c:pt idx="56519">
                  <c:v>1.1029621689721565</c:v>
                </c:pt>
                <c:pt idx="56520">
                  <c:v>1.1031725444392932</c:v>
                </c:pt>
                <c:pt idx="56521">
                  <c:v>1.1039344252848338</c:v>
                </c:pt>
                <c:pt idx="56522">
                  <c:v>1.1034726924169533</c:v>
                </c:pt>
                <c:pt idx="56523">
                  <c:v>1.103037855192504</c:v>
                </c:pt>
                <c:pt idx="56524">
                  <c:v>1.1050988558881469</c:v>
                </c:pt>
                <c:pt idx="56525">
                  <c:v>1.1031590592532776</c:v>
                </c:pt>
                <c:pt idx="56526">
                  <c:v>1.103474561100896</c:v>
                </c:pt>
                <c:pt idx="56527">
                  <c:v>1.1036342957136283</c:v>
                </c:pt>
                <c:pt idx="56528">
                  <c:v>1.1046839609616275</c:v>
                </c:pt>
                <c:pt idx="56529">
                  <c:v>1.1047420467986002</c:v>
                </c:pt>
                <c:pt idx="56530">
                  <c:v>1.1031497467530094</c:v>
                </c:pt>
                <c:pt idx="56531">
                  <c:v>1.1029836612615216</c:v>
                </c:pt>
                <c:pt idx="56532">
                  <c:v>1.1031604424351915</c:v>
                </c:pt>
                <c:pt idx="56533">
                  <c:v>1.1021499176039629</c:v>
                </c:pt>
                <c:pt idx="56534">
                  <c:v>1.10351927565147</c:v>
                </c:pt>
                <c:pt idx="56535">
                  <c:v>1.1032669629727025</c:v>
                </c:pt>
                <c:pt idx="56536">
                  <c:v>1.103487506065346</c:v>
                </c:pt>
                <c:pt idx="56537">
                  <c:v>1.1038723231195846</c:v>
                </c:pt>
                <c:pt idx="56538">
                  <c:v>1.1034660368886129</c:v>
                </c:pt>
                <c:pt idx="56539">
                  <c:v>1.1031702112847468</c:v>
                </c:pt>
                <c:pt idx="56540">
                  <c:v>1.1037649762333364</c:v>
                </c:pt>
                <c:pt idx="56541">
                  <c:v>1.1047187887033085</c:v>
                </c:pt>
                <c:pt idx="56542">
                  <c:v>1.102951480971657</c:v>
                </c:pt>
                <c:pt idx="56543">
                  <c:v>1.1037281443039877</c:v>
                </c:pt>
                <c:pt idx="56544">
                  <c:v>1.1032149476056585</c:v>
                </c:pt>
                <c:pt idx="56545">
                  <c:v>1.1034783698507409</c:v>
                </c:pt>
                <c:pt idx="56546">
                  <c:v>1.1042516247222096</c:v>
                </c:pt>
                <c:pt idx="56547">
                  <c:v>1.103798474796815</c:v>
                </c:pt>
                <c:pt idx="56548">
                  <c:v>1.1037042358108713</c:v>
                </c:pt>
                <c:pt idx="56549">
                  <c:v>1.1033603443425173</c:v>
                </c:pt>
                <c:pt idx="56550">
                  <c:v>1.1025040166296678</c:v>
                </c:pt>
                <c:pt idx="56551">
                  <c:v>1.1040826992453627</c:v>
                </c:pt>
                <c:pt idx="56552">
                  <c:v>1.1038167690724141</c:v>
                </c:pt>
                <c:pt idx="56553">
                  <c:v>1.1035637049745382</c:v>
                </c:pt>
                <c:pt idx="56554">
                  <c:v>1.1029017480432333</c:v>
                </c:pt>
                <c:pt idx="56555">
                  <c:v>1.1032528534730481</c:v>
                </c:pt>
                <c:pt idx="56556">
                  <c:v>1.102946708506426</c:v>
                </c:pt>
                <c:pt idx="56557">
                  <c:v>1.1036571999323732</c:v>
                </c:pt>
                <c:pt idx="56558">
                  <c:v>1.1031935973996843</c:v>
                </c:pt>
                <c:pt idx="56559">
                  <c:v>1.1028523824466585</c:v>
                </c:pt>
                <c:pt idx="56560">
                  <c:v>1.1030129368705974</c:v>
                </c:pt>
                <c:pt idx="56561">
                  <c:v>1.1032418447583563</c:v>
                </c:pt>
                <c:pt idx="56562">
                  <c:v>1.1038253883775864</c:v>
                </c:pt>
                <c:pt idx="56563">
                  <c:v>1.1023960240719546</c:v>
                </c:pt>
                <c:pt idx="56564">
                  <c:v>1.1028812640528449</c:v>
                </c:pt>
                <c:pt idx="56565">
                  <c:v>1.1032302866594508</c:v>
                </c:pt>
                <c:pt idx="56566">
                  <c:v>1.1044445980273183</c:v>
                </c:pt>
                <c:pt idx="56567">
                  <c:v>1.1025059565099886</c:v>
                </c:pt>
                <c:pt idx="56568">
                  <c:v>1.1036575471336973</c:v>
                </c:pt>
                <c:pt idx="56569">
                  <c:v>1.102842586550935</c:v>
                </c:pt>
                <c:pt idx="56570">
                  <c:v>1.1033099782146887</c:v>
                </c:pt>
                <c:pt idx="56571">
                  <c:v>1.1036920103693026</c:v>
                </c:pt>
                <c:pt idx="56572">
                  <c:v>1.1038633841831045</c:v>
                </c:pt>
                <c:pt idx="56573">
                  <c:v>1.104315024683612</c:v>
                </c:pt>
                <c:pt idx="56574">
                  <c:v>1.1040843145571653</c:v>
                </c:pt>
                <c:pt idx="56575">
                  <c:v>1.1040720119857401</c:v>
                </c:pt>
                <c:pt idx="56576">
                  <c:v>1.102038013604798</c:v>
                </c:pt>
                <c:pt idx="56577">
                  <c:v>1.1042533051505228</c:v>
                </c:pt>
                <c:pt idx="56578">
                  <c:v>1.1029234762648237</c:v>
                </c:pt>
                <c:pt idx="56579">
                  <c:v>1.101696145404</c:v>
                </c:pt>
                <c:pt idx="56580">
                  <c:v>1.1040571183168764</c:v>
                </c:pt>
                <c:pt idx="56581">
                  <c:v>1.1035692782434836</c:v>
                </c:pt>
                <c:pt idx="56582">
                  <c:v>1.1029392049497839</c:v>
                </c:pt>
                <c:pt idx="56583">
                  <c:v>1.1046342284968107</c:v>
                </c:pt>
                <c:pt idx="56584">
                  <c:v>1.1030358685964898</c:v>
                </c:pt>
                <c:pt idx="56585">
                  <c:v>1.1042171711395266</c:v>
                </c:pt>
                <c:pt idx="56586">
                  <c:v>1.1037458268048235</c:v>
                </c:pt>
                <c:pt idx="56587">
                  <c:v>1.1025109861675606</c:v>
                </c:pt>
                <c:pt idx="56588">
                  <c:v>1.1036146749309166</c:v>
                </c:pt>
                <c:pt idx="56589">
                  <c:v>1.103361877104474</c:v>
                </c:pt>
                <c:pt idx="56590">
                  <c:v>1.1041364258579101</c:v>
                </c:pt>
                <c:pt idx="56591">
                  <c:v>1.1030424129700593</c:v>
                </c:pt>
                <c:pt idx="56592">
                  <c:v>1.1038918400147379</c:v>
                </c:pt>
                <c:pt idx="56593">
                  <c:v>1.1026829271595551</c:v>
                </c:pt>
                <c:pt idx="56594">
                  <c:v>1.1041075019104343</c:v>
                </c:pt>
                <c:pt idx="56595">
                  <c:v>1.1030820378276649</c:v>
                </c:pt>
                <c:pt idx="56596">
                  <c:v>1.1033524194697224</c:v>
                </c:pt>
                <c:pt idx="56597">
                  <c:v>1.1032028150332913</c:v>
                </c:pt>
                <c:pt idx="56598">
                  <c:v>1.102793541823383</c:v>
                </c:pt>
                <c:pt idx="56599">
                  <c:v>1.1028314439597033</c:v>
                </c:pt>
                <c:pt idx="56600">
                  <c:v>1.10342911499305</c:v>
                </c:pt>
                <c:pt idx="56601">
                  <c:v>1.103944239603543</c:v>
                </c:pt>
                <c:pt idx="56602">
                  <c:v>1.1029789544814996</c:v>
                </c:pt>
                <c:pt idx="56603">
                  <c:v>1.1032343805718632</c:v>
                </c:pt>
                <c:pt idx="56604">
                  <c:v>1.1041177109176676</c:v>
                </c:pt>
                <c:pt idx="56605">
                  <c:v>1.1036479800257741</c:v>
                </c:pt>
                <c:pt idx="56606">
                  <c:v>1.1040265892614687</c:v>
                </c:pt>
                <c:pt idx="56607">
                  <c:v>1.1038332573771106</c:v>
                </c:pt>
                <c:pt idx="56608">
                  <c:v>1.102606264317239</c:v>
                </c:pt>
                <c:pt idx="56609">
                  <c:v>1.1043024513310649</c:v>
                </c:pt>
                <c:pt idx="56610">
                  <c:v>1.1037212528915457</c:v>
                </c:pt>
                <c:pt idx="56611">
                  <c:v>1.103233354760256</c:v>
                </c:pt>
                <c:pt idx="56612">
                  <c:v>1.1030063586765131</c:v>
                </c:pt>
                <c:pt idx="56613">
                  <c:v>1.1043008994830452</c:v>
                </c:pt>
                <c:pt idx="56614">
                  <c:v>1.1013061839166369</c:v>
                </c:pt>
                <c:pt idx="56615">
                  <c:v>1.1036187975128426</c:v>
                </c:pt>
                <c:pt idx="56616">
                  <c:v>1.1027893378865619</c:v>
                </c:pt>
                <c:pt idx="56617">
                  <c:v>1.1035311781138151</c:v>
                </c:pt>
                <c:pt idx="56618">
                  <c:v>1.1039601872548606</c:v>
                </c:pt>
                <c:pt idx="56619">
                  <c:v>1.1034627707075111</c:v>
                </c:pt>
                <c:pt idx="56620">
                  <c:v>1.1036824537425074</c:v>
                </c:pt>
                <c:pt idx="56621">
                  <c:v>1.1037245643044682</c:v>
                </c:pt>
                <c:pt idx="56622">
                  <c:v>1.1028721611037904</c:v>
                </c:pt>
                <c:pt idx="56623">
                  <c:v>1.1043116930129078</c:v>
                </c:pt>
                <c:pt idx="56624">
                  <c:v>1.1040380490060493</c:v>
                </c:pt>
                <c:pt idx="56625">
                  <c:v>1.1033675644084406</c:v>
                </c:pt>
                <c:pt idx="56626">
                  <c:v>1.1033899209320484</c:v>
                </c:pt>
                <c:pt idx="56627">
                  <c:v>1.1037677766017464</c:v>
                </c:pt>
                <c:pt idx="56628">
                  <c:v>1.1036382252039465</c:v>
                </c:pt>
                <c:pt idx="56629">
                  <c:v>1.102648161685077</c:v>
                </c:pt>
                <c:pt idx="56630">
                  <c:v>1.1027052991070379</c:v>
                </c:pt>
                <c:pt idx="56631">
                  <c:v>1.1041658123939078</c:v>
                </c:pt>
                <c:pt idx="56632">
                  <c:v>1.103855110820207</c:v>
                </c:pt>
                <c:pt idx="56633">
                  <c:v>1.1038895682223053</c:v>
                </c:pt>
                <c:pt idx="56634">
                  <c:v>1.1031348126971008</c:v>
                </c:pt>
                <c:pt idx="56635">
                  <c:v>1.1026184805259072</c:v>
                </c:pt>
                <c:pt idx="56636">
                  <c:v>1.1041706169971386</c:v>
                </c:pt>
                <c:pt idx="56637">
                  <c:v>1.1033293305262872</c:v>
                </c:pt>
                <c:pt idx="56638">
                  <c:v>1.1029047472926756</c:v>
                </c:pt>
                <c:pt idx="56639">
                  <c:v>1.1033739932311202</c:v>
                </c:pt>
                <c:pt idx="56640">
                  <c:v>1.1036680865547521</c:v>
                </c:pt>
                <c:pt idx="56641">
                  <c:v>1.1035696190184598</c:v>
                </c:pt>
                <c:pt idx="56642">
                  <c:v>1.1032297891053269</c:v>
                </c:pt>
                <c:pt idx="56643">
                  <c:v>1.103197414820049</c:v>
                </c:pt>
                <c:pt idx="56644">
                  <c:v>1.1036999701377495</c:v>
                </c:pt>
                <c:pt idx="56645">
                  <c:v>1.1031541393093012</c:v>
                </c:pt>
                <c:pt idx="56646">
                  <c:v>1.1030544070754833</c:v>
                </c:pt>
                <c:pt idx="56647">
                  <c:v>1.1043775738798614</c:v>
                </c:pt>
                <c:pt idx="56648">
                  <c:v>1.1047027560786433</c:v>
                </c:pt>
                <c:pt idx="56649">
                  <c:v>1.1032565404377197</c:v>
                </c:pt>
                <c:pt idx="56650">
                  <c:v>1.1041610308980432</c:v>
                </c:pt>
                <c:pt idx="56651">
                  <c:v>1.1024616868488324</c:v>
                </c:pt>
                <c:pt idx="56652">
                  <c:v>1.1053787889828162</c:v>
                </c:pt>
                <c:pt idx="56653">
                  <c:v>1.1038974433491053</c:v>
                </c:pt>
                <c:pt idx="56654">
                  <c:v>1.1029188229614728</c:v>
                </c:pt>
                <c:pt idx="56655">
                  <c:v>1.1022100939183694</c:v>
                </c:pt>
                <c:pt idx="56656">
                  <c:v>1.1038972739929789</c:v>
                </c:pt>
                <c:pt idx="56657">
                  <c:v>1.1032893684138338</c:v>
                </c:pt>
                <c:pt idx="56658">
                  <c:v>1.1042502152932241</c:v>
                </c:pt>
                <c:pt idx="56659">
                  <c:v>1.1031907070198739</c:v>
                </c:pt>
                <c:pt idx="56660">
                  <c:v>1.1032638005230408</c:v>
                </c:pt>
                <c:pt idx="56661">
                  <c:v>1.1042145047252934</c:v>
                </c:pt>
                <c:pt idx="56662">
                  <c:v>1.1028910610530671</c:v>
                </c:pt>
                <c:pt idx="56663">
                  <c:v>1.1035119336679937</c:v>
                </c:pt>
                <c:pt idx="56664">
                  <c:v>1.1044077227886866</c:v>
                </c:pt>
                <c:pt idx="56665">
                  <c:v>1.1040925339210221</c:v>
                </c:pt>
                <c:pt idx="56666">
                  <c:v>1.1039375215515232</c:v>
                </c:pt>
                <c:pt idx="56667">
                  <c:v>1.1040807015902649</c:v>
                </c:pt>
                <c:pt idx="56668">
                  <c:v>1.1039926559231938</c:v>
                </c:pt>
                <c:pt idx="56669">
                  <c:v>1.103817638799321</c:v>
                </c:pt>
                <c:pt idx="56670">
                  <c:v>1.1036453286379928</c:v>
                </c:pt>
                <c:pt idx="56671">
                  <c:v>1.1037090241986991</c:v>
                </c:pt>
                <c:pt idx="56672">
                  <c:v>1.1050742808855449</c:v>
                </c:pt>
                <c:pt idx="56673">
                  <c:v>1.1031864754792673</c:v>
                </c:pt>
                <c:pt idx="56674">
                  <c:v>1.1043225039216946</c:v>
                </c:pt>
                <c:pt idx="56675">
                  <c:v>1.1037409028517822</c:v>
                </c:pt>
                <c:pt idx="56676">
                  <c:v>1.1027573194299132</c:v>
                </c:pt>
                <c:pt idx="56677">
                  <c:v>1.1034185252250492</c:v>
                </c:pt>
                <c:pt idx="56678">
                  <c:v>1.1032744069538083</c:v>
                </c:pt>
                <c:pt idx="56679">
                  <c:v>1.1023897322276874</c:v>
                </c:pt>
                <c:pt idx="56680">
                  <c:v>1.1029747911711942</c:v>
                </c:pt>
                <c:pt idx="56681">
                  <c:v>1.1028894971827061</c:v>
                </c:pt>
                <c:pt idx="56682">
                  <c:v>1.1045866327923803</c:v>
                </c:pt>
                <c:pt idx="56683">
                  <c:v>1.1022817360391055</c:v>
                </c:pt>
                <c:pt idx="56684">
                  <c:v>1.1032075197490976</c:v>
                </c:pt>
                <c:pt idx="56685">
                  <c:v>1.1036360875743791</c:v>
                </c:pt>
                <c:pt idx="56686">
                  <c:v>1.1041638822358992</c:v>
                </c:pt>
                <c:pt idx="56687">
                  <c:v>1.1044389470900249</c:v>
                </c:pt>
                <c:pt idx="56688">
                  <c:v>1.1040372531414511</c:v>
                </c:pt>
                <c:pt idx="56689">
                  <c:v>1.1041405123086012</c:v>
                </c:pt>
                <c:pt idx="56690">
                  <c:v>1.1045567871237141</c:v>
                </c:pt>
                <c:pt idx="56691">
                  <c:v>1.1025060767347987</c:v>
                </c:pt>
                <c:pt idx="56692">
                  <c:v>1.1040203988134003</c:v>
                </c:pt>
                <c:pt idx="56693">
                  <c:v>1.1033899209320484</c:v>
                </c:pt>
                <c:pt idx="56694">
                  <c:v>1.1037334496726769</c:v>
                </c:pt>
                <c:pt idx="56695">
                  <c:v>1.1030077410143346</c:v>
                </c:pt>
                <c:pt idx="56696">
                  <c:v>1.1030911935620504</c:v>
                </c:pt>
                <c:pt idx="56697">
                  <c:v>1.1040365036440283</c:v>
                </c:pt>
                <c:pt idx="56698">
                  <c:v>1.1036186324207751</c:v>
                </c:pt>
                <c:pt idx="56699">
                  <c:v>1.1034128328122959</c:v>
                </c:pt>
                <c:pt idx="56700">
                  <c:v>1.103241804099987</c:v>
                </c:pt>
                <c:pt idx="56701">
                  <c:v>1.1041219841922896</c:v>
                </c:pt>
                <c:pt idx="56702">
                  <c:v>1.1039034227998294</c:v>
                </c:pt>
                <c:pt idx="56703">
                  <c:v>1.1030050014536945</c:v>
                </c:pt>
                <c:pt idx="56704">
                  <c:v>1.104881048602024</c:v>
                </c:pt>
                <c:pt idx="56705">
                  <c:v>1.1043037948081393</c:v>
                </c:pt>
                <c:pt idx="56706">
                  <c:v>1.1025932130057761</c:v>
                </c:pt>
                <c:pt idx="56707">
                  <c:v>1.1031610035209181</c:v>
                </c:pt>
                <c:pt idx="56708">
                  <c:v>1.1044034461782184</c:v>
                </c:pt>
                <c:pt idx="56709">
                  <c:v>1.1033723158934281</c:v>
                </c:pt>
                <c:pt idx="56710">
                  <c:v>1.1046873275857831</c:v>
                </c:pt>
                <c:pt idx="56711">
                  <c:v>1.1025717568659934</c:v>
                </c:pt>
                <c:pt idx="56712">
                  <c:v>1.1043920392889504</c:v>
                </c:pt>
                <c:pt idx="56713">
                  <c:v>1.1039508208960405</c:v>
                </c:pt>
                <c:pt idx="56714">
                  <c:v>1.1029363218527015</c:v>
                </c:pt>
                <c:pt idx="56715">
                  <c:v>1.1041767572111689</c:v>
                </c:pt>
                <c:pt idx="56716">
                  <c:v>1.1038507306811587</c:v>
                </c:pt>
                <c:pt idx="56717">
                  <c:v>1.1038911664896727</c:v>
                </c:pt>
                <c:pt idx="56718">
                  <c:v>1.1036651451411976</c:v>
                </c:pt>
                <c:pt idx="56719">
                  <c:v>1.1034915866025667</c:v>
                </c:pt>
                <c:pt idx="56720">
                  <c:v>1.1033046914884701</c:v>
                </c:pt>
                <c:pt idx="56721">
                  <c:v>1.1032083110158823</c:v>
                </c:pt>
                <c:pt idx="56722">
                  <c:v>1.1028994738585585</c:v>
                </c:pt>
                <c:pt idx="56723">
                  <c:v>1.1042386499480019</c:v>
                </c:pt>
                <c:pt idx="56724">
                  <c:v>1.1033713685653455</c:v>
                </c:pt>
                <c:pt idx="56725">
                  <c:v>1.1023614428483466</c:v>
                </c:pt>
                <c:pt idx="56726">
                  <c:v>1.1031484134954899</c:v>
                </c:pt>
                <c:pt idx="56727">
                  <c:v>1.1038268802437987</c:v>
                </c:pt>
                <c:pt idx="56728">
                  <c:v>1.1039653907611608</c:v>
                </c:pt>
                <c:pt idx="56729">
                  <c:v>1.1045607120512302</c:v>
                </c:pt>
                <c:pt idx="56730">
                  <c:v>1.103507075136694</c:v>
                </c:pt>
                <c:pt idx="56731">
                  <c:v>1.1026705350548134</c:v>
                </c:pt>
                <c:pt idx="56732">
                  <c:v>1.1034526097622575</c:v>
                </c:pt>
                <c:pt idx="56733">
                  <c:v>1.1029600966376869</c:v>
                </c:pt>
                <c:pt idx="56734">
                  <c:v>1.1038921864110096</c:v>
                </c:pt>
                <c:pt idx="56735">
                  <c:v>1.1033842273267676</c:v>
                </c:pt>
                <c:pt idx="56736">
                  <c:v>1.1034190716668733</c:v>
                </c:pt>
                <c:pt idx="56737">
                  <c:v>1.1032215346918284</c:v>
                </c:pt>
                <c:pt idx="56738">
                  <c:v>1.1043073560529229</c:v>
                </c:pt>
                <c:pt idx="56739">
                  <c:v>1.1041089385276031</c:v>
                </c:pt>
                <c:pt idx="56740">
                  <c:v>1.1042183261234606</c:v>
                </c:pt>
                <c:pt idx="56741">
                  <c:v>1.1033982440183925</c:v>
                </c:pt>
                <c:pt idx="56742">
                  <c:v>1.1030865332800897</c:v>
                </c:pt>
                <c:pt idx="56743">
                  <c:v>1.1031242915671369</c:v>
                </c:pt>
                <c:pt idx="56744">
                  <c:v>1.1033353749699639</c:v>
                </c:pt>
                <c:pt idx="56745">
                  <c:v>1.1031778724438839</c:v>
                </c:pt>
                <c:pt idx="56746">
                  <c:v>1.1027181667295092</c:v>
                </c:pt>
                <c:pt idx="56747">
                  <c:v>1.1024616434863259</c:v>
                </c:pt>
                <c:pt idx="56748">
                  <c:v>1.1041899072408996</c:v>
                </c:pt>
                <c:pt idx="56749">
                  <c:v>1.1045617814387596</c:v>
                </c:pt>
                <c:pt idx="56750">
                  <c:v>1.1031870968506625</c:v>
                </c:pt>
                <c:pt idx="56751">
                  <c:v>1.1037396974026676</c:v>
                </c:pt>
                <c:pt idx="56752">
                  <c:v>1.1035531244824646</c:v>
                </c:pt>
                <c:pt idx="56753">
                  <c:v>1.1041847664403233</c:v>
                </c:pt>
                <c:pt idx="56754">
                  <c:v>1.1030070144534556</c:v>
                </c:pt>
                <c:pt idx="56755">
                  <c:v>1.1042188599786384</c:v>
                </c:pt>
                <c:pt idx="56756">
                  <c:v>1.1045886994863372</c:v>
                </c:pt>
                <c:pt idx="56757">
                  <c:v>1.103371732900901</c:v>
                </c:pt>
                <c:pt idx="56758">
                  <c:v>1.1024040285002168</c:v>
                </c:pt>
                <c:pt idx="56759">
                  <c:v>1.1044735200296321</c:v>
                </c:pt>
                <c:pt idx="56760">
                  <c:v>1.1037090417631328</c:v>
                </c:pt>
                <c:pt idx="56761">
                  <c:v>1.102855685874554</c:v>
                </c:pt>
                <c:pt idx="56762">
                  <c:v>1.1030782627334805</c:v>
                </c:pt>
                <c:pt idx="56763">
                  <c:v>1.1037189039768693</c:v>
                </c:pt>
                <c:pt idx="56764">
                  <c:v>1.1035811735435781</c:v>
                </c:pt>
                <c:pt idx="56765">
                  <c:v>1.1036382494650081</c:v>
                </c:pt>
                <c:pt idx="56766">
                  <c:v>1.1030127675597756</c:v>
                </c:pt>
                <c:pt idx="56767">
                  <c:v>1.1050911432953956</c:v>
                </c:pt>
                <c:pt idx="56768">
                  <c:v>1.1030737105330177</c:v>
                </c:pt>
                <c:pt idx="56769">
                  <c:v>1.1040369817972273</c:v>
                </c:pt>
                <c:pt idx="56770">
                  <c:v>1.1031766305369721</c:v>
                </c:pt>
                <c:pt idx="56771">
                  <c:v>1.1020655823757175</c:v>
                </c:pt>
                <c:pt idx="56772">
                  <c:v>1.1026736343927737</c:v>
                </c:pt>
                <c:pt idx="56773">
                  <c:v>1.1025838064846318</c:v>
                </c:pt>
                <c:pt idx="56774">
                  <c:v>1.1037959625664011</c:v>
                </c:pt>
                <c:pt idx="56775">
                  <c:v>1.1040480573929259</c:v>
                </c:pt>
                <c:pt idx="56776">
                  <c:v>1.1042057081012873</c:v>
                </c:pt>
                <c:pt idx="56777">
                  <c:v>1.1039992889851955</c:v>
                </c:pt>
                <c:pt idx="56778">
                  <c:v>1.1041888458173168</c:v>
                </c:pt>
                <c:pt idx="56779">
                  <c:v>1.1025775448976654</c:v>
                </c:pt>
                <c:pt idx="56780">
                  <c:v>1.1037369507595842</c:v>
                </c:pt>
                <c:pt idx="56781">
                  <c:v>1.1034626014161226</c:v>
                </c:pt>
                <c:pt idx="56782">
                  <c:v>1.1035440481964272</c:v>
                </c:pt>
                <c:pt idx="56783">
                  <c:v>1.1033673847779377</c:v>
                </c:pt>
                <c:pt idx="56784">
                  <c:v>1.1032052363462921</c:v>
                </c:pt>
                <c:pt idx="56785">
                  <c:v>1.1042845899692377</c:v>
                </c:pt>
                <c:pt idx="56786">
                  <c:v>1.102232520915343</c:v>
                </c:pt>
                <c:pt idx="56787">
                  <c:v>1.1041110458195793</c:v>
                </c:pt>
                <c:pt idx="56788">
                  <c:v>1.1034152864077775</c:v>
                </c:pt>
                <c:pt idx="56789">
                  <c:v>1.1046785154872441</c:v>
                </c:pt>
                <c:pt idx="56790">
                  <c:v>1.1016185723701752</c:v>
                </c:pt>
                <c:pt idx="56791">
                  <c:v>1.1025819517694775</c:v>
                </c:pt>
                <c:pt idx="56792">
                  <c:v>1.1047485863230309</c:v>
                </c:pt>
                <c:pt idx="56793">
                  <c:v>1.1026572489687587</c:v>
                </c:pt>
                <c:pt idx="56794">
                  <c:v>1.1043802443640902</c:v>
                </c:pt>
                <c:pt idx="56795">
                  <c:v>1.1038012716069874</c:v>
                </c:pt>
                <c:pt idx="56796">
                  <c:v>1.1030989579630273</c:v>
                </c:pt>
                <c:pt idx="56797">
                  <c:v>1.1031518750806539</c:v>
                </c:pt>
                <c:pt idx="56798">
                  <c:v>1.1044558409462815</c:v>
                </c:pt>
                <c:pt idx="56799">
                  <c:v>1.103034384884602</c:v>
                </c:pt>
                <c:pt idx="56800">
                  <c:v>1.103363581119327</c:v>
                </c:pt>
                <c:pt idx="56801">
                  <c:v>1.1032241294051826</c:v>
                </c:pt>
                <c:pt idx="56802">
                  <c:v>1.1025894422128053</c:v>
                </c:pt>
                <c:pt idx="56803">
                  <c:v>1.1034030025336821</c:v>
                </c:pt>
                <c:pt idx="56804">
                  <c:v>1.1035189108725065</c:v>
                </c:pt>
                <c:pt idx="56805">
                  <c:v>1.1037767010552364</c:v>
                </c:pt>
                <c:pt idx="56806">
                  <c:v>1.1033336889358509</c:v>
                </c:pt>
                <c:pt idx="56807">
                  <c:v>1.1035023516181279</c:v>
                </c:pt>
                <c:pt idx="56808">
                  <c:v>1.1040141136438268</c:v>
                </c:pt>
                <c:pt idx="56809">
                  <c:v>1.1042336837539057</c:v>
                </c:pt>
                <c:pt idx="56810">
                  <c:v>1.103733600166223</c:v>
                </c:pt>
                <c:pt idx="56811">
                  <c:v>1.1039787657292071</c:v>
                </c:pt>
                <c:pt idx="56812">
                  <c:v>1.103990725875708</c:v>
                </c:pt>
                <c:pt idx="56813">
                  <c:v>1.1022417314163446</c:v>
                </c:pt>
                <c:pt idx="56814">
                  <c:v>1.1037608220527071</c:v>
                </c:pt>
                <c:pt idx="56815">
                  <c:v>1.1036056437576034</c:v>
                </c:pt>
                <c:pt idx="56816">
                  <c:v>1.1027918964327885</c:v>
                </c:pt>
                <c:pt idx="56817">
                  <c:v>1.1029587198977391</c:v>
                </c:pt>
                <c:pt idx="56818">
                  <c:v>1.1034719858293625</c:v>
                </c:pt>
                <c:pt idx="56819">
                  <c:v>1.1027206832756791</c:v>
                </c:pt>
                <c:pt idx="56820">
                  <c:v>1.102078573384822</c:v>
                </c:pt>
                <c:pt idx="56821">
                  <c:v>1.1041531288390116</c:v>
                </c:pt>
                <c:pt idx="56822">
                  <c:v>1.1032500021585756</c:v>
                </c:pt>
                <c:pt idx="56823">
                  <c:v>1.1026141764372774</c:v>
                </c:pt>
                <c:pt idx="56824">
                  <c:v>1.1035434266463218</c:v>
                </c:pt>
                <c:pt idx="56825">
                  <c:v>1.1037536210170507</c:v>
                </c:pt>
                <c:pt idx="56826">
                  <c:v>1.1032228635001693</c:v>
                </c:pt>
                <c:pt idx="56827">
                  <c:v>1.1040781134571749</c:v>
                </c:pt>
                <c:pt idx="56828">
                  <c:v>1.1036676098941309</c:v>
                </c:pt>
                <c:pt idx="56829">
                  <c:v>1.1032287433400281</c:v>
                </c:pt>
                <c:pt idx="56830">
                  <c:v>1.1031453509865976</c:v>
                </c:pt>
                <c:pt idx="56831">
                  <c:v>1.1030134388390134</c:v>
                </c:pt>
                <c:pt idx="56832">
                  <c:v>1.1036860892792038</c:v>
                </c:pt>
                <c:pt idx="56833">
                  <c:v>1.1024539929218578</c:v>
                </c:pt>
                <c:pt idx="56834">
                  <c:v>1.1044837792095359</c:v>
                </c:pt>
                <c:pt idx="56835">
                  <c:v>1.1046231431679765</c:v>
                </c:pt>
                <c:pt idx="56836">
                  <c:v>1.1028893105158308</c:v>
                </c:pt>
                <c:pt idx="56837">
                  <c:v>1.10491103456045</c:v>
                </c:pt>
                <c:pt idx="56838">
                  <c:v>1.1044187263621259</c:v>
                </c:pt>
                <c:pt idx="56839">
                  <c:v>1.104206594852096</c:v>
                </c:pt>
                <c:pt idx="56840">
                  <c:v>1.1036783169198312</c:v>
                </c:pt>
                <c:pt idx="56841">
                  <c:v>1.1035970282724503</c:v>
                </c:pt>
                <c:pt idx="56842">
                  <c:v>1.1037667361267089</c:v>
                </c:pt>
                <c:pt idx="56843">
                  <c:v>1.1029256642148701</c:v>
                </c:pt>
                <c:pt idx="56844">
                  <c:v>1.1035507580062407</c:v>
                </c:pt>
                <c:pt idx="56845">
                  <c:v>1.1031417876870873</c:v>
                </c:pt>
                <c:pt idx="56846">
                  <c:v>1.1047414551106358</c:v>
                </c:pt>
                <c:pt idx="56847">
                  <c:v>1.1036519626477768</c:v>
                </c:pt>
                <c:pt idx="56848">
                  <c:v>1.1023880719815931</c:v>
                </c:pt>
                <c:pt idx="56849">
                  <c:v>1.1027387712678709</c:v>
                </c:pt>
                <c:pt idx="56850">
                  <c:v>1.1034971434069507</c:v>
                </c:pt>
                <c:pt idx="56851">
                  <c:v>1.1038275102233801</c:v>
                </c:pt>
                <c:pt idx="56852">
                  <c:v>1.1040882351895034</c:v>
                </c:pt>
                <c:pt idx="56853">
                  <c:v>1.1040995983309947</c:v>
                </c:pt>
                <c:pt idx="56854">
                  <c:v>1.1035220131109522</c:v>
                </c:pt>
                <c:pt idx="56855">
                  <c:v>1.1040130766921306</c:v>
                </c:pt>
                <c:pt idx="56856">
                  <c:v>1.1031676949778755</c:v>
                </c:pt>
                <c:pt idx="56857">
                  <c:v>1.1034851548186302</c:v>
                </c:pt>
                <c:pt idx="56858">
                  <c:v>1.1033609320840556</c:v>
                </c:pt>
                <c:pt idx="56859">
                  <c:v>1.1037048949983495</c:v>
                </c:pt>
                <c:pt idx="56860">
                  <c:v>1.1054501739020477</c:v>
                </c:pt>
                <c:pt idx="56861">
                  <c:v>1.1048479679474539</c:v>
                </c:pt>
                <c:pt idx="56862">
                  <c:v>1.1034527960924652</c:v>
                </c:pt>
                <c:pt idx="56863">
                  <c:v>1.1040802238189662</c:v>
                </c:pt>
                <c:pt idx="56864">
                  <c:v>1.1034713248978067</c:v>
                </c:pt>
                <c:pt idx="56865">
                  <c:v>1.1034154537738625</c:v>
                </c:pt>
                <c:pt idx="56866">
                  <c:v>1.102906822027615</c:v>
                </c:pt>
                <c:pt idx="56867">
                  <c:v>1.1041622760086767</c:v>
                </c:pt>
                <c:pt idx="56868">
                  <c:v>1.1035368067678759</c:v>
                </c:pt>
                <c:pt idx="56869">
                  <c:v>1.1023972080011399</c:v>
                </c:pt>
                <c:pt idx="56870">
                  <c:v>1.1034982043971826</c:v>
                </c:pt>
                <c:pt idx="56871">
                  <c:v>1.1031615226804006</c:v>
                </c:pt>
                <c:pt idx="56872">
                  <c:v>1.1032804441458537</c:v>
                </c:pt>
                <c:pt idx="56873">
                  <c:v>1.1027862859735831</c:v>
                </c:pt>
                <c:pt idx="56874">
                  <c:v>1.1035146095103985</c:v>
                </c:pt>
                <c:pt idx="56875">
                  <c:v>1.1036610341111219</c:v>
                </c:pt>
                <c:pt idx="56876">
                  <c:v>1.1025902209166256</c:v>
                </c:pt>
                <c:pt idx="56877">
                  <c:v>1.1029640259240183</c:v>
                </c:pt>
                <c:pt idx="56878">
                  <c:v>1.1034881695080494</c:v>
                </c:pt>
                <c:pt idx="56879">
                  <c:v>1.1032486736781941</c:v>
                </c:pt>
                <c:pt idx="56880">
                  <c:v>1.1035684751564343</c:v>
                </c:pt>
                <c:pt idx="56881">
                  <c:v>1.1040088164781887</c:v>
                </c:pt>
                <c:pt idx="56882">
                  <c:v>1.1041054108460928</c:v>
                </c:pt>
                <c:pt idx="56883">
                  <c:v>1.103147691809429</c:v>
                </c:pt>
                <c:pt idx="56884">
                  <c:v>1.1038010463440422</c:v>
                </c:pt>
                <c:pt idx="56885">
                  <c:v>1.1030398776128751</c:v>
                </c:pt>
                <c:pt idx="56886">
                  <c:v>1.102586185887759</c:v>
                </c:pt>
                <c:pt idx="56887">
                  <c:v>1.1027438399878113</c:v>
                </c:pt>
                <c:pt idx="56888">
                  <c:v>1.103875430464204</c:v>
                </c:pt>
                <c:pt idx="56889">
                  <c:v>1.1029907568947552</c:v>
                </c:pt>
                <c:pt idx="56890">
                  <c:v>1.103159562341165</c:v>
                </c:pt>
                <c:pt idx="56891">
                  <c:v>1.1024423024586414</c:v>
                </c:pt>
                <c:pt idx="56892">
                  <c:v>1.103772687318938</c:v>
                </c:pt>
                <c:pt idx="56893">
                  <c:v>1.1044111947923132</c:v>
                </c:pt>
                <c:pt idx="56894">
                  <c:v>1.102514574206384</c:v>
                </c:pt>
                <c:pt idx="56895">
                  <c:v>1.1029621333006534</c:v>
                </c:pt>
                <c:pt idx="56896">
                  <c:v>1.1036427479897957</c:v>
                </c:pt>
                <c:pt idx="56897">
                  <c:v>1.1045649295560869</c:v>
                </c:pt>
                <c:pt idx="56898">
                  <c:v>1.1030063055374946</c:v>
                </c:pt>
                <c:pt idx="56899">
                  <c:v>1.1042945834660662</c:v>
                </c:pt>
                <c:pt idx="56900">
                  <c:v>1.1029640987540774</c:v>
                </c:pt>
                <c:pt idx="56901">
                  <c:v>1.1026888581808383</c:v>
                </c:pt>
                <c:pt idx="56902">
                  <c:v>1.1032918050641278</c:v>
                </c:pt>
                <c:pt idx="56903">
                  <c:v>1.1042017968584794</c:v>
                </c:pt>
                <c:pt idx="56904">
                  <c:v>1.1041639778635712</c:v>
                </c:pt>
                <c:pt idx="56905">
                  <c:v>1.1034078751354279</c:v>
                </c:pt>
                <c:pt idx="56906">
                  <c:v>1.1034325166754266</c:v>
                </c:pt>
                <c:pt idx="56907">
                  <c:v>1.1041728626738976</c:v>
                </c:pt>
                <c:pt idx="56908">
                  <c:v>1.1044971708088984</c:v>
                </c:pt>
                <c:pt idx="56909">
                  <c:v>1.1031377411750767</c:v>
                </c:pt>
                <c:pt idx="56910">
                  <c:v>1.103737592991672</c:v>
                </c:pt>
                <c:pt idx="56911">
                  <c:v>1.1034052502724723</c:v>
                </c:pt>
                <c:pt idx="56912">
                  <c:v>1.1028510686427826</c:v>
                </c:pt>
                <c:pt idx="56913">
                  <c:v>1.103625873368528</c:v>
                </c:pt>
                <c:pt idx="56914">
                  <c:v>1.1030352203290057</c:v>
                </c:pt>
                <c:pt idx="56915">
                  <c:v>1.1047058893282975</c:v>
                </c:pt>
                <c:pt idx="56916">
                  <c:v>1.1031562539841968</c:v>
                </c:pt>
                <c:pt idx="56917">
                  <c:v>1.1033501552328475</c:v>
                </c:pt>
                <c:pt idx="56918">
                  <c:v>1.1033009439830268</c:v>
                </c:pt>
                <c:pt idx="56919">
                  <c:v>1.1040957438247891</c:v>
                </c:pt>
                <c:pt idx="56920">
                  <c:v>1.102624019230281</c:v>
                </c:pt>
                <c:pt idx="56921">
                  <c:v>1.1049191627450203</c:v>
                </c:pt>
                <c:pt idx="56922">
                  <c:v>1.1027599633085976</c:v>
                </c:pt>
                <c:pt idx="56923">
                  <c:v>1.1042896058911253</c:v>
                </c:pt>
                <c:pt idx="56924">
                  <c:v>1.1041559320014109</c:v>
                </c:pt>
                <c:pt idx="56925">
                  <c:v>1.1030919965879549</c:v>
                </c:pt>
                <c:pt idx="56926">
                  <c:v>1.1037489534590716</c:v>
                </c:pt>
                <c:pt idx="56927">
                  <c:v>1.1032598651006262</c:v>
                </c:pt>
                <c:pt idx="56928">
                  <c:v>1.1041896279476526</c:v>
                </c:pt>
                <c:pt idx="56929">
                  <c:v>1.1047654811709808</c:v>
                </c:pt>
                <c:pt idx="56930">
                  <c:v>1.1019815889619096</c:v>
                </c:pt>
                <c:pt idx="56931">
                  <c:v>1.1040860350533503</c:v>
                </c:pt>
                <c:pt idx="56932">
                  <c:v>1.1037004313238694</c:v>
                </c:pt>
                <c:pt idx="56933">
                  <c:v>1.102567951926112</c:v>
                </c:pt>
                <c:pt idx="56934">
                  <c:v>1.1029725126668999</c:v>
                </c:pt>
                <c:pt idx="56935">
                  <c:v>1.1028219251576739</c:v>
                </c:pt>
                <c:pt idx="56936">
                  <c:v>1.1049815770680234</c:v>
                </c:pt>
                <c:pt idx="56937">
                  <c:v>1.1029960791056679</c:v>
                </c:pt>
                <c:pt idx="56938">
                  <c:v>1.1048958224854777</c:v>
                </c:pt>
                <c:pt idx="56939">
                  <c:v>1.1031709113856514</c:v>
                </c:pt>
                <c:pt idx="56940">
                  <c:v>1.1033427735955215</c:v>
                </c:pt>
                <c:pt idx="56941">
                  <c:v>1.1034847904359573</c:v>
                </c:pt>
                <c:pt idx="56942">
                  <c:v>1.1035275620467961</c:v>
                </c:pt>
                <c:pt idx="56943">
                  <c:v>1.1024211340591052</c:v>
                </c:pt>
                <c:pt idx="56944">
                  <c:v>1.1047287487035229</c:v>
                </c:pt>
                <c:pt idx="56945">
                  <c:v>1.1037700345777661</c:v>
                </c:pt>
                <c:pt idx="56946">
                  <c:v>1.1036135246787846</c:v>
                </c:pt>
                <c:pt idx="56947">
                  <c:v>1.1036573969361538</c:v>
                </c:pt>
                <c:pt idx="56948">
                  <c:v>1.1040179079522854</c:v>
                </c:pt>
                <c:pt idx="56949">
                  <c:v>1.1039027170776512</c:v>
                </c:pt>
                <c:pt idx="56950">
                  <c:v>1.1035811560030373</c:v>
                </c:pt>
                <c:pt idx="56951">
                  <c:v>1.1036756832369083</c:v>
                </c:pt>
                <c:pt idx="56952">
                  <c:v>1.1026863062924628</c:v>
                </c:pt>
                <c:pt idx="56953">
                  <c:v>1.1039628461786537</c:v>
                </c:pt>
                <c:pt idx="56954">
                  <c:v>1.1039405488140335</c:v>
                </c:pt>
                <c:pt idx="56955">
                  <c:v>1.103316655595574</c:v>
                </c:pt>
                <c:pt idx="56956">
                  <c:v>1.1035779974860638</c:v>
                </c:pt>
                <c:pt idx="56957">
                  <c:v>1.1040302156055233</c:v>
                </c:pt>
                <c:pt idx="56958">
                  <c:v>1.1032089325837369</c:v>
                </c:pt>
                <c:pt idx="56959">
                  <c:v>1.1044062105735437</c:v>
                </c:pt>
                <c:pt idx="56960">
                  <c:v>1.1026990669964962</c:v>
                </c:pt>
                <c:pt idx="56961">
                  <c:v>1.1040609588195833</c:v>
                </c:pt>
                <c:pt idx="56962">
                  <c:v>1.1036028267486722</c:v>
                </c:pt>
                <c:pt idx="56963">
                  <c:v>1.1047445382802208</c:v>
                </c:pt>
                <c:pt idx="56964">
                  <c:v>1.1036201131959391</c:v>
                </c:pt>
                <c:pt idx="56965">
                  <c:v>1.1035253525581248</c:v>
                </c:pt>
                <c:pt idx="56966">
                  <c:v>1.1034014617009325</c:v>
                </c:pt>
                <c:pt idx="56967">
                  <c:v>1.1032988651692563</c:v>
                </c:pt>
                <c:pt idx="56968">
                  <c:v>1.1040259887478563</c:v>
                </c:pt>
                <c:pt idx="56969">
                  <c:v>1.1040920327097028</c:v>
                </c:pt>
                <c:pt idx="56970">
                  <c:v>1.1021297987051399</c:v>
                </c:pt>
                <c:pt idx="56971">
                  <c:v>1.104031304250074</c:v>
                </c:pt>
                <c:pt idx="56972">
                  <c:v>1.1040937688762342</c:v>
                </c:pt>
                <c:pt idx="56973">
                  <c:v>1.1033365180619812</c:v>
                </c:pt>
                <c:pt idx="56974">
                  <c:v>1.1038354507940882</c:v>
                </c:pt>
                <c:pt idx="56975">
                  <c:v>1.1037258480837824</c:v>
                </c:pt>
                <c:pt idx="56976">
                  <c:v>1.1036132107436045</c:v>
                </c:pt>
                <c:pt idx="56977">
                  <c:v>1.1030293459959744</c:v>
                </c:pt>
                <c:pt idx="56978">
                  <c:v>1.1036313194934939</c:v>
                </c:pt>
                <c:pt idx="56979">
                  <c:v>1.103938233826472</c:v>
                </c:pt>
                <c:pt idx="56980">
                  <c:v>1.1035042225983014</c:v>
                </c:pt>
                <c:pt idx="56981">
                  <c:v>1.1051470613142196</c:v>
                </c:pt>
                <c:pt idx="56982">
                  <c:v>1.1041421308861739</c:v>
                </c:pt>
                <c:pt idx="56983">
                  <c:v>1.1042634293110341</c:v>
                </c:pt>
                <c:pt idx="56984">
                  <c:v>1.1022138412359863</c:v>
                </c:pt>
                <c:pt idx="56985">
                  <c:v>1.1030204781507047</c:v>
                </c:pt>
                <c:pt idx="56986">
                  <c:v>1.1028615941802211</c:v>
                </c:pt>
                <c:pt idx="56987">
                  <c:v>1.1035221904838637</c:v>
                </c:pt>
                <c:pt idx="56988">
                  <c:v>1.1021267733966895</c:v>
                </c:pt>
                <c:pt idx="56989">
                  <c:v>1.1040348165567613</c:v>
                </c:pt>
                <c:pt idx="56990">
                  <c:v>1.1034968126251423</c:v>
                </c:pt>
                <c:pt idx="56991">
                  <c:v>1.1044504062114486</c:v>
                </c:pt>
                <c:pt idx="56992">
                  <c:v>1.1027520427068591</c:v>
                </c:pt>
                <c:pt idx="56993">
                  <c:v>1.1033482573325721</c:v>
                </c:pt>
                <c:pt idx="56994">
                  <c:v>1.1034062008064982</c:v>
                </c:pt>
                <c:pt idx="56995">
                  <c:v>1.1037184394015862</c:v>
                </c:pt>
                <c:pt idx="56996">
                  <c:v>1.1035514460771378</c:v>
                </c:pt>
                <c:pt idx="56997">
                  <c:v>1.1035727963088937</c:v>
                </c:pt>
                <c:pt idx="56998">
                  <c:v>1.1029336835922567</c:v>
                </c:pt>
                <c:pt idx="56999">
                  <c:v>1.1035263350632594</c:v>
                </c:pt>
                <c:pt idx="57000">
                  <c:v>1.1040548610800776</c:v>
                </c:pt>
                <c:pt idx="57001">
                  <c:v>1.1050574473254886</c:v>
                </c:pt>
                <c:pt idx="57002">
                  <c:v>1.1034097375449023</c:v>
                </c:pt>
                <c:pt idx="57003">
                  <c:v>1.1035815127541568</c:v>
                </c:pt>
                <c:pt idx="57004">
                  <c:v>1.1036928338127427</c:v>
                </c:pt>
                <c:pt idx="57005">
                  <c:v>1.1044561448263583</c:v>
                </c:pt>
                <c:pt idx="57006">
                  <c:v>1.1044024878118024</c:v>
                </c:pt>
                <c:pt idx="57007">
                  <c:v>1.1036823203741513</c:v>
                </c:pt>
                <c:pt idx="57008">
                  <c:v>1.1025065699904255</c:v>
                </c:pt>
                <c:pt idx="57009">
                  <c:v>1.1034671814946391</c:v>
                </c:pt>
                <c:pt idx="57010">
                  <c:v>1.1031155991569397</c:v>
                </c:pt>
                <c:pt idx="57011">
                  <c:v>1.104234113330552</c:v>
                </c:pt>
                <c:pt idx="57012">
                  <c:v>1.1023585028551666</c:v>
                </c:pt>
                <c:pt idx="57013">
                  <c:v>1.1037397107803513</c:v>
                </c:pt>
                <c:pt idx="57014">
                  <c:v>1.1028344493704467</c:v>
                </c:pt>
                <c:pt idx="57015">
                  <c:v>1.1032305012768575</c:v>
                </c:pt>
                <c:pt idx="57016">
                  <c:v>1.1031564954809623</c:v>
                </c:pt>
                <c:pt idx="57017">
                  <c:v>1.1032745835108133</c:v>
                </c:pt>
                <c:pt idx="57018">
                  <c:v>1.1034213080531183</c:v>
                </c:pt>
                <c:pt idx="57019">
                  <c:v>1.1036817894330679</c:v>
                </c:pt>
                <c:pt idx="57020">
                  <c:v>1.1026140526168708</c:v>
                </c:pt>
                <c:pt idx="57021">
                  <c:v>1.1030045365476828</c:v>
                </c:pt>
                <c:pt idx="57022">
                  <c:v>1.1025293634417008</c:v>
                </c:pt>
                <c:pt idx="57023">
                  <c:v>1.1047578234605107</c:v>
                </c:pt>
                <c:pt idx="57024">
                  <c:v>1.1032776992919697</c:v>
                </c:pt>
                <c:pt idx="57025">
                  <c:v>1.1033270666445929</c:v>
                </c:pt>
                <c:pt idx="57026">
                  <c:v>1.1039152905071881</c:v>
                </c:pt>
                <c:pt idx="57027">
                  <c:v>1.1025952931436727</c:v>
                </c:pt>
                <c:pt idx="57028">
                  <c:v>1.1048225951601109</c:v>
                </c:pt>
                <c:pt idx="57029">
                  <c:v>1.1040088479537411</c:v>
                </c:pt>
                <c:pt idx="57030">
                  <c:v>1.1043057876061253</c:v>
                </c:pt>
                <c:pt idx="57031">
                  <c:v>1.1025059391628005</c:v>
                </c:pt>
                <c:pt idx="57032">
                  <c:v>1.1034750459291653</c:v>
                </c:pt>
                <c:pt idx="57033">
                  <c:v>1.1039304902013429</c:v>
                </c:pt>
                <c:pt idx="57034">
                  <c:v>1.1039036097884218</c:v>
                </c:pt>
                <c:pt idx="57035">
                  <c:v>1.1030523845236764</c:v>
                </c:pt>
                <c:pt idx="57036">
                  <c:v>1.1028759262954091</c:v>
                </c:pt>
                <c:pt idx="57037">
                  <c:v>1.1029808982364231</c:v>
                </c:pt>
                <c:pt idx="57038">
                  <c:v>1.104268207304848</c:v>
                </c:pt>
                <c:pt idx="57039">
                  <c:v>1.1026559453283524</c:v>
                </c:pt>
                <c:pt idx="57040">
                  <c:v>1.1040342536402117</c:v>
                </c:pt>
                <c:pt idx="57041">
                  <c:v>1.1024584055762723</c:v>
                </c:pt>
                <c:pt idx="57042">
                  <c:v>1.1040601026264603</c:v>
                </c:pt>
                <c:pt idx="57043">
                  <c:v>1.1046124402691957</c:v>
                </c:pt>
                <c:pt idx="57044">
                  <c:v>1.1030282691961899</c:v>
                </c:pt>
                <c:pt idx="57045">
                  <c:v>1.1031695841258085</c:v>
                </c:pt>
                <c:pt idx="57046">
                  <c:v>1.103759357243759</c:v>
                </c:pt>
                <c:pt idx="57047">
                  <c:v>1.1027405940178612</c:v>
                </c:pt>
                <c:pt idx="57048">
                  <c:v>1.1029086028069202</c:v>
                </c:pt>
                <c:pt idx="57049">
                  <c:v>1.1028776781209084</c:v>
                </c:pt>
                <c:pt idx="57050">
                  <c:v>1.1032113842748048</c:v>
                </c:pt>
                <c:pt idx="57051">
                  <c:v>1.1033685196002851</c:v>
                </c:pt>
                <c:pt idx="57052">
                  <c:v>1.1036224060580377</c:v>
                </c:pt>
                <c:pt idx="57053">
                  <c:v>1.1024558156512134</c:v>
                </c:pt>
                <c:pt idx="57054">
                  <c:v>1.1035168151694728</c:v>
                </c:pt>
                <c:pt idx="57055">
                  <c:v>1.1038428161291769</c:v>
                </c:pt>
                <c:pt idx="57056">
                  <c:v>1.1039532913959946</c:v>
                </c:pt>
                <c:pt idx="57057">
                  <c:v>1.103411279867504</c:v>
                </c:pt>
                <c:pt idx="57058">
                  <c:v>1.1046160128642428</c:v>
                </c:pt>
                <c:pt idx="57059">
                  <c:v>1.1035726094692258</c:v>
                </c:pt>
                <c:pt idx="57060">
                  <c:v>1.1036479786299878</c:v>
                </c:pt>
                <c:pt idx="57061">
                  <c:v>1.102268822790714</c:v>
                </c:pt>
                <c:pt idx="57062">
                  <c:v>1.104090435998764</c:v>
                </c:pt>
                <c:pt idx="57063">
                  <c:v>1.1040644933427832</c:v>
                </c:pt>
                <c:pt idx="57064">
                  <c:v>1.1033026117572247</c:v>
                </c:pt>
                <c:pt idx="57065">
                  <c:v>1.1032065648941851</c:v>
                </c:pt>
                <c:pt idx="57066">
                  <c:v>1.104529635030163</c:v>
                </c:pt>
                <c:pt idx="57067">
                  <c:v>1.1033158578009417</c:v>
                </c:pt>
                <c:pt idx="57068">
                  <c:v>1.1024299278565735</c:v>
                </c:pt>
                <c:pt idx="57069">
                  <c:v>1.1036288565734573</c:v>
                </c:pt>
                <c:pt idx="57070">
                  <c:v>1.1049835759546012</c:v>
                </c:pt>
                <c:pt idx="57071">
                  <c:v>1.1030653673831181</c:v>
                </c:pt>
                <c:pt idx="57072">
                  <c:v>1.1028903587336913</c:v>
                </c:pt>
                <c:pt idx="57073">
                  <c:v>1.1039081417361767</c:v>
                </c:pt>
                <c:pt idx="57074">
                  <c:v>1.103005413856732</c:v>
                </c:pt>
                <c:pt idx="57075">
                  <c:v>1.1038036153860227</c:v>
                </c:pt>
                <c:pt idx="57076">
                  <c:v>1.1050426127337472</c:v>
                </c:pt>
                <c:pt idx="57077">
                  <c:v>1.1026262612586692</c:v>
                </c:pt>
                <c:pt idx="57078">
                  <c:v>1.1042176091886626</c:v>
                </c:pt>
                <c:pt idx="57079">
                  <c:v>1.1026214775877838</c:v>
                </c:pt>
                <c:pt idx="57080">
                  <c:v>1.1042711624309187</c:v>
                </c:pt>
                <c:pt idx="57081">
                  <c:v>1.1039318026251739</c:v>
                </c:pt>
                <c:pt idx="57082">
                  <c:v>1.1037204089174379</c:v>
                </c:pt>
                <c:pt idx="57083">
                  <c:v>1.1047348894034557</c:v>
                </c:pt>
                <c:pt idx="57084">
                  <c:v>1.1028870543501974</c:v>
                </c:pt>
                <c:pt idx="57085">
                  <c:v>1.1029894321382148</c:v>
                </c:pt>
                <c:pt idx="57086">
                  <c:v>1.1038645792925441</c:v>
                </c:pt>
                <c:pt idx="57087">
                  <c:v>1.1026861929782417</c:v>
                </c:pt>
                <c:pt idx="57088">
                  <c:v>1.1042607363204362</c:v>
                </c:pt>
                <c:pt idx="57089">
                  <c:v>1.1042426413707269</c:v>
                </c:pt>
                <c:pt idx="57090">
                  <c:v>1.102873298669081</c:v>
                </c:pt>
                <c:pt idx="57091">
                  <c:v>1.1030845706758958</c:v>
                </c:pt>
                <c:pt idx="57092">
                  <c:v>1.1038314755830101</c:v>
                </c:pt>
                <c:pt idx="57093">
                  <c:v>1.1034099674043749</c:v>
                </c:pt>
                <c:pt idx="57094">
                  <c:v>1.10326987939</c:v>
                </c:pt>
                <c:pt idx="57095">
                  <c:v>1.1036725861508452</c:v>
                </c:pt>
                <c:pt idx="57096">
                  <c:v>1.1025887901682703</c:v>
                </c:pt>
                <c:pt idx="57097">
                  <c:v>1.1031544388251333</c:v>
                </c:pt>
                <c:pt idx="57098">
                  <c:v>1.1028856471856847</c:v>
                </c:pt>
                <c:pt idx="57099">
                  <c:v>1.1041808556719499</c:v>
                </c:pt>
                <c:pt idx="57100">
                  <c:v>1.1041231373045775</c:v>
                </c:pt>
                <c:pt idx="57101">
                  <c:v>1.1032965809015887</c:v>
                </c:pt>
                <c:pt idx="57102">
                  <c:v>1.1033624553446786</c:v>
                </c:pt>
                <c:pt idx="57103">
                  <c:v>1.1033704213132447</c:v>
                </c:pt>
                <c:pt idx="57104">
                  <c:v>1.1028044325775193</c:v>
                </c:pt>
                <c:pt idx="57105">
                  <c:v>1.1034483808966824</c:v>
                </c:pt>
                <c:pt idx="57106">
                  <c:v>1.1030493279005449</c:v>
                </c:pt>
                <c:pt idx="57107">
                  <c:v>1.1022730867376067</c:v>
                </c:pt>
                <c:pt idx="57108">
                  <c:v>1.1027994117967432</c:v>
                </c:pt>
                <c:pt idx="57109">
                  <c:v>1.1033068049137102</c:v>
                </c:pt>
                <c:pt idx="57110">
                  <c:v>1.1029703550061127</c:v>
                </c:pt>
                <c:pt idx="57111">
                  <c:v>1.1031659934693969</c:v>
                </c:pt>
                <c:pt idx="57112">
                  <c:v>1.1034033298657457</c:v>
                </c:pt>
                <c:pt idx="57113">
                  <c:v>1.1038802009390982</c:v>
                </c:pt>
                <c:pt idx="57114">
                  <c:v>1.1029383103370571</c:v>
                </c:pt>
                <c:pt idx="57115">
                  <c:v>1.1023711736633779</c:v>
                </c:pt>
                <c:pt idx="57116">
                  <c:v>1.103831541768366</c:v>
                </c:pt>
                <c:pt idx="57117">
                  <c:v>1.104182552248044</c:v>
                </c:pt>
                <c:pt idx="57118">
                  <c:v>1.1044592569294704</c:v>
                </c:pt>
                <c:pt idx="57119">
                  <c:v>1.1023166382500316</c:v>
                </c:pt>
                <c:pt idx="57120">
                  <c:v>1.103874357573444</c:v>
                </c:pt>
                <c:pt idx="57121">
                  <c:v>1.1027046728608407</c:v>
                </c:pt>
                <c:pt idx="57122">
                  <c:v>1.1032761707585654</c:v>
                </c:pt>
                <c:pt idx="57123">
                  <c:v>1.1051418997108347</c:v>
                </c:pt>
                <c:pt idx="57124">
                  <c:v>1.1025954196407153</c:v>
                </c:pt>
                <c:pt idx="57125">
                  <c:v>1.1042372221111929</c:v>
                </c:pt>
                <c:pt idx="57126">
                  <c:v>1.1032052082603563</c:v>
                </c:pt>
                <c:pt idx="57127">
                  <c:v>1.1028110261468151</c:v>
                </c:pt>
                <c:pt idx="57128">
                  <c:v>1.1038013749755</c:v>
                </c:pt>
                <c:pt idx="57129">
                  <c:v>1.1029843549794789</c:v>
                </c:pt>
                <c:pt idx="57130">
                  <c:v>1.104097001226219</c:v>
                </c:pt>
                <c:pt idx="57131">
                  <c:v>1.1046154377536097</c:v>
                </c:pt>
                <c:pt idx="57132">
                  <c:v>1.1028870483446269</c:v>
                </c:pt>
                <c:pt idx="57133">
                  <c:v>1.1033533815168937</c:v>
                </c:pt>
                <c:pt idx="57134">
                  <c:v>1.1025882673021237</c:v>
                </c:pt>
                <c:pt idx="57135">
                  <c:v>1.1044925465954287</c:v>
                </c:pt>
                <c:pt idx="57136">
                  <c:v>1.1030764345506117</c:v>
                </c:pt>
                <c:pt idx="57137">
                  <c:v>1.1038837726375155</c:v>
                </c:pt>
                <c:pt idx="57138">
                  <c:v>1.1047011401706319</c:v>
                </c:pt>
                <c:pt idx="57139">
                  <c:v>1.1024055280499434</c:v>
                </c:pt>
                <c:pt idx="57140">
                  <c:v>1.1033228689115206</c:v>
                </c:pt>
                <c:pt idx="57141">
                  <c:v>1.1039629017195294</c:v>
                </c:pt>
                <c:pt idx="57142">
                  <c:v>1.1049561522111166</c:v>
                </c:pt>
                <c:pt idx="57143">
                  <c:v>1.1024566061282</c:v>
                </c:pt>
                <c:pt idx="57144">
                  <c:v>1.1040463641411089</c:v>
                </c:pt>
                <c:pt idx="57145">
                  <c:v>1.1028727766475861</c:v>
                </c:pt>
                <c:pt idx="57146">
                  <c:v>1.1042703527614974</c:v>
                </c:pt>
                <c:pt idx="57147">
                  <c:v>1.104106179516575</c:v>
                </c:pt>
                <c:pt idx="57148">
                  <c:v>1.1025502453028282</c:v>
                </c:pt>
                <c:pt idx="57149">
                  <c:v>1.1032564826575775</c:v>
                </c:pt>
                <c:pt idx="57150">
                  <c:v>1.1027577358250333</c:v>
                </c:pt>
                <c:pt idx="57151">
                  <c:v>1.1046606042436056</c:v>
                </c:pt>
                <c:pt idx="57152">
                  <c:v>1.10437670867281</c:v>
                </c:pt>
                <c:pt idx="57153">
                  <c:v>1.1039638082947336</c:v>
                </c:pt>
                <c:pt idx="57154">
                  <c:v>1.1035879733501217</c:v>
                </c:pt>
                <c:pt idx="57155">
                  <c:v>1.103841820956563</c:v>
                </c:pt>
                <c:pt idx="57156">
                  <c:v>1.1037968175869071</c:v>
                </c:pt>
                <c:pt idx="57157">
                  <c:v>1.102976550417559</c:v>
                </c:pt>
                <c:pt idx="57158">
                  <c:v>1.1031000075471264</c:v>
                </c:pt>
                <c:pt idx="57159">
                  <c:v>1.1026932548918089</c:v>
                </c:pt>
                <c:pt idx="57160">
                  <c:v>1.103024567788899</c:v>
                </c:pt>
                <c:pt idx="57161">
                  <c:v>1.1026697764766251</c:v>
                </c:pt>
                <c:pt idx="57162">
                  <c:v>1.1035707651005666</c:v>
                </c:pt>
                <c:pt idx="57163">
                  <c:v>1.1031060914936357</c:v>
                </c:pt>
                <c:pt idx="57164">
                  <c:v>1.1041732209068775</c:v>
                </c:pt>
                <c:pt idx="57165">
                  <c:v>1.102661039138821</c:v>
                </c:pt>
                <c:pt idx="57166">
                  <c:v>1.1027955207498856</c:v>
                </c:pt>
                <c:pt idx="57167">
                  <c:v>1.1027078501413601</c:v>
                </c:pt>
                <c:pt idx="57168">
                  <c:v>1.1028779399125359</c:v>
                </c:pt>
                <c:pt idx="57169">
                  <c:v>1.1033652954886786</c:v>
                </c:pt>
                <c:pt idx="57170">
                  <c:v>1.1032733047745293</c:v>
                </c:pt>
                <c:pt idx="57171">
                  <c:v>1.1025115942698152</c:v>
                </c:pt>
                <c:pt idx="57172">
                  <c:v>1.1031810873045997</c:v>
                </c:pt>
                <c:pt idx="57173">
                  <c:v>1.1030118712571682</c:v>
                </c:pt>
                <c:pt idx="57174">
                  <c:v>1.1035287001430405</c:v>
                </c:pt>
                <c:pt idx="57175">
                  <c:v>1.1046907609712566</c:v>
                </c:pt>
                <c:pt idx="57176">
                  <c:v>1.1037251900332476</c:v>
                </c:pt>
                <c:pt idx="57177">
                  <c:v>1.1032241119362356</c:v>
                </c:pt>
                <c:pt idx="57178">
                  <c:v>1.103485819424695</c:v>
                </c:pt>
                <c:pt idx="57179">
                  <c:v>1.1035640463513936</c:v>
                </c:pt>
                <c:pt idx="57180">
                  <c:v>1.1037152690076988</c:v>
                </c:pt>
                <c:pt idx="57181">
                  <c:v>1.1034273519960958</c:v>
                </c:pt>
                <c:pt idx="57182">
                  <c:v>1.102972495244309</c:v>
                </c:pt>
                <c:pt idx="57183">
                  <c:v>1.1027649901352474</c:v>
                </c:pt>
                <c:pt idx="57184">
                  <c:v>1.1034440327123611</c:v>
                </c:pt>
                <c:pt idx="57185">
                  <c:v>1.1039384825885812</c:v>
                </c:pt>
                <c:pt idx="57186">
                  <c:v>1.1038469998612535</c:v>
                </c:pt>
                <c:pt idx="57187">
                  <c:v>1.1040510497812892</c:v>
                </c:pt>
                <c:pt idx="57188">
                  <c:v>1.1027213519008907</c:v>
                </c:pt>
                <c:pt idx="57189">
                  <c:v>1.1038262819312525</c:v>
                </c:pt>
                <c:pt idx="57190">
                  <c:v>1.1019513621561101</c:v>
                </c:pt>
                <c:pt idx="57191">
                  <c:v>1.1038297778669572</c:v>
                </c:pt>
                <c:pt idx="57192">
                  <c:v>1.1028446944775696</c:v>
                </c:pt>
                <c:pt idx="57193">
                  <c:v>1.1028089180508915</c:v>
                </c:pt>
                <c:pt idx="57194">
                  <c:v>1.1029809412953717</c:v>
                </c:pt>
                <c:pt idx="57195">
                  <c:v>1.1038166291763358</c:v>
                </c:pt>
                <c:pt idx="57196">
                  <c:v>1.1034778734090158</c:v>
                </c:pt>
                <c:pt idx="57197">
                  <c:v>1.1031680344000103</c:v>
                </c:pt>
                <c:pt idx="57198">
                  <c:v>1.1044843776282698</c:v>
                </c:pt>
                <c:pt idx="57199">
                  <c:v>1.1040582074486871</c:v>
                </c:pt>
                <c:pt idx="57200">
                  <c:v>1.1040342360198034</c:v>
                </c:pt>
                <c:pt idx="57201">
                  <c:v>1.1031277803606283</c:v>
                </c:pt>
                <c:pt idx="57202">
                  <c:v>1.1047805248762856</c:v>
                </c:pt>
                <c:pt idx="57203">
                  <c:v>1.1030136081067039</c:v>
                </c:pt>
                <c:pt idx="57204">
                  <c:v>1.1037319429283039</c:v>
                </c:pt>
                <c:pt idx="57205">
                  <c:v>1.102921217856595</c:v>
                </c:pt>
                <c:pt idx="57206">
                  <c:v>1.1049697196051365</c:v>
                </c:pt>
                <c:pt idx="57207">
                  <c:v>1.102514710690321</c:v>
                </c:pt>
                <c:pt idx="57208">
                  <c:v>1.1039753529572371</c:v>
                </c:pt>
                <c:pt idx="57209">
                  <c:v>1.1034830474714143</c:v>
                </c:pt>
                <c:pt idx="57210">
                  <c:v>1.1041269531594</c:v>
                </c:pt>
                <c:pt idx="57211">
                  <c:v>1.1033660461820889</c:v>
                </c:pt>
                <c:pt idx="57212">
                  <c:v>1.1045447172174823</c:v>
                </c:pt>
                <c:pt idx="57213">
                  <c:v>1.1039290032699516</c:v>
                </c:pt>
                <c:pt idx="57214">
                  <c:v>1.1037611159505321</c:v>
                </c:pt>
                <c:pt idx="57215">
                  <c:v>1.1029361018019133</c:v>
                </c:pt>
                <c:pt idx="57216">
                  <c:v>1.1031870231688268</c:v>
                </c:pt>
                <c:pt idx="57217">
                  <c:v>1.1034516509607695</c:v>
                </c:pt>
                <c:pt idx="57218">
                  <c:v>1.1047754878712324</c:v>
                </c:pt>
                <c:pt idx="57219">
                  <c:v>1.1033104144934378</c:v>
                </c:pt>
                <c:pt idx="57220">
                  <c:v>1.1020141419701783</c:v>
                </c:pt>
                <c:pt idx="57221">
                  <c:v>1.1024079578218655</c:v>
                </c:pt>
                <c:pt idx="57222">
                  <c:v>1.1028747886557959</c:v>
                </c:pt>
                <c:pt idx="57223">
                  <c:v>1.1051070219900214</c:v>
                </c:pt>
                <c:pt idx="57224">
                  <c:v>1.1032857928389266</c:v>
                </c:pt>
                <c:pt idx="57225">
                  <c:v>1.1040216803305607</c:v>
                </c:pt>
                <c:pt idx="57226">
                  <c:v>1.1026973954903323</c:v>
                </c:pt>
                <c:pt idx="57227">
                  <c:v>1.1038755627860264</c:v>
                </c:pt>
                <c:pt idx="57228">
                  <c:v>1.1022206049603871</c:v>
                </c:pt>
                <c:pt idx="57229">
                  <c:v>1.1039498039258195</c:v>
                </c:pt>
                <c:pt idx="57230">
                  <c:v>1.1042010110721958</c:v>
                </c:pt>
                <c:pt idx="57231">
                  <c:v>1.1034475049110455</c:v>
                </c:pt>
                <c:pt idx="57232">
                  <c:v>1.1024123420214456</c:v>
                </c:pt>
                <c:pt idx="57233">
                  <c:v>1.1041017747668294</c:v>
                </c:pt>
                <c:pt idx="57234">
                  <c:v>1.1031032900640312</c:v>
                </c:pt>
                <c:pt idx="57235">
                  <c:v>1.103053099291716</c:v>
                </c:pt>
                <c:pt idx="57236">
                  <c:v>1.1044750333212565</c:v>
                </c:pt>
                <c:pt idx="57237">
                  <c:v>1.1042059789568952</c:v>
                </c:pt>
                <c:pt idx="57238">
                  <c:v>1.1024561289468542</c:v>
                </c:pt>
                <c:pt idx="57239">
                  <c:v>1.1026775467039431</c:v>
                </c:pt>
                <c:pt idx="57240">
                  <c:v>1.1022047978364125</c:v>
                </c:pt>
                <c:pt idx="57241">
                  <c:v>1.1039939070541289</c:v>
                </c:pt>
                <c:pt idx="57242">
                  <c:v>1.1041484418466989</c:v>
                </c:pt>
                <c:pt idx="57243">
                  <c:v>1.1031775788853535</c:v>
                </c:pt>
                <c:pt idx="57244">
                  <c:v>1.1032663082283809</c:v>
                </c:pt>
                <c:pt idx="57245">
                  <c:v>1.1030598146308555</c:v>
                </c:pt>
                <c:pt idx="57246">
                  <c:v>1.1041021686237962</c:v>
                </c:pt>
                <c:pt idx="57247">
                  <c:v>1.1035493309762565</c:v>
                </c:pt>
                <c:pt idx="57248">
                  <c:v>1.102837355725883</c:v>
                </c:pt>
                <c:pt idx="57249">
                  <c:v>1.1030988683007623</c:v>
                </c:pt>
                <c:pt idx="57250">
                  <c:v>1.1028890456876672</c:v>
                </c:pt>
                <c:pt idx="57251">
                  <c:v>1.1033819485724667</c:v>
                </c:pt>
                <c:pt idx="57252">
                  <c:v>1.1031505520559572</c:v>
                </c:pt>
                <c:pt idx="57253">
                  <c:v>1.1029128646159576</c:v>
                </c:pt>
                <c:pt idx="57254">
                  <c:v>1.1034310140968242</c:v>
                </c:pt>
                <c:pt idx="57255">
                  <c:v>1.1036828036777748</c:v>
                </c:pt>
                <c:pt idx="57256">
                  <c:v>1.1038961632875393</c:v>
                </c:pt>
                <c:pt idx="57257">
                  <c:v>1.1032424402733987</c:v>
                </c:pt>
                <c:pt idx="57258">
                  <c:v>1.1043921816504139</c:v>
                </c:pt>
                <c:pt idx="57259">
                  <c:v>1.1022766584694264</c:v>
                </c:pt>
                <c:pt idx="57260">
                  <c:v>1.1053071449216583</c:v>
                </c:pt>
                <c:pt idx="57261">
                  <c:v>1.1047754526188909</c:v>
                </c:pt>
                <c:pt idx="57262">
                  <c:v>1.1046355118783533</c:v>
                </c:pt>
                <c:pt idx="57263">
                  <c:v>1.1043119233883079</c:v>
                </c:pt>
                <c:pt idx="57264">
                  <c:v>1.1032225862845486</c:v>
                </c:pt>
                <c:pt idx="57265">
                  <c:v>1.1030012590006348</c:v>
                </c:pt>
                <c:pt idx="57266">
                  <c:v>1.1045472032424291</c:v>
                </c:pt>
                <c:pt idx="57267">
                  <c:v>1.1044328638494469</c:v>
                </c:pt>
                <c:pt idx="57268">
                  <c:v>1.1041843004927618</c:v>
                </c:pt>
                <c:pt idx="57269">
                  <c:v>1.103330260028667</c:v>
                </c:pt>
                <c:pt idx="57270">
                  <c:v>1.1033586465898186</c:v>
                </c:pt>
                <c:pt idx="57271">
                  <c:v>1.1034300391204677</c:v>
                </c:pt>
                <c:pt idx="57272">
                  <c:v>1.1037976102561098</c:v>
                </c:pt>
                <c:pt idx="57273">
                  <c:v>1.1037479744694672</c:v>
                </c:pt>
                <c:pt idx="57274">
                  <c:v>1.1035165517097787</c:v>
                </c:pt>
                <c:pt idx="57275">
                  <c:v>1.1038016859563939</c:v>
                </c:pt>
                <c:pt idx="57276">
                  <c:v>1.1033238351133394</c:v>
                </c:pt>
                <c:pt idx="57277">
                  <c:v>1.1037193999133448</c:v>
                </c:pt>
                <c:pt idx="57278">
                  <c:v>1.1034535072492431</c:v>
                </c:pt>
                <c:pt idx="57279">
                  <c:v>1.1036105224404058</c:v>
                </c:pt>
                <c:pt idx="57280">
                  <c:v>1.1039965836360637</c:v>
                </c:pt>
                <c:pt idx="57281">
                  <c:v>1.1037735449667356</c:v>
                </c:pt>
                <c:pt idx="57282">
                  <c:v>1.1038445614482899</c:v>
                </c:pt>
                <c:pt idx="57283">
                  <c:v>1.1043786296579905</c:v>
                </c:pt>
                <c:pt idx="57284">
                  <c:v>1.1029403425465298</c:v>
                </c:pt>
                <c:pt idx="57285">
                  <c:v>1.1039297333523428</c:v>
                </c:pt>
                <c:pt idx="57286">
                  <c:v>1.1044052879102635</c:v>
                </c:pt>
                <c:pt idx="57287">
                  <c:v>1.1034958109995923</c:v>
                </c:pt>
                <c:pt idx="57288">
                  <c:v>1.1032257485611854</c:v>
                </c:pt>
                <c:pt idx="57289">
                  <c:v>1.1032197323945401</c:v>
                </c:pt>
                <c:pt idx="57290">
                  <c:v>1.1041075019104343</c:v>
                </c:pt>
                <c:pt idx="57291">
                  <c:v>1.1043895787554223</c:v>
                </c:pt>
                <c:pt idx="57292">
                  <c:v>1.103848478940644</c:v>
                </c:pt>
                <c:pt idx="57293">
                  <c:v>1.1041676088422394</c:v>
                </c:pt>
                <c:pt idx="57294">
                  <c:v>1.1040092433686113</c:v>
                </c:pt>
                <c:pt idx="57295">
                  <c:v>1.1039816323763394</c:v>
                </c:pt>
                <c:pt idx="57296">
                  <c:v>1.1038317286327952</c:v>
                </c:pt>
                <c:pt idx="57297">
                  <c:v>1.1023270704388652</c:v>
                </c:pt>
                <c:pt idx="57298">
                  <c:v>1.103612752411643</c:v>
                </c:pt>
                <c:pt idx="57299">
                  <c:v>1.1040228898019244</c:v>
                </c:pt>
                <c:pt idx="57300">
                  <c:v>1.1031096972833654</c:v>
                </c:pt>
                <c:pt idx="57301">
                  <c:v>1.1037954550303051</c:v>
                </c:pt>
                <c:pt idx="57302">
                  <c:v>1.1021478249853227</c:v>
                </c:pt>
                <c:pt idx="57303">
                  <c:v>1.10327024619122</c:v>
                </c:pt>
                <c:pt idx="57304">
                  <c:v>1.103076031064181</c:v>
                </c:pt>
                <c:pt idx="57305">
                  <c:v>1.1038705512404161</c:v>
                </c:pt>
                <c:pt idx="57306">
                  <c:v>1.1042124633633483</c:v>
                </c:pt>
                <c:pt idx="57307">
                  <c:v>1.1038367556283832</c:v>
                </c:pt>
                <c:pt idx="57308">
                  <c:v>1.1033010944950152</c:v>
                </c:pt>
                <c:pt idx="57309">
                  <c:v>1.1047681628383113</c:v>
                </c:pt>
                <c:pt idx="57310">
                  <c:v>1.1037744822751356</c:v>
                </c:pt>
                <c:pt idx="57311">
                  <c:v>1.1034963481013225</c:v>
                </c:pt>
                <c:pt idx="57312">
                  <c:v>1.1028417086260449</c:v>
                </c:pt>
                <c:pt idx="57313">
                  <c:v>1.1041749192013375</c:v>
                </c:pt>
                <c:pt idx="57314">
                  <c:v>1.103019826232271</c:v>
                </c:pt>
                <c:pt idx="57315">
                  <c:v>1.1038456074931553</c:v>
                </c:pt>
                <c:pt idx="57316">
                  <c:v>1.1043369472019253</c:v>
                </c:pt>
                <c:pt idx="57317">
                  <c:v>1.1031279670583536</c:v>
                </c:pt>
                <c:pt idx="57318">
                  <c:v>1.1031869608889988</c:v>
                </c:pt>
                <c:pt idx="57319">
                  <c:v>1.1030072575546332</c:v>
                </c:pt>
                <c:pt idx="57320">
                  <c:v>1.1041755269013238</c:v>
                </c:pt>
                <c:pt idx="57321">
                  <c:v>1.1030678432413019</c:v>
                </c:pt>
                <c:pt idx="57322">
                  <c:v>1.1041056919928545</c:v>
                </c:pt>
                <c:pt idx="57323">
                  <c:v>1.1036202824938051</c:v>
                </c:pt>
                <c:pt idx="57324">
                  <c:v>1.103399004274773</c:v>
                </c:pt>
                <c:pt idx="57325">
                  <c:v>1.1040632327860056</c:v>
                </c:pt>
                <c:pt idx="57326">
                  <c:v>1.1039292515919308</c:v>
                </c:pt>
                <c:pt idx="57327">
                  <c:v>1.1034124231372198</c:v>
                </c:pt>
                <c:pt idx="57328">
                  <c:v>1.1029361271726676</c:v>
                </c:pt>
                <c:pt idx="57329">
                  <c:v>1.1034003571190769</c:v>
                </c:pt>
                <c:pt idx="57330">
                  <c:v>1.1029492689583589</c:v>
                </c:pt>
                <c:pt idx="57331">
                  <c:v>1.1031193751498269</c:v>
                </c:pt>
                <c:pt idx="57332">
                  <c:v>1.1031324686923252</c:v>
                </c:pt>
                <c:pt idx="57333">
                  <c:v>1.1029217061945047</c:v>
                </c:pt>
                <c:pt idx="57334">
                  <c:v>1.1038951033083744</c:v>
                </c:pt>
                <c:pt idx="57335">
                  <c:v>1.1025173303061673</c:v>
                </c:pt>
                <c:pt idx="57336">
                  <c:v>1.1025046381404318</c:v>
                </c:pt>
                <c:pt idx="57337">
                  <c:v>1.1034644713759463</c:v>
                </c:pt>
                <c:pt idx="57338">
                  <c:v>1.1030458808180712</c:v>
                </c:pt>
                <c:pt idx="57339">
                  <c:v>1.1045292473136126</c:v>
                </c:pt>
                <c:pt idx="57340">
                  <c:v>1.1041389031548277</c:v>
                </c:pt>
                <c:pt idx="57341">
                  <c:v>1.1045036389663021</c:v>
                </c:pt>
                <c:pt idx="57342">
                  <c:v>1.1024881838477012</c:v>
                </c:pt>
                <c:pt idx="57343">
                  <c:v>1.1026937069354046</c:v>
                </c:pt>
                <c:pt idx="57344">
                  <c:v>1.1037133176537521</c:v>
                </c:pt>
                <c:pt idx="57345">
                  <c:v>1.1031504373844117</c:v>
                </c:pt>
                <c:pt idx="57346">
                  <c:v>1.104235003044822</c:v>
                </c:pt>
                <c:pt idx="57347">
                  <c:v>1.1041015019107467</c:v>
                </c:pt>
                <c:pt idx="57348">
                  <c:v>1.1025000630265145</c:v>
                </c:pt>
                <c:pt idx="57349">
                  <c:v>1.1037367445018182</c:v>
                </c:pt>
                <c:pt idx="57350">
                  <c:v>1.1040505321595626</c:v>
                </c:pt>
                <c:pt idx="57351">
                  <c:v>1.1037466568269483</c:v>
                </c:pt>
                <c:pt idx="57352">
                  <c:v>1.1025644886350179</c:v>
                </c:pt>
                <c:pt idx="57353">
                  <c:v>1.1031121449265113</c:v>
                </c:pt>
                <c:pt idx="57354">
                  <c:v>1.1029785985015514</c:v>
                </c:pt>
                <c:pt idx="57355">
                  <c:v>1.1044654724623524</c:v>
                </c:pt>
                <c:pt idx="57356">
                  <c:v>1.1037782064546817</c:v>
                </c:pt>
                <c:pt idx="57357">
                  <c:v>1.1042792402497494</c:v>
                </c:pt>
                <c:pt idx="57358">
                  <c:v>1.1040373073103329</c:v>
                </c:pt>
                <c:pt idx="57359">
                  <c:v>1.103580256879281</c:v>
                </c:pt>
                <c:pt idx="57360">
                  <c:v>1.103690369707433</c:v>
                </c:pt>
                <c:pt idx="57361">
                  <c:v>1.1039320785992346</c:v>
                </c:pt>
                <c:pt idx="57362">
                  <c:v>1.1029267585412785</c:v>
                </c:pt>
                <c:pt idx="57363">
                  <c:v>1.1032286478920872</c:v>
                </c:pt>
                <c:pt idx="57364">
                  <c:v>1.1037688863307402</c:v>
                </c:pt>
                <c:pt idx="57365">
                  <c:v>1.1021605683002265</c:v>
                </c:pt>
                <c:pt idx="57366">
                  <c:v>1.1031842718511373</c:v>
                </c:pt>
                <c:pt idx="57367">
                  <c:v>1.1032971228429622</c:v>
                </c:pt>
                <c:pt idx="57368">
                  <c:v>1.1037326026595682</c:v>
                </c:pt>
                <c:pt idx="57369">
                  <c:v>1.1039443560788424</c:v>
                </c:pt>
                <c:pt idx="57370">
                  <c:v>1.1036096879603308</c:v>
                </c:pt>
                <c:pt idx="57371">
                  <c:v>1.1037250031701829</c:v>
                </c:pt>
                <c:pt idx="57372">
                  <c:v>1.1038499338893057</c:v>
                </c:pt>
                <c:pt idx="57373">
                  <c:v>1.1042864321829404</c:v>
                </c:pt>
                <c:pt idx="57374">
                  <c:v>1.1031405797675633</c:v>
                </c:pt>
                <c:pt idx="57375">
                  <c:v>1.1047357162404183</c:v>
                </c:pt>
                <c:pt idx="57376">
                  <c:v>1.1049108473868805</c:v>
                </c:pt>
                <c:pt idx="57377">
                  <c:v>1.1037958200094888</c:v>
                </c:pt>
                <c:pt idx="57378">
                  <c:v>1.1035249075233529</c:v>
                </c:pt>
                <c:pt idx="57379">
                  <c:v>1.10417869002624</c:v>
                </c:pt>
                <c:pt idx="57380">
                  <c:v>1.1028097853490491</c:v>
                </c:pt>
                <c:pt idx="57381">
                  <c:v>1.103284626967566</c:v>
                </c:pt>
                <c:pt idx="57382">
                  <c:v>1.1036303306302797</c:v>
                </c:pt>
                <c:pt idx="57383">
                  <c:v>1.1037877072856206</c:v>
                </c:pt>
                <c:pt idx="57384">
                  <c:v>1.1022672866027698</c:v>
                </c:pt>
                <c:pt idx="57385">
                  <c:v>1.1042626094935912</c:v>
                </c:pt>
                <c:pt idx="57386">
                  <c:v>1.10369895698827</c:v>
                </c:pt>
                <c:pt idx="57387">
                  <c:v>1.1039265771250337</c:v>
                </c:pt>
                <c:pt idx="57388">
                  <c:v>1.1040914842126164</c:v>
                </c:pt>
                <c:pt idx="57389">
                  <c:v>1.1036520974836155</c:v>
                </c:pt>
                <c:pt idx="57390">
                  <c:v>1.1023304142213772</c:v>
                </c:pt>
                <c:pt idx="57391">
                  <c:v>1.1032105636206129</c:v>
                </c:pt>
                <c:pt idx="57392">
                  <c:v>1.1027609119610289</c:v>
                </c:pt>
                <c:pt idx="57393">
                  <c:v>1.1043780343510252</c:v>
                </c:pt>
                <c:pt idx="57394">
                  <c:v>1.1035722674464781</c:v>
                </c:pt>
                <c:pt idx="57395">
                  <c:v>1.103584218716263</c:v>
                </c:pt>
                <c:pt idx="57396">
                  <c:v>1.1025481808603366</c:v>
                </c:pt>
                <c:pt idx="57397">
                  <c:v>1.1048033543849116</c:v>
                </c:pt>
                <c:pt idx="57398">
                  <c:v>1.1010041195950391</c:v>
                </c:pt>
                <c:pt idx="57399">
                  <c:v>1.1032246531738188</c:v>
                </c:pt>
                <c:pt idx="57400">
                  <c:v>1.1041690447697596</c:v>
                </c:pt>
                <c:pt idx="57401">
                  <c:v>1.1040205127232463</c:v>
                </c:pt>
                <c:pt idx="57402">
                  <c:v>1.1038403479942329</c:v>
                </c:pt>
                <c:pt idx="57403">
                  <c:v>1.1027263048244202</c:v>
                </c:pt>
                <c:pt idx="57404">
                  <c:v>1.1048466007939834</c:v>
                </c:pt>
                <c:pt idx="57405">
                  <c:v>1.1032717843999027</c:v>
                </c:pt>
                <c:pt idx="57406">
                  <c:v>1.1027631207747768</c:v>
                </c:pt>
                <c:pt idx="57407">
                  <c:v>1.1028881737118561</c:v>
                </c:pt>
                <c:pt idx="57408">
                  <c:v>1.1042856237861507</c:v>
                </c:pt>
                <c:pt idx="57409">
                  <c:v>1.1036147127168225</c:v>
                </c:pt>
                <c:pt idx="57410">
                  <c:v>1.1036582332077978</c:v>
                </c:pt>
                <c:pt idx="57411">
                  <c:v>1.103617633614925</c:v>
                </c:pt>
                <c:pt idx="57412">
                  <c:v>1.1034440538538579</c:v>
                </c:pt>
                <c:pt idx="57413">
                  <c:v>1.1025256120297569</c:v>
                </c:pt>
                <c:pt idx="57414">
                  <c:v>1.1034775598066757</c:v>
                </c:pt>
                <c:pt idx="57415">
                  <c:v>1.1040813591802419</c:v>
                </c:pt>
                <c:pt idx="57416">
                  <c:v>1.1044292842214372</c:v>
                </c:pt>
                <c:pt idx="57417">
                  <c:v>1.1047666272584973</c:v>
                </c:pt>
                <c:pt idx="57418">
                  <c:v>1.10224190065599</c:v>
                </c:pt>
                <c:pt idx="57419">
                  <c:v>1.1037403902064684</c:v>
                </c:pt>
                <c:pt idx="57420">
                  <c:v>1.1033887748314666</c:v>
                </c:pt>
                <c:pt idx="57421">
                  <c:v>1.1032717843999025</c:v>
                </c:pt>
                <c:pt idx="57422">
                  <c:v>1.1037497549694231</c:v>
                </c:pt>
                <c:pt idx="57423">
                  <c:v>1.1038628054475821</c:v>
                </c:pt>
                <c:pt idx="57424">
                  <c:v>1.1039149761766551</c:v>
                </c:pt>
                <c:pt idx="57425">
                  <c:v>1.1038040678468986</c:v>
                </c:pt>
                <c:pt idx="57426">
                  <c:v>1.1031040597097599</c:v>
                </c:pt>
                <c:pt idx="57427">
                  <c:v>1.1037158105324476</c:v>
                </c:pt>
                <c:pt idx="57428">
                  <c:v>1.1050058150024522</c:v>
                </c:pt>
                <c:pt idx="57429">
                  <c:v>1.1036689471074417</c:v>
                </c:pt>
                <c:pt idx="57430">
                  <c:v>1.103454235555779</c:v>
                </c:pt>
                <c:pt idx="57431">
                  <c:v>1.1039368041911137</c:v>
                </c:pt>
                <c:pt idx="57432">
                  <c:v>1.103422838370641</c:v>
                </c:pt>
                <c:pt idx="57433">
                  <c:v>1.1029094377183155</c:v>
                </c:pt>
                <c:pt idx="57434">
                  <c:v>1.1042390030977429</c:v>
                </c:pt>
                <c:pt idx="57435">
                  <c:v>1.1025637207337795</c:v>
                </c:pt>
                <c:pt idx="57436">
                  <c:v>1.1040323435457002</c:v>
                </c:pt>
                <c:pt idx="57437">
                  <c:v>1.1036074158559979</c:v>
                </c:pt>
                <c:pt idx="57438">
                  <c:v>1.1032563884197126</c:v>
                </c:pt>
                <c:pt idx="57439">
                  <c:v>1.1039534268809044</c:v>
                </c:pt>
                <c:pt idx="57440">
                  <c:v>1.1041350848956972</c:v>
                </c:pt>
                <c:pt idx="57441">
                  <c:v>1.1040999547095469</c:v>
                </c:pt>
                <c:pt idx="57442">
                  <c:v>1.1033601801260371</c:v>
                </c:pt>
                <c:pt idx="57443">
                  <c:v>1.1032057269353308</c:v>
                </c:pt>
                <c:pt idx="57444">
                  <c:v>1.1033149305928156</c:v>
                </c:pt>
                <c:pt idx="57445">
                  <c:v>1.1033686967915375</c:v>
                </c:pt>
                <c:pt idx="57446">
                  <c:v>1.1041627328155412</c:v>
                </c:pt>
                <c:pt idx="57447">
                  <c:v>1.1026875922755583</c:v>
                </c:pt>
                <c:pt idx="57448">
                  <c:v>1.104433342867841</c:v>
                </c:pt>
                <c:pt idx="57449">
                  <c:v>1.104521078119534</c:v>
                </c:pt>
                <c:pt idx="57450">
                  <c:v>1.1038654616773427</c:v>
                </c:pt>
                <c:pt idx="57451">
                  <c:v>1.1034587673848339</c:v>
                </c:pt>
                <c:pt idx="57452">
                  <c:v>1.1044817602190959</c:v>
                </c:pt>
                <c:pt idx="57453">
                  <c:v>1.1037334291187091</c:v>
                </c:pt>
                <c:pt idx="57454">
                  <c:v>1.1027647163537</c:v>
                </c:pt>
                <c:pt idx="57455">
                  <c:v>1.1055659059349614</c:v>
                </c:pt>
                <c:pt idx="57456">
                  <c:v>1.1046973151031214</c:v>
                </c:pt>
                <c:pt idx="57457">
                  <c:v>1.1041204924229082</c:v>
                </c:pt>
                <c:pt idx="57458">
                  <c:v>1.1040186243592627</c:v>
                </c:pt>
                <c:pt idx="57459">
                  <c:v>1.1032657189651744</c:v>
                </c:pt>
                <c:pt idx="57460">
                  <c:v>1.104610451572474</c:v>
                </c:pt>
                <c:pt idx="57461">
                  <c:v>1.1030018821113434</c:v>
                </c:pt>
                <c:pt idx="57462">
                  <c:v>1.1037431744458501</c:v>
                </c:pt>
                <c:pt idx="57463">
                  <c:v>1.10237670110982</c:v>
                </c:pt>
                <c:pt idx="57464">
                  <c:v>1.1029352921703248</c:v>
                </c:pt>
                <c:pt idx="57465">
                  <c:v>1.1037994268875224</c:v>
                </c:pt>
                <c:pt idx="57466">
                  <c:v>1.1040329244021558</c:v>
                </c:pt>
                <c:pt idx="57467">
                  <c:v>1.1042804764670424</c:v>
                </c:pt>
                <c:pt idx="57468">
                  <c:v>1.1038181801257636</c:v>
                </c:pt>
                <c:pt idx="57469">
                  <c:v>1.1038851909054554</c:v>
                </c:pt>
                <c:pt idx="57470">
                  <c:v>1.1026070216106967</c:v>
                </c:pt>
                <c:pt idx="57471">
                  <c:v>1.103446133531961</c:v>
                </c:pt>
                <c:pt idx="57472">
                  <c:v>1.1035694476082729</c:v>
                </c:pt>
                <c:pt idx="57473">
                  <c:v>1.1037496065890222</c:v>
                </c:pt>
                <c:pt idx="57474">
                  <c:v>1.1037070360761423</c:v>
                </c:pt>
                <c:pt idx="57475">
                  <c:v>1.1027114991886957</c:v>
                </c:pt>
                <c:pt idx="57476">
                  <c:v>1.1035307309248479</c:v>
                </c:pt>
                <c:pt idx="57477">
                  <c:v>1.1038866586342513</c:v>
                </c:pt>
                <c:pt idx="57478">
                  <c:v>1.1038306822164525</c:v>
                </c:pt>
                <c:pt idx="57479">
                  <c:v>1.1027657223658862</c:v>
                </c:pt>
                <c:pt idx="57480">
                  <c:v>1.1039094376730465</c:v>
                </c:pt>
                <c:pt idx="57481">
                  <c:v>1.1030897353683906</c:v>
                </c:pt>
                <c:pt idx="57482">
                  <c:v>1.1039439395709618</c:v>
                </c:pt>
                <c:pt idx="57483">
                  <c:v>1.1039537187081667</c:v>
                </c:pt>
                <c:pt idx="57484">
                  <c:v>1.1040368025536964</c:v>
                </c:pt>
                <c:pt idx="57485">
                  <c:v>1.1049387611243282</c:v>
                </c:pt>
                <c:pt idx="57486">
                  <c:v>1.1038918691294488</c:v>
                </c:pt>
                <c:pt idx="57487">
                  <c:v>1.1047222227399236</c:v>
                </c:pt>
                <c:pt idx="57488">
                  <c:v>1.1032065648941849</c:v>
                </c:pt>
                <c:pt idx="57489">
                  <c:v>1.1032889744496825</c:v>
                </c:pt>
                <c:pt idx="57490">
                  <c:v>1.1035122075947263</c:v>
                </c:pt>
                <c:pt idx="57491">
                  <c:v>1.1033547013823883</c:v>
                </c:pt>
                <c:pt idx="57492">
                  <c:v>1.1030333574719353</c:v>
                </c:pt>
                <c:pt idx="57493">
                  <c:v>1.1041296466207158</c:v>
                </c:pt>
                <c:pt idx="57494">
                  <c:v>1.1036719424460431</c:v>
                </c:pt>
                <c:pt idx="57495">
                  <c:v>1.1038932066184495</c:v>
                </c:pt>
                <c:pt idx="57496">
                  <c:v>1.1034337950894328</c:v>
                </c:pt>
                <c:pt idx="57497">
                  <c:v>1.1043513788958572</c:v>
                </c:pt>
                <c:pt idx="57498">
                  <c:v>1.103971721418028</c:v>
                </c:pt>
                <c:pt idx="57499">
                  <c:v>1.1025010253571152</c:v>
                </c:pt>
                <c:pt idx="57500">
                  <c:v>1.1027523929987113</c:v>
                </c:pt>
                <c:pt idx="57501">
                  <c:v>1.1029725524221334</c:v>
                </c:pt>
                <c:pt idx="57502">
                  <c:v>1.1042479893367798</c:v>
                </c:pt>
                <c:pt idx="57503">
                  <c:v>1.1036931895182494</c:v>
                </c:pt>
                <c:pt idx="57504">
                  <c:v>1.1040350520183733</c:v>
                </c:pt>
                <c:pt idx="57505">
                  <c:v>1.1031305180856485</c:v>
                </c:pt>
                <c:pt idx="57506">
                  <c:v>1.1024271355805839</c:v>
                </c:pt>
                <c:pt idx="57507">
                  <c:v>1.1039557766197508</c:v>
                </c:pt>
                <c:pt idx="57508">
                  <c:v>1.1026910122114721</c:v>
                </c:pt>
                <c:pt idx="57509">
                  <c:v>1.1036696204254144</c:v>
                </c:pt>
                <c:pt idx="57510">
                  <c:v>1.1034749314576031</c:v>
                </c:pt>
                <c:pt idx="57511">
                  <c:v>1.1039750464493248</c:v>
                </c:pt>
                <c:pt idx="57512">
                  <c:v>1.1042065223282029</c:v>
                </c:pt>
                <c:pt idx="57513">
                  <c:v>1.1027146860922021</c:v>
                </c:pt>
                <c:pt idx="57514">
                  <c:v>1.1041831463388112</c:v>
                </c:pt>
                <c:pt idx="57515">
                  <c:v>1.1048377737156094</c:v>
                </c:pt>
                <c:pt idx="57516">
                  <c:v>1.1037926849156805</c:v>
                </c:pt>
                <c:pt idx="57517">
                  <c:v>1.1028785552087781</c:v>
                </c:pt>
                <c:pt idx="57518">
                  <c:v>1.1028821383003795</c:v>
                </c:pt>
                <c:pt idx="57519">
                  <c:v>1.1030420244232799</c:v>
                </c:pt>
                <c:pt idx="57520">
                  <c:v>1.1036115030173486</c:v>
                </c:pt>
                <c:pt idx="57521">
                  <c:v>1.1038094717249674</c:v>
                </c:pt>
                <c:pt idx="57522">
                  <c:v>1.1026328561213596</c:v>
                </c:pt>
                <c:pt idx="57523">
                  <c:v>1.1032446799324509</c:v>
                </c:pt>
                <c:pt idx="57524">
                  <c:v>1.104861644051722</c:v>
                </c:pt>
                <c:pt idx="57525">
                  <c:v>1.1036387441071915</c:v>
                </c:pt>
                <c:pt idx="57526">
                  <c:v>1.1043684065184725</c:v>
                </c:pt>
                <c:pt idx="57527">
                  <c:v>1.1032187282669674</c:v>
                </c:pt>
                <c:pt idx="57528">
                  <c:v>1.1031932511417766</c:v>
                </c:pt>
                <c:pt idx="57529">
                  <c:v>1.102923012610368</c:v>
                </c:pt>
                <c:pt idx="57530">
                  <c:v>1.1044667326602127</c:v>
                </c:pt>
                <c:pt idx="57531">
                  <c:v>1.1022344185785193</c:v>
                </c:pt>
                <c:pt idx="57532">
                  <c:v>1.1031292112235367</c:v>
                </c:pt>
                <c:pt idx="57533">
                  <c:v>1.103701424382928</c:v>
                </c:pt>
                <c:pt idx="57534">
                  <c:v>1.1032655496823831</c:v>
                </c:pt>
                <c:pt idx="57535">
                  <c:v>1.1029705242436099</c:v>
                </c:pt>
                <c:pt idx="57536">
                  <c:v>1.1032887876128643</c:v>
                </c:pt>
                <c:pt idx="57537">
                  <c:v>1.1043445004343637</c:v>
                </c:pt>
                <c:pt idx="57538">
                  <c:v>1.1032096392985014</c:v>
                </c:pt>
                <c:pt idx="57539">
                  <c:v>1.1042914296790707</c:v>
                </c:pt>
                <c:pt idx="57540">
                  <c:v>1.1037610089409149</c:v>
                </c:pt>
                <c:pt idx="57541">
                  <c:v>1.1029412187783514</c:v>
                </c:pt>
                <c:pt idx="57542">
                  <c:v>1.1033497760232585</c:v>
                </c:pt>
                <c:pt idx="57543">
                  <c:v>1.1037233803726583</c:v>
                </c:pt>
                <c:pt idx="57544">
                  <c:v>1.1036471800622787</c:v>
                </c:pt>
                <c:pt idx="57545">
                  <c:v>1.103852168440197</c:v>
                </c:pt>
                <c:pt idx="57546">
                  <c:v>1.1035183080312023</c:v>
                </c:pt>
                <c:pt idx="57547">
                  <c:v>1.1040346009831379</c:v>
                </c:pt>
                <c:pt idx="57548">
                  <c:v>1.1027615422228516</c:v>
                </c:pt>
                <c:pt idx="57549">
                  <c:v>1.1032518870101802</c:v>
                </c:pt>
                <c:pt idx="57550">
                  <c:v>1.1039065243993929</c:v>
                </c:pt>
                <c:pt idx="57551">
                  <c:v>1.1042233013901215</c:v>
                </c:pt>
                <c:pt idx="57552">
                  <c:v>1.1027400227725976</c:v>
                </c:pt>
                <c:pt idx="57553">
                  <c:v>1.1033730366676084</c:v>
                </c:pt>
                <c:pt idx="57554">
                  <c:v>1.1030988162643818</c:v>
                </c:pt>
                <c:pt idx="57555">
                  <c:v>1.1034823307358883</c:v>
                </c:pt>
                <c:pt idx="57556">
                  <c:v>1.1028730379589526</c:v>
                </c:pt>
                <c:pt idx="57557">
                  <c:v>1.1032212585291632</c:v>
                </c:pt>
                <c:pt idx="57558">
                  <c:v>1.1022142812059461</c:v>
                </c:pt>
                <c:pt idx="57559">
                  <c:v>1.1033721170750137</c:v>
                </c:pt>
                <c:pt idx="57560">
                  <c:v>1.1035935374492463</c:v>
                </c:pt>
                <c:pt idx="57561">
                  <c:v>1.1048874147202541</c:v>
                </c:pt>
                <c:pt idx="57562">
                  <c:v>1.1047680128513688</c:v>
                </c:pt>
                <c:pt idx="57563">
                  <c:v>1.1031377982636508</c:v>
                </c:pt>
                <c:pt idx="57564">
                  <c:v>1.1041962025616556</c:v>
                </c:pt>
                <c:pt idx="57565">
                  <c:v>1.1030544791737902</c:v>
                </c:pt>
                <c:pt idx="57566">
                  <c:v>1.1041132182756797</c:v>
                </c:pt>
                <c:pt idx="57567">
                  <c:v>1.103638574755367</c:v>
                </c:pt>
                <c:pt idx="57568">
                  <c:v>1.1037291230964092</c:v>
                </c:pt>
                <c:pt idx="57569">
                  <c:v>1.104399094814841</c:v>
                </c:pt>
                <c:pt idx="57570">
                  <c:v>1.102852027954208</c:v>
                </c:pt>
                <c:pt idx="57571">
                  <c:v>1.1034649243620094</c:v>
                </c:pt>
                <c:pt idx="57572">
                  <c:v>1.103775987386058</c:v>
                </c:pt>
                <c:pt idx="57573">
                  <c:v>1.1034887145255634</c:v>
                </c:pt>
                <c:pt idx="57574">
                  <c:v>1.1037580219033651</c:v>
                </c:pt>
                <c:pt idx="57575">
                  <c:v>1.10305742321985</c:v>
                </c:pt>
                <c:pt idx="57576">
                  <c:v>1.1031350009365863</c:v>
                </c:pt>
                <c:pt idx="57577">
                  <c:v>1.1038365437868933</c:v>
                </c:pt>
                <c:pt idx="57578">
                  <c:v>1.1044323085549894</c:v>
                </c:pt>
                <c:pt idx="57579">
                  <c:v>1.1025977283204478</c:v>
                </c:pt>
                <c:pt idx="57580">
                  <c:v>1.1043005606628</c:v>
                </c:pt>
                <c:pt idx="57581">
                  <c:v>1.102809736319033</c:v>
                </c:pt>
                <c:pt idx="57582">
                  <c:v>1.1046203935264842</c:v>
                </c:pt>
                <c:pt idx="57583">
                  <c:v>1.1028438113732826</c:v>
                </c:pt>
                <c:pt idx="57584">
                  <c:v>1.1042741744948481</c:v>
                </c:pt>
                <c:pt idx="57585">
                  <c:v>1.104482863118553</c:v>
                </c:pt>
                <c:pt idx="57586">
                  <c:v>1.1030353952283232</c:v>
                </c:pt>
                <c:pt idx="57587">
                  <c:v>1.1033579052167346</c:v>
                </c:pt>
                <c:pt idx="57588">
                  <c:v>1.10302604514944</c:v>
                </c:pt>
                <c:pt idx="57589">
                  <c:v>1.1036163179969443</c:v>
                </c:pt>
                <c:pt idx="57590">
                  <c:v>1.1024453811489432</c:v>
                </c:pt>
                <c:pt idx="57591">
                  <c:v>1.1035811735435781</c:v>
                </c:pt>
                <c:pt idx="57592">
                  <c:v>1.1032422939633379</c:v>
                </c:pt>
                <c:pt idx="57593">
                  <c:v>1.103299426961498</c:v>
                </c:pt>
                <c:pt idx="57594">
                  <c:v>1.1029325704322215</c:v>
                </c:pt>
                <c:pt idx="57595">
                  <c:v>1.1033300907005863</c:v>
                </c:pt>
                <c:pt idx="57596">
                  <c:v>1.1036722409929742</c:v>
                </c:pt>
                <c:pt idx="57597">
                  <c:v>1.1034873708551216</c:v>
                </c:pt>
                <c:pt idx="57598">
                  <c:v>1.1023773388381046</c:v>
                </c:pt>
                <c:pt idx="57599">
                  <c:v>1.1035403410222613</c:v>
                </c:pt>
                <c:pt idx="57600">
                  <c:v>1.1043568034801698</c:v>
                </c:pt>
                <c:pt idx="57601">
                  <c:v>1.1037283312223629</c:v>
                </c:pt>
                <c:pt idx="57602">
                  <c:v>1.1033505310450391</c:v>
                </c:pt>
                <c:pt idx="57603">
                  <c:v>1.1031332125336626</c:v>
                </c:pt>
                <c:pt idx="57604">
                  <c:v>1.104340191793046</c:v>
                </c:pt>
                <c:pt idx="57605">
                  <c:v>1.1038176843993173</c:v>
                </c:pt>
                <c:pt idx="57606">
                  <c:v>1.1040381419600522</c:v>
                </c:pt>
                <c:pt idx="57607">
                  <c:v>1.1030869355765918</c:v>
                </c:pt>
                <c:pt idx="57608">
                  <c:v>1.1029407535061218</c:v>
                </c:pt>
                <c:pt idx="57609">
                  <c:v>1.1049670336969859</c:v>
                </c:pt>
                <c:pt idx="57610">
                  <c:v>1.1028090798527017</c:v>
                </c:pt>
                <c:pt idx="57611">
                  <c:v>1.1046710859559099</c:v>
                </c:pt>
                <c:pt idx="57612">
                  <c:v>1.1042736371935813</c:v>
                </c:pt>
                <c:pt idx="57613">
                  <c:v>1.1044286803870789</c:v>
                </c:pt>
                <c:pt idx="57614">
                  <c:v>1.1019616009977264</c:v>
                </c:pt>
                <c:pt idx="57615">
                  <c:v>1.1042051810789884</c:v>
                </c:pt>
                <c:pt idx="57616">
                  <c:v>1.1037019392610963</c:v>
                </c:pt>
                <c:pt idx="57617">
                  <c:v>1.103278971108222</c:v>
                </c:pt>
                <c:pt idx="57618">
                  <c:v>1.102918804408318</c:v>
                </c:pt>
                <c:pt idx="57619">
                  <c:v>1.1039785786825769</c:v>
                </c:pt>
                <c:pt idx="57620">
                  <c:v>1.1032589180888315</c:v>
                </c:pt>
                <c:pt idx="57621">
                  <c:v>1.1028837162392895</c:v>
                </c:pt>
                <c:pt idx="57622">
                  <c:v>1.1030826071206736</c:v>
                </c:pt>
                <c:pt idx="57623">
                  <c:v>1.1030227723789392</c:v>
                </c:pt>
                <c:pt idx="57624">
                  <c:v>1.1047085499963156</c:v>
                </c:pt>
                <c:pt idx="57625">
                  <c:v>1.1030929912507692</c:v>
                </c:pt>
                <c:pt idx="57626">
                  <c:v>1.1031601592552116</c:v>
                </c:pt>
                <c:pt idx="57627">
                  <c:v>1.1016500105264369</c:v>
                </c:pt>
                <c:pt idx="57628">
                  <c:v>1.1033259010418475</c:v>
                </c:pt>
                <c:pt idx="57629">
                  <c:v>1.1041030377052794</c:v>
                </c:pt>
                <c:pt idx="57630">
                  <c:v>1.1020065415809921</c:v>
                </c:pt>
                <c:pt idx="57631">
                  <c:v>1.1031706717518586</c:v>
                </c:pt>
                <c:pt idx="57632">
                  <c:v>1.103778520640176</c:v>
                </c:pt>
                <c:pt idx="57633">
                  <c:v>1.1043789861656219</c:v>
                </c:pt>
                <c:pt idx="57634">
                  <c:v>1.1032959817629613</c:v>
                </c:pt>
                <c:pt idx="57635">
                  <c:v>1.104098341356061</c:v>
                </c:pt>
                <c:pt idx="57636">
                  <c:v>1.1043509943489311</c:v>
                </c:pt>
                <c:pt idx="57637">
                  <c:v>1.1032806349550475</c:v>
                </c:pt>
                <c:pt idx="57638">
                  <c:v>1.1040116407168346</c:v>
                </c:pt>
                <c:pt idx="57639">
                  <c:v>1.1033824998954667</c:v>
                </c:pt>
                <c:pt idx="57640">
                  <c:v>1.1040701187261235</c:v>
                </c:pt>
                <c:pt idx="57641">
                  <c:v>1.1030234172307649</c:v>
                </c:pt>
                <c:pt idx="57642">
                  <c:v>1.1011553300790826</c:v>
                </c:pt>
                <c:pt idx="57643">
                  <c:v>1.1030479041033925</c:v>
                </c:pt>
                <c:pt idx="57644">
                  <c:v>1.1036062696298383</c:v>
                </c:pt>
                <c:pt idx="57645">
                  <c:v>1.1032113842748053</c:v>
                </c:pt>
                <c:pt idx="57646">
                  <c:v>1.102620163132999</c:v>
                </c:pt>
                <c:pt idx="57647">
                  <c:v>1.1030232478573414</c:v>
                </c:pt>
                <c:pt idx="57648">
                  <c:v>1.1038189104409863</c:v>
                </c:pt>
                <c:pt idx="57649">
                  <c:v>1.1037669610114778</c:v>
                </c:pt>
                <c:pt idx="57650">
                  <c:v>1.1035175870884022</c:v>
                </c:pt>
                <c:pt idx="57651">
                  <c:v>1.103210109455242</c:v>
                </c:pt>
                <c:pt idx="57652">
                  <c:v>1.1032643904179724</c:v>
                </c:pt>
                <c:pt idx="57653">
                  <c:v>1.103721574365258</c:v>
                </c:pt>
                <c:pt idx="57654">
                  <c:v>1.1025963778716947</c:v>
                </c:pt>
                <c:pt idx="57655">
                  <c:v>1.1043460130085501</c:v>
                </c:pt>
                <c:pt idx="57656">
                  <c:v>1.1034317805034595</c:v>
                </c:pt>
                <c:pt idx="57657">
                  <c:v>1.1049603225381643</c:v>
                </c:pt>
                <c:pt idx="57658">
                  <c:v>1.1035166194705794</c:v>
                </c:pt>
                <c:pt idx="57659">
                  <c:v>1.1037763436053607</c:v>
                </c:pt>
                <c:pt idx="57660">
                  <c:v>1.1062148607057822</c:v>
                </c:pt>
                <c:pt idx="57661">
                  <c:v>1.101927306571558</c:v>
                </c:pt>
                <c:pt idx="57662">
                  <c:v>1.1034849679652659</c:v>
                </c:pt>
                <c:pt idx="57663">
                  <c:v>1.1036555642790469</c:v>
                </c:pt>
                <c:pt idx="57664">
                  <c:v>1.1037836209524101</c:v>
                </c:pt>
                <c:pt idx="57665">
                  <c:v>1.1045095482353651</c:v>
                </c:pt>
                <c:pt idx="57666">
                  <c:v>1.1049733831128632</c:v>
                </c:pt>
                <c:pt idx="57667">
                  <c:v>1.1041583111115776</c:v>
                </c:pt>
                <c:pt idx="57668">
                  <c:v>1.1032857928389268</c:v>
                </c:pt>
                <c:pt idx="57669">
                  <c:v>1.104504044637779</c:v>
                </c:pt>
                <c:pt idx="57670">
                  <c:v>1.1027464490680392</c:v>
                </c:pt>
                <c:pt idx="57671">
                  <c:v>1.1047217994347405</c:v>
                </c:pt>
                <c:pt idx="57672">
                  <c:v>1.1040011260376212</c:v>
                </c:pt>
                <c:pt idx="57673">
                  <c:v>1.1041452973641166</c:v>
                </c:pt>
                <c:pt idx="57674">
                  <c:v>1.1038620578737308</c:v>
                </c:pt>
                <c:pt idx="57675">
                  <c:v>1.1051605439672758</c:v>
                </c:pt>
                <c:pt idx="57676">
                  <c:v>1.1034584589042371</c:v>
                </c:pt>
                <c:pt idx="57677">
                  <c:v>1.1028610496050339</c:v>
                </c:pt>
                <c:pt idx="57678">
                  <c:v>1.1045137369963516</c:v>
                </c:pt>
                <c:pt idx="57679">
                  <c:v>1.1038366810996907</c:v>
                </c:pt>
                <c:pt idx="57680">
                  <c:v>1.1046339597837309</c:v>
                </c:pt>
                <c:pt idx="57681">
                  <c:v>1.1043061440695912</c:v>
                </c:pt>
                <c:pt idx="57682">
                  <c:v>1.1044501010432155</c:v>
                </c:pt>
                <c:pt idx="57683">
                  <c:v>1.105857977307656</c:v>
                </c:pt>
                <c:pt idx="57684">
                  <c:v>1.1033726533828221</c:v>
                </c:pt>
                <c:pt idx="57685">
                  <c:v>1.1041264136618147</c:v>
                </c:pt>
                <c:pt idx="57686">
                  <c:v>1.1032255037340486</c:v>
                </c:pt>
                <c:pt idx="57687">
                  <c:v>1.1033312214907602</c:v>
                </c:pt>
                <c:pt idx="57688">
                  <c:v>1.1025692712778858</c:v>
                </c:pt>
                <c:pt idx="57689">
                  <c:v>1.1038953778156975</c:v>
                </c:pt>
                <c:pt idx="57690">
                  <c:v>1.1035585082983639</c:v>
                </c:pt>
                <c:pt idx="57691">
                  <c:v>1.1039201227910678</c:v>
                </c:pt>
                <c:pt idx="57692">
                  <c:v>1.104807779496197</c:v>
                </c:pt>
                <c:pt idx="57693">
                  <c:v>1.1023371044875359</c:v>
                </c:pt>
                <c:pt idx="57694">
                  <c:v>1.1038439655785508</c:v>
                </c:pt>
                <c:pt idx="57695">
                  <c:v>1.1021837534833852</c:v>
                </c:pt>
                <c:pt idx="57696">
                  <c:v>1.1026000273403576</c:v>
                </c:pt>
                <c:pt idx="57697">
                  <c:v>1.1044181803517898</c:v>
                </c:pt>
                <c:pt idx="57698">
                  <c:v>1.1042860933238317</c:v>
                </c:pt>
                <c:pt idx="57699">
                  <c:v>1.1031018710061036</c:v>
                </c:pt>
                <c:pt idx="57700">
                  <c:v>1.1032239593347941</c:v>
                </c:pt>
                <c:pt idx="57701">
                  <c:v>1.1027388180575657</c:v>
                </c:pt>
                <c:pt idx="57702">
                  <c:v>1.1032109979120954</c:v>
                </c:pt>
                <c:pt idx="57703">
                  <c:v>1.1042640837890505</c:v>
                </c:pt>
                <c:pt idx="57704">
                  <c:v>1.1036826231699086</c:v>
                </c:pt>
                <c:pt idx="57705">
                  <c:v>1.1037080475598438</c:v>
                </c:pt>
                <c:pt idx="57706">
                  <c:v>1.104501135522896</c:v>
                </c:pt>
                <c:pt idx="57707">
                  <c:v>1.1039637622877345</c:v>
                </c:pt>
                <c:pt idx="57708">
                  <c:v>1.1036714213826084</c:v>
                </c:pt>
                <c:pt idx="57709">
                  <c:v>1.1031612871861209</c:v>
                </c:pt>
                <c:pt idx="57710">
                  <c:v>1.1023369872768576</c:v>
                </c:pt>
                <c:pt idx="57711">
                  <c:v>1.1029965911609985</c:v>
                </c:pt>
                <c:pt idx="57712">
                  <c:v>1.1048516181945427</c:v>
                </c:pt>
                <c:pt idx="57713">
                  <c:v>1.1042657618414726</c:v>
                </c:pt>
                <c:pt idx="57714">
                  <c:v>1.1039397136755249</c:v>
                </c:pt>
                <c:pt idx="57715">
                  <c:v>1.1041836127217153</c:v>
                </c:pt>
                <c:pt idx="57716">
                  <c:v>1.1033632141195182</c:v>
                </c:pt>
                <c:pt idx="57717">
                  <c:v>1.1033762708833488</c:v>
                </c:pt>
                <c:pt idx="57718">
                  <c:v>1.1035732267017648</c:v>
                </c:pt>
                <c:pt idx="57719">
                  <c:v>1.1037498165410335</c:v>
                </c:pt>
                <c:pt idx="57720">
                  <c:v>1.1034825132594879</c:v>
                </c:pt>
                <c:pt idx="57721">
                  <c:v>1.1033207857379108</c:v>
                </c:pt>
                <c:pt idx="57722">
                  <c:v>1.1025933996439532</c:v>
                </c:pt>
                <c:pt idx="57723">
                  <c:v>1.104581825672732</c:v>
                </c:pt>
                <c:pt idx="57724">
                  <c:v>1.1032753401205333</c:v>
                </c:pt>
                <c:pt idx="57725">
                  <c:v>1.1042098601817449</c:v>
                </c:pt>
                <c:pt idx="57726">
                  <c:v>1.1019483748321388</c:v>
                </c:pt>
                <c:pt idx="57727">
                  <c:v>1.1036506545958715</c:v>
                </c:pt>
                <c:pt idx="57728">
                  <c:v>1.1028177039281573</c:v>
                </c:pt>
                <c:pt idx="57729">
                  <c:v>1.1031207828174709</c:v>
                </c:pt>
                <c:pt idx="57730">
                  <c:v>1.1041617276818751</c:v>
                </c:pt>
                <c:pt idx="57731">
                  <c:v>1.1038344562091962</c:v>
                </c:pt>
                <c:pt idx="57732">
                  <c:v>1.1039778350635083</c:v>
                </c:pt>
                <c:pt idx="57733">
                  <c:v>1.1042833712058999</c:v>
                </c:pt>
                <c:pt idx="57734">
                  <c:v>1.1038358317821122</c:v>
                </c:pt>
                <c:pt idx="57735">
                  <c:v>1.1027150420456131</c:v>
                </c:pt>
                <c:pt idx="57736">
                  <c:v>1.1033141839924556</c:v>
                </c:pt>
                <c:pt idx="57737">
                  <c:v>1.1042787218122569</c:v>
                </c:pt>
                <c:pt idx="57738">
                  <c:v>1.1040152056729899</c:v>
                </c:pt>
                <c:pt idx="57739">
                  <c:v>1.1029750187339586</c:v>
                </c:pt>
                <c:pt idx="57740">
                  <c:v>1.103463006073286</c:v>
                </c:pt>
                <c:pt idx="57741">
                  <c:v>1.1043980033149323</c:v>
                </c:pt>
                <c:pt idx="57742">
                  <c:v>1.1040234407758698</c:v>
                </c:pt>
                <c:pt idx="57743">
                  <c:v>1.1041818228321256</c:v>
                </c:pt>
                <c:pt idx="57744">
                  <c:v>1.1031535228978628</c:v>
                </c:pt>
                <c:pt idx="57745">
                  <c:v>1.1028697174720448</c:v>
                </c:pt>
                <c:pt idx="57746">
                  <c:v>1.1017681269554265</c:v>
                </c:pt>
                <c:pt idx="57747">
                  <c:v>1.1033798711536527</c:v>
                </c:pt>
                <c:pt idx="57748">
                  <c:v>1.1030385067273518</c:v>
                </c:pt>
                <c:pt idx="57749">
                  <c:v>1.1036854500736426</c:v>
                </c:pt>
                <c:pt idx="57750">
                  <c:v>1.1022801488158049</c:v>
                </c:pt>
                <c:pt idx="57751">
                  <c:v>1.1043493060353802</c:v>
                </c:pt>
                <c:pt idx="57752">
                  <c:v>1.1050405066000797</c:v>
                </c:pt>
                <c:pt idx="57753">
                  <c:v>1.1029998999373041</c:v>
                </c:pt>
                <c:pt idx="57754">
                  <c:v>1.1036877415734374</c:v>
                </c:pt>
                <c:pt idx="57755">
                  <c:v>1.1038314755830101</c:v>
                </c:pt>
                <c:pt idx="57756">
                  <c:v>1.1038497982125901</c:v>
                </c:pt>
                <c:pt idx="57757">
                  <c:v>1.1041420324806241</c:v>
                </c:pt>
                <c:pt idx="57758">
                  <c:v>1.1041616927174611</c:v>
                </c:pt>
                <c:pt idx="57759">
                  <c:v>1.1043367795377874</c:v>
                </c:pt>
                <c:pt idx="57760">
                  <c:v>1.1031059989963448</c:v>
                </c:pt>
                <c:pt idx="57761">
                  <c:v>1.104478284772598</c:v>
                </c:pt>
                <c:pt idx="57762">
                  <c:v>1.1034519643545024</c:v>
                </c:pt>
                <c:pt idx="57763">
                  <c:v>1.1027179974186869</c:v>
                </c:pt>
                <c:pt idx="57764">
                  <c:v>1.1026340744362</c:v>
                </c:pt>
                <c:pt idx="57765">
                  <c:v>1.1044445306245971</c:v>
                </c:pt>
                <c:pt idx="57766">
                  <c:v>1.1047695304134735</c:v>
                </c:pt>
                <c:pt idx="57767">
                  <c:v>1.103343529852528</c:v>
                </c:pt>
                <c:pt idx="57768">
                  <c:v>1.1043375999083727</c:v>
                </c:pt>
                <c:pt idx="57769">
                  <c:v>1.1039066178662074</c:v>
                </c:pt>
                <c:pt idx="57770">
                  <c:v>1.1038642761730062</c:v>
                </c:pt>
                <c:pt idx="57771">
                  <c:v>1.1038621809369022</c:v>
                </c:pt>
                <c:pt idx="57772">
                  <c:v>1.1037836209524101</c:v>
                </c:pt>
                <c:pt idx="57773">
                  <c:v>1.1033883860429905</c:v>
                </c:pt>
                <c:pt idx="57774">
                  <c:v>1.1044790327632183</c:v>
                </c:pt>
                <c:pt idx="57775">
                  <c:v>1.1040599938211784</c:v>
                </c:pt>
                <c:pt idx="57776">
                  <c:v>1.1034145419587305</c:v>
                </c:pt>
                <c:pt idx="57777">
                  <c:v>1.1023597227042266</c:v>
                </c:pt>
                <c:pt idx="57778">
                  <c:v>1.1042986436075202</c:v>
                </c:pt>
                <c:pt idx="57779">
                  <c:v>1.1029650502059576</c:v>
                </c:pt>
                <c:pt idx="57780">
                  <c:v>1.1033374601362691</c:v>
                </c:pt>
                <c:pt idx="57781">
                  <c:v>1.1034597259467178</c:v>
                </c:pt>
                <c:pt idx="57782">
                  <c:v>1.1029936163555059</c:v>
                </c:pt>
                <c:pt idx="57783">
                  <c:v>1.1036544173246452</c:v>
                </c:pt>
                <c:pt idx="57784">
                  <c:v>1.1042430975277695</c:v>
                </c:pt>
                <c:pt idx="57785">
                  <c:v>1.1044207848743697</c:v>
                </c:pt>
                <c:pt idx="57786">
                  <c:v>1.1025779662885371</c:v>
                </c:pt>
                <c:pt idx="57787">
                  <c:v>1.1028101738747782</c:v>
                </c:pt>
                <c:pt idx="57788">
                  <c:v>1.1032869143979973</c:v>
                </c:pt>
                <c:pt idx="57789">
                  <c:v>1.1023252555313729</c:v>
                </c:pt>
                <c:pt idx="57790">
                  <c:v>1.1027493515871851</c:v>
                </c:pt>
                <c:pt idx="57791">
                  <c:v>1.1039781413842444</c:v>
                </c:pt>
                <c:pt idx="57792">
                  <c:v>1.1039206890865982</c:v>
                </c:pt>
                <c:pt idx="57793">
                  <c:v>1.1026932375160234</c:v>
                </c:pt>
                <c:pt idx="57794">
                  <c:v>1.1030854777250485</c:v>
                </c:pt>
                <c:pt idx="57795">
                  <c:v>1.1041931884449365</c:v>
                </c:pt>
                <c:pt idx="57796">
                  <c:v>1.1034633779536092</c:v>
                </c:pt>
                <c:pt idx="57797">
                  <c:v>1.1031310570162192</c:v>
                </c:pt>
                <c:pt idx="57798">
                  <c:v>1.1039248130365642</c:v>
                </c:pt>
                <c:pt idx="57799">
                  <c:v>1.1036446563779327</c:v>
                </c:pt>
                <c:pt idx="57800">
                  <c:v>1.1036115637074624</c:v>
                </c:pt>
                <c:pt idx="57801">
                  <c:v>1.1033448589626933</c:v>
                </c:pt>
                <c:pt idx="57802">
                  <c:v>1.1035637049745382</c:v>
                </c:pt>
                <c:pt idx="57803">
                  <c:v>1.1053296659808884</c:v>
                </c:pt>
                <c:pt idx="57804">
                  <c:v>1.1043186617896099</c:v>
                </c:pt>
                <c:pt idx="57805">
                  <c:v>1.1020660272565685</c:v>
                </c:pt>
                <c:pt idx="57806">
                  <c:v>1.1040892829343216</c:v>
                </c:pt>
                <c:pt idx="57807">
                  <c:v>1.103210109455242</c:v>
                </c:pt>
                <c:pt idx="57808">
                  <c:v>1.1027960305015356</c:v>
                </c:pt>
                <c:pt idx="57809">
                  <c:v>1.1031164134039544</c:v>
                </c:pt>
                <c:pt idx="57810">
                  <c:v>1.1044458572147591</c:v>
                </c:pt>
                <c:pt idx="57811">
                  <c:v>1.1037749051944719</c:v>
                </c:pt>
                <c:pt idx="57812">
                  <c:v>1.1029481614313326</c:v>
                </c:pt>
                <c:pt idx="57813">
                  <c:v>1.1030147640564238</c:v>
                </c:pt>
                <c:pt idx="57814">
                  <c:v>1.1033480765318198</c:v>
                </c:pt>
                <c:pt idx="57815">
                  <c:v>1.1025049624283556</c:v>
                </c:pt>
                <c:pt idx="57816">
                  <c:v>1.1020177030426481</c:v>
                </c:pt>
                <c:pt idx="57817">
                  <c:v>1.1038461284427348</c:v>
                </c:pt>
                <c:pt idx="57818">
                  <c:v>1.1032189443607099</c:v>
                </c:pt>
                <c:pt idx="57819">
                  <c:v>1.1036783462981867</c:v>
                </c:pt>
                <c:pt idx="57820">
                  <c:v>1.1035141679231644</c:v>
                </c:pt>
                <c:pt idx="57821">
                  <c:v>1.103513548931957</c:v>
                </c:pt>
                <c:pt idx="57822">
                  <c:v>1.1043075432435858</c:v>
                </c:pt>
                <c:pt idx="57823">
                  <c:v>1.1035500536947167</c:v>
                </c:pt>
                <c:pt idx="57824">
                  <c:v>1.103653600358893</c:v>
                </c:pt>
                <c:pt idx="57825">
                  <c:v>1.1045837702051633</c:v>
                </c:pt>
                <c:pt idx="57826">
                  <c:v>1.1031844127959201</c:v>
                </c:pt>
                <c:pt idx="57827">
                  <c:v>1.1045834322782204</c:v>
                </c:pt>
                <c:pt idx="57828">
                  <c:v>1.1038299471950381</c:v>
                </c:pt>
                <c:pt idx="57829">
                  <c:v>1.1037654790522458</c:v>
                </c:pt>
                <c:pt idx="57830">
                  <c:v>1.1033310318420382</c:v>
                </c:pt>
                <c:pt idx="57831">
                  <c:v>1.1035620307435967</c:v>
                </c:pt>
                <c:pt idx="57832">
                  <c:v>1.1041123685113667</c:v>
                </c:pt>
                <c:pt idx="57833">
                  <c:v>1.1037407090929623</c:v>
                </c:pt>
                <c:pt idx="57834">
                  <c:v>1.1043050835917267</c:v>
                </c:pt>
                <c:pt idx="57835">
                  <c:v>1.1026547428622717</c:v>
                </c:pt>
                <c:pt idx="57836">
                  <c:v>1.1027289296802303</c:v>
                </c:pt>
                <c:pt idx="57837">
                  <c:v>1.1035429079193417</c:v>
                </c:pt>
                <c:pt idx="57838">
                  <c:v>1.1027186158911808</c:v>
                </c:pt>
                <c:pt idx="57839">
                  <c:v>1.1034997666822213</c:v>
                </c:pt>
                <c:pt idx="57840">
                  <c:v>1.1027028243242856</c:v>
                </c:pt>
                <c:pt idx="57841">
                  <c:v>1.1031596354135387</c:v>
                </c:pt>
                <c:pt idx="57842">
                  <c:v>1.103449548628548</c:v>
                </c:pt>
                <c:pt idx="57843">
                  <c:v>1.1035473113162007</c:v>
                </c:pt>
                <c:pt idx="57844">
                  <c:v>1.104400014087197</c:v>
                </c:pt>
                <c:pt idx="57845">
                  <c:v>1.1041233616381889</c:v>
                </c:pt>
                <c:pt idx="57846">
                  <c:v>1.1038570891755981</c:v>
                </c:pt>
                <c:pt idx="57847">
                  <c:v>1.103635248595572</c:v>
                </c:pt>
                <c:pt idx="57848">
                  <c:v>1.1037151273022754</c:v>
                </c:pt>
                <c:pt idx="57849">
                  <c:v>1.1026392410466845</c:v>
                </c:pt>
                <c:pt idx="57850">
                  <c:v>1.1040797176347932</c:v>
                </c:pt>
                <c:pt idx="57851">
                  <c:v>1.1040601850652136</c:v>
                </c:pt>
                <c:pt idx="57852">
                  <c:v>1.1023875853011265</c:v>
                </c:pt>
                <c:pt idx="57853">
                  <c:v>1.1037156298355237</c:v>
                </c:pt>
                <c:pt idx="57854">
                  <c:v>1.1035936882620363</c:v>
                </c:pt>
                <c:pt idx="57855">
                  <c:v>1.1026453567543886</c:v>
                </c:pt>
                <c:pt idx="57856">
                  <c:v>1.1034594166234872</c:v>
                </c:pt>
                <c:pt idx="57857">
                  <c:v>1.1038456691035321</c:v>
                </c:pt>
                <c:pt idx="57858">
                  <c:v>1.1034561688471096</c:v>
                </c:pt>
                <c:pt idx="57859">
                  <c:v>1.1027779438112313</c:v>
                </c:pt>
                <c:pt idx="57860">
                  <c:v>1.1036312866672664</c:v>
                </c:pt>
                <c:pt idx="57861">
                  <c:v>1.1039850512921439</c:v>
                </c:pt>
                <c:pt idx="57862">
                  <c:v>1.1042790531903686</c:v>
                </c:pt>
                <c:pt idx="57863">
                  <c:v>1.1045475091227621</c:v>
                </c:pt>
                <c:pt idx="57864">
                  <c:v>1.1030167819457632</c:v>
                </c:pt>
                <c:pt idx="57865">
                  <c:v>1.1033395305049849</c:v>
                </c:pt>
                <c:pt idx="57866">
                  <c:v>1.1030120405442581</c:v>
                </c:pt>
                <c:pt idx="57867">
                  <c:v>1.1039848483309118</c:v>
                </c:pt>
                <c:pt idx="57868">
                  <c:v>1.1042030422865841</c:v>
                </c:pt>
                <c:pt idx="57869">
                  <c:v>1.1038346255891032</c:v>
                </c:pt>
                <c:pt idx="57870">
                  <c:v>1.1038068635167224</c:v>
                </c:pt>
                <c:pt idx="57871">
                  <c:v>1.1034046960074095</c:v>
                </c:pt>
                <c:pt idx="57872">
                  <c:v>1.1033590313220067</c:v>
                </c:pt>
                <c:pt idx="57873">
                  <c:v>1.1042630665195396</c:v>
                </c:pt>
                <c:pt idx="57874">
                  <c:v>1.1043472237605598</c:v>
                </c:pt>
                <c:pt idx="57875">
                  <c:v>1.1043927826333451</c:v>
                </c:pt>
                <c:pt idx="57876">
                  <c:v>1.1045036356548417</c:v>
                </c:pt>
                <c:pt idx="57877">
                  <c:v>1.1038512530282421</c:v>
                </c:pt>
                <c:pt idx="57878">
                  <c:v>1.1044431863809412</c:v>
                </c:pt>
                <c:pt idx="57879">
                  <c:v>1.1029806713399517</c:v>
                </c:pt>
                <c:pt idx="57880">
                  <c:v>1.1038993956465011</c:v>
                </c:pt>
                <c:pt idx="57881">
                  <c:v>1.1040203238348425</c:v>
                </c:pt>
                <c:pt idx="57882">
                  <c:v>1.1034965288397414</c:v>
                </c:pt>
                <c:pt idx="57883">
                  <c:v>1.1041778348686382</c:v>
                </c:pt>
                <c:pt idx="57884">
                  <c:v>1.1027176699305101</c:v>
                </c:pt>
                <c:pt idx="57885">
                  <c:v>1.1037829471387419</c:v>
                </c:pt>
                <c:pt idx="57886">
                  <c:v>1.1040420492914829</c:v>
                </c:pt>
                <c:pt idx="57887">
                  <c:v>1.1039106292827887</c:v>
                </c:pt>
                <c:pt idx="57888">
                  <c:v>1.1032763400154837</c:v>
                </c:pt>
                <c:pt idx="57889">
                  <c:v>1.1039164833176847</c:v>
                </c:pt>
                <c:pt idx="57890">
                  <c:v>1.1027555706032968</c:v>
                </c:pt>
                <c:pt idx="57891">
                  <c:v>1.1037197786419972</c:v>
                </c:pt>
                <c:pt idx="57892">
                  <c:v>1.1031644433911159</c:v>
                </c:pt>
                <c:pt idx="57893">
                  <c:v>1.1035287176744757</c:v>
                </c:pt>
                <c:pt idx="57894">
                  <c:v>1.1039872371535222</c:v>
                </c:pt>
                <c:pt idx="57895">
                  <c:v>1.104180499356944</c:v>
                </c:pt>
                <c:pt idx="57896">
                  <c:v>1.1037627894111581</c:v>
                </c:pt>
                <c:pt idx="57897">
                  <c:v>1.1038483982881713</c:v>
                </c:pt>
                <c:pt idx="57898">
                  <c:v>1.1029371817644078</c:v>
                </c:pt>
                <c:pt idx="57899">
                  <c:v>1.1042245283300194</c:v>
                </c:pt>
                <c:pt idx="57900">
                  <c:v>1.1031943593863356</c:v>
                </c:pt>
                <c:pt idx="57901">
                  <c:v>1.1046079052946858</c:v>
                </c:pt>
                <c:pt idx="57902">
                  <c:v>1.1036479786299878</c:v>
                </c:pt>
                <c:pt idx="57903">
                  <c:v>1.1034834713899866</c:v>
                </c:pt>
                <c:pt idx="57904">
                  <c:v>1.1036385815043548</c:v>
                </c:pt>
                <c:pt idx="57905">
                  <c:v>1.1022346949346373</c:v>
                </c:pt>
                <c:pt idx="57906">
                  <c:v>1.103057022928519</c:v>
                </c:pt>
                <c:pt idx="57907">
                  <c:v>1.1042108453010533</c:v>
                </c:pt>
                <c:pt idx="57908">
                  <c:v>1.1032768778237489</c:v>
                </c:pt>
                <c:pt idx="57909">
                  <c:v>1.1032167417045691</c:v>
                </c:pt>
                <c:pt idx="57910">
                  <c:v>1.1026342610860329</c:v>
                </c:pt>
                <c:pt idx="57911">
                  <c:v>1.103075755576868</c:v>
                </c:pt>
                <c:pt idx="57912">
                  <c:v>1.1040449870408924</c:v>
                </c:pt>
                <c:pt idx="57913">
                  <c:v>1.1036481655038357</c:v>
                </c:pt>
                <c:pt idx="57914">
                  <c:v>1.1029545318739684</c:v>
                </c:pt>
                <c:pt idx="57915">
                  <c:v>1.103164745821497</c:v>
                </c:pt>
                <c:pt idx="57916">
                  <c:v>1.1032078221249624</c:v>
                </c:pt>
                <c:pt idx="57917">
                  <c:v>1.1041151334933614</c:v>
                </c:pt>
                <c:pt idx="57918">
                  <c:v>1.1026837772718467</c:v>
                </c:pt>
                <c:pt idx="57919">
                  <c:v>1.1044052383430498</c:v>
                </c:pt>
                <c:pt idx="57920">
                  <c:v>1.1047201190146096</c:v>
                </c:pt>
                <c:pt idx="57921">
                  <c:v>1.1029301316676976</c:v>
                </c:pt>
                <c:pt idx="57922">
                  <c:v>1.103645990633273</c:v>
                </c:pt>
                <c:pt idx="57923">
                  <c:v>1.1032011557391717</c:v>
                </c:pt>
                <c:pt idx="57924">
                  <c:v>1.1032878699190187</c:v>
                </c:pt>
                <c:pt idx="57925">
                  <c:v>1.1017460275820399</c:v>
                </c:pt>
                <c:pt idx="57926">
                  <c:v>1.1031298501098645</c:v>
                </c:pt>
                <c:pt idx="57927">
                  <c:v>1.1029785985015517</c:v>
                </c:pt>
                <c:pt idx="57928">
                  <c:v>1.1034692744707346</c:v>
                </c:pt>
                <c:pt idx="57929">
                  <c:v>1.1029936644548186</c:v>
                </c:pt>
                <c:pt idx="57930">
                  <c:v>1.1050051601336615</c:v>
                </c:pt>
                <c:pt idx="57931">
                  <c:v>1.1043348744525809</c:v>
                </c:pt>
                <c:pt idx="57932">
                  <c:v>1.1040956787634912</c:v>
                </c:pt>
                <c:pt idx="57933">
                  <c:v>1.1032649425900434</c:v>
                </c:pt>
                <c:pt idx="57934">
                  <c:v>1.1027009680262907</c:v>
                </c:pt>
                <c:pt idx="57935">
                  <c:v>1.1033543171848617</c:v>
                </c:pt>
                <c:pt idx="57936">
                  <c:v>1.1026462010515914</c:v>
                </c:pt>
                <c:pt idx="57937">
                  <c:v>1.1031291068628455</c:v>
                </c:pt>
                <c:pt idx="57938">
                  <c:v>1.1049439581723337</c:v>
                </c:pt>
                <c:pt idx="57939">
                  <c:v>1.1030672030877806</c:v>
                </c:pt>
                <c:pt idx="57940">
                  <c:v>1.1042827066833629</c:v>
                </c:pt>
                <c:pt idx="57941">
                  <c:v>1.1040888895209826</c:v>
                </c:pt>
                <c:pt idx="57942">
                  <c:v>1.1037864199544936</c:v>
                </c:pt>
                <c:pt idx="57943">
                  <c:v>1.1035689177033021</c:v>
                </c:pt>
                <c:pt idx="57944">
                  <c:v>1.1039110398269665</c:v>
                </c:pt>
                <c:pt idx="57945">
                  <c:v>1.1041578117130104</c:v>
                </c:pt>
                <c:pt idx="57946">
                  <c:v>1.1032090657772193</c:v>
                </c:pt>
                <c:pt idx="57947">
                  <c:v>1.1023457265590284</c:v>
                </c:pt>
                <c:pt idx="57948">
                  <c:v>1.1036746937868063</c:v>
                </c:pt>
                <c:pt idx="57949">
                  <c:v>1.1043578893104216</c:v>
                </c:pt>
                <c:pt idx="57950">
                  <c:v>1.1032936943675338</c:v>
                </c:pt>
                <c:pt idx="57951">
                  <c:v>1.10302096489611</c:v>
                </c:pt>
                <c:pt idx="57952">
                  <c:v>1.1045905268979956</c:v>
                </c:pt>
                <c:pt idx="57953">
                  <c:v>1.1039490784749297</c:v>
                </c:pt>
                <c:pt idx="57954">
                  <c:v>1.1033372732721582</c:v>
                </c:pt>
                <c:pt idx="57955">
                  <c:v>1.1033034144003511</c:v>
                </c:pt>
                <c:pt idx="57956">
                  <c:v>1.1043936770994289</c:v>
                </c:pt>
                <c:pt idx="57957">
                  <c:v>1.104408920970233</c:v>
                </c:pt>
                <c:pt idx="57958">
                  <c:v>1.1026792444466025</c:v>
                </c:pt>
                <c:pt idx="57959">
                  <c:v>1.1025756298332097</c:v>
                </c:pt>
                <c:pt idx="57960">
                  <c:v>1.1037471338079137</c:v>
                </c:pt>
                <c:pt idx="57961">
                  <c:v>1.103914424431881</c:v>
                </c:pt>
                <c:pt idx="57962">
                  <c:v>1.1025988143798353</c:v>
                </c:pt>
                <c:pt idx="57963">
                  <c:v>1.1031627236531543</c:v>
                </c:pt>
                <c:pt idx="57964">
                  <c:v>1.1034816049359084</c:v>
                </c:pt>
                <c:pt idx="57965">
                  <c:v>1.1042436396753161</c:v>
                </c:pt>
                <c:pt idx="57966">
                  <c:v>1.1036953471430326</c:v>
                </c:pt>
                <c:pt idx="57967">
                  <c:v>1.1038486659128033</c:v>
                </c:pt>
                <c:pt idx="57968">
                  <c:v>1.1047497264723916</c:v>
                </c:pt>
                <c:pt idx="57969">
                  <c:v>1.1031102844649325</c:v>
                </c:pt>
                <c:pt idx="57970">
                  <c:v>1.1034512527142764</c:v>
                </c:pt>
                <c:pt idx="57971">
                  <c:v>1.1048695187936155</c:v>
                </c:pt>
                <c:pt idx="57972">
                  <c:v>1.1047181630798268</c:v>
                </c:pt>
                <c:pt idx="57973">
                  <c:v>1.1029982804534835</c:v>
                </c:pt>
                <c:pt idx="57974">
                  <c:v>1.1039056539291972</c:v>
                </c:pt>
                <c:pt idx="57975">
                  <c:v>1.1038177610022839</c:v>
                </c:pt>
                <c:pt idx="57976">
                  <c:v>1.1042737426334135</c:v>
                </c:pt>
                <c:pt idx="57977">
                  <c:v>1.1035443010983064</c:v>
                </c:pt>
                <c:pt idx="57978">
                  <c:v>1.103459958160441</c:v>
                </c:pt>
                <c:pt idx="57979">
                  <c:v>1.1034970228511345</c:v>
                </c:pt>
                <c:pt idx="57980">
                  <c:v>1.1040303282894028</c:v>
                </c:pt>
                <c:pt idx="57981">
                  <c:v>1.1031942080962229</c:v>
                </c:pt>
                <c:pt idx="57982">
                  <c:v>1.1041256994698951</c:v>
                </c:pt>
                <c:pt idx="57983">
                  <c:v>1.1038275799787396</c:v>
                </c:pt>
                <c:pt idx="57984">
                  <c:v>1.1031322416242637</c:v>
                </c:pt>
                <c:pt idx="57985">
                  <c:v>1.1030012078787423</c:v>
                </c:pt>
                <c:pt idx="57986">
                  <c:v>1.104445568474371</c:v>
                </c:pt>
                <c:pt idx="57987">
                  <c:v>1.1041870756456689</c:v>
                </c:pt>
                <c:pt idx="57988">
                  <c:v>1.1038844586255026</c:v>
                </c:pt>
                <c:pt idx="57989">
                  <c:v>1.1038413104741107</c:v>
                </c:pt>
                <c:pt idx="57990">
                  <c:v>1.1032730449759116</c:v>
                </c:pt>
                <c:pt idx="57991">
                  <c:v>1.1042285321826553</c:v>
                </c:pt>
                <c:pt idx="57992">
                  <c:v>1.1028044233593319</c:v>
                </c:pt>
                <c:pt idx="57993">
                  <c:v>1.1020673675801558</c:v>
                </c:pt>
                <c:pt idx="57994">
                  <c:v>1.1030872320071725</c:v>
                </c:pt>
                <c:pt idx="57995">
                  <c:v>1.1031829615351794</c:v>
                </c:pt>
                <c:pt idx="57996">
                  <c:v>1.1038639553852574</c:v>
                </c:pt>
                <c:pt idx="57997">
                  <c:v>1.1042964220159097</c:v>
                </c:pt>
                <c:pt idx="57998">
                  <c:v>1.1026101933575647</c:v>
                </c:pt>
                <c:pt idx="57999">
                  <c:v>1.1014014551966196</c:v>
                </c:pt>
                <c:pt idx="58000">
                  <c:v>1.1035524386641478</c:v>
                </c:pt>
                <c:pt idx="58001">
                  <c:v>1.1037361069453835</c:v>
                </c:pt>
                <c:pt idx="58002">
                  <c:v>1.1042372397655351</c:v>
                </c:pt>
                <c:pt idx="58003">
                  <c:v>1.1046545098818561</c:v>
                </c:pt>
                <c:pt idx="58004">
                  <c:v>1.1042523371135045</c:v>
                </c:pt>
                <c:pt idx="58005">
                  <c:v>1.1025546128498593</c:v>
                </c:pt>
                <c:pt idx="58006">
                  <c:v>1.1024974830857266</c:v>
                </c:pt>
                <c:pt idx="58007">
                  <c:v>1.1043569729205471</c:v>
                </c:pt>
                <c:pt idx="58008">
                  <c:v>1.1038719246716147</c:v>
                </c:pt>
                <c:pt idx="58009">
                  <c:v>1.1048348843369282</c:v>
                </c:pt>
                <c:pt idx="58010">
                  <c:v>1.1038990793840342</c:v>
                </c:pt>
                <c:pt idx="58011">
                  <c:v>1.1035724384796561</c:v>
                </c:pt>
                <c:pt idx="58012">
                  <c:v>1.1044865243678397</c:v>
                </c:pt>
                <c:pt idx="58013">
                  <c:v>1.1034575445573398</c:v>
                </c:pt>
                <c:pt idx="58014">
                  <c:v>1.1039945374888711</c:v>
                </c:pt>
                <c:pt idx="58015">
                  <c:v>1.1023198822753886</c:v>
                </c:pt>
                <c:pt idx="58016">
                  <c:v>1.1027817432926001</c:v>
                </c:pt>
                <c:pt idx="58017">
                  <c:v>1.1037415455802544</c:v>
                </c:pt>
                <c:pt idx="58018">
                  <c:v>1.1039018446984719</c:v>
                </c:pt>
                <c:pt idx="58019">
                  <c:v>1.1030754407146313</c:v>
                </c:pt>
                <c:pt idx="58020">
                  <c:v>1.1030305298157113</c:v>
                </c:pt>
                <c:pt idx="58021">
                  <c:v>1.1034885772922387</c:v>
                </c:pt>
                <c:pt idx="58022">
                  <c:v>1.1040255326760122</c:v>
                </c:pt>
                <c:pt idx="58023">
                  <c:v>1.1043771157792324</c:v>
                </c:pt>
                <c:pt idx="58024">
                  <c:v>1.1046829991439324</c:v>
                </c:pt>
                <c:pt idx="58025">
                  <c:v>1.1034988081887671</c:v>
                </c:pt>
                <c:pt idx="58026">
                  <c:v>1.102801750488646</c:v>
                </c:pt>
                <c:pt idx="58027">
                  <c:v>1.1046249209459749</c:v>
                </c:pt>
                <c:pt idx="58028">
                  <c:v>1.1023376021108913</c:v>
                </c:pt>
                <c:pt idx="58029">
                  <c:v>1.1032708518860133</c:v>
                </c:pt>
                <c:pt idx="58030">
                  <c:v>1.1026818294240615</c:v>
                </c:pt>
                <c:pt idx="58031">
                  <c:v>1.1036308172353395</c:v>
                </c:pt>
                <c:pt idx="58032">
                  <c:v>1.1041695370756859</c:v>
                </c:pt>
                <c:pt idx="58033">
                  <c:v>1.1041305695690031</c:v>
                </c:pt>
                <c:pt idx="58034">
                  <c:v>1.1038234476775317</c:v>
                </c:pt>
                <c:pt idx="58035">
                  <c:v>1.1035216663884428</c:v>
                </c:pt>
                <c:pt idx="58036">
                  <c:v>1.1038901468543179</c:v>
                </c:pt>
                <c:pt idx="58037">
                  <c:v>1.1035512750416501</c:v>
                </c:pt>
                <c:pt idx="58038">
                  <c:v>1.1026297352182157</c:v>
                </c:pt>
                <c:pt idx="58039">
                  <c:v>1.1033418313121863</c:v>
                </c:pt>
                <c:pt idx="58040">
                  <c:v>1.1032679621263273</c:v>
                </c:pt>
                <c:pt idx="58041">
                  <c:v>1.1047383519870679</c:v>
                </c:pt>
                <c:pt idx="58042">
                  <c:v>1.1051352426890546</c:v>
                </c:pt>
                <c:pt idx="58043">
                  <c:v>1.1047433345882691</c:v>
                </c:pt>
                <c:pt idx="58044">
                  <c:v>1.1039647374078143</c:v>
                </c:pt>
                <c:pt idx="58045">
                  <c:v>1.1039863216330685</c:v>
                </c:pt>
                <c:pt idx="58046">
                  <c:v>1.1042949879661974</c:v>
                </c:pt>
                <c:pt idx="58047">
                  <c:v>1.1027989271566148</c:v>
                </c:pt>
                <c:pt idx="58048">
                  <c:v>1.1028970230520636</c:v>
                </c:pt>
                <c:pt idx="58049">
                  <c:v>1.1032685153462671</c:v>
                </c:pt>
                <c:pt idx="58050">
                  <c:v>1.1040847939030489</c:v>
                </c:pt>
                <c:pt idx="58051">
                  <c:v>1.1038806339226888</c:v>
                </c:pt>
                <c:pt idx="58052">
                  <c:v>1.1035502217322677</c:v>
                </c:pt>
                <c:pt idx="58053">
                  <c:v>1.1035862841667199</c:v>
                </c:pt>
                <c:pt idx="58054">
                  <c:v>1.103276851009084</c:v>
                </c:pt>
                <c:pt idx="58055">
                  <c:v>1.1041995002296938</c:v>
                </c:pt>
                <c:pt idx="58056">
                  <c:v>1.1040099998052206</c:v>
                </c:pt>
                <c:pt idx="58057">
                  <c:v>1.1044326330949585</c:v>
                </c:pt>
                <c:pt idx="58058">
                  <c:v>1.1025754605698455</c:v>
                </c:pt>
                <c:pt idx="58059">
                  <c:v>1.102797661960947</c:v>
                </c:pt>
                <c:pt idx="58060">
                  <c:v>1.1043194327228787</c:v>
                </c:pt>
                <c:pt idx="58061">
                  <c:v>1.1040628764999674</c:v>
                </c:pt>
                <c:pt idx="58062">
                  <c:v>1.1037271830951092</c:v>
                </c:pt>
                <c:pt idx="58063">
                  <c:v>1.1028483543670855</c:v>
                </c:pt>
                <c:pt idx="58064">
                  <c:v>1.1031135102313685</c:v>
                </c:pt>
                <c:pt idx="58065">
                  <c:v>1.1034923691013641</c:v>
                </c:pt>
                <c:pt idx="58066">
                  <c:v>1.1027957431891349</c:v>
                </c:pt>
                <c:pt idx="58067">
                  <c:v>1.1025668854105537</c:v>
                </c:pt>
                <c:pt idx="58068">
                  <c:v>1.1033461711006338</c:v>
                </c:pt>
                <c:pt idx="58069">
                  <c:v>1.1037068888983765</c:v>
                </c:pt>
                <c:pt idx="58070">
                  <c:v>1.1044027363323181</c:v>
                </c:pt>
                <c:pt idx="58071">
                  <c:v>1.1042141391249436</c:v>
                </c:pt>
                <c:pt idx="58072">
                  <c:v>1.1041161850243666</c:v>
                </c:pt>
                <c:pt idx="58073">
                  <c:v>1.1032770864639665</c:v>
                </c:pt>
                <c:pt idx="58074">
                  <c:v>1.1048927884788895</c:v>
                </c:pt>
                <c:pt idx="58075">
                  <c:v>1.10382835589628</c:v>
                </c:pt>
                <c:pt idx="58076">
                  <c:v>1.1037210659147758</c:v>
                </c:pt>
                <c:pt idx="58077">
                  <c:v>1.1033544985066304</c:v>
                </c:pt>
                <c:pt idx="58078">
                  <c:v>1.104270115631204</c:v>
                </c:pt>
                <c:pt idx="58079">
                  <c:v>1.1031492198668997</c:v>
                </c:pt>
                <c:pt idx="58080">
                  <c:v>1.1026969953857166</c:v>
                </c:pt>
                <c:pt idx="58081">
                  <c:v>1.1036369152410705</c:v>
                </c:pt>
                <c:pt idx="58082">
                  <c:v>1.1041488488995168</c:v>
                </c:pt>
                <c:pt idx="58083">
                  <c:v>1.1039341302565842</c:v>
                </c:pt>
                <c:pt idx="58084">
                  <c:v>1.1034482174790368</c:v>
                </c:pt>
                <c:pt idx="58085">
                  <c:v>1.1038319699446431</c:v>
                </c:pt>
                <c:pt idx="58086">
                  <c:v>1.1036166526285571</c:v>
                </c:pt>
                <c:pt idx="58087">
                  <c:v>1.1043836136769438</c:v>
                </c:pt>
                <c:pt idx="58088">
                  <c:v>1.1018849782839644</c:v>
                </c:pt>
                <c:pt idx="58089">
                  <c:v>1.1026634804095483</c:v>
                </c:pt>
                <c:pt idx="58090">
                  <c:v>1.1041660948709842</c:v>
                </c:pt>
                <c:pt idx="58091">
                  <c:v>1.1039882712858367</c:v>
                </c:pt>
                <c:pt idx="58092">
                  <c:v>1.1045752730226157</c:v>
                </c:pt>
                <c:pt idx="58093">
                  <c:v>1.1038935061371671</c:v>
                </c:pt>
                <c:pt idx="58094">
                  <c:v>1.1045158163714863</c:v>
                </c:pt>
                <c:pt idx="58095">
                  <c:v>1.1030607746764025</c:v>
                </c:pt>
                <c:pt idx="58096">
                  <c:v>1.1048718335014156</c:v>
                </c:pt>
                <c:pt idx="58097">
                  <c:v>1.1044416792947795</c:v>
                </c:pt>
                <c:pt idx="58098">
                  <c:v>1.1043554060995038</c:v>
                </c:pt>
                <c:pt idx="58099">
                  <c:v>1.1055620069946785</c:v>
                </c:pt>
                <c:pt idx="58100">
                  <c:v>1.1021481801772031</c:v>
                </c:pt>
                <c:pt idx="58101">
                  <c:v>1.1038412506277602</c:v>
                </c:pt>
                <c:pt idx="58102">
                  <c:v>1.1043574439201245</c:v>
                </c:pt>
                <c:pt idx="58103">
                  <c:v>1.1053670084143632</c:v>
                </c:pt>
                <c:pt idx="58104">
                  <c:v>1.1018864911643254</c:v>
                </c:pt>
                <c:pt idx="58105">
                  <c:v>1.1036517360761098</c:v>
                </c:pt>
                <c:pt idx="58106">
                  <c:v>1.103465111295387</c:v>
                </c:pt>
                <c:pt idx="58107">
                  <c:v>1.1036258428192514</c:v>
                </c:pt>
                <c:pt idx="58108">
                  <c:v>1.1029469593382812</c:v>
                </c:pt>
                <c:pt idx="58109">
                  <c:v>1.1035322323018124</c:v>
                </c:pt>
                <c:pt idx="58110">
                  <c:v>1.1029612527825956</c:v>
                </c:pt>
                <c:pt idx="58111">
                  <c:v>1.104048278192413</c:v>
                </c:pt>
                <c:pt idx="58112">
                  <c:v>1.104111419873147</c:v>
                </c:pt>
                <c:pt idx="58113">
                  <c:v>1.1045654193437391</c:v>
                </c:pt>
                <c:pt idx="58114">
                  <c:v>1.1055399255240062</c:v>
                </c:pt>
                <c:pt idx="58115">
                  <c:v>1.1035391092561826</c:v>
                </c:pt>
                <c:pt idx="58116">
                  <c:v>1.1034838276142256</c:v>
                </c:pt>
                <c:pt idx="58117">
                  <c:v>1.1045681494491568</c:v>
                </c:pt>
                <c:pt idx="58118">
                  <c:v>1.103844655524014</c:v>
                </c:pt>
                <c:pt idx="58119">
                  <c:v>1.104342121211864</c:v>
                </c:pt>
                <c:pt idx="58120">
                  <c:v>1.104102927387423</c:v>
                </c:pt>
                <c:pt idx="58121">
                  <c:v>1.1041590624486346</c:v>
                </c:pt>
                <c:pt idx="58122">
                  <c:v>1.1036879363212477</c:v>
                </c:pt>
                <c:pt idx="58123">
                  <c:v>1.1029896824577718</c:v>
                </c:pt>
                <c:pt idx="58124">
                  <c:v>1.1040918633276724</c:v>
                </c:pt>
                <c:pt idx="58125">
                  <c:v>1.1035343642163697</c:v>
                </c:pt>
                <c:pt idx="58126">
                  <c:v>1.1044807160440215</c:v>
                </c:pt>
                <c:pt idx="58127">
                  <c:v>1.1039227878421189</c:v>
                </c:pt>
                <c:pt idx="58128">
                  <c:v>1.1052723147234298</c:v>
                </c:pt>
                <c:pt idx="58129">
                  <c:v>1.1049162138513315</c:v>
                </c:pt>
                <c:pt idx="58130">
                  <c:v>1.1053242449852885</c:v>
                </c:pt>
                <c:pt idx="58131">
                  <c:v>1.103515660729034</c:v>
                </c:pt>
                <c:pt idx="58132">
                  <c:v>1.1019148145734761</c:v>
                </c:pt>
                <c:pt idx="58133">
                  <c:v>1.1043761789567363</c:v>
                </c:pt>
                <c:pt idx="58134">
                  <c:v>1.1026874230402381</c:v>
                </c:pt>
                <c:pt idx="58135">
                  <c:v>1.1035993223490206</c:v>
                </c:pt>
                <c:pt idx="58136">
                  <c:v>1.1031105655167179</c:v>
                </c:pt>
                <c:pt idx="58137">
                  <c:v>1.1032831071180371</c:v>
                </c:pt>
                <c:pt idx="58138">
                  <c:v>1.1028377489566898</c:v>
                </c:pt>
                <c:pt idx="58139">
                  <c:v>1.1045007263935644</c:v>
                </c:pt>
                <c:pt idx="58140">
                  <c:v>1.1040485224758978</c:v>
                </c:pt>
                <c:pt idx="58141">
                  <c:v>1.1038584264386126</c:v>
                </c:pt>
                <c:pt idx="58142">
                  <c:v>1.1035861148170465</c:v>
                </c:pt>
                <c:pt idx="58143">
                  <c:v>1.1041109434284471</c:v>
                </c:pt>
                <c:pt idx="58144">
                  <c:v>1.1045373518480828</c:v>
                </c:pt>
                <c:pt idx="58145">
                  <c:v>1.1041404415325828</c:v>
                </c:pt>
                <c:pt idx="58146">
                  <c:v>1.1029638756499134</c:v>
                </c:pt>
                <c:pt idx="58147">
                  <c:v>1.1033444762798212</c:v>
                </c:pt>
                <c:pt idx="58148">
                  <c:v>1.1028039409300852</c:v>
                </c:pt>
                <c:pt idx="58149">
                  <c:v>1.1030969276822737</c:v>
                </c:pt>
                <c:pt idx="58150">
                  <c:v>1.1029696728702933</c:v>
                </c:pt>
                <c:pt idx="58151">
                  <c:v>1.1039836111994654</c:v>
                </c:pt>
                <c:pt idx="58152">
                  <c:v>1.1030516078245487</c:v>
                </c:pt>
                <c:pt idx="58153">
                  <c:v>1.1040074111816831</c:v>
                </c:pt>
                <c:pt idx="58154">
                  <c:v>1.1039740329821479</c:v>
                </c:pt>
                <c:pt idx="58155">
                  <c:v>1.1035811560030375</c:v>
                </c:pt>
                <c:pt idx="58156">
                  <c:v>1.1037813503602245</c:v>
                </c:pt>
                <c:pt idx="58157">
                  <c:v>1.104886430955059</c:v>
                </c:pt>
                <c:pt idx="58158">
                  <c:v>1.1036055799864495</c:v>
                </c:pt>
                <c:pt idx="58159">
                  <c:v>1.1037888559911653</c:v>
                </c:pt>
                <c:pt idx="58160">
                  <c:v>1.1028952803358612</c:v>
                </c:pt>
                <c:pt idx="58161">
                  <c:v>1.1038119565268925</c:v>
                </c:pt>
                <c:pt idx="58162">
                  <c:v>1.1039098714394804</c:v>
                </c:pt>
                <c:pt idx="58163">
                  <c:v>1.1036794863408463</c:v>
                </c:pt>
                <c:pt idx="58164">
                  <c:v>1.1032434720696922</c:v>
                </c:pt>
                <c:pt idx="58165">
                  <c:v>1.1045309958605936</c:v>
                </c:pt>
                <c:pt idx="58166">
                  <c:v>1.1038040678468986</c:v>
                </c:pt>
                <c:pt idx="58167">
                  <c:v>1.1026722144448662</c:v>
                </c:pt>
                <c:pt idx="58168">
                  <c:v>1.1030553813690738</c:v>
                </c:pt>
                <c:pt idx="58169">
                  <c:v>1.1036586946104479</c:v>
                </c:pt>
                <c:pt idx="58170">
                  <c:v>1.1035680486257085</c:v>
                </c:pt>
                <c:pt idx="58171">
                  <c:v>1.1031176079221146</c:v>
                </c:pt>
                <c:pt idx="58172">
                  <c:v>1.1041240059816868</c:v>
                </c:pt>
                <c:pt idx="58173">
                  <c:v>1.1037552603828091</c:v>
                </c:pt>
                <c:pt idx="58174">
                  <c:v>1.1035194450184103</c:v>
                </c:pt>
                <c:pt idx="58175">
                  <c:v>1.1031603328620379</c:v>
                </c:pt>
                <c:pt idx="58176">
                  <c:v>1.1034747338355611</c:v>
                </c:pt>
                <c:pt idx="58177">
                  <c:v>1.1042826890177206</c:v>
                </c:pt>
                <c:pt idx="58178">
                  <c:v>1.1022199167139852</c:v>
                </c:pt>
                <c:pt idx="58179">
                  <c:v>1.1034348034613242</c:v>
                </c:pt>
                <c:pt idx="58180">
                  <c:v>1.1040463817588562</c:v>
                </c:pt>
                <c:pt idx="58181">
                  <c:v>1.1035904351695751</c:v>
                </c:pt>
                <c:pt idx="58182">
                  <c:v>1.1037179258548717</c:v>
                </c:pt>
                <c:pt idx="58183">
                  <c:v>1.1031118753142897</c:v>
                </c:pt>
                <c:pt idx="58184">
                  <c:v>1.1048233663420024</c:v>
                </c:pt>
                <c:pt idx="58185">
                  <c:v>1.1036121879004099</c:v>
                </c:pt>
                <c:pt idx="58186">
                  <c:v>1.1034553963243159</c:v>
                </c:pt>
                <c:pt idx="58187">
                  <c:v>1.1029294335175552</c:v>
                </c:pt>
                <c:pt idx="58188">
                  <c:v>1.103450174835247</c:v>
                </c:pt>
                <c:pt idx="58189">
                  <c:v>1.1037090417631328</c:v>
                </c:pt>
                <c:pt idx="58190">
                  <c:v>1.1049885648821149</c:v>
                </c:pt>
                <c:pt idx="58191">
                  <c:v>1.1033762741316437</c:v>
                </c:pt>
                <c:pt idx="58192">
                  <c:v>1.1033054597165353</c:v>
                </c:pt>
                <c:pt idx="58193">
                  <c:v>1.1044856448796163</c:v>
                </c:pt>
                <c:pt idx="58194">
                  <c:v>1.1033976878595084</c:v>
                </c:pt>
                <c:pt idx="58195">
                  <c:v>1.1041852865116557</c:v>
                </c:pt>
                <c:pt idx="58196">
                  <c:v>1.1026477037512394</c:v>
                </c:pt>
                <c:pt idx="58197">
                  <c:v>1.1028707635569481</c:v>
                </c:pt>
                <c:pt idx="58198">
                  <c:v>1.1043095921484725</c:v>
                </c:pt>
                <c:pt idx="58199">
                  <c:v>1.1039931774007834</c:v>
                </c:pt>
                <c:pt idx="58200">
                  <c:v>1.1044049862831962</c:v>
                </c:pt>
                <c:pt idx="58201">
                  <c:v>1.1045418546718313</c:v>
                </c:pt>
                <c:pt idx="58202">
                  <c:v>1.103182537578975</c:v>
                </c:pt>
                <c:pt idx="58203">
                  <c:v>1.1038898294020036</c:v>
                </c:pt>
                <c:pt idx="58204">
                  <c:v>1.1029602933299258</c:v>
                </c:pt>
                <c:pt idx="58205">
                  <c:v>1.1034468861863784</c:v>
                </c:pt>
                <c:pt idx="58206">
                  <c:v>1.1037908671638279</c:v>
                </c:pt>
                <c:pt idx="58207">
                  <c:v>1.1047987107288562</c:v>
                </c:pt>
                <c:pt idx="58208">
                  <c:v>1.1028679647907915</c:v>
                </c:pt>
                <c:pt idx="58209">
                  <c:v>1.1031602556701114</c:v>
                </c:pt>
                <c:pt idx="58210">
                  <c:v>1.103762326614651</c:v>
                </c:pt>
                <c:pt idx="58211">
                  <c:v>1.1036941820047346</c:v>
                </c:pt>
                <c:pt idx="58212">
                  <c:v>1.103649780918297</c:v>
                </c:pt>
                <c:pt idx="58213">
                  <c:v>1.1026235406574139</c:v>
                </c:pt>
                <c:pt idx="58214">
                  <c:v>1.1032518870101804</c:v>
                </c:pt>
                <c:pt idx="58215">
                  <c:v>1.103617633614925</c:v>
                </c:pt>
                <c:pt idx="58216">
                  <c:v>1.1044010398186737</c:v>
                </c:pt>
                <c:pt idx="58217">
                  <c:v>1.103245105394155</c:v>
                </c:pt>
                <c:pt idx="58218">
                  <c:v>1.1042066824136787</c:v>
                </c:pt>
                <c:pt idx="58219">
                  <c:v>1.1024040247772304</c:v>
                </c:pt>
                <c:pt idx="58220">
                  <c:v>1.1029203823935936</c:v>
                </c:pt>
                <c:pt idx="58221">
                  <c:v>1.1046427594083255</c:v>
                </c:pt>
                <c:pt idx="58222">
                  <c:v>1.1054105846621469</c:v>
                </c:pt>
                <c:pt idx="58223">
                  <c:v>1.1045622548929097</c:v>
                </c:pt>
                <c:pt idx="58224">
                  <c:v>1.1036753964256594</c:v>
                </c:pt>
                <c:pt idx="58225">
                  <c:v>1.1034026057784545</c:v>
                </c:pt>
                <c:pt idx="58226">
                  <c:v>1.1028119341290683</c:v>
                </c:pt>
                <c:pt idx="58227">
                  <c:v>1.1032946700783925</c:v>
                </c:pt>
                <c:pt idx="58228">
                  <c:v>1.1041219841922896</c:v>
                </c:pt>
                <c:pt idx="58229">
                  <c:v>1.1039896920451056</c:v>
                </c:pt>
                <c:pt idx="58230">
                  <c:v>1.1048079759646101</c:v>
                </c:pt>
                <c:pt idx="58231">
                  <c:v>1.1034969564800532</c:v>
                </c:pt>
                <c:pt idx="58232">
                  <c:v>1.1036202219457061</c:v>
                </c:pt>
                <c:pt idx="58233">
                  <c:v>1.1034035572943097</c:v>
                </c:pt>
                <c:pt idx="58234">
                  <c:v>1.1028261236131964</c:v>
                </c:pt>
                <c:pt idx="58235">
                  <c:v>1.1047018360863812</c:v>
                </c:pt>
                <c:pt idx="58236">
                  <c:v>1.1025958353625334</c:v>
                </c:pt>
                <c:pt idx="58237">
                  <c:v>1.101780154054788</c:v>
                </c:pt>
                <c:pt idx="58238">
                  <c:v>1.1024574297345795</c:v>
                </c:pt>
                <c:pt idx="58239">
                  <c:v>1.1035883903225587</c:v>
                </c:pt>
                <c:pt idx="58240">
                  <c:v>1.1033893553434815</c:v>
                </c:pt>
                <c:pt idx="58241">
                  <c:v>1.104280863872243</c:v>
                </c:pt>
                <c:pt idx="58242">
                  <c:v>1.102835458085361</c:v>
                </c:pt>
                <c:pt idx="58243">
                  <c:v>1.1042450676135358</c:v>
                </c:pt>
                <c:pt idx="58244">
                  <c:v>1.1029000976271159</c:v>
                </c:pt>
                <c:pt idx="58245">
                  <c:v>1.1041127422323411</c:v>
                </c:pt>
                <c:pt idx="58246">
                  <c:v>1.1027698876626753</c:v>
                </c:pt>
                <c:pt idx="58247">
                  <c:v>1.1031703806689286</c:v>
                </c:pt>
                <c:pt idx="58248">
                  <c:v>1.1032776510497533</c:v>
                </c:pt>
                <c:pt idx="58249">
                  <c:v>1.1039045734294139</c:v>
                </c:pt>
                <c:pt idx="58250">
                  <c:v>1.104003010386069</c:v>
                </c:pt>
                <c:pt idx="58251">
                  <c:v>1.1032721629506954</c:v>
                </c:pt>
                <c:pt idx="58252">
                  <c:v>1.103069904712263</c:v>
                </c:pt>
                <c:pt idx="58253">
                  <c:v>1.1032422272081746</c:v>
                </c:pt>
                <c:pt idx="58254">
                  <c:v>1.1032416579461597</c:v>
                </c:pt>
                <c:pt idx="58255">
                  <c:v>1.1031506621160225</c:v>
                </c:pt>
                <c:pt idx="58256">
                  <c:v>1.103124934411279</c:v>
                </c:pt>
                <c:pt idx="58257">
                  <c:v>1.1037382724569378</c:v>
                </c:pt>
                <c:pt idx="58258">
                  <c:v>1.1042624610483709</c:v>
                </c:pt>
                <c:pt idx="58259">
                  <c:v>1.1042391901717932</c:v>
                </c:pt>
                <c:pt idx="58260">
                  <c:v>1.1044515185244941</c:v>
                </c:pt>
                <c:pt idx="58261">
                  <c:v>1.1032547385679841</c:v>
                </c:pt>
                <c:pt idx="58262">
                  <c:v>1.1033556299113521</c:v>
                </c:pt>
                <c:pt idx="58263">
                  <c:v>1.104890084099686</c:v>
                </c:pt>
                <c:pt idx="58264">
                  <c:v>1.1039551215142798</c:v>
                </c:pt>
                <c:pt idx="58265">
                  <c:v>1.1040238148605015</c:v>
                </c:pt>
                <c:pt idx="58266">
                  <c:v>1.1045271473267531</c:v>
                </c:pt>
                <c:pt idx="58267">
                  <c:v>1.1041046331725184</c:v>
                </c:pt>
                <c:pt idx="58268">
                  <c:v>1.1033516743300107</c:v>
                </c:pt>
                <c:pt idx="58269">
                  <c:v>1.1032594513522469</c:v>
                </c:pt>
                <c:pt idx="58270">
                  <c:v>1.1039664872413089</c:v>
                </c:pt>
                <c:pt idx="58271">
                  <c:v>1.102911658740843</c:v>
                </c:pt>
                <c:pt idx="58272">
                  <c:v>1.1040639027977288</c:v>
                </c:pt>
                <c:pt idx="58273">
                  <c:v>1.1033100096069415</c:v>
                </c:pt>
                <c:pt idx="58274">
                  <c:v>1.1040654975263535</c:v>
                </c:pt>
                <c:pt idx="58275">
                  <c:v>1.1029578653972902</c:v>
                </c:pt>
                <c:pt idx="58276">
                  <c:v>1.1030282784632588</c:v>
                </c:pt>
                <c:pt idx="58277">
                  <c:v>1.1031134147475294</c:v>
                </c:pt>
                <c:pt idx="58278">
                  <c:v>1.1042261276012528</c:v>
                </c:pt>
                <c:pt idx="58279">
                  <c:v>1.1036834435449612</c:v>
                </c:pt>
                <c:pt idx="58280">
                  <c:v>1.1038318319661287</c:v>
                </c:pt>
                <c:pt idx="58281">
                  <c:v>1.1028623592107254</c:v>
                </c:pt>
                <c:pt idx="58282">
                  <c:v>1.1030491603466954</c:v>
                </c:pt>
                <c:pt idx="58283">
                  <c:v>1.1036941820047346</c:v>
                </c:pt>
                <c:pt idx="58284">
                  <c:v>1.1036260427203526</c:v>
                </c:pt>
                <c:pt idx="58285">
                  <c:v>1.1038496288283797</c:v>
                </c:pt>
                <c:pt idx="58286">
                  <c:v>1.1051081457173679</c:v>
                </c:pt>
                <c:pt idx="58287">
                  <c:v>1.1033372732721582</c:v>
                </c:pt>
                <c:pt idx="58288">
                  <c:v>1.1030310902194334</c:v>
                </c:pt>
                <c:pt idx="58289">
                  <c:v>1.1032846269675662</c:v>
                </c:pt>
                <c:pt idx="58290">
                  <c:v>1.1044496263395196</c:v>
                </c:pt>
                <c:pt idx="58291">
                  <c:v>1.1042562480869054</c:v>
                </c:pt>
                <c:pt idx="58292">
                  <c:v>1.1039784476269647</c:v>
                </c:pt>
                <c:pt idx="58293">
                  <c:v>1.1027826246235641</c:v>
                </c:pt>
                <c:pt idx="58294">
                  <c:v>1.1031726298789166</c:v>
                </c:pt>
                <c:pt idx="58295">
                  <c:v>1.1040889907070934</c:v>
                </c:pt>
                <c:pt idx="58296">
                  <c:v>1.1039159996848973</c:v>
                </c:pt>
                <c:pt idx="58297">
                  <c:v>1.1036242599167974</c:v>
                </c:pt>
                <c:pt idx="58298">
                  <c:v>1.1030477834502268</c:v>
                </c:pt>
                <c:pt idx="58299">
                  <c:v>1.1038480931558414</c:v>
                </c:pt>
                <c:pt idx="58300">
                  <c:v>1.1032359508544114</c:v>
                </c:pt>
                <c:pt idx="58301">
                  <c:v>1.1038931805184016</c:v>
                </c:pt>
                <c:pt idx="58302">
                  <c:v>1.104512034729932</c:v>
                </c:pt>
                <c:pt idx="58303">
                  <c:v>1.1053055501516007</c:v>
                </c:pt>
                <c:pt idx="58304">
                  <c:v>1.1036116690711493</c:v>
                </c:pt>
                <c:pt idx="58305">
                  <c:v>1.1038756770058589</c:v>
                </c:pt>
                <c:pt idx="58306">
                  <c:v>1.1036055799864495</c:v>
                </c:pt>
                <c:pt idx="58307">
                  <c:v>1.1036127099133259</c:v>
                </c:pt>
                <c:pt idx="58308">
                  <c:v>1.1045254158666709</c:v>
                </c:pt>
                <c:pt idx="58309">
                  <c:v>1.1040519047397355</c:v>
                </c:pt>
                <c:pt idx="58310">
                  <c:v>1.1036126708158283</c:v>
                </c:pt>
                <c:pt idx="58311">
                  <c:v>1.1029470059118256</c:v>
                </c:pt>
                <c:pt idx="58312">
                  <c:v>1.103560984642554</c:v>
                </c:pt>
                <c:pt idx="58313">
                  <c:v>1.1034438845063639</c:v>
                </c:pt>
                <c:pt idx="58314">
                  <c:v>1.1034652462981798</c:v>
                </c:pt>
                <c:pt idx="58315">
                  <c:v>1.1029441400517324</c:v>
                </c:pt>
                <c:pt idx="58316">
                  <c:v>1.1034232152128753</c:v>
                </c:pt>
                <c:pt idx="58317">
                  <c:v>1.1034874321665202</c:v>
                </c:pt>
                <c:pt idx="58318">
                  <c:v>1.1035191892288603</c:v>
                </c:pt>
                <c:pt idx="58319">
                  <c:v>1.1034772248251989</c:v>
                </c:pt>
                <c:pt idx="58320">
                  <c:v>1.1039372249726951</c:v>
                </c:pt>
                <c:pt idx="58321">
                  <c:v>1.1046291924533931</c:v>
                </c:pt>
                <c:pt idx="58322">
                  <c:v>1.1039583884572892</c:v>
                </c:pt>
                <c:pt idx="58323">
                  <c:v>1.1030671745729099</c:v>
                </c:pt>
                <c:pt idx="58324">
                  <c:v>1.1035086848559574</c:v>
                </c:pt>
                <c:pt idx="58325">
                  <c:v>1.1047472135022276</c:v>
                </c:pt>
                <c:pt idx="58326">
                  <c:v>1.103595544809276</c:v>
                </c:pt>
                <c:pt idx="58327">
                  <c:v>1.1040879428697943</c:v>
                </c:pt>
                <c:pt idx="58328">
                  <c:v>1.1040668378659104</c:v>
                </c:pt>
                <c:pt idx="58329">
                  <c:v>1.1029456867841521</c:v>
                </c:pt>
                <c:pt idx="58330">
                  <c:v>1.1034226965629383</c:v>
                </c:pt>
                <c:pt idx="58331">
                  <c:v>1.1039205455431935</c:v>
                </c:pt>
                <c:pt idx="58332">
                  <c:v>1.1030797233887584</c:v>
                </c:pt>
                <c:pt idx="58333">
                  <c:v>1.1032059733663642</c:v>
                </c:pt>
                <c:pt idx="58334">
                  <c:v>1.1035915639159724</c:v>
                </c:pt>
                <c:pt idx="58335">
                  <c:v>1.1033734407266576</c:v>
                </c:pt>
                <c:pt idx="58336">
                  <c:v>1.103395229338398</c:v>
                </c:pt>
                <c:pt idx="58337">
                  <c:v>1.105289624627575</c:v>
                </c:pt>
                <c:pt idx="58338">
                  <c:v>1.1042215965545896</c:v>
                </c:pt>
                <c:pt idx="58339">
                  <c:v>1.1039778640315936</c:v>
                </c:pt>
                <c:pt idx="58340">
                  <c:v>1.1041187803388295</c:v>
                </c:pt>
                <c:pt idx="58341">
                  <c:v>1.1042306667572275</c:v>
                </c:pt>
                <c:pt idx="58342">
                  <c:v>1.1034669312794021</c:v>
                </c:pt>
                <c:pt idx="58343">
                  <c:v>1.1034306358655659</c:v>
                </c:pt>
                <c:pt idx="58344">
                  <c:v>1.10337022456425</c:v>
                </c:pt>
                <c:pt idx="58345">
                  <c:v>1.1031407098143711</c:v>
                </c:pt>
                <c:pt idx="58346">
                  <c:v>1.1036075574787312</c:v>
                </c:pt>
                <c:pt idx="58347">
                  <c:v>1.1028959640232563</c:v>
                </c:pt>
                <c:pt idx="58348">
                  <c:v>1.105063835935286</c:v>
                </c:pt>
                <c:pt idx="58349">
                  <c:v>1.1042314650563383</c:v>
                </c:pt>
                <c:pt idx="58350">
                  <c:v>1.1021686161783586</c:v>
                </c:pt>
                <c:pt idx="58351">
                  <c:v>1.1048835454927723</c:v>
                </c:pt>
                <c:pt idx="58352">
                  <c:v>1.1041287498298187</c:v>
                </c:pt>
                <c:pt idx="58353">
                  <c:v>1.1041641690457564</c:v>
                </c:pt>
                <c:pt idx="58354">
                  <c:v>1.1034876140256404</c:v>
                </c:pt>
                <c:pt idx="58355">
                  <c:v>1.1027603189707944</c:v>
                </c:pt>
                <c:pt idx="58356">
                  <c:v>1.1032189443607097</c:v>
                </c:pt>
                <c:pt idx="58357">
                  <c:v>1.1026768229649513</c:v>
                </c:pt>
                <c:pt idx="58358">
                  <c:v>1.1041222079201194</c:v>
                </c:pt>
                <c:pt idx="58359">
                  <c:v>1.1044489226791712</c:v>
                </c:pt>
                <c:pt idx="58360">
                  <c:v>1.102496659251808</c:v>
                </c:pt>
                <c:pt idx="58361">
                  <c:v>1.1041568921199898</c:v>
                </c:pt>
                <c:pt idx="58362">
                  <c:v>1.1039205965247185</c:v>
                </c:pt>
                <c:pt idx="58363">
                  <c:v>1.1027515806158508</c:v>
                </c:pt>
                <c:pt idx="58364">
                  <c:v>1.1032888097117086</c:v>
                </c:pt>
                <c:pt idx="58365">
                  <c:v>1.1024758297266848</c:v>
                </c:pt>
                <c:pt idx="58366">
                  <c:v>1.1042931796351618</c:v>
                </c:pt>
                <c:pt idx="58367">
                  <c:v>1.1032350662945343</c:v>
                </c:pt>
                <c:pt idx="58368">
                  <c:v>1.1038955648363169</c:v>
                </c:pt>
                <c:pt idx="58369">
                  <c:v>1.1043506202249991</c:v>
                </c:pt>
                <c:pt idx="58370">
                  <c:v>1.1034595859537186</c:v>
                </c:pt>
                <c:pt idx="58371">
                  <c:v>1.1038019502741092</c:v>
                </c:pt>
                <c:pt idx="58372">
                  <c:v>1.1035394713472455</c:v>
                </c:pt>
                <c:pt idx="58373">
                  <c:v>1.1045246420366337</c:v>
                </c:pt>
                <c:pt idx="58374">
                  <c:v>1.1038517108508563</c:v>
                </c:pt>
                <c:pt idx="58375">
                  <c:v>1.103082990781624</c:v>
                </c:pt>
                <c:pt idx="58376">
                  <c:v>1.1040785902601846</c:v>
                </c:pt>
                <c:pt idx="58377">
                  <c:v>1.1033586520693672</c:v>
                </c:pt>
                <c:pt idx="58378">
                  <c:v>1.1036562410920614</c:v>
                </c:pt>
                <c:pt idx="58379">
                  <c:v>1.1038945693391116</c:v>
                </c:pt>
                <c:pt idx="58380">
                  <c:v>1.1040985107489079</c:v>
                </c:pt>
                <c:pt idx="58381">
                  <c:v>1.1029065799034246</c:v>
                </c:pt>
                <c:pt idx="58382">
                  <c:v>1.1030331815345646</c:v>
                </c:pt>
                <c:pt idx="58383">
                  <c:v>1.1036537871956029</c:v>
                </c:pt>
                <c:pt idx="58384">
                  <c:v>1.1033793104850129</c:v>
                </c:pt>
                <c:pt idx="58385">
                  <c:v>1.1044193811520704</c:v>
                </c:pt>
                <c:pt idx="58386">
                  <c:v>1.1036476478863246</c:v>
                </c:pt>
                <c:pt idx="58387">
                  <c:v>1.1034719355811788</c:v>
                </c:pt>
                <c:pt idx="58388">
                  <c:v>1.102267554464458</c:v>
                </c:pt>
                <c:pt idx="58389">
                  <c:v>1.1037213907169066</c:v>
                </c:pt>
                <c:pt idx="58390">
                  <c:v>1.1031662790083354</c:v>
                </c:pt>
                <c:pt idx="58391">
                  <c:v>1.1023518177828473</c:v>
                </c:pt>
                <c:pt idx="58392">
                  <c:v>1.1041085522905731</c:v>
                </c:pt>
                <c:pt idx="58393">
                  <c:v>1.1044053032125751</c:v>
                </c:pt>
                <c:pt idx="58394">
                  <c:v>1.1035678417733699</c:v>
                </c:pt>
                <c:pt idx="58395">
                  <c:v>1.1042036705103244</c:v>
                </c:pt>
                <c:pt idx="58396">
                  <c:v>1.1029942651841937</c:v>
                </c:pt>
                <c:pt idx="58397">
                  <c:v>1.103777535778639</c:v>
                </c:pt>
                <c:pt idx="58398">
                  <c:v>1.1033603781352155</c:v>
                </c:pt>
                <c:pt idx="58399">
                  <c:v>1.1032571672122906</c:v>
                </c:pt>
                <c:pt idx="58400">
                  <c:v>1.1030766861353649</c:v>
                </c:pt>
                <c:pt idx="58401">
                  <c:v>1.1038237258228294</c:v>
                </c:pt>
                <c:pt idx="58402">
                  <c:v>1.103911907373792</c:v>
                </c:pt>
                <c:pt idx="58403">
                  <c:v>1.1036801576583559</c:v>
                </c:pt>
                <c:pt idx="58404">
                  <c:v>1.1039782490748988</c:v>
                </c:pt>
                <c:pt idx="58405">
                  <c:v>1.103991642377524</c:v>
                </c:pt>
                <c:pt idx="58406">
                  <c:v>1.1031089144451671</c:v>
                </c:pt>
                <c:pt idx="58407">
                  <c:v>1.1038853290272759</c:v>
                </c:pt>
                <c:pt idx="58408">
                  <c:v>1.1035138108818452</c:v>
                </c:pt>
                <c:pt idx="58409">
                  <c:v>1.104610659695842</c:v>
                </c:pt>
                <c:pt idx="58410">
                  <c:v>1.1029183315651199</c:v>
                </c:pt>
                <c:pt idx="58411">
                  <c:v>1.104102157283553</c:v>
                </c:pt>
                <c:pt idx="58412">
                  <c:v>1.1040028665687436</c:v>
                </c:pt>
                <c:pt idx="58413">
                  <c:v>1.1029981111901195</c:v>
                </c:pt>
                <c:pt idx="58414">
                  <c:v>1.1031958471207</c:v>
                </c:pt>
                <c:pt idx="58415">
                  <c:v>1.1038949734176908</c:v>
                </c:pt>
                <c:pt idx="58416">
                  <c:v>1.1035339839624665</c:v>
                </c:pt>
                <c:pt idx="58417">
                  <c:v>1.1035319606370975</c:v>
                </c:pt>
                <c:pt idx="58418">
                  <c:v>1.103719399913345</c:v>
                </c:pt>
                <c:pt idx="58419">
                  <c:v>1.1026931693243163</c:v>
                </c:pt>
                <c:pt idx="58420">
                  <c:v>1.102180125579294</c:v>
                </c:pt>
                <c:pt idx="58421">
                  <c:v>1.1032143208825449</c:v>
                </c:pt>
                <c:pt idx="58422">
                  <c:v>1.1034597713351324</c:v>
                </c:pt>
                <c:pt idx="58423">
                  <c:v>1.1042459167623977</c:v>
                </c:pt>
                <c:pt idx="58424">
                  <c:v>1.1034181398392753</c:v>
                </c:pt>
                <c:pt idx="58425">
                  <c:v>1.1056055322268314</c:v>
                </c:pt>
                <c:pt idx="58426">
                  <c:v>1.103792827848727</c:v>
                </c:pt>
                <c:pt idx="58427">
                  <c:v>1.1038251838180491</c:v>
                </c:pt>
                <c:pt idx="58428">
                  <c:v>1.1051374740248503</c:v>
                </c:pt>
                <c:pt idx="58429">
                  <c:v>1.1052042144558785</c:v>
                </c:pt>
                <c:pt idx="58430">
                  <c:v>1.103255796144589</c:v>
                </c:pt>
                <c:pt idx="58431">
                  <c:v>1.1038863662011735</c:v>
                </c:pt>
                <c:pt idx="58432">
                  <c:v>1.1036253754429044</c:v>
                </c:pt>
                <c:pt idx="58433">
                  <c:v>1.1045211281968235</c:v>
                </c:pt>
                <c:pt idx="58434">
                  <c:v>1.1035369114760829</c:v>
                </c:pt>
                <c:pt idx="58435">
                  <c:v>1.1039322655497716</c:v>
                </c:pt>
                <c:pt idx="58436">
                  <c:v>1.1026097680125364</c:v>
                </c:pt>
                <c:pt idx="58437">
                  <c:v>1.1039173200333403</c:v>
                </c:pt>
                <c:pt idx="58438">
                  <c:v>1.102389071566535</c:v>
                </c:pt>
                <c:pt idx="58439">
                  <c:v>1.1048052667366748</c:v>
                </c:pt>
                <c:pt idx="58440">
                  <c:v>1.1036242599167976</c:v>
                </c:pt>
                <c:pt idx="58441">
                  <c:v>1.1039386695282676</c:v>
                </c:pt>
                <c:pt idx="58442">
                  <c:v>1.1038815384657088</c:v>
                </c:pt>
                <c:pt idx="58443">
                  <c:v>1.1040730846965372</c:v>
                </c:pt>
                <c:pt idx="58444">
                  <c:v>1.1026023584964812</c:v>
                </c:pt>
                <c:pt idx="58445">
                  <c:v>1.1037769137347031</c:v>
                </c:pt>
                <c:pt idx="58446">
                  <c:v>1.102922995191272</c:v>
                </c:pt>
                <c:pt idx="58447">
                  <c:v>1.1033635736940175</c:v>
                </c:pt>
                <c:pt idx="58448">
                  <c:v>1.1025746257984517</c:v>
                </c:pt>
                <c:pt idx="58449">
                  <c:v>1.103573136513875</c:v>
                </c:pt>
                <c:pt idx="58450">
                  <c:v>1.1038048886242902</c:v>
                </c:pt>
                <c:pt idx="58451">
                  <c:v>1.1034338283995222</c:v>
                </c:pt>
                <c:pt idx="58452">
                  <c:v>1.1024335061766954</c:v>
                </c:pt>
                <c:pt idx="58453">
                  <c:v>1.1033741916666073</c:v>
                </c:pt>
                <c:pt idx="58454">
                  <c:v>1.1032142395242748</c:v>
                </c:pt>
                <c:pt idx="58455">
                  <c:v>1.1035463397402008</c:v>
                </c:pt>
                <c:pt idx="58456">
                  <c:v>1.1031005440088659</c:v>
                </c:pt>
                <c:pt idx="58457">
                  <c:v>1.1032616942979627</c:v>
                </c:pt>
                <c:pt idx="58458">
                  <c:v>1.102708656501771</c:v>
                </c:pt>
                <c:pt idx="58459">
                  <c:v>1.1022332104660202</c:v>
                </c:pt>
                <c:pt idx="58460">
                  <c:v>1.1039329792074415</c:v>
                </c:pt>
                <c:pt idx="58461">
                  <c:v>1.1037035983010142</c:v>
                </c:pt>
                <c:pt idx="58462">
                  <c:v>1.1030421070115819</c:v>
                </c:pt>
                <c:pt idx="58463">
                  <c:v>1.1036803150054482</c:v>
                </c:pt>
                <c:pt idx="58464">
                  <c:v>1.1038190023558374</c:v>
                </c:pt>
                <c:pt idx="58465">
                  <c:v>1.1038475834385337</c:v>
                </c:pt>
                <c:pt idx="58466">
                  <c:v>1.1031265308513807</c:v>
                </c:pt>
                <c:pt idx="58467">
                  <c:v>1.1036007761413618</c:v>
                </c:pt>
                <c:pt idx="58468">
                  <c:v>1.1026751246032271</c:v>
                </c:pt>
                <c:pt idx="58469">
                  <c:v>1.1043606303762314</c:v>
                </c:pt>
                <c:pt idx="58470">
                  <c:v>1.103528008085622</c:v>
                </c:pt>
                <c:pt idx="58471">
                  <c:v>1.1030969102324084</c:v>
                </c:pt>
                <c:pt idx="58472">
                  <c:v>1.1028142720688288</c:v>
                </c:pt>
                <c:pt idx="58473">
                  <c:v>1.1029954523423977</c:v>
                </c:pt>
                <c:pt idx="58474">
                  <c:v>1.1041113175558375</c:v>
                </c:pt>
                <c:pt idx="58475">
                  <c:v>1.1036506287574961</c:v>
                </c:pt>
                <c:pt idx="58476">
                  <c:v>1.1034116886341288</c:v>
                </c:pt>
                <c:pt idx="58477">
                  <c:v>1.103537431970508</c:v>
                </c:pt>
                <c:pt idx="58478">
                  <c:v>1.1025889767724062</c:v>
                </c:pt>
                <c:pt idx="58479">
                  <c:v>1.1035922562804985</c:v>
                </c:pt>
                <c:pt idx="58480">
                  <c:v>1.1045830694031846</c:v>
                </c:pt>
                <c:pt idx="58481">
                  <c:v>1.1026417585766162</c:v>
                </c:pt>
                <c:pt idx="58482">
                  <c:v>1.1032015118203231</c:v>
                </c:pt>
                <c:pt idx="58483">
                  <c:v>1.1039042236767862</c:v>
                </c:pt>
                <c:pt idx="58484">
                  <c:v>1.1041201030614383</c:v>
                </c:pt>
                <c:pt idx="58485">
                  <c:v>1.1041211553431529</c:v>
                </c:pt>
                <c:pt idx="58486">
                  <c:v>1.1038874907044818</c:v>
                </c:pt>
                <c:pt idx="58487">
                  <c:v>1.1038077305023761</c:v>
                </c:pt>
                <c:pt idx="58488">
                  <c:v>1.1029578314313295</c:v>
                </c:pt>
                <c:pt idx="58489">
                  <c:v>1.1047569908652357</c:v>
                </c:pt>
                <c:pt idx="58490">
                  <c:v>1.1026762376128707</c:v>
                </c:pt>
                <c:pt idx="58491">
                  <c:v>1.1036057005725577</c:v>
                </c:pt>
                <c:pt idx="58492">
                  <c:v>1.1038886502451535</c:v>
                </c:pt>
                <c:pt idx="58493">
                  <c:v>1.1049656885374701</c:v>
                </c:pt>
                <c:pt idx="58494">
                  <c:v>1.1030207368109697</c:v>
                </c:pt>
                <c:pt idx="58495">
                  <c:v>1.102885905744823</c:v>
                </c:pt>
                <c:pt idx="58496">
                  <c:v>1.1030288118220202</c:v>
                </c:pt>
                <c:pt idx="58497">
                  <c:v>1.1034786095998461</c:v>
                </c:pt>
                <c:pt idx="58498">
                  <c:v>1.103881839514812</c:v>
                </c:pt>
                <c:pt idx="58499">
                  <c:v>1.1035346982893957</c:v>
                </c:pt>
                <c:pt idx="58500">
                  <c:v>1.1030963664016638</c:v>
                </c:pt>
                <c:pt idx="58501">
                  <c:v>1.1030786489477262</c:v>
                </c:pt>
                <c:pt idx="58502">
                  <c:v>1.104047946950925</c:v>
                </c:pt>
                <c:pt idx="58503">
                  <c:v>1.1035891020370012</c:v>
                </c:pt>
                <c:pt idx="58504">
                  <c:v>1.1034870197475897</c:v>
                </c:pt>
                <c:pt idx="58505">
                  <c:v>1.10429800116295</c:v>
                </c:pt>
                <c:pt idx="58506">
                  <c:v>1.1029130350610705</c:v>
                </c:pt>
                <c:pt idx="58507">
                  <c:v>1.1034399610668921</c:v>
                </c:pt>
                <c:pt idx="58508">
                  <c:v>1.1037831165186203</c:v>
                </c:pt>
                <c:pt idx="58509">
                  <c:v>1.1029052595080959</c:v>
                </c:pt>
                <c:pt idx="58510">
                  <c:v>1.1032842562164469</c:v>
                </c:pt>
                <c:pt idx="58511">
                  <c:v>1.1034766677947512</c:v>
                </c:pt>
                <c:pt idx="58512">
                  <c:v>1.1031739564498568</c:v>
                </c:pt>
                <c:pt idx="58513">
                  <c:v>1.1025293628314241</c:v>
                </c:pt>
                <c:pt idx="58514">
                  <c:v>1.103421715301437</c:v>
                </c:pt>
                <c:pt idx="58515">
                  <c:v>1.1037243790161135</c:v>
                </c:pt>
                <c:pt idx="58516">
                  <c:v>1.1037592264991154</c:v>
                </c:pt>
                <c:pt idx="58517">
                  <c:v>1.1033043338142043</c:v>
                </c:pt>
                <c:pt idx="58518">
                  <c:v>1.1035590374077047</c:v>
                </c:pt>
                <c:pt idx="58519">
                  <c:v>1.1051943089575544</c:v>
                </c:pt>
                <c:pt idx="58520">
                  <c:v>1.1047935485587694</c:v>
                </c:pt>
                <c:pt idx="58521">
                  <c:v>1.1047464578236745</c:v>
                </c:pt>
                <c:pt idx="58522">
                  <c:v>1.1036917039559642</c:v>
                </c:pt>
                <c:pt idx="58523">
                  <c:v>1.1032504705602688</c:v>
                </c:pt>
                <c:pt idx="58524">
                  <c:v>1.1036750400326361</c:v>
                </c:pt>
                <c:pt idx="58525">
                  <c:v>1.1049270504461177</c:v>
                </c:pt>
                <c:pt idx="58526">
                  <c:v>1.1029660851109178</c:v>
                </c:pt>
                <c:pt idx="58527">
                  <c:v>1.1036666388322554</c:v>
                </c:pt>
                <c:pt idx="58528">
                  <c:v>1.1035161024464744</c:v>
                </c:pt>
                <c:pt idx="58529">
                  <c:v>1.1029814000209228</c:v>
                </c:pt>
                <c:pt idx="58530">
                  <c:v>1.1028434305739681</c:v>
                </c:pt>
                <c:pt idx="58531">
                  <c:v>1.1038414973830677</c:v>
                </c:pt>
                <c:pt idx="58532">
                  <c:v>1.1039910129425212</c:v>
                </c:pt>
                <c:pt idx="58533">
                  <c:v>1.103933354341567</c:v>
                </c:pt>
                <c:pt idx="58534">
                  <c:v>1.1029878336112457</c:v>
                </c:pt>
                <c:pt idx="58535">
                  <c:v>1.1035517144208695</c:v>
                </c:pt>
                <c:pt idx="58536">
                  <c:v>1.1038675552211605</c:v>
                </c:pt>
                <c:pt idx="58537">
                  <c:v>1.10274373266363</c:v>
                </c:pt>
                <c:pt idx="58538">
                  <c:v>1.1044258834875067</c:v>
                </c:pt>
                <c:pt idx="58539">
                  <c:v>1.1033588736367488</c:v>
                </c:pt>
                <c:pt idx="58540">
                  <c:v>1.1032432222021009</c:v>
                </c:pt>
                <c:pt idx="58541">
                  <c:v>1.1040348914519398</c:v>
                </c:pt>
                <c:pt idx="58542">
                  <c:v>1.1039024214959634</c:v>
                </c:pt>
                <c:pt idx="58543">
                  <c:v>1.1033622725945049</c:v>
                </c:pt>
                <c:pt idx="58544">
                  <c:v>1.1022651972592783</c:v>
                </c:pt>
                <c:pt idx="58545">
                  <c:v>1.1035460733584308</c:v>
                </c:pt>
                <c:pt idx="58546">
                  <c:v>1.1023874766105706</c:v>
                </c:pt>
                <c:pt idx="58547">
                  <c:v>1.1032215833504202</c:v>
                </c:pt>
                <c:pt idx="58548">
                  <c:v>1.102600475773555</c:v>
                </c:pt>
                <c:pt idx="58549">
                  <c:v>1.1033864971583607</c:v>
                </c:pt>
                <c:pt idx="58550">
                  <c:v>1.1035921863392038</c:v>
                </c:pt>
                <c:pt idx="58551">
                  <c:v>1.1049605098132267</c:v>
                </c:pt>
                <c:pt idx="58552">
                  <c:v>1.1031115937413603</c:v>
                </c:pt>
                <c:pt idx="58553">
                  <c:v>1.1025309029215227</c:v>
                </c:pt>
                <c:pt idx="58554">
                  <c:v>1.1041109611799482</c:v>
                </c:pt>
                <c:pt idx="58555">
                  <c:v>1.1042190293801515</c:v>
                </c:pt>
                <c:pt idx="58556">
                  <c:v>1.1044030360999355</c:v>
                </c:pt>
                <c:pt idx="58557">
                  <c:v>1.1039641386561352</c:v>
                </c:pt>
                <c:pt idx="58558">
                  <c:v>1.1037809380844614</c:v>
                </c:pt>
                <c:pt idx="58559">
                  <c:v>1.1032984708951976</c:v>
                </c:pt>
                <c:pt idx="58560">
                  <c:v>1.1040404291942776</c:v>
                </c:pt>
                <c:pt idx="58561">
                  <c:v>1.102675519026308</c:v>
                </c:pt>
                <c:pt idx="58562">
                  <c:v>1.1038371996144443</c:v>
                </c:pt>
                <c:pt idx="58563">
                  <c:v>1.1041890327636901</c:v>
                </c:pt>
                <c:pt idx="58564">
                  <c:v>1.1019101478242697</c:v>
                </c:pt>
                <c:pt idx="58565">
                  <c:v>1.1037814667675834</c:v>
                </c:pt>
                <c:pt idx="58566">
                  <c:v>1.1041183556922758</c:v>
                </c:pt>
                <c:pt idx="58567">
                  <c:v>1.1033726805392687</c:v>
                </c:pt>
                <c:pt idx="58568">
                  <c:v>1.1046377966082457</c:v>
                </c:pt>
                <c:pt idx="58569">
                  <c:v>1.1031390263614953</c:v>
                </c:pt>
                <c:pt idx="58570">
                  <c:v>1.1036770176195334</c:v>
                </c:pt>
                <c:pt idx="58571">
                  <c:v>1.1039283959388559</c:v>
                </c:pt>
                <c:pt idx="58572">
                  <c:v>1.1045900701009606</c:v>
                </c:pt>
                <c:pt idx="58573">
                  <c:v>1.1042995919469534</c:v>
                </c:pt>
                <c:pt idx="58574">
                  <c:v>1.1034283362795876</c:v>
                </c:pt>
                <c:pt idx="58575">
                  <c:v>1.104148539428669</c:v>
                </c:pt>
                <c:pt idx="58576">
                  <c:v>1.1036405720877225</c:v>
                </c:pt>
                <c:pt idx="58577">
                  <c:v>1.1028941432386339</c:v>
                </c:pt>
                <c:pt idx="58578">
                  <c:v>1.1032489919409474</c:v>
                </c:pt>
                <c:pt idx="58579">
                  <c:v>1.1030474273951021</c:v>
                </c:pt>
                <c:pt idx="58580">
                  <c:v>1.1034837811724618</c:v>
                </c:pt>
                <c:pt idx="58581">
                  <c:v>1.1038450537603475</c:v>
                </c:pt>
                <c:pt idx="58582">
                  <c:v>1.103698448311166</c:v>
                </c:pt>
                <c:pt idx="58583">
                  <c:v>1.1030078566376109</c:v>
                </c:pt>
                <c:pt idx="58584">
                  <c:v>1.1033668034886643</c:v>
                </c:pt>
                <c:pt idx="58585">
                  <c:v>1.1032225862845486</c:v>
                </c:pt>
                <c:pt idx="58586">
                  <c:v>1.103709195370961</c:v>
                </c:pt>
                <c:pt idx="58587">
                  <c:v>1.1032738090196192</c:v>
                </c:pt>
                <c:pt idx="58588">
                  <c:v>1.1023982043888692</c:v>
                </c:pt>
                <c:pt idx="58589">
                  <c:v>1.1036425415194591</c:v>
                </c:pt>
                <c:pt idx="58590">
                  <c:v>1.1046493088448508</c:v>
                </c:pt>
                <c:pt idx="58591">
                  <c:v>1.104754687521442</c:v>
                </c:pt>
                <c:pt idx="58592">
                  <c:v>1.1027985283773034</c:v>
                </c:pt>
                <c:pt idx="58593">
                  <c:v>1.102900786195022</c:v>
                </c:pt>
                <c:pt idx="58594">
                  <c:v>1.1035846121405457</c:v>
                </c:pt>
                <c:pt idx="58595">
                  <c:v>1.1032714057525839</c:v>
                </c:pt>
                <c:pt idx="58596">
                  <c:v>1.1050257374809154</c:v>
                </c:pt>
                <c:pt idx="58597">
                  <c:v>1.1033526010777492</c:v>
                </c:pt>
                <c:pt idx="58598">
                  <c:v>1.104295829410072</c:v>
                </c:pt>
                <c:pt idx="58599">
                  <c:v>1.1043004041970883</c:v>
                </c:pt>
                <c:pt idx="58600">
                  <c:v>1.1037136738670272</c:v>
                </c:pt>
                <c:pt idx="58601">
                  <c:v>1.1038717012178567</c:v>
                </c:pt>
                <c:pt idx="58602">
                  <c:v>1.1020906707646272</c:v>
                </c:pt>
                <c:pt idx="58603">
                  <c:v>1.1035655506762583</c:v>
                </c:pt>
                <c:pt idx="58604">
                  <c:v>1.1046545429412433</c:v>
                </c:pt>
                <c:pt idx="58605">
                  <c:v>1.1025996994936889</c:v>
                </c:pt>
                <c:pt idx="58606">
                  <c:v>1.1037821118268665</c:v>
                </c:pt>
                <c:pt idx="58607">
                  <c:v>1.1035490634404166</c:v>
                </c:pt>
                <c:pt idx="58608">
                  <c:v>1.1039450126003758</c:v>
                </c:pt>
                <c:pt idx="58609">
                  <c:v>1.1037553760851826</c:v>
                </c:pt>
                <c:pt idx="58610">
                  <c:v>1.1035866402830894</c:v>
                </c:pt>
                <c:pt idx="58611">
                  <c:v>1.1032329537344736</c:v>
                </c:pt>
                <c:pt idx="58612">
                  <c:v>1.1036877494382613</c:v>
                </c:pt>
                <c:pt idx="58613">
                  <c:v>1.103670263410591</c:v>
                </c:pt>
                <c:pt idx="58614">
                  <c:v>1.10354141244952</c:v>
                </c:pt>
                <c:pt idx="58615">
                  <c:v>1.1028961428612789</c:v>
                </c:pt>
                <c:pt idx="58616">
                  <c:v>1.1036389134590161</c:v>
                </c:pt>
                <c:pt idx="58617">
                  <c:v>1.1039375188175422</c:v>
                </c:pt>
                <c:pt idx="58618">
                  <c:v>1.1023148221012429</c:v>
                </c:pt>
                <c:pt idx="58619">
                  <c:v>1.1038435816940317</c:v>
                </c:pt>
                <c:pt idx="58620">
                  <c:v>1.1035737538088235</c:v>
                </c:pt>
                <c:pt idx="58621">
                  <c:v>1.1035017466421142</c:v>
                </c:pt>
                <c:pt idx="58622">
                  <c:v>1.1037903348552101</c:v>
                </c:pt>
                <c:pt idx="58623">
                  <c:v>1.1041252601695883</c:v>
                </c:pt>
                <c:pt idx="58624">
                  <c:v>1.1027420157201655</c:v>
                </c:pt>
                <c:pt idx="58625">
                  <c:v>1.1043602291168515</c:v>
                </c:pt>
                <c:pt idx="58626">
                  <c:v>1.1037103256485972</c:v>
                </c:pt>
                <c:pt idx="58627">
                  <c:v>1.1039500962039859</c:v>
                </c:pt>
                <c:pt idx="58628">
                  <c:v>1.1044548178005709</c:v>
                </c:pt>
                <c:pt idx="58629">
                  <c:v>1.1041328768353236</c:v>
                </c:pt>
                <c:pt idx="58630">
                  <c:v>1.1042781658920473</c:v>
                </c:pt>
                <c:pt idx="58631">
                  <c:v>1.1045177033596549</c:v>
                </c:pt>
                <c:pt idx="58632">
                  <c:v>1.1043055548965368</c:v>
                </c:pt>
                <c:pt idx="58633">
                  <c:v>1.1035478466124649</c:v>
                </c:pt>
                <c:pt idx="58634">
                  <c:v>1.1025507332247075</c:v>
                </c:pt>
                <c:pt idx="58635">
                  <c:v>1.1041096085199611</c:v>
                </c:pt>
                <c:pt idx="58636">
                  <c:v>1.1032734740486665</c:v>
                </c:pt>
                <c:pt idx="58637">
                  <c:v>1.1040567593098518</c:v>
                </c:pt>
                <c:pt idx="58638">
                  <c:v>1.1041267700949555</c:v>
                </c:pt>
                <c:pt idx="58639">
                  <c:v>1.1032399199957861</c:v>
                </c:pt>
                <c:pt idx="58640">
                  <c:v>1.1045616048038316</c:v>
                </c:pt>
                <c:pt idx="58641">
                  <c:v>1.1039514926333442</c:v>
                </c:pt>
                <c:pt idx="58642">
                  <c:v>1.1041067416909867</c:v>
                </c:pt>
                <c:pt idx="58643">
                  <c:v>1.1038141434944464</c:v>
                </c:pt>
                <c:pt idx="58644">
                  <c:v>1.102836016237319</c:v>
                </c:pt>
                <c:pt idx="58645">
                  <c:v>1.1037661251334407</c:v>
                </c:pt>
                <c:pt idx="58646">
                  <c:v>1.1041834265110111</c:v>
                </c:pt>
                <c:pt idx="58647">
                  <c:v>1.1041118784495303</c:v>
                </c:pt>
                <c:pt idx="58648">
                  <c:v>1.1043069756960064</c:v>
                </c:pt>
                <c:pt idx="58649">
                  <c:v>1.1025331151405666</c:v>
                </c:pt>
                <c:pt idx="58650">
                  <c:v>1.1030438923253856</c:v>
                </c:pt>
                <c:pt idx="58651">
                  <c:v>1.1041855488397607</c:v>
                </c:pt>
                <c:pt idx="58652">
                  <c:v>1.1035768510783601</c:v>
                </c:pt>
                <c:pt idx="58653">
                  <c:v>1.1042182373908149</c:v>
                </c:pt>
                <c:pt idx="58654">
                  <c:v>1.1029088438160306</c:v>
                </c:pt>
                <c:pt idx="58655">
                  <c:v>1.1028143984259959</c:v>
                </c:pt>
                <c:pt idx="58656">
                  <c:v>1.1031419695678555</c:v>
                </c:pt>
                <c:pt idx="58657">
                  <c:v>1.1033770316996634</c:v>
                </c:pt>
                <c:pt idx="58658">
                  <c:v>1.1042934281173664</c:v>
                </c:pt>
                <c:pt idx="58659">
                  <c:v>1.1036501372161358</c:v>
                </c:pt>
                <c:pt idx="58660">
                  <c:v>1.1030380810715714</c:v>
                </c:pt>
                <c:pt idx="58661">
                  <c:v>1.1042808462026328</c:v>
                </c:pt>
                <c:pt idx="58662">
                  <c:v>1.102307092754</c:v>
                </c:pt>
                <c:pt idx="58663">
                  <c:v>1.1047875825936835</c:v>
                </c:pt>
                <c:pt idx="58664">
                  <c:v>1.1040807751252397</c:v>
                </c:pt>
                <c:pt idx="58665">
                  <c:v>1.1040780245153701</c:v>
                </c:pt>
                <c:pt idx="58666">
                  <c:v>1.1028749789357895</c:v>
                </c:pt>
                <c:pt idx="58667">
                  <c:v>1.1035649525946887</c:v>
                </c:pt>
                <c:pt idx="58668">
                  <c:v>1.1029143412503677</c:v>
                </c:pt>
                <c:pt idx="58669">
                  <c:v>1.1036697769705204</c:v>
                </c:pt>
                <c:pt idx="58670">
                  <c:v>1.1026594317019125</c:v>
                </c:pt>
                <c:pt idx="58671">
                  <c:v>1.103287705640279</c:v>
                </c:pt>
                <c:pt idx="58672">
                  <c:v>1.10320928864806</c:v>
                </c:pt>
                <c:pt idx="58673">
                  <c:v>1.1028133785145233</c:v>
                </c:pt>
                <c:pt idx="58674">
                  <c:v>1.1037440040748669</c:v>
                </c:pt>
                <c:pt idx="58675">
                  <c:v>1.1021122067328639</c:v>
                </c:pt>
                <c:pt idx="58676">
                  <c:v>1.1032444030819741</c:v>
                </c:pt>
                <c:pt idx="58677">
                  <c:v>1.1035009188336504</c:v>
                </c:pt>
                <c:pt idx="58678">
                  <c:v>1.1035604259897844</c:v>
                </c:pt>
                <c:pt idx="58679">
                  <c:v>1.1041421485235088</c:v>
                </c:pt>
                <c:pt idx="58680">
                  <c:v>1.103196326170788</c:v>
                </c:pt>
                <c:pt idx="58681">
                  <c:v>1.1042542515598954</c:v>
                </c:pt>
                <c:pt idx="58682">
                  <c:v>1.1028172498870861</c:v>
                </c:pt>
                <c:pt idx="58683">
                  <c:v>1.1023197696896172</c:v>
                </c:pt>
                <c:pt idx="58684">
                  <c:v>1.1034745065128271</c:v>
                </c:pt>
                <c:pt idx="58685">
                  <c:v>1.1026090978780958</c:v>
                </c:pt>
                <c:pt idx="58686">
                  <c:v>1.1034063739930604</c:v>
                </c:pt>
                <c:pt idx="58687">
                  <c:v>1.1032799346914235</c:v>
                </c:pt>
                <c:pt idx="58688">
                  <c:v>1.1036204088600803</c:v>
                </c:pt>
                <c:pt idx="58689">
                  <c:v>1.1023289300377279</c:v>
                </c:pt>
                <c:pt idx="58690">
                  <c:v>1.1045967036915139</c:v>
                </c:pt>
                <c:pt idx="58691">
                  <c:v>1.10221053315986</c:v>
                </c:pt>
                <c:pt idx="58692">
                  <c:v>1.1050215226500109</c:v>
                </c:pt>
                <c:pt idx="58693">
                  <c:v>1.1025191232105676</c:v>
                </c:pt>
                <c:pt idx="58694">
                  <c:v>1.103087651509753</c:v>
                </c:pt>
                <c:pt idx="58695">
                  <c:v>1.1031254317315584</c:v>
                </c:pt>
                <c:pt idx="58696">
                  <c:v>1.1047224409658885</c:v>
                </c:pt>
                <c:pt idx="58697">
                  <c:v>1.1035589386850382</c:v>
                </c:pt>
                <c:pt idx="58698">
                  <c:v>1.1026907289208294</c:v>
                </c:pt>
                <c:pt idx="58699">
                  <c:v>1.1035333881759666</c:v>
                </c:pt>
                <c:pt idx="58700">
                  <c:v>1.1025528238291764</c:v>
                </c:pt>
                <c:pt idx="58701">
                  <c:v>1.1035083610093053</c:v>
                </c:pt>
                <c:pt idx="58702">
                  <c:v>1.1040584404583618</c:v>
                </c:pt>
                <c:pt idx="58703">
                  <c:v>1.1045781195971003</c:v>
                </c:pt>
                <c:pt idx="58704">
                  <c:v>1.1035069319450592</c:v>
                </c:pt>
                <c:pt idx="58705">
                  <c:v>1.1018136488336481</c:v>
                </c:pt>
                <c:pt idx="58706">
                  <c:v>1.1033340639124118</c:v>
                </c:pt>
                <c:pt idx="58707">
                  <c:v>1.1042537634357608</c:v>
                </c:pt>
                <c:pt idx="58708">
                  <c:v>1.103400132573821</c:v>
                </c:pt>
                <c:pt idx="58709">
                  <c:v>1.1035615858613217</c:v>
                </c:pt>
                <c:pt idx="58710">
                  <c:v>1.1030687356780573</c:v>
                </c:pt>
                <c:pt idx="58711">
                  <c:v>1.1034500911348661</c:v>
                </c:pt>
                <c:pt idx="58712">
                  <c:v>1.1041646797792481</c:v>
                </c:pt>
                <c:pt idx="58713">
                  <c:v>1.1030960909642209</c:v>
                </c:pt>
                <c:pt idx="58714">
                  <c:v>1.1051504814756579</c:v>
                </c:pt>
                <c:pt idx="58715">
                  <c:v>1.1029243190593976</c:v>
                </c:pt>
                <c:pt idx="58716">
                  <c:v>1.1031288116151317</c:v>
                </c:pt>
                <c:pt idx="58717">
                  <c:v>1.1047178543715672</c:v>
                </c:pt>
                <c:pt idx="58718">
                  <c:v>1.1038180876893584</c:v>
                </c:pt>
                <c:pt idx="58719">
                  <c:v>1.1038713603246431</c:v>
                </c:pt>
                <c:pt idx="58720">
                  <c:v>1.1043781354054814</c:v>
                </c:pt>
                <c:pt idx="58721">
                  <c:v>1.1040503635228185</c:v>
                </c:pt>
                <c:pt idx="58722">
                  <c:v>1.1034027351698878</c:v>
                </c:pt>
                <c:pt idx="58723">
                  <c:v>1.1038438291666854</c:v>
                </c:pt>
                <c:pt idx="58724">
                  <c:v>1.1030425148946372</c:v>
                </c:pt>
                <c:pt idx="58725">
                  <c:v>1.1034680244283406</c:v>
                </c:pt>
                <c:pt idx="58726">
                  <c:v>1.1039505753469752</c:v>
                </c:pt>
                <c:pt idx="58727">
                  <c:v>1.1025041618684164</c:v>
                </c:pt>
                <c:pt idx="58728">
                  <c:v>1.103978158994257</c:v>
                </c:pt>
                <c:pt idx="58729">
                  <c:v>1.1031117287116625</c:v>
                </c:pt>
                <c:pt idx="58730">
                  <c:v>1.1040351904450179</c:v>
                </c:pt>
                <c:pt idx="58731">
                  <c:v>1.1048979688662284</c:v>
                </c:pt>
                <c:pt idx="58732">
                  <c:v>1.1029521820932762</c:v>
                </c:pt>
                <c:pt idx="58733">
                  <c:v>1.103340319130534</c:v>
                </c:pt>
                <c:pt idx="58734">
                  <c:v>1.1030227128084484</c:v>
                </c:pt>
                <c:pt idx="58735">
                  <c:v>1.1049066420958691</c:v>
                </c:pt>
                <c:pt idx="58736">
                  <c:v>1.1041971893022109</c:v>
                </c:pt>
                <c:pt idx="58737">
                  <c:v>1.1032651667260125</c:v>
                </c:pt>
                <c:pt idx="58738">
                  <c:v>1.1040395062263373</c:v>
                </c:pt>
                <c:pt idx="58739">
                  <c:v>1.1036463564362671</c:v>
                </c:pt>
                <c:pt idx="58740">
                  <c:v>1.1032538442546984</c:v>
                </c:pt>
                <c:pt idx="58741">
                  <c:v>1.1036402228752806</c:v>
                </c:pt>
                <c:pt idx="58742">
                  <c:v>1.1035939089387357</c:v>
                </c:pt>
                <c:pt idx="58743">
                  <c:v>1.1045370071686864</c:v>
                </c:pt>
                <c:pt idx="58744">
                  <c:v>1.103328400251961</c:v>
                </c:pt>
                <c:pt idx="58745">
                  <c:v>1.1026933536364285</c:v>
                </c:pt>
                <c:pt idx="58746">
                  <c:v>1.1021165830679784</c:v>
                </c:pt>
                <c:pt idx="58747">
                  <c:v>1.1046217595243764</c:v>
                </c:pt>
                <c:pt idx="58748">
                  <c:v>1.1030568709713335</c:v>
                </c:pt>
                <c:pt idx="58749">
                  <c:v>1.1035273853023184</c:v>
                </c:pt>
                <c:pt idx="58750">
                  <c:v>1.1029260655191742</c:v>
                </c:pt>
                <c:pt idx="58751">
                  <c:v>1.1048934968703938</c:v>
                </c:pt>
                <c:pt idx="58752">
                  <c:v>1.1039822577987497</c:v>
                </c:pt>
                <c:pt idx="58753">
                  <c:v>1.1042679074955881</c:v>
                </c:pt>
                <c:pt idx="58754">
                  <c:v>1.1034936366532564</c:v>
                </c:pt>
                <c:pt idx="58755">
                  <c:v>1.1040206266040455</c:v>
                </c:pt>
                <c:pt idx="58756">
                  <c:v>1.1030854576549005</c:v>
                </c:pt>
                <c:pt idx="58757">
                  <c:v>1.1045473902732872</c:v>
                </c:pt>
                <c:pt idx="58758">
                  <c:v>1.1048356752337469</c:v>
                </c:pt>
                <c:pt idx="58759">
                  <c:v>1.103497596153846</c:v>
                </c:pt>
                <c:pt idx="58760">
                  <c:v>1.1037594868467571</c:v>
                </c:pt>
                <c:pt idx="58761">
                  <c:v>1.1042213386112973</c:v>
                </c:pt>
                <c:pt idx="58762">
                  <c:v>1.1026632712978726</c:v>
                </c:pt>
                <c:pt idx="58763">
                  <c:v>1.1025046138959891</c:v>
                </c:pt>
                <c:pt idx="58764">
                  <c:v>1.1027441101703803</c:v>
                </c:pt>
                <c:pt idx="58765">
                  <c:v>1.1040624724764734</c:v>
                </c:pt>
                <c:pt idx="58766">
                  <c:v>1.1035334787484374</c:v>
                </c:pt>
                <c:pt idx="58767">
                  <c:v>1.1044256435486779</c:v>
                </c:pt>
                <c:pt idx="58768">
                  <c:v>1.1028917551533992</c:v>
                </c:pt>
                <c:pt idx="58769">
                  <c:v>1.1030301902842805</c:v>
                </c:pt>
                <c:pt idx="58770">
                  <c:v>1.1033840258902829</c:v>
                </c:pt>
                <c:pt idx="58771">
                  <c:v>1.1036606953676231</c:v>
                </c:pt>
                <c:pt idx="58772">
                  <c:v>1.1044891252709956</c:v>
                </c:pt>
                <c:pt idx="58773">
                  <c:v>1.1030881547369513</c:v>
                </c:pt>
                <c:pt idx="58774">
                  <c:v>1.103088453490584</c:v>
                </c:pt>
                <c:pt idx="58775">
                  <c:v>1.1034810695724955</c:v>
                </c:pt>
                <c:pt idx="58776">
                  <c:v>1.1037955975774403</c:v>
                </c:pt>
                <c:pt idx="58777">
                  <c:v>1.1039516676226881</c:v>
                </c:pt>
                <c:pt idx="58778">
                  <c:v>1.1033914283822457</c:v>
                </c:pt>
                <c:pt idx="58779">
                  <c:v>1.1031001942116239</c:v>
                </c:pt>
                <c:pt idx="58780">
                  <c:v>1.1036768572803475</c:v>
                </c:pt>
                <c:pt idx="58781">
                  <c:v>1.1030659587212313</c:v>
                </c:pt>
                <c:pt idx="58782">
                  <c:v>1.1042286195315838</c:v>
                </c:pt>
                <c:pt idx="58783">
                  <c:v>1.1032402250894657</c:v>
                </c:pt>
                <c:pt idx="58784">
                  <c:v>1.1031868364706177</c:v>
                </c:pt>
                <c:pt idx="58785">
                  <c:v>1.1032900110922443</c:v>
                </c:pt>
                <c:pt idx="58786">
                  <c:v>1.1042752129735036</c:v>
                </c:pt>
                <c:pt idx="58787">
                  <c:v>1.1031179686294261</c:v>
                </c:pt>
                <c:pt idx="58788">
                  <c:v>1.1032530651513499</c:v>
                </c:pt>
                <c:pt idx="58789">
                  <c:v>1.1038068459388592</c:v>
                </c:pt>
                <c:pt idx="58790">
                  <c:v>1.1042453917021435</c:v>
                </c:pt>
                <c:pt idx="58791">
                  <c:v>1.1035236993554427</c:v>
                </c:pt>
                <c:pt idx="58792">
                  <c:v>1.1041248479627688</c:v>
                </c:pt>
                <c:pt idx="58793">
                  <c:v>1.1036371013073905</c:v>
                </c:pt>
                <c:pt idx="58794">
                  <c:v>1.1043288894365431</c:v>
                </c:pt>
                <c:pt idx="58795">
                  <c:v>1.1030309644854721</c:v>
                </c:pt>
                <c:pt idx="58796">
                  <c:v>1.1032426935760318</c:v>
                </c:pt>
                <c:pt idx="58797">
                  <c:v>1.1025306819445104</c:v>
                </c:pt>
                <c:pt idx="58798">
                  <c:v>1.1031017335929292</c:v>
                </c:pt>
                <c:pt idx="58799">
                  <c:v>1.102851516937992</c:v>
                </c:pt>
                <c:pt idx="58800">
                  <c:v>1.1038023642069008</c:v>
                </c:pt>
                <c:pt idx="58801">
                  <c:v>1.1034145187243296</c:v>
                </c:pt>
                <c:pt idx="58802">
                  <c:v>1.1030191298452008</c:v>
                </c:pt>
                <c:pt idx="58803">
                  <c:v>1.1041841550259577</c:v>
                </c:pt>
                <c:pt idx="58804">
                  <c:v>1.1033139800842235</c:v>
                </c:pt>
                <c:pt idx="58805">
                  <c:v>1.1028948090682136</c:v>
                </c:pt>
                <c:pt idx="58806">
                  <c:v>1.1033359466616917</c:v>
                </c:pt>
                <c:pt idx="58807">
                  <c:v>1.1038256277908374</c:v>
                </c:pt>
                <c:pt idx="58808">
                  <c:v>1.1038930764377697</c:v>
                </c:pt>
                <c:pt idx="58809">
                  <c:v>1.1039769792316163</c:v>
                </c:pt>
                <c:pt idx="58810">
                  <c:v>1.1034565239140184</c:v>
                </c:pt>
                <c:pt idx="58811">
                  <c:v>1.1031876497774444</c:v>
                </c:pt>
                <c:pt idx="58812">
                  <c:v>1.102739048280815</c:v>
                </c:pt>
                <c:pt idx="58813">
                  <c:v>1.1020184405248514</c:v>
                </c:pt>
                <c:pt idx="58814">
                  <c:v>1.102636255122424</c:v>
                </c:pt>
                <c:pt idx="58815">
                  <c:v>1.1022730867376067</c:v>
                </c:pt>
                <c:pt idx="58816">
                  <c:v>1.1029714144888956</c:v>
                </c:pt>
                <c:pt idx="58817">
                  <c:v>1.10372385542185</c:v>
                </c:pt>
                <c:pt idx="58818">
                  <c:v>1.1031535228978631</c:v>
                </c:pt>
                <c:pt idx="58819">
                  <c:v>1.1030828240917525</c:v>
                </c:pt>
                <c:pt idx="58820">
                  <c:v>1.1032281231021135</c:v>
                </c:pt>
                <c:pt idx="58821">
                  <c:v>1.1030308484569005</c:v>
                </c:pt>
                <c:pt idx="58822">
                  <c:v>1.1034818443761119</c:v>
                </c:pt>
                <c:pt idx="58823">
                  <c:v>1.1054288222048325</c:v>
                </c:pt>
                <c:pt idx="58824">
                  <c:v>1.1032131978080804</c:v>
                </c:pt>
                <c:pt idx="58825">
                  <c:v>1.1036023057194368</c:v>
                </c:pt>
                <c:pt idx="58826">
                  <c:v>1.1044827478813575</c:v>
                </c:pt>
                <c:pt idx="58827">
                  <c:v>1.1029960791056677</c:v>
                </c:pt>
                <c:pt idx="58828">
                  <c:v>1.1025461038157054</c:v>
                </c:pt>
                <c:pt idx="58829">
                  <c:v>1.1034216674354906</c:v>
                </c:pt>
                <c:pt idx="58830">
                  <c:v>1.1035899640436622</c:v>
                </c:pt>
                <c:pt idx="58831">
                  <c:v>1.1027011202365593</c:v>
                </c:pt>
                <c:pt idx="58832">
                  <c:v>1.1024105742435548</c:v>
                </c:pt>
                <c:pt idx="58833">
                  <c:v>1.1033652698948013</c:v>
                </c:pt>
                <c:pt idx="58834">
                  <c:v>1.1034567271423672</c:v>
                </c:pt>
                <c:pt idx="58835">
                  <c:v>1.1047463069832451</c:v>
                </c:pt>
                <c:pt idx="58836">
                  <c:v>1.1034735632456256</c:v>
                </c:pt>
                <c:pt idx="58837">
                  <c:v>1.1034162090882969</c:v>
                </c:pt>
                <c:pt idx="58838">
                  <c:v>1.1025977754997887</c:v>
                </c:pt>
                <c:pt idx="58839">
                  <c:v>1.1029343325601704</c:v>
                </c:pt>
                <c:pt idx="58840">
                  <c:v>1.1034426634177654</c:v>
                </c:pt>
                <c:pt idx="58841">
                  <c:v>1.1032125777065263</c:v>
                </c:pt>
                <c:pt idx="58842">
                  <c:v>1.1038838541502647</c:v>
                </c:pt>
                <c:pt idx="58843">
                  <c:v>1.1037589332369788</c:v>
                </c:pt>
                <c:pt idx="58844">
                  <c:v>1.1030777439870287</c:v>
                </c:pt>
                <c:pt idx="58845">
                  <c:v>1.1037728092047896</c:v>
                </c:pt>
                <c:pt idx="58846">
                  <c:v>1.1035934732666779</c:v>
                </c:pt>
                <c:pt idx="58847">
                  <c:v>1.1036882488118465</c:v>
                </c:pt>
                <c:pt idx="58848">
                  <c:v>1.1029156303101908</c:v>
                </c:pt>
                <c:pt idx="58849">
                  <c:v>1.1046574725336142</c:v>
                </c:pt>
                <c:pt idx="58850">
                  <c:v>1.1035560351939666</c:v>
                </c:pt>
                <c:pt idx="58851">
                  <c:v>1.1041190159889607</c:v>
                </c:pt>
                <c:pt idx="58852">
                  <c:v>1.1043837448472589</c:v>
                </c:pt>
                <c:pt idx="58853">
                  <c:v>1.1038941655795811</c:v>
                </c:pt>
                <c:pt idx="58854">
                  <c:v>1.1033925415993</c:v>
                </c:pt>
                <c:pt idx="58855">
                  <c:v>1.1036656700017391</c:v>
                </c:pt>
                <c:pt idx="58856">
                  <c:v>1.1032789536201917</c:v>
                </c:pt>
                <c:pt idx="58857">
                  <c:v>1.10325914532778</c:v>
                </c:pt>
                <c:pt idx="58858">
                  <c:v>1.1034025489944055</c:v>
                </c:pt>
                <c:pt idx="58859">
                  <c:v>1.1031182867901028</c:v>
                </c:pt>
                <c:pt idx="58860">
                  <c:v>1.1031436401086681</c:v>
                </c:pt>
                <c:pt idx="58861">
                  <c:v>1.1033000073465908</c:v>
                </c:pt>
                <c:pt idx="58862">
                  <c:v>1.1031710153617311</c:v>
                </c:pt>
                <c:pt idx="58863">
                  <c:v>1.1025788467955977</c:v>
                </c:pt>
                <c:pt idx="58864">
                  <c:v>1.103915157371085</c:v>
                </c:pt>
                <c:pt idx="58865">
                  <c:v>1.1041505105379013</c:v>
                </c:pt>
                <c:pt idx="58866">
                  <c:v>1.1033486436791962</c:v>
                </c:pt>
                <c:pt idx="58867">
                  <c:v>1.1045681549002331</c:v>
                </c:pt>
                <c:pt idx="58868">
                  <c:v>1.1036950043773737</c:v>
                </c:pt>
                <c:pt idx="58869">
                  <c:v>1.10352043342988</c:v>
                </c:pt>
                <c:pt idx="58870">
                  <c:v>1.1037487763438381</c:v>
                </c:pt>
                <c:pt idx="58871">
                  <c:v>1.1032099759533038</c:v>
                </c:pt>
                <c:pt idx="58872">
                  <c:v>1.1052711010204592</c:v>
                </c:pt>
                <c:pt idx="58873">
                  <c:v>1.1041201685788966</c:v>
                </c:pt>
                <c:pt idx="58874">
                  <c:v>1.1025252753353427</c:v>
                </c:pt>
                <c:pt idx="58875">
                  <c:v>1.1037116673150031</c:v>
                </c:pt>
                <c:pt idx="58876">
                  <c:v>1.1026048388981329</c:v>
                </c:pt>
                <c:pt idx="58877">
                  <c:v>1.1031101568212676</c:v>
                </c:pt>
                <c:pt idx="58878">
                  <c:v>1.1039337279324093</c:v>
                </c:pt>
                <c:pt idx="58879">
                  <c:v>1.103259129007599</c:v>
                </c:pt>
                <c:pt idx="58880">
                  <c:v>1.1039693639513299</c:v>
                </c:pt>
                <c:pt idx="58881">
                  <c:v>1.1041619961961715</c:v>
                </c:pt>
                <c:pt idx="58882">
                  <c:v>1.1036300265553871</c:v>
                </c:pt>
                <c:pt idx="58883">
                  <c:v>1.1034235744529011</c:v>
                </c:pt>
                <c:pt idx="58884">
                  <c:v>1.1037906473305124</c:v>
                </c:pt>
                <c:pt idx="58885">
                  <c:v>1.1032481434260009</c:v>
                </c:pt>
                <c:pt idx="58886">
                  <c:v>1.1032712305025996</c:v>
                </c:pt>
                <c:pt idx="58887">
                  <c:v>1.1039983071291026</c:v>
                </c:pt>
                <c:pt idx="58888">
                  <c:v>1.1029929374995771</c:v>
                </c:pt>
                <c:pt idx="58889">
                  <c:v>1.104388845571322</c:v>
                </c:pt>
                <c:pt idx="58890">
                  <c:v>1.1035605984448233</c:v>
                </c:pt>
                <c:pt idx="58891">
                  <c:v>1.1030788181507463</c:v>
                </c:pt>
                <c:pt idx="58892">
                  <c:v>1.1033455842090145</c:v>
                </c:pt>
                <c:pt idx="58893">
                  <c:v>1.1037974139302722</c:v>
                </c:pt>
                <c:pt idx="58894">
                  <c:v>1.1033847946520898</c:v>
                </c:pt>
                <c:pt idx="58895">
                  <c:v>1.1036292355745965</c:v>
                </c:pt>
                <c:pt idx="58896">
                  <c:v>1.103478017485217</c:v>
                </c:pt>
                <c:pt idx="58897">
                  <c:v>1.1026433797617987</c:v>
                </c:pt>
                <c:pt idx="58898">
                  <c:v>1.1033179779180522</c:v>
                </c:pt>
                <c:pt idx="58899">
                  <c:v>1.1036743880632789</c:v>
                </c:pt>
                <c:pt idx="58900">
                  <c:v>1.1046626066582241</c:v>
                </c:pt>
                <c:pt idx="58901">
                  <c:v>1.1034965834691368</c:v>
                </c:pt>
                <c:pt idx="58902">
                  <c:v>1.1038893429705037</c:v>
                </c:pt>
                <c:pt idx="58903">
                  <c:v>1.103460482044988</c:v>
                </c:pt>
                <c:pt idx="58904">
                  <c:v>1.1048496895301869</c:v>
                </c:pt>
                <c:pt idx="58905">
                  <c:v>1.1027349586413089</c:v>
                </c:pt>
                <c:pt idx="58906">
                  <c:v>1.1039210364131533</c:v>
                </c:pt>
                <c:pt idx="58907">
                  <c:v>1.1035130423719752</c:v>
                </c:pt>
                <c:pt idx="58908">
                  <c:v>1.1036407797791419</c:v>
                </c:pt>
                <c:pt idx="58909">
                  <c:v>1.1040696643539512</c:v>
                </c:pt>
                <c:pt idx="58910">
                  <c:v>1.1033715364192844</c:v>
                </c:pt>
                <c:pt idx="58911">
                  <c:v>1.1038038014160785</c:v>
                </c:pt>
                <c:pt idx="58912">
                  <c:v>1.1027913335202106</c:v>
                </c:pt>
                <c:pt idx="58913">
                  <c:v>1.1037156361459945</c:v>
                </c:pt>
                <c:pt idx="58914">
                  <c:v>1.1043018587292674</c:v>
                </c:pt>
                <c:pt idx="58915">
                  <c:v>1.1035997260697248</c:v>
                </c:pt>
                <c:pt idx="58916">
                  <c:v>1.1030364689627539</c:v>
                </c:pt>
                <c:pt idx="58917">
                  <c:v>1.1044047471751932</c:v>
                </c:pt>
                <c:pt idx="58918">
                  <c:v>1.1030759504509549</c:v>
                </c:pt>
                <c:pt idx="58919">
                  <c:v>1.104015097707177</c:v>
                </c:pt>
                <c:pt idx="58920">
                  <c:v>1.1038291908057731</c:v>
                </c:pt>
                <c:pt idx="58921">
                  <c:v>1.1040030534645604</c:v>
                </c:pt>
                <c:pt idx="58922">
                  <c:v>1.1036870748529484</c:v>
                </c:pt>
                <c:pt idx="58923">
                  <c:v>1.1036220003031503</c:v>
                </c:pt>
                <c:pt idx="58924">
                  <c:v>1.1042393502535872</c:v>
                </c:pt>
                <c:pt idx="58925">
                  <c:v>1.1033518598934808</c:v>
                </c:pt>
                <c:pt idx="58926">
                  <c:v>1.1048087561981468</c:v>
                </c:pt>
                <c:pt idx="58927">
                  <c:v>1.1037438087654257</c:v>
                </c:pt>
                <c:pt idx="58928">
                  <c:v>1.1030917405101464</c:v>
                </c:pt>
                <c:pt idx="58929">
                  <c:v>1.1036334930759579</c:v>
                </c:pt>
                <c:pt idx="58930">
                  <c:v>1.1039043711981891</c:v>
                </c:pt>
                <c:pt idx="58931">
                  <c:v>1.1025239746638371</c:v>
                </c:pt>
                <c:pt idx="58932">
                  <c:v>1.1024349958005069</c:v>
                </c:pt>
                <c:pt idx="58933">
                  <c:v>1.1040686909627793</c:v>
                </c:pt>
                <c:pt idx="58934">
                  <c:v>1.1027758890286969</c:v>
                </c:pt>
                <c:pt idx="58935">
                  <c:v>1.1043766075038679</c:v>
                </c:pt>
                <c:pt idx="58936">
                  <c:v>1.1027645272412034</c:v>
                </c:pt>
                <c:pt idx="58937">
                  <c:v>1.1028806382471212</c:v>
                </c:pt>
                <c:pt idx="58938">
                  <c:v>1.1026643000834708</c:v>
                </c:pt>
                <c:pt idx="58939">
                  <c:v>1.1031766947435226</c:v>
                </c:pt>
                <c:pt idx="58940">
                  <c:v>1.1042294940097808</c:v>
                </c:pt>
                <c:pt idx="58941">
                  <c:v>1.1028238183453261</c:v>
                </c:pt>
                <c:pt idx="58942">
                  <c:v>1.1036150437147303</c:v>
                </c:pt>
                <c:pt idx="58943">
                  <c:v>1.1039553516532856</c:v>
                </c:pt>
                <c:pt idx="58944">
                  <c:v>1.102717932303428</c:v>
                </c:pt>
                <c:pt idx="58945">
                  <c:v>1.1032170378047981</c:v>
                </c:pt>
                <c:pt idx="58946">
                  <c:v>1.1045717565250024</c:v>
                </c:pt>
                <c:pt idx="58947">
                  <c:v>1.1047099843174359</c:v>
                </c:pt>
                <c:pt idx="58948">
                  <c:v>1.1034715749484281</c:v>
                </c:pt>
                <c:pt idx="58949">
                  <c:v>1.1030745622448141</c:v>
                </c:pt>
                <c:pt idx="58950">
                  <c:v>1.1051496601680064</c:v>
                </c:pt>
                <c:pt idx="58951">
                  <c:v>1.1037088569774418</c:v>
                </c:pt>
                <c:pt idx="58952">
                  <c:v>1.1035049304739224</c:v>
                </c:pt>
                <c:pt idx="58953">
                  <c:v>1.1041348403738676</c:v>
                </c:pt>
                <c:pt idx="58954">
                  <c:v>1.1043926168338842</c:v>
                </c:pt>
                <c:pt idx="58955">
                  <c:v>1.1043263238248471</c:v>
                </c:pt>
                <c:pt idx="58956">
                  <c:v>1.1038143333847539</c:v>
                </c:pt>
                <c:pt idx="58957">
                  <c:v>1.1034994075323319</c:v>
                </c:pt>
                <c:pt idx="58958">
                  <c:v>1.1031309547287544</c:v>
                </c:pt>
                <c:pt idx="58959">
                  <c:v>1.103918084989717</c:v>
                </c:pt>
                <c:pt idx="58960">
                  <c:v>1.1040745191860235</c:v>
                </c:pt>
                <c:pt idx="58961">
                  <c:v>1.1041749490874309</c:v>
                </c:pt>
                <c:pt idx="58962">
                  <c:v>1.1042121925715942</c:v>
                </c:pt>
                <c:pt idx="58963">
                  <c:v>1.1030162547955435</c:v>
                </c:pt>
                <c:pt idx="58964">
                  <c:v>1.1038024278212337</c:v>
                </c:pt>
                <c:pt idx="58965">
                  <c:v>1.1022307569427481</c:v>
                </c:pt>
                <c:pt idx="58966">
                  <c:v>1.1038628688415963</c:v>
                </c:pt>
                <c:pt idx="58967">
                  <c:v>1.1027707873329926</c:v>
                </c:pt>
                <c:pt idx="58968">
                  <c:v>1.1033499768983439</c:v>
                </c:pt>
                <c:pt idx="58969">
                  <c:v>1.1031005770108964</c:v>
                </c:pt>
                <c:pt idx="58970">
                  <c:v>1.1032926729453179</c:v>
                </c:pt>
                <c:pt idx="58971">
                  <c:v>1.1043919499815193</c:v>
                </c:pt>
                <c:pt idx="58972">
                  <c:v>1.1055198233819112</c:v>
                </c:pt>
                <c:pt idx="58973">
                  <c:v>1.1034227832737897</c:v>
                </c:pt>
                <c:pt idx="58974">
                  <c:v>1.1038286439311757</c:v>
                </c:pt>
                <c:pt idx="58975">
                  <c:v>1.1033442857244362</c:v>
                </c:pt>
                <c:pt idx="58976">
                  <c:v>1.1029046085260139</c:v>
                </c:pt>
                <c:pt idx="58977">
                  <c:v>1.1029928923565548</c:v>
                </c:pt>
                <c:pt idx="58978">
                  <c:v>1.1036588996741856</c:v>
                </c:pt>
                <c:pt idx="58979">
                  <c:v>1.1040434280584419</c:v>
                </c:pt>
                <c:pt idx="58980">
                  <c:v>1.1034430381374072</c:v>
                </c:pt>
                <c:pt idx="58981">
                  <c:v>1.1034840776161028</c:v>
                </c:pt>
                <c:pt idx="58982">
                  <c:v>1.1045270469101169</c:v>
                </c:pt>
                <c:pt idx="58983">
                  <c:v>1.104725765310441</c:v>
                </c:pt>
                <c:pt idx="58984">
                  <c:v>1.1038528473118354</c:v>
                </c:pt>
                <c:pt idx="58985">
                  <c:v>1.1037974388237746</c:v>
                </c:pt>
                <c:pt idx="58986">
                  <c:v>1.1040635518724091</c:v>
                </c:pt>
                <c:pt idx="58987">
                  <c:v>1.1044470545625635</c:v>
                </c:pt>
                <c:pt idx="58988">
                  <c:v>1.1042339270716062</c:v>
                </c:pt>
                <c:pt idx="58989">
                  <c:v>1.1042623125093209</c:v>
                </c:pt>
                <c:pt idx="58990">
                  <c:v>1.1028963883746772</c:v>
                </c:pt>
                <c:pt idx="58991">
                  <c:v>1.1044855275076944</c:v>
                </c:pt>
                <c:pt idx="58992">
                  <c:v>1.1041861121508361</c:v>
                </c:pt>
                <c:pt idx="58993">
                  <c:v>1.1044638008433352</c:v>
                </c:pt>
                <c:pt idx="58994">
                  <c:v>1.1039615071730569</c:v>
                </c:pt>
                <c:pt idx="58995">
                  <c:v>1.1029674002015926</c:v>
                </c:pt>
                <c:pt idx="58996">
                  <c:v>1.103091822863836</c:v>
                </c:pt>
                <c:pt idx="58997">
                  <c:v>1.1032983224195592</c:v>
                </c:pt>
                <c:pt idx="58998">
                  <c:v>1.1033636053643943</c:v>
                </c:pt>
                <c:pt idx="58999">
                  <c:v>1.1050333546151101</c:v>
                </c:pt>
                <c:pt idx="59000">
                  <c:v>1.1046660308654146</c:v>
                </c:pt>
                <c:pt idx="59001">
                  <c:v>1.1035835815176616</c:v>
                </c:pt>
                <c:pt idx="59002">
                  <c:v>1.1034504644172445</c:v>
                </c:pt>
                <c:pt idx="59003">
                  <c:v>1.1031790054142394</c:v>
                </c:pt>
                <c:pt idx="59004">
                  <c:v>1.1047795499504605</c:v>
                </c:pt>
                <c:pt idx="59005">
                  <c:v>1.1040031242443833</c:v>
                </c:pt>
                <c:pt idx="59006">
                  <c:v>1.102944957934006</c:v>
                </c:pt>
                <c:pt idx="59007">
                  <c:v>1.1038996760715696</c:v>
                </c:pt>
                <c:pt idx="59008">
                  <c:v>1.1028882496334014</c:v>
                </c:pt>
                <c:pt idx="59009">
                  <c:v>1.103222045682591</c:v>
                </c:pt>
                <c:pt idx="59010">
                  <c:v>1.1023663296905324</c:v>
                </c:pt>
                <c:pt idx="59011">
                  <c:v>1.1034288202149829</c:v>
                </c:pt>
                <c:pt idx="59012">
                  <c:v>1.1041719298536541</c:v>
                </c:pt>
                <c:pt idx="59013">
                  <c:v>1.1040853929900656</c:v>
                </c:pt>
                <c:pt idx="59014">
                  <c:v>1.103969346355818</c:v>
                </c:pt>
                <c:pt idx="59015">
                  <c:v>1.1042100643982991</c:v>
                </c:pt>
                <c:pt idx="59016">
                  <c:v>1.1049294325218377</c:v>
                </c:pt>
                <c:pt idx="59017">
                  <c:v>1.103975472541161</c:v>
                </c:pt>
                <c:pt idx="59018">
                  <c:v>1.103116316871509</c:v>
                </c:pt>
                <c:pt idx="59019">
                  <c:v>1.1047924328670886</c:v>
                </c:pt>
                <c:pt idx="59020">
                  <c:v>1.1040159115821693</c:v>
                </c:pt>
                <c:pt idx="59021">
                  <c:v>1.1029372385772411</c:v>
                </c:pt>
                <c:pt idx="59022">
                  <c:v>1.1037695107447438</c:v>
                </c:pt>
                <c:pt idx="59023">
                  <c:v>1.1037375406291188</c:v>
                </c:pt>
                <c:pt idx="59024">
                  <c:v>1.1041867238626808</c:v>
                </c:pt>
                <c:pt idx="59025">
                  <c:v>1.1043032775100112</c:v>
                </c:pt>
                <c:pt idx="59026">
                  <c:v>1.1042374877251018</c:v>
                </c:pt>
                <c:pt idx="59027">
                  <c:v>1.10403304648185</c:v>
                </c:pt>
                <c:pt idx="59028">
                  <c:v>1.1036375044767373</c:v>
                </c:pt>
                <c:pt idx="59029">
                  <c:v>1.1036707496026796</c:v>
                </c:pt>
                <c:pt idx="59030">
                  <c:v>1.1041932950606583</c:v>
                </c:pt>
                <c:pt idx="59031">
                  <c:v>1.103354683900031</c:v>
                </c:pt>
                <c:pt idx="59032">
                  <c:v>1.103604664700929</c:v>
                </c:pt>
                <c:pt idx="59033">
                  <c:v>1.1034960295156202</c:v>
                </c:pt>
                <c:pt idx="59034">
                  <c:v>1.1055545982041139</c:v>
                </c:pt>
                <c:pt idx="59035">
                  <c:v>1.1037512590247742</c:v>
                </c:pt>
                <c:pt idx="59036">
                  <c:v>1.1037922948946957</c:v>
                </c:pt>
                <c:pt idx="59037">
                  <c:v>1.1039449592056296</c:v>
                </c:pt>
                <c:pt idx="59038">
                  <c:v>1.1038772367616603</c:v>
                </c:pt>
                <c:pt idx="59039">
                  <c:v>1.1040640224217257</c:v>
                </c:pt>
                <c:pt idx="59040">
                  <c:v>1.1032018668562307</c:v>
                </c:pt>
                <c:pt idx="59041">
                  <c:v>1.1043769464576314</c:v>
                </c:pt>
                <c:pt idx="59042">
                  <c:v>1.1042525695346821</c:v>
                </c:pt>
                <c:pt idx="59043">
                  <c:v>1.1038792703126223</c:v>
                </c:pt>
                <c:pt idx="59044">
                  <c:v>1.1042330551533037</c:v>
                </c:pt>
                <c:pt idx="59045">
                  <c:v>1.1045770022798898</c:v>
                </c:pt>
                <c:pt idx="59046">
                  <c:v>1.103777380703723</c:v>
                </c:pt>
                <c:pt idx="59047">
                  <c:v>1.1041865769319115</c:v>
                </c:pt>
                <c:pt idx="59048">
                  <c:v>1.1033586584977824</c:v>
                </c:pt>
                <c:pt idx="59049">
                  <c:v>1.1039917016702403</c:v>
                </c:pt>
                <c:pt idx="59050">
                  <c:v>1.1032170847388845</c:v>
                </c:pt>
                <c:pt idx="59051">
                  <c:v>1.1037078866033216</c:v>
                </c:pt>
                <c:pt idx="59052">
                  <c:v>1.1036865930564139</c:v>
                </c:pt>
                <c:pt idx="59053">
                  <c:v>1.1037721861944443</c:v>
                </c:pt>
                <c:pt idx="59054">
                  <c:v>1.1038474583295625</c:v>
                </c:pt>
                <c:pt idx="59055">
                  <c:v>1.1031027375304798</c:v>
                </c:pt>
                <c:pt idx="59056">
                  <c:v>1.1038550089168109</c:v>
                </c:pt>
                <c:pt idx="59057">
                  <c:v>1.1039825676726325</c:v>
                </c:pt>
                <c:pt idx="59058">
                  <c:v>1.1029529914370892</c:v>
                </c:pt>
                <c:pt idx="59059">
                  <c:v>1.1035009005659806</c:v>
                </c:pt>
                <c:pt idx="59060">
                  <c:v>1.1035382265315046</c:v>
                </c:pt>
                <c:pt idx="59061">
                  <c:v>1.104334539581455</c:v>
                </c:pt>
                <c:pt idx="59062">
                  <c:v>1.1045686255194851</c:v>
                </c:pt>
                <c:pt idx="59063">
                  <c:v>1.1039093583683073</c:v>
                </c:pt>
                <c:pt idx="59064">
                  <c:v>1.1052473795603253</c:v>
                </c:pt>
                <c:pt idx="59065">
                  <c:v>1.1035117114568793</c:v>
                </c:pt>
                <c:pt idx="59066">
                  <c:v>1.1032077801378308</c:v>
                </c:pt>
                <c:pt idx="59067">
                  <c:v>1.1039315534194951</c:v>
                </c:pt>
                <c:pt idx="59068">
                  <c:v>1.1040182856864384</c:v>
                </c:pt>
                <c:pt idx="59069">
                  <c:v>1.1030582460538105</c:v>
                </c:pt>
                <c:pt idx="59070">
                  <c:v>1.1036544762839684</c:v>
                </c:pt>
                <c:pt idx="59071">
                  <c:v>1.103673902022511</c:v>
                </c:pt>
                <c:pt idx="59072">
                  <c:v>1.1052909527208492</c:v>
                </c:pt>
                <c:pt idx="59073">
                  <c:v>1.1025643929725153</c:v>
                </c:pt>
                <c:pt idx="59074">
                  <c:v>1.1040786059524685</c:v>
                </c:pt>
                <c:pt idx="59075">
                  <c:v>1.1038808690362087</c:v>
                </c:pt>
                <c:pt idx="59076">
                  <c:v>1.1041499084159661</c:v>
                </c:pt>
                <c:pt idx="59077">
                  <c:v>1.1037556566902351</c:v>
                </c:pt>
                <c:pt idx="59078">
                  <c:v>1.1038712313678114</c:v>
                </c:pt>
                <c:pt idx="59079">
                  <c:v>1.1029287395080789</c:v>
                </c:pt>
                <c:pt idx="59080">
                  <c:v>1.1037238574364878</c:v>
                </c:pt>
                <c:pt idx="59081">
                  <c:v>1.1038558878538196</c:v>
                </c:pt>
                <c:pt idx="59082">
                  <c:v>1.1040529964278574</c:v>
                </c:pt>
                <c:pt idx="59083">
                  <c:v>1.1039418804604428</c:v>
                </c:pt>
                <c:pt idx="59084">
                  <c:v>1.1041242468016288</c:v>
                </c:pt>
                <c:pt idx="59085">
                  <c:v>1.1040049782716506</c:v>
                </c:pt>
                <c:pt idx="59086">
                  <c:v>1.1032385836080212</c:v>
                </c:pt>
                <c:pt idx="59087">
                  <c:v>1.1026874721831612</c:v>
                </c:pt>
                <c:pt idx="59088">
                  <c:v>1.1025393959782284</c:v>
                </c:pt>
                <c:pt idx="59089">
                  <c:v>1.1048197183155795</c:v>
                </c:pt>
                <c:pt idx="59090">
                  <c:v>1.1030457261383004</c:v>
                </c:pt>
                <c:pt idx="59091">
                  <c:v>1.1037181052522236</c:v>
                </c:pt>
                <c:pt idx="59092">
                  <c:v>1.1030462192513995</c:v>
                </c:pt>
                <c:pt idx="59093">
                  <c:v>1.1033995074265583</c:v>
                </c:pt>
                <c:pt idx="59094">
                  <c:v>1.1030155282170446</c:v>
                </c:pt>
                <c:pt idx="59095">
                  <c:v>1.1035420167142984</c:v>
                </c:pt>
                <c:pt idx="59096">
                  <c:v>1.1034050205580499</c:v>
                </c:pt>
                <c:pt idx="59097">
                  <c:v>1.1036190017938767</c:v>
                </c:pt>
                <c:pt idx="59098">
                  <c:v>1.1035744529450386</c:v>
                </c:pt>
                <c:pt idx="59099">
                  <c:v>1.1025133867812471</c:v>
                </c:pt>
                <c:pt idx="59100">
                  <c:v>1.102511878336095</c:v>
                </c:pt>
                <c:pt idx="59101">
                  <c:v>1.1039408547869594</c:v>
                </c:pt>
                <c:pt idx="59102">
                  <c:v>1.1044201732867016</c:v>
                </c:pt>
                <c:pt idx="59103">
                  <c:v>1.103769658072459</c:v>
                </c:pt>
                <c:pt idx="59104">
                  <c:v>1.1030284568590523</c:v>
                </c:pt>
                <c:pt idx="59105">
                  <c:v>1.1033070426070801</c:v>
                </c:pt>
                <c:pt idx="59106">
                  <c:v>1.1021981067820874</c:v>
                </c:pt>
                <c:pt idx="59107">
                  <c:v>1.1044384491079691</c:v>
                </c:pt>
                <c:pt idx="59108">
                  <c:v>1.1041652994992954</c:v>
                </c:pt>
                <c:pt idx="59109">
                  <c:v>1.1035649182611567</c:v>
                </c:pt>
                <c:pt idx="59110">
                  <c:v>1.1042943010902184</c:v>
                </c:pt>
                <c:pt idx="59111">
                  <c:v>1.1032720960245013</c:v>
                </c:pt>
                <c:pt idx="59112">
                  <c:v>1.1032475116768654</c:v>
                </c:pt>
                <c:pt idx="59113">
                  <c:v>1.1024629222646976</c:v>
                </c:pt>
                <c:pt idx="59114">
                  <c:v>1.102746565418802</c:v>
                </c:pt>
                <c:pt idx="59115">
                  <c:v>1.1030185717013745</c:v>
                </c:pt>
                <c:pt idx="59116">
                  <c:v>1.1046633560715324</c:v>
                </c:pt>
                <c:pt idx="59117">
                  <c:v>1.103327096064094</c:v>
                </c:pt>
                <c:pt idx="59118">
                  <c:v>1.1038727578520879</c:v>
                </c:pt>
                <c:pt idx="59119">
                  <c:v>1.1035360372281733</c:v>
                </c:pt>
                <c:pt idx="59120">
                  <c:v>1.1040050072322551</c:v>
                </c:pt>
                <c:pt idx="59121">
                  <c:v>1.1029737965542068</c:v>
                </c:pt>
                <c:pt idx="59122">
                  <c:v>1.1037093505646915</c:v>
                </c:pt>
                <c:pt idx="59123">
                  <c:v>1.1026392411484223</c:v>
                </c:pt>
                <c:pt idx="59124">
                  <c:v>1.103863038094189</c:v>
                </c:pt>
                <c:pt idx="59125">
                  <c:v>1.1033109920999626</c:v>
                </c:pt>
                <c:pt idx="59126">
                  <c:v>1.1035663194302927</c:v>
                </c:pt>
                <c:pt idx="59127">
                  <c:v>1.1036742467053191</c:v>
                </c:pt>
                <c:pt idx="59128">
                  <c:v>1.1035515992141014</c:v>
                </c:pt>
                <c:pt idx="59129">
                  <c:v>1.1035655183094459</c:v>
                </c:pt>
                <c:pt idx="59130">
                  <c:v>1.1050921781315983</c:v>
                </c:pt>
                <c:pt idx="59131">
                  <c:v>1.1037437828176644</c:v>
                </c:pt>
                <c:pt idx="59132">
                  <c:v>1.1033942212630989</c:v>
                </c:pt>
                <c:pt idx="59133">
                  <c:v>1.1024032802143819</c:v>
                </c:pt>
                <c:pt idx="59134">
                  <c:v>1.1048631352103659</c:v>
                </c:pt>
                <c:pt idx="59135">
                  <c:v>1.1018460826225158</c:v>
                </c:pt>
                <c:pt idx="59136">
                  <c:v>1.1030703089383382</c:v>
                </c:pt>
                <c:pt idx="59137">
                  <c:v>1.1031718150045489</c:v>
                </c:pt>
                <c:pt idx="59138">
                  <c:v>1.103629749482582</c:v>
                </c:pt>
                <c:pt idx="59139">
                  <c:v>1.1043486279824903</c:v>
                </c:pt>
                <c:pt idx="59140">
                  <c:v>1.102529109744175</c:v>
                </c:pt>
                <c:pt idx="59141">
                  <c:v>1.1041894790500661</c:v>
                </c:pt>
                <c:pt idx="59142">
                  <c:v>1.1033878184362476</c:v>
                </c:pt>
                <c:pt idx="59143">
                  <c:v>1.1024591937688208</c:v>
                </c:pt>
                <c:pt idx="59144">
                  <c:v>1.1037550057410275</c:v>
                </c:pt>
                <c:pt idx="59145">
                  <c:v>1.1037266589976484</c:v>
                </c:pt>
                <c:pt idx="59146">
                  <c:v>1.1037011069854858</c:v>
                </c:pt>
                <c:pt idx="59147">
                  <c:v>1.1032482706486988</c:v>
                </c:pt>
                <c:pt idx="59148">
                  <c:v>1.1036625167798524</c:v>
                </c:pt>
                <c:pt idx="59149">
                  <c:v>1.1021577458055383</c:v>
                </c:pt>
                <c:pt idx="59150">
                  <c:v>1.1044912159495504</c:v>
                </c:pt>
                <c:pt idx="59151">
                  <c:v>1.1041795863284258</c:v>
                </c:pt>
                <c:pt idx="59152">
                  <c:v>1.1044096054563541</c:v>
                </c:pt>
                <c:pt idx="59153">
                  <c:v>1.1031581374294677</c:v>
                </c:pt>
                <c:pt idx="59154">
                  <c:v>1.1042032465700313</c:v>
                </c:pt>
                <c:pt idx="59155">
                  <c:v>1.104468697270593</c:v>
                </c:pt>
                <c:pt idx="59156">
                  <c:v>1.1029500636965939</c:v>
                </c:pt>
                <c:pt idx="59157">
                  <c:v>1.1034558933101852</c:v>
                </c:pt>
                <c:pt idx="59158">
                  <c:v>1.1035356751382086</c:v>
                </c:pt>
                <c:pt idx="59159">
                  <c:v>1.1036876044601933</c:v>
                </c:pt>
                <c:pt idx="59160">
                  <c:v>1.1037175847139826</c:v>
                </c:pt>
                <c:pt idx="59161">
                  <c:v>1.1033448546006592</c:v>
                </c:pt>
                <c:pt idx="59162">
                  <c:v>1.1024699345474616</c:v>
                </c:pt>
                <c:pt idx="59163">
                  <c:v>1.1034006654836599</c:v>
                </c:pt>
                <c:pt idx="59164">
                  <c:v>1.1025514140023538</c:v>
                </c:pt>
                <c:pt idx="59165">
                  <c:v>1.1036286380806144</c:v>
                </c:pt>
                <c:pt idx="59166">
                  <c:v>1.1037742887017645</c:v>
                </c:pt>
                <c:pt idx="59167">
                  <c:v>1.1037745854133216</c:v>
                </c:pt>
                <c:pt idx="59168">
                  <c:v>1.1030977994969486</c:v>
                </c:pt>
                <c:pt idx="59169">
                  <c:v>1.1032990890022134</c:v>
                </c:pt>
                <c:pt idx="59170">
                  <c:v>1.1042415592856867</c:v>
                </c:pt>
                <c:pt idx="59171">
                  <c:v>1.103072988658796</c:v>
                </c:pt>
                <c:pt idx="59172">
                  <c:v>1.1042187644050265</c:v>
                </c:pt>
                <c:pt idx="59173">
                  <c:v>1.1037683629576895</c:v>
                </c:pt>
                <c:pt idx="59174">
                  <c:v>1.103975641789428</c:v>
                </c:pt>
                <c:pt idx="59175">
                  <c:v>1.1039934639759561</c:v>
                </c:pt>
                <c:pt idx="59176">
                  <c:v>1.1038636716394794</c:v>
                </c:pt>
                <c:pt idx="59177">
                  <c:v>1.1032361591296262</c:v>
                </c:pt>
                <c:pt idx="59178">
                  <c:v>1.1033280509811816</c:v>
                </c:pt>
                <c:pt idx="59179">
                  <c:v>1.1035502073114376</c:v>
                </c:pt>
                <c:pt idx="59180">
                  <c:v>1.1044747033991844</c:v>
                </c:pt>
                <c:pt idx="59181">
                  <c:v>1.1042276359228533</c:v>
                </c:pt>
                <c:pt idx="59182">
                  <c:v>1.1040517355153754</c:v>
                </c:pt>
                <c:pt idx="59183">
                  <c:v>1.1037284644048966</c:v>
                </c:pt>
                <c:pt idx="59184">
                  <c:v>1.1024262183018938</c:v>
                </c:pt>
                <c:pt idx="59185">
                  <c:v>1.103373229749443</c:v>
                </c:pt>
                <c:pt idx="59186">
                  <c:v>1.1020835100169921</c:v>
                </c:pt>
                <c:pt idx="59187">
                  <c:v>1.1032675033221735</c:v>
                </c:pt>
                <c:pt idx="59188">
                  <c:v>1.1038574924776496</c:v>
                </c:pt>
                <c:pt idx="59189">
                  <c:v>1.1019453908530386</c:v>
                </c:pt>
                <c:pt idx="59190">
                  <c:v>1.104026880827452</c:v>
                </c:pt>
                <c:pt idx="59191">
                  <c:v>1.1032032321327376</c:v>
                </c:pt>
                <c:pt idx="59192">
                  <c:v>1.1031487048923059</c:v>
                </c:pt>
                <c:pt idx="59193">
                  <c:v>1.1030330502693737</c:v>
                </c:pt>
                <c:pt idx="59194">
                  <c:v>1.103282081188431</c:v>
                </c:pt>
                <c:pt idx="59195">
                  <c:v>1.1040331586473615</c:v>
                </c:pt>
                <c:pt idx="59196">
                  <c:v>1.1037144723614689</c:v>
                </c:pt>
                <c:pt idx="59197">
                  <c:v>1.1031093736547695</c:v>
                </c:pt>
                <c:pt idx="59198">
                  <c:v>1.1043991758485436</c:v>
                </c:pt>
                <c:pt idx="59199">
                  <c:v>1.1041381713491176</c:v>
                </c:pt>
                <c:pt idx="59200">
                  <c:v>1.1056264062968924</c:v>
                </c:pt>
                <c:pt idx="59201">
                  <c:v>1.103201332049091</c:v>
                </c:pt>
                <c:pt idx="59202">
                  <c:v>1.103440939501972</c:v>
                </c:pt>
                <c:pt idx="59203">
                  <c:v>1.1037197296616983</c:v>
                </c:pt>
                <c:pt idx="59204">
                  <c:v>1.103586752334287</c:v>
                </c:pt>
                <c:pt idx="59205">
                  <c:v>1.1029411466298531</c:v>
                </c:pt>
                <c:pt idx="59206">
                  <c:v>1.1039061686383931</c:v>
                </c:pt>
                <c:pt idx="59207">
                  <c:v>1.1041530477315757</c:v>
                </c:pt>
                <c:pt idx="59208">
                  <c:v>1.104512134969994</c:v>
                </c:pt>
                <c:pt idx="59209">
                  <c:v>1.1041327347098966</c:v>
                </c:pt>
                <c:pt idx="59210">
                  <c:v>1.1037433155080212</c:v>
                </c:pt>
                <c:pt idx="59211">
                  <c:v>1.1024795209796197</c:v>
                </c:pt>
                <c:pt idx="59212">
                  <c:v>1.104167227080268</c:v>
                </c:pt>
                <c:pt idx="59213">
                  <c:v>1.1042515645097373</c:v>
                </c:pt>
                <c:pt idx="59214">
                  <c:v>1.1047865065225164</c:v>
                </c:pt>
                <c:pt idx="59215">
                  <c:v>1.1035846891883057</c:v>
                </c:pt>
                <c:pt idx="59216">
                  <c:v>1.1038643210272048</c:v>
                </c:pt>
                <c:pt idx="59217">
                  <c:v>1.1044475889240331</c:v>
                </c:pt>
                <c:pt idx="59218">
                  <c:v>1.1036354904932311</c:v>
                </c:pt>
                <c:pt idx="59219">
                  <c:v>1.1034038605781145</c:v>
                </c:pt>
                <c:pt idx="59220">
                  <c:v>1.1037711838018882</c:v>
                </c:pt>
                <c:pt idx="59221">
                  <c:v>1.1049294345299614</c:v>
                </c:pt>
                <c:pt idx="59222">
                  <c:v>1.1035262459273152</c:v>
                </c:pt>
                <c:pt idx="59223">
                  <c:v>1.1032783721009631</c:v>
                </c:pt>
                <c:pt idx="59224">
                  <c:v>1.1027848468417059</c:v>
                </c:pt>
                <c:pt idx="59225">
                  <c:v>1.1034318529875125</c:v>
                </c:pt>
                <c:pt idx="59226">
                  <c:v>1.103947021830453</c:v>
                </c:pt>
                <c:pt idx="59227">
                  <c:v>1.1034952528163118</c:v>
                </c:pt>
                <c:pt idx="59228">
                  <c:v>1.1027538843017959</c:v>
                </c:pt>
                <c:pt idx="59229">
                  <c:v>1.103472128754825</c:v>
                </c:pt>
                <c:pt idx="59230">
                  <c:v>1.1037566563593182</c:v>
                </c:pt>
                <c:pt idx="59231">
                  <c:v>1.1036279550519081</c:v>
                </c:pt>
                <c:pt idx="59232">
                  <c:v>1.104026694094145</c:v>
                </c:pt>
                <c:pt idx="59233">
                  <c:v>1.1030747964649845</c:v>
                </c:pt>
                <c:pt idx="59234">
                  <c:v>1.1049424617992956</c:v>
                </c:pt>
                <c:pt idx="59235">
                  <c:v>1.1031851556607615</c:v>
                </c:pt>
                <c:pt idx="59236">
                  <c:v>1.1036983064791643</c:v>
                </c:pt>
                <c:pt idx="59237">
                  <c:v>1.1036844488374697</c:v>
                </c:pt>
                <c:pt idx="59238">
                  <c:v>1.1042088394133391</c:v>
                </c:pt>
                <c:pt idx="59239">
                  <c:v>1.1042324310861078</c:v>
                </c:pt>
                <c:pt idx="59240">
                  <c:v>1.1041133053762464</c:v>
                </c:pt>
                <c:pt idx="59241">
                  <c:v>1.1046328623553008</c:v>
                </c:pt>
                <c:pt idx="59242">
                  <c:v>1.1034868976676337</c:v>
                </c:pt>
                <c:pt idx="59243">
                  <c:v>1.104475859724029</c:v>
                </c:pt>
                <c:pt idx="59244">
                  <c:v>1.1038957611475491</c:v>
                </c:pt>
                <c:pt idx="59245">
                  <c:v>1.103672597539763</c:v>
                </c:pt>
                <c:pt idx="59246">
                  <c:v>1.1032915319947907</c:v>
                </c:pt>
                <c:pt idx="59247">
                  <c:v>1.1036187638404547</c:v>
                </c:pt>
                <c:pt idx="59248">
                  <c:v>1.1025687790232745</c:v>
                </c:pt>
                <c:pt idx="59249">
                  <c:v>1.1034638190976873</c:v>
                </c:pt>
                <c:pt idx="59250">
                  <c:v>1.102954932770521</c:v>
                </c:pt>
                <c:pt idx="59251">
                  <c:v>1.103183750366777</c:v>
                </c:pt>
                <c:pt idx="59252">
                  <c:v>1.1030474572115769</c:v>
                </c:pt>
                <c:pt idx="59253">
                  <c:v>1.1039213496643943</c:v>
                </c:pt>
                <c:pt idx="59254">
                  <c:v>1.1029623279765799</c:v>
                </c:pt>
                <c:pt idx="59255">
                  <c:v>1.1039552328681113</c:v>
                </c:pt>
                <c:pt idx="59256">
                  <c:v>1.1037119657960652</c:v>
                </c:pt>
                <c:pt idx="59257">
                  <c:v>1.1027182246960319</c:v>
                </c:pt>
                <c:pt idx="59258">
                  <c:v>1.1034157795697834</c:v>
                </c:pt>
                <c:pt idx="59259">
                  <c:v>1.1026816622305644</c:v>
                </c:pt>
                <c:pt idx="59260">
                  <c:v>1.1029249706579816</c:v>
                </c:pt>
                <c:pt idx="59261">
                  <c:v>1.104013859408419</c:v>
                </c:pt>
                <c:pt idx="59262">
                  <c:v>1.1026939435877916</c:v>
                </c:pt>
                <c:pt idx="59263">
                  <c:v>1.103853963811154</c:v>
                </c:pt>
                <c:pt idx="59264">
                  <c:v>1.1044009228328349</c:v>
                </c:pt>
                <c:pt idx="59265">
                  <c:v>1.1028627270229154</c:v>
                </c:pt>
                <c:pt idx="59266">
                  <c:v>1.1037745609684104</c:v>
                </c:pt>
                <c:pt idx="59267">
                  <c:v>1.1028391241863216</c:v>
                </c:pt>
                <c:pt idx="59268">
                  <c:v>1.104170622893758</c:v>
                </c:pt>
                <c:pt idx="59269">
                  <c:v>1.1035330485598203</c:v>
                </c:pt>
                <c:pt idx="59270">
                  <c:v>1.1031062309440101</c:v>
                </c:pt>
                <c:pt idx="59271">
                  <c:v>1.1041192166019325</c:v>
                </c:pt>
                <c:pt idx="59272">
                  <c:v>1.1032363028757366</c:v>
                </c:pt>
                <c:pt idx="59273">
                  <c:v>1.1036185595921142</c:v>
                </c:pt>
                <c:pt idx="59274">
                  <c:v>1.1053100795469917</c:v>
                </c:pt>
                <c:pt idx="59275">
                  <c:v>1.1040672826950431</c:v>
                </c:pt>
                <c:pt idx="59276">
                  <c:v>1.10329649006327</c:v>
                </c:pt>
                <c:pt idx="59277">
                  <c:v>1.1037962918509028</c:v>
                </c:pt>
                <c:pt idx="59278">
                  <c:v>1.1043370169436151</c:v>
                </c:pt>
                <c:pt idx="59279">
                  <c:v>1.1049313011248523</c:v>
                </c:pt>
                <c:pt idx="59280">
                  <c:v>1.1039711107042873</c:v>
                </c:pt>
                <c:pt idx="59281">
                  <c:v>1.1042485650855531</c:v>
                </c:pt>
                <c:pt idx="59282">
                  <c:v>1.1041113929377151</c:v>
                </c:pt>
                <c:pt idx="59283">
                  <c:v>1.1032488636338666</c:v>
                </c:pt>
                <c:pt idx="59284">
                  <c:v>1.1025991835989748</c:v>
                </c:pt>
                <c:pt idx="59285">
                  <c:v>1.1027378506945864</c:v>
                </c:pt>
                <c:pt idx="59286">
                  <c:v>1.1040217541498953</c:v>
                </c:pt>
                <c:pt idx="59287">
                  <c:v>1.1023375925407957</c:v>
                </c:pt>
                <c:pt idx="59288">
                  <c:v>1.103679514820785</c:v>
                </c:pt>
                <c:pt idx="59289">
                  <c:v>1.1038679603824342</c:v>
                </c:pt>
                <c:pt idx="59290">
                  <c:v>1.1031115052808169</c:v>
                </c:pt>
                <c:pt idx="59291">
                  <c:v>1.1040674694637409</c:v>
                </c:pt>
                <c:pt idx="59292">
                  <c:v>1.1031193281004974</c:v>
                </c:pt>
                <c:pt idx="59293">
                  <c:v>1.1035678044502732</c:v>
                </c:pt>
                <c:pt idx="59294">
                  <c:v>1.1020135389465224</c:v>
                </c:pt>
                <c:pt idx="59295">
                  <c:v>1.1037122879204158</c:v>
                </c:pt>
                <c:pt idx="59296">
                  <c:v>1.103528628157685</c:v>
                </c:pt>
                <c:pt idx="59297">
                  <c:v>1.1038755055995904</c:v>
                </c:pt>
                <c:pt idx="59298">
                  <c:v>1.1038513771687963</c:v>
                </c:pt>
                <c:pt idx="59299">
                  <c:v>1.1035197527414149</c:v>
                </c:pt>
                <c:pt idx="59300">
                  <c:v>1.1032269647619666</c:v>
                </c:pt>
                <c:pt idx="59301">
                  <c:v>1.1028919967071424</c:v>
                </c:pt>
                <c:pt idx="59302">
                  <c:v>1.1029289871456045</c:v>
                </c:pt>
                <c:pt idx="59303">
                  <c:v>1.1040867310769273</c:v>
                </c:pt>
                <c:pt idx="59304">
                  <c:v>1.1038281283552303</c:v>
                </c:pt>
                <c:pt idx="59305">
                  <c:v>1.1031135520610476</c:v>
                </c:pt>
                <c:pt idx="59306">
                  <c:v>1.1048763579022427</c:v>
                </c:pt>
                <c:pt idx="59307">
                  <c:v>1.1043631171492703</c:v>
                </c:pt>
                <c:pt idx="59308">
                  <c:v>1.1045171994192302</c:v>
                </c:pt>
                <c:pt idx="59309">
                  <c:v>1.1030660408058248</c:v>
                </c:pt>
                <c:pt idx="59310">
                  <c:v>1.1034203023984461</c:v>
                </c:pt>
                <c:pt idx="59311">
                  <c:v>1.1043743651551996</c:v>
                </c:pt>
                <c:pt idx="59312">
                  <c:v>1.1033023431713698</c:v>
                </c:pt>
                <c:pt idx="59313">
                  <c:v>1.1043132395908961</c:v>
                </c:pt>
                <c:pt idx="59314">
                  <c:v>1.1025741438337644</c:v>
                </c:pt>
                <c:pt idx="59315">
                  <c:v>1.1033717039229625</c:v>
                </c:pt>
                <c:pt idx="59316">
                  <c:v>1.1036946827796505</c:v>
                </c:pt>
                <c:pt idx="59317">
                  <c:v>1.1033342880126653</c:v>
                </c:pt>
                <c:pt idx="59318">
                  <c:v>1.1042761447823779</c:v>
                </c:pt>
                <c:pt idx="59319">
                  <c:v>1.103325435551378</c:v>
                </c:pt>
                <c:pt idx="59320">
                  <c:v>1.1032380565911724</c:v>
                </c:pt>
                <c:pt idx="59321">
                  <c:v>1.1031390172430844</c:v>
                </c:pt>
                <c:pt idx="59322">
                  <c:v>1.1033968677227064</c:v>
                </c:pt>
                <c:pt idx="59323">
                  <c:v>1.1040769030147741</c:v>
                </c:pt>
                <c:pt idx="59324">
                  <c:v>1.1038811696608972</c:v>
                </c:pt>
                <c:pt idx="59325">
                  <c:v>1.1019790728134071</c:v>
                </c:pt>
                <c:pt idx="59326">
                  <c:v>1.1044325420664944</c:v>
                </c:pt>
                <c:pt idx="59327">
                  <c:v>1.1046606295592589</c:v>
                </c:pt>
                <c:pt idx="59328">
                  <c:v>1.1040201507110619</c:v>
                </c:pt>
                <c:pt idx="59329">
                  <c:v>1.1036137707948712</c:v>
                </c:pt>
                <c:pt idx="59330">
                  <c:v>1.1044680967698493</c:v>
                </c:pt>
                <c:pt idx="59331">
                  <c:v>1.1041003190099057</c:v>
                </c:pt>
                <c:pt idx="59332">
                  <c:v>1.1042660161250599</c:v>
                </c:pt>
                <c:pt idx="59333">
                  <c:v>1.1023208653422139</c:v>
                </c:pt>
                <c:pt idx="59334">
                  <c:v>1.1034908075126084</c:v>
                </c:pt>
                <c:pt idx="59335">
                  <c:v>1.1038833732878914</c:v>
                </c:pt>
                <c:pt idx="59336">
                  <c:v>1.1036299186425251</c:v>
                </c:pt>
                <c:pt idx="59337">
                  <c:v>1.1039857124395014</c:v>
                </c:pt>
                <c:pt idx="59338">
                  <c:v>1.1043848121036497</c:v>
                </c:pt>
                <c:pt idx="59339">
                  <c:v>1.103402572309967</c:v>
                </c:pt>
                <c:pt idx="59340">
                  <c:v>1.103120084295645</c:v>
                </c:pt>
                <c:pt idx="59341">
                  <c:v>1.1038874755317061</c:v>
                </c:pt>
                <c:pt idx="59342">
                  <c:v>1.1025712279534536</c:v>
                </c:pt>
                <c:pt idx="59343">
                  <c:v>1.1039149023083559</c:v>
                </c:pt>
                <c:pt idx="59344">
                  <c:v>1.1034121437543178</c:v>
                </c:pt>
                <c:pt idx="59345">
                  <c:v>1.1031651033208123</c:v>
                </c:pt>
                <c:pt idx="59346">
                  <c:v>1.1025473225454194</c:v>
                </c:pt>
                <c:pt idx="59347">
                  <c:v>1.1034785521213033</c:v>
                </c:pt>
                <c:pt idx="59348">
                  <c:v>1.1045627553346919</c:v>
                </c:pt>
                <c:pt idx="59349">
                  <c:v>1.1026245398806194</c:v>
                </c:pt>
                <c:pt idx="59350">
                  <c:v>1.103519852774048</c:v>
                </c:pt>
                <c:pt idx="59351">
                  <c:v>1.1033704108219091</c:v>
                </c:pt>
                <c:pt idx="59352">
                  <c:v>1.1035444801502923</c:v>
                </c:pt>
                <c:pt idx="59353">
                  <c:v>1.1026808888576465</c:v>
                </c:pt>
                <c:pt idx="59354">
                  <c:v>1.1038843529233255</c:v>
                </c:pt>
                <c:pt idx="59355">
                  <c:v>1.103444124596844</c:v>
                </c:pt>
                <c:pt idx="59356">
                  <c:v>1.103818424015111</c:v>
                </c:pt>
                <c:pt idx="59357">
                  <c:v>1.1037693256407146</c:v>
                </c:pt>
                <c:pt idx="59358">
                  <c:v>1.103387959636762</c:v>
                </c:pt>
                <c:pt idx="59359">
                  <c:v>1.1043608999156496</c:v>
                </c:pt>
                <c:pt idx="59360">
                  <c:v>1.1041801959379622</c:v>
                </c:pt>
                <c:pt idx="59361">
                  <c:v>1.1040309698630695</c:v>
                </c:pt>
                <c:pt idx="59362">
                  <c:v>1.1042521938081817</c:v>
                </c:pt>
                <c:pt idx="59363">
                  <c:v>1.1029691020684831</c:v>
                </c:pt>
                <c:pt idx="59364">
                  <c:v>1.1022914359278673</c:v>
                </c:pt>
                <c:pt idx="59365">
                  <c:v>1.1039689307853293</c:v>
                </c:pt>
                <c:pt idx="59366">
                  <c:v>1.1041975720546713</c:v>
                </c:pt>
                <c:pt idx="59367">
                  <c:v>1.103995234659531</c:v>
                </c:pt>
                <c:pt idx="59368">
                  <c:v>1.1031569615797943</c:v>
                </c:pt>
                <c:pt idx="59369">
                  <c:v>1.1037398301950949</c:v>
                </c:pt>
                <c:pt idx="59370">
                  <c:v>1.1014526976353884</c:v>
                </c:pt>
                <c:pt idx="59371">
                  <c:v>1.1041503357048312</c:v>
                </c:pt>
                <c:pt idx="59372">
                  <c:v>1.1038219151781297</c:v>
                </c:pt>
                <c:pt idx="59373">
                  <c:v>1.1038047502854127</c:v>
                </c:pt>
                <c:pt idx="59374">
                  <c:v>1.1046422806496041</c:v>
                </c:pt>
                <c:pt idx="59375">
                  <c:v>1.1030896091662414</c:v>
                </c:pt>
                <c:pt idx="59376">
                  <c:v>1.1041416982979662</c:v>
                </c:pt>
                <c:pt idx="59377">
                  <c:v>1.1036877430680934</c:v>
                </c:pt>
                <c:pt idx="59378">
                  <c:v>1.1037973412118256</c:v>
                </c:pt>
                <c:pt idx="59379">
                  <c:v>1.1032872341090871</c:v>
                </c:pt>
                <c:pt idx="59380">
                  <c:v>1.1037669874158775</c:v>
                </c:pt>
                <c:pt idx="59381">
                  <c:v>1.1044289063212176</c:v>
                </c:pt>
                <c:pt idx="59382">
                  <c:v>1.1039468262932848</c:v>
                </c:pt>
                <c:pt idx="59383">
                  <c:v>1.1039984269969523</c:v>
                </c:pt>
                <c:pt idx="59384">
                  <c:v>1.1035040722059852</c:v>
                </c:pt>
                <c:pt idx="59385">
                  <c:v>1.1038525254828384</c:v>
                </c:pt>
                <c:pt idx="59386">
                  <c:v>1.1044835103411617</c:v>
                </c:pt>
                <c:pt idx="59387">
                  <c:v>1.105178390971191</c:v>
                </c:pt>
                <c:pt idx="59388">
                  <c:v>1.1028014508436945</c:v>
                </c:pt>
                <c:pt idx="59389">
                  <c:v>1.1029826860885992</c:v>
                </c:pt>
                <c:pt idx="59390">
                  <c:v>1.1043073422216687</c:v>
                </c:pt>
                <c:pt idx="59391">
                  <c:v>1.1032089503037021</c:v>
                </c:pt>
                <c:pt idx="59392">
                  <c:v>1.1045055135936062</c:v>
                </c:pt>
                <c:pt idx="59393">
                  <c:v>1.1039025168409391</c:v>
                </c:pt>
                <c:pt idx="59394">
                  <c:v>1.1044055964046553</c:v>
                </c:pt>
                <c:pt idx="59395">
                  <c:v>1.1037467201683004</c:v>
                </c:pt>
                <c:pt idx="59396">
                  <c:v>1.1031920342587498</c:v>
                </c:pt>
                <c:pt idx="59397">
                  <c:v>1.1033891359525727</c:v>
                </c:pt>
                <c:pt idx="59398">
                  <c:v>1.1040095839677504</c:v>
                </c:pt>
                <c:pt idx="59399">
                  <c:v>1.103948463717604</c:v>
                </c:pt>
                <c:pt idx="59400">
                  <c:v>1.1026602909699059</c:v>
                </c:pt>
                <c:pt idx="59401">
                  <c:v>1.1031696403440305</c:v>
                </c:pt>
                <c:pt idx="59402">
                  <c:v>1.1043692880500182</c:v>
                </c:pt>
                <c:pt idx="59403">
                  <c:v>1.1036923597657169</c:v>
                </c:pt>
                <c:pt idx="59404">
                  <c:v>1.1032620831118298</c:v>
                </c:pt>
                <c:pt idx="59405">
                  <c:v>1.1033834599181236</c:v>
                </c:pt>
                <c:pt idx="59406">
                  <c:v>1.1040328302812483</c:v>
                </c:pt>
                <c:pt idx="59407">
                  <c:v>1.1035507409787824</c:v>
                </c:pt>
                <c:pt idx="59408">
                  <c:v>1.1041813309028126</c:v>
                </c:pt>
                <c:pt idx="59409">
                  <c:v>1.1033832664315342</c:v>
                </c:pt>
                <c:pt idx="59410">
                  <c:v>1.1034813183560037</c:v>
                </c:pt>
                <c:pt idx="59411">
                  <c:v>1.1033511161737293</c:v>
                </c:pt>
                <c:pt idx="59412">
                  <c:v>1.1026778097930086</c:v>
                </c:pt>
                <c:pt idx="59413">
                  <c:v>1.103727468189539</c:v>
                </c:pt>
                <c:pt idx="59414">
                  <c:v>1.1038368241040115</c:v>
                </c:pt>
                <c:pt idx="59415">
                  <c:v>1.1041732828591826</c:v>
                </c:pt>
                <c:pt idx="59416">
                  <c:v>1.1025564192384911</c:v>
                </c:pt>
                <c:pt idx="59417">
                  <c:v>1.1031942290295582</c:v>
                </c:pt>
                <c:pt idx="59418">
                  <c:v>1.1037439233576858</c:v>
                </c:pt>
                <c:pt idx="59419">
                  <c:v>1.1037395116147166</c:v>
                </c:pt>
                <c:pt idx="59420">
                  <c:v>1.1031759629069315</c:v>
                </c:pt>
                <c:pt idx="59421">
                  <c:v>1.1040901476536575</c:v>
                </c:pt>
                <c:pt idx="59422">
                  <c:v>1.1035067151177194</c:v>
                </c:pt>
                <c:pt idx="59423">
                  <c:v>1.1034168801308299</c:v>
                </c:pt>
                <c:pt idx="59424">
                  <c:v>1.1030594057280152</c:v>
                </c:pt>
                <c:pt idx="59425">
                  <c:v>1.1036336877650605</c:v>
                </c:pt>
                <c:pt idx="59426">
                  <c:v>1.1025402230019816</c:v>
                </c:pt>
                <c:pt idx="59427">
                  <c:v>1.1043172872653992</c:v>
                </c:pt>
                <c:pt idx="59428">
                  <c:v>1.1043456393601645</c:v>
                </c:pt>
                <c:pt idx="59429">
                  <c:v>1.1035464194681512</c:v>
                </c:pt>
                <c:pt idx="59430">
                  <c:v>1.1034917694982784</c:v>
                </c:pt>
                <c:pt idx="59431">
                  <c:v>1.1029405126916862</c:v>
                </c:pt>
                <c:pt idx="59432">
                  <c:v>1.1046086778354967</c:v>
                </c:pt>
                <c:pt idx="59433">
                  <c:v>1.1028659590746355</c:v>
                </c:pt>
                <c:pt idx="59434">
                  <c:v>1.1028735561252447</c:v>
                </c:pt>
                <c:pt idx="59435">
                  <c:v>1.1038530860925719</c:v>
                </c:pt>
                <c:pt idx="59436">
                  <c:v>1.1037447720606612</c:v>
                </c:pt>
                <c:pt idx="59437">
                  <c:v>1.1038116643505396</c:v>
                </c:pt>
                <c:pt idx="59438">
                  <c:v>1.1028229304671322</c:v>
                </c:pt>
                <c:pt idx="59439">
                  <c:v>1.1037954562971837</c:v>
                </c:pt>
                <c:pt idx="59440">
                  <c:v>1.1029228298840492</c:v>
                </c:pt>
                <c:pt idx="59441">
                  <c:v>1.1030897554306263</c:v>
                </c:pt>
                <c:pt idx="59442">
                  <c:v>1.1034908075126084</c:v>
                </c:pt>
                <c:pt idx="59443">
                  <c:v>1.1025798587062856</c:v>
                </c:pt>
                <c:pt idx="59444">
                  <c:v>1.1035649041484512</c:v>
                </c:pt>
                <c:pt idx="59445">
                  <c:v>1.1030064455959043</c:v>
                </c:pt>
                <c:pt idx="59446">
                  <c:v>1.1034263662224253</c:v>
                </c:pt>
                <c:pt idx="59447">
                  <c:v>1.1042710044337385</c:v>
                </c:pt>
                <c:pt idx="59448">
                  <c:v>1.1043220160193221</c:v>
                </c:pt>
                <c:pt idx="59449">
                  <c:v>1.1029349152710817</c:v>
                </c:pt>
                <c:pt idx="59450">
                  <c:v>1.104292650791419</c:v>
                </c:pt>
                <c:pt idx="59451">
                  <c:v>1.1038460946642805</c:v>
                </c:pt>
                <c:pt idx="59452">
                  <c:v>1.1036276046436775</c:v>
                </c:pt>
                <c:pt idx="59453">
                  <c:v>1.1035187868147887</c:v>
                </c:pt>
                <c:pt idx="59454">
                  <c:v>1.1021958721987077</c:v>
                </c:pt>
                <c:pt idx="59455">
                  <c:v>1.1038904920588943</c:v>
                </c:pt>
                <c:pt idx="59456">
                  <c:v>1.1046743955292628</c:v>
                </c:pt>
                <c:pt idx="59457">
                  <c:v>1.1032702225886204</c:v>
                </c:pt>
                <c:pt idx="59458">
                  <c:v>1.1042250728618341</c:v>
                </c:pt>
                <c:pt idx="59459">
                  <c:v>1.1030263535159508</c:v>
                </c:pt>
                <c:pt idx="59460">
                  <c:v>1.1033477120660051</c:v>
                </c:pt>
                <c:pt idx="59461">
                  <c:v>1.1027018742899009</c:v>
                </c:pt>
                <c:pt idx="59462">
                  <c:v>1.1036716390969514</c:v>
                </c:pt>
                <c:pt idx="59463">
                  <c:v>1.1038268634254871</c:v>
                </c:pt>
                <c:pt idx="59464">
                  <c:v>1.1024040897547576</c:v>
                </c:pt>
                <c:pt idx="59465">
                  <c:v>1.103840486261825</c:v>
                </c:pt>
                <c:pt idx="59466">
                  <c:v>1.1026965646787263</c:v>
                </c:pt>
                <c:pt idx="59467">
                  <c:v>1.1040710104724258</c:v>
                </c:pt>
                <c:pt idx="59468">
                  <c:v>1.1042077661151415</c:v>
                </c:pt>
                <c:pt idx="59469">
                  <c:v>1.1035791114649078</c:v>
                </c:pt>
                <c:pt idx="59470">
                  <c:v>1.1045316953721018</c:v>
                </c:pt>
                <c:pt idx="59471">
                  <c:v>1.1041961569400269</c:v>
                </c:pt>
                <c:pt idx="59472">
                  <c:v>1.103962656250925</c:v>
                </c:pt>
                <c:pt idx="59473">
                  <c:v>1.103233168312229</c:v>
                </c:pt>
                <c:pt idx="59474">
                  <c:v>1.1036366899945136</c:v>
                </c:pt>
                <c:pt idx="59475">
                  <c:v>1.1033577325420509</c:v>
                </c:pt>
                <c:pt idx="59476">
                  <c:v>1.1032033503621892</c:v>
                </c:pt>
                <c:pt idx="59477">
                  <c:v>1.1030427376438712</c:v>
                </c:pt>
                <c:pt idx="59478">
                  <c:v>1.1043712066363987</c:v>
                </c:pt>
                <c:pt idx="59479">
                  <c:v>1.1029979617755139</c:v>
                </c:pt>
                <c:pt idx="59480">
                  <c:v>1.1025932970930294</c:v>
                </c:pt>
                <c:pt idx="59481">
                  <c:v>1.104160335030846</c:v>
                </c:pt>
                <c:pt idx="59482">
                  <c:v>1.1037327304204534</c:v>
                </c:pt>
                <c:pt idx="59483">
                  <c:v>1.1037480635625037</c:v>
                </c:pt>
                <c:pt idx="59484">
                  <c:v>1.1036233471760404</c:v>
                </c:pt>
                <c:pt idx="59485">
                  <c:v>1.1039169458646287</c:v>
                </c:pt>
                <c:pt idx="59486">
                  <c:v>1.102845158749481</c:v>
                </c:pt>
                <c:pt idx="59487">
                  <c:v>1.1031322180051184</c:v>
                </c:pt>
                <c:pt idx="59488">
                  <c:v>1.1044582501204219</c:v>
                </c:pt>
                <c:pt idx="59489">
                  <c:v>1.1034046062419189</c:v>
                </c:pt>
                <c:pt idx="59490">
                  <c:v>1.1040251621033776</c:v>
                </c:pt>
                <c:pt idx="59491">
                  <c:v>1.1029347214548919</c:v>
                </c:pt>
                <c:pt idx="59492">
                  <c:v>1.1037589507890564</c:v>
                </c:pt>
                <c:pt idx="59493">
                  <c:v>1.102973383390156</c:v>
                </c:pt>
                <c:pt idx="59494">
                  <c:v>1.1030759348260242</c:v>
                </c:pt>
                <c:pt idx="59495">
                  <c:v>1.1038277726348538</c:v>
                </c:pt>
                <c:pt idx="59496">
                  <c:v>1.1043392558011529</c:v>
                </c:pt>
                <c:pt idx="59497">
                  <c:v>1.102903459919635</c:v>
                </c:pt>
                <c:pt idx="59498">
                  <c:v>1.1045793178496759</c:v>
                </c:pt>
                <c:pt idx="59499">
                  <c:v>1.1023437753523642</c:v>
                </c:pt>
                <c:pt idx="59500">
                  <c:v>1.1037736008604886</c:v>
                </c:pt>
                <c:pt idx="59501">
                  <c:v>1.103461717395646</c:v>
                </c:pt>
                <c:pt idx="59502">
                  <c:v>1.104489126121698</c:v>
                </c:pt>
                <c:pt idx="59503">
                  <c:v>1.1029175289569806</c:v>
                </c:pt>
                <c:pt idx="59504">
                  <c:v>1.1036000074359369</c:v>
                </c:pt>
                <c:pt idx="59505">
                  <c:v>1.1036820006280201</c:v>
                </c:pt>
                <c:pt idx="59506">
                  <c:v>1.1042523622731666</c:v>
                </c:pt>
                <c:pt idx="59507">
                  <c:v>1.1029369748900129</c:v>
                </c:pt>
                <c:pt idx="59508">
                  <c:v>1.1027756093769538</c:v>
                </c:pt>
                <c:pt idx="59509">
                  <c:v>1.1028738150394408</c:v>
                </c:pt>
                <c:pt idx="59510">
                  <c:v>1.1038950831775232</c:v>
                </c:pt>
                <c:pt idx="59511">
                  <c:v>1.104965877509686</c:v>
                </c:pt>
                <c:pt idx="59512">
                  <c:v>1.1035778585544818</c:v>
                </c:pt>
                <c:pt idx="59513">
                  <c:v>1.1046154444719798</c:v>
                </c:pt>
                <c:pt idx="59514">
                  <c:v>1.1022489598940552</c:v>
                </c:pt>
                <c:pt idx="59515">
                  <c:v>1.103883335371399</c:v>
                </c:pt>
                <c:pt idx="59516">
                  <c:v>1.1036781958212631</c:v>
                </c:pt>
                <c:pt idx="59517">
                  <c:v>1.103666156961467</c:v>
                </c:pt>
                <c:pt idx="59518">
                  <c:v>1.1035509275295141</c:v>
                </c:pt>
                <c:pt idx="59519">
                  <c:v>1.1039570863345844</c:v>
                </c:pt>
                <c:pt idx="59520">
                  <c:v>1.1043201965769192</c:v>
                </c:pt>
                <c:pt idx="59521">
                  <c:v>1.104093578130602</c:v>
                </c:pt>
                <c:pt idx="59522">
                  <c:v>1.1041566194568992</c:v>
                </c:pt>
                <c:pt idx="59523">
                  <c:v>1.1038763524981126</c:v>
                </c:pt>
                <c:pt idx="59524">
                  <c:v>1.1043657810128167</c:v>
                </c:pt>
                <c:pt idx="59525">
                  <c:v>1.1028637629453919</c:v>
                </c:pt>
                <c:pt idx="59526">
                  <c:v>1.1020384275103599</c:v>
                </c:pt>
                <c:pt idx="59527">
                  <c:v>1.1036388415177525</c:v>
                </c:pt>
                <c:pt idx="59528">
                  <c:v>1.1030378363362254</c:v>
                </c:pt>
                <c:pt idx="59529">
                  <c:v>1.1034548748997917</c:v>
                </c:pt>
                <c:pt idx="59530">
                  <c:v>1.1035092051648105</c:v>
                </c:pt>
                <c:pt idx="59531">
                  <c:v>1.1043940829437306</c:v>
                </c:pt>
                <c:pt idx="59532">
                  <c:v>1.103525560793245</c:v>
                </c:pt>
                <c:pt idx="59533">
                  <c:v>1.1033885342312524</c:v>
                </c:pt>
                <c:pt idx="59534">
                  <c:v>1.1046181366970627</c:v>
                </c:pt>
                <c:pt idx="59535">
                  <c:v>1.1030773314867282</c:v>
                </c:pt>
                <c:pt idx="59536">
                  <c:v>1.1039640762247716</c:v>
                </c:pt>
                <c:pt idx="59537">
                  <c:v>1.1034932625143872</c:v>
                </c:pt>
                <c:pt idx="59538">
                  <c:v>1.1047704074212124</c:v>
                </c:pt>
                <c:pt idx="59539">
                  <c:v>1.1030504218032342</c:v>
                </c:pt>
                <c:pt idx="59540">
                  <c:v>1.1034847375718271</c:v>
                </c:pt>
                <c:pt idx="59541">
                  <c:v>1.1041996014169286</c:v>
                </c:pt>
                <c:pt idx="59542">
                  <c:v>1.1037705962263948</c:v>
                </c:pt>
                <c:pt idx="59543">
                  <c:v>1.1044084738958946</c:v>
                </c:pt>
                <c:pt idx="59544">
                  <c:v>1.1035232820873351</c:v>
                </c:pt>
                <c:pt idx="59545">
                  <c:v>1.1031579875900293</c:v>
                </c:pt>
                <c:pt idx="59546">
                  <c:v>1.1038686732153284</c:v>
                </c:pt>
                <c:pt idx="59547">
                  <c:v>1.1037925130193256</c:v>
                </c:pt>
                <c:pt idx="59548">
                  <c:v>1.1041421152518627</c:v>
                </c:pt>
                <c:pt idx="59549">
                  <c:v>1.1034320915422935</c:v>
                </c:pt>
                <c:pt idx="59550">
                  <c:v>1.1027992825307944</c:v>
                </c:pt>
                <c:pt idx="59551">
                  <c:v>1.1040551876230356</c:v>
                </c:pt>
                <c:pt idx="59552">
                  <c:v>1.1025575502033689</c:v>
                </c:pt>
                <c:pt idx="59553">
                  <c:v>1.1027201008609002</c:v>
                </c:pt>
                <c:pt idx="59554">
                  <c:v>1.1044262218284331</c:v>
                </c:pt>
                <c:pt idx="59555">
                  <c:v>1.1035563557684198</c:v>
                </c:pt>
                <c:pt idx="59556">
                  <c:v>1.1039119527398853</c:v>
                </c:pt>
                <c:pt idx="59557">
                  <c:v>1.1025497113805247</c:v>
                </c:pt>
                <c:pt idx="59558">
                  <c:v>1.1038486616720729</c:v>
                </c:pt>
                <c:pt idx="59559">
                  <c:v>1.1033165295565444</c:v>
                </c:pt>
                <c:pt idx="59560">
                  <c:v>1.1033365213170538</c:v>
                </c:pt>
                <c:pt idx="59561">
                  <c:v>1.1023869045407095</c:v>
                </c:pt>
                <c:pt idx="59562">
                  <c:v>1.1034752511799735</c:v>
                </c:pt>
                <c:pt idx="59563">
                  <c:v>1.1041698470040082</c:v>
                </c:pt>
                <c:pt idx="59564">
                  <c:v>1.1046511372174044</c:v>
                </c:pt>
                <c:pt idx="59565">
                  <c:v>1.1029079165398534</c:v>
                </c:pt>
                <c:pt idx="59566">
                  <c:v>1.1037834440386491</c:v>
                </c:pt>
                <c:pt idx="59567">
                  <c:v>1.1047897725187432</c:v>
                </c:pt>
                <c:pt idx="59568">
                  <c:v>1.1046107026583141</c:v>
                </c:pt>
                <c:pt idx="59569">
                  <c:v>1.1037168955406551</c:v>
                </c:pt>
                <c:pt idx="59570">
                  <c:v>1.1037274328660831</c:v>
                </c:pt>
                <c:pt idx="59571">
                  <c:v>1.103306136389639</c:v>
                </c:pt>
                <c:pt idx="59572">
                  <c:v>1.1024351398291008</c:v>
                </c:pt>
                <c:pt idx="59573">
                  <c:v>1.1043878489815524</c:v>
                </c:pt>
                <c:pt idx="59574">
                  <c:v>1.1027593238399036</c:v>
                </c:pt>
                <c:pt idx="59575">
                  <c:v>1.104339827300902</c:v>
                </c:pt>
                <c:pt idx="59576">
                  <c:v>1.1047005168456367</c:v>
                </c:pt>
                <c:pt idx="59577">
                  <c:v>1.1036029417110969</c:v>
                </c:pt>
                <c:pt idx="59578">
                  <c:v>1.1040189281145452</c:v>
                </c:pt>
                <c:pt idx="59579">
                  <c:v>1.105062515450892</c:v>
                </c:pt>
                <c:pt idx="59580">
                  <c:v>1.1039512298849139</c:v>
                </c:pt>
                <c:pt idx="59581">
                  <c:v>1.1030016160987781</c:v>
                </c:pt>
                <c:pt idx="59582">
                  <c:v>1.1040342613433227</c:v>
                </c:pt>
                <c:pt idx="59583">
                  <c:v>1.1041637914237932</c:v>
                </c:pt>
                <c:pt idx="59584">
                  <c:v>1.1031082456643893</c:v>
                </c:pt>
                <c:pt idx="59585">
                  <c:v>1.1037516608122679</c:v>
                </c:pt>
                <c:pt idx="59586">
                  <c:v>1.103149248925134</c:v>
                </c:pt>
                <c:pt idx="59587">
                  <c:v>1.1041455689729984</c:v>
                </c:pt>
                <c:pt idx="59588">
                  <c:v>1.1029447492474163</c:v>
                </c:pt>
                <c:pt idx="59589">
                  <c:v>1.1050506930059978</c:v>
                </c:pt>
                <c:pt idx="59590">
                  <c:v>1.1026176851341714</c:v>
                </c:pt>
                <c:pt idx="59591">
                  <c:v>1.1036912005720512</c:v>
                </c:pt>
                <c:pt idx="59592">
                  <c:v>1.103242045438984</c:v>
                </c:pt>
                <c:pt idx="59593">
                  <c:v>1.1040350185420527</c:v>
                </c:pt>
                <c:pt idx="59594">
                  <c:v>1.1025108674824446</c:v>
                </c:pt>
                <c:pt idx="59595">
                  <c:v>1.1033376802663895</c:v>
                </c:pt>
                <c:pt idx="59596">
                  <c:v>1.1039651044570531</c:v>
                </c:pt>
                <c:pt idx="59597">
                  <c:v>1.1028066116585293</c:v>
                </c:pt>
                <c:pt idx="59598">
                  <c:v>1.1034639547260157</c:v>
                </c:pt>
                <c:pt idx="59599">
                  <c:v>1.1043638222148258</c:v>
                </c:pt>
                <c:pt idx="59600">
                  <c:v>1.1044892342385912</c:v>
                </c:pt>
                <c:pt idx="59601">
                  <c:v>1.103906151071699</c:v>
                </c:pt>
                <c:pt idx="59602">
                  <c:v>1.103160770468756</c:v>
                </c:pt>
                <c:pt idx="59603">
                  <c:v>1.1040594000979675</c:v>
                </c:pt>
                <c:pt idx="59604">
                  <c:v>1.102844452499361</c:v>
                </c:pt>
                <c:pt idx="59605">
                  <c:v>1.1045768821901973</c:v>
                </c:pt>
                <c:pt idx="59606">
                  <c:v>1.103663384161313</c:v>
                </c:pt>
                <c:pt idx="59607">
                  <c:v>1.1033420608369378</c:v>
                </c:pt>
                <c:pt idx="59608">
                  <c:v>1.1038679068905721</c:v>
                </c:pt>
                <c:pt idx="59609">
                  <c:v>1.1029052199532705</c:v>
                </c:pt>
                <c:pt idx="59610">
                  <c:v>1.1034446463224541</c:v>
                </c:pt>
                <c:pt idx="59611">
                  <c:v>1.1031834408534167</c:v>
                </c:pt>
                <c:pt idx="59612">
                  <c:v>1.1036109189325312</c:v>
                </c:pt>
                <c:pt idx="59613">
                  <c:v>1.1035229186111015</c:v>
                </c:pt>
                <c:pt idx="59614">
                  <c:v>1.1037920408838233</c:v>
                </c:pt>
                <c:pt idx="59615">
                  <c:v>1.1022472322123056</c:v>
                </c:pt>
                <c:pt idx="59616">
                  <c:v>1.1038577961254428</c:v>
                </c:pt>
                <c:pt idx="59617">
                  <c:v>1.1030972928581773</c:v>
                </c:pt>
                <c:pt idx="59618">
                  <c:v>1.1026699457550504</c:v>
                </c:pt>
                <c:pt idx="59619">
                  <c:v>1.1030052558513554</c:v>
                </c:pt>
                <c:pt idx="59620">
                  <c:v>1.1049932568808738</c:v>
                </c:pt>
                <c:pt idx="59621">
                  <c:v>1.10361378831704</c:v>
                </c:pt>
                <c:pt idx="59622">
                  <c:v>1.1044829293400005</c:v>
                </c:pt>
                <c:pt idx="59623">
                  <c:v>1.1040144245077295</c:v>
                </c:pt>
                <c:pt idx="59624">
                  <c:v>1.1033598175131021</c:v>
                </c:pt>
                <c:pt idx="59625">
                  <c:v>1.103057789417786</c:v>
                </c:pt>
                <c:pt idx="59626">
                  <c:v>1.1031691145353784</c:v>
                </c:pt>
                <c:pt idx="59627">
                  <c:v>1.104057577575263</c:v>
                </c:pt>
                <c:pt idx="59628">
                  <c:v>1.103824745946218</c:v>
                </c:pt>
                <c:pt idx="59629">
                  <c:v>1.1035377069438117</c:v>
                </c:pt>
                <c:pt idx="59630">
                  <c:v>1.1046398640956379</c:v>
                </c:pt>
                <c:pt idx="59631">
                  <c:v>1.1024786975701579</c:v>
                </c:pt>
                <c:pt idx="59632">
                  <c:v>1.1043466493221339</c:v>
                </c:pt>
                <c:pt idx="59633">
                  <c:v>1.1035543416097398</c:v>
                </c:pt>
                <c:pt idx="59634">
                  <c:v>1.1036020829203643</c:v>
                </c:pt>
                <c:pt idx="59635">
                  <c:v>1.1030991964069172</c:v>
                </c:pt>
                <c:pt idx="59636">
                  <c:v>1.1034626431147394</c:v>
                </c:pt>
                <c:pt idx="59637">
                  <c:v>1.1037202025584643</c:v>
                </c:pt>
                <c:pt idx="59638">
                  <c:v>1.1032511552725124</c:v>
                </c:pt>
                <c:pt idx="59639">
                  <c:v>1.1034326054661803</c:v>
                </c:pt>
                <c:pt idx="59640">
                  <c:v>1.1038420761754151</c:v>
                </c:pt>
                <c:pt idx="59641">
                  <c:v>1.104603706779713</c:v>
                </c:pt>
                <c:pt idx="59642">
                  <c:v>1.1035869213031075</c:v>
                </c:pt>
                <c:pt idx="59643">
                  <c:v>1.1046434392628099</c:v>
                </c:pt>
                <c:pt idx="59644">
                  <c:v>1.1042578538174166</c:v>
                </c:pt>
                <c:pt idx="59645">
                  <c:v>1.1024161231243015</c:v>
                </c:pt>
                <c:pt idx="59646">
                  <c:v>1.1032696055161815</c:v>
                </c:pt>
                <c:pt idx="59647">
                  <c:v>1.1038032470739991</c:v>
                </c:pt>
                <c:pt idx="59648">
                  <c:v>1.1038871196790929</c:v>
                </c:pt>
                <c:pt idx="59649">
                  <c:v>1.1016991353142784</c:v>
                </c:pt>
                <c:pt idx="59650">
                  <c:v>1.1029902606821105</c:v>
                </c:pt>
                <c:pt idx="59651">
                  <c:v>1.103785263797973</c:v>
                </c:pt>
                <c:pt idx="59652">
                  <c:v>1.1027158979760614</c:v>
                </c:pt>
                <c:pt idx="59653">
                  <c:v>1.1030062235085119</c:v>
                </c:pt>
                <c:pt idx="59654">
                  <c:v>1.102525193282873</c:v>
                </c:pt>
                <c:pt idx="59655">
                  <c:v>1.104282787224909</c:v>
                </c:pt>
                <c:pt idx="59656">
                  <c:v>1.1028657749960746</c:v>
                </c:pt>
                <c:pt idx="59657">
                  <c:v>1.1043710605992749</c:v>
                </c:pt>
                <c:pt idx="59658">
                  <c:v>1.1039429632628408</c:v>
                </c:pt>
                <c:pt idx="59659">
                  <c:v>1.103793188051029</c:v>
                </c:pt>
                <c:pt idx="59660">
                  <c:v>1.1038416341602455</c:v>
                </c:pt>
                <c:pt idx="59661">
                  <c:v>1.1038983086958891</c:v>
                </c:pt>
                <c:pt idx="59662">
                  <c:v>1.1028194778291716</c:v>
                </c:pt>
                <c:pt idx="59663">
                  <c:v>1.1029791338253934</c:v>
                </c:pt>
                <c:pt idx="59664">
                  <c:v>1.1027514149419491</c:v>
                </c:pt>
                <c:pt idx="59665">
                  <c:v>1.1047446582841214</c:v>
                </c:pt>
                <c:pt idx="59666">
                  <c:v>1.1035131543549488</c:v>
                </c:pt>
                <c:pt idx="59667">
                  <c:v>1.1039411602850515</c:v>
                </c:pt>
                <c:pt idx="59668">
                  <c:v>1.103159445213638</c:v>
                </c:pt>
                <c:pt idx="59669">
                  <c:v>1.1025900720102886</c:v>
                </c:pt>
                <c:pt idx="59670">
                  <c:v>1.1041245164349547</c:v>
                </c:pt>
                <c:pt idx="59671">
                  <c:v>1.1049573695855111</c:v>
                </c:pt>
                <c:pt idx="59672">
                  <c:v>1.1017411773450152</c:v>
                </c:pt>
                <c:pt idx="59673">
                  <c:v>1.1033478800198542</c:v>
                </c:pt>
                <c:pt idx="59674">
                  <c:v>1.104143117894135</c:v>
                </c:pt>
                <c:pt idx="59675">
                  <c:v>1.103318438365642</c:v>
                </c:pt>
                <c:pt idx="59676">
                  <c:v>1.1048066774232497</c:v>
                </c:pt>
                <c:pt idx="59677">
                  <c:v>1.1023172701289428</c:v>
                </c:pt>
                <c:pt idx="59678">
                  <c:v>1.1036651978862548</c:v>
                </c:pt>
                <c:pt idx="59679">
                  <c:v>1.1045273518912115</c:v>
                </c:pt>
                <c:pt idx="59680">
                  <c:v>1.1028185894682123</c:v>
                </c:pt>
                <c:pt idx="59681">
                  <c:v>1.1035363992260561</c:v>
                </c:pt>
                <c:pt idx="59682">
                  <c:v>1.1033758695889306</c:v>
                </c:pt>
                <c:pt idx="59683">
                  <c:v>1.1027263999599828</c:v>
                </c:pt>
                <c:pt idx="59684">
                  <c:v>1.1035984595786517</c:v>
                </c:pt>
                <c:pt idx="59685">
                  <c:v>1.1039408674644786</c:v>
                </c:pt>
                <c:pt idx="59686">
                  <c:v>1.1030304301096361</c:v>
                </c:pt>
                <c:pt idx="59687">
                  <c:v>1.1033709730845991</c:v>
                </c:pt>
                <c:pt idx="59688">
                  <c:v>1.103934039099101</c:v>
                </c:pt>
                <c:pt idx="59689">
                  <c:v>1.1038934321617739</c:v>
                </c:pt>
                <c:pt idx="59690">
                  <c:v>1.1038838223702443</c:v>
                </c:pt>
                <c:pt idx="59691">
                  <c:v>1.1041008162549106</c:v>
                </c:pt>
                <c:pt idx="59692">
                  <c:v>1.1042662853756353</c:v>
                </c:pt>
                <c:pt idx="59693">
                  <c:v>1.1040551700251027</c:v>
                </c:pt>
                <c:pt idx="59694">
                  <c:v>1.1020470439425656</c:v>
                </c:pt>
                <c:pt idx="59695">
                  <c:v>1.1024300952398332</c:v>
                </c:pt>
                <c:pt idx="59696">
                  <c:v>1.1044489910878084</c:v>
                </c:pt>
                <c:pt idx="59697">
                  <c:v>1.1048394926743192</c:v>
                </c:pt>
                <c:pt idx="59698">
                  <c:v>1.1049206675000667</c:v>
                </c:pt>
                <c:pt idx="59699">
                  <c:v>1.1044418199509529</c:v>
                </c:pt>
                <c:pt idx="59700">
                  <c:v>1.1038750721200836</c:v>
                </c:pt>
                <c:pt idx="59701">
                  <c:v>1.1033745654404072</c:v>
                </c:pt>
                <c:pt idx="59702">
                  <c:v>1.103841251703072</c:v>
                </c:pt>
                <c:pt idx="59703">
                  <c:v>1.1035692181427732</c:v>
                </c:pt>
                <c:pt idx="59704">
                  <c:v>1.1045904220353244</c:v>
                </c:pt>
                <c:pt idx="59705">
                  <c:v>1.1029675724895109</c:v>
                </c:pt>
                <c:pt idx="59706">
                  <c:v>1.1037615260670894</c:v>
                </c:pt>
                <c:pt idx="59707">
                  <c:v>1.1038159593579511</c:v>
                </c:pt>
                <c:pt idx="59708">
                  <c:v>1.103962654784467</c:v>
                </c:pt>
                <c:pt idx="59709">
                  <c:v>1.1040509140628991</c:v>
                </c:pt>
                <c:pt idx="59710">
                  <c:v>1.1035596287218976</c:v>
                </c:pt>
                <c:pt idx="59711">
                  <c:v>1.1040200369478992</c:v>
                </c:pt>
                <c:pt idx="59712">
                  <c:v>1.1027116769807745</c:v>
                </c:pt>
                <c:pt idx="59713">
                  <c:v>1.1035488766102235</c:v>
                </c:pt>
                <c:pt idx="59714">
                  <c:v>1.104520593910616</c:v>
                </c:pt>
                <c:pt idx="59715">
                  <c:v>1.1034399102846582</c:v>
                </c:pt>
                <c:pt idx="59716">
                  <c:v>1.1028302824602014</c:v>
                </c:pt>
                <c:pt idx="59717">
                  <c:v>1.1034412961284807</c:v>
                </c:pt>
                <c:pt idx="59718">
                  <c:v>1.1041558050508418</c:v>
                </c:pt>
                <c:pt idx="59719">
                  <c:v>1.1035312884920792</c:v>
                </c:pt>
                <c:pt idx="59720">
                  <c:v>1.1027784665168849</c:v>
                </c:pt>
                <c:pt idx="59721">
                  <c:v>1.104083090424131</c:v>
                </c:pt>
                <c:pt idx="59722">
                  <c:v>1.1043099140114274</c:v>
                </c:pt>
                <c:pt idx="59723">
                  <c:v>1.1035649041484512</c:v>
                </c:pt>
                <c:pt idx="59724">
                  <c:v>1.1046204527794063</c:v>
                </c:pt>
                <c:pt idx="59725">
                  <c:v>1.1030982442814794</c:v>
                </c:pt>
                <c:pt idx="59726">
                  <c:v>1.1039869633239532</c:v>
                </c:pt>
                <c:pt idx="59727">
                  <c:v>1.1038771047541209</c:v>
                </c:pt>
                <c:pt idx="59728">
                  <c:v>1.1045685316951936</c:v>
                </c:pt>
                <c:pt idx="59729">
                  <c:v>1.1032656724895111</c:v>
                </c:pt>
                <c:pt idx="59730">
                  <c:v>1.1025105617183066</c:v>
                </c:pt>
                <c:pt idx="59731">
                  <c:v>1.1045547749458724</c:v>
                </c:pt>
                <c:pt idx="59732">
                  <c:v>1.1034140227432554</c:v>
                </c:pt>
                <c:pt idx="59733">
                  <c:v>1.1030805104489523</c:v>
                </c:pt>
                <c:pt idx="59734">
                  <c:v>1.1042291450112192</c:v>
                </c:pt>
                <c:pt idx="59735">
                  <c:v>1.1033029038068038</c:v>
                </c:pt>
                <c:pt idx="59736">
                  <c:v>1.1029611827970796</c:v>
                </c:pt>
                <c:pt idx="59737">
                  <c:v>1.104313052920828</c:v>
                </c:pt>
                <c:pt idx="59738">
                  <c:v>1.1041290824432146</c:v>
                </c:pt>
                <c:pt idx="59739">
                  <c:v>1.1031980515008304</c:v>
                </c:pt>
                <c:pt idx="59740">
                  <c:v>1.1034258036762676</c:v>
                </c:pt>
                <c:pt idx="59741">
                  <c:v>1.1029953324565944</c:v>
                </c:pt>
                <c:pt idx="59742">
                  <c:v>1.1044296779122957</c:v>
                </c:pt>
                <c:pt idx="59743">
                  <c:v>1.1040850833586959</c:v>
                </c:pt>
                <c:pt idx="59744">
                  <c:v>1.1042723756534392</c:v>
                </c:pt>
                <c:pt idx="59745">
                  <c:v>1.1044626596424305</c:v>
                </c:pt>
                <c:pt idx="59746">
                  <c:v>1.1025852629388555</c:v>
                </c:pt>
                <c:pt idx="59747">
                  <c:v>1.1022611050800109</c:v>
                </c:pt>
                <c:pt idx="59748">
                  <c:v>1.1024032802143819</c:v>
                </c:pt>
                <c:pt idx="59749">
                  <c:v>1.1036960144050036</c:v>
                </c:pt>
                <c:pt idx="59750">
                  <c:v>1.1030248680191288</c:v>
                </c:pt>
                <c:pt idx="59751">
                  <c:v>1.1038503003546649</c:v>
                </c:pt>
                <c:pt idx="59752">
                  <c:v>1.1020756922564359</c:v>
                </c:pt>
                <c:pt idx="59753">
                  <c:v>1.1046409188669128</c:v>
                </c:pt>
                <c:pt idx="59754">
                  <c:v>1.1041732519031475</c:v>
                </c:pt>
                <c:pt idx="59755">
                  <c:v>1.1034845510607865</c:v>
                </c:pt>
                <c:pt idx="59756">
                  <c:v>1.1031711049882524</c:v>
                </c:pt>
                <c:pt idx="59757">
                  <c:v>1.103626839678324</c:v>
                </c:pt>
                <c:pt idx="59758">
                  <c:v>1.1028252373995</c:v>
                </c:pt>
                <c:pt idx="59759">
                  <c:v>1.1034801759434858</c:v>
                </c:pt>
                <c:pt idx="59760">
                  <c:v>1.1032521084990421</c:v>
                </c:pt>
                <c:pt idx="59761">
                  <c:v>1.104097951387838</c:v>
                </c:pt>
                <c:pt idx="59762">
                  <c:v>1.1049829151348245</c:v>
                </c:pt>
                <c:pt idx="59763">
                  <c:v>1.1042489876317769</c:v>
                </c:pt>
                <c:pt idx="59764">
                  <c:v>1.1035832070097382</c:v>
                </c:pt>
                <c:pt idx="59765">
                  <c:v>1.1039158818947337</c:v>
                </c:pt>
                <c:pt idx="59766">
                  <c:v>1.1028933006363941</c:v>
                </c:pt>
                <c:pt idx="59767">
                  <c:v>1.1037397930296318</c:v>
                </c:pt>
                <c:pt idx="59768">
                  <c:v>1.1047955432976388</c:v>
                </c:pt>
                <c:pt idx="59769">
                  <c:v>1.1035554024901371</c:v>
                </c:pt>
                <c:pt idx="59770">
                  <c:v>1.1036477544059506</c:v>
                </c:pt>
                <c:pt idx="59771">
                  <c:v>1.1033910137543887</c:v>
                </c:pt>
                <c:pt idx="59772">
                  <c:v>1.103807496102525</c:v>
                </c:pt>
                <c:pt idx="59773">
                  <c:v>1.1031846257604663</c:v>
                </c:pt>
                <c:pt idx="59774">
                  <c:v>1.1039016637151631</c:v>
                </c:pt>
                <c:pt idx="59775">
                  <c:v>1.1042236322182286</c:v>
                </c:pt>
                <c:pt idx="59776">
                  <c:v>1.104335954011328</c:v>
                </c:pt>
                <c:pt idx="59777">
                  <c:v>1.1054589428864157</c:v>
                </c:pt>
                <c:pt idx="59778">
                  <c:v>1.104011786321685</c:v>
                </c:pt>
                <c:pt idx="59779">
                  <c:v>1.1045378015417577</c:v>
                </c:pt>
                <c:pt idx="59780">
                  <c:v>1.1036933681078063</c:v>
                </c:pt>
                <c:pt idx="59781">
                  <c:v>1.1036720951301726</c:v>
                </c:pt>
                <c:pt idx="59782">
                  <c:v>1.1036954863032662</c:v>
                </c:pt>
                <c:pt idx="59783">
                  <c:v>1.1041921750777279</c:v>
                </c:pt>
                <c:pt idx="59784">
                  <c:v>1.1038081508311628</c:v>
                </c:pt>
                <c:pt idx="59785">
                  <c:v>1.1035814271538011</c:v>
                </c:pt>
                <c:pt idx="59786">
                  <c:v>1.1041162362662114</c:v>
                </c:pt>
                <c:pt idx="59787">
                  <c:v>1.1033501564041881</c:v>
                </c:pt>
                <c:pt idx="59788">
                  <c:v>1.1028766992514045</c:v>
                </c:pt>
                <c:pt idx="59789">
                  <c:v>1.1048191725966237</c:v>
                </c:pt>
                <c:pt idx="59790">
                  <c:v>1.1042936787164905</c:v>
                </c:pt>
                <c:pt idx="59791">
                  <c:v>1.1033021734413351</c:v>
                </c:pt>
                <c:pt idx="59792">
                  <c:v>1.1035419341944568</c:v>
                </c:pt>
                <c:pt idx="59793">
                  <c:v>1.1033343066660446</c:v>
                </c:pt>
                <c:pt idx="59794">
                  <c:v>1.1042000608704474</c:v>
                </c:pt>
                <c:pt idx="59795">
                  <c:v>1.1033305120158887</c:v>
                </c:pt>
                <c:pt idx="59796">
                  <c:v>1.1037022340423552</c:v>
                </c:pt>
                <c:pt idx="59797">
                  <c:v>1.1052250114414888</c:v>
                </c:pt>
                <c:pt idx="59798">
                  <c:v>1.1040245779986626</c:v>
                </c:pt>
                <c:pt idx="59799">
                  <c:v>1.1030568884001009</c:v>
                </c:pt>
                <c:pt idx="59800">
                  <c:v>1.1034403042997085</c:v>
                </c:pt>
                <c:pt idx="59801">
                  <c:v>1.1035404358293788</c:v>
                </c:pt>
                <c:pt idx="59802">
                  <c:v>1.1046238155079133</c:v>
                </c:pt>
                <c:pt idx="59803">
                  <c:v>1.1036063735554362</c:v>
                </c:pt>
                <c:pt idx="59804">
                  <c:v>1.1038525303766329</c:v>
                </c:pt>
                <c:pt idx="59805">
                  <c:v>1.1039314470784041</c:v>
                </c:pt>
                <c:pt idx="59806">
                  <c:v>1.1041238533699702</c:v>
                </c:pt>
                <c:pt idx="59807">
                  <c:v>1.1030784514481955</c:v>
                </c:pt>
                <c:pt idx="59808">
                  <c:v>1.1027767803184745</c:v>
                </c:pt>
                <c:pt idx="59809">
                  <c:v>1.1039728485277962</c:v>
                </c:pt>
                <c:pt idx="59810">
                  <c:v>1.1042216909862956</c:v>
                </c:pt>
                <c:pt idx="59811">
                  <c:v>1.103429742644654</c:v>
                </c:pt>
                <c:pt idx="59812">
                  <c:v>1.1035309445989989</c:v>
                </c:pt>
                <c:pt idx="59813">
                  <c:v>1.1028523277674682</c:v>
                </c:pt>
                <c:pt idx="59814">
                  <c:v>1.1036434733067551</c:v>
                </c:pt>
                <c:pt idx="59815">
                  <c:v>1.1033441571164684</c:v>
                </c:pt>
                <c:pt idx="59816">
                  <c:v>1.104167001245054</c:v>
                </c:pt>
                <c:pt idx="59817">
                  <c:v>1.1036310056573502</c:v>
                </c:pt>
                <c:pt idx="59818">
                  <c:v>1.1036963078846656</c:v>
                </c:pt>
                <c:pt idx="59819">
                  <c:v>1.1022875745297012</c:v>
                </c:pt>
                <c:pt idx="59820">
                  <c:v>1.103788699386868</c:v>
                </c:pt>
                <c:pt idx="59821">
                  <c:v>1.1042408368646035</c:v>
                </c:pt>
                <c:pt idx="59822">
                  <c:v>1.1033242853027372</c:v>
                </c:pt>
                <c:pt idx="59823">
                  <c:v>1.1034440859700803</c:v>
                </c:pt>
                <c:pt idx="59824">
                  <c:v>1.1037941405001463</c:v>
                </c:pt>
                <c:pt idx="59825">
                  <c:v>1.1044782854720652</c:v>
                </c:pt>
                <c:pt idx="59826">
                  <c:v>1.1029382966986083</c:v>
                </c:pt>
                <c:pt idx="59827">
                  <c:v>1.1044604065560646</c:v>
                </c:pt>
                <c:pt idx="59828">
                  <c:v>1.1044495067827518</c:v>
                </c:pt>
                <c:pt idx="59829">
                  <c:v>1.103872344424119</c:v>
                </c:pt>
                <c:pt idx="59830">
                  <c:v>1.1029130545370658</c:v>
                </c:pt>
                <c:pt idx="59831">
                  <c:v>1.1036024647375555</c:v>
                </c:pt>
                <c:pt idx="59832">
                  <c:v>1.1037849035899097</c:v>
                </c:pt>
                <c:pt idx="59833">
                  <c:v>1.1050173157616998</c:v>
                </c:pt>
                <c:pt idx="59834">
                  <c:v>1.1038216128901974</c:v>
                </c:pt>
                <c:pt idx="59835">
                  <c:v>1.1040139739361212</c:v>
                </c:pt>
                <c:pt idx="59836">
                  <c:v>1.1029307505889705</c:v>
                </c:pt>
                <c:pt idx="59837">
                  <c:v>1.1032084004803517</c:v>
                </c:pt>
                <c:pt idx="59838">
                  <c:v>1.1040411725218169</c:v>
                </c:pt>
                <c:pt idx="59839">
                  <c:v>1.1046098478541442</c:v>
                </c:pt>
                <c:pt idx="59840">
                  <c:v>1.1044673938111782</c:v>
                </c:pt>
                <c:pt idx="59841">
                  <c:v>1.1036035069586576</c:v>
                </c:pt>
                <c:pt idx="59842">
                  <c:v>1.1035847637154363</c:v>
                </c:pt>
                <c:pt idx="59843">
                  <c:v>1.1034024982025195</c:v>
                </c:pt>
                <c:pt idx="59844">
                  <c:v>1.1037875214393742</c:v>
                </c:pt>
                <c:pt idx="59845">
                  <c:v>1.1035392928712395</c:v>
                </c:pt>
                <c:pt idx="59846">
                  <c:v>1.1030178739677392</c:v>
                </c:pt>
                <c:pt idx="59847">
                  <c:v>1.1043027906228149</c:v>
                </c:pt>
                <c:pt idx="59848">
                  <c:v>1.1044072624792183</c:v>
                </c:pt>
                <c:pt idx="59849">
                  <c:v>1.1028855226729535</c:v>
                </c:pt>
                <c:pt idx="59850">
                  <c:v>1.1028651788956327</c:v>
                </c:pt>
                <c:pt idx="59851">
                  <c:v>1.1036976397907365</c:v>
                </c:pt>
                <c:pt idx="59852">
                  <c:v>1.1031874339064369</c:v>
                </c:pt>
                <c:pt idx="59853">
                  <c:v>1.1033494116126787</c:v>
                </c:pt>
                <c:pt idx="59854">
                  <c:v>1.1031572961537981</c:v>
                </c:pt>
                <c:pt idx="59855">
                  <c:v>1.1031114108263029</c:v>
                </c:pt>
                <c:pt idx="59856">
                  <c:v>1.103720354423757</c:v>
                </c:pt>
                <c:pt idx="59857">
                  <c:v>1.103262139406203</c:v>
                </c:pt>
                <c:pt idx="59858">
                  <c:v>1.1038565805935427</c:v>
                </c:pt>
                <c:pt idx="59859">
                  <c:v>1.1031385565387455</c:v>
                </c:pt>
                <c:pt idx="59860">
                  <c:v>1.1033565982236233</c:v>
                </c:pt>
                <c:pt idx="59861">
                  <c:v>1.1036421595867083</c:v>
                </c:pt>
                <c:pt idx="59862">
                  <c:v>1.1023860978664588</c:v>
                </c:pt>
                <c:pt idx="59863">
                  <c:v>1.1028009103967698</c:v>
                </c:pt>
                <c:pt idx="59864">
                  <c:v>1.103519761853756</c:v>
                </c:pt>
                <c:pt idx="59865">
                  <c:v>1.1036869307111734</c:v>
                </c:pt>
                <c:pt idx="59866">
                  <c:v>1.1033505418607314</c:v>
                </c:pt>
                <c:pt idx="59867">
                  <c:v>1.1043292862507055</c:v>
                </c:pt>
                <c:pt idx="59868">
                  <c:v>1.1031488975968649</c:v>
                </c:pt>
                <c:pt idx="59869">
                  <c:v>1.1037990833680695</c:v>
                </c:pt>
                <c:pt idx="59870">
                  <c:v>1.1034723745741677</c:v>
                </c:pt>
                <c:pt idx="59871">
                  <c:v>1.1036441445223628</c:v>
                </c:pt>
                <c:pt idx="59872">
                  <c:v>1.1040907129408497</c:v>
                </c:pt>
                <c:pt idx="59873">
                  <c:v>1.1030145939073428</c:v>
                </c:pt>
                <c:pt idx="59874">
                  <c:v>1.1037763529373588</c:v>
                </c:pt>
                <c:pt idx="59875">
                  <c:v>1.1046806924310013</c:v>
                </c:pt>
                <c:pt idx="59876">
                  <c:v>1.1028982031073169</c:v>
                </c:pt>
                <c:pt idx="59877">
                  <c:v>1.1042461570299842</c:v>
                </c:pt>
                <c:pt idx="59878">
                  <c:v>1.1030826385578794</c:v>
                </c:pt>
                <c:pt idx="59879">
                  <c:v>1.1031250596374145</c:v>
                </c:pt>
                <c:pt idx="59880">
                  <c:v>1.1024497761598406</c:v>
                </c:pt>
                <c:pt idx="59881">
                  <c:v>1.1032927741141489</c:v>
                </c:pt>
                <c:pt idx="59882">
                  <c:v>1.1032532481952031</c:v>
                </c:pt>
                <c:pt idx="59883">
                  <c:v>1.1038628440744631</c:v>
                </c:pt>
                <c:pt idx="59884">
                  <c:v>1.1041874012975248</c:v>
                </c:pt>
                <c:pt idx="59885">
                  <c:v>1.1036485945407564</c:v>
                </c:pt>
                <c:pt idx="59886">
                  <c:v>1.1041216521358186</c:v>
                </c:pt>
                <c:pt idx="59887">
                  <c:v>1.1042610170585676</c:v>
                </c:pt>
                <c:pt idx="59888">
                  <c:v>1.103775140097444</c:v>
                </c:pt>
                <c:pt idx="59889">
                  <c:v>1.1040044850990089</c:v>
                </c:pt>
                <c:pt idx="59890">
                  <c:v>1.1034850459309884</c:v>
                </c:pt>
                <c:pt idx="59891">
                  <c:v>1.104261751655043</c:v>
                </c:pt>
                <c:pt idx="59892">
                  <c:v>1.1030150609374345</c:v>
                </c:pt>
                <c:pt idx="59893">
                  <c:v>1.1036698218594134</c:v>
                </c:pt>
                <c:pt idx="59894">
                  <c:v>1.1032526329309018</c:v>
                </c:pt>
                <c:pt idx="59895">
                  <c:v>1.1033758665576077</c:v>
                </c:pt>
                <c:pt idx="59896">
                  <c:v>1.1028740005523514</c:v>
                </c:pt>
                <c:pt idx="59897">
                  <c:v>1.1040866491120385</c:v>
                </c:pt>
                <c:pt idx="59898">
                  <c:v>1.1040593007244461</c:v>
                </c:pt>
                <c:pt idx="59899">
                  <c:v>1.1022862805426654</c:v>
                </c:pt>
                <c:pt idx="59900">
                  <c:v>1.1030021121796052</c:v>
                </c:pt>
                <c:pt idx="59901">
                  <c:v>1.1028518966472523</c:v>
                </c:pt>
                <c:pt idx="59902">
                  <c:v>1.1034299314770788</c:v>
                </c:pt>
                <c:pt idx="59903">
                  <c:v>1.1037276194181755</c:v>
                </c:pt>
                <c:pt idx="59904">
                  <c:v>1.1044253153837467</c:v>
                </c:pt>
                <c:pt idx="59905">
                  <c:v>1.1036159908962484</c:v>
                </c:pt>
                <c:pt idx="59906">
                  <c:v>1.1040088512417396</c:v>
                </c:pt>
                <c:pt idx="59907">
                  <c:v>1.1033245049514566</c:v>
                </c:pt>
                <c:pt idx="59908">
                  <c:v>1.1025368327942004</c:v>
                </c:pt>
                <c:pt idx="59909">
                  <c:v>1.1029097343122964</c:v>
                </c:pt>
                <c:pt idx="59910">
                  <c:v>1.1038217518319704</c:v>
                </c:pt>
                <c:pt idx="59911">
                  <c:v>1.1044259196631128</c:v>
                </c:pt>
                <c:pt idx="59912">
                  <c:v>1.1033609399888853</c:v>
                </c:pt>
                <c:pt idx="59913">
                  <c:v>1.1028241581709584</c:v>
                </c:pt>
                <c:pt idx="59914">
                  <c:v>1.1039192706176566</c:v>
                </c:pt>
                <c:pt idx="59915">
                  <c:v>1.1031747037127309</c:v>
                </c:pt>
                <c:pt idx="59916">
                  <c:v>1.1033836148789047</c:v>
                </c:pt>
                <c:pt idx="59917">
                  <c:v>1.1050009343826606</c:v>
                </c:pt>
                <c:pt idx="59918">
                  <c:v>1.1039257238026323</c:v>
                </c:pt>
                <c:pt idx="59919">
                  <c:v>1.1038194766060185</c:v>
                </c:pt>
                <c:pt idx="59920">
                  <c:v>1.1036077499475709</c:v>
                </c:pt>
                <c:pt idx="59921">
                  <c:v>1.10429134344102</c:v>
                </c:pt>
                <c:pt idx="59922">
                  <c:v>1.1036591228981241</c:v>
                </c:pt>
                <c:pt idx="59923">
                  <c:v>1.1048962990377622</c:v>
                </c:pt>
                <c:pt idx="59924">
                  <c:v>1.1031278486512641</c:v>
                </c:pt>
                <c:pt idx="59925">
                  <c:v>1.103558833067646</c:v>
                </c:pt>
                <c:pt idx="59926">
                  <c:v>1.1043007178368871</c:v>
                </c:pt>
                <c:pt idx="59927">
                  <c:v>1.1035822324622631</c:v>
                </c:pt>
                <c:pt idx="59928">
                  <c:v>1.1032893300409163</c:v>
                </c:pt>
                <c:pt idx="59929">
                  <c:v>1.1032895410235788</c:v>
                </c:pt>
                <c:pt idx="59930">
                  <c:v>1.1037603624935985</c:v>
                </c:pt>
                <c:pt idx="59931">
                  <c:v>1.1025954828680431</c:v>
                </c:pt>
                <c:pt idx="59932">
                  <c:v>1.1032711876604702</c:v>
                </c:pt>
                <c:pt idx="59933">
                  <c:v>1.1033906226555625</c:v>
                </c:pt>
                <c:pt idx="59934">
                  <c:v>1.1034321809278909</c:v>
                </c:pt>
                <c:pt idx="59935">
                  <c:v>1.103882058970177</c:v>
                </c:pt>
                <c:pt idx="59936">
                  <c:v>1.1031248907527007</c:v>
                </c:pt>
                <c:pt idx="59937">
                  <c:v>1.1037786634805253</c:v>
                </c:pt>
                <c:pt idx="59938">
                  <c:v>1.1035127231553838</c:v>
                </c:pt>
                <c:pt idx="59939">
                  <c:v>1.1040756727158421</c:v>
                </c:pt>
                <c:pt idx="59940">
                  <c:v>1.1037483320692887</c:v>
                </c:pt>
                <c:pt idx="59941">
                  <c:v>1.1029627531066108</c:v>
                </c:pt>
                <c:pt idx="59942">
                  <c:v>1.1040490785511159</c:v>
                </c:pt>
                <c:pt idx="59943">
                  <c:v>1.1047844204243555</c:v>
                </c:pt>
                <c:pt idx="59944">
                  <c:v>1.1024231130986042</c:v>
                </c:pt>
                <c:pt idx="59945">
                  <c:v>1.1023898197936335</c:v>
                </c:pt>
                <c:pt idx="59946">
                  <c:v>1.1036388635643271</c:v>
                </c:pt>
                <c:pt idx="59947">
                  <c:v>1.1037218554998609</c:v>
                </c:pt>
                <c:pt idx="59948">
                  <c:v>1.1022178961179765</c:v>
                </c:pt>
                <c:pt idx="59949">
                  <c:v>1.1048396984026407</c:v>
                </c:pt>
                <c:pt idx="59950">
                  <c:v>1.1034015826707322</c:v>
                </c:pt>
                <c:pt idx="59951">
                  <c:v>1.1036338172264462</c:v>
                </c:pt>
                <c:pt idx="59952">
                  <c:v>1.1038182999342927</c:v>
                </c:pt>
                <c:pt idx="59953">
                  <c:v>1.1031895365544271</c:v>
                </c:pt>
                <c:pt idx="59954">
                  <c:v>1.1042718235640101</c:v>
                </c:pt>
                <c:pt idx="59955">
                  <c:v>1.1036194270690769</c:v>
                </c:pt>
                <c:pt idx="59956">
                  <c:v>1.1035690968260148</c:v>
                </c:pt>
                <c:pt idx="59957">
                  <c:v>1.1030859027510544</c:v>
                </c:pt>
                <c:pt idx="59958">
                  <c:v>1.1031386377644239</c:v>
                </c:pt>
                <c:pt idx="59959">
                  <c:v>1.1030107741558763</c:v>
                </c:pt>
                <c:pt idx="59960">
                  <c:v>1.1051956067658633</c:v>
                </c:pt>
                <c:pt idx="59961">
                  <c:v>1.1045171081896841</c:v>
                </c:pt>
                <c:pt idx="59962">
                  <c:v>1.1026103909744016</c:v>
                </c:pt>
                <c:pt idx="59963">
                  <c:v>1.1037607128863629</c:v>
                </c:pt>
                <c:pt idx="59964">
                  <c:v>1.1038899491674727</c:v>
                </c:pt>
                <c:pt idx="59965">
                  <c:v>1.1036370687517609</c:v>
                </c:pt>
                <c:pt idx="59966">
                  <c:v>1.1031869655724742</c:v>
                </c:pt>
                <c:pt idx="59967">
                  <c:v>1.1039632348579298</c:v>
                </c:pt>
                <c:pt idx="59968">
                  <c:v>1.1031421009758222</c:v>
                </c:pt>
                <c:pt idx="59969">
                  <c:v>1.1046353022615574</c:v>
                </c:pt>
                <c:pt idx="59970">
                  <c:v>1.1042285101005918</c:v>
                </c:pt>
                <c:pt idx="59971">
                  <c:v>1.1044391531286901</c:v>
                </c:pt>
                <c:pt idx="59972">
                  <c:v>1.1035866392932034</c:v>
                </c:pt>
                <c:pt idx="59973">
                  <c:v>1.1039079288659861</c:v>
                </c:pt>
                <c:pt idx="59974">
                  <c:v>1.1027490687880459</c:v>
                </c:pt>
                <c:pt idx="59975">
                  <c:v>1.1022970883351195</c:v>
                </c:pt>
                <c:pt idx="59976">
                  <c:v>1.1033252313080635</c:v>
                </c:pt>
                <c:pt idx="59977">
                  <c:v>1.1033414902864913</c:v>
                </c:pt>
                <c:pt idx="59978">
                  <c:v>1.104001127759118</c:v>
                </c:pt>
                <c:pt idx="59979">
                  <c:v>1.1031159912399533</c:v>
                </c:pt>
                <c:pt idx="59980">
                  <c:v>1.1034571323663471</c:v>
                </c:pt>
                <c:pt idx="59981">
                  <c:v>1.1030773856563572</c:v>
                </c:pt>
                <c:pt idx="59982">
                  <c:v>1.1033864464440455</c:v>
                </c:pt>
                <c:pt idx="59983">
                  <c:v>1.103628666746078</c:v>
                </c:pt>
                <c:pt idx="59984">
                  <c:v>1.1024921704296851</c:v>
                </c:pt>
                <c:pt idx="59985">
                  <c:v>1.1041224149741977</c:v>
                </c:pt>
                <c:pt idx="59986">
                  <c:v>1.1033766224988766</c:v>
                </c:pt>
                <c:pt idx="59987">
                  <c:v>1.1025044897308593</c:v>
                </c:pt>
                <c:pt idx="59988">
                  <c:v>1.1038708775592614</c:v>
                </c:pt>
                <c:pt idx="59989">
                  <c:v>1.1042222228984488</c:v>
                </c:pt>
                <c:pt idx="59990">
                  <c:v>1.1033399808346525</c:v>
                </c:pt>
                <c:pt idx="59991">
                  <c:v>1.103180459260465</c:v>
                </c:pt>
                <c:pt idx="59992">
                  <c:v>1.1025168660761782</c:v>
                </c:pt>
                <c:pt idx="59993">
                  <c:v>1.1042684148459989</c:v>
                </c:pt>
                <c:pt idx="59994">
                  <c:v>1.1035355887421703</c:v>
                </c:pt>
                <c:pt idx="59995">
                  <c:v>1.1034807270351257</c:v>
                </c:pt>
                <c:pt idx="59996">
                  <c:v>1.1043922249918512</c:v>
                </c:pt>
                <c:pt idx="59997">
                  <c:v>1.1038960841374987</c:v>
                </c:pt>
                <c:pt idx="59998">
                  <c:v>1.1041236667271837</c:v>
                </c:pt>
                <c:pt idx="59999">
                  <c:v>1.1040005664327428</c:v>
                </c:pt>
                <c:pt idx="60000">
                  <c:v>1.1036105192285646</c:v>
                </c:pt>
                <c:pt idx="60001">
                  <c:v>1.1036220930183431</c:v>
                </c:pt>
                <c:pt idx="60002">
                  <c:v>1.1032500408903692</c:v>
                </c:pt>
                <c:pt idx="60003">
                  <c:v>1.1037461683804211</c:v>
                </c:pt>
                <c:pt idx="60004">
                  <c:v>1.1036241952814181</c:v>
                </c:pt>
                <c:pt idx="60005">
                  <c:v>1.1034587688090736</c:v>
                </c:pt>
                <c:pt idx="60006">
                  <c:v>1.1043088371092609</c:v>
                </c:pt>
                <c:pt idx="60007">
                  <c:v>1.1037571048189294</c:v>
                </c:pt>
                <c:pt idx="60008">
                  <c:v>1.1035825708349611</c:v>
                </c:pt>
                <c:pt idx="60009">
                  <c:v>1.1037030888853916</c:v>
                </c:pt>
                <c:pt idx="60010">
                  <c:v>1.1018320865583116</c:v>
                </c:pt>
                <c:pt idx="60011">
                  <c:v>1.1035848011801954</c:v>
                </c:pt>
                <c:pt idx="60012">
                  <c:v>1.1025002714510959</c:v>
                </c:pt>
                <c:pt idx="60013">
                  <c:v>1.1030661993236535</c:v>
                </c:pt>
                <c:pt idx="60014">
                  <c:v>1.1036912020850733</c:v>
                </c:pt>
                <c:pt idx="60015">
                  <c:v>1.1034511085490124</c:v>
                </c:pt>
                <c:pt idx="60016">
                  <c:v>1.1050101175639455</c:v>
                </c:pt>
                <c:pt idx="60017">
                  <c:v>1.103003005032035</c:v>
                </c:pt>
                <c:pt idx="60018">
                  <c:v>1.1038949359577934</c:v>
                </c:pt>
                <c:pt idx="60019">
                  <c:v>1.1043746405936707</c:v>
                </c:pt>
                <c:pt idx="60020">
                  <c:v>1.1034671502934257</c:v>
                </c:pt>
                <c:pt idx="60021">
                  <c:v>1.1032381500021367</c:v>
                </c:pt>
                <c:pt idx="60022">
                  <c:v>1.103426150395207</c:v>
                </c:pt>
                <c:pt idx="60023">
                  <c:v>1.1045711755886498</c:v>
                </c:pt>
                <c:pt idx="60024">
                  <c:v>1.1039069088303441</c:v>
                </c:pt>
                <c:pt idx="60025">
                  <c:v>1.1033044882990461</c:v>
                </c:pt>
                <c:pt idx="60026">
                  <c:v>1.1040525300549884</c:v>
                </c:pt>
                <c:pt idx="60027">
                  <c:v>1.1048704133396183</c:v>
                </c:pt>
                <c:pt idx="60028">
                  <c:v>1.1038917127990437</c:v>
                </c:pt>
                <c:pt idx="60029">
                  <c:v>1.1037541225533036</c:v>
                </c:pt>
                <c:pt idx="60030">
                  <c:v>1.1033490327165141</c:v>
                </c:pt>
                <c:pt idx="60031">
                  <c:v>1.1045107563018106</c:v>
                </c:pt>
                <c:pt idx="60032">
                  <c:v>1.1036533819689591</c:v>
                </c:pt>
                <c:pt idx="60033">
                  <c:v>1.1036083754188475</c:v>
                </c:pt>
                <c:pt idx="60034">
                  <c:v>1.1027398926833687</c:v>
                </c:pt>
                <c:pt idx="60035">
                  <c:v>1.1036568242775848</c:v>
                </c:pt>
                <c:pt idx="60036">
                  <c:v>1.1040594872827787</c:v>
                </c:pt>
                <c:pt idx="60037">
                  <c:v>1.1036666755100237</c:v>
                </c:pt>
                <c:pt idx="60038">
                  <c:v>1.1036125767838121</c:v>
                </c:pt>
                <c:pt idx="60039">
                  <c:v>1.1025952969845643</c:v>
                </c:pt>
                <c:pt idx="60040">
                  <c:v>1.102679192856747</c:v>
                </c:pt>
                <c:pt idx="60041">
                  <c:v>1.1038187029193194</c:v>
                </c:pt>
                <c:pt idx="60042">
                  <c:v>1.1041491919983855</c:v>
                </c:pt>
                <c:pt idx="60043">
                  <c:v>1.1035720163552103</c:v>
                </c:pt>
                <c:pt idx="60044">
                  <c:v>1.1037944777501989</c:v>
                </c:pt>
                <c:pt idx="60045">
                  <c:v>1.1040170804168579</c:v>
                </c:pt>
                <c:pt idx="60046">
                  <c:v>1.1034624102295065</c:v>
                </c:pt>
                <c:pt idx="60047">
                  <c:v>1.1044654278838972</c:v>
                </c:pt>
                <c:pt idx="60048">
                  <c:v>1.1029061462665193</c:v>
                </c:pt>
                <c:pt idx="60049">
                  <c:v>1.1056149865948433</c:v>
                </c:pt>
                <c:pt idx="60050">
                  <c:v>1.1042470552675523</c:v>
                </c:pt>
                <c:pt idx="60051">
                  <c:v>1.1032916138690683</c:v>
                </c:pt>
                <c:pt idx="60052">
                  <c:v>1.1039091716833902</c:v>
                </c:pt>
                <c:pt idx="60053">
                  <c:v>1.1049592095585157</c:v>
                </c:pt>
                <c:pt idx="60054">
                  <c:v>1.1035417596673704</c:v>
                </c:pt>
                <c:pt idx="60055">
                  <c:v>1.103451463686282</c:v>
                </c:pt>
                <c:pt idx="60056">
                  <c:v>1.1036158257956108</c:v>
                </c:pt>
                <c:pt idx="60057">
                  <c:v>1.1030791864437715</c:v>
                </c:pt>
                <c:pt idx="60058">
                  <c:v>1.1032921721692222</c:v>
                </c:pt>
                <c:pt idx="60059">
                  <c:v>1.1041822463129181</c:v>
                </c:pt>
                <c:pt idx="60060">
                  <c:v>1.1036446180508024</c:v>
                </c:pt>
                <c:pt idx="60061">
                  <c:v>1.1025920322198446</c:v>
                </c:pt>
                <c:pt idx="60062">
                  <c:v>1.1040301683061113</c:v>
                </c:pt>
                <c:pt idx="60063">
                  <c:v>1.1036275225389618</c:v>
                </c:pt>
                <c:pt idx="60064">
                  <c:v>1.1032665013729714</c:v>
                </c:pt>
                <c:pt idx="60065">
                  <c:v>1.1043560139725797</c:v>
                </c:pt>
                <c:pt idx="60066">
                  <c:v>1.1032632788963572</c:v>
                </c:pt>
                <c:pt idx="60067">
                  <c:v>1.1038352646704053</c:v>
                </c:pt>
                <c:pt idx="60068">
                  <c:v>1.1036958453956702</c:v>
                </c:pt>
                <c:pt idx="60069">
                  <c:v>1.1050991005866386</c:v>
                </c:pt>
                <c:pt idx="60070">
                  <c:v>1.1034420448784816</c:v>
                </c:pt>
                <c:pt idx="60071">
                  <c:v>1.1027567639259537</c:v>
                </c:pt>
                <c:pt idx="60072">
                  <c:v>1.1041543400924096</c:v>
                </c:pt>
                <c:pt idx="60073">
                  <c:v>1.1039449616645634</c:v>
                </c:pt>
                <c:pt idx="60074">
                  <c:v>1.1028414302213903</c:v>
                </c:pt>
                <c:pt idx="60075">
                  <c:v>1.104650401696867</c:v>
                </c:pt>
                <c:pt idx="60076">
                  <c:v>1.1035777326552216</c:v>
                </c:pt>
                <c:pt idx="60077">
                  <c:v>1.1022428656813186</c:v>
                </c:pt>
                <c:pt idx="60078">
                  <c:v>1.1042226558559052</c:v>
                </c:pt>
                <c:pt idx="60079">
                  <c:v>1.1041762246793663</c:v>
                </c:pt>
                <c:pt idx="60080">
                  <c:v>1.1032991630321214</c:v>
                </c:pt>
                <c:pt idx="60081">
                  <c:v>1.1043232457880219</c:v>
                </c:pt>
                <c:pt idx="60082">
                  <c:v>1.1026278292141543</c:v>
                </c:pt>
                <c:pt idx="60083">
                  <c:v>1.103211468470443</c:v>
                </c:pt>
                <c:pt idx="60084">
                  <c:v>1.1041443197780381</c:v>
                </c:pt>
                <c:pt idx="60085">
                  <c:v>1.102747384684382</c:v>
                </c:pt>
                <c:pt idx="60086">
                  <c:v>1.1024340145696736</c:v>
                </c:pt>
                <c:pt idx="60087">
                  <c:v>1.1031992305479104</c:v>
                </c:pt>
                <c:pt idx="60088">
                  <c:v>1.1022335971947237</c:v>
                </c:pt>
                <c:pt idx="60089">
                  <c:v>1.1035131368518021</c:v>
                </c:pt>
                <c:pt idx="60090">
                  <c:v>1.1047863085698939</c:v>
                </c:pt>
                <c:pt idx="60091">
                  <c:v>1.1039535919291015</c:v>
                </c:pt>
                <c:pt idx="60092">
                  <c:v>1.1037361440252664</c:v>
                </c:pt>
                <c:pt idx="60093">
                  <c:v>1.1043124676381453</c:v>
                </c:pt>
                <c:pt idx="60094">
                  <c:v>1.1041586983788045</c:v>
                </c:pt>
                <c:pt idx="60095">
                  <c:v>1.1035010121306941</c:v>
                </c:pt>
                <c:pt idx="60096">
                  <c:v>1.103482038091834</c:v>
                </c:pt>
                <c:pt idx="60097">
                  <c:v>1.1031320127804163</c:v>
                </c:pt>
                <c:pt idx="60098">
                  <c:v>1.1031159010995937</c:v>
                </c:pt>
                <c:pt idx="60099">
                  <c:v>1.1032743876063704</c:v>
                </c:pt>
                <c:pt idx="60100">
                  <c:v>1.1041456578560538</c:v>
                </c:pt>
                <c:pt idx="60101">
                  <c:v>1.1039814685654623</c:v>
                </c:pt>
                <c:pt idx="60102">
                  <c:v>1.1032804699860408</c:v>
                </c:pt>
                <c:pt idx="60103">
                  <c:v>1.1039004981380245</c:v>
                </c:pt>
                <c:pt idx="60104">
                  <c:v>1.1054001303436587</c:v>
                </c:pt>
                <c:pt idx="60105">
                  <c:v>1.1032564739101425</c:v>
                </c:pt>
                <c:pt idx="60106">
                  <c:v>1.1032550809180108</c:v>
                </c:pt>
                <c:pt idx="60107">
                  <c:v>1.1045984332757366</c:v>
                </c:pt>
                <c:pt idx="60108">
                  <c:v>1.1053679943184478</c:v>
                </c:pt>
                <c:pt idx="60109">
                  <c:v>1.1031692030958566</c:v>
                </c:pt>
                <c:pt idx="60110">
                  <c:v>1.1036592643534988</c:v>
                </c:pt>
                <c:pt idx="60111">
                  <c:v>1.1038375034571648</c:v>
                </c:pt>
                <c:pt idx="60112">
                  <c:v>1.103501896079532</c:v>
                </c:pt>
                <c:pt idx="60113">
                  <c:v>1.1033186248248754</c:v>
                </c:pt>
                <c:pt idx="60114">
                  <c:v>1.1025423484092529</c:v>
                </c:pt>
                <c:pt idx="60115">
                  <c:v>1.1035536172659577</c:v>
                </c:pt>
                <c:pt idx="60116">
                  <c:v>1.1038343597957008</c:v>
                </c:pt>
                <c:pt idx="60117">
                  <c:v>1.1034694869616308</c:v>
                </c:pt>
                <c:pt idx="60118">
                  <c:v>1.1025463066234595</c:v>
                </c:pt>
                <c:pt idx="60119">
                  <c:v>1.1036931815781179</c:v>
                </c:pt>
                <c:pt idx="60120">
                  <c:v>1.1042366657059712</c:v>
                </c:pt>
                <c:pt idx="60121">
                  <c:v>1.1036773767122015</c:v>
                </c:pt>
                <c:pt idx="60122">
                  <c:v>1.1031102733907356</c:v>
                </c:pt>
                <c:pt idx="60123">
                  <c:v>1.1036630285548337</c:v>
                </c:pt>
                <c:pt idx="60124">
                  <c:v>1.10414808256004</c:v>
                </c:pt>
                <c:pt idx="60125">
                  <c:v>1.1045673747545408</c:v>
                </c:pt>
                <c:pt idx="60126">
                  <c:v>1.1039399053922367</c:v>
                </c:pt>
                <c:pt idx="60127">
                  <c:v>1.1033556557196764</c:v>
                </c:pt>
                <c:pt idx="60128">
                  <c:v>1.1046176723125789</c:v>
                </c:pt>
                <c:pt idx="60129">
                  <c:v>1.1045098896046102</c:v>
                </c:pt>
                <c:pt idx="60130">
                  <c:v>1.1035296917236481</c:v>
                </c:pt>
                <c:pt idx="60131">
                  <c:v>1.1035047164415557</c:v>
                </c:pt>
                <c:pt idx="60132">
                  <c:v>1.1031631197309009</c:v>
                </c:pt>
                <c:pt idx="60133">
                  <c:v>1.1035089299763896</c:v>
                </c:pt>
                <c:pt idx="60134">
                  <c:v>1.1036296476169858</c:v>
                </c:pt>
                <c:pt idx="60135">
                  <c:v>1.1048769421804709</c:v>
                </c:pt>
                <c:pt idx="60136">
                  <c:v>1.1029688773599824</c:v>
                </c:pt>
                <c:pt idx="60137">
                  <c:v>1.1033048095537059</c:v>
                </c:pt>
                <c:pt idx="60138">
                  <c:v>1.1033567893758038</c:v>
                </c:pt>
                <c:pt idx="60139">
                  <c:v>1.1036088941223869</c:v>
                </c:pt>
                <c:pt idx="60140">
                  <c:v>1.103317883563999</c:v>
                </c:pt>
                <c:pt idx="60141">
                  <c:v>1.1040952061678337</c:v>
                </c:pt>
                <c:pt idx="60142">
                  <c:v>1.1023058551250962</c:v>
                </c:pt>
                <c:pt idx="60143">
                  <c:v>1.1031863905780299</c:v>
                </c:pt>
                <c:pt idx="60144">
                  <c:v>1.102024500666589</c:v>
                </c:pt>
                <c:pt idx="60145">
                  <c:v>1.1036722706874034</c:v>
                </c:pt>
                <c:pt idx="60146">
                  <c:v>1.1045798015193846</c:v>
                </c:pt>
                <c:pt idx="60147">
                  <c:v>1.1046461467462796</c:v>
                </c:pt>
                <c:pt idx="60148">
                  <c:v>1.1029201368747097</c:v>
                </c:pt>
                <c:pt idx="60149">
                  <c:v>1.1036796751104914</c:v>
                </c:pt>
                <c:pt idx="60150">
                  <c:v>1.1042342004209285</c:v>
                </c:pt>
                <c:pt idx="60151">
                  <c:v>1.1026694447517755</c:v>
                </c:pt>
                <c:pt idx="60152">
                  <c:v>1.1033479043803558</c:v>
                </c:pt>
                <c:pt idx="60153">
                  <c:v>1.1031429965655508</c:v>
                </c:pt>
                <c:pt idx="60154">
                  <c:v>1.1030918812245876</c:v>
                </c:pt>
                <c:pt idx="60155">
                  <c:v>1.1039995766498738</c:v>
                </c:pt>
                <c:pt idx="60156">
                  <c:v>1.1033770044459523</c:v>
                </c:pt>
                <c:pt idx="60157">
                  <c:v>1.1039189998635661</c:v>
                </c:pt>
                <c:pt idx="60158">
                  <c:v>1.1022745666546705</c:v>
                </c:pt>
                <c:pt idx="60159">
                  <c:v>1.1035064573331954</c:v>
                </c:pt>
                <c:pt idx="60160">
                  <c:v>1.1032366556894653</c:v>
                </c:pt>
                <c:pt idx="60161">
                  <c:v>1.105115690160752</c:v>
                </c:pt>
                <c:pt idx="60162">
                  <c:v>1.1041189113261398</c:v>
                </c:pt>
                <c:pt idx="60163">
                  <c:v>1.103104154035309</c:v>
                </c:pt>
                <c:pt idx="60164">
                  <c:v>1.1035903128545517</c:v>
                </c:pt>
                <c:pt idx="60165">
                  <c:v>1.1038188423181634</c:v>
                </c:pt>
                <c:pt idx="60166">
                  <c:v>1.1039417687488904</c:v>
                </c:pt>
                <c:pt idx="60167">
                  <c:v>1.1045331029860346</c:v>
                </c:pt>
                <c:pt idx="60168">
                  <c:v>1.103743754309668</c:v>
                </c:pt>
                <c:pt idx="60169">
                  <c:v>1.1031951991808198</c:v>
                </c:pt>
                <c:pt idx="60170">
                  <c:v>1.1040274624384259</c:v>
                </c:pt>
                <c:pt idx="60171">
                  <c:v>1.1033883322466089</c:v>
                </c:pt>
                <c:pt idx="60172">
                  <c:v>1.1041267369227199</c:v>
                </c:pt>
                <c:pt idx="60173">
                  <c:v>1.1042699009289141</c:v>
                </c:pt>
                <c:pt idx="60174">
                  <c:v>1.103870708534902</c:v>
                </c:pt>
                <c:pt idx="60175">
                  <c:v>1.104196004029397</c:v>
                </c:pt>
                <c:pt idx="60176">
                  <c:v>1.1033911827895191</c:v>
                </c:pt>
                <c:pt idx="60177">
                  <c:v>1.1032588977847444</c:v>
                </c:pt>
                <c:pt idx="60178">
                  <c:v>1.1028177219972444</c:v>
                </c:pt>
                <c:pt idx="60179">
                  <c:v>1.1025866363150343</c:v>
                </c:pt>
                <c:pt idx="60180">
                  <c:v>1.103416735462911</c:v>
                </c:pt>
                <c:pt idx="60181">
                  <c:v>1.1020685976325584</c:v>
                </c:pt>
                <c:pt idx="60182">
                  <c:v>1.1025315228360029</c:v>
                </c:pt>
                <c:pt idx="60183">
                  <c:v>1.1027753373123201</c:v>
                </c:pt>
                <c:pt idx="60184">
                  <c:v>1.1027743727167925</c:v>
                </c:pt>
                <c:pt idx="60185">
                  <c:v>1.1041541467235316</c:v>
                </c:pt>
                <c:pt idx="60186">
                  <c:v>1.1034137075746264</c:v>
                </c:pt>
                <c:pt idx="60187">
                  <c:v>1.1038823558860618</c:v>
                </c:pt>
                <c:pt idx="60188">
                  <c:v>1.1034729635377767</c:v>
                </c:pt>
                <c:pt idx="60189">
                  <c:v>1.1034999878365885</c:v>
                </c:pt>
                <c:pt idx="60190">
                  <c:v>1.1031339212411344</c:v>
                </c:pt>
                <c:pt idx="60191">
                  <c:v>1.1031874959024617</c:v>
                </c:pt>
                <c:pt idx="60192">
                  <c:v>1.1045084614390905</c:v>
                </c:pt>
                <c:pt idx="60193">
                  <c:v>1.1033910072054993</c:v>
                </c:pt>
                <c:pt idx="60194">
                  <c:v>1.1047940259025417</c:v>
                </c:pt>
                <c:pt idx="60195">
                  <c:v>1.1040342613433225</c:v>
                </c:pt>
                <c:pt idx="60196">
                  <c:v>1.1028855280696399</c:v>
                </c:pt>
                <c:pt idx="60197">
                  <c:v>1.1046351154847653</c:v>
                </c:pt>
                <c:pt idx="60198">
                  <c:v>1.1051519783208466</c:v>
                </c:pt>
                <c:pt idx="60199">
                  <c:v>1.1034032894152852</c:v>
                </c:pt>
                <c:pt idx="60200">
                  <c:v>1.1046813585795319</c:v>
                </c:pt>
                <c:pt idx="60201">
                  <c:v>1.104270867104276</c:v>
                </c:pt>
                <c:pt idx="60202">
                  <c:v>1.1028663135000398</c:v>
                </c:pt>
                <c:pt idx="60203">
                  <c:v>1.1043372770810349</c:v>
                </c:pt>
                <c:pt idx="60204">
                  <c:v>1.1032224153622672</c:v>
                </c:pt>
                <c:pt idx="60205">
                  <c:v>1.1029711492546443</c:v>
                </c:pt>
                <c:pt idx="60206">
                  <c:v>1.1036824832566372</c:v>
                </c:pt>
                <c:pt idx="60207">
                  <c:v>1.1034758963587306</c:v>
                </c:pt>
                <c:pt idx="60208">
                  <c:v>1.1040717422585917</c:v>
                </c:pt>
                <c:pt idx="60209">
                  <c:v>1.1039523962619375</c:v>
                </c:pt>
                <c:pt idx="60210">
                  <c:v>1.1025360798504604</c:v>
                </c:pt>
                <c:pt idx="60211">
                  <c:v>1.1046357759298842</c:v>
                </c:pt>
                <c:pt idx="60212">
                  <c:v>1.1033450542621925</c:v>
                </c:pt>
                <c:pt idx="60213">
                  <c:v>1.1043402374044324</c:v>
                </c:pt>
                <c:pt idx="60214">
                  <c:v>1.1038922840449976</c:v>
                </c:pt>
                <c:pt idx="60215">
                  <c:v>1.1040023750357355</c:v>
                </c:pt>
                <c:pt idx="60216">
                  <c:v>1.1046938422130939</c:v>
                </c:pt>
                <c:pt idx="60217">
                  <c:v>1.1042769309130414</c:v>
                </c:pt>
                <c:pt idx="60218">
                  <c:v>1.1028075031898645</c:v>
                </c:pt>
                <c:pt idx="60219">
                  <c:v>1.1042487338924178</c:v>
                </c:pt>
                <c:pt idx="60220">
                  <c:v>1.1030939245938685</c:v>
                </c:pt>
                <c:pt idx="60221">
                  <c:v>1.1046569384765799</c:v>
                </c:pt>
                <c:pt idx="60222">
                  <c:v>1.1044601044139484</c:v>
                </c:pt>
                <c:pt idx="60223">
                  <c:v>1.1040552793407279</c:v>
                </c:pt>
                <c:pt idx="60224">
                  <c:v>1.1045743569425996</c:v>
                </c:pt>
                <c:pt idx="60225">
                  <c:v>1.103702270667611</c:v>
                </c:pt>
                <c:pt idx="60226">
                  <c:v>1.1039449692259897</c:v>
                </c:pt>
                <c:pt idx="60227">
                  <c:v>1.1039633557982864</c:v>
                </c:pt>
                <c:pt idx="60228">
                  <c:v>1.1031938411073725</c:v>
                </c:pt>
                <c:pt idx="60229">
                  <c:v>1.1037289525164984</c:v>
                </c:pt>
                <c:pt idx="60230">
                  <c:v>1.1032095402344899</c:v>
                </c:pt>
                <c:pt idx="60231">
                  <c:v>1.1040486142724637</c:v>
                </c:pt>
                <c:pt idx="60232">
                  <c:v>1.1045118102751608</c:v>
                </c:pt>
                <c:pt idx="60233">
                  <c:v>1.1034919329879089</c:v>
                </c:pt>
                <c:pt idx="60234">
                  <c:v>1.1043796132498154</c:v>
                </c:pt>
                <c:pt idx="60235">
                  <c:v>1.1028695352497824</c:v>
                </c:pt>
                <c:pt idx="60236">
                  <c:v>1.1046067438337697</c:v>
                </c:pt>
                <c:pt idx="60237">
                  <c:v>1.1032573783698962</c:v>
                </c:pt>
                <c:pt idx="60238">
                  <c:v>1.1033108672112415</c:v>
                </c:pt>
                <c:pt idx="60239">
                  <c:v>1.1039598620545541</c:v>
                </c:pt>
                <c:pt idx="60240">
                  <c:v>1.1040909842806155</c:v>
                </c:pt>
                <c:pt idx="60241">
                  <c:v>1.1038807716071035</c:v>
                </c:pt>
                <c:pt idx="60242">
                  <c:v>1.1033099170724576</c:v>
                </c:pt>
                <c:pt idx="60243">
                  <c:v>1.1032175526584482</c:v>
                </c:pt>
                <c:pt idx="60244">
                  <c:v>1.1032722426759705</c:v>
                </c:pt>
                <c:pt idx="60245">
                  <c:v>1.1033822939332958</c:v>
                </c:pt>
                <c:pt idx="60246">
                  <c:v>1.1038764476413132</c:v>
                </c:pt>
                <c:pt idx="60247">
                  <c:v>1.1041729270352039</c:v>
                </c:pt>
                <c:pt idx="60248">
                  <c:v>1.1030357444793883</c:v>
                </c:pt>
                <c:pt idx="60249">
                  <c:v>1.1038330746521838</c:v>
                </c:pt>
                <c:pt idx="60250">
                  <c:v>1.103588759184162</c:v>
                </c:pt>
                <c:pt idx="60251">
                  <c:v>1.1037364848283262</c:v>
                </c:pt>
                <c:pt idx="60252">
                  <c:v>1.1033713385503015</c:v>
                </c:pt>
                <c:pt idx="60253">
                  <c:v>1.1025601675803824</c:v>
                </c:pt>
                <c:pt idx="60254">
                  <c:v>1.103521775337009</c:v>
                </c:pt>
                <c:pt idx="60255">
                  <c:v>1.1029547463348164</c:v>
                </c:pt>
                <c:pt idx="60256">
                  <c:v>1.1036368765288727</c:v>
                </c:pt>
                <c:pt idx="60257">
                  <c:v>1.1046852928176871</c:v>
                </c:pt>
                <c:pt idx="60258">
                  <c:v>1.1049329814667952</c:v>
                </c:pt>
                <c:pt idx="60259">
                  <c:v>1.1042036142400227</c:v>
                </c:pt>
                <c:pt idx="60260">
                  <c:v>1.103833760712456</c:v>
                </c:pt>
                <c:pt idx="60261">
                  <c:v>1.1039640961983463</c:v>
                </c:pt>
                <c:pt idx="60262">
                  <c:v>1.1033565912019938</c:v>
                </c:pt>
                <c:pt idx="60263">
                  <c:v>1.1044121495006212</c:v>
                </c:pt>
                <c:pt idx="60264">
                  <c:v>1.1034707494187472</c:v>
                </c:pt>
                <c:pt idx="60265">
                  <c:v>1.1039480390005094</c:v>
                </c:pt>
                <c:pt idx="60266">
                  <c:v>1.1035331217594404</c:v>
                </c:pt>
                <c:pt idx="60267">
                  <c:v>1.1028979396278773</c:v>
                </c:pt>
                <c:pt idx="60268">
                  <c:v>1.1037245164485974</c:v>
                </c:pt>
                <c:pt idx="60269">
                  <c:v>1.1029232723398619</c:v>
                </c:pt>
                <c:pt idx="60270">
                  <c:v>1.1034656371971903</c:v>
                </c:pt>
                <c:pt idx="60271">
                  <c:v>1.1029223057957542</c:v>
                </c:pt>
                <c:pt idx="60272">
                  <c:v>1.1037717665645013</c:v>
                </c:pt>
                <c:pt idx="60273">
                  <c:v>1.103671926073581</c:v>
                </c:pt>
                <c:pt idx="60274">
                  <c:v>1.1035206403665418</c:v>
                </c:pt>
                <c:pt idx="60275">
                  <c:v>1.1042224799444078</c:v>
                </c:pt>
                <c:pt idx="60276">
                  <c:v>1.1029219030710375</c:v>
                </c:pt>
                <c:pt idx="60277">
                  <c:v>1.1039357928580256</c:v>
                </c:pt>
                <c:pt idx="60278">
                  <c:v>1.1028626241761681</c:v>
                </c:pt>
                <c:pt idx="60279">
                  <c:v>1.1034615482830763</c:v>
                </c:pt>
                <c:pt idx="60280">
                  <c:v>1.1038643658231586</c:v>
                </c:pt>
                <c:pt idx="60281">
                  <c:v>1.1028886699307578</c:v>
                </c:pt>
                <c:pt idx="60282">
                  <c:v>1.104189852977232</c:v>
                </c:pt>
                <c:pt idx="60283">
                  <c:v>1.1044248972940283</c:v>
                </c:pt>
                <c:pt idx="60284">
                  <c:v>1.103765654304939</c:v>
                </c:pt>
                <c:pt idx="60285">
                  <c:v>1.1038491826420092</c:v>
                </c:pt>
                <c:pt idx="60286">
                  <c:v>1.1042857797514336</c:v>
                </c:pt>
                <c:pt idx="60287">
                  <c:v>1.1039558181351143</c:v>
                </c:pt>
                <c:pt idx="60288">
                  <c:v>1.1035080278723914</c:v>
                </c:pt>
                <c:pt idx="60289">
                  <c:v>1.1038353701150676</c:v>
                </c:pt>
                <c:pt idx="60290">
                  <c:v>1.1046118603547228</c:v>
                </c:pt>
                <c:pt idx="60291">
                  <c:v>1.1033155531697587</c:v>
                </c:pt>
                <c:pt idx="60292">
                  <c:v>1.1045414110118181</c:v>
                </c:pt>
                <c:pt idx="60293">
                  <c:v>1.1028937526366458</c:v>
                </c:pt>
                <c:pt idx="60294">
                  <c:v>1.1025130086645565</c:v>
                </c:pt>
                <c:pt idx="60295">
                  <c:v>1.1043476172085858</c:v>
                </c:pt>
                <c:pt idx="60296">
                  <c:v>1.1034182549847615</c:v>
                </c:pt>
                <c:pt idx="60297">
                  <c:v>1.1035017270960168</c:v>
                </c:pt>
                <c:pt idx="60298">
                  <c:v>1.1043293985719609</c:v>
                </c:pt>
                <c:pt idx="60299">
                  <c:v>1.1037217182270398</c:v>
                </c:pt>
                <c:pt idx="60300">
                  <c:v>1.1049862167884152</c:v>
                </c:pt>
                <c:pt idx="60301">
                  <c:v>1.1038556343149053</c:v>
                </c:pt>
                <c:pt idx="60302">
                  <c:v>1.1032254510230444</c:v>
                </c:pt>
                <c:pt idx="60303">
                  <c:v>1.1037651753407054</c:v>
                </c:pt>
                <c:pt idx="60304">
                  <c:v>1.1032286547119916</c:v>
                </c:pt>
                <c:pt idx="60305">
                  <c:v>1.1039375485154075</c:v>
                </c:pt>
                <c:pt idx="60306">
                  <c:v>1.1034382610956515</c:v>
                </c:pt>
                <c:pt idx="60307">
                  <c:v>1.1028800279200086</c:v>
                </c:pt>
                <c:pt idx="60308">
                  <c:v>1.1039874543939892</c:v>
                </c:pt>
                <c:pt idx="60309">
                  <c:v>1.1043451630123509</c:v>
                </c:pt>
                <c:pt idx="60310">
                  <c:v>1.1024323975471597</c:v>
                </c:pt>
                <c:pt idx="60311">
                  <c:v>1.1039822118310199</c:v>
                </c:pt>
                <c:pt idx="60312">
                  <c:v>1.1040274624384261</c:v>
                </c:pt>
                <c:pt idx="60313">
                  <c:v>1.1045018641145476</c:v>
                </c:pt>
                <c:pt idx="60314">
                  <c:v>1.103080324020477</c:v>
                </c:pt>
                <c:pt idx="60315">
                  <c:v>1.1036537995644649</c:v>
                </c:pt>
                <c:pt idx="60316">
                  <c:v>1.1029086107032315</c:v>
                </c:pt>
                <c:pt idx="60317">
                  <c:v>1.1035762493967174</c:v>
                </c:pt>
                <c:pt idx="60318">
                  <c:v>1.1027508168587818</c:v>
                </c:pt>
                <c:pt idx="60319">
                  <c:v>1.103241500235445</c:v>
                </c:pt>
                <c:pt idx="60320">
                  <c:v>1.1030968752002011</c:v>
                </c:pt>
                <c:pt idx="60321">
                  <c:v>1.1044231361441339</c:v>
                </c:pt>
                <c:pt idx="60322">
                  <c:v>1.1034573456995787</c:v>
                </c:pt>
                <c:pt idx="60323">
                  <c:v>1.104549280333003</c:v>
                </c:pt>
                <c:pt idx="60324">
                  <c:v>1.1043672863074723</c:v>
                </c:pt>
                <c:pt idx="60325">
                  <c:v>1.1041068059689982</c:v>
                </c:pt>
                <c:pt idx="60326">
                  <c:v>1.1040557145936758</c:v>
                </c:pt>
                <c:pt idx="60327">
                  <c:v>1.1040295878199535</c:v>
                </c:pt>
                <c:pt idx="60328">
                  <c:v>1.1022881581336046</c:v>
                </c:pt>
                <c:pt idx="60329">
                  <c:v>1.1034998690906335</c:v>
                </c:pt>
                <c:pt idx="60330">
                  <c:v>1.1033310605184319</c:v>
                </c:pt>
                <c:pt idx="60331">
                  <c:v>1.103227011230322</c:v>
                </c:pt>
                <c:pt idx="60332">
                  <c:v>1.1034481126245839</c:v>
                </c:pt>
                <c:pt idx="60333">
                  <c:v>1.1032554610845271</c:v>
                </c:pt>
                <c:pt idx="60334">
                  <c:v>1.1027934962950316</c:v>
                </c:pt>
                <c:pt idx="60335">
                  <c:v>1.1037289707660478</c:v>
                </c:pt>
                <c:pt idx="60336">
                  <c:v>1.1022693669760146</c:v>
                </c:pt>
                <c:pt idx="60337">
                  <c:v>1.1030478812691811</c:v>
                </c:pt>
                <c:pt idx="60338">
                  <c:v>1.1029500636965939</c:v>
                </c:pt>
                <c:pt idx="60339">
                  <c:v>1.102871545380627</c:v>
                </c:pt>
                <c:pt idx="60340">
                  <c:v>1.1038792703126226</c:v>
                </c:pt>
                <c:pt idx="60341">
                  <c:v>1.1049124627230591</c:v>
                </c:pt>
                <c:pt idx="60342">
                  <c:v>1.1028706702557509</c:v>
                </c:pt>
                <c:pt idx="60343">
                  <c:v>1.1042443075564594</c:v>
                </c:pt>
                <c:pt idx="60344">
                  <c:v>1.1038410643547474</c:v>
                </c:pt>
                <c:pt idx="60345">
                  <c:v>1.103917654482431</c:v>
                </c:pt>
                <c:pt idx="60346">
                  <c:v>1.1037481837607379</c:v>
                </c:pt>
                <c:pt idx="60347">
                  <c:v>1.1037849763617633</c:v>
                </c:pt>
                <c:pt idx="60348">
                  <c:v>1.1041378681480534</c:v>
                </c:pt>
                <c:pt idx="60349">
                  <c:v>1.1026477825330496</c:v>
                </c:pt>
                <c:pt idx="60350">
                  <c:v>1.1040801420238398</c:v>
                </c:pt>
                <c:pt idx="60351">
                  <c:v>1.103639161694046</c:v>
                </c:pt>
                <c:pt idx="60352">
                  <c:v>1.1040735816495204</c:v>
                </c:pt>
                <c:pt idx="60353">
                  <c:v>1.1037468686801082</c:v>
                </c:pt>
                <c:pt idx="60354">
                  <c:v>1.1042283410332248</c:v>
                </c:pt>
                <c:pt idx="60355">
                  <c:v>1.1034859408357034</c:v>
                </c:pt>
                <c:pt idx="60356">
                  <c:v>1.1033664164427905</c:v>
                </c:pt>
                <c:pt idx="60357">
                  <c:v>1.103417683578664</c:v>
                </c:pt>
                <c:pt idx="60358">
                  <c:v>1.1027202872237711</c:v>
                </c:pt>
                <c:pt idx="60359">
                  <c:v>1.1026362545472554</c:v>
                </c:pt>
                <c:pt idx="60360">
                  <c:v>1.1031832205723622</c:v>
                </c:pt>
                <c:pt idx="60361">
                  <c:v>1.1034981903871608</c:v>
                </c:pt>
                <c:pt idx="60362">
                  <c:v>1.104701568374453</c:v>
                </c:pt>
                <c:pt idx="60363">
                  <c:v>1.103547046405581</c:v>
                </c:pt>
                <c:pt idx="60364">
                  <c:v>1.1046700655025605</c:v>
                </c:pt>
                <c:pt idx="60365">
                  <c:v>1.1035091890582918</c:v>
                </c:pt>
                <c:pt idx="60366">
                  <c:v>1.1035874456899106</c:v>
                </c:pt>
                <c:pt idx="60367">
                  <c:v>1.1036154369295503</c:v>
                </c:pt>
                <c:pt idx="60368">
                  <c:v>1.1042864176865959</c:v>
                </c:pt>
                <c:pt idx="60369">
                  <c:v>1.1031647115601604</c:v>
                </c:pt>
                <c:pt idx="60370">
                  <c:v>1.1037834731177394</c:v>
                </c:pt>
                <c:pt idx="60371">
                  <c:v>1.1040188145602421</c:v>
                </c:pt>
                <c:pt idx="60372">
                  <c:v>1.1044453726416579</c:v>
                </c:pt>
                <c:pt idx="60373">
                  <c:v>1.1033707766362446</c:v>
                </c:pt>
                <c:pt idx="60374">
                  <c:v>1.1031465602570167</c:v>
                </c:pt>
                <c:pt idx="60375">
                  <c:v>1.1031503876073823</c:v>
                </c:pt>
                <c:pt idx="60376">
                  <c:v>1.1026242484703985</c:v>
                </c:pt>
                <c:pt idx="60377">
                  <c:v>1.1030321527020139</c:v>
                </c:pt>
                <c:pt idx="60378">
                  <c:v>1.1025357772561577</c:v>
                </c:pt>
                <c:pt idx="60379">
                  <c:v>1.1044336365278711</c:v>
                </c:pt>
                <c:pt idx="60380">
                  <c:v>1.1033579305731105</c:v>
                </c:pt>
                <c:pt idx="60381">
                  <c:v>1.103610332627414</c:v>
                </c:pt>
                <c:pt idx="60382">
                  <c:v>1.1038116643505396</c:v>
                </c:pt>
                <c:pt idx="60383">
                  <c:v>1.1028154317553738</c:v>
                </c:pt>
                <c:pt idx="60384">
                  <c:v>1.1034428508014531</c:v>
                </c:pt>
                <c:pt idx="60385">
                  <c:v>1.1049086019185688</c:v>
                </c:pt>
                <c:pt idx="60386">
                  <c:v>1.1035065460159019</c:v>
                </c:pt>
                <c:pt idx="60387">
                  <c:v>1.1041336182043113</c:v>
                </c:pt>
                <c:pt idx="60388">
                  <c:v>1.1026228955841688</c:v>
                </c:pt>
                <c:pt idx="60389">
                  <c:v>1.1036159170720818</c:v>
                </c:pt>
                <c:pt idx="60390">
                  <c:v>1.1030981024340312</c:v>
                </c:pt>
                <c:pt idx="60391">
                  <c:v>1.1030332300290333</c:v>
                </c:pt>
                <c:pt idx="60392">
                  <c:v>1.1047410142869247</c:v>
                </c:pt>
                <c:pt idx="60393">
                  <c:v>1.104775692555426</c:v>
                </c:pt>
                <c:pt idx="60394">
                  <c:v>1.1039204615569262</c:v>
                </c:pt>
                <c:pt idx="60395">
                  <c:v>1.1034965174489393</c:v>
                </c:pt>
                <c:pt idx="60396">
                  <c:v>1.1038003129856573</c:v>
                </c:pt>
                <c:pt idx="60397">
                  <c:v>1.1039464285231111</c:v>
                </c:pt>
                <c:pt idx="60398">
                  <c:v>1.1047912695325659</c:v>
                </c:pt>
                <c:pt idx="60399">
                  <c:v>1.1038642497444222</c:v>
                </c:pt>
                <c:pt idx="60400">
                  <c:v>1.1046570347136833</c:v>
                </c:pt>
                <c:pt idx="60401">
                  <c:v>1.103705570704576</c:v>
                </c:pt>
                <c:pt idx="60402">
                  <c:v>1.1035371812944932</c:v>
                </c:pt>
                <c:pt idx="60403">
                  <c:v>1.1034178740958762</c:v>
                </c:pt>
                <c:pt idx="60404">
                  <c:v>1.1048794740587708</c:v>
                </c:pt>
                <c:pt idx="60405">
                  <c:v>1.1047930223498834</c:v>
                </c:pt>
                <c:pt idx="60406">
                  <c:v>1.103935668364012</c:v>
                </c:pt>
                <c:pt idx="60407">
                  <c:v>1.1024271761765825</c:v>
                </c:pt>
                <c:pt idx="60408">
                  <c:v>1.1030721641464152</c:v>
                </c:pt>
                <c:pt idx="60409">
                  <c:v>1.1045189053654543</c:v>
                </c:pt>
                <c:pt idx="60410">
                  <c:v>1.1034545200928239</c:v>
                </c:pt>
                <c:pt idx="60411">
                  <c:v>1.1037507250810703</c:v>
                </c:pt>
                <c:pt idx="60412">
                  <c:v>1.1042945356351934</c:v>
                </c:pt>
                <c:pt idx="60413">
                  <c:v>1.103901289180071</c:v>
                </c:pt>
                <c:pt idx="60414">
                  <c:v>1.1047510985441189</c:v>
                </c:pt>
                <c:pt idx="60415">
                  <c:v>1.1035916877272161</c:v>
                </c:pt>
                <c:pt idx="60416">
                  <c:v>1.1018269123013471</c:v>
                </c:pt>
                <c:pt idx="60417">
                  <c:v>1.1045367538668018</c:v>
                </c:pt>
                <c:pt idx="60418">
                  <c:v>1.1034616263617203</c:v>
                </c:pt>
                <c:pt idx="60419">
                  <c:v>1.1037556566902351</c:v>
                </c:pt>
                <c:pt idx="60420">
                  <c:v>1.1034547500275707</c:v>
                </c:pt>
                <c:pt idx="60421">
                  <c:v>1.1033021380202388</c:v>
                </c:pt>
                <c:pt idx="60422">
                  <c:v>1.103204154286912</c:v>
                </c:pt>
                <c:pt idx="60423">
                  <c:v>1.1045567054077359</c:v>
                </c:pt>
                <c:pt idx="60424">
                  <c:v>1.1034579324038924</c:v>
                </c:pt>
                <c:pt idx="60425">
                  <c:v>1.1040514388486771</c:v>
                </c:pt>
                <c:pt idx="60426">
                  <c:v>1.1032890387988452</c:v>
                </c:pt>
                <c:pt idx="60427">
                  <c:v>1.1042883172772013</c:v>
                </c:pt>
                <c:pt idx="60428">
                  <c:v>1.1038129988504914</c:v>
                </c:pt>
                <c:pt idx="60429">
                  <c:v>1.1029999174741125</c:v>
                </c:pt>
                <c:pt idx="60430">
                  <c:v>1.1042478522014816</c:v>
                </c:pt>
                <c:pt idx="60431">
                  <c:v>1.1049304168082128</c:v>
                </c:pt>
                <c:pt idx="60432">
                  <c:v>1.1036193358748563</c:v>
                </c:pt>
                <c:pt idx="60433">
                  <c:v>1.1038283891162688</c:v>
                </c:pt>
                <c:pt idx="60434">
                  <c:v>1.1039233358626761</c:v>
                </c:pt>
                <c:pt idx="60435">
                  <c:v>1.1036478751668002</c:v>
                </c:pt>
                <c:pt idx="60436">
                  <c:v>1.1035446675347247</c:v>
                </c:pt>
                <c:pt idx="60437">
                  <c:v>1.1047855092863226</c:v>
                </c:pt>
                <c:pt idx="60438">
                  <c:v>1.1025071896941208</c:v>
                </c:pt>
                <c:pt idx="60439">
                  <c:v>1.1041005311147998</c:v>
                </c:pt>
                <c:pt idx="60440">
                  <c:v>1.102634168297423</c:v>
                </c:pt>
                <c:pt idx="60441">
                  <c:v>1.1036136016844746</c:v>
                </c:pt>
                <c:pt idx="60442">
                  <c:v>1.1030710433084316</c:v>
                </c:pt>
                <c:pt idx="60443">
                  <c:v>1.103809738941808</c:v>
                </c:pt>
                <c:pt idx="60444">
                  <c:v>1.1035905427802246</c:v>
                </c:pt>
                <c:pt idx="60445">
                  <c:v>1.103516042896072</c:v>
                </c:pt>
                <c:pt idx="60446">
                  <c:v>1.1034590754648954</c:v>
                </c:pt>
                <c:pt idx="60447">
                  <c:v>1.1041808817118706</c:v>
                </c:pt>
                <c:pt idx="60448">
                  <c:v>1.103305882993816</c:v>
                </c:pt>
                <c:pt idx="60449">
                  <c:v>1.1032727789440564</c:v>
                </c:pt>
                <c:pt idx="60450">
                  <c:v>1.1040196233875827</c:v>
                </c:pt>
                <c:pt idx="60451">
                  <c:v>1.1028648237382703</c:v>
                </c:pt>
                <c:pt idx="60452">
                  <c:v>1.1028428734319236</c:v>
                </c:pt>
                <c:pt idx="60453">
                  <c:v>1.1031717975537907</c:v>
                </c:pt>
                <c:pt idx="60454">
                  <c:v>1.1031486067446041</c:v>
                </c:pt>
                <c:pt idx="60455">
                  <c:v>1.1033261392708051</c:v>
                </c:pt>
                <c:pt idx="60456">
                  <c:v>1.1029858178513305</c:v>
                </c:pt>
                <c:pt idx="60457">
                  <c:v>1.1031884452162157</c:v>
                </c:pt>
                <c:pt idx="60458">
                  <c:v>1.1031123141209143</c:v>
                </c:pt>
                <c:pt idx="60459">
                  <c:v>1.1025510040106297</c:v>
                </c:pt>
                <c:pt idx="60460">
                  <c:v>1.1035037933748217</c:v>
                </c:pt>
                <c:pt idx="60461">
                  <c:v>1.1040353570856098</c:v>
                </c:pt>
                <c:pt idx="60462">
                  <c:v>1.1033821375141575</c:v>
                </c:pt>
                <c:pt idx="60463">
                  <c:v>1.1030872477322864</c:v>
                </c:pt>
                <c:pt idx="60464">
                  <c:v>1.1028679678487694</c:v>
                </c:pt>
                <c:pt idx="60465">
                  <c:v>1.1038910635578238</c:v>
                </c:pt>
                <c:pt idx="60466">
                  <c:v>1.1048731425824736</c:v>
                </c:pt>
                <c:pt idx="60467">
                  <c:v>1.1035510088325806</c:v>
                </c:pt>
                <c:pt idx="60468">
                  <c:v>1.1026990496232665</c:v>
                </c:pt>
                <c:pt idx="60469">
                  <c:v>1.1034826913426579</c:v>
                </c:pt>
                <c:pt idx="60470">
                  <c:v>1.1035909950120228</c:v>
                </c:pt>
                <c:pt idx="60471">
                  <c:v>1.1038333399621394</c:v>
                </c:pt>
                <c:pt idx="60472">
                  <c:v>1.1035622894688479</c:v>
                </c:pt>
                <c:pt idx="60473">
                  <c:v>1.1025480246797086</c:v>
                </c:pt>
                <c:pt idx="60474">
                  <c:v>1.103365662134405</c:v>
                </c:pt>
                <c:pt idx="60475">
                  <c:v>1.1032773308072747</c:v>
                </c:pt>
                <c:pt idx="60476">
                  <c:v>1.103260319858355</c:v>
                </c:pt>
                <c:pt idx="60477">
                  <c:v>1.1030244472444983</c:v>
                </c:pt>
                <c:pt idx="60478">
                  <c:v>1.1038872589133615</c:v>
                </c:pt>
                <c:pt idx="60479">
                  <c:v>1.1030748114952571</c:v>
                </c:pt>
                <c:pt idx="60480">
                  <c:v>1.10336546718741</c:v>
                </c:pt>
                <c:pt idx="60481">
                  <c:v>1.1030367080981871</c:v>
                </c:pt>
                <c:pt idx="60482">
                  <c:v>1.1039553516532856</c:v>
                </c:pt>
                <c:pt idx="60483">
                  <c:v>1.1031623248723734</c:v>
                </c:pt>
                <c:pt idx="60484">
                  <c:v>1.1034284750397887</c:v>
                </c:pt>
                <c:pt idx="60485">
                  <c:v>1.1033344519078125</c:v>
                </c:pt>
                <c:pt idx="60486">
                  <c:v>1.1046704061431807</c:v>
                </c:pt>
                <c:pt idx="60487">
                  <c:v>1.1039423776931594</c:v>
                </c:pt>
                <c:pt idx="60488">
                  <c:v>1.1037037325415318</c:v>
                </c:pt>
                <c:pt idx="60489">
                  <c:v>1.1019438894762592</c:v>
                </c:pt>
                <c:pt idx="60490">
                  <c:v>1.103071025876714</c:v>
                </c:pt>
                <c:pt idx="60491">
                  <c:v>1.1020018155293689</c:v>
                </c:pt>
                <c:pt idx="60492">
                  <c:v>1.1035418419243219</c:v>
                </c:pt>
                <c:pt idx="60493">
                  <c:v>1.1026317325678492</c:v>
                </c:pt>
                <c:pt idx="60494">
                  <c:v>1.1031479167963791</c:v>
                </c:pt>
                <c:pt idx="60495">
                  <c:v>1.1041507946999576</c:v>
                </c:pt>
                <c:pt idx="60496">
                  <c:v>1.1033465699231655</c:v>
                </c:pt>
                <c:pt idx="60497">
                  <c:v>1.104041067109911</c:v>
                </c:pt>
                <c:pt idx="60498">
                  <c:v>1.1030005062489254</c:v>
                </c:pt>
                <c:pt idx="60499">
                  <c:v>1.1029147997976227</c:v>
                </c:pt>
                <c:pt idx="60500">
                  <c:v>1.1030255137783809</c:v>
                </c:pt>
                <c:pt idx="60501">
                  <c:v>1.1036345250013069</c:v>
                </c:pt>
                <c:pt idx="60502">
                  <c:v>1.1027392174278254</c:v>
                </c:pt>
                <c:pt idx="60503">
                  <c:v>1.1043557996880358</c:v>
                </c:pt>
                <c:pt idx="60504">
                  <c:v>1.1032813096613867</c:v>
                </c:pt>
                <c:pt idx="60505">
                  <c:v>1.1028357831854649</c:v>
                </c:pt>
                <c:pt idx="60506">
                  <c:v>1.1032135018634577</c:v>
                </c:pt>
                <c:pt idx="60507">
                  <c:v>1.1032721629506952</c:v>
                </c:pt>
                <c:pt idx="60508">
                  <c:v>1.1033898826986417</c:v>
                </c:pt>
                <c:pt idx="60509">
                  <c:v>1.1039633948247576</c:v>
                </c:pt>
                <c:pt idx="60510">
                  <c:v>1.103434647439858</c:v>
                </c:pt>
                <c:pt idx="60511">
                  <c:v>1.1028240655321067</c:v>
                </c:pt>
                <c:pt idx="60512">
                  <c:v>1.1042640064337326</c:v>
                </c:pt>
                <c:pt idx="60513">
                  <c:v>1.1031463912025401</c:v>
                </c:pt>
                <c:pt idx="60514">
                  <c:v>1.1043028191035571</c:v>
                </c:pt>
                <c:pt idx="60515">
                  <c:v>1.1038043386282785</c:v>
                </c:pt>
                <c:pt idx="60516">
                  <c:v>1.1044281162734386</c:v>
                </c:pt>
                <c:pt idx="60517">
                  <c:v>1.1046280998173048</c:v>
                </c:pt>
                <c:pt idx="60518">
                  <c:v>1.105716086443518</c:v>
                </c:pt>
                <c:pt idx="60519">
                  <c:v>1.1037565239999581</c:v>
                </c:pt>
                <c:pt idx="60520">
                  <c:v>1.1037983833592024</c:v>
                </c:pt>
                <c:pt idx="60521">
                  <c:v>1.1028060232618184</c:v>
                </c:pt>
                <c:pt idx="60522">
                  <c:v>1.1028586876861373</c:v>
                </c:pt>
                <c:pt idx="60523">
                  <c:v>1.1039153022195729</c:v>
                </c:pt>
                <c:pt idx="60524">
                  <c:v>1.1033641630591069</c:v>
                </c:pt>
                <c:pt idx="60525">
                  <c:v>1.102821359878819</c:v>
                </c:pt>
                <c:pt idx="60526">
                  <c:v>1.1031439166089254</c:v>
                </c:pt>
                <c:pt idx="60527">
                  <c:v>1.1033416458177872</c:v>
                </c:pt>
                <c:pt idx="60528">
                  <c:v>1.1038262304774189</c:v>
                </c:pt>
                <c:pt idx="60529">
                  <c:v>1.1039883354094455</c:v>
                </c:pt>
                <c:pt idx="60530">
                  <c:v>1.1036643317914006</c:v>
                </c:pt>
                <c:pt idx="60531">
                  <c:v>1.1032874603758278</c:v>
                </c:pt>
                <c:pt idx="60532">
                  <c:v>1.1039954794731106</c:v>
                </c:pt>
                <c:pt idx="60533">
                  <c:v>1.1026735054995989</c:v>
                </c:pt>
                <c:pt idx="60534">
                  <c:v>1.1026352154803312</c:v>
                </c:pt>
                <c:pt idx="60535">
                  <c:v>1.1040068610831988</c:v>
                </c:pt>
                <c:pt idx="60536">
                  <c:v>1.103655263691095</c:v>
                </c:pt>
                <c:pt idx="60537">
                  <c:v>1.10401332642985</c:v>
                </c:pt>
                <c:pt idx="60538">
                  <c:v>1.1040555473069873</c:v>
                </c:pt>
                <c:pt idx="60539">
                  <c:v>1.1034881078271952</c:v>
                </c:pt>
                <c:pt idx="60540">
                  <c:v>1.1033499768983437</c:v>
                </c:pt>
                <c:pt idx="60541">
                  <c:v>1.1029802190721429</c:v>
                </c:pt>
                <c:pt idx="60542">
                  <c:v>1.1036627035133728</c:v>
                </c:pt>
                <c:pt idx="60543">
                  <c:v>1.103002074333937</c:v>
                </c:pt>
                <c:pt idx="60544">
                  <c:v>1.1028008289799698</c:v>
                </c:pt>
                <c:pt idx="60545">
                  <c:v>1.1015196860231933</c:v>
                </c:pt>
                <c:pt idx="60546">
                  <c:v>1.103904907564254</c:v>
                </c:pt>
                <c:pt idx="60547">
                  <c:v>1.1033605411789391</c:v>
                </c:pt>
                <c:pt idx="60548">
                  <c:v>1.1029356884868933</c:v>
                </c:pt>
                <c:pt idx="60549">
                  <c:v>1.1029165975903943</c:v>
                </c:pt>
                <c:pt idx="60550">
                  <c:v>1.1028100533716767</c:v>
                </c:pt>
                <c:pt idx="60551">
                  <c:v>1.1036321834877791</c:v>
                </c:pt>
                <c:pt idx="60552">
                  <c:v>1.1028910534667267</c:v>
                </c:pt>
                <c:pt idx="60553">
                  <c:v>1.1036928520226057</c:v>
                </c:pt>
                <c:pt idx="60554">
                  <c:v>1.1028846784926745</c:v>
                </c:pt>
                <c:pt idx="60555">
                  <c:v>1.1051052561178585</c:v>
                </c:pt>
                <c:pt idx="60556">
                  <c:v>1.1030098367847951</c:v>
                </c:pt>
                <c:pt idx="60557">
                  <c:v>1.1030395756661315</c:v>
                </c:pt>
                <c:pt idx="60558">
                  <c:v>1.1026277823421025</c:v>
                </c:pt>
                <c:pt idx="60559">
                  <c:v>1.1036422123699672</c:v>
                </c:pt>
                <c:pt idx="60560">
                  <c:v>1.1027134897085902</c:v>
                </c:pt>
                <c:pt idx="60561">
                  <c:v>1.1033785581361717</c:v>
                </c:pt>
                <c:pt idx="60562">
                  <c:v>1.1023579907977381</c:v>
                </c:pt>
                <c:pt idx="60563">
                  <c:v>1.1031483217050226</c:v>
                </c:pt>
                <c:pt idx="60564">
                  <c:v>1.1035837105787942</c:v>
                </c:pt>
                <c:pt idx="60565">
                  <c:v>1.1034638835800765</c:v>
                </c:pt>
                <c:pt idx="60566">
                  <c:v>1.1035829978089191</c:v>
                </c:pt>
                <c:pt idx="60567">
                  <c:v>1.1037640650637293</c:v>
                </c:pt>
                <c:pt idx="60568">
                  <c:v>1.1045580958896621</c:v>
                </c:pt>
                <c:pt idx="60569">
                  <c:v>1.1045636903512903</c:v>
                </c:pt>
                <c:pt idx="60570">
                  <c:v>1.1029217733806089</c:v>
                </c:pt>
                <c:pt idx="60571">
                  <c:v>1.10359144822357</c:v>
                </c:pt>
                <c:pt idx="60572">
                  <c:v>1.1029234151302263</c:v>
                </c:pt>
                <c:pt idx="60573">
                  <c:v>1.1036047673060323</c:v>
                </c:pt>
                <c:pt idx="60574">
                  <c:v>1.1039623671951158</c:v>
                </c:pt>
                <c:pt idx="60575">
                  <c:v>1.1026880625089259</c:v>
                </c:pt>
                <c:pt idx="60576">
                  <c:v>1.1039626386646109</c:v>
                </c:pt>
                <c:pt idx="60577">
                  <c:v>1.1028741731467397</c:v>
                </c:pt>
                <c:pt idx="60578">
                  <c:v>1.1034940516601517</c:v>
                </c:pt>
                <c:pt idx="60579">
                  <c:v>1.103099054962698</c:v>
                </c:pt>
                <c:pt idx="60580">
                  <c:v>1.1020531355005836</c:v>
                </c:pt>
                <c:pt idx="60581">
                  <c:v>1.1043900686562469</c:v>
                </c:pt>
                <c:pt idx="60582">
                  <c:v>1.1032504459850516</c:v>
                </c:pt>
                <c:pt idx="60583">
                  <c:v>1.102927011633277</c:v>
                </c:pt>
                <c:pt idx="60584">
                  <c:v>1.1028073452550755</c:v>
                </c:pt>
                <c:pt idx="60585">
                  <c:v>1.1047722107886964</c:v>
                </c:pt>
                <c:pt idx="60586">
                  <c:v>1.1040780245153701</c:v>
                </c:pt>
                <c:pt idx="60587">
                  <c:v>1.1028601793842143</c:v>
                </c:pt>
                <c:pt idx="60588">
                  <c:v>1.1038760335361737</c:v>
                </c:pt>
                <c:pt idx="60589">
                  <c:v>1.103452379823743</c:v>
                </c:pt>
                <c:pt idx="60590">
                  <c:v>1.1031835382262956</c:v>
                </c:pt>
                <c:pt idx="60591">
                  <c:v>1.1030387418423746</c:v>
                </c:pt>
                <c:pt idx="60592">
                  <c:v>1.1032748422799699</c:v>
                </c:pt>
                <c:pt idx="60593">
                  <c:v>1.1024437478959253</c:v>
                </c:pt>
                <c:pt idx="60594">
                  <c:v>1.1047945556906655</c:v>
                </c:pt>
                <c:pt idx="60595">
                  <c:v>1.1030909202904977</c:v>
                </c:pt>
                <c:pt idx="60596">
                  <c:v>1.102932588269816</c:v>
                </c:pt>
                <c:pt idx="60597">
                  <c:v>1.1039926383127459</c:v>
                </c:pt>
                <c:pt idx="60598">
                  <c:v>1.1040276625641199</c:v>
                </c:pt>
                <c:pt idx="60599">
                  <c:v>1.1043967318942363</c:v>
                </c:pt>
                <c:pt idx="60600">
                  <c:v>1.1036405720877227</c:v>
                </c:pt>
                <c:pt idx="60601">
                  <c:v>1.1036955172212817</c:v>
                </c:pt>
                <c:pt idx="60602">
                  <c:v>1.1022731365550884</c:v>
                </c:pt>
                <c:pt idx="60603">
                  <c:v>1.1026515475763115</c:v>
                </c:pt>
                <c:pt idx="60604">
                  <c:v>1.1046540588305114</c:v>
                </c:pt>
                <c:pt idx="60605">
                  <c:v>1.1021338263667444</c:v>
                </c:pt>
                <c:pt idx="60606">
                  <c:v>1.1045803097924185</c:v>
                </c:pt>
                <c:pt idx="60607">
                  <c:v>1.1034167598340043</c:v>
                </c:pt>
                <c:pt idx="60608">
                  <c:v>1.1044207905831465</c:v>
                </c:pt>
                <c:pt idx="60609">
                  <c:v>1.1030649625839144</c:v>
                </c:pt>
                <c:pt idx="60610">
                  <c:v>1.1033986092712427</c:v>
                </c:pt>
                <c:pt idx="60611">
                  <c:v>1.1031018243775514</c:v>
                </c:pt>
                <c:pt idx="60612">
                  <c:v>1.1048331537029046</c:v>
                </c:pt>
                <c:pt idx="60613">
                  <c:v>1.1036265931664124</c:v>
                </c:pt>
                <c:pt idx="60614">
                  <c:v>1.1039678847973862</c:v>
                </c:pt>
                <c:pt idx="60615">
                  <c:v>1.1045767737368914</c:v>
                </c:pt>
                <c:pt idx="60616">
                  <c:v>1.1040946951070887</c:v>
                </c:pt>
                <c:pt idx="60617">
                  <c:v>1.1031579161103979</c:v>
                </c:pt>
                <c:pt idx="60618">
                  <c:v>1.1041683856267097</c:v>
                </c:pt>
                <c:pt idx="60619">
                  <c:v>1.1038376930834357</c:v>
                </c:pt>
                <c:pt idx="60620">
                  <c:v>1.103546165356738</c:v>
                </c:pt>
                <c:pt idx="60621">
                  <c:v>1.1031588499125329</c:v>
                </c:pt>
                <c:pt idx="60622">
                  <c:v>1.1036445555166126</c:v>
                </c:pt>
                <c:pt idx="60623">
                  <c:v>1.1035622894688479</c:v>
                </c:pt>
                <c:pt idx="60624">
                  <c:v>1.1030986990848295</c:v>
                </c:pt>
                <c:pt idx="60625">
                  <c:v>1.1041547789869099</c:v>
                </c:pt>
                <c:pt idx="60626">
                  <c:v>1.1023150592446145</c:v>
                </c:pt>
                <c:pt idx="60627">
                  <c:v>1.1033463826229395</c:v>
                </c:pt>
                <c:pt idx="60628">
                  <c:v>1.1035498656283724</c:v>
                </c:pt>
                <c:pt idx="60629">
                  <c:v>1.1036524928894236</c:v>
                </c:pt>
                <c:pt idx="60630">
                  <c:v>1.1036118989280348</c:v>
                </c:pt>
                <c:pt idx="60631">
                  <c:v>1.1031451255607285</c:v>
                </c:pt>
                <c:pt idx="60632">
                  <c:v>1.1032271050142231</c:v>
                </c:pt>
                <c:pt idx="60633">
                  <c:v>1.1041850286641857</c:v>
                </c:pt>
                <c:pt idx="60634">
                  <c:v>1.1031006118994262</c:v>
                </c:pt>
                <c:pt idx="60635">
                  <c:v>1.1025846830190007</c:v>
                </c:pt>
                <c:pt idx="60636">
                  <c:v>1.1034207618103935</c:v>
                </c:pt>
                <c:pt idx="60637">
                  <c:v>1.1032990519292516</c:v>
                </c:pt>
                <c:pt idx="60638">
                  <c:v>1.1027202170987254</c:v>
                </c:pt>
                <c:pt idx="60639">
                  <c:v>1.1042200052298379</c:v>
                </c:pt>
                <c:pt idx="60640">
                  <c:v>1.102953611625906</c:v>
                </c:pt>
                <c:pt idx="60641">
                  <c:v>1.1029325050888523</c:v>
                </c:pt>
                <c:pt idx="60642">
                  <c:v>1.1036737440325501</c:v>
                </c:pt>
                <c:pt idx="60643">
                  <c:v>1.1031601417970904</c:v>
                </c:pt>
                <c:pt idx="60644">
                  <c:v>1.1036427304484402</c:v>
                </c:pt>
                <c:pt idx="60645">
                  <c:v>1.1035030779885735</c:v>
                </c:pt>
                <c:pt idx="60646">
                  <c:v>1.104292787518294</c:v>
                </c:pt>
                <c:pt idx="60647">
                  <c:v>1.1042166395270492</c:v>
                </c:pt>
                <c:pt idx="60648">
                  <c:v>1.1041012891313216</c:v>
                </c:pt>
                <c:pt idx="60649">
                  <c:v>1.1036987877313804</c:v>
                </c:pt>
                <c:pt idx="60650">
                  <c:v>1.1026077785182473</c:v>
                </c:pt>
                <c:pt idx="60651">
                  <c:v>1.1029014798557559</c:v>
                </c:pt>
                <c:pt idx="60652">
                  <c:v>1.1031575231458564</c:v>
                </c:pt>
                <c:pt idx="60653">
                  <c:v>1.1030136081067037</c:v>
                </c:pt>
                <c:pt idx="60654">
                  <c:v>1.1030710870613094</c:v>
                </c:pt>
                <c:pt idx="60655">
                  <c:v>1.1034029681188384</c:v>
                </c:pt>
                <c:pt idx="60656">
                  <c:v>1.103629178594546</c:v>
                </c:pt>
                <c:pt idx="60657">
                  <c:v>1.1030250975048268</c:v>
                </c:pt>
                <c:pt idx="60658">
                  <c:v>1.1034952528163116</c:v>
                </c:pt>
                <c:pt idx="60659">
                  <c:v>1.1036344825589635</c:v>
                </c:pt>
                <c:pt idx="60660">
                  <c:v>1.1033870477513299</c:v>
                </c:pt>
                <c:pt idx="60661">
                  <c:v>1.1032569803927543</c:v>
                </c:pt>
                <c:pt idx="60662">
                  <c:v>1.1027435966131578</c:v>
                </c:pt>
                <c:pt idx="60663">
                  <c:v>1.102557364555417</c:v>
                </c:pt>
                <c:pt idx="60664">
                  <c:v>1.1035901513947408</c:v>
                </c:pt>
                <c:pt idx="60665">
                  <c:v>1.1032280314666278</c:v>
                </c:pt>
                <c:pt idx="60666">
                  <c:v>1.1026690884722989</c:v>
                </c:pt>
                <c:pt idx="60667">
                  <c:v>1.1028630649007973</c:v>
                </c:pt>
                <c:pt idx="60668">
                  <c:v>1.1025597351022949</c:v>
                </c:pt>
                <c:pt idx="60669">
                  <c:v>1.1042781214691586</c:v>
                </c:pt>
                <c:pt idx="60670">
                  <c:v>1.1043258862771164</c:v>
                </c:pt>
                <c:pt idx="60671">
                  <c:v>1.1038523552986284</c:v>
                </c:pt>
                <c:pt idx="60672">
                  <c:v>1.1031508313772378</c:v>
                </c:pt>
                <c:pt idx="60673">
                  <c:v>1.1031987937240757</c:v>
                </c:pt>
                <c:pt idx="60674">
                  <c:v>1.102961395630458</c:v>
                </c:pt>
                <c:pt idx="60675">
                  <c:v>1.103718926137139</c:v>
                </c:pt>
                <c:pt idx="60676">
                  <c:v>1.1033051173417594</c:v>
                </c:pt>
                <c:pt idx="60677">
                  <c:v>1.1032265805766801</c:v>
                </c:pt>
                <c:pt idx="60678">
                  <c:v>1.1033590545803833</c:v>
                </c:pt>
                <c:pt idx="60679">
                  <c:v>1.1034271924728518</c:v>
                </c:pt>
                <c:pt idx="60680">
                  <c:v>1.1033764335611693</c:v>
                </c:pt>
                <c:pt idx="60681">
                  <c:v>1.1026144473078252</c:v>
                </c:pt>
                <c:pt idx="60682">
                  <c:v>1.1027252456026133</c:v>
                </c:pt>
                <c:pt idx="60683">
                  <c:v>1.1031983884940397</c:v>
                </c:pt>
                <c:pt idx="60684">
                  <c:v>1.1038573925461193</c:v>
                </c:pt>
                <c:pt idx="60685">
                  <c:v>1.1024789153512082</c:v>
                </c:pt>
                <c:pt idx="60686">
                  <c:v>1.1035246671520074</c:v>
                </c:pt>
                <c:pt idx="60687">
                  <c:v>1.1038188628139747</c:v>
                </c:pt>
                <c:pt idx="60688">
                  <c:v>1.1034809407684498</c:v>
                </c:pt>
                <c:pt idx="60689">
                  <c:v>1.1028439979944269</c:v>
                </c:pt>
                <c:pt idx="60690">
                  <c:v>1.1036064538145596</c:v>
                </c:pt>
                <c:pt idx="60691">
                  <c:v>1.1035495987235586</c:v>
                </c:pt>
                <c:pt idx="60692">
                  <c:v>1.1026188729751429</c:v>
                </c:pt>
                <c:pt idx="60693">
                  <c:v>1.1029720961030254</c:v>
                </c:pt>
                <c:pt idx="60694">
                  <c:v>1.1040625986486907</c:v>
                </c:pt>
                <c:pt idx="60695">
                  <c:v>1.1030966786549674</c:v>
                </c:pt>
                <c:pt idx="60696">
                  <c:v>1.1019528279246789</c:v>
                </c:pt>
                <c:pt idx="60697">
                  <c:v>1.1033452456779316</c:v>
                </c:pt>
                <c:pt idx="60698">
                  <c:v>1.103837523763985</c:v>
                </c:pt>
                <c:pt idx="60699">
                  <c:v>1.1029924783578906</c:v>
                </c:pt>
                <c:pt idx="60700">
                  <c:v>1.1036415769832948</c:v>
                </c:pt>
                <c:pt idx="60701">
                  <c:v>1.1044363831633592</c:v>
                </c:pt>
                <c:pt idx="60702">
                  <c:v>1.1035704890759528</c:v>
                </c:pt>
                <c:pt idx="60703">
                  <c:v>1.1035762327738139</c:v>
                </c:pt>
                <c:pt idx="60704">
                  <c:v>1.1036994560997719</c:v>
                </c:pt>
                <c:pt idx="60705">
                  <c:v>1.1031470549505829</c:v>
                </c:pt>
                <c:pt idx="60706">
                  <c:v>1.1042720102294723</c:v>
                </c:pt>
                <c:pt idx="60707">
                  <c:v>1.1039169069818204</c:v>
                </c:pt>
                <c:pt idx="60708">
                  <c:v>1.1025119272601651</c:v>
                </c:pt>
                <c:pt idx="60709">
                  <c:v>1.1034456802640655</c:v>
                </c:pt>
                <c:pt idx="60710">
                  <c:v>1.1035306575446957</c:v>
                </c:pt>
                <c:pt idx="60711">
                  <c:v>1.1035057159350123</c:v>
                </c:pt>
                <c:pt idx="60712">
                  <c:v>1.1037938073454694</c:v>
                </c:pt>
                <c:pt idx="60713">
                  <c:v>1.1031578052774214</c:v>
                </c:pt>
                <c:pt idx="60714">
                  <c:v>1.1044345610777666</c:v>
                </c:pt>
                <c:pt idx="60715">
                  <c:v>1.1027209627240897</c:v>
                </c:pt>
                <c:pt idx="60716">
                  <c:v>1.1022927364335275</c:v>
                </c:pt>
                <c:pt idx="60717">
                  <c:v>1.1037971023374533</c:v>
                </c:pt>
                <c:pt idx="60718">
                  <c:v>1.1040725031300382</c:v>
                </c:pt>
                <c:pt idx="60719">
                  <c:v>1.1033433291887105</c:v>
                </c:pt>
                <c:pt idx="60720">
                  <c:v>1.104405352731312</c:v>
                </c:pt>
                <c:pt idx="60721">
                  <c:v>1.1033955791263237</c:v>
                </c:pt>
                <c:pt idx="60722">
                  <c:v>1.1029882655513461</c:v>
                </c:pt>
                <c:pt idx="60723">
                  <c:v>1.1050952403860159</c:v>
                </c:pt>
                <c:pt idx="60724">
                  <c:v>1.1042147586118649</c:v>
                </c:pt>
                <c:pt idx="60725">
                  <c:v>1.1026474149554164</c:v>
                </c:pt>
                <c:pt idx="60726">
                  <c:v>1.1039782490748986</c:v>
                </c:pt>
                <c:pt idx="60727">
                  <c:v>1.1026967129152263</c:v>
                </c:pt>
                <c:pt idx="60728">
                  <c:v>1.1034421200593798</c:v>
                </c:pt>
                <c:pt idx="60729">
                  <c:v>1.1045341891511673</c:v>
                </c:pt>
                <c:pt idx="60730">
                  <c:v>1.1038376930834357</c:v>
                </c:pt>
                <c:pt idx="60731">
                  <c:v>1.1039775850984521</c:v>
                </c:pt>
                <c:pt idx="60732">
                  <c:v>1.1040339160332169</c:v>
                </c:pt>
                <c:pt idx="60733">
                  <c:v>1.1033213958696073</c:v>
                </c:pt>
                <c:pt idx="60734">
                  <c:v>1.1022789829942621</c:v>
                </c:pt>
                <c:pt idx="60735">
                  <c:v>1.1024406706261871</c:v>
                </c:pt>
                <c:pt idx="60736">
                  <c:v>1.1043147766232273</c:v>
                </c:pt>
                <c:pt idx="60737">
                  <c:v>1.1042250578982018</c:v>
                </c:pt>
                <c:pt idx="60738">
                  <c:v>1.1042491086487609</c:v>
                </c:pt>
                <c:pt idx="60739">
                  <c:v>1.1042394361882764</c:v>
                </c:pt>
                <c:pt idx="60740">
                  <c:v>1.104799540876815</c:v>
                </c:pt>
                <c:pt idx="60741">
                  <c:v>1.1036877318812393</c:v>
                </c:pt>
                <c:pt idx="60742">
                  <c:v>1.1035013974071584</c:v>
                </c:pt>
                <c:pt idx="60743">
                  <c:v>1.1038786507028124</c:v>
                </c:pt>
                <c:pt idx="60744">
                  <c:v>1.1040727972176163</c:v>
                </c:pt>
                <c:pt idx="60745">
                  <c:v>1.103157186658787</c:v>
                </c:pt>
                <c:pt idx="60746">
                  <c:v>1.103569514783894</c:v>
                </c:pt>
                <c:pt idx="60747">
                  <c:v>1.1022510384995379</c:v>
                </c:pt>
                <c:pt idx="60748">
                  <c:v>1.1029936337854456</c:v>
                </c:pt>
                <c:pt idx="60749">
                  <c:v>1.1034198085865765</c:v>
                </c:pt>
                <c:pt idx="60750">
                  <c:v>1.1038485340707271</c:v>
                </c:pt>
                <c:pt idx="60751">
                  <c:v>1.1033111829656919</c:v>
                </c:pt>
                <c:pt idx="60752">
                  <c:v>1.1030522691250229</c:v>
                </c:pt>
                <c:pt idx="60753">
                  <c:v>1.1030474273951019</c:v>
                </c:pt>
                <c:pt idx="60754">
                  <c:v>1.1036285521586919</c:v>
                </c:pt>
                <c:pt idx="60755">
                  <c:v>1.1044053998595453</c:v>
                </c:pt>
                <c:pt idx="60756">
                  <c:v>1.1029624970891501</c:v>
                </c:pt>
                <c:pt idx="60757">
                  <c:v>1.1023965314909898</c:v>
                </c:pt>
                <c:pt idx="60758">
                  <c:v>1.1012568349973499</c:v>
                </c:pt>
                <c:pt idx="60759">
                  <c:v>1.1038711734272759</c:v>
                </c:pt>
                <c:pt idx="60760">
                  <c:v>1.1023195831809154</c:v>
                </c:pt>
                <c:pt idx="60761">
                  <c:v>1.1032809150130174</c:v>
                </c:pt>
                <c:pt idx="60762">
                  <c:v>1.1034686307895627</c:v>
                </c:pt>
                <c:pt idx="60763">
                  <c:v>1.1034839549649993</c:v>
                </c:pt>
                <c:pt idx="60764">
                  <c:v>1.1034169750104053</c:v>
                </c:pt>
                <c:pt idx="60765">
                  <c:v>1.1028611461739697</c:v>
                </c:pt>
                <c:pt idx="60766">
                  <c:v>1.1034878184082955</c:v>
                </c:pt>
                <c:pt idx="60767">
                  <c:v>1.1030000932415451</c:v>
                </c:pt>
                <c:pt idx="60768">
                  <c:v>1.1044361961917903</c:v>
                </c:pt>
                <c:pt idx="60769">
                  <c:v>1.1033860992108651</c:v>
                </c:pt>
                <c:pt idx="60770">
                  <c:v>1.1036803222093583</c:v>
                </c:pt>
                <c:pt idx="60771">
                  <c:v>1.1040503050911243</c:v>
                </c:pt>
                <c:pt idx="60772">
                  <c:v>1.1028721612310712</c:v>
                </c:pt>
                <c:pt idx="60773">
                  <c:v>1.1033601801260373</c:v>
                </c:pt>
                <c:pt idx="60774">
                  <c:v>1.1016710901438929</c:v>
                </c:pt>
                <c:pt idx="60775">
                  <c:v>1.1047622032464064</c:v>
                </c:pt>
                <c:pt idx="60776">
                  <c:v>1.1039325780903499</c:v>
                </c:pt>
                <c:pt idx="60777">
                  <c:v>1.1036861196486178</c:v>
                </c:pt>
                <c:pt idx="60778">
                  <c:v>1.1038663522787115</c:v>
                </c:pt>
                <c:pt idx="60779">
                  <c:v>1.1033675554117415</c:v>
                </c:pt>
                <c:pt idx="60780">
                  <c:v>1.1032629249348407</c:v>
                </c:pt>
                <c:pt idx="60781">
                  <c:v>1.1031559724328424</c:v>
                </c:pt>
                <c:pt idx="60782">
                  <c:v>1.1018915079693428</c:v>
                </c:pt>
                <c:pt idx="60783">
                  <c:v>1.1034933911856641</c:v>
                </c:pt>
                <c:pt idx="60784">
                  <c:v>1.103027140069047</c:v>
                </c:pt>
                <c:pt idx="60785">
                  <c:v>1.1032650114892282</c:v>
                </c:pt>
                <c:pt idx="60786">
                  <c:v>1.1036740495020527</c:v>
                </c:pt>
                <c:pt idx="60787">
                  <c:v>1.102864798014457</c:v>
                </c:pt>
                <c:pt idx="60788">
                  <c:v>1.103749737406827</c:v>
                </c:pt>
                <c:pt idx="60789">
                  <c:v>1.1039201313651137</c:v>
                </c:pt>
                <c:pt idx="60790">
                  <c:v>1.1028841489279231</c:v>
                </c:pt>
                <c:pt idx="60791">
                  <c:v>1.1038428161291771</c:v>
                </c:pt>
                <c:pt idx="60792">
                  <c:v>1.1037649392036566</c:v>
                </c:pt>
                <c:pt idx="60793">
                  <c:v>1.1028859893578062</c:v>
                </c:pt>
                <c:pt idx="60794">
                  <c:v>1.1027398499755361</c:v>
                </c:pt>
                <c:pt idx="60795">
                  <c:v>1.1028561537950052</c:v>
                </c:pt>
                <c:pt idx="60796">
                  <c:v>1.1035657224870015</c:v>
                </c:pt>
                <c:pt idx="60797">
                  <c:v>1.1039738955993263</c:v>
                </c:pt>
                <c:pt idx="60798">
                  <c:v>1.1030418705288265</c:v>
                </c:pt>
                <c:pt idx="60799">
                  <c:v>1.1025132453036839</c:v>
                </c:pt>
                <c:pt idx="60800">
                  <c:v>1.1032462857350738</c:v>
                </c:pt>
                <c:pt idx="60801">
                  <c:v>1.1039512472212183</c:v>
                </c:pt>
                <c:pt idx="60802">
                  <c:v>1.1045765184205052</c:v>
                </c:pt>
                <c:pt idx="60803">
                  <c:v>1.1043517352080625</c:v>
                </c:pt>
                <c:pt idx="60804">
                  <c:v>1.1036257397443752</c:v>
                </c:pt>
                <c:pt idx="60805">
                  <c:v>1.1028715453806273</c:v>
                </c:pt>
                <c:pt idx="60806">
                  <c:v>1.1038897447536953</c:v>
                </c:pt>
                <c:pt idx="60807">
                  <c:v>1.1034527528719056</c:v>
                </c:pt>
                <c:pt idx="60808">
                  <c:v>1.1047420686829073</c:v>
                </c:pt>
                <c:pt idx="60809">
                  <c:v>1.1032977793261369</c:v>
                </c:pt>
                <c:pt idx="60810">
                  <c:v>1.1047753008803693</c:v>
                </c:pt>
                <c:pt idx="60811">
                  <c:v>1.1038286286123571</c:v>
                </c:pt>
                <c:pt idx="60812">
                  <c:v>1.1029725126668999</c:v>
                </c:pt>
                <c:pt idx="60813">
                  <c:v>1.1028228918435876</c:v>
                </c:pt>
                <c:pt idx="60814">
                  <c:v>1.1041732209068775</c:v>
                </c:pt>
                <c:pt idx="60815">
                  <c:v>1.1036646624172675</c:v>
                </c:pt>
                <c:pt idx="60816">
                  <c:v>1.1041230315986719</c:v>
                </c:pt>
                <c:pt idx="60817">
                  <c:v>1.1040882351895034</c:v>
                </c:pt>
                <c:pt idx="60818">
                  <c:v>1.1030687182334094</c:v>
                </c:pt>
                <c:pt idx="60819">
                  <c:v>1.1039845115740363</c:v>
                </c:pt>
                <c:pt idx="60820">
                  <c:v>1.1035947867783691</c:v>
                </c:pt>
                <c:pt idx="60821">
                  <c:v>1.1042488545626477</c:v>
                </c:pt>
                <c:pt idx="60822">
                  <c:v>1.1040694492440861</c:v>
                </c:pt>
                <c:pt idx="60823">
                  <c:v>1.1030502994265401</c:v>
                </c:pt>
                <c:pt idx="60824">
                  <c:v>1.1034964627791202</c:v>
                </c:pt>
                <c:pt idx="60825">
                  <c:v>1.1038293820155587</c:v>
                </c:pt>
                <c:pt idx="60826">
                  <c:v>1.1032048038208517</c:v>
                </c:pt>
                <c:pt idx="60827">
                  <c:v>1.1030151013067069</c:v>
                </c:pt>
                <c:pt idx="60828">
                  <c:v>1.103084551798059</c:v>
                </c:pt>
                <c:pt idx="60829">
                  <c:v>1.1020439739234671</c:v>
                </c:pt>
                <c:pt idx="60830">
                  <c:v>1.1050121830600068</c:v>
                </c:pt>
                <c:pt idx="60831">
                  <c:v>1.1041136092623078</c:v>
                </c:pt>
                <c:pt idx="60832">
                  <c:v>1.1039261560512068</c:v>
                </c:pt>
                <c:pt idx="60833">
                  <c:v>1.1038958884398076</c:v>
                </c:pt>
                <c:pt idx="60834">
                  <c:v>1.1035439573180166</c:v>
                </c:pt>
                <c:pt idx="60835">
                  <c:v>1.1037491019605576</c:v>
                </c:pt>
                <c:pt idx="60836">
                  <c:v>1.103481123371516</c:v>
                </c:pt>
                <c:pt idx="60837">
                  <c:v>1.1029853716046907</c:v>
                </c:pt>
                <c:pt idx="60838">
                  <c:v>1.1032073089111956</c:v>
                </c:pt>
                <c:pt idx="60839">
                  <c:v>1.1023389834865438</c:v>
                </c:pt>
                <c:pt idx="60840">
                  <c:v>1.103498860446583</c:v>
                </c:pt>
                <c:pt idx="60841">
                  <c:v>1.1023618743543613</c:v>
                </c:pt>
                <c:pt idx="60842">
                  <c:v>1.1050564518313828</c:v>
                </c:pt>
                <c:pt idx="60843">
                  <c:v>1.1029061138636811</c:v>
                </c:pt>
                <c:pt idx="60844">
                  <c:v>1.1039644090353118</c:v>
                </c:pt>
                <c:pt idx="60845">
                  <c:v>1.1032865462829597</c:v>
                </c:pt>
                <c:pt idx="60846">
                  <c:v>1.1045843978886447</c:v>
                </c:pt>
                <c:pt idx="60847">
                  <c:v>1.104331220586851</c:v>
                </c:pt>
                <c:pt idx="60848">
                  <c:v>1.1044792575590878</c:v>
                </c:pt>
                <c:pt idx="60849">
                  <c:v>1.1036065773673933</c:v>
                </c:pt>
                <c:pt idx="60850">
                  <c:v>1.1029649766239003</c:v>
                </c:pt>
                <c:pt idx="60851">
                  <c:v>1.1038097817806294</c:v>
                </c:pt>
                <c:pt idx="60852">
                  <c:v>1.102824499407087</c:v>
                </c:pt>
                <c:pt idx="60853">
                  <c:v>1.1031235084647717</c:v>
                </c:pt>
                <c:pt idx="60854">
                  <c:v>1.1028802274485334</c:v>
                </c:pt>
                <c:pt idx="60855">
                  <c:v>1.1023173744822434</c:v>
                </c:pt>
                <c:pt idx="60856">
                  <c:v>1.1034235951091258</c:v>
                </c:pt>
                <c:pt idx="60857">
                  <c:v>1.103479383100294</c:v>
                </c:pt>
                <c:pt idx="60858">
                  <c:v>1.1035577931911462</c:v>
                </c:pt>
                <c:pt idx="60859">
                  <c:v>1.1027165182869325</c:v>
                </c:pt>
                <c:pt idx="60860">
                  <c:v>1.1032382769235354</c:v>
                </c:pt>
                <c:pt idx="60861">
                  <c:v>1.103790783676327</c:v>
                </c:pt>
                <c:pt idx="60862">
                  <c:v>1.1027833719738895</c:v>
                </c:pt>
                <c:pt idx="60863">
                  <c:v>1.1017625992526323</c:v>
                </c:pt>
                <c:pt idx="60864">
                  <c:v>1.1030755470107241</c:v>
                </c:pt>
                <c:pt idx="60865">
                  <c:v>1.1046422982107544</c:v>
                </c:pt>
                <c:pt idx="60866">
                  <c:v>1.103360174044097</c:v>
                </c:pt>
                <c:pt idx="60867">
                  <c:v>1.1030697308926103</c:v>
                </c:pt>
                <c:pt idx="60868">
                  <c:v>1.1023848617447922</c:v>
                </c:pt>
                <c:pt idx="60869">
                  <c:v>1.1029096930718716</c:v>
                </c:pt>
                <c:pt idx="60870">
                  <c:v>1.1031355581685489</c:v>
                </c:pt>
                <c:pt idx="60871">
                  <c:v>1.1029796168000376</c:v>
                </c:pt>
                <c:pt idx="60872">
                  <c:v>1.1022685547639717</c:v>
                </c:pt>
                <c:pt idx="60873">
                  <c:v>1.1029305018025166</c:v>
                </c:pt>
                <c:pt idx="60874">
                  <c:v>1.1033615099902674</c:v>
                </c:pt>
                <c:pt idx="60875">
                  <c:v>1.1032021664028502</c:v>
                </c:pt>
                <c:pt idx="60876">
                  <c:v>1.1035481900458617</c:v>
                </c:pt>
                <c:pt idx="60877">
                  <c:v>1.1024805434467364</c:v>
                </c:pt>
                <c:pt idx="60878">
                  <c:v>1.1030453876077064</c:v>
                </c:pt>
                <c:pt idx="60879">
                  <c:v>1.1045577551463415</c:v>
                </c:pt>
                <c:pt idx="60880">
                  <c:v>1.1030772761009529</c:v>
                </c:pt>
                <c:pt idx="60881">
                  <c:v>1.1033088989961091</c:v>
                </c:pt>
                <c:pt idx="60882">
                  <c:v>1.1033429421358636</c:v>
                </c:pt>
                <c:pt idx="60883">
                  <c:v>1.1034296182801084</c:v>
                </c:pt>
                <c:pt idx="60884">
                  <c:v>1.1034425145571014</c:v>
                </c:pt>
                <c:pt idx="60885">
                  <c:v>1.1043170108329068</c:v>
                </c:pt>
                <c:pt idx="60886">
                  <c:v>1.1031230522069049</c:v>
                </c:pt>
                <c:pt idx="60887">
                  <c:v>1.1036567573916747</c:v>
                </c:pt>
                <c:pt idx="60888">
                  <c:v>1.1035428121893684</c:v>
                </c:pt>
                <c:pt idx="60889">
                  <c:v>1.1038443796368465</c:v>
                </c:pt>
                <c:pt idx="60890">
                  <c:v>1.1031386067223927</c:v>
                </c:pt>
                <c:pt idx="60891">
                  <c:v>1.1030550253308671</c:v>
                </c:pt>
                <c:pt idx="60892">
                  <c:v>1.1032505954880516</c:v>
                </c:pt>
                <c:pt idx="60893">
                  <c:v>1.1034511931925377</c:v>
                </c:pt>
                <c:pt idx="60894">
                  <c:v>1.1039198177991241</c:v>
                </c:pt>
                <c:pt idx="60895">
                  <c:v>1.1037062292808466</c:v>
                </c:pt>
                <c:pt idx="60896">
                  <c:v>1.1030593175540353</c:v>
                </c:pt>
                <c:pt idx="60897">
                  <c:v>1.105087912054405</c:v>
                </c:pt>
                <c:pt idx="60898">
                  <c:v>1.1031850136035557</c:v>
                </c:pt>
                <c:pt idx="60899">
                  <c:v>1.1038709459904763</c:v>
                </c:pt>
                <c:pt idx="60900">
                  <c:v>1.1025272344865948</c:v>
                </c:pt>
                <c:pt idx="60901">
                  <c:v>1.103852642243913</c:v>
                </c:pt>
                <c:pt idx="60902">
                  <c:v>1.1032784455503739</c:v>
                </c:pt>
                <c:pt idx="60903">
                  <c:v>1.1044818703603645</c:v>
                </c:pt>
                <c:pt idx="60904">
                  <c:v>1.1029776471223505</c:v>
                </c:pt>
                <c:pt idx="60905">
                  <c:v>1.1030340698132601</c:v>
                </c:pt>
                <c:pt idx="60906">
                  <c:v>1.1028941256348805</c:v>
                </c:pt>
                <c:pt idx="60907">
                  <c:v>1.1040998891253604</c:v>
                </c:pt>
                <c:pt idx="60908">
                  <c:v>1.1045139199137888</c:v>
                </c:pt>
                <c:pt idx="60909">
                  <c:v>1.1036550564792922</c:v>
                </c:pt>
                <c:pt idx="60910">
                  <c:v>1.1034697600905061</c:v>
                </c:pt>
                <c:pt idx="60911">
                  <c:v>1.1037133076182599</c:v>
                </c:pt>
                <c:pt idx="60912">
                  <c:v>1.1054275963922737</c:v>
                </c:pt>
                <c:pt idx="60913">
                  <c:v>1.103856580442486</c:v>
                </c:pt>
                <c:pt idx="60914">
                  <c:v>1.1033619056242758</c:v>
                </c:pt>
                <c:pt idx="60915">
                  <c:v>1.104511028783322</c:v>
                </c:pt>
                <c:pt idx="60916">
                  <c:v>1.1028719009313499</c:v>
                </c:pt>
                <c:pt idx="60917">
                  <c:v>1.1037746519510416</c:v>
                </c:pt>
                <c:pt idx="60918">
                  <c:v>1.1026660177328222</c:v>
                </c:pt>
                <c:pt idx="60919">
                  <c:v>1.103230145109656</c:v>
                </c:pt>
                <c:pt idx="60920">
                  <c:v>1.1038641247500176</c:v>
                </c:pt>
                <c:pt idx="60921">
                  <c:v>1.1042100648716</c:v>
                </c:pt>
                <c:pt idx="60922">
                  <c:v>1.1022153919150997</c:v>
                </c:pt>
                <c:pt idx="60923">
                  <c:v>1.1022790846308588</c:v>
                </c:pt>
                <c:pt idx="60924">
                  <c:v>1.1033639655248597</c:v>
                </c:pt>
                <c:pt idx="60925">
                  <c:v>1.1046909480312059</c:v>
                </c:pt>
                <c:pt idx="60926">
                  <c:v>1.1031393337221385</c:v>
                </c:pt>
                <c:pt idx="60927">
                  <c:v>1.1036152304473588</c:v>
                </c:pt>
                <c:pt idx="60928">
                  <c:v>1.1036232605248655</c:v>
                </c:pt>
                <c:pt idx="60929">
                  <c:v>1.1026944880831493</c:v>
                </c:pt>
                <c:pt idx="60930">
                  <c:v>1.1033991821923743</c:v>
                </c:pt>
                <c:pt idx="60931">
                  <c:v>1.1038964799939575</c:v>
                </c:pt>
                <c:pt idx="60932">
                  <c:v>1.1033283720170926</c:v>
                </c:pt>
                <c:pt idx="60933">
                  <c:v>1.1039600178792857</c:v>
                </c:pt>
                <c:pt idx="60934">
                  <c:v>1.1035726729128783</c:v>
                </c:pt>
                <c:pt idx="60935">
                  <c:v>1.1031318451810008</c:v>
                </c:pt>
                <c:pt idx="60936">
                  <c:v>1.1036016809311127</c:v>
                </c:pt>
                <c:pt idx="60937">
                  <c:v>1.1034116886341288</c:v>
                </c:pt>
                <c:pt idx="60938">
                  <c:v>1.1017544091269693</c:v>
                </c:pt>
                <c:pt idx="60939">
                  <c:v>1.1040752825712943</c:v>
                </c:pt>
                <c:pt idx="60940">
                  <c:v>1.1034434328468323</c:v>
                </c:pt>
                <c:pt idx="60941">
                  <c:v>1.103734293701226</c:v>
                </c:pt>
                <c:pt idx="60942">
                  <c:v>1.1033859216319291</c:v>
                </c:pt>
                <c:pt idx="60943">
                  <c:v>1.1036023711810306</c:v>
                </c:pt>
                <c:pt idx="60944">
                  <c:v>1.1033359291675839</c:v>
                </c:pt>
                <c:pt idx="60945">
                  <c:v>1.1040237560383939</c:v>
                </c:pt>
                <c:pt idx="60946">
                  <c:v>1.1033270666445929</c:v>
                </c:pt>
                <c:pt idx="60947">
                  <c:v>1.1041584073945299</c:v>
                </c:pt>
                <c:pt idx="60948">
                  <c:v>1.1025574886501008</c:v>
                </c:pt>
                <c:pt idx="60949">
                  <c:v>1.1036706087234425</c:v>
                </c:pt>
                <c:pt idx="60950">
                  <c:v>1.1025876746130334</c:v>
                </c:pt>
                <c:pt idx="60951">
                  <c:v>1.1037604881356302</c:v>
                </c:pt>
                <c:pt idx="60952">
                  <c:v>1.1035653788217117</c:v>
                </c:pt>
                <c:pt idx="60953">
                  <c:v>1.1039933466792473</c:v>
                </c:pt>
                <c:pt idx="60954">
                  <c:v>1.1043158555380213</c:v>
                </c:pt>
                <c:pt idx="60955">
                  <c:v>1.1037187392870291</c:v>
                </c:pt>
                <c:pt idx="60956">
                  <c:v>1.1035591993421288</c:v>
                </c:pt>
                <c:pt idx="60957">
                  <c:v>1.1021817876064963</c:v>
                </c:pt>
                <c:pt idx="60958">
                  <c:v>1.1041298159358375</c:v>
                </c:pt>
                <c:pt idx="60959">
                  <c:v>1.1031566069964645</c:v>
                </c:pt>
                <c:pt idx="60960">
                  <c:v>1.1028979499229223</c:v>
                </c:pt>
                <c:pt idx="60961">
                  <c:v>1.1048160463951653</c:v>
                </c:pt>
                <c:pt idx="60962">
                  <c:v>1.1022444227784878</c:v>
                </c:pt>
                <c:pt idx="60963">
                  <c:v>1.1034463205783798</c:v>
                </c:pt>
                <c:pt idx="60964">
                  <c:v>1.1024600354608851</c:v>
                </c:pt>
                <c:pt idx="60965">
                  <c:v>1.1024232641479745</c:v>
                </c:pt>
                <c:pt idx="60966">
                  <c:v>1.1039528644212417</c:v>
                </c:pt>
                <c:pt idx="60967">
                  <c:v>1.1040599333652446</c:v>
                </c:pt>
                <c:pt idx="60968">
                  <c:v>1.1036422299134676</c:v>
                </c:pt>
                <c:pt idx="60969">
                  <c:v>1.1017748486422203</c:v>
                </c:pt>
                <c:pt idx="60970">
                  <c:v>1.1037959537319784</c:v>
                </c:pt>
                <c:pt idx="60971">
                  <c:v>1.1037976102561098</c:v>
                </c:pt>
                <c:pt idx="60972">
                  <c:v>1.1033823131094258</c:v>
                </c:pt>
                <c:pt idx="60973">
                  <c:v>1.1038815168131235</c:v>
                </c:pt>
                <c:pt idx="60974">
                  <c:v>1.1038377727699289</c:v>
                </c:pt>
                <c:pt idx="60975">
                  <c:v>1.1033967089838577</c:v>
                </c:pt>
                <c:pt idx="60976">
                  <c:v>1.103667958929043</c:v>
                </c:pt>
                <c:pt idx="60977">
                  <c:v>1.1042017131108239</c:v>
                </c:pt>
                <c:pt idx="60978">
                  <c:v>1.1033586695691056</c:v>
                </c:pt>
                <c:pt idx="60979">
                  <c:v>1.1030851018291878</c:v>
                </c:pt>
                <c:pt idx="60980">
                  <c:v>1.1022405763873748</c:v>
                </c:pt>
                <c:pt idx="60981">
                  <c:v>1.1038869588120628</c:v>
                </c:pt>
                <c:pt idx="60982">
                  <c:v>1.1041633761911944</c:v>
                </c:pt>
                <c:pt idx="60983">
                  <c:v>1.1032506326441147</c:v>
                </c:pt>
                <c:pt idx="60984">
                  <c:v>1.1044082156063479</c:v>
                </c:pt>
                <c:pt idx="60985">
                  <c:v>1.1025747257497105</c:v>
                </c:pt>
                <c:pt idx="60986">
                  <c:v>1.1038392856991714</c:v>
                </c:pt>
                <c:pt idx="60987">
                  <c:v>1.1035366374592326</c:v>
                </c:pt>
                <c:pt idx="60988">
                  <c:v>1.1046800707931768</c:v>
                </c:pt>
                <c:pt idx="60989">
                  <c:v>1.1044070594332758</c:v>
                </c:pt>
                <c:pt idx="60990">
                  <c:v>1.1033321822181985</c:v>
                </c:pt>
                <c:pt idx="60991">
                  <c:v>1.1045075738139283</c:v>
                </c:pt>
                <c:pt idx="60992">
                  <c:v>1.1030311511287794</c:v>
                </c:pt>
                <c:pt idx="60993">
                  <c:v>1.1027313098014575</c:v>
                </c:pt>
                <c:pt idx="60994">
                  <c:v>1.1020911353145753</c:v>
                </c:pt>
                <c:pt idx="60995">
                  <c:v>1.1036028743964661</c:v>
                </c:pt>
                <c:pt idx="60996">
                  <c:v>1.1039863558717031</c:v>
                </c:pt>
                <c:pt idx="60997">
                  <c:v>1.1032718357153191</c:v>
                </c:pt>
                <c:pt idx="60998">
                  <c:v>1.1034701133349669</c:v>
                </c:pt>
                <c:pt idx="60999">
                  <c:v>1.1032436478619108</c:v>
                </c:pt>
                <c:pt idx="61000">
                  <c:v>1.1045900408078124</c:v>
                </c:pt>
                <c:pt idx="61001">
                  <c:v>1.1041371451623767</c:v>
                </c:pt>
                <c:pt idx="61002">
                  <c:v>1.1034665271478012</c:v>
                </c:pt>
                <c:pt idx="61003">
                  <c:v>1.1032857986342215</c:v>
                </c:pt>
                <c:pt idx="61004">
                  <c:v>1.1035004328469482</c:v>
                </c:pt>
                <c:pt idx="61005">
                  <c:v>1.1039722685986813</c:v>
                </c:pt>
                <c:pt idx="61006">
                  <c:v>1.1044064710923418</c:v>
                </c:pt>
                <c:pt idx="61007">
                  <c:v>1.1035240535405588</c:v>
                </c:pt>
                <c:pt idx="61008">
                  <c:v>1.1036810049453909</c:v>
                </c:pt>
                <c:pt idx="61009">
                  <c:v>1.1031690576425066</c:v>
                </c:pt>
                <c:pt idx="61010">
                  <c:v>1.1040650659720737</c:v>
                </c:pt>
                <c:pt idx="61011">
                  <c:v>1.1026362271691932</c:v>
                </c:pt>
                <c:pt idx="61012">
                  <c:v>1.1035262534939316</c:v>
                </c:pt>
                <c:pt idx="61013">
                  <c:v>1.1043406710199064</c:v>
                </c:pt>
                <c:pt idx="61014">
                  <c:v>1.103795090339347</c:v>
                </c:pt>
                <c:pt idx="61015">
                  <c:v>1.1037052300771053</c:v>
                </c:pt>
                <c:pt idx="61016">
                  <c:v>1.1023120141393532</c:v>
                </c:pt>
                <c:pt idx="61017">
                  <c:v>1.1037034240308603</c:v>
                </c:pt>
                <c:pt idx="61018">
                  <c:v>1.1036286817529042</c:v>
                </c:pt>
                <c:pt idx="61019">
                  <c:v>1.1034419325348459</c:v>
                </c:pt>
                <c:pt idx="61020">
                  <c:v>1.1027636861239771</c:v>
                </c:pt>
                <c:pt idx="61021">
                  <c:v>1.1039065418061695</c:v>
                </c:pt>
                <c:pt idx="61022">
                  <c:v>1.1031719334248646</c:v>
                </c:pt>
                <c:pt idx="61023">
                  <c:v>1.103166830678685</c:v>
                </c:pt>
                <c:pt idx="61024">
                  <c:v>1.1042766992460133</c:v>
                </c:pt>
                <c:pt idx="61025">
                  <c:v>1.1041270454690044</c:v>
                </c:pt>
                <c:pt idx="61026">
                  <c:v>1.1041980824061193</c:v>
                </c:pt>
                <c:pt idx="61027">
                  <c:v>1.1017518828481583</c:v>
                </c:pt>
                <c:pt idx="61028">
                  <c:v>1.1031873053117582</c:v>
                </c:pt>
                <c:pt idx="61029">
                  <c:v>1.1027676567693605</c:v>
                </c:pt>
                <c:pt idx="61030">
                  <c:v>1.1025703936861846</c:v>
                </c:pt>
                <c:pt idx="61031">
                  <c:v>1.1033121336749099</c:v>
                </c:pt>
                <c:pt idx="61032">
                  <c:v>1.1029308435799756</c:v>
                </c:pt>
                <c:pt idx="61033">
                  <c:v>1.1029354689947082</c:v>
                </c:pt>
                <c:pt idx="61034">
                  <c:v>1.1029886799602142</c:v>
                </c:pt>
                <c:pt idx="61035">
                  <c:v>1.1034785951218324</c:v>
                </c:pt>
                <c:pt idx="61036">
                  <c:v>1.1042634845974109</c:v>
                </c:pt>
                <c:pt idx="61037">
                  <c:v>1.104317920895689</c:v>
                </c:pt>
                <c:pt idx="61038">
                  <c:v>1.1040367352984741</c:v>
                </c:pt>
                <c:pt idx="61039">
                  <c:v>1.1032090702647153</c:v>
                </c:pt>
                <c:pt idx="61040">
                  <c:v>1.1043877386561713</c:v>
                </c:pt>
                <c:pt idx="61041">
                  <c:v>1.1029800071615028</c:v>
                </c:pt>
                <c:pt idx="61042">
                  <c:v>1.1040050072322551</c:v>
                </c:pt>
                <c:pt idx="61043">
                  <c:v>1.1037583561259745</c:v>
                </c:pt>
                <c:pt idx="61044">
                  <c:v>1.1035245864337164</c:v>
                </c:pt>
                <c:pt idx="61045">
                  <c:v>1.1038401023806168</c:v>
                </c:pt>
                <c:pt idx="61046">
                  <c:v>1.1027182274063532</c:v>
                </c:pt>
                <c:pt idx="61047">
                  <c:v>1.1035921586251332</c:v>
                </c:pt>
                <c:pt idx="61048">
                  <c:v>1.1039050361178144</c:v>
                </c:pt>
                <c:pt idx="61049">
                  <c:v>1.1029129331130816</c:v>
                </c:pt>
                <c:pt idx="61050">
                  <c:v>1.102901724438593</c:v>
                </c:pt>
                <c:pt idx="61051">
                  <c:v>1.104680070793177</c:v>
                </c:pt>
                <c:pt idx="61052">
                  <c:v>1.1044992706255221</c:v>
                </c:pt>
                <c:pt idx="61053">
                  <c:v>1.1040344869779404</c:v>
                </c:pt>
                <c:pt idx="61054">
                  <c:v>1.1044459168646279</c:v>
                </c:pt>
                <c:pt idx="61055">
                  <c:v>1.1038730773396879</c:v>
                </c:pt>
                <c:pt idx="61056">
                  <c:v>1.1036501519627193</c:v>
                </c:pt>
                <c:pt idx="61057">
                  <c:v>1.1050960996650088</c:v>
                </c:pt>
                <c:pt idx="61058">
                  <c:v>1.1031270549684928</c:v>
                </c:pt>
                <c:pt idx="61059">
                  <c:v>1.1038191238889501</c:v>
                </c:pt>
                <c:pt idx="61060">
                  <c:v>1.1033603945108736</c:v>
                </c:pt>
                <c:pt idx="61061">
                  <c:v>1.1042152214402312</c:v>
                </c:pt>
                <c:pt idx="61062">
                  <c:v>1.1045044779726803</c:v>
                </c:pt>
                <c:pt idx="61063">
                  <c:v>1.1036791630340017</c:v>
                </c:pt>
                <c:pt idx="61064">
                  <c:v>1.1012740096456748</c:v>
                </c:pt>
                <c:pt idx="61065">
                  <c:v>1.1034349225329274</c:v>
                </c:pt>
                <c:pt idx="61066">
                  <c:v>1.1042651606143468</c:v>
                </c:pt>
                <c:pt idx="61067">
                  <c:v>1.104270855432484</c:v>
                </c:pt>
                <c:pt idx="61068">
                  <c:v>1.1037159300632691</c:v>
                </c:pt>
                <c:pt idx="61069">
                  <c:v>1.1037898289857166</c:v>
                </c:pt>
                <c:pt idx="61070">
                  <c:v>1.1032716778765959</c:v>
                </c:pt>
                <c:pt idx="61071">
                  <c:v>1.1025582577866582</c:v>
                </c:pt>
                <c:pt idx="61072">
                  <c:v>1.1037571201522842</c:v>
                </c:pt>
                <c:pt idx="61073">
                  <c:v>1.1037421232052693</c:v>
                </c:pt>
                <c:pt idx="61074">
                  <c:v>1.1037776370294334</c:v>
                </c:pt>
                <c:pt idx="61075">
                  <c:v>1.1035726904390273</c:v>
                </c:pt>
                <c:pt idx="61076">
                  <c:v>1.1035784931072075</c:v>
                </c:pt>
                <c:pt idx="61077">
                  <c:v>1.1034943939268682</c:v>
                </c:pt>
                <c:pt idx="61078">
                  <c:v>1.1039017742352832</c:v>
                </c:pt>
                <c:pt idx="61079">
                  <c:v>1.1042947837547137</c:v>
                </c:pt>
                <c:pt idx="61080">
                  <c:v>1.1035716986747344</c:v>
                </c:pt>
                <c:pt idx="61081">
                  <c:v>1.1033893251100593</c:v>
                </c:pt>
                <c:pt idx="61082">
                  <c:v>1.1039424897667616</c:v>
                </c:pt>
                <c:pt idx="61083">
                  <c:v>1.1031302293449594</c:v>
                </c:pt>
                <c:pt idx="61084">
                  <c:v>1.1035887045816393</c:v>
                </c:pt>
                <c:pt idx="61085">
                  <c:v>1.1031536359324436</c:v>
                </c:pt>
                <c:pt idx="61086">
                  <c:v>1.1039020320655124</c:v>
                </c:pt>
                <c:pt idx="61087">
                  <c:v>1.103355843424759</c:v>
                </c:pt>
                <c:pt idx="61088">
                  <c:v>1.1044531937861843</c:v>
                </c:pt>
                <c:pt idx="61089">
                  <c:v>1.1040735657155647</c:v>
                </c:pt>
                <c:pt idx="61090">
                  <c:v>1.1042313712570937</c:v>
                </c:pt>
                <c:pt idx="61091">
                  <c:v>1.1030583416274231</c:v>
                </c:pt>
                <c:pt idx="61092">
                  <c:v>1.1030829274001557</c:v>
                </c:pt>
                <c:pt idx="61093">
                  <c:v>1.1035753827348769</c:v>
                </c:pt>
                <c:pt idx="61094">
                  <c:v>1.1042671050385529</c:v>
                </c:pt>
                <c:pt idx="61095">
                  <c:v>1.1032031762943877</c:v>
                </c:pt>
                <c:pt idx="61096">
                  <c:v>1.1029096781351648</c:v>
                </c:pt>
                <c:pt idx="61097">
                  <c:v>1.1028977808555551</c:v>
                </c:pt>
                <c:pt idx="61098">
                  <c:v>1.1049088806786549</c:v>
                </c:pt>
                <c:pt idx="61099">
                  <c:v>1.1030826374634806</c:v>
                </c:pt>
                <c:pt idx="61100">
                  <c:v>1.1037164324590105</c:v>
                </c:pt>
                <c:pt idx="61101">
                  <c:v>1.1042176091886629</c:v>
                </c:pt>
                <c:pt idx="61102">
                  <c:v>1.1029827141902553</c:v>
                </c:pt>
                <c:pt idx="61103">
                  <c:v>1.1034324494503067</c:v>
                </c:pt>
                <c:pt idx="61104">
                  <c:v>1.1036150024123716</c:v>
                </c:pt>
                <c:pt idx="61105">
                  <c:v>1.1045057525900452</c:v>
                </c:pt>
                <c:pt idx="61106">
                  <c:v>1.1045874677845413</c:v>
                </c:pt>
                <c:pt idx="61107">
                  <c:v>1.1032770018167057</c:v>
                </c:pt>
                <c:pt idx="61108">
                  <c:v>1.1032620917059406</c:v>
                </c:pt>
                <c:pt idx="61109">
                  <c:v>1.1041256237035615</c:v>
                </c:pt>
                <c:pt idx="61110">
                  <c:v>1.1040818488846282</c:v>
                </c:pt>
                <c:pt idx="61111">
                  <c:v>1.1030297723085225</c:v>
                </c:pt>
                <c:pt idx="61112">
                  <c:v>1.1038948290877899</c:v>
                </c:pt>
                <c:pt idx="61113">
                  <c:v>1.1034466366144153</c:v>
                </c:pt>
                <c:pt idx="61114">
                  <c:v>1.1028424230725833</c:v>
                </c:pt>
                <c:pt idx="61115">
                  <c:v>1.103715608349483</c:v>
                </c:pt>
                <c:pt idx="61116">
                  <c:v>1.1043315383289902</c:v>
                </c:pt>
                <c:pt idx="61117">
                  <c:v>1.1022516226066847</c:v>
                </c:pt>
                <c:pt idx="61118">
                  <c:v>1.1038855399417982</c:v>
                </c:pt>
                <c:pt idx="61119">
                  <c:v>1.1044809550269039</c:v>
                </c:pt>
                <c:pt idx="61120">
                  <c:v>1.1038391517313146</c:v>
                </c:pt>
                <c:pt idx="61121">
                  <c:v>1.1038118949779339</c:v>
                </c:pt>
                <c:pt idx="61122">
                  <c:v>1.1036463988954111</c:v>
                </c:pt>
                <c:pt idx="61123">
                  <c:v>1.103361877104474</c:v>
                </c:pt>
                <c:pt idx="61124">
                  <c:v>1.1038452977673623</c:v>
                </c:pt>
                <c:pt idx="61125">
                  <c:v>1.1030847847697325</c:v>
                </c:pt>
                <c:pt idx="61126">
                  <c:v>1.1051269152215999</c:v>
                </c:pt>
                <c:pt idx="61127">
                  <c:v>1.1033117734752018</c:v>
                </c:pt>
                <c:pt idx="61128">
                  <c:v>1.1033143998354118</c:v>
                </c:pt>
                <c:pt idx="61129">
                  <c:v>1.1028728504290979</c:v>
                </c:pt>
                <c:pt idx="61130">
                  <c:v>1.1033282375820872</c:v>
                </c:pt>
                <c:pt idx="61131">
                  <c:v>1.1041587867470797</c:v>
                </c:pt>
                <c:pt idx="61132">
                  <c:v>1.1031552981592867</c:v>
                </c:pt>
                <c:pt idx="61133">
                  <c:v>1.1026756808082085</c:v>
                </c:pt>
                <c:pt idx="61134">
                  <c:v>1.1032022226609437</c:v>
                </c:pt>
                <c:pt idx="61135">
                  <c:v>1.102960542235853</c:v>
                </c:pt>
                <c:pt idx="61136">
                  <c:v>1.1033025482702756</c:v>
                </c:pt>
                <c:pt idx="61137">
                  <c:v>1.1040555453841849</c:v>
                </c:pt>
                <c:pt idx="61138">
                  <c:v>1.1026679834213331</c:v>
                </c:pt>
                <c:pt idx="61139">
                  <c:v>1.103651507569398</c:v>
                </c:pt>
                <c:pt idx="61140">
                  <c:v>1.1039109586027891</c:v>
                </c:pt>
                <c:pt idx="61141">
                  <c:v>1.1032627706064111</c:v>
                </c:pt>
                <c:pt idx="61142">
                  <c:v>1.1040400271743498</c:v>
                </c:pt>
                <c:pt idx="61143">
                  <c:v>1.103111651486373</c:v>
                </c:pt>
                <c:pt idx="61144">
                  <c:v>1.1037706421614846</c:v>
                </c:pt>
                <c:pt idx="61145">
                  <c:v>1.1025916492561034</c:v>
                </c:pt>
                <c:pt idx="61146">
                  <c:v>1.1036381611033435</c:v>
                </c:pt>
                <c:pt idx="61147">
                  <c:v>1.1020339082778279</c:v>
                </c:pt>
                <c:pt idx="61148">
                  <c:v>1.1031206036945507</c:v>
                </c:pt>
                <c:pt idx="61149">
                  <c:v>1.102233352286595</c:v>
                </c:pt>
                <c:pt idx="61150">
                  <c:v>1.1025078023843402</c:v>
                </c:pt>
                <c:pt idx="61151">
                  <c:v>1.103320490926943</c:v>
                </c:pt>
                <c:pt idx="61152">
                  <c:v>1.1036307374097796</c:v>
                </c:pt>
                <c:pt idx="61153">
                  <c:v>1.1026618824380494</c:v>
                </c:pt>
                <c:pt idx="61154">
                  <c:v>1.1020031538860333</c:v>
                </c:pt>
                <c:pt idx="61155">
                  <c:v>1.104103294099017</c:v>
                </c:pt>
                <c:pt idx="61156">
                  <c:v>1.1032505258643768</c:v>
                </c:pt>
                <c:pt idx="61157">
                  <c:v>1.1034189992888184</c:v>
                </c:pt>
                <c:pt idx="61158">
                  <c:v>1.1026185939259361</c:v>
                </c:pt>
                <c:pt idx="61159">
                  <c:v>1.1028482895724439</c:v>
                </c:pt>
                <c:pt idx="61160">
                  <c:v>1.1026651407418875</c:v>
                </c:pt>
                <c:pt idx="61161">
                  <c:v>1.1040012512426522</c:v>
                </c:pt>
                <c:pt idx="61162">
                  <c:v>1.1037927498947024</c:v>
                </c:pt>
                <c:pt idx="61163">
                  <c:v>1.1038718352484531</c:v>
                </c:pt>
                <c:pt idx="61164">
                  <c:v>1.1031291311054126</c:v>
                </c:pt>
                <c:pt idx="61165">
                  <c:v>1.1041692841546029</c:v>
                </c:pt>
                <c:pt idx="61166">
                  <c:v>1.1054954581975533</c:v>
                </c:pt>
                <c:pt idx="61167">
                  <c:v>1.1026163293540518</c:v>
                </c:pt>
                <c:pt idx="61168">
                  <c:v>1.1031248757637093</c:v>
                </c:pt>
                <c:pt idx="61169">
                  <c:v>1.1031414809162421</c:v>
                </c:pt>
                <c:pt idx="61170">
                  <c:v>1.1031374835651639</c:v>
                </c:pt>
                <c:pt idx="61171">
                  <c:v>1.1026304168171386</c:v>
                </c:pt>
                <c:pt idx="61172">
                  <c:v>1.1032902219692429</c:v>
                </c:pt>
                <c:pt idx="61173">
                  <c:v>1.1026055564010215</c:v>
                </c:pt>
                <c:pt idx="61174">
                  <c:v>1.1038759561426463</c:v>
                </c:pt>
                <c:pt idx="61175">
                  <c:v>1.104295877162295</c:v>
                </c:pt>
                <c:pt idx="61176">
                  <c:v>1.104524110215906</c:v>
                </c:pt>
                <c:pt idx="61177">
                  <c:v>1.1044448013066346</c:v>
                </c:pt>
                <c:pt idx="61178">
                  <c:v>1.1024058811631086</c:v>
                </c:pt>
                <c:pt idx="61179">
                  <c:v>1.1033265434570958</c:v>
                </c:pt>
                <c:pt idx="61180">
                  <c:v>1.1041187262271384</c:v>
                </c:pt>
                <c:pt idx="61181">
                  <c:v>1.1038785188048399</c:v>
                </c:pt>
                <c:pt idx="61182">
                  <c:v>1.1031442211913609</c:v>
                </c:pt>
                <c:pt idx="61183">
                  <c:v>1.1035210653271634</c:v>
                </c:pt>
                <c:pt idx="61184">
                  <c:v>1.1032796126386633</c:v>
                </c:pt>
                <c:pt idx="61185">
                  <c:v>1.102702771232196</c:v>
                </c:pt>
                <c:pt idx="61186">
                  <c:v>1.1035050466943304</c:v>
                </c:pt>
                <c:pt idx="61187">
                  <c:v>1.1028501363042533</c:v>
                </c:pt>
                <c:pt idx="61188">
                  <c:v>1.103697964022907</c:v>
                </c:pt>
                <c:pt idx="61189">
                  <c:v>1.1037007834330679</c:v>
                </c:pt>
                <c:pt idx="61190">
                  <c:v>1.1036721121898101</c:v>
                </c:pt>
                <c:pt idx="61191">
                  <c:v>1.1032718869771729</c:v>
                </c:pt>
                <c:pt idx="61192">
                  <c:v>1.1036523194765011</c:v>
                </c:pt>
                <c:pt idx="61193">
                  <c:v>1.1032019057581814</c:v>
                </c:pt>
                <c:pt idx="61194">
                  <c:v>1.1036909026708626</c:v>
                </c:pt>
                <c:pt idx="61195">
                  <c:v>1.1018023672186752</c:v>
                </c:pt>
                <c:pt idx="61196">
                  <c:v>1.1031601917710352</c:v>
                </c:pt>
                <c:pt idx="61197">
                  <c:v>1.1031714065075791</c:v>
                </c:pt>
                <c:pt idx="61198">
                  <c:v>1.1023321570549807</c:v>
                </c:pt>
                <c:pt idx="61199">
                  <c:v>1.1015149604712822</c:v>
                </c:pt>
                <c:pt idx="61200">
                  <c:v>1.1033728358676291</c:v>
                </c:pt>
                <c:pt idx="61201">
                  <c:v>1.103433746062815</c:v>
                </c:pt>
                <c:pt idx="61202">
                  <c:v>1.1035629896516015</c:v>
                </c:pt>
                <c:pt idx="61203">
                  <c:v>1.1032843696103116</c:v>
                </c:pt>
                <c:pt idx="61204">
                  <c:v>1.1035319782787008</c:v>
                </c:pt>
                <c:pt idx="61205">
                  <c:v>1.102615782258187</c:v>
                </c:pt>
                <c:pt idx="61206">
                  <c:v>1.1035663194302927</c:v>
                </c:pt>
                <c:pt idx="61207">
                  <c:v>1.1037232004457871</c:v>
                </c:pt>
                <c:pt idx="61208">
                  <c:v>1.1036078317784392</c:v>
                </c:pt>
                <c:pt idx="61209">
                  <c:v>1.1031217743060397</c:v>
                </c:pt>
                <c:pt idx="61210">
                  <c:v>1.1039620579148095</c:v>
                </c:pt>
                <c:pt idx="61211">
                  <c:v>1.103036812160642</c:v>
                </c:pt>
                <c:pt idx="61212">
                  <c:v>1.1027701349935297</c:v>
                </c:pt>
                <c:pt idx="61213">
                  <c:v>1.1040045312942508</c:v>
                </c:pt>
                <c:pt idx="61214">
                  <c:v>1.1037424666543521</c:v>
                </c:pt>
                <c:pt idx="61215">
                  <c:v>1.1026259051733831</c:v>
                </c:pt>
                <c:pt idx="61216">
                  <c:v>1.1029416937824288</c:v>
                </c:pt>
                <c:pt idx="61217">
                  <c:v>1.1023006107733897</c:v>
                </c:pt>
                <c:pt idx="61218">
                  <c:v>1.1039597577751044</c:v>
                </c:pt>
                <c:pt idx="61219">
                  <c:v>1.1027929252794295</c:v>
                </c:pt>
                <c:pt idx="61220">
                  <c:v>1.103268866266552</c:v>
                </c:pt>
                <c:pt idx="61221">
                  <c:v>1.1032577069367631</c:v>
                </c:pt>
                <c:pt idx="61222">
                  <c:v>1.1036180428938049</c:v>
                </c:pt>
                <c:pt idx="61223">
                  <c:v>1.103007938319511</c:v>
                </c:pt>
                <c:pt idx="61224">
                  <c:v>1.1030875028534404</c:v>
                </c:pt>
                <c:pt idx="61225">
                  <c:v>1.1035237961865485</c:v>
                </c:pt>
                <c:pt idx="61226">
                  <c:v>1.1039935597021362</c:v>
                </c:pt>
                <c:pt idx="61227">
                  <c:v>1.103139535119656</c:v>
                </c:pt>
                <c:pt idx="61228">
                  <c:v>1.1043748272694158</c:v>
                </c:pt>
                <c:pt idx="61229">
                  <c:v>1.1039403267546797</c:v>
                </c:pt>
                <c:pt idx="61230">
                  <c:v>1.1039435095946477</c:v>
                </c:pt>
                <c:pt idx="61231">
                  <c:v>1.1036810049453911</c:v>
                </c:pt>
                <c:pt idx="61232">
                  <c:v>1.1038723627387264</c:v>
                </c:pt>
                <c:pt idx="61233">
                  <c:v>1.1030372854795976</c:v>
                </c:pt>
                <c:pt idx="61234">
                  <c:v>1.1030281550341248</c:v>
                </c:pt>
                <c:pt idx="61235">
                  <c:v>1.1029427485228578</c:v>
                </c:pt>
                <c:pt idx="61236">
                  <c:v>1.1034742142270322</c:v>
                </c:pt>
                <c:pt idx="61237">
                  <c:v>1.1037739807920153</c:v>
                </c:pt>
                <c:pt idx="61238">
                  <c:v>1.1035605861956974</c:v>
                </c:pt>
                <c:pt idx="61239">
                  <c:v>1.1038964643178484</c:v>
                </c:pt>
                <c:pt idx="61240">
                  <c:v>1.102938284111078</c:v>
                </c:pt>
                <c:pt idx="61241">
                  <c:v>1.1049643647129332</c:v>
                </c:pt>
                <c:pt idx="61242">
                  <c:v>1.1033197216797288</c:v>
                </c:pt>
                <c:pt idx="61243">
                  <c:v>1.1039779606044282</c:v>
                </c:pt>
                <c:pt idx="61244">
                  <c:v>1.1047874158599942</c:v>
                </c:pt>
                <c:pt idx="61245">
                  <c:v>1.1041463788963306</c:v>
                </c:pt>
                <c:pt idx="61246">
                  <c:v>1.1035577838665704</c:v>
                </c:pt>
                <c:pt idx="61247">
                  <c:v>1.1048852106116021</c:v>
                </c:pt>
                <c:pt idx="61248">
                  <c:v>1.1024302815370999</c:v>
                </c:pt>
                <c:pt idx="61249">
                  <c:v>1.1031966034133296</c:v>
                </c:pt>
                <c:pt idx="61250">
                  <c:v>1.1051716611835896</c:v>
                </c:pt>
                <c:pt idx="61251">
                  <c:v>1.1036734163653454</c:v>
                </c:pt>
                <c:pt idx="61252">
                  <c:v>1.1039725675833194</c:v>
                </c:pt>
                <c:pt idx="61253">
                  <c:v>1.1028566839132936</c:v>
                </c:pt>
                <c:pt idx="61254">
                  <c:v>1.1028172862869106</c:v>
                </c:pt>
                <c:pt idx="61255">
                  <c:v>1.1024552948075292</c:v>
                </c:pt>
                <c:pt idx="61256">
                  <c:v>1.1034519215967546</c:v>
                </c:pt>
                <c:pt idx="61257">
                  <c:v>1.1034623200010012</c:v>
                </c:pt>
                <c:pt idx="61258">
                  <c:v>1.104394335905887</c:v>
                </c:pt>
                <c:pt idx="61259">
                  <c:v>1.1037073804301318</c:v>
                </c:pt>
                <c:pt idx="61260">
                  <c:v>1.104306019076974</c:v>
                </c:pt>
                <c:pt idx="61261">
                  <c:v>1.1025258525555117</c:v>
                </c:pt>
                <c:pt idx="61262">
                  <c:v>1.1021599284356072</c:v>
                </c:pt>
                <c:pt idx="61263">
                  <c:v>1.1042297680171436</c:v>
                </c:pt>
                <c:pt idx="61264">
                  <c:v>1.1040622314841084</c:v>
                </c:pt>
                <c:pt idx="61265">
                  <c:v>1.1033250076335361</c:v>
                </c:pt>
                <c:pt idx="61266">
                  <c:v>1.1036524928894234</c:v>
                </c:pt>
                <c:pt idx="61267">
                  <c:v>1.1043285580349151</c:v>
                </c:pt>
                <c:pt idx="61268">
                  <c:v>1.1043916033668129</c:v>
                </c:pt>
                <c:pt idx="61269">
                  <c:v>1.1039582517664968</c:v>
                </c:pt>
                <c:pt idx="61270">
                  <c:v>1.1035286208971493</c:v>
                </c:pt>
                <c:pt idx="61271">
                  <c:v>1.1033774029804413</c:v>
                </c:pt>
                <c:pt idx="61272">
                  <c:v>1.1027166902403569</c:v>
                </c:pt>
                <c:pt idx="61273">
                  <c:v>1.1038363807173859</c:v>
                </c:pt>
                <c:pt idx="61274">
                  <c:v>1.1037691389295901</c:v>
                </c:pt>
                <c:pt idx="61275">
                  <c:v>1.1038030034917081</c:v>
                </c:pt>
                <c:pt idx="61276">
                  <c:v>1.1037138074821349</c:v>
                </c:pt>
                <c:pt idx="61277">
                  <c:v>1.102711396670371</c:v>
                </c:pt>
                <c:pt idx="61278">
                  <c:v>1.1043192576279126</c:v>
                </c:pt>
                <c:pt idx="61279">
                  <c:v>1.1038865501286059</c:v>
                </c:pt>
                <c:pt idx="61280">
                  <c:v>1.1031674623002308</c:v>
                </c:pt>
                <c:pt idx="61281">
                  <c:v>1.1046488199430464</c:v>
                </c:pt>
                <c:pt idx="61282">
                  <c:v>1.1025633833375184</c:v>
                </c:pt>
                <c:pt idx="61283">
                  <c:v>1.1044105917806875</c:v>
                </c:pt>
                <c:pt idx="61284">
                  <c:v>1.1028934610833303</c:v>
                </c:pt>
                <c:pt idx="61285">
                  <c:v>1.1028070487937645</c:v>
                </c:pt>
                <c:pt idx="61286">
                  <c:v>1.1028517954027439</c:v>
                </c:pt>
                <c:pt idx="61287">
                  <c:v>1.1034516923188251</c:v>
                </c:pt>
                <c:pt idx="61288">
                  <c:v>1.1039669969677282</c:v>
                </c:pt>
                <c:pt idx="61289">
                  <c:v>1.1042427982348726</c:v>
                </c:pt>
                <c:pt idx="61290">
                  <c:v>1.1039988013303068</c:v>
                </c:pt>
                <c:pt idx="61291">
                  <c:v>1.1034363885264695</c:v>
                </c:pt>
                <c:pt idx="61292">
                  <c:v>1.1030171506965334</c:v>
                </c:pt>
                <c:pt idx="61293">
                  <c:v>1.1030922413609432</c:v>
                </c:pt>
                <c:pt idx="61294">
                  <c:v>1.1028828298183992</c:v>
                </c:pt>
                <c:pt idx="61295">
                  <c:v>1.10404658800933</c:v>
                </c:pt>
                <c:pt idx="61296">
                  <c:v>1.1030122073774109</c:v>
                </c:pt>
                <c:pt idx="61297">
                  <c:v>1.1036553015051063</c:v>
                </c:pt>
                <c:pt idx="61298">
                  <c:v>1.1020997773191332</c:v>
                </c:pt>
                <c:pt idx="61299">
                  <c:v>1.1034290225136854</c:v>
                </c:pt>
                <c:pt idx="61300">
                  <c:v>1.103073222983898</c:v>
                </c:pt>
                <c:pt idx="61301">
                  <c:v>1.1037673405829844</c:v>
                </c:pt>
                <c:pt idx="61302">
                  <c:v>1.1028664803561774</c:v>
                </c:pt>
                <c:pt idx="61303">
                  <c:v>1.1041384844430739</c:v>
                </c:pt>
                <c:pt idx="61304">
                  <c:v>1.1029256633150395</c:v>
                </c:pt>
                <c:pt idx="61305">
                  <c:v>1.1042781214691584</c:v>
                </c:pt>
                <c:pt idx="61306">
                  <c:v>1.1031647289992876</c:v>
                </c:pt>
                <c:pt idx="61307">
                  <c:v>1.1038911085675158</c:v>
                </c:pt>
                <c:pt idx="61308">
                  <c:v>1.1041791193212092</c:v>
                </c:pt>
                <c:pt idx="61309">
                  <c:v>1.1039925270537496</c:v>
                </c:pt>
                <c:pt idx="61310">
                  <c:v>1.1027702788562406</c:v>
                </c:pt>
                <c:pt idx="61311">
                  <c:v>1.1036762219923184</c:v>
                </c:pt>
                <c:pt idx="61312">
                  <c:v>1.1030419594011063</c:v>
                </c:pt>
                <c:pt idx="61313">
                  <c:v>1.1030985201060146</c:v>
                </c:pt>
                <c:pt idx="61314">
                  <c:v>1.1034810249647045</c:v>
                </c:pt>
                <c:pt idx="61315">
                  <c:v>1.1026875859142922</c:v>
                </c:pt>
                <c:pt idx="61316">
                  <c:v>1.1041711354785886</c:v>
                </c:pt>
                <c:pt idx="61317">
                  <c:v>1.1035482668591488</c:v>
                </c:pt>
                <c:pt idx="61318">
                  <c:v>1.1028174552811632</c:v>
                </c:pt>
                <c:pt idx="61319">
                  <c:v>1.1032317422522782</c:v>
                </c:pt>
                <c:pt idx="61320">
                  <c:v>1.1037044036788439</c:v>
                </c:pt>
                <c:pt idx="61321">
                  <c:v>1.1035650731749531</c:v>
                </c:pt>
                <c:pt idx="61322">
                  <c:v>1.1035140083180206</c:v>
                </c:pt>
                <c:pt idx="61323">
                  <c:v>1.1023917320189012</c:v>
                </c:pt>
                <c:pt idx="61324">
                  <c:v>1.1033581223287126</c:v>
                </c:pt>
                <c:pt idx="61325">
                  <c:v>1.1033526427797489</c:v>
                </c:pt>
                <c:pt idx="61326">
                  <c:v>1.1035421135989461</c:v>
                </c:pt>
                <c:pt idx="61327">
                  <c:v>1.1032351897248258</c:v>
                </c:pt>
                <c:pt idx="61328">
                  <c:v>1.1035425539304557</c:v>
                </c:pt>
                <c:pt idx="61329">
                  <c:v>1.1042009533646793</c:v>
                </c:pt>
                <c:pt idx="61330">
                  <c:v>1.1034502360335203</c:v>
                </c:pt>
                <c:pt idx="61331">
                  <c:v>1.1041067032282645</c:v>
                </c:pt>
                <c:pt idx="61332">
                  <c:v>1.1026437588570599</c:v>
                </c:pt>
                <c:pt idx="61333">
                  <c:v>1.1033584833912859</c:v>
                </c:pt>
                <c:pt idx="61334">
                  <c:v>1.1037470653128947</c:v>
                </c:pt>
                <c:pt idx="61335">
                  <c:v>1.1033926942444963</c:v>
                </c:pt>
                <c:pt idx="61336">
                  <c:v>1.1033558508410799</c:v>
                </c:pt>
                <c:pt idx="61337">
                  <c:v>1.1036258059760489</c:v>
                </c:pt>
                <c:pt idx="61338">
                  <c:v>1.1038127677645542</c:v>
                </c:pt>
                <c:pt idx="61339">
                  <c:v>1.1031174909976484</c:v>
                </c:pt>
                <c:pt idx="61340">
                  <c:v>1.1027685180345517</c:v>
                </c:pt>
                <c:pt idx="61341">
                  <c:v>1.1032432516465334</c:v>
                </c:pt>
                <c:pt idx="61342">
                  <c:v>1.1039395362242752</c:v>
                </c:pt>
                <c:pt idx="61343">
                  <c:v>1.1030634855648211</c:v>
                </c:pt>
                <c:pt idx="61344">
                  <c:v>1.1036987877313806</c:v>
                </c:pt>
                <c:pt idx="61345">
                  <c:v>1.103558759061013</c:v>
                </c:pt>
                <c:pt idx="61346">
                  <c:v>1.1039737000644065</c:v>
                </c:pt>
                <c:pt idx="61347">
                  <c:v>1.1043867345564049</c:v>
                </c:pt>
                <c:pt idx="61348">
                  <c:v>1.1031230819954854</c:v>
                </c:pt>
                <c:pt idx="61349">
                  <c:v>1.1024608414162915</c:v>
                </c:pt>
                <c:pt idx="61350">
                  <c:v>1.1033667981955664</c:v>
                </c:pt>
                <c:pt idx="61351">
                  <c:v>1.1041761307969715</c:v>
                </c:pt>
                <c:pt idx="61352">
                  <c:v>1.1036200388302226</c:v>
                </c:pt>
                <c:pt idx="61353">
                  <c:v>1.1038119010762479</c:v>
                </c:pt>
                <c:pt idx="61354">
                  <c:v>1.1028240843736117</c:v>
                </c:pt>
                <c:pt idx="61355">
                  <c:v>1.1027877408762863</c:v>
                </c:pt>
                <c:pt idx="61356">
                  <c:v>1.1043091580626916</c:v>
                </c:pt>
                <c:pt idx="61357">
                  <c:v>1.1026962824517139</c:v>
                </c:pt>
                <c:pt idx="61358">
                  <c:v>1.1031231234480408</c:v>
                </c:pt>
                <c:pt idx="61359">
                  <c:v>1.1036278205306114</c:v>
                </c:pt>
                <c:pt idx="61360">
                  <c:v>1.1043859497747999</c:v>
                </c:pt>
                <c:pt idx="61361">
                  <c:v>1.1034632474511177</c:v>
                </c:pt>
                <c:pt idx="61362">
                  <c:v>1.1037992625227564</c:v>
                </c:pt>
                <c:pt idx="61363">
                  <c:v>1.1039642829234662</c:v>
                </c:pt>
                <c:pt idx="61364">
                  <c:v>1.1040157612397417</c:v>
                </c:pt>
                <c:pt idx="61365">
                  <c:v>1.1021752114925099</c:v>
                </c:pt>
                <c:pt idx="61366">
                  <c:v>1.1034505667828325</c:v>
                </c:pt>
                <c:pt idx="61367">
                  <c:v>1.1027477803580938</c:v>
                </c:pt>
                <c:pt idx="61368">
                  <c:v>1.1026998680344022</c:v>
                </c:pt>
                <c:pt idx="61369">
                  <c:v>1.103311990372003</c:v>
                </c:pt>
                <c:pt idx="61370">
                  <c:v>1.1036156022078447</c:v>
                </c:pt>
                <c:pt idx="61371">
                  <c:v>1.1035112898946222</c:v>
                </c:pt>
                <c:pt idx="61372">
                  <c:v>1.1021773894306837</c:v>
                </c:pt>
                <c:pt idx="61373">
                  <c:v>1.1052821153635977</c:v>
                </c:pt>
                <c:pt idx="61374">
                  <c:v>1.1038379717659836</c:v>
                </c:pt>
                <c:pt idx="61375">
                  <c:v>1.1051350050092084</c:v>
                </c:pt>
                <c:pt idx="61376">
                  <c:v>1.1055780215481785</c:v>
                </c:pt>
                <c:pt idx="61377">
                  <c:v>1.1016031630352445</c:v>
                </c:pt>
                <c:pt idx="61378">
                  <c:v>1.1029380888577389</c:v>
                </c:pt>
                <c:pt idx="61379">
                  <c:v>1.1047243020990396</c:v>
                </c:pt>
                <c:pt idx="61380">
                  <c:v>1.1034417083763737</c:v>
                </c:pt>
                <c:pt idx="61381">
                  <c:v>1.1038795712136553</c:v>
                </c:pt>
                <c:pt idx="61382">
                  <c:v>1.102962745524414</c:v>
                </c:pt>
                <c:pt idx="61383">
                  <c:v>1.1033407195107168</c:v>
                </c:pt>
                <c:pt idx="61384">
                  <c:v>1.1032792827397415</c:v>
                </c:pt>
                <c:pt idx="61385">
                  <c:v>1.1031006448090295</c:v>
                </c:pt>
                <c:pt idx="61386">
                  <c:v>1.1034912207960164</c:v>
                </c:pt>
                <c:pt idx="61387">
                  <c:v>1.1028768855980671</c:v>
                </c:pt>
                <c:pt idx="61388">
                  <c:v>1.103586752334287</c:v>
                </c:pt>
                <c:pt idx="61389">
                  <c:v>1.1037185789239652</c:v>
                </c:pt>
                <c:pt idx="61390">
                  <c:v>1.1037894168652793</c:v>
                </c:pt>
                <c:pt idx="61391">
                  <c:v>1.1034137128666734</c:v>
                </c:pt>
                <c:pt idx="61392">
                  <c:v>1.1038666625174034</c:v>
                </c:pt>
                <c:pt idx="61393">
                  <c:v>1.1033305294761542</c:v>
                </c:pt>
                <c:pt idx="61394">
                  <c:v>1.1037223571433403</c:v>
                </c:pt>
                <c:pt idx="61395">
                  <c:v>1.1033195450666395</c:v>
                </c:pt>
                <c:pt idx="61396">
                  <c:v>1.1035392062079841</c:v>
                </c:pt>
                <c:pt idx="61397">
                  <c:v>1.1030265834706374</c:v>
                </c:pt>
                <c:pt idx="61398">
                  <c:v>1.1035091812924824</c:v>
                </c:pt>
                <c:pt idx="61399">
                  <c:v>1.1044294472366736</c:v>
                </c:pt>
                <c:pt idx="61400">
                  <c:v>1.1037503069748229</c:v>
                </c:pt>
                <c:pt idx="61401">
                  <c:v>1.1030019203043289</c:v>
                </c:pt>
                <c:pt idx="61402">
                  <c:v>1.1033862685134406</c:v>
                </c:pt>
                <c:pt idx="61403">
                  <c:v>1.1032248522210371</c:v>
                </c:pt>
                <c:pt idx="61404">
                  <c:v>1.1030194784564864</c:v>
                </c:pt>
                <c:pt idx="61405">
                  <c:v>1.1037650062561295</c:v>
                </c:pt>
                <c:pt idx="61406">
                  <c:v>1.1034375122064142</c:v>
                </c:pt>
                <c:pt idx="61407">
                  <c:v>1.1029237119729201</c:v>
                </c:pt>
                <c:pt idx="61408">
                  <c:v>1.1035261644366678</c:v>
                </c:pt>
                <c:pt idx="61409">
                  <c:v>1.103856022604486</c:v>
                </c:pt>
                <c:pt idx="61410">
                  <c:v>1.102667288442956</c:v>
                </c:pt>
                <c:pt idx="61411">
                  <c:v>1.104386146101423</c:v>
                </c:pt>
                <c:pt idx="61412">
                  <c:v>1.1037859801756431</c:v>
                </c:pt>
                <c:pt idx="61413">
                  <c:v>1.103722847036013</c:v>
                </c:pt>
                <c:pt idx="61414">
                  <c:v>1.1030591696467067</c:v>
                </c:pt>
                <c:pt idx="61415">
                  <c:v>1.1034781827906461</c:v>
                </c:pt>
                <c:pt idx="61416">
                  <c:v>1.1033357992116852</c:v>
                </c:pt>
                <c:pt idx="61417">
                  <c:v>1.1036860937791588</c:v>
                </c:pt>
                <c:pt idx="61418">
                  <c:v>1.1034603580363809</c:v>
                </c:pt>
                <c:pt idx="61419">
                  <c:v>1.1037309251519007</c:v>
                </c:pt>
                <c:pt idx="61420">
                  <c:v>1.1028169804723351</c:v>
                </c:pt>
                <c:pt idx="61421">
                  <c:v>1.1038223130018883</c:v>
                </c:pt>
                <c:pt idx="61422">
                  <c:v>1.1033775856098957</c:v>
                </c:pt>
                <c:pt idx="61423">
                  <c:v>1.1046874489967982</c:v>
                </c:pt>
                <c:pt idx="61424">
                  <c:v>1.1031416000973195</c:v>
                </c:pt>
                <c:pt idx="61425">
                  <c:v>1.1043542899619749</c:v>
                </c:pt>
                <c:pt idx="61426">
                  <c:v>1.1038458748814612</c:v>
                </c:pt>
                <c:pt idx="61427">
                  <c:v>1.1047270245347054</c:v>
                </c:pt>
                <c:pt idx="61428">
                  <c:v>1.1031720217446146</c:v>
                </c:pt>
                <c:pt idx="61429">
                  <c:v>1.1028620362788477</c:v>
                </c:pt>
                <c:pt idx="61430">
                  <c:v>1.1034832983199139</c:v>
                </c:pt>
                <c:pt idx="61431">
                  <c:v>1.1040069824269274</c:v>
                </c:pt>
                <c:pt idx="61432">
                  <c:v>1.10298709582985</c:v>
                </c:pt>
                <c:pt idx="61433">
                  <c:v>1.1028245193628228</c:v>
                </c:pt>
                <c:pt idx="61434">
                  <c:v>1.1040567883024706</c:v>
                </c:pt>
                <c:pt idx="61435">
                  <c:v>1.1047441101441591</c:v>
                </c:pt>
                <c:pt idx="61436">
                  <c:v>1.1033567962932271</c:v>
                </c:pt>
                <c:pt idx="61437">
                  <c:v>1.1029962252347076</c:v>
                </c:pt>
                <c:pt idx="61438">
                  <c:v>1.1028849091857953</c:v>
                </c:pt>
                <c:pt idx="61439">
                  <c:v>1.103711175197587</c:v>
                </c:pt>
                <c:pt idx="61440">
                  <c:v>1.1043466493221339</c:v>
                </c:pt>
                <c:pt idx="61441">
                  <c:v>1.1035702954449669</c:v>
                </c:pt>
                <c:pt idx="61442">
                  <c:v>1.1024975368476446</c:v>
                </c:pt>
                <c:pt idx="61443">
                  <c:v>1.1019887440290053</c:v>
                </c:pt>
                <c:pt idx="61444">
                  <c:v>1.1027136943032423</c:v>
                </c:pt>
                <c:pt idx="61445">
                  <c:v>1.1031267940250906</c:v>
                </c:pt>
                <c:pt idx="61446">
                  <c:v>1.1019638033623129</c:v>
                </c:pt>
                <c:pt idx="61447">
                  <c:v>1.1037014294264418</c:v>
                </c:pt>
                <c:pt idx="61448">
                  <c:v>1.1036597526587526</c:v>
                </c:pt>
                <c:pt idx="61449">
                  <c:v>1.1035421984121911</c:v>
                </c:pt>
                <c:pt idx="61450">
                  <c:v>1.1037063661328648</c:v>
                </c:pt>
                <c:pt idx="61451">
                  <c:v>1.1036849609597548</c:v>
                </c:pt>
                <c:pt idx="61452">
                  <c:v>1.1037961495953015</c:v>
                </c:pt>
                <c:pt idx="61453">
                  <c:v>1.1030387868104297</c:v>
                </c:pt>
                <c:pt idx="61454">
                  <c:v>1.1034348694873384</c:v>
                </c:pt>
                <c:pt idx="61455">
                  <c:v>1.1037539359706512</c:v>
                </c:pt>
                <c:pt idx="61456">
                  <c:v>1.1029469390113855</c:v>
                </c:pt>
                <c:pt idx="61457">
                  <c:v>1.1046601299802588</c:v>
                </c:pt>
                <c:pt idx="61458">
                  <c:v>1.1038512613059108</c:v>
                </c:pt>
                <c:pt idx="61459">
                  <c:v>1.10435205182124</c:v>
                </c:pt>
                <c:pt idx="61460">
                  <c:v>1.1038477006553906</c:v>
                </c:pt>
                <c:pt idx="61461">
                  <c:v>1.1035000490108264</c:v>
                </c:pt>
                <c:pt idx="61462">
                  <c:v>1.1034598174666097</c:v>
                </c:pt>
                <c:pt idx="61463">
                  <c:v>1.1038035750910646</c:v>
                </c:pt>
                <c:pt idx="61464">
                  <c:v>1.1031549451923759</c:v>
                </c:pt>
                <c:pt idx="61465">
                  <c:v>1.1034395736908311</c:v>
                </c:pt>
                <c:pt idx="61466">
                  <c:v>1.1027131216666157</c:v>
                </c:pt>
                <c:pt idx="61467">
                  <c:v>1.1035536491023739</c:v>
                </c:pt>
                <c:pt idx="61468">
                  <c:v>1.103713468006293</c:v>
                </c:pt>
                <c:pt idx="61469">
                  <c:v>1.1033144578956726</c:v>
                </c:pt>
                <c:pt idx="61470">
                  <c:v>1.1035772398690356</c:v>
                </c:pt>
                <c:pt idx="61471">
                  <c:v>1.1047126060176931</c:v>
                </c:pt>
                <c:pt idx="61472">
                  <c:v>1.1047548792546507</c:v>
                </c:pt>
                <c:pt idx="61473">
                  <c:v>1.1034248506928219</c:v>
                </c:pt>
                <c:pt idx="61474">
                  <c:v>1.1034567605390309</c:v>
                </c:pt>
                <c:pt idx="61475">
                  <c:v>1.1039304056710249</c:v>
                </c:pt>
                <c:pt idx="61476">
                  <c:v>1.1027313825799929</c:v>
                </c:pt>
                <c:pt idx="61477">
                  <c:v>1.1042704348320138</c:v>
                </c:pt>
                <c:pt idx="61478">
                  <c:v>1.1033178397386367</c:v>
                </c:pt>
                <c:pt idx="61479">
                  <c:v>1.1042985529991949</c:v>
                </c:pt>
                <c:pt idx="61480">
                  <c:v>1.1041180476208916</c:v>
                </c:pt>
                <c:pt idx="61481">
                  <c:v>1.1036483666335615</c:v>
                </c:pt>
                <c:pt idx="61482">
                  <c:v>1.1029493968118356</c:v>
                </c:pt>
                <c:pt idx="61483">
                  <c:v>1.1029307970478059</c:v>
                </c:pt>
                <c:pt idx="61484">
                  <c:v>1.1039019235591823</c:v>
                </c:pt>
                <c:pt idx="61485">
                  <c:v>1.1033344890582826</c:v>
                </c:pt>
                <c:pt idx="61486">
                  <c:v>1.1035805635243443</c:v>
                </c:pt>
                <c:pt idx="61487">
                  <c:v>1.1033352290059888</c:v>
                </c:pt>
                <c:pt idx="61488">
                  <c:v>1.1036974853853081</c:v>
                </c:pt>
                <c:pt idx="61489">
                  <c:v>1.1038843846991284</c:v>
                </c:pt>
                <c:pt idx="61490">
                  <c:v>1.1031217743060402</c:v>
                </c:pt>
                <c:pt idx="61491">
                  <c:v>1.1038442353378817</c:v>
                </c:pt>
                <c:pt idx="61492">
                  <c:v>1.1031146476562341</c:v>
                </c:pt>
                <c:pt idx="61493">
                  <c:v>1.1039172594606057</c:v>
                </c:pt>
                <c:pt idx="61494">
                  <c:v>1.1023613664809755</c:v>
                </c:pt>
                <c:pt idx="61495">
                  <c:v>1.1042480394418761</c:v>
                </c:pt>
                <c:pt idx="61496">
                  <c:v>1.1033481023028444</c:v>
                </c:pt>
                <c:pt idx="61497">
                  <c:v>1.1027490281209449</c:v>
                </c:pt>
                <c:pt idx="61498">
                  <c:v>1.1039594024330877</c:v>
                </c:pt>
                <c:pt idx="61499">
                  <c:v>1.1031192130891314</c:v>
                </c:pt>
                <c:pt idx="61500">
                  <c:v>1.1029038721844087</c:v>
                </c:pt>
                <c:pt idx="61501">
                  <c:v>1.1031845464536307</c:v>
                </c:pt>
                <c:pt idx="61502">
                  <c:v>1.1033072767998833</c:v>
                </c:pt>
                <c:pt idx="61503">
                  <c:v>1.1028110102733097</c:v>
                </c:pt>
                <c:pt idx="61504">
                  <c:v>1.1041302206836501</c:v>
                </c:pt>
                <c:pt idx="61505">
                  <c:v>1.1047778921819125</c:v>
                </c:pt>
                <c:pt idx="61506">
                  <c:v>1.1039927655794741</c:v>
                </c:pt>
                <c:pt idx="61507">
                  <c:v>1.1026141211721254</c:v>
                </c:pt>
                <c:pt idx="61508">
                  <c:v>1.1033274894058041</c:v>
                </c:pt>
                <c:pt idx="61509">
                  <c:v>1.1035945534876064</c:v>
                </c:pt>
                <c:pt idx="61510">
                  <c:v>1.1052462301967638</c:v>
                </c:pt>
                <c:pt idx="61511">
                  <c:v>1.1026405561541199</c:v>
                </c:pt>
                <c:pt idx="61512">
                  <c:v>1.1029726977549925</c:v>
                </c:pt>
                <c:pt idx="61513">
                  <c:v>1.1023629883257173</c:v>
                </c:pt>
                <c:pt idx="61514">
                  <c:v>1.1028973276408913</c:v>
                </c:pt>
                <c:pt idx="61515">
                  <c:v>1.103286443724014</c:v>
                </c:pt>
                <c:pt idx="61516">
                  <c:v>1.1044091852188704</c:v>
                </c:pt>
                <c:pt idx="61517">
                  <c:v>1.1038832366531968</c:v>
                </c:pt>
                <c:pt idx="61518">
                  <c:v>1.1037341740814286</c:v>
                </c:pt>
                <c:pt idx="61519">
                  <c:v>1.1037990833680695</c:v>
                </c:pt>
                <c:pt idx="61520">
                  <c:v>1.1031095528328507</c:v>
                </c:pt>
                <c:pt idx="61521">
                  <c:v>1.1034096944411518</c:v>
                </c:pt>
                <c:pt idx="61522">
                  <c:v>1.1037103194527704</c:v>
                </c:pt>
                <c:pt idx="61523">
                  <c:v>1.1040777738819572</c:v>
                </c:pt>
                <c:pt idx="61524">
                  <c:v>1.1028168547689772</c:v>
                </c:pt>
                <c:pt idx="61525">
                  <c:v>1.1033265434570958</c:v>
                </c:pt>
                <c:pt idx="61526">
                  <c:v>1.1034522509999016</c:v>
                </c:pt>
                <c:pt idx="61527">
                  <c:v>1.1026293975040284</c:v>
                </c:pt>
                <c:pt idx="61528">
                  <c:v>1.1033529929940487</c:v>
                </c:pt>
                <c:pt idx="61529">
                  <c:v>1.1026505770943844</c:v>
                </c:pt>
                <c:pt idx="61530">
                  <c:v>1.1024021513629281</c:v>
                </c:pt>
                <c:pt idx="61531">
                  <c:v>1.1035934267285092</c:v>
                </c:pt>
                <c:pt idx="61532">
                  <c:v>1.1033467930261842</c:v>
                </c:pt>
                <c:pt idx="61533">
                  <c:v>1.1030800906737264</c:v>
                </c:pt>
                <c:pt idx="61534">
                  <c:v>1.1027120375895494</c:v>
                </c:pt>
                <c:pt idx="61535">
                  <c:v>1.1030777506214973</c:v>
                </c:pt>
                <c:pt idx="61536">
                  <c:v>1.1037114723336254</c:v>
                </c:pt>
                <c:pt idx="61537">
                  <c:v>1.1036691517697361</c:v>
                </c:pt>
                <c:pt idx="61538">
                  <c:v>1.1034085972246404</c:v>
                </c:pt>
                <c:pt idx="61539">
                  <c:v>1.1044281054784675</c:v>
                </c:pt>
                <c:pt idx="61540">
                  <c:v>1.1035016092240084</c:v>
                </c:pt>
                <c:pt idx="61541">
                  <c:v>1.1038014046416438</c:v>
                </c:pt>
                <c:pt idx="61542">
                  <c:v>1.1034386366259816</c:v>
                </c:pt>
                <c:pt idx="61543">
                  <c:v>1.1031162261129299</c:v>
                </c:pt>
                <c:pt idx="61544">
                  <c:v>1.103312380536188</c:v>
                </c:pt>
                <c:pt idx="61545">
                  <c:v>1.1035695582145939</c:v>
                </c:pt>
                <c:pt idx="61546">
                  <c:v>1.1039800007976428</c:v>
                </c:pt>
                <c:pt idx="61547">
                  <c:v>1.1041091625656394</c:v>
                </c:pt>
                <c:pt idx="61548">
                  <c:v>1.104425377559324</c:v>
                </c:pt>
                <c:pt idx="61549">
                  <c:v>1.1035159578640972</c:v>
                </c:pt>
                <c:pt idx="61550">
                  <c:v>1.1042047668026465</c:v>
                </c:pt>
                <c:pt idx="61551">
                  <c:v>1.1036134957077262</c:v>
                </c:pt>
                <c:pt idx="61552">
                  <c:v>1.1037006284379454</c:v>
                </c:pt>
                <c:pt idx="61553">
                  <c:v>1.1033424163846526</c:v>
                </c:pt>
                <c:pt idx="61554">
                  <c:v>1.1042506651701043</c:v>
                </c:pt>
                <c:pt idx="61555">
                  <c:v>1.1038048914767429</c:v>
                </c:pt>
                <c:pt idx="61556">
                  <c:v>1.1039114150107077</c:v>
                </c:pt>
                <c:pt idx="61557">
                  <c:v>1.1033630202155786</c:v>
                </c:pt>
                <c:pt idx="61558">
                  <c:v>1.1039818609947702</c:v>
                </c:pt>
                <c:pt idx="61559">
                  <c:v>1.1030821725068125</c:v>
                </c:pt>
                <c:pt idx="61560">
                  <c:v>1.1038439300444407</c:v>
                </c:pt>
                <c:pt idx="61561">
                  <c:v>1.1041371836897256</c:v>
                </c:pt>
                <c:pt idx="61562">
                  <c:v>1.1038636716394794</c:v>
                </c:pt>
                <c:pt idx="61563">
                  <c:v>1.1034849019242343</c:v>
                </c:pt>
                <c:pt idx="61564">
                  <c:v>1.1031394121279996</c:v>
                </c:pt>
                <c:pt idx="61565">
                  <c:v>1.1038042532420915</c:v>
                </c:pt>
                <c:pt idx="61566">
                  <c:v>1.1023605457670209</c:v>
                </c:pt>
                <c:pt idx="61567">
                  <c:v>1.1026944823565525</c:v>
                </c:pt>
                <c:pt idx="61568">
                  <c:v>1.1024674680636624</c:v>
                </c:pt>
                <c:pt idx="61569">
                  <c:v>1.1029872954799316</c:v>
                </c:pt>
                <c:pt idx="61570">
                  <c:v>1.1041707351094991</c:v>
                </c:pt>
                <c:pt idx="61571">
                  <c:v>1.1047333635496508</c:v>
                </c:pt>
                <c:pt idx="61572">
                  <c:v>1.1033507306871704</c:v>
                </c:pt>
                <c:pt idx="61573">
                  <c:v>1.1029101582167486</c:v>
                </c:pt>
                <c:pt idx="61574">
                  <c:v>1.1031784596523975</c:v>
                </c:pt>
                <c:pt idx="61575">
                  <c:v>1.1036307920256343</c:v>
                </c:pt>
                <c:pt idx="61576">
                  <c:v>1.1039398878229669</c:v>
                </c:pt>
                <c:pt idx="61577">
                  <c:v>1.1019420378475255</c:v>
                </c:pt>
                <c:pt idx="61578">
                  <c:v>1.1033497988904124</c:v>
                </c:pt>
                <c:pt idx="61579">
                  <c:v>1.1049773728096088</c:v>
                </c:pt>
                <c:pt idx="61580">
                  <c:v>1.1025507943668971</c:v>
                </c:pt>
                <c:pt idx="61581">
                  <c:v>1.1028624624582</c:v>
                </c:pt>
                <c:pt idx="61582">
                  <c:v>1.103277192683527</c:v>
                </c:pt>
                <c:pt idx="61583">
                  <c:v>1.1032542606337838</c:v>
                </c:pt>
                <c:pt idx="61584">
                  <c:v>1.1050095992046638</c:v>
                </c:pt>
                <c:pt idx="61585">
                  <c:v>1.103490626386229</c:v>
                </c:pt>
                <c:pt idx="61586">
                  <c:v>1.1041051108617546</c:v>
                </c:pt>
                <c:pt idx="61587">
                  <c:v>1.1027870131990967</c:v>
                </c:pt>
                <c:pt idx="61588">
                  <c:v>1.1045096000202907</c:v>
                </c:pt>
                <c:pt idx="61589">
                  <c:v>1.1041395557929108</c:v>
                </c:pt>
                <c:pt idx="61590">
                  <c:v>1.1048782545949933</c:v>
                </c:pt>
                <c:pt idx="61591">
                  <c:v>1.1039384011138456</c:v>
                </c:pt>
                <c:pt idx="61592">
                  <c:v>1.1026023915658913</c:v>
                </c:pt>
                <c:pt idx="61593">
                  <c:v>1.1038479719732044</c:v>
                </c:pt>
                <c:pt idx="61594">
                  <c:v>1.1015884901158419</c:v>
                </c:pt>
                <c:pt idx="61595">
                  <c:v>1.1029972633271306</c:v>
                </c:pt>
                <c:pt idx="61596">
                  <c:v>1.1039507692640598</c:v>
                </c:pt>
                <c:pt idx="61597">
                  <c:v>1.1035184226884764</c:v>
                </c:pt>
                <c:pt idx="61598">
                  <c:v>1.1032849533911964</c:v>
                </c:pt>
                <c:pt idx="61599">
                  <c:v>1.1043691048214177</c:v>
                </c:pt>
                <c:pt idx="61600">
                  <c:v>1.1032144535462778</c:v>
                </c:pt>
                <c:pt idx="61601">
                  <c:v>1.1033675767934814</c:v>
                </c:pt>
                <c:pt idx="61602">
                  <c:v>1.1035409658285187</c:v>
                </c:pt>
                <c:pt idx="61603">
                  <c:v>1.1031720874829867</c:v>
                </c:pt>
                <c:pt idx="61604">
                  <c:v>1.1031962689843022</c:v>
                </c:pt>
                <c:pt idx="61605">
                  <c:v>1.1029208516111624</c:v>
                </c:pt>
                <c:pt idx="61606">
                  <c:v>1.1038096500673675</c:v>
                </c:pt>
                <c:pt idx="61607">
                  <c:v>1.104037674842276</c:v>
                </c:pt>
                <c:pt idx="61608">
                  <c:v>1.1037409324796388</c:v>
                </c:pt>
                <c:pt idx="61609">
                  <c:v>1.1032329984329856</c:v>
                </c:pt>
                <c:pt idx="61610">
                  <c:v>1.104167227080268</c:v>
                </c:pt>
                <c:pt idx="61611">
                  <c:v>1.1043343528654217</c:v>
                </c:pt>
                <c:pt idx="61612">
                  <c:v>1.1034562031259718</c:v>
                </c:pt>
                <c:pt idx="61613">
                  <c:v>1.1034271030757326</c:v>
                </c:pt>
                <c:pt idx="61614">
                  <c:v>1.1029316569646559</c:v>
                </c:pt>
                <c:pt idx="61615">
                  <c:v>1.1038433325791326</c:v>
                </c:pt>
                <c:pt idx="61616">
                  <c:v>1.1031589396150832</c:v>
                </c:pt>
                <c:pt idx="61617">
                  <c:v>1.1029704469093373</c:v>
                </c:pt>
                <c:pt idx="61618">
                  <c:v>1.1039169458646285</c:v>
                </c:pt>
                <c:pt idx="61619">
                  <c:v>1.1034588438740607</c:v>
                </c:pt>
                <c:pt idx="61620">
                  <c:v>1.10271982167254</c:v>
                </c:pt>
                <c:pt idx="61621">
                  <c:v>1.1041295960328876</c:v>
                </c:pt>
                <c:pt idx="61622">
                  <c:v>1.1046257973150266</c:v>
                </c:pt>
                <c:pt idx="61623">
                  <c:v>1.1028822115924983</c:v>
                </c:pt>
                <c:pt idx="61624">
                  <c:v>1.1023469210376544</c:v>
                </c:pt>
                <c:pt idx="61625">
                  <c:v>1.1033817609228318</c:v>
                </c:pt>
                <c:pt idx="61626">
                  <c:v>1.1039879947337494</c:v>
                </c:pt>
                <c:pt idx="61627">
                  <c:v>1.10317378617161</c:v>
                </c:pt>
                <c:pt idx="61628">
                  <c:v>1.1023222578165217</c:v>
                </c:pt>
                <c:pt idx="61629">
                  <c:v>1.1029660024516441</c:v>
                </c:pt>
                <c:pt idx="61630">
                  <c:v>1.1044036673979483</c:v>
                </c:pt>
                <c:pt idx="61631">
                  <c:v>1.1038584693365603</c:v>
                </c:pt>
                <c:pt idx="61632">
                  <c:v>1.1032572264178484</c:v>
                </c:pt>
                <c:pt idx="61633">
                  <c:v>1.103345258438823</c:v>
                </c:pt>
                <c:pt idx="61634">
                  <c:v>1.1025011569570728</c:v>
                </c:pt>
                <c:pt idx="61635">
                  <c:v>1.1028454114615822</c:v>
                </c:pt>
                <c:pt idx="61636">
                  <c:v>1.103893003280241</c:v>
                </c:pt>
                <c:pt idx="61637">
                  <c:v>1.1030757564670248</c:v>
                </c:pt>
                <c:pt idx="61638">
                  <c:v>1.1037152479662344</c:v>
                </c:pt>
                <c:pt idx="61639">
                  <c:v>1.102797114879621</c:v>
                </c:pt>
                <c:pt idx="61640">
                  <c:v>1.1041774701384715</c:v>
                </c:pt>
                <c:pt idx="61641">
                  <c:v>1.1034444987060879</c:v>
                </c:pt>
                <c:pt idx="61642">
                  <c:v>1.1041064393458668</c:v>
                </c:pt>
                <c:pt idx="61643">
                  <c:v>1.1039228779408139</c:v>
                </c:pt>
                <c:pt idx="61644">
                  <c:v>1.1040497644007645</c:v>
                </c:pt>
                <c:pt idx="61645">
                  <c:v>1.1028199100589635</c:v>
                </c:pt>
                <c:pt idx="61646">
                  <c:v>1.1035203641474916</c:v>
                </c:pt>
                <c:pt idx="61647">
                  <c:v>1.1027671104006351</c:v>
                </c:pt>
                <c:pt idx="61648">
                  <c:v>1.1034181834398873</c:v>
                </c:pt>
                <c:pt idx="61649">
                  <c:v>1.1020618346091942</c:v>
                </c:pt>
                <c:pt idx="61650">
                  <c:v>1.1027502817935908</c:v>
                </c:pt>
                <c:pt idx="61651">
                  <c:v>1.1026056589834214</c:v>
                </c:pt>
                <c:pt idx="61652">
                  <c:v>1.1027848811325043</c:v>
                </c:pt>
                <c:pt idx="61653">
                  <c:v>1.1030813974518947</c:v>
                </c:pt>
                <c:pt idx="61654">
                  <c:v>1.1037322043038471</c:v>
                </c:pt>
                <c:pt idx="61655">
                  <c:v>1.1036390037916499</c:v>
                </c:pt>
                <c:pt idx="61656">
                  <c:v>1.1036104810306087</c:v>
                </c:pt>
                <c:pt idx="61657">
                  <c:v>1.1038022411876351</c:v>
                </c:pt>
                <c:pt idx="61658">
                  <c:v>1.1028578302562129</c:v>
                </c:pt>
                <c:pt idx="61659">
                  <c:v>1.1026486438785106</c:v>
                </c:pt>
                <c:pt idx="61660">
                  <c:v>1.10389432079978</c:v>
                </c:pt>
                <c:pt idx="61661">
                  <c:v>1.1033409197248885</c:v>
                </c:pt>
                <c:pt idx="61662">
                  <c:v>1.103345453500723</c:v>
                </c:pt>
                <c:pt idx="61663">
                  <c:v>1.103821540378275</c:v>
                </c:pt>
                <c:pt idx="61664">
                  <c:v>1.1036159170720816</c:v>
                </c:pt>
                <c:pt idx="61665">
                  <c:v>1.1026395306944956</c:v>
                </c:pt>
                <c:pt idx="61666">
                  <c:v>1.103517821158509</c:v>
                </c:pt>
                <c:pt idx="61667">
                  <c:v>1.1029582274936411</c:v>
                </c:pt>
                <c:pt idx="61668">
                  <c:v>1.1039718090940533</c:v>
                </c:pt>
                <c:pt idx="61669">
                  <c:v>1.1038865021784925</c:v>
                </c:pt>
                <c:pt idx="61670">
                  <c:v>1.1040947070029563</c:v>
                </c:pt>
                <c:pt idx="61671">
                  <c:v>1.1038069043248944</c:v>
                </c:pt>
                <c:pt idx="61672">
                  <c:v>1.1029480921053412</c:v>
                </c:pt>
                <c:pt idx="61673">
                  <c:v>1.1039838031775109</c:v>
                </c:pt>
                <c:pt idx="61674">
                  <c:v>1.1039515389480254</c:v>
                </c:pt>
                <c:pt idx="61675">
                  <c:v>1.1038265768446336</c:v>
                </c:pt>
                <c:pt idx="61676">
                  <c:v>1.1052128990138765</c:v>
                </c:pt>
                <c:pt idx="61677">
                  <c:v>1.1042535154246438</c:v>
                </c:pt>
                <c:pt idx="61678">
                  <c:v>1.1043064523220854</c:v>
                </c:pt>
                <c:pt idx="61679">
                  <c:v>1.1027687267803059</c:v>
                </c:pt>
                <c:pt idx="61680">
                  <c:v>1.1037954295980132</c:v>
                </c:pt>
                <c:pt idx="61681">
                  <c:v>1.1043791214365424</c:v>
                </c:pt>
                <c:pt idx="61682">
                  <c:v>1.1030194784564864</c:v>
                </c:pt>
                <c:pt idx="61683">
                  <c:v>1.1027213609053179</c:v>
                </c:pt>
                <c:pt idx="61684">
                  <c:v>1.1031667844784634</c:v>
                </c:pt>
                <c:pt idx="61685">
                  <c:v>1.1044046532075344</c:v>
                </c:pt>
                <c:pt idx="61686">
                  <c:v>1.1032744374856078</c:v>
                </c:pt>
                <c:pt idx="61687">
                  <c:v>1.102989123957671</c:v>
                </c:pt>
                <c:pt idx="61688">
                  <c:v>1.1023782805821156</c:v>
                </c:pt>
                <c:pt idx="61689">
                  <c:v>1.103991053210043</c:v>
                </c:pt>
                <c:pt idx="61690">
                  <c:v>1.1037766666593436</c:v>
                </c:pt>
                <c:pt idx="61691">
                  <c:v>1.102222315239707</c:v>
                </c:pt>
                <c:pt idx="61692">
                  <c:v>1.1021310915378615</c:v>
                </c:pt>
                <c:pt idx="61693">
                  <c:v>1.1043670995260986</c:v>
                </c:pt>
                <c:pt idx="61694">
                  <c:v>1.1042447499696897</c:v>
                </c:pt>
                <c:pt idx="61695">
                  <c:v>1.102510419223713</c:v>
                </c:pt>
                <c:pt idx="61696">
                  <c:v>1.1017897819170455</c:v>
                </c:pt>
                <c:pt idx="61697">
                  <c:v>1.1017773753834639</c:v>
                </c:pt>
                <c:pt idx="61698">
                  <c:v>1.102471709043898</c:v>
                </c:pt>
                <c:pt idx="61699">
                  <c:v>1.1037473623279745</c:v>
                </c:pt>
                <c:pt idx="61700">
                  <c:v>1.1023785693497572</c:v>
                </c:pt>
                <c:pt idx="61701">
                  <c:v>1.1039022390173179</c:v>
                </c:pt>
                <c:pt idx="61702">
                  <c:v>1.1020373778108181</c:v>
                </c:pt>
                <c:pt idx="61703">
                  <c:v>1.1025118339541786</c:v>
                </c:pt>
                <c:pt idx="61704">
                  <c:v>1.1038350778831583</c:v>
                </c:pt>
                <c:pt idx="61705">
                  <c:v>1.1035866392932034</c:v>
                </c:pt>
                <c:pt idx="61706">
                  <c:v>1.1029702605634586</c:v>
                </c:pt>
                <c:pt idx="61707">
                  <c:v>1.1034274787049989</c:v>
                </c:pt>
                <c:pt idx="61708">
                  <c:v>1.1029090405302435</c:v>
                </c:pt>
                <c:pt idx="61709">
                  <c:v>1.1045218953892877</c:v>
                </c:pt>
                <c:pt idx="61710">
                  <c:v>1.103297406153688</c:v>
                </c:pt>
                <c:pt idx="61711">
                  <c:v>1.1038411418143503</c:v>
                </c:pt>
                <c:pt idx="61712">
                  <c:v>1.103827209132799</c:v>
                </c:pt>
                <c:pt idx="61713">
                  <c:v>1.1033953633708049</c:v>
                </c:pt>
                <c:pt idx="61714">
                  <c:v>1.1031279495904689</c:v>
                </c:pt>
                <c:pt idx="61715">
                  <c:v>1.1043271596207114</c:v>
                </c:pt>
                <c:pt idx="61716">
                  <c:v>1.1027623068479269</c:v>
                </c:pt>
                <c:pt idx="61717">
                  <c:v>1.1030937556082114</c:v>
                </c:pt>
                <c:pt idx="61718">
                  <c:v>1.102933617395421</c:v>
                </c:pt>
                <c:pt idx="61719">
                  <c:v>1.1035967238739626</c:v>
                </c:pt>
                <c:pt idx="61720">
                  <c:v>1.1029019450185347</c:v>
                </c:pt>
                <c:pt idx="61721">
                  <c:v>1.1029168164530616</c:v>
                </c:pt>
                <c:pt idx="61722">
                  <c:v>1.103905597008741</c:v>
                </c:pt>
                <c:pt idx="61723">
                  <c:v>1.1032615173011195</c:v>
                </c:pt>
                <c:pt idx="61724">
                  <c:v>1.1024606482275294</c:v>
                </c:pt>
                <c:pt idx="61725">
                  <c:v>1.1046682459885777</c:v>
                </c:pt>
                <c:pt idx="61726">
                  <c:v>1.102410272638449</c:v>
                </c:pt>
                <c:pt idx="61727">
                  <c:v>1.1040557619717892</c:v>
                </c:pt>
                <c:pt idx="61728">
                  <c:v>1.1036331362785912</c:v>
                </c:pt>
                <c:pt idx="61729">
                  <c:v>1.1042006889933131</c:v>
                </c:pt>
                <c:pt idx="61730">
                  <c:v>1.1037006109084515</c:v>
                </c:pt>
                <c:pt idx="61731">
                  <c:v>1.1035180848718018</c:v>
                </c:pt>
                <c:pt idx="61732">
                  <c:v>1.1022611050800109</c:v>
                </c:pt>
                <c:pt idx="61733">
                  <c:v>1.1039662711756095</c:v>
                </c:pt>
                <c:pt idx="61734">
                  <c:v>1.1038285252818627</c:v>
                </c:pt>
                <c:pt idx="61735">
                  <c:v>1.102464737893097</c:v>
                </c:pt>
                <c:pt idx="61736">
                  <c:v>1.1029671760502593</c:v>
                </c:pt>
                <c:pt idx="61737">
                  <c:v>1.1030327474408035</c:v>
                </c:pt>
                <c:pt idx="61738">
                  <c:v>1.1037691173235891</c:v>
                </c:pt>
                <c:pt idx="61739">
                  <c:v>1.1037315632423546</c:v>
                </c:pt>
                <c:pt idx="61740">
                  <c:v>1.1034853430657428</c:v>
                </c:pt>
                <c:pt idx="61741">
                  <c:v>1.1034040173858106</c:v>
                </c:pt>
                <c:pt idx="61742">
                  <c:v>1.1047488917628949</c:v>
                </c:pt>
                <c:pt idx="61743">
                  <c:v>1.1032184758660775</c:v>
                </c:pt>
                <c:pt idx="61744">
                  <c:v>1.1040343732686009</c:v>
                </c:pt>
                <c:pt idx="61745">
                  <c:v>1.1037572674135963</c:v>
                </c:pt>
                <c:pt idx="61746">
                  <c:v>1.104006383387238</c:v>
                </c:pt>
                <c:pt idx="61747">
                  <c:v>1.1031491221385461</c:v>
                </c:pt>
                <c:pt idx="61748">
                  <c:v>1.1047030304833938</c:v>
                </c:pt>
                <c:pt idx="61749">
                  <c:v>1.102985127336944</c:v>
                </c:pt>
                <c:pt idx="61750">
                  <c:v>1.1039170727838548</c:v>
                </c:pt>
                <c:pt idx="61751">
                  <c:v>1.1022367129955719</c:v>
                </c:pt>
                <c:pt idx="61752">
                  <c:v>1.103617913488449</c:v>
                </c:pt>
                <c:pt idx="61753">
                  <c:v>1.1029485413638704</c:v>
                </c:pt>
                <c:pt idx="61754">
                  <c:v>1.1033832733245093</c:v>
                </c:pt>
                <c:pt idx="61755">
                  <c:v>1.1032043098536912</c:v>
                </c:pt>
                <c:pt idx="61756">
                  <c:v>1.1026717984230936</c:v>
                </c:pt>
                <c:pt idx="61757">
                  <c:v>1.103920105902481</c:v>
                </c:pt>
                <c:pt idx="61758">
                  <c:v>1.1041403131194545</c:v>
                </c:pt>
                <c:pt idx="61759">
                  <c:v>1.1017791242305408</c:v>
                </c:pt>
                <c:pt idx="61760">
                  <c:v>1.1026072730529954</c:v>
                </c:pt>
                <c:pt idx="61761">
                  <c:v>1.1036844488374697</c:v>
                </c:pt>
                <c:pt idx="61762">
                  <c:v>1.1033271339148751</c:v>
                </c:pt>
                <c:pt idx="61763">
                  <c:v>1.1036590871202043</c:v>
                </c:pt>
                <c:pt idx="61764">
                  <c:v>1.1036525060918501</c:v>
                </c:pt>
                <c:pt idx="61765">
                  <c:v>1.1035916877272165</c:v>
                </c:pt>
                <c:pt idx="61766">
                  <c:v>1.1033112401485585</c:v>
                </c:pt>
                <c:pt idx="61767">
                  <c:v>1.1043609175673121</c:v>
                </c:pt>
                <c:pt idx="61768">
                  <c:v>1.1035538128931281</c:v>
                </c:pt>
                <c:pt idx="61769">
                  <c:v>1.1037675096934096</c:v>
                </c:pt>
                <c:pt idx="61770">
                  <c:v>1.104012405354114</c:v>
                </c:pt>
                <c:pt idx="61771">
                  <c:v>1.1041822463129181</c:v>
                </c:pt>
                <c:pt idx="61772">
                  <c:v>1.1029358568540637</c:v>
                </c:pt>
                <c:pt idx="61773">
                  <c:v>1.1033114134480093</c:v>
                </c:pt>
                <c:pt idx="61774">
                  <c:v>1.1037875269323152</c:v>
                </c:pt>
                <c:pt idx="61775">
                  <c:v>1.1036833031222752</c:v>
                </c:pt>
                <c:pt idx="61776">
                  <c:v>1.1029356956775784</c:v>
                </c:pt>
                <c:pt idx="61777">
                  <c:v>1.1041282402475525</c:v>
                </c:pt>
                <c:pt idx="61778">
                  <c:v>1.1026285564813432</c:v>
                </c:pt>
                <c:pt idx="61779">
                  <c:v>1.1044273329982011</c:v>
                </c:pt>
                <c:pt idx="61780">
                  <c:v>1.1036946827796503</c:v>
                </c:pt>
                <c:pt idx="61781">
                  <c:v>1.1040072308288627</c:v>
                </c:pt>
                <c:pt idx="61782">
                  <c:v>1.1039163646009207</c:v>
                </c:pt>
                <c:pt idx="61783">
                  <c:v>1.1037623970656103</c:v>
                </c:pt>
                <c:pt idx="61784">
                  <c:v>1.104035861099594</c:v>
                </c:pt>
                <c:pt idx="61785">
                  <c:v>1.1041082638980697</c:v>
                </c:pt>
                <c:pt idx="61786">
                  <c:v>1.1027341499027676</c:v>
                </c:pt>
                <c:pt idx="61787">
                  <c:v>1.1024083303895218</c:v>
                </c:pt>
                <c:pt idx="61788">
                  <c:v>1.1033764477132471</c:v>
                </c:pt>
                <c:pt idx="61789">
                  <c:v>1.1032451278308171</c:v>
                </c:pt>
                <c:pt idx="61790">
                  <c:v>1.1034015651949058</c:v>
                </c:pt>
                <c:pt idx="61791">
                  <c:v>1.1039591425976214</c:v>
                </c:pt>
                <c:pt idx="61792">
                  <c:v>1.1033957056443333</c:v>
                </c:pt>
                <c:pt idx="61793">
                  <c:v>1.1028171669393121</c:v>
                </c:pt>
                <c:pt idx="61794">
                  <c:v>1.1029611827970793</c:v>
                </c:pt>
                <c:pt idx="61795">
                  <c:v>1.1036223667377978</c:v>
                </c:pt>
                <c:pt idx="61796">
                  <c:v>1.1045120993780921</c:v>
                </c:pt>
                <c:pt idx="61797">
                  <c:v>1.1031205793848069</c:v>
                </c:pt>
                <c:pt idx="61798">
                  <c:v>1.1037648196265226</c:v>
                </c:pt>
                <c:pt idx="61799">
                  <c:v>1.1031006448090297</c:v>
                </c:pt>
                <c:pt idx="61800">
                  <c:v>1.1045276685218246</c:v>
                </c:pt>
                <c:pt idx="61801">
                  <c:v>1.1029050203594328</c:v>
                </c:pt>
                <c:pt idx="61802">
                  <c:v>1.104223649835907</c:v>
                </c:pt>
                <c:pt idx="61803">
                  <c:v>1.1029110559224939</c:v>
                </c:pt>
                <c:pt idx="61804">
                  <c:v>1.1046565497896117</c:v>
                </c:pt>
                <c:pt idx="61805">
                  <c:v>1.1036246786110859</c:v>
                </c:pt>
                <c:pt idx="61806">
                  <c:v>1.1042578538174166</c:v>
                </c:pt>
                <c:pt idx="61807">
                  <c:v>1.1033556600103496</c:v>
                </c:pt>
                <c:pt idx="61808">
                  <c:v>1.1033089628075767</c:v>
                </c:pt>
                <c:pt idx="61809">
                  <c:v>1.1036531700191909</c:v>
                </c:pt>
                <c:pt idx="61810">
                  <c:v>1.1029067668501953</c:v>
                </c:pt>
                <c:pt idx="61811">
                  <c:v>1.1036264841639605</c:v>
                </c:pt>
                <c:pt idx="61812">
                  <c:v>1.1049274580611628</c:v>
                </c:pt>
                <c:pt idx="61813">
                  <c:v>1.103387959636762</c:v>
                </c:pt>
                <c:pt idx="61814">
                  <c:v>1.1036132704961998</c:v>
                </c:pt>
                <c:pt idx="61815">
                  <c:v>1.1031088308833992</c:v>
                </c:pt>
                <c:pt idx="61816">
                  <c:v>1.1039069088303439</c:v>
                </c:pt>
                <c:pt idx="61817">
                  <c:v>1.1031647651348155</c:v>
                </c:pt>
                <c:pt idx="61818">
                  <c:v>1.1032173837243482</c:v>
                </c:pt>
                <c:pt idx="61819">
                  <c:v>1.1041474400497111</c:v>
                </c:pt>
                <c:pt idx="61820">
                  <c:v>1.104153410615057</c:v>
                </c:pt>
                <c:pt idx="61821">
                  <c:v>1.1038188423181632</c:v>
                </c:pt>
                <c:pt idx="61822">
                  <c:v>1.1032442821020181</c:v>
                </c:pt>
                <c:pt idx="61823">
                  <c:v>1.1038675142221941</c:v>
                </c:pt>
                <c:pt idx="61824">
                  <c:v>1.1041793995954099</c:v>
                </c:pt>
                <c:pt idx="61825">
                  <c:v>1.1032993320414262</c:v>
                </c:pt>
                <c:pt idx="61826">
                  <c:v>1.1041030147002757</c:v>
                </c:pt>
                <c:pt idx="61827">
                  <c:v>1.1048420013495064</c:v>
                </c:pt>
                <c:pt idx="61828">
                  <c:v>1.1026364235823576</c:v>
                </c:pt>
                <c:pt idx="61829">
                  <c:v>1.103534807214767</c:v>
                </c:pt>
                <c:pt idx="61830">
                  <c:v>1.1038150622448446</c:v>
                </c:pt>
                <c:pt idx="61831">
                  <c:v>1.1029638096396679</c:v>
                </c:pt>
                <c:pt idx="61832">
                  <c:v>1.1028553686748608</c:v>
                </c:pt>
                <c:pt idx="61833">
                  <c:v>1.101977238495081</c:v>
                </c:pt>
                <c:pt idx="61834">
                  <c:v>1.1033679413365607</c:v>
                </c:pt>
                <c:pt idx="61835">
                  <c:v>1.1044494476727913</c:v>
                </c:pt>
                <c:pt idx="61836">
                  <c:v>1.1028518033027281</c:v>
                </c:pt>
                <c:pt idx="61837">
                  <c:v>1.1033337137881036</c:v>
                </c:pt>
                <c:pt idx="61838">
                  <c:v>1.1026773445398945</c:v>
                </c:pt>
                <c:pt idx="61839">
                  <c:v>1.103750543949882</c:v>
                </c:pt>
                <c:pt idx="61840">
                  <c:v>1.1034420273931478</c:v>
                </c:pt>
                <c:pt idx="61841">
                  <c:v>1.1030260121492415</c:v>
                </c:pt>
                <c:pt idx="61842">
                  <c:v>1.1026211726324395</c:v>
                </c:pt>
                <c:pt idx="61843">
                  <c:v>1.1039906316787071</c:v>
                </c:pt>
                <c:pt idx="61844">
                  <c:v>1.1036992786842685</c:v>
                </c:pt>
                <c:pt idx="61845">
                  <c:v>1.1047187090999386</c:v>
                </c:pt>
                <c:pt idx="61846">
                  <c:v>1.1034611466652151</c:v>
                </c:pt>
                <c:pt idx="61847">
                  <c:v>1.1046416337127745</c:v>
                </c:pt>
                <c:pt idx="61848">
                  <c:v>1.1031524234312187</c:v>
                </c:pt>
                <c:pt idx="61849">
                  <c:v>1.1036184124331885</c:v>
                </c:pt>
                <c:pt idx="61850">
                  <c:v>1.1027597843766352</c:v>
                </c:pt>
                <c:pt idx="61851">
                  <c:v>1.1045768154059348</c:v>
                </c:pt>
                <c:pt idx="61852">
                  <c:v>1.1044847215258649</c:v>
                </c:pt>
                <c:pt idx="61853">
                  <c:v>1.103195901109395</c:v>
                </c:pt>
                <c:pt idx="61854">
                  <c:v>1.103439029272766</c:v>
                </c:pt>
                <c:pt idx="61855">
                  <c:v>1.1034855851143617</c:v>
                </c:pt>
                <c:pt idx="61856">
                  <c:v>1.1019390504107875</c:v>
                </c:pt>
                <c:pt idx="61857">
                  <c:v>1.1037149362495713</c:v>
                </c:pt>
                <c:pt idx="61858">
                  <c:v>1.1029113088770901</c:v>
                </c:pt>
                <c:pt idx="61859">
                  <c:v>1.1037067062218076</c:v>
                </c:pt>
                <c:pt idx="61860">
                  <c:v>1.1025638513000375</c:v>
                </c:pt>
                <c:pt idx="61861">
                  <c:v>1.1040634673417724</c:v>
                </c:pt>
                <c:pt idx="61862">
                  <c:v>1.1033868436036893</c:v>
                </c:pt>
                <c:pt idx="61863">
                  <c:v>1.1037285969541706</c:v>
                </c:pt>
                <c:pt idx="61864">
                  <c:v>1.1032699839397331</c:v>
                </c:pt>
                <c:pt idx="61865">
                  <c:v>1.1024411563537651</c:v>
                </c:pt>
                <c:pt idx="61866">
                  <c:v>1.1032518970328946</c:v>
                </c:pt>
                <c:pt idx="61867">
                  <c:v>1.1032796341445059</c:v>
                </c:pt>
                <c:pt idx="61868">
                  <c:v>1.1027695468667258</c:v>
                </c:pt>
                <c:pt idx="61869">
                  <c:v>1.104046142080074</c:v>
                </c:pt>
                <c:pt idx="61870">
                  <c:v>1.1030399347727533</c:v>
                </c:pt>
                <c:pt idx="61871">
                  <c:v>1.1028192113670106</c:v>
                </c:pt>
                <c:pt idx="61872">
                  <c:v>1.1041222459132907</c:v>
                </c:pt>
                <c:pt idx="61873">
                  <c:v>1.1033647249046559</c:v>
                </c:pt>
                <c:pt idx="61874">
                  <c:v>1.1030725060029363</c:v>
                </c:pt>
                <c:pt idx="61875">
                  <c:v>1.1029596467437699</c:v>
                </c:pt>
                <c:pt idx="61876">
                  <c:v>1.1035951918944789</c:v>
                </c:pt>
                <c:pt idx="61877">
                  <c:v>1.1036218688444208</c:v>
                </c:pt>
                <c:pt idx="61878">
                  <c:v>1.1035105035133439</c:v>
                </c:pt>
                <c:pt idx="61879">
                  <c:v>1.1033140507352439</c:v>
                </c:pt>
                <c:pt idx="61880">
                  <c:v>1.1027822588547922</c:v>
                </c:pt>
                <c:pt idx="61881">
                  <c:v>1.1039270196652058</c:v>
                </c:pt>
                <c:pt idx="61882">
                  <c:v>1.1021403920167436</c:v>
                </c:pt>
                <c:pt idx="61883">
                  <c:v>1.102646925341823</c:v>
                </c:pt>
                <c:pt idx="61884">
                  <c:v>1.1023120727870699</c:v>
                </c:pt>
                <c:pt idx="61885">
                  <c:v>1.1048289587996327</c:v>
                </c:pt>
                <c:pt idx="61886">
                  <c:v>1.1036110025033044</c:v>
                </c:pt>
                <c:pt idx="61887">
                  <c:v>1.1033131185982044</c:v>
                </c:pt>
                <c:pt idx="61888">
                  <c:v>1.1019986247831906</c:v>
                </c:pt>
                <c:pt idx="61889">
                  <c:v>1.103725326463654</c:v>
                </c:pt>
                <c:pt idx="61890">
                  <c:v>1.1034074130649381</c:v>
                </c:pt>
                <c:pt idx="61891">
                  <c:v>1.1024309133900942</c:v>
                </c:pt>
                <c:pt idx="61892">
                  <c:v>1.1030816666520116</c:v>
                </c:pt>
                <c:pt idx="61893">
                  <c:v>1.1027006680332223</c:v>
                </c:pt>
                <c:pt idx="61894">
                  <c:v>1.1031980515008299</c:v>
                </c:pt>
                <c:pt idx="61895">
                  <c:v>1.1031272501524545</c:v>
                </c:pt>
                <c:pt idx="61896">
                  <c:v>1.1042595541939944</c:v>
                </c:pt>
                <c:pt idx="61897">
                  <c:v>1.1026659231358693</c:v>
                </c:pt>
                <c:pt idx="61898">
                  <c:v>1.1033792649088274</c:v>
                </c:pt>
                <c:pt idx="61899">
                  <c:v>1.1042522780514017</c:v>
                </c:pt>
                <c:pt idx="61900">
                  <c:v>1.104763112508877</c:v>
                </c:pt>
                <c:pt idx="61901">
                  <c:v>1.1029561021902401</c:v>
                </c:pt>
                <c:pt idx="61902">
                  <c:v>1.1033588794738303</c:v>
                </c:pt>
                <c:pt idx="61903">
                  <c:v>1.1041832123553166</c:v>
                </c:pt>
                <c:pt idx="61904">
                  <c:v>1.1024167481432219</c:v>
                </c:pt>
                <c:pt idx="61905">
                  <c:v>1.103731264142962</c:v>
                </c:pt>
                <c:pt idx="61906">
                  <c:v>1.104222046809495</c:v>
                </c:pt>
                <c:pt idx="61907">
                  <c:v>1.1036459241654262</c:v>
                </c:pt>
                <c:pt idx="61908">
                  <c:v>1.1039383868355885</c:v>
                </c:pt>
                <c:pt idx="61909">
                  <c:v>1.1037119994262534</c:v>
                </c:pt>
                <c:pt idx="61910">
                  <c:v>1.103704897990708</c:v>
                </c:pt>
                <c:pt idx="61911">
                  <c:v>1.1027367548375777</c:v>
                </c:pt>
                <c:pt idx="61912">
                  <c:v>1.1047343132119201</c:v>
                </c:pt>
                <c:pt idx="61913">
                  <c:v>1.1035985788346938</c:v>
                </c:pt>
                <c:pt idx="61914">
                  <c:v>1.101694585938243</c:v>
                </c:pt>
                <c:pt idx="61915">
                  <c:v>1.1030084234639923</c:v>
                </c:pt>
                <c:pt idx="61916">
                  <c:v>1.1048861961190066</c:v>
                </c:pt>
                <c:pt idx="61917">
                  <c:v>1.1027413122191831</c:v>
                </c:pt>
                <c:pt idx="61918">
                  <c:v>1.1039146060324942</c:v>
                </c:pt>
                <c:pt idx="61919">
                  <c:v>1.103267952863854</c:v>
                </c:pt>
                <c:pt idx="61920">
                  <c:v>1.1055752216432284</c:v>
                </c:pt>
                <c:pt idx="61921">
                  <c:v>1.103491519581504</c:v>
                </c:pt>
                <c:pt idx="61922">
                  <c:v>1.1024390696967521</c:v>
                </c:pt>
                <c:pt idx="61923">
                  <c:v>1.1024198829391454</c:v>
                </c:pt>
                <c:pt idx="61924">
                  <c:v>1.10317006680852</c:v>
                </c:pt>
                <c:pt idx="61925">
                  <c:v>1.1036334364228473</c:v>
                </c:pt>
                <c:pt idx="61926">
                  <c:v>1.1039776643879169</c:v>
                </c:pt>
                <c:pt idx="61927">
                  <c:v>1.1034389933051265</c:v>
                </c:pt>
                <c:pt idx="61928">
                  <c:v>1.1026711205053992</c:v>
                </c:pt>
                <c:pt idx="61929">
                  <c:v>1.1036710958932141</c:v>
                </c:pt>
                <c:pt idx="61930">
                  <c:v>1.1029489908624175</c:v>
                </c:pt>
                <c:pt idx="61931">
                  <c:v>1.1023649204702803</c:v>
                </c:pt>
                <c:pt idx="61932">
                  <c:v>1.1032658822320436</c:v>
                </c:pt>
                <c:pt idx="61933">
                  <c:v>1.1042500736870642</c:v>
                </c:pt>
                <c:pt idx="61934">
                  <c:v>1.1039382450214335</c:v>
                </c:pt>
                <c:pt idx="61935">
                  <c:v>1.1028594074666203</c:v>
                </c:pt>
                <c:pt idx="61936">
                  <c:v>1.1025787271995151</c:v>
                </c:pt>
                <c:pt idx="61937">
                  <c:v>1.1028615889155566</c:v>
                </c:pt>
                <c:pt idx="61938">
                  <c:v>1.1026555593237923</c:v>
                </c:pt>
                <c:pt idx="61939">
                  <c:v>1.1035980553028129</c:v>
                </c:pt>
                <c:pt idx="61940">
                  <c:v>1.1021878935364093</c:v>
                </c:pt>
                <c:pt idx="61941">
                  <c:v>1.1026903762727258</c:v>
                </c:pt>
                <c:pt idx="61942">
                  <c:v>1.1035884765177741</c:v>
                </c:pt>
                <c:pt idx="61943">
                  <c:v>1.1034454149423483</c:v>
                </c:pt>
                <c:pt idx="61944">
                  <c:v>1.103221462422356</c:v>
                </c:pt>
                <c:pt idx="61945">
                  <c:v>1.1037955091925686</c:v>
                </c:pt>
                <c:pt idx="61946">
                  <c:v>1.1039199130242294</c:v>
                </c:pt>
                <c:pt idx="61947">
                  <c:v>1.1023431826478363</c:v>
                </c:pt>
                <c:pt idx="61948">
                  <c:v>1.1036419530314323</c:v>
                </c:pt>
                <c:pt idx="61949">
                  <c:v>1.1042264828059363</c:v>
                </c:pt>
                <c:pt idx="61950">
                  <c:v>1.1032598845100376</c:v>
                </c:pt>
                <c:pt idx="61951">
                  <c:v>1.1040316059079196</c:v>
                </c:pt>
                <c:pt idx="61952">
                  <c:v>1.1025808080603228</c:v>
                </c:pt>
                <c:pt idx="61953">
                  <c:v>1.1037415934701995</c:v>
                </c:pt>
                <c:pt idx="61954">
                  <c:v>1.1036073972254068</c:v>
                </c:pt>
                <c:pt idx="61955">
                  <c:v>1.1026498638937541</c:v>
                </c:pt>
                <c:pt idx="61956">
                  <c:v>1.1031798885385953</c:v>
                </c:pt>
                <c:pt idx="61957">
                  <c:v>1.1039133011479172</c:v>
                </c:pt>
                <c:pt idx="61958">
                  <c:v>1.1034325859795067</c:v>
                </c:pt>
                <c:pt idx="61959">
                  <c:v>1.1031824241582759</c:v>
                </c:pt>
                <c:pt idx="61960">
                  <c:v>1.1027935580388459</c:v>
                </c:pt>
                <c:pt idx="61961">
                  <c:v>1.1038043369867581</c:v>
                </c:pt>
                <c:pt idx="61962">
                  <c:v>1.1024609845357529</c:v>
                </c:pt>
                <c:pt idx="61963">
                  <c:v>1.103801913005158</c:v>
                </c:pt>
                <c:pt idx="61964">
                  <c:v>1.1033484892261374</c:v>
                </c:pt>
                <c:pt idx="61965">
                  <c:v>1.1037446029674507</c:v>
                </c:pt>
                <c:pt idx="61966">
                  <c:v>1.1034804734438328</c:v>
                </c:pt>
                <c:pt idx="61967">
                  <c:v>1.1030105320985237</c:v>
                </c:pt>
                <c:pt idx="61968">
                  <c:v>1.1047040201396743</c:v>
                </c:pt>
                <c:pt idx="61969">
                  <c:v>1.1036814945918441</c:v>
                </c:pt>
                <c:pt idx="61970">
                  <c:v>1.1028001584883791</c:v>
                </c:pt>
                <c:pt idx="61971">
                  <c:v>1.1029855275068654</c:v>
                </c:pt>
                <c:pt idx="61972">
                  <c:v>1.1033185979867854</c:v>
                </c:pt>
                <c:pt idx="61973">
                  <c:v>1.1024057095154194</c:v>
                </c:pt>
                <c:pt idx="61974">
                  <c:v>1.1023829248828982</c:v>
                </c:pt>
                <c:pt idx="61975">
                  <c:v>1.1034241332786303</c:v>
                </c:pt>
                <c:pt idx="61976">
                  <c:v>1.1014419312832897</c:v>
                </c:pt>
                <c:pt idx="61977">
                  <c:v>1.1028030672665863</c:v>
                </c:pt>
                <c:pt idx="61978">
                  <c:v>1.1038134325456859</c:v>
                </c:pt>
                <c:pt idx="61979">
                  <c:v>1.1036737715850031</c:v>
                </c:pt>
                <c:pt idx="61980">
                  <c:v>1.1020863049769556</c:v>
                </c:pt>
                <c:pt idx="61981">
                  <c:v>1.1040360570483871</c:v>
                </c:pt>
                <c:pt idx="61982">
                  <c:v>1.1047308525574659</c:v>
                </c:pt>
                <c:pt idx="61983">
                  <c:v>1.1043502704815185</c:v>
                </c:pt>
                <c:pt idx="61984">
                  <c:v>1.1021854312470529</c:v>
                </c:pt>
                <c:pt idx="61985">
                  <c:v>1.1040785116364642</c:v>
                </c:pt>
                <c:pt idx="61986">
                  <c:v>1.1044781169789057</c:v>
                </c:pt>
                <c:pt idx="61987">
                  <c:v>1.1032023415908798</c:v>
                </c:pt>
                <c:pt idx="61988">
                  <c:v>1.1037878649594943</c:v>
                </c:pt>
                <c:pt idx="61989">
                  <c:v>1.1039617313758647</c:v>
                </c:pt>
                <c:pt idx="61990">
                  <c:v>1.1045102453633253</c:v>
                </c:pt>
                <c:pt idx="61991">
                  <c:v>1.1035818764969132</c:v>
                </c:pt>
                <c:pt idx="61992">
                  <c:v>1.103657763470512</c:v>
                </c:pt>
                <c:pt idx="61993">
                  <c:v>1.1047033167422049</c:v>
                </c:pt>
                <c:pt idx="61994">
                  <c:v>1.1038499447346835</c:v>
                </c:pt>
                <c:pt idx="61995">
                  <c:v>1.1034545192968801</c:v>
                </c:pt>
                <c:pt idx="61996">
                  <c:v>1.1031543658646576</c:v>
                </c:pt>
                <c:pt idx="61997">
                  <c:v>1.1037057245687152</c:v>
                </c:pt>
                <c:pt idx="61998">
                  <c:v>1.1041864843096711</c:v>
                </c:pt>
                <c:pt idx="61999">
                  <c:v>1.1040851252580841</c:v>
                </c:pt>
                <c:pt idx="62000">
                  <c:v>1.1041701107132074</c:v>
                </c:pt>
                <c:pt idx="62001">
                  <c:v>1.1034777047571012</c:v>
                </c:pt>
                <c:pt idx="62002">
                  <c:v>1.1033616923959251</c:v>
                </c:pt>
                <c:pt idx="62003">
                  <c:v>1.1039380285710323</c:v>
                </c:pt>
                <c:pt idx="62004">
                  <c:v>1.1019353322807812</c:v>
                </c:pt>
                <c:pt idx="62005">
                  <c:v>1.1034393860426022</c:v>
                </c:pt>
                <c:pt idx="62006">
                  <c:v>1.1039217966736505</c:v>
                </c:pt>
                <c:pt idx="62007">
                  <c:v>1.103672597539763</c:v>
                </c:pt>
                <c:pt idx="62008">
                  <c:v>1.1029017008711812</c:v>
                </c:pt>
                <c:pt idx="62009">
                  <c:v>1.1038357822383231</c:v>
                </c:pt>
                <c:pt idx="62010">
                  <c:v>1.1027069758212342</c:v>
                </c:pt>
                <c:pt idx="62011">
                  <c:v>1.1037504759905548</c:v>
                </c:pt>
                <c:pt idx="62012">
                  <c:v>1.1039567954189833</c:v>
                </c:pt>
                <c:pt idx="62013">
                  <c:v>1.1034679733049151</c:v>
                </c:pt>
                <c:pt idx="62014">
                  <c:v>1.1034480951348837</c:v>
                </c:pt>
                <c:pt idx="62015">
                  <c:v>1.1029541264032112</c:v>
                </c:pt>
                <c:pt idx="62016">
                  <c:v>1.1022896623039569</c:v>
                </c:pt>
                <c:pt idx="62017">
                  <c:v>1.1029773354336545</c:v>
                </c:pt>
                <c:pt idx="62018">
                  <c:v>1.1020897963402345</c:v>
                </c:pt>
                <c:pt idx="62019">
                  <c:v>1.1025344242126689</c:v>
                </c:pt>
                <c:pt idx="62020">
                  <c:v>1.1041491374215551</c:v>
                </c:pt>
                <c:pt idx="62021">
                  <c:v>1.1026086947707341</c:v>
                </c:pt>
                <c:pt idx="62022">
                  <c:v>1.1038265557749576</c:v>
                </c:pt>
                <c:pt idx="62023">
                  <c:v>1.1030112399643781</c:v>
                </c:pt>
                <c:pt idx="62024">
                  <c:v>1.1035303139189483</c:v>
                </c:pt>
                <c:pt idx="62025">
                  <c:v>1.1031050616327509</c:v>
                </c:pt>
                <c:pt idx="62026">
                  <c:v>1.1032579103061648</c:v>
                </c:pt>
                <c:pt idx="62027">
                  <c:v>1.1031301679852987</c:v>
                </c:pt>
                <c:pt idx="62028">
                  <c:v>1.1029492278326321</c:v>
                </c:pt>
                <c:pt idx="62029">
                  <c:v>1.103521508131488</c:v>
                </c:pt>
                <c:pt idx="62030">
                  <c:v>1.1041128155747968</c:v>
                </c:pt>
                <c:pt idx="62031">
                  <c:v>1.103296657585799</c:v>
                </c:pt>
                <c:pt idx="62032">
                  <c:v>1.1046293687716633</c:v>
                </c:pt>
                <c:pt idx="62033">
                  <c:v>1.1041202669780792</c:v>
                </c:pt>
                <c:pt idx="62034">
                  <c:v>1.1032442821020181</c:v>
                </c:pt>
                <c:pt idx="62035">
                  <c:v>1.1028383311793175</c:v>
                </c:pt>
                <c:pt idx="62036">
                  <c:v>1.1031646579988539</c:v>
                </c:pt>
                <c:pt idx="62037">
                  <c:v>1.1023356643451179</c:v>
                </c:pt>
                <c:pt idx="62038">
                  <c:v>1.1023969789942527</c:v>
                </c:pt>
                <c:pt idx="62039">
                  <c:v>1.1038905198558557</c:v>
                </c:pt>
                <c:pt idx="62040">
                  <c:v>1.1033053541378417</c:v>
                </c:pt>
                <c:pt idx="62041">
                  <c:v>1.1044797954258325</c:v>
                </c:pt>
                <c:pt idx="62042">
                  <c:v>1.1035828511184462</c:v>
                </c:pt>
                <c:pt idx="62043">
                  <c:v>1.1050401621611654</c:v>
                </c:pt>
                <c:pt idx="62044">
                  <c:v>1.103563843873949</c:v>
                </c:pt>
                <c:pt idx="62045">
                  <c:v>1.1027733036834555</c:v>
                </c:pt>
                <c:pt idx="62046">
                  <c:v>1.102390775275776</c:v>
                </c:pt>
                <c:pt idx="62047">
                  <c:v>1.1038728147499324</c:v>
                </c:pt>
                <c:pt idx="62048">
                  <c:v>1.1035411323582398</c:v>
                </c:pt>
                <c:pt idx="62049">
                  <c:v>1.1031929551025159</c:v>
                </c:pt>
                <c:pt idx="62050">
                  <c:v>1.1030059807241577</c:v>
                </c:pt>
                <c:pt idx="62051">
                  <c:v>1.1026664593617599</c:v>
                </c:pt>
                <c:pt idx="62052">
                  <c:v>1.103143464614351</c:v>
                </c:pt>
                <c:pt idx="62053">
                  <c:v>1.1032530368714244</c:v>
                </c:pt>
                <c:pt idx="62054">
                  <c:v>1.1033373104492732</c:v>
                </c:pt>
                <c:pt idx="62055">
                  <c:v>1.1039458639630206</c:v>
                </c:pt>
                <c:pt idx="62056">
                  <c:v>1.1027187988781733</c:v>
                </c:pt>
                <c:pt idx="62057">
                  <c:v>1.1039947793795644</c:v>
                </c:pt>
                <c:pt idx="62058">
                  <c:v>1.1027420514644806</c:v>
                </c:pt>
                <c:pt idx="62059">
                  <c:v>1.1037722438215432</c:v>
                </c:pt>
                <c:pt idx="62060">
                  <c:v>1.1047832604655914</c:v>
                </c:pt>
                <c:pt idx="62061">
                  <c:v>1.1038329604621169</c:v>
                </c:pt>
                <c:pt idx="62062">
                  <c:v>1.103909969794036</c:v>
                </c:pt>
                <c:pt idx="62063">
                  <c:v>1.1029126147976747</c:v>
                </c:pt>
                <c:pt idx="62064">
                  <c:v>1.1043608011911388</c:v>
                </c:pt>
                <c:pt idx="62065">
                  <c:v>1.1031047833551095</c:v>
                </c:pt>
                <c:pt idx="62066">
                  <c:v>1.1043151312593147</c:v>
                </c:pt>
                <c:pt idx="62067">
                  <c:v>1.1036121042786446</c:v>
                </c:pt>
                <c:pt idx="62068">
                  <c:v>1.10335680103346</c:v>
                </c:pt>
                <c:pt idx="62069">
                  <c:v>1.10275204527239</c:v>
                </c:pt>
                <c:pt idx="62070">
                  <c:v>1.1042693305990123</c:v>
                </c:pt>
                <c:pt idx="62071">
                  <c:v>1.1030616062836915</c:v>
                </c:pt>
                <c:pt idx="62072">
                  <c:v>1.1048990575136184</c:v>
                </c:pt>
                <c:pt idx="62073">
                  <c:v>1.1028830883216794</c:v>
                </c:pt>
                <c:pt idx="62074">
                  <c:v>1.1037343430692275</c:v>
                </c:pt>
                <c:pt idx="62075">
                  <c:v>1.1031109951744753</c:v>
                </c:pt>
                <c:pt idx="62076">
                  <c:v>1.1026078569323114</c:v>
                </c:pt>
                <c:pt idx="62077">
                  <c:v>1.1035364573043167</c:v>
                </c:pt>
                <c:pt idx="62078">
                  <c:v>1.1029605168652117</c:v>
                </c:pt>
                <c:pt idx="62079">
                  <c:v>1.1039928134126635</c:v>
                </c:pt>
                <c:pt idx="62080">
                  <c:v>1.1035830204891794</c:v>
                </c:pt>
                <c:pt idx="62081">
                  <c:v>1.1040112549384986</c:v>
                </c:pt>
                <c:pt idx="62082">
                  <c:v>1.1046157274886774</c:v>
                </c:pt>
                <c:pt idx="62083">
                  <c:v>1.103275724097472</c:v>
                </c:pt>
                <c:pt idx="62084">
                  <c:v>1.1030924490223206</c:v>
                </c:pt>
                <c:pt idx="62085">
                  <c:v>1.1027719614420199</c:v>
                </c:pt>
                <c:pt idx="62086">
                  <c:v>1.1025199633681066</c:v>
                </c:pt>
                <c:pt idx="62087">
                  <c:v>1.1043836391418684</c:v>
                </c:pt>
                <c:pt idx="62088">
                  <c:v>1.1037024073721808</c:v>
                </c:pt>
                <c:pt idx="62089">
                  <c:v>1.1025631015851192</c:v>
                </c:pt>
                <c:pt idx="62090">
                  <c:v>1.1040548915389412</c:v>
                </c:pt>
                <c:pt idx="62091">
                  <c:v>1.1033891109326044</c:v>
                </c:pt>
                <c:pt idx="62092">
                  <c:v>1.1031731740617221</c:v>
                </c:pt>
                <c:pt idx="62093">
                  <c:v>1.1025644407848953</c:v>
                </c:pt>
                <c:pt idx="62094">
                  <c:v>1.1038028227151631</c:v>
                </c:pt>
                <c:pt idx="62095">
                  <c:v>1.1027978792579263</c:v>
                </c:pt>
                <c:pt idx="62096">
                  <c:v>1.1033511085878811</c:v>
                </c:pt>
                <c:pt idx="62097">
                  <c:v>1.1030230209183354</c:v>
                </c:pt>
                <c:pt idx="62098">
                  <c:v>1.1041628305116986</c:v>
                </c:pt>
                <c:pt idx="62099">
                  <c:v>1.1031626023477097</c:v>
                </c:pt>
                <c:pt idx="62100">
                  <c:v>1.1027910734178985</c:v>
                </c:pt>
                <c:pt idx="62101">
                  <c:v>1.1032811481109688</c:v>
                </c:pt>
                <c:pt idx="62102">
                  <c:v>1.1034150012831232</c:v>
                </c:pt>
                <c:pt idx="62103">
                  <c:v>1.1038918548765486</c:v>
                </c:pt>
                <c:pt idx="62104">
                  <c:v>1.1038240724981399</c:v>
                </c:pt>
                <c:pt idx="62105">
                  <c:v>1.1031726997837838</c:v>
                </c:pt>
                <c:pt idx="62106">
                  <c:v>1.1036630384045318</c:v>
                </c:pt>
                <c:pt idx="62107">
                  <c:v>1.103114587693808</c:v>
                </c:pt>
                <c:pt idx="62108">
                  <c:v>1.1033272980894708</c:v>
                </c:pt>
                <c:pt idx="62109">
                  <c:v>1.103700100827925</c:v>
                </c:pt>
                <c:pt idx="62110">
                  <c:v>1.1030791047211856</c:v>
                </c:pt>
                <c:pt idx="62111">
                  <c:v>1.1032697102557645</c:v>
                </c:pt>
                <c:pt idx="62112">
                  <c:v>1.1032475291310979</c:v>
                </c:pt>
                <c:pt idx="62113">
                  <c:v>1.1030203742501712</c:v>
                </c:pt>
                <c:pt idx="62114">
                  <c:v>1.1033481210807441</c:v>
                </c:pt>
                <c:pt idx="62115">
                  <c:v>1.1033369576144962</c:v>
                </c:pt>
                <c:pt idx="62116">
                  <c:v>1.1031434083405653</c:v>
                </c:pt>
                <c:pt idx="62117">
                  <c:v>1.1036220379247086</c:v>
                </c:pt>
                <c:pt idx="62118">
                  <c:v>1.1028405304530777</c:v>
                </c:pt>
                <c:pt idx="62119">
                  <c:v>1.1043571683525335</c:v>
                </c:pt>
                <c:pt idx="62120">
                  <c:v>1.1025115283907423</c:v>
                </c:pt>
                <c:pt idx="62121">
                  <c:v>1.1044426087543471</c:v>
                </c:pt>
                <c:pt idx="62122">
                  <c:v>1.1038165013472372</c:v>
                </c:pt>
                <c:pt idx="62123">
                  <c:v>1.103391581492472</c:v>
                </c:pt>
                <c:pt idx="62124">
                  <c:v>1.1029693495494015</c:v>
                </c:pt>
                <c:pt idx="62125">
                  <c:v>1.1041234831631468</c:v>
                </c:pt>
                <c:pt idx="62126">
                  <c:v>1.1027352896035874</c:v>
                </c:pt>
                <c:pt idx="62127">
                  <c:v>1.103108184890824</c:v>
                </c:pt>
                <c:pt idx="62128">
                  <c:v>1.1040238428906901</c:v>
                </c:pt>
                <c:pt idx="62129">
                  <c:v>1.1039679013101618</c:v>
                </c:pt>
                <c:pt idx="62130">
                  <c:v>1.1024497568869358</c:v>
                </c:pt>
                <c:pt idx="62131">
                  <c:v>1.104659068423091</c:v>
                </c:pt>
                <c:pt idx="62132">
                  <c:v>1.1040343840491629</c:v>
                </c:pt>
                <c:pt idx="62133">
                  <c:v>1.1035915721056415</c:v>
                </c:pt>
                <c:pt idx="62134">
                  <c:v>1.1024565930044674</c:v>
                </c:pt>
                <c:pt idx="62135">
                  <c:v>1.103275873672847</c:v>
                </c:pt>
                <c:pt idx="62136">
                  <c:v>1.1037417800270501</c:v>
                </c:pt>
                <c:pt idx="62137">
                  <c:v>1.1034653160597436</c:v>
                </c:pt>
                <c:pt idx="62138">
                  <c:v>1.1037459186722363</c:v>
                </c:pt>
                <c:pt idx="62139">
                  <c:v>1.1039649354026049</c:v>
                </c:pt>
                <c:pt idx="62140">
                  <c:v>1.1029966558056286</c:v>
                </c:pt>
                <c:pt idx="62141">
                  <c:v>1.1037017565953677</c:v>
                </c:pt>
                <c:pt idx="62142">
                  <c:v>1.1036518511130684</c:v>
                </c:pt>
                <c:pt idx="62143">
                  <c:v>1.10477420734381</c:v>
                </c:pt>
                <c:pt idx="62144">
                  <c:v>1.1033314634722815</c:v>
                </c:pt>
                <c:pt idx="62145">
                  <c:v>1.1038035750910649</c:v>
                </c:pt>
                <c:pt idx="62146">
                  <c:v>1.1022455043028765</c:v>
                </c:pt>
                <c:pt idx="62147">
                  <c:v>1.1040895820787135</c:v>
                </c:pt>
                <c:pt idx="62148">
                  <c:v>1.1048537035787356</c:v>
                </c:pt>
                <c:pt idx="62149">
                  <c:v>1.1024406815949539</c:v>
                </c:pt>
                <c:pt idx="62150">
                  <c:v>1.1038649887367187</c:v>
                </c:pt>
                <c:pt idx="62151">
                  <c:v>1.1031092477479116</c:v>
                </c:pt>
                <c:pt idx="62152">
                  <c:v>1.1044648739395759</c:v>
                </c:pt>
                <c:pt idx="62153">
                  <c:v>1.1038715370519381</c:v>
                </c:pt>
                <c:pt idx="62154">
                  <c:v>1.1032490123736953</c:v>
                </c:pt>
                <c:pt idx="62155">
                  <c:v>1.1033777676043279</c:v>
                </c:pt>
                <c:pt idx="62156">
                  <c:v>1.1032040543441695</c:v>
                </c:pt>
                <c:pt idx="62157">
                  <c:v>1.1036656700017389</c:v>
                </c:pt>
                <c:pt idx="62158">
                  <c:v>1.1027121435907734</c:v>
                </c:pt>
                <c:pt idx="62159">
                  <c:v>1.10330286875743</c:v>
                </c:pt>
                <c:pt idx="62160">
                  <c:v>1.1026096849288398</c:v>
                </c:pt>
                <c:pt idx="62161">
                  <c:v>1.102740731890449</c:v>
                </c:pt>
                <c:pt idx="62162">
                  <c:v>1.1035590972689373</c:v>
                </c:pt>
                <c:pt idx="62163">
                  <c:v>1.1024660271316553</c:v>
                </c:pt>
                <c:pt idx="62164">
                  <c:v>1.1031999738837015</c:v>
                </c:pt>
                <c:pt idx="62165">
                  <c:v>1.1044678707808864</c:v>
                </c:pt>
                <c:pt idx="62166">
                  <c:v>1.1047742073438103</c:v>
                </c:pt>
                <c:pt idx="62167">
                  <c:v>1.1033480619131304</c:v>
                </c:pt>
                <c:pt idx="62168">
                  <c:v>1.1034923004300157</c:v>
                </c:pt>
                <c:pt idx="62169">
                  <c:v>1.1027872838814607</c:v>
                </c:pt>
                <c:pt idx="62170">
                  <c:v>1.10322580536105</c:v>
                </c:pt>
                <c:pt idx="62171">
                  <c:v>1.1041661697657217</c:v>
                </c:pt>
                <c:pt idx="62172">
                  <c:v>1.1034581177504987</c:v>
                </c:pt>
                <c:pt idx="62173">
                  <c:v>1.1035602415985126</c:v>
                </c:pt>
                <c:pt idx="62174">
                  <c:v>1.1034789606790605</c:v>
                </c:pt>
                <c:pt idx="62175">
                  <c:v>1.1029873103858288</c:v>
                </c:pt>
                <c:pt idx="62176">
                  <c:v>1.1033082307767708</c:v>
                </c:pt>
                <c:pt idx="62177">
                  <c:v>1.1025037483185824</c:v>
                </c:pt>
                <c:pt idx="62178">
                  <c:v>1.1034855851143617</c:v>
                </c:pt>
                <c:pt idx="62179">
                  <c:v>1.104003381519993</c:v>
                </c:pt>
                <c:pt idx="62180">
                  <c:v>1.1043915857090614</c:v>
                </c:pt>
                <c:pt idx="62181">
                  <c:v>1.1029034723960414</c:v>
                </c:pt>
                <c:pt idx="62182">
                  <c:v>1.1033401498275923</c:v>
                </c:pt>
                <c:pt idx="62183">
                  <c:v>1.1032169520520745</c:v>
                </c:pt>
                <c:pt idx="62184">
                  <c:v>1.1047815081403574</c:v>
                </c:pt>
                <c:pt idx="62185">
                  <c:v>1.1039365082587995</c:v>
                </c:pt>
                <c:pt idx="62186">
                  <c:v>1.1026677606645785</c:v>
                </c:pt>
                <c:pt idx="62187">
                  <c:v>1.1042885222618157</c:v>
                </c:pt>
                <c:pt idx="62188">
                  <c:v>1.1043319476912203</c:v>
                </c:pt>
                <c:pt idx="62189">
                  <c:v>1.1024130543503237</c:v>
                </c:pt>
                <c:pt idx="62190">
                  <c:v>1.1039766518441583</c:v>
                </c:pt>
                <c:pt idx="62191">
                  <c:v>1.1035377998937796</c:v>
                </c:pt>
                <c:pt idx="62192">
                  <c:v>1.1025883067986451</c:v>
                </c:pt>
                <c:pt idx="62193">
                  <c:v>1.103269052793314</c:v>
                </c:pt>
                <c:pt idx="62194">
                  <c:v>1.1025422575855777</c:v>
                </c:pt>
                <c:pt idx="62195">
                  <c:v>1.1032562456100907</c:v>
                </c:pt>
                <c:pt idx="62196">
                  <c:v>1.1026651407418873</c:v>
                </c:pt>
                <c:pt idx="62197">
                  <c:v>1.103222878646209</c:v>
                </c:pt>
                <c:pt idx="62198">
                  <c:v>1.1039132881549907</c:v>
                </c:pt>
                <c:pt idx="62199">
                  <c:v>1.1039101564316176</c:v>
                </c:pt>
                <c:pt idx="62200">
                  <c:v>1.1032849089753871</c:v>
                </c:pt>
                <c:pt idx="62201">
                  <c:v>1.1028498736595396</c:v>
                </c:pt>
                <c:pt idx="62202">
                  <c:v>1.1025235721200635</c:v>
                </c:pt>
                <c:pt idx="62203">
                  <c:v>1.1032314584080916</c:v>
                </c:pt>
                <c:pt idx="62204">
                  <c:v>1.1035393811466487</c:v>
                </c:pt>
                <c:pt idx="62205">
                  <c:v>1.1030227628478408</c:v>
                </c:pt>
                <c:pt idx="62206">
                  <c:v>1.1025781326090014</c:v>
                </c:pt>
                <c:pt idx="62207">
                  <c:v>1.103845569831724</c:v>
                </c:pt>
                <c:pt idx="62208">
                  <c:v>1.10344886484033</c:v>
                </c:pt>
                <c:pt idx="62209">
                  <c:v>1.1023231215013014</c:v>
                </c:pt>
                <c:pt idx="62210">
                  <c:v>1.1023717230816141</c:v>
                </c:pt>
                <c:pt idx="62211">
                  <c:v>1.1034354150823646</c:v>
                </c:pt>
                <c:pt idx="62212">
                  <c:v>1.1038884551318568</c:v>
                </c:pt>
                <c:pt idx="62213">
                  <c:v>1.1029285653901428</c:v>
                </c:pt>
                <c:pt idx="62214">
                  <c:v>1.1037172632477674</c:v>
                </c:pt>
                <c:pt idx="62215">
                  <c:v>1.1036696507428163</c:v>
                </c:pt>
                <c:pt idx="62216">
                  <c:v>1.1020554383857686</c:v>
                </c:pt>
                <c:pt idx="62217">
                  <c:v>1.102695644646549</c:v>
                </c:pt>
                <c:pt idx="62218">
                  <c:v>1.1034417075386813</c:v>
                </c:pt>
                <c:pt idx="62219">
                  <c:v>1.1034000775569919</c:v>
                </c:pt>
                <c:pt idx="62220">
                  <c:v>1.103503706073875</c:v>
                </c:pt>
                <c:pt idx="62221">
                  <c:v>1.1041683796507302</c:v>
                </c:pt>
                <c:pt idx="62222">
                  <c:v>1.1030982889722909</c:v>
                </c:pt>
                <c:pt idx="62223">
                  <c:v>1.1035429930046947</c:v>
                </c:pt>
                <c:pt idx="62224">
                  <c:v>1.103428414103059</c:v>
                </c:pt>
                <c:pt idx="62225">
                  <c:v>1.1035611140176869</c:v>
                </c:pt>
                <c:pt idx="62226">
                  <c:v>1.1030530955941218</c:v>
                </c:pt>
                <c:pt idx="62227">
                  <c:v>1.1018487754921755</c:v>
                </c:pt>
                <c:pt idx="62228">
                  <c:v>1.1035193977540234</c:v>
                </c:pt>
                <c:pt idx="62229">
                  <c:v>1.1033722828566888</c:v>
                </c:pt>
                <c:pt idx="62230">
                  <c:v>1.1030864732822259</c:v>
                </c:pt>
                <c:pt idx="62231">
                  <c:v>1.1040480382217213</c:v>
                </c:pt>
                <c:pt idx="62232">
                  <c:v>1.1031816034686586</c:v>
                </c:pt>
                <c:pt idx="62233">
                  <c:v>1.1038641785359931</c:v>
                </c:pt>
                <c:pt idx="62234">
                  <c:v>1.1026142274493291</c:v>
                </c:pt>
                <c:pt idx="62235">
                  <c:v>1.1031627105393773</c:v>
                </c:pt>
                <c:pt idx="62236">
                  <c:v>1.1041139669709681</c:v>
                </c:pt>
                <c:pt idx="62237">
                  <c:v>1.1030674421239728</c:v>
                </c:pt>
                <c:pt idx="62238">
                  <c:v>1.1041198780648718</c:v>
                </c:pt>
                <c:pt idx="62239">
                  <c:v>1.1035031777098496</c:v>
                </c:pt>
                <c:pt idx="62240">
                  <c:v>1.103976067621153</c:v>
                </c:pt>
                <c:pt idx="62241">
                  <c:v>1.1042694998020324</c:v>
                </c:pt>
                <c:pt idx="62242">
                  <c:v>1.1035780276691967</c:v>
                </c:pt>
                <c:pt idx="62243">
                  <c:v>1.10285711484098</c:v>
                </c:pt>
                <c:pt idx="62244">
                  <c:v>1.1035203724616227</c:v>
                </c:pt>
                <c:pt idx="62245">
                  <c:v>1.1035074389078163</c:v>
                </c:pt>
                <c:pt idx="62246">
                  <c:v>1.1034861226208983</c:v>
                </c:pt>
                <c:pt idx="62247">
                  <c:v>1.102460522414348</c:v>
                </c:pt>
                <c:pt idx="62248">
                  <c:v>1.1018388920015056</c:v>
                </c:pt>
                <c:pt idx="62249">
                  <c:v>1.1034999302499588</c:v>
                </c:pt>
                <c:pt idx="62250">
                  <c:v>1.104435287438543</c:v>
                </c:pt>
                <c:pt idx="62251">
                  <c:v>1.1046549694225949</c:v>
                </c:pt>
                <c:pt idx="62252">
                  <c:v>1.1041759137312541</c:v>
                </c:pt>
                <c:pt idx="62253">
                  <c:v>1.1032733436824811</c:v>
                </c:pt>
                <c:pt idx="62254">
                  <c:v>1.1022146018058179</c:v>
                </c:pt>
                <c:pt idx="62255">
                  <c:v>1.1031600822246876</c:v>
                </c:pt>
                <c:pt idx="62256">
                  <c:v>1.1035357816341773</c:v>
                </c:pt>
                <c:pt idx="62257">
                  <c:v>1.1025081578272031</c:v>
                </c:pt>
                <c:pt idx="62258">
                  <c:v>1.1028792545007531</c:v>
                </c:pt>
                <c:pt idx="62259">
                  <c:v>1.1045506240756822</c:v>
                </c:pt>
                <c:pt idx="62260">
                  <c:v>1.1030746989874645</c:v>
                </c:pt>
                <c:pt idx="62261">
                  <c:v>1.1036345323434473</c:v>
                </c:pt>
                <c:pt idx="62262">
                  <c:v>1.1028046117179602</c:v>
                </c:pt>
                <c:pt idx="62263">
                  <c:v>1.1041137808571622</c:v>
                </c:pt>
                <c:pt idx="62264">
                  <c:v>1.1035539725962606</c:v>
                </c:pt>
                <c:pt idx="62265">
                  <c:v>1.1019870800274167</c:v>
                </c:pt>
                <c:pt idx="62266">
                  <c:v>1.10299508821764</c:v>
                </c:pt>
                <c:pt idx="62267">
                  <c:v>1.1031982205122772</c:v>
                </c:pt>
                <c:pt idx="62268">
                  <c:v>1.1051944327442293</c:v>
                </c:pt>
                <c:pt idx="62269">
                  <c:v>1.1034847974192725</c:v>
                </c:pt>
                <c:pt idx="62270">
                  <c:v>1.1029725113067674</c:v>
                </c:pt>
                <c:pt idx="62271">
                  <c:v>1.1037785700826102</c:v>
                </c:pt>
                <c:pt idx="62272">
                  <c:v>1.1020882741383475</c:v>
                </c:pt>
                <c:pt idx="62273">
                  <c:v>1.1029480921053409</c:v>
                </c:pt>
                <c:pt idx="62274">
                  <c:v>1.1031185493459565</c:v>
                </c:pt>
                <c:pt idx="62275">
                  <c:v>1.1032356345137504</c:v>
                </c:pt>
                <c:pt idx="62276">
                  <c:v>1.1032902219692426</c:v>
                </c:pt>
                <c:pt idx="62277">
                  <c:v>1.1034700264259147</c:v>
                </c:pt>
                <c:pt idx="62278">
                  <c:v>1.1026611021337867</c:v>
                </c:pt>
                <c:pt idx="62279">
                  <c:v>1.1041253984748358</c:v>
                </c:pt>
                <c:pt idx="62280">
                  <c:v>1.1029809148005234</c:v>
                </c:pt>
                <c:pt idx="62281">
                  <c:v>1.1025648130439103</c:v>
                </c:pt>
                <c:pt idx="62282">
                  <c:v>1.1037427649426996</c:v>
                </c:pt>
                <c:pt idx="62283">
                  <c:v>1.1028561773797487</c:v>
                </c:pt>
                <c:pt idx="62284">
                  <c:v>1.1038066307568841</c:v>
                </c:pt>
                <c:pt idx="62285">
                  <c:v>1.1034704986717394</c:v>
                </c:pt>
                <c:pt idx="62286">
                  <c:v>1.1034765044776005</c:v>
                </c:pt>
                <c:pt idx="62287">
                  <c:v>1.1024983590763262</c:v>
                </c:pt>
                <c:pt idx="62288">
                  <c:v>1.1028857145078887</c:v>
                </c:pt>
                <c:pt idx="62289">
                  <c:v>1.1044481644938196</c:v>
                </c:pt>
                <c:pt idx="62290">
                  <c:v>1.1024762853994741</c:v>
                </c:pt>
                <c:pt idx="62291">
                  <c:v>1.1030395128554844</c:v>
                </c:pt>
                <c:pt idx="62292">
                  <c:v>1.1040527770783075</c:v>
                </c:pt>
                <c:pt idx="62293">
                  <c:v>1.1024655293194083</c:v>
                </c:pt>
                <c:pt idx="62294">
                  <c:v>1.1030822191545302</c:v>
                </c:pt>
                <c:pt idx="62295">
                  <c:v>1.1037180364302452</c:v>
                </c:pt>
                <c:pt idx="62296">
                  <c:v>1.1031822036636054</c:v>
                </c:pt>
                <c:pt idx="62297">
                  <c:v>1.1026615956720658</c:v>
                </c:pt>
                <c:pt idx="62298">
                  <c:v>1.1041252980695697</c:v>
                </c:pt>
                <c:pt idx="62299">
                  <c:v>1.1031404874831967</c:v>
                </c:pt>
                <c:pt idx="62300">
                  <c:v>1.1030294616528091</c:v>
                </c:pt>
                <c:pt idx="62301">
                  <c:v>1.1029073089262953</c:v>
                </c:pt>
                <c:pt idx="62302">
                  <c:v>1.1038340357182292</c:v>
                </c:pt>
                <c:pt idx="62303">
                  <c:v>1.1041836611837788</c:v>
                </c:pt>
                <c:pt idx="62304">
                  <c:v>1.1038843846991284</c:v>
                </c:pt>
                <c:pt idx="62305">
                  <c:v>1.1026408495054079</c:v>
                </c:pt>
                <c:pt idx="62306">
                  <c:v>1.1033677524181378</c:v>
                </c:pt>
                <c:pt idx="62307">
                  <c:v>1.1028150006286426</c:v>
                </c:pt>
                <c:pt idx="62308">
                  <c:v>1.1030362742372557</c:v>
                </c:pt>
                <c:pt idx="62309">
                  <c:v>1.1033940277800796</c:v>
                </c:pt>
                <c:pt idx="62310">
                  <c:v>1.1024578912343048</c:v>
                </c:pt>
                <c:pt idx="62311">
                  <c:v>1.1026451670030564</c:v>
                </c:pt>
                <c:pt idx="62312">
                  <c:v>1.102113518529658</c:v>
                </c:pt>
                <c:pt idx="62313">
                  <c:v>1.1030866597473201</c:v>
                </c:pt>
                <c:pt idx="62314">
                  <c:v>1.1034248506928219</c:v>
                </c:pt>
                <c:pt idx="62315">
                  <c:v>1.1041246786562753</c:v>
                </c:pt>
                <c:pt idx="62316">
                  <c:v>1.1032838305333241</c:v>
                </c:pt>
                <c:pt idx="62317">
                  <c:v>1.1031907684045854</c:v>
                </c:pt>
                <c:pt idx="62318">
                  <c:v>1.103714122244978</c:v>
                </c:pt>
                <c:pt idx="62319">
                  <c:v>1.102416302716472</c:v>
                </c:pt>
                <c:pt idx="62320">
                  <c:v>1.1030085559972072</c:v>
                </c:pt>
                <c:pt idx="62321">
                  <c:v>1.1037054168012348</c:v>
                </c:pt>
                <c:pt idx="62322">
                  <c:v>1.1037767272872376</c:v>
                </c:pt>
                <c:pt idx="62323">
                  <c:v>1.1025149641490883</c:v>
                </c:pt>
                <c:pt idx="62324">
                  <c:v>1.1041509197815829</c:v>
                </c:pt>
                <c:pt idx="62325">
                  <c:v>1.1029602508798337</c:v>
                </c:pt>
                <c:pt idx="62326">
                  <c:v>1.1027336318115988</c:v>
                </c:pt>
                <c:pt idx="62327">
                  <c:v>1.1037394981724258</c:v>
                </c:pt>
                <c:pt idx="62328">
                  <c:v>1.1037088335939074</c:v>
                </c:pt>
                <c:pt idx="62329">
                  <c:v>1.1019122187652626</c:v>
                </c:pt>
                <c:pt idx="62330">
                  <c:v>1.1028996321526345</c:v>
                </c:pt>
                <c:pt idx="62331">
                  <c:v>1.1045693396994656</c:v>
                </c:pt>
                <c:pt idx="62332">
                  <c:v>1.1031858096930833</c:v>
                </c:pt>
                <c:pt idx="62333">
                  <c:v>1.1021822312284382</c:v>
                </c:pt>
                <c:pt idx="62334">
                  <c:v>1.1032919450078471</c:v>
                </c:pt>
                <c:pt idx="62335">
                  <c:v>1.1035702954449671</c:v>
                </c:pt>
                <c:pt idx="62336">
                  <c:v>1.1032244332758145</c:v>
                </c:pt>
                <c:pt idx="62337">
                  <c:v>1.1023155314354245</c:v>
                </c:pt>
                <c:pt idx="62338">
                  <c:v>1.10404515706762</c:v>
                </c:pt>
                <c:pt idx="62339">
                  <c:v>1.1033424019575511</c:v>
                </c:pt>
                <c:pt idx="62340">
                  <c:v>1.102500841639966</c:v>
                </c:pt>
                <c:pt idx="62341">
                  <c:v>1.1036110200176477</c:v>
                </c:pt>
                <c:pt idx="62342">
                  <c:v>1.1037317539905258</c:v>
                </c:pt>
                <c:pt idx="62343">
                  <c:v>1.1037760895885316</c:v>
                </c:pt>
                <c:pt idx="62344">
                  <c:v>1.1040950027377578</c:v>
                </c:pt>
                <c:pt idx="62345">
                  <c:v>1.1030532647088369</c:v>
                </c:pt>
                <c:pt idx="62346">
                  <c:v>1.1011939130637496</c:v>
                </c:pt>
                <c:pt idx="62347">
                  <c:v>1.1036043555836552</c:v>
                </c:pt>
                <c:pt idx="62348">
                  <c:v>1.1042360610644191</c:v>
                </c:pt>
                <c:pt idx="62349">
                  <c:v>1.1024461989031553</c:v>
                </c:pt>
                <c:pt idx="62350">
                  <c:v>1.1029610764452205</c:v>
                </c:pt>
                <c:pt idx="62351">
                  <c:v>1.1026605286367295</c:v>
                </c:pt>
                <c:pt idx="62352">
                  <c:v>1.1024935155138196</c:v>
                </c:pt>
                <c:pt idx="62353">
                  <c:v>1.1026341867217537</c:v>
                </c:pt>
                <c:pt idx="62354">
                  <c:v>1.1037602274224569</c:v>
                </c:pt>
                <c:pt idx="62355">
                  <c:v>1.1027497238674422</c:v>
                </c:pt>
                <c:pt idx="62356">
                  <c:v>1.10370951970741</c:v>
                </c:pt>
                <c:pt idx="62357">
                  <c:v>1.1041440739612063</c:v>
                </c:pt>
                <c:pt idx="62358">
                  <c:v>1.1040103346745478</c:v>
                </c:pt>
                <c:pt idx="62359">
                  <c:v>1.1035967927697097</c:v>
                </c:pt>
                <c:pt idx="62360">
                  <c:v>1.1037276374479736</c:v>
                </c:pt>
                <c:pt idx="62361">
                  <c:v>1.1043314665318837</c:v>
                </c:pt>
                <c:pt idx="62362">
                  <c:v>1.103043943109185</c:v>
                </c:pt>
                <c:pt idx="62363">
                  <c:v>1.1026130565422607</c:v>
                </c:pt>
                <c:pt idx="62364">
                  <c:v>1.1032403193601299</c:v>
                </c:pt>
                <c:pt idx="62365">
                  <c:v>1.1042127274721201</c:v>
                </c:pt>
                <c:pt idx="62366">
                  <c:v>1.1039100649041442</c:v>
                </c:pt>
                <c:pt idx="62367">
                  <c:v>1.104104072265752</c:v>
                </c:pt>
                <c:pt idx="62368">
                  <c:v>1.1047250574499499</c:v>
                </c:pt>
                <c:pt idx="62369">
                  <c:v>1.1032916976393958</c:v>
                </c:pt>
                <c:pt idx="62370">
                  <c:v>1.1032063332138728</c:v>
                </c:pt>
                <c:pt idx="62371">
                  <c:v>1.1043653794127237</c:v>
                </c:pt>
                <c:pt idx="62372">
                  <c:v>1.1037103262542844</c:v>
                </c:pt>
                <c:pt idx="62373">
                  <c:v>1.1029064424633619</c:v>
                </c:pt>
                <c:pt idx="62374">
                  <c:v>1.1038365498364198</c:v>
                </c:pt>
                <c:pt idx="62375">
                  <c:v>1.1029689539261884</c:v>
                </c:pt>
                <c:pt idx="62376">
                  <c:v>1.1035943148910663</c:v>
                </c:pt>
                <c:pt idx="62377">
                  <c:v>1.1041367603307295</c:v>
                </c:pt>
                <c:pt idx="62378">
                  <c:v>1.1021640115752835</c:v>
                </c:pt>
                <c:pt idx="62379">
                  <c:v>1.1024463451398707</c:v>
                </c:pt>
                <c:pt idx="62380">
                  <c:v>1.1033174460792166</c:v>
                </c:pt>
                <c:pt idx="62381">
                  <c:v>1.105624896457307</c:v>
                </c:pt>
                <c:pt idx="62382">
                  <c:v>1.1027699257281516</c:v>
                </c:pt>
                <c:pt idx="62383">
                  <c:v>1.1031969124028156</c:v>
                </c:pt>
                <c:pt idx="62384">
                  <c:v>1.1029132409349087</c:v>
                </c:pt>
                <c:pt idx="62385">
                  <c:v>1.1038639293290522</c:v>
                </c:pt>
                <c:pt idx="62386">
                  <c:v>1.1025515830675769</c:v>
                </c:pt>
                <c:pt idx="62387">
                  <c:v>1.1037456008469373</c:v>
                </c:pt>
                <c:pt idx="62388">
                  <c:v>1.1022261500947006</c:v>
                </c:pt>
                <c:pt idx="62389">
                  <c:v>1.1035465935241557</c:v>
                </c:pt>
                <c:pt idx="62390">
                  <c:v>1.1023003170472407</c:v>
                </c:pt>
                <c:pt idx="62391">
                  <c:v>1.1029996364589407</c:v>
                </c:pt>
                <c:pt idx="62392">
                  <c:v>1.1026803602216946</c:v>
                </c:pt>
                <c:pt idx="62393">
                  <c:v>1.1027272748795049</c:v>
                </c:pt>
                <c:pt idx="62394">
                  <c:v>1.1028605377729186</c:v>
                </c:pt>
                <c:pt idx="62395">
                  <c:v>1.1035217470605014</c:v>
                </c:pt>
                <c:pt idx="62396">
                  <c:v>1.1029145791199721</c:v>
                </c:pt>
                <c:pt idx="62397">
                  <c:v>1.1013119952110504</c:v>
                </c:pt>
                <c:pt idx="62398">
                  <c:v>1.104307965396492</c:v>
                </c:pt>
                <c:pt idx="62399">
                  <c:v>1.1035356926491784</c:v>
                </c:pt>
                <c:pt idx="62400">
                  <c:v>1.1030676597747922</c:v>
                </c:pt>
                <c:pt idx="62401">
                  <c:v>1.1032794435088746</c:v>
                </c:pt>
                <c:pt idx="62402">
                  <c:v>1.1042366861261312</c:v>
                </c:pt>
                <c:pt idx="62403">
                  <c:v>1.1016738466530673</c:v>
                </c:pt>
                <c:pt idx="62404">
                  <c:v>1.1027488827728202</c:v>
                </c:pt>
                <c:pt idx="62405">
                  <c:v>1.1028593051492999</c:v>
                </c:pt>
                <c:pt idx="62406">
                  <c:v>1.1043239129032929</c:v>
                </c:pt>
                <c:pt idx="62407">
                  <c:v>1.1026883217418193</c:v>
                </c:pt>
                <c:pt idx="62408">
                  <c:v>1.1032119056055079</c:v>
                </c:pt>
                <c:pt idx="62409">
                  <c:v>1.103180504902193</c:v>
                </c:pt>
                <c:pt idx="62410">
                  <c:v>1.1022060899974668</c:v>
                </c:pt>
                <c:pt idx="62411">
                  <c:v>1.1035418492431865</c:v>
                </c:pt>
                <c:pt idx="62412">
                  <c:v>1.1048498847611816</c:v>
                </c:pt>
                <c:pt idx="62413">
                  <c:v>1.1032879606575514</c:v>
                </c:pt>
                <c:pt idx="62414">
                  <c:v>1.1038034732565407</c:v>
                </c:pt>
                <c:pt idx="62415">
                  <c:v>1.103995065531888</c:v>
                </c:pt>
                <c:pt idx="62416">
                  <c:v>1.1041818732838649</c:v>
                </c:pt>
                <c:pt idx="62417">
                  <c:v>1.1038703845718538</c:v>
                </c:pt>
                <c:pt idx="62418">
                  <c:v>1.1045468221352142</c:v>
                </c:pt>
                <c:pt idx="62419">
                  <c:v>1.1034212813003705</c:v>
                </c:pt>
                <c:pt idx="62420">
                  <c:v>1.1033999476884273</c:v>
                </c:pt>
                <c:pt idx="62421">
                  <c:v>1.1036278205306116</c:v>
                </c:pt>
                <c:pt idx="62422">
                  <c:v>1.1033055406423309</c:v>
                </c:pt>
                <c:pt idx="62423">
                  <c:v>1.104779408344279</c:v>
                </c:pt>
                <c:pt idx="62424">
                  <c:v>1.1037244812177498</c:v>
                </c:pt>
                <c:pt idx="62425">
                  <c:v>1.103240079733536</c:v>
                </c:pt>
                <c:pt idx="62426">
                  <c:v>1.1035964558510665</c:v>
                </c:pt>
                <c:pt idx="62427">
                  <c:v>1.1044234479363755</c:v>
                </c:pt>
                <c:pt idx="62428">
                  <c:v>1.1040268984223953</c:v>
                </c:pt>
                <c:pt idx="62429">
                  <c:v>1.1020306794761185</c:v>
                </c:pt>
                <c:pt idx="62430">
                  <c:v>1.1024937019190124</c:v>
                </c:pt>
                <c:pt idx="62431">
                  <c:v>1.1049343329431429</c:v>
                </c:pt>
                <c:pt idx="62432">
                  <c:v>1.1021931820717796</c:v>
                </c:pt>
                <c:pt idx="62433">
                  <c:v>1.1032266554712478</c:v>
                </c:pt>
                <c:pt idx="62434">
                  <c:v>1.1029118823203035</c:v>
                </c:pt>
                <c:pt idx="62435">
                  <c:v>1.1029383753814133</c:v>
                </c:pt>
                <c:pt idx="62436">
                  <c:v>1.1036950245791117</c:v>
                </c:pt>
                <c:pt idx="62437">
                  <c:v>1.1023263456690238</c:v>
                </c:pt>
                <c:pt idx="62438">
                  <c:v>1.1019155870768642</c:v>
                </c:pt>
                <c:pt idx="62439">
                  <c:v>1.1026625246497965</c:v>
                </c:pt>
                <c:pt idx="62440">
                  <c:v>1.1022077367591172</c:v>
                </c:pt>
                <c:pt idx="62441">
                  <c:v>1.1035200000270637</c:v>
                </c:pt>
                <c:pt idx="62442">
                  <c:v>1.1019100176018941</c:v>
                </c:pt>
                <c:pt idx="62443">
                  <c:v>1.1029545295802194</c:v>
                </c:pt>
                <c:pt idx="62444">
                  <c:v>1.1040399158469325</c:v>
                </c:pt>
                <c:pt idx="62445">
                  <c:v>1.1029068532408282</c:v>
                </c:pt>
                <c:pt idx="62446">
                  <c:v>1.1040464775249939</c:v>
                </c:pt>
                <c:pt idx="62447">
                  <c:v>1.1017567213771982</c:v>
                </c:pt>
                <c:pt idx="62448">
                  <c:v>1.1025893845029369</c:v>
                </c:pt>
                <c:pt idx="62449">
                  <c:v>1.1023447242098769</c:v>
                </c:pt>
                <c:pt idx="62450">
                  <c:v>1.1031217568704046</c:v>
                </c:pt>
                <c:pt idx="62451">
                  <c:v>1.1022957416642087</c:v>
                </c:pt>
                <c:pt idx="62452">
                  <c:v>1.1032298170065333</c:v>
                </c:pt>
                <c:pt idx="62453">
                  <c:v>1.1029667591568588</c:v>
                </c:pt>
                <c:pt idx="62454">
                  <c:v>1.1040773917225937</c:v>
                </c:pt>
                <c:pt idx="62455">
                  <c:v>1.1024964400450845</c:v>
                </c:pt>
                <c:pt idx="62456">
                  <c:v>1.1032688608546972</c:v>
                </c:pt>
                <c:pt idx="62457">
                  <c:v>1.1025487960496552</c:v>
                </c:pt>
                <c:pt idx="62458">
                  <c:v>1.102904153336266</c:v>
                </c:pt>
                <c:pt idx="62459">
                  <c:v>1.1034805848817371</c:v>
                </c:pt>
                <c:pt idx="62460">
                  <c:v>1.1035192974769359</c:v>
                </c:pt>
                <c:pt idx="62461">
                  <c:v>1.1034252555427497</c:v>
                </c:pt>
                <c:pt idx="62462">
                  <c:v>1.1030492578669453</c:v>
                </c:pt>
                <c:pt idx="62463">
                  <c:v>1.1031551312326189</c:v>
                </c:pt>
                <c:pt idx="62464">
                  <c:v>1.1052638883905086</c:v>
                </c:pt>
                <c:pt idx="62465">
                  <c:v>1.1040482230024575</c:v>
                </c:pt>
                <c:pt idx="62466">
                  <c:v>1.1035628860791005</c:v>
                </c:pt>
                <c:pt idx="62467">
                  <c:v>1.104135680650399</c:v>
                </c:pt>
                <c:pt idx="62468">
                  <c:v>1.1028461139179122</c:v>
                </c:pt>
                <c:pt idx="62469">
                  <c:v>1.1032855102377583</c:v>
                </c:pt>
                <c:pt idx="62470">
                  <c:v>1.1018550865431564</c:v>
                </c:pt>
                <c:pt idx="62471">
                  <c:v>1.104017984747691</c:v>
                </c:pt>
                <c:pt idx="62472">
                  <c:v>1.1021717198013865</c:v>
                </c:pt>
                <c:pt idx="62473">
                  <c:v>1.1052150502766942</c:v>
                </c:pt>
                <c:pt idx="62474">
                  <c:v>1.1034204977523496</c:v>
                </c:pt>
                <c:pt idx="62475">
                  <c:v>1.1025523706887079</c:v>
                </c:pt>
                <c:pt idx="62476">
                  <c:v>1.1038843529233255</c:v>
                </c:pt>
                <c:pt idx="62477">
                  <c:v>1.1031393485934098</c:v>
                </c:pt>
                <c:pt idx="62478">
                  <c:v>1.1035770696845377</c:v>
                </c:pt>
                <c:pt idx="62479">
                  <c:v>1.1037292908109897</c:v>
                </c:pt>
                <c:pt idx="62480">
                  <c:v>1.1030896776689412</c:v>
                </c:pt>
                <c:pt idx="62481">
                  <c:v>1.1032341379595325</c:v>
                </c:pt>
                <c:pt idx="62482">
                  <c:v>1.1045742875464661</c:v>
                </c:pt>
                <c:pt idx="62483">
                  <c:v>1.102425381238668</c:v>
                </c:pt>
                <c:pt idx="62484">
                  <c:v>1.1033904326261053</c:v>
                </c:pt>
                <c:pt idx="62485">
                  <c:v>1.1031081414469508</c:v>
                </c:pt>
                <c:pt idx="62486">
                  <c:v>1.1023826330690321</c:v>
                </c:pt>
                <c:pt idx="62487">
                  <c:v>1.102309281223284</c:v>
                </c:pt>
                <c:pt idx="62488">
                  <c:v>1.1028460095949857</c:v>
                </c:pt>
                <c:pt idx="62489">
                  <c:v>1.1050366913420218</c:v>
                </c:pt>
                <c:pt idx="62490">
                  <c:v>1.1029667591568588</c:v>
                </c:pt>
                <c:pt idx="62491">
                  <c:v>1.1025435746941519</c:v>
                </c:pt>
                <c:pt idx="62492">
                  <c:v>1.1032399106058932</c:v>
                </c:pt>
                <c:pt idx="62493">
                  <c:v>1.1018291746281046</c:v>
                </c:pt>
                <c:pt idx="62494">
                  <c:v>1.1025193508173952</c:v>
                </c:pt>
                <c:pt idx="62495">
                  <c:v>1.1026798088037213</c:v>
                </c:pt>
                <c:pt idx="62496">
                  <c:v>1.1029154438099156</c:v>
                </c:pt>
                <c:pt idx="62497">
                  <c:v>1.1037774241916851</c:v>
                </c:pt>
                <c:pt idx="62498">
                  <c:v>1.1039558151639581</c:v>
                </c:pt>
                <c:pt idx="62499">
                  <c:v>1.1041423963004984</c:v>
                </c:pt>
                <c:pt idx="62500">
                  <c:v>1.103166936739395</c:v>
                </c:pt>
                <c:pt idx="62501">
                  <c:v>1.1034727183425612</c:v>
                </c:pt>
                <c:pt idx="62502">
                  <c:v>1.1023658361689317</c:v>
                </c:pt>
                <c:pt idx="62503">
                  <c:v>1.1038740737922843</c:v>
                </c:pt>
                <c:pt idx="62504">
                  <c:v>1.1039221933490744</c:v>
                </c:pt>
                <c:pt idx="62505">
                  <c:v>1.1028254054551156</c:v>
                </c:pt>
                <c:pt idx="62506">
                  <c:v>1.1029995288751202</c:v>
                </c:pt>
                <c:pt idx="62507">
                  <c:v>1.1048302958418112</c:v>
                </c:pt>
                <c:pt idx="62508">
                  <c:v>1.1033749528460677</c:v>
                </c:pt>
                <c:pt idx="62509">
                  <c:v>1.1042465967544832</c:v>
                </c:pt>
                <c:pt idx="62510">
                  <c:v>1.1037782317799489</c:v>
                </c:pt>
                <c:pt idx="62511">
                  <c:v>1.1035253771037308</c:v>
                </c:pt>
                <c:pt idx="62512">
                  <c:v>1.1026631844778796</c:v>
                </c:pt>
                <c:pt idx="62513">
                  <c:v>1.1031775102259758</c:v>
                </c:pt>
                <c:pt idx="62514">
                  <c:v>1.1045323178069066</c:v>
                </c:pt>
                <c:pt idx="62515">
                  <c:v>1.1035508222082646</c:v>
                </c:pt>
                <c:pt idx="62516">
                  <c:v>1.1032314588261709</c:v>
                </c:pt>
                <c:pt idx="62517">
                  <c:v>1.1043164402268422</c:v>
                </c:pt>
                <c:pt idx="62518">
                  <c:v>1.1034223761081452</c:v>
                </c:pt>
                <c:pt idx="62519">
                  <c:v>1.1036502153546066</c:v>
                </c:pt>
                <c:pt idx="62520">
                  <c:v>1.103275466338655</c:v>
                </c:pt>
                <c:pt idx="62521">
                  <c:v>1.104667965260143</c:v>
                </c:pt>
                <c:pt idx="62522">
                  <c:v>1.1034156167568467</c:v>
                </c:pt>
                <c:pt idx="62523">
                  <c:v>1.1034874350140871</c:v>
                </c:pt>
                <c:pt idx="62524">
                  <c:v>1.102795580962481</c:v>
                </c:pt>
                <c:pt idx="62525">
                  <c:v>1.1039711282958435</c:v>
                </c:pt>
                <c:pt idx="62526">
                  <c:v>1.1035055364918296</c:v>
                </c:pt>
                <c:pt idx="62527">
                  <c:v>1.1037414689852625</c:v>
                </c:pt>
                <c:pt idx="62528">
                  <c:v>1.1039516676226881</c:v>
                </c:pt>
                <c:pt idx="62529">
                  <c:v>1.1033636053643943</c:v>
                </c:pt>
                <c:pt idx="62530">
                  <c:v>1.1049009353725672</c:v>
                </c:pt>
                <c:pt idx="62531">
                  <c:v>1.1029997483636875</c:v>
                </c:pt>
                <c:pt idx="62532">
                  <c:v>1.1045316953721021</c:v>
                </c:pt>
                <c:pt idx="62533">
                  <c:v>1.1027891975973998</c:v>
                </c:pt>
                <c:pt idx="62534">
                  <c:v>1.1029412286852263</c:v>
                </c:pt>
                <c:pt idx="62535">
                  <c:v>1.1036468564007453</c:v>
                </c:pt>
                <c:pt idx="62536">
                  <c:v>1.1031214012786024</c:v>
                </c:pt>
                <c:pt idx="62537">
                  <c:v>1.1034744519817576</c:v>
                </c:pt>
                <c:pt idx="62538">
                  <c:v>1.1030423976091304</c:v>
                </c:pt>
                <c:pt idx="62539">
                  <c:v>1.102612887481325</c:v>
                </c:pt>
                <c:pt idx="62540">
                  <c:v>1.102302171476313</c:v>
                </c:pt>
                <c:pt idx="62541">
                  <c:v>1.1024710650487026</c:v>
                </c:pt>
                <c:pt idx="62542">
                  <c:v>1.1027681400610745</c:v>
                </c:pt>
                <c:pt idx="62543">
                  <c:v>1.1032771616817771</c:v>
                </c:pt>
                <c:pt idx="62544">
                  <c:v>1.1031854029712382</c:v>
                </c:pt>
                <c:pt idx="62545">
                  <c:v>1.1039715375594299</c:v>
                </c:pt>
                <c:pt idx="62546">
                  <c:v>1.1037826564742355</c:v>
                </c:pt>
                <c:pt idx="62547">
                  <c:v>1.1030775815756224</c:v>
                </c:pt>
                <c:pt idx="62548">
                  <c:v>1.1031165458118988</c:v>
                </c:pt>
                <c:pt idx="62549">
                  <c:v>1.1028595764673275</c:v>
                </c:pt>
                <c:pt idx="62550">
                  <c:v>1.1031728184611662</c:v>
                </c:pt>
                <c:pt idx="62551">
                  <c:v>1.1045685002573189</c:v>
                </c:pt>
                <c:pt idx="62552">
                  <c:v>1.1032713336304487</c:v>
                </c:pt>
                <c:pt idx="62553">
                  <c:v>1.1039464194516653</c:v>
                </c:pt>
                <c:pt idx="62554">
                  <c:v>1.1041543260298208</c:v>
                </c:pt>
                <c:pt idx="62555">
                  <c:v>1.1050118006856162</c:v>
                </c:pt>
                <c:pt idx="62556">
                  <c:v>1.1040400271743498</c:v>
                </c:pt>
                <c:pt idx="62557">
                  <c:v>1.1026730386679995</c:v>
                </c:pt>
                <c:pt idx="62558">
                  <c:v>1.1035561944090841</c:v>
                </c:pt>
                <c:pt idx="62559">
                  <c:v>1.1041398061354288</c:v>
                </c:pt>
                <c:pt idx="62560">
                  <c:v>1.1034102861802135</c:v>
                </c:pt>
                <c:pt idx="62561">
                  <c:v>1.1037594536894801</c:v>
                </c:pt>
                <c:pt idx="62562">
                  <c:v>1.1042637543725964</c:v>
                </c:pt>
                <c:pt idx="62563">
                  <c:v>1.1034929767669377</c:v>
                </c:pt>
                <c:pt idx="62564">
                  <c:v>1.1022515118119662</c:v>
                </c:pt>
                <c:pt idx="62565">
                  <c:v>1.1028946399621067</c:v>
                </c:pt>
                <c:pt idx="62566">
                  <c:v>1.1022527311851222</c:v>
                </c:pt>
                <c:pt idx="62567">
                  <c:v>1.1034602185548941</c:v>
                </c:pt>
                <c:pt idx="62568">
                  <c:v>1.1030490887371569</c:v>
                </c:pt>
                <c:pt idx="62569">
                  <c:v>1.1025536766109407</c:v>
                </c:pt>
                <c:pt idx="62570">
                  <c:v>1.1033478800198542</c:v>
                </c:pt>
                <c:pt idx="62571">
                  <c:v>1.1024145017934592</c:v>
                </c:pt>
                <c:pt idx="62572">
                  <c:v>1.1023521800387841</c:v>
                </c:pt>
                <c:pt idx="62573">
                  <c:v>1.1028224950540331</c:v>
                </c:pt>
                <c:pt idx="62574">
                  <c:v>1.1029086135971957</c:v>
                </c:pt>
                <c:pt idx="62575">
                  <c:v>1.1040483332377615</c:v>
                </c:pt>
                <c:pt idx="62576">
                  <c:v>1.1033488224667249</c:v>
                </c:pt>
                <c:pt idx="62577">
                  <c:v>1.1044514133949799</c:v>
                </c:pt>
                <c:pt idx="62578">
                  <c:v>1.1034712046126882</c:v>
                </c:pt>
                <c:pt idx="62579">
                  <c:v>1.1019679190658636</c:v>
                </c:pt>
                <c:pt idx="62580">
                  <c:v>1.1028170432342645</c:v>
                </c:pt>
                <c:pt idx="62581">
                  <c:v>1.103855111588395</c:v>
                </c:pt>
                <c:pt idx="62582">
                  <c:v>1.1033949834375378</c:v>
                </c:pt>
                <c:pt idx="62583">
                  <c:v>1.1037767528664706</c:v>
                </c:pt>
                <c:pt idx="62584">
                  <c:v>1.1038933803292741</c:v>
                </c:pt>
                <c:pt idx="62585">
                  <c:v>1.1027133830913991</c:v>
                </c:pt>
                <c:pt idx="62586">
                  <c:v>1.1043158731991518</c:v>
                </c:pt>
                <c:pt idx="62587">
                  <c:v>1.1032559330856917</c:v>
                </c:pt>
                <c:pt idx="62588">
                  <c:v>1.1027696526693771</c:v>
                </c:pt>
                <c:pt idx="62589">
                  <c:v>1.1040734633426517</c:v>
                </c:pt>
                <c:pt idx="62590">
                  <c:v>1.1035734349875645</c:v>
                </c:pt>
                <c:pt idx="62591">
                  <c:v>1.1032873342973764</c:v>
                </c:pt>
                <c:pt idx="62592">
                  <c:v>1.1025904430450253</c:v>
                </c:pt>
                <c:pt idx="62593">
                  <c:v>1.1042309215134871</c:v>
                </c:pt>
                <c:pt idx="62594">
                  <c:v>1.1015374852847164</c:v>
                </c:pt>
                <c:pt idx="62595">
                  <c:v>1.1027076590078335</c:v>
                </c:pt>
                <c:pt idx="62596">
                  <c:v>1.1028763551390803</c:v>
                </c:pt>
                <c:pt idx="62597">
                  <c:v>1.1025799839345252</c:v>
                </c:pt>
                <c:pt idx="62598">
                  <c:v>1.1033870302646103</c:v>
                </c:pt>
                <c:pt idx="62599">
                  <c:v>1.1038412341498105</c:v>
                </c:pt>
                <c:pt idx="62600">
                  <c:v>1.1043488868082798</c:v>
                </c:pt>
                <c:pt idx="62601">
                  <c:v>1.10294587911247</c:v>
                </c:pt>
                <c:pt idx="62602">
                  <c:v>1.1042878017067528</c:v>
                </c:pt>
                <c:pt idx="62603">
                  <c:v>1.1032415790185108</c:v>
                </c:pt>
                <c:pt idx="62604">
                  <c:v>1.1033927060556523</c:v>
                </c:pt>
                <c:pt idx="62605">
                  <c:v>1.1031287173050497</c:v>
                </c:pt>
                <c:pt idx="62606">
                  <c:v>1.10277917034171</c:v>
                </c:pt>
                <c:pt idx="62607">
                  <c:v>1.1032291054895029</c:v>
                </c:pt>
                <c:pt idx="62608">
                  <c:v>1.1037170765715643</c:v>
                </c:pt>
                <c:pt idx="62609">
                  <c:v>1.1026871159315019</c:v>
                </c:pt>
                <c:pt idx="62610">
                  <c:v>1.1024650573166705</c:v>
                </c:pt>
                <c:pt idx="62611">
                  <c:v>1.1037299483058516</c:v>
                </c:pt>
                <c:pt idx="62612">
                  <c:v>1.1027492067548286</c:v>
                </c:pt>
                <c:pt idx="62613">
                  <c:v>1.1029562712920289</c:v>
                </c:pt>
                <c:pt idx="62614">
                  <c:v>1.1027151065578726</c:v>
                </c:pt>
                <c:pt idx="62615">
                  <c:v>1.1027285004348009</c:v>
                </c:pt>
                <c:pt idx="62616">
                  <c:v>1.1030876286089317</c:v>
                </c:pt>
                <c:pt idx="62617">
                  <c:v>1.1042410319186631</c:v>
                </c:pt>
                <c:pt idx="62618">
                  <c:v>1.1033635804609723</c:v>
                </c:pt>
                <c:pt idx="62619">
                  <c:v>1.1037522073524781</c:v>
                </c:pt>
                <c:pt idx="62620">
                  <c:v>1.1039298169774601</c:v>
                </c:pt>
                <c:pt idx="62621">
                  <c:v>1.103294954933199</c:v>
                </c:pt>
                <c:pt idx="62622">
                  <c:v>1.1029289922865535</c:v>
                </c:pt>
                <c:pt idx="62623">
                  <c:v>1.103060729900303</c:v>
                </c:pt>
                <c:pt idx="62624">
                  <c:v>1.1024030954153183</c:v>
                </c:pt>
                <c:pt idx="62625">
                  <c:v>1.1038200370850464</c:v>
                </c:pt>
                <c:pt idx="62626">
                  <c:v>1.1030734094704893</c:v>
                </c:pt>
                <c:pt idx="62627">
                  <c:v>1.1017912289241965</c:v>
                </c:pt>
                <c:pt idx="62628">
                  <c:v>1.1028194571819827</c:v>
                </c:pt>
                <c:pt idx="62629">
                  <c:v>1.1030250975048268</c:v>
                </c:pt>
                <c:pt idx="62630">
                  <c:v>1.1023515756815137</c:v>
                </c:pt>
                <c:pt idx="62631">
                  <c:v>1.1048058969888166</c:v>
                </c:pt>
                <c:pt idx="62632">
                  <c:v>1.104160674440938</c:v>
                </c:pt>
                <c:pt idx="62633">
                  <c:v>1.1037855236011249</c:v>
                </c:pt>
                <c:pt idx="62634">
                  <c:v>1.1022075785768874</c:v>
                </c:pt>
                <c:pt idx="62635">
                  <c:v>1.1042983557618407</c:v>
                </c:pt>
                <c:pt idx="62636">
                  <c:v>1.1027404937490586</c:v>
                </c:pt>
                <c:pt idx="62637">
                  <c:v>1.1027389142105364</c:v>
                </c:pt>
                <c:pt idx="62638">
                  <c:v>1.1023892834010085</c:v>
                </c:pt>
                <c:pt idx="62639">
                  <c:v>1.1028648209700438</c:v>
                </c:pt>
                <c:pt idx="62640">
                  <c:v>1.1034838315705975</c:v>
                </c:pt>
                <c:pt idx="62641">
                  <c:v>1.1034409765147382</c:v>
                </c:pt>
                <c:pt idx="62642">
                  <c:v>1.1030653673831183</c:v>
                </c:pt>
                <c:pt idx="62643">
                  <c:v>1.1043727158884713</c:v>
                </c:pt>
                <c:pt idx="62644">
                  <c:v>1.1039241308977514</c:v>
                </c:pt>
                <c:pt idx="62645">
                  <c:v>1.102651346408253</c:v>
                </c:pt>
                <c:pt idx="62646">
                  <c:v>1.1024250746632123</c:v>
                </c:pt>
                <c:pt idx="62647">
                  <c:v>1.104079387166844</c:v>
                </c:pt>
                <c:pt idx="62648">
                  <c:v>1.1036823203625481</c:v>
                </c:pt>
                <c:pt idx="62649">
                  <c:v>1.1036673027070019</c:v>
                </c:pt>
                <c:pt idx="62650">
                  <c:v>1.1040196057860283</c:v>
                </c:pt>
                <c:pt idx="62651">
                  <c:v>1.1038021384882368</c:v>
                </c:pt>
                <c:pt idx="62652">
                  <c:v>1.1036287730646657</c:v>
                </c:pt>
                <c:pt idx="62653">
                  <c:v>1.1032845323949083</c:v>
                </c:pt>
                <c:pt idx="62654">
                  <c:v>1.1031390020719809</c:v>
                </c:pt>
                <c:pt idx="62655">
                  <c:v>1.1029143931872714</c:v>
                </c:pt>
                <c:pt idx="62656">
                  <c:v>1.1038849218893312</c:v>
                </c:pt>
                <c:pt idx="62657">
                  <c:v>1.1043089863454336</c:v>
                </c:pt>
                <c:pt idx="62658">
                  <c:v>1.1048447018598115</c:v>
                </c:pt>
                <c:pt idx="62659">
                  <c:v>1.1036650388842839</c:v>
                </c:pt>
                <c:pt idx="62660">
                  <c:v>1.1037746029662596</c:v>
                </c:pt>
                <c:pt idx="62661">
                  <c:v>1.1023044267306945</c:v>
                </c:pt>
                <c:pt idx="62662">
                  <c:v>1.1043575245022956</c:v>
                </c:pt>
                <c:pt idx="62663">
                  <c:v>1.1035895119147026</c:v>
                </c:pt>
                <c:pt idx="62664">
                  <c:v>1.1016081757641871</c:v>
                </c:pt>
                <c:pt idx="62665">
                  <c:v>1.1037001185379118</c:v>
                </c:pt>
                <c:pt idx="62666">
                  <c:v>1.1022904773188287</c:v>
                </c:pt>
                <c:pt idx="62667">
                  <c:v>1.1032956838887882</c:v>
                </c:pt>
                <c:pt idx="62668">
                  <c:v>1.1034814926760865</c:v>
                </c:pt>
                <c:pt idx="62669">
                  <c:v>1.103405761514308</c:v>
                </c:pt>
                <c:pt idx="62670">
                  <c:v>1.1030391014756853</c:v>
                </c:pt>
                <c:pt idx="62671">
                  <c:v>1.1023912418632178</c:v>
                </c:pt>
                <c:pt idx="62672">
                  <c:v>1.1032431680311248</c:v>
                </c:pt>
                <c:pt idx="62673">
                  <c:v>1.1032291054895029</c:v>
                </c:pt>
                <c:pt idx="62674">
                  <c:v>1.1038490806281134</c:v>
                </c:pt>
                <c:pt idx="62675">
                  <c:v>1.1029685371424416</c:v>
                </c:pt>
                <c:pt idx="62676">
                  <c:v>1.1025572329795297</c:v>
                </c:pt>
                <c:pt idx="62677">
                  <c:v>1.1039661542922894</c:v>
                </c:pt>
                <c:pt idx="62678">
                  <c:v>1.1025652908396293</c:v>
                </c:pt>
                <c:pt idx="62679">
                  <c:v>1.1031493409258744</c:v>
                </c:pt>
                <c:pt idx="62680">
                  <c:v>1.1032784933595425</c:v>
                </c:pt>
                <c:pt idx="62681">
                  <c:v>1.1033365530517687</c:v>
                </c:pt>
                <c:pt idx="62682">
                  <c:v>1.103700937879379</c:v>
                </c:pt>
                <c:pt idx="62683">
                  <c:v>1.1038691997061465</c:v>
                </c:pt>
                <c:pt idx="62684">
                  <c:v>1.1029765279327903</c:v>
                </c:pt>
                <c:pt idx="62685">
                  <c:v>1.1040167971154693</c:v>
                </c:pt>
                <c:pt idx="62686">
                  <c:v>1.1034653335576978</c:v>
                </c:pt>
                <c:pt idx="62687">
                  <c:v>1.1033609368482056</c:v>
                </c:pt>
                <c:pt idx="62688">
                  <c:v>1.1032645007045718</c:v>
                </c:pt>
                <c:pt idx="62689">
                  <c:v>1.1034636499592883</c:v>
                </c:pt>
                <c:pt idx="62690">
                  <c:v>1.1021819592582605</c:v>
                </c:pt>
                <c:pt idx="62691">
                  <c:v>1.1033853454863327</c:v>
                </c:pt>
                <c:pt idx="62692">
                  <c:v>1.1028334372538087</c:v>
                </c:pt>
                <c:pt idx="62693">
                  <c:v>1.1020956851036383</c:v>
                </c:pt>
                <c:pt idx="62694">
                  <c:v>1.1041316118664806</c:v>
                </c:pt>
                <c:pt idx="62695">
                  <c:v>1.1032121222984721</c:v>
                </c:pt>
                <c:pt idx="62696">
                  <c:v>1.1029075060978355</c:v>
                </c:pt>
                <c:pt idx="62697">
                  <c:v>1.1044678531034822</c:v>
                </c:pt>
                <c:pt idx="62698">
                  <c:v>1.1035037060738755</c:v>
                </c:pt>
                <c:pt idx="62699">
                  <c:v>1.1022024641333319</c:v>
                </c:pt>
                <c:pt idx="62700">
                  <c:v>1.1030753862729061</c:v>
                </c:pt>
                <c:pt idx="62701">
                  <c:v>1.1028732963655237</c:v>
                </c:pt>
                <c:pt idx="62702">
                  <c:v>1.1038856399424009</c:v>
                </c:pt>
                <c:pt idx="62703">
                  <c:v>1.1028816943692734</c:v>
                </c:pt>
                <c:pt idx="62704">
                  <c:v>1.1032747155152616</c:v>
                </c:pt>
                <c:pt idx="62705">
                  <c:v>1.1032347362311781</c:v>
                </c:pt>
                <c:pt idx="62706">
                  <c:v>1.1035708295229376</c:v>
                </c:pt>
                <c:pt idx="62707">
                  <c:v>1.1040376134086438</c:v>
                </c:pt>
                <c:pt idx="62708">
                  <c:v>1.1051906479741747</c:v>
                </c:pt>
                <c:pt idx="62709">
                  <c:v>1.1030979507643668</c:v>
                </c:pt>
                <c:pt idx="62710">
                  <c:v>1.1032663798536706</c:v>
                </c:pt>
                <c:pt idx="62711">
                  <c:v>1.1026354882113665</c:v>
                </c:pt>
                <c:pt idx="62712">
                  <c:v>1.103139122652862</c:v>
                </c:pt>
                <c:pt idx="62713">
                  <c:v>1.1024602046122154</c:v>
                </c:pt>
                <c:pt idx="62714">
                  <c:v>1.1035367259245523</c:v>
                </c:pt>
                <c:pt idx="62715">
                  <c:v>1.1024910852728251</c:v>
                </c:pt>
                <c:pt idx="62716">
                  <c:v>1.1029205804807785</c:v>
                </c:pt>
                <c:pt idx="62717">
                  <c:v>1.1044912661640813</c:v>
                </c:pt>
                <c:pt idx="62718">
                  <c:v>1.1041197111981567</c:v>
                </c:pt>
                <c:pt idx="62719">
                  <c:v>1.1034876779560872</c:v>
                </c:pt>
                <c:pt idx="62720">
                  <c:v>1.1019910058742735</c:v>
                </c:pt>
                <c:pt idx="62721">
                  <c:v>1.1025332132878514</c:v>
                </c:pt>
                <c:pt idx="62722">
                  <c:v>1.1025827874080587</c:v>
                </c:pt>
                <c:pt idx="62723">
                  <c:v>1.1033588680733664</c:v>
                </c:pt>
                <c:pt idx="62724">
                  <c:v>1.1025614464654794</c:v>
                </c:pt>
                <c:pt idx="62725">
                  <c:v>1.1019589803087217</c:v>
                </c:pt>
                <c:pt idx="62726">
                  <c:v>1.1027927873242007</c:v>
                </c:pt>
                <c:pt idx="62727">
                  <c:v>1.1040641306900909</c:v>
                </c:pt>
                <c:pt idx="62728">
                  <c:v>1.1036501749078094</c:v>
                </c:pt>
                <c:pt idx="62729">
                  <c:v>1.1027357366722388</c:v>
                </c:pt>
                <c:pt idx="62730">
                  <c:v>1.103948942500947</c:v>
                </c:pt>
                <c:pt idx="62731">
                  <c:v>1.1032103795444208</c:v>
                </c:pt>
                <c:pt idx="62732">
                  <c:v>1.1023887969045005</c:v>
                </c:pt>
                <c:pt idx="62733">
                  <c:v>1.1031824241582759</c:v>
                </c:pt>
                <c:pt idx="62734">
                  <c:v>1.1044744046591743</c:v>
                </c:pt>
                <c:pt idx="62735">
                  <c:v>1.103662391458107</c:v>
                </c:pt>
                <c:pt idx="62736">
                  <c:v>1.1036974696092596</c:v>
                </c:pt>
                <c:pt idx="62737">
                  <c:v>1.1035844628632481</c:v>
                </c:pt>
                <c:pt idx="62738">
                  <c:v>1.1025060760969316</c:v>
                </c:pt>
                <c:pt idx="62739">
                  <c:v>1.1028790709041079</c:v>
                </c:pt>
                <c:pt idx="62740">
                  <c:v>1.1044446320885255</c:v>
                </c:pt>
                <c:pt idx="62741">
                  <c:v>1.1037752736141979</c:v>
                </c:pt>
                <c:pt idx="62742">
                  <c:v>1.102428305934356</c:v>
                </c:pt>
                <c:pt idx="62743">
                  <c:v>1.1026751107109467</c:v>
                </c:pt>
                <c:pt idx="62744">
                  <c:v>1.1040589509018375</c:v>
                </c:pt>
                <c:pt idx="62745">
                  <c:v>1.1029962252347076</c:v>
                </c:pt>
                <c:pt idx="62746">
                  <c:v>1.1025889560077793</c:v>
                </c:pt>
                <c:pt idx="62747">
                  <c:v>1.1031871924041758</c:v>
                </c:pt>
                <c:pt idx="62748">
                  <c:v>1.1033944274109055</c:v>
                </c:pt>
                <c:pt idx="62749">
                  <c:v>1.102032561414801</c:v>
                </c:pt>
                <c:pt idx="62750">
                  <c:v>1.1028874694829029</c:v>
                </c:pt>
                <c:pt idx="62751">
                  <c:v>1.1028511014097613</c:v>
                </c:pt>
                <c:pt idx="62752">
                  <c:v>1.104020490055635</c:v>
                </c:pt>
                <c:pt idx="62753">
                  <c:v>1.103783706579806</c:v>
                </c:pt>
                <c:pt idx="62754">
                  <c:v>1.1034602496540293</c:v>
                </c:pt>
                <c:pt idx="62755">
                  <c:v>1.1029720565384942</c:v>
                </c:pt>
                <c:pt idx="62756">
                  <c:v>1.1030524350176205</c:v>
                </c:pt>
                <c:pt idx="62757">
                  <c:v>1.102619726254958</c:v>
                </c:pt>
                <c:pt idx="62758">
                  <c:v>1.1034492204395894</c:v>
                </c:pt>
                <c:pt idx="62759">
                  <c:v>1.1042135333127372</c:v>
                </c:pt>
                <c:pt idx="62760">
                  <c:v>1.1029515558097214</c:v>
                </c:pt>
                <c:pt idx="62761">
                  <c:v>1.1034513374609127</c:v>
                </c:pt>
                <c:pt idx="62762">
                  <c:v>1.1031779003656499</c:v>
                </c:pt>
                <c:pt idx="62763">
                  <c:v>1.1036273711617421</c:v>
                </c:pt>
                <c:pt idx="62764">
                  <c:v>1.1025403944522338</c:v>
                </c:pt>
                <c:pt idx="62765">
                  <c:v>1.1034337793125335</c:v>
                </c:pt>
                <c:pt idx="62766">
                  <c:v>1.1028533714454578</c:v>
                </c:pt>
                <c:pt idx="62767">
                  <c:v>1.1034246896323736</c:v>
                </c:pt>
                <c:pt idx="62768">
                  <c:v>1.1023373573613597</c:v>
                </c:pt>
                <c:pt idx="62769">
                  <c:v>1.1032421477687555</c:v>
                </c:pt>
                <c:pt idx="62770">
                  <c:v>1.1034080273920488</c:v>
                </c:pt>
                <c:pt idx="62771">
                  <c:v>1.1028990263277194</c:v>
                </c:pt>
                <c:pt idx="62772">
                  <c:v>1.1042610064729568</c:v>
                </c:pt>
                <c:pt idx="62773">
                  <c:v>1.10310387642008</c:v>
                </c:pt>
                <c:pt idx="62774">
                  <c:v>1.1033264980055026</c:v>
                </c:pt>
                <c:pt idx="62775">
                  <c:v>1.1040355263489738</c:v>
                </c:pt>
                <c:pt idx="62776">
                  <c:v>1.1040445795565774</c:v>
                </c:pt>
                <c:pt idx="62777">
                  <c:v>1.1034899708784203</c:v>
                </c:pt>
                <c:pt idx="62778">
                  <c:v>1.1028125167005018</c:v>
                </c:pt>
                <c:pt idx="62779">
                  <c:v>1.1026909696079004</c:v>
                </c:pt>
                <c:pt idx="62780">
                  <c:v>1.1028582620273097</c:v>
                </c:pt>
                <c:pt idx="62781">
                  <c:v>1.1044034218332623</c:v>
                </c:pt>
                <c:pt idx="62782">
                  <c:v>1.1024121997006198</c:v>
                </c:pt>
                <c:pt idx="62783">
                  <c:v>1.1038264688090911</c:v>
                </c:pt>
                <c:pt idx="62784">
                  <c:v>1.10375846977615</c:v>
                </c:pt>
                <c:pt idx="62785">
                  <c:v>1.102310170729244</c:v>
                </c:pt>
                <c:pt idx="62786">
                  <c:v>1.1032407530419559</c:v>
                </c:pt>
                <c:pt idx="62787">
                  <c:v>1.1029524744545391</c:v>
                </c:pt>
                <c:pt idx="62788">
                  <c:v>1.1042990885872594</c:v>
                </c:pt>
                <c:pt idx="62789">
                  <c:v>1.1028454080003465</c:v>
                </c:pt>
                <c:pt idx="62790">
                  <c:v>1.1033902740132699</c:v>
                </c:pt>
                <c:pt idx="62791">
                  <c:v>1.1043474008128296</c:v>
                </c:pt>
                <c:pt idx="62792">
                  <c:v>1.1028606145377033</c:v>
                </c:pt>
                <c:pt idx="62793">
                  <c:v>1.1031510776015483</c:v>
                </c:pt>
                <c:pt idx="62794">
                  <c:v>1.1039234620421008</c:v>
                </c:pt>
                <c:pt idx="62795">
                  <c:v>1.1047872126972236</c:v>
                </c:pt>
                <c:pt idx="62796">
                  <c:v>1.1031912828048298</c:v>
                </c:pt>
                <c:pt idx="62797">
                  <c:v>1.1023437361299568</c:v>
                </c:pt>
                <c:pt idx="62798">
                  <c:v>1.1030255851262138</c:v>
                </c:pt>
                <c:pt idx="62799">
                  <c:v>1.1031017335929292</c:v>
                </c:pt>
                <c:pt idx="62800">
                  <c:v>1.1039940419171919</c:v>
                </c:pt>
                <c:pt idx="62801">
                  <c:v>1.1036823203625485</c:v>
                </c:pt>
                <c:pt idx="62802">
                  <c:v>1.1027127599098012</c:v>
                </c:pt>
                <c:pt idx="62803">
                  <c:v>1.102582956702518</c:v>
                </c:pt>
                <c:pt idx="62804">
                  <c:v>1.1016187667308441</c:v>
                </c:pt>
                <c:pt idx="62805">
                  <c:v>1.1033698410447228</c:v>
                </c:pt>
                <c:pt idx="62806">
                  <c:v>1.1042789270666169</c:v>
                </c:pt>
                <c:pt idx="62807">
                  <c:v>1.1028999061381077</c:v>
                </c:pt>
                <c:pt idx="62808">
                  <c:v>1.1039686465881038</c:v>
                </c:pt>
                <c:pt idx="62809">
                  <c:v>1.1033607628357884</c:v>
                </c:pt>
                <c:pt idx="62810">
                  <c:v>1.1037709744299953</c:v>
                </c:pt>
                <c:pt idx="62811">
                  <c:v>1.1028699621524301</c:v>
                </c:pt>
                <c:pt idx="62812">
                  <c:v>1.103177289116718</c:v>
                </c:pt>
                <c:pt idx="62813">
                  <c:v>1.1033586755165472</c:v>
                </c:pt>
                <c:pt idx="62814">
                  <c:v>1.1028661432985387</c:v>
                </c:pt>
                <c:pt idx="62815">
                  <c:v>1.103764939203657</c:v>
                </c:pt>
                <c:pt idx="62816">
                  <c:v>1.1026406380063165</c:v>
                </c:pt>
                <c:pt idx="62817">
                  <c:v>1.1021243992995644</c:v>
                </c:pt>
                <c:pt idx="62818">
                  <c:v>1.1032746933833031</c:v>
                </c:pt>
                <c:pt idx="62819">
                  <c:v>1.1030779778406705</c:v>
                </c:pt>
                <c:pt idx="62820">
                  <c:v>1.1029327988594944</c:v>
                </c:pt>
                <c:pt idx="62821">
                  <c:v>1.1038472490313991</c:v>
                </c:pt>
                <c:pt idx="62822">
                  <c:v>1.1022603820937267</c:v>
                </c:pt>
                <c:pt idx="62823">
                  <c:v>1.1037960605074226</c:v>
                </c:pt>
                <c:pt idx="62824">
                  <c:v>1.1035710163099353</c:v>
                </c:pt>
                <c:pt idx="62825">
                  <c:v>1.1037884621630838</c:v>
                </c:pt>
                <c:pt idx="62826">
                  <c:v>1.103478848321956</c:v>
                </c:pt>
                <c:pt idx="62827">
                  <c:v>1.1025729459167659</c:v>
                </c:pt>
                <c:pt idx="62828">
                  <c:v>1.1040632327860058</c:v>
                </c:pt>
                <c:pt idx="62829">
                  <c:v>1.1043670551367499</c:v>
                </c:pt>
                <c:pt idx="62830">
                  <c:v>1.1025418818874528</c:v>
                </c:pt>
                <c:pt idx="62831">
                  <c:v>1.1039410289401914</c:v>
                </c:pt>
                <c:pt idx="62832">
                  <c:v>1.1031526072272617</c:v>
                </c:pt>
                <c:pt idx="62833">
                  <c:v>1.1034493205191456</c:v>
                </c:pt>
                <c:pt idx="62834">
                  <c:v>1.1033355767152861</c:v>
                </c:pt>
                <c:pt idx="62835">
                  <c:v>1.1039889272138594</c:v>
                </c:pt>
                <c:pt idx="62836">
                  <c:v>1.1027144229783876</c:v>
                </c:pt>
                <c:pt idx="62837">
                  <c:v>1.1025137202125408</c:v>
                </c:pt>
                <c:pt idx="62838">
                  <c:v>1.1032186410663447</c:v>
                </c:pt>
                <c:pt idx="62839">
                  <c:v>1.1039931774007834</c:v>
                </c:pt>
                <c:pt idx="62840">
                  <c:v>1.102683925710777</c:v>
                </c:pt>
                <c:pt idx="62841">
                  <c:v>1.1035724384796561</c:v>
                </c:pt>
                <c:pt idx="62842">
                  <c:v>1.1023432397816395</c:v>
                </c:pt>
                <c:pt idx="62843">
                  <c:v>1.1036102920326014</c:v>
                </c:pt>
                <c:pt idx="62844">
                  <c:v>1.1038163320311569</c:v>
                </c:pt>
                <c:pt idx="62845">
                  <c:v>1.1035804267746883</c:v>
                </c:pt>
                <c:pt idx="62846">
                  <c:v>1.103295683888788</c:v>
                </c:pt>
                <c:pt idx="62847">
                  <c:v>1.1038203379192466</c:v>
                </c:pt>
                <c:pt idx="62848">
                  <c:v>1.1033633796011346</c:v>
                </c:pt>
                <c:pt idx="62849">
                  <c:v>1.1034103281904726</c:v>
                </c:pt>
                <c:pt idx="62850">
                  <c:v>1.1023568611122061</c:v>
                </c:pt>
                <c:pt idx="62851">
                  <c:v>1.103706372037458</c:v>
                </c:pt>
                <c:pt idx="62852">
                  <c:v>1.103505303873423</c:v>
                </c:pt>
                <c:pt idx="62853">
                  <c:v>1.1039193039896371</c:v>
                </c:pt>
                <c:pt idx="62854">
                  <c:v>1.1033601617212927</c:v>
                </c:pt>
                <c:pt idx="62855">
                  <c:v>1.1040203422282342</c:v>
                </c:pt>
                <c:pt idx="62856">
                  <c:v>1.1046086649933093</c:v>
                </c:pt>
                <c:pt idx="62857">
                  <c:v>1.101993118684925</c:v>
                </c:pt>
                <c:pt idx="62858">
                  <c:v>1.1028916746012825</c:v>
                </c:pt>
                <c:pt idx="62859">
                  <c:v>1.1038934630415627</c:v>
                </c:pt>
                <c:pt idx="62860">
                  <c:v>1.1020708017994678</c:v>
                </c:pt>
                <c:pt idx="62861">
                  <c:v>1.1029717697599672</c:v>
                </c:pt>
                <c:pt idx="62862">
                  <c:v>1.1036144158481225</c:v>
                </c:pt>
                <c:pt idx="62863">
                  <c:v>1.1035410586559964</c:v>
                </c:pt>
                <c:pt idx="62864">
                  <c:v>1.1043085707844609</c:v>
                </c:pt>
                <c:pt idx="62865">
                  <c:v>1.1041721618630045</c:v>
                </c:pt>
                <c:pt idx="62866">
                  <c:v>1.1024224418825672</c:v>
                </c:pt>
                <c:pt idx="62867">
                  <c:v>1.103662829007779</c:v>
                </c:pt>
                <c:pt idx="62868">
                  <c:v>1.1019817397920366</c:v>
                </c:pt>
                <c:pt idx="62869">
                  <c:v>1.1040397868825822</c:v>
                </c:pt>
                <c:pt idx="62870">
                  <c:v>1.1026519180700205</c:v>
                </c:pt>
                <c:pt idx="62871">
                  <c:v>1.1023928413479467</c:v>
                </c:pt>
                <c:pt idx="62872">
                  <c:v>1.1027920291163262</c:v>
                </c:pt>
                <c:pt idx="62873">
                  <c:v>1.1042814054564785</c:v>
                </c:pt>
                <c:pt idx="62874">
                  <c:v>1.1041552558932046</c:v>
                </c:pt>
                <c:pt idx="62875">
                  <c:v>1.103601326906209</c:v>
                </c:pt>
                <c:pt idx="62876">
                  <c:v>1.1037261696680374</c:v>
                </c:pt>
                <c:pt idx="62877">
                  <c:v>1.1038707788438267</c:v>
                </c:pt>
                <c:pt idx="62878">
                  <c:v>1.1032268420811371</c:v>
                </c:pt>
                <c:pt idx="62879">
                  <c:v>1.1030697966208771</c:v>
                </c:pt>
                <c:pt idx="62880">
                  <c:v>1.1033132755364696</c:v>
                </c:pt>
                <c:pt idx="62881">
                  <c:v>1.1039031441383087</c:v>
                </c:pt>
                <c:pt idx="62882">
                  <c:v>1.1042786592160989</c:v>
                </c:pt>
                <c:pt idx="62883">
                  <c:v>1.1038527950317916</c:v>
                </c:pt>
                <c:pt idx="62884">
                  <c:v>1.1028397834018475</c:v>
                </c:pt>
                <c:pt idx="62885">
                  <c:v>1.1028074350387889</c:v>
                </c:pt>
                <c:pt idx="62886">
                  <c:v>1.1033368913759476</c:v>
                </c:pt>
                <c:pt idx="62887">
                  <c:v>1.1029882481278617</c:v>
                </c:pt>
                <c:pt idx="62888">
                  <c:v>1.1022774338331434</c:v>
                </c:pt>
                <c:pt idx="62889">
                  <c:v>1.1043397623034896</c:v>
                </c:pt>
                <c:pt idx="62890">
                  <c:v>1.1036757104062471</c:v>
                </c:pt>
                <c:pt idx="62891">
                  <c:v>1.1030255851262138</c:v>
                </c:pt>
                <c:pt idx="62892">
                  <c:v>1.1041014842829915</c:v>
                </c:pt>
                <c:pt idx="62893">
                  <c:v>1.103458395225682</c:v>
                </c:pt>
                <c:pt idx="62894">
                  <c:v>1.1038153237868051</c:v>
                </c:pt>
                <c:pt idx="62895">
                  <c:v>1.1035621861462965</c:v>
                </c:pt>
                <c:pt idx="62896">
                  <c:v>1.1041867414972284</c:v>
                </c:pt>
                <c:pt idx="62897">
                  <c:v>1.1045213152948021</c:v>
                </c:pt>
                <c:pt idx="62898">
                  <c:v>1.1028730374854767</c:v>
                </c:pt>
                <c:pt idx="62899">
                  <c:v>1.1029156648893457</c:v>
                </c:pt>
                <c:pt idx="62900">
                  <c:v>1.1042001297036628</c:v>
                </c:pt>
                <c:pt idx="62901">
                  <c:v>1.1025832536074616</c:v>
                </c:pt>
                <c:pt idx="62902">
                  <c:v>1.1046718915824056</c:v>
                </c:pt>
                <c:pt idx="62903">
                  <c:v>1.1036949904415827</c:v>
                </c:pt>
                <c:pt idx="62904">
                  <c:v>1.1026156985884015</c:v>
                </c:pt>
                <c:pt idx="62905">
                  <c:v>1.1033380138865632</c:v>
                </c:pt>
                <c:pt idx="62906">
                  <c:v>1.1027337092631138</c:v>
                </c:pt>
                <c:pt idx="62907">
                  <c:v>1.1026513464082535</c:v>
                </c:pt>
                <c:pt idx="62908">
                  <c:v>1.1030541658956776</c:v>
                </c:pt>
                <c:pt idx="62909">
                  <c:v>1.1031906748019551</c:v>
                </c:pt>
                <c:pt idx="62910">
                  <c:v>1.1032553060922192</c:v>
                </c:pt>
                <c:pt idx="62911">
                  <c:v>1.1041876172264782</c:v>
                </c:pt>
                <c:pt idx="62912">
                  <c:v>1.1028293005795173</c:v>
                </c:pt>
                <c:pt idx="62913">
                  <c:v>1.1027005843290436</c:v>
                </c:pt>
                <c:pt idx="62914">
                  <c:v>1.1026717106640762</c:v>
                </c:pt>
                <c:pt idx="62915">
                  <c:v>1.1029127639315885</c:v>
                </c:pt>
                <c:pt idx="62916">
                  <c:v>1.1031010407667496</c:v>
                </c:pt>
                <c:pt idx="62917">
                  <c:v>1.1025408807243455</c:v>
                </c:pt>
                <c:pt idx="62918">
                  <c:v>1.1036561006500016</c:v>
                </c:pt>
                <c:pt idx="62919">
                  <c:v>1.1036252780042011</c:v>
                </c:pt>
                <c:pt idx="62920">
                  <c:v>1.1031715931247585</c:v>
                </c:pt>
                <c:pt idx="62921">
                  <c:v>1.103154887171222</c:v>
                </c:pt>
                <c:pt idx="62922">
                  <c:v>1.1043713042515644</c:v>
                </c:pt>
                <c:pt idx="62923">
                  <c:v>1.1036347014237065</c:v>
                </c:pt>
                <c:pt idx="62924">
                  <c:v>1.1026233809514545</c:v>
                </c:pt>
                <c:pt idx="62925">
                  <c:v>1.1030171530559947</c:v>
                </c:pt>
                <c:pt idx="62926">
                  <c:v>1.1021936777747781</c:v>
                </c:pt>
                <c:pt idx="62927">
                  <c:v>1.1032775518979123</c:v>
                </c:pt>
                <c:pt idx="62928">
                  <c:v>1.1034403961457118</c:v>
                </c:pt>
                <c:pt idx="62929">
                  <c:v>1.1027540198223627</c:v>
                </c:pt>
                <c:pt idx="62930">
                  <c:v>1.1034765600673655</c:v>
                </c:pt>
                <c:pt idx="62931">
                  <c:v>1.1041466867143477</c:v>
                </c:pt>
                <c:pt idx="62932">
                  <c:v>1.1033881821044862</c:v>
                </c:pt>
                <c:pt idx="62933">
                  <c:v>1.1034469038782349</c:v>
                </c:pt>
                <c:pt idx="62934">
                  <c:v>1.1034737324895956</c:v>
                </c:pt>
                <c:pt idx="62935">
                  <c:v>1.1026534107164478</c:v>
                </c:pt>
                <c:pt idx="62936">
                  <c:v>1.103648488129451</c:v>
                </c:pt>
                <c:pt idx="62937">
                  <c:v>1.1033730351122388</c:v>
                </c:pt>
                <c:pt idx="62938">
                  <c:v>1.1024870466496532</c:v>
                </c:pt>
                <c:pt idx="62939">
                  <c:v>1.1027391650721086</c:v>
                </c:pt>
                <c:pt idx="62940">
                  <c:v>1.1035824544002359</c:v>
                </c:pt>
                <c:pt idx="62941">
                  <c:v>1.1025783092864712</c:v>
                </c:pt>
                <c:pt idx="62942">
                  <c:v>1.1021944760574851</c:v>
                </c:pt>
                <c:pt idx="62943">
                  <c:v>1.1042045755765006</c:v>
                </c:pt>
                <c:pt idx="62944">
                  <c:v>1.103429449090028</c:v>
                </c:pt>
                <c:pt idx="62945">
                  <c:v>1.1037750257368877</c:v>
                </c:pt>
                <c:pt idx="62946">
                  <c:v>1.1032358500416561</c:v>
                </c:pt>
                <c:pt idx="62947">
                  <c:v>1.1024502606813342</c:v>
                </c:pt>
                <c:pt idx="62948">
                  <c:v>1.1032857487916978</c:v>
                </c:pt>
                <c:pt idx="62949">
                  <c:v>1.1026866631980694</c:v>
                </c:pt>
                <c:pt idx="62950">
                  <c:v>1.1039448357387607</c:v>
                </c:pt>
                <c:pt idx="62951">
                  <c:v>1.1033594219982321</c:v>
                </c:pt>
                <c:pt idx="62952">
                  <c:v>1.1024383847202903</c:v>
                </c:pt>
                <c:pt idx="62953">
                  <c:v>1.1028792574267137</c:v>
                </c:pt>
                <c:pt idx="62954">
                  <c:v>1.1030534079831023</c:v>
                </c:pt>
                <c:pt idx="62955">
                  <c:v>1.1023904129802242</c:v>
                </c:pt>
                <c:pt idx="62956">
                  <c:v>1.1028084806861436</c:v>
                </c:pt>
                <c:pt idx="62957">
                  <c:v>1.1047094111191829</c:v>
                </c:pt>
                <c:pt idx="62958">
                  <c:v>1.1035240456908233</c:v>
                </c:pt>
                <c:pt idx="62959">
                  <c:v>1.103468259847916</c:v>
                </c:pt>
                <c:pt idx="62960">
                  <c:v>1.103943386009143</c:v>
                </c:pt>
                <c:pt idx="62961">
                  <c:v>1.1036353276083271</c:v>
                </c:pt>
                <c:pt idx="62962">
                  <c:v>1.1028424404705115</c:v>
                </c:pt>
                <c:pt idx="62963">
                  <c:v>1.1028608889835301</c:v>
                </c:pt>
                <c:pt idx="62964">
                  <c:v>1.1031590560480962</c:v>
                </c:pt>
                <c:pt idx="62965">
                  <c:v>1.1038286966193533</c:v>
                </c:pt>
                <c:pt idx="62966">
                  <c:v>1.1040558259650188</c:v>
                </c:pt>
                <c:pt idx="62967">
                  <c:v>1.1042505347409795</c:v>
                </c:pt>
                <c:pt idx="62968">
                  <c:v>1.1027859638575834</c:v>
                </c:pt>
                <c:pt idx="62969">
                  <c:v>1.1037855362229285</c:v>
                </c:pt>
                <c:pt idx="62970">
                  <c:v>1.1034495486285478</c:v>
                </c:pt>
                <c:pt idx="62971">
                  <c:v>1.1035893431834329</c:v>
                </c:pt>
                <c:pt idx="62972">
                  <c:v>1.1028956974332544</c:v>
                </c:pt>
                <c:pt idx="62973">
                  <c:v>1.1033000250091627</c:v>
                </c:pt>
                <c:pt idx="62974">
                  <c:v>1.1036059336232158</c:v>
                </c:pt>
                <c:pt idx="62975">
                  <c:v>1.1045946940367135</c:v>
                </c:pt>
                <c:pt idx="62976">
                  <c:v>1.1035689642342532</c:v>
                </c:pt>
                <c:pt idx="62977">
                  <c:v>1.1033588391862599</c:v>
                </c:pt>
                <c:pt idx="62978">
                  <c:v>1.1032739095514328</c:v>
                </c:pt>
                <c:pt idx="62979">
                  <c:v>1.1035931358048425</c:v>
                </c:pt>
                <c:pt idx="62980">
                  <c:v>1.1026234520891423</c:v>
                </c:pt>
                <c:pt idx="62981">
                  <c:v>1.1035265935610019</c:v>
                </c:pt>
                <c:pt idx="62982">
                  <c:v>1.1026919517242197</c:v>
                </c:pt>
                <c:pt idx="62983">
                  <c:v>1.1015553234743523</c:v>
                </c:pt>
                <c:pt idx="62984">
                  <c:v>1.1029251992238991</c:v>
                </c:pt>
                <c:pt idx="62985">
                  <c:v>1.1029652000777199</c:v>
                </c:pt>
                <c:pt idx="62986">
                  <c:v>1.1042479541130743</c:v>
                </c:pt>
                <c:pt idx="62987">
                  <c:v>1.1032188540519465</c:v>
                </c:pt>
                <c:pt idx="62988">
                  <c:v>1.1029734430877964</c:v>
                </c:pt>
                <c:pt idx="62989">
                  <c:v>1.1031146885565342</c:v>
                </c:pt>
                <c:pt idx="62990">
                  <c:v>1.1032581566480646</c:v>
                </c:pt>
                <c:pt idx="62991">
                  <c:v>1.1034260194625476</c:v>
                </c:pt>
                <c:pt idx="62992">
                  <c:v>1.1021881103283309</c:v>
                </c:pt>
                <c:pt idx="62993">
                  <c:v>1.102815306493804</c:v>
                </c:pt>
                <c:pt idx="62994">
                  <c:v>1.1036562500899372</c:v>
                </c:pt>
                <c:pt idx="62995">
                  <c:v>1.1029683274732522</c:v>
                </c:pt>
                <c:pt idx="62996">
                  <c:v>1.1033807995386498</c:v>
                </c:pt>
                <c:pt idx="62997">
                  <c:v>1.1035210538215858</c:v>
                </c:pt>
                <c:pt idx="62998">
                  <c:v>1.1038576803382745</c:v>
                </c:pt>
                <c:pt idx="62999">
                  <c:v>1.1034710911104504</c:v>
                </c:pt>
                <c:pt idx="63000">
                  <c:v>1.1042721972018286</c:v>
                </c:pt>
                <c:pt idx="63001">
                  <c:v>1.1035079231085452</c:v>
                </c:pt>
                <c:pt idx="63002">
                  <c:v>1.1035083610093053</c:v>
                </c:pt>
                <c:pt idx="63003">
                  <c:v>1.1021085286216672</c:v>
                </c:pt>
                <c:pt idx="63004">
                  <c:v>1.1040352275129965</c:v>
                </c:pt>
                <c:pt idx="63005">
                  <c:v>1.1018889271276113</c:v>
                </c:pt>
                <c:pt idx="63006">
                  <c:v>1.1044451758484966</c:v>
                </c:pt>
                <c:pt idx="63007">
                  <c:v>1.1043227578885941</c:v>
                </c:pt>
                <c:pt idx="63008">
                  <c:v>1.1039015874208549</c:v>
                </c:pt>
                <c:pt idx="63009">
                  <c:v>1.1019565629164609</c:v>
                </c:pt>
                <c:pt idx="63010">
                  <c:v>1.1040359684443009</c:v>
                </c:pt>
                <c:pt idx="63011">
                  <c:v>1.1022544239803873</c:v>
                </c:pt>
                <c:pt idx="63012">
                  <c:v>1.103275220354283</c:v>
                </c:pt>
                <c:pt idx="63013">
                  <c:v>1.103594567892455</c:v>
                </c:pt>
                <c:pt idx="63014">
                  <c:v>1.1026038110281964</c:v>
                </c:pt>
                <c:pt idx="63015">
                  <c:v>1.1036693055366866</c:v>
                </c:pt>
                <c:pt idx="63016">
                  <c:v>1.1029738770797024</c:v>
                </c:pt>
                <c:pt idx="63017">
                  <c:v>1.1029075201805585</c:v>
                </c:pt>
                <c:pt idx="63018">
                  <c:v>1.1033976620771704</c:v>
                </c:pt>
                <c:pt idx="63019">
                  <c:v>1.103730475233911</c:v>
                </c:pt>
                <c:pt idx="63020">
                  <c:v>1.1027746331337955</c:v>
                </c:pt>
                <c:pt idx="63021">
                  <c:v>1.1031074182915124</c:v>
                </c:pt>
                <c:pt idx="63022">
                  <c:v>1.1029231615897443</c:v>
                </c:pt>
                <c:pt idx="63023">
                  <c:v>1.1020996926990225</c:v>
                </c:pt>
                <c:pt idx="63024">
                  <c:v>1.1040624724764736</c:v>
                </c:pt>
                <c:pt idx="63025">
                  <c:v>1.1042891255807281</c:v>
                </c:pt>
                <c:pt idx="63026">
                  <c:v>1.1043630624246932</c:v>
                </c:pt>
                <c:pt idx="63027">
                  <c:v>1.1029556035325567</c:v>
                </c:pt>
                <c:pt idx="63028">
                  <c:v>1.1031374669859657</c:v>
                </c:pt>
                <c:pt idx="63029">
                  <c:v>1.1031875544872067</c:v>
                </c:pt>
                <c:pt idx="63030">
                  <c:v>1.10253716994406</c:v>
                </c:pt>
                <c:pt idx="63031">
                  <c:v>1.1028091861464524</c:v>
                </c:pt>
                <c:pt idx="63032">
                  <c:v>1.1032687251166022</c:v>
                </c:pt>
                <c:pt idx="63033">
                  <c:v>1.1039664171513275</c:v>
                </c:pt>
                <c:pt idx="63034">
                  <c:v>1.1040287189232911</c:v>
                </c:pt>
                <c:pt idx="63035">
                  <c:v>1.1027680172274605</c:v>
                </c:pt>
                <c:pt idx="63036">
                  <c:v>1.1039804815159766</c:v>
                </c:pt>
                <c:pt idx="63037">
                  <c:v>1.1029463281227403</c:v>
                </c:pt>
                <c:pt idx="63038">
                  <c:v>1.1036318657982946</c:v>
                </c:pt>
                <c:pt idx="63039">
                  <c:v>1.1035511803692197</c:v>
                </c:pt>
                <c:pt idx="63040">
                  <c:v>1.1025240065500943</c:v>
                </c:pt>
                <c:pt idx="63041">
                  <c:v>1.1036841378971705</c:v>
                </c:pt>
                <c:pt idx="63042">
                  <c:v>1.1027165969457184</c:v>
                </c:pt>
                <c:pt idx="63043">
                  <c:v>1.1032945031250898</c:v>
                </c:pt>
                <c:pt idx="63044">
                  <c:v>1.1038716624832465</c:v>
                </c:pt>
                <c:pt idx="63045">
                  <c:v>1.1036295683859394</c:v>
                </c:pt>
                <c:pt idx="63046">
                  <c:v>1.1035710163099353</c:v>
                </c:pt>
                <c:pt idx="63047">
                  <c:v>1.1048185527825429</c:v>
                </c:pt>
                <c:pt idx="63048">
                  <c:v>1.1035881801681304</c:v>
                </c:pt>
                <c:pt idx="63049">
                  <c:v>1.103786028164647</c:v>
                </c:pt>
                <c:pt idx="63050">
                  <c:v>1.1034063511488408</c:v>
                </c:pt>
                <c:pt idx="63051">
                  <c:v>1.1028064609284425</c:v>
                </c:pt>
                <c:pt idx="63052">
                  <c:v>1.1026353670989673</c:v>
                </c:pt>
                <c:pt idx="63053">
                  <c:v>1.1027147481330828</c:v>
                </c:pt>
                <c:pt idx="63054">
                  <c:v>1.1032275067078221</c:v>
                </c:pt>
                <c:pt idx="63055">
                  <c:v>1.103463730245793</c:v>
                </c:pt>
                <c:pt idx="63056">
                  <c:v>1.1035408662242405</c:v>
                </c:pt>
                <c:pt idx="63057">
                  <c:v>1.102663662293675</c:v>
                </c:pt>
                <c:pt idx="63058">
                  <c:v>1.104017587132021</c:v>
                </c:pt>
                <c:pt idx="63059">
                  <c:v>1.1046120373672574</c:v>
                </c:pt>
                <c:pt idx="63060">
                  <c:v>1.1033520318574133</c:v>
                </c:pt>
                <c:pt idx="63061">
                  <c:v>1.1030522691250229</c:v>
                </c:pt>
                <c:pt idx="63062">
                  <c:v>1.104190447975961</c:v>
                </c:pt>
                <c:pt idx="63063">
                  <c:v>1.1025025282980598</c:v>
                </c:pt>
                <c:pt idx="63064">
                  <c:v>1.1036096007840692</c:v>
                </c:pt>
                <c:pt idx="63065">
                  <c:v>1.1031751818458182</c:v>
                </c:pt>
                <c:pt idx="63066">
                  <c:v>1.1028184671303443</c:v>
                </c:pt>
                <c:pt idx="63067">
                  <c:v>1.1036292355745967</c:v>
                </c:pt>
                <c:pt idx="63068">
                  <c:v>1.1037175969753652</c:v>
                </c:pt>
                <c:pt idx="63069">
                  <c:v>1.103911496696274</c:v>
                </c:pt>
                <c:pt idx="63070">
                  <c:v>1.1036922158593911</c:v>
                </c:pt>
                <c:pt idx="63071">
                  <c:v>1.1033389583852802</c:v>
                </c:pt>
                <c:pt idx="63072">
                  <c:v>1.103228507046867</c:v>
                </c:pt>
                <c:pt idx="63073">
                  <c:v>1.1039920264084593</c:v>
                </c:pt>
                <c:pt idx="63074">
                  <c:v>1.1049646673066003</c:v>
                </c:pt>
                <c:pt idx="63075">
                  <c:v>1.1031025509344494</c:v>
                </c:pt>
                <c:pt idx="63076">
                  <c:v>1.1042557621824769</c:v>
                </c:pt>
                <c:pt idx="63077">
                  <c:v>1.1032226632709767</c:v>
                </c:pt>
                <c:pt idx="63078">
                  <c:v>1.1038410969068926</c:v>
                </c:pt>
                <c:pt idx="63079">
                  <c:v>1.1041394395990305</c:v>
                </c:pt>
                <c:pt idx="63080">
                  <c:v>1.1044051657268799</c:v>
                </c:pt>
                <c:pt idx="63081">
                  <c:v>1.102673990330137</c:v>
                </c:pt>
                <c:pt idx="63082">
                  <c:v>1.103130887811052</c:v>
                </c:pt>
                <c:pt idx="63083">
                  <c:v>1.10283864735673</c:v>
                </c:pt>
                <c:pt idx="63084">
                  <c:v>1.103957099633744</c:v>
                </c:pt>
                <c:pt idx="63085">
                  <c:v>1.103122468022719</c:v>
                </c:pt>
                <c:pt idx="63086">
                  <c:v>1.1019707267771652</c:v>
                </c:pt>
                <c:pt idx="63087">
                  <c:v>1.1033823067107074</c:v>
                </c:pt>
                <c:pt idx="63088">
                  <c:v>1.1024336753710984</c:v>
                </c:pt>
                <c:pt idx="63089">
                  <c:v>1.1017510384277451</c:v>
                </c:pt>
                <c:pt idx="63090">
                  <c:v>1.1036197092607625</c:v>
                </c:pt>
                <c:pt idx="63091">
                  <c:v>1.1034421577087474</c:v>
                </c:pt>
                <c:pt idx="63092">
                  <c:v>1.1045360359345902</c:v>
                </c:pt>
                <c:pt idx="63093">
                  <c:v>1.1033819423632967</c:v>
                </c:pt>
                <c:pt idx="63094">
                  <c:v>1.102960009542687</c:v>
                </c:pt>
                <c:pt idx="63095">
                  <c:v>1.1023794961242146</c:v>
                </c:pt>
                <c:pt idx="63096">
                  <c:v>1.1026682585799277</c:v>
                </c:pt>
                <c:pt idx="63097">
                  <c:v>1.1038216383692683</c:v>
                </c:pt>
                <c:pt idx="63098">
                  <c:v>1.1023611177138051</c:v>
                </c:pt>
                <c:pt idx="63099">
                  <c:v>1.1028488988398348</c:v>
                </c:pt>
                <c:pt idx="63100">
                  <c:v>1.102194708739161</c:v>
                </c:pt>
                <c:pt idx="63101">
                  <c:v>1.1031519715881288</c:v>
                </c:pt>
                <c:pt idx="63102">
                  <c:v>1.1032288908938006</c:v>
                </c:pt>
                <c:pt idx="63103">
                  <c:v>1.1031741438215907</c:v>
                </c:pt>
                <c:pt idx="63104">
                  <c:v>1.1030042758688372</c:v>
                </c:pt>
                <c:pt idx="63105">
                  <c:v>1.1029227588861445</c:v>
                </c:pt>
                <c:pt idx="63106">
                  <c:v>1.1032702983158096</c:v>
                </c:pt>
                <c:pt idx="63107">
                  <c:v>1.1035598125019777</c:v>
                </c:pt>
                <c:pt idx="63108">
                  <c:v>1.1028298149674538</c:v>
                </c:pt>
                <c:pt idx="63109">
                  <c:v>1.1031241918909513</c:v>
                </c:pt>
                <c:pt idx="63110">
                  <c:v>1.1037949301965555</c:v>
                </c:pt>
                <c:pt idx="63111">
                  <c:v>1.1030287498315745</c:v>
                </c:pt>
                <c:pt idx="63112">
                  <c:v>1.1027274393280502</c:v>
                </c:pt>
                <c:pt idx="63113">
                  <c:v>1.102972057482273</c:v>
                </c:pt>
                <c:pt idx="63114">
                  <c:v>1.1020536274925179</c:v>
                </c:pt>
                <c:pt idx="63115">
                  <c:v>1.1036102307108551</c:v>
                </c:pt>
                <c:pt idx="63116">
                  <c:v>1.1034076883451234</c:v>
                </c:pt>
                <c:pt idx="63117">
                  <c:v>1.1035712925076768</c:v>
                </c:pt>
                <c:pt idx="63118">
                  <c:v>1.1039547511894352</c:v>
                </c:pt>
                <c:pt idx="63119">
                  <c:v>1.1035780747113937</c:v>
                </c:pt>
                <c:pt idx="63120">
                  <c:v>1.1041172188457569</c:v>
                </c:pt>
                <c:pt idx="63121">
                  <c:v>1.102832442501495</c:v>
                </c:pt>
                <c:pt idx="63122">
                  <c:v>1.1037767784724171</c:v>
                </c:pt>
                <c:pt idx="63123">
                  <c:v>1.1041500492299503</c:v>
                </c:pt>
                <c:pt idx="63124">
                  <c:v>1.1024351359561866</c:v>
                </c:pt>
                <c:pt idx="63125">
                  <c:v>1.1028883538550269</c:v>
                </c:pt>
                <c:pt idx="63126">
                  <c:v>1.1032108465189805</c:v>
                </c:pt>
                <c:pt idx="63127">
                  <c:v>1.1023564884932842</c:v>
                </c:pt>
                <c:pt idx="63128">
                  <c:v>1.1037712065073897</c:v>
                </c:pt>
                <c:pt idx="63129">
                  <c:v>1.1031210997679051</c:v>
                </c:pt>
                <c:pt idx="63130">
                  <c:v>1.1030413089213624</c:v>
                </c:pt>
                <c:pt idx="63131">
                  <c:v>1.1023474575482748</c:v>
                </c:pt>
                <c:pt idx="63132">
                  <c:v>1.1031345220677491</c:v>
                </c:pt>
                <c:pt idx="63133">
                  <c:v>1.1028532882866655</c:v>
                </c:pt>
                <c:pt idx="63134">
                  <c:v>1.1035473880008315</c:v>
                </c:pt>
                <c:pt idx="63135">
                  <c:v>1.1025640374876697</c:v>
                </c:pt>
                <c:pt idx="63136">
                  <c:v>1.1039997616710919</c:v>
                </c:pt>
                <c:pt idx="63137">
                  <c:v>1.1043219885993354</c:v>
                </c:pt>
                <c:pt idx="63138">
                  <c:v>1.1035660634806581</c:v>
                </c:pt>
                <c:pt idx="63139">
                  <c:v>1.1042641349053552</c:v>
                </c:pt>
                <c:pt idx="63140">
                  <c:v>1.103672252411626</c:v>
                </c:pt>
                <c:pt idx="63141">
                  <c:v>1.1046647261438438</c:v>
                </c:pt>
                <c:pt idx="63142">
                  <c:v>1.1036050182200154</c:v>
                </c:pt>
                <c:pt idx="63143">
                  <c:v>1.1021504839659066</c:v>
                </c:pt>
                <c:pt idx="63144">
                  <c:v>1.1033825192800319</c:v>
                </c:pt>
                <c:pt idx="63145">
                  <c:v>1.1027374503919587</c:v>
                </c:pt>
                <c:pt idx="63146">
                  <c:v>1.1029638393229493</c:v>
                </c:pt>
                <c:pt idx="63147">
                  <c:v>1.1035227940718348</c:v>
                </c:pt>
                <c:pt idx="63148">
                  <c:v>1.1041801253072125</c:v>
                </c:pt>
                <c:pt idx="63149">
                  <c:v>1.1036864366837251</c:v>
                </c:pt>
                <c:pt idx="63150">
                  <c:v>1.1036302179369504</c:v>
                </c:pt>
                <c:pt idx="63151">
                  <c:v>1.1027592524145466</c:v>
                </c:pt>
                <c:pt idx="63152">
                  <c:v>1.1032719536934694</c:v>
                </c:pt>
                <c:pt idx="63153">
                  <c:v>1.1042870032816809</c:v>
                </c:pt>
                <c:pt idx="63154">
                  <c:v>1.1031041372533192</c:v>
                </c:pt>
                <c:pt idx="63155">
                  <c:v>1.1034316964231317</c:v>
                </c:pt>
                <c:pt idx="63156">
                  <c:v>1.1021958531042531</c:v>
                </c:pt>
                <c:pt idx="63157">
                  <c:v>1.1038851909054554</c:v>
                </c:pt>
                <c:pt idx="63158">
                  <c:v>1.1033478987320184</c:v>
                </c:pt>
                <c:pt idx="63159">
                  <c:v>1.1023059101370891</c:v>
                </c:pt>
                <c:pt idx="63160">
                  <c:v>1.1037195691616117</c:v>
                </c:pt>
                <c:pt idx="63161">
                  <c:v>1.1028406799095867</c:v>
                </c:pt>
                <c:pt idx="63162">
                  <c:v>1.1038719280771694</c:v>
                </c:pt>
                <c:pt idx="63163">
                  <c:v>1.1029410321264792</c:v>
                </c:pt>
                <c:pt idx="63164">
                  <c:v>1.1035266753829551</c:v>
                </c:pt>
                <c:pt idx="63165">
                  <c:v>1.1037547562493162</c:v>
                </c:pt>
                <c:pt idx="63166">
                  <c:v>1.1040022330360693</c:v>
                </c:pt>
                <c:pt idx="63167">
                  <c:v>1.1028101982235703</c:v>
                </c:pt>
                <c:pt idx="63168">
                  <c:v>1.1032188073056779</c:v>
                </c:pt>
                <c:pt idx="63169">
                  <c:v>1.1036631751963728</c:v>
                </c:pt>
                <c:pt idx="63170">
                  <c:v>1.10376591819652</c:v>
                </c:pt>
                <c:pt idx="63171">
                  <c:v>1.1027694679085727</c:v>
                </c:pt>
                <c:pt idx="63172">
                  <c:v>1.103004497444553</c:v>
                </c:pt>
                <c:pt idx="63173">
                  <c:v>1.1044109900421586</c:v>
                </c:pt>
                <c:pt idx="63174">
                  <c:v>1.1031574120934204</c:v>
                </c:pt>
                <c:pt idx="63175">
                  <c:v>1.1021888130565256</c:v>
                </c:pt>
                <c:pt idx="63176">
                  <c:v>1.102744612527828</c:v>
                </c:pt>
                <c:pt idx="63177">
                  <c:v>1.1019181828026856</c:v>
                </c:pt>
                <c:pt idx="63178">
                  <c:v>1.1026017765407701</c:v>
                </c:pt>
                <c:pt idx="63179">
                  <c:v>1.1030847198336506</c:v>
                </c:pt>
                <c:pt idx="63180">
                  <c:v>1.1031097737560083</c:v>
                </c:pt>
                <c:pt idx="63181">
                  <c:v>1.1030830941058212</c:v>
                </c:pt>
                <c:pt idx="63182">
                  <c:v>1.1018325990384552</c:v>
                </c:pt>
                <c:pt idx="63183">
                  <c:v>1.1036000117130247</c:v>
                </c:pt>
                <c:pt idx="63184">
                  <c:v>1.1028075708230893</c:v>
                </c:pt>
                <c:pt idx="63185">
                  <c:v>1.1045215347067083</c:v>
                </c:pt>
                <c:pt idx="63186">
                  <c:v>1.1033881821044864</c:v>
                </c:pt>
                <c:pt idx="63187">
                  <c:v>1.1019927631908586</c:v>
                </c:pt>
                <c:pt idx="63188">
                  <c:v>1.1027574271860752</c:v>
                </c:pt>
                <c:pt idx="63189">
                  <c:v>1.104125017269262</c:v>
                </c:pt>
                <c:pt idx="63190">
                  <c:v>1.1037052358897605</c:v>
                </c:pt>
                <c:pt idx="63191">
                  <c:v>1.1028606012383666</c:v>
                </c:pt>
                <c:pt idx="63192">
                  <c:v>1.1032617836643126</c:v>
                </c:pt>
                <c:pt idx="63193">
                  <c:v>1.103578167821182</c:v>
                </c:pt>
                <c:pt idx="63194">
                  <c:v>1.1036263710402308</c:v>
                </c:pt>
                <c:pt idx="63195">
                  <c:v>1.1043627815442145</c:v>
                </c:pt>
                <c:pt idx="63196">
                  <c:v>1.1027224867318697</c:v>
                </c:pt>
                <c:pt idx="63197">
                  <c:v>1.1035850255149584</c:v>
                </c:pt>
                <c:pt idx="63198">
                  <c:v>1.1030246163979751</c:v>
                </c:pt>
                <c:pt idx="63199">
                  <c:v>1.1034080920533167</c:v>
                </c:pt>
                <c:pt idx="63200">
                  <c:v>1.103737420270513</c:v>
                </c:pt>
                <c:pt idx="63201">
                  <c:v>1.1029981111901195</c:v>
                </c:pt>
                <c:pt idx="63202">
                  <c:v>1.1028903761505922</c:v>
                </c:pt>
                <c:pt idx="63203">
                  <c:v>1.1032769925562795</c:v>
                </c:pt>
                <c:pt idx="63204">
                  <c:v>1.1032028710725894</c:v>
                </c:pt>
                <c:pt idx="63205">
                  <c:v>1.1028193148921803</c:v>
                </c:pt>
                <c:pt idx="63206">
                  <c:v>1.1031461575835568</c:v>
                </c:pt>
                <c:pt idx="63207">
                  <c:v>1.102645267336779</c:v>
                </c:pt>
                <c:pt idx="63208">
                  <c:v>1.1031078787616153</c:v>
                </c:pt>
                <c:pt idx="63209">
                  <c:v>1.103064896216901</c:v>
                </c:pt>
                <c:pt idx="63210">
                  <c:v>1.1035504767129876</c:v>
                </c:pt>
                <c:pt idx="63211">
                  <c:v>1.1030473580672806</c:v>
                </c:pt>
                <c:pt idx="63212">
                  <c:v>1.1039310708002512</c:v>
                </c:pt>
                <c:pt idx="63213">
                  <c:v>1.1040618935861095</c:v>
                </c:pt>
                <c:pt idx="63214">
                  <c:v>1.1031251623642848</c:v>
                </c:pt>
                <c:pt idx="63215">
                  <c:v>1.1042696134654371</c:v>
                </c:pt>
                <c:pt idx="63216">
                  <c:v>1.1034264278305685</c:v>
                </c:pt>
                <c:pt idx="63217">
                  <c:v>1.1031997158200018</c:v>
                </c:pt>
                <c:pt idx="63218">
                  <c:v>1.1026681608584024</c:v>
                </c:pt>
                <c:pt idx="63219">
                  <c:v>1.1032352355687003</c:v>
                </c:pt>
                <c:pt idx="63220">
                  <c:v>1.1021527420187009</c:v>
                </c:pt>
                <c:pt idx="63221">
                  <c:v>1.1041043701610609</c:v>
                </c:pt>
                <c:pt idx="63222">
                  <c:v>1.103073737797065</c:v>
                </c:pt>
                <c:pt idx="63223">
                  <c:v>1.1027736906963352</c:v>
                </c:pt>
                <c:pt idx="63224">
                  <c:v>1.1040821148242457</c:v>
                </c:pt>
                <c:pt idx="63225">
                  <c:v>1.1046234998124951</c:v>
                </c:pt>
                <c:pt idx="63226">
                  <c:v>1.1030997764175048</c:v>
                </c:pt>
                <c:pt idx="63227">
                  <c:v>1.102858327866771</c:v>
                </c:pt>
                <c:pt idx="63228">
                  <c:v>1.1024829754010537</c:v>
                </c:pt>
                <c:pt idx="63229">
                  <c:v>1.1029354538017635</c:v>
                </c:pt>
                <c:pt idx="63230">
                  <c:v>1.1022631803195004</c:v>
                </c:pt>
                <c:pt idx="63231">
                  <c:v>1.104007829274666</c:v>
                </c:pt>
                <c:pt idx="63232">
                  <c:v>1.1028851112732432</c:v>
                </c:pt>
                <c:pt idx="63233">
                  <c:v>1.1034404696515203</c:v>
                </c:pt>
                <c:pt idx="63234">
                  <c:v>1.1039558988012732</c:v>
                </c:pt>
                <c:pt idx="63235">
                  <c:v>1.1032756864597744</c:v>
                </c:pt>
                <c:pt idx="63236">
                  <c:v>1.1023677408132142</c:v>
                </c:pt>
                <c:pt idx="63237">
                  <c:v>1.1030649724856738</c:v>
                </c:pt>
                <c:pt idx="63238">
                  <c:v>1.102808649887016</c:v>
                </c:pt>
                <c:pt idx="63239">
                  <c:v>1.1037324520599303</c:v>
                </c:pt>
                <c:pt idx="63240">
                  <c:v>1.1038744900995188</c:v>
                </c:pt>
                <c:pt idx="63241">
                  <c:v>1.1027690657743889</c:v>
                </c:pt>
                <c:pt idx="63242">
                  <c:v>1.1039091226973972</c:v>
                </c:pt>
                <c:pt idx="63243">
                  <c:v>1.1033397470184485</c:v>
                </c:pt>
                <c:pt idx="63244">
                  <c:v>1.1048160339387227</c:v>
                </c:pt>
                <c:pt idx="63245">
                  <c:v>1.1036948351053855</c:v>
                </c:pt>
                <c:pt idx="63246">
                  <c:v>1.1037001072647026</c:v>
                </c:pt>
                <c:pt idx="63247">
                  <c:v>1.1027337694448474</c:v>
                </c:pt>
                <c:pt idx="63248">
                  <c:v>1.103517705512407</c:v>
                </c:pt>
                <c:pt idx="63249">
                  <c:v>1.10346524629818</c:v>
                </c:pt>
                <c:pt idx="63250">
                  <c:v>1.1040279623782849</c:v>
                </c:pt>
                <c:pt idx="63251">
                  <c:v>1.1021622153884469</c:v>
                </c:pt>
                <c:pt idx="63252">
                  <c:v>1.1024686450111143</c:v>
                </c:pt>
                <c:pt idx="63253">
                  <c:v>1.1035013866659984</c:v>
                </c:pt>
                <c:pt idx="63254">
                  <c:v>1.1032415119077621</c:v>
                </c:pt>
                <c:pt idx="63255">
                  <c:v>1.1022696144012456</c:v>
                </c:pt>
                <c:pt idx="63256">
                  <c:v>1.1037827314319089</c:v>
                </c:pt>
                <c:pt idx="63257">
                  <c:v>1.10332630592248</c:v>
                </c:pt>
                <c:pt idx="63258">
                  <c:v>1.1028599130438022</c:v>
                </c:pt>
                <c:pt idx="63259">
                  <c:v>1.1051517569787814</c:v>
                </c:pt>
                <c:pt idx="63260">
                  <c:v>1.1033495697309481</c:v>
                </c:pt>
                <c:pt idx="63261">
                  <c:v>1.1043346134059808</c:v>
                </c:pt>
                <c:pt idx="63262">
                  <c:v>1.1034254740071252</c:v>
                </c:pt>
                <c:pt idx="63263">
                  <c:v>1.102619713776432</c:v>
                </c:pt>
                <c:pt idx="63264">
                  <c:v>1.1032394426264576</c:v>
                </c:pt>
                <c:pt idx="63265">
                  <c:v>1.1035658247358264</c:v>
                </c:pt>
                <c:pt idx="63266">
                  <c:v>1.1032207357548285</c:v>
                </c:pt>
                <c:pt idx="63267">
                  <c:v>1.103643894357935</c:v>
                </c:pt>
                <c:pt idx="63268">
                  <c:v>1.1023008311612532</c:v>
                </c:pt>
                <c:pt idx="63269">
                  <c:v>1.1036479865770108</c:v>
                </c:pt>
                <c:pt idx="63270">
                  <c:v>1.1020306516718039</c:v>
                </c:pt>
                <c:pt idx="63271">
                  <c:v>1.1037172523296319</c:v>
                </c:pt>
                <c:pt idx="63272">
                  <c:v>1.1043743784205393</c:v>
                </c:pt>
                <c:pt idx="63273">
                  <c:v>1.1037125181631167</c:v>
                </c:pt>
                <c:pt idx="63274">
                  <c:v>1.103827617860569</c:v>
                </c:pt>
                <c:pt idx="63275">
                  <c:v>1.102723680102744</c:v>
                </c:pt>
                <c:pt idx="63276">
                  <c:v>1.1029278953863375</c:v>
                </c:pt>
                <c:pt idx="63277">
                  <c:v>1.10349496217399</c:v>
                </c:pt>
                <c:pt idx="63278">
                  <c:v>1.1041405123086008</c:v>
                </c:pt>
                <c:pt idx="63279">
                  <c:v>1.1039092920297788</c:v>
                </c:pt>
                <c:pt idx="63280">
                  <c:v>1.1030118159736477</c:v>
                </c:pt>
                <c:pt idx="63281">
                  <c:v>1.1041997606814735</c:v>
                </c:pt>
                <c:pt idx="63282">
                  <c:v>1.1033781622920382</c:v>
                </c:pt>
                <c:pt idx="63283">
                  <c:v>1.1043265729801222</c:v>
                </c:pt>
                <c:pt idx="63284">
                  <c:v>1.1033827100287523</c:v>
                </c:pt>
                <c:pt idx="63285">
                  <c:v>1.1027742361672819</c:v>
                </c:pt>
                <c:pt idx="63286">
                  <c:v>1.1031225382843315</c:v>
                </c:pt>
                <c:pt idx="63287">
                  <c:v>1.102296309644365</c:v>
                </c:pt>
                <c:pt idx="63288">
                  <c:v>1.1023923338147761</c:v>
                </c:pt>
                <c:pt idx="63289">
                  <c:v>1.103659219796576</c:v>
                </c:pt>
                <c:pt idx="63290">
                  <c:v>1.1022915477269102</c:v>
                </c:pt>
                <c:pt idx="63291">
                  <c:v>1.1025629051729318</c:v>
                </c:pt>
                <c:pt idx="63292">
                  <c:v>1.103124320231829</c:v>
                </c:pt>
                <c:pt idx="63293">
                  <c:v>1.1032132676727693</c:v>
                </c:pt>
                <c:pt idx="63294">
                  <c:v>1.1022094887318308</c:v>
                </c:pt>
                <c:pt idx="63295">
                  <c:v>1.1035695147838938</c:v>
                </c:pt>
                <c:pt idx="63296">
                  <c:v>1.1026881765935657</c:v>
                </c:pt>
                <c:pt idx="63297">
                  <c:v>1.1028674447933504</c:v>
                </c:pt>
                <c:pt idx="63298">
                  <c:v>1.1040238548519319</c:v>
                </c:pt>
                <c:pt idx="63299">
                  <c:v>1.1030336609421041</c:v>
                </c:pt>
                <c:pt idx="63300">
                  <c:v>1.1036795072008168</c:v>
                </c:pt>
                <c:pt idx="63301">
                  <c:v>1.1045437686999657</c:v>
                </c:pt>
                <c:pt idx="63302">
                  <c:v>1.1039794797621778</c:v>
                </c:pt>
                <c:pt idx="63303">
                  <c:v>1.1026246027995943</c:v>
                </c:pt>
                <c:pt idx="63304">
                  <c:v>1.1037144548088684</c:v>
                </c:pt>
                <c:pt idx="63305">
                  <c:v>1.1045633784314302</c:v>
                </c:pt>
                <c:pt idx="63306">
                  <c:v>1.1032023356424956</c:v>
                </c:pt>
                <c:pt idx="63307">
                  <c:v>1.1032110332426464</c:v>
                </c:pt>
                <c:pt idx="63308">
                  <c:v>1.1042377648698325</c:v>
                </c:pt>
                <c:pt idx="63309">
                  <c:v>1.1031538600878921</c:v>
                </c:pt>
                <c:pt idx="63310">
                  <c:v>1.10475740732209</c:v>
                </c:pt>
                <c:pt idx="63311">
                  <c:v>1.1025857026213488</c:v>
                </c:pt>
                <c:pt idx="63312">
                  <c:v>1.103087270130213</c:v>
                </c:pt>
                <c:pt idx="63313">
                  <c:v>1.1039329970205851</c:v>
                </c:pt>
                <c:pt idx="63314">
                  <c:v>1.1042441671440162</c:v>
                </c:pt>
                <c:pt idx="63315">
                  <c:v>1.1027568926548603</c:v>
                </c:pt>
                <c:pt idx="63316">
                  <c:v>1.1023483629555271</c:v>
                </c:pt>
                <c:pt idx="63317">
                  <c:v>1.1031639357024632</c:v>
                </c:pt>
                <c:pt idx="63318">
                  <c:v>1.1033562212107118</c:v>
                </c:pt>
                <c:pt idx="63319">
                  <c:v>1.1042152980108446</c:v>
                </c:pt>
                <c:pt idx="63320">
                  <c:v>1.1043411782036889</c:v>
                </c:pt>
                <c:pt idx="63321">
                  <c:v>1.1039990381920721</c:v>
                </c:pt>
                <c:pt idx="63322">
                  <c:v>1.1035528554383096</c:v>
                </c:pt>
                <c:pt idx="63323">
                  <c:v>1.1033895118377965</c:v>
                </c:pt>
                <c:pt idx="63324">
                  <c:v>1.1033654647887228</c:v>
                </c:pt>
                <c:pt idx="63325">
                  <c:v>1.1039423483953346</c:v>
                </c:pt>
                <c:pt idx="63326">
                  <c:v>1.1024163957200159</c:v>
                </c:pt>
                <c:pt idx="63327">
                  <c:v>1.1026427232212765</c:v>
                </c:pt>
                <c:pt idx="63328">
                  <c:v>1.1034600051564503</c:v>
                </c:pt>
                <c:pt idx="63329">
                  <c:v>1.1014907704984114</c:v>
                </c:pt>
                <c:pt idx="63330">
                  <c:v>1.1035455552931039</c:v>
                </c:pt>
                <c:pt idx="63331">
                  <c:v>1.103099054962698</c:v>
                </c:pt>
                <c:pt idx="63332">
                  <c:v>1.1030968388350855</c:v>
                </c:pt>
                <c:pt idx="63333">
                  <c:v>1.1025430530953908</c:v>
                </c:pt>
                <c:pt idx="63334">
                  <c:v>1.1033367190384824</c:v>
                </c:pt>
                <c:pt idx="63335">
                  <c:v>1.102484928786496</c:v>
                </c:pt>
                <c:pt idx="63336">
                  <c:v>1.1027511184072114</c:v>
                </c:pt>
                <c:pt idx="63337">
                  <c:v>1.1028823972639497</c:v>
                </c:pt>
                <c:pt idx="63338">
                  <c:v>1.1034607305506943</c:v>
                </c:pt>
                <c:pt idx="63339">
                  <c:v>1.1031750625919925</c:v>
                </c:pt>
                <c:pt idx="63340">
                  <c:v>1.1019690606385575</c:v>
                </c:pt>
                <c:pt idx="63341">
                  <c:v>1.1032901587378963</c:v>
                </c:pt>
                <c:pt idx="63342">
                  <c:v>1.1038882953008138</c:v>
                </c:pt>
                <c:pt idx="63343">
                  <c:v>1.1032358070403872</c:v>
                </c:pt>
                <c:pt idx="63344">
                  <c:v>1.1029820791611884</c:v>
                </c:pt>
                <c:pt idx="63345">
                  <c:v>1.102582897830481</c:v>
                </c:pt>
                <c:pt idx="63346">
                  <c:v>1.1025200858444482</c:v>
                </c:pt>
                <c:pt idx="63347">
                  <c:v>1.1024743621631041</c:v>
                </c:pt>
                <c:pt idx="63348">
                  <c:v>1.1038252716630481</c:v>
                </c:pt>
                <c:pt idx="63349">
                  <c:v>1.1037204089174377</c:v>
                </c:pt>
                <c:pt idx="63350">
                  <c:v>1.1023598016093148</c:v>
                </c:pt>
                <c:pt idx="63351">
                  <c:v>1.1029354789330159</c:v>
                </c:pt>
                <c:pt idx="63352">
                  <c:v>1.1027571072575779</c:v>
                </c:pt>
                <c:pt idx="63353">
                  <c:v>1.1033425733523494</c:v>
                </c:pt>
                <c:pt idx="63354">
                  <c:v>1.1025994045309546</c:v>
                </c:pt>
                <c:pt idx="63355">
                  <c:v>1.1026122032777463</c:v>
                </c:pt>
                <c:pt idx="63356">
                  <c:v>1.1031505520559572</c:v>
                </c:pt>
                <c:pt idx="63357">
                  <c:v>1.1034304151226455</c:v>
                </c:pt>
                <c:pt idx="63358">
                  <c:v>1.1028851165145486</c:v>
                </c:pt>
                <c:pt idx="63359">
                  <c:v>1.103831590695608</c:v>
                </c:pt>
                <c:pt idx="63360">
                  <c:v>1.103640430819935</c:v>
                </c:pt>
                <c:pt idx="63361">
                  <c:v>1.1037650856333783</c:v>
                </c:pt>
                <c:pt idx="63362">
                  <c:v>1.1025079136072069</c:v>
                </c:pt>
                <c:pt idx="63363">
                  <c:v>1.104140808103081</c:v>
                </c:pt>
                <c:pt idx="63364">
                  <c:v>1.1032072546577125</c:v>
                </c:pt>
                <c:pt idx="63365">
                  <c:v>1.103497596153846</c:v>
                </c:pt>
                <c:pt idx="63366">
                  <c:v>1.1032203016810849</c:v>
                </c:pt>
                <c:pt idx="63367">
                  <c:v>1.102495835648742</c:v>
                </c:pt>
                <c:pt idx="63368">
                  <c:v>1.1036112284014179</c:v>
                </c:pt>
                <c:pt idx="63369">
                  <c:v>1.1035326799311509</c:v>
                </c:pt>
                <c:pt idx="63370">
                  <c:v>1.1030025158533983</c:v>
                </c:pt>
                <c:pt idx="63371">
                  <c:v>1.1030085291336325</c:v>
                </c:pt>
                <c:pt idx="63372">
                  <c:v>1.1033671716002289</c:v>
                </c:pt>
                <c:pt idx="63373">
                  <c:v>1.102824499407087</c:v>
                </c:pt>
                <c:pt idx="63374">
                  <c:v>1.1027193620098317</c:v>
                </c:pt>
                <c:pt idx="63375">
                  <c:v>1.1034848526629581</c:v>
                </c:pt>
                <c:pt idx="63376">
                  <c:v>1.1033312011938625</c:v>
                </c:pt>
                <c:pt idx="63377">
                  <c:v>1.1042149416127565</c:v>
                </c:pt>
                <c:pt idx="63378">
                  <c:v>1.1029612796374313</c:v>
                </c:pt>
                <c:pt idx="63379">
                  <c:v>1.1036836073158025</c:v>
                </c:pt>
                <c:pt idx="63380">
                  <c:v>1.1042626094935915</c:v>
                </c:pt>
                <c:pt idx="63381">
                  <c:v>1.1037839773864733</c:v>
                </c:pt>
                <c:pt idx="63382">
                  <c:v>1.1031076485559146</c:v>
                </c:pt>
                <c:pt idx="63383">
                  <c:v>1.1038917833920643</c:v>
                </c:pt>
                <c:pt idx="63384">
                  <c:v>1.1035340014934545</c:v>
                </c:pt>
                <c:pt idx="63385">
                  <c:v>1.1049250727588742</c:v>
                </c:pt>
                <c:pt idx="63386">
                  <c:v>1.1036499420908892</c:v>
                </c:pt>
                <c:pt idx="63387">
                  <c:v>1.1028581585796813</c:v>
                </c:pt>
                <c:pt idx="63388">
                  <c:v>1.1033603781352155</c:v>
                </c:pt>
                <c:pt idx="63389">
                  <c:v>1.1037362527196517</c:v>
                </c:pt>
                <c:pt idx="63390">
                  <c:v>1.1033007383607063</c:v>
                </c:pt>
                <c:pt idx="63391">
                  <c:v>1.1054015103183055</c:v>
                </c:pt>
                <c:pt idx="63392">
                  <c:v>1.1031581983611891</c:v>
                </c:pt>
                <c:pt idx="63393">
                  <c:v>1.102525307735498</c:v>
                </c:pt>
                <c:pt idx="63394">
                  <c:v>1.104290256139854</c:v>
                </c:pt>
                <c:pt idx="63395">
                  <c:v>1.1045401222708133</c:v>
                </c:pt>
                <c:pt idx="63396">
                  <c:v>1.1028968438413929</c:v>
                </c:pt>
                <c:pt idx="63397">
                  <c:v>1.1034183053342166</c:v>
                </c:pt>
                <c:pt idx="63398">
                  <c:v>1.1041181687221302</c:v>
                </c:pt>
                <c:pt idx="63399">
                  <c:v>1.1031556912206026</c:v>
                </c:pt>
                <c:pt idx="63400">
                  <c:v>1.1025669979176893</c:v>
                </c:pt>
                <c:pt idx="63401">
                  <c:v>1.1047156529336921</c:v>
                </c:pt>
                <c:pt idx="63402">
                  <c:v>1.1030723535596934</c:v>
                </c:pt>
                <c:pt idx="63403">
                  <c:v>1.1032612172246044</c:v>
                </c:pt>
                <c:pt idx="63404">
                  <c:v>1.1032265339140246</c:v>
                </c:pt>
                <c:pt idx="63405">
                  <c:v>1.1027069497815987</c:v>
                </c:pt>
                <c:pt idx="63406">
                  <c:v>1.1024123298362514</c:v>
                </c:pt>
                <c:pt idx="63407">
                  <c:v>1.1023716557423711</c:v>
                </c:pt>
                <c:pt idx="63408">
                  <c:v>1.1028490763444199</c:v>
                </c:pt>
                <c:pt idx="63409">
                  <c:v>1.1034417832544658</c:v>
                </c:pt>
                <c:pt idx="63410">
                  <c:v>1.1038591864536753</c:v>
                </c:pt>
                <c:pt idx="63411">
                  <c:v>1.1035451024757374</c:v>
                </c:pt>
                <c:pt idx="63412">
                  <c:v>1.1032030891241009</c:v>
                </c:pt>
                <c:pt idx="63413">
                  <c:v>1.1028633228140741</c:v>
                </c:pt>
                <c:pt idx="63414">
                  <c:v>1.1035271984346517</c:v>
                </c:pt>
                <c:pt idx="63415">
                  <c:v>1.1033586755165472</c:v>
                </c:pt>
                <c:pt idx="63416">
                  <c:v>1.1028337325737889</c:v>
                </c:pt>
                <c:pt idx="63417">
                  <c:v>1.1028241782355515</c:v>
                </c:pt>
                <c:pt idx="63418">
                  <c:v>1.1035176879870805</c:v>
                </c:pt>
                <c:pt idx="63419">
                  <c:v>1.1039942112193857</c:v>
                </c:pt>
                <c:pt idx="63420">
                  <c:v>1.103104598301452</c:v>
                </c:pt>
                <c:pt idx="63421">
                  <c:v>1.1037134869796825</c:v>
                </c:pt>
                <c:pt idx="63422">
                  <c:v>1.1030531708726554</c:v>
                </c:pt>
                <c:pt idx="63423">
                  <c:v>1.1042436927120112</c:v>
                </c:pt>
                <c:pt idx="63424">
                  <c:v>1.1038917833920643</c:v>
                </c:pt>
                <c:pt idx="63425">
                  <c:v>1.1044729433314502</c:v>
                </c:pt>
                <c:pt idx="63426">
                  <c:v>1.1022787489789247</c:v>
                </c:pt>
                <c:pt idx="63427">
                  <c:v>1.1028171021635014</c:v>
                </c:pt>
                <c:pt idx="63428">
                  <c:v>1.1032952520590142</c:v>
                </c:pt>
                <c:pt idx="63429">
                  <c:v>1.1040452121508078</c:v>
                </c:pt>
                <c:pt idx="63430">
                  <c:v>1.1037710371922678</c:v>
                </c:pt>
                <c:pt idx="63431">
                  <c:v>1.1034900908824739</c:v>
                </c:pt>
                <c:pt idx="63432">
                  <c:v>1.1016616021665311</c:v>
                </c:pt>
                <c:pt idx="63433">
                  <c:v>1.1026487179890792</c:v>
                </c:pt>
                <c:pt idx="63434">
                  <c:v>1.1024022708318884</c:v>
                </c:pt>
                <c:pt idx="63435">
                  <c:v>1.1027961997476541</c:v>
                </c:pt>
                <c:pt idx="63436">
                  <c:v>1.103132758465655</c:v>
                </c:pt>
                <c:pt idx="63437">
                  <c:v>1.1036733883784726</c:v>
                </c:pt>
                <c:pt idx="63438">
                  <c:v>1.1047522566690748</c:v>
                </c:pt>
                <c:pt idx="63439">
                  <c:v>1.1033658594297837</c:v>
                </c:pt>
                <c:pt idx="63440">
                  <c:v>1.1036971295143023</c:v>
                </c:pt>
                <c:pt idx="63441">
                  <c:v>1.1040214370035624</c:v>
                </c:pt>
                <c:pt idx="63442">
                  <c:v>1.1024556444224576</c:v>
                </c:pt>
                <c:pt idx="63443">
                  <c:v>1.1038512530282418</c:v>
                </c:pt>
                <c:pt idx="63444">
                  <c:v>1.1029779001640694</c:v>
                </c:pt>
                <c:pt idx="63445">
                  <c:v>1.1033995598145458</c:v>
                </c:pt>
                <c:pt idx="63446">
                  <c:v>1.102629661566999</c:v>
                </c:pt>
                <c:pt idx="63447">
                  <c:v>1.1043337009682332</c:v>
                </c:pt>
                <c:pt idx="63448">
                  <c:v>1.1035245786006651</c:v>
                </c:pt>
                <c:pt idx="63449">
                  <c:v>1.1037062117242753</c:v>
                </c:pt>
                <c:pt idx="63450">
                  <c:v>1.1028332980884636</c:v>
                </c:pt>
                <c:pt idx="63451">
                  <c:v>1.1022723445407863</c:v>
                </c:pt>
                <c:pt idx="63452">
                  <c:v>1.1047160927093989</c:v>
                </c:pt>
                <c:pt idx="63453">
                  <c:v>1.1041256306026876</c:v>
                </c:pt>
                <c:pt idx="63454">
                  <c:v>1.104024041846607</c:v>
                </c:pt>
                <c:pt idx="63455">
                  <c:v>1.1027340473000102</c:v>
                </c:pt>
                <c:pt idx="63456">
                  <c:v>1.103456727142367</c:v>
                </c:pt>
                <c:pt idx="63457">
                  <c:v>1.1037029264449656</c:v>
                </c:pt>
                <c:pt idx="63458">
                  <c:v>1.102718058162383</c:v>
                </c:pt>
                <c:pt idx="63459">
                  <c:v>1.1034166217703212</c:v>
                </c:pt>
                <c:pt idx="63460">
                  <c:v>1.1024297586686398</c:v>
                </c:pt>
                <c:pt idx="63461">
                  <c:v>1.1027424617166601</c:v>
                </c:pt>
                <c:pt idx="63462">
                  <c:v>1.1033599873284654</c:v>
                </c:pt>
                <c:pt idx="63463">
                  <c:v>1.1036735465164516</c:v>
                </c:pt>
                <c:pt idx="63464">
                  <c:v>1.103236948577152</c:v>
                </c:pt>
                <c:pt idx="63465">
                  <c:v>1.1031831483231409</c:v>
                </c:pt>
                <c:pt idx="63466">
                  <c:v>1.1039112411871119</c:v>
                </c:pt>
                <c:pt idx="63467">
                  <c:v>1.1039426019574503</c:v>
                </c:pt>
                <c:pt idx="63468">
                  <c:v>1.1030091838563263</c:v>
                </c:pt>
                <c:pt idx="63469">
                  <c:v>1.1029283621159456</c:v>
                </c:pt>
                <c:pt idx="63470">
                  <c:v>1.1039171611277487</c:v>
                </c:pt>
                <c:pt idx="63471">
                  <c:v>1.1044279400367454</c:v>
                </c:pt>
                <c:pt idx="63472">
                  <c:v>1.1021595530088246</c:v>
                </c:pt>
                <c:pt idx="63473">
                  <c:v>1.1016261413855097</c:v>
                </c:pt>
                <c:pt idx="63474">
                  <c:v>1.1044590117479249</c:v>
                </c:pt>
                <c:pt idx="63475">
                  <c:v>1.1036297039453584</c:v>
                </c:pt>
                <c:pt idx="63476">
                  <c:v>1.1021007007862971</c:v>
                </c:pt>
                <c:pt idx="63477">
                  <c:v>1.102385477468629</c:v>
                </c:pt>
                <c:pt idx="63478">
                  <c:v>1.1030058435820334</c:v>
                </c:pt>
                <c:pt idx="63479">
                  <c:v>1.1039210690720154</c:v>
                </c:pt>
                <c:pt idx="63480">
                  <c:v>1.1042826261867453</c:v>
                </c:pt>
                <c:pt idx="63481">
                  <c:v>1.103346358513033</c:v>
                </c:pt>
                <c:pt idx="63482">
                  <c:v>1.1024597055648053</c:v>
                </c:pt>
                <c:pt idx="63483">
                  <c:v>1.103637922487424</c:v>
                </c:pt>
                <c:pt idx="63484">
                  <c:v>1.1031003127649635</c:v>
                </c:pt>
                <c:pt idx="63485">
                  <c:v>1.1043999485887215</c:v>
                </c:pt>
                <c:pt idx="63486">
                  <c:v>1.1033102140395494</c:v>
                </c:pt>
                <c:pt idx="63487">
                  <c:v>1.1037829471387421</c:v>
                </c:pt>
                <c:pt idx="63488">
                  <c:v>1.1029973288883075</c:v>
                </c:pt>
                <c:pt idx="63489">
                  <c:v>1.1040268155168111</c:v>
                </c:pt>
                <c:pt idx="63490">
                  <c:v>1.1035965231363032</c:v>
                </c:pt>
                <c:pt idx="63491">
                  <c:v>1.1031933434388184</c:v>
                </c:pt>
                <c:pt idx="63492">
                  <c:v>1.103096740975519</c:v>
                </c:pt>
                <c:pt idx="63493">
                  <c:v>1.1047791592935114</c:v>
                </c:pt>
                <c:pt idx="63494">
                  <c:v>1.1030126563133622</c:v>
                </c:pt>
                <c:pt idx="63495">
                  <c:v>1.1024806978557948</c:v>
                </c:pt>
                <c:pt idx="63496">
                  <c:v>1.1031837126459123</c:v>
                </c:pt>
                <c:pt idx="63497">
                  <c:v>1.1035963873132486</c:v>
                </c:pt>
                <c:pt idx="63498">
                  <c:v>1.102016254603553</c:v>
                </c:pt>
                <c:pt idx="63499">
                  <c:v>1.1039962621146384</c:v>
                </c:pt>
                <c:pt idx="63500">
                  <c:v>1.1034180721323992</c:v>
                </c:pt>
                <c:pt idx="63501">
                  <c:v>1.1035963873132484</c:v>
                </c:pt>
                <c:pt idx="63502">
                  <c:v>1.1030276111269188</c:v>
                </c:pt>
                <c:pt idx="63503">
                  <c:v>1.1036201131959391</c:v>
                </c:pt>
                <c:pt idx="63504">
                  <c:v>1.1036430525083532</c:v>
                </c:pt>
                <c:pt idx="63505">
                  <c:v>1.1019636635726973</c:v>
                </c:pt>
                <c:pt idx="63506">
                  <c:v>1.1023816020770101</c:v>
                </c:pt>
                <c:pt idx="63507">
                  <c:v>1.1025129221274839</c:v>
                </c:pt>
                <c:pt idx="63508">
                  <c:v>1.1021900181410209</c:v>
                </c:pt>
                <c:pt idx="63509">
                  <c:v>1.1025230415292548</c:v>
                </c:pt>
                <c:pt idx="63510">
                  <c:v>1.1046778315658146</c:v>
                </c:pt>
                <c:pt idx="63511">
                  <c:v>1.1031632416361707</c:v>
                </c:pt>
                <c:pt idx="63512">
                  <c:v>1.1029920642537003</c:v>
                </c:pt>
                <c:pt idx="63513">
                  <c:v>1.1037202430581596</c:v>
                </c:pt>
                <c:pt idx="63514">
                  <c:v>1.1024790704204861</c:v>
                </c:pt>
                <c:pt idx="63515">
                  <c:v>1.1026309643089256</c:v>
                </c:pt>
                <c:pt idx="63516">
                  <c:v>1.1036471379777857</c:v>
                </c:pt>
                <c:pt idx="63517">
                  <c:v>1.1030164829622351</c:v>
                </c:pt>
                <c:pt idx="63518">
                  <c:v>1.1049585143107459</c:v>
                </c:pt>
                <c:pt idx="63519">
                  <c:v>1.1044657737218517</c:v>
                </c:pt>
                <c:pt idx="63520">
                  <c:v>1.103758300570983</c:v>
                </c:pt>
                <c:pt idx="63521">
                  <c:v>1.1039693639513299</c:v>
                </c:pt>
                <c:pt idx="63522">
                  <c:v>1.102385968783121</c:v>
                </c:pt>
                <c:pt idx="63523">
                  <c:v>1.1042546692504114</c:v>
                </c:pt>
                <c:pt idx="63524">
                  <c:v>1.1033768461178437</c:v>
                </c:pt>
                <c:pt idx="63525">
                  <c:v>1.1031107441575165</c:v>
                </c:pt>
                <c:pt idx="63526">
                  <c:v>1.1036229267568491</c:v>
                </c:pt>
                <c:pt idx="63527">
                  <c:v>1.1029905702131115</c:v>
                </c:pt>
                <c:pt idx="63528">
                  <c:v>1.1028861816557853</c:v>
                </c:pt>
                <c:pt idx="63529">
                  <c:v>1.1032057269353308</c:v>
                </c:pt>
                <c:pt idx="63530">
                  <c:v>1.1030966961070179</c:v>
                </c:pt>
                <c:pt idx="63531">
                  <c:v>1.1030671745729099</c:v>
                </c:pt>
                <c:pt idx="63532">
                  <c:v>1.1030698747887275</c:v>
                </c:pt>
                <c:pt idx="63533">
                  <c:v>1.1044142877840109</c:v>
                </c:pt>
                <c:pt idx="63534">
                  <c:v>1.1030771704996571</c:v>
                </c:pt>
                <c:pt idx="63535">
                  <c:v>1.104102260786143</c:v>
                </c:pt>
                <c:pt idx="63536">
                  <c:v>1.1027185071605614</c:v>
                </c:pt>
                <c:pt idx="63537">
                  <c:v>1.1034840099260121</c:v>
                </c:pt>
                <c:pt idx="63538">
                  <c:v>1.1039825779054346</c:v>
                </c:pt>
                <c:pt idx="63539">
                  <c:v>1.1042043771249566</c:v>
                </c:pt>
                <c:pt idx="63540">
                  <c:v>1.1039442325036235</c:v>
                </c:pt>
                <c:pt idx="63541">
                  <c:v>1.1033937160782077</c:v>
                </c:pt>
                <c:pt idx="63542">
                  <c:v>1.1028601747804665</c:v>
                </c:pt>
                <c:pt idx="63543">
                  <c:v>1.1027375839523603</c:v>
                </c:pt>
                <c:pt idx="63544">
                  <c:v>1.1030264724511754</c:v>
                </c:pt>
                <c:pt idx="63545">
                  <c:v>1.1033857431257115</c:v>
                </c:pt>
                <c:pt idx="63546">
                  <c:v>1.1036937012968744</c:v>
                </c:pt>
                <c:pt idx="63547">
                  <c:v>1.1028015089371788</c:v>
                </c:pt>
                <c:pt idx="63548">
                  <c:v>1.102719192763713</c:v>
                </c:pt>
                <c:pt idx="63549">
                  <c:v>1.1044555596978158</c:v>
                </c:pt>
                <c:pt idx="63550">
                  <c:v>1.1045931846345534</c:v>
                </c:pt>
                <c:pt idx="63551">
                  <c:v>1.1022349637494788</c:v>
                </c:pt>
                <c:pt idx="63552">
                  <c:v>1.1032260095624586</c:v>
                </c:pt>
                <c:pt idx="63553">
                  <c:v>1.1033505010593634</c:v>
                </c:pt>
                <c:pt idx="63554">
                  <c:v>1.1039508146705581</c:v>
                </c:pt>
                <c:pt idx="63555">
                  <c:v>1.1037763866015875</c:v>
                </c:pt>
                <c:pt idx="63556">
                  <c:v>1.1036068931291365</c:v>
                </c:pt>
                <c:pt idx="63557">
                  <c:v>1.101294143497034</c:v>
                </c:pt>
                <c:pt idx="63558">
                  <c:v>1.1034303836006885</c:v>
                </c:pt>
                <c:pt idx="63559">
                  <c:v>1.1034442587503408</c:v>
                </c:pt>
                <c:pt idx="63560">
                  <c:v>1.103798474796815</c:v>
                </c:pt>
                <c:pt idx="63561">
                  <c:v>1.1040340385815972</c:v>
                </c:pt>
                <c:pt idx="63562">
                  <c:v>1.1031492970621344</c:v>
                </c:pt>
                <c:pt idx="63563">
                  <c:v>1.1038462645648865</c:v>
                </c:pt>
                <c:pt idx="63564">
                  <c:v>1.1029723049837485</c:v>
                </c:pt>
                <c:pt idx="63565">
                  <c:v>1.1033073683900421</c:v>
                </c:pt>
                <c:pt idx="63566">
                  <c:v>1.1028459891978359</c:v>
                </c:pt>
                <c:pt idx="63567">
                  <c:v>1.1026297525947641</c:v>
                </c:pt>
                <c:pt idx="63568">
                  <c:v>1.1033420169531212</c:v>
                </c:pt>
                <c:pt idx="63569">
                  <c:v>1.1038705512404161</c:v>
                </c:pt>
                <c:pt idx="63570">
                  <c:v>1.1033174186012307</c:v>
                </c:pt>
                <c:pt idx="63571">
                  <c:v>1.1039033310291597</c:v>
                </c:pt>
                <c:pt idx="63572">
                  <c:v>1.1029067217072137</c:v>
                </c:pt>
                <c:pt idx="63573">
                  <c:v>1.1024053265820146</c:v>
                </c:pt>
                <c:pt idx="63574">
                  <c:v>1.1034328595114267</c:v>
                </c:pt>
                <c:pt idx="63575">
                  <c:v>1.1039393985046662</c:v>
                </c:pt>
                <c:pt idx="63576">
                  <c:v>1.1026917493704638</c:v>
                </c:pt>
                <c:pt idx="63577">
                  <c:v>1.1018525381776729</c:v>
                </c:pt>
                <c:pt idx="63578">
                  <c:v>1.103853843093773</c:v>
                </c:pt>
                <c:pt idx="63579">
                  <c:v>1.1024922545351792</c:v>
                </c:pt>
                <c:pt idx="63580">
                  <c:v>1.1027053648646132</c:v>
                </c:pt>
                <c:pt idx="63581">
                  <c:v>1.1037460027951429</c:v>
                </c:pt>
                <c:pt idx="63582">
                  <c:v>1.1027633073989094</c:v>
                </c:pt>
                <c:pt idx="63583">
                  <c:v>1.1023830478652035</c:v>
                </c:pt>
                <c:pt idx="63584">
                  <c:v>1.1042481591513609</c:v>
                </c:pt>
                <c:pt idx="63585">
                  <c:v>1.1032884157818768</c:v>
                </c:pt>
                <c:pt idx="63586">
                  <c:v>1.1037263378132955</c:v>
                </c:pt>
                <c:pt idx="63587">
                  <c:v>1.1028401267515573</c:v>
                </c:pt>
                <c:pt idx="63588">
                  <c:v>1.1025942968825417</c:v>
                </c:pt>
                <c:pt idx="63589">
                  <c:v>1.1037694276913572</c:v>
                </c:pt>
                <c:pt idx="63590">
                  <c:v>1.1019905288669842</c:v>
                </c:pt>
                <c:pt idx="63591">
                  <c:v>1.1033456020309054</c:v>
                </c:pt>
                <c:pt idx="63592">
                  <c:v>1.1041265577928321</c:v>
                </c:pt>
                <c:pt idx="63593">
                  <c:v>1.1027022891563818</c:v>
                </c:pt>
                <c:pt idx="63594">
                  <c:v>1.1027842356930386</c:v>
                </c:pt>
                <c:pt idx="63595">
                  <c:v>1.1025315924716619</c:v>
                </c:pt>
                <c:pt idx="63596">
                  <c:v>1.1031328824105768</c:v>
                </c:pt>
                <c:pt idx="63597">
                  <c:v>1.1041645842277232</c:v>
                </c:pt>
                <c:pt idx="63598">
                  <c:v>1.1043768095569164</c:v>
                </c:pt>
                <c:pt idx="63599">
                  <c:v>1.1043793095972674</c:v>
                </c:pt>
                <c:pt idx="63600">
                  <c:v>1.1036081020042792</c:v>
                </c:pt>
                <c:pt idx="63601">
                  <c:v>1.1036026421327858</c:v>
                </c:pt>
                <c:pt idx="63602">
                  <c:v>1.103164835603804</c:v>
                </c:pt>
                <c:pt idx="63603">
                  <c:v>1.1026005644423635</c:v>
                </c:pt>
                <c:pt idx="63604">
                  <c:v>1.1046169656260287</c:v>
                </c:pt>
                <c:pt idx="63605">
                  <c:v>1.1041813730198622</c:v>
                </c:pt>
                <c:pt idx="63606">
                  <c:v>1.1042554474926403</c:v>
                </c:pt>
                <c:pt idx="63607">
                  <c:v>1.103923751158588</c:v>
                </c:pt>
                <c:pt idx="63608">
                  <c:v>1.1039034809381389</c:v>
                </c:pt>
                <c:pt idx="63609">
                  <c:v>1.1036791749551367</c:v>
                </c:pt>
                <c:pt idx="63610">
                  <c:v>1.1043515482174582</c:v>
                </c:pt>
                <c:pt idx="63611">
                  <c:v>1.1028330634613661</c:v>
                </c:pt>
                <c:pt idx="63612">
                  <c:v>1.1036663115704952</c:v>
                </c:pt>
                <c:pt idx="63613">
                  <c:v>1.1016082844261468</c:v>
                </c:pt>
                <c:pt idx="63614">
                  <c:v>1.1035531420178133</c:v>
                </c:pt>
                <c:pt idx="63615">
                  <c:v>1.1027907073537879</c:v>
                </c:pt>
                <c:pt idx="63616">
                  <c:v>1.1043806355114985</c:v>
                </c:pt>
                <c:pt idx="63617">
                  <c:v>1.1028881737118561</c:v>
                </c:pt>
                <c:pt idx="63618">
                  <c:v>1.102677086614533</c:v>
                </c:pt>
                <c:pt idx="63619">
                  <c:v>1.1035678395022435</c:v>
                </c:pt>
                <c:pt idx="63620">
                  <c:v>1.1040138841479992</c:v>
                </c:pt>
                <c:pt idx="63621">
                  <c:v>1.1029827405317068</c:v>
                </c:pt>
                <c:pt idx="63622">
                  <c:v>1.1029812739613079</c:v>
                </c:pt>
                <c:pt idx="63623">
                  <c:v>1.1021052045527504</c:v>
                </c:pt>
                <c:pt idx="63624">
                  <c:v>1.1035265218070409</c:v>
                </c:pt>
                <c:pt idx="63625">
                  <c:v>1.1048986759049515</c:v>
                </c:pt>
                <c:pt idx="63626">
                  <c:v>1.1034766714212629</c:v>
                </c:pt>
                <c:pt idx="63627">
                  <c:v>1.102863068363475</c:v>
                </c:pt>
                <c:pt idx="63628">
                  <c:v>1.1045566143801475</c:v>
                </c:pt>
                <c:pt idx="63629">
                  <c:v>1.1038733226143214</c:v>
                </c:pt>
                <c:pt idx="63630">
                  <c:v>1.1037443400780296</c:v>
                </c:pt>
                <c:pt idx="63631">
                  <c:v>1.1035251903625132</c:v>
                </c:pt>
                <c:pt idx="63632">
                  <c:v>1.1034622471014468</c:v>
                </c:pt>
                <c:pt idx="63633">
                  <c:v>1.1030443173228504</c:v>
                </c:pt>
                <c:pt idx="63634">
                  <c:v>1.1030700440434689</c:v>
                </c:pt>
                <c:pt idx="63635">
                  <c:v>1.1034711409918729</c:v>
                </c:pt>
                <c:pt idx="63636">
                  <c:v>1.103652775067524</c:v>
                </c:pt>
                <c:pt idx="63637">
                  <c:v>1.1043663677428566</c:v>
                </c:pt>
                <c:pt idx="63638">
                  <c:v>1.1033505112756907</c:v>
                </c:pt>
                <c:pt idx="63639">
                  <c:v>1.1025573021605612</c:v>
                </c:pt>
                <c:pt idx="63640">
                  <c:v>1.1036323468107481</c:v>
                </c:pt>
                <c:pt idx="63641">
                  <c:v>1.1037758423110355</c:v>
                </c:pt>
                <c:pt idx="63642">
                  <c:v>1.1041145909043317</c:v>
                </c:pt>
                <c:pt idx="63643">
                  <c:v>1.102732388519533</c:v>
                </c:pt>
                <c:pt idx="63644">
                  <c:v>1.1023365144524113</c:v>
                </c:pt>
                <c:pt idx="63645">
                  <c:v>1.1034328052940285</c:v>
                </c:pt>
                <c:pt idx="63646">
                  <c:v>1.1022315480182252</c:v>
                </c:pt>
                <c:pt idx="63647">
                  <c:v>1.1019825004708315</c:v>
                </c:pt>
                <c:pt idx="63648">
                  <c:v>1.1024548176402589</c:v>
                </c:pt>
                <c:pt idx="63649">
                  <c:v>1.1037560055734768</c:v>
                </c:pt>
                <c:pt idx="63650">
                  <c:v>1.1037189085784178</c:v>
                </c:pt>
                <c:pt idx="63651">
                  <c:v>1.103014521003171</c:v>
                </c:pt>
                <c:pt idx="63652">
                  <c:v>1.1046642825401527</c:v>
                </c:pt>
                <c:pt idx="63653">
                  <c:v>1.1039784476269647</c:v>
                </c:pt>
                <c:pt idx="63654">
                  <c:v>1.1041612743719731</c:v>
                </c:pt>
                <c:pt idx="63655">
                  <c:v>1.1030441976956031</c:v>
                </c:pt>
                <c:pt idx="63656">
                  <c:v>1.1039112411871124</c:v>
                </c:pt>
                <c:pt idx="63657">
                  <c:v>1.1039019941426322</c:v>
                </c:pt>
                <c:pt idx="63658">
                  <c:v>1.1027195325291235</c:v>
                </c:pt>
                <c:pt idx="63659">
                  <c:v>1.1027363334728375</c:v>
                </c:pt>
                <c:pt idx="63660">
                  <c:v>1.1036279855995079</c:v>
                </c:pt>
                <c:pt idx="63661">
                  <c:v>1.1030156432334461</c:v>
                </c:pt>
                <c:pt idx="63662">
                  <c:v>1.1025834951259275</c:v>
                </c:pt>
                <c:pt idx="63663">
                  <c:v>1.1023443296813424</c:v>
                </c:pt>
                <c:pt idx="63664">
                  <c:v>1.10179456628664</c:v>
                </c:pt>
                <c:pt idx="63665">
                  <c:v>1.1022912518989714</c:v>
                </c:pt>
                <c:pt idx="63666">
                  <c:v>1.102934298901836</c:v>
                </c:pt>
                <c:pt idx="63667">
                  <c:v>1.1036588906205855</c:v>
                </c:pt>
                <c:pt idx="63668">
                  <c:v>1.1041556060227726</c:v>
                </c:pt>
                <c:pt idx="63669">
                  <c:v>1.1041225746872434</c:v>
                </c:pt>
                <c:pt idx="63670">
                  <c:v>1.1023772369263638</c:v>
                </c:pt>
                <c:pt idx="63671">
                  <c:v>1.1039910822585763</c:v>
                </c:pt>
                <c:pt idx="63672">
                  <c:v>1.1030099703269516</c:v>
                </c:pt>
                <c:pt idx="63673">
                  <c:v>1.1039252751613451</c:v>
                </c:pt>
                <c:pt idx="63674">
                  <c:v>1.1051414318589627</c:v>
                </c:pt>
                <c:pt idx="63675">
                  <c:v>1.1032962440313634</c:v>
                </c:pt>
                <c:pt idx="63676">
                  <c:v>1.1037429595528767</c:v>
                </c:pt>
                <c:pt idx="63677">
                  <c:v>1.1032137185269026</c:v>
                </c:pt>
                <c:pt idx="63678">
                  <c:v>1.1044734120211024</c:v>
                </c:pt>
                <c:pt idx="63679">
                  <c:v>1.1034665271478012</c:v>
                </c:pt>
                <c:pt idx="63680">
                  <c:v>1.1034716279611265</c:v>
                </c:pt>
                <c:pt idx="63681">
                  <c:v>1.1035131170611336</c:v>
                </c:pt>
                <c:pt idx="63682">
                  <c:v>1.1030307245694002</c:v>
                </c:pt>
                <c:pt idx="63683">
                  <c:v>1.1032152961518411</c:v>
                </c:pt>
                <c:pt idx="63684">
                  <c:v>1.1042909304967041</c:v>
                </c:pt>
                <c:pt idx="63685">
                  <c:v>1.1031683265482923</c:v>
                </c:pt>
                <c:pt idx="63686">
                  <c:v>1.1029654114275758</c:v>
                </c:pt>
                <c:pt idx="63687">
                  <c:v>1.1018965751428438</c:v>
                </c:pt>
                <c:pt idx="63688">
                  <c:v>1.103810480009632</c:v>
                </c:pt>
                <c:pt idx="63689">
                  <c:v>1.1029283397996508</c:v>
                </c:pt>
                <c:pt idx="63690">
                  <c:v>1.1025846271972291</c:v>
                </c:pt>
                <c:pt idx="63691">
                  <c:v>1.1026625248973789</c:v>
                </c:pt>
                <c:pt idx="63692">
                  <c:v>1.1029990054383478</c:v>
                </c:pt>
                <c:pt idx="63693">
                  <c:v>1.1033234857800034</c:v>
                </c:pt>
                <c:pt idx="63694">
                  <c:v>1.1027662071663635</c:v>
                </c:pt>
                <c:pt idx="63695">
                  <c:v>1.1034852814618432</c:v>
                </c:pt>
                <c:pt idx="63696">
                  <c:v>1.1033488129727629</c:v>
                </c:pt>
                <c:pt idx="63697">
                  <c:v>1.1020343249509224</c:v>
                </c:pt>
                <c:pt idx="63698">
                  <c:v>1.1040235691176292</c:v>
                </c:pt>
                <c:pt idx="63699">
                  <c:v>1.1030930660592748</c:v>
                </c:pt>
                <c:pt idx="63700">
                  <c:v>1.104646626312439</c:v>
                </c:pt>
                <c:pt idx="63701">
                  <c:v>1.1033965331370303</c:v>
                </c:pt>
                <c:pt idx="63702">
                  <c:v>1.1040636365129186</c:v>
                </c:pt>
                <c:pt idx="63703">
                  <c:v>1.1028357404582041</c:v>
                </c:pt>
                <c:pt idx="63704">
                  <c:v>1.1039531736424406</c:v>
                </c:pt>
                <c:pt idx="63705">
                  <c:v>1.1030607669664452</c:v>
                </c:pt>
                <c:pt idx="63706">
                  <c:v>1.1029047906509621</c:v>
                </c:pt>
                <c:pt idx="63707">
                  <c:v>1.1022316315246807</c:v>
                </c:pt>
                <c:pt idx="63708">
                  <c:v>1.1041313252075702</c:v>
                </c:pt>
                <c:pt idx="63709">
                  <c:v>1.1021021310522461</c:v>
                </c:pt>
                <c:pt idx="63710">
                  <c:v>1.1024653861744413</c:v>
                </c:pt>
                <c:pt idx="63711">
                  <c:v>1.1029076926798727</c:v>
                </c:pt>
                <c:pt idx="63712">
                  <c:v>1.1035055364918298</c:v>
                </c:pt>
                <c:pt idx="63713">
                  <c:v>1.103527666539408</c:v>
                </c:pt>
                <c:pt idx="63714">
                  <c:v>1.1025257486455915</c:v>
                </c:pt>
                <c:pt idx="63715">
                  <c:v>1.1042278139907507</c:v>
                </c:pt>
                <c:pt idx="63716">
                  <c:v>1.1034071156131866</c:v>
                </c:pt>
                <c:pt idx="63717">
                  <c:v>1.1034704986717392</c:v>
                </c:pt>
                <c:pt idx="63718">
                  <c:v>1.1037659212223165</c:v>
                </c:pt>
                <c:pt idx="63719">
                  <c:v>1.1048131522893991</c:v>
                </c:pt>
                <c:pt idx="63720">
                  <c:v>1.1041351406953621</c:v>
                </c:pt>
                <c:pt idx="63721">
                  <c:v>1.1033088848353008</c:v>
                </c:pt>
                <c:pt idx="63722">
                  <c:v>1.1034782430660099</c:v>
                </c:pt>
                <c:pt idx="63723">
                  <c:v>1.1036516286307021</c:v>
                </c:pt>
                <c:pt idx="63724">
                  <c:v>1.102701436623265</c:v>
                </c:pt>
                <c:pt idx="63725">
                  <c:v>1.1027615857580759</c:v>
                </c:pt>
                <c:pt idx="63726">
                  <c:v>1.1024455486028275</c:v>
                </c:pt>
                <c:pt idx="63727">
                  <c:v>1.1032930029379053</c:v>
                </c:pt>
                <c:pt idx="63728">
                  <c:v>1.104084776696977</c:v>
                </c:pt>
                <c:pt idx="63729">
                  <c:v>1.102757780878743</c:v>
                </c:pt>
                <c:pt idx="63730">
                  <c:v>1.1017266257366616</c:v>
                </c:pt>
                <c:pt idx="63731">
                  <c:v>1.1040827890760163</c:v>
                </c:pt>
                <c:pt idx="63732">
                  <c:v>1.1032128990686176</c:v>
                </c:pt>
                <c:pt idx="63733">
                  <c:v>1.1030451495568601</c:v>
                </c:pt>
                <c:pt idx="63734">
                  <c:v>1.102655777415404</c:v>
                </c:pt>
                <c:pt idx="63735">
                  <c:v>1.1030337837071802</c:v>
                </c:pt>
                <c:pt idx="63736">
                  <c:v>1.1028186920241243</c:v>
                </c:pt>
                <c:pt idx="63737">
                  <c:v>1.1032549854825942</c:v>
                </c:pt>
                <c:pt idx="63738">
                  <c:v>1.1031073694719491</c:v>
                </c:pt>
                <c:pt idx="63739">
                  <c:v>1.1022661577807953</c:v>
                </c:pt>
                <c:pt idx="63740">
                  <c:v>1.1030713392141953</c:v>
                </c:pt>
                <c:pt idx="63741">
                  <c:v>1.1028783833916478</c:v>
                </c:pt>
                <c:pt idx="63742">
                  <c:v>1.1033859216319291</c:v>
                </c:pt>
                <c:pt idx="63743">
                  <c:v>1.1036018501750828</c:v>
                </c:pt>
                <c:pt idx="63744">
                  <c:v>1.1029130870644832</c:v>
                </c:pt>
                <c:pt idx="63745">
                  <c:v>1.1038291231286366</c:v>
                </c:pt>
                <c:pt idx="63746">
                  <c:v>1.1025355658107951</c:v>
                </c:pt>
                <c:pt idx="63747">
                  <c:v>1.1029803644545255</c:v>
                </c:pt>
                <c:pt idx="63748">
                  <c:v>1.1032103265150379</c:v>
                </c:pt>
                <c:pt idx="63749">
                  <c:v>1.1029272245118529</c:v>
                </c:pt>
                <c:pt idx="63750">
                  <c:v>1.1038657289743077</c:v>
                </c:pt>
                <c:pt idx="63751">
                  <c:v>1.1038089607051917</c:v>
                </c:pt>
                <c:pt idx="63752">
                  <c:v>1.1034642866573727</c:v>
                </c:pt>
                <c:pt idx="63753">
                  <c:v>1.1030453187684981</c:v>
                </c:pt>
                <c:pt idx="63754">
                  <c:v>1.102491262512397</c:v>
                </c:pt>
                <c:pt idx="63755">
                  <c:v>1.1036753833197201</c:v>
                </c:pt>
                <c:pt idx="63756">
                  <c:v>1.1027896220498969</c:v>
                </c:pt>
                <c:pt idx="63757">
                  <c:v>1.1030973109861477</c:v>
                </c:pt>
                <c:pt idx="63758">
                  <c:v>1.1035269571528949</c:v>
                </c:pt>
                <c:pt idx="63759">
                  <c:v>1.1028936904199391</c:v>
                </c:pt>
                <c:pt idx="63760">
                  <c:v>1.1048969832085096</c:v>
                </c:pt>
                <c:pt idx="63761">
                  <c:v>1.1032442164358383</c:v>
                </c:pt>
                <c:pt idx="63762">
                  <c:v>1.104144909870771</c:v>
                </c:pt>
                <c:pt idx="63763">
                  <c:v>1.1033024249657035</c:v>
                </c:pt>
                <c:pt idx="63764">
                  <c:v>1.1030022435154012</c:v>
                </c:pt>
                <c:pt idx="63765">
                  <c:v>1.101808491126586</c:v>
                </c:pt>
                <c:pt idx="63766">
                  <c:v>1.102558320542943</c:v>
                </c:pt>
                <c:pt idx="63767">
                  <c:v>1.103141055504441</c:v>
                </c:pt>
                <c:pt idx="63768">
                  <c:v>1.102875309309937</c:v>
                </c:pt>
                <c:pt idx="63769">
                  <c:v>1.1031310570162192</c:v>
                </c:pt>
                <c:pt idx="63770">
                  <c:v>1.1043637507926272</c:v>
                </c:pt>
                <c:pt idx="63771">
                  <c:v>1.1040651516424431</c:v>
                </c:pt>
                <c:pt idx="63772">
                  <c:v>1.1036030413399378</c:v>
                </c:pt>
                <c:pt idx="63773">
                  <c:v>1.1030647095036852</c:v>
                </c:pt>
                <c:pt idx="63774">
                  <c:v>1.1029103193125989</c:v>
                </c:pt>
                <c:pt idx="63775">
                  <c:v>1.1025169957655028</c:v>
                </c:pt>
                <c:pt idx="63776">
                  <c:v>1.1040605896614355</c:v>
                </c:pt>
                <c:pt idx="63777">
                  <c:v>1.103543613568865</c:v>
                </c:pt>
                <c:pt idx="63778">
                  <c:v>1.1026599055066519</c:v>
                </c:pt>
                <c:pt idx="63779">
                  <c:v>1.1035729656132662</c:v>
                </c:pt>
                <c:pt idx="63780">
                  <c:v>1.104185641712403</c:v>
                </c:pt>
                <c:pt idx="63781">
                  <c:v>1.1044158022629658</c:v>
                </c:pt>
                <c:pt idx="63782">
                  <c:v>1.1028104091282214</c:v>
                </c:pt>
                <c:pt idx="63783">
                  <c:v>1.1027994945371178</c:v>
                </c:pt>
                <c:pt idx="63784">
                  <c:v>1.1032539951245939</c:v>
                </c:pt>
                <c:pt idx="63785">
                  <c:v>1.101964599011753</c:v>
                </c:pt>
                <c:pt idx="63786">
                  <c:v>1.1022864430344232</c:v>
                </c:pt>
                <c:pt idx="63787">
                  <c:v>1.1026934240926816</c:v>
                </c:pt>
                <c:pt idx="63788">
                  <c:v>1.1029572262099649</c:v>
                </c:pt>
                <c:pt idx="63789">
                  <c:v>1.1030503959040305</c:v>
                </c:pt>
                <c:pt idx="63790">
                  <c:v>1.1038235776856162</c:v>
                </c:pt>
                <c:pt idx="63791">
                  <c:v>1.1032326861351704</c:v>
                </c:pt>
                <c:pt idx="63792">
                  <c:v>1.103479921642132</c:v>
                </c:pt>
                <c:pt idx="63793">
                  <c:v>1.1021862203824757</c:v>
                </c:pt>
                <c:pt idx="63794">
                  <c:v>1.1021730152287388</c:v>
                </c:pt>
                <c:pt idx="63795">
                  <c:v>1.102814443747566</c:v>
                </c:pt>
                <c:pt idx="63796">
                  <c:v>1.1038160691154508</c:v>
                </c:pt>
                <c:pt idx="63797">
                  <c:v>1.1033266620611184</c:v>
                </c:pt>
                <c:pt idx="63798">
                  <c:v>1.1026645912537958</c:v>
                </c:pt>
                <c:pt idx="63799">
                  <c:v>1.103495498959528</c:v>
                </c:pt>
                <c:pt idx="63800">
                  <c:v>1.1036491666068693</c:v>
                </c:pt>
                <c:pt idx="63801">
                  <c:v>1.1033859216319293</c:v>
                </c:pt>
                <c:pt idx="63802">
                  <c:v>1.1033732584671514</c:v>
                </c:pt>
                <c:pt idx="63803">
                  <c:v>1.104121609064588</c:v>
                </c:pt>
                <c:pt idx="63804">
                  <c:v>1.102796925919534</c:v>
                </c:pt>
                <c:pt idx="63805">
                  <c:v>1.103211467132337</c:v>
                </c:pt>
                <c:pt idx="63806">
                  <c:v>1.1037424919143692</c:v>
                </c:pt>
                <c:pt idx="63807">
                  <c:v>1.1032165724843124</c:v>
                </c:pt>
                <c:pt idx="63808">
                  <c:v>1.103485819424695</c:v>
                </c:pt>
                <c:pt idx="63809">
                  <c:v>1.1033658594297839</c:v>
                </c:pt>
                <c:pt idx="63810">
                  <c:v>1.1027846417352685</c:v>
                </c:pt>
                <c:pt idx="63811">
                  <c:v>1.1038574256272726</c:v>
                </c:pt>
                <c:pt idx="63812">
                  <c:v>1.1024668467818246</c:v>
                </c:pt>
                <c:pt idx="63813">
                  <c:v>1.1036826168052134</c:v>
                </c:pt>
                <c:pt idx="63814">
                  <c:v>1.1039297772278946</c:v>
                </c:pt>
                <c:pt idx="63815">
                  <c:v>1.1031029639952448</c:v>
                </c:pt>
                <c:pt idx="63816">
                  <c:v>1.1033793096213851</c:v>
                </c:pt>
                <c:pt idx="63817">
                  <c:v>1.1031087880427763</c:v>
                </c:pt>
                <c:pt idx="63818">
                  <c:v>1.1025805610285913</c:v>
                </c:pt>
                <c:pt idx="63819">
                  <c:v>1.1028500514810808</c:v>
                </c:pt>
                <c:pt idx="63820">
                  <c:v>1.1027303982854082</c:v>
                </c:pt>
                <c:pt idx="63821">
                  <c:v>1.1019731445598235</c:v>
                </c:pt>
                <c:pt idx="63822">
                  <c:v>1.1030503959040303</c:v>
                </c:pt>
                <c:pt idx="63823">
                  <c:v>1.1028823889306034</c:v>
                </c:pt>
                <c:pt idx="63824">
                  <c:v>1.1042447641770412</c:v>
                </c:pt>
                <c:pt idx="63825">
                  <c:v>1.1024110749740923</c:v>
                </c:pt>
                <c:pt idx="63826">
                  <c:v>1.1044592581908697</c:v>
                </c:pt>
                <c:pt idx="63827">
                  <c:v>1.1035641317837916</c:v>
                </c:pt>
                <c:pt idx="63828">
                  <c:v>1.1035848562558912</c:v>
                </c:pt>
                <c:pt idx="63829">
                  <c:v>1.1044926644830346</c:v>
                </c:pt>
                <c:pt idx="63830">
                  <c:v>1.1030471196234801</c:v>
                </c:pt>
                <c:pt idx="63831">
                  <c:v>1.1034829884684416</c:v>
                </c:pt>
                <c:pt idx="63832">
                  <c:v>1.1038068046230685</c:v>
                </c:pt>
                <c:pt idx="63833">
                  <c:v>1.1033335109942497</c:v>
                </c:pt>
                <c:pt idx="63834">
                  <c:v>1.104564625758232</c:v>
                </c:pt>
                <c:pt idx="63835">
                  <c:v>1.1040370339463736</c:v>
                </c:pt>
                <c:pt idx="63836">
                  <c:v>1.1031558602852096</c:v>
                </c:pt>
                <c:pt idx="63837">
                  <c:v>1.1037181002342327</c:v>
                </c:pt>
                <c:pt idx="63838">
                  <c:v>1.1020203216008333</c:v>
                </c:pt>
                <c:pt idx="63839">
                  <c:v>1.1023980356500285</c:v>
                </c:pt>
                <c:pt idx="63840">
                  <c:v>1.1043351910369805</c:v>
                </c:pt>
                <c:pt idx="63841">
                  <c:v>1.1028577383532301</c:v>
                </c:pt>
                <c:pt idx="63842">
                  <c:v>1.1031561591401104</c:v>
                </c:pt>
                <c:pt idx="63843">
                  <c:v>1.1028393626555197</c:v>
                </c:pt>
                <c:pt idx="63844">
                  <c:v>1.1022353697427276</c:v>
                </c:pt>
                <c:pt idx="63845">
                  <c:v>1.1035235125931127</c:v>
                </c:pt>
                <c:pt idx="63846">
                  <c:v>1.1037980544432988</c:v>
                </c:pt>
                <c:pt idx="63847">
                  <c:v>1.1032990890022132</c:v>
                </c:pt>
                <c:pt idx="63848">
                  <c:v>1.1035168135960383</c:v>
                </c:pt>
                <c:pt idx="63849">
                  <c:v>1.1045536790702426</c:v>
                </c:pt>
                <c:pt idx="63850">
                  <c:v>1.1037761324240905</c:v>
                </c:pt>
                <c:pt idx="63851">
                  <c:v>1.1038285583537661</c:v>
                </c:pt>
                <c:pt idx="63852">
                  <c:v>1.1031973380999998</c:v>
                </c:pt>
                <c:pt idx="63853">
                  <c:v>1.1037768204017029</c:v>
                </c:pt>
                <c:pt idx="63854">
                  <c:v>1.1039126464756563</c:v>
                </c:pt>
                <c:pt idx="63855">
                  <c:v>1.1036049516796185</c:v>
                </c:pt>
                <c:pt idx="63856">
                  <c:v>1.1043162709871965</c:v>
                </c:pt>
                <c:pt idx="63857">
                  <c:v>1.1038505613617078</c:v>
                </c:pt>
                <c:pt idx="63858">
                  <c:v>1.1022393578012362</c:v>
                </c:pt>
                <c:pt idx="63859">
                  <c:v>1.1025819940431909</c:v>
                </c:pt>
                <c:pt idx="63860">
                  <c:v>1.1033142306453316</c:v>
                </c:pt>
                <c:pt idx="63861">
                  <c:v>1.1030550673349695</c:v>
                </c:pt>
                <c:pt idx="63862">
                  <c:v>1.1039505112216139</c:v>
                </c:pt>
                <c:pt idx="63863">
                  <c:v>1.1021693703759943</c:v>
                </c:pt>
                <c:pt idx="63864">
                  <c:v>1.1038162090276467</c:v>
                </c:pt>
                <c:pt idx="63865">
                  <c:v>1.103569514783894</c:v>
                </c:pt>
                <c:pt idx="63866">
                  <c:v>1.1035173319709284</c:v>
                </c:pt>
                <c:pt idx="63867">
                  <c:v>1.1037598208445014</c:v>
                </c:pt>
                <c:pt idx="63868">
                  <c:v>1.1028293005795173</c:v>
                </c:pt>
                <c:pt idx="63869">
                  <c:v>1.101858024057027</c:v>
                </c:pt>
                <c:pt idx="63870">
                  <c:v>1.1040351242644721</c:v>
                </c:pt>
                <c:pt idx="63871">
                  <c:v>1.1030569265994323</c:v>
                </c:pt>
                <c:pt idx="63872">
                  <c:v>1.1041068081364305</c:v>
                </c:pt>
                <c:pt idx="63873">
                  <c:v>1.1028248377312657</c:v>
                </c:pt>
                <c:pt idx="63874">
                  <c:v>1.1031430024939037</c:v>
                </c:pt>
                <c:pt idx="63875">
                  <c:v>1.1031662691849029</c:v>
                </c:pt>
                <c:pt idx="63876">
                  <c:v>1.1038926993651563</c:v>
                </c:pt>
                <c:pt idx="63877">
                  <c:v>1.1038013574064023</c:v>
                </c:pt>
                <c:pt idx="63878">
                  <c:v>1.1040683061756225</c:v>
                </c:pt>
                <c:pt idx="63879">
                  <c:v>1.102451076044636</c:v>
                </c:pt>
                <c:pt idx="63880">
                  <c:v>1.103569174173648</c:v>
                </c:pt>
                <c:pt idx="63881">
                  <c:v>1.1027454136677108</c:v>
                </c:pt>
                <c:pt idx="63882">
                  <c:v>1.1036753930935861</c:v>
                </c:pt>
                <c:pt idx="63883">
                  <c:v>1.1042862203089876</c:v>
                </c:pt>
                <c:pt idx="63884">
                  <c:v>1.1045987368381132</c:v>
                </c:pt>
                <c:pt idx="63885">
                  <c:v>1.1033356121913604</c:v>
                </c:pt>
                <c:pt idx="63886">
                  <c:v>1.1031435218654471</c:v>
                </c:pt>
                <c:pt idx="63887">
                  <c:v>1.1027438050067213</c:v>
                </c:pt>
                <c:pt idx="63888">
                  <c:v>1.1036050006895111</c:v>
                </c:pt>
                <c:pt idx="63889">
                  <c:v>1.1033615144539284</c:v>
                </c:pt>
                <c:pt idx="63890">
                  <c:v>1.1034010434990982</c:v>
                </c:pt>
                <c:pt idx="63891">
                  <c:v>1.1030212061263649</c:v>
                </c:pt>
                <c:pt idx="63892">
                  <c:v>1.1038953149341277</c:v>
                </c:pt>
                <c:pt idx="63893">
                  <c:v>1.1029065561778784</c:v>
                </c:pt>
                <c:pt idx="63894">
                  <c:v>1.105095907057841</c:v>
                </c:pt>
                <c:pt idx="63895">
                  <c:v>1.1024580868963423</c:v>
                </c:pt>
                <c:pt idx="63896">
                  <c:v>1.1040199064840563</c:v>
                </c:pt>
                <c:pt idx="63897">
                  <c:v>1.1020835113082061</c:v>
                </c:pt>
                <c:pt idx="63898">
                  <c:v>1.1031921606705808</c:v>
                </c:pt>
                <c:pt idx="63899">
                  <c:v>1.1030906016151889</c:v>
                </c:pt>
                <c:pt idx="63900">
                  <c:v>1.1032975170220451</c:v>
                </c:pt>
                <c:pt idx="63901">
                  <c:v>1.1036109157137131</c:v>
                </c:pt>
                <c:pt idx="63902">
                  <c:v>1.1035270444184242</c:v>
                </c:pt>
                <c:pt idx="63903">
                  <c:v>1.1031401416971407</c:v>
                </c:pt>
                <c:pt idx="63904">
                  <c:v>1.1038792703126223</c:v>
                </c:pt>
                <c:pt idx="63905">
                  <c:v>1.1030770084354529</c:v>
                </c:pt>
                <c:pt idx="63906">
                  <c:v>1.1029871693790483</c:v>
                </c:pt>
                <c:pt idx="63907">
                  <c:v>1.1028424114583262</c:v>
                </c:pt>
                <c:pt idx="63908">
                  <c:v>1.1033475007677367</c:v>
                </c:pt>
                <c:pt idx="63909">
                  <c:v>1.102239958365677</c:v>
                </c:pt>
                <c:pt idx="63910">
                  <c:v>1.1029309467484449</c:v>
                </c:pt>
                <c:pt idx="63911">
                  <c:v>1.102941191396847</c:v>
                </c:pt>
                <c:pt idx="63912">
                  <c:v>1.1034396462890299</c:v>
                </c:pt>
                <c:pt idx="63913">
                  <c:v>1.1037787588291665</c:v>
                </c:pt>
                <c:pt idx="63914">
                  <c:v>1.1020461846686862</c:v>
                </c:pt>
                <c:pt idx="63915">
                  <c:v>1.1034442019714283</c:v>
                </c:pt>
                <c:pt idx="63916">
                  <c:v>1.1023527046388695</c:v>
                </c:pt>
                <c:pt idx="63917">
                  <c:v>1.101754000240158</c:v>
                </c:pt>
                <c:pt idx="63918">
                  <c:v>1.1041157951732934</c:v>
                </c:pt>
                <c:pt idx="63919">
                  <c:v>1.1036343132589193</c:v>
                </c:pt>
                <c:pt idx="63920">
                  <c:v>1.1037152790297808</c:v>
                </c:pt>
                <c:pt idx="63921">
                  <c:v>1.102931831086573</c:v>
                </c:pt>
                <c:pt idx="63922">
                  <c:v>1.1030990549626978</c:v>
                </c:pt>
                <c:pt idx="63923">
                  <c:v>1.1039803625492726</c:v>
                </c:pt>
                <c:pt idx="63924">
                  <c:v>1.1042383768343731</c:v>
                </c:pt>
                <c:pt idx="63925">
                  <c:v>1.1040051764869958</c:v>
                </c:pt>
                <c:pt idx="63926">
                  <c:v>1.1037921519501626</c:v>
                </c:pt>
                <c:pt idx="63927">
                  <c:v>1.1035730304798643</c:v>
                </c:pt>
                <c:pt idx="63928">
                  <c:v>1.1037154493273726</c:v>
                </c:pt>
                <c:pt idx="63929">
                  <c:v>1.1026997148978439</c:v>
                </c:pt>
                <c:pt idx="63930">
                  <c:v>1.1033034144003511</c:v>
                </c:pt>
                <c:pt idx="63931">
                  <c:v>1.1032782371896348</c:v>
                </c:pt>
                <c:pt idx="63932">
                  <c:v>1.102909948360369</c:v>
                </c:pt>
                <c:pt idx="63933">
                  <c:v>1.103032931128187</c:v>
                </c:pt>
                <c:pt idx="63934">
                  <c:v>1.103423764355244</c:v>
                </c:pt>
                <c:pt idx="63935">
                  <c:v>1.1017230936346891</c:v>
                </c:pt>
                <c:pt idx="63936">
                  <c:v>1.1030951830401412</c:v>
                </c:pt>
                <c:pt idx="63937">
                  <c:v>1.1036821274100201</c:v>
                </c:pt>
                <c:pt idx="63938">
                  <c:v>1.1031563830968223</c:v>
                </c:pt>
                <c:pt idx="63939">
                  <c:v>1.1035421859216132</c:v>
                </c:pt>
                <c:pt idx="63940">
                  <c:v>1.1024127096961722</c:v>
                </c:pt>
                <c:pt idx="63941">
                  <c:v>1.1036605532196222</c:v>
                </c:pt>
                <c:pt idx="63942">
                  <c:v>1.1027978208816109</c:v>
                </c:pt>
                <c:pt idx="63943">
                  <c:v>1.1023004471061908</c:v>
                </c:pt>
                <c:pt idx="63944">
                  <c:v>1.1032476134573308</c:v>
                </c:pt>
                <c:pt idx="63945">
                  <c:v>1.1028226447785638</c:v>
                </c:pt>
                <c:pt idx="63946">
                  <c:v>1.1024549708330347</c:v>
                </c:pt>
                <c:pt idx="63947">
                  <c:v>1.103612064823523</c:v>
                </c:pt>
                <c:pt idx="63948">
                  <c:v>1.1031111408734084</c:v>
                </c:pt>
                <c:pt idx="63949">
                  <c:v>1.1033037887955024</c:v>
                </c:pt>
                <c:pt idx="63950">
                  <c:v>1.1037566714704357</c:v>
                </c:pt>
                <c:pt idx="63951">
                  <c:v>1.1036322597007353</c:v>
                </c:pt>
                <c:pt idx="63952">
                  <c:v>1.1037627309890523</c:v>
                </c:pt>
                <c:pt idx="63953">
                  <c:v>1.1036442253945868</c:v>
                </c:pt>
                <c:pt idx="63954">
                  <c:v>1.1022829746417158</c:v>
                </c:pt>
                <c:pt idx="63955">
                  <c:v>1.1034119745076434</c:v>
                </c:pt>
                <c:pt idx="63956">
                  <c:v>1.1046745809606537</c:v>
                </c:pt>
                <c:pt idx="63957">
                  <c:v>1.1039397680487273</c:v>
                </c:pt>
                <c:pt idx="63958">
                  <c:v>1.1032947094476699</c:v>
                </c:pt>
                <c:pt idx="63959">
                  <c:v>1.1036964935432676</c:v>
                </c:pt>
                <c:pt idx="63960">
                  <c:v>1.1028285096560937</c:v>
                </c:pt>
                <c:pt idx="63961">
                  <c:v>1.1035706583544169</c:v>
                </c:pt>
                <c:pt idx="63962">
                  <c:v>1.1030608538368816</c:v>
                </c:pt>
                <c:pt idx="63963">
                  <c:v>1.1042237523117095</c:v>
                </c:pt>
                <c:pt idx="63964">
                  <c:v>1.1024455312720451</c:v>
                </c:pt>
                <c:pt idx="63965">
                  <c:v>1.1023204616067466</c:v>
                </c:pt>
                <c:pt idx="63966">
                  <c:v>1.1040951953133136</c:v>
                </c:pt>
                <c:pt idx="63967">
                  <c:v>1.1036256062597454</c:v>
                </c:pt>
                <c:pt idx="63968">
                  <c:v>1.1038279255795025</c:v>
                </c:pt>
                <c:pt idx="63969">
                  <c:v>1.1022868429611907</c:v>
                </c:pt>
                <c:pt idx="63970">
                  <c:v>1.1042011751849254</c:v>
                </c:pt>
                <c:pt idx="63971">
                  <c:v>1.1034610091995303</c:v>
                </c:pt>
                <c:pt idx="63972">
                  <c:v>1.1033499768983439</c:v>
                </c:pt>
                <c:pt idx="63973">
                  <c:v>1.1031938166415245</c:v>
                </c:pt>
                <c:pt idx="63974">
                  <c:v>1.1036951942226396</c:v>
                </c:pt>
                <c:pt idx="63975">
                  <c:v>1.1023381410882636</c:v>
                </c:pt>
                <c:pt idx="63976">
                  <c:v>1.1030752799973067</c:v>
                </c:pt>
                <c:pt idx="63977">
                  <c:v>1.1030492578669453</c:v>
                </c:pt>
                <c:pt idx="63978">
                  <c:v>1.1023839185957895</c:v>
                </c:pt>
                <c:pt idx="63979">
                  <c:v>1.1040468309358991</c:v>
                </c:pt>
                <c:pt idx="63980">
                  <c:v>1.1021876002844568</c:v>
                </c:pt>
                <c:pt idx="63981">
                  <c:v>1.1042179734442632</c:v>
                </c:pt>
                <c:pt idx="63982">
                  <c:v>1.103600751216397</c:v>
                </c:pt>
                <c:pt idx="63983">
                  <c:v>1.1048100918526595</c:v>
                </c:pt>
                <c:pt idx="63984">
                  <c:v>1.1036899300200553</c:v>
                </c:pt>
                <c:pt idx="63985">
                  <c:v>1.1043664648541045</c:v>
                </c:pt>
                <c:pt idx="63986">
                  <c:v>1.1022866121512831</c:v>
                </c:pt>
                <c:pt idx="63987">
                  <c:v>1.1030117607337608</c:v>
                </c:pt>
                <c:pt idx="63988">
                  <c:v>1.1032243747221797</c:v>
                </c:pt>
                <c:pt idx="63989">
                  <c:v>1.1035824539922343</c:v>
                </c:pt>
                <c:pt idx="63990">
                  <c:v>1.1032103795444208</c:v>
                </c:pt>
                <c:pt idx="63991">
                  <c:v>1.1024604929236124</c:v>
                </c:pt>
                <c:pt idx="63992">
                  <c:v>1.1030082885580204</c:v>
                </c:pt>
                <c:pt idx="63993">
                  <c:v>1.1035585791417362</c:v>
                </c:pt>
                <c:pt idx="63994">
                  <c:v>1.1026251865933991</c:v>
                </c:pt>
                <c:pt idx="63995">
                  <c:v>1.1033130838908696</c:v>
                </c:pt>
                <c:pt idx="63996">
                  <c:v>1.1031092303097356</c:v>
                </c:pt>
                <c:pt idx="63997">
                  <c:v>1.1032370605870139</c:v>
                </c:pt>
                <c:pt idx="63998">
                  <c:v>1.1035510088325806</c:v>
                </c:pt>
                <c:pt idx="63999">
                  <c:v>1.1034774650722576</c:v>
                </c:pt>
                <c:pt idx="64000">
                  <c:v>1.1020329525686108</c:v>
                </c:pt>
                <c:pt idx="64001">
                  <c:v>1.1032839241226169</c:v>
                </c:pt>
                <c:pt idx="64002">
                  <c:v>1.1040914655451746</c:v>
                </c:pt>
                <c:pt idx="64003">
                  <c:v>1.1036857804723572</c:v>
                </c:pt>
                <c:pt idx="64004">
                  <c:v>1.1030428050813887</c:v>
                </c:pt>
                <c:pt idx="64005">
                  <c:v>1.103192220869917</c:v>
                </c:pt>
                <c:pt idx="64006">
                  <c:v>1.1024136413261731</c:v>
                </c:pt>
                <c:pt idx="64007">
                  <c:v>1.1037354050426047</c:v>
                </c:pt>
                <c:pt idx="64008">
                  <c:v>1.1033634079150252</c:v>
                </c:pt>
                <c:pt idx="64009">
                  <c:v>1.1021864908276271</c:v>
                </c:pt>
                <c:pt idx="64010">
                  <c:v>1.1025928917622707</c:v>
                </c:pt>
                <c:pt idx="64011">
                  <c:v>1.1024887774688932</c:v>
                </c:pt>
                <c:pt idx="64012">
                  <c:v>1.1031367626484683</c:v>
                </c:pt>
                <c:pt idx="64013">
                  <c:v>1.1029657916307101</c:v>
                </c:pt>
                <c:pt idx="64014">
                  <c:v>1.1030770894355639</c:v>
                </c:pt>
                <c:pt idx="64015">
                  <c:v>1.103265431414947</c:v>
                </c:pt>
                <c:pt idx="64016">
                  <c:v>1.1035009005659806</c:v>
                </c:pt>
                <c:pt idx="64017">
                  <c:v>1.1033465821797661</c:v>
                </c:pt>
                <c:pt idx="64018">
                  <c:v>1.1033227241855583</c:v>
                </c:pt>
                <c:pt idx="64019">
                  <c:v>1.1037457699638258</c:v>
                </c:pt>
                <c:pt idx="64020">
                  <c:v>1.102967003308891</c:v>
                </c:pt>
                <c:pt idx="64021">
                  <c:v>1.1038738309835423</c:v>
                </c:pt>
                <c:pt idx="64022">
                  <c:v>1.1023775943945429</c:v>
                </c:pt>
                <c:pt idx="64023">
                  <c:v>1.1031858883729471</c:v>
                </c:pt>
                <c:pt idx="64024">
                  <c:v>1.103598561306397</c:v>
                </c:pt>
                <c:pt idx="64025">
                  <c:v>1.1027914664096612</c:v>
                </c:pt>
                <c:pt idx="64026">
                  <c:v>1.1037906144819241</c:v>
                </c:pt>
                <c:pt idx="64027">
                  <c:v>1.1038524078775707</c:v>
                </c:pt>
                <c:pt idx="64028">
                  <c:v>1.1026779414735597</c:v>
                </c:pt>
                <c:pt idx="64029">
                  <c:v>1.1038836413855666</c:v>
                </c:pt>
                <c:pt idx="64030">
                  <c:v>1.1034212813003708</c:v>
                </c:pt>
                <c:pt idx="64031">
                  <c:v>1.1031880388192628</c:v>
                </c:pt>
                <c:pt idx="64032">
                  <c:v>1.1031598588475708</c:v>
                </c:pt>
                <c:pt idx="64033">
                  <c:v>1.1023542812301015</c:v>
                </c:pt>
                <c:pt idx="64034">
                  <c:v>1.1040256035528146</c:v>
                </c:pt>
                <c:pt idx="64035">
                  <c:v>1.1038859402079726</c:v>
                </c:pt>
                <c:pt idx="64036">
                  <c:v>1.1028788090135555</c:v>
                </c:pt>
                <c:pt idx="64037">
                  <c:v>1.1026578410199777</c:v>
                </c:pt>
                <c:pt idx="64038">
                  <c:v>1.1043318735644652</c:v>
                </c:pt>
                <c:pt idx="64039">
                  <c:v>1.103976543026699</c:v>
                </c:pt>
                <c:pt idx="64040">
                  <c:v>1.1036679901170936</c:v>
                </c:pt>
                <c:pt idx="64041">
                  <c:v>1.1031748756198292</c:v>
                </c:pt>
                <c:pt idx="64042">
                  <c:v>1.1030981470740906</c:v>
                </c:pt>
                <c:pt idx="64043">
                  <c:v>1.1027217498318556</c:v>
                </c:pt>
                <c:pt idx="64044">
                  <c:v>1.1033304882079531</c:v>
                </c:pt>
                <c:pt idx="64045">
                  <c:v>1.1037713066139925</c:v>
                </c:pt>
                <c:pt idx="64046">
                  <c:v>1.1040301073311329</c:v>
                </c:pt>
                <c:pt idx="64047">
                  <c:v>1.1028816982580192</c:v>
                </c:pt>
                <c:pt idx="64048">
                  <c:v>1.1044583462326125</c:v>
                </c:pt>
                <c:pt idx="64049">
                  <c:v>1.1028588793796219</c:v>
                </c:pt>
                <c:pt idx="64050">
                  <c:v>1.1037400099952936</c:v>
                </c:pt>
                <c:pt idx="64051">
                  <c:v>1.1029560689602365</c:v>
                </c:pt>
                <c:pt idx="64052">
                  <c:v>1.1034182549847615</c:v>
                </c:pt>
                <c:pt idx="64053">
                  <c:v>1.1038247363490361</c:v>
                </c:pt>
                <c:pt idx="64054">
                  <c:v>1.1026281780488654</c:v>
                </c:pt>
                <c:pt idx="64055">
                  <c:v>1.1021525306633224</c:v>
                </c:pt>
                <c:pt idx="64056">
                  <c:v>1.1040216803305605</c:v>
                </c:pt>
                <c:pt idx="64057">
                  <c:v>1.1032542249224486</c:v>
                </c:pt>
                <c:pt idx="64058">
                  <c:v>1.1043975142828166</c:v>
                </c:pt>
                <c:pt idx="64059">
                  <c:v>1.102136828625266</c:v>
                </c:pt>
                <c:pt idx="64060">
                  <c:v>1.1034806425671568</c:v>
                </c:pt>
                <c:pt idx="64061">
                  <c:v>1.1035072164491342</c:v>
                </c:pt>
                <c:pt idx="64062">
                  <c:v>1.1024624660589244</c:v>
                </c:pt>
                <c:pt idx="64063">
                  <c:v>1.1046077277875377</c:v>
                </c:pt>
                <c:pt idx="64064">
                  <c:v>1.1030484445145949</c:v>
                </c:pt>
                <c:pt idx="64065">
                  <c:v>1.1040453438873117</c:v>
                </c:pt>
                <c:pt idx="64066">
                  <c:v>1.1030102673148769</c:v>
                </c:pt>
                <c:pt idx="64067">
                  <c:v>1.1032108133134855</c:v>
                </c:pt>
                <c:pt idx="64068">
                  <c:v>1.1028096478501883</c:v>
                </c:pt>
                <c:pt idx="64069">
                  <c:v>1.1024073270208063</c:v>
                </c:pt>
                <c:pt idx="64070">
                  <c:v>1.1039938459696528</c:v>
                </c:pt>
                <c:pt idx="64071">
                  <c:v>1.1032733834545778</c:v>
                </c:pt>
                <c:pt idx="64072">
                  <c:v>1.1038349087447594</c:v>
                </c:pt>
                <c:pt idx="64073">
                  <c:v>1.1028628888651875</c:v>
                </c:pt>
                <c:pt idx="64074">
                  <c:v>1.101758916930051</c:v>
                </c:pt>
                <c:pt idx="64075">
                  <c:v>1.1040116714731278</c:v>
                </c:pt>
                <c:pt idx="64076">
                  <c:v>1.1033057299262359</c:v>
                </c:pt>
                <c:pt idx="64077">
                  <c:v>1.1035399884896018</c:v>
                </c:pt>
                <c:pt idx="64078">
                  <c:v>1.1024460310012638</c:v>
                </c:pt>
                <c:pt idx="64079">
                  <c:v>1.1040311457709189</c:v>
                </c:pt>
                <c:pt idx="64080">
                  <c:v>1.1026426388342865</c:v>
                </c:pt>
                <c:pt idx="64081">
                  <c:v>1.1030086659436174</c:v>
                </c:pt>
                <c:pt idx="64082">
                  <c:v>1.1026783026672429</c:v>
                </c:pt>
                <c:pt idx="64083">
                  <c:v>1.1040500424303366</c:v>
                </c:pt>
                <c:pt idx="64084">
                  <c:v>1.103139640761996</c:v>
                </c:pt>
                <c:pt idx="64085">
                  <c:v>1.1019856600054054</c:v>
                </c:pt>
                <c:pt idx="64086">
                  <c:v>1.102744160557344</c:v>
                </c:pt>
                <c:pt idx="64087">
                  <c:v>1.1031520886314075</c:v>
                </c:pt>
                <c:pt idx="64088">
                  <c:v>1.104189217483619</c:v>
                </c:pt>
                <c:pt idx="64089">
                  <c:v>1.1035495042404762</c:v>
                </c:pt>
                <c:pt idx="64090">
                  <c:v>1.1026352154803309</c:v>
                </c:pt>
                <c:pt idx="64091">
                  <c:v>1.1027517643102345</c:v>
                </c:pt>
                <c:pt idx="64092">
                  <c:v>1.1032081779910934</c:v>
                </c:pt>
                <c:pt idx="64093">
                  <c:v>1.1028561599839262</c:v>
                </c:pt>
                <c:pt idx="64094">
                  <c:v>1.103489522874066</c:v>
                </c:pt>
                <c:pt idx="64095">
                  <c:v>1.1033618813758959</c:v>
                </c:pt>
                <c:pt idx="64096">
                  <c:v>1.1035588575868176</c:v>
                </c:pt>
                <c:pt idx="64097">
                  <c:v>1.1040930994213023</c:v>
                </c:pt>
                <c:pt idx="64098">
                  <c:v>1.1033755045886144</c:v>
                </c:pt>
                <c:pt idx="64099">
                  <c:v>1.1036055207739504</c:v>
                </c:pt>
                <c:pt idx="64100">
                  <c:v>1.1042235460599381</c:v>
                </c:pt>
                <c:pt idx="64101">
                  <c:v>1.1034289015783705</c:v>
                </c:pt>
                <c:pt idx="64102">
                  <c:v>1.1029278906760265</c:v>
                </c:pt>
                <c:pt idx="64103">
                  <c:v>1.1033510987017634</c:v>
                </c:pt>
                <c:pt idx="64104">
                  <c:v>1.1032151095415375</c:v>
                </c:pt>
                <c:pt idx="64105">
                  <c:v>1.1030585281803478</c:v>
                </c:pt>
                <c:pt idx="64106">
                  <c:v>1.1034971736567107</c:v>
                </c:pt>
                <c:pt idx="64107">
                  <c:v>1.1025045726946927</c:v>
                </c:pt>
                <c:pt idx="64108">
                  <c:v>1.1018437163330326</c:v>
                </c:pt>
                <c:pt idx="64109">
                  <c:v>1.1030469128004894</c:v>
                </c:pt>
                <c:pt idx="64110">
                  <c:v>1.1023014838169396</c:v>
                </c:pt>
                <c:pt idx="64111">
                  <c:v>1.1022572405140463</c:v>
                </c:pt>
                <c:pt idx="64112">
                  <c:v>1.1043225050120573</c:v>
                </c:pt>
                <c:pt idx="64113">
                  <c:v>1.1036265652055119</c:v>
                </c:pt>
                <c:pt idx="64114">
                  <c:v>1.103061631845665</c:v>
                </c:pt>
                <c:pt idx="64115">
                  <c:v>1.1033775895374447</c:v>
                </c:pt>
                <c:pt idx="64116">
                  <c:v>1.1027244312288924</c:v>
                </c:pt>
                <c:pt idx="64117">
                  <c:v>1.1029008445865101</c:v>
                </c:pt>
                <c:pt idx="64118">
                  <c:v>1.102664591253796</c:v>
                </c:pt>
                <c:pt idx="64119">
                  <c:v>1.1044555240900535</c:v>
                </c:pt>
                <c:pt idx="64120">
                  <c:v>1.1031465428196323</c:v>
                </c:pt>
                <c:pt idx="64121">
                  <c:v>1.1042082934195865</c:v>
                </c:pt>
                <c:pt idx="64122">
                  <c:v>1.1033819361606083</c:v>
                </c:pt>
                <c:pt idx="64123">
                  <c:v>1.1033127108892558</c:v>
                </c:pt>
                <c:pt idx="64124">
                  <c:v>1.1029081892803188</c:v>
                </c:pt>
                <c:pt idx="64125">
                  <c:v>1.1022020914594233</c:v>
                </c:pt>
                <c:pt idx="64126">
                  <c:v>1.1041313959295032</c:v>
                </c:pt>
                <c:pt idx="64127">
                  <c:v>1.102752225954476</c:v>
                </c:pt>
                <c:pt idx="64128">
                  <c:v>1.1025655808200479</c:v>
                </c:pt>
                <c:pt idx="64129">
                  <c:v>1.1030766701242074</c:v>
                </c:pt>
                <c:pt idx="64130">
                  <c:v>1.1028868499068292</c:v>
                </c:pt>
                <c:pt idx="64131">
                  <c:v>1.1035055364918296</c:v>
                </c:pt>
                <c:pt idx="64132">
                  <c:v>1.103614122913084</c:v>
                </c:pt>
                <c:pt idx="64133">
                  <c:v>1.1037302681567287</c:v>
                </c:pt>
                <c:pt idx="64134">
                  <c:v>1.1016464533507138</c:v>
                </c:pt>
                <c:pt idx="64135">
                  <c:v>1.1040674870682379</c:v>
                </c:pt>
                <c:pt idx="64136">
                  <c:v>1.1024312197483794</c:v>
                </c:pt>
                <c:pt idx="64137">
                  <c:v>1.1029309893849724</c:v>
                </c:pt>
                <c:pt idx="64138">
                  <c:v>1.103483726330388</c:v>
                </c:pt>
                <c:pt idx="64139">
                  <c:v>1.1030004728989653</c:v>
                </c:pt>
                <c:pt idx="64140">
                  <c:v>1.103043281519605</c:v>
                </c:pt>
                <c:pt idx="64141">
                  <c:v>1.1031953682094644</c:v>
                </c:pt>
                <c:pt idx="64142">
                  <c:v>1.103147621297764</c:v>
                </c:pt>
                <c:pt idx="64143">
                  <c:v>1.1040378439333423</c:v>
                </c:pt>
                <c:pt idx="64144">
                  <c:v>1.1044570201766142</c:v>
                </c:pt>
                <c:pt idx="64145">
                  <c:v>1.1033582852743282</c:v>
                </c:pt>
                <c:pt idx="64146">
                  <c:v>1.1028164856666884</c:v>
                </c:pt>
                <c:pt idx="64147">
                  <c:v>1.1036516683353659</c:v>
                </c:pt>
                <c:pt idx="64148">
                  <c:v>1.1036086689233355</c:v>
                </c:pt>
                <c:pt idx="64149">
                  <c:v>1.1034167354629112</c:v>
                </c:pt>
                <c:pt idx="64150">
                  <c:v>1.1041433851754743</c:v>
                </c:pt>
                <c:pt idx="64151">
                  <c:v>1.1031265985000827</c:v>
                </c:pt>
                <c:pt idx="64152">
                  <c:v>1.1027626805930661</c:v>
                </c:pt>
                <c:pt idx="64153">
                  <c:v>1.1035360435459249</c:v>
                </c:pt>
                <c:pt idx="64154">
                  <c:v>1.1020135696053281</c:v>
                </c:pt>
                <c:pt idx="64155">
                  <c:v>1.1039730433554393</c:v>
                </c:pt>
                <c:pt idx="64156">
                  <c:v>1.1021342393469293</c:v>
                </c:pt>
                <c:pt idx="64157">
                  <c:v>1.1019483744227254</c:v>
                </c:pt>
                <c:pt idx="64158">
                  <c:v>1.1015672115557329</c:v>
                </c:pt>
                <c:pt idx="64159">
                  <c:v>1.1038847088117678</c:v>
                </c:pt>
                <c:pt idx="64160">
                  <c:v>1.1031699624473099</c:v>
                </c:pt>
                <c:pt idx="64161">
                  <c:v>1.1028327385337009</c:v>
                </c:pt>
                <c:pt idx="64162">
                  <c:v>1.1029471847872923</c:v>
                </c:pt>
                <c:pt idx="64163">
                  <c:v>1.1028837741293998</c:v>
                </c:pt>
                <c:pt idx="64164">
                  <c:v>1.1038112936323792</c:v>
                </c:pt>
                <c:pt idx="64165">
                  <c:v>1.1022507052090269</c:v>
                </c:pt>
                <c:pt idx="64166">
                  <c:v>1.1039232578984832</c:v>
                </c:pt>
                <c:pt idx="64167">
                  <c:v>1.1023520589221765</c:v>
                </c:pt>
                <c:pt idx="64168">
                  <c:v>1.1038341731685988</c:v>
                </c:pt>
                <c:pt idx="64169">
                  <c:v>1.1041974808109773</c:v>
                </c:pt>
                <c:pt idx="64170">
                  <c:v>1.1035030085477602</c:v>
                </c:pt>
                <c:pt idx="64171">
                  <c:v>1.1030742065070136</c:v>
                </c:pt>
                <c:pt idx="64172">
                  <c:v>1.1025825875976702</c:v>
                </c:pt>
                <c:pt idx="64173">
                  <c:v>1.1046359981772254</c:v>
                </c:pt>
                <c:pt idx="64174">
                  <c:v>1.1037615660017668</c:v>
                </c:pt>
                <c:pt idx="64175">
                  <c:v>1.1030663526719007</c:v>
                </c:pt>
                <c:pt idx="64176">
                  <c:v>1.1027252669703078</c:v>
                </c:pt>
                <c:pt idx="64177">
                  <c:v>1.1036864366837249</c:v>
                </c:pt>
                <c:pt idx="64178">
                  <c:v>1.1040351242644724</c:v>
                </c:pt>
                <c:pt idx="64179">
                  <c:v>1.1030421284082399</c:v>
                </c:pt>
                <c:pt idx="64180">
                  <c:v>1.1029596467437699</c:v>
                </c:pt>
                <c:pt idx="64181">
                  <c:v>1.1043850309714891</c:v>
                </c:pt>
                <c:pt idx="64182">
                  <c:v>1.1031433463879194</c:v>
                </c:pt>
                <c:pt idx="64183">
                  <c:v>1.1034331824864749</c:v>
                </c:pt>
                <c:pt idx="64184">
                  <c:v>1.1026614921816384</c:v>
                </c:pt>
                <c:pt idx="64185">
                  <c:v>1.1027658931701292</c:v>
                </c:pt>
                <c:pt idx="64186">
                  <c:v>1.103660578691529</c:v>
                </c:pt>
                <c:pt idx="64187">
                  <c:v>1.1032696229803731</c:v>
                </c:pt>
                <c:pt idx="64188">
                  <c:v>1.1032514990222886</c:v>
                </c:pt>
                <c:pt idx="64189">
                  <c:v>1.1036116034980885</c:v>
                </c:pt>
                <c:pt idx="64190">
                  <c:v>1.1031811154333075</c:v>
                </c:pt>
                <c:pt idx="64191">
                  <c:v>1.1029891065475668</c:v>
                </c:pt>
                <c:pt idx="64192">
                  <c:v>1.1037411259777676</c:v>
                </c:pt>
                <c:pt idx="64193">
                  <c:v>1.1032690702527439</c:v>
                </c:pt>
                <c:pt idx="64194">
                  <c:v>1.1031782596459323</c:v>
                </c:pt>
                <c:pt idx="64195">
                  <c:v>1.1027841529408187</c:v>
                </c:pt>
                <c:pt idx="64196">
                  <c:v>1.1028921817140767</c:v>
                </c:pt>
                <c:pt idx="64197">
                  <c:v>1.103328406707585</c:v>
                </c:pt>
                <c:pt idx="64198">
                  <c:v>1.1032361861640798</c:v>
                </c:pt>
                <c:pt idx="64199">
                  <c:v>1.1025956977868683</c:v>
                </c:pt>
                <c:pt idx="64200">
                  <c:v>1.1028575630461626</c:v>
                </c:pt>
                <c:pt idx="64201">
                  <c:v>1.1029962252347076</c:v>
                </c:pt>
                <c:pt idx="64202">
                  <c:v>1.1038148279052802</c:v>
                </c:pt>
                <c:pt idx="64203">
                  <c:v>1.1041828394724444</c:v>
                </c:pt>
                <c:pt idx="64204">
                  <c:v>1.1021449327659103</c:v>
                </c:pt>
                <c:pt idx="64205">
                  <c:v>1.1041908015579243</c:v>
                </c:pt>
                <c:pt idx="64206">
                  <c:v>1.1030109211781498</c:v>
                </c:pt>
                <c:pt idx="64207">
                  <c:v>1.1035549530424777</c:v>
                </c:pt>
                <c:pt idx="64208">
                  <c:v>1.103904279027305</c:v>
                </c:pt>
                <c:pt idx="64209">
                  <c:v>1.1040752581262985</c:v>
                </c:pt>
                <c:pt idx="64210">
                  <c:v>1.1033789004708885</c:v>
                </c:pt>
                <c:pt idx="64211">
                  <c:v>1.1030463882032149</c:v>
                </c:pt>
                <c:pt idx="64212">
                  <c:v>1.1037839728290089</c:v>
                </c:pt>
                <c:pt idx="64213">
                  <c:v>1.1029733607561669</c:v>
                </c:pt>
                <c:pt idx="64214">
                  <c:v>1.10357870678339</c:v>
                </c:pt>
                <c:pt idx="64215">
                  <c:v>1.1021595035220133</c:v>
                </c:pt>
                <c:pt idx="64216">
                  <c:v>1.103630245603342</c:v>
                </c:pt>
                <c:pt idx="64217">
                  <c:v>1.1020941523657732</c:v>
                </c:pt>
                <c:pt idx="64218">
                  <c:v>1.1030773951049393</c:v>
                </c:pt>
                <c:pt idx="64219">
                  <c:v>1.1035210828285316</c:v>
                </c:pt>
                <c:pt idx="64220">
                  <c:v>1.103707670049777</c:v>
                </c:pt>
                <c:pt idx="64221">
                  <c:v>1.1029337004030293</c:v>
                </c:pt>
                <c:pt idx="64222">
                  <c:v>1.1023881026057256</c:v>
                </c:pt>
                <c:pt idx="64223">
                  <c:v>1.1027542650400159</c:v>
                </c:pt>
                <c:pt idx="64224">
                  <c:v>1.1034868367231727</c:v>
                </c:pt>
                <c:pt idx="64225">
                  <c:v>1.1037070468717423</c:v>
                </c:pt>
                <c:pt idx="64226">
                  <c:v>1.1029498946055563</c:v>
                </c:pt>
                <c:pt idx="64227">
                  <c:v>1.1025768317635598</c:v>
                </c:pt>
                <c:pt idx="64228">
                  <c:v>1.1039375485154073</c:v>
                </c:pt>
                <c:pt idx="64229">
                  <c:v>1.1038969338737021</c:v>
                </c:pt>
                <c:pt idx="64230">
                  <c:v>1.1038052596920291</c:v>
                </c:pt>
                <c:pt idx="64231">
                  <c:v>1.1033966541370475</c:v>
                </c:pt>
                <c:pt idx="64232">
                  <c:v>1.1032781422637632</c:v>
                </c:pt>
                <c:pt idx="64233">
                  <c:v>1.1038972089137349</c:v>
                </c:pt>
                <c:pt idx="64234">
                  <c:v>1.1038654338564475</c:v>
                </c:pt>
                <c:pt idx="64235">
                  <c:v>1.1029624613349824</c:v>
                </c:pt>
                <c:pt idx="64236">
                  <c:v>1.1032664164871642</c:v>
                </c:pt>
                <c:pt idx="64237">
                  <c:v>1.1031113703708402</c:v>
                </c:pt>
                <c:pt idx="64238">
                  <c:v>1.1029352748566088</c:v>
                </c:pt>
                <c:pt idx="64239">
                  <c:v>1.1037291216269234</c:v>
                </c:pt>
                <c:pt idx="64240">
                  <c:v>1.1030469818793867</c:v>
                </c:pt>
                <c:pt idx="64241">
                  <c:v>1.1035783677551949</c:v>
                </c:pt>
                <c:pt idx="64242">
                  <c:v>1.1030047914863677</c:v>
                </c:pt>
                <c:pt idx="64243">
                  <c:v>1.1038647392016432</c:v>
                </c:pt>
                <c:pt idx="64244">
                  <c:v>1.1019507617051698</c:v>
                </c:pt>
                <c:pt idx="64245">
                  <c:v>1.1034638190976873</c:v>
                </c:pt>
                <c:pt idx="64246">
                  <c:v>1.1036469329420733</c:v>
                </c:pt>
                <c:pt idx="64247">
                  <c:v>1.1036979660383452</c:v>
                </c:pt>
                <c:pt idx="64248">
                  <c:v>1.1027724597531448</c:v>
                </c:pt>
                <c:pt idx="64249">
                  <c:v>1.1030580255786597</c:v>
                </c:pt>
                <c:pt idx="64250">
                  <c:v>1.1033234850931919</c:v>
                </c:pt>
                <c:pt idx="64251">
                  <c:v>1.1026309888467243</c:v>
                </c:pt>
                <c:pt idx="64252">
                  <c:v>1.1020711176875366</c:v>
                </c:pt>
                <c:pt idx="64253">
                  <c:v>1.1025463066234593</c:v>
                </c:pt>
                <c:pt idx="64254">
                  <c:v>1.1026905452906288</c:v>
                </c:pt>
                <c:pt idx="64255">
                  <c:v>1.1037952872706818</c:v>
                </c:pt>
                <c:pt idx="64256">
                  <c:v>1.1025415589412828</c:v>
                </c:pt>
                <c:pt idx="64257">
                  <c:v>1.1031807554262434</c:v>
                </c:pt>
                <c:pt idx="64258">
                  <c:v>1.1034966803624642</c:v>
                </c:pt>
                <c:pt idx="64259">
                  <c:v>1.1037421232052693</c:v>
                </c:pt>
                <c:pt idx="64260">
                  <c:v>1.1032337377118289</c:v>
                </c:pt>
                <c:pt idx="64261">
                  <c:v>1.1040754716853485</c:v>
                </c:pt>
                <c:pt idx="64262">
                  <c:v>1.1044077960004806</c:v>
                </c:pt>
                <c:pt idx="64263">
                  <c:v>1.1024822594360604</c:v>
                </c:pt>
                <c:pt idx="64264">
                  <c:v>1.1031768130701969</c:v>
                </c:pt>
                <c:pt idx="64265">
                  <c:v>1.1042255079820003</c:v>
                </c:pt>
                <c:pt idx="64266">
                  <c:v>1.1024154873536127</c:v>
                </c:pt>
                <c:pt idx="64267">
                  <c:v>1.1038452471427589</c:v>
                </c:pt>
                <c:pt idx="64268">
                  <c:v>1.1035302109141687</c:v>
                </c:pt>
                <c:pt idx="64269">
                  <c:v>1.1034426262492707</c:v>
                </c:pt>
                <c:pt idx="64270">
                  <c:v>1.1040280137287974</c:v>
                </c:pt>
                <c:pt idx="64271">
                  <c:v>1.1032149741300599</c:v>
                </c:pt>
                <c:pt idx="64272">
                  <c:v>1.1023449320875578</c:v>
                </c:pt>
                <c:pt idx="64273">
                  <c:v>1.1034450412091001</c:v>
                </c:pt>
                <c:pt idx="64274">
                  <c:v>1.1029720381945372</c:v>
                </c:pt>
                <c:pt idx="64275">
                  <c:v>1.1038084605265117</c:v>
                </c:pt>
                <c:pt idx="64276">
                  <c:v>1.1032392382999243</c:v>
                </c:pt>
                <c:pt idx="64277">
                  <c:v>1.1030474572115769</c:v>
                </c:pt>
                <c:pt idx="64278">
                  <c:v>1.1042065250588622</c:v>
                </c:pt>
                <c:pt idx="64279">
                  <c:v>1.1030124316455661</c:v>
                </c:pt>
                <c:pt idx="64280">
                  <c:v>1.1031002449385894</c:v>
                </c:pt>
                <c:pt idx="64281">
                  <c:v>1.1037467681465001</c:v>
                </c:pt>
                <c:pt idx="64282">
                  <c:v>1.104107695947508</c:v>
                </c:pt>
                <c:pt idx="64283">
                  <c:v>1.1044250041819996</c:v>
                </c:pt>
                <c:pt idx="64284">
                  <c:v>1.1031613307221646</c:v>
                </c:pt>
                <c:pt idx="64285">
                  <c:v>1.103496138985038</c:v>
                </c:pt>
                <c:pt idx="64286">
                  <c:v>1.1027773327086592</c:v>
                </c:pt>
                <c:pt idx="64287">
                  <c:v>1.1021994353077409</c:v>
                </c:pt>
                <c:pt idx="64288">
                  <c:v>1.103185668397914</c:v>
                </c:pt>
                <c:pt idx="64289">
                  <c:v>1.1038996760715698</c:v>
                </c:pt>
                <c:pt idx="64290">
                  <c:v>1.1036391441653541</c:v>
                </c:pt>
                <c:pt idx="64291">
                  <c:v>1.1028131629705542</c:v>
                </c:pt>
                <c:pt idx="64292">
                  <c:v>1.1040892671287295</c:v>
                </c:pt>
                <c:pt idx="64293">
                  <c:v>1.1028314331942042</c:v>
                </c:pt>
                <c:pt idx="64294">
                  <c:v>1.1048429483719151</c:v>
                </c:pt>
                <c:pt idx="64295">
                  <c:v>1.1030449445456449</c:v>
                </c:pt>
                <c:pt idx="64296">
                  <c:v>1.1043789852814978</c:v>
                </c:pt>
                <c:pt idx="64297">
                  <c:v>1.1029025976660221</c:v>
                </c:pt>
                <c:pt idx="64298">
                  <c:v>1.1035872768308541</c:v>
                </c:pt>
                <c:pt idx="64299">
                  <c:v>1.1041762708721767</c:v>
                </c:pt>
                <c:pt idx="64300">
                  <c:v>1.1031780005816929</c:v>
                </c:pt>
                <c:pt idx="64301">
                  <c:v>1.1027763476584791</c:v>
                </c:pt>
                <c:pt idx="64302">
                  <c:v>1.1027645695604917</c:v>
                </c:pt>
                <c:pt idx="64303">
                  <c:v>1.1026206657313566</c:v>
                </c:pt>
                <c:pt idx="64304">
                  <c:v>1.1030520730690774</c:v>
                </c:pt>
                <c:pt idx="64305">
                  <c:v>1.103195901109395</c:v>
                </c:pt>
                <c:pt idx="64306">
                  <c:v>1.1025779681552463</c:v>
                </c:pt>
                <c:pt idx="64307">
                  <c:v>1.1035209750027994</c:v>
                </c:pt>
                <c:pt idx="64308">
                  <c:v>1.1029254768913728</c:v>
                </c:pt>
                <c:pt idx="64309">
                  <c:v>1.1030624141356498</c:v>
                </c:pt>
                <c:pt idx="64310">
                  <c:v>1.1030214695500429</c:v>
                </c:pt>
                <c:pt idx="64311">
                  <c:v>1.1033906333841519</c:v>
                </c:pt>
                <c:pt idx="64312">
                  <c:v>1.1027002851232737</c:v>
                </c:pt>
                <c:pt idx="64313">
                  <c:v>1.104496643069379</c:v>
                </c:pt>
                <c:pt idx="64314">
                  <c:v>1.1030354408040868</c:v>
                </c:pt>
                <c:pt idx="64315">
                  <c:v>1.1029367489610022</c:v>
                </c:pt>
                <c:pt idx="64316">
                  <c:v>1.1041757738521734</c:v>
                </c:pt>
                <c:pt idx="64317">
                  <c:v>1.1035456238285717</c:v>
                </c:pt>
                <c:pt idx="64318">
                  <c:v>1.1026668334564538</c:v>
                </c:pt>
                <c:pt idx="64319">
                  <c:v>1.1032378700553955</c:v>
                </c:pt>
                <c:pt idx="64320">
                  <c:v>1.1033193760444517</c:v>
                </c:pt>
                <c:pt idx="64321">
                  <c:v>1.103337109678528</c:v>
                </c:pt>
                <c:pt idx="64322">
                  <c:v>1.10357309526225</c:v>
                </c:pt>
                <c:pt idx="64323">
                  <c:v>1.1033756975267917</c:v>
                </c:pt>
                <c:pt idx="64324">
                  <c:v>1.103608707621222</c:v>
                </c:pt>
                <c:pt idx="64325">
                  <c:v>1.1031985357832759</c:v>
                </c:pt>
                <c:pt idx="64326">
                  <c:v>1.1027260295507215</c:v>
                </c:pt>
                <c:pt idx="64327">
                  <c:v>1.1022136503369098</c:v>
                </c:pt>
                <c:pt idx="64328">
                  <c:v>1.1033966745963724</c:v>
                </c:pt>
                <c:pt idx="64329">
                  <c:v>1.1031977046262476</c:v>
                </c:pt>
                <c:pt idx="64330">
                  <c:v>1.1030836091350746</c:v>
                </c:pt>
                <c:pt idx="64331">
                  <c:v>1.1027121435907732</c:v>
                </c:pt>
                <c:pt idx="64332">
                  <c:v>1.1021752998601813</c:v>
                </c:pt>
                <c:pt idx="64333">
                  <c:v>1.1035838260128352</c:v>
                </c:pt>
                <c:pt idx="64334">
                  <c:v>1.1026642128909099</c:v>
                </c:pt>
                <c:pt idx="64335">
                  <c:v>1.1038739238560236</c:v>
                </c:pt>
                <c:pt idx="64336">
                  <c:v>1.1022865530333439</c:v>
                </c:pt>
                <c:pt idx="64337">
                  <c:v>1.1038649531774924</c:v>
                </c:pt>
                <c:pt idx="64338">
                  <c:v>1.103590427757414</c:v>
                </c:pt>
                <c:pt idx="64339">
                  <c:v>1.1043463088523733</c:v>
                </c:pt>
                <c:pt idx="64340">
                  <c:v>1.1044832138174032</c:v>
                </c:pt>
                <c:pt idx="64341">
                  <c:v>1.1036950070469971</c:v>
                </c:pt>
                <c:pt idx="64342">
                  <c:v>1.1032112518375772</c:v>
                </c:pt>
                <c:pt idx="64343">
                  <c:v>1.1032747431290637</c:v>
                </c:pt>
                <c:pt idx="64344">
                  <c:v>1.1035971281417185</c:v>
                </c:pt>
                <c:pt idx="64345">
                  <c:v>1.1027966887821101</c:v>
                </c:pt>
                <c:pt idx="64346">
                  <c:v>1.1020379127539617</c:v>
                </c:pt>
                <c:pt idx="64347">
                  <c:v>1.102983833936978</c:v>
                </c:pt>
                <c:pt idx="64348">
                  <c:v>1.1032766068967848</c:v>
                </c:pt>
                <c:pt idx="64349">
                  <c:v>1.1045729428322084</c:v>
                </c:pt>
                <c:pt idx="64350">
                  <c:v>1.1027979912550738</c:v>
                </c:pt>
                <c:pt idx="64351">
                  <c:v>1.102816152130754</c:v>
                </c:pt>
                <c:pt idx="64352">
                  <c:v>1.1034333379870185</c:v>
                </c:pt>
                <c:pt idx="64353">
                  <c:v>1.1017869568720982</c:v>
                </c:pt>
                <c:pt idx="64354">
                  <c:v>1.1035243192059587</c:v>
                </c:pt>
                <c:pt idx="64355">
                  <c:v>1.1033530104621119</c:v>
                </c:pt>
                <c:pt idx="64356">
                  <c:v>1.1033153951008949</c:v>
                </c:pt>
                <c:pt idx="64357">
                  <c:v>1.1026901649225014</c:v>
                </c:pt>
                <c:pt idx="64358">
                  <c:v>1.1028096652321679</c:v>
                </c:pt>
                <c:pt idx="64359">
                  <c:v>1.1024107517366801</c:v>
                </c:pt>
                <c:pt idx="64360">
                  <c:v>1.1041157625647247</c:v>
                </c:pt>
                <c:pt idx="64361">
                  <c:v>1.1041848134054451</c:v>
                </c:pt>
                <c:pt idx="64362">
                  <c:v>1.1034383957543219</c:v>
                </c:pt>
                <c:pt idx="64363">
                  <c:v>1.1031592393427636</c:v>
                </c:pt>
                <c:pt idx="64364">
                  <c:v>1.1037984438585775</c:v>
                </c:pt>
                <c:pt idx="64365">
                  <c:v>1.1036119351488849</c:v>
                </c:pt>
                <c:pt idx="64366">
                  <c:v>1.1038215403782752</c:v>
                </c:pt>
                <c:pt idx="64367">
                  <c:v>1.1040015994837844</c:v>
                </c:pt>
                <c:pt idx="64368">
                  <c:v>1.102895749045</c:v>
                </c:pt>
                <c:pt idx="64369">
                  <c:v>1.1036329414866959</c:v>
                </c:pt>
                <c:pt idx="64370">
                  <c:v>1.1033133173076681</c:v>
                </c:pt>
                <c:pt idx="64371">
                  <c:v>1.1028003166285247</c:v>
                </c:pt>
                <c:pt idx="64372">
                  <c:v>1.1035765273145504</c:v>
                </c:pt>
                <c:pt idx="64373">
                  <c:v>1.1026183383920141</c:v>
                </c:pt>
                <c:pt idx="64374">
                  <c:v>1.1025759398076815</c:v>
                </c:pt>
                <c:pt idx="64375">
                  <c:v>1.103239152572697</c:v>
                </c:pt>
                <c:pt idx="64376">
                  <c:v>1.1034155908767063</c:v>
                </c:pt>
                <c:pt idx="64377">
                  <c:v>1.1050156352543423</c:v>
                </c:pt>
                <c:pt idx="64378">
                  <c:v>1.1030374765189539</c:v>
                </c:pt>
                <c:pt idx="64379">
                  <c:v>1.1031969911467314</c:v>
                </c:pt>
                <c:pt idx="64380">
                  <c:v>1.1034199221230128</c:v>
                </c:pt>
                <c:pt idx="64381">
                  <c:v>1.1024188849973575</c:v>
                </c:pt>
                <c:pt idx="64382">
                  <c:v>1.1042648801579737</c:v>
                </c:pt>
                <c:pt idx="64383">
                  <c:v>1.1027706806339359</c:v>
                </c:pt>
                <c:pt idx="64384">
                  <c:v>1.1025293792291613</c:v>
                </c:pt>
                <c:pt idx="64385">
                  <c:v>1.1039339143516578</c:v>
                </c:pt>
                <c:pt idx="64386">
                  <c:v>1.1032059531741596</c:v>
                </c:pt>
                <c:pt idx="64387">
                  <c:v>1.1035791723116466</c:v>
                </c:pt>
                <c:pt idx="64388">
                  <c:v>1.1032585007398192</c:v>
                </c:pt>
                <c:pt idx="64389">
                  <c:v>1.1036870960515026</c:v>
                </c:pt>
                <c:pt idx="64390">
                  <c:v>1.1030487625576997</c:v>
                </c:pt>
                <c:pt idx="64391">
                  <c:v>1.1039769508797255</c:v>
                </c:pt>
                <c:pt idx="64392">
                  <c:v>1.1030784514481957</c:v>
                </c:pt>
                <c:pt idx="64393">
                  <c:v>1.1030030567428053</c:v>
                </c:pt>
                <c:pt idx="64394">
                  <c:v>1.1026105612117518</c:v>
                </c:pt>
                <c:pt idx="64395">
                  <c:v>1.1028578421173347</c:v>
                </c:pt>
                <c:pt idx="64396">
                  <c:v>1.1026437415053385</c:v>
                </c:pt>
                <c:pt idx="64397">
                  <c:v>1.1027814093853969</c:v>
                </c:pt>
                <c:pt idx="64398">
                  <c:v>1.1041936831724586</c:v>
                </c:pt>
                <c:pt idx="64399">
                  <c:v>1.1030633344615368</c:v>
                </c:pt>
                <c:pt idx="64400">
                  <c:v>1.1031874339064374</c:v>
                </c:pt>
                <c:pt idx="64401">
                  <c:v>1.1029247633115091</c:v>
                </c:pt>
                <c:pt idx="64402">
                  <c:v>1.1038685821598975</c:v>
                </c:pt>
                <c:pt idx="64403">
                  <c:v>1.1041982795381</c:v>
                </c:pt>
                <c:pt idx="64404">
                  <c:v>1.1038829690802332</c:v>
                </c:pt>
                <c:pt idx="64405">
                  <c:v>1.1038923016068887</c:v>
                </c:pt>
                <c:pt idx="64406">
                  <c:v>1.1040810960172485</c:v>
                </c:pt>
                <c:pt idx="64407">
                  <c:v>1.1035321648971221</c:v>
                </c:pt>
                <c:pt idx="64408">
                  <c:v>1.1026675743129781</c:v>
                </c:pt>
                <c:pt idx="64409">
                  <c:v>1.102153617509964</c:v>
                </c:pt>
                <c:pt idx="64410">
                  <c:v>1.1037241467419336</c:v>
                </c:pt>
                <c:pt idx="64411">
                  <c:v>1.1034658367042109</c:v>
                </c:pt>
                <c:pt idx="64412">
                  <c:v>1.1030747014466618</c:v>
                </c:pt>
                <c:pt idx="64413">
                  <c:v>1.1036199127915578</c:v>
                </c:pt>
                <c:pt idx="64414">
                  <c:v>1.102950282741767</c:v>
                </c:pt>
                <c:pt idx="64415">
                  <c:v>1.1032528080400543</c:v>
                </c:pt>
                <c:pt idx="64416">
                  <c:v>1.1031831490206776</c:v>
                </c:pt>
                <c:pt idx="64417">
                  <c:v>1.1021314913750686</c:v>
                </c:pt>
                <c:pt idx="64418">
                  <c:v>1.1029334483108448</c:v>
                </c:pt>
                <c:pt idx="64419">
                  <c:v>1.1036185772949059</c:v>
                </c:pt>
                <c:pt idx="64420">
                  <c:v>1.1031151241534989</c:v>
                </c:pt>
                <c:pt idx="64421">
                  <c:v>1.1018932688279572</c:v>
                </c:pt>
                <c:pt idx="64422">
                  <c:v>1.1027178846547196</c:v>
                </c:pt>
                <c:pt idx="64423">
                  <c:v>1.1050800664485549</c:v>
                </c:pt>
                <c:pt idx="64424">
                  <c:v>1.1031019227819006</c:v>
                </c:pt>
                <c:pt idx="64425">
                  <c:v>1.1034624584078483</c:v>
                </c:pt>
                <c:pt idx="64426">
                  <c:v>1.1039365237614853</c:v>
                </c:pt>
                <c:pt idx="64427">
                  <c:v>1.1026931661951509</c:v>
                </c:pt>
                <c:pt idx="64428">
                  <c:v>1.1035995340181608</c:v>
                </c:pt>
                <c:pt idx="64429">
                  <c:v>1.1036747579688406</c:v>
                </c:pt>
                <c:pt idx="64430">
                  <c:v>1.1029385742907916</c:v>
                </c:pt>
                <c:pt idx="64431">
                  <c:v>1.1050420459714811</c:v>
                </c:pt>
                <c:pt idx="64432">
                  <c:v>1.103418614417379</c:v>
                </c:pt>
                <c:pt idx="64433">
                  <c:v>1.1032730385748621</c:v>
                </c:pt>
                <c:pt idx="64434">
                  <c:v>1.1030063925199591</c:v>
                </c:pt>
                <c:pt idx="64435">
                  <c:v>1.1042130980036351</c:v>
                </c:pt>
                <c:pt idx="64436">
                  <c:v>1.1034654681878855</c:v>
                </c:pt>
                <c:pt idx="64437">
                  <c:v>1.1033477225618809</c:v>
                </c:pt>
                <c:pt idx="64438">
                  <c:v>1.1031138339338165</c:v>
                </c:pt>
                <c:pt idx="64439">
                  <c:v>1.1037539535096008</c:v>
                </c:pt>
                <c:pt idx="64440">
                  <c:v>1.1031138721350617</c:v>
                </c:pt>
                <c:pt idx="64441">
                  <c:v>1.1026115026846086</c:v>
                </c:pt>
                <c:pt idx="64442">
                  <c:v>1.1037942829716108</c:v>
                </c:pt>
                <c:pt idx="64443">
                  <c:v>1.1039061686383929</c:v>
                </c:pt>
                <c:pt idx="64444">
                  <c:v>1.10415879445084</c:v>
                </c:pt>
                <c:pt idx="64445">
                  <c:v>1.1034511085490126</c:v>
                </c:pt>
                <c:pt idx="64446">
                  <c:v>1.1037021163890512</c:v>
                </c:pt>
                <c:pt idx="64447">
                  <c:v>1.1033802061425695</c:v>
                </c:pt>
                <c:pt idx="64448">
                  <c:v>1.1039146060324945</c:v>
                </c:pt>
                <c:pt idx="64449">
                  <c:v>1.1032070381993335</c:v>
                </c:pt>
                <c:pt idx="64450">
                  <c:v>1.1034208305036561</c:v>
                </c:pt>
                <c:pt idx="64451">
                  <c:v>1.1032878344817891</c:v>
                </c:pt>
                <c:pt idx="64452">
                  <c:v>1.1036983052835514</c:v>
                </c:pt>
                <c:pt idx="64453">
                  <c:v>1.1020628521216889</c:v>
                </c:pt>
                <c:pt idx="64454">
                  <c:v>1.1026304555213686</c:v>
                </c:pt>
                <c:pt idx="64455">
                  <c:v>1.1033237450871645</c:v>
                </c:pt>
                <c:pt idx="64456">
                  <c:v>1.1046957027178774</c:v>
                </c:pt>
                <c:pt idx="64457">
                  <c:v>1.1032188778847558</c:v>
                </c:pt>
                <c:pt idx="64458">
                  <c:v>1.1028324561959717</c:v>
                </c:pt>
                <c:pt idx="64459">
                  <c:v>1.103740003579242</c:v>
                </c:pt>
                <c:pt idx="64460">
                  <c:v>1.1038277029236512</c:v>
                </c:pt>
                <c:pt idx="64461">
                  <c:v>1.1025420857927553</c:v>
                </c:pt>
                <c:pt idx="64462">
                  <c:v>1.1027851177584529</c:v>
                </c:pt>
                <c:pt idx="64463">
                  <c:v>1.1025241997369093</c:v>
                </c:pt>
                <c:pt idx="64464">
                  <c:v>1.1031206774890818</c:v>
                </c:pt>
                <c:pt idx="64465">
                  <c:v>1.1037744403130254</c:v>
                </c:pt>
                <c:pt idx="64466">
                  <c:v>1.1018589878226388</c:v>
                </c:pt>
                <c:pt idx="64467">
                  <c:v>1.1024221704668038</c:v>
                </c:pt>
                <c:pt idx="64468">
                  <c:v>1.1020419849262357</c:v>
                </c:pt>
                <c:pt idx="64469">
                  <c:v>1.1041848827986473</c:v>
                </c:pt>
                <c:pt idx="64470">
                  <c:v>1.1028760101377846</c:v>
                </c:pt>
                <c:pt idx="64471">
                  <c:v>1.1039801323932248</c:v>
                </c:pt>
                <c:pt idx="64472">
                  <c:v>1.1027448130737012</c:v>
                </c:pt>
                <c:pt idx="64473">
                  <c:v>1.1037903950098817</c:v>
                </c:pt>
                <c:pt idx="64474">
                  <c:v>1.1036301098838317</c:v>
                </c:pt>
                <c:pt idx="64475">
                  <c:v>1.1039168471843885</c:v>
                </c:pt>
                <c:pt idx="64476">
                  <c:v>1.1031692673620825</c:v>
                </c:pt>
                <c:pt idx="64477">
                  <c:v>1.1030806620347444</c:v>
                </c:pt>
                <c:pt idx="64478">
                  <c:v>1.1034224143804667</c:v>
                </c:pt>
                <c:pt idx="64479">
                  <c:v>1.1042244422874314</c:v>
                </c:pt>
                <c:pt idx="64480">
                  <c:v>1.1036696352814863</c:v>
                </c:pt>
                <c:pt idx="64481">
                  <c:v>1.1032705889075085</c:v>
                </c:pt>
                <c:pt idx="64482">
                  <c:v>1.1025268153644836</c:v>
                </c:pt>
                <c:pt idx="64483">
                  <c:v>1.1029928246090845</c:v>
                </c:pt>
                <c:pt idx="64484">
                  <c:v>1.1040817524352204</c:v>
                </c:pt>
                <c:pt idx="64485">
                  <c:v>1.10225175640921</c:v>
                </c:pt>
                <c:pt idx="64486">
                  <c:v>1.1032995370951104</c:v>
                </c:pt>
                <c:pt idx="64487">
                  <c:v>1.103393074212494</c:v>
                </c:pt>
                <c:pt idx="64488">
                  <c:v>1.1034339344672766</c:v>
                </c:pt>
                <c:pt idx="64489">
                  <c:v>1.1029734007993741</c:v>
                </c:pt>
                <c:pt idx="64490">
                  <c:v>1.1018050553709622</c:v>
                </c:pt>
                <c:pt idx="64491">
                  <c:v>1.102773359889661</c:v>
                </c:pt>
                <c:pt idx="64492">
                  <c:v>1.1018750396889199</c:v>
                </c:pt>
                <c:pt idx="64493">
                  <c:v>1.1027312516314776</c:v>
                </c:pt>
                <c:pt idx="64494">
                  <c:v>1.1038855885157046</c:v>
                </c:pt>
                <c:pt idx="64495">
                  <c:v>1.1033917392600443</c:v>
                </c:pt>
                <c:pt idx="64496">
                  <c:v>1.1044097803479935</c:v>
                </c:pt>
                <c:pt idx="64497">
                  <c:v>1.1033456403105293</c:v>
                </c:pt>
                <c:pt idx="64498">
                  <c:v>1.10441496097891</c:v>
                </c:pt>
                <c:pt idx="64499">
                  <c:v>1.1029380192545959</c:v>
                </c:pt>
                <c:pt idx="64500">
                  <c:v>1.1032466013404649</c:v>
                </c:pt>
                <c:pt idx="64501">
                  <c:v>1.1039715127551926</c:v>
                </c:pt>
                <c:pt idx="64502">
                  <c:v>1.103234137959533</c:v>
                </c:pt>
                <c:pt idx="64503">
                  <c:v>1.1028914898743327</c:v>
                </c:pt>
                <c:pt idx="64504">
                  <c:v>1.1026696504980513</c:v>
                </c:pt>
                <c:pt idx="64505">
                  <c:v>1.1030998785563735</c:v>
                </c:pt>
                <c:pt idx="64506">
                  <c:v>1.1033099308063201</c:v>
                </c:pt>
                <c:pt idx="64507">
                  <c:v>1.1019267618077677</c:v>
                </c:pt>
                <c:pt idx="64508">
                  <c:v>1.1040357409541914</c:v>
                </c:pt>
                <c:pt idx="64509">
                  <c:v>1.1041512036347911</c:v>
                </c:pt>
                <c:pt idx="64510">
                  <c:v>1.1021845932562828</c:v>
                </c:pt>
                <c:pt idx="64511">
                  <c:v>1.1030717718018694</c:v>
                </c:pt>
                <c:pt idx="64512">
                  <c:v>1.1032776266311959</c:v>
                </c:pt>
                <c:pt idx="64513">
                  <c:v>1.1044587798543382</c:v>
                </c:pt>
                <c:pt idx="64514">
                  <c:v>1.1036219065149162</c:v>
                </c:pt>
                <c:pt idx="64515">
                  <c:v>1.1038346837907747</c:v>
                </c:pt>
                <c:pt idx="64516">
                  <c:v>1.1034947726805628</c:v>
                </c:pt>
                <c:pt idx="64517">
                  <c:v>1.1036080850735959</c:v>
                </c:pt>
                <c:pt idx="64518">
                  <c:v>1.1045748163310656</c:v>
                </c:pt>
                <c:pt idx="64519">
                  <c:v>1.104145520038335</c:v>
                </c:pt>
                <c:pt idx="64520">
                  <c:v>1.1021589146180211</c:v>
                </c:pt>
                <c:pt idx="64521">
                  <c:v>1.1027336862905113</c:v>
                </c:pt>
                <c:pt idx="64522">
                  <c:v>1.102874002257467</c:v>
                </c:pt>
                <c:pt idx="64523">
                  <c:v>1.1029378459787773</c:v>
                </c:pt>
                <c:pt idx="64524">
                  <c:v>1.103021638499184</c:v>
                </c:pt>
                <c:pt idx="64525">
                  <c:v>1.1034731499519888</c:v>
                </c:pt>
                <c:pt idx="64526">
                  <c:v>1.1030720962253766</c:v>
                </c:pt>
                <c:pt idx="64527">
                  <c:v>1.1021291956632948</c:v>
                </c:pt>
                <c:pt idx="64528">
                  <c:v>1.1031379356795612</c:v>
                </c:pt>
                <c:pt idx="64529">
                  <c:v>1.1034193504878615</c:v>
                </c:pt>
                <c:pt idx="64530">
                  <c:v>1.1032610965602687</c:v>
                </c:pt>
                <c:pt idx="64531">
                  <c:v>1.103317484285445</c:v>
                </c:pt>
                <c:pt idx="64532">
                  <c:v>1.1044109530483153</c:v>
                </c:pt>
                <c:pt idx="64533">
                  <c:v>1.1019820424569506</c:v>
                </c:pt>
                <c:pt idx="64534">
                  <c:v>1.1039974822844179</c:v>
                </c:pt>
                <c:pt idx="64535">
                  <c:v>1.1029355878027625</c:v>
                </c:pt>
                <c:pt idx="64536">
                  <c:v>1.1024496072493675</c:v>
                </c:pt>
                <c:pt idx="64537">
                  <c:v>1.1021006595091845</c:v>
                </c:pt>
                <c:pt idx="64538">
                  <c:v>1.1041455689729984</c:v>
                </c:pt>
                <c:pt idx="64539">
                  <c:v>1.1041613913264696</c:v>
                </c:pt>
                <c:pt idx="64540">
                  <c:v>1.1019768476811524</c:v>
                </c:pt>
                <c:pt idx="64541">
                  <c:v>1.102302171476313</c:v>
                </c:pt>
                <c:pt idx="64542">
                  <c:v>1.1025753225697494</c:v>
                </c:pt>
                <c:pt idx="64543">
                  <c:v>1.1049226366468456</c:v>
                </c:pt>
                <c:pt idx="64544">
                  <c:v>1.1040788340656715</c:v>
                </c:pt>
                <c:pt idx="64545">
                  <c:v>1.1028827285524816</c:v>
                </c:pt>
                <c:pt idx="64546">
                  <c:v>1.1034787211972741</c:v>
                </c:pt>
                <c:pt idx="64547">
                  <c:v>1.102467985042187</c:v>
                </c:pt>
                <c:pt idx="64548">
                  <c:v>1.1026174932078989</c:v>
                </c:pt>
                <c:pt idx="64549">
                  <c:v>1.1028726805853382</c:v>
                </c:pt>
                <c:pt idx="64550">
                  <c:v>1.1025314707324549</c:v>
                </c:pt>
                <c:pt idx="64551">
                  <c:v>1.1034057242747233</c:v>
                </c:pt>
                <c:pt idx="64552">
                  <c:v>1.1041292095587552</c:v>
                </c:pt>
                <c:pt idx="64553">
                  <c:v>1.1032554258647924</c:v>
                </c:pt>
                <c:pt idx="64554">
                  <c:v>1.1035165854209548</c:v>
                </c:pt>
                <c:pt idx="64555">
                  <c:v>1.1027803602158799</c:v>
                </c:pt>
                <c:pt idx="64556">
                  <c:v>1.1028990748784024</c:v>
                </c:pt>
                <c:pt idx="64557">
                  <c:v>1.1028656084412947</c:v>
                </c:pt>
                <c:pt idx="64558">
                  <c:v>1.1037988967896757</c:v>
                </c:pt>
                <c:pt idx="64559">
                  <c:v>1.1030350209543107</c:v>
                </c:pt>
                <c:pt idx="64560">
                  <c:v>1.1027834417537226</c:v>
                </c:pt>
                <c:pt idx="64561">
                  <c:v>1.1033509296473152</c:v>
                </c:pt>
                <c:pt idx="64562">
                  <c:v>1.1027254533198163</c:v>
                </c:pt>
                <c:pt idx="64563">
                  <c:v>1.1026731170446866</c:v>
                </c:pt>
                <c:pt idx="64564">
                  <c:v>1.1031155033687694</c:v>
                </c:pt>
                <c:pt idx="64565">
                  <c:v>1.1038406053420571</c:v>
                </c:pt>
                <c:pt idx="64566">
                  <c:v>1.1036068983007863</c:v>
                </c:pt>
                <c:pt idx="64567">
                  <c:v>1.1041714168182768</c:v>
                </c:pt>
                <c:pt idx="64568">
                  <c:v>1.1032726715925494</c:v>
                </c:pt>
                <c:pt idx="64569">
                  <c:v>1.1034437683668041</c:v>
                </c:pt>
                <c:pt idx="64570">
                  <c:v>1.1043647666586507</c:v>
                </c:pt>
                <c:pt idx="64571">
                  <c:v>1.1028602854709866</c:v>
                </c:pt>
                <c:pt idx="64572">
                  <c:v>1.1037674921452449</c:v>
                </c:pt>
                <c:pt idx="64573">
                  <c:v>1.1026557628281701</c:v>
                </c:pt>
                <c:pt idx="64574">
                  <c:v>1.1027040366220291</c:v>
                </c:pt>
                <c:pt idx="64575">
                  <c:v>1.1038877368653963</c:v>
                </c:pt>
                <c:pt idx="64576">
                  <c:v>1.1033445122924899</c:v>
                </c:pt>
                <c:pt idx="64577">
                  <c:v>1.1033925123822128</c:v>
                </c:pt>
                <c:pt idx="64578">
                  <c:v>1.1033431711122641</c:v>
                </c:pt>
                <c:pt idx="64579">
                  <c:v>1.1035583963983868</c:v>
                </c:pt>
                <c:pt idx="64580">
                  <c:v>1.1039170903566438</c:v>
                </c:pt>
                <c:pt idx="64581">
                  <c:v>1.1034278970807152</c:v>
                </c:pt>
                <c:pt idx="64582">
                  <c:v>1.1033694756198085</c:v>
                </c:pt>
                <c:pt idx="64583">
                  <c:v>1.1034881661165417</c:v>
                </c:pt>
                <c:pt idx="64584">
                  <c:v>1.1035095291543313</c:v>
                </c:pt>
                <c:pt idx="64585">
                  <c:v>1.1032533737873886</c:v>
                </c:pt>
                <c:pt idx="64586">
                  <c:v>1.1022238996141733</c:v>
                </c:pt>
                <c:pt idx="64587">
                  <c:v>1.1027088564429275</c:v>
                </c:pt>
                <c:pt idx="64588">
                  <c:v>1.1028471741173176</c:v>
                </c:pt>
                <c:pt idx="64589">
                  <c:v>1.1040753825243603</c:v>
                </c:pt>
                <c:pt idx="64590">
                  <c:v>1.1035125459175799</c:v>
                </c:pt>
                <c:pt idx="64591">
                  <c:v>1.1031432393355738</c:v>
                </c:pt>
                <c:pt idx="64592">
                  <c:v>1.1038226577864583</c:v>
                </c:pt>
                <c:pt idx="64593">
                  <c:v>1.1021900669728417</c:v>
                </c:pt>
                <c:pt idx="64594">
                  <c:v>1.1029084271598351</c:v>
                </c:pt>
                <c:pt idx="64595">
                  <c:v>1.1022021055185345</c:v>
                </c:pt>
                <c:pt idx="64596">
                  <c:v>1.1039149198780946</c:v>
                </c:pt>
                <c:pt idx="64597">
                  <c:v>1.102813674611437</c:v>
                </c:pt>
                <c:pt idx="64598">
                  <c:v>1.1036996344236096</c:v>
                </c:pt>
                <c:pt idx="64599">
                  <c:v>1.103701106166088</c:v>
                </c:pt>
                <c:pt idx="64600">
                  <c:v>1.1025318957592536</c:v>
                </c:pt>
                <c:pt idx="64601">
                  <c:v>1.1024848745919</c:v>
                </c:pt>
                <c:pt idx="64602">
                  <c:v>1.103814550499205</c:v>
                </c:pt>
                <c:pt idx="64603">
                  <c:v>1.1035721199978021</c:v>
                </c:pt>
                <c:pt idx="64604">
                  <c:v>1.1033745583935248</c:v>
                </c:pt>
                <c:pt idx="64605">
                  <c:v>1.103215626530279</c:v>
                </c:pt>
                <c:pt idx="64606">
                  <c:v>1.1040653832839147</c:v>
                </c:pt>
                <c:pt idx="64607">
                  <c:v>1.1029726803483271</c:v>
                </c:pt>
                <c:pt idx="64608">
                  <c:v>1.1025316744432418</c:v>
                </c:pt>
                <c:pt idx="64609">
                  <c:v>1.1036274702880795</c:v>
                </c:pt>
                <c:pt idx="64610">
                  <c:v>1.1044449621598154</c:v>
                </c:pt>
                <c:pt idx="64611">
                  <c:v>1.1031830002352119</c:v>
                </c:pt>
                <c:pt idx="64612">
                  <c:v>1.1030796933144371</c:v>
                </c:pt>
                <c:pt idx="64613">
                  <c:v>1.1042650453920368</c:v>
                </c:pt>
                <c:pt idx="64614">
                  <c:v>1.1043244271421147</c:v>
                </c:pt>
                <c:pt idx="64615">
                  <c:v>1.1030549054056547</c:v>
                </c:pt>
                <c:pt idx="64616">
                  <c:v>1.103781294648841</c:v>
                </c:pt>
                <c:pt idx="64617">
                  <c:v>1.1030668664982024</c:v>
                </c:pt>
                <c:pt idx="64618">
                  <c:v>1.1026513658974189</c:v>
                </c:pt>
                <c:pt idx="64619">
                  <c:v>1.1024859998794163</c:v>
                </c:pt>
                <c:pt idx="64620">
                  <c:v>1.1030985475172592</c:v>
                </c:pt>
                <c:pt idx="64621">
                  <c:v>1.1035850825329476</c:v>
                </c:pt>
                <c:pt idx="64622">
                  <c:v>1.1035478312237941</c:v>
                </c:pt>
                <c:pt idx="64623">
                  <c:v>1.1051939698125186</c:v>
                </c:pt>
                <c:pt idx="64624">
                  <c:v>1.1035021445703457</c:v>
                </c:pt>
                <c:pt idx="64625">
                  <c:v>1.103380397999822</c:v>
                </c:pt>
                <c:pt idx="64626">
                  <c:v>1.1027460329079013</c:v>
                </c:pt>
                <c:pt idx="64627">
                  <c:v>1.102867168523157</c:v>
                </c:pt>
                <c:pt idx="64628">
                  <c:v>1.1027826811455206</c:v>
                </c:pt>
                <c:pt idx="64629">
                  <c:v>1.1030306072470515</c:v>
                </c:pt>
                <c:pt idx="64630">
                  <c:v>1.1037930759015453</c:v>
                </c:pt>
                <c:pt idx="64631">
                  <c:v>1.101749472366327</c:v>
                </c:pt>
                <c:pt idx="64632">
                  <c:v>1.1045207560741945</c:v>
                </c:pt>
                <c:pt idx="64633">
                  <c:v>1.1036493838536861</c:v>
                </c:pt>
                <c:pt idx="64634">
                  <c:v>1.1024249138605025</c:v>
                </c:pt>
                <c:pt idx="64635">
                  <c:v>1.1039058537080249</c:v>
                </c:pt>
                <c:pt idx="64636">
                  <c:v>1.1033953458880223</c:v>
                </c:pt>
                <c:pt idx="64637">
                  <c:v>1.102926950721558</c:v>
                </c:pt>
                <c:pt idx="64638">
                  <c:v>1.1025188331673259</c:v>
                </c:pt>
                <c:pt idx="64639">
                  <c:v>1.1032668126622269</c:v>
                </c:pt>
                <c:pt idx="64640">
                  <c:v>1.1046116912443262</c:v>
                </c:pt>
                <c:pt idx="64641">
                  <c:v>1.1037663221524738</c:v>
                </c:pt>
                <c:pt idx="64642">
                  <c:v>1.1031674514032306</c:v>
                </c:pt>
                <c:pt idx="64643">
                  <c:v>1.1026862435558358</c:v>
                </c:pt>
                <c:pt idx="64644">
                  <c:v>1.1042236322182286</c:v>
                </c:pt>
                <c:pt idx="64645">
                  <c:v>1.1032650896555198</c:v>
                </c:pt>
                <c:pt idx="64646">
                  <c:v>1.1033894564438946</c:v>
                </c:pt>
                <c:pt idx="64647">
                  <c:v>1.1025871013074806</c:v>
                </c:pt>
                <c:pt idx="64648">
                  <c:v>1.1022434217883654</c:v>
                </c:pt>
                <c:pt idx="64649">
                  <c:v>1.1040892884582973</c:v>
                </c:pt>
                <c:pt idx="64650">
                  <c:v>1.1035127149419395</c:v>
                </c:pt>
                <c:pt idx="64651">
                  <c:v>1.1027842549266087</c:v>
                </c:pt>
                <c:pt idx="64652">
                  <c:v>1.1029995357101099</c:v>
                </c:pt>
                <c:pt idx="64653">
                  <c:v>1.1026602566214911</c:v>
                </c:pt>
                <c:pt idx="64654">
                  <c:v>1.1026992306607604</c:v>
                </c:pt>
                <c:pt idx="64655">
                  <c:v>1.1018947448103025</c:v>
                </c:pt>
                <c:pt idx="64656">
                  <c:v>1.1038045811771324</c:v>
                </c:pt>
                <c:pt idx="64657">
                  <c:v>1.1034594006296887</c:v>
                </c:pt>
                <c:pt idx="64658">
                  <c:v>1.103249261969264</c:v>
                </c:pt>
                <c:pt idx="64659">
                  <c:v>1.1034669487129696</c:v>
                </c:pt>
                <c:pt idx="64660">
                  <c:v>1.1029837015224098</c:v>
                </c:pt>
                <c:pt idx="64661">
                  <c:v>1.1039017947139484</c:v>
                </c:pt>
                <c:pt idx="64662">
                  <c:v>1.1026678410965309</c:v>
                </c:pt>
                <c:pt idx="64663">
                  <c:v>1.1022029039969665</c:v>
                </c:pt>
                <c:pt idx="64664">
                  <c:v>1.1031198826869189</c:v>
                </c:pt>
                <c:pt idx="64665">
                  <c:v>1.1027348731755702</c:v>
                </c:pt>
                <c:pt idx="64666">
                  <c:v>1.103929399695897</c:v>
                </c:pt>
                <c:pt idx="64667">
                  <c:v>1.1036434468870646</c:v>
                </c:pt>
                <c:pt idx="64668">
                  <c:v>1.103841115180032</c:v>
                </c:pt>
                <c:pt idx="64669">
                  <c:v>1.103626809819769</c:v>
                </c:pt>
                <c:pt idx="64670">
                  <c:v>1.1031482018223087</c:v>
                </c:pt>
                <c:pt idx="64671">
                  <c:v>1.1031235782890252</c:v>
                </c:pt>
                <c:pt idx="64672">
                  <c:v>1.1038424765742558</c:v>
                </c:pt>
                <c:pt idx="64673">
                  <c:v>1.1034683439431214</c:v>
                </c:pt>
                <c:pt idx="64674">
                  <c:v>1.103827395696994</c:v>
                </c:pt>
                <c:pt idx="64675">
                  <c:v>1.1033386375875887</c:v>
                </c:pt>
                <c:pt idx="64676">
                  <c:v>1.1039777835406563</c:v>
                </c:pt>
                <c:pt idx="64677">
                  <c:v>1.1031304564265398</c:v>
                </c:pt>
                <c:pt idx="64678">
                  <c:v>1.1030818824644915</c:v>
                </c:pt>
                <c:pt idx="64679">
                  <c:v>1.1030510568985818</c:v>
                </c:pt>
                <c:pt idx="64680">
                  <c:v>1.1036599486471272</c:v>
                </c:pt>
                <c:pt idx="64681">
                  <c:v>1.1032210605634705</c:v>
                </c:pt>
                <c:pt idx="64682">
                  <c:v>1.1022776804280117</c:v>
                </c:pt>
                <c:pt idx="64683">
                  <c:v>1.1033669983617398</c:v>
                </c:pt>
                <c:pt idx="64684">
                  <c:v>1.1036503761991645</c:v>
                </c:pt>
                <c:pt idx="64685">
                  <c:v>1.1031880265158729</c:v>
                </c:pt>
                <c:pt idx="64686">
                  <c:v>1.1034893589959129</c:v>
                </c:pt>
                <c:pt idx="64687">
                  <c:v>1.1034506940744411</c:v>
                </c:pt>
                <c:pt idx="64688">
                  <c:v>1.1027265863120448</c:v>
                </c:pt>
                <c:pt idx="64689">
                  <c:v>1.1030350209543107</c:v>
                </c:pt>
                <c:pt idx="64690">
                  <c:v>1.1036145850037451</c:v>
                </c:pt>
                <c:pt idx="64691">
                  <c:v>1.1035905427802244</c:v>
                </c:pt>
                <c:pt idx="64692">
                  <c:v>1.1027300629413854</c:v>
                </c:pt>
                <c:pt idx="64693">
                  <c:v>1.1028259376993523</c:v>
                </c:pt>
                <c:pt idx="64694">
                  <c:v>1.1038991414106138</c:v>
                </c:pt>
                <c:pt idx="64695">
                  <c:v>1.102934829083301</c:v>
                </c:pt>
                <c:pt idx="64696">
                  <c:v>1.1029482610824028</c:v>
                </c:pt>
                <c:pt idx="64697">
                  <c:v>1.1024413087957361</c:v>
                </c:pt>
                <c:pt idx="64698">
                  <c:v>1.1041779669373319</c:v>
                </c:pt>
                <c:pt idx="64699">
                  <c:v>1.1026697397938416</c:v>
                </c:pt>
                <c:pt idx="64700">
                  <c:v>1.1028374743189293</c:v>
                </c:pt>
                <c:pt idx="64701">
                  <c:v>1.1035049660193041</c:v>
                </c:pt>
                <c:pt idx="64702">
                  <c:v>1.1034167314409105</c:v>
                </c:pt>
                <c:pt idx="64703">
                  <c:v>1.1030172624379808</c:v>
                </c:pt>
                <c:pt idx="64704">
                  <c:v>1.1027508645782029</c:v>
                </c:pt>
                <c:pt idx="64705">
                  <c:v>1.1039098419962352</c:v>
                </c:pt>
                <c:pt idx="64706">
                  <c:v>1.1028839652963198</c:v>
                </c:pt>
                <c:pt idx="64707">
                  <c:v>1.1028795859302274</c:v>
                </c:pt>
                <c:pt idx="64708">
                  <c:v>1.1031951669226931</c:v>
                </c:pt>
                <c:pt idx="64709">
                  <c:v>1.1030518691821816</c:v>
                </c:pt>
                <c:pt idx="64710">
                  <c:v>1.1018301455696247</c:v>
                </c:pt>
                <c:pt idx="64711">
                  <c:v>1.1022495613037002</c:v>
                </c:pt>
                <c:pt idx="64712">
                  <c:v>1.1027696104164417</c:v>
                </c:pt>
                <c:pt idx="64713">
                  <c:v>1.103537181294493</c:v>
                </c:pt>
                <c:pt idx="64714">
                  <c:v>1.1023481803271347</c:v>
                </c:pt>
                <c:pt idx="64715">
                  <c:v>1.1040606111133564</c:v>
                </c:pt>
                <c:pt idx="64716">
                  <c:v>1.1036776945247295</c:v>
                </c:pt>
                <c:pt idx="64717">
                  <c:v>1.1027724423840859</c:v>
                </c:pt>
                <c:pt idx="64718">
                  <c:v>1.1036503761991645</c:v>
                </c:pt>
                <c:pt idx="64719">
                  <c:v>1.1043994106700539</c:v>
                </c:pt>
                <c:pt idx="64720">
                  <c:v>1.1041373320023764</c:v>
                </c:pt>
                <c:pt idx="64721">
                  <c:v>1.104410824992837</c:v>
                </c:pt>
                <c:pt idx="64722">
                  <c:v>1.1035650032059774</c:v>
                </c:pt>
                <c:pt idx="64723">
                  <c:v>1.1037951449071155</c:v>
                </c:pt>
                <c:pt idx="64724">
                  <c:v>1.1031663755237739</c:v>
                </c:pt>
                <c:pt idx="64725">
                  <c:v>1.1037140954458979</c:v>
                </c:pt>
                <c:pt idx="64726">
                  <c:v>1.1022901220076735</c:v>
                </c:pt>
                <c:pt idx="64727">
                  <c:v>1.1028074858177577</c:v>
                </c:pt>
                <c:pt idx="64728">
                  <c:v>1.1029086281059268</c:v>
                </c:pt>
                <c:pt idx="64729">
                  <c:v>1.1036378764049046</c:v>
                </c:pt>
                <c:pt idx="64730">
                  <c:v>1.1033144578956726</c:v>
                </c:pt>
                <c:pt idx="64731">
                  <c:v>1.1030176327644534</c:v>
                </c:pt>
                <c:pt idx="64732">
                  <c:v>1.1022732036201419</c:v>
                </c:pt>
                <c:pt idx="64733">
                  <c:v>1.1033008280602088</c:v>
                </c:pt>
                <c:pt idx="64734">
                  <c:v>1.1029642630495091</c:v>
                </c:pt>
                <c:pt idx="64735">
                  <c:v>1.1021758029294122</c:v>
                </c:pt>
                <c:pt idx="64736">
                  <c:v>1.1022750223131708</c:v>
                </c:pt>
                <c:pt idx="64737">
                  <c:v>1.1042464959896092</c:v>
                </c:pt>
                <c:pt idx="64738">
                  <c:v>1.1044272090787612</c:v>
                </c:pt>
                <c:pt idx="64739">
                  <c:v>1.1034836495214906</c:v>
                </c:pt>
                <c:pt idx="64740">
                  <c:v>1.1047144417025658</c:v>
                </c:pt>
                <c:pt idx="64741">
                  <c:v>1.1035101461568799</c:v>
                </c:pt>
                <c:pt idx="64742">
                  <c:v>1.1039649559369455</c:v>
                </c:pt>
                <c:pt idx="64743">
                  <c:v>1.1034192071054327</c:v>
                </c:pt>
                <c:pt idx="64744">
                  <c:v>1.1032366159232578</c:v>
                </c:pt>
                <c:pt idx="64745">
                  <c:v>1.102008458266059</c:v>
                </c:pt>
                <c:pt idx="64746">
                  <c:v>1.1025757416491277</c:v>
                </c:pt>
                <c:pt idx="64747">
                  <c:v>1.1033284219914254</c:v>
                </c:pt>
                <c:pt idx="64748">
                  <c:v>1.1031039237567177</c:v>
                </c:pt>
                <c:pt idx="64749">
                  <c:v>1.1036394931016476</c:v>
                </c:pt>
                <c:pt idx="64750">
                  <c:v>1.1039760969749739</c:v>
                </c:pt>
                <c:pt idx="64751">
                  <c:v>1.1043986385456437</c:v>
                </c:pt>
                <c:pt idx="64752">
                  <c:v>1.1022409943717357</c:v>
                </c:pt>
                <c:pt idx="64753">
                  <c:v>1.1030024066961768</c:v>
                </c:pt>
                <c:pt idx="64754">
                  <c:v>1.1042652321323996</c:v>
                </c:pt>
                <c:pt idx="64755">
                  <c:v>1.1034047927821373</c:v>
                </c:pt>
                <c:pt idx="64756">
                  <c:v>1.1023724018583081</c:v>
                </c:pt>
                <c:pt idx="64757">
                  <c:v>1.1041335755547763</c:v>
                </c:pt>
                <c:pt idx="64758">
                  <c:v>1.1038398570234151</c:v>
                </c:pt>
                <c:pt idx="64759">
                  <c:v>1.103457577882434</c:v>
                </c:pt>
                <c:pt idx="64760">
                  <c:v>1.1030361526118635</c:v>
                </c:pt>
                <c:pt idx="64761">
                  <c:v>1.1030501564106912</c:v>
                </c:pt>
                <c:pt idx="64762">
                  <c:v>1.1031065985181308</c:v>
                </c:pt>
                <c:pt idx="64763">
                  <c:v>1.1020991259061681</c:v>
                </c:pt>
                <c:pt idx="64764">
                  <c:v>1.1039280819491959</c:v>
                </c:pt>
                <c:pt idx="64765">
                  <c:v>1.1042752590656046</c:v>
                </c:pt>
                <c:pt idx="64766">
                  <c:v>1.1044634740939239</c:v>
                </c:pt>
                <c:pt idx="64767">
                  <c:v>1.1032219538115704</c:v>
                </c:pt>
                <c:pt idx="64768">
                  <c:v>1.1035639293228021</c:v>
                </c:pt>
                <c:pt idx="64769">
                  <c:v>1.1038306151501946</c:v>
                </c:pt>
                <c:pt idx="64770">
                  <c:v>1.1036752626933275</c:v>
                </c:pt>
                <c:pt idx="64771">
                  <c:v>1.1035832253477829</c:v>
                </c:pt>
                <c:pt idx="64772">
                  <c:v>1.1035526646633635</c:v>
                </c:pt>
                <c:pt idx="64773">
                  <c:v>1.1029775402320179</c:v>
                </c:pt>
                <c:pt idx="64774">
                  <c:v>1.1036399583471193</c:v>
                </c:pt>
                <c:pt idx="64775">
                  <c:v>1.1044223997813687</c:v>
                </c:pt>
                <c:pt idx="64776">
                  <c:v>1.1038787410771502</c:v>
                </c:pt>
                <c:pt idx="64777">
                  <c:v>1.1036544675203352</c:v>
                </c:pt>
                <c:pt idx="64778">
                  <c:v>1.1026400065588127</c:v>
                </c:pt>
                <c:pt idx="64779">
                  <c:v>1.1037495164097855</c:v>
                </c:pt>
                <c:pt idx="64780">
                  <c:v>1.1036782251344597</c:v>
                </c:pt>
                <c:pt idx="64781">
                  <c:v>1.1034798643181942</c:v>
                </c:pt>
                <c:pt idx="64782">
                  <c:v>1.1044485972206983</c:v>
                </c:pt>
                <c:pt idx="64783">
                  <c:v>1.1024258737340129</c:v>
                </c:pt>
                <c:pt idx="64784">
                  <c:v>1.102989123957671</c:v>
                </c:pt>
                <c:pt idx="64785">
                  <c:v>1.1033617055099973</c:v>
                </c:pt>
                <c:pt idx="64786">
                  <c:v>1.103269052793314</c:v>
                </c:pt>
                <c:pt idx="64787">
                  <c:v>1.1030890212346853</c:v>
                </c:pt>
                <c:pt idx="64788">
                  <c:v>1.1032314311831604</c:v>
                </c:pt>
                <c:pt idx="64789">
                  <c:v>1.1034641883153773</c:v>
                </c:pt>
                <c:pt idx="64790">
                  <c:v>1.1032816692679979</c:v>
                </c:pt>
                <c:pt idx="64791">
                  <c:v>1.1031229129151978</c:v>
                </c:pt>
                <c:pt idx="64792">
                  <c:v>1.1040227734669961</c:v>
                </c:pt>
                <c:pt idx="64793">
                  <c:v>1.1018550981956254</c:v>
                </c:pt>
                <c:pt idx="64794">
                  <c:v>1.1027304540736858</c:v>
                </c:pt>
                <c:pt idx="64795">
                  <c:v>1.1037824838499948</c:v>
                </c:pt>
                <c:pt idx="64796">
                  <c:v>1.1028069414844868</c:v>
                </c:pt>
                <c:pt idx="64797">
                  <c:v>1.1035829266215873</c:v>
                </c:pt>
                <c:pt idx="64798">
                  <c:v>1.1035747657981729</c:v>
                </c:pt>
                <c:pt idx="64799">
                  <c:v>1.1030281469363197</c:v>
                </c:pt>
                <c:pt idx="64800">
                  <c:v>1.1034882277555804</c:v>
                </c:pt>
                <c:pt idx="64801">
                  <c:v>1.1028374607692193</c:v>
                </c:pt>
                <c:pt idx="64802">
                  <c:v>1.1030958255554542</c:v>
                </c:pt>
                <c:pt idx="64803">
                  <c:v>1.1040439339975425</c:v>
                </c:pt>
                <c:pt idx="64804">
                  <c:v>1.1037406385121447</c:v>
                </c:pt>
                <c:pt idx="64805">
                  <c:v>1.1031511743728462</c:v>
                </c:pt>
                <c:pt idx="64806">
                  <c:v>1.1039620392570115</c:v>
                </c:pt>
                <c:pt idx="64807">
                  <c:v>1.1038750167092224</c:v>
                </c:pt>
                <c:pt idx="64808">
                  <c:v>1.1041102719316964</c:v>
                </c:pt>
                <c:pt idx="64809">
                  <c:v>1.1043686101955437</c:v>
                </c:pt>
                <c:pt idx="64810">
                  <c:v>1.1025245851530157</c:v>
                </c:pt>
                <c:pt idx="64811">
                  <c:v>1.1020211620076159</c:v>
                </c:pt>
                <c:pt idx="64812">
                  <c:v>1.1032991455736048</c:v>
                </c:pt>
                <c:pt idx="64813">
                  <c:v>1.1039487733646935</c:v>
                </c:pt>
                <c:pt idx="64814">
                  <c:v>1.1032394339300913</c:v>
                </c:pt>
                <c:pt idx="64815">
                  <c:v>1.103536212632674</c:v>
                </c:pt>
                <c:pt idx="64816">
                  <c:v>1.1039032588794941</c:v>
                </c:pt>
                <c:pt idx="64817">
                  <c:v>1.1027826950385802</c:v>
                </c:pt>
                <c:pt idx="64818">
                  <c:v>1.1025420885805863</c:v>
                </c:pt>
                <c:pt idx="64819">
                  <c:v>1.104762285090032</c:v>
                </c:pt>
                <c:pt idx="64820">
                  <c:v>1.102910544028296</c:v>
                </c:pt>
                <c:pt idx="64821">
                  <c:v>1.1025776536667748</c:v>
                </c:pt>
                <c:pt idx="64822">
                  <c:v>1.1027105439038876</c:v>
                </c:pt>
                <c:pt idx="64823">
                  <c:v>1.104211410931156</c:v>
                </c:pt>
                <c:pt idx="64824">
                  <c:v>1.1031733956273164</c:v>
                </c:pt>
                <c:pt idx="64825">
                  <c:v>1.1033594330986236</c:v>
                </c:pt>
                <c:pt idx="64826">
                  <c:v>1.1026140021738124</c:v>
                </c:pt>
                <c:pt idx="64827">
                  <c:v>1.1036793281010691</c:v>
                </c:pt>
                <c:pt idx="64828">
                  <c:v>1.1034802508868289</c:v>
                </c:pt>
                <c:pt idx="64829">
                  <c:v>1.1033870555587779</c:v>
                </c:pt>
                <c:pt idx="64830">
                  <c:v>1.102774623944466</c:v>
                </c:pt>
                <c:pt idx="64831">
                  <c:v>1.1036287730646657</c:v>
                </c:pt>
                <c:pt idx="64832">
                  <c:v>1.1027831355704591</c:v>
                </c:pt>
                <c:pt idx="64833">
                  <c:v>1.1022294608656849</c:v>
                </c:pt>
                <c:pt idx="64834">
                  <c:v>1.1038363807173861</c:v>
                </c:pt>
                <c:pt idx="64835">
                  <c:v>1.1039644064288696</c:v>
                </c:pt>
                <c:pt idx="64836">
                  <c:v>1.1033777586155882</c:v>
                </c:pt>
                <c:pt idx="64837">
                  <c:v>1.1028997848630684</c:v>
                </c:pt>
                <c:pt idx="64838">
                  <c:v>1.1040445795565774</c:v>
                </c:pt>
                <c:pt idx="64839">
                  <c:v>1.1031966034133296</c:v>
                </c:pt>
                <c:pt idx="64840">
                  <c:v>1.103700100827925</c:v>
                </c:pt>
                <c:pt idx="64841">
                  <c:v>1.1029589002826949</c:v>
                </c:pt>
                <c:pt idx="64842">
                  <c:v>1.1027816808363047</c:v>
                </c:pt>
                <c:pt idx="64843">
                  <c:v>1.1036361655780791</c:v>
                </c:pt>
                <c:pt idx="64844">
                  <c:v>1.1035265992879932</c:v>
                </c:pt>
                <c:pt idx="64845">
                  <c:v>1.1024483114167229</c:v>
                </c:pt>
                <c:pt idx="64846">
                  <c:v>1.1026461926293532</c:v>
                </c:pt>
                <c:pt idx="64847">
                  <c:v>1.103344285724436</c:v>
                </c:pt>
                <c:pt idx="64848">
                  <c:v>1.1037723078693247</c:v>
                </c:pt>
                <c:pt idx="64849">
                  <c:v>1.1033726506734765</c:v>
                </c:pt>
                <c:pt idx="64850">
                  <c:v>1.1036242914618122</c:v>
                </c:pt>
                <c:pt idx="64851">
                  <c:v>1.1030113499461036</c:v>
                </c:pt>
                <c:pt idx="64852">
                  <c:v>1.1032118190695597</c:v>
                </c:pt>
                <c:pt idx="64853">
                  <c:v>1.1027262331910974</c:v>
                </c:pt>
                <c:pt idx="64854">
                  <c:v>1.1027017053192634</c:v>
                </c:pt>
                <c:pt idx="64855">
                  <c:v>1.1031621563433309</c:v>
                </c:pt>
                <c:pt idx="64856">
                  <c:v>1.1039605817754088</c:v>
                </c:pt>
                <c:pt idx="64857">
                  <c:v>1.1034170880766601</c:v>
                </c:pt>
                <c:pt idx="64858">
                  <c:v>1.1021994194868403</c:v>
                </c:pt>
                <c:pt idx="64859">
                  <c:v>1.101847609134994</c:v>
                </c:pt>
                <c:pt idx="64860">
                  <c:v>1.1019060812973396</c:v>
                </c:pt>
                <c:pt idx="64861">
                  <c:v>1.1034131170441073</c:v>
                </c:pt>
                <c:pt idx="64862">
                  <c:v>1.104022150360366</c:v>
                </c:pt>
                <c:pt idx="64863">
                  <c:v>1.1027381911753142</c:v>
                </c:pt>
                <c:pt idx="64864">
                  <c:v>1.1038984379636261</c:v>
                </c:pt>
                <c:pt idx="64865">
                  <c:v>1.1035236191536542</c:v>
                </c:pt>
                <c:pt idx="64866">
                  <c:v>1.1030825908138873</c:v>
                </c:pt>
                <c:pt idx="64867">
                  <c:v>1.1018655273445745</c:v>
                </c:pt>
                <c:pt idx="64868">
                  <c:v>1.1037090104484291</c:v>
                </c:pt>
                <c:pt idx="64869">
                  <c:v>1.1030350796041399</c:v>
                </c:pt>
                <c:pt idx="64870">
                  <c:v>1.1038738695937174</c:v>
                </c:pt>
                <c:pt idx="64871">
                  <c:v>1.103312914769691</c:v>
                </c:pt>
                <c:pt idx="64872">
                  <c:v>1.1031359893479453</c:v>
                </c:pt>
                <c:pt idx="64873">
                  <c:v>1.103518322410824</c:v>
                </c:pt>
                <c:pt idx="64874">
                  <c:v>1.1034447631721087</c:v>
                </c:pt>
                <c:pt idx="64875">
                  <c:v>1.1022958627961257</c:v>
                </c:pt>
                <c:pt idx="64876">
                  <c:v>1.1040289564857542</c:v>
                </c:pt>
                <c:pt idx="64877">
                  <c:v>1.1024952889821413</c:v>
                </c:pt>
                <c:pt idx="64878">
                  <c:v>1.1026034153981268</c:v>
                </c:pt>
                <c:pt idx="64879">
                  <c:v>1.1031498669761739</c:v>
                </c:pt>
                <c:pt idx="64880">
                  <c:v>1.1030645476206375</c:v>
                </c:pt>
                <c:pt idx="64881">
                  <c:v>1.1039141648207562</c:v>
                </c:pt>
                <c:pt idx="64882">
                  <c:v>1.1022222447502055</c:v>
                </c:pt>
                <c:pt idx="64883">
                  <c:v>1.1026806047183306</c:v>
                </c:pt>
                <c:pt idx="64884">
                  <c:v>1.1031011524276459</c:v>
                </c:pt>
                <c:pt idx="64885">
                  <c:v>1.1029334657153065</c:v>
                </c:pt>
                <c:pt idx="64886">
                  <c:v>1.1027280746819528</c:v>
                </c:pt>
                <c:pt idx="64887">
                  <c:v>1.1022988560167928</c:v>
                </c:pt>
                <c:pt idx="64888">
                  <c:v>1.1026812841186231</c:v>
                </c:pt>
                <c:pt idx="64889">
                  <c:v>1.1035902050869131</c:v>
                </c:pt>
                <c:pt idx="64890">
                  <c:v>1.1036666253089349</c:v>
                </c:pt>
                <c:pt idx="64891">
                  <c:v>1.1029899983972007</c:v>
                </c:pt>
                <c:pt idx="64892">
                  <c:v>1.1039195396603594</c:v>
                </c:pt>
                <c:pt idx="64893">
                  <c:v>1.1015856631008574</c:v>
                </c:pt>
                <c:pt idx="64894">
                  <c:v>1.1027292643074076</c:v>
                </c:pt>
                <c:pt idx="64895">
                  <c:v>1.1040174358346193</c:v>
                </c:pt>
                <c:pt idx="64896">
                  <c:v>1.1050219932352203</c:v>
                </c:pt>
                <c:pt idx="64897">
                  <c:v>1.1036508266940035</c:v>
                </c:pt>
                <c:pt idx="64898">
                  <c:v>1.1037775673829899</c:v>
                </c:pt>
                <c:pt idx="64899">
                  <c:v>1.1040023219613944</c:v>
                </c:pt>
                <c:pt idx="64900">
                  <c:v>1.1033350592113693</c:v>
                </c:pt>
                <c:pt idx="64901">
                  <c:v>1.1031047368242168</c:v>
                </c:pt>
                <c:pt idx="64902">
                  <c:v>1.1034137356648333</c:v>
                </c:pt>
                <c:pt idx="64903">
                  <c:v>1.1032363028757366</c:v>
                </c:pt>
                <c:pt idx="64904">
                  <c:v>1.103905130311686</c:v>
                </c:pt>
                <c:pt idx="64905">
                  <c:v>1.1026335310569422</c:v>
                </c:pt>
                <c:pt idx="64906">
                  <c:v>1.1030606178739137</c:v>
                </c:pt>
                <c:pt idx="64907">
                  <c:v>1.1025674787601301</c:v>
                </c:pt>
                <c:pt idx="64908">
                  <c:v>1.1027023033534245</c:v>
                </c:pt>
                <c:pt idx="64909">
                  <c:v>1.1036004148319856</c:v>
                </c:pt>
                <c:pt idx="64910">
                  <c:v>1.1026648545693905</c:v>
                </c:pt>
                <c:pt idx="64911">
                  <c:v>1.1028304689057209</c:v>
                </c:pt>
                <c:pt idx="64912">
                  <c:v>1.1027243148607746</c:v>
                </c:pt>
                <c:pt idx="64913">
                  <c:v>1.1032044409565778</c:v>
                </c:pt>
                <c:pt idx="64914">
                  <c:v>1.104556022579597</c:v>
                </c:pt>
                <c:pt idx="64915">
                  <c:v>1.1032588233582834</c:v>
                </c:pt>
                <c:pt idx="64916">
                  <c:v>1.1022829384279671</c:v>
                </c:pt>
                <c:pt idx="64917">
                  <c:v>1.1026976462304448</c:v>
                </c:pt>
                <c:pt idx="64918">
                  <c:v>1.1038116141036529</c:v>
                </c:pt>
                <c:pt idx="64919">
                  <c:v>1.1035962691572787</c:v>
                </c:pt>
                <c:pt idx="64920">
                  <c:v>1.1034135218024561</c:v>
                </c:pt>
                <c:pt idx="64921">
                  <c:v>1.1027293733592274</c:v>
                </c:pt>
                <c:pt idx="64922">
                  <c:v>1.1041741717058249</c:v>
                </c:pt>
                <c:pt idx="64923">
                  <c:v>1.1029589457204076</c:v>
                </c:pt>
                <c:pt idx="64924">
                  <c:v>1.1021658423892886</c:v>
                </c:pt>
                <c:pt idx="64925">
                  <c:v>1.1039248039846976</c:v>
                </c:pt>
                <c:pt idx="64926">
                  <c:v>1.1032662067566195</c:v>
                </c:pt>
                <c:pt idx="64927">
                  <c:v>1.1026464591970737</c:v>
                </c:pt>
                <c:pt idx="64928">
                  <c:v>1.103486776876706</c:v>
                </c:pt>
                <c:pt idx="64929">
                  <c:v>1.1030747964649845</c:v>
                </c:pt>
                <c:pt idx="64930">
                  <c:v>1.1023689555661935</c:v>
                </c:pt>
                <c:pt idx="64931">
                  <c:v>1.1032714687227492</c:v>
                </c:pt>
                <c:pt idx="64932">
                  <c:v>1.1026956446465492</c:v>
                </c:pt>
                <c:pt idx="64933">
                  <c:v>1.1027509556263595</c:v>
                </c:pt>
                <c:pt idx="64934">
                  <c:v>1.1035218545122665</c:v>
                </c:pt>
                <c:pt idx="64935">
                  <c:v>1.1016519371221021</c:v>
                </c:pt>
                <c:pt idx="64936">
                  <c:v>1.1031051844985209</c:v>
                </c:pt>
                <c:pt idx="64937">
                  <c:v>1.1027553985847613</c:v>
                </c:pt>
                <c:pt idx="64938">
                  <c:v>1.1035819870324248</c:v>
                </c:pt>
                <c:pt idx="64939">
                  <c:v>1.1038025234157225</c:v>
                </c:pt>
                <c:pt idx="64940">
                  <c:v>1.1023547762292938</c:v>
                </c:pt>
                <c:pt idx="64941">
                  <c:v>1.1026614921816384</c:v>
                </c:pt>
                <c:pt idx="64942">
                  <c:v>1.1030985201060146</c:v>
                </c:pt>
                <c:pt idx="64943">
                  <c:v>1.1030953624956807</c:v>
                </c:pt>
                <c:pt idx="64944">
                  <c:v>1.1033433437090761</c:v>
                </c:pt>
                <c:pt idx="64945">
                  <c:v>1.1030439936140348</c:v>
                </c:pt>
                <c:pt idx="64946">
                  <c:v>1.103372650673476</c:v>
                </c:pt>
                <c:pt idx="64947">
                  <c:v>1.1038847088117683</c:v>
                </c:pt>
                <c:pt idx="64948">
                  <c:v>1.1040372573583401</c:v>
                </c:pt>
                <c:pt idx="64949">
                  <c:v>1.1030060336444034</c:v>
                </c:pt>
                <c:pt idx="64950">
                  <c:v>1.1030401734120179</c:v>
                </c:pt>
                <c:pt idx="64951">
                  <c:v>1.1044082156063477</c:v>
                </c:pt>
                <c:pt idx="64952">
                  <c:v>1.1027998327751278</c:v>
                </c:pt>
                <c:pt idx="64953">
                  <c:v>1.1044020788544295</c:v>
                </c:pt>
                <c:pt idx="64954">
                  <c:v>1.104103865933193</c:v>
                </c:pt>
                <c:pt idx="64955">
                  <c:v>1.1033078074863416</c:v>
                </c:pt>
                <c:pt idx="64956">
                  <c:v>1.1030128428087087</c:v>
                </c:pt>
                <c:pt idx="64957">
                  <c:v>1.1039017339573332</c:v>
                </c:pt>
                <c:pt idx="64958">
                  <c:v>1.102550282741094</c:v>
                </c:pt>
                <c:pt idx="64959">
                  <c:v>1.1029014681577742</c:v>
                </c:pt>
                <c:pt idx="64960">
                  <c:v>1.1026406380063163</c:v>
                </c:pt>
                <c:pt idx="64961">
                  <c:v>1.1035888008575929</c:v>
                </c:pt>
                <c:pt idx="64962">
                  <c:v>1.1020364765532624</c:v>
                </c:pt>
                <c:pt idx="64963">
                  <c:v>1.103429804969486</c:v>
                </c:pt>
                <c:pt idx="64964">
                  <c:v>1.102213306807873</c:v>
                </c:pt>
                <c:pt idx="64965">
                  <c:v>1.1033204312531446</c:v>
                </c:pt>
                <c:pt idx="64966">
                  <c:v>1.1034834121498049</c:v>
                </c:pt>
                <c:pt idx="64967">
                  <c:v>1.1038072734379165</c:v>
                </c:pt>
                <c:pt idx="64968">
                  <c:v>1.1032322150074405</c:v>
                </c:pt>
                <c:pt idx="64969">
                  <c:v>1.1030661174271699</c:v>
                </c:pt>
                <c:pt idx="64970">
                  <c:v>1.1035539819669267</c:v>
                </c:pt>
                <c:pt idx="64971">
                  <c:v>1.1027034365277288</c:v>
                </c:pt>
                <c:pt idx="64972">
                  <c:v>1.104332880485839</c:v>
                </c:pt>
                <c:pt idx="64973">
                  <c:v>1.1025852793147726</c:v>
                </c:pt>
                <c:pt idx="64974">
                  <c:v>1.1036897235832821</c:v>
                </c:pt>
                <c:pt idx="64975">
                  <c:v>1.1023549974391178</c:v>
                </c:pt>
                <c:pt idx="64976">
                  <c:v>1.1031774096888036</c:v>
                </c:pt>
                <c:pt idx="64977">
                  <c:v>1.1026956620094743</c:v>
                </c:pt>
                <c:pt idx="64978">
                  <c:v>1.1032558235482999</c:v>
                </c:pt>
                <c:pt idx="64979">
                  <c:v>1.1027716887085148</c:v>
                </c:pt>
                <c:pt idx="64980">
                  <c:v>1.1034050205580499</c:v>
                </c:pt>
                <c:pt idx="64981">
                  <c:v>1.1032098904032648</c:v>
                </c:pt>
                <c:pt idx="64982">
                  <c:v>1.1029376508734303</c:v>
                </c:pt>
                <c:pt idx="64983">
                  <c:v>1.1034843018078921</c:v>
                </c:pt>
                <c:pt idx="64984">
                  <c:v>1.102905986893528</c:v>
                </c:pt>
                <c:pt idx="64985">
                  <c:v>1.1026601731726142</c:v>
                </c:pt>
                <c:pt idx="64986">
                  <c:v>1.1030350796041399</c:v>
                </c:pt>
                <c:pt idx="64987">
                  <c:v>1.1034288708633087</c:v>
                </c:pt>
                <c:pt idx="64988">
                  <c:v>1.1029046778450819</c:v>
                </c:pt>
                <c:pt idx="64989">
                  <c:v>1.1024236180099127</c:v>
                </c:pt>
                <c:pt idx="64990">
                  <c:v>1.1025977751806919</c:v>
                </c:pt>
                <c:pt idx="64991">
                  <c:v>1.1039153022195731</c:v>
                </c:pt>
                <c:pt idx="64992">
                  <c:v>1.1036758952249595</c:v>
                </c:pt>
                <c:pt idx="64993">
                  <c:v>1.1031604921150477</c:v>
                </c:pt>
                <c:pt idx="64994">
                  <c:v>1.1032015186309321</c:v>
                </c:pt>
                <c:pt idx="64995">
                  <c:v>1.1029402614828179</c:v>
                </c:pt>
                <c:pt idx="64996">
                  <c:v>1.1032981357833413</c:v>
                </c:pt>
                <c:pt idx="64997">
                  <c:v>1.1024842598252824</c:v>
                </c:pt>
                <c:pt idx="64998">
                  <c:v>1.1032453964852884</c:v>
                </c:pt>
                <c:pt idx="64999">
                  <c:v>1.1025110805337588</c:v>
                </c:pt>
                <c:pt idx="65000">
                  <c:v>1.1039373468604132</c:v>
                </c:pt>
                <c:pt idx="65001">
                  <c:v>1.1021900449613893</c:v>
                </c:pt>
                <c:pt idx="65002">
                  <c:v>1.103716415799521</c:v>
                </c:pt>
                <c:pt idx="65003">
                  <c:v>1.1025239573217736</c:v>
                </c:pt>
                <c:pt idx="65004">
                  <c:v>1.1032890765832826</c:v>
                </c:pt>
                <c:pt idx="65005">
                  <c:v>1.103365662134405</c:v>
                </c:pt>
                <c:pt idx="65006">
                  <c:v>1.1043139613578159</c:v>
                </c:pt>
                <c:pt idx="65007">
                  <c:v>1.1034738617657023</c:v>
                </c:pt>
                <c:pt idx="65008">
                  <c:v>1.1021188470945229</c:v>
                </c:pt>
                <c:pt idx="65009">
                  <c:v>1.1027355920370348</c:v>
                </c:pt>
                <c:pt idx="65010">
                  <c:v>1.1030311414612168</c:v>
                </c:pt>
                <c:pt idx="65011">
                  <c:v>1.1027202100790112</c:v>
                </c:pt>
                <c:pt idx="65012">
                  <c:v>1.1029846663394864</c:v>
                </c:pt>
                <c:pt idx="65013">
                  <c:v>1.1036079805932326</c:v>
                </c:pt>
                <c:pt idx="65014">
                  <c:v>1.1037675328534609</c:v>
                </c:pt>
                <c:pt idx="65015">
                  <c:v>1.1028519661234197</c:v>
                </c:pt>
                <c:pt idx="65016">
                  <c:v>1.1038435816940317</c:v>
                </c:pt>
                <c:pt idx="65017">
                  <c:v>1.1038776336127902</c:v>
                </c:pt>
                <c:pt idx="65018">
                  <c:v>1.1028058068387621</c:v>
                </c:pt>
                <c:pt idx="65019">
                  <c:v>1.1033514743984358</c:v>
                </c:pt>
                <c:pt idx="65020">
                  <c:v>1.1029358498775919</c:v>
                </c:pt>
                <c:pt idx="65021">
                  <c:v>1.1030658821225179</c:v>
                </c:pt>
                <c:pt idx="65022">
                  <c:v>1.1033881821044866</c:v>
                </c:pt>
                <c:pt idx="65023">
                  <c:v>1.1039735978958181</c:v>
                </c:pt>
                <c:pt idx="65024">
                  <c:v>1.1034846706233843</c:v>
                </c:pt>
                <c:pt idx="65025">
                  <c:v>1.1034104973913457</c:v>
                </c:pt>
                <c:pt idx="65026">
                  <c:v>1.1044543681115937</c:v>
                </c:pt>
                <c:pt idx="65027">
                  <c:v>1.1031455588973538</c:v>
                </c:pt>
                <c:pt idx="65028">
                  <c:v>1.1036249756664516</c:v>
                </c:pt>
                <c:pt idx="65029">
                  <c:v>1.1036861151861934</c:v>
                </c:pt>
                <c:pt idx="65030">
                  <c:v>1.1030988757030871</c:v>
                </c:pt>
                <c:pt idx="65031">
                  <c:v>1.1034612418015961</c:v>
                </c:pt>
                <c:pt idx="65032">
                  <c:v>1.1026197262549577</c:v>
                </c:pt>
                <c:pt idx="65033">
                  <c:v>1.1031210605647119</c:v>
                </c:pt>
                <c:pt idx="65034">
                  <c:v>1.1036745737617255</c:v>
                </c:pt>
                <c:pt idx="65035">
                  <c:v>1.1032956838887882</c:v>
                </c:pt>
                <c:pt idx="65036">
                  <c:v>1.1034831707431796</c:v>
                </c:pt>
                <c:pt idx="65037">
                  <c:v>1.1041990492329004</c:v>
                </c:pt>
                <c:pt idx="65038">
                  <c:v>1.103621704353543</c:v>
                </c:pt>
                <c:pt idx="65039">
                  <c:v>1.1036282534874624</c:v>
                </c:pt>
                <c:pt idx="65040">
                  <c:v>1.1040318388800303</c:v>
                </c:pt>
                <c:pt idx="65041">
                  <c:v>1.1024317348645842</c:v>
                </c:pt>
                <c:pt idx="65042">
                  <c:v>1.1026701421408007</c:v>
                </c:pt>
                <c:pt idx="65043">
                  <c:v>1.102924548353535</c:v>
                </c:pt>
                <c:pt idx="65044">
                  <c:v>1.1025465784396402</c:v>
                </c:pt>
                <c:pt idx="65045">
                  <c:v>1.1036627035133728</c:v>
                </c:pt>
                <c:pt idx="65046">
                  <c:v>1.1033791052899415</c:v>
                </c:pt>
                <c:pt idx="65047">
                  <c:v>1.1034105245209367</c:v>
                </c:pt>
                <c:pt idx="65048">
                  <c:v>1.1035219418877729</c:v>
                </c:pt>
                <c:pt idx="65049">
                  <c:v>1.1050136663685399</c:v>
                </c:pt>
                <c:pt idx="65050">
                  <c:v>1.1024325182404175</c:v>
                </c:pt>
                <c:pt idx="65051">
                  <c:v>1.1030602127016809</c:v>
                </c:pt>
                <c:pt idx="65052">
                  <c:v>1.1037352508791132</c:v>
                </c:pt>
                <c:pt idx="65053">
                  <c:v>1.1029788699447689</c:v>
                </c:pt>
                <c:pt idx="65054">
                  <c:v>1.1044332049069971</c:v>
                </c:pt>
                <c:pt idx="65055">
                  <c:v>1.102633802566729</c:v>
                </c:pt>
                <c:pt idx="65056">
                  <c:v>1.1035985788346938</c:v>
                </c:pt>
                <c:pt idx="65057">
                  <c:v>1.1035115503510025</c:v>
                </c:pt>
                <c:pt idx="65058">
                  <c:v>1.1030761213914215</c:v>
                </c:pt>
                <c:pt idx="65059">
                  <c:v>1.1037632509790229</c:v>
                </c:pt>
                <c:pt idx="65060">
                  <c:v>1.102821359878819</c:v>
                </c:pt>
                <c:pt idx="65061">
                  <c:v>1.1029898465672279</c:v>
                </c:pt>
                <c:pt idx="65062">
                  <c:v>1.1033100722931344</c:v>
                </c:pt>
                <c:pt idx="65063">
                  <c:v>1.1040698429282325</c:v>
                </c:pt>
                <c:pt idx="65064">
                  <c:v>1.1037047257091104</c:v>
                </c:pt>
                <c:pt idx="65065">
                  <c:v>1.1029441361662979</c:v>
                </c:pt>
                <c:pt idx="65066">
                  <c:v>1.1040513289628344</c:v>
                </c:pt>
                <c:pt idx="65067">
                  <c:v>1.1042932117935969</c:v>
                </c:pt>
                <c:pt idx="65068">
                  <c:v>1.1048819816970552</c:v>
                </c:pt>
                <c:pt idx="65069">
                  <c:v>1.1035216663884433</c:v>
                </c:pt>
                <c:pt idx="65070">
                  <c:v>1.1019873263511919</c:v>
                </c:pt>
                <c:pt idx="65071">
                  <c:v>1.1026092015450912</c:v>
                </c:pt>
                <c:pt idx="65072">
                  <c:v>1.1025596816460503</c:v>
                </c:pt>
                <c:pt idx="65073">
                  <c:v>1.1041277885662864</c:v>
                </c:pt>
                <c:pt idx="65074">
                  <c:v>1.1018150411429379</c:v>
                </c:pt>
                <c:pt idx="65075">
                  <c:v>1.1048360436097573</c:v>
                </c:pt>
                <c:pt idx="65076">
                  <c:v>1.103644217932253</c:v>
                </c:pt>
                <c:pt idx="65077">
                  <c:v>1.1027542950087097</c:v>
                </c:pt>
                <c:pt idx="65078">
                  <c:v>1.1035402638725955</c:v>
                </c:pt>
                <c:pt idx="65079">
                  <c:v>1.1034907468980071</c:v>
                </c:pt>
                <c:pt idx="65080">
                  <c:v>1.102808942875634</c:v>
                </c:pt>
                <c:pt idx="65081">
                  <c:v>1.1032602865356662</c:v>
                </c:pt>
                <c:pt idx="65082">
                  <c:v>1.1041736273362264</c:v>
                </c:pt>
                <c:pt idx="65083">
                  <c:v>1.1033842280996171</c:v>
                </c:pt>
                <c:pt idx="65084">
                  <c:v>1.1028432837488245</c:v>
                </c:pt>
                <c:pt idx="65085">
                  <c:v>1.1030097278837701</c:v>
                </c:pt>
                <c:pt idx="65086">
                  <c:v>1.1027090018200774</c:v>
                </c:pt>
                <c:pt idx="65087">
                  <c:v>1.1036979648187928</c:v>
                </c:pt>
                <c:pt idx="65088">
                  <c:v>1.1033709730845991</c:v>
                </c:pt>
                <c:pt idx="65089">
                  <c:v>1.1029838188928944</c:v>
                </c:pt>
                <c:pt idx="65090">
                  <c:v>1.1034167598340041</c:v>
                </c:pt>
                <c:pt idx="65091">
                  <c:v>1.1023581773129383</c:v>
                </c:pt>
                <c:pt idx="65092">
                  <c:v>1.1034984934320542</c:v>
                </c:pt>
                <c:pt idx="65093">
                  <c:v>1.1024764397002762</c:v>
                </c:pt>
                <c:pt idx="65094">
                  <c:v>1.1035060719180181</c:v>
                </c:pt>
                <c:pt idx="65095">
                  <c:v>1.1028510850392055</c:v>
                </c:pt>
                <c:pt idx="65096">
                  <c:v>1.1037653816184225</c:v>
                </c:pt>
                <c:pt idx="65097">
                  <c:v>1.1033077749818276</c:v>
                </c:pt>
                <c:pt idx="65098">
                  <c:v>1.1029837747027584</c:v>
                </c:pt>
                <c:pt idx="65099">
                  <c:v>1.103193360894777</c:v>
                </c:pt>
                <c:pt idx="65100">
                  <c:v>1.1047015236063238</c:v>
                </c:pt>
                <c:pt idx="65101">
                  <c:v>1.1024047174421905</c:v>
                </c:pt>
                <c:pt idx="65102">
                  <c:v>1.1040260592981435</c:v>
                </c:pt>
                <c:pt idx="65103">
                  <c:v>1.1040035534026893</c:v>
                </c:pt>
                <c:pt idx="65104">
                  <c:v>1.1039392919002313</c:v>
                </c:pt>
                <c:pt idx="65105">
                  <c:v>1.102295343311039</c:v>
                </c:pt>
                <c:pt idx="65106">
                  <c:v>1.102196039501822</c:v>
                </c:pt>
                <c:pt idx="65107">
                  <c:v>1.1040927219163064</c:v>
                </c:pt>
                <c:pt idx="65108">
                  <c:v>1.103927141305536</c:v>
                </c:pt>
                <c:pt idx="65109">
                  <c:v>1.1019742861791511</c:v>
                </c:pt>
                <c:pt idx="65110">
                  <c:v>1.1026904911383604</c:v>
                </c:pt>
                <c:pt idx="65111">
                  <c:v>1.1032954388112535</c:v>
                </c:pt>
                <c:pt idx="65112">
                  <c:v>1.102610627235737</c:v>
                </c:pt>
                <c:pt idx="65113">
                  <c:v>1.1023211780009197</c:v>
                </c:pt>
                <c:pt idx="65114">
                  <c:v>1.1022025452851956</c:v>
                </c:pt>
                <c:pt idx="65115">
                  <c:v>1.1031418629485115</c:v>
                </c:pt>
                <c:pt idx="65116">
                  <c:v>1.1023174068143868</c:v>
                </c:pt>
                <c:pt idx="65117">
                  <c:v>1.1024725511195077</c:v>
                </c:pt>
                <c:pt idx="65118">
                  <c:v>1.1042460032793169</c:v>
                </c:pt>
                <c:pt idx="65119">
                  <c:v>1.1042051123761212</c:v>
                </c:pt>
                <c:pt idx="65120">
                  <c:v>1.1040421604504096</c:v>
                </c:pt>
                <c:pt idx="65121">
                  <c:v>1.1030675193296537</c:v>
                </c:pt>
                <c:pt idx="65122">
                  <c:v>1.1039367865955079</c:v>
                </c:pt>
                <c:pt idx="65123">
                  <c:v>1.1044743617271315</c:v>
                </c:pt>
                <c:pt idx="65124">
                  <c:v>1.1022389367418506</c:v>
                </c:pt>
                <c:pt idx="65125">
                  <c:v>1.1031030121987639</c:v>
                </c:pt>
                <c:pt idx="65126">
                  <c:v>1.1043650527709574</c:v>
                </c:pt>
                <c:pt idx="65127">
                  <c:v>1.1036098109367292</c:v>
                </c:pt>
                <c:pt idx="65128">
                  <c:v>1.1031170580332517</c:v>
                </c:pt>
                <c:pt idx="65129">
                  <c:v>1.1033762818845032</c:v>
                </c:pt>
                <c:pt idx="65130">
                  <c:v>1.1026712559221541</c:v>
                </c:pt>
                <c:pt idx="65131">
                  <c:v>1.1033581160971571</c:v>
                </c:pt>
                <c:pt idx="65132">
                  <c:v>1.1041160661760037</c:v>
                </c:pt>
                <c:pt idx="65133">
                  <c:v>1.104236589670162</c:v>
                </c:pt>
                <c:pt idx="65134">
                  <c:v>1.102816277311649</c:v>
                </c:pt>
                <c:pt idx="65135">
                  <c:v>1.1027956341081875</c:v>
                </c:pt>
                <c:pt idx="65136">
                  <c:v>1.1026323043698112</c:v>
                </c:pt>
                <c:pt idx="65137">
                  <c:v>1.1033681360580174</c:v>
                </c:pt>
                <c:pt idx="65138">
                  <c:v>1.1026287460358379</c:v>
                </c:pt>
                <c:pt idx="65139">
                  <c:v>1.1042002990295929</c:v>
                </c:pt>
                <c:pt idx="65140">
                  <c:v>1.1035835990407465</c:v>
                </c:pt>
                <c:pt idx="65141">
                  <c:v>1.1030928915578533</c:v>
                </c:pt>
                <c:pt idx="65142">
                  <c:v>1.1040410671099112</c:v>
                </c:pt>
                <c:pt idx="65143">
                  <c:v>1.1023502118796724</c:v>
                </c:pt>
                <c:pt idx="65144">
                  <c:v>1.1033972582247589</c:v>
                </c:pt>
                <c:pt idx="65145">
                  <c:v>1.1029918476136853</c:v>
                </c:pt>
                <c:pt idx="65146">
                  <c:v>1.1031459708970024</c:v>
                </c:pt>
                <c:pt idx="65147">
                  <c:v>1.1032442164358385</c:v>
                </c:pt>
                <c:pt idx="65148">
                  <c:v>1.1029354035987564</c:v>
                </c:pt>
                <c:pt idx="65149">
                  <c:v>1.1036701241931137</c:v>
                </c:pt>
                <c:pt idx="65150">
                  <c:v>1.1023004471061908</c:v>
                </c:pt>
                <c:pt idx="65151">
                  <c:v>1.1028874694829027</c:v>
                </c:pt>
                <c:pt idx="65152">
                  <c:v>1.1023695624414922</c:v>
                </c:pt>
                <c:pt idx="65153">
                  <c:v>1.1031144969069153</c:v>
                </c:pt>
                <c:pt idx="65154">
                  <c:v>1.103572503696945</c:v>
                </c:pt>
                <c:pt idx="65155">
                  <c:v>1.1036407343767196</c:v>
                </c:pt>
                <c:pt idx="65156">
                  <c:v>1.1031631266559709</c:v>
                </c:pt>
                <c:pt idx="65157">
                  <c:v>1.1033057138187914</c:v>
                </c:pt>
                <c:pt idx="65158">
                  <c:v>1.1023351986477841</c:v>
                </c:pt>
                <c:pt idx="65159">
                  <c:v>1.102356755477214</c:v>
                </c:pt>
                <c:pt idx="65160">
                  <c:v>1.1030264652237591</c:v>
                </c:pt>
                <c:pt idx="65161">
                  <c:v>1.1033363521334141</c:v>
                </c:pt>
                <c:pt idx="65162">
                  <c:v>1.1028746205936746</c:v>
                </c:pt>
                <c:pt idx="65163">
                  <c:v>1.1031431891252845</c:v>
                </c:pt>
                <c:pt idx="65164">
                  <c:v>1.1033444856220389</c:v>
                </c:pt>
                <c:pt idx="65165">
                  <c:v>1.103078146998439</c:v>
                </c:pt>
                <c:pt idx="65166">
                  <c:v>1.1026112394503667</c:v>
                </c:pt>
                <c:pt idx="65167">
                  <c:v>1.102250214246532</c:v>
                </c:pt>
                <c:pt idx="65168">
                  <c:v>1.1033807995386498</c:v>
                </c:pt>
                <c:pt idx="65169">
                  <c:v>1.1035548764702003</c:v>
                </c:pt>
                <c:pt idx="65170">
                  <c:v>1.1027980903598218</c:v>
                </c:pt>
                <c:pt idx="65171">
                  <c:v>1.1034268040337001</c:v>
                </c:pt>
                <c:pt idx="65172">
                  <c:v>1.1033138694970237</c:v>
                </c:pt>
                <c:pt idx="65173">
                  <c:v>1.1016643637415291</c:v>
                </c:pt>
                <c:pt idx="65174">
                  <c:v>1.1030639834525204</c:v>
                </c:pt>
                <c:pt idx="65175">
                  <c:v>1.1022963725416399</c:v>
                </c:pt>
                <c:pt idx="65176">
                  <c:v>1.1023684330694414</c:v>
                </c:pt>
                <c:pt idx="65177">
                  <c:v>1.1027438337881661</c:v>
                </c:pt>
                <c:pt idx="65178">
                  <c:v>1.1028785552087779</c:v>
                </c:pt>
                <c:pt idx="65179">
                  <c:v>1.1035442228231636</c:v>
                </c:pt>
                <c:pt idx="65180">
                  <c:v>1.1030450811658548</c:v>
                </c:pt>
                <c:pt idx="65181">
                  <c:v>1.1036694640437521</c:v>
                </c:pt>
                <c:pt idx="65182">
                  <c:v>1.1037840625963005</c:v>
                </c:pt>
                <c:pt idx="65183">
                  <c:v>1.1035986982153363</c:v>
                </c:pt>
                <c:pt idx="65184">
                  <c:v>1.1035744515167929</c:v>
                </c:pt>
                <c:pt idx="65185">
                  <c:v>1.1038066766064776</c:v>
                </c:pt>
                <c:pt idx="65186">
                  <c:v>1.1034118318410684</c:v>
                </c:pt>
                <c:pt idx="65187">
                  <c:v>1.1021459069238302</c:v>
                </c:pt>
                <c:pt idx="65188">
                  <c:v>1.1031521960984352</c:v>
                </c:pt>
                <c:pt idx="65189">
                  <c:v>1.1036073094438863</c:v>
                </c:pt>
                <c:pt idx="65190">
                  <c:v>1.1038317286327952</c:v>
                </c:pt>
                <c:pt idx="65191">
                  <c:v>1.1039544420430178</c:v>
                </c:pt>
                <c:pt idx="65192">
                  <c:v>1.1034228108078288</c:v>
                </c:pt>
                <c:pt idx="65193">
                  <c:v>1.1024885039546939</c:v>
                </c:pt>
                <c:pt idx="65194">
                  <c:v>1.1035954095163538</c:v>
                </c:pt>
                <c:pt idx="65195">
                  <c:v>1.1045390392174586</c:v>
                </c:pt>
                <c:pt idx="65196">
                  <c:v>1.1029719094602042</c:v>
                </c:pt>
                <c:pt idx="65197">
                  <c:v>1.1037756303592021</c:v>
                </c:pt>
                <c:pt idx="65198">
                  <c:v>1.1021243510694159</c:v>
                </c:pt>
                <c:pt idx="65199">
                  <c:v>1.1035961188465768</c:v>
                </c:pt>
                <c:pt idx="65200">
                  <c:v>1.1027168767188797</c:v>
                </c:pt>
                <c:pt idx="65201">
                  <c:v>1.1034549801438605</c:v>
                </c:pt>
                <c:pt idx="65202">
                  <c:v>1.1044123980640748</c:v>
                </c:pt>
                <c:pt idx="65203">
                  <c:v>1.1027960305015354</c:v>
                </c:pt>
                <c:pt idx="65204">
                  <c:v>1.1033414305907048</c:v>
                </c:pt>
                <c:pt idx="65205">
                  <c:v>1.1043106322291079</c:v>
                </c:pt>
                <c:pt idx="65206">
                  <c:v>1.1037601547572133</c:v>
                </c:pt>
                <c:pt idx="65207">
                  <c:v>1.1035019265613659</c:v>
                </c:pt>
                <c:pt idx="65208">
                  <c:v>1.1042566635659818</c:v>
                </c:pt>
                <c:pt idx="65209">
                  <c:v>1.1027717393420786</c:v>
                </c:pt>
                <c:pt idx="65210">
                  <c:v>1.1031740939244394</c:v>
                </c:pt>
                <c:pt idx="65211">
                  <c:v>1.1030949512159736</c:v>
                </c:pt>
                <c:pt idx="65212">
                  <c:v>1.1031194640994417</c:v>
                </c:pt>
                <c:pt idx="65213">
                  <c:v>1.103381195891421</c:v>
                </c:pt>
                <c:pt idx="65214">
                  <c:v>1.1022343318166457</c:v>
                </c:pt>
                <c:pt idx="65215">
                  <c:v>1.1026338025667288</c:v>
                </c:pt>
                <c:pt idx="65216">
                  <c:v>1.1028275433905175</c:v>
                </c:pt>
                <c:pt idx="65217">
                  <c:v>1.1029978172556105</c:v>
                </c:pt>
                <c:pt idx="65218">
                  <c:v>1.1025949803074642</c:v>
                </c:pt>
                <c:pt idx="65219">
                  <c:v>1.1021200145188401</c:v>
                </c:pt>
                <c:pt idx="65220">
                  <c:v>1.1043400182321577</c:v>
                </c:pt>
                <c:pt idx="65221">
                  <c:v>1.1042759124159267</c:v>
                </c:pt>
                <c:pt idx="65222">
                  <c:v>1.103900247200913</c:v>
                </c:pt>
                <c:pt idx="65223">
                  <c:v>1.1027793030093969</c:v>
                </c:pt>
                <c:pt idx="65224">
                  <c:v>1.1033185607813283</c:v>
                </c:pt>
                <c:pt idx="65225">
                  <c:v>1.1035713566464052</c:v>
                </c:pt>
                <c:pt idx="65226">
                  <c:v>1.1029218754363268</c:v>
                </c:pt>
                <c:pt idx="65227">
                  <c:v>1.1020806859834005</c:v>
                </c:pt>
                <c:pt idx="65228">
                  <c:v>1.1021148157863714</c:v>
                </c:pt>
                <c:pt idx="65229">
                  <c:v>1.1028279437018846</c:v>
                </c:pt>
                <c:pt idx="65230">
                  <c:v>1.1034346165902853</c:v>
                </c:pt>
                <c:pt idx="65231">
                  <c:v>1.1040514056899604</c:v>
                </c:pt>
                <c:pt idx="65232">
                  <c:v>1.1035243997425801</c:v>
                </c:pt>
                <c:pt idx="65233">
                  <c:v>1.1028510850392055</c:v>
                </c:pt>
                <c:pt idx="65234">
                  <c:v>1.1019537901709617</c:v>
                </c:pt>
                <c:pt idx="65235">
                  <c:v>1.1032018179600198</c:v>
                </c:pt>
                <c:pt idx="65236">
                  <c:v>1.101856676626467</c:v>
                </c:pt>
                <c:pt idx="65237">
                  <c:v>1.1042176091886629</c:v>
                </c:pt>
                <c:pt idx="65238">
                  <c:v>1.1038694428187827</c:v>
                </c:pt>
                <c:pt idx="65239">
                  <c:v>1.1019127714517865</c:v>
                </c:pt>
                <c:pt idx="65240">
                  <c:v>1.1020674535560384</c:v>
                </c:pt>
                <c:pt idx="65241">
                  <c:v>1.1032751707989319</c:v>
                </c:pt>
                <c:pt idx="65242">
                  <c:v>1.1026649652349856</c:v>
                </c:pt>
                <c:pt idx="65243">
                  <c:v>1.1035081818986567</c:v>
                </c:pt>
                <c:pt idx="65244">
                  <c:v>1.1021736081373981</c:v>
                </c:pt>
                <c:pt idx="65245">
                  <c:v>1.1020717806791691</c:v>
                </c:pt>
                <c:pt idx="65246">
                  <c:v>1.1030085291336322</c:v>
                </c:pt>
                <c:pt idx="65247">
                  <c:v>1.1019621634120693</c:v>
                </c:pt>
                <c:pt idx="65248">
                  <c:v>1.1027193620098317</c:v>
                </c:pt>
                <c:pt idx="65249">
                  <c:v>1.1026572825480943</c:v>
                </c:pt>
                <c:pt idx="65250">
                  <c:v>1.1031168290968807</c:v>
                </c:pt>
                <c:pt idx="65251">
                  <c:v>1.1033512954847802</c:v>
                </c:pt>
                <c:pt idx="65252">
                  <c:v>1.1029680795720971</c:v>
                </c:pt>
                <c:pt idx="65253">
                  <c:v>1.102551949383225</c:v>
                </c:pt>
                <c:pt idx="65254">
                  <c:v>1.1027406284274768</c:v>
                </c:pt>
                <c:pt idx="65255">
                  <c:v>1.1030649625839144</c:v>
                </c:pt>
                <c:pt idx="65256">
                  <c:v>1.1028457256564879</c:v>
                </c:pt>
                <c:pt idx="65257">
                  <c:v>1.1037258666150316</c:v>
                </c:pt>
                <c:pt idx="65258">
                  <c:v>1.1038735659727019</c:v>
                </c:pt>
                <c:pt idx="65259">
                  <c:v>1.1023472710800046</c:v>
                </c:pt>
                <c:pt idx="65260">
                  <c:v>1.1028199580837614</c:v>
                </c:pt>
                <c:pt idx="65261">
                  <c:v>1.1030638061506972</c:v>
                </c:pt>
                <c:pt idx="65262">
                  <c:v>1.1032125777065258</c:v>
                </c:pt>
                <c:pt idx="65263">
                  <c:v>1.1024935527024184</c:v>
                </c:pt>
                <c:pt idx="65264">
                  <c:v>1.1027020569381156</c:v>
                </c:pt>
                <c:pt idx="65265">
                  <c:v>1.1028550111600968</c:v>
                </c:pt>
                <c:pt idx="65266">
                  <c:v>1.1032439639574982</c:v>
                </c:pt>
                <c:pt idx="65267">
                  <c:v>1.1026528500319488</c:v>
                </c:pt>
                <c:pt idx="65268">
                  <c:v>1.1039649588993932</c:v>
                </c:pt>
                <c:pt idx="65269">
                  <c:v>1.1023469441442959</c:v>
                </c:pt>
                <c:pt idx="65270">
                  <c:v>1.1031244783309029</c:v>
                </c:pt>
                <c:pt idx="65271">
                  <c:v>1.1035591113494276</c:v>
                </c:pt>
                <c:pt idx="65272">
                  <c:v>1.1034832342959191</c:v>
                </c:pt>
                <c:pt idx="65273">
                  <c:v>1.1029161914839818</c:v>
                </c:pt>
                <c:pt idx="65274">
                  <c:v>1.1036374277681305</c:v>
                </c:pt>
                <c:pt idx="65275">
                  <c:v>1.1034926731315209</c:v>
                </c:pt>
                <c:pt idx="65276">
                  <c:v>1.1034713248978067</c:v>
                </c:pt>
                <c:pt idx="65277">
                  <c:v>1.1028926419754426</c:v>
                </c:pt>
                <c:pt idx="65278">
                  <c:v>1.1031227538142299</c:v>
                </c:pt>
                <c:pt idx="65279">
                  <c:v>1.1034389320703191</c:v>
                </c:pt>
                <c:pt idx="65280">
                  <c:v>1.1044510476216283</c:v>
                </c:pt>
                <c:pt idx="65281">
                  <c:v>1.1038742250135634</c:v>
                </c:pt>
                <c:pt idx="65282">
                  <c:v>1.1031320723285476</c:v>
                </c:pt>
                <c:pt idx="65283">
                  <c:v>1.103459958160441</c:v>
                </c:pt>
                <c:pt idx="65284">
                  <c:v>1.1035467135059416</c:v>
                </c:pt>
                <c:pt idx="65285">
                  <c:v>1.102593864603707</c:v>
                </c:pt>
                <c:pt idx="65286">
                  <c:v>1.1025442426187808</c:v>
                </c:pt>
                <c:pt idx="65287">
                  <c:v>1.102756335514816</c:v>
                </c:pt>
                <c:pt idx="65288">
                  <c:v>1.1035523433825847</c:v>
                </c:pt>
                <c:pt idx="65289">
                  <c:v>1.1042719460662407</c:v>
                </c:pt>
                <c:pt idx="65290">
                  <c:v>1.1022512085518208</c:v>
                </c:pt>
                <c:pt idx="65291">
                  <c:v>1.1035601541834494</c:v>
                </c:pt>
                <c:pt idx="65292">
                  <c:v>1.1039170798162947</c:v>
                </c:pt>
                <c:pt idx="65293">
                  <c:v>1.1038532997874384</c:v>
                </c:pt>
                <c:pt idx="65294">
                  <c:v>1.1037063831825678</c:v>
                </c:pt>
                <c:pt idx="65295">
                  <c:v>1.1039120766889143</c:v>
                </c:pt>
                <c:pt idx="65296">
                  <c:v>1.1024790704204861</c:v>
                </c:pt>
                <c:pt idx="65297">
                  <c:v>1.1037411645616946</c:v>
                </c:pt>
                <c:pt idx="65298">
                  <c:v>1.1023843472616273</c:v>
                </c:pt>
                <c:pt idx="65299">
                  <c:v>1.1048189093328697</c:v>
                </c:pt>
                <c:pt idx="65300">
                  <c:v>1.102425377459658</c:v>
                </c:pt>
                <c:pt idx="65301">
                  <c:v>1.1039861178694339</c:v>
                </c:pt>
                <c:pt idx="65302">
                  <c:v>1.1033043512996212</c:v>
                </c:pt>
                <c:pt idx="65303">
                  <c:v>1.1041849123436589</c:v>
                </c:pt>
                <c:pt idx="65304">
                  <c:v>1.1039198604059304</c:v>
                </c:pt>
                <c:pt idx="65305">
                  <c:v>1.1028623554671129</c:v>
                </c:pt>
                <c:pt idx="65306">
                  <c:v>1.1032505702569224</c:v>
                </c:pt>
                <c:pt idx="65307">
                  <c:v>1.1028753106802935</c:v>
                </c:pt>
                <c:pt idx="65308">
                  <c:v>1.1034182840021329</c:v>
                </c:pt>
                <c:pt idx="65309">
                  <c:v>1.103590941825713</c:v>
                </c:pt>
                <c:pt idx="65310">
                  <c:v>1.1031318451810008</c:v>
                </c:pt>
                <c:pt idx="65311">
                  <c:v>1.103850643157358</c:v>
                </c:pt>
                <c:pt idx="65312">
                  <c:v>1.1027231218843772</c:v>
                </c:pt>
                <c:pt idx="65313">
                  <c:v>1.1025939909872084</c:v>
                </c:pt>
                <c:pt idx="65314">
                  <c:v>1.1043397623034894</c:v>
                </c:pt>
                <c:pt idx="65315">
                  <c:v>1.1030826740444055</c:v>
                </c:pt>
                <c:pt idx="65316">
                  <c:v>1.1041112865068921</c:v>
                </c:pt>
                <c:pt idx="65317">
                  <c:v>1.1024792395825758</c:v>
                </c:pt>
                <c:pt idx="65318">
                  <c:v>1.1036440374591174</c:v>
                </c:pt>
                <c:pt idx="65319">
                  <c:v>1.1029309934415716</c:v>
                </c:pt>
                <c:pt idx="65320">
                  <c:v>1.1029429738095744</c:v>
                </c:pt>
                <c:pt idx="65321">
                  <c:v>1.1034840099260121</c:v>
                </c:pt>
                <c:pt idx="65322">
                  <c:v>1.1027697412413981</c:v>
                </c:pt>
                <c:pt idx="65323">
                  <c:v>1.1048214151722704</c:v>
                </c:pt>
                <c:pt idx="65324">
                  <c:v>1.1037745067075981</c:v>
                </c:pt>
                <c:pt idx="65325">
                  <c:v>1.1035332080318234</c:v>
                </c:pt>
                <c:pt idx="65326">
                  <c:v>1.1030446739731896</c:v>
                </c:pt>
                <c:pt idx="65327">
                  <c:v>1.1026962743441064</c:v>
                </c:pt>
                <c:pt idx="65328">
                  <c:v>1.1025314930474819</c:v>
                </c:pt>
                <c:pt idx="65329">
                  <c:v>1.1020304236172243</c:v>
                </c:pt>
                <c:pt idx="65330">
                  <c:v>1.1038024207924273</c:v>
                </c:pt>
                <c:pt idx="65331">
                  <c:v>1.1028519661234197</c:v>
                </c:pt>
                <c:pt idx="65332">
                  <c:v>1.1027890822857398</c:v>
                </c:pt>
                <c:pt idx="65333">
                  <c:v>1.1025090022954307</c:v>
                </c:pt>
                <c:pt idx="65334">
                  <c:v>1.1039279963251409</c:v>
                </c:pt>
                <c:pt idx="65335">
                  <c:v>1.1028209068229935</c:v>
                </c:pt>
                <c:pt idx="65336">
                  <c:v>1.1018805139047174</c:v>
                </c:pt>
                <c:pt idx="65337">
                  <c:v>1.1034275511739444</c:v>
                </c:pt>
                <c:pt idx="65338">
                  <c:v>1.1036689163987892</c:v>
                </c:pt>
                <c:pt idx="65339">
                  <c:v>1.1029496249197248</c:v>
                </c:pt>
                <c:pt idx="65340">
                  <c:v>1.1028930770345273</c:v>
                </c:pt>
                <c:pt idx="65341">
                  <c:v>1.1023647695204248</c:v>
                </c:pt>
                <c:pt idx="65342">
                  <c:v>1.1030086983926992</c:v>
                </c:pt>
                <c:pt idx="65343">
                  <c:v>1.1035674833772797</c:v>
                </c:pt>
                <c:pt idx="65344">
                  <c:v>1.1038841723025876</c:v>
                </c:pt>
                <c:pt idx="65345">
                  <c:v>1.102086715768515</c:v>
                </c:pt>
                <c:pt idx="65346">
                  <c:v>1.1026622766553531</c:v>
                </c:pt>
                <c:pt idx="65347">
                  <c:v>1.1023911427193149</c:v>
                </c:pt>
                <c:pt idx="65348">
                  <c:v>1.1023529473468543</c:v>
                </c:pt>
                <c:pt idx="65349">
                  <c:v>1.1025806326073584</c:v>
                </c:pt>
                <c:pt idx="65350">
                  <c:v>1.1029852154163677</c:v>
                </c:pt>
                <c:pt idx="65351">
                  <c:v>1.103602659669366</c:v>
                </c:pt>
                <c:pt idx="65352">
                  <c:v>1.1015949038020432</c:v>
                </c:pt>
                <c:pt idx="65353">
                  <c:v>1.1033187032013576</c:v>
                </c:pt>
                <c:pt idx="65354">
                  <c:v>1.1026606687047007</c:v>
                </c:pt>
                <c:pt idx="65355">
                  <c:v>1.1027515806158505</c:v>
                </c:pt>
                <c:pt idx="65356">
                  <c:v>1.1031732427667524</c:v>
                </c:pt>
                <c:pt idx="65357">
                  <c:v>1.1038439655785508</c:v>
                </c:pt>
                <c:pt idx="65358">
                  <c:v>1.1028821383003793</c:v>
                </c:pt>
                <c:pt idx="65359">
                  <c:v>1.1036440124671694</c:v>
                </c:pt>
                <c:pt idx="65360">
                  <c:v>1.1029552178488224</c:v>
                </c:pt>
                <c:pt idx="65361">
                  <c:v>1.102734565926381</c:v>
                </c:pt>
                <c:pt idx="65362">
                  <c:v>1.1044703845912818</c:v>
                </c:pt>
                <c:pt idx="65363">
                  <c:v>1.1025039752691295</c:v>
                </c:pt>
                <c:pt idx="65364">
                  <c:v>1.1038911664896727</c:v>
                </c:pt>
                <c:pt idx="65365">
                  <c:v>1.1031499159905063</c:v>
                </c:pt>
                <c:pt idx="65366">
                  <c:v>1.1028465985559626</c:v>
                </c:pt>
                <c:pt idx="65367">
                  <c:v>1.1035249250534755</c:v>
                </c:pt>
                <c:pt idx="65368">
                  <c:v>1.104378390717706</c:v>
                </c:pt>
                <c:pt idx="65369">
                  <c:v>1.103182537578975</c:v>
                </c:pt>
                <c:pt idx="65370">
                  <c:v>1.103289038798845</c:v>
                </c:pt>
                <c:pt idx="65371">
                  <c:v>1.1046906756677553</c:v>
                </c:pt>
                <c:pt idx="65372">
                  <c:v>1.1042284325761342</c:v>
                </c:pt>
                <c:pt idx="65373">
                  <c:v>1.1026755965493493</c:v>
                </c:pt>
                <c:pt idx="65374">
                  <c:v>1.1031026716062535</c:v>
                </c:pt>
                <c:pt idx="65375">
                  <c:v>1.1041456804021501</c:v>
                </c:pt>
                <c:pt idx="65376">
                  <c:v>1.1022946018579258</c:v>
                </c:pt>
                <c:pt idx="65377">
                  <c:v>1.1037002766121966</c:v>
                </c:pt>
                <c:pt idx="65378">
                  <c:v>1.1022590295191588</c:v>
                </c:pt>
                <c:pt idx="65379">
                  <c:v>1.103537431970508</c:v>
                </c:pt>
                <c:pt idx="65380">
                  <c:v>1.1035273031304158</c:v>
                </c:pt>
                <c:pt idx="65381">
                  <c:v>1.1039435052457842</c:v>
                </c:pt>
                <c:pt idx="65382">
                  <c:v>1.1036512845111053</c:v>
                </c:pt>
                <c:pt idx="65383">
                  <c:v>1.1036948179265305</c:v>
                </c:pt>
                <c:pt idx="65384">
                  <c:v>1.103018705035971</c:v>
                </c:pt>
                <c:pt idx="65385">
                  <c:v>1.1030794023716988</c:v>
                </c:pt>
                <c:pt idx="65386">
                  <c:v>1.1023217458893064</c:v>
                </c:pt>
                <c:pt idx="65387">
                  <c:v>1.1032228017820704</c:v>
                </c:pt>
                <c:pt idx="65388">
                  <c:v>1.1034902777462618</c:v>
                </c:pt>
                <c:pt idx="65389">
                  <c:v>1.1030280998810391</c:v>
                </c:pt>
                <c:pt idx="65390">
                  <c:v>1.1020653514857535</c:v>
                </c:pt>
                <c:pt idx="65391">
                  <c:v>1.1020296655792501</c:v>
                </c:pt>
                <c:pt idx="65392">
                  <c:v>1.1021034785565993</c:v>
                </c:pt>
                <c:pt idx="65393">
                  <c:v>1.1028046747908651</c:v>
                </c:pt>
                <c:pt idx="65394">
                  <c:v>1.1034408637484896</c:v>
                </c:pt>
                <c:pt idx="65395">
                  <c:v>1.1029527562053267</c:v>
                </c:pt>
                <c:pt idx="65396">
                  <c:v>1.1040638120422144</c:v>
                </c:pt>
                <c:pt idx="65397">
                  <c:v>1.1030987440663051</c:v>
                </c:pt>
                <c:pt idx="65398">
                  <c:v>1.1031359140934294</c:v>
                </c:pt>
                <c:pt idx="65399">
                  <c:v>1.1023135234880814</c:v>
                </c:pt>
                <c:pt idx="65400">
                  <c:v>1.1041483442398354</c:v>
                </c:pt>
                <c:pt idx="65401">
                  <c:v>1.1024486266226368</c:v>
                </c:pt>
                <c:pt idx="65402">
                  <c:v>1.1026777882762522</c:v>
                </c:pt>
                <c:pt idx="65403">
                  <c:v>1.1028071586615098</c:v>
                </c:pt>
                <c:pt idx="65404">
                  <c:v>1.1043825888228198</c:v>
                </c:pt>
                <c:pt idx="65405">
                  <c:v>1.1023521441143957</c:v>
                </c:pt>
                <c:pt idx="65406">
                  <c:v>1.103581682073608</c:v>
                </c:pt>
                <c:pt idx="65407">
                  <c:v>1.1028661191280138</c:v>
                </c:pt>
                <c:pt idx="65408">
                  <c:v>1.103214158080956</c:v>
                </c:pt>
                <c:pt idx="65409">
                  <c:v>1.1025857055276906</c:v>
                </c:pt>
                <c:pt idx="65410">
                  <c:v>1.1026226280970171</c:v>
                </c:pt>
                <c:pt idx="65411">
                  <c:v>1.1021355460217908</c:v>
                </c:pt>
                <c:pt idx="65412">
                  <c:v>1.1028905380421852</c:v>
                </c:pt>
                <c:pt idx="65413">
                  <c:v>1.1028863566811258</c:v>
                </c:pt>
                <c:pt idx="65414">
                  <c:v>1.1033020502058468</c:v>
                </c:pt>
                <c:pt idx="65415">
                  <c:v>1.1032563379252187</c:v>
                </c:pt>
                <c:pt idx="65416">
                  <c:v>1.1035169757591727</c:v>
                </c:pt>
                <c:pt idx="65417">
                  <c:v>1.103709849291872</c:v>
                </c:pt>
                <c:pt idx="65418">
                  <c:v>1.1030305472607838</c:v>
                </c:pt>
                <c:pt idx="65419">
                  <c:v>1.1023322291155668</c:v>
                </c:pt>
                <c:pt idx="65420">
                  <c:v>1.1037065589592998</c:v>
                </c:pt>
                <c:pt idx="65421">
                  <c:v>1.1022903366218024</c:v>
                </c:pt>
                <c:pt idx="65422">
                  <c:v>1.1033234455036061</c:v>
                </c:pt>
                <c:pt idx="65423">
                  <c:v>1.1031711988820783</c:v>
                </c:pt>
                <c:pt idx="65424">
                  <c:v>1.1015270883436603</c:v>
                </c:pt>
                <c:pt idx="65425">
                  <c:v>1.1032239903683414</c:v>
                </c:pt>
                <c:pt idx="65426">
                  <c:v>1.1033516743300105</c:v>
                </c:pt>
                <c:pt idx="65427">
                  <c:v>1.1041518778206107</c:v>
                </c:pt>
                <c:pt idx="65428">
                  <c:v>1.1039508850527713</c:v>
                </c:pt>
                <c:pt idx="65429">
                  <c:v>1.1030514588251994</c:v>
                </c:pt>
                <c:pt idx="65430">
                  <c:v>1.1030954580801087</c:v>
                </c:pt>
                <c:pt idx="65431">
                  <c:v>1.1027177174532947</c:v>
                </c:pt>
                <c:pt idx="65432">
                  <c:v>1.1023604367751332</c:v>
                </c:pt>
                <c:pt idx="65433">
                  <c:v>1.1039192681670591</c:v>
                </c:pt>
                <c:pt idx="65434">
                  <c:v>1.1038658187017598</c:v>
                </c:pt>
                <c:pt idx="65435">
                  <c:v>1.1034226965629386</c:v>
                </c:pt>
                <c:pt idx="65436">
                  <c:v>1.103027611126919</c:v>
                </c:pt>
                <c:pt idx="65437">
                  <c:v>1.1030267741375113</c:v>
                </c:pt>
                <c:pt idx="65438">
                  <c:v>1.1038778987667388</c:v>
                </c:pt>
                <c:pt idx="65439">
                  <c:v>1.1038022338424454</c:v>
                </c:pt>
                <c:pt idx="65440">
                  <c:v>1.1025359053816264</c:v>
                </c:pt>
                <c:pt idx="65441">
                  <c:v>1.1041201712375761</c:v>
                </c:pt>
                <c:pt idx="65442">
                  <c:v>1.1034812395173372</c:v>
                </c:pt>
                <c:pt idx="65443">
                  <c:v>1.1024940975621322</c:v>
                </c:pt>
                <c:pt idx="65444">
                  <c:v>1.1030168939495091</c:v>
                </c:pt>
                <c:pt idx="65445">
                  <c:v>1.1027987405312227</c:v>
                </c:pt>
                <c:pt idx="65446">
                  <c:v>1.1037583781468903</c:v>
                </c:pt>
                <c:pt idx="65447">
                  <c:v>1.1032866840253366</c:v>
                </c:pt>
                <c:pt idx="65448">
                  <c:v>1.1026696770905557</c:v>
                </c:pt>
                <c:pt idx="65449">
                  <c:v>1.103326103507978</c:v>
                </c:pt>
                <c:pt idx="65450">
                  <c:v>1.1022202599695261</c:v>
                </c:pt>
                <c:pt idx="65451">
                  <c:v>1.1023802782601453</c:v>
                </c:pt>
                <c:pt idx="65452">
                  <c:v>1.1025196244113016</c:v>
                </c:pt>
                <c:pt idx="65453">
                  <c:v>1.1027651345956562</c:v>
                </c:pt>
                <c:pt idx="65454">
                  <c:v>1.1039836614650129</c:v>
                </c:pt>
                <c:pt idx="65455">
                  <c:v>1.1033433327218172</c:v>
                </c:pt>
                <c:pt idx="65456">
                  <c:v>1.1041131482174618</c:v>
                </c:pt>
                <c:pt idx="65457">
                  <c:v>1.1028168348789973</c:v>
                </c:pt>
                <c:pt idx="65458">
                  <c:v>1.1025653962888626</c:v>
                </c:pt>
                <c:pt idx="65459">
                  <c:v>1.1030825879974966</c:v>
                </c:pt>
                <c:pt idx="65460">
                  <c:v>1.1034817918554243</c:v>
                </c:pt>
                <c:pt idx="65461">
                  <c:v>1.1046565779680069</c:v>
                </c:pt>
                <c:pt idx="65462">
                  <c:v>1.1024860603996882</c:v>
                </c:pt>
                <c:pt idx="65463">
                  <c:v>1.1035705938343658</c:v>
                </c:pt>
                <c:pt idx="65464">
                  <c:v>1.1044003176424921</c:v>
                </c:pt>
                <c:pt idx="65465">
                  <c:v>1.1036727443123082</c:v>
                </c:pt>
                <c:pt idx="65466">
                  <c:v>1.1025497746214625</c:v>
                </c:pt>
                <c:pt idx="65467">
                  <c:v>1.1019746853269481</c:v>
                </c:pt>
                <c:pt idx="65468">
                  <c:v>1.1024577427885491</c:v>
                </c:pt>
                <c:pt idx="65469">
                  <c:v>1.1031364715313068</c:v>
                </c:pt>
                <c:pt idx="65470">
                  <c:v>1.1022544984984843</c:v>
                </c:pt>
                <c:pt idx="65471">
                  <c:v>1.1037790994415122</c:v>
                </c:pt>
                <c:pt idx="65472">
                  <c:v>1.102263109251461</c:v>
                </c:pt>
                <c:pt idx="65473">
                  <c:v>1.1035360413624122</c:v>
                </c:pt>
                <c:pt idx="65474">
                  <c:v>1.1027566002861013</c:v>
                </c:pt>
                <c:pt idx="65475">
                  <c:v>1.1026033299193336</c:v>
                </c:pt>
                <c:pt idx="65476">
                  <c:v>1.1032704731728971</c:v>
                </c:pt>
                <c:pt idx="65477">
                  <c:v>1.1030190046597312</c:v>
                </c:pt>
                <c:pt idx="65478">
                  <c:v>1.1036457199982266</c:v>
                </c:pt>
                <c:pt idx="65479">
                  <c:v>1.1041422195000987</c:v>
                </c:pt>
                <c:pt idx="65480">
                  <c:v>1.1032548476806225</c:v>
                </c:pt>
                <c:pt idx="65481">
                  <c:v>1.1024211254402558</c:v>
                </c:pt>
                <c:pt idx="65482">
                  <c:v>1.1021546449853858</c:v>
                </c:pt>
                <c:pt idx="65483">
                  <c:v>1.1035719270005542</c:v>
                </c:pt>
                <c:pt idx="65484">
                  <c:v>1.1027091241560325</c:v>
                </c:pt>
                <c:pt idx="65485">
                  <c:v>1.1032766910365848</c:v>
                </c:pt>
                <c:pt idx="65486">
                  <c:v>1.1025699687849746</c:v>
                </c:pt>
                <c:pt idx="65487">
                  <c:v>1.1023546887734701</c:v>
                </c:pt>
                <c:pt idx="65488">
                  <c:v>1.1024479809961778</c:v>
                </c:pt>
                <c:pt idx="65489">
                  <c:v>1.102313140747132</c:v>
                </c:pt>
                <c:pt idx="65490">
                  <c:v>1.1033675514840164</c:v>
                </c:pt>
                <c:pt idx="65491">
                  <c:v>1.1018655600962979</c:v>
                </c:pt>
                <c:pt idx="65492">
                  <c:v>1.1032564059090479</c:v>
                </c:pt>
                <c:pt idx="65493">
                  <c:v>1.1021440370450608</c:v>
                </c:pt>
                <c:pt idx="65494">
                  <c:v>1.1034747479811053</c:v>
                </c:pt>
                <c:pt idx="65495">
                  <c:v>1.1046389567599273</c:v>
                </c:pt>
                <c:pt idx="65496">
                  <c:v>1.1030676852473793</c:v>
                </c:pt>
                <c:pt idx="65497">
                  <c:v>1.1037286341267074</c:v>
                </c:pt>
                <c:pt idx="65498">
                  <c:v>1.1036936701666247</c:v>
                </c:pt>
                <c:pt idx="65499">
                  <c:v>1.102637251366037</c:v>
                </c:pt>
                <c:pt idx="65500">
                  <c:v>1.1016772705093163</c:v>
                </c:pt>
                <c:pt idx="65501">
                  <c:v>1.1036065773673933</c:v>
                </c:pt>
                <c:pt idx="65502">
                  <c:v>1.102413965517679</c:v>
                </c:pt>
                <c:pt idx="65503">
                  <c:v>1.1039513640728489</c:v>
                </c:pt>
                <c:pt idx="65504">
                  <c:v>1.1028643645705181</c:v>
                </c:pt>
                <c:pt idx="65505">
                  <c:v>1.1033145165703804</c:v>
                </c:pt>
                <c:pt idx="65506">
                  <c:v>1.1030930332796134</c:v>
                </c:pt>
                <c:pt idx="65507">
                  <c:v>1.1025606182190821</c:v>
                </c:pt>
                <c:pt idx="65508">
                  <c:v>1.1042908347314511</c:v>
                </c:pt>
                <c:pt idx="65509">
                  <c:v>1.1033044863099417</c:v>
                </c:pt>
                <c:pt idx="65510">
                  <c:v>1.1036745646874868</c:v>
                </c:pt>
                <c:pt idx="65511">
                  <c:v>1.1040034829836094</c:v>
                </c:pt>
                <c:pt idx="65512">
                  <c:v>1.1035238424717249</c:v>
                </c:pt>
                <c:pt idx="65513">
                  <c:v>1.1033705908785494</c:v>
                </c:pt>
                <c:pt idx="65514">
                  <c:v>1.1026139507790882</c:v>
                </c:pt>
                <c:pt idx="65515">
                  <c:v>1.103084084041366</c:v>
                </c:pt>
                <c:pt idx="65516">
                  <c:v>1.1034562589209662</c:v>
                </c:pt>
                <c:pt idx="65517">
                  <c:v>1.1039238056770979</c:v>
                </c:pt>
                <c:pt idx="65518">
                  <c:v>1.1029438604083097</c:v>
                </c:pt>
                <c:pt idx="65519">
                  <c:v>1.1035721861925889</c:v>
                </c:pt>
                <c:pt idx="65520">
                  <c:v>1.1025105371423152</c:v>
                </c:pt>
                <c:pt idx="65521">
                  <c:v>1.1024916266338729</c:v>
                </c:pt>
                <c:pt idx="65522">
                  <c:v>1.103570951985168</c:v>
                </c:pt>
                <c:pt idx="65523">
                  <c:v>1.1032301960928488</c:v>
                </c:pt>
                <c:pt idx="65524">
                  <c:v>1.102703244628541</c:v>
                </c:pt>
                <c:pt idx="65525">
                  <c:v>1.1031147844949112</c:v>
                </c:pt>
                <c:pt idx="65526">
                  <c:v>1.1039464279697015</c:v>
                </c:pt>
                <c:pt idx="65527">
                  <c:v>1.10294432683259</c:v>
                </c:pt>
                <c:pt idx="65528">
                  <c:v>1.1022519223417611</c:v>
                </c:pt>
                <c:pt idx="65529">
                  <c:v>1.1031432167198005</c:v>
                </c:pt>
                <c:pt idx="65530">
                  <c:v>1.1036953442187383</c:v>
                </c:pt>
                <c:pt idx="65531">
                  <c:v>1.103539565791221</c:v>
                </c:pt>
                <c:pt idx="65532">
                  <c:v>1.1033872593875216</c:v>
                </c:pt>
                <c:pt idx="65533">
                  <c:v>1.1035778271074899</c:v>
                </c:pt>
                <c:pt idx="65534">
                  <c:v>1.102831178395268</c:v>
                </c:pt>
                <c:pt idx="65535">
                  <c:v>1.1030812144656017</c:v>
                </c:pt>
                <c:pt idx="65536">
                  <c:v>1.1033501448304348</c:v>
                </c:pt>
                <c:pt idx="65537">
                  <c:v>1.1039027376310382</c:v>
                </c:pt>
                <c:pt idx="65538">
                  <c:v>1.101671770977108</c:v>
                </c:pt>
                <c:pt idx="65539">
                  <c:v>1.103037668388658</c:v>
                </c:pt>
                <c:pt idx="65540">
                  <c:v>1.1021499176039629</c:v>
                </c:pt>
                <c:pt idx="65541">
                  <c:v>1.1039843235065583</c:v>
                </c:pt>
                <c:pt idx="65542">
                  <c:v>1.1032395196222133</c:v>
                </c:pt>
                <c:pt idx="65543">
                  <c:v>1.1033168035077772</c:v>
                </c:pt>
                <c:pt idx="65544">
                  <c:v>1.1031874416205911</c:v>
                </c:pt>
                <c:pt idx="65545">
                  <c:v>1.1029981111901197</c:v>
                </c:pt>
                <c:pt idx="65546">
                  <c:v>1.1048941214424748</c:v>
                </c:pt>
                <c:pt idx="65547">
                  <c:v>1.1029494688822394</c:v>
                </c:pt>
                <c:pt idx="65548">
                  <c:v>1.1038288683588686</c:v>
                </c:pt>
                <c:pt idx="65549">
                  <c:v>1.1031118234529758</c:v>
                </c:pt>
                <c:pt idx="65550">
                  <c:v>1.1044496566526152</c:v>
                </c:pt>
                <c:pt idx="65551">
                  <c:v>1.1026698932164589</c:v>
                </c:pt>
                <c:pt idx="65552">
                  <c:v>1.1035088640440094</c:v>
                </c:pt>
                <c:pt idx="65553">
                  <c:v>1.1043490785362315</c:v>
                </c:pt>
                <c:pt idx="65554">
                  <c:v>1.1025350761636432</c:v>
                </c:pt>
                <c:pt idx="65555">
                  <c:v>1.1036540785951299</c:v>
                </c:pt>
                <c:pt idx="65556">
                  <c:v>1.1030359508640926</c:v>
                </c:pt>
                <c:pt idx="65557">
                  <c:v>1.1039396960720238</c:v>
                </c:pt>
                <c:pt idx="65558">
                  <c:v>1.1037942159012399</c:v>
                </c:pt>
                <c:pt idx="65559">
                  <c:v>1.1036172413571126</c:v>
                </c:pt>
                <c:pt idx="65560">
                  <c:v>1.1042438268074388</c:v>
                </c:pt>
                <c:pt idx="65561">
                  <c:v>1.1048372006305192</c:v>
                </c:pt>
                <c:pt idx="65562">
                  <c:v>1.1031291502842535</c:v>
                </c:pt>
                <c:pt idx="65563">
                  <c:v>1.1038839533460767</c:v>
                </c:pt>
                <c:pt idx="65564">
                  <c:v>1.1037829898858826</c:v>
                </c:pt>
                <c:pt idx="65565">
                  <c:v>1.1033965294628501</c:v>
                </c:pt>
                <c:pt idx="65566">
                  <c:v>1.1037146279357777</c:v>
                </c:pt>
                <c:pt idx="65567">
                  <c:v>1.1035575489952125</c:v>
                </c:pt>
                <c:pt idx="65568">
                  <c:v>1.1029058849449545</c:v>
                </c:pt>
                <c:pt idx="65569">
                  <c:v>1.1028692710068726</c:v>
                </c:pt>
                <c:pt idx="65570">
                  <c:v>1.1036875625553377</c:v>
                </c:pt>
                <c:pt idx="65571">
                  <c:v>1.1031800031987076</c:v>
                </c:pt>
                <c:pt idx="65572">
                  <c:v>1.102513771130833</c:v>
                </c:pt>
                <c:pt idx="65573">
                  <c:v>1.1034776473258869</c:v>
                </c:pt>
                <c:pt idx="65574">
                  <c:v>1.1027144057510654</c:v>
                </c:pt>
                <c:pt idx="65575">
                  <c:v>1.103785601596819</c:v>
                </c:pt>
                <c:pt idx="65576">
                  <c:v>1.1032204393649867</c:v>
                </c:pt>
                <c:pt idx="65577">
                  <c:v>1.103624562154091</c:v>
                </c:pt>
                <c:pt idx="65578">
                  <c:v>1.103582881237829</c:v>
                </c:pt>
                <c:pt idx="65579">
                  <c:v>1.103343871747734</c:v>
                </c:pt>
                <c:pt idx="65580">
                  <c:v>1.103076848029561</c:v>
                </c:pt>
                <c:pt idx="65581">
                  <c:v>1.1018430112000417</c:v>
                </c:pt>
                <c:pt idx="65582">
                  <c:v>1.1031613596360894</c:v>
                </c:pt>
                <c:pt idx="65583">
                  <c:v>1.1035721861925893</c:v>
                </c:pt>
                <c:pt idx="65584">
                  <c:v>1.1040953006074807</c:v>
                </c:pt>
                <c:pt idx="65585">
                  <c:v>1.1034122759117748</c:v>
                </c:pt>
                <c:pt idx="65586">
                  <c:v>1.101878255817772</c:v>
                </c:pt>
                <c:pt idx="65587">
                  <c:v>1.102561574669074</c:v>
                </c:pt>
                <c:pt idx="65588">
                  <c:v>1.1021533483225172</c:v>
                </c:pt>
                <c:pt idx="65589">
                  <c:v>1.1027039775510283</c:v>
                </c:pt>
                <c:pt idx="65590">
                  <c:v>1.1037615249443768</c:v>
                </c:pt>
                <c:pt idx="65591">
                  <c:v>1.1031155261124284</c:v>
                </c:pt>
                <c:pt idx="65592">
                  <c:v>1.1032016735809305</c:v>
                </c:pt>
                <c:pt idx="65593">
                  <c:v>1.1036818069949033</c:v>
                </c:pt>
                <c:pt idx="65594">
                  <c:v>1.1034732468137742</c:v>
                </c:pt>
                <c:pt idx="65595">
                  <c:v>1.1025867256899331</c:v>
                </c:pt>
                <c:pt idx="65596">
                  <c:v>1.1025795840468555</c:v>
                </c:pt>
                <c:pt idx="65597">
                  <c:v>1.1034869550790654</c:v>
                </c:pt>
                <c:pt idx="65598">
                  <c:v>1.1036712401171627</c:v>
                </c:pt>
                <c:pt idx="65599">
                  <c:v>1.1048677995662202</c:v>
                </c:pt>
                <c:pt idx="65600">
                  <c:v>1.1037070428376059</c:v>
                </c:pt>
                <c:pt idx="65601">
                  <c:v>1.1021538692719368</c:v>
                </c:pt>
                <c:pt idx="65602">
                  <c:v>1.1035662859601629</c:v>
                </c:pt>
                <c:pt idx="65603">
                  <c:v>1.1031040597097601</c:v>
                </c:pt>
                <c:pt idx="65604">
                  <c:v>1.1035486266781729</c:v>
                </c:pt>
                <c:pt idx="65605">
                  <c:v>1.1032395196222133</c:v>
                </c:pt>
                <c:pt idx="65606">
                  <c:v>1.1031353129722365</c:v>
                </c:pt>
                <c:pt idx="65607">
                  <c:v>1.1038346814831812</c:v>
                </c:pt>
                <c:pt idx="65608">
                  <c:v>1.1027594750841085</c:v>
                </c:pt>
                <c:pt idx="65609">
                  <c:v>1.1031395545913696</c:v>
                </c:pt>
                <c:pt idx="65610">
                  <c:v>1.1026815310406839</c:v>
                </c:pt>
                <c:pt idx="65611">
                  <c:v>1.1041701985827399</c:v>
                </c:pt>
                <c:pt idx="65612">
                  <c:v>1.1033652754900918</c:v>
                </c:pt>
                <c:pt idx="65613">
                  <c:v>1.1030379250412832</c:v>
                </c:pt>
                <c:pt idx="65614">
                  <c:v>1.1036585345194152</c:v>
                </c:pt>
                <c:pt idx="65615">
                  <c:v>1.1036466278091988</c:v>
                </c:pt>
                <c:pt idx="65616">
                  <c:v>1.1029356734834652</c:v>
                </c:pt>
                <c:pt idx="65617">
                  <c:v>1.1033118863779936</c:v>
                </c:pt>
                <c:pt idx="65618">
                  <c:v>1.1023681924626256</c:v>
                </c:pt>
                <c:pt idx="65619">
                  <c:v>1.1029161235717309</c:v>
                </c:pt>
                <c:pt idx="65620">
                  <c:v>1.1037336427960489</c:v>
                </c:pt>
                <c:pt idx="65621">
                  <c:v>1.1039016576648744</c:v>
                </c:pt>
                <c:pt idx="65622">
                  <c:v>1.1032092351398282</c:v>
                </c:pt>
                <c:pt idx="65623">
                  <c:v>1.1036560699027282</c:v>
                </c:pt>
                <c:pt idx="65624">
                  <c:v>1.1033946534069183</c:v>
                </c:pt>
                <c:pt idx="65625">
                  <c:v>1.1037324883481465</c:v>
                </c:pt>
                <c:pt idx="65626">
                  <c:v>1.1025507332247073</c:v>
                </c:pt>
                <c:pt idx="65627">
                  <c:v>1.1037971561768638</c:v>
                </c:pt>
                <c:pt idx="65628">
                  <c:v>1.1030216931348611</c:v>
                </c:pt>
                <c:pt idx="65629">
                  <c:v>1.1025600675403044</c:v>
                </c:pt>
                <c:pt idx="65630">
                  <c:v>1.103199965457949</c:v>
                </c:pt>
                <c:pt idx="65631">
                  <c:v>1.102809224375451</c:v>
                </c:pt>
                <c:pt idx="65632">
                  <c:v>1.1031303487705264</c:v>
                </c:pt>
                <c:pt idx="65633">
                  <c:v>1.1035429807428909</c:v>
                </c:pt>
                <c:pt idx="65634">
                  <c:v>1.1017354964379145</c:v>
                </c:pt>
                <c:pt idx="65635">
                  <c:v>1.1041247712503914</c:v>
                </c:pt>
                <c:pt idx="65636">
                  <c:v>1.1034743171681878</c:v>
                </c:pt>
                <c:pt idx="65637">
                  <c:v>1.1025351124510985</c:v>
                </c:pt>
                <c:pt idx="65638">
                  <c:v>1.1042272825072301</c:v>
                </c:pt>
                <c:pt idx="65639">
                  <c:v>1.1038563280768563</c:v>
                </c:pt>
                <c:pt idx="65640">
                  <c:v>1.1029519003489034</c:v>
                </c:pt>
                <c:pt idx="65641">
                  <c:v>1.1029491878348754</c:v>
                </c:pt>
                <c:pt idx="65642">
                  <c:v>1.1026972576178553</c:v>
                </c:pt>
                <c:pt idx="65643">
                  <c:v>1.1024553156061518</c:v>
                </c:pt>
                <c:pt idx="65644">
                  <c:v>1.102816398200404</c:v>
                </c:pt>
                <c:pt idx="65645">
                  <c:v>1.1021175228122613</c:v>
                </c:pt>
                <c:pt idx="65646">
                  <c:v>1.1023779336374624</c:v>
                </c:pt>
                <c:pt idx="65647">
                  <c:v>1.1036702509494833</c:v>
                </c:pt>
                <c:pt idx="65648">
                  <c:v>1.1023561795712713</c:v>
                </c:pt>
                <c:pt idx="65649">
                  <c:v>1.1046983071867982</c:v>
                </c:pt>
                <c:pt idx="65650">
                  <c:v>1.1044489226791714</c:v>
                </c:pt>
                <c:pt idx="65651">
                  <c:v>1.1019983820687178</c:v>
                </c:pt>
                <c:pt idx="65652">
                  <c:v>1.1032686546403796</c:v>
                </c:pt>
                <c:pt idx="65653">
                  <c:v>1.1034815916622056</c:v>
                </c:pt>
                <c:pt idx="65654">
                  <c:v>1.102399772140521</c:v>
                </c:pt>
                <c:pt idx="65655">
                  <c:v>1.1027910687156071</c:v>
                </c:pt>
                <c:pt idx="65656">
                  <c:v>1.1020091472822056</c:v>
                </c:pt>
                <c:pt idx="65657">
                  <c:v>1.1038841227453799</c:v>
                </c:pt>
                <c:pt idx="65658">
                  <c:v>1.1018679946392216</c:v>
                </c:pt>
                <c:pt idx="65659">
                  <c:v>1.1029689903868132</c:v>
                </c:pt>
                <c:pt idx="65660">
                  <c:v>1.1036026140407724</c:v>
                </c:pt>
                <c:pt idx="65661">
                  <c:v>1.1042216142080856</c:v>
                </c:pt>
                <c:pt idx="65662">
                  <c:v>1.1030394029669786</c:v>
                </c:pt>
                <c:pt idx="65663">
                  <c:v>1.1033639623399911</c:v>
                </c:pt>
                <c:pt idx="65664">
                  <c:v>1.1030846171226028</c:v>
                </c:pt>
                <c:pt idx="65665">
                  <c:v>1.1033664211841705</c:v>
                </c:pt>
                <c:pt idx="65666">
                  <c:v>1.1039218580456409</c:v>
                </c:pt>
                <c:pt idx="65667">
                  <c:v>1.1027467920815368</c:v>
                </c:pt>
                <c:pt idx="65668">
                  <c:v>1.1028555229068258</c:v>
                </c:pt>
                <c:pt idx="65669">
                  <c:v>1.1031110078599391</c:v>
                </c:pt>
                <c:pt idx="65670">
                  <c:v>1.1035207682686148</c:v>
                </c:pt>
                <c:pt idx="65671">
                  <c:v>1.1027428514302222</c:v>
                </c:pt>
                <c:pt idx="65672">
                  <c:v>1.1030583260924087</c:v>
                </c:pt>
                <c:pt idx="65673">
                  <c:v>1.1032950827913526</c:v>
                </c:pt>
                <c:pt idx="65674">
                  <c:v>1.1025588882608859</c:v>
                </c:pt>
                <c:pt idx="65675">
                  <c:v>1.1035483593523554</c:v>
                </c:pt>
                <c:pt idx="65676">
                  <c:v>1.1023495297185211</c:v>
                </c:pt>
                <c:pt idx="65677">
                  <c:v>1.1028182594431304</c:v>
                </c:pt>
                <c:pt idx="65678">
                  <c:v>1.1027480471265969</c:v>
                </c:pt>
                <c:pt idx="65679">
                  <c:v>1.1042279180876149</c:v>
                </c:pt>
                <c:pt idx="65680">
                  <c:v>1.103193522641351</c:v>
                </c:pt>
                <c:pt idx="65681">
                  <c:v>1.1013994013589234</c:v>
                </c:pt>
                <c:pt idx="65682">
                  <c:v>1.1028386037097313</c:v>
                </c:pt>
                <c:pt idx="65683">
                  <c:v>1.1041713001638225</c:v>
                </c:pt>
                <c:pt idx="65684">
                  <c:v>1.1025395099797306</c:v>
                </c:pt>
                <c:pt idx="65685">
                  <c:v>1.1035495231433641</c:v>
                </c:pt>
                <c:pt idx="65686">
                  <c:v>1.1039266986441472</c:v>
                </c:pt>
                <c:pt idx="65687">
                  <c:v>1.1039402423651654</c:v>
                </c:pt>
                <c:pt idx="65688">
                  <c:v>1.1030158868604205</c:v>
                </c:pt>
                <c:pt idx="65689">
                  <c:v>1.1036668121240352</c:v>
                </c:pt>
                <c:pt idx="65690">
                  <c:v>1.1040338047759277</c:v>
                </c:pt>
                <c:pt idx="65691">
                  <c:v>1.1041990397295216</c:v>
                </c:pt>
                <c:pt idx="65692">
                  <c:v>1.1025265228674843</c:v>
                </c:pt>
                <c:pt idx="65693">
                  <c:v>1.1043059570032765</c:v>
                </c:pt>
                <c:pt idx="65694">
                  <c:v>1.1028670127216533</c:v>
                </c:pt>
                <c:pt idx="65695">
                  <c:v>1.1022075854241453</c:v>
                </c:pt>
                <c:pt idx="65696">
                  <c:v>1.1045084414384365</c:v>
                </c:pt>
                <c:pt idx="65697">
                  <c:v>1.1032008489697231</c:v>
                </c:pt>
                <c:pt idx="65698">
                  <c:v>1.1027821307853503</c:v>
                </c:pt>
                <c:pt idx="65699">
                  <c:v>1.1034806465967217</c:v>
                </c:pt>
                <c:pt idx="65700">
                  <c:v>1.1039711422525191</c:v>
                </c:pt>
                <c:pt idx="65701">
                  <c:v>1.1026590777675904</c:v>
                </c:pt>
                <c:pt idx="65702">
                  <c:v>1.1035662684156575</c:v>
                </c:pt>
                <c:pt idx="65703">
                  <c:v>1.1032247925646557</c:v>
                </c:pt>
                <c:pt idx="65704">
                  <c:v>1.1029760753983342</c:v>
                </c:pt>
                <c:pt idx="65705">
                  <c:v>1.1040711640099148</c:v>
                </c:pt>
                <c:pt idx="65706">
                  <c:v>1.1032270012641783</c:v>
                </c:pt>
                <c:pt idx="65707">
                  <c:v>1.1023274688936615</c:v>
                </c:pt>
                <c:pt idx="65708">
                  <c:v>1.1023009387047182</c:v>
                </c:pt>
                <c:pt idx="65709">
                  <c:v>1.1034590456756084</c:v>
                </c:pt>
                <c:pt idx="65710">
                  <c:v>1.1031139267181023</c:v>
                </c:pt>
                <c:pt idx="65711">
                  <c:v>1.1032661997431985</c:v>
                </c:pt>
                <c:pt idx="65712">
                  <c:v>1.1022883857476002</c:v>
                </c:pt>
                <c:pt idx="65713">
                  <c:v>1.103445067811899</c:v>
                </c:pt>
                <c:pt idx="65714">
                  <c:v>1.102957010461272</c:v>
                </c:pt>
                <c:pt idx="65715">
                  <c:v>1.1021238034966525</c:v>
                </c:pt>
                <c:pt idx="65716">
                  <c:v>1.1035775482015058</c:v>
                </c:pt>
                <c:pt idx="65717">
                  <c:v>1.1033065669112281</c:v>
                </c:pt>
                <c:pt idx="65718">
                  <c:v>1.1030234889287092</c:v>
                </c:pt>
                <c:pt idx="65719">
                  <c:v>1.1033916337442145</c:v>
                </c:pt>
                <c:pt idx="65720">
                  <c:v>1.1033414292725272</c:v>
                </c:pt>
                <c:pt idx="65721">
                  <c:v>1.1031753691728599</c:v>
                </c:pt>
                <c:pt idx="65722">
                  <c:v>1.1026431993218375</c:v>
                </c:pt>
                <c:pt idx="65723">
                  <c:v>1.1037088782731128</c:v>
                </c:pt>
                <c:pt idx="65724">
                  <c:v>1.1045749596792429</c:v>
                </c:pt>
                <c:pt idx="65725">
                  <c:v>1.1036910360263326</c:v>
                </c:pt>
                <c:pt idx="65726">
                  <c:v>1.1023459131719597</c:v>
                </c:pt>
                <c:pt idx="65727">
                  <c:v>1.1023784691721106</c:v>
                </c:pt>
                <c:pt idx="65728">
                  <c:v>1.1030743011705175</c:v>
                </c:pt>
                <c:pt idx="65729">
                  <c:v>1.1039702979756194</c:v>
                </c:pt>
                <c:pt idx="65730">
                  <c:v>1.1029547666502619</c:v>
                </c:pt>
                <c:pt idx="65731">
                  <c:v>1.1025715768593629</c:v>
                </c:pt>
                <c:pt idx="65732">
                  <c:v>1.1025543009023349</c:v>
                </c:pt>
                <c:pt idx="65733">
                  <c:v>1.102611620641853</c:v>
                </c:pt>
                <c:pt idx="65734">
                  <c:v>1.1041806425369276</c:v>
                </c:pt>
                <c:pt idx="65735">
                  <c:v>1.1028439585779055</c:v>
                </c:pt>
                <c:pt idx="65736">
                  <c:v>1.1026486472299899</c:v>
                </c:pt>
                <c:pt idx="65737">
                  <c:v>1.1029461013819075</c:v>
                </c:pt>
                <c:pt idx="65738">
                  <c:v>1.1030319996393987</c:v>
                </c:pt>
                <c:pt idx="65739">
                  <c:v>1.1029634766175676</c:v>
                </c:pt>
                <c:pt idx="65740">
                  <c:v>1.1033645444126232</c:v>
                </c:pt>
                <c:pt idx="65741">
                  <c:v>1.1026428136763222</c:v>
                </c:pt>
                <c:pt idx="65742">
                  <c:v>1.1032614113624328</c:v>
                </c:pt>
                <c:pt idx="65743">
                  <c:v>1.1034099916130391</c:v>
                </c:pt>
                <c:pt idx="65744">
                  <c:v>1.102759874876863</c:v>
                </c:pt>
                <c:pt idx="65745">
                  <c:v>1.1030532425101527</c:v>
                </c:pt>
                <c:pt idx="65746">
                  <c:v>1.103014374114468</c:v>
                </c:pt>
                <c:pt idx="65747">
                  <c:v>1.1022527700934175</c:v>
                </c:pt>
                <c:pt idx="65748">
                  <c:v>1.10206624123834</c:v>
                </c:pt>
                <c:pt idx="65749">
                  <c:v>1.1044020533216585</c:v>
                </c:pt>
                <c:pt idx="65750">
                  <c:v>1.1023180167617865</c:v>
                </c:pt>
                <c:pt idx="65751">
                  <c:v>1.1021813944684098</c:v>
                </c:pt>
                <c:pt idx="65752">
                  <c:v>1.1026667598636639</c:v>
                </c:pt>
                <c:pt idx="65753">
                  <c:v>1.1039547614652758</c:v>
                </c:pt>
                <c:pt idx="65754">
                  <c:v>1.1038036550706898</c:v>
                </c:pt>
                <c:pt idx="65755">
                  <c:v>1.1039420609876673</c:v>
                </c:pt>
                <c:pt idx="65756">
                  <c:v>1.1018219496312984</c:v>
                </c:pt>
                <c:pt idx="65757">
                  <c:v>1.1038244990384816</c:v>
                </c:pt>
                <c:pt idx="65758">
                  <c:v>1.1023350353226169</c:v>
                </c:pt>
                <c:pt idx="65759">
                  <c:v>1.1022147041106087</c:v>
                </c:pt>
                <c:pt idx="65760">
                  <c:v>1.1026741977355996</c:v>
                </c:pt>
                <c:pt idx="65761">
                  <c:v>1.1031372635365735</c:v>
                </c:pt>
                <c:pt idx="65762">
                  <c:v>1.1043449374597474</c:v>
                </c:pt>
                <c:pt idx="65763">
                  <c:v>1.1039088999313968</c:v>
                </c:pt>
                <c:pt idx="65764">
                  <c:v>1.1041114333706588</c:v>
                </c:pt>
                <c:pt idx="65765">
                  <c:v>1.1032709402371175</c:v>
                </c:pt>
                <c:pt idx="65766">
                  <c:v>1.1028896734775979</c:v>
                </c:pt>
                <c:pt idx="65767">
                  <c:v>1.1040335700981045</c:v>
                </c:pt>
                <c:pt idx="65768">
                  <c:v>1.1027885579215431</c:v>
                </c:pt>
                <c:pt idx="65769">
                  <c:v>1.1025974505168936</c:v>
                </c:pt>
                <c:pt idx="65770">
                  <c:v>1.1025238373319854</c:v>
                </c:pt>
                <c:pt idx="65771">
                  <c:v>1.1034602201610113</c:v>
                </c:pt>
                <c:pt idx="65772">
                  <c:v>1.1044191485589356</c:v>
                </c:pt>
                <c:pt idx="65773">
                  <c:v>1.1030289986076955</c:v>
                </c:pt>
                <c:pt idx="65774">
                  <c:v>1.1023727857882963</c:v>
                </c:pt>
                <c:pt idx="65775">
                  <c:v>1.1036232458440205</c:v>
                </c:pt>
                <c:pt idx="65776">
                  <c:v>1.1031783840686709</c:v>
                </c:pt>
                <c:pt idx="65777">
                  <c:v>1.1037298367624546</c:v>
                </c:pt>
                <c:pt idx="65778">
                  <c:v>1.1033719030649818</c:v>
                </c:pt>
                <c:pt idx="65779">
                  <c:v>1.1022532784259289</c:v>
                </c:pt>
                <c:pt idx="65780">
                  <c:v>1.1024204602506562</c:v>
                </c:pt>
                <c:pt idx="65781">
                  <c:v>1.1036009241129805</c:v>
                </c:pt>
                <c:pt idx="65782">
                  <c:v>1.1020765428060957</c:v>
                </c:pt>
                <c:pt idx="65783">
                  <c:v>1.1033866918652719</c:v>
                </c:pt>
                <c:pt idx="65784">
                  <c:v>1.1033641599778876</c:v>
                </c:pt>
                <c:pt idx="65785">
                  <c:v>1.1031250169438223</c:v>
                </c:pt>
                <c:pt idx="65786">
                  <c:v>1.1025650313661441</c:v>
                </c:pt>
                <c:pt idx="65787">
                  <c:v>1.1040123756375979</c:v>
                </c:pt>
                <c:pt idx="65788">
                  <c:v>1.1012003048339527</c:v>
                </c:pt>
                <c:pt idx="65789">
                  <c:v>1.1028183060150938</c:v>
                </c:pt>
                <c:pt idx="65790">
                  <c:v>1.1029676827712391</c:v>
                </c:pt>
                <c:pt idx="65791">
                  <c:v>1.1029880945950272</c:v>
                </c:pt>
                <c:pt idx="65792">
                  <c:v>1.102428480709263</c:v>
                </c:pt>
                <c:pt idx="65793">
                  <c:v>1.1027578775207119</c:v>
                </c:pt>
                <c:pt idx="65794">
                  <c:v>1.1039859665774041</c:v>
                </c:pt>
                <c:pt idx="65795">
                  <c:v>1.1030950393739194</c:v>
                </c:pt>
                <c:pt idx="65796">
                  <c:v>1.1032016735809305</c:v>
                </c:pt>
                <c:pt idx="65797">
                  <c:v>1.1027961698696731</c:v>
                </c:pt>
                <c:pt idx="65798">
                  <c:v>1.1042438091416225</c:v>
                </c:pt>
                <c:pt idx="65799">
                  <c:v>1.1039305254110645</c:v>
                </c:pt>
                <c:pt idx="65800">
                  <c:v>1.1038044363094355</c:v>
                </c:pt>
                <c:pt idx="65801">
                  <c:v>1.1035089366328743</c:v>
                </c:pt>
                <c:pt idx="65802">
                  <c:v>1.1035766817006336</c:v>
                </c:pt>
                <c:pt idx="65803">
                  <c:v>1.1029623383066889</c:v>
                </c:pt>
                <c:pt idx="65804">
                  <c:v>1.1023512858742739</c:v>
                </c:pt>
                <c:pt idx="65805">
                  <c:v>1.1025817227165757</c:v>
                </c:pt>
                <c:pt idx="65806">
                  <c:v>1.1025090456276745</c:v>
                </c:pt>
                <c:pt idx="65807">
                  <c:v>1.1041063584308817</c:v>
                </c:pt>
                <c:pt idx="65808">
                  <c:v>1.1038777129972293</c:v>
                </c:pt>
                <c:pt idx="65809">
                  <c:v>1.1024359511885573</c:v>
                </c:pt>
                <c:pt idx="65810">
                  <c:v>1.1038026468947983</c:v>
                </c:pt>
                <c:pt idx="65811">
                  <c:v>1.1021920138815413</c:v>
                </c:pt>
                <c:pt idx="65812">
                  <c:v>1.1026193345061142</c:v>
                </c:pt>
                <c:pt idx="65813">
                  <c:v>1.1037427065581151</c:v>
                </c:pt>
                <c:pt idx="65814">
                  <c:v>1.1044921469781512</c:v>
                </c:pt>
                <c:pt idx="65815">
                  <c:v>1.1029100639705263</c:v>
                </c:pt>
                <c:pt idx="65816">
                  <c:v>1.102848617580156</c:v>
                </c:pt>
                <c:pt idx="65817">
                  <c:v>1.1035162631681381</c:v>
                </c:pt>
                <c:pt idx="65818">
                  <c:v>1.1028945704338358</c:v>
                </c:pt>
                <c:pt idx="65819">
                  <c:v>1.1032000554465473</c:v>
                </c:pt>
                <c:pt idx="65820">
                  <c:v>1.1033834716983306</c:v>
                </c:pt>
                <c:pt idx="65821">
                  <c:v>1.1033645415295823</c:v>
                </c:pt>
                <c:pt idx="65822">
                  <c:v>1.102570640983962</c:v>
                </c:pt>
                <c:pt idx="65823">
                  <c:v>1.1033129945447417</c:v>
                </c:pt>
                <c:pt idx="65824">
                  <c:v>1.1036733883784726</c:v>
                </c:pt>
                <c:pt idx="65825">
                  <c:v>1.1037615249443771</c:v>
                </c:pt>
                <c:pt idx="65826">
                  <c:v>1.1022691769719193</c:v>
                </c:pt>
                <c:pt idx="65827">
                  <c:v>1.1041685727007129</c:v>
                </c:pt>
                <c:pt idx="65828">
                  <c:v>1.1030500444181226</c:v>
                </c:pt>
                <c:pt idx="65829">
                  <c:v>1.1039367440681895</c:v>
                </c:pt>
                <c:pt idx="65830">
                  <c:v>1.1027890996857175</c:v>
                </c:pt>
                <c:pt idx="65831">
                  <c:v>1.1036483109000381</c:v>
                </c:pt>
                <c:pt idx="65832">
                  <c:v>1.1041575869656797</c:v>
                </c:pt>
                <c:pt idx="65833">
                  <c:v>1.1028581531745743</c:v>
                </c:pt>
                <c:pt idx="65834">
                  <c:v>1.1028282825545201</c:v>
                </c:pt>
                <c:pt idx="65835">
                  <c:v>1.1037115322919189</c:v>
                </c:pt>
                <c:pt idx="65836">
                  <c:v>1.1039271196922598</c:v>
                </c:pt>
                <c:pt idx="65837">
                  <c:v>1.1031872722514997</c:v>
                </c:pt>
                <c:pt idx="65838">
                  <c:v>1.1038755849029875</c:v>
                </c:pt>
                <c:pt idx="65839">
                  <c:v>1.1028361920527168</c:v>
                </c:pt>
                <c:pt idx="65840">
                  <c:v>1.103670578886478</c:v>
                </c:pt>
                <c:pt idx="65841">
                  <c:v>1.1037316436551692</c:v>
                </c:pt>
                <c:pt idx="65842">
                  <c:v>1.1027206061752275</c:v>
                </c:pt>
                <c:pt idx="65843">
                  <c:v>1.1045957719237036</c:v>
                </c:pt>
                <c:pt idx="65844">
                  <c:v>1.1025546742130981</c:v>
                </c:pt>
                <c:pt idx="65845">
                  <c:v>1.1031022419748739</c:v>
                </c:pt>
                <c:pt idx="65846">
                  <c:v>1.1023579408018025</c:v>
                </c:pt>
                <c:pt idx="65847">
                  <c:v>1.1028655043430535</c:v>
                </c:pt>
                <c:pt idx="65848">
                  <c:v>1.1030901226934329</c:v>
                </c:pt>
                <c:pt idx="65849">
                  <c:v>1.1033272464972186</c:v>
                </c:pt>
                <c:pt idx="65850">
                  <c:v>1.1029405292458363</c:v>
                </c:pt>
                <c:pt idx="65851">
                  <c:v>1.1028863452178066</c:v>
                </c:pt>
                <c:pt idx="65852">
                  <c:v>1.1029916326101208</c:v>
                </c:pt>
                <c:pt idx="65853">
                  <c:v>1.1016509083700352</c:v>
                </c:pt>
                <c:pt idx="65854">
                  <c:v>1.1037279931031154</c:v>
                </c:pt>
                <c:pt idx="65855">
                  <c:v>1.1037493097146955</c:v>
                </c:pt>
                <c:pt idx="65856">
                  <c:v>1.1029767799548507</c:v>
                </c:pt>
                <c:pt idx="65857">
                  <c:v>1.1036811186943958</c:v>
                </c:pt>
                <c:pt idx="65858">
                  <c:v>1.1046597278527568</c:v>
                </c:pt>
                <c:pt idx="65859">
                  <c:v>1.1030977465288747</c:v>
                </c:pt>
                <c:pt idx="65860">
                  <c:v>1.1031084648696552</c:v>
                </c:pt>
                <c:pt idx="65861">
                  <c:v>1.1037509239667234</c:v>
                </c:pt>
                <c:pt idx="65862">
                  <c:v>1.102897893195419</c:v>
                </c:pt>
                <c:pt idx="65863">
                  <c:v>1.1026373722746867</c:v>
                </c:pt>
                <c:pt idx="65864">
                  <c:v>1.1035399103857457</c:v>
                </c:pt>
                <c:pt idx="65865">
                  <c:v>1.1031443183923371</c:v>
                </c:pt>
                <c:pt idx="65866">
                  <c:v>1.1029025175183425</c:v>
                </c:pt>
                <c:pt idx="65867">
                  <c:v>1.1036820002647754</c:v>
                </c:pt>
                <c:pt idx="65868">
                  <c:v>1.1036905371532841</c:v>
                </c:pt>
                <c:pt idx="65869">
                  <c:v>1.1038718705739834</c:v>
                </c:pt>
                <c:pt idx="65870">
                  <c:v>1.103016597281248</c:v>
                </c:pt>
                <c:pt idx="65871">
                  <c:v>1.1041278191859198</c:v>
                </c:pt>
                <c:pt idx="65872">
                  <c:v>1.1016700670156221</c:v>
                </c:pt>
                <c:pt idx="65873">
                  <c:v>1.1035357479348209</c:v>
                </c:pt>
                <c:pt idx="65874">
                  <c:v>1.1032912806666355</c:v>
                </c:pt>
                <c:pt idx="65875">
                  <c:v>1.1039239751002223</c:v>
                </c:pt>
                <c:pt idx="65876">
                  <c:v>1.1037011151300504</c:v>
                </c:pt>
                <c:pt idx="65877">
                  <c:v>1.1022943094477879</c:v>
                </c:pt>
                <c:pt idx="65878">
                  <c:v>1.1033658572354406</c:v>
                </c:pt>
                <c:pt idx="65879">
                  <c:v>1.1030502994265399</c:v>
                </c:pt>
                <c:pt idx="65880">
                  <c:v>1.1031411618320484</c:v>
                </c:pt>
                <c:pt idx="65881">
                  <c:v>1.1034709541432544</c:v>
                </c:pt>
                <c:pt idx="65882">
                  <c:v>1.1036945245347327</c:v>
                </c:pt>
                <c:pt idx="65883">
                  <c:v>1.1036552319498267</c:v>
                </c:pt>
                <c:pt idx="65884">
                  <c:v>1.1044746222511295</c:v>
                </c:pt>
                <c:pt idx="65885">
                  <c:v>1.1031812094926683</c:v>
                </c:pt>
                <c:pt idx="65886">
                  <c:v>1.1022522424983896</c:v>
                </c:pt>
                <c:pt idx="65887">
                  <c:v>1.1037867763526801</c:v>
                </c:pt>
                <c:pt idx="65888">
                  <c:v>1.1041991309058088</c:v>
                </c:pt>
                <c:pt idx="65889">
                  <c:v>1.1016477686381745</c:v>
                </c:pt>
                <c:pt idx="65890">
                  <c:v>1.1017439109549905</c:v>
                </c:pt>
                <c:pt idx="65891">
                  <c:v>1.1032477443798023</c:v>
                </c:pt>
                <c:pt idx="65892">
                  <c:v>1.1026093500058309</c:v>
                </c:pt>
                <c:pt idx="65893">
                  <c:v>1.1031684793435064</c:v>
                </c:pt>
                <c:pt idx="65894">
                  <c:v>1.1048837442157582</c:v>
                </c:pt>
                <c:pt idx="65895">
                  <c:v>1.1026121674671541</c:v>
                </c:pt>
                <c:pt idx="65896">
                  <c:v>1.101960679464858</c:v>
                </c:pt>
                <c:pt idx="65897">
                  <c:v>1.102396397262537</c:v>
                </c:pt>
                <c:pt idx="65898">
                  <c:v>1.1034721019118634</c:v>
                </c:pt>
                <c:pt idx="65899">
                  <c:v>1.1032069694342077</c:v>
                </c:pt>
                <c:pt idx="65900">
                  <c:v>1.1033975040632771</c:v>
                </c:pt>
                <c:pt idx="65901">
                  <c:v>1.1030943180492319</c:v>
                </c:pt>
                <c:pt idx="65902">
                  <c:v>1.1034800364697499</c:v>
                </c:pt>
                <c:pt idx="65903">
                  <c:v>1.103006717995054</c:v>
                </c:pt>
                <c:pt idx="65904">
                  <c:v>1.1046755889679962</c:v>
                </c:pt>
                <c:pt idx="65905">
                  <c:v>1.1040084476824441</c:v>
                </c:pt>
                <c:pt idx="65906">
                  <c:v>1.1026884602384217</c:v>
                </c:pt>
                <c:pt idx="65907">
                  <c:v>1.1022241868067131</c:v>
                </c:pt>
                <c:pt idx="65908">
                  <c:v>1.102757016594871</c:v>
                </c:pt>
                <c:pt idx="65909">
                  <c:v>1.1032977415844103</c:v>
                </c:pt>
                <c:pt idx="65910">
                  <c:v>1.1044444707910821</c:v>
                </c:pt>
                <c:pt idx="65911">
                  <c:v>1.1040491011989095</c:v>
                </c:pt>
                <c:pt idx="65912">
                  <c:v>1.1038717377002976</c:v>
                </c:pt>
                <c:pt idx="65913">
                  <c:v>1.103030547260784</c:v>
                </c:pt>
                <c:pt idx="65914">
                  <c:v>1.1039711422525191</c:v>
                </c:pt>
                <c:pt idx="65915">
                  <c:v>1.1019593971512915</c:v>
                </c:pt>
                <c:pt idx="65916">
                  <c:v>1.1031268594262336</c:v>
                </c:pt>
                <c:pt idx="65917">
                  <c:v>1.1021519666903596</c:v>
                </c:pt>
                <c:pt idx="65918">
                  <c:v>1.1033908597953535</c:v>
                </c:pt>
                <c:pt idx="65919">
                  <c:v>1.1026763361163148</c:v>
                </c:pt>
                <c:pt idx="65920">
                  <c:v>1.102639057495904</c:v>
                </c:pt>
                <c:pt idx="65921">
                  <c:v>1.1026903479513526</c:v>
                </c:pt>
                <c:pt idx="65922">
                  <c:v>1.1047043007564255</c:v>
                </c:pt>
                <c:pt idx="65923">
                  <c:v>1.1045917274141304</c:v>
                </c:pt>
                <c:pt idx="65924">
                  <c:v>1.1038020532292869</c:v>
                </c:pt>
                <c:pt idx="65925">
                  <c:v>1.1026856665268621</c:v>
                </c:pt>
                <c:pt idx="65926">
                  <c:v>1.1023674037690401</c:v>
                </c:pt>
                <c:pt idx="65927">
                  <c:v>1.1039419979299976</c:v>
                </c:pt>
                <c:pt idx="65928">
                  <c:v>1.1040004202228877</c:v>
                </c:pt>
                <c:pt idx="65929">
                  <c:v>1.1037049277584463</c:v>
                </c:pt>
                <c:pt idx="65930">
                  <c:v>1.1034931520193263</c:v>
                </c:pt>
                <c:pt idx="65931">
                  <c:v>1.1029519003489034</c:v>
                </c:pt>
                <c:pt idx="65932">
                  <c:v>1.1037245306720824</c:v>
                </c:pt>
                <c:pt idx="65933">
                  <c:v>1.1035770215575107</c:v>
                </c:pt>
                <c:pt idx="65934">
                  <c:v>1.102932071605067</c:v>
                </c:pt>
                <c:pt idx="65935">
                  <c:v>1.103321725730277</c:v>
                </c:pt>
                <c:pt idx="65936">
                  <c:v>1.1039268069124322</c:v>
                </c:pt>
                <c:pt idx="65937">
                  <c:v>1.1029272026449799</c:v>
                </c:pt>
                <c:pt idx="65938">
                  <c:v>1.1035030996854291</c:v>
                </c:pt>
                <c:pt idx="65939">
                  <c:v>1.1014727031856086</c:v>
                </c:pt>
                <c:pt idx="65940">
                  <c:v>1.103545899009887</c:v>
                </c:pt>
                <c:pt idx="65941">
                  <c:v>1.1031910527691298</c:v>
                </c:pt>
                <c:pt idx="65942">
                  <c:v>1.1026651701528432</c:v>
                </c:pt>
                <c:pt idx="65943">
                  <c:v>1.1035842556796265</c:v>
                </c:pt>
                <c:pt idx="65944">
                  <c:v>1.1039477942572398</c:v>
                </c:pt>
                <c:pt idx="65945">
                  <c:v>1.1027987691865728</c:v>
                </c:pt>
                <c:pt idx="65946">
                  <c:v>1.1039332912609749</c:v>
                </c:pt>
                <c:pt idx="65947">
                  <c:v>1.1041250348983069</c:v>
                </c:pt>
                <c:pt idx="65948">
                  <c:v>1.1032791620276685</c:v>
                </c:pt>
                <c:pt idx="65949">
                  <c:v>1.1027407114522816</c:v>
                </c:pt>
                <c:pt idx="65950">
                  <c:v>1.1036974873886745</c:v>
                </c:pt>
                <c:pt idx="65951">
                  <c:v>1.1030225313759514</c:v>
                </c:pt>
                <c:pt idx="65952">
                  <c:v>1.1026313468369784</c:v>
                </c:pt>
                <c:pt idx="65953">
                  <c:v>1.1037850713274528</c:v>
                </c:pt>
                <c:pt idx="65954">
                  <c:v>1.1034158553998803</c:v>
                </c:pt>
                <c:pt idx="65955">
                  <c:v>1.1032030891241014</c:v>
                </c:pt>
                <c:pt idx="65956">
                  <c:v>1.1036393967698668</c:v>
                </c:pt>
                <c:pt idx="65957">
                  <c:v>1.1024496152902041</c:v>
                </c:pt>
                <c:pt idx="65958">
                  <c:v>1.1034312009601326</c:v>
                </c:pt>
                <c:pt idx="65959">
                  <c:v>1.1031511324517058</c:v>
                </c:pt>
                <c:pt idx="65960">
                  <c:v>1.1036333042101667</c:v>
                </c:pt>
                <c:pt idx="65961">
                  <c:v>1.1038167514910813</c:v>
                </c:pt>
                <c:pt idx="65962">
                  <c:v>1.1031166967846275</c:v>
                </c:pt>
                <c:pt idx="65963">
                  <c:v>1.1025792153225766</c:v>
                </c:pt>
                <c:pt idx="65964">
                  <c:v>1.1022848550720099</c:v>
                </c:pt>
                <c:pt idx="65965">
                  <c:v>1.1042351815909135</c:v>
                </c:pt>
                <c:pt idx="65966">
                  <c:v>1.1023784691721108</c:v>
                </c:pt>
                <c:pt idx="65967">
                  <c:v>1.1037241920817245</c:v>
                </c:pt>
                <c:pt idx="65968">
                  <c:v>1.1047293864883574</c:v>
                </c:pt>
                <c:pt idx="65969">
                  <c:v>1.1038065354376581</c:v>
                </c:pt>
                <c:pt idx="65970">
                  <c:v>1.1031392131562816</c:v>
                </c:pt>
                <c:pt idx="65971">
                  <c:v>1.1021845335236429</c:v>
                </c:pt>
                <c:pt idx="65972">
                  <c:v>1.1035569219432497</c:v>
                </c:pt>
                <c:pt idx="65973">
                  <c:v>1.103112733744545</c:v>
                </c:pt>
                <c:pt idx="65974">
                  <c:v>1.1032702461912198</c:v>
                </c:pt>
                <c:pt idx="65975">
                  <c:v>1.1046724158815213</c:v>
                </c:pt>
                <c:pt idx="65976">
                  <c:v>1.1027938978445651</c:v>
                </c:pt>
                <c:pt idx="65977">
                  <c:v>1.1020094876265665</c:v>
                </c:pt>
                <c:pt idx="65978">
                  <c:v>1.1033914099628856</c:v>
                </c:pt>
                <c:pt idx="65979">
                  <c:v>1.1022671173631244</c:v>
                </c:pt>
                <c:pt idx="65980">
                  <c:v>1.1022353949979666</c:v>
                </c:pt>
                <c:pt idx="65981">
                  <c:v>1.102846862022989</c:v>
                </c:pt>
                <c:pt idx="65982">
                  <c:v>1.1031694793486937</c:v>
                </c:pt>
                <c:pt idx="65983">
                  <c:v>1.1030386895611057</c:v>
                </c:pt>
                <c:pt idx="65984">
                  <c:v>1.1029123543661949</c:v>
                </c:pt>
                <c:pt idx="65985">
                  <c:v>1.1045613171503328</c:v>
                </c:pt>
                <c:pt idx="65986">
                  <c:v>1.1031199304706722</c:v>
                </c:pt>
                <c:pt idx="65987">
                  <c:v>1.1029512308026248</c:v>
                </c:pt>
                <c:pt idx="65988">
                  <c:v>1.1043344656944711</c:v>
                </c:pt>
                <c:pt idx="65989">
                  <c:v>1.1029737306209673</c:v>
                </c:pt>
                <c:pt idx="65990">
                  <c:v>1.1036733883784724</c:v>
                </c:pt>
                <c:pt idx="65991">
                  <c:v>1.1041145909043315</c:v>
                </c:pt>
                <c:pt idx="65992">
                  <c:v>1.1031270288018082</c:v>
                </c:pt>
                <c:pt idx="65993">
                  <c:v>1.1027412926925442</c:v>
                </c:pt>
                <c:pt idx="65994">
                  <c:v>1.1029260057033319</c:v>
                </c:pt>
                <c:pt idx="65995">
                  <c:v>1.1035931820934666</c:v>
                </c:pt>
                <c:pt idx="65996">
                  <c:v>1.1036140254353852</c:v>
                </c:pt>
                <c:pt idx="65997">
                  <c:v>1.102174555679851</c:v>
                </c:pt>
                <c:pt idx="65998">
                  <c:v>1.1025851090593943</c:v>
                </c:pt>
                <c:pt idx="65999">
                  <c:v>1.1030996971445444</c:v>
                </c:pt>
                <c:pt idx="66000">
                  <c:v>1.1039046317154402</c:v>
                </c:pt>
                <c:pt idx="66001">
                  <c:v>1.1038453019738739</c:v>
                </c:pt>
                <c:pt idx="66002">
                  <c:v>1.1027832171810938</c:v>
                </c:pt>
                <c:pt idx="66003">
                  <c:v>1.1025802331762262</c:v>
                </c:pt>
                <c:pt idx="66004">
                  <c:v>1.1042080083006098</c:v>
                </c:pt>
                <c:pt idx="66005">
                  <c:v>1.1035849685106747</c:v>
                </c:pt>
                <c:pt idx="66006">
                  <c:v>1.1035586952309067</c:v>
                </c:pt>
                <c:pt idx="66007">
                  <c:v>1.102405956341217</c:v>
                </c:pt>
                <c:pt idx="66008">
                  <c:v>1.1030220491856291</c:v>
                </c:pt>
                <c:pt idx="66009">
                  <c:v>1.1043375264026112</c:v>
                </c:pt>
                <c:pt idx="66010">
                  <c:v>1.1038525557514505</c:v>
                </c:pt>
                <c:pt idx="66011">
                  <c:v>1.103600638036311</c:v>
                </c:pt>
                <c:pt idx="66012">
                  <c:v>1.103733600166223</c:v>
                </c:pt>
                <c:pt idx="66013">
                  <c:v>1.1035190802610209</c:v>
                </c:pt>
                <c:pt idx="66014">
                  <c:v>1.1034041061320994</c:v>
                </c:pt>
                <c:pt idx="66015">
                  <c:v>1.1045187786070216</c:v>
                </c:pt>
                <c:pt idx="66016">
                  <c:v>1.1028296853590416</c:v>
                </c:pt>
                <c:pt idx="66017">
                  <c:v>1.1039963030646469</c:v>
                </c:pt>
                <c:pt idx="66018">
                  <c:v>1.1032452528577681</c:v>
                </c:pt>
                <c:pt idx="66019">
                  <c:v>1.1036227622059265</c:v>
                </c:pt>
                <c:pt idx="66020">
                  <c:v>1.1029220446781485</c:v>
                </c:pt>
                <c:pt idx="66021">
                  <c:v>1.1027104279399471</c:v>
                </c:pt>
                <c:pt idx="66022">
                  <c:v>1.1026183939607732</c:v>
                </c:pt>
                <c:pt idx="66023">
                  <c:v>1.1028670714052589</c:v>
                </c:pt>
                <c:pt idx="66024">
                  <c:v>1.1038166291763356</c:v>
                </c:pt>
                <c:pt idx="66025">
                  <c:v>1.1036628225040186</c:v>
                </c:pt>
                <c:pt idx="66026">
                  <c:v>1.104095009091171</c:v>
                </c:pt>
                <c:pt idx="66027">
                  <c:v>1.10338026756612</c:v>
                </c:pt>
                <c:pt idx="66028">
                  <c:v>1.1027145168094399</c:v>
                </c:pt>
                <c:pt idx="66029">
                  <c:v>1.1032535718918048</c:v>
                </c:pt>
                <c:pt idx="66030">
                  <c:v>1.1033452152082581</c:v>
                </c:pt>
                <c:pt idx="66031">
                  <c:v>1.1020573245959833</c:v>
                </c:pt>
                <c:pt idx="66032">
                  <c:v>1.1037006040471413</c:v>
                </c:pt>
                <c:pt idx="66033">
                  <c:v>1.1026700254787762</c:v>
                </c:pt>
                <c:pt idx="66034">
                  <c:v>1.1036316639872799</c:v>
                </c:pt>
                <c:pt idx="66035">
                  <c:v>1.1034312009601326</c:v>
                </c:pt>
                <c:pt idx="66036">
                  <c:v>1.1036128791982664</c:v>
                </c:pt>
                <c:pt idx="66037">
                  <c:v>1.1020447846213677</c:v>
                </c:pt>
                <c:pt idx="66038">
                  <c:v>1.1028474813215754</c:v>
                </c:pt>
                <c:pt idx="66039">
                  <c:v>1.1028783685651415</c:v>
                </c:pt>
                <c:pt idx="66040">
                  <c:v>1.1044794432815637</c:v>
                </c:pt>
                <c:pt idx="66041">
                  <c:v>1.1034514219862648</c:v>
                </c:pt>
                <c:pt idx="66042">
                  <c:v>1.105023350136848</c:v>
                </c:pt>
                <c:pt idx="66043">
                  <c:v>1.1032954583150265</c:v>
                </c:pt>
                <c:pt idx="66044">
                  <c:v>1.1033327200278542</c:v>
                </c:pt>
                <c:pt idx="66045">
                  <c:v>1.1021679294316347</c:v>
                </c:pt>
                <c:pt idx="66046">
                  <c:v>1.101998206366704</c:v>
                </c:pt>
                <c:pt idx="66047">
                  <c:v>1.1036973004612143</c:v>
                </c:pt>
                <c:pt idx="66048">
                  <c:v>1.1029932023910953</c:v>
                </c:pt>
                <c:pt idx="66049">
                  <c:v>1.1038502388724327</c:v>
                </c:pt>
                <c:pt idx="66050">
                  <c:v>1.1028308384328449</c:v>
                </c:pt>
                <c:pt idx="66051">
                  <c:v>1.1042164730607074</c:v>
                </c:pt>
                <c:pt idx="66052">
                  <c:v>1.1041754327479791</c:v>
                </c:pt>
                <c:pt idx="66053">
                  <c:v>1.1034027926560042</c:v>
                </c:pt>
                <c:pt idx="66054">
                  <c:v>1.1018138969580062</c:v>
                </c:pt>
                <c:pt idx="66055">
                  <c:v>1.1020367453020214</c:v>
                </c:pt>
                <c:pt idx="66056">
                  <c:v>1.1038515222587997</c:v>
                </c:pt>
                <c:pt idx="66057">
                  <c:v>1.1031650759345744</c:v>
                </c:pt>
                <c:pt idx="66058">
                  <c:v>1.1029414801721609</c:v>
                </c:pt>
                <c:pt idx="66059">
                  <c:v>1.1023739158629065</c:v>
                </c:pt>
                <c:pt idx="66060">
                  <c:v>1.1034584413858148</c:v>
                </c:pt>
                <c:pt idx="66061">
                  <c:v>1.1041027471897176</c:v>
                </c:pt>
                <c:pt idx="66062">
                  <c:v>1.1040019745687872</c:v>
                </c:pt>
                <c:pt idx="66063">
                  <c:v>1.1039426079975847</c:v>
                </c:pt>
                <c:pt idx="66064">
                  <c:v>1.1032003628100711</c:v>
                </c:pt>
                <c:pt idx="66065">
                  <c:v>1.1032103439792047</c:v>
                </c:pt>
                <c:pt idx="66066">
                  <c:v>1.1035666271950009</c:v>
                </c:pt>
                <c:pt idx="66067">
                  <c:v>1.1041673442726037</c:v>
                </c:pt>
                <c:pt idx="66068">
                  <c:v>1.1032693663902151</c:v>
                </c:pt>
                <c:pt idx="66069">
                  <c:v>1.1039690799786259</c:v>
                </c:pt>
                <c:pt idx="66070">
                  <c:v>1.1023156204305931</c:v>
                </c:pt>
                <c:pt idx="66071">
                  <c:v>1.1019250656837676</c:v>
                </c:pt>
                <c:pt idx="66072">
                  <c:v>1.1031839966934813</c:v>
                </c:pt>
                <c:pt idx="66073">
                  <c:v>1.1044437897175134</c:v>
                </c:pt>
                <c:pt idx="66074">
                  <c:v>1.1032566590321311</c:v>
                </c:pt>
                <c:pt idx="66075">
                  <c:v>1.1018143935518296</c:v>
                </c:pt>
                <c:pt idx="66076">
                  <c:v>1.1035699597065387</c:v>
                </c:pt>
                <c:pt idx="66077">
                  <c:v>1.102490645146442</c:v>
                </c:pt>
                <c:pt idx="66078">
                  <c:v>1.1030067917905362</c:v>
                </c:pt>
                <c:pt idx="66079">
                  <c:v>1.1033736275682875</c:v>
                </c:pt>
                <c:pt idx="66080">
                  <c:v>1.1034870197475894</c:v>
                </c:pt>
                <c:pt idx="66081">
                  <c:v>1.10441391137695</c:v>
                </c:pt>
                <c:pt idx="66082">
                  <c:v>1.1037337870712467</c:v>
                </c:pt>
                <c:pt idx="66083">
                  <c:v>1.1033785536964942</c:v>
                </c:pt>
                <c:pt idx="66084">
                  <c:v>1.1030172504302955</c:v>
                </c:pt>
                <c:pt idx="66085">
                  <c:v>1.1042050907161851</c:v>
                </c:pt>
                <c:pt idx="66086">
                  <c:v>1.1040029650840695</c:v>
                </c:pt>
                <c:pt idx="66087">
                  <c:v>1.1039047604205767</c:v>
                </c:pt>
                <c:pt idx="66088">
                  <c:v>1.1031449388029844</c:v>
                </c:pt>
                <c:pt idx="66089">
                  <c:v>1.1030201261597408</c:v>
                </c:pt>
                <c:pt idx="66090">
                  <c:v>1.1029008560352362</c:v>
                </c:pt>
                <c:pt idx="66091">
                  <c:v>1.1035149745347619</c:v>
                </c:pt>
                <c:pt idx="66092">
                  <c:v>1.1023599248855589</c:v>
                </c:pt>
                <c:pt idx="66093">
                  <c:v>1.1036230960374624</c:v>
                </c:pt>
                <c:pt idx="66094">
                  <c:v>1.1029481011760833</c:v>
                </c:pt>
                <c:pt idx="66095">
                  <c:v>1.1026466764127838</c:v>
                </c:pt>
                <c:pt idx="66096">
                  <c:v>1.1033459712574563</c:v>
                </c:pt>
                <c:pt idx="66097">
                  <c:v>1.1030687475519636</c:v>
                </c:pt>
                <c:pt idx="66098">
                  <c:v>1.1037118297713515</c:v>
                </c:pt>
                <c:pt idx="66099">
                  <c:v>1.1037868891647316</c:v>
                </c:pt>
                <c:pt idx="66100">
                  <c:v>1.1039085849715384</c:v>
                </c:pt>
                <c:pt idx="66101">
                  <c:v>1.1037072229504654</c:v>
                </c:pt>
                <c:pt idx="66102">
                  <c:v>1.1025111728060673</c:v>
                </c:pt>
                <c:pt idx="66103">
                  <c:v>1.1033329021001286</c:v>
                </c:pt>
                <c:pt idx="66104">
                  <c:v>1.1037824430201904</c:v>
                </c:pt>
                <c:pt idx="66105">
                  <c:v>1.1029474608101217</c:v>
                </c:pt>
                <c:pt idx="66106">
                  <c:v>1.1025915972219282</c:v>
                </c:pt>
                <c:pt idx="66107">
                  <c:v>1.1033615099902672</c:v>
                </c:pt>
                <c:pt idx="66108">
                  <c:v>1.1033933161692591</c:v>
                </c:pt>
                <c:pt idx="66109">
                  <c:v>1.1042132521047623</c:v>
                </c:pt>
                <c:pt idx="66110">
                  <c:v>1.1044053429362559</c:v>
                </c:pt>
                <c:pt idx="66111">
                  <c:v>1.1038314755830101</c:v>
                </c:pt>
                <c:pt idx="66112">
                  <c:v>1.1033412438163905</c:v>
                </c:pt>
                <c:pt idx="66113">
                  <c:v>1.1032446974131176</c:v>
                </c:pt>
                <c:pt idx="66114">
                  <c:v>1.1038940400941277</c:v>
                </c:pt>
                <c:pt idx="66115">
                  <c:v>1.1026965436863498</c:v>
                </c:pt>
                <c:pt idx="66116">
                  <c:v>1.104149260063831</c:v>
                </c:pt>
                <c:pt idx="66117">
                  <c:v>1.1028374977822262</c:v>
                </c:pt>
                <c:pt idx="66118">
                  <c:v>1.1029196686278229</c:v>
                </c:pt>
                <c:pt idx="66119">
                  <c:v>1.1034945829232694</c:v>
                </c:pt>
                <c:pt idx="66120">
                  <c:v>1.1040030103860692</c:v>
                </c:pt>
                <c:pt idx="66121">
                  <c:v>1.10242420817389</c:v>
                </c:pt>
                <c:pt idx="66122">
                  <c:v>1.10399990380572</c:v>
                </c:pt>
                <c:pt idx="66123">
                  <c:v>1.1025715261823705</c:v>
                </c:pt>
                <c:pt idx="66124">
                  <c:v>1.1033028171171815</c:v>
                </c:pt>
                <c:pt idx="66125">
                  <c:v>1.102535172778591</c:v>
                </c:pt>
                <c:pt idx="66126">
                  <c:v>1.1035289805297102</c:v>
                </c:pt>
                <c:pt idx="66127">
                  <c:v>1.1024730562345368</c:v>
                </c:pt>
                <c:pt idx="66128">
                  <c:v>1.1037845492591645</c:v>
                </c:pt>
                <c:pt idx="66129">
                  <c:v>1.1031011025258497</c:v>
                </c:pt>
                <c:pt idx="66130">
                  <c:v>1.1027966090934869</c:v>
                </c:pt>
                <c:pt idx="66131">
                  <c:v>1.1044862827509689</c:v>
                </c:pt>
                <c:pt idx="66132">
                  <c:v>1.1032597914444982</c:v>
                </c:pt>
                <c:pt idx="66133">
                  <c:v>1.1042651893506847</c:v>
                </c:pt>
                <c:pt idx="66134">
                  <c:v>1.1027005843290436</c:v>
                </c:pt>
                <c:pt idx="66135">
                  <c:v>1.1026942753185778</c:v>
                </c:pt>
                <c:pt idx="66136">
                  <c:v>1.1035412255532413</c:v>
                </c:pt>
                <c:pt idx="66137">
                  <c:v>1.1038650692191694</c:v>
                </c:pt>
                <c:pt idx="66138">
                  <c:v>1.1030146727757972</c:v>
                </c:pt>
                <c:pt idx="66139">
                  <c:v>1.1029656546394477</c:v>
                </c:pt>
                <c:pt idx="66140">
                  <c:v>1.1032804734817798</c:v>
                </c:pt>
                <c:pt idx="66141">
                  <c:v>1.1034484218010683</c:v>
                </c:pt>
                <c:pt idx="66142">
                  <c:v>1.104052744959896</c:v>
                </c:pt>
                <c:pt idx="66143">
                  <c:v>1.1029752251683991</c:v>
                </c:pt>
                <c:pt idx="66144">
                  <c:v>1.1031287101361895</c:v>
                </c:pt>
                <c:pt idx="66145">
                  <c:v>1.103566696210271</c:v>
                </c:pt>
                <c:pt idx="66146">
                  <c:v>1.1028610496050344</c:v>
                </c:pt>
                <c:pt idx="66147">
                  <c:v>1.1035307414502871</c:v>
                </c:pt>
                <c:pt idx="66148">
                  <c:v>1.1040247943288544</c:v>
                </c:pt>
                <c:pt idx="66149">
                  <c:v>1.1014819804534077</c:v>
                </c:pt>
                <c:pt idx="66150">
                  <c:v>1.1030320955583464</c:v>
                </c:pt>
                <c:pt idx="66151">
                  <c:v>1.1034954989595283</c:v>
                </c:pt>
                <c:pt idx="66152">
                  <c:v>1.1029041094221261</c:v>
                </c:pt>
                <c:pt idx="66153">
                  <c:v>1.1031489410397317</c:v>
                </c:pt>
                <c:pt idx="66154">
                  <c:v>1.1036083928112503</c:v>
                </c:pt>
                <c:pt idx="66155">
                  <c:v>1.1043311436583592</c:v>
                </c:pt>
                <c:pt idx="66156">
                  <c:v>1.1038566325521939</c:v>
                </c:pt>
                <c:pt idx="66157">
                  <c:v>1.1026699359645036</c:v>
                </c:pt>
                <c:pt idx="66158">
                  <c:v>1.103661193803946</c:v>
                </c:pt>
                <c:pt idx="66159">
                  <c:v>1.1042125433132008</c:v>
                </c:pt>
                <c:pt idx="66160">
                  <c:v>1.1032462210713267</c:v>
                </c:pt>
                <c:pt idx="66161">
                  <c:v>1.1021734282215034</c:v>
                </c:pt>
                <c:pt idx="66162">
                  <c:v>1.102007267386053</c:v>
                </c:pt>
                <c:pt idx="66163">
                  <c:v>1.1026631021271693</c:v>
                </c:pt>
                <c:pt idx="66164">
                  <c:v>1.1032689876421953</c:v>
                </c:pt>
                <c:pt idx="66165">
                  <c:v>1.103217929333606</c:v>
                </c:pt>
                <c:pt idx="66166">
                  <c:v>1.1021181939360312</c:v>
                </c:pt>
                <c:pt idx="66167">
                  <c:v>1.1021974155415981</c:v>
                </c:pt>
                <c:pt idx="66168">
                  <c:v>1.1025381309995568</c:v>
                </c:pt>
                <c:pt idx="66169">
                  <c:v>1.1031448309801213</c:v>
                </c:pt>
                <c:pt idx="66170">
                  <c:v>1.1030108828272012</c:v>
                </c:pt>
                <c:pt idx="66171">
                  <c:v>1.1028599177514558</c:v>
                </c:pt>
                <c:pt idx="66172">
                  <c:v>1.1020430565473642</c:v>
                </c:pt>
                <c:pt idx="66173">
                  <c:v>1.1032937741139865</c:v>
                </c:pt>
                <c:pt idx="66174">
                  <c:v>1.1031673564856384</c:v>
                </c:pt>
                <c:pt idx="66175">
                  <c:v>1.1034330616302723</c:v>
                </c:pt>
                <c:pt idx="66176">
                  <c:v>1.1021152127620166</c:v>
                </c:pt>
                <c:pt idx="66177">
                  <c:v>1.1033919858111241</c:v>
                </c:pt>
                <c:pt idx="66178">
                  <c:v>1.1022827626708729</c:v>
                </c:pt>
                <c:pt idx="66179">
                  <c:v>1.1026231775684485</c:v>
                </c:pt>
                <c:pt idx="66180">
                  <c:v>1.1028792487985635</c:v>
                </c:pt>
                <c:pt idx="66181">
                  <c:v>1.1036440124671694</c:v>
                </c:pt>
                <c:pt idx="66182">
                  <c:v>1.1028705946730075</c:v>
                </c:pt>
                <c:pt idx="66183">
                  <c:v>1.1024624411359389</c:v>
                </c:pt>
                <c:pt idx="66184">
                  <c:v>1.1022549324532187</c:v>
                </c:pt>
                <c:pt idx="66185">
                  <c:v>1.1017567300774027</c:v>
                </c:pt>
                <c:pt idx="66186">
                  <c:v>1.1035163736044955</c:v>
                </c:pt>
                <c:pt idx="66187">
                  <c:v>1.1023105023109083</c:v>
                </c:pt>
                <c:pt idx="66188">
                  <c:v>1.1040152122273272</c:v>
                </c:pt>
                <c:pt idx="66189">
                  <c:v>1.1028035564038066</c:v>
                </c:pt>
                <c:pt idx="66190">
                  <c:v>1.1028405726866357</c:v>
                </c:pt>
                <c:pt idx="66191">
                  <c:v>1.1030713698876371</c:v>
                </c:pt>
                <c:pt idx="66192">
                  <c:v>1.1031500432911281</c:v>
                </c:pt>
                <c:pt idx="66193">
                  <c:v>1.1038717952971342</c:v>
                </c:pt>
                <c:pt idx="66194">
                  <c:v>1.1033891308354697</c:v>
                </c:pt>
                <c:pt idx="66195">
                  <c:v>1.1036346456138426</c:v>
                </c:pt>
                <c:pt idx="66196">
                  <c:v>1.1032976677205968</c:v>
                </c:pt>
                <c:pt idx="66197">
                  <c:v>1.102487390464975</c:v>
                </c:pt>
                <c:pt idx="66198">
                  <c:v>1.1022188740572707</c:v>
                </c:pt>
                <c:pt idx="66199">
                  <c:v>1.1028659567543941</c:v>
                </c:pt>
                <c:pt idx="66200">
                  <c:v>1.1026318273137541</c:v>
                </c:pt>
                <c:pt idx="66201">
                  <c:v>1.1037818965865991</c:v>
                </c:pt>
                <c:pt idx="66202">
                  <c:v>1.1036465432336766</c:v>
                </c:pt>
                <c:pt idx="66203">
                  <c:v>1.1015578076046904</c:v>
                </c:pt>
                <c:pt idx="66204">
                  <c:v>1.1032547741002472</c:v>
                </c:pt>
                <c:pt idx="66205">
                  <c:v>1.1018088224054823</c:v>
                </c:pt>
                <c:pt idx="66206">
                  <c:v>1.1031175108662792</c:v>
                </c:pt>
                <c:pt idx="66207">
                  <c:v>1.1033348039114446</c:v>
                </c:pt>
                <c:pt idx="66208">
                  <c:v>1.1037220506847198</c:v>
                </c:pt>
                <c:pt idx="66209">
                  <c:v>1.1040142479985122</c:v>
                </c:pt>
                <c:pt idx="66210">
                  <c:v>1.1029665311999697</c:v>
                </c:pt>
                <c:pt idx="66211">
                  <c:v>1.1043302138659532</c:v>
                </c:pt>
                <c:pt idx="66212">
                  <c:v>1.103279539666925</c:v>
                </c:pt>
                <c:pt idx="66213">
                  <c:v>1.1039226255006018</c:v>
                </c:pt>
                <c:pt idx="66214">
                  <c:v>1.1036785001466498</c:v>
                </c:pt>
                <c:pt idx="66215">
                  <c:v>1.1031582158232076</c:v>
                </c:pt>
                <c:pt idx="66216">
                  <c:v>1.1035075748206096</c:v>
                </c:pt>
                <c:pt idx="66217">
                  <c:v>1.1031828561486317</c:v>
                </c:pt>
                <c:pt idx="66218">
                  <c:v>1.1018801682135622</c:v>
                </c:pt>
                <c:pt idx="66219">
                  <c:v>1.1025843862668514</c:v>
                </c:pt>
                <c:pt idx="66220">
                  <c:v>1.101858746745122</c:v>
                </c:pt>
                <c:pt idx="66221">
                  <c:v>1.1027388617558336</c:v>
                </c:pt>
                <c:pt idx="66222">
                  <c:v>1.1030731474789617</c:v>
                </c:pt>
                <c:pt idx="66223">
                  <c:v>1.1021977442067681</c:v>
                </c:pt>
                <c:pt idx="66224">
                  <c:v>1.1027141743033129</c:v>
                </c:pt>
                <c:pt idx="66225">
                  <c:v>1.1029156475929447</c:v>
                </c:pt>
                <c:pt idx="66226">
                  <c:v>1.1033418313121863</c:v>
                </c:pt>
                <c:pt idx="66227">
                  <c:v>1.1026999014636971</c:v>
                </c:pt>
                <c:pt idx="66228">
                  <c:v>1.103133278570174</c:v>
                </c:pt>
                <c:pt idx="66229">
                  <c:v>1.1023829248828985</c:v>
                </c:pt>
                <c:pt idx="66230">
                  <c:v>1.1038444861484678</c:v>
                </c:pt>
                <c:pt idx="66231">
                  <c:v>1.1023007063674581</c:v>
                </c:pt>
                <c:pt idx="66232">
                  <c:v>1.1036034067316085</c:v>
                </c:pt>
                <c:pt idx="66233">
                  <c:v>1.1032650523296743</c:v>
                </c:pt>
                <c:pt idx="66234">
                  <c:v>1.1032905523505736</c:v>
                </c:pt>
                <c:pt idx="66235">
                  <c:v>1.1033296903682848</c:v>
                </c:pt>
                <c:pt idx="66236">
                  <c:v>1.1021436512667029</c:v>
                </c:pt>
                <c:pt idx="66237">
                  <c:v>1.1030493296316357</c:v>
                </c:pt>
                <c:pt idx="66238">
                  <c:v>1.1025088391998872</c:v>
                </c:pt>
                <c:pt idx="66239">
                  <c:v>1.1024301143744462</c:v>
                </c:pt>
                <c:pt idx="66240">
                  <c:v>1.1035934557379046</c:v>
                </c:pt>
                <c:pt idx="66241">
                  <c:v>1.1024258636968156</c:v>
                </c:pt>
                <c:pt idx="66242">
                  <c:v>1.1030713392141953</c:v>
                </c:pt>
                <c:pt idx="66243">
                  <c:v>1.1028690125696214</c:v>
                </c:pt>
                <c:pt idx="66244">
                  <c:v>1.1030692970835743</c:v>
                </c:pt>
                <c:pt idx="66245">
                  <c:v>1.1028985830893767</c:v>
                </c:pt>
                <c:pt idx="66246">
                  <c:v>1.1030219898779035</c:v>
                </c:pt>
                <c:pt idx="66247">
                  <c:v>1.1029727216854974</c:v>
                </c:pt>
                <c:pt idx="66248">
                  <c:v>1.1023658056297962</c:v>
                </c:pt>
                <c:pt idx="66249">
                  <c:v>1.102441970811066</c:v>
                </c:pt>
                <c:pt idx="66250">
                  <c:v>1.1037979665108635</c:v>
                </c:pt>
                <c:pt idx="66251">
                  <c:v>1.1035429868801956</c:v>
                </c:pt>
                <c:pt idx="66252">
                  <c:v>1.1028606275077644</c:v>
                </c:pt>
                <c:pt idx="66253">
                  <c:v>1.1035280948599258</c:v>
                </c:pt>
                <c:pt idx="66254">
                  <c:v>1.1019092386375855</c:v>
                </c:pt>
                <c:pt idx="66255">
                  <c:v>1.1019064172285611</c:v>
                </c:pt>
                <c:pt idx="66256">
                  <c:v>1.1030602201170581</c:v>
                </c:pt>
                <c:pt idx="66257">
                  <c:v>1.1027720518043542</c:v>
                </c:pt>
                <c:pt idx="66258">
                  <c:v>1.1028601793842143</c:v>
                </c:pt>
                <c:pt idx="66259">
                  <c:v>1.103194391789428</c:v>
                </c:pt>
                <c:pt idx="66260">
                  <c:v>1.1027728231235514</c:v>
                </c:pt>
                <c:pt idx="66261">
                  <c:v>1.103253126229675</c:v>
                </c:pt>
                <c:pt idx="66262">
                  <c:v>1.1025720612296028</c:v>
                </c:pt>
                <c:pt idx="66263">
                  <c:v>1.1026618650777413</c:v>
                </c:pt>
                <c:pt idx="66264">
                  <c:v>1.1045207137938851</c:v>
                </c:pt>
                <c:pt idx="66265">
                  <c:v>1.1020087622794104</c:v>
                </c:pt>
                <c:pt idx="66266">
                  <c:v>1.1026310593821864</c:v>
                </c:pt>
                <c:pt idx="66267">
                  <c:v>1.103374180049054</c:v>
                </c:pt>
                <c:pt idx="66268">
                  <c:v>1.1030526929807507</c:v>
                </c:pt>
                <c:pt idx="66269">
                  <c:v>1.1027874370027266</c:v>
                </c:pt>
                <c:pt idx="66270">
                  <c:v>1.1033299307034174</c:v>
                </c:pt>
                <c:pt idx="66271">
                  <c:v>1.1037922611899975</c:v>
                </c:pt>
                <c:pt idx="66272">
                  <c:v>1.10323273942433</c:v>
                </c:pt>
                <c:pt idx="66273">
                  <c:v>1.1024384115382333</c:v>
                </c:pt>
                <c:pt idx="66274">
                  <c:v>1.1020650332581035</c:v>
                </c:pt>
                <c:pt idx="66275">
                  <c:v>1.1039378448401891</c:v>
                </c:pt>
                <c:pt idx="66276">
                  <c:v>1.1032158173056261</c:v>
                </c:pt>
                <c:pt idx="66277">
                  <c:v>1.1034074767993551</c:v>
                </c:pt>
                <c:pt idx="66278">
                  <c:v>1.1043206462065522</c:v>
                </c:pt>
                <c:pt idx="66279">
                  <c:v>1.1027613115531898</c:v>
                </c:pt>
                <c:pt idx="66280">
                  <c:v>1.1033597946830669</c:v>
                </c:pt>
                <c:pt idx="66281">
                  <c:v>1.1024688315117774</c:v>
                </c:pt>
                <c:pt idx="66282">
                  <c:v>1.1031844832555504</c:v>
                </c:pt>
                <c:pt idx="66283">
                  <c:v>1.1044287926956851</c:v>
                </c:pt>
                <c:pt idx="66284">
                  <c:v>1.1027007535428288</c:v>
                </c:pt>
                <c:pt idx="66285">
                  <c:v>1.1033768159796569</c:v>
                </c:pt>
                <c:pt idx="66286">
                  <c:v>1.1026151181404522</c:v>
                </c:pt>
                <c:pt idx="66287">
                  <c:v>1.1023975286161527</c:v>
                </c:pt>
                <c:pt idx="66288">
                  <c:v>1.1014676404623145</c:v>
                </c:pt>
                <c:pt idx="66289">
                  <c:v>1.1044297181596288</c:v>
                </c:pt>
                <c:pt idx="66290">
                  <c:v>1.1034173063493695</c:v>
                </c:pt>
                <c:pt idx="66291">
                  <c:v>1.1029580980667415</c:v>
                </c:pt>
                <c:pt idx="66292">
                  <c:v>1.103119277419774</c:v>
                </c:pt>
                <c:pt idx="66293">
                  <c:v>1.10242032144429</c:v>
                </c:pt>
                <c:pt idx="66294">
                  <c:v>1.103318571120673</c:v>
                </c:pt>
                <c:pt idx="66295">
                  <c:v>1.1032036189975052</c:v>
                </c:pt>
                <c:pt idx="66296">
                  <c:v>1.1040482819356425</c:v>
                </c:pt>
                <c:pt idx="66297">
                  <c:v>1.1023990146925082</c:v>
                </c:pt>
                <c:pt idx="66298">
                  <c:v>1.1029026045371539</c:v>
                </c:pt>
                <c:pt idx="66299">
                  <c:v>1.1037057459405464</c:v>
                </c:pt>
                <c:pt idx="66300">
                  <c:v>1.1021038913876455</c:v>
                </c:pt>
                <c:pt idx="66301">
                  <c:v>1.1038709865299718</c:v>
                </c:pt>
                <c:pt idx="66302">
                  <c:v>1.1033145865052953</c:v>
                </c:pt>
                <c:pt idx="66303">
                  <c:v>1.1021082301583933</c:v>
                </c:pt>
                <c:pt idx="66304">
                  <c:v>1.1019994251124412</c:v>
                </c:pt>
                <c:pt idx="66305">
                  <c:v>1.1037019486256046</c:v>
                </c:pt>
                <c:pt idx="66306">
                  <c:v>1.1033002305862345</c:v>
                </c:pt>
                <c:pt idx="66307">
                  <c:v>1.1036301613367416</c:v>
                </c:pt>
                <c:pt idx="66308">
                  <c:v>1.102914069768288</c:v>
                </c:pt>
                <c:pt idx="66309">
                  <c:v>1.1028688445571513</c:v>
                </c:pt>
                <c:pt idx="66310">
                  <c:v>1.1040713511013649</c:v>
                </c:pt>
                <c:pt idx="66311">
                  <c:v>1.1029581265395898</c:v>
                </c:pt>
                <c:pt idx="66312">
                  <c:v>1.1026191592906809</c:v>
                </c:pt>
                <c:pt idx="66313">
                  <c:v>1.1034178740958762</c:v>
                </c:pt>
                <c:pt idx="66314">
                  <c:v>1.1027673834285148</c:v>
                </c:pt>
                <c:pt idx="66315">
                  <c:v>1.1026123907643135</c:v>
                </c:pt>
                <c:pt idx="66316">
                  <c:v>1.1045274347843088</c:v>
                </c:pt>
                <c:pt idx="66317">
                  <c:v>1.1038559547914486</c:v>
                </c:pt>
                <c:pt idx="66318">
                  <c:v>1.1026913413685697</c:v>
                </c:pt>
                <c:pt idx="66319">
                  <c:v>1.1030930660592748</c:v>
                </c:pt>
                <c:pt idx="66320">
                  <c:v>1.1027239250853367</c:v>
                </c:pt>
                <c:pt idx="66321">
                  <c:v>1.103075869901355</c:v>
                </c:pt>
                <c:pt idx="66322">
                  <c:v>1.1036031652409091</c:v>
                </c:pt>
                <c:pt idx="66323">
                  <c:v>1.1043014247508265</c:v>
                </c:pt>
                <c:pt idx="66324">
                  <c:v>1.1035401659987003</c:v>
                </c:pt>
                <c:pt idx="66325">
                  <c:v>1.1032779076655355</c:v>
                </c:pt>
                <c:pt idx="66326">
                  <c:v>1.1027659349624426</c:v>
                </c:pt>
                <c:pt idx="66327">
                  <c:v>1.103377958259107</c:v>
                </c:pt>
                <c:pt idx="66328">
                  <c:v>1.1024094398776583</c:v>
                </c:pt>
                <c:pt idx="66329">
                  <c:v>1.1029460482185771</c:v>
                </c:pt>
                <c:pt idx="66330">
                  <c:v>1.1026991351566338</c:v>
                </c:pt>
                <c:pt idx="66331">
                  <c:v>1.1032272260326679</c:v>
                </c:pt>
                <c:pt idx="66332">
                  <c:v>1.1033288103782797</c:v>
                </c:pt>
                <c:pt idx="66333">
                  <c:v>1.1023819245858635</c:v>
                </c:pt>
                <c:pt idx="66334">
                  <c:v>1.1025653390320185</c:v>
                </c:pt>
                <c:pt idx="66335">
                  <c:v>1.1040489669272546</c:v>
                </c:pt>
                <c:pt idx="66336">
                  <c:v>1.1025254120474988</c:v>
                </c:pt>
                <c:pt idx="66337">
                  <c:v>1.1030682362337161</c:v>
                </c:pt>
                <c:pt idx="66338">
                  <c:v>1.104309894854854</c:v>
                </c:pt>
                <c:pt idx="66339">
                  <c:v>1.1037778239038134</c:v>
                </c:pt>
                <c:pt idx="66340">
                  <c:v>1.1027580555963574</c:v>
                </c:pt>
                <c:pt idx="66341">
                  <c:v>1.1036831407378731</c:v>
                </c:pt>
                <c:pt idx="66342">
                  <c:v>1.1041634135724701</c:v>
                </c:pt>
                <c:pt idx="66343">
                  <c:v>1.1030261638581111</c:v>
                </c:pt>
                <c:pt idx="66344">
                  <c:v>1.1032138001353868</c:v>
                </c:pt>
                <c:pt idx="66345">
                  <c:v>1.102959484532559</c:v>
                </c:pt>
                <c:pt idx="66346">
                  <c:v>1.1034762076669815</c:v>
                </c:pt>
                <c:pt idx="66347">
                  <c:v>1.1031023202141514</c:v>
                </c:pt>
                <c:pt idx="66348">
                  <c:v>1.1028171237724862</c:v>
                </c:pt>
                <c:pt idx="66349">
                  <c:v>1.1022036724096791</c:v>
                </c:pt>
                <c:pt idx="66350">
                  <c:v>1.1017601700650022</c:v>
                </c:pt>
                <c:pt idx="66351">
                  <c:v>1.1038005376877262</c:v>
                </c:pt>
                <c:pt idx="66352">
                  <c:v>1.103877087183845</c:v>
                </c:pt>
                <c:pt idx="66353">
                  <c:v>1.101944465954938</c:v>
                </c:pt>
                <c:pt idx="66354">
                  <c:v>1.1030177477971668</c:v>
                </c:pt>
                <c:pt idx="66355">
                  <c:v>1.1040032680845073</c:v>
                </c:pt>
                <c:pt idx="66356">
                  <c:v>1.1017570387722504</c:v>
                </c:pt>
                <c:pt idx="66357">
                  <c:v>1.1039372224328421</c:v>
                </c:pt>
                <c:pt idx="66358">
                  <c:v>1.1033191465467318</c:v>
                </c:pt>
                <c:pt idx="66359">
                  <c:v>1.1036407797791421</c:v>
                </c:pt>
                <c:pt idx="66360">
                  <c:v>1.1033488240663893</c:v>
                </c:pt>
                <c:pt idx="66361">
                  <c:v>1.1035285520232632</c:v>
                </c:pt>
                <c:pt idx="66362">
                  <c:v>1.1033885707914663</c:v>
                </c:pt>
                <c:pt idx="66363">
                  <c:v>1.1045041866515743</c:v>
                </c:pt>
                <c:pt idx="66364">
                  <c:v>1.101852940455035</c:v>
                </c:pt>
                <c:pt idx="66365">
                  <c:v>1.1035746236147135</c:v>
                </c:pt>
                <c:pt idx="66366">
                  <c:v>1.1035747928565069</c:v>
                </c:pt>
                <c:pt idx="66367">
                  <c:v>1.1035307309248479</c:v>
                </c:pt>
                <c:pt idx="66368">
                  <c:v>1.1046152195983869</c:v>
                </c:pt>
                <c:pt idx="66369">
                  <c:v>1.1033785359401391</c:v>
                </c:pt>
                <c:pt idx="66370">
                  <c:v>1.1011853903624158</c:v>
                </c:pt>
                <c:pt idx="66371">
                  <c:v>1.1034631113288662</c:v>
                </c:pt>
                <c:pt idx="66372">
                  <c:v>1.1032264113391832</c:v>
                </c:pt>
                <c:pt idx="66373">
                  <c:v>1.1032561862057968</c:v>
                </c:pt>
                <c:pt idx="66374">
                  <c:v>1.1031178714942658</c:v>
                </c:pt>
                <c:pt idx="66375">
                  <c:v>1.1035510989135582</c:v>
                </c:pt>
                <c:pt idx="66376">
                  <c:v>1.1030071506495545</c:v>
                </c:pt>
                <c:pt idx="66377">
                  <c:v>1.1029005882295237</c:v>
                </c:pt>
                <c:pt idx="66378">
                  <c:v>1.1030086464532227</c:v>
                </c:pt>
                <c:pt idx="66379">
                  <c:v>1.1019340254308727</c:v>
                </c:pt>
                <c:pt idx="66380">
                  <c:v>1.1027853708596556</c:v>
                </c:pt>
                <c:pt idx="66381">
                  <c:v>1.1024951609588953</c:v>
                </c:pt>
                <c:pt idx="66382">
                  <c:v>1.1032860060474694</c:v>
                </c:pt>
                <c:pt idx="66383">
                  <c:v>1.1036200001556726</c:v>
                </c:pt>
                <c:pt idx="66384">
                  <c:v>1.1028559734604948</c:v>
                </c:pt>
                <c:pt idx="66385">
                  <c:v>1.101944831621501</c:v>
                </c:pt>
                <c:pt idx="66386">
                  <c:v>1.1021626765972254</c:v>
                </c:pt>
                <c:pt idx="66387">
                  <c:v>1.1030859233734025</c:v>
                </c:pt>
                <c:pt idx="66388">
                  <c:v>1.1033692785763667</c:v>
                </c:pt>
                <c:pt idx="66389">
                  <c:v>1.1030642015942578</c:v>
                </c:pt>
                <c:pt idx="66390">
                  <c:v>1.1023905651711909</c:v>
                </c:pt>
                <c:pt idx="66391">
                  <c:v>1.1022058389965115</c:v>
                </c:pt>
                <c:pt idx="66392">
                  <c:v>1.1038396703122351</c:v>
                </c:pt>
                <c:pt idx="66393">
                  <c:v>1.1042571872396947</c:v>
                </c:pt>
                <c:pt idx="66394">
                  <c:v>1.1026143797481369</c:v>
                </c:pt>
                <c:pt idx="66395">
                  <c:v>1.1030811999914751</c:v>
                </c:pt>
                <c:pt idx="66396">
                  <c:v>1.1034782430660099</c:v>
                </c:pt>
                <c:pt idx="66397">
                  <c:v>1.1035188559311999</c:v>
                </c:pt>
                <c:pt idx="66398">
                  <c:v>1.1026357782241245</c:v>
                </c:pt>
                <c:pt idx="66399">
                  <c:v>1.1031372574216209</c:v>
                </c:pt>
                <c:pt idx="66400">
                  <c:v>1.1039603089040944</c:v>
                </c:pt>
                <c:pt idx="66401">
                  <c:v>1.1033728644222398</c:v>
                </c:pt>
                <c:pt idx="66402">
                  <c:v>1.1036818075847719</c:v>
                </c:pt>
                <c:pt idx="66403">
                  <c:v>1.102884584164229</c:v>
                </c:pt>
                <c:pt idx="66404">
                  <c:v>1.1054505593106281</c:v>
                </c:pt>
                <c:pt idx="66405">
                  <c:v>1.1028027169823578</c:v>
                </c:pt>
                <c:pt idx="66406">
                  <c:v>1.1037757996160915</c:v>
                </c:pt>
                <c:pt idx="66407">
                  <c:v>1.1030159406175377</c:v>
                </c:pt>
                <c:pt idx="66408">
                  <c:v>1.103196343632364</c:v>
                </c:pt>
                <c:pt idx="66409">
                  <c:v>1.1036298954775612</c:v>
                </c:pt>
                <c:pt idx="66410">
                  <c:v>1.104637818269824</c:v>
                </c:pt>
                <c:pt idx="66411">
                  <c:v>1.1020101972676242</c:v>
                </c:pt>
                <c:pt idx="66412">
                  <c:v>1.1038579652595217</c:v>
                </c:pt>
                <c:pt idx="66413">
                  <c:v>1.1034988429347108</c:v>
                </c:pt>
                <c:pt idx="66414">
                  <c:v>1.1043522761873055</c:v>
                </c:pt>
                <c:pt idx="66415">
                  <c:v>1.1032905562654147</c:v>
                </c:pt>
                <c:pt idx="66416">
                  <c:v>1.1023767624828076</c:v>
                </c:pt>
                <c:pt idx="66417">
                  <c:v>1.1034776479924793</c:v>
                </c:pt>
                <c:pt idx="66418">
                  <c:v>1.1033660503690179</c:v>
                </c:pt>
                <c:pt idx="66419">
                  <c:v>1.1030898413843777</c:v>
                </c:pt>
                <c:pt idx="66420">
                  <c:v>1.1034977099626648</c:v>
                </c:pt>
                <c:pt idx="66421">
                  <c:v>1.1023770765647445</c:v>
                </c:pt>
                <c:pt idx="66422">
                  <c:v>1.1037807483499151</c:v>
                </c:pt>
                <c:pt idx="66423">
                  <c:v>1.1021711843739921</c:v>
                </c:pt>
                <c:pt idx="66424">
                  <c:v>1.1044520371157394</c:v>
                </c:pt>
                <c:pt idx="66425">
                  <c:v>1.1027224943935117</c:v>
                </c:pt>
                <c:pt idx="66426">
                  <c:v>1.1030410728800242</c:v>
                </c:pt>
                <c:pt idx="66427">
                  <c:v>1.1038872589133615</c:v>
                </c:pt>
                <c:pt idx="66428">
                  <c:v>1.1042528229598363</c:v>
                </c:pt>
                <c:pt idx="66429">
                  <c:v>1.1042999962067126</c:v>
                </c:pt>
                <c:pt idx="66430">
                  <c:v>1.1024953095240753</c:v>
                </c:pt>
                <c:pt idx="66431">
                  <c:v>1.1036059174984252</c:v>
                </c:pt>
                <c:pt idx="66432">
                  <c:v>1.1026983845348077</c:v>
                </c:pt>
                <c:pt idx="66433">
                  <c:v>1.1024076857087342</c:v>
                </c:pt>
                <c:pt idx="66434">
                  <c:v>1.1046978836467862</c:v>
                </c:pt>
                <c:pt idx="66435">
                  <c:v>1.1021293819215476</c:v>
                </c:pt>
                <c:pt idx="66436">
                  <c:v>1.1018880384353336</c:v>
                </c:pt>
                <c:pt idx="66437">
                  <c:v>1.1022237438869236</c:v>
                </c:pt>
                <c:pt idx="66438">
                  <c:v>1.1042389080855541</c:v>
                </c:pt>
                <c:pt idx="66439">
                  <c:v>1.1044376005898791</c:v>
                </c:pt>
                <c:pt idx="66440">
                  <c:v>1.1030120582835368</c:v>
                </c:pt>
                <c:pt idx="66441">
                  <c:v>1.1026196331469276</c:v>
                </c:pt>
                <c:pt idx="66442">
                  <c:v>1.1030401039305506</c:v>
                </c:pt>
                <c:pt idx="66443">
                  <c:v>1.1038257664616313</c:v>
                </c:pt>
                <c:pt idx="66444">
                  <c:v>1.1033053222805123</c:v>
                </c:pt>
                <c:pt idx="66445">
                  <c:v>1.1032475751056652</c:v>
                </c:pt>
                <c:pt idx="66446">
                  <c:v>1.1022970794794402</c:v>
                </c:pt>
                <c:pt idx="66447">
                  <c:v>1.10296698317216</c:v>
                </c:pt>
                <c:pt idx="66448">
                  <c:v>1.1029919693826904</c:v>
                </c:pt>
                <c:pt idx="66449">
                  <c:v>1.1027821739984136</c:v>
                </c:pt>
                <c:pt idx="66450">
                  <c:v>1.1038141291180099</c:v>
                </c:pt>
                <c:pt idx="66451">
                  <c:v>1.1022080922236048</c:v>
                </c:pt>
                <c:pt idx="66452">
                  <c:v>1.1036755894955326</c:v>
                </c:pt>
                <c:pt idx="66453">
                  <c:v>1.1031892402501011</c:v>
                </c:pt>
                <c:pt idx="66454">
                  <c:v>1.1020702075685562</c:v>
                </c:pt>
                <c:pt idx="66455">
                  <c:v>1.1038820377983529</c:v>
                </c:pt>
                <c:pt idx="66456">
                  <c:v>1.1024829727152528</c:v>
                </c:pt>
                <c:pt idx="66457">
                  <c:v>1.1022245114265945</c:v>
                </c:pt>
                <c:pt idx="66458">
                  <c:v>1.103457994550604</c:v>
                </c:pt>
                <c:pt idx="66459">
                  <c:v>1.1032822889589275</c:v>
                </c:pt>
                <c:pt idx="66460">
                  <c:v>1.1029649031579247</c:v>
                </c:pt>
                <c:pt idx="66461">
                  <c:v>1.1037256622429124</c:v>
                </c:pt>
                <c:pt idx="66462">
                  <c:v>1.1028892967287649</c:v>
                </c:pt>
                <c:pt idx="66463">
                  <c:v>1.1027098551416183</c:v>
                </c:pt>
                <c:pt idx="66464">
                  <c:v>1.1029444744172359</c:v>
                </c:pt>
                <c:pt idx="66465">
                  <c:v>1.1017116347656088</c:v>
                </c:pt>
                <c:pt idx="66466">
                  <c:v>1.1025433156248821</c:v>
                </c:pt>
                <c:pt idx="66467">
                  <c:v>1.103140035828909</c:v>
                </c:pt>
                <c:pt idx="66468">
                  <c:v>1.1027867088683603</c:v>
                </c:pt>
                <c:pt idx="66469">
                  <c:v>1.1027467042862369</c:v>
                </c:pt>
                <c:pt idx="66470">
                  <c:v>1.103229703627316</c:v>
                </c:pt>
                <c:pt idx="66471">
                  <c:v>1.1035894943872695</c:v>
                </c:pt>
                <c:pt idx="66472">
                  <c:v>1.10353251013658</c:v>
                </c:pt>
                <c:pt idx="66473">
                  <c:v>1.1029551675254681</c:v>
                </c:pt>
                <c:pt idx="66474">
                  <c:v>1.1042077575532345</c:v>
                </c:pt>
                <c:pt idx="66475">
                  <c:v>1.1025151615478865</c:v>
                </c:pt>
                <c:pt idx="66476">
                  <c:v>1.1023506040086901</c:v>
                </c:pt>
                <c:pt idx="66477">
                  <c:v>1.1043062612325127</c:v>
                </c:pt>
                <c:pt idx="66478">
                  <c:v>1.1030996864550406</c:v>
                </c:pt>
                <c:pt idx="66479">
                  <c:v>1.1027194996972887</c:v>
                </c:pt>
                <c:pt idx="66480">
                  <c:v>1.1040812020870345</c:v>
                </c:pt>
                <c:pt idx="66481">
                  <c:v>1.1025083636934503</c:v>
                </c:pt>
                <c:pt idx="66482">
                  <c:v>1.1035247633681997</c:v>
                </c:pt>
                <c:pt idx="66483">
                  <c:v>1.1024182228334583</c:v>
                </c:pt>
                <c:pt idx="66484">
                  <c:v>1.1029977752993132</c:v>
                </c:pt>
                <c:pt idx="66485">
                  <c:v>1.1034869586757394</c:v>
                </c:pt>
                <c:pt idx="66486">
                  <c:v>1.1036450663673587</c:v>
                </c:pt>
                <c:pt idx="66487">
                  <c:v>1.1040983380413332</c:v>
                </c:pt>
                <c:pt idx="66488">
                  <c:v>1.1036184124331885</c:v>
                </c:pt>
                <c:pt idx="66489">
                  <c:v>1.1036600551695015</c:v>
                </c:pt>
                <c:pt idx="66490">
                  <c:v>1.1022721436005567</c:v>
                </c:pt>
                <c:pt idx="66491">
                  <c:v>1.1039148903484544</c:v>
                </c:pt>
                <c:pt idx="66492">
                  <c:v>1.1040283749441755</c:v>
                </c:pt>
                <c:pt idx="66493">
                  <c:v>1.10378729695805</c:v>
                </c:pt>
                <c:pt idx="66494">
                  <c:v>1.1032805456079215</c:v>
                </c:pt>
                <c:pt idx="66495">
                  <c:v>1.103308198514231</c:v>
                </c:pt>
                <c:pt idx="66496">
                  <c:v>1.1044891801870285</c:v>
                </c:pt>
                <c:pt idx="66497">
                  <c:v>1.1035766964270917</c:v>
                </c:pt>
                <c:pt idx="66498">
                  <c:v>1.1034475527692169</c:v>
                </c:pt>
                <c:pt idx="66499">
                  <c:v>1.1031926092454116</c:v>
                </c:pt>
                <c:pt idx="66500">
                  <c:v>1.1036467041421341</c:v>
                </c:pt>
                <c:pt idx="66501">
                  <c:v>1.1024091439137158</c:v>
                </c:pt>
                <c:pt idx="66502">
                  <c:v>1.1032557815472117</c:v>
                </c:pt>
                <c:pt idx="66503">
                  <c:v>1.1041318690760935</c:v>
                </c:pt>
                <c:pt idx="66504">
                  <c:v>1.103558910652753</c:v>
                </c:pt>
                <c:pt idx="66505">
                  <c:v>1.1034320591695503</c:v>
                </c:pt>
                <c:pt idx="66506">
                  <c:v>1.1026503008739328</c:v>
                </c:pt>
                <c:pt idx="66507">
                  <c:v>1.103095062227222</c:v>
                </c:pt>
                <c:pt idx="66508">
                  <c:v>1.1039735717471872</c:v>
                </c:pt>
                <c:pt idx="66509">
                  <c:v>1.1031076750343234</c:v>
                </c:pt>
                <c:pt idx="66510">
                  <c:v>1.1035340060666075</c:v>
                </c:pt>
                <c:pt idx="66511">
                  <c:v>1.1022901220076735</c:v>
                </c:pt>
                <c:pt idx="66512">
                  <c:v>1.1021055071012444</c:v>
                </c:pt>
                <c:pt idx="66513">
                  <c:v>1.1033382514397851</c:v>
                </c:pt>
                <c:pt idx="66514">
                  <c:v>1.1036124600621147</c:v>
                </c:pt>
                <c:pt idx="66515">
                  <c:v>1.1024728329119717</c:v>
                </c:pt>
                <c:pt idx="66516">
                  <c:v>1.1037657145814874</c:v>
                </c:pt>
                <c:pt idx="66517">
                  <c:v>1.1034488647652383</c:v>
                </c:pt>
                <c:pt idx="66518">
                  <c:v>1.1035647324586901</c:v>
                </c:pt>
                <c:pt idx="66519">
                  <c:v>1.1047139836428537</c:v>
                </c:pt>
                <c:pt idx="66520">
                  <c:v>1.1036052113278767</c:v>
                </c:pt>
                <c:pt idx="66521">
                  <c:v>1.1030390391162013</c:v>
                </c:pt>
                <c:pt idx="66522">
                  <c:v>1.1034337793125335</c:v>
                </c:pt>
                <c:pt idx="66523">
                  <c:v>1.1029720170051769</c:v>
                </c:pt>
                <c:pt idx="66524">
                  <c:v>1.1030905153046027</c:v>
                </c:pt>
                <c:pt idx="66525">
                  <c:v>1.104127014214801</c:v>
                </c:pt>
                <c:pt idx="66526">
                  <c:v>1.1038222409251739</c:v>
                </c:pt>
                <c:pt idx="66527">
                  <c:v>1.1040219076495708</c:v>
                </c:pt>
                <c:pt idx="66528">
                  <c:v>1.1040954854840714</c:v>
                </c:pt>
                <c:pt idx="66529">
                  <c:v>1.1026673135177669</c:v>
                </c:pt>
                <c:pt idx="66530">
                  <c:v>1.1036691188139283</c:v>
                </c:pt>
                <c:pt idx="66531">
                  <c:v>1.1035290667179951</c:v>
                </c:pt>
                <c:pt idx="66532">
                  <c:v>1.1018264266254998</c:v>
                </c:pt>
                <c:pt idx="66533">
                  <c:v>1.1032851338296732</c:v>
                </c:pt>
                <c:pt idx="66534">
                  <c:v>1.102659040604504</c:v>
                </c:pt>
                <c:pt idx="66535">
                  <c:v>1.1017460300567123</c:v>
                </c:pt>
                <c:pt idx="66536">
                  <c:v>1.1042956902621315</c:v>
                </c:pt>
                <c:pt idx="66537">
                  <c:v>1.1034399842536409</c:v>
                </c:pt>
                <c:pt idx="66538">
                  <c:v>1.1042098054687561</c:v>
                </c:pt>
                <c:pt idx="66539">
                  <c:v>1.1022299046751725</c:v>
                </c:pt>
                <c:pt idx="66540">
                  <c:v>1.101586696365358</c:v>
                </c:pt>
                <c:pt idx="66541">
                  <c:v>1.103324626521754</c:v>
                </c:pt>
                <c:pt idx="66542">
                  <c:v>1.1028116731858197</c:v>
                </c:pt>
                <c:pt idx="66543">
                  <c:v>1.1036159132182179</c:v>
                </c:pt>
                <c:pt idx="66544">
                  <c:v>1.1024692741414683</c:v>
                </c:pt>
                <c:pt idx="66545">
                  <c:v>1.1027039704712946</c:v>
                </c:pt>
                <c:pt idx="66546">
                  <c:v>1.1041418674794594</c:v>
                </c:pt>
                <c:pt idx="66547">
                  <c:v>1.1039052994608707</c:v>
                </c:pt>
                <c:pt idx="66548">
                  <c:v>1.1029658461206426</c:v>
                </c:pt>
                <c:pt idx="66549">
                  <c:v>1.1035738181724648</c:v>
                </c:pt>
                <c:pt idx="66550">
                  <c:v>1.1031602092109485</c:v>
                </c:pt>
                <c:pt idx="66551">
                  <c:v>1.1039455716518627</c:v>
                </c:pt>
                <c:pt idx="66552">
                  <c:v>1.1039756318926013</c:v>
                </c:pt>
                <c:pt idx="66553">
                  <c:v>1.1028879853345603</c:v>
                </c:pt>
                <c:pt idx="66554">
                  <c:v>1.1029381149963344</c:v>
                </c:pt>
                <c:pt idx="66555">
                  <c:v>1.1035537315238533</c:v>
                </c:pt>
                <c:pt idx="66556">
                  <c:v>1.1026669142743881</c:v>
                </c:pt>
                <c:pt idx="66557">
                  <c:v>1.1038367118808761</c:v>
                </c:pt>
                <c:pt idx="66558">
                  <c:v>1.1033467687458161</c:v>
                </c:pt>
                <c:pt idx="66559">
                  <c:v>1.1037821566018775</c:v>
                </c:pt>
                <c:pt idx="66560">
                  <c:v>1.1022140835410186</c:v>
                </c:pt>
                <c:pt idx="66561">
                  <c:v>1.1020237778820514</c:v>
                </c:pt>
                <c:pt idx="66562">
                  <c:v>1.1027790935858062</c:v>
                </c:pt>
                <c:pt idx="66563">
                  <c:v>1.1042732303914993</c:v>
                </c:pt>
                <c:pt idx="66564">
                  <c:v>1.1027012827898448</c:v>
                </c:pt>
                <c:pt idx="66565">
                  <c:v>1.1023472096733282</c:v>
                </c:pt>
                <c:pt idx="66566">
                  <c:v>1.1033787139112983</c:v>
                </c:pt>
                <c:pt idx="66567">
                  <c:v>1.1026992987208029</c:v>
                </c:pt>
                <c:pt idx="66568">
                  <c:v>1.1048811661162505</c:v>
                </c:pt>
                <c:pt idx="66569">
                  <c:v>1.1022366576873159</c:v>
                </c:pt>
                <c:pt idx="66570">
                  <c:v>1.1030652146931994</c:v>
                </c:pt>
                <c:pt idx="66571">
                  <c:v>1.1036353344311829</c:v>
                </c:pt>
                <c:pt idx="66572">
                  <c:v>1.1038283190193678</c:v>
                </c:pt>
                <c:pt idx="66573">
                  <c:v>1.1032365164593987</c:v>
                </c:pt>
                <c:pt idx="66574">
                  <c:v>1.1024365959331466</c:v>
                </c:pt>
                <c:pt idx="66575">
                  <c:v>1.103116087479556</c:v>
                </c:pt>
                <c:pt idx="66576">
                  <c:v>1.1034327920158946</c:v>
                </c:pt>
                <c:pt idx="66577">
                  <c:v>1.1039903821264014</c:v>
                </c:pt>
                <c:pt idx="66578">
                  <c:v>1.1034411270288362</c:v>
                </c:pt>
                <c:pt idx="66579">
                  <c:v>1.1039734520323188</c:v>
                </c:pt>
                <c:pt idx="66580">
                  <c:v>1.1030546862149544</c:v>
                </c:pt>
                <c:pt idx="66581">
                  <c:v>1.103504142175614</c:v>
                </c:pt>
                <c:pt idx="66582">
                  <c:v>1.1025707433696001</c:v>
                </c:pt>
                <c:pt idx="66583">
                  <c:v>1.1030203742501714</c:v>
                </c:pt>
                <c:pt idx="66584">
                  <c:v>1.1035721375100307</c:v>
                </c:pt>
                <c:pt idx="66585">
                  <c:v>1.1040030534645606</c:v>
                </c:pt>
                <c:pt idx="66586">
                  <c:v>1.1040425035346326</c:v>
                </c:pt>
                <c:pt idx="66587">
                  <c:v>1.1030076982309684</c:v>
                </c:pt>
                <c:pt idx="66588">
                  <c:v>1.1032643458529079</c:v>
                </c:pt>
                <c:pt idx="66589">
                  <c:v>1.1031810275220737</c:v>
                </c:pt>
                <c:pt idx="66590">
                  <c:v>1.1023533747792809</c:v>
                </c:pt>
                <c:pt idx="66591">
                  <c:v>1.1027081088097967</c:v>
                </c:pt>
                <c:pt idx="66592">
                  <c:v>1.1026107302468537</c:v>
                </c:pt>
                <c:pt idx="66593">
                  <c:v>1.1031126953962826</c:v>
                </c:pt>
                <c:pt idx="66594">
                  <c:v>1.103281686738673</c:v>
                </c:pt>
                <c:pt idx="66595">
                  <c:v>1.1027855749588058</c:v>
                </c:pt>
                <c:pt idx="66596">
                  <c:v>1.1021906470734584</c:v>
                </c:pt>
                <c:pt idx="66597">
                  <c:v>1.1023305841115809</c:v>
                </c:pt>
                <c:pt idx="66598">
                  <c:v>1.1036936744003198</c:v>
                </c:pt>
                <c:pt idx="66599">
                  <c:v>1.103389499032033</c:v>
                </c:pt>
                <c:pt idx="66600">
                  <c:v>1.103564303705298</c:v>
                </c:pt>
                <c:pt idx="66601">
                  <c:v>1.1016257627075097</c:v>
                </c:pt>
                <c:pt idx="66602">
                  <c:v>1.1033401654271489</c:v>
                </c:pt>
                <c:pt idx="66603">
                  <c:v>1.1023815044218475</c:v>
                </c:pt>
                <c:pt idx="66604">
                  <c:v>1.1036401731858774</c:v>
                </c:pt>
                <c:pt idx="66605">
                  <c:v>1.1033479102953754</c:v>
                </c:pt>
                <c:pt idx="66606">
                  <c:v>1.1033889517146065</c:v>
                </c:pt>
                <c:pt idx="66607">
                  <c:v>1.1034057844275196</c:v>
                </c:pt>
                <c:pt idx="66608">
                  <c:v>1.1030907474398775</c:v>
                </c:pt>
                <c:pt idx="66609">
                  <c:v>1.1029810582078901</c:v>
                </c:pt>
                <c:pt idx="66610">
                  <c:v>1.1046649349524273</c:v>
                </c:pt>
                <c:pt idx="66611">
                  <c:v>1.1028014230749654</c:v>
                </c:pt>
                <c:pt idx="66612">
                  <c:v>1.1032376566685798</c:v>
                </c:pt>
                <c:pt idx="66613">
                  <c:v>1.1029867094448327</c:v>
                </c:pt>
                <c:pt idx="66614">
                  <c:v>1.102911950725882</c:v>
                </c:pt>
                <c:pt idx="66615">
                  <c:v>1.1038801903525981</c:v>
                </c:pt>
                <c:pt idx="66616">
                  <c:v>1.103066838218663</c:v>
                </c:pt>
                <c:pt idx="66617">
                  <c:v>1.1027480559954435</c:v>
                </c:pt>
                <c:pt idx="66618">
                  <c:v>1.1038522913294999</c:v>
                </c:pt>
                <c:pt idx="66619">
                  <c:v>1.1026076284086843</c:v>
                </c:pt>
                <c:pt idx="66620">
                  <c:v>1.10395372737772</c:v>
                </c:pt>
                <c:pt idx="66621">
                  <c:v>1.1022469702552271</c:v>
                </c:pt>
                <c:pt idx="66622">
                  <c:v>1.1032712051069407</c:v>
                </c:pt>
                <c:pt idx="66623">
                  <c:v>1.1029975566501267</c:v>
                </c:pt>
                <c:pt idx="66624">
                  <c:v>1.1033180322548199</c:v>
                </c:pt>
                <c:pt idx="66625">
                  <c:v>1.1027010685033181</c:v>
                </c:pt>
                <c:pt idx="66626">
                  <c:v>1.1027999069226844</c:v>
                </c:pt>
                <c:pt idx="66627">
                  <c:v>1.103378705041957</c:v>
                </c:pt>
                <c:pt idx="66628">
                  <c:v>1.1026752658541954</c:v>
                </c:pt>
                <c:pt idx="66629">
                  <c:v>1.1033197479321077</c:v>
                </c:pt>
                <c:pt idx="66630">
                  <c:v>1.1022798873949398</c:v>
                </c:pt>
                <c:pt idx="66631">
                  <c:v>1.1035594563254933</c:v>
                </c:pt>
                <c:pt idx="66632">
                  <c:v>1.104093578130602</c:v>
                </c:pt>
                <c:pt idx="66633">
                  <c:v>1.1024520341221313</c:v>
                </c:pt>
                <c:pt idx="66634">
                  <c:v>1.1018448380070323</c:v>
                </c:pt>
                <c:pt idx="66635">
                  <c:v>1.1033021380202388</c:v>
                </c:pt>
                <c:pt idx="66636">
                  <c:v>1.1040171945679935</c:v>
                </c:pt>
                <c:pt idx="66637">
                  <c:v>1.1039862359918666</c:v>
                </c:pt>
                <c:pt idx="66638">
                  <c:v>1.1035207189385003</c:v>
                </c:pt>
                <c:pt idx="66639">
                  <c:v>1.1040416507503616</c:v>
                </c:pt>
                <c:pt idx="66640">
                  <c:v>1.103165272386007</c:v>
                </c:pt>
                <c:pt idx="66641">
                  <c:v>1.1034592316311236</c:v>
                </c:pt>
                <c:pt idx="66642">
                  <c:v>1.1028028265485088</c:v>
                </c:pt>
                <c:pt idx="66643">
                  <c:v>1.1037402849439737</c:v>
                </c:pt>
                <c:pt idx="66644">
                  <c:v>1.1031046930186896</c:v>
                </c:pt>
                <c:pt idx="66645">
                  <c:v>1.1038259923945242</c:v>
                </c:pt>
                <c:pt idx="66646">
                  <c:v>1.1037825124277092</c:v>
                </c:pt>
                <c:pt idx="66647">
                  <c:v>1.1038485436400758</c:v>
                </c:pt>
                <c:pt idx="66648">
                  <c:v>1.1032894569986558</c:v>
                </c:pt>
                <c:pt idx="66649">
                  <c:v>1.1035976514450208</c:v>
                </c:pt>
                <c:pt idx="66650">
                  <c:v>1.1030281992960915</c:v>
                </c:pt>
                <c:pt idx="66651">
                  <c:v>1.1022034046161742</c:v>
                </c:pt>
                <c:pt idx="66652">
                  <c:v>1.102236130650353</c:v>
                </c:pt>
                <c:pt idx="66653">
                  <c:v>1.1024445866027057</c:v>
                </c:pt>
                <c:pt idx="66654">
                  <c:v>1.1033912010928033</c:v>
                </c:pt>
                <c:pt idx="66655">
                  <c:v>1.1030604864331393</c:v>
                </c:pt>
                <c:pt idx="66656">
                  <c:v>1.1035186007092825</c:v>
                </c:pt>
                <c:pt idx="66657">
                  <c:v>1.1043135450896957</c:v>
                </c:pt>
                <c:pt idx="66658">
                  <c:v>1.1027611308244847</c:v>
                </c:pt>
                <c:pt idx="66659">
                  <c:v>1.1031904736229807</c:v>
                </c:pt>
                <c:pt idx="66660">
                  <c:v>1.1034087864716102</c:v>
                </c:pt>
                <c:pt idx="66661">
                  <c:v>1.1039001825870569</c:v>
                </c:pt>
                <c:pt idx="66662">
                  <c:v>1.1031569987070997</c:v>
                </c:pt>
                <c:pt idx="66663">
                  <c:v>1.1042382563595659</c:v>
                </c:pt>
                <c:pt idx="66664">
                  <c:v>1.1028842236583425</c:v>
                </c:pt>
                <c:pt idx="66665">
                  <c:v>1.1044408673901687</c:v>
                </c:pt>
                <c:pt idx="66666">
                  <c:v>1.1036432602661155</c:v>
                </c:pt>
                <c:pt idx="66667">
                  <c:v>1.1029762763083091</c:v>
                </c:pt>
                <c:pt idx="66668">
                  <c:v>1.1042022749745195</c:v>
                </c:pt>
                <c:pt idx="66669">
                  <c:v>1.1043043774381387</c:v>
                </c:pt>
                <c:pt idx="66670">
                  <c:v>1.1023888010532392</c:v>
                </c:pt>
                <c:pt idx="66671">
                  <c:v>1.1036274702880797</c:v>
                </c:pt>
                <c:pt idx="66672">
                  <c:v>1.1021824174743453</c:v>
                </c:pt>
                <c:pt idx="66673">
                  <c:v>1.1033985969566791</c:v>
                </c:pt>
                <c:pt idx="66674">
                  <c:v>1.1039202925132232</c:v>
                </c:pt>
                <c:pt idx="66675">
                  <c:v>1.1030696887275488</c:v>
                </c:pt>
                <c:pt idx="66676">
                  <c:v>1.1032392382999243</c:v>
                </c:pt>
                <c:pt idx="66677">
                  <c:v>1.1030079581764802</c:v>
                </c:pt>
                <c:pt idx="66678">
                  <c:v>1.1040412949621796</c:v>
                </c:pt>
                <c:pt idx="66679">
                  <c:v>1.1036518511130684</c:v>
                </c:pt>
                <c:pt idx="66680">
                  <c:v>1.1035612168488638</c:v>
                </c:pt>
                <c:pt idx="66681">
                  <c:v>1.1034973965842398</c:v>
                </c:pt>
                <c:pt idx="66682">
                  <c:v>1.102761591201745</c:v>
                </c:pt>
                <c:pt idx="66683">
                  <c:v>1.1011932925167451</c:v>
                </c:pt>
                <c:pt idx="66684">
                  <c:v>1.1035161446376165</c:v>
                </c:pt>
                <c:pt idx="66685">
                  <c:v>1.1029063249680182</c:v>
                </c:pt>
                <c:pt idx="66686">
                  <c:v>1.1028773158077445</c:v>
                </c:pt>
                <c:pt idx="66687">
                  <c:v>1.1036992962133114</c:v>
                </c:pt>
                <c:pt idx="66688">
                  <c:v>1.1035435108984497</c:v>
                </c:pt>
                <c:pt idx="66689">
                  <c:v>1.1042320678180595</c:v>
                </c:pt>
                <c:pt idx="66690">
                  <c:v>1.1031006448090295</c:v>
                </c:pt>
                <c:pt idx="66691">
                  <c:v>1.102641609620187</c:v>
                </c:pt>
                <c:pt idx="66692">
                  <c:v>1.1040228639732863</c:v>
                </c:pt>
                <c:pt idx="66693">
                  <c:v>1.1029405126916862</c:v>
                </c:pt>
                <c:pt idx="66694">
                  <c:v>1.1022391714604074</c:v>
                </c:pt>
                <c:pt idx="66695">
                  <c:v>1.1036295964665377</c:v>
                </c:pt>
                <c:pt idx="66696">
                  <c:v>1.1031546264133587</c:v>
                </c:pt>
                <c:pt idx="66697">
                  <c:v>1.1031726142403571</c:v>
                </c:pt>
                <c:pt idx="66698">
                  <c:v>1.1034611767097637</c:v>
                </c:pt>
                <c:pt idx="66699">
                  <c:v>1.1041124424053559</c:v>
                </c:pt>
                <c:pt idx="66700">
                  <c:v>1.1026498638937539</c:v>
                </c:pt>
                <c:pt idx="66701">
                  <c:v>1.1029447138241217</c:v>
                </c:pt>
                <c:pt idx="66702">
                  <c:v>1.1036704816759999</c:v>
                </c:pt>
                <c:pt idx="66703">
                  <c:v>1.1041372874080484</c:v>
                </c:pt>
                <c:pt idx="66704">
                  <c:v>1.1037890786573552</c:v>
                </c:pt>
                <c:pt idx="66705">
                  <c:v>1.1035219618519769</c:v>
                </c:pt>
                <c:pt idx="66706">
                  <c:v>1.1035595585273938</c:v>
                </c:pt>
                <c:pt idx="66707">
                  <c:v>1.1027486556958466</c:v>
                </c:pt>
                <c:pt idx="66708">
                  <c:v>1.1020706705351799</c:v>
                </c:pt>
                <c:pt idx="66709">
                  <c:v>1.1026557614403716</c:v>
                </c:pt>
                <c:pt idx="66710">
                  <c:v>1.1030442832017566</c:v>
                </c:pt>
                <c:pt idx="66711">
                  <c:v>1.1043225226572255</c:v>
                </c:pt>
                <c:pt idx="66712">
                  <c:v>1.1019198925934213</c:v>
                </c:pt>
                <c:pt idx="66713">
                  <c:v>1.1033787402554545</c:v>
                </c:pt>
                <c:pt idx="66714">
                  <c:v>1.1034915884690168</c:v>
                </c:pt>
                <c:pt idx="66715">
                  <c:v>1.1036523587851215</c:v>
                </c:pt>
                <c:pt idx="66716">
                  <c:v>1.1033091670509203</c:v>
                </c:pt>
                <c:pt idx="66717">
                  <c:v>1.1028861472843809</c:v>
                </c:pt>
                <c:pt idx="66718">
                  <c:v>1.1032100769295796</c:v>
                </c:pt>
                <c:pt idx="66719">
                  <c:v>1.1032684648290902</c:v>
                </c:pt>
                <c:pt idx="66720">
                  <c:v>1.1032166055938042</c:v>
                </c:pt>
                <c:pt idx="66721">
                  <c:v>1.1045513328534828</c:v>
                </c:pt>
                <c:pt idx="66722">
                  <c:v>1.1022816029762461</c:v>
                </c:pt>
                <c:pt idx="66723">
                  <c:v>1.1039968049367919</c:v>
                </c:pt>
                <c:pt idx="66724">
                  <c:v>1.1040242975177255</c:v>
                </c:pt>
                <c:pt idx="66725">
                  <c:v>1.1037995807839363</c:v>
                </c:pt>
                <c:pt idx="66726">
                  <c:v>1.1034359778828242</c:v>
                </c:pt>
                <c:pt idx="66727">
                  <c:v>1.1033641584868388</c:v>
                </c:pt>
                <c:pt idx="66728">
                  <c:v>1.1030361052408326</c:v>
                </c:pt>
                <c:pt idx="66729">
                  <c:v>1.1027919860033282</c:v>
                </c:pt>
                <c:pt idx="66730">
                  <c:v>1.104374078841371</c:v>
                </c:pt>
                <c:pt idx="66731">
                  <c:v>1.103544214992775</c:v>
                </c:pt>
                <c:pt idx="66732">
                  <c:v>1.10288772117687</c:v>
                </c:pt>
                <c:pt idx="66733">
                  <c:v>1.1026918898411766</c:v>
                </c:pt>
                <c:pt idx="66734">
                  <c:v>1.102930773809232</c:v>
                </c:pt>
                <c:pt idx="66735">
                  <c:v>1.1027589695860489</c:v>
                </c:pt>
                <c:pt idx="66736">
                  <c:v>1.1041701697766388</c:v>
                </c:pt>
                <c:pt idx="66737">
                  <c:v>1.1026951668149219</c:v>
                </c:pt>
                <c:pt idx="66738">
                  <c:v>1.1030400232547919</c:v>
                </c:pt>
                <c:pt idx="66739">
                  <c:v>1.1028604499394639</c:v>
                </c:pt>
                <c:pt idx="66740">
                  <c:v>1.1043139773556268</c:v>
                </c:pt>
                <c:pt idx="66741">
                  <c:v>1.1033550865307762</c:v>
                </c:pt>
                <c:pt idx="66742">
                  <c:v>1.1017327694118613</c:v>
                </c:pt>
                <c:pt idx="66743">
                  <c:v>1.1031918144183268</c:v>
                </c:pt>
                <c:pt idx="66744">
                  <c:v>1.1030328108965435</c:v>
                </c:pt>
                <c:pt idx="66745">
                  <c:v>1.1036147716863889</c:v>
                </c:pt>
                <c:pt idx="66746">
                  <c:v>1.1026903046904062</c:v>
                </c:pt>
                <c:pt idx="66747">
                  <c:v>1.1028363262708964</c:v>
                </c:pt>
                <c:pt idx="66748">
                  <c:v>1.1029710493432685</c:v>
                </c:pt>
                <c:pt idx="66749">
                  <c:v>1.1032639349638267</c:v>
                </c:pt>
                <c:pt idx="66750">
                  <c:v>1.1035772398690356</c:v>
                </c:pt>
                <c:pt idx="66751">
                  <c:v>1.1035013113253098</c:v>
                </c:pt>
                <c:pt idx="66752">
                  <c:v>1.1029480921053409</c:v>
                </c:pt>
                <c:pt idx="66753">
                  <c:v>1.1035876147551336</c:v>
                </c:pt>
                <c:pt idx="66754">
                  <c:v>1.1030010782063877</c:v>
                </c:pt>
                <c:pt idx="66755">
                  <c:v>1.1026966511215952</c:v>
                </c:pt>
                <c:pt idx="66756">
                  <c:v>1.1031279321617755</c:v>
                </c:pt>
                <c:pt idx="66757">
                  <c:v>1.1020535121892552</c:v>
                </c:pt>
                <c:pt idx="66758">
                  <c:v>1.1033413063701363</c:v>
                </c:pt>
                <c:pt idx="66759">
                  <c:v>1.1022099167505446</c:v>
                </c:pt>
                <c:pt idx="66760">
                  <c:v>1.1028697945697963</c:v>
                </c:pt>
                <c:pt idx="66761">
                  <c:v>1.1035099674103812</c:v>
                </c:pt>
                <c:pt idx="66762">
                  <c:v>1.1025104422179806</c:v>
                </c:pt>
                <c:pt idx="66763">
                  <c:v>1.10388703654522</c:v>
                </c:pt>
                <c:pt idx="66764">
                  <c:v>1.1039817738786315</c:v>
                </c:pt>
                <c:pt idx="66765">
                  <c:v>1.1019533831859158</c:v>
                </c:pt>
                <c:pt idx="66766">
                  <c:v>1.1032652622873325</c:v>
                </c:pt>
                <c:pt idx="66767">
                  <c:v>1.1028826564885754</c:v>
                </c:pt>
                <c:pt idx="66768">
                  <c:v>1.1038838223702447</c:v>
                </c:pt>
                <c:pt idx="66769">
                  <c:v>1.1028939129482791</c:v>
                </c:pt>
                <c:pt idx="66770">
                  <c:v>1.1032331408903078</c:v>
                </c:pt>
                <c:pt idx="66771">
                  <c:v>1.102380504437932</c:v>
                </c:pt>
                <c:pt idx="66772">
                  <c:v>1.103805587544987</c:v>
                </c:pt>
                <c:pt idx="66773">
                  <c:v>1.1045871882466527</c:v>
                </c:pt>
                <c:pt idx="66774">
                  <c:v>1.1028917472982216</c:v>
                </c:pt>
                <c:pt idx="66775">
                  <c:v>1.1039382626038443</c:v>
                </c:pt>
                <c:pt idx="66776">
                  <c:v>1.1026364235823576</c:v>
                </c:pt>
                <c:pt idx="66777">
                  <c:v>1.1032633922308073</c:v>
                </c:pt>
                <c:pt idx="66778">
                  <c:v>1.1045273342113984</c:v>
                </c:pt>
                <c:pt idx="66779">
                  <c:v>1.1027555391128085</c:v>
                </c:pt>
                <c:pt idx="66780">
                  <c:v>1.1028359211727681</c:v>
                </c:pt>
                <c:pt idx="66781">
                  <c:v>1.1031926092454116</c:v>
                </c:pt>
                <c:pt idx="66782">
                  <c:v>1.103297593875245</c:v>
                </c:pt>
                <c:pt idx="66783">
                  <c:v>1.1026079218448095</c:v>
                </c:pt>
                <c:pt idx="66784">
                  <c:v>1.1039424954298138</c:v>
                </c:pt>
                <c:pt idx="66785">
                  <c:v>1.1038166873066377</c:v>
                </c:pt>
                <c:pt idx="66786">
                  <c:v>1.1048200864289024</c:v>
                </c:pt>
                <c:pt idx="66787">
                  <c:v>1.1023002097983894</c:v>
                </c:pt>
                <c:pt idx="66788">
                  <c:v>1.1035694932305338</c:v>
                </c:pt>
                <c:pt idx="66789">
                  <c:v>1.1035275667635662</c:v>
                </c:pt>
                <c:pt idx="66790">
                  <c:v>1.1037778566839131</c:v>
                </c:pt>
                <c:pt idx="66791">
                  <c:v>1.1031124139762254</c:v>
                </c:pt>
                <c:pt idx="66792">
                  <c:v>1.1027046068537656</c:v>
                </c:pt>
                <c:pt idx="66793">
                  <c:v>1.1027422593347271</c:v>
                </c:pt>
                <c:pt idx="66794">
                  <c:v>1.1036599391922806</c:v>
                </c:pt>
                <c:pt idx="66795">
                  <c:v>1.1023980539688925</c:v>
                </c:pt>
                <c:pt idx="66796">
                  <c:v>1.103788243847591</c:v>
                </c:pt>
                <c:pt idx="66797">
                  <c:v>1.1026248779551091</c:v>
                </c:pt>
                <c:pt idx="66798">
                  <c:v>1.1030527158846988</c:v>
                </c:pt>
                <c:pt idx="66799">
                  <c:v>1.1024869774925319</c:v>
                </c:pt>
                <c:pt idx="66800">
                  <c:v>1.1038562593947432</c:v>
                </c:pt>
                <c:pt idx="66801">
                  <c:v>1.102500809822569</c:v>
                </c:pt>
                <c:pt idx="66802">
                  <c:v>1.1035076721609096</c:v>
                </c:pt>
                <c:pt idx="66803">
                  <c:v>1.1041909131772831</c:v>
                </c:pt>
                <c:pt idx="66804">
                  <c:v>1.1026273284418342</c:v>
                </c:pt>
                <c:pt idx="66805">
                  <c:v>1.1025855584154542</c:v>
                </c:pt>
                <c:pt idx="66806">
                  <c:v>1.1039528693099179</c:v>
                </c:pt>
                <c:pt idx="66807">
                  <c:v>1.1018919468350756</c:v>
                </c:pt>
                <c:pt idx="66808">
                  <c:v>1.1047279199893068</c:v>
                </c:pt>
                <c:pt idx="66809">
                  <c:v>1.1029302922076056</c:v>
                </c:pt>
                <c:pt idx="66810">
                  <c:v>1.1041809252260855</c:v>
                </c:pt>
                <c:pt idx="66811">
                  <c:v>1.1035225725420723</c:v>
                </c:pt>
                <c:pt idx="66812">
                  <c:v>1.1038925741802299</c:v>
                </c:pt>
                <c:pt idx="66813">
                  <c:v>1.102957996027115</c:v>
                </c:pt>
                <c:pt idx="66814">
                  <c:v>1.1036681487897029</c:v>
                </c:pt>
                <c:pt idx="66815">
                  <c:v>1.1034348694873384</c:v>
                </c:pt>
                <c:pt idx="66816">
                  <c:v>1.1017886318976631</c:v>
                </c:pt>
                <c:pt idx="66817">
                  <c:v>1.1028211133896784</c:v>
                </c:pt>
                <c:pt idx="66818">
                  <c:v>1.1044661811641576</c:v>
                </c:pt>
                <c:pt idx="66819">
                  <c:v>1.1039033875235653</c:v>
                </c:pt>
                <c:pt idx="66820">
                  <c:v>1.1026827721906058</c:v>
                </c:pt>
                <c:pt idx="66821">
                  <c:v>1.1035115247679523</c:v>
                </c:pt>
                <c:pt idx="66822">
                  <c:v>1.1036700958927959</c:v>
                </c:pt>
                <c:pt idx="66823">
                  <c:v>1.1039334513085148</c:v>
                </c:pt>
                <c:pt idx="66824">
                  <c:v>1.1029796089306605</c:v>
                </c:pt>
                <c:pt idx="66825">
                  <c:v>1.1030506307654526</c:v>
                </c:pt>
                <c:pt idx="66826">
                  <c:v>1.1025113863135725</c:v>
                </c:pt>
                <c:pt idx="66827">
                  <c:v>1.1033446987049564</c:v>
                </c:pt>
                <c:pt idx="66828">
                  <c:v>1.1034538095021484</c:v>
                </c:pt>
                <c:pt idx="66829">
                  <c:v>1.1040517355153754</c:v>
                </c:pt>
                <c:pt idx="66830">
                  <c:v>1.1043924389728479</c:v>
                </c:pt>
                <c:pt idx="66831">
                  <c:v>1.1029498444226993</c:v>
                </c:pt>
                <c:pt idx="66832">
                  <c:v>1.1035347240847382</c:v>
                </c:pt>
                <c:pt idx="66833">
                  <c:v>1.1031457546043557</c:v>
                </c:pt>
                <c:pt idx="66834">
                  <c:v>1.1033395798542343</c:v>
                </c:pt>
                <c:pt idx="66835">
                  <c:v>1.1038631012960223</c:v>
                </c:pt>
                <c:pt idx="66836">
                  <c:v>1.1020595222443745</c:v>
                </c:pt>
                <c:pt idx="66837">
                  <c:v>1.1031731077474971</c:v>
                </c:pt>
                <c:pt idx="66838">
                  <c:v>1.1032002807370567</c:v>
                </c:pt>
                <c:pt idx="66839">
                  <c:v>1.1024895922036144</c:v>
                </c:pt>
                <c:pt idx="66840">
                  <c:v>1.1028262744103474</c:v>
                </c:pt>
                <c:pt idx="66841">
                  <c:v>1.1026023915658913</c:v>
                </c:pt>
                <c:pt idx="66842">
                  <c:v>1.1034320072754564</c:v>
                </c:pt>
                <c:pt idx="66843">
                  <c:v>1.1028269574393674</c:v>
                </c:pt>
                <c:pt idx="66844">
                  <c:v>1.1022565248820639</c:v>
                </c:pt>
                <c:pt idx="66845">
                  <c:v>1.1032721072141931</c:v>
                </c:pt>
                <c:pt idx="66846">
                  <c:v>1.1038482842582431</c:v>
                </c:pt>
                <c:pt idx="66847">
                  <c:v>1.1035960021945446</c:v>
                </c:pt>
                <c:pt idx="66848">
                  <c:v>1.1037010922863615</c:v>
                </c:pt>
                <c:pt idx="66849">
                  <c:v>1.102932101817105</c:v>
                </c:pt>
                <c:pt idx="66850">
                  <c:v>1.1028196262020284</c:v>
                </c:pt>
                <c:pt idx="66851">
                  <c:v>1.1039287932539197</c:v>
                </c:pt>
                <c:pt idx="66852">
                  <c:v>1.1050233302813004</c:v>
                </c:pt>
                <c:pt idx="66853">
                  <c:v>1.1029604373022572</c:v>
                </c:pt>
                <c:pt idx="66854">
                  <c:v>1.1032579345674858</c:v>
                </c:pt>
                <c:pt idx="66855">
                  <c:v>1.1042307219803784</c:v>
                </c:pt>
                <c:pt idx="66856">
                  <c:v>1.102629978740052</c:v>
                </c:pt>
                <c:pt idx="66857">
                  <c:v>1.1025251950055071</c:v>
                </c:pt>
                <c:pt idx="66858">
                  <c:v>1.1021740680911445</c:v>
                </c:pt>
                <c:pt idx="66859">
                  <c:v>1.1035487028382454</c:v>
                </c:pt>
                <c:pt idx="66860">
                  <c:v>1.1024048973191807</c:v>
                </c:pt>
                <c:pt idx="66861">
                  <c:v>1.1034373417191699</c:v>
                </c:pt>
                <c:pt idx="66862">
                  <c:v>1.1022683088402463</c:v>
                </c:pt>
                <c:pt idx="66863">
                  <c:v>1.1034244889986629</c:v>
                </c:pt>
                <c:pt idx="66864">
                  <c:v>1.1030372422138135</c:v>
                </c:pt>
                <c:pt idx="66865">
                  <c:v>1.1037323933299268</c:v>
                </c:pt>
                <c:pt idx="66866">
                  <c:v>1.1029944573380686</c:v>
                </c:pt>
                <c:pt idx="66867">
                  <c:v>1.1030671785054749</c:v>
                </c:pt>
                <c:pt idx="66868">
                  <c:v>1.1039921750385149</c:v>
                </c:pt>
                <c:pt idx="66869">
                  <c:v>1.1024689528599154</c:v>
                </c:pt>
                <c:pt idx="66870">
                  <c:v>1.1031869033840158</c:v>
                </c:pt>
                <c:pt idx="66871">
                  <c:v>1.1019109130845921</c:v>
                </c:pt>
                <c:pt idx="66872">
                  <c:v>1.1035575972529754</c:v>
                </c:pt>
                <c:pt idx="66873">
                  <c:v>1.1026669390471913</c:v>
                </c:pt>
                <c:pt idx="66874">
                  <c:v>1.1022150299192031</c:v>
                </c:pt>
                <c:pt idx="66875">
                  <c:v>1.1038037164122381</c:v>
                </c:pt>
                <c:pt idx="66876">
                  <c:v>1.1027593681914452</c:v>
                </c:pt>
                <c:pt idx="66877">
                  <c:v>1.1039442359068004</c:v>
                </c:pt>
                <c:pt idx="66878">
                  <c:v>1.102987573039228</c:v>
                </c:pt>
                <c:pt idx="66879">
                  <c:v>1.1031554497690808</c:v>
                </c:pt>
                <c:pt idx="66880">
                  <c:v>1.1030076982309687</c:v>
                </c:pt>
                <c:pt idx="66881">
                  <c:v>1.1041650350194485</c:v>
                </c:pt>
                <c:pt idx="66882">
                  <c:v>1.1037179236361072</c:v>
                </c:pt>
                <c:pt idx="66883">
                  <c:v>1.1036025860106926</c:v>
                </c:pt>
                <c:pt idx="66884">
                  <c:v>1.1033125542876094</c:v>
                </c:pt>
                <c:pt idx="66885">
                  <c:v>1.1036613779945337</c:v>
                </c:pt>
                <c:pt idx="66886">
                  <c:v>1.1045899248670448</c:v>
                </c:pt>
                <c:pt idx="66887">
                  <c:v>1.1031846431974119</c:v>
                </c:pt>
                <c:pt idx="66888">
                  <c:v>1.1044510182036842</c:v>
                </c:pt>
                <c:pt idx="66889">
                  <c:v>1.1034847329256976</c:v>
                </c:pt>
                <c:pt idx="66890">
                  <c:v>1.1025397113539508</c:v>
                </c:pt>
                <c:pt idx="66891">
                  <c:v>1.1033842032179444</c:v>
                </c:pt>
                <c:pt idx="66892">
                  <c:v>1.1038092802472954</c:v>
                </c:pt>
                <c:pt idx="66893">
                  <c:v>1.1031736695757288</c:v>
                </c:pt>
                <c:pt idx="66894">
                  <c:v>1.1041164228935141</c:v>
                </c:pt>
                <c:pt idx="66895">
                  <c:v>1.1029778283436358</c:v>
                </c:pt>
                <c:pt idx="66896">
                  <c:v>1.1035932401872115</c:v>
                </c:pt>
                <c:pt idx="66897">
                  <c:v>1.103286819970104</c:v>
                </c:pt>
                <c:pt idx="66898">
                  <c:v>1.1034322282756572</c:v>
                </c:pt>
                <c:pt idx="66899">
                  <c:v>1.1038387088698891</c:v>
                </c:pt>
                <c:pt idx="66900">
                  <c:v>1.1026470447615349</c:v>
                </c:pt>
                <c:pt idx="66901">
                  <c:v>1.1033128972972919</c:v>
                </c:pt>
                <c:pt idx="66902">
                  <c:v>1.1038797204793618</c:v>
                </c:pt>
                <c:pt idx="66903">
                  <c:v>1.1031584929280041</c:v>
                </c:pt>
                <c:pt idx="66904">
                  <c:v>1.1041248036057412</c:v>
                </c:pt>
                <c:pt idx="66905">
                  <c:v>1.1023662178519722</c:v>
                </c:pt>
                <c:pt idx="66906">
                  <c:v>1.1032403605287084</c:v>
                </c:pt>
                <c:pt idx="66907">
                  <c:v>1.1028106375121789</c:v>
                </c:pt>
                <c:pt idx="66908">
                  <c:v>1.1032207539423062</c:v>
                </c:pt>
                <c:pt idx="66909">
                  <c:v>1.1029250337793766</c:v>
                </c:pt>
                <c:pt idx="66910">
                  <c:v>1.1022272747548945</c:v>
                </c:pt>
                <c:pt idx="66911">
                  <c:v>1.1026362545472557</c:v>
                </c:pt>
                <c:pt idx="66912">
                  <c:v>1.102562066225828</c:v>
                </c:pt>
                <c:pt idx="66913">
                  <c:v>1.1033482914525716</c:v>
                </c:pt>
                <c:pt idx="66914">
                  <c:v>1.1031323870574234</c:v>
                </c:pt>
                <c:pt idx="66915">
                  <c:v>1.1031814004557972</c:v>
                </c:pt>
                <c:pt idx="66916">
                  <c:v>1.1035436014131994</c:v>
                </c:pt>
                <c:pt idx="66917">
                  <c:v>1.1023358506169516</c:v>
                </c:pt>
                <c:pt idx="66918">
                  <c:v>1.1039059120519576</c:v>
                </c:pt>
                <c:pt idx="66919">
                  <c:v>1.1046244699787258</c:v>
                </c:pt>
                <c:pt idx="66920">
                  <c:v>1.1018884261246329</c:v>
                </c:pt>
                <c:pt idx="66921">
                  <c:v>1.1029503620615206</c:v>
                </c:pt>
                <c:pt idx="66922">
                  <c:v>1.1036618833591034</c:v>
                </c:pt>
                <c:pt idx="66923">
                  <c:v>1.1026276194304092</c:v>
                </c:pt>
                <c:pt idx="66924">
                  <c:v>1.1034573468557287</c:v>
                </c:pt>
                <c:pt idx="66925">
                  <c:v>1.1015434288958277</c:v>
                </c:pt>
                <c:pt idx="66926">
                  <c:v>1.1031991414369098</c:v>
                </c:pt>
                <c:pt idx="66927">
                  <c:v>1.1029458499132827</c:v>
                </c:pt>
                <c:pt idx="66928">
                  <c:v>1.1025986419458289</c:v>
                </c:pt>
                <c:pt idx="66929">
                  <c:v>1.1027786529038259</c:v>
                </c:pt>
                <c:pt idx="66930">
                  <c:v>1.1031345606058762</c:v>
                </c:pt>
                <c:pt idx="66931">
                  <c:v>1.103859889619861</c:v>
                </c:pt>
                <c:pt idx="66932">
                  <c:v>1.1032731968700809</c:v>
                </c:pt>
                <c:pt idx="66933">
                  <c:v>1.1034672009536008</c:v>
                </c:pt>
                <c:pt idx="66934">
                  <c:v>1.1032800756978245</c:v>
                </c:pt>
                <c:pt idx="66935">
                  <c:v>1.1020548467122773</c:v>
                </c:pt>
                <c:pt idx="66936">
                  <c:v>1.102236998328056</c:v>
                </c:pt>
                <c:pt idx="66937">
                  <c:v>1.1024588577680221</c:v>
                </c:pt>
                <c:pt idx="66938">
                  <c:v>1.1031466161460959</c:v>
                </c:pt>
                <c:pt idx="66939">
                  <c:v>1.1033116129909781</c:v>
                </c:pt>
                <c:pt idx="66940">
                  <c:v>1.1036613705551719</c:v>
                </c:pt>
                <c:pt idx="66941">
                  <c:v>1.103616247594766</c:v>
                </c:pt>
                <c:pt idx="66942">
                  <c:v>1.1035505544281137</c:v>
                </c:pt>
                <c:pt idx="66943">
                  <c:v>1.1034537490327088</c:v>
                </c:pt>
                <c:pt idx="66944">
                  <c:v>1.1041290096859788</c:v>
                </c:pt>
                <c:pt idx="66945">
                  <c:v>1.1021985585316496</c:v>
                </c:pt>
                <c:pt idx="66946">
                  <c:v>1.1047740204507834</c:v>
                </c:pt>
                <c:pt idx="66947">
                  <c:v>1.1022840261779796</c:v>
                </c:pt>
                <c:pt idx="66948">
                  <c:v>1.103328591095359</c:v>
                </c:pt>
                <c:pt idx="66949">
                  <c:v>1.1043740101251567</c:v>
                </c:pt>
                <c:pt idx="66950">
                  <c:v>1.1032054943988236</c:v>
                </c:pt>
                <c:pt idx="66951">
                  <c:v>1.1030940998438017</c:v>
                </c:pt>
                <c:pt idx="66952">
                  <c:v>1.1027860146760409</c:v>
                </c:pt>
                <c:pt idx="66953">
                  <c:v>1.1036304422409671</c:v>
                </c:pt>
                <c:pt idx="66954">
                  <c:v>1.1037864365175856</c:v>
                </c:pt>
                <c:pt idx="66955">
                  <c:v>1.1035113852500757</c:v>
                </c:pt>
                <c:pt idx="66956">
                  <c:v>1.1032178253811371</c:v>
                </c:pt>
                <c:pt idx="66957">
                  <c:v>1.1023772543439059</c:v>
                </c:pt>
                <c:pt idx="66958">
                  <c:v>1.1022681522661748</c:v>
                </c:pt>
                <c:pt idx="66959">
                  <c:v>1.1031646496725429</c:v>
                </c:pt>
                <c:pt idx="66960">
                  <c:v>1.1033025482702756</c:v>
                </c:pt>
                <c:pt idx="66961">
                  <c:v>1.1029531916145323</c:v>
                </c:pt>
                <c:pt idx="66962">
                  <c:v>1.1027826286014935</c:v>
                </c:pt>
                <c:pt idx="66963">
                  <c:v>1.1037948334377619</c:v>
                </c:pt>
                <c:pt idx="66964">
                  <c:v>1.1035869213031075</c:v>
                </c:pt>
                <c:pt idx="66965">
                  <c:v>1.1040070000126812</c:v>
                </c:pt>
                <c:pt idx="66966">
                  <c:v>1.1036463736277493</c:v>
                </c:pt>
                <c:pt idx="66967">
                  <c:v>1.1040401963795172</c:v>
                </c:pt>
                <c:pt idx="66968">
                  <c:v>1.102596565555112</c:v>
                </c:pt>
                <c:pt idx="66969">
                  <c:v>1.1037894490711941</c:v>
                </c:pt>
                <c:pt idx="66970">
                  <c:v>1.1027334454204221</c:v>
                </c:pt>
                <c:pt idx="66971">
                  <c:v>1.1036536639464614</c:v>
                </c:pt>
                <c:pt idx="66972">
                  <c:v>1.103815014662201</c:v>
                </c:pt>
                <c:pt idx="66973">
                  <c:v>1.1030573667437118</c:v>
                </c:pt>
                <c:pt idx="66974">
                  <c:v>1.1040392922658144</c:v>
                </c:pt>
                <c:pt idx="66975">
                  <c:v>1.1031959011093948</c:v>
                </c:pt>
                <c:pt idx="66976">
                  <c:v>1.1038448808006824</c:v>
                </c:pt>
                <c:pt idx="66977">
                  <c:v>1.1033912010928035</c:v>
                </c:pt>
                <c:pt idx="66978">
                  <c:v>1.1020061285880849</c:v>
                </c:pt>
                <c:pt idx="66979">
                  <c:v>1.1028955095493589</c:v>
                </c:pt>
                <c:pt idx="66980">
                  <c:v>1.1038815254446239</c:v>
                </c:pt>
                <c:pt idx="66981">
                  <c:v>1.1028513639350102</c:v>
                </c:pt>
                <c:pt idx="66982">
                  <c:v>1.1030532647088369</c:v>
                </c:pt>
                <c:pt idx="66983">
                  <c:v>1.1039643862434543</c:v>
                </c:pt>
                <c:pt idx="66984">
                  <c:v>1.1030976399425103</c:v>
                </c:pt>
                <c:pt idx="66985">
                  <c:v>1.103896804416117</c:v>
                </c:pt>
                <c:pt idx="66986">
                  <c:v>1.1033214212591724</c:v>
                </c:pt>
                <c:pt idx="66987">
                  <c:v>1.1028448849291843</c:v>
                </c:pt>
                <c:pt idx="66988">
                  <c:v>1.1032019934647537</c:v>
                </c:pt>
                <c:pt idx="66989">
                  <c:v>1.1029689330333521</c:v>
                </c:pt>
                <c:pt idx="66990">
                  <c:v>1.1025354208863554</c:v>
                </c:pt>
                <c:pt idx="66991">
                  <c:v>1.1034903335333137</c:v>
                </c:pt>
                <c:pt idx="66992">
                  <c:v>1.1029289871456047</c:v>
                </c:pt>
                <c:pt idx="66993">
                  <c:v>1.1033134742677646</c:v>
                </c:pt>
                <c:pt idx="66994">
                  <c:v>1.1033889342248964</c:v>
                </c:pt>
                <c:pt idx="66995">
                  <c:v>1.1032554856573689</c:v>
                </c:pt>
                <c:pt idx="66996">
                  <c:v>1.1039057608345719</c:v>
                </c:pt>
                <c:pt idx="66997">
                  <c:v>1.1036979803426605</c:v>
                </c:pt>
                <c:pt idx="66998">
                  <c:v>1.1028038062572718</c:v>
                </c:pt>
                <c:pt idx="66999">
                  <c:v>1.1035320697063804</c:v>
                </c:pt>
                <c:pt idx="67000">
                  <c:v>1.1036828031001544</c:v>
                </c:pt>
                <c:pt idx="67001">
                  <c:v>1.1036569369696072</c:v>
                </c:pt>
                <c:pt idx="67002">
                  <c:v>1.1034819683630215</c:v>
                </c:pt>
                <c:pt idx="67003">
                  <c:v>1.1030955681924595</c:v>
                </c:pt>
                <c:pt idx="67004">
                  <c:v>1.1028964587266212</c:v>
                </c:pt>
                <c:pt idx="67005">
                  <c:v>1.103442813516043</c:v>
                </c:pt>
                <c:pt idx="67006">
                  <c:v>1.1028103940735634</c:v>
                </c:pt>
                <c:pt idx="67007">
                  <c:v>1.1020504076142064</c:v>
                </c:pt>
                <c:pt idx="67008">
                  <c:v>1.1032180412488768</c:v>
                </c:pt>
                <c:pt idx="67009">
                  <c:v>1.1030793084313306</c:v>
                </c:pt>
                <c:pt idx="67010">
                  <c:v>1.1028356109732431</c:v>
                </c:pt>
                <c:pt idx="67011">
                  <c:v>1.1032432884123662</c:v>
                </c:pt>
                <c:pt idx="67012">
                  <c:v>1.1032592032126789</c:v>
                </c:pt>
                <c:pt idx="67013">
                  <c:v>1.1031309372853526</c:v>
                </c:pt>
                <c:pt idx="67014">
                  <c:v>1.1029347710666872</c:v>
                </c:pt>
                <c:pt idx="67015">
                  <c:v>1.1032886672414213</c:v>
                </c:pt>
                <c:pt idx="67016">
                  <c:v>1.1027292643074076</c:v>
                </c:pt>
                <c:pt idx="67017">
                  <c:v>1.1028643937591516</c:v>
                </c:pt>
                <c:pt idx="67018">
                  <c:v>1.1031389361029651</c:v>
                </c:pt>
                <c:pt idx="67019">
                  <c:v>1.102845158749481</c:v>
                </c:pt>
                <c:pt idx="67020">
                  <c:v>1.1028403491196976</c:v>
                </c:pt>
                <c:pt idx="67021">
                  <c:v>1.1020724289448707</c:v>
                </c:pt>
                <c:pt idx="67022">
                  <c:v>1.1023946473861095</c:v>
                </c:pt>
                <c:pt idx="67023">
                  <c:v>1.1039807061664837</c:v>
                </c:pt>
                <c:pt idx="67024">
                  <c:v>1.103721196515058</c:v>
                </c:pt>
                <c:pt idx="67025">
                  <c:v>1.1031515850354459</c:v>
                </c:pt>
                <c:pt idx="67026">
                  <c:v>1.104816670770413</c:v>
                </c:pt>
                <c:pt idx="67027">
                  <c:v>1.1028169216453074</c:v>
                </c:pt>
                <c:pt idx="67028">
                  <c:v>1.1037716387135088</c:v>
                </c:pt>
                <c:pt idx="67029">
                  <c:v>1.1035984420595226</c:v>
                </c:pt>
                <c:pt idx="67030">
                  <c:v>1.1033664164427903</c:v>
                </c:pt>
                <c:pt idx="67031">
                  <c:v>1.1034151703375714</c:v>
                </c:pt>
                <c:pt idx="67032">
                  <c:v>1.1027038093806694</c:v>
                </c:pt>
                <c:pt idx="67033">
                  <c:v>1.1018356287146711</c:v>
                </c:pt>
                <c:pt idx="67034">
                  <c:v>1.1036788698052995</c:v>
                </c:pt>
                <c:pt idx="67035">
                  <c:v>1.1031355939367811</c:v>
                </c:pt>
                <c:pt idx="67036">
                  <c:v>1.1024025893990388</c:v>
                </c:pt>
                <c:pt idx="67037">
                  <c:v>1.1022208461474663</c:v>
                </c:pt>
                <c:pt idx="67038">
                  <c:v>1.1031782077546379</c:v>
                </c:pt>
                <c:pt idx="67039">
                  <c:v>1.102772589625322</c:v>
                </c:pt>
                <c:pt idx="67040">
                  <c:v>1.1022009646707227</c:v>
                </c:pt>
                <c:pt idx="67041">
                  <c:v>1.1039677760417319</c:v>
                </c:pt>
                <c:pt idx="67042">
                  <c:v>1.1038376977872184</c:v>
                </c:pt>
                <c:pt idx="67043">
                  <c:v>1.1021717927351238</c:v>
                </c:pt>
                <c:pt idx="67044">
                  <c:v>1.1030154730433297</c:v>
                </c:pt>
                <c:pt idx="67045">
                  <c:v>1.1035644755830063</c:v>
                </c:pt>
                <c:pt idx="67046">
                  <c:v>1.1029245101716327</c:v>
                </c:pt>
                <c:pt idx="67047">
                  <c:v>1.1038589968265997</c:v>
                </c:pt>
                <c:pt idx="67048">
                  <c:v>1.1035702954449669</c:v>
                </c:pt>
                <c:pt idx="67049">
                  <c:v>1.1023501473752506</c:v>
                </c:pt>
                <c:pt idx="67050">
                  <c:v>1.1036322098854503</c:v>
                </c:pt>
                <c:pt idx="67051">
                  <c:v>1.1035106502168157</c:v>
                </c:pt>
                <c:pt idx="67052">
                  <c:v>1.1026852303034134</c:v>
                </c:pt>
                <c:pt idx="67053">
                  <c:v>1.1039138809592961</c:v>
                </c:pt>
                <c:pt idx="67054">
                  <c:v>1.1021314651405791</c:v>
                </c:pt>
                <c:pt idx="67055">
                  <c:v>1.1020843737225823</c:v>
                </c:pt>
                <c:pt idx="67056">
                  <c:v>1.1030871636209738</c:v>
                </c:pt>
                <c:pt idx="67057">
                  <c:v>1.1033667981955664</c:v>
                </c:pt>
                <c:pt idx="67058">
                  <c:v>1.1037559880178729</c:v>
                </c:pt>
                <c:pt idx="67059">
                  <c:v>1.1020068540577967</c:v>
                </c:pt>
                <c:pt idx="67060">
                  <c:v>1.1036900465177995</c:v>
                </c:pt>
                <c:pt idx="67061">
                  <c:v>1.1040872107052795</c:v>
                </c:pt>
                <c:pt idx="67062">
                  <c:v>1.102295741664209</c:v>
                </c:pt>
                <c:pt idx="67063">
                  <c:v>1.1041535973674281</c:v>
                </c:pt>
                <c:pt idx="67064">
                  <c:v>1.1026491012150075</c:v>
                </c:pt>
                <c:pt idx="67065">
                  <c:v>1.1039247753230661</c:v>
                </c:pt>
                <c:pt idx="67066">
                  <c:v>1.103815137053622</c:v>
                </c:pt>
                <c:pt idx="67067">
                  <c:v>1.1032427198000192</c:v>
                </c:pt>
                <c:pt idx="67068">
                  <c:v>1.1025451932595487</c:v>
                </c:pt>
                <c:pt idx="67069">
                  <c:v>1.1023048358820959</c:v>
                </c:pt>
                <c:pt idx="67070">
                  <c:v>1.1026364069281278</c:v>
                </c:pt>
                <c:pt idx="67071">
                  <c:v>1.1039261607027873</c:v>
                </c:pt>
                <c:pt idx="67072">
                  <c:v>1.1044885946794076</c:v>
                </c:pt>
                <c:pt idx="67073">
                  <c:v>1.1033505491526778</c:v>
                </c:pt>
                <c:pt idx="67074">
                  <c:v>1.1029598056224841</c:v>
                </c:pt>
                <c:pt idx="67075">
                  <c:v>1.1036254421528839</c:v>
                </c:pt>
                <c:pt idx="67076">
                  <c:v>1.102847490935372</c:v>
                </c:pt>
                <c:pt idx="67077">
                  <c:v>1.1027104802723282</c:v>
                </c:pt>
                <c:pt idx="67078">
                  <c:v>1.1035156867916811</c:v>
                </c:pt>
                <c:pt idx="67079">
                  <c:v>1.1036594153135642</c:v>
                </c:pt>
                <c:pt idx="67080">
                  <c:v>1.1031655386947099</c:v>
                </c:pt>
                <c:pt idx="67081">
                  <c:v>1.1031443287021565</c:v>
                </c:pt>
                <c:pt idx="67082">
                  <c:v>1.1018164957912484</c:v>
                </c:pt>
                <c:pt idx="67083">
                  <c:v>1.1028515169379922</c:v>
                </c:pt>
                <c:pt idx="67084">
                  <c:v>1.1028709298822392</c:v>
                </c:pt>
                <c:pt idx="67085">
                  <c:v>1.1031958101933694</c:v>
                </c:pt>
                <c:pt idx="67086">
                  <c:v>1.1028038615897833</c:v>
                </c:pt>
                <c:pt idx="67087">
                  <c:v>1.1038671620813172</c:v>
                </c:pt>
                <c:pt idx="67088">
                  <c:v>1.103498860446583</c:v>
                </c:pt>
                <c:pt idx="67089">
                  <c:v>1.1029767746820389</c:v>
                </c:pt>
                <c:pt idx="67090">
                  <c:v>1.1033087443089886</c:v>
                </c:pt>
                <c:pt idx="67091">
                  <c:v>1.1026377531248117</c:v>
                </c:pt>
                <c:pt idx="67092">
                  <c:v>1.1033912121318763</c:v>
                </c:pt>
                <c:pt idx="67093">
                  <c:v>1.1020255275626958</c:v>
                </c:pt>
                <c:pt idx="67094">
                  <c:v>1.1027703277797978</c:v>
                </c:pt>
                <c:pt idx="67095">
                  <c:v>1.1034969331172255</c:v>
                </c:pt>
                <c:pt idx="67096">
                  <c:v>1.1033952030424072</c:v>
                </c:pt>
                <c:pt idx="67097">
                  <c:v>1.1032125602393124</c:v>
                </c:pt>
                <c:pt idx="67098">
                  <c:v>1.1041041559327136</c:v>
                </c:pt>
                <c:pt idx="67099">
                  <c:v>1.1022347524027718</c:v>
                </c:pt>
                <c:pt idx="67100">
                  <c:v>1.1020357183239327</c:v>
                </c:pt>
                <c:pt idx="67101">
                  <c:v>1.1041291499675043</c:v>
                </c:pt>
                <c:pt idx="67102">
                  <c:v>1.1034740851963734</c:v>
                </c:pt>
                <c:pt idx="67103">
                  <c:v>1.1023608077033147</c:v>
                </c:pt>
                <c:pt idx="67104">
                  <c:v>1.1033005864393142</c:v>
                </c:pt>
                <c:pt idx="67105">
                  <c:v>1.1035972642288994</c:v>
                </c:pt>
                <c:pt idx="67106">
                  <c:v>1.1038239839209703</c:v>
                </c:pt>
                <c:pt idx="67107">
                  <c:v>1.1027858451217649</c:v>
                </c:pt>
                <c:pt idx="67108">
                  <c:v>1.1042857418461953</c:v>
                </c:pt>
                <c:pt idx="67109">
                  <c:v>1.1033499664123481</c:v>
                </c:pt>
                <c:pt idx="67110">
                  <c:v>1.1034659389445571</c:v>
                </c:pt>
                <c:pt idx="67111">
                  <c:v>1.1042344648458084</c:v>
                </c:pt>
                <c:pt idx="67112">
                  <c:v>1.1038009905064061</c:v>
                </c:pt>
                <c:pt idx="67113">
                  <c:v>1.1034676050372696</c:v>
                </c:pt>
                <c:pt idx="67114">
                  <c:v>1.1029234790953275</c:v>
                </c:pt>
                <c:pt idx="67115">
                  <c:v>1.1035658070240282</c:v>
                </c:pt>
                <c:pt idx="67116">
                  <c:v>1.1019934391430661</c:v>
                </c:pt>
                <c:pt idx="67117">
                  <c:v>1.1030422110161739</c:v>
                </c:pt>
                <c:pt idx="67118">
                  <c:v>1.1015834424129685</c:v>
                </c:pt>
                <c:pt idx="67119">
                  <c:v>1.1021932461086819</c:v>
                </c:pt>
                <c:pt idx="67120">
                  <c:v>1.1023778828587216</c:v>
                </c:pt>
                <c:pt idx="67121">
                  <c:v>1.1040232454482291</c:v>
                </c:pt>
                <c:pt idx="67122">
                  <c:v>1.1021982930614616</c:v>
                </c:pt>
                <c:pt idx="67123">
                  <c:v>1.1042684765269426</c:v>
                </c:pt>
                <c:pt idx="67124">
                  <c:v>1.1033439435250354</c:v>
                </c:pt>
                <c:pt idx="67125">
                  <c:v>1.1029942922034506</c:v>
                </c:pt>
                <c:pt idx="67126">
                  <c:v>1.1039993164284738</c:v>
                </c:pt>
                <c:pt idx="67127">
                  <c:v>1.1025264082839754</c:v>
                </c:pt>
                <c:pt idx="67128">
                  <c:v>1.1034464098396668</c:v>
                </c:pt>
                <c:pt idx="67129">
                  <c:v>1.1037751285627722</c:v>
                </c:pt>
                <c:pt idx="67130">
                  <c:v>1.1024357787500265</c:v>
                </c:pt>
                <c:pt idx="67131">
                  <c:v>1.1038964643178482</c:v>
                </c:pt>
                <c:pt idx="67132">
                  <c:v>1.1033726791698792</c:v>
                </c:pt>
                <c:pt idx="67133">
                  <c:v>1.1029290322602474</c:v>
                </c:pt>
                <c:pt idx="67134">
                  <c:v>1.1033431430273013</c:v>
                </c:pt>
                <c:pt idx="67135">
                  <c:v>1.1025070205944765</c:v>
                </c:pt>
                <c:pt idx="67136">
                  <c:v>1.1038793494495018</c:v>
                </c:pt>
                <c:pt idx="67137">
                  <c:v>1.1038015442324183</c:v>
                </c:pt>
                <c:pt idx="67138">
                  <c:v>1.104156294348535</c:v>
                </c:pt>
                <c:pt idx="67139">
                  <c:v>1.1022541224410431</c:v>
                </c:pt>
                <c:pt idx="67140">
                  <c:v>1.1033507104969951</c:v>
                </c:pt>
                <c:pt idx="67141">
                  <c:v>1.1038048080591714</c:v>
                </c:pt>
                <c:pt idx="67142">
                  <c:v>1.1036844488374695</c:v>
                </c:pt>
                <c:pt idx="67143">
                  <c:v>1.1042135333127372</c:v>
                </c:pt>
                <c:pt idx="67144">
                  <c:v>1.1026863621446235</c:v>
                </c:pt>
                <c:pt idx="67145">
                  <c:v>1.1015757768895191</c:v>
                </c:pt>
                <c:pt idx="67146">
                  <c:v>1.1021201419999251</c:v>
                </c:pt>
                <c:pt idx="67147">
                  <c:v>1.103529689229396</c:v>
                </c:pt>
                <c:pt idx="67148">
                  <c:v>1.1017684109018588</c:v>
                </c:pt>
                <c:pt idx="67149">
                  <c:v>1.10241139361544</c:v>
                </c:pt>
                <c:pt idx="67150">
                  <c:v>1.1028232477427777</c:v>
                </c:pt>
                <c:pt idx="67151">
                  <c:v>1.103633329897024</c:v>
                </c:pt>
                <c:pt idx="67152">
                  <c:v>1.1037477564196942</c:v>
                </c:pt>
                <c:pt idx="67153">
                  <c:v>1.103603870331183</c:v>
                </c:pt>
                <c:pt idx="67154">
                  <c:v>1.1024251806858401</c:v>
                </c:pt>
                <c:pt idx="67155">
                  <c:v>1.1020256800055181</c:v>
                </c:pt>
                <c:pt idx="67156">
                  <c:v>1.1029780811642951</c:v>
                </c:pt>
                <c:pt idx="67157">
                  <c:v>1.1030993585170283</c:v>
                </c:pt>
                <c:pt idx="67158">
                  <c:v>1.102468323603228</c:v>
                </c:pt>
                <c:pt idx="67159">
                  <c:v>1.1033563950168617</c:v>
                </c:pt>
                <c:pt idx="67160">
                  <c:v>1.1029043526386257</c:v>
                </c:pt>
                <c:pt idx="67161">
                  <c:v>1.1033363170342465</c:v>
                </c:pt>
                <c:pt idx="67162">
                  <c:v>1.1034207318259612</c:v>
                </c:pt>
                <c:pt idx="67163">
                  <c:v>1.1034947697473234</c:v>
                </c:pt>
                <c:pt idx="67164">
                  <c:v>1.1030773572387838</c:v>
                </c:pt>
                <c:pt idx="67165">
                  <c:v>1.1029194131534981</c:v>
                </c:pt>
                <c:pt idx="67166">
                  <c:v>1.1030738175242232</c:v>
                </c:pt>
                <c:pt idx="67167">
                  <c:v>1.1025239573217736</c:v>
                </c:pt>
                <c:pt idx="67168">
                  <c:v>1.1038570365761902</c:v>
                </c:pt>
                <c:pt idx="67169">
                  <c:v>1.1040460872127653</c:v>
                </c:pt>
                <c:pt idx="67170">
                  <c:v>1.1032383282696117</c:v>
                </c:pt>
                <c:pt idx="67171">
                  <c:v>1.1039727447785515</c:v>
                </c:pt>
                <c:pt idx="67172">
                  <c:v>1.102839358076998</c:v>
                </c:pt>
                <c:pt idx="67173">
                  <c:v>1.1034992098580214</c:v>
                </c:pt>
                <c:pt idx="67174">
                  <c:v>1.1033110095762659</c:v>
                </c:pt>
                <c:pt idx="67175">
                  <c:v>1.1039033310291597</c:v>
                </c:pt>
                <c:pt idx="67176">
                  <c:v>1.1020557419272781</c:v>
                </c:pt>
                <c:pt idx="67177">
                  <c:v>1.1032795654072833</c:v>
                </c:pt>
                <c:pt idx="67178">
                  <c:v>1.1032843185036567</c:v>
                </c:pt>
                <c:pt idx="67179">
                  <c:v>1.1020145110273525</c:v>
                </c:pt>
                <c:pt idx="67180">
                  <c:v>1.1022025280023431</c:v>
                </c:pt>
                <c:pt idx="67181">
                  <c:v>1.1034270056911657</c:v>
                </c:pt>
                <c:pt idx="67182">
                  <c:v>1.1023578216011882</c:v>
                </c:pt>
                <c:pt idx="67183">
                  <c:v>1.102154627696331</c:v>
                </c:pt>
                <c:pt idx="67184">
                  <c:v>1.1027761234473139</c:v>
                </c:pt>
                <c:pt idx="67185">
                  <c:v>1.1020042783956909</c:v>
                </c:pt>
                <c:pt idx="67186">
                  <c:v>1.1021664892020657</c:v>
                </c:pt>
                <c:pt idx="67187">
                  <c:v>1.1033098227998726</c:v>
                </c:pt>
                <c:pt idx="67188">
                  <c:v>1.1032761532783621</c:v>
                </c:pt>
                <c:pt idx="67189">
                  <c:v>1.1034286642284155</c:v>
                </c:pt>
                <c:pt idx="67190">
                  <c:v>1.1023609312171032</c:v>
                </c:pt>
                <c:pt idx="67191">
                  <c:v>1.1023856466910338</c:v>
                </c:pt>
                <c:pt idx="67192">
                  <c:v>1.1038958488987076</c:v>
                </c:pt>
                <c:pt idx="67193">
                  <c:v>1.1034353141083468</c:v>
                </c:pt>
                <c:pt idx="67194">
                  <c:v>1.1031892536731376</c:v>
                </c:pt>
                <c:pt idx="67195">
                  <c:v>1.1034568953014092</c:v>
                </c:pt>
                <c:pt idx="67196">
                  <c:v>1.1025432001987991</c:v>
                </c:pt>
                <c:pt idx="67197">
                  <c:v>1.1026493939500122</c:v>
                </c:pt>
                <c:pt idx="67198">
                  <c:v>1.1035131170611339</c:v>
                </c:pt>
                <c:pt idx="67199">
                  <c:v>1.1038424926371009</c:v>
                </c:pt>
                <c:pt idx="67200">
                  <c:v>1.1015641842406099</c:v>
                </c:pt>
                <c:pt idx="67201">
                  <c:v>1.1034180972148091</c:v>
                </c:pt>
                <c:pt idx="67202">
                  <c:v>1.1034654309203249</c:v>
                </c:pt>
                <c:pt idx="67203">
                  <c:v>1.1038599458876912</c:v>
                </c:pt>
                <c:pt idx="67204">
                  <c:v>1.1029183624708192</c:v>
                </c:pt>
                <c:pt idx="67205">
                  <c:v>1.1035584982208864</c:v>
                </c:pt>
                <c:pt idx="67206">
                  <c:v>1.1046529147374748</c:v>
                </c:pt>
                <c:pt idx="67207">
                  <c:v>1.1036569441861024</c:v>
                </c:pt>
                <c:pt idx="67208">
                  <c:v>1.10222547108512</c:v>
                </c:pt>
                <c:pt idx="67209">
                  <c:v>1.1029823689162876</c:v>
                </c:pt>
                <c:pt idx="67210">
                  <c:v>1.1022138239446211</c:v>
                </c:pt>
                <c:pt idx="67211">
                  <c:v>1.1031732076720191</c:v>
                </c:pt>
                <c:pt idx="67212">
                  <c:v>1.103248737062879</c:v>
                </c:pt>
                <c:pt idx="67213">
                  <c:v>1.1040040005120875</c:v>
                </c:pt>
                <c:pt idx="67214">
                  <c:v>1.102570393686185</c:v>
                </c:pt>
                <c:pt idx="67215">
                  <c:v>1.1018531096192705</c:v>
                </c:pt>
                <c:pt idx="67216">
                  <c:v>1.1033575089145233</c:v>
                </c:pt>
                <c:pt idx="67217">
                  <c:v>1.102009022658214</c:v>
                </c:pt>
                <c:pt idx="67218">
                  <c:v>1.1038018276442532</c:v>
                </c:pt>
                <c:pt idx="67219">
                  <c:v>1.1032006207067446</c:v>
                </c:pt>
                <c:pt idx="67220">
                  <c:v>1.1023655751575412</c:v>
                </c:pt>
                <c:pt idx="67221">
                  <c:v>1.1023926696016639</c:v>
                </c:pt>
                <c:pt idx="67222">
                  <c:v>1.1035771002481125</c:v>
                </c:pt>
                <c:pt idx="67223">
                  <c:v>1.1025390915658544</c:v>
                </c:pt>
                <c:pt idx="67224">
                  <c:v>1.1032136368331309</c:v>
                </c:pt>
                <c:pt idx="67225">
                  <c:v>1.1035439573180164</c:v>
                </c:pt>
                <c:pt idx="67226">
                  <c:v>1.1033073683900421</c:v>
                </c:pt>
                <c:pt idx="67227">
                  <c:v>1.1029048036628546</c:v>
                </c:pt>
                <c:pt idx="67228">
                  <c:v>1.1030227128084484</c:v>
                </c:pt>
                <c:pt idx="67229">
                  <c:v>1.1026784883187624</c:v>
                </c:pt>
                <c:pt idx="67230">
                  <c:v>1.1041062824838397</c:v>
                </c:pt>
                <c:pt idx="67231">
                  <c:v>1.1026119273530999</c:v>
                </c:pt>
                <c:pt idx="67232">
                  <c:v>1.1020101972676244</c:v>
                </c:pt>
                <c:pt idx="67233">
                  <c:v>1.1032218764752766</c:v>
                </c:pt>
                <c:pt idx="67234">
                  <c:v>1.1019295626786669</c:v>
                </c:pt>
                <c:pt idx="67235">
                  <c:v>1.10166523961162</c:v>
                </c:pt>
                <c:pt idx="67236">
                  <c:v>1.1017036536731335</c:v>
                </c:pt>
                <c:pt idx="67237">
                  <c:v>1.1036128757286998</c:v>
                </c:pt>
                <c:pt idx="67238">
                  <c:v>1.1026695077753761</c:v>
                </c:pt>
                <c:pt idx="67239">
                  <c:v>1.102953474662633</c:v>
                </c:pt>
                <c:pt idx="67240">
                  <c:v>1.1028459225645113</c:v>
                </c:pt>
                <c:pt idx="67241">
                  <c:v>1.1044101020269221</c:v>
                </c:pt>
                <c:pt idx="67242">
                  <c:v>1.102774988802754</c:v>
                </c:pt>
                <c:pt idx="67243">
                  <c:v>1.1038133081452328</c:v>
                </c:pt>
                <c:pt idx="67244">
                  <c:v>1.1027883008733417</c:v>
                </c:pt>
                <c:pt idx="67245">
                  <c:v>1.1037421757623209</c:v>
                </c:pt>
                <c:pt idx="67246">
                  <c:v>1.1030468818205628</c:v>
                </c:pt>
                <c:pt idx="67247">
                  <c:v>1.1040904186953637</c:v>
                </c:pt>
                <c:pt idx="67248">
                  <c:v>1.1045265248042435</c:v>
                </c:pt>
                <c:pt idx="67249">
                  <c:v>1.1029344066146853</c:v>
                </c:pt>
                <c:pt idx="67250">
                  <c:v>1.103299220709461</c:v>
                </c:pt>
                <c:pt idx="67251">
                  <c:v>1.1035952918873233</c:v>
                </c:pt>
                <c:pt idx="67252">
                  <c:v>1.103357526413846</c:v>
                </c:pt>
                <c:pt idx="67253">
                  <c:v>1.1022305178518212</c:v>
                </c:pt>
                <c:pt idx="67254">
                  <c:v>1.1037594702594635</c:v>
                </c:pt>
                <c:pt idx="67255">
                  <c:v>1.1027535626624148</c:v>
                </c:pt>
                <c:pt idx="67256">
                  <c:v>1.1026333157539896</c:v>
                </c:pt>
                <c:pt idx="67257">
                  <c:v>1.1035447587494114</c:v>
                </c:pt>
                <c:pt idx="67258">
                  <c:v>1.1030261164768018</c:v>
                </c:pt>
                <c:pt idx="67259">
                  <c:v>1.1028357689542876</c:v>
                </c:pt>
                <c:pt idx="67260">
                  <c:v>1.1041444875286248</c:v>
                </c:pt>
                <c:pt idx="67261">
                  <c:v>1.1029418085178027</c:v>
                </c:pt>
                <c:pt idx="67262">
                  <c:v>1.1037879943332354</c:v>
                </c:pt>
                <c:pt idx="67263">
                  <c:v>1.1037227252626995</c:v>
                </c:pt>
                <c:pt idx="67264">
                  <c:v>1.1031353500863601</c:v>
                </c:pt>
                <c:pt idx="67265">
                  <c:v>1.1031721553206137</c:v>
                </c:pt>
                <c:pt idx="67266">
                  <c:v>1.1034941736691075</c:v>
                </c:pt>
                <c:pt idx="67267">
                  <c:v>1.1029665486182241</c:v>
                </c:pt>
                <c:pt idx="67268">
                  <c:v>1.1031615830296897</c:v>
                </c:pt>
                <c:pt idx="67269">
                  <c:v>1.1033758818596153</c:v>
                </c:pt>
                <c:pt idx="67270">
                  <c:v>1.1034750086270479</c:v>
                </c:pt>
                <c:pt idx="67271">
                  <c:v>1.102426504071172</c:v>
                </c:pt>
                <c:pt idx="67272">
                  <c:v>1.1024613281696496</c:v>
                </c:pt>
                <c:pt idx="67273">
                  <c:v>1.103180289321644</c:v>
                </c:pt>
                <c:pt idx="67274">
                  <c:v>1.102855728769959</c:v>
                </c:pt>
                <c:pt idx="67275">
                  <c:v>1.1030621117308592</c:v>
                </c:pt>
                <c:pt idx="67276">
                  <c:v>1.103852168440197</c:v>
                </c:pt>
                <c:pt idx="67277">
                  <c:v>1.1039563649305082</c:v>
                </c:pt>
                <c:pt idx="67278">
                  <c:v>1.1020357376641223</c:v>
                </c:pt>
                <c:pt idx="67279">
                  <c:v>1.1033406883258516</c:v>
                </c:pt>
                <c:pt idx="67280">
                  <c:v>1.1035271264227342</c:v>
                </c:pt>
                <c:pt idx="67281">
                  <c:v>1.1028655267444483</c:v>
                </c:pt>
                <c:pt idx="67282">
                  <c:v>1.1036129181350351</c:v>
                </c:pt>
                <c:pt idx="67283">
                  <c:v>1.1032529146696792</c:v>
                </c:pt>
                <c:pt idx="67284">
                  <c:v>1.1034031375970823</c:v>
                </c:pt>
                <c:pt idx="67285">
                  <c:v>1.1026399927322423</c:v>
                </c:pt>
                <c:pt idx="67286">
                  <c:v>1.1025779585482816</c:v>
                </c:pt>
                <c:pt idx="67287">
                  <c:v>1.1029455175229366</c:v>
                </c:pt>
                <c:pt idx="67288">
                  <c:v>1.1038293465206976</c:v>
                </c:pt>
                <c:pt idx="67289">
                  <c:v>1.1030015929249641</c:v>
                </c:pt>
                <c:pt idx="67290">
                  <c:v>1.1026873501993277</c:v>
                </c:pt>
                <c:pt idx="67291">
                  <c:v>1.1024304307365895</c:v>
                </c:pt>
                <c:pt idx="67292">
                  <c:v>1.103004931474963</c:v>
                </c:pt>
                <c:pt idx="67293">
                  <c:v>1.1023741123657542</c:v>
                </c:pt>
                <c:pt idx="67294">
                  <c:v>1.1020121227375588</c:v>
                </c:pt>
                <c:pt idx="67295">
                  <c:v>1.1026865498021277</c:v>
                </c:pt>
                <c:pt idx="67296">
                  <c:v>1.1035140083180206</c:v>
                </c:pt>
                <c:pt idx="67297">
                  <c:v>1.1032947094476699</c:v>
                </c:pt>
                <c:pt idx="67298">
                  <c:v>1.1044396509275896</c:v>
                </c:pt>
                <c:pt idx="67299">
                  <c:v>1.1023534608096421</c:v>
                </c:pt>
                <c:pt idx="67300">
                  <c:v>1.1023851837646579</c:v>
                </c:pt>
                <c:pt idx="67301">
                  <c:v>1.102914765667576</c:v>
                </c:pt>
                <c:pt idx="67302">
                  <c:v>1.1030666647046614</c:v>
                </c:pt>
                <c:pt idx="67303">
                  <c:v>1.1025863374632512</c:v>
                </c:pt>
                <c:pt idx="67304">
                  <c:v>1.1026147401667716</c:v>
                </c:pt>
                <c:pt idx="67305">
                  <c:v>1.1035755074692779</c:v>
                </c:pt>
                <c:pt idx="67306">
                  <c:v>1.1039323906839078</c:v>
                </c:pt>
                <c:pt idx="67307">
                  <c:v>1.103920139928023</c:v>
                </c:pt>
                <c:pt idx="67308">
                  <c:v>1.1041101695488942</c:v>
                </c:pt>
                <c:pt idx="67309">
                  <c:v>1.1023869905413854</c:v>
                </c:pt>
                <c:pt idx="67310">
                  <c:v>1.103662669562079</c:v>
                </c:pt>
                <c:pt idx="67311">
                  <c:v>1.1041554427220108</c:v>
                </c:pt>
                <c:pt idx="67312">
                  <c:v>1.1030581227521703</c:v>
                </c:pt>
                <c:pt idx="67313">
                  <c:v>1.1031381542433709</c:v>
                </c:pt>
                <c:pt idx="67314">
                  <c:v>1.1032940005032728</c:v>
                </c:pt>
                <c:pt idx="67315">
                  <c:v>1.1028719917003331</c:v>
                </c:pt>
                <c:pt idx="67316">
                  <c:v>1.1027871328118577</c:v>
                </c:pt>
                <c:pt idx="67317">
                  <c:v>1.1020712010736495</c:v>
                </c:pt>
                <c:pt idx="67318">
                  <c:v>1.1035932865305902</c:v>
                </c:pt>
                <c:pt idx="67319">
                  <c:v>1.1026012774439629</c:v>
                </c:pt>
                <c:pt idx="67320">
                  <c:v>1.1017731737386198</c:v>
                </c:pt>
                <c:pt idx="67321">
                  <c:v>1.1028464493219905</c:v>
                </c:pt>
                <c:pt idx="67322">
                  <c:v>1.1023858275584155</c:v>
                </c:pt>
                <c:pt idx="67323">
                  <c:v>1.1029642742657824</c:v>
                </c:pt>
                <c:pt idx="67324">
                  <c:v>1.1029485079048977</c:v>
                </c:pt>
                <c:pt idx="67325">
                  <c:v>1.1029298706129507</c:v>
                </c:pt>
                <c:pt idx="67326">
                  <c:v>1.1029598056224841</c:v>
                </c:pt>
                <c:pt idx="67327">
                  <c:v>1.1039203266837398</c:v>
                </c:pt>
                <c:pt idx="67328">
                  <c:v>1.103501069702234</c:v>
                </c:pt>
                <c:pt idx="67329">
                  <c:v>1.1026120125747969</c:v>
                </c:pt>
                <c:pt idx="67330">
                  <c:v>1.1029283349127637</c:v>
                </c:pt>
                <c:pt idx="67331">
                  <c:v>1.1025957579692438</c:v>
                </c:pt>
                <c:pt idx="67332">
                  <c:v>1.1022140835410186</c:v>
                </c:pt>
                <c:pt idx="67333">
                  <c:v>1.1034695240757197</c:v>
                </c:pt>
                <c:pt idx="67334">
                  <c:v>1.1031760325238393</c:v>
                </c:pt>
                <c:pt idx="67335">
                  <c:v>1.1029815770549671</c:v>
                </c:pt>
                <c:pt idx="67336">
                  <c:v>1.1035083708583764</c:v>
                </c:pt>
                <c:pt idx="67337">
                  <c:v>1.103958130024826</c:v>
                </c:pt>
                <c:pt idx="67338">
                  <c:v>1.1027500488107271</c:v>
                </c:pt>
                <c:pt idx="67339">
                  <c:v>1.1020385287995575</c:v>
                </c:pt>
                <c:pt idx="67340">
                  <c:v>1.1026780179815407</c:v>
                </c:pt>
                <c:pt idx="67341">
                  <c:v>1.1046156562482472</c:v>
                </c:pt>
                <c:pt idx="67342">
                  <c:v>1.1024702736815539</c:v>
                </c:pt>
                <c:pt idx="67343">
                  <c:v>1.102413334627625</c:v>
                </c:pt>
                <c:pt idx="67344">
                  <c:v>1.1040423876331382</c:v>
                </c:pt>
                <c:pt idx="67345">
                  <c:v>1.1025591426674057</c:v>
                </c:pt>
                <c:pt idx="67346">
                  <c:v>1.1026810184865623</c:v>
                </c:pt>
                <c:pt idx="67347">
                  <c:v>1.1033389898267747</c:v>
                </c:pt>
                <c:pt idx="67348">
                  <c:v>1.1030140362041605</c:v>
                </c:pt>
                <c:pt idx="67349">
                  <c:v>1.1035444931003109</c:v>
                </c:pt>
                <c:pt idx="67350">
                  <c:v>1.1033800475674183</c:v>
                </c:pt>
                <c:pt idx="67351">
                  <c:v>1.1029213957469608</c:v>
                </c:pt>
                <c:pt idx="67352">
                  <c:v>1.1043032355352957</c:v>
                </c:pt>
                <c:pt idx="67353">
                  <c:v>1.1042545225206071</c:v>
                </c:pt>
                <c:pt idx="67354">
                  <c:v>1.1043708096629752</c:v>
                </c:pt>
                <c:pt idx="67355">
                  <c:v>1.1024667122895173</c:v>
                </c:pt>
                <c:pt idx="67356">
                  <c:v>1.1044026181812272</c:v>
                </c:pt>
                <c:pt idx="67357">
                  <c:v>1.1039259914739106</c:v>
                </c:pt>
                <c:pt idx="67358">
                  <c:v>1.104303655753567</c:v>
                </c:pt>
                <c:pt idx="67359">
                  <c:v>1.1024186967054577</c:v>
                </c:pt>
                <c:pt idx="67360">
                  <c:v>1.1040133784360593</c:v>
                </c:pt>
                <c:pt idx="67361">
                  <c:v>1.1030144482254858</c:v>
                </c:pt>
                <c:pt idx="67362">
                  <c:v>1.1037052358897605</c:v>
                </c:pt>
                <c:pt idx="67363">
                  <c:v>1.1038201327042447</c:v>
                </c:pt>
                <c:pt idx="67364">
                  <c:v>1.1038584751156264</c:v>
                </c:pt>
                <c:pt idx="67365">
                  <c:v>1.1035526861684706</c:v>
                </c:pt>
                <c:pt idx="67366">
                  <c:v>1.1026519032879256</c:v>
                </c:pt>
                <c:pt idx="67367">
                  <c:v>1.1026941060939972</c:v>
                </c:pt>
                <c:pt idx="67368">
                  <c:v>1.1029101349475541</c:v>
                </c:pt>
                <c:pt idx="67369">
                  <c:v>1.1028141055482776</c:v>
                </c:pt>
                <c:pt idx="67370">
                  <c:v>1.1027349042936607</c:v>
                </c:pt>
                <c:pt idx="67371">
                  <c:v>1.1030481894422355</c:v>
                </c:pt>
                <c:pt idx="67372">
                  <c:v>1.1022613588113996</c:v>
                </c:pt>
                <c:pt idx="67373">
                  <c:v>1.1019109303117718</c:v>
                </c:pt>
                <c:pt idx="67374">
                  <c:v>1.1036961374872425</c:v>
                </c:pt>
                <c:pt idx="67375">
                  <c:v>1.1032700888795992</c:v>
                </c:pt>
                <c:pt idx="67376">
                  <c:v>1.103211957289012</c:v>
                </c:pt>
                <c:pt idx="67377">
                  <c:v>1.1025187410758797</c:v>
                </c:pt>
                <c:pt idx="67378">
                  <c:v>1.1026393358712798</c:v>
                </c:pt>
                <c:pt idx="67379">
                  <c:v>1.1034975407876686</c:v>
                </c:pt>
                <c:pt idx="67380">
                  <c:v>1.1036953464928938</c:v>
                </c:pt>
                <c:pt idx="67381">
                  <c:v>1.1035474821250344</c:v>
                </c:pt>
                <c:pt idx="67382">
                  <c:v>1.1028615808284854</c:v>
                </c:pt>
                <c:pt idx="67383">
                  <c:v>1.1031261431341899</c:v>
                </c:pt>
                <c:pt idx="67384">
                  <c:v>1.1030363989844885</c:v>
                </c:pt>
                <c:pt idx="67385">
                  <c:v>1.1041363929337107</c:v>
                </c:pt>
                <c:pt idx="67386">
                  <c:v>1.103053099291716</c:v>
                </c:pt>
                <c:pt idx="67387">
                  <c:v>1.1036224107435242</c:v>
                </c:pt>
                <c:pt idx="67388">
                  <c:v>1.1026629980131977</c:v>
                </c:pt>
                <c:pt idx="67389">
                  <c:v>1.1032276380190664</c:v>
                </c:pt>
                <c:pt idx="67390">
                  <c:v>1.1029041707351095</c:v>
                </c:pt>
                <c:pt idx="67391">
                  <c:v>1.1028448810513485</c:v>
                </c:pt>
                <c:pt idx="67392">
                  <c:v>1.1022788138687645</c:v>
                </c:pt>
                <c:pt idx="67393">
                  <c:v>1.1024357931462734</c:v>
                </c:pt>
                <c:pt idx="67394">
                  <c:v>1.1023809813775876</c:v>
                </c:pt>
                <c:pt idx="67395">
                  <c:v>1.1038801036951997</c:v>
                </c:pt>
                <c:pt idx="67396">
                  <c:v>1.1046620309232156</c:v>
                </c:pt>
                <c:pt idx="67397">
                  <c:v>1.1032568457778376</c:v>
                </c:pt>
                <c:pt idx="67398">
                  <c:v>1.1027296728594878</c:v>
                </c:pt>
                <c:pt idx="67399">
                  <c:v>1.1023079627074359</c:v>
                </c:pt>
                <c:pt idx="67400">
                  <c:v>1.1029314154516976</c:v>
                </c:pt>
                <c:pt idx="67401">
                  <c:v>1.1032090528078771</c:v>
                </c:pt>
                <c:pt idx="67402">
                  <c:v>1.1029738596497762</c:v>
                </c:pt>
                <c:pt idx="67403">
                  <c:v>1.1030969276822737</c:v>
                </c:pt>
                <c:pt idx="67404">
                  <c:v>1.1028123947742015</c:v>
                </c:pt>
                <c:pt idx="67405">
                  <c:v>1.1017728855150335</c:v>
                </c:pt>
                <c:pt idx="67406">
                  <c:v>1.1033781580602524</c:v>
                </c:pt>
                <c:pt idx="67407">
                  <c:v>1.1026318273137539</c:v>
                </c:pt>
                <c:pt idx="67408">
                  <c:v>1.1036892223549584</c:v>
                </c:pt>
                <c:pt idx="67409">
                  <c:v>1.1020754667838384</c:v>
                </c:pt>
                <c:pt idx="67410">
                  <c:v>1.102977418724413</c:v>
                </c:pt>
                <c:pt idx="67411">
                  <c:v>1.1017108194549432</c:v>
                </c:pt>
                <c:pt idx="67412">
                  <c:v>1.1026037302694895</c:v>
                </c:pt>
                <c:pt idx="67413">
                  <c:v>1.1035443974053756</c:v>
                </c:pt>
                <c:pt idx="67414">
                  <c:v>1.1022482226240813</c:v>
                </c:pt>
                <c:pt idx="67415">
                  <c:v>1.1030698747887275</c:v>
                </c:pt>
                <c:pt idx="67416">
                  <c:v>1.102817992408248</c:v>
                </c:pt>
                <c:pt idx="67417">
                  <c:v>1.1018388067191116</c:v>
                </c:pt>
                <c:pt idx="67418">
                  <c:v>1.1037532068946903</c:v>
                </c:pt>
                <c:pt idx="67419">
                  <c:v>1.1041019817350035</c:v>
                </c:pt>
                <c:pt idx="67420">
                  <c:v>1.1024167619081127</c:v>
                </c:pt>
                <c:pt idx="67421">
                  <c:v>1.1025601445065962</c:v>
                </c:pt>
                <c:pt idx="67422">
                  <c:v>1.1031497467530094</c:v>
                </c:pt>
                <c:pt idx="67423">
                  <c:v>1.1033405021415037</c:v>
                </c:pt>
                <c:pt idx="67424">
                  <c:v>1.1040762264539397</c:v>
                </c:pt>
                <c:pt idx="67425">
                  <c:v>1.1034291040947917</c:v>
                </c:pt>
                <c:pt idx="67426">
                  <c:v>1.1031381061400789</c:v>
                </c:pt>
                <c:pt idx="67427">
                  <c:v>1.1026776565931691</c:v>
                </c:pt>
                <c:pt idx="67428">
                  <c:v>1.1031674448486564</c:v>
                </c:pt>
                <c:pt idx="67429">
                  <c:v>1.1034472196942595</c:v>
                </c:pt>
                <c:pt idx="67430">
                  <c:v>1.102432691629383</c:v>
                </c:pt>
                <c:pt idx="67431">
                  <c:v>1.1041609005457775</c:v>
                </c:pt>
                <c:pt idx="67432">
                  <c:v>1.1026225399363645</c:v>
                </c:pt>
                <c:pt idx="67433">
                  <c:v>1.103343529852528</c:v>
                </c:pt>
                <c:pt idx="67434">
                  <c:v>1.1023932920948059</c:v>
                </c:pt>
                <c:pt idx="67435">
                  <c:v>1.1034549801438602</c:v>
                </c:pt>
                <c:pt idx="67436">
                  <c:v>1.102706152551135</c:v>
                </c:pt>
                <c:pt idx="67437">
                  <c:v>1.1042934281173664</c:v>
                </c:pt>
                <c:pt idx="67438">
                  <c:v>1.1028061924583685</c:v>
                </c:pt>
                <c:pt idx="67439">
                  <c:v>1.1029119123564137</c:v>
                </c:pt>
                <c:pt idx="67440">
                  <c:v>1.1018168291930324</c:v>
                </c:pt>
                <c:pt idx="67441">
                  <c:v>1.103163447166905</c:v>
                </c:pt>
                <c:pt idx="67442">
                  <c:v>1.1024157591765795</c:v>
                </c:pt>
                <c:pt idx="67443">
                  <c:v>1.1032157838764118</c:v>
                </c:pt>
                <c:pt idx="67444">
                  <c:v>1.1037108193206533</c:v>
                </c:pt>
                <c:pt idx="67445">
                  <c:v>1.1020059733684786</c:v>
                </c:pt>
                <c:pt idx="67446">
                  <c:v>1.1026798090251038</c:v>
                </c:pt>
                <c:pt idx="67447">
                  <c:v>1.1040367273934457</c:v>
                </c:pt>
                <c:pt idx="67448">
                  <c:v>1.1033505208350098</c:v>
                </c:pt>
                <c:pt idx="67449">
                  <c:v>1.1034636988359909</c:v>
                </c:pt>
                <c:pt idx="67450">
                  <c:v>1.1021758838148761</c:v>
                </c:pt>
                <c:pt idx="67451">
                  <c:v>1.1035829978089191</c:v>
                </c:pt>
                <c:pt idx="67452">
                  <c:v>1.1020352529907274</c:v>
                </c:pt>
                <c:pt idx="67453">
                  <c:v>1.1036430349600173</c:v>
                </c:pt>
                <c:pt idx="67454">
                  <c:v>1.103720882508713</c:v>
                </c:pt>
                <c:pt idx="67455">
                  <c:v>1.1033361477622583</c:v>
                </c:pt>
                <c:pt idx="67456">
                  <c:v>1.1034037265987129</c:v>
                </c:pt>
                <c:pt idx="67457">
                  <c:v>1.1031178194514968</c:v>
                </c:pt>
                <c:pt idx="67458">
                  <c:v>1.104331051278179</c:v>
                </c:pt>
                <c:pt idx="67459">
                  <c:v>1.1030329947648483</c:v>
                </c:pt>
                <c:pt idx="67460">
                  <c:v>1.1024092746796474</c:v>
                </c:pt>
                <c:pt idx="67461">
                  <c:v>1.1018089675104323</c:v>
                </c:pt>
                <c:pt idx="67462">
                  <c:v>1.1025474047182204</c:v>
                </c:pt>
                <c:pt idx="67463">
                  <c:v>1.1024696276148085</c:v>
                </c:pt>
                <c:pt idx="67464">
                  <c:v>1.1022333970408587</c:v>
                </c:pt>
                <c:pt idx="67465">
                  <c:v>1.1032912358417422</c:v>
                </c:pt>
                <c:pt idx="67466">
                  <c:v>1.1018896800690894</c:v>
                </c:pt>
                <c:pt idx="67467">
                  <c:v>1.1042560557618575</c:v>
                </c:pt>
                <c:pt idx="67468">
                  <c:v>1.1034843790183846</c:v>
                </c:pt>
                <c:pt idx="67469">
                  <c:v>1.103489665220279</c:v>
                </c:pt>
                <c:pt idx="67470">
                  <c:v>1.1035659092636192</c:v>
                </c:pt>
                <c:pt idx="67471">
                  <c:v>1.1034835989267486</c:v>
                </c:pt>
                <c:pt idx="67472">
                  <c:v>1.10321073016944</c:v>
                </c:pt>
                <c:pt idx="67473">
                  <c:v>1.1027155565949947</c:v>
                </c:pt>
                <c:pt idx="67474">
                  <c:v>1.1030056533210912</c:v>
                </c:pt>
                <c:pt idx="67475">
                  <c:v>1.1016280768815587</c:v>
                </c:pt>
                <c:pt idx="67476">
                  <c:v>1.1036814694927168</c:v>
                </c:pt>
                <c:pt idx="67477">
                  <c:v>1.1035413054120318</c:v>
                </c:pt>
                <c:pt idx="67478">
                  <c:v>1.1032330253350984</c:v>
                </c:pt>
                <c:pt idx="67479">
                  <c:v>1.1037494581707847</c:v>
                </c:pt>
                <c:pt idx="67480">
                  <c:v>1.102119548526773</c:v>
                </c:pt>
                <c:pt idx="67481">
                  <c:v>1.1028577153779526</c:v>
                </c:pt>
                <c:pt idx="67482">
                  <c:v>1.1033886076528201</c:v>
                </c:pt>
                <c:pt idx="67483">
                  <c:v>1.1032901587378963</c:v>
                </c:pt>
                <c:pt idx="67484">
                  <c:v>1.1024577741332231</c:v>
                </c:pt>
                <c:pt idx="67485">
                  <c:v>1.1029185316846044</c:v>
                </c:pt>
                <c:pt idx="67486">
                  <c:v>1.1031924564715043</c:v>
                </c:pt>
                <c:pt idx="67487">
                  <c:v>1.1026184805259072</c:v>
                </c:pt>
                <c:pt idx="67488">
                  <c:v>1.1042469191434503</c:v>
                </c:pt>
                <c:pt idx="67489">
                  <c:v>1.1034679399445253</c:v>
                </c:pt>
                <c:pt idx="67490">
                  <c:v>1.1023910316262693</c:v>
                </c:pt>
                <c:pt idx="67491">
                  <c:v>1.1038199204094314</c:v>
                </c:pt>
                <c:pt idx="67492">
                  <c:v>1.1027003361129621</c:v>
                </c:pt>
                <c:pt idx="67493">
                  <c:v>1.1024627782403595</c:v>
                </c:pt>
                <c:pt idx="67494">
                  <c:v>1.1029070917297472</c:v>
                </c:pt>
                <c:pt idx="67495">
                  <c:v>1.1041247473836697</c:v>
                </c:pt>
                <c:pt idx="67496">
                  <c:v>1.10263209783351</c:v>
                </c:pt>
                <c:pt idx="67497">
                  <c:v>1.1026389802070988</c:v>
                </c:pt>
                <c:pt idx="67498">
                  <c:v>1.1036587131093603</c:v>
                </c:pt>
                <c:pt idx="67499">
                  <c:v>1.1035882937977444</c:v>
                </c:pt>
                <c:pt idx="67500">
                  <c:v>1.103268381642275</c:v>
                </c:pt>
                <c:pt idx="67501">
                  <c:v>1.1029864640330795</c:v>
                </c:pt>
                <c:pt idx="67502">
                  <c:v>1.1023415969808106</c:v>
                </c:pt>
                <c:pt idx="67503">
                  <c:v>1.104294159434229</c:v>
                </c:pt>
                <c:pt idx="67504">
                  <c:v>1.1031358490962142</c:v>
                </c:pt>
                <c:pt idx="67505">
                  <c:v>1.1038603837196708</c:v>
                </c:pt>
                <c:pt idx="67506">
                  <c:v>1.1032151641731205</c:v>
                </c:pt>
                <c:pt idx="67507">
                  <c:v>1.1033679482726051</c:v>
                </c:pt>
                <c:pt idx="67508">
                  <c:v>1.1035968414310842</c:v>
                </c:pt>
                <c:pt idx="67509">
                  <c:v>1.1043675065898051</c:v>
                </c:pt>
                <c:pt idx="67510">
                  <c:v>1.1021997591714416</c:v>
                </c:pt>
                <c:pt idx="67511">
                  <c:v>1.1029954035235081</c:v>
                </c:pt>
                <c:pt idx="67512">
                  <c:v>1.1025888075305841</c:v>
                </c:pt>
                <c:pt idx="67513">
                  <c:v>1.1034694040592379</c:v>
                </c:pt>
                <c:pt idx="67514">
                  <c:v>1.1026624246851795</c:v>
                </c:pt>
                <c:pt idx="67515">
                  <c:v>1.102825519702779</c:v>
                </c:pt>
                <c:pt idx="67516">
                  <c:v>1.1024738353446806</c:v>
                </c:pt>
                <c:pt idx="67517">
                  <c:v>1.1039431489028442</c:v>
                </c:pt>
                <c:pt idx="67518">
                  <c:v>1.103551367188591</c:v>
                </c:pt>
                <c:pt idx="67519">
                  <c:v>1.1028593002010529</c:v>
                </c:pt>
                <c:pt idx="67520">
                  <c:v>1.1025025360853675</c:v>
                </c:pt>
                <c:pt idx="67521">
                  <c:v>1.1032305741563881</c:v>
                </c:pt>
                <c:pt idx="67522">
                  <c:v>1.1032269647619664</c:v>
                </c:pt>
                <c:pt idx="67523">
                  <c:v>1.1038045655599495</c:v>
                </c:pt>
                <c:pt idx="67524">
                  <c:v>1.1047074416646372</c:v>
                </c:pt>
                <c:pt idx="67525">
                  <c:v>1.1022733560237461</c:v>
                </c:pt>
                <c:pt idx="67526">
                  <c:v>1.1022001852812533</c:v>
                </c:pt>
                <c:pt idx="67527">
                  <c:v>1.102242506849783</c:v>
                </c:pt>
                <c:pt idx="67528">
                  <c:v>1.1036598775655941</c:v>
                </c:pt>
                <c:pt idx="67529">
                  <c:v>1.1026741845714889</c:v>
                </c:pt>
                <c:pt idx="67530">
                  <c:v>1.1041355697957325</c:v>
                </c:pt>
                <c:pt idx="67531">
                  <c:v>1.103003272659433</c:v>
                </c:pt>
                <c:pt idx="67532">
                  <c:v>1.1026569101655541</c:v>
                </c:pt>
                <c:pt idx="67533">
                  <c:v>1.1035564784500249</c:v>
                </c:pt>
                <c:pt idx="67534">
                  <c:v>1.1036890864103925</c:v>
                </c:pt>
                <c:pt idx="67535">
                  <c:v>1.1028594868295871</c:v>
                </c:pt>
                <c:pt idx="67536">
                  <c:v>1.1037546854426332</c:v>
                </c:pt>
                <c:pt idx="67537">
                  <c:v>1.1025065950109798</c:v>
                </c:pt>
                <c:pt idx="67538">
                  <c:v>1.1039263422722452</c:v>
                </c:pt>
                <c:pt idx="67539">
                  <c:v>1.1031293342638426</c:v>
                </c:pt>
                <c:pt idx="67540">
                  <c:v>1.1017918949618855</c:v>
                </c:pt>
                <c:pt idx="67541">
                  <c:v>1.1034689841284238</c:v>
                </c:pt>
                <c:pt idx="67542">
                  <c:v>1.1040571470455751</c:v>
                </c:pt>
                <c:pt idx="67543">
                  <c:v>1.1027643157199543</c:v>
                </c:pt>
                <c:pt idx="67544">
                  <c:v>1.1033138401559455</c:v>
                </c:pt>
                <c:pt idx="67545">
                  <c:v>1.1040734409751942</c:v>
                </c:pt>
                <c:pt idx="67546">
                  <c:v>1.1031205151937218</c:v>
                </c:pt>
                <c:pt idx="67547">
                  <c:v>1.1035432519648285</c:v>
                </c:pt>
                <c:pt idx="67548">
                  <c:v>1.1029391783566285</c:v>
                </c:pt>
                <c:pt idx="67549">
                  <c:v>1.103063823593625</c:v>
                </c:pt>
                <c:pt idx="67550">
                  <c:v>1.1027123535564978</c:v>
                </c:pt>
                <c:pt idx="67551">
                  <c:v>1.1016692512099977</c:v>
                </c:pt>
                <c:pt idx="67552">
                  <c:v>1.1035801798555793</c:v>
                </c:pt>
                <c:pt idx="67553">
                  <c:v>1.1019056783872234</c:v>
                </c:pt>
                <c:pt idx="67554">
                  <c:v>1.104223202443785</c:v>
                </c:pt>
                <c:pt idx="67555">
                  <c:v>1.1039333543415673</c:v>
                </c:pt>
                <c:pt idx="67556">
                  <c:v>1.1025098276383429</c:v>
                </c:pt>
                <c:pt idx="67557">
                  <c:v>1.1025907953866996</c:v>
                </c:pt>
                <c:pt idx="67558">
                  <c:v>1.1033548840832414</c:v>
                </c:pt>
                <c:pt idx="67559">
                  <c:v>1.1031659228741801</c:v>
                </c:pt>
                <c:pt idx="67560">
                  <c:v>1.1031559898918148</c:v>
                </c:pt>
                <c:pt idx="67561">
                  <c:v>1.1032846269675658</c:v>
                </c:pt>
                <c:pt idx="67562">
                  <c:v>1.1016361682611469</c:v>
                </c:pt>
                <c:pt idx="67563">
                  <c:v>1.1031770192331609</c:v>
                </c:pt>
                <c:pt idx="67564">
                  <c:v>1.1022897888052627</c:v>
                </c:pt>
                <c:pt idx="67565">
                  <c:v>1.1021982937580703</c:v>
                </c:pt>
                <c:pt idx="67566">
                  <c:v>1.1024646106045228</c:v>
                </c:pt>
                <c:pt idx="67567">
                  <c:v>1.1030394064200131</c:v>
                </c:pt>
                <c:pt idx="67568">
                  <c:v>1.1035481900458615</c:v>
                </c:pt>
                <c:pt idx="67569">
                  <c:v>1.1028026896912486</c:v>
                </c:pt>
                <c:pt idx="67570">
                  <c:v>1.1038227631093027</c:v>
                </c:pt>
                <c:pt idx="67571">
                  <c:v>1.1028521274878447</c:v>
                </c:pt>
                <c:pt idx="67572">
                  <c:v>1.1023265542769587</c:v>
                </c:pt>
                <c:pt idx="67573">
                  <c:v>1.1024305358521271</c:v>
                </c:pt>
                <c:pt idx="67574">
                  <c:v>1.1025233778406243</c:v>
                </c:pt>
                <c:pt idx="67575">
                  <c:v>1.1028152444205286</c:v>
                </c:pt>
                <c:pt idx="67576">
                  <c:v>1.1022619085700882</c:v>
                </c:pt>
                <c:pt idx="67577">
                  <c:v>1.1036684427829877</c:v>
                </c:pt>
                <c:pt idx="67578">
                  <c:v>1.1037948135363642</c:v>
                </c:pt>
                <c:pt idx="67579">
                  <c:v>1.1025189067699024</c:v>
                </c:pt>
                <c:pt idx="67580">
                  <c:v>1.1038363001693809</c:v>
                </c:pt>
                <c:pt idx="67581">
                  <c:v>1.1019355070126897</c:v>
                </c:pt>
                <c:pt idx="67582">
                  <c:v>1.1031075441108087</c:v>
                </c:pt>
                <c:pt idx="67583">
                  <c:v>1.1028502035061853</c:v>
                </c:pt>
                <c:pt idx="67584">
                  <c:v>1.1026153726626333</c:v>
                </c:pt>
                <c:pt idx="67585">
                  <c:v>1.1039593271110084</c:v>
                </c:pt>
                <c:pt idx="67586">
                  <c:v>1.1045386805150013</c:v>
                </c:pt>
                <c:pt idx="67587">
                  <c:v>1.102540092114755</c:v>
                </c:pt>
                <c:pt idx="67588">
                  <c:v>1.1015886322275543</c:v>
                </c:pt>
                <c:pt idx="67589">
                  <c:v>1.1021216828358558</c:v>
                </c:pt>
                <c:pt idx="67590">
                  <c:v>1.1030270221928329</c:v>
                </c:pt>
                <c:pt idx="67591">
                  <c:v>1.1037384168458593</c:v>
                </c:pt>
                <c:pt idx="67592">
                  <c:v>1.1041436583389292</c:v>
                </c:pt>
                <c:pt idx="67593">
                  <c:v>1.1026801872338985</c:v>
                </c:pt>
                <c:pt idx="67594">
                  <c:v>1.1026342610860329</c:v>
                </c:pt>
                <c:pt idx="67595">
                  <c:v>1.1028785578615914</c:v>
                </c:pt>
                <c:pt idx="67596">
                  <c:v>1.1029961281789642</c:v>
                </c:pt>
                <c:pt idx="67597">
                  <c:v>1.1023771522579138</c:v>
                </c:pt>
                <c:pt idx="67598">
                  <c:v>1.1029323598227903</c:v>
                </c:pt>
                <c:pt idx="67599">
                  <c:v>1.1031231514316702</c:v>
                </c:pt>
                <c:pt idx="67600">
                  <c:v>1.102897893195419</c:v>
                </c:pt>
                <c:pt idx="67601">
                  <c:v>1.1036539092390034</c:v>
                </c:pt>
                <c:pt idx="67602">
                  <c:v>1.1017329956309114</c:v>
                </c:pt>
                <c:pt idx="67603">
                  <c:v>1.1039198177991241</c:v>
                </c:pt>
                <c:pt idx="67604">
                  <c:v>1.1023556844167466</c:v>
                </c:pt>
                <c:pt idx="67605">
                  <c:v>1.1031835556948297</c:v>
                </c:pt>
                <c:pt idx="67606">
                  <c:v>1.1035248266476618</c:v>
                </c:pt>
                <c:pt idx="67607">
                  <c:v>1.1036032395728981</c:v>
                </c:pt>
                <c:pt idx="67608">
                  <c:v>1.1036360939119914</c:v>
                </c:pt>
                <c:pt idx="67609">
                  <c:v>1.1032823877167197</c:v>
                </c:pt>
                <c:pt idx="67610">
                  <c:v>1.1042244381248525</c:v>
                </c:pt>
                <c:pt idx="67611">
                  <c:v>1.1033933213082932</c:v>
                </c:pt>
                <c:pt idx="67612">
                  <c:v>1.1036537661228569</c:v>
                </c:pt>
                <c:pt idx="67613">
                  <c:v>1.1034281294160291</c:v>
                </c:pt>
                <c:pt idx="67614">
                  <c:v>1.10296071145611</c:v>
                </c:pt>
                <c:pt idx="67615">
                  <c:v>1.1032710211558525</c:v>
                </c:pt>
                <c:pt idx="67616">
                  <c:v>1.1032492216986884</c:v>
                </c:pt>
                <c:pt idx="67617">
                  <c:v>1.1034490470291327</c:v>
                </c:pt>
                <c:pt idx="67618">
                  <c:v>1.1031907399007816</c:v>
                </c:pt>
                <c:pt idx="67619">
                  <c:v>1.1026689283374129</c:v>
                </c:pt>
                <c:pt idx="67620">
                  <c:v>1.1033421852375711</c:v>
                </c:pt>
                <c:pt idx="67621">
                  <c:v>1.1039522932678065</c:v>
                </c:pt>
                <c:pt idx="67622">
                  <c:v>1.1023474731651683</c:v>
                </c:pt>
                <c:pt idx="67623">
                  <c:v>1.1025469791789926</c:v>
                </c:pt>
                <c:pt idx="67624">
                  <c:v>1.1028446837598622</c:v>
                </c:pt>
                <c:pt idx="67625">
                  <c:v>1.1027284080042694</c:v>
                </c:pt>
                <c:pt idx="67626">
                  <c:v>1.1028507882146783</c:v>
                </c:pt>
                <c:pt idx="67627">
                  <c:v>1.1029279175211808</c:v>
                </c:pt>
                <c:pt idx="67628">
                  <c:v>1.1042255047834066</c:v>
                </c:pt>
                <c:pt idx="67629">
                  <c:v>1.1030828040058775</c:v>
                </c:pt>
                <c:pt idx="67630">
                  <c:v>1.1038233997499929</c:v>
                </c:pt>
                <c:pt idx="67631">
                  <c:v>1.1034475050094907</c:v>
                </c:pt>
                <c:pt idx="67632">
                  <c:v>1.1045341584496406</c:v>
                </c:pt>
                <c:pt idx="67633">
                  <c:v>1.1023683913432112</c:v>
                </c:pt>
                <c:pt idx="67634">
                  <c:v>1.1025947021248648</c:v>
                </c:pt>
                <c:pt idx="67635">
                  <c:v>1.1023890120249147</c:v>
                </c:pt>
                <c:pt idx="67636">
                  <c:v>1.1036980007560047</c:v>
                </c:pt>
                <c:pt idx="67637">
                  <c:v>1.1038101699599936</c:v>
                </c:pt>
                <c:pt idx="67638">
                  <c:v>1.1038689654927083</c:v>
                </c:pt>
                <c:pt idx="67639">
                  <c:v>1.1039206463403763</c:v>
                </c:pt>
                <c:pt idx="67640">
                  <c:v>1.1030229892728924</c:v>
                </c:pt>
                <c:pt idx="67641">
                  <c:v>1.1030063055374946</c:v>
                </c:pt>
                <c:pt idx="67642">
                  <c:v>1.1027793030093964</c:v>
                </c:pt>
                <c:pt idx="67643">
                  <c:v>1.1029876622368184</c:v>
                </c:pt>
                <c:pt idx="67644">
                  <c:v>1.1035675180935269</c:v>
                </c:pt>
                <c:pt idx="67645">
                  <c:v>1.1031519715881288</c:v>
                </c:pt>
                <c:pt idx="67646">
                  <c:v>1.1033177814005612</c:v>
                </c:pt>
                <c:pt idx="67647">
                  <c:v>1.1026061825876039</c:v>
                </c:pt>
                <c:pt idx="67648">
                  <c:v>1.1035003141155573</c:v>
                </c:pt>
                <c:pt idx="67649">
                  <c:v>1.1034192666563913</c:v>
                </c:pt>
                <c:pt idx="67650">
                  <c:v>1.1029956880632608</c:v>
                </c:pt>
                <c:pt idx="67651">
                  <c:v>1.1037524587375893</c:v>
                </c:pt>
                <c:pt idx="67652">
                  <c:v>1.1043099335166673</c:v>
                </c:pt>
                <c:pt idx="67653">
                  <c:v>1.1026775957580253</c:v>
                </c:pt>
                <c:pt idx="67654">
                  <c:v>1.1039242040321693</c:v>
                </c:pt>
                <c:pt idx="67655">
                  <c:v>1.103093729840557</c:v>
                </c:pt>
                <c:pt idx="67656">
                  <c:v>1.1033105876920306</c:v>
                </c:pt>
                <c:pt idx="67657">
                  <c:v>1.1033883860429903</c:v>
                </c:pt>
                <c:pt idx="67658">
                  <c:v>1.1027521173944121</c:v>
                </c:pt>
                <c:pt idx="67659">
                  <c:v>1.1038540441366989</c:v>
                </c:pt>
                <c:pt idx="67660">
                  <c:v>1.102921895200641</c:v>
                </c:pt>
                <c:pt idx="67661">
                  <c:v>1.1036502725504325</c:v>
                </c:pt>
                <c:pt idx="67662">
                  <c:v>1.1033005326859457</c:v>
                </c:pt>
                <c:pt idx="67663">
                  <c:v>1.1021729831277221</c:v>
                </c:pt>
                <c:pt idx="67664">
                  <c:v>1.1045264754191673</c:v>
                </c:pt>
                <c:pt idx="67665">
                  <c:v>1.1040101326583647</c:v>
                </c:pt>
                <c:pt idx="67666">
                  <c:v>1.1032617509058822</c:v>
                </c:pt>
                <c:pt idx="67667">
                  <c:v>1.1036410381733788</c:v>
                </c:pt>
                <c:pt idx="67668">
                  <c:v>1.103269447996202</c:v>
                </c:pt>
                <c:pt idx="67669">
                  <c:v>1.1024004481694107</c:v>
                </c:pt>
                <c:pt idx="67670">
                  <c:v>1.1030714620061568</c:v>
                </c:pt>
                <c:pt idx="67671">
                  <c:v>1.104410692357529</c:v>
                </c:pt>
                <c:pt idx="67672">
                  <c:v>1.1033255349093045</c:v>
                </c:pt>
                <c:pt idx="67673">
                  <c:v>1.1040953006074805</c:v>
                </c:pt>
                <c:pt idx="67674">
                  <c:v>1.1032971035361321</c:v>
                </c:pt>
                <c:pt idx="67675">
                  <c:v>1.1032470020668863</c:v>
                </c:pt>
                <c:pt idx="67676">
                  <c:v>1.1020006157094595</c:v>
                </c:pt>
                <c:pt idx="67677">
                  <c:v>1.1019015669041257</c:v>
                </c:pt>
                <c:pt idx="67678">
                  <c:v>1.1042909481583392</c:v>
                </c:pt>
                <c:pt idx="67679">
                  <c:v>1.1030616031835037</c:v>
                </c:pt>
                <c:pt idx="67680">
                  <c:v>1.1030642554995551</c:v>
                </c:pt>
                <c:pt idx="67681">
                  <c:v>1.1019968939425107</c:v>
                </c:pt>
                <c:pt idx="67682">
                  <c:v>1.1025857762831943</c:v>
                </c:pt>
                <c:pt idx="67683">
                  <c:v>1.1020692122412723</c:v>
                </c:pt>
                <c:pt idx="67684">
                  <c:v>1.1032927781853932</c:v>
                </c:pt>
                <c:pt idx="67685">
                  <c:v>1.1031366582471567</c:v>
                </c:pt>
                <c:pt idx="67686">
                  <c:v>1.102460885034144</c:v>
                </c:pt>
                <c:pt idx="67687">
                  <c:v>1.1036308172353395</c:v>
                </c:pt>
                <c:pt idx="67688">
                  <c:v>1.1026580443229732</c:v>
                </c:pt>
                <c:pt idx="67689">
                  <c:v>1.102614035640489</c:v>
                </c:pt>
                <c:pt idx="67690">
                  <c:v>1.1021945279992464</c:v>
                </c:pt>
                <c:pt idx="67691">
                  <c:v>1.1030898039837822</c:v>
                </c:pt>
                <c:pt idx="67692">
                  <c:v>1.1036877494382613</c:v>
                </c:pt>
                <c:pt idx="67693">
                  <c:v>1.1035139810339052</c:v>
                </c:pt>
                <c:pt idx="67694">
                  <c:v>1.1036905371532844</c:v>
                </c:pt>
                <c:pt idx="67695">
                  <c:v>1.103737292816322</c:v>
                </c:pt>
                <c:pt idx="67696">
                  <c:v>1.1036110013681912</c:v>
                </c:pt>
                <c:pt idx="67697">
                  <c:v>1.103554713377404</c:v>
                </c:pt>
                <c:pt idx="67698">
                  <c:v>1.1035050787121621</c:v>
                </c:pt>
                <c:pt idx="67699">
                  <c:v>1.1035456470440348</c:v>
                </c:pt>
                <c:pt idx="67700">
                  <c:v>1.1032562190419863</c:v>
                </c:pt>
                <c:pt idx="67701">
                  <c:v>1.1037080475598435</c:v>
                </c:pt>
                <c:pt idx="67702">
                  <c:v>1.1024362642108925</c:v>
                </c:pt>
                <c:pt idx="67703">
                  <c:v>1.1027725629029106</c:v>
                </c:pt>
                <c:pt idx="67704">
                  <c:v>1.1037403726403074</c:v>
                </c:pt>
                <c:pt idx="67705">
                  <c:v>1.1034991755000305</c:v>
                </c:pt>
                <c:pt idx="67706">
                  <c:v>1.1027445740982516</c:v>
                </c:pt>
                <c:pt idx="67707">
                  <c:v>1.102860521744315</c:v>
                </c:pt>
                <c:pt idx="67708">
                  <c:v>1.1034431532546807</c:v>
                </c:pt>
                <c:pt idx="67709">
                  <c:v>1.1032655322013059</c:v>
                </c:pt>
                <c:pt idx="67710">
                  <c:v>1.1024009033212261</c:v>
                </c:pt>
                <c:pt idx="67711">
                  <c:v>1.1024844489116945</c:v>
                </c:pt>
                <c:pt idx="67712">
                  <c:v>1.1035130972290705</c:v>
                </c:pt>
                <c:pt idx="67713">
                  <c:v>1.1033418329017486</c:v>
                </c:pt>
                <c:pt idx="67714">
                  <c:v>1.1028249687949339</c:v>
                </c:pt>
                <c:pt idx="67715">
                  <c:v>1.1028223392412848</c:v>
                </c:pt>
                <c:pt idx="67716">
                  <c:v>1.1033251396345192</c:v>
                </c:pt>
                <c:pt idx="67717">
                  <c:v>1.1024914764033003</c:v>
                </c:pt>
                <c:pt idx="67718">
                  <c:v>1.1040050828927408</c:v>
                </c:pt>
                <c:pt idx="67719">
                  <c:v>1.1035518093482499</c:v>
                </c:pt>
                <c:pt idx="67720">
                  <c:v>1.1019329060415997</c:v>
                </c:pt>
                <c:pt idx="67721">
                  <c:v>1.1034943625698639</c:v>
                </c:pt>
                <c:pt idx="67722">
                  <c:v>1.1033334491811118</c:v>
                </c:pt>
                <c:pt idx="67723">
                  <c:v>1.1030130658817987</c:v>
                </c:pt>
                <c:pt idx="67724">
                  <c:v>1.1021825400184824</c:v>
                </c:pt>
                <c:pt idx="67725">
                  <c:v>1.104263997209693</c:v>
                </c:pt>
                <c:pt idx="67726">
                  <c:v>1.103822812808529</c:v>
                </c:pt>
                <c:pt idx="67727">
                  <c:v>1.1019485702372869</c:v>
                </c:pt>
                <c:pt idx="67728">
                  <c:v>1.1037261856256941</c:v>
                </c:pt>
                <c:pt idx="67729">
                  <c:v>1.1022333970408584</c:v>
                </c:pt>
                <c:pt idx="67730">
                  <c:v>1.1013332367403736</c:v>
                </c:pt>
                <c:pt idx="67731">
                  <c:v>1.1036974715869134</c:v>
                </c:pt>
                <c:pt idx="67732">
                  <c:v>1.1031604791730816</c:v>
                </c:pt>
                <c:pt idx="67733">
                  <c:v>1.1034974934427078</c:v>
                </c:pt>
                <c:pt idx="67734">
                  <c:v>1.1038616555391201</c:v>
                </c:pt>
                <c:pt idx="67735">
                  <c:v>1.1019165075048882</c:v>
                </c:pt>
                <c:pt idx="67736">
                  <c:v>1.1034910545210419</c:v>
                </c:pt>
                <c:pt idx="67737">
                  <c:v>1.1034071543617407</c:v>
                </c:pt>
                <c:pt idx="67738">
                  <c:v>1.1030354423932422</c:v>
                </c:pt>
                <c:pt idx="67739">
                  <c:v>1.1025506063549741</c:v>
                </c:pt>
                <c:pt idx="67740">
                  <c:v>1.1025647799886091</c:v>
                </c:pt>
                <c:pt idx="67741">
                  <c:v>1.1032777849110975</c:v>
                </c:pt>
                <c:pt idx="67742">
                  <c:v>1.1038133661985721</c:v>
                </c:pt>
                <c:pt idx="67743">
                  <c:v>1.1033065669112281</c:v>
                </c:pt>
                <c:pt idx="67744">
                  <c:v>1.1032918050641278</c:v>
                </c:pt>
                <c:pt idx="67745">
                  <c:v>1.1036339318310608</c:v>
                </c:pt>
                <c:pt idx="67746">
                  <c:v>1.1019438802397561</c:v>
                </c:pt>
                <c:pt idx="67747">
                  <c:v>1.1040996815204087</c:v>
                </c:pt>
                <c:pt idx="67748">
                  <c:v>1.1030611229330669</c:v>
                </c:pt>
                <c:pt idx="67749">
                  <c:v>1.1024505977586103</c:v>
                </c:pt>
                <c:pt idx="67750">
                  <c:v>1.1021106503374389</c:v>
                </c:pt>
                <c:pt idx="67751">
                  <c:v>1.1025247292573779</c:v>
                </c:pt>
                <c:pt idx="67752">
                  <c:v>1.1026507965700594</c:v>
                </c:pt>
                <c:pt idx="67753">
                  <c:v>1.1030519368194169</c:v>
                </c:pt>
                <c:pt idx="67754">
                  <c:v>1.1033524317108379</c:v>
                </c:pt>
                <c:pt idx="67755">
                  <c:v>1.1019079041501467</c:v>
                </c:pt>
                <c:pt idx="67756">
                  <c:v>1.1022510384995379</c:v>
                </c:pt>
                <c:pt idx="67757">
                  <c:v>1.1028582418131709</c:v>
                </c:pt>
                <c:pt idx="67758">
                  <c:v>1.1046523669278385</c:v>
                </c:pt>
                <c:pt idx="67759">
                  <c:v>1.1021585268160332</c:v>
                </c:pt>
                <c:pt idx="67760">
                  <c:v>1.1024776282783912</c:v>
                </c:pt>
                <c:pt idx="67761">
                  <c:v>1.1037283673285401</c:v>
                </c:pt>
                <c:pt idx="67762">
                  <c:v>1.1029972412330464</c:v>
                </c:pt>
                <c:pt idx="67763">
                  <c:v>1.1019304616486281</c:v>
                </c:pt>
                <c:pt idx="67764">
                  <c:v>1.1034541533895743</c:v>
                </c:pt>
                <c:pt idx="67765">
                  <c:v>1.1024955275328143</c:v>
                </c:pt>
                <c:pt idx="67766">
                  <c:v>1.1038739230161982</c:v>
                </c:pt>
                <c:pt idx="67767">
                  <c:v>1.1035281774676806</c:v>
                </c:pt>
                <c:pt idx="67768">
                  <c:v>1.1028048349940185</c:v>
                </c:pt>
                <c:pt idx="67769">
                  <c:v>1.1025330342016688</c:v>
                </c:pt>
                <c:pt idx="67770">
                  <c:v>1.1037167778306163</c:v>
                </c:pt>
                <c:pt idx="67771">
                  <c:v>1.1033882087267068</c:v>
                </c:pt>
                <c:pt idx="67772">
                  <c:v>1.103448275862069</c:v>
                </c:pt>
                <c:pt idx="67773">
                  <c:v>1.1041067515459033</c:v>
                </c:pt>
                <c:pt idx="67774">
                  <c:v>1.1036674404926465</c:v>
                </c:pt>
                <c:pt idx="67775">
                  <c:v>1.1040204378428882</c:v>
                </c:pt>
                <c:pt idx="67776">
                  <c:v>1.103179082845068</c:v>
                </c:pt>
                <c:pt idx="67777">
                  <c:v>1.1034014617009325</c:v>
                </c:pt>
                <c:pt idx="67778">
                  <c:v>1.1026852677649361</c:v>
                </c:pt>
                <c:pt idx="67779">
                  <c:v>1.1035642492523996</c:v>
                </c:pt>
                <c:pt idx="67780">
                  <c:v>1.103366831396619</c:v>
                </c:pt>
                <c:pt idx="67781">
                  <c:v>1.1035286063834835</c:v>
                </c:pt>
                <c:pt idx="67782">
                  <c:v>1.1036867370326788</c:v>
                </c:pt>
                <c:pt idx="67783">
                  <c:v>1.1033253265466232</c:v>
                </c:pt>
                <c:pt idx="67784">
                  <c:v>1.103096366401664</c:v>
                </c:pt>
                <c:pt idx="67785">
                  <c:v>1.1039366642252799</c:v>
                </c:pt>
                <c:pt idx="67786">
                  <c:v>1.1030379075936261</c:v>
                </c:pt>
                <c:pt idx="67787">
                  <c:v>1.1023444271397616</c:v>
                </c:pt>
                <c:pt idx="67788">
                  <c:v>1.103181675210245</c:v>
                </c:pt>
                <c:pt idx="67789">
                  <c:v>1.1046782859478186</c:v>
                </c:pt>
                <c:pt idx="67790">
                  <c:v>1.1023595664085297</c:v>
                </c:pt>
                <c:pt idx="67791">
                  <c:v>1.1036231912300913</c:v>
                </c:pt>
                <c:pt idx="67792">
                  <c:v>1.1026540812240724</c:v>
                </c:pt>
                <c:pt idx="67793">
                  <c:v>1.1030417661572918</c:v>
                </c:pt>
                <c:pt idx="67794">
                  <c:v>1.1035585791417364</c:v>
                </c:pt>
                <c:pt idx="67795">
                  <c:v>1.1018903500781241</c:v>
                </c:pt>
                <c:pt idx="67796">
                  <c:v>1.1024228923833446</c:v>
                </c:pt>
                <c:pt idx="67797">
                  <c:v>1.1027976619609472</c:v>
                </c:pt>
                <c:pt idx="67798">
                  <c:v>1.1025081452155234</c:v>
                </c:pt>
                <c:pt idx="67799">
                  <c:v>1.1039455683133941</c:v>
                </c:pt>
                <c:pt idx="67800">
                  <c:v>1.1024681769323255</c:v>
                </c:pt>
                <c:pt idx="67801">
                  <c:v>1.1030109743387908</c:v>
                </c:pt>
                <c:pt idx="67802">
                  <c:v>1.1039637622877343</c:v>
                </c:pt>
                <c:pt idx="67803">
                  <c:v>1.1031400073131397</c:v>
                </c:pt>
                <c:pt idx="67804">
                  <c:v>1.1026701694980694</c:v>
                </c:pt>
                <c:pt idx="67805">
                  <c:v>1.1038188181243545</c:v>
                </c:pt>
                <c:pt idx="67806">
                  <c:v>1.1042828358518921</c:v>
                </c:pt>
                <c:pt idx="67807">
                  <c:v>1.1031296052548045</c:v>
                </c:pt>
                <c:pt idx="67808">
                  <c:v>1.1048148758034841</c:v>
                </c:pt>
                <c:pt idx="67809">
                  <c:v>1.1029390063049018</c:v>
                </c:pt>
                <c:pt idx="67810">
                  <c:v>1.1038389503907264</c:v>
                </c:pt>
                <c:pt idx="67811">
                  <c:v>1.1027448680391629</c:v>
                </c:pt>
                <c:pt idx="67812">
                  <c:v>1.102710194859597</c:v>
                </c:pt>
                <c:pt idx="67813">
                  <c:v>1.1028683020024761</c:v>
                </c:pt>
                <c:pt idx="67814">
                  <c:v>1.1030475150154131</c:v>
                </c:pt>
                <c:pt idx="67815">
                  <c:v>1.1027345725708015</c:v>
                </c:pt>
                <c:pt idx="67816">
                  <c:v>1.1028416903225722</c:v>
                </c:pt>
                <c:pt idx="67817">
                  <c:v>1.1026117885627842</c:v>
                </c:pt>
                <c:pt idx="67818">
                  <c:v>1.1034476742866492</c:v>
                </c:pt>
                <c:pt idx="67819">
                  <c:v>1.1026227872486998</c:v>
                </c:pt>
                <c:pt idx="67820">
                  <c:v>1.1032357368637065</c:v>
                </c:pt>
                <c:pt idx="67821">
                  <c:v>1.1031611728446693</c:v>
                </c:pt>
                <c:pt idx="67822">
                  <c:v>1.103084570675896</c:v>
                </c:pt>
                <c:pt idx="67823">
                  <c:v>1.1044105639872575</c:v>
                </c:pt>
                <c:pt idx="67824">
                  <c:v>1.1038807867329905</c:v>
                </c:pt>
                <c:pt idx="67825">
                  <c:v>1.1039448331124706</c:v>
                </c:pt>
                <c:pt idx="67826">
                  <c:v>1.1030670162718141</c:v>
                </c:pt>
                <c:pt idx="67827">
                  <c:v>1.1026507965700594</c:v>
                </c:pt>
                <c:pt idx="67828">
                  <c:v>1.1040381243360606</c:v>
                </c:pt>
                <c:pt idx="67829">
                  <c:v>1.1032565404377195</c:v>
                </c:pt>
                <c:pt idx="67830">
                  <c:v>1.103837663037474</c:v>
                </c:pt>
                <c:pt idx="67831">
                  <c:v>1.1036809545526214</c:v>
                </c:pt>
                <c:pt idx="67832">
                  <c:v>1.1030657071276646</c:v>
                </c:pt>
                <c:pt idx="67833">
                  <c:v>1.1032889699056037</c:v>
                </c:pt>
                <c:pt idx="67834">
                  <c:v>1.1021539128711326</c:v>
                </c:pt>
                <c:pt idx="67835">
                  <c:v>1.1021653949966304</c:v>
                </c:pt>
                <c:pt idx="67836">
                  <c:v>1.1027728751020982</c:v>
                </c:pt>
                <c:pt idx="67837">
                  <c:v>1.1034819787750034</c:v>
                </c:pt>
                <c:pt idx="67838">
                  <c:v>1.1022500215123414</c:v>
                </c:pt>
                <c:pt idx="67839">
                  <c:v>1.1032874325894775</c:v>
                </c:pt>
                <c:pt idx="67840">
                  <c:v>1.1025002862483582</c:v>
                </c:pt>
                <c:pt idx="67841">
                  <c:v>1.1032235743251282</c:v>
                </c:pt>
                <c:pt idx="67842">
                  <c:v>1.1042336920416669</c:v>
                </c:pt>
                <c:pt idx="67843">
                  <c:v>1.1022405515933715</c:v>
                </c:pt>
                <c:pt idx="67844">
                  <c:v>1.1032277596614921</c:v>
                </c:pt>
                <c:pt idx="67845">
                  <c:v>1.1031262166384812</c:v>
                </c:pt>
                <c:pt idx="67846">
                  <c:v>1.1027564663970957</c:v>
                </c:pt>
                <c:pt idx="67847">
                  <c:v>1.1027841664755986</c:v>
                </c:pt>
                <c:pt idx="67848">
                  <c:v>1.1031394882207153</c:v>
                </c:pt>
                <c:pt idx="67849">
                  <c:v>1.1023502397972267</c:v>
                </c:pt>
                <c:pt idx="67850">
                  <c:v>1.1028470214902455</c:v>
                </c:pt>
                <c:pt idx="67851">
                  <c:v>1.1027452812118466</c:v>
                </c:pt>
                <c:pt idx="67852">
                  <c:v>1.1042812027573043</c:v>
                </c:pt>
                <c:pt idx="67853">
                  <c:v>1.1025475086229231</c:v>
                </c:pt>
                <c:pt idx="67854">
                  <c:v>1.1034395859982928</c:v>
                </c:pt>
                <c:pt idx="67855">
                  <c:v>1.1026997033773493</c:v>
                </c:pt>
                <c:pt idx="67856">
                  <c:v>1.1020662860431947</c:v>
                </c:pt>
                <c:pt idx="67857">
                  <c:v>1.1029870014810583</c:v>
                </c:pt>
                <c:pt idx="67858">
                  <c:v>1.1025366567200894</c:v>
                </c:pt>
                <c:pt idx="67859">
                  <c:v>1.1028634107835491</c:v>
                </c:pt>
                <c:pt idx="67860">
                  <c:v>1.1033895498694448</c:v>
                </c:pt>
                <c:pt idx="67861">
                  <c:v>1.1029426091836216</c:v>
                </c:pt>
                <c:pt idx="67862">
                  <c:v>1.1025184919826458</c:v>
                </c:pt>
                <c:pt idx="67863">
                  <c:v>1.1036717549209289</c:v>
                </c:pt>
                <c:pt idx="67864">
                  <c:v>1.1022823433561937</c:v>
                </c:pt>
                <c:pt idx="67865">
                  <c:v>1.1029919141575935</c:v>
                </c:pt>
                <c:pt idx="67866">
                  <c:v>1.1027794531853494</c:v>
                </c:pt>
                <c:pt idx="67867">
                  <c:v>1.1029280425764092</c:v>
                </c:pt>
                <c:pt idx="67868">
                  <c:v>1.1038106493484943</c:v>
                </c:pt>
                <c:pt idx="67869">
                  <c:v>1.1033452022177994</c:v>
                </c:pt>
                <c:pt idx="67870">
                  <c:v>1.1037352802837375</c:v>
                </c:pt>
                <c:pt idx="67871">
                  <c:v>1.1029634871334202</c:v>
                </c:pt>
                <c:pt idx="67872">
                  <c:v>1.1034141650787064</c:v>
                </c:pt>
                <c:pt idx="67873">
                  <c:v>1.1025845119677047</c:v>
                </c:pt>
                <c:pt idx="67874">
                  <c:v>1.1029970462398708</c:v>
                </c:pt>
                <c:pt idx="67875">
                  <c:v>1.1028134842542188</c:v>
                </c:pt>
                <c:pt idx="67876">
                  <c:v>1.1034382180739433</c:v>
                </c:pt>
                <c:pt idx="67877">
                  <c:v>1.1026196838982396</c:v>
                </c:pt>
                <c:pt idx="67878">
                  <c:v>1.1032519503871281</c:v>
                </c:pt>
                <c:pt idx="67879">
                  <c:v>1.1034920822150105</c:v>
                </c:pt>
                <c:pt idx="67880">
                  <c:v>1.1034518630491204</c:v>
                </c:pt>
                <c:pt idx="67881">
                  <c:v>1.1029045605208927</c:v>
                </c:pt>
                <c:pt idx="67882">
                  <c:v>1.103551886830813</c:v>
                </c:pt>
                <c:pt idx="67883">
                  <c:v>1.1025480427383889</c:v>
                </c:pt>
                <c:pt idx="67884">
                  <c:v>1.1018534288501447</c:v>
                </c:pt>
                <c:pt idx="67885">
                  <c:v>1.1038700981334637</c:v>
                </c:pt>
                <c:pt idx="67886">
                  <c:v>1.1035518081153912</c:v>
                </c:pt>
                <c:pt idx="67887">
                  <c:v>1.1030619401160431</c:v>
                </c:pt>
                <c:pt idx="67888">
                  <c:v>1.1025648454192147</c:v>
                </c:pt>
                <c:pt idx="67889">
                  <c:v>1.1036831008364669</c:v>
                </c:pt>
                <c:pt idx="67890">
                  <c:v>1.1038956043769845</c:v>
                </c:pt>
                <c:pt idx="67891">
                  <c:v>1.1026904715838992</c:v>
                </c:pt>
                <c:pt idx="67892">
                  <c:v>1.1028467753571891</c:v>
                </c:pt>
                <c:pt idx="67893">
                  <c:v>1.103902995586981</c:v>
                </c:pt>
                <c:pt idx="67894">
                  <c:v>1.1024755188791948</c:v>
                </c:pt>
                <c:pt idx="67895">
                  <c:v>1.1036525795070731</c:v>
                </c:pt>
                <c:pt idx="67896">
                  <c:v>1.1035251656216989</c:v>
                </c:pt>
                <c:pt idx="67897">
                  <c:v>1.1042344962176474</c:v>
                </c:pt>
                <c:pt idx="67898">
                  <c:v>1.104456491710716</c:v>
                </c:pt>
                <c:pt idx="67899">
                  <c:v>1.1028141608754174</c:v>
                </c:pt>
                <c:pt idx="67900">
                  <c:v>1.1023859408964809</c:v>
                </c:pt>
                <c:pt idx="67901">
                  <c:v>1.1032661997431985</c:v>
                </c:pt>
                <c:pt idx="67902">
                  <c:v>1.1021182412112309</c:v>
                </c:pt>
                <c:pt idx="67903">
                  <c:v>1.1029783939038946</c:v>
                </c:pt>
                <c:pt idx="67904">
                  <c:v>1.1035919109211656</c:v>
                </c:pt>
                <c:pt idx="67905">
                  <c:v>1.1031993682954022</c:v>
                </c:pt>
                <c:pt idx="67906">
                  <c:v>1.1044257766881944</c:v>
                </c:pt>
                <c:pt idx="67907">
                  <c:v>1.1038182295081522</c:v>
                </c:pt>
                <c:pt idx="67908">
                  <c:v>1.1040603588752207</c:v>
                </c:pt>
                <c:pt idx="67909">
                  <c:v>1.1030845908414069</c:v>
                </c:pt>
                <c:pt idx="67910">
                  <c:v>1.1035384023344317</c:v>
                </c:pt>
                <c:pt idx="67911">
                  <c:v>1.1032429201529261</c:v>
                </c:pt>
                <c:pt idx="67912">
                  <c:v>1.101944454091655</c:v>
                </c:pt>
                <c:pt idx="67913">
                  <c:v>1.1035919643727305</c:v>
                </c:pt>
                <c:pt idx="67914">
                  <c:v>1.1040327368288647</c:v>
                </c:pt>
                <c:pt idx="67915">
                  <c:v>1.1036271317382922</c:v>
                </c:pt>
                <c:pt idx="67916">
                  <c:v>1.1026017338795788</c:v>
                </c:pt>
                <c:pt idx="67917">
                  <c:v>1.1028140042562604</c:v>
                </c:pt>
                <c:pt idx="67918">
                  <c:v>1.1037996689428888</c:v>
                </c:pt>
                <c:pt idx="67919">
                  <c:v>1.10346457010423</c:v>
                </c:pt>
                <c:pt idx="67920">
                  <c:v>1.1030467646330628</c:v>
                </c:pt>
                <c:pt idx="67921">
                  <c:v>1.1027905271567986</c:v>
                </c:pt>
                <c:pt idx="67922">
                  <c:v>1.1032819432139462</c:v>
                </c:pt>
                <c:pt idx="67923">
                  <c:v>1.1034439231085686</c:v>
                </c:pt>
                <c:pt idx="67924">
                  <c:v>1.1035461625399663</c:v>
                </c:pt>
                <c:pt idx="67925">
                  <c:v>1.1033598020355759</c:v>
                </c:pt>
                <c:pt idx="67926">
                  <c:v>1.1032115395831386</c:v>
                </c:pt>
                <c:pt idx="67927">
                  <c:v>1.1031218816627926</c:v>
                </c:pt>
                <c:pt idx="67928">
                  <c:v>1.1029761165835483</c:v>
                </c:pt>
                <c:pt idx="67929">
                  <c:v>1.1028149717784517</c:v>
                </c:pt>
                <c:pt idx="67930">
                  <c:v>1.1041237557312056</c:v>
                </c:pt>
                <c:pt idx="67931">
                  <c:v>1.1039732140207541</c:v>
                </c:pt>
                <c:pt idx="67932">
                  <c:v>1.1027961698696731</c:v>
                </c:pt>
                <c:pt idx="67933">
                  <c:v>1.1031835639140173</c:v>
                </c:pt>
                <c:pt idx="67934">
                  <c:v>1.1041790373315945</c:v>
                </c:pt>
                <c:pt idx="67935">
                  <c:v>1.1023362608482317</c:v>
                </c:pt>
                <c:pt idx="67936">
                  <c:v>1.1037722678471467</c:v>
                </c:pt>
                <c:pt idx="67937">
                  <c:v>1.1036368918695814</c:v>
                </c:pt>
                <c:pt idx="67938">
                  <c:v>1.1027818233151065</c:v>
                </c:pt>
                <c:pt idx="67939">
                  <c:v>1.1038883499653938</c:v>
                </c:pt>
                <c:pt idx="67940">
                  <c:v>1.1032434895590701</c:v>
                </c:pt>
                <c:pt idx="67941">
                  <c:v>1.1041524293758285</c:v>
                </c:pt>
                <c:pt idx="67942">
                  <c:v>1.1025075583032755</c:v>
                </c:pt>
                <c:pt idx="67943">
                  <c:v>1.1030523377361572</c:v>
                </c:pt>
                <c:pt idx="67944">
                  <c:v>1.1039956179872867</c:v>
                </c:pt>
                <c:pt idx="67945">
                  <c:v>1.1024280967171807</c:v>
                </c:pt>
                <c:pt idx="67946">
                  <c:v>1.1025973554827504</c:v>
                </c:pt>
                <c:pt idx="67947">
                  <c:v>1.1034578056560698</c:v>
                </c:pt>
                <c:pt idx="67948">
                  <c:v>1.1032689985381665</c:v>
                </c:pt>
                <c:pt idx="67949">
                  <c:v>1.102490343913507</c:v>
                </c:pt>
                <c:pt idx="67950">
                  <c:v>1.1032408419746229</c:v>
                </c:pt>
                <c:pt idx="67951">
                  <c:v>1.1032276389263362</c:v>
                </c:pt>
                <c:pt idx="67952">
                  <c:v>1.1029722160751485</c:v>
                </c:pt>
                <c:pt idx="67953">
                  <c:v>1.102939219806983</c:v>
                </c:pt>
                <c:pt idx="67954">
                  <c:v>1.102337957796331</c:v>
                </c:pt>
                <c:pt idx="67955">
                  <c:v>1.1037815374616928</c:v>
                </c:pt>
                <c:pt idx="67956">
                  <c:v>1.1023614092003471</c:v>
                </c:pt>
                <c:pt idx="67957">
                  <c:v>1.1035778749878751</c:v>
                </c:pt>
                <c:pt idx="67958">
                  <c:v>1.1024650995953265</c:v>
                </c:pt>
                <c:pt idx="67959">
                  <c:v>1.1036817888211903</c:v>
                </c:pt>
                <c:pt idx="67960">
                  <c:v>1.1027135947731264</c:v>
                </c:pt>
                <c:pt idx="67961">
                  <c:v>1.1035027500706125</c:v>
                </c:pt>
                <c:pt idx="67962">
                  <c:v>1.102788357334006</c:v>
                </c:pt>
                <c:pt idx="67963">
                  <c:v>1.1027582320264069</c:v>
                </c:pt>
                <c:pt idx="67964">
                  <c:v>1.102566140556531</c:v>
                </c:pt>
                <c:pt idx="67965">
                  <c:v>1.1027310542256137</c:v>
                </c:pt>
                <c:pt idx="67966">
                  <c:v>1.1039338185931264</c:v>
                </c:pt>
                <c:pt idx="67967">
                  <c:v>1.1031953865256732</c:v>
                </c:pt>
                <c:pt idx="67968">
                  <c:v>1.1037645329272878</c:v>
                </c:pt>
                <c:pt idx="67969">
                  <c:v>1.1025035877391176</c:v>
                </c:pt>
                <c:pt idx="67970">
                  <c:v>1.1040078910139333</c:v>
                </c:pt>
                <c:pt idx="67971">
                  <c:v>1.1029829003573743</c:v>
                </c:pt>
                <c:pt idx="67972">
                  <c:v>1.1020001081057085</c:v>
                </c:pt>
                <c:pt idx="67973">
                  <c:v>1.1031547190278048</c:v>
                </c:pt>
                <c:pt idx="67974">
                  <c:v>1.1032305247770176</c:v>
                </c:pt>
                <c:pt idx="67975">
                  <c:v>1.1028320183364924</c:v>
                </c:pt>
                <c:pt idx="67976">
                  <c:v>1.1029279001019729</c:v>
                </c:pt>
                <c:pt idx="67977">
                  <c:v>1.1031691518689137</c:v>
                </c:pt>
                <c:pt idx="67978">
                  <c:v>1.1036102510404207</c:v>
                </c:pt>
                <c:pt idx="67979">
                  <c:v>1.1031649599733977</c:v>
                </c:pt>
                <c:pt idx="67980">
                  <c:v>1.1032034332389695</c:v>
                </c:pt>
                <c:pt idx="67981">
                  <c:v>1.1033954363187877</c:v>
                </c:pt>
                <c:pt idx="67982">
                  <c:v>1.1034993651901011</c:v>
                </c:pt>
                <c:pt idx="67983">
                  <c:v>1.1029761990516906</c:v>
                </c:pt>
                <c:pt idx="67984">
                  <c:v>1.1029443841561291</c:v>
                </c:pt>
                <c:pt idx="67985">
                  <c:v>1.1032901947344669</c:v>
                </c:pt>
                <c:pt idx="67986">
                  <c:v>1.1021758877794019</c:v>
                </c:pt>
                <c:pt idx="67987">
                  <c:v>1.1040547839061166</c:v>
                </c:pt>
                <c:pt idx="67988">
                  <c:v>1.1030607050773424</c:v>
                </c:pt>
                <c:pt idx="67989">
                  <c:v>1.1021124166651566</c:v>
                </c:pt>
                <c:pt idx="67990">
                  <c:v>1.1027773417782025</c:v>
                </c:pt>
                <c:pt idx="67991">
                  <c:v>1.1032166845804612</c:v>
                </c:pt>
                <c:pt idx="67992">
                  <c:v>1.102386393620477</c:v>
                </c:pt>
                <c:pt idx="67993">
                  <c:v>1.1034505906033032</c:v>
                </c:pt>
                <c:pt idx="67994">
                  <c:v>1.1029016844347441</c:v>
                </c:pt>
                <c:pt idx="67995">
                  <c:v>1.1036276227999144</c:v>
                </c:pt>
                <c:pt idx="67996">
                  <c:v>1.1031931508412491</c:v>
                </c:pt>
                <c:pt idx="67997">
                  <c:v>1.1028069826490958</c:v>
                </c:pt>
                <c:pt idx="67998">
                  <c:v>1.1037820134563028</c:v>
                </c:pt>
                <c:pt idx="67999">
                  <c:v>1.1034159033164288</c:v>
                </c:pt>
                <c:pt idx="68000">
                  <c:v>1.103489433846129</c:v>
                </c:pt>
                <c:pt idx="68001">
                  <c:v>1.1023241928166794</c:v>
                </c:pt>
                <c:pt idx="68002">
                  <c:v>1.1021079255725876</c:v>
                </c:pt>
                <c:pt idx="68003">
                  <c:v>1.1031939290987982</c:v>
                </c:pt>
                <c:pt idx="68004">
                  <c:v>1.1026693304052542</c:v>
                </c:pt>
                <c:pt idx="68005">
                  <c:v>1.1029999837333131</c:v>
                </c:pt>
                <c:pt idx="68006">
                  <c:v>1.1018291187521425</c:v>
                </c:pt>
                <c:pt idx="68007">
                  <c:v>1.1035233262637159</c:v>
                </c:pt>
                <c:pt idx="68008">
                  <c:v>1.1019314004368028</c:v>
                </c:pt>
                <c:pt idx="68009">
                  <c:v>1.103121582387665</c:v>
                </c:pt>
                <c:pt idx="68010">
                  <c:v>1.1029932401961497</c:v>
                </c:pt>
                <c:pt idx="68011">
                  <c:v>1.1034310603411142</c:v>
                </c:pt>
                <c:pt idx="68012">
                  <c:v>1.1027241225634101</c:v>
                </c:pt>
                <c:pt idx="68013">
                  <c:v>1.1029738796955437</c:v>
                </c:pt>
                <c:pt idx="68014">
                  <c:v>1.1026552997209551</c:v>
                </c:pt>
                <c:pt idx="68015">
                  <c:v>1.1026571813503618</c:v>
                </c:pt>
                <c:pt idx="68016">
                  <c:v>1.1022180002015052</c:v>
                </c:pt>
                <c:pt idx="68017">
                  <c:v>1.1030882003999865</c:v>
                </c:pt>
                <c:pt idx="68018">
                  <c:v>1.1029135085192476</c:v>
                </c:pt>
                <c:pt idx="68019">
                  <c:v>1.1009311718825898</c:v>
                </c:pt>
                <c:pt idx="68020">
                  <c:v>1.1044952292906245</c:v>
                </c:pt>
                <c:pt idx="68021">
                  <c:v>1.1035811139179763</c:v>
                </c:pt>
                <c:pt idx="68022">
                  <c:v>1.1020058546010307</c:v>
                </c:pt>
                <c:pt idx="68023">
                  <c:v>1.1027218094674065</c:v>
                </c:pt>
                <c:pt idx="68024">
                  <c:v>1.1024287700509752</c:v>
                </c:pt>
                <c:pt idx="68025">
                  <c:v>1.1032335956404153</c:v>
                </c:pt>
                <c:pt idx="68026">
                  <c:v>1.1029441042262271</c:v>
                </c:pt>
                <c:pt idx="68027">
                  <c:v>1.1033323245854674</c:v>
                </c:pt>
                <c:pt idx="68028">
                  <c:v>1.1032419065045411</c:v>
                </c:pt>
                <c:pt idx="68029">
                  <c:v>1.103359609161249</c:v>
                </c:pt>
                <c:pt idx="68030">
                  <c:v>1.1026812825478072</c:v>
                </c:pt>
                <c:pt idx="68031">
                  <c:v>1.1026699827731576</c:v>
                </c:pt>
                <c:pt idx="68032">
                  <c:v>1.1032396649847216</c:v>
                </c:pt>
                <c:pt idx="68033">
                  <c:v>1.102138239193192</c:v>
                </c:pt>
                <c:pt idx="68034">
                  <c:v>1.1030553619281134</c:v>
                </c:pt>
                <c:pt idx="68035">
                  <c:v>1.1027397759368038</c:v>
                </c:pt>
                <c:pt idx="68036">
                  <c:v>1.1027669858678202</c:v>
                </c:pt>
                <c:pt idx="68037">
                  <c:v>1.1020103005175312</c:v>
                </c:pt>
                <c:pt idx="68038">
                  <c:v>1.1033207599729631</c:v>
                </c:pt>
                <c:pt idx="68039">
                  <c:v>1.1026806768470183</c:v>
                </c:pt>
                <c:pt idx="68040">
                  <c:v>1.1043101043649772</c:v>
                </c:pt>
                <c:pt idx="68041">
                  <c:v>1.1011197465337954</c:v>
                </c:pt>
                <c:pt idx="68042">
                  <c:v>1.102927081429016</c:v>
                </c:pt>
                <c:pt idx="68043">
                  <c:v>1.1031807543637644</c:v>
                </c:pt>
                <c:pt idx="68044">
                  <c:v>1.1024862810018703</c:v>
                </c:pt>
                <c:pt idx="68045">
                  <c:v>1.1035347010271512</c:v>
                </c:pt>
                <c:pt idx="68046">
                  <c:v>1.1018150201396217</c:v>
                </c:pt>
                <c:pt idx="68047">
                  <c:v>1.1042883349783186</c:v>
                </c:pt>
                <c:pt idx="68048">
                  <c:v>1.1038340494072345</c:v>
                </c:pt>
                <c:pt idx="68049">
                  <c:v>1.1025747470323235</c:v>
                </c:pt>
                <c:pt idx="68050">
                  <c:v>1.1028281131638253</c:v>
                </c:pt>
                <c:pt idx="68051">
                  <c:v>1.1011376095980858</c:v>
                </c:pt>
                <c:pt idx="68052">
                  <c:v>1.1033919786245663</c:v>
                </c:pt>
                <c:pt idx="68053">
                  <c:v>1.1039083892439954</c:v>
                </c:pt>
                <c:pt idx="68054">
                  <c:v>1.1037007945287123</c:v>
                </c:pt>
                <c:pt idx="68055">
                  <c:v>1.1036548959507877</c:v>
                </c:pt>
                <c:pt idx="68056">
                  <c:v>1.1031995377077057</c:v>
                </c:pt>
                <c:pt idx="68057">
                  <c:v>1.10211438716591</c:v>
                </c:pt>
                <c:pt idx="68058">
                  <c:v>1.1022635174054174</c:v>
                </c:pt>
                <c:pt idx="68059">
                  <c:v>1.1029395100291526</c:v>
                </c:pt>
                <c:pt idx="68060">
                  <c:v>1.1030476844752581</c:v>
                </c:pt>
                <c:pt idx="68061">
                  <c:v>1.1042660432708071</c:v>
                </c:pt>
                <c:pt idx="68062">
                  <c:v>1.1023940625217006</c:v>
                </c:pt>
                <c:pt idx="68063">
                  <c:v>1.1024955862407235</c:v>
                </c:pt>
                <c:pt idx="68064">
                  <c:v>1.1035962864841946</c:v>
                </c:pt>
                <c:pt idx="68065">
                  <c:v>1.1025255577007158</c:v>
                </c:pt>
                <c:pt idx="68066">
                  <c:v>1.1017441456983368</c:v>
                </c:pt>
                <c:pt idx="68067">
                  <c:v>1.1027760556705541</c:v>
                </c:pt>
                <c:pt idx="68068">
                  <c:v>1.1030840848443393</c:v>
                </c:pt>
                <c:pt idx="68069">
                  <c:v>1.1026471352574034</c:v>
                </c:pt>
                <c:pt idx="68070">
                  <c:v>1.1043578364847466</c:v>
                </c:pt>
                <c:pt idx="68071">
                  <c:v>1.1021747838215255</c:v>
                </c:pt>
                <c:pt idx="68072">
                  <c:v>1.1032468346921134</c:v>
                </c:pt>
                <c:pt idx="68073">
                  <c:v>1.1034013250215868</c:v>
                </c:pt>
                <c:pt idx="68074">
                  <c:v>1.1028985377074949</c:v>
                </c:pt>
                <c:pt idx="68075">
                  <c:v>1.103223002272369</c:v>
                </c:pt>
                <c:pt idx="68076">
                  <c:v>1.103234380571863</c:v>
                </c:pt>
                <c:pt idx="68077">
                  <c:v>1.103692521609704</c:v>
                </c:pt>
                <c:pt idx="68078">
                  <c:v>1.1035424670095242</c:v>
                </c:pt>
                <c:pt idx="68079">
                  <c:v>1.1032463043168832</c:v>
                </c:pt>
                <c:pt idx="68080">
                  <c:v>1.103291781651131</c:v>
                </c:pt>
                <c:pt idx="68081">
                  <c:v>1.1015687182542175</c:v>
                </c:pt>
                <c:pt idx="68082">
                  <c:v>1.1033056311069109</c:v>
                </c:pt>
                <c:pt idx="68083">
                  <c:v>1.1034178159927597</c:v>
                </c:pt>
                <c:pt idx="68084">
                  <c:v>1.103780792391758</c:v>
                </c:pt>
                <c:pt idx="68085">
                  <c:v>1.102717376387939</c:v>
                </c:pt>
                <c:pt idx="68086">
                  <c:v>1.102713332297514</c:v>
                </c:pt>
                <c:pt idx="68087">
                  <c:v>1.1038940970433706</c:v>
                </c:pt>
                <c:pt idx="68088">
                  <c:v>1.1037161609474637</c:v>
                </c:pt>
                <c:pt idx="68089">
                  <c:v>1.1038119064548029</c:v>
                </c:pt>
                <c:pt idx="68090">
                  <c:v>1.1038276013217001</c:v>
                </c:pt>
                <c:pt idx="68091">
                  <c:v>1.1029314625462818</c:v>
                </c:pt>
                <c:pt idx="68092">
                  <c:v>1.1028992495730916</c:v>
                </c:pt>
                <c:pt idx="68093">
                  <c:v>1.1044101376437672</c:v>
                </c:pt>
                <c:pt idx="68094">
                  <c:v>1.1035466188947312</c:v>
                </c:pt>
                <c:pt idx="68095">
                  <c:v>1.1027471201487564</c:v>
                </c:pt>
                <c:pt idx="68096">
                  <c:v>1.1032450963122804</c:v>
                </c:pt>
                <c:pt idx="68097">
                  <c:v>1.103234140109856</c:v>
                </c:pt>
                <c:pt idx="68098">
                  <c:v>1.1006308422020372</c:v>
                </c:pt>
                <c:pt idx="68099">
                  <c:v>1.1028357603201231</c:v>
                </c:pt>
                <c:pt idx="68100">
                  <c:v>1.1028553279684241</c:v>
                </c:pt>
                <c:pt idx="68101">
                  <c:v>1.1025896640583337</c:v>
                </c:pt>
                <c:pt idx="68102">
                  <c:v>1.1009221689538373</c:v>
                </c:pt>
                <c:pt idx="68103">
                  <c:v>1.1030977121563201</c:v>
                </c:pt>
                <c:pt idx="68104">
                  <c:v>1.1012668887578176</c:v>
                </c:pt>
                <c:pt idx="68105">
                  <c:v>1.1034050816955252</c:v>
                </c:pt>
                <c:pt idx="68106">
                  <c:v>1.1021092576686637</c:v>
                </c:pt>
                <c:pt idx="68107">
                  <c:v>1.1032070474874895</c:v>
                </c:pt>
                <c:pt idx="68108">
                  <c:v>1.1031316812509295</c:v>
                </c:pt>
                <c:pt idx="68109">
                  <c:v>1.1033567594188205</c:v>
                </c:pt>
                <c:pt idx="68110">
                  <c:v>1.1036938393874429</c:v>
                </c:pt>
                <c:pt idx="68111">
                  <c:v>1.1027064726658526</c:v>
                </c:pt>
                <c:pt idx="68112">
                  <c:v>1.1022875718950078</c:v>
                </c:pt>
                <c:pt idx="68113">
                  <c:v>1.1035755632374276</c:v>
                </c:pt>
                <c:pt idx="68114">
                  <c:v>1.103113701425668</c:v>
                </c:pt>
                <c:pt idx="68115">
                  <c:v>1.1031189816273357</c:v>
                </c:pt>
                <c:pt idx="68116">
                  <c:v>1.1039566967144492</c:v>
                </c:pt>
                <c:pt idx="68117">
                  <c:v>1.1034369725568909</c:v>
                </c:pt>
                <c:pt idx="68118">
                  <c:v>1.1020660053660365</c:v>
                </c:pt>
                <c:pt idx="68119">
                  <c:v>1.1033753585801327</c:v>
                </c:pt>
                <c:pt idx="68120">
                  <c:v>1.1027843843542324</c:v>
                </c:pt>
                <c:pt idx="68121">
                  <c:v>1.1037306667087163</c:v>
                </c:pt>
                <c:pt idx="68122">
                  <c:v>1.1026382954195799</c:v>
                </c:pt>
                <c:pt idx="68123">
                  <c:v>1.1034341033466488</c:v>
                </c:pt>
                <c:pt idx="68124">
                  <c:v>1.1029606378793428</c:v>
                </c:pt>
                <c:pt idx="68125">
                  <c:v>1.1041142999585389</c:v>
                </c:pt>
                <c:pt idx="68126">
                  <c:v>1.1026229537099292</c:v>
                </c:pt>
                <c:pt idx="68127">
                  <c:v>1.1035307035178779</c:v>
                </c:pt>
                <c:pt idx="68128">
                  <c:v>1.10343442795103</c:v>
                </c:pt>
                <c:pt idx="68129">
                  <c:v>1.103125673877752</c:v>
                </c:pt>
                <c:pt idx="68130">
                  <c:v>1.1045149505282306</c:v>
                </c:pt>
                <c:pt idx="68131">
                  <c:v>1.1028471887639697</c:v>
                </c:pt>
                <c:pt idx="68132">
                  <c:v>1.1028847613677031</c:v>
                </c:pt>
                <c:pt idx="68133">
                  <c:v>1.1026443122787504</c:v>
                </c:pt>
                <c:pt idx="68134">
                  <c:v>1.1032720493318779</c:v>
                </c:pt>
                <c:pt idx="68135">
                  <c:v>1.1031102764910623</c:v>
                </c:pt>
                <c:pt idx="68136">
                  <c:v>1.1024055852938945</c:v>
                </c:pt>
                <c:pt idx="68137">
                  <c:v>1.1033967647775627</c:v>
                </c:pt>
                <c:pt idx="68138">
                  <c:v>1.1041201590370129</c:v>
                </c:pt>
                <c:pt idx="68139">
                  <c:v>1.1037145127373817</c:v>
                </c:pt>
                <c:pt idx="68140">
                  <c:v>1.1027670309973605</c:v>
                </c:pt>
                <c:pt idx="68141">
                  <c:v>1.1021470191865435</c:v>
                </c:pt>
                <c:pt idx="68142">
                  <c:v>1.1027887129375773</c:v>
                </c:pt>
                <c:pt idx="68143">
                  <c:v>1.1029296713754939</c:v>
                </c:pt>
                <c:pt idx="68144">
                  <c:v>1.1019018978993611</c:v>
                </c:pt>
                <c:pt idx="68145">
                  <c:v>1.1028295555124956</c:v>
                </c:pt>
                <c:pt idx="68146">
                  <c:v>1.1035128061484707</c:v>
                </c:pt>
                <c:pt idx="68147">
                  <c:v>1.1023822974145776</c:v>
                </c:pt>
                <c:pt idx="68148">
                  <c:v>1.1047353934257973</c:v>
                </c:pt>
                <c:pt idx="68149">
                  <c:v>1.1043594151490055</c:v>
                </c:pt>
                <c:pt idx="68150">
                  <c:v>1.1030405033062365</c:v>
                </c:pt>
                <c:pt idx="68151">
                  <c:v>1.1025161575696396</c:v>
                </c:pt>
                <c:pt idx="68152">
                  <c:v>1.102738516814938</c:v>
                </c:pt>
                <c:pt idx="68153">
                  <c:v>1.1025623331282308</c:v>
                </c:pt>
                <c:pt idx="68154">
                  <c:v>1.1028111795550577</c:v>
                </c:pt>
                <c:pt idx="68155">
                  <c:v>1.1044564113961588</c:v>
                </c:pt>
                <c:pt idx="68156">
                  <c:v>1.1024376970345324</c:v>
                </c:pt>
                <c:pt idx="68157">
                  <c:v>1.1024008354448112</c:v>
                </c:pt>
                <c:pt idx="68158">
                  <c:v>1.1048106582326698</c:v>
                </c:pt>
                <c:pt idx="68159">
                  <c:v>1.1040197952948001</c:v>
                </c:pt>
                <c:pt idx="68160">
                  <c:v>1.1038040236567606</c:v>
                </c:pt>
                <c:pt idx="68161">
                  <c:v>1.1027920723656839</c:v>
                </c:pt>
                <c:pt idx="68162">
                  <c:v>1.1033478360492639</c:v>
                </c:pt>
                <c:pt idx="68163">
                  <c:v>1.1029810799058708</c:v>
                </c:pt>
                <c:pt idx="68164">
                  <c:v>1.1016466731570318</c:v>
                </c:pt>
                <c:pt idx="68165">
                  <c:v>1.1037863806593597</c:v>
                </c:pt>
                <c:pt idx="68166">
                  <c:v>1.1037026109045156</c:v>
                </c:pt>
                <c:pt idx="68167">
                  <c:v>1.1022893288894859</c:v>
                </c:pt>
                <c:pt idx="68168">
                  <c:v>1.104126334510223</c:v>
                </c:pt>
                <c:pt idx="68169">
                  <c:v>1.1024432811546374</c:v>
                </c:pt>
                <c:pt idx="68170">
                  <c:v>1.1024128110673055</c:v>
                </c:pt>
                <c:pt idx="68171">
                  <c:v>1.1025362992652241</c:v>
                </c:pt>
                <c:pt idx="68172">
                  <c:v>1.1030012019037343</c:v>
                </c:pt>
                <c:pt idx="68173">
                  <c:v>1.1023285536254634</c:v>
                </c:pt>
                <c:pt idx="68174">
                  <c:v>1.1034528393582275</c:v>
                </c:pt>
                <c:pt idx="68175">
                  <c:v>1.1026631283447106</c:v>
                </c:pt>
                <c:pt idx="68176">
                  <c:v>1.1040592701015592</c:v>
                </c:pt>
                <c:pt idx="68177">
                  <c:v>1.1039832695354084</c:v>
                </c:pt>
                <c:pt idx="68178">
                  <c:v>1.1027526548850275</c:v>
                </c:pt>
                <c:pt idx="68179">
                  <c:v>1.1017503426306754</c:v>
                </c:pt>
                <c:pt idx="68180">
                  <c:v>1.1034564284002544</c:v>
                </c:pt>
                <c:pt idx="68181">
                  <c:v>1.1044263113969959</c:v>
                </c:pt>
                <c:pt idx="68182">
                  <c:v>1.1039928154888132</c:v>
                </c:pt>
                <c:pt idx="68183">
                  <c:v>1.1024471809892402</c:v>
                </c:pt>
                <c:pt idx="68184">
                  <c:v>1.1034056480836525</c:v>
                </c:pt>
                <c:pt idx="68185">
                  <c:v>1.1037756196951343</c:v>
                </c:pt>
                <c:pt idx="68186">
                  <c:v>1.1031795129137778</c:v>
                </c:pt>
                <c:pt idx="68187">
                  <c:v>1.1031278150886632</c:v>
                </c:pt>
                <c:pt idx="68188">
                  <c:v>1.1038023746634289</c:v>
                </c:pt>
                <c:pt idx="68189">
                  <c:v>1.1027549278904614</c:v>
                </c:pt>
                <c:pt idx="68190">
                  <c:v>1.1037947584799941</c:v>
                </c:pt>
                <c:pt idx="68191">
                  <c:v>1.1034208714761964</c:v>
                </c:pt>
                <c:pt idx="68192">
                  <c:v>1.103531159619169</c:v>
                </c:pt>
                <c:pt idx="68193">
                  <c:v>1.1036006433118177</c:v>
                </c:pt>
                <c:pt idx="68194">
                  <c:v>1.1036437878439813</c:v>
                </c:pt>
                <c:pt idx="68195">
                  <c:v>1.1027341315503876</c:v>
                </c:pt>
                <c:pt idx="68196">
                  <c:v>1.1036254195718298</c:v>
                </c:pt>
                <c:pt idx="68197">
                  <c:v>1.1037557866915593</c:v>
                </c:pt>
                <c:pt idx="68198">
                  <c:v>1.1029347965821197</c:v>
                </c:pt>
                <c:pt idx="68199">
                  <c:v>1.102702395474743</c:v>
                </c:pt>
                <c:pt idx="68200">
                  <c:v>1.103721755089853</c:v>
                </c:pt>
                <c:pt idx="68201">
                  <c:v>1.1031523769525491</c:v>
                </c:pt>
                <c:pt idx="68202">
                  <c:v>1.1025059215530963</c:v>
                </c:pt>
                <c:pt idx="68203">
                  <c:v>1.1036264394892987</c:v>
                </c:pt>
                <c:pt idx="68204">
                  <c:v>1.1040369196803927</c:v>
                </c:pt>
                <c:pt idx="68205">
                  <c:v>1.1027984413864358</c:v>
                </c:pt>
                <c:pt idx="68206">
                  <c:v>1.1026984303325993</c:v>
                </c:pt>
                <c:pt idx="68207">
                  <c:v>1.1029158862923287</c:v>
                </c:pt>
                <c:pt idx="68208">
                  <c:v>1.1038891544179379</c:v>
                </c:pt>
                <c:pt idx="68209">
                  <c:v>1.1033958130373922</c:v>
                </c:pt>
                <c:pt idx="68210">
                  <c:v>1.1033650753616806</c:v>
                </c:pt>
                <c:pt idx="68211">
                  <c:v>1.1036115462390943</c:v>
                </c:pt>
                <c:pt idx="68212">
                  <c:v>1.1037270310590728</c:v>
                </c:pt>
                <c:pt idx="68213">
                  <c:v>1.1049569671192485</c:v>
                </c:pt>
                <c:pt idx="68214">
                  <c:v>1.1029470187451271</c:v>
                </c:pt>
                <c:pt idx="68215">
                  <c:v>1.1033497372730143</c:v>
                </c:pt>
                <c:pt idx="68216">
                  <c:v>1.1028208752842987</c:v>
                </c:pt>
                <c:pt idx="68217">
                  <c:v>1.1029917163630643</c:v>
                </c:pt>
                <c:pt idx="68218">
                  <c:v>1.1023891392316378</c:v>
                </c:pt>
                <c:pt idx="68219">
                  <c:v>1.1031303697308179</c:v>
                </c:pt>
                <c:pt idx="68220">
                  <c:v>1.1032981171666985</c:v>
                </c:pt>
                <c:pt idx="68221">
                  <c:v>1.1025696177922146</c:v>
                </c:pt>
                <c:pt idx="68222">
                  <c:v>1.1022969981320339</c:v>
                </c:pt>
                <c:pt idx="68223">
                  <c:v>1.1035859843086269</c:v>
                </c:pt>
                <c:pt idx="68224">
                  <c:v>1.1025334094741017</c:v>
                </c:pt>
                <c:pt idx="68225">
                  <c:v>1.1043068228423676</c:v>
                </c:pt>
                <c:pt idx="68226">
                  <c:v>1.1025629333829206</c:v>
                </c:pt>
                <c:pt idx="68227">
                  <c:v>1.1021522454851163</c:v>
                </c:pt>
                <c:pt idx="68228">
                  <c:v>1.1029301346030582</c:v>
                </c:pt>
                <c:pt idx="68229">
                  <c:v>1.1034485683512343</c:v>
                </c:pt>
                <c:pt idx="68230">
                  <c:v>1.1029621701511088</c:v>
                </c:pt>
                <c:pt idx="68231">
                  <c:v>1.1034185505806644</c:v>
                </c:pt>
                <c:pt idx="68232">
                  <c:v>1.1030636375335654</c:v>
                </c:pt>
                <c:pt idx="68233">
                  <c:v>1.1020028920292699</c:v>
                </c:pt>
                <c:pt idx="68234">
                  <c:v>1.1025088107336256</c:v>
                </c:pt>
                <c:pt idx="68235">
                  <c:v>1.1023194608559508</c:v>
                </c:pt>
                <c:pt idx="68236">
                  <c:v>1.1026560789258908</c:v>
                </c:pt>
                <c:pt idx="68237">
                  <c:v>1.1039606354159439</c:v>
                </c:pt>
                <c:pt idx="68238">
                  <c:v>1.1036751720889957</c:v>
                </c:pt>
                <c:pt idx="68239">
                  <c:v>1.1036755288550248</c:v>
                </c:pt>
                <c:pt idx="68240">
                  <c:v>1.1039104540431224</c:v>
                </c:pt>
                <c:pt idx="68241">
                  <c:v>1.104297955013207</c:v>
                </c:pt>
                <c:pt idx="68242">
                  <c:v>1.10335887360472</c:v>
                </c:pt>
                <c:pt idx="68243">
                  <c:v>1.1032479520927956</c:v>
                </c:pt>
                <c:pt idx="68244">
                  <c:v>1.1026796747680825</c:v>
                </c:pt>
                <c:pt idx="68245">
                  <c:v>1.1049203317130907</c:v>
                </c:pt>
                <c:pt idx="68246">
                  <c:v>1.1036086245528558</c:v>
                </c:pt>
                <c:pt idx="68247">
                  <c:v>1.1047736785626878</c:v>
                </c:pt>
                <c:pt idx="68248">
                  <c:v>1.1020053850610247</c:v>
                </c:pt>
                <c:pt idx="68249">
                  <c:v>1.1032560824023494</c:v>
                </c:pt>
                <c:pt idx="68250">
                  <c:v>1.1035023721830275</c:v>
                </c:pt>
                <c:pt idx="68251">
                  <c:v>1.1031440647266459</c:v>
                </c:pt>
                <c:pt idx="68252">
                  <c:v>1.1029221439908836</c:v>
                </c:pt>
                <c:pt idx="68253">
                  <c:v>1.1033679541278147</c:v>
                </c:pt>
                <c:pt idx="68254">
                  <c:v>1.1026787477959978</c:v>
                </c:pt>
                <c:pt idx="68255">
                  <c:v>1.1010842070711633</c:v>
                </c:pt>
                <c:pt idx="68256">
                  <c:v>1.1028591876524967</c:v>
                </c:pt>
                <c:pt idx="68257">
                  <c:v>1.1020593090634236</c:v>
                </c:pt>
                <c:pt idx="68258">
                  <c:v>1.102455635837881</c:v>
                </c:pt>
                <c:pt idx="68259">
                  <c:v>1.1023943799229698</c:v>
                </c:pt>
                <c:pt idx="68260">
                  <c:v>1.103542207073223</c:v>
                </c:pt>
                <c:pt idx="68261">
                  <c:v>1.1029988370161155</c:v>
                </c:pt>
                <c:pt idx="68262">
                  <c:v>1.1043831436267739</c:v>
                </c:pt>
                <c:pt idx="68263">
                  <c:v>1.1018529798422807</c:v>
                </c:pt>
                <c:pt idx="68264">
                  <c:v>1.1027401706883757</c:v>
                </c:pt>
                <c:pt idx="68265">
                  <c:v>1.1020232706025521</c:v>
                </c:pt>
                <c:pt idx="68266">
                  <c:v>1.1034236791265128</c:v>
                </c:pt>
                <c:pt idx="68267">
                  <c:v>1.103492865565598</c:v>
                </c:pt>
                <c:pt idx="68268">
                  <c:v>1.1027619554055539</c:v>
                </c:pt>
                <c:pt idx="68269">
                  <c:v>1.1020958428552803</c:v>
                </c:pt>
                <c:pt idx="68270">
                  <c:v>1.1046777190035177</c:v>
                </c:pt>
                <c:pt idx="68271">
                  <c:v>1.102344796175073</c:v>
                </c:pt>
                <c:pt idx="68272">
                  <c:v>1.1038224142820892</c:v>
                </c:pt>
                <c:pt idx="68273">
                  <c:v>1.1030213287311212</c:v>
                </c:pt>
                <c:pt idx="68274">
                  <c:v>1.10373846513852</c:v>
                </c:pt>
                <c:pt idx="68275">
                  <c:v>1.1025334451591635</c:v>
                </c:pt>
                <c:pt idx="68276">
                  <c:v>1.1028477897413365</c:v>
                </c:pt>
                <c:pt idx="68277">
                  <c:v>1.1032617351245635</c:v>
                </c:pt>
                <c:pt idx="68278">
                  <c:v>1.1021136755368159</c:v>
                </c:pt>
                <c:pt idx="68279">
                  <c:v>1.1029352593486987</c:v>
                </c:pt>
                <c:pt idx="68280">
                  <c:v>1.1028208954388972</c:v>
                </c:pt>
                <c:pt idx="68281">
                  <c:v>1.1035217172706329</c:v>
                </c:pt>
                <c:pt idx="68282">
                  <c:v>1.102424212844288</c:v>
                </c:pt>
                <c:pt idx="68283">
                  <c:v>1.1029436944107371</c:v>
                </c:pt>
                <c:pt idx="68284">
                  <c:v>1.1028071008935036</c:v>
                </c:pt>
                <c:pt idx="68285">
                  <c:v>1.1028008299987293</c:v>
                </c:pt>
                <c:pt idx="68286">
                  <c:v>1.1027805781992868</c:v>
                </c:pt>
                <c:pt idx="68287">
                  <c:v>1.102260097023134</c:v>
                </c:pt>
                <c:pt idx="68288">
                  <c:v>1.1019000045115439</c:v>
                </c:pt>
                <c:pt idx="68289">
                  <c:v>1.1032750117485788</c:v>
                </c:pt>
                <c:pt idx="68290">
                  <c:v>1.103838947149508</c:v>
                </c:pt>
                <c:pt idx="68291">
                  <c:v>1.1037749963614205</c:v>
                </c:pt>
                <c:pt idx="68292">
                  <c:v>1.1030427313998183</c:v>
                </c:pt>
                <c:pt idx="68293">
                  <c:v>1.1006477965885164</c:v>
                </c:pt>
                <c:pt idx="68294">
                  <c:v>1.1026722551029129</c:v>
                </c:pt>
                <c:pt idx="68295">
                  <c:v>1.1030024786035155</c:v>
                </c:pt>
                <c:pt idx="68296">
                  <c:v>1.1035399033699989</c:v>
                </c:pt>
                <c:pt idx="68297">
                  <c:v>1.1033057690073873</c:v>
                </c:pt>
                <c:pt idx="68298">
                  <c:v>1.1028889946505995</c:v>
                </c:pt>
                <c:pt idx="68299">
                  <c:v>1.1026491093752782</c:v>
                </c:pt>
                <c:pt idx="68300">
                  <c:v>1.1027628006632311</c:v>
                </c:pt>
                <c:pt idx="68301">
                  <c:v>1.1022356942992007</c:v>
                </c:pt>
                <c:pt idx="68302">
                  <c:v>1.1037909946390403</c:v>
                </c:pt>
                <c:pt idx="68303">
                  <c:v>1.1036546766005901</c:v>
                </c:pt>
                <c:pt idx="68304">
                  <c:v>1.1042558494367776</c:v>
                </c:pt>
                <c:pt idx="68305">
                  <c:v>1.1033114689117358</c:v>
                </c:pt>
                <c:pt idx="68306">
                  <c:v>1.1026534509781649</c:v>
                </c:pt>
                <c:pt idx="68307">
                  <c:v>1.1032759962201872</c:v>
                </c:pt>
                <c:pt idx="68308">
                  <c:v>1.1035178099370828</c:v>
                </c:pt>
                <c:pt idx="68309">
                  <c:v>1.1025718255131167</c:v>
                </c:pt>
                <c:pt idx="68310">
                  <c:v>1.1032395967594539</c:v>
                </c:pt>
                <c:pt idx="68311">
                  <c:v>1.1030311550787286</c:v>
                </c:pt>
                <c:pt idx="68312">
                  <c:v>1.1024810862430707</c:v>
                </c:pt>
                <c:pt idx="68313">
                  <c:v>1.1036293930753234</c:v>
                </c:pt>
                <c:pt idx="68314">
                  <c:v>1.103325272016429</c:v>
                </c:pt>
                <c:pt idx="68315">
                  <c:v>1.1030572427903051</c:v>
                </c:pt>
                <c:pt idx="68316">
                  <c:v>1.1046844760074497</c:v>
                </c:pt>
                <c:pt idx="68317">
                  <c:v>1.1034000083795437</c:v>
                </c:pt>
                <c:pt idx="68318">
                  <c:v>1.1036978143757978</c:v>
                </c:pt>
                <c:pt idx="68319">
                  <c:v>1.1027321907871919</c:v>
                </c:pt>
                <c:pt idx="68320">
                  <c:v>1.1039047463631548</c:v>
                </c:pt>
                <c:pt idx="68321">
                  <c:v>1.1033209117989649</c:v>
                </c:pt>
                <c:pt idx="68322">
                  <c:v>1.1032497761269857</c:v>
                </c:pt>
                <c:pt idx="68323">
                  <c:v>1.1027328852029443</c:v>
                </c:pt>
                <c:pt idx="68324">
                  <c:v>1.1034309545325338</c:v>
                </c:pt>
                <c:pt idx="68325">
                  <c:v>1.1030997640617342</c:v>
                </c:pt>
                <c:pt idx="68326">
                  <c:v>1.1036634419918974</c:v>
                </c:pt>
                <c:pt idx="68327">
                  <c:v>1.1034250257339038</c:v>
                </c:pt>
                <c:pt idx="68328">
                  <c:v>1.1026749619211345</c:v>
                </c:pt>
                <c:pt idx="68329">
                  <c:v>1.1033580673099332</c:v>
                </c:pt>
                <c:pt idx="68330">
                  <c:v>1.1032566332418168</c:v>
                </c:pt>
                <c:pt idx="68331">
                  <c:v>1.103795507358637</c:v>
                </c:pt>
                <c:pt idx="68332">
                  <c:v>1.1038786426956075</c:v>
                </c:pt>
                <c:pt idx="68333">
                  <c:v>1.1021285636447915</c:v>
                </c:pt>
                <c:pt idx="68334">
                  <c:v>1.1033575183439166</c:v>
                </c:pt>
                <c:pt idx="68335">
                  <c:v>1.1033224717053889</c:v>
                </c:pt>
                <c:pt idx="68336">
                  <c:v>1.1027064819701518</c:v>
                </c:pt>
                <c:pt idx="68337">
                  <c:v>1.103126089084945</c:v>
                </c:pt>
                <c:pt idx="68338">
                  <c:v>1.1027194772463216</c:v>
                </c:pt>
                <c:pt idx="68339">
                  <c:v>1.1020840125783027</c:v>
                </c:pt>
                <c:pt idx="68340">
                  <c:v>1.1028687459339637</c:v>
                </c:pt>
                <c:pt idx="68341">
                  <c:v>1.1017986394765316</c:v>
                </c:pt>
                <c:pt idx="68342">
                  <c:v>1.1033609464446881</c:v>
                </c:pt>
                <c:pt idx="68343">
                  <c:v>1.103178613202614</c:v>
                </c:pt>
                <c:pt idx="68344">
                  <c:v>1.1032208980087139</c:v>
                </c:pt>
                <c:pt idx="68345">
                  <c:v>1.1030289270134617</c:v>
                </c:pt>
                <c:pt idx="68346">
                  <c:v>1.1025563728854342</c:v>
                </c:pt>
                <c:pt idx="68347">
                  <c:v>1.1041695651908341</c:v>
                </c:pt>
                <c:pt idx="68348">
                  <c:v>1.1029966814703274</c:v>
                </c:pt>
                <c:pt idx="68349">
                  <c:v>1.101461002921938</c:v>
                </c:pt>
                <c:pt idx="68350">
                  <c:v>1.1027456396980353</c:v>
                </c:pt>
                <c:pt idx="68351">
                  <c:v>1.1024121339362636</c:v>
                </c:pt>
                <c:pt idx="68352">
                  <c:v>1.1036478803366667</c:v>
                </c:pt>
                <c:pt idx="68353">
                  <c:v>1.1037107063118579</c:v>
                </c:pt>
                <c:pt idx="68354">
                  <c:v>1.1031635406015408</c:v>
                </c:pt>
                <c:pt idx="68355">
                  <c:v>1.1029512440165916</c:v>
                </c:pt>
                <c:pt idx="68356">
                  <c:v>1.102617113754955</c:v>
                </c:pt>
                <c:pt idx="68357">
                  <c:v>1.1032458829902034</c:v>
                </c:pt>
                <c:pt idx="68358">
                  <c:v>1.1024996842441652</c:v>
                </c:pt>
                <c:pt idx="68359">
                  <c:v>1.1036683820132653</c:v>
                </c:pt>
                <c:pt idx="68360">
                  <c:v>1.1032294779014968</c:v>
                </c:pt>
                <c:pt idx="68361">
                  <c:v>1.1029058385539736</c:v>
                </c:pt>
                <c:pt idx="68362">
                  <c:v>1.1026930987026764</c:v>
                </c:pt>
                <c:pt idx="68363">
                  <c:v>1.1039118895911995</c:v>
                </c:pt>
                <c:pt idx="68364">
                  <c:v>1.1039023433121256</c:v>
                </c:pt>
                <c:pt idx="68365">
                  <c:v>1.1028255976599648</c:v>
                </c:pt>
                <c:pt idx="68366">
                  <c:v>1.1029405827630065</c:v>
                </c:pt>
                <c:pt idx="68367">
                  <c:v>1.1023956262644612</c:v>
                </c:pt>
                <c:pt idx="68368">
                  <c:v>1.1023664802177378</c:v>
                </c:pt>
                <c:pt idx="68369">
                  <c:v>1.1025200553315981</c:v>
                </c:pt>
                <c:pt idx="68370">
                  <c:v>1.1030220278751344</c:v>
                </c:pt>
                <c:pt idx="68371">
                  <c:v>1.1029432733597111</c:v>
                </c:pt>
                <c:pt idx="68372">
                  <c:v>1.1023532877117685</c:v>
                </c:pt>
                <c:pt idx="68373">
                  <c:v>1.1019756657355564</c:v>
                </c:pt>
                <c:pt idx="68374">
                  <c:v>1.1025133962853764</c:v>
                </c:pt>
                <c:pt idx="68375">
                  <c:v>1.104194386107076</c:v>
                </c:pt>
                <c:pt idx="68376">
                  <c:v>1.1039162565377936</c:v>
                </c:pt>
                <c:pt idx="68377">
                  <c:v>1.1026505024219755</c:v>
                </c:pt>
                <c:pt idx="68378">
                  <c:v>1.103422574485214</c:v>
                </c:pt>
                <c:pt idx="68379">
                  <c:v>1.1030304951778869</c:v>
                </c:pt>
                <c:pt idx="68380">
                  <c:v>1.1033872864000853</c:v>
                </c:pt>
                <c:pt idx="68381">
                  <c:v>1.1021323686943882</c:v>
                </c:pt>
                <c:pt idx="68382">
                  <c:v>1.1036988239762677</c:v>
                </c:pt>
                <c:pt idx="68383">
                  <c:v>1.1032324793970074</c:v>
                </c:pt>
                <c:pt idx="68384">
                  <c:v>1.1026288646945928</c:v>
                </c:pt>
                <c:pt idx="68385">
                  <c:v>1.1028438592898862</c:v>
                </c:pt>
                <c:pt idx="68386">
                  <c:v>1.1035058838620615</c:v>
                </c:pt>
                <c:pt idx="68387">
                  <c:v>1.102850236376411</c:v>
                </c:pt>
                <c:pt idx="68388">
                  <c:v>1.1030758372483034</c:v>
                </c:pt>
                <c:pt idx="68389">
                  <c:v>1.1022039121784637</c:v>
                </c:pt>
                <c:pt idx="68390">
                  <c:v>1.1035679143876984</c:v>
                </c:pt>
                <c:pt idx="68391">
                  <c:v>1.1033616970440743</c:v>
                </c:pt>
                <c:pt idx="68392">
                  <c:v>1.1037788496169112</c:v>
                </c:pt>
                <c:pt idx="68393">
                  <c:v>1.1024998452593835</c:v>
                </c:pt>
                <c:pt idx="68394">
                  <c:v>1.1036644160134532</c:v>
                </c:pt>
                <c:pt idx="68395">
                  <c:v>1.1025580396476147</c:v>
                </c:pt>
                <c:pt idx="68396">
                  <c:v>1.1046974279839057</c:v>
                </c:pt>
                <c:pt idx="68397">
                  <c:v>1.1027034296832177</c:v>
                </c:pt>
                <c:pt idx="68398">
                  <c:v>1.1034434558867436</c:v>
                </c:pt>
                <c:pt idx="68399">
                  <c:v>1.1027839600979508</c:v>
                </c:pt>
                <c:pt idx="68400">
                  <c:v>1.1017631798810132</c:v>
                </c:pt>
                <c:pt idx="68401">
                  <c:v>1.1043248200763649</c:v>
                </c:pt>
                <c:pt idx="68402">
                  <c:v>1.1035994649558649</c:v>
                </c:pt>
                <c:pt idx="68403">
                  <c:v>1.1023122808862416</c:v>
                </c:pt>
                <c:pt idx="68404">
                  <c:v>1.1028360257671539</c:v>
                </c:pt>
                <c:pt idx="68405">
                  <c:v>1.1027448869113778</c:v>
                </c:pt>
                <c:pt idx="68406">
                  <c:v>1.1031621022771616</c:v>
                </c:pt>
                <c:pt idx="68407">
                  <c:v>1.1023110143754515</c:v>
                </c:pt>
                <c:pt idx="68408">
                  <c:v>1.1032723261066679</c:v>
                </c:pt>
                <c:pt idx="68409">
                  <c:v>1.1040443699727809</c:v>
                </c:pt>
                <c:pt idx="68410">
                  <c:v>1.1034077846854953</c:v>
                </c:pt>
                <c:pt idx="68411">
                  <c:v>1.1028780486563821</c:v>
                </c:pt>
                <c:pt idx="68412">
                  <c:v>1.1027880008185591</c:v>
                </c:pt>
                <c:pt idx="68413">
                  <c:v>1.1035187189771571</c:v>
                </c:pt>
                <c:pt idx="68414">
                  <c:v>1.10202286391672</c:v>
                </c:pt>
                <c:pt idx="68415">
                  <c:v>1.1030039411235539</c:v>
                </c:pt>
                <c:pt idx="68416">
                  <c:v>1.1039181797172544</c:v>
                </c:pt>
                <c:pt idx="68417">
                  <c:v>1.1030502930149588</c:v>
                </c:pt>
                <c:pt idx="68418">
                  <c:v>1.103428111769198</c:v>
                </c:pt>
                <c:pt idx="68419">
                  <c:v>1.1030805047493861</c:v>
                </c:pt>
                <c:pt idx="68420">
                  <c:v>1.1024987331855511</c:v>
                </c:pt>
                <c:pt idx="68421">
                  <c:v>1.1019119374782587</c:v>
                </c:pt>
                <c:pt idx="68422">
                  <c:v>1.1025249788395386</c:v>
                </c:pt>
                <c:pt idx="68423">
                  <c:v>1.1039447669505762</c:v>
                </c:pt>
                <c:pt idx="68424">
                  <c:v>1.103802628725671</c:v>
                </c:pt>
                <c:pt idx="68425">
                  <c:v>1.1038175175334348</c:v>
                </c:pt>
                <c:pt idx="68426">
                  <c:v>1.1027972273580953</c:v>
                </c:pt>
                <c:pt idx="68427">
                  <c:v>1.1034281143495677</c:v>
                </c:pt>
                <c:pt idx="68428">
                  <c:v>1.1029782377754507</c:v>
                </c:pt>
                <c:pt idx="68429">
                  <c:v>1.1025795146341126</c:v>
                </c:pt>
                <c:pt idx="68430">
                  <c:v>1.1042637210687472</c:v>
                </c:pt>
                <c:pt idx="68431">
                  <c:v>1.1030592148274752</c:v>
                </c:pt>
                <c:pt idx="68432">
                  <c:v>1.1037427932466302</c:v>
                </c:pt>
                <c:pt idx="68433">
                  <c:v>1.1029759754718167</c:v>
                </c:pt>
                <c:pt idx="68434">
                  <c:v>1.1034370090341532</c:v>
                </c:pt>
                <c:pt idx="68435">
                  <c:v>1.1033829253796137</c:v>
                </c:pt>
                <c:pt idx="68436">
                  <c:v>1.1031304720414148</c:v>
                </c:pt>
                <c:pt idx="68437">
                  <c:v>1.1029590443309918</c:v>
                </c:pt>
                <c:pt idx="68438">
                  <c:v>1.1028540088014731</c:v>
                </c:pt>
                <c:pt idx="68439">
                  <c:v>1.1036621330559913</c:v>
                </c:pt>
                <c:pt idx="68440">
                  <c:v>1.1031577547486249</c:v>
                </c:pt>
                <c:pt idx="68441">
                  <c:v>1.1034482115062316</c:v>
                </c:pt>
                <c:pt idx="68442">
                  <c:v>1.1019265403100691</c:v>
                </c:pt>
                <c:pt idx="68443">
                  <c:v>1.1027579118413113</c:v>
                </c:pt>
                <c:pt idx="68444">
                  <c:v>1.1029691826565897</c:v>
                </c:pt>
                <c:pt idx="68445">
                  <c:v>1.1034946172642917</c:v>
                </c:pt>
                <c:pt idx="68446">
                  <c:v>1.1022228016050868</c:v>
                </c:pt>
                <c:pt idx="68447">
                  <c:v>1.1028349015896348</c:v>
                </c:pt>
                <c:pt idx="68448">
                  <c:v>1.1034872646744383</c:v>
                </c:pt>
                <c:pt idx="68449">
                  <c:v>1.1026201040008916</c:v>
                </c:pt>
                <c:pt idx="68450">
                  <c:v>1.1027880008185591</c:v>
                </c:pt>
                <c:pt idx="68451">
                  <c:v>1.1029317204022944</c:v>
                </c:pt>
                <c:pt idx="68452">
                  <c:v>1.102244001029556</c:v>
                </c:pt>
                <c:pt idx="68453">
                  <c:v>1.103041098983893</c:v>
                </c:pt>
                <c:pt idx="68454">
                  <c:v>1.1036353390070091</c:v>
                </c:pt>
                <c:pt idx="68455">
                  <c:v>1.1024696936977743</c:v>
                </c:pt>
                <c:pt idx="68456">
                  <c:v>1.1025040813959561</c:v>
                </c:pt>
                <c:pt idx="68457">
                  <c:v>1.102213851362233</c:v>
                </c:pt>
                <c:pt idx="68458">
                  <c:v>1.1033487987396078</c:v>
                </c:pt>
                <c:pt idx="68459">
                  <c:v>1.1037057236336498</c:v>
                </c:pt>
                <c:pt idx="68460">
                  <c:v>1.1033755403093415</c:v>
                </c:pt>
                <c:pt idx="68461">
                  <c:v>1.1040636685220253</c:v>
                </c:pt>
                <c:pt idx="68462">
                  <c:v>1.1023155980601393</c:v>
                </c:pt>
                <c:pt idx="68463">
                  <c:v>1.1027849440959296</c:v>
                </c:pt>
                <c:pt idx="68464">
                  <c:v>1.1025432315109378</c:v>
                </c:pt>
                <c:pt idx="68465">
                  <c:v>1.1033427299668039</c:v>
                </c:pt>
                <c:pt idx="68466">
                  <c:v>1.1023937019992973</c:v>
                </c:pt>
                <c:pt idx="68467">
                  <c:v>1.1030276246468138</c:v>
                </c:pt>
                <c:pt idx="68468">
                  <c:v>1.1029393382312409</c:v>
                </c:pt>
                <c:pt idx="68469">
                  <c:v>1.1024827323348287</c:v>
                </c:pt>
                <c:pt idx="68470">
                  <c:v>1.1026395085585217</c:v>
                </c:pt>
                <c:pt idx="68471">
                  <c:v>1.10228551746991</c:v>
                </c:pt>
                <c:pt idx="68472">
                  <c:v>1.1033912786091506</c:v>
                </c:pt>
                <c:pt idx="68473">
                  <c:v>1.1034558060725184</c:v>
                </c:pt>
                <c:pt idx="68474">
                  <c:v>1.1036175217125248</c:v>
                </c:pt>
                <c:pt idx="68475">
                  <c:v>1.1032226323097922</c:v>
                </c:pt>
                <c:pt idx="68476">
                  <c:v>1.1025349361305976</c:v>
                </c:pt>
                <c:pt idx="68477">
                  <c:v>1.1036988088552895</c:v>
                </c:pt>
                <c:pt idx="68478">
                  <c:v>1.1025140370602131</c:v>
                </c:pt>
                <c:pt idx="68479">
                  <c:v>1.1028200045033805</c:v>
                </c:pt>
                <c:pt idx="68480">
                  <c:v>1.1022917008332087</c:v>
                </c:pt>
                <c:pt idx="68481">
                  <c:v>1.1030840191027647</c:v>
                </c:pt>
                <c:pt idx="68482">
                  <c:v>1.1032776399770621</c:v>
                </c:pt>
                <c:pt idx="68483">
                  <c:v>1.1041052234629001</c:v>
                </c:pt>
                <c:pt idx="68484">
                  <c:v>1.1029517130694158</c:v>
                </c:pt>
                <c:pt idx="68485">
                  <c:v>1.1032060371835408</c:v>
                </c:pt>
                <c:pt idx="68486">
                  <c:v>1.102905852009828</c:v>
                </c:pt>
                <c:pt idx="68487">
                  <c:v>1.1022856457218626</c:v>
                </c:pt>
                <c:pt idx="68488">
                  <c:v>1.1030460184334157</c:v>
                </c:pt>
                <c:pt idx="68489">
                  <c:v>1.1031971053453069</c:v>
                </c:pt>
                <c:pt idx="68490">
                  <c:v>1.1038815500011365</c:v>
                </c:pt>
                <c:pt idx="68491">
                  <c:v>1.1024956180194772</c:v>
                </c:pt>
                <c:pt idx="68492">
                  <c:v>1.1022303846131019</c:v>
                </c:pt>
                <c:pt idx="68493">
                  <c:v>1.1032069138160994</c:v>
                </c:pt>
                <c:pt idx="68494">
                  <c:v>1.1030434482474381</c:v>
                </c:pt>
                <c:pt idx="68495">
                  <c:v>1.10412253737564</c:v>
                </c:pt>
                <c:pt idx="68496">
                  <c:v>1.1030089691437439</c:v>
                </c:pt>
                <c:pt idx="68497">
                  <c:v>1.1032300496905934</c:v>
                </c:pt>
                <c:pt idx="68498">
                  <c:v>1.102384741775164</c:v>
                </c:pt>
                <c:pt idx="68499">
                  <c:v>1.1037138493443628</c:v>
                </c:pt>
                <c:pt idx="68500">
                  <c:v>1.1043841492006057</c:v>
                </c:pt>
                <c:pt idx="68501">
                  <c:v>1.1028420055686505</c:v>
                </c:pt>
                <c:pt idx="68502">
                  <c:v>1.1028604908689157</c:v>
                </c:pt>
                <c:pt idx="68503">
                  <c:v>1.1038695618536762</c:v>
                </c:pt>
                <c:pt idx="68504">
                  <c:v>1.1020847522153203</c:v>
                </c:pt>
                <c:pt idx="68505">
                  <c:v>1.1030845896033761</c:v>
                </c:pt>
                <c:pt idx="68506">
                  <c:v>1.103476796909137</c:v>
                </c:pt>
                <c:pt idx="68507">
                  <c:v>1.1030803395719384</c:v>
                </c:pt>
                <c:pt idx="68508">
                  <c:v>1.1021581062126118</c:v>
                </c:pt>
                <c:pt idx="68509">
                  <c:v>1.1027316699052276</c:v>
                </c:pt>
                <c:pt idx="68510">
                  <c:v>1.104352933908479</c:v>
                </c:pt>
                <c:pt idx="68511">
                  <c:v>1.1030104664537219</c:v>
                </c:pt>
                <c:pt idx="68512">
                  <c:v>1.1023443273109386</c:v>
                </c:pt>
                <c:pt idx="68513">
                  <c:v>1.1029751003651074</c:v>
                </c:pt>
                <c:pt idx="68514">
                  <c:v>1.1025109089056575</c:v>
                </c:pt>
                <c:pt idx="68515">
                  <c:v>1.1032394842436919</c:v>
                </c:pt>
                <c:pt idx="68516">
                  <c:v>1.1028418241476605</c:v>
                </c:pt>
                <c:pt idx="68517">
                  <c:v>1.1029415531554008</c:v>
                </c:pt>
                <c:pt idx="68518">
                  <c:v>1.1032421730340787</c:v>
                </c:pt>
                <c:pt idx="68519">
                  <c:v>1.1040026634760158</c:v>
                </c:pt>
                <c:pt idx="68520">
                  <c:v>1.1015167749875701</c:v>
                </c:pt>
                <c:pt idx="68521">
                  <c:v>1.1031490984586994</c:v>
                </c:pt>
                <c:pt idx="68522">
                  <c:v>1.1037761470025103</c:v>
                </c:pt>
                <c:pt idx="68523">
                  <c:v>1.1034360513744561</c:v>
                </c:pt>
                <c:pt idx="68524">
                  <c:v>1.1035343338683243</c:v>
                </c:pt>
                <c:pt idx="68525">
                  <c:v>1.1029836511753124</c:v>
                </c:pt>
                <c:pt idx="68526">
                  <c:v>1.1029973821012287</c:v>
                </c:pt>
                <c:pt idx="68527">
                  <c:v>1.1024328618863397</c:v>
                </c:pt>
                <c:pt idx="68528">
                  <c:v>1.1021629653250469</c:v>
                </c:pt>
                <c:pt idx="68529">
                  <c:v>1.1027264280158389</c:v>
                </c:pt>
                <c:pt idx="68530">
                  <c:v>1.1027847065193213</c:v>
                </c:pt>
                <c:pt idx="68531">
                  <c:v>1.1019891177157715</c:v>
                </c:pt>
                <c:pt idx="68532">
                  <c:v>1.1028707622807374</c:v>
                </c:pt>
                <c:pt idx="68533">
                  <c:v>1.1035245199344976</c:v>
                </c:pt>
                <c:pt idx="68534">
                  <c:v>1.1035256041607502</c:v>
                </c:pt>
                <c:pt idx="68535">
                  <c:v>1.103929816776148</c:v>
                </c:pt>
                <c:pt idx="68536">
                  <c:v>1.1032475314561465</c:v>
                </c:pt>
                <c:pt idx="68537">
                  <c:v>1.1037540364408942</c:v>
                </c:pt>
                <c:pt idx="68538">
                  <c:v>1.1032943053010251</c:v>
                </c:pt>
                <c:pt idx="68539">
                  <c:v>1.1026180564749446</c:v>
                </c:pt>
                <c:pt idx="68540">
                  <c:v>1.1039119582520904</c:v>
                </c:pt>
                <c:pt idx="68541">
                  <c:v>1.1034062643290432</c:v>
                </c:pt>
                <c:pt idx="68542">
                  <c:v>1.1032232338649617</c:v>
                </c:pt>
                <c:pt idx="68543">
                  <c:v>1.1026609613207252</c:v>
                </c:pt>
                <c:pt idx="68544">
                  <c:v>1.1036172943353111</c:v>
                </c:pt>
                <c:pt idx="68545">
                  <c:v>1.103985711596734</c:v>
                </c:pt>
                <c:pt idx="68546">
                  <c:v>1.1028867363672941</c:v>
                </c:pt>
                <c:pt idx="68547">
                  <c:v>1.1033336508852412</c:v>
                </c:pt>
                <c:pt idx="68548">
                  <c:v>1.1035881107706753</c:v>
                </c:pt>
                <c:pt idx="68549">
                  <c:v>1.1035176491587897</c:v>
                </c:pt>
                <c:pt idx="68550">
                  <c:v>1.1027642696294089</c:v>
                </c:pt>
                <c:pt idx="68551">
                  <c:v>1.1042273889101344</c:v>
                </c:pt>
                <c:pt idx="68552">
                  <c:v>1.1035180832820781</c:v>
                </c:pt>
                <c:pt idx="68553">
                  <c:v>1.1037564935186124</c:v>
                </c:pt>
                <c:pt idx="68554">
                  <c:v>1.1017262748460654</c:v>
                </c:pt>
                <c:pt idx="68555">
                  <c:v>1.1026336883145367</c:v>
                </c:pt>
                <c:pt idx="68556">
                  <c:v>1.1024646180443736</c:v>
                </c:pt>
                <c:pt idx="68557">
                  <c:v>1.1033148668187918</c:v>
                </c:pt>
                <c:pt idx="68558">
                  <c:v>1.1026560789258908</c:v>
                </c:pt>
                <c:pt idx="68559">
                  <c:v>1.1044554971457754</c:v>
                </c:pt>
                <c:pt idx="68560">
                  <c:v>1.1028869892380875</c:v>
                </c:pt>
                <c:pt idx="68561">
                  <c:v>1.1026237966720345</c:v>
                </c:pt>
                <c:pt idx="68562">
                  <c:v>1.1031650759223501</c:v>
                </c:pt>
                <c:pt idx="68563">
                  <c:v>1.1033825493015175</c:v>
                </c:pt>
                <c:pt idx="68564">
                  <c:v>1.1029212307007206</c:v>
                </c:pt>
                <c:pt idx="68565">
                  <c:v>1.1028961107218831</c:v>
                </c:pt>
                <c:pt idx="68566">
                  <c:v>1.10280199621389</c:v>
                </c:pt>
                <c:pt idx="68567">
                  <c:v>1.1023180780699657</c:v>
                </c:pt>
                <c:pt idx="68568">
                  <c:v>1.1035606549535806</c:v>
                </c:pt>
                <c:pt idx="68569">
                  <c:v>1.1028319851404813</c:v>
                </c:pt>
                <c:pt idx="68570">
                  <c:v>1.1033269590945538</c:v>
                </c:pt>
                <c:pt idx="68571">
                  <c:v>1.1035620728910056</c:v>
                </c:pt>
                <c:pt idx="68572">
                  <c:v>1.1036004737157465</c:v>
                </c:pt>
                <c:pt idx="68573">
                  <c:v>1.102778611508193</c:v>
                </c:pt>
                <c:pt idx="68574">
                  <c:v>1.1030157410893475</c:v>
                </c:pt>
                <c:pt idx="68575">
                  <c:v>1.1040245409309388</c:v>
                </c:pt>
                <c:pt idx="68576">
                  <c:v>1.1038388098544298</c:v>
                </c:pt>
                <c:pt idx="68577">
                  <c:v>1.1036658996304114</c:v>
                </c:pt>
                <c:pt idx="68578">
                  <c:v>1.1025790377051783</c:v>
                </c:pt>
                <c:pt idx="68579">
                  <c:v>1.1036777892206182</c:v>
                </c:pt>
                <c:pt idx="68580">
                  <c:v>1.1023395634557573</c:v>
                </c:pt>
                <c:pt idx="68581">
                  <c:v>1.1019487663664502</c:v>
                </c:pt>
                <c:pt idx="68582">
                  <c:v>1.1039139101216351</c:v>
                </c:pt>
                <c:pt idx="68583">
                  <c:v>1.104219373864352</c:v>
                </c:pt>
                <c:pt idx="68584">
                  <c:v>1.1029446354444863</c:v>
                </c:pt>
                <c:pt idx="68585">
                  <c:v>1.1025203912765309</c:v>
                </c:pt>
                <c:pt idx="68586">
                  <c:v>1.102960353438601</c:v>
                </c:pt>
                <c:pt idx="68587">
                  <c:v>1.1030284547918539</c:v>
                </c:pt>
                <c:pt idx="68588">
                  <c:v>1.1025766523778324</c:v>
                </c:pt>
                <c:pt idx="68589">
                  <c:v>1.1041303518405139</c:v>
                </c:pt>
                <c:pt idx="68590">
                  <c:v>1.1037331718470536</c:v>
                </c:pt>
                <c:pt idx="68591">
                  <c:v>1.1024891827326224</c:v>
                </c:pt>
                <c:pt idx="68592">
                  <c:v>1.1022171564161776</c:v>
                </c:pt>
                <c:pt idx="68593">
                  <c:v>1.104489885646126</c:v>
                </c:pt>
                <c:pt idx="68594">
                  <c:v>1.1025940773826475</c:v>
                </c:pt>
                <c:pt idx="68595">
                  <c:v>1.1033068777011703</c:v>
                </c:pt>
                <c:pt idx="68596">
                  <c:v>1.1025704531388028</c:v>
                </c:pt>
                <c:pt idx="68597">
                  <c:v>1.1033150075794143</c:v>
                </c:pt>
                <c:pt idx="68598">
                  <c:v>1.1034820740395119</c:v>
                </c:pt>
                <c:pt idx="68599">
                  <c:v>1.1034872646744383</c:v>
                </c:pt>
                <c:pt idx="68600">
                  <c:v>1.1028629587840255</c:v>
                </c:pt>
                <c:pt idx="68601">
                  <c:v>1.1029145266416789</c:v>
                </c:pt>
                <c:pt idx="68602">
                  <c:v>1.1020879459941477</c:v>
                </c:pt>
                <c:pt idx="68603">
                  <c:v>1.1030133472071393</c:v>
                </c:pt>
                <c:pt idx="68604">
                  <c:v>1.1027194343864084</c:v>
                </c:pt>
                <c:pt idx="68605">
                  <c:v>1.102388176764195</c:v>
                </c:pt>
                <c:pt idx="68606">
                  <c:v>1.1033651035115319</c:v>
                </c:pt>
                <c:pt idx="68607">
                  <c:v>1.1032717041705296</c:v>
                </c:pt>
                <c:pt idx="68608">
                  <c:v>1.1037145127373817</c:v>
                </c:pt>
                <c:pt idx="68609">
                  <c:v>1.1034903859829226</c:v>
                </c:pt>
                <c:pt idx="68610">
                  <c:v>1.102725464229193</c:v>
                </c:pt>
                <c:pt idx="68611">
                  <c:v>1.1043920840469932</c:v>
                </c:pt>
                <c:pt idx="68612">
                  <c:v>1.1026876746517305</c:v>
                </c:pt>
                <c:pt idx="68613">
                  <c:v>1.102944500543896</c:v>
                </c:pt>
                <c:pt idx="68614">
                  <c:v>1.1025335432532941</c:v>
                </c:pt>
                <c:pt idx="68615">
                  <c:v>1.1019810718625038</c:v>
                </c:pt>
                <c:pt idx="68616">
                  <c:v>1.1041109698239597</c:v>
                </c:pt>
                <c:pt idx="68617">
                  <c:v>1.1027454875601956</c:v>
                </c:pt>
                <c:pt idx="68618">
                  <c:v>1.1032303552890828</c:v>
                </c:pt>
                <c:pt idx="68619">
                  <c:v>1.1027349116287348</c:v>
                </c:pt>
                <c:pt idx="68620">
                  <c:v>1.102348405543927</c:v>
                </c:pt>
                <c:pt idx="68621">
                  <c:v>1.1039224357953248</c:v>
                </c:pt>
                <c:pt idx="68622">
                  <c:v>1.1037980846989877</c:v>
                </c:pt>
                <c:pt idx="68623">
                  <c:v>1.1019295302013423</c:v>
                </c:pt>
                <c:pt idx="68624">
                  <c:v>1.1031070505240712</c:v>
                </c:pt>
                <c:pt idx="68625">
                  <c:v>1.1035492557022015</c:v>
                </c:pt>
                <c:pt idx="68626">
                  <c:v>1.1022441101764981</c:v>
                </c:pt>
                <c:pt idx="68627">
                  <c:v>1.1032883255803623</c:v>
                </c:pt>
                <c:pt idx="68628">
                  <c:v>1.103591457376482</c:v>
                </c:pt>
                <c:pt idx="68629">
                  <c:v>1.1025989728322103</c:v>
                </c:pt>
                <c:pt idx="68630">
                  <c:v>1.1028885494217056</c:v>
                </c:pt>
                <c:pt idx="68631">
                  <c:v>1.1041082002155942</c:v>
                </c:pt>
                <c:pt idx="68632">
                  <c:v>1.1036075560455116</c:v>
                </c:pt>
                <c:pt idx="68633">
                  <c:v>1.1030574798891963</c:v>
                </c:pt>
                <c:pt idx="68634">
                  <c:v>1.1023757484332164</c:v>
                </c:pt>
                <c:pt idx="68635">
                  <c:v>1.1037846990373441</c:v>
                </c:pt>
                <c:pt idx="68636">
                  <c:v>1.1024129659933335</c:v>
                </c:pt>
                <c:pt idx="68637">
                  <c:v>1.1040898484663491</c:v>
                </c:pt>
                <c:pt idx="68638">
                  <c:v>1.1036423076929598</c:v>
                </c:pt>
                <c:pt idx="68639">
                  <c:v>1.103931282153398</c:v>
                </c:pt>
                <c:pt idx="68640">
                  <c:v>1.1036888843281145</c:v>
                </c:pt>
                <c:pt idx="68641">
                  <c:v>1.1045834387164111</c:v>
                </c:pt>
                <c:pt idx="68642">
                  <c:v>1.103513868526538</c:v>
                </c:pt>
                <c:pt idx="68643">
                  <c:v>1.1029217003299077</c:v>
                </c:pt>
                <c:pt idx="68644">
                  <c:v>1.1030281522937766</c:v>
                </c:pt>
                <c:pt idx="68645">
                  <c:v>1.1033084142958987</c:v>
                </c:pt>
                <c:pt idx="68646">
                  <c:v>1.1028213120432873</c:v>
                </c:pt>
                <c:pt idx="68647">
                  <c:v>1.1037868814478189</c:v>
                </c:pt>
                <c:pt idx="68648">
                  <c:v>1.1039287256304919</c:v>
                </c:pt>
                <c:pt idx="68649">
                  <c:v>1.1027380585926003</c:v>
                </c:pt>
                <c:pt idx="68650">
                  <c:v>1.1040993115345552</c:v>
                </c:pt>
                <c:pt idx="68651">
                  <c:v>1.1028609617601706</c:v>
                </c:pt>
                <c:pt idx="68652">
                  <c:v>1.1039961568631973</c:v>
                </c:pt>
                <c:pt idx="68653">
                  <c:v>1.1022736760882523</c:v>
                </c:pt>
                <c:pt idx="68654">
                  <c:v>1.103137246724784</c:v>
                </c:pt>
                <c:pt idx="68655">
                  <c:v>1.1029648134654511</c:v>
                </c:pt>
                <c:pt idx="68656">
                  <c:v>1.1031941161054797</c:v>
                </c:pt>
                <c:pt idx="68657">
                  <c:v>1.1025489164409958</c:v>
                </c:pt>
                <c:pt idx="68658">
                  <c:v>1.1025513544153898</c:v>
                </c:pt>
                <c:pt idx="68659">
                  <c:v>1.1031350672626272</c:v>
                </c:pt>
                <c:pt idx="68660">
                  <c:v>1.1025694982344811</c:v>
                </c:pt>
                <c:pt idx="68661">
                  <c:v>1.1018153089524834</c:v>
                </c:pt>
                <c:pt idx="68662">
                  <c:v>1.1029437304693226</c:v>
                </c:pt>
                <c:pt idx="68663">
                  <c:v>1.1030694520954278</c:v>
                </c:pt>
                <c:pt idx="68664">
                  <c:v>1.1022534445790741</c:v>
                </c:pt>
                <c:pt idx="68665">
                  <c:v>1.1028512216737583</c:v>
                </c:pt>
                <c:pt idx="68666">
                  <c:v>1.1040373131607575</c:v>
                </c:pt>
                <c:pt idx="68667">
                  <c:v>1.1029970636961839</c:v>
                </c:pt>
                <c:pt idx="68668">
                  <c:v>1.1026497753640674</c:v>
                </c:pt>
                <c:pt idx="68669">
                  <c:v>1.1033089936881941</c:v>
                </c:pt>
                <c:pt idx="68670">
                  <c:v>1.1028460408456662</c:v>
                </c:pt>
                <c:pt idx="68671">
                  <c:v>1.1030286334002741</c:v>
                </c:pt>
                <c:pt idx="68672">
                  <c:v>1.1033516375749981</c:v>
                </c:pt>
                <c:pt idx="68673">
                  <c:v>1.1023593481800789</c:v>
                </c:pt>
                <c:pt idx="68674">
                  <c:v>1.1027378717752372</c:v>
                </c:pt>
                <c:pt idx="68675">
                  <c:v>1.1024382249848197</c:v>
                </c:pt>
                <c:pt idx="68676">
                  <c:v>1.1038859612965493</c:v>
                </c:pt>
                <c:pt idx="68677">
                  <c:v>1.1036175000720718</c:v>
                </c:pt>
                <c:pt idx="68678">
                  <c:v>1.1028576231669698</c:v>
                </c:pt>
                <c:pt idx="68679">
                  <c:v>1.102268562983665</c:v>
                </c:pt>
                <c:pt idx="68680">
                  <c:v>1.10238047891671</c:v>
                </c:pt>
                <c:pt idx="68681">
                  <c:v>1.1032659584061357</c:v>
                </c:pt>
                <c:pt idx="68682">
                  <c:v>1.1037464060058126</c:v>
                </c:pt>
                <c:pt idx="68683">
                  <c:v>1.1018597608620089</c:v>
                </c:pt>
                <c:pt idx="68684">
                  <c:v>1.1035504914708865</c:v>
                </c:pt>
                <c:pt idx="68685">
                  <c:v>1.1026996352888978</c:v>
                </c:pt>
                <c:pt idx="68686">
                  <c:v>1.1028244781552081</c:v>
                </c:pt>
                <c:pt idx="68687">
                  <c:v>1.1035585324937065</c:v>
                </c:pt>
                <c:pt idx="68688">
                  <c:v>1.1030713539884487</c:v>
                </c:pt>
                <c:pt idx="68689">
                  <c:v>1.103195647383854</c:v>
                </c:pt>
                <c:pt idx="68690">
                  <c:v>1.1030795664816284</c:v>
                </c:pt>
                <c:pt idx="68691">
                  <c:v>1.1028075996161248</c:v>
                </c:pt>
                <c:pt idx="68692">
                  <c:v>1.1037637170738104</c:v>
                </c:pt>
                <c:pt idx="68693">
                  <c:v>1.1026599266740231</c:v>
                </c:pt>
                <c:pt idx="68694">
                  <c:v>1.1038280103680296</c:v>
                </c:pt>
                <c:pt idx="68695">
                  <c:v>1.1040357481785408</c:v>
                </c:pt>
                <c:pt idx="68696">
                  <c:v>1.1025544061035883</c:v>
                </c:pt>
                <c:pt idx="68697">
                  <c:v>1.1035830868677039</c:v>
                </c:pt>
                <c:pt idx="68698">
                  <c:v>1.1021726897231898</c:v>
                </c:pt>
                <c:pt idx="68699">
                  <c:v>1.1027822467660129</c:v>
                </c:pt>
                <c:pt idx="68700">
                  <c:v>1.1024383540335048</c:v>
                </c:pt>
                <c:pt idx="68701">
                  <c:v>1.1029741675730289</c:v>
                </c:pt>
                <c:pt idx="68702">
                  <c:v>1.1029454941026926</c:v>
                </c:pt>
                <c:pt idx="68703">
                  <c:v>1.1031491218721465</c:v>
                </c:pt>
                <c:pt idx="68704">
                  <c:v>1.1030350452467832</c:v>
                </c:pt>
                <c:pt idx="68705">
                  <c:v>1.1037220767947482</c:v>
                </c:pt>
                <c:pt idx="68706">
                  <c:v>1.1032173943567269</c:v>
                </c:pt>
                <c:pt idx="68707">
                  <c:v>1.1036072649645847</c:v>
                </c:pt>
                <c:pt idx="68708">
                  <c:v>1.1012451858207544</c:v>
                </c:pt>
                <c:pt idx="68709">
                  <c:v>1.1030157980224575</c:v>
                </c:pt>
                <c:pt idx="68710">
                  <c:v>1.1037526504666482</c:v>
                </c:pt>
                <c:pt idx="68711">
                  <c:v>1.1029125733151186</c:v>
                </c:pt>
                <c:pt idx="68712">
                  <c:v>1.1023456494996406</c:v>
                </c:pt>
                <c:pt idx="68713">
                  <c:v>1.1027140006344576</c:v>
                </c:pt>
                <c:pt idx="68714">
                  <c:v>1.1020361848689559</c:v>
                </c:pt>
                <c:pt idx="68715">
                  <c:v>1.1023876629782525</c:v>
                </c:pt>
                <c:pt idx="68716">
                  <c:v>1.1032316403109883</c:v>
                </c:pt>
                <c:pt idx="68717">
                  <c:v>1.1024515884151094</c:v>
                </c:pt>
                <c:pt idx="68718">
                  <c:v>1.1025675281381018</c:v>
                </c:pt>
                <c:pt idx="68719">
                  <c:v>1.1035167816457536</c:v>
                </c:pt>
                <c:pt idx="68720">
                  <c:v>1.1022250608190067</c:v>
                </c:pt>
                <c:pt idx="68721">
                  <c:v>1.1035529594321152</c:v>
                </c:pt>
                <c:pt idx="68722">
                  <c:v>1.1040702792274644</c:v>
                </c:pt>
                <c:pt idx="68723">
                  <c:v>1.1018472042915488</c:v>
                </c:pt>
                <c:pt idx="68724">
                  <c:v>1.102935723979388</c:v>
                </c:pt>
                <c:pt idx="68725">
                  <c:v>1.1029797273976791</c:v>
                </c:pt>
                <c:pt idx="68726">
                  <c:v>1.1034066248715197</c:v>
                </c:pt>
                <c:pt idx="68727">
                  <c:v>1.1029312740736594</c:v>
                </c:pt>
                <c:pt idx="68728">
                  <c:v>1.1026079463235652</c:v>
                </c:pt>
                <c:pt idx="68729">
                  <c:v>1.1024052825294199</c:v>
                </c:pt>
                <c:pt idx="68730">
                  <c:v>1.1020101921224574</c:v>
                </c:pt>
                <c:pt idx="68731">
                  <c:v>1.1035279862697667</c:v>
                </c:pt>
                <c:pt idx="68732">
                  <c:v>1.1020639445210412</c:v>
                </c:pt>
                <c:pt idx="68733">
                  <c:v>1.1032481646910144</c:v>
                </c:pt>
                <c:pt idx="68734">
                  <c:v>1.103564095721806</c:v>
                </c:pt>
                <c:pt idx="68735">
                  <c:v>1.1028429856501627</c:v>
                </c:pt>
                <c:pt idx="68736">
                  <c:v>1.103559767970631</c:v>
                </c:pt>
                <c:pt idx="68737">
                  <c:v>1.1032707188726378</c:v>
                </c:pt>
                <c:pt idx="68738">
                  <c:v>1.1036355261720845</c:v>
                </c:pt>
                <c:pt idx="68739">
                  <c:v>1.1040979492449139</c:v>
                </c:pt>
                <c:pt idx="68740">
                  <c:v>1.1043048326418636</c:v>
                </c:pt>
                <c:pt idx="68741">
                  <c:v>1.1024069377497518</c:v>
                </c:pt>
                <c:pt idx="68742">
                  <c:v>1.1032440828111338</c:v>
                </c:pt>
                <c:pt idx="68743">
                  <c:v>1.1030075314173584</c:v>
                </c:pt>
                <c:pt idx="68744">
                  <c:v>1.1030388700486058</c:v>
                </c:pt>
                <c:pt idx="68745">
                  <c:v>1.103212143586239</c:v>
                </c:pt>
                <c:pt idx="68746">
                  <c:v>1.1033529691277437</c:v>
                </c:pt>
                <c:pt idx="68747">
                  <c:v>1.1032354524473951</c:v>
                </c:pt>
                <c:pt idx="68748">
                  <c:v>1.1032142635029418</c:v>
                </c:pt>
                <c:pt idx="68749">
                  <c:v>1.1023316867255435</c:v>
                </c:pt>
                <c:pt idx="68750">
                  <c:v>1.1020612903564504</c:v>
                </c:pt>
                <c:pt idx="68751">
                  <c:v>1.1027106565382638</c:v>
                </c:pt>
                <c:pt idx="68752">
                  <c:v>1.1018371048928182</c:v>
                </c:pt>
                <c:pt idx="68753">
                  <c:v>1.1033224717053887</c:v>
                </c:pt>
                <c:pt idx="68754">
                  <c:v>1.1035613602912067</c:v>
                </c:pt>
                <c:pt idx="68755">
                  <c:v>1.1035327548745137</c:v>
                </c:pt>
                <c:pt idx="68756">
                  <c:v>1.1039748340712647</c:v>
                </c:pt>
                <c:pt idx="68757">
                  <c:v>1.1030079641717321</c:v>
                </c:pt>
                <c:pt idx="68758">
                  <c:v>1.104002162771998</c:v>
                </c:pt>
                <c:pt idx="68759">
                  <c:v>1.1038005274455978</c:v>
                </c:pt>
                <c:pt idx="68760">
                  <c:v>1.1021946071707542</c:v>
                </c:pt>
                <c:pt idx="68761">
                  <c:v>1.1037414406584531</c:v>
                </c:pt>
                <c:pt idx="68762">
                  <c:v>1.1024196062932448</c:v>
                </c:pt>
                <c:pt idx="68763">
                  <c:v>1.1035962864841948</c:v>
                </c:pt>
                <c:pt idx="68764">
                  <c:v>1.1035399010251812</c:v>
                </c:pt>
                <c:pt idx="68765">
                  <c:v>1.1037362747586361</c:v>
                </c:pt>
                <c:pt idx="68766">
                  <c:v>1.103363761359661</c:v>
                </c:pt>
                <c:pt idx="68767">
                  <c:v>1.101801337404795</c:v>
                </c:pt>
                <c:pt idx="68768">
                  <c:v>1.1040628102548655</c:v>
                </c:pt>
                <c:pt idx="68769">
                  <c:v>1.1035627459559927</c:v>
                </c:pt>
                <c:pt idx="68770">
                  <c:v>1.1039631097931624</c:v>
                </c:pt>
                <c:pt idx="68771">
                  <c:v>1.1024726164173926</c:v>
                </c:pt>
                <c:pt idx="68772">
                  <c:v>1.1022673807667536</c:v>
                </c:pt>
                <c:pt idx="68773">
                  <c:v>1.1039847791914454</c:v>
                </c:pt>
                <c:pt idx="68774">
                  <c:v>1.1028545658212434</c:v>
                </c:pt>
                <c:pt idx="68775">
                  <c:v>1.1029298408980219</c:v>
                </c:pt>
                <c:pt idx="68776">
                  <c:v>1.1034381198451857</c:v>
                </c:pt>
                <c:pt idx="68777">
                  <c:v>1.1029432168923041</c:v>
                </c:pt>
                <c:pt idx="68778">
                  <c:v>1.1033997683531358</c:v>
                </c:pt>
                <c:pt idx="68779">
                  <c:v>1.1036827742843098</c:v>
                </c:pt>
                <c:pt idx="68780">
                  <c:v>1.102269593784786</c:v>
                </c:pt>
                <c:pt idx="68781">
                  <c:v>1.1033543127253227</c:v>
                </c:pt>
                <c:pt idx="68782">
                  <c:v>1.103690704774295</c:v>
                </c:pt>
                <c:pt idx="68783">
                  <c:v>1.1047161444688061</c:v>
                </c:pt>
                <c:pt idx="68784">
                  <c:v>1.101921310406683</c:v>
                </c:pt>
                <c:pt idx="68785">
                  <c:v>1.1019560399885251</c:v>
                </c:pt>
                <c:pt idx="68786">
                  <c:v>1.102729508267563</c:v>
                </c:pt>
                <c:pt idx="68787">
                  <c:v>1.1038360755027179</c:v>
                </c:pt>
                <c:pt idx="68788">
                  <c:v>1.1033888042051359</c:v>
                </c:pt>
                <c:pt idx="68789">
                  <c:v>1.1038360188498806</c:v>
                </c:pt>
                <c:pt idx="68790">
                  <c:v>1.1030297022488713</c:v>
                </c:pt>
                <c:pt idx="68791">
                  <c:v>1.1026387701863478</c:v>
                </c:pt>
                <c:pt idx="68792">
                  <c:v>1.1036319110000605</c:v>
                </c:pt>
                <c:pt idx="68793">
                  <c:v>1.1029539753324931</c:v>
                </c:pt>
                <c:pt idx="68794">
                  <c:v>1.1042045427574585</c:v>
                </c:pt>
                <c:pt idx="68795">
                  <c:v>1.1029917637856503</c:v>
                </c:pt>
                <c:pt idx="68796">
                  <c:v>1.1026619101843889</c:v>
                </c:pt>
                <c:pt idx="68797">
                  <c:v>1.1023649388182908</c:v>
                </c:pt>
                <c:pt idx="68798">
                  <c:v>1.1027765716379228</c:v>
                </c:pt>
                <c:pt idx="68799">
                  <c:v>1.1024118219689558</c:v>
                </c:pt>
                <c:pt idx="68800">
                  <c:v>1.1016511744726976</c:v>
                </c:pt>
                <c:pt idx="68801">
                  <c:v>1.1021714713590414</c:v>
                </c:pt>
                <c:pt idx="68802">
                  <c:v>1.1027976033130673</c:v>
                </c:pt>
                <c:pt idx="68803">
                  <c:v>1.1025940773826473</c:v>
                </c:pt>
                <c:pt idx="68804">
                  <c:v>1.103706888898377</c:v>
                </c:pt>
                <c:pt idx="68805">
                  <c:v>1.1030392300872376</c:v>
                </c:pt>
                <c:pt idx="68806">
                  <c:v>1.102847442790347</c:v>
                </c:pt>
                <c:pt idx="68807">
                  <c:v>1.1017780132084272</c:v>
                </c:pt>
                <c:pt idx="68808">
                  <c:v>1.1035186412167703</c:v>
                </c:pt>
                <c:pt idx="68809">
                  <c:v>1.1031532207956236</c:v>
                </c:pt>
                <c:pt idx="68810">
                  <c:v>1.1028020964433751</c:v>
                </c:pt>
                <c:pt idx="68811">
                  <c:v>1.1030406263869925</c:v>
                </c:pt>
                <c:pt idx="68812">
                  <c:v>1.1041888061669265</c:v>
                </c:pt>
                <c:pt idx="68813">
                  <c:v>1.1036219884509921</c:v>
                </c:pt>
                <c:pt idx="68814">
                  <c:v>1.1027129274912968</c:v>
                </c:pt>
                <c:pt idx="68815">
                  <c:v>1.1035527857223995</c:v>
                </c:pt>
                <c:pt idx="68816">
                  <c:v>1.1030561197782112</c:v>
                </c:pt>
                <c:pt idx="68817">
                  <c:v>1.1033756947537321</c:v>
                </c:pt>
                <c:pt idx="68818">
                  <c:v>1.104019455300423</c:v>
                </c:pt>
                <c:pt idx="68819">
                  <c:v>1.1019629572205969</c:v>
                </c:pt>
                <c:pt idx="68820">
                  <c:v>1.1032088973146419</c:v>
                </c:pt>
                <c:pt idx="68821">
                  <c:v>1.1036272890947374</c:v>
                </c:pt>
                <c:pt idx="68822">
                  <c:v>1.1028671628205815</c:v>
                </c:pt>
                <c:pt idx="68823">
                  <c:v>1.1022180139693585</c:v>
                </c:pt>
                <c:pt idx="68824">
                  <c:v>1.1033321551429367</c:v>
                </c:pt>
                <c:pt idx="68825">
                  <c:v>1.1039247465868269</c:v>
                </c:pt>
                <c:pt idx="68826">
                  <c:v>1.1027611805024979</c:v>
                </c:pt>
                <c:pt idx="68827">
                  <c:v>1.1035954065850249</c:v>
                </c:pt>
                <c:pt idx="68828">
                  <c:v>1.1036515528177755</c:v>
                </c:pt>
                <c:pt idx="68829">
                  <c:v>1.1023599093218968</c:v>
                </c:pt>
                <c:pt idx="68830">
                  <c:v>1.1029141532769899</c:v>
                </c:pt>
                <c:pt idx="68831">
                  <c:v>1.1024232114817074</c:v>
                </c:pt>
                <c:pt idx="68832">
                  <c:v>1.102974831864548</c:v>
                </c:pt>
                <c:pt idx="68833">
                  <c:v>1.1036091651028748</c:v>
                </c:pt>
                <c:pt idx="68834">
                  <c:v>1.1030736771618961</c:v>
                </c:pt>
                <c:pt idx="68835">
                  <c:v>1.1045803315275311</c:v>
                </c:pt>
                <c:pt idx="68836">
                  <c:v>1.1038423743888057</c:v>
                </c:pt>
                <c:pt idx="68837">
                  <c:v>1.103777705193095</c:v>
                </c:pt>
                <c:pt idx="68838">
                  <c:v>1.1027324154396594</c:v>
                </c:pt>
                <c:pt idx="68839">
                  <c:v>1.103004841729885</c:v>
                </c:pt>
                <c:pt idx="68840">
                  <c:v>1.1042705045205294</c:v>
                </c:pt>
                <c:pt idx="68841">
                  <c:v>1.1043348569984732</c:v>
                </c:pt>
                <c:pt idx="68842">
                  <c:v>1.1038529075718244</c:v>
                </c:pt>
                <c:pt idx="68843">
                  <c:v>1.1031129241981488</c:v>
                </c:pt>
                <c:pt idx="68844">
                  <c:v>1.1030782390271312</c:v>
                </c:pt>
                <c:pt idx="68845">
                  <c:v>1.1041386518672205</c:v>
                </c:pt>
                <c:pt idx="68846">
                  <c:v>1.1034949595581218</c:v>
                </c:pt>
                <c:pt idx="68847">
                  <c:v>1.1032834005812429</c:v>
                </c:pt>
                <c:pt idx="68848">
                  <c:v>1.1030351097876896</c:v>
                </c:pt>
                <c:pt idx="68849">
                  <c:v>1.1028650564636646</c:v>
                </c:pt>
                <c:pt idx="68850">
                  <c:v>1.1029183508913063</c:v>
                </c:pt>
                <c:pt idx="68851">
                  <c:v>1.1029425271306743</c:v>
                </c:pt>
                <c:pt idx="68852">
                  <c:v>1.1039875600902844</c:v>
                </c:pt>
                <c:pt idx="68853">
                  <c:v>1.103299129083354</c:v>
                </c:pt>
                <c:pt idx="68854">
                  <c:v>1.1038785087372029</c:v>
                </c:pt>
                <c:pt idx="68855">
                  <c:v>1.1033434882272435</c:v>
                </c:pt>
                <c:pt idx="68856">
                  <c:v>1.1033126382722049</c:v>
                </c:pt>
                <c:pt idx="68857">
                  <c:v>1.1024473504533927</c:v>
                </c:pt>
                <c:pt idx="68858">
                  <c:v>1.1042302292124941</c:v>
                </c:pt>
                <c:pt idx="68859">
                  <c:v>1.1028301213920828</c:v>
                </c:pt>
                <c:pt idx="68860">
                  <c:v>1.1028833817181734</c:v>
                </c:pt>
                <c:pt idx="68861">
                  <c:v>1.1027642277524927</c:v>
                </c:pt>
                <c:pt idx="68862">
                  <c:v>1.1032796237133806</c:v>
                </c:pt>
                <c:pt idx="68863">
                  <c:v>1.1033546906913627</c:v>
                </c:pt>
                <c:pt idx="68864">
                  <c:v>1.103637520425865</c:v>
                </c:pt>
                <c:pt idx="68865">
                  <c:v>1.1038127578043007</c:v>
                </c:pt>
                <c:pt idx="68866">
                  <c:v>1.1033507027295517</c:v>
                </c:pt>
                <c:pt idx="68867">
                  <c:v>1.1032613699622431</c:v>
                </c:pt>
                <c:pt idx="68868">
                  <c:v>1.1033730590079873</c:v>
                </c:pt>
                <c:pt idx="68869">
                  <c:v>1.1040099343624901</c:v>
                </c:pt>
                <c:pt idx="68870">
                  <c:v>1.1027901017315449</c:v>
                </c:pt>
                <c:pt idx="68871">
                  <c:v>1.1028697000508734</c:v>
                </c:pt>
                <c:pt idx="68872">
                  <c:v>1.1031259885787019</c:v>
                </c:pt>
                <c:pt idx="68873">
                  <c:v>1.1032845375733569</c:v>
                </c:pt>
                <c:pt idx="68874">
                  <c:v>1.103021667694007</c:v>
                </c:pt>
                <c:pt idx="68875">
                  <c:v>1.1027581350401936</c:v>
                </c:pt>
                <c:pt idx="68876">
                  <c:v>1.1029307872206553</c:v>
                </c:pt>
                <c:pt idx="68877">
                  <c:v>1.10288006064142</c:v>
                </c:pt>
                <c:pt idx="68878">
                  <c:v>1.1021882587649956</c:v>
                </c:pt>
                <c:pt idx="68879">
                  <c:v>1.1024039975232383</c:v>
                </c:pt>
                <c:pt idx="68880">
                  <c:v>1.1036327348692547</c:v>
                </c:pt>
                <c:pt idx="68881">
                  <c:v>1.1045832206022854</c:v>
                </c:pt>
                <c:pt idx="68882">
                  <c:v>1.1042934249513536</c:v>
                </c:pt>
                <c:pt idx="68883">
                  <c:v>1.1022427808064275</c:v>
                </c:pt>
                <c:pt idx="68884">
                  <c:v>1.1032033021749641</c:v>
                </c:pt>
                <c:pt idx="68885">
                  <c:v>1.1036527228478132</c:v>
                </c:pt>
                <c:pt idx="68886">
                  <c:v>1.1027260802148955</c:v>
                </c:pt>
                <c:pt idx="68887">
                  <c:v>1.1032383085560264</c:v>
                </c:pt>
                <c:pt idx="68888">
                  <c:v>1.1042336052111543</c:v>
                </c:pt>
                <c:pt idx="68889">
                  <c:v>1.1031226245218551</c:v>
                </c:pt>
                <c:pt idx="68890">
                  <c:v>1.1029147649150213</c:v>
                </c:pt>
                <c:pt idx="68891">
                  <c:v>1.1028223196756251</c:v>
                </c:pt>
                <c:pt idx="68892">
                  <c:v>1.103283879111199</c:v>
                </c:pt>
                <c:pt idx="68893">
                  <c:v>1.1032619613130843</c:v>
                </c:pt>
                <c:pt idx="68894">
                  <c:v>1.1018546817007313</c:v>
                </c:pt>
                <c:pt idx="68895">
                  <c:v>1.1032534749221901</c:v>
                </c:pt>
                <c:pt idx="68896">
                  <c:v>1.1033482459354562</c:v>
                </c:pt>
                <c:pt idx="68897">
                  <c:v>1.1031888335397906</c:v>
                </c:pt>
                <c:pt idx="68898">
                  <c:v>1.1030675932083438</c:v>
                </c:pt>
                <c:pt idx="68899">
                  <c:v>1.1031944449150102</c:v>
                </c:pt>
                <c:pt idx="68900">
                  <c:v>1.1022476529239738</c:v>
                </c:pt>
                <c:pt idx="68901">
                  <c:v>1.1027394163302155</c:v>
                </c:pt>
                <c:pt idx="68902">
                  <c:v>1.1021120023299247</c:v>
                </c:pt>
                <c:pt idx="68903">
                  <c:v>1.1035999169530233</c:v>
                </c:pt>
                <c:pt idx="68904">
                  <c:v>1.1032115395831381</c:v>
                </c:pt>
                <c:pt idx="68905">
                  <c:v>1.103468785473364</c:v>
                </c:pt>
                <c:pt idx="68906">
                  <c:v>1.1033327084879205</c:v>
                </c:pt>
                <c:pt idx="68907">
                  <c:v>1.1034895408290302</c:v>
                </c:pt>
                <c:pt idx="68908">
                  <c:v>1.1033543127253227</c:v>
                </c:pt>
                <c:pt idx="68909">
                  <c:v>1.1039670451069843</c:v>
                </c:pt>
                <c:pt idx="68910">
                  <c:v>1.1035249884836136</c:v>
                </c:pt>
                <c:pt idx="68911">
                  <c:v>1.1033209294176476</c:v>
                </c:pt>
                <c:pt idx="68912">
                  <c:v>1.1022132306053334</c:v>
                </c:pt>
                <c:pt idx="68913">
                  <c:v>1.103579779987393</c:v>
                </c:pt>
                <c:pt idx="68914">
                  <c:v>1.1035026113688966</c:v>
                </c:pt>
                <c:pt idx="68915">
                  <c:v>1.1030637393784504</c:v>
                </c:pt>
                <c:pt idx="68916">
                  <c:v>1.1034405257783069</c:v>
                </c:pt>
                <c:pt idx="68917">
                  <c:v>1.1036336052438358</c:v>
                </c:pt>
                <c:pt idx="68918">
                  <c:v>1.1033709848725759</c:v>
                </c:pt>
                <c:pt idx="68919">
                  <c:v>1.104281760112473</c:v>
                </c:pt>
                <c:pt idx="68920">
                  <c:v>1.1032965409463553</c:v>
                </c:pt>
                <c:pt idx="68921">
                  <c:v>1.1037820385161334</c:v>
                </c:pt>
                <c:pt idx="68922">
                  <c:v>1.1040406684135635</c:v>
                </c:pt>
                <c:pt idx="68923">
                  <c:v>1.1027916954984485</c:v>
                </c:pt>
                <c:pt idx="68924">
                  <c:v>1.1032094714574547</c:v>
                </c:pt>
                <c:pt idx="68925">
                  <c:v>1.1027658950870884</c:v>
                </c:pt>
                <c:pt idx="68926">
                  <c:v>1.1036207267888301</c:v>
                </c:pt>
                <c:pt idx="68927">
                  <c:v>1.1031766305369719</c:v>
                </c:pt>
                <c:pt idx="68928">
                  <c:v>1.1033224717053884</c:v>
                </c:pt>
                <c:pt idx="68929">
                  <c:v>1.103024436224066</c:v>
                </c:pt>
                <c:pt idx="68930">
                  <c:v>1.105615454284981</c:v>
                </c:pt>
                <c:pt idx="68931">
                  <c:v>1.1029336737503475</c:v>
                </c:pt>
                <c:pt idx="68932">
                  <c:v>1.1037062131488824</c:v>
                </c:pt>
                <c:pt idx="68933">
                  <c:v>1.1025136517996801</c:v>
                </c:pt>
                <c:pt idx="68934">
                  <c:v>1.1036274586259158</c:v>
                </c:pt>
                <c:pt idx="68935">
                  <c:v>1.1044932052844245</c:v>
                </c:pt>
                <c:pt idx="68936">
                  <c:v>1.1032705384793458</c:v>
                </c:pt>
                <c:pt idx="68937">
                  <c:v>1.1025462470475202</c:v>
                </c:pt>
                <c:pt idx="68938">
                  <c:v>1.1028083315099317</c:v>
                </c:pt>
                <c:pt idx="68939">
                  <c:v>1.1027154963471235</c:v>
                </c:pt>
                <c:pt idx="68940">
                  <c:v>1.1024874135411398</c:v>
                </c:pt>
                <c:pt idx="68941">
                  <c:v>1.1030074777651648</c:v>
                </c:pt>
                <c:pt idx="68942">
                  <c:v>1.1017343188305457</c:v>
                </c:pt>
                <c:pt idx="68943">
                  <c:v>1.102706941081353</c:v>
                </c:pt>
                <c:pt idx="68944">
                  <c:v>1.1019160866346676</c:v>
                </c:pt>
                <c:pt idx="68945">
                  <c:v>1.1037782768791973</c:v>
                </c:pt>
                <c:pt idx="68946">
                  <c:v>1.1034424208820701</c:v>
                </c:pt>
                <c:pt idx="68947">
                  <c:v>1.1037011187978476</c:v>
                </c:pt>
                <c:pt idx="68948">
                  <c:v>1.1035755807989567</c:v>
                </c:pt>
                <c:pt idx="68949">
                  <c:v>1.1027382280049043</c:v>
                </c:pt>
                <c:pt idx="68950">
                  <c:v>1.1036907047742952</c:v>
                </c:pt>
                <c:pt idx="68951">
                  <c:v>1.10300108358152</c:v>
                </c:pt>
                <c:pt idx="68952">
                  <c:v>1.1039975255390642</c:v>
                </c:pt>
                <c:pt idx="68953">
                  <c:v>1.1027306444905318</c:v>
                </c:pt>
                <c:pt idx="68954">
                  <c:v>1.102506306334385</c:v>
                </c:pt>
                <c:pt idx="68955">
                  <c:v>1.1022072471818773</c:v>
                </c:pt>
                <c:pt idx="68956">
                  <c:v>1.1031479630573124</c:v>
                </c:pt>
                <c:pt idx="68957">
                  <c:v>1.1043257471812922</c:v>
                </c:pt>
                <c:pt idx="68958">
                  <c:v>1.1025162693112045</c:v>
                </c:pt>
                <c:pt idx="68959">
                  <c:v>1.1030374945820751</c:v>
                </c:pt>
                <c:pt idx="68960">
                  <c:v>1.1021665231574733</c:v>
                </c:pt>
                <c:pt idx="68961">
                  <c:v>1.1044354265174861</c:v>
                </c:pt>
                <c:pt idx="68962">
                  <c:v>1.1021983504536379</c:v>
                </c:pt>
                <c:pt idx="68963">
                  <c:v>1.1027417540521076</c:v>
                </c:pt>
                <c:pt idx="68964">
                  <c:v>1.1029676827712391</c:v>
                </c:pt>
                <c:pt idx="68965">
                  <c:v>1.1024877229509897</c:v>
                </c:pt>
                <c:pt idx="68966">
                  <c:v>1.1028811779072247</c:v>
                </c:pt>
                <c:pt idx="68967">
                  <c:v>1.1030070678801105</c:v>
                </c:pt>
                <c:pt idx="68968">
                  <c:v>1.1032056720294914</c:v>
                </c:pt>
                <c:pt idx="68969">
                  <c:v>1.1032641104430148</c:v>
                </c:pt>
                <c:pt idx="68970">
                  <c:v>1.1025017671053425</c:v>
                </c:pt>
                <c:pt idx="68971">
                  <c:v>1.102268515720223</c:v>
                </c:pt>
                <c:pt idx="68972">
                  <c:v>1.1023722540266596</c:v>
                </c:pt>
                <c:pt idx="68973">
                  <c:v>1.1028743637189315</c:v>
                </c:pt>
                <c:pt idx="68974">
                  <c:v>1.1035541144859948</c:v>
                </c:pt>
                <c:pt idx="68975">
                  <c:v>1.1025782640747335</c:v>
                </c:pt>
                <c:pt idx="68976">
                  <c:v>1.1031484670516218</c:v>
                </c:pt>
                <c:pt idx="68977">
                  <c:v>1.1041013205833023</c:v>
                </c:pt>
                <c:pt idx="68978">
                  <c:v>1.1032417777249193</c:v>
                </c:pt>
                <c:pt idx="68979">
                  <c:v>1.1022798033339429</c:v>
                </c:pt>
                <c:pt idx="68980">
                  <c:v>1.1024581022050615</c:v>
                </c:pt>
                <c:pt idx="68981">
                  <c:v>1.1030761117411079</c:v>
                </c:pt>
                <c:pt idx="68982">
                  <c:v>1.1030567803922995</c:v>
                </c:pt>
                <c:pt idx="68983">
                  <c:v>1.1036409721399176</c:v>
                </c:pt>
                <c:pt idx="68984">
                  <c:v>1.103410583177868</c:v>
                </c:pt>
                <c:pt idx="68985">
                  <c:v>1.1033938978867159</c:v>
                </c:pt>
                <c:pt idx="68986">
                  <c:v>1.1022875098783333</c:v>
                </c:pt>
                <c:pt idx="68987">
                  <c:v>1.1043533038748434</c:v>
                </c:pt>
                <c:pt idx="68988">
                  <c:v>1.1035052408231398</c:v>
                </c:pt>
                <c:pt idx="68989">
                  <c:v>1.1032933008339252</c:v>
                </c:pt>
                <c:pt idx="68990">
                  <c:v>1.102616127605877</c:v>
                </c:pt>
                <c:pt idx="68991">
                  <c:v>1.1030989059884033</c:v>
                </c:pt>
                <c:pt idx="68992">
                  <c:v>1.1032321412601322</c:v>
                </c:pt>
                <c:pt idx="68993">
                  <c:v>1.1042670000801451</c:v>
                </c:pt>
                <c:pt idx="68994">
                  <c:v>1.103862625444944</c:v>
                </c:pt>
                <c:pt idx="68995">
                  <c:v>1.1029687981501533</c:v>
                </c:pt>
                <c:pt idx="68996">
                  <c:v>1.1045540023474676</c:v>
                </c:pt>
                <c:pt idx="68997">
                  <c:v>1.1029243397894628</c:v>
                </c:pt>
                <c:pt idx="68998">
                  <c:v>1.1046690386174587</c:v>
                </c:pt>
                <c:pt idx="68999">
                  <c:v>1.1041260256861445</c:v>
                </c:pt>
                <c:pt idx="69000">
                  <c:v>1.1027007200960242</c:v>
                </c:pt>
                <c:pt idx="69001">
                  <c:v>1.1042841119317106</c:v>
                </c:pt>
                <c:pt idx="69002">
                  <c:v>1.1018952353700557</c:v>
                </c:pt>
                <c:pt idx="69003">
                  <c:v>1.103209017744351</c:v>
                </c:pt>
                <c:pt idx="69004">
                  <c:v>1.1031636411971835</c:v>
                </c:pt>
                <c:pt idx="69005">
                  <c:v>1.1027223350365569</c:v>
                </c:pt>
                <c:pt idx="69006">
                  <c:v>1.1032280523826343</c:v>
                </c:pt>
                <c:pt idx="69007">
                  <c:v>1.1024570966591463</c:v>
                </c:pt>
                <c:pt idx="69008">
                  <c:v>1.1026196838982396</c:v>
                </c:pt>
                <c:pt idx="69009">
                  <c:v>1.1036060569356012</c:v>
                </c:pt>
                <c:pt idx="69010">
                  <c:v>1.1031662259743045</c:v>
                </c:pt>
                <c:pt idx="69011">
                  <c:v>1.1030228373294466</c:v>
                </c:pt>
                <c:pt idx="69012">
                  <c:v>1.1033023717270585</c:v>
                </c:pt>
                <c:pt idx="69013">
                  <c:v>1.1025102041334678</c:v>
                </c:pt>
                <c:pt idx="69014">
                  <c:v>1.102745570038026</c:v>
                </c:pt>
                <c:pt idx="69015">
                  <c:v>1.1033383849992793</c:v>
                </c:pt>
                <c:pt idx="69016">
                  <c:v>1.1025474500787391</c:v>
                </c:pt>
                <c:pt idx="69017">
                  <c:v>1.1032374759826009</c:v>
                </c:pt>
                <c:pt idx="69018">
                  <c:v>1.103030369766776</c:v>
                </c:pt>
                <c:pt idx="69019">
                  <c:v>1.1036068502402001</c:v>
                </c:pt>
                <c:pt idx="69020">
                  <c:v>1.103588504139565</c:v>
                </c:pt>
                <c:pt idx="69021">
                  <c:v>1.1029358350282099</c:v>
                </c:pt>
                <c:pt idx="69022">
                  <c:v>1.101959975857518</c:v>
                </c:pt>
                <c:pt idx="69023">
                  <c:v>1.1028338133967324</c:v>
                </c:pt>
                <c:pt idx="69024">
                  <c:v>1.1022184590248953</c:v>
                </c:pt>
                <c:pt idx="69025">
                  <c:v>1.1026817542990888</c:v>
                </c:pt>
                <c:pt idx="69026">
                  <c:v>1.1025556648320742</c:v>
                </c:pt>
                <c:pt idx="69027">
                  <c:v>1.1032048490219983</c:v>
                </c:pt>
                <c:pt idx="69028">
                  <c:v>1.1035594642845648</c:v>
                </c:pt>
                <c:pt idx="69029">
                  <c:v>1.1037461994089881</c:v>
                </c:pt>
                <c:pt idx="69030">
                  <c:v>1.1036641412309856</c:v>
                </c:pt>
                <c:pt idx="69031">
                  <c:v>1.1029923461065354</c:v>
                </c:pt>
                <c:pt idx="69032">
                  <c:v>1.1022999958020006</c:v>
                </c:pt>
                <c:pt idx="69033">
                  <c:v>1.1035779357802051</c:v>
                </c:pt>
                <c:pt idx="69034">
                  <c:v>1.102860766156526</c:v>
                </c:pt>
                <c:pt idx="69035">
                  <c:v>1.1027105813682505</c:v>
                </c:pt>
                <c:pt idx="69036">
                  <c:v>1.103902105280288</c:v>
                </c:pt>
                <c:pt idx="69037">
                  <c:v>1.1039419250326667</c:v>
                </c:pt>
                <c:pt idx="69038">
                  <c:v>1.102225571678765</c:v>
                </c:pt>
                <c:pt idx="69039">
                  <c:v>1.1038204823078868</c:v>
                </c:pt>
                <c:pt idx="69040">
                  <c:v>1.1023852853793348</c:v>
                </c:pt>
                <c:pt idx="69041">
                  <c:v>1.1026136575133698</c:v>
                </c:pt>
                <c:pt idx="69042">
                  <c:v>1.1037747181800051</c:v>
                </c:pt>
                <c:pt idx="69043">
                  <c:v>1.1032666199760675</c:v>
                </c:pt>
                <c:pt idx="69044">
                  <c:v>1.1042342223375685</c:v>
                </c:pt>
                <c:pt idx="69045">
                  <c:v>1.1030953595864768</c:v>
                </c:pt>
                <c:pt idx="69046">
                  <c:v>1.1041041637703028</c:v>
                </c:pt>
                <c:pt idx="69047">
                  <c:v>1.1030816138828459</c:v>
                </c:pt>
                <c:pt idx="69048">
                  <c:v>1.1035757046997825</c:v>
                </c:pt>
                <c:pt idx="69049">
                  <c:v>1.103311290813038</c:v>
                </c:pt>
                <c:pt idx="69050">
                  <c:v>1.1023715563662631</c:v>
                </c:pt>
                <c:pt idx="69051">
                  <c:v>1.1029759883760726</c:v>
                </c:pt>
                <c:pt idx="69052">
                  <c:v>1.1030265946778119</c:v>
                </c:pt>
                <c:pt idx="69053">
                  <c:v>1.1037936645355162</c:v>
                </c:pt>
                <c:pt idx="69054">
                  <c:v>1.1031670103749258</c:v>
                </c:pt>
                <c:pt idx="69055">
                  <c:v>1.1026985622980465</c:v>
                </c:pt>
                <c:pt idx="69056">
                  <c:v>1.1033175397218706</c:v>
                </c:pt>
                <c:pt idx="69057">
                  <c:v>1.1027921038892754</c:v>
                </c:pt>
                <c:pt idx="69058">
                  <c:v>1.1031028715795468</c:v>
                </c:pt>
                <c:pt idx="69059">
                  <c:v>1.1032388046911965</c:v>
                </c:pt>
                <c:pt idx="69060">
                  <c:v>1.1035652240235252</c:v>
                </c:pt>
                <c:pt idx="69061">
                  <c:v>1.1037908006613331</c:v>
                </c:pt>
                <c:pt idx="69062">
                  <c:v>1.1035522474833717</c:v>
                </c:pt>
                <c:pt idx="69063">
                  <c:v>1.1028334370617205</c:v>
                </c:pt>
                <c:pt idx="69064">
                  <c:v>1.1027134261780867</c:v>
                </c:pt>
                <c:pt idx="69065">
                  <c:v>1.1030201261597408</c:v>
                </c:pt>
                <c:pt idx="69066">
                  <c:v>1.1024590844022732</c:v>
                </c:pt>
                <c:pt idx="69067">
                  <c:v>1.1028838997441577</c:v>
                </c:pt>
                <c:pt idx="69068">
                  <c:v>1.1017394871989301</c:v>
                </c:pt>
                <c:pt idx="69069">
                  <c:v>1.1029992998106017</c:v>
                </c:pt>
                <c:pt idx="69070">
                  <c:v>1.1032447617722536</c:v>
                </c:pt>
                <c:pt idx="69071">
                  <c:v>1.1036474688707849</c:v>
                </c:pt>
                <c:pt idx="69072">
                  <c:v>1.1027930847577248</c:v>
                </c:pt>
                <c:pt idx="69073">
                  <c:v>1.1033933475171174</c:v>
                </c:pt>
                <c:pt idx="69074">
                  <c:v>1.1039884407759255</c:v>
                </c:pt>
                <c:pt idx="69075">
                  <c:v>1.10372866975438</c:v>
                </c:pt>
                <c:pt idx="69076">
                  <c:v>1.102236456346475</c:v>
                </c:pt>
                <c:pt idx="69077">
                  <c:v>1.1026424336911143</c:v>
                </c:pt>
                <c:pt idx="69078">
                  <c:v>1.1030083941474762</c:v>
                </c:pt>
                <c:pt idx="69079">
                  <c:v>1.1029554861591999</c:v>
                </c:pt>
                <c:pt idx="69080">
                  <c:v>1.1024377364685614</c:v>
                </c:pt>
                <c:pt idx="69081">
                  <c:v>1.1033454023145268</c:v>
                </c:pt>
                <c:pt idx="69082">
                  <c:v>1.1027992082636757</c:v>
                </c:pt>
                <c:pt idx="69083">
                  <c:v>1.102897646394863</c:v>
                </c:pt>
                <c:pt idx="69084">
                  <c:v>1.1032377805105587</c:v>
                </c:pt>
                <c:pt idx="69085">
                  <c:v>1.1037808638706326</c:v>
                </c:pt>
                <c:pt idx="69086">
                  <c:v>1.1034755226597248</c:v>
                </c:pt>
                <c:pt idx="69087">
                  <c:v>1.1024611615016058</c:v>
                </c:pt>
                <c:pt idx="69088">
                  <c:v>1.1030269608942842</c:v>
                </c:pt>
                <c:pt idx="69089">
                  <c:v>1.1031667516486792</c:v>
                </c:pt>
                <c:pt idx="69090">
                  <c:v>1.1031078676252128</c:v>
                </c:pt>
                <c:pt idx="69091">
                  <c:v>1.1032646456140491</c:v>
                </c:pt>
                <c:pt idx="69092">
                  <c:v>1.1025599079562347</c:v>
                </c:pt>
                <c:pt idx="69093">
                  <c:v>1.1026120606911465</c:v>
                </c:pt>
                <c:pt idx="69094">
                  <c:v>1.1031815527571205</c:v>
                </c:pt>
                <c:pt idx="69095">
                  <c:v>1.1033291498230009</c:v>
                </c:pt>
                <c:pt idx="69096">
                  <c:v>1.1041025402004194</c:v>
                </c:pt>
                <c:pt idx="69097">
                  <c:v>1.1031246194925166</c:v>
                </c:pt>
                <c:pt idx="69098">
                  <c:v>1.1028285659313339</c:v>
                </c:pt>
                <c:pt idx="69099">
                  <c:v>1.1031596428932826</c:v>
                </c:pt>
                <c:pt idx="69100">
                  <c:v>1.1034863478458601</c:v>
                </c:pt>
                <c:pt idx="69101">
                  <c:v>1.1032258130112644</c:v>
                </c:pt>
                <c:pt idx="69102">
                  <c:v>1.1019009971389391</c:v>
                </c:pt>
                <c:pt idx="69103">
                  <c:v>1.1030732412066686</c:v>
                </c:pt>
                <c:pt idx="69104">
                  <c:v>1.1036628159917945</c:v>
                </c:pt>
                <c:pt idx="69105">
                  <c:v>1.1034462131004972</c:v>
                </c:pt>
                <c:pt idx="69106">
                  <c:v>1.1028676865391498</c:v>
                </c:pt>
                <c:pt idx="69107">
                  <c:v>1.103775407583965</c:v>
                </c:pt>
                <c:pt idx="69108">
                  <c:v>1.1039879481008061</c:v>
                </c:pt>
                <c:pt idx="69109">
                  <c:v>1.1026986991419125</c:v>
                </c:pt>
                <c:pt idx="69110">
                  <c:v>1.1034143564117358</c:v>
                </c:pt>
                <c:pt idx="69111">
                  <c:v>1.1040448938149487</c:v>
                </c:pt>
                <c:pt idx="69112">
                  <c:v>1.1024298901435401</c:v>
                </c:pt>
                <c:pt idx="69113">
                  <c:v>1.1026674098013503</c:v>
                </c:pt>
                <c:pt idx="69114">
                  <c:v>1.1031851133210282</c:v>
                </c:pt>
                <c:pt idx="69115">
                  <c:v>1.1024010726600884</c:v>
                </c:pt>
                <c:pt idx="69116">
                  <c:v>1.1048733817347383</c:v>
                </c:pt>
                <c:pt idx="69117">
                  <c:v>1.1027868283031823</c:v>
                </c:pt>
                <c:pt idx="69118">
                  <c:v>1.1042312909887413</c:v>
                </c:pt>
                <c:pt idx="69119">
                  <c:v>1.10232619567067</c:v>
                </c:pt>
                <c:pt idx="69120">
                  <c:v>1.1046353182478563</c:v>
                </c:pt>
                <c:pt idx="69121">
                  <c:v>1.1039594181075452</c:v>
                </c:pt>
                <c:pt idx="69122">
                  <c:v>1.1031746892373548</c:v>
                </c:pt>
                <c:pt idx="69123">
                  <c:v>1.1027280168611251</c:v>
                </c:pt>
                <c:pt idx="69124">
                  <c:v>1.1034931695521168</c:v>
                </c:pt>
                <c:pt idx="69125">
                  <c:v>1.1030503191205747</c:v>
                </c:pt>
                <c:pt idx="69126">
                  <c:v>1.1045318382091058</c:v>
                </c:pt>
                <c:pt idx="69127">
                  <c:v>1.1039711492444779</c:v>
                </c:pt>
                <c:pt idx="69128">
                  <c:v>1.1046019061065291</c:v>
                </c:pt>
                <c:pt idx="69129">
                  <c:v>1.1025290928398617</c:v>
                </c:pt>
                <c:pt idx="69130">
                  <c:v>1.1036167990568775</c:v>
                </c:pt>
                <c:pt idx="69131">
                  <c:v>1.1035193536831323</c:v>
                </c:pt>
                <c:pt idx="69132">
                  <c:v>1.1033018978101201</c:v>
                </c:pt>
                <c:pt idx="69133">
                  <c:v>1.1037696584496686</c:v>
                </c:pt>
                <c:pt idx="69134">
                  <c:v>1.1036228570615072</c:v>
                </c:pt>
                <c:pt idx="69135">
                  <c:v>1.1033469024290696</c:v>
                </c:pt>
                <c:pt idx="69136">
                  <c:v>1.1029085280315027</c:v>
                </c:pt>
                <c:pt idx="69137">
                  <c:v>1.1029734029753659</c:v>
                </c:pt>
                <c:pt idx="69138">
                  <c:v>1.1029121850294834</c:v>
                </c:pt>
                <c:pt idx="69139">
                  <c:v>1.1038163022659515</c:v>
                </c:pt>
                <c:pt idx="69140">
                  <c:v>1.1034039544815391</c:v>
                </c:pt>
                <c:pt idx="69141">
                  <c:v>1.104472005235029</c:v>
                </c:pt>
                <c:pt idx="69142">
                  <c:v>1.103896843668519</c:v>
                </c:pt>
                <c:pt idx="69143">
                  <c:v>1.1026102767301904</c:v>
                </c:pt>
                <c:pt idx="69144">
                  <c:v>1.1039608045471605</c:v>
                </c:pt>
                <c:pt idx="69145">
                  <c:v>1.102823495035212</c:v>
                </c:pt>
                <c:pt idx="69146">
                  <c:v>1.1035020644374167</c:v>
                </c:pt>
                <c:pt idx="69147">
                  <c:v>1.1039892692960482</c:v>
                </c:pt>
                <c:pt idx="69148">
                  <c:v>1.1017644571425864</c:v>
                </c:pt>
                <c:pt idx="69149">
                  <c:v>1.1022688186592884</c:v>
                </c:pt>
                <c:pt idx="69150">
                  <c:v>1.1024082529571755</c:v>
                </c:pt>
                <c:pt idx="69151">
                  <c:v>1.1029223383313078</c:v>
                </c:pt>
                <c:pt idx="69152">
                  <c:v>1.1025118567136836</c:v>
                </c:pt>
                <c:pt idx="69153">
                  <c:v>1.1025600773037569</c:v>
                </c:pt>
                <c:pt idx="69154">
                  <c:v>1.1018183295954158</c:v>
                </c:pt>
                <c:pt idx="69155">
                  <c:v>1.1032533664715125</c:v>
                </c:pt>
                <c:pt idx="69156">
                  <c:v>1.1030121688286474</c:v>
                </c:pt>
                <c:pt idx="69157">
                  <c:v>1.1039176341133887</c:v>
                </c:pt>
                <c:pt idx="69158">
                  <c:v>1.1037998487266583</c:v>
                </c:pt>
                <c:pt idx="69159">
                  <c:v>1.1039266943383268</c:v>
                </c:pt>
                <c:pt idx="69160">
                  <c:v>1.1034485910903074</c:v>
                </c:pt>
                <c:pt idx="69161">
                  <c:v>1.1033433152159735</c:v>
                </c:pt>
                <c:pt idx="69162">
                  <c:v>1.1038858609582458</c:v>
                </c:pt>
                <c:pt idx="69163">
                  <c:v>1.1031909591552416</c:v>
                </c:pt>
                <c:pt idx="69164">
                  <c:v>1.1029145954184396</c:v>
                </c:pt>
                <c:pt idx="69165">
                  <c:v>1.1038917563803639</c:v>
                </c:pt>
                <c:pt idx="69166">
                  <c:v>1.1035615991719412</c:v>
                </c:pt>
                <c:pt idx="69167">
                  <c:v>1.1034708228274595</c:v>
                </c:pt>
                <c:pt idx="69168">
                  <c:v>1.1039023810722239</c:v>
                </c:pt>
                <c:pt idx="69169">
                  <c:v>1.1026469394339604</c:v>
                </c:pt>
                <c:pt idx="69170">
                  <c:v>1.1034412756855279</c:v>
                </c:pt>
                <c:pt idx="69171">
                  <c:v>1.1032385910862743</c:v>
                </c:pt>
                <c:pt idx="69172">
                  <c:v>1.103797138595491</c:v>
                </c:pt>
                <c:pt idx="69173">
                  <c:v>1.1028267894033255</c:v>
                </c:pt>
                <c:pt idx="69174">
                  <c:v>1.1034684139692665</c:v>
                </c:pt>
                <c:pt idx="69175">
                  <c:v>1.1038449213203358</c:v>
                </c:pt>
                <c:pt idx="69176">
                  <c:v>1.1039288748542013</c:v>
                </c:pt>
                <c:pt idx="69177">
                  <c:v>1.10338029042679</c:v>
                </c:pt>
                <c:pt idx="69178">
                  <c:v>1.103244232033062</c:v>
                </c:pt>
                <c:pt idx="69179">
                  <c:v>1.1030608867879015</c:v>
                </c:pt>
                <c:pt idx="69180">
                  <c:v>1.1034651091452383</c:v>
                </c:pt>
                <c:pt idx="69181">
                  <c:v>1.1011466188154451</c:v>
                </c:pt>
                <c:pt idx="69182">
                  <c:v>1.1028739149326869</c:v>
                </c:pt>
                <c:pt idx="69183">
                  <c:v>1.1027401957986727</c:v>
                </c:pt>
                <c:pt idx="69184">
                  <c:v>1.10213278369512</c:v>
                </c:pt>
                <c:pt idx="69185">
                  <c:v>1.1025407910690526</c:v>
                </c:pt>
                <c:pt idx="69186">
                  <c:v>1.1021821082795464</c:v>
                </c:pt>
                <c:pt idx="69187">
                  <c:v>1.1031598084931706</c:v>
                </c:pt>
                <c:pt idx="69188">
                  <c:v>1.1035882388215648</c:v>
                </c:pt>
                <c:pt idx="69189">
                  <c:v>1.1029072644882525</c:v>
                </c:pt>
                <c:pt idx="69190">
                  <c:v>1.1042586632610198</c:v>
                </c:pt>
                <c:pt idx="69191">
                  <c:v>1.1032998976201818</c:v>
                </c:pt>
                <c:pt idx="69192">
                  <c:v>1.1026180012112803</c:v>
                </c:pt>
                <c:pt idx="69193">
                  <c:v>1.1042762233253873</c:v>
                </c:pt>
                <c:pt idx="69194">
                  <c:v>1.1033694471346589</c:v>
                </c:pt>
                <c:pt idx="69195">
                  <c:v>1.1030209648961098</c:v>
                </c:pt>
                <c:pt idx="69196">
                  <c:v>1.1025106798536108</c:v>
                </c:pt>
                <c:pt idx="69197">
                  <c:v>1.1029944104045353</c:v>
                </c:pt>
                <c:pt idx="69198">
                  <c:v>1.1034457991903595</c:v>
                </c:pt>
                <c:pt idx="69199">
                  <c:v>1.1023908003527119</c:v>
                </c:pt>
                <c:pt idx="69200">
                  <c:v>1.1028721613584529</c:v>
                </c:pt>
                <c:pt idx="69201">
                  <c:v>1.1029167343953186</c:v>
                </c:pt>
                <c:pt idx="69202">
                  <c:v>1.1036877285506512</c:v>
                </c:pt>
                <c:pt idx="69203">
                  <c:v>1.102935738948317</c:v>
                </c:pt>
                <c:pt idx="69204">
                  <c:v>1.1032609735494279</c:v>
                </c:pt>
                <c:pt idx="69205">
                  <c:v>1.1045372861026257</c:v>
                </c:pt>
                <c:pt idx="69206">
                  <c:v>1.1025504793849481</c:v>
                </c:pt>
                <c:pt idx="69207">
                  <c:v>1.1040971730253719</c:v>
                </c:pt>
                <c:pt idx="69208">
                  <c:v>1.1029377374417801</c:v>
                </c:pt>
                <c:pt idx="69209">
                  <c:v>1.1027315353392704</c:v>
                </c:pt>
                <c:pt idx="69210">
                  <c:v>1.1025232891562735</c:v>
                </c:pt>
                <c:pt idx="69211">
                  <c:v>1.1025740294805981</c:v>
                </c:pt>
                <c:pt idx="69212">
                  <c:v>1.1031432675352668</c:v>
                </c:pt>
                <c:pt idx="69213">
                  <c:v>1.1027095578099737</c:v>
                </c:pt>
                <c:pt idx="69214">
                  <c:v>1.1028042970846632</c:v>
                </c:pt>
                <c:pt idx="69215">
                  <c:v>1.1035003207605583</c:v>
                </c:pt>
                <c:pt idx="69216">
                  <c:v>1.1041712377356279</c:v>
                </c:pt>
                <c:pt idx="69217">
                  <c:v>1.1029914633359834</c:v>
                </c:pt>
                <c:pt idx="69218">
                  <c:v>1.102677788276252</c:v>
                </c:pt>
                <c:pt idx="69219">
                  <c:v>1.1029097379528296</c:v>
                </c:pt>
                <c:pt idx="69220">
                  <c:v>1.1029177034081235</c:v>
                </c:pt>
                <c:pt idx="69221">
                  <c:v>1.1036415363213214</c:v>
                </c:pt>
                <c:pt idx="69222">
                  <c:v>1.1023854491901051</c:v>
                </c:pt>
                <c:pt idx="69223">
                  <c:v>1.1027317220698305</c:v>
                </c:pt>
                <c:pt idx="69224">
                  <c:v>1.1033302542974235</c:v>
                </c:pt>
                <c:pt idx="69225">
                  <c:v>1.1030150289824212</c:v>
                </c:pt>
                <c:pt idx="69226">
                  <c:v>1.1041434921334412</c:v>
                </c:pt>
                <c:pt idx="69227">
                  <c:v>1.1031474977478433</c:v>
                </c:pt>
                <c:pt idx="69228">
                  <c:v>1.1025683670277422</c:v>
                </c:pt>
                <c:pt idx="69229">
                  <c:v>1.1040258193031722</c:v>
                </c:pt>
                <c:pt idx="69230">
                  <c:v>1.1027396935539311</c:v>
                </c:pt>
                <c:pt idx="69231">
                  <c:v>1.1027348504722931</c:v>
                </c:pt>
                <c:pt idx="69232">
                  <c:v>1.1022922615725566</c:v>
                </c:pt>
                <c:pt idx="69233">
                  <c:v>1.1032433026703603</c:v>
                </c:pt>
                <c:pt idx="69234">
                  <c:v>1.1032491585172828</c:v>
                </c:pt>
                <c:pt idx="69235">
                  <c:v>1.1027958998684102</c:v>
                </c:pt>
                <c:pt idx="69236">
                  <c:v>1.1031770735603235</c:v>
                </c:pt>
                <c:pt idx="69237">
                  <c:v>1.1032359508544114</c:v>
                </c:pt>
                <c:pt idx="69238">
                  <c:v>1.1021075505093441</c:v>
                </c:pt>
                <c:pt idx="69239">
                  <c:v>1.1037529550026297</c:v>
                </c:pt>
                <c:pt idx="69240">
                  <c:v>1.102886169898192</c:v>
                </c:pt>
                <c:pt idx="69241">
                  <c:v>1.1035673269415802</c:v>
                </c:pt>
                <c:pt idx="69242">
                  <c:v>1.1030083227519374</c:v>
                </c:pt>
                <c:pt idx="69243">
                  <c:v>1.1021246410015799</c:v>
                </c:pt>
                <c:pt idx="69244">
                  <c:v>1.1035574510388504</c:v>
                </c:pt>
                <c:pt idx="69245">
                  <c:v>1.1036071863526318</c:v>
                </c:pt>
                <c:pt idx="69246">
                  <c:v>1.1029844920877219</c:v>
                </c:pt>
                <c:pt idx="69247">
                  <c:v>1.1037619883052825</c:v>
                </c:pt>
                <c:pt idx="69248">
                  <c:v>1.1033347670367517</c:v>
                </c:pt>
                <c:pt idx="69249">
                  <c:v>1.1031409224186639</c:v>
                </c:pt>
                <c:pt idx="69250">
                  <c:v>1.1035913416040348</c:v>
                </c:pt>
                <c:pt idx="69251">
                  <c:v>1.1032192683872053</c:v>
                </c:pt>
                <c:pt idx="69252">
                  <c:v>1.1043534763713532</c:v>
                </c:pt>
                <c:pt idx="69253">
                  <c:v>1.1025992171750334</c:v>
                </c:pt>
                <c:pt idx="69254">
                  <c:v>1.1037197610600582</c:v>
                </c:pt>
                <c:pt idx="69255">
                  <c:v>1.1030965981399448</c:v>
                </c:pt>
                <c:pt idx="69256">
                  <c:v>1.1038987405612422</c:v>
                </c:pt>
                <c:pt idx="69257">
                  <c:v>1.1036266919813813</c:v>
                </c:pt>
                <c:pt idx="69258">
                  <c:v>1.102592358340494</c:v>
                </c:pt>
                <c:pt idx="69259">
                  <c:v>1.1032020786715193</c:v>
                </c:pt>
                <c:pt idx="69260">
                  <c:v>1.1034974934427078</c:v>
                </c:pt>
                <c:pt idx="69261">
                  <c:v>1.1030234889287092</c:v>
                </c:pt>
                <c:pt idx="69262">
                  <c:v>1.1027391126750383</c:v>
                </c:pt>
                <c:pt idx="69263">
                  <c:v>1.1029819024706138</c:v>
                </c:pt>
                <c:pt idx="69264">
                  <c:v>1.1033179128589268</c:v>
                </c:pt>
                <c:pt idx="69265">
                  <c:v>1.1047443257278844</c:v>
                </c:pt>
                <c:pt idx="69266">
                  <c:v>1.1033001211790241</c:v>
                </c:pt>
                <c:pt idx="69267">
                  <c:v>1.1035812669376177</c:v>
                </c:pt>
                <c:pt idx="69268">
                  <c:v>1.1027862011801945</c:v>
                </c:pt>
                <c:pt idx="69269">
                  <c:v>1.1045022021816167</c:v>
                </c:pt>
                <c:pt idx="69270">
                  <c:v>1.1028137464877292</c:v>
                </c:pt>
                <c:pt idx="69271">
                  <c:v>1.1035469627037462</c:v>
                </c:pt>
                <c:pt idx="69272">
                  <c:v>1.103260512244205</c:v>
                </c:pt>
                <c:pt idx="69273">
                  <c:v>1.1034805888187815</c:v>
                </c:pt>
                <c:pt idx="69274">
                  <c:v>1.1037096875785219</c:v>
                </c:pt>
                <c:pt idx="69275">
                  <c:v>1.1030681075393434</c:v>
                </c:pt>
                <c:pt idx="69276">
                  <c:v>1.1029074337494675</c:v>
                </c:pt>
                <c:pt idx="69277">
                  <c:v>1.1028915053896446</c:v>
                </c:pt>
                <c:pt idx="69278">
                  <c:v>1.1028832708887528</c:v>
                </c:pt>
                <c:pt idx="69279">
                  <c:v>1.1028065702140517</c:v>
                </c:pt>
                <c:pt idx="69280">
                  <c:v>1.1035781844100023</c:v>
                </c:pt>
                <c:pt idx="69281">
                  <c:v>1.1045303568310048</c:v>
                </c:pt>
                <c:pt idx="69282">
                  <c:v>1.1032512511196726</c:v>
                </c:pt>
                <c:pt idx="69283">
                  <c:v>1.1032574889008149</c:v>
                </c:pt>
                <c:pt idx="69284">
                  <c:v>1.1029279396735114</c:v>
                </c:pt>
                <c:pt idx="69285">
                  <c:v>1.1026820966920707</c:v>
                </c:pt>
                <c:pt idx="69286">
                  <c:v>1.1027150420456133</c:v>
                </c:pt>
                <c:pt idx="69287">
                  <c:v>1.1029650502059576</c:v>
                </c:pt>
                <c:pt idx="69288">
                  <c:v>1.1018095831819392</c:v>
                </c:pt>
                <c:pt idx="69289">
                  <c:v>1.1034298361807386</c:v>
                </c:pt>
                <c:pt idx="69290">
                  <c:v>1.1021933286823928</c:v>
                </c:pt>
                <c:pt idx="69291">
                  <c:v>1.1041318229230364</c:v>
                </c:pt>
                <c:pt idx="69292">
                  <c:v>1.1029785211138845</c:v>
                </c:pt>
                <c:pt idx="69293">
                  <c:v>1.1022338182691884</c:v>
                </c:pt>
                <c:pt idx="69294">
                  <c:v>1.1045540482462504</c:v>
                </c:pt>
                <c:pt idx="69295">
                  <c:v>1.1042501319390081</c:v>
                </c:pt>
                <c:pt idx="69296">
                  <c:v>1.1028620939684257</c:v>
                </c:pt>
                <c:pt idx="69297">
                  <c:v>1.1034111145839083</c:v>
                </c:pt>
                <c:pt idx="69298">
                  <c:v>1.1030978546168984</c:v>
                </c:pt>
                <c:pt idx="69299">
                  <c:v>1.1032592403912496</c:v>
                </c:pt>
                <c:pt idx="69300">
                  <c:v>1.1038952478921193</c:v>
                </c:pt>
                <c:pt idx="69301">
                  <c:v>1.1023947608039721</c:v>
                </c:pt>
                <c:pt idx="69302">
                  <c:v>1.1033266847249774</c:v>
                </c:pt>
                <c:pt idx="69303">
                  <c:v>1.1029284650596554</c:v>
                </c:pt>
                <c:pt idx="69304">
                  <c:v>1.1033224878814181</c:v>
                </c:pt>
                <c:pt idx="69305">
                  <c:v>1.103660474971131</c:v>
                </c:pt>
                <c:pt idx="69306">
                  <c:v>1.1041015936747782</c:v>
                </c:pt>
                <c:pt idx="69307">
                  <c:v>1.1030887275959116</c:v>
                </c:pt>
                <c:pt idx="69308">
                  <c:v>1.1026952700672665</c:v>
                </c:pt>
                <c:pt idx="69309">
                  <c:v>1.102643488680676</c:v>
                </c:pt>
                <c:pt idx="69310">
                  <c:v>1.103171643149218</c:v>
                </c:pt>
                <c:pt idx="69311">
                  <c:v>1.1039509550861453</c:v>
                </c:pt>
                <c:pt idx="69312">
                  <c:v>1.1024252011266684</c:v>
                </c:pt>
                <c:pt idx="69313">
                  <c:v>1.1029814433066507</c:v>
                </c:pt>
                <c:pt idx="69314">
                  <c:v>1.103666101465359</c:v>
                </c:pt>
                <c:pt idx="69315">
                  <c:v>1.1024766219734927</c:v>
                </c:pt>
                <c:pt idx="69316">
                  <c:v>1.103325318862884</c:v>
                </c:pt>
                <c:pt idx="69317">
                  <c:v>1.1032676235089833</c:v>
                </c:pt>
                <c:pt idx="69318">
                  <c:v>1.1032107807940434</c:v>
                </c:pt>
                <c:pt idx="69319">
                  <c:v>1.1031597354220919</c:v>
                </c:pt>
                <c:pt idx="69320">
                  <c:v>1.1030050326382113</c:v>
                </c:pt>
                <c:pt idx="69321">
                  <c:v>1.1027606375270365</c:v>
                </c:pt>
                <c:pt idx="69322">
                  <c:v>1.1027922365523237</c:v>
                </c:pt>
                <c:pt idx="69323">
                  <c:v>1.1025386972581974</c:v>
                </c:pt>
                <c:pt idx="69324">
                  <c:v>1.1021164540675972</c:v>
                </c:pt>
                <c:pt idx="69325">
                  <c:v>1.1023107465879549</c:v>
                </c:pt>
                <c:pt idx="69326">
                  <c:v>1.1035169757591725</c:v>
                </c:pt>
                <c:pt idx="69327">
                  <c:v>1.102192873934517</c:v>
                </c:pt>
                <c:pt idx="69328">
                  <c:v>1.1027275515821509</c:v>
                </c:pt>
                <c:pt idx="69329">
                  <c:v>1.1029877080176416</c:v>
                </c:pt>
                <c:pt idx="69330">
                  <c:v>1.1021987131275983</c:v>
                </c:pt>
                <c:pt idx="69331">
                  <c:v>1.10301611140736</c:v>
                </c:pt>
                <c:pt idx="69332">
                  <c:v>1.1028654099845723</c:v>
                </c:pt>
                <c:pt idx="69333">
                  <c:v>1.1036494584497494</c:v>
                </c:pt>
                <c:pt idx="69334">
                  <c:v>1.1043744270833069</c:v>
                </c:pt>
                <c:pt idx="69335">
                  <c:v>1.1036229267568494</c:v>
                </c:pt>
                <c:pt idx="69336">
                  <c:v>1.1042411593369832</c:v>
                </c:pt>
                <c:pt idx="69337">
                  <c:v>1.1021886896732029</c:v>
                </c:pt>
                <c:pt idx="69338">
                  <c:v>1.1028421240033559</c:v>
                </c:pt>
                <c:pt idx="69339">
                  <c:v>1.1026273154869546</c:v>
                </c:pt>
                <c:pt idx="69340">
                  <c:v>1.1038586819071592</c:v>
                </c:pt>
                <c:pt idx="69341">
                  <c:v>1.1029576960929468</c:v>
                </c:pt>
                <c:pt idx="69342">
                  <c:v>1.1029074478109688</c:v>
                </c:pt>
                <c:pt idx="69343">
                  <c:v>1.1033156884534476</c:v>
                </c:pt>
                <c:pt idx="69344">
                  <c:v>1.1029398662339012</c:v>
                </c:pt>
                <c:pt idx="69345">
                  <c:v>1.1028839124026577</c:v>
                </c:pt>
                <c:pt idx="69346">
                  <c:v>1.1027235116982286</c:v>
                </c:pt>
                <c:pt idx="69347">
                  <c:v>1.1034348373165317</c:v>
                </c:pt>
                <c:pt idx="69348">
                  <c:v>1.1037255260812244</c:v>
                </c:pt>
                <c:pt idx="69349">
                  <c:v>1.1035560426975848</c:v>
                </c:pt>
                <c:pt idx="69350">
                  <c:v>1.103670092334641</c:v>
                </c:pt>
                <c:pt idx="69351">
                  <c:v>1.1035056883683858</c:v>
                </c:pt>
                <c:pt idx="69352">
                  <c:v>1.1037096781570992</c:v>
                </c:pt>
                <c:pt idx="69353">
                  <c:v>1.1030185039500102</c:v>
                </c:pt>
                <c:pt idx="69354">
                  <c:v>1.102329800275994</c:v>
                </c:pt>
                <c:pt idx="69355">
                  <c:v>1.1038094717249674</c:v>
                </c:pt>
                <c:pt idx="69356">
                  <c:v>1.1027437832458624</c:v>
                </c:pt>
                <c:pt idx="69357">
                  <c:v>1.1034014617009325</c:v>
                </c:pt>
                <c:pt idx="69358">
                  <c:v>1.1033543171848617</c:v>
                </c:pt>
                <c:pt idx="69359">
                  <c:v>1.1025525717031603</c:v>
                </c:pt>
                <c:pt idx="69360">
                  <c:v>1.1039982326231808</c:v>
                </c:pt>
                <c:pt idx="69361">
                  <c:v>1.1031121050807953</c:v>
                </c:pt>
                <c:pt idx="69362">
                  <c:v>1.103445611931944</c:v>
                </c:pt>
                <c:pt idx="69363">
                  <c:v>1.1034314023664458</c:v>
                </c:pt>
                <c:pt idx="69364">
                  <c:v>1.1032618811516468</c:v>
                </c:pt>
                <c:pt idx="69365">
                  <c:v>1.1025467183468221</c:v>
                </c:pt>
                <c:pt idx="69366">
                  <c:v>1.1030109752057946</c:v>
                </c:pt>
                <c:pt idx="69367">
                  <c:v>1.1016929132925557</c:v>
                </c:pt>
                <c:pt idx="69368">
                  <c:v>1.103467401680718</c:v>
                </c:pt>
                <c:pt idx="69369">
                  <c:v>1.1023120626145404</c:v>
                </c:pt>
                <c:pt idx="69370">
                  <c:v>1.1028896979535754</c:v>
                </c:pt>
                <c:pt idx="69371">
                  <c:v>1.1031212968006052</c:v>
                </c:pt>
                <c:pt idx="69372">
                  <c:v>1.101797451318145</c:v>
                </c:pt>
                <c:pt idx="69373">
                  <c:v>1.1035642519839006</c:v>
                </c:pt>
                <c:pt idx="69374">
                  <c:v>1.102718446601942</c:v>
                </c:pt>
                <c:pt idx="69375">
                  <c:v>1.1045984469670602</c:v>
                </c:pt>
                <c:pt idx="69376">
                  <c:v>1.1035985305734914</c:v>
                </c:pt>
                <c:pt idx="69377">
                  <c:v>1.103657049897123</c:v>
                </c:pt>
                <c:pt idx="69378">
                  <c:v>1.1039959988827786</c:v>
                </c:pt>
                <c:pt idx="69379">
                  <c:v>1.1030687475519634</c:v>
                </c:pt>
                <c:pt idx="69380">
                  <c:v>1.1028044059563153</c:v>
                </c:pt>
                <c:pt idx="69381">
                  <c:v>1.1031015934147321</c:v>
                </c:pt>
                <c:pt idx="69382">
                  <c:v>1.1030875716958899</c:v>
                </c:pt>
                <c:pt idx="69383">
                  <c:v>1.1036110013681915</c:v>
                </c:pt>
                <c:pt idx="69384">
                  <c:v>1.1026875368867155</c:v>
                </c:pt>
                <c:pt idx="69385">
                  <c:v>1.102454471145323</c:v>
                </c:pt>
                <c:pt idx="69386">
                  <c:v>1.1030397256858533</c:v>
                </c:pt>
                <c:pt idx="69387">
                  <c:v>1.1035769309804222</c:v>
                </c:pt>
                <c:pt idx="69388">
                  <c:v>1.1022651269579207</c:v>
                </c:pt>
                <c:pt idx="69389">
                  <c:v>1.1029234762648237</c:v>
                </c:pt>
                <c:pt idx="69390">
                  <c:v>1.1031171920528275</c:v>
                </c:pt>
                <c:pt idx="69391">
                  <c:v>1.1027200304414826</c:v>
                </c:pt>
                <c:pt idx="69392">
                  <c:v>1.1025013959854539</c:v>
                </c:pt>
                <c:pt idx="69393">
                  <c:v>1.1038086928802353</c:v>
                </c:pt>
                <c:pt idx="69394">
                  <c:v>1.103106463630271</c:v>
                </c:pt>
                <c:pt idx="69395">
                  <c:v>1.1033728688230913</c:v>
                </c:pt>
                <c:pt idx="69396">
                  <c:v>1.1043695809291398</c:v>
                </c:pt>
                <c:pt idx="69397">
                  <c:v>1.1043524055006408</c:v>
                </c:pt>
                <c:pt idx="69398">
                  <c:v>1.1027309207041227</c:v>
                </c:pt>
                <c:pt idx="69399">
                  <c:v>1.1017334892975319</c:v>
                </c:pt>
                <c:pt idx="69400">
                  <c:v>1.1032849770586828</c:v>
                </c:pt>
                <c:pt idx="69401">
                  <c:v>1.1035929951383927</c:v>
                </c:pt>
                <c:pt idx="69402">
                  <c:v>1.103373074946796</c:v>
                </c:pt>
                <c:pt idx="69403">
                  <c:v>1.1030244300504921</c:v>
                </c:pt>
                <c:pt idx="69404">
                  <c:v>1.1035846121405457</c:v>
                </c:pt>
                <c:pt idx="69405">
                  <c:v>1.1028807455724521</c:v>
                </c:pt>
                <c:pt idx="69406">
                  <c:v>1.1036010448480027</c:v>
                </c:pt>
                <c:pt idx="69407">
                  <c:v>1.1029052595080959</c:v>
                </c:pt>
                <c:pt idx="69408">
                  <c:v>1.102884412537261</c:v>
                </c:pt>
                <c:pt idx="69409">
                  <c:v>1.1027912062254306</c:v>
                </c:pt>
                <c:pt idx="69410">
                  <c:v>1.103919054320827</c:v>
                </c:pt>
                <c:pt idx="69411">
                  <c:v>1.1038011681040021</c:v>
                </c:pt>
                <c:pt idx="69412">
                  <c:v>1.1023367760308751</c:v>
                </c:pt>
                <c:pt idx="69413">
                  <c:v>1.1027874729693843</c:v>
                </c:pt>
                <c:pt idx="69414">
                  <c:v>1.1028860924777448</c:v>
                </c:pt>
                <c:pt idx="69415">
                  <c:v>1.1032516499939704</c:v>
                </c:pt>
                <c:pt idx="69416">
                  <c:v>1.103152604513622</c:v>
                </c:pt>
                <c:pt idx="69417">
                  <c:v>1.1021418474534665</c:v>
                </c:pt>
                <c:pt idx="69418">
                  <c:v>1.1029946336292678</c:v>
                </c:pt>
                <c:pt idx="69419">
                  <c:v>1.1034588426052816</c:v>
                </c:pt>
                <c:pt idx="69420">
                  <c:v>1.1045511107705854</c:v>
                </c:pt>
                <c:pt idx="69421">
                  <c:v>1.1048853323023078</c:v>
                </c:pt>
                <c:pt idx="69422">
                  <c:v>1.1012804778040188</c:v>
                </c:pt>
                <c:pt idx="69423">
                  <c:v>1.1032415908150632</c:v>
                </c:pt>
                <c:pt idx="69424">
                  <c:v>1.1034889458688106</c:v>
                </c:pt>
                <c:pt idx="69425">
                  <c:v>1.1034506757720146</c:v>
                </c:pt>
                <c:pt idx="69426">
                  <c:v>1.1036540698708146</c:v>
                </c:pt>
                <c:pt idx="69427">
                  <c:v>1.1034937659012813</c:v>
                </c:pt>
                <c:pt idx="69428">
                  <c:v>1.1034719682970331</c:v>
                </c:pt>
                <c:pt idx="69429">
                  <c:v>1.102516409785214</c:v>
                </c:pt>
                <c:pt idx="69430">
                  <c:v>1.1029210310748745</c:v>
                </c:pt>
                <c:pt idx="69431">
                  <c:v>1.1034298697751246</c:v>
                </c:pt>
                <c:pt idx="69432">
                  <c:v>1.1028519251523541</c:v>
                </c:pt>
                <c:pt idx="69433">
                  <c:v>1.1032736327237285</c:v>
                </c:pt>
                <c:pt idx="69434">
                  <c:v>1.1022470504405102</c:v>
                </c:pt>
                <c:pt idx="69435">
                  <c:v>1.1015957342334808</c:v>
                </c:pt>
                <c:pt idx="69436">
                  <c:v>1.1040409669601934</c:v>
                </c:pt>
                <c:pt idx="69437">
                  <c:v>1.1018586810716258</c:v>
                </c:pt>
                <c:pt idx="69438">
                  <c:v>1.1028763587076165</c:v>
                </c:pt>
                <c:pt idx="69439">
                  <c:v>1.1035910572829297</c:v>
                </c:pt>
                <c:pt idx="69440">
                  <c:v>1.1035332866266725</c:v>
                </c:pt>
                <c:pt idx="69441">
                  <c:v>1.103462667313472</c:v>
                </c:pt>
                <c:pt idx="69442">
                  <c:v>1.1030918512803716</c:v>
                </c:pt>
                <c:pt idx="69443">
                  <c:v>1.1030936422009525</c:v>
                </c:pt>
                <c:pt idx="69444">
                  <c:v>1.1031128813488091</c:v>
                </c:pt>
                <c:pt idx="69445">
                  <c:v>1.1043062770234437</c:v>
                </c:pt>
                <c:pt idx="69446">
                  <c:v>1.1028057286023838</c:v>
                </c:pt>
                <c:pt idx="69447">
                  <c:v>1.1022656337803127</c:v>
                </c:pt>
                <c:pt idx="69448">
                  <c:v>1.102999225036208</c:v>
                </c:pt>
                <c:pt idx="69449">
                  <c:v>1.1033143587553391</c:v>
                </c:pt>
                <c:pt idx="69450">
                  <c:v>1.1030610536901653</c:v>
                </c:pt>
                <c:pt idx="69451">
                  <c:v>1.1025528671289362</c:v>
                </c:pt>
                <c:pt idx="69452">
                  <c:v>1.1031955368748636</c:v>
                </c:pt>
                <c:pt idx="69453">
                  <c:v>1.1030996739032575</c:v>
                </c:pt>
                <c:pt idx="69454">
                  <c:v>1.1043077900891929</c:v>
                </c:pt>
                <c:pt idx="69455">
                  <c:v>1.1032562015526852</c:v>
                </c:pt>
                <c:pt idx="69456">
                  <c:v>1.1029294790564852</c:v>
                </c:pt>
                <c:pt idx="69457">
                  <c:v>1.10305431423749</c:v>
                </c:pt>
                <c:pt idx="69458">
                  <c:v>1.103275280645613</c:v>
                </c:pt>
                <c:pt idx="69459">
                  <c:v>1.1036652717509745</c:v>
                </c:pt>
                <c:pt idx="69460">
                  <c:v>1.1030780759680217</c:v>
                </c:pt>
                <c:pt idx="69461">
                  <c:v>1.1030329947648483</c:v>
                </c:pt>
                <c:pt idx="69462">
                  <c:v>1.1029094674291662</c:v>
                </c:pt>
                <c:pt idx="69463">
                  <c:v>1.1021400506605177</c:v>
                </c:pt>
                <c:pt idx="69464">
                  <c:v>1.1035772992245703</c:v>
                </c:pt>
                <c:pt idx="69465">
                  <c:v>1.1029525700496874</c:v>
                </c:pt>
                <c:pt idx="69466">
                  <c:v>1.1021076271962311</c:v>
                </c:pt>
                <c:pt idx="69467">
                  <c:v>1.1032548651717027</c:v>
                </c:pt>
                <c:pt idx="69468">
                  <c:v>1.10344598640101</c:v>
                </c:pt>
                <c:pt idx="69469">
                  <c:v>1.103811178612601</c:v>
                </c:pt>
                <c:pt idx="69470">
                  <c:v>1.1041058040974185</c:v>
                </c:pt>
                <c:pt idx="69471">
                  <c:v>1.1026705255619638</c:v>
                </c:pt>
                <c:pt idx="69472">
                  <c:v>1.1046685643427223</c:v>
                </c:pt>
                <c:pt idx="69473">
                  <c:v>1.1035694496752675</c:v>
                </c:pt>
                <c:pt idx="69474">
                  <c:v>1.1027738861002458</c:v>
                </c:pt>
                <c:pt idx="69475">
                  <c:v>1.1024800613670902</c:v>
                </c:pt>
                <c:pt idx="69476">
                  <c:v>1.1027852004702801</c:v>
                </c:pt>
                <c:pt idx="69477">
                  <c:v>1.1038084247068374</c:v>
                </c:pt>
                <c:pt idx="69478">
                  <c:v>1.1037988411234274</c:v>
                </c:pt>
                <c:pt idx="69479">
                  <c:v>1.102100619526321</c:v>
                </c:pt>
                <c:pt idx="69480">
                  <c:v>1.1041174582004203</c:v>
                </c:pt>
                <c:pt idx="69481">
                  <c:v>1.1034031779294031</c:v>
                </c:pt>
                <c:pt idx="69482">
                  <c:v>1.1025193967248319</c:v>
                </c:pt>
                <c:pt idx="69483">
                  <c:v>1.1034852325264426</c:v>
                </c:pt>
                <c:pt idx="69484">
                  <c:v>1.1038371691806261</c:v>
                </c:pt>
                <c:pt idx="69485">
                  <c:v>1.1029786054524464</c:v>
                </c:pt>
                <c:pt idx="69486">
                  <c:v>1.1025334090018284</c:v>
                </c:pt>
                <c:pt idx="69487">
                  <c:v>1.1036518834216553</c:v>
                </c:pt>
                <c:pt idx="69488">
                  <c:v>1.1037465178226478</c:v>
                </c:pt>
                <c:pt idx="69489">
                  <c:v>1.1034871371173263</c:v>
                </c:pt>
                <c:pt idx="69490">
                  <c:v>1.1017204714181388</c:v>
                </c:pt>
                <c:pt idx="69491">
                  <c:v>1.103124747530948</c:v>
                </c:pt>
                <c:pt idx="69492">
                  <c:v>1.1030847836873074</c:v>
                </c:pt>
                <c:pt idx="69493">
                  <c:v>1.1028474891135973</c:v>
                </c:pt>
                <c:pt idx="69494">
                  <c:v>1.1029323243323808</c:v>
                </c:pt>
                <c:pt idx="69495">
                  <c:v>1.1031078676252128</c:v>
                </c:pt>
                <c:pt idx="69496">
                  <c:v>1.1031654770573163</c:v>
                </c:pt>
                <c:pt idx="69497">
                  <c:v>1.1037580773202997</c:v>
                </c:pt>
                <c:pt idx="69498">
                  <c:v>1.1037764120525981</c:v>
                </c:pt>
                <c:pt idx="69499">
                  <c:v>1.1034723926713144</c:v>
                </c:pt>
                <c:pt idx="69500">
                  <c:v>1.1031961818273985</c:v>
                </c:pt>
                <c:pt idx="69501">
                  <c:v>1.1034065813272578</c:v>
                </c:pt>
                <c:pt idx="69502">
                  <c:v>1.1035175870884022</c:v>
                </c:pt>
                <c:pt idx="69503">
                  <c:v>1.1023928940812531</c:v>
                </c:pt>
                <c:pt idx="69504">
                  <c:v>1.103240430928013</c:v>
                </c:pt>
                <c:pt idx="69505">
                  <c:v>1.104356616357568</c:v>
                </c:pt>
                <c:pt idx="69506">
                  <c:v>1.104496619368551</c:v>
                </c:pt>
                <c:pt idx="69507">
                  <c:v>1.1030490610542116</c:v>
                </c:pt>
                <c:pt idx="69508">
                  <c:v>1.102907818105652</c:v>
                </c:pt>
                <c:pt idx="69509">
                  <c:v>1.1023156815766773</c:v>
                </c:pt>
                <c:pt idx="69510">
                  <c:v>1.1028914324039605</c:v>
                </c:pt>
                <c:pt idx="69511">
                  <c:v>1.1037760544845168</c:v>
                </c:pt>
                <c:pt idx="69512">
                  <c:v>1.1030346767711368</c:v>
                </c:pt>
                <c:pt idx="69513">
                  <c:v>1.1035819630595132</c:v>
                </c:pt>
                <c:pt idx="69514">
                  <c:v>1.1037815093305197</c:v>
                </c:pt>
                <c:pt idx="69515">
                  <c:v>1.103958453619146</c:v>
                </c:pt>
                <c:pt idx="69516">
                  <c:v>1.1027774847125809</c:v>
                </c:pt>
                <c:pt idx="69517">
                  <c:v>1.1031174808212529</c:v>
                </c:pt>
                <c:pt idx="69518">
                  <c:v>1.1022026127495312</c:v>
                </c:pt>
                <c:pt idx="69519">
                  <c:v>1.1028432724683548</c:v>
                </c:pt>
                <c:pt idx="69520">
                  <c:v>1.1031565532309375</c:v>
                </c:pt>
                <c:pt idx="69521">
                  <c:v>1.1040789785500529</c:v>
                </c:pt>
                <c:pt idx="69522">
                  <c:v>1.1028541162453245</c:v>
                </c:pt>
                <c:pt idx="69523">
                  <c:v>1.1035109105412997</c:v>
                </c:pt>
                <c:pt idx="69524">
                  <c:v>1.1023565767265713</c:v>
                </c:pt>
                <c:pt idx="69525">
                  <c:v>1.1032503011263797</c:v>
                </c:pt>
                <c:pt idx="69526">
                  <c:v>1.1031323445153867</c:v>
                </c:pt>
                <c:pt idx="69527">
                  <c:v>1.1032863332996907</c:v>
                </c:pt>
                <c:pt idx="69528">
                  <c:v>1.1034671663871374</c:v>
                </c:pt>
                <c:pt idx="69529">
                  <c:v>1.1032641658191156</c:v>
                </c:pt>
                <c:pt idx="69530">
                  <c:v>1.1028838997441577</c:v>
                </c:pt>
                <c:pt idx="69531">
                  <c:v>1.1028691017003789</c:v>
                </c:pt>
                <c:pt idx="69532">
                  <c:v>1.1029099097390518</c:v>
                </c:pt>
                <c:pt idx="69533">
                  <c:v>1.1029965827698947</c:v>
                </c:pt>
                <c:pt idx="69534">
                  <c:v>1.1034745644578057</c:v>
                </c:pt>
                <c:pt idx="69535">
                  <c:v>1.1032374490628927</c:v>
                </c:pt>
                <c:pt idx="69536">
                  <c:v>1.104185641712403</c:v>
                </c:pt>
                <c:pt idx="69537">
                  <c:v>1.1033230557946194</c:v>
                </c:pt>
                <c:pt idx="69538">
                  <c:v>1.1029210116468038</c:v>
                </c:pt>
                <c:pt idx="69539">
                  <c:v>1.1027431507556522</c:v>
                </c:pt>
                <c:pt idx="69540">
                  <c:v>1.1028232093394557</c:v>
                </c:pt>
                <c:pt idx="69541">
                  <c:v>1.1028352104725756</c:v>
                </c:pt>
                <c:pt idx="69542">
                  <c:v>1.1028387948523928</c:v>
                </c:pt>
                <c:pt idx="69543">
                  <c:v>1.1036991314988276</c:v>
                </c:pt>
                <c:pt idx="69544">
                  <c:v>1.1026632758392712</c:v>
                </c:pt>
                <c:pt idx="69545">
                  <c:v>1.1024639681050861</c:v>
                </c:pt>
                <c:pt idx="69546">
                  <c:v>1.102875053405175</c:v>
                </c:pt>
                <c:pt idx="69547">
                  <c:v>1.1032300266719346</c:v>
                </c:pt>
                <c:pt idx="69548">
                  <c:v>1.1037726301785666</c:v>
                </c:pt>
                <c:pt idx="69549">
                  <c:v>1.1028009142272981</c:v>
                </c:pt>
                <c:pt idx="69550">
                  <c:v>1.1025460602864769</c:v>
                </c:pt>
                <c:pt idx="69551">
                  <c:v>1.1032086796485194</c:v>
                </c:pt>
                <c:pt idx="69552">
                  <c:v>1.1032849770586826</c:v>
                </c:pt>
                <c:pt idx="69553">
                  <c:v>1.1026950866562288</c:v>
                </c:pt>
                <c:pt idx="69554">
                  <c:v>1.102429267468596</c:v>
                </c:pt>
                <c:pt idx="69555">
                  <c:v>1.1022256591181008</c:v>
                </c:pt>
                <c:pt idx="69556">
                  <c:v>1.1035522517445704</c:v>
                </c:pt>
                <c:pt idx="69557">
                  <c:v>1.1032985846309866</c:v>
                </c:pt>
                <c:pt idx="69558">
                  <c:v>1.1036428193412624</c:v>
                </c:pt>
                <c:pt idx="69559">
                  <c:v>1.1027334741245014</c:v>
                </c:pt>
                <c:pt idx="69560">
                  <c:v>1.1029907568947552</c:v>
                </c:pt>
                <c:pt idx="69561">
                  <c:v>1.1030006253525333</c:v>
                </c:pt>
                <c:pt idx="69562">
                  <c:v>1.1026644101497209</c:v>
                </c:pt>
                <c:pt idx="69563">
                  <c:v>1.1031841922035064</c:v>
                </c:pt>
                <c:pt idx="69564">
                  <c:v>1.1026071064972085</c:v>
                </c:pt>
                <c:pt idx="69565">
                  <c:v>1.1024007689990976</c:v>
                </c:pt>
                <c:pt idx="69566">
                  <c:v>1.1022647893084987</c:v>
                </c:pt>
                <c:pt idx="69567">
                  <c:v>1.1046180704155528</c:v>
                </c:pt>
                <c:pt idx="69568">
                  <c:v>1.1042286191490704</c:v>
                </c:pt>
                <c:pt idx="69569">
                  <c:v>1.1043472512944805</c:v>
                </c:pt>
                <c:pt idx="69570">
                  <c:v>1.1035090411753425</c:v>
                </c:pt>
                <c:pt idx="69571">
                  <c:v>1.1043947774646474</c:v>
                </c:pt>
                <c:pt idx="69572">
                  <c:v>1.1021868749569228</c:v>
                </c:pt>
                <c:pt idx="69573">
                  <c:v>1.1033666341195727</c:v>
                </c:pt>
                <c:pt idx="69574">
                  <c:v>1.1039417500235054</c:v>
                </c:pt>
                <c:pt idx="69575">
                  <c:v>1.1025017288493937</c:v>
                </c:pt>
                <c:pt idx="69576">
                  <c:v>1.1034512776296721</c:v>
                </c:pt>
                <c:pt idx="69577">
                  <c:v>1.1033433157898123</c:v>
                </c:pt>
                <c:pt idx="69578">
                  <c:v>1.1027406422545285</c:v>
                </c:pt>
                <c:pt idx="69579">
                  <c:v>1.1042997038047739</c:v>
                </c:pt>
                <c:pt idx="69580">
                  <c:v>1.1028852192044463</c:v>
                </c:pt>
                <c:pt idx="69581">
                  <c:v>1.1034446543598246</c:v>
                </c:pt>
                <c:pt idx="69582">
                  <c:v>1.1025663994646251</c:v>
                </c:pt>
                <c:pt idx="69583">
                  <c:v>1.1026379086131737</c:v>
                </c:pt>
                <c:pt idx="69584">
                  <c:v>1.103030547260784</c:v>
                </c:pt>
                <c:pt idx="69585">
                  <c:v>1.1017698395847957</c:v>
                </c:pt>
                <c:pt idx="69586">
                  <c:v>1.1026047333747695</c:v>
                </c:pt>
                <c:pt idx="69587">
                  <c:v>1.103269814920516</c:v>
                </c:pt>
                <c:pt idx="69588">
                  <c:v>1.1031440134606683</c:v>
                </c:pt>
                <c:pt idx="69589">
                  <c:v>1.1046267568466301</c:v>
                </c:pt>
                <c:pt idx="69590">
                  <c:v>1.1031170824503833</c:v>
                </c:pt>
                <c:pt idx="69591">
                  <c:v>1.1020819044070078</c:v>
                </c:pt>
                <c:pt idx="69592">
                  <c:v>1.10410131495061</c:v>
                </c:pt>
                <c:pt idx="69593">
                  <c:v>1.1030240685990635</c:v>
                </c:pt>
                <c:pt idx="69594">
                  <c:v>1.1035704225244753</c:v>
                </c:pt>
                <c:pt idx="69595">
                  <c:v>1.1035326799311507</c:v>
                </c:pt>
                <c:pt idx="69596">
                  <c:v>1.1030380943736935</c:v>
                </c:pt>
                <c:pt idx="69597">
                  <c:v>1.1021383423731936</c:v>
                </c:pt>
                <c:pt idx="69598">
                  <c:v>1.1032668068401117</c:v>
                </c:pt>
                <c:pt idx="69599">
                  <c:v>1.1038463773827945</c:v>
                </c:pt>
                <c:pt idx="69600">
                  <c:v>1.1023247096081301</c:v>
                </c:pt>
                <c:pt idx="69601">
                  <c:v>1.1032555671190671</c:v>
                </c:pt>
                <c:pt idx="69602">
                  <c:v>1.1034395496548117</c:v>
                </c:pt>
                <c:pt idx="69603">
                  <c:v>1.1018247181790668</c:v>
                </c:pt>
                <c:pt idx="69604">
                  <c:v>1.1032105461403805</c:v>
                </c:pt>
                <c:pt idx="69605">
                  <c:v>1.1037807760576874</c:v>
                </c:pt>
                <c:pt idx="69606">
                  <c:v>1.1033111347101761</c:v>
                </c:pt>
                <c:pt idx="69607">
                  <c:v>1.1038454997042291</c:v>
                </c:pt>
                <c:pt idx="69608">
                  <c:v>1.1029785632665032</c:v>
                </c:pt>
                <c:pt idx="69609">
                  <c:v>1.1032170142487661</c:v>
                </c:pt>
                <c:pt idx="69610">
                  <c:v>1.102590818342994</c:v>
                </c:pt>
                <c:pt idx="69611">
                  <c:v>1.1040534909013291</c:v>
                </c:pt>
                <c:pt idx="69612">
                  <c:v>1.1027165822922202</c:v>
                </c:pt>
                <c:pt idx="69613">
                  <c:v>1.1026839873170355</c:v>
                </c:pt>
                <c:pt idx="69614">
                  <c:v>1.1028629728095776</c:v>
                </c:pt>
                <c:pt idx="69615">
                  <c:v>1.1024072685955422</c:v>
                </c:pt>
                <c:pt idx="69616">
                  <c:v>1.1021842878772723</c:v>
                </c:pt>
                <c:pt idx="69617">
                  <c:v>1.1028867187016873</c:v>
                </c:pt>
                <c:pt idx="69618">
                  <c:v>1.102207054008975</c:v>
                </c:pt>
                <c:pt idx="69619">
                  <c:v>1.1031530536131722</c:v>
                </c:pt>
                <c:pt idx="69620">
                  <c:v>1.1033429454669961</c:v>
                </c:pt>
                <c:pt idx="69621">
                  <c:v>1.1036146712309656</c:v>
                </c:pt>
                <c:pt idx="69622">
                  <c:v>1.1030023465382759</c:v>
                </c:pt>
                <c:pt idx="69623">
                  <c:v>1.1040982615937116</c:v>
                </c:pt>
                <c:pt idx="69624">
                  <c:v>1.1023945742612455</c:v>
                </c:pt>
                <c:pt idx="69625">
                  <c:v>1.1031139267181023</c:v>
                </c:pt>
                <c:pt idx="69626">
                  <c:v>1.1032298118544026</c:v>
                </c:pt>
                <c:pt idx="69627">
                  <c:v>1.104558873451023</c:v>
                </c:pt>
                <c:pt idx="69628">
                  <c:v>1.1029449982671702</c:v>
                </c:pt>
                <c:pt idx="69629">
                  <c:v>1.1024528789839019</c:v>
                </c:pt>
                <c:pt idx="69630">
                  <c:v>1.1035408692965969</c:v>
                </c:pt>
                <c:pt idx="69631">
                  <c:v>1.103996420109806</c:v>
                </c:pt>
                <c:pt idx="69632">
                  <c:v>1.1025963173183417</c:v>
                </c:pt>
                <c:pt idx="69633">
                  <c:v>1.1034037675036918</c:v>
                </c:pt>
                <c:pt idx="69634">
                  <c:v>1.1030777539260488</c:v>
                </c:pt>
                <c:pt idx="69635">
                  <c:v>1.1025311893225869</c:v>
                </c:pt>
                <c:pt idx="69636">
                  <c:v>1.1037937086448293</c:v>
                </c:pt>
                <c:pt idx="69637">
                  <c:v>1.1032170142487661</c:v>
                </c:pt>
                <c:pt idx="69638">
                  <c:v>1.1028463524347578</c:v>
                </c:pt>
                <c:pt idx="69639">
                  <c:v>1.1030136641137223</c:v>
                </c:pt>
                <c:pt idx="69640">
                  <c:v>1.1025604540849441</c:v>
                </c:pt>
                <c:pt idx="69641">
                  <c:v>1.1033957659645839</c:v>
                </c:pt>
                <c:pt idx="69642">
                  <c:v>1.10310483037611</c:v>
                </c:pt>
                <c:pt idx="69643">
                  <c:v>1.1025690221384623</c:v>
                </c:pt>
                <c:pt idx="69644">
                  <c:v>1.1023053716062277</c:v>
                </c:pt>
                <c:pt idx="69645">
                  <c:v>1.1037607098557358</c:v>
                </c:pt>
                <c:pt idx="69646">
                  <c:v>1.1030412065620216</c:v>
                </c:pt>
                <c:pt idx="69647">
                  <c:v>1.103120367283775</c:v>
                </c:pt>
                <c:pt idx="69648">
                  <c:v>1.1021732258186319</c:v>
                </c:pt>
                <c:pt idx="69649">
                  <c:v>1.1028696435857512</c:v>
                </c:pt>
                <c:pt idx="69650">
                  <c:v>1.1020470666871187</c:v>
                </c:pt>
                <c:pt idx="69651">
                  <c:v>1.1027995064643252</c:v>
                </c:pt>
                <c:pt idx="69652">
                  <c:v>1.1042882911694196</c:v>
                </c:pt>
                <c:pt idx="69653">
                  <c:v>1.1038305128214247</c:v>
                </c:pt>
                <c:pt idx="69654">
                  <c:v>1.1026154457216466</c:v>
                </c:pt>
                <c:pt idx="69655">
                  <c:v>1.1025538744953687</c:v>
                </c:pt>
                <c:pt idx="69656">
                  <c:v>1.1042976568819403</c:v>
                </c:pt>
                <c:pt idx="69657">
                  <c:v>1.1027328574520174</c:v>
                </c:pt>
                <c:pt idx="69658">
                  <c:v>1.1033478767966702</c:v>
                </c:pt>
                <c:pt idx="69659">
                  <c:v>1.1033715371915771</c:v>
                </c:pt>
                <c:pt idx="69660">
                  <c:v>1.1025668854105537</c:v>
                </c:pt>
                <c:pt idx="69661">
                  <c:v>1.1035585223791113</c:v>
                </c:pt>
                <c:pt idx="69662">
                  <c:v>1.1026747613801211</c:v>
                </c:pt>
                <c:pt idx="69663">
                  <c:v>1.1032112710606463</c:v>
                </c:pt>
                <c:pt idx="69664">
                  <c:v>1.1033192626539605</c:v>
                </c:pt>
                <c:pt idx="69665">
                  <c:v>1.1031187307578136</c:v>
                </c:pt>
                <c:pt idx="69666">
                  <c:v>1.103233310757588</c:v>
                </c:pt>
                <c:pt idx="69667">
                  <c:v>1.1029399755140408</c:v>
                </c:pt>
                <c:pt idx="69668">
                  <c:v>1.1026790922768348</c:v>
                </c:pt>
                <c:pt idx="69669">
                  <c:v>1.1028072768897708</c:v>
                </c:pt>
                <c:pt idx="69670">
                  <c:v>1.1029779602384182</c:v>
                </c:pt>
                <c:pt idx="69671">
                  <c:v>1.1031882379435705</c:v>
                </c:pt>
                <c:pt idx="69672">
                  <c:v>1.1033503213811493</c:v>
                </c:pt>
                <c:pt idx="69673">
                  <c:v>1.1020366216717732</c:v>
                </c:pt>
                <c:pt idx="69674">
                  <c:v>1.1027298991665273</c:v>
                </c:pt>
                <c:pt idx="69675">
                  <c:v>1.104088716042446</c:v>
                </c:pt>
                <c:pt idx="69676">
                  <c:v>1.1046285933281783</c:v>
                </c:pt>
                <c:pt idx="69677">
                  <c:v>1.1036581969140857</c:v>
                </c:pt>
                <c:pt idx="69678">
                  <c:v>1.1035032170880441</c:v>
                </c:pt>
                <c:pt idx="69679">
                  <c:v>1.103097274978013</c:v>
                </c:pt>
                <c:pt idx="69680">
                  <c:v>1.1041097900151438</c:v>
                </c:pt>
                <c:pt idx="69681">
                  <c:v>1.1023164189837376</c:v>
                </c:pt>
                <c:pt idx="69682">
                  <c:v>1.104011338678488</c:v>
                </c:pt>
                <c:pt idx="69683">
                  <c:v>1.1029188229614728</c:v>
                </c:pt>
                <c:pt idx="69684">
                  <c:v>1.1026932831245073</c:v>
                </c:pt>
                <c:pt idx="69685">
                  <c:v>1.1031270288018085</c:v>
                </c:pt>
                <c:pt idx="69686">
                  <c:v>1.1027765528462552</c:v>
                </c:pt>
                <c:pt idx="69687">
                  <c:v>1.1030639262367425</c:v>
                </c:pt>
                <c:pt idx="69688">
                  <c:v>1.1030298885651426</c:v>
                </c:pt>
                <c:pt idx="69689">
                  <c:v>1.1028754828084373</c:v>
                </c:pt>
                <c:pt idx="69690">
                  <c:v>1.1044169595140285</c:v>
                </c:pt>
                <c:pt idx="69691">
                  <c:v>1.1021414266688847</c:v>
                </c:pt>
                <c:pt idx="69692">
                  <c:v>1.1021878425490457</c:v>
                </c:pt>
                <c:pt idx="69693">
                  <c:v>1.1026466504671182</c:v>
                </c:pt>
                <c:pt idx="69694">
                  <c:v>1.1027470493544969</c:v>
                </c:pt>
                <c:pt idx="69695">
                  <c:v>1.1033186938556716</c:v>
                </c:pt>
                <c:pt idx="69696">
                  <c:v>1.1034926785011079</c:v>
                </c:pt>
                <c:pt idx="69697">
                  <c:v>1.1035623180759855</c:v>
                </c:pt>
                <c:pt idx="69698">
                  <c:v>1.1029620894616965</c:v>
                </c:pt>
                <c:pt idx="69699">
                  <c:v>1.1038579353156528</c:v>
                </c:pt>
                <c:pt idx="69700">
                  <c:v>1.1041487512935504</c:v>
                </c:pt>
                <c:pt idx="69701">
                  <c:v>1.1042774601727861</c:v>
                </c:pt>
                <c:pt idx="69702">
                  <c:v>1.1026804719114705</c:v>
                </c:pt>
                <c:pt idx="69703">
                  <c:v>1.1026245767836063</c:v>
                </c:pt>
                <c:pt idx="69704">
                  <c:v>1.1038677550572089</c:v>
                </c:pt>
                <c:pt idx="69705">
                  <c:v>1.1037685943919815</c:v>
                </c:pt>
                <c:pt idx="69706">
                  <c:v>1.1040306736103942</c:v>
                </c:pt>
                <c:pt idx="69707">
                  <c:v>1.1032885978788487</c:v>
                </c:pt>
                <c:pt idx="69708">
                  <c:v>1.1023328607402079</c:v>
                </c:pt>
                <c:pt idx="69709">
                  <c:v>1.1037105035628945</c:v>
                </c:pt>
                <c:pt idx="69710">
                  <c:v>1.1033819694836273</c:v>
                </c:pt>
                <c:pt idx="69711">
                  <c:v>1.103167233090677</c:v>
                </c:pt>
                <c:pt idx="69712">
                  <c:v>1.1030979969285166</c:v>
                </c:pt>
                <c:pt idx="69713">
                  <c:v>1.1035172395447967</c:v>
                </c:pt>
                <c:pt idx="69714">
                  <c:v>1.103152417666547</c:v>
                </c:pt>
                <c:pt idx="69715">
                  <c:v>1.1031592460895789</c:v>
                </c:pt>
                <c:pt idx="69716">
                  <c:v>1.1034209576608582</c:v>
                </c:pt>
                <c:pt idx="69717">
                  <c:v>1.1029677002058951</c:v>
                </c:pt>
                <c:pt idx="69718">
                  <c:v>1.1029752251683991</c:v>
                </c:pt>
                <c:pt idx="69719">
                  <c:v>1.1040422136329657</c:v>
                </c:pt>
                <c:pt idx="69720">
                  <c:v>1.1029567944869578</c:v>
                </c:pt>
                <c:pt idx="69721">
                  <c:v>1.1029767799548504</c:v>
                </c:pt>
                <c:pt idx="69722">
                  <c:v>1.1018263279552118</c:v>
                </c:pt>
                <c:pt idx="69723">
                  <c:v>1.1027935418233832</c:v>
                </c:pt>
                <c:pt idx="69724">
                  <c:v>1.1026743844445628</c:v>
                </c:pt>
                <c:pt idx="69725">
                  <c:v>1.1033868962812379</c:v>
                </c:pt>
                <c:pt idx="69726">
                  <c:v>1.102453196506278</c:v>
                </c:pt>
                <c:pt idx="69727">
                  <c:v>1.103510186824082</c:v>
                </c:pt>
                <c:pt idx="69728">
                  <c:v>1.1032531122413016</c:v>
                </c:pt>
                <c:pt idx="69729">
                  <c:v>1.1035804942042873</c:v>
                </c:pt>
                <c:pt idx="69730">
                  <c:v>1.1020125522970057</c:v>
                </c:pt>
                <c:pt idx="69731">
                  <c:v>1.1026948702766795</c:v>
                </c:pt>
                <c:pt idx="69732">
                  <c:v>1.1038872289682256</c:v>
                </c:pt>
                <c:pt idx="69733">
                  <c:v>1.1030498945841349</c:v>
                </c:pt>
                <c:pt idx="69734">
                  <c:v>1.1029805512129267</c:v>
                </c:pt>
                <c:pt idx="69735">
                  <c:v>1.1028987735306934</c:v>
                </c:pt>
                <c:pt idx="69736">
                  <c:v>1.1040145651497684</c:v>
                </c:pt>
                <c:pt idx="69737">
                  <c:v>1.1028512298212143</c:v>
                </c:pt>
                <c:pt idx="69738">
                  <c:v>1.1024847923863272</c:v>
                </c:pt>
                <c:pt idx="69739">
                  <c:v>1.1035108708475774</c:v>
                </c:pt>
                <c:pt idx="69740">
                  <c:v>1.1025329813695506</c:v>
                </c:pt>
                <c:pt idx="69741">
                  <c:v>1.1042285199266106</c:v>
                </c:pt>
                <c:pt idx="69742">
                  <c:v>1.1029750383966053</c:v>
                </c:pt>
                <c:pt idx="69743">
                  <c:v>1.1030516282029545</c:v>
                </c:pt>
                <c:pt idx="69744">
                  <c:v>1.1041849123436589</c:v>
                </c:pt>
                <c:pt idx="69745">
                  <c:v>1.1041547359714927</c:v>
                </c:pt>
                <c:pt idx="69746">
                  <c:v>1.1040518719303711</c:v>
                </c:pt>
                <c:pt idx="69747">
                  <c:v>1.1036537748106539</c:v>
                </c:pt>
                <c:pt idx="69748">
                  <c:v>1.1024344607340129</c:v>
                </c:pt>
                <c:pt idx="69749">
                  <c:v>1.1021494945144394</c:v>
                </c:pt>
                <c:pt idx="69750">
                  <c:v>1.103658374387533</c:v>
                </c:pt>
                <c:pt idx="69751">
                  <c:v>1.102573145537616</c:v>
                </c:pt>
                <c:pt idx="69752">
                  <c:v>1.1034423655408792</c:v>
                </c:pt>
                <c:pt idx="69753">
                  <c:v>1.1033382015545217</c:v>
                </c:pt>
                <c:pt idx="69754">
                  <c:v>1.1014736254062838</c:v>
                </c:pt>
                <c:pt idx="69755">
                  <c:v>1.103185158902279</c:v>
                </c:pt>
                <c:pt idx="69756">
                  <c:v>1.1031744673394925</c:v>
                </c:pt>
                <c:pt idx="69757">
                  <c:v>1.1031510693654005</c:v>
                </c:pt>
                <c:pt idx="69758">
                  <c:v>1.1032410181250987</c:v>
                </c:pt>
                <c:pt idx="69759">
                  <c:v>1.1033054597165353</c:v>
                </c:pt>
                <c:pt idx="69760">
                  <c:v>1.1031299113917192</c:v>
                </c:pt>
                <c:pt idx="69761">
                  <c:v>1.1028206687547961</c:v>
                </c:pt>
                <c:pt idx="69762">
                  <c:v>1.103228144102995</c:v>
                </c:pt>
                <c:pt idx="69763">
                  <c:v>1.1029848447443236</c:v>
                </c:pt>
                <c:pt idx="69764">
                  <c:v>1.1025221071815101</c:v>
                </c:pt>
                <c:pt idx="69765">
                  <c:v>1.1044325717198118</c:v>
                </c:pt>
                <c:pt idx="69766">
                  <c:v>1.1030077035440369</c:v>
                </c:pt>
                <c:pt idx="69767">
                  <c:v>1.1035015172269822</c:v>
                </c:pt>
                <c:pt idx="69768">
                  <c:v>1.1032196538282344</c:v>
                </c:pt>
                <c:pt idx="69769">
                  <c:v>1.1024751779653128</c:v>
                </c:pt>
                <c:pt idx="69770">
                  <c:v>1.1036256733572525</c:v>
                </c:pt>
                <c:pt idx="69771">
                  <c:v>1.1030939417128536</c:v>
                </c:pt>
                <c:pt idx="69772">
                  <c:v>1.1039993846631351</c:v>
                </c:pt>
                <c:pt idx="69773">
                  <c:v>1.103687884924005</c:v>
                </c:pt>
                <c:pt idx="69774">
                  <c:v>1.1035522517445704</c:v>
                </c:pt>
                <c:pt idx="69775">
                  <c:v>1.1027999625613267</c:v>
                </c:pt>
                <c:pt idx="69776">
                  <c:v>1.1027734825531079</c:v>
                </c:pt>
                <c:pt idx="69777">
                  <c:v>1.1032225092176562</c:v>
                </c:pt>
                <c:pt idx="69778">
                  <c:v>1.1041065468127427</c:v>
                </c:pt>
                <c:pt idx="69779">
                  <c:v>1.1026272981112604</c:v>
                </c:pt>
                <c:pt idx="69780">
                  <c:v>1.1024290808534638</c:v>
                </c:pt>
                <c:pt idx="69781">
                  <c:v>1.1029179579646311</c:v>
                </c:pt>
                <c:pt idx="69782">
                  <c:v>1.1025929171973312</c:v>
                </c:pt>
                <c:pt idx="69783">
                  <c:v>1.1021025955341421</c:v>
                </c:pt>
                <c:pt idx="69784">
                  <c:v>1.1026053222869689</c:v>
                </c:pt>
                <c:pt idx="69785">
                  <c:v>1.1028430084495329</c:v>
                </c:pt>
                <c:pt idx="69786">
                  <c:v>1.1035502407069235</c:v>
                </c:pt>
                <c:pt idx="69787">
                  <c:v>1.1037915869177424</c:v>
                </c:pt>
                <c:pt idx="69788">
                  <c:v>1.1028566659573629</c:v>
                </c:pt>
                <c:pt idx="69789">
                  <c:v>1.1028188403588446</c:v>
                </c:pt>
                <c:pt idx="69790">
                  <c:v>1.1034806465967215</c:v>
                </c:pt>
                <c:pt idx="69791">
                  <c:v>1.1043655445529117</c:v>
                </c:pt>
                <c:pt idx="69792">
                  <c:v>1.103222124180073</c:v>
                </c:pt>
                <c:pt idx="69793">
                  <c:v>1.1025810560015279</c:v>
                </c:pt>
                <c:pt idx="69794">
                  <c:v>1.1027420825042051</c:v>
                </c:pt>
                <c:pt idx="69795">
                  <c:v>1.1022000106306875</c:v>
                </c:pt>
                <c:pt idx="69796">
                  <c:v>1.1032356666136212</c:v>
                </c:pt>
                <c:pt idx="69797">
                  <c:v>1.1033885998334294</c:v>
                </c:pt>
                <c:pt idx="69798">
                  <c:v>1.1038554131138598</c:v>
                </c:pt>
                <c:pt idx="69799">
                  <c:v>1.1031827583205511</c:v>
                </c:pt>
                <c:pt idx="69800">
                  <c:v>1.1034758789462134</c:v>
                </c:pt>
                <c:pt idx="69801">
                  <c:v>1.1036798382851942</c:v>
                </c:pt>
                <c:pt idx="69802">
                  <c:v>1.1037699518990889</c:v>
                </c:pt>
                <c:pt idx="69803">
                  <c:v>1.103509757471834</c:v>
                </c:pt>
                <c:pt idx="69804">
                  <c:v>1.1026666601217325</c:v>
                </c:pt>
                <c:pt idx="69805">
                  <c:v>1.1021388185702572</c:v>
                </c:pt>
                <c:pt idx="69806">
                  <c:v>1.1031546072154246</c:v>
                </c:pt>
                <c:pt idx="69807">
                  <c:v>1.1023963787707942</c:v>
                </c:pt>
                <c:pt idx="69808">
                  <c:v>1.1025953532137558</c:v>
                </c:pt>
                <c:pt idx="69809">
                  <c:v>1.1028697174720448</c:v>
                </c:pt>
                <c:pt idx="69810">
                  <c:v>1.1031410421879266</c:v>
                </c:pt>
                <c:pt idx="69811">
                  <c:v>1.1038353308291147</c:v>
                </c:pt>
                <c:pt idx="69812">
                  <c:v>1.1047883562504099</c:v>
                </c:pt>
                <c:pt idx="69813">
                  <c:v>1.1027087787651741</c:v>
                </c:pt>
                <c:pt idx="69814">
                  <c:v>1.1033503442025425</c:v>
                </c:pt>
                <c:pt idx="69815">
                  <c:v>1.104572410691067</c:v>
                </c:pt>
                <c:pt idx="69816">
                  <c:v>1.103254847680623</c:v>
                </c:pt>
                <c:pt idx="69817">
                  <c:v>1.1037966842801155</c:v>
                </c:pt>
                <c:pt idx="69818">
                  <c:v>1.1031842893222412</c:v>
                </c:pt>
                <c:pt idx="69819">
                  <c:v>1.1031142899464632</c:v>
                </c:pt>
                <c:pt idx="69820">
                  <c:v>1.1024629697475681</c:v>
                </c:pt>
                <c:pt idx="69821">
                  <c:v>1.101597464427098</c:v>
                </c:pt>
                <c:pt idx="69822">
                  <c:v>1.1029192840627478</c:v>
                </c:pt>
                <c:pt idx="69823">
                  <c:v>1.1030125808078088</c:v>
                </c:pt>
                <c:pt idx="69824">
                  <c:v>1.1034738376328006</c:v>
                </c:pt>
                <c:pt idx="69825">
                  <c:v>1.1038952302880722</c:v>
                </c:pt>
                <c:pt idx="69826">
                  <c:v>1.1032146497644131</c:v>
                </c:pt>
                <c:pt idx="69827">
                  <c:v>1.1030421049689267</c:v>
                </c:pt>
                <c:pt idx="69828">
                  <c:v>1.1026243900307422</c:v>
                </c:pt>
                <c:pt idx="69829">
                  <c:v>1.1038008008016487</c:v>
                </c:pt>
                <c:pt idx="69830">
                  <c:v>1.1024544929313893</c:v>
                </c:pt>
                <c:pt idx="69831">
                  <c:v>1.1024273221668659</c:v>
                </c:pt>
                <c:pt idx="69832">
                  <c:v>1.1029690462219777</c:v>
                </c:pt>
                <c:pt idx="69833">
                  <c:v>1.1026176024279211</c:v>
                </c:pt>
                <c:pt idx="69834">
                  <c:v>1.1028965965270243</c:v>
                </c:pt>
                <c:pt idx="69835">
                  <c:v>1.1025957263197252</c:v>
                </c:pt>
                <c:pt idx="69836">
                  <c:v>1.1031357665796226</c:v>
                </c:pt>
                <c:pt idx="69837">
                  <c:v>1.1030456253948975</c:v>
                </c:pt>
                <c:pt idx="69838">
                  <c:v>1.1022614988070771</c:v>
                </c:pt>
                <c:pt idx="69839">
                  <c:v>1.1026758043607043</c:v>
                </c:pt>
                <c:pt idx="69840">
                  <c:v>1.1031596216805988</c:v>
                </c:pt>
                <c:pt idx="69841">
                  <c:v>1.102257302714553</c:v>
                </c:pt>
                <c:pt idx="69842">
                  <c:v>1.1031966787735401</c:v>
                </c:pt>
                <c:pt idx="69843">
                  <c:v>1.1038797501312874</c:v>
                </c:pt>
                <c:pt idx="69844">
                  <c:v>1.100929455758241</c:v>
                </c:pt>
                <c:pt idx="69845">
                  <c:v>1.1042528652265744</c:v>
                </c:pt>
                <c:pt idx="69846">
                  <c:v>1.1043243282639243</c:v>
                </c:pt>
                <c:pt idx="69847">
                  <c:v>1.1031812094926685</c:v>
                </c:pt>
                <c:pt idx="69848">
                  <c:v>1.1024735502960987</c:v>
                </c:pt>
                <c:pt idx="69849">
                  <c:v>1.1034310437678714</c:v>
                </c:pt>
                <c:pt idx="69850">
                  <c:v>1.1035285961214008</c:v>
                </c:pt>
                <c:pt idx="69851">
                  <c:v>1.1035805867185184</c:v>
                </c:pt>
                <c:pt idx="69852">
                  <c:v>1.1041353972888337</c:v>
                </c:pt>
                <c:pt idx="69853">
                  <c:v>1.1040634081490444</c:v>
                </c:pt>
                <c:pt idx="69854">
                  <c:v>1.1033226659863415</c:v>
                </c:pt>
                <c:pt idx="69855">
                  <c:v>1.1047671118174054</c:v>
                </c:pt>
                <c:pt idx="69856">
                  <c:v>1.1030204303241777</c:v>
                </c:pt>
                <c:pt idx="69857">
                  <c:v>1.1031271981773834</c:v>
                </c:pt>
                <c:pt idx="69858">
                  <c:v>1.1029912654621712</c:v>
                </c:pt>
                <c:pt idx="69859">
                  <c:v>1.1034079373667032</c:v>
                </c:pt>
                <c:pt idx="69860">
                  <c:v>1.1037197652172674</c:v>
                </c:pt>
                <c:pt idx="69861">
                  <c:v>1.1035023136128288</c:v>
                </c:pt>
                <c:pt idx="69862">
                  <c:v>1.10084664244337</c:v>
                </c:pt>
                <c:pt idx="69863">
                  <c:v>1.103440938787724</c:v>
                </c:pt>
                <c:pt idx="69864">
                  <c:v>1.1022419302585478</c:v>
                </c:pt>
                <c:pt idx="69865">
                  <c:v>1.1019082873496897</c:v>
                </c:pt>
                <c:pt idx="69866">
                  <c:v>1.1034628191688562</c:v>
                </c:pt>
                <c:pt idx="69867">
                  <c:v>1.1034858267808607</c:v>
                </c:pt>
                <c:pt idx="69868">
                  <c:v>1.10308588009265</c:v>
                </c:pt>
                <c:pt idx="69869">
                  <c:v>1.101701182304941</c:v>
                </c:pt>
                <c:pt idx="69870">
                  <c:v>1.1028036987556238</c:v>
                </c:pt>
                <c:pt idx="69871">
                  <c:v>1.1018262545453317</c:v>
                </c:pt>
                <c:pt idx="69872">
                  <c:v>1.1037332991407418</c:v>
                </c:pt>
                <c:pt idx="69873">
                  <c:v>1.1024757162893681</c:v>
                </c:pt>
                <c:pt idx="69874">
                  <c:v>1.103236050178519</c:v>
                </c:pt>
                <c:pt idx="69875">
                  <c:v>1.1029587542194441</c:v>
                </c:pt>
                <c:pt idx="69876">
                  <c:v>1.1025882698909948</c:v>
                </c:pt>
                <c:pt idx="69877">
                  <c:v>1.1026664979449321</c:v>
                </c:pt>
                <c:pt idx="69878">
                  <c:v>1.1032694182337051</c:v>
                </c:pt>
                <c:pt idx="69879">
                  <c:v>1.1023479492914221</c:v>
                </c:pt>
                <c:pt idx="69880">
                  <c:v>1.1038772419630902</c:v>
                </c:pt>
                <c:pt idx="69881">
                  <c:v>1.1029239373783697</c:v>
                </c:pt>
                <c:pt idx="69882">
                  <c:v>1.1027406349704041</c:v>
                </c:pt>
                <c:pt idx="69883">
                  <c:v>1.1031368675569841</c:v>
                </c:pt>
                <c:pt idx="69884">
                  <c:v>1.1030329485672232</c:v>
                </c:pt>
                <c:pt idx="69885">
                  <c:v>1.1020528274216319</c:v>
                </c:pt>
                <c:pt idx="69886">
                  <c:v>1.1046534280952758</c:v>
                </c:pt>
                <c:pt idx="69887">
                  <c:v>1.1024282606306777</c:v>
                </c:pt>
                <c:pt idx="69888">
                  <c:v>1.1020811825207684</c:v>
                </c:pt>
                <c:pt idx="69889">
                  <c:v>1.1024919546084802</c:v>
                </c:pt>
                <c:pt idx="69890">
                  <c:v>1.1026204381749602</c:v>
                </c:pt>
                <c:pt idx="69891">
                  <c:v>1.1027440092770502</c:v>
                </c:pt>
                <c:pt idx="69892">
                  <c:v>1.1032483978241239</c:v>
                </c:pt>
                <c:pt idx="69893">
                  <c:v>1.1041537255566618</c:v>
                </c:pt>
                <c:pt idx="69894">
                  <c:v>1.1027999057534281</c:v>
                </c:pt>
                <c:pt idx="69895">
                  <c:v>1.1032123955573325</c:v>
                </c:pt>
                <c:pt idx="69896">
                  <c:v>1.1023795666037437</c:v>
                </c:pt>
                <c:pt idx="69897">
                  <c:v>1.104228968572037</c:v>
                </c:pt>
                <c:pt idx="69898">
                  <c:v>1.1038791295925843</c:v>
                </c:pt>
                <c:pt idx="69899">
                  <c:v>1.1033365004967612</c:v>
                </c:pt>
                <c:pt idx="69900">
                  <c:v>1.1026094364484431</c:v>
                </c:pt>
                <c:pt idx="69901">
                  <c:v>1.1032652359176798</c:v>
                </c:pt>
                <c:pt idx="69902">
                  <c:v>1.1022290731901643</c:v>
                </c:pt>
                <c:pt idx="69903">
                  <c:v>1.1025534476423928</c:v>
                </c:pt>
                <c:pt idx="69904">
                  <c:v>1.1031914592743417</c:v>
                </c:pt>
                <c:pt idx="69905">
                  <c:v>1.1033271980792694</c:v>
                </c:pt>
                <c:pt idx="69906">
                  <c:v>1.1023531842678436</c:v>
                </c:pt>
                <c:pt idx="69907">
                  <c:v>1.1032775544139704</c:v>
                </c:pt>
                <c:pt idx="69908">
                  <c:v>1.1033795111112541</c:v>
                </c:pt>
                <c:pt idx="69909">
                  <c:v>1.1024352762976239</c:v>
                </c:pt>
                <c:pt idx="69910">
                  <c:v>1.1036507754452312</c:v>
                </c:pt>
                <c:pt idx="69911">
                  <c:v>1.1034699313410845</c:v>
                </c:pt>
                <c:pt idx="69912">
                  <c:v>1.1023337609010286</c:v>
                </c:pt>
                <c:pt idx="69913">
                  <c:v>1.1029245473491367</c:v>
                </c:pt>
                <c:pt idx="69914">
                  <c:v>1.1030154579760572</c:v>
                </c:pt>
                <c:pt idx="69915">
                  <c:v>1.1035224197748836</c:v>
                </c:pt>
                <c:pt idx="69916">
                  <c:v>1.1031686423630624</c:v>
                </c:pt>
                <c:pt idx="69917">
                  <c:v>1.1044683045332397</c:v>
                </c:pt>
                <c:pt idx="69918">
                  <c:v>1.102951882787413</c:v>
                </c:pt>
                <c:pt idx="69919">
                  <c:v>1.1030874229245196</c:v>
                </c:pt>
                <c:pt idx="69920">
                  <c:v>1.1043534910876072</c:v>
                </c:pt>
                <c:pt idx="69921">
                  <c:v>1.1022112336602135</c:v>
                </c:pt>
                <c:pt idx="69922">
                  <c:v>1.1031876171606649</c:v>
                </c:pt>
                <c:pt idx="69923">
                  <c:v>1.1051472566893279</c:v>
                </c:pt>
                <c:pt idx="69924">
                  <c:v>1.1037623221674684</c:v>
                </c:pt>
                <c:pt idx="69925">
                  <c:v>1.1023270385265487</c:v>
                </c:pt>
                <c:pt idx="69926">
                  <c:v>1.1039266986441472</c:v>
                </c:pt>
                <c:pt idx="69927">
                  <c:v>1.1031289565342666</c:v>
                </c:pt>
                <c:pt idx="69928">
                  <c:v>1.1031420638852032</c:v>
                </c:pt>
                <c:pt idx="69929">
                  <c:v>1.1027396413309738</c:v>
                </c:pt>
                <c:pt idx="69930">
                  <c:v>1.10327320358457</c:v>
                </c:pt>
                <c:pt idx="69931">
                  <c:v>1.1020741201189854</c:v>
                </c:pt>
                <c:pt idx="69932">
                  <c:v>1.1029088013410715</c:v>
                </c:pt>
                <c:pt idx="69933">
                  <c:v>1.1027955437924502</c:v>
                </c:pt>
                <c:pt idx="69934">
                  <c:v>1.103183492023275</c:v>
                </c:pt>
                <c:pt idx="69935">
                  <c:v>1.1019006130392623</c:v>
                </c:pt>
                <c:pt idx="69936">
                  <c:v>1.1033247500321068</c:v>
                </c:pt>
                <c:pt idx="69937">
                  <c:v>1.1030867875544526</c:v>
                </c:pt>
                <c:pt idx="69938">
                  <c:v>1.1029576838503441</c:v>
                </c:pt>
                <c:pt idx="69939">
                  <c:v>1.1036150339831508</c:v>
                </c:pt>
                <c:pt idx="69940">
                  <c:v>1.1025870233818542</c:v>
                </c:pt>
                <c:pt idx="69941">
                  <c:v>1.1040044942662166</c:v>
                </c:pt>
                <c:pt idx="69942">
                  <c:v>1.1035718455583199</c:v>
                </c:pt>
                <c:pt idx="69943">
                  <c:v>1.1039529948198608</c:v>
                </c:pt>
                <c:pt idx="69944">
                  <c:v>1.1047806506642655</c:v>
                </c:pt>
                <c:pt idx="69945">
                  <c:v>1.1031594733945462</c:v>
                </c:pt>
                <c:pt idx="69946">
                  <c:v>1.1025875623704064</c:v>
                </c:pt>
                <c:pt idx="69947">
                  <c:v>1.1028107671809579</c:v>
                </c:pt>
                <c:pt idx="69948">
                  <c:v>1.1016694842401542</c:v>
                </c:pt>
                <c:pt idx="69949">
                  <c:v>1.1034092514943985</c:v>
                </c:pt>
                <c:pt idx="69950">
                  <c:v>1.1036614983392725</c:v>
                </c:pt>
                <c:pt idx="69951">
                  <c:v>1.1034041470977585</c:v>
                </c:pt>
                <c:pt idx="69952">
                  <c:v>1.1039020648917552</c:v>
                </c:pt>
                <c:pt idx="69953">
                  <c:v>1.1030426498240136</c:v>
                </c:pt>
                <c:pt idx="69954">
                  <c:v>1.1023381688014895</c:v>
                </c:pt>
                <c:pt idx="69955">
                  <c:v>1.1031026846646292</c:v>
                </c:pt>
                <c:pt idx="69956">
                  <c:v>1.1042780408707127</c:v>
                </c:pt>
                <c:pt idx="69957">
                  <c:v>1.1033641538057766</c:v>
                </c:pt>
                <c:pt idx="69958">
                  <c:v>1.103188488120189</c:v>
                </c:pt>
                <c:pt idx="69959">
                  <c:v>1.1028287803846277</c:v>
                </c:pt>
                <c:pt idx="69960">
                  <c:v>1.1027163021142223</c:v>
                </c:pt>
                <c:pt idx="69961">
                  <c:v>1.1031987438602031</c:v>
                </c:pt>
                <c:pt idx="69962">
                  <c:v>1.1033081015242729</c:v>
                </c:pt>
                <c:pt idx="69963">
                  <c:v>1.1026586044042812</c:v>
                </c:pt>
                <c:pt idx="69964">
                  <c:v>1.1030625819141098</c:v>
                </c:pt>
                <c:pt idx="69965">
                  <c:v>1.1036713791382815</c:v>
                </c:pt>
                <c:pt idx="69966">
                  <c:v>1.1021888707552339</c:v>
                </c:pt>
                <c:pt idx="69967">
                  <c:v>1.1023896861699884</c:v>
                </c:pt>
                <c:pt idx="69968">
                  <c:v>1.1026305741648443</c:v>
                </c:pt>
                <c:pt idx="69969">
                  <c:v>1.1034426845391705</c:v>
                </c:pt>
                <c:pt idx="69970">
                  <c:v>1.1033016395948023</c:v>
                </c:pt>
                <c:pt idx="69971">
                  <c:v>1.1041899616597055</c:v>
                </c:pt>
                <c:pt idx="69972">
                  <c:v>1.1038727915482007</c:v>
                </c:pt>
                <c:pt idx="69973">
                  <c:v>1.1035652587311784</c:v>
                </c:pt>
                <c:pt idx="69974">
                  <c:v>1.1036005421538153</c:v>
                </c:pt>
                <c:pt idx="69975">
                  <c:v>1.1031553373381529</c:v>
                </c:pt>
                <c:pt idx="69976">
                  <c:v>1.1027698070355334</c:v>
                </c:pt>
                <c:pt idx="69977">
                  <c:v>1.1038483332392039</c:v>
                </c:pt>
                <c:pt idx="69978">
                  <c:v>1.1040763900137986</c:v>
                </c:pt>
                <c:pt idx="69979">
                  <c:v>1.1034828725863697</c:v>
                </c:pt>
                <c:pt idx="69980">
                  <c:v>1.1024781386805347</c:v>
                </c:pt>
                <c:pt idx="69981">
                  <c:v>1.1032935942200326</c:v>
                </c:pt>
                <c:pt idx="69982">
                  <c:v>1.1035836717284955</c:v>
                </c:pt>
                <c:pt idx="69983">
                  <c:v>1.1029429761712259</c:v>
                </c:pt>
                <c:pt idx="69984">
                  <c:v>1.1025990806959711</c:v>
                </c:pt>
                <c:pt idx="69985">
                  <c:v>1.1031814541587039</c:v>
                </c:pt>
                <c:pt idx="69986">
                  <c:v>1.1035237534087934</c:v>
                </c:pt>
                <c:pt idx="69987">
                  <c:v>1.1036095644451438</c:v>
                </c:pt>
                <c:pt idx="69988">
                  <c:v>1.1028482324077646</c:v>
                </c:pt>
                <c:pt idx="69989">
                  <c:v>1.1033186494736456</c:v>
                </c:pt>
                <c:pt idx="69990">
                  <c:v>1.1025084778854681</c:v>
                </c:pt>
                <c:pt idx="69991">
                  <c:v>1.1020421408122301</c:v>
                </c:pt>
                <c:pt idx="69992">
                  <c:v>1.1030313779744592</c:v>
                </c:pt>
                <c:pt idx="69993">
                  <c:v>1.1034672679893325</c:v>
                </c:pt>
                <c:pt idx="69994">
                  <c:v>1.1026057624469701</c:v>
                </c:pt>
                <c:pt idx="69995">
                  <c:v>1.1023327735101591</c:v>
                </c:pt>
                <c:pt idx="69996">
                  <c:v>1.1026253938158534</c:v>
                </c:pt>
                <c:pt idx="69997">
                  <c:v>1.1033165374118341</c:v>
                </c:pt>
                <c:pt idx="69998">
                  <c:v>1.102514365453614</c:v>
                </c:pt>
                <c:pt idx="69999">
                  <c:v>1.1027830304417821</c:v>
                </c:pt>
                <c:pt idx="70000">
                  <c:v>1.1028732083538648</c:v>
                </c:pt>
                <c:pt idx="70001">
                  <c:v>1.1040220453681144</c:v>
                </c:pt>
                <c:pt idx="70002">
                  <c:v>1.1037906640755308</c:v>
                </c:pt>
                <c:pt idx="70003">
                  <c:v>1.1026839105708914</c:v>
                </c:pt>
                <c:pt idx="70004">
                  <c:v>1.1028171476904891</c:v>
                </c:pt>
                <c:pt idx="70005">
                  <c:v>1.1045485546759686</c:v>
                </c:pt>
                <c:pt idx="70006">
                  <c:v>1.102209133321751</c:v>
                </c:pt>
                <c:pt idx="70007">
                  <c:v>1.1020027179622738</c:v>
                </c:pt>
                <c:pt idx="70008">
                  <c:v>1.102925852179252</c:v>
                </c:pt>
                <c:pt idx="70009">
                  <c:v>1.1025435514789295</c:v>
                </c:pt>
                <c:pt idx="70010">
                  <c:v>1.1029107366521806</c:v>
                </c:pt>
                <c:pt idx="70011">
                  <c:v>1.1034637077279221</c:v>
                </c:pt>
                <c:pt idx="70012">
                  <c:v>1.103989187702775</c:v>
                </c:pt>
                <c:pt idx="70013">
                  <c:v>1.1026180702847346</c:v>
                </c:pt>
                <c:pt idx="70014">
                  <c:v>1.1034362209965332</c:v>
                </c:pt>
                <c:pt idx="70015">
                  <c:v>1.1020157968779134</c:v>
                </c:pt>
                <c:pt idx="70016">
                  <c:v>1.1036322207001314</c:v>
                </c:pt>
                <c:pt idx="70017">
                  <c:v>1.1037041070736979</c:v>
                </c:pt>
                <c:pt idx="70018">
                  <c:v>1.1023619217888307</c:v>
                </c:pt>
                <c:pt idx="70019">
                  <c:v>1.1034159273123232</c:v>
                </c:pt>
                <c:pt idx="70020">
                  <c:v>1.1031232789535663</c:v>
                </c:pt>
                <c:pt idx="70021">
                  <c:v>1.1032885552799454</c:v>
                </c:pt>
                <c:pt idx="70022">
                  <c:v>1.1028620785486625</c:v>
                </c:pt>
                <c:pt idx="70023">
                  <c:v>1.1027707999930132</c:v>
                </c:pt>
                <c:pt idx="70024">
                  <c:v>1.1030434482474378</c:v>
                </c:pt>
                <c:pt idx="70025">
                  <c:v>1.1032615809044186</c:v>
                </c:pt>
                <c:pt idx="70026">
                  <c:v>1.1040284742196316</c:v>
                </c:pt>
                <c:pt idx="70027">
                  <c:v>1.1024039633376355</c:v>
                </c:pt>
                <c:pt idx="70028">
                  <c:v>1.1022919900918977</c:v>
                </c:pt>
                <c:pt idx="70029">
                  <c:v>1.1032139949386386</c:v>
                </c:pt>
                <c:pt idx="70030">
                  <c:v>1.1036799679210729</c:v>
                </c:pt>
                <c:pt idx="70031">
                  <c:v>1.1029450496969611</c:v>
                </c:pt>
                <c:pt idx="70032">
                  <c:v>1.103033606472164</c:v>
                </c:pt>
                <c:pt idx="70033">
                  <c:v>1.1035821847994083</c:v>
                </c:pt>
                <c:pt idx="70034">
                  <c:v>1.1031851229780094</c:v>
                </c:pt>
                <c:pt idx="70035">
                  <c:v>1.104106743761418</c:v>
                </c:pt>
                <c:pt idx="70036">
                  <c:v>1.1025601850101174</c:v>
                </c:pt>
                <c:pt idx="70037">
                  <c:v>1.1030586671278915</c:v>
                </c:pt>
                <c:pt idx="70038">
                  <c:v>1.1042290612457299</c:v>
                </c:pt>
                <c:pt idx="70039">
                  <c:v>1.1033025606529545</c:v>
                </c:pt>
                <c:pt idx="70040">
                  <c:v>1.1040965033952252</c:v>
                </c:pt>
                <c:pt idx="70041">
                  <c:v>1.1017476114541722</c:v>
                </c:pt>
                <c:pt idx="70042">
                  <c:v>1.1032590324481213</c:v>
                </c:pt>
                <c:pt idx="70043">
                  <c:v>1.1025239628041876</c:v>
                </c:pt>
                <c:pt idx="70044">
                  <c:v>1.1027297307696937</c:v>
                </c:pt>
                <c:pt idx="70045">
                  <c:v>1.1020443393650103</c:v>
                </c:pt>
                <c:pt idx="70046">
                  <c:v>1.1033049831921256</c:v>
                </c:pt>
                <c:pt idx="70047">
                  <c:v>1.1036107128494526</c:v>
                </c:pt>
                <c:pt idx="70048">
                  <c:v>1.1032890969907827</c:v>
                </c:pt>
                <c:pt idx="70049">
                  <c:v>1.1018001874429484</c:v>
                </c:pt>
                <c:pt idx="70050">
                  <c:v>1.1035295734314134</c:v>
                </c:pt>
                <c:pt idx="70051">
                  <c:v>1.1028424569867952</c:v>
                </c:pt>
                <c:pt idx="70052">
                  <c:v>1.1030464263688184</c:v>
                </c:pt>
                <c:pt idx="70053">
                  <c:v>1.1014709735184067</c:v>
                </c:pt>
                <c:pt idx="70054">
                  <c:v>1.1028426808584704</c:v>
                </c:pt>
                <c:pt idx="70055">
                  <c:v>1.1039000178175984</c:v>
                </c:pt>
                <c:pt idx="70056">
                  <c:v>1.1031392469029346</c:v>
                </c:pt>
                <c:pt idx="70057">
                  <c:v>1.102802183263905</c:v>
                </c:pt>
                <c:pt idx="70058">
                  <c:v>1.1035971467131975</c:v>
                </c:pt>
                <c:pt idx="70059">
                  <c:v>1.1023169161303381</c:v>
                </c:pt>
                <c:pt idx="70060">
                  <c:v>1.103486895214995</c:v>
                </c:pt>
                <c:pt idx="70061">
                  <c:v>1.1030373205936304</c:v>
                </c:pt>
                <c:pt idx="70062">
                  <c:v>1.1036488839370535</c:v>
                </c:pt>
                <c:pt idx="70063">
                  <c:v>1.1033565653087636</c:v>
                </c:pt>
                <c:pt idx="70064">
                  <c:v>1.102769161022817</c:v>
                </c:pt>
                <c:pt idx="70065">
                  <c:v>1.1037064221553281</c:v>
                </c:pt>
                <c:pt idx="70066">
                  <c:v>1.1027892926442053</c:v>
                </c:pt>
                <c:pt idx="70067">
                  <c:v>1.1026763059595523</c:v>
                </c:pt>
                <c:pt idx="70068">
                  <c:v>1.1030814815066152</c:v>
                </c:pt>
                <c:pt idx="70069">
                  <c:v>1.1022656726789661</c:v>
                </c:pt>
                <c:pt idx="70070">
                  <c:v>1.1023117962686513</c:v>
                </c:pt>
                <c:pt idx="70071">
                  <c:v>1.1033173150660389</c:v>
                </c:pt>
                <c:pt idx="70072">
                  <c:v>1.103102962946263</c:v>
                </c:pt>
                <c:pt idx="70073">
                  <c:v>1.1033440755813086</c:v>
                </c:pt>
                <c:pt idx="70074">
                  <c:v>1.1041232022400407</c:v>
                </c:pt>
                <c:pt idx="70075">
                  <c:v>1.1025904508663811</c:v>
                </c:pt>
                <c:pt idx="70076">
                  <c:v>1.1031030842511502</c:v>
                </c:pt>
                <c:pt idx="70077">
                  <c:v>1.1027029986534334</c:v>
                </c:pt>
                <c:pt idx="70078">
                  <c:v>1.1035576386870705</c:v>
                </c:pt>
                <c:pt idx="70079">
                  <c:v>1.1024015292659577</c:v>
                </c:pt>
                <c:pt idx="70080">
                  <c:v>1.1030729926933016</c:v>
                </c:pt>
                <c:pt idx="70081">
                  <c:v>1.1031966990568856</c:v>
                </c:pt>
                <c:pt idx="70082">
                  <c:v>1.1036591479547131</c:v>
                </c:pt>
                <c:pt idx="70083">
                  <c:v>1.1019263633917067</c:v>
                </c:pt>
                <c:pt idx="70084">
                  <c:v>1.1027570952788535</c:v>
                </c:pt>
                <c:pt idx="70085">
                  <c:v>1.101550387596899</c:v>
                </c:pt>
                <c:pt idx="70086">
                  <c:v>1.103508535865465</c:v>
                </c:pt>
                <c:pt idx="70087">
                  <c:v>1.1037488654073402</c:v>
                </c:pt>
                <c:pt idx="70088">
                  <c:v>1.1019941355532341</c:v>
                </c:pt>
                <c:pt idx="70089">
                  <c:v>1.1026196713664678</c:v>
                </c:pt>
                <c:pt idx="70090">
                  <c:v>1.1034686324585281</c:v>
                </c:pt>
                <c:pt idx="70091">
                  <c:v>1.1032211631569184</c:v>
                </c:pt>
                <c:pt idx="70092">
                  <c:v>1.1033673630499925</c:v>
                </c:pt>
                <c:pt idx="70093">
                  <c:v>1.1030200056296566</c:v>
                </c:pt>
                <c:pt idx="70094">
                  <c:v>1.1026538227715443</c:v>
                </c:pt>
                <c:pt idx="70095">
                  <c:v>1.1028449027060567</c:v>
                </c:pt>
                <c:pt idx="70096">
                  <c:v>1.1027860149504896</c:v>
                </c:pt>
                <c:pt idx="70097">
                  <c:v>1.104004594128744</c:v>
                </c:pt>
                <c:pt idx="70098">
                  <c:v>1.1035625076722637</c:v>
                </c:pt>
                <c:pt idx="70099">
                  <c:v>1.1025891824325755</c:v>
                </c:pt>
                <c:pt idx="70100">
                  <c:v>1.1033224717053884</c:v>
                </c:pt>
                <c:pt idx="70101">
                  <c:v>1.1026739555205773</c:v>
                </c:pt>
                <c:pt idx="70102">
                  <c:v>1.1030017692379828</c:v>
                </c:pt>
                <c:pt idx="70103">
                  <c:v>1.1030347474186957</c:v>
                </c:pt>
                <c:pt idx="70104">
                  <c:v>1.1027748807618767</c:v>
                </c:pt>
                <c:pt idx="70105">
                  <c:v>1.1034094846468634</c:v>
                </c:pt>
                <c:pt idx="70106">
                  <c:v>1.1020516046507058</c:v>
                </c:pt>
                <c:pt idx="70107">
                  <c:v>1.1037951151888705</c:v>
                </c:pt>
                <c:pt idx="70108">
                  <c:v>1.1045463272723326</c:v>
                </c:pt>
                <c:pt idx="70109">
                  <c:v>1.1032282107894584</c:v>
                </c:pt>
                <c:pt idx="70110">
                  <c:v>1.1030012927097035</c:v>
                </c:pt>
                <c:pt idx="70111">
                  <c:v>1.1035907454088671</c:v>
                </c:pt>
                <c:pt idx="70112">
                  <c:v>1.1033848177813341</c:v>
                </c:pt>
                <c:pt idx="70113">
                  <c:v>1.1038464337940939</c:v>
                </c:pt>
                <c:pt idx="70114">
                  <c:v>1.103189033788845</c:v>
                </c:pt>
                <c:pt idx="70115">
                  <c:v>1.1035328224996237</c:v>
                </c:pt>
                <c:pt idx="70116">
                  <c:v>1.1035876024791784</c:v>
                </c:pt>
                <c:pt idx="70117">
                  <c:v>1.1027466072025973</c:v>
                </c:pt>
                <c:pt idx="70118">
                  <c:v>1.1036877349145828</c:v>
                </c:pt>
                <c:pt idx="70119">
                  <c:v>1.1041122944060602</c:v>
                </c:pt>
                <c:pt idx="70120">
                  <c:v>1.103712035155483</c:v>
                </c:pt>
                <c:pt idx="70121">
                  <c:v>1.1032947386633103</c:v>
                </c:pt>
                <c:pt idx="70122">
                  <c:v>1.1030196900462748</c:v>
                </c:pt>
                <c:pt idx="70123">
                  <c:v>1.1030854133229557</c:v>
                </c:pt>
                <c:pt idx="70124">
                  <c:v>1.103434717968768</c:v>
                </c:pt>
                <c:pt idx="70125">
                  <c:v>1.1027680403966573</c:v>
                </c:pt>
                <c:pt idx="70126">
                  <c:v>1.1036154779933069</c:v>
                </c:pt>
                <c:pt idx="70127">
                  <c:v>1.1023119243150039</c:v>
                </c:pt>
                <c:pt idx="70128">
                  <c:v>1.1033717381636972</c:v>
                </c:pt>
                <c:pt idx="70129">
                  <c:v>1.1029168054474894</c:v>
                </c:pt>
                <c:pt idx="70130">
                  <c:v>1.1036690571435794</c:v>
                </c:pt>
                <c:pt idx="70131">
                  <c:v>1.103071712434796</c:v>
                </c:pt>
                <c:pt idx="70132">
                  <c:v>1.1040731988460877</c:v>
                </c:pt>
                <c:pt idx="70133">
                  <c:v>1.1028146187418235</c:v>
                </c:pt>
                <c:pt idx="70134">
                  <c:v>1.1033349278667366</c:v>
                </c:pt>
                <c:pt idx="70135">
                  <c:v>1.1038677856606354</c:v>
                </c:pt>
                <c:pt idx="70136">
                  <c:v>1.1034178660206295</c:v>
                </c:pt>
                <c:pt idx="70137">
                  <c:v>1.104379396491838</c:v>
                </c:pt>
                <c:pt idx="70138">
                  <c:v>1.1034859911305674</c:v>
                </c:pt>
                <c:pt idx="70139">
                  <c:v>1.1031622347223604</c:v>
                </c:pt>
                <c:pt idx="70140">
                  <c:v>1.1033561895056681</c:v>
                </c:pt>
                <c:pt idx="70141">
                  <c:v>1.1038599233048205</c:v>
                </c:pt>
                <c:pt idx="70142">
                  <c:v>1.1023706263874213</c:v>
                </c:pt>
                <c:pt idx="70143">
                  <c:v>1.1022484331433497</c:v>
                </c:pt>
                <c:pt idx="70144">
                  <c:v>1.1029573033829898</c:v>
                </c:pt>
                <c:pt idx="70145">
                  <c:v>1.1034207037952941</c:v>
                </c:pt>
                <c:pt idx="70146">
                  <c:v>1.1017539052677856</c:v>
                </c:pt>
                <c:pt idx="70147">
                  <c:v>1.1029675448644523</c:v>
                </c:pt>
                <c:pt idx="70148">
                  <c:v>1.1025189990084523</c:v>
                </c:pt>
                <c:pt idx="70149">
                  <c:v>1.1033020780765244</c:v>
                </c:pt>
                <c:pt idx="70150">
                  <c:v>1.1026458125515284</c:v>
                </c:pt>
                <c:pt idx="70151">
                  <c:v>1.1031201797501495</c:v>
                </c:pt>
                <c:pt idx="70152">
                  <c:v>1.1027826177226114</c:v>
                </c:pt>
                <c:pt idx="70153">
                  <c:v>1.1043086417992445</c:v>
                </c:pt>
                <c:pt idx="70154">
                  <c:v>1.1020534139282669</c:v>
                </c:pt>
                <c:pt idx="70155">
                  <c:v>1.1029829112756528</c:v>
                </c:pt>
                <c:pt idx="70156">
                  <c:v>1.1033795084184754</c:v>
                </c:pt>
                <c:pt idx="70157">
                  <c:v>1.1027827520922524</c:v>
                </c:pt>
                <c:pt idx="70158">
                  <c:v>1.1024461744226655</c:v>
                </c:pt>
                <c:pt idx="70159">
                  <c:v>1.1029181694788401</c:v>
                </c:pt>
                <c:pt idx="70160">
                  <c:v>1.1029533373212339</c:v>
                </c:pt>
                <c:pt idx="70161">
                  <c:v>1.103368534374104</c:v>
                </c:pt>
                <c:pt idx="70162">
                  <c:v>1.1025510286351032</c:v>
                </c:pt>
                <c:pt idx="70163">
                  <c:v>1.103959311854507</c:v>
                </c:pt>
                <c:pt idx="70164">
                  <c:v>1.1040300870431441</c:v>
                </c:pt>
                <c:pt idx="70165">
                  <c:v>1.1043257157260717</c:v>
                </c:pt>
                <c:pt idx="70166">
                  <c:v>1.1042012076440071</c:v>
                </c:pt>
                <c:pt idx="70167">
                  <c:v>1.1038252926014869</c:v>
                </c:pt>
                <c:pt idx="70168">
                  <c:v>1.1032527838147117</c:v>
                </c:pt>
                <c:pt idx="70169">
                  <c:v>1.1029559422066844</c:v>
                </c:pt>
                <c:pt idx="70170">
                  <c:v>1.1039674830912651</c:v>
                </c:pt>
                <c:pt idx="70171">
                  <c:v>1.1028513668472302</c:v>
                </c:pt>
                <c:pt idx="70172">
                  <c:v>1.102698380578466</c:v>
                </c:pt>
                <c:pt idx="70173">
                  <c:v>1.1035400789301562</c:v>
                </c:pt>
                <c:pt idx="70174">
                  <c:v>1.1030427156433413</c:v>
                </c:pt>
                <c:pt idx="70175">
                  <c:v>1.1029260885623997</c:v>
                </c:pt>
                <c:pt idx="70176">
                  <c:v>1.1037750387300087</c:v>
                </c:pt>
                <c:pt idx="70177">
                  <c:v>1.1035105686193916</c:v>
                </c:pt>
                <c:pt idx="70178">
                  <c:v>1.1025985518714858</c:v>
                </c:pt>
                <c:pt idx="70179">
                  <c:v>1.1031065113606111</c:v>
                </c:pt>
                <c:pt idx="70180">
                  <c:v>1.1040120946862493</c:v>
                </c:pt>
                <c:pt idx="70181">
                  <c:v>1.1031455018011651</c:v>
                </c:pt>
                <c:pt idx="70182">
                  <c:v>1.1029709063709365</c:v>
                </c:pt>
                <c:pt idx="70183">
                  <c:v>1.1027194343864086</c:v>
                </c:pt>
                <c:pt idx="70184">
                  <c:v>1.1028250642306787</c:v>
                </c:pt>
                <c:pt idx="70185">
                  <c:v>1.1031741950811813</c:v>
                </c:pt>
                <c:pt idx="70186">
                  <c:v>1.103731854691961</c:v>
                </c:pt>
                <c:pt idx="70187">
                  <c:v>1.1043661846029182</c:v>
                </c:pt>
                <c:pt idx="70188">
                  <c:v>1.1032827833866472</c:v>
                </c:pt>
                <c:pt idx="70189">
                  <c:v>1.1043280325296265</c:v>
                </c:pt>
                <c:pt idx="70190">
                  <c:v>1.1022676263026798</c:v>
                </c:pt>
                <c:pt idx="70191">
                  <c:v>1.1022770241076614</c:v>
                </c:pt>
                <c:pt idx="70192">
                  <c:v>1.1031555043067698</c:v>
                </c:pt>
                <c:pt idx="70193">
                  <c:v>1.1026272676846804</c:v>
                </c:pt>
                <c:pt idx="70194">
                  <c:v>1.1030002656994258</c:v>
                </c:pt>
                <c:pt idx="70195">
                  <c:v>1.1026566210160267</c:v>
                </c:pt>
                <c:pt idx="70196">
                  <c:v>1.1038193059450503</c:v>
                </c:pt>
                <c:pt idx="70197">
                  <c:v>1.1028924432070581</c:v>
                </c:pt>
                <c:pt idx="70198">
                  <c:v>1.1039676704561654</c:v>
                </c:pt>
                <c:pt idx="70199">
                  <c:v>1.1029858107338038</c:v>
                </c:pt>
                <c:pt idx="70200">
                  <c:v>1.1024223898427588</c:v>
                </c:pt>
                <c:pt idx="70201">
                  <c:v>1.1022994979921383</c:v>
                </c:pt>
                <c:pt idx="70202">
                  <c:v>1.1022847218183363</c:v>
                </c:pt>
                <c:pt idx="70203">
                  <c:v>1.1035645597939023</c:v>
                </c:pt>
                <c:pt idx="70204">
                  <c:v>1.1024191008905766</c:v>
                </c:pt>
                <c:pt idx="70205">
                  <c:v>1.1030166964439876</c:v>
                </c:pt>
                <c:pt idx="70206">
                  <c:v>1.1025097017904524</c:v>
                </c:pt>
                <c:pt idx="70207">
                  <c:v>1.1023328371389693</c:v>
                </c:pt>
                <c:pt idx="70208">
                  <c:v>1.103078571925201</c:v>
                </c:pt>
                <c:pt idx="70209">
                  <c:v>1.1026832898853591</c:v>
                </c:pt>
                <c:pt idx="70210">
                  <c:v>1.1030399217618914</c:v>
                </c:pt>
                <c:pt idx="70211">
                  <c:v>1.1020850959400386</c:v>
                </c:pt>
                <c:pt idx="70212">
                  <c:v>1.1025160456511436</c:v>
                </c:pt>
                <c:pt idx="70213">
                  <c:v>1.1021521983107914</c:v>
                </c:pt>
                <c:pt idx="70214">
                  <c:v>1.1032626857438115</c:v>
                </c:pt>
                <c:pt idx="70215">
                  <c:v>1.1021119289975871</c:v>
                </c:pt>
                <c:pt idx="70216">
                  <c:v>1.1034201121289831</c:v>
                </c:pt>
                <c:pt idx="70217">
                  <c:v>1.1036553319146218</c:v>
                </c:pt>
                <c:pt idx="70218">
                  <c:v>1.1025923490210137</c:v>
                </c:pt>
                <c:pt idx="70219">
                  <c:v>1.1029212307007208</c:v>
                </c:pt>
                <c:pt idx="70220">
                  <c:v>1.1038503306230081</c:v>
                </c:pt>
                <c:pt idx="70221">
                  <c:v>1.1034728536286471</c:v>
                </c:pt>
                <c:pt idx="70222">
                  <c:v>1.1033045904856786</c:v>
                </c:pt>
                <c:pt idx="70223">
                  <c:v>1.1047366314231963</c:v>
                </c:pt>
                <c:pt idx="70224">
                  <c:v>1.1034062643290432</c:v>
                </c:pt>
                <c:pt idx="70225">
                  <c:v>1.1037877676986976</c:v>
                </c:pt>
                <c:pt idx="70226">
                  <c:v>1.1030857138592522</c:v>
                </c:pt>
                <c:pt idx="70227">
                  <c:v>1.1028551474636041</c:v>
                </c:pt>
                <c:pt idx="70228">
                  <c:v>1.1032180543908277</c:v>
                </c:pt>
                <c:pt idx="70229">
                  <c:v>1.1027471201487564</c:v>
                </c:pt>
                <c:pt idx="70230">
                  <c:v>1.1036378005698333</c:v>
                </c:pt>
                <c:pt idx="70231">
                  <c:v>1.103543710939038</c:v>
                </c:pt>
                <c:pt idx="70232">
                  <c:v>1.1035451986822125</c:v>
                </c:pt>
                <c:pt idx="70233">
                  <c:v>1.1030108790484838</c:v>
                </c:pt>
                <c:pt idx="70234">
                  <c:v>1.1037649090193631</c:v>
                </c:pt>
                <c:pt idx="70235">
                  <c:v>1.1020290988141865</c:v>
                </c:pt>
                <c:pt idx="70236">
                  <c:v>1.1022279334671969</c:v>
                </c:pt>
                <c:pt idx="70237">
                  <c:v>1.1029753888011762</c:v>
                </c:pt>
                <c:pt idx="70238">
                  <c:v>1.1022303799536273</c:v>
                </c:pt>
                <c:pt idx="70239">
                  <c:v>1.1033076299389699</c:v>
                </c:pt>
                <c:pt idx="70240">
                  <c:v>1.1030629954071096</c:v>
                </c:pt>
                <c:pt idx="70241">
                  <c:v>1.1028169391293263</c:v>
                </c:pt>
                <c:pt idx="70242">
                  <c:v>1.1032258950883167</c:v>
                </c:pt>
                <c:pt idx="70243">
                  <c:v>1.1046153658219193</c:v>
                </c:pt>
                <c:pt idx="70244">
                  <c:v>1.1035090820386053</c:v>
                </c:pt>
                <c:pt idx="70245">
                  <c:v>1.102737952758629</c:v>
                </c:pt>
                <c:pt idx="70246">
                  <c:v>1.1039112908423239</c:v>
                </c:pt>
                <c:pt idx="70247">
                  <c:v>1.1021544570032569</c:v>
                </c:pt>
                <c:pt idx="70248">
                  <c:v>1.1036548637570114</c:v>
                </c:pt>
                <c:pt idx="70249">
                  <c:v>1.1034274543521421</c:v>
                </c:pt>
                <c:pt idx="70250">
                  <c:v>1.1034724967467084</c:v>
                </c:pt>
                <c:pt idx="70251">
                  <c:v>1.1036631027607482</c:v>
                </c:pt>
                <c:pt idx="70252">
                  <c:v>1.1036294213506683</c:v>
                </c:pt>
                <c:pt idx="70253">
                  <c:v>1.1027470708179736</c:v>
                </c:pt>
                <c:pt idx="70254">
                  <c:v>1.10385526171878</c:v>
                </c:pt>
                <c:pt idx="70255">
                  <c:v>1.1041277848405617</c:v>
                </c:pt>
                <c:pt idx="70256">
                  <c:v>1.1025619766329122</c:v>
                </c:pt>
                <c:pt idx="70257">
                  <c:v>1.1021211415571079</c:v>
                </c:pt>
                <c:pt idx="70258">
                  <c:v>1.1044022366006438</c:v>
                </c:pt>
                <c:pt idx="70259">
                  <c:v>1.1027991220674824</c:v>
                </c:pt>
                <c:pt idx="70260">
                  <c:v>1.102331518123185</c:v>
                </c:pt>
                <c:pt idx="70261">
                  <c:v>1.1029396680647487</c:v>
                </c:pt>
                <c:pt idx="70262">
                  <c:v>1.1034324255790462</c:v>
                </c:pt>
                <c:pt idx="70263">
                  <c:v>1.1014026204743359</c:v>
                </c:pt>
                <c:pt idx="70264">
                  <c:v>1.1028778592135966</c:v>
                </c:pt>
                <c:pt idx="70265">
                  <c:v>1.1025520177266306</c:v>
                </c:pt>
                <c:pt idx="70266">
                  <c:v>1.103054645511728</c:v>
                </c:pt>
                <c:pt idx="70267">
                  <c:v>1.1045514946331183</c:v>
                </c:pt>
                <c:pt idx="70268">
                  <c:v>1.1035994951528361</c:v>
                </c:pt>
                <c:pt idx="70269">
                  <c:v>1.1044584610010895</c:v>
                </c:pt>
                <c:pt idx="70270">
                  <c:v>1.1033472663513628</c:v>
                </c:pt>
                <c:pt idx="70271">
                  <c:v>1.1037375076959568</c:v>
                </c:pt>
                <c:pt idx="70272">
                  <c:v>1.1034943113986357</c:v>
                </c:pt>
                <c:pt idx="70273">
                  <c:v>1.1034963706507388</c:v>
                </c:pt>
                <c:pt idx="70274">
                  <c:v>1.1036045650652788</c:v>
                </c:pt>
                <c:pt idx="70275">
                  <c:v>1.1026469400927643</c:v>
                </c:pt>
                <c:pt idx="70276">
                  <c:v>1.1025975426579027</c:v>
                </c:pt>
                <c:pt idx="70277">
                  <c:v>1.1031929736712698</c:v>
                </c:pt>
                <c:pt idx="70278">
                  <c:v>1.1022343200596669</c:v>
                </c:pt>
                <c:pt idx="70279">
                  <c:v>1.1025915103019139</c:v>
                </c:pt>
                <c:pt idx="70280">
                  <c:v>1.1041906706457292</c:v>
                </c:pt>
                <c:pt idx="70281">
                  <c:v>1.1030304242939921</c:v>
                </c:pt>
                <c:pt idx="70282">
                  <c:v>1.1031272731466431</c:v>
                </c:pt>
                <c:pt idx="70283">
                  <c:v>1.1018505478362541</c:v>
                </c:pt>
                <c:pt idx="70284">
                  <c:v>1.1022621465088904</c:v>
                </c:pt>
                <c:pt idx="70285">
                  <c:v>1.1038105329731365</c:v>
                </c:pt>
                <c:pt idx="70286">
                  <c:v>1.1027202563338039</c:v>
                </c:pt>
                <c:pt idx="70287">
                  <c:v>1.1038639815026452</c:v>
                </c:pt>
                <c:pt idx="70288">
                  <c:v>1.1046540999572332</c:v>
                </c:pt>
                <c:pt idx="70289">
                  <c:v>1.103609456712507</c:v>
                </c:pt>
                <c:pt idx="70290">
                  <c:v>1.1028367399530712</c:v>
                </c:pt>
                <c:pt idx="70291">
                  <c:v>1.1023707095652369</c:v>
                </c:pt>
                <c:pt idx="70292">
                  <c:v>1.1030331329126211</c:v>
                </c:pt>
                <c:pt idx="70293">
                  <c:v>1.1041013142060876</c:v>
                </c:pt>
                <c:pt idx="70294">
                  <c:v>1.1027809585906176</c:v>
                </c:pt>
                <c:pt idx="70295">
                  <c:v>1.1031179969135325</c:v>
                </c:pt>
                <c:pt idx="70296">
                  <c:v>1.1043648435790892</c:v>
                </c:pt>
                <c:pt idx="70297">
                  <c:v>1.1020202911994366</c:v>
                </c:pt>
                <c:pt idx="70298">
                  <c:v>1.1019680256028472</c:v>
                </c:pt>
                <c:pt idx="70299">
                  <c:v>1.1023532703650092</c:v>
                </c:pt>
                <c:pt idx="70300">
                  <c:v>1.1044896076912347</c:v>
                </c:pt>
                <c:pt idx="70301">
                  <c:v>1.1039542205749509</c:v>
                </c:pt>
                <c:pt idx="70302">
                  <c:v>1.1012446547995138</c:v>
                </c:pt>
                <c:pt idx="70303">
                  <c:v>1.1031936673113261</c:v>
                </c:pt>
                <c:pt idx="70304">
                  <c:v>1.1036396394806556</c:v>
                </c:pt>
                <c:pt idx="70305">
                  <c:v>1.1027893078679318</c:v>
                </c:pt>
                <c:pt idx="70306">
                  <c:v>1.102894775387645</c:v>
                </c:pt>
                <c:pt idx="70307">
                  <c:v>1.1025967032739727</c:v>
                </c:pt>
                <c:pt idx="70308">
                  <c:v>1.102573974810156</c:v>
                </c:pt>
                <c:pt idx="70309">
                  <c:v>1.1030898297800558</c:v>
                </c:pt>
                <c:pt idx="70310">
                  <c:v>1.1033408594947551</c:v>
                </c:pt>
                <c:pt idx="70311">
                  <c:v>1.1029454706394064</c:v>
                </c:pt>
                <c:pt idx="70312">
                  <c:v>1.1032154944894337</c:v>
                </c:pt>
                <c:pt idx="70313">
                  <c:v>1.1038707139038506</c:v>
                </c:pt>
                <c:pt idx="70314">
                  <c:v>1.102528517432499</c:v>
                </c:pt>
                <c:pt idx="70315">
                  <c:v>1.1032682220587189</c:v>
                </c:pt>
                <c:pt idx="70316">
                  <c:v>1.1023489023092512</c:v>
                </c:pt>
                <c:pt idx="70317">
                  <c:v>1.1032532018912438</c:v>
                </c:pt>
                <c:pt idx="70318">
                  <c:v>1.1034265458307733</c:v>
                </c:pt>
                <c:pt idx="70319">
                  <c:v>1.1032177804846288</c:v>
                </c:pt>
                <c:pt idx="70320">
                  <c:v>1.1021429924945432</c:v>
                </c:pt>
                <c:pt idx="70321">
                  <c:v>1.1030856467375989</c:v>
                </c:pt>
                <c:pt idx="70322">
                  <c:v>1.1023430313031013</c:v>
                </c:pt>
                <c:pt idx="70323">
                  <c:v>1.1026253938158537</c:v>
                </c:pt>
                <c:pt idx="70324">
                  <c:v>1.1025409241945949</c:v>
                </c:pt>
                <c:pt idx="70325">
                  <c:v>1.103870976174782</c:v>
                </c:pt>
                <c:pt idx="70326">
                  <c:v>1.1043245573685347</c:v>
                </c:pt>
                <c:pt idx="70327">
                  <c:v>1.1038934542997623</c:v>
                </c:pt>
                <c:pt idx="70328">
                  <c:v>1.1032855177215133</c:v>
                </c:pt>
                <c:pt idx="70329">
                  <c:v>1.1032048943062081</c:v>
                </c:pt>
                <c:pt idx="70330">
                  <c:v>1.1027649033082947</c:v>
                </c:pt>
                <c:pt idx="70331">
                  <c:v>1.1025494471136768</c:v>
                </c:pt>
                <c:pt idx="70332">
                  <c:v>1.1023823147622724</c:v>
                </c:pt>
                <c:pt idx="70333">
                  <c:v>1.1030005164709471</c:v>
                </c:pt>
                <c:pt idx="70334">
                  <c:v>1.103440768286039</c:v>
                </c:pt>
                <c:pt idx="70335">
                  <c:v>1.1032808902467528</c:v>
                </c:pt>
                <c:pt idx="70336">
                  <c:v>1.1027999899604251</c:v>
                </c:pt>
                <c:pt idx="70337">
                  <c:v>1.1023509781098535</c:v>
                </c:pt>
                <c:pt idx="70338">
                  <c:v>1.1035917245477844</c:v>
                </c:pt>
                <c:pt idx="70339">
                  <c:v>1.1039371973380512</c:v>
                </c:pt>
                <c:pt idx="70340">
                  <c:v>1.1031310119920728</c:v>
                </c:pt>
                <c:pt idx="70341">
                  <c:v>1.1026385858473537</c:v>
                </c:pt>
                <c:pt idx="70342">
                  <c:v>1.104009093520629</c:v>
                </c:pt>
                <c:pt idx="70343">
                  <c:v>1.1030659965294445</c:v>
                </c:pt>
                <c:pt idx="70344">
                  <c:v>1.1031438952106127</c:v>
                </c:pt>
                <c:pt idx="70345">
                  <c:v>1.1016746719548787</c:v>
                </c:pt>
                <c:pt idx="70346">
                  <c:v>1.1028671747188941</c:v>
                </c:pt>
                <c:pt idx="70347">
                  <c:v>1.1031429619374724</c:v>
                </c:pt>
                <c:pt idx="70348">
                  <c:v>1.1031147830097812</c:v>
                </c:pt>
                <c:pt idx="70349">
                  <c:v>1.1018452826261675</c:v>
                </c:pt>
                <c:pt idx="70350">
                  <c:v>1.1041155555163391</c:v>
                </c:pt>
                <c:pt idx="70351">
                  <c:v>1.1023007483001501</c:v>
                </c:pt>
                <c:pt idx="70352">
                  <c:v>1.1039708661764656</c:v>
                </c:pt>
                <c:pt idx="70353">
                  <c:v>1.1037692184228109</c:v>
                </c:pt>
                <c:pt idx="70354">
                  <c:v>1.1022049651312098</c:v>
                </c:pt>
                <c:pt idx="70355">
                  <c:v>1.1029953541183322</c:v>
                </c:pt>
                <c:pt idx="70356">
                  <c:v>1.1030313954450557</c:v>
                </c:pt>
                <c:pt idx="70357">
                  <c:v>1.1033857677470791</c:v>
                </c:pt>
                <c:pt idx="70358">
                  <c:v>1.1036381801416686</c:v>
                </c:pt>
                <c:pt idx="70359">
                  <c:v>1.1039373820155594</c:v>
                </c:pt>
                <c:pt idx="70360">
                  <c:v>1.1031800431544097</c:v>
                </c:pt>
                <c:pt idx="70361">
                  <c:v>1.1041810407583346</c:v>
                </c:pt>
                <c:pt idx="70362">
                  <c:v>1.1031091530977677</c:v>
                </c:pt>
                <c:pt idx="70363">
                  <c:v>1.1026080940053551</c:v>
                </c:pt>
                <c:pt idx="70364">
                  <c:v>1.1021715163305077</c:v>
                </c:pt>
                <c:pt idx="70365">
                  <c:v>1.1039602044896211</c:v>
                </c:pt>
                <c:pt idx="70366">
                  <c:v>1.1029247585529076</c:v>
                </c:pt>
                <c:pt idx="70367">
                  <c:v>1.1035446710898469</c:v>
                </c:pt>
                <c:pt idx="70368">
                  <c:v>1.1032339531178494</c:v>
                </c:pt>
                <c:pt idx="70369">
                  <c:v>1.1026108234745542</c:v>
                </c:pt>
                <c:pt idx="70370">
                  <c:v>1.1032931773805028</c:v>
                </c:pt>
                <c:pt idx="70371">
                  <c:v>1.1025182893660543</c:v>
                </c:pt>
                <c:pt idx="70372">
                  <c:v>1.1036594684010663</c:v>
                </c:pt>
                <c:pt idx="70373">
                  <c:v>1.1031257330667619</c:v>
                </c:pt>
                <c:pt idx="70374">
                  <c:v>1.1028691754561244</c:v>
                </c:pt>
                <c:pt idx="70375">
                  <c:v>1.1030793970224104</c:v>
                </c:pt>
                <c:pt idx="70376">
                  <c:v>1.1034441881159256</c:v>
                </c:pt>
                <c:pt idx="70377">
                  <c:v>1.1028213120432873</c:v>
                </c:pt>
                <c:pt idx="70378">
                  <c:v>1.103371933247945</c:v>
                </c:pt>
                <c:pt idx="70379">
                  <c:v>1.1032500086043653</c:v>
                </c:pt>
                <c:pt idx="70380">
                  <c:v>1.1043569901232055</c:v>
                </c:pt>
                <c:pt idx="70381">
                  <c:v>1.1024910358781856</c:v>
                </c:pt>
                <c:pt idx="70382">
                  <c:v>1.1029159037104797</c:v>
                </c:pt>
                <c:pt idx="70383">
                  <c:v>1.102487465879409</c:v>
                </c:pt>
                <c:pt idx="70384">
                  <c:v>1.1042605379786439</c:v>
                </c:pt>
                <c:pt idx="70385">
                  <c:v>1.1031096896041792</c:v>
                </c:pt>
                <c:pt idx="70386">
                  <c:v>1.1028949623603188</c:v>
                </c:pt>
                <c:pt idx="70387">
                  <c:v>1.1029835300566209</c:v>
                </c:pt>
                <c:pt idx="70388">
                  <c:v>1.1038172188749149</c:v>
                </c:pt>
                <c:pt idx="70389">
                  <c:v>1.1034800220016889</c:v>
                </c:pt>
                <c:pt idx="70390">
                  <c:v>1.1038285274591653</c:v>
                </c:pt>
                <c:pt idx="70391">
                  <c:v>1.1038887053839006</c:v>
                </c:pt>
                <c:pt idx="70392">
                  <c:v>1.1033045904856784</c:v>
                </c:pt>
                <c:pt idx="70393">
                  <c:v>1.1035534944833592</c:v>
                </c:pt>
                <c:pt idx="70394">
                  <c:v>1.1029070504498435</c:v>
                </c:pt>
                <c:pt idx="70395">
                  <c:v>1.1028945176309775</c:v>
                </c:pt>
                <c:pt idx="70396">
                  <c:v>1.1037059376896587</c:v>
                </c:pt>
                <c:pt idx="70397">
                  <c:v>1.1031218614803453</c:v>
                </c:pt>
                <c:pt idx="70398">
                  <c:v>1.1029963699218024</c:v>
                </c:pt>
                <c:pt idx="70399">
                  <c:v>1.1032820345286094</c:v>
                </c:pt>
                <c:pt idx="70400">
                  <c:v>1.103255489429195</c:v>
                </c:pt>
                <c:pt idx="70401">
                  <c:v>1.1028014845195222</c:v>
                </c:pt>
                <c:pt idx="70402">
                  <c:v>1.1033992431653541</c:v>
                </c:pt>
                <c:pt idx="70403">
                  <c:v>1.1030272529867127</c:v>
                </c:pt>
                <c:pt idx="70404">
                  <c:v>1.1040341427923666</c:v>
                </c:pt>
                <c:pt idx="70405">
                  <c:v>1.1032820805808892</c:v>
                </c:pt>
                <c:pt idx="70406">
                  <c:v>1.1027124143239826</c:v>
                </c:pt>
                <c:pt idx="70407">
                  <c:v>1.1033307834134212</c:v>
                </c:pt>
                <c:pt idx="70408">
                  <c:v>1.1041623869148927</c:v>
                </c:pt>
                <c:pt idx="70409">
                  <c:v>1.1037652625543679</c:v>
                </c:pt>
                <c:pt idx="70410">
                  <c:v>1.1034036099098625</c:v>
                </c:pt>
                <c:pt idx="70411">
                  <c:v>1.1027592633307832</c:v>
                </c:pt>
                <c:pt idx="70412">
                  <c:v>1.103903774583114</c:v>
                </c:pt>
                <c:pt idx="70413">
                  <c:v>1.1027682094351383</c:v>
                </c:pt>
                <c:pt idx="70414">
                  <c:v>1.1029174848688406</c:v>
                </c:pt>
                <c:pt idx="70415">
                  <c:v>1.103163540601541</c:v>
                </c:pt>
                <c:pt idx="70416">
                  <c:v>1.1035580166654169</c:v>
                </c:pt>
                <c:pt idx="70417">
                  <c:v>1.1039717295013092</c:v>
                </c:pt>
                <c:pt idx="70418">
                  <c:v>1.1025326675441334</c:v>
                </c:pt>
                <c:pt idx="70419">
                  <c:v>1.1035788347523132</c:v>
                </c:pt>
                <c:pt idx="70420">
                  <c:v>1.1039246146594823</c:v>
                </c:pt>
                <c:pt idx="70421">
                  <c:v>1.1032932380143914</c:v>
                </c:pt>
                <c:pt idx="70422">
                  <c:v>1.1038133329081257</c:v>
                </c:pt>
                <c:pt idx="70423">
                  <c:v>1.1038514514053519</c:v>
                </c:pt>
                <c:pt idx="70424">
                  <c:v>1.1038336041691534</c:v>
                </c:pt>
                <c:pt idx="70425">
                  <c:v>1.1026628453759446</c:v>
                </c:pt>
                <c:pt idx="70426">
                  <c:v>1.1035340717471496</c:v>
                </c:pt>
                <c:pt idx="70427">
                  <c:v>1.1034180030731968</c:v>
                </c:pt>
                <c:pt idx="70428">
                  <c:v>1.1020249909087749</c:v>
                </c:pt>
                <c:pt idx="70429">
                  <c:v>1.1039963440679703</c:v>
                </c:pt>
                <c:pt idx="70430">
                  <c:v>1.1032156602298739</c:v>
                </c:pt>
                <c:pt idx="70431">
                  <c:v>1.1033719439918468</c:v>
                </c:pt>
                <c:pt idx="70432">
                  <c:v>1.1036444500828604</c:v>
                </c:pt>
                <c:pt idx="70433">
                  <c:v>1.1037390905880999</c:v>
                </c:pt>
                <c:pt idx="70434">
                  <c:v>1.104824677716578</c:v>
                </c:pt>
                <c:pt idx="70435">
                  <c:v>1.1035653287534821</c:v>
                </c:pt>
                <c:pt idx="70436">
                  <c:v>1.1028373751674387</c:v>
                </c:pt>
                <c:pt idx="70437">
                  <c:v>1.1032739281714168</c:v>
                </c:pt>
                <c:pt idx="70438">
                  <c:v>1.1032707188726378</c:v>
                </c:pt>
                <c:pt idx="70439">
                  <c:v>1.1029497171825597</c:v>
                </c:pt>
                <c:pt idx="70440">
                  <c:v>1.1031542671788399</c:v>
                </c:pt>
                <c:pt idx="70441">
                  <c:v>1.1026014120483649</c:v>
                </c:pt>
                <c:pt idx="70442">
                  <c:v>1.1022338737528439</c:v>
                </c:pt>
                <c:pt idx="70443">
                  <c:v>1.1038428174275625</c:v>
                </c:pt>
                <c:pt idx="70444">
                  <c:v>1.1036593264029093</c:v>
                </c:pt>
                <c:pt idx="70445">
                  <c:v>1.1029944588879053</c:v>
                </c:pt>
                <c:pt idx="70446">
                  <c:v>1.1031200345910941</c:v>
                </c:pt>
                <c:pt idx="70447">
                  <c:v>1.102472429637847</c:v>
                </c:pt>
                <c:pt idx="70448">
                  <c:v>1.1035376948042366</c:v>
                </c:pt>
                <c:pt idx="70449">
                  <c:v>1.1034026398365344</c:v>
                </c:pt>
                <c:pt idx="70450">
                  <c:v>1.1020874885055882</c:v>
                </c:pt>
                <c:pt idx="70451">
                  <c:v>1.1030577630206531</c:v>
                </c:pt>
                <c:pt idx="70452">
                  <c:v>1.10305075135733</c:v>
                </c:pt>
                <c:pt idx="70453">
                  <c:v>1.1033118733859717</c:v>
                </c:pt>
                <c:pt idx="70454">
                  <c:v>1.1040092313979448</c:v>
                </c:pt>
                <c:pt idx="70455">
                  <c:v>1.1034043523945294</c:v>
                </c:pt>
                <c:pt idx="70456">
                  <c:v>1.1024515702831352</c:v>
                </c:pt>
                <c:pt idx="70457">
                  <c:v>1.1034140229760339</c:v>
                </c:pt>
                <c:pt idx="70458">
                  <c:v>1.1028641952057581</c:v>
                </c:pt>
                <c:pt idx="70459">
                  <c:v>1.1029416675183976</c:v>
                </c:pt>
                <c:pt idx="70460">
                  <c:v>1.102549858887224</c:v>
                </c:pt>
                <c:pt idx="70461">
                  <c:v>1.1027792895383135</c:v>
                </c:pt>
                <c:pt idx="70462">
                  <c:v>1.1031812330507311</c:v>
                </c:pt>
                <c:pt idx="70463">
                  <c:v>1.1033425437264814</c:v>
                </c:pt>
                <c:pt idx="70464">
                  <c:v>1.1040105325575302</c:v>
                </c:pt>
                <c:pt idx="70465">
                  <c:v>1.1028948453747938</c:v>
                </c:pt>
                <c:pt idx="70466">
                  <c:v>1.1027714042693384</c:v>
                </c:pt>
                <c:pt idx="70467">
                  <c:v>1.1020006938038771</c:v>
                </c:pt>
                <c:pt idx="70468">
                  <c:v>1.1027436487977538</c:v>
                </c:pt>
                <c:pt idx="70469">
                  <c:v>1.1034169106104958</c:v>
                </c:pt>
                <c:pt idx="70470">
                  <c:v>1.1038071386926851</c:v>
                </c:pt>
                <c:pt idx="70471">
                  <c:v>1.103362049777169</c:v>
                </c:pt>
                <c:pt idx="70472">
                  <c:v>1.1040409546808505</c:v>
                </c:pt>
                <c:pt idx="70473">
                  <c:v>1.1038880956133297</c:v>
                </c:pt>
                <c:pt idx="70474">
                  <c:v>1.1039417488681229</c:v>
                </c:pt>
                <c:pt idx="70475">
                  <c:v>1.1032536551025753</c:v>
                </c:pt>
                <c:pt idx="70476">
                  <c:v>1.1037373254719502</c:v>
                </c:pt>
                <c:pt idx="70477">
                  <c:v>1.1028266743164994</c:v>
                </c:pt>
                <c:pt idx="70478">
                  <c:v>1.1035753289002586</c:v>
                </c:pt>
                <c:pt idx="70479">
                  <c:v>1.1028991727672</c:v>
                </c:pt>
                <c:pt idx="70480">
                  <c:v>1.1032926743642943</c:v>
                </c:pt>
                <c:pt idx="70481">
                  <c:v>1.1032469397881637</c:v>
                </c:pt>
                <c:pt idx="70482">
                  <c:v>1.1032846561737226</c:v>
                </c:pt>
                <c:pt idx="70483">
                  <c:v>1.1020298232625247</c:v>
                </c:pt>
                <c:pt idx="70484">
                  <c:v>1.1035687034849182</c:v>
                </c:pt>
                <c:pt idx="70485">
                  <c:v>1.1045262865779713</c:v>
                </c:pt>
                <c:pt idx="70486">
                  <c:v>1.1017286640401118</c:v>
                </c:pt>
                <c:pt idx="70487">
                  <c:v>1.1042603507147499</c:v>
                </c:pt>
                <c:pt idx="70488">
                  <c:v>1.1018632679544107</c:v>
                </c:pt>
                <c:pt idx="70489">
                  <c:v>1.1030034448234318</c:v>
                </c:pt>
                <c:pt idx="70490">
                  <c:v>1.1029066211353846</c:v>
                </c:pt>
                <c:pt idx="70491">
                  <c:v>1.1034526786135161</c:v>
                </c:pt>
                <c:pt idx="70492">
                  <c:v>1.1016530520074106</c:v>
                </c:pt>
                <c:pt idx="70493">
                  <c:v>1.1050142566308994</c:v>
                </c:pt>
                <c:pt idx="70494">
                  <c:v>1.1031958713915391</c:v>
                </c:pt>
                <c:pt idx="70495">
                  <c:v>1.1029243143559129</c:v>
                </c:pt>
                <c:pt idx="70496">
                  <c:v>1.1019694901245813</c:v>
                </c:pt>
                <c:pt idx="70497">
                  <c:v>1.1027585070859052</c:v>
                </c:pt>
                <c:pt idx="70498">
                  <c:v>1.1032124477794316</c:v>
                </c:pt>
                <c:pt idx="70499">
                  <c:v>1.1022074886420017</c:v>
                </c:pt>
                <c:pt idx="70500">
                  <c:v>1.1031929311421944</c:v>
                </c:pt>
                <c:pt idx="70501">
                  <c:v>1.1032756097697438</c:v>
                </c:pt>
                <c:pt idx="70502">
                  <c:v>1.1033104807920948</c:v>
                </c:pt>
                <c:pt idx="70503">
                  <c:v>1.101864164051725</c:v>
                </c:pt>
                <c:pt idx="70504">
                  <c:v>1.1028616376126603</c:v>
                </c:pt>
                <c:pt idx="70505">
                  <c:v>1.102588062970661</c:v>
                </c:pt>
                <c:pt idx="70506">
                  <c:v>1.1026792961996505</c:v>
                </c:pt>
                <c:pt idx="70507">
                  <c:v>1.102608349350287</c:v>
                </c:pt>
                <c:pt idx="70508">
                  <c:v>1.1040443699727809</c:v>
                </c:pt>
                <c:pt idx="70509">
                  <c:v>1.1030623354688942</c:v>
                </c:pt>
                <c:pt idx="70510">
                  <c:v>1.1029850141847011</c:v>
                </c:pt>
                <c:pt idx="70511">
                  <c:v>1.1032523128956202</c:v>
                </c:pt>
                <c:pt idx="70512">
                  <c:v>1.1029559386125785</c:v>
                </c:pt>
                <c:pt idx="70513">
                  <c:v>1.1026846879328187</c:v>
                </c:pt>
                <c:pt idx="70514">
                  <c:v>1.1039927365918449</c:v>
                </c:pt>
                <c:pt idx="70515">
                  <c:v>1.1039074608674371</c:v>
                </c:pt>
                <c:pt idx="70516">
                  <c:v>1.1024781837008868</c:v>
                </c:pt>
                <c:pt idx="70517">
                  <c:v>1.1041786168371992</c:v>
                </c:pt>
                <c:pt idx="70518">
                  <c:v>1.104210660286107</c:v>
                </c:pt>
                <c:pt idx="70519">
                  <c:v>1.1027986283547275</c:v>
                </c:pt>
                <c:pt idx="70520">
                  <c:v>1.1026429773007511</c:v>
                </c:pt>
                <c:pt idx="70521">
                  <c:v>1.1027991220674822</c:v>
                </c:pt>
                <c:pt idx="70522">
                  <c:v>1.1033363100820204</c:v>
                </c:pt>
                <c:pt idx="70523">
                  <c:v>1.1028900583262093</c:v>
                </c:pt>
                <c:pt idx="70524">
                  <c:v>1.1030327694211781</c:v>
                </c:pt>
                <c:pt idx="70525">
                  <c:v>1.1045564061423603</c:v>
                </c:pt>
                <c:pt idx="70526">
                  <c:v>1.1031810869823779</c:v>
                </c:pt>
                <c:pt idx="70527">
                  <c:v>1.1026236985184927</c:v>
                </c:pt>
                <c:pt idx="70528">
                  <c:v>1.1037715614155659</c:v>
                </c:pt>
                <c:pt idx="70529">
                  <c:v>1.1027044713566831</c:v>
                </c:pt>
                <c:pt idx="70530">
                  <c:v>1.1025839732839477</c:v>
                </c:pt>
                <c:pt idx="70531">
                  <c:v>1.1032000566054352</c:v>
                </c:pt>
                <c:pt idx="70532">
                  <c:v>1.1031051378972421</c:v>
                </c:pt>
                <c:pt idx="70533">
                  <c:v>1.1030922411854791</c:v>
                </c:pt>
                <c:pt idx="70534">
                  <c:v>1.1047017554105252</c:v>
                </c:pt>
                <c:pt idx="70535">
                  <c:v>1.1028148509247886</c:v>
                </c:pt>
                <c:pt idx="70536">
                  <c:v>1.1038595111167246</c:v>
                </c:pt>
                <c:pt idx="70537">
                  <c:v>1.1025239822378903</c:v>
                </c:pt>
                <c:pt idx="70538">
                  <c:v>1.1035093265243066</c:v>
                </c:pt>
                <c:pt idx="70539">
                  <c:v>1.1036520349602368</c:v>
                </c:pt>
                <c:pt idx="70540">
                  <c:v>1.1035300106908312</c:v>
                </c:pt>
                <c:pt idx="70541">
                  <c:v>1.1035411318511523</c:v>
                </c:pt>
                <c:pt idx="70542">
                  <c:v>1.1016339657768226</c:v>
                </c:pt>
                <c:pt idx="70543">
                  <c:v>1.1035771758591524</c:v>
                </c:pt>
                <c:pt idx="70544">
                  <c:v>1.1032566157294521</c:v>
                </c:pt>
                <c:pt idx="70545">
                  <c:v>1.103593852254211</c:v>
                </c:pt>
                <c:pt idx="70546">
                  <c:v>1.103886990082136</c:v>
                </c:pt>
                <c:pt idx="70547">
                  <c:v>1.1015027545386795</c:v>
                </c:pt>
                <c:pt idx="70548">
                  <c:v>1.1027926053923622</c:v>
                </c:pt>
                <c:pt idx="70549">
                  <c:v>1.1044689010181208</c:v>
                </c:pt>
                <c:pt idx="70550">
                  <c:v>1.1020001352530682</c:v>
                </c:pt>
                <c:pt idx="70551">
                  <c:v>1.1017775044230418</c:v>
                </c:pt>
                <c:pt idx="70552">
                  <c:v>1.1025357303606982</c:v>
                </c:pt>
                <c:pt idx="70553">
                  <c:v>1.1027599115737385</c:v>
                </c:pt>
                <c:pt idx="70554">
                  <c:v>1.1032436999392246</c:v>
                </c:pt>
                <c:pt idx="70555">
                  <c:v>1.1024882545646753</c:v>
                </c:pt>
                <c:pt idx="70556">
                  <c:v>1.102978841799978</c:v>
                </c:pt>
                <c:pt idx="70557">
                  <c:v>1.1042131432692714</c:v>
                </c:pt>
                <c:pt idx="70558">
                  <c:v>1.1028949715095511</c:v>
                </c:pt>
                <c:pt idx="70559">
                  <c:v>1.10386321219317</c:v>
                </c:pt>
                <c:pt idx="70560">
                  <c:v>1.103872168709997</c:v>
                </c:pt>
                <c:pt idx="70561">
                  <c:v>1.1042777282505374</c:v>
                </c:pt>
                <c:pt idx="70562">
                  <c:v>1.1038246764953632</c:v>
                </c:pt>
                <c:pt idx="70563">
                  <c:v>1.1031471657222072</c:v>
                </c:pt>
                <c:pt idx="70564">
                  <c:v>1.1029332584693294</c:v>
                </c:pt>
                <c:pt idx="70565">
                  <c:v>1.1038045621501149</c:v>
                </c:pt>
                <c:pt idx="70566">
                  <c:v>1.1035427257860744</c:v>
                </c:pt>
                <c:pt idx="70567">
                  <c:v>1.1035137374543631</c:v>
                </c:pt>
                <c:pt idx="70568">
                  <c:v>1.1029726349774092</c:v>
                </c:pt>
                <c:pt idx="70569">
                  <c:v>1.1025642546900081</c:v>
                </c:pt>
                <c:pt idx="70570">
                  <c:v>1.1017321705889382</c:v>
                </c:pt>
                <c:pt idx="70571">
                  <c:v>1.1028215592683821</c:v>
                </c:pt>
                <c:pt idx="70572">
                  <c:v>1.1029824072265098</c:v>
                </c:pt>
                <c:pt idx="70573">
                  <c:v>1.1042930974757998</c:v>
                </c:pt>
                <c:pt idx="70574">
                  <c:v>1.1030370421779268</c:v>
                </c:pt>
                <c:pt idx="70575">
                  <c:v>1.1019254211100948</c:v>
                </c:pt>
                <c:pt idx="70576">
                  <c:v>1.1034169106104961</c:v>
                </c:pt>
                <c:pt idx="70577">
                  <c:v>1.1037522488839626</c:v>
                </c:pt>
                <c:pt idx="70578">
                  <c:v>1.1030731214979292</c:v>
                </c:pt>
                <c:pt idx="70579">
                  <c:v>1.1030307904637897</c:v>
                </c:pt>
                <c:pt idx="70580">
                  <c:v>1.1041760299402896</c:v>
                </c:pt>
                <c:pt idx="70581">
                  <c:v>1.1033755460547028</c:v>
                </c:pt>
                <c:pt idx="70582">
                  <c:v>1.1019798091531503</c:v>
                </c:pt>
                <c:pt idx="70583">
                  <c:v>1.1019489540354981</c:v>
                </c:pt>
                <c:pt idx="70584">
                  <c:v>1.1031707134474491</c:v>
                </c:pt>
                <c:pt idx="70585">
                  <c:v>1.1028408428576448</c:v>
                </c:pt>
                <c:pt idx="70586">
                  <c:v>1.1028856025317957</c:v>
                </c:pt>
                <c:pt idx="70587">
                  <c:v>1.1026125584212083</c:v>
                </c:pt>
                <c:pt idx="70588">
                  <c:v>1.1020422741571034</c:v>
                </c:pt>
                <c:pt idx="70589">
                  <c:v>1.1030606751245633</c:v>
                </c:pt>
                <c:pt idx="70590">
                  <c:v>1.1038834766944565</c:v>
                </c:pt>
                <c:pt idx="70591">
                  <c:v>1.1037284218109671</c:v>
                </c:pt>
                <c:pt idx="70592">
                  <c:v>1.1040861225695753</c:v>
                </c:pt>
                <c:pt idx="70593">
                  <c:v>1.1028517156407243</c:v>
                </c:pt>
                <c:pt idx="70594">
                  <c:v>1.1026992160095739</c:v>
                </c:pt>
                <c:pt idx="70595">
                  <c:v>1.1033673791780876</c:v>
                </c:pt>
                <c:pt idx="70596">
                  <c:v>1.1038617377183058</c:v>
                </c:pt>
                <c:pt idx="70597">
                  <c:v>1.1035163997660995</c:v>
                </c:pt>
                <c:pt idx="70598">
                  <c:v>1.1039587592751063</c:v>
                </c:pt>
                <c:pt idx="70599">
                  <c:v>1.1022556515946169</c:v>
                </c:pt>
                <c:pt idx="70600">
                  <c:v>1.1042149298049371</c:v>
                </c:pt>
                <c:pt idx="70601">
                  <c:v>1.1042630931262032</c:v>
                </c:pt>
                <c:pt idx="70602">
                  <c:v>1.1030719477818254</c:v>
                </c:pt>
                <c:pt idx="70603">
                  <c:v>1.1034609380302722</c:v>
                </c:pt>
                <c:pt idx="70604">
                  <c:v>1.1036374677817444</c:v>
                </c:pt>
                <c:pt idx="70605">
                  <c:v>1.1027589163868634</c:v>
                </c:pt>
                <c:pt idx="70606">
                  <c:v>1.1028789132270147</c:v>
                </c:pt>
                <c:pt idx="70607">
                  <c:v>1.1030451847746525</c:v>
                </c:pt>
                <c:pt idx="70608">
                  <c:v>1.1024776720282508</c:v>
                </c:pt>
                <c:pt idx="70609">
                  <c:v>1.1034655434091201</c:v>
                </c:pt>
                <c:pt idx="70610">
                  <c:v>1.1031859034767826</c:v>
                </c:pt>
                <c:pt idx="70611">
                  <c:v>1.1052481374056806</c:v>
                </c:pt>
                <c:pt idx="70612">
                  <c:v>1.1021513061895518</c:v>
                </c:pt>
                <c:pt idx="70613">
                  <c:v>1.1040449068821017</c:v>
                </c:pt>
                <c:pt idx="70614">
                  <c:v>1.1035299175878803</c:v>
                </c:pt>
                <c:pt idx="70615">
                  <c:v>1.1033119562174574</c:v>
                </c:pt>
                <c:pt idx="70616">
                  <c:v>1.1026443918550024</c:v>
                </c:pt>
                <c:pt idx="70617">
                  <c:v>1.1022703467635615</c:v>
                </c:pt>
                <c:pt idx="70618">
                  <c:v>1.1027938295402082</c:v>
                </c:pt>
                <c:pt idx="70619">
                  <c:v>1.102775208564414</c:v>
                </c:pt>
                <c:pt idx="70620">
                  <c:v>1.1026629675161272</c:v>
                </c:pt>
                <c:pt idx="70621">
                  <c:v>1.1027170994986177</c:v>
                </c:pt>
                <c:pt idx="70622">
                  <c:v>1.1030127862241976</c:v>
                </c:pt>
                <c:pt idx="70623">
                  <c:v>1.1036754917924108</c:v>
                </c:pt>
                <c:pt idx="70624">
                  <c:v>1.1038749242548973</c:v>
                </c:pt>
                <c:pt idx="70625">
                  <c:v>1.1041245512333979</c:v>
                </c:pt>
                <c:pt idx="70626">
                  <c:v>1.1027135008026385</c:v>
                </c:pt>
                <c:pt idx="70627">
                  <c:v>1.1031094168237239</c:v>
                </c:pt>
                <c:pt idx="70628">
                  <c:v>1.1038420835628637</c:v>
                </c:pt>
                <c:pt idx="70629">
                  <c:v>1.1042020256764988</c:v>
                </c:pt>
                <c:pt idx="70630">
                  <c:v>1.1038782873061099</c:v>
                </c:pt>
                <c:pt idx="70631">
                  <c:v>1.1016180878623065</c:v>
                </c:pt>
                <c:pt idx="70632">
                  <c:v>1.1025594602189044</c:v>
                </c:pt>
                <c:pt idx="70633">
                  <c:v>1.1029541142840757</c:v>
                </c:pt>
                <c:pt idx="70634">
                  <c:v>1.1039509542796375</c:v>
                </c:pt>
                <c:pt idx="70635">
                  <c:v>1.1027445597006988</c:v>
                </c:pt>
                <c:pt idx="70636">
                  <c:v>1.1032240086494769</c:v>
                </c:pt>
                <c:pt idx="70637">
                  <c:v>1.1030943187842526</c:v>
                </c:pt>
                <c:pt idx="70638">
                  <c:v>1.1046239510594642</c:v>
                </c:pt>
                <c:pt idx="70639">
                  <c:v>1.1035103027595607</c:v>
                </c:pt>
                <c:pt idx="70640">
                  <c:v>1.1032127349994245</c:v>
                </c:pt>
                <c:pt idx="70641">
                  <c:v>1.1032335244348408</c:v>
                </c:pt>
                <c:pt idx="70642">
                  <c:v>1.1037193124932416</c:v>
                </c:pt>
                <c:pt idx="70643">
                  <c:v>1.1034182444167113</c:v>
                </c:pt>
                <c:pt idx="70644">
                  <c:v>1.1019038854715484</c:v>
                </c:pt>
                <c:pt idx="70645">
                  <c:v>1.1034307650372832</c:v>
                </c:pt>
                <c:pt idx="70646">
                  <c:v>1.1032706148309253</c:v>
                </c:pt>
                <c:pt idx="70647">
                  <c:v>1.1035315156196759</c:v>
                </c:pt>
                <c:pt idx="70648">
                  <c:v>1.1040591375892759</c:v>
                </c:pt>
                <c:pt idx="70649">
                  <c:v>1.1034778552151026</c:v>
                </c:pt>
                <c:pt idx="70650">
                  <c:v>1.1027849440959296</c:v>
                </c:pt>
                <c:pt idx="70651">
                  <c:v>1.103438961243582</c:v>
                </c:pt>
                <c:pt idx="70652">
                  <c:v>1.1028851561818496</c:v>
                </c:pt>
                <c:pt idx="70653">
                  <c:v>1.1024409491026761</c:v>
                </c:pt>
                <c:pt idx="70654">
                  <c:v>1.1027564076995082</c:v>
                </c:pt>
                <c:pt idx="70655">
                  <c:v>1.1029748563407391</c:v>
                </c:pt>
                <c:pt idx="70656">
                  <c:v>1.1033975759714207</c:v>
                </c:pt>
                <c:pt idx="70657">
                  <c:v>1.1044452048075313</c:v>
                </c:pt>
                <c:pt idx="70658">
                  <c:v>1.102913674878212</c:v>
                </c:pt>
                <c:pt idx="70659">
                  <c:v>1.1018927176689783</c:v>
                </c:pt>
                <c:pt idx="70660">
                  <c:v>1.1030497706751057</c:v>
                </c:pt>
                <c:pt idx="70661">
                  <c:v>1.1037977210584042</c:v>
                </c:pt>
                <c:pt idx="70662">
                  <c:v>1.1025212962282478</c:v>
                </c:pt>
                <c:pt idx="70663">
                  <c:v>1.1030979712190669</c:v>
                </c:pt>
                <c:pt idx="70664">
                  <c:v>1.1023894401031225</c:v>
                </c:pt>
                <c:pt idx="70665">
                  <c:v>1.1027718114530924</c:v>
                </c:pt>
                <c:pt idx="70666">
                  <c:v>1.1034533426812443</c:v>
                </c:pt>
                <c:pt idx="70667">
                  <c:v>1.102617113754955</c:v>
                </c:pt>
                <c:pt idx="70668">
                  <c:v>1.1019450340567889</c:v>
                </c:pt>
                <c:pt idx="70669">
                  <c:v>1.1023062653338049</c:v>
                </c:pt>
                <c:pt idx="70670">
                  <c:v>1.1040146356888778</c:v>
                </c:pt>
                <c:pt idx="70671">
                  <c:v>1.1040131452562001</c:v>
                </c:pt>
                <c:pt idx="70672">
                  <c:v>1.1040763900137984</c:v>
                </c:pt>
                <c:pt idx="70673">
                  <c:v>1.1022297836207176</c:v>
                </c:pt>
                <c:pt idx="70674">
                  <c:v>1.1037725490023034</c:v>
                </c:pt>
                <c:pt idx="70675">
                  <c:v>1.1020670292557884</c:v>
                </c:pt>
                <c:pt idx="70676">
                  <c:v>1.102969578130593</c:v>
                </c:pt>
                <c:pt idx="70677">
                  <c:v>1.102855140856839</c:v>
                </c:pt>
                <c:pt idx="70678">
                  <c:v>1.1032481860174266</c:v>
                </c:pt>
                <c:pt idx="70679">
                  <c:v>1.104479315050745</c:v>
                </c:pt>
                <c:pt idx="70680">
                  <c:v>1.1041629338445127</c:v>
                </c:pt>
                <c:pt idx="70681">
                  <c:v>1.1032223064307238</c:v>
                </c:pt>
                <c:pt idx="70682">
                  <c:v>1.1035148183029162</c:v>
                </c:pt>
                <c:pt idx="70683">
                  <c:v>1.1028275109059149</c:v>
                </c:pt>
                <c:pt idx="70684">
                  <c:v>1.1032068767822745</c:v>
                </c:pt>
                <c:pt idx="70685">
                  <c:v>1.1035645570977941</c:v>
                </c:pt>
                <c:pt idx="70686">
                  <c:v>1.1030156694636837</c:v>
                </c:pt>
                <c:pt idx="70687">
                  <c:v>1.1028554038112539</c:v>
                </c:pt>
                <c:pt idx="70688">
                  <c:v>1.1031119330483254</c:v>
                </c:pt>
                <c:pt idx="70689">
                  <c:v>1.1031280938402674</c:v>
                </c:pt>
                <c:pt idx="70690">
                  <c:v>1.1031405128601834</c:v>
                </c:pt>
                <c:pt idx="70691">
                  <c:v>1.1027569440817342</c:v>
                </c:pt>
                <c:pt idx="70692">
                  <c:v>1.1027182193423135</c:v>
                </c:pt>
                <c:pt idx="70693">
                  <c:v>1.1028085702305397</c:v>
                </c:pt>
                <c:pt idx="70694">
                  <c:v>1.1044401482142827</c:v>
                </c:pt>
                <c:pt idx="70695">
                  <c:v>1.1015040029413241</c:v>
                </c:pt>
                <c:pt idx="70696">
                  <c:v>1.102765030557723</c:v>
                </c:pt>
                <c:pt idx="70697">
                  <c:v>1.1041814656606745</c:v>
                </c:pt>
                <c:pt idx="70698">
                  <c:v>1.1019706362031645</c:v>
                </c:pt>
                <c:pt idx="70699">
                  <c:v>1.1043451960369812</c:v>
                </c:pt>
                <c:pt idx="70700">
                  <c:v>1.1037017927012371</c:v>
                </c:pt>
                <c:pt idx="70701">
                  <c:v>1.1024284196777461</c:v>
                </c:pt>
                <c:pt idx="70702">
                  <c:v>1.1034684654506104</c:v>
                </c:pt>
                <c:pt idx="70703">
                  <c:v>1.1026080114427399</c:v>
                </c:pt>
                <c:pt idx="70704">
                  <c:v>1.1036064708728992</c:v>
                </c:pt>
                <c:pt idx="70705">
                  <c:v>1.1030473982242945</c:v>
                </c:pt>
                <c:pt idx="70706">
                  <c:v>1.101955502542443</c:v>
                </c:pt>
                <c:pt idx="70707">
                  <c:v>1.1025368645547602</c:v>
                </c:pt>
                <c:pt idx="70708">
                  <c:v>1.102277745652442</c:v>
                </c:pt>
                <c:pt idx="70709">
                  <c:v>1.1030496104694101</c:v>
                </c:pt>
                <c:pt idx="70710">
                  <c:v>1.1025849526764835</c:v>
                </c:pt>
                <c:pt idx="70711">
                  <c:v>1.1032693655808339</c:v>
                </c:pt>
                <c:pt idx="70712">
                  <c:v>1.1039460990834449</c:v>
                </c:pt>
                <c:pt idx="70713">
                  <c:v>1.1022006995854992</c:v>
                </c:pt>
                <c:pt idx="70714">
                  <c:v>1.1036756773080696</c:v>
                </c:pt>
                <c:pt idx="70715">
                  <c:v>1.1036997684719656</c:v>
                </c:pt>
                <c:pt idx="70716">
                  <c:v>1.1027634084018549</c:v>
                </c:pt>
                <c:pt idx="70717">
                  <c:v>1.1024682041753493</c:v>
                </c:pt>
                <c:pt idx="70718">
                  <c:v>1.1038770379001785</c:v>
                </c:pt>
                <c:pt idx="70719">
                  <c:v>1.104289456145062</c:v>
                </c:pt>
                <c:pt idx="70720">
                  <c:v>1.1025363915462996</c:v>
                </c:pt>
                <c:pt idx="70721">
                  <c:v>1.1027645866346518</c:v>
                </c:pt>
                <c:pt idx="70722">
                  <c:v>1.102505377771156</c:v>
                </c:pt>
                <c:pt idx="70723">
                  <c:v>1.1023828071130126</c:v>
                </c:pt>
                <c:pt idx="70724">
                  <c:v>1.102588995557044</c:v>
                </c:pt>
                <c:pt idx="70725">
                  <c:v>1.1037596339326121</c:v>
                </c:pt>
                <c:pt idx="70726">
                  <c:v>1.1028612062782761</c:v>
                </c:pt>
                <c:pt idx="70727">
                  <c:v>1.1026366058561601</c:v>
                </c:pt>
                <c:pt idx="70728">
                  <c:v>1.1034697295030245</c:v>
                </c:pt>
                <c:pt idx="70729">
                  <c:v>1.1031348976730271</c:v>
                </c:pt>
                <c:pt idx="70730">
                  <c:v>1.10305833443893</c:v>
                </c:pt>
                <c:pt idx="70731">
                  <c:v>1.1029775498947278</c:v>
                </c:pt>
                <c:pt idx="70732">
                  <c:v>1.1029931215557101</c:v>
                </c:pt>
                <c:pt idx="70733">
                  <c:v>1.1021851272144305</c:v>
                </c:pt>
                <c:pt idx="70734">
                  <c:v>1.1026038687813409</c:v>
                </c:pt>
                <c:pt idx="70735">
                  <c:v>1.1023832532711526</c:v>
                </c:pt>
                <c:pt idx="70736">
                  <c:v>1.1044750279843065</c:v>
                </c:pt>
                <c:pt idx="70737">
                  <c:v>1.1034695599783415</c:v>
                </c:pt>
                <c:pt idx="70738">
                  <c:v>1.1029023334985892</c:v>
                </c:pt>
                <c:pt idx="70739">
                  <c:v>1.1033851824403516</c:v>
                </c:pt>
                <c:pt idx="70740">
                  <c:v>1.1044748966007174</c:v>
                </c:pt>
                <c:pt idx="70741">
                  <c:v>1.1032291668786076</c:v>
                </c:pt>
                <c:pt idx="70742">
                  <c:v>1.1022067042656958</c:v>
                </c:pt>
                <c:pt idx="70743">
                  <c:v>1.1031078847993794</c:v>
                </c:pt>
                <c:pt idx="70744">
                  <c:v>1.1021102905216551</c:v>
                </c:pt>
                <c:pt idx="70745">
                  <c:v>1.1028798768785399</c:v>
                </c:pt>
                <c:pt idx="70746">
                  <c:v>1.1019116009963432</c:v>
                </c:pt>
                <c:pt idx="70747">
                  <c:v>1.1032367396161302</c:v>
                </c:pt>
                <c:pt idx="70748">
                  <c:v>1.1031045352897095</c:v>
                </c:pt>
                <c:pt idx="70749">
                  <c:v>1.1035203220919982</c:v>
                </c:pt>
                <c:pt idx="70750">
                  <c:v>1.1043521603364275</c:v>
                </c:pt>
                <c:pt idx="70751">
                  <c:v>1.1031063257175477</c:v>
                </c:pt>
                <c:pt idx="70752">
                  <c:v>1.1022083488047847</c:v>
                </c:pt>
                <c:pt idx="70753">
                  <c:v>1.1034915958077238</c:v>
                </c:pt>
                <c:pt idx="70754">
                  <c:v>1.1030896602467219</c:v>
                </c:pt>
                <c:pt idx="70755">
                  <c:v>1.1037604326937587</c:v>
                </c:pt>
                <c:pt idx="70756">
                  <c:v>1.1034739462510004</c:v>
                </c:pt>
                <c:pt idx="70757">
                  <c:v>1.1037503628023557</c:v>
                </c:pt>
                <c:pt idx="70758">
                  <c:v>1.1034256190670884</c:v>
                </c:pt>
                <c:pt idx="70759">
                  <c:v>1.1014182744102152</c:v>
                </c:pt>
                <c:pt idx="70760">
                  <c:v>1.1037123326723297</c:v>
                </c:pt>
                <c:pt idx="70761">
                  <c:v>1.1029441614036337</c:v>
                </c:pt>
                <c:pt idx="70762">
                  <c:v>1.1024925063489934</c:v>
                </c:pt>
                <c:pt idx="70763">
                  <c:v>1.1036973323217005</c:v>
                </c:pt>
                <c:pt idx="70764">
                  <c:v>1.102919235210182</c:v>
                </c:pt>
                <c:pt idx="70765">
                  <c:v>1.1025814197936039</c:v>
                </c:pt>
                <c:pt idx="70766">
                  <c:v>1.1036064249942319</c:v>
                </c:pt>
                <c:pt idx="70767">
                  <c:v>1.1014677386420346</c:v>
                </c:pt>
                <c:pt idx="70768">
                  <c:v>1.1034459181582139</c:v>
                </c:pt>
                <c:pt idx="70769">
                  <c:v>1.1025524229475467</c:v>
                </c:pt>
                <c:pt idx="70770">
                  <c:v>1.1031956842341166</c:v>
                </c:pt>
                <c:pt idx="70771">
                  <c:v>1.1030708715520452</c:v>
                </c:pt>
                <c:pt idx="70772">
                  <c:v>1.1036128255689683</c:v>
                </c:pt>
                <c:pt idx="70773">
                  <c:v>1.1035192312555486</c:v>
                </c:pt>
                <c:pt idx="70774">
                  <c:v>1.1021267242765702</c:v>
                </c:pt>
                <c:pt idx="70775">
                  <c:v>1.1029331926288863</c:v>
                </c:pt>
                <c:pt idx="70776">
                  <c:v>1.1029866141841718</c:v>
                </c:pt>
                <c:pt idx="70777">
                  <c:v>1.1029898519284149</c:v>
                </c:pt>
                <c:pt idx="70778">
                  <c:v>1.1030337184501617</c:v>
                </c:pt>
                <c:pt idx="70779">
                  <c:v>1.1036306884469858</c:v>
                </c:pt>
                <c:pt idx="70780">
                  <c:v>1.1028471021663302</c:v>
                </c:pt>
                <c:pt idx="70781">
                  <c:v>1.1026585200612251</c:v>
                </c:pt>
                <c:pt idx="70782">
                  <c:v>1.103968801031779</c:v>
                </c:pt>
                <c:pt idx="70783">
                  <c:v>1.102350874399237</c:v>
                </c:pt>
                <c:pt idx="70784">
                  <c:v>1.1044857885924286</c:v>
                </c:pt>
                <c:pt idx="70785">
                  <c:v>1.1011001866394101</c:v>
                </c:pt>
                <c:pt idx="70786">
                  <c:v>1.103449070914946</c:v>
                </c:pt>
                <c:pt idx="70787">
                  <c:v>1.1024749068156372</c:v>
                </c:pt>
                <c:pt idx="70788">
                  <c:v>1.1033598020355759</c:v>
                </c:pt>
                <c:pt idx="70789">
                  <c:v>1.1035077475721831</c:v>
                </c:pt>
                <c:pt idx="70790">
                  <c:v>1.1045600553694468</c:v>
                </c:pt>
                <c:pt idx="70791">
                  <c:v>1.1024732628365759</c:v>
                </c:pt>
                <c:pt idx="70792">
                  <c:v>1.1026059319197383</c:v>
                </c:pt>
                <c:pt idx="70793">
                  <c:v>1.1033616617369759</c:v>
                </c:pt>
                <c:pt idx="70794">
                  <c:v>1.1025903752248538</c:v>
                </c:pt>
                <c:pt idx="70795">
                  <c:v>1.1031004030817135</c:v>
                </c:pt>
                <c:pt idx="70796">
                  <c:v>1.1036006433118177</c:v>
                </c:pt>
                <c:pt idx="70797">
                  <c:v>1.1026921045783324</c:v>
                </c:pt>
                <c:pt idx="70798">
                  <c:v>1.1021256565021</c:v>
                </c:pt>
                <c:pt idx="70799">
                  <c:v>1.1044546240954274</c:v>
                </c:pt>
                <c:pt idx="70800">
                  <c:v>1.1024052651714125</c:v>
                </c:pt>
                <c:pt idx="70801">
                  <c:v>1.1026188987065639</c:v>
                </c:pt>
                <c:pt idx="70802">
                  <c:v>1.1035183450553827</c:v>
                </c:pt>
                <c:pt idx="70803">
                  <c:v>1.1038243878515395</c:v>
                </c:pt>
                <c:pt idx="70804">
                  <c:v>1.1030981136004379</c:v>
                </c:pt>
                <c:pt idx="70805">
                  <c:v>1.1024087262585618</c:v>
                </c:pt>
                <c:pt idx="70806">
                  <c:v>1.1034741476132084</c:v>
                </c:pt>
                <c:pt idx="70807">
                  <c:v>1.1027395193440261</c:v>
                </c:pt>
                <c:pt idx="70808">
                  <c:v>1.1032139949386386</c:v>
                </c:pt>
                <c:pt idx="70809">
                  <c:v>1.1036738640135033</c:v>
                </c:pt>
                <c:pt idx="70810">
                  <c:v>1.1025441963429665</c:v>
                </c:pt>
                <c:pt idx="70811">
                  <c:v>1.104188433721861</c:v>
                </c:pt>
                <c:pt idx="70812">
                  <c:v>1.1040421681676627</c:v>
                </c:pt>
                <c:pt idx="70813">
                  <c:v>1.1030561926401434</c:v>
                </c:pt>
                <c:pt idx="70814">
                  <c:v>1.1033065209840496</c:v>
                </c:pt>
                <c:pt idx="70815">
                  <c:v>1.1025458567709934</c:v>
                </c:pt>
                <c:pt idx="70816">
                  <c:v>1.103612401862345</c:v>
                </c:pt>
                <c:pt idx="70817">
                  <c:v>1.1031014651896056</c:v>
                </c:pt>
                <c:pt idx="70818">
                  <c:v>1.1016267716612795</c:v>
                </c:pt>
                <c:pt idx="70819">
                  <c:v>1.1029542255533225</c:v>
                </c:pt>
                <c:pt idx="70820">
                  <c:v>1.1030985324222475</c:v>
                </c:pt>
                <c:pt idx="70821">
                  <c:v>1.1031061386971206</c:v>
                </c:pt>
                <c:pt idx="70822">
                  <c:v>1.103737808130655</c:v>
                </c:pt>
                <c:pt idx="70823">
                  <c:v>1.102240471462691</c:v>
                </c:pt>
                <c:pt idx="70824">
                  <c:v>1.102902578184054</c:v>
                </c:pt>
                <c:pt idx="70825">
                  <c:v>1.1025174317698083</c:v>
                </c:pt>
                <c:pt idx="70826">
                  <c:v>1.1027008393229487</c:v>
                </c:pt>
                <c:pt idx="70827">
                  <c:v>1.1026164586098526</c:v>
                </c:pt>
                <c:pt idx="70828">
                  <c:v>1.1024707876948405</c:v>
                </c:pt>
                <c:pt idx="70829">
                  <c:v>1.1028121958982218</c:v>
                </c:pt>
                <c:pt idx="70830">
                  <c:v>1.1031505975557783</c:v>
                </c:pt>
                <c:pt idx="70831">
                  <c:v>1.1025635809231633</c:v>
                </c:pt>
                <c:pt idx="70832">
                  <c:v>1.1027321907871921</c:v>
                </c:pt>
                <c:pt idx="70833">
                  <c:v>1.1026694198330709</c:v>
                </c:pt>
                <c:pt idx="70834">
                  <c:v>1.1032519503871281</c:v>
                </c:pt>
                <c:pt idx="70835">
                  <c:v>1.1035749432713506</c:v>
                </c:pt>
                <c:pt idx="70836">
                  <c:v>1.1038035927477181</c:v>
                </c:pt>
                <c:pt idx="70837">
                  <c:v>1.1028220134379332</c:v>
                </c:pt>
                <c:pt idx="70838">
                  <c:v>1.1033307508562127</c:v>
                </c:pt>
                <c:pt idx="70839">
                  <c:v>1.1031862323148462</c:v>
                </c:pt>
                <c:pt idx="70840">
                  <c:v>1.1035177501754558</c:v>
                </c:pt>
                <c:pt idx="70841">
                  <c:v>1.1033316938209841</c:v>
                </c:pt>
                <c:pt idx="70842">
                  <c:v>1.103222012930815</c:v>
                </c:pt>
                <c:pt idx="70843">
                  <c:v>1.1033459339030762</c:v>
                </c:pt>
                <c:pt idx="70844">
                  <c:v>1.1030202886446721</c:v>
                </c:pt>
                <c:pt idx="70845">
                  <c:v>1.1034274843936196</c:v>
                </c:pt>
                <c:pt idx="70846">
                  <c:v>1.1034160728368014</c:v>
                </c:pt>
                <c:pt idx="70847">
                  <c:v>1.102298535645243</c:v>
                </c:pt>
                <c:pt idx="70848">
                  <c:v>1.1027988809087257</c:v>
                </c:pt>
                <c:pt idx="70849">
                  <c:v>1.1023177786727314</c:v>
                </c:pt>
                <c:pt idx="70850">
                  <c:v>1.1037373204418481</c:v>
                </c:pt>
                <c:pt idx="70851">
                  <c:v>1.1040985665453427</c:v>
                </c:pt>
                <c:pt idx="70852">
                  <c:v>1.1025854931400956</c:v>
                </c:pt>
                <c:pt idx="70853">
                  <c:v>1.1024007009454728</c:v>
                </c:pt>
                <c:pt idx="70854">
                  <c:v>1.1041184455255677</c:v>
                </c:pt>
                <c:pt idx="70855">
                  <c:v>1.1019347579568759</c:v>
                </c:pt>
                <c:pt idx="70856">
                  <c:v>1.1041244586342616</c:v>
                </c:pt>
                <c:pt idx="70857">
                  <c:v>1.1024861333722631</c:v>
                </c:pt>
                <c:pt idx="70858">
                  <c:v>1.103340255080935</c:v>
                </c:pt>
                <c:pt idx="70859">
                  <c:v>1.1048487595744534</c:v>
                </c:pt>
                <c:pt idx="70860">
                  <c:v>1.1038733750511971</c:v>
                </c:pt>
                <c:pt idx="70861">
                  <c:v>1.1038727521153191</c:v>
                </c:pt>
                <c:pt idx="70862">
                  <c:v>1.1025491325214758</c:v>
                </c:pt>
                <c:pt idx="70863">
                  <c:v>1.1034695972371196</c:v>
                </c:pt>
                <c:pt idx="70864">
                  <c:v>1.1036100406243028</c:v>
                </c:pt>
                <c:pt idx="70865">
                  <c:v>1.1040588859191378</c:v>
                </c:pt>
                <c:pt idx="70866">
                  <c:v>1.1038942887891741</c:v>
                </c:pt>
                <c:pt idx="70867">
                  <c:v>1.1022808695093529</c:v>
                </c:pt>
                <c:pt idx="70868">
                  <c:v>1.1026298307018296</c:v>
                </c:pt>
                <c:pt idx="70869">
                  <c:v>1.1032831788395803</c:v>
                </c:pt>
                <c:pt idx="70870">
                  <c:v>1.1029554562530088</c:v>
                </c:pt>
                <c:pt idx="70871">
                  <c:v>1.103829709985104</c:v>
                </c:pt>
                <c:pt idx="70872">
                  <c:v>1.1021323686943882</c:v>
                </c:pt>
                <c:pt idx="70873">
                  <c:v>1.1043702833893541</c:v>
                </c:pt>
                <c:pt idx="70874">
                  <c:v>1.1029467973656266</c:v>
                </c:pt>
                <c:pt idx="70875">
                  <c:v>1.1034620035522253</c:v>
                </c:pt>
                <c:pt idx="70876">
                  <c:v>1.1028332953560804</c:v>
                </c:pt>
                <c:pt idx="70877">
                  <c:v>1.1034639419830774</c:v>
                </c:pt>
                <c:pt idx="70878">
                  <c:v>1.1023977577029347</c:v>
                </c:pt>
                <c:pt idx="70879">
                  <c:v>1.1033973534897246</c:v>
                </c:pt>
                <c:pt idx="70880">
                  <c:v>1.1016963692922845</c:v>
                </c:pt>
                <c:pt idx="70881">
                  <c:v>1.1039908402712866</c:v>
                </c:pt>
                <c:pt idx="70882">
                  <c:v>1.1021965181501476</c:v>
                </c:pt>
                <c:pt idx="70883">
                  <c:v>1.1031399930159438</c:v>
                </c:pt>
                <c:pt idx="70884">
                  <c:v>1.1029003232006347</c:v>
                </c:pt>
                <c:pt idx="70885">
                  <c:v>1.1031032199825568</c:v>
                </c:pt>
                <c:pt idx="70886">
                  <c:v>1.1023369018028439</c:v>
                </c:pt>
                <c:pt idx="70887">
                  <c:v>1.1025839316374897</c:v>
                </c:pt>
                <c:pt idx="70888">
                  <c:v>1.102840445563678</c:v>
                </c:pt>
                <c:pt idx="70889">
                  <c:v>1.103016097410213</c:v>
                </c:pt>
                <c:pt idx="70890">
                  <c:v>1.1034385123219648</c:v>
                </c:pt>
                <c:pt idx="70891">
                  <c:v>1.1028727788731656</c:v>
                </c:pt>
                <c:pt idx="70892">
                  <c:v>1.1021068304397039</c:v>
                </c:pt>
                <c:pt idx="70893">
                  <c:v>1.1031886879980868</c:v>
                </c:pt>
                <c:pt idx="70894">
                  <c:v>1.1021842353887277</c:v>
                </c:pt>
                <c:pt idx="70895">
                  <c:v>1.1040548759494049</c:v>
                </c:pt>
                <c:pt idx="70896">
                  <c:v>1.102356216178568</c:v>
                </c:pt>
                <c:pt idx="70897">
                  <c:v>1.1029566453688215</c:v>
                </c:pt>
                <c:pt idx="70898">
                  <c:v>1.1041591460633957</c:v>
                </c:pt>
                <c:pt idx="70899">
                  <c:v>1.1033381655994114</c:v>
                </c:pt>
                <c:pt idx="70900">
                  <c:v>1.1039504629468646</c:v>
                </c:pt>
                <c:pt idx="70901">
                  <c:v>1.1024620204733457</c:v>
                </c:pt>
                <c:pt idx="70902">
                  <c:v>1.1027656820173923</c:v>
                </c:pt>
                <c:pt idx="70903">
                  <c:v>1.1026372192839133</c:v>
                </c:pt>
                <c:pt idx="70904">
                  <c:v>1.1024494710800479</c:v>
                </c:pt>
                <c:pt idx="70905">
                  <c:v>1.1035563385956684</c:v>
                </c:pt>
                <c:pt idx="70906">
                  <c:v>1.1035066104281055</c:v>
                </c:pt>
                <c:pt idx="70907">
                  <c:v>1.1038430648855899</c:v>
                </c:pt>
                <c:pt idx="70908">
                  <c:v>1.1028918913097057</c:v>
                </c:pt>
                <c:pt idx="70909">
                  <c:v>1.1043753231131253</c:v>
                </c:pt>
                <c:pt idx="70910">
                  <c:v>1.1027503751266885</c:v>
                </c:pt>
                <c:pt idx="70911">
                  <c:v>1.1025728406074524</c:v>
                </c:pt>
                <c:pt idx="70912">
                  <c:v>1.1033969659947058</c:v>
                </c:pt>
                <c:pt idx="70913">
                  <c:v>1.1038698285673578</c:v>
                </c:pt>
                <c:pt idx="70914">
                  <c:v>1.10294125627643</c:v>
                </c:pt>
                <c:pt idx="70915">
                  <c:v>1.1029016499544908</c:v>
                </c:pt>
                <c:pt idx="70916">
                  <c:v>1.1033669943390727</c:v>
                </c:pt>
                <c:pt idx="70917">
                  <c:v>1.1029234908851802</c:v>
                </c:pt>
                <c:pt idx="70918">
                  <c:v>1.1031744847144389</c:v>
                </c:pt>
                <c:pt idx="70919">
                  <c:v>1.1022749775862606</c:v>
                </c:pt>
                <c:pt idx="70920">
                  <c:v>1.1024465485644472</c:v>
                </c:pt>
                <c:pt idx="70921">
                  <c:v>1.1038966087432862</c:v>
                </c:pt>
                <c:pt idx="70922">
                  <c:v>1.1027102782183282</c:v>
                </c:pt>
                <c:pt idx="70923">
                  <c:v>1.1028260338382039</c:v>
                </c:pt>
                <c:pt idx="70924">
                  <c:v>1.1030084825405959</c:v>
                </c:pt>
                <c:pt idx="70925">
                  <c:v>1.1030784193027119</c:v>
                </c:pt>
                <c:pt idx="70926">
                  <c:v>1.1032059513140007</c:v>
                </c:pt>
                <c:pt idx="70927">
                  <c:v>1.1029432559060603</c:v>
                </c:pt>
                <c:pt idx="70928">
                  <c:v>1.1041728241101409</c:v>
                </c:pt>
                <c:pt idx="70929">
                  <c:v>1.1034818912455631</c:v>
                </c:pt>
                <c:pt idx="70930">
                  <c:v>1.1035578294656749</c:v>
                </c:pt>
                <c:pt idx="70931">
                  <c:v>1.1034269377602313</c:v>
                </c:pt>
                <c:pt idx="70932">
                  <c:v>1.1030373205936304</c:v>
                </c:pt>
                <c:pt idx="70933">
                  <c:v>1.1038960730403597</c:v>
                </c:pt>
                <c:pt idx="70934">
                  <c:v>1.1045201579887405</c:v>
                </c:pt>
                <c:pt idx="70935">
                  <c:v>1.1026254112138363</c:v>
                </c:pt>
                <c:pt idx="70936">
                  <c:v>1.1040329140769858</c:v>
                </c:pt>
                <c:pt idx="70937">
                  <c:v>1.103318656665166</c:v>
                </c:pt>
                <c:pt idx="70938">
                  <c:v>1.1037062348921653</c:v>
                </c:pt>
                <c:pt idx="70939">
                  <c:v>1.1034466676231887</c:v>
                </c:pt>
                <c:pt idx="70940">
                  <c:v>1.1032938212666692</c:v>
                </c:pt>
                <c:pt idx="70941">
                  <c:v>1.1038712040362484</c:v>
                </c:pt>
                <c:pt idx="70942">
                  <c:v>1.1035166712636002</c:v>
                </c:pt>
                <c:pt idx="70943">
                  <c:v>1.1036966647459059</c:v>
                </c:pt>
                <c:pt idx="70944">
                  <c:v>1.104090055674001</c:v>
                </c:pt>
                <c:pt idx="70945">
                  <c:v>1.1035586311839716</c:v>
                </c:pt>
                <c:pt idx="70946">
                  <c:v>1.1026926459300228</c:v>
                </c:pt>
                <c:pt idx="70947">
                  <c:v>1.1033313369629949</c:v>
                </c:pt>
                <c:pt idx="70948">
                  <c:v>1.1025430619689522</c:v>
                </c:pt>
                <c:pt idx="70949">
                  <c:v>1.1032513020795787</c:v>
                </c:pt>
                <c:pt idx="70950">
                  <c:v>1.1024556679840098</c:v>
                </c:pt>
                <c:pt idx="70951">
                  <c:v>1.1036543374053933</c:v>
                </c:pt>
                <c:pt idx="70952">
                  <c:v>1.1029263423374418</c:v>
                </c:pt>
                <c:pt idx="70953">
                  <c:v>1.1033070499023234</c:v>
                </c:pt>
                <c:pt idx="70954">
                  <c:v>1.1033696705878759</c:v>
                </c:pt>
                <c:pt idx="70955">
                  <c:v>1.1033307628445808</c:v>
                </c:pt>
                <c:pt idx="70956">
                  <c:v>1.1021519135686577</c:v>
                </c:pt>
                <c:pt idx="70957">
                  <c:v>1.1039551898662059</c:v>
                </c:pt>
                <c:pt idx="70958">
                  <c:v>1.1045154192501239</c:v>
                </c:pt>
                <c:pt idx="70959">
                  <c:v>1.1032319969289808</c:v>
                </c:pt>
                <c:pt idx="70960">
                  <c:v>1.1028700533539366</c:v>
                </c:pt>
                <c:pt idx="70961">
                  <c:v>1.1030120017903091</c:v>
                </c:pt>
                <c:pt idx="70962">
                  <c:v>1.1046692678964056</c:v>
                </c:pt>
                <c:pt idx="70963">
                  <c:v>1.1025522477771883</c:v>
                </c:pt>
                <c:pt idx="70964">
                  <c:v>1.1033914804149587</c:v>
                </c:pt>
                <c:pt idx="70965">
                  <c:v>1.1026043968080803</c:v>
                </c:pt>
                <c:pt idx="70966">
                  <c:v>1.103530974982003</c:v>
                </c:pt>
                <c:pt idx="70967">
                  <c:v>1.1023018796075275</c:v>
                </c:pt>
                <c:pt idx="70968">
                  <c:v>1.1028716403791103</c:v>
                </c:pt>
                <c:pt idx="70969">
                  <c:v>1.1036158507759954</c:v>
                </c:pt>
                <c:pt idx="70970">
                  <c:v>1.1042788856127344</c:v>
                </c:pt>
                <c:pt idx="70971">
                  <c:v>1.1029127913605785</c:v>
                </c:pt>
                <c:pt idx="70972">
                  <c:v>1.1029212590041011</c:v>
                </c:pt>
                <c:pt idx="70973">
                  <c:v>1.1035911014380648</c:v>
                </c:pt>
                <c:pt idx="70974">
                  <c:v>1.1026348993554891</c:v>
                </c:pt>
                <c:pt idx="70975">
                  <c:v>1.1027083037307257</c:v>
                </c:pt>
                <c:pt idx="70976">
                  <c:v>1.1037169822395467</c:v>
                </c:pt>
                <c:pt idx="70977">
                  <c:v>1.1033087567313373</c:v>
                </c:pt>
                <c:pt idx="70978">
                  <c:v>1.1041016797468364</c:v>
                </c:pt>
                <c:pt idx="70979">
                  <c:v>1.1031966579838579</c:v>
                </c:pt>
                <c:pt idx="70980">
                  <c:v>1.1027095045547122</c:v>
                </c:pt>
                <c:pt idx="70981">
                  <c:v>1.1027032141105904</c:v>
                </c:pt>
                <c:pt idx="70982">
                  <c:v>1.1030954287195995</c:v>
                </c:pt>
                <c:pt idx="70983">
                  <c:v>1.1033941218637506</c:v>
                </c:pt>
                <c:pt idx="70984">
                  <c:v>1.1030281966534965</c:v>
                </c:pt>
                <c:pt idx="70985">
                  <c:v>1.1022458907471051</c:v>
                </c:pt>
                <c:pt idx="70986">
                  <c:v>1.1026267886892207</c:v>
                </c:pt>
                <c:pt idx="70987">
                  <c:v>1.1034703871952403</c:v>
                </c:pt>
                <c:pt idx="70988">
                  <c:v>1.1030069109666953</c:v>
                </c:pt>
                <c:pt idx="70989">
                  <c:v>1.1032366698165861</c:v>
                </c:pt>
                <c:pt idx="70990">
                  <c:v>1.103690884323083</c:v>
                </c:pt>
                <c:pt idx="70991">
                  <c:v>1.1022497165159524</c:v>
                </c:pt>
                <c:pt idx="70992">
                  <c:v>1.1021663933573114</c:v>
                </c:pt>
                <c:pt idx="70993">
                  <c:v>1.1033015679712881</c:v>
                </c:pt>
                <c:pt idx="70994">
                  <c:v>1.1032555069411489</c:v>
                </c:pt>
                <c:pt idx="70995">
                  <c:v>1.1036062377671587</c:v>
                </c:pt>
                <c:pt idx="70996">
                  <c:v>1.1038242006615775</c:v>
                </c:pt>
                <c:pt idx="70997">
                  <c:v>1.1031845383980512</c:v>
                </c:pt>
                <c:pt idx="70998">
                  <c:v>1.103220204403196</c:v>
                </c:pt>
                <c:pt idx="70999">
                  <c:v>1.1042169731098601</c:v>
                </c:pt>
                <c:pt idx="71000">
                  <c:v>1.1032131220086379</c:v>
                </c:pt>
                <c:pt idx="71001">
                  <c:v>1.1038352738411608</c:v>
                </c:pt>
                <c:pt idx="71002">
                  <c:v>1.1029181997217015</c:v>
                </c:pt>
                <c:pt idx="71003">
                  <c:v>1.1033461341439006</c:v>
                </c:pt>
                <c:pt idx="71004">
                  <c:v>1.1027488814170678</c:v>
                </c:pt>
                <c:pt idx="71005">
                  <c:v>1.1027347662385543</c:v>
                </c:pt>
                <c:pt idx="71006">
                  <c:v>1.1038588851355935</c:v>
                </c:pt>
                <c:pt idx="71007">
                  <c:v>1.1041470682791561</c:v>
                </c:pt>
                <c:pt idx="71008">
                  <c:v>1.1046511312181873</c:v>
                </c:pt>
                <c:pt idx="71009">
                  <c:v>1.1028324398197298</c:v>
                </c:pt>
                <c:pt idx="71010">
                  <c:v>1.1033505026509025</c:v>
                </c:pt>
                <c:pt idx="71011">
                  <c:v>1.103901786077822</c:v>
                </c:pt>
                <c:pt idx="71012">
                  <c:v>1.102486612802545</c:v>
                </c:pt>
                <c:pt idx="71013">
                  <c:v>1.1032953392126288</c:v>
                </c:pt>
                <c:pt idx="71014">
                  <c:v>1.1031495108325637</c:v>
                </c:pt>
                <c:pt idx="71015">
                  <c:v>1.1028074127273941</c:v>
                </c:pt>
                <c:pt idx="71016">
                  <c:v>1.1020234734376</c:v>
                </c:pt>
                <c:pt idx="71017">
                  <c:v>1.1025412682891096</c:v>
                </c:pt>
                <c:pt idx="71018">
                  <c:v>1.1040229711564846</c:v>
                </c:pt>
                <c:pt idx="71019">
                  <c:v>1.1026042272487884</c:v>
                </c:pt>
                <c:pt idx="71020">
                  <c:v>1.1023121457844065</c:v>
                </c:pt>
                <c:pt idx="71021">
                  <c:v>1.1032474882672152</c:v>
                </c:pt>
                <c:pt idx="71022">
                  <c:v>1.1036794534486616</c:v>
                </c:pt>
                <c:pt idx="71023">
                  <c:v>1.1019597857394445</c:v>
                </c:pt>
                <c:pt idx="71024">
                  <c:v>1.10252169210731</c:v>
                </c:pt>
                <c:pt idx="71025">
                  <c:v>1.1028891777876388</c:v>
                </c:pt>
                <c:pt idx="71026">
                  <c:v>1.102895656532157</c:v>
                </c:pt>
                <c:pt idx="71027">
                  <c:v>1.1032304796048285</c:v>
                </c:pt>
                <c:pt idx="71028">
                  <c:v>1.103030798431113</c:v>
                </c:pt>
                <c:pt idx="71029">
                  <c:v>1.102830443863982</c:v>
                </c:pt>
                <c:pt idx="71030">
                  <c:v>1.1045240865373041</c:v>
                </c:pt>
                <c:pt idx="71031">
                  <c:v>1.1036948469434757</c:v>
                </c:pt>
                <c:pt idx="71032">
                  <c:v>1.1033317262623115</c:v>
                </c:pt>
                <c:pt idx="71033">
                  <c:v>1.1041219781938918</c:v>
                </c:pt>
                <c:pt idx="71034">
                  <c:v>1.1029490463016185</c:v>
                </c:pt>
                <c:pt idx="71035">
                  <c:v>1.1016049917344677</c:v>
                </c:pt>
                <c:pt idx="71036">
                  <c:v>1.1030318052941512</c:v>
                </c:pt>
                <c:pt idx="71037">
                  <c:v>1.1028204413122218</c:v>
                </c:pt>
                <c:pt idx="71038">
                  <c:v>1.1028302743803851</c:v>
                </c:pt>
                <c:pt idx="71039">
                  <c:v>1.1032302646751591</c:v>
                </c:pt>
                <c:pt idx="71040">
                  <c:v>1.1026191916287851</c:v>
                </c:pt>
                <c:pt idx="71041">
                  <c:v>1.1033541173649379</c:v>
                </c:pt>
                <c:pt idx="71042">
                  <c:v>1.1018578356834448</c:v>
                </c:pt>
                <c:pt idx="71043">
                  <c:v>1.1027385722619749</c:v>
                </c:pt>
                <c:pt idx="71044">
                  <c:v>1.1030059605766322</c:v>
                </c:pt>
                <c:pt idx="71045">
                  <c:v>1.1027638954419621</c:v>
                </c:pt>
                <c:pt idx="71046">
                  <c:v>1.1030114200663197</c:v>
                </c:pt>
                <c:pt idx="71047">
                  <c:v>1.1035099767855538</c:v>
                </c:pt>
                <c:pt idx="71048">
                  <c:v>1.1035286027464555</c:v>
                </c:pt>
                <c:pt idx="71049">
                  <c:v>1.1030862366222112</c:v>
                </c:pt>
                <c:pt idx="71050">
                  <c:v>1.1030479921851308</c:v>
                </c:pt>
                <c:pt idx="71051">
                  <c:v>1.1028527917956057</c:v>
                </c:pt>
                <c:pt idx="71052">
                  <c:v>1.1022531827324686</c:v>
                </c:pt>
                <c:pt idx="71053">
                  <c:v>1.1027399453966487</c:v>
                </c:pt>
                <c:pt idx="71054">
                  <c:v>1.1026138143135489</c:v>
                </c:pt>
                <c:pt idx="71055">
                  <c:v>1.1021077930769423</c:v>
                </c:pt>
                <c:pt idx="71056">
                  <c:v>1.1028762891909996</c:v>
                </c:pt>
                <c:pt idx="71057">
                  <c:v>1.1020244140507482</c:v>
                </c:pt>
                <c:pt idx="71058">
                  <c:v>1.1024048094154557</c:v>
                </c:pt>
                <c:pt idx="71059">
                  <c:v>1.1029414980196615</c:v>
                </c:pt>
                <c:pt idx="71060">
                  <c:v>1.1033990432217362</c:v>
                </c:pt>
                <c:pt idx="71061">
                  <c:v>1.1037035856914026</c:v>
                </c:pt>
                <c:pt idx="71062">
                  <c:v>1.1029462242999304</c:v>
                </c:pt>
                <c:pt idx="71063">
                  <c:v>1.1034900922005231</c:v>
                </c:pt>
                <c:pt idx="71064">
                  <c:v>1.1036807971626987</c:v>
                </c:pt>
                <c:pt idx="71065">
                  <c:v>1.1036066377556046</c:v>
                </c:pt>
                <c:pt idx="71066">
                  <c:v>1.1032964849777676</c:v>
                </c:pt>
                <c:pt idx="71067">
                  <c:v>1.1030042416512356</c:v>
                </c:pt>
                <c:pt idx="71068">
                  <c:v>1.1040826727412429</c:v>
                </c:pt>
                <c:pt idx="71069">
                  <c:v>1.1045509224003667</c:v>
                </c:pt>
                <c:pt idx="71070">
                  <c:v>1.1025809955425867</c:v>
                </c:pt>
                <c:pt idx="71071">
                  <c:v>1.1042850685070407</c:v>
                </c:pt>
                <c:pt idx="71072">
                  <c:v>1.1029820558718981</c:v>
                </c:pt>
                <c:pt idx="71073">
                  <c:v>1.103684266809839</c:v>
                </c:pt>
                <c:pt idx="71074">
                  <c:v>1.1023201155942497</c:v>
                </c:pt>
                <c:pt idx="71075">
                  <c:v>1.103183907997271</c:v>
                </c:pt>
                <c:pt idx="71076">
                  <c:v>1.1033912812190569</c:v>
                </c:pt>
                <c:pt idx="71077">
                  <c:v>1.1029159037104799</c:v>
                </c:pt>
                <c:pt idx="71078">
                  <c:v>1.1033647363642081</c:v>
                </c:pt>
                <c:pt idx="71079">
                  <c:v>1.1044553327101563</c:v>
                </c:pt>
                <c:pt idx="71080">
                  <c:v>1.1049109380191295</c:v>
                </c:pt>
                <c:pt idx="71081">
                  <c:v>1.1019661316255656</c:v>
                </c:pt>
                <c:pt idx="71082">
                  <c:v>1.103621022967298</c:v>
                </c:pt>
                <c:pt idx="71083">
                  <c:v>1.1035924179374221</c:v>
                </c:pt>
                <c:pt idx="71084">
                  <c:v>1.1031619990135433</c:v>
                </c:pt>
                <c:pt idx="71085">
                  <c:v>1.1037613427460207</c:v>
                </c:pt>
                <c:pt idx="71086">
                  <c:v>1.1033846149674673</c:v>
                </c:pt>
                <c:pt idx="71087">
                  <c:v>1.1035788959141528</c:v>
                </c:pt>
                <c:pt idx="71088">
                  <c:v>1.1030386345740695</c:v>
                </c:pt>
                <c:pt idx="71089">
                  <c:v>1.1039462862821108</c:v>
                </c:pt>
                <c:pt idx="71090">
                  <c:v>1.1024134598572202</c:v>
                </c:pt>
                <c:pt idx="71091">
                  <c:v>1.1036444685503142</c:v>
                </c:pt>
                <c:pt idx="71092">
                  <c:v>1.1031607848162457</c:v>
                </c:pt>
                <c:pt idx="71093">
                  <c:v>1.1027899323624533</c:v>
                </c:pt>
                <c:pt idx="71094">
                  <c:v>1.1036111098398382</c:v>
                </c:pt>
                <c:pt idx="71095">
                  <c:v>1.1027378975072009</c:v>
                </c:pt>
                <c:pt idx="71096">
                  <c:v>1.1035374375701437</c:v>
                </c:pt>
                <c:pt idx="71097">
                  <c:v>1.1019347672217312</c:v>
                </c:pt>
                <c:pt idx="71098">
                  <c:v>1.1035960495240626</c:v>
                </c:pt>
                <c:pt idx="71099">
                  <c:v>1.1038906909429536</c:v>
                </c:pt>
                <c:pt idx="71100">
                  <c:v>1.1030331396488735</c:v>
                </c:pt>
                <c:pt idx="71101">
                  <c:v>1.1033774221918442</c:v>
                </c:pt>
                <c:pt idx="71102">
                  <c:v>1.1031497956646985</c:v>
                </c:pt>
                <c:pt idx="71103">
                  <c:v>1.1045349716635295</c:v>
                </c:pt>
                <c:pt idx="71104">
                  <c:v>1.1024856493518926</c:v>
                </c:pt>
                <c:pt idx="71105">
                  <c:v>1.104442800953692</c:v>
                </c:pt>
                <c:pt idx="71106">
                  <c:v>1.1020451795099144</c:v>
                </c:pt>
                <c:pt idx="71107">
                  <c:v>1.1035277268124015</c:v>
                </c:pt>
                <c:pt idx="71108">
                  <c:v>1.1031144389629775</c:v>
                </c:pt>
                <c:pt idx="71109">
                  <c:v>1.102692529968001</c:v>
                </c:pt>
                <c:pt idx="71110">
                  <c:v>1.1026694104301746</c:v>
                </c:pt>
                <c:pt idx="71111">
                  <c:v>1.1025263863764856</c:v>
                </c:pt>
                <c:pt idx="71112">
                  <c:v>1.1033706013659803</c:v>
                </c:pt>
                <c:pt idx="71113">
                  <c:v>1.1027552320106231</c:v>
                </c:pt>
                <c:pt idx="71114">
                  <c:v>1.10290055763657</c:v>
                </c:pt>
                <c:pt idx="71115">
                  <c:v>1.1034553431966043</c:v>
                </c:pt>
                <c:pt idx="71116">
                  <c:v>1.102854109236916</c:v>
                </c:pt>
                <c:pt idx="71117">
                  <c:v>1.1043922264844168</c:v>
                </c:pt>
                <c:pt idx="71118">
                  <c:v>1.1040335053774084</c:v>
                </c:pt>
                <c:pt idx="71119">
                  <c:v>1.1028677006878713</c:v>
                </c:pt>
                <c:pt idx="71120">
                  <c:v>1.1024704479736855</c:v>
                </c:pt>
                <c:pt idx="71121">
                  <c:v>1.1029633176411764</c:v>
                </c:pt>
                <c:pt idx="71122">
                  <c:v>1.1023082652294662</c:v>
                </c:pt>
                <c:pt idx="71123">
                  <c:v>1.1035481845653987</c:v>
                </c:pt>
                <c:pt idx="71124">
                  <c:v>1.1037196086442753</c:v>
                </c:pt>
                <c:pt idx="71125">
                  <c:v>1.103263558064363</c:v>
                </c:pt>
                <c:pt idx="71126">
                  <c:v>1.1031956473838538</c:v>
                </c:pt>
                <c:pt idx="71127">
                  <c:v>1.1037546224663732</c:v>
                </c:pt>
                <c:pt idx="71128">
                  <c:v>1.1031028715795468</c:v>
                </c:pt>
                <c:pt idx="71129">
                  <c:v>1.1023339649188884</c:v>
                </c:pt>
                <c:pt idx="71130">
                  <c:v>1.1030284547918539</c:v>
                </c:pt>
                <c:pt idx="71131">
                  <c:v>1.103507254644452</c:v>
                </c:pt>
                <c:pt idx="71132">
                  <c:v>1.104079625714508</c:v>
                </c:pt>
                <c:pt idx="71133">
                  <c:v>1.1038633665855777</c:v>
                </c:pt>
                <c:pt idx="71134">
                  <c:v>1.1033581026322627</c:v>
                </c:pt>
                <c:pt idx="71135">
                  <c:v>1.1033800632369304</c:v>
                </c:pt>
                <c:pt idx="71136">
                  <c:v>1.1018409196672971</c:v>
                </c:pt>
                <c:pt idx="71137">
                  <c:v>1.1031842982162086</c:v>
                </c:pt>
                <c:pt idx="71138">
                  <c:v>1.1033620840387164</c:v>
                </c:pt>
                <c:pt idx="71139">
                  <c:v>1.1027021269137149</c:v>
                </c:pt>
                <c:pt idx="71140">
                  <c:v>1.1020518149954321</c:v>
                </c:pt>
                <c:pt idx="71141">
                  <c:v>1.1036463219861927</c:v>
                </c:pt>
                <c:pt idx="71142">
                  <c:v>1.1031969182832297</c:v>
                </c:pt>
                <c:pt idx="71143">
                  <c:v>1.1028919008228593</c:v>
                </c:pt>
                <c:pt idx="71144">
                  <c:v>1.1032644351115455</c:v>
                </c:pt>
                <c:pt idx="71145">
                  <c:v>1.1029628631775863</c:v>
                </c:pt>
                <c:pt idx="71146">
                  <c:v>1.1036234562571343</c:v>
                </c:pt>
                <c:pt idx="71147">
                  <c:v>1.1020165536850968</c:v>
                </c:pt>
                <c:pt idx="71148">
                  <c:v>1.102073378734123</c:v>
                </c:pt>
                <c:pt idx="71149">
                  <c:v>1.1038305665701063</c:v>
                </c:pt>
                <c:pt idx="71150">
                  <c:v>1.1038782069977768</c:v>
                </c:pt>
                <c:pt idx="71151">
                  <c:v>1.1024124480911506</c:v>
                </c:pt>
                <c:pt idx="71152">
                  <c:v>1.1023705400556976</c:v>
                </c:pt>
                <c:pt idx="71153">
                  <c:v>1.1028124876601049</c:v>
                </c:pt>
                <c:pt idx="71154">
                  <c:v>1.1032951346476121</c:v>
                </c:pt>
                <c:pt idx="71155">
                  <c:v>1.1030222099274447</c:v>
                </c:pt>
                <c:pt idx="71156">
                  <c:v>1.1032480159372242</c:v>
                </c:pt>
                <c:pt idx="71157">
                  <c:v>1.103391450741585</c:v>
                </c:pt>
                <c:pt idx="71158">
                  <c:v>1.102100365974271</c:v>
                </c:pt>
                <c:pt idx="71159">
                  <c:v>1.1033266393735619</c:v>
                </c:pt>
                <c:pt idx="71160">
                  <c:v>1.1034204900984028</c:v>
                </c:pt>
                <c:pt idx="71161">
                  <c:v>1.1039312021815859</c:v>
                </c:pt>
                <c:pt idx="71162">
                  <c:v>1.1046331127993942</c:v>
                </c:pt>
                <c:pt idx="71163">
                  <c:v>1.1029651947277523</c:v>
                </c:pt>
                <c:pt idx="71164">
                  <c:v>1.1035762614094751</c:v>
                </c:pt>
                <c:pt idx="71165">
                  <c:v>1.1038414200638027</c:v>
                </c:pt>
                <c:pt idx="71166">
                  <c:v>1.1027851319513893</c:v>
                </c:pt>
                <c:pt idx="71167">
                  <c:v>1.1042149465057971</c:v>
                </c:pt>
                <c:pt idx="71168">
                  <c:v>1.1022604661656734</c:v>
                </c:pt>
                <c:pt idx="71169">
                  <c:v>1.1032423331080312</c:v>
                </c:pt>
                <c:pt idx="71170">
                  <c:v>1.1031208002825006</c:v>
                </c:pt>
                <c:pt idx="71171">
                  <c:v>1.1033469153773663</c:v>
                </c:pt>
                <c:pt idx="71172">
                  <c:v>1.1030348758085591</c:v>
                </c:pt>
                <c:pt idx="71173">
                  <c:v>1.1038185388770672</c:v>
                </c:pt>
                <c:pt idx="71174">
                  <c:v>1.1024021888028916</c:v>
                </c:pt>
                <c:pt idx="71175">
                  <c:v>1.1029336493163919</c:v>
                </c:pt>
                <c:pt idx="71176">
                  <c:v>1.1023177978921166</c:v>
                </c:pt>
                <c:pt idx="71177">
                  <c:v>1.1013287172232513</c:v>
                </c:pt>
                <c:pt idx="71178">
                  <c:v>1.1044659208287595</c:v>
                </c:pt>
                <c:pt idx="71179">
                  <c:v>1.1018164550895526</c:v>
                </c:pt>
                <c:pt idx="71180">
                  <c:v>1.1029623835799516</c:v>
                </c:pt>
                <c:pt idx="71181">
                  <c:v>1.1023070816436003</c:v>
                </c:pt>
                <c:pt idx="71182">
                  <c:v>1.103377038996691</c:v>
                </c:pt>
                <c:pt idx="71183">
                  <c:v>1.1035639075443318</c:v>
                </c:pt>
                <c:pt idx="71184">
                  <c:v>1.1028973076394097</c:v>
                </c:pt>
                <c:pt idx="71185">
                  <c:v>1.1030635791614587</c:v>
                </c:pt>
                <c:pt idx="71186">
                  <c:v>1.1034341033466486</c:v>
                </c:pt>
                <c:pt idx="71187">
                  <c:v>1.1030335315565256</c:v>
                </c:pt>
                <c:pt idx="71188">
                  <c:v>1.1029575143905277</c:v>
                </c:pt>
                <c:pt idx="71189">
                  <c:v>1.1031414375998039</c:v>
                </c:pt>
                <c:pt idx="71190">
                  <c:v>1.1030500354320163</c:v>
                </c:pt>
                <c:pt idx="71191">
                  <c:v>1.1025166980693766</c:v>
                </c:pt>
                <c:pt idx="71192">
                  <c:v>1.1031994803087979</c:v>
                </c:pt>
                <c:pt idx="71193">
                  <c:v>1.1019282445871719</c:v>
                </c:pt>
                <c:pt idx="71194">
                  <c:v>1.1041160150511693</c:v>
                </c:pt>
                <c:pt idx="71195">
                  <c:v>1.1029101093091569</c:v>
                </c:pt>
                <c:pt idx="71196">
                  <c:v>1.1032242553959126</c:v>
                </c:pt>
                <c:pt idx="71197">
                  <c:v>1.1029615372428399</c:v>
                </c:pt>
                <c:pt idx="71198">
                  <c:v>1.1028973993361666</c:v>
                </c:pt>
                <c:pt idx="71199">
                  <c:v>1.1033493679807436</c:v>
                </c:pt>
                <c:pt idx="71200">
                  <c:v>1.1033857595313721</c:v>
                </c:pt>
                <c:pt idx="71201">
                  <c:v>1.102486433296108</c:v>
                </c:pt>
                <c:pt idx="71202">
                  <c:v>1.1023849400165717</c:v>
                </c:pt>
                <c:pt idx="71203">
                  <c:v>1.1026979970796746</c:v>
                </c:pt>
                <c:pt idx="71204">
                  <c:v>1.1037742823559573</c:v>
                </c:pt>
                <c:pt idx="71205">
                  <c:v>1.1035101735486719</c:v>
                </c:pt>
                <c:pt idx="71206">
                  <c:v>1.1025617990022116</c:v>
                </c:pt>
                <c:pt idx="71207">
                  <c:v>1.1036306028679852</c:v>
                </c:pt>
                <c:pt idx="71208">
                  <c:v>1.1026754414419937</c:v>
                </c:pt>
                <c:pt idx="71209">
                  <c:v>1.1033124038954383</c:v>
                </c:pt>
                <c:pt idx="71210">
                  <c:v>1.1028643645705181</c:v>
                </c:pt>
                <c:pt idx="71211">
                  <c:v>1.102988402077149</c:v>
                </c:pt>
                <c:pt idx="71212">
                  <c:v>1.1035460704469278</c:v>
                </c:pt>
                <c:pt idx="71213">
                  <c:v>1.1031316364476951</c:v>
                </c:pt>
                <c:pt idx="71214">
                  <c:v>1.1038666767968186</c:v>
                </c:pt>
                <c:pt idx="71215">
                  <c:v>1.1028783788937526</c:v>
                </c:pt>
                <c:pt idx="71216">
                  <c:v>1.1029370244926029</c:v>
                </c:pt>
                <c:pt idx="71217">
                  <c:v>1.1031808765323841</c:v>
                </c:pt>
                <c:pt idx="71218">
                  <c:v>1.1018804733283019</c:v>
                </c:pt>
                <c:pt idx="71219">
                  <c:v>1.1037703070312963</c:v>
                </c:pt>
                <c:pt idx="71220">
                  <c:v>1.1049996591118389</c:v>
                </c:pt>
                <c:pt idx="71221">
                  <c:v>1.1034797949549731</c:v>
                </c:pt>
                <c:pt idx="71222">
                  <c:v>1.1039448406108558</c:v>
                </c:pt>
                <c:pt idx="71223">
                  <c:v>1.1035048457886845</c:v>
                </c:pt>
                <c:pt idx="71224">
                  <c:v>1.1024093517633924</c:v>
                </c:pt>
                <c:pt idx="71225">
                  <c:v>1.1027078601574949</c:v>
                </c:pt>
                <c:pt idx="71226">
                  <c:v>1.1030711188448719</c:v>
                </c:pt>
                <c:pt idx="71227">
                  <c:v>1.1031641569594364</c:v>
                </c:pt>
                <c:pt idx="71228">
                  <c:v>1.102715230295658</c:v>
                </c:pt>
                <c:pt idx="71229">
                  <c:v>1.1022865030530364</c:v>
                </c:pt>
                <c:pt idx="71230">
                  <c:v>1.1029879407801628</c:v>
                </c:pt>
                <c:pt idx="71231">
                  <c:v>1.1033055974050454</c:v>
                </c:pt>
                <c:pt idx="71232">
                  <c:v>1.1032161446703255</c:v>
                </c:pt>
                <c:pt idx="71233">
                  <c:v>1.1043636330961413</c:v>
                </c:pt>
                <c:pt idx="71234">
                  <c:v>1.1036636411590548</c:v>
                </c:pt>
                <c:pt idx="71235">
                  <c:v>1.1019222603373724</c:v>
                </c:pt>
                <c:pt idx="71236">
                  <c:v>1.1031509373459816</c:v>
                </c:pt>
                <c:pt idx="71237">
                  <c:v>1.1031783705341249</c:v>
                </c:pt>
                <c:pt idx="71238">
                  <c:v>1.1027115592719785</c:v>
                </c:pt>
                <c:pt idx="71239">
                  <c:v>1.1031820656543669</c:v>
                </c:pt>
                <c:pt idx="71240">
                  <c:v>1.1045861594457442</c:v>
                </c:pt>
                <c:pt idx="71241">
                  <c:v>1.1040223463497736</c:v>
                </c:pt>
                <c:pt idx="71242">
                  <c:v>1.1020661544029522</c:v>
                </c:pt>
                <c:pt idx="71243">
                  <c:v>1.1027501951280185</c:v>
                </c:pt>
                <c:pt idx="71244">
                  <c:v>1.1036396541936848</c:v>
                </c:pt>
                <c:pt idx="71245">
                  <c:v>1.1024610425012766</c:v>
                </c:pt>
                <c:pt idx="71246">
                  <c:v>1.1021820785584897</c:v>
                </c:pt>
                <c:pt idx="71247">
                  <c:v>1.1026571975606922</c:v>
                </c:pt>
                <c:pt idx="71248">
                  <c:v>1.1030708836412624</c:v>
                </c:pt>
                <c:pt idx="71249">
                  <c:v>1.1025544674578325</c:v>
                </c:pt>
                <c:pt idx="71250">
                  <c:v>1.1036158293467349</c:v>
                </c:pt>
                <c:pt idx="71251">
                  <c:v>1.1036351757409806</c:v>
                </c:pt>
                <c:pt idx="71252">
                  <c:v>1.1028471790142189</c:v>
                </c:pt>
                <c:pt idx="71253">
                  <c:v>1.1027628006632308</c:v>
                </c:pt>
                <c:pt idx="71254">
                  <c:v>1.1031643439777779</c:v>
                </c:pt>
                <c:pt idx="71255">
                  <c:v>1.1039478467655213</c:v>
                </c:pt>
                <c:pt idx="71256">
                  <c:v>1.1024491317870189</c:v>
                </c:pt>
                <c:pt idx="71257">
                  <c:v>1.1032526945019563</c:v>
                </c:pt>
                <c:pt idx="71258">
                  <c:v>1.1031145174241399</c:v>
                </c:pt>
                <c:pt idx="71259">
                  <c:v>1.1018406971550923</c:v>
                </c:pt>
                <c:pt idx="71260">
                  <c:v>1.1033184799662614</c:v>
                </c:pt>
                <c:pt idx="71261">
                  <c:v>1.1039758089484781</c:v>
                </c:pt>
                <c:pt idx="71262">
                  <c:v>1.1019498788440585</c:v>
                </c:pt>
                <c:pt idx="71263">
                  <c:v>1.1026062238003316</c:v>
                </c:pt>
                <c:pt idx="71264">
                  <c:v>1.1039199697564068</c:v>
                </c:pt>
                <c:pt idx="71265">
                  <c:v>1.102874533167951</c:v>
                </c:pt>
                <c:pt idx="71266">
                  <c:v>1.1023018102147286</c:v>
                </c:pt>
                <c:pt idx="71267">
                  <c:v>1.1029815299807963</c:v>
                </c:pt>
                <c:pt idx="71268">
                  <c:v>1.1029933187740129</c:v>
                </c:pt>
                <c:pt idx="71269">
                  <c:v>1.1034723926713144</c:v>
                </c:pt>
                <c:pt idx="71270">
                  <c:v>1.1026228582261279</c:v>
                </c:pt>
                <c:pt idx="71271">
                  <c:v>1.1022230583906538</c:v>
                </c:pt>
                <c:pt idx="71272">
                  <c:v>1.1021666005162276</c:v>
                </c:pt>
                <c:pt idx="71273">
                  <c:v>1.1024639763105915</c:v>
                </c:pt>
                <c:pt idx="71274">
                  <c:v>1.1034353989822308</c:v>
                </c:pt>
                <c:pt idx="71275">
                  <c:v>1.1036727331404663</c:v>
                </c:pt>
                <c:pt idx="71276">
                  <c:v>1.1032014973966613</c:v>
                </c:pt>
                <c:pt idx="71277">
                  <c:v>1.1025061860116683</c:v>
                </c:pt>
                <c:pt idx="71278">
                  <c:v>1.1042160843684774</c:v>
                </c:pt>
                <c:pt idx="71279">
                  <c:v>1.1016109541153725</c:v>
                </c:pt>
                <c:pt idx="71280">
                  <c:v>1.1027957305338492</c:v>
                </c:pt>
                <c:pt idx="71281">
                  <c:v>1.1031377422861117</c:v>
                </c:pt>
                <c:pt idx="71282">
                  <c:v>1.1027501629733107</c:v>
                </c:pt>
                <c:pt idx="71283">
                  <c:v>1.1022980624451797</c:v>
                </c:pt>
                <c:pt idx="71284">
                  <c:v>1.1028137889595551</c:v>
                </c:pt>
                <c:pt idx="71285">
                  <c:v>1.1032288561016821</c:v>
                </c:pt>
                <c:pt idx="71286">
                  <c:v>1.1037156410920705</c:v>
                </c:pt>
                <c:pt idx="71287">
                  <c:v>1.1014062416351611</c:v>
                </c:pt>
                <c:pt idx="71288">
                  <c:v>1.1034929241347311</c:v>
                </c:pt>
                <c:pt idx="71289">
                  <c:v>1.1036608220384712</c:v>
                </c:pt>
                <c:pt idx="71290">
                  <c:v>1.1032464524108314</c:v>
                </c:pt>
                <c:pt idx="71291">
                  <c:v>1.1026913408921657</c:v>
                </c:pt>
                <c:pt idx="71292">
                  <c:v>1.1030364196785871</c:v>
                </c:pt>
                <c:pt idx="71293">
                  <c:v>1.103676809286567</c:v>
                </c:pt>
                <c:pt idx="71294">
                  <c:v>1.1033863533676971</c:v>
                </c:pt>
                <c:pt idx="71295">
                  <c:v>1.1039112908423236</c:v>
                </c:pt>
                <c:pt idx="71296">
                  <c:v>1.1034201034730098</c:v>
                </c:pt>
                <c:pt idx="71297">
                  <c:v>1.1044502394894511</c:v>
                </c:pt>
                <c:pt idx="71298">
                  <c:v>1.1035758580344206</c:v>
                </c:pt>
                <c:pt idx="71299">
                  <c:v>1.1034362400809199</c:v>
                </c:pt>
                <c:pt idx="71300">
                  <c:v>1.104263038264184</c:v>
                </c:pt>
                <c:pt idx="71301">
                  <c:v>1.1029076912170588</c:v>
                </c:pt>
                <c:pt idx="71302">
                  <c:v>1.1024744258231864</c:v>
                </c:pt>
                <c:pt idx="71303">
                  <c:v>1.1029139146531215</c:v>
                </c:pt>
                <c:pt idx="71304">
                  <c:v>1.1046667875645295</c:v>
                </c:pt>
                <c:pt idx="71305">
                  <c:v>1.1041248156632806</c:v>
                </c:pt>
                <c:pt idx="71306">
                  <c:v>1.1032385985861026</c:v>
                </c:pt>
                <c:pt idx="71307">
                  <c:v>1.1034732216838674</c:v>
                </c:pt>
                <c:pt idx="71308">
                  <c:v>1.1035766482059413</c:v>
                </c:pt>
                <c:pt idx="71309">
                  <c:v>1.1031195937595228</c:v>
                </c:pt>
                <c:pt idx="71310">
                  <c:v>1.1028391207829349</c:v>
                </c:pt>
                <c:pt idx="71311">
                  <c:v>1.1030311550787284</c:v>
                </c:pt>
                <c:pt idx="71312">
                  <c:v>1.1030570556755426</c:v>
                </c:pt>
                <c:pt idx="71313">
                  <c:v>1.1035790219221537</c:v>
                </c:pt>
                <c:pt idx="71314">
                  <c:v>1.1035459879291361</c:v>
                </c:pt>
                <c:pt idx="71315">
                  <c:v>1.1033660679159676</c:v>
                </c:pt>
                <c:pt idx="71316">
                  <c:v>1.1026428078085075</c:v>
                </c:pt>
                <c:pt idx="71317">
                  <c:v>1.102903716984222</c:v>
                </c:pt>
                <c:pt idx="71318">
                  <c:v>1.1035805097464497</c:v>
                </c:pt>
                <c:pt idx="71319">
                  <c:v>1.1051029906534127</c:v>
                </c:pt>
                <c:pt idx="71320">
                  <c:v>1.1030672590173756</c:v>
                </c:pt>
                <c:pt idx="71321">
                  <c:v>1.103550934027919</c:v>
                </c:pt>
                <c:pt idx="71322">
                  <c:v>1.1024506006802763</c:v>
                </c:pt>
                <c:pt idx="71323">
                  <c:v>1.102536677640418</c:v>
                </c:pt>
                <c:pt idx="71324">
                  <c:v>1.1031684498099845</c:v>
                </c:pt>
                <c:pt idx="71325">
                  <c:v>1.1033707606212082</c:v>
                </c:pt>
                <c:pt idx="71326">
                  <c:v>1.1024550036314316</c:v>
                </c:pt>
                <c:pt idx="71327">
                  <c:v>1.1030529615713691</c:v>
                </c:pt>
                <c:pt idx="71328">
                  <c:v>1.1035369987458052</c:v>
                </c:pt>
                <c:pt idx="71329">
                  <c:v>1.1032076524519863</c:v>
                </c:pt>
                <c:pt idx="71330">
                  <c:v>1.1027249040411007</c:v>
                </c:pt>
                <c:pt idx="71331">
                  <c:v>1.1031169872908664</c:v>
                </c:pt>
                <c:pt idx="71332">
                  <c:v>1.1034708228274592</c:v>
                </c:pt>
                <c:pt idx="71333">
                  <c:v>1.1041909326076407</c:v>
                </c:pt>
                <c:pt idx="71334">
                  <c:v>1.1032707481333308</c:v>
                </c:pt>
                <c:pt idx="71335">
                  <c:v>1.1042400163465607</c:v>
                </c:pt>
                <c:pt idx="71336">
                  <c:v>1.1035556101027415</c:v>
                </c:pt>
                <c:pt idx="71337">
                  <c:v>1.1033955924692682</c:v>
                </c:pt>
                <c:pt idx="71338">
                  <c:v>1.1029641352122772</c:v>
                </c:pt>
                <c:pt idx="71339">
                  <c:v>1.1029221240969167</c:v>
                </c:pt>
                <c:pt idx="71340">
                  <c:v>1.1024396559057283</c:v>
                </c:pt>
                <c:pt idx="71341">
                  <c:v>1.1030288202835807</c:v>
                </c:pt>
                <c:pt idx="71342">
                  <c:v>1.1035121868035807</c:v>
                </c:pt>
                <c:pt idx="71343">
                  <c:v>1.1020738456502879</c:v>
                </c:pt>
                <c:pt idx="71344">
                  <c:v>1.1031598706922361</c:v>
                </c:pt>
                <c:pt idx="71345">
                  <c:v>1.1025239010463743</c:v>
                </c:pt>
                <c:pt idx="71346">
                  <c:v>1.1033745795889527</c:v>
                </c:pt>
                <c:pt idx="71347">
                  <c:v>1.1032256435536019</c:v>
                </c:pt>
                <c:pt idx="71348">
                  <c:v>1.1028696235362547</c:v>
                </c:pt>
                <c:pt idx="71349">
                  <c:v>1.1031100127346736</c:v>
                </c:pt>
                <c:pt idx="71350">
                  <c:v>1.1029167698933142</c:v>
                </c:pt>
                <c:pt idx="71351">
                  <c:v>1.1020062566557012</c:v>
                </c:pt>
                <c:pt idx="71352">
                  <c:v>1.1035681346552917</c:v>
                </c:pt>
                <c:pt idx="71353">
                  <c:v>1.1037214190071019</c:v>
                </c:pt>
                <c:pt idx="71354">
                  <c:v>1.103859120625778</c:v>
                </c:pt>
                <c:pt idx="71355">
                  <c:v>1.1035977206389178</c:v>
                </c:pt>
                <c:pt idx="71356">
                  <c:v>1.1023140677015517</c:v>
                </c:pt>
                <c:pt idx="71357">
                  <c:v>1.1027993664011311</c:v>
                </c:pt>
                <c:pt idx="71358">
                  <c:v>1.1039812019891093</c:v>
                </c:pt>
                <c:pt idx="71359">
                  <c:v>1.1026751559121237</c:v>
                </c:pt>
                <c:pt idx="71360">
                  <c:v>1.1031000924780821</c:v>
                </c:pt>
                <c:pt idx="71361">
                  <c:v>1.1043137258893272</c:v>
                </c:pt>
                <c:pt idx="71362">
                  <c:v>1.1029228394459989</c:v>
                </c:pt>
                <c:pt idx="71363">
                  <c:v>1.1030767757133328</c:v>
                </c:pt>
                <c:pt idx="71364">
                  <c:v>1.1029526019651255</c:v>
                </c:pt>
                <c:pt idx="71365">
                  <c:v>1.1040254655175366</c:v>
                </c:pt>
                <c:pt idx="71366">
                  <c:v>1.1021102181023401</c:v>
                </c:pt>
                <c:pt idx="71367">
                  <c:v>1.1027739781534978</c:v>
                </c:pt>
                <c:pt idx="71368">
                  <c:v>1.1029815299807963</c:v>
                </c:pt>
                <c:pt idx="71369">
                  <c:v>1.1029274551659674</c:v>
                </c:pt>
                <c:pt idx="71370">
                  <c:v>1.1023806978883659</c:v>
                </c:pt>
                <c:pt idx="71371">
                  <c:v>1.1040693230274834</c:v>
                </c:pt>
                <c:pt idx="71372">
                  <c:v>1.1031691518689137</c:v>
                </c:pt>
                <c:pt idx="71373">
                  <c:v>1.101691850480828</c:v>
                </c:pt>
                <c:pt idx="71374">
                  <c:v>1.1026217304624186</c:v>
                </c:pt>
                <c:pt idx="71375">
                  <c:v>1.1026464811029102</c:v>
                </c:pt>
                <c:pt idx="71376">
                  <c:v>1.1028687658065723</c:v>
                </c:pt>
                <c:pt idx="71377">
                  <c:v>1.1033256677750192</c:v>
                </c:pt>
                <c:pt idx="71378">
                  <c:v>1.1027856245611332</c:v>
                </c:pt>
                <c:pt idx="71379">
                  <c:v>1.1026772335310016</c:v>
                </c:pt>
                <c:pt idx="71380">
                  <c:v>1.1029986674849372</c:v>
                </c:pt>
                <c:pt idx="71381">
                  <c:v>1.1035052127378926</c:v>
                </c:pt>
                <c:pt idx="71382">
                  <c:v>1.1033478651930713</c:v>
                </c:pt>
                <c:pt idx="71383">
                  <c:v>1.1023182836364622</c:v>
                </c:pt>
                <c:pt idx="71384">
                  <c:v>1.1031734447706623</c:v>
                </c:pt>
                <c:pt idx="71385">
                  <c:v>1.1031806322916979</c:v>
                </c:pt>
                <c:pt idx="71386">
                  <c:v>1.1028747770513438</c:v>
                </c:pt>
                <c:pt idx="71387">
                  <c:v>1.1033391420550263</c:v>
                </c:pt>
                <c:pt idx="71388">
                  <c:v>1.1037092093526986</c:v>
                </c:pt>
                <c:pt idx="71389">
                  <c:v>1.1034756470745803</c:v>
                </c:pt>
                <c:pt idx="71390">
                  <c:v>1.1037739254977901</c:v>
                </c:pt>
                <c:pt idx="71391">
                  <c:v>1.1033832751432155</c:v>
                </c:pt>
                <c:pt idx="71392">
                  <c:v>1.1030973641030037</c:v>
                </c:pt>
                <c:pt idx="71393">
                  <c:v>1.1029234296287636</c:v>
                </c:pt>
                <c:pt idx="71394">
                  <c:v>1.1036900358994597</c:v>
                </c:pt>
                <c:pt idx="71395">
                  <c:v>1.1040058165820392</c:v>
                </c:pt>
                <c:pt idx="71396">
                  <c:v>1.1028305238988414</c:v>
                </c:pt>
                <c:pt idx="71397">
                  <c:v>1.1028421122556049</c:v>
                </c:pt>
                <c:pt idx="71398">
                  <c:v>1.1025560274508674</c:v>
                </c:pt>
                <c:pt idx="71399">
                  <c:v>1.1034138042024109</c:v>
                </c:pt>
                <c:pt idx="71400">
                  <c:v>1.1027791932559559</c:v>
                </c:pt>
                <c:pt idx="71401">
                  <c:v>1.1032400480052293</c:v>
                </c:pt>
                <c:pt idx="71402">
                  <c:v>1.1032875383398073</c:v>
                </c:pt>
                <c:pt idx="71403">
                  <c:v>1.1039995267293661</c:v>
                </c:pt>
                <c:pt idx="71404">
                  <c:v>1.1028702416867222</c:v>
                </c:pt>
                <c:pt idx="71405">
                  <c:v>1.1023524830485181</c:v>
                </c:pt>
                <c:pt idx="71406">
                  <c:v>1.1023138298548361</c:v>
                </c:pt>
                <c:pt idx="71407">
                  <c:v>1.1026474163664848</c:v>
                </c:pt>
                <c:pt idx="71408">
                  <c:v>1.1017274803670782</c:v>
                </c:pt>
                <c:pt idx="71409">
                  <c:v>1.1037069001781732</c:v>
                </c:pt>
                <c:pt idx="71410">
                  <c:v>1.1033209375081579</c:v>
                </c:pt>
                <c:pt idx="71411">
                  <c:v>1.1033311930200926</c:v>
                </c:pt>
                <c:pt idx="71412">
                  <c:v>1.1026075477900745</c:v>
                </c:pt>
                <c:pt idx="71413">
                  <c:v>1.1027880008185591</c:v>
                </c:pt>
                <c:pt idx="71414">
                  <c:v>1.1037628838635907</c:v>
                </c:pt>
                <c:pt idx="71415">
                  <c:v>1.1036760030182557</c:v>
                </c:pt>
                <c:pt idx="71416">
                  <c:v>1.1041671188132778</c:v>
                </c:pt>
                <c:pt idx="71417">
                  <c:v>1.1027971168428021</c:v>
                </c:pt>
                <c:pt idx="71418">
                  <c:v>1.1024320239209802</c:v>
                </c:pt>
                <c:pt idx="71419">
                  <c:v>1.1022403821767628</c:v>
                </c:pt>
                <c:pt idx="71420">
                  <c:v>1.1041947394775302</c:v>
                </c:pt>
                <c:pt idx="71421">
                  <c:v>1.1026773104593341</c:v>
                </c:pt>
                <c:pt idx="71422">
                  <c:v>1.1022799053794947</c:v>
                </c:pt>
                <c:pt idx="71423">
                  <c:v>1.1024150688991941</c:v>
                </c:pt>
                <c:pt idx="71424">
                  <c:v>1.1030107094740391</c:v>
                </c:pt>
                <c:pt idx="71425">
                  <c:v>1.1022345503814703</c:v>
                </c:pt>
                <c:pt idx="71426">
                  <c:v>1.1044725765320194</c:v>
                </c:pt>
                <c:pt idx="71427">
                  <c:v>1.1030168987625339</c:v>
                </c:pt>
                <c:pt idx="71428">
                  <c:v>1.1027277368041766</c:v>
                </c:pt>
                <c:pt idx="71429">
                  <c:v>1.1027673050668478</c:v>
                </c:pt>
                <c:pt idx="71430">
                  <c:v>1.1025064507297</c:v>
                </c:pt>
                <c:pt idx="71431">
                  <c:v>1.1043975463885074</c:v>
                </c:pt>
                <c:pt idx="71432">
                  <c:v>1.1031336518960175</c:v>
                </c:pt>
                <c:pt idx="71433">
                  <c:v>1.1029023093843198</c:v>
                </c:pt>
                <c:pt idx="71434">
                  <c:v>1.1034555127191032</c:v>
                </c:pt>
                <c:pt idx="71435">
                  <c:v>1.1023094694482225</c:v>
                </c:pt>
                <c:pt idx="71436">
                  <c:v>1.1032002976674014</c:v>
                </c:pt>
                <c:pt idx="71437">
                  <c:v>1.1028485052077219</c:v>
                </c:pt>
                <c:pt idx="71438">
                  <c:v>1.1033364796651208</c:v>
                </c:pt>
                <c:pt idx="71439">
                  <c:v>1.1024533702381987</c:v>
                </c:pt>
                <c:pt idx="71440">
                  <c:v>1.1038376084816992</c:v>
                </c:pt>
                <c:pt idx="71441">
                  <c:v>1.102482870504333</c:v>
                </c:pt>
                <c:pt idx="71442">
                  <c:v>1.1036033615530798</c:v>
                </c:pt>
                <c:pt idx="71443">
                  <c:v>1.1030599705000601</c:v>
                </c:pt>
                <c:pt idx="71444">
                  <c:v>1.1028149267907441</c:v>
                </c:pt>
                <c:pt idx="71445">
                  <c:v>1.1037585752482002</c:v>
                </c:pt>
                <c:pt idx="71446">
                  <c:v>1.1019564286478964</c:v>
                </c:pt>
                <c:pt idx="71447">
                  <c:v>1.1024597471272162</c:v>
                </c:pt>
                <c:pt idx="71448">
                  <c:v>1.1031155256968372</c:v>
                </c:pt>
                <c:pt idx="71449">
                  <c:v>1.1030453035798338</c:v>
                </c:pt>
                <c:pt idx="71450">
                  <c:v>1.1036736774903508</c:v>
                </c:pt>
                <c:pt idx="71451">
                  <c:v>1.1026072534940228</c:v>
                </c:pt>
                <c:pt idx="71452">
                  <c:v>1.1012804202982127</c:v>
                </c:pt>
                <c:pt idx="71453">
                  <c:v>1.1031209971814055</c:v>
                </c:pt>
                <c:pt idx="71454">
                  <c:v>1.1033901186930593</c:v>
                </c:pt>
                <c:pt idx="71455">
                  <c:v>1.1024470115250875</c:v>
                </c:pt>
                <c:pt idx="71456">
                  <c:v>1.1028260512739816</c:v>
                </c:pt>
                <c:pt idx="71457">
                  <c:v>1.1023763007320881</c:v>
                </c:pt>
                <c:pt idx="71458">
                  <c:v>1.1032092844433836</c:v>
                </c:pt>
                <c:pt idx="71459">
                  <c:v>1.1029368061520675</c:v>
                </c:pt>
                <c:pt idx="71460">
                  <c:v>1.1041371400351361</c:v>
                </c:pt>
                <c:pt idx="71461">
                  <c:v>1.1042959445827254</c:v>
                </c:pt>
                <c:pt idx="71462">
                  <c:v>1.1028825967115359</c:v>
                </c:pt>
                <c:pt idx="71463">
                  <c:v>1.103253661905589</c:v>
                </c:pt>
                <c:pt idx="71464">
                  <c:v>1.1030475844964289</c:v>
                </c:pt>
                <c:pt idx="71465">
                  <c:v>1.1038394412397745</c:v>
                </c:pt>
                <c:pt idx="71466">
                  <c:v>1.102969292637916</c:v>
                </c:pt>
                <c:pt idx="71467">
                  <c:v>1.1034216093001745</c:v>
                </c:pt>
                <c:pt idx="71468">
                  <c:v>1.1020625412226011</c:v>
                </c:pt>
                <c:pt idx="71469">
                  <c:v>1.1038848919886941</c:v>
                </c:pt>
                <c:pt idx="71470">
                  <c:v>1.1036272365442659</c:v>
                </c:pt>
                <c:pt idx="71471">
                  <c:v>1.1030304324475386</c:v>
                </c:pt>
                <c:pt idx="71472">
                  <c:v>1.1020029199118369</c:v>
                </c:pt>
                <c:pt idx="71473">
                  <c:v>1.1025575068354105</c:v>
                </c:pt>
                <c:pt idx="71474">
                  <c:v>1.1043430977676283</c:v>
                </c:pt>
                <c:pt idx="71475">
                  <c:v>1.1032369537054634</c:v>
                </c:pt>
                <c:pt idx="71476">
                  <c:v>1.1024233614464718</c:v>
                </c:pt>
                <c:pt idx="71477">
                  <c:v>1.1033383834239479</c:v>
                </c:pt>
                <c:pt idx="71478">
                  <c:v>1.1021842360647116</c:v>
                </c:pt>
                <c:pt idx="71479">
                  <c:v>1.1028676073894654</c:v>
                </c:pt>
                <c:pt idx="71480">
                  <c:v>1.1043830063421374</c:v>
                </c:pt>
                <c:pt idx="71481">
                  <c:v>1.1029381896156818</c:v>
                </c:pt>
                <c:pt idx="71482">
                  <c:v>1.1032528026853536</c:v>
                </c:pt>
                <c:pt idx="71483">
                  <c:v>1.1026142947733599</c:v>
                </c:pt>
                <c:pt idx="71484">
                  <c:v>1.1030502049631947</c:v>
                </c:pt>
                <c:pt idx="71485">
                  <c:v>1.1023151475323829</c:v>
                </c:pt>
                <c:pt idx="71486">
                  <c:v>1.1030346186069593</c:v>
                </c:pt>
                <c:pt idx="71487">
                  <c:v>1.1028084507758409</c:v>
                </c:pt>
                <c:pt idx="71488">
                  <c:v>1.1024957667772646</c:v>
                </c:pt>
                <c:pt idx="71489">
                  <c:v>1.1029536602945778</c:v>
                </c:pt>
                <c:pt idx="71490">
                  <c:v>1.1027329344333332</c:v>
                </c:pt>
                <c:pt idx="71491">
                  <c:v>1.1030540517129002</c:v>
                </c:pt>
                <c:pt idx="71492">
                  <c:v>1.1043076593273597</c:v>
                </c:pt>
                <c:pt idx="71493">
                  <c:v>1.104119005952674</c:v>
                </c:pt>
                <c:pt idx="71494">
                  <c:v>1.1034104173147785</c:v>
                </c:pt>
                <c:pt idx="71495">
                  <c:v>1.1030337935376031</c:v>
                </c:pt>
                <c:pt idx="71496">
                  <c:v>1.1041382950181111</c:v>
                </c:pt>
                <c:pt idx="71497">
                  <c:v>1.1029243176620376</c:v>
                </c:pt>
                <c:pt idx="71498">
                  <c:v>1.1036028376489455</c:v>
                </c:pt>
                <c:pt idx="71499">
                  <c:v>1.1034608254131413</c:v>
                </c:pt>
                <c:pt idx="71500">
                  <c:v>1.1025748626452812</c:v>
                </c:pt>
                <c:pt idx="71501">
                  <c:v>1.1022469729358604</c:v>
                </c:pt>
                <c:pt idx="71502">
                  <c:v>1.1027811280331483</c:v>
                </c:pt>
                <c:pt idx="71503">
                  <c:v>1.1030322325048936</c:v>
                </c:pt>
                <c:pt idx="71504">
                  <c:v>1.1034834074768849</c:v>
                </c:pt>
                <c:pt idx="71505">
                  <c:v>1.1027293388034101</c:v>
                </c:pt>
                <c:pt idx="71506">
                  <c:v>1.1024760274407941</c:v>
                </c:pt>
                <c:pt idx="71507">
                  <c:v>1.1031310119920725</c:v>
                </c:pt>
                <c:pt idx="71508">
                  <c:v>1.1021006067590928</c:v>
                </c:pt>
                <c:pt idx="71509">
                  <c:v>1.1040206641535752</c:v>
                </c:pt>
                <c:pt idx="71510">
                  <c:v>1.103546349642164</c:v>
                </c:pt>
                <c:pt idx="71511">
                  <c:v>1.1033662459064177</c:v>
                </c:pt>
                <c:pt idx="71512">
                  <c:v>1.103604509204773</c:v>
                </c:pt>
                <c:pt idx="71513">
                  <c:v>1.1035375251843174</c:v>
                </c:pt>
                <c:pt idx="71514">
                  <c:v>1.1021300481099936</c:v>
                </c:pt>
                <c:pt idx="71515">
                  <c:v>1.1035262979010934</c:v>
                </c:pt>
                <c:pt idx="71516">
                  <c:v>1.104252088504021</c:v>
                </c:pt>
                <c:pt idx="71517">
                  <c:v>1.1040258618774854</c:v>
                </c:pt>
                <c:pt idx="71518">
                  <c:v>1.1026237078736998</c:v>
                </c:pt>
                <c:pt idx="71519">
                  <c:v>1.1022189007759917</c:v>
                </c:pt>
                <c:pt idx="71520">
                  <c:v>1.1026962223402732</c:v>
                </c:pt>
                <c:pt idx="71521">
                  <c:v>1.1029972908114838</c:v>
                </c:pt>
                <c:pt idx="71522">
                  <c:v>1.1031956796653388</c:v>
                </c:pt>
                <c:pt idx="71523">
                  <c:v>1.103947608279642</c:v>
                </c:pt>
                <c:pt idx="71524">
                  <c:v>1.1040629189018696</c:v>
                </c:pt>
                <c:pt idx="71525">
                  <c:v>1.1042037269415061</c:v>
                </c:pt>
                <c:pt idx="71526">
                  <c:v>1.10280776908246</c:v>
                </c:pt>
                <c:pt idx="71527">
                  <c:v>1.1033628181680319</c:v>
                </c:pt>
                <c:pt idx="71528">
                  <c:v>1.1025066808776214</c:v>
                </c:pt>
                <c:pt idx="71529">
                  <c:v>1.103975467215609</c:v>
                </c:pt>
                <c:pt idx="71530">
                  <c:v>1.1024980335415693</c:v>
                </c:pt>
                <c:pt idx="71531">
                  <c:v>1.1033258548350753</c:v>
                </c:pt>
                <c:pt idx="71532">
                  <c:v>1.1036690702504324</c:v>
                </c:pt>
                <c:pt idx="71533">
                  <c:v>1.1034028498734121</c:v>
                </c:pt>
                <c:pt idx="71534">
                  <c:v>1.1037622109008367</c:v>
                </c:pt>
                <c:pt idx="71535">
                  <c:v>1.1027309230278883</c:v>
                </c:pt>
                <c:pt idx="71536">
                  <c:v>1.1030717471373763</c:v>
                </c:pt>
                <c:pt idx="71537">
                  <c:v>1.1030717894750048</c:v>
                </c:pt>
                <c:pt idx="71538">
                  <c:v>1.102529651837147</c:v>
                </c:pt>
                <c:pt idx="71539">
                  <c:v>1.1018042459863473</c:v>
                </c:pt>
                <c:pt idx="71540">
                  <c:v>1.1027746728397656</c:v>
                </c:pt>
                <c:pt idx="71541">
                  <c:v>1.1040020463467688</c:v>
                </c:pt>
                <c:pt idx="71542">
                  <c:v>1.1030648059225421</c:v>
                </c:pt>
                <c:pt idx="71543">
                  <c:v>1.1031105673453399</c:v>
                </c:pt>
                <c:pt idx="71544">
                  <c:v>1.1029775673557531</c:v>
                </c:pt>
                <c:pt idx="71545">
                  <c:v>1.1026355641790597</c:v>
                </c:pt>
                <c:pt idx="71546">
                  <c:v>1.1039923587844389</c:v>
                </c:pt>
                <c:pt idx="71547">
                  <c:v>1.103407366028301</c:v>
                </c:pt>
                <c:pt idx="71548">
                  <c:v>1.1029078323302313</c:v>
                </c:pt>
                <c:pt idx="71549">
                  <c:v>1.1047193694275221</c:v>
                </c:pt>
                <c:pt idx="71550">
                  <c:v>1.1033611159369319</c:v>
                </c:pt>
                <c:pt idx="71551">
                  <c:v>1.1033135354003287</c:v>
                </c:pt>
                <c:pt idx="71552">
                  <c:v>1.1036249342399598</c:v>
                </c:pt>
                <c:pt idx="71553">
                  <c:v>1.1045177178179921</c:v>
                </c:pt>
                <c:pt idx="71554">
                  <c:v>1.1042745829516958</c:v>
                </c:pt>
                <c:pt idx="71555">
                  <c:v>1.1031892231500315</c:v>
                </c:pt>
                <c:pt idx="71556">
                  <c:v>1.1034050992183086</c:v>
                </c:pt>
                <c:pt idx="71557">
                  <c:v>1.1030955723709601</c:v>
                </c:pt>
                <c:pt idx="71558">
                  <c:v>1.1032222142182184</c:v>
                </c:pt>
                <c:pt idx="71559">
                  <c:v>1.1032273112203628</c:v>
                </c:pt>
                <c:pt idx="71560">
                  <c:v>1.1018075787717654</c:v>
                </c:pt>
                <c:pt idx="71561">
                  <c:v>1.1020690251180665</c:v>
                </c:pt>
                <c:pt idx="71562">
                  <c:v>1.1031689649141598</c:v>
                </c:pt>
                <c:pt idx="71563">
                  <c:v>1.1020905828340291</c:v>
                </c:pt>
                <c:pt idx="71564">
                  <c:v>1.1025146890477822</c:v>
                </c:pt>
                <c:pt idx="71565">
                  <c:v>1.1023817980078643</c:v>
                </c:pt>
                <c:pt idx="71566">
                  <c:v>1.1026151364446655</c:v>
                </c:pt>
                <c:pt idx="71567">
                  <c:v>1.1039015078423877</c:v>
                </c:pt>
                <c:pt idx="71568">
                  <c:v>1.1044572885873976</c:v>
                </c:pt>
                <c:pt idx="71569">
                  <c:v>1.1029592938186761</c:v>
                </c:pt>
                <c:pt idx="71570">
                  <c:v>1.1027233944354899</c:v>
                </c:pt>
                <c:pt idx="71571">
                  <c:v>1.1029474690690366</c:v>
                </c:pt>
                <c:pt idx="71572">
                  <c:v>1.1027306444905318</c:v>
                </c:pt>
                <c:pt idx="71573">
                  <c:v>1.1032074824237372</c:v>
                </c:pt>
                <c:pt idx="71574">
                  <c:v>1.1038822688092593</c:v>
                </c:pt>
                <c:pt idx="71575">
                  <c:v>1.1041272880301833</c:v>
                </c:pt>
                <c:pt idx="71576">
                  <c:v>1.1038007527589881</c:v>
                </c:pt>
                <c:pt idx="71577">
                  <c:v>1.1021066653025591</c:v>
                </c:pt>
                <c:pt idx="71578">
                  <c:v>1.1032431700044716</c:v>
                </c:pt>
                <c:pt idx="71579">
                  <c:v>1.1031120651618782</c:v>
                </c:pt>
                <c:pt idx="71580">
                  <c:v>1.1037246139467274</c:v>
                </c:pt>
                <c:pt idx="71581">
                  <c:v>1.1035947144989771</c:v>
                </c:pt>
                <c:pt idx="71582">
                  <c:v>1.1032157584913027</c:v>
                </c:pt>
                <c:pt idx="71583">
                  <c:v>1.1040940647665887</c:v>
                </c:pt>
                <c:pt idx="71584">
                  <c:v>1.101866625730926</c:v>
                </c:pt>
                <c:pt idx="71585">
                  <c:v>1.1031406154810794</c:v>
                </c:pt>
                <c:pt idx="71586">
                  <c:v>1.1026378179646701</c:v>
                </c:pt>
                <c:pt idx="71587">
                  <c:v>1.1038897656501891</c:v>
                </c:pt>
                <c:pt idx="71588">
                  <c:v>1.1027069410813533</c:v>
                </c:pt>
                <c:pt idx="71589">
                  <c:v>1.1036464412119944</c:v>
                </c:pt>
                <c:pt idx="71590">
                  <c:v>1.1040443153377286</c:v>
                </c:pt>
                <c:pt idx="71591">
                  <c:v>1.1026133511295946</c:v>
                </c:pt>
                <c:pt idx="71592">
                  <c:v>1.1030754805247498</c:v>
                </c:pt>
                <c:pt idx="71593">
                  <c:v>1.1026526867716686</c:v>
                </c:pt>
                <c:pt idx="71594">
                  <c:v>1.1023169986060746</c:v>
                </c:pt>
                <c:pt idx="71595">
                  <c:v>1.1032101792457469</c:v>
                </c:pt>
                <c:pt idx="71596">
                  <c:v>1.1034415008926943</c:v>
                </c:pt>
                <c:pt idx="71597">
                  <c:v>1.1033427299668037</c:v>
                </c:pt>
                <c:pt idx="71598">
                  <c:v>1.1024895276287427</c:v>
                </c:pt>
                <c:pt idx="71599">
                  <c:v>1.1034743171681876</c:v>
                </c:pt>
                <c:pt idx="71600">
                  <c:v>1.102960353438601</c:v>
                </c:pt>
                <c:pt idx="71601">
                  <c:v>1.1023501544537337</c:v>
                </c:pt>
                <c:pt idx="71602">
                  <c:v>1.103678142677998</c:v>
                </c:pt>
                <c:pt idx="71603">
                  <c:v>1.1033948485933556</c:v>
                </c:pt>
                <c:pt idx="71604">
                  <c:v>1.1036763596478587</c:v>
                </c:pt>
                <c:pt idx="71605">
                  <c:v>1.1043480149584448</c:v>
                </c:pt>
                <c:pt idx="71606">
                  <c:v>1.1027987113905373</c:v>
                </c:pt>
                <c:pt idx="71607">
                  <c:v>1.1032428361454685</c:v>
                </c:pt>
                <c:pt idx="71608">
                  <c:v>1.1021229825429799</c:v>
                </c:pt>
                <c:pt idx="71609">
                  <c:v>1.1035413247280716</c:v>
                </c:pt>
                <c:pt idx="71610">
                  <c:v>1.103164567261208</c:v>
                </c:pt>
                <c:pt idx="71611">
                  <c:v>1.1027196971264108</c:v>
                </c:pt>
                <c:pt idx="71612">
                  <c:v>1.1027850976512859</c:v>
                </c:pt>
                <c:pt idx="71613">
                  <c:v>1.1032245010975632</c:v>
                </c:pt>
                <c:pt idx="71614">
                  <c:v>1.1028485808459121</c:v>
                </c:pt>
                <c:pt idx="71615">
                  <c:v>1.1032696051768749</c:v>
                </c:pt>
                <c:pt idx="71616">
                  <c:v>1.1035504914708865</c:v>
                </c:pt>
                <c:pt idx="71617">
                  <c:v>1.1031083348511412</c:v>
                </c:pt>
                <c:pt idx="71618">
                  <c:v>1.1031731560783522</c:v>
                </c:pt>
                <c:pt idx="71619">
                  <c:v>1.1027797854985755</c:v>
                </c:pt>
                <c:pt idx="71620">
                  <c:v>1.1034485273032788</c:v>
                </c:pt>
                <c:pt idx="71621">
                  <c:v>1.1027446603453801</c:v>
                </c:pt>
                <c:pt idx="71622">
                  <c:v>1.1032176109296494</c:v>
                </c:pt>
                <c:pt idx="71623">
                  <c:v>1.1027600000813469</c:v>
                </c:pt>
                <c:pt idx="71624">
                  <c:v>1.1038432016074788</c:v>
                </c:pt>
                <c:pt idx="71625">
                  <c:v>1.1026317295698556</c:v>
                </c:pt>
                <c:pt idx="71626">
                  <c:v>1.1039347206218633</c:v>
                </c:pt>
                <c:pt idx="71627">
                  <c:v>1.1025707522144443</c:v>
                </c:pt>
                <c:pt idx="71628">
                  <c:v>1.1033791330703109</c:v>
                </c:pt>
                <c:pt idx="71629">
                  <c:v>1.1029294844040998</c:v>
                </c:pt>
                <c:pt idx="71630">
                  <c:v>1.1040778248662511</c:v>
                </c:pt>
                <c:pt idx="71631">
                  <c:v>1.1025279084442308</c:v>
                </c:pt>
                <c:pt idx="71632">
                  <c:v>1.1022295925957681</c:v>
                </c:pt>
                <c:pt idx="71633">
                  <c:v>1.1036322442173601</c:v>
                </c:pt>
                <c:pt idx="71634">
                  <c:v>1.1032879484845568</c:v>
                </c:pt>
                <c:pt idx="71635">
                  <c:v>1.1013086484401118</c:v>
                </c:pt>
                <c:pt idx="71636">
                  <c:v>1.1027673464005718</c:v>
                </c:pt>
                <c:pt idx="71637">
                  <c:v>1.1034240181499593</c:v>
                </c:pt>
                <c:pt idx="71638">
                  <c:v>1.1027962670331783</c:v>
                </c:pt>
                <c:pt idx="71639">
                  <c:v>1.1026009473402254</c:v>
                </c:pt>
                <c:pt idx="71640">
                  <c:v>1.1020915885785694</c:v>
                </c:pt>
                <c:pt idx="71641">
                  <c:v>1.1039137648145492</c:v>
                </c:pt>
                <c:pt idx="71642">
                  <c:v>1.1037419094125416</c:v>
                </c:pt>
                <c:pt idx="71643">
                  <c:v>1.1032625461290888</c:v>
                </c:pt>
                <c:pt idx="71644">
                  <c:v>1.1027387828967703</c:v>
                </c:pt>
                <c:pt idx="71645">
                  <c:v>1.1033080546193801</c:v>
                </c:pt>
                <c:pt idx="71646">
                  <c:v>1.1036449180173791</c:v>
                </c:pt>
                <c:pt idx="71647">
                  <c:v>1.1034331800086912</c:v>
                </c:pt>
                <c:pt idx="71648">
                  <c:v>1.1035764320965349</c:v>
                </c:pt>
                <c:pt idx="71649">
                  <c:v>1.1046468744081168</c:v>
                </c:pt>
                <c:pt idx="71650">
                  <c:v>1.1036839529478455</c:v>
                </c:pt>
                <c:pt idx="71651">
                  <c:v>1.1027510078257499</c:v>
                </c:pt>
                <c:pt idx="71652">
                  <c:v>1.1025844716068194</c:v>
                </c:pt>
                <c:pt idx="71653">
                  <c:v>1.1045112022944961</c:v>
                </c:pt>
                <c:pt idx="71654">
                  <c:v>1.1027701208306906</c:v>
                </c:pt>
                <c:pt idx="71655">
                  <c:v>1.1041267303251174</c:v>
                </c:pt>
                <c:pt idx="71656">
                  <c:v>1.1035826938037094</c:v>
                </c:pt>
                <c:pt idx="71657">
                  <c:v>1.1029445248974872</c:v>
                </c:pt>
                <c:pt idx="71658">
                  <c:v>1.1021334173821833</c:v>
                </c:pt>
                <c:pt idx="71659">
                  <c:v>1.1033874469241209</c:v>
                </c:pt>
                <c:pt idx="71660">
                  <c:v>1.103869736633317</c:v>
                </c:pt>
                <c:pt idx="71661">
                  <c:v>1.1029812833726065</c:v>
                </c:pt>
                <c:pt idx="71662">
                  <c:v>1.1030502733087058</c:v>
                </c:pt>
                <c:pt idx="71663">
                  <c:v>1.1037325134376319</c:v>
                </c:pt>
                <c:pt idx="71664">
                  <c:v>1.1023645380791831</c:v>
                </c:pt>
                <c:pt idx="71665">
                  <c:v>1.1029483912481515</c:v>
                </c:pt>
                <c:pt idx="71666">
                  <c:v>1.1042264876892869</c:v>
                </c:pt>
                <c:pt idx="71667">
                  <c:v>1.1032876195213821</c:v>
                </c:pt>
                <c:pt idx="71668">
                  <c:v>1.1037034034941826</c:v>
                </c:pt>
                <c:pt idx="71669">
                  <c:v>1.1028421240033559</c:v>
                </c:pt>
                <c:pt idx="71670">
                  <c:v>1.1041570925423623</c:v>
                </c:pt>
                <c:pt idx="71671">
                  <c:v>1.102965517288143</c:v>
                </c:pt>
                <c:pt idx="71672">
                  <c:v>1.1018164160681161</c:v>
                </c:pt>
                <c:pt idx="71673">
                  <c:v>1.1033381989591864</c:v>
                </c:pt>
                <c:pt idx="71674">
                  <c:v>1.102717376387939</c:v>
                </c:pt>
                <c:pt idx="71675">
                  <c:v>1.1033205308020357</c:v>
                </c:pt>
                <c:pt idx="71676">
                  <c:v>1.1028251982814561</c:v>
                </c:pt>
                <c:pt idx="71677">
                  <c:v>1.1039938508662099</c:v>
                </c:pt>
                <c:pt idx="71678">
                  <c:v>1.1018675488518759</c:v>
                </c:pt>
                <c:pt idx="71679">
                  <c:v>1.1016082121529318</c:v>
                </c:pt>
                <c:pt idx="71680">
                  <c:v>1.1027346877565596</c:v>
                </c:pt>
                <c:pt idx="71681">
                  <c:v>1.1035582609090713</c:v>
                </c:pt>
                <c:pt idx="71682">
                  <c:v>1.1029249097865703</c:v>
                </c:pt>
                <c:pt idx="71683">
                  <c:v>1.1041022935281135</c:v>
                </c:pt>
                <c:pt idx="71684">
                  <c:v>1.103720601904435</c:v>
                </c:pt>
                <c:pt idx="71685">
                  <c:v>1.1032862457010189</c:v>
                </c:pt>
                <c:pt idx="71686">
                  <c:v>1.1032136901686016</c:v>
                </c:pt>
                <c:pt idx="71687">
                  <c:v>1.1048098516148761</c:v>
                </c:pt>
                <c:pt idx="71688">
                  <c:v>1.1035339813470082</c:v>
                </c:pt>
                <c:pt idx="71689">
                  <c:v>1.1031665118309515</c:v>
                </c:pt>
                <c:pt idx="71690">
                  <c:v>1.1039155288383602</c:v>
                </c:pt>
                <c:pt idx="71691">
                  <c:v>1.1026715636863851</c:v>
                </c:pt>
                <c:pt idx="71692">
                  <c:v>1.1035503219397078</c:v>
                </c:pt>
                <c:pt idx="71693">
                  <c:v>1.1033694468150292</c:v>
                </c:pt>
                <c:pt idx="71694">
                  <c:v>1.1040001424443449</c:v>
                </c:pt>
                <c:pt idx="71695">
                  <c:v>1.1023955135201253</c:v>
                </c:pt>
                <c:pt idx="71696">
                  <c:v>1.1033005327101297</c:v>
                </c:pt>
                <c:pt idx="71697">
                  <c:v>1.1035921330384995</c:v>
                </c:pt>
                <c:pt idx="71698">
                  <c:v>1.1012192533427401</c:v>
                </c:pt>
                <c:pt idx="71699">
                  <c:v>1.1032168541116396</c:v>
                </c:pt>
                <c:pt idx="71700">
                  <c:v>1.1040051119779932</c:v>
                </c:pt>
                <c:pt idx="71701">
                  <c:v>1.1030931661292402</c:v>
                </c:pt>
                <c:pt idx="71702">
                  <c:v>1.1021885230608583</c:v>
                </c:pt>
                <c:pt idx="71703">
                  <c:v>1.1032467702050632</c:v>
                </c:pt>
                <c:pt idx="71704">
                  <c:v>1.1031240344854061</c:v>
                </c:pt>
                <c:pt idx="71705">
                  <c:v>1.1037055748493907</c:v>
                </c:pt>
                <c:pt idx="71706">
                  <c:v>1.1038413426439115</c:v>
                </c:pt>
                <c:pt idx="71707">
                  <c:v>1.1037461994089881</c:v>
                </c:pt>
                <c:pt idx="71708">
                  <c:v>1.1026855961570445</c:v>
                </c:pt>
                <c:pt idx="71709">
                  <c:v>1.1023435238741452</c:v>
                </c:pt>
                <c:pt idx="71710">
                  <c:v>1.1035293232863654</c:v>
                </c:pt>
                <c:pt idx="71711">
                  <c:v>1.1030902495670247</c:v>
                </c:pt>
                <c:pt idx="71712">
                  <c:v>1.102693948252917</c:v>
                </c:pt>
                <c:pt idx="71713">
                  <c:v>1.1012387176334293</c:v>
                </c:pt>
                <c:pt idx="71714">
                  <c:v>1.1036302696197866</c:v>
                </c:pt>
                <c:pt idx="71715">
                  <c:v>1.1027880339672795</c:v>
                </c:pt>
                <c:pt idx="71716">
                  <c:v>1.1031753873625485</c:v>
                </c:pt>
                <c:pt idx="71717">
                  <c:v>1.1043208117971051</c:v>
                </c:pt>
                <c:pt idx="71718">
                  <c:v>1.1034775027643828</c:v>
                </c:pt>
                <c:pt idx="71719">
                  <c:v>1.1020497471170427</c:v>
                </c:pt>
                <c:pt idx="71720">
                  <c:v>1.1035527857223992</c:v>
                </c:pt>
                <c:pt idx="71721">
                  <c:v>1.1029150029392285</c:v>
                </c:pt>
                <c:pt idx="71722">
                  <c:v>1.1028195914876135</c:v>
                </c:pt>
                <c:pt idx="71723">
                  <c:v>1.1024906529181573</c:v>
                </c:pt>
                <c:pt idx="71724">
                  <c:v>1.1032394071596066</c:v>
                </c:pt>
                <c:pt idx="71725">
                  <c:v>1.1027467062042451</c:v>
                </c:pt>
                <c:pt idx="71726">
                  <c:v>1.1030524150696099</c:v>
                </c:pt>
                <c:pt idx="71727">
                  <c:v>1.1047007184493816</c:v>
                </c:pt>
                <c:pt idx="71728">
                  <c:v>1.1029455057787965</c:v>
                </c:pt>
                <c:pt idx="71729">
                  <c:v>1.1031350381622846</c:v>
                </c:pt>
                <c:pt idx="71730">
                  <c:v>1.1036295909078038</c:v>
                </c:pt>
                <c:pt idx="71731">
                  <c:v>1.1040040749007176</c:v>
                </c:pt>
                <c:pt idx="71732">
                  <c:v>1.1027652196508577</c:v>
                </c:pt>
                <c:pt idx="71733">
                  <c:v>1.1040788719920369</c:v>
                </c:pt>
                <c:pt idx="71734">
                  <c:v>1.1027651774989897</c:v>
                </c:pt>
                <c:pt idx="71735">
                  <c:v>1.1038654175297995</c:v>
                </c:pt>
                <c:pt idx="71736">
                  <c:v>1.1026679085317557</c:v>
                </c:pt>
                <c:pt idx="71737">
                  <c:v>1.1039654633841256</c:v>
                </c:pt>
                <c:pt idx="71738">
                  <c:v>1.1019676138668963</c:v>
                </c:pt>
                <c:pt idx="71739">
                  <c:v>1.1025554321620441</c:v>
                </c:pt>
                <c:pt idx="71740">
                  <c:v>1.1030426480639666</c:v>
                </c:pt>
                <c:pt idx="71741">
                  <c:v>1.1022589803811567</c:v>
                </c:pt>
                <c:pt idx="71742">
                  <c:v>1.1035053217652142</c:v>
                </c:pt>
                <c:pt idx="71743">
                  <c:v>1.103407366028301</c:v>
                </c:pt>
                <c:pt idx="71744">
                  <c:v>1.1028209957196955</c:v>
                </c:pt>
                <c:pt idx="71745">
                  <c:v>1.1025334090018282</c:v>
                </c:pt>
                <c:pt idx="71746">
                  <c:v>1.103612568019684</c:v>
                </c:pt>
                <c:pt idx="71747">
                  <c:v>1.104222851360833</c:v>
                </c:pt>
                <c:pt idx="71748">
                  <c:v>1.1028253677564075</c:v>
                </c:pt>
                <c:pt idx="71749">
                  <c:v>1.1036000178367271</c:v>
                </c:pt>
                <c:pt idx="71750">
                  <c:v>1.1033706288158709</c:v>
                </c:pt>
                <c:pt idx="71751">
                  <c:v>1.1016854336966488</c:v>
                </c:pt>
                <c:pt idx="71752">
                  <c:v>1.103301077482671</c:v>
                </c:pt>
                <c:pt idx="71753">
                  <c:v>1.1041445483558896</c:v>
                </c:pt>
                <c:pt idx="71754">
                  <c:v>1.1024843594560234</c:v>
                </c:pt>
                <c:pt idx="71755">
                  <c:v>1.1030693862024341</c:v>
                </c:pt>
                <c:pt idx="71756">
                  <c:v>1.1032873512862473</c:v>
                </c:pt>
                <c:pt idx="71757">
                  <c:v>1.1035733489146011</c:v>
                </c:pt>
                <c:pt idx="71758">
                  <c:v>1.1039742378339441</c:v>
                </c:pt>
                <c:pt idx="71759">
                  <c:v>1.103344445384149</c:v>
                </c:pt>
                <c:pt idx="71760">
                  <c:v>1.1018466576015706</c:v>
                </c:pt>
                <c:pt idx="71761">
                  <c:v>1.1032726153447709</c:v>
                </c:pt>
                <c:pt idx="71762">
                  <c:v>1.1035160592809334</c:v>
                </c:pt>
                <c:pt idx="71763">
                  <c:v>1.1022260168365208</c:v>
                </c:pt>
                <c:pt idx="71764">
                  <c:v>1.1046380326407956</c:v>
                </c:pt>
                <c:pt idx="71765">
                  <c:v>1.1026949172072091</c:v>
                </c:pt>
                <c:pt idx="71766">
                  <c:v>1.1022718212943827</c:v>
                </c:pt>
                <c:pt idx="71767">
                  <c:v>1.1037661858424823</c:v>
                </c:pt>
                <c:pt idx="71768">
                  <c:v>1.1020925259426448</c:v>
                </c:pt>
                <c:pt idx="71769">
                  <c:v>1.1033565794195719</c:v>
                </c:pt>
                <c:pt idx="71770">
                  <c:v>1.1033982523680363</c:v>
                </c:pt>
                <c:pt idx="71771">
                  <c:v>1.1036263053763673</c:v>
                </c:pt>
                <c:pt idx="71772">
                  <c:v>1.1022711113182684</c:v>
                </c:pt>
                <c:pt idx="71773">
                  <c:v>1.1028556101673777</c:v>
                </c:pt>
                <c:pt idx="71774">
                  <c:v>1.1028039140900905</c:v>
                </c:pt>
                <c:pt idx="71775">
                  <c:v>1.1027588187564275</c:v>
                </c:pt>
                <c:pt idx="71776">
                  <c:v>1.1026904715838994</c:v>
                </c:pt>
                <c:pt idx="71777">
                  <c:v>1.1028057201283918</c:v>
                </c:pt>
                <c:pt idx="71778">
                  <c:v>1.1033971314167075</c:v>
                </c:pt>
                <c:pt idx="71779">
                  <c:v>1.1022524675032528</c:v>
                </c:pt>
                <c:pt idx="71780">
                  <c:v>1.1037765560138912</c:v>
                </c:pt>
                <c:pt idx="71781">
                  <c:v>1.10305379276829</c:v>
                </c:pt>
                <c:pt idx="71782">
                  <c:v>1.1033383999877993</c:v>
                </c:pt>
                <c:pt idx="71783">
                  <c:v>1.1029567944869578</c:v>
                </c:pt>
                <c:pt idx="71784">
                  <c:v>1.1038961457610497</c:v>
                </c:pt>
                <c:pt idx="71785">
                  <c:v>1.1035478407281787</c:v>
                </c:pt>
                <c:pt idx="71786">
                  <c:v>1.102149868905886</c:v>
                </c:pt>
                <c:pt idx="71787">
                  <c:v>1.1028485992275501</c:v>
                </c:pt>
                <c:pt idx="71788">
                  <c:v>1.1021823707033318</c:v>
                </c:pt>
                <c:pt idx="71789">
                  <c:v>1.1024035077699335</c:v>
                </c:pt>
                <c:pt idx="71790">
                  <c:v>1.1028084507758409</c:v>
                </c:pt>
                <c:pt idx="71791">
                  <c:v>1.1028730389070274</c:v>
                </c:pt>
                <c:pt idx="71792">
                  <c:v>1.1035483763810372</c:v>
                </c:pt>
                <c:pt idx="71793">
                  <c:v>1.103343501616413</c:v>
                </c:pt>
                <c:pt idx="71794">
                  <c:v>1.1024874309002275</c:v>
                </c:pt>
                <c:pt idx="71795">
                  <c:v>1.1021871214647956</c:v>
                </c:pt>
                <c:pt idx="71796">
                  <c:v>1.1030239051607167</c:v>
                </c:pt>
                <c:pt idx="71797">
                  <c:v>1.103714825757947</c:v>
                </c:pt>
                <c:pt idx="71798">
                  <c:v>1.1034560719080162</c:v>
                </c:pt>
                <c:pt idx="71799">
                  <c:v>1.1025464338086268</c:v>
                </c:pt>
                <c:pt idx="71800">
                  <c:v>1.103275071532704</c:v>
                </c:pt>
                <c:pt idx="71801">
                  <c:v>1.1033071662185205</c:v>
                </c:pt>
                <c:pt idx="71802">
                  <c:v>1.1021687855366651</c:v>
                </c:pt>
                <c:pt idx="71803">
                  <c:v>1.1032959412473182</c:v>
                </c:pt>
                <c:pt idx="71804">
                  <c:v>1.1040127456482358</c:v>
                </c:pt>
                <c:pt idx="71805">
                  <c:v>1.1025213584751143</c:v>
                </c:pt>
                <c:pt idx="71806">
                  <c:v>1.1033726832823452</c:v>
                </c:pt>
                <c:pt idx="71807">
                  <c:v>1.1037948928955994</c:v>
                </c:pt>
                <c:pt idx="71808">
                  <c:v>1.10345752821619</c:v>
                </c:pt>
                <c:pt idx="71809">
                  <c:v>1.1026956261807601</c:v>
                </c:pt>
                <c:pt idx="71810">
                  <c:v>1.1028818872098409</c:v>
                </c:pt>
                <c:pt idx="71811">
                  <c:v>1.1036955003833604</c:v>
                </c:pt>
                <c:pt idx="71812">
                  <c:v>1.1042360182395305</c:v>
                </c:pt>
                <c:pt idx="71813">
                  <c:v>1.1032614268062257</c:v>
                </c:pt>
                <c:pt idx="71814">
                  <c:v>1.1028903021001739</c:v>
                </c:pt>
                <c:pt idx="71815">
                  <c:v>1.1025850691917611</c:v>
                </c:pt>
                <c:pt idx="71816">
                  <c:v>1.1027892036945428</c:v>
                </c:pt>
                <c:pt idx="71817">
                  <c:v>1.1032134556941922</c:v>
                </c:pt>
                <c:pt idx="71818">
                  <c:v>1.103013533783612</c:v>
                </c:pt>
                <c:pt idx="71819">
                  <c:v>1.104055577282965</c:v>
                </c:pt>
                <c:pt idx="71820">
                  <c:v>1.1037282163199762</c:v>
                </c:pt>
                <c:pt idx="71821">
                  <c:v>1.1040609984690033</c:v>
                </c:pt>
                <c:pt idx="71822">
                  <c:v>1.102092304669104</c:v>
                </c:pt>
                <c:pt idx="71823">
                  <c:v>1.1035754720178976</c:v>
                </c:pt>
                <c:pt idx="71824">
                  <c:v>1.103878110709902</c:v>
                </c:pt>
                <c:pt idx="71825">
                  <c:v>1.1036644315544888</c:v>
                </c:pt>
                <c:pt idx="71826">
                  <c:v>1.1015495297008153</c:v>
                </c:pt>
                <c:pt idx="71827">
                  <c:v>1.1028409746594705</c:v>
                </c:pt>
                <c:pt idx="71828">
                  <c:v>1.1033288872684397</c:v>
                </c:pt>
                <c:pt idx="71829">
                  <c:v>1.1035277268124015</c:v>
                </c:pt>
                <c:pt idx="71830">
                  <c:v>1.1033018090286915</c:v>
                </c:pt>
                <c:pt idx="71831">
                  <c:v>1.1039631097931624</c:v>
                </c:pt>
                <c:pt idx="71832">
                  <c:v>1.103832760883054</c:v>
                </c:pt>
                <c:pt idx="71833">
                  <c:v>1.1031237064614954</c:v>
                </c:pt>
                <c:pt idx="71834">
                  <c:v>1.102931462546282</c:v>
                </c:pt>
                <c:pt idx="71835">
                  <c:v>1.102661211262888</c:v>
                </c:pt>
                <c:pt idx="71836">
                  <c:v>1.1031233326437286</c:v>
                </c:pt>
                <c:pt idx="71837">
                  <c:v>1.1038315439766466</c:v>
                </c:pt>
                <c:pt idx="71838">
                  <c:v>1.1033664348980905</c:v>
                </c:pt>
                <c:pt idx="71839">
                  <c:v>1.1023047778202448</c:v>
                </c:pt>
                <c:pt idx="71840">
                  <c:v>1.103187301380643</c:v>
                </c:pt>
                <c:pt idx="71841">
                  <c:v>1.1027603189707942</c:v>
                </c:pt>
                <c:pt idx="71842">
                  <c:v>1.1028516796329526</c:v>
                </c:pt>
                <c:pt idx="71843">
                  <c:v>1.1031221916337626</c:v>
                </c:pt>
                <c:pt idx="71844">
                  <c:v>1.1039848818517666</c:v>
                </c:pt>
                <c:pt idx="71845">
                  <c:v>1.1024719359872124</c:v>
                </c:pt>
                <c:pt idx="71846">
                  <c:v>1.1031354998569314</c:v>
                </c:pt>
                <c:pt idx="71847">
                  <c:v>1.1043695387125054</c:v>
                </c:pt>
                <c:pt idx="71848">
                  <c:v>1.1029428325684287</c:v>
                </c:pt>
                <c:pt idx="71849">
                  <c:v>1.104161083018403</c:v>
                </c:pt>
                <c:pt idx="71850">
                  <c:v>1.1023828309765487</c:v>
                </c:pt>
                <c:pt idx="71851">
                  <c:v>1.1024132730781722</c:v>
                </c:pt>
                <c:pt idx="71852">
                  <c:v>1.1040238561241089</c:v>
                </c:pt>
                <c:pt idx="71853">
                  <c:v>1.1026200462788611</c:v>
                </c:pt>
                <c:pt idx="71854">
                  <c:v>1.1030990754265988</c:v>
                </c:pt>
                <c:pt idx="71855">
                  <c:v>1.1030768641547919</c:v>
                </c:pt>
                <c:pt idx="71856">
                  <c:v>1.1040372012437498</c:v>
                </c:pt>
                <c:pt idx="71857">
                  <c:v>1.1029464112574601</c:v>
                </c:pt>
                <c:pt idx="71858">
                  <c:v>1.1025416601321756</c:v>
                </c:pt>
                <c:pt idx="71859">
                  <c:v>1.1023150187369977</c:v>
                </c:pt>
                <c:pt idx="71860">
                  <c:v>1.1027685241015652</c:v>
                </c:pt>
                <c:pt idx="71861">
                  <c:v>1.1032427560530496</c:v>
                </c:pt>
                <c:pt idx="71862">
                  <c:v>1.1018232008469988</c:v>
                </c:pt>
                <c:pt idx="71863">
                  <c:v>1.1030709493439805</c:v>
                </c:pt>
                <c:pt idx="71864">
                  <c:v>1.1025050285274676</c:v>
                </c:pt>
                <c:pt idx="71865">
                  <c:v>1.1034896658698508</c:v>
                </c:pt>
                <c:pt idx="71866">
                  <c:v>1.1022701686967267</c:v>
                </c:pt>
                <c:pt idx="71867">
                  <c:v>1.1035432636503175</c:v>
                </c:pt>
                <c:pt idx="71868">
                  <c:v>1.1039347197080338</c:v>
                </c:pt>
                <c:pt idx="71869">
                  <c:v>1.1030662657217889</c:v>
                </c:pt>
                <c:pt idx="71870">
                  <c:v>1.1017595363046941</c:v>
                </c:pt>
                <c:pt idx="71871">
                  <c:v>1.1017711491372997</c:v>
                </c:pt>
                <c:pt idx="71872">
                  <c:v>1.1046350487540446</c:v>
                </c:pt>
                <c:pt idx="71873">
                  <c:v>1.1029751881570544</c:v>
                </c:pt>
                <c:pt idx="71874">
                  <c:v>1.1021159108463541</c:v>
                </c:pt>
                <c:pt idx="71875">
                  <c:v>1.1035026700947188</c:v>
                </c:pt>
                <c:pt idx="71876">
                  <c:v>1.1030638152491885</c:v>
                </c:pt>
                <c:pt idx="71877">
                  <c:v>1.1034185330486674</c:v>
                </c:pt>
                <c:pt idx="71878">
                  <c:v>1.1029121676026752</c:v>
                </c:pt>
                <c:pt idx="71879">
                  <c:v>1.102897132008394</c:v>
                </c:pt>
                <c:pt idx="71880">
                  <c:v>1.1032885552799456</c:v>
                </c:pt>
                <c:pt idx="71881">
                  <c:v>1.1024908222570193</c:v>
                </c:pt>
                <c:pt idx="71882">
                  <c:v>1.1029672652835616</c:v>
                </c:pt>
                <c:pt idx="71883">
                  <c:v>1.1025545315269574</c:v>
                </c:pt>
                <c:pt idx="71884">
                  <c:v>1.1036629931726323</c:v>
                </c:pt>
                <c:pt idx="71885">
                  <c:v>1.1029494665299446</c:v>
                </c:pt>
                <c:pt idx="71886">
                  <c:v>1.1025623439105401</c:v>
                </c:pt>
                <c:pt idx="71887">
                  <c:v>1.1038743016115979</c:v>
                </c:pt>
                <c:pt idx="71888">
                  <c:v>1.1038889215724004</c:v>
                </c:pt>
                <c:pt idx="71889">
                  <c:v>1.1024061257556732</c:v>
                </c:pt>
                <c:pt idx="71890">
                  <c:v>1.1019282435328712</c:v>
                </c:pt>
                <c:pt idx="71891">
                  <c:v>1.1032656331727455</c:v>
                </c:pt>
                <c:pt idx="71892">
                  <c:v>1.1017668366268767</c:v>
                </c:pt>
                <c:pt idx="71893">
                  <c:v>1.1026598236271217</c:v>
                </c:pt>
                <c:pt idx="71894">
                  <c:v>1.1027827235203138</c:v>
                </c:pt>
                <c:pt idx="71895">
                  <c:v>1.1042858775908395</c:v>
                </c:pt>
                <c:pt idx="71896">
                  <c:v>1.104052508366592</c:v>
                </c:pt>
                <c:pt idx="71897">
                  <c:v>1.102280373122714</c:v>
                </c:pt>
                <c:pt idx="71898">
                  <c:v>1.1024511016320349</c:v>
                </c:pt>
                <c:pt idx="71899">
                  <c:v>1.1034782219694768</c:v>
                </c:pt>
                <c:pt idx="71900">
                  <c:v>1.1030760055976661</c:v>
                </c:pt>
                <c:pt idx="71901">
                  <c:v>1.1024975045274097</c:v>
                </c:pt>
                <c:pt idx="71902">
                  <c:v>1.1031194729571101</c:v>
                </c:pt>
                <c:pt idx="71903">
                  <c:v>1.1038616965664745</c:v>
                </c:pt>
                <c:pt idx="71904">
                  <c:v>1.1023197768862985</c:v>
                </c:pt>
                <c:pt idx="71905">
                  <c:v>1.1027068194820278</c:v>
                </c:pt>
                <c:pt idx="71906">
                  <c:v>1.1028534210919687</c:v>
                </c:pt>
                <c:pt idx="71907">
                  <c:v>1.1031003571968079</c:v>
                </c:pt>
                <c:pt idx="71908">
                  <c:v>1.1029992753867499</c:v>
                </c:pt>
                <c:pt idx="71909">
                  <c:v>1.1026402724694913</c:v>
                </c:pt>
                <c:pt idx="71910">
                  <c:v>1.1035476712013401</c:v>
                </c:pt>
                <c:pt idx="71911">
                  <c:v>1.1021641566280367</c:v>
                </c:pt>
                <c:pt idx="71912">
                  <c:v>1.1028318646157662</c:v>
                </c:pt>
                <c:pt idx="71913">
                  <c:v>1.1030304324475386</c:v>
                </c:pt>
                <c:pt idx="71914">
                  <c:v>1.1039457378402615</c:v>
                </c:pt>
                <c:pt idx="71915">
                  <c:v>1.1027182927806289</c:v>
                </c:pt>
                <c:pt idx="71916">
                  <c:v>1.1044159112670588</c:v>
                </c:pt>
                <c:pt idx="71917">
                  <c:v>1.1031404030083054</c:v>
                </c:pt>
                <c:pt idx="71918">
                  <c:v>1.103737935350326</c:v>
                </c:pt>
                <c:pt idx="71919">
                  <c:v>1.1030308501298012</c:v>
                </c:pt>
                <c:pt idx="71920">
                  <c:v>1.1033650954778671</c:v>
                </c:pt>
                <c:pt idx="71921">
                  <c:v>1.1029974777276095</c:v>
                </c:pt>
                <c:pt idx="71922">
                  <c:v>1.1037179500874308</c:v>
                </c:pt>
                <c:pt idx="71923">
                  <c:v>1.104874163109105</c:v>
                </c:pt>
                <c:pt idx="71924">
                  <c:v>1.1041977003440955</c:v>
                </c:pt>
                <c:pt idx="71925">
                  <c:v>1.1025610878172687</c:v>
                </c:pt>
                <c:pt idx="71926">
                  <c:v>1.1038280964798135</c:v>
                </c:pt>
                <c:pt idx="71927">
                  <c:v>1.102525831191137</c:v>
                </c:pt>
                <c:pt idx="71928">
                  <c:v>1.1041458185871309</c:v>
                </c:pt>
                <c:pt idx="71929">
                  <c:v>1.1026044561897577</c:v>
                </c:pt>
                <c:pt idx="71930">
                  <c:v>1.1030321690949076</c:v>
                </c:pt>
                <c:pt idx="71931">
                  <c:v>1.1021973012461466</c:v>
                </c:pt>
                <c:pt idx="71932">
                  <c:v>1.1033741822038061</c:v>
                </c:pt>
                <c:pt idx="71933">
                  <c:v>1.1024000759131607</c:v>
                </c:pt>
                <c:pt idx="71934">
                  <c:v>1.1025630554961565</c:v>
                </c:pt>
                <c:pt idx="71935">
                  <c:v>1.1041057115366493</c:v>
                </c:pt>
                <c:pt idx="71936">
                  <c:v>1.1034060098761851</c:v>
                </c:pt>
                <c:pt idx="71937">
                  <c:v>1.1024200951220515</c:v>
                </c:pt>
                <c:pt idx="71938">
                  <c:v>1.1023741849613786</c:v>
                </c:pt>
                <c:pt idx="71939">
                  <c:v>1.1026874640619957</c:v>
                </c:pt>
                <c:pt idx="71940">
                  <c:v>1.1041118075209209</c:v>
                </c:pt>
                <c:pt idx="71941">
                  <c:v>1.1032364511370734</c:v>
                </c:pt>
                <c:pt idx="71942">
                  <c:v>1.1037959000347455</c:v>
                </c:pt>
                <c:pt idx="71943">
                  <c:v>1.1031978207012374</c:v>
                </c:pt>
                <c:pt idx="71944">
                  <c:v>1.1038332238723754</c:v>
                </c:pt>
                <c:pt idx="71945">
                  <c:v>1.1034079198452265</c:v>
                </c:pt>
                <c:pt idx="71946">
                  <c:v>1.1036385815043543</c:v>
                </c:pt>
                <c:pt idx="71947">
                  <c:v>1.1034333164605699</c:v>
                </c:pt>
                <c:pt idx="71948">
                  <c:v>1.1022981024688177</c:v>
                </c:pt>
                <c:pt idx="71949">
                  <c:v>1.1027943547486052</c:v>
                </c:pt>
                <c:pt idx="71950">
                  <c:v>1.1034519229139477</c:v>
                </c:pt>
                <c:pt idx="71951">
                  <c:v>1.1039006147837984</c:v>
                </c:pt>
                <c:pt idx="71952">
                  <c:v>1.1024698421344303</c:v>
                </c:pt>
                <c:pt idx="71953">
                  <c:v>1.1027602307617197</c:v>
                </c:pt>
                <c:pt idx="71954">
                  <c:v>1.1035123656681232</c:v>
                </c:pt>
                <c:pt idx="71955">
                  <c:v>1.1021924483163619</c:v>
                </c:pt>
                <c:pt idx="71956">
                  <c:v>1.1031040124170663</c:v>
                </c:pt>
                <c:pt idx="71957">
                  <c:v>1.1031189259900558</c:v>
                </c:pt>
                <c:pt idx="71958">
                  <c:v>1.1036951747697188</c:v>
                </c:pt>
                <c:pt idx="71959">
                  <c:v>1.1039712695464923</c:v>
                </c:pt>
                <c:pt idx="71960">
                  <c:v>1.1031636486157599</c:v>
                </c:pt>
                <c:pt idx="71961">
                  <c:v>1.1035581800492917</c:v>
                </c:pt>
                <c:pt idx="71962">
                  <c:v>1.1033473020918922</c:v>
                </c:pt>
                <c:pt idx="71963">
                  <c:v>1.1030390432069483</c:v>
                </c:pt>
                <c:pt idx="71964">
                  <c:v>1.1017942822100804</c:v>
                </c:pt>
                <c:pt idx="71965">
                  <c:v>1.1025907246588931</c:v>
                </c:pt>
                <c:pt idx="71966">
                  <c:v>1.1024514016058002</c:v>
                </c:pt>
                <c:pt idx="71967">
                  <c:v>1.1031821299217981</c:v>
                </c:pt>
                <c:pt idx="71968">
                  <c:v>1.1035166194705794</c:v>
                </c:pt>
                <c:pt idx="71969">
                  <c:v>1.1025475128679803</c:v>
                </c:pt>
                <c:pt idx="71970">
                  <c:v>1.1033639623399913</c:v>
                </c:pt>
                <c:pt idx="71971">
                  <c:v>1.1036586946104476</c:v>
                </c:pt>
                <c:pt idx="71972">
                  <c:v>1.1037305141840215</c:v>
                </c:pt>
                <c:pt idx="71973">
                  <c:v>1.1035699993338699</c:v>
                </c:pt>
                <c:pt idx="71974">
                  <c:v>1.1028804034020965</c:v>
                </c:pt>
                <c:pt idx="71975">
                  <c:v>1.1026553014769847</c:v>
                </c:pt>
                <c:pt idx="71976">
                  <c:v>1.1040585218890033</c:v>
                </c:pt>
                <c:pt idx="71977">
                  <c:v>1.1026223361424916</c:v>
                </c:pt>
                <c:pt idx="71978">
                  <c:v>1.1049613421073428</c:v>
                </c:pt>
                <c:pt idx="71979">
                  <c:v>1.1024960161848469</c:v>
                </c:pt>
                <c:pt idx="71980">
                  <c:v>1.1043267362785125</c:v>
                </c:pt>
                <c:pt idx="71981">
                  <c:v>1.1033030048855066</c:v>
                </c:pt>
                <c:pt idx="71982">
                  <c:v>1.1038472555317329</c:v>
                </c:pt>
                <c:pt idx="71983">
                  <c:v>1.1035320560067696</c:v>
                </c:pt>
                <c:pt idx="71984">
                  <c:v>1.1026445095151014</c:v>
                </c:pt>
                <c:pt idx="71985">
                  <c:v>1.1030341451448189</c:v>
                </c:pt>
                <c:pt idx="71986">
                  <c:v>1.1035251656216989</c:v>
                </c:pt>
                <c:pt idx="71987">
                  <c:v>1.1052975734632262</c:v>
                </c:pt>
                <c:pt idx="71988">
                  <c:v>1.1040136947991965</c:v>
                </c:pt>
                <c:pt idx="71989">
                  <c:v>1.1046654241822973</c:v>
                </c:pt>
                <c:pt idx="71990">
                  <c:v>1.1039625568944911</c:v>
                </c:pt>
                <c:pt idx="71991">
                  <c:v>1.1027387303005185</c:v>
                </c:pt>
                <c:pt idx="71992">
                  <c:v>1.1032724569281587</c:v>
                </c:pt>
                <c:pt idx="71993">
                  <c:v>1.1023373665972305</c:v>
                </c:pt>
                <c:pt idx="71994">
                  <c:v>1.1034718375542116</c:v>
                </c:pt>
                <c:pt idx="71995">
                  <c:v>1.103030192087086</c:v>
                </c:pt>
                <c:pt idx="71996">
                  <c:v>1.1025761614336016</c:v>
                </c:pt>
                <c:pt idx="71997">
                  <c:v>1.1036504044656084</c:v>
                </c:pt>
                <c:pt idx="71998">
                  <c:v>1.104615656248247</c:v>
                </c:pt>
                <c:pt idx="71999">
                  <c:v>1.1035267572904908</c:v>
                </c:pt>
                <c:pt idx="72000">
                  <c:v>1.1030757080026063</c:v>
                </c:pt>
                <c:pt idx="72001">
                  <c:v>1.1034329251704369</c:v>
                </c:pt>
                <c:pt idx="72002">
                  <c:v>1.1032813072321028</c:v>
                </c:pt>
                <c:pt idx="72003">
                  <c:v>1.1045516517788943</c:v>
                </c:pt>
                <c:pt idx="72004">
                  <c:v>1.1038239631180187</c:v>
                </c:pt>
                <c:pt idx="72005">
                  <c:v>1.1030296933250143</c:v>
                </c:pt>
                <c:pt idx="72006">
                  <c:v>1.1030576834050214</c:v>
                </c:pt>
                <c:pt idx="72007">
                  <c:v>1.1029207962816647</c:v>
                </c:pt>
                <c:pt idx="72008">
                  <c:v>1.1033749605234089</c:v>
                </c:pt>
                <c:pt idx="72009">
                  <c:v>1.1030843838236657</c:v>
                </c:pt>
                <c:pt idx="72010">
                  <c:v>1.1035151933795289</c:v>
                </c:pt>
                <c:pt idx="72011">
                  <c:v>1.1018959437343974</c:v>
                </c:pt>
                <c:pt idx="72012">
                  <c:v>1.1023913120409163</c:v>
                </c:pt>
                <c:pt idx="72013">
                  <c:v>1.103160894225752</c:v>
                </c:pt>
                <c:pt idx="72014">
                  <c:v>1.1031434933417621</c:v>
                </c:pt>
                <c:pt idx="72015">
                  <c:v>1.1031886336582757</c:v>
                </c:pt>
                <c:pt idx="72016">
                  <c:v>1.1035316819599954</c:v>
                </c:pt>
                <c:pt idx="72017">
                  <c:v>1.1027062084103143</c:v>
                </c:pt>
                <c:pt idx="72018">
                  <c:v>1.103358097363389</c:v>
                </c:pt>
                <c:pt idx="72019">
                  <c:v>1.1032897230578702</c:v>
                </c:pt>
                <c:pt idx="72020">
                  <c:v>1.1022528069049269</c:v>
                </c:pt>
                <c:pt idx="72021">
                  <c:v>1.1023461351820345</c:v>
                </c:pt>
                <c:pt idx="72022">
                  <c:v>1.1032463689964682</c:v>
                </c:pt>
                <c:pt idx="72023">
                  <c:v>1.1022724463635001</c:v>
                </c:pt>
                <c:pt idx="72024">
                  <c:v>1.1027516549477372</c:v>
                </c:pt>
                <c:pt idx="72025">
                  <c:v>1.1022395024434308</c:v>
                </c:pt>
                <c:pt idx="72026">
                  <c:v>1.1033948356358236</c:v>
                </c:pt>
                <c:pt idx="72027">
                  <c:v>1.1025584641760804</c:v>
                </c:pt>
                <c:pt idx="72028">
                  <c:v>1.1034393616111171</c:v>
                </c:pt>
                <c:pt idx="72029">
                  <c:v>1.1033889889242783</c:v>
                </c:pt>
                <c:pt idx="72030">
                  <c:v>1.1026189292366488</c:v>
                </c:pt>
                <c:pt idx="72031">
                  <c:v>1.104082193995604</c:v>
                </c:pt>
                <c:pt idx="72032">
                  <c:v>1.1035744171254123</c:v>
                </c:pt>
                <c:pt idx="72033">
                  <c:v>1.1037390846394814</c:v>
                </c:pt>
                <c:pt idx="72034">
                  <c:v>1.1031903323836398</c:v>
                </c:pt>
                <c:pt idx="72035">
                  <c:v>1.1027735040014734</c:v>
                </c:pt>
                <c:pt idx="72036">
                  <c:v>1.1035126569199947</c:v>
                </c:pt>
                <c:pt idx="72037">
                  <c:v>1.1027607803552888</c:v>
                </c:pt>
                <c:pt idx="72038">
                  <c:v>1.1028131932404206</c:v>
                </c:pt>
                <c:pt idx="72039">
                  <c:v>1.1030196431777302</c:v>
                </c:pt>
                <c:pt idx="72040">
                  <c:v>1.1034037441982305</c:v>
                </c:pt>
                <c:pt idx="72041">
                  <c:v>1.1035219056297307</c:v>
                </c:pt>
                <c:pt idx="72042">
                  <c:v>1.1028140852647577</c:v>
                </c:pt>
                <c:pt idx="72043">
                  <c:v>1.1022706050889037</c:v>
                </c:pt>
                <c:pt idx="72044">
                  <c:v>1.1026382008968265</c:v>
                </c:pt>
                <c:pt idx="72045">
                  <c:v>1.1040896591173914</c:v>
                </c:pt>
                <c:pt idx="72046">
                  <c:v>1.1024398280278331</c:v>
                </c:pt>
                <c:pt idx="72047">
                  <c:v>1.1022527121780901</c:v>
                </c:pt>
                <c:pt idx="72048">
                  <c:v>1.1038225040522294</c:v>
                </c:pt>
                <c:pt idx="72049">
                  <c:v>1.1025911903154006</c:v>
                </c:pt>
                <c:pt idx="72050">
                  <c:v>1.1029858624501676</c:v>
                </c:pt>
                <c:pt idx="72051">
                  <c:v>1.1035244646076658</c:v>
                </c:pt>
                <c:pt idx="72052">
                  <c:v>1.1026123541941648</c:v>
                </c:pt>
                <c:pt idx="72053">
                  <c:v>1.1036433380892865</c:v>
                </c:pt>
                <c:pt idx="72054">
                  <c:v>1.1026960088836413</c:v>
                </c:pt>
                <c:pt idx="72055">
                  <c:v>1.1045103652778279</c:v>
                </c:pt>
                <c:pt idx="72056">
                  <c:v>1.1033347990487254</c:v>
                </c:pt>
                <c:pt idx="72057">
                  <c:v>1.1018651625381084</c:v>
                </c:pt>
                <c:pt idx="72058">
                  <c:v>1.1033247675383762</c:v>
                </c:pt>
                <c:pt idx="72059">
                  <c:v>1.104826420012941</c:v>
                </c:pt>
                <c:pt idx="72060">
                  <c:v>1.1026486298491358</c:v>
                </c:pt>
                <c:pt idx="72061">
                  <c:v>1.1041810166981416</c:v>
                </c:pt>
                <c:pt idx="72062">
                  <c:v>1.1018060186622323</c:v>
                </c:pt>
                <c:pt idx="72063">
                  <c:v>1.1041752912349299</c:v>
                </c:pt>
                <c:pt idx="72064">
                  <c:v>1.1026009746773282</c:v>
                </c:pt>
                <c:pt idx="72065">
                  <c:v>1.1021150996707401</c:v>
                </c:pt>
                <c:pt idx="72066">
                  <c:v>1.1034119020200401</c:v>
                </c:pt>
                <c:pt idx="72067">
                  <c:v>1.1034975537896861</c:v>
                </c:pt>
                <c:pt idx="72068">
                  <c:v>1.1027207331939546</c:v>
                </c:pt>
                <c:pt idx="72069">
                  <c:v>1.1040399851457809</c:v>
                </c:pt>
                <c:pt idx="72070">
                  <c:v>1.103439774087696</c:v>
                </c:pt>
                <c:pt idx="72071">
                  <c:v>1.1039297749258039</c:v>
                </c:pt>
                <c:pt idx="72072">
                  <c:v>1.1038173119717061</c:v>
                </c:pt>
                <c:pt idx="72073">
                  <c:v>1.1028350236983038</c:v>
                </c:pt>
                <c:pt idx="72074">
                  <c:v>1.1022131291604964</c:v>
                </c:pt>
                <c:pt idx="72075">
                  <c:v>1.1039623216816261</c:v>
                </c:pt>
                <c:pt idx="72076">
                  <c:v>1.1033376266782422</c:v>
                </c:pt>
                <c:pt idx="72077">
                  <c:v>1.1032069633025985</c:v>
                </c:pt>
                <c:pt idx="72078">
                  <c:v>1.102688743836747</c:v>
                </c:pt>
                <c:pt idx="72079">
                  <c:v>1.1032319543948066</c:v>
                </c:pt>
                <c:pt idx="72080">
                  <c:v>1.1032194377671121</c:v>
                </c:pt>
                <c:pt idx="72081">
                  <c:v>1.1017325730055656</c:v>
                </c:pt>
                <c:pt idx="72082">
                  <c:v>1.1035669018619056</c:v>
                </c:pt>
                <c:pt idx="72083">
                  <c:v>1.1034708403593716</c:v>
                </c:pt>
                <c:pt idx="72084">
                  <c:v>1.1023056496899659</c:v>
                </c:pt>
                <c:pt idx="72085">
                  <c:v>1.1023331200595743</c:v>
                </c:pt>
                <c:pt idx="72086">
                  <c:v>1.1034052686759714</c:v>
                </c:pt>
                <c:pt idx="72087">
                  <c:v>1.1029834918902495</c:v>
                </c:pt>
                <c:pt idx="72088">
                  <c:v>1.1026186730979308</c:v>
                </c:pt>
                <c:pt idx="72089">
                  <c:v>1.1027659369446918</c:v>
                </c:pt>
                <c:pt idx="72090">
                  <c:v>1.1029243143559131</c:v>
                </c:pt>
                <c:pt idx="72091">
                  <c:v>1.1031607625551769</c:v>
                </c:pt>
                <c:pt idx="72092">
                  <c:v>1.1046421463136504</c:v>
                </c:pt>
                <c:pt idx="72093">
                  <c:v>1.1028753120517327</c:v>
                </c:pt>
                <c:pt idx="72094">
                  <c:v>1.1034155250274489</c:v>
                </c:pt>
                <c:pt idx="72095">
                  <c:v>1.1026820023274058</c:v>
                </c:pt>
                <c:pt idx="72096">
                  <c:v>1.1036558918985591</c:v>
                </c:pt>
                <c:pt idx="72097">
                  <c:v>1.1026805074455339</c:v>
                </c:pt>
                <c:pt idx="72098">
                  <c:v>1.1029976724704162</c:v>
                </c:pt>
                <c:pt idx="72099">
                  <c:v>1.1041069497936615</c:v>
                </c:pt>
                <c:pt idx="72100">
                  <c:v>1.1032205796491183</c:v>
                </c:pt>
                <c:pt idx="72101">
                  <c:v>1.1032480159372242</c:v>
                </c:pt>
                <c:pt idx="72102">
                  <c:v>1.103045762751772</c:v>
                </c:pt>
                <c:pt idx="72103">
                  <c:v>1.1031297683407171</c:v>
                </c:pt>
                <c:pt idx="72104">
                  <c:v>1.1033558211292667</c:v>
                </c:pt>
                <c:pt idx="72105">
                  <c:v>1.103674564687487</c:v>
                </c:pt>
                <c:pt idx="72106">
                  <c:v>1.1039175070505167</c:v>
                </c:pt>
                <c:pt idx="72107">
                  <c:v>1.1044860410725235</c:v>
                </c:pt>
                <c:pt idx="72108">
                  <c:v>1.1041652648782643</c:v>
                </c:pt>
                <c:pt idx="72109">
                  <c:v>1.1037415903009056</c:v>
                </c:pt>
                <c:pt idx="72110">
                  <c:v>1.1024282665321672</c:v>
                </c:pt>
                <c:pt idx="72111">
                  <c:v>1.1042135144359371</c:v>
                </c:pt>
                <c:pt idx="72112">
                  <c:v>1.1023774582240575</c:v>
                </c:pt>
                <c:pt idx="72113">
                  <c:v>1.1030848039510421</c:v>
                </c:pt>
                <c:pt idx="72114">
                  <c:v>1.1025972336466834</c:v>
                </c:pt>
                <c:pt idx="72115">
                  <c:v>1.1041827480187409</c:v>
                </c:pt>
                <c:pt idx="72116">
                  <c:v>1.1023364474904616</c:v>
                </c:pt>
                <c:pt idx="72117">
                  <c:v>1.1028981709216641</c:v>
                </c:pt>
                <c:pt idx="72118">
                  <c:v>1.1029746218150673</c:v>
                </c:pt>
                <c:pt idx="72119">
                  <c:v>1.1037956330487184</c:v>
                </c:pt>
                <c:pt idx="72120">
                  <c:v>1.1035607976810258</c:v>
                </c:pt>
                <c:pt idx="72121">
                  <c:v>1.1029461187254812</c:v>
                </c:pt>
                <c:pt idx="72122">
                  <c:v>1.1032800959086428</c:v>
                </c:pt>
                <c:pt idx="72123">
                  <c:v>1.1031287533557923</c:v>
                </c:pt>
                <c:pt idx="72124">
                  <c:v>1.1030752237826382</c:v>
                </c:pt>
                <c:pt idx="72125">
                  <c:v>1.1035858538358494</c:v>
                </c:pt>
                <c:pt idx="72126">
                  <c:v>1.1031419570885712</c:v>
                </c:pt>
                <c:pt idx="72127">
                  <c:v>1.1042174294166938</c:v>
                </c:pt>
                <c:pt idx="72128">
                  <c:v>1.1034971321151599</c:v>
                </c:pt>
                <c:pt idx="72129">
                  <c:v>1.1028596464249933</c:v>
                </c:pt>
                <c:pt idx="72130">
                  <c:v>1.103030192087086</c:v>
                </c:pt>
                <c:pt idx="72131">
                  <c:v>1.1027300655540342</c:v>
                </c:pt>
                <c:pt idx="72132">
                  <c:v>1.1045975953979821</c:v>
                </c:pt>
                <c:pt idx="72133">
                  <c:v>1.1045870996689056</c:v>
                </c:pt>
                <c:pt idx="72134">
                  <c:v>1.1022352480908595</c:v>
                </c:pt>
                <c:pt idx="72135">
                  <c:v>1.1033607579782143</c:v>
                </c:pt>
                <c:pt idx="72136">
                  <c:v>1.1035061429887298</c:v>
                </c:pt>
                <c:pt idx="72137">
                  <c:v>1.1026432783316407</c:v>
                </c:pt>
                <c:pt idx="72138">
                  <c:v>1.1030625993726206</c:v>
                </c:pt>
                <c:pt idx="72139">
                  <c:v>1.1022985728094616</c:v>
                </c:pt>
                <c:pt idx="72140">
                  <c:v>1.1034967757478091</c:v>
                </c:pt>
                <c:pt idx="72141">
                  <c:v>1.1022837051895589</c:v>
                </c:pt>
                <c:pt idx="72142">
                  <c:v>1.1030470718926837</c:v>
                </c:pt>
                <c:pt idx="72143">
                  <c:v>1.1037164382355136</c:v>
                </c:pt>
                <c:pt idx="72144">
                  <c:v>1.1025208077760251</c:v>
                </c:pt>
                <c:pt idx="72145">
                  <c:v>1.1026503212125627</c:v>
                </c:pt>
                <c:pt idx="72146">
                  <c:v>1.1021825400184824</c:v>
                </c:pt>
                <c:pt idx="72147">
                  <c:v>1.1035438788532348</c:v>
                </c:pt>
                <c:pt idx="72148">
                  <c:v>1.1039417676322931</c:v>
                </c:pt>
                <c:pt idx="72149">
                  <c:v>1.1024673737280477</c:v>
                </c:pt>
                <c:pt idx="72150">
                  <c:v>1.1017655798682013</c:v>
                </c:pt>
                <c:pt idx="72151">
                  <c:v>1.1031831019601481</c:v>
                </c:pt>
                <c:pt idx="72152">
                  <c:v>1.1037176207999342</c:v>
                </c:pt>
                <c:pt idx="72153">
                  <c:v>1.1036959666899719</c:v>
                </c:pt>
                <c:pt idx="72154">
                  <c:v>1.1028964000429313</c:v>
                </c:pt>
                <c:pt idx="72155">
                  <c:v>1.1046004587428777</c:v>
                </c:pt>
                <c:pt idx="72156">
                  <c:v>1.1029796847455886</c:v>
                </c:pt>
                <c:pt idx="72157">
                  <c:v>1.1021973983580746</c:v>
                </c:pt>
                <c:pt idx="72158">
                  <c:v>1.1045259994844872</c:v>
                </c:pt>
                <c:pt idx="72159">
                  <c:v>1.1039003775324154</c:v>
                </c:pt>
                <c:pt idx="72160">
                  <c:v>1.1030781917441053</c:v>
                </c:pt>
                <c:pt idx="72161">
                  <c:v>1.1039009311854324</c:v>
                </c:pt>
                <c:pt idx="72162">
                  <c:v>1.1040258618774854</c:v>
                </c:pt>
                <c:pt idx="72163">
                  <c:v>1.1037778500897022</c:v>
                </c:pt>
                <c:pt idx="72164">
                  <c:v>1.1029155127281005</c:v>
                </c:pt>
                <c:pt idx="72165">
                  <c:v>1.1038042947845559</c:v>
                </c:pt>
                <c:pt idx="72166">
                  <c:v>1.1019135169524508</c:v>
                </c:pt>
                <c:pt idx="72167">
                  <c:v>1.1037047464507028</c:v>
                </c:pt>
                <c:pt idx="72168">
                  <c:v>1.1029390356777957</c:v>
                </c:pt>
                <c:pt idx="72169">
                  <c:v>1.1036398696956236</c:v>
                </c:pt>
                <c:pt idx="72170">
                  <c:v>1.1034391559940111</c:v>
                </c:pt>
                <c:pt idx="72171">
                  <c:v>1.1032664408281228</c:v>
                </c:pt>
                <c:pt idx="72172">
                  <c:v>1.1031052304671574</c:v>
                </c:pt>
                <c:pt idx="72173">
                  <c:v>1.1020573418740736</c:v>
                </c:pt>
                <c:pt idx="72174">
                  <c:v>1.1030606304186343</c:v>
                </c:pt>
                <c:pt idx="72175">
                  <c:v>1.1039738021007519</c:v>
                </c:pt>
                <c:pt idx="72176">
                  <c:v>1.1022081821382148</c:v>
                </c:pt>
                <c:pt idx="72177">
                  <c:v>1.1032252883778584</c:v>
                </c:pt>
                <c:pt idx="72178">
                  <c:v>1.1022678397865084</c:v>
                </c:pt>
                <c:pt idx="72179">
                  <c:v>1.103992489828564</c:v>
                </c:pt>
                <c:pt idx="72180">
                  <c:v>1.1021054822261616</c:v>
                </c:pt>
                <c:pt idx="72181">
                  <c:v>1.1023397202979737</c:v>
                </c:pt>
                <c:pt idx="72182">
                  <c:v>1.1026883877970188</c:v>
                </c:pt>
                <c:pt idx="72183">
                  <c:v>1.1043531639920394</c:v>
                </c:pt>
                <c:pt idx="72184">
                  <c:v>1.1032387092882134</c:v>
                </c:pt>
                <c:pt idx="72185">
                  <c:v>1.103752271769818</c:v>
                </c:pt>
                <c:pt idx="72186">
                  <c:v>1.1027996472288022</c:v>
                </c:pt>
                <c:pt idx="72187">
                  <c:v>1.1023432797113255</c:v>
                </c:pt>
                <c:pt idx="72188">
                  <c:v>1.1029112322670527</c:v>
                </c:pt>
                <c:pt idx="72189">
                  <c:v>1.1027276813218487</c:v>
                </c:pt>
                <c:pt idx="72190">
                  <c:v>1.1021615844193393</c:v>
                </c:pt>
                <c:pt idx="72191">
                  <c:v>1.10283099288164</c:v>
                </c:pt>
                <c:pt idx="72192">
                  <c:v>1.1033840477983918</c:v>
                </c:pt>
                <c:pt idx="72193">
                  <c:v>1.1037349389833346</c:v>
                </c:pt>
                <c:pt idx="72194">
                  <c:v>1.1034209576608585</c:v>
                </c:pt>
                <c:pt idx="72195">
                  <c:v>1.1024603424131865</c:v>
                </c:pt>
                <c:pt idx="72196">
                  <c:v>1.1049943019373412</c:v>
                </c:pt>
                <c:pt idx="72197">
                  <c:v>1.1036692597369782</c:v>
                </c:pt>
                <c:pt idx="72198">
                  <c:v>1.1038983347156495</c:v>
                </c:pt>
                <c:pt idx="72199">
                  <c:v>1.1025817774623026</c:v>
                </c:pt>
                <c:pt idx="72200">
                  <c:v>1.1036496197045891</c:v>
                </c:pt>
                <c:pt idx="72201">
                  <c:v>1.1036230589243539</c:v>
                </c:pt>
                <c:pt idx="72202">
                  <c:v>1.1040481678067515</c:v>
                </c:pt>
                <c:pt idx="72203">
                  <c:v>1.1027639819308117</c:v>
                </c:pt>
                <c:pt idx="72204">
                  <c:v>1.1033042994657192</c:v>
                </c:pt>
                <c:pt idx="72205">
                  <c:v>1.1023833466515389</c:v>
                </c:pt>
                <c:pt idx="72206">
                  <c:v>1.1024280913112552</c:v>
                </c:pt>
                <c:pt idx="72207">
                  <c:v>1.1039376284772622</c:v>
                </c:pt>
                <c:pt idx="72208">
                  <c:v>1.1034103576157235</c:v>
                </c:pt>
                <c:pt idx="72209">
                  <c:v>1.1043504046917643</c:v>
                </c:pt>
                <c:pt idx="72210">
                  <c:v>1.1030615168981546</c:v>
                </c:pt>
                <c:pt idx="72211">
                  <c:v>1.1027531132792847</c:v>
                </c:pt>
                <c:pt idx="72212">
                  <c:v>1.1022171432133154</c:v>
                </c:pt>
                <c:pt idx="72213">
                  <c:v>1.1026792616092163</c:v>
                </c:pt>
                <c:pt idx="72214">
                  <c:v>1.1036062237179223</c:v>
                </c:pt>
                <c:pt idx="72215">
                  <c:v>1.1033154501930378</c:v>
                </c:pt>
                <c:pt idx="72216">
                  <c:v>1.1033044703952997</c:v>
                </c:pt>
                <c:pt idx="72217">
                  <c:v>1.1030337184501617</c:v>
                </c:pt>
                <c:pt idx="72218">
                  <c:v>1.1037575952746164</c:v>
                </c:pt>
                <c:pt idx="72219">
                  <c:v>1.1037848431649626</c:v>
                </c:pt>
                <c:pt idx="72220">
                  <c:v>1.1034565701664654</c:v>
                </c:pt>
                <c:pt idx="72221">
                  <c:v>1.1033351699030278</c:v>
                </c:pt>
                <c:pt idx="72222">
                  <c:v>1.1032956042347659</c:v>
                </c:pt>
                <c:pt idx="72223">
                  <c:v>1.1043962739574467</c:v>
                </c:pt>
                <c:pt idx="72224">
                  <c:v>1.1029319022122197</c:v>
                </c:pt>
                <c:pt idx="72225">
                  <c:v>1.1031122000457763</c:v>
                </c:pt>
                <c:pt idx="72226">
                  <c:v>1.1024709178103311</c:v>
                </c:pt>
                <c:pt idx="72227">
                  <c:v>1.1047763969847131</c:v>
                </c:pt>
                <c:pt idx="72228">
                  <c:v>1.1032429201529264</c:v>
                </c:pt>
                <c:pt idx="72229">
                  <c:v>1.1023815132508477</c:v>
                </c:pt>
                <c:pt idx="72230">
                  <c:v>1.1025735445371161</c:v>
                </c:pt>
                <c:pt idx="72231">
                  <c:v>1.1029091970502367</c:v>
                </c:pt>
                <c:pt idx="72232">
                  <c:v>1.1034683111680037</c:v>
                </c:pt>
                <c:pt idx="72233">
                  <c:v>1.1038929070233134</c:v>
                </c:pt>
                <c:pt idx="72234">
                  <c:v>1.102120191832362</c:v>
                </c:pt>
                <c:pt idx="72235">
                  <c:v>1.1033251298888123</c:v>
                </c:pt>
                <c:pt idx="72236">
                  <c:v>1.102929714768262</c:v>
                </c:pt>
                <c:pt idx="72237">
                  <c:v>1.1032274322084787</c:v>
                </c:pt>
                <c:pt idx="72238">
                  <c:v>1.1030441461165734</c:v>
                </c:pt>
                <c:pt idx="72239">
                  <c:v>1.1019523103408404</c:v>
                </c:pt>
                <c:pt idx="72240">
                  <c:v>1.1032834633719337</c:v>
                </c:pt>
                <c:pt idx="72241">
                  <c:v>1.1020328868666192</c:v>
                </c:pt>
                <c:pt idx="72242">
                  <c:v>1.1031461314780333</c:v>
                </c:pt>
                <c:pt idx="72243">
                  <c:v>1.1038746770284007</c:v>
                </c:pt>
                <c:pt idx="72244">
                  <c:v>1.1034209842757636</c:v>
                </c:pt>
                <c:pt idx="72245">
                  <c:v>1.1035549969732159</c:v>
                </c:pt>
                <c:pt idx="72246">
                  <c:v>1.1039619572884227</c:v>
                </c:pt>
                <c:pt idx="72247">
                  <c:v>1.1030962232772898</c:v>
                </c:pt>
                <c:pt idx="72248">
                  <c:v>1.1019196278235253</c:v>
                </c:pt>
                <c:pt idx="72249">
                  <c:v>1.1031793912702486</c:v>
                </c:pt>
                <c:pt idx="72250">
                  <c:v>1.1039814905058329</c:v>
                </c:pt>
                <c:pt idx="72251">
                  <c:v>1.1038324218206972</c:v>
                </c:pt>
                <c:pt idx="72252">
                  <c:v>1.1017074394670101</c:v>
                </c:pt>
                <c:pt idx="72253">
                  <c:v>1.1023511839427174</c:v>
                </c:pt>
                <c:pt idx="72254">
                  <c:v>1.1030832607962637</c:v>
                </c:pt>
                <c:pt idx="72255">
                  <c:v>1.1036618106903366</c:v>
                </c:pt>
                <c:pt idx="72256">
                  <c:v>1.1032128520184405</c:v>
                </c:pt>
                <c:pt idx="72257">
                  <c:v>1.1024254722341116</c:v>
                </c:pt>
                <c:pt idx="72258">
                  <c:v>1.1036669212492234</c:v>
                </c:pt>
                <c:pt idx="72259">
                  <c:v>1.1032681058663376</c:v>
                </c:pt>
                <c:pt idx="72260">
                  <c:v>1.1025487006469703</c:v>
                </c:pt>
                <c:pt idx="72261">
                  <c:v>1.1026661299548737</c:v>
                </c:pt>
                <c:pt idx="72262">
                  <c:v>1.1041585456997973</c:v>
                </c:pt>
                <c:pt idx="72263">
                  <c:v>1.1033372389658815</c:v>
                </c:pt>
                <c:pt idx="72264">
                  <c:v>1.1025272140983648</c:v>
                </c:pt>
                <c:pt idx="72265">
                  <c:v>1.1037267104956978</c:v>
                </c:pt>
                <c:pt idx="72266">
                  <c:v>1.1038402682371053</c:v>
                </c:pt>
                <c:pt idx="72267">
                  <c:v>1.1038761284602783</c:v>
                </c:pt>
                <c:pt idx="72268">
                  <c:v>1.1028827661972873</c:v>
                </c:pt>
                <c:pt idx="72269">
                  <c:v>1.1036642775286232</c:v>
                </c:pt>
                <c:pt idx="72270">
                  <c:v>1.1031702937234733</c:v>
                </c:pt>
                <c:pt idx="72271">
                  <c:v>1.1025761144761994</c:v>
                </c:pt>
                <c:pt idx="72272">
                  <c:v>1.1027979843213311</c:v>
                </c:pt>
                <c:pt idx="72273">
                  <c:v>1.1046065216786471</c:v>
                </c:pt>
                <c:pt idx="72274">
                  <c:v>1.103631423322728</c:v>
                </c:pt>
                <c:pt idx="72275">
                  <c:v>1.1039386730108378</c:v>
                </c:pt>
                <c:pt idx="72276">
                  <c:v>1.1043322242027922</c:v>
                </c:pt>
                <c:pt idx="72277">
                  <c:v>1.1036540244755209</c:v>
                </c:pt>
                <c:pt idx="72278">
                  <c:v>1.1016734487222262</c:v>
                </c:pt>
                <c:pt idx="72279">
                  <c:v>1.1036748543698207</c:v>
                </c:pt>
                <c:pt idx="72280">
                  <c:v>1.101366256231036</c:v>
                </c:pt>
                <c:pt idx="72281">
                  <c:v>1.1023861739997105</c:v>
                </c:pt>
                <c:pt idx="72282">
                  <c:v>1.1031722365090828</c:v>
                </c:pt>
                <c:pt idx="72283">
                  <c:v>1.1031275187428808</c:v>
                </c:pt>
                <c:pt idx="72284">
                  <c:v>1.1030932655258316</c:v>
                </c:pt>
                <c:pt idx="72285">
                  <c:v>1.1023734846334095</c:v>
                </c:pt>
                <c:pt idx="72286">
                  <c:v>1.1036347042616108</c:v>
                </c:pt>
                <c:pt idx="72287">
                  <c:v>1.1027229455055048</c:v>
                </c:pt>
                <c:pt idx="72288">
                  <c:v>1.1031288549048748</c:v>
                </c:pt>
                <c:pt idx="72289">
                  <c:v>1.1025536992112634</c:v>
                </c:pt>
                <c:pt idx="72290">
                  <c:v>1.102203491537723</c:v>
                </c:pt>
                <c:pt idx="72291">
                  <c:v>1.1030247434044291</c:v>
                </c:pt>
                <c:pt idx="72292">
                  <c:v>1.1023101577825738</c:v>
                </c:pt>
                <c:pt idx="72293">
                  <c:v>1.1043446128537944</c:v>
                </c:pt>
                <c:pt idx="72294">
                  <c:v>1.1031347936342935</c:v>
                </c:pt>
                <c:pt idx="72295">
                  <c:v>1.1036652994813736</c:v>
                </c:pt>
                <c:pt idx="72296">
                  <c:v>1.1023321318961252</c:v>
                </c:pt>
                <c:pt idx="72297">
                  <c:v>1.1031007535040438</c:v>
                </c:pt>
                <c:pt idx="72298">
                  <c:v>1.1044310709854579</c:v>
                </c:pt>
                <c:pt idx="72299">
                  <c:v>1.1035725690759948</c:v>
                </c:pt>
                <c:pt idx="72300">
                  <c:v>1.1047775251512295</c:v>
                </c:pt>
                <c:pt idx="72301">
                  <c:v>1.1032452917952076</c:v>
                </c:pt>
                <c:pt idx="72302">
                  <c:v>1.1039644318865065</c:v>
                </c:pt>
                <c:pt idx="72303">
                  <c:v>1.1039143349292682</c:v>
                </c:pt>
                <c:pt idx="72304">
                  <c:v>1.104124708657318</c:v>
                </c:pt>
                <c:pt idx="72305">
                  <c:v>1.1035064750644528</c:v>
                </c:pt>
                <c:pt idx="72306">
                  <c:v>1.102628482236361</c:v>
                </c:pt>
                <c:pt idx="72307">
                  <c:v>1.1038944760268696</c:v>
                </c:pt>
                <c:pt idx="72308">
                  <c:v>1.1032949651142785</c:v>
                </c:pt>
                <c:pt idx="72309">
                  <c:v>1.1026277549043351</c:v>
                </c:pt>
                <c:pt idx="72310">
                  <c:v>1.1022574212195189</c:v>
                </c:pt>
                <c:pt idx="72311">
                  <c:v>1.1038656591293541</c:v>
                </c:pt>
                <c:pt idx="72312">
                  <c:v>1.1041066595767373</c:v>
                </c:pt>
                <c:pt idx="72313">
                  <c:v>1.1035207481469012</c:v>
                </c:pt>
                <c:pt idx="72314">
                  <c:v>1.1037797863459622</c:v>
                </c:pt>
                <c:pt idx="72315">
                  <c:v>1.1024325229216028</c:v>
                </c:pt>
                <c:pt idx="72316">
                  <c:v>1.1026081982595295</c:v>
                </c:pt>
                <c:pt idx="72317">
                  <c:v>1.1029564087619848</c:v>
                </c:pt>
                <c:pt idx="72318">
                  <c:v>1.1027309787119297</c:v>
                </c:pt>
                <c:pt idx="72319">
                  <c:v>1.1035434331252689</c:v>
                </c:pt>
                <c:pt idx="72320">
                  <c:v>1.1020146384890768</c:v>
                </c:pt>
                <c:pt idx="72321">
                  <c:v>1.1026205956962245</c:v>
                </c:pt>
                <c:pt idx="72322">
                  <c:v>1.1032464737659029</c:v>
                </c:pt>
                <c:pt idx="72323">
                  <c:v>1.1040007323840033</c:v>
                </c:pt>
                <c:pt idx="72324">
                  <c:v>1.1029698972709667</c:v>
                </c:pt>
                <c:pt idx="72325">
                  <c:v>1.1035242066875974</c:v>
                </c:pt>
                <c:pt idx="72326">
                  <c:v>1.1039753900390674</c:v>
                </c:pt>
                <c:pt idx="72327">
                  <c:v>1.103075804171145</c:v>
                </c:pt>
                <c:pt idx="72328">
                  <c:v>1.102615068469472</c:v>
                </c:pt>
                <c:pt idx="72329">
                  <c:v>1.1043414311636379</c:v>
                </c:pt>
                <c:pt idx="72330">
                  <c:v>1.1036563799680954</c:v>
                </c:pt>
                <c:pt idx="72331">
                  <c:v>1.1032711446558101</c:v>
                </c:pt>
                <c:pt idx="72332">
                  <c:v>1.1029221042186783</c:v>
                </c:pt>
                <c:pt idx="72333">
                  <c:v>1.1037664134095502</c:v>
                </c:pt>
                <c:pt idx="72334">
                  <c:v>1.1027401706883759</c:v>
                </c:pt>
                <c:pt idx="72335">
                  <c:v>1.1030108974253587</c:v>
                </c:pt>
                <c:pt idx="72336">
                  <c:v>1.1030640607132776</c:v>
                </c:pt>
                <c:pt idx="72337">
                  <c:v>1.1026427289121474</c:v>
                </c:pt>
                <c:pt idx="72338">
                  <c:v>1.1025964557480192</c:v>
                </c:pt>
                <c:pt idx="72339">
                  <c:v>1.10261261213934</c:v>
                </c:pt>
                <c:pt idx="72340">
                  <c:v>1.1028790823362293</c:v>
                </c:pt>
                <c:pt idx="72341">
                  <c:v>1.1027507795771052</c:v>
                </c:pt>
                <c:pt idx="72342">
                  <c:v>1.1026318040787837</c:v>
                </c:pt>
                <c:pt idx="72343">
                  <c:v>1.1029069638341948</c:v>
                </c:pt>
                <c:pt idx="72344">
                  <c:v>1.1026650068004484</c:v>
                </c:pt>
                <c:pt idx="72345">
                  <c:v>1.1029494358465046</c:v>
                </c:pt>
                <c:pt idx="72346">
                  <c:v>1.1029657042608914</c:v>
                </c:pt>
                <c:pt idx="72347">
                  <c:v>1.1039075364283433</c:v>
                </c:pt>
                <c:pt idx="72348">
                  <c:v>1.1039898657802558</c:v>
                </c:pt>
                <c:pt idx="72349">
                  <c:v>1.10282000450338</c:v>
                </c:pt>
                <c:pt idx="72350">
                  <c:v>1.102578570248179</c:v>
                </c:pt>
                <c:pt idx="72351">
                  <c:v>1.1042518319056684</c:v>
                </c:pt>
                <c:pt idx="72352">
                  <c:v>1.1033596036951521</c:v>
                </c:pt>
                <c:pt idx="72353">
                  <c:v>1.1036608220384709</c:v>
                </c:pt>
                <c:pt idx="72354">
                  <c:v>1.1030382083753962</c:v>
                </c:pt>
                <c:pt idx="72355">
                  <c:v>1.1022993797013532</c:v>
                </c:pt>
                <c:pt idx="72356">
                  <c:v>1.1032777849110977</c:v>
                </c:pt>
                <c:pt idx="72357">
                  <c:v>1.103156666798393</c:v>
                </c:pt>
                <c:pt idx="72358">
                  <c:v>1.1025847129380686</c:v>
                </c:pt>
                <c:pt idx="72359">
                  <c:v>1.1032530935128146</c:v>
                </c:pt>
                <c:pt idx="72360">
                  <c:v>1.1038712080080375</c:v>
                </c:pt>
                <c:pt idx="72361">
                  <c:v>1.1035301036725553</c:v>
                </c:pt>
                <c:pt idx="72362">
                  <c:v>1.1039942552215471</c:v>
                </c:pt>
                <c:pt idx="72363">
                  <c:v>1.1035421895164568</c:v>
                </c:pt>
                <c:pt idx="72364">
                  <c:v>1.102829170517206</c:v>
                </c:pt>
                <c:pt idx="72365">
                  <c:v>1.102359658368939</c:v>
                </c:pt>
                <c:pt idx="72366">
                  <c:v>1.1026209759093142</c:v>
                </c:pt>
                <c:pt idx="72367">
                  <c:v>1.1027341315503874</c:v>
                </c:pt>
                <c:pt idx="72368">
                  <c:v>1.1031304720414146</c:v>
                </c:pt>
                <c:pt idx="72369">
                  <c:v>1.1017215866210062</c:v>
                </c:pt>
                <c:pt idx="72370">
                  <c:v>1.1035740751103491</c:v>
                </c:pt>
                <c:pt idx="72371">
                  <c:v>1.102403963337635</c:v>
                </c:pt>
                <c:pt idx="72372">
                  <c:v>1.1036208020209128</c:v>
                </c:pt>
                <c:pt idx="72373">
                  <c:v>1.1037777751019966</c:v>
                </c:pt>
                <c:pt idx="72374">
                  <c:v>1.1036074521201382</c:v>
                </c:pt>
                <c:pt idx="72375">
                  <c:v>1.1034754634717128</c:v>
                </c:pt>
                <c:pt idx="72376">
                  <c:v>1.1046303171210148</c:v>
                </c:pt>
                <c:pt idx="72377">
                  <c:v>1.103021252192858</c:v>
                </c:pt>
                <c:pt idx="72378">
                  <c:v>1.1039465879801238</c:v>
                </c:pt>
                <c:pt idx="72379">
                  <c:v>1.1036118788571643</c:v>
                </c:pt>
                <c:pt idx="72380">
                  <c:v>1.1026627411031888</c:v>
                </c:pt>
                <c:pt idx="72381">
                  <c:v>1.1030644837851018</c:v>
                </c:pt>
                <c:pt idx="72382">
                  <c:v>1.1042660726343614</c:v>
                </c:pt>
                <c:pt idx="72383">
                  <c:v>1.1021181714944324</c:v>
                </c:pt>
                <c:pt idx="72384">
                  <c:v>1.1040880258478378</c:v>
                </c:pt>
                <c:pt idx="72385">
                  <c:v>1.1027193506254962</c:v>
                </c:pt>
                <c:pt idx="72386">
                  <c:v>1.1029820893054847</c:v>
                </c:pt>
                <c:pt idx="72387">
                  <c:v>1.1038755843409678</c:v>
                </c:pt>
                <c:pt idx="72388">
                  <c:v>1.10281739362701</c:v>
                </c:pt>
                <c:pt idx="72389">
                  <c:v>1.1035312439417759</c:v>
                </c:pt>
                <c:pt idx="72390">
                  <c:v>1.1007413790008436</c:v>
                </c:pt>
                <c:pt idx="72391">
                  <c:v>1.1034730013409935</c:v>
                </c:pt>
                <c:pt idx="72392">
                  <c:v>1.1039395623620583</c:v>
                </c:pt>
                <c:pt idx="72393">
                  <c:v>1.103551374187915</c:v>
                </c:pt>
                <c:pt idx="72394">
                  <c:v>1.1030440272892919</c:v>
                </c:pt>
                <c:pt idx="72395">
                  <c:v>1.1024458615607549</c:v>
                </c:pt>
                <c:pt idx="72396">
                  <c:v>1.1044704831149026</c:v>
                </c:pt>
                <c:pt idx="72397">
                  <c:v>1.1017793848800583</c:v>
                </c:pt>
                <c:pt idx="72398">
                  <c:v>1.1020362548353753</c:v>
                </c:pt>
                <c:pt idx="72399">
                  <c:v>1.1031899253665556</c:v>
                </c:pt>
                <c:pt idx="72400">
                  <c:v>1.1033920087478413</c:v>
                </c:pt>
                <c:pt idx="72401">
                  <c:v>1.1033065209840498</c:v>
                </c:pt>
                <c:pt idx="72402">
                  <c:v>1.1038883417250942</c:v>
                </c:pt>
                <c:pt idx="72403">
                  <c:v>1.1016718437490942</c:v>
                </c:pt>
                <c:pt idx="72404">
                  <c:v>1.102489423392198</c:v>
                </c:pt>
                <c:pt idx="72405">
                  <c:v>1.1020251224151023</c:v>
                </c:pt>
                <c:pt idx="72406">
                  <c:v>1.1040417809317242</c:v>
                </c:pt>
                <c:pt idx="72407">
                  <c:v>1.1032522337404003</c:v>
                </c:pt>
                <c:pt idx="72408">
                  <c:v>1.1029123164817396</c:v>
                </c:pt>
                <c:pt idx="72409">
                  <c:v>1.1036622831154617</c:v>
                </c:pt>
                <c:pt idx="72410">
                  <c:v>1.1036016898867871</c:v>
                </c:pt>
                <c:pt idx="72411">
                  <c:v>1.1034320491852918</c:v>
                </c:pt>
                <c:pt idx="72412">
                  <c:v>1.1035457356254397</c:v>
                </c:pt>
                <c:pt idx="72413">
                  <c:v>1.1033662334154182</c:v>
                </c:pt>
                <c:pt idx="72414">
                  <c:v>1.1035975036026608</c:v>
                </c:pt>
                <c:pt idx="72415">
                  <c:v>1.1031774699445829</c:v>
                </c:pt>
                <c:pt idx="72416">
                  <c:v>1.1027847914006341</c:v>
                </c:pt>
                <c:pt idx="72417">
                  <c:v>1.1016970207654304</c:v>
                </c:pt>
                <c:pt idx="72418">
                  <c:v>1.1039344267302817</c:v>
                </c:pt>
                <c:pt idx="72419">
                  <c:v>1.1029999771129999</c:v>
                </c:pt>
                <c:pt idx="72420">
                  <c:v>1.1027524208008752</c:v>
                </c:pt>
                <c:pt idx="72421">
                  <c:v>1.1024685262730638</c:v>
                </c:pt>
                <c:pt idx="72422">
                  <c:v>1.103084168842519</c:v>
                </c:pt>
                <c:pt idx="72423">
                  <c:v>1.1030378651810939</c:v>
                </c:pt>
                <c:pt idx="72424">
                  <c:v>1.103254194359939</c:v>
                </c:pt>
                <c:pt idx="72425">
                  <c:v>1.1020660501551673</c:v>
                </c:pt>
                <c:pt idx="72426">
                  <c:v>1.1041470944863312</c:v>
                </c:pt>
                <c:pt idx="72427">
                  <c:v>1.1025535086330278</c:v>
                </c:pt>
                <c:pt idx="72428">
                  <c:v>1.1027524680127652</c:v>
                </c:pt>
                <c:pt idx="72429">
                  <c:v>1.1037027524666414</c:v>
                </c:pt>
                <c:pt idx="72430">
                  <c:v>1.1024911945620275</c:v>
                </c:pt>
                <c:pt idx="72431">
                  <c:v>1.1038493486940211</c:v>
                </c:pt>
                <c:pt idx="72432">
                  <c:v>1.1029105650109843</c:v>
                </c:pt>
                <c:pt idx="72433">
                  <c:v>1.102923175656771</c:v>
                </c:pt>
                <c:pt idx="72434">
                  <c:v>1.1029194410115801</c:v>
                </c:pt>
                <c:pt idx="72435">
                  <c:v>1.1040506077904719</c:v>
                </c:pt>
                <c:pt idx="72436">
                  <c:v>1.1038666333828235</c:v>
                </c:pt>
                <c:pt idx="72437">
                  <c:v>1.1016876792584034</c:v>
                </c:pt>
                <c:pt idx="72438">
                  <c:v>1.1033757069809709</c:v>
                </c:pt>
                <c:pt idx="72439">
                  <c:v>1.1023378402167208</c:v>
                </c:pt>
                <c:pt idx="72440">
                  <c:v>1.1030355837619996</c:v>
                </c:pt>
                <c:pt idx="72441">
                  <c:v>1.103551376822165</c:v>
                </c:pt>
                <c:pt idx="72442">
                  <c:v>1.1033679449604936</c:v>
                </c:pt>
                <c:pt idx="72443">
                  <c:v>1.1035887503998791</c:v>
                </c:pt>
                <c:pt idx="72444">
                  <c:v>1.1016622729501471</c:v>
                </c:pt>
                <c:pt idx="72445">
                  <c:v>1.1034818912455628</c:v>
                </c:pt>
                <c:pt idx="72446">
                  <c:v>1.1034128775709324</c:v>
                </c:pt>
                <c:pt idx="72447">
                  <c:v>1.1033052207174749</c:v>
                </c:pt>
                <c:pt idx="72448">
                  <c:v>1.1033245234786386</c:v>
                </c:pt>
                <c:pt idx="72449">
                  <c:v>1.102544023483033</c:v>
                </c:pt>
                <c:pt idx="72450">
                  <c:v>1.1039035358573086</c:v>
                </c:pt>
                <c:pt idx="72451">
                  <c:v>1.1027980427068873</c:v>
                </c:pt>
                <c:pt idx="72452">
                  <c:v>1.1030725259929817</c:v>
                </c:pt>
                <c:pt idx="72453">
                  <c:v>1.1024688725864875</c:v>
                </c:pt>
                <c:pt idx="72454">
                  <c:v>1.103553585627947</c:v>
                </c:pt>
                <c:pt idx="72455">
                  <c:v>1.1019851581456592</c:v>
                </c:pt>
                <c:pt idx="72456">
                  <c:v>1.1030437381139062</c:v>
                </c:pt>
                <c:pt idx="72457">
                  <c:v>1.102909669158171</c:v>
                </c:pt>
                <c:pt idx="72458">
                  <c:v>1.1034622047103892</c:v>
                </c:pt>
                <c:pt idx="72459">
                  <c:v>1.1032414796832182</c:v>
                </c:pt>
                <c:pt idx="72460">
                  <c:v>1.1034479426881467</c:v>
                </c:pt>
                <c:pt idx="72461">
                  <c:v>1.1031632996056264</c:v>
                </c:pt>
                <c:pt idx="72462">
                  <c:v>1.1032585565553146</c:v>
                </c:pt>
                <c:pt idx="72463">
                  <c:v>1.1033755403093417</c:v>
                </c:pt>
                <c:pt idx="72464">
                  <c:v>1.1034188254686812</c:v>
                </c:pt>
                <c:pt idx="72465">
                  <c:v>1.1015484838581506</c:v>
                </c:pt>
                <c:pt idx="72466">
                  <c:v>1.103032536188767</c:v>
                </c:pt>
                <c:pt idx="72467">
                  <c:v>1.1036439561595406</c:v>
                </c:pt>
                <c:pt idx="72468">
                  <c:v>1.1033096966423885</c:v>
                </c:pt>
                <c:pt idx="72469">
                  <c:v>1.1049809171903506</c:v>
                </c:pt>
                <c:pt idx="72470">
                  <c:v>1.1041843053836475</c:v>
                </c:pt>
                <c:pt idx="72471">
                  <c:v>1.1037689259200929</c:v>
                </c:pt>
                <c:pt idx="72472">
                  <c:v>1.1033216835408857</c:v>
                </c:pt>
                <c:pt idx="72473">
                  <c:v>1.1017713580038526</c:v>
                </c:pt>
                <c:pt idx="72474">
                  <c:v>1.1026996628855625</c:v>
                </c:pt>
                <c:pt idx="72475">
                  <c:v>1.1030542933862251</c:v>
                </c:pt>
                <c:pt idx="72476">
                  <c:v>1.1030629954071096</c:v>
                </c:pt>
                <c:pt idx="72477">
                  <c:v>1.1035044962987171</c:v>
                </c:pt>
                <c:pt idx="72478">
                  <c:v>1.1029151556099352</c:v>
                </c:pt>
                <c:pt idx="72479">
                  <c:v>1.1026525676243371</c:v>
                </c:pt>
                <c:pt idx="72480">
                  <c:v>1.1038477552470547</c:v>
                </c:pt>
                <c:pt idx="72481">
                  <c:v>1.1025339718794338</c:v>
                </c:pt>
                <c:pt idx="72482">
                  <c:v>1.1035931766213161</c:v>
                </c:pt>
                <c:pt idx="72483">
                  <c:v>1.1025525319278466</c:v>
                </c:pt>
                <c:pt idx="72484">
                  <c:v>1.1032173768534721</c:v>
                </c:pt>
                <c:pt idx="72485">
                  <c:v>1.10431114616131</c:v>
                </c:pt>
                <c:pt idx="72486">
                  <c:v>1.102542816077672</c:v>
                </c:pt>
                <c:pt idx="72487">
                  <c:v>1.1027104652241446</c:v>
                </c:pt>
                <c:pt idx="72488">
                  <c:v>1.1026300002611211</c:v>
                </c:pt>
                <c:pt idx="72489">
                  <c:v>1.1029784428308596</c:v>
                </c:pt>
                <c:pt idx="72490">
                  <c:v>1.1033001035359826</c:v>
                </c:pt>
                <c:pt idx="72491">
                  <c:v>1.1040417050234346</c:v>
                </c:pt>
                <c:pt idx="72492">
                  <c:v>1.1038679794786228</c:v>
                </c:pt>
                <c:pt idx="72493">
                  <c:v>1.1037163370593877</c:v>
                </c:pt>
                <c:pt idx="72494">
                  <c:v>1.1036110872238842</c:v>
                </c:pt>
                <c:pt idx="72495">
                  <c:v>1.1031920510158684</c:v>
                </c:pt>
                <c:pt idx="72496">
                  <c:v>1.1027285375984697</c:v>
                </c:pt>
                <c:pt idx="72497">
                  <c:v>1.1040311780355816</c:v>
                </c:pt>
                <c:pt idx="72498">
                  <c:v>1.1020020579335783</c:v>
                </c:pt>
                <c:pt idx="72499">
                  <c:v>1.1030367244570409</c:v>
                </c:pt>
                <c:pt idx="72500">
                  <c:v>1.1028885560305077</c:v>
                </c:pt>
                <c:pt idx="72501">
                  <c:v>1.1021059511237195</c:v>
                </c:pt>
                <c:pt idx="72502">
                  <c:v>1.1023694199480767</c:v>
                </c:pt>
                <c:pt idx="72503">
                  <c:v>1.1034999024211261</c:v>
                </c:pt>
                <c:pt idx="72504">
                  <c:v>1.1033063309159057</c:v>
                </c:pt>
                <c:pt idx="72505">
                  <c:v>1.1021119470878136</c:v>
                </c:pt>
                <c:pt idx="72506">
                  <c:v>1.1034396048404367</c:v>
                </c:pt>
                <c:pt idx="72507">
                  <c:v>1.1028299511104511</c:v>
                </c:pt>
                <c:pt idx="72508">
                  <c:v>1.1021552107481871</c:v>
                </c:pt>
                <c:pt idx="72509">
                  <c:v>1.1027224790520522</c:v>
                </c:pt>
                <c:pt idx="72510">
                  <c:v>1.1021397235370267</c:v>
                </c:pt>
                <c:pt idx="72511">
                  <c:v>1.1028991727672</c:v>
                </c:pt>
                <c:pt idx="72512">
                  <c:v>1.1020515637509434</c:v>
                </c:pt>
                <c:pt idx="72513">
                  <c:v>1.1043676974015737</c:v>
                </c:pt>
                <c:pt idx="72514">
                  <c:v>1.1025426239111888</c:v>
                </c:pt>
                <c:pt idx="72515">
                  <c:v>1.1030973641030035</c:v>
                </c:pt>
                <c:pt idx="72516">
                  <c:v>1.1031044127144838</c:v>
                </c:pt>
                <c:pt idx="72517">
                  <c:v>1.1018420265611382</c:v>
                </c:pt>
                <c:pt idx="72518">
                  <c:v>1.1043411708023061</c:v>
                </c:pt>
                <c:pt idx="72519">
                  <c:v>1.1038563280768561</c:v>
                </c:pt>
                <c:pt idx="72520">
                  <c:v>1.1034814222499305</c:v>
                </c:pt>
                <c:pt idx="72521">
                  <c:v>1.1032693655808341</c:v>
                </c:pt>
                <c:pt idx="72522">
                  <c:v>1.1018966846255589</c:v>
                </c:pt>
                <c:pt idx="72523">
                  <c:v>1.1019845922253921</c:v>
                </c:pt>
                <c:pt idx="72524">
                  <c:v>1.1023377883213794</c:v>
                </c:pt>
                <c:pt idx="72525">
                  <c:v>1.1037511651437486</c:v>
                </c:pt>
                <c:pt idx="72526">
                  <c:v>1.103948721971943</c:v>
                </c:pt>
                <c:pt idx="72527">
                  <c:v>1.1040475542476045</c:v>
                </c:pt>
                <c:pt idx="72528">
                  <c:v>1.1030445211047697</c:v>
                </c:pt>
                <c:pt idx="72529">
                  <c:v>1.1023307604372479</c:v>
                </c:pt>
                <c:pt idx="72530">
                  <c:v>1.1024275988575805</c:v>
                </c:pt>
                <c:pt idx="72531">
                  <c:v>1.1031106011298542</c:v>
                </c:pt>
                <c:pt idx="72532">
                  <c:v>1.1025658583299081</c:v>
                </c:pt>
                <c:pt idx="72533">
                  <c:v>1.1044771638285138</c:v>
                </c:pt>
                <c:pt idx="72534">
                  <c:v>1.1025928661237197</c:v>
                </c:pt>
                <c:pt idx="72535">
                  <c:v>1.1038145159773618</c:v>
                </c:pt>
                <c:pt idx="72536">
                  <c:v>1.1032747427094372</c:v>
                </c:pt>
                <c:pt idx="72537">
                  <c:v>1.1020788389880369</c:v>
                </c:pt>
                <c:pt idx="72538">
                  <c:v>1.1033144875139029</c:v>
                </c:pt>
                <c:pt idx="72539">
                  <c:v>1.1022015786220469</c:v>
                </c:pt>
                <c:pt idx="72540">
                  <c:v>1.102534016299362</c:v>
                </c:pt>
                <c:pt idx="72541">
                  <c:v>1.1026996019996753</c:v>
                </c:pt>
                <c:pt idx="72542">
                  <c:v>1.1023067428924505</c:v>
                </c:pt>
                <c:pt idx="72543">
                  <c:v>1.1025061867236081</c:v>
                </c:pt>
                <c:pt idx="72544">
                  <c:v>1.1020938929703665</c:v>
                </c:pt>
                <c:pt idx="72545">
                  <c:v>1.1022146253653087</c:v>
                </c:pt>
                <c:pt idx="72546">
                  <c:v>1.1032323366977395</c:v>
                </c:pt>
                <c:pt idx="72547">
                  <c:v>1.1034041827832697</c:v>
                </c:pt>
                <c:pt idx="72548">
                  <c:v>1.104309437873455</c:v>
                </c:pt>
                <c:pt idx="72549">
                  <c:v>1.1033798814208744</c:v>
                </c:pt>
                <c:pt idx="72550">
                  <c:v>1.1031024535670793</c:v>
                </c:pt>
                <c:pt idx="72551">
                  <c:v>1.1038514514053519</c:v>
                </c:pt>
                <c:pt idx="72552">
                  <c:v>1.1029120450120371</c:v>
                </c:pt>
                <c:pt idx="72553">
                  <c:v>1.1030457799618134</c:v>
                </c:pt>
                <c:pt idx="72554">
                  <c:v>1.1020801011271177</c:v>
                </c:pt>
                <c:pt idx="72555">
                  <c:v>1.10252166374292</c:v>
                </c:pt>
                <c:pt idx="72556">
                  <c:v>1.1038997228185166</c:v>
                </c:pt>
                <c:pt idx="72557">
                  <c:v>1.1030697122370632</c:v>
                </c:pt>
                <c:pt idx="72558">
                  <c:v>1.1036715377770665</c:v>
                </c:pt>
                <c:pt idx="72559">
                  <c:v>1.1035998500980975</c:v>
                </c:pt>
                <c:pt idx="72560">
                  <c:v>1.1029639229200063</c:v>
                </c:pt>
                <c:pt idx="72561">
                  <c:v>1.1007757201325568</c:v>
                </c:pt>
                <c:pt idx="72562">
                  <c:v>1.1026780840264332</c:v>
                </c:pt>
                <c:pt idx="72563">
                  <c:v>1.1016682446397221</c:v>
                </c:pt>
                <c:pt idx="72564">
                  <c:v>1.1031300398594934</c:v>
                </c:pt>
                <c:pt idx="72565">
                  <c:v>1.1035363664007796</c:v>
                </c:pt>
                <c:pt idx="72566">
                  <c:v>1.1029813699998372</c:v>
                </c:pt>
                <c:pt idx="72567">
                  <c:v>1.1028343853790181</c:v>
                </c:pt>
                <c:pt idx="72568">
                  <c:v>1.1024150376750488</c:v>
                </c:pt>
                <c:pt idx="72569">
                  <c:v>1.1025653891309737</c:v>
                </c:pt>
                <c:pt idx="72570">
                  <c:v>1.1023274637535447</c:v>
                </c:pt>
                <c:pt idx="72571">
                  <c:v>1.1032378829713256</c:v>
                </c:pt>
                <c:pt idx="72572">
                  <c:v>1.1025913247543488</c:v>
                </c:pt>
                <c:pt idx="72573">
                  <c:v>1.103656512212847</c:v>
                </c:pt>
                <c:pt idx="72574">
                  <c:v>1.1031985964331437</c:v>
                </c:pt>
                <c:pt idx="72575">
                  <c:v>1.1031646209847501</c:v>
                </c:pt>
                <c:pt idx="72576">
                  <c:v>1.1022516961699911</c:v>
                </c:pt>
                <c:pt idx="72577">
                  <c:v>1.1042627678742096</c:v>
                </c:pt>
                <c:pt idx="72578">
                  <c:v>1.1028339478415818</c:v>
                </c:pt>
                <c:pt idx="72579">
                  <c:v>1.1028936627322568</c:v>
                </c:pt>
                <c:pt idx="72580">
                  <c:v>1.1033558105938053</c:v>
                </c:pt>
                <c:pt idx="72581">
                  <c:v>1.1036266038562925</c:v>
                </c:pt>
                <c:pt idx="72582">
                  <c:v>1.1034142331609285</c:v>
                </c:pt>
                <c:pt idx="72583">
                  <c:v>1.1035321300559544</c:v>
                </c:pt>
                <c:pt idx="72584">
                  <c:v>1.1040349026186125</c:v>
                </c:pt>
                <c:pt idx="72585">
                  <c:v>1.1021213879623071</c:v>
                </c:pt>
                <c:pt idx="72586">
                  <c:v>1.103367560493286</c:v>
                </c:pt>
                <c:pt idx="72587">
                  <c:v>1.1028124876601049</c:v>
                </c:pt>
                <c:pt idx="72588">
                  <c:v>1.1034312473999153</c:v>
                </c:pt>
                <c:pt idx="72589">
                  <c:v>1.1039181372370217</c:v>
                </c:pt>
                <c:pt idx="72590">
                  <c:v>1.10249381882445</c:v>
                </c:pt>
                <c:pt idx="72591">
                  <c:v>1.1026960659618703</c:v>
                </c:pt>
                <c:pt idx="72592">
                  <c:v>1.1037143595401497</c:v>
                </c:pt>
                <c:pt idx="72593">
                  <c:v>1.1040022336123032</c:v>
                </c:pt>
                <c:pt idx="72594">
                  <c:v>1.1027192473862064</c:v>
                </c:pt>
                <c:pt idx="72595">
                  <c:v>1.1042517473979796</c:v>
                </c:pt>
                <c:pt idx="72596">
                  <c:v>1.1033230312129336</c:v>
                </c:pt>
                <c:pt idx="72597">
                  <c:v>1.1035753923740679</c:v>
                </c:pt>
                <c:pt idx="72598">
                  <c:v>1.103566729997846</c:v>
                </c:pt>
                <c:pt idx="72599">
                  <c:v>1.1038179673280608</c:v>
                </c:pt>
                <c:pt idx="72600">
                  <c:v>1.1028678685780477</c:v>
                </c:pt>
                <c:pt idx="72601">
                  <c:v>1.1026830594313983</c:v>
                </c:pt>
                <c:pt idx="72602">
                  <c:v>1.1038581729526276</c:v>
                </c:pt>
                <c:pt idx="72603">
                  <c:v>1.1032092002932166</c:v>
                </c:pt>
                <c:pt idx="72604">
                  <c:v>1.1038640170439968</c:v>
                </c:pt>
                <c:pt idx="72605">
                  <c:v>1.1026610447006635</c:v>
                </c:pt>
                <c:pt idx="72606">
                  <c:v>1.1037481620217549</c:v>
                </c:pt>
                <c:pt idx="72607">
                  <c:v>1.1052518120305486</c:v>
                </c:pt>
                <c:pt idx="72608">
                  <c:v>1.102884609356295</c:v>
                </c:pt>
                <c:pt idx="72609">
                  <c:v>1.102503377104401</c:v>
                </c:pt>
                <c:pt idx="72610">
                  <c:v>1.1038057130644667</c:v>
                </c:pt>
                <c:pt idx="72611">
                  <c:v>1.1025044136909847</c:v>
                </c:pt>
                <c:pt idx="72612">
                  <c:v>1.1019181306929726</c:v>
                </c:pt>
                <c:pt idx="72613">
                  <c:v>1.1023452892947183</c:v>
                </c:pt>
                <c:pt idx="72614">
                  <c:v>1.1029570778150184</c:v>
                </c:pt>
                <c:pt idx="72615">
                  <c:v>1.1039707457138266</c:v>
                </c:pt>
                <c:pt idx="72616">
                  <c:v>1.1025307854331141</c:v>
                </c:pt>
                <c:pt idx="72617">
                  <c:v>1.103054645511728</c:v>
                </c:pt>
                <c:pt idx="72618">
                  <c:v>1.1026135206823886</c:v>
                </c:pt>
                <c:pt idx="72619">
                  <c:v>1.1033449890467955</c:v>
                </c:pt>
                <c:pt idx="72620">
                  <c:v>1.1036878836861017</c:v>
                </c:pt>
                <c:pt idx="72621">
                  <c:v>1.1035553641391271</c:v>
                </c:pt>
                <c:pt idx="72622">
                  <c:v>1.1040184541071654</c:v>
                </c:pt>
                <c:pt idx="72623">
                  <c:v>1.1037022866520918</c:v>
                </c:pt>
                <c:pt idx="72624">
                  <c:v>1.1031743650023829</c:v>
                </c:pt>
                <c:pt idx="72625">
                  <c:v>1.1041070452173822</c:v>
                </c:pt>
                <c:pt idx="72626">
                  <c:v>1.1024406769779762</c:v>
                </c:pt>
                <c:pt idx="72627">
                  <c:v>1.1028026498742296</c:v>
                </c:pt>
                <c:pt idx="72628">
                  <c:v>1.1033819819547785</c:v>
                </c:pt>
                <c:pt idx="72629">
                  <c:v>1.102229872331592</c:v>
                </c:pt>
                <c:pt idx="72630">
                  <c:v>1.1028978743537974</c:v>
                </c:pt>
                <c:pt idx="72631">
                  <c:v>1.1031680573229559</c:v>
                </c:pt>
                <c:pt idx="72632">
                  <c:v>1.1035421895164566</c:v>
                </c:pt>
                <c:pt idx="72633">
                  <c:v>1.1020085100269639</c:v>
                </c:pt>
                <c:pt idx="72634">
                  <c:v>1.1034367678967061</c:v>
                </c:pt>
                <c:pt idx="72635">
                  <c:v>1.102966370915929</c:v>
                </c:pt>
                <c:pt idx="72636">
                  <c:v>1.103072325176532</c:v>
                </c:pt>
                <c:pt idx="72637">
                  <c:v>1.1029739604245115</c:v>
                </c:pt>
                <c:pt idx="72638">
                  <c:v>1.1041961743611539</c:v>
                </c:pt>
                <c:pt idx="72639">
                  <c:v>1.1019110449882836</c:v>
                </c:pt>
                <c:pt idx="72640">
                  <c:v>1.1024300444696631</c:v>
                </c:pt>
                <c:pt idx="72641">
                  <c:v>1.1036256199831025</c:v>
                </c:pt>
                <c:pt idx="72642">
                  <c:v>1.1032837437942407</c:v>
                </c:pt>
                <c:pt idx="72643">
                  <c:v>1.1030641192914841</c:v>
                </c:pt>
                <c:pt idx="72644">
                  <c:v>1.1029027651485099</c:v>
                </c:pt>
                <c:pt idx="72645">
                  <c:v>1.1028765491917145</c:v>
                </c:pt>
                <c:pt idx="72646">
                  <c:v>1.1033550671196442</c:v>
                </c:pt>
                <c:pt idx="72647">
                  <c:v>1.1018733062129611</c:v>
                </c:pt>
                <c:pt idx="72648">
                  <c:v>1.1044616380012127</c:v>
                </c:pt>
                <c:pt idx="72649">
                  <c:v>1.1030774953973721</c:v>
                </c:pt>
                <c:pt idx="72650">
                  <c:v>1.103215104119845</c:v>
                </c:pt>
                <c:pt idx="72651">
                  <c:v>1.1027560538977632</c:v>
                </c:pt>
                <c:pt idx="72652">
                  <c:v>1.1033994365503574</c:v>
                </c:pt>
                <c:pt idx="72653">
                  <c:v>1.1046214563214394</c:v>
                </c:pt>
                <c:pt idx="72654">
                  <c:v>1.1029423960191223</c:v>
                </c:pt>
                <c:pt idx="72655">
                  <c:v>1.1025207274014772</c:v>
                </c:pt>
                <c:pt idx="72656">
                  <c:v>1.1034894963105593</c:v>
                </c:pt>
                <c:pt idx="72657">
                  <c:v>1.1029390594460393</c:v>
                </c:pt>
                <c:pt idx="72658">
                  <c:v>1.1027959492800115</c:v>
                </c:pt>
                <c:pt idx="72659">
                  <c:v>1.1034538860926395</c:v>
                </c:pt>
                <c:pt idx="72660">
                  <c:v>1.1036652844086108</c:v>
                </c:pt>
                <c:pt idx="72661">
                  <c:v>1.101670184829447</c:v>
                </c:pt>
                <c:pt idx="72662">
                  <c:v>1.1027648610092409</c:v>
                </c:pt>
                <c:pt idx="72663">
                  <c:v>1.1043051525268732</c:v>
                </c:pt>
                <c:pt idx="72664">
                  <c:v>1.1037052604132362</c:v>
                </c:pt>
                <c:pt idx="72665">
                  <c:v>1.1039045183753418</c:v>
                </c:pt>
                <c:pt idx="72666">
                  <c:v>1.103733005033761</c:v>
                </c:pt>
                <c:pt idx="72667">
                  <c:v>1.1032867609198893</c:v>
                </c:pt>
                <c:pt idx="72668">
                  <c:v>1.1018985215338561</c:v>
                </c:pt>
                <c:pt idx="72669">
                  <c:v>1.1023852340234406</c:v>
                </c:pt>
                <c:pt idx="72670">
                  <c:v>1.1028075058887363</c:v>
                </c:pt>
                <c:pt idx="72671">
                  <c:v>1.1033211151838276</c:v>
                </c:pt>
                <c:pt idx="72672">
                  <c:v>1.1036849048515909</c:v>
                </c:pt>
                <c:pt idx="72673">
                  <c:v>1.1032801632662752</c:v>
                </c:pt>
                <c:pt idx="72674">
                  <c:v>1.1038371638460411</c:v>
                </c:pt>
                <c:pt idx="72675">
                  <c:v>1.1041492096965606</c:v>
                </c:pt>
                <c:pt idx="72676">
                  <c:v>1.102757956896689</c:v>
                </c:pt>
                <c:pt idx="72677">
                  <c:v>1.1033334300179172</c:v>
                </c:pt>
                <c:pt idx="72678">
                  <c:v>1.1021851191759882</c:v>
                </c:pt>
                <c:pt idx="72679">
                  <c:v>1.1032418833381827</c:v>
                </c:pt>
                <c:pt idx="72680">
                  <c:v>1.1030857313441949</c:v>
                </c:pt>
                <c:pt idx="72681">
                  <c:v>1.102860321288001</c:v>
                </c:pt>
                <c:pt idx="72682">
                  <c:v>1.1035295805950331</c:v>
                </c:pt>
                <c:pt idx="72683">
                  <c:v>1.1035779672081309</c:v>
                </c:pt>
                <c:pt idx="72684">
                  <c:v>1.1031038081971463</c:v>
                </c:pt>
                <c:pt idx="72685">
                  <c:v>1.1036003078615817</c:v>
                </c:pt>
                <c:pt idx="72686">
                  <c:v>1.1030132160922006</c:v>
                </c:pt>
                <c:pt idx="72687">
                  <c:v>1.1029775917291833</c:v>
                </c:pt>
                <c:pt idx="72688">
                  <c:v>1.1036933405573883</c:v>
                </c:pt>
                <c:pt idx="72689">
                  <c:v>1.1031245625926245</c:v>
                </c:pt>
                <c:pt idx="72690">
                  <c:v>1.1032158473309475</c:v>
                </c:pt>
                <c:pt idx="72691">
                  <c:v>1.1028567124523501</c:v>
                </c:pt>
                <c:pt idx="72692">
                  <c:v>1.1018686336554104</c:v>
                </c:pt>
                <c:pt idx="72693">
                  <c:v>1.1033055636679023</c:v>
                </c:pt>
                <c:pt idx="72694">
                  <c:v>1.1040428775482864</c:v>
                </c:pt>
                <c:pt idx="72695">
                  <c:v>1.1031853885872651</c:v>
                </c:pt>
                <c:pt idx="72696">
                  <c:v>1.1040471432753376</c:v>
                </c:pt>
                <c:pt idx="72697">
                  <c:v>1.1028246464401164</c:v>
                </c:pt>
                <c:pt idx="72698">
                  <c:v>1.1034692404149409</c:v>
                </c:pt>
                <c:pt idx="72699">
                  <c:v>1.1035859101367225</c:v>
                </c:pt>
                <c:pt idx="72700">
                  <c:v>1.103243000427842</c:v>
                </c:pt>
                <c:pt idx="72701">
                  <c:v>1.1034168860870621</c:v>
                </c:pt>
                <c:pt idx="72702">
                  <c:v>1.1029917163630643</c:v>
                </c:pt>
                <c:pt idx="72703">
                  <c:v>1.1038391167802455</c:v>
                </c:pt>
                <c:pt idx="72704">
                  <c:v>1.1033944933115376</c:v>
                </c:pt>
                <c:pt idx="72705">
                  <c:v>1.1027830243421735</c:v>
                </c:pt>
                <c:pt idx="72706">
                  <c:v>1.1028462103790002</c:v>
                </c:pt>
                <c:pt idx="72707">
                  <c:v>1.103452907884634</c:v>
                </c:pt>
                <c:pt idx="72708">
                  <c:v>1.1036368619278654</c:v>
                </c:pt>
                <c:pt idx="72709">
                  <c:v>1.1027243795941666</c:v>
                </c:pt>
                <c:pt idx="72710">
                  <c:v>1.1032573540226691</c:v>
                </c:pt>
                <c:pt idx="72711">
                  <c:v>1.1033288225588298</c:v>
                </c:pt>
                <c:pt idx="72712">
                  <c:v>1.1045232705581443</c:v>
                </c:pt>
                <c:pt idx="72713">
                  <c:v>1.1024876236007934</c:v>
                </c:pt>
                <c:pt idx="72714">
                  <c:v>1.1034851659379123</c:v>
                </c:pt>
                <c:pt idx="72715">
                  <c:v>1.1031894412366576</c:v>
                </c:pt>
                <c:pt idx="72716">
                  <c:v>1.1013328230319639</c:v>
                </c:pt>
                <c:pt idx="72717">
                  <c:v>1.1013077459030347</c:v>
                </c:pt>
                <c:pt idx="72718">
                  <c:v>1.1028765510548566</c:v>
                </c:pt>
                <c:pt idx="72719">
                  <c:v>1.1027486049739312</c:v>
                </c:pt>
                <c:pt idx="72720">
                  <c:v>1.1035736507709129</c:v>
                </c:pt>
                <c:pt idx="72721">
                  <c:v>1.1024264817498688</c:v>
                </c:pt>
                <c:pt idx="72722">
                  <c:v>1.1038216389739501</c:v>
                </c:pt>
                <c:pt idx="72723">
                  <c:v>1.1029143396036354</c:v>
                </c:pt>
                <c:pt idx="72724">
                  <c:v>1.1036351933186732</c:v>
                </c:pt>
                <c:pt idx="72725">
                  <c:v>1.1033745644206265</c:v>
                </c:pt>
                <c:pt idx="72726">
                  <c:v>1.1039804498788812</c:v>
                </c:pt>
                <c:pt idx="72727">
                  <c:v>1.1019752908164007</c:v>
                </c:pt>
                <c:pt idx="72728">
                  <c:v>1.1026050037403714</c:v>
                </c:pt>
                <c:pt idx="72729">
                  <c:v>1.1031214209921392</c:v>
                </c:pt>
                <c:pt idx="72730">
                  <c:v>1.1035158896761754</c:v>
                </c:pt>
                <c:pt idx="72731">
                  <c:v>1.1029027773844291</c:v>
                </c:pt>
                <c:pt idx="72732">
                  <c:v>1.1029775733701144</c:v>
                </c:pt>
                <c:pt idx="72733">
                  <c:v>1.1039943346430738</c:v>
                </c:pt>
                <c:pt idx="72734">
                  <c:v>1.1032033076032328</c:v>
                </c:pt>
                <c:pt idx="72735">
                  <c:v>1.1030202339030302</c:v>
                </c:pt>
                <c:pt idx="72736">
                  <c:v>1.103234740110981</c:v>
                </c:pt>
                <c:pt idx="72737">
                  <c:v>1.1036462117148618</c:v>
                </c:pt>
                <c:pt idx="72738">
                  <c:v>1.1029590333118624</c:v>
                </c:pt>
                <c:pt idx="72739">
                  <c:v>1.103607955181237</c:v>
                </c:pt>
                <c:pt idx="72740">
                  <c:v>1.1039261671660607</c:v>
                </c:pt>
                <c:pt idx="72741">
                  <c:v>1.1033372389658815</c:v>
                </c:pt>
                <c:pt idx="72742">
                  <c:v>1.1024589142317898</c:v>
                </c:pt>
                <c:pt idx="72743">
                  <c:v>1.1032296929865029</c:v>
                </c:pt>
                <c:pt idx="72744">
                  <c:v>1.104264580079688</c:v>
                </c:pt>
                <c:pt idx="72745">
                  <c:v>1.1036779588838197</c:v>
                </c:pt>
                <c:pt idx="72746">
                  <c:v>1.1042865873217078</c:v>
                </c:pt>
                <c:pt idx="72747">
                  <c:v>1.1045568547536924</c:v>
                </c:pt>
                <c:pt idx="72748">
                  <c:v>1.102915478989476</c:v>
                </c:pt>
                <c:pt idx="72749">
                  <c:v>1.1036111926049139</c:v>
                </c:pt>
                <c:pt idx="72750">
                  <c:v>1.1024274343346934</c:v>
                </c:pt>
                <c:pt idx="72751">
                  <c:v>1.1023388371046956</c:v>
                </c:pt>
                <c:pt idx="72752">
                  <c:v>1.103544055694849</c:v>
                </c:pt>
                <c:pt idx="72753">
                  <c:v>1.1013981979820693</c:v>
                </c:pt>
                <c:pt idx="72754">
                  <c:v>1.1036551560809904</c:v>
                </c:pt>
                <c:pt idx="72755">
                  <c:v>1.1037341743798037</c:v>
                </c:pt>
                <c:pt idx="72756">
                  <c:v>1.1027917699441991</c:v>
                </c:pt>
                <c:pt idx="72757">
                  <c:v>1.1023493768661727</c:v>
                </c:pt>
                <c:pt idx="72758">
                  <c:v>1.1029201754677702</c:v>
                </c:pt>
                <c:pt idx="72759">
                  <c:v>1.1043750529157488</c:v>
                </c:pt>
                <c:pt idx="72760">
                  <c:v>1.1040932708191549</c:v>
                </c:pt>
                <c:pt idx="72761">
                  <c:v>1.1041511135283191</c:v>
                </c:pt>
                <c:pt idx="72762">
                  <c:v>1.1026353596981857</c:v>
                </c:pt>
                <c:pt idx="72763">
                  <c:v>1.1020276027678042</c:v>
                </c:pt>
                <c:pt idx="72764">
                  <c:v>1.1032596585206857</c:v>
                </c:pt>
                <c:pt idx="72765">
                  <c:v>1.1035043762485897</c:v>
                </c:pt>
                <c:pt idx="72766">
                  <c:v>1.1031918216042447</c:v>
                </c:pt>
                <c:pt idx="72767">
                  <c:v>1.1029227548207872</c:v>
                </c:pt>
                <c:pt idx="72768">
                  <c:v>1.1031277895793277</c:v>
                </c:pt>
                <c:pt idx="72769">
                  <c:v>1.1027014106330639</c:v>
                </c:pt>
                <c:pt idx="72770">
                  <c:v>1.1029490768470014</c:v>
                </c:pt>
                <c:pt idx="72771">
                  <c:v>1.1031184933838958</c:v>
                </c:pt>
                <c:pt idx="72772">
                  <c:v>1.1027874245249247</c:v>
                </c:pt>
                <c:pt idx="72773">
                  <c:v>1.1030585539493756</c:v>
                </c:pt>
                <c:pt idx="72774">
                  <c:v>1.1027258494710628</c:v>
                </c:pt>
                <c:pt idx="72775">
                  <c:v>1.1031679340348601</c:v>
                </c:pt>
                <c:pt idx="72776">
                  <c:v>1.1027759798865286</c:v>
                </c:pt>
                <c:pt idx="72777">
                  <c:v>1.103376323133016</c:v>
                </c:pt>
                <c:pt idx="72778">
                  <c:v>1.1021938124352451</c:v>
                </c:pt>
                <c:pt idx="72779">
                  <c:v>1.1028962193714791</c:v>
                </c:pt>
                <c:pt idx="72780">
                  <c:v>1.1025345795989987</c:v>
                </c:pt>
                <c:pt idx="72781">
                  <c:v>1.1035876985821353</c:v>
                </c:pt>
                <c:pt idx="72782">
                  <c:v>1.1037069001781732</c:v>
                </c:pt>
                <c:pt idx="72783">
                  <c:v>1.1024830915776174</c:v>
                </c:pt>
                <c:pt idx="72784">
                  <c:v>1.1038804957001702</c:v>
                </c:pt>
                <c:pt idx="72785">
                  <c:v>1.1027823454937211</c:v>
                </c:pt>
                <c:pt idx="72786">
                  <c:v>1.1027062763155908</c:v>
                </c:pt>
                <c:pt idx="72787">
                  <c:v>1.1040609726986574</c:v>
                </c:pt>
                <c:pt idx="72788">
                  <c:v>1.1026856374083389</c:v>
                </c:pt>
                <c:pt idx="72789">
                  <c:v>1.1038479543399984</c:v>
                </c:pt>
                <c:pt idx="72790">
                  <c:v>1.1031821787806668</c:v>
                </c:pt>
                <c:pt idx="72791">
                  <c:v>1.1046103304675612</c:v>
                </c:pt>
                <c:pt idx="72792">
                  <c:v>1.1036189306793387</c:v>
                </c:pt>
                <c:pt idx="72793">
                  <c:v>1.1036839372812661</c:v>
                </c:pt>
                <c:pt idx="72794">
                  <c:v>1.1021608872905053</c:v>
                </c:pt>
                <c:pt idx="72795">
                  <c:v>1.1022697908294525</c:v>
                </c:pt>
                <c:pt idx="72796">
                  <c:v>1.1036290076128514</c:v>
                </c:pt>
                <c:pt idx="72797">
                  <c:v>1.1041876113408273</c:v>
                </c:pt>
                <c:pt idx="72798">
                  <c:v>1.1028482137238267</c:v>
                </c:pt>
                <c:pt idx="72799">
                  <c:v>1.1033966090754412</c:v>
                </c:pt>
                <c:pt idx="72800">
                  <c:v>1.1037268967014919</c:v>
                </c:pt>
                <c:pt idx="72801">
                  <c:v>1.1034933396173374</c:v>
                </c:pt>
                <c:pt idx="72802">
                  <c:v>1.1021032745954924</c:v>
                </c:pt>
                <c:pt idx="72803">
                  <c:v>1.1027003021400086</c:v>
                </c:pt>
                <c:pt idx="72804">
                  <c:v>1.1028450684964743</c:v>
                </c:pt>
                <c:pt idx="72805">
                  <c:v>1.102413899282455</c:v>
                </c:pt>
                <c:pt idx="72806">
                  <c:v>1.1042899199897893</c:v>
                </c:pt>
                <c:pt idx="72807">
                  <c:v>1.1023571274600439</c:v>
                </c:pt>
                <c:pt idx="72808">
                  <c:v>1.1039333812064847</c:v>
                </c:pt>
                <c:pt idx="72809">
                  <c:v>1.10227022814958</c:v>
                </c:pt>
                <c:pt idx="72810">
                  <c:v>1.1027086257029384</c:v>
                </c:pt>
                <c:pt idx="72811">
                  <c:v>1.1026887381956489</c:v>
                </c:pt>
                <c:pt idx="72812">
                  <c:v>1.1042001548880624</c:v>
                </c:pt>
                <c:pt idx="72813">
                  <c:v>1.1033724988246283</c:v>
                </c:pt>
                <c:pt idx="72814">
                  <c:v>1.1036667405276661</c:v>
                </c:pt>
                <c:pt idx="72815">
                  <c:v>1.1022913659485618</c:v>
                </c:pt>
                <c:pt idx="72816">
                  <c:v>1.1030965161583381</c:v>
                </c:pt>
                <c:pt idx="72817">
                  <c:v>1.1028631354131451</c:v>
                </c:pt>
                <c:pt idx="72818">
                  <c:v>1.1028983014507621</c:v>
                </c:pt>
                <c:pt idx="72819">
                  <c:v>1.1026395085585217</c:v>
                </c:pt>
                <c:pt idx="72820">
                  <c:v>1.1023266336396571</c:v>
                </c:pt>
                <c:pt idx="72821">
                  <c:v>1.1037860670006401</c:v>
                </c:pt>
                <c:pt idx="72822">
                  <c:v>1.1036366512045295</c:v>
                </c:pt>
                <c:pt idx="72823">
                  <c:v>1.1033227947957405</c:v>
                </c:pt>
                <c:pt idx="72824">
                  <c:v>1.1031425153358618</c:v>
                </c:pt>
                <c:pt idx="72825">
                  <c:v>1.103020776426916</c:v>
                </c:pt>
                <c:pt idx="72826">
                  <c:v>1.1032002262859961</c:v>
                </c:pt>
                <c:pt idx="72827">
                  <c:v>1.1031880155747424</c:v>
                </c:pt>
                <c:pt idx="72828">
                  <c:v>1.1038313253420764</c:v>
                </c:pt>
                <c:pt idx="72829">
                  <c:v>1.1042972543480181</c:v>
                </c:pt>
                <c:pt idx="72830">
                  <c:v>1.1025823128098649</c:v>
                </c:pt>
                <c:pt idx="72831">
                  <c:v>1.1037130222564173</c:v>
                </c:pt>
                <c:pt idx="72832">
                  <c:v>1.1027859295745832</c:v>
                </c:pt>
                <c:pt idx="72833">
                  <c:v>1.1030034448234316</c:v>
                </c:pt>
                <c:pt idx="72834">
                  <c:v>1.103142328142078</c:v>
                </c:pt>
                <c:pt idx="72835">
                  <c:v>1.1028577648095998</c:v>
                </c:pt>
                <c:pt idx="72836">
                  <c:v>1.1019663354312574</c:v>
                </c:pt>
                <c:pt idx="72837">
                  <c:v>1.1031344833879366</c:v>
                </c:pt>
                <c:pt idx="72838">
                  <c:v>1.1026336694496075</c:v>
                </c:pt>
                <c:pt idx="72839">
                  <c:v>1.1039944344855515</c:v>
                </c:pt>
                <c:pt idx="72840">
                  <c:v>1.103451574802949</c:v>
                </c:pt>
                <c:pt idx="72841">
                  <c:v>1.1030472286087198</c:v>
                </c:pt>
                <c:pt idx="72842">
                  <c:v>1.1031059392675964</c:v>
                </c:pt>
                <c:pt idx="72843">
                  <c:v>1.1025238570705072</c:v>
                </c:pt>
                <c:pt idx="72844">
                  <c:v>1.1043680106803999</c:v>
                </c:pt>
                <c:pt idx="72845">
                  <c:v>1.1035725037563593</c:v>
                </c:pt>
                <c:pt idx="72846">
                  <c:v>1.1035976036342638</c:v>
                </c:pt>
                <c:pt idx="72847">
                  <c:v>1.1036396325840951</c:v>
                </c:pt>
                <c:pt idx="72848">
                  <c:v>1.1035495367941359</c:v>
                </c:pt>
                <c:pt idx="72849">
                  <c:v>1.103822154660254</c:v>
                </c:pt>
                <c:pt idx="72850">
                  <c:v>1.1030767918155315</c:v>
                </c:pt>
                <c:pt idx="72851">
                  <c:v>1.1033755310052797</c:v>
                </c:pt>
                <c:pt idx="72852">
                  <c:v>1.1029032161209606</c:v>
                </c:pt>
                <c:pt idx="72853">
                  <c:v>1.1034165496010946</c:v>
                </c:pt>
                <c:pt idx="72854">
                  <c:v>1.1016264264150195</c:v>
                </c:pt>
                <c:pt idx="72855">
                  <c:v>1.1027321582910319</c:v>
                </c:pt>
                <c:pt idx="72856">
                  <c:v>1.1026796114001023</c:v>
                </c:pt>
                <c:pt idx="72857">
                  <c:v>1.1039563870858258</c:v>
                </c:pt>
                <c:pt idx="72858">
                  <c:v>1.1038478357409325</c:v>
                </c:pt>
                <c:pt idx="72859">
                  <c:v>1.1027943403891247</c:v>
                </c:pt>
                <c:pt idx="72860">
                  <c:v>1.1034218505879887</c:v>
                </c:pt>
                <c:pt idx="72861">
                  <c:v>1.1022409215235052</c:v>
                </c:pt>
                <c:pt idx="72862">
                  <c:v>1.1028945355869069</c:v>
                </c:pt>
                <c:pt idx="72863">
                  <c:v>1.1021984239020937</c:v>
                </c:pt>
                <c:pt idx="72864">
                  <c:v>1.1031905515209632</c:v>
                </c:pt>
                <c:pt idx="72865">
                  <c:v>1.1036697015710368</c:v>
                </c:pt>
                <c:pt idx="72866">
                  <c:v>1.10254001771782</c:v>
                </c:pt>
                <c:pt idx="72867">
                  <c:v>1.102607213711333</c:v>
                </c:pt>
                <c:pt idx="72868">
                  <c:v>1.1033508895299866</c:v>
                </c:pt>
                <c:pt idx="72869">
                  <c:v>1.1034165739641846</c:v>
                </c:pt>
                <c:pt idx="72870">
                  <c:v>1.1035594366835837</c:v>
                </c:pt>
                <c:pt idx="72871">
                  <c:v>1.1032723085842593</c:v>
                </c:pt>
                <c:pt idx="72872">
                  <c:v>1.1040322941937517</c:v>
                </c:pt>
                <c:pt idx="72873">
                  <c:v>1.1026059728999993</c:v>
                </c:pt>
                <c:pt idx="72874">
                  <c:v>1.1029190179035631</c:v>
                </c:pt>
                <c:pt idx="72875">
                  <c:v>1.1032213189288962</c:v>
                </c:pt>
                <c:pt idx="72876">
                  <c:v>1.1033931897878391</c:v>
                </c:pt>
                <c:pt idx="72877">
                  <c:v>1.1025814878499953</c:v>
                </c:pt>
                <c:pt idx="72878">
                  <c:v>1.1025372597038767</c:v>
                </c:pt>
                <c:pt idx="72879">
                  <c:v>1.1037255936209611</c:v>
                </c:pt>
                <c:pt idx="72880">
                  <c:v>1.1033724891292818</c:v>
                </c:pt>
                <c:pt idx="72881">
                  <c:v>1.1020450289699717</c:v>
                </c:pt>
                <c:pt idx="72882">
                  <c:v>1.1034896038697297</c:v>
                </c:pt>
                <c:pt idx="72883">
                  <c:v>1.1034639911601007</c:v>
                </c:pt>
                <c:pt idx="72884">
                  <c:v>1.1040796402459261</c:v>
                </c:pt>
                <c:pt idx="72885">
                  <c:v>1.1023182477570339</c:v>
                </c:pt>
                <c:pt idx="72886">
                  <c:v>1.1024776856661465</c:v>
                </c:pt>
                <c:pt idx="72887">
                  <c:v>1.1023324102591086</c:v>
                </c:pt>
                <c:pt idx="72888">
                  <c:v>1.1028514606407647</c:v>
                </c:pt>
                <c:pt idx="72889">
                  <c:v>1.1028082309820699</c:v>
                </c:pt>
                <c:pt idx="72890">
                  <c:v>1.1022410110706673</c:v>
                </c:pt>
                <c:pt idx="72891">
                  <c:v>1.1037004563196864</c:v>
                </c:pt>
                <c:pt idx="72892">
                  <c:v>1.1034415757198923</c:v>
                </c:pt>
                <c:pt idx="72893">
                  <c:v>1.1026512765609862</c:v>
                </c:pt>
                <c:pt idx="72894">
                  <c:v>1.1029303273091957</c:v>
                </c:pt>
                <c:pt idx="72895">
                  <c:v>1.1018277134205572</c:v>
                </c:pt>
                <c:pt idx="72896">
                  <c:v>1.1034077898639836</c:v>
                </c:pt>
                <c:pt idx="72897">
                  <c:v>1.1035571260785892</c:v>
                </c:pt>
                <c:pt idx="72898">
                  <c:v>1.1022623418386459</c:v>
                </c:pt>
                <c:pt idx="72899">
                  <c:v>1.1033206825161948</c:v>
                </c:pt>
                <c:pt idx="72900">
                  <c:v>1.1024125909346978</c:v>
                </c:pt>
                <c:pt idx="72901">
                  <c:v>1.102386796940382</c:v>
                </c:pt>
                <c:pt idx="72902">
                  <c:v>1.1035042065311678</c:v>
                </c:pt>
                <c:pt idx="72903">
                  <c:v>1.1034476496152634</c:v>
                </c:pt>
                <c:pt idx="72904">
                  <c:v>1.1035709982605746</c:v>
                </c:pt>
                <c:pt idx="72905">
                  <c:v>1.1022669547707749</c:v>
                </c:pt>
                <c:pt idx="72906">
                  <c:v>1.1028746304289998</c:v>
                </c:pt>
                <c:pt idx="72907">
                  <c:v>1.1026309360622142</c:v>
                </c:pt>
                <c:pt idx="72908">
                  <c:v>1.1031119301367927</c:v>
                </c:pt>
                <c:pt idx="72909">
                  <c:v>1.1038018003400543</c:v>
                </c:pt>
                <c:pt idx="72910">
                  <c:v>1.1021857138666393</c:v>
                </c:pt>
                <c:pt idx="72911">
                  <c:v>1.1037883947578193</c:v>
                </c:pt>
                <c:pt idx="72912">
                  <c:v>1.1026006531566979</c:v>
                </c:pt>
                <c:pt idx="72913">
                  <c:v>1.1034662379115698</c:v>
                </c:pt>
                <c:pt idx="72914">
                  <c:v>1.1031230918490575</c:v>
                </c:pt>
                <c:pt idx="72915">
                  <c:v>1.1022893729241707</c:v>
                </c:pt>
                <c:pt idx="72916">
                  <c:v>1.1041279808682583</c:v>
                </c:pt>
                <c:pt idx="72917">
                  <c:v>1.1029290404189962</c:v>
                </c:pt>
                <c:pt idx="72918">
                  <c:v>1.1025435911802999</c:v>
                </c:pt>
                <c:pt idx="72919">
                  <c:v>1.1023995684248966</c:v>
                </c:pt>
                <c:pt idx="72920">
                  <c:v>1.1026895184940555</c:v>
                </c:pt>
                <c:pt idx="72921">
                  <c:v>1.1032679585552032</c:v>
                </c:pt>
                <c:pt idx="72922">
                  <c:v>1.1035149970231442</c:v>
                </c:pt>
                <c:pt idx="72923">
                  <c:v>1.1044251868816741</c:v>
                </c:pt>
                <c:pt idx="72924">
                  <c:v>1.1031898485805285</c:v>
                </c:pt>
                <c:pt idx="72925">
                  <c:v>1.1034855608132297</c:v>
                </c:pt>
                <c:pt idx="72926">
                  <c:v>1.1042593229330899</c:v>
                </c:pt>
                <c:pt idx="72927">
                  <c:v>1.1029481368536447</c:v>
                </c:pt>
                <c:pt idx="72928">
                  <c:v>1.1023384318280602</c:v>
                </c:pt>
                <c:pt idx="72929">
                  <c:v>1.1030219225268028</c:v>
                </c:pt>
                <c:pt idx="72930">
                  <c:v>1.104350960820059</c:v>
                </c:pt>
                <c:pt idx="72931">
                  <c:v>1.1027003195549121</c:v>
                </c:pt>
                <c:pt idx="72932">
                  <c:v>1.1037236136965061</c:v>
                </c:pt>
                <c:pt idx="72933">
                  <c:v>1.1031869851893306</c:v>
                </c:pt>
                <c:pt idx="72934">
                  <c:v>1.1014449718020196</c:v>
                </c:pt>
                <c:pt idx="72935">
                  <c:v>1.1035345035272084</c:v>
                </c:pt>
                <c:pt idx="72936">
                  <c:v>1.1028039301015289</c:v>
                </c:pt>
                <c:pt idx="72937">
                  <c:v>1.1026117523769796</c:v>
                </c:pt>
                <c:pt idx="72938">
                  <c:v>1.1025761844432629</c:v>
                </c:pt>
                <c:pt idx="72939">
                  <c:v>1.1037505500347577</c:v>
                </c:pt>
                <c:pt idx="72940">
                  <c:v>1.1036621163114713</c:v>
                </c:pt>
                <c:pt idx="72941">
                  <c:v>1.1032771980429457</c:v>
                </c:pt>
                <c:pt idx="72942">
                  <c:v>1.1046625090153153</c:v>
                </c:pt>
                <c:pt idx="72943">
                  <c:v>1.1040916530278233</c:v>
                </c:pt>
                <c:pt idx="72944">
                  <c:v>1.1038489705329637</c:v>
                </c:pt>
                <c:pt idx="72945">
                  <c:v>1.1036125287633469</c:v>
                </c:pt>
                <c:pt idx="72946">
                  <c:v>1.1026792372222094</c:v>
                </c:pt>
                <c:pt idx="72947">
                  <c:v>1.1029486388888325</c:v>
                </c:pt>
                <c:pt idx="72948">
                  <c:v>1.1036398198311919</c:v>
                </c:pt>
                <c:pt idx="72949">
                  <c:v>1.1027707600029586</c:v>
                </c:pt>
                <c:pt idx="72950">
                  <c:v>1.1030933835632712</c:v>
                </c:pt>
                <c:pt idx="72951">
                  <c:v>1.103736325059109</c:v>
                </c:pt>
                <c:pt idx="72952">
                  <c:v>1.1043124744265171</c:v>
                </c:pt>
                <c:pt idx="72953">
                  <c:v>1.1032672217934456</c:v>
                </c:pt>
                <c:pt idx="72954">
                  <c:v>1.103002769293181</c:v>
                </c:pt>
                <c:pt idx="72955">
                  <c:v>1.1040106479240044</c:v>
                </c:pt>
                <c:pt idx="72956">
                  <c:v>1.1018774391816313</c:v>
                </c:pt>
                <c:pt idx="72957">
                  <c:v>1.102992131108534</c:v>
                </c:pt>
                <c:pt idx="72958">
                  <c:v>1.102855860085457</c:v>
                </c:pt>
                <c:pt idx="72959">
                  <c:v>1.1036872344342077</c:v>
                </c:pt>
                <c:pt idx="72960">
                  <c:v>1.1039087674073242</c:v>
                </c:pt>
                <c:pt idx="72961">
                  <c:v>1.1035043690705137</c:v>
                </c:pt>
                <c:pt idx="72962">
                  <c:v>1.1032009322714815</c:v>
                </c:pt>
                <c:pt idx="72963">
                  <c:v>1.1029483576226495</c:v>
                </c:pt>
                <c:pt idx="72964">
                  <c:v>1.1029971949392501</c:v>
                </c:pt>
                <c:pt idx="72965">
                  <c:v>1.1025536192494856</c:v>
                </c:pt>
                <c:pt idx="72966">
                  <c:v>1.1035069333800986</c:v>
                </c:pt>
                <c:pt idx="72967">
                  <c:v>1.1031499004089707</c:v>
                </c:pt>
                <c:pt idx="72968">
                  <c:v>1.1023202300534163</c:v>
                </c:pt>
                <c:pt idx="72969">
                  <c:v>1.1036974878649204</c:v>
                </c:pt>
                <c:pt idx="72970">
                  <c:v>1.1026137296234053</c:v>
                </c:pt>
                <c:pt idx="72971">
                  <c:v>1.1019656005066565</c:v>
                </c:pt>
                <c:pt idx="72972">
                  <c:v>1.1012411311437602</c:v>
                </c:pt>
                <c:pt idx="72973">
                  <c:v>1.1038146218537916</c:v>
                </c:pt>
                <c:pt idx="72974">
                  <c:v>1.1040588408023626</c:v>
                </c:pt>
                <c:pt idx="72975">
                  <c:v>1.1030383534986357</c:v>
                </c:pt>
                <c:pt idx="72976">
                  <c:v>1.1011068917497391</c:v>
                </c:pt>
                <c:pt idx="72977">
                  <c:v>1.1030922411854791</c:v>
                </c:pt>
                <c:pt idx="72978">
                  <c:v>1.1033648977648893</c:v>
                </c:pt>
                <c:pt idx="72979">
                  <c:v>1.1023342124016691</c:v>
                </c:pt>
                <c:pt idx="72980">
                  <c:v>1.1022879057658688</c:v>
                </c:pt>
                <c:pt idx="72981">
                  <c:v>1.1033018720579328</c:v>
                </c:pt>
                <c:pt idx="72982">
                  <c:v>1.1033622766764071</c:v>
                </c:pt>
                <c:pt idx="72983">
                  <c:v>1.1032910944729142</c:v>
                </c:pt>
                <c:pt idx="72984">
                  <c:v>1.1044352916379994</c:v>
                </c:pt>
                <c:pt idx="72985">
                  <c:v>1.1033224379711657</c:v>
                </c:pt>
                <c:pt idx="72986">
                  <c:v>1.1027251787725414</c:v>
                </c:pt>
                <c:pt idx="72987">
                  <c:v>1.1034429855900765</c:v>
                </c:pt>
                <c:pt idx="72988">
                  <c:v>1.1030202473918265</c:v>
                </c:pt>
                <c:pt idx="72989">
                  <c:v>1.103438513570705</c:v>
                </c:pt>
                <c:pt idx="72990">
                  <c:v>1.1027094229207939</c:v>
                </c:pt>
                <c:pt idx="72991">
                  <c:v>1.1040404218617887</c:v>
                </c:pt>
                <c:pt idx="72992">
                  <c:v>1.1017185770560807</c:v>
                </c:pt>
                <c:pt idx="72993">
                  <c:v>1.1025285511805123</c:v>
                </c:pt>
                <c:pt idx="72994">
                  <c:v>1.1035496170585108</c:v>
                </c:pt>
                <c:pt idx="72995">
                  <c:v>1.1040222749798254</c:v>
                </c:pt>
                <c:pt idx="72996">
                  <c:v>1.1033742156956716</c:v>
                </c:pt>
                <c:pt idx="72997">
                  <c:v>1.1033975296244909</c:v>
                </c:pt>
                <c:pt idx="72998">
                  <c:v>1.1021694015579131</c:v>
                </c:pt>
                <c:pt idx="72999">
                  <c:v>1.1034990714387174</c:v>
                </c:pt>
                <c:pt idx="73000">
                  <c:v>1.1018590646723438</c:v>
                </c:pt>
                <c:pt idx="73001">
                  <c:v>1.1036518476632424</c:v>
                </c:pt>
                <c:pt idx="73002">
                  <c:v>1.103387303937301</c:v>
                </c:pt>
                <c:pt idx="73003">
                  <c:v>1.1021349067575839</c:v>
                </c:pt>
                <c:pt idx="73004">
                  <c:v>1.1039263369029566</c:v>
                </c:pt>
                <c:pt idx="73005">
                  <c:v>1.1038714473220317</c:v>
                </c:pt>
                <c:pt idx="73006">
                  <c:v>1.1034376808876643</c:v>
                </c:pt>
                <c:pt idx="73007">
                  <c:v>1.1035173430744429</c:v>
                </c:pt>
                <c:pt idx="73008">
                  <c:v>1.1033673881285888</c:v>
                </c:pt>
                <c:pt idx="73009">
                  <c:v>1.1025013103636618</c:v>
                </c:pt>
                <c:pt idx="73010">
                  <c:v>1.1028742583854805</c:v>
                </c:pt>
                <c:pt idx="73011">
                  <c:v>1.1037449457144393</c:v>
                </c:pt>
                <c:pt idx="73012">
                  <c:v>1.1017153676542544</c:v>
                </c:pt>
                <c:pt idx="73013">
                  <c:v>1.1032416818230448</c:v>
                </c:pt>
                <c:pt idx="73014">
                  <c:v>1.1010496401841794</c:v>
                </c:pt>
                <c:pt idx="73015">
                  <c:v>1.1024112631175025</c:v>
                </c:pt>
                <c:pt idx="73016">
                  <c:v>1.1034901604182599</c:v>
                </c:pt>
                <c:pt idx="73017">
                  <c:v>1.1026368811686673</c:v>
                </c:pt>
                <c:pt idx="73018">
                  <c:v>1.1034098671282473</c:v>
                </c:pt>
                <c:pt idx="73019">
                  <c:v>1.1041285789312019</c:v>
                </c:pt>
                <c:pt idx="73020">
                  <c:v>1.1033184259484876</c:v>
                </c:pt>
                <c:pt idx="73021">
                  <c:v>1.1020983206208395</c:v>
                </c:pt>
                <c:pt idx="73022">
                  <c:v>1.1029693085142664</c:v>
                </c:pt>
                <c:pt idx="73023">
                  <c:v>1.1025428585202039</c:v>
                </c:pt>
                <c:pt idx="73024">
                  <c:v>1.1033677833214539</c:v>
                </c:pt>
                <c:pt idx="73025">
                  <c:v>1.1027550996160649</c:v>
                </c:pt>
                <c:pt idx="73026">
                  <c:v>1.1030497002264594</c:v>
                </c:pt>
                <c:pt idx="73027">
                  <c:v>1.102473757727843</c:v>
                </c:pt>
                <c:pt idx="73028">
                  <c:v>1.1032395284627541</c:v>
                </c:pt>
                <c:pt idx="73029">
                  <c:v>1.1037294212920128</c:v>
                </c:pt>
                <c:pt idx="73030">
                  <c:v>1.1029610297782451</c:v>
                </c:pt>
                <c:pt idx="73031">
                  <c:v>1.1039598474338252</c:v>
                </c:pt>
                <c:pt idx="73032">
                  <c:v>1.1030317089697865</c:v>
                </c:pt>
                <c:pt idx="73033">
                  <c:v>1.1027926053923622</c:v>
                </c:pt>
                <c:pt idx="73034">
                  <c:v>1.1028386602039584</c:v>
                </c:pt>
                <c:pt idx="73035">
                  <c:v>1.1032060836026962</c:v>
                </c:pt>
                <c:pt idx="73036">
                  <c:v>1.1037643181737926</c:v>
                </c:pt>
                <c:pt idx="73037">
                  <c:v>1.1037953731239671</c:v>
                </c:pt>
                <c:pt idx="73038">
                  <c:v>1.1042909363277569</c:v>
                </c:pt>
                <c:pt idx="73039">
                  <c:v>1.1034903423143658</c:v>
                </c:pt>
                <c:pt idx="73040">
                  <c:v>1.1039861016785326</c:v>
                </c:pt>
                <c:pt idx="73041">
                  <c:v>1.1038235153501104</c:v>
                </c:pt>
                <c:pt idx="73042">
                  <c:v>1.1035224995158097</c:v>
                </c:pt>
                <c:pt idx="73043">
                  <c:v>1.103121117561942</c:v>
                </c:pt>
                <c:pt idx="73044">
                  <c:v>1.1027301403643941</c:v>
                </c:pt>
                <c:pt idx="73045">
                  <c:v>1.1034126859514362</c:v>
                </c:pt>
                <c:pt idx="73046">
                  <c:v>1.103839806650561</c:v>
                </c:pt>
                <c:pt idx="73047">
                  <c:v>1.1018690532836959</c:v>
                </c:pt>
                <c:pt idx="73048">
                  <c:v>1.1022520524626414</c:v>
                </c:pt>
                <c:pt idx="73049">
                  <c:v>1.1032194469022685</c:v>
                </c:pt>
                <c:pt idx="73050">
                  <c:v>1.1030709623938453</c:v>
                </c:pt>
                <c:pt idx="73051">
                  <c:v>1.1034489838756232</c:v>
                </c:pt>
                <c:pt idx="73052">
                  <c:v>1.1032744660953329</c:v>
                </c:pt>
                <c:pt idx="73053">
                  <c:v>1.1028660379086166</c:v>
                </c:pt>
                <c:pt idx="73054">
                  <c:v>1.1029612084489737</c:v>
                </c:pt>
                <c:pt idx="73055">
                  <c:v>1.1019969934450997</c:v>
                </c:pt>
                <c:pt idx="73056">
                  <c:v>1.1026978595371262</c:v>
                </c:pt>
                <c:pt idx="73057">
                  <c:v>1.103039362519429</c:v>
                </c:pt>
                <c:pt idx="73058">
                  <c:v>1.1021729228107988</c:v>
                </c:pt>
                <c:pt idx="73059">
                  <c:v>1.1033611399267709</c:v>
                </c:pt>
                <c:pt idx="73060">
                  <c:v>1.1021404431092754</c:v>
                </c:pt>
                <c:pt idx="73061">
                  <c:v>1.1021748644638507</c:v>
                </c:pt>
                <c:pt idx="73062">
                  <c:v>1.104208894718016</c:v>
                </c:pt>
                <c:pt idx="73063">
                  <c:v>1.1029937026943766</c:v>
                </c:pt>
                <c:pt idx="73064">
                  <c:v>1.1028758421663609</c:v>
                </c:pt>
                <c:pt idx="73065">
                  <c:v>1.1032424128536462</c:v>
                </c:pt>
                <c:pt idx="73066">
                  <c:v>1.1025053603966268</c:v>
                </c:pt>
                <c:pt idx="73067">
                  <c:v>1.1030710281125002</c:v>
                </c:pt>
                <c:pt idx="73068">
                  <c:v>1.1014078251355457</c:v>
                </c:pt>
                <c:pt idx="73069">
                  <c:v>1.1027633655404621</c:v>
                </c:pt>
                <c:pt idx="73070">
                  <c:v>1.1027619554055541</c:v>
                </c:pt>
                <c:pt idx="73071">
                  <c:v>1.1031605610585395</c:v>
                </c:pt>
                <c:pt idx="73072">
                  <c:v>1.1031973244918321</c:v>
                </c:pt>
                <c:pt idx="73073">
                  <c:v>1.1031680458509585</c:v>
                </c:pt>
                <c:pt idx="73074">
                  <c:v>1.1029770739774627</c:v>
                </c:pt>
                <c:pt idx="73075">
                  <c:v>1.1035631377920982</c:v>
                </c:pt>
                <c:pt idx="73076">
                  <c:v>1.1033605562421633</c:v>
                </c:pt>
                <c:pt idx="73077">
                  <c:v>1.1029483576226491</c:v>
                </c:pt>
                <c:pt idx="73078">
                  <c:v>1.1032500086043653</c:v>
                </c:pt>
                <c:pt idx="73079">
                  <c:v>1.1026166509154234</c:v>
                </c:pt>
                <c:pt idx="73080">
                  <c:v>1.1021704504312893</c:v>
                </c:pt>
                <c:pt idx="73081">
                  <c:v>1.1031736668839671</c:v>
                </c:pt>
                <c:pt idx="73082">
                  <c:v>1.1036467477205811</c:v>
                </c:pt>
                <c:pt idx="73083">
                  <c:v>1.1024113332391088</c:v>
                </c:pt>
                <c:pt idx="73084">
                  <c:v>1.103206424716918</c:v>
                </c:pt>
                <c:pt idx="73085">
                  <c:v>1.1024214519427507</c:v>
                </c:pt>
                <c:pt idx="73086">
                  <c:v>1.1029209851497972</c:v>
                </c:pt>
                <c:pt idx="73087">
                  <c:v>1.1033216835408857</c:v>
                </c:pt>
                <c:pt idx="73088">
                  <c:v>1.1029345598922748</c:v>
                </c:pt>
                <c:pt idx="73089">
                  <c:v>1.1027968640342807</c:v>
                </c:pt>
                <c:pt idx="73090">
                  <c:v>1.1042915321634967</c:v>
                </c:pt>
                <c:pt idx="73091">
                  <c:v>1.1029826538234246</c:v>
                </c:pt>
                <c:pt idx="73092">
                  <c:v>1.1018162246191732</c:v>
                </c:pt>
                <c:pt idx="73093">
                  <c:v>1.1044825116946775</c:v>
                </c:pt>
                <c:pt idx="73094">
                  <c:v>1.102981079905871</c:v>
                </c:pt>
                <c:pt idx="73095">
                  <c:v>1.1034417087356512</c:v>
                </c:pt>
                <c:pt idx="73096">
                  <c:v>1.1038311029042682</c:v>
                </c:pt>
                <c:pt idx="73097">
                  <c:v>1.1031085653629598</c:v>
                </c:pt>
                <c:pt idx="73098">
                  <c:v>1.1021113445556272</c:v>
                </c:pt>
                <c:pt idx="73099">
                  <c:v>1.1025384889080851</c:v>
                </c:pt>
                <c:pt idx="73100">
                  <c:v>1.1024850335864402</c:v>
                </c:pt>
                <c:pt idx="73101">
                  <c:v>1.1034518642531894</c:v>
                </c:pt>
                <c:pt idx="73102">
                  <c:v>1.102913030663677</c:v>
                </c:pt>
                <c:pt idx="73103">
                  <c:v>1.1028117167361733</c:v>
                </c:pt>
                <c:pt idx="73104">
                  <c:v>1.1024060801463662</c:v>
                </c:pt>
                <c:pt idx="73105">
                  <c:v>1.1037682761486571</c:v>
                </c:pt>
                <c:pt idx="73106">
                  <c:v>1.1026441989512803</c:v>
                </c:pt>
                <c:pt idx="73107">
                  <c:v>1.1035825595393449</c:v>
                </c:pt>
                <c:pt idx="73108">
                  <c:v>1.1026782928384409</c:v>
                </c:pt>
                <c:pt idx="73109">
                  <c:v>1.1036274237414287</c:v>
                </c:pt>
                <c:pt idx="73110">
                  <c:v>1.1033971663052973</c:v>
                </c:pt>
                <c:pt idx="73111">
                  <c:v>1.1043765685108933</c:v>
                </c:pt>
                <c:pt idx="73112">
                  <c:v>1.1027684832493407</c:v>
                </c:pt>
                <c:pt idx="73113">
                  <c:v>1.1032022520393974</c:v>
                </c:pt>
                <c:pt idx="73114">
                  <c:v>1.102500009746924</c:v>
                </c:pt>
                <c:pt idx="73115">
                  <c:v>1.1030550101280752</c:v>
                </c:pt>
                <c:pt idx="73116">
                  <c:v>1.1036044447406834</c:v>
                </c:pt>
                <c:pt idx="73117">
                  <c:v>1.1017967886460687</c:v>
                </c:pt>
                <c:pt idx="73118">
                  <c:v>1.1030965439785316</c:v>
                </c:pt>
                <c:pt idx="73119">
                  <c:v>1.103274137427577</c:v>
                </c:pt>
                <c:pt idx="73120">
                  <c:v>1.1028013149299223</c:v>
                </c:pt>
                <c:pt idx="73121">
                  <c:v>1.1040623446937636</c:v>
                </c:pt>
                <c:pt idx="73122">
                  <c:v>1.1041663803964896</c:v>
                </c:pt>
                <c:pt idx="73123">
                  <c:v>1.1028395724363067</c:v>
                </c:pt>
                <c:pt idx="73124">
                  <c:v>1.1018736558419513</c:v>
                </c:pt>
                <c:pt idx="73125">
                  <c:v>1.1036571704397224</c:v>
                </c:pt>
                <c:pt idx="73126">
                  <c:v>1.1029795830320333</c:v>
                </c:pt>
                <c:pt idx="73127">
                  <c:v>1.1027771548540841</c:v>
                </c:pt>
                <c:pt idx="73128">
                  <c:v>1.1022082659224059</c:v>
                </c:pt>
                <c:pt idx="73129">
                  <c:v>1.1030766221934543</c:v>
                </c:pt>
                <c:pt idx="73130">
                  <c:v>1.1031889257868777</c:v>
                </c:pt>
                <c:pt idx="73131">
                  <c:v>1.1042709937427087</c:v>
                </c:pt>
                <c:pt idx="73132">
                  <c:v>1.104102282263036</c:v>
                </c:pt>
                <c:pt idx="73133">
                  <c:v>1.1025669289495872</c:v>
                </c:pt>
                <c:pt idx="73134">
                  <c:v>1.1029031913052574</c:v>
                </c:pt>
                <c:pt idx="73135">
                  <c:v>1.1036735191005791</c:v>
                </c:pt>
                <c:pt idx="73136">
                  <c:v>1.103812588307719</c:v>
                </c:pt>
                <c:pt idx="73137">
                  <c:v>1.1033152117859724</c:v>
                </c:pt>
                <c:pt idx="73138">
                  <c:v>1.1027628612080076</c:v>
                </c:pt>
                <c:pt idx="73139">
                  <c:v>1.1027433036452212</c:v>
                </c:pt>
                <c:pt idx="73140">
                  <c:v>1.1046129322355362</c:v>
                </c:pt>
                <c:pt idx="73141">
                  <c:v>1.1023032358583413</c:v>
                </c:pt>
                <c:pt idx="73142">
                  <c:v>1.1028983014507621</c:v>
                </c:pt>
                <c:pt idx="73143">
                  <c:v>1.1037983185405813</c:v>
                </c:pt>
                <c:pt idx="73144">
                  <c:v>1.1020732143393044</c:v>
                </c:pt>
                <c:pt idx="73145">
                  <c:v>1.1024515702831352</c:v>
                </c:pt>
                <c:pt idx="73146">
                  <c:v>1.102876013335506</c:v>
                </c:pt>
                <c:pt idx="73147">
                  <c:v>1.1022964771344206</c:v>
                </c:pt>
                <c:pt idx="73148">
                  <c:v>1.1031600403251318</c:v>
                </c:pt>
                <c:pt idx="73149">
                  <c:v>1.1035062684828079</c:v>
                </c:pt>
                <c:pt idx="73150">
                  <c:v>1.1031221784530307</c:v>
                </c:pt>
                <c:pt idx="73151">
                  <c:v>1.1024275977028826</c:v>
                </c:pt>
                <c:pt idx="73152">
                  <c:v>1.1029786298797741</c:v>
                </c:pt>
                <c:pt idx="73153">
                  <c:v>1.1037432621518828</c:v>
                </c:pt>
                <c:pt idx="73154">
                  <c:v>1.1020021770198825</c:v>
                </c:pt>
                <c:pt idx="73155">
                  <c:v>1.1026789347606698</c:v>
                </c:pt>
                <c:pt idx="73156">
                  <c:v>1.1017909125266214</c:v>
                </c:pt>
                <c:pt idx="73157">
                  <c:v>1.1036834286173796</c:v>
                </c:pt>
                <c:pt idx="73158">
                  <c:v>1.1032960720224454</c:v>
                </c:pt>
                <c:pt idx="73159">
                  <c:v>1.1029783827469033</c:v>
                </c:pt>
                <c:pt idx="73160">
                  <c:v>1.103257548065139</c:v>
                </c:pt>
                <c:pt idx="73161">
                  <c:v>1.1036502026401316</c:v>
                </c:pt>
                <c:pt idx="73162">
                  <c:v>1.102939777392216</c:v>
                </c:pt>
                <c:pt idx="73163">
                  <c:v>1.1025063736232441</c:v>
                </c:pt>
                <c:pt idx="73164">
                  <c:v>1.1032654377127555</c:v>
                </c:pt>
                <c:pt idx="73165">
                  <c:v>1.1032405264202103</c:v>
                </c:pt>
                <c:pt idx="73166">
                  <c:v>1.1027147939544346</c:v>
                </c:pt>
                <c:pt idx="73167">
                  <c:v>1.1026444196336267</c:v>
                </c:pt>
                <c:pt idx="73168">
                  <c:v>1.1036365116626186</c:v>
                </c:pt>
                <c:pt idx="73169">
                  <c:v>1.1039858136254184</c:v>
                </c:pt>
                <c:pt idx="73170">
                  <c:v>1.1027532993712044</c:v>
                </c:pt>
                <c:pt idx="73171">
                  <c:v>1.1039121455023115</c:v>
                </c:pt>
                <c:pt idx="73172">
                  <c:v>1.1020486292387288</c:v>
                </c:pt>
                <c:pt idx="73173">
                  <c:v>1.1036850920704755</c:v>
                </c:pt>
                <c:pt idx="73174">
                  <c:v>1.1023284976366186</c:v>
                </c:pt>
                <c:pt idx="73175">
                  <c:v>1.1041586421408325</c:v>
                </c:pt>
                <c:pt idx="73176">
                  <c:v>1.1033854110994492</c:v>
                </c:pt>
                <c:pt idx="73177">
                  <c:v>1.1019233735307328</c:v>
                </c:pt>
                <c:pt idx="73178">
                  <c:v>1.103658122640504</c:v>
                </c:pt>
                <c:pt idx="73179">
                  <c:v>1.1041944779919217</c:v>
                </c:pt>
                <c:pt idx="73180">
                  <c:v>1.1035387540486681</c:v>
                </c:pt>
                <c:pt idx="73181">
                  <c:v>1.1031598881915465</c:v>
                </c:pt>
                <c:pt idx="73182">
                  <c:v>1.1030455931409708</c:v>
                </c:pt>
                <c:pt idx="73183">
                  <c:v>1.1025999198783667</c:v>
                </c:pt>
                <c:pt idx="73184">
                  <c:v>1.1027375410912532</c:v>
                </c:pt>
                <c:pt idx="73185">
                  <c:v>1.1024831963646124</c:v>
                </c:pt>
                <c:pt idx="73186">
                  <c:v>1.103330394048508</c:v>
                </c:pt>
                <c:pt idx="73187">
                  <c:v>1.1024486303285579</c:v>
                </c:pt>
                <c:pt idx="73188">
                  <c:v>1.1034523224663897</c:v>
                </c:pt>
                <c:pt idx="73189">
                  <c:v>1.1031389077540457</c:v>
                </c:pt>
                <c:pt idx="73190">
                  <c:v>1.1022951286339533</c:v>
                </c:pt>
                <c:pt idx="73191">
                  <c:v>1.1027666288899491</c:v>
                </c:pt>
                <c:pt idx="73192">
                  <c:v>1.1026489291980999</c:v>
                </c:pt>
                <c:pt idx="73193">
                  <c:v>1.1036631464439657</c:v>
                </c:pt>
                <c:pt idx="73194">
                  <c:v>1.1039816914853127</c:v>
                </c:pt>
                <c:pt idx="73195">
                  <c:v>1.1013717333311657</c:v>
                </c:pt>
                <c:pt idx="73196">
                  <c:v>1.1041901884041319</c:v>
                </c:pt>
                <c:pt idx="73197">
                  <c:v>1.102643363600329</c:v>
                </c:pt>
                <c:pt idx="73198">
                  <c:v>1.1033645211211329</c:v>
                </c:pt>
                <c:pt idx="73199">
                  <c:v>1.1046660774520969</c:v>
                </c:pt>
                <c:pt idx="73200">
                  <c:v>1.1028887255486965</c:v>
                </c:pt>
                <c:pt idx="73201">
                  <c:v>1.1013287007252373</c:v>
                </c:pt>
                <c:pt idx="73202">
                  <c:v>1.1027501470184122</c:v>
                </c:pt>
                <c:pt idx="73203">
                  <c:v>1.1023649744817783</c:v>
                </c:pt>
                <c:pt idx="73204">
                  <c:v>1.1019517594758776</c:v>
                </c:pt>
                <c:pt idx="73205">
                  <c:v>1.1034822567867928</c:v>
                </c:pt>
                <c:pt idx="73206">
                  <c:v>1.1034985862688009</c:v>
                </c:pt>
                <c:pt idx="73207">
                  <c:v>1.1022269904456845</c:v>
                </c:pt>
                <c:pt idx="73208">
                  <c:v>1.1043475131886451</c:v>
                </c:pt>
                <c:pt idx="73209">
                  <c:v>1.1033924015779335</c:v>
                </c:pt>
                <c:pt idx="73210">
                  <c:v>1.1031824982100504</c:v>
                </c:pt>
                <c:pt idx="73211">
                  <c:v>1.1026003845279926</c:v>
                </c:pt>
                <c:pt idx="73212">
                  <c:v>1.1024615204601009</c:v>
                </c:pt>
                <c:pt idx="73213">
                  <c:v>1.1036923463710748</c:v>
                </c:pt>
                <c:pt idx="73214">
                  <c:v>1.1029456927099681</c:v>
                </c:pt>
                <c:pt idx="73215">
                  <c:v>1.1026102393586814</c:v>
                </c:pt>
                <c:pt idx="73216">
                  <c:v>1.1028415834434822</c:v>
                </c:pt>
                <c:pt idx="73217">
                  <c:v>1.1049258083288347</c:v>
                </c:pt>
                <c:pt idx="73218">
                  <c:v>1.1032739001595933</c:v>
                </c:pt>
                <c:pt idx="73219">
                  <c:v>1.102749587130099</c:v>
                </c:pt>
                <c:pt idx="73220">
                  <c:v>1.1014489707714341</c:v>
                </c:pt>
                <c:pt idx="73221">
                  <c:v>1.1031697794775279</c:v>
                </c:pt>
                <c:pt idx="73222">
                  <c:v>1.1033419729315199</c:v>
                </c:pt>
                <c:pt idx="73223">
                  <c:v>1.1034919765032283</c:v>
                </c:pt>
                <c:pt idx="73224">
                  <c:v>1.1035108215087459</c:v>
                </c:pt>
                <c:pt idx="73225">
                  <c:v>1.1035486566158854</c:v>
                </c:pt>
                <c:pt idx="73226">
                  <c:v>1.1028309605629192</c:v>
                </c:pt>
                <c:pt idx="73227">
                  <c:v>1.1028040030820083</c:v>
                </c:pt>
                <c:pt idx="73228">
                  <c:v>1.1027035992814462</c:v>
                </c:pt>
                <c:pt idx="73229">
                  <c:v>1.1027515598941555</c:v>
                </c:pt>
                <c:pt idx="73230">
                  <c:v>1.1024939683107913</c:v>
                </c:pt>
                <c:pt idx="73231">
                  <c:v>1.1023733575303458</c:v>
                </c:pt>
                <c:pt idx="73232">
                  <c:v>1.1032683788967532</c:v>
                </c:pt>
                <c:pt idx="73233">
                  <c:v>1.1029548168875829</c:v>
                </c:pt>
                <c:pt idx="73234">
                  <c:v>1.1021396680630298</c:v>
                </c:pt>
                <c:pt idx="73235">
                  <c:v>1.1030611110395512</c:v>
                </c:pt>
                <c:pt idx="73236">
                  <c:v>1.102439816789917</c:v>
                </c:pt>
                <c:pt idx="73237">
                  <c:v>1.101932703429477</c:v>
                </c:pt>
                <c:pt idx="73238">
                  <c:v>1.1035643873868815</c:v>
                </c:pt>
                <c:pt idx="73239">
                  <c:v>1.1039093557658284</c:v>
                </c:pt>
                <c:pt idx="73240">
                  <c:v>1.103176937984365</c:v>
                </c:pt>
                <c:pt idx="73241">
                  <c:v>1.1029445824003927</c:v>
                </c:pt>
                <c:pt idx="73242">
                  <c:v>1.1025952722344836</c:v>
                </c:pt>
                <c:pt idx="73243">
                  <c:v>1.1030642207213566</c:v>
                </c:pt>
                <c:pt idx="73244">
                  <c:v>1.1038619827936245</c:v>
                </c:pt>
                <c:pt idx="73245">
                  <c:v>1.1031244036952448</c:v>
                </c:pt>
                <c:pt idx="73246">
                  <c:v>1.1028629587840255</c:v>
                </c:pt>
                <c:pt idx="73247">
                  <c:v>1.1038248355166953</c:v>
                </c:pt>
                <c:pt idx="73248">
                  <c:v>1.1036989790728242</c:v>
                </c:pt>
                <c:pt idx="73249">
                  <c:v>1.103688217557085</c:v>
                </c:pt>
                <c:pt idx="73250">
                  <c:v>1.1024207688583743</c:v>
                </c:pt>
                <c:pt idx="73251">
                  <c:v>1.1022739631808718</c:v>
                </c:pt>
                <c:pt idx="73252">
                  <c:v>1.1031967897352886</c:v>
                </c:pt>
                <c:pt idx="73253">
                  <c:v>1.102684364596886</c:v>
                </c:pt>
                <c:pt idx="73254">
                  <c:v>1.1026726200584287</c:v>
                </c:pt>
                <c:pt idx="73255">
                  <c:v>1.1025216463696206</c:v>
                </c:pt>
                <c:pt idx="73256">
                  <c:v>1.1023366570338331</c:v>
                </c:pt>
                <c:pt idx="73257">
                  <c:v>1.102580528389066</c:v>
                </c:pt>
                <c:pt idx="73258">
                  <c:v>1.1037227876258167</c:v>
                </c:pt>
                <c:pt idx="73259">
                  <c:v>1.1030413380103936</c:v>
                </c:pt>
                <c:pt idx="73260">
                  <c:v>1.1027855904737305</c:v>
                </c:pt>
                <c:pt idx="73261">
                  <c:v>1.1018403411727642</c:v>
                </c:pt>
                <c:pt idx="73262">
                  <c:v>1.104211912471496</c:v>
                </c:pt>
                <c:pt idx="73263">
                  <c:v>1.1034393803284801</c:v>
                </c:pt>
                <c:pt idx="73264">
                  <c:v>1.1033499348885514</c:v>
                </c:pt>
                <c:pt idx="73265">
                  <c:v>1.1021410385197206</c:v>
                </c:pt>
                <c:pt idx="73266">
                  <c:v>1.1022021752477409</c:v>
                </c:pt>
                <c:pt idx="73267">
                  <c:v>1.1023691365082118</c:v>
                </c:pt>
                <c:pt idx="73268">
                  <c:v>1.1032166284809433</c:v>
                </c:pt>
                <c:pt idx="73269">
                  <c:v>1.1027927831008202</c:v>
                </c:pt>
                <c:pt idx="73270">
                  <c:v>1.1033463461202504</c:v>
                </c:pt>
                <c:pt idx="73271">
                  <c:v>1.1042016934969006</c:v>
                </c:pt>
                <c:pt idx="73272">
                  <c:v>1.1031666007505125</c:v>
                </c:pt>
                <c:pt idx="73273">
                  <c:v>1.1033851824403513</c:v>
                </c:pt>
                <c:pt idx="73274">
                  <c:v>1.1029870014810585</c:v>
                </c:pt>
                <c:pt idx="73275">
                  <c:v>1.1029716800310874</c:v>
                </c:pt>
                <c:pt idx="73276">
                  <c:v>1.1033800894643861</c:v>
                </c:pt>
                <c:pt idx="73277">
                  <c:v>1.1038791295925845</c:v>
                </c:pt>
                <c:pt idx="73278">
                  <c:v>1.1035370747531141</c:v>
                </c:pt>
                <c:pt idx="73279">
                  <c:v>1.1021747838215255</c:v>
                </c:pt>
                <c:pt idx="73280">
                  <c:v>1.1037346381382938</c:v>
                </c:pt>
                <c:pt idx="73281">
                  <c:v>1.1025545929065477</c:v>
                </c:pt>
                <c:pt idx="73282">
                  <c:v>1.1037012920396152</c:v>
                </c:pt>
                <c:pt idx="73283">
                  <c:v>1.1028534283713769</c:v>
                </c:pt>
                <c:pt idx="73284">
                  <c:v>1.1031722892474547</c:v>
                </c:pt>
                <c:pt idx="73285">
                  <c:v>1.1027276798029415</c:v>
                </c:pt>
                <c:pt idx="73286">
                  <c:v>1.1034103786884712</c:v>
                </c:pt>
                <c:pt idx="73287">
                  <c:v>1.1035865490012045</c:v>
                </c:pt>
                <c:pt idx="73288">
                  <c:v>1.1025422649774672</c:v>
                </c:pt>
                <c:pt idx="73289">
                  <c:v>1.1025582773891744</c:v>
                </c:pt>
                <c:pt idx="73290">
                  <c:v>1.1030603689921903</c:v>
                </c:pt>
                <c:pt idx="73291">
                  <c:v>1.103143510812419</c:v>
                </c:pt>
                <c:pt idx="73292">
                  <c:v>1.1041234676829499</c:v>
                </c:pt>
                <c:pt idx="73293">
                  <c:v>1.1043776073587903</c:v>
                </c:pt>
                <c:pt idx="73294">
                  <c:v>1.1032027450696664</c:v>
                </c:pt>
                <c:pt idx="73295">
                  <c:v>1.1029499040977822</c:v>
                </c:pt>
                <c:pt idx="73296">
                  <c:v>1.103779237745153</c:v>
                </c:pt>
                <c:pt idx="73297">
                  <c:v>1.1030321690949076</c:v>
                </c:pt>
                <c:pt idx="73298">
                  <c:v>1.1034843115813564</c:v>
                </c:pt>
                <c:pt idx="73299">
                  <c:v>1.1026820966920707</c:v>
                </c:pt>
                <c:pt idx="73300">
                  <c:v>1.1023958347273306</c:v>
                </c:pt>
                <c:pt idx="73301">
                  <c:v>1.1028965260724948</c:v>
                </c:pt>
                <c:pt idx="73302">
                  <c:v>1.1027529775893017</c:v>
                </c:pt>
                <c:pt idx="73303">
                  <c:v>1.1026743977771223</c:v>
                </c:pt>
                <c:pt idx="73304">
                  <c:v>1.1034566143477431</c:v>
                </c:pt>
                <c:pt idx="73305">
                  <c:v>1.1031839079972712</c:v>
                </c:pt>
                <c:pt idx="73306">
                  <c:v>1.1034509640166434</c:v>
                </c:pt>
                <c:pt idx="73307">
                  <c:v>1.1028285485153528</c:v>
                </c:pt>
                <c:pt idx="73308">
                  <c:v>1.1019396133233361</c:v>
                </c:pt>
                <c:pt idx="73309">
                  <c:v>1.1028103119895349</c:v>
                </c:pt>
                <c:pt idx="73310">
                  <c:v>1.1026614153301602</c:v>
                </c:pt>
                <c:pt idx="73311">
                  <c:v>1.1030846547783077</c:v>
                </c:pt>
                <c:pt idx="73312">
                  <c:v>1.1019885126820581</c:v>
                </c:pt>
                <c:pt idx="73313">
                  <c:v>1.1030706354954387</c:v>
                </c:pt>
                <c:pt idx="73314">
                  <c:v>1.1016290873889469</c:v>
                </c:pt>
                <c:pt idx="73315">
                  <c:v>1.1028983682390345</c:v>
                </c:pt>
                <c:pt idx="73316">
                  <c:v>1.1029157167676598</c:v>
                </c:pt>
                <c:pt idx="73317">
                  <c:v>1.1025966251819084</c:v>
                </c:pt>
                <c:pt idx="73318">
                  <c:v>1.1033119037926289</c:v>
                </c:pt>
                <c:pt idx="73319">
                  <c:v>1.1020643079801977</c:v>
                </c:pt>
                <c:pt idx="73320">
                  <c:v>1.1026131992440538</c:v>
                </c:pt>
                <c:pt idx="73321">
                  <c:v>1.1023507534096932</c:v>
                </c:pt>
                <c:pt idx="73322">
                  <c:v>1.1033105566099184</c:v>
                </c:pt>
                <c:pt idx="73323">
                  <c:v>1.1039412747251554</c:v>
                </c:pt>
                <c:pt idx="73324">
                  <c:v>1.1031300398594934</c:v>
                </c:pt>
                <c:pt idx="73325">
                  <c:v>1.1030745680046152</c:v>
                </c:pt>
                <c:pt idx="73326">
                  <c:v>1.103686906423345</c:v>
                </c:pt>
                <c:pt idx="73327">
                  <c:v>1.1041702401735622</c:v>
                </c:pt>
                <c:pt idx="73328">
                  <c:v>1.103368142279129</c:v>
                </c:pt>
                <c:pt idx="73329">
                  <c:v>1.1022335903931917</c:v>
                </c:pt>
                <c:pt idx="73330">
                  <c:v>1.1024115152372427</c:v>
                </c:pt>
                <c:pt idx="73331">
                  <c:v>1.1034172396644286</c:v>
                </c:pt>
                <c:pt idx="73332">
                  <c:v>1.1036294213506685</c:v>
                </c:pt>
                <c:pt idx="73333">
                  <c:v>1.1027897984453616</c:v>
                </c:pt>
                <c:pt idx="73334">
                  <c:v>1.1025534040729037</c:v>
                </c:pt>
                <c:pt idx="73335">
                  <c:v>1.1027809585906176</c:v>
                </c:pt>
                <c:pt idx="73336">
                  <c:v>1.1026258005846032</c:v>
                </c:pt>
                <c:pt idx="73337">
                  <c:v>1.1033482648242725</c:v>
                </c:pt>
                <c:pt idx="73338">
                  <c:v>1.1039661345887379</c:v>
                </c:pt>
                <c:pt idx="73339">
                  <c:v>1.1029096691581712</c:v>
                </c:pt>
                <c:pt idx="73340">
                  <c:v>1.1027438008238741</c:v>
                </c:pt>
                <c:pt idx="73341">
                  <c:v>1.1032915947352102</c:v>
                </c:pt>
                <c:pt idx="73342">
                  <c:v>1.1040636685220255</c:v>
                </c:pt>
                <c:pt idx="73343">
                  <c:v>1.1026793722941632</c:v>
                </c:pt>
                <c:pt idx="73344">
                  <c:v>1.103558793890475</c:v>
                </c:pt>
                <c:pt idx="73345">
                  <c:v>1.1028583171861084</c:v>
                </c:pt>
                <c:pt idx="73346">
                  <c:v>1.1028118867709065</c:v>
                </c:pt>
                <c:pt idx="73347">
                  <c:v>1.1036041549757818</c:v>
                </c:pt>
                <c:pt idx="73348">
                  <c:v>1.1022846811308349</c:v>
                </c:pt>
                <c:pt idx="73349">
                  <c:v>1.1037824716250244</c:v>
                </c:pt>
                <c:pt idx="73350">
                  <c:v>1.1018627444173634</c:v>
                </c:pt>
                <c:pt idx="73351">
                  <c:v>1.1025030696009461</c:v>
                </c:pt>
                <c:pt idx="73352">
                  <c:v>1.1044463601178711</c:v>
                </c:pt>
                <c:pt idx="73353">
                  <c:v>1.1043848442248487</c:v>
                </c:pt>
                <c:pt idx="73354">
                  <c:v>1.1029981859940026</c:v>
                </c:pt>
                <c:pt idx="73355">
                  <c:v>1.102614035640489</c:v>
                </c:pt>
                <c:pt idx="73356">
                  <c:v>1.1022970559390393</c:v>
                </c:pt>
                <c:pt idx="73357">
                  <c:v>1.1033876592666703</c:v>
                </c:pt>
                <c:pt idx="73358">
                  <c:v>1.1025690892405762</c:v>
                </c:pt>
                <c:pt idx="73359">
                  <c:v>1.1035228642794281</c:v>
                </c:pt>
                <c:pt idx="73360">
                  <c:v>1.1026106774592936</c:v>
                </c:pt>
                <c:pt idx="73361">
                  <c:v>1.102542719918425</c:v>
                </c:pt>
                <c:pt idx="73362">
                  <c:v>1.1025978380221837</c:v>
                </c:pt>
                <c:pt idx="73363">
                  <c:v>1.1037639054992479</c:v>
                </c:pt>
                <c:pt idx="73364">
                  <c:v>1.1030884333428852</c:v>
                </c:pt>
                <c:pt idx="73365">
                  <c:v>1.1030682453104488</c:v>
                </c:pt>
                <c:pt idx="73366">
                  <c:v>1.1033421560696908</c:v>
                </c:pt>
                <c:pt idx="73367">
                  <c:v>1.1043030172120012</c:v>
                </c:pt>
                <c:pt idx="73368">
                  <c:v>1.102603493117801</c:v>
                </c:pt>
                <c:pt idx="73369">
                  <c:v>1.1030277958923036</c:v>
                </c:pt>
                <c:pt idx="73370">
                  <c:v>1.1024126470000306</c:v>
                </c:pt>
                <c:pt idx="73371">
                  <c:v>1.102348405543927</c:v>
                </c:pt>
                <c:pt idx="73372">
                  <c:v>1.1030711188448716</c:v>
                </c:pt>
                <c:pt idx="73373">
                  <c:v>1.1041542618349518</c:v>
                </c:pt>
                <c:pt idx="73374">
                  <c:v>1.1027852503878979</c:v>
                </c:pt>
                <c:pt idx="73375">
                  <c:v>1.1032447617722536</c:v>
                </c:pt>
                <c:pt idx="73376">
                  <c:v>1.1024434269829808</c:v>
                </c:pt>
                <c:pt idx="73377">
                  <c:v>1.1038314406830665</c:v>
                </c:pt>
                <c:pt idx="73378">
                  <c:v>1.1040449488125743</c:v>
                </c:pt>
                <c:pt idx="73379">
                  <c:v>1.1026441126120781</c:v>
                </c:pt>
                <c:pt idx="73380">
                  <c:v>1.1032681687528219</c:v>
                </c:pt>
                <c:pt idx="73381">
                  <c:v>1.1029995632263736</c:v>
                </c:pt>
                <c:pt idx="73382">
                  <c:v>1.1036244718140908</c:v>
                </c:pt>
                <c:pt idx="73383">
                  <c:v>1.1040046390875691</c:v>
                </c:pt>
                <c:pt idx="73384">
                  <c:v>1.1030454230432853</c:v>
                </c:pt>
                <c:pt idx="73385">
                  <c:v>1.1030990235121612</c:v>
                </c:pt>
                <c:pt idx="73386">
                  <c:v>1.1039043894717002</c:v>
                </c:pt>
                <c:pt idx="73387">
                  <c:v>1.1030893263629979</c:v>
                </c:pt>
                <c:pt idx="73388">
                  <c:v>1.1024833861551009</c:v>
                </c:pt>
                <c:pt idx="73389">
                  <c:v>1.1031384940174138</c:v>
                </c:pt>
                <c:pt idx="73390">
                  <c:v>1.1028551606614627</c:v>
                </c:pt>
                <c:pt idx="73391">
                  <c:v>1.1022742330966069</c:v>
                </c:pt>
                <c:pt idx="73392">
                  <c:v>1.103294965114278</c:v>
                </c:pt>
                <c:pt idx="73393">
                  <c:v>1.1029179084382967</c:v>
                </c:pt>
                <c:pt idx="73394">
                  <c:v>1.1040792545731126</c:v>
                </c:pt>
                <c:pt idx="73395">
                  <c:v>1.1033615251880429</c:v>
                </c:pt>
                <c:pt idx="73396">
                  <c:v>1.1029880643123295</c:v>
                </c:pt>
                <c:pt idx="73397">
                  <c:v>1.102117224852029</c:v>
                </c:pt>
                <c:pt idx="73398">
                  <c:v>1.1021677838577175</c:v>
                </c:pt>
                <c:pt idx="73399">
                  <c:v>1.1031291842822071</c:v>
                </c:pt>
                <c:pt idx="73400">
                  <c:v>1.1021049547474528</c:v>
                </c:pt>
                <c:pt idx="73401">
                  <c:v>1.1028450184695595</c:v>
                </c:pt>
                <c:pt idx="73402">
                  <c:v>1.1033357239988013</c:v>
                </c:pt>
                <c:pt idx="73403">
                  <c:v>1.103607955181237</c:v>
                </c:pt>
                <c:pt idx="73404">
                  <c:v>1.1031383472672012</c:v>
                </c:pt>
                <c:pt idx="73405">
                  <c:v>1.1030556718008264</c:v>
                </c:pt>
                <c:pt idx="73406">
                  <c:v>1.103416285597395</c:v>
                </c:pt>
                <c:pt idx="73407">
                  <c:v>1.1027536044984696</c:v>
                </c:pt>
                <c:pt idx="73408">
                  <c:v>1.1030699780617788</c:v>
                </c:pt>
                <c:pt idx="73409">
                  <c:v>1.1034210620920462</c:v>
                </c:pt>
                <c:pt idx="73410">
                  <c:v>1.1035295832094221</c:v>
                </c:pt>
                <c:pt idx="73411">
                  <c:v>1.103795480555458</c:v>
                </c:pt>
                <c:pt idx="73412">
                  <c:v>1.103155466941234</c:v>
                </c:pt>
                <c:pt idx="73413">
                  <c:v>1.1029521965576641</c:v>
                </c:pt>
                <c:pt idx="73414">
                  <c:v>1.1026663285456</c:v>
                </c:pt>
                <c:pt idx="73415">
                  <c:v>1.1030373251395444</c:v>
                </c:pt>
                <c:pt idx="73416">
                  <c:v>1.1030265946778119</c:v>
                </c:pt>
                <c:pt idx="73417">
                  <c:v>1.1033298292135767</c:v>
                </c:pt>
                <c:pt idx="73418">
                  <c:v>1.1028647179080198</c:v>
                </c:pt>
                <c:pt idx="73419">
                  <c:v>1.1023922709058607</c:v>
                </c:pt>
                <c:pt idx="73420">
                  <c:v>1.1031896301475557</c:v>
                </c:pt>
                <c:pt idx="73421">
                  <c:v>1.1026380799813433</c:v>
                </c:pt>
                <c:pt idx="73422">
                  <c:v>1.103161510677195</c:v>
                </c:pt>
                <c:pt idx="73423">
                  <c:v>1.1024518956562488</c:v>
                </c:pt>
                <c:pt idx="73424">
                  <c:v>1.1019806803806984</c:v>
                </c:pt>
                <c:pt idx="73425">
                  <c:v>1.1034725621786987</c:v>
                </c:pt>
                <c:pt idx="73426">
                  <c:v>1.1030592292182007</c:v>
                </c:pt>
                <c:pt idx="73427">
                  <c:v>1.1033348039114443</c:v>
                </c:pt>
                <c:pt idx="73428">
                  <c:v>1.1026242043224801</c:v>
                </c:pt>
                <c:pt idx="73429">
                  <c:v>1.1038588165504968</c:v>
                </c:pt>
                <c:pt idx="73430">
                  <c:v>1.1015106604726452</c:v>
                </c:pt>
                <c:pt idx="73431">
                  <c:v>1.1031734809257026</c:v>
                </c:pt>
                <c:pt idx="73432">
                  <c:v>1.1028412216811001</c:v>
                </c:pt>
                <c:pt idx="73433">
                  <c:v>1.1019230166959391</c:v>
                </c:pt>
                <c:pt idx="73434">
                  <c:v>1.103761752243454</c:v>
                </c:pt>
                <c:pt idx="73435">
                  <c:v>1.1025632333953548</c:v>
                </c:pt>
                <c:pt idx="73436">
                  <c:v>1.1030744134750758</c:v>
                </c:pt>
                <c:pt idx="73437">
                  <c:v>1.1016341161656149</c:v>
                </c:pt>
                <c:pt idx="73438">
                  <c:v>1.1030332452953424</c:v>
                </c:pt>
                <c:pt idx="73439">
                  <c:v>1.1025934842969987</c:v>
                </c:pt>
                <c:pt idx="73440">
                  <c:v>1.1021461436906836</c:v>
                </c:pt>
                <c:pt idx="73441">
                  <c:v>1.1026570965017979</c:v>
                </c:pt>
                <c:pt idx="73442">
                  <c:v>1.1039405276843386</c:v>
                </c:pt>
                <c:pt idx="73443">
                  <c:v>1.1034111352589977</c:v>
                </c:pt>
                <c:pt idx="73444">
                  <c:v>1.1029250123941206</c:v>
                </c:pt>
                <c:pt idx="73445">
                  <c:v>1.1025787397404225</c:v>
                </c:pt>
                <c:pt idx="73446">
                  <c:v>1.1034077701241087</c:v>
                </c:pt>
                <c:pt idx="73447">
                  <c:v>1.1030083941474758</c:v>
                </c:pt>
                <c:pt idx="73448">
                  <c:v>1.1032805667604486</c:v>
                </c:pt>
                <c:pt idx="73449">
                  <c:v>1.1040020463467688</c:v>
                </c:pt>
                <c:pt idx="73450">
                  <c:v>1.1037326616967458</c:v>
                </c:pt>
                <c:pt idx="73451">
                  <c:v>1.1034388891159708</c:v>
                </c:pt>
                <c:pt idx="73452">
                  <c:v>1.1018623124268923</c:v>
                </c:pt>
                <c:pt idx="73453">
                  <c:v>1.1030812972274373</c:v>
                </c:pt>
                <c:pt idx="73454">
                  <c:v>1.1030880309142064</c:v>
                </c:pt>
                <c:pt idx="73455">
                  <c:v>1.1030079641717323</c:v>
                </c:pt>
                <c:pt idx="73456">
                  <c:v>1.1026430975974491</c:v>
                </c:pt>
                <c:pt idx="73457">
                  <c:v>1.1034398105629757</c:v>
                </c:pt>
                <c:pt idx="73458">
                  <c:v>1.1045872546456426</c:v>
                </c:pt>
                <c:pt idx="73459">
                  <c:v>1.1032012395506205</c:v>
                </c:pt>
                <c:pt idx="73460">
                  <c:v>1.1019418520562914</c:v>
                </c:pt>
                <c:pt idx="73461">
                  <c:v>1.102299781183103</c:v>
                </c:pt>
                <c:pt idx="73462">
                  <c:v>1.1023410918972449</c:v>
                </c:pt>
                <c:pt idx="73463">
                  <c:v>1.1029606378793428</c:v>
                </c:pt>
                <c:pt idx="73464">
                  <c:v>1.1024752054932185</c:v>
                </c:pt>
                <c:pt idx="73465">
                  <c:v>1.1029238735264957</c:v>
                </c:pt>
                <c:pt idx="73466">
                  <c:v>1.1029574805321036</c:v>
                </c:pt>
                <c:pt idx="73467">
                  <c:v>1.1035487246360047</c:v>
                </c:pt>
                <c:pt idx="73468">
                  <c:v>1.1027666704852104</c:v>
                </c:pt>
                <c:pt idx="73469">
                  <c:v>1.1026441126120783</c:v>
                </c:pt>
                <c:pt idx="73470">
                  <c:v>1.1032964464699515</c:v>
                </c:pt>
                <c:pt idx="73471">
                  <c:v>1.1030397713305315</c:v>
                </c:pt>
                <c:pt idx="73472">
                  <c:v>1.1030361800364317</c:v>
                </c:pt>
                <c:pt idx="73473">
                  <c:v>1.1034166664547094</c:v>
                </c:pt>
                <c:pt idx="73474">
                  <c:v>1.1033273712260259</c:v>
                </c:pt>
                <c:pt idx="73475">
                  <c:v>1.1027088087735586</c:v>
                </c:pt>
                <c:pt idx="73476">
                  <c:v>1.1033916450298782</c:v>
                </c:pt>
                <c:pt idx="73477">
                  <c:v>1.102389817615659</c:v>
                </c:pt>
                <c:pt idx="73478">
                  <c:v>1.1026510974020121</c:v>
                </c:pt>
                <c:pt idx="73479">
                  <c:v>1.1029018831748201</c:v>
                </c:pt>
                <c:pt idx="73480">
                  <c:v>1.1030295951634426</c:v>
                </c:pt>
                <c:pt idx="73481">
                  <c:v>1.1034045270975992</c:v>
                </c:pt>
                <c:pt idx="73482">
                  <c:v>1.103115676325501</c:v>
                </c:pt>
                <c:pt idx="73483">
                  <c:v>1.1039841695676076</c:v>
                </c:pt>
                <c:pt idx="73484">
                  <c:v>1.1029483576226493</c:v>
                </c:pt>
                <c:pt idx="73485">
                  <c:v>1.1038061245710107</c:v>
                </c:pt>
                <c:pt idx="73486">
                  <c:v>1.1028026946484244</c:v>
                </c:pt>
                <c:pt idx="73487">
                  <c:v>1.1029990382389359</c:v>
                </c:pt>
                <c:pt idx="73488">
                  <c:v>1.1028477255691369</c:v>
                </c:pt>
                <c:pt idx="73489">
                  <c:v>1.1029241067798541</c:v>
                </c:pt>
                <c:pt idx="73490">
                  <c:v>1.1034585963823449</c:v>
                </c:pt>
                <c:pt idx="73491">
                  <c:v>1.1030995838160791</c:v>
                </c:pt>
                <c:pt idx="73492">
                  <c:v>1.1033560051482147</c:v>
                </c:pt>
                <c:pt idx="73493">
                  <c:v>1.1032072344725585</c:v>
                </c:pt>
                <c:pt idx="73494">
                  <c:v>1.1026883396558369</c:v>
                </c:pt>
                <c:pt idx="73495">
                  <c:v>1.102647215888956</c:v>
                </c:pt>
                <c:pt idx="73496">
                  <c:v>1.1023850645333515</c:v>
                </c:pt>
                <c:pt idx="73497">
                  <c:v>1.1026619757733571</c:v>
                </c:pt>
                <c:pt idx="73498">
                  <c:v>1.1032912183402617</c:v>
                </c:pt>
                <c:pt idx="73499">
                  <c:v>1.1032523934785785</c:v>
                </c:pt>
                <c:pt idx="73500">
                  <c:v>1.1026773278570194</c:v>
                </c:pt>
                <c:pt idx="73501">
                  <c:v>1.1030352203290057</c:v>
                </c:pt>
                <c:pt idx="73502">
                  <c:v>1.1031627302281066</c:v>
                </c:pt>
                <c:pt idx="73503">
                  <c:v>1.1036431952241719</c:v>
                </c:pt>
                <c:pt idx="73504">
                  <c:v>1.1034421953974762</c:v>
                </c:pt>
                <c:pt idx="73505">
                  <c:v>1.1036865805148777</c:v>
                </c:pt>
                <c:pt idx="73506">
                  <c:v>1.103091262772578</c:v>
                </c:pt>
                <c:pt idx="73507">
                  <c:v>1.1029616356915339</c:v>
                </c:pt>
                <c:pt idx="73508">
                  <c:v>1.1026278748972382</c:v>
                </c:pt>
                <c:pt idx="73509">
                  <c:v>1.1035391166099962</c:v>
                </c:pt>
                <c:pt idx="73510">
                  <c:v>1.1043551460108372</c:v>
                </c:pt>
                <c:pt idx="73511">
                  <c:v>1.1041457694841645</c:v>
                </c:pt>
                <c:pt idx="73512">
                  <c:v>1.1036487793371461</c:v>
                </c:pt>
                <c:pt idx="73513">
                  <c:v>1.102846765450497</c:v>
                </c:pt>
                <c:pt idx="73514">
                  <c:v>1.1039078099768702</c:v>
                </c:pt>
                <c:pt idx="73515">
                  <c:v>1.1035150148941311</c:v>
                </c:pt>
                <c:pt idx="73516">
                  <c:v>1.1040301028928914</c:v>
                </c:pt>
                <c:pt idx="73517">
                  <c:v>1.1024957252451602</c:v>
                </c:pt>
                <c:pt idx="73518">
                  <c:v>1.1038614746437865</c:v>
                </c:pt>
                <c:pt idx="73519">
                  <c:v>1.1033630127062961</c:v>
                </c:pt>
                <c:pt idx="73520">
                  <c:v>1.1025756939316127</c:v>
                </c:pt>
                <c:pt idx="73521">
                  <c:v>1.103212009067424</c:v>
                </c:pt>
                <c:pt idx="73522">
                  <c:v>1.102820045479358</c:v>
                </c:pt>
                <c:pt idx="73523">
                  <c:v>1.1026787142645531</c:v>
                </c:pt>
                <c:pt idx="73524">
                  <c:v>1.1040195863455462</c:v>
                </c:pt>
                <c:pt idx="73525">
                  <c:v>1.1029486085127775</c:v>
                </c:pt>
                <c:pt idx="73526">
                  <c:v>1.1029136252288445</c:v>
                </c:pt>
                <c:pt idx="73527">
                  <c:v>1.1035454565342777</c:v>
                </c:pt>
                <c:pt idx="73528">
                  <c:v>1.1039492510374613</c:v>
                </c:pt>
                <c:pt idx="73529">
                  <c:v>1.1034034227872005</c:v>
                </c:pt>
                <c:pt idx="73530">
                  <c:v>1.1035130505236395</c:v>
                </c:pt>
                <c:pt idx="73531">
                  <c:v>1.1045884396197496</c:v>
                </c:pt>
                <c:pt idx="73532">
                  <c:v>1.1026760056497482</c:v>
                </c:pt>
                <c:pt idx="73533">
                  <c:v>1.1031316364476949</c:v>
                </c:pt>
                <c:pt idx="73534">
                  <c:v>1.1034266857788584</c:v>
                </c:pt>
                <c:pt idx="73535">
                  <c:v>1.1034873854484453</c:v>
                </c:pt>
                <c:pt idx="73536">
                  <c:v>1.1035082116061345</c:v>
                </c:pt>
                <c:pt idx="73537">
                  <c:v>1.1025675992739266</c:v>
                </c:pt>
                <c:pt idx="73538">
                  <c:v>1.1031511622803414</c:v>
                </c:pt>
                <c:pt idx="73539">
                  <c:v>1.1032923383901017</c:v>
                </c:pt>
                <c:pt idx="73540">
                  <c:v>1.1043773693184267</c:v>
                </c:pt>
                <c:pt idx="73541">
                  <c:v>1.1036690702504321</c:v>
                </c:pt>
                <c:pt idx="73542">
                  <c:v>1.1048498882858417</c:v>
                </c:pt>
                <c:pt idx="73543">
                  <c:v>1.1043854709492553</c:v>
                </c:pt>
                <c:pt idx="73544">
                  <c:v>1.1037045856146419</c:v>
                </c:pt>
                <c:pt idx="73545">
                  <c:v>1.1042737769862905</c:v>
                </c:pt>
                <c:pt idx="73546">
                  <c:v>1.1032849325504179</c:v>
                </c:pt>
                <c:pt idx="73547">
                  <c:v>1.1022622901676118</c:v>
                </c:pt>
                <c:pt idx="73548">
                  <c:v>1.1035837470202932</c:v>
                </c:pt>
                <c:pt idx="73549">
                  <c:v>1.1030451847746527</c:v>
                </c:pt>
                <c:pt idx="73550">
                  <c:v>1.1046934992044053</c:v>
                </c:pt>
                <c:pt idx="73551">
                  <c:v>1.1036442990559161</c:v>
                </c:pt>
                <c:pt idx="73552">
                  <c:v>1.1023995855709436</c:v>
                </c:pt>
                <c:pt idx="73553">
                  <c:v>1.1036968173335924</c:v>
                </c:pt>
                <c:pt idx="73554">
                  <c:v>1.1030091018975143</c:v>
                </c:pt>
                <c:pt idx="73555">
                  <c:v>1.1017763532184655</c:v>
                </c:pt>
                <c:pt idx="73556">
                  <c:v>1.1036604654206312</c:v>
                </c:pt>
                <c:pt idx="73557">
                  <c:v>1.1038522147298131</c:v>
                </c:pt>
                <c:pt idx="73558">
                  <c:v>1.1031279163456427</c:v>
                </c:pt>
                <c:pt idx="73559">
                  <c:v>1.103308429028834</c:v>
                </c:pt>
                <c:pt idx="73560">
                  <c:v>1.1034397919412857</c:v>
                </c:pt>
                <c:pt idx="73561">
                  <c:v>1.1030222694160661</c:v>
                </c:pt>
                <c:pt idx="73562">
                  <c:v>1.1044662500689379</c:v>
                </c:pt>
                <c:pt idx="73563">
                  <c:v>1.1048784175111768</c:v>
                </c:pt>
                <c:pt idx="73564">
                  <c:v>1.1027675333039559</c:v>
                </c:pt>
                <c:pt idx="73565">
                  <c:v>1.102951463022835</c:v>
                </c:pt>
                <c:pt idx="73566">
                  <c:v>1.1026017951439682</c:v>
                </c:pt>
                <c:pt idx="73567">
                  <c:v>1.1037575733336633</c:v>
                </c:pt>
                <c:pt idx="73568">
                  <c:v>1.1025172661452414</c:v>
                </c:pt>
                <c:pt idx="73569">
                  <c:v>1.1024782938476987</c:v>
                </c:pt>
                <c:pt idx="73570">
                  <c:v>1.1011917659804984</c:v>
                </c:pt>
                <c:pt idx="73571">
                  <c:v>1.1036551940352513</c:v>
                </c:pt>
                <c:pt idx="73572">
                  <c:v>1.1039652938010254</c:v>
                </c:pt>
                <c:pt idx="73573">
                  <c:v>1.1029489983362228</c:v>
                </c:pt>
                <c:pt idx="73574">
                  <c:v>1.1015871972614926</c:v>
                </c:pt>
                <c:pt idx="73575">
                  <c:v>1.1022629212626118</c:v>
                </c:pt>
                <c:pt idx="73576">
                  <c:v>1.1027735742625542</c:v>
                </c:pt>
                <c:pt idx="73577">
                  <c:v>1.1027951122319979</c:v>
                </c:pt>
                <c:pt idx="73578">
                  <c:v>1.1045363319346355</c:v>
                </c:pt>
                <c:pt idx="73579">
                  <c:v>1.1028493966350357</c:v>
                </c:pt>
                <c:pt idx="73580">
                  <c:v>1.1027946417123398</c:v>
                </c:pt>
                <c:pt idx="73581">
                  <c:v>1.104140407567235</c:v>
                </c:pt>
                <c:pt idx="73582">
                  <c:v>1.1021390627200665</c:v>
                </c:pt>
                <c:pt idx="73583">
                  <c:v>1.1035949523243067</c:v>
                </c:pt>
                <c:pt idx="73584">
                  <c:v>1.102986229976354</c:v>
                </c:pt>
                <c:pt idx="73585">
                  <c:v>1.1026237966720345</c:v>
                </c:pt>
                <c:pt idx="73586">
                  <c:v>1.1026664979449321</c:v>
                </c:pt>
                <c:pt idx="73587">
                  <c:v>1.1033582896620182</c:v>
                </c:pt>
                <c:pt idx="73588">
                  <c:v>1.1042656037560454</c:v>
                </c:pt>
                <c:pt idx="73589">
                  <c:v>1.1023508570601861</c:v>
                </c:pt>
                <c:pt idx="73590">
                  <c:v>1.1036150929005741</c:v>
                </c:pt>
                <c:pt idx="73591">
                  <c:v>1.1032720605678574</c:v>
                </c:pt>
                <c:pt idx="73592">
                  <c:v>1.103206074524792</c:v>
                </c:pt>
                <c:pt idx="73593">
                  <c:v>1.1039787776822514</c:v>
                </c:pt>
                <c:pt idx="73594">
                  <c:v>1.1027648610092409</c:v>
                </c:pt>
                <c:pt idx="73595">
                  <c:v>1.1029692926379158</c:v>
                </c:pt>
                <c:pt idx="73596">
                  <c:v>1.1026018940276689</c:v>
                </c:pt>
                <c:pt idx="73597">
                  <c:v>1.1025474390126728</c:v>
                </c:pt>
                <c:pt idx="73598">
                  <c:v>1.1025298381782236</c:v>
                </c:pt>
                <c:pt idx="73599">
                  <c:v>1.103488775786587</c:v>
                </c:pt>
                <c:pt idx="73600">
                  <c:v>1.102906081350076</c:v>
                </c:pt>
                <c:pt idx="73601">
                  <c:v>1.1037206093418659</c:v>
                </c:pt>
                <c:pt idx="73602">
                  <c:v>1.1016731446082482</c:v>
                </c:pt>
                <c:pt idx="73603">
                  <c:v>1.103998087712621</c:v>
                </c:pt>
                <c:pt idx="73604">
                  <c:v>1.1023465902831333</c:v>
                </c:pt>
                <c:pt idx="73605">
                  <c:v>1.1044550459885891</c:v>
                </c:pt>
                <c:pt idx="73606">
                  <c:v>1.1025950256289727</c:v>
                </c:pt>
                <c:pt idx="73607">
                  <c:v>1.1028340587183176</c:v>
                </c:pt>
                <c:pt idx="73608">
                  <c:v>1.1033734635700396</c:v>
                </c:pt>
                <c:pt idx="73609">
                  <c:v>1.1041165073440371</c:v>
                </c:pt>
                <c:pt idx="73610">
                  <c:v>1.1028567478190057</c:v>
                </c:pt>
                <c:pt idx="73611">
                  <c:v>1.1029010245275344</c:v>
                </c:pt>
                <c:pt idx="73612">
                  <c:v>1.103055548916092</c:v>
                </c:pt>
                <c:pt idx="73613">
                  <c:v>1.1034295558502984</c:v>
                </c:pt>
                <c:pt idx="73614">
                  <c:v>1.10302155741132</c:v>
                </c:pt>
                <c:pt idx="73615">
                  <c:v>1.105147762117461</c:v>
                </c:pt>
                <c:pt idx="73616">
                  <c:v>1.1013709256712352</c:v>
                </c:pt>
                <c:pt idx="73617">
                  <c:v>1.1030336064721642</c:v>
                </c:pt>
                <c:pt idx="73618">
                  <c:v>1.103697844337167</c:v>
                </c:pt>
                <c:pt idx="73619">
                  <c:v>1.1012247189811872</c:v>
                </c:pt>
                <c:pt idx="73620">
                  <c:v>1.103094493979148</c:v>
                </c:pt>
                <c:pt idx="73621">
                  <c:v>1.103453468016574</c:v>
                </c:pt>
                <c:pt idx="73622">
                  <c:v>1.103501704211856</c:v>
                </c:pt>
                <c:pt idx="73623">
                  <c:v>1.1033935292510926</c:v>
                </c:pt>
                <c:pt idx="73624">
                  <c:v>1.1027834015300371</c:v>
                </c:pt>
                <c:pt idx="73625">
                  <c:v>1.1030219985035217</c:v>
                </c:pt>
                <c:pt idx="73626">
                  <c:v>1.1021774715740731</c:v>
                </c:pt>
                <c:pt idx="73627">
                  <c:v>1.1027815338180915</c:v>
                </c:pt>
                <c:pt idx="73628">
                  <c:v>1.1035824131920882</c:v>
                </c:pt>
                <c:pt idx="73629">
                  <c:v>1.1030516545375459</c:v>
                </c:pt>
                <c:pt idx="73630">
                  <c:v>1.103482439487423</c:v>
                </c:pt>
                <c:pt idx="73631">
                  <c:v>1.1018772524886553</c:v>
                </c:pt>
                <c:pt idx="73632">
                  <c:v>1.102865591859935</c:v>
                </c:pt>
                <c:pt idx="73633">
                  <c:v>1.1036224724742125</c:v>
                </c:pt>
                <c:pt idx="73634">
                  <c:v>1.1034997218943743</c:v>
                </c:pt>
                <c:pt idx="73635">
                  <c:v>1.1032873893646666</c:v>
                </c:pt>
                <c:pt idx="73636">
                  <c:v>1.1028392160531426</c:v>
                </c:pt>
                <c:pt idx="73637">
                  <c:v>1.1035537592820996</c:v>
                </c:pt>
                <c:pt idx="73638">
                  <c:v>1.1038639815026456</c:v>
                </c:pt>
                <c:pt idx="73639">
                  <c:v>1.1038760365453275</c:v>
                </c:pt>
                <c:pt idx="73640">
                  <c:v>1.1024147186857647</c:v>
                </c:pt>
                <c:pt idx="73641">
                  <c:v>1.1036363420492012</c:v>
                </c:pt>
                <c:pt idx="73642">
                  <c:v>1.1030758041711453</c:v>
                </c:pt>
                <c:pt idx="73643">
                  <c:v>1.1040637770746611</c:v>
                </c:pt>
                <c:pt idx="73644">
                  <c:v>1.101866634324342</c:v>
                </c:pt>
                <c:pt idx="73645">
                  <c:v>1.1035110403549619</c:v>
                </c:pt>
                <c:pt idx="73646">
                  <c:v>1.1040080782183155</c:v>
                </c:pt>
                <c:pt idx="73647">
                  <c:v>1.1033364796651208</c:v>
                </c:pt>
                <c:pt idx="73648">
                  <c:v>1.1032547693505519</c:v>
                </c:pt>
                <c:pt idx="73649">
                  <c:v>1.1036040501189941</c:v>
                </c:pt>
                <c:pt idx="73650">
                  <c:v>1.1035012361562959</c:v>
                </c:pt>
                <c:pt idx="73651">
                  <c:v>1.1036091030962321</c:v>
                </c:pt>
                <c:pt idx="73652">
                  <c:v>1.10425048858383</c:v>
                </c:pt>
                <c:pt idx="73653">
                  <c:v>1.1036162036942028</c:v>
                </c:pt>
                <c:pt idx="73654">
                  <c:v>1.1042160129753735</c:v>
                </c:pt>
                <c:pt idx="73655">
                  <c:v>1.1029017080480992</c:v>
                </c:pt>
                <c:pt idx="73656">
                  <c:v>1.1034288200921742</c:v>
                </c:pt>
                <c:pt idx="73657">
                  <c:v>1.1032578114761644</c:v>
                </c:pt>
                <c:pt idx="73658">
                  <c:v>1.1041285119314097</c:v>
                </c:pt>
                <c:pt idx="73659">
                  <c:v>1.1029079156375452</c:v>
                </c:pt>
                <c:pt idx="73660">
                  <c:v>1.1028634647548996</c:v>
                </c:pt>
                <c:pt idx="73661">
                  <c:v>1.1026079896686956</c:v>
                </c:pt>
                <c:pt idx="73662">
                  <c:v>1.1028967757336392</c:v>
                </c:pt>
                <c:pt idx="73663">
                  <c:v>1.1016253036615191</c:v>
                </c:pt>
                <c:pt idx="73664">
                  <c:v>1.1038054851445134</c:v>
                </c:pt>
                <c:pt idx="73665">
                  <c:v>1.1030046722549336</c:v>
                </c:pt>
                <c:pt idx="73666">
                  <c:v>1.1023713759206679</c:v>
                </c:pt>
                <c:pt idx="73667">
                  <c:v>1.1036016898867871</c:v>
                </c:pt>
                <c:pt idx="73668">
                  <c:v>1.1037262203488616</c:v>
                </c:pt>
                <c:pt idx="73669">
                  <c:v>1.1026944645973284</c:v>
                </c:pt>
                <c:pt idx="73670">
                  <c:v>1.1019276589391174</c:v>
                </c:pt>
                <c:pt idx="73671">
                  <c:v>1.1018026218969319</c:v>
                </c:pt>
                <c:pt idx="73672">
                  <c:v>1.1028960915296224</c:v>
                </c:pt>
                <c:pt idx="73673">
                  <c:v>1.1029756633081402</c:v>
                </c:pt>
                <c:pt idx="73674">
                  <c:v>1.1022055745290293</c:v>
                </c:pt>
                <c:pt idx="73675">
                  <c:v>1.1036964938654557</c:v>
                </c:pt>
                <c:pt idx="73676">
                  <c:v>1.1026926459300226</c:v>
                </c:pt>
                <c:pt idx="73677">
                  <c:v>1.1041254748175997</c:v>
                </c:pt>
                <c:pt idx="73678">
                  <c:v>1.1031395398743395</c:v>
                </c:pt>
                <c:pt idx="73679">
                  <c:v>1.1031116656523308</c:v>
                </c:pt>
                <c:pt idx="73680">
                  <c:v>1.1031153135176266</c:v>
                </c:pt>
                <c:pt idx="73681">
                  <c:v>1.1042027465300117</c:v>
                </c:pt>
                <c:pt idx="73682">
                  <c:v>1.1034763706625874</c:v>
                </c:pt>
                <c:pt idx="73683">
                  <c:v>1.102408087051703</c:v>
                </c:pt>
                <c:pt idx="73684">
                  <c:v>1.1027392591884257</c:v>
                </c:pt>
                <c:pt idx="73685">
                  <c:v>1.1026393389602644</c:v>
                </c:pt>
                <c:pt idx="73686">
                  <c:v>1.103252021485601</c:v>
                </c:pt>
                <c:pt idx="73687">
                  <c:v>1.1030206586169564</c:v>
                </c:pt>
                <c:pt idx="73688">
                  <c:v>1.1037301949515008</c:v>
                </c:pt>
                <c:pt idx="73689">
                  <c:v>1.1031944631430661</c:v>
                </c:pt>
                <c:pt idx="73690">
                  <c:v>1.104197854878799</c:v>
                </c:pt>
                <c:pt idx="73691">
                  <c:v>1.1025800611163004</c:v>
                </c:pt>
                <c:pt idx="73692">
                  <c:v>1.1035533248136518</c:v>
                </c:pt>
                <c:pt idx="73693">
                  <c:v>1.1036607870368171</c:v>
                </c:pt>
                <c:pt idx="73694">
                  <c:v>1.1022571730773822</c:v>
                </c:pt>
                <c:pt idx="73695">
                  <c:v>1.1023048318314475</c:v>
                </c:pt>
                <c:pt idx="73696">
                  <c:v>1.1035001004485003</c:v>
                </c:pt>
                <c:pt idx="73697">
                  <c:v>1.103024918450894</c:v>
                </c:pt>
                <c:pt idx="73698">
                  <c:v>1.1029535231163714</c:v>
                </c:pt>
                <c:pt idx="73699">
                  <c:v>1.1039838966759921</c:v>
                </c:pt>
                <c:pt idx="73700">
                  <c:v>1.1026132619966751</c:v>
                </c:pt>
                <c:pt idx="73701">
                  <c:v>1.1030661172783836</c:v>
                </c:pt>
                <c:pt idx="73702">
                  <c:v>1.1032769799381099</c:v>
                </c:pt>
                <c:pt idx="73703">
                  <c:v>1.1042456090653963</c:v>
                </c:pt>
                <c:pt idx="73704">
                  <c:v>1.1023834227806921</c:v>
                </c:pt>
                <c:pt idx="73705">
                  <c:v>1.1034254028983108</c:v>
                </c:pt>
                <c:pt idx="73706">
                  <c:v>1.1032809446203011</c:v>
                </c:pt>
                <c:pt idx="73707">
                  <c:v>1.1043131893992268</c:v>
                </c:pt>
                <c:pt idx="73708">
                  <c:v>1.1018451772006963</c:v>
                </c:pt>
                <c:pt idx="73709">
                  <c:v>1.1020258592362688</c:v>
                </c:pt>
                <c:pt idx="73710">
                  <c:v>1.1029633176411762</c:v>
                </c:pt>
                <c:pt idx="73711">
                  <c:v>1.1044810172146389</c:v>
                </c:pt>
                <c:pt idx="73712">
                  <c:v>1.1044488752929125</c:v>
                </c:pt>
                <c:pt idx="73713">
                  <c:v>1.1040151865050274</c:v>
                </c:pt>
                <c:pt idx="73714">
                  <c:v>1.1033707987126817</c:v>
                </c:pt>
                <c:pt idx="73715">
                  <c:v>1.1035844224588178</c:v>
                </c:pt>
                <c:pt idx="73716">
                  <c:v>1.1031647367685926</c:v>
                </c:pt>
                <c:pt idx="73717">
                  <c:v>1.1034327690560746</c:v>
                </c:pt>
                <c:pt idx="73718">
                  <c:v>1.1043203034160598</c:v>
                </c:pt>
                <c:pt idx="73719">
                  <c:v>1.1033658787081613</c:v>
                </c:pt>
                <c:pt idx="73720">
                  <c:v>1.1022561561611943</c:v>
                </c:pt>
                <c:pt idx="73721">
                  <c:v>1.1037173222985399</c:v>
                </c:pt>
                <c:pt idx="73722">
                  <c:v>1.1029846878465062</c:v>
                </c:pt>
                <c:pt idx="73723">
                  <c:v>1.1031935400197002</c:v>
                </c:pt>
                <c:pt idx="73724">
                  <c:v>1.102757956896689</c:v>
                </c:pt>
                <c:pt idx="73725">
                  <c:v>1.1015221313430892</c:v>
                </c:pt>
                <c:pt idx="73726">
                  <c:v>1.1033759208228007</c:v>
                </c:pt>
                <c:pt idx="73727">
                  <c:v>1.1016288800015861</c:v>
                </c:pt>
                <c:pt idx="73728">
                  <c:v>1.1036264394892985</c:v>
                </c:pt>
                <c:pt idx="73729">
                  <c:v>1.1032181665139453</c:v>
                </c:pt>
                <c:pt idx="73730">
                  <c:v>1.1032447617722536</c:v>
                </c:pt>
                <c:pt idx="73731">
                  <c:v>1.1033298197698014</c:v>
                </c:pt>
                <c:pt idx="73732">
                  <c:v>1.102343048641711</c:v>
                </c:pt>
                <c:pt idx="73733">
                  <c:v>1.1026267160793541</c:v>
                </c:pt>
                <c:pt idx="73734">
                  <c:v>1.1043127557468893</c:v>
                </c:pt>
                <c:pt idx="73735">
                  <c:v>1.102677420442967</c:v>
                </c:pt>
                <c:pt idx="73736">
                  <c:v>1.1036145705653806</c:v>
                </c:pt>
                <c:pt idx="73737">
                  <c:v>1.1022092258458684</c:v>
                </c:pt>
                <c:pt idx="73738">
                  <c:v>1.1029323896186183</c:v>
                </c:pt>
                <c:pt idx="73739">
                  <c:v>1.102112773940884</c:v>
                </c:pt>
                <c:pt idx="73740">
                  <c:v>1.1030075851120127</c:v>
                </c:pt>
                <c:pt idx="73741">
                  <c:v>1.1030523202559834</c:v>
                </c:pt>
                <c:pt idx="73742">
                  <c:v>1.1031761395496007</c:v>
                </c:pt>
                <c:pt idx="73743">
                  <c:v>1.103746704156096</c:v>
                </c:pt>
                <c:pt idx="73744">
                  <c:v>1.103313191236917</c:v>
                </c:pt>
                <c:pt idx="73745">
                  <c:v>1.1033639635504318</c:v>
                </c:pt>
                <c:pt idx="73746">
                  <c:v>1.1029613235128326</c:v>
                </c:pt>
                <c:pt idx="73747">
                  <c:v>1.10366542139511</c:v>
                </c:pt>
                <c:pt idx="73748">
                  <c:v>1.1034921460668614</c:v>
                </c:pt>
                <c:pt idx="73749">
                  <c:v>1.1030629954071096</c:v>
                </c:pt>
                <c:pt idx="73750">
                  <c:v>1.103706400290146</c:v>
                </c:pt>
                <c:pt idx="73751">
                  <c:v>1.1025393405885922</c:v>
                </c:pt>
                <c:pt idx="73752">
                  <c:v>1.1022419599003754</c:v>
                </c:pt>
                <c:pt idx="73753">
                  <c:v>1.1040566860655012</c:v>
                </c:pt>
                <c:pt idx="73754">
                  <c:v>1.1037115490304106</c:v>
                </c:pt>
                <c:pt idx="73755">
                  <c:v>1.1032389577515449</c:v>
                </c:pt>
                <c:pt idx="73756">
                  <c:v>1.1047903662871674</c:v>
                </c:pt>
                <c:pt idx="73757">
                  <c:v>1.1031972165636246</c:v>
                </c:pt>
                <c:pt idx="73758">
                  <c:v>1.1031206203757145</c:v>
                </c:pt>
                <c:pt idx="73759">
                  <c:v>1.1036624185448605</c:v>
                </c:pt>
                <c:pt idx="73760">
                  <c:v>1.1030715118879479</c:v>
                </c:pt>
                <c:pt idx="73761">
                  <c:v>1.1033611177226721</c:v>
                </c:pt>
                <c:pt idx="73762">
                  <c:v>1.1037860188786326</c:v>
                </c:pt>
                <c:pt idx="73763">
                  <c:v>1.1024511078778394</c:v>
                </c:pt>
                <c:pt idx="73764">
                  <c:v>1.1030360631984446</c:v>
                </c:pt>
                <c:pt idx="73765">
                  <c:v>1.1033878633445109</c:v>
                </c:pt>
                <c:pt idx="73766">
                  <c:v>1.1030074979097189</c:v>
                </c:pt>
                <c:pt idx="73767">
                  <c:v>1.1029072199334404</c:v>
                </c:pt>
                <c:pt idx="73768">
                  <c:v>1.1025538098982783</c:v>
                </c:pt>
                <c:pt idx="73769">
                  <c:v>1.1028375620445576</c:v>
                </c:pt>
                <c:pt idx="73770">
                  <c:v>1.1023839559722406</c:v>
                </c:pt>
                <c:pt idx="73771">
                  <c:v>1.1045290953007598</c:v>
                </c:pt>
                <c:pt idx="73772">
                  <c:v>1.1028374434420598</c:v>
                </c:pt>
                <c:pt idx="73773">
                  <c:v>1.1031860452020714</c:v>
                </c:pt>
                <c:pt idx="73774">
                  <c:v>1.1033556191042795</c:v>
                </c:pt>
                <c:pt idx="73775">
                  <c:v>1.1026587051370487</c:v>
                </c:pt>
                <c:pt idx="73776">
                  <c:v>1.1033961529508858</c:v>
                </c:pt>
                <c:pt idx="73777">
                  <c:v>1.1023790819213177</c:v>
                </c:pt>
                <c:pt idx="73778">
                  <c:v>1.10205337853333</c:v>
                </c:pt>
                <c:pt idx="73779">
                  <c:v>1.1025681309332849</c:v>
                </c:pt>
                <c:pt idx="73780">
                  <c:v>1.1040560750164772</c:v>
                </c:pt>
                <c:pt idx="73781">
                  <c:v>1.1022441577414461</c:v>
                </c:pt>
                <c:pt idx="73782">
                  <c:v>1.1029214544789541</c:v>
                </c:pt>
                <c:pt idx="73783">
                  <c:v>1.1030287408083848</c:v>
                </c:pt>
                <c:pt idx="73784">
                  <c:v>1.1021043570661584</c:v>
                </c:pt>
                <c:pt idx="73785">
                  <c:v>1.1023825148380211</c:v>
                </c:pt>
                <c:pt idx="73786">
                  <c:v>1.1030786600767022</c:v>
                </c:pt>
                <c:pt idx="73787">
                  <c:v>1.1028321616044503</c:v>
                </c:pt>
                <c:pt idx="73788">
                  <c:v>1.1018457692810411</c:v>
                </c:pt>
                <c:pt idx="73789">
                  <c:v>1.103710672994602</c:v>
                </c:pt>
                <c:pt idx="73790">
                  <c:v>1.1033249527224789</c:v>
                </c:pt>
                <c:pt idx="73791">
                  <c:v>1.1028798673501274</c:v>
                </c:pt>
                <c:pt idx="73792">
                  <c:v>1.1028547352356997</c:v>
                </c:pt>
                <c:pt idx="73793">
                  <c:v>1.1023420363376075</c:v>
                </c:pt>
                <c:pt idx="73794">
                  <c:v>1.1032619788180902</c:v>
                </c:pt>
                <c:pt idx="73795">
                  <c:v>1.1039221540347826</c:v>
                </c:pt>
                <c:pt idx="73796">
                  <c:v>1.1019920433432862</c:v>
                </c:pt>
                <c:pt idx="73797">
                  <c:v>1.1031319928712962</c:v>
                </c:pt>
                <c:pt idx="73798">
                  <c:v>1.1035561437466199</c:v>
                </c:pt>
                <c:pt idx="73799">
                  <c:v>1.1032304283211287</c:v>
                </c:pt>
                <c:pt idx="73800">
                  <c:v>1.1028331868876109</c:v>
                </c:pt>
                <c:pt idx="73801">
                  <c:v>1.1046144681575729</c:v>
                </c:pt>
                <c:pt idx="73802">
                  <c:v>1.1029268236496943</c:v>
                </c:pt>
                <c:pt idx="73803">
                  <c:v>1.1021004841538486</c:v>
                </c:pt>
                <c:pt idx="73804">
                  <c:v>1.1030523611606373</c:v>
                </c:pt>
                <c:pt idx="73805">
                  <c:v>1.103017552351236</c:v>
                </c:pt>
                <c:pt idx="73806">
                  <c:v>1.1029076628682324</c:v>
                </c:pt>
                <c:pt idx="73807">
                  <c:v>1.103875716884607</c:v>
                </c:pt>
                <c:pt idx="73808">
                  <c:v>1.1028886450021822</c:v>
                </c:pt>
                <c:pt idx="73809">
                  <c:v>1.1032650430457442</c:v>
                </c:pt>
                <c:pt idx="73810">
                  <c:v>1.1035089366328741</c:v>
                </c:pt>
                <c:pt idx="73811">
                  <c:v>1.1034378416036577</c:v>
                </c:pt>
                <c:pt idx="73812">
                  <c:v>1.1021706197701804</c:v>
                </c:pt>
                <c:pt idx="73813">
                  <c:v>1.1034148075147876</c:v>
                </c:pt>
                <c:pt idx="73814">
                  <c:v>1.1038851106501688</c:v>
                </c:pt>
                <c:pt idx="73815">
                  <c:v>1.1027445914964586</c:v>
                </c:pt>
                <c:pt idx="73816">
                  <c:v>1.1034066248715197</c:v>
                </c:pt>
                <c:pt idx="73817">
                  <c:v>1.1023935717447311</c:v>
                </c:pt>
                <c:pt idx="73818">
                  <c:v>1.1034092514943985</c:v>
                </c:pt>
                <c:pt idx="73819">
                  <c:v>1.1044985307534128</c:v>
                </c:pt>
                <c:pt idx="73820">
                  <c:v>1.102593890496752</c:v>
                </c:pt>
                <c:pt idx="73821">
                  <c:v>1.1037382779798557</c:v>
                </c:pt>
                <c:pt idx="73822">
                  <c:v>1.1027039653197042</c:v>
                </c:pt>
                <c:pt idx="73823">
                  <c:v>1.1029029223756208</c:v>
                </c:pt>
                <c:pt idx="73824">
                  <c:v>1.1019541744838222</c:v>
                </c:pt>
                <c:pt idx="73825">
                  <c:v>1.1024905306318078</c:v>
                </c:pt>
                <c:pt idx="73826">
                  <c:v>1.1034716709944348</c:v>
                </c:pt>
                <c:pt idx="73827">
                  <c:v>1.1027308313662529</c:v>
                </c:pt>
                <c:pt idx="73828">
                  <c:v>1.1046278301115107</c:v>
                </c:pt>
                <c:pt idx="73829">
                  <c:v>1.1031687422404333</c:v>
                </c:pt>
                <c:pt idx="73830">
                  <c:v>1.1029708281598196</c:v>
                </c:pt>
                <c:pt idx="73831">
                  <c:v>1.1024830241809636</c:v>
                </c:pt>
                <c:pt idx="73832">
                  <c:v>1.102561810414652</c:v>
                </c:pt>
                <c:pt idx="73833">
                  <c:v>1.1032982290657642</c:v>
                </c:pt>
                <c:pt idx="73834">
                  <c:v>1.1037734410319986</c:v>
                </c:pt>
                <c:pt idx="73835">
                  <c:v>1.1042168062099591</c:v>
                </c:pt>
                <c:pt idx="73836">
                  <c:v>1.1032246057387061</c:v>
                </c:pt>
                <c:pt idx="73837">
                  <c:v>1.1029812575588707</c:v>
                </c:pt>
                <c:pt idx="73838">
                  <c:v>1.1027087143199583</c:v>
                </c:pt>
                <c:pt idx="73839">
                  <c:v>1.1024266536337124</c:v>
                </c:pt>
                <c:pt idx="73840">
                  <c:v>1.1033560124983983</c:v>
                </c:pt>
                <c:pt idx="73841">
                  <c:v>1.1038225040522291</c:v>
                </c:pt>
                <c:pt idx="73842">
                  <c:v>1.1027812306701326</c:v>
                </c:pt>
                <c:pt idx="73843">
                  <c:v>1.1043076206012588</c:v>
                </c:pt>
                <c:pt idx="73844">
                  <c:v>1.1030219265788106</c:v>
                </c:pt>
                <c:pt idx="73845">
                  <c:v>1.1025470785832343</c:v>
                </c:pt>
                <c:pt idx="73846">
                  <c:v>1.103474208176066</c:v>
                </c:pt>
                <c:pt idx="73847">
                  <c:v>1.1026602142527671</c:v>
                </c:pt>
                <c:pt idx="73848">
                  <c:v>1.1023647558648908</c:v>
                </c:pt>
                <c:pt idx="73849">
                  <c:v>1.1035402576499089</c:v>
                </c:pt>
                <c:pt idx="73850">
                  <c:v>1.1038206217908237</c:v>
                </c:pt>
                <c:pt idx="73851">
                  <c:v>1.1038161322713274</c:v>
                </c:pt>
                <c:pt idx="73852">
                  <c:v>1.1030593774254827</c:v>
                </c:pt>
                <c:pt idx="73853">
                  <c:v>1.1029010014486536</c:v>
                </c:pt>
                <c:pt idx="73854">
                  <c:v>1.1038947581573821</c:v>
                </c:pt>
                <c:pt idx="73855">
                  <c:v>1.1026926459300226</c:v>
                </c:pt>
                <c:pt idx="73856">
                  <c:v>1.1032187862814722</c:v>
                </c:pt>
                <c:pt idx="73857">
                  <c:v>1.1033112818565285</c:v>
                </c:pt>
                <c:pt idx="73858">
                  <c:v>1.1021781467284744</c:v>
                </c:pt>
                <c:pt idx="73859">
                  <c:v>1.1028747944880422</c:v>
                </c:pt>
                <c:pt idx="73860">
                  <c:v>1.1027173763879388</c:v>
                </c:pt>
                <c:pt idx="73861">
                  <c:v>1.1028557096750484</c:v>
                </c:pt>
                <c:pt idx="73862">
                  <c:v>1.1040022336123032</c:v>
                </c:pt>
                <c:pt idx="73863">
                  <c:v>1.1027837230061861</c:v>
                </c:pt>
                <c:pt idx="73864">
                  <c:v>1.1026635896616837</c:v>
                </c:pt>
                <c:pt idx="73865">
                  <c:v>1.1030776649544791</c:v>
                </c:pt>
                <c:pt idx="73866">
                  <c:v>1.1028925864283319</c:v>
                </c:pt>
                <c:pt idx="73867">
                  <c:v>1.1034390774408012</c:v>
                </c:pt>
                <c:pt idx="73868">
                  <c:v>1.1029587221817925</c:v>
                </c:pt>
                <c:pt idx="73869">
                  <c:v>1.1040319475704343</c:v>
                </c:pt>
                <c:pt idx="73870">
                  <c:v>1.1026834564289867</c:v>
                </c:pt>
                <c:pt idx="73871">
                  <c:v>1.1020685779688715</c:v>
                </c:pt>
                <c:pt idx="73872">
                  <c:v>1.1031452065680838</c:v>
                </c:pt>
                <c:pt idx="73873">
                  <c:v>1.1038692411381503</c:v>
                </c:pt>
                <c:pt idx="73874">
                  <c:v>1.1031221609645847</c:v>
                </c:pt>
                <c:pt idx="73875">
                  <c:v>1.1018271690651329</c:v>
                </c:pt>
                <c:pt idx="73876">
                  <c:v>1.103801772720415</c:v>
                </c:pt>
                <c:pt idx="73877">
                  <c:v>1.1031106011298539</c:v>
                </c:pt>
                <c:pt idx="73878">
                  <c:v>1.1023136848887916</c:v>
                </c:pt>
                <c:pt idx="73879">
                  <c:v>1.1018098278398576</c:v>
                </c:pt>
                <c:pt idx="73880">
                  <c:v>1.1034934622214205</c:v>
                </c:pt>
                <c:pt idx="73881">
                  <c:v>1.1040040047683892</c:v>
                </c:pt>
                <c:pt idx="73882">
                  <c:v>1.1034470648176316</c:v>
                </c:pt>
                <c:pt idx="73883">
                  <c:v>1.1029806029633944</c:v>
                </c:pt>
                <c:pt idx="73884">
                  <c:v>1.1046323345126647</c:v>
                </c:pt>
                <c:pt idx="73885">
                  <c:v>1.103456349183459</c:v>
                </c:pt>
                <c:pt idx="73886">
                  <c:v>1.1033687055413335</c:v>
                </c:pt>
                <c:pt idx="73887">
                  <c:v>1.102896547699487</c:v>
                </c:pt>
                <c:pt idx="73888">
                  <c:v>1.1027406216340478</c:v>
                </c:pt>
                <c:pt idx="73889">
                  <c:v>1.1036062377671589</c:v>
                </c:pt>
                <c:pt idx="73890">
                  <c:v>1.1025020157021159</c:v>
                </c:pt>
                <c:pt idx="73891">
                  <c:v>1.1030240139540382</c:v>
                </c:pt>
                <c:pt idx="73892">
                  <c:v>1.1036349814842064</c:v>
                </c:pt>
                <c:pt idx="73893">
                  <c:v>1.1019969934450997</c:v>
                </c:pt>
                <c:pt idx="73894">
                  <c:v>1.1023940041468694</c:v>
                </c:pt>
                <c:pt idx="73895">
                  <c:v>1.1017304715892229</c:v>
                </c:pt>
                <c:pt idx="73896">
                  <c:v>1.102467732186817</c:v>
                </c:pt>
                <c:pt idx="73897">
                  <c:v>1.1033429305579556</c:v>
                </c:pt>
                <c:pt idx="73898">
                  <c:v>1.1028347292516321</c:v>
                </c:pt>
                <c:pt idx="73899">
                  <c:v>1.1039476175899445</c:v>
                </c:pt>
                <c:pt idx="73900">
                  <c:v>1.1023285429802554</c:v>
                </c:pt>
                <c:pt idx="73901">
                  <c:v>1.1032778489594368</c:v>
                </c:pt>
                <c:pt idx="73902">
                  <c:v>1.1031102012293583</c:v>
                </c:pt>
                <c:pt idx="73903">
                  <c:v>1.1034443757497119</c:v>
                </c:pt>
                <c:pt idx="73904">
                  <c:v>1.1032752310503446</c:v>
                </c:pt>
                <c:pt idx="73905">
                  <c:v>1.1026729968628166</c:v>
                </c:pt>
                <c:pt idx="73906">
                  <c:v>1.1027175458088816</c:v>
                </c:pt>
                <c:pt idx="73907">
                  <c:v>1.1028017819289677</c:v>
                </c:pt>
                <c:pt idx="73908">
                  <c:v>1.1029319497230865</c:v>
                </c:pt>
                <c:pt idx="73909">
                  <c:v>1.1022107949459217</c:v>
                </c:pt>
                <c:pt idx="73910">
                  <c:v>1.1031100141270991</c:v>
                </c:pt>
                <c:pt idx="73911">
                  <c:v>1.1039729324819041</c:v>
                </c:pt>
                <c:pt idx="73912">
                  <c:v>1.1028562104440778</c:v>
                </c:pt>
                <c:pt idx="73913">
                  <c:v>1.1039582638174172</c:v>
                </c:pt>
                <c:pt idx="73914">
                  <c:v>1.1041430576158107</c:v>
                </c:pt>
                <c:pt idx="73915">
                  <c:v>1.103463892857518</c:v>
                </c:pt>
                <c:pt idx="73916">
                  <c:v>1.1037668556647631</c:v>
                </c:pt>
                <c:pt idx="73917">
                  <c:v>1.1027764223493217</c:v>
                </c:pt>
                <c:pt idx="73918">
                  <c:v>1.1031135143896889</c:v>
                </c:pt>
                <c:pt idx="73919">
                  <c:v>1.1020206800531154</c:v>
                </c:pt>
                <c:pt idx="73920">
                  <c:v>1.1034182191948114</c:v>
                </c:pt>
                <c:pt idx="73921">
                  <c:v>1.1018542161112428</c:v>
                </c:pt>
                <c:pt idx="73922">
                  <c:v>1.1033298256826518</c:v>
                </c:pt>
                <c:pt idx="73923">
                  <c:v>1.1030652016539881</c:v>
                </c:pt>
                <c:pt idx="73924">
                  <c:v>1.1033508695824708</c:v>
                </c:pt>
                <c:pt idx="73925">
                  <c:v>1.1034817976965363</c:v>
                </c:pt>
                <c:pt idx="73926">
                  <c:v>1.1045321792445546</c:v>
                </c:pt>
                <c:pt idx="73927">
                  <c:v>1.1029719681389982</c:v>
                </c:pt>
                <c:pt idx="73928">
                  <c:v>1.1024939883923957</c:v>
                </c:pt>
                <c:pt idx="73929">
                  <c:v>1.1037584438760495</c:v>
                </c:pt>
                <c:pt idx="73930">
                  <c:v>1.1038861692219928</c:v>
                </c:pt>
                <c:pt idx="73931">
                  <c:v>1.102092269574894</c:v>
                </c:pt>
                <c:pt idx="73932">
                  <c:v>1.1025977122280053</c:v>
                </c:pt>
                <c:pt idx="73933">
                  <c:v>1.1033527905716491</c:v>
                </c:pt>
                <c:pt idx="73934">
                  <c:v>1.1026298307018298</c:v>
                </c:pt>
                <c:pt idx="73935">
                  <c:v>1.1030892804492709</c:v>
                </c:pt>
                <c:pt idx="73936">
                  <c:v>1.102459083806234</c:v>
                </c:pt>
                <c:pt idx="73937">
                  <c:v>1.1031984177477052</c:v>
                </c:pt>
                <c:pt idx="73938">
                  <c:v>1.1038023170510063</c:v>
                </c:pt>
                <c:pt idx="73939">
                  <c:v>1.1026483511529508</c:v>
                </c:pt>
                <c:pt idx="73940">
                  <c:v>1.1035897119229165</c:v>
                </c:pt>
                <c:pt idx="73941">
                  <c:v>1.1025124266223805</c:v>
                </c:pt>
                <c:pt idx="73942">
                  <c:v>1.1033254591982495</c:v>
                </c:pt>
                <c:pt idx="73943">
                  <c:v>1.1024781524958502</c:v>
                </c:pt>
                <c:pt idx="73944">
                  <c:v>1.1029886940404179</c:v>
                </c:pt>
                <c:pt idx="73945">
                  <c:v>1.102394191058508</c:v>
                </c:pt>
                <c:pt idx="73946">
                  <c:v>1.1039530028173812</c:v>
                </c:pt>
                <c:pt idx="73947">
                  <c:v>1.1027401185988583</c:v>
                </c:pt>
                <c:pt idx="73948">
                  <c:v>1.1024569435941118</c:v>
                </c:pt>
                <c:pt idx="73949">
                  <c:v>1.1025223539800233</c:v>
                </c:pt>
                <c:pt idx="73950">
                  <c:v>1.1040990418815813</c:v>
                </c:pt>
                <c:pt idx="73951">
                  <c:v>1.1033559758206524</c:v>
                </c:pt>
                <c:pt idx="73952">
                  <c:v>1.104015160709118</c:v>
                </c:pt>
                <c:pt idx="73953">
                  <c:v>1.1034852262137393</c:v>
                </c:pt>
                <c:pt idx="73954">
                  <c:v>1.1037148190144626</c:v>
                </c:pt>
                <c:pt idx="73955">
                  <c:v>1.102315378007368</c:v>
                </c:pt>
                <c:pt idx="73956">
                  <c:v>1.1028720707246866</c:v>
                </c:pt>
                <c:pt idx="73957">
                  <c:v>1.102916787663371</c:v>
                </c:pt>
                <c:pt idx="73958">
                  <c:v>1.1039318262500215</c:v>
                </c:pt>
                <c:pt idx="73959">
                  <c:v>1.1031754404830922</c:v>
                </c:pt>
                <c:pt idx="73960">
                  <c:v>1.1035063593464343</c:v>
                </c:pt>
                <c:pt idx="73961">
                  <c:v>1.102557693669854</c:v>
                </c:pt>
                <c:pt idx="73962">
                  <c:v>1.103659798150276</c:v>
                </c:pt>
                <c:pt idx="73963">
                  <c:v>1.1033552288243273</c:v>
                </c:pt>
                <c:pt idx="73964">
                  <c:v>1.1014956137639484</c:v>
                </c:pt>
                <c:pt idx="73965">
                  <c:v>1.1040140863344272</c:v>
                </c:pt>
                <c:pt idx="73966">
                  <c:v>1.103593852254211</c:v>
                </c:pt>
                <c:pt idx="73967">
                  <c:v>1.1034449771315804</c:v>
                </c:pt>
                <c:pt idx="73968">
                  <c:v>1.1034030428052202</c:v>
                </c:pt>
                <c:pt idx="73969">
                  <c:v>1.103802770663977</c:v>
                </c:pt>
                <c:pt idx="73970">
                  <c:v>1.1023809891070855</c:v>
                </c:pt>
                <c:pt idx="73971">
                  <c:v>1.1028905676161114</c:v>
                </c:pt>
                <c:pt idx="73972">
                  <c:v>1.1040266754463053</c:v>
                </c:pt>
                <c:pt idx="73973">
                  <c:v>1.1038166757643728</c:v>
                </c:pt>
                <c:pt idx="73974">
                  <c:v>1.1029784428308596</c:v>
                </c:pt>
                <c:pt idx="73975">
                  <c:v>1.1030083744689045</c:v>
                </c:pt>
                <c:pt idx="73976">
                  <c:v>1.1027942760805285</c:v>
                </c:pt>
                <c:pt idx="73977">
                  <c:v>1.1029827795046374</c:v>
                </c:pt>
                <c:pt idx="73978">
                  <c:v>1.1026405372767525</c:v>
                </c:pt>
                <c:pt idx="73979">
                  <c:v>1.1024698361165293</c:v>
                </c:pt>
                <c:pt idx="73980">
                  <c:v>1.1028914479003418</c:v>
                </c:pt>
                <c:pt idx="73981">
                  <c:v>1.1024581080934539</c:v>
                </c:pt>
                <c:pt idx="73982">
                  <c:v>1.1024533662210672</c:v>
                </c:pt>
                <c:pt idx="73983">
                  <c:v>1.1026659430663004</c:v>
                </c:pt>
                <c:pt idx="73984">
                  <c:v>1.1028660227666816</c:v>
                </c:pt>
                <c:pt idx="73985">
                  <c:v>1.1034667267071352</c:v>
                </c:pt>
                <c:pt idx="73986">
                  <c:v>1.1022257598527789</c:v>
                </c:pt>
                <c:pt idx="73987">
                  <c:v>1.1011661849059915</c:v>
                </c:pt>
                <c:pt idx="73988">
                  <c:v>1.1042409699902855</c:v>
                </c:pt>
                <c:pt idx="73989">
                  <c:v>1.1023839151909638</c:v>
                </c:pt>
                <c:pt idx="73990">
                  <c:v>1.1020623106026584</c:v>
                </c:pt>
                <c:pt idx="73991">
                  <c:v>1.1043446776715378</c:v>
                </c:pt>
                <c:pt idx="73992">
                  <c:v>1.1031049050218886</c:v>
                </c:pt>
                <c:pt idx="73993">
                  <c:v>1.1029556887380556</c:v>
                </c:pt>
                <c:pt idx="73994">
                  <c:v>1.1035478407281787</c:v>
                </c:pt>
                <c:pt idx="73995">
                  <c:v>1.1033086160286778</c:v>
                </c:pt>
                <c:pt idx="73996">
                  <c:v>1.103171144615372</c:v>
                </c:pt>
                <c:pt idx="73997">
                  <c:v>1.1030468026637419</c:v>
                </c:pt>
                <c:pt idx="73998">
                  <c:v>1.1031197963204717</c:v>
                </c:pt>
                <c:pt idx="73999">
                  <c:v>1.1026664167603533</c:v>
                </c:pt>
                <c:pt idx="74000">
                  <c:v>1.1034174091653199</c:v>
                </c:pt>
                <c:pt idx="74001">
                  <c:v>1.1036036310993504</c:v>
                </c:pt>
                <c:pt idx="74002">
                  <c:v>1.1032978157689579</c:v>
                </c:pt>
                <c:pt idx="74003">
                  <c:v>1.1034523219490342</c:v>
                </c:pt>
                <c:pt idx="74004">
                  <c:v>1.1033188705467611</c:v>
                </c:pt>
                <c:pt idx="74005">
                  <c:v>1.1031845363672257</c:v>
                </c:pt>
                <c:pt idx="74006">
                  <c:v>1.1027362176363404</c:v>
                </c:pt>
                <c:pt idx="74007">
                  <c:v>1.1032544061749507</c:v>
                </c:pt>
                <c:pt idx="74008">
                  <c:v>1.1027966770448256</c:v>
                </c:pt>
                <c:pt idx="74009">
                  <c:v>1.1037429428748555</c:v>
                </c:pt>
                <c:pt idx="74010">
                  <c:v>1.1030729306014324</c:v>
                </c:pt>
                <c:pt idx="74011">
                  <c:v>1.1039042605351244</c:v>
                </c:pt>
                <c:pt idx="74012">
                  <c:v>1.1018841641905794</c:v>
                </c:pt>
                <c:pt idx="74013">
                  <c:v>1.1025835202678631</c:v>
                </c:pt>
                <c:pt idx="74014">
                  <c:v>1.1025872820862404</c:v>
                </c:pt>
                <c:pt idx="74015">
                  <c:v>1.1034742626436267</c:v>
                </c:pt>
                <c:pt idx="74016">
                  <c:v>1.1024450439920861</c:v>
                </c:pt>
                <c:pt idx="74017">
                  <c:v>1.1032597337683239</c:v>
                </c:pt>
                <c:pt idx="74018">
                  <c:v>1.1032255220150102</c:v>
                </c:pt>
                <c:pt idx="74019">
                  <c:v>1.1030361800364317</c:v>
                </c:pt>
                <c:pt idx="74020">
                  <c:v>1.1029001199699058</c:v>
                </c:pt>
                <c:pt idx="74021">
                  <c:v>1.1028089063147686</c:v>
                </c:pt>
                <c:pt idx="74022">
                  <c:v>1.101518159149667</c:v>
                </c:pt>
                <c:pt idx="74023">
                  <c:v>1.1026083882354414</c:v>
                </c:pt>
                <c:pt idx="74024">
                  <c:v>1.1031443697909535</c:v>
                </c:pt>
                <c:pt idx="74025">
                  <c:v>1.1044840277654133</c:v>
                </c:pt>
                <c:pt idx="74026">
                  <c:v>1.1024092055900188</c:v>
                </c:pt>
                <c:pt idx="74027">
                  <c:v>1.1022155854309064</c:v>
                </c:pt>
                <c:pt idx="74028">
                  <c:v>1.1040525083665922</c:v>
                </c:pt>
                <c:pt idx="74029">
                  <c:v>1.1035313360735626</c:v>
                </c:pt>
                <c:pt idx="74030">
                  <c:v>1.1029706409191447</c:v>
                </c:pt>
                <c:pt idx="74031">
                  <c:v>1.1025366936714009</c:v>
                </c:pt>
                <c:pt idx="74032">
                  <c:v>1.1028276253311664</c:v>
                </c:pt>
                <c:pt idx="74033">
                  <c:v>1.102630113285245</c:v>
                </c:pt>
                <c:pt idx="74034">
                  <c:v>1.103134549043949</c:v>
                </c:pt>
                <c:pt idx="74035">
                  <c:v>1.1028671802499894</c:v>
                </c:pt>
                <c:pt idx="74036">
                  <c:v>1.1046213076298643</c:v>
                </c:pt>
                <c:pt idx="74037">
                  <c:v>1.1029966404692162</c:v>
                </c:pt>
                <c:pt idx="74038">
                  <c:v>1.1035817339635894</c:v>
                </c:pt>
                <c:pt idx="74039">
                  <c:v>1.1022629489519165</c:v>
                </c:pt>
                <c:pt idx="74040">
                  <c:v>1.1032394513478945</c:v>
                </c:pt>
                <c:pt idx="74041">
                  <c:v>1.1027036467486075</c:v>
                </c:pt>
                <c:pt idx="74042">
                  <c:v>1.1041706916456013</c:v>
                </c:pt>
                <c:pt idx="74043">
                  <c:v>1.1030786771543772</c:v>
                </c:pt>
                <c:pt idx="74044">
                  <c:v>1.1025245920416911</c:v>
                </c:pt>
                <c:pt idx="74045">
                  <c:v>1.102791174338811</c:v>
                </c:pt>
                <c:pt idx="74046">
                  <c:v>1.1030392300872376</c:v>
                </c:pt>
                <c:pt idx="74047">
                  <c:v>1.102272377004508</c:v>
                </c:pt>
                <c:pt idx="74048">
                  <c:v>1.1027743072789198</c:v>
                </c:pt>
                <c:pt idx="74049">
                  <c:v>1.103093096120014</c:v>
                </c:pt>
                <c:pt idx="74050">
                  <c:v>1.1016377500800492</c:v>
                </c:pt>
                <c:pt idx="74051">
                  <c:v>1.1037889634750213</c:v>
                </c:pt>
                <c:pt idx="74052">
                  <c:v>1.1031337755049826</c:v>
                </c:pt>
                <c:pt idx="74053">
                  <c:v>1.1037141629611846</c:v>
                </c:pt>
                <c:pt idx="74054">
                  <c:v>1.1029154272525379</c:v>
                </c:pt>
                <c:pt idx="74055">
                  <c:v>1.1028800573913859</c:v>
                </c:pt>
                <c:pt idx="74056">
                  <c:v>1.1037648296944236</c:v>
                </c:pt>
                <c:pt idx="74057">
                  <c:v>1.1045957067900209</c:v>
                </c:pt>
                <c:pt idx="74058">
                  <c:v>1.1033823518697152</c:v>
                </c:pt>
                <c:pt idx="74059">
                  <c:v>1.1022615705663372</c:v>
                </c:pt>
                <c:pt idx="74060">
                  <c:v>1.1033526094623278</c:v>
                </c:pt>
                <c:pt idx="74061">
                  <c:v>1.1024434505000089</c:v>
                </c:pt>
                <c:pt idx="74062">
                  <c:v>1.1041000883471621</c:v>
                </c:pt>
                <c:pt idx="74063">
                  <c:v>1.1029032659730449</c:v>
                </c:pt>
                <c:pt idx="74064">
                  <c:v>1.1043614095606664</c:v>
                </c:pt>
                <c:pt idx="74065">
                  <c:v>1.1030550474970262</c:v>
                </c:pt>
                <c:pt idx="74066">
                  <c:v>1.1031985652993122</c:v>
                </c:pt>
                <c:pt idx="74067">
                  <c:v>1.1025509076638991</c:v>
                </c:pt>
                <c:pt idx="74068">
                  <c:v>1.1036765175760821</c:v>
                </c:pt>
                <c:pt idx="74069">
                  <c:v>1.1029287631042737</c:v>
                </c:pt>
                <c:pt idx="74070">
                  <c:v>1.1037073885906297</c:v>
                </c:pt>
                <c:pt idx="74071">
                  <c:v>1.1030163552846568</c:v>
                </c:pt>
                <c:pt idx="74072">
                  <c:v>1.1026566377978206</c:v>
                </c:pt>
                <c:pt idx="74073">
                  <c:v>1.1030579762006421</c:v>
                </c:pt>
                <c:pt idx="74074">
                  <c:v>1.1024284588108195</c:v>
                </c:pt>
                <c:pt idx="74075">
                  <c:v>1.1030561197782109</c:v>
                </c:pt>
                <c:pt idx="74076">
                  <c:v>1.102745570038026</c:v>
                </c:pt>
                <c:pt idx="74077">
                  <c:v>1.1031128813488091</c:v>
                </c:pt>
                <c:pt idx="74078">
                  <c:v>1.1033544822283685</c:v>
                </c:pt>
                <c:pt idx="74079">
                  <c:v>1.1035802477296646</c:v>
                </c:pt>
                <c:pt idx="74080">
                  <c:v>1.1032019519086902</c:v>
                </c:pt>
                <c:pt idx="74081">
                  <c:v>1.1032332833035192</c:v>
                </c:pt>
                <c:pt idx="74082">
                  <c:v>1.103026177425336</c:v>
                </c:pt>
                <c:pt idx="74083">
                  <c:v>1.1044576257568735</c:v>
                </c:pt>
                <c:pt idx="74084">
                  <c:v>1.104308682151673</c:v>
                </c:pt>
                <c:pt idx="74085">
                  <c:v>1.1036318007337045</c:v>
                </c:pt>
                <c:pt idx="74086">
                  <c:v>1.1031222265785567</c:v>
                </c:pt>
                <c:pt idx="74087">
                  <c:v>1.1022391440763581</c:v>
                </c:pt>
                <c:pt idx="74088">
                  <c:v>1.1023265939163132</c:v>
                </c:pt>
                <c:pt idx="74089">
                  <c:v>1.103606056935601</c:v>
                </c:pt>
                <c:pt idx="74090">
                  <c:v>1.1021922616794895</c:v>
                </c:pt>
                <c:pt idx="74091">
                  <c:v>1.1034409192504062</c:v>
                </c:pt>
                <c:pt idx="74092">
                  <c:v>1.1025736246463216</c:v>
                </c:pt>
                <c:pt idx="74093">
                  <c:v>1.1040180772808841</c:v>
                </c:pt>
                <c:pt idx="74094">
                  <c:v>1.1025197021962192</c:v>
                </c:pt>
                <c:pt idx="74095">
                  <c:v>1.1033183129580544</c:v>
                </c:pt>
                <c:pt idx="74096">
                  <c:v>1.1028383564576771</c:v>
                </c:pt>
                <c:pt idx="74097">
                  <c:v>1.1045739866829885</c:v>
                </c:pt>
                <c:pt idx="74098">
                  <c:v>1.1033563982411201</c:v>
                </c:pt>
                <c:pt idx="74099">
                  <c:v>1.1043312922890405</c:v>
                </c:pt>
                <c:pt idx="74100">
                  <c:v>1.1034113492689046</c:v>
                </c:pt>
                <c:pt idx="74101">
                  <c:v>1.1017044433480201</c:v>
                </c:pt>
                <c:pt idx="74102">
                  <c:v>1.1032340242717837</c:v>
                </c:pt>
                <c:pt idx="74103">
                  <c:v>1.103435025978156</c:v>
                </c:pt>
                <c:pt idx="74104">
                  <c:v>1.1030143186998127</c:v>
                </c:pt>
                <c:pt idx="74105">
                  <c:v>1.1024601989291556</c:v>
                </c:pt>
                <c:pt idx="74106">
                  <c:v>1.1022336942993445</c:v>
                </c:pt>
                <c:pt idx="74107">
                  <c:v>1.1029954523423975</c:v>
                </c:pt>
                <c:pt idx="74108">
                  <c:v>1.1024377091786428</c:v>
                </c:pt>
                <c:pt idx="74109">
                  <c:v>1.1036890635988255</c:v>
                </c:pt>
                <c:pt idx="74110">
                  <c:v>1.103530991238354</c:v>
                </c:pt>
                <c:pt idx="74111">
                  <c:v>1.1040175100077758</c:v>
                </c:pt>
                <c:pt idx="74112">
                  <c:v>1.1036691009146822</c:v>
                </c:pt>
                <c:pt idx="74113">
                  <c:v>1.1029459263891221</c:v>
                </c:pt>
                <c:pt idx="74114">
                  <c:v>1.1032334976016864</c:v>
                </c:pt>
                <c:pt idx="74115">
                  <c:v>1.1023261696070037</c:v>
                </c:pt>
                <c:pt idx="74116">
                  <c:v>1.10368411512288</c:v>
                </c:pt>
                <c:pt idx="74117">
                  <c:v>1.1036119218732174</c:v>
                </c:pt>
                <c:pt idx="74118">
                  <c:v>1.102572540551594</c:v>
                </c:pt>
                <c:pt idx="74119">
                  <c:v>1.1031381207869266</c:v>
                </c:pt>
                <c:pt idx="74120">
                  <c:v>1.1037319835961308</c:v>
                </c:pt>
                <c:pt idx="74121">
                  <c:v>1.1036891996765577</c:v>
                </c:pt>
                <c:pt idx="74122">
                  <c:v>1.1030926140561352</c:v>
                </c:pt>
                <c:pt idx="74123">
                  <c:v>1.1029461655133752</c:v>
                </c:pt>
                <c:pt idx="74124">
                  <c:v>1.1031633638616414</c:v>
                </c:pt>
                <c:pt idx="74125">
                  <c:v>1.1033899417165416</c:v>
                </c:pt>
                <c:pt idx="74126">
                  <c:v>1.1038184641289859</c:v>
                </c:pt>
                <c:pt idx="74127">
                  <c:v>1.1034675710908401</c:v>
                </c:pt>
                <c:pt idx="74128">
                  <c:v>1.1017655798682016</c:v>
                </c:pt>
                <c:pt idx="74129">
                  <c:v>1.1033408587972717</c:v>
                </c:pt>
                <c:pt idx="74130">
                  <c:v>1.103125590998721</c:v>
                </c:pt>
                <c:pt idx="74131">
                  <c:v>1.103214158080956</c:v>
                </c:pt>
                <c:pt idx="74132">
                  <c:v>1.1034473003679646</c:v>
                </c:pt>
                <c:pt idx="74133">
                  <c:v>1.1020922566724591</c:v>
                </c:pt>
                <c:pt idx="74134">
                  <c:v>1.1026663111539954</c:v>
                </c:pt>
                <c:pt idx="74135">
                  <c:v>1.1026346445600346</c:v>
                </c:pt>
                <c:pt idx="74136">
                  <c:v>1.103375525280935</c:v>
                </c:pt>
                <c:pt idx="74137">
                  <c:v>1.1029239167964475</c:v>
                </c:pt>
                <c:pt idx="74138">
                  <c:v>1.1035407834423141</c:v>
                </c:pt>
                <c:pt idx="74139">
                  <c:v>1.1022508519620979</c:v>
                </c:pt>
                <c:pt idx="74140">
                  <c:v>1.1040464200457716</c:v>
                </c:pt>
                <c:pt idx="74141">
                  <c:v>1.1026318040787837</c:v>
                </c:pt>
                <c:pt idx="74142">
                  <c:v>1.103363775445215</c:v>
                </c:pt>
                <c:pt idx="74143">
                  <c:v>1.1031663953736364</c:v>
                </c:pt>
                <c:pt idx="74144">
                  <c:v>1.1031810226597987</c:v>
                </c:pt>
                <c:pt idx="74145">
                  <c:v>1.1028766358798754</c:v>
                </c:pt>
                <c:pt idx="74146">
                  <c:v>1.1021206072404031</c:v>
                </c:pt>
                <c:pt idx="74147">
                  <c:v>1.1022548580960763</c:v>
                </c:pt>
                <c:pt idx="74148">
                  <c:v>1.1028279263550362</c:v>
                </c:pt>
                <c:pt idx="74149">
                  <c:v>1.1035821499674394</c:v>
                </c:pt>
                <c:pt idx="74150">
                  <c:v>1.1037405905528295</c:v>
                </c:pt>
                <c:pt idx="74151">
                  <c:v>1.1017471498591855</c:v>
                </c:pt>
                <c:pt idx="74152">
                  <c:v>1.1038621875483712</c:v>
                </c:pt>
                <c:pt idx="74153">
                  <c:v>1.1034792021187079</c:v>
                </c:pt>
                <c:pt idx="74154">
                  <c:v>1.1026322914432316</c:v>
                </c:pt>
                <c:pt idx="74155">
                  <c:v>1.1029656175999387</c:v>
                </c:pt>
                <c:pt idx="74156">
                  <c:v>1.1033486022503582</c:v>
                </c:pt>
                <c:pt idx="74157">
                  <c:v>1.1030205956167964</c:v>
                </c:pt>
                <c:pt idx="74158">
                  <c:v>1.1031484845331507</c:v>
                </c:pt>
                <c:pt idx="74159">
                  <c:v>1.1039401810145517</c:v>
                </c:pt>
                <c:pt idx="74160">
                  <c:v>1.1037407402636759</c:v>
                </c:pt>
                <c:pt idx="74161">
                  <c:v>1.1035799501646242</c:v>
                </c:pt>
                <c:pt idx="74162">
                  <c:v>1.102454832783758</c:v>
                </c:pt>
                <c:pt idx="74163">
                  <c:v>1.1024882189712621</c:v>
                </c:pt>
                <c:pt idx="74164">
                  <c:v>1.1023440822639936</c:v>
                </c:pt>
                <c:pt idx="74165">
                  <c:v>1.101991501315184</c:v>
                </c:pt>
                <c:pt idx="74166">
                  <c:v>1.1038031845550809</c:v>
                </c:pt>
                <c:pt idx="74167">
                  <c:v>1.1031419570885712</c:v>
                </c:pt>
                <c:pt idx="74168">
                  <c:v>1.1038567849264487</c:v>
                </c:pt>
                <c:pt idx="74169">
                  <c:v>1.1031663953736366</c:v>
                </c:pt>
                <c:pt idx="74170">
                  <c:v>1.1031981191064231</c:v>
                </c:pt>
                <c:pt idx="74171">
                  <c:v>1.1018168718940182</c:v>
                </c:pt>
                <c:pt idx="74172">
                  <c:v>1.1029798887781428</c:v>
                </c:pt>
                <c:pt idx="74173">
                  <c:v>1.1032025267461874</c:v>
                </c:pt>
                <c:pt idx="74174">
                  <c:v>1.1023821921044008</c:v>
                </c:pt>
                <c:pt idx="74175">
                  <c:v>1.1014512537476429</c:v>
                </c:pt>
                <c:pt idx="74176">
                  <c:v>1.1025176356323532</c:v>
                </c:pt>
                <c:pt idx="74177">
                  <c:v>1.1019647834705095</c:v>
                </c:pt>
                <c:pt idx="74178">
                  <c:v>1.1031252037228469</c:v>
                </c:pt>
                <c:pt idx="74179">
                  <c:v>1.1033450020700046</c:v>
                </c:pt>
                <c:pt idx="74180">
                  <c:v>1.103869226434361</c:v>
                </c:pt>
                <c:pt idx="74181">
                  <c:v>1.1032140765524554</c:v>
                </c:pt>
                <c:pt idx="74182">
                  <c:v>1.1038503718776074</c:v>
                </c:pt>
                <c:pt idx="74183">
                  <c:v>1.103914819144435</c:v>
                </c:pt>
                <c:pt idx="74184">
                  <c:v>1.1031081913128282</c:v>
                </c:pt>
                <c:pt idx="74185">
                  <c:v>1.1032199782220748</c:v>
                </c:pt>
                <c:pt idx="74186">
                  <c:v>1.104649332800596</c:v>
                </c:pt>
                <c:pt idx="74187">
                  <c:v>1.1030606053267575</c:v>
                </c:pt>
                <c:pt idx="74188">
                  <c:v>1.1036811362605952</c:v>
                </c:pt>
                <c:pt idx="74189">
                  <c:v>1.1034936837150835</c:v>
                </c:pt>
                <c:pt idx="74190">
                  <c:v>1.1032195751797618</c:v>
                </c:pt>
                <c:pt idx="74191">
                  <c:v>1.1042116513566231</c:v>
                </c:pt>
                <c:pt idx="74192">
                  <c:v>1.1027834189463626</c:v>
                </c:pt>
                <c:pt idx="74193">
                  <c:v>1.1020221059921673</c:v>
                </c:pt>
                <c:pt idx="74194">
                  <c:v>1.1023608205205329</c:v>
                </c:pt>
                <c:pt idx="74195">
                  <c:v>1.1029014394128429</c:v>
                </c:pt>
                <c:pt idx="74196">
                  <c:v>1.1031070941100078</c:v>
                </c:pt>
                <c:pt idx="74197">
                  <c:v>1.1029910202654658</c:v>
                </c:pt>
                <c:pt idx="74198">
                  <c:v>1.1022178308691239</c:v>
                </c:pt>
                <c:pt idx="74199">
                  <c:v>1.1032212585334087</c:v>
                </c:pt>
                <c:pt idx="74200">
                  <c:v>1.1017726452703076</c:v>
                </c:pt>
                <c:pt idx="74201">
                  <c:v>1.1035583529668074</c:v>
                </c:pt>
                <c:pt idx="74202">
                  <c:v>1.1031392793568455</c:v>
                </c:pt>
                <c:pt idx="74203">
                  <c:v>1.102746479266874</c:v>
                </c:pt>
                <c:pt idx="74204">
                  <c:v>1.1029159542963043</c:v>
                </c:pt>
                <c:pt idx="74205">
                  <c:v>1.1034357937920425</c:v>
                </c:pt>
                <c:pt idx="74206">
                  <c:v>1.1034722712636882</c:v>
                </c:pt>
                <c:pt idx="74207">
                  <c:v>1.1029779001640696</c:v>
                </c:pt>
                <c:pt idx="74208">
                  <c:v>1.103044452827912</c:v>
                </c:pt>
                <c:pt idx="74209">
                  <c:v>1.1022584085504581</c:v>
                </c:pt>
                <c:pt idx="74210">
                  <c:v>1.1022040022893449</c:v>
                </c:pt>
                <c:pt idx="74211">
                  <c:v>1.1042136085889063</c:v>
                </c:pt>
                <c:pt idx="74212">
                  <c:v>1.1040102191829668</c:v>
                </c:pt>
                <c:pt idx="74213">
                  <c:v>1.1030524831078448</c:v>
                </c:pt>
                <c:pt idx="74214">
                  <c:v>1.1041162867391308</c:v>
                </c:pt>
                <c:pt idx="74215">
                  <c:v>1.102319146846563</c:v>
                </c:pt>
                <c:pt idx="74216">
                  <c:v>1.1039997872615757</c:v>
                </c:pt>
                <c:pt idx="74217">
                  <c:v>1.1032245771754337</c:v>
                </c:pt>
                <c:pt idx="74218">
                  <c:v>1.1039297749258039</c:v>
                </c:pt>
                <c:pt idx="74219">
                  <c:v>1.1029654853437312</c:v>
                </c:pt>
                <c:pt idx="74220">
                  <c:v>1.1045368332255128</c:v>
                </c:pt>
                <c:pt idx="74221">
                  <c:v>1.1029265485787556</c:v>
                </c:pt>
                <c:pt idx="74222">
                  <c:v>1.1036063904577043</c:v>
                </c:pt>
                <c:pt idx="74223">
                  <c:v>1.1031914417984579</c:v>
                </c:pt>
                <c:pt idx="74224">
                  <c:v>1.1032215057297281</c:v>
                </c:pt>
                <c:pt idx="74225">
                  <c:v>1.104121526856257</c:v>
                </c:pt>
                <c:pt idx="74226">
                  <c:v>1.1020567910984025</c:v>
                </c:pt>
                <c:pt idx="74227">
                  <c:v>1.1028534356450328</c:v>
                </c:pt>
                <c:pt idx="74228">
                  <c:v>1.1030744134750758</c:v>
                </c:pt>
                <c:pt idx="74229">
                  <c:v>1.10302612352567</c:v>
                </c:pt>
                <c:pt idx="74230">
                  <c:v>1.1039337108577902</c:v>
                </c:pt>
                <c:pt idx="74231">
                  <c:v>1.1033129994955373</c:v>
                </c:pt>
                <c:pt idx="74232">
                  <c:v>1.1031178369109063</c:v>
                </c:pt>
                <c:pt idx="74233">
                  <c:v>1.1025311893225869</c:v>
                </c:pt>
                <c:pt idx="74234">
                  <c:v>1.1043385312020395</c:v>
                </c:pt>
                <c:pt idx="74235">
                  <c:v>1.1024994218846864</c:v>
                </c:pt>
                <c:pt idx="74236">
                  <c:v>1.1032811529412003</c:v>
                </c:pt>
                <c:pt idx="74237">
                  <c:v>1.1024123349789587</c:v>
                </c:pt>
                <c:pt idx="74238">
                  <c:v>1.1029126095236033</c:v>
                </c:pt>
                <c:pt idx="74239">
                  <c:v>1.1026976137861551</c:v>
                </c:pt>
                <c:pt idx="74240">
                  <c:v>1.1030301294933362</c:v>
                </c:pt>
                <c:pt idx="74241">
                  <c:v>1.1030310920705826</c:v>
                </c:pt>
                <c:pt idx="74242">
                  <c:v>1.1036697642518967</c:v>
                </c:pt>
                <c:pt idx="74243">
                  <c:v>1.1036968187538652</c:v>
                </c:pt>
                <c:pt idx="74244">
                  <c:v>1.1029018950601195</c:v>
                </c:pt>
                <c:pt idx="74245">
                  <c:v>1.1024527172445659</c:v>
                </c:pt>
                <c:pt idx="74246">
                  <c:v>1.1035638246374535</c:v>
                </c:pt>
                <c:pt idx="74247">
                  <c:v>1.1040516518724295</c:v>
                </c:pt>
                <c:pt idx="74248">
                  <c:v>1.1036525619416795</c:v>
                </c:pt>
                <c:pt idx="74249">
                  <c:v>1.1036388381432101</c:v>
                </c:pt>
                <c:pt idx="74250">
                  <c:v>1.1027151049163353</c:v>
                </c:pt>
                <c:pt idx="74251">
                  <c:v>1.1036167450430052</c:v>
                </c:pt>
                <c:pt idx="74252">
                  <c:v>1.1017279929713122</c:v>
                </c:pt>
                <c:pt idx="74253">
                  <c:v>1.1036000670391553</c:v>
                </c:pt>
                <c:pt idx="74254">
                  <c:v>1.1038392540185904</c:v>
                </c:pt>
                <c:pt idx="74255">
                  <c:v>1.102568902456585</c:v>
                </c:pt>
                <c:pt idx="74256">
                  <c:v>1.1037551412851876</c:v>
                </c:pt>
                <c:pt idx="74257">
                  <c:v>1.1043580493832685</c:v>
                </c:pt>
                <c:pt idx="74258">
                  <c:v>1.1029905412391778</c:v>
                </c:pt>
                <c:pt idx="74259">
                  <c:v>1.1028432611789687</c:v>
                </c:pt>
                <c:pt idx="74260">
                  <c:v>1.1034469842637562</c:v>
                </c:pt>
                <c:pt idx="74261">
                  <c:v>1.1031595291288734</c:v>
                </c:pt>
                <c:pt idx="74262">
                  <c:v>1.1041695370756857</c:v>
                </c:pt>
                <c:pt idx="74263">
                  <c:v>1.102706819482028</c:v>
                </c:pt>
                <c:pt idx="74264">
                  <c:v>1.1031514046353126</c:v>
                </c:pt>
                <c:pt idx="74265">
                  <c:v>1.1028804896522257</c:v>
                </c:pt>
                <c:pt idx="74266">
                  <c:v>1.1032896767792078</c:v>
                </c:pt>
                <c:pt idx="74267">
                  <c:v>1.1037876125746813</c:v>
                </c:pt>
                <c:pt idx="74268">
                  <c:v>1.1026972133068869</c:v>
                </c:pt>
                <c:pt idx="74269">
                  <c:v>1.1023018660849477</c:v>
                </c:pt>
                <c:pt idx="74270">
                  <c:v>1.1031574703306886</c:v>
                </c:pt>
                <c:pt idx="74271">
                  <c:v>1.1022530514145126</c:v>
                </c:pt>
                <c:pt idx="74272">
                  <c:v>1.1031046435061402</c:v>
                </c:pt>
                <c:pt idx="74273">
                  <c:v>1.1031332178761351</c:v>
                </c:pt>
                <c:pt idx="74274">
                  <c:v>1.1029400800216356</c:v>
                </c:pt>
                <c:pt idx="74275">
                  <c:v>1.1038207179907329</c:v>
                </c:pt>
                <c:pt idx="74276">
                  <c:v>1.1046022629021703</c:v>
                </c:pt>
                <c:pt idx="74277">
                  <c:v>1.1038121352709902</c:v>
                </c:pt>
                <c:pt idx="74278">
                  <c:v>1.1025823722447741</c:v>
                </c:pt>
                <c:pt idx="74279">
                  <c:v>1.1041902236084682</c:v>
                </c:pt>
                <c:pt idx="74280">
                  <c:v>1.1019379224147008</c:v>
                </c:pt>
                <c:pt idx="74281">
                  <c:v>1.1021925269192019</c:v>
                </c:pt>
                <c:pt idx="74282">
                  <c:v>1.1032187862814722</c:v>
                </c:pt>
                <c:pt idx="74283">
                  <c:v>1.1029640923906494</c:v>
                </c:pt>
                <c:pt idx="74284">
                  <c:v>1.1031808423507863</c:v>
                </c:pt>
                <c:pt idx="74285">
                  <c:v>1.1029069638341948</c:v>
                </c:pt>
                <c:pt idx="74286">
                  <c:v>1.1033247263298362</c:v>
                </c:pt>
                <c:pt idx="74287">
                  <c:v>1.1032095019767534</c:v>
                </c:pt>
                <c:pt idx="74288">
                  <c:v>1.1022593776605327</c:v>
                </c:pt>
                <c:pt idx="74289">
                  <c:v>1.1019452310366498</c:v>
                </c:pt>
                <c:pt idx="74290">
                  <c:v>1.1043039945199546</c:v>
                </c:pt>
                <c:pt idx="74291">
                  <c:v>1.1024436138004987</c:v>
                </c:pt>
                <c:pt idx="74292">
                  <c:v>1.1033163959228867</c:v>
                </c:pt>
                <c:pt idx="74293">
                  <c:v>1.103013459264959</c:v>
                </c:pt>
                <c:pt idx="74294">
                  <c:v>1.1037647218060569</c:v>
                </c:pt>
                <c:pt idx="74295">
                  <c:v>1.1033359428482346</c:v>
                </c:pt>
                <c:pt idx="74296">
                  <c:v>1.1036030071822795</c:v>
                </c:pt>
                <c:pt idx="74297">
                  <c:v>1.102914561080879</c:v>
                </c:pt>
                <c:pt idx="74298">
                  <c:v>1.1028375484885671</c:v>
                </c:pt>
                <c:pt idx="74299">
                  <c:v>1.102753562493054</c:v>
                </c:pt>
                <c:pt idx="74300">
                  <c:v>1.1033952425070293</c:v>
                </c:pt>
                <c:pt idx="74301">
                  <c:v>1.1036707360365878</c:v>
                </c:pt>
                <c:pt idx="74302">
                  <c:v>1.1032114052688069</c:v>
                </c:pt>
                <c:pt idx="74303">
                  <c:v>1.1028113503389116</c:v>
                </c:pt>
                <c:pt idx="74304">
                  <c:v>1.1028011558722084</c:v>
                </c:pt>
                <c:pt idx="74305">
                  <c:v>1.1029306410101229</c:v>
                </c:pt>
                <c:pt idx="74306">
                  <c:v>1.1025120208374171</c:v>
                </c:pt>
                <c:pt idx="74307">
                  <c:v>1.1043126789810127</c:v>
                </c:pt>
                <c:pt idx="74308">
                  <c:v>1.1034344616141731</c:v>
                </c:pt>
                <c:pt idx="74309">
                  <c:v>1.1021105166826619</c:v>
                </c:pt>
                <c:pt idx="74310">
                  <c:v>1.102928785614439</c:v>
                </c:pt>
                <c:pt idx="74311">
                  <c:v>1.103941320130883</c:v>
                </c:pt>
                <c:pt idx="74312">
                  <c:v>1.1032608022841099</c:v>
                </c:pt>
                <c:pt idx="74313">
                  <c:v>1.1043671057124556</c:v>
                </c:pt>
                <c:pt idx="74314">
                  <c:v>1.104591575844216</c:v>
                </c:pt>
                <c:pt idx="74315">
                  <c:v>1.1035573885240586</c:v>
                </c:pt>
                <c:pt idx="74316">
                  <c:v>1.1033467215762685</c:v>
                </c:pt>
                <c:pt idx="74317">
                  <c:v>1.1044441293846541</c:v>
                </c:pt>
                <c:pt idx="74318">
                  <c:v>1.1029665578411327</c:v>
                </c:pt>
                <c:pt idx="74319">
                  <c:v>1.1015082343833549</c:v>
                </c:pt>
                <c:pt idx="74320">
                  <c:v>1.1025312762513297</c:v>
                </c:pt>
                <c:pt idx="74321">
                  <c:v>1.1017327459021116</c:v>
                </c:pt>
                <c:pt idx="74322">
                  <c:v>1.1035268392837432</c:v>
                </c:pt>
                <c:pt idx="74323">
                  <c:v>1.1037877186667431</c:v>
                </c:pt>
                <c:pt idx="74324">
                  <c:v>1.1023710738039421</c:v>
                </c:pt>
                <c:pt idx="74325">
                  <c:v>1.1026112049442163</c:v>
                </c:pt>
                <c:pt idx="74326">
                  <c:v>1.1027194772463218</c:v>
                </c:pt>
                <c:pt idx="74327">
                  <c:v>1.1029808837941257</c:v>
                </c:pt>
                <c:pt idx="74328">
                  <c:v>1.1028882844865775</c:v>
                </c:pt>
                <c:pt idx="74329">
                  <c:v>1.1034145476959445</c:v>
                </c:pt>
                <c:pt idx="74330">
                  <c:v>1.1031056770656154</c:v>
                </c:pt>
                <c:pt idx="74331">
                  <c:v>1.103590594027249</c:v>
                </c:pt>
                <c:pt idx="74332">
                  <c:v>1.1024228923833448</c:v>
                </c:pt>
                <c:pt idx="74333">
                  <c:v>1.1026711983272721</c:v>
                </c:pt>
                <c:pt idx="74334">
                  <c:v>1.1042159062197419</c:v>
                </c:pt>
                <c:pt idx="74335">
                  <c:v>1.1034473988647082</c:v>
                </c:pt>
                <c:pt idx="74336">
                  <c:v>1.1041170676721179</c:v>
                </c:pt>
                <c:pt idx="74337">
                  <c:v>1.1041119908974752</c:v>
                </c:pt>
                <c:pt idx="74338">
                  <c:v>1.1036680803775425</c:v>
                </c:pt>
                <c:pt idx="74339">
                  <c:v>1.1026463526018713</c:v>
                </c:pt>
                <c:pt idx="74340">
                  <c:v>1.1025637678444431</c:v>
                </c:pt>
                <c:pt idx="74341">
                  <c:v>1.1029506057229057</c:v>
                </c:pt>
                <c:pt idx="74342">
                  <c:v>1.1038057130644667</c:v>
                </c:pt>
                <c:pt idx="74343">
                  <c:v>1.1033821712459839</c:v>
                </c:pt>
                <c:pt idx="74344">
                  <c:v>1.1034135944079828</c:v>
                </c:pt>
                <c:pt idx="74345">
                  <c:v>1.1037239021928329</c:v>
                </c:pt>
                <c:pt idx="74346">
                  <c:v>1.1040884016129944</c:v>
                </c:pt>
                <c:pt idx="74347">
                  <c:v>1.1032993351497715</c:v>
                </c:pt>
                <c:pt idx="74348">
                  <c:v>1.1036591568609235</c:v>
                </c:pt>
                <c:pt idx="74349">
                  <c:v>1.1037830187879765</c:v>
                </c:pt>
                <c:pt idx="74350">
                  <c:v>1.1033125654456479</c:v>
                </c:pt>
                <c:pt idx="74351">
                  <c:v>1.1022468191232395</c:v>
                </c:pt>
                <c:pt idx="74352">
                  <c:v>1.1032733292231918</c:v>
                </c:pt>
                <c:pt idx="74353">
                  <c:v>1.1036222852874469</c:v>
                </c:pt>
                <c:pt idx="74354">
                  <c:v>1.1035067260605795</c:v>
                </c:pt>
                <c:pt idx="74355">
                  <c:v>1.1045631010166777</c:v>
                </c:pt>
                <c:pt idx="74356">
                  <c:v>1.1036812869187147</c:v>
                </c:pt>
                <c:pt idx="74357">
                  <c:v>1.1038160684310119</c:v>
                </c:pt>
                <c:pt idx="74358">
                  <c:v>1.1030382217616357</c:v>
                </c:pt>
                <c:pt idx="74359">
                  <c:v>1.1037616004055371</c:v>
                </c:pt>
                <c:pt idx="74360">
                  <c:v>1.102682343413818</c:v>
                </c:pt>
                <c:pt idx="74361">
                  <c:v>1.1039985156951835</c:v>
                </c:pt>
                <c:pt idx="74362">
                  <c:v>1.102487465879409</c:v>
                </c:pt>
                <c:pt idx="74363">
                  <c:v>1.1039648613604645</c:v>
                </c:pt>
                <c:pt idx="74364">
                  <c:v>1.1034520924083457</c:v>
                </c:pt>
                <c:pt idx="74365">
                  <c:v>1.1028142493104007</c:v>
                </c:pt>
                <c:pt idx="74366">
                  <c:v>1.103228238919246</c:v>
                </c:pt>
                <c:pt idx="74367">
                  <c:v>1.1035681522142156</c:v>
                </c:pt>
                <c:pt idx="74368">
                  <c:v>1.1024898838935318</c:v>
                </c:pt>
                <c:pt idx="74369">
                  <c:v>1.1032375242862211</c:v>
                </c:pt>
                <c:pt idx="74370">
                  <c:v>1.102686846140277</c:v>
                </c:pt>
                <c:pt idx="74371">
                  <c:v>1.1038100722487123</c:v>
                </c:pt>
                <c:pt idx="74372">
                  <c:v>1.1021946071707542</c:v>
                </c:pt>
                <c:pt idx="74373">
                  <c:v>1.1032023083669831</c:v>
                </c:pt>
                <c:pt idx="74374">
                  <c:v>1.1034636431719302</c:v>
                </c:pt>
                <c:pt idx="74375">
                  <c:v>1.1040775180935445</c:v>
                </c:pt>
                <c:pt idx="74376">
                  <c:v>1.1027973332777468</c:v>
                </c:pt>
                <c:pt idx="74377">
                  <c:v>1.1025735557481249</c:v>
                </c:pt>
                <c:pt idx="74378">
                  <c:v>1.1032992610864603</c:v>
                </c:pt>
                <c:pt idx="74379">
                  <c:v>1.1031415616370539</c:v>
                </c:pt>
                <c:pt idx="74380">
                  <c:v>1.103121582387665</c:v>
                </c:pt>
                <c:pt idx="74381">
                  <c:v>1.1033863448434387</c:v>
                </c:pt>
                <c:pt idx="74382">
                  <c:v>1.1024315333104759</c:v>
                </c:pt>
                <c:pt idx="74383">
                  <c:v>1.1025919174718781</c:v>
                </c:pt>
                <c:pt idx="74384">
                  <c:v>1.1028298555573026</c:v>
                </c:pt>
                <c:pt idx="74385">
                  <c:v>1.1031739039235133</c:v>
                </c:pt>
                <c:pt idx="74386">
                  <c:v>1.1042083658704387</c:v>
                </c:pt>
                <c:pt idx="74387">
                  <c:v>1.1032259637187631</c:v>
                </c:pt>
                <c:pt idx="74388">
                  <c:v>1.1054797137964223</c:v>
                </c:pt>
                <c:pt idx="74389">
                  <c:v>1.1027095513200424</c:v>
                </c:pt>
                <c:pt idx="74390">
                  <c:v>1.1025567981659832</c:v>
                </c:pt>
                <c:pt idx="74391">
                  <c:v>1.1029965827698949</c:v>
                </c:pt>
                <c:pt idx="74392">
                  <c:v>1.1017484596580331</c:v>
                </c:pt>
                <c:pt idx="74393">
                  <c:v>1.103686419940189</c:v>
                </c:pt>
                <c:pt idx="74394">
                  <c:v>1.1038687365063244</c:v>
                </c:pt>
                <c:pt idx="74395">
                  <c:v>1.1026392584334794</c:v>
                </c:pt>
                <c:pt idx="74396">
                  <c:v>1.1033243778388369</c:v>
                </c:pt>
                <c:pt idx="74397">
                  <c:v>1.1025887532246992</c:v>
                </c:pt>
                <c:pt idx="74398">
                  <c:v>1.1027438514191481</c:v>
                </c:pt>
                <c:pt idx="74399">
                  <c:v>1.1029073927999284</c:v>
                </c:pt>
                <c:pt idx="74400">
                  <c:v>1.1032955477842479</c:v>
                </c:pt>
                <c:pt idx="74401">
                  <c:v>1.1033245472900097</c:v>
                </c:pt>
                <c:pt idx="74402">
                  <c:v>1.1026909846068238</c:v>
                </c:pt>
                <c:pt idx="74403">
                  <c:v>1.103813878886915</c:v>
                </c:pt>
                <c:pt idx="74404">
                  <c:v>1.1039396867528806</c:v>
                </c:pt>
                <c:pt idx="74405">
                  <c:v>1.1020244188703476</c:v>
                </c:pt>
                <c:pt idx="74406">
                  <c:v>1.1030780863512064</c:v>
                </c:pt>
                <c:pt idx="74407">
                  <c:v>1.1029681910962745</c:v>
                </c:pt>
                <c:pt idx="74408">
                  <c:v>1.1025132039792398</c:v>
                </c:pt>
                <c:pt idx="74409">
                  <c:v>1.102781400091047</c:v>
                </c:pt>
                <c:pt idx="74410">
                  <c:v>1.1041002579194499</c:v>
                </c:pt>
                <c:pt idx="74411">
                  <c:v>1.1026802225474017</c:v>
                </c:pt>
                <c:pt idx="74412">
                  <c:v>1.1020015962362428</c:v>
                </c:pt>
                <c:pt idx="74413">
                  <c:v>1.1029757647744458</c:v>
                </c:pt>
                <c:pt idx="74414">
                  <c:v>1.1024209559639262</c:v>
                </c:pt>
                <c:pt idx="74415">
                  <c:v>1.1028614896847173</c:v>
                </c:pt>
                <c:pt idx="74416">
                  <c:v>1.1029612881337318</c:v>
                </c:pt>
                <c:pt idx="74417">
                  <c:v>1.1035308989668431</c:v>
                </c:pt>
                <c:pt idx="74418">
                  <c:v>1.101548668894631</c:v>
                </c:pt>
                <c:pt idx="74419">
                  <c:v>1.1030945193472952</c:v>
                </c:pt>
                <c:pt idx="74420">
                  <c:v>1.1014893525544696</c:v>
                </c:pt>
                <c:pt idx="74421">
                  <c:v>1.1025519089229847</c:v>
                </c:pt>
                <c:pt idx="74422">
                  <c:v>1.1032000554465471</c:v>
                </c:pt>
                <c:pt idx="74423">
                  <c:v>1.1047634716269414</c:v>
                </c:pt>
                <c:pt idx="74424">
                  <c:v>1.1029572936990277</c:v>
                </c:pt>
                <c:pt idx="74425">
                  <c:v>1.1027056842859699</c:v>
                </c:pt>
                <c:pt idx="74426">
                  <c:v>1.1035416771146913</c:v>
                </c:pt>
                <c:pt idx="74427">
                  <c:v>1.1033012829035451</c:v>
                </c:pt>
                <c:pt idx="74428">
                  <c:v>1.1028827618782036</c:v>
                </c:pt>
                <c:pt idx="74429">
                  <c:v>1.1026877479458994</c:v>
                </c:pt>
                <c:pt idx="74430">
                  <c:v>1.1034059910900695</c:v>
                </c:pt>
                <c:pt idx="74431">
                  <c:v>1.1030463573465574</c:v>
                </c:pt>
                <c:pt idx="74432">
                  <c:v>1.103149335218202</c:v>
                </c:pt>
                <c:pt idx="74433">
                  <c:v>1.1027985283773034</c:v>
                </c:pt>
                <c:pt idx="74434">
                  <c:v>1.1027958698562934</c:v>
                </c:pt>
                <c:pt idx="74435">
                  <c:v>1.1030028804352521</c:v>
                </c:pt>
                <c:pt idx="74436">
                  <c:v>1.103744348766486</c:v>
                </c:pt>
                <c:pt idx="74437">
                  <c:v>1.1041504570765537</c:v>
                </c:pt>
                <c:pt idx="74438">
                  <c:v>1.1034571730419585</c:v>
                </c:pt>
                <c:pt idx="74439">
                  <c:v>1.1026619897412691</c:v>
                </c:pt>
                <c:pt idx="74440">
                  <c:v>1.1027248677159076</c:v>
                </c:pt>
                <c:pt idx="74441">
                  <c:v>1.1031210681247734</c:v>
                </c:pt>
                <c:pt idx="74442">
                  <c:v>1.103452236453252</c:v>
                </c:pt>
                <c:pt idx="74443">
                  <c:v>1.1029344560819438</c:v>
                </c:pt>
                <c:pt idx="74444">
                  <c:v>1.1039945374888709</c:v>
                </c:pt>
                <c:pt idx="74445">
                  <c:v>1.1019838453708297</c:v>
                </c:pt>
                <c:pt idx="74446">
                  <c:v>1.1040476670208943</c:v>
                </c:pt>
                <c:pt idx="74447">
                  <c:v>1.1033605549723757</c:v>
                </c:pt>
                <c:pt idx="74448">
                  <c:v>1.1024248737635514</c:v>
                </c:pt>
                <c:pt idx="74449">
                  <c:v>1.1030110301712606</c:v>
                </c:pt>
                <c:pt idx="74450">
                  <c:v>1.1030738320545741</c:v>
                </c:pt>
                <c:pt idx="74451">
                  <c:v>1.1037862937227862</c:v>
                </c:pt>
                <c:pt idx="74452">
                  <c:v>1.102644960865073</c:v>
                </c:pt>
                <c:pt idx="74453">
                  <c:v>1.1030762985514644</c:v>
                </c:pt>
                <c:pt idx="74454">
                  <c:v>1.1032618484016576</c:v>
                </c:pt>
                <c:pt idx="74455">
                  <c:v>1.1033791100172796</c:v>
                </c:pt>
                <c:pt idx="74456">
                  <c:v>1.1027660819139466</c:v>
                </c:pt>
                <c:pt idx="74457">
                  <c:v>1.1026527635661683</c:v>
                </c:pt>
                <c:pt idx="74458">
                  <c:v>1.1033757010764007</c:v>
                </c:pt>
                <c:pt idx="74459">
                  <c:v>1.1024833673135443</c:v>
                </c:pt>
                <c:pt idx="74460">
                  <c:v>1.1036497659207052</c:v>
                </c:pt>
                <c:pt idx="74461">
                  <c:v>1.1029292520194072</c:v>
                </c:pt>
                <c:pt idx="74462">
                  <c:v>1.104793145678078</c:v>
                </c:pt>
                <c:pt idx="74463">
                  <c:v>1.1039196822152217</c:v>
                </c:pt>
                <c:pt idx="74464">
                  <c:v>1.1029310828635774</c:v>
                </c:pt>
                <c:pt idx="74465">
                  <c:v>1.1020428175700805</c:v>
                </c:pt>
                <c:pt idx="74466">
                  <c:v>1.1033736313025684</c:v>
                </c:pt>
                <c:pt idx="74467">
                  <c:v>1.1022204445630555</c:v>
                </c:pt>
                <c:pt idx="74468">
                  <c:v>1.1037087168610455</c:v>
                </c:pt>
                <c:pt idx="74469">
                  <c:v>1.1023618274316573</c:v>
                </c:pt>
                <c:pt idx="74470">
                  <c:v>1.1039309071664669</c:v>
                </c:pt>
                <c:pt idx="74471">
                  <c:v>1.1022678397865082</c:v>
                </c:pt>
                <c:pt idx="74472">
                  <c:v>1.1033656856049137</c:v>
                </c:pt>
                <c:pt idx="74473">
                  <c:v>1.1036753576185552</c:v>
                </c:pt>
                <c:pt idx="74474">
                  <c:v>1.1030364246948854</c:v>
                </c:pt>
                <c:pt idx="74475">
                  <c:v>1.103094895557442</c:v>
                </c:pt>
                <c:pt idx="74476">
                  <c:v>1.1024128284095573</c:v>
                </c:pt>
                <c:pt idx="74477">
                  <c:v>1.1038344386217289</c:v>
                </c:pt>
                <c:pt idx="74478">
                  <c:v>1.1025857026213484</c:v>
                </c:pt>
                <c:pt idx="74479">
                  <c:v>1.1030389945934742</c:v>
                </c:pt>
                <c:pt idx="74480">
                  <c:v>1.1032313558777871</c:v>
                </c:pt>
                <c:pt idx="74481">
                  <c:v>1.1032334801180173</c:v>
                </c:pt>
                <c:pt idx="74482">
                  <c:v>1.1030052194722531</c:v>
                </c:pt>
                <c:pt idx="74483">
                  <c:v>1.1039309278989495</c:v>
                </c:pt>
                <c:pt idx="74484">
                  <c:v>1.1037524587375895</c:v>
                </c:pt>
                <c:pt idx="74485">
                  <c:v>1.1027333048093793</c:v>
                </c:pt>
                <c:pt idx="74486">
                  <c:v>1.1028348543400259</c:v>
                </c:pt>
                <c:pt idx="74487">
                  <c:v>1.1030674210825868</c:v>
                </c:pt>
                <c:pt idx="74488">
                  <c:v>1.1026643281846642</c:v>
                </c:pt>
                <c:pt idx="74489">
                  <c:v>1.1034703671636203</c:v>
                </c:pt>
                <c:pt idx="74490">
                  <c:v>1.1024416487098416</c:v>
                </c:pt>
                <c:pt idx="74491">
                  <c:v>1.1027740168461491</c:v>
                </c:pt>
                <c:pt idx="74492">
                  <c:v>1.1026053199497607</c:v>
                </c:pt>
                <c:pt idx="74493">
                  <c:v>1.1033806238636916</c:v>
                </c:pt>
                <c:pt idx="74494">
                  <c:v>1.1045007790627501</c:v>
                </c:pt>
                <c:pt idx="74495">
                  <c:v>1.1021370471922436</c:v>
                </c:pt>
                <c:pt idx="74496">
                  <c:v>1.1037261856256939</c:v>
                </c:pt>
                <c:pt idx="74497">
                  <c:v>1.1040769915977464</c:v>
                </c:pt>
                <c:pt idx="74498">
                  <c:v>1.1029621689721565</c:v>
                </c:pt>
                <c:pt idx="74499">
                  <c:v>1.1034037441982307</c:v>
                </c:pt>
                <c:pt idx="74500">
                  <c:v>1.1040374325977516</c:v>
                </c:pt>
                <c:pt idx="74501">
                  <c:v>1.103568114508092</c:v>
                </c:pt>
                <c:pt idx="74502">
                  <c:v>1.1028543858799411</c:v>
                </c:pt>
                <c:pt idx="74503">
                  <c:v>1.1028801441215155</c:v>
                </c:pt>
                <c:pt idx="74504">
                  <c:v>1.1028039677488768</c:v>
                </c:pt>
                <c:pt idx="74505">
                  <c:v>1.1034030025336821</c:v>
                </c:pt>
                <c:pt idx="74506">
                  <c:v>1.1033024257375939</c:v>
                </c:pt>
                <c:pt idx="74507">
                  <c:v>1.1022632066935512</c:v>
                </c:pt>
                <c:pt idx="74508">
                  <c:v>1.1028683194254112</c:v>
                </c:pt>
                <c:pt idx="74509">
                  <c:v>1.103054810405244</c:v>
                </c:pt>
                <c:pt idx="74510">
                  <c:v>1.1038632957187366</c:v>
                </c:pt>
                <c:pt idx="74511">
                  <c:v>1.1035048990252094</c:v>
                </c:pt>
                <c:pt idx="74512">
                  <c:v>1.1044170228872991</c:v>
                </c:pt>
                <c:pt idx="74513">
                  <c:v>1.1025196244113018</c:v>
                </c:pt>
                <c:pt idx="74514">
                  <c:v>1.1039579576394345</c:v>
                </c:pt>
                <c:pt idx="74515">
                  <c:v>1.1022379091854402</c:v>
                </c:pt>
                <c:pt idx="74516">
                  <c:v>1.1025440559603938</c:v>
                </c:pt>
                <c:pt idx="74517">
                  <c:v>1.1036683983636488</c:v>
                </c:pt>
                <c:pt idx="74518">
                  <c:v>1.1036915468098207</c:v>
                </c:pt>
                <c:pt idx="74519">
                  <c:v>1.1031806148149781</c:v>
                </c:pt>
                <c:pt idx="74520">
                  <c:v>1.1028675155053713</c:v>
                </c:pt>
                <c:pt idx="74521">
                  <c:v>1.1023514913681411</c:v>
                </c:pt>
                <c:pt idx="74522">
                  <c:v>1.1029554531073751</c:v>
                </c:pt>
                <c:pt idx="74523">
                  <c:v>1.1026751419841383</c:v>
                </c:pt>
                <c:pt idx="74524">
                  <c:v>1.1040582222015864</c:v>
                </c:pt>
                <c:pt idx="74525">
                  <c:v>1.1036087072751835</c:v>
                </c:pt>
                <c:pt idx="74526">
                  <c:v>1.1027316081344636</c:v>
                </c:pt>
                <c:pt idx="74527">
                  <c:v>1.1020476584763714</c:v>
                </c:pt>
                <c:pt idx="74528">
                  <c:v>1.1034152802862081</c:v>
                </c:pt>
                <c:pt idx="74529">
                  <c:v>1.1046294885628278</c:v>
                </c:pt>
                <c:pt idx="74530">
                  <c:v>1.1032014552377212</c:v>
                </c:pt>
                <c:pt idx="74531">
                  <c:v>1.1034675886192971</c:v>
                </c:pt>
                <c:pt idx="74532">
                  <c:v>1.1028952721720453</c:v>
                </c:pt>
                <c:pt idx="74533">
                  <c:v>1.1022352229129899</c:v>
                </c:pt>
                <c:pt idx="74534">
                  <c:v>1.1030761117411079</c:v>
                </c:pt>
                <c:pt idx="74535">
                  <c:v>1.1024357789900474</c:v>
                </c:pt>
                <c:pt idx="74536">
                  <c:v>1.1029623199965062</c:v>
                </c:pt>
                <c:pt idx="74537">
                  <c:v>1.1029930054487864</c:v>
                </c:pt>
                <c:pt idx="74538">
                  <c:v>1.1035381450978072</c:v>
                </c:pt>
                <c:pt idx="74539">
                  <c:v>1.102065159428141</c:v>
                </c:pt>
                <c:pt idx="74540">
                  <c:v>1.1041014900474551</c:v>
                </c:pt>
                <c:pt idx="74541">
                  <c:v>1.1019140683354387</c:v>
                </c:pt>
                <c:pt idx="74542">
                  <c:v>1.1030525097092523</c:v>
                </c:pt>
                <c:pt idx="74543">
                  <c:v>1.1032440848975633</c:v>
                </c:pt>
                <c:pt idx="74544">
                  <c:v>1.1039512412705688</c:v>
                </c:pt>
                <c:pt idx="74545">
                  <c:v>1.1030242666928876</c:v>
                </c:pt>
                <c:pt idx="74546">
                  <c:v>1.1030137201650108</c:v>
                </c:pt>
                <c:pt idx="74547">
                  <c:v>1.1027754646835108</c:v>
                </c:pt>
                <c:pt idx="74548">
                  <c:v>1.1034409007797035</c:v>
                </c:pt>
                <c:pt idx="74549">
                  <c:v>1.1034226482776184</c:v>
                </c:pt>
                <c:pt idx="74550">
                  <c:v>1.1025537051133387</c:v>
                </c:pt>
                <c:pt idx="74551">
                  <c:v>1.1030658486646643</c:v>
                </c:pt>
                <c:pt idx="74552">
                  <c:v>1.1028765454698477</c:v>
                </c:pt>
                <c:pt idx="74553">
                  <c:v>1.102578731076397</c:v>
                </c:pt>
                <c:pt idx="74554">
                  <c:v>1.1023177180141912</c:v>
                </c:pt>
                <c:pt idx="74555">
                  <c:v>1.1032331405285274</c:v>
                </c:pt>
                <c:pt idx="74556">
                  <c:v>1.1017424326681959</c:v>
                </c:pt>
                <c:pt idx="74557">
                  <c:v>1.1033194569547147</c:v>
                </c:pt>
                <c:pt idx="74558">
                  <c:v>1.103615258610668</c:v>
                </c:pt>
                <c:pt idx="74559">
                  <c:v>1.1038843535005547</c:v>
                </c:pt>
                <c:pt idx="74560">
                  <c:v>1.1040139266698981</c:v>
                </c:pt>
                <c:pt idx="74561">
                  <c:v>1.1024536752674743</c:v>
                </c:pt>
                <c:pt idx="74562">
                  <c:v>1.1027711930327346</c:v>
                </c:pt>
                <c:pt idx="74563">
                  <c:v>1.1027976619609472</c:v>
                </c:pt>
                <c:pt idx="74564">
                  <c:v>1.1039964201098063</c:v>
                </c:pt>
                <c:pt idx="74565">
                  <c:v>1.1030745356387905</c:v>
                </c:pt>
                <c:pt idx="74566">
                  <c:v>1.1026318989087465</c:v>
                </c:pt>
                <c:pt idx="74567">
                  <c:v>1.1029921592746741</c:v>
                </c:pt>
                <c:pt idx="74568">
                  <c:v>1.1037067503705427</c:v>
                </c:pt>
                <c:pt idx="74569">
                  <c:v>1.1037882561906855</c:v>
                </c:pt>
                <c:pt idx="74570">
                  <c:v>1.101954528606222</c:v>
                </c:pt>
                <c:pt idx="74571">
                  <c:v>1.1022655809488009</c:v>
                </c:pt>
                <c:pt idx="74572">
                  <c:v>1.1032393743745526</c:v>
                </c:pt>
                <c:pt idx="74573">
                  <c:v>1.1032656098359916</c:v>
                </c:pt>
                <c:pt idx="74574">
                  <c:v>1.1040322297543543</c:v>
                </c:pt>
                <c:pt idx="74575">
                  <c:v>1.1032374759826007</c:v>
                </c:pt>
                <c:pt idx="74576">
                  <c:v>1.1016315713103653</c:v>
                </c:pt>
                <c:pt idx="74577">
                  <c:v>1.1041601720514731</c:v>
                </c:pt>
                <c:pt idx="74578">
                  <c:v>1.1033310114353618</c:v>
                </c:pt>
                <c:pt idx="74579">
                  <c:v>1.1030621763466335</c:v>
                </c:pt>
                <c:pt idx="74580">
                  <c:v>1.1029510753556939</c:v>
                </c:pt>
                <c:pt idx="74581">
                  <c:v>1.103743357557408</c:v>
                </c:pt>
                <c:pt idx="74582">
                  <c:v>1.1025920454814961</c:v>
                </c:pt>
                <c:pt idx="74583">
                  <c:v>1.1036642730623367</c:v>
                </c:pt>
                <c:pt idx="74584">
                  <c:v>1.1030333091065361</c:v>
                </c:pt>
                <c:pt idx="74585">
                  <c:v>1.1036504190519107</c:v>
                </c:pt>
                <c:pt idx="74586">
                  <c:v>1.1036575471336973</c:v>
                </c:pt>
                <c:pt idx="74587">
                  <c:v>1.1032487591780158</c:v>
                </c:pt>
                <c:pt idx="74588">
                  <c:v>1.1026632758392714</c:v>
                </c:pt>
                <c:pt idx="74589">
                  <c:v>1.102935951095553</c:v>
                </c:pt>
                <c:pt idx="74590">
                  <c:v>1.1032682753088681</c:v>
                </c:pt>
                <c:pt idx="74591">
                  <c:v>1.102619771043027</c:v>
                </c:pt>
                <c:pt idx="74592">
                  <c:v>1.1039015078423879</c:v>
                </c:pt>
                <c:pt idx="74593">
                  <c:v>1.1030991827644372</c:v>
                </c:pt>
                <c:pt idx="74594">
                  <c:v>1.1034733547846785</c:v>
                </c:pt>
                <c:pt idx="74595">
                  <c:v>1.102219656747893</c:v>
                </c:pt>
                <c:pt idx="74596">
                  <c:v>1.1028285142769874</c:v>
                </c:pt>
                <c:pt idx="74597">
                  <c:v>1.1033048642872285</c:v>
                </c:pt>
                <c:pt idx="74598">
                  <c:v>1.1022502844603381</c:v>
                </c:pt>
                <c:pt idx="74599">
                  <c:v>1.1018696054410706</c:v>
                </c:pt>
                <c:pt idx="74600">
                  <c:v>1.1040812430077087</c:v>
                </c:pt>
                <c:pt idx="74601">
                  <c:v>1.103769467079434</c:v>
                </c:pt>
                <c:pt idx="74602">
                  <c:v>1.1034970115380516</c:v>
                </c:pt>
                <c:pt idx="74603">
                  <c:v>1.1028859280061185</c:v>
                </c:pt>
                <c:pt idx="74604">
                  <c:v>1.1044347167906725</c:v>
                </c:pt>
                <c:pt idx="74605">
                  <c:v>1.1033294786873777</c:v>
                </c:pt>
                <c:pt idx="74606">
                  <c:v>1.1025637678444431</c:v>
                </c:pt>
                <c:pt idx="74607">
                  <c:v>1.1040321171795362</c:v>
                </c:pt>
                <c:pt idx="74608">
                  <c:v>1.1030834108333694</c:v>
                </c:pt>
                <c:pt idx="74609">
                  <c:v>1.1027493931872239</c:v>
                </c:pt>
                <c:pt idx="74610">
                  <c:v>1.1029033355811184</c:v>
                </c:pt>
                <c:pt idx="74611">
                  <c:v>1.1025138163850536</c:v>
                </c:pt>
                <c:pt idx="74612">
                  <c:v>1.1033806238636916</c:v>
                </c:pt>
                <c:pt idx="74613">
                  <c:v>1.1038892681745105</c:v>
                </c:pt>
                <c:pt idx="74614">
                  <c:v>1.1033849795082069</c:v>
                </c:pt>
                <c:pt idx="74615">
                  <c:v>1.1021156294313448</c:v>
                </c:pt>
                <c:pt idx="74616">
                  <c:v>1.1028332980884636</c:v>
                </c:pt>
                <c:pt idx="74617">
                  <c:v>1.1034206278713787</c:v>
                </c:pt>
                <c:pt idx="74618">
                  <c:v>1.1031632557411846</c:v>
                </c:pt>
                <c:pt idx="74619">
                  <c:v>1.1030902089731878</c:v>
                </c:pt>
                <c:pt idx="74620">
                  <c:v>1.1027766009831774</c:v>
                </c:pt>
                <c:pt idx="74621">
                  <c:v>1.1026625325549444</c:v>
                </c:pt>
                <c:pt idx="74622">
                  <c:v>1.1030414602938572</c:v>
                </c:pt>
                <c:pt idx="74623">
                  <c:v>1.103337626678242</c:v>
                </c:pt>
                <c:pt idx="74624">
                  <c:v>1.1030875716958899</c:v>
                </c:pt>
                <c:pt idx="74625">
                  <c:v>1.1029171582716701</c:v>
                </c:pt>
                <c:pt idx="74626">
                  <c:v>1.1031774122639153</c:v>
                </c:pt>
                <c:pt idx="74627">
                  <c:v>1.1027718865756757</c:v>
                </c:pt>
                <c:pt idx="74628">
                  <c:v>1.1026960262809453</c:v>
                </c:pt>
                <c:pt idx="74629">
                  <c:v>1.1033101652592712</c:v>
                </c:pt>
                <c:pt idx="74630">
                  <c:v>1.103982711194698</c:v>
                </c:pt>
                <c:pt idx="74631">
                  <c:v>1.1025532723809057</c:v>
                </c:pt>
                <c:pt idx="74632">
                  <c:v>1.1028964174619631</c:v>
                </c:pt>
                <c:pt idx="74633">
                  <c:v>1.1038063527674125</c:v>
                </c:pt>
                <c:pt idx="74634">
                  <c:v>1.1027446603453801</c:v>
                </c:pt>
                <c:pt idx="74635">
                  <c:v>1.1029908220311926</c:v>
                </c:pt>
                <c:pt idx="74636">
                  <c:v>1.1029180961835587</c:v>
                </c:pt>
                <c:pt idx="74637">
                  <c:v>1.1022597715800104</c:v>
                </c:pt>
                <c:pt idx="74638">
                  <c:v>1.1036378233774355</c:v>
                </c:pt>
                <c:pt idx="74639">
                  <c:v>1.1035978901636014</c:v>
                </c:pt>
                <c:pt idx="74640">
                  <c:v>1.1020853499966943</c:v>
                </c:pt>
                <c:pt idx="74641">
                  <c:v>1.1033523927286188</c:v>
                </c:pt>
                <c:pt idx="74642">
                  <c:v>1.1033245885758127</c:v>
                </c:pt>
                <c:pt idx="74643">
                  <c:v>1.1031653166333821</c:v>
                </c:pt>
                <c:pt idx="74644">
                  <c:v>1.1025609184006597</c:v>
                </c:pt>
                <c:pt idx="74645">
                  <c:v>1.1026106540384832</c:v>
                </c:pt>
                <c:pt idx="74646">
                  <c:v>1.1028040280270677</c:v>
                </c:pt>
                <c:pt idx="74647">
                  <c:v>1.1034409007797032</c:v>
                </c:pt>
                <c:pt idx="74648">
                  <c:v>1.1039030499431823</c:v>
                </c:pt>
                <c:pt idx="74649">
                  <c:v>1.1037524716749902</c:v>
                </c:pt>
                <c:pt idx="74650">
                  <c:v>1.103990271137459</c:v>
                </c:pt>
                <c:pt idx="74651">
                  <c:v>1.103728028993898</c:v>
                </c:pt>
                <c:pt idx="74652">
                  <c:v>1.1017441427057273</c:v>
                </c:pt>
                <c:pt idx="74653">
                  <c:v>1.1029057115533016</c:v>
                </c:pt>
                <c:pt idx="74654">
                  <c:v>1.103497560086141</c:v>
                </c:pt>
                <c:pt idx="74655">
                  <c:v>1.1025825589834048</c:v>
                </c:pt>
                <c:pt idx="74656">
                  <c:v>1.1016109541153727</c:v>
                </c:pt>
                <c:pt idx="74657">
                  <c:v>1.1023906101548648</c:v>
                </c:pt>
                <c:pt idx="74658">
                  <c:v>1.1031725775196757</c:v>
                </c:pt>
                <c:pt idx="74659">
                  <c:v>1.1028070082739576</c:v>
                </c:pt>
                <c:pt idx="74660">
                  <c:v>1.1026938519158898</c:v>
                </c:pt>
                <c:pt idx="74661">
                  <c:v>1.1035150731996017</c:v>
                </c:pt>
                <c:pt idx="74662">
                  <c:v>1.1033372386173734</c:v>
                </c:pt>
                <c:pt idx="74663">
                  <c:v>1.1028422817154213</c:v>
                </c:pt>
                <c:pt idx="74664">
                  <c:v>1.1045252461610273</c:v>
                </c:pt>
                <c:pt idx="74665">
                  <c:v>1.1031103355274514</c:v>
                </c:pt>
                <c:pt idx="74666">
                  <c:v>1.1034628833480526</c:v>
                </c:pt>
                <c:pt idx="74667">
                  <c:v>1.1029983978414735</c:v>
                </c:pt>
                <c:pt idx="74668">
                  <c:v>1.103849994904027</c:v>
                </c:pt>
                <c:pt idx="74669">
                  <c:v>1.1030926315250804</c:v>
                </c:pt>
                <c:pt idx="74670">
                  <c:v>1.1021748644638509</c:v>
                </c:pt>
                <c:pt idx="74671">
                  <c:v>1.1020706850956488</c:v>
                </c:pt>
                <c:pt idx="74672">
                  <c:v>1.1041719838710851</c:v>
                </c:pt>
                <c:pt idx="74673">
                  <c:v>1.1033590544715519</c:v>
                </c:pt>
                <c:pt idx="74674">
                  <c:v>1.1036231365590308</c:v>
                </c:pt>
                <c:pt idx="74675">
                  <c:v>1.1019216921013666</c:v>
                </c:pt>
                <c:pt idx="74676">
                  <c:v>1.1031322376844559</c:v>
                </c:pt>
                <c:pt idx="74677">
                  <c:v>1.10408974325707</c:v>
                </c:pt>
                <c:pt idx="74678">
                  <c:v>1.1031891900412967</c:v>
                </c:pt>
                <c:pt idx="74679">
                  <c:v>1.1042938318607181</c:v>
                </c:pt>
                <c:pt idx="74680">
                  <c:v>1.103986695193113</c:v>
                </c:pt>
                <c:pt idx="74681">
                  <c:v>1.1035798721516616</c:v>
                </c:pt>
                <c:pt idx="74682">
                  <c:v>1.1034441493396414</c:v>
                </c:pt>
                <c:pt idx="74683">
                  <c:v>1.1033198109900511</c:v>
                </c:pt>
                <c:pt idx="74684">
                  <c:v>1.1030077747410254</c:v>
                </c:pt>
                <c:pt idx="74685">
                  <c:v>1.1034756505738832</c:v>
                </c:pt>
                <c:pt idx="74686">
                  <c:v>1.1020408923349092</c:v>
                </c:pt>
                <c:pt idx="74687">
                  <c:v>1.1025381683109987</c:v>
                </c:pt>
                <c:pt idx="74688">
                  <c:v>1.1028483358040855</c:v>
                </c:pt>
                <c:pt idx="74689">
                  <c:v>1.1023020297902166</c:v>
                </c:pt>
                <c:pt idx="74690">
                  <c:v>1.1027602748836931</c:v>
                </c:pt>
                <c:pt idx="74691">
                  <c:v>1.1025684338793427</c:v>
                </c:pt>
                <c:pt idx="74692">
                  <c:v>1.1039941378417608</c:v>
                </c:pt>
                <c:pt idx="74693">
                  <c:v>1.1024507701055248</c:v>
                </c:pt>
                <c:pt idx="74694">
                  <c:v>1.1034341368618381</c:v>
                </c:pt>
                <c:pt idx="74695">
                  <c:v>1.103120384750959</c:v>
                </c:pt>
                <c:pt idx="74696">
                  <c:v>1.1036860761365095</c:v>
                </c:pt>
                <c:pt idx="74697">
                  <c:v>1.1029067076695649</c:v>
                </c:pt>
                <c:pt idx="74698">
                  <c:v>1.1039112492612724</c:v>
                </c:pt>
                <c:pt idx="74699">
                  <c:v>1.1036875687210685</c:v>
                </c:pt>
                <c:pt idx="74700">
                  <c:v>1.1026960528891001</c:v>
                </c:pt>
                <c:pt idx="74701">
                  <c:v>1.1036872250594851</c:v>
                </c:pt>
                <c:pt idx="74702">
                  <c:v>1.1038759040594035</c:v>
                </c:pt>
                <c:pt idx="74703">
                  <c:v>1.1031314090069324</c:v>
                </c:pt>
                <c:pt idx="74704">
                  <c:v>1.10285274069015</c:v>
                </c:pt>
                <c:pt idx="74705">
                  <c:v>1.1030977121563199</c:v>
                </c:pt>
                <c:pt idx="74706">
                  <c:v>1.1029194709394008</c:v>
                </c:pt>
                <c:pt idx="74707">
                  <c:v>1.1031857967339049</c:v>
                </c:pt>
                <c:pt idx="74708">
                  <c:v>1.102505384803999</c:v>
                </c:pt>
                <c:pt idx="74709">
                  <c:v>1.102909684116862</c:v>
                </c:pt>
                <c:pt idx="74710">
                  <c:v>1.1028889946505995</c:v>
                </c:pt>
                <c:pt idx="74711">
                  <c:v>1.1027525271530381</c:v>
                </c:pt>
                <c:pt idx="74712">
                  <c:v>1.1034335034505851</c:v>
                </c:pt>
                <c:pt idx="74713">
                  <c:v>1.1034246660143752</c:v>
                </c:pt>
                <c:pt idx="74714">
                  <c:v>1.1033040441109123</c:v>
                </c:pt>
                <c:pt idx="74715">
                  <c:v>1.1023525015634561</c:v>
                </c:pt>
                <c:pt idx="74716">
                  <c:v>1.1030986744175326</c:v>
                </c:pt>
                <c:pt idx="74717">
                  <c:v>1.1036326035324706</c:v>
                </c:pt>
                <c:pt idx="74718">
                  <c:v>1.1021677095725504</c:v>
                </c:pt>
                <c:pt idx="74719">
                  <c:v>1.1030654477669022</c:v>
                </c:pt>
                <c:pt idx="74720">
                  <c:v>1.1035267341540576</c:v>
                </c:pt>
                <c:pt idx="74721">
                  <c:v>1.1031708038145662</c:v>
                </c:pt>
                <c:pt idx="74722">
                  <c:v>1.1037728169821874</c:v>
                </c:pt>
                <c:pt idx="74723">
                  <c:v>1.1025156358582349</c:v>
                </c:pt>
                <c:pt idx="74724">
                  <c:v>1.1030496808177717</c:v>
                </c:pt>
                <c:pt idx="74725">
                  <c:v>1.103116837346215</c:v>
                </c:pt>
                <c:pt idx="74726">
                  <c:v>1.1040375871342507</c:v>
                </c:pt>
                <c:pt idx="74727">
                  <c:v>1.102091688008634</c:v>
                </c:pt>
                <c:pt idx="74728">
                  <c:v>1.1031683499959826</c:v>
                </c:pt>
                <c:pt idx="74729">
                  <c:v>1.1039118895911995</c:v>
                </c:pt>
                <c:pt idx="74730">
                  <c:v>1.102130865442678</c:v>
                </c:pt>
                <c:pt idx="74731">
                  <c:v>1.1038426479007237</c:v>
                </c:pt>
                <c:pt idx="74732">
                  <c:v>1.1020339660583538</c:v>
                </c:pt>
                <c:pt idx="74733">
                  <c:v>1.1032258589221289</c:v>
                </c:pt>
                <c:pt idx="74734">
                  <c:v>1.1031154293135002</c:v>
                </c:pt>
                <c:pt idx="74735">
                  <c:v>1.101738187176539</c:v>
                </c:pt>
                <c:pt idx="74736">
                  <c:v>1.1031390111728379</c:v>
                </c:pt>
                <c:pt idx="74737">
                  <c:v>1.1032979667837639</c:v>
                </c:pt>
                <c:pt idx="74738">
                  <c:v>1.1024259801332819</c:v>
                </c:pt>
                <c:pt idx="74739">
                  <c:v>1.1033781839753996</c:v>
                </c:pt>
                <c:pt idx="74740">
                  <c:v>1.1030566896468483</c:v>
                </c:pt>
                <c:pt idx="74741">
                  <c:v>1.1041182901696129</c:v>
                </c:pt>
                <c:pt idx="74742">
                  <c:v>1.1032080263269599</c:v>
                </c:pt>
                <c:pt idx="74743">
                  <c:v>1.1028246464401164</c:v>
                </c:pt>
                <c:pt idx="74744">
                  <c:v>1.1031822771168751</c:v>
                </c:pt>
                <c:pt idx="74745">
                  <c:v>1.1041219415116652</c:v>
                </c:pt>
                <c:pt idx="74746">
                  <c:v>1.102494097562132</c:v>
                </c:pt>
                <c:pt idx="74747">
                  <c:v>1.1025987064823426</c:v>
                </c:pt>
                <c:pt idx="74748">
                  <c:v>1.1030464261533344</c:v>
                </c:pt>
                <c:pt idx="74749">
                  <c:v>1.1019397935996345</c:v>
                </c:pt>
                <c:pt idx="74750">
                  <c:v>1.1035291260670592</c:v>
                </c:pt>
                <c:pt idx="74751">
                  <c:v>1.1023080425287144</c:v>
                </c:pt>
                <c:pt idx="74752">
                  <c:v>1.1037361289224386</c:v>
                </c:pt>
                <c:pt idx="74753">
                  <c:v>1.1028237750963701</c:v>
                </c:pt>
                <c:pt idx="74754">
                  <c:v>1.1026149669113314</c:v>
                </c:pt>
                <c:pt idx="74755">
                  <c:v>1.1027036832343837</c:v>
                </c:pt>
                <c:pt idx="74756">
                  <c:v>1.1032678654892387</c:v>
                </c:pt>
                <c:pt idx="74757">
                  <c:v>1.1028055506210075</c:v>
                </c:pt>
                <c:pt idx="74758">
                  <c:v>1.1034102302499633</c:v>
                </c:pt>
                <c:pt idx="74759">
                  <c:v>1.102104441126269</c:v>
                </c:pt>
                <c:pt idx="74760">
                  <c:v>1.1026565366145311</c:v>
                </c:pt>
                <c:pt idx="74761">
                  <c:v>1.1036951577505407</c:v>
                </c:pt>
                <c:pt idx="74762">
                  <c:v>1.1031382831706129</c:v>
                </c:pt>
                <c:pt idx="74763">
                  <c:v>1.1030698085630422</c:v>
                </c:pt>
                <c:pt idx="74764">
                  <c:v>1.1026771081367346</c:v>
                </c:pt>
                <c:pt idx="74765">
                  <c:v>1.1034991235238072</c:v>
                </c:pt>
                <c:pt idx="74766">
                  <c:v>1.1014461469124897</c:v>
                </c:pt>
                <c:pt idx="74767">
                  <c:v>1.1031226070516162</c:v>
                </c:pt>
                <c:pt idx="74768">
                  <c:v>1.1023766333787393</c:v>
                </c:pt>
                <c:pt idx="74769">
                  <c:v>1.1032879534366631</c:v>
                </c:pt>
                <c:pt idx="74770">
                  <c:v>1.1037037401071081</c:v>
                </c:pt>
                <c:pt idx="74771">
                  <c:v>1.1036642830928014</c:v>
                </c:pt>
                <c:pt idx="74772">
                  <c:v>1.1033239962493553</c:v>
                </c:pt>
                <c:pt idx="74773">
                  <c:v>1.1032618070841658</c:v>
                </c:pt>
                <c:pt idx="74774">
                  <c:v>1.1033249527224787</c:v>
                </c:pt>
                <c:pt idx="74775">
                  <c:v>1.1022572465805298</c:v>
                </c:pt>
                <c:pt idx="74776">
                  <c:v>1.1030716969830838</c:v>
                </c:pt>
                <c:pt idx="74777">
                  <c:v>1.1037656858387321</c:v>
                </c:pt>
                <c:pt idx="74778">
                  <c:v>1.1025715195943859</c:v>
                </c:pt>
                <c:pt idx="74779">
                  <c:v>1.1031297508657039</c:v>
                </c:pt>
                <c:pt idx="74780">
                  <c:v>1.1023743295435799</c:v>
                </c:pt>
                <c:pt idx="74781">
                  <c:v>1.1034950812371562</c:v>
                </c:pt>
                <c:pt idx="74782">
                  <c:v>1.1032637129482326</c:v>
                </c:pt>
                <c:pt idx="74783">
                  <c:v>1.1023709362353469</c:v>
                </c:pt>
                <c:pt idx="74784">
                  <c:v>1.1037268799771403</c:v>
                </c:pt>
                <c:pt idx="74785">
                  <c:v>1.1032139070926388</c:v>
                </c:pt>
                <c:pt idx="74786">
                  <c:v>1.103513810881845</c:v>
                </c:pt>
                <c:pt idx="74787">
                  <c:v>1.1035993751360278</c:v>
                </c:pt>
                <c:pt idx="74788">
                  <c:v>1.1028543031085929</c:v>
                </c:pt>
                <c:pt idx="74789">
                  <c:v>1.1038636957645938</c:v>
                </c:pt>
                <c:pt idx="74790">
                  <c:v>1.1032669629727028</c:v>
                </c:pt>
                <c:pt idx="74791">
                  <c:v>1.1016668853291576</c:v>
                </c:pt>
                <c:pt idx="74792">
                  <c:v>1.1025054806436403</c:v>
                </c:pt>
                <c:pt idx="74793">
                  <c:v>1.1027465862859354</c:v>
                </c:pt>
                <c:pt idx="74794">
                  <c:v>1.1021459390203461</c:v>
                </c:pt>
                <c:pt idx="74795">
                  <c:v>1.103321540164675</c:v>
                </c:pt>
                <c:pt idx="74796">
                  <c:v>1.1029968273351667</c:v>
                </c:pt>
                <c:pt idx="74797">
                  <c:v>1.1028194220450833</c:v>
                </c:pt>
                <c:pt idx="74798">
                  <c:v>1.1028275083897918</c:v>
                </c:pt>
                <c:pt idx="74799">
                  <c:v>1.1038891374797384</c:v>
                </c:pt>
                <c:pt idx="74800">
                  <c:v>1.1043400999016095</c:v>
                </c:pt>
                <c:pt idx="74801">
                  <c:v>1.1024266428282705</c:v>
                </c:pt>
                <c:pt idx="74802">
                  <c:v>1.1015963437072311</c:v>
                </c:pt>
                <c:pt idx="74803">
                  <c:v>1.1041520200654551</c:v>
                </c:pt>
                <c:pt idx="74804">
                  <c:v>1.1029758886739829</c:v>
                </c:pt>
                <c:pt idx="74805">
                  <c:v>1.1026346271817724</c:v>
                </c:pt>
                <c:pt idx="74806">
                  <c:v>1.1039638479762792</c:v>
                </c:pt>
                <c:pt idx="74807">
                  <c:v>1.1022003564888605</c:v>
                </c:pt>
                <c:pt idx="74808">
                  <c:v>1.1025924346278546</c:v>
                </c:pt>
                <c:pt idx="74809">
                  <c:v>1.102725649194183</c:v>
                </c:pt>
                <c:pt idx="74810">
                  <c:v>1.1035562158612373</c:v>
                </c:pt>
                <c:pt idx="74811">
                  <c:v>1.1034763150846656</c:v>
                </c:pt>
                <c:pt idx="74812">
                  <c:v>1.1024652694401893</c:v>
                </c:pt>
                <c:pt idx="74813">
                  <c:v>1.1027206061752273</c:v>
                </c:pt>
                <c:pt idx="74814">
                  <c:v>1.1031176875861521</c:v>
                </c:pt>
                <c:pt idx="74815">
                  <c:v>1.1030209692520525</c:v>
                </c:pt>
                <c:pt idx="74816">
                  <c:v>1.1034630703263799</c:v>
                </c:pt>
                <c:pt idx="74817">
                  <c:v>1.1018814330081921</c:v>
                </c:pt>
                <c:pt idx="74818">
                  <c:v>1.1038526726692326</c:v>
                </c:pt>
                <c:pt idx="74819">
                  <c:v>1.1034295087765302</c:v>
                </c:pt>
                <c:pt idx="74820">
                  <c:v>1.1029214067926429</c:v>
                </c:pt>
                <c:pt idx="74821">
                  <c:v>1.1025424516569475</c:v>
                </c:pt>
                <c:pt idx="74822">
                  <c:v>1.1026390429049386</c:v>
                </c:pt>
                <c:pt idx="74823">
                  <c:v>1.1036775052884067</c:v>
                </c:pt>
                <c:pt idx="74824">
                  <c:v>1.102793666780419</c:v>
                </c:pt>
                <c:pt idx="74825">
                  <c:v>1.1021820809395415</c:v>
                </c:pt>
                <c:pt idx="74826">
                  <c:v>1.1033330972102795</c:v>
                </c:pt>
                <c:pt idx="74827">
                  <c:v>1.1036695751419794</c:v>
                </c:pt>
                <c:pt idx="74828">
                  <c:v>1.1025395654106562</c:v>
                </c:pt>
                <c:pt idx="74829">
                  <c:v>1.1031455497126754</c:v>
                </c:pt>
                <c:pt idx="74830">
                  <c:v>1.1024116970915769</c:v>
                </c:pt>
                <c:pt idx="74831">
                  <c:v>1.1026577393570549</c:v>
                </c:pt>
                <c:pt idx="74832">
                  <c:v>1.1032609496340795</c:v>
                </c:pt>
                <c:pt idx="74833">
                  <c:v>1.1026690175117868</c:v>
                </c:pt>
                <c:pt idx="74834">
                  <c:v>1.1034995251919213</c:v>
                </c:pt>
                <c:pt idx="74835">
                  <c:v>1.1036826168052134</c:v>
                </c:pt>
                <c:pt idx="74836">
                  <c:v>1.1032556092299837</c:v>
                </c:pt>
                <c:pt idx="74837">
                  <c:v>1.1031805981059215</c:v>
                </c:pt>
                <c:pt idx="74838">
                  <c:v>1.1026583324735881</c:v>
                </c:pt>
                <c:pt idx="74839">
                  <c:v>1.1036040501189943</c:v>
                </c:pt>
                <c:pt idx="74840">
                  <c:v>1.1031862269624706</c:v>
                </c:pt>
                <c:pt idx="74841">
                  <c:v>1.1025022208509709</c:v>
                </c:pt>
                <c:pt idx="74842">
                  <c:v>1.1028856526429343</c:v>
                </c:pt>
                <c:pt idx="74843">
                  <c:v>1.1043631837710888</c:v>
                </c:pt>
                <c:pt idx="74844">
                  <c:v>1.102774197612054</c:v>
                </c:pt>
                <c:pt idx="74845">
                  <c:v>1.1035692108702606</c:v>
                </c:pt>
                <c:pt idx="74846">
                  <c:v>1.1022031417415046</c:v>
                </c:pt>
                <c:pt idx="74847">
                  <c:v>1.1041034034897035</c:v>
                </c:pt>
                <c:pt idx="74848">
                  <c:v>1.1028900439206148</c:v>
                </c:pt>
                <c:pt idx="74849">
                  <c:v>1.1015015325041506</c:v>
                </c:pt>
                <c:pt idx="74850">
                  <c:v>1.103240977124498</c:v>
                </c:pt>
                <c:pt idx="74851">
                  <c:v>1.1029659156813347</c:v>
                </c:pt>
                <c:pt idx="74852">
                  <c:v>1.1034200250302719</c:v>
                </c:pt>
                <c:pt idx="74853">
                  <c:v>1.1030409651943229</c:v>
                </c:pt>
                <c:pt idx="74854">
                  <c:v>1.1031556363883936</c:v>
                </c:pt>
                <c:pt idx="74855">
                  <c:v>1.103019602239637</c:v>
                </c:pt>
                <c:pt idx="74856">
                  <c:v>1.1020371749729143</c:v>
                </c:pt>
                <c:pt idx="74857">
                  <c:v>1.1025289573785197</c:v>
                </c:pt>
                <c:pt idx="74858">
                  <c:v>1.1030003639463162</c:v>
                </c:pt>
                <c:pt idx="74859">
                  <c:v>1.1034798536349495</c:v>
                </c:pt>
                <c:pt idx="74860">
                  <c:v>1.1035147606665052</c:v>
                </c:pt>
                <c:pt idx="74861">
                  <c:v>1.1030780759680217</c:v>
                </c:pt>
                <c:pt idx="74862">
                  <c:v>1.103648269378952</c:v>
                </c:pt>
                <c:pt idx="74863">
                  <c:v>1.1037229070987467</c:v>
                </c:pt>
                <c:pt idx="74864">
                  <c:v>1.1034613832043298</c:v>
                </c:pt>
                <c:pt idx="74865">
                  <c:v>1.1022257582618487</c:v>
                </c:pt>
                <c:pt idx="74866">
                  <c:v>1.1032645455102765</c:v>
                </c:pt>
                <c:pt idx="74867">
                  <c:v>1.1030480909041951</c:v>
                </c:pt>
                <c:pt idx="74868">
                  <c:v>1.1021193691183451</c:v>
                </c:pt>
                <c:pt idx="74869">
                  <c:v>1.103461691748407</c:v>
                </c:pt>
                <c:pt idx="74870">
                  <c:v>1.1031630079655297</c:v>
                </c:pt>
                <c:pt idx="74871">
                  <c:v>1.1028344171901399</c:v>
                </c:pt>
                <c:pt idx="74872">
                  <c:v>1.1026159429174915</c:v>
                </c:pt>
                <c:pt idx="74873">
                  <c:v>1.1039805252731938</c:v>
                </c:pt>
                <c:pt idx="74874">
                  <c:v>1.1026659178707197</c:v>
                </c:pt>
                <c:pt idx="74875">
                  <c:v>1.103503746270583</c:v>
                </c:pt>
                <c:pt idx="74876">
                  <c:v>1.1037713108609915</c:v>
                </c:pt>
                <c:pt idx="74877">
                  <c:v>1.1042465618793929</c:v>
                </c:pt>
                <c:pt idx="74878">
                  <c:v>1.1019517462061135</c:v>
                </c:pt>
                <c:pt idx="74879">
                  <c:v>1.1028389902531819</c:v>
                </c:pt>
                <c:pt idx="74880">
                  <c:v>1.103693856958039</c:v>
                </c:pt>
                <c:pt idx="74881">
                  <c:v>1.1023061687432287</c:v>
                </c:pt>
                <c:pt idx="74882">
                  <c:v>1.1033181339666789</c:v>
                </c:pt>
                <c:pt idx="74883">
                  <c:v>1.1044895411632247</c:v>
                </c:pt>
                <c:pt idx="74884">
                  <c:v>1.1040189461845789</c:v>
                </c:pt>
                <c:pt idx="74885">
                  <c:v>1.1038563280768561</c:v>
                </c:pt>
                <c:pt idx="74886">
                  <c:v>1.1032980229685951</c:v>
                </c:pt>
                <c:pt idx="74887">
                  <c:v>1.103581283927215</c:v>
                </c:pt>
                <c:pt idx="74888">
                  <c:v>1.1018633121923904</c:v>
                </c:pt>
                <c:pt idx="74889">
                  <c:v>1.103641225081782</c:v>
                </c:pt>
                <c:pt idx="74890">
                  <c:v>1.1024786050513813</c:v>
                </c:pt>
                <c:pt idx="74891">
                  <c:v>1.102361534309219</c:v>
                </c:pt>
                <c:pt idx="74892">
                  <c:v>1.1037950623619062</c:v>
                </c:pt>
                <c:pt idx="74893">
                  <c:v>1.1028467753571891</c:v>
                </c:pt>
                <c:pt idx="74894">
                  <c:v>1.1039338358745581</c:v>
                </c:pt>
                <c:pt idx="74895">
                  <c:v>1.102599109493013</c:v>
                </c:pt>
                <c:pt idx="74896">
                  <c:v>1.1028189853401642</c:v>
                </c:pt>
                <c:pt idx="74897">
                  <c:v>1.1015564370971607</c:v>
                </c:pt>
                <c:pt idx="74898">
                  <c:v>1.1029841978181247</c:v>
                </c:pt>
                <c:pt idx="74899">
                  <c:v>1.1026707147234516</c:v>
                </c:pt>
                <c:pt idx="74900">
                  <c:v>1.1029327704185097</c:v>
                </c:pt>
                <c:pt idx="74901">
                  <c:v>1.1032767085215549</c:v>
                </c:pt>
                <c:pt idx="74902">
                  <c:v>1.1031936920212579</c:v>
                </c:pt>
                <c:pt idx="74903">
                  <c:v>1.1029938994028121</c:v>
                </c:pt>
                <c:pt idx="74904">
                  <c:v>1.1027403921749364</c:v>
                </c:pt>
                <c:pt idx="74905">
                  <c:v>1.1038678885374784</c:v>
                </c:pt>
                <c:pt idx="74906">
                  <c:v>1.1034120889658756</c:v>
                </c:pt>
                <c:pt idx="74907">
                  <c:v>1.1036951602445186</c:v>
                </c:pt>
                <c:pt idx="74908">
                  <c:v>1.1039421730557841</c:v>
                </c:pt>
                <c:pt idx="74909">
                  <c:v>1.1034522364532522</c:v>
                </c:pt>
                <c:pt idx="74910">
                  <c:v>1.1049922767513263</c:v>
                </c:pt>
                <c:pt idx="74911">
                  <c:v>1.1038602712207135</c:v>
                </c:pt>
                <c:pt idx="74912">
                  <c:v>1.101251868545764</c:v>
                </c:pt>
                <c:pt idx="74913">
                  <c:v>1.1041071193334915</c:v>
                </c:pt>
                <c:pt idx="74914">
                  <c:v>1.1036629931726323</c:v>
                </c:pt>
                <c:pt idx="74915">
                  <c:v>1.1024828705043332</c:v>
                </c:pt>
                <c:pt idx="74916">
                  <c:v>1.1020354953328719</c:v>
                </c:pt>
                <c:pt idx="74917">
                  <c:v>1.103078730618392</c:v>
                </c:pt>
                <c:pt idx="74918">
                  <c:v>1.1032287888485883</c:v>
                </c:pt>
                <c:pt idx="74919">
                  <c:v>1.1033579104076006</c:v>
                </c:pt>
                <c:pt idx="74920">
                  <c:v>1.1033973249404581</c:v>
                </c:pt>
                <c:pt idx="74921">
                  <c:v>1.1036203747531812</c:v>
                </c:pt>
                <c:pt idx="74922">
                  <c:v>1.1042760083399239</c:v>
                </c:pt>
                <c:pt idx="74923">
                  <c:v>1.1035704225244753</c:v>
                </c:pt>
                <c:pt idx="74924">
                  <c:v>1.1033370232270077</c:v>
                </c:pt>
                <c:pt idx="74925">
                  <c:v>1.1027865234762018</c:v>
                </c:pt>
                <c:pt idx="74926">
                  <c:v>1.1023344631899685</c:v>
                </c:pt>
                <c:pt idx="74927">
                  <c:v>1.1027027933403726</c:v>
                </c:pt>
                <c:pt idx="74928">
                  <c:v>1.1025578178148301</c:v>
                </c:pt>
                <c:pt idx="74929">
                  <c:v>1.1024425926619077</c:v>
                </c:pt>
                <c:pt idx="74930">
                  <c:v>1.1033410267099124</c:v>
                </c:pt>
                <c:pt idx="74931">
                  <c:v>1.1028145171633987</c:v>
                </c:pt>
                <c:pt idx="74932">
                  <c:v>1.102737013490779</c:v>
                </c:pt>
                <c:pt idx="74933">
                  <c:v>1.1020172794454639</c:v>
                </c:pt>
                <c:pt idx="74934">
                  <c:v>1.1033804740201751</c:v>
                </c:pt>
                <c:pt idx="74935">
                  <c:v>1.1031044127144838</c:v>
                </c:pt>
                <c:pt idx="74936">
                  <c:v>1.1037437140710247</c:v>
                </c:pt>
                <c:pt idx="74937">
                  <c:v>1.1032355228184065</c:v>
                </c:pt>
                <c:pt idx="74938">
                  <c:v>1.1021744344722257</c:v>
                </c:pt>
                <c:pt idx="74939">
                  <c:v>1.1036081843661272</c:v>
                </c:pt>
                <c:pt idx="74940">
                  <c:v>1.1034968358265216</c:v>
                </c:pt>
                <c:pt idx="74941">
                  <c:v>1.1035171294739241</c:v>
                </c:pt>
                <c:pt idx="74942">
                  <c:v>1.1034935789082154</c:v>
                </c:pt>
                <c:pt idx="74943">
                  <c:v>1.1030381559712716</c:v>
                </c:pt>
                <c:pt idx="74944">
                  <c:v>1.1031514635388138</c:v>
                </c:pt>
                <c:pt idx="74945">
                  <c:v>1.1031135102313685</c:v>
                </c:pt>
                <c:pt idx="74946">
                  <c:v>1.1024437656771091</c:v>
                </c:pt>
                <c:pt idx="74947">
                  <c:v>1.1028768091260783</c:v>
                </c:pt>
                <c:pt idx="74948">
                  <c:v>1.1029181273336939</c:v>
                </c:pt>
                <c:pt idx="74949">
                  <c:v>1.1037894313489676</c:v>
                </c:pt>
                <c:pt idx="74950">
                  <c:v>1.1025320707563047</c:v>
                </c:pt>
                <c:pt idx="74951">
                  <c:v>1.1021851272144305</c:v>
                </c:pt>
                <c:pt idx="74952">
                  <c:v>1.1036703903788274</c:v>
                </c:pt>
                <c:pt idx="74953">
                  <c:v>1.1029137470725043</c:v>
                </c:pt>
                <c:pt idx="74954">
                  <c:v>1.103238404231788</c:v>
                </c:pt>
                <c:pt idx="74955">
                  <c:v>1.1026603814477676</c:v>
                </c:pt>
                <c:pt idx="74956">
                  <c:v>1.1017748901114617</c:v>
                </c:pt>
                <c:pt idx="74957">
                  <c:v>1.1029766157667324</c:v>
                </c:pt>
                <c:pt idx="74958">
                  <c:v>1.1039885588452962</c:v>
                </c:pt>
                <c:pt idx="74959">
                  <c:v>1.1024893981682202</c:v>
                </c:pt>
                <c:pt idx="74960">
                  <c:v>1.1039884407759257</c:v>
                </c:pt>
                <c:pt idx="74961">
                  <c:v>1.1030829416010608</c:v>
                </c:pt>
                <c:pt idx="74962">
                  <c:v>1.1029158862923287</c:v>
                </c:pt>
                <c:pt idx="74963">
                  <c:v>1.1017966738622578</c:v>
                </c:pt>
                <c:pt idx="74964">
                  <c:v>1.1028831903310816</c:v>
                </c:pt>
                <c:pt idx="74965">
                  <c:v>1.1030350452467834</c:v>
                </c:pt>
                <c:pt idx="74966">
                  <c:v>1.1030658764859709</c:v>
                </c:pt>
                <c:pt idx="74967">
                  <c:v>1.103238736061344</c:v>
                </c:pt>
                <c:pt idx="74968">
                  <c:v>1.1035422920474021</c:v>
                </c:pt>
                <c:pt idx="74969">
                  <c:v>1.1015679331347374</c:v>
                </c:pt>
                <c:pt idx="74970">
                  <c:v>1.1027614812537154</c:v>
                </c:pt>
                <c:pt idx="74971">
                  <c:v>1.1030384611798334</c:v>
                </c:pt>
                <c:pt idx="74972">
                  <c:v>1.101889038941618</c:v>
                </c:pt>
                <c:pt idx="74973">
                  <c:v>1.1032227865173185</c:v>
                </c:pt>
                <c:pt idx="74974">
                  <c:v>1.1035346945249564</c:v>
                </c:pt>
                <c:pt idx="74975">
                  <c:v>1.1025924346278546</c:v>
                </c:pt>
                <c:pt idx="74976">
                  <c:v>1.1019047267548538</c:v>
                </c:pt>
                <c:pt idx="74977">
                  <c:v>1.1029386236111809</c:v>
                </c:pt>
                <c:pt idx="74978">
                  <c:v>1.1021846944854408</c:v>
                </c:pt>
                <c:pt idx="74979">
                  <c:v>1.1023661681376902</c:v>
                </c:pt>
                <c:pt idx="74980">
                  <c:v>1.1029679834668067</c:v>
                </c:pt>
                <c:pt idx="74981">
                  <c:v>1.1021892183608977</c:v>
                </c:pt>
                <c:pt idx="74982">
                  <c:v>1.1035113027283758</c:v>
                </c:pt>
                <c:pt idx="74983">
                  <c:v>1.1031305973913244</c:v>
                </c:pt>
                <c:pt idx="74984">
                  <c:v>1.1036322382699206</c:v>
                </c:pt>
                <c:pt idx="74985">
                  <c:v>1.1026810730392242</c:v>
                </c:pt>
                <c:pt idx="74986">
                  <c:v>1.1036446480829578</c:v>
                </c:pt>
                <c:pt idx="74987">
                  <c:v>1.1039894236839989</c:v>
                </c:pt>
                <c:pt idx="74988">
                  <c:v>1.1037518311885437</c:v>
                </c:pt>
                <c:pt idx="74989">
                  <c:v>1.1022651546437854</c:v>
                </c:pt>
                <c:pt idx="74990">
                  <c:v>1.1040852736280962</c:v>
                </c:pt>
                <c:pt idx="74991">
                  <c:v>1.1033084111547529</c:v>
                </c:pt>
                <c:pt idx="74992">
                  <c:v>1.1026162716772314</c:v>
                </c:pt>
                <c:pt idx="74993">
                  <c:v>1.102378733200418</c:v>
                </c:pt>
                <c:pt idx="74994">
                  <c:v>1.1023878981770883</c:v>
                </c:pt>
                <c:pt idx="74995">
                  <c:v>1.1028843504305632</c:v>
                </c:pt>
                <c:pt idx="74996">
                  <c:v>1.1030746365390065</c:v>
                </c:pt>
                <c:pt idx="74997">
                  <c:v>1.1032227094539016</c:v>
                </c:pt>
                <c:pt idx="74998">
                  <c:v>1.1045967804493357</c:v>
                </c:pt>
                <c:pt idx="74999">
                  <c:v>1.1029554861591997</c:v>
                </c:pt>
                <c:pt idx="75000">
                  <c:v>1.1039246146594821</c:v>
                </c:pt>
                <c:pt idx="75001">
                  <c:v>1.102052764059642</c:v>
                </c:pt>
                <c:pt idx="75002">
                  <c:v>1.1023922306159544</c:v>
                </c:pt>
                <c:pt idx="75003">
                  <c:v>1.1018215622331213</c:v>
                </c:pt>
                <c:pt idx="75004">
                  <c:v>1.1031987757386978</c:v>
                </c:pt>
                <c:pt idx="75005">
                  <c:v>1.1029376936956745</c:v>
                </c:pt>
                <c:pt idx="75006">
                  <c:v>1.1031024535670795</c:v>
                </c:pt>
                <c:pt idx="75007">
                  <c:v>1.1027860314619993</c:v>
                </c:pt>
                <c:pt idx="75008">
                  <c:v>1.1046261015839747</c:v>
                </c:pt>
                <c:pt idx="75009">
                  <c:v>1.1031361049262856</c:v>
                </c:pt>
                <c:pt idx="75010">
                  <c:v>1.1020344477248734</c:v>
                </c:pt>
                <c:pt idx="75011">
                  <c:v>1.1027224453703959</c:v>
                </c:pt>
                <c:pt idx="75012">
                  <c:v>1.1032534749221901</c:v>
                </c:pt>
                <c:pt idx="75013">
                  <c:v>1.1025232717846913</c:v>
                </c:pt>
                <c:pt idx="75014">
                  <c:v>1.101900229641861</c:v>
                </c:pt>
                <c:pt idx="75015">
                  <c:v>1.1040931202223767</c:v>
                </c:pt>
                <c:pt idx="75016">
                  <c:v>1.1034714308279816</c:v>
                </c:pt>
                <c:pt idx="75017">
                  <c:v>1.1027027759452517</c:v>
                </c:pt>
                <c:pt idx="75018">
                  <c:v>1.1041537255566618</c:v>
                </c:pt>
                <c:pt idx="75019">
                  <c:v>1.1031990345962317</c:v>
                </c:pt>
                <c:pt idx="75020">
                  <c:v>1.1026664167603535</c:v>
                </c:pt>
                <c:pt idx="75021">
                  <c:v>1.1020922739604291</c:v>
                </c:pt>
                <c:pt idx="75022">
                  <c:v>1.1030067712902711</c:v>
                </c:pt>
                <c:pt idx="75023">
                  <c:v>1.1036570202437743</c:v>
                </c:pt>
                <c:pt idx="75024">
                  <c:v>1.102911333085524</c:v>
                </c:pt>
                <c:pt idx="75025">
                  <c:v>1.1042375169057093</c:v>
                </c:pt>
                <c:pt idx="75026">
                  <c:v>1.1031002843986999</c:v>
                </c:pt>
                <c:pt idx="75027">
                  <c:v>1.1031884136519998</c:v>
                </c:pt>
                <c:pt idx="75028">
                  <c:v>1.1021216751175031</c:v>
                </c:pt>
                <c:pt idx="75029">
                  <c:v>1.1037364441903721</c:v>
                </c:pt>
                <c:pt idx="75030">
                  <c:v>1.1037217582057033</c:v>
                </c:pt>
                <c:pt idx="75031">
                  <c:v>1.1032512316606564</c:v>
                </c:pt>
                <c:pt idx="75032">
                  <c:v>1.1019103029121098</c:v>
                </c:pt>
                <c:pt idx="75033">
                  <c:v>1.1024258321641351</c:v>
                </c:pt>
                <c:pt idx="75034">
                  <c:v>1.1023149000362908</c:v>
                </c:pt>
                <c:pt idx="75035">
                  <c:v>1.1037529682030376</c:v>
                </c:pt>
                <c:pt idx="75036">
                  <c:v>1.1017954778950336</c:v>
                </c:pt>
                <c:pt idx="75037">
                  <c:v>1.1034312495762424</c:v>
                </c:pt>
                <c:pt idx="75038">
                  <c:v>1.1030658764859709</c:v>
                </c:pt>
                <c:pt idx="75039">
                  <c:v>1.102719877465878</c:v>
                </c:pt>
                <c:pt idx="75040">
                  <c:v>1.1025984111634639</c:v>
                </c:pt>
                <c:pt idx="75041">
                  <c:v>1.1035656704196173</c:v>
                </c:pt>
                <c:pt idx="75042">
                  <c:v>1.1022361003969523</c:v>
                </c:pt>
                <c:pt idx="75043">
                  <c:v>1.1028710240767159</c:v>
                </c:pt>
                <c:pt idx="75044">
                  <c:v>1.1042714411041674</c:v>
                </c:pt>
                <c:pt idx="75045">
                  <c:v>1.1013930601923747</c:v>
                </c:pt>
                <c:pt idx="75046">
                  <c:v>1.1027814532300972</c:v>
                </c:pt>
                <c:pt idx="75047">
                  <c:v>1.1028378403553905</c:v>
                </c:pt>
                <c:pt idx="75048">
                  <c:v>1.1042997855620853</c:v>
                </c:pt>
                <c:pt idx="75049">
                  <c:v>1.1022414201351802</c:v>
                </c:pt>
                <c:pt idx="75050">
                  <c:v>1.1040036448081567</c:v>
                </c:pt>
                <c:pt idx="75051">
                  <c:v>1.1025039926179727</c:v>
                </c:pt>
                <c:pt idx="75052">
                  <c:v>1.102525201534351</c:v>
                </c:pt>
                <c:pt idx="75053">
                  <c:v>1.1023881985131252</c:v>
                </c:pt>
                <c:pt idx="75054">
                  <c:v>1.10248853973102</c:v>
                </c:pt>
                <c:pt idx="75055">
                  <c:v>1.1031573963085102</c:v>
                </c:pt>
                <c:pt idx="75056">
                  <c:v>1.1025821297910809</c:v>
                </c:pt>
                <c:pt idx="75057">
                  <c:v>1.1045266919092225</c:v>
                </c:pt>
                <c:pt idx="75058">
                  <c:v>1.1031096896041792</c:v>
                </c:pt>
                <c:pt idx="75059">
                  <c:v>1.1032022030831632</c:v>
                </c:pt>
                <c:pt idx="75060">
                  <c:v>1.1029174170049549</c:v>
                </c:pt>
                <c:pt idx="75061">
                  <c:v>1.103086003192411</c:v>
                </c:pt>
                <c:pt idx="75062">
                  <c:v>1.103740247135816</c:v>
                </c:pt>
                <c:pt idx="75063">
                  <c:v>1.1032363383770889</c:v>
                </c:pt>
                <c:pt idx="75064">
                  <c:v>1.1036200401910297</c:v>
                </c:pt>
                <c:pt idx="75065">
                  <c:v>1.1023600594107614</c:v>
                </c:pt>
                <c:pt idx="75066">
                  <c:v>1.1040078679989469</c:v>
                </c:pt>
                <c:pt idx="75067">
                  <c:v>1.1034191567571676</c:v>
                </c:pt>
                <c:pt idx="75068">
                  <c:v>1.1029361313552808</c:v>
                </c:pt>
                <c:pt idx="75069">
                  <c:v>1.1026546703375446</c:v>
                </c:pt>
                <c:pt idx="75070">
                  <c:v>1.103209599605371</c:v>
                </c:pt>
                <c:pt idx="75071">
                  <c:v>1.1025943234217748</c:v>
                </c:pt>
                <c:pt idx="75072">
                  <c:v>1.1025016288080007</c:v>
                </c:pt>
                <c:pt idx="75073">
                  <c:v>1.1032125524281784</c:v>
                </c:pt>
                <c:pt idx="75074">
                  <c:v>1.1031884438300794</c:v>
                </c:pt>
                <c:pt idx="75075">
                  <c:v>1.1025271441797828</c:v>
                </c:pt>
                <c:pt idx="75076">
                  <c:v>1.1027245491166946</c:v>
                </c:pt>
                <c:pt idx="75077">
                  <c:v>1.1027492379713422</c:v>
                </c:pt>
                <c:pt idx="75078">
                  <c:v>1.1025643025801073</c:v>
                </c:pt>
                <c:pt idx="75079">
                  <c:v>1.1034094671087979</c:v>
                </c:pt>
                <c:pt idx="75080">
                  <c:v>1.1029720290392795</c:v>
                </c:pt>
                <c:pt idx="75081">
                  <c:v>1.1027059475684706</c:v>
                </c:pt>
                <c:pt idx="75082">
                  <c:v>1.1028649711423451</c:v>
                </c:pt>
                <c:pt idx="75083">
                  <c:v>1.1046520391628447</c:v>
                </c:pt>
                <c:pt idx="75084">
                  <c:v>1.1026958697893414</c:v>
                </c:pt>
                <c:pt idx="75085">
                  <c:v>1.1032387681995197</c:v>
                </c:pt>
                <c:pt idx="75086">
                  <c:v>1.1032542366675662</c:v>
                </c:pt>
                <c:pt idx="75087">
                  <c:v>1.1018972260593085</c:v>
                </c:pt>
                <c:pt idx="75088">
                  <c:v>1.1034113708745266</c:v>
                </c:pt>
                <c:pt idx="75089">
                  <c:v>1.1028992604162817</c:v>
                </c:pt>
                <c:pt idx="75090">
                  <c:v>1.1026793530113501</c:v>
                </c:pt>
                <c:pt idx="75091">
                  <c:v>1.1031041171533158</c:v>
                </c:pt>
                <c:pt idx="75092">
                  <c:v>1.1028260693802396</c:v>
                </c:pt>
                <c:pt idx="75093">
                  <c:v>1.1023223153186779</c:v>
                </c:pt>
                <c:pt idx="75094">
                  <c:v>1.1036130308165237</c:v>
                </c:pt>
                <c:pt idx="75095">
                  <c:v>1.102928091818514</c:v>
                </c:pt>
                <c:pt idx="75096">
                  <c:v>1.1031632382544763</c:v>
                </c:pt>
                <c:pt idx="75097">
                  <c:v>1.1029532569616525</c:v>
                </c:pt>
                <c:pt idx="75098">
                  <c:v>1.103169492131659</c:v>
                </c:pt>
                <c:pt idx="75099">
                  <c:v>1.1032081417872786</c:v>
                </c:pt>
                <c:pt idx="75100">
                  <c:v>1.1037194523715503</c:v>
                </c:pt>
                <c:pt idx="75101">
                  <c:v>1.1031394734504063</c:v>
                </c:pt>
                <c:pt idx="75102">
                  <c:v>1.1024909025973342</c:v>
                </c:pt>
                <c:pt idx="75103">
                  <c:v>1.1026481816736622</c:v>
                </c:pt>
                <c:pt idx="75104">
                  <c:v>1.1033571208823338</c:v>
                </c:pt>
                <c:pt idx="75105">
                  <c:v>1.1020662369230096</c:v>
                </c:pt>
                <c:pt idx="75106">
                  <c:v>1.1023615008327063</c:v>
                </c:pt>
                <c:pt idx="75107">
                  <c:v>1.1032530572606516</c:v>
                </c:pt>
                <c:pt idx="75108">
                  <c:v>1.1023937042188585</c:v>
                </c:pt>
                <c:pt idx="75109">
                  <c:v>1.1029399469774732</c:v>
                </c:pt>
                <c:pt idx="75110">
                  <c:v>1.103293821266669</c:v>
                </c:pt>
                <c:pt idx="75111">
                  <c:v>1.1028567418511019</c:v>
                </c:pt>
                <c:pt idx="75112">
                  <c:v>1.1033978958174346</c:v>
                </c:pt>
                <c:pt idx="75113">
                  <c:v>1.1028467654504968</c:v>
                </c:pt>
                <c:pt idx="75114">
                  <c:v>1.1035239404642503</c:v>
                </c:pt>
                <c:pt idx="75115">
                  <c:v>1.102924422873752</c:v>
                </c:pt>
                <c:pt idx="75116">
                  <c:v>1.1031471559538493</c:v>
                </c:pt>
                <c:pt idx="75117">
                  <c:v>1.1034082988763807</c:v>
                </c:pt>
                <c:pt idx="75118">
                  <c:v>1.1032168541116396</c:v>
                </c:pt>
                <c:pt idx="75119">
                  <c:v>1.1025626332938889</c:v>
                </c:pt>
                <c:pt idx="75120">
                  <c:v>1.1032786712961926</c:v>
                </c:pt>
                <c:pt idx="75121">
                  <c:v>1.1039878833651755</c:v>
                </c:pt>
                <c:pt idx="75122">
                  <c:v>1.1020868175079401</c:v>
                </c:pt>
                <c:pt idx="75123">
                  <c:v>1.1025829840550827</c:v>
                </c:pt>
                <c:pt idx="75124">
                  <c:v>1.1034265781838979</c:v>
                </c:pt>
                <c:pt idx="75125">
                  <c:v>1.1021537088622264</c:v>
                </c:pt>
                <c:pt idx="75126">
                  <c:v>1.1038371065862185</c:v>
                </c:pt>
                <c:pt idx="75127">
                  <c:v>1.1033660503953271</c:v>
                </c:pt>
                <c:pt idx="75128">
                  <c:v>1.1035678769058064</c:v>
                </c:pt>
                <c:pt idx="75129">
                  <c:v>1.1026784632576518</c:v>
                </c:pt>
                <c:pt idx="75130">
                  <c:v>1.1042801031274976</c:v>
                </c:pt>
                <c:pt idx="75131">
                  <c:v>1.1024952193383475</c:v>
                </c:pt>
                <c:pt idx="75132">
                  <c:v>1.1032112660781477</c:v>
                </c:pt>
                <c:pt idx="75133">
                  <c:v>1.1035390282196191</c:v>
                </c:pt>
                <c:pt idx="75134">
                  <c:v>1.1028903021001741</c:v>
                </c:pt>
                <c:pt idx="75135">
                  <c:v>1.1026288139852958</c:v>
                </c:pt>
                <c:pt idx="75136">
                  <c:v>1.1036791552252012</c:v>
                </c:pt>
                <c:pt idx="75137">
                  <c:v>1.1021760248326677</c:v>
                </c:pt>
                <c:pt idx="75138">
                  <c:v>1.1037879747087544</c:v>
                </c:pt>
                <c:pt idx="75139">
                  <c:v>1.102864287010604</c:v>
                </c:pt>
                <c:pt idx="75140">
                  <c:v>1.103750817418047</c:v>
                </c:pt>
                <c:pt idx="75141">
                  <c:v>1.1021429244288843</c:v>
                </c:pt>
                <c:pt idx="75142">
                  <c:v>1.1027405904058416</c:v>
                </c:pt>
                <c:pt idx="75143">
                  <c:v>1.1036375675719639</c:v>
                </c:pt>
                <c:pt idx="75144">
                  <c:v>1.1044937754318203</c:v>
                </c:pt>
                <c:pt idx="75145">
                  <c:v>1.1029687598431999</c:v>
                </c:pt>
                <c:pt idx="75146">
                  <c:v>1.1029319259582613</c:v>
                </c:pt>
                <c:pt idx="75147">
                  <c:v>1.1034492339788862</c:v>
                </c:pt>
                <c:pt idx="75148">
                  <c:v>1.1026388735531429</c:v>
                </c:pt>
                <c:pt idx="75149">
                  <c:v>1.1030929092496577</c:v>
                </c:pt>
                <c:pt idx="75150">
                  <c:v>1.103403171965418</c:v>
                </c:pt>
                <c:pt idx="75151">
                  <c:v>1.1017908547527728</c:v>
                </c:pt>
                <c:pt idx="75152">
                  <c:v>1.1036386463658066</c:v>
                </c:pt>
                <c:pt idx="75153">
                  <c:v>1.1032974411458114</c:v>
                </c:pt>
                <c:pt idx="75154">
                  <c:v>1.1029136426790307</c:v>
                </c:pt>
                <c:pt idx="75155">
                  <c:v>1.1031503558592186</c:v>
                </c:pt>
                <c:pt idx="75156">
                  <c:v>1.1025749800727125</c:v>
                </c:pt>
                <c:pt idx="75157">
                  <c:v>1.1035084085390223</c:v>
                </c:pt>
                <c:pt idx="75158">
                  <c:v>1.1027124143239828</c:v>
                </c:pt>
                <c:pt idx="75159">
                  <c:v>1.1029047733163673</c:v>
                </c:pt>
                <c:pt idx="75160">
                  <c:v>1.1021677291527758</c:v>
                </c:pt>
                <c:pt idx="75161">
                  <c:v>1.1037513012230264</c:v>
                </c:pt>
                <c:pt idx="75162">
                  <c:v>1.1038882014949405</c:v>
                </c:pt>
                <c:pt idx="75163">
                  <c:v>1.1031275871397836</c:v>
                </c:pt>
                <c:pt idx="75164">
                  <c:v>1.1032623440503433</c:v>
                </c:pt>
                <c:pt idx="75165">
                  <c:v>1.1029655172881427</c:v>
                </c:pt>
                <c:pt idx="75166">
                  <c:v>1.1019058018751764</c:v>
                </c:pt>
                <c:pt idx="75167">
                  <c:v>1.1033063134000287</c:v>
                </c:pt>
                <c:pt idx="75168">
                  <c:v>1.1035103989799921</c:v>
                </c:pt>
                <c:pt idx="75169">
                  <c:v>1.1029401179542826</c:v>
                </c:pt>
                <c:pt idx="75170">
                  <c:v>1.1030464263688184</c:v>
                </c:pt>
                <c:pt idx="75171">
                  <c:v>1.1031014033790953</c:v>
                </c:pt>
                <c:pt idx="75172">
                  <c:v>1.1028705019140068</c:v>
                </c:pt>
                <c:pt idx="75173">
                  <c:v>1.1041185109031375</c:v>
                </c:pt>
                <c:pt idx="75174">
                  <c:v>1.1035486392671765</c:v>
                </c:pt>
                <c:pt idx="75175">
                  <c:v>1.1033279455876668</c:v>
                </c:pt>
                <c:pt idx="75176">
                  <c:v>1.102256138832221</c:v>
                </c:pt>
                <c:pt idx="75177">
                  <c:v>1.1027563120186319</c:v>
                </c:pt>
                <c:pt idx="75178">
                  <c:v>1.1038339115832805</c:v>
                </c:pt>
                <c:pt idx="75179">
                  <c:v>1.1035206693442106</c:v>
                </c:pt>
                <c:pt idx="75180">
                  <c:v>1.1032380969174109</c:v>
                </c:pt>
                <c:pt idx="75181">
                  <c:v>1.1032372352605289</c:v>
                </c:pt>
                <c:pt idx="75182">
                  <c:v>1.1040684642522727</c:v>
                </c:pt>
                <c:pt idx="75183">
                  <c:v>1.1045857104932049</c:v>
                </c:pt>
                <c:pt idx="75184">
                  <c:v>1.1035871321765112</c:v>
                </c:pt>
                <c:pt idx="75185">
                  <c:v>1.1045977194752366</c:v>
                </c:pt>
                <c:pt idx="75186">
                  <c:v>1.10236844379012</c:v>
                </c:pt>
                <c:pt idx="75187">
                  <c:v>1.1032233874040744</c:v>
                </c:pt>
                <c:pt idx="75188">
                  <c:v>1.1033209469248324</c:v>
                </c:pt>
                <c:pt idx="75189">
                  <c:v>1.1023004591097689</c:v>
                </c:pt>
                <c:pt idx="75190">
                  <c:v>1.1029481277122177</c:v>
                </c:pt>
                <c:pt idx="75191">
                  <c:v>1.1029561725291657</c:v>
                </c:pt>
                <c:pt idx="75192">
                  <c:v>1.1027153853542073</c:v>
                </c:pt>
                <c:pt idx="75193">
                  <c:v>1.1039800799232182</c:v>
                </c:pt>
                <c:pt idx="75194">
                  <c:v>1.103355258239386</c:v>
                </c:pt>
                <c:pt idx="75195">
                  <c:v>1.1032114868866771</c:v>
                </c:pt>
                <c:pt idx="75196">
                  <c:v>1.1019420447282935</c:v>
                </c:pt>
                <c:pt idx="75197">
                  <c:v>1.1044790912494471</c:v>
                </c:pt>
                <c:pt idx="75198">
                  <c:v>1.1023259076498924</c:v>
                </c:pt>
                <c:pt idx="75199">
                  <c:v>1.1033694292978395</c:v>
                </c:pt>
                <c:pt idx="75200">
                  <c:v>1.1030921705866752</c:v>
                </c:pt>
                <c:pt idx="75201">
                  <c:v>1.1022991426957107</c:v>
                </c:pt>
                <c:pt idx="75202">
                  <c:v>1.1034422514265612</c:v>
                </c:pt>
                <c:pt idx="75203">
                  <c:v>1.1024080662385471</c:v>
                </c:pt>
                <c:pt idx="75204">
                  <c:v>1.103363616122262</c:v>
                </c:pt>
                <c:pt idx="75205">
                  <c:v>1.102824346202355</c:v>
                </c:pt>
                <c:pt idx="75206">
                  <c:v>1.1039255427227308</c:v>
                </c:pt>
                <c:pt idx="75207">
                  <c:v>1.1019075435244994</c:v>
                </c:pt>
                <c:pt idx="75208">
                  <c:v>1.1033251161390578</c:v>
                </c:pt>
                <c:pt idx="75209">
                  <c:v>1.1028438639830016</c:v>
                </c:pt>
                <c:pt idx="75210">
                  <c:v>1.1035242145250057</c:v>
                </c:pt>
                <c:pt idx="75211">
                  <c:v>1.1021196490662493</c:v>
                </c:pt>
                <c:pt idx="75212">
                  <c:v>1.1034493619389079</c:v>
                </c:pt>
                <c:pt idx="75213">
                  <c:v>1.1028848682159615</c:v>
                </c:pt>
                <c:pt idx="75214">
                  <c:v>1.1034155187755166</c:v>
                </c:pt>
                <c:pt idx="75215">
                  <c:v>1.1030350335303831</c:v>
                </c:pt>
                <c:pt idx="75216">
                  <c:v>1.1038979951835581</c:v>
                </c:pt>
                <c:pt idx="75217">
                  <c:v>1.1045706379405738</c:v>
                </c:pt>
                <c:pt idx="75218">
                  <c:v>1.1031412290354801</c:v>
                </c:pt>
                <c:pt idx="75219">
                  <c:v>1.1044926540395157</c:v>
                </c:pt>
                <c:pt idx="75220">
                  <c:v>1.1033103560462798</c:v>
                </c:pt>
                <c:pt idx="75221">
                  <c:v>1.1027292646665379</c:v>
                </c:pt>
                <c:pt idx="75222">
                  <c:v>1.1036040501189939</c:v>
                </c:pt>
                <c:pt idx="75223">
                  <c:v>1.1029045863968827</c:v>
                </c:pt>
                <c:pt idx="75224">
                  <c:v>1.102589532818653</c:v>
                </c:pt>
                <c:pt idx="75225">
                  <c:v>1.1026652752234776</c:v>
                </c:pt>
                <c:pt idx="75226">
                  <c:v>1.1030277342551604</c:v>
                </c:pt>
                <c:pt idx="75227">
                  <c:v>1.1021003962743574</c:v>
                </c:pt>
                <c:pt idx="75228">
                  <c:v>1.1038870679769097</c:v>
                </c:pt>
                <c:pt idx="75229">
                  <c:v>1.1027396413309738</c:v>
                </c:pt>
                <c:pt idx="75230">
                  <c:v>1.1032471117032785</c:v>
                </c:pt>
                <c:pt idx="75231">
                  <c:v>1.1036383945773411</c:v>
                </c:pt>
                <c:pt idx="75232">
                  <c:v>1.1023830241061756</c:v>
                </c:pt>
                <c:pt idx="75233">
                  <c:v>1.1026117045691279</c:v>
                </c:pt>
                <c:pt idx="75234">
                  <c:v>1.1040869952524255</c:v>
                </c:pt>
                <c:pt idx="75235">
                  <c:v>1.1020624173245561</c:v>
                </c:pt>
                <c:pt idx="75236">
                  <c:v>1.1024916266338729</c:v>
                </c:pt>
                <c:pt idx="75237">
                  <c:v>1.1033365180334065</c:v>
                </c:pt>
                <c:pt idx="75238">
                  <c:v>1.1025883245855206</c:v>
                </c:pt>
                <c:pt idx="75239">
                  <c:v>1.1021958166534582</c:v>
                </c:pt>
                <c:pt idx="75240">
                  <c:v>1.1035314493311765</c:v>
                </c:pt>
                <c:pt idx="75241">
                  <c:v>1.1031695969982886</c:v>
                </c:pt>
                <c:pt idx="75242">
                  <c:v>1.1029456635193013</c:v>
                </c:pt>
                <c:pt idx="75243">
                  <c:v>1.1034719713243182</c:v>
                </c:pt>
                <c:pt idx="75244">
                  <c:v>1.1032420528909768</c:v>
                </c:pt>
                <c:pt idx="75245">
                  <c:v>1.1036076613238033</c:v>
                </c:pt>
                <c:pt idx="75246">
                  <c:v>1.1028990303835717</c:v>
                </c:pt>
                <c:pt idx="75247">
                  <c:v>1.1032125255159524</c:v>
                </c:pt>
                <c:pt idx="75248">
                  <c:v>1.1028969725217685</c:v>
                </c:pt>
                <c:pt idx="75249">
                  <c:v>1.1030639262367425</c:v>
                </c:pt>
                <c:pt idx="75250">
                  <c:v>1.1035515436325991</c:v>
                </c:pt>
                <c:pt idx="75251">
                  <c:v>1.1035240372904174</c:v>
                </c:pt>
                <c:pt idx="75252">
                  <c:v>1.1034077080138174</c:v>
                </c:pt>
                <c:pt idx="75253">
                  <c:v>1.1027061699428395</c:v>
                </c:pt>
                <c:pt idx="75254">
                  <c:v>1.1024043330837994</c:v>
                </c:pt>
                <c:pt idx="75255">
                  <c:v>1.1024183290587357</c:v>
                </c:pt>
                <c:pt idx="75256">
                  <c:v>1.1028156542637224</c:v>
                </c:pt>
                <c:pt idx="75257">
                  <c:v>1.1032830441411035</c:v>
                </c:pt>
                <c:pt idx="75258">
                  <c:v>1.1039851198782855</c:v>
                </c:pt>
                <c:pt idx="75259">
                  <c:v>1.1026888581808383</c:v>
                </c:pt>
                <c:pt idx="75260">
                  <c:v>1.1042375061300529</c:v>
                </c:pt>
                <c:pt idx="75261">
                  <c:v>1.1026747996886164</c:v>
                </c:pt>
                <c:pt idx="75262">
                  <c:v>1.1032669629727028</c:v>
                </c:pt>
                <c:pt idx="75263">
                  <c:v>1.1027617114754442</c:v>
                </c:pt>
                <c:pt idx="75264">
                  <c:v>1.103730345580793</c:v>
                </c:pt>
                <c:pt idx="75265">
                  <c:v>1.1028452822724322</c:v>
                </c:pt>
                <c:pt idx="75266">
                  <c:v>1.1030247974865157</c:v>
                </c:pt>
                <c:pt idx="75267">
                  <c:v>1.1032071327062347</c:v>
                </c:pt>
                <c:pt idx="75268">
                  <c:v>1.1038739994660993</c:v>
                </c:pt>
                <c:pt idx="75269">
                  <c:v>1.1036679245180696</c:v>
                </c:pt>
                <c:pt idx="75270">
                  <c:v>1.1041034034897035</c:v>
                </c:pt>
                <c:pt idx="75271">
                  <c:v>1.1036161157281728</c:v>
                </c:pt>
                <c:pt idx="75272">
                  <c:v>1.1031817221607567</c:v>
                </c:pt>
                <c:pt idx="75273">
                  <c:v>1.1019438923145208</c:v>
                </c:pt>
                <c:pt idx="75274">
                  <c:v>1.1048346947102341</c:v>
                </c:pt>
                <c:pt idx="75275">
                  <c:v>1.1032535183758816</c:v>
                </c:pt>
                <c:pt idx="75276">
                  <c:v>1.1034387984031124</c:v>
                </c:pt>
                <c:pt idx="75277">
                  <c:v>1.1046229366111977</c:v>
                </c:pt>
                <c:pt idx="75278">
                  <c:v>1.1034330945654358</c:v>
                </c:pt>
                <c:pt idx="75279">
                  <c:v>1.1035660990120213</c:v>
                </c:pt>
                <c:pt idx="75280">
                  <c:v>1.1027404170720989</c:v>
                </c:pt>
                <c:pt idx="75281">
                  <c:v>1.1043080013150681</c:v>
                </c:pt>
                <c:pt idx="75282">
                  <c:v>1.1040976726854075</c:v>
                </c:pt>
                <c:pt idx="75283">
                  <c:v>1.1027483054967804</c:v>
                </c:pt>
                <c:pt idx="75284">
                  <c:v>1.1036342393549285</c:v>
                </c:pt>
                <c:pt idx="75285">
                  <c:v>1.1025838064846321</c:v>
                </c:pt>
                <c:pt idx="75286">
                  <c:v>1.1043650478827245</c:v>
                </c:pt>
                <c:pt idx="75287">
                  <c:v>1.1027240884594645</c:v>
                </c:pt>
                <c:pt idx="75288">
                  <c:v>1.1018680028587238</c:v>
                </c:pt>
                <c:pt idx="75289">
                  <c:v>1.1026692236577913</c:v>
                </c:pt>
                <c:pt idx="75290">
                  <c:v>1.1033872683822925</c:v>
                </c:pt>
                <c:pt idx="75291">
                  <c:v>1.1026698659986187</c:v>
                </c:pt>
                <c:pt idx="75292">
                  <c:v>1.103462834834017</c:v>
                </c:pt>
                <c:pt idx="75293">
                  <c:v>1.1034520924083457</c:v>
                </c:pt>
                <c:pt idx="75294">
                  <c:v>1.1021266657414897</c:v>
                </c:pt>
                <c:pt idx="75295">
                  <c:v>1.1025048418837293</c:v>
                </c:pt>
                <c:pt idx="75296">
                  <c:v>1.1026149782439378</c:v>
                </c:pt>
                <c:pt idx="75297">
                  <c:v>1.1023051478276475</c:v>
                </c:pt>
                <c:pt idx="75298">
                  <c:v>1.1040495653152635</c:v>
                </c:pt>
                <c:pt idx="75299">
                  <c:v>1.1031070505240712</c:v>
                </c:pt>
                <c:pt idx="75300">
                  <c:v>1.1038469884740942</c:v>
                </c:pt>
                <c:pt idx="75301">
                  <c:v>1.1026936121073174</c:v>
                </c:pt>
                <c:pt idx="75302">
                  <c:v>1.103517239544797</c:v>
                </c:pt>
                <c:pt idx="75303">
                  <c:v>1.1023696908680864</c:v>
                </c:pt>
                <c:pt idx="75304">
                  <c:v>1.1026662230158266</c:v>
                </c:pt>
                <c:pt idx="75305">
                  <c:v>1.1033687244658215</c:v>
                </c:pt>
                <c:pt idx="75306">
                  <c:v>1.1030535514838375</c:v>
                </c:pt>
                <c:pt idx="75307">
                  <c:v>1.1026958394778237</c:v>
                </c:pt>
                <c:pt idx="75308">
                  <c:v>1.1032340953513604</c:v>
                </c:pt>
                <c:pt idx="75309">
                  <c:v>1.103143510812419</c:v>
                </c:pt>
                <c:pt idx="75310">
                  <c:v>1.1034111575325631</c:v>
                </c:pt>
                <c:pt idx="75311">
                  <c:v>1.1024183365753399</c:v>
                </c:pt>
                <c:pt idx="75312">
                  <c:v>1.1029659156813347</c:v>
                </c:pt>
                <c:pt idx="75313">
                  <c:v>1.1032055860818273</c:v>
                </c:pt>
                <c:pt idx="75314">
                  <c:v>1.1019771077086473</c:v>
                </c:pt>
                <c:pt idx="75315">
                  <c:v>1.1028783009380569</c:v>
                </c:pt>
                <c:pt idx="75316">
                  <c:v>1.1028794355422469</c:v>
                </c:pt>
                <c:pt idx="75317">
                  <c:v>1.1041058987002699</c:v>
                </c:pt>
                <c:pt idx="75318">
                  <c:v>1.1032758461167742</c:v>
                </c:pt>
                <c:pt idx="75319">
                  <c:v>1.1014692327039428</c:v>
                </c:pt>
                <c:pt idx="75320">
                  <c:v>1.1035175782361597</c:v>
                </c:pt>
                <c:pt idx="75321">
                  <c:v>1.1037106816633402</c:v>
                </c:pt>
                <c:pt idx="75322">
                  <c:v>1.103205281980556</c:v>
                </c:pt>
                <c:pt idx="75323">
                  <c:v>1.1037560744482959</c:v>
                </c:pt>
                <c:pt idx="75324">
                  <c:v>1.1028010249358482</c:v>
                </c:pt>
                <c:pt idx="75325">
                  <c:v>1.1030141318713818</c:v>
                </c:pt>
                <c:pt idx="75326">
                  <c:v>1.1009702645469877</c:v>
                </c:pt>
                <c:pt idx="75327">
                  <c:v>1.1035244724152642</c:v>
                </c:pt>
                <c:pt idx="75328">
                  <c:v>1.1030270835398468</c:v>
                </c:pt>
                <c:pt idx="75329">
                  <c:v>1.1043506761942128</c:v>
                </c:pt>
                <c:pt idx="75330">
                  <c:v>1.1041052324369678</c:v>
                </c:pt>
                <c:pt idx="75331">
                  <c:v>1.1036878816721443</c:v>
                </c:pt>
                <c:pt idx="75332">
                  <c:v>1.1035416771146915</c:v>
                </c:pt>
                <c:pt idx="75333">
                  <c:v>1.1031224950942196</c:v>
                </c:pt>
                <c:pt idx="75334">
                  <c:v>1.1029809843883351</c:v>
                </c:pt>
                <c:pt idx="75335">
                  <c:v>1.103040422072477</c:v>
                </c:pt>
                <c:pt idx="75336">
                  <c:v>1.1028983577542513</c:v>
                </c:pt>
                <c:pt idx="75337">
                  <c:v>1.1041428200629311</c:v>
                </c:pt>
                <c:pt idx="75338">
                  <c:v>1.103191974672767</c:v>
                </c:pt>
                <c:pt idx="75339">
                  <c:v>1.101989241513313</c:v>
                </c:pt>
                <c:pt idx="75340">
                  <c:v>1.1042542118781635</c:v>
                </c:pt>
                <c:pt idx="75341">
                  <c:v>1.103183907997271</c:v>
                </c:pt>
                <c:pt idx="75342">
                  <c:v>1.1038631971560233</c:v>
                </c:pt>
                <c:pt idx="75343">
                  <c:v>1.103590363417623</c:v>
                </c:pt>
                <c:pt idx="75344">
                  <c:v>1.103966902376244</c:v>
                </c:pt>
                <c:pt idx="75345">
                  <c:v>1.1034278008643197</c:v>
                </c:pt>
                <c:pt idx="75346">
                  <c:v>1.1036512669553351</c:v>
                </c:pt>
                <c:pt idx="75347">
                  <c:v>1.1035388528254058</c:v>
                </c:pt>
                <c:pt idx="75348">
                  <c:v>1.1023291414667362</c:v>
                </c:pt>
                <c:pt idx="75349">
                  <c:v>1.1030031017474873</c:v>
                </c:pt>
                <c:pt idx="75350">
                  <c:v>1.1016279242573528</c:v>
                </c:pt>
                <c:pt idx="75351">
                  <c:v>1.1032345947601334</c:v>
                </c:pt>
                <c:pt idx="75352">
                  <c:v>1.1034713778352063</c:v>
                </c:pt>
                <c:pt idx="75353">
                  <c:v>1.1028236452941671</c:v>
                </c:pt>
                <c:pt idx="75354">
                  <c:v>1.103834699079888</c:v>
                </c:pt>
                <c:pt idx="75355">
                  <c:v>1.1038499851873484</c:v>
                </c:pt>
                <c:pt idx="75356">
                  <c:v>1.1041779763096204</c:v>
                </c:pt>
                <c:pt idx="75357">
                  <c:v>1.1031744002005328</c:v>
                </c:pt>
                <c:pt idx="75358">
                  <c:v>1.1038505717509466</c:v>
                </c:pt>
                <c:pt idx="75359">
                  <c:v>1.1032712850478181</c:v>
                </c:pt>
                <c:pt idx="75360">
                  <c:v>1.1023105249496838</c:v>
                </c:pt>
                <c:pt idx="75361">
                  <c:v>1.1033937039577679</c:v>
                </c:pt>
                <c:pt idx="75362">
                  <c:v>1.1032449747151429</c:v>
                </c:pt>
                <c:pt idx="75363">
                  <c:v>1.103956207927659</c:v>
                </c:pt>
                <c:pt idx="75364">
                  <c:v>1.1030926944247532</c:v>
                </c:pt>
                <c:pt idx="75365">
                  <c:v>1.10406061114771</c:v>
                </c:pt>
                <c:pt idx="75366">
                  <c:v>1.1041808119450509</c:v>
                </c:pt>
                <c:pt idx="75367">
                  <c:v>1.1024924695057967</c:v>
                </c:pt>
                <c:pt idx="75368">
                  <c:v>1.1029328295936669</c:v>
                </c:pt>
                <c:pt idx="75369">
                  <c:v>1.1021539375051415</c:v>
                </c:pt>
                <c:pt idx="75370">
                  <c:v>1.1014076768803793</c:v>
                </c:pt>
                <c:pt idx="75371">
                  <c:v>1.1027496283988336</c:v>
                </c:pt>
                <c:pt idx="75372">
                  <c:v>1.1034026057784547</c:v>
                </c:pt>
                <c:pt idx="75373">
                  <c:v>1.1027222073994418</c:v>
                </c:pt>
                <c:pt idx="75374">
                  <c:v>1.1034124674321455</c:v>
                </c:pt>
                <c:pt idx="75375">
                  <c:v>1.1032292125690653</c:v>
                </c:pt>
                <c:pt idx="75376">
                  <c:v>1.1028178305851402</c:v>
                </c:pt>
                <c:pt idx="75377">
                  <c:v>1.1036737057505941</c:v>
                </c:pt>
                <c:pt idx="75378">
                  <c:v>1.1037612308434963</c:v>
                </c:pt>
                <c:pt idx="75379">
                  <c:v>1.1033789453372567</c:v>
                </c:pt>
                <c:pt idx="75380">
                  <c:v>1.1040720845783527</c:v>
                </c:pt>
                <c:pt idx="75381">
                  <c:v>1.103648107848876</c:v>
                </c:pt>
                <c:pt idx="75382">
                  <c:v>1.1027606375270367</c:v>
                </c:pt>
                <c:pt idx="75383">
                  <c:v>1.1027450738419404</c:v>
                </c:pt>
                <c:pt idx="75384">
                  <c:v>1.1033872859011638</c:v>
                </c:pt>
                <c:pt idx="75385">
                  <c:v>1.1040146798415262</c:v>
                </c:pt>
                <c:pt idx="75386">
                  <c:v>1.1039684878016696</c:v>
                </c:pt>
                <c:pt idx="75387">
                  <c:v>1.1029559228150767</c:v>
                </c:pt>
                <c:pt idx="75388">
                  <c:v>1.1032800488739243</c:v>
                </c:pt>
                <c:pt idx="75389">
                  <c:v>1.1035102521949987</c:v>
                </c:pt>
                <c:pt idx="75390">
                  <c:v>1.1033300371950789</c:v>
                </c:pt>
                <c:pt idx="75391">
                  <c:v>1.102742823117224</c:v>
                </c:pt>
                <c:pt idx="75392">
                  <c:v>1.1023533891244699</c:v>
                </c:pt>
                <c:pt idx="75393">
                  <c:v>1.1032620917813005</c:v>
                </c:pt>
                <c:pt idx="75394">
                  <c:v>1.1034918370769671</c:v>
                </c:pt>
                <c:pt idx="75395">
                  <c:v>1.1025068252206409</c:v>
                </c:pt>
                <c:pt idx="75396">
                  <c:v>1.1034392283664518</c:v>
                </c:pt>
                <c:pt idx="75397">
                  <c:v>1.1041604038734818</c:v>
                </c:pt>
                <c:pt idx="75398">
                  <c:v>1.1029349818510106</c:v>
                </c:pt>
                <c:pt idx="75399">
                  <c:v>1.1031552427823834</c:v>
                </c:pt>
                <c:pt idx="75400">
                  <c:v>1.1034141826045973</c:v>
                </c:pt>
                <c:pt idx="75401">
                  <c:v>1.1035280833440961</c:v>
                </c:pt>
                <c:pt idx="75402">
                  <c:v>1.1032804052090857</c:v>
                </c:pt>
                <c:pt idx="75403">
                  <c:v>1.1037252240858892</c:v>
                </c:pt>
                <c:pt idx="75404">
                  <c:v>1.1029021399093681</c:v>
                </c:pt>
                <c:pt idx="75405">
                  <c:v>1.1026737349978972</c:v>
                </c:pt>
                <c:pt idx="75406">
                  <c:v>1.1029383454221509</c:v>
                </c:pt>
                <c:pt idx="75407">
                  <c:v>1.102982856443625</c:v>
                </c:pt>
                <c:pt idx="75408">
                  <c:v>1.1032864971198111</c:v>
                </c:pt>
                <c:pt idx="75409">
                  <c:v>1.1030077209994817</c:v>
                </c:pt>
                <c:pt idx="75410">
                  <c:v>1.1021105189671387</c:v>
                </c:pt>
                <c:pt idx="75411">
                  <c:v>1.1019174192578725</c:v>
                </c:pt>
                <c:pt idx="75412">
                  <c:v>1.103159473394546</c:v>
                </c:pt>
                <c:pt idx="75413">
                  <c:v>1.1031441828880695</c:v>
                </c:pt>
                <c:pt idx="75414">
                  <c:v>1.1026907551674179</c:v>
                </c:pt>
                <c:pt idx="75415">
                  <c:v>1.1026560638296252</c:v>
                </c:pt>
                <c:pt idx="75416">
                  <c:v>1.1021862635819206</c:v>
                </c:pt>
                <c:pt idx="75417">
                  <c:v>1.1024992921003822</c:v>
                </c:pt>
                <c:pt idx="75418">
                  <c:v>1.1032849325504179</c:v>
                </c:pt>
                <c:pt idx="75419">
                  <c:v>1.1041653010760939</c:v>
                </c:pt>
                <c:pt idx="75420">
                  <c:v>1.1038109408021193</c:v>
                </c:pt>
                <c:pt idx="75421">
                  <c:v>1.1030761924818113</c:v>
                </c:pt>
                <c:pt idx="75422">
                  <c:v>1.1030840009125928</c:v>
                </c:pt>
                <c:pt idx="75423">
                  <c:v>1.1031915178424678</c:v>
                </c:pt>
                <c:pt idx="75424">
                  <c:v>1.1024926458154933</c:v>
                </c:pt>
                <c:pt idx="75425">
                  <c:v>1.1044283967799828</c:v>
                </c:pt>
                <c:pt idx="75426">
                  <c:v>1.1036003726247923</c:v>
                </c:pt>
                <c:pt idx="75427">
                  <c:v>1.1024895562640393</c:v>
                </c:pt>
                <c:pt idx="75428">
                  <c:v>1.1040809773265858</c:v>
                </c:pt>
                <c:pt idx="75429">
                  <c:v>1.1033312133398978</c:v>
                </c:pt>
                <c:pt idx="75430">
                  <c:v>1.102725352669828</c:v>
                </c:pt>
                <c:pt idx="75431">
                  <c:v>1.1031173860906189</c:v>
                </c:pt>
                <c:pt idx="75432">
                  <c:v>1.1018472841773812</c:v>
                </c:pt>
                <c:pt idx="75433">
                  <c:v>1.1033903126710729</c:v>
                </c:pt>
                <c:pt idx="75434">
                  <c:v>1.1034331120864875</c:v>
                </c:pt>
                <c:pt idx="75435">
                  <c:v>1.1024918324868025</c:v>
                </c:pt>
                <c:pt idx="75436">
                  <c:v>1.1021370936732122</c:v>
                </c:pt>
                <c:pt idx="75437">
                  <c:v>1.1031627236531545</c:v>
                </c:pt>
                <c:pt idx="75438">
                  <c:v>1.1025740234512578</c:v>
                </c:pt>
                <c:pt idx="75439">
                  <c:v>1.1029239199429051</c:v>
                </c:pt>
                <c:pt idx="75440">
                  <c:v>1.1039975255390639</c:v>
                </c:pt>
                <c:pt idx="75441">
                  <c:v>1.1038495567721487</c:v>
                </c:pt>
                <c:pt idx="75442">
                  <c:v>1.104095574414667</c:v>
                </c:pt>
                <c:pt idx="75443">
                  <c:v>1.1039443456507885</c:v>
                </c:pt>
                <c:pt idx="75444">
                  <c:v>1.1030768641547919</c:v>
                </c:pt>
                <c:pt idx="75445">
                  <c:v>1.1028441344005815</c:v>
                </c:pt>
                <c:pt idx="75446">
                  <c:v>1.1032457567353615</c:v>
                </c:pt>
                <c:pt idx="75447">
                  <c:v>1.1033408572522783</c:v>
                </c:pt>
                <c:pt idx="75448">
                  <c:v>1.1033686967915375</c:v>
                </c:pt>
                <c:pt idx="75449">
                  <c:v>1.1031750455910108</c:v>
                </c:pt>
                <c:pt idx="75450">
                  <c:v>1.1036651124258308</c:v>
                </c:pt>
                <c:pt idx="75451">
                  <c:v>1.1024253246395881</c:v>
                </c:pt>
                <c:pt idx="75452">
                  <c:v>1.103637102189301</c:v>
                </c:pt>
                <c:pt idx="75453">
                  <c:v>1.1036969901285973</c:v>
                </c:pt>
                <c:pt idx="75454">
                  <c:v>1.1027222073994418</c:v>
                </c:pt>
                <c:pt idx="75455">
                  <c:v>1.1022535022359237</c:v>
                </c:pt>
                <c:pt idx="75456">
                  <c:v>1.1029853050768947</c:v>
                </c:pt>
                <c:pt idx="75457">
                  <c:v>1.1035484701003377</c:v>
                </c:pt>
                <c:pt idx="75458">
                  <c:v>1.1030174222746023</c:v>
                </c:pt>
                <c:pt idx="75459">
                  <c:v>1.102991727302004</c:v>
                </c:pt>
                <c:pt idx="75460">
                  <c:v>1.1025376018010722</c:v>
                </c:pt>
                <c:pt idx="75461">
                  <c:v>1.1033099607136028</c:v>
                </c:pt>
                <c:pt idx="75462">
                  <c:v>1.1021653025111775</c:v>
                </c:pt>
                <c:pt idx="75463">
                  <c:v>1.1031874924005314</c:v>
                </c:pt>
                <c:pt idx="75464">
                  <c:v>1.102458061628125</c:v>
                </c:pt>
                <c:pt idx="75465">
                  <c:v>1.1035801202984388</c:v>
                </c:pt>
                <c:pt idx="75466">
                  <c:v>1.1030717585296499</c:v>
                </c:pt>
                <c:pt idx="75467">
                  <c:v>1.1032264588871772</c:v>
                </c:pt>
                <c:pt idx="75468">
                  <c:v>1.1034259202776253</c:v>
                </c:pt>
                <c:pt idx="75469">
                  <c:v>1.1040004026005694</c:v>
                </c:pt>
                <c:pt idx="75470">
                  <c:v>1.1028985973654657</c:v>
                </c:pt>
                <c:pt idx="75471">
                  <c:v>1.1023357628635786</c:v>
                </c:pt>
                <c:pt idx="75472">
                  <c:v>1.1027668405782969</c:v>
                </c:pt>
                <c:pt idx="75473">
                  <c:v>1.1030244300504921</c:v>
                </c:pt>
                <c:pt idx="75474">
                  <c:v>1.1028569290471919</c:v>
                </c:pt>
                <c:pt idx="75475">
                  <c:v>1.1034227065659274</c:v>
                </c:pt>
                <c:pt idx="75476">
                  <c:v>1.1020036062915586</c:v>
                </c:pt>
                <c:pt idx="75477">
                  <c:v>1.1020562574647648</c:v>
                </c:pt>
                <c:pt idx="75478">
                  <c:v>1.1022643982538527</c:v>
                </c:pt>
                <c:pt idx="75479">
                  <c:v>1.1031714866057589</c:v>
                </c:pt>
                <c:pt idx="75480">
                  <c:v>1.1034707730392779</c:v>
                </c:pt>
                <c:pt idx="75481">
                  <c:v>1.1021852371457312</c:v>
                </c:pt>
                <c:pt idx="75482">
                  <c:v>1.1039231854803542</c:v>
                </c:pt>
                <c:pt idx="75483">
                  <c:v>1.1023768289435751</c:v>
                </c:pt>
                <c:pt idx="75484">
                  <c:v>1.1032779717984624</c:v>
                </c:pt>
                <c:pt idx="75485">
                  <c:v>1.1029954523423977</c:v>
                </c:pt>
                <c:pt idx="75486">
                  <c:v>1.1030765328308452</c:v>
                </c:pt>
                <c:pt idx="75487">
                  <c:v>1.1025276050770485</c:v>
                </c:pt>
                <c:pt idx="75488">
                  <c:v>1.1034397365600805</c:v>
                </c:pt>
                <c:pt idx="75489">
                  <c:v>1.1017691347313623</c:v>
                </c:pt>
                <c:pt idx="75490">
                  <c:v>1.103716297122759</c:v>
                </c:pt>
                <c:pt idx="75491">
                  <c:v>1.1034821613667682</c:v>
                </c:pt>
                <c:pt idx="75492">
                  <c:v>1.1023911427193149</c:v>
                </c:pt>
                <c:pt idx="75493">
                  <c:v>1.1027612856628164</c:v>
                </c:pt>
                <c:pt idx="75494">
                  <c:v>1.1024452307884163</c:v>
                </c:pt>
                <c:pt idx="75495">
                  <c:v>1.1032533240809275</c:v>
                </c:pt>
                <c:pt idx="75496">
                  <c:v>1.1020339942364634</c:v>
                </c:pt>
                <c:pt idx="75497">
                  <c:v>1.1039414565910808</c:v>
                </c:pt>
                <c:pt idx="75498">
                  <c:v>1.1019920349751406</c:v>
                </c:pt>
                <c:pt idx="75499">
                  <c:v>1.1021893239571245</c:v>
                </c:pt>
                <c:pt idx="75500">
                  <c:v>1.1028937076889462</c:v>
                </c:pt>
                <c:pt idx="75501">
                  <c:v>1.1030004147476682</c:v>
                </c:pt>
                <c:pt idx="75502">
                  <c:v>1.1025129895778496</c:v>
                </c:pt>
                <c:pt idx="75503">
                  <c:v>1.1035173847782649</c:v>
                </c:pt>
                <c:pt idx="75504">
                  <c:v>1.1033711723891968</c:v>
                </c:pt>
                <c:pt idx="75505">
                  <c:v>1.102713706826429</c:v>
                </c:pt>
                <c:pt idx="75506">
                  <c:v>1.1028514928487421</c:v>
                </c:pt>
                <c:pt idx="75507">
                  <c:v>1.1024247072437692</c:v>
                </c:pt>
                <c:pt idx="75508">
                  <c:v>1.1035454600898562</c:v>
                </c:pt>
                <c:pt idx="75509">
                  <c:v>1.1034138261331121</c:v>
                </c:pt>
                <c:pt idx="75510">
                  <c:v>1.1018269274395995</c:v>
                </c:pt>
                <c:pt idx="75511">
                  <c:v>1.1026119580010085</c:v>
                </c:pt>
                <c:pt idx="75512">
                  <c:v>1.1024874135411393</c:v>
                </c:pt>
                <c:pt idx="75513">
                  <c:v>1.1024892114524827</c:v>
                </c:pt>
                <c:pt idx="75514">
                  <c:v>1.1034249652847663</c:v>
                </c:pt>
                <c:pt idx="75515">
                  <c:v>1.1035658247358262</c:v>
                </c:pt>
                <c:pt idx="75516">
                  <c:v>1.1036335876827768</c:v>
                </c:pt>
                <c:pt idx="75517">
                  <c:v>1.1026350108564209</c:v>
                </c:pt>
                <c:pt idx="75518">
                  <c:v>1.1035753923740677</c:v>
                </c:pt>
                <c:pt idx="75519">
                  <c:v>1.1032949651142783</c:v>
                </c:pt>
                <c:pt idx="75520">
                  <c:v>1.102619976414184</c:v>
                </c:pt>
                <c:pt idx="75521">
                  <c:v>1.1025575068354105</c:v>
                </c:pt>
                <c:pt idx="75522">
                  <c:v>1.1022178345289873</c:v>
                </c:pt>
                <c:pt idx="75523">
                  <c:v>1.102815735073829</c:v>
                </c:pt>
                <c:pt idx="75524">
                  <c:v>1.101948201027636</c:v>
                </c:pt>
                <c:pt idx="75525">
                  <c:v>1.102541188211754</c:v>
                </c:pt>
                <c:pt idx="75526">
                  <c:v>1.1015097099954789</c:v>
                </c:pt>
                <c:pt idx="75527">
                  <c:v>1.1038343742849639</c:v>
                </c:pt>
                <c:pt idx="75528">
                  <c:v>1.1032154058580979</c:v>
                </c:pt>
                <c:pt idx="75529">
                  <c:v>1.1034334859225396</c:v>
                </c:pt>
                <c:pt idx="75530">
                  <c:v>1.1013764859541491</c:v>
                </c:pt>
                <c:pt idx="75531">
                  <c:v>1.1034335034505851</c:v>
                </c:pt>
                <c:pt idx="75532">
                  <c:v>1.1037857757964797</c:v>
                </c:pt>
                <c:pt idx="75533">
                  <c:v>1.1027323925819721</c:v>
                </c:pt>
                <c:pt idx="75534">
                  <c:v>1.1031350860817346</c:v>
                </c:pt>
                <c:pt idx="75535">
                  <c:v>1.1040167553319931</c:v>
                </c:pt>
                <c:pt idx="75536">
                  <c:v>1.1031228355048937</c:v>
                </c:pt>
                <c:pt idx="75537">
                  <c:v>1.1034136347079837</c:v>
                </c:pt>
                <c:pt idx="75538">
                  <c:v>1.1035475910181536</c:v>
                </c:pt>
                <c:pt idx="75539">
                  <c:v>1.1034590908305322</c:v>
                </c:pt>
                <c:pt idx="75540">
                  <c:v>1.1016686070386243</c:v>
                </c:pt>
                <c:pt idx="75541">
                  <c:v>1.103407747412954</c:v>
                </c:pt>
                <c:pt idx="75542">
                  <c:v>1.1026456362735519</c:v>
                </c:pt>
                <c:pt idx="75543">
                  <c:v>1.1035969789720368</c:v>
                </c:pt>
                <c:pt idx="75544">
                  <c:v>1.1035574460758861</c:v>
                </c:pt>
                <c:pt idx="75545">
                  <c:v>1.1041974369625207</c:v>
                </c:pt>
                <c:pt idx="75546">
                  <c:v>1.1029156647760043</c:v>
                </c:pt>
                <c:pt idx="75547">
                  <c:v>1.1024111590856114</c:v>
                </c:pt>
                <c:pt idx="75548">
                  <c:v>1.1024950327334362</c:v>
                </c:pt>
                <c:pt idx="75549">
                  <c:v>1.1033899491727153</c:v>
                </c:pt>
                <c:pt idx="75550">
                  <c:v>1.1038030150303975</c:v>
                </c:pt>
                <c:pt idx="75551">
                  <c:v>1.1024470153180417</c:v>
                </c:pt>
                <c:pt idx="75552">
                  <c:v>1.1029690846524061</c:v>
                </c:pt>
                <c:pt idx="75553">
                  <c:v>1.1029954523423977</c:v>
                </c:pt>
                <c:pt idx="75554">
                  <c:v>1.1033887692846023</c:v>
                </c:pt>
                <c:pt idx="75555">
                  <c:v>1.1027535285855434</c:v>
                </c:pt>
                <c:pt idx="75556">
                  <c:v>1.1024025611778869</c:v>
                </c:pt>
                <c:pt idx="75557">
                  <c:v>1.1020120293920823</c:v>
                </c:pt>
                <c:pt idx="75558">
                  <c:v>1.1023491461267636</c:v>
                </c:pt>
                <c:pt idx="75559">
                  <c:v>1.1042898995973014</c:v>
                </c:pt>
                <c:pt idx="75560">
                  <c:v>1.1038254394443119</c:v>
                </c:pt>
                <c:pt idx="75561">
                  <c:v>1.1030098178779739</c:v>
                </c:pt>
                <c:pt idx="75562">
                  <c:v>1.1031506576159795</c:v>
                </c:pt>
                <c:pt idx="75563">
                  <c:v>1.1033624338597448</c:v>
                </c:pt>
                <c:pt idx="75564">
                  <c:v>1.1018972678084062</c:v>
                </c:pt>
                <c:pt idx="75565">
                  <c:v>1.1029485652721147</c:v>
                </c:pt>
                <c:pt idx="75566">
                  <c:v>1.1020783868385591</c:v>
                </c:pt>
                <c:pt idx="75567">
                  <c:v>1.102735019834902</c:v>
                </c:pt>
                <c:pt idx="75568">
                  <c:v>1.1025085782973059</c:v>
                </c:pt>
                <c:pt idx="75569">
                  <c:v>1.1023409685928145</c:v>
                </c:pt>
                <c:pt idx="75570">
                  <c:v>1.1032381659261365</c:v>
                </c:pt>
                <c:pt idx="75571">
                  <c:v>1.1038241021798774</c:v>
                </c:pt>
                <c:pt idx="75572">
                  <c:v>1.1039592787398786</c:v>
                </c:pt>
                <c:pt idx="75573">
                  <c:v>1.1033311808757389</c:v>
                </c:pt>
                <c:pt idx="75574">
                  <c:v>1.1032571326059346</c:v>
                </c:pt>
                <c:pt idx="75575">
                  <c:v>1.1033878194913687</c:v>
                </c:pt>
                <c:pt idx="75576">
                  <c:v>1.1038566500616502</c:v>
                </c:pt>
                <c:pt idx="75577">
                  <c:v>1.1028663780362642</c:v>
                </c:pt>
                <c:pt idx="75578">
                  <c:v>1.1023371553045418</c:v>
                </c:pt>
                <c:pt idx="75579">
                  <c:v>1.1025882698909946</c:v>
                </c:pt>
                <c:pt idx="75580">
                  <c:v>1.1031626152697149</c:v>
                </c:pt>
                <c:pt idx="75581">
                  <c:v>1.1023572422212633</c:v>
                </c:pt>
                <c:pt idx="75582">
                  <c:v>1.1021667872225449</c:v>
                </c:pt>
                <c:pt idx="75583">
                  <c:v>1.1023922535615658</c:v>
                </c:pt>
                <c:pt idx="75584">
                  <c:v>1.1028577042160963</c:v>
                </c:pt>
                <c:pt idx="75585">
                  <c:v>1.1026323637127282</c:v>
                </c:pt>
                <c:pt idx="75586">
                  <c:v>1.1036234338535771</c:v>
                </c:pt>
                <c:pt idx="75587">
                  <c:v>1.1025410574974412</c:v>
                </c:pt>
                <c:pt idx="75588">
                  <c:v>1.1039143821897417</c:v>
                </c:pt>
                <c:pt idx="75589">
                  <c:v>1.1031471030837519</c:v>
                </c:pt>
                <c:pt idx="75590">
                  <c:v>1.1035062779404194</c:v>
                </c:pt>
                <c:pt idx="75591">
                  <c:v>1.1031119702005607</c:v>
                </c:pt>
                <c:pt idx="75592">
                  <c:v>1.103204039102585</c:v>
                </c:pt>
                <c:pt idx="75593">
                  <c:v>1.1027375941777093</c:v>
                </c:pt>
                <c:pt idx="75594">
                  <c:v>1.1026768229649517</c:v>
                </c:pt>
                <c:pt idx="75595">
                  <c:v>1.1024390276948381</c:v>
                </c:pt>
                <c:pt idx="75596">
                  <c:v>1.1030913039021073</c:v>
                </c:pt>
                <c:pt idx="75597">
                  <c:v>1.1034145476959445</c:v>
                </c:pt>
                <c:pt idx="75598">
                  <c:v>1.1043245729454982</c:v>
                </c:pt>
                <c:pt idx="75599">
                  <c:v>1.1042281750887584</c:v>
                </c:pt>
                <c:pt idx="75600">
                  <c:v>1.1033127777164844</c:v>
                </c:pt>
                <c:pt idx="75601">
                  <c:v>1.1034679424560017</c:v>
                </c:pt>
                <c:pt idx="75602">
                  <c:v>1.10167532161771</c:v>
                </c:pt>
                <c:pt idx="75603">
                  <c:v>1.1015827814300347</c:v>
                </c:pt>
                <c:pt idx="75604">
                  <c:v>1.1031998685008761</c:v>
                </c:pt>
                <c:pt idx="75605">
                  <c:v>1.1023661812440282</c:v>
                </c:pt>
                <c:pt idx="75606">
                  <c:v>1.1033656833173386</c:v>
                </c:pt>
                <c:pt idx="75607">
                  <c:v>1.102733304809379</c:v>
                </c:pt>
                <c:pt idx="75608">
                  <c:v>1.1026515749378312</c:v>
                </c:pt>
                <c:pt idx="75609">
                  <c:v>1.103440675870037</c:v>
                </c:pt>
                <c:pt idx="75610">
                  <c:v>1.1035347843323808</c:v>
                </c:pt>
                <c:pt idx="75611">
                  <c:v>1.102058316424867</c:v>
                </c:pt>
                <c:pt idx="75612">
                  <c:v>1.1021854830804558</c:v>
                </c:pt>
                <c:pt idx="75613">
                  <c:v>1.1035016973865652</c:v>
                </c:pt>
                <c:pt idx="75614">
                  <c:v>1.1041990397295216</c:v>
                </c:pt>
                <c:pt idx="75615">
                  <c:v>1.103159976610834</c:v>
                </c:pt>
                <c:pt idx="75616">
                  <c:v>1.1040932897167748</c:v>
                </c:pt>
                <c:pt idx="75617">
                  <c:v>1.1040760254875497</c:v>
                </c:pt>
                <c:pt idx="75618">
                  <c:v>1.10252102235692</c:v>
                </c:pt>
                <c:pt idx="75619">
                  <c:v>1.1030429043307053</c:v>
                </c:pt>
                <c:pt idx="75620">
                  <c:v>1.103859490245398</c:v>
                </c:pt>
                <c:pt idx="75621">
                  <c:v>1.1036639975092155</c:v>
                </c:pt>
                <c:pt idx="75622">
                  <c:v>1.1030871056556408</c:v>
                </c:pt>
                <c:pt idx="75623">
                  <c:v>1.1031595116503783</c:v>
                </c:pt>
                <c:pt idx="75624">
                  <c:v>1.1037166369567764</c:v>
                </c:pt>
                <c:pt idx="75625">
                  <c:v>1.1034717311569981</c:v>
                </c:pt>
                <c:pt idx="75626">
                  <c:v>1.1029205419801429</c:v>
                </c:pt>
                <c:pt idx="75627">
                  <c:v>1.1021237605809637</c:v>
                </c:pt>
                <c:pt idx="75628">
                  <c:v>1.1039870006502386</c:v>
                </c:pt>
                <c:pt idx="75629">
                  <c:v>1.1034943625698641</c:v>
                </c:pt>
                <c:pt idx="75630">
                  <c:v>1.1035690238429225</c:v>
                </c:pt>
                <c:pt idx="75631">
                  <c:v>1.1028720878808058</c:v>
                </c:pt>
                <c:pt idx="75632">
                  <c:v>1.1036105224404058</c:v>
                </c:pt>
                <c:pt idx="75633">
                  <c:v>1.1028561351988917</c:v>
                </c:pt>
                <c:pt idx="75634">
                  <c:v>1.1042279004204409</c:v>
                </c:pt>
                <c:pt idx="75635">
                  <c:v>1.1025572854150805</c:v>
                </c:pt>
                <c:pt idx="75636">
                  <c:v>1.1026702591993709</c:v>
                </c:pt>
                <c:pt idx="75637">
                  <c:v>1.102842118327988</c:v>
                </c:pt>
                <c:pt idx="75638">
                  <c:v>1.1038477147124781</c:v>
                </c:pt>
                <c:pt idx="75639">
                  <c:v>1.1031849895374903</c:v>
                </c:pt>
                <c:pt idx="75640">
                  <c:v>1.1039929118804777</c:v>
                </c:pt>
                <c:pt idx="75641">
                  <c:v>1.1015430495905989</c:v>
                </c:pt>
                <c:pt idx="75642">
                  <c:v>1.1031670103749258</c:v>
                </c:pt>
                <c:pt idx="75643">
                  <c:v>1.103180411225491</c:v>
                </c:pt>
                <c:pt idx="75644">
                  <c:v>1.1028803859817795</c:v>
                </c:pt>
                <c:pt idx="75645">
                  <c:v>1.1040526175293297</c:v>
                </c:pt>
                <c:pt idx="75646">
                  <c:v>1.1033732618121916</c:v>
                </c:pt>
                <c:pt idx="75647">
                  <c:v>1.1024248452041865</c:v>
                </c:pt>
                <c:pt idx="75648">
                  <c:v>1.1029492358311559</c:v>
                </c:pt>
                <c:pt idx="75649">
                  <c:v>1.102115816105216</c:v>
                </c:pt>
                <c:pt idx="75650">
                  <c:v>1.1024067797585821</c:v>
                </c:pt>
                <c:pt idx="75651">
                  <c:v>1.1035858714168021</c:v>
                </c:pt>
                <c:pt idx="75652">
                  <c:v>1.1032924021332904</c:v>
                </c:pt>
                <c:pt idx="75653">
                  <c:v>1.1020793870823862</c:v>
                </c:pt>
                <c:pt idx="75654">
                  <c:v>1.1022669782007972</c:v>
                </c:pt>
                <c:pt idx="75655">
                  <c:v>1.1020639003141688</c:v>
                </c:pt>
                <c:pt idx="75656">
                  <c:v>1.101788339816554</c:v>
                </c:pt>
                <c:pt idx="75657">
                  <c:v>1.1035756427817676</c:v>
                </c:pt>
                <c:pt idx="75658">
                  <c:v>1.1039657054890204</c:v>
                </c:pt>
                <c:pt idx="75659">
                  <c:v>1.1037846990373441</c:v>
                </c:pt>
                <c:pt idx="75660">
                  <c:v>1.1034835351967252</c:v>
                </c:pt>
                <c:pt idx="75661">
                  <c:v>1.103185113321028</c:v>
                </c:pt>
                <c:pt idx="75662">
                  <c:v>1.104364790605475</c:v>
                </c:pt>
                <c:pt idx="75663">
                  <c:v>1.1032745160836626</c:v>
                </c:pt>
                <c:pt idx="75664">
                  <c:v>1.1036017186054625</c:v>
                </c:pt>
                <c:pt idx="75665">
                  <c:v>1.103291781651131</c:v>
                </c:pt>
                <c:pt idx="75666">
                  <c:v>1.1041737972079979</c:v>
                </c:pt>
                <c:pt idx="75667">
                  <c:v>1.1040350696458876</c:v>
                </c:pt>
                <c:pt idx="75668">
                  <c:v>1.1031396261529076</c:v>
                </c:pt>
                <c:pt idx="75669">
                  <c:v>1.1026733488254135</c:v>
                </c:pt>
                <c:pt idx="75670">
                  <c:v>1.1032834633719337</c:v>
                </c:pt>
                <c:pt idx="75671">
                  <c:v>1.1019425986269027</c:v>
                </c:pt>
                <c:pt idx="75672">
                  <c:v>1.1032440848975631</c:v>
                </c:pt>
                <c:pt idx="75673">
                  <c:v>1.1034990560356612</c:v>
                </c:pt>
                <c:pt idx="75674">
                  <c:v>1.1025212793593515</c:v>
                </c:pt>
                <c:pt idx="75675">
                  <c:v>1.1025769441365809</c:v>
                </c:pt>
                <c:pt idx="75676">
                  <c:v>1.1045418287517199</c:v>
                </c:pt>
                <c:pt idx="75677">
                  <c:v>1.1017871375430848</c:v>
                </c:pt>
                <c:pt idx="75678">
                  <c:v>1.1024624877353326</c:v>
                </c:pt>
                <c:pt idx="75679">
                  <c:v>1.1024903799105152</c:v>
                </c:pt>
                <c:pt idx="75680">
                  <c:v>1.1020058580447554</c:v>
                </c:pt>
                <c:pt idx="75681">
                  <c:v>1.1023344202132561</c:v>
                </c:pt>
                <c:pt idx="75682">
                  <c:v>1.1024999559735733</c:v>
                </c:pt>
                <c:pt idx="75683">
                  <c:v>1.1024715799797349</c:v>
                </c:pt>
                <c:pt idx="75684">
                  <c:v>1.1017072000720403</c:v>
                </c:pt>
                <c:pt idx="75685">
                  <c:v>1.1032323281255216</c:v>
                </c:pt>
                <c:pt idx="75686">
                  <c:v>1.1023538724876143</c:v>
                </c:pt>
                <c:pt idx="75687">
                  <c:v>1.1029485987582404</c:v>
                </c:pt>
                <c:pt idx="75688">
                  <c:v>1.1027498870178609</c:v>
                </c:pt>
                <c:pt idx="75689">
                  <c:v>1.1039396960720238</c:v>
                </c:pt>
                <c:pt idx="75690">
                  <c:v>1.1015698178268067</c:v>
                </c:pt>
                <c:pt idx="75691">
                  <c:v>1.1031046741723483</c:v>
                </c:pt>
                <c:pt idx="75692">
                  <c:v>1.1035801371413392</c:v>
                </c:pt>
                <c:pt idx="75693">
                  <c:v>1.1024391970552958</c:v>
                </c:pt>
                <c:pt idx="75694">
                  <c:v>1.102936534119507</c:v>
                </c:pt>
                <c:pt idx="75695">
                  <c:v>1.1033920262706454</c:v>
                </c:pt>
                <c:pt idx="75696">
                  <c:v>1.1047770110158148</c:v>
                </c:pt>
                <c:pt idx="75697">
                  <c:v>1.1024445822933278</c:v>
                </c:pt>
                <c:pt idx="75698">
                  <c:v>1.1029843672131237</c:v>
                </c:pt>
                <c:pt idx="75699">
                  <c:v>1.1034268458390262</c:v>
                </c:pt>
                <c:pt idx="75700">
                  <c:v>1.1029001087940962</c:v>
                </c:pt>
                <c:pt idx="75701">
                  <c:v>1.1034522789257393</c:v>
                </c:pt>
                <c:pt idx="75702">
                  <c:v>1.1039883893768359</c:v>
                </c:pt>
                <c:pt idx="75703">
                  <c:v>1.1026547410300658</c:v>
                </c:pt>
                <c:pt idx="75704">
                  <c:v>1.1032297157969324</c:v>
                </c:pt>
                <c:pt idx="75705">
                  <c:v>1.1038664346312075</c:v>
                </c:pt>
                <c:pt idx="75706">
                  <c:v>1.1032542972221759</c:v>
                </c:pt>
                <c:pt idx="75707">
                  <c:v>1.103077923327533</c:v>
                </c:pt>
                <c:pt idx="75708">
                  <c:v>1.1035852328220124</c:v>
                </c:pt>
                <c:pt idx="75709">
                  <c:v>1.1034363402991061</c:v>
                </c:pt>
                <c:pt idx="75710">
                  <c:v>1.1018832777147756</c:v>
                </c:pt>
                <c:pt idx="75711">
                  <c:v>1.1036778323669509</c:v>
                </c:pt>
                <c:pt idx="75712">
                  <c:v>1.103320209967084</c:v>
                </c:pt>
                <c:pt idx="75713">
                  <c:v>1.1038199204094314</c:v>
                </c:pt>
                <c:pt idx="75714">
                  <c:v>1.1036004216354351</c:v>
                </c:pt>
                <c:pt idx="75715">
                  <c:v>1.1032633650321602</c:v>
                </c:pt>
                <c:pt idx="75716">
                  <c:v>1.1016997576610621</c:v>
                </c:pt>
                <c:pt idx="75717">
                  <c:v>1.102340024924144</c:v>
                </c:pt>
                <c:pt idx="75718">
                  <c:v>1.1032779236353905</c:v>
                </c:pt>
                <c:pt idx="75719">
                  <c:v>1.1036927222851789</c:v>
                </c:pt>
                <c:pt idx="75720">
                  <c:v>1.1034815333823469</c:v>
                </c:pt>
                <c:pt idx="75721">
                  <c:v>1.1020952266137669</c:v>
                </c:pt>
                <c:pt idx="75722">
                  <c:v>1.102530056761468</c:v>
                </c:pt>
                <c:pt idx="75723">
                  <c:v>1.1039568236226416</c:v>
                </c:pt>
                <c:pt idx="75724">
                  <c:v>1.1024677028663707</c:v>
                </c:pt>
                <c:pt idx="75725">
                  <c:v>1.102627201480207</c:v>
                </c:pt>
                <c:pt idx="75726">
                  <c:v>1.1017318735476751</c:v>
                </c:pt>
                <c:pt idx="75727">
                  <c:v>1.1030394029669786</c:v>
                </c:pt>
                <c:pt idx="75728">
                  <c:v>1.1030288648960149</c:v>
                </c:pt>
                <c:pt idx="75729">
                  <c:v>1.1037222464821586</c:v>
                </c:pt>
                <c:pt idx="75730">
                  <c:v>1.1040201367024456</c:v>
                </c:pt>
                <c:pt idx="75731">
                  <c:v>1.1028347759984607</c:v>
                </c:pt>
                <c:pt idx="75732">
                  <c:v>1.1031142520484756</c:v>
                </c:pt>
                <c:pt idx="75733">
                  <c:v>1.1034805174203823</c:v>
                </c:pt>
                <c:pt idx="75734">
                  <c:v>1.1032339794108434</c:v>
                </c:pt>
                <c:pt idx="75735">
                  <c:v>1.1037937431462341</c:v>
                </c:pt>
                <c:pt idx="75736">
                  <c:v>1.1040149023040666</c:v>
                </c:pt>
                <c:pt idx="75737">
                  <c:v>1.103803796713293</c:v>
                </c:pt>
                <c:pt idx="75738">
                  <c:v>1.1029952564685597</c:v>
                </c:pt>
                <c:pt idx="75739">
                  <c:v>1.1035512925809321</c:v>
                </c:pt>
                <c:pt idx="75740">
                  <c:v>1.1028376535758968</c:v>
                </c:pt>
                <c:pt idx="75741">
                  <c:v>1.1028136480182826</c:v>
                </c:pt>
                <c:pt idx="75742">
                  <c:v>1.1029307872206553</c:v>
                </c:pt>
                <c:pt idx="75743">
                  <c:v>1.103093986979</c:v>
                </c:pt>
                <c:pt idx="75744">
                  <c:v>1.1031073740754507</c:v>
                </c:pt>
                <c:pt idx="75745">
                  <c:v>1.1031273575979097</c:v>
                </c:pt>
                <c:pt idx="75746">
                  <c:v>1.1040085944824387</c:v>
                </c:pt>
                <c:pt idx="75747">
                  <c:v>1.1039831866510226</c:v>
                </c:pt>
                <c:pt idx="75748">
                  <c:v>1.1026898067050279</c:v>
                </c:pt>
                <c:pt idx="75749">
                  <c:v>1.103921417732642</c:v>
                </c:pt>
                <c:pt idx="75750">
                  <c:v>1.1029074478109688</c:v>
                </c:pt>
                <c:pt idx="75751">
                  <c:v>1.1035815469102894</c:v>
                </c:pt>
                <c:pt idx="75752">
                  <c:v>1.1023481359832037</c:v>
                </c:pt>
                <c:pt idx="75753">
                  <c:v>1.1024951084193795</c:v>
                </c:pt>
                <c:pt idx="75754">
                  <c:v>1.1030607921297111</c:v>
                </c:pt>
                <c:pt idx="75755">
                  <c:v>1.1038967155717161</c:v>
                </c:pt>
                <c:pt idx="75756">
                  <c:v>1.1041639408054811</c:v>
                </c:pt>
                <c:pt idx="75757">
                  <c:v>1.1030661121002256</c:v>
                </c:pt>
                <c:pt idx="75758">
                  <c:v>1.1029067492746678</c:v>
                </c:pt>
                <c:pt idx="75759">
                  <c:v>1.1028627964181339</c:v>
                </c:pt>
                <c:pt idx="75760">
                  <c:v>1.1031584247162121</c:v>
                </c:pt>
                <c:pt idx="75761">
                  <c:v>1.1031139694175514</c:v>
                </c:pt>
                <c:pt idx="75762">
                  <c:v>1.1030063586765131</c:v>
                </c:pt>
                <c:pt idx="75763">
                  <c:v>1.1024386964970563</c:v>
                </c:pt>
                <c:pt idx="75764">
                  <c:v>1.1013753682253768</c:v>
                </c:pt>
                <c:pt idx="75765">
                  <c:v>1.1020302958070194</c:v>
                </c:pt>
                <c:pt idx="75766">
                  <c:v>1.1042645302024685</c:v>
                </c:pt>
                <c:pt idx="75767">
                  <c:v>1.1046905675419381</c:v>
                </c:pt>
                <c:pt idx="75768">
                  <c:v>1.1034230528813984</c:v>
                </c:pt>
                <c:pt idx="75769">
                  <c:v>1.1020905528140106</c:v>
                </c:pt>
                <c:pt idx="75770">
                  <c:v>1.1024367213567972</c:v>
                </c:pt>
                <c:pt idx="75771">
                  <c:v>1.1048077482132423</c:v>
                </c:pt>
                <c:pt idx="75772">
                  <c:v>1.1033986241950009</c:v>
                </c:pt>
                <c:pt idx="75773">
                  <c:v>1.1014782883540077</c:v>
                </c:pt>
                <c:pt idx="75774">
                  <c:v>1.103148149967994</c:v>
                </c:pt>
                <c:pt idx="75775">
                  <c:v>1.1033954230505068</c:v>
                </c:pt>
                <c:pt idx="75776">
                  <c:v>1.1030110293326609</c:v>
                </c:pt>
                <c:pt idx="75777">
                  <c:v>1.1025324097379079</c:v>
                </c:pt>
                <c:pt idx="75778">
                  <c:v>1.1033304236923935</c:v>
                </c:pt>
                <c:pt idx="75779">
                  <c:v>1.1030422261559505</c:v>
                </c:pt>
                <c:pt idx="75780">
                  <c:v>1.1019543444824031</c:v>
                </c:pt>
                <c:pt idx="75781">
                  <c:v>1.1029350398794742</c:v>
                </c:pt>
                <c:pt idx="75782">
                  <c:v>1.1025299217155211</c:v>
                </c:pt>
                <c:pt idx="75783">
                  <c:v>1.102889504158147</c:v>
                </c:pt>
                <c:pt idx="75784">
                  <c:v>1.1025564975507578</c:v>
                </c:pt>
                <c:pt idx="75785">
                  <c:v>1.1026658310657331</c:v>
                </c:pt>
                <c:pt idx="75786">
                  <c:v>1.1032632917104672</c:v>
                </c:pt>
                <c:pt idx="75787">
                  <c:v>1.1032349957405299</c:v>
                </c:pt>
                <c:pt idx="75788">
                  <c:v>1.1024198161930465</c:v>
                </c:pt>
                <c:pt idx="75789">
                  <c:v>1.1036905486750626</c:v>
                </c:pt>
                <c:pt idx="75790">
                  <c:v>1.1038811304931144</c:v>
                </c:pt>
                <c:pt idx="75791">
                  <c:v>1.1032251474672794</c:v>
                </c:pt>
                <c:pt idx="75792">
                  <c:v>1.1045998125611174</c:v>
                </c:pt>
                <c:pt idx="75793">
                  <c:v>1.1042723515601658</c:v>
                </c:pt>
                <c:pt idx="75794">
                  <c:v>1.1023714153393127</c:v>
                </c:pt>
                <c:pt idx="75795">
                  <c:v>1.1034189321957286</c:v>
                </c:pt>
                <c:pt idx="75796">
                  <c:v>1.1036303538720511</c:v>
                </c:pt>
                <c:pt idx="75797">
                  <c:v>1.1031547747443287</c:v>
                </c:pt>
                <c:pt idx="75798">
                  <c:v>1.1030404366120194</c:v>
                </c:pt>
                <c:pt idx="75799">
                  <c:v>1.1031897244548929</c:v>
                </c:pt>
                <c:pt idx="75800">
                  <c:v>1.1031224376393416</c:v>
                </c:pt>
                <c:pt idx="75801">
                  <c:v>1.1022291267894899</c:v>
                </c:pt>
                <c:pt idx="75802">
                  <c:v>1.103494193068973</c:v>
                </c:pt>
                <c:pt idx="75803">
                  <c:v>1.1021804453999882</c:v>
                </c:pt>
                <c:pt idx="75804">
                  <c:v>1.1020910819131917</c:v>
                </c:pt>
                <c:pt idx="75805">
                  <c:v>1.1042388425563319</c:v>
                </c:pt>
                <c:pt idx="75806">
                  <c:v>1.1032749121411733</c:v>
                </c:pt>
                <c:pt idx="75807">
                  <c:v>1.1017626134225089</c:v>
                </c:pt>
                <c:pt idx="75808">
                  <c:v>1.1021748644638509</c:v>
                </c:pt>
                <c:pt idx="75809">
                  <c:v>1.1024256592326607</c:v>
                </c:pt>
                <c:pt idx="75810">
                  <c:v>1.1032703515097859</c:v>
                </c:pt>
                <c:pt idx="75811">
                  <c:v>1.1039120628743877</c:v>
                </c:pt>
                <c:pt idx="75812">
                  <c:v>1.1023010691651787</c:v>
                </c:pt>
                <c:pt idx="75813">
                  <c:v>1.1021329530577577</c:v>
                </c:pt>
                <c:pt idx="75814">
                  <c:v>1.1028710240767159</c:v>
                </c:pt>
                <c:pt idx="75815">
                  <c:v>1.1033526010777495</c:v>
                </c:pt>
                <c:pt idx="75816">
                  <c:v>1.1027207157949082</c:v>
                </c:pt>
                <c:pt idx="75817">
                  <c:v>1.1017577301698818</c:v>
                </c:pt>
                <c:pt idx="75818">
                  <c:v>1.1031680633324605</c:v>
                </c:pt>
                <c:pt idx="75819">
                  <c:v>1.1026103427806544</c:v>
                </c:pt>
                <c:pt idx="75820">
                  <c:v>1.1030194563627</c:v>
                </c:pt>
                <c:pt idx="75821">
                  <c:v>1.1011105819079543</c:v>
                </c:pt>
                <c:pt idx="75822">
                  <c:v>1.1036824537425074</c:v>
                </c:pt>
                <c:pt idx="75823">
                  <c:v>1.1038847592331282</c:v>
                </c:pt>
                <c:pt idx="75824">
                  <c:v>1.1033816045215512</c:v>
                </c:pt>
                <c:pt idx="75825">
                  <c:v>1.1034789620712495</c:v>
                </c:pt>
                <c:pt idx="75826">
                  <c:v>1.1019554630629769</c:v>
                </c:pt>
                <c:pt idx="75827">
                  <c:v>1.1036816498561763</c:v>
                </c:pt>
                <c:pt idx="75828">
                  <c:v>1.1039726503858598</c:v>
                </c:pt>
                <c:pt idx="75829">
                  <c:v>1.1028043793140765</c:v>
                </c:pt>
                <c:pt idx="75830">
                  <c:v>1.1030940860260581</c:v>
                </c:pt>
                <c:pt idx="75831">
                  <c:v>1.102662819581528</c:v>
                </c:pt>
                <c:pt idx="75832">
                  <c:v>1.1047165768729548</c:v>
                </c:pt>
                <c:pt idx="75833">
                  <c:v>1.1045117134070612</c:v>
                </c:pt>
                <c:pt idx="75834">
                  <c:v>1.1029043042914197</c:v>
                </c:pt>
                <c:pt idx="75835">
                  <c:v>1.1046226008136444</c:v>
                </c:pt>
                <c:pt idx="75836">
                  <c:v>1.1029628097682731</c:v>
                </c:pt>
                <c:pt idx="75837">
                  <c:v>1.103891869129449</c:v>
                </c:pt>
                <c:pt idx="75838">
                  <c:v>1.1027239191162725</c:v>
                </c:pt>
                <c:pt idx="75839">
                  <c:v>1.1035858538358494</c:v>
                </c:pt>
                <c:pt idx="75840">
                  <c:v>1.1025540612482136</c:v>
                </c:pt>
                <c:pt idx="75841">
                  <c:v>1.1039016194441811</c:v>
                </c:pt>
                <c:pt idx="75842">
                  <c:v>1.1026495743292373</c:v>
                </c:pt>
                <c:pt idx="75843">
                  <c:v>1.1035882388215645</c:v>
                </c:pt>
                <c:pt idx="75844">
                  <c:v>1.102447644264932</c:v>
                </c:pt>
                <c:pt idx="75845">
                  <c:v>1.1037352954182682</c:v>
                </c:pt>
                <c:pt idx="75846">
                  <c:v>1.1030530052546799</c:v>
                </c:pt>
                <c:pt idx="75847">
                  <c:v>1.103062835458912</c:v>
                </c:pt>
                <c:pt idx="75848">
                  <c:v>1.1027441281267161</c:v>
                </c:pt>
                <c:pt idx="75849">
                  <c:v>1.1019134809885363</c:v>
                </c:pt>
                <c:pt idx="75850">
                  <c:v>1.1030093467127255</c:v>
                </c:pt>
                <c:pt idx="75851">
                  <c:v>1.1044590697656291</c:v>
                </c:pt>
                <c:pt idx="75852">
                  <c:v>1.1023330300272978</c:v>
                </c:pt>
                <c:pt idx="75853">
                  <c:v>1.1019832747368492</c:v>
                </c:pt>
                <c:pt idx="75854">
                  <c:v>1.1032845613769284</c:v>
                </c:pt>
                <c:pt idx="75855">
                  <c:v>1.1034205979085092</c:v>
                </c:pt>
                <c:pt idx="75856">
                  <c:v>1.1036265050301635</c:v>
                </c:pt>
                <c:pt idx="75857">
                  <c:v>1.1012515939664389</c:v>
                </c:pt>
                <c:pt idx="75858">
                  <c:v>1.1035911546039723</c:v>
                </c:pt>
                <c:pt idx="75859">
                  <c:v>1.1031543636662282</c:v>
                </c:pt>
                <c:pt idx="75860">
                  <c:v>1.1018289508105952</c:v>
                </c:pt>
                <c:pt idx="75861">
                  <c:v>1.1036205397766266</c:v>
                </c:pt>
                <c:pt idx="75862">
                  <c:v>1.1028614896847173</c:v>
                </c:pt>
                <c:pt idx="75863">
                  <c:v>1.1027332500651272</c:v>
                </c:pt>
                <c:pt idx="75864">
                  <c:v>1.1038042093267602</c:v>
                </c:pt>
                <c:pt idx="75865">
                  <c:v>1.1028892529277932</c:v>
                </c:pt>
                <c:pt idx="75866">
                  <c:v>1.1025830255803053</c:v>
                </c:pt>
                <c:pt idx="75867">
                  <c:v>1.1028899386493092</c:v>
                </c:pt>
                <c:pt idx="75868">
                  <c:v>1.1034710097975959</c:v>
                </c:pt>
                <c:pt idx="75869">
                  <c:v>1.1027338297217342</c:v>
                </c:pt>
                <c:pt idx="75870">
                  <c:v>1.1029828281523277</c:v>
                </c:pt>
                <c:pt idx="75871">
                  <c:v>1.1032209824093731</c:v>
                </c:pt>
                <c:pt idx="75872">
                  <c:v>1.1022219458284843</c:v>
                </c:pt>
                <c:pt idx="75873">
                  <c:v>1.1031252760496328</c:v>
                </c:pt>
                <c:pt idx="75874">
                  <c:v>1.1026613148190532</c:v>
                </c:pt>
                <c:pt idx="75875">
                  <c:v>1.1041408268230204</c:v>
                </c:pt>
                <c:pt idx="75876">
                  <c:v>1.1028428216834607</c:v>
                </c:pt>
                <c:pt idx="75877">
                  <c:v>1.1044648586607035</c:v>
                </c:pt>
                <c:pt idx="75878">
                  <c:v>1.102410516053282</c:v>
                </c:pt>
                <c:pt idx="75879">
                  <c:v>1.1029563419198605</c:v>
                </c:pt>
                <c:pt idx="75880">
                  <c:v>1.1025483400175649</c:v>
                </c:pt>
                <c:pt idx="75881">
                  <c:v>1.1029081572578563</c:v>
                </c:pt>
                <c:pt idx="75882">
                  <c:v>1.102879887955315</c:v>
                </c:pt>
                <c:pt idx="75883">
                  <c:v>1.1033827166433945</c:v>
                </c:pt>
                <c:pt idx="75884">
                  <c:v>1.1022561171089715</c:v>
                </c:pt>
                <c:pt idx="75885">
                  <c:v>1.104514470421021</c:v>
                </c:pt>
                <c:pt idx="75886">
                  <c:v>1.1034920184299137</c:v>
                </c:pt>
                <c:pt idx="75887">
                  <c:v>1.1029347875242694</c:v>
                </c:pt>
                <c:pt idx="75888">
                  <c:v>1.1030097029974373</c:v>
                </c:pt>
                <c:pt idx="75889">
                  <c:v>1.1025931621725007</c:v>
                </c:pt>
                <c:pt idx="75890">
                  <c:v>1.1026832491550269</c:v>
                </c:pt>
                <c:pt idx="75891">
                  <c:v>1.1037128343336138</c:v>
                </c:pt>
                <c:pt idx="75892">
                  <c:v>1.1027867611059632</c:v>
                </c:pt>
                <c:pt idx="75893">
                  <c:v>1.1044862917168248</c:v>
                </c:pt>
                <c:pt idx="75894">
                  <c:v>1.1033046589684958</c:v>
                </c:pt>
                <c:pt idx="75895">
                  <c:v>1.1028621785652211</c:v>
                </c:pt>
                <c:pt idx="75896">
                  <c:v>1.10258588901331</c:v>
                </c:pt>
                <c:pt idx="75897">
                  <c:v>1.1037476668691608</c:v>
                </c:pt>
                <c:pt idx="75898">
                  <c:v>1.1036590150420882</c:v>
                </c:pt>
                <c:pt idx="75899">
                  <c:v>1.1029007856530937</c:v>
                </c:pt>
                <c:pt idx="75900">
                  <c:v>1.1038769598295219</c:v>
                </c:pt>
                <c:pt idx="75901">
                  <c:v>1.1039802061212958</c:v>
                </c:pt>
                <c:pt idx="75902">
                  <c:v>1.1028273765635186</c:v>
                </c:pt>
                <c:pt idx="75903">
                  <c:v>1.1029839516728959</c:v>
                </c:pt>
                <c:pt idx="75904">
                  <c:v>1.1032732542059933</c:v>
                </c:pt>
                <c:pt idx="75905">
                  <c:v>1.1029293953174484</c:v>
                </c:pt>
                <c:pt idx="75906">
                  <c:v>1.1020575536546968</c:v>
                </c:pt>
                <c:pt idx="75907">
                  <c:v>1.104194678791012</c:v>
                </c:pt>
                <c:pt idx="75908">
                  <c:v>1.1021009484229158</c:v>
                </c:pt>
                <c:pt idx="75909">
                  <c:v>1.1033874553501832</c:v>
                </c:pt>
                <c:pt idx="75910">
                  <c:v>1.1037296497437097</c:v>
                </c:pt>
                <c:pt idx="75911">
                  <c:v>1.1033361088753835</c:v>
                </c:pt>
                <c:pt idx="75912">
                  <c:v>1.101856784316966</c:v>
                </c:pt>
                <c:pt idx="75913">
                  <c:v>1.1029715151422719</c:v>
                </c:pt>
                <c:pt idx="75914">
                  <c:v>1.1031197997056026</c:v>
                </c:pt>
                <c:pt idx="75915">
                  <c:v>1.1025713395089753</c:v>
                </c:pt>
                <c:pt idx="75916">
                  <c:v>1.1030068276643861</c:v>
                </c:pt>
                <c:pt idx="75917">
                  <c:v>1.1042322721555478</c:v>
                </c:pt>
                <c:pt idx="75918">
                  <c:v>1.1032060765748393</c:v>
                </c:pt>
                <c:pt idx="75919">
                  <c:v>1.1032023397953137</c:v>
                </c:pt>
                <c:pt idx="75920">
                  <c:v>1.101966301033507</c:v>
                </c:pt>
                <c:pt idx="75921">
                  <c:v>1.103691217333878</c:v>
                </c:pt>
                <c:pt idx="75922">
                  <c:v>1.103211435533628</c:v>
                </c:pt>
                <c:pt idx="75923">
                  <c:v>1.1028920543766061</c:v>
                </c:pt>
                <c:pt idx="75924">
                  <c:v>1.1022884122595302</c:v>
                </c:pt>
                <c:pt idx="75925">
                  <c:v>1.1035936367709873</c:v>
                </c:pt>
                <c:pt idx="75926">
                  <c:v>1.1035728847449378</c:v>
                </c:pt>
                <c:pt idx="75927">
                  <c:v>1.1038571744339469</c:v>
                </c:pt>
                <c:pt idx="75928">
                  <c:v>1.1029785632665032</c:v>
                </c:pt>
                <c:pt idx="75929">
                  <c:v>1.1049263239568758</c:v>
                </c:pt>
                <c:pt idx="75930">
                  <c:v>1.1037872507267863</c:v>
                </c:pt>
                <c:pt idx="75931">
                  <c:v>1.1023803747583305</c:v>
                </c:pt>
                <c:pt idx="75932">
                  <c:v>1.1036393505916156</c:v>
                </c:pt>
                <c:pt idx="75933">
                  <c:v>1.1036649858628489</c:v>
                </c:pt>
                <c:pt idx="75934">
                  <c:v>1.1029623383066887</c:v>
                </c:pt>
                <c:pt idx="75935">
                  <c:v>1.1017075575908142</c:v>
                </c:pt>
                <c:pt idx="75936">
                  <c:v>1.1020275113620044</c:v>
                </c:pt>
                <c:pt idx="75937">
                  <c:v>1.103929587858854</c:v>
                </c:pt>
                <c:pt idx="75938">
                  <c:v>1.1028943302868275</c:v>
                </c:pt>
                <c:pt idx="75939">
                  <c:v>1.1034101819876696</c:v>
                </c:pt>
                <c:pt idx="75940">
                  <c:v>1.1028150526644052</c:v>
                </c:pt>
                <c:pt idx="75941">
                  <c:v>1.1053162776233638</c:v>
                </c:pt>
                <c:pt idx="75942">
                  <c:v>1.1047725334494172</c:v>
                </c:pt>
                <c:pt idx="75943">
                  <c:v>1.1041300717186104</c:v>
                </c:pt>
                <c:pt idx="75944">
                  <c:v>1.1032610133256644</c:v>
                </c:pt>
                <c:pt idx="75945">
                  <c:v>1.1044108746779528</c:v>
                </c:pt>
                <c:pt idx="75946">
                  <c:v>1.1024841564912917</c:v>
                </c:pt>
                <c:pt idx="75947">
                  <c:v>1.1036321070959618</c:v>
                </c:pt>
                <c:pt idx="75948">
                  <c:v>1.1026827747390253</c:v>
                </c:pt>
                <c:pt idx="75949">
                  <c:v>1.1028436946096072</c:v>
                </c:pt>
                <c:pt idx="75950">
                  <c:v>1.1035417549449991</c:v>
                </c:pt>
                <c:pt idx="75951">
                  <c:v>1.1029572647457753</c:v>
                </c:pt>
                <c:pt idx="75952">
                  <c:v>1.1030728370608511</c:v>
                </c:pt>
                <c:pt idx="75953">
                  <c:v>1.1026744758035556</c:v>
                </c:pt>
                <c:pt idx="75954">
                  <c:v>1.1039834417396204</c:v>
                </c:pt>
                <c:pt idx="75955">
                  <c:v>1.1026910399049104</c:v>
                </c:pt>
                <c:pt idx="75956">
                  <c:v>1.1038106738764668</c:v>
                </c:pt>
                <c:pt idx="75957">
                  <c:v>1.102866040202567</c:v>
                </c:pt>
                <c:pt idx="75958">
                  <c:v>1.1025441530632749</c:v>
                </c:pt>
                <c:pt idx="75959">
                  <c:v>1.1032565404377197</c:v>
                </c:pt>
                <c:pt idx="75960">
                  <c:v>1.1018449724441606</c:v>
                </c:pt>
                <c:pt idx="75961">
                  <c:v>1.1029962496001824</c:v>
                </c:pt>
                <c:pt idx="75962">
                  <c:v>1.1032824583535192</c:v>
                </c:pt>
                <c:pt idx="75963">
                  <c:v>1.1035178599512996</c:v>
                </c:pt>
                <c:pt idx="75964">
                  <c:v>1.1020515956572781</c:v>
                </c:pt>
                <c:pt idx="75965">
                  <c:v>1.1033019965682844</c:v>
                </c:pt>
                <c:pt idx="75966">
                  <c:v>1.1027079647817157</c:v>
                </c:pt>
                <c:pt idx="75967">
                  <c:v>1.1039250599485833</c:v>
                </c:pt>
                <c:pt idx="75968">
                  <c:v>1.1027393639910252</c:v>
                </c:pt>
                <c:pt idx="75969">
                  <c:v>1.1033688932517733</c:v>
                </c:pt>
                <c:pt idx="75970">
                  <c:v>1.1023687999662521</c:v>
                </c:pt>
                <c:pt idx="75971">
                  <c:v>1.1022934305367806</c:v>
                </c:pt>
                <c:pt idx="75972">
                  <c:v>1.1032005909555191</c:v>
                </c:pt>
                <c:pt idx="75973">
                  <c:v>1.1038738667573456</c:v>
                </c:pt>
                <c:pt idx="75974">
                  <c:v>1.1036844362847906</c:v>
                </c:pt>
                <c:pt idx="75975">
                  <c:v>1.10196183088401</c:v>
                </c:pt>
                <c:pt idx="75976">
                  <c:v>1.1029001199699058</c:v>
                </c:pt>
                <c:pt idx="75977">
                  <c:v>1.1036375204258653</c:v>
                </c:pt>
                <c:pt idx="75978">
                  <c:v>1.1031736668839671</c:v>
                </c:pt>
                <c:pt idx="75979">
                  <c:v>1.1023050932671925</c:v>
                </c:pt>
                <c:pt idx="75980">
                  <c:v>1.1024027120793842</c:v>
                </c:pt>
                <c:pt idx="75981">
                  <c:v>1.1035265802832179</c:v>
                </c:pt>
                <c:pt idx="75982">
                  <c:v>1.102720393605737</c:v>
                </c:pt>
                <c:pt idx="75983">
                  <c:v>1.1027978732794861</c:v>
                </c:pt>
                <c:pt idx="75984">
                  <c:v>1.102927246396006</c:v>
                </c:pt>
                <c:pt idx="75985">
                  <c:v>1.1044860645413037</c:v>
                </c:pt>
                <c:pt idx="75986">
                  <c:v>1.1034858092437256</c:v>
                </c:pt>
                <c:pt idx="75987">
                  <c:v>1.1034676371603638</c:v>
                </c:pt>
                <c:pt idx="75988">
                  <c:v>1.1024095844978246</c:v>
                </c:pt>
                <c:pt idx="75989">
                  <c:v>1.1020728471953853</c:v>
                </c:pt>
                <c:pt idx="75990">
                  <c:v>1.1032699319935919</c:v>
                </c:pt>
                <c:pt idx="75991">
                  <c:v>1.1036281380499648</c:v>
                </c:pt>
                <c:pt idx="75992">
                  <c:v>1.1035354956276622</c:v>
                </c:pt>
                <c:pt idx="75993">
                  <c:v>1.1029757043734569</c:v>
                </c:pt>
                <c:pt idx="75994">
                  <c:v>1.1028948453747938</c:v>
                </c:pt>
                <c:pt idx="75995">
                  <c:v>1.1026586044042812</c:v>
                </c:pt>
                <c:pt idx="75996">
                  <c:v>1.1033867267889654</c:v>
                </c:pt>
                <c:pt idx="75997">
                  <c:v>1.1028350120127628</c:v>
                </c:pt>
                <c:pt idx="75998">
                  <c:v>1.1042736074464607</c:v>
                </c:pt>
                <c:pt idx="75999">
                  <c:v>1.1032542549443973</c:v>
                </c:pt>
                <c:pt idx="76000">
                  <c:v>1.1039822356171332</c:v>
                </c:pt>
                <c:pt idx="76001">
                  <c:v>1.1031149340056354</c:v>
                </c:pt>
                <c:pt idx="76002">
                  <c:v>1.1032599032627506</c:v>
                </c:pt>
                <c:pt idx="76003">
                  <c:v>1.1035673485991289</c:v>
                </c:pt>
                <c:pt idx="76004">
                  <c:v>1.1036793288277791</c:v>
                </c:pt>
                <c:pt idx="76005">
                  <c:v>1.1038443528663346</c:v>
                </c:pt>
                <c:pt idx="76006">
                  <c:v>1.102393738933213</c:v>
                </c:pt>
                <c:pt idx="76007">
                  <c:v>1.1031046435061402</c:v>
                </c:pt>
                <c:pt idx="76008">
                  <c:v>1.1023469766165945</c:v>
                </c:pt>
                <c:pt idx="76009">
                  <c:v>1.1032917407051384</c:v>
                </c:pt>
                <c:pt idx="76010">
                  <c:v>1.1032982290657645</c:v>
                </c:pt>
                <c:pt idx="76011">
                  <c:v>1.1027443544000417</c:v>
                </c:pt>
                <c:pt idx="76012">
                  <c:v>1.1031076978001515</c:v>
                </c:pt>
                <c:pt idx="76013">
                  <c:v>1.1027766009831772</c:v>
                </c:pt>
                <c:pt idx="76014">
                  <c:v>1.104109717692439</c:v>
                </c:pt>
                <c:pt idx="76015">
                  <c:v>1.1025971554287055</c:v>
                </c:pt>
                <c:pt idx="76016">
                  <c:v>1.1029710977976117</c:v>
                </c:pt>
                <c:pt idx="76017">
                  <c:v>1.1037234132735099</c:v>
                </c:pt>
                <c:pt idx="76018">
                  <c:v>1.1036119218732172</c:v>
                </c:pt>
                <c:pt idx="76019">
                  <c:v>1.1032499219118947</c:v>
                </c:pt>
                <c:pt idx="76020">
                  <c:v>1.1033832751432155</c:v>
                </c:pt>
                <c:pt idx="76021">
                  <c:v>1.1029841654864958</c:v>
                </c:pt>
                <c:pt idx="76022">
                  <c:v>1.1037034312362783</c:v>
                </c:pt>
                <c:pt idx="76023">
                  <c:v>1.1035529728137929</c:v>
                </c:pt>
                <c:pt idx="76024">
                  <c:v>1.1037723149725165</c:v>
                </c:pt>
                <c:pt idx="76025">
                  <c:v>1.1030588232902718</c:v>
                </c:pt>
                <c:pt idx="76026">
                  <c:v>1.1036839529478455</c:v>
                </c:pt>
                <c:pt idx="76027">
                  <c:v>1.1030493514800561</c:v>
                </c:pt>
                <c:pt idx="76028">
                  <c:v>1.1038352738411608</c:v>
                </c:pt>
                <c:pt idx="76029">
                  <c:v>1.1031287287281857</c:v>
                </c:pt>
                <c:pt idx="76030">
                  <c:v>1.1030079641717323</c:v>
                </c:pt>
                <c:pt idx="76031">
                  <c:v>1.1042681380149844</c:v>
                </c:pt>
                <c:pt idx="76032">
                  <c:v>1.1027057397818663</c:v>
                </c:pt>
                <c:pt idx="76033">
                  <c:v>1.1048498705075689</c:v>
                </c:pt>
                <c:pt idx="76034">
                  <c:v>1.1028483358040853</c:v>
                </c:pt>
                <c:pt idx="76035">
                  <c:v>1.1021591596959566</c:v>
                </c:pt>
                <c:pt idx="76036">
                  <c:v>1.103674219684825</c:v>
                </c:pt>
                <c:pt idx="76037">
                  <c:v>1.1029078323302313</c:v>
                </c:pt>
                <c:pt idx="76038">
                  <c:v>1.1040972119475421</c:v>
                </c:pt>
                <c:pt idx="76039">
                  <c:v>1.1032709058923362</c:v>
                </c:pt>
                <c:pt idx="76040">
                  <c:v>1.1024902104830849</c:v>
                </c:pt>
                <c:pt idx="76041">
                  <c:v>1.1016942810480204</c:v>
                </c:pt>
                <c:pt idx="76042">
                  <c:v>1.1032875763943559</c:v>
                </c:pt>
                <c:pt idx="76043">
                  <c:v>1.103465345863474</c:v>
                </c:pt>
                <c:pt idx="76044">
                  <c:v>1.1030245565789791</c:v>
                </c:pt>
                <c:pt idx="76045">
                  <c:v>1.1041109389085593</c:v>
                </c:pt>
                <c:pt idx="76046">
                  <c:v>1.1040274414686595</c:v>
                </c:pt>
                <c:pt idx="76047">
                  <c:v>1.1028501014334893</c:v>
                </c:pt>
                <c:pt idx="76048">
                  <c:v>1.1024511016320349</c:v>
                </c:pt>
                <c:pt idx="76049">
                  <c:v>1.1024398440445697</c:v>
                </c:pt>
                <c:pt idx="76050">
                  <c:v>1.1038266204206315</c:v>
                </c:pt>
                <c:pt idx="76051">
                  <c:v>1.1028031334151485</c:v>
                </c:pt>
                <c:pt idx="76052">
                  <c:v>1.1022774214910747</c:v>
                </c:pt>
                <c:pt idx="76053">
                  <c:v>1.1033569289478438</c:v>
                </c:pt>
                <c:pt idx="76054">
                  <c:v>1.1031074678603383</c:v>
                </c:pt>
                <c:pt idx="76055">
                  <c:v>1.1042806846749798</c:v>
                </c:pt>
                <c:pt idx="76056">
                  <c:v>1.1037851743650398</c:v>
                </c:pt>
                <c:pt idx="76057">
                  <c:v>1.1026233443557127</c:v>
                </c:pt>
                <c:pt idx="76058">
                  <c:v>1.1034390226247963</c:v>
                </c:pt>
                <c:pt idx="76059">
                  <c:v>1.1028758421663609</c:v>
                </c:pt>
                <c:pt idx="76060">
                  <c:v>1.1031151635400696</c:v>
                </c:pt>
                <c:pt idx="76061">
                  <c:v>1.1047786711703651</c:v>
                </c:pt>
                <c:pt idx="76062">
                  <c:v>1.1015555757177302</c:v>
                </c:pt>
                <c:pt idx="76063">
                  <c:v>1.1037706399909706</c:v>
                </c:pt>
                <c:pt idx="76064">
                  <c:v>1.1030079079126234</c:v>
                </c:pt>
                <c:pt idx="76065">
                  <c:v>1.1026760830318947</c:v>
                </c:pt>
                <c:pt idx="76066">
                  <c:v>1.1027795495971211</c:v>
                </c:pt>
                <c:pt idx="76067">
                  <c:v>1.1047394693809605</c:v>
                </c:pt>
                <c:pt idx="76068">
                  <c:v>1.1029487984682835</c:v>
                </c:pt>
                <c:pt idx="76069">
                  <c:v>1.1044095467715225</c:v>
                </c:pt>
                <c:pt idx="76070">
                  <c:v>1.102038901321214</c:v>
                </c:pt>
                <c:pt idx="76071">
                  <c:v>1.1025771308147896</c:v>
                </c:pt>
                <c:pt idx="76072">
                  <c:v>1.1035978901636014</c:v>
                </c:pt>
                <c:pt idx="76073">
                  <c:v>1.102248179393867</c:v>
                </c:pt>
                <c:pt idx="76074">
                  <c:v>1.1018552869726916</c:v>
                </c:pt>
                <c:pt idx="76075">
                  <c:v>1.1024419627011459</c:v>
                </c:pt>
                <c:pt idx="76076">
                  <c:v>1.1040971077384953</c:v>
                </c:pt>
                <c:pt idx="76077">
                  <c:v>1.1032488652554895</c:v>
                </c:pt>
                <c:pt idx="76078">
                  <c:v>1.1021114188313605</c:v>
                </c:pt>
                <c:pt idx="76079">
                  <c:v>1.1029060987907493</c:v>
                </c:pt>
                <c:pt idx="76080">
                  <c:v>1.1036355504440611</c:v>
                </c:pt>
                <c:pt idx="76081">
                  <c:v>1.1029274991687144</c:v>
                </c:pt>
                <c:pt idx="76082">
                  <c:v>1.102981053227986</c:v>
                </c:pt>
                <c:pt idx="76083">
                  <c:v>1.1032464912609194</c:v>
                </c:pt>
                <c:pt idx="76084">
                  <c:v>1.1030463571672344</c:v>
                </c:pt>
                <c:pt idx="76085">
                  <c:v>1.1036248234801491</c:v>
                </c:pt>
                <c:pt idx="76086">
                  <c:v>1.1036092696258741</c:v>
                </c:pt>
                <c:pt idx="76087">
                  <c:v>1.103796042674192</c:v>
                </c:pt>
                <c:pt idx="76088">
                  <c:v>1.1024079002592606</c:v>
                </c:pt>
                <c:pt idx="76089">
                  <c:v>1.1031820316377965</c:v>
                </c:pt>
                <c:pt idx="76090">
                  <c:v>1.1038887344192923</c:v>
                </c:pt>
                <c:pt idx="76091">
                  <c:v>1.1028389468599475</c:v>
                </c:pt>
                <c:pt idx="76092">
                  <c:v>1.1045418205288131</c:v>
                </c:pt>
                <c:pt idx="76093">
                  <c:v>1.1027998773157917</c:v>
                </c:pt>
                <c:pt idx="76094">
                  <c:v>1.1040369196803927</c:v>
                </c:pt>
                <c:pt idx="76095">
                  <c:v>1.1031532943906257</c:v>
                </c:pt>
                <c:pt idx="76096">
                  <c:v>1.1032459045731307</c:v>
                </c:pt>
                <c:pt idx="76097">
                  <c:v>1.1043033739888468</c:v>
                </c:pt>
                <c:pt idx="76098">
                  <c:v>1.1042643644087056</c:v>
                </c:pt>
                <c:pt idx="76099">
                  <c:v>1.1042174248343706</c:v>
                </c:pt>
                <c:pt idx="76100">
                  <c:v>1.1036528707302944</c:v>
                </c:pt>
                <c:pt idx="76101">
                  <c:v>1.1037960250840393</c:v>
                </c:pt>
                <c:pt idx="76102">
                  <c:v>1.1034687163293102</c:v>
                </c:pt>
                <c:pt idx="76103">
                  <c:v>1.102806080066185</c:v>
                </c:pt>
                <c:pt idx="76104">
                  <c:v>1.1026837029644048</c:v>
                </c:pt>
                <c:pt idx="76105">
                  <c:v>1.1040118402127412</c:v>
                </c:pt>
                <c:pt idx="76106">
                  <c:v>1.1024613625294406</c:v>
                </c:pt>
                <c:pt idx="76107">
                  <c:v>1.1029521504797994</c:v>
                </c:pt>
                <c:pt idx="76108">
                  <c:v>1.1039095171639428</c:v>
                </c:pt>
                <c:pt idx="76109">
                  <c:v>1.1040771302212635</c:v>
                </c:pt>
                <c:pt idx="76110">
                  <c:v>1.1041153525939289</c:v>
                </c:pt>
                <c:pt idx="76111">
                  <c:v>1.1025592516596052</c:v>
                </c:pt>
                <c:pt idx="76112">
                  <c:v>1.1036742092859058</c:v>
                </c:pt>
                <c:pt idx="76113">
                  <c:v>1.1042160129753735</c:v>
                </c:pt>
                <c:pt idx="76114">
                  <c:v>1.1039048705974788</c:v>
                </c:pt>
                <c:pt idx="76115">
                  <c:v>1.1038599672884128</c:v>
                </c:pt>
                <c:pt idx="76116">
                  <c:v>1.1020515727448901</c:v>
                </c:pt>
                <c:pt idx="76117">
                  <c:v>1.1029697502068974</c:v>
                </c:pt>
                <c:pt idx="76118">
                  <c:v>1.1027742037387536</c:v>
                </c:pt>
                <c:pt idx="76119">
                  <c:v>1.1034643852050672</c:v>
                </c:pt>
                <c:pt idx="76120">
                  <c:v>1.1033857420107498</c:v>
                </c:pt>
                <c:pt idx="76121">
                  <c:v>1.103846320792595</c:v>
                </c:pt>
                <c:pt idx="76122">
                  <c:v>1.103282288841825</c:v>
                </c:pt>
                <c:pt idx="76123">
                  <c:v>1.1037372784672665</c:v>
                </c:pt>
                <c:pt idx="76124">
                  <c:v>1.1041452214704417</c:v>
                </c:pt>
                <c:pt idx="76125">
                  <c:v>1.1034321909188922</c:v>
                </c:pt>
                <c:pt idx="76126">
                  <c:v>1.1028765491917147</c:v>
                </c:pt>
                <c:pt idx="76127">
                  <c:v>1.1027818588900178</c:v>
                </c:pt>
                <c:pt idx="76128">
                  <c:v>1.1038173588242035</c:v>
                </c:pt>
                <c:pt idx="76129">
                  <c:v>1.1030328360009278</c:v>
                </c:pt>
                <c:pt idx="76130">
                  <c:v>1.1021811389375948</c:v>
                </c:pt>
                <c:pt idx="76131">
                  <c:v>1.1027158227321407</c:v>
                </c:pt>
                <c:pt idx="76132">
                  <c:v>1.103024436224066</c:v>
                </c:pt>
                <c:pt idx="76133">
                  <c:v>1.1024234061087443</c:v>
                </c:pt>
                <c:pt idx="76134">
                  <c:v>1.1035678769058062</c:v>
                </c:pt>
                <c:pt idx="76135">
                  <c:v>1.103455885867592</c:v>
                </c:pt>
                <c:pt idx="76136">
                  <c:v>1.1025428894150062</c:v>
                </c:pt>
                <c:pt idx="76137">
                  <c:v>1.1041349296030669</c:v>
                </c:pt>
                <c:pt idx="76138">
                  <c:v>1.1029454415212891</c:v>
                </c:pt>
                <c:pt idx="76139">
                  <c:v>1.1031923034170887</c:v>
                </c:pt>
                <c:pt idx="76140">
                  <c:v>1.1037133628509685</c:v>
                </c:pt>
                <c:pt idx="76141">
                  <c:v>1.1033018090286912</c:v>
                </c:pt>
                <c:pt idx="76142">
                  <c:v>1.1034507351355509</c:v>
                </c:pt>
                <c:pt idx="76143">
                  <c:v>1.1029334868688814</c:v>
                </c:pt>
                <c:pt idx="76144">
                  <c:v>1.1019237603527219</c:v>
                </c:pt>
                <c:pt idx="76145">
                  <c:v>1.1027393116104447</c:v>
                </c:pt>
                <c:pt idx="76146">
                  <c:v>1.1036735362280661</c:v>
                </c:pt>
                <c:pt idx="76147">
                  <c:v>1.1029300941035045</c:v>
                </c:pt>
                <c:pt idx="76148">
                  <c:v>1.103239136636825</c:v>
                </c:pt>
                <c:pt idx="76149">
                  <c:v>1.1026686509751782</c:v>
                </c:pt>
                <c:pt idx="76150">
                  <c:v>1.1020765845774079</c:v>
                </c:pt>
                <c:pt idx="76151">
                  <c:v>1.1018905344559962</c:v>
                </c:pt>
                <c:pt idx="76152">
                  <c:v>1.1026855003184475</c:v>
                </c:pt>
                <c:pt idx="76153">
                  <c:v>1.1030250879388002</c:v>
                </c:pt>
                <c:pt idx="76154">
                  <c:v>1.1027777838979409</c:v>
                </c:pt>
                <c:pt idx="76155">
                  <c:v>1.1024880499978231</c:v>
                </c:pt>
                <c:pt idx="76156">
                  <c:v>1.1039269068198958</c:v>
                </c:pt>
                <c:pt idx="76157">
                  <c:v>1.1019136356603243</c:v>
                </c:pt>
                <c:pt idx="76158">
                  <c:v>1.1029565741109904</c:v>
                </c:pt>
                <c:pt idx="76159">
                  <c:v>1.1034064324659572</c:v>
                </c:pt>
                <c:pt idx="76160">
                  <c:v>1.1041724353627669</c:v>
                </c:pt>
                <c:pt idx="76161">
                  <c:v>1.1024008866021366</c:v>
                </c:pt>
                <c:pt idx="76162">
                  <c:v>1.1036186483720447</c:v>
                </c:pt>
                <c:pt idx="76163">
                  <c:v>1.1025827283481935</c:v>
                </c:pt>
                <c:pt idx="76164">
                  <c:v>1.1022225458930408</c:v>
                </c:pt>
                <c:pt idx="76165">
                  <c:v>1.1037609365924317</c:v>
                </c:pt>
                <c:pt idx="76166">
                  <c:v>1.103073911892182</c:v>
                </c:pt>
                <c:pt idx="76167">
                  <c:v>1.1035136990364487</c:v>
                </c:pt>
                <c:pt idx="76168">
                  <c:v>1.1032023083669831</c:v>
                </c:pt>
                <c:pt idx="76169">
                  <c:v>1.1027964365470566</c:v>
                </c:pt>
                <c:pt idx="76170">
                  <c:v>1.1029237710657733</c:v>
                </c:pt>
                <c:pt idx="76171">
                  <c:v>1.1033817593850044</c:v>
                </c:pt>
                <c:pt idx="76172">
                  <c:v>1.1036877382457517</c:v>
                </c:pt>
                <c:pt idx="76173">
                  <c:v>1.1031846600362738</c:v>
                </c:pt>
                <c:pt idx="76174">
                  <c:v>1.1020299866641974</c:v>
                </c:pt>
                <c:pt idx="76175">
                  <c:v>1.1023771434995893</c:v>
                </c:pt>
                <c:pt idx="76176">
                  <c:v>1.1024452126371271</c:v>
                </c:pt>
                <c:pt idx="76177">
                  <c:v>1.1037065698472814</c:v>
                </c:pt>
                <c:pt idx="76178">
                  <c:v>1.104182434004215</c:v>
                </c:pt>
                <c:pt idx="76179">
                  <c:v>1.1027129586188118</c:v>
                </c:pt>
                <c:pt idx="76180">
                  <c:v>1.1037521539603208</c:v>
                </c:pt>
                <c:pt idx="76181">
                  <c:v>1.1028035450772335</c:v>
                </c:pt>
                <c:pt idx="76182">
                  <c:v>1.1034132110390651</c:v>
                </c:pt>
                <c:pt idx="76183">
                  <c:v>1.1025532288923239</c:v>
                </c:pt>
                <c:pt idx="76184">
                  <c:v>1.1037267104956976</c:v>
                </c:pt>
                <c:pt idx="76185">
                  <c:v>1.1034261276073187</c:v>
                </c:pt>
                <c:pt idx="76186">
                  <c:v>1.1020491410492992</c:v>
                </c:pt>
                <c:pt idx="76187">
                  <c:v>1.1039587272472873</c:v>
                </c:pt>
                <c:pt idx="76188">
                  <c:v>1.1031566657855316</c:v>
                </c:pt>
                <c:pt idx="76189">
                  <c:v>1.1032703112685485</c:v>
                </c:pt>
                <c:pt idx="76190">
                  <c:v>1.1037021128657347</c:v>
                </c:pt>
                <c:pt idx="76191">
                  <c:v>1.1023042581858995</c:v>
                </c:pt>
                <c:pt idx="76192">
                  <c:v>1.103033496024014</c:v>
                </c:pt>
                <c:pt idx="76193">
                  <c:v>1.1028758390023405</c:v>
                </c:pt>
                <c:pt idx="76194">
                  <c:v>1.1019946679925277</c:v>
                </c:pt>
                <c:pt idx="76195">
                  <c:v>1.1035286966064755</c:v>
                </c:pt>
                <c:pt idx="76196">
                  <c:v>1.1033914444024562</c:v>
                </c:pt>
                <c:pt idx="76197">
                  <c:v>1.1025403810274967</c:v>
                </c:pt>
                <c:pt idx="76198">
                  <c:v>1.1039232811324506</c:v>
                </c:pt>
                <c:pt idx="76199">
                  <c:v>1.1037399103625358</c:v>
                </c:pt>
                <c:pt idx="76200">
                  <c:v>1.1033529902362638</c:v>
                </c:pt>
                <c:pt idx="76201">
                  <c:v>1.1032913430108142</c:v>
                </c:pt>
                <c:pt idx="76202">
                  <c:v>1.1036388846011063</c:v>
                </c:pt>
                <c:pt idx="76203">
                  <c:v>1.1036504044656081</c:v>
                </c:pt>
                <c:pt idx="76204">
                  <c:v>1.1039216885814884</c:v>
                </c:pt>
                <c:pt idx="76205">
                  <c:v>1.1034403562817543</c:v>
                </c:pt>
                <c:pt idx="76206">
                  <c:v>1.1025847129380681</c:v>
                </c:pt>
                <c:pt idx="76207">
                  <c:v>1.1038214930381944</c:v>
                </c:pt>
                <c:pt idx="76208">
                  <c:v>1.1029617422276345</c:v>
                </c:pt>
                <c:pt idx="76209">
                  <c:v>1.1029226323739227</c:v>
                </c:pt>
                <c:pt idx="76210">
                  <c:v>1.1019282345740473</c:v>
                </c:pt>
                <c:pt idx="76211">
                  <c:v>1.1030728370608509</c:v>
                </c:pt>
                <c:pt idx="76212">
                  <c:v>1.1031959625377656</c:v>
                </c:pt>
                <c:pt idx="76213">
                  <c:v>1.1031054150710262</c:v>
                </c:pt>
                <c:pt idx="76214">
                  <c:v>1.1035992073603127</c:v>
                </c:pt>
                <c:pt idx="76215">
                  <c:v>1.1035739669122404</c:v>
                </c:pt>
                <c:pt idx="76216">
                  <c:v>1.1031590624643477</c:v>
                </c:pt>
                <c:pt idx="76217">
                  <c:v>1.1040374325977516</c:v>
                </c:pt>
                <c:pt idx="76218">
                  <c:v>1.1029395100291528</c:v>
                </c:pt>
                <c:pt idx="76219">
                  <c:v>1.1033550592758448</c:v>
                </c:pt>
                <c:pt idx="76220">
                  <c:v>1.1027980427068873</c:v>
                </c:pt>
                <c:pt idx="76221">
                  <c:v>1.103321878385412</c:v>
                </c:pt>
                <c:pt idx="76222">
                  <c:v>1.101398424344469</c:v>
                </c:pt>
                <c:pt idx="76223">
                  <c:v>1.1026707519520826</c:v>
                </c:pt>
                <c:pt idx="76224">
                  <c:v>1.1032305700948233</c:v>
                </c:pt>
                <c:pt idx="76225">
                  <c:v>1.1029721367160183</c:v>
                </c:pt>
                <c:pt idx="76226">
                  <c:v>1.1024036395487558</c:v>
                </c:pt>
                <c:pt idx="76227">
                  <c:v>1.1039645706950061</c:v>
                </c:pt>
                <c:pt idx="76228">
                  <c:v>1.103072197895909</c:v>
                </c:pt>
                <c:pt idx="76229">
                  <c:v>1.1038730180252712</c:v>
                </c:pt>
                <c:pt idx="76230">
                  <c:v>1.1027585518767298</c:v>
                </c:pt>
                <c:pt idx="76231">
                  <c:v>1.1034140405088295</c:v>
                </c:pt>
                <c:pt idx="76232">
                  <c:v>1.1020904607511917</c:v>
                </c:pt>
                <c:pt idx="76233">
                  <c:v>1.1023265939163132</c:v>
                </c:pt>
                <c:pt idx="76234">
                  <c:v>1.1034545706944481</c:v>
                </c:pt>
                <c:pt idx="76235">
                  <c:v>1.1019235617336995</c:v>
                </c:pt>
                <c:pt idx="76236">
                  <c:v>1.1036513916801163</c:v>
                </c:pt>
                <c:pt idx="76237">
                  <c:v>1.1029315035664826</c:v>
                </c:pt>
                <c:pt idx="76238">
                  <c:v>1.1020238260421416</c:v>
                </c:pt>
                <c:pt idx="76239">
                  <c:v>1.1037255603839087</c:v>
                </c:pt>
                <c:pt idx="76240">
                  <c:v>1.103910234198658</c:v>
                </c:pt>
                <c:pt idx="76241">
                  <c:v>1.1022625568900366</c:v>
                </c:pt>
                <c:pt idx="76242">
                  <c:v>1.1031815766369</c:v>
                </c:pt>
                <c:pt idx="76243">
                  <c:v>1.1026159100346606</c:v>
                </c:pt>
                <c:pt idx="76244">
                  <c:v>1.1031655395323434</c:v>
                </c:pt>
                <c:pt idx="76245">
                  <c:v>1.1025256076342551</c:v>
                </c:pt>
                <c:pt idx="76246">
                  <c:v>1.1033817617627377</c:v>
                </c:pt>
                <c:pt idx="76247">
                  <c:v>1.1044319370613132</c:v>
                </c:pt>
                <c:pt idx="76248">
                  <c:v>1.102411129059701</c:v>
                </c:pt>
                <c:pt idx="76249">
                  <c:v>1.1027916321202602</c:v>
                </c:pt>
                <c:pt idx="76250">
                  <c:v>1.1025443580044492</c:v>
                </c:pt>
                <c:pt idx="76251">
                  <c:v>1.1027436313791901</c:v>
                </c:pt>
                <c:pt idx="76252">
                  <c:v>1.1024297274730774</c:v>
                </c:pt>
                <c:pt idx="76253">
                  <c:v>1.1021420304999168</c:v>
                </c:pt>
                <c:pt idx="76254">
                  <c:v>1.1028836501024242</c:v>
                </c:pt>
                <c:pt idx="76255">
                  <c:v>1.1028259187699512</c:v>
                </c:pt>
                <c:pt idx="76256">
                  <c:v>1.1035405308466675</c:v>
                </c:pt>
                <c:pt idx="76257">
                  <c:v>1.1027734651471228</c:v>
                </c:pt>
                <c:pt idx="76258">
                  <c:v>1.103127959195082</c:v>
                </c:pt>
                <c:pt idx="76259">
                  <c:v>1.1043728266077701</c:v>
                </c:pt>
                <c:pt idx="76260">
                  <c:v>1.1037955347865431</c:v>
                </c:pt>
                <c:pt idx="76261">
                  <c:v>1.1034151877924914</c:v>
                </c:pt>
                <c:pt idx="76262">
                  <c:v>1.1042240904722358</c:v>
                </c:pt>
                <c:pt idx="76263">
                  <c:v>1.1026214905240677</c:v>
                </c:pt>
                <c:pt idx="76264">
                  <c:v>1.1035055620472429</c:v>
                </c:pt>
                <c:pt idx="76265">
                  <c:v>1.1041499828176506</c:v>
                </c:pt>
                <c:pt idx="76266">
                  <c:v>1.1028593746000581</c:v>
                </c:pt>
                <c:pt idx="76267">
                  <c:v>1.1032203145103452</c:v>
                </c:pt>
                <c:pt idx="76268">
                  <c:v>1.1027676614740227</c:v>
                </c:pt>
                <c:pt idx="76269">
                  <c:v>1.1018774588583427</c:v>
                </c:pt>
                <c:pt idx="76270">
                  <c:v>1.1030417113213824</c:v>
                </c:pt>
                <c:pt idx="76271">
                  <c:v>1.1016480253901524</c:v>
                </c:pt>
                <c:pt idx="76272">
                  <c:v>1.1030255766464443</c:v>
                </c:pt>
                <c:pt idx="76273">
                  <c:v>1.1041826297583024</c:v>
                </c:pt>
                <c:pt idx="76274">
                  <c:v>1.1018427084632358</c:v>
                </c:pt>
                <c:pt idx="76275">
                  <c:v>1.1030210697371128</c:v>
                </c:pt>
                <c:pt idx="76276">
                  <c:v>1.1039244997672351</c:v>
                </c:pt>
                <c:pt idx="76277">
                  <c:v>1.1033984845322351</c:v>
                </c:pt>
                <c:pt idx="76278">
                  <c:v>1.1032069621795493</c:v>
                </c:pt>
                <c:pt idx="76279">
                  <c:v>1.1024497658935473</c:v>
                </c:pt>
                <c:pt idx="76280">
                  <c:v>1.1034193946977215</c:v>
                </c:pt>
                <c:pt idx="76281">
                  <c:v>1.1029937508910526</c:v>
                </c:pt>
                <c:pt idx="76282">
                  <c:v>1.1029257067718605</c:v>
                </c:pt>
                <c:pt idx="76283">
                  <c:v>1.103596217741472</c:v>
                </c:pt>
                <c:pt idx="76284">
                  <c:v>1.1027987113905373</c:v>
                </c:pt>
                <c:pt idx="76285">
                  <c:v>1.1030415098827853</c:v>
                </c:pt>
                <c:pt idx="76286">
                  <c:v>1.1026728069362246</c:v>
                </c:pt>
                <c:pt idx="76287">
                  <c:v>1.1032783672744892</c:v>
                </c:pt>
                <c:pt idx="76288">
                  <c:v>1.1038605926743037</c:v>
                </c:pt>
                <c:pt idx="76289">
                  <c:v>1.1030927887499926</c:v>
                </c:pt>
                <c:pt idx="76290">
                  <c:v>1.1032876195213823</c:v>
                </c:pt>
                <c:pt idx="76291">
                  <c:v>1.1042578442289972</c:v>
                </c:pt>
                <c:pt idx="76292">
                  <c:v>1.1036068677942656</c:v>
                </c:pt>
                <c:pt idx="76293">
                  <c:v>1.1021375705454157</c:v>
                </c:pt>
                <c:pt idx="76294">
                  <c:v>1.1039225693984769</c:v>
                </c:pt>
                <c:pt idx="76295">
                  <c:v>1.1024649134111129</c:v>
                </c:pt>
                <c:pt idx="76296">
                  <c:v>1.1026476823255311</c:v>
                </c:pt>
                <c:pt idx="76297">
                  <c:v>1.1026177948386091</c:v>
                </c:pt>
                <c:pt idx="76298">
                  <c:v>1.1023305025170405</c:v>
                </c:pt>
                <c:pt idx="76299">
                  <c:v>1.1028229039972575</c:v>
                </c:pt>
                <c:pt idx="76300">
                  <c:v>1.1016833181319821</c:v>
                </c:pt>
                <c:pt idx="76301">
                  <c:v>1.1032114052688067</c:v>
                </c:pt>
                <c:pt idx="76302">
                  <c:v>1.1022707235857585</c:v>
                </c:pt>
                <c:pt idx="76303">
                  <c:v>1.1033421571021791</c:v>
                </c:pt>
                <c:pt idx="76304">
                  <c:v>1.1025978067239384</c:v>
                </c:pt>
                <c:pt idx="76305">
                  <c:v>1.1036426571030546</c:v>
                </c:pt>
                <c:pt idx="76306">
                  <c:v>1.1041481342759492</c:v>
                </c:pt>
                <c:pt idx="76307">
                  <c:v>1.1037210938419577</c:v>
                </c:pt>
                <c:pt idx="76308">
                  <c:v>1.1030277421561518</c:v>
                </c:pt>
                <c:pt idx="76309">
                  <c:v>1.1029661094444194</c:v>
                </c:pt>
                <c:pt idx="76310">
                  <c:v>1.1032157919787267</c:v>
                </c:pt>
                <c:pt idx="76311">
                  <c:v>1.1031492373349645</c:v>
                </c:pt>
                <c:pt idx="76312">
                  <c:v>1.1037319835961308</c:v>
                </c:pt>
                <c:pt idx="76313">
                  <c:v>1.1029016145988311</c:v>
                </c:pt>
                <c:pt idx="76314">
                  <c:v>1.1028772341604494</c:v>
                </c:pt>
                <c:pt idx="76315">
                  <c:v>1.102931316640092</c:v>
                </c:pt>
                <c:pt idx="76316">
                  <c:v>1.101555302495588</c:v>
                </c:pt>
                <c:pt idx="76317">
                  <c:v>1.1035845000576403</c:v>
                </c:pt>
                <c:pt idx="76318">
                  <c:v>1.102779181028227</c:v>
                </c:pt>
                <c:pt idx="76319">
                  <c:v>1.1039047242271351</c:v>
                </c:pt>
                <c:pt idx="76320">
                  <c:v>1.1040394572927348</c:v>
                </c:pt>
                <c:pt idx="76321">
                  <c:v>1.1017604637446341</c:v>
                </c:pt>
                <c:pt idx="76322">
                  <c:v>1.1021110061342094</c:v>
                </c:pt>
                <c:pt idx="76323">
                  <c:v>1.1027029627137956</c:v>
                </c:pt>
                <c:pt idx="76324">
                  <c:v>1.1026088902983973</c:v>
                </c:pt>
                <c:pt idx="76325">
                  <c:v>1.1038461903419257</c:v>
                </c:pt>
                <c:pt idx="76326">
                  <c:v>1.102640640487629</c:v>
                </c:pt>
                <c:pt idx="76327">
                  <c:v>1.1035979404710188</c:v>
                </c:pt>
                <c:pt idx="76328">
                  <c:v>1.1022297577950764</c:v>
                </c:pt>
                <c:pt idx="76329">
                  <c:v>1.1037230765736978</c:v>
                </c:pt>
                <c:pt idx="76330">
                  <c:v>1.103694507180115</c:v>
                </c:pt>
                <c:pt idx="76331">
                  <c:v>1.1026016257683937</c:v>
                </c:pt>
                <c:pt idx="76332">
                  <c:v>1.1034527960924652</c:v>
                </c:pt>
                <c:pt idx="76333">
                  <c:v>1.1036623339484206</c:v>
                </c:pt>
                <c:pt idx="76334">
                  <c:v>1.103760839355362</c:v>
                </c:pt>
                <c:pt idx="76335">
                  <c:v>1.1036362330165783</c:v>
                </c:pt>
                <c:pt idx="76336">
                  <c:v>1.1021224465748407</c:v>
                </c:pt>
                <c:pt idx="76337">
                  <c:v>1.102935738948317</c:v>
                </c:pt>
                <c:pt idx="76338">
                  <c:v>1.1034974397005872</c:v>
                </c:pt>
                <c:pt idx="76339">
                  <c:v>1.1040300461975532</c:v>
                </c:pt>
                <c:pt idx="76340">
                  <c:v>1.1018984096144113</c:v>
                </c:pt>
                <c:pt idx="76341">
                  <c:v>1.1033097913099661</c:v>
                </c:pt>
                <c:pt idx="76342">
                  <c:v>1.1018192667629705</c:v>
                </c:pt>
                <c:pt idx="76343">
                  <c:v>1.1028881086505418</c:v>
                </c:pt>
                <c:pt idx="76344">
                  <c:v>1.1025936449076836</c:v>
                </c:pt>
                <c:pt idx="76345">
                  <c:v>1.1018892577607662</c:v>
                </c:pt>
                <c:pt idx="76346">
                  <c:v>1.1030615087951372</c:v>
                </c:pt>
                <c:pt idx="76347">
                  <c:v>1.1022692774870384</c:v>
                </c:pt>
                <c:pt idx="76348">
                  <c:v>1.1028992279124168</c:v>
                </c:pt>
                <c:pt idx="76349">
                  <c:v>1.1034441100717711</c:v>
                </c:pt>
                <c:pt idx="76350">
                  <c:v>1.1027863029081906</c:v>
                </c:pt>
                <c:pt idx="76351">
                  <c:v>1.1036136519694173</c:v>
                </c:pt>
                <c:pt idx="76352">
                  <c:v>1.1029241498132789</c:v>
                </c:pt>
                <c:pt idx="76353">
                  <c:v>1.1041926448702761</c:v>
                </c:pt>
                <c:pt idx="76354">
                  <c:v>1.103249921911895</c:v>
                </c:pt>
                <c:pt idx="76355">
                  <c:v>1.1026347959264251</c:v>
                </c:pt>
                <c:pt idx="76356">
                  <c:v>1.104103974569431</c:v>
                </c:pt>
                <c:pt idx="76357">
                  <c:v>1.1024114782645813</c:v>
                </c:pt>
                <c:pt idx="76358">
                  <c:v>1.1023124187900544</c:v>
                </c:pt>
                <c:pt idx="76359">
                  <c:v>1.1019702053456559</c:v>
                </c:pt>
                <c:pt idx="76360">
                  <c:v>1.102379148032681</c:v>
                </c:pt>
                <c:pt idx="76361">
                  <c:v>1.1025854620595568</c:v>
                </c:pt>
                <c:pt idx="76362">
                  <c:v>1.1033292978310771</c:v>
                </c:pt>
                <c:pt idx="76363">
                  <c:v>1.1023419176767721</c:v>
                </c:pt>
                <c:pt idx="76364">
                  <c:v>1.1045760327606966</c:v>
                </c:pt>
                <c:pt idx="76365">
                  <c:v>1.1031063709128015</c:v>
                </c:pt>
                <c:pt idx="76366">
                  <c:v>1.1025592516596054</c:v>
                </c:pt>
                <c:pt idx="76367">
                  <c:v>1.1022864438981514</c:v>
                </c:pt>
                <c:pt idx="76368">
                  <c:v>1.1031174385853741</c:v>
                </c:pt>
                <c:pt idx="76369">
                  <c:v>1.1023705113424289</c:v>
                </c:pt>
                <c:pt idx="76370">
                  <c:v>1.1035400680225456</c:v>
                </c:pt>
                <c:pt idx="76371">
                  <c:v>1.1038860304267064</c:v>
                </c:pt>
                <c:pt idx="76372">
                  <c:v>1.1031296052548047</c:v>
                </c:pt>
                <c:pt idx="76373">
                  <c:v>1.103301077243195</c:v>
                </c:pt>
                <c:pt idx="76374">
                  <c:v>1.1027540198223627</c:v>
                </c:pt>
                <c:pt idx="76375">
                  <c:v>1.1035152868975884</c:v>
                </c:pt>
                <c:pt idx="76376">
                  <c:v>1.1028379223128932</c:v>
                </c:pt>
                <c:pt idx="76377">
                  <c:v>1.103152998446008</c:v>
                </c:pt>
                <c:pt idx="76378">
                  <c:v>1.1035949523243065</c:v>
                </c:pt>
                <c:pt idx="76379">
                  <c:v>1.1031714210439696</c:v>
                </c:pt>
                <c:pt idx="76380">
                  <c:v>1.103751440695836</c:v>
                </c:pt>
                <c:pt idx="76381">
                  <c:v>1.1029385585214164</c:v>
                </c:pt>
                <c:pt idx="76382">
                  <c:v>1.1033787274815148</c:v>
                </c:pt>
                <c:pt idx="76383">
                  <c:v>1.1024659026493564</c:v>
                </c:pt>
                <c:pt idx="76384">
                  <c:v>1.1035888601682791</c:v>
                </c:pt>
                <c:pt idx="76385">
                  <c:v>1.1027882018740176</c:v>
                </c:pt>
                <c:pt idx="76386">
                  <c:v>1.1031735475745796</c:v>
                </c:pt>
                <c:pt idx="76387">
                  <c:v>1.1028029737825114</c:v>
                </c:pt>
                <c:pt idx="76388">
                  <c:v>1.1023753331530439</c:v>
                </c:pt>
                <c:pt idx="76389">
                  <c:v>1.1036700941148747</c:v>
                </c:pt>
                <c:pt idx="76390">
                  <c:v>1.1013671434280947</c:v>
                </c:pt>
                <c:pt idx="76391">
                  <c:v>1.1028460510452853</c:v>
                </c:pt>
                <c:pt idx="76392">
                  <c:v>1.1029914348247798</c:v>
                </c:pt>
                <c:pt idx="76393">
                  <c:v>1.1032136193563886</c:v>
                </c:pt>
                <c:pt idx="76394">
                  <c:v>1.1036977818797609</c:v>
                </c:pt>
                <c:pt idx="76395">
                  <c:v>1.1030582698891649</c:v>
                </c:pt>
                <c:pt idx="76396">
                  <c:v>1.1043569455457614</c:v>
                </c:pt>
                <c:pt idx="76397">
                  <c:v>1.1025518659906381</c:v>
                </c:pt>
                <c:pt idx="76398">
                  <c:v>1.1029718889657871</c:v>
                </c:pt>
                <c:pt idx="76399">
                  <c:v>1.1023678364772358</c:v>
                </c:pt>
                <c:pt idx="76400">
                  <c:v>1.1037696365241469</c:v>
                </c:pt>
                <c:pt idx="76401">
                  <c:v>1.1030264078235013</c:v>
                </c:pt>
                <c:pt idx="76402">
                  <c:v>1.1024658763379651</c:v>
                </c:pt>
                <c:pt idx="76403">
                  <c:v>1.102183694575146</c:v>
                </c:pt>
                <c:pt idx="76404">
                  <c:v>1.1025245103890324</c:v>
                </c:pt>
                <c:pt idx="76405">
                  <c:v>1.1039288748542013</c:v>
                </c:pt>
                <c:pt idx="76406">
                  <c:v>1.1037237016241006</c:v>
                </c:pt>
                <c:pt idx="76407">
                  <c:v>1.1029914522676809</c:v>
                </c:pt>
                <c:pt idx="76408">
                  <c:v>1.1034084657340746</c:v>
                </c:pt>
                <c:pt idx="76409">
                  <c:v>1.1027151356230647</c:v>
                </c:pt>
                <c:pt idx="76410">
                  <c:v>1.1026053025771285</c:v>
                </c:pt>
                <c:pt idx="76411">
                  <c:v>1.1039913376560326</c:v>
                </c:pt>
                <c:pt idx="76412">
                  <c:v>1.1030652182162159</c:v>
                </c:pt>
                <c:pt idx="76413">
                  <c:v>1.1033685004865419</c:v>
                </c:pt>
                <c:pt idx="76414">
                  <c:v>1.1033363311956561</c:v>
                </c:pt>
                <c:pt idx="76415">
                  <c:v>1.1035073698503535</c:v>
                </c:pt>
                <c:pt idx="76416">
                  <c:v>1.1042018876737392</c:v>
                </c:pt>
                <c:pt idx="76417">
                  <c:v>1.1037199175139814</c:v>
                </c:pt>
                <c:pt idx="76418">
                  <c:v>1.1021003423577334</c:v>
                </c:pt>
                <c:pt idx="76419">
                  <c:v>1.1028074810394233</c:v>
                </c:pt>
                <c:pt idx="76420">
                  <c:v>1.1033124641466063</c:v>
                </c:pt>
                <c:pt idx="76421">
                  <c:v>1.1039124877579136</c:v>
                </c:pt>
                <c:pt idx="76422">
                  <c:v>1.1030640687388396</c:v>
                </c:pt>
                <c:pt idx="76423">
                  <c:v>1.1025785492391966</c:v>
                </c:pt>
                <c:pt idx="76424">
                  <c:v>1.1021058042179723</c:v>
                </c:pt>
                <c:pt idx="76425">
                  <c:v>1.1032899274151697</c:v>
                </c:pt>
                <c:pt idx="76426">
                  <c:v>1.1038195016974375</c:v>
                </c:pt>
                <c:pt idx="76427">
                  <c:v>1.1036446997574332</c:v>
                </c:pt>
                <c:pt idx="76428">
                  <c:v>1.1031635259683943</c:v>
                </c:pt>
                <c:pt idx="76429">
                  <c:v>1.102782032383141</c:v>
                </c:pt>
                <c:pt idx="76430">
                  <c:v>1.10349724631407</c:v>
                </c:pt>
                <c:pt idx="76431">
                  <c:v>1.1035605430163413</c:v>
                </c:pt>
                <c:pt idx="76432">
                  <c:v>1.1034205504595231</c:v>
                </c:pt>
                <c:pt idx="76433">
                  <c:v>1.1028659521084143</c:v>
                </c:pt>
                <c:pt idx="76434">
                  <c:v>1.1023560402142207</c:v>
                </c:pt>
                <c:pt idx="76435">
                  <c:v>1.1038518977568272</c:v>
                </c:pt>
                <c:pt idx="76436">
                  <c:v>1.1023273999689034</c:v>
                </c:pt>
                <c:pt idx="76437">
                  <c:v>1.103027140069047</c:v>
                </c:pt>
                <c:pt idx="76438">
                  <c:v>1.1027513050554669</c:v>
                </c:pt>
                <c:pt idx="76439">
                  <c:v>1.1033262728511701</c:v>
                </c:pt>
                <c:pt idx="76440">
                  <c:v>1.1022311398832443</c:v>
                </c:pt>
                <c:pt idx="76441">
                  <c:v>1.1046984357401315</c:v>
                </c:pt>
                <c:pt idx="76442">
                  <c:v>1.1042039193067361</c:v>
                </c:pt>
                <c:pt idx="76443">
                  <c:v>1.1029594565026688</c:v>
                </c:pt>
                <c:pt idx="76444">
                  <c:v>1.1024131472537253</c:v>
                </c:pt>
                <c:pt idx="76445">
                  <c:v>1.1039468350429178</c:v>
                </c:pt>
                <c:pt idx="76446">
                  <c:v>1.1025362451341314</c:v>
                </c:pt>
                <c:pt idx="76447">
                  <c:v>1.1028677796738016</c:v>
                </c:pt>
                <c:pt idx="76448">
                  <c:v>1.102304869842694</c:v>
                </c:pt>
                <c:pt idx="76449">
                  <c:v>1.1032751707989319</c:v>
                </c:pt>
                <c:pt idx="76450">
                  <c:v>1.1032557786508979</c:v>
                </c:pt>
                <c:pt idx="76451">
                  <c:v>1.1030303779413329</c:v>
                </c:pt>
                <c:pt idx="76452">
                  <c:v>1.1033446722186706</c:v>
                </c:pt>
                <c:pt idx="76453">
                  <c:v>1.1025888803534487</c:v>
                </c:pt>
                <c:pt idx="76454">
                  <c:v>1.1013545456344516</c:v>
                </c:pt>
                <c:pt idx="76455">
                  <c:v>1.103007910383426</c:v>
                </c:pt>
                <c:pt idx="76456">
                  <c:v>1.1026381876584384</c:v>
                </c:pt>
                <c:pt idx="76457">
                  <c:v>1.1027692985977506</c:v>
                </c:pt>
                <c:pt idx="76458">
                  <c:v>1.1035047120826844</c:v>
                </c:pt>
                <c:pt idx="76459">
                  <c:v>1.1027251484517162</c:v>
                </c:pt>
                <c:pt idx="76460">
                  <c:v>1.1024569618430624</c:v>
                </c:pt>
                <c:pt idx="76461">
                  <c:v>1.1030431256056608</c:v>
                </c:pt>
                <c:pt idx="76462">
                  <c:v>1.1029857071336333</c:v>
                </c:pt>
                <c:pt idx="76463">
                  <c:v>1.1031365362707677</c:v>
                </c:pt>
                <c:pt idx="76464">
                  <c:v>1.1030398112363538</c:v>
                </c:pt>
                <c:pt idx="76465">
                  <c:v>1.1033240203173988</c:v>
                </c:pt>
                <c:pt idx="76466">
                  <c:v>1.1027517612986106</c:v>
                </c:pt>
                <c:pt idx="76467">
                  <c:v>1.103207737332814</c:v>
                </c:pt>
                <c:pt idx="76468">
                  <c:v>1.1030123384039914</c:v>
                </c:pt>
                <c:pt idx="76469">
                  <c:v>1.1033344333034609</c:v>
                </c:pt>
                <c:pt idx="76470">
                  <c:v>1.1033844048140484</c:v>
                </c:pt>
                <c:pt idx="76471">
                  <c:v>1.1036710827437064</c:v>
                </c:pt>
                <c:pt idx="76472">
                  <c:v>1.1032432222021011</c:v>
                </c:pt>
                <c:pt idx="76473">
                  <c:v>1.1013140511106339</c:v>
                </c:pt>
                <c:pt idx="76474">
                  <c:v>1.1031761540045406</c:v>
                </c:pt>
                <c:pt idx="76475">
                  <c:v>1.1032276015581526</c:v>
                </c:pt>
                <c:pt idx="76476">
                  <c:v>1.1017498375393759</c:v>
                </c:pt>
                <c:pt idx="76477">
                  <c:v>1.1037472825774006</c:v>
                </c:pt>
                <c:pt idx="76478">
                  <c:v>1.1028354898592978</c:v>
                </c:pt>
                <c:pt idx="76479">
                  <c:v>1.1019685155285242</c:v>
                </c:pt>
                <c:pt idx="76480">
                  <c:v>1.1032552882472406</c:v>
                </c:pt>
                <c:pt idx="76481">
                  <c:v>1.1032235119384661</c:v>
                </c:pt>
                <c:pt idx="76482">
                  <c:v>1.103317391094528</c:v>
                </c:pt>
                <c:pt idx="76483">
                  <c:v>1.1026669464833641</c:v>
                </c:pt>
                <c:pt idx="76484">
                  <c:v>1.1032122261450577</c:v>
                </c:pt>
                <c:pt idx="76485">
                  <c:v>1.1031675367126896</c:v>
                </c:pt>
                <c:pt idx="76486">
                  <c:v>1.1028332980884639</c:v>
                </c:pt>
                <c:pt idx="76487">
                  <c:v>1.1034094178777876</c:v>
                </c:pt>
                <c:pt idx="76488">
                  <c:v>1.1034900733575828</c:v>
                </c:pt>
                <c:pt idx="76489">
                  <c:v>1.1021564796007384</c:v>
                </c:pt>
                <c:pt idx="76490">
                  <c:v>1.1036481414877348</c:v>
                </c:pt>
                <c:pt idx="76491">
                  <c:v>1.1019328845032899</c:v>
                </c:pt>
                <c:pt idx="76492">
                  <c:v>1.1031974665959372</c:v>
                </c:pt>
                <c:pt idx="76493">
                  <c:v>1.1022301668080963</c:v>
                </c:pt>
                <c:pt idx="76494">
                  <c:v>1.1024676758467453</c:v>
                </c:pt>
                <c:pt idx="76495">
                  <c:v>1.1023654365570605</c:v>
                </c:pt>
                <c:pt idx="76496">
                  <c:v>1.1031782804663859</c:v>
                </c:pt>
                <c:pt idx="76497">
                  <c:v>1.1024442492220674</c:v>
                </c:pt>
                <c:pt idx="76498">
                  <c:v>1.1026409317594121</c:v>
                </c:pt>
                <c:pt idx="76499">
                  <c:v>1.1034618593913983</c:v>
                </c:pt>
                <c:pt idx="76500">
                  <c:v>1.1035767430443282</c:v>
                </c:pt>
                <c:pt idx="76501">
                  <c:v>1.1037977971719726</c:v>
                </c:pt>
                <c:pt idx="76502">
                  <c:v>1.1032028150332913</c:v>
                </c:pt>
                <c:pt idx="76503">
                  <c:v>1.1026303348140494</c:v>
                </c:pt>
                <c:pt idx="76504">
                  <c:v>1.1032882464818612</c:v>
                </c:pt>
                <c:pt idx="76505">
                  <c:v>1.102467693192096</c:v>
                </c:pt>
                <c:pt idx="76506">
                  <c:v>1.1018124411483277</c:v>
                </c:pt>
                <c:pt idx="76507">
                  <c:v>1.101874540678152</c:v>
                </c:pt>
                <c:pt idx="76508">
                  <c:v>1.1024964820706153</c:v>
                </c:pt>
                <c:pt idx="76509">
                  <c:v>1.1035251831587927</c:v>
                </c:pt>
                <c:pt idx="76510">
                  <c:v>1.1044838340451026</c:v>
                </c:pt>
                <c:pt idx="76511">
                  <c:v>1.1030351558036489</c:v>
                </c:pt>
                <c:pt idx="76512">
                  <c:v>1.1030894020940323</c:v>
                </c:pt>
                <c:pt idx="76513">
                  <c:v>1.1039433814990127</c:v>
                </c:pt>
                <c:pt idx="76514">
                  <c:v>1.1026247720370914</c:v>
                </c:pt>
                <c:pt idx="76515">
                  <c:v>1.1025606310257012</c:v>
                </c:pt>
                <c:pt idx="76516">
                  <c:v>1.103458395225682</c:v>
                </c:pt>
                <c:pt idx="76517">
                  <c:v>1.1022234014093955</c:v>
                </c:pt>
                <c:pt idx="76518">
                  <c:v>1.1022219003564475</c:v>
                </c:pt>
                <c:pt idx="76519">
                  <c:v>1.103156664774529</c:v>
                </c:pt>
                <c:pt idx="76520">
                  <c:v>1.1030141485277996</c:v>
                </c:pt>
                <c:pt idx="76521">
                  <c:v>1.1035243032778215</c:v>
                </c:pt>
                <c:pt idx="76522">
                  <c:v>1.103483950412107</c:v>
                </c:pt>
                <c:pt idx="76523">
                  <c:v>1.1027094050809618</c:v>
                </c:pt>
                <c:pt idx="76524">
                  <c:v>1.1038821913245065</c:v>
                </c:pt>
                <c:pt idx="76525">
                  <c:v>1.1041331634500755</c:v>
                </c:pt>
                <c:pt idx="76526">
                  <c:v>1.101820885435183</c:v>
                </c:pt>
                <c:pt idx="76527">
                  <c:v>1.1031340223355328</c:v>
                </c:pt>
                <c:pt idx="76528">
                  <c:v>1.1026626288377661</c:v>
                </c:pt>
                <c:pt idx="76529">
                  <c:v>1.1034914227915769</c:v>
                </c:pt>
                <c:pt idx="76530">
                  <c:v>1.1039725754914615</c:v>
                </c:pt>
                <c:pt idx="76531">
                  <c:v>1.1029383365837468</c:v>
                </c:pt>
                <c:pt idx="76532">
                  <c:v>1.1036197833010428</c:v>
                </c:pt>
                <c:pt idx="76533">
                  <c:v>1.102719548640835</c:v>
                </c:pt>
                <c:pt idx="76534">
                  <c:v>1.1020944258428051</c:v>
                </c:pt>
                <c:pt idx="76535">
                  <c:v>1.1033834564191549</c:v>
                </c:pt>
                <c:pt idx="76536">
                  <c:v>1.1017199034650214</c:v>
                </c:pt>
                <c:pt idx="76537">
                  <c:v>1.1034340170888071</c:v>
                </c:pt>
                <c:pt idx="76538">
                  <c:v>1.1026021337320613</c:v>
                </c:pt>
                <c:pt idx="76539">
                  <c:v>1.1032233426621512</c:v>
                </c:pt>
                <c:pt idx="76540">
                  <c:v>1.1038287275912633</c:v>
                </c:pt>
                <c:pt idx="76541">
                  <c:v>1.1039763946196726</c:v>
                </c:pt>
                <c:pt idx="76542">
                  <c:v>1.1029370299399819</c:v>
                </c:pt>
                <c:pt idx="76543">
                  <c:v>1.1030275496357058</c:v>
                </c:pt>
                <c:pt idx="76544">
                  <c:v>1.1021383346057791</c:v>
                </c:pt>
                <c:pt idx="76545">
                  <c:v>1.1027911643495074</c:v>
                </c:pt>
                <c:pt idx="76546">
                  <c:v>1.1027243904406607</c:v>
                </c:pt>
                <c:pt idx="76547">
                  <c:v>1.1037948577929775</c:v>
                </c:pt>
                <c:pt idx="76548">
                  <c:v>1.1037042427770904</c:v>
                </c:pt>
                <c:pt idx="76549">
                  <c:v>1.1026548289244105</c:v>
                </c:pt>
                <c:pt idx="76550">
                  <c:v>1.1025288730364837</c:v>
                </c:pt>
                <c:pt idx="76551">
                  <c:v>1.1037387127475604</c:v>
                </c:pt>
                <c:pt idx="76552">
                  <c:v>1.1028625421508482</c:v>
                </c:pt>
                <c:pt idx="76553">
                  <c:v>1.1041914727079898</c:v>
                </c:pt>
                <c:pt idx="76554">
                  <c:v>1.1034107324041156</c:v>
                </c:pt>
                <c:pt idx="76555">
                  <c:v>1.1031921606705808</c:v>
                </c:pt>
                <c:pt idx="76556">
                  <c:v>1.1031250623824884</c:v>
                </c:pt>
                <c:pt idx="76557">
                  <c:v>1.1038791648294837</c:v>
                </c:pt>
                <c:pt idx="76558">
                  <c:v>1.1039401313512571</c:v>
                </c:pt>
                <c:pt idx="76559">
                  <c:v>1.1027000880296136</c:v>
                </c:pt>
                <c:pt idx="76560">
                  <c:v>1.1026852458650331</c:v>
                </c:pt>
                <c:pt idx="76561">
                  <c:v>1.1023968873044094</c:v>
                </c:pt>
                <c:pt idx="76562">
                  <c:v>1.1022718212943827</c:v>
                </c:pt>
                <c:pt idx="76563">
                  <c:v>1.1021781247350679</c:v>
                </c:pt>
                <c:pt idx="76564">
                  <c:v>1.1017750350207873</c:v>
                </c:pt>
                <c:pt idx="76565">
                  <c:v>1.1020203238696937</c:v>
                </c:pt>
                <c:pt idx="76566">
                  <c:v>1.1040988225604569</c:v>
                </c:pt>
                <c:pt idx="76567">
                  <c:v>1.1029129655785683</c:v>
                </c:pt>
                <c:pt idx="76568">
                  <c:v>1.1036448357699251</c:v>
                </c:pt>
                <c:pt idx="76569">
                  <c:v>1.1030806288804895</c:v>
                </c:pt>
                <c:pt idx="76570">
                  <c:v>1.1042572107978317</c:v>
                </c:pt>
                <c:pt idx="76571">
                  <c:v>1.1030227128084487</c:v>
                </c:pt>
                <c:pt idx="76572">
                  <c:v>1.1036321600181438</c:v>
                </c:pt>
                <c:pt idx="76573">
                  <c:v>1.1041758844640639</c:v>
                </c:pt>
                <c:pt idx="76574">
                  <c:v>1.102525494305145</c:v>
                </c:pt>
                <c:pt idx="76575">
                  <c:v>1.1041207628750875</c:v>
                </c:pt>
                <c:pt idx="76576">
                  <c:v>1.1034006814699873</c:v>
                </c:pt>
                <c:pt idx="76577">
                  <c:v>1.103443658587411</c:v>
                </c:pt>
                <c:pt idx="76578">
                  <c:v>1.1038847907821794</c:v>
                </c:pt>
                <c:pt idx="76579">
                  <c:v>1.1030782284490841</c:v>
                </c:pt>
                <c:pt idx="76580">
                  <c:v>1.1024346368348334</c:v>
                </c:pt>
                <c:pt idx="76581">
                  <c:v>1.1037052358897608</c:v>
                </c:pt>
                <c:pt idx="76582">
                  <c:v>1.1037433236556318</c:v>
                </c:pt>
                <c:pt idx="76583">
                  <c:v>1.1033240443603038</c:v>
                </c:pt>
                <c:pt idx="76584">
                  <c:v>1.1037615072788751</c:v>
                </c:pt>
                <c:pt idx="76585">
                  <c:v>1.1019351319120643</c:v>
                </c:pt>
                <c:pt idx="76586">
                  <c:v>1.1030918273396884</c:v>
                </c:pt>
                <c:pt idx="76587">
                  <c:v>1.1034003412855427</c:v>
                </c:pt>
                <c:pt idx="76588">
                  <c:v>1.1041407979726283</c:v>
                </c:pt>
                <c:pt idx="76589">
                  <c:v>1.1035820391735862</c:v>
                </c:pt>
                <c:pt idx="76590">
                  <c:v>1.1019524754109673</c:v>
                </c:pt>
                <c:pt idx="76591">
                  <c:v>1.1029277308478029</c:v>
                </c:pt>
                <c:pt idx="76592">
                  <c:v>1.1021824834715825</c:v>
                </c:pt>
                <c:pt idx="76593">
                  <c:v>1.1034245283625761</c:v>
                </c:pt>
                <c:pt idx="76594">
                  <c:v>1.1040389270840143</c:v>
                </c:pt>
                <c:pt idx="76595">
                  <c:v>1.1038473849587158</c:v>
                </c:pt>
                <c:pt idx="76596">
                  <c:v>1.1019651261401051</c:v>
                </c:pt>
                <c:pt idx="76597">
                  <c:v>1.1025078707225364</c:v>
                </c:pt>
                <c:pt idx="76598">
                  <c:v>1.1030182592827289</c:v>
                </c:pt>
                <c:pt idx="76599">
                  <c:v>1.1037693649293268</c:v>
                </c:pt>
                <c:pt idx="76600">
                  <c:v>1.102808649887016</c:v>
                </c:pt>
                <c:pt idx="76601">
                  <c:v>1.1034090187697061</c:v>
                </c:pt>
                <c:pt idx="76602">
                  <c:v>1.1029369784990244</c:v>
                </c:pt>
                <c:pt idx="76603">
                  <c:v>1.1030390354755408</c:v>
                </c:pt>
                <c:pt idx="76604">
                  <c:v>1.1025861148981131</c:v>
                </c:pt>
                <c:pt idx="76605">
                  <c:v>1.1028453137128831</c:v>
                </c:pt>
                <c:pt idx="76606">
                  <c:v>1.1019316005231312</c:v>
                </c:pt>
                <c:pt idx="76607">
                  <c:v>1.1032103265150381</c:v>
                </c:pt>
                <c:pt idx="76608">
                  <c:v>1.1035280123384408</c:v>
                </c:pt>
                <c:pt idx="76609">
                  <c:v>1.1028437168343181</c:v>
                </c:pt>
                <c:pt idx="76610">
                  <c:v>1.10409062571781</c:v>
                </c:pt>
                <c:pt idx="76611">
                  <c:v>1.1028028589265977</c:v>
                </c:pt>
                <c:pt idx="76612">
                  <c:v>1.1034012537248881</c:v>
                </c:pt>
                <c:pt idx="76613">
                  <c:v>1.1026239304842698</c:v>
                </c:pt>
                <c:pt idx="76614">
                  <c:v>1.1039962797263716</c:v>
                </c:pt>
                <c:pt idx="76615">
                  <c:v>1.1033533553025257</c:v>
                </c:pt>
                <c:pt idx="76616">
                  <c:v>1.1039976006233501</c:v>
                </c:pt>
                <c:pt idx="76617">
                  <c:v>1.1035735669428295</c:v>
                </c:pt>
                <c:pt idx="76618">
                  <c:v>1.1038370677748048</c:v>
                </c:pt>
                <c:pt idx="76619">
                  <c:v>1.1038842279492935</c:v>
                </c:pt>
                <c:pt idx="76620">
                  <c:v>1.1025204212668573</c:v>
                </c:pt>
                <c:pt idx="76621">
                  <c:v>1.1025068766134243</c:v>
                </c:pt>
                <c:pt idx="76622">
                  <c:v>1.1020182728888992</c:v>
                </c:pt>
                <c:pt idx="76623">
                  <c:v>1.102734325183456</c:v>
                </c:pt>
                <c:pt idx="76624">
                  <c:v>1.1037929443184384</c:v>
                </c:pt>
                <c:pt idx="76625">
                  <c:v>1.1042272903319441</c:v>
                </c:pt>
                <c:pt idx="76626">
                  <c:v>1.1031392281458472</c:v>
                </c:pt>
                <c:pt idx="76627">
                  <c:v>1.1038127338465813</c:v>
                </c:pt>
                <c:pt idx="76628">
                  <c:v>1.103175164391603</c:v>
                </c:pt>
                <c:pt idx="76629">
                  <c:v>1.1036892223549586</c:v>
                </c:pt>
                <c:pt idx="76630">
                  <c:v>1.104068288554837</c:v>
                </c:pt>
                <c:pt idx="76631">
                  <c:v>1.1031024112188446</c:v>
                </c:pt>
                <c:pt idx="76632">
                  <c:v>1.1044666869062421</c:v>
                </c:pt>
                <c:pt idx="76633">
                  <c:v>1.1031301447025985</c:v>
                </c:pt>
                <c:pt idx="76634">
                  <c:v>1.1016834602473413</c:v>
                </c:pt>
                <c:pt idx="76635">
                  <c:v>1.1034525660858927</c:v>
                </c:pt>
                <c:pt idx="76636">
                  <c:v>1.1027244072030358</c:v>
                </c:pt>
                <c:pt idx="76637">
                  <c:v>1.1045794654919514</c:v>
                </c:pt>
                <c:pt idx="76638">
                  <c:v>1.1042935502815376</c:v>
                </c:pt>
                <c:pt idx="76639">
                  <c:v>1.1028099301135617</c:v>
                </c:pt>
                <c:pt idx="76640">
                  <c:v>1.1031605518939098</c:v>
                </c:pt>
                <c:pt idx="76641">
                  <c:v>1.1031052282530762</c:v>
                </c:pt>
                <c:pt idx="76642">
                  <c:v>1.1020510538561676</c:v>
                </c:pt>
                <c:pt idx="76643">
                  <c:v>1.1027770033617175</c:v>
                </c:pt>
                <c:pt idx="76644">
                  <c:v>1.1025055411119142</c:v>
                </c:pt>
                <c:pt idx="76645">
                  <c:v>1.1028269216807494</c:v>
                </c:pt>
                <c:pt idx="76646">
                  <c:v>1.1043309593234918</c:v>
                </c:pt>
                <c:pt idx="76647">
                  <c:v>1.1035063325380632</c:v>
                </c:pt>
                <c:pt idx="76648">
                  <c:v>1.1028451445594067</c:v>
                </c:pt>
                <c:pt idx="76649">
                  <c:v>1.1038863407903665</c:v>
                </c:pt>
                <c:pt idx="76650">
                  <c:v>1.1027476824374765</c:v>
                </c:pt>
                <c:pt idx="76651">
                  <c:v>1.1039514926333442</c:v>
                </c:pt>
                <c:pt idx="76652">
                  <c:v>1.1034142870266836</c:v>
                </c:pt>
                <c:pt idx="76653">
                  <c:v>1.1023314552330652</c:v>
                </c:pt>
                <c:pt idx="76654">
                  <c:v>1.1025542071851431</c:v>
                </c:pt>
                <c:pt idx="76655">
                  <c:v>1.1030595538028742</c:v>
                </c:pt>
                <c:pt idx="76656">
                  <c:v>1.1015962730525253</c:v>
                </c:pt>
                <c:pt idx="76657">
                  <c:v>1.1020588812295786</c:v>
                </c:pt>
                <c:pt idx="76658">
                  <c:v>1.1025625411672051</c:v>
                </c:pt>
                <c:pt idx="76659">
                  <c:v>1.1038146878919413</c:v>
                </c:pt>
                <c:pt idx="76660">
                  <c:v>1.1038707425123742</c:v>
                </c:pt>
                <c:pt idx="76661">
                  <c:v>1.102683472467139</c:v>
                </c:pt>
                <c:pt idx="76662">
                  <c:v>1.1029212266171724</c:v>
                </c:pt>
                <c:pt idx="76663">
                  <c:v>1.1023799879753318</c:v>
                </c:pt>
                <c:pt idx="76664">
                  <c:v>1.1030701524349702</c:v>
                </c:pt>
                <c:pt idx="76665">
                  <c:v>1.1029124241767765</c:v>
                </c:pt>
                <c:pt idx="76666">
                  <c:v>1.1042941295187372</c:v>
                </c:pt>
                <c:pt idx="76667">
                  <c:v>1.1035716347310325</c:v>
                </c:pt>
                <c:pt idx="76668">
                  <c:v>1.1028861585823584</c:v>
                </c:pt>
                <c:pt idx="76669">
                  <c:v>1.1035845000576401</c:v>
                </c:pt>
                <c:pt idx="76670">
                  <c:v>1.1028687520390523</c:v>
                </c:pt>
                <c:pt idx="76671">
                  <c:v>1.1033488240663896</c:v>
                </c:pt>
                <c:pt idx="76672">
                  <c:v>1.1032447454084302</c:v>
                </c:pt>
                <c:pt idx="76673">
                  <c:v>1.1016449855622672</c:v>
                </c:pt>
                <c:pt idx="76674">
                  <c:v>1.1029722653211345</c:v>
                </c:pt>
                <c:pt idx="76675">
                  <c:v>1.1033957525379927</c:v>
                </c:pt>
                <c:pt idx="76676">
                  <c:v>1.1030589120096341</c:v>
                </c:pt>
                <c:pt idx="76677">
                  <c:v>1.1037138002230318</c:v>
                </c:pt>
                <c:pt idx="76678">
                  <c:v>1.1030260730084847</c:v>
                </c:pt>
                <c:pt idx="76679">
                  <c:v>1.1026897383832144</c:v>
                </c:pt>
                <c:pt idx="76680">
                  <c:v>1.1028943654289627</c:v>
                </c:pt>
                <c:pt idx="76681">
                  <c:v>1.1024130161848171</c:v>
                </c:pt>
                <c:pt idx="76682">
                  <c:v>1.1036630320443828</c:v>
                </c:pt>
                <c:pt idx="76683">
                  <c:v>1.1035327709868332</c:v>
                </c:pt>
                <c:pt idx="76684">
                  <c:v>1.1030522153443296</c:v>
                </c:pt>
                <c:pt idx="76685">
                  <c:v>1.1031174560927575</c:v>
                </c:pt>
                <c:pt idx="76686">
                  <c:v>1.1036796644864946</c:v>
                </c:pt>
                <c:pt idx="76687">
                  <c:v>1.1038674646440167</c:v>
                </c:pt>
                <c:pt idx="76688">
                  <c:v>1.103536463570256</c:v>
                </c:pt>
                <c:pt idx="76689">
                  <c:v>1.1036750499934809</c:v>
                </c:pt>
                <c:pt idx="76690">
                  <c:v>1.1037072006104922</c:v>
                </c:pt>
                <c:pt idx="76691">
                  <c:v>1.1024653951292875</c:v>
                </c:pt>
                <c:pt idx="76692">
                  <c:v>1.1020242546498003</c:v>
                </c:pt>
                <c:pt idx="76693">
                  <c:v>1.1036956885213387</c:v>
                </c:pt>
                <c:pt idx="76694">
                  <c:v>1.1037910697246742</c:v>
                </c:pt>
                <c:pt idx="76695">
                  <c:v>1.1028587713511235</c:v>
                </c:pt>
                <c:pt idx="76696">
                  <c:v>1.1024659023062606</c:v>
                </c:pt>
                <c:pt idx="76697">
                  <c:v>1.1028233466394524</c:v>
                </c:pt>
                <c:pt idx="76698">
                  <c:v>1.1034962101058767</c:v>
                </c:pt>
                <c:pt idx="76699">
                  <c:v>1.1027466851868399</c:v>
                </c:pt>
                <c:pt idx="76700">
                  <c:v>1.1029807290700129</c:v>
                </c:pt>
                <c:pt idx="76701">
                  <c:v>1.1041988846236435</c:v>
                </c:pt>
                <c:pt idx="76702">
                  <c:v>1.1029445205057631</c:v>
                </c:pt>
                <c:pt idx="76703">
                  <c:v>1.1025537811798864</c:v>
                </c:pt>
                <c:pt idx="76704">
                  <c:v>1.1024853908249288</c:v>
                </c:pt>
                <c:pt idx="76705">
                  <c:v>1.1040961538494056</c:v>
                </c:pt>
                <c:pt idx="76706">
                  <c:v>1.1026321829495951</c:v>
                </c:pt>
                <c:pt idx="76707">
                  <c:v>1.1028271436089117</c:v>
                </c:pt>
                <c:pt idx="76708">
                  <c:v>1.1035275768768504</c:v>
                </c:pt>
                <c:pt idx="76709">
                  <c:v>1.1034161849984743</c:v>
                </c:pt>
                <c:pt idx="76710">
                  <c:v>1.1021818734662547</c:v>
                </c:pt>
                <c:pt idx="76711">
                  <c:v>1.1048867978173578</c:v>
                </c:pt>
                <c:pt idx="76712">
                  <c:v>1.1023497161919054</c:v>
                </c:pt>
                <c:pt idx="76713">
                  <c:v>1.1029229924125732</c:v>
                </c:pt>
                <c:pt idx="76714">
                  <c:v>1.1023458531521189</c:v>
                </c:pt>
                <c:pt idx="76715">
                  <c:v>1.1036302179369504</c:v>
                </c:pt>
                <c:pt idx="76716">
                  <c:v>1.1027749029250868</c:v>
                </c:pt>
                <c:pt idx="76717">
                  <c:v>1.1036920154581999</c:v>
                </c:pt>
                <c:pt idx="76718">
                  <c:v>1.1033414455380279</c:v>
                </c:pt>
                <c:pt idx="76719">
                  <c:v>1.1025177286558279</c:v>
                </c:pt>
                <c:pt idx="76720">
                  <c:v>1.1033959257686758</c:v>
                </c:pt>
                <c:pt idx="76721">
                  <c:v>1.1022517169409352</c:v>
                </c:pt>
                <c:pt idx="76722">
                  <c:v>1.1030628450836644</c:v>
                </c:pt>
                <c:pt idx="76723">
                  <c:v>1.1030506530224815</c:v>
                </c:pt>
                <c:pt idx="76724">
                  <c:v>1.1030356918791513</c:v>
                </c:pt>
                <c:pt idx="76725">
                  <c:v>1.1032141558922866</c:v>
                </c:pt>
                <c:pt idx="76726">
                  <c:v>1.1025315924858483</c:v>
                </c:pt>
                <c:pt idx="76727">
                  <c:v>1.1031365537161726</c:v>
                </c:pt>
                <c:pt idx="76728">
                  <c:v>1.1034665271478015</c:v>
                </c:pt>
                <c:pt idx="76729">
                  <c:v>1.1030322087287869</c:v>
                </c:pt>
                <c:pt idx="76730">
                  <c:v>1.1029456576341106</c:v>
                </c:pt>
                <c:pt idx="76731">
                  <c:v>1.102196039501822</c:v>
                </c:pt>
                <c:pt idx="76732">
                  <c:v>1.1019794709636748</c:v>
                </c:pt>
                <c:pt idx="76733">
                  <c:v>1.1019038389226885</c:v>
                </c:pt>
                <c:pt idx="76734">
                  <c:v>1.1031122795215718</c:v>
                </c:pt>
                <c:pt idx="76735">
                  <c:v>1.1024491098237108</c:v>
                </c:pt>
                <c:pt idx="76736">
                  <c:v>1.1028841566141676</c:v>
                </c:pt>
                <c:pt idx="76737">
                  <c:v>1.1027781208183123</c:v>
                </c:pt>
                <c:pt idx="76738">
                  <c:v>1.1033264980055024</c:v>
                </c:pt>
                <c:pt idx="76739">
                  <c:v>1.1034217153014365</c:v>
                </c:pt>
                <c:pt idx="76740">
                  <c:v>1.1029267411277575</c:v>
                </c:pt>
                <c:pt idx="76741">
                  <c:v>1.1019423994198543</c:v>
                </c:pt>
                <c:pt idx="76742">
                  <c:v>1.103370607812582</c:v>
                </c:pt>
                <c:pt idx="76743">
                  <c:v>1.1031334652545801</c:v>
                </c:pt>
                <c:pt idx="76744">
                  <c:v>1.1026272319752588</c:v>
                </c:pt>
                <c:pt idx="76745">
                  <c:v>1.1023698747816402</c:v>
                </c:pt>
                <c:pt idx="76746">
                  <c:v>1.1037944490058489</c:v>
                </c:pt>
                <c:pt idx="76747">
                  <c:v>1.1027976809880724</c:v>
                </c:pt>
                <c:pt idx="76748">
                  <c:v>1.1048472041078556</c:v>
                </c:pt>
                <c:pt idx="76749">
                  <c:v>1.1027354592833887</c:v>
                </c:pt>
                <c:pt idx="76750">
                  <c:v>1.102843295020389</c:v>
                </c:pt>
                <c:pt idx="76751">
                  <c:v>1.102814438488471</c:v>
                </c:pt>
                <c:pt idx="76752">
                  <c:v>1.1032767666263477</c:v>
                </c:pt>
                <c:pt idx="76753">
                  <c:v>1.1024769496885609</c:v>
                </c:pt>
                <c:pt idx="76754">
                  <c:v>1.1029422830785536</c:v>
                </c:pt>
                <c:pt idx="76755">
                  <c:v>1.1026830762486051</c:v>
                </c:pt>
                <c:pt idx="76756">
                  <c:v>1.1024366106482746</c:v>
                </c:pt>
                <c:pt idx="76757">
                  <c:v>1.1028169588238588</c:v>
                </c:pt>
                <c:pt idx="76758">
                  <c:v>1.1027040733099436</c:v>
                </c:pt>
                <c:pt idx="76759">
                  <c:v>1.103828575925454</c:v>
                </c:pt>
                <c:pt idx="76760">
                  <c:v>1.1028783833916478</c:v>
                </c:pt>
                <c:pt idx="76761">
                  <c:v>1.1028104904859393</c:v>
                </c:pt>
                <c:pt idx="76762">
                  <c:v>1.1034553963243159</c:v>
                </c:pt>
                <c:pt idx="76763">
                  <c:v>1.1033194923159255</c:v>
                </c:pt>
                <c:pt idx="76764">
                  <c:v>1.1023587053814141</c:v>
                </c:pt>
                <c:pt idx="76765">
                  <c:v>1.1035966236226995</c:v>
                </c:pt>
                <c:pt idx="76766">
                  <c:v>1.1023438550441043</c:v>
                </c:pt>
                <c:pt idx="76767">
                  <c:v>1.1030275592721708</c:v>
                </c:pt>
                <c:pt idx="76768">
                  <c:v>1.1021891600721829</c:v>
                </c:pt>
                <c:pt idx="76769">
                  <c:v>1.1030881547369515</c:v>
                </c:pt>
                <c:pt idx="76770">
                  <c:v>1.1028220224770819</c:v>
                </c:pt>
                <c:pt idx="76771">
                  <c:v>1.1032288629059341</c:v>
                </c:pt>
                <c:pt idx="76772">
                  <c:v>1.1027217498318556</c:v>
                </c:pt>
                <c:pt idx="76773">
                  <c:v>1.102108286144531</c:v>
                </c:pt>
                <c:pt idx="76774">
                  <c:v>1.1033183574750851</c:v>
                </c:pt>
                <c:pt idx="76775">
                  <c:v>1.1035155000949122</c:v>
                </c:pt>
                <c:pt idx="76776">
                  <c:v>1.1023534427050381</c:v>
                </c:pt>
                <c:pt idx="76777">
                  <c:v>1.103519033561678</c:v>
                </c:pt>
                <c:pt idx="76778">
                  <c:v>1.1030164809520984</c:v>
                </c:pt>
                <c:pt idx="76779">
                  <c:v>1.1016406869680544</c:v>
                </c:pt>
                <c:pt idx="76780">
                  <c:v>1.1037848799777401</c:v>
                </c:pt>
                <c:pt idx="76781">
                  <c:v>1.1031169681474842</c:v>
                </c:pt>
                <c:pt idx="76782">
                  <c:v>1.1036333616271954</c:v>
                </c:pt>
                <c:pt idx="76783">
                  <c:v>1.1037281263074055</c:v>
                </c:pt>
                <c:pt idx="76784">
                  <c:v>1.1030508903540759</c:v>
                </c:pt>
                <c:pt idx="76785">
                  <c:v>1.1036964781785634</c:v>
                </c:pt>
                <c:pt idx="76786">
                  <c:v>1.1038850215924834</c:v>
                </c:pt>
                <c:pt idx="76787">
                  <c:v>1.1026874721831612</c:v>
                </c:pt>
                <c:pt idx="76788">
                  <c:v>1.103635158372978</c:v>
                </c:pt>
                <c:pt idx="76789">
                  <c:v>1.1027478689805787</c:v>
                </c:pt>
                <c:pt idx="76790">
                  <c:v>1.1048717829345815</c:v>
                </c:pt>
                <c:pt idx="76791">
                  <c:v>1.103086025436089</c:v>
                </c:pt>
                <c:pt idx="76792">
                  <c:v>1.1021426100547811</c:v>
                </c:pt>
                <c:pt idx="76793">
                  <c:v>1.1032353059606521</c:v>
                </c:pt>
                <c:pt idx="76794">
                  <c:v>1.1030253446012095</c:v>
                </c:pt>
                <c:pt idx="76795">
                  <c:v>1.102911711489738</c:v>
                </c:pt>
                <c:pt idx="76796">
                  <c:v>1.1034210911856768</c:v>
                </c:pt>
                <c:pt idx="76797">
                  <c:v>1.1045854215553075</c:v>
                </c:pt>
                <c:pt idx="76798">
                  <c:v>1.1020806687200571</c:v>
                </c:pt>
                <c:pt idx="76799">
                  <c:v>1.1041395206436144</c:v>
                </c:pt>
                <c:pt idx="76800">
                  <c:v>1.1026306205900325</c:v>
                </c:pt>
                <c:pt idx="76801">
                  <c:v>1.104265897924759</c:v>
                </c:pt>
                <c:pt idx="76802">
                  <c:v>1.1021821182984555</c:v>
                </c:pt>
                <c:pt idx="76803">
                  <c:v>1.1015032960522944</c:v>
                </c:pt>
                <c:pt idx="76804">
                  <c:v>1.1037390551951738</c:v>
                </c:pt>
                <c:pt idx="76805">
                  <c:v>1.1025496263230872</c:v>
                </c:pt>
                <c:pt idx="76806">
                  <c:v>1.1032566763269069</c:v>
                </c:pt>
                <c:pt idx="76807">
                  <c:v>1.1026152194385359</c:v>
                </c:pt>
                <c:pt idx="76808">
                  <c:v>1.1036283883583098</c:v>
                </c:pt>
                <c:pt idx="76809">
                  <c:v>1.1031874631266689</c:v>
                </c:pt>
                <c:pt idx="76810">
                  <c:v>1.1035677362261018</c:v>
                </c:pt>
                <c:pt idx="76811">
                  <c:v>1.1018788814415703</c:v>
                </c:pt>
                <c:pt idx="76812">
                  <c:v>1.1041472645390511</c:v>
                </c:pt>
                <c:pt idx="76813">
                  <c:v>1.1025446738436309</c:v>
                </c:pt>
                <c:pt idx="76814">
                  <c:v>1.1033425877031875</c:v>
                </c:pt>
                <c:pt idx="76815">
                  <c:v>1.1027012046655771</c:v>
                </c:pt>
                <c:pt idx="76816">
                  <c:v>1.1029313919322929</c:v>
                </c:pt>
                <c:pt idx="76817">
                  <c:v>1.1024465113870359</c:v>
                </c:pt>
                <c:pt idx="76818">
                  <c:v>1.1034251439094125</c:v>
                </c:pt>
                <c:pt idx="76819">
                  <c:v>1.1025718245728966</c:v>
                </c:pt>
                <c:pt idx="76820">
                  <c:v>1.1031743829280887</c:v>
                </c:pt>
                <c:pt idx="76821">
                  <c:v>1.1035970282724508</c:v>
                </c:pt>
                <c:pt idx="76822">
                  <c:v>1.1032238037399305</c:v>
                </c:pt>
                <c:pt idx="76823">
                  <c:v>1.1035851948329762</c:v>
                </c:pt>
                <c:pt idx="76824">
                  <c:v>1.1021221577458857</c:v>
                </c:pt>
                <c:pt idx="76825">
                  <c:v>1.1031311593844728</c:v>
                </c:pt>
                <c:pt idx="76826">
                  <c:v>1.1022716704537423</c:v>
                </c:pt>
                <c:pt idx="76827">
                  <c:v>1.1030711831852082</c:v>
                </c:pt>
                <c:pt idx="76828">
                  <c:v>1.1037672151997693</c:v>
                </c:pt>
                <c:pt idx="76829">
                  <c:v>1.1026024266761845</c:v>
                </c:pt>
                <c:pt idx="76830">
                  <c:v>1.1034757684355152</c:v>
                </c:pt>
                <c:pt idx="76831">
                  <c:v>1.1027775766013883</c:v>
                </c:pt>
                <c:pt idx="76832">
                  <c:v>1.1021216155064357</c:v>
                </c:pt>
                <c:pt idx="76833">
                  <c:v>1.102678866692006</c:v>
                </c:pt>
                <c:pt idx="76834">
                  <c:v>1.1029386533233752</c:v>
                </c:pt>
                <c:pt idx="76835">
                  <c:v>1.1031163406996893</c:v>
                </c:pt>
                <c:pt idx="76836">
                  <c:v>1.1025968125055277</c:v>
                </c:pt>
                <c:pt idx="76837">
                  <c:v>1.1035734781844173</c:v>
                </c:pt>
                <c:pt idx="76838">
                  <c:v>1.1027913017342106</c:v>
                </c:pt>
                <c:pt idx="76839">
                  <c:v>1.1045841621831693</c:v>
                </c:pt>
                <c:pt idx="76840">
                  <c:v>1.1023467368916315</c:v>
                </c:pt>
                <c:pt idx="76841">
                  <c:v>1.1036564475800563</c:v>
                </c:pt>
                <c:pt idx="76842">
                  <c:v>1.1031044291199874</c:v>
                </c:pt>
                <c:pt idx="76843">
                  <c:v>1.1025329101783123</c:v>
                </c:pt>
                <c:pt idx="76844">
                  <c:v>1.1039263041106047</c:v>
                </c:pt>
                <c:pt idx="76845">
                  <c:v>1.1030617067436914</c:v>
                </c:pt>
                <c:pt idx="76846">
                  <c:v>1.1030883239119762</c:v>
                </c:pt>
                <c:pt idx="76847">
                  <c:v>1.1034423075361324</c:v>
                </c:pt>
                <c:pt idx="76848">
                  <c:v>1.103268295718665</c:v>
                </c:pt>
                <c:pt idx="76849">
                  <c:v>1.1029824944954754</c:v>
                </c:pt>
                <c:pt idx="76850">
                  <c:v>1.1027255069260229</c:v>
                </c:pt>
                <c:pt idx="76851">
                  <c:v>1.1032521354387381</c:v>
                </c:pt>
                <c:pt idx="76852">
                  <c:v>1.1035019954633709</c:v>
                </c:pt>
                <c:pt idx="76853">
                  <c:v>1.1033353749699639</c:v>
                </c:pt>
                <c:pt idx="76854">
                  <c:v>1.1031392131562814</c:v>
                </c:pt>
                <c:pt idx="76855">
                  <c:v>1.1044416190761159</c:v>
                </c:pt>
                <c:pt idx="76856">
                  <c:v>1.1026416801889469</c:v>
                </c:pt>
                <c:pt idx="76857">
                  <c:v>1.1034260779583254</c:v>
                </c:pt>
                <c:pt idx="76858">
                  <c:v>1.103171317197789</c:v>
                </c:pt>
                <c:pt idx="76859">
                  <c:v>1.1031214267850857</c:v>
                </c:pt>
                <c:pt idx="76860">
                  <c:v>1.1042871084637882</c:v>
                </c:pt>
                <c:pt idx="76861">
                  <c:v>1.1031046902079724</c:v>
                </c:pt>
                <c:pt idx="76862">
                  <c:v>1.1021838637803416</c:v>
                </c:pt>
                <c:pt idx="76863">
                  <c:v>1.103941699152609</c:v>
                </c:pt>
                <c:pt idx="76864">
                  <c:v>1.1031137956625015</c:v>
                </c:pt>
                <c:pt idx="76865">
                  <c:v>1.1038670480111741</c:v>
                </c:pt>
                <c:pt idx="76866">
                  <c:v>1.1032653220854298</c:v>
                </c:pt>
                <c:pt idx="76867">
                  <c:v>1.1030423455989209</c:v>
                </c:pt>
                <c:pt idx="76868">
                  <c:v>1.1023096171568176</c:v>
                </c:pt>
                <c:pt idx="76869">
                  <c:v>1.1037014381109906</c:v>
                </c:pt>
                <c:pt idx="76870">
                  <c:v>1.1037403902064684</c:v>
                </c:pt>
                <c:pt idx="76871">
                  <c:v>1.1023045209444171</c:v>
                </c:pt>
                <c:pt idx="76872">
                  <c:v>1.1041711453891141</c:v>
                </c:pt>
                <c:pt idx="76873">
                  <c:v>1.1027731224087416</c:v>
                </c:pt>
                <c:pt idx="76874">
                  <c:v>1.1043804661402268</c:v>
                </c:pt>
                <c:pt idx="76875">
                  <c:v>1.1022900184909166</c:v>
                </c:pt>
                <c:pt idx="76876">
                  <c:v>1.1029296864749412</c:v>
                </c:pt>
                <c:pt idx="76877">
                  <c:v>1.1040151508863849</c:v>
                </c:pt>
                <c:pt idx="76878">
                  <c:v>1.1033188900266002</c:v>
                </c:pt>
                <c:pt idx="76879">
                  <c:v>1.103663168918509</c:v>
                </c:pt>
                <c:pt idx="76880">
                  <c:v>1.1027275515821509</c:v>
                </c:pt>
                <c:pt idx="76881">
                  <c:v>1.1026832317621089</c:v>
                </c:pt>
                <c:pt idx="76882">
                  <c:v>1.1034616438766633</c:v>
                </c:pt>
                <c:pt idx="76883">
                  <c:v>1.1031967693793465</c:v>
                </c:pt>
                <c:pt idx="76884">
                  <c:v>1.1024991314465125</c:v>
                </c:pt>
                <c:pt idx="76885">
                  <c:v>1.1038780321184392</c:v>
                </c:pt>
                <c:pt idx="76886">
                  <c:v>1.1028050043220992</c:v>
                </c:pt>
                <c:pt idx="76887">
                  <c:v>1.1035789903846072</c:v>
                </c:pt>
                <c:pt idx="76888">
                  <c:v>1.1035391092561826</c:v>
                </c:pt>
                <c:pt idx="76889">
                  <c:v>1.1031749110786024</c:v>
                </c:pt>
                <c:pt idx="76890">
                  <c:v>1.1024025919857652</c:v>
                </c:pt>
                <c:pt idx="76891">
                  <c:v>1.1027344400813264</c:v>
                </c:pt>
                <c:pt idx="76892">
                  <c:v>1.1032624479544777</c:v>
                </c:pt>
                <c:pt idx="76893">
                  <c:v>1.1039584372804838</c:v>
                </c:pt>
                <c:pt idx="76894">
                  <c:v>1.1038805820398512</c:v>
                </c:pt>
                <c:pt idx="76895">
                  <c:v>1.1026960224487652</c:v>
                </c:pt>
                <c:pt idx="76896">
                  <c:v>1.102019061505662</c:v>
                </c:pt>
                <c:pt idx="76897">
                  <c:v>1.1040322955087176</c:v>
                </c:pt>
                <c:pt idx="76898">
                  <c:v>1.1030737424755732</c:v>
                </c:pt>
                <c:pt idx="76899">
                  <c:v>1.1032346220470788</c:v>
                </c:pt>
                <c:pt idx="76900">
                  <c:v>1.1037669203233531</c:v>
                </c:pt>
                <c:pt idx="76901">
                  <c:v>1.1036653219372909</c:v>
                </c:pt>
                <c:pt idx="76902">
                  <c:v>1.1033963738620662</c:v>
                </c:pt>
                <c:pt idx="76903">
                  <c:v>1.1037260341189969</c:v>
                </c:pt>
                <c:pt idx="76904">
                  <c:v>1.1031449388029846</c:v>
                </c:pt>
                <c:pt idx="76905">
                  <c:v>1.103287498385527</c:v>
                </c:pt>
                <c:pt idx="76906">
                  <c:v>1.1027267127875056</c:v>
                </c:pt>
                <c:pt idx="76907">
                  <c:v>1.1032542549443973</c:v>
                </c:pt>
                <c:pt idx="76908">
                  <c:v>1.1028209558071589</c:v>
                </c:pt>
                <c:pt idx="76909">
                  <c:v>1.1030539077033774</c:v>
                </c:pt>
                <c:pt idx="76910">
                  <c:v>1.1034425145571014</c:v>
                </c:pt>
                <c:pt idx="76911">
                  <c:v>1.1031249062914381</c:v>
                </c:pt>
                <c:pt idx="76912">
                  <c:v>1.1035317105548332</c:v>
                </c:pt>
                <c:pt idx="76913">
                  <c:v>1.1021978511005839</c:v>
                </c:pt>
                <c:pt idx="76914">
                  <c:v>1.1028997415743291</c:v>
                </c:pt>
                <c:pt idx="76915">
                  <c:v>1.103404870282352</c:v>
                </c:pt>
                <c:pt idx="76916">
                  <c:v>1.1029072784828879</c:v>
                </c:pt>
                <c:pt idx="76917">
                  <c:v>1.1029962974833079</c:v>
                </c:pt>
                <c:pt idx="76918">
                  <c:v>1.1019987095495027</c:v>
                </c:pt>
                <c:pt idx="76919">
                  <c:v>1.1023199136395481</c:v>
                </c:pt>
                <c:pt idx="76920">
                  <c:v>1.1028870369367418</c:v>
                </c:pt>
                <c:pt idx="76921">
                  <c:v>1.1038334443180673</c:v>
                </c:pt>
                <c:pt idx="76922">
                  <c:v>1.1032378321560727</c:v>
                </c:pt>
                <c:pt idx="76923">
                  <c:v>1.1027343857850085</c:v>
                </c:pt>
                <c:pt idx="76924">
                  <c:v>1.1035240372904176</c:v>
                </c:pt>
                <c:pt idx="76925">
                  <c:v>1.1049807287583326</c:v>
                </c:pt>
                <c:pt idx="76926">
                  <c:v>1.1037867022959669</c:v>
                </c:pt>
                <c:pt idx="76927">
                  <c:v>1.1019808411885996</c:v>
                </c:pt>
                <c:pt idx="76928">
                  <c:v>1.1038543810094383</c:v>
                </c:pt>
                <c:pt idx="76929">
                  <c:v>1.1031666885642035</c:v>
                </c:pt>
                <c:pt idx="76930">
                  <c:v>1.1021690991555073</c:v>
                </c:pt>
                <c:pt idx="76931">
                  <c:v>1.1029096542113008</c:v>
                </c:pt>
                <c:pt idx="76932">
                  <c:v>1.1034814222499305</c:v>
                </c:pt>
                <c:pt idx="76933">
                  <c:v>1.1023690692500028</c:v>
                </c:pt>
                <c:pt idx="76934">
                  <c:v>1.1032020786715198</c:v>
                </c:pt>
                <c:pt idx="76935">
                  <c:v>1.1037767010552364</c:v>
                </c:pt>
                <c:pt idx="76936">
                  <c:v>1.1036062237179225</c:v>
                </c:pt>
                <c:pt idx="76937">
                  <c:v>1.1033387879056915</c:v>
                </c:pt>
                <c:pt idx="76938">
                  <c:v>1.103346171100634</c:v>
                </c:pt>
                <c:pt idx="76939">
                  <c:v>1.1040314628948593</c:v>
                </c:pt>
                <c:pt idx="76940">
                  <c:v>1.1036619775576708</c:v>
                </c:pt>
                <c:pt idx="76941">
                  <c:v>1.1040394572927348</c:v>
                </c:pt>
                <c:pt idx="76942">
                  <c:v>1.1036798087197126</c:v>
                </c:pt>
                <c:pt idx="76943">
                  <c:v>1.1024759687476939</c:v>
                </c:pt>
                <c:pt idx="76944">
                  <c:v>1.1032783889700541</c:v>
                </c:pt>
                <c:pt idx="76945">
                  <c:v>1.1021200736693115</c:v>
                </c:pt>
                <c:pt idx="76946">
                  <c:v>1.1031205151937216</c:v>
                </c:pt>
                <c:pt idx="76947">
                  <c:v>1.1037416702263809</c:v>
                </c:pt>
                <c:pt idx="76948">
                  <c:v>1.10252829780884</c:v>
                </c:pt>
                <c:pt idx="76949">
                  <c:v>1.1031544203155876</c:v>
                </c:pt>
                <c:pt idx="76950">
                  <c:v>1.1022143655924757</c:v>
                </c:pt>
                <c:pt idx="76951">
                  <c:v>1.1036380867575821</c:v>
                </c:pt>
                <c:pt idx="76952">
                  <c:v>1.1026736138023892</c:v>
                </c:pt>
                <c:pt idx="76953">
                  <c:v>1.1031969882810622</c:v>
                </c:pt>
                <c:pt idx="76954">
                  <c:v>1.1029110299434255</c:v>
                </c:pt>
                <c:pt idx="76955">
                  <c:v>1.102482186555652</c:v>
                </c:pt>
                <c:pt idx="76956">
                  <c:v>1.1021564063176366</c:v>
                </c:pt>
                <c:pt idx="76957">
                  <c:v>1.1025285354146712</c:v>
                </c:pt>
                <c:pt idx="76958">
                  <c:v>1.1030766052841137</c:v>
                </c:pt>
                <c:pt idx="76959">
                  <c:v>1.1035210247539891</c:v>
                </c:pt>
                <c:pt idx="76960">
                  <c:v>1.1027404344642835</c:v>
                </c:pt>
                <c:pt idx="76961">
                  <c:v>1.1039011601374236</c:v>
                </c:pt>
                <c:pt idx="76962">
                  <c:v>1.1021738508686825</c:v>
                </c:pt>
                <c:pt idx="76963">
                  <c:v>1.1019603245615506</c:v>
                </c:pt>
                <c:pt idx="76964">
                  <c:v>1.1030670053009217</c:v>
                </c:pt>
                <c:pt idx="76965">
                  <c:v>1.1026454270147927</c:v>
                </c:pt>
                <c:pt idx="76966">
                  <c:v>1.1026101073394954</c:v>
                </c:pt>
                <c:pt idx="76967">
                  <c:v>1.1032593935210624</c:v>
                </c:pt>
                <c:pt idx="76968">
                  <c:v>1.1030644151960391</c:v>
                </c:pt>
                <c:pt idx="76969">
                  <c:v>1.1040882351895032</c:v>
                </c:pt>
                <c:pt idx="76970">
                  <c:v>1.1030494873980374</c:v>
                </c:pt>
                <c:pt idx="76971">
                  <c:v>1.1040110365631894</c:v>
                </c:pt>
                <c:pt idx="76972">
                  <c:v>1.1031177050546666</c:v>
                </c:pt>
                <c:pt idx="76973">
                  <c:v>1.1022510384995379</c:v>
                </c:pt>
                <c:pt idx="76974">
                  <c:v>1.1033539398623848</c:v>
                </c:pt>
                <c:pt idx="76975">
                  <c:v>1.1037235343987841</c:v>
                </c:pt>
                <c:pt idx="76976">
                  <c:v>1.1019800639942063</c:v>
                </c:pt>
                <c:pt idx="76977">
                  <c:v>1.1033482345264176</c:v>
                </c:pt>
                <c:pt idx="76978">
                  <c:v>1.1023737365358306</c:v>
                </c:pt>
                <c:pt idx="76979">
                  <c:v>1.1028026449738673</c:v>
                </c:pt>
                <c:pt idx="76980">
                  <c:v>1.1027973059255043</c:v>
                </c:pt>
                <c:pt idx="76981">
                  <c:v>1.1026127499734262</c:v>
                </c:pt>
                <c:pt idx="76982">
                  <c:v>1.1027238082566553</c:v>
                </c:pt>
                <c:pt idx="76983">
                  <c:v>1.1030518626047385</c:v>
                </c:pt>
                <c:pt idx="76984">
                  <c:v>1.102601081681517</c:v>
                </c:pt>
                <c:pt idx="76985">
                  <c:v>1.103087317108528</c:v>
                </c:pt>
                <c:pt idx="76986">
                  <c:v>1.1034329056862822</c:v>
                </c:pt>
                <c:pt idx="76987">
                  <c:v>1.1026284319938535</c:v>
                </c:pt>
                <c:pt idx="76988">
                  <c:v>1.103284481417407</c:v>
                </c:pt>
                <c:pt idx="76989">
                  <c:v>1.1026196141953779</c:v>
                </c:pt>
                <c:pt idx="76990">
                  <c:v>1.1031428838874919</c:v>
                </c:pt>
                <c:pt idx="76991">
                  <c:v>1.1043936226991706</c:v>
                </c:pt>
                <c:pt idx="76992">
                  <c:v>1.1036489818742266</c:v>
                </c:pt>
                <c:pt idx="76993">
                  <c:v>1.1023507360753024</c:v>
                </c:pt>
                <c:pt idx="76994">
                  <c:v>1.1022720408469555</c:v>
                </c:pt>
                <c:pt idx="76995">
                  <c:v>1.1032448667261181</c:v>
                </c:pt>
                <c:pt idx="76996">
                  <c:v>1.1035025421267197</c:v>
                </c:pt>
                <c:pt idx="76997">
                  <c:v>1.1027695719521591</c:v>
                </c:pt>
                <c:pt idx="76998">
                  <c:v>1.1036805019705631</c:v>
                </c:pt>
                <c:pt idx="76999">
                  <c:v>1.1036776715591787</c:v>
                </c:pt>
                <c:pt idx="77000">
                  <c:v>1.10319846811361</c:v>
                </c:pt>
                <c:pt idx="77001">
                  <c:v>1.1031421264900554</c:v>
                </c:pt>
                <c:pt idx="77002">
                  <c:v>1.1027370920476502</c:v>
                </c:pt>
                <c:pt idx="77003">
                  <c:v>1.1029942651841935</c:v>
                </c:pt>
                <c:pt idx="77004">
                  <c:v>1.1039306331948178</c:v>
                </c:pt>
                <c:pt idx="77005">
                  <c:v>1.1022832007092993</c:v>
                </c:pt>
                <c:pt idx="77006">
                  <c:v>1.1034046598276404</c:v>
                </c:pt>
                <c:pt idx="77007">
                  <c:v>1.1036489643215315</c:v>
                </c:pt>
                <c:pt idx="77008">
                  <c:v>1.1026155469974592</c:v>
                </c:pt>
                <c:pt idx="77009">
                  <c:v>1.1042621876729881</c:v>
                </c:pt>
                <c:pt idx="77010">
                  <c:v>1.1032740286312419</c:v>
                </c:pt>
                <c:pt idx="77011">
                  <c:v>1.1023602348216814</c:v>
                </c:pt>
                <c:pt idx="77012">
                  <c:v>1.1031356623329263</c:v>
                </c:pt>
                <c:pt idx="77013">
                  <c:v>1.1034627900755474</c:v>
                </c:pt>
                <c:pt idx="77014">
                  <c:v>1.1029367862230757</c:v>
                </c:pt>
                <c:pt idx="77015">
                  <c:v>1.1039362630411593</c:v>
                </c:pt>
                <c:pt idx="77016">
                  <c:v>1.1035974841915122</c:v>
                </c:pt>
                <c:pt idx="77017">
                  <c:v>1.1028668085076114</c:v>
                </c:pt>
                <c:pt idx="77018">
                  <c:v>1.1022413908668003</c:v>
                </c:pt>
                <c:pt idx="77019">
                  <c:v>1.1024284472932255</c:v>
                </c:pt>
                <c:pt idx="77020">
                  <c:v>1.1029585506365238</c:v>
                </c:pt>
                <c:pt idx="77021">
                  <c:v>1.1037915097207018</c:v>
                </c:pt>
                <c:pt idx="77022">
                  <c:v>1.1027181667295092</c:v>
                </c:pt>
                <c:pt idx="77023">
                  <c:v>1.1036359309753203</c:v>
                </c:pt>
                <c:pt idx="77024">
                  <c:v>1.1031447132958609</c:v>
                </c:pt>
                <c:pt idx="77025">
                  <c:v>1.1037826586312682</c:v>
                </c:pt>
                <c:pt idx="77026">
                  <c:v>1.1021627523318196</c:v>
                </c:pt>
                <c:pt idx="77027">
                  <c:v>1.1037456844416285</c:v>
                </c:pt>
                <c:pt idx="77028">
                  <c:v>1.103268381642275</c:v>
                </c:pt>
                <c:pt idx="77029">
                  <c:v>1.103207519749098</c:v>
                </c:pt>
                <c:pt idx="77030">
                  <c:v>1.1031258881518886</c:v>
                </c:pt>
                <c:pt idx="77031">
                  <c:v>1.1038704182001509</c:v>
                </c:pt>
                <c:pt idx="77032">
                  <c:v>1.1028481757525408</c:v>
                </c:pt>
                <c:pt idx="77033">
                  <c:v>1.1032967487012719</c:v>
                </c:pt>
                <c:pt idx="77034">
                  <c:v>1.1030081534044434</c:v>
                </c:pt>
                <c:pt idx="77035">
                  <c:v>1.1034513795062479</c:v>
                </c:pt>
                <c:pt idx="77036">
                  <c:v>1.1020164726026296</c:v>
                </c:pt>
                <c:pt idx="77037">
                  <c:v>1.1021948935805841</c:v>
                </c:pt>
                <c:pt idx="77038">
                  <c:v>1.1041630155299251</c:v>
                </c:pt>
                <c:pt idx="77039">
                  <c:v>1.1016005409402407</c:v>
                </c:pt>
                <c:pt idx="77040">
                  <c:v>1.1020326817364317</c:v>
                </c:pt>
                <c:pt idx="77041">
                  <c:v>1.1031578052774216</c:v>
                </c:pt>
                <c:pt idx="77042">
                  <c:v>1.102948517528614</c:v>
                </c:pt>
                <c:pt idx="77043">
                  <c:v>1.104137848195603</c:v>
                </c:pt>
                <c:pt idx="77044">
                  <c:v>1.102137214599076</c:v>
                </c:pt>
                <c:pt idx="77045">
                  <c:v>1.1036697466873977</c:v>
                </c:pt>
                <c:pt idx="77046">
                  <c:v>1.103011254577323</c:v>
                </c:pt>
                <c:pt idx="77047">
                  <c:v>1.1026799024837388</c:v>
                </c:pt>
                <c:pt idx="77048">
                  <c:v>1.1036644855845186</c:v>
                </c:pt>
                <c:pt idx="77049">
                  <c:v>1.1030987091561806</c:v>
                </c:pt>
                <c:pt idx="77050">
                  <c:v>1.1030052194722531</c:v>
                </c:pt>
                <c:pt idx="77051">
                  <c:v>1.1031573946270887</c:v>
                </c:pt>
                <c:pt idx="77052">
                  <c:v>1.1024675410609535</c:v>
                </c:pt>
                <c:pt idx="77053">
                  <c:v>1.1023756985008595</c:v>
                </c:pt>
                <c:pt idx="77054">
                  <c:v>1.1034097582688371</c:v>
                </c:pt>
                <c:pt idx="77055">
                  <c:v>1.1027759824958745</c:v>
                </c:pt>
                <c:pt idx="77056">
                  <c:v>1.1027891323487133</c:v>
                </c:pt>
                <c:pt idx="77057">
                  <c:v>1.1028064525137062</c:v>
                </c:pt>
                <c:pt idx="77058">
                  <c:v>1.1039315335193278</c:v>
                </c:pt>
                <c:pt idx="77059">
                  <c:v>1.1030358212693652</c:v>
                </c:pt>
                <c:pt idx="77060">
                  <c:v>1.1025836059180936</c:v>
                </c:pt>
                <c:pt idx="77061">
                  <c:v>1.1032823877167197</c:v>
                </c:pt>
                <c:pt idx="77062">
                  <c:v>1.1026147063732854</c:v>
                </c:pt>
                <c:pt idx="77063">
                  <c:v>1.1036375433918217</c:v>
                </c:pt>
                <c:pt idx="77064">
                  <c:v>1.1029225922416983</c:v>
                </c:pt>
                <c:pt idx="77065">
                  <c:v>1.1030098353226561</c:v>
                </c:pt>
                <c:pt idx="77066">
                  <c:v>1.1028957068548106</c:v>
                </c:pt>
                <c:pt idx="77067">
                  <c:v>1.1025313586204528</c:v>
                </c:pt>
                <c:pt idx="77068">
                  <c:v>1.1050474793787692</c:v>
                </c:pt>
                <c:pt idx="77069">
                  <c:v>1.103456710707847</c:v>
                </c:pt>
                <c:pt idx="77070">
                  <c:v>1.1038948434938756</c:v>
                </c:pt>
                <c:pt idx="77071">
                  <c:v>1.1033575089145233</c:v>
                </c:pt>
                <c:pt idx="77072">
                  <c:v>1.1028948181341114</c:v>
                </c:pt>
                <c:pt idx="77073">
                  <c:v>1.1031840688012331</c:v>
                </c:pt>
                <c:pt idx="77074">
                  <c:v>1.1029441114976917</c:v>
                </c:pt>
                <c:pt idx="77075">
                  <c:v>1.102895262917243</c:v>
                </c:pt>
                <c:pt idx="77076">
                  <c:v>1.1031719309750532</c:v>
                </c:pt>
                <c:pt idx="77077">
                  <c:v>1.1034768510544464</c:v>
                </c:pt>
                <c:pt idx="77078">
                  <c:v>1.104463372633214</c:v>
                </c:pt>
                <c:pt idx="77079">
                  <c:v>1.1031761683686638</c:v>
                </c:pt>
                <c:pt idx="77080">
                  <c:v>1.1032060765748393</c:v>
                </c:pt>
                <c:pt idx="77081">
                  <c:v>1.1028656934855032</c:v>
                </c:pt>
                <c:pt idx="77082">
                  <c:v>1.1033045205608369</c:v>
                </c:pt>
                <c:pt idx="77083">
                  <c:v>1.1031601459993481</c:v>
                </c:pt>
                <c:pt idx="77084">
                  <c:v>1.1035471370322067</c:v>
                </c:pt>
                <c:pt idx="77085">
                  <c:v>1.1033075229951397</c:v>
                </c:pt>
                <c:pt idx="77086">
                  <c:v>1.1029308300134177</c:v>
                </c:pt>
                <c:pt idx="77087">
                  <c:v>1.1041925528722483</c:v>
                </c:pt>
                <c:pt idx="77088">
                  <c:v>1.1022632066935512</c:v>
                </c:pt>
                <c:pt idx="77089">
                  <c:v>1.1025313238164576</c:v>
                </c:pt>
                <c:pt idx="77090">
                  <c:v>1.1042019784658303</c:v>
                </c:pt>
                <c:pt idx="77091">
                  <c:v>1.1028880912275867</c:v>
                </c:pt>
                <c:pt idx="77092">
                  <c:v>1.1031711160344804</c:v>
                </c:pt>
                <c:pt idx="77093">
                  <c:v>1.1017519042639916</c:v>
                </c:pt>
                <c:pt idx="77094">
                  <c:v>1.1044458243929118</c:v>
                </c:pt>
                <c:pt idx="77095">
                  <c:v>1.1030370203984696</c:v>
                </c:pt>
                <c:pt idx="77096">
                  <c:v>1.1024706064754446</c:v>
                </c:pt>
                <c:pt idx="77097">
                  <c:v>1.1041667407410793</c:v>
                </c:pt>
                <c:pt idx="77098">
                  <c:v>1.1030890634292114</c:v>
                </c:pt>
                <c:pt idx="77099">
                  <c:v>1.1027045665121762</c:v>
                </c:pt>
                <c:pt idx="77100">
                  <c:v>1.1037169304441843</c:v>
                </c:pt>
                <c:pt idx="77101">
                  <c:v>1.1027175916631995</c:v>
                </c:pt>
                <c:pt idx="77102">
                  <c:v>1.1033465576537602</c:v>
                </c:pt>
                <c:pt idx="77103">
                  <c:v>1.102344715711475</c:v>
                </c:pt>
                <c:pt idx="77104">
                  <c:v>1.10409272086299</c:v>
                </c:pt>
                <c:pt idx="77105">
                  <c:v>1.1026342610860329</c:v>
                </c:pt>
                <c:pt idx="77106">
                  <c:v>1.1036847850295077</c:v>
                </c:pt>
                <c:pt idx="77107">
                  <c:v>1.1031794689902481</c:v>
                </c:pt>
                <c:pt idx="77108">
                  <c:v>1.104469763246686</c:v>
                </c:pt>
                <c:pt idx="77109">
                  <c:v>1.1024908222570193</c:v>
                </c:pt>
                <c:pt idx="77110">
                  <c:v>1.1027112183768522</c:v>
                </c:pt>
                <c:pt idx="77111">
                  <c:v>1.1032799346914237</c:v>
                </c:pt>
                <c:pt idx="77112">
                  <c:v>1.1027356537233099</c:v>
                </c:pt>
                <c:pt idx="77113">
                  <c:v>1.1034678241728963</c:v>
                </c:pt>
                <c:pt idx="77114">
                  <c:v>1.1026227872486998</c:v>
                </c:pt>
                <c:pt idx="77115">
                  <c:v>1.1031832459350799</c:v>
                </c:pt>
                <c:pt idx="77116">
                  <c:v>1.1027421849835297</c:v>
                </c:pt>
                <c:pt idx="77117">
                  <c:v>1.1030585626513119</c:v>
                </c:pt>
                <c:pt idx="77118">
                  <c:v>1.1031667245071566</c:v>
                </c:pt>
                <c:pt idx="77119">
                  <c:v>1.1045558885363322</c:v>
                </c:pt>
                <c:pt idx="77120">
                  <c:v>1.1029865409292217</c:v>
                </c:pt>
                <c:pt idx="77121">
                  <c:v>1.1021871521516273</c:v>
                </c:pt>
                <c:pt idx="77122">
                  <c:v>1.1036341501408757</c:v>
                </c:pt>
                <c:pt idx="77123">
                  <c:v>1.1038408675762352</c:v>
                </c:pt>
                <c:pt idx="77124">
                  <c:v>1.1025730255549033</c:v>
                </c:pt>
                <c:pt idx="77125">
                  <c:v>1.1034510911082225</c:v>
                </c:pt>
                <c:pt idx="77126">
                  <c:v>1.1032992402252413</c:v>
                </c:pt>
                <c:pt idx="77127">
                  <c:v>1.1026946047451882</c:v>
                </c:pt>
                <c:pt idx="77128">
                  <c:v>1.1032249793906683</c:v>
                </c:pt>
                <c:pt idx="77129">
                  <c:v>1.1033891408025036</c:v>
                </c:pt>
                <c:pt idx="77130">
                  <c:v>1.1028698868238691</c:v>
                </c:pt>
                <c:pt idx="77131">
                  <c:v>1.1019668287710074</c:v>
                </c:pt>
                <c:pt idx="77132">
                  <c:v>1.1028860981102622</c:v>
                </c:pt>
                <c:pt idx="77133">
                  <c:v>1.1024313906753569</c:v>
                </c:pt>
                <c:pt idx="77134">
                  <c:v>1.104519192257162</c:v>
                </c:pt>
                <c:pt idx="77135">
                  <c:v>1.1037597469600264</c:v>
                </c:pt>
                <c:pt idx="77136">
                  <c:v>1.103336313561325</c:v>
                </c:pt>
                <c:pt idx="77137">
                  <c:v>1.1023676985180568</c:v>
                </c:pt>
                <c:pt idx="77138">
                  <c:v>1.1025281467296082</c:v>
                </c:pt>
                <c:pt idx="77139">
                  <c:v>1.1028627964181339</c:v>
                </c:pt>
                <c:pt idx="77140">
                  <c:v>1.1029303845714908</c:v>
                </c:pt>
                <c:pt idx="77141">
                  <c:v>1.1039006762355874</c:v>
                </c:pt>
                <c:pt idx="77142">
                  <c:v>1.1027690251736335</c:v>
                </c:pt>
                <c:pt idx="77143">
                  <c:v>1.1025874880114868</c:v>
                </c:pt>
                <c:pt idx="77144">
                  <c:v>1.1026451550941379</c:v>
                </c:pt>
                <c:pt idx="77145">
                  <c:v>1.1044044481111543</c:v>
                </c:pt>
                <c:pt idx="77146">
                  <c:v>1.1029374202220636</c:v>
                </c:pt>
                <c:pt idx="77147">
                  <c:v>1.103891438963051</c:v>
                </c:pt>
                <c:pt idx="77148">
                  <c:v>1.103466812546205</c:v>
                </c:pt>
                <c:pt idx="77149">
                  <c:v>1.1043672498193617</c:v>
                </c:pt>
                <c:pt idx="77150">
                  <c:v>1.1017828937488243</c:v>
                </c:pt>
                <c:pt idx="77151">
                  <c:v>1.10323306895068</c:v>
                </c:pt>
                <c:pt idx="77152">
                  <c:v>1.1034976740373663</c:v>
                </c:pt>
                <c:pt idx="77153">
                  <c:v>1.1026612286480888</c:v>
                </c:pt>
                <c:pt idx="77154">
                  <c:v>1.1039050001363246</c:v>
                </c:pt>
                <c:pt idx="77155">
                  <c:v>1.1026991680157374</c:v>
                </c:pt>
                <c:pt idx="77156">
                  <c:v>1.1028396756407679</c:v>
                </c:pt>
                <c:pt idx="77157">
                  <c:v>1.1038835591471412</c:v>
                </c:pt>
                <c:pt idx="77158">
                  <c:v>1.1032753401205333</c:v>
                </c:pt>
                <c:pt idx="77159">
                  <c:v>1.1028987841742961</c:v>
                </c:pt>
                <c:pt idx="77160">
                  <c:v>1.1028881150807599</c:v>
                </c:pt>
                <c:pt idx="77161">
                  <c:v>1.10332268348958</c:v>
                </c:pt>
                <c:pt idx="77162">
                  <c:v>1.103719931016657</c:v>
                </c:pt>
                <c:pt idx="77163">
                  <c:v>1.1022955620825963</c:v>
                </c:pt>
                <c:pt idx="77164">
                  <c:v>1.1027474949082057</c:v>
                </c:pt>
                <c:pt idx="77165">
                  <c:v>1.1036547559505889</c:v>
                </c:pt>
                <c:pt idx="77166">
                  <c:v>1.1024074552141214</c:v>
                </c:pt>
                <c:pt idx="77167">
                  <c:v>1.1040677054181411</c:v>
                </c:pt>
                <c:pt idx="77168">
                  <c:v>1.102642048152249</c:v>
                </c:pt>
                <c:pt idx="77169">
                  <c:v>1.1023669225944106</c:v>
                </c:pt>
                <c:pt idx="77170">
                  <c:v>1.101423848505743</c:v>
                </c:pt>
                <c:pt idx="77171">
                  <c:v>1.1023373155769431</c:v>
                </c:pt>
                <c:pt idx="77172">
                  <c:v>1.1028821342337787</c:v>
                </c:pt>
                <c:pt idx="77173">
                  <c:v>1.1035905322188071</c:v>
                </c:pt>
                <c:pt idx="77174">
                  <c:v>1.1028268427484442</c:v>
                </c:pt>
                <c:pt idx="77175">
                  <c:v>1.1027628466887174</c:v>
                </c:pt>
                <c:pt idx="77176">
                  <c:v>1.1030338302227172</c:v>
                </c:pt>
                <c:pt idx="77177">
                  <c:v>1.1044364623576612</c:v>
                </c:pt>
                <c:pt idx="77178">
                  <c:v>1.1033150939110323</c:v>
                </c:pt>
                <c:pt idx="77179">
                  <c:v>1.1020372982211641</c:v>
                </c:pt>
                <c:pt idx="77180">
                  <c:v>1.1028261062049531</c:v>
                </c:pt>
                <c:pt idx="77181">
                  <c:v>1.1027524680127652</c:v>
                </c:pt>
                <c:pt idx="77182">
                  <c:v>1.1025082632182286</c:v>
                </c:pt>
                <c:pt idx="77183">
                  <c:v>1.1019996881333733</c:v>
                </c:pt>
                <c:pt idx="77184">
                  <c:v>1.1031096551925015</c:v>
                </c:pt>
                <c:pt idx="77185">
                  <c:v>1.1026498631221102</c:v>
                </c:pt>
                <c:pt idx="77186">
                  <c:v>1.1027063218856961</c:v>
                </c:pt>
                <c:pt idx="77187">
                  <c:v>1.1036837658533409</c:v>
                </c:pt>
                <c:pt idx="77188">
                  <c:v>1.1031084717516748</c:v>
                </c:pt>
                <c:pt idx="77189">
                  <c:v>1.1028200249994704</c:v>
                </c:pt>
                <c:pt idx="77190">
                  <c:v>1.1029023724364189</c:v>
                </c:pt>
                <c:pt idx="77191">
                  <c:v>1.1037177733468564</c:v>
                </c:pt>
                <c:pt idx="77192">
                  <c:v>1.1031391250301286</c:v>
                </c:pt>
                <c:pt idx="77193">
                  <c:v>1.10249894478388</c:v>
                </c:pt>
                <c:pt idx="77194">
                  <c:v>1.1030853553018023</c:v>
                </c:pt>
                <c:pt idx="77195">
                  <c:v>1.1037408654811094</c:v>
                </c:pt>
                <c:pt idx="77196">
                  <c:v>1.1035213020486743</c:v>
                </c:pt>
                <c:pt idx="77197">
                  <c:v>1.101745881989856</c:v>
                </c:pt>
                <c:pt idx="77198">
                  <c:v>1.1032856119264369</c:v>
                </c:pt>
                <c:pt idx="77199">
                  <c:v>1.1018404737840581</c:v>
                </c:pt>
                <c:pt idx="77200">
                  <c:v>1.1038444251645259</c:v>
                </c:pt>
                <c:pt idx="77201">
                  <c:v>1.1017707266988477</c:v>
                </c:pt>
                <c:pt idx="77202">
                  <c:v>1.1033828901595188</c:v>
                </c:pt>
                <c:pt idx="77203">
                  <c:v>1.1028857199823918</c:v>
                </c:pt>
                <c:pt idx="77204">
                  <c:v>1.1022962440791408</c:v>
                </c:pt>
                <c:pt idx="77205">
                  <c:v>1.1034915286538713</c:v>
                </c:pt>
                <c:pt idx="77206">
                  <c:v>1.1021942106071441</c:v>
                </c:pt>
                <c:pt idx="77207">
                  <c:v>1.104053818933167</c:v>
                </c:pt>
                <c:pt idx="77208">
                  <c:v>1.1035807833369597</c:v>
                </c:pt>
                <c:pt idx="77209">
                  <c:v>1.1033028697036904</c:v>
                </c:pt>
                <c:pt idx="77210">
                  <c:v>1.101662292065511</c:v>
                </c:pt>
                <c:pt idx="77211">
                  <c:v>1.1032801428942309</c:v>
                </c:pt>
                <c:pt idx="77212">
                  <c:v>1.1028879091909709</c:v>
                </c:pt>
                <c:pt idx="77213">
                  <c:v>1.1023225751244543</c:v>
                </c:pt>
                <c:pt idx="77214">
                  <c:v>1.1030239599335201</c:v>
                </c:pt>
                <c:pt idx="77215">
                  <c:v>1.1037396911456749</c:v>
                </c:pt>
                <c:pt idx="77216">
                  <c:v>1.1030428050813887</c:v>
                </c:pt>
                <c:pt idx="77217">
                  <c:v>1.1028484667890832</c:v>
                </c:pt>
                <c:pt idx="77218">
                  <c:v>1.1029605422358533</c:v>
                </c:pt>
                <c:pt idx="77219">
                  <c:v>1.1034318529875125</c:v>
                </c:pt>
                <c:pt idx="77220">
                  <c:v>1.1025776610378442</c:v>
                </c:pt>
                <c:pt idx="77221">
                  <c:v>1.1037868150828334</c:v>
                </c:pt>
                <c:pt idx="77222">
                  <c:v>1.102713040271414</c:v>
                </c:pt>
                <c:pt idx="77223">
                  <c:v>1.1026733941343494</c:v>
                </c:pt>
                <c:pt idx="77224">
                  <c:v>1.1031405542548649</c:v>
                </c:pt>
                <c:pt idx="77225">
                  <c:v>1.1036112716782569</c:v>
                </c:pt>
                <c:pt idx="77226">
                  <c:v>1.1008951865668806</c:v>
                </c:pt>
                <c:pt idx="77227">
                  <c:v>1.1024841195231618</c:v>
                </c:pt>
                <c:pt idx="77228">
                  <c:v>1.1021765981381217</c:v>
                </c:pt>
                <c:pt idx="77229">
                  <c:v>1.1033075703504072</c:v>
                </c:pt>
                <c:pt idx="77230">
                  <c:v>1.10230366973967</c:v>
                </c:pt>
                <c:pt idx="77231">
                  <c:v>1.1033163045239618</c:v>
                </c:pt>
                <c:pt idx="77232">
                  <c:v>1.1028919401392545</c:v>
                </c:pt>
                <c:pt idx="77233">
                  <c:v>1.1022852524686537</c:v>
                </c:pt>
                <c:pt idx="77234">
                  <c:v>1.1027136936029942</c:v>
                </c:pt>
                <c:pt idx="77235">
                  <c:v>1.1031690751014684</c:v>
                </c:pt>
                <c:pt idx="77236">
                  <c:v>1.1040783004419743</c:v>
                </c:pt>
                <c:pt idx="77237">
                  <c:v>1.1027214706651436</c:v>
                </c:pt>
                <c:pt idx="77238">
                  <c:v>1.1029868785552293</c:v>
                </c:pt>
                <c:pt idx="77239">
                  <c:v>1.1034673000048907</c:v>
                </c:pt>
                <c:pt idx="77240">
                  <c:v>1.1023335455359005</c:v>
                </c:pt>
                <c:pt idx="77241">
                  <c:v>1.1023254712432906</c:v>
                </c:pt>
                <c:pt idx="77242">
                  <c:v>1.1039250936177514</c:v>
                </c:pt>
                <c:pt idx="77243">
                  <c:v>1.1032193791928562</c:v>
                </c:pt>
                <c:pt idx="77244">
                  <c:v>1.1032635321311988</c:v>
                </c:pt>
                <c:pt idx="77245">
                  <c:v>1.103305322280512</c:v>
                </c:pt>
                <c:pt idx="77246">
                  <c:v>1.1024527060007427</c:v>
                </c:pt>
                <c:pt idx="77247">
                  <c:v>1.1035573531847913</c:v>
                </c:pt>
                <c:pt idx="77248">
                  <c:v>1.1041868931217191</c:v>
                </c:pt>
                <c:pt idx="77249">
                  <c:v>1.1021898624880402</c:v>
                </c:pt>
                <c:pt idx="77250">
                  <c:v>1.1023101355201208</c:v>
                </c:pt>
                <c:pt idx="77251">
                  <c:v>1.1031102844649325</c:v>
                </c:pt>
                <c:pt idx="77252">
                  <c:v>1.1033815604267614</c:v>
                </c:pt>
                <c:pt idx="77253">
                  <c:v>1.1033739911761815</c:v>
                </c:pt>
                <c:pt idx="77254">
                  <c:v>1.1030133096680934</c:v>
                </c:pt>
                <c:pt idx="77255">
                  <c:v>1.1034570820476926</c:v>
                </c:pt>
                <c:pt idx="77256">
                  <c:v>1.1032967884451765</c:v>
                </c:pt>
                <c:pt idx="77257">
                  <c:v>1.1035708295229376</c:v>
                </c:pt>
                <c:pt idx="77258">
                  <c:v>1.1022907510137481</c:v>
                </c:pt>
                <c:pt idx="77259">
                  <c:v>1.1030309016929154</c:v>
                </c:pt>
                <c:pt idx="77260">
                  <c:v>1.1039925864230153</c:v>
                </c:pt>
                <c:pt idx="77261">
                  <c:v>1.1034894212987407</c:v>
                </c:pt>
                <c:pt idx="77262">
                  <c:v>1.102983833936978</c:v>
                </c:pt>
                <c:pt idx="77263">
                  <c:v>1.1025861148981131</c:v>
                </c:pt>
                <c:pt idx="77264">
                  <c:v>1.1030133829430291</c:v>
                </c:pt>
                <c:pt idx="77265">
                  <c:v>1.1033503522955634</c:v>
                </c:pt>
                <c:pt idx="77266">
                  <c:v>1.1019606669341928</c:v>
                </c:pt>
                <c:pt idx="77267">
                  <c:v>1.1028783659880841</c:v>
                </c:pt>
                <c:pt idx="77268">
                  <c:v>1.1027271057755428</c:v>
                </c:pt>
                <c:pt idx="77269">
                  <c:v>1.1031897872685881</c:v>
                </c:pt>
                <c:pt idx="77270">
                  <c:v>1.1025565259338168</c:v>
                </c:pt>
                <c:pt idx="77271">
                  <c:v>1.1032979289672933</c:v>
                </c:pt>
                <c:pt idx="77272">
                  <c:v>1.1039170903566435</c:v>
                </c:pt>
                <c:pt idx="77273">
                  <c:v>1.1027920291163265</c:v>
                </c:pt>
                <c:pt idx="77274">
                  <c:v>1.1039629657649623</c:v>
                </c:pt>
                <c:pt idx="77275">
                  <c:v>1.1028868676884749</c:v>
                </c:pt>
                <c:pt idx="77276">
                  <c:v>1.1035558484380485</c:v>
                </c:pt>
                <c:pt idx="77277">
                  <c:v>1.103185589593153</c:v>
                </c:pt>
                <c:pt idx="77278">
                  <c:v>1.1036407868030871</c:v>
                </c:pt>
                <c:pt idx="77279">
                  <c:v>1.1030080632074513</c:v>
                </c:pt>
                <c:pt idx="77280">
                  <c:v>1.10349079243079</c:v>
                </c:pt>
                <c:pt idx="77281">
                  <c:v>1.103228489580963</c:v>
                </c:pt>
                <c:pt idx="77282">
                  <c:v>1.102243713523761</c:v>
                </c:pt>
                <c:pt idx="77283">
                  <c:v>1.1037296477228622</c:v>
                </c:pt>
                <c:pt idx="77284">
                  <c:v>1.1037448187911492</c:v>
                </c:pt>
                <c:pt idx="77285">
                  <c:v>1.1030007437622318</c:v>
                </c:pt>
                <c:pt idx="77286">
                  <c:v>1.1032025537038963</c:v>
                </c:pt>
                <c:pt idx="77287">
                  <c:v>1.103625903878108</c:v>
                </c:pt>
                <c:pt idx="77288">
                  <c:v>1.1025399207234612</c:v>
                </c:pt>
                <c:pt idx="77289">
                  <c:v>1.1027625770748501</c:v>
                </c:pt>
                <c:pt idx="77290">
                  <c:v>1.1043913275746318</c:v>
                </c:pt>
                <c:pt idx="77291">
                  <c:v>1.1028699628929308</c:v>
                </c:pt>
                <c:pt idx="77292">
                  <c:v>1.103128608737364</c:v>
                </c:pt>
                <c:pt idx="77293">
                  <c:v>1.1026206539978094</c:v>
                </c:pt>
                <c:pt idx="77294">
                  <c:v>1.1032742980240073</c:v>
                </c:pt>
                <c:pt idx="77295">
                  <c:v>1.1039563649305082</c:v>
                </c:pt>
                <c:pt idx="77296">
                  <c:v>1.1038919136513135</c:v>
                </c:pt>
                <c:pt idx="77297">
                  <c:v>1.1029997988483433</c:v>
                </c:pt>
                <c:pt idx="77298">
                  <c:v>1.1032699196334803</c:v>
                </c:pt>
                <c:pt idx="77299">
                  <c:v>1.1025150381281674</c:v>
                </c:pt>
                <c:pt idx="77300">
                  <c:v>1.101711260902287</c:v>
                </c:pt>
                <c:pt idx="77301">
                  <c:v>1.1023864772941052</c:v>
                </c:pt>
                <c:pt idx="77302">
                  <c:v>1.1028488897865643</c:v>
                </c:pt>
                <c:pt idx="77303">
                  <c:v>1.1023412011783071</c:v>
                </c:pt>
                <c:pt idx="77304">
                  <c:v>1.1026061825876039</c:v>
                </c:pt>
                <c:pt idx="77305">
                  <c:v>1.1034095715234207</c:v>
                </c:pt>
                <c:pt idx="77306">
                  <c:v>1.1027831005552327</c:v>
                </c:pt>
                <c:pt idx="77307">
                  <c:v>1.1024138278104021</c:v>
                </c:pt>
                <c:pt idx="77308">
                  <c:v>1.1032124432270325</c:v>
                </c:pt>
                <c:pt idx="77309">
                  <c:v>1.1034646087534614</c:v>
                </c:pt>
                <c:pt idx="77310">
                  <c:v>1.1031427768922819</c:v>
                </c:pt>
                <c:pt idx="77311">
                  <c:v>1.1038174802369971</c:v>
                </c:pt>
                <c:pt idx="77312">
                  <c:v>1.1029693269543608</c:v>
                </c:pt>
                <c:pt idx="77313">
                  <c:v>1.1035125080032</c:v>
                </c:pt>
                <c:pt idx="77314">
                  <c:v>1.1024595126227541</c:v>
                </c:pt>
                <c:pt idx="77315">
                  <c:v>1.1028347906385489</c:v>
                </c:pt>
                <c:pt idx="77316">
                  <c:v>1.1031076485559146</c:v>
                </c:pt>
                <c:pt idx="77317">
                  <c:v>1.1044128998787859</c:v>
                </c:pt>
                <c:pt idx="77318">
                  <c:v>1.1026396255195878</c:v>
                </c:pt>
                <c:pt idx="77319">
                  <c:v>1.1020862598516608</c:v>
                </c:pt>
                <c:pt idx="77320">
                  <c:v>1.1031187819725357</c:v>
                </c:pt>
                <c:pt idx="77321">
                  <c:v>1.1030485962544452</c:v>
                </c:pt>
                <c:pt idx="77322">
                  <c:v>1.1030080655936221</c:v>
                </c:pt>
                <c:pt idx="77323">
                  <c:v>1.1014064653859326</c:v>
                </c:pt>
                <c:pt idx="77324">
                  <c:v>1.1029287782334254</c:v>
                </c:pt>
                <c:pt idx="77325">
                  <c:v>1.1025577099427344</c:v>
                </c:pt>
                <c:pt idx="77326">
                  <c:v>1.1019377348943804</c:v>
                </c:pt>
                <c:pt idx="77327">
                  <c:v>1.1031932087889684</c:v>
                </c:pt>
                <c:pt idx="77328">
                  <c:v>1.1029749976429477</c:v>
                </c:pt>
                <c:pt idx="77329">
                  <c:v>1.1019342090027562</c:v>
                </c:pt>
                <c:pt idx="77330">
                  <c:v>1.1030519607420135</c:v>
                </c:pt>
                <c:pt idx="77331">
                  <c:v>1.1040733787887407</c:v>
                </c:pt>
                <c:pt idx="77332">
                  <c:v>1.1020906234583734</c:v>
                </c:pt>
                <c:pt idx="77333">
                  <c:v>1.1038067764434967</c:v>
                </c:pt>
                <c:pt idx="77334">
                  <c:v>1.1040044193514909</c:v>
                </c:pt>
                <c:pt idx="77335">
                  <c:v>1.1044990308191061</c:v>
                </c:pt>
                <c:pt idx="77336">
                  <c:v>1.103371170643618</c:v>
                </c:pt>
                <c:pt idx="77337">
                  <c:v>1.1029862637148786</c:v>
                </c:pt>
                <c:pt idx="77338">
                  <c:v>1.1040391140121577</c:v>
                </c:pt>
                <c:pt idx="77339">
                  <c:v>1.1029505622616351</c:v>
                </c:pt>
                <c:pt idx="77340">
                  <c:v>1.1028302670513697</c:v>
                </c:pt>
                <c:pt idx="77341">
                  <c:v>1.1022098330968797</c:v>
                </c:pt>
                <c:pt idx="77342">
                  <c:v>1.1025615863396501</c:v>
                </c:pt>
                <c:pt idx="77343">
                  <c:v>1.1020881513570635</c:v>
                </c:pt>
                <c:pt idx="77344">
                  <c:v>1.1030551396755914</c:v>
                </c:pt>
                <c:pt idx="77345">
                  <c:v>1.1040626594776899</c:v>
                </c:pt>
                <c:pt idx="77346">
                  <c:v>1.1032579698997651</c:v>
                </c:pt>
                <c:pt idx="77347">
                  <c:v>1.1040718076965967</c:v>
                </c:pt>
                <c:pt idx="77348">
                  <c:v>1.1033916152364773</c:v>
                </c:pt>
                <c:pt idx="77349">
                  <c:v>1.1034042986283195</c:v>
                </c:pt>
                <c:pt idx="77350">
                  <c:v>1.1018955902037024</c:v>
                </c:pt>
                <c:pt idx="77351">
                  <c:v>1.103253126229675</c:v>
                </c:pt>
                <c:pt idx="77352">
                  <c:v>1.1025670468300213</c:v>
                </c:pt>
                <c:pt idx="77353">
                  <c:v>1.1026944880831497</c:v>
                </c:pt>
                <c:pt idx="77354">
                  <c:v>1.1039082536415714</c:v>
                </c:pt>
                <c:pt idx="77355">
                  <c:v>1.103544584235491</c:v>
                </c:pt>
                <c:pt idx="77356">
                  <c:v>1.1038631263776952</c:v>
                </c:pt>
                <c:pt idx="77357">
                  <c:v>1.1044364014687469</c:v>
                </c:pt>
                <c:pt idx="77358">
                  <c:v>1.1035666271950009</c:v>
                </c:pt>
                <c:pt idx="77359">
                  <c:v>1.1032983215710805</c:v>
                </c:pt>
                <c:pt idx="77360">
                  <c:v>1.1024353083164073</c:v>
                </c:pt>
                <c:pt idx="77361">
                  <c:v>1.1034681243008158</c:v>
                </c:pt>
                <c:pt idx="77362">
                  <c:v>1.1030991272457897</c:v>
                </c:pt>
                <c:pt idx="77363">
                  <c:v>1.1028556986333464</c:v>
                </c:pt>
                <c:pt idx="77364">
                  <c:v>1.1023585923778487</c:v>
                </c:pt>
                <c:pt idx="77365">
                  <c:v>1.1030180215382379</c:v>
                </c:pt>
                <c:pt idx="77366">
                  <c:v>1.1030985573068961</c:v>
                </c:pt>
                <c:pt idx="77367">
                  <c:v>1.1023466987860584</c:v>
                </c:pt>
                <c:pt idx="77368">
                  <c:v>1.1030416145026825</c:v>
                </c:pt>
                <c:pt idx="77369">
                  <c:v>1.1032127122922537</c:v>
                </c:pt>
                <c:pt idx="77370">
                  <c:v>1.1033876408708827</c:v>
                </c:pt>
                <c:pt idx="77371">
                  <c:v>1.1041164561190091</c:v>
                </c:pt>
                <c:pt idx="77372">
                  <c:v>1.1026176395761009</c:v>
                </c:pt>
                <c:pt idx="77373">
                  <c:v>1.102972057482273</c:v>
                </c:pt>
                <c:pt idx="77374">
                  <c:v>1.1036713985876225</c:v>
                </c:pt>
                <c:pt idx="77375">
                  <c:v>1.103174978158403</c:v>
                </c:pt>
                <c:pt idx="77376">
                  <c:v>1.102730809334203</c:v>
                </c:pt>
                <c:pt idx="77377">
                  <c:v>1.1040343765795568</c:v>
                </c:pt>
                <c:pt idx="77378">
                  <c:v>1.1023817311771389</c:v>
                </c:pt>
                <c:pt idx="77379">
                  <c:v>1.1023057758963921</c:v>
                </c:pt>
                <c:pt idx="77380">
                  <c:v>1.1039604958075571</c:v>
                </c:pt>
                <c:pt idx="77381">
                  <c:v>1.1026406538261919</c:v>
                </c:pt>
                <c:pt idx="77382">
                  <c:v>1.1039499092408989</c:v>
                </c:pt>
                <c:pt idx="77383">
                  <c:v>1.1038193111060748</c:v>
                </c:pt>
                <c:pt idx="77384">
                  <c:v>1.1028550868636691</c:v>
                </c:pt>
                <c:pt idx="77385">
                  <c:v>1.1039242334657644</c:v>
                </c:pt>
                <c:pt idx="77386">
                  <c:v>1.1027336373434589</c:v>
                </c:pt>
                <c:pt idx="77387">
                  <c:v>1.1019515562599285</c:v>
                </c:pt>
                <c:pt idx="77388">
                  <c:v>1.1033637712253783</c:v>
                </c:pt>
                <c:pt idx="77389">
                  <c:v>1.1037428103746194</c:v>
                </c:pt>
                <c:pt idx="77390">
                  <c:v>1.103571804011646</c:v>
                </c:pt>
                <c:pt idx="77391">
                  <c:v>1.1029081285705362</c:v>
                </c:pt>
                <c:pt idx="77392">
                  <c:v>1.1031541406153766</c:v>
                </c:pt>
                <c:pt idx="77393">
                  <c:v>1.1028090376555435</c:v>
                </c:pt>
                <c:pt idx="77394">
                  <c:v>1.1021633425751769</c:v>
                </c:pt>
                <c:pt idx="77395">
                  <c:v>1.1028530943478405</c:v>
                </c:pt>
                <c:pt idx="77396">
                  <c:v>1.1020348609028459</c:v>
                </c:pt>
                <c:pt idx="77397">
                  <c:v>1.1033959594824032</c:v>
                </c:pt>
                <c:pt idx="77398">
                  <c:v>1.103287498385527</c:v>
                </c:pt>
                <c:pt idx="77399">
                  <c:v>1.1034003018458094</c:v>
                </c:pt>
                <c:pt idx="77400">
                  <c:v>1.1042975483611659</c:v>
                </c:pt>
                <c:pt idx="77401">
                  <c:v>1.1026447916146576</c:v>
                </c:pt>
                <c:pt idx="77402">
                  <c:v>1.1028926337661071</c:v>
                </c:pt>
                <c:pt idx="77403">
                  <c:v>1.1028677812758516</c:v>
                </c:pt>
                <c:pt idx="77404">
                  <c:v>1.1033529662495984</c:v>
                </c:pt>
                <c:pt idx="77405">
                  <c:v>1.102111007539095</c:v>
                </c:pt>
                <c:pt idx="77406">
                  <c:v>1.1029681175849755</c:v>
                </c:pt>
                <c:pt idx="77407">
                  <c:v>1.1030306618635302</c:v>
                </c:pt>
                <c:pt idx="77408">
                  <c:v>1.1034285386243814</c:v>
                </c:pt>
                <c:pt idx="77409">
                  <c:v>1.1035486269192387</c:v>
                </c:pt>
                <c:pt idx="77410">
                  <c:v>1.1037877072856206</c:v>
                </c:pt>
                <c:pt idx="77411">
                  <c:v>1.1037035783058593</c:v>
                </c:pt>
                <c:pt idx="77412">
                  <c:v>1.1036031652409091</c:v>
                </c:pt>
                <c:pt idx="77413">
                  <c:v>1.1029651632275301</c:v>
                </c:pt>
                <c:pt idx="77414">
                  <c:v>1.1025298537221331</c:v>
                </c:pt>
                <c:pt idx="77415">
                  <c:v>1.1033028522256478</c:v>
                </c:pt>
                <c:pt idx="77416">
                  <c:v>1.1019999651730115</c:v>
                </c:pt>
                <c:pt idx="77417">
                  <c:v>1.1036959988576576</c:v>
                </c:pt>
                <c:pt idx="77418">
                  <c:v>1.1028606056749795</c:v>
                </c:pt>
                <c:pt idx="77419">
                  <c:v>1.1049187102718578</c:v>
                </c:pt>
                <c:pt idx="77420">
                  <c:v>1.1039831035247849</c:v>
                </c:pt>
                <c:pt idx="77421">
                  <c:v>1.1038376930834357</c:v>
                </c:pt>
                <c:pt idx="77422">
                  <c:v>1.1028926337661074</c:v>
                </c:pt>
                <c:pt idx="77423">
                  <c:v>1.1026906312148006</c:v>
                </c:pt>
                <c:pt idx="77424">
                  <c:v>1.1021386239875324</c:v>
                </c:pt>
                <c:pt idx="77425">
                  <c:v>1.1037987045408773</c:v>
                </c:pt>
                <c:pt idx="77426">
                  <c:v>1.1038619413820119</c:v>
                </c:pt>
                <c:pt idx="77427">
                  <c:v>1.1030715391445554</c:v>
                </c:pt>
                <c:pt idx="77428">
                  <c:v>1.102896160282488</c:v>
                </c:pt>
                <c:pt idx="77429">
                  <c:v>1.1039202319060519</c:v>
                </c:pt>
                <c:pt idx="77430">
                  <c:v>1.1028938683729903</c:v>
                </c:pt>
                <c:pt idx="77431">
                  <c:v>1.1031362449937376</c:v>
                </c:pt>
                <c:pt idx="77432">
                  <c:v>1.1038576803382745</c:v>
                </c:pt>
                <c:pt idx="77433">
                  <c:v>1.1028083191641258</c:v>
                </c:pt>
                <c:pt idx="77434">
                  <c:v>1.1036407343767192</c:v>
                </c:pt>
                <c:pt idx="77435">
                  <c:v>1.1040064669515868</c:v>
                </c:pt>
                <c:pt idx="77436">
                  <c:v>1.1040807927526339</c:v>
                </c:pt>
                <c:pt idx="77437">
                  <c:v>1.1045927871705505</c:v>
                </c:pt>
                <c:pt idx="77438">
                  <c:v>1.1026061825876039</c:v>
                </c:pt>
                <c:pt idx="77439">
                  <c:v>1.1022856081364114</c:v>
                </c:pt>
                <c:pt idx="77440">
                  <c:v>1.1032980982177083</c:v>
                </c:pt>
                <c:pt idx="77441">
                  <c:v>1.1022470504405102</c:v>
                </c:pt>
                <c:pt idx="77442">
                  <c:v>1.1032918225543309</c:v>
                </c:pt>
                <c:pt idx="77443">
                  <c:v>1.1030208471998644</c:v>
                </c:pt>
                <c:pt idx="77444">
                  <c:v>1.1048690964827315</c:v>
                </c:pt>
                <c:pt idx="77445">
                  <c:v>1.1038084040080127</c:v>
                </c:pt>
                <c:pt idx="77446">
                  <c:v>1.1015813050599459</c:v>
                </c:pt>
                <c:pt idx="77447">
                  <c:v>1.1027664391570251</c:v>
                </c:pt>
                <c:pt idx="77448">
                  <c:v>1.1030643045174835</c:v>
                </c:pt>
                <c:pt idx="77449">
                  <c:v>1.1027064993048217</c:v>
                </c:pt>
                <c:pt idx="77450">
                  <c:v>1.1037613427460207</c:v>
                </c:pt>
                <c:pt idx="77451">
                  <c:v>1.1033244335911092</c:v>
                </c:pt>
                <c:pt idx="77452">
                  <c:v>1.1047562660083905</c:v>
                </c:pt>
                <c:pt idx="77453">
                  <c:v>1.1031608526557679</c:v>
                </c:pt>
                <c:pt idx="77454">
                  <c:v>1.1036936879446189</c:v>
                </c:pt>
                <c:pt idx="77455">
                  <c:v>1.1027485410689122</c:v>
                </c:pt>
                <c:pt idx="77456">
                  <c:v>1.1015186693151993</c:v>
                </c:pt>
                <c:pt idx="77457">
                  <c:v>1.1029940959057294</c:v>
                </c:pt>
                <c:pt idx="77458">
                  <c:v>1.102389791238221</c:v>
                </c:pt>
                <c:pt idx="77459">
                  <c:v>1.102807732154343</c:v>
                </c:pt>
                <c:pt idx="77460">
                  <c:v>1.1027228499089115</c:v>
                </c:pt>
                <c:pt idx="77461">
                  <c:v>1.102805541914013</c:v>
                </c:pt>
                <c:pt idx="77462">
                  <c:v>1.1027731787379482</c:v>
                </c:pt>
                <c:pt idx="77463">
                  <c:v>1.1038597590137085</c:v>
                </c:pt>
                <c:pt idx="77464">
                  <c:v>1.1021538010752088</c:v>
                </c:pt>
                <c:pt idx="77465">
                  <c:v>1.1029979491862394</c:v>
                </c:pt>
                <c:pt idx="77466">
                  <c:v>1.1036028289370565</c:v>
                </c:pt>
                <c:pt idx="77467">
                  <c:v>1.1034160223536713</c:v>
                </c:pt>
                <c:pt idx="77468">
                  <c:v>1.1037373783021807</c:v>
                </c:pt>
                <c:pt idx="77469">
                  <c:v>1.102702289156382</c:v>
                </c:pt>
                <c:pt idx="77470">
                  <c:v>1.1031397954615796</c:v>
                </c:pt>
                <c:pt idx="77471">
                  <c:v>1.1036809858550249</c:v>
                </c:pt>
                <c:pt idx="77472">
                  <c:v>1.1029465736728061</c:v>
                </c:pt>
                <c:pt idx="77473">
                  <c:v>1.1033092936266846</c:v>
                </c:pt>
                <c:pt idx="77474">
                  <c:v>1.1041778628769692</c:v>
                </c:pt>
                <c:pt idx="77475">
                  <c:v>1.1025985663082436</c:v>
                </c:pt>
                <c:pt idx="77476">
                  <c:v>1.1031388813651137</c:v>
                </c:pt>
                <c:pt idx="77477">
                  <c:v>1.1035878420059895</c:v>
                </c:pt>
                <c:pt idx="77478">
                  <c:v>1.1035868094643022</c:v>
                </c:pt>
                <c:pt idx="77479">
                  <c:v>1.1040123242566087</c:v>
                </c:pt>
                <c:pt idx="77480">
                  <c:v>1.1033870733188429</c:v>
                </c:pt>
                <c:pt idx="77481">
                  <c:v>1.1026151181404522</c:v>
                </c:pt>
                <c:pt idx="77482">
                  <c:v>1.1033616903362466</c:v>
                </c:pt>
                <c:pt idx="77483">
                  <c:v>1.10278775940917</c:v>
                </c:pt>
                <c:pt idx="77484">
                  <c:v>1.1034289148127787</c:v>
                </c:pt>
                <c:pt idx="77485">
                  <c:v>1.1034228108078288</c:v>
                </c:pt>
                <c:pt idx="77486">
                  <c:v>1.1035027113987079</c:v>
                </c:pt>
                <c:pt idx="77487">
                  <c:v>1.1031296464900084</c:v>
                </c:pt>
                <c:pt idx="77488">
                  <c:v>1.103970948360165</c:v>
                </c:pt>
                <c:pt idx="77489">
                  <c:v>1.1020923434846082</c:v>
                </c:pt>
                <c:pt idx="77490">
                  <c:v>1.1025468231981086</c:v>
                </c:pt>
                <c:pt idx="77491">
                  <c:v>1.1027368425329085</c:v>
                </c:pt>
                <c:pt idx="77492">
                  <c:v>1.1023786639127382</c:v>
                </c:pt>
                <c:pt idx="77493">
                  <c:v>1.1028375248879725</c:v>
                </c:pt>
                <c:pt idx="77494">
                  <c:v>1.1025643368094169</c:v>
                </c:pt>
                <c:pt idx="77495">
                  <c:v>1.1027500738110574</c:v>
                </c:pt>
                <c:pt idx="77496">
                  <c:v>1.1050714437858422</c:v>
                </c:pt>
                <c:pt idx="77497">
                  <c:v>1.1032209649278202</c:v>
                </c:pt>
                <c:pt idx="77498">
                  <c:v>1.1028401267515571</c:v>
                </c:pt>
                <c:pt idx="77499">
                  <c:v>1.1027846072913525</c:v>
                </c:pt>
                <c:pt idx="77500">
                  <c:v>1.1029276644092265</c:v>
                </c:pt>
                <c:pt idx="77501">
                  <c:v>1.103321928746908</c:v>
                </c:pt>
                <c:pt idx="77502">
                  <c:v>1.1030479215545217</c:v>
                </c:pt>
                <c:pt idx="77503">
                  <c:v>1.1040855731268813</c:v>
                </c:pt>
                <c:pt idx="77504">
                  <c:v>1.1025280623208564</c:v>
                </c:pt>
                <c:pt idx="77505">
                  <c:v>1.1025410163218601</c:v>
                </c:pt>
                <c:pt idx="77506">
                  <c:v>1.1039177611438511</c:v>
                </c:pt>
                <c:pt idx="77507">
                  <c:v>1.102751654947737</c:v>
                </c:pt>
                <c:pt idx="77508">
                  <c:v>1.1035631737747917</c:v>
                </c:pt>
                <c:pt idx="77509">
                  <c:v>1.10282550140569</c:v>
                </c:pt>
                <c:pt idx="77510">
                  <c:v>1.1020453366372052</c:v>
                </c:pt>
                <c:pt idx="77511">
                  <c:v>1.1030483287741746</c:v>
                </c:pt>
                <c:pt idx="77512">
                  <c:v>1.1025439438115376</c:v>
                </c:pt>
                <c:pt idx="77513">
                  <c:v>1.102970354388469</c:v>
                </c:pt>
                <c:pt idx="77514">
                  <c:v>1.102468824831661</c:v>
                </c:pt>
                <c:pt idx="77515">
                  <c:v>1.1032685557841917</c:v>
                </c:pt>
                <c:pt idx="77516">
                  <c:v>1.1037309460604159</c:v>
                </c:pt>
                <c:pt idx="77517">
                  <c:v>1.102191332196107</c:v>
                </c:pt>
                <c:pt idx="77518">
                  <c:v>1.1026651467538926</c:v>
                </c:pt>
                <c:pt idx="77519">
                  <c:v>1.102349698878436</c:v>
                </c:pt>
                <c:pt idx="77520">
                  <c:v>1.1032729263644896</c:v>
                </c:pt>
                <c:pt idx="77521">
                  <c:v>1.1026231775684481</c:v>
                </c:pt>
                <c:pt idx="77522">
                  <c:v>1.1042185035208405</c:v>
                </c:pt>
                <c:pt idx="77523">
                  <c:v>1.1036763550614512</c:v>
                </c:pt>
                <c:pt idx="77524">
                  <c:v>1.1041769442055174</c:v>
                </c:pt>
                <c:pt idx="77525">
                  <c:v>1.1022694757359008</c:v>
                </c:pt>
                <c:pt idx="77526">
                  <c:v>1.1030679381551043</c:v>
                </c:pt>
                <c:pt idx="77527">
                  <c:v>1.1028515089145827</c:v>
                </c:pt>
                <c:pt idx="77528">
                  <c:v>1.1028326117217517</c:v>
                </c:pt>
                <c:pt idx="77529">
                  <c:v>1.1030800392440179</c:v>
                </c:pt>
                <c:pt idx="77530">
                  <c:v>1.1034917734451561</c:v>
                </c:pt>
                <c:pt idx="77531">
                  <c:v>1.1035602710217487</c:v>
                </c:pt>
                <c:pt idx="77532">
                  <c:v>1.1026660989891122</c:v>
                </c:pt>
                <c:pt idx="77533">
                  <c:v>1.1025127803925536</c:v>
                </c:pt>
                <c:pt idx="77534">
                  <c:v>1.1030063055374943</c:v>
                </c:pt>
                <c:pt idx="77535">
                  <c:v>1.102066559203964</c:v>
                </c:pt>
                <c:pt idx="77536">
                  <c:v>1.1033772148324648</c:v>
                </c:pt>
                <c:pt idx="77537">
                  <c:v>1.1021144996850407</c:v>
                </c:pt>
                <c:pt idx="77538">
                  <c:v>1.103408640124828</c:v>
                </c:pt>
                <c:pt idx="77539">
                  <c:v>1.1031857134685596</c:v>
                </c:pt>
                <c:pt idx="77540">
                  <c:v>1.1043237175627174</c:v>
                </c:pt>
                <c:pt idx="77541">
                  <c:v>1.1020827459223175</c:v>
                </c:pt>
                <c:pt idx="77542">
                  <c:v>1.1035623035098923</c:v>
                </c:pt>
                <c:pt idx="77543">
                  <c:v>1.1039819380264697</c:v>
                </c:pt>
                <c:pt idx="77544">
                  <c:v>1.10332671772233</c:v>
                </c:pt>
                <c:pt idx="77545">
                  <c:v>1.1033847869584423</c:v>
                </c:pt>
                <c:pt idx="77546">
                  <c:v>1.1030619143391522</c:v>
                </c:pt>
                <c:pt idx="77547">
                  <c:v>1.1034956796634092</c:v>
                </c:pt>
                <c:pt idx="77548">
                  <c:v>1.1030098367847951</c:v>
                </c:pt>
                <c:pt idx="77549">
                  <c:v>1.1032677928176551</c:v>
                </c:pt>
                <c:pt idx="77550">
                  <c:v>1.1024632847044302</c:v>
                </c:pt>
                <c:pt idx="77551">
                  <c:v>1.1030258758602007</c:v>
                </c:pt>
                <c:pt idx="77552">
                  <c:v>1.1024208165964822</c:v>
                </c:pt>
                <c:pt idx="77553">
                  <c:v>1.102655386977019</c:v>
                </c:pt>
                <c:pt idx="77554">
                  <c:v>1.1026151860278768</c:v>
                </c:pt>
                <c:pt idx="77555">
                  <c:v>1.1030046239441027</c:v>
                </c:pt>
                <c:pt idx="77556">
                  <c:v>1.1038956947029162</c:v>
                </c:pt>
                <c:pt idx="77557">
                  <c:v>1.102923899367874</c:v>
                </c:pt>
                <c:pt idx="77558">
                  <c:v>1.1031667245071566</c:v>
                </c:pt>
                <c:pt idx="77559">
                  <c:v>1.1025562768892012</c:v>
                </c:pt>
                <c:pt idx="77560">
                  <c:v>1.1031008715033568</c:v>
                </c:pt>
                <c:pt idx="77561">
                  <c:v>1.1025315278868395</c:v>
                </c:pt>
                <c:pt idx="77562">
                  <c:v>1.1039791736079787</c:v>
                </c:pt>
                <c:pt idx="77563">
                  <c:v>1.1032552707605499</c:v>
                </c:pt>
                <c:pt idx="77564">
                  <c:v>1.1038114885770847</c:v>
                </c:pt>
                <c:pt idx="77565">
                  <c:v>1.1029159368681911</c:v>
                </c:pt>
                <c:pt idx="77566">
                  <c:v>1.1023587950028582</c:v>
                </c:pt>
                <c:pt idx="77567">
                  <c:v>1.1030093705030859</c:v>
                </c:pt>
                <c:pt idx="77568">
                  <c:v>1.1027810971156986</c:v>
                </c:pt>
                <c:pt idx="77569">
                  <c:v>1.1020392205976679</c:v>
                </c:pt>
                <c:pt idx="77570">
                  <c:v>1.1028467654504968</c:v>
                </c:pt>
                <c:pt idx="77571">
                  <c:v>1.1019892342543989</c:v>
                </c:pt>
                <c:pt idx="77572">
                  <c:v>1.1028992871709735</c:v>
                </c:pt>
                <c:pt idx="77573">
                  <c:v>1.1032691041442717</c:v>
                </c:pt>
                <c:pt idx="77574">
                  <c:v>1.1033740202136484</c:v>
                </c:pt>
                <c:pt idx="77575">
                  <c:v>1.1041364082134459</c:v>
                </c:pt>
                <c:pt idx="77576">
                  <c:v>1.1039214507903592</c:v>
                </c:pt>
                <c:pt idx="77577">
                  <c:v>1.1026063717703845</c:v>
                </c:pt>
                <c:pt idx="77578">
                  <c:v>1.1030007437622318</c:v>
                </c:pt>
                <c:pt idx="77579">
                  <c:v>1.102229824780258</c:v>
                </c:pt>
                <c:pt idx="77580">
                  <c:v>1.1035575489952125</c:v>
                </c:pt>
                <c:pt idx="77581">
                  <c:v>1.1021808046630108</c:v>
                </c:pt>
                <c:pt idx="77582">
                  <c:v>1.1026555735971946</c:v>
                </c:pt>
                <c:pt idx="77583">
                  <c:v>1.1030083424394694</c:v>
                </c:pt>
                <c:pt idx="77584">
                  <c:v>1.1037395673063</c:v>
                </c:pt>
                <c:pt idx="77585">
                  <c:v>1.1032914463850789</c:v>
                </c:pt>
                <c:pt idx="77586">
                  <c:v>1.1037350854961636</c:v>
                </c:pt>
                <c:pt idx="77587">
                  <c:v>1.1025207494268947</c:v>
                </c:pt>
                <c:pt idx="77588">
                  <c:v>1.1025969686289765</c:v>
                </c:pt>
                <c:pt idx="77589">
                  <c:v>1.1033581036145055</c:v>
                </c:pt>
                <c:pt idx="77590">
                  <c:v>1.1033615055219397</c:v>
                </c:pt>
                <c:pt idx="77591">
                  <c:v>1.1039158837376932</c:v>
                </c:pt>
                <c:pt idx="77592">
                  <c:v>1.1037499534240913</c:v>
                </c:pt>
                <c:pt idx="77593">
                  <c:v>1.1037187861241806</c:v>
                </c:pt>
                <c:pt idx="77594">
                  <c:v>1.1037147876354791</c:v>
                </c:pt>
                <c:pt idx="77595">
                  <c:v>1.1034101785299864</c:v>
                </c:pt>
                <c:pt idx="77596">
                  <c:v>1.1034765020175976</c:v>
                </c:pt>
                <c:pt idx="77597">
                  <c:v>1.1042048132787394</c:v>
                </c:pt>
                <c:pt idx="77598">
                  <c:v>1.1029600792059224</c:v>
                </c:pt>
                <c:pt idx="77599">
                  <c:v>1.1034162372936107</c:v>
                </c:pt>
                <c:pt idx="77600">
                  <c:v>1.1027684364221171</c:v>
                </c:pt>
                <c:pt idx="77601">
                  <c:v>1.1034228383706408</c:v>
                </c:pt>
                <c:pt idx="77602">
                  <c:v>1.1034107101084294</c:v>
                </c:pt>
                <c:pt idx="77603">
                  <c:v>1.1026646912049949</c:v>
                </c:pt>
                <c:pt idx="77604">
                  <c:v>1.1040693507788433</c:v>
                </c:pt>
                <c:pt idx="77605">
                  <c:v>1.1022747717671104</c:v>
                </c:pt>
                <c:pt idx="77606">
                  <c:v>1.1014898212295718</c:v>
                </c:pt>
                <c:pt idx="77607">
                  <c:v>1.1029349899770839</c:v>
                </c:pt>
                <c:pt idx="77608">
                  <c:v>1.1031168358725221</c:v>
                </c:pt>
                <c:pt idx="77609">
                  <c:v>1.103738370570293</c:v>
                </c:pt>
                <c:pt idx="77610">
                  <c:v>1.1034699962917622</c:v>
                </c:pt>
                <c:pt idx="77611">
                  <c:v>1.1034307932608034</c:v>
                </c:pt>
                <c:pt idx="77612">
                  <c:v>1.1031816981694105</c:v>
                </c:pt>
                <c:pt idx="77613">
                  <c:v>1.1037421757623209</c:v>
                </c:pt>
                <c:pt idx="77614">
                  <c:v>1.1043496392973375</c:v>
                </c:pt>
                <c:pt idx="77615">
                  <c:v>1.1023332427440891</c:v>
                </c:pt>
                <c:pt idx="77616">
                  <c:v>1.1016601101641328</c:v>
                </c:pt>
                <c:pt idx="77617">
                  <c:v>1.103346358513033</c:v>
                </c:pt>
                <c:pt idx="77618">
                  <c:v>1.103196512839707</c:v>
                </c:pt>
                <c:pt idx="77619">
                  <c:v>1.1033065693208031</c:v>
                </c:pt>
                <c:pt idx="77620">
                  <c:v>1.1039117796373958</c:v>
                </c:pt>
                <c:pt idx="77621">
                  <c:v>1.1024170286018833</c:v>
                </c:pt>
                <c:pt idx="77622">
                  <c:v>1.1030185762708189</c:v>
                </c:pt>
                <c:pt idx="77623">
                  <c:v>1.1048817946309857</c:v>
                </c:pt>
                <c:pt idx="77624">
                  <c:v>1.1031445827496158</c:v>
                </c:pt>
                <c:pt idx="77625">
                  <c:v>1.1032551368051293</c:v>
                </c:pt>
                <c:pt idx="77626">
                  <c:v>1.1037347483016788</c:v>
                </c:pt>
                <c:pt idx="77627">
                  <c:v>1.1039073939823147</c:v>
                </c:pt>
                <c:pt idx="77628">
                  <c:v>1.1030018307766758</c:v>
                </c:pt>
                <c:pt idx="77629">
                  <c:v>1.1032058127306761</c:v>
                </c:pt>
                <c:pt idx="77630">
                  <c:v>1.1022905002520462</c:v>
                </c:pt>
                <c:pt idx="77631">
                  <c:v>1.1033999240268799</c:v>
                </c:pt>
                <c:pt idx="77632">
                  <c:v>1.1023258008847066</c:v>
                </c:pt>
                <c:pt idx="77633">
                  <c:v>1.1034410144930971</c:v>
                </c:pt>
                <c:pt idx="77634">
                  <c:v>1.1029167664354733</c:v>
                </c:pt>
                <c:pt idx="77635">
                  <c:v>1.1037621217511033</c:v>
                </c:pt>
                <c:pt idx="77636">
                  <c:v>1.1027552182882263</c:v>
                </c:pt>
                <c:pt idx="77637">
                  <c:v>1.1023866127211357</c:v>
                </c:pt>
                <c:pt idx="77638">
                  <c:v>1.1035275768768504</c:v>
                </c:pt>
                <c:pt idx="77639">
                  <c:v>1.1035096019582311</c:v>
                </c:pt>
                <c:pt idx="77640">
                  <c:v>1.1032246657373119</c:v>
                </c:pt>
                <c:pt idx="77641">
                  <c:v>1.104006327499556</c:v>
                </c:pt>
                <c:pt idx="77642">
                  <c:v>1.103769364929327</c:v>
                </c:pt>
                <c:pt idx="77643">
                  <c:v>1.1042354457493957</c:v>
                </c:pt>
                <c:pt idx="77644">
                  <c:v>1.1034418950178719</c:v>
                </c:pt>
                <c:pt idx="77645">
                  <c:v>1.1024447330855593</c:v>
                </c:pt>
                <c:pt idx="77646">
                  <c:v>1.1031229530604623</c:v>
                </c:pt>
                <c:pt idx="77647">
                  <c:v>1.1037533547445926</c:v>
                </c:pt>
                <c:pt idx="77648">
                  <c:v>1.1037237058144804</c:v>
                </c:pt>
                <c:pt idx="77649">
                  <c:v>1.1033808368939411</c:v>
                </c:pt>
                <c:pt idx="77650">
                  <c:v>1.1028732969407311</c:v>
                </c:pt>
                <c:pt idx="77651">
                  <c:v>1.1036968354300778</c:v>
                </c:pt>
                <c:pt idx="77652">
                  <c:v>1.103599844257855</c:v>
                </c:pt>
                <c:pt idx="77653">
                  <c:v>1.1037807483499151</c:v>
                </c:pt>
                <c:pt idx="77654">
                  <c:v>1.1028590383896097</c:v>
                </c:pt>
                <c:pt idx="77655">
                  <c:v>1.1028254054551161</c:v>
                </c:pt>
                <c:pt idx="77656">
                  <c:v>1.1035244094541479</c:v>
                </c:pt>
                <c:pt idx="77657">
                  <c:v>1.1043021761807472</c:v>
                </c:pt>
                <c:pt idx="77658">
                  <c:v>1.1035495979495922</c:v>
                </c:pt>
                <c:pt idx="77659">
                  <c:v>1.1031221408521059</c:v>
                </c:pt>
                <c:pt idx="77660">
                  <c:v>1.1028997085477001</c:v>
                </c:pt>
                <c:pt idx="77661">
                  <c:v>1.1020031945530162</c:v>
                </c:pt>
                <c:pt idx="77662">
                  <c:v>1.1025393939076258</c:v>
                </c:pt>
                <c:pt idx="77663">
                  <c:v>1.1036892399102201</c:v>
                </c:pt>
                <c:pt idx="77664">
                  <c:v>1.1034264278305688</c:v>
                </c:pt>
                <c:pt idx="77665">
                  <c:v>1.1028715452648497</c:v>
                </c:pt>
                <c:pt idx="77666">
                  <c:v>1.1027762722642329</c:v>
                </c:pt>
                <c:pt idx="77667">
                  <c:v>1.1030160700744984</c:v>
                </c:pt>
                <c:pt idx="77668">
                  <c:v>1.1023056495059613</c:v>
                </c:pt>
                <c:pt idx="77669">
                  <c:v>1.1037350640928658</c:v>
                </c:pt>
                <c:pt idx="77670">
                  <c:v>1.1036534910499709</c:v>
                </c:pt>
                <c:pt idx="77671">
                  <c:v>1.1055199333041716</c:v>
                </c:pt>
                <c:pt idx="77672">
                  <c:v>1.1032565663863119</c:v>
                </c:pt>
                <c:pt idx="77673">
                  <c:v>1.1032447628799789</c:v>
                </c:pt>
                <c:pt idx="77674">
                  <c:v>1.1027473573663282</c:v>
                </c:pt>
                <c:pt idx="77675">
                  <c:v>1.1028304362457726</c:v>
                </c:pt>
                <c:pt idx="77676">
                  <c:v>1.1033948029395892</c:v>
                </c:pt>
                <c:pt idx="77677">
                  <c:v>1.10265501549457</c:v>
                </c:pt>
                <c:pt idx="77678">
                  <c:v>1.1036610417748225</c:v>
                </c:pt>
                <c:pt idx="77679">
                  <c:v>1.1032613864556287</c:v>
                </c:pt>
                <c:pt idx="77680">
                  <c:v>1.1031930493257984</c:v>
                </c:pt>
                <c:pt idx="77681">
                  <c:v>1.1035815896013323</c:v>
                </c:pt>
                <c:pt idx="77682">
                  <c:v>1.1028081577695827</c:v>
                </c:pt>
                <c:pt idx="77683">
                  <c:v>1.1022693974172002</c:v>
                </c:pt>
                <c:pt idx="77684">
                  <c:v>1.1031552430767266</c:v>
                </c:pt>
                <c:pt idx="77685">
                  <c:v>1.1024346661314575</c:v>
                </c:pt>
                <c:pt idx="77686">
                  <c:v>1.1029706328936686</c:v>
                </c:pt>
                <c:pt idx="77687">
                  <c:v>1.1031293342638429</c:v>
                </c:pt>
                <c:pt idx="77688">
                  <c:v>1.1035560351939666</c:v>
                </c:pt>
                <c:pt idx="77689">
                  <c:v>1.1039625364865326</c:v>
                </c:pt>
                <c:pt idx="77690">
                  <c:v>1.1026227264393045</c:v>
                </c:pt>
                <c:pt idx="77691">
                  <c:v>1.1032426935760318</c:v>
                </c:pt>
                <c:pt idx="77692">
                  <c:v>1.1032971797350315</c:v>
                </c:pt>
                <c:pt idx="77693">
                  <c:v>1.1028284134642967</c:v>
                </c:pt>
                <c:pt idx="77694">
                  <c:v>1.1036996225178874</c:v>
                </c:pt>
                <c:pt idx="77695">
                  <c:v>1.1033374941757792</c:v>
                </c:pt>
                <c:pt idx="77696">
                  <c:v>1.1031921105230822</c:v>
                </c:pt>
                <c:pt idx="77697">
                  <c:v>1.1028417086260449</c:v>
                </c:pt>
                <c:pt idx="77698">
                  <c:v>1.1032843248784374</c:v>
                </c:pt>
                <c:pt idx="77699">
                  <c:v>1.1029565246234894</c:v>
                </c:pt>
                <c:pt idx="77700">
                  <c:v>1.1025522446635121</c:v>
                </c:pt>
                <c:pt idx="77701">
                  <c:v>1.1032374183488673</c:v>
                </c:pt>
                <c:pt idx="77702">
                  <c:v>1.1038682153412935</c:v>
                </c:pt>
                <c:pt idx="77703">
                  <c:v>1.1017641373584428</c:v>
                </c:pt>
                <c:pt idx="77704">
                  <c:v>1.1025385650453932</c:v>
                </c:pt>
                <c:pt idx="77705">
                  <c:v>1.1016968495243904</c:v>
                </c:pt>
                <c:pt idx="77706">
                  <c:v>1.1027009401350292</c:v>
                </c:pt>
                <c:pt idx="77707">
                  <c:v>1.1035259814056055</c:v>
                </c:pt>
                <c:pt idx="77708">
                  <c:v>1.1039883354094455</c:v>
                </c:pt>
                <c:pt idx="77709">
                  <c:v>1.1023770416769529</c:v>
                </c:pt>
                <c:pt idx="77710">
                  <c:v>1.1021847283848911</c:v>
                </c:pt>
                <c:pt idx="77711">
                  <c:v>1.1038030034917081</c:v>
                </c:pt>
                <c:pt idx="77712">
                  <c:v>1.1036542775687117</c:v>
                </c:pt>
                <c:pt idx="77713">
                  <c:v>1.1034307615494419</c:v>
                </c:pt>
                <c:pt idx="77714">
                  <c:v>1.1028761859317655</c:v>
                </c:pt>
                <c:pt idx="77715">
                  <c:v>1.1033849814194858</c:v>
                </c:pt>
                <c:pt idx="77716">
                  <c:v>1.1032457564113733</c:v>
                </c:pt>
                <c:pt idx="77717">
                  <c:v>1.1038030151066853</c:v>
                </c:pt>
                <c:pt idx="77718">
                  <c:v>1.102402591985765</c:v>
                </c:pt>
                <c:pt idx="77719">
                  <c:v>1.1032651352978504</c:v>
                </c:pt>
                <c:pt idx="77720">
                  <c:v>1.1032019482642941</c:v>
                </c:pt>
                <c:pt idx="77721">
                  <c:v>1.1041978954653668</c:v>
                </c:pt>
                <c:pt idx="77722">
                  <c:v>1.1034061590612732</c:v>
                </c:pt>
                <c:pt idx="77723">
                  <c:v>1.100819265148189</c:v>
                </c:pt>
                <c:pt idx="77724">
                  <c:v>1.1034370384164482</c:v>
                </c:pt>
                <c:pt idx="77725">
                  <c:v>1.1019878985707954</c:v>
                </c:pt>
                <c:pt idx="77726">
                  <c:v>1.1015213132724559</c:v>
                </c:pt>
                <c:pt idx="77727">
                  <c:v>1.1037537242686892</c:v>
                </c:pt>
                <c:pt idx="77728">
                  <c:v>1.1026619687430641</c:v>
                </c:pt>
                <c:pt idx="77729">
                  <c:v>1.1033529959061836</c:v>
                </c:pt>
                <c:pt idx="77730">
                  <c:v>1.1016037271953627</c:v>
                </c:pt>
                <c:pt idx="77731">
                  <c:v>1.1032385149527453</c:v>
                </c:pt>
                <c:pt idx="77732">
                  <c:v>1.1034632610947319</c:v>
                </c:pt>
                <c:pt idx="77733">
                  <c:v>1.102530191700779</c:v>
                </c:pt>
                <c:pt idx="77734">
                  <c:v>1.1026008938244851</c:v>
                </c:pt>
                <c:pt idx="77735">
                  <c:v>1.1034190423459558</c:v>
                </c:pt>
                <c:pt idx="77736">
                  <c:v>1.1019964596404423</c:v>
                </c:pt>
                <c:pt idx="77737">
                  <c:v>1.1024668467818246</c:v>
                </c:pt>
                <c:pt idx="77738">
                  <c:v>1.1038169384220879</c:v>
                </c:pt>
                <c:pt idx="77739">
                  <c:v>1.1033845921650534</c:v>
                </c:pt>
                <c:pt idx="77740">
                  <c:v>1.1032204289417447</c:v>
                </c:pt>
                <c:pt idx="77741">
                  <c:v>1.101909062418766</c:v>
                </c:pt>
                <c:pt idx="77742">
                  <c:v>1.1030054666083906</c:v>
                </c:pt>
                <c:pt idx="77743">
                  <c:v>1.1031202477812965</c:v>
                </c:pt>
                <c:pt idx="77744">
                  <c:v>1.1030489736171158</c:v>
                </c:pt>
                <c:pt idx="77745">
                  <c:v>1.1030392336324177</c:v>
                </c:pt>
                <c:pt idx="77746">
                  <c:v>1.1033215908396705</c:v>
                </c:pt>
                <c:pt idx="77747">
                  <c:v>1.1025086388681216</c:v>
                </c:pt>
                <c:pt idx="77748">
                  <c:v>1.1030221804041429</c:v>
                </c:pt>
                <c:pt idx="77749">
                  <c:v>1.1042294995635458</c:v>
                </c:pt>
                <c:pt idx="77750">
                  <c:v>1.1023889278515344</c:v>
                </c:pt>
                <c:pt idx="77751">
                  <c:v>1.1037364028404717</c:v>
                </c:pt>
                <c:pt idx="77752">
                  <c:v>1.1042031268674477</c:v>
                </c:pt>
                <c:pt idx="77753">
                  <c:v>1.1043244113747732</c:v>
                </c:pt>
                <c:pt idx="77754">
                  <c:v>1.1023432003273792</c:v>
                </c:pt>
                <c:pt idx="77755">
                  <c:v>1.1029494250131342</c:v>
                </c:pt>
                <c:pt idx="77756">
                  <c:v>1.1023067780961364</c:v>
                </c:pt>
                <c:pt idx="77757">
                  <c:v>1.1030707005141835</c:v>
                </c:pt>
                <c:pt idx="77758">
                  <c:v>1.1021951607337388</c:v>
                </c:pt>
                <c:pt idx="77759">
                  <c:v>1.1032160890812479</c:v>
                </c:pt>
                <c:pt idx="77760">
                  <c:v>1.1034815641761975</c:v>
                </c:pt>
                <c:pt idx="77761">
                  <c:v>1.1025445846756603</c:v>
                </c:pt>
                <c:pt idx="77762">
                  <c:v>1.1028434305739676</c:v>
                </c:pt>
                <c:pt idx="77763">
                  <c:v>1.1030234889287089</c:v>
                </c:pt>
                <c:pt idx="77764">
                  <c:v>1.1032480159372242</c:v>
                </c:pt>
                <c:pt idx="77765">
                  <c:v>1.1033817593850042</c:v>
                </c:pt>
                <c:pt idx="77766">
                  <c:v>1.1031294795684674</c:v>
                </c:pt>
                <c:pt idx="77767">
                  <c:v>1.1034325166754266</c:v>
                </c:pt>
                <c:pt idx="77768">
                  <c:v>1.1032344526844986</c:v>
                </c:pt>
                <c:pt idx="77769">
                  <c:v>1.101970746019802</c:v>
                </c:pt>
                <c:pt idx="77770">
                  <c:v>1.1030785311439735</c:v>
                </c:pt>
                <c:pt idx="77771">
                  <c:v>1.1030350335303831</c:v>
                </c:pt>
                <c:pt idx="77772">
                  <c:v>1.1032354063166645</c:v>
                </c:pt>
                <c:pt idx="77773">
                  <c:v>1.1030492304060362</c:v>
                </c:pt>
                <c:pt idx="77774">
                  <c:v>1.1029354615027063</c:v>
                </c:pt>
                <c:pt idx="77775">
                  <c:v>1.1026824561106503</c:v>
                </c:pt>
                <c:pt idx="77776">
                  <c:v>1.102999225036208</c:v>
                </c:pt>
                <c:pt idx="77777">
                  <c:v>1.1035491569920204</c:v>
                </c:pt>
                <c:pt idx="77778">
                  <c:v>1.1040751756424414</c:v>
                </c:pt>
                <c:pt idx="77779">
                  <c:v>1.1018079830671443</c:v>
                </c:pt>
                <c:pt idx="77780">
                  <c:v>1.1023963799305783</c:v>
                </c:pt>
                <c:pt idx="77781">
                  <c:v>1.1038179951327134</c:v>
                </c:pt>
                <c:pt idx="77782">
                  <c:v>1.1022823606737013</c:v>
                </c:pt>
                <c:pt idx="77783">
                  <c:v>1.1035715707204874</c:v>
                </c:pt>
                <c:pt idx="77784">
                  <c:v>1.1029708500149793</c:v>
                </c:pt>
                <c:pt idx="77785">
                  <c:v>1.1028238130930808</c:v>
                </c:pt>
                <c:pt idx="77786">
                  <c:v>1.1032719024128983</c:v>
                </c:pt>
                <c:pt idx="77787">
                  <c:v>1.1034753532798467</c:v>
                </c:pt>
                <c:pt idx="77788">
                  <c:v>1.1025662127596885</c:v>
                </c:pt>
                <c:pt idx="77789">
                  <c:v>1.1029023724364189</c:v>
                </c:pt>
                <c:pt idx="77790">
                  <c:v>1.1033904894851374</c:v>
                </c:pt>
                <c:pt idx="77791">
                  <c:v>1.1032455439465378</c:v>
                </c:pt>
                <c:pt idx="77792">
                  <c:v>1.1037478644339174</c:v>
                </c:pt>
                <c:pt idx="77793">
                  <c:v>1.1043705121232312</c:v>
                </c:pt>
                <c:pt idx="77794">
                  <c:v>1.103328926298613</c:v>
                </c:pt>
                <c:pt idx="77795">
                  <c:v>1.1026965745226813</c:v>
                </c:pt>
                <c:pt idx="77796">
                  <c:v>1.1041626167663583</c:v>
                </c:pt>
                <c:pt idx="77797">
                  <c:v>1.1045064143135654</c:v>
                </c:pt>
                <c:pt idx="77798">
                  <c:v>1.103819641303718</c:v>
                </c:pt>
                <c:pt idx="77799">
                  <c:v>1.1037542734981187</c:v>
                </c:pt>
                <c:pt idx="77800">
                  <c:v>1.1035332933057713</c:v>
                </c:pt>
                <c:pt idx="77801">
                  <c:v>1.1024313826673156</c:v>
                </c:pt>
                <c:pt idx="77802">
                  <c:v>1.103390489485137</c:v>
                </c:pt>
                <c:pt idx="77803">
                  <c:v>1.1026643281846644</c:v>
                </c:pt>
                <c:pt idx="77804">
                  <c:v>1.1036139241214218</c:v>
                </c:pt>
                <c:pt idx="77805">
                  <c:v>1.103548800752193</c:v>
                </c:pt>
                <c:pt idx="77806">
                  <c:v>1.1033088350512057</c:v>
                </c:pt>
                <c:pt idx="77807">
                  <c:v>1.1020116431466975</c:v>
                </c:pt>
                <c:pt idx="77808">
                  <c:v>1.1024103747572311</c:v>
                </c:pt>
                <c:pt idx="77809">
                  <c:v>1.10185490869702</c:v>
                </c:pt>
                <c:pt idx="77810">
                  <c:v>1.1040258193031725</c:v>
                </c:pt>
                <c:pt idx="77811">
                  <c:v>1.1038185388770669</c:v>
                </c:pt>
                <c:pt idx="77812">
                  <c:v>1.1025479382134207</c:v>
                </c:pt>
                <c:pt idx="77813">
                  <c:v>1.1032685027153095</c:v>
                </c:pt>
                <c:pt idx="77814">
                  <c:v>1.1029528201499503</c:v>
                </c:pt>
                <c:pt idx="77815">
                  <c:v>1.103768092085208</c:v>
                </c:pt>
                <c:pt idx="77816">
                  <c:v>1.1023781460214732</c:v>
                </c:pt>
                <c:pt idx="77817">
                  <c:v>1.1041224959379166</c:v>
                </c:pt>
                <c:pt idx="77818">
                  <c:v>1.1034212014412197</c:v>
                </c:pt>
                <c:pt idx="77819">
                  <c:v>1.1024274635574041</c:v>
                </c:pt>
                <c:pt idx="77820">
                  <c:v>1.1025825589834051</c:v>
                </c:pt>
                <c:pt idx="77821">
                  <c:v>1.1026618893291544</c:v>
                </c:pt>
                <c:pt idx="77822">
                  <c:v>1.1035095784662092</c:v>
                </c:pt>
                <c:pt idx="77823">
                  <c:v>1.1029374202220636</c:v>
                </c:pt>
                <c:pt idx="77824">
                  <c:v>1.1034869600220334</c:v>
                </c:pt>
                <c:pt idx="77825">
                  <c:v>1.1033683311368681</c:v>
                </c:pt>
                <c:pt idx="77826">
                  <c:v>1.1023452125356796</c:v>
                </c:pt>
                <c:pt idx="77827">
                  <c:v>1.1036101461148737</c:v>
                </c:pt>
                <c:pt idx="77828">
                  <c:v>1.102730082958659</c:v>
                </c:pt>
                <c:pt idx="77829">
                  <c:v>1.1032012150948729</c:v>
                </c:pt>
                <c:pt idx="77830">
                  <c:v>1.1030510143578935</c:v>
                </c:pt>
                <c:pt idx="77831">
                  <c:v>1.1040527277890781</c:v>
                </c:pt>
                <c:pt idx="77832">
                  <c:v>1.1039135703239045</c:v>
                </c:pt>
                <c:pt idx="77833">
                  <c:v>1.1036973163810928</c:v>
                </c:pt>
                <c:pt idx="77834">
                  <c:v>1.1041034138683841</c:v>
                </c:pt>
                <c:pt idx="77835">
                  <c:v>1.1033292978310769</c:v>
                </c:pt>
                <c:pt idx="77836">
                  <c:v>1.1029448049043025</c:v>
                </c:pt>
                <c:pt idx="77837">
                  <c:v>1.1035648850433473</c:v>
                </c:pt>
                <c:pt idx="77838">
                  <c:v>1.1040210398935537</c:v>
                </c:pt>
                <c:pt idx="77839">
                  <c:v>1.1033556342024966</c:v>
                </c:pt>
                <c:pt idx="77840">
                  <c:v>1.1034488189696474</c:v>
                </c:pt>
                <c:pt idx="77841">
                  <c:v>1.1034479426881467</c:v>
                </c:pt>
                <c:pt idx="77842">
                  <c:v>1.1014500823371913</c:v>
                </c:pt>
                <c:pt idx="77843">
                  <c:v>1.1026097267632264</c:v>
                </c:pt>
                <c:pt idx="77844">
                  <c:v>1.1027065380124865</c:v>
                </c:pt>
                <c:pt idx="77845">
                  <c:v>1.1045231961973874</c:v>
                </c:pt>
                <c:pt idx="77846">
                  <c:v>1.1036494408900357</c:v>
                </c:pt>
                <c:pt idx="77847">
                  <c:v>1.1028890660895954</c:v>
                </c:pt>
                <c:pt idx="77848">
                  <c:v>1.1037998487266585</c:v>
                </c:pt>
                <c:pt idx="77849">
                  <c:v>1.1033859465204898</c:v>
                </c:pt>
                <c:pt idx="77850">
                  <c:v>1.1039389844384293</c:v>
                </c:pt>
                <c:pt idx="77851">
                  <c:v>1.1027235812718292</c:v>
                </c:pt>
                <c:pt idx="77852">
                  <c:v>1.102999688982879</c:v>
                </c:pt>
                <c:pt idx="77853">
                  <c:v>1.1037171406193313</c:v>
                </c:pt>
                <c:pt idx="77854">
                  <c:v>1.1028408796246238</c:v>
                </c:pt>
                <c:pt idx="77855">
                  <c:v>1.1026526581974854</c:v>
                </c:pt>
                <c:pt idx="77856">
                  <c:v>1.1027289296427603</c:v>
                </c:pt>
                <c:pt idx="77857">
                  <c:v>1.1037108440266412</c:v>
                </c:pt>
                <c:pt idx="77858">
                  <c:v>1.1024491120875903</c:v>
                </c:pt>
                <c:pt idx="77859">
                  <c:v>1.1026895478737693</c:v>
                </c:pt>
                <c:pt idx="77860">
                  <c:v>1.1036803198754022</c:v>
                </c:pt>
                <c:pt idx="77861">
                  <c:v>1.1033376125410157</c:v>
                </c:pt>
                <c:pt idx="77862">
                  <c:v>1.1033973041785738</c:v>
                </c:pt>
                <c:pt idx="77863">
                  <c:v>1.1033889562551555</c:v>
                </c:pt>
                <c:pt idx="77864">
                  <c:v>1.1025989728322105</c:v>
                </c:pt>
                <c:pt idx="77865">
                  <c:v>1.1029188110310957</c:v>
                </c:pt>
                <c:pt idx="77866">
                  <c:v>1.1032542549443971</c:v>
                </c:pt>
                <c:pt idx="77867">
                  <c:v>1.1042327925716331</c:v>
                </c:pt>
                <c:pt idx="77868">
                  <c:v>1.1034107526225803</c:v>
                </c:pt>
                <c:pt idx="77869">
                  <c:v>1.1036254914176895</c:v>
                </c:pt>
                <c:pt idx="77870">
                  <c:v>1.1031199865828887</c:v>
                </c:pt>
                <c:pt idx="77871">
                  <c:v>1.1026977784226146</c:v>
                </c:pt>
                <c:pt idx="77872">
                  <c:v>1.1033088848353005</c:v>
                </c:pt>
                <c:pt idx="77873">
                  <c:v>1.1031608893366298</c:v>
                </c:pt>
                <c:pt idx="77874">
                  <c:v>1.1032724793858566</c:v>
                </c:pt>
                <c:pt idx="77875">
                  <c:v>1.1025224319828149</c:v>
                </c:pt>
                <c:pt idx="77876">
                  <c:v>1.1039639515666542</c:v>
                </c:pt>
                <c:pt idx="77877">
                  <c:v>1.1023434663190728</c:v>
                </c:pt>
                <c:pt idx="77878">
                  <c:v>1.1033473139805061</c:v>
                </c:pt>
                <c:pt idx="77879">
                  <c:v>1.1038815384657088</c:v>
                </c:pt>
                <c:pt idx="77880">
                  <c:v>1.1029456576341108</c:v>
                </c:pt>
                <c:pt idx="77881">
                  <c:v>1.1020948672222297</c:v>
                </c:pt>
                <c:pt idx="77882">
                  <c:v>1.1044925643020413</c:v>
                </c:pt>
                <c:pt idx="77883">
                  <c:v>1.1030558776328088</c:v>
                </c:pt>
                <c:pt idx="77884">
                  <c:v>1.1026131102821863</c:v>
                </c:pt>
                <c:pt idx="77885">
                  <c:v>1.1026077565917753</c:v>
                </c:pt>
                <c:pt idx="77886">
                  <c:v>1.1043667016584906</c:v>
                </c:pt>
                <c:pt idx="77887">
                  <c:v>1.1041291596098775</c:v>
                </c:pt>
                <c:pt idx="77888">
                  <c:v>1.102303886322922</c:v>
                </c:pt>
                <c:pt idx="77889">
                  <c:v>1.1037521236102084</c:v>
                </c:pt>
                <c:pt idx="77890">
                  <c:v>1.1031658067414392</c:v>
                </c:pt>
                <c:pt idx="77891">
                  <c:v>1.1029141198339085</c:v>
                </c:pt>
                <c:pt idx="77892">
                  <c:v>1.1030571865186563</c:v>
                </c:pt>
                <c:pt idx="77893">
                  <c:v>1.103259865100626</c:v>
                </c:pt>
                <c:pt idx="77894">
                  <c:v>1.1029257309248506</c:v>
                </c:pt>
                <c:pt idx="77895">
                  <c:v>1.1021156427739469</c:v>
                </c:pt>
                <c:pt idx="77896">
                  <c:v>1.1035698948047845</c:v>
                </c:pt>
                <c:pt idx="77897">
                  <c:v>1.1033831071605205</c:v>
                </c:pt>
                <c:pt idx="77898">
                  <c:v>1.1032987907117036</c:v>
                </c:pt>
                <c:pt idx="77899">
                  <c:v>1.1043086998332174</c:v>
                </c:pt>
                <c:pt idx="77900">
                  <c:v>1.1027809585906176</c:v>
                </c:pt>
                <c:pt idx="77901">
                  <c:v>1.1033268347156662</c:v>
                </c:pt>
                <c:pt idx="77902">
                  <c:v>1.1036781475658843</c:v>
                </c:pt>
                <c:pt idx="77903">
                  <c:v>1.1029428606279097</c:v>
                </c:pt>
                <c:pt idx="77904">
                  <c:v>1.1020629062838569</c:v>
                </c:pt>
                <c:pt idx="77905">
                  <c:v>1.102779894579601</c:v>
                </c:pt>
                <c:pt idx="77906">
                  <c:v>1.1026502394048072</c:v>
                </c:pt>
                <c:pt idx="77907">
                  <c:v>1.1022486884216658</c:v>
                </c:pt>
                <c:pt idx="77908">
                  <c:v>1.1033736275682877</c:v>
                </c:pt>
                <c:pt idx="77909">
                  <c:v>1.1014402144746704</c:v>
                </c:pt>
                <c:pt idx="77910">
                  <c:v>1.1042876678261093</c:v>
                </c:pt>
                <c:pt idx="77911">
                  <c:v>1.1019881396497309</c:v>
                </c:pt>
                <c:pt idx="77912">
                  <c:v>1.1027154789498512</c:v>
                </c:pt>
                <c:pt idx="77913">
                  <c:v>1.1030503016663677</c:v>
                </c:pt>
                <c:pt idx="77914">
                  <c:v>1.1021756584274016</c:v>
                </c:pt>
                <c:pt idx="77915">
                  <c:v>1.1031852372024638</c:v>
                </c:pt>
                <c:pt idx="77916">
                  <c:v>1.1031659855663547</c:v>
                </c:pt>
                <c:pt idx="77917">
                  <c:v>1.1039285590762267</c:v>
                </c:pt>
                <c:pt idx="77918">
                  <c:v>1.1045112520650753</c:v>
                </c:pt>
                <c:pt idx="77919">
                  <c:v>1.1030137032737011</c:v>
                </c:pt>
                <c:pt idx="77920">
                  <c:v>1.1031943355692184</c:v>
                </c:pt>
                <c:pt idx="77921">
                  <c:v>1.1040035110160842</c:v>
                </c:pt>
                <c:pt idx="77922">
                  <c:v>1.1033402722980505</c:v>
                </c:pt>
                <c:pt idx="77923">
                  <c:v>1.1025973856583358</c:v>
                </c:pt>
                <c:pt idx="77924">
                  <c:v>1.1032379768108478</c:v>
                </c:pt>
                <c:pt idx="77925">
                  <c:v>1.1037006362832773</c:v>
                </c:pt>
                <c:pt idx="77926">
                  <c:v>1.1046742277104575</c:v>
                </c:pt>
                <c:pt idx="77927">
                  <c:v>1.103159135848891</c:v>
                </c:pt>
                <c:pt idx="77928">
                  <c:v>1.1031328615886062</c:v>
                </c:pt>
                <c:pt idx="77929">
                  <c:v>1.1027845902300766</c:v>
                </c:pt>
                <c:pt idx="77930">
                  <c:v>1.1026544702368519</c:v>
                </c:pt>
                <c:pt idx="77931">
                  <c:v>1.1045512210216852</c:v>
                </c:pt>
                <c:pt idx="77932">
                  <c:v>1.103897103214406</c:v>
                </c:pt>
                <c:pt idx="77933">
                  <c:v>1.1035982451685691</c:v>
                </c:pt>
                <c:pt idx="77934">
                  <c:v>1.1034993040785861</c:v>
                </c:pt>
                <c:pt idx="77935">
                  <c:v>1.1025255251675374</c:v>
                </c:pt>
                <c:pt idx="77936">
                  <c:v>1.1028805692791748</c:v>
                </c:pt>
                <c:pt idx="77937">
                  <c:v>1.102360853059307</c:v>
                </c:pt>
                <c:pt idx="77938">
                  <c:v>1.1025305472159816</c:v>
                </c:pt>
                <c:pt idx="77939">
                  <c:v>1.10333328590757</c:v>
                </c:pt>
                <c:pt idx="77940">
                  <c:v>1.103312608241533</c:v>
                </c:pt>
                <c:pt idx="77941">
                  <c:v>1.1029449628995727</c:v>
                </c:pt>
                <c:pt idx="77942">
                  <c:v>1.1037345979526434</c:v>
                </c:pt>
                <c:pt idx="77943">
                  <c:v>1.1034514895498266</c:v>
                </c:pt>
                <c:pt idx="77944">
                  <c:v>1.1033135477458449</c:v>
                </c:pt>
                <c:pt idx="77945">
                  <c:v>1.1031495163894931</c:v>
                </c:pt>
                <c:pt idx="77946">
                  <c:v>1.1030353376541475</c:v>
                </c:pt>
                <c:pt idx="77947">
                  <c:v>1.1037178025889283</c:v>
                </c:pt>
                <c:pt idx="77948">
                  <c:v>1.1031530543880024</c:v>
                </c:pt>
                <c:pt idx="77949">
                  <c:v>1.1026018766378889</c:v>
                </c:pt>
                <c:pt idx="77950">
                  <c:v>1.1037412464404506</c:v>
                </c:pt>
                <c:pt idx="77951">
                  <c:v>1.1036461523036318</c:v>
                </c:pt>
                <c:pt idx="77952">
                  <c:v>1.1025117144093588</c:v>
                </c:pt>
                <c:pt idx="77953">
                  <c:v>1.1042126178668945</c:v>
                </c:pt>
                <c:pt idx="77954">
                  <c:v>1.1033133434909941</c:v>
                </c:pt>
                <c:pt idx="77955">
                  <c:v>1.1025129895778498</c:v>
                </c:pt>
                <c:pt idx="77956">
                  <c:v>1.1037496679943504</c:v>
                </c:pt>
                <c:pt idx="77957">
                  <c:v>1.1037040814977905</c:v>
                </c:pt>
                <c:pt idx="77958">
                  <c:v>1.1030208413109468</c:v>
                </c:pt>
                <c:pt idx="77959">
                  <c:v>1.1031728660199462</c:v>
                </c:pt>
                <c:pt idx="77960">
                  <c:v>1.1033266393735619</c:v>
                </c:pt>
                <c:pt idx="77961">
                  <c:v>1.1017430782118949</c:v>
                </c:pt>
                <c:pt idx="77962">
                  <c:v>1.1039257772752296</c:v>
                </c:pt>
                <c:pt idx="77963">
                  <c:v>1.1047592489310278</c:v>
                </c:pt>
                <c:pt idx="77964">
                  <c:v>1.1033209806954243</c:v>
                </c:pt>
                <c:pt idx="77965">
                  <c:v>1.1024882016164677</c:v>
                </c:pt>
                <c:pt idx="77966">
                  <c:v>1.1031847958790442</c:v>
                </c:pt>
                <c:pt idx="77967">
                  <c:v>1.1045875812741952</c:v>
                </c:pt>
                <c:pt idx="77968">
                  <c:v>1.1037767699035888</c:v>
                </c:pt>
                <c:pt idx="77969">
                  <c:v>1.1022245302637808</c:v>
                </c:pt>
                <c:pt idx="77970">
                  <c:v>1.1032817563187221</c:v>
                </c:pt>
                <c:pt idx="77971">
                  <c:v>1.1032135375680727</c:v>
                </c:pt>
                <c:pt idx="77972">
                  <c:v>1.1043872219797541</c:v>
                </c:pt>
                <c:pt idx="77973">
                  <c:v>1.103290845654828</c:v>
                </c:pt>
                <c:pt idx="77974">
                  <c:v>1.1046495875870388</c:v>
                </c:pt>
                <c:pt idx="77975">
                  <c:v>1.1035235036342019</c:v>
                </c:pt>
                <c:pt idx="77976">
                  <c:v>1.103846564423727</c:v>
                </c:pt>
                <c:pt idx="77977">
                  <c:v>1.1029903896676216</c:v>
                </c:pt>
                <c:pt idx="77978">
                  <c:v>1.1022858150750925</c:v>
                </c:pt>
                <c:pt idx="77979">
                  <c:v>1.1028698868238691</c:v>
                </c:pt>
                <c:pt idx="77980">
                  <c:v>1.1021573075555708</c:v>
                </c:pt>
                <c:pt idx="77981">
                  <c:v>1.1039352826139321</c:v>
                </c:pt>
                <c:pt idx="77982">
                  <c:v>1.1031274434607421</c:v>
                </c:pt>
                <c:pt idx="77983">
                  <c:v>1.1041674789102027</c:v>
                </c:pt>
                <c:pt idx="77984">
                  <c:v>1.1041511322186557</c:v>
                </c:pt>
                <c:pt idx="77985">
                  <c:v>1.102873298669081</c:v>
                </c:pt>
                <c:pt idx="77986">
                  <c:v>1.102258883996563</c:v>
                </c:pt>
                <c:pt idx="77987">
                  <c:v>1.1040943389061872</c:v>
                </c:pt>
                <c:pt idx="77988">
                  <c:v>1.1021724133958661</c:v>
                </c:pt>
                <c:pt idx="77989">
                  <c:v>1.1033647109613181</c:v>
                </c:pt>
                <c:pt idx="77990">
                  <c:v>1.1028688386381422</c:v>
                </c:pt>
                <c:pt idx="77991">
                  <c:v>1.1031865489516879</c:v>
                </c:pt>
                <c:pt idx="77992">
                  <c:v>1.103608600321911</c:v>
                </c:pt>
                <c:pt idx="77993">
                  <c:v>1.1032904275850659</c:v>
                </c:pt>
                <c:pt idx="77994">
                  <c:v>1.1033981039399079</c:v>
                </c:pt>
                <c:pt idx="77995">
                  <c:v>1.1032037131835724</c:v>
                </c:pt>
                <c:pt idx="77996">
                  <c:v>1.1039772683925033</c:v>
                </c:pt>
                <c:pt idx="77997">
                  <c:v>1.1022386335455909</c:v>
                </c:pt>
                <c:pt idx="77998">
                  <c:v>1.1019750836230047</c:v>
                </c:pt>
                <c:pt idx="77999">
                  <c:v>1.1030976228231759</c:v>
                </c:pt>
                <c:pt idx="78000">
                  <c:v>1.1028779471485304</c:v>
                </c:pt>
                <c:pt idx="78001">
                  <c:v>1.103441125867292</c:v>
                </c:pt>
                <c:pt idx="78002">
                  <c:v>1.1016127759063394</c:v>
                </c:pt>
                <c:pt idx="78003">
                  <c:v>1.1049340322625787</c:v>
                </c:pt>
                <c:pt idx="78004">
                  <c:v>1.1029393115327755</c:v>
                </c:pt>
                <c:pt idx="78005">
                  <c:v>1.1026080114427399</c:v>
                </c:pt>
                <c:pt idx="78006">
                  <c:v>1.1026073609495892</c:v>
                </c:pt>
                <c:pt idx="78007">
                  <c:v>1.1028429742369499</c:v>
                </c:pt>
                <c:pt idx="78008">
                  <c:v>1.1027459836728593</c:v>
                </c:pt>
                <c:pt idx="78009">
                  <c:v>1.1031201234558898</c:v>
                </c:pt>
                <c:pt idx="78010">
                  <c:v>1.1025798202138073</c:v>
                </c:pt>
                <c:pt idx="78011">
                  <c:v>1.1027556371935134</c:v>
                </c:pt>
                <c:pt idx="78012">
                  <c:v>1.1025898335700282</c:v>
                </c:pt>
                <c:pt idx="78013">
                  <c:v>1.102993149229871</c:v>
                </c:pt>
                <c:pt idx="78014">
                  <c:v>1.1029700146727255</c:v>
                </c:pt>
                <c:pt idx="78015">
                  <c:v>1.1033133434909941</c:v>
                </c:pt>
                <c:pt idx="78016">
                  <c:v>1.1033961939121382</c:v>
                </c:pt>
                <c:pt idx="78017">
                  <c:v>1.1025913421450053</c:v>
                </c:pt>
                <c:pt idx="78018">
                  <c:v>1.1043210465210596</c:v>
                </c:pt>
                <c:pt idx="78019">
                  <c:v>1.1023427998541186</c:v>
                </c:pt>
                <c:pt idx="78020">
                  <c:v>1.103660627000502</c:v>
                </c:pt>
                <c:pt idx="78021">
                  <c:v>1.1036690702504319</c:v>
                </c:pt>
                <c:pt idx="78022">
                  <c:v>1.1036625959845137</c:v>
                </c:pt>
                <c:pt idx="78023">
                  <c:v>1.1028224870143495</c:v>
                </c:pt>
                <c:pt idx="78024">
                  <c:v>1.1018098040275992</c:v>
                </c:pt>
                <c:pt idx="78025">
                  <c:v>1.1024977252109012</c:v>
                </c:pt>
                <c:pt idx="78026">
                  <c:v>1.1023050386635957</c:v>
                </c:pt>
                <c:pt idx="78027">
                  <c:v>1.1026285311155626</c:v>
                </c:pt>
                <c:pt idx="78028">
                  <c:v>1.1037258992016572</c:v>
                </c:pt>
                <c:pt idx="78029">
                  <c:v>1.1036345409582771</c:v>
                </c:pt>
                <c:pt idx="78030">
                  <c:v>1.1031142877486597</c:v>
                </c:pt>
                <c:pt idx="78031">
                  <c:v>1.1024668748304625</c:v>
                </c:pt>
                <c:pt idx="78032">
                  <c:v>1.102985551149865</c:v>
                </c:pt>
                <c:pt idx="78033">
                  <c:v>1.1027457270420908</c:v>
                </c:pt>
                <c:pt idx="78034">
                  <c:v>1.1030454233526603</c:v>
                </c:pt>
                <c:pt idx="78035">
                  <c:v>1.1028962977711732</c:v>
                </c:pt>
                <c:pt idx="78036">
                  <c:v>1.1020594128183832</c:v>
                </c:pt>
                <c:pt idx="78037">
                  <c:v>1.1039010234337703</c:v>
                </c:pt>
                <c:pt idx="78038">
                  <c:v>1.1035541254972867</c:v>
                </c:pt>
                <c:pt idx="78039">
                  <c:v>1.1034653436825053</c:v>
                </c:pt>
                <c:pt idx="78040">
                  <c:v>1.1033565431202033</c:v>
                </c:pt>
                <c:pt idx="78041">
                  <c:v>1.1044010955873684</c:v>
                </c:pt>
                <c:pt idx="78042">
                  <c:v>1.1035966739916103</c:v>
                </c:pt>
                <c:pt idx="78043">
                  <c:v>1.1034140459903712</c:v>
                </c:pt>
                <c:pt idx="78044">
                  <c:v>1.102732715576523</c:v>
                </c:pt>
                <c:pt idx="78045">
                  <c:v>1.1031862041525411</c:v>
                </c:pt>
                <c:pt idx="78046">
                  <c:v>1.1024232114817074</c:v>
                </c:pt>
                <c:pt idx="78047">
                  <c:v>1.1021171717911027</c:v>
                </c:pt>
                <c:pt idx="78048">
                  <c:v>1.103086957605389</c:v>
                </c:pt>
                <c:pt idx="78049">
                  <c:v>1.1024087126265876</c:v>
                </c:pt>
                <c:pt idx="78050">
                  <c:v>1.1023335222017572</c:v>
                </c:pt>
                <c:pt idx="78051">
                  <c:v>1.1028584987606194</c:v>
                </c:pt>
                <c:pt idx="78052">
                  <c:v>1.103214815168847</c:v>
                </c:pt>
                <c:pt idx="78053">
                  <c:v>1.1029312331227936</c:v>
                </c:pt>
                <c:pt idx="78054">
                  <c:v>1.1022375947707279</c:v>
                </c:pt>
                <c:pt idx="78055">
                  <c:v>1.1027884591097254</c:v>
                </c:pt>
                <c:pt idx="78056">
                  <c:v>1.1020256942529953</c:v>
                </c:pt>
                <c:pt idx="78057">
                  <c:v>1.1033825537575719</c:v>
                </c:pt>
                <c:pt idx="78058">
                  <c:v>1.1023596740502948</c:v>
                </c:pt>
                <c:pt idx="78059">
                  <c:v>1.1026923881451656</c:v>
                </c:pt>
                <c:pt idx="78060">
                  <c:v>1.1016425621741475</c:v>
                </c:pt>
                <c:pt idx="78061">
                  <c:v>1.1023901396151394</c:v>
                </c:pt>
                <c:pt idx="78062">
                  <c:v>1.1028427213522178</c:v>
                </c:pt>
                <c:pt idx="78063">
                  <c:v>1.1029968447845426</c:v>
                </c:pt>
                <c:pt idx="78064">
                  <c:v>1.1025037497423327</c:v>
                </c:pt>
                <c:pt idx="78065">
                  <c:v>1.1043717873699097</c:v>
                </c:pt>
                <c:pt idx="78066">
                  <c:v>1.1027370763675124</c:v>
                </c:pt>
                <c:pt idx="78067">
                  <c:v>1.1036524185620826</c:v>
                </c:pt>
                <c:pt idx="78068">
                  <c:v>1.1033461461158831</c:v>
                </c:pt>
                <c:pt idx="78069">
                  <c:v>1.1031438495765364</c:v>
                </c:pt>
                <c:pt idx="78070">
                  <c:v>1.1025132957261121</c:v>
                </c:pt>
                <c:pt idx="78071">
                  <c:v>1.1034115362623589</c:v>
                </c:pt>
                <c:pt idx="78072">
                  <c:v>1.1024885813993093</c:v>
                </c:pt>
                <c:pt idx="78073">
                  <c:v>1.1030146727240879</c:v>
                </c:pt>
                <c:pt idx="78074">
                  <c:v>1.1038256089192633</c:v>
                </c:pt>
                <c:pt idx="78075">
                  <c:v>1.1030250879387999</c:v>
                </c:pt>
                <c:pt idx="78076">
                  <c:v>1.1034915322274417</c:v>
                </c:pt>
                <c:pt idx="78077">
                  <c:v>1.1021242977795846</c:v>
                </c:pt>
                <c:pt idx="78078">
                  <c:v>1.1035346945249564</c:v>
                </c:pt>
                <c:pt idx="78079">
                  <c:v>1.1025708712307525</c:v>
                </c:pt>
                <c:pt idx="78080">
                  <c:v>1.1027598748768632</c:v>
                </c:pt>
                <c:pt idx="78081">
                  <c:v>1.1023259076498924</c:v>
                </c:pt>
                <c:pt idx="78082">
                  <c:v>1.1029645839261677</c:v>
                </c:pt>
                <c:pt idx="78083">
                  <c:v>1.1040931849977631</c:v>
                </c:pt>
                <c:pt idx="78084">
                  <c:v>1.1029795152922333</c:v>
                </c:pt>
                <c:pt idx="78085">
                  <c:v>1.1025514811075108</c:v>
                </c:pt>
                <c:pt idx="78086">
                  <c:v>1.1029031913052569</c:v>
                </c:pt>
                <c:pt idx="78087">
                  <c:v>1.1025503646827486</c:v>
                </c:pt>
                <c:pt idx="78088">
                  <c:v>1.1037253744517133</c:v>
                </c:pt>
                <c:pt idx="78089">
                  <c:v>1.1030293546347694</c:v>
                </c:pt>
                <c:pt idx="78090">
                  <c:v>1.103730345580793</c:v>
                </c:pt>
                <c:pt idx="78091">
                  <c:v>1.1035397256260344</c:v>
                </c:pt>
                <c:pt idx="78092">
                  <c:v>1.1030395529285681</c:v>
                </c:pt>
                <c:pt idx="78093">
                  <c:v>1.1037346015508847</c:v>
                </c:pt>
                <c:pt idx="78094">
                  <c:v>1.1025216153705688</c:v>
                </c:pt>
                <c:pt idx="78095">
                  <c:v>1.1035106182354106</c:v>
                </c:pt>
                <c:pt idx="78096">
                  <c:v>1.1024256522986668</c:v>
                </c:pt>
                <c:pt idx="78097">
                  <c:v>1.1028963489540142</c:v>
                </c:pt>
                <c:pt idx="78098">
                  <c:v>1.103646008189493</c:v>
                </c:pt>
                <c:pt idx="78099">
                  <c:v>1.1036338889475619</c:v>
                </c:pt>
                <c:pt idx="78100">
                  <c:v>1.1050856648784599</c:v>
                </c:pt>
                <c:pt idx="78101">
                  <c:v>1.1014447458855769</c:v>
                </c:pt>
                <c:pt idx="78102">
                  <c:v>1.1032648876341677</c:v>
                </c:pt>
                <c:pt idx="78103">
                  <c:v>1.1036776629697997</c:v>
                </c:pt>
                <c:pt idx="78104">
                  <c:v>1.1025114079030962</c:v>
                </c:pt>
                <c:pt idx="78105">
                  <c:v>1.1013870275940569</c:v>
                </c:pt>
                <c:pt idx="78106">
                  <c:v>1.101938498938428</c:v>
                </c:pt>
                <c:pt idx="78107">
                  <c:v>1.1038305665701063</c:v>
                </c:pt>
                <c:pt idx="78108">
                  <c:v>1.1025408296211905</c:v>
                </c:pt>
                <c:pt idx="78109">
                  <c:v>1.1027199878619447</c:v>
                </c:pt>
                <c:pt idx="78110">
                  <c:v>1.1046258203442143</c:v>
                </c:pt>
                <c:pt idx="78111">
                  <c:v>1.104508234253436</c:v>
                </c:pt>
                <c:pt idx="78112">
                  <c:v>1.1030025674928108</c:v>
                </c:pt>
                <c:pt idx="78113">
                  <c:v>1.1025014189799298</c:v>
                </c:pt>
                <c:pt idx="78114">
                  <c:v>1.1026470373069825</c:v>
                </c:pt>
                <c:pt idx="78115">
                  <c:v>1.1011173486916597</c:v>
                </c:pt>
                <c:pt idx="78116">
                  <c:v>1.1036403886673429</c:v>
                </c:pt>
                <c:pt idx="78117">
                  <c:v>1.1044409724676079</c:v>
                </c:pt>
                <c:pt idx="78118">
                  <c:v>1.1041157260012346</c:v>
                </c:pt>
                <c:pt idx="78119">
                  <c:v>1.1028409624526563</c:v>
                </c:pt>
                <c:pt idx="78120">
                  <c:v>1.1027284814533105</c:v>
                </c:pt>
                <c:pt idx="78121">
                  <c:v>1.1034316236462212</c:v>
                </c:pt>
                <c:pt idx="78122">
                  <c:v>1.1027121842111545</c:v>
                </c:pt>
                <c:pt idx="78123">
                  <c:v>1.1027074488411592</c:v>
                </c:pt>
                <c:pt idx="78124">
                  <c:v>1.1030050852943318</c:v>
                </c:pt>
                <c:pt idx="78125">
                  <c:v>1.1028781141231401</c:v>
                </c:pt>
                <c:pt idx="78126">
                  <c:v>1.1039056363238344</c:v>
                </c:pt>
                <c:pt idx="78127">
                  <c:v>1.1025095415823658</c:v>
                </c:pt>
                <c:pt idx="78128">
                  <c:v>1.1040837464272746</c:v>
                </c:pt>
                <c:pt idx="78129">
                  <c:v>1.1027348504722931</c:v>
                </c:pt>
                <c:pt idx="78130">
                  <c:v>1.1032488859081218</c:v>
                </c:pt>
                <c:pt idx="78131">
                  <c:v>1.1013769367536586</c:v>
                </c:pt>
                <c:pt idx="78132">
                  <c:v>1.1029261298223909</c:v>
                </c:pt>
                <c:pt idx="78133">
                  <c:v>1.1031202541717531</c:v>
                </c:pt>
                <c:pt idx="78134">
                  <c:v>1.1030068246276223</c:v>
                </c:pt>
                <c:pt idx="78135">
                  <c:v>1.103360356778621</c:v>
                </c:pt>
                <c:pt idx="78136">
                  <c:v>1.1025271820874649</c:v>
                </c:pt>
                <c:pt idx="78137">
                  <c:v>1.1022163708133244</c:v>
                </c:pt>
                <c:pt idx="78138">
                  <c:v>1.1038672648853693</c:v>
                </c:pt>
                <c:pt idx="78139">
                  <c:v>1.1030987716306231</c:v>
                </c:pt>
                <c:pt idx="78140">
                  <c:v>1.102954832253874</c:v>
                </c:pt>
                <c:pt idx="78141">
                  <c:v>1.1037486672913512</c:v>
                </c:pt>
                <c:pt idx="78142">
                  <c:v>1.1036401947052914</c:v>
                </c:pt>
                <c:pt idx="78143">
                  <c:v>1.103641321715779</c:v>
                </c:pt>
                <c:pt idx="78144">
                  <c:v>1.1034449199714209</c:v>
                </c:pt>
                <c:pt idx="78145">
                  <c:v>1.103262626050463</c:v>
                </c:pt>
                <c:pt idx="78146">
                  <c:v>1.1037188119624619</c:v>
                </c:pt>
                <c:pt idx="78147">
                  <c:v>1.1030279036587967</c:v>
                </c:pt>
                <c:pt idx="78148">
                  <c:v>1.1027036753942545</c:v>
                </c:pt>
                <c:pt idx="78149">
                  <c:v>1.10281739362701</c:v>
                </c:pt>
                <c:pt idx="78150">
                  <c:v>1.1019500792587715</c:v>
                </c:pt>
                <c:pt idx="78151">
                  <c:v>1.1032415644093816</c:v>
                </c:pt>
                <c:pt idx="78152">
                  <c:v>1.1029230061904356</c:v>
                </c:pt>
                <c:pt idx="78153">
                  <c:v>1.1039508260580801</c:v>
                </c:pt>
                <c:pt idx="78154">
                  <c:v>1.1033882277217029</c:v>
                </c:pt>
                <c:pt idx="78155">
                  <c:v>1.1025951176413695</c:v>
                </c:pt>
                <c:pt idx="78156">
                  <c:v>1.1024033367017714</c:v>
                </c:pt>
                <c:pt idx="78157">
                  <c:v>1.1026512668640109</c:v>
                </c:pt>
                <c:pt idx="78158">
                  <c:v>1.1034619712379337</c:v>
                </c:pt>
                <c:pt idx="78159">
                  <c:v>1.1034236791265128</c:v>
                </c:pt>
                <c:pt idx="78160">
                  <c:v>1.103563892769196</c:v>
                </c:pt>
                <c:pt idx="78161">
                  <c:v>1.1020976704212042</c:v>
                </c:pt>
                <c:pt idx="78162">
                  <c:v>1.1028089063147688</c:v>
                </c:pt>
                <c:pt idx="78163">
                  <c:v>1.1031552424874995</c:v>
                </c:pt>
                <c:pt idx="78164">
                  <c:v>1.1028393644390044</c:v>
                </c:pt>
                <c:pt idx="78165">
                  <c:v>1.1033922436394055</c:v>
                </c:pt>
                <c:pt idx="78166">
                  <c:v>1.1029842099186107</c:v>
                </c:pt>
                <c:pt idx="78167">
                  <c:v>1.1035557796209301</c:v>
                </c:pt>
                <c:pt idx="78168">
                  <c:v>1.1023446551768843</c:v>
                </c:pt>
                <c:pt idx="78169">
                  <c:v>1.103748706824742</c:v>
                </c:pt>
                <c:pt idx="78170">
                  <c:v>1.1038509392247002</c:v>
                </c:pt>
                <c:pt idx="78171">
                  <c:v>1.1026480758021149</c:v>
                </c:pt>
                <c:pt idx="78172">
                  <c:v>1.1018292509333845</c:v>
                </c:pt>
                <c:pt idx="78173">
                  <c:v>1.1031852372024638</c:v>
                </c:pt>
                <c:pt idx="78174">
                  <c:v>1.1037183194547786</c:v>
                </c:pt>
                <c:pt idx="78175">
                  <c:v>1.104977052925731</c:v>
                </c:pt>
                <c:pt idx="78176">
                  <c:v>1.1035817688839216</c:v>
                </c:pt>
                <c:pt idx="78177">
                  <c:v>1.1035490814351696</c:v>
                </c:pt>
                <c:pt idx="78178">
                  <c:v>1.1025837447724132</c:v>
                </c:pt>
                <c:pt idx="78179">
                  <c:v>1.1021374650883524</c:v>
                </c:pt>
                <c:pt idx="78180">
                  <c:v>1.1017585824847635</c:v>
                </c:pt>
                <c:pt idx="78181">
                  <c:v>1.1034908756173782</c:v>
                </c:pt>
                <c:pt idx="78182">
                  <c:v>1.1027309961122722</c:v>
                </c:pt>
                <c:pt idx="78183">
                  <c:v>1.104301678594559</c:v>
                </c:pt>
                <c:pt idx="78184">
                  <c:v>1.1034231600966098</c:v>
                </c:pt>
                <c:pt idx="78185">
                  <c:v>1.102172143255586</c:v>
                </c:pt>
                <c:pt idx="78186">
                  <c:v>1.1038074038527781</c:v>
                </c:pt>
                <c:pt idx="78187">
                  <c:v>1.1032439132107188</c:v>
                </c:pt>
                <c:pt idx="78188">
                  <c:v>1.1037394473649087</c:v>
                </c:pt>
                <c:pt idx="78189">
                  <c:v>1.1027858280082019</c:v>
                </c:pt>
                <c:pt idx="78190">
                  <c:v>1.1029045039940657</c:v>
                </c:pt>
                <c:pt idx="78191">
                  <c:v>1.1041182221640446</c:v>
                </c:pt>
                <c:pt idx="78192">
                  <c:v>1.102329755476424</c:v>
                </c:pt>
                <c:pt idx="78193">
                  <c:v>1.1030421722887576</c:v>
                </c:pt>
                <c:pt idx="78194">
                  <c:v>1.1036283852320263</c:v>
                </c:pt>
                <c:pt idx="78195">
                  <c:v>1.1046930324366122</c:v>
                </c:pt>
                <c:pt idx="78196">
                  <c:v>1.1026716713758118</c:v>
                </c:pt>
                <c:pt idx="78197">
                  <c:v>1.1033336508852409</c:v>
                </c:pt>
                <c:pt idx="78198">
                  <c:v>1.1045312142856658</c:v>
                </c:pt>
                <c:pt idx="78199">
                  <c:v>1.1044943465941741</c:v>
                </c:pt>
                <c:pt idx="78200">
                  <c:v>1.1027849624569908</c:v>
                </c:pt>
                <c:pt idx="78201">
                  <c:v>1.1035983454027678</c:v>
                </c:pt>
                <c:pt idx="78202">
                  <c:v>1.1036380332038704</c:v>
                </c:pt>
                <c:pt idx="78203">
                  <c:v>1.1034242005566162</c:v>
                </c:pt>
                <c:pt idx="78204">
                  <c:v>1.1027665252444285</c:v>
                </c:pt>
                <c:pt idx="78205">
                  <c:v>1.1033279630996131</c:v>
                </c:pt>
                <c:pt idx="78206">
                  <c:v>1.1036428266385736</c:v>
                </c:pt>
                <c:pt idx="78207">
                  <c:v>1.1024953995120474</c:v>
                </c:pt>
                <c:pt idx="78208">
                  <c:v>1.1044527274910827</c:v>
                </c:pt>
                <c:pt idx="78209">
                  <c:v>1.1028720878808058</c:v>
                </c:pt>
                <c:pt idx="78210">
                  <c:v>1.102206452367215</c:v>
                </c:pt>
                <c:pt idx="78211">
                  <c:v>1.1030080180025794</c:v>
                </c:pt>
                <c:pt idx="78212">
                  <c:v>1.1027206136751633</c:v>
                </c:pt>
                <c:pt idx="78213">
                  <c:v>1.1022241181100467</c:v>
                </c:pt>
                <c:pt idx="78214">
                  <c:v>1.1038028732337724</c:v>
                </c:pt>
                <c:pt idx="78215">
                  <c:v>1.1028480629155208</c:v>
                </c:pt>
                <c:pt idx="78216">
                  <c:v>1.1046903232086895</c:v>
                </c:pt>
                <c:pt idx="78217">
                  <c:v>1.1021393030528883</c:v>
                </c:pt>
                <c:pt idx="78218">
                  <c:v>1.1042485335155761</c:v>
                </c:pt>
                <c:pt idx="78219">
                  <c:v>1.1030092731829997</c:v>
                </c:pt>
                <c:pt idx="78220">
                  <c:v>1.1032056870505078</c:v>
                </c:pt>
                <c:pt idx="78221">
                  <c:v>1.1036928591989188</c:v>
                </c:pt>
                <c:pt idx="78222">
                  <c:v>1.104422798055456</c:v>
                </c:pt>
                <c:pt idx="78223">
                  <c:v>1.1028951493330557</c:v>
                </c:pt>
                <c:pt idx="78224">
                  <c:v>1.1043264741167034</c:v>
                </c:pt>
                <c:pt idx="78225">
                  <c:v>1.1028018270398234</c:v>
                </c:pt>
                <c:pt idx="78226">
                  <c:v>1.1034836494826303</c:v>
                </c:pt>
                <c:pt idx="78227">
                  <c:v>1.1024530178044487</c:v>
                </c:pt>
                <c:pt idx="78228">
                  <c:v>1.1036824600052149</c:v>
                </c:pt>
                <c:pt idx="78229">
                  <c:v>1.1029861987028113</c:v>
                </c:pt>
                <c:pt idx="78230">
                  <c:v>1.103746039518845</c:v>
                </c:pt>
                <c:pt idx="78231">
                  <c:v>1.1032028584364404</c:v>
                </c:pt>
                <c:pt idx="78232">
                  <c:v>1.1034215789295279</c:v>
                </c:pt>
                <c:pt idx="78233">
                  <c:v>1.1025214970003474</c:v>
                </c:pt>
                <c:pt idx="78234">
                  <c:v>1.1029881562645341</c:v>
                </c:pt>
                <c:pt idx="78235">
                  <c:v>1.1026528600374197</c:v>
                </c:pt>
                <c:pt idx="78236">
                  <c:v>1.1025164387170221</c:v>
                </c:pt>
                <c:pt idx="78237">
                  <c:v>1.102563889644897</c:v>
                </c:pt>
                <c:pt idx="78238">
                  <c:v>1.1041349855471396</c:v>
                </c:pt>
                <c:pt idx="78239">
                  <c:v>1.1040986603605658</c:v>
                </c:pt>
                <c:pt idx="78240">
                  <c:v>1.1034466098009812</c:v>
                </c:pt>
                <c:pt idx="78241">
                  <c:v>1.1030867030627041</c:v>
                </c:pt>
                <c:pt idx="78242">
                  <c:v>1.1036263053763673</c:v>
                </c:pt>
                <c:pt idx="78243">
                  <c:v>1.1029776714856554</c:v>
                </c:pt>
                <c:pt idx="78244">
                  <c:v>1.1035796097667288</c:v>
                </c:pt>
                <c:pt idx="78245">
                  <c:v>1.1039102254012647</c:v>
                </c:pt>
                <c:pt idx="78246">
                  <c:v>1.1034532380197717</c:v>
                </c:pt>
                <c:pt idx="78247">
                  <c:v>1.1027758688229496</c:v>
                </c:pt>
                <c:pt idx="78248">
                  <c:v>1.1031978207012372</c:v>
                </c:pt>
                <c:pt idx="78249">
                  <c:v>1.10284948196702</c:v>
                </c:pt>
                <c:pt idx="78250">
                  <c:v>1.103721065914776</c:v>
                </c:pt>
                <c:pt idx="78251">
                  <c:v>1.102345191147958</c:v>
                </c:pt>
                <c:pt idx="78252">
                  <c:v>1.1033548682103826</c:v>
                </c:pt>
                <c:pt idx="78253">
                  <c:v>1.1033461461158833</c:v>
                </c:pt>
                <c:pt idx="78254">
                  <c:v>1.1029270814290162</c:v>
                </c:pt>
                <c:pt idx="78255">
                  <c:v>1.1031182008580898</c:v>
                </c:pt>
                <c:pt idx="78256">
                  <c:v>1.1019937112712122</c:v>
                </c:pt>
                <c:pt idx="78257">
                  <c:v>1.1041822221852913</c:v>
                </c:pt>
                <c:pt idx="78258">
                  <c:v>1.1034323583235204</c:v>
                </c:pt>
                <c:pt idx="78259">
                  <c:v>1.1026288139852956</c:v>
                </c:pt>
                <c:pt idx="78260">
                  <c:v>1.1036040325636154</c:v>
                </c:pt>
                <c:pt idx="78261">
                  <c:v>1.1035924711102181</c:v>
                </c:pt>
                <c:pt idx="78262">
                  <c:v>1.1030676044998904</c:v>
                </c:pt>
                <c:pt idx="78263">
                  <c:v>1.1048094946382527</c:v>
                </c:pt>
                <c:pt idx="78264">
                  <c:v>1.1032154608624827</c:v>
                </c:pt>
                <c:pt idx="78265">
                  <c:v>1.1026881459055122</c:v>
                </c:pt>
                <c:pt idx="78266">
                  <c:v>1.1026331080772025</c:v>
                </c:pt>
                <c:pt idx="78267">
                  <c:v>1.1033802642146129</c:v>
                </c:pt>
                <c:pt idx="78268">
                  <c:v>1.1044347640663716</c:v>
                </c:pt>
                <c:pt idx="78269">
                  <c:v>1.1025861860089123</c:v>
                </c:pt>
                <c:pt idx="78270">
                  <c:v>1.1033137466996792</c:v>
                </c:pt>
                <c:pt idx="78271">
                  <c:v>1.1026693304052542</c:v>
                </c:pt>
                <c:pt idx="78272">
                  <c:v>1.1035322254839037</c:v>
                </c:pt>
                <c:pt idx="78273">
                  <c:v>1.1041287393827641</c:v>
                </c:pt>
                <c:pt idx="78274">
                  <c:v>1.103456258920966</c:v>
                </c:pt>
                <c:pt idx="78275">
                  <c:v>1.103247403846219</c:v>
                </c:pt>
                <c:pt idx="78276">
                  <c:v>1.1027071279077825</c:v>
                </c:pt>
                <c:pt idx="78277">
                  <c:v>1.1032308815140004</c:v>
                </c:pt>
                <c:pt idx="78278">
                  <c:v>1.1044112322559696</c:v>
                </c:pt>
                <c:pt idx="78279">
                  <c:v>1.1029354462829177</c:v>
                </c:pt>
                <c:pt idx="78280">
                  <c:v>1.1028373615375433</c:v>
                </c:pt>
                <c:pt idx="78281">
                  <c:v>1.1042867848841966</c:v>
                </c:pt>
                <c:pt idx="78282">
                  <c:v>1.1021171717911029</c:v>
                </c:pt>
                <c:pt idx="78283">
                  <c:v>1.1033717364057598</c:v>
                </c:pt>
                <c:pt idx="78284">
                  <c:v>1.1040023050945129</c:v>
                </c:pt>
                <c:pt idx="78285">
                  <c:v>1.1029234500314191</c:v>
                </c:pt>
                <c:pt idx="78286">
                  <c:v>1.1025647240277625</c:v>
                </c:pt>
                <c:pt idx="78287">
                  <c:v>1.1038368389757571</c:v>
                </c:pt>
                <c:pt idx="78288">
                  <c:v>1.1023097488987801</c:v>
                </c:pt>
                <c:pt idx="78289">
                  <c:v>1.1033451893801658</c:v>
                </c:pt>
                <c:pt idx="78290">
                  <c:v>1.1031373287332893</c:v>
                </c:pt>
                <c:pt idx="78291">
                  <c:v>1.1036586399778074</c:v>
                </c:pt>
                <c:pt idx="78292">
                  <c:v>1.1031532943906255</c:v>
                </c:pt>
                <c:pt idx="78293">
                  <c:v>1.1038222078136335</c:v>
                </c:pt>
                <c:pt idx="78294">
                  <c:v>1.1016842368112951</c:v>
                </c:pt>
                <c:pt idx="78295">
                  <c:v>1.1031709220977899</c:v>
                </c:pt>
                <c:pt idx="78296">
                  <c:v>1.1016709481515066</c:v>
                </c:pt>
                <c:pt idx="78297">
                  <c:v>1.1019295557090969</c:v>
                </c:pt>
                <c:pt idx="78298">
                  <c:v>1.1023553938174324</c:v>
                </c:pt>
                <c:pt idx="78299">
                  <c:v>1.1034631189890121</c:v>
                </c:pt>
                <c:pt idx="78300">
                  <c:v>1.1025908940603772</c:v>
                </c:pt>
                <c:pt idx="78301">
                  <c:v>1.1041034211364507</c:v>
                </c:pt>
                <c:pt idx="78302">
                  <c:v>1.1043357149145359</c:v>
                </c:pt>
                <c:pt idx="78303">
                  <c:v>1.1029108227896374</c:v>
                </c:pt>
                <c:pt idx="78304">
                  <c:v>1.1041041052929659</c:v>
                </c:pt>
                <c:pt idx="78305">
                  <c:v>1.1029615285203451</c:v>
                </c:pt>
                <c:pt idx="78306">
                  <c:v>1.1040713082411222</c:v>
                </c:pt>
                <c:pt idx="78307">
                  <c:v>1.102890939112102</c:v>
                </c:pt>
                <c:pt idx="78308">
                  <c:v>1.102425027635715</c:v>
                </c:pt>
                <c:pt idx="78309">
                  <c:v>1.1029526339058076</c:v>
                </c:pt>
                <c:pt idx="78310">
                  <c:v>1.1029825662143458</c:v>
                </c:pt>
                <c:pt idx="78311">
                  <c:v>1.1030726955631127</c:v>
                </c:pt>
                <c:pt idx="78312">
                  <c:v>1.1035092516758462</c:v>
                </c:pt>
                <c:pt idx="78313">
                  <c:v>1.1021596128600584</c:v>
                </c:pt>
                <c:pt idx="78314">
                  <c:v>1.1038981418242064</c:v>
                </c:pt>
                <c:pt idx="78315">
                  <c:v>1.1039997827450334</c:v>
                </c:pt>
                <c:pt idx="78316">
                  <c:v>1.1020997154417917</c:v>
                </c:pt>
                <c:pt idx="78317">
                  <c:v>1.1042136038133561</c:v>
                </c:pt>
                <c:pt idx="78318">
                  <c:v>1.1033461455716467</c:v>
                </c:pt>
                <c:pt idx="78319">
                  <c:v>1.1044238250518159</c:v>
                </c:pt>
                <c:pt idx="78320">
                  <c:v>1.1022332343125985</c:v>
                </c:pt>
                <c:pt idx="78321">
                  <c:v>1.1036893799273393</c:v>
                </c:pt>
                <c:pt idx="78322">
                  <c:v>1.1033127825841045</c:v>
                </c:pt>
                <c:pt idx="78323">
                  <c:v>1.1034432297538841</c:v>
                </c:pt>
                <c:pt idx="78324">
                  <c:v>1.1032445487750102</c:v>
                </c:pt>
                <c:pt idx="78325">
                  <c:v>1.1028098811785951</c:v>
                </c:pt>
                <c:pt idx="78326">
                  <c:v>1.1031063257175475</c:v>
                </c:pt>
                <c:pt idx="78327">
                  <c:v>1.1031683084311181</c:v>
                </c:pt>
                <c:pt idx="78328">
                  <c:v>1.1028849586185436</c:v>
                </c:pt>
                <c:pt idx="78329">
                  <c:v>1.10320900008685</c:v>
                </c:pt>
                <c:pt idx="78330">
                  <c:v>1.102928091818514</c:v>
                </c:pt>
                <c:pt idx="78331">
                  <c:v>1.1037607843489816</c:v>
                </c:pt>
                <c:pt idx="78332">
                  <c:v>1.1025023901876825</c:v>
                </c:pt>
                <c:pt idx="78333">
                  <c:v>1.1024126417305942</c:v>
                </c:pt>
                <c:pt idx="78334">
                  <c:v>1.1047917642172587</c:v>
                </c:pt>
                <c:pt idx="78335">
                  <c:v>1.103413781332665</c:v>
                </c:pt>
                <c:pt idx="78336">
                  <c:v>1.1037819675052218</c:v>
                </c:pt>
                <c:pt idx="78337">
                  <c:v>1.1044870397682316</c:v>
                </c:pt>
                <c:pt idx="78338">
                  <c:v>1.1037745115919249</c:v>
                </c:pt>
                <c:pt idx="78339">
                  <c:v>1.1028224500571584</c:v>
                </c:pt>
                <c:pt idx="78340">
                  <c:v>1.103714835511056</c:v>
                </c:pt>
                <c:pt idx="78341">
                  <c:v>1.1036108792415313</c:v>
                </c:pt>
                <c:pt idx="78342">
                  <c:v>1.1024908852163884</c:v>
                </c:pt>
                <c:pt idx="78343">
                  <c:v>1.1034195347953628</c:v>
                </c:pt>
                <c:pt idx="78344">
                  <c:v>1.1032444609340262</c:v>
                </c:pt>
                <c:pt idx="78345">
                  <c:v>1.1028108884241399</c:v>
                </c:pt>
                <c:pt idx="78346">
                  <c:v>1.1036850920704755</c:v>
                </c:pt>
                <c:pt idx="78347">
                  <c:v>1.1024135976837814</c:v>
                </c:pt>
                <c:pt idx="78348">
                  <c:v>1.1036728452473346</c:v>
                </c:pt>
                <c:pt idx="78349">
                  <c:v>1.1030291228833693</c:v>
                </c:pt>
                <c:pt idx="78350">
                  <c:v>1.1040292950877972</c:v>
                </c:pt>
                <c:pt idx="78351">
                  <c:v>1.1019838732967746</c:v>
                </c:pt>
                <c:pt idx="78352">
                  <c:v>1.1026983293795636</c:v>
                </c:pt>
                <c:pt idx="78353">
                  <c:v>1.1040576678707941</c:v>
                </c:pt>
                <c:pt idx="78354">
                  <c:v>1.1031144999452482</c:v>
                </c:pt>
                <c:pt idx="78355">
                  <c:v>1.1032297384812042</c:v>
                </c:pt>
                <c:pt idx="78356">
                  <c:v>1.1026403503925171</c:v>
                </c:pt>
                <c:pt idx="78357">
                  <c:v>1.1025013128849872</c:v>
                </c:pt>
                <c:pt idx="78358">
                  <c:v>1.1023822974145776</c:v>
                </c:pt>
                <c:pt idx="78359">
                  <c:v>1.1036915414113808</c:v>
                </c:pt>
                <c:pt idx="78360">
                  <c:v>1.1035234957040936</c:v>
                </c:pt>
                <c:pt idx="78361">
                  <c:v>1.1040339555094751</c:v>
                </c:pt>
                <c:pt idx="78362">
                  <c:v>1.1026552159093777</c:v>
                </c:pt>
                <c:pt idx="78363">
                  <c:v>1.1020883788980615</c:v>
                </c:pt>
                <c:pt idx="78364">
                  <c:v>1.1031791699328404</c:v>
                </c:pt>
                <c:pt idx="78365">
                  <c:v>1.1028611354848197</c:v>
                </c:pt>
                <c:pt idx="78366">
                  <c:v>1.1020017809716489</c:v>
                </c:pt>
                <c:pt idx="78367">
                  <c:v>1.1033211245339911</c:v>
                </c:pt>
                <c:pt idx="78368">
                  <c:v>1.1023942124575759</c:v>
                </c:pt>
                <c:pt idx="78369">
                  <c:v>1.1022195881764694</c:v>
                </c:pt>
                <c:pt idx="78370">
                  <c:v>1.1043485056165032</c:v>
                </c:pt>
                <c:pt idx="78371">
                  <c:v>1.102936372828335</c:v>
                </c:pt>
                <c:pt idx="78372">
                  <c:v>1.1029296485119944</c:v>
                </c:pt>
                <c:pt idx="78373">
                  <c:v>1.1027467062042451</c:v>
                </c:pt>
                <c:pt idx="78374">
                  <c:v>1.1037881758228043</c:v>
                </c:pt>
                <c:pt idx="78375">
                  <c:v>1.103879695008398</c:v>
                </c:pt>
                <c:pt idx="78376">
                  <c:v>1.1020923046691038</c:v>
                </c:pt>
                <c:pt idx="78377">
                  <c:v>1.1030932958883899</c:v>
                </c:pt>
                <c:pt idx="78378">
                  <c:v>1.1035188885645999</c:v>
                </c:pt>
                <c:pt idx="78379">
                  <c:v>1.1026654866542596</c:v>
                </c:pt>
                <c:pt idx="78380">
                  <c:v>1.1042132377964915</c:v>
                </c:pt>
                <c:pt idx="78381">
                  <c:v>1.1044339761818764</c:v>
                </c:pt>
                <c:pt idx="78382">
                  <c:v>1.1028558727166242</c:v>
                </c:pt>
                <c:pt idx="78383">
                  <c:v>1.1040922428649873</c:v>
                </c:pt>
                <c:pt idx="78384">
                  <c:v>1.1028969625874507</c:v>
                </c:pt>
                <c:pt idx="78385">
                  <c:v>1.1037976397204472</c:v>
                </c:pt>
                <c:pt idx="78386">
                  <c:v>1.1032344268665888</c:v>
                </c:pt>
                <c:pt idx="78387">
                  <c:v>1.1032746753388754</c:v>
                </c:pt>
                <c:pt idx="78388">
                  <c:v>1.1031247497499195</c:v>
                </c:pt>
                <c:pt idx="78389">
                  <c:v>1.1019896531057205</c:v>
                </c:pt>
                <c:pt idx="78390">
                  <c:v>1.1031291425411573</c:v>
                </c:pt>
                <c:pt idx="78391">
                  <c:v>1.1032142119095656</c:v>
                </c:pt>
                <c:pt idx="78392">
                  <c:v>1.1035667662783706</c:v>
                </c:pt>
                <c:pt idx="78393">
                  <c:v>1.1022489261831308</c:v>
                </c:pt>
                <c:pt idx="78394">
                  <c:v>1.1033450021623696</c:v>
                </c:pt>
                <c:pt idx="78395">
                  <c:v>1.1029123004758496</c:v>
                </c:pt>
                <c:pt idx="78396">
                  <c:v>1.1035732681724606</c:v>
                </c:pt>
                <c:pt idx="78397">
                  <c:v>1.1028634821876773</c:v>
                </c:pt>
                <c:pt idx="78398">
                  <c:v>1.1026552314864571</c:v>
                </c:pt>
                <c:pt idx="78399">
                  <c:v>1.1030731655797452</c:v>
                </c:pt>
                <c:pt idx="78400">
                  <c:v>1.1029686090731399</c:v>
                </c:pt>
                <c:pt idx="78401">
                  <c:v>1.1036093535010287</c:v>
                </c:pt>
                <c:pt idx="78402">
                  <c:v>1.1037389405710307</c:v>
                </c:pt>
                <c:pt idx="78403">
                  <c:v>1.10328054137529</c:v>
                </c:pt>
                <c:pt idx="78404">
                  <c:v>1.1035762901051074</c:v>
                </c:pt>
                <c:pt idx="78405">
                  <c:v>1.1036974893988454</c:v>
                </c:pt>
                <c:pt idx="78406">
                  <c:v>1.1022093201424312</c:v>
                </c:pt>
                <c:pt idx="78407">
                  <c:v>1.103444414659885</c:v>
                </c:pt>
                <c:pt idx="78408">
                  <c:v>1.103307647462225</c:v>
                </c:pt>
                <c:pt idx="78409">
                  <c:v>1.1025394340397401</c:v>
                </c:pt>
                <c:pt idx="78410">
                  <c:v>1.1039521077189371</c:v>
                </c:pt>
                <c:pt idx="78411">
                  <c:v>1.1029501991727844</c:v>
                </c:pt>
                <c:pt idx="78412">
                  <c:v>1.102260224471969</c:v>
                </c:pt>
                <c:pt idx="78413">
                  <c:v>1.1028432324526394</c:v>
                </c:pt>
                <c:pt idx="78414">
                  <c:v>1.1033971663052973</c:v>
                </c:pt>
                <c:pt idx="78415">
                  <c:v>1.103905302406627</c:v>
                </c:pt>
                <c:pt idx="78416">
                  <c:v>1.1023935717447311</c:v>
                </c:pt>
                <c:pt idx="78417">
                  <c:v>1.1022645234382127</c:v>
                </c:pt>
                <c:pt idx="78418">
                  <c:v>1.1028638322389874</c:v>
                </c:pt>
                <c:pt idx="78419">
                  <c:v>1.1043039404589061</c:v>
                </c:pt>
                <c:pt idx="78420">
                  <c:v>1.1027532819493169</c:v>
                </c:pt>
                <c:pt idx="78421">
                  <c:v>1.1035538326796286</c:v>
                </c:pt>
                <c:pt idx="78422">
                  <c:v>1.1032400213993894</c:v>
                </c:pt>
                <c:pt idx="78423">
                  <c:v>1.1031167935435091</c:v>
                </c:pt>
                <c:pt idx="78424">
                  <c:v>1.1026860862753973</c:v>
                </c:pt>
                <c:pt idx="78425">
                  <c:v>1.102710768128595</c:v>
                </c:pt>
                <c:pt idx="78426">
                  <c:v>1.1031084717516748</c:v>
                </c:pt>
                <c:pt idx="78427">
                  <c:v>1.1032002740797422</c:v>
                </c:pt>
                <c:pt idx="78428">
                  <c:v>1.1017711712859837</c:v>
                </c:pt>
                <c:pt idx="78429">
                  <c:v>1.103479072120827</c:v>
                </c:pt>
                <c:pt idx="78430">
                  <c:v>1.1033202099670838</c:v>
                </c:pt>
                <c:pt idx="78431">
                  <c:v>1.1032545575251629</c:v>
                </c:pt>
                <c:pt idx="78432">
                  <c:v>1.1035596063858275</c:v>
                </c:pt>
                <c:pt idx="78433">
                  <c:v>1.1019192772715436</c:v>
                </c:pt>
                <c:pt idx="78434">
                  <c:v>1.1032519136833916</c:v>
                </c:pt>
                <c:pt idx="78435">
                  <c:v>1.1020664063936529</c:v>
                </c:pt>
                <c:pt idx="78436">
                  <c:v>1.102850695207179</c:v>
                </c:pt>
                <c:pt idx="78437">
                  <c:v>1.1037720466734295</c:v>
                </c:pt>
                <c:pt idx="78438">
                  <c:v>1.1028275284490758</c:v>
                </c:pt>
                <c:pt idx="78439">
                  <c:v>1.1033728638771807</c:v>
                </c:pt>
                <c:pt idx="78440">
                  <c:v>1.102009094633583</c:v>
                </c:pt>
                <c:pt idx="78441">
                  <c:v>1.1028840115181318</c:v>
                </c:pt>
                <c:pt idx="78442">
                  <c:v>1.1024806061989982</c:v>
                </c:pt>
                <c:pt idx="78443">
                  <c:v>1.1040526456828172</c:v>
                </c:pt>
                <c:pt idx="78444">
                  <c:v>1.102550756316089</c:v>
                </c:pt>
                <c:pt idx="78445">
                  <c:v>1.1026304787370935</c:v>
                </c:pt>
                <c:pt idx="78446">
                  <c:v>1.1029292537987827</c:v>
                </c:pt>
                <c:pt idx="78447">
                  <c:v>1.1038400809895159</c:v>
                </c:pt>
                <c:pt idx="78448">
                  <c:v>1.1029655172881427</c:v>
                </c:pt>
                <c:pt idx="78449">
                  <c:v>1.1035334479988026</c:v>
                </c:pt>
                <c:pt idx="78450">
                  <c:v>1.1033267894616579</c:v>
                </c:pt>
                <c:pt idx="78451">
                  <c:v>1.1033846558851483</c:v>
                </c:pt>
                <c:pt idx="78452">
                  <c:v>1.1025169390617515</c:v>
                </c:pt>
                <c:pt idx="78453">
                  <c:v>1.103788869469692</c:v>
                </c:pt>
                <c:pt idx="78454">
                  <c:v>1.1038394997306047</c:v>
                </c:pt>
                <c:pt idx="78455">
                  <c:v>1.1024598973997308</c:v>
                </c:pt>
                <c:pt idx="78456">
                  <c:v>1.1024157020634122</c:v>
                </c:pt>
                <c:pt idx="78457">
                  <c:v>1.1045669393367215</c:v>
                </c:pt>
                <c:pt idx="78458">
                  <c:v>1.1029281709255663</c:v>
                </c:pt>
                <c:pt idx="78459">
                  <c:v>1.102056545117428</c:v>
                </c:pt>
                <c:pt idx="78460">
                  <c:v>1.104210660286107</c:v>
                </c:pt>
                <c:pt idx="78461">
                  <c:v>1.1027844015193964</c:v>
                </c:pt>
                <c:pt idx="78462">
                  <c:v>1.103740747077719</c:v>
                </c:pt>
                <c:pt idx="78463">
                  <c:v>1.1033017375825478</c:v>
                </c:pt>
                <c:pt idx="78464">
                  <c:v>1.1030589039542102</c:v>
                </c:pt>
                <c:pt idx="78465">
                  <c:v>1.1037021036584951</c:v>
                </c:pt>
                <c:pt idx="78466">
                  <c:v>1.1033376097121717</c:v>
                </c:pt>
                <c:pt idx="78467">
                  <c:v>1.1036804772840909</c:v>
                </c:pt>
                <c:pt idx="78468">
                  <c:v>1.1035882800318462</c:v>
                </c:pt>
                <c:pt idx="78469">
                  <c:v>1.1026516379159543</c:v>
                </c:pt>
                <c:pt idx="78470">
                  <c:v>1.1033036513398289</c:v>
                </c:pt>
                <c:pt idx="78471">
                  <c:v>1.1036766779667109</c:v>
                </c:pt>
                <c:pt idx="78472">
                  <c:v>1.1015938577042499</c:v>
                </c:pt>
                <c:pt idx="78473">
                  <c:v>1.1030620905307087</c:v>
                </c:pt>
                <c:pt idx="78474">
                  <c:v>1.1030988092306167</c:v>
                </c:pt>
                <c:pt idx="78475">
                  <c:v>1.1032674451829412</c:v>
                </c:pt>
                <c:pt idx="78476">
                  <c:v>1.1025986779129251</c:v>
                </c:pt>
                <c:pt idx="78477">
                  <c:v>1.103784410671667</c:v>
                </c:pt>
                <c:pt idx="78478">
                  <c:v>1.1025826828631056</c:v>
                </c:pt>
                <c:pt idx="78479">
                  <c:v>1.1025054023660534</c:v>
                </c:pt>
                <c:pt idx="78480">
                  <c:v>1.1021918902350614</c:v>
                </c:pt>
                <c:pt idx="78481">
                  <c:v>1.1034119458214757</c:v>
                </c:pt>
                <c:pt idx="78482">
                  <c:v>1.1040794270758201</c:v>
                </c:pt>
                <c:pt idx="78483">
                  <c:v>1.1037305341480155</c:v>
                </c:pt>
                <c:pt idx="78484">
                  <c:v>1.1037063891350638</c:v>
                </c:pt>
                <c:pt idx="78485">
                  <c:v>1.1035300965775698</c:v>
                </c:pt>
                <c:pt idx="78486">
                  <c:v>1.1032206859737517</c:v>
                </c:pt>
                <c:pt idx="78487">
                  <c:v>1.1031682269255276</c:v>
                </c:pt>
                <c:pt idx="78488">
                  <c:v>1.1034927426821741</c:v>
                </c:pt>
                <c:pt idx="78489">
                  <c:v>1.1032393830021205</c:v>
                </c:pt>
                <c:pt idx="78490">
                  <c:v>1.1021120028961358</c:v>
                </c:pt>
                <c:pt idx="78491">
                  <c:v>1.1028842658405043</c:v>
                </c:pt>
                <c:pt idx="78492">
                  <c:v>1.1041027430365105</c:v>
                </c:pt>
                <c:pt idx="78493">
                  <c:v>1.1030786064617359</c:v>
                </c:pt>
                <c:pt idx="78494">
                  <c:v>1.1024308726163741</c:v>
                </c:pt>
                <c:pt idx="78495">
                  <c:v>1.1022779687446191</c:v>
                </c:pt>
                <c:pt idx="78496">
                  <c:v>1.1040673186087446</c:v>
                </c:pt>
                <c:pt idx="78497">
                  <c:v>1.1031362094851653</c:v>
                </c:pt>
                <c:pt idx="78498">
                  <c:v>1.1029127228458839</c:v>
                </c:pt>
                <c:pt idx="78499">
                  <c:v>1.1019194319104135</c:v>
                </c:pt>
                <c:pt idx="78500">
                  <c:v>1.1028580440356517</c:v>
                </c:pt>
                <c:pt idx="78501">
                  <c:v>1.1039247410058406</c:v>
                </c:pt>
                <c:pt idx="78502">
                  <c:v>1.1034894840313259</c:v>
                </c:pt>
                <c:pt idx="78503">
                  <c:v>1.1023206409571713</c:v>
                </c:pt>
                <c:pt idx="78504">
                  <c:v>1.1041004402061019</c:v>
                </c:pt>
                <c:pt idx="78505">
                  <c:v>1.1023434340351173</c:v>
                </c:pt>
                <c:pt idx="78506">
                  <c:v>1.1039423484096005</c:v>
                </c:pt>
                <c:pt idx="78507">
                  <c:v>1.1030923691100942</c:v>
                </c:pt>
                <c:pt idx="78508">
                  <c:v>1.1033006483325567</c:v>
                </c:pt>
                <c:pt idx="78509">
                  <c:v>1.1033962180984704</c:v>
                </c:pt>
                <c:pt idx="78510">
                  <c:v>1.1031974940338176</c:v>
                </c:pt>
                <c:pt idx="78511">
                  <c:v>1.1036497659207054</c:v>
                </c:pt>
                <c:pt idx="78512">
                  <c:v>1.1033880581602549</c:v>
                </c:pt>
                <c:pt idx="78513">
                  <c:v>1.1031961818273988</c:v>
                </c:pt>
                <c:pt idx="78514">
                  <c:v>1.1026856871984261</c:v>
                </c:pt>
                <c:pt idx="78515">
                  <c:v>1.1037947851803618</c:v>
                </c:pt>
                <c:pt idx="78516">
                  <c:v>1.1032346673687878</c:v>
                </c:pt>
                <c:pt idx="78517">
                  <c:v>1.1029820069891638</c:v>
                </c:pt>
                <c:pt idx="78518">
                  <c:v>1.1033726943200743</c:v>
                </c:pt>
                <c:pt idx="78519">
                  <c:v>1.1040347066138918</c:v>
                </c:pt>
                <c:pt idx="78520">
                  <c:v>1.1040915675553515</c:v>
                </c:pt>
                <c:pt idx="78521">
                  <c:v>1.1015936035571188</c:v>
                </c:pt>
                <c:pt idx="78522">
                  <c:v>1.1024476651327599</c:v>
                </c:pt>
                <c:pt idx="78523">
                  <c:v>1.103614404725173</c:v>
                </c:pt>
                <c:pt idx="78524">
                  <c:v>1.1033438615077762</c:v>
                </c:pt>
                <c:pt idx="78525">
                  <c:v>1.1027513315559485</c:v>
                </c:pt>
                <c:pt idx="78526">
                  <c:v>1.1035436987686504</c:v>
                </c:pt>
                <c:pt idx="78527">
                  <c:v>1.1041219455566735</c:v>
                </c:pt>
                <c:pt idx="78528">
                  <c:v>1.1038303124700029</c:v>
                </c:pt>
                <c:pt idx="78529">
                  <c:v>1.1025316500776976</c:v>
                </c:pt>
                <c:pt idx="78530">
                  <c:v>1.1048273854576927</c:v>
                </c:pt>
                <c:pt idx="78531">
                  <c:v>1.1026762285836409</c:v>
                </c:pt>
                <c:pt idx="78532">
                  <c:v>1.1029156660300921</c:v>
                </c:pt>
                <c:pt idx="78533">
                  <c:v>1.1036452420943261</c:v>
                </c:pt>
                <c:pt idx="78534">
                  <c:v>1.1042001810646525</c:v>
                </c:pt>
                <c:pt idx="78535">
                  <c:v>1.1026370658778428</c:v>
                </c:pt>
                <c:pt idx="78536">
                  <c:v>1.1035103255490941</c:v>
                </c:pt>
                <c:pt idx="78537">
                  <c:v>1.1033505231087364</c:v>
                </c:pt>
                <c:pt idx="78538">
                  <c:v>1.1048117828166295</c:v>
                </c:pt>
                <c:pt idx="78539">
                  <c:v>1.102905412555762</c:v>
                </c:pt>
                <c:pt idx="78540">
                  <c:v>1.1032382080361658</c:v>
                </c:pt>
                <c:pt idx="78541">
                  <c:v>1.1031348591333301</c:v>
                </c:pt>
                <c:pt idx="78542">
                  <c:v>1.1020161839742457</c:v>
                </c:pt>
                <c:pt idx="78543">
                  <c:v>1.1021449630020632</c:v>
                </c:pt>
                <c:pt idx="78544">
                  <c:v>1.1031163414589069</c:v>
                </c:pt>
                <c:pt idx="78545">
                  <c:v>1.1028334976478962</c:v>
                </c:pt>
                <c:pt idx="78546">
                  <c:v>1.1041745461061105</c:v>
                </c:pt>
                <c:pt idx="78547">
                  <c:v>1.10210737556018</c:v>
                </c:pt>
                <c:pt idx="78548">
                  <c:v>1.1034448808223003</c:v>
                </c:pt>
                <c:pt idx="78549">
                  <c:v>1.103452152883261</c:v>
                </c:pt>
                <c:pt idx="78550">
                  <c:v>1.1037391277799637</c:v>
                </c:pt>
                <c:pt idx="78551">
                  <c:v>1.1039554817774804</c:v>
                </c:pt>
                <c:pt idx="78552">
                  <c:v>1.1035332770213566</c:v>
                </c:pt>
                <c:pt idx="78553">
                  <c:v>1.1024745705847367</c:v>
                </c:pt>
                <c:pt idx="78554">
                  <c:v>1.1020537048242633</c:v>
                </c:pt>
                <c:pt idx="78555">
                  <c:v>1.1030240079974665</c:v>
                </c:pt>
                <c:pt idx="78556">
                  <c:v>1.1019762328525355</c:v>
                </c:pt>
                <c:pt idx="78557">
                  <c:v>1.1038247167118387</c:v>
                </c:pt>
                <c:pt idx="78558">
                  <c:v>1.1040277337169591</c:v>
                </c:pt>
                <c:pt idx="78559">
                  <c:v>1.1024078391528502</c:v>
                </c:pt>
                <c:pt idx="78560">
                  <c:v>1.1043660425585193</c:v>
                </c:pt>
                <c:pt idx="78561">
                  <c:v>1.1048504917349919</c:v>
                </c:pt>
                <c:pt idx="78562">
                  <c:v>1.1029584382215969</c:v>
                </c:pt>
                <c:pt idx="78563">
                  <c:v>1.1022289959346425</c:v>
                </c:pt>
                <c:pt idx="78564">
                  <c:v>1.1035075679623634</c:v>
                </c:pt>
                <c:pt idx="78565">
                  <c:v>1.1038868027380828</c:v>
                </c:pt>
                <c:pt idx="78566">
                  <c:v>1.1028618165673871</c:v>
                </c:pt>
                <c:pt idx="78567">
                  <c:v>1.1044156774414209</c:v>
                </c:pt>
                <c:pt idx="78568">
                  <c:v>1.1027406314008319</c:v>
                </c:pt>
                <c:pt idx="78569">
                  <c:v>1.1039200617259854</c:v>
                </c:pt>
                <c:pt idx="78570">
                  <c:v>1.103128245727935</c:v>
                </c:pt>
                <c:pt idx="78571">
                  <c:v>1.1032716012002082</c:v>
                </c:pt>
                <c:pt idx="78572">
                  <c:v>1.1034739462510006</c:v>
                </c:pt>
                <c:pt idx="78573">
                  <c:v>1.1023831235395367</c:v>
                </c:pt>
                <c:pt idx="78574">
                  <c:v>1.1051734259186008</c:v>
                </c:pt>
                <c:pt idx="78575">
                  <c:v>1.1031866734516453</c:v>
                </c:pt>
                <c:pt idx="78576">
                  <c:v>1.1033421589935219</c:v>
                </c:pt>
                <c:pt idx="78577">
                  <c:v>1.1051551638987598</c:v>
                </c:pt>
                <c:pt idx="78578">
                  <c:v>1.1035857580843744</c:v>
                </c:pt>
                <c:pt idx="78579">
                  <c:v>1.1039315147403408</c:v>
                </c:pt>
                <c:pt idx="78580">
                  <c:v>1.1030470899104137</c:v>
                </c:pt>
                <c:pt idx="78581">
                  <c:v>1.103924517379163</c:v>
                </c:pt>
                <c:pt idx="78582">
                  <c:v>1.1036589966818093</c:v>
                </c:pt>
                <c:pt idx="78583">
                  <c:v>1.1032887404814673</c:v>
                </c:pt>
                <c:pt idx="78584">
                  <c:v>1.1027711532505589</c:v>
                </c:pt>
                <c:pt idx="78585">
                  <c:v>1.1041748402110918</c:v>
                </c:pt>
                <c:pt idx="78586">
                  <c:v>1.1039537319824824</c:v>
                </c:pt>
                <c:pt idx="78587">
                  <c:v>1.1025551137534852</c:v>
                </c:pt>
                <c:pt idx="78588">
                  <c:v>1.1027500256725096</c:v>
                </c:pt>
                <c:pt idx="78589">
                  <c:v>1.1022706727294755</c:v>
                </c:pt>
                <c:pt idx="78590">
                  <c:v>1.1031013569463886</c:v>
                </c:pt>
                <c:pt idx="78591">
                  <c:v>1.1021869603688714</c:v>
                </c:pt>
                <c:pt idx="78592">
                  <c:v>1.1040870776560356</c:v>
                </c:pt>
                <c:pt idx="78593">
                  <c:v>1.1035295630334607</c:v>
                </c:pt>
                <c:pt idx="78594">
                  <c:v>1.1027078899277798</c:v>
                </c:pt>
                <c:pt idx="78595">
                  <c:v>1.1024810712694848</c:v>
                </c:pt>
                <c:pt idx="78596">
                  <c:v>1.1046049638955941</c:v>
                </c:pt>
                <c:pt idx="78597">
                  <c:v>1.104507877350787</c:v>
                </c:pt>
                <c:pt idx="78598">
                  <c:v>1.1027884591097254</c:v>
                </c:pt>
                <c:pt idx="78599">
                  <c:v>1.1027415845663562</c:v>
                </c:pt>
                <c:pt idx="78600">
                  <c:v>1.1034072159791357</c:v>
                </c:pt>
                <c:pt idx="78601">
                  <c:v>1.1037302134123899</c:v>
                </c:pt>
                <c:pt idx="78602">
                  <c:v>1.104644399027193</c:v>
                </c:pt>
                <c:pt idx="78603">
                  <c:v>1.1039307607128042</c:v>
                </c:pt>
                <c:pt idx="78604">
                  <c:v>1.1025500506579258</c:v>
                </c:pt>
                <c:pt idx="78605">
                  <c:v>1.1037073955436503</c:v>
                </c:pt>
                <c:pt idx="78606">
                  <c:v>1.1023629292283665</c:v>
                </c:pt>
                <c:pt idx="78607">
                  <c:v>1.103068498314526</c:v>
                </c:pt>
                <c:pt idx="78608">
                  <c:v>1.1023309028789336</c:v>
                </c:pt>
                <c:pt idx="78609">
                  <c:v>1.1023027158286522</c:v>
                </c:pt>
                <c:pt idx="78610">
                  <c:v>1.1031436976651696</c:v>
                </c:pt>
                <c:pt idx="78611">
                  <c:v>1.1040032252847132</c:v>
                </c:pt>
                <c:pt idx="78612">
                  <c:v>1.1046185916337412</c:v>
                </c:pt>
                <c:pt idx="78613">
                  <c:v>1.102051969637156</c:v>
                </c:pt>
                <c:pt idx="78614">
                  <c:v>1.103962200248233</c:v>
                </c:pt>
                <c:pt idx="78615">
                  <c:v>1.1037860364767431</c:v>
                </c:pt>
                <c:pt idx="78616">
                  <c:v>1.1038526025635633</c:v>
                </c:pt>
                <c:pt idx="78617">
                  <c:v>1.1024748518853658</c:v>
                </c:pt>
                <c:pt idx="78618">
                  <c:v>1.1033791330703107</c:v>
                </c:pt>
                <c:pt idx="78619">
                  <c:v>1.1029192164720365</c:v>
                </c:pt>
                <c:pt idx="78620">
                  <c:v>1.1019862608813742</c:v>
                </c:pt>
                <c:pt idx="78621">
                  <c:v>1.1046441262548894</c:v>
                </c:pt>
                <c:pt idx="78622">
                  <c:v>1.1042388425563319</c:v>
                </c:pt>
                <c:pt idx="78623">
                  <c:v>1.1030414050706026</c:v>
                </c:pt>
                <c:pt idx="78624">
                  <c:v>1.1036619872950078</c:v>
                </c:pt>
                <c:pt idx="78625">
                  <c:v>1.102784318641518</c:v>
                </c:pt>
                <c:pt idx="78626">
                  <c:v>1.1029636566256635</c:v>
                </c:pt>
                <c:pt idx="78627">
                  <c:v>1.1034983559879323</c:v>
                </c:pt>
                <c:pt idx="78628">
                  <c:v>1.1047168743872837</c:v>
                </c:pt>
                <c:pt idx="78629">
                  <c:v>1.1039012298979842</c:v>
                </c:pt>
                <c:pt idx="78630">
                  <c:v>1.1037111917812095</c:v>
                </c:pt>
                <c:pt idx="78631">
                  <c:v>1.1026447989392483</c:v>
                </c:pt>
                <c:pt idx="78632">
                  <c:v>1.1031011431543347</c:v>
                </c:pt>
                <c:pt idx="78633">
                  <c:v>1.1031548316013726</c:v>
                </c:pt>
                <c:pt idx="78634">
                  <c:v>1.1038407119777214</c:v>
                </c:pt>
                <c:pt idx="78635">
                  <c:v>1.1019149789961851</c:v>
                </c:pt>
                <c:pt idx="78636">
                  <c:v>1.1027540495396135</c:v>
                </c:pt>
                <c:pt idx="78637">
                  <c:v>1.1044829785351236</c:v>
                </c:pt>
                <c:pt idx="78638">
                  <c:v>1.1035762614094751</c:v>
                </c:pt>
                <c:pt idx="78639">
                  <c:v>1.1032887247354546</c:v>
                </c:pt>
                <c:pt idx="78640">
                  <c:v>1.1027416874927072</c:v>
                </c:pt>
                <c:pt idx="78641">
                  <c:v>1.1032527747243908</c:v>
                </c:pt>
                <c:pt idx="78642">
                  <c:v>1.1029443554830312</c:v>
                </c:pt>
                <c:pt idx="78643">
                  <c:v>1.102948859338857</c:v>
                </c:pt>
                <c:pt idx="78644">
                  <c:v>1.1029018831748203</c:v>
                </c:pt>
                <c:pt idx="78645">
                  <c:v>1.1025715262981259</c:v>
                </c:pt>
                <c:pt idx="78646">
                  <c:v>1.102902571319293</c:v>
                </c:pt>
                <c:pt idx="78647">
                  <c:v>1.102533676926764</c:v>
                </c:pt>
                <c:pt idx="78648">
                  <c:v>1.1036783380582764</c:v>
                </c:pt>
                <c:pt idx="78649">
                  <c:v>1.102628020978055</c:v>
                </c:pt>
                <c:pt idx="78650">
                  <c:v>1.1031328232407946</c:v>
                </c:pt>
                <c:pt idx="78651">
                  <c:v>1.1025814253220854</c:v>
                </c:pt>
                <c:pt idx="78652">
                  <c:v>1.1031489349589252</c:v>
                </c:pt>
                <c:pt idx="78653">
                  <c:v>1.1037070651011267</c:v>
                </c:pt>
                <c:pt idx="78654">
                  <c:v>1.1040972772393867</c:v>
                </c:pt>
                <c:pt idx="78655">
                  <c:v>1.1040299787108836</c:v>
                </c:pt>
                <c:pt idx="78656">
                  <c:v>1.1044106408678274</c:v>
                </c:pt>
                <c:pt idx="78657">
                  <c:v>1.1032855619125437</c:v>
                </c:pt>
                <c:pt idx="78658">
                  <c:v>1.1023417710157699</c:v>
                </c:pt>
                <c:pt idx="78659">
                  <c:v>1.1037007769511116</c:v>
                </c:pt>
                <c:pt idx="78660">
                  <c:v>1.1039177934099058</c:v>
                </c:pt>
                <c:pt idx="78661">
                  <c:v>1.103516084910247</c:v>
                </c:pt>
                <c:pt idx="78662">
                  <c:v>1.1036552055085134</c:v>
                </c:pt>
                <c:pt idx="78663">
                  <c:v>1.1028176611231704</c:v>
                </c:pt>
                <c:pt idx="78664">
                  <c:v>1.1036720420518378</c:v>
                </c:pt>
                <c:pt idx="78665">
                  <c:v>1.1036291502092943</c:v>
                </c:pt>
                <c:pt idx="78666">
                  <c:v>1.1032117052879744</c:v>
                </c:pt>
                <c:pt idx="78667">
                  <c:v>1.1042097631271899</c:v>
                </c:pt>
                <c:pt idx="78668">
                  <c:v>1.1023234765553986</c:v>
                </c:pt>
                <c:pt idx="78669">
                  <c:v>1.1030939053277005</c:v>
                </c:pt>
                <c:pt idx="78670">
                  <c:v>1.1026379259948702</c:v>
                </c:pt>
                <c:pt idx="78671">
                  <c:v>1.1023489222390812</c:v>
                </c:pt>
                <c:pt idx="78672">
                  <c:v>1.1030430061416527</c:v>
                </c:pt>
                <c:pt idx="78673">
                  <c:v>1.1033389573374277</c:v>
                </c:pt>
                <c:pt idx="78674">
                  <c:v>1.1033692874457239</c:v>
                </c:pt>
                <c:pt idx="78675">
                  <c:v>1.103629455177541</c:v>
                </c:pt>
                <c:pt idx="78676">
                  <c:v>1.1026235406574139</c:v>
                </c:pt>
                <c:pt idx="78677">
                  <c:v>1.1037473485980871</c:v>
                </c:pt>
                <c:pt idx="78678">
                  <c:v>1.1027896614760841</c:v>
                </c:pt>
                <c:pt idx="78679">
                  <c:v>1.1019041737944006</c:v>
                </c:pt>
                <c:pt idx="78680">
                  <c:v>1.104116286378481</c:v>
                </c:pt>
                <c:pt idx="78681">
                  <c:v>1.1028931923172576</c:v>
                </c:pt>
                <c:pt idx="78682">
                  <c:v>1.1030143186998127</c:v>
                </c:pt>
                <c:pt idx="78683">
                  <c:v>1.1037972370725702</c:v>
                </c:pt>
                <c:pt idx="78684">
                  <c:v>1.1029574805321036</c:v>
                </c:pt>
                <c:pt idx="78685">
                  <c:v>1.1035723731775244</c:v>
                </c:pt>
                <c:pt idx="78686">
                  <c:v>1.1043155189133802</c:v>
                </c:pt>
                <c:pt idx="78687">
                  <c:v>1.1032690513688226</c:v>
                </c:pt>
                <c:pt idx="78688">
                  <c:v>1.1027790309406622</c:v>
                </c:pt>
                <c:pt idx="78689">
                  <c:v>1.1030205997818403</c:v>
                </c:pt>
                <c:pt idx="78690">
                  <c:v>1.1022181029559122</c:v>
                </c:pt>
                <c:pt idx="78691">
                  <c:v>1.1027305693208671</c:v>
                </c:pt>
                <c:pt idx="78692">
                  <c:v>1.1034868989097628</c:v>
                </c:pt>
                <c:pt idx="78693">
                  <c:v>1.1018164550895526</c:v>
                </c:pt>
                <c:pt idx="78694">
                  <c:v>1.1029559560614774</c:v>
                </c:pt>
                <c:pt idx="78695">
                  <c:v>1.103971336397249</c:v>
                </c:pt>
                <c:pt idx="78696">
                  <c:v>1.1027881514109468</c:v>
                </c:pt>
                <c:pt idx="78697">
                  <c:v>1.1028480629155208</c:v>
                </c:pt>
                <c:pt idx="78698">
                  <c:v>1.1040741885185597</c:v>
                </c:pt>
                <c:pt idx="78699">
                  <c:v>1.1038209782721045</c:v>
                </c:pt>
                <c:pt idx="78700">
                  <c:v>1.103406389092725</c:v>
                </c:pt>
                <c:pt idx="78701">
                  <c:v>1.1040831780075659</c:v>
                </c:pt>
                <c:pt idx="78702">
                  <c:v>1.1040270891936936</c:v>
                </c:pt>
                <c:pt idx="78703">
                  <c:v>1.1038385066135916</c:v>
                </c:pt>
                <c:pt idx="78704">
                  <c:v>1.1023823147622727</c:v>
                </c:pt>
                <c:pt idx="78705">
                  <c:v>1.1037692800515655</c:v>
                </c:pt>
                <c:pt idx="78706">
                  <c:v>1.1028925072248286</c:v>
                </c:pt>
                <c:pt idx="78707">
                  <c:v>1.1019316113854349</c:v>
                </c:pt>
                <c:pt idx="78708">
                  <c:v>1.1026126476223372</c:v>
                </c:pt>
                <c:pt idx="78709">
                  <c:v>1.1039102668457397</c:v>
                </c:pt>
                <c:pt idx="78710">
                  <c:v>1.1034052686759714</c:v>
                </c:pt>
                <c:pt idx="78711">
                  <c:v>1.1035427267204063</c:v>
                </c:pt>
                <c:pt idx="78712">
                  <c:v>1.103124678067374</c:v>
                </c:pt>
                <c:pt idx="78713">
                  <c:v>1.10358438526303</c:v>
                </c:pt>
                <c:pt idx="78714">
                  <c:v>1.103508390994032</c:v>
                </c:pt>
                <c:pt idx="78715">
                  <c:v>1.1024330128898809</c:v>
                </c:pt>
                <c:pt idx="78716">
                  <c:v>1.1034814397809569</c:v>
                </c:pt>
                <c:pt idx="78717">
                  <c:v>1.1036235204826279</c:v>
                </c:pt>
                <c:pt idx="78718">
                  <c:v>1.1026287233052032</c:v>
                </c:pt>
                <c:pt idx="78719">
                  <c:v>1.1030287582573821</c:v>
                </c:pt>
                <c:pt idx="78720">
                  <c:v>1.1036790096600431</c:v>
                </c:pt>
                <c:pt idx="78721">
                  <c:v>1.1025821471739672</c:v>
                </c:pt>
                <c:pt idx="78722">
                  <c:v>1.1033199891773922</c:v>
                </c:pt>
                <c:pt idx="78723">
                  <c:v>1.1023435459319622</c:v>
                </c:pt>
                <c:pt idx="78724">
                  <c:v>1.1025240364263191</c:v>
                </c:pt>
                <c:pt idx="78725">
                  <c:v>1.1038046057260444</c:v>
                </c:pt>
                <c:pt idx="78726">
                  <c:v>1.1032349251127358</c:v>
                </c:pt>
                <c:pt idx="78727">
                  <c:v>1.103882671408585</c:v>
                </c:pt>
                <c:pt idx="78728">
                  <c:v>1.102819463454046</c:v>
                </c:pt>
                <c:pt idx="78729">
                  <c:v>1.1023117067973505</c:v>
                </c:pt>
                <c:pt idx="78730">
                  <c:v>1.1031837126459128</c:v>
                </c:pt>
                <c:pt idx="78731">
                  <c:v>1.1025636551761988</c:v>
                </c:pt>
                <c:pt idx="78732">
                  <c:v>1.1036784919935418</c:v>
                </c:pt>
                <c:pt idx="78733">
                  <c:v>1.1029218975481196</c:v>
                </c:pt>
                <c:pt idx="78734">
                  <c:v>1.1021041328060759</c:v>
                </c:pt>
                <c:pt idx="78735">
                  <c:v>1.1037707221567266</c:v>
                </c:pt>
                <c:pt idx="78736">
                  <c:v>1.1037998487266583</c:v>
                </c:pt>
                <c:pt idx="78737">
                  <c:v>1.1035301894547718</c:v>
                </c:pt>
                <c:pt idx="78738">
                  <c:v>1.1028532488819396</c:v>
                </c:pt>
                <c:pt idx="78739">
                  <c:v>1.1028839124026575</c:v>
                </c:pt>
                <c:pt idx="78740">
                  <c:v>1.1024919546084802</c:v>
                </c:pt>
                <c:pt idx="78741">
                  <c:v>1.1031075610245509</c:v>
                </c:pt>
                <c:pt idx="78742">
                  <c:v>1.1024100100081107</c:v>
                </c:pt>
                <c:pt idx="78743">
                  <c:v>1.1027745152076798</c:v>
                </c:pt>
                <c:pt idx="78744">
                  <c:v>1.1033895748924396</c:v>
                </c:pt>
                <c:pt idx="78745">
                  <c:v>1.1034333164605696</c:v>
                </c:pt>
                <c:pt idx="78746">
                  <c:v>1.1029023845026384</c:v>
                </c:pt>
                <c:pt idx="78747">
                  <c:v>1.1025258122769963</c:v>
                </c:pt>
                <c:pt idx="78748">
                  <c:v>1.1026637673188733</c:v>
                </c:pt>
                <c:pt idx="78749">
                  <c:v>1.1028018372925679</c:v>
                </c:pt>
                <c:pt idx="78750">
                  <c:v>1.1030875256130313</c:v>
                </c:pt>
                <c:pt idx="78751">
                  <c:v>1.102057536371948</c:v>
                </c:pt>
                <c:pt idx="78752">
                  <c:v>1.1029242118519251</c:v>
                </c:pt>
                <c:pt idx="78753">
                  <c:v>1.1030644076297564</c:v>
                </c:pt>
                <c:pt idx="78754">
                  <c:v>1.1026560626766349</c:v>
                </c:pt>
                <c:pt idx="78755">
                  <c:v>1.1030948074102469</c:v>
                </c:pt>
                <c:pt idx="78756">
                  <c:v>1.1032410445934742</c:v>
                </c:pt>
                <c:pt idx="78757">
                  <c:v>1.1031166066977209</c:v>
                </c:pt>
                <c:pt idx="78758">
                  <c:v>1.1017580483446785</c:v>
                </c:pt>
                <c:pt idx="78759">
                  <c:v>1.1022578680650195</c:v>
                </c:pt>
                <c:pt idx="78760">
                  <c:v>1.1039341131688738</c:v>
                </c:pt>
                <c:pt idx="78761">
                  <c:v>1.1037990706734186</c:v>
                </c:pt>
                <c:pt idx="78762">
                  <c:v>1.1024072717395021</c:v>
                </c:pt>
                <c:pt idx="78763">
                  <c:v>1.1034113229665254</c:v>
                </c:pt>
                <c:pt idx="78764">
                  <c:v>1.1023617035790583</c:v>
                </c:pt>
                <c:pt idx="78765">
                  <c:v>1.1034484627855015</c:v>
                </c:pt>
                <c:pt idx="78766">
                  <c:v>1.1033548467104117</c:v>
                </c:pt>
                <c:pt idx="78767">
                  <c:v>1.1029443911726344</c:v>
                </c:pt>
                <c:pt idx="78768">
                  <c:v>1.1022391440763581</c:v>
                </c:pt>
                <c:pt idx="78769">
                  <c:v>1.1039063608249748</c:v>
                </c:pt>
                <c:pt idx="78770">
                  <c:v>1.1038407898275839</c:v>
                </c:pt>
                <c:pt idx="78771">
                  <c:v>1.1026324806698153</c:v>
                </c:pt>
                <c:pt idx="78772">
                  <c:v>1.1036809789962136</c:v>
                </c:pt>
                <c:pt idx="78773">
                  <c:v>1.1026827373934003</c:v>
                </c:pt>
                <c:pt idx="78774">
                  <c:v>1.1033101339360161</c:v>
                </c:pt>
                <c:pt idx="78775">
                  <c:v>1.1022258457511158</c:v>
                </c:pt>
                <c:pt idx="78776">
                  <c:v>1.1037434034702156</c:v>
                </c:pt>
                <c:pt idx="78777">
                  <c:v>1.1029730489630831</c:v>
                </c:pt>
                <c:pt idx="78778">
                  <c:v>1.1021373461876534</c:v>
                </c:pt>
                <c:pt idx="78779">
                  <c:v>1.1025431919624131</c:v>
                </c:pt>
                <c:pt idx="78780">
                  <c:v>1.1031527888137882</c:v>
                </c:pt>
                <c:pt idx="78781">
                  <c:v>1.1041312958859313</c:v>
                </c:pt>
                <c:pt idx="78782">
                  <c:v>1.1031172890333745</c:v>
                </c:pt>
                <c:pt idx="78783">
                  <c:v>1.1027270289866977</c:v>
                </c:pt>
                <c:pt idx="78784">
                  <c:v>1.102481583533121</c:v>
                </c:pt>
                <c:pt idx="78785">
                  <c:v>1.102777379132355</c:v>
                </c:pt>
                <c:pt idx="78786">
                  <c:v>1.1031058153528026</c:v>
                </c:pt>
                <c:pt idx="78787">
                  <c:v>1.1029156140714016</c:v>
                </c:pt>
                <c:pt idx="78788">
                  <c:v>1.1028208954388972</c:v>
                </c:pt>
                <c:pt idx="78789">
                  <c:v>1.1035947320648729</c:v>
                </c:pt>
                <c:pt idx="78790">
                  <c:v>1.1027545118757467</c:v>
                </c:pt>
                <c:pt idx="78791">
                  <c:v>1.1034931112732744</c:v>
                </c:pt>
                <c:pt idx="78792">
                  <c:v>1.1033084465385887</c:v>
                </c:pt>
                <c:pt idx="78793">
                  <c:v>1.1036976428916809</c:v>
                </c:pt>
                <c:pt idx="78794">
                  <c:v>1.1045221133235863</c:v>
                </c:pt>
                <c:pt idx="78795">
                  <c:v>1.1038606621717157</c:v>
                </c:pt>
                <c:pt idx="78796">
                  <c:v>1.1037337902451494</c:v>
                </c:pt>
                <c:pt idx="78797">
                  <c:v>1.103881351449842</c:v>
                </c:pt>
                <c:pt idx="78798">
                  <c:v>1.1025765468996449</c:v>
                </c:pt>
                <c:pt idx="78799">
                  <c:v>1.1036586854116324</c:v>
                </c:pt>
                <c:pt idx="78800">
                  <c:v>1.1033690903738993</c:v>
                </c:pt>
                <c:pt idx="78801">
                  <c:v>1.1021126033844284</c:v>
                </c:pt>
                <c:pt idx="78802">
                  <c:v>1.1036342217890589</c:v>
                </c:pt>
                <c:pt idx="78803">
                  <c:v>1.1031612871861212</c:v>
                </c:pt>
                <c:pt idx="78804">
                  <c:v>1.103992607355742</c:v>
                </c:pt>
                <c:pt idx="78805">
                  <c:v>1.1018099152852814</c:v>
                </c:pt>
                <c:pt idx="78806">
                  <c:v>1.102418654778021</c:v>
                </c:pt>
                <c:pt idx="78807">
                  <c:v>1.1032478242171018</c:v>
                </c:pt>
                <c:pt idx="78808">
                  <c:v>1.1029285538146363</c:v>
                </c:pt>
                <c:pt idx="78809">
                  <c:v>1.1022905850965425</c:v>
                </c:pt>
                <c:pt idx="78810">
                  <c:v>1.1033268191972174</c:v>
                </c:pt>
                <c:pt idx="78811">
                  <c:v>1.1034583643457276</c:v>
                </c:pt>
                <c:pt idx="78812">
                  <c:v>1.1032346673687876</c:v>
                </c:pt>
                <c:pt idx="78813">
                  <c:v>1.1032030454374713</c:v>
                </c:pt>
                <c:pt idx="78814">
                  <c:v>1.1036150929005741</c:v>
                </c:pt>
                <c:pt idx="78815">
                  <c:v>1.1039373344928014</c:v>
                </c:pt>
                <c:pt idx="78816">
                  <c:v>1.1035417549449991</c:v>
                </c:pt>
                <c:pt idx="78817">
                  <c:v>1.1035451901211781</c:v>
                </c:pt>
                <c:pt idx="78818">
                  <c:v>1.1031914417984579</c:v>
                </c:pt>
                <c:pt idx="78819">
                  <c:v>1.1035468681854479</c:v>
                </c:pt>
                <c:pt idx="78820">
                  <c:v>1.1025514145923223</c:v>
                </c:pt>
                <c:pt idx="78821">
                  <c:v>1.1029808671789296</c:v>
                </c:pt>
                <c:pt idx="78822">
                  <c:v>1.1025727113522568</c:v>
                </c:pt>
                <c:pt idx="78823">
                  <c:v>1.1032382769235352</c:v>
                </c:pt>
                <c:pt idx="78824">
                  <c:v>1.1023769129526446</c:v>
                </c:pt>
                <c:pt idx="78825">
                  <c:v>1.1030188036765385</c:v>
                </c:pt>
                <c:pt idx="78826">
                  <c:v>1.1034104173147785</c:v>
                </c:pt>
                <c:pt idx="78827">
                  <c:v>1.103872452872001</c:v>
                </c:pt>
                <c:pt idx="78828">
                  <c:v>1.1023997549745801</c:v>
                </c:pt>
                <c:pt idx="78829">
                  <c:v>1.1040555792251998</c:v>
                </c:pt>
                <c:pt idx="78830">
                  <c:v>1.1031526017949962</c:v>
                </c:pt>
                <c:pt idx="78831">
                  <c:v>1.1035154478464055</c:v>
                </c:pt>
                <c:pt idx="78832">
                  <c:v>1.102579153425655</c:v>
                </c:pt>
                <c:pt idx="78833">
                  <c:v>1.1026684011372931</c:v>
                </c:pt>
                <c:pt idx="78834">
                  <c:v>1.1023127163389803</c:v>
                </c:pt>
                <c:pt idx="78835">
                  <c:v>1.1029232630729962</c:v>
                </c:pt>
                <c:pt idx="78836">
                  <c:v>1.1033768694547055</c:v>
                </c:pt>
                <c:pt idx="78837">
                  <c:v>1.1029172120357835</c:v>
                </c:pt>
                <c:pt idx="78838">
                  <c:v>1.1035992056308273</c:v>
                </c:pt>
                <c:pt idx="78839">
                  <c:v>1.1033844530292014</c:v>
                </c:pt>
                <c:pt idx="78840">
                  <c:v>1.1029897585012574</c:v>
                </c:pt>
                <c:pt idx="78841">
                  <c:v>1.1035465241845608</c:v>
                </c:pt>
                <c:pt idx="78842">
                  <c:v>1.1037122035181095</c:v>
                </c:pt>
                <c:pt idx="78843">
                  <c:v>1.1020906001236976</c:v>
                </c:pt>
                <c:pt idx="78844">
                  <c:v>1.1047690815817937</c:v>
                </c:pt>
                <c:pt idx="78845">
                  <c:v>1.1019786322223162</c:v>
                </c:pt>
                <c:pt idx="78846">
                  <c:v>1.1026698659986187</c:v>
                </c:pt>
                <c:pt idx="78847">
                  <c:v>1.1034108010252794</c:v>
                </c:pt>
                <c:pt idx="78848">
                  <c:v>1.1027996361116805</c:v>
                </c:pt>
                <c:pt idx="78849">
                  <c:v>1.1026734571518579</c:v>
                </c:pt>
                <c:pt idx="78850">
                  <c:v>1.1034979882863616</c:v>
                </c:pt>
                <c:pt idx="78851">
                  <c:v>1.101942609797862</c:v>
                </c:pt>
                <c:pt idx="78852">
                  <c:v>1.1041140957617783</c:v>
                </c:pt>
                <c:pt idx="78853">
                  <c:v>1.1025355069429417</c:v>
                </c:pt>
                <c:pt idx="78854">
                  <c:v>1.1021383695559315</c:v>
                </c:pt>
                <c:pt idx="78855">
                  <c:v>1.1021333704176541</c:v>
                </c:pt>
                <c:pt idx="78856">
                  <c:v>1.1020389013212142</c:v>
                </c:pt>
                <c:pt idx="78857">
                  <c:v>1.1028649765731797</c:v>
                </c:pt>
                <c:pt idx="78858">
                  <c:v>1.1028051383589434</c:v>
                </c:pt>
                <c:pt idx="78859">
                  <c:v>1.1026951163797942</c:v>
                </c:pt>
                <c:pt idx="78860">
                  <c:v>1.1030661067592775</c:v>
                </c:pt>
                <c:pt idx="78861">
                  <c:v>1.103427881449925</c:v>
                </c:pt>
                <c:pt idx="78862">
                  <c:v>1.1030972214239416</c:v>
                </c:pt>
                <c:pt idx="78863">
                  <c:v>1.1023081160329149</c:v>
                </c:pt>
                <c:pt idx="78864">
                  <c:v>1.1031045967184852</c:v>
                </c:pt>
                <c:pt idx="78865">
                  <c:v>1.103813783522344</c:v>
                </c:pt>
                <c:pt idx="78866">
                  <c:v>1.1026784293302216</c:v>
                </c:pt>
                <c:pt idx="78867">
                  <c:v>1.1025878609898208</c:v>
                </c:pt>
                <c:pt idx="78868">
                  <c:v>1.1040672639534617</c:v>
                </c:pt>
                <c:pt idx="78869">
                  <c:v>1.1035348815297752</c:v>
                </c:pt>
                <c:pt idx="78870">
                  <c:v>1.1033599950624964</c:v>
                </c:pt>
                <c:pt idx="78871">
                  <c:v>1.1036634595748345</c:v>
                </c:pt>
                <c:pt idx="78872">
                  <c:v>1.1038515870147116</c:v>
                </c:pt>
                <c:pt idx="78873">
                  <c:v>1.1037592605716064</c:v>
                </c:pt>
                <c:pt idx="78874">
                  <c:v>1.1027185121670349</c:v>
                </c:pt>
                <c:pt idx="78875">
                  <c:v>1.1035070110060885</c:v>
                </c:pt>
                <c:pt idx="78876">
                  <c:v>1.1025515648806687</c:v>
                </c:pt>
                <c:pt idx="78877">
                  <c:v>1.1038693597115621</c:v>
                </c:pt>
                <c:pt idx="78878">
                  <c:v>1.1038447673223337</c:v>
                </c:pt>
                <c:pt idx="78879">
                  <c:v>1.1037453576513383</c:v>
                </c:pt>
                <c:pt idx="78880">
                  <c:v>1.1028912532819339</c:v>
                </c:pt>
                <c:pt idx="78881">
                  <c:v>1.1024373933859528</c:v>
                </c:pt>
                <c:pt idx="78882">
                  <c:v>1.1026462808247368</c:v>
                </c:pt>
                <c:pt idx="78883">
                  <c:v>1.1021236947704065</c:v>
                </c:pt>
                <c:pt idx="78884">
                  <c:v>1.1035205786005746</c:v>
                </c:pt>
                <c:pt idx="78885">
                  <c:v>1.1029489983362224</c:v>
                </c:pt>
                <c:pt idx="78886">
                  <c:v>1.1025205302194696</c:v>
                </c:pt>
                <c:pt idx="78887">
                  <c:v>1.1034155229602838</c:v>
                </c:pt>
                <c:pt idx="78888">
                  <c:v>1.1039199094706624</c:v>
                </c:pt>
                <c:pt idx="78889">
                  <c:v>1.1033419876207367</c:v>
                </c:pt>
                <c:pt idx="78890">
                  <c:v>1.1032775544139706</c:v>
                </c:pt>
                <c:pt idx="78891">
                  <c:v>1.1032389497321982</c:v>
                </c:pt>
                <c:pt idx="78892">
                  <c:v>1.1021991234271553</c:v>
                </c:pt>
                <c:pt idx="78893">
                  <c:v>1.1036722295623815</c:v>
                </c:pt>
                <c:pt idx="78894">
                  <c:v>1.1028545589914907</c:v>
                </c:pt>
                <c:pt idx="78895">
                  <c:v>1.1031484845331507</c:v>
                </c:pt>
                <c:pt idx="78896">
                  <c:v>1.1031881728224862</c:v>
                </c:pt>
                <c:pt idx="78897">
                  <c:v>1.1043750037086359</c:v>
                </c:pt>
                <c:pt idx="78898">
                  <c:v>1.1025695005229983</c:v>
                </c:pt>
                <c:pt idx="78899">
                  <c:v>1.1031369723360238</c:v>
                </c:pt>
                <c:pt idx="78900">
                  <c:v>1.1017533954180421</c:v>
                </c:pt>
                <c:pt idx="78901">
                  <c:v>1.1030217571189658</c:v>
                </c:pt>
                <c:pt idx="78902">
                  <c:v>1.1027719770332896</c:v>
                </c:pt>
                <c:pt idx="78903">
                  <c:v>1.1036654262184233</c:v>
                </c:pt>
                <c:pt idx="78904">
                  <c:v>1.1025994558797401</c:v>
                </c:pt>
                <c:pt idx="78905">
                  <c:v>1.1027406349704039</c:v>
                </c:pt>
                <c:pt idx="78906">
                  <c:v>1.1019554873452369</c:v>
                </c:pt>
                <c:pt idx="78907">
                  <c:v>1.1045241362708194</c:v>
                </c:pt>
                <c:pt idx="78908">
                  <c:v>1.1033586576555581</c:v>
                </c:pt>
                <c:pt idx="78909">
                  <c:v>1.1028493877607057</c:v>
                </c:pt>
                <c:pt idx="78910">
                  <c:v>1.103791950637365</c:v>
                </c:pt>
                <c:pt idx="78911">
                  <c:v>1.1031034250762142</c:v>
                </c:pt>
                <c:pt idx="78912">
                  <c:v>1.1030857954714914</c:v>
                </c:pt>
                <c:pt idx="78913">
                  <c:v>1.1035413150599509</c:v>
                </c:pt>
                <c:pt idx="78914">
                  <c:v>1.1031955193907119</c:v>
                </c:pt>
                <c:pt idx="78915">
                  <c:v>1.1041873707303276</c:v>
                </c:pt>
                <c:pt idx="78916">
                  <c:v>1.1031773490162238</c:v>
                </c:pt>
                <c:pt idx="78917">
                  <c:v>1.103328724107415</c:v>
                </c:pt>
                <c:pt idx="78918">
                  <c:v>1.1026747924180598</c:v>
                </c:pt>
                <c:pt idx="78919">
                  <c:v>1.1033542869566662</c:v>
                </c:pt>
                <c:pt idx="78920">
                  <c:v>1.1037944201866876</c:v>
                </c:pt>
                <c:pt idx="78921">
                  <c:v>1.1033497353090282</c:v>
                </c:pt>
                <c:pt idx="78922">
                  <c:v>1.1029685882590441</c:v>
                </c:pt>
                <c:pt idx="78923">
                  <c:v>1.1034932282032952</c:v>
                </c:pt>
                <c:pt idx="78924">
                  <c:v>1.1046672253233265</c:v>
                </c:pt>
                <c:pt idx="78925">
                  <c:v>1.1033254982330334</c:v>
                </c:pt>
                <c:pt idx="78926">
                  <c:v>1.1026569096814713</c:v>
                </c:pt>
                <c:pt idx="78927">
                  <c:v>1.1030250988783734</c:v>
                </c:pt>
                <c:pt idx="78928">
                  <c:v>1.1029292258403141</c:v>
                </c:pt>
                <c:pt idx="78929">
                  <c:v>1.1027793627179259</c:v>
                </c:pt>
                <c:pt idx="78930">
                  <c:v>1.1034084934719184</c:v>
                </c:pt>
                <c:pt idx="78931">
                  <c:v>1.1028694393655949</c:v>
                </c:pt>
                <c:pt idx="78932">
                  <c:v>1.103726219566906</c:v>
                </c:pt>
                <c:pt idx="78933">
                  <c:v>1.1032894694455533</c:v>
                </c:pt>
                <c:pt idx="78934">
                  <c:v>1.1032015148920877</c:v>
                </c:pt>
                <c:pt idx="78935">
                  <c:v>1.1034931112732742</c:v>
                </c:pt>
                <c:pt idx="78936">
                  <c:v>1.1026346264709161</c:v>
                </c:pt>
                <c:pt idx="78937">
                  <c:v>1.1035599407560672</c:v>
                </c:pt>
                <c:pt idx="78938">
                  <c:v>1.1023601692388589</c:v>
                </c:pt>
                <c:pt idx="78939">
                  <c:v>1.1029957370332713</c:v>
                </c:pt>
                <c:pt idx="78940">
                  <c:v>1.1027913930804141</c:v>
                </c:pt>
                <c:pt idx="78941">
                  <c:v>1.1029997064309578</c:v>
                </c:pt>
                <c:pt idx="78942">
                  <c:v>1.1030832805553292</c:v>
                </c:pt>
                <c:pt idx="78943">
                  <c:v>1.1028061146273254</c:v>
                </c:pt>
                <c:pt idx="78944">
                  <c:v>1.102627372646005</c:v>
                </c:pt>
                <c:pt idx="78945">
                  <c:v>1.1034280206834013</c:v>
                </c:pt>
                <c:pt idx="78946">
                  <c:v>1.1030597763540502</c:v>
                </c:pt>
                <c:pt idx="78947">
                  <c:v>1.103188800377028</c:v>
                </c:pt>
                <c:pt idx="78948">
                  <c:v>1.1034953277302035</c:v>
                </c:pt>
                <c:pt idx="78949">
                  <c:v>1.1036044447406836</c:v>
                </c:pt>
                <c:pt idx="78950">
                  <c:v>1.1027471027359175</c:v>
                </c:pt>
                <c:pt idx="78951">
                  <c:v>1.1043790889893252</c:v>
                </c:pt>
                <c:pt idx="78952">
                  <c:v>1.1031173860906192</c:v>
                </c:pt>
                <c:pt idx="78953">
                  <c:v>1.1035008069605583</c:v>
                </c:pt>
                <c:pt idx="78954">
                  <c:v>1.1038505717509466</c:v>
                </c:pt>
                <c:pt idx="78955">
                  <c:v>1.1030046506217643</c:v>
                </c:pt>
                <c:pt idx="78956">
                  <c:v>1.1024898654479742</c:v>
                </c:pt>
                <c:pt idx="78957">
                  <c:v>1.1043155804678908</c:v>
                </c:pt>
                <c:pt idx="78958">
                  <c:v>1.103322641197632</c:v>
                </c:pt>
                <c:pt idx="78959">
                  <c:v>1.1045900581162351</c:v>
                </c:pt>
                <c:pt idx="78960">
                  <c:v>1.103176649893022</c:v>
                </c:pt>
                <c:pt idx="78961">
                  <c:v>1.102563542171753</c:v>
                </c:pt>
                <c:pt idx="78962">
                  <c:v>1.1032659759102559</c:v>
                </c:pt>
                <c:pt idx="78963">
                  <c:v>1.1027877294055566</c:v>
                </c:pt>
                <c:pt idx="78964">
                  <c:v>1.1029229887484542</c:v>
                </c:pt>
                <c:pt idx="78965">
                  <c:v>1.103152715502941</c:v>
                </c:pt>
                <c:pt idx="78966">
                  <c:v>1.1036074946568786</c:v>
                </c:pt>
                <c:pt idx="78967">
                  <c:v>1.1026991326848645</c:v>
                </c:pt>
                <c:pt idx="78968">
                  <c:v>1.10302071749863</c:v>
                </c:pt>
                <c:pt idx="78969">
                  <c:v>1.1029637360000324</c:v>
                </c:pt>
                <c:pt idx="78970">
                  <c:v>1.1023725675498468</c:v>
                </c:pt>
                <c:pt idx="78971">
                  <c:v>1.1028211825630427</c:v>
                </c:pt>
                <c:pt idx="78972">
                  <c:v>1.103160894225752</c:v>
                </c:pt>
                <c:pt idx="78973">
                  <c:v>1.1038737727682122</c:v>
                </c:pt>
                <c:pt idx="78974">
                  <c:v>1.1035226068277046</c:v>
                </c:pt>
                <c:pt idx="78975">
                  <c:v>1.1040044942662168</c:v>
                </c:pt>
                <c:pt idx="78976">
                  <c:v>1.1029834417424265</c:v>
                </c:pt>
                <c:pt idx="78977">
                  <c:v>1.1026470508024864</c:v>
                </c:pt>
                <c:pt idx="78978">
                  <c:v>1.1035002018933409</c:v>
                </c:pt>
                <c:pt idx="78979">
                  <c:v>1.1024657332867471</c:v>
                </c:pt>
                <c:pt idx="78980">
                  <c:v>1.1037617297622817</c:v>
                </c:pt>
                <c:pt idx="78981">
                  <c:v>1.1014653968331296</c:v>
                </c:pt>
                <c:pt idx="78982">
                  <c:v>1.1027945464265894</c:v>
                </c:pt>
                <c:pt idx="78983">
                  <c:v>1.1032944612686215</c:v>
                </c:pt>
                <c:pt idx="78984">
                  <c:v>1.1030567803922995</c:v>
                </c:pt>
                <c:pt idx="78985">
                  <c:v>1.1039574065074296</c:v>
                </c:pt>
                <c:pt idx="78986">
                  <c:v>1.1030658868721885</c:v>
                </c:pt>
                <c:pt idx="78987">
                  <c:v>1.1040302610308874</c:v>
                </c:pt>
                <c:pt idx="78988">
                  <c:v>1.1035813768674123</c:v>
                </c:pt>
                <c:pt idx="78989">
                  <c:v>1.103434682402977</c:v>
                </c:pt>
                <c:pt idx="78990">
                  <c:v>1.1033516550952058</c:v>
                </c:pt>
                <c:pt idx="78991">
                  <c:v>1.1028469250260591</c:v>
                </c:pt>
                <c:pt idx="78992">
                  <c:v>1.1031074672394019</c:v>
                </c:pt>
                <c:pt idx="78993">
                  <c:v>1.1034865908631308</c:v>
                </c:pt>
                <c:pt idx="78994">
                  <c:v>1.1029421429815223</c:v>
                </c:pt>
                <c:pt idx="78995">
                  <c:v>1.1031985744046944</c:v>
                </c:pt>
                <c:pt idx="78996">
                  <c:v>1.1032878269509481</c:v>
                </c:pt>
                <c:pt idx="78997">
                  <c:v>1.1029052123076277</c:v>
                </c:pt>
                <c:pt idx="78998">
                  <c:v>1.1030146173327451</c:v>
                </c:pt>
                <c:pt idx="78999">
                  <c:v>1.1039982045777845</c:v>
                </c:pt>
                <c:pt idx="79000">
                  <c:v>1.1025084778854681</c:v>
                </c:pt>
                <c:pt idx="79001">
                  <c:v>1.1038189788126369</c:v>
                </c:pt>
                <c:pt idx="79002">
                  <c:v>1.1036824476487872</c:v>
                </c:pt>
                <c:pt idx="79003">
                  <c:v>1.1037838842618479</c:v>
                </c:pt>
                <c:pt idx="79004">
                  <c:v>1.1028369269278246</c:v>
                </c:pt>
                <c:pt idx="79005">
                  <c:v>1.1021077337357914</c:v>
                </c:pt>
                <c:pt idx="79006">
                  <c:v>1.1036347042616106</c:v>
                </c:pt>
                <c:pt idx="79007">
                  <c:v>1.1032496266161314</c:v>
                </c:pt>
                <c:pt idx="79008">
                  <c:v>1.1030582367771506</c:v>
                </c:pt>
                <c:pt idx="79009">
                  <c:v>1.1018225412838505</c:v>
                </c:pt>
                <c:pt idx="79010">
                  <c:v>1.1026458044122962</c:v>
                </c:pt>
                <c:pt idx="79011">
                  <c:v>1.1019973394120941</c:v>
                </c:pt>
                <c:pt idx="79012">
                  <c:v>1.1035629329703187</c:v>
                </c:pt>
                <c:pt idx="79013">
                  <c:v>1.1032393830021205</c:v>
                </c:pt>
                <c:pt idx="79014">
                  <c:v>1.1043389502621799</c:v>
                </c:pt>
                <c:pt idx="79015">
                  <c:v>1.1023528393037887</c:v>
                </c:pt>
                <c:pt idx="79016">
                  <c:v>1.1018789098749147</c:v>
                </c:pt>
                <c:pt idx="79017">
                  <c:v>1.1034045451369503</c:v>
                </c:pt>
                <c:pt idx="79018">
                  <c:v>1.1022039295030046</c:v>
                </c:pt>
                <c:pt idx="79019">
                  <c:v>1.1028273765635186</c:v>
                </c:pt>
                <c:pt idx="79020">
                  <c:v>1.1020604547181188</c:v>
                </c:pt>
                <c:pt idx="79021">
                  <c:v>1.1032111351819172</c:v>
                </c:pt>
                <c:pt idx="79022">
                  <c:v>1.1032004847610781</c:v>
                </c:pt>
                <c:pt idx="79023">
                  <c:v>1.1034957554907643</c:v>
                </c:pt>
                <c:pt idx="79024">
                  <c:v>1.1034779822006384</c:v>
                </c:pt>
                <c:pt idx="79025">
                  <c:v>1.1030797485055299</c:v>
                </c:pt>
                <c:pt idx="79026">
                  <c:v>1.1032452658477987</c:v>
                </c:pt>
                <c:pt idx="79027">
                  <c:v>1.1022870671551566</c:v>
                </c:pt>
                <c:pt idx="79028">
                  <c:v>1.1034720749846072</c:v>
                </c:pt>
                <c:pt idx="79029">
                  <c:v>1.1016885039411199</c:v>
                </c:pt>
                <c:pt idx="79030">
                  <c:v>1.1033984845322349</c:v>
                </c:pt>
                <c:pt idx="79031">
                  <c:v>1.1036248908892179</c:v>
                </c:pt>
                <c:pt idx="79032">
                  <c:v>1.1039419370424444</c:v>
                </c:pt>
                <c:pt idx="79033">
                  <c:v>1.1041183556922762</c:v>
                </c:pt>
                <c:pt idx="79034">
                  <c:v>1.1035947840355274</c:v>
                </c:pt>
                <c:pt idx="79035">
                  <c:v>1.1038968039484875</c:v>
                </c:pt>
                <c:pt idx="79036">
                  <c:v>1.102478946804399</c:v>
                </c:pt>
                <c:pt idx="79037">
                  <c:v>1.1038697955827108</c:v>
                </c:pt>
                <c:pt idx="79038">
                  <c:v>1.1017322151704136</c:v>
                </c:pt>
                <c:pt idx="79039">
                  <c:v>1.1026054481248773</c:v>
                </c:pt>
                <c:pt idx="79040">
                  <c:v>1.1019226290260988</c:v>
                </c:pt>
                <c:pt idx="79041">
                  <c:v>1.1029723844030377</c:v>
                </c:pt>
                <c:pt idx="79042">
                  <c:v>1.1035239307948999</c:v>
                </c:pt>
                <c:pt idx="79043">
                  <c:v>1.10365820495795</c:v>
                </c:pt>
                <c:pt idx="79044">
                  <c:v>1.1026011886011957</c:v>
                </c:pt>
                <c:pt idx="79045">
                  <c:v>1.1034643852050672</c:v>
                </c:pt>
                <c:pt idx="79046">
                  <c:v>1.1023715846716942</c:v>
                </c:pt>
                <c:pt idx="79047">
                  <c:v>1.1033876578078181</c:v>
                </c:pt>
                <c:pt idx="79048">
                  <c:v>1.1030238450796341</c:v>
                </c:pt>
                <c:pt idx="79049">
                  <c:v>1.1038456120675875</c:v>
                </c:pt>
                <c:pt idx="79050">
                  <c:v>1.1039049474118028</c:v>
                </c:pt>
                <c:pt idx="79051">
                  <c:v>1.1047590682296751</c:v>
                </c:pt>
                <c:pt idx="79052">
                  <c:v>1.1028576287850529</c:v>
                </c:pt>
                <c:pt idx="79053">
                  <c:v>1.1037002944665804</c:v>
                </c:pt>
                <c:pt idx="79054">
                  <c:v>1.1032449747151429</c:v>
                </c:pt>
                <c:pt idx="79055">
                  <c:v>1.102539207213487</c:v>
                </c:pt>
                <c:pt idx="79056">
                  <c:v>1.1032193004630204</c:v>
                </c:pt>
                <c:pt idx="79057">
                  <c:v>1.1022897282166546</c:v>
                </c:pt>
                <c:pt idx="79058">
                  <c:v>1.1020377480392789</c:v>
                </c:pt>
                <c:pt idx="79059">
                  <c:v>1.1034302912330411</c:v>
                </c:pt>
                <c:pt idx="79060">
                  <c:v>1.1029441042262269</c:v>
                </c:pt>
                <c:pt idx="79061">
                  <c:v>1.1045132812394014</c:v>
                </c:pt>
                <c:pt idx="79062">
                  <c:v>1.1033738163738349</c:v>
                </c:pt>
                <c:pt idx="79063">
                  <c:v>1.1038778090389945</c:v>
                </c:pt>
                <c:pt idx="79064">
                  <c:v>1.1027030085722507</c:v>
                </c:pt>
                <c:pt idx="79065">
                  <c:v>1.102843062990698</c:v>
                </c:pt>
                <c:pt idx="79066">
                  <c:v>1.1030510344285507</c:v>
                </c:pt>
                <c:pt idx="79067">
                  <c:v>1.1035676898811029</c:v>
                </c:pt>
                <c:pt idx="79068">
                  <c:v>1.1031818863407985</c:v>
                </c:pt>
                <c:pt idx="79069">
                  <c:v>1.1028080125479358</c:v>
                </c:pt>
                <c:pt idx="79070">
                  <c:v>1.1050916131996855</c:v>
                </c:pt>
                <c:pt idx="79071">
                  <c:v>1.1033179128589268</c:v>
                </c:pt>
                <c:pt idx="79072">
                  <c:v>1.1038504561562932</c:v>
                </c:pt>
                <c:pt idx="79073">
                  <c:v>1.1027281467681866</c:v>
                </c:pt>
                <c:pt idx="79074">
                  <c:v>1.1039816637960591</c:v>
                </c:pt>
                <c:pt idx="79075">
                  <c:v>1.1027533418584363</c:v>
                </c:pt>
                <c:pt idx="79076">
                  <c:v>1.1021581966706753</c:v>
                </c:pt>
                <c:pt idx="79077">
                  <c:v>1.1039065069699678</c:v>
                </c:pt>
                <c:pt idx="79078">
                  <c:v>1.103025875860201</c:v>
                </c:pt>
                <c:pt idx="79079">
                  <c:v>1.1030434168962284</c:v>
                </c:pt>
                <c:pt idx="79080">
                  <c:v>1.1034369040474847</c:v>
                </c:pt>
                <c:pt idx="79081">
                  <c:v>1.1034707876893626</c:v>
                </c:pt>
                <c:pt idx="79082">
                  <c:v>1.1031919746727672</c:v>
                </c:pt>
                <c:pt idx="79083">
                  <c:v>1.1029030667877584</c:v>
                </c:pt>
                <c:pt idx="79084">
                  <c:v>1.1022984533096349</c:v>
                </c:pt>
                <c:pt idx="79085">
                  <c:v>1.1034454819482864</c:v>
                </c:pt>
                <c:pt idx="79086">
                  <c:v>1.1027813196404883</c:v>
                </c:pt>
                <c:pt idx="79087">
                  <c:v>1.1026748392221717</c:v>
                </c:pt>
                <c:pt idx="79088">
                  <c:v>1.102515372094361</c:v>
                </c:pt>
                <c:pt idx="79089">
                  <c:v>1.1039610300290759</c:v>
                </c:pt>
                <c:pt idx="79090">
                  <c:v>1.1037700742679952</c:v>
                </c:pt>
                <c:pt idx="79091">
                  <c:v>1.1037383992757777</c:v>
                </c:pt>
                <c:pt idx="79092">
                  <c:v>1.1039149761766553</c:v>
                </c:pt>
                <c:pt idx="79093">
                  <c:v>1.1048029696038519</c:v>
                </c:pt>
                <c:pt idx="79094">
                  <c:v>1.1028015089371788</c:v>
                </c:pt>
                <c:pt idx="79095">
                  <c:v>1.1032106469385277</c:v>
                </c:pt>
                <c:pt idx="79096">
                  <c:v>1.1034249365918682</c:v>
                </c:pt>
                <c:pt idx="79097">
                  <c:v>1.1030316232172821</c:v>
                </c:pt>
                <c:pt idx="79098">
                  <c:v>1.1027662525014688</c:v>
                </c:pt>
                <c:pt idx="79099">
                  <c:v>1.1029637171229836</c:v>
                </c:pt>
                <c:pt idx="79100">
                  <c:v>1.1027786381680569</c:v>
                </c:pt>
                <c:pt idx="79101">
                  <c:v>1.1031523068387317</c:v>
                </c:pt>
                <c:pt idx="79102">
                  <c:v>1.1032790885658945</c:v>
                </c:pt>
                <c:pt idx="79103">
                  <c:v>1.1031839715548062</c:v>
                </c:pt>
                <c:pt idx="79104">
                  <c:v>1.1036715687950676</c:v>
                </c:pt>
                <c:pt idx="79105">
                  <c:v>1.1027366732565935</c:v>
                </c:pt>
                <c:pt idx="79106">
                  <c:v>1.1019930001532752</c:v>
                </c:pt>
                <c:pt idx="79107">
                  <c:v>1.1034124674321455</c:v>
                </c:pt>
                <c:pt idx="79108">
                  <c:v>1.1040055553588015</c:v>
                </c:pt>
                <c:pt idx="79109">
                  <c:v>1.1038043786548408</c:v>
                </c:pt>
                <c:pt idx="79110">
                  <c:v>1.1045230765476055</c:v>
                </c:pt>
                <c:pt idx="79111">
                  <c:v>1.1027993658109851</c:v>
                </c:pt>
                <c:pt idx="79112">
                  <c:v>1.1039395267094145</c:v>
                </c:pt>
                <c:pt idx="79113">
                  <c:v>1.103086092473079</c:v>
                </c:pt>
                <c:pt idx="79114">
                  <c:v>1.1037289903065866</c:v>
                </c:pt>
                <c:pt idx="79115">
                  <c:v>1.1029838899376336</c:v>
                </c:pt>
                <c:pt idx="79116">
                  <c:v>1.1027309207041225</c:v>
                </c:pt>
                <c:pt idx="79117">
                  <c:v>1.1024247045174329</c:v>
                </c:pt>
                <c:pt idx="79118">
                  <c:v>1.1028350527675996</c:v>
                </c:pt>
                <c:pt idx="79119">
                  <c:v>1.1032545270437313</c:v>
                </c:pt>
                <c:pt idx="79120">
                  <c:v>1.1030043238281377</c:v>
                </c:pt>
                <c:pt idx="79121">
                  <c:v>1.103330079004365</c:v>
                </c:pt>
                <c:pt idx="79122">
                  <c:v>1.1031024112188443</c:v>
                </c:pt>
                <c:pt idx="79123">
                  <c:v>1.102708084111762</c:v>
                </c:pt>
                <c:pt idx="79124">
                  <c:v>1.10221375067673</c:v>
                </c:pt>
                <c:pt idx="79125">
                  <c:v>1.1039010638002391</c:v>
                </c:pt>
                <c:pt idx="79126">
                  <c:v>1.1025479382134207</c:v>
                </c:pt>
                <c:pt idx="79127">
                  <c:v>1.1035735669428297</c:v>
                </c:pt>
                <c:pt idx="79128">
                  <c:v>1.1026856665268623</c:v>
                </c:pt>
                <c:pt idx="79129">
                  <c:v>1.1024385520861069</c:v>
                </c:pt>
                <c:pt idx="79130">
                  <c:v>1.1034605627870657</c:v>
                </c:pt>
                <c:pt idx="79131">
                  <c:v>1.103631123040322</c:v>
                </c:pt>
                <c:pt idx="79132">
                  <c:v>1.1048250664968757</c:v>
                </c:pt>
                <c:pt idx="79133">
                  <c:v>1.1036070799912496</c:v>
                </c:pt>
                <c:pt idx="79134">
                  <c:v>1.1037614720674613</c:v>
                </c:pt>
                <c:pt idx="79135">
                  <c:v>1.1040946301886587</c:v>
                </c:pt>
                <c:pt idx="79136">
                  <c:v>1.1031274259956998</c:v>
                </c:pt>
                <c:pt idx="79137">
                  <c:v>1.102680378251871</c:v>
                </c:pt>
                <c:pt idx="79138">
                  <c:v>1.1028262030211753</c:v>
                </c:pt>
                <c:pt idx="79139">
                  <c:v>1.1034622777685827</c:v>
                </c:pt>
                <c:pt idx="79140">
                  <c:v>1.1021793173498107</c:v>
                </c:pt>
                <c:pt idx="79141">
                  <c:v>1.1030358860411342</c:v>
                </c:pt>
                <c:pt idx="79142">
                  <c:v>1.1025479382134207</c:v>
                </c:pt>
                <c:pt idx="79143">
                  <c:v>1.1035496963412827</c:v>
                </c:pt>
                <c:pt idx="79144">
                  <c:v>1.1029441400517324</c:v>
                </c:pt>
                <c:pt idx="79145">
                  <c:v>1.1030564476851057</c:v>
                </c:pt>
                <c:pt idx="79146">
                  <c:v>1.10267072411998</c:v>
                </c:pt>
                <c:pt idx="79147">
                  <c:v>1.103303583637848</c:v>
                </c:pt>
                <c:pt idx="79148">
                  <c:v>1.1029140864436486</c:v>
                </c:pt>
                <c:pt idx="79149">
                  <c:v>1.1021702090727619</c:v>
                </c:pt>
                <c:pt idx="79150">
                  <c:v>1.1036620118968401</c:v>
                </c:pt>
                <c:pt idx="79151">
                  <c:v>1.1038078256260719</c:v>
                </c:pt>
                <c:pt idx="79152">
                  <c:v>1.1028594645381367</c:v>
                </c:pt>
                <c:pt idx="79153">
                  <c:v>1.1034394947165382</c:v>
                </c:pt>
                <c:pt idx="79154">
                  <c:v>1.1045676162019697</c:v>
                </c:pt>
                <c:pt idx="79155">
                  <c:v>1.1024410020526543</c:v>
                </c:pt>
                <c:pt idx="79156">
                  <c:v>1.1038932066184495</c:v>
                </c:pt>
                <c:pt idx="79157">
                  <c:v>1.1027694679085729</c:v>
                </c:pt>
                <c:pt idx="79158">
                  <c:v>1.1038414200638029</c:v>
                </c:pt>
                <c:pt idx="79159">
                  <c:v>1.1039482866981176</c:v>
                </c:pt>
                <c:pt idx="79160">
                  <c:v>1.1033783580192116</c:v>
                </c:pt>
                <c:pt idx="79161">
                  <c:v>1.1024203124098395</c:v>
                </c:pt>
                <c:pt idx="79162">
                  <c:v>1.1022716027580159</c:v>
                </c:pt>
                <c:pt idx="79163">
                  <c:v>1.1032573784053494</c:v>
                </c:pt>
                <c:pt idx="79164">
                  <c:v>1.1022653664730635</c:v>
                </c:pt>
                <c:pt idx="79165">
                  <c:v>1.1031894295861064</c:v>
                </c:pt>
                <c:pt idx="79166">
                  <c:v>1.1036784956756571</c:v>
                </c:pt>
                <c:pt idx="79167">
                  <c:v>1.1030954406215976</c:v>
                </c:pt>
                <c:pt idx="79168">
                  <c:v>1.1023241260454826</c:v>
                </c:pt>
                <c:pt idx="79169">
                  <c:v>1.1018298113855496</c:v>
                </c:pt>
                <c:pt idx="79170">
                  <c:v>1.1031748933329542</c:v>
                </c:pt>
                <c:pt idx="79171">
                  <c:v>1.1032000146277092</c:v>
                </c:pt>
                <c:pt idx="79172">
                  <c:v>1.1025918944471833</c:v>
                </c:pt>
                <c:pt idx="79173">
                  <c:v>1.1024546840325675</c:v>
                </c:pt>
                <c:pt idx="79174">
                  <c:v>1.1035984630648215</c:v>
                </c:pt>
                <c:pt idx="79175">
                  <c:v>1.1036032848071067</c:v>
                </c:pt>
                <c:pt idx="79176">
                  <c:v>1.1036347839047209</c:v>
                </c:pt>
                <c:pt idx="79177">
                  <c:v>1.1016961626091029</c:v>
                </c:pt>
                <c:pt idx="79178">
                  <c:v>1.1024932539156573</c:v>
                </c:pt>
                <c:pt idx="79179">
                  <c:v>1.1034972400634413</c:v>
                </c:pt>
                <c:pt idx="79180">
                  <c:v>1.1032382326322481</c:v>
                </c:pt>
                <c:pt idx="79181">
                  <c:v>1.1032861870926418</c:v>
                </c:pt>
                <c:pt idx="79182">
                  <c:v>1.1037847703090049</c:v>
                </c:pt>
                <c:pt idx="79183">
                  <c:v>1.1032020786715195</c:v>
                </c:pt>
                <c:pt idx="79184">
                  <c:v>1.1044187694953684</c:v>
                </c:pt>
                <c:pt idx="79185">
                  <c:v>1.1026783954563659</c:v>
                </c:pt>
                <c:pt idx="79186">
                  <c:v>1.1037279929577464</c:v>
                </c:pt>
                <c:pt idx="79187">
                  <c:v>1.1039803122375125</c:v>
                </c:pt>
                <c:pt idx="79188">
                  <c:v>1.1027150420456131</c:v>
                </c:pt>
                <c:pt idx="79189">
                  <c:v>1.1032060765748393</c:v>
                </c:pt>
                <c:pt idx="79190">
                  <c:v>1.1030867662485109</c:v>
                </c:pt>
                <c:pt idx="79191">
                  <c:v>1.103099375967751</c:v>
                </c:pt>
                <c:pt idx="79192">
                  <c:v>1.1032535967471482</c:v>
                </c:pt>
                <c:pt idx="79193">
                  <c:v>1.1022408636400265</c:v>
                </c:pt>
                <c:pt idx="79194">
                  <c:v>1.1040357445612088</c:v>
                </c:pt>
                <c:pt idx="79195">
                  <c:v>1.1040385346221562</c:v>
                </c:pt>
                <c:pt idx="79196">
                  <c:v>1.1037946708347137</c:v>
                </c:pt>
                <c:pt idx="79197">
                  <c:v>1.1037218987957158</c:v>
                </c:pt>
                <c:pt idx="79198">
                  <c:v>1.1051368459030999</c:v>
                </c:pt>
                <c:pt idx="79199">
                  <c:v>1.102914884650297</c:v>
                </c:pt>
                <c:pt idx="79200">
                  <c:v>1.1023558536542437</c:v>
                </c:pt>
                <c:pt idx="79201">
                  <c:v>1.1022756134477527</c:v>
                </c:pt>
                <c:pt idx="79202">
                  <c:v>1.1030947819181076</c:v>
                </c:pt>
                <c:pt idx="79203">
                  <c:v>1.1036237074524065</c:v>
                </c:pt>
                <c:pt idx="79204">
                  <c:v>1.1037649762333364</c:v>
                </c:pt>
                <c:pt idx="79205">
                  <c:v>1.1029105898883538</c:v>
                </c:pt>
                <c:pt idx="79206">
                  <c:v>1.1041369916695216</c:v>
                </c:pt>
                <c:pt idx="79207">
                  <c:v>1.1033800580083004</c:v>
                </c:pt>
                <c:pt idx="79208">
                  <c:v>1.1025871915298979</c:v>
                </c:pt>
                <c:pt idx="79209">
                  <c:v>1.103569601479653</c:v>
                </c:pt>
                <c:pt idx="79210">
                  <c:v>1.1020502363508986</c:v>
                </c:pt>
                <c:pt idx="79211">
                  <c:v>1.1029891868733948</c:v>
                </c:pt>
                <c:pt idx="79212">
                  <c:v>1.1037476564445023</c:v>
                </c:pt>
                <c:pt idx="79213">
                  <c:v>1.1028324095338409</c:v>
                </c:pt>
                <c:pt idx="79214">
                  <c:v>1.1038671190730049</c:v>
                </c:pt>
                <c:pt idx="79215">
                  <c:v>1.1037240579329142</c:v>
                </c:pt>
                <c:pt idx="79216">
                  <c:v>1.1030371291171248</c:v>
                </c:pt>
                <c:pt idx="79217">
                  <c:v>1.1038629924006984</c:v>
                </c:pt>
                <c:pt idx="79218">
                  <c:v>1.1026661870199124</c:v>
                </c:pt>
                <c:pt idx="79219">
                  <c:v>1.1034501329631836</c:v>
                </c:pt>
                <c:pt idx="79220">
                  <c:v>1.1033565888351256</c:v>
                </c:pt>
                <c:pt idx="79221">
                  <c:v>1.1032721117860311</c:v>
                </c:pt>
                <c:pt idx="79222">
                  <c:v>1.1041365073691038</c:v>
                </c:pt>
                <c:pt idx="79223">
                  <c:v>1.103015417231884</c:v>
                </c:pt>
                <c:pt idx="79224">
                  <c:v>1.1025749932286022</c:v>
                </c:pt>
                <c:pt idx="79225">
                  <c:v>1.1030085095436644</c:v>
                </c:pt>
                <c:pt idx="79226">
                  <c:v>1.1024823252772027</c:v>
                </c:pt>
                <c:pt idx="79227">
                  <c:v>1.1027387187293265</c:v>
                </c:pt>
                <c:pt idx="79228">
                  <c:v>1.1033711712248693</c:v>
                </c:pt>
                <c:pt idx="79229">
                  <c:v>1.1024685131545287</c:v>
                </c:pt>
                <c:pt idx="79230">
                  <c:v>1.1032780199112067</c:v>
                </c:pt>
                <c:pt idx="79231">
                  <c:v>1.1032999709315565</c:v>
                </c:pt>
                <c:pt idx="79232">
                  <c:v>1.1027464664623519</c:v>
                </c:pt>
                <c:pt idx="79233">
                  <c:v>1.1035349601469497</c:v>
                </c:pt>
                <c:pt idx="79234">
                  <c:v>1.1023797687917039</c:v>
                </c:pt>
                <c:pt idx="79235">
                  <c:v>1.10384511505712</c:v>
                </c:pt>
                <c:pt idx="79236">
                  <c:v>1.102540092114755</c:v>
                </c:pt>
                <c:pt idx="79237">
                  <c:v>1.1030693872382253</c:v>
                </c:pt>
                <c:pt idx="79238">
                  <c:v>1.1028677039573167</c:v>
                </c:pt>
                <c:pt idx="79239">
                  <c:v>1.1035578200836635</c:v>
                </c:pt>
                <c:pt idx="79240">
                  <c:v>1.1023198822753886</c:v>
                </c:pt>
                <c:pt idx="79241">
                  <c:v>1.1032196713093427</c:v>
                </c:pt>
                <c:pt idx="79242">
                  <c:v>1.1022596509186207</c:v>
                </c:pt>
                <c:pt idx="79243">
                  <c:v>1.1021369815336857</c:v>
                </c:pt>
                <c:pt idx="79244">
                  <c:v>1.1040067697145066</c:v>
                </c:pt>
                <c:pt idx="79245">
                  <c:v>1.1022786163704092</c:v>
                </c:pt>
                <c:pt idx="79246">
                  <c:v>1.1030063619559838</c:v>
                </c:pt>
                <c:pt idx="79247">
                  <c:v>1.1030525776730051</c:v>
                </c:pt>
                <c:pt idx="79248">
                  <c:v>1.1025123497173737</c:v>
                </c:pt>
                <c:pt idx="79249">
                  <c:v>1.1026280502068593</c:v>
                </c:pt>
                <c:pt idx="79250">
                  <c:v>1.1029287406118982</c:v>
                </c:pt>
                <c:pt idx="79251">
                  <c:v>1.1029170242426798</c:v>
                </c:pt>
                <c:pt idx="79252">
                  <c:v>1.1033355581681363</c:v>
                </c:pt>
                <c:pt idx="79253">
                  <c:v>1.1027521173944124</c:v>
                </c:pt>
                <c:pt idx="79254">
                  <c:v>1.1019545458622904</c:v>
                </c:pt>
                <c:pt idx="79255">
                  <c:v>1.1033827034210197</c:v>
                </c:pt>
                <c:pt idx="79256">
                  <c:v>1.103000363946316</c:v>
                </c:pt>
                <c:pt idx="79257">
                  <c:v>1.1029521013174732</c:v>
                </c:pt>
                <c:pt idx="79258">
                  <c:v>1.1036760279696125</c:v>
                </c:pt>
                <c:pt idx="79259">
                  <c:v>1.1025356387920491</c:v>
                </c:pt>
                <c:pt idx="79260">
                  <c:v>1.103674219684825</c:v>
                </c:pt>
                <c:pt idx="79261">
                  <c:v>1.1044422999941361</c:v>
                </c:pt>
                <c:pt idx="79262">
                  <c:v>1.1036162812444097</c:v>
                </c:pt>
                <c:pt idx="79263">
                  <c:v>1.1037976643754999</c:v>
                </c:pt>
                <c:pt idx="79264">
                  <c:v>1.1031061840640313</c:v>
                </c:pt>
                <c:pt idx="79265">
                  <c:v>1.1027574435227003</c:v>
                </c:pt>
                <c:pt idx="79266">
                  <c:v>1.1023786639127382</c:v>
                </c:pt>
                <c:pt idx="79267">
                  <c:v>1.1030739917929262</c:v>
                </c:pt>
                <c:pt idx="79268">
                  <c:v>1.1035855892084561</c:v>
                </c:pt>
                <c:pt idx="79269">
                  <c:v>1.1028552495511741</c:v>
                </c:pt>
                <c:pt idx="79270">
                  <c:v>1.1030290521348198</c:v>
                </c:pt>
                <c:pt idx="79271">
                  <c:v>1.1028580778104748</c:v>
                </c:pt>
                <c:pt idx="79272">
                  <c:v>1.1031105673453399</c:v>
                </c:pt>
                <c:pt idx="79273">
                  <c:v>1.1030372551687837</c:v>
                </c:pt>
                <c:pt idx="79274">
                  <c:v>1.1027662269978942</c:v>
                </c:pt>
                <c:pt idx="79275">
                  <c:v>1.1021297987051399</c:v>
                </c:pt>
                <c:pt idx="79276">
                  <c:v>1.1023661812440282</c:v>
                </c:pt>
                <c:pt idx="79277">
                  <c:v>1.103103733826974</c:v>
                </c:pt>
                <c:pt idx="79278">
                  <c:v>1.1037783512689043</c:v>
                </c:pt>
                <c:pt idx="79279">
                  <c:v>1.1034757095663061</c:v>
                </c:pt>
                <c:pt idx="79280">
                  <c:v>1.1030700440434689</c:v>
                </c:pt>
                <c:pt idx="79281">
                  <c:v>1.1032611603529701</c:v>
                </c:pt>
                <c:pt idx="79282">
                  <c:v>1.1035931820934661</c:v>
                </c:pt>
                <c:pt idx="79283">
                  <c:v>1.1030285714479269</c:v>
                </c:pt>
                <c:pt idx="79284">
                  <c:v>1.1030763460442685</c:v>
                </c:pt>
                <c:pt idx="79285">
                  <c:v>1.1020444189888545</c:v>
                </c:pt>
                <c:pt idx="79286">
                  <c:v>1.1028556922564707</c:v>
                </c:pt>
                <c:pt idx="79287">
                  <c:v>1.103148304239562</c:v>
                </c:pt>
                <c:pt idx="79288">
                  <c:v>1.1030066019233309</c:v>
                </c:pt>
                <c:pt idx="79289">
                  <c:v>1.1028146833060366</c:v>
                </c:pt>
                <c:pt idx="79290">
                  <c:v>1.1031025022954313</c:v>
                </c:pt>
                <c:pt idx="79291">
                  <c:v>1.1028016956415228</c:v>
                </c:pt>
                <c:pt idx="79292">
                  <c:v>1.1022922788935088</c:v>
                </c:pt>
                <c:pt idx="79293">
                  <c:v>1.1027874729693843</c:v>
                </c:pt>
                <c:pt idx="79294">
                  <c:v>1.1025174957516426</c:v>
                </c:pt>
                <c:pt idx="79295">
                  <c:v>1.103561689027035</c:v>
                </c:pt>
                <c:pt idx="79296">
                  <c:v>1.1017471498591855</c:v>
                </c:pt>
                <c:pt idx="79297">
                  <c:v>1.1031397319699277</c:v>
                </c:pt>
                <c:pt idx="79298">
                  <c:v>1.1020318874603217</c:v>
                </c:pt>
                <c:pt idx="79299">
                  <c:v>1.102154247553</c:v>
                </c:pt>
                <c:pt idx="79300">
                  <c:v>1.1033878354344477</c:v>
                </c:pt>
                <c:pt idx="79301">
                  <c:v>1.1034395496548117</c:v>
                </c:pt>
                <c:pt idx="79302">
                  <c:v>1.1026992691147792</c:v>
                </c:pt>
                <c:pt idx="79303">
                  <c:v>1.1038065354376583</c:v>
                </c:pt>
                <c:pt idx="79304">
                  <c:v>1.1021202601299973</c:v>
                </c:pt>
                <c:pt idx="79305">
                  <c:v>1.1030850371666947</c:v>
                </c:pt>
                <c:pt idx="79306">
                  <c:v>1.1038805021549309</c:v>
                </c:pt>
                <c:pt idx="79307">
                  <c:v>1.1027846246943438</c:v>
                </c:pt>
                <c:pt idx="79308">
                  <c:v>1.1024548327837584</c:v>
                </c:pt>
                <c:pt idx="79309">
                  <c:v>1.1022749410197028</c:v>
                </c:pt>
                <c:pt idx="79310">
                  <c:v>1.1028139387573928</c:v>
                </c:pt>
                <c:pt idx="79311">
                  <c:v>1.1042935655920874</c:v>
                </c:pt>
                <c:pt idx="79312">
                  <c:v>1.1037618235416842</c:v>
                </c:pt>
                <c:pt idx="79313">
                  <c:v>1.1015699804791639</c:v>
                </c:pt>
                <c:pt idx="79314">
                  <c:v>1.1034982713867711</c:v>
                </c:pt>
                <c:pt idx="79315">
                  <c:v>1.1025910224219317</c:v>
                </c:pt>
                <c:pt idx="79316">
                  <c:v>1.1034796270030254</c:v>
                </c:pt>
                <c:pt idx="79317">
                  <c:v>1.1025370748541221</c:v>
                </c:pt>
                <c:pt idx="79318">
                  <c:v>1.1030354543219787</c:v>
                </c:pt>
                <c:pt idx="79319">
                  <c:v>1.1029759472252418</c:v>
                </c:pt>
                <c:pt idx="79320">
                  <c:v>1.1015108298007261</c:v>
                </c:pt>
                <c:pt idx="79321">
                  <c:v>1.1031831821663924</c:v>
                </c:pt>
                <c:pt idx="79322">
                  <c:v>1.1040801174877573</c:v>
                </c:pt>
                <c:pt idx="79323">
                  <c:v>1.103764496100599</c:v>
                </c:pt>
                <c:pt idx="79324">
                  <c:v>1.1034927372091701</c:v>
                </c:pt>
                <c:pt idx="79325">
                  <c:v>1.1039790042216162</c:v>
                </c:pt>
                <c:pt idx="79326">
                  <c:v>1.1038458229081343</c:v>
                </c:pt>
                <c:pt idx="79327">
                  <c:v>1.1029632279145796</c:v>
                </c:pt>
                <c:pt idx="79328">
                  <c:v>1.1036075574787312</c:v>
                </c:pt>
                <c:pt idx="79329">
                  <c:v>1.1032503209503519</c:v>
                </c:pt>
                <c:pt idx="79330">
                  <c:v>1.1023771695855122</c:v>
                </c:pt>
                <c:pt idx="79331">
                  <c:v>1.1031643721756355</c:v>
                </c:pt>
                <c:pt idx="79332">
                  <c:v>1.1032563884197126</c:v>
                </c:pt>
                <c:pt idx="79333">
                  <c:v>1.1030266048245392</c:v>
                </c:pt>
                <c:pt idx="79334">
                  <c:v>1.1035054911969215</c:v>
                </c:pt>
                <c:pt idx="79335">
                  <c:v>1.1030408478315883</c:v>
                </c:pt>
                <c:pt idx="79336">
                  <c:v>1.1026796224032267</c:v>
                </c:pt>
                <c:pt idx="79337">
                  <c:v>1.1027654310953525</c:v>
                </c:pt>
                <c:pt idx="79338">
                  <c:v>1.102307909285986</c:v>
                </c:pt>
                <c:pt idx="79339">
                  <c:v>1.1034423830605959</c:v>
                </c:pt>
                <c:pt idx="79340">
                  <c:v>1.1031733781406901</c:v>
                </c:pt>
                <c:pt idx="79341">
                  <c:v>1.1028627964181337</c:v>
                </c:pt>
                <c:pt idx="79342">
                  <c:v>1.1042003640289506</c:v>
                </c:pt>
                <c:pt idx="79343">
                  <c:v>1.1042995742777715</c:v>
                </c:pt>
                <c:pt idx="79344">
                  <c:v>1.1026555055177356</c:v>
                </c:pt>
                <c:pt idx="79345">
                  <c:v>1.1029117272377147</c:v>
                </c:pt>
                <c:pt idx="79346">
                  <c:v>1.1025261667917363</c:v>
                </c:pt>
                <c:pt idx="79347">
                  <c:v>1.1023395510216589</c:v>
                </c:pt>
                <c:pt idx="79348">
                  <c:v>1.1028172498870861</c:v>
                </c:pt>
                <c:pt idx="79349">
                  <c:v>1.1030687475519634</c:v>
                </c:pt>
                <c:pt idx="79350">
                  <c:v>1.1031574120934204</c:v>
                </c:pt>
                <c:pt idx="79351">
                  <c:v>1.1037177733468566</c:v>
                </c:pt>
                <c:pt idx="79352">
                  <c:v>1.1027912380868503</c:v>
                </c:pt>
                <c:pt idx="79353">
                  <c:v>1.1021083964687817</c:v>
                </c:pt>
                <c:pt idx="79354">
                  <c:v>1.1033275959042887</c:v>
                </c:pt>
                <c:pt idx="79355">
                  <c:v>1.1032872683767543</c:v>
                </c:pt>
                <c:pt idx="79356">
                  <c:v>1.102956155089351</c:v>
                </c:pt>
                <c:pt idx="79357">
                  <c:v>1.1017698740563027</c:v>
                </c:pt>
                <c:pt idx="79358">
                  <c:v>1.1026984614254067</c:v>
                </c:pt>
                <c:pt idx="79359">
                  <c:v>1.1022543498224313</c:v>
                </c:pt>
                <c:pt idx="79360">
                  <c:v>1.1034302772652584</c:v>
                </c:pt>
                <c:pt idx="79361">
                  <c:v>1.1033065669112279</c:v>
                </c:pt>
                <c:pt idx="79362">
                  <c:v>1.1033289087932019</c:v>
                </c:pt>
                <c:pt idx="79363">
                  <c:v>1.1028219054414141</c:v>
                </c:pt>
                <c:pt idx="79364">
                  <c:v>1.1025952439665496</c:v>
                </c:pt>
                <c:pt idx="79365">
                  <c:v>1.102701753429288</c:v>
                </c:pt>
                <c:pt idx="79366">
                  <c:v>1.1044512169821146</c:v>
                </c:pt>
                <c:pt idx="79367">
                  <c:v>1.1020673224975719</c:v>
                </c:pt>
                <c:pt idx="79368">
                  <c:v>1.1034024130442404</c:v>
                </c:pt>
                <c:pt idx="79369">
                  <c:v>1.1035986500065387</c:v>
                </c:pt>
                <c:pt idx="79370">
                  <c:v>1.1034041470977585</c:v>
                </c:pt>
                <c:pt idx="79371">
                  <c:v>1.103607997379908</c:v>
                </c:pt>
                <c:pt idx="79372">
                  <c:v>1.1032927179100682</c:v>
                </c:pt>
                <c:pt idx="79373">
                  <c:v>1.1038550921486487</c:v>
                </c:pt>
                <c:pt idx="79374">
                  <c:v>1.1020319828326646</c:v>
                </c:pt>
                <c:pt idx="79375">
                  <c:v>1.103159135848891</c:v>
                </c:pt>
                <c:pt idx="79376">
                  <c:v>1.1036487793371461</c:v>
                </c:pt>
                <c:pt idx="79377">
                  <c:v>1.1030052722022448</c:v>
                </c:pt>
                <c:pt idx="79378">
                  <c:v>1.103051342925371</c:v>
                </c:pt>
                <c:pt idx="79379">
                  <c:v>1.1026161858621299</c:v>
                </c:pt>
                <c:pt idx="79380">
                  <c:v>1.1028803168185863</c:v>
                </c:pt>
                <c:pt idx="79381">
                  <c:v>1.1028198760584151</c:v>
                </c:pt>
                <c:pt idx="79382">
                  <c:v>1.1033116690008566</c:v>
                </c:pt>
                <c:pt idx="79383">
                  <c:v>1.1020037755851249</c:v>
                </c:pt>
                <c:pt idx="79384">
                  <c:v>1.1016650564283037</c:v>
                </c:pt>
                <c:pt idx="79385">
                  <c:v>1.1022198458201953</c:v>
                </c:pt>
                <c:pt idx="79386">
                  <c:v>1.1031381778722023</c:v>
                </c:pt>
                <c:pt idx="79387">
                  <c:v>1.1024986542477597</c:v>
                </c:pt>
                <c:pt idx="79388">
                  <c:v>1.1039179205026892</c:v>
                </c:pt>
                <c:pt idx="79389">
                  <c:v>1.10325689682342</c:v>
                </c:pt>
                <c:pt idx="79390">
                  <c:v>1.1016837704591016</c:v>
                </c:pt>
                <c:pt idx="79391">
                  <c:v>1.1030541448770323</c:v>
                </c:pt>
                <c:pt idx="79392">
                  <c:v>1.1018366821923742</c:v>
                </c:pt>
                <c:pt idx="79393">
                  <c:v>1.1025113366589789</c:v>
                </c:pt>
                <c:pt idx="79394">
                  <c:v>1.1039626782823875</c:v>
                </c:pt>
                <c:pt idx="79395">
                  <c:v>1.1034779998705906</c:v>
                </c:pt>
                <c:pt idx="79396">
                  <c:v>1.1023929485537909</c:v>
                </c:pt>
                <c:pt idx="79397">
                  <c:v>1.1037270310590728</c:v>
                </c:pt>
                <c:pt idx="79398">
                  <c:v>1.1021822676294117</c:v>
                </c:pt>
                <c:pt idx="79399">
                  <c:v>1.1031519682902293</c:v>
                </c:pt>
                <c:pt idx="79400">
                  <c:v>1.1024114609181404</c:v>
                </c:pt>
                <c:pt idx="79401">
                  <c:v>1.1037045594838879</c:v>
                </c:pt>
                <c:pt idx="79402">
                  <c:v>1.1038518921097942</c:v>
                </c:pt>
                <c:pt idx="79403">
                  <c:v>1.103453364591962</c:v>
                </c:pt>
                <c:pt idx="79404">
                  <c:v>1.1023264245061908</c:v>
                </c:pt>
                <c:pt idx="79405">
                  <c:v>1.1024957460030045</c:v>
                </c:pt>
                <c:pt idx="79406">
                  <c:v>1.1036961688940827</c:v>
                </c:pt>
                <c:pt idx="79407">
                  <c:v>1.104921681829625</c:v>
                </c:pt>
                <c:pt idx="79408">
                  <c:v>1.1039548802509351</c:v>
                </c:pt>
                <c:pt idx="79409">
                  <c:v>1.1019319654559265</c:v>
                </c:pt>
                <c:pt idx="79410">
                  <c:v>1.1036233412432359</c:v>
                </c:pt>
                <c:pt idx="79411">
                  <c:v>1.1018310119586243</c:v>
                </c:pt>
                <c:pt idx="79412">
                  <c:v>1.1027346877565598</c:v>
                </c:pt>
                <c:pt idx="79413">
                  <c:v>1.1042083658704387</c:v>
                </c:pt>
                <c:pt idx="79414">
                  <c:v>1.1037951151888705</c:v>
                </c:pt>
                <c:pt idx="79415">
                  <c:v>1.1020252876012038</c:v>
                </c:pt>
                <c:pt idx="79416">
                  <c:v>1.1019401900180339</c:v>
                </c:pt>
                <c:pt idx="79417">
                  <c:v>1.1030065813130565</c:v>
                </c:pt>
                <c:pt idx="79418">
                  <c:v>1.1043971789076708</c:v>
                </c:pt>
                <c:pt idx="79419">
                  <c:v>1.1029132533398802</c:v>
                </c:pt>
                <c:pt idx="79420">
                  <c:v>1.1038064353662136</c:v>
                </c:pt>
                <c:pt idx="79421">
                  <c:v>1.1034471537495076</c:v>
                </c:pt>
                <c:pt idx="79422">
                  <c:v>1.1028213320226101</c:v>
                </c:pt>
                <c:pt idx="79423">
                  <c:v>1.1031545495377157</c:v>
                </c:pt>
                <c:pt idx="79424">
                  <c:v>1.1045049119590333</c:v>
                </c:pt>
                <c:pt idx="79425">
                  <c:v>1.1040736171216874</c:v>
                </c:pt>
                <c:pt idx="79426">
                  <c:v>1.1023894955339955</c:v>
                </c:pt>
                <c:pt idx="79427">
                  <c:v>1.1033088208503148</c:v>
                </c:pt>
                <c:pt idx="79428">
                  <c:v>1.1022069671728416</c:v>
                </c:pt>
                <c:pt idx="79429">
                  <c:v>1.1021899999339184</c:v>
                </c:pt>
                <c:pt idx="79430">
                  <c:v>1.1037843380692292</c:v>
                </c:pt>
                <c:pt idx="79431">
                  <c:v>1.1037789501983231</c:v>
                </c:pt>
                <c:pt idx="79432">
                  <c:v>1.1045426768820743</c:v>
                </c:pt>
                <c:pt idx="79433">
                  <c:v>1.1034054611269664</c:v>
                </c:pt>
                <c:pt idx="79434">
                  <c:v>1.1028320340799189</c:v>
                </c:pt>
                <c:pt idx="79435">
                  <c:v>1.1039118618896089</c:v>
                </c:pt>
                <c:pt idx="79436">
                  <c:v>1.1026579598478514</c:v>
                </c:pt>
                <c:pt idx="79437">
                  <c:v>1.1027067247888171</c:v>
                </c:pt>
                <c:pt idx="79438">
                  <c:v>1.101781201936664</c:v>
                </c:pt>
                <c:pt idx="79439">
                  <c:v>1.1034788319992543</c:v>
                </c:pt>
                <c:pt idx="79440">
                  <c:v>1.102981486626595</c:v>
                </c:pt>
                <c:pt idx="79441">
                  <c:v>1.1029112167043804</c:v>
                </c:pt>
                <c:pt idx="79442">
                  <c:v>1.1028496513058821</c:v>
                </c:pt>
                <c:pt idx="79443">
                  <c:v>1.1031288549048748</c:v>
                </c:pt>
                <c:pt idx="79444">
                  <c:v>1.1035653960994802</c:v>
                </c:pt>
                <c:pt idx="79445">
                  <c:v>1.1027066595160089</c:v>
                </c:pt>
                <c:pt idx="79446">
                  <c:v>1.1034060327907285</c:v>
                </c:pt>
                <c:pt idx="79447">
                  <c:v>1.1029457451533549</c:v>
                </c:pt>
                <c:pt idx="79448">
                  <c:v>1.1030699172037794</c:v>
                </c:pt>
                <c:pt idx="79449">
                  <c:v>1.1038343742849637</c:v>
                </c:pt>
                <c:pt idx="79450">
                  <c:v>1.1033527789178368</c:v>
                </c:pt>
                <c:pt idx="79451">
                  <c:v>1.104529884950862</c:v>
                </c:pt>
                <c:pt idx="79452">
                  <c:v>1.1037265240570877</c:v>
                </c:pt>
                <c:pt idx="79453">
                  <c:v>1.1036321070959616</c:v>
                </c:pt>
                <c:pt idx="79454">
                  <c:v>1.1023692939718079</c:v>
                </c:pt>
                <c:pt idx="79455">
                  <c:v>1.1033853950390249</c:v>
                </c:pt>
                <c:pt idx="79456">
                  <c:v>1.103083663881145</c:v>
                </c:pt>
                <c:pt idx="79457">
                  <c:v>1.1031272566417241</c:v>
                </c:pt>
                <c:pt idx="79458">
                  <c:v>1.1041883602876574</c:v>
                </c:pt>
                <c:pt idx="79459">
                  <c:v>1.1032890969907829</c:v>
                </c:pt>
                <c:pt idx="79460">
                  <c:v>1.1030412040489763</c:v>
                </c:pt>
                <c:pt idx="79461">
                  <c:v>1.1030634101929415</c:v>
                </c:pt>
                <c:pt idx="79462">
                  <c:v>1.1028123478047647</c:v>
                </c:pt>
                <c:pt idx="79463">
                  <c:v>1.1024585846905863</c:v>
                </c:pt>
                <c:pt idx="79464">
                  <c:v>1.103041509882785</c:v>
                </c:pt>
                <c:pt idx="79465">
                  <c:v>1.1021254262816582</c:v>
                </c:pt>
                <c:pt idx="79466">
                  <c:v>1.1025590144882937</c:v>
                </c:pt>
                <c:pt idx="79467">
                  <c:v>1.1035643535821122</c:v>
                </c:pt>
                <c:pt idx="79468">
                  <c:v>1.10188494065915</c:v>
                </c:pt>
                <c:pt idx="79469">
                  <c:v>1.1030659531830598</c:v>
                </c:pt>
                <c:pt idx="79470">
                  <c:v>1.1038754524287397</c:v>
                </c:pt>
                <c:pt idx="79471">
                  <c:v>1.1038120470194202</c:v>
                </c:pt>
                <c:pt idx="79472">
                  <c:v>1.1023429015318185</c:v>
                </c:pt>
                <c:pt idx="79473">
                  <c:v>1.1031520790562894</c:v>
                </c:pt>
                <c:pt idx="79474">
                  <c:v>1.102614396582954</c:v>
                </c:pt>
                <c:pt idx="79475">
                  <c:v>1.1033933404978788</c:v>
                </c:pt>
                <c:pt idx="79476">
                  <c:v>1.1031844127959201</c:v>
                </c:pt>
                <c:pt idx="79477">
                  <c:v>1.1031629536262908</c:v>
                </c:pt>
                <c:pt idx="79478">
                  <c:v>1.1033042665815074</c:v>
                </c:pt>
                <c:pt idx="79479">
                  <c:v>1.1033087888076014</c:v>
                </c:pt>
                <c:pt idx="79480">
                  <c:v>1.1030822872231136</c:v>
                </c:pt>
                <c:pt idx="79481">
                  <c:v>1.1032080570184202</c:v>
                </c:pt>
                <c:pt idx="79482">
                  <c:v>1.1036000178367273</c:v>
                </c:pt>
                <c:pt idx="79483">
                  <c:v>1.1033342277731701</c:v>
                </c:pt>
                <c:pt idx="79484">
                  <c:v>1.1035144127268151</c:v>
                </c:pt>
                <c:pt idx="79485">
                  <c:v>1.1028273941389768</c:v>
                </c:pt>
                <c:pt idx="79486">
                  <c:v>1.1029223757288913</c:v>
                </c:pt>
                <c:pt idx="79487">
                  <c:v>1.1035970786521043</c:v>
                </c:pt>
                <c:pt idx="79488">
                  <c:v>1.1029199121947597</c:v>
                </c:pt>
                <c:pt idx="79489">
                  <c:v>1.1039469672304383</c:v>
                </c:pt>
                <c:pt idx="79490">
                  <c:v>1.1047322391725487</c:v>
                </c:pt>
                <c:pt idx="79491">
                  <c:v>1.1037775618308974</c:v>
                </c:pt>
                <c:pt idx="79492">
                  <c:v>1.1036827742843098</c:v>
                </c:pt>
                <c:pt idx="79493">
                  <c:v>1.1031480722494158</c:v>
                </c:pt>
                <c:pt idx="79494">
                  <c:v>1.103627400832524</c:v>
                </c:pt>
                <c:pt idx="79495">
                  <c:v>1.1022225453544627</c:v>
                </c:pt>
                <c:pt idx="79496">
                  <c:v>1.102884350430563</c:v>
                </c:pt>
                <c:pt idx="79497">
                  <c:v>1.1026736392553216</c:v>
                </c:pt>
                <c:pt idx="79498">
                  <c:v>1.1039258157988052</c:v>
                </c:pt>
                <c:pt idx="79499">
                  <c:v>1.1023064103619578</c:v>
                </c:pt>
                <c:pt idx="79500">
                  <c:v>1.1028785631735103</c:v>
                </c:pt>
                <c:pt idx="79501">
                  <c:v>1.1038397656165471</c:v>
                </c:pt>
                <c:pt idx="79502">
                  <c:v>1.1042951444349884</c:v>
                </c:pt>
                <c:pt idx="79503">
                  <c:v>1.1025071749056763</c:v>
                </c:pt>
                <c:pt idx="79504">
                  <c:v>1.1032797459940105</c:v>
                </c:pt>
                <c:pt idx="79505">
                  <c:v>1.1034128506538261</c:v>
                </c:pt>
                <c:pt idx="79506">
                  <c:v>1.1029919616335826</c:v>
                </c:pt>
                <c:pt idx="79507">
                  <c:v>1.1022325503853747</c:v>
                </c:pt>
                <c:pt idx="79508">
                  <c:v>1.1024706573734859</c:v>
                </c:pt>
                <c:pt idx="79509">
                  <c:v>1.1033533587425248</c:v>
                </c:pt>
                <c:pt idx="79510">
                  <c:v>1.1032094179511762</c:v>
                </c:pt>
                <c:pt idx="79511">
                  <c:v>1.1024967306614131</c:v>
                </c:pt>
                <c:pt idx="79512">
                  <c:v>1.1031929136428653</c:v>
                </c:pt>
                <c:pt idx="79513">
                  <c:v>1.1018907016713153</c:v>
                </c:pt>
                <c:pt idx="79514">
                  <c:v>1.1026297086480685</c:v>
                </c:pt>
                <c:pt idx="79515">
                  <c:v>1.1028613890492904</c:v>
                </c:pt>
                <c:pt idx="79516">
                  <c:v>1.1032796319556524</c:v>
                </c:pt>
                <c:pt idx="79517">
                  <c:v>1.1038636680313645</c:v>
                </c:pt>
                <c:pt idx="79518">
                  <c:v>1.102741872147698</c:v>
                </c:pt>
                <c:pt idx="79519">
                  <c:v>1.1015041484726882</c:v>
                </c:pt>
                <c:pt idx="79520">
                  <c:v>1.1026391231543331</c:v>
                </c:pt>
                <c:pt idx="79521">
                  <c:v>1.1022917154092366</c:v>
                </c:pt>
                <c:pt idx="79522">
                  <c:v>1.1012160162869458</c:v>
                </c:pt>
                <c:pt idx="79523">
                  <c:v>1.1035141224985872</c:v>
                </c:pt>
                <c:pt idx="79524">
                  <c:v>1.10268372366977</c:v>
                </c:pt>
                <c:pt idx="79525">
                  <c:v>1.1024324921417519</c:v>
                </c:pt>
                <c:pt idx="79526">
                  <c:v>1.1039875264368526</c:v>
                </c:pt>
                <c:pt idx="79527">
                  <c:v>1.1030232958306878</c:v>
                </c:pt>
                <c:pt idx="79528">
                  <c:v>1.1031086087902873</c:v>
                </c:pt>
                <c:pt idx="79529">
                  <c:v>1.1042673344927192</c:v>
                </c:pt>
                <c:pt idx="79530">
                  <c:v>1.1031257604607194</c:v>
                </c:pt>
                <c:pt idx="79531">
                  <c:v>1.1034212760066162</c:v>
                </c:pt>
                <c:pt idx="79532">
                  <c:v>1.1027719375242293</c:v>
                </c:pt>
                <c:pt idx="79533">
                  <c:v>1.1020544431326997</c:v>
                </c:pt>
                <c:pt idx="79534">
                  <c:v>1.1032379077216812</c:v>
                </c:pt>
                <c:pt idx="79535">
                  <c:v>1.1037758068577503</c:v>
                </c:pt>
                <c:pt idx="79536">
                  <c:v>1.1021555176081255</c:v>
                </c:pt>
                <c:pt idx="79537">
                  <c:v>1.1029644143430672</c:v>
                </c:pt>
                <c:pt idx="79538">
                  <c:v>1.1034868340726871</c:v>
                </c:pt>
                <c:pt idx="79539">
                  <c:v>1.1028480723134069</c:v>
                </c:pt>
                <c:pt idx="79540">
                  <c:v>1.1036488839370533</c:v>
                </c:pt>
                <c:pt idx="79541">
                  <c:v>1.1022022667725659</c:v>
                </c:pt>
                <c:pt idx="79542">
                  <c:v>1.1027520053040905</c:v>
                </c:pt>
                <c:pt idx="79543">
                  <c:v>1.1042180483768127</c:v>
                </c:pt>
                <c:pt idx="79544">
                  <c:v>1.1040965267618414</c:v>
                </c:pt>
                <c:pt idx="79545">
                  <c:v>1.1026666469877417</c:v>
                </c:pt>
                <c:pt idx="79546">
                  <c:v>1.1022773732868107</c:v>
                </c:pt>
                <c:pt idx="79547">
                  <c:v>1.1022095820223012</c:v>
                </c:pt>
                <c:pt idx="79548">
                  <c:v>1.1028749639824407</c:v>
                </c:pt>
                <c:pt idx="79549">
                  <c:v>1.1021817125136095</c:v>
                </c:pt>
                <c:pt idx="79550">
                  <c:v>1.1029833604627066</c:v>
                </c:pt>
                <c:pt idx="79551">
                  <c:v>1.1044252859619277</c:v>
                </c:pt>
                <c:pt idx="79552">
                  <c:v>1.1028242114405817</c:v>
                </c:pt>
                <c:pt idx="79553">
                  <c:v>1.1033546731654973</c:v>
                </c:pt>
                <c:pt idx="79554">
                  <c:v>1.1030255766464441</c:v>
                </c:pt>
                <c:pt idx="79555">
                  <c:v>1.1040145384753468</c:v>
                </c:pt>
                <c:pt idx="79556">
                  <c:v>1.1039082373304603</c:v>
                </c:pt>
                <c:pt idx="79557">
                  <c:v>1.1026007419069281</c:v>
                </c:pt>
                <c:pt idx="79558">
                  <c:v>1.1050927809790594</c:v>
                </c:pt>
                <c:pt idx="79559">
                  <c:v>1.1037480622055142</c:v>
                </c:pt>
                <c:pt idx="79560">
                  <c:v>1.1028137715280792</c:v>
                </c:pt>
                <c:pt idx="79561">
                  <c:v>1.1031627912970088</c:v>
                </c:pt>
                <c:pt idx="79562">
                  <c:v>1.1036543549874571</c:v>
                </c:pt>
                <c:pt idx="79563">
                  <c:v>1.1026218184647667</c:v>
                </c:pt>
                <c:pt idx="79564">
                  <c:v>1.1032368840269084</c:v>
                </c:pt>
                <c:pt idx="79565">
                  <c:v>1.1022193276567145</c:v>
                </c:pt>
                <c:pt idx="79566">
                  <c:v>1.1027749736517705</c:v>
                </c:pt>
                <c:pt idx="79567">
                  <c:v>1.1038322003505581</c:v>
                </c:pt>
                <c:pt idx="79568">
                  <c:v>1.1040846979907</c:v>
                </c:pt>
                <c:pt idx="79569">
                  <c:v>1.1024364200303387</c:v>
                </c:pt>
                <c:pt idx="79570">
                  <c:v>1.1028745342335087</c:v>
                </c:pt>
                <c:pt idx="79571">
                  <c:v>1.1033134885656031</c:v>
                </c:pt>
                <c:pt idx="79572">
                  <c:v>1.1019810759003084</c:v>
                </c:pt>
                <c:pt idx="79573">
                  <c:v>1.1037168125979893</c:v>
                </c:pt>
                <c:pt idx="79574">
                  <c:v>1.1027457269036438</c:v>
                </c:pt>
                <c:pt idx="79575">
                  <c:v>1.1034572630775006</c:v>
                </c:pt>
                <c:pt idx="79576">
                  <c:v>1.1025305155593059</c:v>
                </c:pt>
                <c:pt idx="79577">
                  <c:v>1.1020304133110108</c:v>
                </c:pt>
                <c:pt idx="79578">
                  <c:v>1.1039261671660612</c:v>
                </c:pt>
                <c:pt idx="79579">
                  <c:v>1.104223387466273</c:v>
                </c:pt>
                <c:pt idx="79580">
                  <c:v>1.1027059942950257</c:v>
                </c:pt>
                <c:pt idx="79581">
                  <c:v>1.1026126791412882</c:v>
                </c:pt>
                <c:pt idx="79582">
                  <c:v>1.1033743970654197</c:v>
                </c:pt>
                <c:pt idx="79583">
                  <c:v>1.1028776212935594</c:v>
                </c:pt>
                <c:pt idx="79584">
                  <c:v>1.1041701714748815</c:v>
                </c:pt>
                <c:pt idx="79585">
                  <c:v>1.1033133138056721</c:v>
                </c:pt>
                <c:pt idx="79586">
                  <c:v>1.1030579776409404</c:v>
                </c:pt>
                <c:pt idx="79587">
                  <c:v>1.1033711834194837</c:v>
                </c:pt>
                <c:pt idx="79588">
                  <c:v>1.1034015510190229</c:v>
                </c:pt>
                <c:pt idx="79589">
                  <c:v>1.1027778790759684</c:v>
                </c:pt>
                <c:pt idx="79590">
                  <c:v>1.1033770729658525</c:v>
                </c:pt>
                <c:pt idx="79591">
                  <c:v>1.1031340749084573</c:v>
                </c:pt>
                <c:pt idx="79592">
                  <c:v>1.1032678119967059</c:v>
                </c:pt>
                <c:pt idx="79593">
                  <c:v>1.1044665797382538</c:v>
                </c:pt>
                <c:pt idx="79594">
                  <c:v>1.1032209470017356</c:v>
                </c:pt>
                <c:pt idx="79595">
                  <c:v>1.104998674949379</c:v>
                </c:pt>
                <c:pt idx="79596">
                  <c:v>1.1036877139838868</c:v>
                </c:pt>
                <c:pt idx="79597">
                  <c:v>1.1031128850106413</c:v>
                </c:pt>
                <c:pt idx="79598">
                  <c:v>1.1026765915721033</c:v>
                </c:pt>
                <c:pt idx="79599">
                  <c:v>1.1040061968013968</c:v>
                </c:pt>
                <c:pt idx="79600">
                  <c:v>1.1025251657781701</c:v>
                </c:pt>
                <c:pt idx="79601">
                  <c:v>1.1026644613579959</c:v>
                </c:pt>
                <c:pt idx="79602">
                  <c:v>1.1021390241010995</c:v>
                </c:pt>
                <c:pt idx="79603">
                  <c:v>1.103559592142298</c:v>
                </c:pt>
                <c:pt idx="79604">
                  <c:v>1.1033614876018187</c:v>
                </c:pt>
                <c:pt idx="79605">
                  <c:v>1.1029535070191294</c:v>
                </c:pt>
                <c:pt idx="79606">
                  <c:v>1.1033250357761095</c:v>
                </c:pt>
                <c:pt idx="79607">
                  <c:v>1.1027563120186314</c:v>
                </c:pt>
                <c:pt idx="79608">
                  <c:v>1.1025042925058157</c:v>
                </c:pt>
                <c:pt idx="79609">
                  <c:v>1.1026334725250537</c:v>
                </c:pt>
                <c:pt idx="79610">
                  <c:v>1.1026413945190325</c:v>
                </c:pt>
                <c:pt idx="79611">
                  <c:v>1.1049447142955122</c:v>
                </c:pt>
                <c:pt idx="79612">
                  <c:v>1.1020023742415641</c:v>
                </c:pt>
                <c:pt idx="79613">
                  <c:v>1.1031899744726024</c:v>
                </c:pt>
                <c:pt idx="79614">
                  <c:v>1.1029971453335619</c:v>
                </c:pt>
                <c:pt idx="79615">
                  <c:v>1.1034417454178165</c:v>
                </c:pt>
                <c:pt idx="79616">
                  <c:v>1.1030352215439285</c:v>
                </c:pt>
                <c:pt idx="79617">
                  <c:v>1.1037287435601082</c:v>
                </c:pt>
                <c:pt idx="79618">
                  <c:v>1.1025132316613317</c:v>
                </c:pt>
                <c:pt idx="79619">
                  <c:v>1.1025837628352264</c:v>
                </c:pt>
                <c:pt idx="79620">
                  <c:v>1.1036270195157694</c:v>
                </c:pt>
                <c:pt idx="79621">
                  <c:v>1.1035334413254823</c:v>
                </c:pt>
                <c:pt idx="79622">
                  <c:v>1.1039683951697075</c:v>
                </c:pt>
                <c:pt idx="79623">
                  <c:v>1.1034260577746033</c:v>
                </c:pt>
                <c:pt idx="79624">
                  <c:v>1.1028641798118533</c:v>
                </c:pt>
                <c:pt idx="79625">
                  <c:v>1.102018929254724</c:v>
                </c:pt>
                <c:pt idx="79626">
                  <c:v>1.1019441011132074</c:v>
                </c:pt>
                <c:pt idx="79627">
                  <c:v>1.1024256204249059</c:v>
                </c:pt>
                <c:pt idx="79628">
                  <c:v>1.1050930834549579</c:v>
                </c:pt>
                <c:pt idx="79629">
                  <c:v>1.103556533853195</c:v>
                </c:pt>
                <c:pt idx="79630">
                  <c:v>1.102745697043213</c:v>
                </c:pt>
                <c:pt idx="79631">
                  <c:v>1.1028855796331503</c:v>
                </c:pt>
                <c:pt idx="79632">
                  <c:v>1.1025249770530638</c:v>
                </c:pt>
                <c:pt idx="79633">
                  <c:v>1.1031243925358196</c:v>
                </c:pt>
                <c:pt idx="79634">
                  <c:v>1.1021904123730748</c:v>
                </c:pt>
                <c:pt idx="79635">
                  <c:v>1.1023225809732986</c:v>
                </c:pt>
                <c:pt idx="79636">
                  <c:v>1.1032897622896225</c:v>
                </c:pt>
                <c:pt idx="79637">
                  <c:v>1.1030657604973535</c:v>
                </c:pt>
                <c:pt idx="79638">
                  <c:v>1.1022776801859022</c:v>
                </c:pt>
                <c:pt idx="79639">
                  <c:v>1.1029671502560436</c:v>
                </c:pt>
                <c:pt idx="79640">
                  <c:v>1.1021090864694931</c:v>
                </c:pt>
                <c:pt idx="79641">
                  <c:v>1.1039128415873438</c:v>
                </c:pt>
                <c:pt idx="79642">
                  <c:v>1.1022472085414003</c:v>
                </c:pt>
                <c:pt idx="79643">
                  <c:v>1.1025736762144687</c:v>
                </c:pt>
                <c:pt idx="79644">
                  <c:v>1.1032417370187897</c:v>
                </c:pt>
                <c:pt idx="79645">
                  <c:v>1.1035864364214463</c:v>
                </c:pt>
                <c:pt idx="79646">
                  <c:v>1.1018617795208319</c:v>
                </c:pt>
                <c:pt idx="79647">
                  <c:v>1.1029777133132281</c:v>
                </c:pt>
                <c:pt idx="79648">
                  <c:v>1.1019459758693435</c:v>
                </c:pt>
                <c:pt idx="79649">
                  <c:v>1.1037883630114185</c:v>
                </c:pt>
                <c:pt idx="79650">
                  <c:v>1.1029126578956827</c:v>
                </c:pt>
                <c:pt idx="79651">
                  <c:v>1.1022424529038801</c:v>
                </c:pt>
                <c:pt idx="79652">
                  <c:v>1.1024276440471572</c:v>
                </c:pt>
                <c:pt idx="79653">
                  <c:v>1.1029589924062395</c:v>
                </c:pt>
                <c:pt idx="79654">
                  <c:v>1.1041712678411071</c:v>
                </c:pt>
                <c:pt idx="79655">
                  <c:v>1.1026174386475083</c:v>
                </c:pt>
                <c:pt idx="79656">
                  <c:v>1.1036720420518378</c:v>
                </c:pt>
                <c:pt idx="79657">
                  <c:v>1.102496878922524</c:v>
                </c:pt>
                <c:pt idx="79658">
                  <c:v>1.1026301914437542</c:v>
                </c:pt>
                <c:pt idx="79659">
                  <c:v>1.1033044551727178</c:v>
                </c:pt>
                <c:pt idx="79660">
                  <c:v>1.1032862457010186</c:v>
                </c:pt>
                <c:pt idx="79661">
                  <c:v>1.1031982481819156</c:v>
                </c:pt>
                <c:pt idx="79662">
                  <c:v>1.1023355257750445</c:v>
                </c:pt>
                <c:pt idx="79663">
                  <c:v>1.1031340485841008</c:v>
                </c:pt>
                <c:pt idx="79664">
                  <c:v>1.1030181910585819</c:v>
                </c:pt>
                <c:pt idx="79665">
                  <c:v>1.1023891392316381</c:v>
                </c:pt>
                <c:pt idx="79666">
                  <c:v>1.1019590526995156</c:v>
                </c:pt>
                <c:pt idx="79667">
                  <c:v>1.1031874261957872</c:v>
                </c:pt>
                <c:pt idx="79668">
                  <c:v>1.1023716720192807</c:v>
                </c:pt>
                <c:pt idx="79669">
                  <c:v>1.1028309767286704</c:v>
                </c:pt>
                <c:pt idx="79670">
                  <c:v>1.1030948142540165</c:v>
                </c:pt>
                <c:pt idx="79671">
                  <c:v>1.1026318040787837</c:v>
                </c:pt>
                <c:pt idx="79672">
                  <c:v>1.1016678871600261</c:v>
                </c:pt>
                <c:pt idx="79673">
                  <c:v>1.1037250532826051</c:v>
                </c:pt>
                <c:pt idx="79674">
                  <c:v>1.1029739604245115</c:v>
                </c:pt>
                <c:pt idx="79675">
                  <c:v>1.1034510063513518</c:v>
                </c:pt>
                <c:pt idx="79676">
                  <c:v>1.1027459836728593</c:v>
                </c:pt>
                <c:pt idx="79677">
                  <c:v>1.1038276013216999</c:v>
                </c:pt>
                <c:pt idx="79678">
                  <c:v>1.1029810624413536</c:v>
                </c:pt>
                <c:pt idx="79679">
                  <c:v>1.1030761195447207</c:v>
                </c:pt>
                <c:pt idx="79680">
                  <c:v>1.1031047662777769</c:v>
                </c:pt>
                <c:pt idx="79681">
                  <c:v>1.1023125881980245</c:v>
                </c:pt>
                <c:pt idx="79682">
                  <c:v>1.1019450297006095</c:v>
                </c:pt>
                <c:pt idx="79683">
                  <c:v>1.1032336673585976</c:v>
                </c:pt>
                <c:pt idx="79684">
                  <c:v>1.1034424412050587</c:v>
                </c:pt>
                <c:pt idx="79685">
                  <c:v>1.1029452429879687</c:v>
                </c:pt>
                <c:pt idx="79686">
                  <c:v>1.1035294724078588</c:v>
                </c:pt>
                <c:pt idx="79687">
                  <c:v>1.1048018032839717</c:v>
                </c:pt>
                <c:pt idx="79688">
                  <c:v>1.1027784788702408</c:v>
                </c:pt>
                <c:pt idx="79689">
                  <c:v>1.1031973244918318</c:v>
                </c:pt>
                <c:pt idx="79690">
                  <c:v>1.1030356485588428</c:v>
                </c:pt>
                <c:pt idx="79691">
                  <c:v>1.1031225654463923</c:v>
                </c:pt>
                <c:pt idx="79692">
                  <c:v>1.1038694876491155</c:v>
                </c:pt>
                <c:pt idx="79693">
                  <c:v>1.1033266425563595</c:v>
                </c:pt>
                <c:pt idx="79694">
                  <c:v>1.1020186079082763</c:v>
                </c:pt>
                <c:pt idx="79695">
                  <c:v>1.1033427299668037</c:v>
                </c:pt>
                <c:pt idx="79696">
                  <c:v>1.1030848417044867</c:v>
                </c:pt>
                <c:pt idx="79697">
                  <c:v>1.1038615446212399</c:v>
                </c:pt>
                <c:pt idx="79698">
                  <c:v>1.1025583402692722</c:v>
                </c:pt>
                <c:pt idx="79699">
                  <c:v>1.1025004472768969</c:v>
                </c:pt>
                <c:pt idx="79700">
                  <c:v>1.1033523834845633</c:v>
                </c:pt>
                <c:pt idx="79701">
                  <c:v>1.1035461750551943</c:v>
                </c:pt>
                <c:pt idx="79702">
                  <c:v>1.1038364747015763</c:v>
                </c:pt>
                <c:pt idx="79703">
                  <c:v>1.1027890342822679</c:v>
                </c:pt>
                <c:pt idx="79704">
                  <c:v>1.1038903732278555</c:v>
                </c:pt>
                <c:pt idx="79705">
                  <c:v>1.1030730859852664</c:v>
                </c:pt>
                <c:pt idx="79706">
                  <c:v>1.1025493410188216</c:v>
                </c:pt>
                <c:pt idx="79707">
                  <c:v>1.1033569512862338</c:v>
                </c:pt>
                <c:pt idx="79708">
                  <c:v>1.1036236034669658</c:v>
                </c:pt>
                <c:pt idx="79709">
                  <c:v>1.1030827563999628</c:v>
                </c:pt>
                <c:pt idx="79710">
                  <c:v>1.103944653390911</c:v>
                </c:pt>
                <c:pt idx="79711">
                  <c:v>1.1030048201853975</c:v>
                </c:pt>
                <c:pt idx="79712">
                  <c:v>1.1026773104593341</c:v>
                </c:pt>
                <c:pt idx="79713">
                  <c:v>1.101350057116824</c:v>
                </c:pt>
                <c:pt idx="79714">
                  <c:v>1.1030729306014324</c:v>
                </c:pt>
                <c:pt idx="79715">
                  <c:v>1.1038114093154452</c:v>
                </c:pt>
                <c:pt idx="79716">
                  <c:v>1.1025411733929897</c:v>
                </c:pt>
                <c:pt idx="79717">
                  <c:v>1.103146690844875</c:v>
                </c:pt>
                <c:pt idx="79718">
                  <c:v>1.1023435238741455</c:v>
                </c:pt>
                <c:pt idx="79719">
                  <c:v>1.1033315644670412</c:v>
                </c:pt>
                <c:pt idx="79720">
                  <c:v>1.1042217775557275</c:v>
                </c:pt>
                <c:pt idx="79721">
                  <c:v>1.1023256239389003</c:v>
                </c:pt>
                <c:pt idx="79722">
                  <c:v>1.1026913234918854</c:v>
                </c:pt>
                <c:pt idx="79723">
                  <c:v>1.1035799827071016</c:v>
                </c:pt>
                <c:pt idx="79724">
                  <c:v>1.1031678343598992</c:v>
                </c:pt>
                <c:pt idx="79725">
                  <c:v>1.1037687171340205</c:v>
                </c:pt>
                <c:pt idx="79726">
                  <c:v>1.1033999927098814</c:v>
                </c:pt>
                <c:pt idx="79727">
                  <c:v>1.1025285511805123</c:v>
                </c:pt>
                <c:pt idx="79728">
                  <c:v>1.1029116531422702</c:v>
                </c:pt>
                <c:pt idx="79729">
                  <c:v>1.1048273634072727</c:v>
                </c:pt>
                <c:pt idx="79730">
                  <c:v>1.1019386855371014</c:v>
                </c:pt>
                <c:pt idx="79731">
                  <c:v>1.1041972386842047</c:v>
                </c:pt>
                <c:pt idx="79732">
                  <c:v>1.1037405972894145</c:v>
                </c:pt>
                <c:pt idx="79733">
                  <c:v>1.1022203718605419</c:v>
                </c:pt>
                <c:pt idx="79734">
                  <c:v>1.1024290932370864</c:v>
                </c:pt>
                <c:pt idx="79735">
                  <c:v>1.1037184672934881</c:v>
                </c:pt>
                <c:pt idx="79736">
                  <c:v>1.1028299919114017</c:v>
                </c:pt>
                <c:pt idx="79737">
                  <c:v>1.1027175955849282</c:v>
                </c:pt>
                <c:pt idx="79738">
                  <c:v>1.103147039313489</c:v>
                </c:pt>
                <c:pt idx="79739">
                  <c:v>1.1027239716213975</c:v>
                </c:pt>
                <c:pt idx="79740">
                  <c:v>1.1037130136808626</c:v>
                </c:pt>
                <c:pt idx="79741">
                  <c:v>1.1024918410521547</c:v>
                </c:pt>
                <c:pt idx="79742">
                  <c:v>1.1032585565553148</c:v>
                </c:pt>
                <c:pt idx="79743">
                  <c:v>1.1027208429072028</c:v>
                </c:pt>
                <c:pt idx="79744">
                  <c:v>1.1031799037783816</c:v>
                </c:pt>
                <c:pt idx="79745">
                  <c:v>1.1045603330818212</c:v>
                </c:pt>
                <c:pt idx="79746">
                  <c:v>1.1026909683959978</c:v>
                </c:pt>
                <c:pt idx="79747">
                  <c:v>1.1024098315771091</c:v>
                </c:pt>
                <c:pt idx="79748">
                  <c:v>1.103842493555887</c:v>
                </c:pt>
                <c:pt idx="79749">
                  <c:v>1.1029354714442288</c:v>
                </c:pt>
                <c:pt idx="79750">
                  <c:v>1.1037643686248475</c:v>
                </c:pt>
                <c:pt idx="79751">
                  <c:v>1.102758187085618</c:v>
                </c:pt>
                <c:pt idx="79752">
                  <c:v>1.1028629587840257</c:v>
                </c:pt>
                <c:pt idx="79753">
                  <c:v>1.1035848366582217</c:v>
                </c:pt>
                <c:pt idx="79754">
                  <c:v>1.1031098591721253</c:v>
                </c:pt>
                <c:pt idx="79755">
                  <c:v>1.1027173153111163</c:v>
                </c:pt>
                <c:pt idx="79756">
                  <c:v>1.1028812027423232</c:v>
                </c:pt>
                <c:pt idx="79757">
                  <c:v>1.1042591283511778</c:v>
                </c:pt>
                <c:pt idx="79758">
                  <c:v>1.1026994151888267</c:v>
                </c:pt>
                <c:pt idx="79759">
                  <c:v>1.1030826904670012</c:v>
                </c:pt>
                <c:pt idx="79760">
                  <c:v>1.1034257799665468</c:v>
                </c:pt>
                <c:pt idx="79761">
                  <c:v>1.1031309539511942</c:v>
                </c:pt>
                <c:pt idx="79762">
                  <c:v>1.1033842659449051</c:v>
                </c:pt>
                <c:pt idx="79763">
                  <c:v>1.1030588972135908</c:v>
                </c:pt>
                <c:pt idx="79764">
                  <c:v>1.102818284853335</c:v>
                </c:pt>
                <c:pt idx="79765">
                  <c:v>1.1015244729799638</c:v>
                </c:pt>
                <c:pt idx="79766">
                  <c:v>1.104359841349261</c:v>
                </c:pt>
                <c:pt idx="79767">
                  <c:v>1.1035060100898426</c:v>
                </c:pt>
                <c:pt idx="79768">
                  <c:v>1.1020864565979114</c:v>
                </c:pt>
                <c:pt idx="79769">
                  <c:v>1.1026830594313983</c:v>
                </c:pt>
                <c:pt idx="79770">
                  <c:v>1.1045270605732309</c:v>
                </c:pt>
                <c:pt idx="79771">
                  <c:v>1.1021521265883449</c:v>
                </c:pt>
                <c:pt idx="79772">
                  <c:v>1.1029517130694158</c:v>
                </c:pt>
                <c:pt idx="79773">
                  <c:v>1.1026453452832738</c:v>
                </c:pt>
                <c:pt idx="79774">
                  <c:v>1.1035331007652431</c:v>
                </c:pt>
                <c:pt idx="79775">
                  <c:v>1.1035589633697636</c:v>
                </c:pt>
                <c:pt idx="79776">
                  <c:v>1.1017537513492937</c:v>
                </c:pt>
                <c:pt idx="79777">
                  <c:v>1.1027739394302256</c:v>
                </c:pt>
                <c:pt idx="79778">
                  <c:v>1.10386440974714</c:v>
                </c:pt>
                <c:pt idx="79779">
                  <c:v>1.1012546475801748</c:v>
                </c:pt>
                <c:pt idx="79780">
                  <c:v>1.1025972771547385</c:v>
                </c:pt>
                <c:pt idx="79781">
                  <c:v>1.103434170412124</c:v>
                </c:pt>
                <c:pt idx="79782">
                  <c:v>1.1031255459570766</c:v>
                </c:pt>
                <c:pt idx="79783">
                  <c:v>1.102850950215013</c:v>
                </c:pt>
                <c:pt idx="79784">
                  <c:v>1.1032748522342213</c:v>
                </c:pt>
                <c:pt idx="79785">
                  <c:v>1.1021202928521199</c:v>
                </c:pt>
                <c:pt idx="79786">
                  <c:v>1.10380594122315</c:v>
                </c:pt>
                <c:pt idx="79787">
                  <c:v>1.1035179882340747</c:v>
                </c:pt>
                <c:pt idx="79788">
                  <c:v>1.103648058224848</c:v>
                </c:pt>
                <c:pt idx="79789">
                  <c:v>1.1029208156424126</c:v>
                </c:pt>
                <c:pt idx="79790">
                  <c:v>1.1017867585876582</c:v>
                </c:pt>
                <c:pt idx="79791">
                  <c:v>1.1031225367248845</c:v>
                </c:pt>
                <c:pt idx="79792">
                  <c:v>1.1036322118320867</c:v>
                </c:pt>
                <c:pt idx="79793">
                  <c:v>1.1037697831464024</c:v>
                </c:pt>
                <c:pt idx="79794">
                  <c:v>1.1030602815400024</c:v>
                </c:pt>
                <c:pt idx="79795">
                  <c:v>1.1029661596770559</c:v>
                </c:pt>
                <c:pt idx="79796">
                  <c:v>1.1033560124983983</c:v>
                </c:pt>
                <c:pt idx="79797">
                  <c:v>1.102622953709929</c:v>
                </c:pt>
                <c:pt idx="79798">
                  <c:v>1.1028088260452007</c:v>
                </c:pt>
                <c:pt idx="79799">
                  <c:v>1.1030095144980365</c:v>
                </c:pt>
                <c:pt idx="79800">
                  <c:v>1.1025406063852963</c:v>
                </c:pt>
                <c:pt idx="79801">
                  <c:v>1.1027678071660629</c:v>
                </c:pt>
                <c:pt idx="79802">
                  <c:v>1.103021146243216</c:v>
                </c:pt>
                <c:pt idx="79803">
                  <c:v>1.1035718696225687</c:v>
                </c:pt>
                <c:pt idx="79804">
                  <c:v>1.1015714854697609</c:v>
                </c:pt>
                <c:pt idx="79805">
                  <c:v>1.1024939482450631</c:v>
                </c:pt>
                <c:pt idx="79806">
                  <c:v>1.1028972198351032</c:v>
                </c:pt>
                <c:pt idx="79807">
                  <c:v>1.1036626465103516</c:v>
                </c:pt>
                <c:pt idx="79808">
                  <c:v>1.1032034332389691</c:v>
                </c:pt>
                <c:pt idx="79809">
                  <c:v>1.1038895397557622</c:v>
                </c:pt>
                <c:pt idx="79810">
                  <c:v>1.1035472296478634</c:v>
                </c:pt>
                <c:pt idx="79811">
                  <c:v>1.1034053110361832</c:v>
                </c:pt>
                <c:pt idx="79812">
                  <c:v>1.1034782785606749</c:v>
                </c:pt>
                <c:pt idx="79813">
                  <c:v>1.1036214668218305</c:v>
                </c:pt>
                <c:pt idx="79814">
                  <c:v>1.1044382414372942</c:v>
                </c:pt>
                <c:pt idx="79815">
                  <c:v>1.1026238059459381</c:v>
                </c:pt>
                <c:pt idx="79816">
                  <c:v>1.1040037715275108</c:v>
                </c:pt>
                <c:pt idx="79817">
                  <c:v>1.1016166367791218</c:v>
                </c:pt>
                <c:pt idx="79818">
                  <c:v>1.1026716914756867</c:v>
                </c:pt>
                <c:pt idx="79819">
                  <c:v>1.1028124876601051</c:v>
                </c:pt>
                <c:pt idx="79820">
                  <c:v>1.1034403738145409</c:v>
                </c:pt>
                <c:pt idx="79821">
                  <c:v>1.1035794402960857</c:v>
                </c:pt>
                <c:pt idx="79822">
                  <c:v>1.1031246605941147</c:v>
                </c:pt>
                <c:pt idx="79823">
                  <c:v>1.1037622514993866</c:v>
                </c:pt>
                <c:pt idx="79824">
                  <c:v>1.102173898311976</c:v>
                </c:pt>
                <c:pt idx="79825">
                  <c:v>1.1024962562684504</c:v>
                </c:pt>
                <c:pt idx="79826">
                  <c:v>1.1030239652893121</c:v>
                </c:pt>
                <c:pt idx="79827">
                  <c:v>1.1028183060150938</c:v>
                </c:pt>
                <c:pt idx="79828">
                  <c:v>1.1031504326774491</c:v>
                </c:pt>
                <c:pt idx="79829">
                  <c:v>1.1033207599729633</c:v>
                </c:pt>
                <c:pt idx="79830">
                  <c:v>1.102048758480608</c:v>
                </c:pt>
                <c:pt idx="79831">
                  <c:v>1.1016124965135141</c:v>
                </c:pt>
                <c:pt idx="79832">
                  <c:v>1.1026451550941379</c:v>
                </c:pt>
                <c:pt idx="79833">
                  <c:v>1.1034265781838977</c:v>
                </c:pt>
                <c:pt idx="79834">
                  <c:v>1.1021458907555766</c:v>
                </c:pt>
                <c:pt idx="79835">
                  <c:v>1.1022427317653893</c:v>
                </c:pt>
                <c:pt idx="79836">
                  <c:v>1.1024802782015908</c:v>
                </c:pt>
                <c:pt idx="79837">
                  <c:v>1.1047469480175298</c:v>
                </c:pt>
                <c:pt idx="79838">
                  <c:v>1.1025143373229598</c:v>
                </c:pt>
                <c:pt idx="79839">
                  <c:v>1.1040395843715618</c:v>
                </c:pt>
                <c:pt idx="79840">
                  <c:v>1.1034961060654433</c:v>
                </c:pt>
                <c:pt idx="79841">
                  <c:v>1.1028220331426755</c:v>
                </c:pt>
                <c:pt idx="79842">
                  <c:v>1.1031087783344289</c:v>
                </c:pt>
                <c:pt idx="79843">
                  <c:v>1.1022820640599182</c:v>
                </c:pt>
                <c:pt idx="79844">
                  <c:v>1.1037580773202995</c:v>
                </c:pt>
                <c:pt idx="79845">
                  <c:v>1.1045063920785898</c:v>
                </c:pt>
                <c:pt idx="79846">
                  <c:v>1.1027810921601329</c:v>
                </c:pt>
                <c:pt idx="79847">
                  <c:v>1.1023172475321492</c:v>
                </c:pt>
                <c:pt idx="79848">
                  <c:v>1.1016391976963251</c:v>
                </c:pt>
                <c:pt idx="79849">
                  <c:v>1.1040668456986709</c:v>
                </c:pt>
                <c:pt idx="79850">
                  <c:v>1.1021490928733169</c:v>
                </c:pt>
                <c:pt idx="79851">
                  <c:v>1.1031625067729021</c:v>
                </c:pt>
                <c:pt idx="79852">
                  <c:v>1.1024070738385798</c:v>
                </c:pt>
                <c:pt idx="79853">
                  <c:v>1.1025092349670318</c:v>
                </c:pt>
                <c:pt idx="79854">
                  <c:v>1.1023497064392207</c:v>
                </c:pt>
                <c:pt idx="79855">
                  <c:v>1.1039033857366838</c:v>
                </c:pt>
                <c:pt idx="79856">
                  <c:v>1.1033001210405318</c:v>
                </c:pt>
                <c:pt idx="79857">
                  <c:v>1.1026690440008495</c:v>
                </c:pt>
                <c:pt idx="79858">
                  <c:v>1.1029270148379922</c:v>
                </c:pt>
                <c:pt idx="79859">
                  <c:v>1.1035832205463199</c:v>
                </c:pt>
                <c:pt idx="79860">
                  <c:v>1.1025138395344607</c:v>
                </c:pt>
                <c:pt idx="79861">
                  <c:v>1.1029933187740129</c:v>
                </c:pt>
                <c:pt idx="79862">
                  <c:v>1.10292256519989</c:v>
                </c:pt>
                <c:pt idx="79863">
                  <c:v>1.1029843524242513</c:v>
                </c:pt>
                <c:pt idx="79864">
                  <c:v>1.1030971323087517</c:v>
                </c:pt>
                <c:pt idx="79865">
                  <c:v>1.1034591212563432</c:v>
                </c:pt>
                <c:pt idx="79866">
                  <c:v>1.1033144875139032</c:v>
                </c:pt>
                <c:pt idx="79867">
                  <c:v>1.1039096536616271</c:v>
                </c:pt>
                <c:pt idx="79868">
                  <c:v>1.1019972589066485</c:v>
                </c:pt>
                <c:pt idx="79869">
                  <c:v>1.1020040184710094</c:v>
                </c:pt>
                <c:pt idx="79870">
                  <c:v>1.1021705497862482</c:v>
                </c:pt>
                <c:pt idx="79871">
                  <c:v>1.102385896598439</c:v>
                </c:pt>
                <c:pt idx="79872">
                  <c:v>1.1032114566006037</c:v>
                </c:pt>
                <c:pt idx="79873">
                  <c:v>1.1029158862663673</c:v>
                </c:pt>
                <c:pt idx="79874">
                  <c:v>1.1039157722463464</c:v>
                </c:pt>
                <c:pt idx="79875">
                  <c:v>1.1027295826559294</c:v>
                </c:pt>
                <c:pt idx="79876">
                  <c:v>1.1042170595408971</c:v>
                </c:pt>
                <c:pt idx="79877">
                  <c:v>1.1029453010671184</c:v>
                </c:pt>
                <c:pt idx="79878">
                  <c:v>1.1031248475055979</c:v>
                </c:pt>
                <c:pt idx="79879">
                  <c:v>1.1031918815279338</c:v>
                </c:pt>
                <c:pt idx="79880">
                  <c:v>1.1033924321297204</c:v>
                </c:pt>
                <c:pt idx="79881">
                  <c:v>1.1029779001640696</c:v>
                </c:pt>
                <c:pt idx="79882">
                  <c:v>1.1038602888217568</c:v>
                </c:pt>
                <c:pt idx="79883">
                  <c:v>1.1036195227826775</c:v>
                </c:pt>
                <c:pt idx="79884">
                  <c:v>1.1025112653468099</c:v>
                </c:pt>
                <c:pt idx="79885">
                  <c:v>1.1026197411746792</c:v>
                </c:pt>
                <c:pt idx="79886">
                  <c:v>1.1038163485839487</c:v>
                </c:pt>
                <c:pt idx="79887">
                  <c:v>1.1035795498573073</c:v>
                </c:pt>
                <c:pt idx="79888">
                  <c:v>1.1038046635295768</c:v>
                </c:pt>
                <c:pt idx="79889">
                  <c:v>1.1029850141847013</c:v>
                </c:pt>
                <c:pt idx="79890">
                  <c:v>1.1029746657814654</c:v>
                </c:pt>
                <c:pt idx="79891">
                  <c:v>1.1032373122834236</c:v>
                </c:pt>
                <c:pt idx="79892">
                  <c:v>1.1033641538057766</c:v>
                </c:pt>
                <c:pt idx="79893">
                  <c:v>1.1035257804008147</c:v>
                </c:pt>
                <c:pt idx="79894">
                  <c:v>1.1030704002931278</c:v>
                </c:pt>
                <c:pt idx="79895">
                  <c:v>1.1009138445081033</c:v>
                </c:pt>
                <c:pt idx="79896">
                  <c:v>1.1034935201259843</c:v>
                </c:pt>
                <c:pt idx="79897">
                  <c:v>1.1050291241586014</c:v>
                </c:pt>
                <c:pt idx="79898">
                  <c:v>1.1038886502451535</c:v>
                </c:pt>
                <c:pt idx="79899">
                  <c:v>1.1039955427479053</c:v>
                </c:pt>
                <c:pt idx="79900">
                  <c:v>1.10331526914956</c:v>
                </c:pt>
                <c:pt idx="79901">
                  <c:v>1.1032108315116458</c:v>
                </c:pt>
                <c:pt idx="79902">
                  <c:v>1.1022128930964001</c:v>
                </c:pt>
                <c:pt idx="79903">
                  <c:v>1.1040838522996019</c:v>
                </c:pt>
                <c:pt idx="79904">
                  <c:v>1.1046674755569543</c:v>
                </c:pt>
                <c:pt idx="79905">
                  <c:v>1.1035413150599509</c:v>
                </c:pt>
                <c:pt idx="79906">
                  <c:v>1.1037944201866878</c:v>
                </c:pt>
                <c:pt idx="79907">
                  <c:v>1.1029340885974379</c:v>
                </c:pt>
                <c:pt idx="79908">
                  <c:v>1.1033438889040443</c:v>
                </c:pt>
                <c:pt idx="79909">
                  <c:v>1.1037153011788281</c:v>
                </c:pt>
                <c:pt idx="79910">
                  <c:v>1.1035202435431652</c:v>
                </c:pt>
                <c:pt idx="79911">
                  <c:v>1.102771613366627</c:v>
                </c:pt>
                <c:pt idx="79912">
                  <c:v>1.1031907722039522</c:v>
                </c:pt>
                <c:pt idx="79913">
                  <c:v>1.1039316213801746</c:v>
                </c:pt>
                <c:pt idx="79914">
                  <c:v>1.104965338395566</c:v>
                </c:pt>
                <c:pt idx="79915">
                  <c:v>1.1033795061705394</c:v>
                </c:pt>
                <c:pt idx="79916">
                  <c:v>1.1033569581425244</c:v>
                </c:pt>
                <c:pt idx="79917">
                  <c:v>1.1032991661693907</c:v>
                </c:pt>
                <c:pt idx="79918">
                  <c:v>1.1033814030371991</c:v>
                </c:pt>
                <c:pt idx="79919">
                  <c:v>1.1039773879211032</c:v>
                </c:pt>
                <c:pt idx="79920">
                  <c:v>1.1034405257783071</c:v>
                </c:pt>
                <c:pt idx="79921">
                  <c:v>1.1025248968268986</c:v>
                </c:pt>
                <c:pt idx="79922">
                  <c:v>1.1046850633137044</c:v>
                </c:pt>
                <c:pt idx="79923">
                  <c:v>1.103350692605289</c:v>
                </c:pt>
                <c:pt idx="79924">
                  <c:v>1.1024170182582609</c:v>
                </c:pt>
                <c:pt idx="79925">
                  <c:v>1.1047465271134163</c:v>
                </c:pt>
                <c:pt idx="79926">
                  <c:v>1.1028876872342532</c:v>
                </c:pt>
                <c:pt idx="79927">
                  <c:v>1.103262626050463</c:v>
                </c:pt>
                <c:pt idx="79928">
                  <c:v>1.1041078139656655</c:v>
                </c:pt>
                <c:pt idx="79929">
                  <c:v>1.1034039546849199</c:v>
                </c:pt>
                <c:pt idx="79930">
                  <c:v>1.1040255789345164</c:v>
                </c:pt>
                <c:pt idx="79931">
                  <c:v>1.1043826635828797</c:v>
                </c:pt>
                <c:pt idx="79932">
                  <c:v>1.1028086944580544</c:v>
                </c:pt>
                <c:pt idx="79933">
                  <c:v>1.1026570115861303</c:v>
                </c:pt>
                <c:pt idx="79934">
                  <c:v>1.1034674525984072</c:v>
                </c:pt>
                <c:pt idx="79935">
                  <c:v>1.1030370029442917</c:v>
                </c:pt>
                <c:pt idx="79936">
                  <c:v>1.1033893628725864</c:v>
                </c:pt>
                <c:pt idx="79937">
                  <c:v>1.1039954255459459</c:v>
                </c:pt>
                <c:pt idx="79938">
                  <c:v>1.1029687807059747</c:v>
                </c:pt>
                <c:pt idx="79939">
                  <c:v>1.1029049427956559</c:v>
                </c:pt>
                <c:pt idx="79940">
                  <c:v>1.1033433146416811</c:v>
                </c:pt>
                <c:pt idx="79941">
                  <c:v>1.1041667408659042</c:v>
                </c:pt>
                <c:pt idx="79942">
                  <c:v>1.1034016875874713</c:v>
                </c:pt>
                <c:pt idx="79943">
                  <c:v>1.1033653011096793</c:v>
                </c:pt>
                <c:pt idx="79944">
                  <c:v>1.1037277081553882</c:v>
                </c:pt>
                <c:pt idx="79945">
                  <c:v>1.1039724888301565</c:v>
                </c:pt>
                <c:pt idx="79946">
                  <c:v>1.1044196313807773</c:v>
                </c:pt>
                <c:pt idx="79947">
                  <c:v>1.10208334321433</c:v>
                </c:pt>
                <c:pt idx="79948">
                  <c:v>1.1040184928089638</c:v>
                </c:pt>
                <c:pt idx="79949">
                  <c:v>1.1037166026710579</c:v>
                </c:pt>
                <c:pt idx="79950">
                  <c:v>1.1028672544782587</c:v>
                </c:pt>
                <c:pt idx="79951">
                  <c:v>1.1029250966999324</c:v>
                </c:pt>
                <c:pt idx="79952">
                  <c:v>1.1041915485392346</c:v>
                </c:pt>
                <c:pt idx="79953">
                  <c:v>1.1030997252074326</c:v>
                </c:pt>
                <c:pt idx="79954">
                  <c:v>1.1029608168392191</c:v>
                </c:pt>
                <c:pt idx="79955">
                  <c:v>1.1042238374123323</c:v>
                </c:pt>
                <c:pt idx="79956">
                  <c:v>1.1043490177295774</c:v>
                </c:pt>
                <c:pt idx="79957">
                  <c:v>1.1031470646133705</c:v>
                </c:pt>
                <c:pt idx="79958">
                  <c:v>1.1035597679706313</c:v>
                </c:pt>
                <c:pt idx="79959">
                  <c:v>1.1025654445739073</c:v>
                </c:pt>
                <c:pt idx="79960">
                  <c:v>1.1038198283377432</c:v>
                </c:pt>
                <c:pt idx="79961">
                  <c:v>1.1025882698909946</c:v>
                </c:pt>
                <c:pt idx="79962">
                  <c:v>1.1035475783300071</c:v>
                </c:pt>
                <c:pt idx="79963">
                  <c:v>1.1036347528847259</c:v>
                </c:pt>
                <c:pt idx="79964">
                  <c:v>1.1015219769900746</c:v>
                </c:pt>
                <c:pt idx="79965">
                  <c:v>1.1045313350311079</c:v>
                </c:pt>
                <c:pt idx="79966">
                  <c:v>1.101831591508128</c:v>
                </c:pt>
                <c:pt idx="79967">
                  <c:v>1.1033232341717671</c:v>
                </c:pt>
                <c:pt idx="79968">
                  <c:v>1.1027096328387378</c:v>
                </c:pt>
                <c:pt idx="79969">
                  <c:v>1.103103733826974</c:v>
                </c:pt>
                <c:pt idx="79970">
                  <c:v>1.1031099618142621</c:v>
                </c:pt>
                <c:pt idx="79971">
                  <c:v>1.1026523887415716</c:v>
                </c:pt>
                <c:pt idx="79972">
                  <c:v>1.1027818233151068</c:v>
                </c:pt>
                <c:pt idx="79973">
                  <c:v>1.1037986112159226</c:v>
                </c:pt>
                <c:pt idx="79974">
                  <c:v>1.1039500895047676</c:v>
                </c:pt>
                <c:pt idx="79975">
                  <c:v>1.1029047602993789</c:v>
                </c:pt>
                <c:pt idx="79976">
                  <c:v>1.1037105370671589</c:v>
                </c:pt>
                <c:pt idx="79977">
                  <c:v>1.1029797446088101</c:v>
                </c:pt>
                <c:pt idx="79978">
                  <c:v>1.1029128448570615</c:v>
                </c:pt>
                <c:pt idx="79979">
                  <c:v>1.1023018660849477</c:v>
                </c:pt>
                <c:pt idx="79980">
                  <c:v>1.1045816613174022</c:v>
                </c:pt>
                <c:pt idx="79981">
                  <c:v>1.1043481740476866</c:v>
                </c:pt>
                <c:pt idx="79982">
                  <c:v>1.1022785513338833</c:v>
                </c:pt>
                <c:pt idx="79983">
                  <c:v>1.1030077209994817</c:v>
                </c:pt>
                <c:pt idx="79984">
                  <c:v>1.1032803972746685</c:v>
                </c:pt>
                <c:pt idx="79985">
                  <c:v>1.1030807070519648</c:v>
                </c:pt>
                <c:pt idx="79986">
                  <c:v>1.1037848133010701</c:v>
                </c:pt>
                <c:pt idx="79987">
                  <c:v>1.1041079903484923</c:v>
                </c:pt>
                <c:pt idx="79988">
                  <c:v>1.1030092923843633</c:v>
                </c:pt>
                <c:pt idx="79989">
                  <c:v>1.1041395030440491</c:v>
                </c:pt>
                <c:pt idx="79990">
                  <c:v>1.1024820152777435</c:v>
                </c:pt>
                <c:pt idx="79991">
                  <c:v>1.1024575965538785</c:v>
                </c:pt>
                <c:pt idx="79992">
                  <c:v>1.1034719682970329</c:v>
                </c:pt>
                <c:pt idx="79993">
                  <c:v>1.1028869832479966</c:v>
                </c:pt>
                <c:pt idx="79994">
                  <c:v>1.1038943711994196</c:v>
                </c:pt>
                <c:pt idx="79995">
                  <c:v>1.1025268272511464</c:v>
                </c:pt>
                <c:pt idx="79996">
                  <c:v>1.1020818106753931</c:v>
                </c:pt>
                <c:pt idx="79997">
                  <c:v>1.1033126382722052</c:v>
                </c:pt>
                <c:pt idx="79998">
                  <c:v>1.1022637577426806</c:v>
                </c:pt>
                <c:pt idx="79999">
                  <c:v>1.1022075576654906</c:v>
                </c:pt>
                <c:pt idx="80000">
                  <c:v>1.103078741859076</c:v>
                </c:pt>
                <c:pt idx="80001">
                  <c:v>1.103814578971307</c:v>
                </c:pt>
                <c:pt idx="80002">
                  <c:v>1.1029750595333938</c:v>
                </c:pt>
                <c:pt idx="80003">
                  <c:v>1.1042229218663266</c:v>
                </c:pt>
                <c:pt idx="80004">
                  <c:v>1.1044127097537797</c:v>
                </c:pt>
                <c:pt idx="80005">
                  <c:v>1.1031283388584348</c:v>
                </c:pt>
                <c:pt idx="80006">
                  <c:v>1.1020827192758655</c:v>
                </c:pt>
                <c:pt idx="80007">
                  <c:v>1.1028891709312005</c:v>
                </c:pt>
                <c:pt idx="80008">
                  <c:v>1.1036654262184236</c:v>
                </c:pt>
                <c:pt idx="80009">
                  <c:v>1.1040148229804376</c:v>
                </c:pt>
                <c:pt idx="80010">
                  <c:v>1.103148698599651</c:v>
                </c:pt>
                <c:pt idx="80011">
                  <c:v>1.1032497961819212</c:v>
                </c:pt>
                <c:pt idx="80012">
                  <c:v>1.1031087021254637</c:v>
                </c:pt>
                <c:pt idx="80013">
                  <c:v>1.1030013042367433</c:v>
                </c:pt>
                <c:pt idx="80014">
                  <c:v>1.1032612728298414</c:v>
                </c:pt>
                <c:pt idx="80015">
                  <c:v>1.1029592247033169</c:v>
                </c:pt>
                <c:pt idx="80016">
                  <c:v>1.1038043524327954</c:v>
                </c:pt>
                <c:pt idx="80017">
                  <c:v>1.1029232427442515</c:v>
                </c:pt>
                <c:pt idx="80018">
                  <c:v>1.102899506637147</c:v>
                </c:pt>
                <c:pt idx="80019">
                  <c:v>1.1027089311782534</c:v>
                </c:pt>
                <c:pt idx="80020">
                  <c:v>1.1038054851445134</c:v>
                </c:pt>
                <c:pt idx="80021">
                  <c:v>1.1024481471997658</c:v>
                </c:pt>
                <c:pt idx="80022">
                  <c:v>1.1037607843489816</c:v>
                </c:pt>
                <c:pt idx="80023">
                  <c:v>1.1040589914031638</c:v>
                </c:pt>
                <c:pt idx="80024">
                  <c:v>1.103732981919415</c:v>
                </c:pt>
                <c:pt idx="80025">
                  <c:v>1.1028380917208631</c:v>
                </c:pt>
                <c:pt idx="80026">
                  <c:v>1.1032407400342796</c:v>
                </c:pt>
                <c:pt idx="80027">
                  <c:v>1.1029658982358657</c:v>
                </c:pt>
                <c:pt idx="80028">
                  <c:v>1.1027565091751756</c:v>
                </c:pt>
                <c:pt idx="80029">
                  <c:v>1.1018927654291621</c:v>
                </c:pt>
                <c:pt idx="80030">
                  <c:v>1.1039464649210275</c:v>
                </c:pt>
                <c:pt idx="80031">
                  <c:v>1.1044323408691559</c:v>
                </c:pt>
                <c:pt idx="80032">
                  <c:v>1.1036874156842218</c:v>
                </c:pt>
                <c:pt idx="80033">
                  <c:v>1.1034886568031648</c:v>
                </c:pt>
                <c:pt idx="80034">
                  <c:v>1.1043037948081393</c:v>
                </c:pt>
                <c:pt idx="80035">
                  <c:v>1.1032868915451306</c:v>
                </c:pt>
                <c:pt idx="80036">
                  <c:v>1.1038829571653068</c:v>
                </c:pt>
                <c:pt idx="80037">
                  <c:v>1.1029717014354483</c:v>
                </c:pt>
                <c:pt idx="80038">
                  <c:v>1.1017751970347613</c:v>
                </c:pt>
                <c:pt idx="80039">
                  <c:v>1.1032233874040742</c:v>
                </c:pt>
                <c:pt idx="80040">
                  <c:v>1.1032817101332599</c:v>
                </c:pt>
                <c:pt idx="80041">
                  <c:v>1.1035255933904085</c:v>
                </c:pt>
                <c:pt idx="80042">
                  <c:v>1.1032276297323804</c:v>
                </c:pt>
                <c:pt idx="80043">
                  <c:v>1.1037121954806552</c:v>
                </c:pt>
                <c:pt idx="80044">
                  <c:v>1.1027355998990327</c:v>
                </c:pt>
                <c:pt idx="80045">
                  <c:v>1.102478108053758</c:v>
                </c:pt>
                <c:pt idx="80046">
                  <c:v>1.104436850695939</c:v>
                </c:pt>
                <c:pt idx="80047">
                  <c:v>1.1033685273749287</c:v>
                </c:pt>
                <c:pt idx="80048">
                  <c:v>1.1041709410288922</c:v>
                </c:pt>
                <c:pt idx="80049">
                  <c:v>1.1028670108139182</c:v>
                </c:pt>
                <c:pt idx="80050">
                  <c:v>1.1024577518567462</c:v>
                </c:pt>
                <c:pt idx="80051">
                  <c:v>1.1034958767707208</c:v>
                </c:pt>
                <c:pt idx="80052">
                  <c:v>1.1042878984342592</c:v>
                </c:pt>
                <c:pt idx="80053">
                  <c:v>1.1022866713475372</c:v>
                </c:pt>
                <c:pt idx="80054">
                  <c:v>1.1027793801351222</c:v>
                </c:pt>
                <c:pt idx="80055">
                  <c:v>1.1028244968782857</c:v>
                </c:pt>
                <c:pt idx="80056">
                  <c:v>1.1025996537905596</c:v>
                </c:pt>
                <c:pt idx="80057">
                  <c:v>1.1034048654197128</c:v>
                </c:pt>
                <c:pt idx="80058">
                  <c:v>1.1038366751978848</c:v>
                </c:pt>
                <c:pt idx="80059">
                  <c:v>1.1037536210170509</c:v>
                </c:pt>
                <c:pt idx="80060">
                  <c:v>1.1034425910639227</c:v>
                </c:pt>
                <c:pt idx="80061">
                  <c:v>1.1028178693459538</c:v>
                </c:pt>
                <c:pt idx="80062">
                  <c:v>1.1030691386517955</c:v>
                </c:pt>
                <c:pt idx="80063">
                  <c:v>1.1045292649704674</c:v>
                </c:pt>
                <c:pt idx="80064">
                  <c:v>1.1028995775889703</c:v>
                </c:pt>
                <c:pt idx="80065">
                  <c:v>1.1034663220224055</c:v>
                </c:pt>
                <c:pt idx="80066">
                  <c:v>1.1032116224788833</c:v>
                </c:pt>
                <c:pt idx="80067">
                  <c:v>1.1038872824088</c:v>
                </c:pt>
                <c:pt idx="80068">
                  <c:v>1.1036720711554975</c:v>
                </c:pt>
                <c:pt idx="80069">
                  <c:v>1.1033170006890838</c:v>
                </c:pt>
                <c:pt idx="80070">
                  <c:v>1.1027347419550122</c:v>
                </c:pt>
                <c:pt idx="80071">
                  <c:v>1.103145154704432</c:v>
                </c:pt>
                <c:pt idx="80072">
                  <c:v>1.1033493788030304</c:v>
                </c:pt>
                <c:pt idx="80073">
                  <c:v>1.104262737332991</c:v>
                </c:pt>
                <c:pt idx="80074">
                  <c:v>1.1023166673922329</c:v>
                </c:pt>
                <c:pt idx="80075">
                  <c:v>1.1031504326774493</c:v>
                </c:pt>
                <c:pt idx="80076">
                  <c:v>1.1025281802997089</c:v>
                </c:pt>
                <c:pt idx="80077">
                  <c:v>1.1030241287608076</c:v>
                </c:pt>
                <c:pt idx="80078">
                  <c:v>1.1034192748646228</c:v>
                </c:pt>
                <c:pt idx="80079">
                  <c:v>1.1037270314164942</c:v>
                </c:pt>
                <c:pt idx="80080">
                  <c:v>1.1032290255874333</c:v>
                </c:pt>
                <c:pt idx="80081">
                  <c:v>1.1041730008734849</c:v>
                </c:pt>
                <c:pt idx="80082">
                  <c:v>1.1039524574912214</c:v>
                </c:pt>
                <c:pt idx="80083">
                  <c:v>1.1022251296931089</c:v>
                </c:pt>
                <c:pt idx="80084">
                  <c:v>1.1039844244226273</c:v>
                </c:pt>
                <c:pt idx="80085">
                  <c:v>1.1043747653723301</c:v>
                </c:pt>
                <c:pt idx="80086">
                  <c:v>1.1047888952190763</c:v>
                </c:pt>
                <c:pt idx="80087">
                  <c:v>1.1026565534338351</c:v>
                </c:pt>
                <c:pt idx="80088">
                  <c:v>1.1035414901444927</c:v>
                </c:pt>
                <c:pt idx="80089">
                  <c:v>1.1024642714015043</c:v>
                </c:pt>
                <c:pt idx="80090">
                  <c:v>1.103557362065239</c:v>
                </c:pt>
                <c:pt idx="80091">
                  <c:v>1.1032990338756536</c:v>
                </c:pt>
                <c:pt idx="80092">
                  <c:v>1.1043133592518706</c:v>
                </c:pt>
                <c:pt idx="80093">
                  <c:v>1.1037919243099814</c:v>
                </c:pt>
                <c:pt idx="80094">
                  <c:v>1.102877423080864</c:v>
                </c:pt>
                <c:pt idx="80095">
                  <c:v>1.1032294275178942</c:v>
                </c:pt>
                <c:pt idx="80096">
                  <c:v>1.1027756340720252</c:v>
                </c:pt>
                <c:pt idx="80097">
                  <c:v>1.1036321335742574</c:v>
                </c:pt>
                <c:pt idx="80098">
                  <c:v>1.1038159928601969</c:v>
                </c:pt>
                <c:pt idx="80099">
                  <c:v>1.1041468078552619</c:v>
                </c:pt>
                <c:pt idx="80100">
                  <c:v>1.1044638871544461</c:v>
                </c:pt>
                <c:pt idx="80101">
                  <c:v>1.102997290811484</c:v>
                </c:pt>
                <c:pt idx="80102">
                  <c:v>1.1029545167281645</c:v>
                </c:pt>
                <c:pt idx="80103">
                  <c:v>1.1032885599890374</c:v>
                </c:pt>
                <c:pt idx="80104">
                  <c:v>1.1025887901682703</c:v>
                </c:pt>
                <c:pt idx="80105">
                  <c:v>1.1024854581822079</c:v>
                </c:pt>
                <c:pt idx="80106">
                  <c:v>1.1027410157045048</c:v>
                </c:pt>
                <c:pt idx="80107">
                  <c:v>1.1028803859817795</c:v>
                </c:pt>
                <c:pt idx="80108">
                  <c:v>1.10336356691291</c:v>
                </c:pt>
                <c:pt idx="80109">
                  <c:v>1.1035596687879614</c:v>
                </c:pt>
                <c:pt idx="80110">
                  <c:v>1.10278811759261</c:v>
                </c:pt>
                <c:pt idx="80111">
                  <c:v>1.1021802761107489</c:v>
                </c:pt>
                <c:pt idx="80112">
                  <c:v>1.1041891814280769</c:v>
                </c:pt>
                <c:pt idx="80113">
                  <c:v>1.104306788579438</c:v>
                </c:pt>
                <c:pt idx="80114">
                  <c:v>1.1034539671565562</c:v>
                </c:pt>
                <c:pt idx="80115">
                  <c:v>1.1029330163511661</c:v>
                </c:pt>
                <c:pt idx="80116">
                  <c:v>1.1033902951534731</c:v>
                </c:pt>
                <c:pt idx="80117">
                  <c:v>1.1034143782663901</c:v>
                </c:pt>
                <c:pt idx="80118">
                  <c:v>1.1040396267828239</c:v>
                </c:pt>
                <c:pt idx="80119">
                  <c:v>1.1028081698986802</c:v>
                </c:pt>
                <c:pt idx="80120">
                  <c:v>1.1033347854837356</c:v>
                </c:pt>
                <c:pt idx="80121">
                  <c:v>1.1040051988280608</c:v>
                </c:pt>
                <c:pt idx="80122">
                  <c:v>1.1027253526698275</c:v>
                </c:pt>
                <c:pt idx="80123">
                  <c:v>1.1035020644374163</c:v>
                </c:pt>
                <c:pt idx="80124">
                  <c:v>1.1036983098772508</c:v>
                </c:pt>
                <c:pt idx="80125">
                  <c:v>1.102694517302125</c:v>
                </c:pt>
                <c:pt idx="80126">
                  <c:v>1.102134435463987</c:v>
                </c:pt>
                <c:pt idx="80127">
                  <c:v>1.1024597167048809</c:v>
                </c:pt>
                <c:pt idx="80128">
                  <c:v>1.1021892236769415</c:v>
                </c:pt>
                <c:pt idx="80129">
                  <c:v>1.1032512316606564</c:v>
                </c:pt>
                <c:pt idx="80130">
                  <c:v>1.1037511352991911</c:v>
                </c:pt>
                <c:pt idx="80131">
                  <c:v>1.1036780193268629</c:v>
                </c:pt>
                <c:pt idx="80132">
                  <c:v>1.1041321635717187</c:v>
                </c:pt>
                <c:pt idx="80133">
                  <c:v>1.1036332548494832</c:v>
                </c:pt>
                <c:pt idx="80134">
                  <c:v>1.1030134773354194</c:v>
                </c:pt>
                <c:pt idx="80135">
                  <c:v>1.1041568027067836</c:v>
                </c:pt>
                <c:pt idx="80136">
                  <c:v>1.1032566505807786</c:v>
                </c:pt>
                <c:pt idx="80137">
                  <c:v>1.1028314454150445</c:v>
                </c:pt>
                <c:pt idx="80138">
                  <c:v>1.103554293527522</c:v>
                </c:pt>
                <c:pt idx="80139">
                  <c:v>1.1019414671057657</c:v>
                </c:pt>
                <c:pt idx="80140">
                  <c:v>1.1025573930078141</c:v>
                </c:pt>
                <c:pt idx="80141">
                  <c:v>1.1032941975359076</c:v>
                </c:pt>
                <c:pt idx="80142">
                  <c:v>1.1039150622064162</c:v>
                </c:pt>
                <c:pt idx="80143">
                  <c:v>1.1027868297197836</c:v>
                </c:pt>
                <c:pt idx="80144">
                  <c:v>1.1034393803284801</c:v>
                </c:pt>
                <c:pt idx="80145">
                  <c:v>1.1027252367841605</c:v>
                </c:pt>
                <c:pt idx="80146">
                  <c:v>1.103050513477948</c:v>
                </c:pt>
                <c:pt idx="80147">
                  <c:v>1.1029332584693294</c:v>
                </c:pt>
                <c:pt idx="80148">
                  <c:v>1.1033480462219185</c:v>
                </c:pt>
                <c:pt idx="80149">
                  <c:v>1.1037063938585985</c:v>
                </c:pt>
                <c:pt idx="80150">
                  <c:v>1.1025771134473743</c:v>
                </c:pt>
                <c:pt idx="80151">
                  <c:v>1.1036816257696007</c:v>
                </c:pt>
                <c:pt idx="80152">
                  <c:v>1.1030252682776762</c:v>
                </c:pt>
                <c:pt idx="80153">
                  <c:v>1.104895721521606</c:v>
                </c:pt>
                <c:pt idx="80154">
                  <c:v>1.1033670238664783</c:v>
                </c:pt>
                <c:pt idx="80155">
                  <c:v>1.1028160646508707</c:v>
                </c:pt>
                <c:pt idx="80156">
                  <c:v>1.1044366503256975</c:v>
                </c:pt>
                <c:pt idx="80157">
                  <c:v>1.103350136538402</c:v>
                </c:pt>
                <c:pt idx="80158">
                  <c:v>1.1022375774482176</c:v>
                </c:pt>
                <c:pt idx="80159">
                  <c:v>1.1022503785351114</c:v>
                </c:pt>
                <c:pt idx="80160">
                  <c:v>1.103345576763936</c:v>
                </c:pt>
                <c:pt idx="80161">
                  <c:v>1.1025916732278895</c:v>
                </c:pt>
                <c:pt idx="80162">
                  <c:v>1.1041764928316433</c:v>
                </c:pt>
                <c:pt idx="80163">
                  <c:v>1.1034184998959358</c:v>
                </c:pt>
                <c:pt idx="80164">
                  <c:v>1.1030003639463162</c:v>
                </c:pt>
                <c:pt idx="80165">
                  <c:v>1.1030114966175804</c:v>
                </c:pt>
                <c:pt idx="80166">
                  <c:v>1.1032796792202859</c:v>
                </c:pt>
                <c:pt idx="80167">
                  <c:v>1.1033266393735619</c:v>
                </c:pt>
                <c:pt idx="80168">
                  <c:v>1.1029410594558866</c:v>
                </c:pt>
                <c:pt idx="80169">
                  <c:v>1.1029352671128281</c:v>
                </c:pt>
                <c:pt idx="80170">
                  <c:v>1.1048927680383869</c:v>
                </c:pt>
                <c:pt idx="80171">
                  <c:v>1.1031297245675054</c:v>
                </c:pt>
                <c:pt idx="80172">
                  <c:v>1.1028843454858719</c:v>
                </c:pt>
                <c:pt idx="80173">
                  <c:v>1.1028129659184418</c:v>
                </c:pt>
                <c:pt idx="80174">
                  <c:v>1.1035600108885721</c:v>
                </c:pt>
                <c:pt idx="80175">
                  <c:v>1.1040981575040272</c:v>
                </c:pt>
                <c:pt idx="80176">
                  <c:v>1.1038795280788409</c:v>
                </c:pt>
                <c:pt idx="80177">
                  <c:v>1.1031176875861524</c:v>
                </c:pt>
                <c:pt idx="80178">
                  <c:v>1.1025169138603372</c:v>
                </c:pt>
                <c:pt idx="80179">
                  <c:v>1.1029640987540776</c:v>
                </c:pt>
                <c:pt idx="80180">
                  <c:v>1.1027694274558584</c:v>
                </c:pt>
                <c:pt idx="80181">
                  <c:v>1.1033815984857445</c:v>
                </c:pt>
                <c:pt idx="80182">
                  <c:v>1.1027734651471228</c:v>
                </c:pt>
                <c:pt idx="80183">
                  <c:v>1.1026696167365808</c:v>
                </c:pt>
                <c:pt idx="80184">
                  <c:v>1.1039917599963407</c:v>
                </c:pt>
                <c:pt idx="80185">
                  <c:v>1.1028199972985222</c:v>
                </c:pt>
                <c:pt idx="80186">
                  <c:v>1.1028283791462612</c:v>
                </c:pt>
                <c:pt idx="80187">
                  <c:v>1.1042577605274533</c:v>
                </c:pt>
                <c:pt idx="80188">
                  <c:v>1.1021141996208017</c:v>
                </c:pt>
                <c:pt idx="80189">
                  <c:v>1.1033812161060954</c:v>
                </c:pt>
                <c:pt idx="80190">
                  <c:v>1.1021453996013086</c:v>
                </c:pt>
                <c:pt idx="80191">
                  <c:v>1.102177135798581</c:v>
                </c:pt>
                <c:pt idx="80192">
                  <c:v>1.1034355191695373</c:v>
                </c:pt>
                <c:pt idx="80193">
                  <c:v>1.1037270314164944</c:v>
                </c:pt>
                <c:pt idx="80194">
                  <c:v>1.1039736821816746</c:v>
                </c:pt>
                <c:pt idx="80195">
                  <c:v>1.103153914895145</c:v>
                </c:pt>
                <c:pt idx="80196">
                  <c:v>1.1029326010019296</c:v>
                </c:pt>
                <c:pt idx="80197">
                  <c:v>1.1023960041244818</c:v>
                </c:pt>
                <c:pt idx="80198">
                  <c:v>1.1023688414084598</c:v>
                </c:pt>
                <c:pt idx="80199">
                  <c:v>1.1033630163887114</c:v>
                </c:pt>
                <c:pt idx="80200">
                  <c:v>1.103879695008398</c:v>
                </c:pt>
                <c:pt idx="80201">
                  <c:v>1.1038304952330553</c:v>
                </c:pt>
                <c:pt idx="80202">
                  <c:v>1.1036217426503216</c:v>
                </c:pt>
                <c:pt idx="80203">
                  <c:v>1.1033882182192378</c:v>
                </c:pt>
                <c:pt idx="80204">
                  <c:v>1.1039867963384673</c:v>
                </c:pt>
                <c:pt idx="80205">
                  <c:v>1.1020011579674407</c:v>
                </c:pt>
                <c:pt idx="80206">
                  <c:v>1.104037562026567</c:v>
                </c:pt>
                <c:pt idx="80207">
                  <c:v>1.104230568231573</c:v>
                </c:pt>
                <c:pt idx="80208">
                  <c:v>1.1023860990739531</c:v>
                </c:pt>
                <c:pt idx="80209">
                  <c:v>1.103467957468574</c:v>
                </c:pt>
                <c:pt idx="80210">
                  <c:v>1.1025170249021563</c:v>
                </c:pt>
                <c:pt idx="80211">
                  <c:v>1.1023260553026075</c:v>
                </c:pt>
                <c:pt idx="80212">
                  <c:v>1.1032433688993291</c:v>
                </c:pt>
                <c:pt idx="80213">
                  <c:v>1.1034857710579786</c:v>
                </c:pt>
                <c:pt idx="80214">
                  <c:v>1.1032970860372271</c:v>
                </c:pt>
                <c:pt idx="80215">
                  <c:v>1.1032369041170718</c:v>
                </c:pt>
                <c:pt idx="80216">
                  <c:v>1.1041121955742983</c:v>
                </c:pt>
                <c:pt idx="80217">
                  <c:v>1.1035304620941195</c:v>
                </c:pt>
                <c:pt idx="80218">
                  <c:v>1.1025166980693766</c:v>
                </c:pt>
                <c:pt idx="80219">
                  <c:v>1.1033450327752687</c:v>
                </c:pt>
                <c:pt idx="80220">
                  <c:v>1.104417255656676</c:v>
                </c:pt>
                <c:pt idx="80221">
                  <c:v>1.1027276813218485</c:v>
                </c:pt>
                <c:pt idx="80222">
                  <c:v>1.1040095998227224</c:v>
                </c:pt>
                <c:pt idx="80223">
                  <c:v>1.1040525080295929</c:v>
                </c:pt>
                <c:pt idx="80224">
                  <c:v>1.1033990194109857</c:v>
                </c:pt>
                <c:pt idx="80225">
                  <c:v>1.1035967920091621</c:v>
                </c:pt>
                <c:pt idx="80226">
                  <c:v>1.1030489926176898</c:v>
                </c:pt>
                <c:pt idx="80227">
                  <c:v>1.1032240054692164</c:v>
                </c:pt>
                <c:pt idx="80228">
                  <c:v>1.1038986110287201</c:v>
                </c:pt>
                <c:pt idx="80229">
                  <c:v>1.1027359314161407</c:v>
                </c:pt>
                <c:pt idx="80230">
                  <c:v>1.1032460915409237</c:v>
                </c:pt>
                <c:pt idx="80231">
                  <c:v>1.1026813578688202</c:v>
                </c:pt>
                <c:pt idx="80232">
                  <c:v>1.104450756114612</c:v>
                </c:pt>
                <c:pt idx="80233">
                  <c:v>1.1036903811142806</c:v>
                </c:pt>
                <c:pt idx="80234">
                  <c:v>1.1026503011386177</c:v>
                </c:pt>
                <c:pt idx="80235">
                  <c:v>1.1043153931874852</c:v>
                </c:pt>
                <c:pt idx="80236">
                  <c:v>1.1038160852327323</c:v>
                </c:pt>
                <c:pt idx="80237">
                  <c:v>1.1043005341928886</c:v>
                </c:pt>
                <c:pt idx="80238">
                  <c:v>1.1031718273677291</c:v>
                </c:pt>
                <c:pt idx="80239">
                  <c:v>1.1031895045568945</c:v>
                </c:pt>
                <c:pt idx="80240">
                  <c:v>1.1020893034148034</c:v>
                </c:pt>
                <c:pt idx="80241">
                  <c:v>1.1048112240702768</c:v>
                </c:pt>
                <c:pt idx="80242">
                  <c:v>1.1031942080962229</c:v>
                </c:pt>
                <c:pt idx="80243">
                  <c:v>1.102792969934608</c:v>
                </c:pt>
                <c:pt idx="80244">
                  <c:v>1.1024460299063483</c:v>
                </c:pt>
                <c:pt idx="80245">
                  <c:v>1.1045932163907668</c:v>
                </c:pt>
                <c:pt idx="80246">
                  <c:v>1.102862962294572</c:v>
                </c:pt>
                <c:pt idx="80247">
                  <c:v>1.1049832369962771</c:v>
                </c:pt>
                <c:pt idx="80248">
                  <c:v>1.1024266536337124</c:v>
                </c:pt>
                <c:pt idx="80249">
                  <c:v>1.1035447492433696</c:v>
                </c:pt>
                <c:pt idx="80250">
                  <c:v>1.1038499133629238</c:v>
                </c:pt>
                <c:pt idx="80251">
                  <c:v>1.1036603501973818</c:v>
                </c:pt>
                <c:pt idx="80252">
                  <c:v>1.1038981248277338</c:v>
                </c:pt>
                <c:pt idx="80253">
                  <c:v>1.1024250420008672</c:v>
                </c:pt>
                <c:pt idx="80254">
                  <c:v>1.1022746364754787</c:v>
                </c:pt>
                <c:pt idx="80255">
                  <c:v>1.1039367888525693</c:v>
                </c:pt>
                <c:pt idx="80256">
                  <c:v>1.1037007945287121</c:v>
                </c:pt>
                <c:pt idx="80257">
                  <c:v>1.1033241750233702</c:v>
                </c:pt>
                <c:pt idx="80258">
                  <c:v>1.1036699034623141</c:v>
                </c:pt>
                <c:pt idx="80259">
                  <c:v>1.1024203207062477</c:v>
                </c:pt>
                <c:pt idx="80260">
                  <c:v>1.1048341100085528</c:v>
                </c:pt>
                <c:pt idx="80261">
                  <c:v>1.1026776725030385</c:v>
                </c:pt>
                <c:pt idx="80262">
                  <c:v>1.1030029980188214</c:v>
                </c:pt>
                <c:pt idx="80263">
                  <c:v>1.1033406872550515</c:v>
                </c:pt>
                <c:pt idx="80264">
                  <c:v>1.103464335905467</c:v>
                </c:pt>
                <c:pt idx="80265">
                  <c:v>1.1027578775207116</c:v>
                </c:pt>
                <c:pt idx="80266">
                  <c:v>1.1030614593957577</c:v>
                </c:pt>
                <c:pt idx="80267">
                  <c:v>1.1044877432167046</c:v>
                </c:pt>
                <c:pt idx="80268">
                  <c:v>1.1031880686176398</c:v>
                </c:pt>
                <c:pt idx="80269">
                  <c:v>1.1042418704476158</c:v>
                </c:pt>
                <c:pt idx="80270">
                  <c:v>1.1030332452953429</c:v>
                </c:pt>
                <c:pt idx="80271">
                  <c:v>1.1037860188786324</c:v>
                </c:pt>
                <c:pt idx="80272">
                  <c:v>1.1028271630158348</c:v>
                </c:pt>
                <c:pt idx="80273">
                  <c:v>1.1034151405870984</c:v>
                </c:pt>
                <c:pt idx="80274">
                  <c:v>1.1036799706694786</c:v>
                </c:pt>
                <c:pt idx="80275">
                  <c:v>1.1027624429243479</c:v>
                </c:pt>
                <c:pt idx="80276">
                  <c:v>1.1032360947821302</c:v>
                </c:pt>
                <c:pt idx="80277">
                  <c:v>1.102467061623339</c:v>
                </c:pt>
                <c:pt idx="80278">
                  <c:v>1.1039298806121018</c:v>
                </c:pt>
                <c:pt idx="80279">
                  <c:v>1.1024682286325633</c:v>
                </c:pt>
                <c:pt idx="80280">
                  <c:v>1.1035693648719864</c:v>
                </c:pt>
                <c:pt idx="80281">
                  <c:v>1.1036273240313903</c:v>
                </c:pt>
                <c:pt idx="80282">
                  <c:v>1.1027245885696644</c:v>
                </c:pt>
                <c:pt idx="80283">
                  <c:v>1.103251143890273</c:v>
                </c:pt>
                <c:pt idx="80284">
                  <c:v>1.1032536444057872</c:v>
                </c:pt>
                <c:pt idx="80285">
                  <c:v>1.1033313827586595</c:v>
                </c:pt>
                <c:pt idx="80286">
                  <c:v>1.1029119281962365</c:v>
                </c:pt>
                <c:pt idx="80287">
                  <c:v>1.102417710003502</c:v>
                </c:pt>
                <c:pt idx="80288">
                  <c:v>1.1031767490675868</c:v>
                </c:pt>
                <c:pt idx="80289">
                  <c:v>1.1030988162643818</c:v>
                </c:pt>
                <c:pt idx="80290">
                  <c:v>1.1036609992613626</c:v>
                </c:pt>
                <c:pt idx="80291">
                  <c:v>1.1027244961410752</c:v>
                </c:pt>
                <c:pt idx="80292">
                  <c:v>1.1036666388322556</c:v>
                </c:pt>
                <c:pt idx="80293">
                  <c:v>1.1034395496548117</c:v>
                </c:pt>
                <c:pt idx="80294">
                  <c:v>1.1040775175671806</c:v>
                </c:pt>
                <c:pt idx="80295">
                  <c:v>1.1030510344285509</c:v>
                </c:pt>
                <c:pt idx="80296">
                  <c:v>1.1033366667231648</c:v>
                </c:pt>
                <c:pt idx="80297">
                  <c:v>1.1034172396644288</c:v>
                </c:pt>
                <c:pt idx="80298">
                  <c:v>1.1036253219340926</c:v>
                </c:pt>
                <c:pt idx="80299">
                  <c:v>1.1027767703738436</c:v>
                </c:pt>
                <c:pt idx="80300">
                  <c:v>1.1041809055479397</c:v>
                </c:pt>
                <c:pt idx="80301">
                  <c:v>1.1030455242103208</c:v>
                </c:pt>
                <c:pt idx="80302">
                  <c:v>1.1030648892805992</c:v>
                </c:pt>
                <c:pt idx="80303">
                  <c:v>1.1041462731773983</c:v>
                </c:pt>
                <c:pt idx="80304">
                  <c:v>1.1041917357580291</c:v>
                </c:pt>
                <c:pt idx="80305">
                  <c:v>1.103360951208195</c:v>
                </c:pt>
                <c:pt idx="80306">
                  <c:v>1.1031308071580179</c:v>
                </c:pt>
                <c:pt idx="80307">
                  <c:v>1.1035472296478632</c:v>
                </c:pt>
                <c:pt idx="80308">
                  <c:v>1.10350894642144</c:v>
                </c:pt>
                <c:pt idx="80309">
                  <c:v>1.1033164127735398</c:v>
                </c:pt>
                <c:pt idx="80310">
                  <c:v>1.1029474906923884</c:v>
                </c:pt>
                <c:pt idx="80311">
                  <c:v>1.103969272727088</c:v>
                </c:pt>
                <c:pt idx="80312">
                  <c:v>1.1037087069272362</c:v>
                </c:pt>
                <c:pt idx="80313">
                  <c:v>1.1032732035845698</c:v>
                </c:pt>
                <c:pt idx="80314">
                  <c:v>1.1021563663561069</c:v>
                </c:pt>
                <c:pt idx="80315">
                  <c:v>1.1041308977690378</c:v>
                </c:pt>
                <c:pt idx="80316">
                  <c:v>1.1039752429894891</c:v>
                </c:pt>
                <c:pt idx="80317">
                  <c:v>1.1038923024454654</c:v>
                </c:pt>
                <c:pt idx="80318">
                  <c:v>1.103695811294106</c:v>
                </c:pt>
                <c:pt idx="80319">
                  <c:v>1.1036199138721656</c:v>
                </c:pt>
                <c:pt idx="80320">
                  <c:v>1.1033573263012564</c:v>
                </c:pt>
                <c:pt idx="80321">
                  <c:v>1.1037509658199314</c:v>
                </c:pt>
                <c:pt idx="80322">
                  <c:v>1.1028085749676106</c:v>
                </c:pt>
                <c:pt idx="80323">
                  <c:v>1.1025560274508674</c:v>
                </c:pt>
                <c:pt idx="80324">
                  <c:v>1.1040817488792884</c:v>
                </c:pt>
                <c:pt idx="80325">
                  <c:v>1.1039009135748064</c:v>
                </c:pt>
                <c:pt idx="80326">
                  <c:v>1.1034395871085636</c:v>
                </c:pt>
                <c:pt idx="80327">
                  <c:v>1.1039039403584401</c:v>
                </c:pt>
                <c:pt idx="80328">
                  <c:v>1.1024075880467072</c:v>
                </c:pt>
                <c:pt idx="80329">
                  <c:v>1.1039669199937843</c:v>
                </c:pt>
                <c:pt idx="80330">
                  <c:v>1.1041133176578395</c:v>
                </c:pt>
                <c:pt idx="80331">
                  <c:v>1.1032042260322694</c:v>
                </c:pt>
                <c:pt idx="80332">
                  <c:v>1.1033758787019137</c:v>
                </c:pt>
                <c:pt idx="80333">
                  <c:v>1.1028960549442735</c:v>
                </c:pt>
                <c:pt idx="80334">
                  <c:v>1.103274137427577</c:v>
                </c:pt>
                <c:pt idx="80335">
                  <c:v>1.1029187379276404</c:v>
                </c:pt>
                <c:pt idx="80336">
                  <c:v>1.1037207615716735</c:v>
                </c:pt>
                <c:pt idx="80337">
                  <c:v>1.1023137699045986</c:v>
                </c:pt>
                <c:pt idx="80338">
                  <c:v>1.1030660458442776</c:v>
                </c:pt>
                <c:pt idx="80339">
                  <c:v>1.1032324531415874</c:v>
                </c:pt>
                <c:pt idx="80340">
                  <c:v>1.1030284639728727</c:v>
                </c:pt>
                <c:pt idx="80341">
                  <c:v>1.1027178107166284</c:v>
                </c:pt>
                <c:pt idx="80342">
                  <c:v>1.1033016395948023</c:v>
                </c:pt>
                <c:pt idx="80343">
                  <c:v>1.1032203611263003</c:v>
                </c:pt>
                <c:pt idx="80344">
                  <c:v>1.1027948341148421</c:v>
                </c:pt>
                <c:pt idx="80345">
                  <c:v>1.1032224012106122</c:v>
                </c:pt>
                <c:pt idx="80346">
                  <c:v>1.1036454547427121</c:v>
                </c:pt>
                <c:pt idx="80347">
                  <c:v>1.1029510431511234</c:v>
                </c:pt>
                <c:pt idx="80348">
                  <c:v>1.1038709459904761</c:v>
                </c:pt>
                <c:pt idx="80349">
                  <c:v>1.1029943619594902</c:v>
                </c:pt>
                <c:pt idx="80350">
                  <c:v>1.1030848039510421</c:v>
                </c:pt>
                <c:pt idx="80351">
                  <c:v>1.1040498450815488</c:v>
                </c:pt>
                <c:pt idx="80352">
                  <c:v>1.1024093844908545</c:v>
                </c:pt>
                <c:pt idx="80353">
                  <c:v>1.1030610362299111</c:v>
                </c:pt>
                <c:pt idx="80354">
                  <c:v>1.1041183904464631</c:v>
                </c:pt>
                <c:pt idx="80355">
                  <c:v>1.1028807526177911</c:v>
                </c:pt>
                <c:pt idx="80356">
                  <c:v>1.1036784956756571</c:v>
                </c:pt>
                <c:pt idx="80357">
                  <c:v>1.1031635332782506</c:v>
                </c:pt>
                <c:pt idx="80358">
                  <c:v>1.1030501322907929</c:v>
                </c:pt>
                <c:pt idx="80359">
                  <c:v>1.1040784539165487</c:v>
                </c:pt>
                <c:pt idx="80360">
                  <c:v>1.1032643351882072</c:v>
                </c:pt>
                <c:pt idx="80361">
                  <c:v>1.1030132353265116</c:v>
                </c:pt>
                <c:pt idx="80362">
                  <c:v>1.1032580639204081</c:v>
                </c:pt>
                <c:pt idx="80363">
                  <c:v>1.1038937798757655</c:v>
                </c:pt>
                <c:pt idx="80364">
                  <c:v>1.1033245472900097</c:v>
                </c:pt>
                <c:pt idx="80365">
                  <c:v>1.103515745798638</c:v>
                </c:pt>
                <c:pt idx="80366">
                  <c:v>1.1037111917812095</c:v>
                </c:pt>
                <c:pt idx="80367">
                  <c:v>1.1020463057852949</c:v>
                </c:pt>
                <c:pt idx="80368">
                  <c:v>1.1032985846309866</c:v>
                </c:pt>
                <c:pt idx="80369">
                  <c:v>1.1030349807568829</c:v>
                </c:pt>
                <c:pt idx="80370">
                  <c:v>1.1038871813782978</c:v>
                </c:pt>
                <c:pt idx="80371">
                  <c:v>1.1041121991163678</c:v>
                </c:pt>
                <c:pt idx="80372">
                  <c:v>1.1034445058798921</c:v>
                </c:pt>
                <c:pt idx="80373">
                  <c:v>1.1030007710445084</c:v>
                </c:pt>
                <c:pt idx="80374">
                  <c:v>1.1033696536744364</c:v>
                </c:pt>
                <c:pt idx="80375">
                  <c:v>1.1028330021396817</c:v>
                </c:pt>
                <c:pt idx="80376">
                  <c:v>1.1036997830834954</c:v>
                </c:pt>
                <c:pt idx="80377">
                  <c:v>1.1034258707042381</c:v>
                </c:pt>
                <c:pt idx="80378">
                  <c:v>1.1032273576312266</c:v>
                </c:pt>
                <c:pt idx="80379">
                  <c:v>1.1016731446082482</c:v>
                </c:pt>
                <c:pt idx="80380">
                  <c:v>1.1039539190750192</c:v>
                </c:pt>
                <c:pt idx="80381">
                  <c:v>1.1039730186000434</c:v>
                </c:pt>
                <c:pt idx="80382">
                  <c:v>1.1016253268392027</c:v>
                </c:pt>
                <c:pt idx="80383">
                  <c:v>1.1026718670547198</c:v>
                </c:pt>
                <c:pt idx="80384">
                  <c:v>1.1048354812548653</c:v>
                </c:pt>
                <c:pt idx="80385">
                  <c:v>1.102329727975369</c:v>
                </c:pt>
                <c:pt idx="80386">
                  <c:v>1.1028739165743615</c:v>
                </c:pt>
                <c:pt idx="80387">
                  <c:v>1.1035957631417881</c:v>
                </c:pt>
                <c:pt idx="80388">
                  <c:v>1.1027200972512397</c:v>
                </c:pt>
                <c:pt idx="80389">
                  <c:v>1.1033419876207364</c:v>
                </c:pt>
                <c:pt idx="80390">
                  <c:v>1.1028311039356877</c:v>
                </c:pt>
                <c:pt idx="80391">
                  <c:v>1.1031825715088381</c:v>
                </c:pt>
                <c:pt idx="80392">
                  <c:v>1.1024979818665974</c:v>
                </c:pt>
                <c:pt idx="80393">
                  <c:v>1.1029818764291985</c:v>
                </c:pt>
                <c:pt idx="80394">
                  <c:v>1.1040648159842807</c:v>
                </c:pt>
                <c:pt idx="80395">
                  <c:v>1.1036436696698559</c:v>
                </c:pt>
                <c:pt idx="80396">
                  <c:v>1.1035676018150136</c:v>
                </c:pt>
                <c:pt idx="80397">
                  <c:v>1.1039003775324157</c:v>
                </c:pt>
                <c:pt idx="80398">
                  <c:v>1.1033529780632252</c:v>
                </c:pt>
                <c:pt idx="80399">
                  <c:v>1.1038796181835007</c:v>
                </c:pt>
                <c:pt idx="80400">
                  <c:v>1.1029863403880742</c:v>
                </c:pt>
                <c:pt idx="80401">
                  <c:v>1.1023999414772323</c:v>
                </c:pt>
                <c:pt idx="80402">
                  <c:v>1.1022926770150718</c:v>
                </c:pt>
                <c:pt idx="80403">
                  <c:v>1.104421151577762</c:v>
                </c:pt>
                <c:pt idx="80404">
                  <c:v>1.1026965745226811</c:v>
                </c:pt>
                <c:pt idx="80405">
                  <c:v>1.1023228932735054</c:v>
                </c:pt>
                <c:pt idx="80406">
                  <c:v>1.102485598463836</c:v>
                </c:pt>
                <c:pt idx="80407">
                  <c:v>1.1037430587962485</c:v>
                </c:pt>
                <c:pt idx="80408">
                  <c:v>1.103027913121702</c:v>
                </c:pt>
                <c:pt idx="80409">
                  <c:v>1.103038977143189</c:v>
                </c:pt>
                <c:pt idx="80410">
                  <c:v>1.1032562015526852</c:v>
                </c:pt>
                <c:pt idx="80411">
                  <c:v>1.1027081414620481</c:v>
                </c:pt>
                <c:pt idx="80412">
                  <c:v>1.1030663582842868</c:v>
                </c:pt>
                <c:pt idx="80413">
                  <c:v>1.1042829163741179</c:v>
                </c:pt>
                <c:pt idx="80414">
                  <c:v>1.1030996526403163</c:v>
                </c:pt>
                <c:pt idx="80415">
                  <c:v>1.1034054611269666</c:v>
                </c:pt>
                <c:pt idx="80416">
                  <c:v>1.1023823614324819</c:v>
                </c:pt>
                <c:pt idx="80417">
                  <c:v>1.1034304151226455</c:v>
                </c:pt>
                <c:pt idx="80418">
                  <c:v>1.1045715407325898</c:v>
                </c:pt>
                <c:pt idx="80419">
                  <c:v>1.1034951582055204</c:v>
                </c:pt>
                <c:pt idx="80420">
                  <c:v>1.104301903567467</c:v>
                </c:pt>
                <c:pt idx="80421">
                  <c:v>1.1040561843880918</c:v>
                </c:pt>
                <c:pt idx="80422">
                  <c:v>1.1032711788578373</c:v>
                </c:pt>
                <c:pt idx="80423">
                  <c:v>1.1025487006469703</c:v>
                </c:pt>
                <c:pt idx="80424">
                  <c:v>1.1047686692234975</c:v>
                </c:pt>
                <c:pt idx="80425">
                  <c:v>1.1039310517301792</c:v>
                </c:pt>
                <c:pt idx="80426">
                  <c:v>1.1027743669315049</c:v>
                </c:pt>
                <c:pt idx="80427">
                  <c:v>1.1032933008339252</c:v>
                </c:pt>
                <c:pt idx="80428">
                  <c:v>1.1042389287115464</c:v>
                </c:pt>
                <c:pt idx="80429">
                  <c:v>1.104357560232754</c:v>
                </c:pt>
                <c:pt idx="80430">
                  <c:v>1.1028725174927974</c:v>
                </c:pt>
                <c:pt idx="80431">
                  <c:v>1.1034302597428998</c:v>
                </c:pt>
                <c:pt idx="80432">
                  <c:v>1.1043046862763846</c:v>
                </c:pt>
                <c:pt idx="80433">
                  <c:v>1.1031095623064466</c:v>
                </c:pt>
                <c:pt idx="80434">
                  <c:v>1.1041774600535974</c:v>
                </c:pt>
                <c:pt idx="80435">
                  <c:v>1.1035308218951903</c:v>
                </c:pt>
                <c:pt idx="80436">
                  <c:v>1.1025672335612813</c:v>
                </c:pt>
                <c:pt idx="80437">
                  <c:v>1.1034404889384237</c:v>
                </c:pt>
                <c:pt idx="80438">
                  <c:v>1.1043271480942862</c:v>
                </c:pt>
                <c:pt idx="80439">
                  <c:v>1.1027710236744281</c:v>
                </c:pt>
                <c:pt idx="80440">
                  <c:v>1.1042422290769804</c:v>
                </c:pt>
                <c:pt idx="80441">
                  <c:v>1.1031192702852244</c:v>
                </c:pt>
                <c:pt idx="80442">
                  <c:v>1.1028788200287447</c:v>
                </c:pt>
                <c:pt idx="80443">
                  <c:v>1.1028079501435353</c:v>
                </c:pt>
                <c:pt idx="80444">
                  <c:v>1.1037708320016033</c:v>
                </c:pt>
                <c:pt idx="80445">
                  <c:v>1.1037116520343584</c:v>
                </c:pt>
                <c:pt idx="80446">
                  <c:v>1.102721868755016</c:v>
                </c:pt>
                <c:pt idx="80447">
                  <c:v>1.1031626152697149</c:v>
                </c:pt>
                <c:pt idx="80448">
                  <c:v>1.1033433012286205</c:v>
                </c:pt>
                <c:pt idx="80449">
                  <c:v>1.1039847282349118</c:v>
                </c:pt>
                <c:pt idx="80450">
                  <c:v>1.1038198765134895</c:v>
                </c:pt>
                <c:pt idx="80451">
                  <c:v>1.1025925699993901</c:v>
                </c:pt>
                <c:pt idx="80452">
                  <c:v>1.1043904349305942</c:v>
                </c:pt>
                <c:pt idx="80453">
                  <c:v>1.1027161791125724</c:v>
                </c:pt>
                <c:pt idx="80454">
                  <c:v>1.1031968393604832</c:v>
                </c:pt>
                <c:pt idx="80455">
                  <c:v>1.1041719519808666</c:v>
                </c:pt>
                <c:pt idx="80456">
                  <c:v>1.1042634569502696</c:v>
                </c:pt>
                <c:pt idx="80457">
                  <c:v>1.1032965040569818</c:v>
                </c:pt>
                <c:pt idx="80458">
                  <c:v>1.1031277139117295</c:v>
                </c:pt>
                <c:pt idx="80459">
                  <c:v>1.103381593033022</c:v>
                </c:pt>
                <c:pt idx="80460">
                  <c:v>1.1037638865747303</c:v>
                </c:pt>
                <c:pt idx="80461">
                  <c:v>1.1024481665096133</c:v>
                </c:pt>
                <c:pt idx="80462">
                  <c:v>1.1021113619010203</c:v>
                </c:pt>
                <c:pt idx="80463">
                  <c:v>1.1026065181076803</c:v>
                </c:pt>
                <c:pt idx="80464">
                  <c:v>1.1038809009297244</c:v>
                </c:pt>
                <c:pt idx="80465">
                  <c:v>1.102743405241656</c:v>
                </c:pt>
                <c:pt idx="80466">
                  <c:v>1.1035512775711187</c:v>
                </c:pt>
                <c:pt idx="80467">
                  <c:v>1.1056911961883986</c:v>
                </c:pt>
                <c:pt idx="80468">
                  <c:v>1.1032046310198225</c:v>
                </c:pt>
                <c:pt idx="80469">
                  <c:v>1.1031473283809319</c:v>
                </c:pt>
                <c:pt idx="80470">
                  <c:v>1.1034619712379337</c:v>
                </c:pt>
                <c:pt idx="80471">
                  <c:v>1.1020573670287848</c:v>
                </c:pt>
                <c:pt idx="80472">
                  <c:v>1.1035180205140196</c:v>
                </c:pt>
                <c:pt idx="80473">
                  <c:v>1.1038076846019886</c:v>
                </c:pt>
                <c:pt idx="80474">
                  <c:v>1.1038941877526738</c:v>
                </c:pt>
                <c:pt idx="80475">
                  <c:v>1.1038464282512583</c:v>
                </c:pt>
                <c:pt idx="80476">
                  <c:v>1.102699200926776</c:v>
                </c:pt>
                <c:pt idx="80477">
                  <c:v>1.1025863728291574</c:v>
                </c:pt>
                <c:pt idx="80478">
                  <c:v>1.104658664956115</c:v>
                </c:pt>
                <c:pt idx="80479">
                  <c:v>1.1017783863752442</c:v>
                </c:pt>
                <c:pt idx="80480">
                  <c:v>1.1035464319141595</c:v>
                </c:pt>
                <c:pt idx="80481">
                  <c:v>1.1043288805980018</c:v>
                </c:pt>
                <c:pt idx="80482">
                  <c:v>1.1025742733296486</c:v>
                </c:pt>
                <c:pt idx="80483">
                  <c:v>1.1032731355003922</c:v>
                </c:pt>
                <c:pt idx="80484">
                  <c:v>1.1045614594228967</c:v>
                </c:pt>
                <c:pt idx="80485">
                  <c:v>1.1028156764643864</c:v>
                </c:pt>
                <c:pt idx="80486">
                  <c:v>1.1040421024085156</c:v>
                </c:pt>
                <c:pt idx="80487">
                  <c:v>1.102904147690777</c:v>
                </c:pt>
                <c:pt idx="80488">
                  <c:v>1.1023285709567578</c:v>
                </c:pt>
                <c:pt idx="80489">
                  <c:v>1.1033575249019054</c:v>
                </c:pt>
                <c:pt idx="80490">
                  <c:v>1.1038086117914256</c:v>
                </c:pt>
                <c:pt idx="80491">
                  <c:v>1.1038165356603362</c:v>
                </c:pt>
                <c:pt idx="80492">
                  <c:v>1.1030197016032004</c:v>
                </c:pt>
                <c:pt idx="80493">
                  <c:v>1.1025106972093377</c:v>
                </c:pt>
                <c:pt idx="80494">
                  <c:v>1.1037632001605084</c:v>
                </c:pt>
                <c:pt idx="80495">
                  <c:v>1.1033414143029774</c:v>
                </c:pt>
                <c:pt idx="80496">
                  <c:v>1.1038550079478322</c:v>
                </c:pt>
                <c:pt idx="80497">
                  <c:v>1.1042094138142051</c:v>
                </c:pt>
                <c:pt idx="80498">
                  <c:v>1.1035487200622129</c:v>
                </c:pt>
                <c:pt idx="80499">
                  <c:v>1.1022925077538561</c:v>
                </c:pt>
                <c:pt idx="80500">
                  <c:v>1.1033046414600538</c:v>
                </c:pt>
                <c:pt idx="80501">
                  <c:v>1.102173395140233</c:v>
                </c:pt>
                <c:pt idx="80502">
                  <c:v>1.1033116384515655</c:v>
                </c:pt>
                <c:pt idx="80503">
                  <c:v>1.1030739771675868</c:v>
                </c:pt>
                <c:pt idx="80504">
                  <c:v>1.1045151377588434</c:v>
                </c:pt>
                <c:pt idx="80505">
                  <c:v>1.1027214617872463</c:v>
                </c:pt>
                <c:pt idx="80506">
                  <c:v>1.1033872515948593</c:v>
                </c:pt>
                <c:pt idx="80507">
                  <c:v>1.1032298118544028</c:v>
                </c:pt>
                <c:pt idx="80508">
                  <c:v>1.1026317091738336</c:v>
                </c:pt>
                <c:pt idx="80509">
                  <c:v>1.1028938770601895</c:v>
                </c:pt>
                <c:pt idx="80510">
                  <c:v>1.1034977407667277</c:v>
                </c:pt>
                <c:pt idx="80511">
                  <c:v>1.1044936058227475</c:v>
                </c:pt>
                <c:pt idx="80512">
                  <c:v>1.1035504016207482</c:v>
                </c:pt>
                <c:pt idx="80513">
                  <c:v>1.1022719402417418</c:v>
                </c:pt>
                <c:pt idx="80514">
                  <c:v>1.1032768197677107</c:v>
                </c:pt>
                <c:pt idx="80515">
                  <c:v>1.1033186763515466</c:v>
                </c:pt>
                <c:pt idx="80516">
                  <c:v>1.1040035110160842</c:v>
                </c:pt>
                <c:pt idx="80517">
                  <c:v>1.1052518088990928</c:v>
                </c:pt>
                <c:pt idx="80518">
                  <c:v>1.10288627890254</c:v>
                </c:pt>
                <c:pt idx="80519">
                  <c:v>1.1039670451069843</c:v>
                </c:pt>
                <c:pt idx="80520">
                  <c:v>1.1032693655808339</c:v>
                </c:pt>
                <c:pt idx="80521">
                  <c:v>1.1036490947158684</c:v>
                </c:pt>
                <c:pt idx="80522">
                  <c:v>1.1032022520393974</c:v>
                </c:pt>
                <c:pt idx="80523">
                  <c:v>1.1028720705412745</c:v>
                </c:pt>
                <c:pt idx="80524">
                  <c:v>1.102124823106494</c:v>
                </c:pt>
                <c:pt idx="80525">
                  <c:v>1.1033643408723579</c:v>
                </c:pt>
                <c:pt idx="80526">
                  <c:v>1.1029943619594902</c:v>
                </c:pt>
                <c:pt idx="80527">
                  <c:v>1.1036279739836024</c:v>
                </c:pt>
                <c:pt idx="80528">
                  <c:v>1.1041222079201194</c:v>
                </c:pt>
                <c:pt idx="80529">
                  <c:v>1.1028749627471504</c:v>
                </c:pt>
                <c:pt idx="80530">
                  <c:v>1.1035017837945411</c:v>
                </c:pt>
                <c:pt idx="80531">
                  <c:v>1.102964420415121</c:v>
                </c:pt>
                <c:pt idx="80532">
                  <c:v>1.1026578415234549</c:v>
                </c:pt>
                <c:pt idx="80533">
                  <c:v>1.1027323925819721</c:v>
                </c:pt>
                <c:pt idx="80534">
                  <c:v>1.1032794624936537</c:v>
                </c:pt>
                <c:pt idx="80535">
                  <c:v>1.1034439231085684</c:v>
                </c:pt>
                <c:pt idx="80536">
                  <c:v>1.1026542679891456</c:v>
                </c:pt>
                <c:pt idx="80537">
                  <c:v>1.1029183499434336</c:v>
                </c:pt>
                <c:pt idx="80538">
                  <c:v>1.1024476651327599</c:v>
                </c:pt>
                <c:pt idx="80539">
                  <c:v>1.1032465170385513</c:v>
                </c:pt>
                <c:pt idx="80540">
                  <c:v>1.1044245641613948</c:v>
                </c:pt>
                <c:pt idx="80541">
                  <c:v>1.1035666247674936</c:v>
                </c:pt>
                <c:pt idx="80542">
                  <c:v>1.1036272071272297</c:v>
                </c:pt>
                <c:pt idx="80543">
                  <c:v>1.1037324933414936</c:v>
                </c:pt>
                <c:pt idx="80544">
                  <c:v>1.1048456918998524</c:v>
                </c:pt>
                <c:pt idx="80545">
                  <c:v>1.1029318599744082</c:v>
                </c:pt>
                <c:pt idx="80546">
                  <c:v>1.1025743311165446</c:v>
                </c:pt>
                <c:pt idx="80547">
                  <c:v>1.1023027187472751</c:v>
                </c:pt>
                <c:pt idx="80548">
                  <c:v>1.1040075574191495</c:v>
                </c:pt>
                <c:pt idx="80549">
                  <c:v>1.1034580090425632</c:v>
                </c:pt>
                <c:pt idx="80550">
                  <c:v>1.1038957825335101</c:v>
                </c:pt>
                <c:pt idx="80551">
                  <c:v>1.1032697328201879</c:v>
                </c:pt>
                <c:pt idx="80552">
                  <c:v>1.1028751496044209</c:v>
                </c:pt>
                <c:pt idx="80553">
                  <c:v>1.1030586364424029</c:v>
                </c:pt>
                <c:pt idx="80554">
                  <c:v>1.1021069675593131</c:v>
                </c:pt>
                <c:pt idx="80555">
                  <c:v>1.103507075136694</c:v>
                </c:pt>
                <c:pt idx="80556">
                  <c:v>1.1044702641838759</c:v>
                </c:pt>
                <c:pt idx="80557">
                  <c:v>1.1020245844209426</c:v>
                </c:pt>
                <c:pt idx="80558">
                  <c:v>1.1031079285585446</c:v>
                </c:pt>
                <c:pt idx="80559">
                  <c:v>1.103283996966089</c:v>
                </c:pt>
                <c:pt idx="80560">
                  <c:v>1.1037310234067257</c:v>
                </c:pt>
                <c:pt idx="80561">
                  <c:v>1.1020928029886157</c:v>
                </c:pt>
                <c:pt idx="80562">
                  <c:v>1.1047269661424388</c:v>
                </c:pt>
                <c:pt idx="80563">
                  <c:v>1.1038995927948849</c:v>
                </c:pt>
                <c:pt idx="80564">
                  <c:v>1.1032088483601408</c:v>
                </c:pt>
                <c:pt idx="80565">
                  <c:v>1.1029281534840452</c:v>
                </c:pt>
                <c:pt idx="80566">
                  <c:v>1.1032213363239107</c:v>
                </c:pt>
                <c:pt idx="80567">
                  <c:v>1.1036123178750279</c:v>
                </c:pt>
                <c:pt idx="80568">
                  <c:v>1.1030913495040671</c:v>
                </c:pt>
                <c:pt idx="80569">
                  <c:v>1.1043339613847494</c:v>
                </c:pt>
                <c:pt idx="80570">
                  <c:v>1.1022263577104792</c:v>
                </c:pt>
                <c:pt idx="80571">
                  <c:v>1.1026503385985782</c:v>
                </c:pt>
                <c:pt idx="80572">
                  <c:v>1.1037331689936261</c:v>
                </c:pt>
                <c:pt idx="80573">
                  <c:v>1.1024215830942996</c:v>
                </c:pt>
                <c:pt idx="80574">
                  <c:v>1.1042335834194308</c:v>
                </c:pt>
                <c:pt idx="80575">
                  <c:v>1.1033310114353616</c:v>
                </c:pt>
                <c:pt idx="80576">
                  <c:v>1.1028383564576771</c:v>
                </c:pt>
                <c:pt idx="80577">
                  <c:v>1.104133786788875</c:v>
                </c:pt>
                <c:pt idx="80578">
                  <c:v>1.1033681442818333</c:v>
                </c:pt>
                <c:pt idx="80579">
                  <c:v>1.1036299698355287</c:v>
                </c:pt>
                <c:pt idx="80580">
                  <c:v>1.1028297027754361</c:v>
                </c:pt>
                <c:pt idx="80581">
                  <c:v>1.1032231717256957</c:v>
                </c:pt>
                <c:pt idx="80582">
                  <c:v>1.1030839170472009</c:v>
                </c:pt>
                <c:pt idx="80583">
                  <c:v>1.1039084068594831</c:v>
                </c:pt>
                <c:pt idx="80584">
                  <c:v>1.1029578653972902</c:v>
                </c:pt>
                <c:pt idx="80585">
                  <c:v>1.1029123703786898</c:v>
                </c:pt>
                <c:pt idx="80586">
                  <c:v>1.1029041349244793</c:v>
                </c:pt>
                <c:pt idx="80587">
                  <c:v>1.1031189434659086</c:v>
                </c:pt>
                <c:pt idx="80588">
                  <c:v>1.1021447623532841</c:v>
                </c:pt>
                <c:pt idx="80589">
                  <c:v>1.1046857513330663</c:v>
                </c:pt>
                <c:pt idx="80590">
                  <c:v>1.1023914611963403</c:v>
                </c:pt>
                <c:pt idx="80591">
                  <c:v>1.1032050669685654</c:v>
                </c:pt>
                <c:pt idx="80592">
                  <c:v>1.1027120096604426</c:v>
                </c:pt>
                <c:pt idx="80593">
                  <c:v>1.104259101106841</c:v>
                </c:pt>
                <c:pt idx="80594">
                  <c:v>1.1020653732895094</c:v>
                </c:pt>
                <c:pt idx="80595">
                  <c:v>1.1032363812418249</c:v>
                </c:pt>
                <c:pt idx="80596">
                  <c:v>1.1040571988860477</c:v>
                </c:pt>
                <c:pt idx="80597">
                  <c:v>1.1023332190146726</c:v>
                </c:pt>
                <c:pt idx="80598">
                  <c:v>1.1020586632490523</c:v>
                </c:pt>
                <c:pt idx="80599">
                  <c:v>1.1026129902323063</c:v>
                </c:pt>
                <c:pt idx="80600">
                  <c:v>1.1033480752254758</c:v>
                </c:pt>
                <c:pt idx="80601">
                  <c:v>1.1024633075739183</c:v>
                </c:pt>
                <c:pt idx="80602">
                  <c:v>1.1034744496453661</c:v>
                </c:pt>
                <c:pt idx="80603">
                  <c:v>1.1049394188934909</c:v>
                </c:pt>
                <c:pt idx="80604">
                  <c:v>1.1032538562342262</c:v>
                </c:pt>
                <c:pt idx="80605">
                  <c:v>1.1031722190284343</c:v>
                </c:pt>
                <c:pt idx="80606">
                  <c:v>1.1036091651028748</c:v>
                </c:pt>
                <c:pt idx="80607">
                  <c:v>1.1021448629616792</c:v>
                </c:pt>
                <c:pt idx="80608">
                  <c:v>1.102798013525653</c:v>
                </c:pt>
                <c:pt idx="80609">
                  <c:v>1.1043199934900028</c:v>
                </c:pt>
                <c:pt idx="80610">
                  <c:v>1.1035466165515557</c:v>
                </c:pt>
                <c:pt idx="80611">
                  <c:v>1.1034881060329997</c:v>
                </c:pt>
                <c:pt idx="80612">
                  <c:v>1.1035118383621931</c:v>
                </c:pt>
                <c:pt idx="80613">
                  <c:v>1.103838734132871</c:v>
                </c:pt>
                <c:pt idx="80614">
                  <c:v>1.1037260508241784</c:v>
                </c:pt>
                <c:pt idx="80615">
                  <c:v>1.1037821829226093</c:v>
                </c:pt>
                <c:pt idx="80616">
                  <c:v>1.1041166091370731</c:v>
                </c:pt>
                <c:pt idx="80617">
                  <c:v>1.1030959913403962</c:v>
                </c:pt>
                <c:pt idx="80618">
                  <c:v>1.1030393625194292</c:v>
                </c:pt>
                <c:pt idx="80619">
                  <c:v>1.1041695986294182</c:v>
                </c:pt>
                <c:pt idx="80620">
                  <c:v>1.1027733400390822</c:v>
                </c:pt>
                <c:pt idx="80621">
                  <c:v>1.1030875256130308</c:v>
                </c:pt>
                <c:pt idx="80622">
                  <c:v>1.1022769158426375</c:v>
                </c:pt>
                <c:pt idx="80623">
                  <c:v>1.1036155564658776</c:v>
                </c:pt>
                <c:pt idx="80624">
                  <c:v>1.1044113606062971</c:v>
                </c:pt>
                <c:pt idx="80625">
                  <c:v>1.1042073005559039</c:v>
                </c:pt>
                <c:pt idx="80626">
                  <c:v>1.1034271153157647</c:v>
                </c:pt>
                <c:pt idx="80627">
                  <c:v>1.1024628438956587</c:v>
                </c:pt>
                <c:pt idx="80628">
                  <c:v>1.1035136239449674</c:v>
                </c:pt>
                <c:pt idx="80629">
                  <c:v>1.1038998916743834</c:v>
                </c:pt>
                <c:pt idx="80630">
                  <c:v>1.1037589260250111</c:v>
                </c:pt>
                <c:pt idx="80631">
                  <c:v>1.1022439271171092</c:v>
                </c:pt>
                <c:pt idx="80632">
                  <c:v>1.1032712850478179</c:v>
                </c:pt>
                <c:pt idx="80633">
                  <c:v>1.1030500158682905</c:v>
                </c:pt>
                <c:pt idx="80634">
                  <c:v>1.103332344306116</c:v>
                </c:pt>
                <c:pt idx="80635">
                  <c:v>1.1025733087060563</c:v>
                </c:pt>
                <c:pt idx="80636">
                  <c:v>1.1041669315962768</c:v>
                </c:pt>
                <c:pt idx="80637">
                  <c:v>1.102459410133992</c:v>
                </c:pt>
                <c:pt idx="80638">
                  <c:v>1.1032110488226257</c:v>
                </c:pt>
                <c:pt idx="80639">
                  <c:v>1.1028498971262104</c:v>
                </c:pt>
                <c:pt idx="80640">
                  <c:v>1.1032786234672527</c:v>
                </c:pt>
                <c:pt idx="80641">
                  <c:v>1.1024328394443883</c:v>
                </c:pt>
                <c:pt idx="80642">
                  <c:v>1.1027263735037769</c:v>
                </c:pt>
                <c:pt idx="80643">
                  <c:v>1.1030369114800316</c:v>
                </c:pt>
                <c:pt idx="80644">
                  <c:v>1.1027018730192022</c:v>
                </c:pt>
                <c:pt idx="80645">
                  <c:v>1.1031026360653247</c:v>
                </c:pt>
                <c:pt idx="80646">
                  <c:v>1.1042006289151427</c:v>
                </c:pt>
                <c:pt idx="80647">
                  <c:v>1.1027151822233467</c:v>
                </c:pt>
                <c:pt idx="80648">
                  <c:v>1.1028223000944919</c:v>
                </c:pt>
                <c:pt idx="80649">
                  <c:v>1.1025688323507812</c:v>
                </c:pt>
                <c:pt idx="80650">
                  <c:v>1.1036390252420241</c:v>
                </c:pt>
                <c:pt idx="80651">
                  <c:v>1.1030734802383033</c:v>
                </c:pt>
                <c:pt idx="80652">
                  <c:v>1.1034217788529688</c:v>
                </c:pt>
                <c:pt idx="80653">
                  <c:v>1.1040618486833722</c:v>
                </c:pt>
                <c:pt idx="80654">
                  <c:v>1.1023725076061681</c:v>
                </c:pt>
                <c:pt idx="80655">
                  <c:v>1.1033836870516294</c:v>
                </c:pt>
                <c:pt idx="80656">
                  <c:v>1.1033560124983983</c:v>
                </c:pt>
                <c:pt idx="80657">
                  <c:v>1.1032851464860842</c:v>
                </c:pt>
                <c:pt idx="80658">
                  <c:v>1.1038548041304261</c:v>
                </c:pt>
                <c:pt idx="80659">
                  <c:v>1.1037838801899271</c:v>
                </c:pt>
                <c:pt idx="80660">
                  <c:v>1.1024980118708338</c:v>
                </c:pt>
                <c:pt idx="80661">
                  <c:v>1.1041567609302483</c:v>
                </c:pt>
                <c:pt idx="80662">
                  <c:v>1.1032890546193832</c:v>
                </c:pt>
                <c:pt idx="80663">
                  <c:v>1.1018121002203092</c:v>
                </c:pt>
                <c:pt idx="80664">
                  <c:v>1.1035541971996023</c:v>
                </c:pt>
                <c:pt idx="80665">
                  <c:v>1.1035739684041899</c:v>
                </c:pt>
                <c:pt idx="80666">
                  <c:v>1.103235980064575</c:v>
                </c:pt>
                <c:pt idx="80667">
                  <c:v>1.1033421871535296</c:v>
                </c:pt>
                <c:pt idx="80668">
                  <c:v>1.1038574640889518</c:v>
                </c:pt>
                <c:pt idx="80669">
                  <c:v>1.1029572647457753</c:v>
                </c:pt>
                <c:pt idx="80670">
                  <c:v>1.1029955411533992</c:v>
                </c:pt>
                <c:pt idx="80671">
                  <c:v>1.1014584557746279</c:v>
                </c:pt>
                <c:pt idx="80672">
                  <c:v>1.1032837504104878</c:v>
                </c:pt>
                <c:pt idx="80673">
                  <c:v>1.1025293135591567</c:v>
                </c:pt>
                <c:pt idx="80674">
                  <c:v>1.1038846783953777</c:v>
                </c:pt>
                <c:pt idx="80675">
                  <c:v>1.1031108293200986</c:v>
                </c:pt>
                <c:pt idx="80676">
                  <c:v>1.1021633564260382</c:v>
                </c:pt>
                <c:pt idx="80677">
                  <c:v>1.102479751640226</c:v>
                </c:pt>
                <c:pt idx="80678">
                  <c:v>1.1040453401725179</c:v>
                </c:pt>
                <c:pt idx="80679">
                  <c:v>1.1035072546444518</c:v>
                </c:pt>
                <c:pt idx="80680">
                  <c:v>1.1034329909668843</c:v>
                </c:pt>
                <c:pt idx="80681">
                  <c:v>1.1043674881250569</c:v>
                </c:pt>
                <c:pt idx="80682">
                  <c:v>1.1021651926392231</c:v>
                </c:pt>
                <c:pt idx="80683">
                  <c:v>1.1033127825841049</c:v>
                </c:pt>
                <c:pt idx="80684">
                  <c:v>1.1028994299755732</c:v>
                </c:pt>
                <c:pt idx="80685">
                  <c:v>1.103705426530178</c:v>
                </c:pt>
                <c:pt idx="80686">
                  <c:v>1.1023337090363641</c:v>
                </c:pt>
                <c:pt idx="80687">
                  <c:v>1.1035704450898496</c:v>
                </c:pt>
                <c:pt idx="80688">
                  <c:v>1.1026304787370935</c:v>
                </c:pt>
                <c:pt idx="80689">
                  <c:v>1.1026527771920203</c:v>
                </c:pt>
                <c:pt idx="80690">
                  <c:v>1.1031182982895662</c:v>
                </c:pt>
                <c:pt idx="80691">
                  <c:v>1.1037777751019966</c:v>
                </c:pt>
                <c:pt idx="80692">
                  <c:v>1.1043123219839033</c:v>
                </c:pt>
                <c:pt idx="80693">
                  <c:v>1.1034617859150009</c:v>
                </c:pt>
                <c:pt idx="80694">
                  <c:v>1.1025047382723518</c:v>
                </c:pt>
                <c:pt idx="80695">
                  <c:v>1.1045379336488002</c:v>
                </c:pt>
                <c:pt idx="80696">
                  <c:v>1.1034397930258109</c:v>
                </c:pt>
                <c:pt idx="80697">
                  <c:v>1.1038248156845707</c:v>
                </c:pt>
                <c:pt idx="80698">
                  <c:v>1.1024593907902458</c:v>
                </c:pt>
                <c:pt idx="80699">
                  <c:v>1.1023259466511619</c:v>
                </c:pt>
                <c:pt idx="80700">
                  <c:v>1.1024678920094033</c:v>
                </c:pt>
                <c:pt idx="80701">
                  <c:v>1.1036341904507363</c:v>
                </c:pt>
                <c:pt idx="80702">
                  <c:v>1.1033981039399079</c:v>
                </c:pt>
                <c:pt idx="80703">
                  <c:v>1.1043909255697644</c:v>
                </c:pt>
                <c:pt idx="80704">
                  <c:v>1.1027551745700301</c:v>
                </c:pt>
                <c:pt idx="80705">
                  <c:v>1.1018113544568799</c:v>
                </c:pt>
                <c:pt idx="80706">
                  <c:v>1.1027313327853154</c:v>
                </c:pt>
                <c:pt idx="80707">
                  <c:v>1.1034149770783919</c:v>
                </c:pt>
                <c:pt idx="80708">
                  <c:v>1.1026598254475246</c:v>
                </c:pt>
                <c:pt idx="80709">
                  <c:v>1.1035876022307451</c:v>
                </c:pt>
                <c:pt idx="80710">
                  <c:v>1.1030397346094305</c:v>
                </c:pt>
                <c:pt idx="80711">
                  <c:v>1.1018059534779392</c:v>
                </c:pt>
                <c:pt idx="80712">
                  <c:v>1.1038109695622231</c:v>
                </c:pt>
                <c:pt idx="80713">
                  <c:v>1.1023653443208268</c:v>
                </c:pt>
                <c:pt idx="80714">
                  <c:v>1.1035968611740321</c:v>
                </c:pt>
                <c:pt idx="80715">
                  <c:v>1.1042190092036923</c:v>
                </c:pt>
                <c:pt idx="80716">
                  <c:v>1.1037621044253607</c:v>
                </c:pt>
                <c:pt idx="80717">
                  <c:v>1.1035702735598085</c:v>
                </c:pt>
                <c:pt idx="80718">
                  <c:v>1.1037574413278697</c:v>
                </c:pt>
                <c:pt idx="80719">
                  <c:v>1.1032851020664511</c:v>
                </c:pt>
                <c:pt idx="80720">
                  <c:v>1.1031807258017459</c:v>
                </c:pt>
                <c:pt idx="80721">
                  <c:v>1.1029819794704374</c:v>
                </c:pt>
                <c:pt idx="80722">
                  <c:v>1.104001742602422</c:v>
                </c:pt>
                <c:pt idx="80723">
                  <c:v>1.1038594104616093</c:v>
                </c:pt>
                <c:pt idx="80724">
                  <c:v>1.1042544209135992</c:v>
                </c:pt>
                <c:pt idx="80725">
                  <c:v>1.1039333811640153</c:v>
                </c:pt>
                <c:pt idx="80726">
                  <c:v>1.1032172402050184</c:v>
                </c:pt>
                <c:pt idx="80727">
                  <c:v>1.103168531421902</c:v>
                </c:pt>
                <c:pt idx="80728">
                  <c:v>1.1021024874485064</c:v>
                </c:pt>
                <c:pt idx="80729">
                  <c:v>1.1036072649645847</c:v>
                </c:pt>
                <c:pt idx="80730">
                  <c:v>1.1035996805258099</c:v>
                </c:pt>
                <c:pt idx="80731">
                  <c:v>1.1029820069891636</c:v>
                </c:pt>
                <c:pt idx="80732">
                  <c:v>1.1029766572092918</c:v>
                </c:pt>
                <c:pt idx="80733">
                  <c:v>1.1038145613723997</c:v>
                </c:pt>
                <c:pt idx="80734">
                  <c:v>1.1034811148139561</c:v>
                </c:pt>
                <c:pt idx="80735">
                  <c:v>1.1036796602498302</c:v>
                </c:pt>
                <c:pt idx="80736">
                  <c:v>1.1031901628762553</c:v>
                </c:pt>
                <c:pt idx="80737">
                  <c:v>1.1029866141841715</c:v>
                </c:pt>
                <c:pt idx="80738">
                  <c:v>1.1039525801555488</c:v>
                </c:pt>
                <c:pt idx="80739">
                  <c:v>1.1042447939135798</c:v>
                </c:pt>
                <c:pt idx="80740">
                  <c:v>1.1039818281351859</c:v>
                </c:pt>
                <c:pt idx="80741">
                  <c:v>1.1029942312975001</c:v>
                </c:pt>
                <c:pt idx="80742">
                  <c:v>1.1030237182877727</c:v>
                </c:pt>
                <c:pt idx="80743">
                  <c:v>1.1027350270250473</c:v>
                </c:pt>
                <c:pt idx="80744">
                  <c:v>1.1023323470321866</c:v>
                </c:pt>
                <c:pt idx="80745">
                  <c:v>1.1044824566342433</c:v>
                </c:pt>
                <c:pt idx="80746">
                  <c:v>1.1043554759103626</c:v>
                </c:pt>
                <c:pt idx="80747">
                  <c:v>1.1022387347344929</c:v>
                </c:pt>
                <c:pt idx="80748">
                  <c:v>1.1031037338880272</c:v>
                </c:pt>
                <c:pt idx="80749">
                  <c:v>1.1030363276183961</c:v>
                </c:pt>
                <c:pt idx="80750">
                  <c:v>1.1042598648546389</c:v>
                </c:pt>
                <c:pt idx="80751">
                  <c:v>1.1035738395865455</c:v>
                </c:pt>
                <c:pt idx="80752">
                  <c:v>1.1031457572309109</c:v>
                </c:pt>
                <c:pt idx="80753">
                  <c:v>1.1037241051617857</c:v>
                </c:pt>
                <c:pt idx="80754">
                  <c:v>1.1031997794541764</c:v>
                </c:pt>
                <c:pt idx="80755">
                  <c:v>1.102990021391212</c:v>
                </c:pt>
                <c:pt idx="80756">
                  <c:v>1.1039380560860974</c:v>
                </c:pt>
                <c:pt idx="80757">
                  <c:v>1.1038647310216281</c:v>
                </c:pt>
                <c:pt idx="80758">
                  <c:v>1.1029659854801506</c:v>
                </c:pt>
                <c:pt idx="80759">
                  <c:v>1.1036275933613477</c:v>
                </c:pt>
                <c:pt idx="80760">
                  <c:v>1.1040385245833519</c:v>
                </c:pt>
                <c:pt idx="80761">
                  <c:v>1.1021853733800955</c:v>
                </c:pt>
                <c:pt idx="80762">
                  <c:v>1.1037480622055145</c:v>
                </c:pt>
                <c:pt idx="80763">
                  <c:v>1.1039305486058122</c:v>
                </c:pt>
                <c:pt idx="80764">
                  <c:v>1.1033597966682518</c:v>
                </c:pt>
                <c:pt idx="80765">
                  <c:v>1.103728331544608</c:v>
                </c:pt>
                <c:pt idx="80766">
                  <c:v>1.102186766699792</c:v>
                </c:pt>
                <c:pt idx="80767">
                  <c:v>1.1037726712800291</c:v>
                </c:pt>
                <c:pt idx="80768">
                  <c:v>1.1029076595912046</c:v>
                </c:pt>
                <c:pt idx="80769">
                  <c:v>1.103891394091963</c:v>
                </c:pt>
                <c:pt idx="80770">
                  <c:v>1.1021318268364921</c:v>
                </c:pt>
                <c:pt idx="80771">
                  <c:v>1.1029614662677607</c:v>
                </c:pt>
                <c:pt idx="80772">
                  <c:v>1.1032045895174258</c:v>
                </c:pt>
                <c:pt idx="80773">
                  <c:v>1.1027003699742983</c:v>
                </c:pt>
                <c:pt idx="80774">
                  <c:v>1.1039733601582213</c:v>
                </c:pt>
                <c:pt idx="80775">
                  <c:v>1.1025463906962796</c:v>
                </c:pt>
                <c:pt idx="80776">
                  <c:v>1.1036293699080788</c:v>
                </c:pt>
                <c:pt idx="80777">
                  <c:v>1.1038576322142917</c:v>
                </c:pt>
                <c:pt idx="80778">
                  <c:v>1.1034708901938528</c:v>
                </c:pt>
                <c:pt idx="80779">
                  <c:v>1.1029131838891284</c:v>
                </c:pt>
                <c:pt idx="80780">
                  <c:v>1.1030785719252012</c:v>
                </c:pt>
                <c:pt idx="80781">
                  <c:v>1.1031231216677209</c:v>
                </c:pt>
                <c:pt idx="80782">
                  <c:v>1.103600830478183</c:v>
                </c:pt>
                <c:pt idx="80783">
                  <c:v>1.1038518390855683</c:v>
                </c:pt>
                <c:pt idx="80784">
                  <c:v>1.1038360435338768</c:v>
                </c:pt>
                <c:pt idx="80785">
                  <c:v>1.1024489474446411</c:v>
                </c:pt>
                <c:pt idx="80786">
                  <c:v>1.1033236065062153</c:v>
                </c:pt>
                <c:pt idx="80787">
                  <c:v>1.1034187159604003</c:v>
                </c:pt>
                <c:pt idx="80788">
                  <c:v>1.1036966796375913</c:v>
                </c:pt>
                <c:pt idx="80789">
                  <c:v>1.1034350067590624</c:v>
                </c:pt>
                <c:pt idx="80790">
                  <c:v>1.1027824516277707</c:v>
                </c:pt>
                <c:pt idx="80791">
                  <c:v>1.1028827793084766</c:v>
                </c:pt>
                <c:pt idx="80792">
                  <c:v>1.102784979382383</c:v>
                </c:pt>
                <c:pt idx="80793">
                  <c:v>1.1026594505975613</c:v>
                </c:pt>
                <c:pt idx="80794">
                  <c:v>1.1016046066532683</c:v>
                </c:pt>
                <c:pt idx="80795">
                  <c:v>1.1033740128001408</c:v>
                </c:pt>
                <c:pt idx="80796">
                  <c:v>1.1029587542194441</c:v>
                </c:pt>
                <c:pt idx="80797">
                  <c:v>1.1031137398537456</c:v>
                </c:pt>
                <c:pt idx="80798">
                  <c:v>1.1028251012233588</c:v>
                </c:pt>
                <c:pt idx="80799">
                  <c:v>1.1047236204427893</c:v>
                </c:pt>
                <c:pt idx="80800">
                  <c:v>1.1031384701106317</c:v>
                </c:pt>
                <c:pt idx="80801">
                  <c:v>1.103578106234016</c:v>
                </c:pt>
                <c:pt idx="80802">
                  <c:v>1.102939032864964</c:v>
                </c:pt>
                <c:pt idx="80803">
                  <c:v>1.1033501239929546</c:v>
                </c:pt>
                <c:pt idx="80804">
                  <c:v>1.1036758430439773</c:v>
                </c:pt>
                <c:pt idx="80805">
                  <c:v>1.1046023026514853</c:v>
                </c:pt>
                <c:pt idx="80806">
                  <c:v>1.1020590016701013</c:v>
                </c:pt>
                <c:pt idx="80807">
                  <c:v>1.1032893640260237</c:v>
                </c:pt>
                <c:pt idx="80808">
                  <c:v>1.1033054259383734</c:v>
                </c:pt>
                <c:pt idx="80809">
                  <c:v>1.1033783799819694</c:v>
                </c:pt>
                <c:pt idx="80810">
                  <c:v>1.1036953471430326</c:v>
                </c:pt>
                <c:pt idx="80811">
                  <c:v>1.1026412996163246</c:v>
                </c:pt>
                <c:pt idx="80812">
                  <c:v>1.1033063975356532</c:v>
                </c:pt>
                <c:pt idx="80813">
                  <c:v>1.1032209044546293</c:v>
                </c:pt>
                <c:pt idx="80814">
                  <c:v>1.1010942359299227</c:v>
                </c:pt>
                <c:pt idx="80815">
                  <c:v>1.1035782150957734</c:v>
                </c:pt>
                <c:pt idx="80816">
                  <c:v>1.1026632063233908</c:v>
                </c:pt>
                <c:pt idx="80817">
                  <c:v>1.1032638999285811</c:v>
                </c:pt>
                <c:pt idx="80818">
                  <c:v>1.1036274828008887</c:v>
                </c:pt>
                <c:pt idx="80819">
                  <c:v>1.1023745162660132</c:v>
                </c:pt>
                <c:pt idx="80820">
                  <c:v>1.102700020209276</c:v>
                </c:pt>
                <c:pt idx="80821">
                  <c:v>1.1025655656018349</c:v>
                </c:pt>
                <c:pt idx="80822">
                  <c:v>1.1031759499077214</c:v>
                </c:pt>
                <c:pt idx="80823">
                  <c:v>1.1043102901809396</c:v>
                </c:pt>
                <c:pt idx="80824">
                  <c:v>1.1027552494148496</c:v>
                </c:pt>
                <c:pt idx="80825">
                  <c:v>1.1027164129619604</c:v>
                </c:pt>
                <c:pt idx="80826">
                  <c:v>1.1040026084921399</c:v>
                </c:pt>
                <c:pt idx="80827">
                  <c:v>1.1031679288008294</c:v>
                </c:pt>
                <c:pt idx="80828">
                  <c:v>1.1038861308536845</c:v>
                </c:pt>
                <c:pt idx="80829">
                  <c:v>1.1042678908263959</c:v>
                </c:pt>
                <c:pt idx="80830">
                  <c:v>1.1032446318778071</c:v>
                </c:pt>
                <c:pt idx="80831">
                  <c:v>1.1041257380704281</c:v>
                </c:pt>
                <c:pt idx="80832">
                  <c:v>1.1029932227480523</c:v>
                </c:pt>
                <c:pt idx="80833">
                  <c:v>1.1039109119147301</c:v>
                </c:pt>
                <c:pt idx="80834">
                  <c:v>1.1045542191438225</c:v>
                </c:pt>
                <c:pt idx="80835">
                  <c:v>1.1027154297673685</c:v>
                </c:pt>
                <c:pt idx="80836">
                  <c:v>1.101887545841572</c:v>
                </c:pt>
                <c:pt idx="80837">
                  <c:v>1.1039543804454892</c:v>
                </c:pt>
                <c:pt idx="80838">
                  <c:v>1.1023688293636078</c:v>
                </c:pt>
                <c:pt idx="80839">
                  <c:v>1.1050528385352667</c:v>
                </c:pt>
                <c:pt idx="80840">
                  <c:v>1.1023374840185574</c:v>
                </c:pt>
                <c:pt idx="80841">
                  <c:v>1.1029076345642019</c:v>
                </c:pt>
                <c:pt idx="80842">
                  <c:v>1.104138849765079</c:v>
                </c:pt>
                <c:pt idx="80843">
                  <c:v>1.1038253005513385</c:v>
                </c:pt>
                <c:pt idx="80844">
                  <c:v>1.1029796593693078</c:v>
                </c:pt>
                <c:pt idx="80845">
                  <c:v>1.1046369069475621</c:v>
                </c:pt>
                <c:pt idx="80846">
                  <c:v>1.1037470025758154</c:v>
                </c:pt>
                <c:pt idx="80847">
                  <c:v>1.1037635339577765</c:v>
                </c:pt>
                <c:pt idx="80848">
                  <c:v>1.1025882698909946</c:v>
                </c:pt>
                <c:pt idx="80849">
                  <c:v>1.1035732426587295</c:v>
                </c:pt>
                <c:pt idx="80850">
                  <c:v>1.1034490295987669</c:v>
                </c:pt>
                <c:pt idx="80851">
                  <c:v>1.1039966071689991</c:v>
                </c:pt>
                <c:pt idx="80852">
                  <c:v>1.1028034026554701</c:v>
                </c:pt>
                <c:pt idx="80853">
                  <c:v>1.1031690343652274</c:v>
                </c:pt>
                <c:pt idx="80854">
                  <c:v>1.1034346148458709</c:v>
                </c:pt>
                <c:pt idx="80855">
                  <c:v>1.1030079103834263</c:v>
                </c:pt>
                <c:pt idx="80856">
                  <c:v>1.1037222493403682</c:v>
                </c:pt>
                <c:pt idx="80857">
                  <c:v>1.1027415007414221</c:v>
                </c:pt>
                <c:pt idx="80858">
                  <c:v>1.1032056720294912</c:v>
                </c:pt>
                <c:pt idx="80859">
                  <c:v>1.10252408776084</c:v>
                </c:pt>
                <c:pt idx="80860">
                  <c:v>1.1029960965364694</c:v>
                </c:pt>
                <c:pt idx="80861">
                  <c:v>1.1041510424002128</c:v>
                </c:pt>
                <c:pt idx="80862">
                  <c:v>1.1039248130365642</c:v>
                </c:pt>
                <c:pt idx="80863">
                  <c:v>1.1031098432553852</c:v>
                </c:pt>
                <c:pt idx="80864">
                  <c:v>1.1028314439597033</c:v>
                </c:pt>
                <c:pt idx="80865">
                  <c:v>1.1036233558773636</c:v>
                </c:pt>
                <c:pt idx="80866">
                  <c:v>1.1027701610151539</c:v>
                </c:pt>
                <c:pt idx="80867">
                  <c:v>1.1035372564442749</c:v>
                </c:pt>
                <c:pt idx="80868">
                  <c:v>1.1034736714772049</c:v>
                </c:pt>
                <c:pt idx="80869">
                  <c:v>1.1031907392969729</c:v>
                </c:pt>
                <c:pt idx="80870">
                  <c:v>1.1026929292795808</c:v>
                </c:pt>
                <c:pt idx="80871">
                  <c:v>1.1026813578688202</c:v>
                </c:pt>
                <c:pt idx="80872">
                  <c:v>1.102451078054216</c:v>
                </c:pt>
                <c:pt idx="80873">
                  <c:v>1.1029063931027976</c:v>
                </c:pt>
                <c:pt idx="80874">
                  <c:v>1.1032299534204735</c:v>
                </c:pt>
                <c:pt idx="80875">
                  <c:v>1.1031594154543676</c:v>
                </c:pt>
                <c:pt idx="80876">
                  <c:v>1.103938673010838</c:v>
                </c:pt>
                <c:pt idx="80877">
                  <c:v>1.1036114631146521</c:v>
                </c:pt>
                <c:pt idx="80878">
                  <c:v>1.1034634423455099</c:v>
                </c:pt>
                <c:pt idx="80879">
                  <c:v>1.1032355228184065</c:v>
                </c:pt>
                <c:pt idx="80880">
                  <c:v>1.1042564352450159</c:v>
                </c:pt>
                <c:pt idx="80881">
                  <c:v>1.1029665578411327</c:v>
                </c:pt>
                <c:pt idx="80882">
                  <c:v>1.1036121660120406</c:v>
                </c:pt>
                <c:pt idx="80883">
                  <c:v>1.1030434833424605</c:v>
                </c:pt>
                <c:pt idx="80884">
                  <c:v>1.103819332233285</c:v>
                </c:pt>
                <c:pt idx="80885">
                  <c:v>1.1035783547213116</c:v>
                </c:pt>
                <c:pt idx="80886">
                  <c:v>1.1039323724719188</c:v>
                </c:pt>
                <c:pt idx="80887">
                  <c:v>1.1036586854116326</c:v>
                </c:pt>
                <c:pt idx="80888">
                  <c:v>1.10223869704696</c:v>
                </c:pt>
                <c:pt idx="80889">
                  <c:v>1.1018707529081779</c:v>
                </c:pt>
                <c:pt idx="80890">
                  <c:v>1.1034325166754266</c:v>
                </c:pt>
                <c:pt idx="80891">
                  <c:v>1.1038998017044239</c:v>
                </c:pt>
                <c:pt idx="80892">
                  <c:v>1.1028308222316132</c:v>
                </c:pt>
                <c:pt idx="80893">
                  <c:v>1.1022578278689774</c:v>
                </c:pt>
                <c:pt idx="80894">
                  <c:v>1.1024478327463623</c:v>
                </c:pt>
                <c:pt idx="80895">
                  <c:v>1.1036664477447511</c:v>
                </c:pt>
                <c:pt idx="80896">
                  <c:v>1.1028043793140765</c:v>
                </c:pt>
                <c:pt idx="80897">
                  <c:v>1.1031955368748638</c:v>
                </c:pt>
                <c:pt idx="80898">
                  <c:v>1.1038825829327452</c:v>
                </c:pt>
                <c:pt idx="80899">
                  <c:v>1.1039541599160698</c:v>
                </c:pt>
                <c:pt idx="80900">
                  <c:v>1.1040280731077015</c:v>
                </c:pt>
                <c:pt idx="80901">
                  <c:v>1.1034731169694114</c:v>
                </c:pt>
                <c:pt idx="80902">
                  <c:v>1.1038943141853479</c:v>
                </c:pt>
                <c:pt idx="80903">
                  <c:v>1.1027505191096718</c:v>
                </c:pt>
                <c:pt idx="80904">
                  <c:v>1.1035951205701444</c:v>
                </c:pt>
                <c:pt idx="80905">
                  <c:v>1.1041073252172733</c:v>
                </c:pt>
                <c:pt idx="80906">
                  <c:v>1.1026161122736466</c:v>
                </c:pt>
                <c:pt idx="80907">
                  <c:v>1.1031367455936096</c:v>
                </c:pt>
                <c:pt idx="80908">
                  <c:v>1.1028151187727802</c:v>
                </c:pt>
                <c:pt idx="80909">
                  <c:v>1.1037899375701024</c:v>
                </c:pt>
                <c:pt idx="80910">
                  <c:v>1.1038576482394413</c:v>
                </c:pt>
                <c:pt idx="80911">
                  <c:v>1.1037605799211607</c:v>
                </c:pt>
                <c:pt idx="80912">
                  <c:v>1.1025520837480138</c:v>
                </c:pt>
                <c:pt idx="80913">
                  <c:v>1.1034041295775947</c:v>
                </c:pt>
                <c:pt idx="80914">
                  <c:v>1.1038097905113591</c:v>
                </c:pt>
                <c:pt idx="80915">
                  <c:v>1.102562091002699</c:v>
                </c:pt>
                <c:pt idx="80916">
                  <c:v>1.1034843069769176</c:v>
                </c:pt>
                <c:pt idx="80917">
                  <c:v>1.1029557028145027</c:v>
                </c:pt>
                <c:pt idx="80918">
                  <c:v>1.1045802286595525</c:v>
                </c:pt>
                <c:pt idx="80919">
                  <c:v>1.1026556052310383</c:v>
                </c:pt>
                <c:pt idx="80920">
                  <c:v>1.1022841761701567</c:v>
                </c:pt>
                <c:pt idx="80921">
                  <c:v>1.1030872535511251</c:v>
                </c:pt>
                <c:pt idx="80922">
                  <c:v>1.1033736180359852</c:v>
                </c:pt>
                <c:pt idx="80923">
                  <c:v>1.1049921372782214</c:v>
                </c:pt>
                <c:pt idx="80924">
                  <c:v>1.1045325127110028</c:v>
                </c:pt>
                <c:pt idx="80925">
                  <c:v>1.1028796110065464</c:v>
                </c:pt>
                <c:pt idx="80926">
                  <c:v>1.1034272549125255</c:v>
                </c:pt>
                <c:pt idx="80927">
                  <c:v>1.1025747990310042</c:v>
                </c:pt>
                <c:pt idx="80928">
                  <c:v>1.1038518581295818</c:v>
                </c:pt>
                <c:pt idx="80929">
                  <c:v>1.1016781580347197</c:v>
                </c:pt>
                <c:pt idx="80930">
                  <c:v>1.1046255773559999</c:v>
                </c:pt>
                <c:pt idx="80931">
                  <c:v>1.1040989093867315</c:v>
                </c:pt>
                <c:pt idx="80932">
                  <c:v>1.1034680423704375</c:v>
                </c:pt>
                <c:pt idx="80933">
                  <c:v>1.1035066546007146</c:v>
                </c:pt>
                <c:pt idx="80934">
                  <c:v>1.1040374250491876</c:v>
                </c:pt>
                <c:pt idx="80935">
                  <c:v>1.1039447771221444</c:v>
                </c:pt>
                <c:pt idx="80936">
                  <c:v>1.1036413422101985</c:v>
                </c:pt>
                <c:pt idx="80937">
                  <c:v>1.103086974435707</c:v>
                </c:pt>
                <c:pt idx="80938">
                  <c:v>1.1040497348226479</c:v>
                </c:pt>
                <c:pt idx="80939">
                  <c:v>1.1031813317773318</c:v>
                </c:pt>
                <c:pt idx="80940">
                  <c:v>1.1036444685503142</c:v>
                </c:pt>
                <c:pt idx="80941">
                  <c:v>1.1039081253608023</c:v>
                </c:pt>
                <c:pt idx="80942">
                  <c:v>1.1031867582031021</c:v>
                </c:pt>
                <c:pt idx="80943">
                  <c:v>1.1029099247850025</c:v>
                </c:pt>
                <c:pt idx="80944">
                  <c:v>1.1025094217004234</c:v>
                </c:pt>
                <c:pt idx="80945">
                  <c:v>1.1030155147522316</c:v>
                </c:pt>
                <c:pt idx="80946">
                  <c:v>1.1031604836862301</c:v>
                </c:pt>
                <c:pt idx="80947">
                  <c:v>1.102556514922433</c:v>
                </c:pt>
                <c:pt idx="80948">
                  <c:v>1.1031289565342666</c:v>
                </c:pt>
                <c:pt idx="80949">
                  <c:v>1.1040460292111063</c:v>
                </c:pt>
                <c:pt idx="80950">
                  <c:v>1.1034668456093797</c:v>
                </c:pt>
                <c:pt idx="80951">
                  <c:v>1.1039984908988696</c:v>
                </c:pt>
                <c:pt idx="80952">
                  <c:v>1.1038927767878004</c:v>
                </c:pt>
                <c:pt idx="80953">
                  <c:v>1.1042902216439581</c:v>
                </c:pt>
                <c:pt idx="80954">
                  <c:v>1.1027311098798127</c:v>
                </c:pt>
                <c:pt idx="80955">
                  <c:v>1.1036599936751144</c:v>
                </c:pt>
                <c:pt idx="80956">
                  <c:v>1.1041329890531935</c:v>
                </c:pt>
                <c:pt idx="80957">
                  <c:v>1.1033393590474132</c:v>
                </c:pt>
                <c:pt idx="80958">
                  <c:v>1.1025087650044023</c:v>
                </c:pt>
                <c:pt idx="80959">
                  <c:v>1.1028667322241879</c:v>
                </c:pt>
                <c:pt idx="80960">
                  <c:v>1.1031609718030135</c:v>
                </c:pt>
                <c:pt idx="80961">
                  <c:v>1.102139285755414</c:v>
                </c:pt>
                <c:pt idx="80962">
                  <c:v>1.1033633974833268</c:v>
                </c:pt>
                <c:pt idx="80963">
                  <c:v>1.1020015514432471</c:v>
                </c:pt>
                <c:pt idx="80964">
                  <c:v>1.1028114555877215</c:v>
                </c:pt>
                <c:pt idx="80965">
                  <c:v>1.1037598551968262</c:v>
                </c:pt>
                <c:pt idx="80966">
                  <c:v>1.1037215887329062</c:v>
                </c:pt>
                <c:pt idx="80967">
                  <c:v>1.103606870500647</c:v>
                </c:pt>
                <c:pt idx="80968">
                  <c:v>1.1031345027456025</c:v>
                </c:pt>
                <c:pt idx="80969">
                  <c:v>1.1037528200151305</c:v>
                </c:pt>
                <c:pt idx="80970">
                  <c:v>1.1025398300300937</c:v>
                </c:pt>
                <c:pt idx="80971">
                  <c:v>1.1033465337740185</c:v>
                </c:pt>
                <c:pt idx="80972">
                  <c:v>1.1023364474904618</c:v>
                </c:pt>
                <c:pt idx="80973">
                  <c:v>1.1035159829039689</c:v>
                </c:pt>
                <c:pt idx="80974">
                  <c:v>1.103730364549758</c:v>
                </c:pt>
                <c:pt idx="80975">
                  <c:v>1.1034070042611921</c:v>
                </c:pt>
                <c:pt idx="80976">
                  <c:v>1.1032734633827155</c:v>
                </c:pt>
                <c:pt idx="80977">
                  <c:v>1.1030465955893765</c:v>
                </c:pt>
                <c:pt idx="80978">
                  <c:v>1.1028187390057793</c:v>
                </c:pt>
                <c:pt idx="80979">
                  <c:v>1.1039263812208782</c:v>
                </c:pt>
                <c:pt idx="80980">
                  <c:v>1.1030539796796734</c:v>
                </c:pt>
                <c:pt idx="80981">
                  <c:v>1.1027302349749486</c:v>
                </c:pt>
                <c:pt idx="80982">
                  <c:v>1.1036778238571872</c:v>
                </c:pt>
                <c:pt idx="80983">
                  <c:v>1.1028442929317155</c:v>
                </c:pt>
                <c:pt idx="80984">
                  <c:v>1.1036401734643018</c:v>
                </c:pt>
                <c:pt idx="80985">
                  <c:v>1.1022517884400886</c:v>
                </c:pt>
                <c:pt idx="80986">
                  <c:v>1.1037443953067627</c:v>
                </c:pt>
                <c:pt idx="80987">
                  <c:v>1.1021350223505044</c:v>
                </c:pt>
                <c:pt idx="80988">
                  <c:v>1.1029354462829175</c:v>
                </c:pt>
                <c:pt idx="80989">
                  <c:v>1.1030622620051311</c:v>
                </c:pt>
                <c:pt idx="80990">
                  <c:v>1.1041378646182498</c:v>
                </c:pt>
                <c:pt idx="80991">
                  <c:v>1.1047174762574579</c:v>
                </c:pt>
                <c:pt idx="80992">
                  <c:v>1.1029752485839306</c:v>
                </c:pt>
                <c:pt idx="80993">
                  <c:v>1.1033016395948023</c:v>
                </c:pt>
                <c:pt idx="80994">
                  <c:v>1.1028136424347694</c:v>
                </c:pt>
                <c:pt idx="80995">
                  <c:v>1.1042980336176198</c:v>
                </c:pt>
                <c:pt idx="80996">
                  <c:v>1.1043271246250421</c:v>
                </c:pt>
                <c:pt idx="80997">
                  <c:v>1.1028948453747938</c:v>
                </c:pt>
                <c:pt idx="80998">
                  <c:v>1.1018502305887674</c:v>
                </c:pt>
                <c:pt idx="80999">
                  <c:v>1.104528390347431</c:v>
                </c:pt>
                <c:pt idx="81000">
                  <c:v>1.1037478644339174</c:v>
                </c:pt>
                <c:pt idx="81001">
                  <c:v>1.1027740168461491</c:v>
                </c:pt>
                <c:pt idx="81002">
                  <c:v>1.1032100933874931</c:v>
                </c:pt>
                <c:pt idx="81003">
                  <c:v>1.1030529110448801</c:v>
                </c:pt>
                <c:pt idx="81004">
                  <c:v>1.1020319828326643</c:v>
                </c:pt>
                <c:pt idx="81005">
                  <c:v>1.1029290163116534</c:v>
                </c:pt>
                <c:pt idx="81006">
                  <c:v>1.1017550053046719</c:v>
                </c:pt>
                <c:pt idx="81007">
                  <c:v>1.1029575143905275</c:v>
                </c:pt>
                <c:pt idx="81008">
                  <c:v>1.1026261895483846</c:v>
                </c:pt>
                <c:pt idx="81009">
                  <c:v>1.1036223404246301</c:v>
                </c:pt>
                <c:pt idx="81010">
                  <c:v>1.1036183747643851</c:v>
                </c:pt>
                <c:pt idx="81011">
                  <c:v>1.1045318222056641</c:v>
                </c:pt>
                <c:pt idx="81012">
                  <c:v>1.1032055000442427</c:v>
                </c:pt>
                <c:pt idx="81013">
                  <c:v>1.1028434193426264</c:v>
                </c:pt>
                <c:pt idx="81014">
                  <c:v>1.1040396267828239</c:v>
                </c:pt>
                <c:pt idx="81015">
                  <c:v>1.1027541134876462</c:v>
                </c:pt>
                <c:pt idx="81016">
                  <c:v>1.1036720596286043</c:v>
                </c:pt>
                <c:pt idx="81017">
                  <c:v>1.1037914507954285</c:v>
                </c:pt>
                <c:pt idx="81018">
                  <c:v>1.1041679915007128</c:v>
                </c:pt>
                <c:pt idx="81019">
                  <c:v>1.1022362137779083</c:v>
                </c:pt>
                <c:pt idx="81020">
                  <c:v>1.1027214023546728</c:v>
                </c:pt>
                <c:pt idx="81021">
                  <c:v>1.1033508896459543</c:v>
                </c:pt>
                <c:pt idx="81022">
                  <c:v>1.103073555596592</c:v>
                </c:pt>
                <c:pt idx="81023">
                  <c:v>1.103232498202398</c:v>
                </c:pt>
                <c:pt idx="81024">
                  <c:v>1.1032773583424904</c:v>
                </c:pt>
                <c:pt idx="81025">
                  <c:v>1.1040094623100303</c:v>
                </c:pt>
                <c:pt idx="81026">
                  <c:v>1.1039841519417497</c:v>
                </c:pt>
                <c:pt idx="81027">
                  <c:v>1.1036989765226168</c:v>
                </c:pt>
                <c:pt idx="81028">
                  <c:v>1.1032217823417148</c:v>
                </c:pt>
                <c:pt idx="81029">
                  <c:v>1.1029447760685855</c:v>
                </c:pt>
                <c:pt idx="81030">
                  <c:v>1.103284374402616</c:v>
                </c:pt>
                <c:pt idx="81031">
                  <c:v>1.1021503909701642</c:v>
                </c:pt>
                <c:pt idx="81032">
                  <c:v>1.1023679810367653</c:v>
                </c:pt>
                <c:pt idx="81033">
                  <c:v>1.1030064151105095</c:v>
                </c:pt>
                <c:pt idx="81034">
                  <c:v>1.1039349705634587</c:v>
                </c:pt>
                <c:pt idx="81035">
                  <c:v>1.103263332855341</c:v>
                </c:pt>
                <c:pt idx="81036">
                  <c:v>1.1039338630434374</c:v>
                </c:pt>
                <c:pt idx="81037">
                  <c:v>1.102909669158171</c:v>
                </c:pt>
                <c:pt idx="81038">
                  <c:v>1.1035804003387419</c:v>
                </c:pt>
                <c:pt idx="81039">
                  <c:v>1.1040391519098784</c:v>
                </c:pt>
                <c:pt idx="81040">
                  <c:v>1.102900733146376</c:v>
                </c:pt>
                <c:pt idx="81041">
                  <c:v>1.1032094714574547</c:v>
                </c:pt>
                <c:pt idx="81042">
                  <c:v>1.1031770735603232</c:v>
                </c:pt>
                <c:pt idx="81043">
                  <c:v>1.1020027179622738</c:v>
                </c:pt>
                <c:pt idx="81044">
                  <c:v>1.1037075756605028</c:v>
                </c:pt>
                <c:pt idx="81045">
                  <c:v>1.1034009448303006</c:v>
                </c:pt>
                <c:pt idx="81046">
                  <c:v>1.1036836213448056</c:v>
                </c:pt>
                <c:pt idx="81047">
                  <c:v>1.1040090441909862</c:v>
                </c:pt>
                <c:pt idx="81048">
                  <c:v>1.1047234087739353</c:v>
                </c:pt>
                <c:pt idx="81049">
                  <c:v>1.102117224852029</c:v>
                </c:pt>
                <c:pt idx="81050">
                  <c:v>1.1030477531135967</c:v>
                </c:pt>
                <c:pt idx="81051">
                  <c:v>1.1029986173419786</c:v>
                </c:pt>
                <c:pt idx="81052">
                  <c:v>1.1033127952254151</c:v>
                </c:pt>
                <c:pt idx="81053">
                  <c:v>1.1029412661697122</c:v>
                </c:pt>
                <c:pt idx="81054">
                  <c:v>1.1032551860690978</c:v>
                </c:pt>
                <c:pt idx="81055">
                  <c:v>1.1024669188923377</c:v>
                </c:pt>
                <c:pt idx="81056">
                  <c:v>1.1034987558215954</c:v>
                </c:pt>
                <c:pt idx="81057">
                  <c:v>1.1036003550615254</c:v>
                </c:pt>
                <c:pt idx="81058">
                  <c:v>1.1036378476186988</c:v>
                </c:pt>
                <c:pt idx="81059">
                  <c:v>1.1026280442965701</c:v>
                </c:pt>
                <c:pt idx="81060">
                  <c:v>1.1028263183664173</c:v>
                </c:pt>
                <c:pt idx="81061">
                  <c:v>1.1033505208350098</c:v>
                </c:pt>
                <c:pt idx="81062">
                  <c:v>1.1029412188339269</c:v>
                </c:pt>
                <c:pt idx="81063">
                  <c:v>1.1032913841862497</c:v>
                </c:pt>
                <c:pt idx="81064">
                  <c:v>1.1036996310408662</c:v>
                </c:pt>
                <c:pt idx="81065">
                  <c:v>1.1024067509599098</c:v>
                </c:pt>
                <c:pt idx="81066">
                  <c:v>1.1027640408806443</c:v>
                </c:pt>
                <c:pt idx="81067">
                  <c:v>1.1031076367813877</c:v>
                </c:pt>
                <c:pt idx="81068">
                  <c:v>1.1036626465103514</c:v>
                </c:pt>
                <c:pt idx="81069">
                  <c:v>1.1044251706931969</c:v>
                </c:pt>
                <c:pt idx="81070">
                  <c:v>1.1030473280931838</c:v>
                </c:pt>
                <c:pt idx="81071">
                  <c:v>1.1038673184480676</c:v>
                </c:pt>
                <c:pt idx="81072">
                  <c:v>1.1033076772642985</c:v>
                </c:pt>
                <c:pt idx="81073">
                  <c:v>1.1030995838160789</c:v>
                </c:pt>
                <c:pt idx="81074">
                  <c:v>1.1028251982814561</c:v>
                </c:pt>
                <c:pt idx="81075">
                  <c:v>1.1027301963941443</c:v>
                </c:pt>
                <c:pt idx="81076">
                  <c:v>1.1030380480383586</c:v>
                </c:pt>
                <c:pt idx="81077">
                  <c:v>1.1012723489567422</c:v>
                </c:pt>
                <c:pt idx="81078">
                  <c:v>1.1027835883932284</c:v>
                </c:pt>
                <c:pt idx="81079">
                  <c:v>1.1039338189204591</c:v>
                </c:pt>
                <c:pt idx="81080">
                  <c:v>1.1028126102989002</c:v>
                </c:pt>
                <c:pt idx="81081">
                  <c:v>1.1015002995647365</c:v>
                </c:pt>
                <c:pt idx="81082">
                  <c:v>1.1028224500571584</c:v>
                </c:pt>
                <c:pt idx="81083">
                  <c:v>1.1028848917469958</c:v>
                </c:pt>
                <c:pt idx="81084">
                  <c:v>1.103408146639304</c:v>
                </c:pt>
                <c:pt idx="81085">
                  <c:v>1.1029352844360594</c:v>
                </c:pt>
                <c:pt idx="81086">
                  <c:v>1.1032428536461167</c:v>
                </c:pt>
                <c:pt idx="81087">
                  <c:v>1.1028236436656504</c:v>
                </c:pt>
                <c:pt idx="81088">
                  <c:v>1.1037253744517135</c:v>
                </c:pt>
                <c:pt idx="81089">
                  <c:v>1.1042247994714975</c:v>
                </c:pt>
                <c:pt idx="81090">
                  <c:v>1.1047959882512588</c:v>
                </c:pt>
                <c:pt idx="81091">
                  <c:v>1.1035883529371886</c:v>
                </c:pt>
                <c:pt idx="81092">
                  <c:v>1.1033247500321068</c:v>
                </c:pt>
                <c:pt idx="81093">
                  <c:v>1.1028585741209063</c:v>
                </c:pt>
                <c:pt idx="81094">
                  <c:v>1.1039862377364562</c:v>
                </c:pt>
                <c:pt idx="81095">
                  <c:v>1.1028329214710211</c:v>
                </c:pt>
                <c:pt idx="81096">
                  <c:v>1.102830024995527</c:v>
                </c:pt>
                <c:pt idx="81097">
                  <c:v>1.1029613145892352</c:v>
                </c:pt>
                <c:pt idx="81098">
                  <c:v>1.1046198845681752</c:v>
                </c:pt>
                <c:pt idx="81099">
                  <c:v>1.1029470827937311</c:v>
                </c:pt>
                <c:pt idx="81100">
                  <c:v>1.1025019133254674</c:v>
                </c:pt>
                <c:pt idx="81101">
                  <c:v>1.1041286298329949</c:v>
                </c:pt>
                <c:pt idx="81102">
                  <c:v>1.1033757215442763</c:v>
                </c:pt>
                <c:pt idx="81103">
                  <c:v>1.1050244515853858</c:v>
                </c:pt>
                <c:pt idx="81104">
                  <c:v>1.102083266680784</c:v>
                </c:pt>
                <c:pt idx="81105">
                  <c:v>1.1032998609069518</c:v>
                </c:pt>
                <c:pt idx="81106">
                  <c:v>1.1032585731295472</c:v>
                </c:pt>
                <c:pt idx="81107">
                  <c:v>1.1034177871224891</c:v>
                </c:pt>
                <c:pt idx="81108">
                  <c:v>1.1035739684041899</c:v>
                </c:pt>
                <c:pt idx="81109">
                  <c:v>1.1036498865127427</c:v>
                </c:pt>
                <c:pt idx="81110">
                  <c:v>1.1034075778623156</c:v>
                </c:pt>
                <c:pt idx="81111">
                  <c:v>1.1030296040441079</c:v>
                </c:pt>
                <c:pt idx="81112">
                  <c:v>1.1021693221772029</c:v>
                </c:pt>
                <c:pt idx="81113">
                  <c:v>1.1037734649482336</c:v>
                </c:pt>
                <c:pt idx="81114">
                  <c:v>1.1035118383621931</c:v>
                </c:pt>
                <c:pt idx="81115">
                  <c:v>1.1044788646706116</c:v>
                </c:pt>
                <c:pt idx="81116">
                  <c:v>1.1025422303711501</c:v>
                </c:pt>
                <c:pt idx="81117">
                  <c:v>1.1032900333387243</c:v>
                </c:pt>
                <c:pt idx="81118">
                  <c:v>1.1029232630729959</c:v>
                </c:pt>
                <c:pt idx="81119">
                  <c:v>1.1033001033904577</c:v>
                </c:pt>
                <c:pt idx="81120">
                  <c:v>1.1020512395711417</c:v>
                </c:pt>
                <c:pt idx="81121">
                  <c:v>1.1031776714047539</c:v>
                </c:pt>
                <c:pt idx="81122">
                  <c:v>1.1028889946505998</c:v>
                </c:pt>
                <c:pt idx="81123">
                  <c:v>1.1033761078651196</c:v>
                </c:pt>
                <c:pt idx="81124">
                  <c:v>1.1017412796614896</c:v>
                </c:pt>
                <c:pt idx="81125">
                  <c:v>1.1038302412194609</c:v>
                </c:pt>
                <c:pt idx="81126">
                  <c:v>1.1041145040510314</c:v>
                </c:pt>
                <c:pt idx="81127">
                  <c:v>1.1034328018767943</c:v>
                </c:pt>
                <c:pt idx="81128">
                  <c:v>1.1034634248161905</c:v>
                </c:pt>
                <c:pt idx="81129">
                  <c:v>1.1013947128702175</c:v>
                </c:pt>
                <c:pt idx="81130">
                  <c:v>1.1043185734416221</c:v>
                </c:pt>
                <c:pt idx="81131">
                  <c:v>1.1044015657232853</c:v>
                </c:pt>
                <c:pt idx="81132">
                  <c:v>1.1035108533017235</c:v>
                </c:pt>
                <c:pt idx="81133">
                  <c:v>1.1028867963410616</c:v>
                </c:pt>
                <c:pt idx="81134">
                  <c:v>1.1029901441683012</c:v>
                </c:pt>
                <c:pt idx="81135">
                  <c:v>1.1031004030817138</c:v>
                </c:pt>
                <c:pt idx="81136">
                  <c:v>1.1053331743246697</c:v>
                </c:pt>
                <c:pt idx="81137">
                  <c:v>1.1034877370154887</c:v>
                </c:pt>
                <c:pt idx="81138">
                  <c:v>1.1027208429072028</c:v>
                </c:pt>
                <c:pt idx="81139">
                  <c:v>1.1033493788030304</c:v>
                </c:pt>
                <c:pt idx="81140">
                  <c:v>1.1036908591375731</c:v>
                </c:pt>
                <c:pt idx="81141">
                  <c:v>1.1032965024879551</c:v>
                </c:pt>
                <c:pt idx="81142">
                  <c:v>1.1033277607080934</c:v>
                </c:pt>
                <c:pt idx="81143">
                  <c:v>1.103047397500259</c:v>
                </c:pt>
                <c:pt idx="81144">
                  <c:v>1.1040933762229772</c:v>
                </c:pt>
                <c:pt idx="81145">
                  <c:v>1.102155558287869</c:v>
                </c:pt>
                <c:pt idx="81146">
                  <c:v>1.1035378705276726</c:v>
                </c:pt>
                <c:pt idx="81147">
                  <c:v>1.1028163543635225</c:v>
                </c:pt>
                <c:pt idx="81148">
                  <c:v>1.1031554494549536</c:v>
                </c:pt>
                <c:pt idx="81149">
                  <c:v>1.1038694338009032</c:v>
                </c:pt>
                <c:pt idx="81150">
                  <c:v>1.1032809368971048</c:v>
                </c:pt>
                <c:pt idx="81151">
                  <c:v>1.1020719994740706</c:v>
                </c:pt>
                <c:pt idx="81152">
                  <c:v>1.1034099916130391</c:v>
                </c:pt>
                <c:pt idx="81153">
                  <c:v>1.1044426136540932</c:v>
                </c:pt>
                <c:pt idx="81154">
                  <c:v>1.1023113987262354</c:v>
                </c:pt>
                <c:pt idx="81155">
                  <c:v>1.1026664979449319</c:v>
                </c:pt>
                <c:pt idx="81156">
                  <c:v>1.1033025773324279</c:v>
                </c:pt>
                <c:pt idx="81157">
                  <c:v>1.1029552362938453</c:v>
                </c:pt>
                <c:pt idx="81158">
                  <c:v>1.1031642283344529</c:v>
                </c:pt>
                <c:pt idx="81159">
                  <c:v>1.1025994377212185</c:v>
                </c:pt>
                <c:pt idx="81160">
                  <c:v>1.1033741938282868</c:v>
                </c:pt>
                <c:pt idx="81161">
                  <c:v>1.1026349930521586</c:v>
                </c:pt>
                <c:pt idx="81162">
                  <c:v>1.1033933526812851</c:v>
                </c:pt>
                <c:pt idx="81163">
                  <c:v>1.1023618126116121</c:v>
                </c:pt>
                <c:pt idx="81164">
                  <c:v>1.1039676480869538</c:v>
                </c:pt>
                <c:pt idx="81165">
                  <c:v>1.1033427442620793</c:v>
                </c:pt>
                <c:pt idx="81166">
                  <c:v>1.1033726832823452</c:v>
                </c:pt>
                <c:pt idx="81167">
                  <c:v>1.1024610181019077</c:v>
                </c:pt>
                <c:pt idx="81168">
                  <c:v>1.10341342570375</c:v>
                </c:pt>
                <c:pt idx="81169">
                  <c:v>1.1037816537474265</c:v>
                </c:pt>
                <c:pt idx="81170">
                  <c:v>1.1027545886072732</c:v>
                </c:pt>
                <c:pt idx="81171">
                  <c:v>1.1020626744092852</c:v>
                </c:pt>
                <c:pt idx="81172">
                  <c:v>1.1025889379324787</c:v>
                </c:pt>
                <c:pt idx="81173">
                  <c:v>1.1034420837872045</c:v>
                </c:pt>
                <c:pt idx="81174">
                  <c:v>1.1044604953935162</c:v>
                </c:pt>
                <c:pt idx="81175">
                  <c:v>1.1034471132986465</c:v>
                </c:pt>
                <c:pt idx="81176">
                  <c:v>1.1027626298173663</c:v>
                </c:pt>
                <c:pt idx="81177">
                  <c:v>1.1044531070870873</c:v>
                </c:pt>
                <c:pt idx="81178">
                  <c:v>1.1032030454374713</c:v>
                </c:pt>
                <c:pt idx="81179">
                  <c:v>1.1031140224299363</c:v>
                </c:pt>
                <c:pt idx="81180">
                  <c:v>1.1030298271637933</c:v>
                </c:pt>
                <c:pt idx="81181">
                  <c:v>1.1022478557842743</c:v>
                </c:pt>
                <c:pt idx="81182">
                  <c:v>1.1036641179951807</c:v>
                </c:pt>
                <c:pt idx="81183">
                  <c:v>1.1036255089805136</c:v>
                </c:pt>
                <c:pt idx="81184">
                  <c:v>1.103965602080587</c:v>
                </c:pt>
                <c:pt idx="81185">
                  <c:v>1.1027537739604396</c:v>
                </c:pt>
                <c:pt idx="81186">
                  <c:v>1.1030487077143831</c:v>
                </c:pt>
                <c:pt idx="81187">
                  <c:v>1.1027259649342269</c:v>
                </c:pt>
                <c:pt idx="81188">
                  <c:v>1.1033440619826258</c:v>
                </c:pt>
                <c:pt idx="81189">
                  <c:v>1.1038637133805951</c:v>
                </c:pt>
                <c:pt idx="81190">
                  <c:v>1.1043254601937766</c:v>
                </c:pt>
                <c:pt idx="81191">
                  <c:v>1.1044829785351233</c:v>
                </c:pt>
                <c:pt idx="81192">
                  <c:v>1.1035653287534821</c:v>
                </c:pt>
                <c:pt idx="81193">
                  <c:v>1.1034509640166434</c:v>
                </c:pt>
                <c:pt idx="81194">
                  <c:v>1.1031155624606146</c:v>
                </c:pt>
                <c:pt idx="81195">
                  <c:v>1.103872395650114</c:v>
                </c:pt>
                <c:pt idx="81196">
                  <c:v>1.1034388531087631</c:v>
                </c:pt>
                <c:pt idx="81197">
                  <c:v>1.1036062837437881</c:v>
                </c:pt>
                <c:pt idx="81198">
                  <c:v>1.1036188397643782</c:v>
                </c:pt>
                <c:pt idx="81199">
                  <c:v>1.103412681183183</c:v>
                </c:pt>
                <c:pt idx="81200">
                  <c:v>1.1037031072126968</c:v>
                </c:pt>
                <c:pt idx="81201">
                  <c:v>1.1030371510624519</c:v>
                </c:pt>
                <c:pt idx="81202">
                  <c:v>1.1033241668814169</c:v>
                </c:pt>
                <c:pt idx="81203">
                  <c:v>1.1033180998293854</c:v>
                </c:pt>
                <c:pt idx="81204">
                  <c:v>1.1036718432870087</c:v>
                </c:pt>
                <c:pt idx="81205">
                  <c:v>1.1030677626811409</c:v>
                </c:pt>
                <c:pt idx="81206">
                  <c:v>1.103255718870463</c:v>
                </c:pt>
                <c:pt idx="81207">
                  <c:v>1.1028803235256319</c:v>
                </c:pt>
                <c:pt idx="81208">
                  <c:v>1.1027501470184122</c:v>
                </c:pt>
                <c:pt idx="81209">
                  <c:v>1.103281476808704</c:v>
                </c:pt>
                <c:pt idx="81210">
                  <c:v>1.1026128033312941</c:v>
                </c:pt>
                <c:pt idx="81211">
                  <c:v>1.1030313323499015</c:v>
                </c:pt>
                <c:pt idx="81212">
                  <c:v>1.1030631560337005</c:v>
                </c:pt>
                <c:pt idx="81213">
                  <c:v>1.1042484488317172</c:v>
                </c:pt>
                <c:pt idx="81214">
                  <c:v>1.104078578202379</c:v>
                </c:pt>
                <c:pt idx="81215">
                  <c:v>1.1019860802949406</c:v>
                </c:pt>
                <c:pt idx="81216">
                  <c:v>1.1023465902831333</c:v>
                </c:pt>
                <c:pt idx="81217">
                  <c:v>1.1033237609325985</c:v>
                </c:pt>
                <c:pt idx="81218">
                  <c:v>1.1033937408317767</c:v>
                </c:pt>
                <c:pt idx="81219">
                  <c:v>1.1029509621567823</c:v>
                </c:pt>
                <c:pt idx="81220">
                  <c:v>1.1039597259655913</c:v>
                </c:pt>
                <c:pt idx="81221">
                  <c:v>1.1019773153384094</c:v>
                </c:pt>
                <c:pt idx="81222">
                  <c:v>1.1034883498140042</c:v>
                </c:pt>
                <c:pt idx="81223">
                  <c:v>1.1040868897366787</c:v>
                </c:pt>
                <c:pt idx="81224">
                  <c:v>1.103672042051838</c:v>
                </c:pt>
                <c:pt idx="81225">
                  <c:v>1.1035194317964492</c:v>
                </c:pt>
                <c:pt idx="81226">
                  <c:v>1.1033694744010325</c:v>
                </c:pt>
                <c:pt idx="81227">
                  <c:v>1.1029538796553484</c:v>
                </c:pt>
                <c:pt idx="81228">
                  <c:v>1.1026957222802021</c:v>
                </c:pt>
                <c:pt idx="81229">
                  <c:v>1.1030936730387424</c:v>
                </c:pt>
                <c:pt idx="81230">
                  <c:v>1.1031910678784074</c:v>
                </c:pt>
                <c:pt idx="81231">
                  <c:v>1.1022541430994899</c:v>
                </c:pt>
                <c:pt idx="81232">
                  <c:v>1.1035207481469007</c:v>
                </c:pt>
                <c:pt idx="81233">
                  <c:v>1.1033546731654973</c:v>
                </c:pt>
                <c:pt idx="81234">
                  <c:v>1.1021401915823492</c:v>
                </c:pt>
                <c:pt idx="81235">
                  <c:v>1.1030475670270976</c:v>
                </c:pt>
                <c:pt idx="81236">
                  <c:v>1.1030150464335446</c:v>
                </c:pt>
                <c:pt idx="81237">
                  <c:v>1.1022147886328384</c:v>
                </c:pt>
                <c:pt idx="81238">
                  <c:v>1.1047467180630302</c:v>
                </c:pt>
                <c:pt idx="81239">
                  <c:v>1.1036368443519078</c:v>
                </c:pt>
                <c:pt idx="81240">
                  <c:v>1.1024706737028653</c:v>
                </c:pt>
                <c:pt idx="81241">
                  <c:v>1.1020120293920823</c:v>
                </c:pt>
                <c:pt idx="81242">
                  <c:v>1.1023497064392205</c:v>
                </c:pt>
                <c:pt idx="81243">
                  <c:v>1.1032856605589489</c:v>
                </c:pt>
                <c:pt idx="81244">
                  <c:v>1.1037055595428471</c:v>
                </c:pt>
                <c:pt idx="81245">
                  <c:v>1.1038544153169505</c:v>
                </c:pt>
                <c:pt idx="81246">
                  <c:v>1.1022477958664532</c:v>
                </c:pt>
                <c:pt idx="81247">
                  <c:v>1.1031428605829277</c:v>
                </c:pt>
                <c:pt idx="81248">
                  <c:v>1.1033835102977949</c:v>
                </c:pt>
                <c:pt idx="81249">
                  <c:v>1.1023821211747269</c:v>
                </c:pt>
                <c:pt idx="81250">
                  <c:v>1.1023753063280177</c:v>
                </c:pt>
                <c:pt idx="81251">
                  <c:v>1.1033519941359513</c:v>
                </c:pt>
                <c:pt idx="81252">
                  <c:v>1.1027206734581834</c:v>
                </c:pt>
                <c:pt idx="81253">
                  <c:v>1.1030518415917072</c:v>
                </c:pt>
                <c:pt idx="81254">
                  <c:v>1.1023955120165418</c:v>
                </c:pt>
                <c:pt idx="81255">
                  <c:v>1.1033374231214252</c:v>
                </c:pt>
                <c:pt idx="81256">
                  <c:v>1.1029223110527697</c:v>
                </c:pt>
                <c:pt idx="81257">
                  <c:v>1.1026302917997184</c:v>
                </c:pt>
                <c:pt idx="81258">
                  <c:v>1.1032108315116458</c:v>
                </c:pt>
                <c:pt idx="81259">
                  <c:v>1.1036675960373217</c:v>
                </c:pt>
                <c:pt idx="81260">
                  <c:v>1.1031485764723314</c:v>
                </c:pt>
                <c:pt idx="81261">
                  <c:v>1.1025687124517316</c:v>
                </c:pt>
                <c:pt idx="81262">
                  <c:v>1.104551063457611</c:v>
                </c:pt>
                <c:pt idx="81263">
                  <c:v>1.103868543352154</c:v>
                </c:pt>
                <c:pt idx="81264">
                  <c:v>1.1029185563138164</c:v>
                </c:pt>
                <c:pt idx="81265">
                  <c:v>1.1025657924720649</c:v>
                </c:pt>
                <c:pt idx="81266">
                  <c:v>1.1028859113035494</c:v>
                </c:pt>
                <c:pt idx="81267">
                  <c:v>1.1029376416076559</c:v>
                </c:pt>
                <c:pt idx="81268">
                  <c:v>1.1047395528403547</c:v>
                </c:pt>
                <c:pt idx="81269">
                  <c:v>1.1035922492413071</c:v>
                </c:pt>
                <c:pt idx="81270">
                  <c:v>1.1039455126927575</c:v>
                </c:pt>
                <c:pt idx="81271">
                  <c:v>1.1042482792031665</c:v>
                </c:pt>
                <c:pt idx="81272">
                  <c:v>1.1032965024879553</c:v>
                </c:pt>
                <c:pt idx="81273">
                  <c:v>1.1021722504024849</c:v>
                </c:pt>
                <c:pt idx="81274">
                  <c:v>1.1028854100089154</c:v>
                </c:pt>
                <c:pt idx="81275">
                  <c:v>1.1039383647886201</c:v>
                </c:pt>
                <c:pt idx="81276">
                  <c:v>1.1034358106498481</c:v>
                </c:pt>
                <c:pt idx="81277">
                  <c:v>1.1033503132470124</c:v>
                </c:pt>
                <c:pt idx="81278">
                  <c:v>1.103047211130308</c:v>
                </c:pt>
                <c:pt idx="81279">
                  <c:v>1.1044060051222517</c:v>
                </c:pt>
                <c:pt idx="81280">
                  <c:v>1.1049552726781471</c:v>
                </c:pt>
                <c:pt idx="81281">
                  <c:v>1.1043796522432274</c:v>
                </c:pt>
                <c:pt idx="81282">
                  <c:v>1.1026109109873858</c:v>
                </c:pt>
                <c:pt idx="81283">
                  <c:v>1.1042220433275138</c:v>
                </c:pt>
                <c:pt idx="81284">
                  <c:v>1.1046385058099766</c:v>
                </c:pt>
                <c:pt idx="81285">
                  <c:v>1.104671762405852</c:v>
                </c:pt>
                <c:pt idx="81286">
                  <c:v>1.103403416974106</c:v>
                </c:pt>
                <c:pt idx="81287">
                  <c:v>1.1048556780892034</c:v>
                </c:pt>
                <c:pt idx="81288">
                  <c:v>1.1032201577184102</c:v>
                </c:pt>
                <c:pt idx="81289">
                  <c:v>1.1037650557202194</c:v>
                </c:pt>
                <c:pt idx="81290">
                  <c:v>1.1032240851446462</c:v>
                </c:pt>
                <c:pt idx="81291">
                  <c:v>1.1024432575456284</c:v>
                </c:pt>
                <c:pt idx="81292">
                  <c:v>1.1037794965886132</c:v>
                </c:pt>
                <c:pt idx="81293">
                  <c:v>1.1024243461255585</c:v>
                </c:pt>
                <c:pt idx="81294">
                  <c:v>1.1038954557599383</c:v>
                </c:pt>
                <c:pt idx="81295">
                  <c:v>1.1033156206011812</c:v>
                </c:pt>
                <c:pt idx="81296">
                  <c:v>1.1026140012409682</c:v>
                </c:pt>
                <c:pt idx="81297">
                  <c:v>1.102100911591684</c:v>
                </c:pt>
                <c:pt idx="81298">
                  <c:v>1.1032420528909772</c:v>
                </c:pt>
                <c:pt idx="81299">
                  <c:v>1.103510504694597</c:v>
                </c:pt>
                <c:pt idx="81300">
                  <c:v>1.1029857971600419</c:v>
                </c:pt>
                <c:pt idx="81301">
                  <c:v>1.1034593712032126</c:v>
                </c:pt>
                <c:pt idx="81302">
                  <c:v>1.1035790052044383</c:v>
                </c:pt>
                <c:pt idx="81303">
                  <c:v>1.1021580581204367</c:v>
                </c:pt>
                <c:pt idx="81304">
                  <c:v>1.1027890540480965</c:v>
                </c:pt>
                <c:pt idx="81305">
                  <c:v>1.1038895959544537</c:v>
                </c:pt>
                <c:pt idx="81306">
                  <c:v>1.1032852211707092</c:v>
                </c:pt>
                <c:pt idx="81307">
                  <c:v>1.1027106827842796</c:v>
                </c:pt>
                <c:pt idx="81308">
                  <c:v>1.1036113590015912</c:v>
                </c:pt>
                <c:pt idx="81309">
                  <c:v>1.1034325820184816</c:v>
                </c:pt>
                <c:pt idx="81310">
                  <c:v>1.1028770791955778</c:v>
                </c:pt>
                <c:pt idx="81311">
                  <c:v>1.1016961215168251</c:v>
                </c:pt>
                <c:pt idx="81312">
                  <c:v>1.1036209716516503</c:v>
                </c:pt>
                <c:pt idx="81313">
                  <c:v>1.1038045621501149</c:v>
                </c:pt>
                <c:pt idx="81314">
                  <c:v>1.1033359071315698</c:v>
                </c:pt>
                <c:pt idx="81315">
                  <c:v>1.1022910738349836</c:v>
                </c:pt>
                <c:pt idx="81316">
                  <c:v>1.1036579718464103</c:v>
                </c:pt>
                <c:pt idx="81317">
                  <c:v>1.1033711723891968</c:v>
                </c:pt>
                <c:pt idx="81318">
                  <c:v>1.1028346361074441</c:v>
                </c:pt>
                <c:pt idx="81319">
                  <c:v>1.1039146794967494</c:v>
                </c:pt>
                <c:pt idx="81320">
                  <c:v>1.1026105507527801</c:v>
                </c:pt>
                <c:pt idx="81321">
                  <c:v>1.1028487769169768</c:v>
                </c:pt>
                <c:pt idx="81322">
                  <c:v>1.1035262979010931</c:v>
                </c:pt>
                <c:pt idx="81323">
                  <c:v>1.1033140962898826</c:v>
                </c:pt>
                <c:pt idx="81324">
                  <c:v>1.1033440755813086</c:v>
                </c:pt>
                <c:pt idx="81325">
                  <c:v>1.1033810263188721</c:v>
                </c:pt>
                <c:pt idx="81326">
                  <c:v>1.103258158113853</c:v>
                </c:pt>
                <c:pt idx="81327">
                  <c:v>1.1033254650155464</c:v>
                </c:pt>
                <c:pt idx="81328">
                  <c:v>1.1041922393823442</c:v>
                </c:pt>
                <c:pt idx="81329">
                  <c:v>1.1021060600718215</c:v>
                </c:pt>
                <c:pt idx="81330">
                  <c:v>1.1031267322413856</c:v>
                </c:pt>
                <c:pt idx="81331">
                  <c:v>1.1037366628060394</c:v>
                </c:pt>
                <c:pt idx="81332">
                  <c:v>1.1040028055471285</c:v>
                </c:pt>
                <c:pt idx="81333">
                  <c:v>1.1024023756324806</c:v>
                </c:pt>
                <c:pt idx="81334">
                  <c:v>1.1026422576378831</c:v>
                </c:pt>
                <c:pt idx="81335">
                  <c:v>1.1032915265831753</c:v>
                </c:pt>
                <c:pt idx="81336">
                  <c:v>1.1026400638131908</c:v>
                </c:pt>
                <c:pt idx="81337">
                  <c:v>1.103169317761302</c:v>
                </c:pt>
                <c:pt idx="81338">
                  <c:v>1.1031681911081943</c:v>
                </c:pt>
                <c:pt idx="81339">
                  <c:v>1.1034102464143247</c:v>
                </c:pt>
                <c:pt idx="81340">
                  <c:v>1.1043876260161993</c:v>
                </c:pt>
                <c:pt idx="81341">
                  <c:v>1.1025527679053844</c:v>
                </c:pt>
                <c:pt idx="81342">
                  <c:v>1.103493357175455</c:v>
                </c:pt>
                <c:pt idx="81343">
                  <c:v>1.1037601673977131</c:v>
                </c:pt>
                <c:pt idx="81344">
                  <c:v>1.104364673861667</c:v>
                </c:pt>
                <c:pt idx="81345">
                  <c:v>1.101400246409189</c:v>
                </c:pt>
                <c:pt idx="81346">
                  <c:v>1.1034201296753501</c:v>
                </c:pt>
                <c:pt idx="81347">
                  <c:v>1.1038140626633342</c:v>
                </c:pt>
                <c:pt idx="81348">
                  <c:v>1.1026635246672565</c:v>
                </c:pt>
                <c:pt idx="81349">
                  <c:v>1.1030105038488096</c:v>
                </c:pt>
                <c:pt idx="81350">
                  <c:v>1.1031002111559005</c:v>
                </c:pt>
                <c:pt idx="81351">
                  <c:v>1.1032432505830316</c:v>
                </c:pt>
                <c:pt idx="81352">
                  <c:v>1.1021986010305322</c:v>
                </c:pt>
                <c:pt idx="81353">
                  <c:v>1.1026848985841253</c:v>
                </c:pt>
                <c:pt idx="81354">
                  <c:v>1.1035779053855737</c:v>
                </c:pt>
                <c:pt idx="81355">
                  <c:v>1.1029464181451316</c:v>
                </c:pt>
                <c:pt idx="81356">
                  <c:v>1.1031260444890845</c:v>
                </c:pt>
                <c:pt idx="81357">
                  <c:v>1.1031198616133331</c:v>
                </c:pt>
                <c:pt idx="81358">
                  <c:v>1.103441558166075</c:v>
                </c:pt>
                <c:pt idx="81359">
                  <c:v>1.1026844055014775</c:v>
                </c:pt>
                <c:pt idx="81360">
                  <c:v>1.1031301186291367</c:v>
                </c:pt>
                <c:pt idx="81361">
                  <c:v>1.1035875846604508</c:v>
                </c:pt>
                <c:pt idx="81362">
                  <c:v>1.1035528989842673</c:v>
                </c:pt>
                <c:pt idx="81363">
                  <c:v>1.1034459006074713</c:v>
                </c:pt>
                <c:pt idx="81364">
                  <c:v>1.103006667343118</c:v>
                </c:pt>
                <c:pt idx="81365">
                  <c:v>1.1024386818233169</c:v>
                </c:pt>
                <c:pt idx="81366">
                  <c:v>1.1036310629046637</c:v>
                </c:pt>
                <c:pt idx="81367">
                  <c:v>1.1025904666307984</c:v>
                </c:pt>
                <c:pt idx="81368">
                  <c:v>1.1031367107989183</c:v>
                </c:pt>
                <c:pt idx="81369">
                  <c:v>1.1038493276794659</c:v>
                </c:pt>
                <c:pt idx="81370">
                  <c:v>1.103609520173094</c:v>
                </c:pt>
                <c:pt idx="81371">
                  <c:v>1.1026005273482389</c:v>
                </c:pt>
                <c:pt idx="81372">
                  <c:v>1.1029875995651639</c:v>
                </c:pt>
                <c:pt idx="81373">
                  <c:v>1.1037201409516013</c:v>
                </c:pt>
                <c:pt idx="81374">
                  <c:v>1.1029722171680278</c:v>
                </c:pt>
                <c:pt idx="81375">
                  <c:v>1.103842681851622</c:v>
                </c:pt>
                <c:pt idx="81376">
                  <c:v>1.1034561619746688</c:v>
                </c:pt>
                <c:pt idx="81377">
                  <c:v>1.1025612530919005</c:v>
                </c:pt>
                <c:pt idx="81378">
                  <c:v>1.103323160600534</c:v>
                </c:pt>
                <c:pt idx="81379">
                  <c:v>1.1037343862646012</c:v>
                </c:pt>
                <c:pt idx="81380">
                  <c:v>1.1031617087986327</c:v>
                </c:pt>
                <c:pt idx="81381">
                  <c:v>1.1040887093131806</c:v>
                </c:pt>
                <c:pt idx="81382">
                  <c:v>1.1025623885086309</c:v>
                </c:pt>
                <c:pt idx="81383">
                  <c:v>1.102706246938673</c:v>
                </c:pt>
                <c:pt idx="81384">
                  <c:v>1.1040064048787714</c:v>
                </c:pt>
                <c:pt idx="81385">
                  <c:v>1.1035292093561153</c:v>
                </c:pt>
                <c:pt idx="81386">
                  <c:v>1.1027882250414172</c:v>
                </c:pt>
                <c:pt idx="81387">
                  <c:v>1.1037535836673786</c:v>
                </c:pt>
                <c:pt idx="81388">
                  <c:v>1.103156666798393</c:v>
                </c:pt>
                <c:pt idx="81389">
                  <c:v>1.102958403979746</c:v>
                </c:pt>
                <c:pt idx="81390">
                  <c:v>1.102521556234459</c:v>
                </c:pt>
                <c:pt idx="81391">
                  <c:v>1.1021364661187105</c:v>
                </c:pt>
                <c:pt idx="81392">
                  <c:v>1.1040297414471789</c:v>
                </c:pt>
                <c:pt idx="81393">
                  <c:v>1.1041901111625436</c:v>
                </c:pt>
                <c:pt idx="81394">
                  <c:v>1.1033937163297909</c:v>
                </c:pt>
                <c:pt idx="81395">
                  <c:v>1.1037665627564579</c:v>
                </c:pt>
                <c:pt idx="81396">
                  <c:v>1.1028111808661143</c:v>
                </c:pt>
                <c:pt idx="81397">
                  <c:v>1.1028298389547766</c:v>
                </c:pt>
                <c:pt idx="81398">
                  <c:v>1.1022863306936503</c:v>
                </c:pt>
                <c:pt idx="81399">
                  <c:v>1.1035033017617941</c:v>
                </c:pt>
                <c:pt idx="81400">
                  <c:v>1.1032106116788558</c:v>
                </c:pt>
                <c:pt idx="81401">
                  <c:v>1.1026161653087396</c:v>
                </c:pt>
                <c:pt idx="81402">
                  <c:v>1.1040842986642549</c:v>
                </c:pt>
                <c:pt idx="81403">
                  <c:v>1.1042842029833246</c:v>
                </c:pt>
                <c:pt idx="81404">
                  <c:v>1.1029258988952741</c:v>
                </c:pt>
                <c:pt idx="81405">
                  <c:v>1.1019668969704886</c:v>
                </c:pt>
                <c:pt idx="81406">
                  <c:v>1.1042320124282674</c:v>
                </c:pt>
                <c:pt idx="81407">
                  <c:v>1.1025383396374238</c:v>
                </c:pt>
                <c:pt idx="81408">
                  <c:v>1.1027832465194154</c:v>
                </c:pt>
                <c:pt idx="81409">
                  <c:v>1.1052578832748248</c:v>
                </c:pt>
                <c:pt idx="81410">
                  <c:v>1.1042813878053566</c:v>
                </c:pt>
                <c:pt idx="81411">
                  <c:v>1.1027934553283831</c:v>
                </c:pt>
                <c:pt idx="81412">
                  <c:v>1.1032132041428553</c:v>
                </c:pt>
                <c:pt idx="81413">
                  <c:v>1.1034007677313915</c:v>
                </c:pt>
                <c:pt idx="81414">
                  <c:v>1.1040850794544861</c:v>
                </c:pt>
                <c:pt idx="81415">
                  <c:v>1.1036908725707402</c:v>
                </c:pt>
                <c:pt idx="81416">
                  <c:v>1.10223795096108</c:v>
                </c:pt>
                <c:pt idx="81417">
                  <c:v>1.1029076595912046</c:v>
                </c:pt>
                <c:pt idx="81418">
                  <c:v>1.1023793467400234</c:v>
                </c:pt>
                <c:pt idx="81419">
                  <c:v>1.1029667888425152</c:v>
                </c:pt>
                <c:pt idx="81420">
                  <c:v>1.1019084345808088</c:v>
                </c:pt>
                <c:pt idx="81421">
                  <c:v>1.1038081709222705</c:v>
                </c:pt>
                <c:pt idx="81422">
                  <c:v>1.1021273105015048</c:v>
                </c:pt>
                <c:pt idx="81423">
                  <c:v>1.1045124473845922</c:v>
                </c:pt>
                <c:pt idx="81424">
                  <c:v>1.1028780312071096</c:v>
                </c:pt>
                <c:pt idx="81425">
                  <c:v>1.1038124188111373</c:v>
                </c:pt>
                <c:pt idx="81426">
                  <c:v>1.1029365852831756</c:v>
                </c:pt>
                <c:pt idx="81427">
                  <c:v>1.1028098321662079</c:v>
                </c:pt>
                <c:pt idx="81428">
                  <c:v>1.1026823204579101</c:v>
                </c:pt>
                <c:pt idx="81429">
                  <c:v>1.10305609601773</c:v>
                </c:pt>
                <c:pt idx="81430">
                  <c:v>1.1025875070593096</c:v>
                </c:pt>
                <c:pt idx="81431">
                  <c:v>1.1022677878049614</c:v>
                </c:pt>
                <c:pt idx="81432">
                  <c:v>1.1025482536749129</c:v>
                </c:pt>
                <c:pt idx="81433">
                  <c:v>1.1041962659836311</c:v>
                </c:pt>
                <c:pt idx="81434">
                  <c:v>1.1028402461380475</c:v>
                </c:pt>
                <c:pt idx="81435">
                  <c:v>1.1027175307274772</c:v>
                </c:pt>
                <c:pt idx="81436">
                  <c:v>1.1043685769821987</c:v>
                </c:pt>
                <c:pt idx="81437">
                  <c:v>1.1041053267653718</c:v>
                </c:pt>
                <c:pt idx="81438">
                  <c:v>1.1019588451368136</c:v>
                </c:pt>
                <c:pt idx="81439">
                  <c:v>1.1034013250215866</c:v>
                </c:pt>
                <c:pt idx="81440">
                  <c:v>1.1029101244459438</c:v>
                </c:pt>
                <c:pt idx="81441">
                  <c:v>1.1031582769558121</c:v>
                </c:pt>
                <c:pt idx="81442">
                  <c:v>1.1026890222574208</c:v>
                </c:pt>
                <c:pt idx="81443">
                  <c:v>1.1029503862121195</c:v>
                </c:pt>
                <c:pt idx="81444">
                  <c:v>1.1026214620230612</c:v>
                </c:pt>
                <c:pt idx="81445">
                  <c:v>1.1034754634717128</c:v>
                </c:pt>
                <c:pt idx="81446">
                  <c:v>1.1030860670953437</c:v>
                </c:pt>
                <c:pt idx="81447">
                  <c:v>1.1032504079983441</c:v>
                </c:pt>
                <c:pt idx="81448">
                  <c:v>1.1034534686804804</c:v>
                </c:pt>
                <c:pt idx="81449">
                  <c:v>1.1032358551801262</c:v>
                </c:pt>
                <c:pt idx="81450">
                  <c:v>1.1034466676231887</c:v>
                </c:pt>
                <c:pt idx="81451">
                  <c:v>1.1037701597347112</c:v>
                </c:pt>
                <c:pt idx="81452">
                  <c:v>1.1026253938158537</c:v>
                </c:pt>
                <c:pt idx="81453">
                  <c:v>1.1035796595332472</c:v>
                </c:pt>
                <c:pt idx="81454">
                  <c:v>1.1047802079831923</c:v>
                </c:pt>
                <c:pt idx="81455">
                  <c:v>1.1029545821424163</c:v>
                </c:pt>
                <c:pt idx="81456">
                  <c:v>1.1043716290101993</c:v>
                </c:pt>
                <c:pt idx="81457">
                  <c:v>1.1025712380767083</c:v>
                </c:pt>
                <c:pt idx="81458">
                  <c:v>1.1044235996601997</c:v>
                </c:pt>
                <c:pt idx="81459">
                  <c:v>1.1034903859829226</c:v>
                </c:pt>
                <c:pt idx="81460">
                  <c:v>1.1038620706734794</c:v>
                </c:pt>
                <c:pt idx="81461">
                  <c:v>1.1034221836393445</c:v>
                </c:pt>
                <c:pt idx="81462">
                  <c:v>1.103917111938882</c:v>
                </c:pt>
                <c:pt idx="81463">
                  <c:v>1.1033535369558847</c:v>
                </c:pt>
                <c:pt idx="81464">
                  <c:v>1.1045587701131818</c:v>
                </c:pt>
                <c:pt idx="81465">
                  <c:v>1.1035851758738178</c:v>
                </c:pt>
                <c:pt idx="81466">
                  <c:v>1.1034219964769949</c:v>
                </c:pt>
                <c:pt idx="81467">
                  <c:v>1.1035957631417879</c:v>
                </c:pt>
                <c:pt idx="81468">
                  <c:v>1.1031662987093844</c:v>
                </c:pt>
                <c:pt idx="81469">
                  <c:v>1.1021830307576537</c:v>
                </c:pt>
                <c:pt idx="81470">
                  <c:v>1.1025942636486388</c:v>
                </c:pt>
                <c:pt idx="81471">
                  <c:v>1.103755786691559</c:v>
                </c:pt>
                <c:pt idx="81472">
                  <c:v>1.104017377648552</c:v>
                </c:pt>
                <c:pt idx="81473">
                  <c:v>1.1028019412141745</c:v>
                </c:pt>
                <c:pt idx="81474">
                  <c:v>1.1026274693116724</c:v>
                </c:pt>
                <c:pt idx="81475">
                  <c:v>1.1036455988871072</c:v>
                </c:pt>
                <c:pt idx="81476">
                  <c:v>1.1039638502232649</c:v>
                </c:pt>
                <c:pt idx="81477">
                  <c:v>1.1029007674505826</c:v>
                </c:pt>
                <c:pt idx="81478">
                  <c:v>1.1036007097613201</c:v>
                </c:pt>
                <c:pt idx="81479">
                  <c:v>1.1027163806591405</c:v>
                </c:pt>
                <c:pt idx="81480">
                  <c:v>1.104065179657767</c:v>
                </c:pt>
                <c:pt idx="81481">
                  <c:v>1.1026428078085075</c:v>
                </c:pt>
                <c:pt idx="81482">
                  <c:v>1.1033074575523421</c:v>
                </c:pt>
                <c:pt idx="81483">
                  <c:v>1.1026357614300464</c:v>
                </c:pt>
                <c:pt idx="81484">
                  <c:v>1.1032739281714168</c:v>
                </c:pt>
                <c:pt idx="81485">
                  <c:v>1.103661623568563</c:v>
                </c:pt>
                <c:pt idx="81486">
                  <c:v>1.1025350702778918</c:v>
                </c:pt>
                <c:pt idx="81487">
                  <c:v>1.1025893673778873</c:v>
                </c:pt>
                <c:pt idx="81488">
                  <c:v>1.1033036860857326</c:v>
                </c:pt>
                <c:pt idx="81489">
                  <c:v>1.1033391420550265</c:v>
                </c:pt>
                <c:pt idx="81490">
                  <c:v>1.1027217501329021</c:v>
                </c:pt>
                <c:pt idx="81491">
                  <c:v>1.102420281096073</c:v>
                </c:pt>
                <c:pt idx="81492">
                  <c:v>1.103991631205818</c:v>
                </c:pt>
                <c:pt idx="81493">
                  <c:v>1.1030241950183008</c:v>
                </c:pt>
                <c:pt idx="81494">
                  <c:v>1.1040560476229082</c:v>
                </c:pt>
                <c:pt idx="81495">
                  <c:v>1.1031923974471671</c:v>
                </c:pt>
                <c:pt idx="81496">
                  <c:v>1.1013815922109031</c:v>
                </c:pt>
                <c:pt idx="81497">
                  <c:v>1.1026153233747176</c:v>
                </c:pt>
                <c:pt idx="81498">
                  <c:v>1.1034249940076843</c:v>
                </c:pt>
                <c:pt idx="81499">
                  <c:v>1.1033260575189403</c:v>
                </c:pt>
                <c:pt idx="81500">
                  <c:v>1.1027200972512399</c:v>
                </c:pt>
                <c:pt idx="81501">
                  <c:v>1.1040106044930973</c:v>
                </c:pt>
                <c:pt idx="81502">
                  <c:v>1.1032579641989262</c:v>
                </c:pt>
                <c:pt idx="81503">
                  <c:v>1.1049120848924425</c:v>
                </c:pt>
                <c:pt idx="81504">
                  <c:v>1.1030120373700494</c:v>
                </c:pt>
                <c:pt idx="81505">
                  <c:v>1.1038780198178288</c:v>
                </c:pt>
                <c:pt idx="81506">
                  <c:v>1.1038058545581404</c:v>
                </c:pt>
                <c:pt idx="81507">
                  <c:v>1.1030062249470665</c:v>
                </c:pt>
                <c:pt idx="81508">
                  <c:v>1.1020587580888497</c:v>
                </c:pt>
                <c:pt idx="81509">
                  <c:v>1.1035156263243437</c:v>
                </c:pt>
                <c:pt idx="81510">
                  <c:v>1.10215581805555</c:v>
                </c:pt>
                <c:pt idx="81511">
                  <c:v>1.1026872939606294</c:v>
                </c:pt>
                <c:pt idx="81512">
                  <c:v>1.1036011676896245</c:v>
                </c:pt>
                <c:pt idx="81513">
                  <c:v>1.1038705442406207</c:v>
                </c:pt>
                <c:pt idx="81514">
                  <c:v>1.1034221563687778</c:v>
                </c:pt>
                <c:pt idx="81515">
                  <c:v>1.1031791044548358</c:v>
                </c:pt>
                <c:pt idx="81516">
                  <c:v>1.1040285252987549</c:v>
                </c:pt>
                <c:pt idx="81517">
                  <c:v>1.1025037497423322</c:v>
                </c:pt>
                <c:pt idx="81518">
                  <c:v>1.1028310512195572</c:v>
                </c:pt>
                <c:pt idx="81519">
                  <c:v>1.1028386864476598</c:v>
                </c:pt>
                <c:pt idx="81520">
                  <c:v>1.1031390773284901</c:v>
                </c:pt>
                <c:pt idx="81521">
                  <c:v>1.1040115378452005</c:v>
                </c:pt>
                <c:pt idx="81522">
                  <c:v>1.1046973825908859</c:v>
                </c:pt>
                <c:pt idx="81523">
                  <c:v>1.102486951941728</c:v>
                </c:pt>
                <c:pt idx="81524">
                  <c:v>1.1037301760712537</c:v>
                </c:pt>
                <c:pt idx="81525">
                  <c:v>1.1033924015779337</c:v>
                </c:pt>
                <c:pt idx="81526">
                  <c:v>1.1024589142317895</c:v>
                </c:pt>
                <c:pt idx="81527">
                  <c:v>1.1025156645104668</c:v>
                </c:pt>
                <c:pt idx="81528">
                  <c:v>1.1031848927589023</c:v>
                </c:pt>
                <c:pt idx="81529">
                  <c:v>1.1040988159888769</c:v>
                </c:pt>
                <c:pt idx="81530">
                  <c:v>1.1026463611707165</c:v>
                </c:pt>
                <c:pt idx="81531">
                  <c:v>1.1041018873581518</c:v>
                </c:pt>
                <c:pt idx="81532">
                  <c:v>1.1037785171990124</c:v>
                </c:pt>
                <c:pt idx="81533">
                  <c:v>1.1034324431227998</c:v>
                </c:pt>
                <c:pt idx="81534">
                  <c:v>1.1017016831077056</c:v>
                </c:pt>
                <c:pt idx="81535">
                  <c:v>1.1035606549535806</c:v>
                </c:pt>
                <c:pt idx="81536">
                  <c:v>1.1034494449084358</c:v>
                </c:pt>
                <c:pt idx="81537">
                  <c:v>1.104121653125361</c:v>
                </c:pt>
                <c:pt idx="81538">
                  <c:v>1.1034362209965332</c:v>
                </c:pt>
                <c:pt idx="81539">
                  <c:v>1.1041632010771096</c:v>
                </c:pt>
                <c:pt idx="81540">
                  <c:v>1.1021212515475611</c:v>
                </c:pt>
                <c:pt idx="81541">
                  <c:v>1.102865424874103</c:v>
                </c:pt>
                <c:pt idx="81542">
                  <c:v>1.1039208076442923</c:v>
                </c:pt>
                <c:pt idx="81543">
                  <c:v>1.1031770411629962</c:v>
                </c:pt>
                <c:pt idx="81544">
                  <c:v>1.1033440755813086</c:v>
                </c:pt>
                <c:pt idx="81545">
                  <c:v>1.1035394516921708</c:v>
                </c:pt>
                <c:pt idx="81546">
                  <c:v>1.1036149271481779</c:v>
                </c:pt>
                <c:pt idx="81547">
                  <c:v>1.1033679449604934</c:v>
                </c:pt>
                <c:pt idx="81548">
                  <c:v>1.1042013243415607</c:v>
                </c:pt>
                <c:pt idx="81549">
                  <c:v>1.103311077262878</c:v>
                </c:pt>
                <c:pt idx="81550">
                  <c:v>1.1032995042638465</c:v>
                </c:pt>
                <c:pt idx="81551">
                  <c:v>1.1022743531272101</c:v>
                </c:pt>
                <c:pt idx="81552">
                  <c:v>1.1031610686918052</c:v>
                </c:pt>
                <c:pt idx="81553">
                  <c:v>1.1026961528864201</c:v>
                </c:pt>
                <c:pt idx="81554">
                  <c:v>1.1032841215088156</c:v>
                </c:pt>
                <c:pt idx="81555">
                  <c:v>1.1030952591321568</c:v>
                </c:pt>
                <c:pt idx="81556">
                  <c:v>1.1028897017025221</c:v>
                </c:pt>
                <c:pt idx="81557">
                  <c:v>1.104033101333399</c:v>
                </c:pt>
                <c:pt idx="81558">
                  <c:v>1.1036307392005142</c:v>
                </c:pt>
                <c:pt idx="81559">
                  <c:v>1.1034803881088957</c:v>
                </c:pt>
                <c:pt idx="81560">
                  <c:v>1.1028327036910248</c:v>
                </c:pt>
                <c:pt idx="81561">
                  <c:v>1.1037631079359318</c:v>
                </c:pt>
                <c:pt idx="81562">
                  <c:v>1.1033021492228448</c:v>
                </c:pt>
                <c:pt idx="81563">
                  <c:v>1.1040889690986639</c:v>
                </c:pt>
                <c:pt idx="81564">
                  <c:v>1.1038380704996438</c:v>
                </c:pt>
                <c:pt idx="81565">
                  <c:v>1.1046145063685031</c:v>
                </c:pt>
                <c:pt idx="81566">
                  <c:v>1.1035031868739462</c:v>
                </c:pt>
                <c:pt idx="81567">
                  <c:v>1.1032589713098064</c:v>
                </c:pt>
                <c:pt idx="81568">
                  <c:v>1.1046681683871997</c:v>
                </c:pt>
                <c:pt idx="81569">
                  <c:v>1.1032026575369636</c:v>
                </c:pt>
                <c:pt idx="81570">
                  <c:v>1.1041606820441985</c:v>
                </c:pt>
                <c:pt idx="81571">
                  <c:v>1.1015403747496566</c:v>
                </c:pt>
                <c:pt idx="81572">
                  <c:v>1.1034484862608842</c:v>
                </c:pt>
                <c:pt idx="81573">
                  <c:v>1.1025299555399488</c:v>
                </c:pt>
                <c:pt idx="81574">
                  <c:v>1.1031816752102455</c:v>
                </c:pt>
                <c:pt idx="81575">
                  <c:v>1.1035452076744205</c:v>
                </c:pt>
                <c:pt idx="81576">
                  <c:v>1.1035850062876706</c:v>
                </c:pt>
                <c:pt idx="81577">
                  <c:v>1.1035431617373603</c:v>
                </c:pt>
                <c:pt idx="81578">
                  <c:v>1.1029825993727029</c:v>
                </c:pt>
                <c:pt idx="81579">
                  <c:v>1.102625800584603</c:v>
                </c:pt>
                <c:pt idx="81580">
                  <c:v>1.103020900234067</c:v>
                </c:pt>
                <c:pt idx="81581">
                  <c:v>1.1030372551687837</c:v>
                </c:pt>
                <c:pt idx="81582">
                  <c:v>1.1035774076488354</c:v>
                </c:pt>
                <c:pt idx="81583">
                  <c:v>1.1041467596118437</c:v>
                </c:pt>
                <c:pt idx="81584">
                  <c:v>1.1040283557394635</c:v>
                </c:pt>
                <c:pt idx="81585">
                  <c:v>1.1044021186375306</c:v>
                </c:pt>
                <c:pt idx="81586">
                  <c:v>1.1040155600214558</c:v>
                </c:pt>
                <c:pt idx="81587">
                  <c:v>1.1029791239562148</c:v>
                </c:pt>
                <c:pt idx="81588">
                  <c:v>1.1025265370617292</c:v>
                </c:pt>
                <c:pt idx="81589">
                  <c:v>1.1032504705602688</c:v>
                </c:pt>
                <c:pt idx="81590">
                  <c:v>1.1029690059666877</c:v>
                </c:pt>
                <c:pt idx="81591">
                  <c:v>1.1032725868141897</c:v>
                </c:pt>
                <c:pt idx="81592">
                  <c:v>1.1028976565969646</c:v>
                </c:pt>
                <c:pt idx="81593">
                  <c:v>1.102957298536559</c:v>
                </c:pt>
                <c:pt idx="81594">
                  <c:v>1.1034596796174831</c:v>
                </c:pt>
                <c:pt idx="81595">
                  <c:v>1.1034320342867723</c:v>
                </c:pt>
                <c:pt idx="81596">
                  <c:v>1.1036117125693734</c:v>
                </c:pt>
                <c:pt idx="81597">
                  <c:v>1.1034369200261016</c:v>
                </c:pt>
                <c:pt idx="81598">
                  <c:v>1.1038727915482007</c:v>
                </c:pt>
                <c:pt idx="81599">
                  <c:v>1.1033099330206888</c:v>
                </c:pt>
                <c:pt idx="81600">
                  <c:v>1.1024592470346377</c:v>
                </c:pt>
                <c:pt idx="81601">
                  <c:v>1.103231855040375</c:v>
                </c:pt>
                <c:pt idx="81602">
                  <c:v>1.1022803260905107</c:v>
                </c:pt>
                <c:pt idx="81603">
                  <c:v>1.1023833166815906</c:v>
                </c:pt>
                <c:pt idx="81604">
                  <c:v>1.1028833862835714</c:v>
                </c:pt>
                <c:pt idx="81605">
                  <c:v>1.1028930138405302</c:v>
                </c:pt>
                <c:pt idx="81606">
                  <c:v>1.102630113285245</c:v>
                </c:pt>
                <c:pt idx="81607">
                  <c:v>1.1044451186658963</c:v>
                </c:pt>
                <c:pt idx="81608">
                  <c:v>1.1037801007868568</c:v>
                </c:pt>
                <c:pt idx="81609">
                  <c:v>1.103332342094361</c:v>
                </c:pt>
                <c:pt idx="81610">
                  <c:v>1.1039011913891128</c:v>
                </c:pt>
                <c:pt idx="81611">
                  <c:v>1.1027264884923538</c:v>
                </c:pt>
                <c:pt idx="81612">
                  <c:v>1.1031007248736102</c:v>
                </c:pt>
                <c:pt idx="81613">
                  <c:v>1.1030302372601779</c:v>
                </c:pt>
                <c:pt idx="81614">
                  <c:v>1.1035632927021204</c:v>
                </c:pt>
                <c:pt idx="81615">
                  <c:v>1.1034403562817543</c:v>
                </c:pt>
                <c:pt idx="81616">
                  <c:v>1.1022144559270848</c:v>
                </c:pt>
                <c:pt idx="81617">
                  <c:v>1.1035452817887066</c:v>
                </c:pt>
                <c:pt idx="81618">
                  <c:v>1.1039941554733603</c:v>
                </c:pt>
                <c:pt idx="81619">
                  <c:v>1.1041056173747239</c:v>
                </c:pt>
                <c:pt idx="81620">
                  <c:v>1.1031795129137778</c:v>
                </c:pt>
                <c:pt idx="81621">
                  <c:v>1.1031136586472639</c:v>
                </c:pt>
                <c:pt idx="81622">
                  <c:v>1.1037693428320294</c:v>
                </c:pt>
                <c:pt idx="81623">
                  <c:v>1.1033165717703812</c:v>
                </c:pt>
                <c:pt idx="81624">
                  <c:v>1.1037543049776262</c:v>
                </c:pt>
                <c:pt idx="81625">
                  <c:v>1.1030492028729304</c:v>
                </c:pt>
                <c:pt idx="81626">
                  <c:v>1.1031414246237434</c:v>
                </c:pt>
                <c:pt idx="81627">
                  <c:v>1.1025559025837641</c:v>
                </c:pt>
                <c:pt idx="81628">
                  <c:v>1.1031277139117295</c:v>
                </c:pt>
                <c:pt idx="81629">
                  <c:v>1.1034339479156807</c:v>
                </c:pt>
                <c:pt idx="81630">
                  <c:v>1.1051676374798356</c:v>
                </c:pt>
                <c:pt idx="81631">
                  <c:v>1.1026374331217228</c:v>
                </c:pt>
                <c:pt idx="81632">
                  <c:v>1.1022504128618655</c:v>
                </c:pt>
                <c:pt idx="81633">
                  <c:v>1.1021072657384239</c:v>
                </c:pt>
                <c:pt idx="81634">
                  <c:v>1.1029966321005953</c:v>
                </c:pt>
                <c:pt idx="81635">
                  <c:v>1.1025084778854684</c:v>
                </c:pt>
                <c:pt idx="81636">
                  <c:v>1.103978727501546</c:v>
                </c:pt>
                <c:pt idx="81637">
                  <c:v>1.1038641510662499</c:v>
                </c:pt>
                <c:pt idx="81638">
                  <c:v>1.1028325652071449</c:v>
                </c:pt>
                <c:pt idx="81639">
                  <c:v>1.1020002948338001</c:v>
                </c:pt>
                <c:pt idx="81640">
                  <c:v>1.1021986967925268</c:v>
                </c:pt>
                <c:pt idx="81641">
                  <c:v>1.1028010143605047</c:v>
                </c:pt>
                <c:pt idx="81642">
                  <c:v>1.1013337636634322</c:v>
                </c:pt>
                <c:pt idx="81643">
                  <c:v>1.1027740555082155</c:v>
                </c:pt>
                <c:pt idx="81644">
                  <c:v>1.1041250796140416</c:v>
                </c:pt>
                <c:pt idx="81645">
                  <c:v>1.1028237766741809</c:v>
                </c:pt>
                <c:pt idx="81646">
                  <c:v>1.1037399343304819</c:v>
                </c:pt>
                <c:pt idx="81647">
                  <c:v>1.1031457365943238</c:v>
                </c:pt>
                <c:pt idx="81648">
                  <c:v>1.1038519746990754</c:v>
                </c:pt>
                <c:pt idx="81649">
                  <c:v>1.1042570667851139</c:v>
                </c:pt>
                <c:pt idx="81650">
                  <c:v>1.1043841647775667</c:v>
                </c:pt>
                <c:pt idx="81651">
                  <c:v>1.1035912164500226</c:v>
                </c:pt>
                <c:pt idx="81652">
                  <c:v>1.1029792760396373</c:v>
                </c:pt>
                <c:pt idx="81653">
                  <c:v>1.1017138660348753</c:v>
                </c:pt>
                <c:pt idx="81654">
                  <c:v>1.1034786488451065</c:v>
                </c:pt>
                <c:pt idx="81655">
                  <c:v>1.1027771548540841</c:v>
                </c:pt>
                <c:pt idx="81656">
                  <c:v>1.1026238947479565</c:v>
                </c:pt>
                <c:pt idx="81657">
                  <c:v>1.1029717415510139</c:v>
                </c:pt>
                <c:pt idx="81658">
                  <c:v>1.1031896476342766</c:v>
                </c:pt>
                <c:pt idx="81659">
                  <c:v>1.1028189853401644</c:v>
                </c:pt>
                <c:pt idx="81660">
                  <c:v>1.1039617877334433</c:v>
                </c:pt>
                <c:pt idx="81661">
                  <c:v>1.1032494772235224</c:v>
                </c:pt>
                <c:pt idx="81662">
                  <c:v>1.102741872147698</c:v>
                </c:pt>
                <c:pt idx="81663">
                  <c:v>1.1035528855587988</c:v>
                </c:pt>
                <c:pt idx="81664">
                  <c:v>1.1039218329640852</c:v>
                </c:pt>
                <c:pt idx="81665">
                  <c:v>1.10210833757451</c:v>
                </c:pt>
                <c:pt idx="81666">
                  <c:v>1.1030031536733709</c:v>
                </c:pt>
                <c:pt idx="81667">
                  <c:v>1.1022551040593636</c:v>
                </c:pt>
                <c:pt idx="81668">
                  <c:v>1.1032672887361668</c:v>
                </c:pt>
                <c:pt idx="81669">
                  <c:v>1.1028422991430586</c:v>
                </c:pt>
                <c:pt idx="81670">
                  <c:v>1.1018449724441608</c:v>
                </c:pt>
                <c:pt idx="81671">
                  <c:v>1.1017653121463813</c:v>
                </c:pt>
                <c:pt idx="81672">
                  <c:v>1.1035542759734118</c:v>
                </c:pt>
                <c:pt idx="81673">
                  <c:v>1.1035473096983921</c:v>
                </c:pt>
                <c:pt idx="81674">
                  <c:v>1.103025926222768</c:v>
                </c:pt>
                <c:pt idx="81675">
                  <c:v>1.1039430834040984</c:v>
                </c:pt>
                <c:pt idx="81676">
                  <c:v>1.1029392198069834</c:v>
                </c:pt>
                <c:pt idx="81677">
                  <c:v>1.102247949268699</c:v>
                </c:pt>
                <c:pt idx="81678">
                  <c:v>1.1030576834050214</c:v>
                </c:pt>
                <c:pt idx="81679">
                  <c:v>1.10398830706703</c:v>
                </c:pt>
                <c:pt idx="81680">
                  <c:v>1.1035074960054032</c:v>
                </c:pt>
                <c:pt idx="81681">
                  <c:v>1.1032599448332152</c:v>
                </c:pt>
                <c:pt idx="81682">
                  <c:v>1.1046377749018783</c:v>
                </c:pt>
                <c:pt idx="81683">
                  <c:v>1.1034149258586019</c:v>
                </c:pt>
                <c:pt idx="81684">
                  <c:v>1.1040261623841134</c:v>
                </c:pt>
                <c:pt idx="81685">
                  <c:v>1.1025272997075859</c:v>
                </c:pt>
                <c:pt idx="81686">
                  <c:v>1.1041393334804483</c:v>
                </c:pt>
                <c:pt idx="81687">
                  <c:v>1.1037890567086259</c:v>
                </c:pt>
                <c:pt idx="81688">
                  <c:v>1.102530920210046</c:v>
                </c:pt>
                <c:pt idx="81689">
                  <c:v>1.1028407224486043</c:v>
                </c:pt>
                <c:pt idx="81690">
                  <c:v>1.1026823953791924</c:v>
                </c:pt>
                <c:pt idx="81691">
                  <c:v>1.1036187054017867</c:v>
                </c:pt>
                <c:pt idx="81692">
                  <c:v>1.1030279211121012</c:v>
                </c:pt>
                <c:pt idx="81693">
                  <c:v>1.1027273454316744</c:v>
                </c:pt>
                <c:pt idx="81694">
                  <c:v>1.1018829043905647</c:v>
                </c:pt>
                <c:pt idx="81695">
                  <c:v>1.1025932388488593</c:v>
                </c:pt>
                <c:pt idx="81696">
                  <c:v>1.1033442760929928</c:v>
                </c:pt>
                <c:pt idx="81697">
                  <c:v>1.1033063642431993</c:v>
                </c:pt>
                <c:pt idx="81698">
                  <c:v>1.1026227841852458</c:v>
                </c:pt>
                <c:pt idx="81699">
                  <c:v>1.103845935467469</c:v>
                </c:pt>
                <c:pt idx="81700">
                  <c:v>1.1037894636212102</c:v>
                </c:pt>
                <c:pt idx="81701">
                  <c:v>1.1038190708507465</c:v>
                </c:pt>
                <c:pt idx="81702">
                  <c:v>1.103026235194924</c:v>
                </c:pt>
                <c:pt idx="81703">
                  <c:v>1.1032275727563863</c:v>
                </c:pt>
                <c:pt idx="81704">
                  <c:v>1.1027026138496545</c:v>
                </c:pt>
                <c:pt idx="81705">
                  <c:v>1.103971576922842</c:v>
                </c:pt>
                <c:pt idx="81706">
                  <c:v>1.1028808251511772</c:v>
                </c:pt>
                <c:pt idx="81707">
                  <c:v>1.1024251686136939</c:v>
                </c:pt>
                <c:pt idx="81708">
                  <c:v>1.1032031327562029</c:v>
                </c:pt>
                <c:pt idx="81709">
                  <c:v>1.1037638865747306</c:v>
                </c:pt>
                <c:pt idx="81710">
                  <c:v>1.1030331221891214</c:v>
                </c:pt>
                <c:pt idx="81711">
                  <c:v>1.1025796379390744</c:v>
                </c:pt>
                <c:pt idx="81712">
                  <c:v>1.1028846995325134</c:v>
                </c:pt>
                <c:pt idx="81713">
                  <c:v>1.1030176099869724</c:v>
                </c:pt>
                <c:pt idx="81714">
                  <c:v>1.1037167839737456</c:v>
                </c:pt>
                <c:pt idx="81715">
                  <c:v>1.1029941345366303</c:v>
                </c:pt>
                <c:pt idx="81716">
                  <c:v>1.103055192409925</c:v>
                </c:pt>
                <c:pt idx="81717">
                  <c:v>1.1027839948474358</c:v>
                </c:pt>
                <c:pt idx="81718">
                  <c:v>1.1028681311661734</c:v>
                </c:pt>
                <c:pt idx="81719">
                  <c:v>1.1036315869760507</c:v>
                </c:pt>
                <c:pt idx="81720">
                  <c:v>1.1038481341514215</c:v>
                </c:pt>
                <c:pt idx="81721">
                  <c:v>1.1025953816001326</c:v>
                </c:pt>
                <c:pt idx="81722">
                  <c:v>1.1029072199334402</c:v>
                </c:pt>
                <c:pt idx="81723">
                  <c:v>1.1029981859940023</c:v>
                </c:pt>
                <c:pt idx="81724">
                  <c:v>1.1019935673017829</c:v>
                </c:pt>
                <c:pt idx="81725">
                  <c:v>1.1026449683234587</c:v>
                </c:pt>
                <c:pt idx="81726">
                  <c:v>1.1030661994330486</c:v>
                </c:pt>
                <c:pt idx="81727">
                  <c:v>1.1033798953076341</c:v>
                </c:pt>
                <c:pt idx="81728">
                  <c:v>1.1035841405232991</c:v>
                </c:pt>
                <c:pt idx="81729">
                  <c:v>1.103025987159828</c:v>
                </c:pt>
                <c:pt idx="81730">
                  <c:v>1.1039631097931621</c:v>
                </c:pt>
                <c:pt idx="81731">
                  <c:v>1.1028224500571584</c:v>
                </c:pt>
                <c:pt idx="81732">
                  <c:v>1.103655673659256</c:v>
                </c:pt>
                <c:pt idx="81733">
                  <c:v>1.1029776531996709</c:v>
                </c:pt>
                <c:pt idx="81734">
                  <c:v>1.1041544315220204</c:v>
                </c:pt>
                <c:pt idx="81735">
                  <c:v>1.1034921460668614</c:v>
                </c:pt>
                <c:pt idx="81736">
                  <c:v>1.1037229246160565</c:v>
                </c:pt>
                <c:pt idx="81737">
                  <c:v>1.103357518343917</c:v>
                </c:pt>
                <c:pt idx="81738">
                  <c:v>1.1034596796174827</c:v>
                </c:pt>
                <c:pt idx="81739">
                  <c:v>1.1038879848956811</c:v>
                </c:pt>
                <c:pt idx="81740">
                  <c:v>1.1035161612908693</c:v>
                </c:pt>
                <c:pt idx="81741">
                  <c:v>1.1021149733988738</c:v>
                </c:pt>
                <c:pt idx="81742">
                  <c:v>1.1032007210121979</c:v>
                </c:pt>
                <c:pt idx="81743">
                  <c:v>1.103909558506905</c:v>
                </c:pt>
                <c:pt idx="81744">
                  <c:v>1.1035469607206836</c:v>
                </c:pt>
                <c:pt idx="81745">
                  <c:v>1.1032887876128645</c:v>
                </c:pt>
                <c:pt idx="81746">
                  <c:v>1.1034437746902064</c:v>
                </c:pt>
                <c:pt idx="81747">
                  <c:v>1.1030284547918539</c:v>
                </c:pt>
                <c:pt idx="81748">
                  <c:v>1.1037575733336633</c:v>
                </c:pt>
                <c:pt idx="81749">
                  <c:v>1.1038648649886338</c:v>
                </c:pt>
                <c:pt idx="81750">
                  <c:v>1.102676838226011</c:v>
                </c:pt>
                <c:pt idx="81751">
                  <c:v>1.1045476281877189</c:v>
                </c:pt>
                <c:pt idx="81752">
                  <c:v>1.1032831856801537</c:v>
                </c:pt>
                <c:pt idx="81753">
                  <c:v>1.1034859479936576</c:v>
                </c:pt>
                <c:pt idx="81754">
                  <c:v>1.1026297260521143</c:v>
                </c:pt>
                <c:pt idx="81755">
                  <c:v>1.1033814294112507</c:v>
                </c:pt>
                <c:pt idx="81756">
                  <c:v>1.1017828627519322</c:v>
                </c:pt>
                <c:pt idx="81757">
                  <c:v>1.1033317463191783</c:v>
                </c:pt>
                <c:pt idx="81758">
                  <c:v>1.1031692694655528</c:v>
                </c:pt>
                <c:pt idx="81759">
                  <c:v>1.1029056381628648</c:v>
                </c:pt>
                <c:pt idx="81760">
                  <c:v>1.103368142279129</c:v>
                </c:pt>
                <c:pt idx="81761">
                  <c:v>1.1027109680838159</c:v>
                </c:pt>
                <c:pt idx="81762">
                  <c:v>1.1029232630729962</c:v>
                </c:pt>
                <c:pt idx="81763">
                  <c:v>1.1037115238267063</c:v>
                </c:pt>
                <c:pt idx="81764">
                  <c:v>1.10500973869352</c:v>
                </c:pt>
                <c:pt idx="81765">
                  <c:v>1.1025664574705909</c:v>
                </c:pt>
                <c:pt idx="81766">
                  <c:v>1.1026702692750256</c:v>
                </c:pt>
                <c:pt idx="81767">
                  <c:v>1.1032549564105125</c:v>
                </c:pt>
                <c:pt idx="81768">
                  <c:v>1.102734240216166</c:v>
                </c:pt>
                <c:pt idx="81769">
                  <c:v>1.1036206708301655</c:v>
                </c:pt>
                <c:pt idx="81770">
                  <c:v>1.1034661197577893</c:v>
                </c:pt>
                <c:pt idx="81771">
                  <c:v>1.1040216480486009</c:v>
                </c:pt>
                <c:pt idx="81772">
                  <c:v>1.102908102588581</c:v>
                </c:pt>
                <c:pt idx="81773">
                  <c:v>1.1028179961839017</c:v>
                </c:pt>
                <c:pt idx="81774">
                  <c:v>1.1025603677116815</c:v>
                </c:pt>
                <c:pt idx="81775">
                  <c:v>1.1026132443768257</c:v>
                </c:pt>
                <c:pt idx="81776">
                  <c:v>1.1018722508931713</c:v>
                </c:pt>
                <c:pt idx="81777">
                  <c:v>1.1042047122886369</c:v>
                </c:pt>
                <c:pt idx="81778">
                  <c:v>1.1029258975916347</c:v>
                </c:pt>
                <c:pt idx="81779">
                  <c:v>1.1034174091653199</c:v>
                </c:pt>
                <c:pt idx="81780">
                  <c:v>1.103824787386086</c:v>
                </c:pt>
                <c:pt idx="81781">
                  <c:v>1.1037506689782759</c:v>
                </c:pt>
                <c:pt idx="81782">
                  <c:v>1.1032190025662609</c:v>
                </c:pt>
                <c:pt idx="81783">
                  <c:v>1.1034896834174883</c:v>
                </c:pt>
                <c:pt idx="81784">
                  <c:v>1.1025825552327728</c:v>
                </c:pt>
                <c:pt idx="81785">
                  <c:v>1.1028625274421409</c:v>
                </c:pt>
                <c:pt idx="81786">
                  <c:v>1.1022606528712238</c:v>
                </c:pt>
                <c:pt idx="81787">
                  <c:v>1.1029481066684486</c:v>
                </c:pt>
                <c:pt idx="81788">
                  <c:v>1.1043883048667056</c:v>
                </c:pt>
                <c:pt idx="81789">
                  <c:v>1.1032043574800237</c:v>
                </c:pt>
                <c:pt idx="81790">
                  <c:v>1.1034263292598181</c:v>
                </c:pt>
                <c:pt idx="81791">
                  <c:v>1.1041403612526357</c:v>
                </c:pt>
                <c:pt idx="81792">
                  <c:v>1.103285265568831</c:v>
                </c:pt>
                <c:pt idx="81793">
                  <c:v>1.1035006199042665</c:v>
                </c:pt>
                <c:pt idx="81794">
                  <c:v>1.1032504880544003</c:v>
                </c:pt>
                <c:pt idx="81795">
                  <c:v>1.1025470612102799</c:v>
                </c:pt>
                <c:pt idx="81796">
                  <c:v>1.1042681911320913</c:v>
                </c:pt>
                <c:pt idx="81797">
                  <c:v>1.1028734861006912</c:v>
                </c:pt>
                <c:pt idx="81798">
                  <c:v>1.1033810263188721</c:v>
                </c:pt>
                <c:pt idx="81799">
                  <c:v>1.1022806446645741</c:v>
                </c:pt>
                <c:pt idx="81800">
                  <c:v>1.1035431617373601</c:v>
                </c:pt>
                <c:pt idx="81801">
                  <c:v>1.1024752181497912</c:v>
                </c:pt>
                <c:pt idx="81802">
                  <c:v>1.1032252411562757</c:v>
                </c:pt>
                <c:pt idx="81803">
                  <c:v>1.1029010014486538</c:v>
                </c:pt>
                <c:pt idx="81804">
                  <c:v>1.1028233212036194</c:v>
                </c:pt>
                <c:pt idx="81805">
                  <c:v>1.1038871513436999</c:v>
                </c:pt>
                <c:pt idx="81806">
                  <c:v>1.1032352097957696</c:v>
                </c:pt>
                <c:pt idx="81807">
                  <c:v>1.1031082847761826</c:v>
                </c:pt>
                <c:pt idx="81808">
                  <c:v>1.1034551570156774</c:v>
                </c:pt>
                <c:pt idx="81809">
                  <c:v>1.1034885937879533</c:v>
                </c:pt>
                <c:pt idx="81810">
                  <c:v>1.1024925063489937</c:v>
                </c:pt>
                <c:pt idx="81811">
                  <c:v>1.1021680793795412</c:v>
                </c:pt>
                <c:pt idx="81812">
                  <c:v>1.10232422998058</c:v>
                </c:pt>
                <c:pt idx="81813">
                  <c:v>1.103223497693506</c:v>
                </c:pt>
                <c:pt idx="81814">
                  <c:v>1.1041238389043326</c:v>
                </c:pt>
                <c:pt idx="81815">
                  <c:v>1.1030355837619996</c:v>
                </c:pt>
                <c:pt idx="81816">
                  <c:v>1.1035669207500403</c:v>
                </c:pt>
                <c:pt idx="81817">
                  <c:v>1.1024794267558971</c:v>
                </c:pt>
                <c:pt idx="81818">
                  <c:v>1.1030604685383563</c:v>
                </c:pt>
                <c:pt idx="81819">
                  <c:v>1.1034752072482086</c:v>
                </c:pt>
                <c:pt idx="81820">
                  <c:v>1.1021940735396945</c:v>
                </c:pt>
                <c:pt idx="81821">
                  <c:v>1.1032290430832852</c:v>
                </c:pt>
                <c:pt idx="81822">
                  <c:v>1.1032862457010186</c:v>
                </c:pt>
                <c:pt idx="81823">
                  <c:v>1.1018720251862621</c:v>
                </c:pt>
                <c:pt idx="81824">
                  <c:v>1.1037460599987552</c:v>
                </c:pt>
                <c:pt idx="81825">
                  <c:v>1.103828835666846</c:v>
                </c:pt>
                <c:pt idx="81826">
                  <c:v>1.1040996142635746</c:v>
                </c:pt>
                <c:pt idx="81827">
                  <c:v>1.1027487024111513</c:v>
                </c:pt>
                <c:pt idx="81828">
                  <c:v>1.1023318294027327</c:v>
                </c:pt>
                <c:pt idx="81829">
                  <c:v>1.1025457582554603</c:v>
                </c:pt>
                <c:pt idx="81830">
                  <c:v>1.1020189773192308</c:v>
                </c:pt>
                <c:pt idx="81831">
                  <c:v>1.1023645554229846</c:v>
                </c:pt>
                <c:pt idx="81832">
                  <c:v>1.1032388811510747</c:v>
                </c:pt>
                <c:pt idx="81833">
                  <c:v>1.1032588018391634</c:v>
                </c:pt>
                <c:pt idx="81834">
                  <c:v>1.1036234562571341</c:v>
                </c:pt>
                <c:pt idx="81835">
                  <c:v>1.1026257032619708</c:v>
                </c:pt>
                <c:pt idx="81836">
                  <c:v>1.104713242483889</c:v>
                </c:pt>
                <c:pt idx="81837">
                  <c:v>1.1045804626499924</c:v>
                </c:pt>
                <c:pt idx="81838">
                  <c:v>1.1026988774805391</c:v>
                </c:pt>
                <c:pt idx="81839">
                  <c:v>1.1031265041862983</c:v>
                </c:pt>
                <c:pt idx="81840">
                  <c:v>1.1033103248104486</c:v>
                </c:pt>
                <c:pt idx="81841">
                  <c:v>1.1037985565515611</c:v>
                </c:pt>
                <c:pt idx="81842">
                  <c:v>1.1042350175928479</c:v>
                </c:pt>
                <c:pt idx="81843">
                  <c:v>1.103071945453612</c:v>
                </c:pt>
                <c:pt idx="81844">
                  <c:v>1.1035257979449493</c:v>
                </c:pt>
                <c:pt idx="81845">
                  <c:v>1.1034164726012248</c:v>
                </c:pt>
                <c:pt idx="81846">
                  <c:v>1.1023501912351383</c:v>
                </c:pt>
                <c:pt idx="81847">
                  <c:v>1.1028194220450833</c:v>
                </c:pt>
                <c:pt idx="81848">
                  <c:v>1.1029499677712116</c:v>
                </c:pt>
                <c:pt idx="81849">
                  <c:v>1.1031761872875243</c:v>
                </c:pt>
                <c:pt idx="81850">
                  <c:v>1.1026927424579627</c:v>
                </c:pt>
                <c:pt idx="81851">
                  <c:v>1.1030940295514329</c:v>
                </c:pt>
                <c:pt idx="81852">
                  <c:v>1.1033175397218706</c:v>
                </c:pt>
                <c:pt idx="81853">
                  <c:v>1.1028426380627485</c:v>
                </c:pt>
                <c:pt idx="81854">
                  <c:v>1.1050075151557903</c:v>
                </c:pt>
                <c:pt idx="81855">
                  <c:v>1.1038854114506504</c:v>
                </c:pt>
                <c:pt idx="81856">
                  <c:v>1.1025361125249085</c:v>
                </c:pt>
                <c:pt idx="81857">
                  <c:v>1.1030459495974596</c:v>
                </c:pt>
                <c:pt idx="81858">
                  <c:v>1.1027471201487566</c:v>
                </c:pt>
                <c:pt idx="81859">
                  <c:v>1.1028084507758409</c:v>
                </c:pt>
                <c:pt idx="81860">
                  <c:v>1.1025522705219735</c:v>
                </c:pt>
                <c:pt idx="81861">
                  <c:v>1.1041039083840429</c:v>
                </c:pt>
                <c:pt idx="81862">
                  <c:v>1.102718961582454</c:v>
                </c:pt>
                <c:pt idx="81863">
                  <c:v>1.1024856493518926</c:v>
                </c:pt>
                <c:pt idx="81864">
                  <c:v>1.103200403959659</c:v>
                </c:pt>
                <c:pt idx="81865">
                  <c:v>1.101881949052167</c:v>
                </c:pt>
                <c:pt idx="81866">
                  <c:v>1.104127018041873</c:v>
                </c:pt>
                <c:pt idx="81867">
                  <c:v>1.1020637578321768</c:v>
                </c:pt>
                <c:pt idx="81868">
                  <c:v>1.10312477805409</c:v>
                </c:pt>
                <c:pt idx="81869">
                  <c:v>1.103795257983113</c:v>
                </c:pt>
                <c:pt idx="81870">
                  <c:v>1.1024199637821173</c:v>
                </c:pt>
                <c:pt idx="81871">
                  <c:v>1.1029512126217667</c:v>
                </c:pt>
                <c:pt idx="81872">
                  <c:v>1.1030339053438611</c:v>
                </c:pt>
                <c:pt idx="81873">
                  <c:v>1.1026916244046123</c:v>
                </c:pt>
                <c:pt idx="81874">
                  <c:v>1.1030804556716012</c:v>
                </c:pt>
                <c:pt idx="81875">
                  <c:v>1.1043158264037978</c:v>
                </c:pt>
                <c:pt idx="81876">
                  <c:v>1.1038023180356269</c:v>
                </c:pt>
                <c:pt idx="81877">
                  <c:v>1.1020383012040544</c:v>
                </c:pt>
                <c:pt idx="81878">
                  <c:v>1.1022814389731466</c:v>
                </c:pt>
                <c:pt idx="81879">
                  <c:v>1.1031066330814443</c:v>
                </c:pt>
                <c:pt idx="81880">
                  <c:v>1.1041698631576897</c:v>
                </c:pt>
                <c:pt idx="81881">
                  <c:v>1.1029192164720363</c:v>
                </c:pt>
                <c:pt idx="81882">
                  <c:v>1.103439774087696</c:v>
                </c:pt>
                <c:pt idx="81883">
                  <c:v>1.1031070941100076</c:v>
                </c:pt>
                <c:pt idx="81884">
                  <c:v>1.1048828123012571</c:v>
                </c:pt>
                <c:pt idx="81885">
                  <c:v>1.1035548235656236</c:v>
                </c:pt>
                <c:pt idx="81886">
                  <c:v>1.102151987140102</c:v>
                </c:pt>
                <c:pt idx="81887">
                  <c:v>1.1032750715327042</c:v>
                </c:pt>
                <c:pt idx="81888">
                  <c:v>1.1022819441348202</c:v>
                </c:pt>
                <c:pt idx="81889">
                  <c:v>1.1034723391682284</c:v>
                </c:pt>
                <c:pt idx="81890">
                  <c:v>1.1038961391139281</c:v>
                </c:pt>
                <c:pt idx="81891">
                  <c:v>1.102953208462601</c:v>
                </c:pt>
                <c:pt idx="81892">
                  <c:v>1.103574137887787</c:v>
                </c:pt>
                <c:pt idx="81893">
                  <c:v>1.1023868802982049</c:v>
                </c:pt>
                <c:pt idx="81894">
                  <c:v>1.1021752138518683</c:v>
                </c:pt>
                <c:pt idx="81895">
                  <c:v>1.1031552999066905</c:v>
                </c:pt>
                <c:pt idx="81896">
                  <c:v>1.1036946627602557</c:v>
                </c:pt>
                <c:pt idx="81897">
                  <c:v>1.1024551667447877</c:v>
                </c:pt>
                <c:pt idx="81898">
                  <c:v>1.1025706913440929</c:v>
                </c:pt>
                <c:pt idx="81899">
                  <c:v>1.1039008230581646</c:v>
                </c:pt>
                <c:pt idx="81900">
                  <c:v>1.1036501142244086</c:v>
                </c:pt>
                <c:pt idx="81901">
                  <c:v>1.1027662930474167</c:v>
                </c:pt>
                <c:pt idx="81902">
                  <c:v>1.103833361747184</c:v>
                </c:pt>
                <c:pt idx="81903">
                  <c:v>1.1031289565342666</c:v>
                </c:pt>
                <c:pt idx="81904">
                  <c:v>1.1028641175572487</c:v>
                </c:pt>
                <c:pt idx="81905">
                  <c:v>1.103818865765068</c:v>
                </c:pt>
                <c:pt idx="81906">
                  <c:v>1.1032766203058602</c:v>
                </c:pt>
                <c:pt idx="81907">
                  <c:v>1.1030239593636562</c:v>
                </c:pt>
                <c:pt idx="81908">
                  <c:v>1.1034253421107019</c:v>
                </c:pt>
                <c:pt idx="81909">
                  <c:v>1.1035259651015592</c:v>
                </c:pt>
                <c:pt idx="81910">
                  <c:v>1.102645427014793</c:v>
                </c:pt>
                <c:pt idx="81911">
                  <c:v>1.1029519636333207</c:v>
                </c:pt>
                <c:pt idx="81912">
                  <c:v>1.10241865272083</c:v>
                </c:pt>
                <c:pt idx="81913">
                  <c:v>1.103981357873266</c:v>
                </c:pt>
                <c:pt idx="81914">
                  <c:v>1.1031667347551888</c:v>
                </c:pt>
                <c:pt idx="81915">
                  <c:v>1.1037324908435151</c:v>
                </c:pt>
                <c:pt idx="81916">
                  <c:v>1.1024751779653126</c:v>
                </c:pt>
                <c:pt idx="81917">
                  <c:v>1.103671210586755</c:v>
                </c:pt>
                <c:pt idx="81918">
                  <c:v>1.1030855621979099</c:v>
                </c:pt>
                <c:pt idx="81919">
                  <c:v>1.1020153778054436</c:v>
                </c:pt>
                <c:pt idx="81920">
                  <c:v>1.1044252330562387</c:v>
                </c:pt>
                <c:pt idx="81921">
                  <c:v>1.1037985293828547</c:v>
                </c:pt>
                <c:pt idx="81922">
                  <c:v>1.1025618746521495</c:v>
                </c:pt>
                <c:pt idx="81923">
                  <c:v>1.1030201887117981</c:v>
                </c:pt>
                <c:pt idx="81924">
                  <c:v>1.1041856187441192</c:v>
                </c:pt>
                <c:pt idx="81925">
                  <c:v>1.1024336589706771</c:v>
                </c:pt>
                <c:pt idx="81926">
                  <c:v>1.1030697303087282</c:v>
                </c:pt>
                <c:pt idx="81927">
                  <c:v>1.10280215143412</c:v>
                </c:pt>
                <c:pt idx="81928">
                  <c:v>1.1027322459927933</c:v>
                </c:pt>
                <c:pt idx="81929">
                  <c:v>1.1033381989591864</c:v>
                </c:pt>
                <c:pt idx="81930">
                  <c:v>1.1041971583902912</c:v>
                </c:pt>
                <c:pt idx="81931">
                  <c:v>1.103701442984228</c:v>
                </c:pt>
                <c:pt idx="81932">
                  <c:v>1.102542360675127</c:v>
                </c:pt>
                <c:pt idx="81933">
                  <c:v>1.1027715563232199</c:v>
                </c:pt>
                <c:pt idx="81934">
                  <c:v>1.1026527945788969</c:v>
                </c:pt>
                <c:pt idx="81935">
                  <c:v>1.102186797880973</c:v>
                </c:pt>
                <c:pt idx="81936">
                  <c:v>1.1025440958089674</c:v>
                </c:pt>
                <c:pt idx="81937">
                  <c:v>1.1023215457004549</c:v>
                </c:pt>
                <c:pt idx="81938">
                  <c:v>1.1021085630887533</c:v>
                </c:pt>
                <c:pt idx="81939">
                  <c:v>1.1037556170933305</c:v>
                </c:pt>
                <c:pt idx="81940">
                  <c:v>1.1037728408847873</c:v>
                </c:pt>
                <c:pt idx="81941">
                  <c:v>1.1026834011462907</c:v>
                </c:pt>
                <c:pt idx="81942">
                  <c:v>1.1023619044390582</c:v>
                </c:pt>
                <c:pt idx="81943">
                  <c:v>1.1046704168469639</c:v>
                </c:pt>
                <c:pt idx="81944">
                  <c:v>1.1041807859011854</c:v>
                </c:pt>
                <c:pt idx="81945">
                  <c:v>1.1040510572075175</c:v>
                </c:pt>
                <c:pt idx="81946">
                  <c:v>1.1027942454110302</c:v>
                </c:pt>
                <c:pt idx="81947">
                  <c:v>1.1026325824665153</c:v>
                </c:pt>
                <c:pt idx="81948">
                  <c:v>1.1030935853411179</c:v>
                </c:pt>
                <c:pt idx="81949">
                  <c:v>1.102580172058923</c:v>
                </c:pt>
                <c:pt idx="81950">
                  <c:v>1.1019431587935136</c:v>
                </c:pt>
                <c:pt idx="81951">
                  <c:v>1.1023065797591376</c:v>
                </c:pt>
                <c:pt idx="81952">
                  <c:v>1.1026257831956519</c:v>
                </c:pt>
                <c:pt idx="81953">
                  <c:v>1.1049591171725521</c:v>
                </c:pt>
                <c:pt idx="81954">
                  <c:v>1.1033342090321268</c:v>
                </c:pt>
                <c:pt idx="81955">
                  <c:v>1.1032773189874765</c:v>
                </c:pt>
                <c:pt idx="81956">
                  <c:v>1.1030276630768845</c:v>
                </c:pt>
                <c:pt idx="81957">
                  <c:v>1.1039847615585114</c:v>
                </c:pt>
                <c:pt idx="81958">
                  <c:v>1.103572463145376</c:v>
                </c:pt>
                <c:pt idx="81959">
                  <c:v>1.103177737422222</c:v>
                </c:pt>
                <c:pt idx="81960">
                  <c:v>1.102675610834841</c:v>
                </c:pt>
                <c:pt idx="81961">
                  <c:v>1.1024015283901245</c:v>
                </c:pt>
                <c:pt idx="81962">
                  <c:v>1.103414949327302</c:v>
                </c:pt>
                <c:pt idx="81963">
                  <c:v>1.1036639484228932</c:v>
                </c:pt>
                <c:pt idx="81964">
                  <c:v>1.1026501518413194</c:v>
                </c:pt>
                <c:pt idx="81965">
                  <c:v>1.1035589633697636</c:v>
                </c:pt>
                <c:pt idx="81966">
                  <c:v>1.1029894490333063</c:v>
                </c:pt>
                <c:pt idx="81967">
                  <c:v>1.103142340301807</c:v>
                </c:pt>
                <c:pt idx="81968">
                  <c:v>1.103082840702815</c:v>
                </c:pt>
                <c:pt idx="81969">
                  <c:v>1.1022269904456845</c:v>
                </c:pt>
                <c:pt idx="81970">
                  <c:v>1.1036474699351801</c:v>
                </c:pt>
                <c:pt idx="81971">
                  <c:v>1.1033838680822523</c:v>
                </c:pt>
                <c:pt idx="81972">
                  <c:v>1.1037100512181479</c:v>
                </c:pt>
                <c:pt idx="81973">
                  <c:v>1.104436232496824</c:v>
                </c:pt>
                <c:pt idx="81974">
                  <c:v>1.103803156790826</c:v>
                </c:pt>
                <c:pt idx="81975">
                  <c:v>1.1025100348053869</c:v>
                </c:pt>
                <c:pt idx="81976">
                  <c:v>1.1031768174096079</c:v>
                </c:pt>
                <c:pt idx="81977">
                  <c:v>1.1040128810830279</c:v>
                </c:pt>
                <c:pt idx="81978">
                  <c:v>1.1026663111539956</c:v>
                </c:pt>
                <c:pt idx="81979">
                  <c:v>1.1037574257845273</c:v>
                </c:pt>
                <c:pt idx="81980">
                  <c:v>1.1022098347331117</c:v>
                </c:pt>
                <c:pt idx="81981">
                  <c:v>1.1033846149674675</c:v>
                </c:pt>
                <c:pt idx="81982">
                  <c:v>1.1019536127096636</c:v>
                </c:pt>
                <c:pt idx="81983">
                  <c:v>1.1020932629847444</c:v>
                </c:pt>
                <c:pt idx="81984">
                  <c:v>1.1027244378906584</c:v>
                </c:pt>
                <c:pt idx="81985">
                  <c:v>1.1027298043531488</c:v>
                </c:pt>
                <c:pt idx="81986">
                  <c:v>1.1044147527276928</c:v>
                </c:pt>
                <c:pt idx="81987">
                  <c:v>1.104177178182373</c:v>
                </c:pt>
                <c:pt idx="81988">
                  <c:v>1.1036104205867183</c:v>
                </c:pt>
                <c:pt idx="81989">
                  <c:v>1.1017759030609859</c:v>
                </c:pt>
                <c:pt idx="81990">
                  <c:v>1.1030455242103208</c:v>
                </c:pt>
                <c:pt idx="81991">
                  <c:v>1.1030878439565026</c:v>
                </c:pt>
                <c:pt idx="81992">
                  <c:v>1.1030199470377426</c:v>
                </c:pt>
                <c:pt idx="81993">
                  <c:v>1.1028294195398376</c:v>
                </c:pt>
                <c:pt idx="81994">
                  <c:v>1.1021157988090713</c:v>
                </c:pt>
                <c:pt idx="81995">
                  <c:v>1.1037799038600913</c:v>
                </c:pt>
                <c:pt idx="81996">
                  <c:v>1.1028713798436474</c:v>
                </c:pt>
                <c:pt idx="81997">
                  <c:v>1.1017818946332767</c:v>
                </c:pt>
                <c:pt idx="81998">
                  <c:v>1.1027556481120835</c:v>
                </c:pt>
                <c:pt idx="81999">
                  <c:v>1.103180312031254</c:v>
                </c:pt>
                <c:pt idx="82000">
                  <c:v>1.1023350098941098</c:v>
                </c:pt>
                <c:pt idx="82001">
                  <c:v>1.1016854336966491</c:v>
                </c:pt>
                <c:pt idx="82002">
                  <c:v>1.1047309064817967</c:v>
                </c:pt>
                <c:pt idx="82003">
                  <c:v>1.1029314436437907</c:v>
                </c:pt>
                <c:pt idx="82004">
                  <c:v>1.1024264776163719</c:v>
                </c:pt>
                <c:pt idx="82005">
                  <c:v>1.1024110092482984</c:v>
                </c:pt>
                <c:pt idx="82006">
                  <c:v>1.1029256438277943</c:v>
                </c:pt>
                <c:pt idx="82007">
                  <c:v>1.1025824272549198</c:v>
                </c:pt>
                <c:pt idx="82008">
                  <c:v>1.1030815495513087</c:v>
                </c:pt>
                <c:pt idx="82009">
                  <c:v>1.1033389072528401</c:v>
                </c:pt>
                <c:pt idx="82010">
                  <c:v>1.1030273682469216</c:v>
                </c:pt>
                <c:pt idx="82011">
                  <c:v>1.1037718538998875</c:v>
                </c:pt>
                <c:pt idx="82012">
                  <c:v>1.1025817735016052</c:v>
                </c:pt>
                <c:pt idx="82013">
                  <c:v>1.1049087792133629</c:v>
                </c:pt>
                <c:pt idx="82014">
                  <c:v>1.1034733547846785</c:v>
                </c:pt>
                <c:pt idx="82015">
                  <c:v>1.1028590282732076</c:v>
                </c:pt>
                <c:pt idx="82016">
                  <c:v>1.1014198803580111</c:v>
                </c:pt>
                <c:pt idx="82017">
                  <c:v>1.1022160141216786</c:v>
                </c:pt>
                <c:pt idx="82018">
                  <c:v>1.102101798446792</c:v>
                </c:pt>
                <c:pt idx="82019">
                  <c:v>1.1037851743650395</c:v>
                </c:pt>
                <c:pt idx="82020">
                  <c:v>1.1029414704844833</c:v>
                </c:pt>
                <c:pt idx="82021">
                  <c:v>1.10485549807566</c:v>
                </c:pt>
                <c:pt idx="82022">
                  <c:v>1.1031004934698974</c:v>
                </c:pt>
                <c:pt idx="82023">
                  <c:v>1.103049557642114</c:v>
                </c:pt>
                <c:pt idx="82024">
                  <c:v>1.1013184731009646</c:v>
                </c:pt>
                <c:pt idx="82025">
                  <c:v>1.1036687549646376</c:v>
                </c:pt>
                <c:pt idx="82026">
                  <c:v>1.1023137525784614</c:v>
                </c:pt>
                <c:pt idx="82027">
                  <c:v>1.1037395910853438</c:v>
                </c:pt>
                <c:pt idx="82028">
                  <c:v>1.1022837168104411</c:v>
                </c:pt>
                <c:pt idx="82029">
                  <c:v>1.1045581026831441</c:v>
                </c:pt>
                <c:pt idx="82030">
                  <c:v>1.103545626123849</c:v>
                </c:pt>
                <c:pt idx="82031">
                  <c:v>1.1040889867472428</c:v>
                </c:pt>
                <c:pt idx="82032">
                  <c:v>1.1029151894806219</c:v>
                </c:pt>
                <c:pt idx="82033">
                  <c:v>1.1034979707426913</c:v>
                </c:pt>
                <c:pt idx="82034">
                  <c:v>1.1026743844445632</c:v>
                </c:pt>
                <c:pt idx="82035">
                  <c:v>1.1037161442901098</c:v>
                </c:pt>
                <c:pt idx="82036">
                  <c:v>1.1045537869230893</c:v>
                </c:pt>
                <c:pt idx="82037">
                  <c:v>1.1037574413278695</c:v>
                </c:pt>
                <c:pt idx="82038">
                  <c:v>1.1025476996078547</c:v>
                </c:pt>
                <c:pt idx="82039">
                  <c:v>1.1036907164112377</c:v>
                </c:pt>
                <c:pt idx="82040">
                  <c:v>1.1038758864460547</c:v>
                </c:pt>
                <c:pt idx="82041">
                  <c:v>1.1023167292818878</c:v>
                </c:pt>
                <c:pt idx="82042">
                  <c:v>1.1035929431831415</c:v>
                </c:pt>
                <c:pt idx="82043">
                  <c:v>1.1030851418884573</c:v>
                </c:pt>
                <c:pt idx="82044">
                  <c:v>1.1025643589034966</c:v>
                </c:pt>
                <c:pt idx="82045">
                  <c:v>1.1025886413182899</c:v>
                </c:pt>
                <c:pt idx="82046">
                  <c:v>1.1021673788366497</c:v>
                </c:pt>
                <c:pt idx="82047">
                  <c:v>1.1034464227347875</c:v>
                </c:pt>
                <c:pt idx="82048">
                  <c:v>1.104864170035643</c:v>
                </c:pt>
                <c:pt idx="82049">
                  <c:v>1.1027012911482328</c:v>
                </c:pt>
                <c:pt idx="82050">
                  <c:v>1.1040687416597053</c:v>
                </c:pt>
                <c:pt idx="82051">
                  <c:v>1.1034605017557055</c:v>
                </c:pt>
                <c:pt idx="82052">
                  <c:v>1.1035113888492953</c:v>
                </c:pt>
                <c:pt idx="82053">
                  <c:v>1.1037579236649504</c:v>
                </c:pt>
                <c:pt idx="82054">
                  <c:v>1.1025110571154693</c:v>
                </c:pt>
                <c:pt idx="82055">
                  <c:v>1.1036490866179587</c:v>
                </c:pt>
                <c:pt idx="82056">
                  <c:v>1.1026523194031257</c:v>
                </c:pt>
                <c:pt idx="82057">
                  <c:v>1.1021993831971821</c:v>
                </c:pt>
                <c:pt idx="82058">
                  <c:v>1.1034764262986805</c:v>
                </c:pt>
                <c:pt idx="82059">
                  <c:v>1.1034811106164819</c:v>
                </c:pt>
                <c:pt idx="82060">
                  <c:v>1.1038090917456489</c:v>
                </c:pt>
                <c:pt idx="82061">
                  <c:v>1.103117802264026</c:v>
                </c:pt>
                <c:pt idx="82062">
                  <c:v>1.1040374250491871</c:v>
                </c:pt>
                <c:pt idx="82063">
                  <c:v>1.1027532819493169</c:v>
                </c:pt>
                <c:pt idx="82064">
                  <c:v>1.1041493539583846</c:v>
                </c:pt>
                <c:pt idx="82065">
                  <c:v>1.1038299111200058</c:v>
                </c:pt>
                <c:pt idx="82066">
                  <c:v>1.1045080646638361</c:v>
                </c:pt>
                <c:pt idx="82067">
                  <c:v>1.102409707955567</c:v>
                </c:pt>
                <c:pt idx="82068">
                  <c:v>1.1024323318288052</c:v>
                </c:pt>
                <c:pt idx="82069">
                  <c:v>1.1036302696197864</c:v>
                </c:pt>
                <c:pt idx="82070">
                  <c:v>1.102866303706453</c:v>
                </c:pt>
                <c:pt idx="82071">
                  <c:v>1.1039859832215184</c:v>
                </c:pt>
                <c:pt idx="82072">
                  <c:v>1.103213198739218</c:v>
                </c:pt>
                <c:pt idx="82073">
                  <c:v>1.1043396930954184</c:v>
                </c:pt>
                <c:pt idx="82074">
                  <c:v>1.1028668219653572</c:v>
                </c:pt>
                <c:pt idx="82075">
                  <c:v>1.1032686420595086</c:v>
                </c:pt>
                <c:pt idx="82076">
                  <c:v>1.10302155741132</c:v>
                </c:pt>
                <c:pt idx="82077">
                  <c:v>1.1033120777189422</c:v>
                </c:pt>
                <c:pt idx="82078">
                  <c:v>1.1030869361936708</c:v>
                </c:pt>
                <c:pt idx="82079">
                  <c:v>1.1029852602289119</c:v>
                </c:pt>
                <c:pt idx="82080">
                  <c:v>1.103024436224066</c:v>
                </c:pt>
                <c:pt idx="82081">
                  <c:v>1.1035210340480091</c:v>
                </c:pt>
                <c:pt idx="82082">
                  <c:v>1.1019093705327201</c:v>
                </c:pt>
                <c:pt idx="82083">
                  <c:v>1.1021150279298575</c:v>
                </c:pt>
                <c:pt idx="82084">
                  <c:v>1.1026978276479384</c:v>
                </c:pt>
                <c:pt idx="82085">
                  <c:v>1.1036200226277899</c:v>
                </c:pt>
                <c:pt idx="82086">
                  <c:v>1.1027268447246787</c:v>
                </c:pt>
                <c:pt idx="82087">
                  <c:v>1.1032614113624328</c:v>
                </c:pt>
                <c:pt idx="82088">
                  <c:v>1.1036576876356772</c:v>
                </c:pt>
                <c:pt idx="82089">
                  <c:v>1.1028859113035494</c:v>
                </c:pt>
                <c:pt idx="82090">
                  <c:v>1.1026414983139752</c:v>
                </c:pt>
                <c:pt idx="82091">
                  <c:v>1.1018114580933243</c:v>
                </c:pt>
                <c:pt idx="82092">
                  <c:v>1.1037931006426365</c:v>
                </c:pt>
                <c:pt idx="82093">
                  <c:v>1.1024085258078611</c:v>
                </c:pt>
                <c:pt idx="82094">
                  <c:v>1.1034760001444257</c:v>
                </c:pt>
                <c:pt idx="82095">
                  <c:v>1.1046760722960229</c:v>
                </c:pt>
                <c:pt idx="82096">
                  <c:v>1.1037166369567761</c:v>
                </c:pt>
                <c:pt idx="82097">
                  <c:v>1.1033554277662245</c:v>
                </c:pt>
                <c:pt idx="82098">
                  <c:v>1.1040916744459397</c:v>
                </c:pt>
                <c:pt idx="82099">
                  <c:v>1.1023723807824737</c:v>
                </c:pt>
                <c:pt idx="82100">
                  <c:v>1.1025897756060994</c:v>
                </c:pt>
                <c:pt idx="82101">
                  <c:v>1.103095402872224</c:v>
                </c:pt>
                <c:pt idx="82102">
                  <c:v>1.1033971314167073</c:v>
                </c:pt>
                <c:pt idx="82103">
                  <c:v>1.1034494863035476</c:v>
                </c:pt>
                <c:pt idx="82104">
                  <c:v>1.1027964365470566</c:v>
                </c:pt>
                <c:pt idx="82105">
                  <c:v>1.1028175416412127</c:v>
                </c:pt>
                <c:pt idx="82106">
                  <c:v>1.1039831507197559</c:v>
                </c:pt>
                <c:pt idx="82107">
                  <c:v>1.1012629782483787</c:v>
                </c:pt>
                <c:pt idx="82108">
                  <c:v>1.1038010820696382</c:v>
                </c:pt>
                <c:pt idx="82109">
                  <c:v>1.102793365227799</c:v>
                </c:pt>
                <c:pt idx="82110">
                  <c:v>1.1036205057371007</c:v>
                </c:pt>
                <c:pt idx="82111">
                  <c:v>1.102498836777027</c:v>
                </c:pt>
                <c:pt idx="82112">
                  <c:v>1.1033906945544631</c:v>
                </c:pt>
                <c:pt idx="82113">
                  <c:v>1.1035582433536157</c:v>
                </c:pt>
                <c:pt idx="82114">
                  <c:v>1.1034842017978055</c:v>
                </c:pt>
                <c:pt idx="82115">
                  <c:v>1.1039806202648681</c:v>
                </c:pt>
                <c:pt idx="82116">
                  <c:v>1.102908102588581</c:v>
                </c:pt>
                <c:pt idx="82117">
                  <c:v>1.1024962621394676</c:v>
                </c:pt>
                <c:pt idx="82118">
                  <c:v>1.1030588299895632</c:v>
                </c:pt>
                <c:pt idx="82119">
                  <c:v>1.1038137385166722</c:v>
                </c:pt>
                <c:pt idx="82120">
                  <c:v>1.1031888335397908</c:v>
                </c:pt>
                <c:pt idx="82121">
                  <c:v>1.1030384611798334</c:v>
                </c:pt>
                <c:pt idx="82122">
                  <c:v>1.1018962997896427</c:v>
                </c:pt>
                <c:pt idx="82123">
                  <c:v>1.1044851870127974</c:v>
                </c:pt>
                <c:pt idx="82124">
                  <c:v>1.1027101135836999</c:v>
                </c:pt>
                <c:pt idx="82125">
                  <c:v>1.1039390810558023</c:v>
                </c:pt>
                <c:pt idx="82126">
                  <c:v>1.1022740830725677</c:v>
                </c:pt>
                <c:pt idx="82127">
                  <c:v>1.1033903131488623</c:v>
                </c:pt>
                <c:pt idx="82128">
                  <c:v>1.1030370682435418</c:v>
                </c:pt>
                <c:pt idx="82129">
                  <c:v>1.1036436257066808</c:v>
                </c:pt>
                <c:pt idx="82130">
                  <c:v>1.1027822821830575</c:v>
                </c:pt>
                <c:pt idx="82131">
                  <c:v>1.1023731880834799</c:v>
                </c:pt>
                <c:pt idx="82132">
                  <c:v>1.1032619460766291</c:v>
                </c:pt>
                <c:pt idx="82133">
                  <c:v>1.1031266736720788</c:v>
                </c:pt>
                <c:pt idx="82134">
                  <c:v>1.1018655006906124</c:v>
                </c:pt>
                <c:pt idx="82135">
                  <c:v>1.1026800531243059</c:v>
                </c:pt>
                <c:pt idx="82136">
                  <c:v>1.1032794624936535</c:v>
                </c:pt>
                <c:pt idx="82137">
                  <c:v>1.1025801179267578</c:v>
                </c:pt>
                <c:pt idx="82138">
                  <c:v>1.1029205419801431</c:v>
                </c:pt>
                <c:pt idx="82139">
                  <c:v>1.1023906309425895</c:v>
                </c:pt>
                <c:pt idx="82140">
                  <c:v>1.102519087812839</c:v>
                </c:pt>
                <c:pt idx="82141">
                  <c:v>1.1029797273976794</c:v>
                </c:pt>
                <c:pt idx="82142">
                  <c:v>1.1032147145804023</c:v>
                </c:pt>
                <c:pt idx="82143">
                  <c:v>1.1032402111153734</c:v>
                </c:pt>
                <c:pt idx="82144">
                  <c:v>1.10357027552406</c:v>
                </c:pt>
                <c:pt idx="82145">
                  <c:v>1.1039551898662057</c:v>
                </c:pt>
                <c:pt idx="82146">
                  <c:v>1.1034600506968875</c:v>
                </c:pt>
                <c:pt idx="82147">
                  <c:v>1.1040926175749397</c:v>
                </c:pt>
                <c:pt idx="82148">
                  <c:v>1.1039777735107308</c:v>
                </c:pt>
                <c:pt idx="82149">
                  <c:v>1.1030106545561551</c:v>
                </c:pt>
                <c:pt idx="82150">
                  <c:v>1.1026051732564046</c:v>
                </c:pt>
                <c:pt idx="82151">
                  <c:v>1.1022463856524125</c:v>
                </c:pt>
                <c:pt idx="82152">
                  <c:v>1.1042043508568069</c:v>
                </c:pt>
                <c:pt idx="82153">
                  <c:v>1.1019889067326558</c:v>
                </c:pt>
                <c:pt idx="82154">
                  <c:v>1.103849977292823</c:v>
                </c:pt>
                <c:pt idx="82155">
                  <c:v>1.1041552730938711</c:v>
                </c:pt>
                <c:pt idx="82156">
                  <c:v>1.1038476413839458</c:v>
                </c:pt>
                <c:pt idx="82157">
                  <c:v>1.103416500951397</c:v>
                </c:pt>
                <c:pt idx="82158">
                  <c:v>1.1031674132986307</c:v>
                </c:pt>
                <c:pt idx="82159">
                  <c:v>1.102737889180297</c:v>
                </c:pt>
                <c:pt idx="82160">
                  <c:v>1.1029586534822993</c:v>
                </c:pt>
                <c:pt idx="82161">
                  <c:v>1.102229486724938</c:v>
                </c:pt>
                <c:pt idx="82162">
                  <c:v>1.1024326485010789</c:v>
                </c:pt>
                <c:pt idx="82163">
                  <c:v>1.1034456119319438</c:v>
                </c:pt>
                <c:pt idx="82164">
                  <c:v>1.1027463801122432</c:v>
                </c:pt>
                <c:pt idx="82165">
                  <c:v>1.1036102717496361</c:v>
                </c:pt>
                <c:pt idx="82166">
                  <c:v>1.1035328392721362</c:v>
                </c:pt>
                <c:pt idx="82167">
                  <c:v>1.1024082060933178</c:v>
                </c:pt>
                <c:pt idx="82168">
                  <c:v>1.1031309539511942</c:v>
                </c:pt>
                <c:pt idx="82169">
                  <c:v>1.1029056515341178</c:v>
                </c:pt>
                <c:pt idx="82170">
                  <c:v>1.1031015438586742</c:v>
                </c:pt>
                <c:pt idx="82171">
                  <c:v>1.1027496109920065</c:v>
                </c:pt>
                <c:pt idx="82172">
                  <c:v>1.1036581590583441</c:v>
                </c:pt>
                <c:pt idx="82173">
                  <c:v>1.104044646829891</c:v>
                </c:pt>
                <c:pt idx="82174">
                  <c:v>1.1030025477931795</c:v>
                </c:pt>
                <c:pt idx="82175">
                  <c:v>1.1023460546816972</c:v>
                </c:pt>
                <c:pt idx="82176">
                  <c:v>1.1033387236336538</c:v>
                </c:pt>
                <c:pt idx="82177">
                  <c:v>1.1039785181770378</c:v>
                </c:pt>
                <c:pt idx="82178">
                  <c:v>1.1024041328385263</c:v>
                </c:pt>
                <c:pt idx="82179">
                  <c:v>1.1025990344553931</c:v>
                </c:pt>
                <c:pt idx="82180">
                  <c:v>1.1024798124131585</c:v>
                </c:pt>
                <c:pt idx="82181">
                  <c:v>1.1036181479206604</c:v>
                </c:pt>
                <c:pt idx="82182">
                  <c:v>1.1025789218931592</c:v>
                </c:pt>
                <c:pt idx="82183">
                  <c:v>1.1018488582525061</c:v>
                </c:pt>
                <c:pt idx="82184">
                  <c:v>1.1041408455721151</c:v>
                </c:pt>
                <c:pt idx="82185">
                  <c:v>1.1031423699094565</c:v>
                </c:pt>
                <c:pt idx="82186">
                  <c:v>1.104113177488355</c:v>
                </c:pt>
                <c:pt idx="82187">
                  <c:v>1.1036035287836545</c:v>
                </c:pt>
                <c:pt idx="82188">
                  <c:v>1.1041069497936618</c:v>
                </c:pt>
                <c:pt idx="82189">
                  <c:v>1.1028763797167631</c:v>
                </c:pt>
                <c:pt idx="82190">
                  <c:v>1.1033402706785687</c:v>
                </c:pt>
                <c:pt idx="82191">
                  <c:v>1.1039363097170574</c:v>
                </c:pt>
                <c:pt idx="82192">
                  <c:v>1.1038620004021436</c:v>
                </c:pt>
                <c:pt idx="82193">
                  <c:v>1.1037077295729831</c:v>
                </c:pt>
                <c:pt idx="82194">
                  <c:v>1.102644509515101</c:v>
                </c:pt>
                <c:pt idx="82195">
                  <c:v>1.1028224870143497</c:v>
                </c:pt>
                <c:pt idx="82196">
                  <c:v>1.1031113664305245</c:v>
                </c:pt>
                <c:pt idx="82197">
                  <c:v>1.1032935942200326</c:v>
                </c:pt>
                <c:pt idx="82198">
                  <c:v>1.1023349416179782</c:v>
                </c:pt>
                <c:pt idx="82199">
                  <c:v>1.102277745652442</c:v>
                </c:pt>
                <c:pt idx="82200">
                  <c:v>1.1032297839109342</c:v>
                </c:pt>
                <c:pt idx="82201">
                  <c:v>1.1025850691917611</c:v>
                </c:pt>
                <c:pt idx="82202">
                  <c:v>1.1037092330451541</c:v>
                </c:pt>
                <c:pt idx="82203">
                  <c:v>1.102057740280673</c:v>
                </c:pt>
                <c:pt idx="82204">
                  <c:v>1.102031674937433</c:v>
                </c:pt>
                <c:pt idx="82205">
                  <c:v>1.1019638794178137</c:v>
                </c:pt>
                <c:pt idx="82206">
                  <c:v>1.1033387540288628</c:v>
                </c:pt>
                <c:pt idx="82207">
                  <c:v>1.1023615960683122</c:v>
                </c:pt>
                <c:pt idx="82208">
                  <c:v>1.1037824447902918</c:v>
                </c:pt>
                <c:pt idx="82209">
                  <c:v>1.1032758681452144</c:v>
                </c:pt>
                <c:pt idx="82210">
                  <c:v>1.102512847719554</c:v>
                </c:pt>
                <c:pt idx="82211">
                  <c:v>1.1028095389062729</c:v>
                </c:pt>
                <c:pt idx="82212">
                  <c:v>1.1028360682405092</c:v>
                </c:pt>
                <c:pt idx="82213">
                  <c:v>1.1037187943717084</c:v>
                </c:pt>
                <c:pt idx="82214">
                  <c:v>1.1016285579141709</c:v>
                </c:pt>
                <c:pt idx="82215">
                  <c:v>1.1031806553224819</c:v>
                </c:pt>
                <c:pt idx="82216">
                  <c:v>1.1026970060919825</c:v>
                </c:pt>
                <c:pt idx="82217">
                  <c:v>1.1030339519685999</c:v>
                </c:pt>
                <c:pt idx="82218">
                  <c:v>1.1036074521201382</c:v>
                </c:pt>
                <c:pt idx="82219">
                  <c:v>1.1028683166418709</c:v>
                </c:pt>
                <c:pt idx="82220">
                  <c:v>1.1024823890572901</c:v>
                </c:pt>
                <c:pt idx="82221">
                  <c:v>1.1020346899232363</c:v>
                </c:pt>
                <c:pt idx="82222">
                  <c:v>1.1033829253796135</c:v>
                </c:pt>
                <c:pt idx="82223">
                  <c:v>1.1016870802181684</c:v>
                </c:pt>
                <c:pt idx="82224">
                  <c:v>1.1021603905571733</c:v>
                </c:pt>
                <c:pt idx="82225">
                  <c:v>1.1022252475494934</c:v>
                </c:pt>
                <c:pt idx="82226">
                  <c:v>1.1025483860526697</c:v>
                </c:pt>
                <c:pt idx="82227">
                  <c:v>1.1022010457704186</c:v>
                </c:pt>
                <c:pt idx="82228">
                  <c:v>1.1031137014256676</c:v>
                </c:pt>
                <c:pt idx="82229">
                  <c:v>1.1034248531580684</c:v>
                </c:pt>
                <c:pt idx="82230">
                  <c:v>1.1035356651112589</c:v>
                </c:pt>
                <c:pt idx="82231">
                  <c:v>1.1028891709312008</c:v>
                </c:pt>
                <c:pt idx="82232">
                  <c:v>1.1037174750821999</c:v>
                </c:pt>
                <c:pt idx="82233">
                  <c:v>1.1025544674578327</c:v>
                </c:pt>
                <c:pt idx="82234">
                  <c:v>1.1031926512234134</c:v>
                </c:pt>
                <c:pt idx="82235">
                  <c:v>1.10225474385319</c:v>
                </c:pt>
                <c:pt idx="82236">
                  <c:v>1.1029490593890243</c:v>
                </c:pt>
                <c:pt idx="82237">
                  <c:v>1.1040319371438998</c:v>
                </c:pt>
                <c:pt idx="82238">
                  <c:v>1.1023764376593175</c:v>
                </c:pt>
                <c:pt idx="82239">
                  <c:v>1.1022653161929665</c:v>
                </c:pt>
                <c:pt idx="82240">
                  <c:v>1.1025725930304044</c:v>
                </c:pt>
                <c:pt idx="82241">
                  <c:v>1.1025199161830781</c:v>
                </c:pt>
                <c:pt idx="82242">
                  <c:v>1.1038248863403894</c:v>
                </c:pt>
                <c:pt idx="82243">
                  <c:v>1.1022511109385265</c:v>
                </c:pt>
                <c:pt idx="82244">
                  <c:v>1.1025013358738818</c:v>
                </c:pt>
                <c:pt idx="82245">
                  <c:v>1.1024484830901435</c:v>
                </c:pt>
                <c:pt idx="82246">
                  <c:v>1.1032254281301044</c:v>
                </c:pt>
                <c:pt idx="82247">
                  <c:v>1.1020135426657334</c:v>
                </c:pt>
                <c:pt idx="82248">
                  <c:v>1.1034802050786681</c:v>
                </c:pt>
                <c:pt idx="82249">
                  <c:v>1.1032130215647669</c:v>
                </c:pt>
                <c:pt idx="82250">
                  <c:v>1.1026425179455868</c:v>
                </c:pt>
                <c:pt idx="82251">
                  <c:v>1.1026701794988079</c:v>
                </c:pt>
                <c:pt idx="82252">
                  <c:v>1.1034860696230644</c:v>
                </c:pt>
                <c:pt idx="82253">
                  <c:v>1.103390874918778</c:v>
                </c:pt>
                <c:pt idx="82254">
                  <c:v>1.103579641961159</c:v>
                </c:pt>
                <c:pt idx="82255">
                  <c:v>1.1015254868503823</c:v>
                </c:pt>
                <c:pt idx="82256">
                  <c:v>1.1016539981376237</c:v>
                </c:pt>
                <c:pt idx="82257">
                  <c:v>1.1025663934962635</c:v>
                </c:pt>
                <c:pt idx="82258">
                  <c:v>1.1035301999246998</c:v>
                </c:pt>
                <c:pt idx="82259">
                  <c:v>1.1025052818018057</c:v>
                </c:pt>
                <c:pt idx="82260">
                  <c:v>1.1044088737212943</c:v>
                </c:pt>
                <c:pt idx="82261">
                  <c:v>1.1026650944915011</c:v>
                </c:pt>
                <c:pt idx="82262">
                  <c:v>1.1018623026743486</c:v>
                </c:pt>
                <c:pt idx="82263">
                  <c:v>1.1040853549308161</c:v>
                </c:pt>
                <c:pt idx="82264">
                  <c:v>1.1024998452593835</c:v>
                </c:pt>
                <c:pt idx="82265">
                  <c:v>1.1025768747799434</c:v>
                </c:pt>
                <c:pt idx="82266">
                  <c:v>1.1037759773696145</c:v>
                </c:pt>
                <c:pt idx="82267">
                  <c:v>1.1023894401031229</c:v>
                </c:pt>
                <c:pt idx="82268">
                  <c:v>1.1034617122846768</c:v>
                </c:pt>
                <c:pt idx="82269">
                  <c:v>1.1028716402219998</c:v>
                </c:pt>
                <c:pt idx="82270">
                  <c:v>1.1031173509930179</c:v>
                </c:pt>
                <c:pt idx="82271">
                  <c:v>1.1026688835139256</c:v>
                </c:pt>
                <c:pt idx="82272">
                  <c:v>1.1035225873987655</c:v>
                </c:pt>
                <c:pt idx="82273">
                  <c:v>1.1020842042663939</c:v>
                </c:pt>
                <c:pt idx="82274">
                  <c:v>1.1029914820985816</c:v>
                </c:pt>
                <c:pt idx="82275">
                  <c:v>1.1023743023149613</c:v>
                </c:pt>
                <c:pt idx="82276">
                  <c:v>1.1034799820172785</c:v>
                </c:pt>
                <c:pt idx="82277">
                  <c:v>1.1024142185841328</c:v>
                </c:pt>
                <c:pt idx="82278">
                  <c:v>1.1028057935511613</c:v>
                </c:pt>
                <c:pt idx="82279">
                  <c:v>1.1026330887633675</c:v>
                </c:pt>
                <c:pt idx="82280">
                  <c:v>1.1032650664578922</c:v>
                </c:pt>
                <c:pt idx="82281">
                  <c:v>1.1030738368612849</c:v>
                </c:pt>
                <c:pt idx="82282">
                  <c:v>1.1017746022319006</c:v>
                </c:pt>
                <c:pt idx="82283">
                  <c:v>1.1034616643080715</c:v>
                </c:pt>
                <c:pt idx="82284">
                  <c:v>1.1027221993872698</c:v>
                </c:pt>
                <c:pt idx="82285">
                  <c:v>1.1020503802885533</c:v>
                </c:pt>
                <c:pt idx="82286">
                  <c:v>1.1016231215299783</c:v>
                </c:pt>
                <c:pt idx="82287">
                  <c:v>1.1032592196640918</c:v>
                </c:pt>
                <c:pt idx="82288">
                  <c:v>1.1034708114365157</c:v>
                </c:pt>
                <c:pt idx="82289">
                  <c:v>1.1025079776786069</c:v>
                </c:pt>
                <c:pt idx="82290">
                  <c:v>1.1021410860828134</c:v>
                </c:pt>
                <c:pt idx="82291">
                  <c:v>1.1031230918490573</c:v>
                </c:pt>
                <c:pt idx="82292">
                  <c:v>1.1039336763399139</c:v>
                </c:pt>
                <c:pt idx="82293">
                  <c:v>1.103332467363662</c:v>
                </c:pt>
                <c:pt idx="82294">
                  <c:v>1.104235667351708</c:v>
                </c:pt>
                <c:pt idx="82295">
                  <c:v>1.1019366211808521</c:v>
                </c:pt>
                <c:pt idx="82296">
                  <c:v>1.1047001646585828</c:v>
                </c:pt>
                <c:pt idx="82297">
                  <c:v>1.1035994280335828</c:v>
                </c:pt>
                <c:pt idx="82298">
                  <c:v>1.1024174694359523</c:v>
                </c:pt>
                <c:pt idx="82299">
                  <c:v>1.1034434761589762</c:v>
                </c:pt>
                <c:pt idx="82300">
                  <c:v>1.1025597534468006</c:v>
                </c:pt>
                <c:pt idx="82301">
                  <c:v>1.1031448629765777</c:v>
                </c:pt>
                <c:pt idx="82302">
                  <c:v>1.1032038828034914</c:v>
                </c:pt>
                <c:pt idx="82303">
                  <c:v>1.1032774218167287</c:v>
                </c:pt>
                <c:pt idx="82304">
                  <c:v>1.1041696574778765</c:v>
                </c:pt>
                <c:pt idx="82305">
                  <c:v>1.1029387511605557</c:v>
                </c:pt>
                <c:pt idx="82306">
                  <c:v>1.1034133285619243</c:v>
                </c:pt>
                <c:pt idx="82307">
                  <c:v>1.1028320971004719</c:v>
                </c:pt>
                <c:pt idx="82308">
                  <c:v>1.1027254063304868</c:v>
                </c:pt>
                <c:pt idx="82309">
                  <c:v>1.1033315390914304</c:v>
                </c:pt>
                <c:pt idx="82310">
                  <c:v>1.1010086776254113</c:v>
                </c:pt>
                <c:pt idx="82311">
                  <c:v>1.1029188110310955</c:v>
                </c:pt>
                <c:pt idx="82312">
                  <c:v>1.1036811362769696</c:v>
                </c:pt>
                <c:pt idx="82313">
                  <c:v>1.1038182944895865</c:v>
                </c:pt>
                <c:pt idx="82314">
                  <c:v>1.1039719168262674</c:v>
                </c:pt>
                <c:pt idx="82315">
                  <c:v>1.1021859851917242</c:v>
                </c:pt>
                <c:pt idx="82316">
                  <c:v>1.1040772239059891</c:v>
                </c:pt>
                <c:pt idx="82317">
                  <c:v>1.1027165061673561</c:v>
                </c:pt>
                <c:pt idx="82318">
                  <c:v>1.1024135859725459</c:v>
                </c:pt>
                <c:pt idx="82319">
                  <c:v>1.1032812683643114</c:v>
                </c:pt>
                <c:pt idx="82320">
                  <c:v>1.1019487576231541</c:v>
                </c:pt>
                <c:pt idx="82321">
                  <c:v>1.1025773019327136</c:v>
                </c:pt>
                <c:pt idx="82322">
                  <c:v>1.1026892640276489</c:v>
                </c:pt>
                <c:pt idx="82323">
                  <c:v>1.1026667107571435</c:v>
                </c:pt>
                <c:pt idx="82324">
                  <c:v>1.1032667220009302</c:v>
                </c:pt>
                <c:pt idx="82325">
                  <c:v>1.1025548126508586</c:v>
                </c:pt>
                <c:pt idx="82326">
                  <c:v>1.101733650157867</c:v>
                </c:pt>
                <c:pt idx="82327">
                  <c:v>1.1027482389357908</c:v>
                </c:pt>
                <c:pt idx="82328">
                  <c:v>1.1033871089505487</c:v>
                </c:pt>
                <c:pt idx="82329">
                  <c:v>1.102469693697774</c:v>
                </c:pt>
                <c:pt idx="82330">
                  <c:v>1.1038146712802297</c:v>
                </c:pt>
                <c:pt idx="82331">
                  <c:v>1.1028172955677942</c:v>
                </c:pt>
                <c:pt idx="82332">
                  <c:v>1.1028520122799566</c:v>
                </c:pt>
                <c:pt idx="82333">
                  <c:v>1.1041127855276107</c:v>
                </c:pt>
                <c:pt idx="82334">
                  <c:v>1.1028250827343358</c:v>
                </c:pt>
                <c:pt idx="82335">
                  <c:v>1.1035026323471764</c:v>
                </c:pt>
                <c:pt idx="82336">
                  <c:v>1.102493659433649</c:v>
                </c:pt>
                <c:pt idx="82337">
                  <c:v>1.1030447590468935</c:v>
                </c:pt>
                <c:pt idx="82338">
                  <c:v>1.102043821146504</c:v>
                </c:pt>
                <c:pt idx="82339">
                  <c:v>1.1033065361050551</c:v>
                </c:pt>
                <c:pt idx="82340">
                  <c:v>1.1036321883066897</c:v>
                </c:pt>
                <c:pt idx="82341">
                  <c:v>1.1019513749093448</c:v>
                </c:pt>
                <c:pt idx="82342">
                  <c:v>1.1023387365481319</c:v>
                </c:pt>
                <c:pt idx="82343">
                  <c:v>1.102227678795449</c:v>
                </c:pt>
                <c:pt idx="82344">
                  <c:v>1.1025016207695797</c:v>
                </c:pt>
                <c:pt idx="82345">
                  <c:v>1.1020938756658034</c:v>
                </c:pt>
                <c:pt idx="82346">
                  <c:v>1.1030876109086816</c:v>
                </c:pt>
                <c:pt idx="82347">
                  <c:v>1.1037470227572004</c:v>
                </c:pt>
                <c:pt idx="82348">
                  <c:v>1.1030567453054811</c:v>
                </c:pt>
                <c:pt idx="82349">
                  <c:v>1.1031819332509387</c:v>
                </c:pt>
                <c:pt idx="82350">
                  <c:v>1.1020973944359256</c:v>
                </c:pt>
                <c:pt idx="82351">
                  <c:v>1.102673656658598</c:v>
                </c:pt>
                <c:pt idx="82352">
                  <c:v>1.1025520607814914</c:v>
                </c:pt>
                <c:pt idx="82353">
                  <c:v>1.1033609129775839</c:v>
                </c:pt>
                <c:pt idx="82354">
                  <c:v>1.1036707048508596</c:v>
                </c:pt>
                <c:pt idx="82355">
                  <c:v>1.102717204475324</c:v>
                </c:pt>
                <c:pt idx="82356">
                  <c:v>1.1032862018329079</c:v>
                </c:pt>
                <c:pt idx="82357">
                  <c:v>1.1031612609877153</c:v>
                </c:pt>
                <c:pt idx="82358">
                  <c:v>1.1018083797202076</c:v>
                </c:pt>
                <c:pt idx="82359">
                  <c:v>1.1029953939732982</c:v>
                </c:pt>
                <c:pt idx="82360">
                  <c:v>1.1038155585079974</c:v>
                </c:pt>
                <c:pt idx="82361">
                  <c:v>1.1029446513507</c:v>
                </c:pt>
                <c:pt idx="82362">
                  <c:v>1.1036516863944645</c:v>
                </c:pt>
                <c:pt idx="82363">
                  <c:v>1.1030073416367443</c:v>
                </c:pt>
                <c:pt idx="82364">
                  <c:v>1.1031305337782589</c:v>
                </c:pt>
                <c:pt idx="82365">
                  <c:v>1.1031580922731621</c:v>
                </c:pt>
                <c:pt idx="82366">
                  <c:v>1.1036414361412628</c:v>
                </c:pt>
                <c:pt idx="82367">
                  <c:v>1.1038258976971647</c:v>
                </c:pt>
                <c:pt idx="82368">
                  <c:v>1.1041454800593025</c:v>
                </c:pt>
                <c:pt idx="82369">
                  <c:v>1.1028303156389885</c:v>
                </c:pt>
                <c:pt idx="82370">
                  <c:v>1.1025002159322905</c:v>
                </c:pt>
                <c:pt idx="82371">
                  <c:v>1.1033207000508456</c:v>
                </c:pt>
                <c:pt idx="82372">
                  <c:v>1.1030979712190667</c:v>
                </c:pt>
                <c:pt idx="82373">
                  <c:v>1.1040860406388289</c:v>
                </c:pt>
                <c:pt idx="82374">
                  <c:v>1.1032423865251224</c:v>
                </c:pt>
                <c:pt idx="82375">
                  <c:v>1.1036310064978871</c:v>
                </c:pt>
                <c:pt idx="82376">
                  <c:v>1.1039033873399151</c:v>
                </c:pt>
                <c:pt idx="82377">
                  <c:v>1.1035012038438137</c:v>
                </c:pt>
                <c:pt idx="82378">
                  <c:v>1.1039883252468912</c:v>
                </c:pt>
                <c:pt idx="82379">
                  <c:v>1.1026835514821924</c:v>
                </c:pt>
                <c:pt idx="82380">
                  <c:v>1.1025294325720747</c:v>
                </c:pt>
                <c:pt idx="82381">
                  <c:v>1.1023850415338681</c:v>
                </c:pt>
                <c:pt idx="82382">
                  <c:v>1.1015500346941745</c:v>
                </c:pt>
                <c:pt idx="82383">
                  <c:v>1.1025134414507083</c:v>
                </c:pt>
                <c:pt idx="82384">
                  <c:v>1.1037771524984923</c:v>
                </c:pt>
                <c:pt idx="82385">
                  <c:v>1.102364524321289</c:v>
                </c:pt>
                <c:pt idx="82386">
                  <c:v>1.1023787250581514</c:v>
                </c:pt>
                <c:pt idx="82387">
                  <c:v>1.1030024215867942</c:v>
                </c:pt>
                <c:pt idx="82388">
                  <c:v>1.1035442381264871</c:v>
                </c:pt>
                <c:pt idx="82389">
                  <c:v>1.1024453557243514</c:v>
                </c:pt>
                <c:pt idx="82390">
                  <c:v>1.1017746194918145</c:v>
                </c:pt>
                <c:pt idx="82391">
                  <c:v>1.1040122644600598</c:v>
                </c:pt>
                <c:pt idx="82392">
                  <c:v>1.1023892278869307</c:v>
                </c:pt>
                <c:pt idx="82393">
                  <c:v>1.1044698351386231</c:v>
                </c:pt>
                <c:pt idx="82394">
                  <c:v>1.1036276704907</c:v>
                </c:pt>
                <c:pt idx="82395">
                  <c:v>1.1015972911234686</c:v>
                </c:pt>
                <c:pt idx="82396">
                  <c:v>1.1027827342579859</c:v>
                </c:pt>
                <c:pt idx="82397">
                  <c:v>1.1033434769157939</c:v>
                </c:pt>
                <c:pt idx="82398">
                  <c:v>1.103493357175455</c:v>
                </c:pt>
                <c:pt idx="82399">
                  <c:v>1.1029675827704557</c:v>
                </c:pt>
                <c:pt idx="82400">
                  <c:v>1.1033371873716367</c:v>
                </c:pt>
                <c:pt idx="82401">
                  <c:v>1.1028243434080698</c:v>
                </c:pt>
                <c:pt idx="82402">
                  <c:v>1.1024586107401979</c:v>
                </c:pt>
                <c:pt idx="82403">
                  <c:v>1.1024021390047722</c:v>
                </c:pt>
                <c:pt idx="82404">
                  <c:v>1.1027868297197836</c:v>
                </c:pt>
                <c:pt idx="82405">
                  <c:v>1.1041282686900797</c:v>
                </c:pt>
                <c:pt idx="82406">
                  <c:v>1.1033309500870849</c:v>
                </c:pt>
                <c:pt idx="82407">
                  <c:v>1.1033250750965915</c:v>
                </c:pt>
                <c:pt idx="82408">
                  <c:v>1.1027978147598831</c:v>
                </c:pt>
                <c:pt idx="82409">
                  <c:v>1.1035405278953021</c:v>
                </c:pt>
                <c:pt idx="82410">
                  <c:v>1.1026442094925264</c:v>
                </c:pt>
                <c:pt idx="82411">
                  <c:v>1.1020548655788569</c:v>
                </c:pt>
                <c:pt idx="82412">
                  <c:v>1.1025437209993023</c:v>
                </c:pt>
                <c:pt idx="82413">
                  <c:v>1.1037980846989877</c:v>
                </c:pt>
                <c:pt idx="82414">
                  <c:v>1.102938637711822</c:v>
                </c:pt>
                <c:pt idx="82415">
                  <c:v>1.1029798969180515</c:v>
                </c:pt>
                <c:pt idx="82416">
                  <c:v>1.1019002193675858</c:v>
                </c:pt>
                <c:pt idx="82417">
                  <c:v>1.1023435238741455</c:v>
                </c:pt>
                <c:pt idx="82418">
                  <c:v>1.1042787159321732</c:v>
                </c:pt>
                <c:pt idx="82419">
                  <c:v>1.1039777057975304</c:v>
                </c:pt>
                <c:pt idx="82420">
                  <c:v>1.1026923171495844</c:v>
                </c:pt>
                <c:pt idx="82421">
                  <c:v>1.1028270925491148</c:v>
                </c:pt>
                <c:pt idx="82422">
                  <c:v>1.1028057674155103</c:v>
                </c:pt>
                <c:pt idx="82423">
                  <c:v>1.1025423998893387</c:v>
                </c:pt>
                <c:pt idx="82424">
                  <c:v>1.1026841209010685</c:v>
                </c:pt>
                <c:pt idx="82425">
                  <c:v>1.1038736796354367</c:v>
                </c:pt>
                <c:pt idx="82426">
                  <c:v>1.1043291408062641</c:v>
                </c:pt>
                <c:pt idx="82427">
                  <c:v>1.1036005962809823</c:v>
                </c:pt>
                <c:pt idx="82428">
                  <c:v>1.1034627466865568</c:v>
                </c:pt>
                <c:pt idx="82429">
                  <c:v>1.1028740135250688</c:v>
                </c:pt>
                <c:pt idx="82430">
                  <c:v>1.1035384855465054</c:v>
                </c:pt>
                <c:pt idx="82431">
                  <c:v>1.103103437634692</c:v>
                </c:pt>
                <c:pt idx="82432">
                  <c:v>1.1023656734873271</c:v>
                </c:pt>
                <c:pt idx="82433">
                  <c:v>1.1027479802787339</c:v>
                </c:pt>
                <c:pt idx="82434">
                  <c:v>1.10404002901007</c:v>
                </c:pt>
                <c:pt idx="82435">
                  <c:v>1.1027769766108264</c:v>
                </c:pt>
                <c:pt idx="82436">
                  <c:v>1.102335582852777</c:v>
                </c:pt>
                <c:pt idx="82437">
                  <c:v>1.1035063492214219</c:v>
                </c:pt>
                <c:pt idx="82438">
                  <c:v>1.1019414842032309</c:v>
                </c:pt>
                <c:pt idx="82439">
                  <c:v>1.1020892440423868</c:v>
                </c:pt>
                <c:pt idx="82440">
                  <c:v>1.1034333826927438</c:v>
                </c:pt>
                <c:pt idx="82441">
                  <c:v>1.103125376339344</c:v>
                </c:pt>
                <c:pt idx="82442">
                  <c:v>1.1030743388850921</c:v>
                </c:pt>
                <c:pt idx="82443">
                  <c:v>1.1030681534319222</c:v>
                </c:pt>
                <c:pt idx="82444">
                  <c:v>1.1027686293446766</c:v>
                </c:pt>
                <c:pt idx="82445">
                  <c:v>1.103551559653696</c:v>
                </c:pt>
                <c:pt idx="82446">
                  <c:v>1.1030212053336661</c:v>
                </c:pt>
                <c:pt idx="82447">
                  <c:v>1.1035077475721833</c:v>
                </c:pt>
                <c:pt idx="82448">
                  <c:v>1.1026514636164664</c:v>
                </c:pt>
                <c:pt idx="82449">
                  <c:v>1.1038773992925182</c:v>
                </c:pt>
                <c:pt idx="82450">
                  <c:v>1.1024721365396946</c:v>
                </c:pt>
                <c:pt idx="82451">
                  <c:v>1.1022375947707281</c:v>
                </c:pt>
                <c:pt idx="82452">
                  <c:v>1.1027762608282758</c:v>
                </c:pt>
                <c:pt idx="82453">
                  <c:v>1.1035815987130559</c:v>
                </c:pt>
                <c:pt idx="82454">
                  <c:v>1.1021930495831476</c:v>
                </c:pt>
                <c:pt idx="82455">
                  <c:v>1.1040069997306232</c:v>
                </c:pt>
                <c:pt idx="82456">
                  <c:v>1.1035149211728421</c:v>
                </c:pt>
                <c:pt idx="82457">
                  <c:v>1.1033816166121264</c:v>
                </c:pt>
                <c:pt idx="82458">
                  <c:v>1.1022835906282542</c:v>
                </c:pt>
                <c:pt idx="82459">
                  <c:v>1.1033497567696211</c:v>
                </c:pt>
                <c:pt idx="82460">
                  <c:v>1.1028915618498962</c:v>
                </c:pt>
                <c:pt idx="82461">
                  <c:v>1.1025658583299083</c:v>
                </c:pt>
                <c:pt idx="82462">
                  <c:v>1.1033325066918129</c:v>
                </c:pt>
                <c:pt idx="82463">
                  <c:v>1.1038490430831431</c:v>
                </c:pt>
                <c:pt idx="82464">
                  <c:v>1.1038850301857044</c:v>
                </c:pt>
                <c:pt idx="82465">
                  <c:v>1.1033871000286386</c:v>
                </c:pt>
                <c:pt idx="82466">
                  <c:v>1.1015525569108477</c:v>
                </c:pt>
                <c:pt idx="82467">
                  <c:v>1.1033087920990388</c:v>
                </c:pt>
                <c:pt idx="82468">
                  <c:v>1.1037451063629073</c:v>
                </c:pt>
                <c:pt idx="82469">
                  <c:v>1.1038465135946882</c:v>
                </c:pt>
                <c:pt idx="82470">
                  <c:v>1.1029412188896486</c:v>
                </c:pt>
                <c:pt idx="82471">
                  <c:v>1.102157567278095</c:v>
                </c:pt>
                <c:pt idx="82472">
                  <c:v>1.1023500321281856</c:v>
                </c:pt>
                <c:pt idx="82473">
                  <c:v>1.1033063157118055</c:v>
                </c:pt>
                <c:pt idx="82474">
                  <c:v>1.1026424272188264</c:v>
                </c:pt>
                <c:pt idx="82475">
                  <c:v>1.1021530899769074</c:v>
                </c:pt>
                <c:pt idx="82476">
                  <c:v>1.1028422700254001</c:v>
                </c:pt>
                <c:pt idx="82477">
                  <c:v>1.1040927872663564</c:v>
                </c:pt>
                <c:pt idx="82478">
                  <c:v>1.1026626757820019</c:v>
                </c:pt>
                <c:pt idx="82479">
                  <c:v>1.1031487034750398</c:v>
                </c:pt>
                <c:pt idx="82480">
                  <c:v>1.101944485424414</c:v>
                </c:pt>
                <c:pt idx="82481">
                  <c:v>1.1033717470731714</c:v>
                </c:pt>
                <c:pt idx="82482">
                  <c:v>1.1036308523215912</c:v>
                </c:pt>
                <c:pt idx="82483">
                  <c:v>1.1027968762579503</c:v>
                </c:pt>
                <c:pt idx="82484">
                  <c:v>1.1042547766637936</c:v>
                </c:pt>
                <c:pt idx="82485">
                  <c:v>1.1031659951433261</c:v>
                </c:pt>
                <c:pt idx="82486">
                  <c:v>1.1030099269932456</c:v>
                </c:pt>
                <c:pt idx="82487">
                  <c:v>1.1021537944341147</c:v>
                </c:pt>
                <c:pt idx="82488">
                  <c:v>1.1027700403664</c:v>
                </c:pt>
                <c:pt idx="82489">
                  <c:v>1.103130200171526</c:v>
                </c:pt>
                <c:pt idx="82490">
                  <c:v>1.1046664344542589</c:v>
                </c:pt>
                <c:pt idx="82491">
                  <c:v>1.1038273761370283</c:v>
                </c:pt>
                <c:pt idx="82492">
                  <c:v>1.1031272731466428</c:v>
                </c:pt>
                <c:pt idx="82493">
                  <c:v>1.1031906783942944</c:v>
                </c:pt>
                <c:pt idx="82494">
                  <c:v>1.1033353531159029</c:v>
                </c:pt>
                <c:pt idx="82495">
                  <c:v>1.1032947190241549</c:v>
                </c:pt>
                <c:pt idx="82496">
                  <c:v>1.1027597252088552</c:v>
                </c:pt>
                <c:pt idx="82497">
                  <c:v>1.1034341368618383</c:v>
                </c:pt>
                <c:pt idx="82498">
                  <c:v>1.1024130917473178</c:v>
                </c:pt>
                <c:pt idx="82499">
                  <c:v>1.1024367335936267</c:v>
                </c:pt>
                <c:pt idx="82500">
                  <c:v>1.1034350939837223</c:v>
                </c:pt>
                <c:pt idx="82501">
                  <c:v>1.103078507640499</c:v>
                </c:pt>
                <c:pt idx="82502">
                  <c:v>1.1035396623706661</c:v>
                </c:pt>
                <c:pt idx="82503">
                  <c:v>1.1026505168580778</c:v>
                </c:pt>
                <c:pt idx="82504">
                  <c:v>1.1031047662777766</c:v>
                </c:pt>
                <c:pt idx="82505">
                  <c:v>1.1018664236417841</c:v>
                </c:pt>
                <c:pt idx="82506">
                  <c:v>1.1036034362074449</c:v>
                </c:pt>
                <c:pt idx="82507">
                  <c:v>1.1037247482350969</c:v>
                </c:pt>
                <c:pt idx="82508">
                  <c:v>1.1025803415316913</c:v>
                </c:pt>
                <c:pt idx="82509">
                  <c:v>1.1034079623368218</c:v>
                </c:pt>
                <c:pt idx="82510">
                  <c:v>1.1025122396358478</c:v>
                </c:pt>
                <c:pt idx="82511">
                  <c:v>1.1020633942565292</c:v>
                </c:pt>
                <c:pt idx="82512">
                  <c:v>1.1038946456424734</c:v>
                </c:pt>
                <c:pt idx="82513">
                  <c:v>1.102923178512667</c:v>
                </c:pt>
                <c:pt idx="82514">
                  <c:v>1.1010770240128636</c:v>
                </c:pt>
                <c:pt idx="82515">
                  <c:v>1.1020014491586829</c:v>
                </c:pt>
                <c:pt idx="82516">
                  <c:v>1.1028690081001127</c:v>
                </c:pt>
                <c:pt idx="82517">
                  <c:v>1.1035613571887628</c:v>
                </c:pt>
                <c:pt idx="82518">
                  <c:v>1.1031838105773377</c:v>
                </c:pt>
                <c:pt idx="82519">
                  <c:v>1.1022537291540013</c:v>
                </c:pt>
                <c:pt idx="82520">
                  <c:v>1.1036370249598755</c:v>
                </c:pt>
                <c:pt idx="82521">
                  <c:v>1.1026103638569331</c:v>
                </c:pt>
                <c:pt idx="82522">
                  <c:v>1.1028538463285869</c:v>
                </c:pt>
                <c:pt idx="82523">
                  <c:v>1.1034491297124323</c:v>
                </c:pt>
                <c:pt idx="82524">
                  <c:v>1.1025776175855773</c:v>
                </c:pt>
                <c:pt idx="82525">
                  <c:v>1.1027581870856182</c:v>
                </c:pt>
                <c:pt idx="82526">
                  <c:v>1.1029577012975369</c:v>
                </c:pt>
                <c:pt idx="82527">
                  <c:v>1.1028042436651233</c:v>
                </c:pt>
                <c:pt idx="82528">
                  <c:v>1.102403135617172</c:v>
                </c:pt>
                <c:pt idx="82529">
                  <c:v>1.1021180602302709</c:v>
                </c:pt>
                <c:pt idx="82530">
                  <c:v>1.1033550592758448</c:v>
                </c:pt>
                <c:pt idx="82531">
                  <c:v>1.1029386377118218</c:v>
                </c:pt>
                <c:pt idx="82532">
                  <c:v>1.1034739462510004</c:v>
                </c:pt>
                <c:pt idx="82533">
                  <c:v>1.1027605257753479</c:v>
                </c:pt>
                <c:pt idx="82534">
                  <c:v>1.1035882246252946</c:v>
                </c:pt>
                <c:pt idx="82535">
                  <c:v>1.1028776873560928</c:v>
                </c:pt>
                <c:pt idx="82536">
                  <c:v>1.1037438978468179</c:v>
                </c:pt>
                <c:pt idx="82537">
                  <c:v>1.103211674003767</c:v>
                </c:pt>
                <c:pt idx="82538">
                  <c:v>1.1024143996150229</c:v>
                </c:pt>
                <c:pt idx="82539">
                  <c:v>1.1016959891146616</c:v>
                </c:pt>
                <c:pt idx="82540">
                  <c:v>1.1014824372312764</c:v>
                </c:pt>
                <c:pt idx="82541">
                  <c:v>1.1023601537553709</c:v>
                </c:pt>
                <c:pt idx="82542">
                  <c:v>1.1031977518580391</c:v>
                </c:pt>
                <c:pt idx="82543">
                  <c:v>1.102586146961519</c:v>
                </c:pt>
                <c:pt idx="82544">
                  <c:v>1.1036573308908844</c:v>
                </c:pt>
                <c:pt idx="82545">
                  <c:v>1.1015814216135134</c:v>
                </c:pt>
                <c:pt idx="82546">
                  <c:v>1.1036027898760723</c:v>
                </c:pt>
                <c:pt idx="82547">
                  <c:v>1.1027141875002013</c:v>
                </c:pt>
                <c:pt idx="82548">
                  <c:v>1.1037817987202541</c:v>
                </c:pt>
                <c:pt idx="82549">
                  <c:v>1.1033379784154671</c:v>
                </c:pt>
                <c:pt idx="82550">
                  <c:v>1.1019622244633485</c:v>
                </c:pt>
                <c:pt idx="82551">
                  <c:v>1.1039796540447833</c:v>
                </c:pt>
                <c:pt idx="82552">
                  <c:v>1.1035813178660874</c:v>
                </c:pt>
                <c:pt idx="82553">
                  <c:v>1.1023156732435455</c:v>
                </c:pt>
                <c:pt idx="82554">
                  <c:v>1.1014353681127422</c:v>
                </c:pt>
                <c:pt idx="82555">
                  <c:v>1.1028369269278244</c:v>
                </c:pt>
                <c:pt idx="82556">
                  <c:v>1.1028263898619219</c:v>
                </c:pt>
                <c:pt idx="82557">
                  <c:v>1.1019906428020589</c:v>
                </c:pt>
                <c:pt idx="82558">
                  <c:v>1.1044501421522261</c:v>
                </c:pt>
                <c:pt idx="82559">
                  <c:v>1.1028052551725962</c:v>
                </c:pt>
                <c:pt idx="82560">
                  <c:v>1.1030946074727768</c:v>
                </c:pt>
                <c:pt idx="82561">
                  <c:v>1.102726543052259</c:v>
                </c:pt>
                <c:pt idx="82562">
                  <c:v>1.1038117306756827</c:v>
                </c:pt>
                <c:pt idx="82563">
                  <c:v>1.1027847755411488</c:v>
                </c:pt>
                <c:pt idx="82564">
                  <c:v>1.1042003372187985</c:v>
                </c:pt>
                <c:pt idx="82565">
                  <c:v>1.1031251893530822</c:v>
                </c:pt>
                <c:pt idx="82566">
                  <c:v>1.1031620415290748</c:v>
                </c:pt>
                <c:pt idx="82567">
                  <c:v>1.1041750429226524</c:v>
                </c:pt>
                <c:pt idx="82568">
                  <c:v>1.1023817980078643</c:v>
                </c:pt>
                <c:pt idx="82569">
                  <c:v>1.1031054150710262</c:v>
                </c:pt>
                <c:pt idx="82570">
                  <c:v>1.1035413968548033</c:v>
                </c:pt>
                <c:pt idx="82571">
                  <c:v>1.1027954256670904</c:v>
                </c:pt>
                <c:pt idx="82572">
                  <c:v>1.1033611177226723</c:v>
                </c:pt>
                <c:pt idx="82573">
                  <c:v>1.1023745893857584</c:v>
                </c:pt>
                <c:pt idx="82574">
                  <c:v>1.1020380356957047</c:v>
                </c:pt>
                <c:pt idx="82575">
                  <c:v>1.1034808161310028</c:v>
                </c:pt>
                <c:pt idx="82576">
                  <c:v>1.1030340977639774</c:v>
                </c:pt>
                <c:pt idx="82577">
                  <c:v>1.1019058037682765</c:v>
                </c:pt>
                <c:pt idx="82578">
                  <c:v>1.1037627912556329</c:v>
                </c:pt>
                <c:pt idx="82579">
                  <c:v>1.1034941358305916</c:v>
                </c:pt>
                <c:pt idx="82580">
                  <c:v>1.1029404131322689</c:v>
                </c:pt>
                <c:pt idx="82581">
                  <c:v>1.1029722160751485</c:v>
                </c:pt>
                <c:pt idx="82582">
                  <c:v>1.1030819495070396</c:v>
                </c:pt>
                <c:pt idx="82583">
                  <c:v>1.1027638506316404</c:v>
                </c:pt>
                <c:pt idx="82584">
                  <c:v>1.1017446029323865</c:v>
                </c:pt>
                <c:pt idx="82585">
                  <c:v>1.1027801910792172</c:v>
                </c:pt>
                <c:pt idx="82586">
                  <c:v>1.102099345346836</c:v>
                </c:pt>
                <c:pt idx="82587">
                  <c:v>1.1035745226728992</c:v>
                </c:pt>
                <c:pt idx="82588">
                  <c:v>1.1020687076124975</c:v>
                </c:pt>
                <c:pt idx="82589">
                  <c:v>1.1040360392523643</c:v>
                </c:pt>
                <c:pt idx="82590">
                  <c:v>1.1017334192104955</c:v>
                </c:pt>
                <c:pt idx="82591">
                  <c:v>1.1027401706883759</c:v>
                </c:pt>
                <c:pt idx="82592">
                  <c:v>1.1025569571473834</c:v>
                </c:pt>
                <c:pt idx="82593">
                  <c:v>1.1021654335130191</c:v>
                </c:pt>
                <c:pt idx="82594">
                  <c:v>1.10394629473113</c:v>
                </c:pt>
                <c:pt idx="82595">
                  <c:v>1.1035335496632999</c:v>
                </c:pt>
                <c:pt idx="82596">
                  <c:v>1.1036903905940847</c:v>
                </c:pt>
                <c:pt idx="82597">
                  <c:v>1.1030540559197064</c:v>
                </c:pt>
                <c:pt idx="82598">
                  <c:v>1.1031079171832676</c:v>
                </c:pt>
                <c:pt idx="82599">
                  <c:v>1.1030964815429807</c:v>
                </c:pt>
                <c:pt idx="82600">
                  <c:v>1.1031802127331962</c:v>
                </c:pt>
                <c:pt idx="82601">
                  <c:v>1.103282814884553</c:v>
                </c:pt>
                <c:pt idx="82602">
                  <c:v>1.1028830253548834</c:v>
                </c:pt>
                <c:pt idx="82603">
                  <c:v>1.1025378275883986</c:v>
                </c:pt>
                <c:pt idx="82604">
                  <c:v>1.1036710508303913</c:v>
                </c:pt>
                <c:pt idx="82605">
                  <c:v>1.1024422944682604</c:v>
                </c:pt>
                <c:pt idx="82606">
                  <c:v>1.1027443835221735</c:v>
                </c:pt>
                <c:pt idx="82607">
                  <c:v>1.1034511759106436</c:v>
                </c:pt>
                <c:pt idx="82608">
                  <c:v>1.1015467632296314</c:v>
                </c:pt>
                <c:pt idx="82609">
                  <c:v>1.1031103371744235</c:v>
                </c:pt>
                <c:pt idx="82610">
                  <c:v>1.1030755281967228</c:v>
                </c:pt>
                <c:pt idx="82611">
                  <c:v>1.1013163132383896</c:v>
                </c:pt>
                <c:pt idx="82612">
                  <c:v>1.1041388846515334</c:v>
                </c:pt>
                <c:pt idx="82613">
                  <c:v>1.103302542025024</c:v>
                </c:pt>
                <c:pt idx="82614">
                  <c:v>1.1021575370610899</c:v>
                </c:pt>
                <c:pt idx="82615">
                  <c:v>1.102041390532043</c:v>
                </c:pt>
                <c:pt idx="82616">
                  <c:v>1.1030781679598016</c:v>
                </c:pt>
                <c:pt idx="82617">
                  <c:v>1.1017297543675937</c:v>
                </c:pt>
                <c:pt idx="82618">
                  <c:v>1.1019635030906556</c:v>
                </c:pt>
                <c:pt idx="82619">
                  <c:v>1.1028834805258232</c:v>
                </c:pt>
                <c:pt idx="82620">
                  <c:v>1.1021407322774677</c:v>
                </c:pt>
                <c:pt idx="82621">
                  <c:v>1.1030629954071096</c:v>
                </c:pt>
                <c:pt idx="82622">
                  <c:v>1.102995060389778</c:v>
                </c:pt>
                <c:pt idx="82623">
                  <c:v>1.1026243737823251</c:v>
                </c:pt>
                <c:pt idx="82624">
                  <c:v>1.102437722193738</c:v>
                </c:pt>
                <c:pt idx="82625">
                  <c:v>1.1026750781436561</c:v>
                </c:pt>
                <c:pt idx="82626">
                  <c:v>1.1028856635703839</c:v>
                </c:pt>
                <c:pt idx="82627">
                  <c:v>1.1023035689592997</c:v>
                </c:pt>
                <c:pt idx="82628">
                  <c:v>1.102815966384417</c:v>
                </c:pt>
                <c:pt idx="82629">
                  <c:v>1.1020893839865866</c:v>
                </c:pt>
                <c:pt idx="82630">
                  <c:v>1.1032336947996504</c:v>
                </c:pt>
                <c:pt idx="82631">
                  <c:v>1.1034814672039175</c:v>
                </c:pt>
                <c:pt idx="82632">
                  <c:v>1.1023183292674574</c:v>
                </c:pt>
                <c:pt idx="82633">
                  <c:v>1.1019728508259596</c:v>
                </c:pt>
                <c:pt idx="82634">
                  <c:v>1.1040570430693906</c:v>
                </c:pt>
                <c:pt idx="82635">
                  <c:v>1.1035049339161458</c:v>
                </c:pt>
                <c:pt idx="82636">
                  <c:v>1.1032074824237372</c:v>
                </c:pt>
                <c:pt idx="82637">
                  <c:v>1.1030988815872527</c:v>
                </c:pt>
                <c:pt idx="82638">
                  <c:v>1.102413723924359</c:v>
                </c:pt>
                <c:pt idx="82639">
                  <c:v>1.103021146243216</c:v>
                </c:pt>
                <c:pt idx="82640">
                  <c:v>1.1026064158502302</c:v>
                </c:pt>
                <c:pt idx="82641">
                  <c:v>1.1017031513957896</c:v>
                </c:pt>
                <c:pt idx="82642">
                  <c:v>1.1040559380774262</c:v>
                </c:pt>
                <c:pt idx="82643">
                  <c:v>1.1018397106784423</c:v>
                </c:pt>
                <c:pt idx="82644">
                  <c:v>1.1033430860156035</c:v>
                </c:pt>
                <c:pt idx="82645">
                  <c:v>1.1022254183275846</c:v>
                </c:pt>
                <c:pt idx="82646">
                  <c:v>1.103077763891207</c:v>
                </c:pt>
                <c:pt idx="82647">
                  <c:v>1.102764988292285</c:v>
                </c:pt>
                <c:pt idx="82648">
                  <c:v>1.103743768614414</c:v>
                </c:pt>
                <c:pt idx="82649">
                  <c:v>1.1034149963384332</c:v>
                </c:pt>
                <c:pt idx="82650">
                  <c:v>1.1025657924720649</c:v>
                </c:pt>
                <c:pt idx="82651">
                  <c:v>1.1025787397404228</c:v>
                </c:pt>
                <c:pt idx="82652">
                  <c:v>1.1033787809691333</c:v>
                </c:pt>
                <c:pt idx="82653">
                  <c:v>1.1032742464239296</c:v>
                </c:pt>
                <c:pt idx="82654">
                  <c:v>1.1033239480376942</c:v>
                </c:pt>
                <c:pt idx="82655">
                  <c:v>1.1027309811063826</c:v>
                </c:pt>
                <c:pt idx="82656">
                  <c:v>1.1045596255395242</c:v>
                </c:pt>
                <c:pt idx="82657">
                  <c:v>1.1025353729215379</c:v>
                </c:pt>
                <c:pt idx="82658">
                  <c:v>1.1040096815366147</c:v>
                </c:pt>
                <c:pt idx="82659">
                  <c:v>1.1024551778198082</c:v>
                </c:pt>
                <c:pt idx="82660">
                  <c:v>1.1036299187198042</c:v>
                </c:pt>
                <c:pt idx="82661">
                  <c:v>1.1033732493082722</c:v>
                </c:pt>
                <c:pt idx="82662">
                  <c:v>1.1029972331798092</c:v>
                </c:pt>
                <c:pt idx="82663">
                  <c:v>1.1027728408721196</c:v>
                </c:pt>
                <c:pt idx="82664">
                  <c:v>1.1031500156470366</c:v>
                </c:pt>
                <c:pt idx="82665">
                  <c:v>1.1029311905072017</c:v>
                </c:pt>
                <c:pt idx="82666">
                  <c:v>1.1035249810601147</c:v>
                </c:pt>
                <c:pt idx="82667">
                  <c:v>1.1032442737731551</c:v>
                </c:pt>
                <c:pt idx="82668">
                  <c:v>1.1022653161929665</c:v>
                </c:pt>
                <c:pt idx="82669">
                  <c:v>1.102037875442164</c:v>
                </c:pt>
                <c:pt idx="82670">
                  <c:v>1.1027313153733755</c:v>
                </c:pt>
                <c:pt idx="82671">
                  <c:v>1.1036204496263067</c:v>
                </c:pt>
                <c:pt idx="82672">
                  <c:v>1.1031862833218125</c:v>
                </c:pt>
                <c:pt idx="82673">
                  <c:v>1.1031700196318279</c:v>
                </c:pt>
                <c:pt idx="82674">
                  <c:v>1.1031301420121693</c:v>
                </c:pt>
                <c:pt idx="82675">
                  <c:v>1.1043868121239786</c:v>
                </c:pt>
                <c:pt idx="82676">
                  <c:v>1.1022914860253994</c:v>
                </c:pt>
                <c:pt idx="82677">
                  <c:v>1.1033717470731714</c:v>
                </c:pt>
                <c:pt idx="82678">
                  <c:v>1.1037361289224386</c:v>
                </c:pt>
                <c:pt idx="82679">
                  <c:v>1.1019610979925358</c:v>
                </c:pt>
                <c:pt idx="82680">
                  <c:v>1.1022835906282544</c:v>
                </c:pt>
                <c:pt idx="82681">
                  <c:v>1.1020291337402408</c:v>
                </c:pt>
                <c:pt idx="82682">
                  <c:v>1.1030478226799014</c:v>
                </c:pt>
                <c:pt idx="82683">
                  <c:v>1.1033357060330211</c:v>
                </c:pt>
                <c:pt idx="82684">
                  <c:v>1.1021983338650689</c:v>
                </c:pt>
                <c:pt idx="82685">
                  <c:v>1.1035388423530721</c:v>
                </c:pt>
                <c:pt idx="82686">
                  <c:v>1.104002162771998</c:v>
                </c:pt>
                <c:pt idx="82687">
                  <c:v>1.1037878624694302</c:v>
                </c:pt>
                <c:pt idx="82688">
                  <c:v>1.1025789266189987</c:v>
                </c:pt>
                <c:pt idx="82689">
                  <c:v>1.1030205304354403</c:v>
                </c:pt>
                <c:pt idx="82690">
                  <c:v>1.102589425210627</c:v>
                </c:pt>
                <c:pt idx="82691">
                  <c:v>1.1027447293032708</c:v>
                </c:pt>
                <c:pt idx="82692">
                  <c:v>1.1037402778472729</c:v>
                </c:pt>
                <c:pt idx="82693">
                  <c:v>1.1041360994442324</c:v>
                </c:pt>
                <c:pt idx="82694">
                  <c:v>1.1040438493780651</c:v>
                </c:pt>
                <c:pt idx="82695">
                  <c:v>1.1022639004306947</c:v>
                </c:pt>
                <c:pt idx="82696">
                  <c:v>1.1021418610314562</c:v>
                </c:pt>
                <c:pt idx="82697">
                  <c:v>1.1023742924188868</c:v>
                </c:pt>
                <c:pt idx="82698">
                  <c:v>1.1033981186244237</c:v>
                </c:pt>
                <c:pt idx="82699">
                  <c:v>1.1031531073216394</c:v>
                </c:pt>
                <c:pt idx="82700">
                  <c:v>1.102862531123679</c:v>
                </c:pt>
                <c:pt idx="82701">
                  <c:v>1.1027112147365079</c:v>
                </c:pt>
                <c:pt idx="82702">
                  <c:v>1.1021403783818138</c:v>
                </c:pt>
                <c:pt idx="82703">
                  <c:v>1.1034482524476867</c:v>
                </c:pt>
                <c:pt idx="82704">
                  <c:v>1.1037219422385438</c:v>
                </c:pt>
                <c:pt idx="82705">
                  <c:v>1.1027230561398826</c:v>
                </c:pt>
                <c:pt idx="82706">
                  <c:v>1.1028157793798008</c:v>
                </c:pt>
                <c:pt idx="82707">
                  <c:v>1.1041580865352392</c:v>
                </c:pt>
                <c:pt idx="82708">
                  <c:v>1.1031378708592932</c:v>
                </c:pt>
                <c:pt idx="82709">
                  <c:v>1.1028624313916007</c:v>
                </c:pt>
                <c:pt idx="82710">
                  <c:v>1.1042696995757058</c:v>
                </c:pt>
                <c:pt idx="82711">
                  <c:v>1.1026881527206003</c:v>
                </c:pt>
                <c:pt idx="82712">
                  <c:v>1.1024452315890623</c:v>
                </c:pt>
                <c:pt idx="82713">
                  <c:v>1.1031111879829039</c:v>
                </c:pt>
                <c:pt idx="82714">
                  <c:v>1.1023187668211654</c:v>
                </c:pt>
                <c:pt idx="82715">
                  <c:v>1.1038256601280678</c:v>
                </c:pt>
                <c:pt idx="82716">
                  <c:v>1.1032631046825165</c:v>
                </c:pt>
                <c:pt idx="82717">
                  <c:v>1.1038257290047544</c:v>
                </c:pt>
                <c:pt idx="82718">
                  <c:v>1.1027352680351141</c:v>
                </c:pt>
                <c:pt idx="82719">
                  <c:v>1.1030097385364894</c:v>
                </c:pt>
                <c:pt idx="82720">
                  <c:v>1.1023951176610773</c:v>
                </c:pt>
                <c:pt idx="82721">
                  <c:v>1.1035985325400843</c:v>
                </c:pt>
                <c:pt idx="82722">
                  <c:v>1.1030608545720448</c:v>
                </c:pt>
                <c:pt idx="82723">
                  <c:v>1.1033649286687375</c:v>
                </c:pt>
                <c:pt idx="82724">
                  <c:v>1.1022958037704287</c:v>
                </c:pt>
                <c:pt idx="82725">
                  <c:v>1.1021462099489319</c:v>
                </c:pt>
                <c:pt idx="82726">
                  <c:v>1.1029448337628294</c:v>
                </c:pt>
                <c:pt idx="82727">
                  <c:v>1.1031381618981397</c:v>
                </c:pt>
                <c:pt idx="82728">
                  <c:v>1.1027595382972593</c:v>
                </c:pt>
                <c:pt idx="82729">
                  <c:v>1.1035750505164095</c:v>
                </c:pt>
                <c:pt idx="82730">
                  <c:v>1.1028172739898154</c:v>
                </c:pt>
                <c:pt idx="82731">
                  <c:v>1.103655673659256</c:v>
                </c:pt>
                <c:pt idx="82732">
                  <c:v>1.1028852297861884</c:v>
                </c:pt>
                <c:pt idx="82733">
                  <c:v>1.1028967855940706</c:v>
                </c:pt>
                <c:pt idx="82734">
                  <c:v>1.1028024903493878</c:v>
                </c:pt>
                <c:pt idx="82735">
                  <c:v>1.1033569581425247</c:v>
                </c:pt>
                <c:pt idx="82736">
                  <c:v>1.1028722574910197</c:v>
                </c:pt>
                <c:pt idx="82737">
                  <c:v>1.1028758421663611</c:v>
                </c:pt>
                <c:pt idx="82738">
                  <c:v>1.1034610584293139</c:v>
                </c:pt>
                <c:pt idx="82739">
                  <c:v>1.1026119219492674</c:v>
                </c:pt>
                <c:pt idx="82740">
                  <c:v>1.1025195629453424</c:v>
                </c:pt>
                <c:pt idx="82741">
                  <c:v>1.103678473605979</c:v>
                </c:pt>
                <c:pt idx="82742">
                  <c:v>1.1027332185676304</c:v>
                </c:pt>
                <c:pt idx="82743">
                  <c:v>1.103690704774295</c:v>
                </c:pt>
                <c:pt idx="82744">
                  <c:v>1.103293821266669</c:v>
                </c:pt>
                <c:pt idx="82745">
                  <c:v>1.1027701696890693</c:v>
                </c:pt>
                <c:pt idx="82746">
                  <c:v>1.1028705013850242</c:v>
                </c:pt>
                <c:pt idx="82747">
                  <c:v>1.1047067399309569</c:v>
                </c:pt>
                <c:pt idx="82748">
                  <c:v>1.1035104645292129</c:v>
                </c:pt>
                <c:pt idx="82749">
                  <c:v>1.1028826893537815</c:v>
                </c:pt>
                <c:pt idx="82750">
                  <c:v>1.1036654063704234</c:v>
                </c:pt>
                <c:pt idx="82751">
                  <c:v>1.1016718917345367</c:v>
                </c:pt>
                <c:pt idx="82752">
                  <c:v>1.1036799605184533</c:v>
                </c:pt>
                <c:pt idx="82753">
                  <c:v>1.1036245510109139</c:v>
                </c:pt>
                <c:pt idx="82754">
                  <c:v>1.1033260501191859</c:v>
                </c:pt>
                <c:pt idx="82755">
                  <c:v>1.1023032738491041</c:v>
                </c:pt>
                <c:pt idx="82756">
                  <c:v>1.1022737764469093</c:v>
                </c:pt>
                <c:pt idx="82757">
                  <c:v>1.1028701460814643</c:v>
                </c:pt>
                <c:pt idx="82758">
                  <c:v>1.1034526955900483</c:v>
                </c:pt>
                <c:pt idx="82759">
                  <c:v>1.1031096896041794</c:v>
                </c:pt>
                <c:pt idx="82760">
                  <c:v>1.1034576819546009</c:v>
                </c:pt>
                <c:pt idx="82761">
                  <c:v>1.1028726087286487</c:v>
                </c:pt>
                <c:pt idx="82762">
                  <c:v>1.1030282852758204</c:v>
                </c:pt>
                <c:pt idx="82763">
                  <c:v>1.1033588502273395</c:v>
                </c:pt>
                <c:pt idx="82764">
                  <c:v>1.103257412995571</c:v>
                </c:pt>
                <c:pt idx="82765">
                  <c:v>1.1031842185091931</c:v>
                </c:pt>
                <c:pt idx="82766">
                  <c:v>1.1029392198069832</c:v>
                </c:pt>
                <c:pt idx="82767">
                  <c:v>1.1025498762657486</c:v>
                </c:pt>
                <c:pt idx="82768">
                  <c:v>1.1024479797318374</c:v>
                </c:pt>
                <c:pt idx="82769">
                  <c:v>1.1036041549757818</c:v>
                </c:pt>
                <c:pt idx="82770">
                  <c:v>1.1025885293233706</c:v>
                </c:pt>
                <c:pt idx="82771">
                  <c:v>1.1028663015178906</c:v>
                </c:pt>
                <c:pt idx="82772">
                  <c:v>1.1018669906247951</c:v>
                </c:pt>
                <c:pt idx="82773">
                  <c:v>1.1032092844433838</c:v>
                </c:pt>
                <c:pt idx="82774">
                  <c:v>1.1028967855940706</c:v>
                </c:pt>
                <c:pt idx="82775">
                  <c:v>1.1035517379632891</c:v>
                </c:pt>
                <c:pt idx="82776">
                  <c:v>1.1023083952279151</c:v>
                </c:pt>
                <c:pt idx="82777">
                  <c:v>1.1035121868035807</c:v>
                </c:pt>
                <c:pt idx="82778">
                  <c:v>1.1037444040343189</c:v>
                </c:pt>
                <c:pt idx="82779">
                  <c:v>1.1024740847107211</c:v>
                </c:pt>
                <c:pt idx="82780">
                  <c:v>1.102654298264905</c:v>
                </c:pt>
                <c:pt idx="82781">
                  <c:v>1.1018744896614858</c:v>
                </c:pt>
                <c:pt idx="82782">
                  <c:v>1.102697544908952</c:v>
                </c:pt>
                <c:pt idx="82783">
                  <c:v>1.1032547270996071</c:v>
                </c:pt>
                <c:pt idx="82784">
                  <c:v>1.102579153425655</c:v>
                </c:pt>
                <c:pt idx="82785">
                  <c:v>1.1031557487346293</c:v>
                </c:pt>
                <c:pt idx="82786">
                  <c:v>1.1026457243079786</c:v>
                </c:pt>
                <c:pt idx="82787">
                  <c:v>1.1024608557213189</c:v>
                </c:pt>
                <c:pt idx="82788">
                  <c:v>1.1029955011998778</c:v>
                </c:pt>
                <c:pt idx="82789">
                  <c:v>1.1024302139489226</c:v>
                </c:pt>
                <c:pt idx="82790">
                  <c:v>1.1027907659312564</c:v>
                </c:pt>
                <c:pt idx="82791">
                  <c:v>1.1024871214080345</c:v>
                </c:pt>
                <c:pt idx="82792">
                  <c:v>1.1024866077002822</c:v>
                </c:pt>
                <c:pt idx="82793">
                  <c:v>1.1024732628365759</c:v>
                </c:pt>
                <c:pt idx="82794">
                  <c:v>1.1032724283462436</c:v>
                </c:pt>
                <c:pt idx="82795">
                  <c:v>1.1032318821692573</c:v>
                </c:pt>
                <c:pt idx="82796">
                  <c:v>1.1031912549036893</c:v>
                </c:pt>
                <c:pt idx="82797">
                  <c:v>1.1037075495596378</c:v>
                </c:pt>
                <c:pt idx="82798">
                  <c:v>1.1028978537612193</c:v>
                </c:pt>
                <c:pt idx="82799">
                  <c:v>1.1025097545847946</c:v>
                </c:pt>
                <c:pt idx="82800">
                  <c:v>1.1027319676206726</c:v>
                </c:pt>
                <c:pt idx="82801">
                  <c:v>1.1022140153270035</c:v>
                </c:pt>
                <c:pt idx="82802">
                  <c:v>1.1025598481446015</c:v>
                </c:pt>
                <c:pt idx="82803">
                  <c:v>1.1031113839037578</c:v>
                </c:pt>
                <c:pt idx="82804">
                  <c:v>1.1043499161791179</c:v>
                </c:pt>
                <c:pt idx="82805">
                  <c:v>1.1020812295998605</c:v>
                </c:pt>
                <c:pt idx="82806">
                  <c:v>1.1041470682791561</c:v>
                </c:pt>
                <c:pt idx="82807">
                  <c:v>1.1026948003443198</c:v>
                </c:pt>
                <c:pt idx="82808">
                  <c:v>1.1021629293966291</c:v>
                </c:pt>
                <c:pt idx="82809">
                  <c:v>1.101813083729154</c:v>
                </c:pt>
                <c:pt idx="82810">
                  <c:v>1.1028543031085929</c:v>
                </c:pt>
                <c:pt idx="82811">
                  <c:v>1.1027949427203034</c:v>
                </c:pt>
                <c:pt idx="82812">
                  <c:v>1.102802704559591</c:v>
                </c:pt>
                <c:pt idx="82813">
                  <c:v>1.1019004167843796</c:v>
                </c:pt>
                <c:pt idx="82814">
                  <c:v>1.1030236088567151</c:v>
                </c:pt>
                <c:pt idx="82815">
                  <c:v>1.1016091328815709</c:v>
                </c:pt>
                <c:pt idx="82816">
                  <c:v>1.1028116185891326</c:v>
                </c:pt>
                <c:pt idx="82817">
                  <c:v>1.1036580083240668</c:v>
                </c:pt>
                <c:pt idx="82818">
                  <c:v>1.1032206393808215</c:v>
                </c:pt>
                <c:pt idx="82819">
                  <c:v>1.1036804525717892</c:v>
                </c:pt>
                <c:pt idx="82820">
                  <c:v>1.1027079821854826</c:v>
                </c:pt>
                <c:pt idx="82821">
                  <c:v>1.1040619522284258</c:v>
                </c:pt>
                <c:pt idx="82822">
                  <c:v>1.1031249475593194</c:v>
                </c:pt>
                <c:pt idx="82823">
                  <c:v>1.1022330855630484</c:v>
                </c:pt>
                <c:pt idx="82824">
                  <c:v>1.10288006064142</c:v>
                </c:pt>
                <c:pt idx="82825">
                  <c:v>1.1026147751106969</c:v>
                </c:pt>
                <c:pt idx="82826">
                  <c:v>1.1037410769784519</c:v>
                </c:pt>
                <c:pt idx="82827">
                  <c:v>1.1022136709334263</c:v>
                </c:pt>
                <c:pt idx="82828">
                  <c:v>1.1040274850935921</c:v>
                </c:pt>
                <c:pt idx="82829">
                  <c:v>1.1032771494627933</c:v>
                </c:pt>
                <c:pt idx="82830">
                  <c:v>1.103099719484242</c:v>
                </c:pt>
                <c:pt idx="82831">
                  <c:v>1.1028542892340771</c:v>
                </c:pt>
                <c:pt idx="82832">
                  <c:v>1.103088519009531</c:v>
                </c:pt>
                <c:pt idx="82833">
                  <c:v>1.1035960495240629</c:v>
                </c:pt>
                <c:pt idx="82834">
                  <c:v>1.1018962997896424</c:v>
                </c:pt>
                <c:pt idx="82835">
                  <c:v>1.1031502408742362</c:v>
                </c:pt>
                <c:pt idx="82836">
                  <c:v>1.1023417081458373</c:v>
                </c:pt>
                <c:pt idx="82837">
                  <c:v>1.1032159279986873</c:v>
                </c:pt>
                <c:pt idx="82838">
                  <c:v>1.102631430494426</c:v>
                </c:pt>
                <c:pt idx="82839">
                  <c:v>1.1028042703854517</c:v>
                </c:pt>
                <c:pt idx="82840">
                  <c:v>1.1028166932831553</c:v>
                </c:pt>
                <c:pt idx="82841">
                  <c:v>1.1037235652094752</c:v>
                </c:pt>
                <c:pt idx="82842">
                  <c:v>1.1017167874766334</c:v>
                </c:pt>
                <c:pt idx="82843">
                  <c:v>1.1033311551544571</c:v>
                </c:pt>
                <c:pt idx="82844">
                  <c:v>1.1025795050428866</c:v>
                </c:pt>
                <c:pt idx="82845">
                  <c:v>1.1027978147598829</c:v>
                </c:pt>
                <c:pt idx="82846">
                  <c:v>1.1026300958902369</c:v>
                </c:pt>
                <c:pt idx="82847">
                  <c:v>1.1026721645276774</c:v>
                </c:pt>
                <c:pt idx="82848">
                  <c:v>1.1036337431333365</c:v>
                </c:pt>
                <c:pt idx="82849">
                  <c:v>1.10268557396573</c:v>
                </c:pt>
                <c:pt idx="82850">
                  <c:v>1.1024729395404438</c:v>
                </c:pt>
                <c:pt idx="82851">
                  <c:v>1.1023748453565625</c:v>
                </c:pt>
                <c:pt idx="82852">
                  <c:v>1.1027477933667524</c:v>
                </c:pt>
                <c:pt idx="82853">
                  <c:v>1.1030554762900491</c:v>
                </c:pt>
                <c:pt idx="82854">
                  <c:v>1.1032086796485192</c:v>
                </c:pt>
                <c:pt idx="82855">
                  <c:v>1.1029923762948355</c:v>
                </c:pt>
                <c:pt idx="82856">
                  <c:v>1.1024312212392859</c:v>
                </c:pt>
                <c:pt idx="82857">
                  <c:v>1.1025273835906086</c:v>
                </c:pt>
                <c:pt idx="82858">
                  <c:v>1.1032381215800144</c:v>
                </c:pt>
                <c:pt idx="82859">
                  <c:v>1.1025324097379077</c:v>
                </c:pt>
                <c:pt idx="82860">
                  <c:v>1.1025285182699935</c:v>
                </c:pt>
                <c:pt idx="82861">
                  <c:v>1.1022754493858373</c:v>
                </c:pt>
                <c:pt idx="82862">
                  <c:v>1.1027299522150824</c:v>
                </c:pt>
                <c:pt idx="82863">
                  <c:v>1.1037434034702154</c:v>
                </c:pt>
                <c:pt idx="82864">
                  <c:v>1.1038701854210482</c:v>
                </c:pt>
                <c:pt idx="82865">
                  <c:v>1.1037586310763521</c:v>
                </c:pt>
                <c:pt idx="82866">
                  <c:v>1.1024818938723937</c:v>
                </c:pt>
                <c:pt idx="82867">
                  <c:v>1.1025488155295078</c:v>
                </c:pt>
                <c:pt idx="82868">
                  <c:v>1.1026205255957191</c:v>
                </c:pt>
                <c:pt idx="82869">
                  <c:v>1.1027265232528485</c:v>
                </c:pt>
                <c:pt idx="82870">
                  <c:v>1.1023041496511521</c:v>
                </c:pt>
                <c:pt idx="82871">
                  <c:v>1.1029674724094438</c:v>
                </c:pt>
                <c:pt idx="82872">
                  <c:v>1.1032614113624328</c:v>
                </c:pt>
                <c:pt idx="82873">
                  <c:v>1.1034378770624329</c:v>
                </c:pt>
                <c:pt idx="82874">
                  <c:v>1.1041619162791707</c:v>
                </c:pt>
                <c:pt idx="82875">
                  <c:v>1.1019955913225441</c:v>
                </c:pt>
                <c:pt idx="82876">
                  <c:v>1.1026568246919441</c:v>
                </c:pt>
                <c:pt idx="82877">
                  <c:v>1.1036421453480132</c:v>
                </c:pt>
                <c:pt idx="82878">
                  <c:v>1.1035295760536292</c:v>
                </c:pt>
                <c:pt idx="82879">
                  <c:v>1.1039157160222881</c:v>
                </c:pt>
                <c:pt idx="82880">
                  <c:v>1.1023950054407294</c:v>
                </c:pt>
                <c:pt idx="82881">
                  <c:v>1.1027267101206824</c:v>
                </c:pt>
                <c:pt idx="82882">
                  <c:v>1.1028948019134512</c:v>
                </c:pt>
                <c:pt idx="82883">
                  <c:v>1.1027570044631527</c:v>
                </c:pt>
                <c:pt idx="82884">
                  <c:v>1.1027704369677205</c:v>
                </c:pt>
                <c:pt idx="82885">
                  <c:v>1.1025577389492078</c:v>
                </c:pt>
                <c:pt idx="82886">
                  <c:v>1.1029094283255911</c:v>
                </c:pt>
                <c:pt idx="82887">
                  <c:v>1.1030453547094294</c:v>
                </c:pt>
                <c:pt idx="82888">
                  <c:v>1.1035211827736155</c:v>
                </c:pt>
                <c:pt idx="82889">
                  <c:v>1.1028849656789734</c:v>
                </c:pt>
                <c:pt idx="82890">
                  <c:v>1.1027231323656077</c:v>
                </c:pt>
                <c:pt idx="82891">
                  <c:v>1.104322975399058</c:v>
                </c:pt>
                <c:pt idx="82892">
                  <c:v>1.1034380654155314</c:v>
                </c:pt>
                <c:pt idx="82893">
                  <c:v>1.1030451162170165</c:v>
                </c:pt>
                <c:pt idx="82894">
                  <c:v>1.1028393855302483</c:v>
                </c:pt>
                <c:pt idx="82895">
                  <c:v>1.102433026214853</c:v>
                </c:pt>
                <c:pt idx="82896">
                  <c:v>1.1034069621488563</c:v>
                </c:pt>
                <c:pt idx="82897">
                  <c:v>1.1019929828792552</c:v>
                </c:pt>
                <c:pt idx="82898">
                  <c:v>1.1021654719083576</c:v>
                </c:pt>
                <c:pt idx="82899">
                  <c:v>1.1016235194887911</c:v>
                </c:pt>
                <c:pt idx="82900">
                  <c:v>1.1042584101060799</c:v>
                </c:pt>
                <c:pt idx="82901">
                  <c:v>1.1022959660763365</c:v>
                </c:pt>
                <c:pt idx="82902">
                  <c:v>1.1026737556451423</c:v>
                </c:pt>
                <c:pt idx="82903">
                  <c:v>1.1019959894556359</c:v>
                </c:pt>
                <c:pt idx="82904">
                  <c:v>1.1019821760335207</c:v>
                </c:pt>
                <c:pt idx="82905">
                  <c:v>1.1035728464349579</c:v>
                </c:pt>
                <c:pt idx="82906">
                  <c:v>1.1023277246576177</c:v>
                </c:pt>
                <c:pt idx="82907">
                  <c:v>1.1030053249739444</c:v>
                </c:pt>
                <c:pt idx="82908">
                  <c:v>1.1034837641193642</c:v>
                </c:pt>
                <c:pt idx="82909">
                  <c:v>1.1021905168187085</c:v>
                </c:pt>
                <c:pt idx="82910">
                  <c:v>1.1031153504809539</c:v>
                </c:pt>
                <c:pt idx="82911">
                  <c:v>1.102203755670994</c:v>
                </c:pt>
                <c:pt idx="82912">
                  <c:v>1.1016651804375794</c:v>
                </c:pt>
                <c:pt idx="82913">
                  <c:v>1.103458951705705</c:v>
                </c:pt>
                <c:pt idx="82914">
                  <c:v>1.1032306152076581</c:v>
                </c:pt>
                <c:pt idx="82915">
                  <c:v>1.102941049380572</c:v>
                </c:pt>
                <c:pt idx="82916">
                  <c:v>1.1030547003535525</c:v>
                </c:pt>
                <c:pt idx="82917">
                  <c:v>1.1035673462620952</c:v>
                </c:pt>
                <c:pt idx="82918">
                  <c:v>1.1038547697596865</c:v>
                </c:pt>
                <c:pt idx="82919">
                  <c:v>1.1040235964578169</c:v>
                </c:pt>
                <c:pt idx="82920">
                  <c:v>1.1030969453566664</c:v>
                </c:pt>
                <c:pt idx="82921">
                  <c:v>1.102917025090365</c:v>
                </c:pt>
                <c:pt idx="82922">
                  <c:v>1.1034035923390233</c:v>
                </c:pt>
                <c:pt idx="82923">
                  <c:v>1.10340493047415</c:v>
                </c:pt>
                <c:pt idx="82924">
                  <c:v>1.1028095881762212</c:v>
                </c:pt>
                <c:pt idx="82925">
                  <c:v>1.1031663878335505</c:v>
                </c:pt>
                <c:pt idx="82926">
                  <c:v>1.102448984433114</c:v>
                </c:pt>
                <c:pt idx="82927">
                  <c:v>1.1038357683178366</c:v>
                </c:pt>
                <c:pt idx="82928">
                  <c:v>1.10251967197011</c:v>
                </c:pt>
                <c:pt idx="82929">
                  <c:v>1.1012984851007157</c:v>
                </c:pt>
                <c:pt idx="82930">
                  <c:v>1.1030360806638178</c:v>
                </c:pt>
                <c:pt idx="82931">
                  <c:v>1.1031932877991606</c:v>
                </c:pt>
                <c:pt idx="82932">
                  <c:v>1.1038478841593444</c:v>
                </c:pt>
                <c:pt idx="82933">
                  <c:v>1.1028910126559541</c:v>
                </c:pt>
                <c:pt idx="82934">
                  <c:v>1.1025281802997091</c:v>
                </c:pt>
                <c:pt idx="82935">
                  <c:v>1.1027671138593587</c:v>
                </c:pt>
                <c:pt idx="82936">
                  <c:v>1.1030553619281136</c:v>
                </c:pt>
                <c:pt idx="82937">
                  <c:v>1.1035007385999858</c:v>
                </c:pt>
                <c:pt idx="82938">
                  <c:v>1.1027556655210424</c:v>
                </c:pt>
                <c:pt idx="82939">
                  <c:v>1.1027723290754985</c:v>
                </c:pt>
                <c:pt idx="82940">
                  <c:v>1.1034145652174283</c:v>
                </c:pt>
                <c:pt idx="82941">
                  <c:v>1.1022612575831241</c:v>
                </c:pt>
                <c:pt idx="82942">
                  <c:v>1.101883073742389</c:v>
                </c:pt>
                <c:pt idx="82943">
                  <c:v>1.1026611454067496</c:v>
                </c:pt>
                <c:pt idx="82944">
                  <c:v>1.1019496921721452</c:v>
                </c:pt>
                <c:pt idx="82945">
                  <c:v>1.102659621621191</c:v>
                </c:pt>
                <c:pt idx="82946">
                  <c:v>1.1027904950061445</c:v>
                </c:pt>
                <c:pt idx="82947">
                  <c:v>1.1028825027563713</c:v>
                </c:pt>
                <c:pt idx="82948">
                  <c:v>1.1018757397602774</c:v>
                </c:pt>
                <c:pt idx="82949">
                  <c:v>1.1024562780675284</c:v>
                </c:pt>
                <c:pt idx="82950">
                  <c:v>1.1032720605678574</c:v>
                </c:pt>
                <c:pt idx="82951">
                  <c:v>1.1028505257105974</c:v>
                </c:pt>
                <c:pt idx="82952">
                  <c:v>1.1035404387306724</c:v>
                </c:pt>
                <c:pt idx="82953">
                  <c:v>1.1031596428932824</c:v>
                </c:pt>
                <c:pt idx="82954">
                  <c:v>1.1023430486417107</c:v>
                </c:pt>
                <c:pt idx="82955">
                  <c:v>1.1037372978267093</c:v>
                </c:pt>
                <c:pt idx="82956">
                  <c:v>1.1048339404102956</c:v>
                </c:pt>
                <c:pt idx="82957">
                  <c:v>1.1035955257804944</c:v>
                </c:pt>
                <c:pt idx="82958">
                  <c:v>1.102298809310523</c:v>
                </c:pt>
                <c:pt idx="82959">
                  <c:v>1.1020725486914087</c:v>
                </c:pt>
                <c:pt idx="82960">
                  <c:v>1.1034071737664215</c:v>
                </c:pt>
                <c:pt idx="82961">
                  <c:v>1.1041069209971051</c:v>
                </c:pt>
                <c:pt idx="82962">
                  <c:v>1.1033146916253338</c:v>
                </c:pt>
                <c:pt idx="82963">
                  <c:v>1.1037014468250179</c:v>
                </c:pt>
                <c:pt idx="82964">
                  <c:v>1.1029316493988159</c:v>
                </c:pt>
                <c:pt idx="82965">
                  <c:v>1.1038607621211698</c:v>
                </c:pt>
                <c:pt idx="82966">
                  <c:v>1.1018791797006537</c:v>
                </c:pt>
                <c:pt idx="82967">
                  <c:v>1.1027120096604426</c:v>
                </c:pt>
                <c:pt idx="82968">
                  <c:v>1.1034401490844787</c:v>
                </c:pt>
                <c:pt idx="82969">
                  <c:v>1.1027270463857022</c:v>
                </c:pt>
                <c:pt idx="82970">
                  <c:v>1.1031125992273554</c:v>
                </c:pt>
                <c:pt idx="82971">
                  <c:v>1.1034593230655947</c:v>
                </c:pt>
                <c:pt idx="82972">
                  <c:v>1.1027509339276769</c:v>
                </c:pt>
                <c:pt idx="82973">
                  <c:v>1.1025640113490776</c:v>
                </c:pt>
                <c:pt idx="82974">
                  <c:v>1.1023503239502868</c:v>
                </c:pt>
                <c:pt idx="82975">
                  <c:v>1.1023121214004727</c:v>
                </c:pt>
                <c:pt idx="82976">
                  <c:v>1.1040339076490553</c:v>
                </c:pt>
                <c:pt idx="82977">
                  <c:v>1.1023895032957149</c:v>
                </c:pt>
                <c:pt idx="82978">
                  <c:v>1.1023888767402747</c:v>
                </c:pt>
                <c:pt idx="82979">
                  <c:v>1.1028998566559209</c:v>
                </c:pt>
                <c:pt idx="82980">
                  <c:v>1.102677788276252</c:v>
                </c:pt>
                <c:pt idx="82981">
                  <c:v>1.103355626657337</c:v>
                </c:pt>
                <c:pt idx="82982">
                  <c:v>1.1034412756855279</c:v>
                </c:pt>
                <c:pt idx="82983">
                  <c:v>1.1028720704496773</c:v>
                </c:pt>
                <c:pt idx="82984">
                  <c:v>1.1031259299227185</c:v>
                </c:pt>
                <c:pt idx="82985">
                  <c:v>1.1024000929568738</c:v>
                </c:pt>
                <c:pt idx="82986">
                  <c:v>1.10347883590484</c:v>
                </c:pt>
                <c:pt idx="82987">
                  <c:v>1.1036322706203014</c:v>
                </c:pt>
                <c:pt idx="82988">
                  <c:v>1.1021822676294117</c:v>
                </c:pt>
                <c:pt idx="82989">
                  <c:v>1.1028852244932259</c:v>
                </c:pt>
                <c:pt idx="82990">
                  <c:v>1.1038282350018531</c:v>
                </c:pt>
                <c:pt idx="82991">
                  <c:v>1.1030092731829999</c:v>
                </c:pt>
                <c:pt idx="82992">
                  <c:v>1.1039175960656975</c:v>
                </c:pt>
                <c:pt idx="82993">
                  <c:v>1.1035460829438415</c:v>
                </c:pt>
                <c:pt idx="82994">
                  <c:v>1.102064646735651</c:v>
                </c:pt>
                <c:pt idx="82995">
                  <c:v>1.103369080254734</c:v>
                </c:pt>
                <c:pt idx="82996">
                  <c:v>1.1034486732313395</c:v>
                </c:pt>
                <c:pt idx="82997">
                  <c:v>1.102300046598188</c:v>
                </c:pt>
                <c:pt idx="82998">
                  <c:v>1.1032405161458556</c:v>
                </c:pt>
                <c:pt idx="82999">
                  <c:v>1.103819706982311</c:v>
                </c:pt>
                <c:pt idx="83000">
                  <c:v>1.1029441972275553</c:v>
                </c:pt>
                <c:pt idx="83001">
                  <c:v>1.1030726816082637</c:v>
                </c:pt>
                <c:pt idx="83002">
                  <c:v>1.1028916981208789</c:v>
                </c:pt>
                <c:pt idx="83003">
                  <c:v>1.1030178510290434</c:v>
                </c:pt>
                <c:pt idx="83004">
                  <c:v>1.1038336041691534</c:v>
                </c:pt>
                <c:pt idx="83005">
                  <c:v>1.1028593795273511</c:v>
                </c:pt>
                <c:pt idx="83006">
                  <c:v>1.1037480132468291</c:v>
                </c:pt>
                <c:pt idx="83007">
                  <c:v>1.1031144214910062</c:v>
                </c:pt>
                <c:pt idx="83008">
                  <c:v>1.1030500158682903</c:v>
                </c:pt>
                <c:pt idx="83009">
                  <c:v>1.1031621137575816</c:v>
                </c:pt>
                <c:pt idx="83010">
                  <c:v>1.1032601717759154</c:v>
                </c:pt>
                <c:pt idx="83011">
                  <c:v>1.1046481713470824</c:v>
                </c:pt>
                <c:pt idx="83012">
                  <c:v>1.1034632885245306</c:v>
                </c:pt>
                <c:pt idx="83013">
                  <c:v>1.1031642821039955</c:v>
                </c:pt>
                <c:pt idx="83014">
                  <c:v>1.1012649163950594</c:v>
                </c:pt>
                <c:pt idx="83015">
                  <c:v>1.1029952564685599</c:v>
                </c:pt>
                <c:pt idx="83016">
                  <c:v>1.1038457991799806</c:v>
                </c:pt>
                <c:pt idx="83017">
                  <c:v>1.1017507460613718</c:v>
                </c:pt>
                <c:pt idx="83018">
                  <c:v>1.1032806056919957</c:v>
                </c:pt>
                <c:pt idx="83019">
                  <c:v>1.1026108272862363</c:v>
                </c:pt>
                <c:pt idx="83020">
                  <c:v>1.1036408758589991</c:v>
                </c:pt>
                <c:pt idx="83021">
                  <c:v>1.1026980657694283</c:v>
                </c:pt>
                <c:pt idx="83022">
                  <c:v>1.1026865956748531</c:v>
                </c:pt>
                <c:pt idx="83023">
                  <c:v>1.1039658926551783</c:v>
                </c:pt>
                <c:pt idx="83024">
                  <c:v>1.1028434305739681</c:v>
                </c:pt>
                <c:pt idx="83025">
                  <c:v>1.1034276314563496</c:v>
                </c:pt>
                <c:pt idx="83026">
                  <c:v>1.1032777541539476</c:v>
                </c:pt>
                <c:pt idx="83027">
                  <c:v>1.1018563659148803</c:v>
                </c:pt>
                <c:pt idx="83028">
                  <c:v>1.1024264776163717</c:v>
                </c:pt>
                <c:pt idx="83029">
                  <c:v>1.1021992297191556</c:v>
                </c:pt>
                <c:pt idx="83030">
                  <c:v>1.1022102545131296</c:v>
                </c:pt>
                <c:pt idx="83031">
                  <c:v>1.1037234132735099</c:v>
                </c:pt>
                <c:pt idx="83032">
                  <c:v>1.1027942934960318</c:v>
                </c:pt>
                <c:pt idx="83033">
                  <c:v>1.1024698421344303</c:v>
                </c:pt>
                <c:pt idx="83034">
                  <c:v>1.1027569257887644</c:v>
                </c:pt>
                <c:pt idx="83035">
                  <c:v>1.1026354707707398</c:v>
                </c:pt>
                <c:pt idx="83036">
                  <c:v>1.1036271545888596</c:v>
                </c:pt>
                <c:pt idx="83037">
                  <c:v>1.1037451993584741</c:v>
                </c:pt>
                <c:pt idx="83038">
                  <c:v>1.1026100899583013</c:v>
                </c:pt>
                <c:pt idx="83039">
                  <c:v>1.1023637494049545</c:v>
                </c:pt>
                <c:pt idx="83040">
                  <c:v>1.1032790193295452</c:v>
                </c:pt>
                <c:pt idx="83041">
                  <c:v>1.1017449614418307</c:v>
                </c:pt>
                <c:pt idx="83042">
                  <c:v>1.1024035077699332</c:v>
                </c:pt>
                <c:pt idx="83043">
                  <c:v>1.1032176436939893</c:v>
                </c:pt>
                <c:pt idx="83044">
                  <c:v>1.1028772558564925</c:v>
                </c:pt>
                <c:pt idx="83045">
                  <c:v>1.1031245322118794</c:v>
                </c:pt>
                <c:pt idx="83046">
                  <c:v>1.102423531003607</c:v>
                </c:pt>
                <c:pt idx="83047">
                  <c:v>1.1041321635717185</c:v>
                </c:pt>
                <c:pt idx="83048">
                  <c:v>1.1028689329260952</c:v>
                </c:pt>
                <c:pt idx="83049">
                  <c:v>1.1031751159223808</c:v>
                </c:pt>
                <c:pt idx="83050">
                  <c:v>1.1028124641842556</c:v>
                </c:pt>
                <c:pt idx="83051">
                  <c:v>1.1041590953915374</c:v>
                </c:pt>
                <c:pt idx="83052">
                  <c:v>1.1031437876600445</c:v>
                </c:pt>
                <c:pt idx="83053">
                  <c:v>1.1021659146823273</c:v>
                </c:pt>
                <c:pt idx="83054">
                  <c:v>1.1022647893084985</c:v>
                </c:pt>
                <c:pt idx="83055">
                  <c:v>1.1032522240857321</c:v>
                </c:pt>
                <c:pt idx="83056">
                  <c:v>1.1027230631378686</c:v>
                </c:pt>
                <c:pt idx="83057">
                  <c:v>1.1033995906762315</c:v>
                </c:pt>
                <c:pt idx="83058">
                  <c:v>1.1014203713103849</c:v>
                </c:pt>
                <c:pt idx="83059">
                  <c:v>1.1028776850445592</c:v>
                </c:pt>
                <c:pt idx="83060">
                  <c:v>1.1029716800310874</c:v>
                </c:pt>
                <c:pt idx="83061">
                  <c:v>1.1035091236333274</c:v>
                </c:pt>
                <c:pt idx="83062">
                  <c:v>1.1026805074455339</c:v>
                </c:pt>
                <c:pt idx="83063">
                  <c:v>1.1028353798308823</c:v>
                </c:pt>
                <c:pt idx="83064">
                  <c:v>1.1043292373337494</c:v>
                </c:pt>
                <c:pt idx="83065">
                  <c:v>1.1031539323671236</c:v>
                </c:pt>
                <c:pt idx="83066">
                  <c:v>1.1032896607804252</c:v>
                </c:pt>
                <c:pt idx="83067">
                  <c:v>1.103745179004552</c:v>
                </c:pt>
                <c:pt idx="83068">
                  <c:v>1.1018424332666201</c:v>
                </c:pt>
                <c:pt idx="83069">
                  <c:v>1.1029985998874081</c:v>
                </c:pt>
                <c:pt idx="83070">
                  <c:v>1.1028210158082088</c:v>
                </c:pt>
                <c:pt idx="83071">
                  <c:v>1.1023287855378003</c:v>
                </c:pt>
                <c:pt idx="83072">
                  <c:v>1.1029585391815722</c:v>
                </c:pt>
                <c:pt idx="83073">
                  <c:v>1.1021927952488675</c:v>
                </c:pt>
                <c:pt idx="83074">
                  <c:v>1.1020176304315283</c:v>
                </c:pt>
                <c:pt idx="83075">
                  <c:v>1.1022192175331507</c:v>
                </c:pt>
                <c:pt idx="83076">
                  <c:v>1.1020071705340724</c:v>
                </c:pt>
                <c:pt idx="83077">
                  <c:v>1.1037892359666586</c:v>
                </c:pt>
                <c:pt idx="83078">
                  <c:v>1.1022855385876806</c:v>
                </c:pt>
                <c:pt idx="83079">
                  <c:v>1.1019013536779301</c:v>
                </c:pt>
                <c:pt idx="83080">
                  <c:v>1.1040259887478563</c:v>
                </c:pt>
                <c:pt idx="83081">
                  <c:v>1.1032346220470788</c:v>
                </c:pt>
                <c:pt idx="83082">
                  <c:v>1.102431039257215</c:v>
                </c:pt>
                <c:pt idx="83083">
                  <c:v>1.1024960430649953</c:v>
                </c:pt>
                <c:pt idx="83084">
                  <c:v>1.1036717439407631</c:v>
                </c:pt>
                <c:pt idx="83085">
                  <c:v>1.1031411486079019</c:v>
                </c:pt>
                <c:pt idx="83086">
                  <c:v>1.1021510456834296</c:v>
                </c:pt>
                <c:pt idx="83087">
                  <c:v>1.1035985825250056</c:v>
                </c:pt>
                <c:pt idx="83088">
                  <c:v>1.1014187201963324</c:v>
                </c:pt>
                <c:pt idx="83089">
                  <c:v>1.1028592150729943</c:v>
                </c:pt>
                <c:pt idx="83090">
                  <c:v>1.1034808872826012</c:v>
                </c:pt>
                <c:pt idx="83091">
                  <c:v>1.1025559655113317</c:v>
                </c:pt>
                <c:pt idx="83092">
                  <c:v>1.1024924500456825</c:v>
                </c:pt>
                <c:pt idx="83093">
                  <c:v>1.1025182335980617</c:v>
                </c:pt>
                <c:pt idx="83094">
                  <c:v>1.1025235645050231</c:v>
                </c:pt>
                <c:pt idx="83095">
                  <c:v>1.1027865916979931</c:v>
                </c:pt>
                <c:pt idx="83096">
                  <c:v>1.1029894664800968</c:v>
                </c:pt>
                <c:pt idx="83097">
                  <c:v>1.1024693159963874</c:v>
                </c:pt>
                <c:pt idx="83098">
                  <c:v>1.1029256225546447</c:v>
                </c:pt>
                <c:pt idx="83099">
                  <c:v>1.1024732254979008</c:v>
                </c:pt>
                <c:pt idx="83100">
                  <c:v>1.103692846165764</c:v>
                </c:pt>
                <c:pt idx="83101">
                  <c:v>1.1038940970433708</c:v>
                </c:pt>
                <c:pt idx="83102">
                  <c:v>1.1031634544006328</c:v>
                </c:pt>
                <c:pt idx="83103">
                  <c:v>1.1026521177618593</c:v>
                </c:pt>
                <c:pt idx="83104">
                  <c:v>1.1043952002939148</c:v>
                </c:pt>
                <c:pt idx="83105">
                  <c:v>1.1034798124969061</c:v>
                </c:pt>
                <c:pt idx="83106">
                  <c:v>1.1041172192103124</c:v>
                </c:pt>
                <c:pt idx="83107">
                  <c:v>1.1036326210908995</c:v>
                </c:pt>
                <c:pt idx="83108">
                  <c:v>1.1024308795048161</c:v>
                </c:pt>
                <c:pt idx="83109">
                  <c:v>1.102335879822772</c:v>
                </c:pt>
                <c:pt idx="83110">
                  <c:v>1.1033213787087583</c:v>
                </c:pt>
                <c:pt idx="83111">
                  <c:v>1.1032535358665114</c:v>
                </c:pt>
                <c:pt idx="83112">
                  <c:v>1.1038584264386124</c:v>
                </c:pt>
                <c:pt idx="83113">
                  <c:v>1.1025539356229286</c:v>
                </c:pt>
                <c:pt idx="83114">
                  <c:v>1.1029387543463673</c:v>
                </c:pt>
                <c:pt idx="83115">
                  <c:v>1.1038909909699208</c:v>
                </c:pt>
                <c:pt idx="83116">
                  <c:v>1.1040260198841096</c:v>
                </c:pt>
                <c:pt idx="83117">
                  <c:v>1.1034469842637566</c:v>
                </c:pt>
                <c:pt idx="83118">
                  <c:v>1.103965151951728</c:v>
                </c:pt>
                <c:pt idx="83119">
                  <c:v>1.1024522129964529</c:v>
                </c:pt>
                <c:pt idx="83120">
                  <c:v>1.1032711271590707</c:v>
                </c:pt>
                <c:pt idx="83121">
                  <c:v>1.1031802243451234</c:v>
                </c:pt>
                <c:pt idx="83122">
                  <c:v>1.1036448175557549</c:v>
                </c:pt>
                <c:pt idx="83123">
                  <c:v>1.1032171506824529</c:v>
                </c:pt>
                <c:pt idx="83124">
                  <c:v>1.1042187713367249</c:v>
                </c:pt>
                <c:pt idx="83125">
                  <c:v>1.1034641982241409</c:v>
                </c:pt>
                <c:pt idx="83126">
                  <c:v>1.1033954162981339</c:v>
                </c:pt>
                <c:pt idx="83127">
                  <c:v>1.1020267650161628</c:v>
                </c:pt>
                <c:pt idx="83128">
                  <c:v>1.1027532531225539</c:v>
                </c:pt>
                <c:pt idx="83129">
                  <c:v>1.10371845938278</c:v>
                </c:pt>
                <c:pt idx="83130">
                  <c:v>1.1039714566753955</c:v>
                </c:pt>
                <c:pt idx="83131">
                  <c:v>1.1044540806902849</c:v>
                </c:pt>
                <c:pt idx="83132">
                  <c:v>1.1029060542924773</c:v>
                </c:pt>
                <c:pt idx="83133">
                  <c:v>1.1024693436720381</c:v>
                </c:pt>
                <c:pt idx="83134">
                  <c:v>1.1032370233111433</c:v>
                </c:pt>
                <c:pt idx="83135">
                  <c:v>1.1028695306990774</c:v>
                </c:pt>
                <c:pt idx="83136">
                  <c:v>1.1042696678714188</c:v>
                </c:pt>
                <c:pt idx="83137">
                  <c:v>1.1026804136978789</c:v>
                </c:pt>
                <c:pt idx="83138">
                  <c:v>1.1026830392537708</c:v>
                </c:pt>
                <c:pt idx="83139">
                  <c:v>1.1037011004049666</c:v>
                </c:pt>
                <c:pt idx="83140">
                  <c:v>1.1036378997829603</c:v>
                </c:pt>
                <c:pt idx="83141">
                  <c:v>1.1024774416360525</c:v>
                </c:pt>
                <c:pt idx="83142">
                  <c:v>1.103084401285201</c:v>
                </c:pt>
                <c:pt idx="83143">
                  <c:v>1.1025243430338731</c:v>
                </c:pt>
                <c:pt idx="83144">
                  <c:v>1.1033105605963034</c:v>
                </c:pt>
                <c:pt idx="83145">
                  <c:v>1.1026190117756551</c:v>
                </c:pt>
                <c:pt idx="83146">
                  <c:v>1.1028496687223279</c:v>
                </c:pt>
                <c:pt idx="83147">
                  <c:v>1.1028418597370282</c:v>
                </c:pt>
                <c:pt idx="83148">
                  <c:v>1.1016757342951315</c:v>
                </c:pt>
                <c:pt idx="83149">
                  <c:v>1.1042700334853399</c:v>
                </c:pt>
                <c:pt idx="83150">
                  <c:v>1.1032455439465374</c:v>
                </c:pt>
                <c:pt idx="83151">
                  <c:v>1.1024108352694975</c:v>
                </c:pt>
                <c:pt idx="83152">
                  <c:v>1.1023574455372909</c:v>
                </c:pt>
                <c:pt idx="83153">
                  <c:v>1.1023805763361614</c:v>
                </c:pt>
                <c:pt idx="83154">
                  <c:v>1.1035144127268151</c:v>
                </c:pt>
                <c:pt idx="83155">
                  <c:v>1.1037514706806892</c:v>
                </c:pt>
                <c:pt idx="83156">
                  <c:v>1.1025364318007087</c:v>
                </c:pt>
                <c:pt idx="83157">
                  <c:v>1.102229059519884</c:v>
                </c:pt>
                <c:pt idx="83158">
                  <c:v>1.1033113083145745</c:v>
                </c:pt>
                <c:pt idx="83159">
                  <c:v>1.1020338077096175</c:v>
                </c:pt>
                <c:pt idx="83160">
                  <c:v>1.1022315044449216</c:v>
                </c:pt>
                <c:pt idx="83161">
                  <c:v>1.1024981595690471</c:v>
                </c:pt>
                <c:pt idx="83162">
                  <c:v>1.1034046779080726</c:v>
                </c:pt>
                <c:pt idx="83163">
                  <c:v>1.1031155624606146</c:v>
                </c:pt>
                <c:pt idx="83164">
                  <c:v>1.1035263115187737</c:v>
                </c:pt>
                <c:pt idx="83165">
                  <c:v>1.1024833499535946</c:v>
                </c:pt>
                <c:pt idx="83166">
                  <c:v>1.1029314799843595</c:v>
                </c:pt>
                <c:pt idx="83167">
                  <c:v>1.1017428957584297</c:v>
                </c:pt>
                <c:pt idx="83168">
                  <c:v>1.1027025782236599</c:v>
                </c:pt>
                <c:pt idx="83169">
                  <c:v>1.1030786659971759</c:v>
                </c:pt>
                <c:pt idx="83170">
                  <c:v>1.1025233778406243</c:v>
                </c:pt>
                <c:pt idx="83171">
                  <c:v>1.1036184101847555</c:v>
                </c:pt>
                <c:pt idx="83172">
                  <c:v>1.102547979581219</c:v>
                </c:pt>
                <c:pt idx="83173">
                  <c:v>1.1027594576807169</c:v>
                </c:pt>
                <c:pt idx="83174">
                  <c:v>1.1029305770987545</c:v>
                </c:pt>
                <c:pt idx="83175">
                  <c:v>1.1025377354528321</c:v>
                </c:pt>
                <c:pt idx="83176">
                  <c:v>1.1028963392687618</c:v>
                </c:pt>
                <c:pt idx="83177">
                  <c:v>1.1025782640747335</c:v>
                </c:pt>
                <c:pt idx="83178">
                  <c:v>1.1020423846830543</c:v>
                </c:pt>
                <c:pt idx="83179">
                  <c:v>1.1022299133495295</c:v>
                </c:pt>
                <c:pt idx="83180">
                  <c:v>1.1034274145415246</c:v>
                </c:pt>
                <c:pt idx="83181">
                  <c:v>1.1025726587073013</c:v>
                </c:pt>
                <c:pt idx="83182">
                  <c:v>1.1030586364424029</c:v>
                </c:pt>
                <c:pt idx="83183">
                  <c:v>1.103163176967477</c:v>
                </c:pt>
                <c:pt idx="83184">
                  <c:v>1.1016247383979723</c:v>
                </c:pt>
                <c:pt idx="83185">
                  <c:v>1.1027499044225146</c:v>
                </c:pt>
                <c:pt idx="83186">
                  <c:v>1.1020638635546056</c:v>
                </c:pt>
                <c:pt idx="83187">
                  <c:v>1.1036258733685282</c:v>
                </c:pt>
                <c:pt idx="83188">
                  <c:v>1.1028493966350357</c:v>
                </c:pt>
                <c:pt idx="83189">
                  <c:v>1.1037009457372036</c:v>
                </c:pt>
                <c:pt idx="83190">
                  <c:v>1.1025816506496657</c:v>
                </c:pt>
                <c:pt idx="83191">
                  <c:v>1.1033914283822457</c:v>
                </c:pt>
                <c:pt idx="83192">
                  <c:v>1.1032809911994144</c:v>
                </c:pt>
                <c:pt idx="83193">
                  <c:v>1.102643374792057</c:v>
                </c:pt>
                <c:pt idx="83194">
                  <c:v>1.1029910786567243</c:v>
                </c:pt>
                <c:pt idx="83195">
                  <c:v>1.1030979075762344</c:v>
                </c:pt>
                <c:pt idx="83196">
                  <c:v>1.104445961510953</c:v>
                </c:pt>
                <c:pt idx="83197">
                  <c:v>1.1033808250117265</c:v>
                </c:pt>
                <c:pt idx="83198">
                  <c:v>1.1019916791169537</c:v>
                </c:pt>
                <c:pt idx="83199">
                  <c:v>1.1040203988134003</c:v>
                </c:pt>
                <c:pt idx="83200">
                  <c:v>1.1035488311284016</c:v>
                </c:pt>
                <c:pt idx="83201">
                  <c:v>1.1027446813301833</c:v>
                </c:pt>
                <c:pt idx="83202">
                  <c:v>1.102240030045198</c:v>
                </c:pt>
                <c:pt idx="83203">
                  <c:v>1.101802409811411</c:v>
                </c:pt>
                <c:pt idx="83204">
                  <c:v>1.1023807052457673</c:v>
                </c:pt>
                <c:pt idx="83205">
                  <c:v>1.1028982875049429</c:v>
                </c:pt>
                <c:pt idx="83206">
                  <c:v>1.1030566666039769</c:v>
                </c:pt>
                <c:pt idx="83207">
                  <c:v>1.1024018825680462</c:v>
                </c:pt>
                <c:pt idx="83208">
                  <c:v>1.1036435266496414</c:v>
                </c:pt>
                <c:pt idx="83209">
                  <c:v>1.1031085583433979</c:v>
                </c:pt>
                <c:pt idx="83210">
                  <c:v>1.1033067718558081</c:v>
                </c:pt>
                <c:pt idx="83211">
                  <c:v>1.1038178553003284</c:v>
                </c:pt>
                <c:pt idx="83212">
                  <c:v>1.1016236174604641</c:v>
                </c:pt>
                <c:pt idx="83213">
                  <c:v>1.1028570102264552</c:v>
                </c:pt>
                <c:pt idx="83214">
                  <c:v>1.1031612871861212</c:v>
                </c:pt>
                <c:pt idx="83215">
                  <c:v>1.1040130766921308</c:v>
                </c:pt>
                <c:pt idx="83216">
                  <c:v>1.1032518252286883</c:v>
                </c:pt>
                <c:pt idx="83217">
                  <c:v>1.1033298887609735</c:v>
                </c:pt>
                <c:pt idx="83218">
                  <c:v>1.1030722569219265</c:v>
                </c:pt>
                <c:pt idx="83219">
                  <c:v>1.1034751698080478</c:v>
                </c:pt>
                <c:pt idx="83220">
                  <c:v>1.1034340505281293</c:v>
                </c:pt>
                <c:pt idx="83221">
                  <c:v>1.1016526740075607</c:v>
                </c:pt>
                <c:pt idx="83222">
                  <c:v>1.1029671864189761</c:v>
                </c:pt>
                <c:pt idx="83223">
                  <c:v>1.1015088378269797</c:v>
                </c:pt>
                <c:pt idx="83224">
                  <c:v>1.1024944060999549</c:v>
                </c:pt>
                <c:pt idx="83225">
                  <c:v>1.1034621101341611</c:v>
                </c:pt>
                <c:pt idx="83226">
                  <c:v>1.1034531510937104</c:v>
                </c:pt>
                <c:pt idx="83227">
                  <c:v>1.1040827788181617</c:v>
                </c:pt>
                <c:pt idx="83228">
                  <c:v>1.1037536210170509</c:v>
                </c:pt>
                <c:pt idx="83229">
                  <c:v>1.1030521743019304</c:v>
                </c:pt>
                <c:pt idx="83230">
                  <c:v>1.1030545010513051</c:v>
                </c:pt>
                <c:pt idx="83231">
                  <c:v>1.1037903675790277</c:v>
                </c:pt>
                <c:pt idx="83232">
                  <c:v>1.1039680316689287</c:v>
                </c:pt>
                <c:pt idx="83233">
                  <c:v>1.1020993738513454</c:v>
                </c:pt>
                <c:pt idx="83234">
                  <c:v>1.1037709140609209</c:v>
                </c:pt>
                <c:pt idx="83235">
                  <c:v>1.1039049298112718</c:v>
                </c:pt>
                <c:pt idx="83236">
                  <c:v>1.1028764491414407</c:v>
                </c:pt>
                <c:pt idx="83237">
                  <c:v>1.1025360746428421</c:v>
                </c:pt>
                <c:pt idx="83238">
                  <c:v>1.1026684555123394</c:v>
                </c:pt>
                <c:pt idx="83239">
                  <c:v>1.1038738123680503</c:v>
                </c:pt>
                <c:pt idx="83240">
                  <c:v>1.1026156655603754</c:v>
                </c:pt>
                <c:pt idx="83241">
                  <c:v>1.1028474620711872</c:v>
                </c:pt>
                <c:pt idx="83242">
                  <c:v>1.1031556737525601</c:v>
                </c:pt>
                <c:pt idx="83243">
                  <c:v>1.1033042825850037</c:v>
                </c:pt>
                <c:pt idx="83244">
                  <c:v>1.1030150289824212</c:v>
                </c:pt>
                <c:pt idx="83245">
                  <c:v>1.1037569281706916</c:v>
                </c:pt>
                <c:pt idx="83246">
                  <c:v>1.1021984463915038</c:v>
                </c:pt>
                <c:pt idx="83247">
                  <c:v>1.1026884846912062</c:v>
                </c:pt>
                <c:pt idx="83248">
                  <c:v>1.1028548419010298</c:v>
                </c:pt>
                <c:pt idx="83249">
                  <c:v>1.1011641332269826</c:v>
                </c:pt>
                <c:pt idx="83250">
                  <c:v>1.1028839076342394</c:v>
                </c:pt>
                <c:pt idx="83251">
                  <c:v>1.1035781062340158</c:v>
                </c:pt>
                <c:pt idx="83252">
                  <c:v>1.1025180172827749</c:v>
                </c:pt>
                <c:pt idx="83253">
                  <c:v>1.1019077127619967</c:v>
                </c:pt>
                <c:pt idx="83254">
                  <c:v>1.1022779270105527</c:v>
                </c:pt>
                <c:pt idx="83255">
                  <c:v>1.1030822713276407</c:v>
                </c:pt>
                <c:pt idx="83256">
                  <c:v>1.1034825720598902</c:v>
                </c:pt>
                <c:pt idx="83257">
                  <c:v>1.1040892615560929</c:v>
                </c:pt>
                <c:pt idx="83258">
                  <c:v>1.1026677136058118</c:v>
                </c:pt>
                <c:pt idx="83259">
                  <c:v>1.1024735538497858</c:v>
                </c:pt>
                <c:pt idx="83260">
                  <c:v>1.1017918377874265</c:v>
                </c:pt>
                <c:pt idx="83261">
                  <c:v>1.103161474051378</c:v>
                </c:pt>
                <c:pt idx="83262">
                  <c:v>1.10202333183126</c:v>
                </c:pt>
                <c:pt idx="83263">
                  <c:v>1.1034338811093676</c:v>
                </c:pt>
                <c:pt idx="83264">
                  <c:v>1.1022930283408756</c:v>
                </c:pt>
                <c:pt idx="83265">
                  <c:v>1.1029379764666327</c:v>
                </c:pt>
                <c:pt idx="83266">
                  <c:v>1.1035230512955794</c:v>
                </c:pt>
                <c:pt idx="83267">
                  <c:v>1.1026676075691759</c:v>
                </c:pt>
                <c:pt idx="83268">
                  <c:v>1.101783154470664</c:v>
                </c:pt>
                <c:pt idx="83269">
                  <c:v>1.1044939458729885</c:v>
                </c:pt>
                <c:pt idx="83270">
                  <c:v>1.1037433493835669</c:v>
                </c:pt>
                <c:pt idx="83271">
                  <c:v>1.1025000995093976</c:v>
                </c:pt>
                <c:pt idx="83272">
                  <c:v>1.1029067667041146</c:v>
                </c:pt>
                <c:pt idx="83273">
                  <c:v>1.1041332629904907</c:v>
                </c:pt>
                <c:pt idx="83274">
                  <c:v>1.1029925434435328</c:v>
                </c:pt>
                <c:pt idx="83275">
                  <c:v>1.1034652960548046</c:v>
                </c:pt>
                <c:pt idx="83276">
                  <c:v>1.1033617034681296</c:v>
                </c:pt>
                <c:pt idx="83277">
                  <c:v>1.1021641194874314</c:v>
                </c:pt>
                <c:pt idx="83278">
                  <c:v>1.1029678520928403</c:v>
                </c:pt>
                <c:pt idx="83279">
                  <c:v>1.1019761436442481</c:v>
                </c:pt>
                <c:pt idx="83280">
                  <c:v>1.1030981663429438</c:v>
                </c:pt>
                <c:pt idx="83281">
                  <c:v>1.1030674210825866</c:v>
                </c:pt>
                <c:pt idx="83282">
                  <c:v>1.1041245637842154</c:v>
                </c:pt>
                <c:pt idx="83283">
                  <c:v>1.1022378995521089</c:v>
                </c:pt>
                <c:pt idx="83284">
                  <c:v>1.1028763761288063</c:v>
                </c:pt>
                <c:pt idx="83285">
                  <c:v>1.1023378818492369</c:v>
                </c:pt>
                <c:pt idx="83286">
                  <c:v>1.1026781269367145</c:v>
                </c:pt>
                <c:pt idx="83287">
                  <c:v>1.1027576907357168</c:v>
                </c:pt>
                <c:pt idx="83288">
                  <c:v>1.10274533119665</c:v>
                </c:pt>
                <c:pt idx="83289">
                  <c:v>1.1035835410521502</c:v>
                </c:pt>
                <c:pt idx="83290">
                  <c:v>1.1025627658175345</c:v>
                </c:pt>
                <c:pt idx="83291">
                  <c:v>1.1023755198280603</c:v>
                </c:pt>
                <c:pt idx="83292">
                  <c:v>1.1027825719674627</c:v>
                </c:pt>
                <c:pt idx="83293">
                  <c:v>1.1017832928449902</c:v>
                </c:pt>
                <c:pt idx="83294">
                  <c:v>1.1028028868323709</c:v>
                </c:pt>
                <c:pt idx="83295">
                  <c:v>1.1017239308533044</c:v>
                </c:pt>
                <c:pt idx="83296">
                  <c:v>1.1025212513058622</c:v>
                </c:pt>
                <c:pt idx="83297">
                  <c:v>1.1022333141531284</c:v>
                </c:pt>
                <c:pt idx="83298">
                  <c:v>1.1026747822940266</c:v>
                </c:pt>
                <c:pt idx="83299">
                  <c:v>1.1022711286233648</c:v>
                </c:pt>
                <c:pt idx="83300">
                  <c:v>1.1028552669650147</c:v>
                </c:pt>
                <c:pt idx="83301">
                  <c:v>1.1028219228504994</c:v>
                </c:pt>
                <c:pt idx="83302">
                  <c:v>1.1025915972219282</c:v>
                </c:pt>
                <c:pt idx="83303">
                  <c:v>1.1025548435066932</c:v>
                </c:pt>
                <c:pt idx="83304">
                  <c:v>1.1026719172911594</c:v>
                </c:pt>
                <c:pt idx="83305">
                  <c:v>1.1022078372951223</c:v>
                </c:pt>
                <c:pt idx="83306">
                  <c:v>1.1031340683279462</c:v>
                </c:pt>
                <c:pt idx="83307">
                  <c:v>1.1026202625239183</c:v>
                </c:pt>
                <c:pt idx="83308">
                  <c:v>1.1027963689937728</c:v>
                </c:pt>
                <c:pt idx="83309">
                  <c:v>1.1031374503763345</c:v>
                </c:pt>
                <c:pt idx="83310">
                  <c:v>1.1019275006620153</c:v>
                </c:pt>
                <c:pt idx="83311">
                  <c:v>1.1029123019185549</c:v>
                </c:pt>
                <c:pt idx="83312">
                  <c:v>1.1031889898325844</c:v>
                </c:pt>
                <c:pt idx="83313">
                  <c:v>1.1027816720795391</c:v>
                </c:pt>
                <c:pt idx="83314">
                  <c:v>1.1041353712729929</c:v>
                </c:pt>
                <c:pt idx="83315">
                  <c:v>1.1034751007921639</c:v>
                </c:pt>
                <c:pt idx="83316">
                  <c:v>1.1038694929547539</c:v>
                </c:pt>
                <c:pt idx="83317">
                  <c:v>1.1031599940849521</c:v>
                </c:pt>
                <c:pt idx="83318">
                  <c:v>1.1035951217776332</c:v>
                </c:pt>
                <c:pt idx="83319">
                  <c:v>1.1023768724696099</c:v>
                </c:pt>
                <c:pt idx="83320">
                  <c:v>1.1016068347958223</c:v>
                </c:pt>
                <c:pt idx="83321">
                  <c:v>1.102299752558912</c:v>
                </c:pt>
                <c:pt idx="83322">
                  <c:v>1.1037446672862583</c:v>
                </c:pt>
                <c:pt idx="83323">
                  <c:v>1.1039297749258037</c:v>
                </c:pt>
                <c:pt idx="83324">
                  <c:v>1.10233500989411</c:v>
                </c:pt>
                <c:pt idx="83325">
                  <c:v>1.1041423178818153</c:v>
                </c:pt>
                <c:pt idx="83326">
                  <c:v>1.1031900054171182</c:v>
                </c:pt>
                <c:pt idx="83327">
                  <c:v>1.1024237140366173</c:v>
                </c:pt>
                <c:pt idx="83328">
                  <c:v>1.1027009005259434</c:v>
                </c:pt>
                <c:pt idx="83329">
                  <c:v>1.1030095161293054</c:v>
                </c:pt>
                <c:pt idx="83330">
                  <c:v>1.1036965101863894</c:v>
                </c:pt>
                <c:pt idx="83331">
                  <c:v>1.1019593798867027</c:v>
                </c:pt>
                <c:pt idx="83332">
                  <c:v>1.1020536064658486</c:v>
                </c:pt>
                <c:pt idx="83333">
                  <c:v>1.1042284496870713</c:v>
                </c:pt>
                <c:pt idx="83334">
                  <c:v>1.1026445993255571</c:v>
                </c:pt>
                <c:pt idx="83335">
                  <c:v>1.1033919858111241</c:v>
                </c:pt>
                <c:pt idx="83336">
                  <c:v>1.1034527960924652</c:v>
                </c:pt>
                <c:pt idx="83337">
                  <c:v>1.1019763335395327</c:v>
                </c:pt>
                <c:pt idx="83338">
                  <c:v>1.1021694854530373</c:v>
                </c:pt>
                <c:pt idx="83339">
                  <c:v>1.1034518630491208</c:v>
                </c:pt>
                <c:pt idx="83340">
                  <c:v>1.1039536094636042</c:v>
                </c:pt>
                <c:pt idx="83341">
                  <c:v>1.1035099998949751</c:v>
                </c:pt>
                <c:pt idx="83342">
                  <c:v>1.1028072768897708</c:v>
                </c:pt>
                <c:pt idx="83343">
                  <c:v>1.1027143435424673</c:v>
                </c:pt>
                <c:pt idx="83344">
                  <c:v>1.1043397663453041</c:v>
                </c:pt>
                <c:pt idx="83345">
                  <c:v>1.1027138317131859</c:v>
                </c:pt>
                <c:pt idx="83346">
                  <c:v>1.1031412115656529</c:v>
                </c:pt>
                <c:pt idx="83347">
                  <c:v>1.1022692073194471</c:v>
                </c:pt>
                <c:pt idx="83348">
                  <c:v>1.1025665781476179</c:v>
                </c:pt>
                <c:pt idx="83349">
                  <c:v>1.1022129494260344</c:v>
                </c:pt>
                <c:pt idx="83350">
                  <c:v>1.1019024775412303</c:v>
                </c:pt>
                <c:pt idx="83351">
                  <c:v>1.1032020786715195</c:v>
                </c:pt>
                <c:pt idx="83352">
                  <c:v>1.1029841359934542</c:v>
                </c:pt>
                <c:pt idx="83353">
                  <c:v>1.104693032436612</c:v>
                </c:pt>
                <c:pt idx="83354">
                  <c:v>1.1036647887863149</c:v>
                </c:pt>
                <c:pt idx="83355">
                  <c:v>1.1029214067926432</c:v>
                </c:pt>
                <c:pt idx="83356">
                  <c:v>1.1030543819902023</c:v>
                </c:pt>
                <c:pt idx="83357">
                  <c:v>1.1032543154655303</c:v>
                </c:pt>
                <c:pt idx="83358">
                  <c:v>1.1038289891415813</c:v>
                </c:pt>
                <c:pt idx="83359">
                  <c:v>1.1019883021135759</c:v>
                </c:pt>
                <c:pt idx="83360">
                  <c:v>1.1030852703228757</c:v>
                </c:pt>
                <c:pt idx="83361">
                  <c:v>1.1026598218095947</c:v>
                </c:pt>
                <c:pt idx="83362">
                  <c:v>1.1031510693654005</c:v>
                </c:pt>
                <c:pt idx="83363">
                  <c:v>1.1023901432419396</c:v>
                </c:pt>
                <c:pt idx="83364">
                  <c:v>1.1035183855459818</c:v>
                </c:pt>
                <c:pt idx="83365">
                  <c:v>1.1026326769901462</c:v>
                </c:pt>
                <c:pt idx="83366">
                  <c:v>1.1028062755287151</c:v>
                </c:pt>
                <c:pt idx="83367">
                  <c:v>1.1033260704066363</c:v>
                </c:pt>
                <c:pt idx="83368">
                  <c:v>1.1036126072249433</c:v>
                </c:pt>
                <c:pt idx="83369">
                  <c:v>1.1028079753864579</c:v>
                </c:pt>
                <c:pt idx="83370">
                  <c:v>1.103089255357683</c:v>
                </c:pt>
                <c:pt idx="83371">
                  <c:v>1.1028825839653302</c:v>
                </c:pt>
                <c:pt idx="83372">
                  <c:v>1.1020491503522931</c:v>
                </c:pt>
                <c:pt idx="83373">
                  <c:v>1.1032894956409367</c:v>
                </c:pt>
                <c:pt idx="83374">
                  <c:v>1.1035810969479296</c:v>
                </c:pt>
                <c:pt idx="83375">
                  <c:v>1.1037345979526432</c:v>
                </c:pt>
                <c:pt idx="83376">
                  <c:v>1.102594761976772</c:v>
                </c:pt>
                <c:pt idx="83377">
                  <c:v>1.1007982493181496</c:v>
                </c:pt>
                <c:pt idx="83378">
                  <c:v>1.1020506876879619</c:v>
                </c:pt>
                <c:pt idx="83379">
                  <c:v>1.1025772298185486</c:v>
                </c:pt>
                <c:pt idx="83380">
                  <c:v>1.1023599248855589</c:v>
                </c:pt>
                <c:pt idx="83381">
                  <c:v>1.1032654775676256</c:v>
                </c:pt>
                <c:pt idx="83382">
                  <c:v>1.1032322836947213</c:v>
                </c:pt>
                <c:pt idx="83383">
                  <c:v>1.1040103520945843</c:v>
                </c:pt>
                <c:pt idx="83384">
                  <c:v>1.1023219803236466</c:v>
                </c:pt>
                <c:pt idx="83385">
                  <c:v>1.102532660784062</c:v>
                </c:pt>
                <c:pt idx="83386">
                  <c:v>1.1032734633827155</c:v>
                </c:pt>
                <c:pt idx="83387">
                  <c:v>1.1032086134034536</c:v>
                </c:pt>
                <c:pt idx="83388">
                  <c:v>1.1027963093479569</c:v>
                </c:pt>
                <c:pt idx="83389">
                  <c:v>1.1032827192416526</c:v>
                </c:pt>
                <c:pt idx="83390">
                  <c:v>1.1036497659207054</c:v>
                </c:pt>
                <c:pt idx="83391">
                  <c:v>1.1021814978450737</c:v>
                </c:pt>
                <c:pt idx="83392">
                  <c:v>1.1031965504217975</c:v>
                </c:pt>
                <c:pt idx="83393">
                  <c:v>1.1021467833815883</c:v>
                </c:pt>
                <c:pt idx="83394">
                  <c:v>1.1030763793660201</c:v>
                </c:pt>
                <c:pt idx="83395">
                  <c:v>1.1024601989291556</c:v>
                </c:pt>
                <c:pt idx="83396">
                  <c:v>1.1025381684750106</c:v>
                </c:pt>
                <c:pt idx="83397">
                  <c:v>1.1023800667693882</c:v>
                </c:pt>
                <c:pt idx="83398">
                  <c:v>1.1038439682261978</c:v>
                </c:pt>
                <c:pt idx="83399">
                  <c:v>1.1027291164657615</c:v>
                </c:pt>
                <c:pt idx="83400">
                  <c:v>1.1031644970770755</c:v>
                </c:pt>
                <c:pt idx="83401">
                  <c:v>1.104708893371074</c:v>
                </c:pt>
                <c:pt idx="83402">
                  <c:v>1.1024835034212306</c:v>
                </c:pt>
                <c:pt idx="83403">
                  <c:v>1.1034743775537925</c:v>
                </c:pt>
                <c:pt idx="83404">
                  <c:v>1.1024851319244886</c:v>
                </c:pt>
                <c:pt idx="83405">
                  <c:v>1.1039690856271926</c:v>
                </c:pt>
                <c:pt idx="83406">
                  <c:v>1.1039942633103306</c:v>
                </c:pt>
                <c:pt idx="83407">
                  <c:v>1.1028583225285495</c:v>
                </c:pt>
                <c:pt idx="83408">
                  <c:v>1.102989034120212</c:v>
                </c:pt>
                <c:pt idx="83409">
                  <c:v>1.1032845885727429</c:v>
                </c:pt>
                <c:pt idx="83410">
                  <c:v>1.1022947077704091</c:v>
                </c:pt>
                <c:pt idx="83411">
                  <c:v>1.1025139578245182</c:v>
                </c:pt>
                <c:pt idx="83412">
                  <c:v>1.1014221038146448</c:v>
                </c:pt>
                <c:pt idx="83413">
                  <c:v>1.1024525690233784</c:v>
                </c:pt>
                <c:pt idx="83414">
                  <c:v>1.1041249100872028</c:v>
                </c:pt>
                <c:pt idx="83415">
                  <c:v>1.1025859456091245</c:v>
                </c:pt>
                <c:pt idx="83416">
                  <c:v>1.1022861499846406</c:v>
                </c:pt>
                <c:pt idx="83417">
                  <c:v>1.1032215057297283</c:v>
                </c:pt>
                <c:pt idx="83418">
                  <c:v>1.1035657576663231</c:v>
                </c:pt>
                <c:pt idx="83419">
                  <c:v>1.1027018946175091</c:v>
                </c:pt>
                <c:pt idx="83420">
                  <c:v>1.1027790971257403</c:v>
                </c:pt>
                <c:pt idx="83421">
                  <c:v>1.1028172888514587</c:v>
                </c:pt>
                <c:pt idx="83422">
                  <c:v>1.1022311623565393</c:v>
                </c:pt>
                <c:pt idx="83423">
                  <c:v>1.1035809269148618</c:v>
                </c:pt>
                <c:pt idx="83424">
                  <c:v>1.1028654274087941</c:v>
                </c:pt>
                <c:pt idx="83425">
                  <c:v>1.1029748493108631</c:v>
                </c:pt>
                <c:pt idx="83426">
                  <c:v>1.1040375883506046</c:v>
                </c:pt>
                <c:pt idx="83427">
                  <c:v>1.1019198230409251</c:v>
                </c:pt>
                <c:pt idx="83428">
                  <c:v>1.1043155189133802</c:v>
                </c:pt>
                <c:pt idx="83429">
                  <c:v>1.1025030049603006</c:v>
                </c:pt>
                <c:pt idx="83430">
                  <c:v>1.1026992965734332</c:v>
                </c:pt>
                <c:pt idx="83431">
                  <c:v>1.1029041349244793</c:v>
                </c:pt>
                <c:pt idx="83432">
                  <c:v>1.1022452254588466</c:v>
                </c:pt>
                <c:pt idx="83433">
                  <c:v>1.1035749160099484</c:v>
                </c:pt>
                <c:pt idx="83434">
                  <c:v>1.1029959904752404</c:v>
                </c:pt>
                <c:pt idx="83435">
                  <c:v>1.1023093950752274</c:v>
                </c:pt>
                <c:pt idx="83436">
                  <c:v>1.1033254883378354</c:v>
                </c:pt>
                <c:pt idx="83437">
                  <c:v>1.1015417604774222</c:v>
                </c:pt>
                <c:pt idx="83438">
                  <c:v>1.1020563508466605</c:v>
                </c:pt>
                <c:pt idx="83439">
                  <c:v>1.1023514069430458</c:v>
                </c:pt>
                <c:pt idx="83440">
                  <c:v>1.1030341451448189</c:v>
                </c:pt>
                <c:pt idx="83441">
                  <c:v>1.102106500472481</c:v>
                </c:pt>
                <c:pt idx="83442">
                  <c:v>1.1033897265798753</c:v>
                </c:pt>
                <c:pt idx="83443">
                  <c:v>1.1036308172353395</c:v>
                </c:pt>
                <c:pt idx="83444">
                  <c:v>1.1027562795908872</c:v>
                </c:pt>
                <c:pt idx="83445">
                  <c:v>1.1035592915066978</c:v>
                </c:pt>
                <c:pt idx="83446">
                  <c:v>1.1040003496892101</c:v>
                </c:pt>
                <c:pt idx="83447">
                  <c:v>1.1022944545813327</c:v>
                </c:pt>
                <c:pt idx="83448">
                  <c:v>1.1030696521162553</c:v>
                </c:pt>
                <c:pt idx="83449">
                  <c:v>1.1025326425459712</c:v>
                </c:pt>
                <c:pt idx="83450">
                  <c:v>1.1029889878148391</c:v>
                </c:pt>
                <c:pt idx="83451">
                  <c:v>1.1028561351988919</c:v>
                </c:pt>
                <c:pt idx="83452">
                  <c:v>1.1028840865957878</c:v>
                </c:pt>
                <c:pt idx="83453">
                  <c:v>1.1034563832511901</c:v>
                </c:pt>
                <c:pt idx="83454">
                  <c:v>1.1041611268868985</c:v>
                </c:pt>
                <c:pt idx="83455">
                  <c:v>1.1026032667031398</c:v>
                </c:pt>
                <c:pt idx="83456">
                  <c:v>1.1019685332683138</c:v>
                </c:pt>
                <c:pt idx="83457">
                  <c:v>1.1020252488265865</c:v>
                </c:pt>
                <c:pt idx="83458">
                  <c:v>1.1031266725835194</c:v>
                </c:pt>
                <c:pt idx="83459">
                  <c:v>1.1034179566017777</c:v>
                </c:pt>
                <c:pt idx="83460">
                  <c:v>1.1024406606233197</c:v>
                </c:pt>
                <c:pt idx="83461">
                  <c:v>1.1017771855367893</c:v>
                </c:pt>
                <c:pt idx="83462">
                  <c:v>1.1024274573371353</c:v>
                </c:pt>
                <c:pt idx="83463">
                  <c:v>1.1026927424579627</c:v>
                </c:pt>
                <c:pt idx="83464">
                  <c:v>1.103338215612917</c:v>
                </c:pt>
                <c:pt idx="83465">
                  <c:v>1.1036262826255778</c:v>
                </c:pt>
                <c:pt idx="83466">
                  <c:v>1.1029596086132178</c:v>
                </c:pt>
                <c:pt idx="83467">
                  <c:v>1.1028130876753166</c:v>
                </c:pt>
                <c:pt idx="83468">
                  <c:v>1.1031762886070684</c:v>
                </c:pt>
                <c:pt idx="83469">
                  <c:v>1.1026553014769847</c:v>
                </c:pt>
                <c:pt idx="83470">
                  <c:v>1.1027527490492772</c:v>
                </c:pt>
                <c:pt idx="83471">
                  <c:v>1.1043408628069475</c:v>
                </c:pt>
                <c:pt idx="83472">
                  <c:v>1.1036060569356012</c:v>
                </c:pt>
                <c:pt idx="83473">
                  <c:v>1.1025211301871449</c:v>
                </c:pt>
                <c:pt idx="83474">
                  <c:v>1.1026955529413398</c:v>
                </c:pt>
                <c:pt idx="83475">
                  <c:v>1.1043151966800704</c:v>
                </c:pt>
                <c:pt idx="83476">
                  <c:v>1.1027561559104462</c:v>
                </c:pt>
                <c:pt idx="83477">
                  <c:v>1.1032099064210161</c:v>
                </c:pt>
                <c:pt idx="83478">
                  <c:v>1.1041594752607726</c:v>
                </c:pt>
                <c:pt idx="83479">
                  <c:v>1.1041787559134859</c:v>
                </c:pt>
                <c:pt idx="83480">
                  <c:v>1.1028122665971152</c:v>
                </c:pt>
                <c:pt idx="83481">
                  <c:v>1.1037627143864563</c:v>
                </c:pt>
                <c:pt idx="83482">
                  <c:v>1.1029050559203382</c:v>
                </c:pt>
                <c:pt idx="83483">
                  <c:v>1.1023771434995893</c:v>
                </c:pt>
                <c:pt idx="83484">
                  <c:v>1.1040818122039893</c:v>
                </c:pt>
                <c:pt idx="83485">
                  <c:v>1.1023792512666608</c:v>
                </c:pt>
                <c:pt idx="83486">
                  <c:v>1.1029214348861611</c:v>
                </c:pt>
                <c:pt idx="83487">
                  <c:v>1.1031492140398018</c:v>
                </c:pt>
                <c:pt idx="83488">
                  <c:v>1.1029114876651644</c:v>
                </c:pt>
                <c:pt idx="83489">
                  <c:v>1.1024667134891386</c:v>
                </c:pt>
                <c:pt idx="83490">
                  <c:v>1.1043869852668706</c:v>
                </c:pt>
                <c:pt idx="83491">
                  <c:v>1.1024013938287909</c:v>
                </c:pt>
                <c:pt idx="83492">
                  <c:v>1.1026056783851683</c:v>
                </c:pt>
                <c:pt idx="83493">
                  <c:v>1.1042924886490135</c:v>
                </c:pt>
                <c:pt idx="83494">
                  <c:v>1.1024473488155579</c:v>
                </c:pt>
                <c:pt idx="83495">
                  <c:v>1.1030620069278718</c:v>
                </c:pt>
                <c:pt idx="83496">
                  <c:v>1.103699797679754</c:v>
                </c:pt>
                <c:pt idx="83497">
                  <c:v>1.1029370208337883</c:v>
                </c:pt>
                <c:pt idx="83498">
                  <c:v>1.1026760830318951</c:v>
                </c:pt>
                <c:pt idx="83499">
                  <c:v>1.102691890448793</c:v>
                </c:pt>
                <c:pt idx="83500">
                  <c:v>1.1045222367732239</c:v>
                </c:pt>
                <c:pt idx="83501">
                  <c:v>1.1032117052879746</c:v>
                </c:pt>
                <c:pt idx="83502">
                  <c:v>1.1028821423701944</c:v>
                </c:pt>
                <c:pt idx="83503">
                  <c:v>1.1030183345852214</c:v>
                </c:pt>
                <c:pt idx="83504">
                  <c:v>1.1027581075064194</c:v>
                </c:pt>
                <c:pt idx="83505">
                  <c:v>1.103392020234204</c:v>
                </c:pt>
                <c:pt idx="83506">
                  <c:v>1.1023277073220481</c:v>
                </c:pt>
                <c:pt idx="83507">
                  <c:v>1.1030529110448799</c:v>
                </c:pt>
                <c:pt idx="83508">
                  <c:v>1.1036683983636491</c:v>
                </c:pt>
                <c:pt idx="83509">
                  <c:v>1.1034312154053958</c:v>
                </c:pt>
                <c:pt idx="83510">
                  <c:v>1.1043032823708232</c:v>
                </c:pt>
                <c:pt idx="83511">
                  <c:v>1.1028729658492735</c:v>
                </c:pt>
                <c:pt idx="83512">
                  <c:v>1.1023619672288927</c:v>
                </c:pt>
                <c:pt idx="83513">
                  <c:v>1.1027144681266368</c:v>
                </c:pt>
                <c:pt idx="83514">
                  <c:v>1.1020772532305227</c:v>
                </c:pt>
                <c:pt idx="83515">
                  <c:v>1.1025456872246675</c:v>
                </c:pt>
                <c:pt idx="83516">
                  <c:v>1.1039227320205431</c:v>
                </c:pt>
                <c:pt idx="83517">
                  <c:v>1.1037952847438499</c:v>
                </c:pt>
                <c:pt idx="83518">
                  <c:v>1.1040064524630286</c:v>
                </c:pt>
                <c:pt idx="83519">
                  <c:v>1.1037738217153161</c:v>
                </c:pt>
                <c:pt idx="83520">
                  <c:v>1.1029610037038806</c:v>
                </c:pt>
                <c:pt idx="83521">
                  <c:v>1.1024253452159369</c:v>
                </c:pt>
                <c:pt idx="83522">
                  <c:v>1.1030611110395514</c:v>
                </c:pt>
                <c:pt idx="83523">
                  <c:v>1.1029551152369617</c:v>
                </c:pt>
                <c:pt idx="83524">
                  <c:v>1.1025481256770369</c:v>
                </c:pt>
                <c:pt idx="83525">
                  <c:v>1.1029581202930063</c:v>
                </c:pt>
                <c:pt idx="83526">
                  <c:v>1.1023720673093536</c:v>
                </c:pt>
                <c:pt idx="83527">
                  <c:v>1.1020742487580129</c:v>
                </c:pt>
                <c:pt idx="83528">
                  <c:v>1.1032864096579482</c:v>
                </c:pt>
                <c:pt idx="83529">
                  <c:v>1.1025516559094151</c:v>
                </c:pt>
                <c:pt idx="83530">
                  <c:v>1.1032115698427611</c:v>
                </c:pt>
                <c:pt idx="83531">
                  <c:v>1.1022534272556423</c:v>
                </c:pt>
                <c:pt idx="83532">
                  <c:v>1.1032389309715604</c:v>
                </c:pt>
                <c:pt idx="83533">
                  <c:v>1.1038537537510549</c:v>
                </c:pt>
                <c:pt idx="83534">
                  <c:v>1.1035355822010142</c:v>
                </c:pt>
                <c:pt idx="83535">
                  <c:v>1.1044797811129168</c:v>
                </c:pt>
                <c:pt idx="83536">
                  <c:v>1.1021653025111775</c:v>
                </c:pt>
                <c:pt idx="83537">
                  <c:v>1.1027621249713435</c:v>
                </c:pt>
                <c:pt idx="83538">
                  <c:v>1.1024775034258227</c:v>
                </c:pt>
                <c:pt idx="83539">
                  <c:v>1.1031925242850835</c:v>
                </c:pt>
                <c:pt idx="83540">
                  <c:v>1.1022926808026254</c:v>
                </c:pt>
                <c:pt idx="83541">
                  <c:v>1.1030468516668426</c:v>
                </c:pt>
                <c:pt idx="83542">
                  <c:v>1.1023223457671134</c:v>
                </c:pt>
                <c:pt idx="83543">
                  <c:v>1.1033618928295903</c:v>
                </c:pt>
                <c:pt idx="83544">
                  <c:v>1.1023317759012825</c:v>
                </c:pt>
                <c:pt idx="83545">
                  <c:v>1.1029541929742788</c:v>
                </c:pt>
                <c:pt idx="83546">
                  <c:v>1.1025940003639345</c:v>
                </c:pt>
                <c:pt idx="83547">
                  <c:v>1.1030213158133475</c:v>
                </c:pt>
                <c:pt idx="83548">
                  <c:v>1.1036007097613201</c:v>
                </c:pt>
                <c:pt idx="83549">
                  <c:v>1.1031989451725581</c:v>
                </c:pt>
                <c:pt idx="83550">
                  <c:v>1.1025058124603155</c:v>
                </c:pt>
                <c:pt idx="83551">
                  <c:v>1.1029223782678539</c:v>
                </c:pt>
                <c:pt idx="83552">
                  <c:v>1.1028541266710037</c:v>
                </c:pt>
                <c:pt idx="83553">
                  <c:v>1.1026779911651559</c:v>
                </c:pt>
                <c:pt idx="83554">
                  <c:v>1.1030132909007615</c:v>
                </c:pt>
                <c:pt idx="83555">
                  <c:v>1.102145908626625</c:v>
                </c:pt>
                <c:pt idx="83556">
                  <c:v>1.102485631984252</c:v>
                </c:pt>
                <c:pt idx="83557">
                  <c:v>1.102892062369734</c:v>
                </c:pt>
                <c:pt idx="83558">
                  <c:v>1.1032826453728299</c:v>
                </c:pt>
                <c:pt idx="83559">
                  <c:v>1.103030735564029</c:v>
                </c:pt>
                <c:pt idx="83560">
                  <c:v>1.101860831390026</c:v>
                </c:pt>
                <c:pt idx="83561">
                  <c:v>1.1036295909078035</c:v>
                </c:pt>
                <c:pt idx="83562">
                  <c:v>1.1019005857613551</c:v>
                </c:pt>
                <c:pt idx="83563">
                  <c:v>1.1029010129835297</c:v>
                </c:pt>
                <c:pt idx="83564">
                  <c:v>1.102935056823011</c:v>
                </c:pt>
                <c:pt idx="83565">
                  <c:v>1.1035226068277044</c:v>
                </c:pt>
                <c:pt idx="83566">
                  <c:v>1.1026545537749679</c:v>
                </c:pt>
                <c:pt idx="83567">
                  <c:v>1.1023353389615655</c:v>
                </c:pt>
                <c:pt idx="83568">
                  <c:v>1.103476595879624</c:v>
                </c:pt>
                <c:pt idx="83569">
                  <c:v>1.1023475637973956</c:v>
                </c:pt>
                <c:pt idx="83570">
                  <c:v>1.1027654917889662</c:v>
                </c:pt>
                <c:pt idx="83571">
                  <c:v>1.1030024443941859</c:v>
                </c:pt>
                <c:pt idx="83572">
                  <c:v>1.1025883424241283</c:v>
                </c:pt>
                <c:pt idx="83573">
                  <c:v>1.1036969755656472</c:v>
                </c:pt>
                <c:pt idx="83574">
                  <c:v>1.1027052419496286</c:v>
                </c:pt>
                <c:pt idx="83575">
                  <c:v>1.1027991682463749</c:v>
                </c:pt>
                <c:pt idx="83576">
                  <c:v>1.1026313228202955</c:v>
                </c:pt>
                <c:pt idx="83577">
                  <c:v>1.1031019862395197</c:v>
                </c:pt>
                <c:pt idx="83578">
                  <c:v>1.1027816850780767</c:v>
                </c:pt>
                <c:pt idx="83579">
                  <c:v>1.1020152087196795</c:v>
                </c:pt>
                <c:pt idx="83580">
                  <c:v>1.1016721967046192</c:v>
                </c:pt>
                <c:pt idx="83581">
                  <c:v>1.1027444405074536</c:v>
                </c:pt>
                <c:pt idx="83582">
                  <c:v>1.1030502202329664</c:v>
                </c:pt>
                <c:pt idx="83583">
                  <c:v>1.1019244927819869</c:v>
                </c:pt>
                <c:pt idx="83584">
                  <c:v>1.1029075041682475</c:v>
                </c:pt>
                <c:pt idx="83585">
                  <c:v>1.1028771696805464</c:v>
                </c:pt>
                <c:pt idx="83586">
                  <c:v>1.1033119691111832</c:v>
                </c:pt>
                <c:pt idx="83587">
                  <c:v>1.102795749570227</c:v>
                </c:pt>
                <c:pt idx="83588">
                  <c:v>1.102332650182863</c:v>
                </c:pt>
                <c:pt idx="83589">
                  <c:v>1.1027143436111098</c:v>
                </c:pt>
                <c:pt idx="83590">
                  <c:v>1.1020608622651515</c:v>
                </c:pt>
                <c:pt idx="83591">
                  <c:v>1.1036984816666646</c:v>
                </c:pt>
                <c:pt idx="83592">
                  <c:v>1.1028759327607172</c:v>
                </c:pt>
                <c:pt idx="83593">
                  <c:v>1.1035734392808267</c:v>
                </c:pt>
                <c:pt idx="83594">
                  <c:v>1.1033597966682518</c:v>
                </c:pt>
                <c:pt idx="83595">
                  <c:v>1.1026983119676632</c:v>
                </c:pt>
                <c:pt idx="83596">
                  <c:v>1.1026405664447756</c:v>
                </c:pt>
                <c:pt idx="83597">
                  <c:v>1.1026308443847812</c:v>
                </c:pt>
                <c:pt idx="83598">
                  <c:v>1.1025080013926372</c:v>
                </c:pt>
                <c:pt idx="83599">
                  <c:v>1.1028919008228593</c:v>
                </c:pt>
                <c:pt idx="83600">
                  <c:v>1.1034667773111426</c:v>
                </c:pt>
                <c:pt idx="83601">
                  <c:v>1.1028548217418301</c:v>
                </c:pt>
                <c:pt idx="83602">
                  <c:v>1.1030867030627041</c:v>
                </c:pt>
                <c:pt idx="83603">
                  <c:v>1.103115525696837</c:v>
                </c:pt>
                <c:pt idx="83604">
                  <c:v>1.1033410290410817</c:v>
                </c:pt>
                <c:pt idx="83605">
                  <c:v>1.1023757391066811</c:v>
                </c:pt>
                <c:pt idx="83606">
                  <c:v>1.1029107520412198</c:v>
                </c:pt>
                <c:pt idx="83607">
                  <c:v>1.1024760404242917</c:v>
                </c:pt>
                <c:pt idx="83608">
                  <c:v>1.1025895887781549</c:v>
                </c:pt>
                <c:pt idx="83609">
                  <c:v>1.1037130136808626</c:v>
                </c:pt>
                <c:pt idx="83610">
                  <c:v>1.1029203550770552</c:v>
                </c:pt>
                <c:pt idx="83611">
                  <c:v>1.1017479573179201</c:v>
                </c:pt>
                <c:pt idx="83612">
                  <c:v>1.103078157465359</c:v>
                </c:pt>
                <c:pt idx="83613">
                  <c:v>1.1030894706136249</c:v>
                </c:pt>
                <c:pt idx="83614">
                  <c:v>1.1032147040662013</c:v>
                </c:pt>
                <c:pt idx="83615">
                  <c:v>1.102620227301403</c:v>
                </c:pt>
                <c:pt idx="83616">
                  <c:v>1.102407566419352</c:v>
                </c:pt>
                <c:pt idx="83617">
                  <c:v>1.1031274602351377</c:v>
                </c:pt>
                <c:pt idx="83618">
                  <c:v>1.1023706982436441</c:v>
                </c:pt>
                <c:pt idx="83619">
                  <c:v>1.1029201856150852</c:v>
                </c:pt>
                <c:pt idx="83620">
                  <c:v>1.1019302758539549</c:v>
                </c:pt>
                <c:pt idx="83621">
                  <c:v>1.1021556595157342</c:v>
                </c:pt>
                <c:pt idx="83622">
                  <c:v>1.1026064547651542</c:v>
                </c:pt>
                <c:pt idx="83623">
                  <c:v>1.102388795506428</c:v>
                </c:pt>
                <c:pt idx="83624">
                  <c:v>1.1024876060372368</c:v>
                </c:pt>
                <c:pt idx="83625">
                  <c:v>1.1025094681315164</c:v>
                </c:pt>
                <c:pt idx="83626">
                  <c:v>1.103142238595864</c:v>
                </c:pt>
                <c:pt idx="83627">
                  <c:v>1.1018652722395725</c:v>
                </c:pt>
                <c:pt idx="83628">
                  <c:v>1.1034572806207621</c:v>
                </c:pt>
                <c:pt idx="83629">
                  <c:v>1.1027213094978305</c:v>
                </c:pt>
                <c:pt idx="83630">
                  <c:v>1.1017392505301973</c:v>
                </c:pt>
                <c:pt idx="83631">
                  <c:v>1.1026748840352265</c:v>
                </c:pt>
                <c:pt idx="83632">
                  <c:v>1.1018934920670704</c:v>
                </c:pt>
                <c:pt idx="83633">
                  <c:v>1.1037963819132668</c:v>
                </c:pt>
                <c:pt idx="83634">
                  <c:v>1.1019997363104268</c:v>
                </c:pt>
                <c:pt idx="83635">
                  <c:v>1.1009736007127073</c:v>
                </c:pt>
                <c:pt idx="83636">
                  <c:v>1.1030718550713139</c:v>
                </c:pt>
                <c:pt idx="83637">
                  <c:v>1.1034483401842283</c:v>
                </c:pt>
                <c:pt idx="83638">
                  <c:v>1.1028606734756612</c:v>
                </c:pt>
                <c:pt idx="83639">
                  <c:v>1.103433571759326</c:v>
                </c:pt>
                <c:pt idx="83640">
                  <c:v>1.1032233106746789</c:v>
                </c:pt>
                <c:pt idx="83641">
                  <c:v>1.1026846490536881</c:v>
                </c:pt>
                <c:pt idx="83642">
                  <c:v>1.1025086412067868</c:v>
                </c:pt>
                <c:pt idx="83643">
                  <c:v>1.1024538709839766</c:v>
                </c:pt>
                <c:pt idx="83644">
                  <c:v>1.1022593364661109</c:v>
                </c:pt>
                <c:pt idx="83645">
                  <c:v>1.1033370694260518</c:v>
                </c:pt>
                <c:pt idx="83646">
                  <c:v>1.1017844197724673</c:v>
                </c:pt>
                <c:pt idx="83647">
                  <c:v>1.1031855307477034</c:v>
                </c:pt>
                <c:pt idx="83648">
                  <c:v>1.1034867304690152</c:v>
                </c:pt>
                <c:pt idx="83649">
                  <c:v>1.1032420265234826</c:v>
                </c:pt>
                <c:pt idx="83650">
                  <c:v>1.103324509155085</c:v>
                </c:pt>
                <c:pt idx="83651">
                  <c:v>1.1028852403846807</c:v>
                </c:pt>
                <c:pt idx="83652">
                  <c:v>1.1012039569575305</c:v>
                </c:pt>
                <c:pt idx="83653">
                  <c:v>1.1026987132219515</c:v>
                </c:pt>
                <c:pt idx="83654">
                  <c:v>1.1019407482870462</c:v>
                </c:pt>
                <c:pt idx="83655">
                  <c:v>1.1025721245356959</c:v>
                </c:pt>
                <c:pt idx="83656">
                  <c:v>1.1023796875651526</c:v>
                </c:pt>
                <c:pt idx="83657">
                  <c:v>1.1023116267050466</c:v>
                </c:pt>
                <c:pt idx="83658">
                  <c:v>1.1021503598797073</c:v>
                </c:pt>
                <c:pt idx="83659">
                  <c:v>1.1027596808581708</c:v>
                </c:pt>
                <c:pt idx="83660">
                  <c:v>1.1029539753324931</c:v>
                </c:pt>
                <c:pt idx="83661">
                  <c:v>1.1024593971923415</c:v>
                </c:pt>
                <c:pt idx="83662">
                  <c:v>1.1020905120879312</c:v>
                </c:pt>
                <c:pt idx="83663">
                  <c:v>1.1021465489464044</c:v>
                </c:pt>
                <c:pt idx="83664">
                  <c:v>1.1033994365503572</c:v>
                </c:pt>
                <c:pt idx="83665">
                  <c:v>1.1021985207125167</c:v>
                </c:pt>
                <c:pt idx="83666">
                  <c:v>1.1029488898102668</c:v>
                </c:pt>
                <c:pt idx="83667">
                  <c:v>1.1029457219237284</c:v>
                </c:pt>
                <c:pt idx="83668">
                  <c:v>1.10274039610081</c:v>
                </c:pt>
                <c:pt idx="83669">
                  <c:v>1.1038486740802944</c:v>
                </c:pt>
                <c:pt idx="83670">
                  <c:v>1.1019310129266433</c:v>
                </c:pt>
                <c:pt idx="83671">
                  <c:v>1.1026782928384409</c:v>
                </c:pt>
                <c:pt idx="83672">
                  <c:v>1.1027768445520258</c:v>
                </c:pt>
                <c:pt idx="83673">
                  <c:v>1.1033377770968193</c:v>
                </c:pt>
                <c:pt idx="83674">
                  <c:v>1.1024233614464716</c:v>
                </c:pt>
                <c:pt idx="83675">
                  <c:v>1.1037759521261516</c:v>
                </c:pt>
                <c:pt idx="83676">
                  <c:v>1.1022948832216986</c:v>
                </c:pt>
                <c:pt idx="83677">
                  <c:v>1.1027628180907332</c:v>
                </c:pt>
                <c:pt idx="83678">
                  <c:v>1.1036364815022857</c:v>
                </c:pt>
                <c:pt idx="83679">
                  <c:v>1.1022960142378071</c:v>
                </c:pt>
                <c:pt idx="83680">
                  <c:v>1.1027354921227404</c:v>
                </c:pt>
                <c:pt idx="83681">
                  <c:v>1.1017321705889378</c:v>
                </c:pt>
                <c:pt idx="83682">
                  <c:v>1.1032059513140007</c:v>
                </c:pt>
                <c:pt idx="83683">
                  <c:v>1.103528068950401</c:v>
                </c:pt>
                <c:pt idx="83684">
                  <c:v>1.1032776883389692</c:v>
                </c:pt>
                <c:pt idx="83685">
                  <c:v>1.102735625204591</c:v>
                </c:pt>
                <c:pt idx="83686">
                  <c:v>1.1032006148437952</c:v>
                </c:pt>
                <c:pt idx="83687">
                  <c:v>1.103342342180367</c:v>
                </c:pt>
                <c:pt idx="83688">
                  <c:v>1.1034629629786687</c:v>
                </c:pt>
                <c:pt idx="83689">
                  <c:v>1.1025670416292006</c:v>
                </c:pt>
                <c:pt idx="83690">
                  <c:v>1.100205845483488</c:v>
                </c:pt>
                <c:pt idx="83691">
                  <c:v>1.1023551895055099</c:v>
                </c:pt>
                <c:pt idx="83692">
                  <c:v>1.1028489282517644</c:v>
                </c:pt>
                <c:pt idx="83693">
                  <c:v>1.103287910467327</c:v>
                </c:pt>
                <c:pt idx="83694">
                  <c:v>1.1034954704622626</c:v>
                </c:pt>
                <c:pt idx="83695">
                  <c:v>1.1031778613695979</c:v>
                </c:pt>
                <c:pt idx="83696">
                  <c:v>1.1027069801795362</c:v>
                </c:pt>
                <c:pt idx="83697">
                  <c:v>1.1030734148311234</c:v>
                </c:pt>
                <c:pt idx="83698">
                  <c:v>1.1028932002145295</c:v>
                </c:pt>
                <c:pt idx="83699">
                  <c:v>1.1038067226235</c:v>
                </c:pt>
                <c:pt idx="83700">
                  <c:v>1.1032763353993869</c:v>
                </c:pt>
                <c:pt idx="83701">
                  <c:v>1.1028597967494567</c:v>
                </c:pt>
                <c:pt idx="83702">
                  <c:v>1.1021985207125167</c:v>
                </c:pt>
                <c:pt idx="83703">
                  <c:v>1.1024435964406434</c:v>
                </c:pt>
                <c:pt idx="83704">
                  <c:v>1.1025044063962086</c:v>
                </c:pt>
                <c:pt idx="83705">
                  <c:v>1.1030790280182303</c:v>
                </c:pt>
                <c:pt idx="83706">
                  <c:v>1.1031682269255276</c:v>
                </c:pt>
                <c:pt idx="83707">
                  <c:v>1.1031924740719936</c:v>
                </c:pt>
                <c:pt idx="83708">
                  <c:v>1.1027076655292163</c:v>
                </c:pt>
                <c:pt idx="83709">
                  <c:v>1.1033597737585046</c:v>
                </c:pt>
                <c:pt idx="83710">
                  <c:v>1.1018458325745655</c:v>
                </c:pt>
                <c:pt idx="83711">
                  <c:v>1.103743084419059</c:v>
                </c:pt>
                <c:pt idx="83712">
                  <c:v>1.103802005296677</c:v>
                </c:pt>
                <c:pt idx="83713">
                  <c:v>1.1040781023197277</c:v>
                </c:pt>
                <c:pt idx="83714">
                  <c:v>1.1028998851945393</c:v>
                </c:pt>
                <c:pt idx="83715">
                  <c:v>1.1027470040215488</c:v>
                </c:pt>
                <c:pt idx="83716">
                  <c:v>1.1025338381281145</c:v>
                </c:pt>
                <c:pt idx="83717">
                  <c:v>1.1033962317917259</c:v>
                </c:pt>
                <c:pt idx="83718">
                  <c:v>1.1030692288265544</c:v>
                </c:pt>
                <c:pt idx="83719">
                  <c:v>1.1022314261155859</c:v>
                </c:pt>
                <c:pt idx="83720">
                  <c:v>1.1025653717447197</c:v>
                </c:pt>
                <c:pt idx="83721">
                  <c:v>1.1028471964504685</c:v>
                </c:pt>
                <c:pt idx="83722">
                  <c:v>1.1015967321681519</c:v>
                </c:pt>
                <c:pt idx="83723">
                  <c:v>1.1045979245473578</c:v>
                </c:pt>
                <c:pt idx="83724">
                  <c:v>1.1029257493961993</c:v>
                </c:pt>
                <c:pt idx="83725">
                  <c:v>1.1035447625090553</c:v>
                </c:pt>
                <c:pt idx="83726">
                  <c:v>1.102975141229138</c:v>
                </c:pt>
                <c:pt idx="83727">
                  <c:v>1.1041805226700754</c:v>
                </c:pt>
                <c:pt idx="83728">
                  <c:v>1.1037072238993089</c:v>
                </c:pt>
                <c:pt idx="83729">
                  <c:v>1.103379346510813</c:v>
                </c:pt>
                <c:pt idx="83730">
                  <c:v>1.1026300002611213</c:v>
                </c:pt>
                <c:pt idx="83731">
                  <c:v>1.1021253005961487</c:v>
                </c:pt>
                <c:pt idx="83732">
                  <c:v>1.1032843295676475</c:v>
                </c:pt>
                <c:pt idx="83733">
                  <c:v>1.1015549686896593</c:v>
                </c:pt>
                <c:pt idx="83734">
                  <c:v>1.1029833604627064</c:v>
                </c:pt>
                <c:pt idx="83735">
                  <c:v>1.1023931736414423</c:v>
                </c:pt>
                <c:pt idx="83736">
                  <c:v>1.1016674616491622</c:v>
                </c:pt>
                <c:pt idx="83737">
                  <c:v>1.1026453356412245</c:v>
                </c:pt>
                <c:pt idx="83738">
                  <c:v>1.1022286531724097</c:v>
                </c:pt>
                <c:pt idx="83739">
                  <c:v>1.1027425623702738</c:v>
                </c:pt>
                <c:pt idx="83740">
                  <c:v>1.1028340288284433</c:v>
                </c:pt>
                <c:pt idx="83741">
                  <c:v>1.1023870109892753</c:v>
                </c:pt>
                <c:pt idx="83742">
                  <c:v>1.1037220593811943</c:v>
                </c:pt>
                <c:pt idx="83743">
                  <c:v>1.1025693185755676</c:v>
                </c:pt>
                <c:pt idx="83744">
                  <c:v>1.1025389994128236</c:v>
                </c:pt>
                <c:pt idx="83745">
                  <c:v>1.1032271043832493</c:v>
                </c:pt>
                <c:pt idx="83746">
                  <c:v>1.1035531509908874</c:v>
                </c:pt>
                <c:pt idx="83747">
                  <c:v>1.1035963361330112</c:v>
                </c:pt>
                <c:pt idx="83748">
                  <c:v>1.1017258679102029</c:v>
                </c:pt>
                <c:pt idx="83749">
                  <c:v>1.103981127552673</c:v>
                </c:pt>
                <c:pt idx="83750">
                  <c:v>1.1025365450262945</c:v>
                </c:pt>
                <c:pt idx="83751">
                  <c:v>1.1027247121632404</c:v>
                </c:pt>
                <c:pt idx="83752">
                  <c:v>1.1026275596019661</c:v>
                </c:pt>
                <c:pt idx="83753">
                  <c:v>1.1034698486975403</c:v>
                </c:pt>
                <c:pt idx="83754">
                  <c:v>1.1021027289034044</c:v>
                </c:pt>
                <c:pt idx="83755">
                  <c:v>1.1036877446252249</c:v>
                </c:pt>
                <c:pt idx="83756">
                  <c:v>1.1024729355744578</c:v>
                </c:pt>
                <c:pt idx="83757">
                  <c:v>1.1026584356514202</c:v>
                </c:pt>
                <c:pt idx="83758">
                  <c:v>1.1034334158608676</c:v>
                </c:pt>
                <c:pt idx="83759">
                  <c:v>1.102743558655269</c:v>
                </c:pt>
                <c:pt idx="83760">
                  <c:v>1.1029631234374357</c:v>
                </c:pt>
                <c:pt idx="83761">
                  <c:v>1.1036133630171683</c:v>
                </c:pt>
                <c:pt idx="83762">
                  <c:v>1.103659976948234</c:v>
                </c:pt>
                <c:pt idx="83763">
                  <c:v>1.1021089559091695</c:v>
                </c:pt>
                <c:pt idx="83764">
                  <c:v>1.10301832438971</c:v>
                </c:pt>
                <c:pt idx="83765">
                  <c:v>1.1036032035796524</c:v>
                </c:pt>
                <c:pt idx="83766">
                  <c:v>1.1029830984567417</c:v>
                </c:pt>
                <c:pt idx="83767">
                  <c:v>1.1019355184294808</c:v>
                </c:pt>
                <c:pt idx="83768">
                  <c:v>1.1025941370660843</c:v>
                </c:pt>
                <c:pt idx="83769">
                  <c:v>1.1030189199393912</c:v>
                </c:pt>
                <c:pt idx="83770">
                  <c:v>1.1026474163664848</c:v>
                </c:pt>
                <c:pt idx="83771">
                  <c:v>1.1023119243150041</c:v>
                </c:pt>
                <c:pt idx="83772">
                  <c:v>1.1027167867269003</c:v>
                </c:pt>
                <c:pt idx="83773">
                  <c:v>1.1019556812645033</c:v>
                </c:pt>
                <c:pt idx="83774">
                  <c:v>1.1029001423480544</c:v>
                </c:pt>
                <c:pt idx="83775">
                  <c:v>1.1026476169514365</c:v>
                </c:pt>
                <c:pt idx="83776">
                  <c:v>1.1022868357917008</c:v>
                </c:pt>
                <c:pt idx="83777">
                  <c:v>1.1016583804699747</c:v>
                </c:pt>
                <c:pt idx="83778">
                  <c:v>1.1031173509930181</c:v>
                </c:pt>
                <c:pt idx="83779">
                  <c:v>1.1029062916995287</c:v>
                </c:pt>
                <c:pt idx="83780">
                  <c:v>1.102413574252042</c:v>
                </c:pt>
                <c:pt idx="83781">
                  <c:v>1.1033522168640855</c:v>
                </c:pt>
                <c:pt idx="83782">
                  <c:v>1.1037437946326414</c:v>
                </c:pt>
                <c:pt idx="83783">
                  <c:v>1.1026849725371246</c:v>
                </c:pt>
                <c:pt idx="83784">
                  <c:v>1.101845285574663</c:v>
                </c:pt>
                <c:pt idx="83785">
                  <c:v>1.1036703463441937</c:v>
                </c:pt>
                <c:pt idx="83786">
                  <c:v>1.1024070118407949</c:v>
                </c:pt>
                <c:pt idx="83787">
                  <c:v>1.1028471692567523</c:v>
                </c:pt>
                <c:pt idx="83788">
                  <c:v>1.102188143473732</c:v>
                </c:pt>
                <c:pt idx="83789">
                  <c:v>1.1026187986199425</c:v>
                </c:pt>
                <c:pt idx="83790">
                  <c:v>1.1029233241558176</c:v>
                </c:pt>
                <c:pt idx="83791">
                  <c:v>1.1041342879216889</c:v>
                </c:pt>
                <c:pt idx="83792">
                  <c:v>1.103357505207329</c:v>
                </c:pt>
                <c:pt idx="83793">
                  <c:v>1.102644609142974</c:v>
                </c:pt>
                <c:pt idx="83794">
                  <c:v>1.1023010256100645</c:v>
                </c:pt>
                <c:pt idx="83795">
                  <c:v>1.1036741708663773</c:v>
                </c:pt>
                <c:pt idx="83796">
                  <c:v>1.1025559982973472</c:v>
                </c:pt>
                <c:pt idx="83797">
                  <c:v>1.1020781272157452</c:v>
                </c:pt>
                <c:pt idx="83798">
                  <c:v>1.1034831736657358</c:v>
                </c:pt>
                <c:pt idx="83799">
                  <c:v>1.1025783207329214</c:v>
                </c:pt>
                <c:pt idx="83800">
                  <c:v>1.1027469143289164</c:v>
                </c:pt>
                <c:pt idx="83801">
                  <c:v>1.1037913917316589</c:v>
                </c:pt>
                <c:pt idx="83802">
                  <c:v>1.1036728452563114</c:v>
                </c:pt>
                <c:pt idx="83803">
                  <c:v>1.1036434178545063</c:v>
                </c:pt>
                <c:pt idx="83804">
                  <c:v>1.1020011442672619</c:v>
                </c:pt>
                <c:pt idx="83805">
                  <c:v>1.102957955448707</c:v>
                </c:pt>
                <c:pt idx="83806">
                  <c:v>1.1034853958986479</c:v>
                </c:pt>
                <c:pt idx="83807">
                  <c:v>1.103337017332219</c:v>
                </c:pt>
                <c:pt idx="83808">
                  <c:v>1.1023070039793834</c:v>
                </c:pt>
                <c:pt idx="83809">
                  <c:v>1.1024498084768659</c:v>
                </c:pt>
                <c:pt idx="83810">
                  <c:v>1.103314400161775</c:v>
                </c:pt>
                <c:pt idx="83811">
                  <c:v>1.1034841340691655</c:v>
                </c:pt>
                <c:pt idx="83812">
                  <c:v>1.1029185748028982</c:v>
                </c:pt>
                <c:pt idx="83813">
                  <c:v>1.1020732143393044</c:v>
                </c:pt>
                <c:pt idx="83814">
                  <c:v>1.1032144530335966</c:v>
                </c:pt>
                <c:pt idx="83815">
                  <c:v>1.1025959419243809</c:v>
                </c:pt>
                <c:pt idx="83816">
                  <c:v>1.1042720514135571</c:v>
                </c:pt>
                <c:pt idx="83817">
                  <c:v>1.102406691557176</c:v>
                </c:pt>
                <c:pt idx="83818">
                  <c:v>1.1023367322175868</c:v>
                </c:pt>
                <c:pt idx="83819">
                  <c:v>1.1027846388262139</c:v>
                </c:pt>
                <c:pt idx="83820">
                  <c:v>1.101972122121579</c:v>
                </c:pt>
                <c:pt idx="83821">
                  <c:v>1.1034026739659668</c:v>
                </c:pt>
                <c:pt idx="83822">
                  <c:v>1.1014203362755295</c:v>
                </c:pt>
                <c:pt idx="83823">
                  <c:v>1.1030632407378818</c:v>
                </c:pt>
                <c:pt idx="83824">
                  <c:v>1.1027584622596485</c:v>
                </c:pt>
                <c:pt idx="83825">
                  <c:v>1.1037115238267063</c:v>
                </c:pt>
                <c:pt idx="83826">
                  <c:v>1.1027650057228306</c:v>
                </c:pt>
                <c:pt idx="83827">
                  <c:v>1.1024468463785091</c:v>
                </c:pt>
                <c:pt idx="83828">
                  <c:v>1.1032082923436781</c:v>
                </c:pt>
                <c:pt idx="83829">
                  <c:v>1.1034621157071938</c:v>
                </c:pt>
                <c:pt idx="83830">
                  <c:v>1.1036736667939417</c:v>
                </c:pt>
                <c:pt idx="83831">
                  <c:v>1.1032218257187758</c:v>
                </c:pt>
                <c:pt idx="83832">
                  <c:v>1.1033065028545337</c:v>
                </c:pt>
                <c:pt idx="83833">
                  <c:v>1.1028587506690737</c:v>
                </c:pt>
                <c:pt idx="83834">
                  <c:v>1.1028755834901913</c:v>
                </c:pt>
                <c:pt idx="83835">
                  <c:v>1.103959433843279</c:v>
                </c:pt>
                <c:pt idx="83836">
                  <c:v>1.1028903167081989</c:v>
                </c:pt>
                <c:pt idx="83837">
                  <c:v>1.10241127576021</c:v>
                </c:pt>
                <c:pt idx="83838">
                  <c:v>1.1032195256900781</c:v>
                </c:pt>
                <c:pt idx="83839">
                  <c:v>1.1019095387082747</c:v>
                </c:pt>
                <c:pt idx="83840">
                  <c:v>1.103384460565124</c:v>
                </c:pt>
                <c:pt idx="83841">
                  <c:v>1.1028172739898154</c:v>
                </c:pt>
                <c:pt idx="83842">
                  <c:v>1.1025159047547919</c:v>
                </c:pt>
                <c:pt idx="83843">
                  <c:v>1.1042480417759002</c:v>
                </c:pt>
                <c:pt idx="83844">
                  <c:v>1.1025925349188854</c:v>
                </c:pt>
                <c:pt idx="83845">
                  <c:v>1.1033229733497867</c:v>
                </c:pt>
                <c:pt idx="83846">
                  <c:v>1.1039578659831553</c:v>
                </c:pt>
                <c:pt idx="83847">
                  <c:v>1.1030621742873359</c:v>
                </c:pt>
                <c:pt idx="83848">
                  <c:v>1.1026484635919569</c:v>
                </c:pt>
                <c:pt idx="83849">
                  <c:v>1.1026126610507008</c:v>
                </c:pt>
                <c:pt idx="83850">
                  <c:v>1.1023219110281703</c:v>
                </c:pt>
                <c:pt idx="83851">
                  <c:v>1.1023563043358819</c:v>
                </c:pt>
                <c:pt idx="83852">
                  <c:v>1.1029528675154034</c:v>
                </c:pt>
                <c:pt idx="83853">
                  <c:v>1.1036702049902809</c:v>
                </c:pt>
                <c:pt idx="83854">
                  <c:v>1.1035022611381204</c:v>
                </c:pt>
                <c:pt idx="83855">
                  <c:v>1.1032224162539628</c:v>
                </c:pt>
                <c:pt idx="83856">
                  <c:v>1.1013318381360777</c:v>
                </c:pt>
                <c:pt idx="83857">
                  <c:v>1.1029005216604406</c:v>
                </c:pt>
                <c:pt idx="83858">
                  <c:v>1.1028296924642862</c:v>
                </c:pt>
                <c:pt idx="83859">
                  <c:v>1.1038375783148933</c:v>
                </c:pt>
                <c:pt idx="83860">
                  <c:v>1.1035787743903793</c:v>
                </c:pt>
                <c:pt idx="83861">
                  <c:v>1.103015426841421</c:v>
                </c:pt>
                <c:pt idx="83862">
                  <c:v>1.1050479782109823</c:v>
                </c:pt>
                <c:pt idx="83863">
                  <c:v>1.1036065312205343</c:v>
                </c:pt>
                <c:pt idx="83864">
                  <c:v>1.1024166512600884</c:v>
                </c:pt>
                <c:pt idx="83865">
                  <c:v>1.1028156762799368</c:v>
                </c:pt>
                <c:pt idx="83866">
                  <c:v>1.1030753262481061</c:v>
                </c:pt>
                <c:pt idx="83867">
                  <c:v>1.1037609889909399</c:v>
                </c:pt>
                <c:pt idx="83868">
                  <c:v>1.1030298186880021</c:v>
                </c:pt>
                <c:pt idx="83869">
                  <c:v>1.1030881845328711</c:v>
                </c:pt>
                <c:pt idx="83870">
                  <c:v>1.1033622766764066</c:v>
                </c:pt>
                <c:pt idx="83871">
                  <c:v>1.1029993188106775</c:v>
                </c:pt>
                <c:pt idx="83872">
                  <c:v>1.1038501229831785</c:v>
                </c:pt>
                <c:pt idx="83873">
                  <c:v>1.1022647204282923</c:v>
                </c:pt>
                <c:pt idx="83874">
                  <c:v>1.103683749966905</c:v>
                </c:pt>
                <c:pt idx="83875">
                  <c:v>1.1035213411243932</c:v>
                </c:pt>
                <c:pt idx="83876">
                  <c:v>1.1027277527813053</c:v>
                </c:pt>
                <c:pt idx="83877">
                  <c:v>1.1035643846683931</c:v>
                </c:pt>
                <c:pt idx="83878">
                  <c:v>1.1025599480429935</c:v>
                </c:pt>
                <c:pt idx="83879">
                  <c:v>1.1037803856039166</c:v>
                </c:pt>
                <c:pt idx="83880">
                  <c:v>1.1026731175327849</c:v>
                </c:pt>
                <c:pt idx="83881">
                  <c:v>1.1042604225264081</c:v>
                </c:pt>
                <c:pt idx="83882">
                  <c:v>1.1020287653904981</c:v>
                </c:pt>
                <c:pt idx="83883">
                  <c:v>1.1025285685654049</c:v>
                </c:pt>
                <c:pt idx="83884">
                  <c:v>1.1027804217000918</c:v>
                </c:pt>
                <c:pt idx="83885">
                  <c:v>1.1034450200984551</c:v>
                </c:pt>
                <c:pt idx="83886">
                  <c:v>1.1026908515936051</c:v>
                </c:pt>
                <c:pt idx="83887">
                  <c:v>1.1031759886670811</c:v>
                </c:pt>
                <c:pt idx="83888">
                  <c:v>1.1025844871030233</c:v>
                </c:pt>
                <c:pt idx="83889">
                  <c:v>1.1031808713588078</c:v>
                </c:pt>
                <c:pt idx="83890">
                  <c:v>1.1037924602623903</c:v>
                </c:pt>
                <c:pt idx="83891">
                  <c:v>1.1024995990016202</c:v>
                </c:pt>
                <c:pt idx="83892">
                  <c:v>1.1035971987985729</c:v>
                </c:pt>
                <c:pt idx="83893">
                  <c:v>1.1024320098332989</c:v>
                </c:pt>
                <c:pt idx="83894">
                  <c:v>1.1016741475888447</c:v>
                </c:pt>
                <c:pt idx="83895">
                  <c:v>1.1040024497754402</c:v>
                </c:pt>
                <c:pt idx="83896">
                  <c:v>1.1036119658467995</c:v>
                </c:pt>
                <c:pt idx="83897">
                  <c:v>1.1019925334075298</c:v>
                </c:pt>
                <c:pt idx="83898">
                  <c:v>1.1025437640148579</c:v>
                </c:pt>
                <c:pt idx="83899">
                  <c:v>1.1032617760691212</c:v>
                </c:pt>
                <c:pt idx="83900">
                  <c:v>1.1028028972853952</c:v>
                </c:pt>
                <c:pt idx="83901">
                  <c:v>1.1035959481136632</c:v>
                </c:pt>
                <c:pt idx="83902">
                  <c:v>1.1031567051340634</c:v>
                </c:pt>
                <c:pt idx="83903">
                  <c:v>1.1032625556745552</c:v>
                </c:pt>
                <c:pt idx="83904">
                  <c:v>1.1023368770893756</c:v>
                </c:pt>
                <c:pt idx="83905">
                  <c:v>1.1024336349634094</c:v>
                </c:pt>
                <c:pt idx="83906">
                  <c:v>1.1029669152751671</c:v>
                </c:pt>
                <c:pt idx="83907">
                  <c:v>1.1026242480712003</c:v>
                </c:pt>
                <c:pt idx="83908">
                  <c:v>1.1028822641769576</c:v>
                </c:pt>
                <c:pt idx="83909">
                  <c:v>1.1034733297981465</c:v>
                </c:pt>
                <c:pt idx="83910">
                  <c:v>1.103768150899296</c:v>
                </c:pt>
                <c:pt idx="83911">
                  <c:v>1.1026235019781805</c:v>
                </c:pt>
                <c:pt idx="83912">
                  <c:v>1.1029336883640974</c:v>
                </c:pt>
                <c:pt idx="83913">
                  <c:v>1.1015706200562416</c:v>
                </c:pt>
                <c:pt idx="83914">
                  <c:v>1.1021338574595092</c:v>
                </c:pt>
                <c:pt idx="83915">
                  <c:v>1.1019904391223689</c:v>
                </c:pt>
                <c:pt idx="83916">
                  <c:v>1.1030500089290745</c:v>
                </c:pt>
                <c:pt idx="83917">
                  <c:v>1.1026439089180904</c:v>
                </c:pt>
                <c:pt idx="83918">
                  <c:v>1.1031175804355633</c:v>
                </c:pt>
                <c:pt idx="83919">
                  <c:v>1.1027577784255391</c:v>
                </c:pt>
                <c:pt idx="83920">
                  <c:v>1.1036882275796409</c:v>
                </c:pt>
                <c:pt idx="83921">
                  <c:v>1.1030290600008761</c:v>
                </c:pt>
                <c:pt idx="83922">
                  <c:v>1.103788268578868</c:v>
                </c:pt>
                <c:pt idx="83923">
                  <c:v>1.1018401892779681</c:v>
                </c:pt>
                <c:pt idx="83924">
                  <c:v>1.1022984731431866</c:v>
                </c:pt>
                <c:pt idx="83925">
                  <c:v>1.1031798440685054</c:v>
                </c:pt>
                <c:pt idx="83926">
                  <c:v>1.1036332856106033</c:v>
                </c:pt>
                <c:pt idx="83927">
                  <c:v>1.1033144293096482</c:v>
                </c:pt>
                <c:pt idx="83928">
                  <c:v>1.1031161724183134</c:v>
                </c:pt>
                <c:pt idx="83929">
                  <c:v>1.1041481764171821</c:v>
                </c:pt>
                <c:pt idx="83930">
                  <c:v>1.1023895464766025</c:v>
                </c:pt>
                <c:pt idx="83931">
                  <c:v>1.1034896840966892</c:v>
                </c:pt>
                <c:pt idx="83932">
                  <c:v>1.1027355712837892</c:v>
                </c:pt>
                <c:pt idx="83933">
                  <c:v>1.102865417257991</c:v>
                </c:pt>
                <c:pt idx="83934">
                  <c:v>1.1036177769191764</c:v>
                </c:pt>
                <c:pt idx="83935">
                  <c:v>1.1029301632959563</c:v>
                </c:pt>
                <c:pt idx="83936">
                  <c:v>1.1034477079181073</c:v>
                </c:pt>
                <c:pt idx="83937">
                  <c:v>1.1027145757428523</c:v>
                </c:pt>
                <c:pt idx="83938">
                  <c:v>1.1024955072250064</c:v>
                </c:pt>
                <c:pt idx="83939">
                  <c:v>1.1033024545515824</c:v>
                </c:pt>
                <c:pt idx="83940">
                  <c:v>1.1040920505571967</c:v>
                </c:pt>
                <c:pt idx="83941">
                  <c:v>1.1023973648034076</c:v>
                </c:pt>
                <c:pt idx="83942">
                  <c:v>1.1030224060182021</c:v>
                </c:pt>
                <c:pt idx="83943">
                  <c:v>1.1035866632775921</c:v>
                </c:pt>
                <c:pt idx="83944">
                  <c:v>1.1025113581571602</c:v>
                </c:pt>
                <c:pt idx="83945">
                  <c:v>1.1023738711247579</c:v>
                </c:pt>
                <c:pt idx="83946">
                  <c:v>1.1025219102007056</c:v>
                </c:pt>
                <c:pt idx="83947">
                  <c:v>1.1022365085083345</c:v>
                </c:pt>
                <c:pt idx="83948">
                  <c:v>1.1027798822755446</c:v>
                </c:pt>
                <c:pt idx="83949">
                  <c:v>1.1023430661776521</c:v>
                </c:pt>
                <c:pt idx="83950">
                  <c:v>1.1042640673559683</c:v>
                </c:pt>
                <c:pt idx="83951">
                  <c:v>1.103714029459415</c:v>
                </c:pt>
                <c:pt idx="83952">
                  <c:v>1.1033768626081191</c:v>
                </c:pt>
                <c:pt idx="83953">
                  <c:v>1.1038650796588749</c:v>
                </c:pt>
                <c:pt idx="83954">
                  <c:v>1.1018895047460746</c:v>
                </c:pt>
                <c:pt idx="83955">
                  <c:v>1.1037797110995855</c:v>
                </c:pt>
                <c:pt idx="83956">
                  <c:v>1.1022956870437524</c:v>
                </c:pt>
                <c:pt idx="83957">
                  <c:v>1.1033019083309274</c:v>
                </c:pt>
                <c:pt idx="83958">
                  <c:v>1.1017301272773368</c:v>
                </c:pt>
                <c:pt idx="83959">
                  <c:v>1.102098374130386</c:v>
                </c:pt>
                <c:pt idx="83960">
                  <c:v>1.1029949128070986</c:v>
                </c:pt>
                <c:pt idx="83961">
                  <c:v>1.1026260426844354</c:v>
                </c:pt>
                <c:pt idx="83962">
                  <c:v>1.1030273196225524</c:v>
                </c:pt>
                <c:pt idx="83963">
                  <c:v>1.1038219425529738</c:v>
                </c:pt>
                <c:pt idx="83964">
                  <c:v>1.1022320644496204</c:v>
                </c:pt>
                <c:pt idx="83965">
                  <c:v>1.102472160904916</c:v>
                </c:pt>
                <c:pt idx="83966">
                  <c:v>1.103428572787404</c:v>
                </c:pt>
                <c:pt idx="83967">
                  <c:v>1.103069397412672</c:v>
                </c:pt>
                <c:pt idx="83968">
                  <c:v>1.1021267829671384</c:v>
                </c:pt>
                <c:pt idx="83969">
                  <c:v>1.1026230149260521</c:v>
                </c:pt>
                <c:pt idx="83970">
                  <c:v>1.1024042051687117</c:v>
                </c:pt>
                <c:pt idx="83971">
                  <c:v>1.1034915533835195</c:v>
                </c:pt>
                <c:pt idx="83972">
                  <c:v>1.1022731861697597</c:v>
                </c:pt>
                <c:pt idx="83973">
                  <c:v>1.1036417206955726</c:v>
                </c:pt>
                <c:pt idx="83974">
                  <c:v>1.1029156324488518</c:v>
                </c:pt>
                <c:pt idx="83975">
                  <c:v>1.1023364532791691</c:v>
                </c:pt>
                <c:pt idx="83976">
                  <c:v>1.1018564561296869</c:v>
                </c:pt>
                <c:pt idx="83977">
                  <c:v>1.1025395122992279</c:v>
                </c:pt>
                <c:pt idx="83978">
                  <c:v>1.1037671222408529</c:v>
                </c:pt>
                <c:pt idx="83979">
                  <c:v>1.1040150265629729</c:v>
                </c:pt>
                <c:pt idx="83980">
                  <c:v>1.1027299749979047</c:v>
                </c:pt>
                <c:pt idx="83981">
                  <c:v>1.102358519145074</c:v>
                </c:pt>
                <c:pt idx="83982">
                  <c:v>1.1035417520270763</c:v>
                </c:pt>
                <c:pt idx="83983">
                  <c:v>1.1031536869780645</c:v>
                </c:pt>
                <c:pt idx="83984">
                  <c:v>1.1021384437322088</c:v>
                </c:pt>
                <c:pt idx="83985">
                  <c:v>1.1028893612146975</c:v>
                </c:pt>
                <c:pt idx="83986">
                  <c:v>1.1026861716220493</c:v>
                </c:pt>
                <c:pt idx="83987">
                  <c:v>1.1026651239107199</c:v>
                </c:pt>
                <c:pt idx="83988">
                  <c:v>1.1031176005040426</c:v>
                </c:pt>
                <c:pt idx="83989">
                  <c:v>1.1008798797173704</c:v>
                </c:pt>
                <c:pt idx="83990">
                  <c:v>1.1028278949474961</c:v>
                </c:pt>
                <c:pt idx="83991">
                  <c:v>1.103044913496795</c:v>
                </c:pt>
                <c:pt idx="83992">
                  <c:v>1.102128687254369</c:v>
                </c:pt>
                <c:pt idx="83993">
                  <c:v>1.1030351930193192</c:v>
                </c:pt>
                <c:pt idx="83994">
                  <c:v>1.1031011219785054</c:v>
                </c:pt>
                <c:pt idx="83995">
                  <c:v>1.1037421367150912</c:v>
                </c:pt>
                <c:pt idx="83996">
                  <c:v>1.1038615034979709</c:v>
                </c:pt>
                <c:pt idx="83997">
                  <c:v>1.1021115142397029</c:v>
                </c:pt>
                <c:pt idx="83998">
                  <c:v>1.1042388631149398</c:v>
                </c:pt>
                <c:pt idx="83999">
                  <c:v>1.1030997476140447</c:v>
                </c:pt>
                <c:pt idx="84000">
                  <c:v>1.101946166749292</c:v>
                </c:pt>
                <c:pt idx="84001">
                  <c:v>1.1026235019781805</c:v>
                </c:pt>
                <c:pt idx="84002">
                  <c:v>1.1013835885957526</c:v>
                </c:pt>
                <c:pt idx="84003">
                  <c:v>1.1036465610060433</c:v>
                </c:pt>
                <c:pt idx="84004">
                  <c:v>1.1023908496565651</c:v>
                </c:pt>
                <c:pt idx="84005">
                  <c:v>1.1033172422308475</c:v>
                </c:pt>
                <c:pt idx="84006">
                  <c:v>1.1024246666581821</c:v>
                </c:pt>
                <c:pt idx="84007">
                  <c:v>1.1037064329023125</c:v>
                </c:pt>
                <c:pt idx="84008">
                  <c:v>1.1042446694234744</c:v>
                </c:pt>
                <c:pt idx="84009">
                  <c:v>1.1026040133648765</c:v>
                </c:pt>
                <c:pt idx="84010">
                  <c:v>1.1032942828734145</c:v>
                </c:pt>
                <c:pt idx="84011">
                  <c:v>1.1039555074844736</c:v>
                </c:pt>
                <c:pt idx="84012">
                  <c:v>1.1032096012438131</c:v>
                </c:pt>
                <c:pt idx="84013">
                  <c:v>1.1036693399966624</c:v>
                </c:pt>
                <c:pt idx="84014">
                  <c:v>1.1031011163285058</c:v>
                </c:pt>
                <c:pt idx="84015">
                  <c:v>1.1025681725737</c:v>
                </c:pt>
                <c:pt idx="84016">
                  <c:v>1.1028626148182752</c:v>
                </c:pt>
                <c:pt idx="84017">
                  <c:v>1.102352841564</c:v>
                </c:pt>
                <c:pt idx="84018">
                  <c:v>1.1026916244878446</c:v>
                </c:pt>
                <c:pt idx="84019">
                  <c:v>1.1028346066431638</c:v>
                </c:pt>
                <c:pt idx="84020">
                  <c:v>1.1040169928523584</c:v>
                </c:pt>
                <c:pt idx="84021">
                  <c:v>1.1029602439316399</c:v>
                </c:pt>
                <c:pt idx="84022">
                  <c:v>1.1028804166080017</c:v>
                </c:pt>
                <c:pt idx="84023">
                  <c:v>1.1034334685245011</c:v>
                </c:pt>
                <c:pt idx="84024">
                  <c:v>1.102628666880421</c:v>
                </c:pt>
                <c:pt idx="84025">
                  <c:v>1.1025887193495727</c:v>
                </c:pt>
                <c:pt idx="84026">
                  <c:v>1.1025218027734582</c:v>
                </c:pt>
                <c:pt idx="84027">
                  <c:v>1.1029790713655689</c:v>
                </c:pt>
                <c:pt idx="84028">
                  <c:v>1.103806809877468</c:v>
                </c:pt>
                <c:pt idx="84029">
                  <c:v>1.1028454815247437</c:v>
                </c:pt>
                <c:pt idx="84030">
                  <c:v>1.1037216459049766</c:v>
                </c:pt>
                <c:pt idx="84031">
                  <c:v>1.1035826124654176</c:v>
                </c:pt>
                <c:pt idx="84032">
                  <c:v>1.1018937979436476</c:v>
                </c:pt>
                <c:pt idx="84033">
                  <c:v>1.1035123067545118</c:v>
                </c:pt>
                <c:pt idx="84034">
                  <c:v>1.1025900425589545</c:v>
                </c:pt>
                <c:pt idx="84035">
                  <c:v>1.1029041117652272</c:v>
                </c:pt>
                <c:pt idx="84036">
                  <c:v>1.104180827347208</c:v>
                </c:pt>
                <c:pt idx="84037">
                  <c:v>1.1031697102476521</c:v>
                </c:pt>
                <c:pt idx="84038">
                  <c:v>1.1022715977007866</c:v>
                </c:pt>
                <c:pt idx="84039">
                  <c:v>1.1031464661792991</c:v>
                </c:pt>
                <c:pt idx="84040">
                  <c:v>1.1040206654719045</c:v>
                </c:pt>
                <c:pt idx="84041">
                  <c:v>1.1030189639811634</c:v>
                </c:pt>
                <c:pt idx="84042">
                  <c:v>1.104055703256843</c:v>
                </c:pt>
                <c:pt idx="84043">
                  <c:v>1.1039670714211383</c:v>
                </c:pt>
                <c:pt idx="84044">
                  <c:v>1.1015593818062688</c:v>
                </c:pt>
                <c:pt idx="84045">
                  <c:v>1.1025744463493308</c:v>
                </c:pt>
                <c:pt idx="84046">
                  <c:v>1.1025976211430428</c:v>
                </c:pt>
                <c:pt idx="84047">
                  <c:v>1.1036200759621273</c:v>
                </c:pt>
                <c:pt idx="84048">
                  <c:v>1.1021951032117268</c:v>
                </c:pt>
                <c:pt idx="84049">
                  <c:v>1.1025528507834148</c:v>
                </c:pt>
                <c:pt idx="84050">
                  <c:v>1.1040903921341565</c:v>
                </c:pt>
                <c:pt idx="84051">
                  <c:v>1.1021110435757813</c:v>
                </c:pt>
                <c:pt idx="84052">
                  <c:v>1.1032346692102668</c:v>
                </c:pt>
                <c:pt idx="84053">
                  <c:v>1.102592484539167</c:v>
                </c:pt>
                <c:pt idx="84054">
                  <c:v>1.1033212418866734</c:v>
                </c:pt>
                <c:pt idx="84055">
                  <c:v>1.1018043927461738</c:v>
                </c:pt>
                <c:pt idx="84056">
                  <c:v>1.1017363748229383</c:v>
                </c:pt>
                <c:pt idx="84057">
                  <c:v>1.1042093087307516</c:v>
                </c:pt>
                <c:pt idx="84058">
                  <c:v>1.1031412918430508</c:v>
                </c:pt>
                <c:pt idx="84059">
                  <c:v>1.1031797787536981</c:v>
                </c:pt>
                <c:pt idx="84060">
                  <c:v>1.1031928551777546</c:v>
                </c:pt>
                <c:pt idx="84061">
                  <c:v>1.1018600211463176</c:v>
                </c:pt>
                <c:pt idx="84062">
                  <c:v>1.1027337497989376</c:v>
                </c:pt>
                <c:pt idx="84063">
                  <c:v>1.1046486604372905</c:v>
                </c:pt>
                <c:pt idx="84064">
                  <c:v>1.1032231903635548</c:v>
                </c:pt>
                <c:pt idx="84065">
                  <c:v>1.1028196752483854</c:v>
                </c:pt>
                <c:pt idx="84066">
                  <c:v>1.1034100977320329</c:v>
                </c:pt>
                <c:pt idx="84067">
                  <c:v>1.1032603641670484</c:v>
                </c:pt>
                <c:pt idx="84068">
                  <c:v>1.1032901353653266</c:v>
                </c:pt>
                <c:pt idx="84069">
                  <c:v>1.1018661366230968</c:v>
                </c:pt>
                <c:pt idx="84070">
                  <c:v>1.1018368486129355</c:v>
                </c:pt>
                <c:pt idx="84071">
                  <c:v>1.1034161426922902</c:v>
                </c:pt>
                <c:pt idx="84072">
                  <c:v>1.102937240506054</c:v>
                </c:pt>
                <c:pt idx="84073">
                  <c:v>1.1018943997448918</c:v>
                </c:pt>
                <c:pt idx="84074">
                  <c:v>1.1024494710800481</c:v>
                </c:pt>
                <c:pt idx="84075">
                  <c:v>1.1028172266089886</c:v>
                </c:pt>
                <c:pt idx="84076">
                  <c:v>1.1036640632696808</c:v>
                </c:pt>
                <c:pt idx="84077">
                  <c:v>1.1033071893093953</c:v>
                </c:pt>
                <c:pt idx="84078">
                  <c:v>1.1032840524887588</c:v>
                </c:pt>
                <c:pt idx="84079">
                  <c:v>1.1027914353849047</c:v>
                </c:pt>
                <c:pt idx="84080">
                  <c:v>1.1027577609906543</c:v>
                </c:pt>
                <c:pt idx="84081">
                  <c:v>1.1024922150099699</c:v>
                </c:pt>
                <c:pt idx="84082">
                  <c:v>1.1043863376735075</c:v>
                </c:pt>
                <c:pt idx="84083">
                  <c:v>1.1032052413905509</c:v>
                </c:pt>
                <c:pt idx="84084">
                  <c:v>1.1033233393702326</c:v>
                </c:pt>
                <c:pt idx="84085">
                  <c:v>1.1023902257096034</c:v>
                </c:pt>
                <c:pt idx="84086">
                  <c:v>1.1028024575632223</c:v>
                </c:pt>
                <c:pt idx="84087">
                  <c:v>1.1025000513519658</c:v>
                </c:pt>
                <c:pt idx="84088">
                  <c:v>1.1035149615329218</c:v>
                </c:pt>
                <c:pt idx="84089">
                  <c:v>1.1035450289604696</c:v>
                </c:pt>
                <c:pt idx="84090">
                  <c:v>1.1025082160373247</c:v>
                </c:pt>
                <c:pt idx="84091">
                  <c:v>1.1043936250907382</c:v>
                </c:pt>
                <c:pt idx="84092">
                  <c:v>1.1029472136109157</c:v>
                </c:pt>
                <c:pt idx="84093">
                  <c:v>1.1033861831097469</c:v>
                </c:pt>
                <c:pt idx="84094">
                  <c:v>1.1030469596648991</c:v>
                </c:pt>
                <c:pt idx="84095">
                  <c:v>1.1026816229432927</c:v>
                </c:pt>
                <c:pt idx="84096">
                  <c:v>1.1039473159117867</c:v>
                </c:pt>
                <c:pt idx="84097">
                  <c:v>1.1028689283209452</c:v>
                </c:pt>
                <c:pt idx="84098">
                  <c:v>1.1040877244930669</c:v>
                </c:pt>
                <c:pt idx="84099">
                  <c:v>1.1029658355037744</c:v>
                </c:pt>
                <c:pt idx="84100">
                  <c:v>1.1031519028458596</c:v>
                </c:pt>
                <c:pt idx="84101">
                  <c:v>1.1033235251228093</c:v>
                </c:pt>
                <c:pt idx="84102">
                  <c:v>1.1041289766009994</c:v>
                </c:pt>
                <c:pt idx="84103">
                  <c:v>1.1029871986903197</c:v>
                </c:pt>
                <c:pt idx="84104">
                  <c:v>1.1033539012654363</c:v>
                </c:pt>
                <c:pt idx="84105">
                  <c:v>1.1034946942199899</c:v>
                </c:pt>
                <c:pt idx="84106">
                  <c:v>1.1023672270665703</c:v>
                </c:pt>
                <c:pt idx="84107">
                  <c:v>1.1025773723984733</c:v>
                </c:pt>
                <c:pt idx="84108">
                  <c:v>1.1023684738686466</c:v>
                </c:pt>
                <c:pt idx="84109">
                  <c:v>1.1033284830199135</c:v>
                </c:pt>
                <c:pt idx="84110">
                  <c:v>1.1039584498227324</c:v>
                </c:pt>
                <c:pt idx="84111">
                  <c:v>1.1033683377473467</c:v>
                </c:pt>
                <c:pt idx="84112">
                  <c:v>1.1033740400908043</c:v>
                </c:pt>
                <c:pt idx="84113">
                  <c:v>1.1034875083434128</c:v>
                </c:pt>
                <c:pt idx="84114">
                  <c:v>1.1042711961566825</c:v>
                </c:pt>
                <c:pt idx="84115">
                  <c:v>1.1031664152965199</c:v>
                </c:pt>
                <c:pt idx="84116">
                  <c:v>1.1028256510848984</c:v>
                </c:pt>
                <c:pt idx="84117">
                  <c:v>1.1029361568145535</c:v>
                </c:pt>
                <c:pt idx="84118">
                  <c:v>1.1029406372167214</c:v>
                </c:pt>
                <c:pt idx="84119">
                  <c:v>1.103164467895887</c:v>
                </c:pt>
                <c:pt idx="84120">
                  <c:v>1.1037367044173649</c:v>
                </c:pt>
                <c:pt idx="84121">
                  <c:v>1.103219771682223</c:v>
                </c:pt>
                <c:pt idx="84122">
                  <c:v>1.1030708845731636</c:v>
                </c:pt>
                <c:pt idx="84123">
                  <c:v>1.1024114406068282</c:v>
                </c:pt>
                <c:pt idx="84124">
                  <c:v>1.1029434458887863</c:v>
                </c:pt>
                <c:pt idx="84125">
                  <c:v>1.1026486435660403</c:v>
                </c:pt>
                <c:pt idx="84126">
                  <c:v>1.1031107470209689</c:v>
                </c:pt>
                <c:pt idx="84127">
                  <c:v>1.1037376683502826</c:v>
                </c:pt>
                <c:pt idx="84128">
                  <c:v>1.1016767351764196</c:v>
                </c:pt>
                <c:pt idx="84129">
                  <c:v>1.1037955960183645</c:v>
                </c:pt>
                <c:pt idx="84130">
                  <c:v>1.1030455608021825</c:v>
                </c:pt>
                <c:pt idx="84131">
                  <c:v>1.1024741111192948</c:v>
                </c:pt>
                <c:pt idx="84132">
                  <c:v>1.1035697846712731</c:v>
                </c:pt>
                <c:pt idx="84133">
                  <c:v>1.1031641285065834</c:v>
                </c:pt>
                <c:pt idx="84134">
                  <c:v>1.102420420171718</c:v>
                </c:pt>
                <c:pt idx="84135">
                  <c:v>1.1035797524974869</c:v>
                </c:pt>
                <c:pt idx="84136">
                  <c:v>1.1032346965521831</c:v>
                </c:pt>
                <c:pt idx="84137">
                  <c:v>1.1039781033302176</c:v>
                </c:pt>
                <c:pt idx="84138">
                  <c:v>1.1029421720833943</c:v>
                </c:pt>
                <c:pt idx="84139">
                  <c:v>1.1040665980578963</c:v>
                </c:pt>
                <c:pt idx="84140">
                  <c:v>1.1027976729025941</c:v>
                </c:pt>
                <c:pt idx="84141">
                  <c:v>1.1032577007635433</c:v>
                </c:pt>
                <c:pt idx="84142">
                  <c:v>1.1032098725202271</c:v>
                </c:pt>
                <c:pt idx="84143">
                  <c:v>1.1031766692846732</c:v>
                </c:pt>
                <c:pt idx="84144">
                  <c:v>1.1038544302497519</c:v>
                </c:pt>
                <c:pt idx="84145">
                  <c:v>1.1034954704622624</c:v>
                </c:pt>
                <c:pt idx="84146">
                  <c:v>1.1032431035673345</c:v>
                </c:pt>
                <c:pt idx="84147">
                  <c:v>1.1029707886056677</c:v>
                </c:pt>
                <c:pt idx="84148">
                  <c:v>1.1027276227565934</c:v>
                </c:pt>
                <c:pt idx="84149">
                  <c:v>1.1026169066197533</c:v>
                </c:pt>
                <c:pt idx="84150">
                  <c:v>1.103507038904932</c:v>
                </c:pt>
                <c:pt idx="84151">
                  <c:v>1.1016537416088297</c:v>
                </c:pt>
                <c:pt idx="84152">
                  <c:v>1.1036483751277451</c:v>
                </c:pt>
                <c:pt idx="84153">
                  <c:v>1.1019713682433148</c:v>
                </c:pt>
                <c:pt idx="84154">
                  <c:v>1.1025816027412896</c:v>
                </c:pt>
                <c:pt idx="84155">
                  <c:v>1.102118305931918</c:v>
                </c:pt>
                <c:pt idx="84156">
                  <c:v>1.104361999342192</c:v>
                </c:pt>
                <c:pt idx="84157">
                  <c:v>1.1030332606139008</c:v>
                </c:pt>
                <c:pt idx="84158">
                  <c:v>1.1045239748315558</c:v>
                </c:pt>
                <c:pt idx="84159">
                  <c:v>1.1018949559400109</c:v>
                </c:pt>
                <c:pt idx="84160">
                  <c:v>1.1023223809930054</c:v>
                </c:pt>
                <c:pt idx="84161">
                  <c:v>1.1032559981391097</c:v>
                </c:pt>
                <c:pt idx="84162">
                  <c:v>1.1024638569109155</c:v>
                </c:pt>
                <c:pt idx="84163">
                  <c:v>1.1029448271450317</c:v>
                </c:pt>
                <c:pt idx="84164">
                  <c:v>1.1022081045843903</c:v>
                </c:pt>
                <c:pt idx="84165">
                  <c:v>1.1027360191913245</c:v>
                </c:pt>
                <c:pt idx="84166">
                  <c:v>1.1035928381517193</c:v>
                </c:pt>
                <c:pt idx="84167">
                  <c:v>1.1024344382172007</c:v>
                </c:pt>
                <c:pt idx="84168">
                  <c:v>1.1035192227651749</c:v>
                </c:pt>
                <c:pt idx="84169">
                  <c:v>1.1025207754728978</c:v>
                </c:pt>
                <c:pt idx="84170">
                  <c:v>1.103154323859435</c:v>
                </c:pt>
                <c:pt idx="84171">
                  <c:v>1.1028660333152658</c:v>
                </c:pt>
                <c:pt idx="84172">
                  <c:v>1.1029459151572361</c:v>
                </c:pt>
                <c:pt idx="84173">
                  <c:v>1.1031609592730547</c:v>
                </c:pt>
                <c:pt idx="84174">
                  <c:v>1.1027689044437372</c:v>
                </c:pt>
                <c:pt idx="84175">
                  <c:v>1.1032677048434609</c:v>
                </c:pt>
                <c:pt idx="84176">
                  <c:v>1.1028052288171641</c:v>
                </c:pt>
                <c:pt idx="84177">
                  <c:v>1.1012179344628075</c:v>
                </c:pt>
                <c:pt idx="84178">
                  <c:v>1.1035056052568712</c:v>
                </c:pt>
                <c:pt idx="84179">
                  <c:v>1.1024122715148299</c:v>
                </c:pt>
                <c:pt idx="84180">
                  <c:v>1.1026921319558818</c:v>
                </c:pt>
                <c:pt idx="84181">
                  <c:v>1.1019031427837345</c:v>
                </c:pt>
                <c:pt idx="84182">
                  <c:v>1.1026163249579477</c:v>
                </c:pt>
                <c:pt idx="84183">
                  <c:v>1.1021071097139115</c:v>
                </c:pt>
                <c:pt idx="84184">
                  <c:v>1.1029553208817497</c:v>
                </c:pt>
                <c:pt idx="84185">
                  <c:v>1.1025508414938963</c:v>
                </c:pt>
                <c:pt idx="84186">
                  <c:v>1.1030214341753106</c:v>
                </c:pt>
                <c:pt idx="84187">
                  <c:v>1.1037388569420641</c:v>
                </c:pt>
                <c:pt idx="84188">
                  <c:v>1.1042499153604659</c:v>
                </c:pt>
                <c:pt idx="84189">
                  <c:v>1.1040011967490806</c:v>
                </c:pt>
                <c:pt idx="84190">
                  <c:v>1.1028241548583337</c:v>
                </c:pt>
                <c:pt idx="84191">
                  <c:v>1.1028834045813347</c:v>
                </c:pt>
                <c:pt idx="84192">
                  <c:v>1.1020785628602674</c:v>
                </c:pt>
                <c:pt idx="84193">
                  <c:v>1.1028446062617596</c:v>
                </c:pt>
                <c:pt idx="84194">
                  <c:v>1.1034448498447775</c:v>
                </c:pt>
                <c:pt idx="84195">
                  <c:v>1.101906709638977</c:v>
                </c:pt>
                <c:pt idx="84196">
                  <c:v>1.102104736207979</c:v>
                </c:pt>
                <c:pt idx="84197">
                  <c:v>1.1014658714083452</c:v>
                </c:pt>
                <c:pt idx="84198">
                  <c:v>1.1033920432430304</c:v>
                </c:pt>
                <c:pt idx="84199">
                  <c:v>1.1029533210381617</c:v>
                </c:pt>
                <c:pt idx="84200">
                  <c:v>1.1032585344571428</c:v>
                </c:pt>
                <c:pt idx="84201">
                  <c:v>1.1031429562599748</c:v>
                </c:pt>
                <c:pt idx="84202">
                  <c:v>1.1041879215305985</c:v>
                </c:pt>
                <c:pt idx="84203">
                  <c:v>1.1038225790482703</c:v>
                </c:pt>
                <c:pt idx="84204">
                  <c:v>1.1028914076842047</c:v>
                </c:pt>
                <c:pt idx="84205">
                  <c:v>1.1025820277912566</c:v>
                </c:pt>
                <c:pt idx="84206">
                  <c:v>1.1029664040591736</c:v>
                </c:pt>
                <c:pt idx="84207">
                  <c:v>1.102397551944865</c:v>
                </c:pt>
                <c:pt idx="84208">
                  <c:v>1.1024814785195312</c:v>
                </c:pt>
                <c:pt idx="84209">
                  <c:v>1.1024734700404515</c:v>
                </c:pt>
                <c:pt idx="84210">
                  <c:v>1.1025768869032029</c:v>
                </c:pt>
                <c:pt idx="84211">
                  <c:v>1.103703780376144</c:v>
                </c:pt>
                <c:pt idx="84212">
                  <c:v>1.1024186430085496</c:v>
                </c:pt>
                <c:pt idx="84213">
                  <c:v>1.1021420590506792</c:v>
                </c:pt>
                <c:pt idx="84214">
                  <c:v>1.1030465823574673</c:v>
                </c:pt>
                <c:pt idx="84215">
                  <c:v>1.1022016584361545</c:v>
                </c:pt>
                <c:pt idx="84216">
                  <c:v>1.1037208344069116</c:v>
                </c:pt>
                <c:pt idx="84217">
                  <c:v>1.1023069850215039</c:v>
                </c:pt>
                <c:pt idx="84218">
                  <c:v>1.1040185095933888</c:v>
                </c:pt>
                <c:pt idx="84219">
                  <c:v>1.1027410961160864</c:v>
                </c:pt>
                <c:pt idx="84220">
                  <c:v>1.102833733120762</c:v>
                </c:pt>
                <c:pt idx="84221">
                  <c:v>1.1030476365561717</c:v>
                </c:pt>
                <c:pt idx="84222">
                  <c:v>1.1026970860996201</c:v>
                </c:pt>
                <c:pt idx="84223">
                  <c:v>1.1023622608743782</c:v>
                </c:pt>
                <c:pt idx="84224">
                  <c:v>1.1028766551441045</c:v>
                </c:pt>
                <c:pt idx="84225">
                  <c:v>1.1029105575297198</c:v>
                </c:pt>
                <c:pt idx="84226">
                  <c:v>1.1038671911179769</c:v>
                </c:pt>
                <c:pt idx="84227">
                  <c:v>1.1016081914745817</c:v>
                </c:pt>
                <c:pt idx="84228">
                  <c:v>1.10173301326446</c:v>
                </c:pt>
                <c:pt idx="84229">
                  <c:v>1.1035812412256716</c:v>
                </c:pt>
                <c:pt idx="84230">
                  <c:v>1.1029798208870878</c:v>
                </c:pt>
                <c:pt idx="84231">
                  <c:v>1.1032289234784254</c:v>
                </c:pt>
                <c:pt idx="84232">
                  <c:v>1.1026734823769533</c:v>
                </c:pt>
                <c:pt idx="84233">
                  <c:v>1.1042923436631633</c:v>
                </c:pt>
                <c:pt idx="84234">
                  <c:v>1.102873567412503</c:v>
                </c:pt>
                <c:pt idx="84235">
                  <c:v>1.1019140071067974</c:v>
                </c:pt>
                <c:pt idx="84236">
                  <c:v>1.102910813719336</c:v>
                </c:pt>
                <c:pt idx="84237">
                  <c:v>1.1030181255326368</c:v>
                </c:pt>
                <c:pt idx="84238">
                  <c:v>1.1029428909620844</c:v>
                </c:pt>
                <c:pt idx="84239">
                  <c:v>1.103264237193015</c:v>
                </c:pt>
                <c:pt idx="84240">
                  <c:v>1.1029238919823792</c:v>
                </c:pt>
                <c:pt idx="84241">
                  <c:v>1.1032861139587771</c:v>
                </c:pt>
                <c:pt idx="84242">
                  <c:v>1.1030236571937688</c:v>
                </c:pt>
                <c:pt idx="84243">
                  <c:v>1.1032874292052668</c:v>
                </c:pt>
                <c:pt idx="84244">
                  <c:v>1.103647506801362</c:v>
                </c:pt>
                <c:pt idx="84245">
                  <c:v>1.1028106994871656</c:v>
                </c:pt>
                <c:pt idx="84246">
                  <c:v>1.103584534750234</c:v>
                </c:pt>
                <c:pt idx="84247">
                  <c:v>1.1032073120390984</c:v>
                </c:pt>
                <c:pt idx="84248">
                  <c:v>1.1028459331105223</c:v>
                </c:pt>
                <c:pt idx="84249">
                  <c:v>1.1011246233054155</c:v>
                </c:pt>
                <c:pt idx="84250">
                  <c:v>1.1023470900724954</c:v>
                </c:pt>
                <c:pt idx="84251">
                  <c:v>1.1028050152613076</c:v>
                </c:pt>
                <c:pt idx="84252">
                  <c:v>1.1028960609914509</c:v>
                </c:pt>
                <c:pt idx="84253">
                  <c:v>1.1033115641153415</c:v>
                </c:pt>
                <c:pt idx="84254">
                  <c:v>1.1034273747863683</c:v>
                </c:pt>
                <c:pt idx="84255">
                  <c:v>1.1028270571131118</c:v>
                </c:pt>
                <c:pt idx="84256">
                  <c:v>1.1041604893945762</c:v>
                </c:pt>
                <c:pt idx="84257">
                  <c:v>1.1030065335069263</c:v>
                </c:pt>
                <c:pt idx="84258">
                  <c:v>1.1042057541406454</c:v>
                </c:pt>
                <c:pt idx="84259">
                  <c:v>1.1042191053893049</c:v>
                </c:pt>
                <c:pt idx="84260">
                  <c:v>1.1033666338061836</c:v>
                </c:pt>
                <c:pt idx="84261">
                  <c:v>1.1028244930451523</c:v>
                </c:pt>
                <c:pt idx="84262">
                  <c:v>1.1025829941401124</c:v>
                </c:pt>
                <c:pt idx="84263">
                  <c:v>1.1036408851322312</c:v>
                </c:pt>
                <c:pt idx="84264">
                  <c:v>1.1036064853254135</c:v>
                </c:pt>
                <c:pt idx="84265">
                  <c:v>1.1032191983405542</c:v>
                </c:pt>
                <c:pt idx="84266">
                  <c:v>1.1026312102284661</c:v>
                </c:pt>
                <c:pt idx="84267">
                  <c:v>1.1031322804086929</c:v>
                </c:pt>
                <c:pt idx="84268">
                  <c:v>1.1024880212388455</c:v>
                </c:pt>
                <c:pt idx="84269">
                  <c:v>1.1031545476712337</c:v>
                </c:pt>
                <c:pt idx="84270">
                  <c:v>1.1028679593238384</c:v>
                </c:pt>
                <c:pt idx="84271">
                  <c:v>1.1034072568420872</c:v>
                </c:pt>
                <c:pt idx="84272">
                  <c:v>1.1040708975567208</c:v>
                </c:pt>
                <c:pt idx="84273">
                  <c:v>1.1041464667887688</c:v>
                </c:pt>
                <c:pt idx="84274">
                  <c:v>1.1035995162369756</c:v>
                </c:pt>
                <c:pt idx="84275">
                  <c:v>1.1017237129659048</c:v>
                </c:pt>
                <c:pt idx="84276">
                  <c:v>1.1016104377086671</c:v>
                </c:pt>
                <c:pt idx="84277">
                  <c:v>1.1032031888957656</c:v>
                </c:pt>
                <c:pt idx="84278">
                  <c:v>1.1030577466854634</c:v>
                </c:pt>
                <c:pt idx="84279">
                  <c:v>1.1027048570220053</c:v>
                </c:pt>
                <c:pt idx="84280">
                  <c:v>1.1024514213433128</c:v>
                </c:pt>
                <c:pt idx="84281">
                  <c:v>1.10182129554193</c:v>
                </c:pt>
                <c:pt idx="84282">
                  <c:v>1.1031440435615723</c:v>
                </c:pt>
                <c:pt idx="84283">
                  <c:v>1.1032059801538849</c:v>
                </c:pt>
                <c:pt idx="84284">
                  <c:v>1.1025242612953394</c:v>
                </c:pt>
                <c:pt idx="84285">
                  <c:v>1.1029698265621288</c:v>
                </c:pt>
                <c:pt idx="84286">
                  <c:v>1.1041759356178369</c:v>
                </c:pt>
                <c:pt idx="84287">
                  <c:v>1.1025936207161082</c:v>
                </c:pt>
                <c:pt idx="84288">
                  <c:v>1.103928701988609</c:v>
                </c:pt>
                <c:pt idx="84289">
                  <c:v>1.1034780387327618</c:v>
                </c:pt>
                <c:pt idx="84290">
                  <c:v>1.1029125679375864</c:v>
                </c:pt>
                <c:pt idx="84291">
                  <c:v>1.1035954917370687</c:v>
                </c:pt>
                <c:pt idx="84292">
                  <c:v>1.1026301005696055</c:v>
                </c:pt>
                <c:pt idx="84293">
                  <c:v>1.102426292064542</c:v>
                </c:pt>
                <c:pt idx="84294">
                  <c:v>1.1024010056994726</c:v>
                </c:pt>
                <c:pt idx="84295">
                  <c:v>1.1030899420221927</c:v>
                </c:pt>
                <c:pt idx="84296">
                  <c:v>1.1025578994492848</c:v>
                </c:pt>
                <c:pt idx="84297">
                  <c:v>1.1013157381282417</c:v>
                </c:pt>
                <c:pt idx="84298">
                  <c:v>1.1023221155600667</c:v>
                </c:pt>
                <c:pt idx="84299">
                  <c:v>1.1032878449292127</c:v>
                </c:pt>
                <c:pt idx="84300">
                  <c:v>1.1029996732174898</c:v>
                </c:pt>
                <c:pt idx="84301">
                  <c:v>1.1035059202314192</c:v>
                </c:pt>
                <c:pt idx="84302">
                  <c:v>1.1035579373226463</c:v>
                </c:pt>
                <c:pt idx="84303">
                  <c:v>1.1021921473965037</c:v>
                </c:pt>
                <c:pt idx="84304">
                  <c:v>1.1022240497268303</c:v>
                </c:pt>
                <c:pt idx="84305">
                  <c:v>1.1025115008842785</c:v>
                </c:pt>
                <c:pt idx="84306">
                  <c:v>1.103607513504218</c:v>
                </c:pt>
                <c:pt idx="84307">
                  <c:v>1.1032253869031245</c:v>
                </c:pt>
                <c:pt idx="84308">
                  <c:v>1.1028417052812216</c:v>
                </c:pt>
                <c:pt idx="84309">
                  <c:v>1.1030163989306971</c:v>
                </c:pt>
                <c:pt idx="84310">
                  <c:v>1.1030883098207758</c:v>
                </c:pt>
                <c:pt idx="84311">
                  <c:v>1.103319153531545</c:v>
                </c:pt>
                <c:pt idx="84312">
                  <c:v>1.1028544450419926</c:v>
                </c:pt>
                <c:pt idx="84313">
                  <c:v>1.1014511046575346</c:v>
                </c:pt>
                <c:pt idx="84314">
                  <c:v>1.1030751390466003</c:v>
                </c:pt>
                <c:pt idx="84315">
                  <c:v>1.1030904316038377</c:v>
                </c:pt>
                <c:pt idx="84316">
                  <c:v>1.1031276451760899</c:v>
                </c:pt>
                <c:pt idx="84317">
                  <c:v>1.1042082404287379</c:v>
                </c:pt>
                <c:pt idx="84318">
                  <c:v>1.1027991223380187</c:v>
                </c:pt>
                <c:pt idx="84319">
                  <c:v>1.103982162649686</c:v>
                </c:pt>
                <c:pt idx="84320">
                  <c:v>1.1036122415835206</c:v>
                </c:pt>
                <c:pt idx="84321">
                  <c:v>1.1024875240144787</c:v>
                </c:pt>
                <c:pt idx="84322">
                  <c:v>1.1026890471973403</c:v>
                </c:pt>
                <c:pt idx="84323">
                  <c:v>1.1032627280676019</c:v>
                </c:pt>
                <c:pt idx="84324">
                  <c:v>1.1025717509919331</c:v>
                </c:pt>
                <c:pt idx="84325">
                  <c:v>1.1022543884364573</c:v>
                </c:pt>
                <c:pt idx="84326">
                  <c:v>1.1036518476632424</c:v>
                </c:pt>
                <c:pt idx="84327">
                  <c:v>1.1036261864035244</c:v>
                </c:pt>
                <c:pt idx="84328">
                  <c:v>1.1020854734041767</c:v>
                </c:pt>
                <c:pt idx="84329">
                  <c:v>1.102071726041046</c:v>
                </c:pt>
                <c:pt idx="84330">
                  <c:v>1.1041467523422641</c:v>
                </c:pt>
                <c:pt idx="84331">
                  <c:v>1.1024905835348611</c:v>
                </c:pt>
                <c:pt idx="84332">
                  <c:v>1.1036187608968524</c:v>
                </c:pt>
                <c:pt idx="84333">
                  <c:v>1.1031423786049661</c:v>
                </c:pt>
                <c:pt idx="84334">
                  <c:v>1.102797655456041</c:v>
                </c:pt>
                <c:pt idx="84335">
                  <c:v>1.1026543105884399</c:v>
                </c:pt>
                <c:pt idx="84336">
                  <c:v>1.1028942950243892</c:v>
                </c:pt>
                <c:pt idx="84337">
                  <c:v>1.1028452942857272</c:v>
                </c:pt>
                <c:pt idx="84338">
                  <c:v>1.1032037574818148</c:v>
                </c:pt>
                <c:pt idx="84339">
                  <c:v>1.1019381252615459</c:v>
                </c:pt>
                <c:pt idx="84340">
                  <c:v>1.1030466515870914</c:v>
                </c:pt>
                <c:pt idx="84341">
                  <c:v>1.1029771386912608</c:v>
                </c:pt>
                <c:pt idx="84342">
                  <c:v>1.1017251983125513</c:v>
                </c:pt>
                <c:pt idx="84343">
                  <c:v>1.1020718158227587</c:v>
                </c:pt>
                <c:pt idx="84344">
                  <c:v>1.1023539744444248</c:v>
                </c:pt>
                <c:pt idx="84345">
                  <c:v>1.103414092091406</c:v>
                </c:pt>
                <c:pt idx="84346">
                  <c:v>1.1050206689035742</c:v>
                </c:pt>
                <c:pt idx="84347">
                  <c:v>1.1029276288545016</c:v>
                </c:pt>
                <c:pt idx="84348">
                  <c:v>1.1038146218537916</c:v>
                </c:pt>
                <c:pt idx="84349">
                  <c:v>1.1040775143833486</c:v>
                </c:pt>
                <c:pt idx="84350">
                  <c:v>1.10434028267219</c:v>
                </c:pt>
                <c:pt idx="84351">
                  <c:v>1.103139751940327</c:v>
                </c:pt>
                <c:pt idx="84352">
                  <c:v>1.1040297187959351</c:v>
                </c:pt>
                <c:pt idx="84353">
                  <c:v>1.1035142734206393</c:v>
                </c:pt>
                <c:pt idx="84354">
                  <c:v>1.1023880903016798</c:v>
                </c:pt>
                <c:pt idx="84355">
                  <c:v>1.1031243750282242</c:v>
                </c:pt>
                <c:pt idx="84356">
                  <c:v>1.1032106647626729</c:v>
                </c:pt>
                <c:pt idx="84357">
                  <c:v>1.1026305488989534</c:v>
                </c:pt>
                <c:pt idx="84358">
                  <c:v>1.1034519071322793</c:v>
                </c:pt>
                <c:pt idx="84359">
                  <c:v>1.1035160424924817</c:v>
                </c:pt>
                <c:pt idx="84360">
                  <c:v>1.101556098500043</c:v>
                </c:pt>
                <c:pt idx="84361">
                  <c:v>1.1029835917384558</c:v>
                </c:pt>
                <c:pt idx="84362">
                  <c:v>1.1043634382540266</c:v>
                </c:pt>
                <c:pt idx="84363">
                  <c:v>1.1021123427465174</c:v>
                </c:pt>
                <c:pt idx="84364">
                  <c:v>1.1023934711783487</c:v>
                </c:pt>
                <c:pt idx="84365">
                  <c:v>1.1030795964175042</c:v>
                </c:pt>
                <c:pt idx="84366">
                  <c:v>1.1032082868205495</c:v>
                </c:pt>
                <c:pt idx="84367">
                  <c:v>1.1026987458421884</c:v>
                </c:pt>
                <c:pt idx="84368">
                  <c:v>1.1050714243615816</c:v>
                </c:pt>
                <c:pt idx="84369">
                  <c:v>1.1013384911699085</c:v>
                </c:pt>
                <c:pt idx="84370">
                  <c:v>1.1030851615800614</c:v>
                </c:pt>
                <c:pt idx="84371">
                  <c:v>1.1019902772205168</c:v>
                </c:pt>
                <c:pt idx="84372">
                  <c:v>1.1021316601120854</c:v>
                </c:pt>
                <c:pt idx="84373">
                  <c:v>1.1041884861218922</c:v>
                </c:pt>
                <c:pt idx="84374">
                  <c:v>1.1045092570711472</c:v>
                </c:pt>
                <c:pt idx="84375">
                  <c:v>1.1033094952617821</c:v>
                </c:pt>
                <c:pt idx="84376">
                  <c:v>1.1032024332246506</c:v>
                </c:pt>
                <c:pt idx="84377">
                  <c:v>1.1027923344116561</c:v>
                </c:pt>
                <c:pt idx="84378">
                  <c:v>1.1033014961976602</c:v>
                </c:pt>
                <c:pt idx="84379">
                  <c:v>1.102706351060597</c:v>
                </c:pt>
                <c:pt idx="84380">
                  <c:v>1.1043628695682015</c:v>
                </c:pt>
                <c:pt idx="84381">
                  <c:v>1.1036678657859924</c:v>
                </c:pt>
                <c:pt idx="84382">
                  <c:v>1.1027843497358547</c:v>
                </c:pt>
                <c:pt idx="84383">
                  <c:v>1.1027019606751831</c:v>
                </c:pt>
                <c:pt idx="84384">
                  <c:v>1.1025848408204317</c:v>
                </c:pt>
                <c:pt idx="84385">
                  <c:v>1.1024005145195395</c:v>
                </c:pt>
                <c:pt idx="84386">
                  <c:v>1.1038440824649332</c:v>
                </c:pt>
                <c:pt idx="84387">
                  <c:v>1.1022847171771351</c:v>
                </c:pt>
                <c:pt idx="84388">
                  <c:v>1.1019304463741517</c:v>
                </c:pt>
                <c:pt idx="84389">
                  <c:v>1.1029234267072558</c:v>
                </c:pt>
                <c:pt idx="84390">
                  <c:v>1.1034340502097708</c:v>
                </c:pt>
                <c:pt idx="84391">
                  <c:v>1.1039147476618911</c:v>
                </c:pt>
                <c:pt idx="84392">
                  <c:v>1.1017583017060899</c:v>
                </c:pt>
                <c:pt idx="84393">
                  <c:v>1.1029791563515674</c:v>
                </c:pt>
                <c:pt idx="84394">
                  <c:v>1.1028258997457241</c:v>
                </c:pt>
                <c:pt idx="84395">
                  <c:v>1.1031599478343161</c:v>
                </c:pt>
                <c:pt idx="84396">
                  <c:v>1.1028940282587234</c:v>
                </c:pt>
                <c:pt idx="84397">
                  <c:v>1.1034326802898202</c:v>
                </c:pt>
                <c:pt idx="84398">
                  <c:v>1.1015316091564107</c:v>
                </c:pt>
                <c:pt idx="84399">
                  <c:v>1.1044489524449745</c:v>
                </c:pt>
                <c:pt idx="84400">
                  <c:v>1.1031824000021717</c:v>
                </c:pt>
                <c:pt idx="84401">
                  <c:v>1.1033041286320446</c:v>
                </c:pt>
                <c:pt idx="84402">
                  <c:v>1.1031859663460974</c:v>
                </c:pt>
                <c:pt idx="84403">
                  <c:v>1.1024571389485436</c:v>
                </c:pt>
                <c:pt idx="84404">
                  <c:v>1.1029090296202011</c:v>
                </c:pt>
                <c:pt idx="84405">
                  <c:v>1.1029858243325388</c:v>
                </c:pt>
                <c:pt idx="84406">
                  <c:v>1.1040147240806157</c:v>
                </c:pt>
                <c:pt idx="84407">
                  <c:v>1.1032755283608475</c:v>
                </c:pt>
                <c:pt idx="84408">
                  <c:v>1.1032664032597332</c:v>
                </c:pt>
                <c:pt idx="84409">
                  <c:v>1.1036284916367145</c:v>
                </c:pt>
                <c:pt idx="84410">
                  <c:v>1.1028257299567512</c:v>
                </c:pt>
                <c:pt idx="84411">
                  <c:v>1.1022286566878534</c:v>
                </c:pt>
                <c:pt idx="84412">
                  <c:v>1.1037257799841727</c:v>
                </c:pt>
                <c:pt idx="84413">
                  <c:v>1.1031314315200391</c:v>
                </c:pt>
                <c:pt idx="84414">
                  <c:v>1.1029660227728257</c:v>
                </c:pt>
                <c:pt idx="84415">
                  <c:v>1.1039811722789175</c:v>
                </c:pt>
                <c:pt idx="84416">
                  <c:v>1.1025053239024203</c:v>
                </c:pt>
                <c:pt idx="84417">
                  <c:v>1.1029542121076115</c:v>
                </c:pt>
                <c:pt idx="84418">
                  <c:v>1.1029446157080931</c:v>
                </c:pt>
                <c:pt idx="84419">
                  <c:v>1.1036044584155253</c:v>
                </c:pt>
                <c:pt idx="84420">
                  <c:v>1.1022099264760139</c:v>
                </c:pt>
                <c:pt idx="84421">
                  <c:v>1.1025397549515275</c:v>
                </c:pt>
                <c:pt idx="84422">
                  <c:v>1.1019272835263672</c:v>
                </c:pt>
                <c:pt idx="84423">
                  <c:v>1.1028757736595152</c:v>
                </c:pt>
                <c:pt idx="84424">
                  <c:v>1.1039555579552096</c:v>
                </c:pt>
                <c:pt idx="84425">
                  <c:v>1.1037658236877395</c:v>
                </c:pt>
                <c:pt idx="84426">
                  <c:v>1.101426840667876</c:v>
                </c:pt>
                <c:pt idx="84427">
                  <c:v>1.1025386194891396</c:v>
                </c:pt>
                <c:pt idx="84428">
                  <c:v>1.1022061013325188</c:v>
                </c:pt>
                <c:pt idx="84429">
                  <c:v>1.103874432861274</c:v>
                </c:pt>
                <c:pt idx="84430">
                  <c:v>1.1025452960744138</c:v>
                </c:pt>
                <c:pt idx="84431">
                  <c:v>1.1036862503063869</c:v>
                </c:pt>
                <c:pt idx="84432">
                  <c:v>1.1034729074784801</c:v>
                </c:pt>
                <c:pt idx="84433">
                  <c:v>1.1028860425559808</c:v>
                </c:pt>
                <c:pt idx="84434">
                  <c:v>1.1026000341249702</c:v>
                </c:pt>
                <c:pt idx="84435">
                  <c:v>1.1021962424235017</c:v>
                </c:pt>
                <c:pt idx="84436">
                  <c:v>1.1032519596529948</c:v>
                </c:pt>
                <c:pt idx="84437">
                  <c:v>1.1033109845288349</c:v>
                </c:pt>
                <c:pt idx="84438">
                  <c:v>1.1033542797110028</c:v>
                </c:pt>
                <c:pt idx="84439">
                  <c:v>1.1039820576567188</c:v>
                </c:pt>
                <c:pt idx="84440">
                  <c:v>1.1032507952335571</c:v>
                </c:pt>
                <c:pt idx="84441">
                  <c:v>1.1033440347425125</c:v>
                </c:pt>
                <c:pt idx="84442">
                  <c:v>1.1017711934759504</c:v>
                </c:pt>
                <c:pt idx="84443">
                  <c:v>1.103712052509799</c:v>
                </c:pt>
                <c:pt idx="84444">
                  <c:v>1.1031615996425335</c:v>
                </c:pt>
                <c:pt idx="84445">
                  <c:v>1.103972172759764</c:v>
                </c:pt>
                <c:pt idx="84446">
                  <c:v>1.1039042239595609</c:v>
                </c:pt>
                <c:pt idx="84447">
                  <c:v>1.1024729765070882</c:v>
                </c:pt>
                <c:pt idx="84448">
                  <c:v>1.1032070938308374</c:v>
                </c:pt>
                <c:pt idx="84449">
                  <c:v>1.1020615721991576</c:v>
                </c:pt>
                <c:pt idx="84450">
                  <c:v>1.1033827824396225</c:v>
                </c:pt>
                <c:pt idx="84451">
                  <c:v>1.1036281398278434</c:v>
                </c:pt>
                <c:pt idx="84452">
                  <c:v>1.1026372663700152</c:v>
                </c:pt>
                <c:pt idx="84453">
                  <c:v>1.1017486084421937</c:v>
                </c:pt>
                <c:pt idx="84454">
                  <c:v>1.1029833892885745</c:v>
                </c:pt>
                <c:pt idx="84455">
                  <c:v>1.1030838692060705</c:v>
                </c:pt>
                <c:pt idx="84456">
                  <c:v>1.1024630146894818</c:v>
                </c:pt>
                <c:pt idx="84457">
                  <c:v>1.1033595986143123</c:v>
                </c:pt>
                <c:pt idx="84458">
                  <c:v>1.1027585787763032</c:v>
                </c:pt>
                <c:pt idx="84459">
                  <c:v>1.1029886977479728</c:v>
                </c:pt>
                <c:pt idx="84460">
                  <c:v>1.1034105031544779</c:v>
                </c:pt>
                <c:pt idx="84461">
                  <c:v>1.1031834713417572</c:v>
                </c:pt>
                <c:pt idx="84462">
                  <c:v>1.103558280624451</c:v>
                </c:pt>
                <c:pt idx="84463">
                  <c:v>1.1029397486471624</c:v>
                </c:pt>
                <c:pt idx="84464">
                  <c:v>1.1039236238005508</c:v>
                </c:pt>
                <c:pt idx="84465">
                  <c:v>1.1033812714920499</c:v>
                </c:pt>
                <c:pt idx="84466">
                  <c:v>1.1015007818480937</c:v>
                </c:pt>
                <c:pt idx="84467">
                  <c:v>1.1030866614405552</c:v>
                </c:pt>
                <c:pt idx="84468">
                  <c:v>1.1022319841056318</c:v>
                </c:pt>
                <c:pt idx="84469">
                  <c:v>1.1035798623805151</c:v>
                </c:pt>
                <c:pt idx="84470">
                  <c:v>1.1042576647307727</c:v>
                </c:pt>
                <c:pt idx="84471">
                  <c:v>1.1025216640754585</c:v>
                </c:pt>
                <c:pt idx="84472">
                  <c:v>1.1034475028911745</c:v>
                </c:pt>
                <c:pt idx="84473">
                  <c:v>1.1038738093753191</c:v>
                </c:pt>
                <c:pt idx="84474">
                  <c:v>1.1024455620150366</c:v>
                </c:pt>
                <c:pt idx="84475">
                  <c:v>1.1021507529637937</c:v>
                </c:pt>
                <c:pt idx="84476">
                  <c:v>1.1031662378937837</c:v>
                </c:pt>
                <c:pt idx="84477">
                  <c:v>1.1034359140261543</c:v>
                </c:pt>
                <c:pt idx="84478">
                  <c:v>1.1027512212080168</c:v>
                </c:pt>
                <c:pt idx="84479">
                  <c:v>1.1024209169889596</c:v>
                </c:pt>
                <c:pt idx="84480">
                  <c:v>1.1024606880357251</c:v>
                </c:pt>
                <c:pt idx="84481">
                  <c:v>1.1028065111452348</c:v>
                </c:pt>
                <c:pt idx="84482">
                  <c:v>1.1022994410893283</c:v>
                </c:pt>
                <c:pt idx="84483">
                  <c:v>1.1016403681252993</c:v>
                </c:pt>
                <c:pt idx="84484">
                  <c:v>1.1031030060875371</c:v>
                </c:pt>
                <c:pt idx="84485">
                  <c:v>1.1027648188955028</c:v>
                </c:pt>
                <c:pt idx="84486">
                  <c:v>1.103168543355868</c:v>
                </c:pt>
                <c:pt idx="84487">
                  <c:v>1.1033578901415486</c:v>
                </c:pt>
                <c:pt idx="84488">
                  <c:v>1.1025118349940322</c:v>
                </c:pt>
                <c:pt idx="84489">
                  <c:v>1.1019992712519411</c:v>
                </c:pt>
                <c:pt idx="84490">
                  <c:v>1.1017774234108186</c:v>
                </c:pt>
                <c:pt idx="84491">
                  <c:v>1.1030488667094556</c:v>
                </c:pt>
                <c:pt idx="84492">
                  <c:v>1.103889606126208</c:v>
                </c:pt>
                <c:pt idx="84493">
                  <c:v>1.1026623091573076</c:v>
                </c:pt>
                <c:pt idx="84494">
                  <c:v>1.1033106233054695</c:v>
                </c:pt>
                <c:pt idx="84495">
                  <c:v>1.1027364933544586</c:v>
                </c:pt>
                <c:pt idx="84496">
                  <c:v>1.1029092141528827</c:v>
                </c:pt>
                <c:pt idx="84497">
                  <c:v>1.1035698673505268</c:v>
                </c:pt>
                <c:pt idx="84498">
                  <c:v>1.1025529550015061</c:v>
                </c:pt>
                <c:pt idx="84499">
                  <c:v>1.1039648877511368</c:v>
                </c:pt>
                <c:pt idx="84500">
                  <c:v>1.1016849616216573</c:v>
                </c:pt>
                <c:pt idx="84501">
                  <c:v>1.103142729821968</c:v>
                </c:pt>
                <c:pt idx="84502">
                  <c:v>1.100906983316895</c:v>
                </c:pt>
                <c:pt idx="84503">
                  <c:v>1.1028963093671087</c:v>
                </c:pt>
                <c:pt idx="84504">
                  <c:v>1.1030264799158644</c:v>
                </c:pt>
                <c:pt idx="84505">
                  <c:v>1.1027775316089292</c:v>
                </c:pt>
                <c:pt idx="84506">
                  <c:v>1.1033894033423264</c:v>
                </c:pt>
                <c:pt idx="84507">
                  <c:v>1.1031485811299153</c:v>
                </c:pt>
                <c:pt idx="84508">
                  <c:v>1.1028586473841469</c:v>
                </c:pt>
                <c:pt idx="84509">
                  <c:v>1.1034281752275479</c:v>
                </c:pt>
                <c:pt idx="84510">
                  <c:v>1.1024592640677062</c:v>
                </c:pt>
                <c:pt idx="84511">
                  <c:v>1.1027561319428694</c:v>
                </c:pt>
                <c:pt idx="84512">
                  <c:v>1.1029194123985235</c:v>
                </c:pt>
                <c:pt idx="84513">
                  <c:v>1.1036506753614432</c:v>
                </c:pt>
                <c:pt idx="84514">
                  <c:v>1.1029145773692177</c:v>
                </c:pt>
                <c:pt idx="84515">
                  <c:v>1.1021499083268533</c:v>
                </c:pt>
                <c:pt idx="84516">
                  <c:v>1.1033210300778944</c:v>
                </c:pt>
                <c:pt idx="84517">
                  <c:v>1.1029069362857002</c:v>
                </c:pt>
                <c:pt idx="84518">
                  <c:v>1.1031838365595483</c:v>
                </c:pt>
                <c:pt idx="84519">
                  <c:v>1.1031504566579682</c:v>
                </c:pt>
                <c:pt idx="84520">
                  <c:v>1.1041832183063385</c:v>
                </c:pt>
                <c:pt idx="84521">
                  <c:v>1.1028412826811833</c:v>
                </c:pt>
                <c:pt idx="84522">
                  <c:v>1.1035439717465791</c:v>
                </c:pt>
                <c:pt idx="84523">
                  <c:v>1.102799139791957</c:v>
                </c:pt>
                <c:pt idx="84524">
                  <c:v>1.1026752152645285</c:v>
                </c:pt>
                <c:pt idx="84525">
                  <c:v>1.1027530817014917</c:v>
                </c:pt>
                <c:pt idx="84526">
                  <c:v>1.1032614518232471</c:v>
                </c:pt>
                <c:pt idx="84527">
                  <c:v>1.1011219050675358</c:v>
                </c:pt>
                <c:pt idx="84528">
                  <c:v>1.1034013741749322</c:v>
                </c:pt>
                <c:pt idx="84529">
                  <c:v>1.1029706580424639</c:v>
                </c:pt>
                <c:pt idx="84530">
                  <c:v>1.1035672992195102</c:v>
                </c:pt>
                <c:pt idx="84531">
                  <c:v>1.103238657449771</c:v>
                </c:pt>
                <c:pt idx="84532">
                  <c:v>1.1029386343699559</c:v>
                </c:pt>
                <c:pt idx="84533">
                  <c:v>1.1027131253022073</c:v>
                </c:pt>
                <c:pt idx="84534">
                  <c:v>1.1033601551580523</c:v>
                </c:pt>
                <c:pt idx="84535">
                  <c:v>1.1025199769166565</c:v>
                </c:pt>
                <c:pt idx="84536">
                  <c:v>1.1037693030271631</c:v>
                </c:pt>
                <c:pt idx="84537">
                  <c:v>1.1027103967333238</c:v>
                </c:pt>
                <c:pt idx="84538">
                  <c:v>1.1031544182121296</c:v>
                </c:pt>
                <c:pt idx="84539">
                  <c:v>1.1032593150706336</c:v>
                </c:pt>
                <c:pt idx="84540">
                  <c:v>1.1022105451179267</c:v>
                </c:pt>
                <c:pt idx="84541">
                  <c:v>1.1038137974856794</c:v>
                </c:pt>
                <c:pt idx="84542">
                  <c:v>1.102300652871697</c:v>
                </c:pt>
                <c:pt idx="84543">
                  <c:v>1.1030226354289698</c:v>
                </c:pt>
                <c:pt idx="84544">
                  <c:v>1.1031339628991663</c:v>
                </c:pt>
                <c:pt idx="84545">
                  <c:v>1.1031899307122812</c:v>
                </c:pt>
                <c:pt idx="84546">
                  <c:v>1.103797703437849</c:v>
                </c:pt>
                <c:pt idx="84547">
                  <c:v>1.1020886244865225</c:v>
                </c:pt>
                <c:pt idx="84548">
                  <c:v>1.102930603874452</c:v>
                </c:pt>
                <c:pt idx="84549">
                  <c:v>1.1022716488922031</c:v>
                </c:pt>
                <c:pt idx="84550">
                  <c:v>1.1043120739054468</c:v>
                </c:pt>
                <c:pt idx="84551">
                  <c:v>1.1024342650347723</c:v>
                </c:pt>
                <c:pt idx="84552">
                  <c:v>1.103218885104003</c:v>
                </c:pt>
                <c:pt idx="84553">
                  <c:v>1.1029495389657504</c:v>
                </c:pt>
                <c:pt idx="84554">
                  <c:v>1.1035485627978443</c:v>
                </c:pt>
                <c:pt idx="84555">
                  <c:v>1.103374032671782</c:v>
                </c:pt>
                <c:pt idx="84556">
                  <c:v>1.1041413848089787</c:v>
                </c:pt>
                <c:pt idx="84557">
                  <c:v>1.1042562347178295</c:v>
                </c:pt>
                <c:pt idx="84558">
                  <c:v>1.1041840015265154</c:v>
                </c:pt>
                <c:pt idx="84559">
                  <c:v>1.1029944979138504</c:v>
                </c:pt>
                <c:pt idx="84560">
                  <c:v>1.1025731927438902</c:v>
                </c:pt>
                <c:pt idx="84561">
                  <c:v>1.103334537795549</c:v>
                </c:pt>
                <c:pt idx="84562">
                  <c:v>1.1033159262011871</c:v>
                </c:pt>
                <c:pt idx="84563">
                  <c:v>1.1037155144258604</c:v>
                </c:pt>
                <c:pt idx="84564">
                  <c:v>1.1028035700209571</c:v>
                </c:pt>
                <c:pt idx="84565">
                  <c:v>1.1022859328566403</c:v>
                </c:pt>
                <c:pt idx="84566">
                  <c:v>1.1030417763546052</c:v>
                </c:pt>
                <c:pt idx="84567">
                  <c:v>1.1028138667811433</c:v>
                </c:pt>
                <c:pt idx="84568">
                  <c:v>1.1021168604998399</c:v>
                </c:pt>
                <c:pt idx="84569">
                  <c:v>1.1026172918298636</c:v>
                </c:pt>
                <c:pt idx="84570">
                  <c:v>1.1035165695051852</c:v>
                </c:pt>
                <c:pt idx="84571">
                  <c:v>1.1024553382281945</c:v>
                </c:pt>
                <c:pt idx="84572">
                  <c:v>1.1036445242613817</c:v>
                </c:pt>
                <c:pt idx="84573">
                  <c:v>1.102084805059802</c:v>
                </c:pt>
                <c:pt idx="84574">
                  <c:v>1.1037522830565347</c:v>
                </c:pt>
                <c:pt idx="84575">
                  <c:v>1.1030197971846498</c:v>
                </c:pt>
                <c:pt idx="84576">
                  <c:v>1.1021645944402039</c:v>
                </c:pt>
                <c:pt idx="84577">
                  <c:v>1.1031410652559235</c:v>
                </c:pt>
                <c:pt idx="84578">
                  <c:v>1.1031012127946569</c:v>
                </c:pt>
                <c:pt idx="84579">
                  <c:v>1.1027721758276237</c:v>
                </c:pt>
                <c:pt idx="84580">
                  <c:v>1.1016668600654567</c:v>
                </c:pt>
                <c:pt idx="84581">
                  <c:v>1.1025435183594829</c:v>
                </c:pt>
                <c:pt idx="84582">
                  <c:v>1.1027515565510964</c:v>
                </c:pt>
                <c:pt idx="84583">
                  <c:v>1.1028755160638135</c:v>
                </c:pt>
                <c:pt idx="84584">
                  <c:v>1.1016733770526519</c:v>
                </c:pt>
                <c:pt idx="84585">
                  <c:v>1.1022935874780209</c:v>
                </c:pt>
                <c:pt idx="84586">
                  <c:v>1.1030649587900776</c:v>
                </c:pt>
                <c:pt idx="84587">
                  <c:v>1.1039954466875928</c:v>
                </c:pt>
                <c:pt idx="84588">
                  <c:v>1.1029858418148224</c:v>
                </c:pt>
                <c:pt idx="84589">
                  <c:v>1.1027715846586419</c:v>
                </c:pt>
                <c:pt idx="84590">
                  <c:v>1.1030991587532071</c:v>
                </c:pt>
                <c:pt idx="84591">
                  <c:v>1.1025911786758882</c:v>
                </c:pt>
                <c:pt idx="84592">
                  <c:v>1.1026016361464406</c:v>
                </c:pt>
                <c:pt idx="84593">
                  <c:v>1.1019203746754724</c:v>
                </c:pt>
                <c:pt idx="84594">
                  <c:v>1.102833718027187</c:v>
                </c:pt>
                <c:pt idx="84595">
                  <c:v>1.103692853340501</c:v>
                </c:pt>
                <c:pt idx="84596">
                  <c:v>1.1033191268436739</c:v>
                </c:pt>
                <c:pt idx="84597">
                  <c:v>1.1034807489880536</c:v>
                </c:pt>
                <c:pt idx="84598">
                  <c:v>1.1033603714294111</c:v>
                </c:pt>
                <c:pt idx="84599">
                  <c:v>1.1036956696433653</c:v>
                </c:pt>
                <c:pt idx="84600">
                  <c:v>1.103449798419281</c:v>
                </c:pt>
                <c:pt idx="84601">
                  <c:v>1.103498002017252</c:v>
                </c:pt>
                <c:pt idx="84602">
                  <c:v>1.1028467911099642</c:v>
                </c:pt>
                <c:pt idx="84603">
                  <c:v>1.1026931983540273</c:v>
                </c:pt>
                <c:pt idx="84604">
                  <c:v>1.1019747712974477</c:v>
                </c:pt>
                <c:pt idx="84605">
                  <c:v>1.1032237585571629</c:v>
                </c:pt>
                <c:pt idx="84606">
                  <c:v>1.1030955172173937</c:v>
                </c:pt>
                <c:pt idx="84607">
                  <c:v>1.1042764373769365</c:v>
                </c:pt>
                <c:pt idx="84608">
                  <c:v>1.1024107606937996</c:v>
                </c:pt>
                <c:pt idx="84609">
                  <c:v>1.1029947162651534</c:v>
                </c:pt>
                <c:pt idx="84610">
                  <c:v>1.1028546010968536</c:v>
                </c:pt>
                <c:pt idx="84611">
                  <c:v>1.1033592069244624</c:v>
                </c:pt>
                <c:pt idx="84612">
                  <c:v>1.1020747874983057</c:v>
                </c:pt>
                <c:pt idx="84613">
                  <c:v>1.1023397115861402</c:v>
                </c:pt>
                <c:pt idx="84614">
                  <c:v>1.1021308233279328</c:v>
                </c:pt>
                <c:pt idx="84615">
                  <c:v>1.1035203709144992</c:v>
                </c:pt>
                <c:pt idx="84616">
                  <c:v>1.1040542685737522</c:v>
                </c:pt>
                <c:pt idx="84617">
                  <c:v>1.1030898556442232</c:v>
                </c:pt>
                <c:pt idx="84618">
                  <c:v>1.1036272068348403</c:v>
                </c:pt>
                <c:pt idx="84619">
                  <c:v>1.1028706875188827</c:v>
                </c:pt>
                <c:pt idx="84620">
                  <c:v>1.1023315631133235</c:v>
                </c:pt>
                <c:pt idx="84621">
                  <c:v>1.1036796275183893</c:v>
                </c:pt>
                <c:pt idx="84622">
                  <c:v>1.1028151176332777</c:v>
                </c:pt>
                <c:pt idx="84623">
                  <c:v>1.1029568150277052</c:v>
                </c:pt>
                <c:pt idx="84624">
                  <c:v>1.1018230938114808</c:v>
                </c:pt>
                <c:pt idx="84625">
                  <c:v>1.1028424104303332</c:v>
                </c:pt>
                <c:pt idx="84626">
                  <c:v>1.1026024142024045</c:v>
                </c:pt>
                <c:pt idx="84627">
                  <c:v>1.1032601193755662</c:v>
                </c:pt>
                <c:pt idx="84628">
                  <c:v>1.1028317208254055</c:v>
                </c:pt>
                <c:pt idx="84629">
                  <c:v>1.1020138214977366</c:v>
                </c:pt>
                <c:pt idx="84630">
                  <c:v>1.1038895498128563</c:v>
                </c:pt>
                <c:pt idx="84631">
                  <c:v>1.1035963038699983</c:v>
                </c:pt>
                <c:pt idx="84632">
                  <c:v>1.1039038475847229</c:v>
                </c:pt>
                <c:pt idx="84633">
                  <c:v>1.1035407065048279</c:v>
                </c:pt>
                <c:pt idx="84634">
                  <c:v>1.1036449174207017</c:v>
                </c:pt>
                <c:pt idx="84635">
                  <c:v>1.1037370295587272</c:v>
                </c:pt>
                <c:pt idx="84636">
                  <c:v>1.1026652057345543</c:v>
                </c:pt>
                <c:pt idx="84637">
                  <c:v>1.1026237699699593</c:v>
                </c:pt>
                <c:pt idx="84638">
                  <c:v>1.1045383277657392</c:v>
                </c:pt>
                <c:pt idx="84639">
                  <c:v>1.1027327751372429</c:v>
                </c:pt>
                <c:pt idx="84640">
                  <c:v>1.1028640161993304</c:v>
                </c:pt>
                <c:pt idx="84641">
                  <c:v>1.1033537018181523</c:v>
                </c:pt>
                <c:pt idx="84642">
                  <c:v>1.102695660734776</c:v>
                </c:pt>
                <c:pt idx="84643">
                  <c:v>1.1034405036721138</c:v>
                </c:pt>
                <c:pt idx="84644">
                  <c:v>1.1023897123734556</c:v>
                </c:pt>
                <c:pt idx="84645">
                  <c:v>1.1012746276519689</c:v>
                </c:pt>
                <c:pt idx="84646">
                  <c:v>1.1026624059123478</c:v>
                </c:pt>
                <c:pt idx="84647">
                  <c:v>1.1041415723135974</c:v>
                </c:pt>
                <c:pt idx="84648">
                  <c:v>1.1040649942542029</c:v>
                </c:pt>
                <c:pt idx="84649">
                  <c:v>1.1030274452772304</c:v>
                </c:pt>
                <c:pt idx="84650">
                  <c:v>1.1024355718898144</c:v>
                </c:pt>
                <c:pt idx="84651">
                  <c:v>1.1035020531174504</c:v>
                </c:pt>
                <c:pt idx="84652">
                  <c:v>1.102934576025129</c:v>
                </c:pt>
                <c:pt idx="84653">
                  <c:v>1.1027086361480374</c:v>
                </c:pt>
                <c:pt idx="84654">
                  <c:v>1.1027194659808361</c:v>
                </c:pt>
                <c:pt idx="84655">
                  <c:v>1.1023037539333016</c:v>
                </c:pt>
                <c:pt idx="84656">
                  <c:v>1.1025803695230054</c:v>
                </c:pt>
                <c:pt idx="84657">
                  <c:v>1.1034596507073624</c:v>
                </c:pt>
                <c:pt idx="84658">
                  <c:v>1.1025559982973472</c:v>
                </c:pt>
                <c:pt idx="84659">
                  <c:v>1.1031871099606052</c:v>
                </c:pt>
                <c:pt idx="84660">
                  <c:v>1.1023159580631836</c:v>
                </c:pt>
                <c:pt idx="84661">
                  <c:v>1.1033799231657386</c:v>
                </c:pt>
                <c:pt idx="84662">
                  <c:v>1.1022696211597165</c:v>
                </c:pt>
                <c:pt idx="84663">
                  <c:v>1.1032453265026991</c:v>
                </c:pt>
                <c:pt idx="84664">
                  <c:v>1.1030686658275728</c:v>
                </c:pt>
                <c:pt idx="84665">
                  <c:v>1.1039881736289248</c:v>
                </c:pt>
                <c:pt idx="84666">
                  <c:v>1.1016915946442165</c:v>
                </c:pt>
                <c:pt idx="84667">
                  <c:v>1.1020181529898054</c:v>
                </c:pt>
                <c:pt idx="84668">
                  <c:v>1.1041719807948751</c:v>
                </c:pt>
                <c:pt idx="84669">
                  <c:v>1.1030717781012642</c:v>
                </c:pt>
                <c:pt idx="84670">
                  <c:v>1.1023492734216407</c:v>
                </c:pt>
                <c:pt idx="84671">
                  <c:v>1.1041290365298473</c:v>
                </c:pt>
                <c:pt idx="84672">
                  <c:v>1.102994422362418</c:v>
                </c:pt>
                <c:pt idx="84673">
                  <c:v>1.1028363544247748</c:v>
                </c:pt>
                <c:pt idx="84674">
                  <c:v>1.1027387945532727</c:v>
                </c:pt>
                <c:pt idx="84675">
                  <c:v>1.102528771205227</c:v>
                </c:pt>
                <c:pt idx="84676">
                  <c:v>1.1040384742749139</c:v>
                </c:pt>
                <c:pt idx="84677">
                  <c:v>1.1014710284986859</c:v>
                </c:pt>
                <c:pt idx="84678">
                  <c:v>1.1023401563157251</c:v>
                </c:pt>
                <c:pt idx="84679">
                  <c:v>1.1020704076633858</c:v>
                </c:pt>
                <c:pt idx="84680">
                  <c:v>1.1024470160438984</c:v>
                </c:pt>
                <c:pt idx="84681">
                  <c:v>1.101530902018099</c:v>
                </c:pt>
                <c:pt idx="84682">
                  <c:v>1.103693696874716</c:v>
                </c:pt>
                <c:pt idx="84683">
                  <c:v>1.1027746794125455</c:v>
                </c:pt>
                <c:pt idx="84684">
                  <c:v>1.1030839992074652</c:v>
                </c:pt>
                <c:pt idx="84685">
                  <c:v>1.1032851531254297</c:v>
                </c:pt>
                <c:pt idx="84686">
                  <c:v>1.1038025259165887</c:v>
                </c:pt>
                <c:pt idx="84687">
                  <c:v>1.1021662459452251</c:v>
                </c:pt>
                <c:pt idx="84688">
                  <c:v>1.1037810075568546</c:v>
                </c:pt>
                <c:pt idx="84689">
                  <c:v>1.1034987209116016</c:v>
                </c:pt>
                <c:pt idx="84690">
                  <c:v>1.1031324889898488</c:v>
                </c:pt>
                <c:pt idx="84691">
                  <c:v>1.1022751988631641</c:v>
                </c:pt>
                <c:pt idx="84692">
                  <c:v>1.1039445265971963</c:v>
                </c:pt>
                <c:pt idx="84693">
                  <c:v>1.1031040873292675</c:v>
                </c:pt>
                <c:pt idx="84694">
                  <c:v>1.1032233266726907</c:v>
                </c:pt>
                <c:pt idx="84695">
                  <c:v>1.103151323955369</c:v>
                </c:pt>
                <c:pt idx="84696">
                  <c:v>1.1030680068658925</c:v>
                </c:pt>
                <c:pt idx="84697">
                  <c:v>1.1023156766346913</c:v>
                </c:pt>
                <c:pt idx="84698">
                  <c:v>1.1028487320853639</c:v>
                </c:pt>
                <c:pt idx="84699">
                  <c:v>1.1022908183811926</c:v>
                </c:pt>
                <c:pt idx="84700">
                  <c:v>1.1029410766215082</c:v>
                </c:pt>
                <c:pt idx="84701">
                  <c:v>1.1015901774647614</c:v>
                </c:pt>
                <c:pt idx="84702">
                  <c:v>1.1024122715148299</c:v>
                </c:pt>
                <c:pt idx="84703">
                  <c:v>1.1033941225924457</c:v>
                </c:pt>
                <c:pt idx="84704">
                  <c:v>1.1035825182807362</c:v>
                </c:pt>
                <c:pt idx="84705">
                  <c:v>1.102254802868879</c:v>
                </c:pt>
                <c:pt idx="84706">
                  <c:v>1.1036986536359839</c:v>
                </c:pt>
                <c:pt idx="84707">
                  <c:v>1.103113602602714</c:v>
                </c:pt>
                <c:pt idx="84708">
                  <c:v>1.1032411518134391</c:v>
                </c:pt>
                <c:pt idx="84709">
                  <c:v>1.1032786974306423</c:v>
                </c:pt>
                <c:pt idx="84710">
                  <c:v>1.1022330855630487</c:v>
                </c:pt>
                <c:pt idx="84711">
                  <c:v>1.103333612754928</c:v>
                </c:pt>
                <c:pt idx="84712">
                  <c:v>1.1030078085297401</c:v>
                </c:pt>
                <c:pt idx="84713">
                  <c:v>1.1028265415682901</c:v>
                </c:pt>
                <c:pt idx="84714">
                  <c:v>1.1037001461356888</c:v>
                </c:pt>
                <c:pt idx="84715">
                  <c:v>1.1024981070574635</c:v>
                </c:pt>
                <c:pt idx="84716">
                  <c:v>1.1028012042417572</c:v>
                </c:pt>
                <c:pt idx="84717">
                  <c:v>1.1036486828494412</c:v>
                </c:pt>
                <c:pt idx="84718">
                  <c:v>1.1031179071857564</c:v>
                </c:pt>
                <c:pt idx="84719">
                  <c:v>1.1026187853687774</c:v>
                </c:pt>
                <c:pt idx="84720">
                  <c:v>1.103106467631636</c:v>
                </c:pt>
                <c:pt idx="84721">
                  <c:v>1.1040128315510793</c:v>
                </c:pt>
                <c:pt idx="84722">
                  <c:v>1.1031914142364079</c:v>
                </c:pt>
                <c:pt idx="84723">
                  <c:v>1.1024638131838917</c:v>
                </c:pt>
                <c:pt idx="84724">
                  <c:v>1.1047201326950531</c:v>
                </c:pt>
                <c:pt idx="84725">
                  <c:v>1.1024478331542971</c:v>
                </c:pt>
                <c:pt idx="84726">
                  <c:v>1.1035297430816629</c:v>
                </c:pt>
                <c:pt idx="84727">
                  <c:v>1.1033227875764091</c:v>
                </c:pt>
                <c:pt idx="84728">
                  <c:v>1.1023889268342075</c:v>
                </c:pt>
                <c:pt idx="84729">
                  <c:v>1.1021052899201682</c:v>
                </c:pt>
                <c:pt idx="84730">
                  <c:v>1.103683914348329</c:v>
                </c:pt>
                <c:pt idx="84731">
                  <c:v>1.1026698230073479</c:v>
                </c:pt>
                <c:pt idx="84732">
                  <c:v>1.103490587273849</c:v>
                </c:pt>
                <c:pt idx="84733">
                  <c:v>1.1043575960746086</c:v>
                </c:pt>
                <c:pt idx="84734">
                  <c:v>1.1031871099606052</c:v>
                </c:pt>
                <c:pt idx="84735">
                  <c:v>1.1032669806401147</c:v>
                </c:pt>
                <c:pt idx="84736">
                  <c:v>1.1034649855619232</c:v>
                </c:pt>
                <c:pt idx="84737">
                  <c:v>1.1030481327261363</c:v>
                </c:pt>
                <c:pt idx="84738">
                  <c:v>1.1028169628452973</c:v>
                </c:pt>
                <c:pt idx="84739">
                  <c:v>1.1028637542882664</c:v>
                </c:pt>
                <c:pt idx="84740">
                  <c:v>1.1019859695379053</c:v>
                </c:pt>
                <c:pt idx="84741">
                  <c:v>1.1037931218939374</c:v>
                </c:pt>
                <c:pt idx="84742">
                  <c:v>1.1014661336422598</c:v>
                </c:pt>
                <c:pt idx="84743">
                  <c:v>1.1035482947629192</c:v>
                </c:pt>
                <c:pt idx="84744">
                  <c:v>1.1036695425759615</c:v>
                </c:pt>
                <c:pt idx="84745">
                  <c:v>1.1033522045762623</c:v>
                </c:pt>
                <c:pt idx="84746">
                  <c:v>1.1025641330013207</c:v>
                </c:pt>
                <c:pt idx="84747">
                  <c:v>1.1036471995887609</c:v>
                </c:pt>
                <c:pt idx="84748">
                  <c:v>1.1036300268587909</c:v>
                </c:pt>
                <c:pt idx="84749">
                  <c:v>1.1024468449381788</c:v>
                </c:pt>
                <c:pt idx="84750">
                  <c:v>1.1030131601595059</c:v>
                </c:pt>
                <c:pt idx="84751">
                  <c:v>1.1030842063225219</c:v>
                </c:pt>
                <c:pt idx="84752">
                  <c:v>1.1045641366799346</c:v>
                </c:pt>
                <c:pt idx="84753">
                  <c:v>1.1031106956353556</c:v>
                </c:pt>
                <c:pt idx="84754">
                  <c:v>1.1036569534721301</c:v>
                </c:pt>
                <c:pt idx="84755">
                  <c:v>1.1021901646815704</c:v>
                </c:pt>
                <c:pt idx="84756">
                  <c:v>1.1019156962101289</c:v>
                </c:pt>
                <c:pt idx="84757">
                  <c:v>1.1028747071526377</c:v>
                </c:pt>
                <c:pt idx="84758">
                  <c:v>1.1031988635524779</c:v>
                </c:pt>
                <c:pt idx="84759">
                  <c:v>1.1032563620802687</c:v>
                </c:pt>
                <c:pt idx="84760">
                  <c:v>1.1033262142837872</c:v>
                </c:pt>
                <c:pt idx="84761">
                  <c:v>1.1024653039619776</c:v>
                </c:pt>
                <c:pt idx="84762">
                  <c:v>1.104375185426272</c:v>
                </c:pt>
                <c:pt idx="84763">
                  <c:v>1.1033960406961452</c:v>
                </c:pt>
                <c:pt idx="84764">
                  <c:v>1.1024912309390182</c:v>
                </c:pt>
                <c:pt idx="84765">
                  <c:v>1.1029875995651637</c:v>
                </c:pt>
                <c:pt idx="84766">
                  <c:v>1.1027915512064823</c:v>
                </c:pt>
                <c:pt idx="84767">
                  <c:v>1.1038879553608205</c:v>
                </c:pt>
                <c:pt idx="84768">
                  <c:v>1.1036381332728809</c:v>
                </c:pt>
                <c:pt idx="84769">
                  <c:v>1.1023016540700437</c:v>
                </c:pt>
                <c:pt idx="84770">
                  <c:v>1.1029781956741416</c:v>
                </c:pt>
                <c:pt idx="84771">
                  <c:v>1.1040494605846323</c:v>
                </c:pt>
                <c:pt idx="84772">
                  <c:v>1.1026292299517464</c:v>
                </c:pt>
                <c:pt idx="84773">
                  <c:v>1.1032545575251624</c:v>
                </c:pt>
                <c:pt idx="84774">
                  <c:v>1.1035060711007931</c:v>
                </c:pt>
                <c:pt idx="84775">
                  <c:v>1.1036384834743329</c:v>
                </c:pt>
                <c:pt idx="84776">
                  <c:v>1.1030744365399545</c:v>
                </c:pt>
                <c:pt idx="84777">
                  <c:v>1.1037836209029097</c:v>
                </c:pt>
                <c:pt idx="84778">
                  <c:v>1.1033535406612647</c:v>
                </c:pt>
                <c:pt idx="84779">
                  <c:v>1.1038614802417288</c:v>
                </c:pt>
                <c:pt idx="84780">
                  <c:v>1.1029930735766309</c:v>
                </c:pt>
                <c:pt idx="84781">
                  <c:v>1.1030347590021365</c:v>
                </c:pt>
                <c:pt idx="84782">
                  <c:v>1.1041832421849542</c:v>
                </c:pt>
                <c:pt idx="84783">
                  <c:v>1.1034288508610557</c:v>
                </c:pt>
                <c:pt idx="84784">
                  <c:v>1.1027484666782161</c:v>
                </c:pt>
                <c:pt idx="84785">
                  <c:v>1.1027927750339197</c:v>
                </c:pt>
                <c:pt idx="84786">
                  <c:v>1.103915675435591</c:v>
                </c:pt>
                <c:pt idx="84787">
                  <c:v>1.1032833484638149</c:v>
                </c:pt>
                <c:pt idx="84788">
                  <c:v>1.1029189805795776</c:v>
                </c:pt>
                <c:pt idx="84789">
                  <c:v>1.1026068316311499</c:v>
                </c:pt>
                <c:pt idx="84790">
                  <c:v>1.1035498051839918</c:v>
                </c:pt>
                <c:pt idx="84791">
                  <c:v>1.1033186297522459</c:v>
                </c:pt>
                <c:pt idx="84792">
                  <c:v>1.1028682978048361</c:v>
                </c:pt>
                <c:pt idx="84793">
                  <c:v>1.1038286289189803</c:v>
                </c:pt>
                <c:pt idx="84794">
                  <c:v>1.1030261162394583</c:v>
                </c:pt>
                <c:pt idx="84795">
                  <c:v>1.103294531857139</c:v>
                </c:pt>
                <c:pt idx="84796">
                  <c:v>1.103163432474215</c:v>
                </c:pt>
                <c:pt idx="84797">
                  <c:v>1.1028366617686007</c:v>
                </c:pt>
                <c:pt idx="84798">
                  <c:v>1.1029428262870462</c:v>
                </c:pt>
                <c:pt idx="84799">
                  <c:v>1.1029110232683741</c:v>
                </c:pt>
                <c:pt idx="84800">
                  <c:v>1.1029323540948717</c:v>
                </c:pt>
                <c:pt idx="84801">
                  <c:v>1.1020894819775056</c:v>
                </c:pt>
                <c:pt idx="84802">
                  <c:v>1.1041673104828671</c:v>
                </c:pt>
                <c:pt idx="84803">
                  <c:v>1.1025932647533312</c:v>
                </c:pt>
                <c:pt idx="84804">
                  <c:v>1.1028179535594413</c:v>
                </c:pt>
                <c:pt idx="84805">
                  <c:v>1.1032233729663032</c:v>
                </c:pt>
                <c:pt idx="84806">
                  <c:v>1.1038715631793314</c:v>
                </c:pt>
                <c:pt idx="84807">
                  <c:v>1.1032135264300591</c:v>
                </c:pt>
                <c:pt idx="84808">
                  <c:v>1.1037047487689546</c:v>
                </c:pt>
                <c:pt idx="84809">
                  <c:v>1.1029867050238658</c:v>
                </c:pt>
                <c:pt idx="84810">
                  <c:v>1.102506561483886</c:v>
                </c:pt>
                <c:pt idx="84811">
                  <c:v>1.1030295865695747</c:v>
                </c:pt>
                <c:pt idx="84812">
                  <c:v>1.1036953285712372</c:v>
                </c:pt>
                <c:pt idx="84813">
                  <c:v>1.1026063727765463</c:v>
                </c:pt>
                <c:pt idx="84814">
                  <c:v>1.1035118171598628</c:v>
                </c:pt>
                <c:pt idx="84815">
                  <c:v>1.1030271175856328</c:v>
                </c:pt>
                <c:pt idx="84816">
                  <c:v>1.1034235200498217</c:v>
                </c:pt>
                <c:pt idx="84817">
                  <c:v>1.1038395173519522</c:v>
                </c:pt>
                <c:pt idx="84818">
                  <c:v>1.1032475523958607</c:v>
                </c:pt>
                <c:pt idx="84819">
                  <c:v>1.104469315193763</c:v>
                </c:pt>
                <c:pt idx="84820">
                  <c:v>1.1035248671647391</c:v>
                </c:pt>
                <c:pt idx="84821">
                  <c:v>1.1027309253571724</c:v>
                </c:pt>
                <c:pt idx="84822">
                  <c:v>1.1027516993046775</c:v>
                </c:pt>
                <c:pt idx="84823">
                  <c:v>1.1034908756173782</c:v>
                </c:pt>
                <c:pt idx="84824">
                  <c:v>1.1029747064787079</c:v>
                </c:pt>
                <c:pt idx="84825">
                  <c:v>1.1021453682051847</c:v>
                </c:pt>
                <c:pt idx="84826">
                  <c:v>1.1032561327349468</c:v>
                </c:pt>
                <c:pt idx="84827">
                  <c:v>1.1031579225991079</c:v>
                </c:pt>
                <c:pt idx="84828">
                  <c:v>1.1028104085838939</c:v>
                </c:pt>
                <c:pt idx="84829">
                  <c:v>1.1025141959397358</c:v>
                </c:pt>
                <c:pt idx="84830">
                  <c:v>1.1021714369408899</c:v>
                </c:pt>
                <c:pt idx="84831">
                  <c:v>1.1030383400328312</c:v>
                </c:pt>
                <c:pt idx="84832">
                  <c:v>1.1025790914308045</c:v>
                </c:pt>
                <c:pt idx="84833">
                  <c:v>1.1029837613995275</c:v>
                </c:pt>
                <c:pt idx="84834">
                  <c:v>1.1041976089153021</c:v>
                </c:pt>
                <c:pt idx="84835">
                  <c:v>1.1026911091594545</c:v>
                </c:pt>
                <c:pt idx="84836">
                  <c:v>1.1019401595708618</c:v>
                </c:pt>
                <c:pt idx="84837">
                  <c:v>1.1029849021781195</c:v>
                </c:pt>
                <c:pt idx="84838">
                  <c:v>1.1028568995426804</c:v>
                </c:pt>
                <c:pt idx="84839">
                  <c:v>1.1028099946727146</c:v>
                </c:pt>
                <c:pt idx="84840">
                  <c:v>1.1037998823052815</c:v>
                </c:pt>
                <c:pt idx="84841">
                  <c:v>1.1036151446694114</c:v>
                </c:pt>
                <c:pt idx="84842">
                  <c:v>1.1023387365481316</c:v>
                </c:pt>
                <c:pt idx="84843">
                  <c:v>1.1037050849056507</c:v>
                </c:pt>
                <c:pt idx="84844">
                  <c:v>1.1032155753200967</c:v>
                </c:pt>
                <c:pt idx="84845">
                  <c:v>1.1040234855267996</c:v>
                </c:pt>
                <c:pt idx="84846">
                  <c:v>1.1028143249949067</c:v>
                </c:pt>
                <c:pt idx="84847">
                  <c:v>1.103640941138206</c:v>
                </c:pt>
                <c:pt idx="84848">
                  <c:v>1.1036637612721041</c:v>
                </c:pt>
                <c:pt idx="84849">
                  <c:v>1.1041339873771845</c:v>
                </c:pt>
                <c:pt idx="84850">
                  <c:v>1.1021395479766121</c:v>
                </c:pt>
                <c:pt idx="84851">
                  <c:v>1.1017940865077744</c:v>
                </c:pt>
                <c:pt idx="84852">
                  <c:v>1.1032489685760172</c:v>
                </c:pt>
                <c:pt idx="84853">
                  <c:v>1.1033036500818598</c:v>
                </c:pt>
                <c:pt idx="84854">
                  <c:v>1.1033294513988705</c:v>
                </c:pt>
                <c:pt idx="84855">
                  <c:v>1.1019429902052029</c:v>
                </c:pt>
                <c:pt idx="84856">
                  <c:v>1.1038413598387689</c:v>
                </c:pt>
                <c:pt idx="84857">
                  <c:v>1.1029998582140532</c:v>
                </c:pt>
                <c:pt idx="84858">
                  <c:v>1.1034508618628753</c:v>
                </c:pt>
                <c:pt idx="84859">
                  <c:v>1.1047747387441547</c:v>
                </c:pt>
                <c:pt idx="84860">
                  <c:v>1.1042978655013485</c:v>
                </c:pt>
                <c:pt idx="84861">
                  <c:v>1.102858329272685</c:v>
                </c:pt>
                <c:pt idx="84862">
                  <c:v>1.1033250750965913</c:v>
                </c:pt>
                <c:pt idx="84863">
                  <c:v>1.1017217086439584</c:v>
                </c:pt>
                <c:pt idx="84864">
                  <c:v>1.1028939119483454</c:v>
                </c:pt>
                <c:pt idx="84865">
                  <c:v>1.1033084111547529</c:v>
                </c:pt>
                <c:pt idx="84866">
                  <c:v>1.1019881770870503</c:v>
                </c:pt>
                <c:pt idx="84867">
                  <c:v>1.1032746254141217</c:v>
                </c:pt>
                <c:pt idx="84868">
                  <c:v>1.1032723085842597</c:v>
                </c:pt>
                <c:pt idx="84869">
                  <c:v>1.1031698311637257</c:v>
                </c:pt>
                <c:pt idx="84870">
                  <c:v>1.1028228846343346</c:v>
                </c:pt>
                <c:pt idx="84871">
                  <c:v>1.1043029145984473</c:v>
                </c:pt>
                <c:pt idx="84872">
                  <c:v>1.1025417970802509</c:v>
                </c:pt>
                <c:pt idx="84873">
                  <c:v>1.1023458677472227</c:v>
                </c:pt>
                <c:pt idx="84874">
                  <c:v>1.1027421155042147</c:v>
                </c:pt>
                <c:pt idx="84875">
                  <c:v>1.1036179824231036</c:v>
                </c:pt>
                <c:pt idx="84876">
                  <c:v>1.1026874871110242</c:v>
                </c:pt>
                <c:pt idx="84877">
                  <c:v>1.1022471309657207</c:v>
                </c:pt>
                <c:pt idx="84878">
                  <c:v>1.1024965916735978</c:v>
                </c:pt>
                <c:pt idx="84879">
                  <c:v>1.1023400788484377</c:v>
                </c:pt>
                <c:pt idx="84880">
                  <c:v>1.1035322148984161</c:v>
                </c:pt>
                <c:pt idx="84881">
                  <c:v>1.1033639559602548</c:v>
                </c:pt>
                <c:pt idx="84882">
                  <c:v>1.1028804930741141</c:v>
                </c:pt>
                <c:pt idx="84883">
                  <c:v>1.1032682220587189</c:v>
                </c:pt>
                <c:pt idx="84884">
                  <c:v>1.104055810850862</c:v>
                </c:pt>
                <c:pt idx="84885">
                  <c:v>1.1027814623456016</c:v>
                </c:pt>
                <c:pt idx="84886">
                  <c:v>1.1027457643555179</c:v>
                </c:pt>
                <c:pt idx="84887">
                  <c:v>1.102510607772117</c:v>
                </c:pt>
                <c:pt idx="84888">
                  <c:v>1.102895050519981</c:v>
                </c:pt>
                <c:pt idx="84889">
                  <c:v>1.1025063736232439</c:v>
                </c:pt>
                <c:pt idx="84890">
                  <c:v>1.1036424502229232</c:v>
                </c:pt>
                <c:pt idx="84891">
                  <c:v>1.1029988872658336</c:v>
                </c:pt>
                <c:pt idx="84892">
                  <c:v>1.1045913599504591</c:v>
                </c:pt>
                <c:pt idx="84893">
                  <c:v>1.1038247167118387</c:v>
                </c:pt>
                <c:pt idx="84894">
                  <c:v>1.1031471097049383</c:v>
                </c:pt>
                <c:pt idx="84895">
                  <c:v>1.1031037163991353</c:v>
                </c:pt>
                <c:pt idx="84896">
                  <c:v>1.1021276047830235</c:v>
                </c:pt>
                <c:pt idx="84897">
                  <c:v>1.1030977121563201</c:v>
                </c:pt>
                <c:pt idx="84898">
                  <c:v>1.1021343938085024</c:v>
                </c:pt>
                <c:pt idx="84899">
                  <c:v>1.1032557011653306</c:v>
                </c:pt>
                <c:pt idx="84900">
                  <c:v>1.1034286786776593</c:v>
                </c:pt>
                <c:pt idx="84901">
                  <c:v>1.1028147398125563</c:v>
                </c:pt>
                <c:pt idx="84902">
                  <c:v>1.1038670881845267</c:v>
                </c:pt>
                <c:pt idx="84903">
                  <c:v>1.1027415330421093</c:v>
                </c:pt>
                <c:pt idx="84904">
                  <c:v>1.1018944020668977</c:v>
                </c:pt>
                <c:pt idx="84905">
                  <c:v>1.1028629587840257</c:v>
                </c:pt>
                <c:pt idx="84906">
                  <c:v>1.1020425355061441</c:v>
                </c:pt>
                <c:pt idx="84907">
                  <c:v>1.1030648892805994</c:v>
                </c:pt>
                <c:pt idx="84908">
                  <c:v>1.1039787896508615</c:v>
                </c:pt>
                <c:pt idx="84909">
                  <c:v>1.1035608245691553</c:v>
                </c:pt>
                <c:pt idx="84910">
                  <c:v>1.1029454706394064</c:v>
                </c:pt>
                <c:pt idx="84911">
                  <c:v>1.1029813266690869</c:v>
                </c:pt>
                <c:pt idx="84912">
                  <c:v>1.1034686350618699</c:v>
                </c:pt>
                <c:pt idx="84913">
                  <c:v>1.1022622617734861</c:v>
                </c:pt>
                <c:pt idx="84914">
                  <c:v>1.1036490947158684</c:v>
                </c:pt>
                <c:pt idx="84915">
                  <c:v>1.1028008861733194</c:v>
                </c:pt>
                <c:pt idx="84916">
                  <c:v>1.1034570770894596</c:v>
                </c:pt>
                <c:pt idx="84917">
                  <c:v>1.1029518826525446</c:v>
                </c:pt>
                <c:pt idx="84918">
                  <c:v>1.103300799242662</c:v>
                </c:pt>
                <c:pt idx="84919">
                  <c:v>1.1013529976079321</c:v>
                </c:pt>
                <c:pt idx="84920">
                  <c:v>1.1032323811483962</c:v>
                </c:pt>
                <c:pt idx="84921">
                  <c:v>1.1030803041321955</c:v>
                </c:pt>
                <c:pt idx="84922">
                  <c:v>1.1040637534591058</c:v>
                </c:pt>
                <c:pt idx="84923">
                  <c:v>1.1038906455677502</c:v>
                </c:pt>
                <c:pt idx="84924">
                  <c:v>1.1021719737568496</c:v>
                </c:pt>
                <c:pt idx="84925">
                  <c:v>1.1031673247454115</c:v>
                </c:pt>
                <c:pt idx="84926">
                  <c:v>1.1017490515699113</c:v>
                </c:pt>
                <c:pt idx="84927">
                  <c:v>1.1024429420464876</c:v>
                </c:pt>
                <c:pt idx="84928">
                  <c:v>1.1042053199601847</c:v>
                </c:pt>
                <c:pt idx="84929">
                  <c:v>1.1016288169810118</c:v>
                </c:pt>
                <c:pt idx="84930">
                  <c:v>1.1028727792451229</c:v>
                </c:pt>
                <c:pt idx="84931">
                  <c:v>1.1022423287348109</c:v>
                </c:pt>
                <c:pt idx="84932">
                  <c:v>1.1024765063852267</c:v>
                </c:pt>
                <c:pt idx="84933">
                  <c:v>1.1040940470954885</c:v>
                </c:pt>
                <c:pt idx="84934">
                  <c:v>1.1022665182722622</c:v>
                </c:pt>
                <c:pt idx="84935">
                  <c:v>1.1030388700486056</c:v>
                </c:pt>
                <c:pt idx="84936">
                  <c:v>1.1038154313952675</c:v>
                </c:pt>
                <c:pt idx="84937">
                  <c:v>1.1039843037440571</c:v>
                </c:pt>
                <c:pt idx="84938">
                  <c:v>1.1026508033351603</c:v>
                </c:pt>
                <c:pt idx="84939">
                  <c:v>1.1033468911550266</c:v>
                </c:pt>
                <c:pt idx="84940">
                  <c:v>1.1034787625786964</c:v>
                </c:pt>
                <c:pt idx="84941">
                  <c:v>1.1039370701053488</c:v>
                </c:pt>
                <c:pt idx="84942">
                  <c:v>1.1027138757331121</c:v>
                </c:pt>
                <c:pt idx="84943">
                  <c:v>1.1027387945532727</c:v>
                </c:pt>
                <c:pt idx="84944">
                  <c:v>1.1042393835597848</c:v>
                </c:pt>
                <c:pt idx="84945">
                  <c:v>1.1022626002280753</c:v>
                </c:pt>
                <c:pt idx="84946">
                  <c:v>1.1034855783709243</c:v>
                </c:pt>
                <c:pt idx="84947">
                  <c:v>1.1015930980330466</c:v>
                </c:pt>
                <c:pt idx="84948">
                  <c:v>1.1027948417787776</c:v>
                </c:pt>
                <c:pt idx="84949">
                  <c:v>1.1031378299567609</c:v>
                </c:pt>
                <c:pt idx="84950">
                  <c:v>1.1028580440356517</c:v>
                </c:pt>
                <c:pt idx="84951">
                  <c:v>1.102947889546906</c:v>
                </c:pt>
                <c:pt idx="84952">
                  <c:v>1.1027009069094669</c:v>
                </c:pt>
                <c:pt idx="84953">
                  <c:v>1.1041881500938098</c:v>
                </c:pt>
                <c:pt idx="84954">
                  <c:v>1.102164134678363</c:v>
                </c:pt>
                <c:pt idx="84955">
                  <c:v>1.1029267830376757</c:v>
                </c:pt>
                <c:pt idx="84956">
                  <c:v>1.1026396781567791</c:v>
                </c:pt>
                <c:pt idx="84957">
                  <c:v>1.1038926887282614</c:v>
                </c:pt>
                <c:pt idx="84958">
                  <c:v>1.1029272455381263</c:v>
                </c:pt>
                <c:pt idx="84959">
                  <c:v>1.1033998481533214</c:v>
                </c:pt>
                <c:pt idx="84960">
                  <c:v>1.1030738223093293</c:v>
                </c:pt>
                <c:pt idx="84961">
                  <c:v>1.1033355184003681</c:v>
                </c:pt>
                <c:pt idx="84962">
                  <c:v>1.1017010863927326</c:v>
                </c:pt>
                <c:pt idx="84963">
                  <c:v>1.1025540937042841</c:v>
                </c:pt>
                <c:pt idx="84964">
                  <c:v>1.1027515598941555</c:v>
                </c:pt>
                <c:pt idx="84965">
                  <c:v>1.1035579278129299</c:v>
                </c:pt>
                <c:pt idx="84966">
                  <c:v>1.1027764223493217</c:v>
                </c:pt>
                <c:pt idx="84967">
                  <c:v>1.1032113525400848</c:v>
                </c:pt>
                <c:pt idx="84968">
                  <c:v>1.1025915863937896</c:v>
                </c:pt>
                <c:pt idx="84969">
                  <c:v>1.1030695731951676</c:v>
                </c:pt>
                <c:pt idx="84970">
                  <c:v>1.1019616441624356</c:v>
                </c:pt>
                <c:pt idx="84971">
                  <c:v>1.102894259808485</c:v>
                </c:pt>
                <c:pt idx="84972">
                  <c:v>1.1022748594897851</c:v>
                </c:pt>
                <c:pt idx="84973">
                  <c:v>1.1031212234989896</c:v>
                </c:pt>
                <c:pt idx="84974">
                  <c:v>1.1033947049097204</c:v>
                </c:pt>
                <c:pt idx="84975">
                  <c:v>1.1024468662079252</c:v>
                </c:pt>
                <c:pt idx="84976">
                  <c:v>1.1027019081059277</c:v>
                </c:pt>
                <c:pt idx="84977">
                  <c:v>1.1034980376886565</c:v>
                </c:pt>
                <c:pt idx="84978">
                  <c:v>1.1038062524466439</c:v>
                </c:pt>
                <c:pt idx="84979">
                  <c:v>1.102369732827746</c:v>
                </c:pt>
                <c:pt idx="84980">
                  <c:v>1.103263235826647</c:v>
                </c:pt>
                <c:pt idx="84981">
                  <c:v>1.1023077834528419</c:v>
                </c:pt>
                <c:pt idx="84982">
                  <c:v>1.1028758453353908</c:v>
                </c:pt>
                <c:pt idx="84983">
                  <c:v>1.1033091488712437</c:v>
                </c:pt>
                <c:pt idx="84984">
                  <c:v>1.1032237760695445</c:v>
                </c:pt>
                <c:pt idx="84985">
                  <c:v>1.1034619712379337</c:v>
                </c:pt>
                <c:pt idx="84986">
                  <c:v>1.1031871882187898</c:v>
                </c:pt>
                <c:pt idx="84987">
                  <c:v>1.1025055893132838</c:v>
                </c:pt>
                <c:pt idx="84988">
                  <c:v>1.1032526945019567</c:v>
                </c:pt>
                <c:pt idx="84989">
                  <c:v>1.1038570575808191</c:v>
                </c:pt>
                <c:pt idx="84990">
                  <c:v>1.1038175929264411</c:v>
                </c:pt>
                <c:pt idx="84991">
                  <c:v>1.1023937042188585</c:v>
                </c:pt>
                <c:pt idx="84992">
                  <c:v>1.1018856212080814</c:v>
                </c:pt>
                <c:pt idx="84993">
                  <c:v>1.102597899195644</c:v>
                </c:pt>
                <c:pt idx="84994">
                  <c:v>1.1029374980604181</c:v>
                </c:pt>
                <c:pt idx="84995">
                  <c:v>1.1039379283860049</c:v>
                </c:pt>
                <c:pt idx="84996">
                  <c:v>1.1041277848405615</c:v>
                </c:pt>
                <c:pt idx="84997">
                  <c:v>1.1026379104977462</c:v>
                </c:pt>
                <c:pt idx="84998">
                  <c:v>1.1034650390576317</c:v>
                </c:pt>
                <c:pt idx="84999">
                  <c:v>1.1028693460385142</c:v>
                </c:pt>
                <c:pt idx="85000">
                  <c:v>1.1029753478444411</c:v>
                </c:pt>
                <c:pt idx="85001">
                  <c:v>1.1039533127867889</c:v>
                </c:pt>
                <c:pt idx="85002">
                  <c:v>1.1030126364260788</c:v>
                </c:pt>
                <c:pt idx="85003">
                  <c:v>1.1031342561249773</c:v>
                </c:pt>
                <c:pt idx="85004">
                  <c:v>1.1026552314864573</c:v>
                </c:pt>
                <c:pt idx="85005">
                  <c:v>1.1038506874961516</c:v>
                </c:pt>
                <c:pt idx="85006">
                  <c:v>1.1032702590689039</c:v>
                </c:pt>
                <c:pt idx="85007">
                  <c:v>1.1019745205129097</c:v>
                </c:pt>
                <c:pt idx="85008">
                  <c:v>1.1034054981885288</c:v>
                </c:pt>
                <c:pt idx="85009">
                  <c:v>1.1034681112154163</c:v>
                </c:pt>
                <c:pt idx="85010">
                  <c:v>1.1035791146091725</c:v>
                </c:pt>
                <c:pt idx="85011">
                  <c:v>1.1034388903162131</c:v>
                </c:pt>
                <c:pt idx="85012">
                  <c:v>1.1031301420121697</c:v>
                </c:pt>
                <c:pt idx="85013">
                  <c:v>1.1024714503182409</c:v>
                </c:pt>
                <c:pt idx="85014">
                  <c:v>1.1025032963104051</c:v>
                </c:pt>
                <c:pt idx="85015">
                  <c:v>1.1031916012100986</c:v>
                </c:pt>
                <c:pt idx="85016">
                  <c:v>1.1038407887465231</c:v>
                </c:pt>
                <c:pt idx="85017">
                  <c:v>1.1028468878622855</c:v>
                </c:pt>
                <c:pt idx="85018">
                  <c:v>1.1028769826464593</c:v>
                </c:pt>
                <c:pt idx="85019">
                  <c:v>1.1032319071371897</c:v>
                </c:pt>
                <c:pt idx="85020">
                  <c:v>1.1026894761847332</c:v>
                </c:pt>
                <c:pt idx="85021">
                  <c:v>1.1019900510161273</c:v>
                </c:pt>
                <c:pt idx="85022">
                  <c:v>1.1021207170620078</c:v>
                </c:pt>
                <c:pt idx="85023">
                  <c:v>1.1022736597536487</c:v>
                </c:pt>
                <c:pt idx="85024">
                  <c:v>1.1025314805323481</c:v>
                </c:pt>
                <c:pt idx="85025">
                  <c:v>1.1027745692775728</c:v>
                </c:pt>
                <c:pt idx="85026">
                  <c:v>1.1026322714808261</c:v>
                </c:pt>
                <c:pt idx="85027">
                  <c:v>1.1029658737791086</c:v>
                </c:pt>
                <c:pt idx="85028">
                  <c:v>1.1034371435591095</c:v>
                </c:pt>
                <c:pt idx="85029">
                  <c:v>1.1028747037495421</c:v>
                </c:pt>
                <c:pt idx="85030">
                  <c:v>1.1027305886451659</c:v>
                </c:pt>
                <c:pt idx="85031">
                  <c:v>1.1034011306508578</c:v>
                </c:pt>
                <c:pt idx="85032">
                  <c:v>1.1036563426535557</c:v>
                </c:pt>
                <c:pt idx="85033">
                  <c:v>1.1031948103666482</c:v>
                </c:pt>
                <c:pt idx="85034">
                  <c:v>1.1021999163218064</c:v>
                </c:pt>
                <c:pt idx="85035">
                  <c:v>1.1031324262444038</c:v>
                </c:pt>
                <c:pt idx="85036">
                  <c:v>1.1022451790049959</c:v>
                </c:pt>
                <c:pt idx="85037">
                  <c:v>1.1042348532973036</c:v>
                </c:pt>
                <c:pt idx="85038">
                  <c:v>1.1034392470239014</c:v>
                </c:pt>
                <c:pt idx="85039">
                  <c:v>1.104743569988005</c:v>
                </c:pt>
                <c:pt idx="85040">
                  <c:v>1.1028518252739843</c:v>
                </c:pt>
                <c:pt idx="85041">
                  <c:v>1.1037097103012115</c:v>
                </c:pt>
                <c:pt idx="85042">
                  <c:v>1.1029499793342297</c:v>
                </c:pt>
                <c:pt idx="85043">
                  <c:v>1.1020269908478375</c:v>
                </c:pt>
                <c:pt idx="85044">
                  <c:v>1.1041202273090818</c:v>
                </c:pt>
                <c:pt idx="85045">
                  <c:v>1.1027219370643275</c:v>
                </c:pt>
                <c:pt idx="85046">
                  <c:v>1.1030810419114701</c:v>
                </c:pt>
                <c:pt idx="85047">
                  <c:v>1.1029516814806755</c:v>
                </c:pt>
                <c:pt idx="85048">
                  <c:v>1.103185558309008</c:v>
                </c:pt>
                <c:pt idx="85049">
                  <c:v>1.102553979414312</c:v>
                </c:pt>
                <c:pt idx="85050">
                  <c:v>1.1026589774498952</c:v>
                </c:pt>
                <c:pt idx="85051">
                  <c:v>1.1035035993838984</c:v>
                </c:pt>
                <c:pt idx="85052">
                  <c:v>1.1032913430108142</c:v>
                </c:pt>
                <c:pt idx="85053">
                  <c:v>1.1036082464609795</c:v>
                </c:pt>
                <c:pt idx="85054">
                  <c:v>1.1030691507506303</c:v>
                </c:pt>
                <c:pt idx="85055">
                  <c:v>1.103349179127084</c:v>
                </c:pt>
                <c:pt idx="85056">
                  <c:v>1.1024150862559856</c:v>
                </c:pt>
                <c:pt idx="85057">
                  <c:v>1.1034282711336998</c:v>
                </c:pt>
                <c:pt idx="85058">
                  <c:v>1.1029381069481849</c:v>
                </c:pt>
                <c:pt idx="85059">
                  <c:v>1.1032643798255017</c:v>
                </c:pt>
                <c:pt idx="85060">
                  <c:v>1.1026033869800134</c:v>
                </c:pt>
                <c:pt idx="85061">
                  <c:v>1.1037538744934758</c:v>
                </c:pt>
                <c:pt idx="85062">
                  <c:v>1.1031952585687388</c:v>
                </c:pt>
                <c:pt idx="85063">
                  <c:v>1.1018341776583027</c:v>
                </c:pt>
                <c:pt idx="85064">
                  <c:v>1.1030264761771378</c:v>
                </c:pt>
                <c:pt idx="85065">
                  <c:v>1.1026611482728399</c:v>
                </c:pt>
                <c:pt idx="85066">
                  <c:v>1.1028727788731654</c:v>
                </c:pt>
                <c:pt idx="85067">
                  <c:v>1.1033565653087636</c:v>
                </c:pt>
                <c:pt idx="85068">
                  <c:v>1.1014702802996059</c:v>
                </c:pt>
                <c:pt idx="85069">
                  <c:v>1.1022881368004682</c:v>
                </c:pt>
                <c:pt idx="85070">
                  <c:v>1.1026225903011071</c:v>
                </c:pt>
                <c:pt idx="85071">
                  <c:v>1.1026819640195438</c:v>
                </c:pt>
                <c:pt idx="85072">
                  <c:v>1.1034451074639107</c:v>
                </c:pt>
                <c:pt idx="85073">
                  <c:v>1.1026663424885377</c:v>
                </c:pt>
                <c:pt idx="85074">
                  <c:v>1.1034536551221528</c:v>
                </c:pt>
                <c:pt idx="85075">
                  <c:v>1.1025362033871642</c:v>
                </c:pt>
                <c:pt idx="85076">
                  <c:v>1.1028255005884589</c:v>
                </c:pt>
                <c:pt idx="85077">
                  <c:v>1.1029561588805061</c:v>
                </c:pt>
                <c:pt idx="85078">
                  <c:v>1.1029585734633431</c:v>
                </c:pt>
                <c:pt idx="85079">
                  <c:v>1.1023076739271129</c:v>
                </c:pt>
                <c:pt idx="85080">
                  <c:v>1.1025467223814247</c:v>
                </c:pt>
                <c:pt idx="85081">
                  <c:v>1.1023661376651743</c:v>
                </c:pt>
                <c:pt idx="85082">
                  <c:v>1.1039120490418783</c:v>
                </c:pt>
                <c:pt idx="85083">
                  <c:v>1.1029327942870868</c:v>
                </c:pt>
                <c:pt idx="85084">
                  <c:v>1.10229625920626</c:v>
                </c:pt>
                <c:pt idx="85085">
                  <c:v>1.1021935570890118</c:v>
                </c:pt>
                <c:pt idx="85086">
                  <c:v>1.1030689152387005</c:v>
                </c:pt>
                <c:pt idx="85087">
                  <c:v>1.1033681412762044</c:v>
                </c:pt>
                <c:pt idx="85088">
                  <c:v>1.102874722328824</c:v>
                </c:pt>
                <c:pt idx="85089">
                  <c:v>1.1028660181631644</c:v>
                </c:pt>
                <c:pt idx="85090">
                  <c:v>1.1042423267893102</c:v>
                </c:pt>
                <c:pt idx="85091">
                  <c:v>1.1027013365824092</c:v>
                </c:pt>
                <c:pt idx="85092">
                  <c:v>1.1024302261764944</c:v>
                </c:pt>
                <c:pt idx="85093">
                  <c:v>1.102952164910191</c:v>
                </c:pt>
                <c:pt idx="85094">
                  <c:v>1.1032280237364112</c:v>
                </c:pt>
                <c:pt idx="85095">
                  <c:v>1.1028028368265312</c:v>
                </c:pt>
                <c:pt idx="85096">
                  <c:v>1.1022490026567562</c:v>
                </c:pt>
                <c:pt idx="85097">
                  <c:v>1.1033671934582354</c:v>
                </c:pt>
                <c:pt idx="85098">
                  <c:v>1.1019926354814054</c:v>
                </c:pt>
                <c:pt idx="85099">
                  <c:v>1.102649842805935</c:v>
                </c:pt>
                <c:pt idx="85100">
                  <c:v>1.102269542482331</c:v>
                </c:pt>
                <c:pt idx="85101">
                  <c:v>1.1031785400653034</c:v>
                </c:pt>
                <c:pt idx="85102">
                  <c:v>1.1028875003748582</c:v>
                </c:pt>
                <c:pt idx="85103">
                  <c:v>1.1036515389601476</c:v>
                </c:pt>
                <c:pt idx="85104">
                  <c:v>1.102789001541753</c:v>
                </c:pt>
                <c:pt idx="85105">
                  <c:v>1.1032685889870171</c:v>
                </c:pt>
                <c:pt idx="85106">
                  <c:v>1.1026042078090976</c:v>
                </c:pt>
                <c:pt idx="85107">
                  <c:v>1.1047465057609203</c:v>
                </c:pt>
                <c:pt idx="85108">
                  <c:v>1.1025456872246673</c:v>
                </c:pt>
                <c:pt idx="85109">
                  <c:v>1.1031482592340285</c:v>
                </c:pt>
                <c:pt idx="85110">
                  <c:v>1.1034790585101359</c:v>
                </c:pt>
                <c:pt idx="85111">
                  <c:v>1.1032847008732267</c:v>
                </c:pt>
                <c:pt idx="85112">
                  <c:v>1.1038623745815428</c:v>
                </c:pt>
                <c:pt idx="85113">
                  <c:v>1.1028577870756211</c:v>
                </c:pt>
                <c:pt idx="85114">
                  <c:v>1.1039638325907284</c:v>
                </c:pt>
                <c:pt idx="85115">
                  <c:v>1.1033237609325985</c:v>
                </c:pt>
                <c:pt idx="85116">
                  <c:v>1.1028220331426755</c:v>
                </c:pt>
                <c:pt idx="85117">
                  <c:v>1.1031688076061832</c:v>
                </c:pt>
                <c:pt idx="85118">
                  <c:v>1.1020107792956169</c:v>
                </c:pt>
                <c:pt idx="85119">
                  <c:v>1.1023309028789336</c:v>
                </c:pt>
                <c:pt idx="85120">
                  <c:v>1.1029628022182023</c:v>
                </c:pt>
                <c:pt idx="85121">
                  <c:v>1.1027555561885609</c:v>
                </c:pt>
                <c:pt idx="85122">
                  <c:v>1.1036434370134192</c:v>
                </c:pt>
                <c:pt idx="85123">
                  <c:v>1.1038427584915314</c:v>
                </c:pt>
                <c:pt idx="85124">
                  <c:v>1.1041231188887433</c:v>
                </c:pt>
                <c:pt idx="85125">
                  <c:v>1.103176649893022</c:v>
                </c:pt>
                <c:pt idx="85126">
                  <c:v>1.1028829531202331</c:v>
                </c:pt>
                <c:pt idx="85127">
                  <c:v>1.1031223081139736</c:v>
                </c:pt>
                <c:pt idx="85128">
                  <c:v>1.1030656173694744</c:v>
                </c:pt>
                <c:pt idx="85129">
                  <c:v>1.1036071156897447</c:v>
                </c:pt>
                <c:pt idx="85130">
                  <c:v>1.1024995369908681</c:v>
                </c:pt>
                <c:pt idx="85131">
                  <c:v>1.1037974795225631</c:v>
                </c:pt>
                <c:pt idx="85132">
                  <c:v>1.1050185802664627</c:v>
                </c:pt>
                <c:pt idx="85133">
                  <c:v>1.102411333239109</c:v>
                </c:pt>
                <c:pt idx="85134">
                  <c:v>1.1031421141434898</c:v>
                </c:pt>
                <c:pt idx="85135">
                  <c:v>1.1040630643274536</c:v>
                </c:pt>
                <c:pt idx="85136">
                  <c:v>1.1027335515836705</c:v>
                </c:pt>
                <c:pt idx="85137">
                  <c:v>1.1037710821185276</c:v>
                </c:pt>
                <c:pt idx="85138">
                  <c:v>1.103248100899175</c:v>
                </c:pt>
                <c:pt idx="85139">
                  <c:v>1.1026637896543128</c:v>
                </c:pt>
                <c:pt idx="85140">
                  <c:v>1.1035814880054893</c:v>
                </c:pt>
                <c:pt idx="85141">
                  <c:v>1.1036996310408662</c:v>
                </c:pt>
                <c:pt idx="85142">
                  <c:v>1.1024761838928094</c:v>
                </c:pt>
                <c:pt idx="85143">
                  <c:v>1.102664824921189</c:v>
                </c:pt>
                <c:pt idx="85144">
                  <c:v>1.104587254645643</c:v>
                </c:pt>
                <c:pt idx="85145">
                  <c:v>1.1017620195705384</c:v>
                </c:pt>
                <c:pt idx="85146">
                  <c:v>1.1038973954458315</c:v>
                </c:pt>
                <c:pt idx="85147">
                  <c:v>1.1032589790932521</c:v>
                </c:pt>
                <c:pt idx="85148">
                  <c:v>1.1034700359349552</c:v>
                </c:pt>
                <c:pt idx="85149">
                  <c:v>1.1023846850595433</c:v>
                </c:pt>
                <c:pt idx="85150">
                  <c:v>1.1026843819993166</c:v>
                </c:pt>
                <c:pt idx="85151">
                  <c:v>1.1036849574988683</c:v>
                </c:pt>
                <c:pt idx="85152">
                  <c:v>1.1035214397931519</c:v>
                </c:pt>
                <c:pt idx="85153">
                  <c:v>1.1034432297538841</c:v>
                </c:pt>
                <c:pt idx="85154">
                  <c:v>1.1023957972549856</c:v>
                </c:pt>
                <c:pt idx="85155">
                  <c:v>1.1026859714901271</c:v>
                </c:pt>
                <c:pt idx="85156">
                  <c:v>1.1036634419918974</c:v>
                </c:pt>
                <c:pt idx="85157">
                  <c:v>1.102741307322312</c:v>
                </c:pt>
                <c:pt idx="85158">
                  <c:v>1.1039816914853127</c:v>
                </c:pt>
                <c:pt idx="85159">
                  <c:v>1.1040222325533764</c:v>
                </c:pt>
                <c:pt idx="85160">
                  <c:v>1.1024894060163823</c:v>
                </c:pt>
                <c:pt idx="85161">
                  <c:v>1.1031218217854424</c:v>
                </c:pt>
                <c:pt idx="85162">
                  <c:v>1.1033148668187918</c:v>
                </c:pt>
                <c:pt idx="85163">
                  <c:v>1.1022724962353225</c:v>
                </c:pt>
                <c:pt idx="85164">
                  <c:v>1.102476849619106</c:v>
                </c:pt>
                <c:pt idx="85165">
                  <c:v>1.1045446214936618</c:v>
                </c:pt>
                <c:pt idx="85166">
                  <c:v>1.1026997367599767</c:v>
                </c:pt>
                <c:pt idx="85167">
                  <c:v>1.1031642362985739</c:v>
                </c:pt>
                <c:pt idx="85168">
                  <c:v>1.103614868136507</c:v>
                </c:pt>
                <c:pt idx="85169">
                  <c:v>1.1018369512678832</c:v>
                </c:pt>
                <c:pt idx="85170">
                  <c:v>1.1013351048437323</c:v>
                </c:pt>
                <c:pt idx="85171">
                  <c:v>1.1037020994709008</c:v>
                </c:pt>
                <c:pt idx="85172">
                  <c:v>1.1038963330516358</c:v>
                </c:pt>
                <c:pt idx="85173">
                  <c:v>1.1022555173029629</c:v>
                </c:pt>
                <c:pt idx="85174">
                  <c:v>1.1030428350497901</c:v>
                </c:pt>
                <c:pt idx="85175">
                  <c:v>1.1034814805021431</c:v>
                </c:pt>
                <c:pt idx="85176">
                  <c:v>1.103078507640499</c:v>
                </c:pt>
                <c:pt idx="85177">
                  <c:v>1.1030747283474658</c:v>
                </c:pt>
                <c:pt idx="85178">
                  <c:v>1.1032959219431613</c:v>
                </c:pt>
                <c:pt idx="85179">
                  <c:v>1.1028396502099977</c:v>
                </c:pt>
                <c:pt idx="85180">
                  <c:v>1.1036101461148737</c:v>
                </c:pt>
                <c:pt idx="85181">
                  <c:v>1.1029487780461111</c:v>
                </c:pt>
                <c:pt idx="85182">
                  <c:v>1.1026494690486264</c:v>
                </c:pt>
                <c:pt idx="85183">
                  <c:v>1.1030086176229177</c:v>
                </c:pt>
                <c:pt idx="85184">
                  <c:v>1.1020634749756082</c:v>
                </c:pt>
                <c:pt idx="85185">
                  <c:v>1.1036185005548618</c:v>
                </c:pt>
                <c:pt idx="85186">
                  <c:v>1.1035553465731811</c:v>
                </c:pt>
                <c:pt idx="85187">
                  <c:v>1.1033702072183644</c:v>
                </c:pt>
                <c:pt idx="85188">
                  <c:v>1.102919507221177</c:v>
                </c:pt>
                <c:pt idx="85189">
                  <c:v>1.1036720415376955</c:v>
                </c:pt>
                <c:pt idx="85190">
                  <c:v>1.1043016785945592</c:v>
                </c:pt>
                <c:pt idx="85191">
                  <c:v>1.1030479921851306</c:v>
                </c:pt>
                <c:pt idx="85192">
                  <c:v>1.1034225820789043</c:v>
                </c:pt>
                <c:pt idx="85193">
                  <c:v>1.1028727785015022</c:v>
                </c:pt>
                <c:pt idx="85194">
                  <c:v>1.1026351143739257</c:v>
                </c:pt>
                <c:pt idx="85195">
                  <c:v>1.1025942468792289</c:v>
                </c:pt>
                <c:pt idx="85196">
                  <c:v>1.1045577967581124</c:v>
                </c:pt>
                <c:pt idx="85197">
                  <c:v>1.1028022108162758</c:v>
                </c:pt>
                <c:pt idx="85198">
                  <c:v>1.1027320818334383</c:v>
                </c:pt>
                <c:pt idx="85199">
                  <c:v>1.1033493378036625</c:v>
                </c:pt>
                <c:pt idx="85200">
                  <c:v>1.1028954869793626</c:v>
                </c:pt>
                <c:pt idx="85201">
                  <c:v>1.1030773666760632</c:v>
                </c:pt>
                <c:pt idx="85202">
                  <c:v>1.1025603719737707</c:v>
                </c:pt>
                <c:pt idx="85203">
                  <c:v>1.1025497489243246</c:v>
                </c:pt>
                <c:pt idx="85204">
                  <c:v>1.1029590443309918</c:v>
                </c:pt>
                <c:pt idx="85205">
                  <c:v>1.1041153525939289</c:v>
                </c:pt>
                <c:pt idx="85206">
                  <c:v>1.1027562795908874</c:v>
                </c:pt>
                <c:pt idx="85207">
                  <c:v>1.1025595377972734</c:v>
                </c:pt>
                <c:pt idx="85208">
                  <c:v>1.103290634743594</c:v>
                </c:pt>
                <c:pt idx="85209">
                  <c:v>1.1016916847707032</c:v>
                </c:pt>
                <c:pt idx="85210">
                  <c:v>1.1024636557012792</c:v>
                </c:pt>
                <c:pt idx="85211">
                  <c:v>1.1048027652876136</c:v>
                </c:pt>
                <c:pt idx="85212">
                  <c:v>1.1034911811314376</c:v>
                </c:pt>
                <c:pt idx="85213">
                  <c:v>1.1030522488617207</c:v>
                </c:pt>
                <c:pt idx="85214">
                  <c:v>1.1021796499107688</c:v>
                </c:pt>
                <c:pt idx="85215">
                  <c:v>1.1025352034379405</c:v>
                </c:pt>
                <c:pt idx="85216">
                  <c:v>1.1027531593437323</c:v>
                </c:pt>
                <c:pt idx="85217">
                  <c:v>1.1021755314496557</c:v>
                </c:pt>
                <c:pt idx="85218">
                  <c:v>1.1027549278904611</c:v>
                </c:pt>
                <c:pt idx="85219">
                  <c:v>1.103783332539656</c:v>
                </c:pt>
                <c:pt idx="85220">
                  <c:v>1.1018094782906147</c:v>
                </c:pt>
                <c:pt idx="85221">
                  <c:v>1.1030186780108437</c:v>
                </c:pt>
                <c:pt idx="85222">
                  <c:v>1.1026618271351212</c:v>
                </c:pt>
                <c:pt idx="85223">
                  <c:v>1.1034154970633376</c:v>
                </c:pt>
                <c:pt idx="85224">
                  <c:v>1.1029121469224481</c:v>
                </c:pt>
                <c:pt idx="85225">
                  <c:v>1.1018888372078841</c:v>
                </c:pt>
                <c:pt idx="85226">
                  <c:v>1.1027278493535797</c:v>
                </c:pt>
                <c:pt idx="85227">
                  <c:v>1.1034375191257257</c:v>
                </c:pt>
                <c:pt idx="85228">
                  <c:v>1.1033083999136839</c:v>
                </c:pt>
                <c:pt idx="85229">
                  <c:v>1.1030090844347069</c:v>
                </c:pt>
                <c:pt idx="85230">
                  <c:v>1.1027571835973538</c:v>
                </c:pt>
                <c:pt idx="85231">
                  <c:v>1.102830008460006</c:v>
                </c:pt>
                <c:pt idx="85232">
                  <c:v>1.1016144573208195</c:v>
                </c:pt>
                <c:pt idx="85233">
                  <c:v>1.1023035689592999</c:v>
                </c:pt>
                <c:pt idx="85234">
                  <c:v>1.1025376780772063</c:v>
                </c:pt>
                <c:pt idx="85235">
                  <c:v>1.1028702416867224</c:v>
                </c:pt>
                <c:pt idx="85236">
                  <c:v>1.1039506502036169</c:v>
                </c:pt>
                <c:pt idx="85237">
                  <c:v>1.1032475955540126</c:v>
                </c:pt>
                <c:pt idx="85238">
                  <c:v>1.1026222978798994</c:v>
                </c:pt>
                <c:pt idx="85239">
                  <c:v>1.1041727054563746</c:v>
                </c:pt>
                <c:pt idx="85240">
                  <c:v>1.1047819405061055</c:v>
                </c:pt>
                <c:pt idx="85241">
                  <c:v>1.1021566467228259</c:v>
                </c:pt>
                <c:pt idx="85242">
                  <c:v>1.1034271249329752</c:v>
                </c:pt>
                <c:pt idx="85243">
                  <c:v>1.1046964351513497</c:v>
                </c:pt>
                <c:pt idx="85244">
                  <c:v>1.1038995532159448</c:v>
                </c:pt>
                <c:pt idx="85245">
                  <c:v>1.1026250040284213</c:v>
                </c:pt>
                <c:pt idx="85246">
                  <c:v>1.1022698112727858</c:v>
                </c:pt>
                <c:pt idx="85247">
                  <c:v>1.1021469685478125</c:v>
                </c:pt>
                <c:pt idx="85248">
                  <c:v>1.1039781821166481</c:v>
                </c:pt>
                <c:pt idx="85249">
                  <c:v>1.1025513544153895</c:v>
                </c:pt>
                <c:pt idx="85250">
                  <c:v>1.1037935436928459</c:v>
                </c:pt>
                <c:pt idx="85251">
                  <c:v>1.1051963814852901</c:v>
                </c:pt>
                <c:pt idx="85252">
                  <c:v>1.1033461336038979</c:v>
                </c:pt>
                <c:pt idx="85253">
                  <c:v>1.1029702056724187</c:v>
                </c:pt>
                <c:pt idx="85254">
                  <c:v>1.1024364053575642</c:v>
                </c:pt>
                <c:pt idx="85255">
                  <c:v>1.1017694387224211</c:v>
                </c:pt>
                <c:pt idx="85256">
                  <c:v>1.1041063869404733</c:v>
                </c:pt>
                <c:pt idx="85257">
                  <c:v>1.1035179197390892</c:v>
                </c:pt>
                <c:pt idx="85258">
                  <c:v>1.1030019618727198</c:v>
                </c:pt>
                <c:pt idx="85259">
                  <c:v>1.1030392927614954</c:v>
                </c:pt>
                <c:pt idx="85260">
                  <c:v>1.1031237361726156</c:v>
                </c:pt>
                <c:pt idx="85261">
                  <c:v>1.1039721891618828</c:v>
                </c:pt>
                <c:pt idx="85262">
                  <c:v>1.1030022748565118</c:v>
                </c:pt>
                <c:pt idx="85263">
                  <c:v>1.1029946458965636</c:v>
                </c:pt>
                <c:pt idx="85264">
                  <c:v>1.103936060114237</c:v>
                </c:pt>
                <c:pt idx="85265">
                  <c:v>1.1042910498392065</c:v>
                </c:pt>
                <c:pt idx="85266">
                  <c:v>1.1036688830892216</c:v>
                </c:pt>
                <c:pt idx="85267">
                  <c:v>1.1024820306146528</c:v>
                </c:pt>
                <c:pt idx="85268">
                  <c:v>1.1027448472258519</c:v>
                </c:pt>
                <c:pt idx="85269">
                  <c:v>1.1012144211558659</c:v>
                </c:pt>
                <c:pt idx="85270">
                  <c:v>1.104529184458964</c:v>
                </c:pt>
                <c:pt idx="85271">
                  <c:v>1.103111248558414</c:v>
                </c:pt>
                <c:pt idx="85272">
                  <c:v>1.1032853274267918</c:v>
                </c:pt>
                <c:pt idx="85273">
                  <c:v>1.1036094154415492</c:v>
                </c:pt>
                <c:pt idx="85274">
                  <c:v>1.1024550082972802</c:v>
                </c:pt>
                <c:pt idx="85275">
                  <c:v>1.1032132561543828</c:v>
                </c:pt>
                <c:pt idx="85276">
                  <c:v>1.1021830213294566</c:v>
                </c:pt>
                <c:pt idx="85277">
                  <c:v>1.1031687422404333</c:v>
                </c:pt>
                <c:pt idx="85278">
                  <c:v>1.1037150061978105</c:v>
                </c:pt>
                <c:pt idx="85279">
                  <c:v>1.1037929311352519</c:v>
                </c:pt>
                <c:pt idx="85280">
                  <c:v>1.1022980797772775</c:v>
                </c:pt>
                <c:pt idx="85281">
                  <c:v>1.1033182588151687</c:v>
                </c:pt>
                <c:pt idx="85282">
                  <c:v>1.1041041715381616</c:v>
                </c:pt>
                <c:pt idx="85283">
                  <c:v>1.1035660651105963</c:v>
                </c:pt>
                <c:pt idx="85284">
                  <c:v>1.103143895210613</c:v>
                </c:pt>
                <c:pt idx="85285">
                  <c:v>1.1030008730496903</c:v>
                </c:pt>
                <c:pt idx="85286">
                  <c:v>1.1049579746227098</c:v>
                </c:pt>
                <c:pt idx="85287">
                  <c:v>1.1025261632704781</c:v>
                </c:pt>
                <c:pt idx="85288">
                  <c:v>1.1026125096122941</c:v>
                </c:pt>
                <c:pt idx="85289">
                  <c:v>1.1017121131723253</c:v>
                </c:pt>
                <c:pt idx="85290">
                  <c:v>1.1033620691848058</c:v>
                </c:pt>
                <c:pt idx="85291">
                  <c:v>1.1028264873386977</c:v>
                </c:pt>
                <c:pt idx="85292">
                  <c:v>1.1030978817480772</c:v>
                </c:pt>
                <c:pt idx="85293">
                  <c:v>1.1025340695833181</c:v>
                </c:pt>
                <c:pt idx="85294">
                  <c:v>1.1030687456750676</c:v>
                </c:pt>
                <c:pt idx="85295">
                  <c:v>1.1047501616994015</c:v>
                </c:pt>
                <c:pt idx="85296">
                  <c:v>1.1034990149734882</c:v>
                </c:pt>
                <c:pt idx="85297">
                  <c:v>1.1027446274618042</c:v>
                </c:pt>
                <c:pt idx="85298">
                  <c:v>1.1033789324630479</c:v>
                </c:pt>
                <c:pt idx="85299">
                  <c:v>1.1021437651485617</c:v>
                </c:pt>
                <c:pt idx="85300">
                  <c:v>1.1028738249511885</c:v>
                </c:pt>
                <c:pt idx="85301">
                  <c:v>1.1040765596336888</c:v>
                </c:pt>
                <c:pt idx="85302">
                  <c:v>1.1037258992016572</c:v>
                </c:pt>
                <c:pt idx="85303">
                  <c:v>1.1023251452007441</c:v>
                </c:pt>
                <c:pt idx="85304">
                  <c:v>1.1038555663953553</c:v>
                </c:pt>
                <c:pt idx="85305">
                  <c:v>1.1025569677562117</c:v>
                </c:pt>
                <c:pt idx="85306">
                  <c:v>1.1042804132391333</c:v>
                </c:pt>
                <c:pt idx="85307">
                  <c:v>1.1025057094268953</c:v>
                </c:pt>
                <c:pt idx="85308">
                  <c:v>1.1024706573734859</c:v>
                </c:pt>
                <c:pt idx="85309">
                  <c:v>1.1035718854328296</c:v>
                </c:pt>
                <c:pt idx="85310">
                  <c:v>1.1030949211324592</c:v>
                </c:pt>
                <c:pt idx="85311">
                  <c:v>1.1032708364815811</c:v>
                </c:pt>
                <c:pt idx="85312">
                  <c:v>1.1032259530084361</c:v>
                </c:pt>
                <c:pt idx="85313">
                  <c:v>1.1030479921851308</c:v>
                </c:pt>
                <c:pt idx="85314">
                  <c:v>1.1034548012214165</c:v>
                </c:pt>
                <c:pt idx="85315">
                  <c:v>1.1033195900057979</c:v>
                </c:pt>
                <c:pt idx="85316">
                  <c:v>1.1033992584485115</c:v>
                </c:pt>
                <c:pt idx="85317">
                  <c:v>1.1025665142617174</c:v>
                </c:pt>
                <c:pt idx="85318">
                  <c:v>1.1034406181046912</c:v>
                </c:pt>
                <c:pt idx="85319">
                  <c:v>1.1027719375242291</c:v>
                </c:pt>
                <c:pt idx="85320">
                  <c:v>1.1031402194999527</c:v>
                </c:pt>
                <c:pt idx="85321">
                  <c:v>1.1019885436973818</c:v>
                </c:pt>
                <c:pt idx="85322">
                  <c:v>1.1052620410618874</c:v>
                </c:pt>
                <c:pt idx="85323">
                  <c:v>1.1031492140398018</c:v>
                </c:pt>
                <c:pt idx="85324">
                  <c:v>1.1034958098233847</c:v>
                </c:pt>
                <c:pt idx="85325">
                  <c:v>1.104084030708304</c:v>
                </c:pt>
                <c:pt idx="85326">
                  <c:v>1.1026435631173039</c:v>
                </c:pt>
                <c:pt idx="85327">
                  <c:v>1.1038490979325732</c:v>
                </c:pt>
                <c:pt idx="85328">
                  <c:v>1.1035414824335295</c:v>
                </c:pt>
                <c:pt idx="85329">
                  <c:v>1.1026592484506457</c:v>
                </c:pt>
                <c:pt idx="85330">
                  <c:v>1.1020487001495731</c:v>
                </c:pt>
                <c:pt idx="85331">
                  <c:v>1.1030800874981113</c:v>
                </c:pt>
                <c:pt idx="85332">
                  <c:v>1.101603290264054</c:v>
                </c:pt>
                <c:pt idx="85333">
                  <c:v>1.1029168054474894</c:v>
                </c:pt>
                <c:pt idx="85334">
                  <c:v>1.1036801254771706</c:v>
                </c:pt>
                <c:pt idx="85335">
                  <c:v>1.1029808497213558</c:v>
                </c:pt>
                <c:pt idx="85336">
                  <c:v>1.1041548667166472</c:v>
                </c:pt>
                <c:pt idx="85337">
                  <c:v>1.1039640021933006</c:v>
                </c:pt>
                <c:pt idx="85338">
                  <c:v>1.1024470130301665</c:v>
                </c:pt>
                <c:pt idx="85339">
                  <c:v>1.1037537262850783</c:v>
                </c:pt>
                <c:pt idx="85340">
                  <c:v>1.1022871115494304</c:v>
                </c:pt>
                <c:pt idx="85341">
                  <c:v>1.1024890602117001</c:v>
                </c:pt>
                <c:pt idx="85342">
                  <c:v>1.1032195431872203</c:v>
                </c:pt>
                <c:pt idx="85343">
                  <c:v>1.1035315900651621</c:v>
                </c:pt>
                <c:pt idx="85344">
                  <c:v>1.1033161982715716</c:v>
                </c:pt>
                <c:pt idx="85345">
                  <c:v>1.1024208998844041</c:v>
                </c:pt>
                <c:pt idx="85346">
                  <c:v>1.1034955744183044</c:v>
                </c:pt>
                <c:pt idx="85347">
                  <c:v>1.1033514583242521</c:v>
                </c:pt>
                <c:pt idx="85348">
                  <c:v>1.102642687459465</c:v>
                </c:pt>
                <c:pt idx="85349">
                  <c:v>1.1024479989830722</c:v>
                </c:pt>
                <c:pt idx="85350">
                  <c:v>1.1026950167541172</c:v>
                </c:pt>
                <c:pt idx="85351">
                  <c:v>1.1030228674641311</c:v>
                </c:pt>
                <c:pt idx="85352">
                  <c:v>1.1019737705929002</c:v>
                </c:pt>
                <c:pt idx="85353">
                  <c:v>1.104009966611174</c:v>
                </c:pt>
                <c:pt idx="85354">
                  <c:v>1.1027272863037978</c:v>
                </c:pt>
                <c:pt idx="85355">
                  <c:v>1.1035349566884356</c:v>
                </c:pt>
                <c:pt idx="85356">
                  <c:v>1.1032325689020093</c:v>
                </c:pt>
                <c:pt idx="85357">
                  <c:v>1.1038242687820001</c:v>
                </c:pt>
                <c:pt idx="85358">
                  <c:v>1.1022677478870755</c:v>
                </c:pt>
                <c:pt idx="85359">
                  <c:v>1.1042070231771965</c:v>
                </c:pt>
                <c:pt idx="85360">
                  <c:v>1.1031735641018161</c:v>
                </c:pt>
                <c:pt idx="85361">
                  <c:v>1.1028794445557657</c:v>
                </c:pt>
                <c:pt idx="85362">
                  <c:v>1.103225707966403</c:v>
                </c:pt>
                <c:pt idx="85363">
                  <c:v>1.1033907053529886</c:v>
                </c:pt>
                <c:pt idx="85364">
                  <c:v>1.1037415727136981</c:v>
                </c:pt>
                <c:pt idx="85365">
                  <c:v>1.1033231921565103</c:v>
                </c:pt>
                <c:pt idx="85366">
                  <c:v>1.1043547176942392</c:v>
                </c:pt>
                <c:pt idx="85367">
                  <c:v>1.1020266397686278</c:v>
                </c:pt>
                <c:pt idx="85368">
                  <c:v>1.1043511895875462</c:v>
                </c:pt>
                <c:pt idx="85369">
                  <c:v>1.1036664011968877</c:v>
                </c:pt>
                <c:pt idx="85370">
                  <c:v>1.1028104571728758</c:v>
                </c:pt>
                <c:pt idx="85371">
                  <c:v>1.1027977141554746</c:v>
                </c:pt>
                <c:pt idx="85372">
                  <c:v>1.1035096103783333</c:v>
                </c:pt>
                <c:pt idx="85373">
                  <c:v>1.1025996254087345</c:v>
                </c:pt>
                <c:pt idx="85374">
                  <c:v>1.1028193805705915</c:v>
                </c:pt>
                <c:pt idx="85375">
                  <c:v>1.1034487966989195</c:v>
                </c:pt>
                <c:pt idx="85376">
                  <c:v>1.103085497847982</c:v>
                </c:pt>
                <c:pt idx="85377">
                  <c:v>1.1040742685666327</c:v>
                </c:pt>
                <c:pt idx="85378">
                  <c:v>1.1024502892076276</c:v>
                </c:pt>
                <c:pt idx="85379">
                  <c:v>1.1025771201929448</c:v>
                </c:pt>
                <c:pt idx="85380">
                  <c:v>1.1011715922151941</c:v>
                </c:pt>
                <c:pt idx="85381">
                  <c:v>1.1041164055249981</c:v>
                </c:pt>
                <c:pt idx="85382">
                  <c:v>1.1025360338797798</c:v>
                </c:pt>
                <c:pt idx="85383">
                  <c:v>1.1042239208198281</c:v>
                </c:pt>
                <c:pt idx="85384">
                  <c:v>1.1028511453797054</c:v>
                </c:pt>
                <c:pt idx="85385">
                  <c:v>1.103494240483778</c:v>
                </c:pt>
                <c:pt idx="85386">
                  <c:v>1.1019082403986307</c:v>
                </c:pt>
                <c:pt idx="85387">
                  <c:v>1.1034927426821741</c:v>
                </c:pt>
                <c:pt idx="85388">
                  <c:v>1.1031087021254635</c:v>
                </c:pt>
                <c:pt idx="85389">
                  <c:v>1.1034681086787352</c:v>
                </c:pt>
                <c:pt idx="85390">
                  <c:v>1.1028415834434819</c:v>
                </c:pt>
                <c:pt idx="85391">
                  <c:v>1.1029846257545737</c:v>
                </c:pt>
                <c:pt idx="85392">
                  <c:v>1.103901062081956</c:v>
                </c:pt>
                <c:pt idx="85393">
                  <c:v>1.1033908997860185</c:v>
                </c:pt>
                <c:pt idx="85394">
                  <c:v>1.103101912671766</c:v>
                </c:pt>
                <c:pt idx="85395">
                  <c:v>1.1033283130666129</c:v>
                </c:pt>
                <c:pt idx="85396">
                  <c:v>1.1025192573353668</c:v>
                </c:pt>
                <c:pt idx="85397">
                  <c:v>1.1035237534087936</c:v>
                </c:pt>
                <c:pt idx="85398">
                  <c:v>1.1024644485499755</c:v>
                </c:pt>
                <c:pt idx="85399">
                  <c:v>1.1015979346420688</c:v>
                </c:pt>
                <c:pt idx="85400">
                  <c:v>1.1031657719510599</c:v>
                </c:pt>
                <c:pt idx="85401">
                  <c:v>1.1032118913514051</c:v>
                </c:pt>
                <c:pt idx="85402">
                  <c:v>1.1032671192287817</c:v>
                </c:pt>
                <c:pt idx="85403">
                  <c:v>1.1033669959428472</c:v>
                </c:pt>
                <c:pt idx="85404">
                  <c:v>1.101864164051725</c:v>
                </c:pt>
                <c:pt idx="85405">
                  <c:v>1.1032991094787385</c:v>
                </c:pt>
                <c:pt idx="85406">
                  <c:v>1.1040760064125914</c:v>
                </c:pt>
                <c:pt idx="85407">
                  <c:v>1.103301550450182</c:v>
                </c:pt>
                <c:pt idx="85408">
                  <c:v>1.1041192752560958</c:v>
                </c:pt>
                <c:pt idx="85409">
                  <c:v>1.1018964852439568</c:v>
                </c:pt>
                <c:pt idx="85410">
                  <c:v>1.1035880373869829</c:v>
                </c:pt>
                <c:pt idx="85411">
                  <c:v>1.1026033869800134</c:v>
                </c:pt>
                <c:pt idx="85412">
                  <c:v>1.1019138449591446</c:v>
                </c:pt>
                <c:pt idx="85413">
                  <c:v>1.1026133686627864</c:v>
                </c:pt>
                <c:pt idx="85414">
                  <c:v>1.1032504332865793</c:v>
                </c:pt>
                <c:pt idx="85415">
                  <c:v>1.1041671188132778</c:v>
                </c:pt>
                <c:pt idx="85416">
                  <c:v>1.1023545887354835</c:v>
                </c:pt>
                <c:pt idx="85417">
                  <c:v>1.1034770187618665</c:v>
                </c:pt>
                <c:pt idx="85418">
                  <c:v>1.1041213823276663</c:v>
                </c:pt>
                <c:pt idx="85419">
                  <c:v>1.103664431554489</c:v>
                </c:pt>
                <c:pt idx="85420">
                  <c:v>1.1038391167802457</c:v>
                </c:pt>
                <c:pt idx="85421">
                  <c:v>1.1036788185769091</c:v>
                </c:pt>
                <c:pt idx="85422">
                  <c:v>1.1020232706025519</c:v>
                </c:pt>
                <c:pt idx="85423">
                  <c:v>1.1027463304760841</c:v>
                </c:pt>
                <c:pt idx="85424">
                  <c:v>1.1037073955436503</c:v>
                </c:pt>
                <c:pt idx="85425">
                  <c:v>1.1021502613216041</c:v>
                </c:pt>
                <c:pt idx="85426">
                  <c:v>1.1027128017920793</c:v>
                </c:pt>
                <c:pt idx="85427">
                  <c:v>1.1025443398692767</c:v>
                </c:pt>
                <c:pt idx="85428">
                  <c:v>1.1023435853019841</c:v>
                </c:pt>
                <c:pt idx="85429">
                  <c:v>1.1038384852314855</c:v>
                </c:pt>
                <c:pt idx="85430">
                  <c:v>1.1023296290225497</c:v>
                </c:pt>
                <c:pt idx="85431">
                  <c:v>1.1034275045919448</c:v>
                </c:pt>
                <c:pt idx="85432">
                  <c:v>1.1023533739347307</c:v>
                </c:pt>
                <c:pt idx="85433">
                  <c:v>1.1045127195675488</c:v>
                </c:pt>
                <c:pt idx="85434">
                  <c:v>1.102647229442939</c:v>
                </c:pt>
                <c:pt idx="85435">
                  <c:v>1.103607080544784</c:v>
                </c:pt>
                <c:pt idx="85436">
                  <c:v>1.1025908587465663</c:v>
                </c:pt>
                <c:pt idx="85437">
                  <c:v>1.1028172955677942</c:v>
                </c:pt>
                <c:pt idx="85438">
                  <c:v>1.1035901834456168</c:v>
                </c:pt>
                <c:pt idx="85439">
                  <c:v>1.1030876962718212</c:v>
                </c:pt>
                <c:pt idx="85440">
                  <c:v>1.1030385271085912</c:v>
                </c:pt>
                <c:pt idx="85441">
                  <c:v>1.1024867997107759</c:v>
                </c:pt>
                <c:pt idx="85442">
                  <c:v>1.1039210354957272</c:v>
                </c:pt>
                <c:pt idx="85443">
                  <c:v>1.1025981948512193</c:v>
                </c:pt>
                <c:pt idx="85444">
                  <c:v>1.1030130486438687</c:v>
                </c:pt>
                <c:pt idx="85445">
                  <c:v>1.1037558260201703</c:v>
                </c:pt>
                <c:pt idx="85446">
                  <c:v>1.1034849787911634</c:v>
                </c:pt>
                <c:pt idx="85447">
                  <c:v>1.1040680788079935</c:v>
                </c:pt>
                <c:pt idx="85448">
                  <c:v>1.1029510883705089</c:v>
                </c:pt>
                <c:pt idx="85449">
                  <c:v>1.1029175029313434</c:v>
                </c:pt>
                <c:pt idx="85450">
                  <c:v>1.1023455996979432</c:v>
                </c:pt>
                <c:pt idx="85451">
                  <c:v>1.1033870914111259</c:v>
                </c:pt>
                <c:pt idx="85452">
                  <c:v>1.1044299865989418</c:v>
                </c:pt>
                <c:pt idx="85453">
                  <c:v>1.1020309508082464</c:v>
                </c:pt>
                <c:pt idx="85454">
                  <c:v>1.1039059864703089</c:v>
                </c:pt>
                <c:pt idx="85455">
                  <c:v>1.1025605415460584</c:v>
                </c:pt>
                <c:pt idx="85456">
                  <c:v>1.1037867118409033</c:v>
                </c:pt>
                <c:pt idx="85457">
                  <c:v>1.1023421150849617</c:v>
                </c:pt>
                <c:pt idx="85458">
                  <c:v>1.1039636629881564</c:v>
                </c:pt>
                <c:pt idx="85459">
                  <c:v>1.1032185200353064</c:v>
                </c:pt>
                <c:pt idx="85460">
                  <c:v>1.1032475314561465</c:v>
                </c:pt>
                <c:pt idx="85461">
                  <c:v>1.103366613010915</c:v>
                </c:pt>
                <c:pt idx="85462">
                  <c:v>1.101976207871705</c:v>
                </c:pt>
                <c:pt idx="85463">
                  <c:v>1.103602148267206</c:v>
                </c:pt>
                <c:pt idx="85464">
                  <c:v>1.1025525060762249</c:v>
                </c:pt>
                <c:pt idx="85465">
                  <c:v>1.1027864560027554</c:v>
                </c:pt>
                <c:pt idx="85466">
                  <c:v>1.1024497832670752</c:v>
                </c:pt>
                <c:pt idx="85467">
                  <c:v>1.102724490841144</c:v>
                </c:pt>
                <c:pt idx="85468">
                  <c:v>1.1040993812427611</c:v>
                </c:pt>
                <c:pt idx="85469">
                  <c:v>1.1027088667505669</c:v>
                </c:pt>
                <c:pt idx="85470">
                  <c:v>1.1034487143663256</c:v>
                </c:pt>
                <c:pt idx="85471">
                  <c:v>1.1033249055113343</c:v>
                </c:pt>
                <c:pt idx="85472">
                  <c:v>1.1033539181795191</c:v>
                </c:pt>
                <c:pt idx="85473">
                  <c:v>1.1032272082425041</c:v>
                </c:pt>
                <c:pt idx="85474">
                  <c:v>1.1035873593865071</c:v>
                </c:pt>
                <c:pt idx="85475">
                  <c:v>1.1031715012367123</c:v>
                </c:pt>
                <c:pt idx="85476">
                  <c:v>1.1030337935376031</c:v>
                </c:pt>
                <c:pt idx="85477">
                  <c:v>1.1023429867570758</c:v>
                </c:pt>
                <c:pt idx="85478">
                  <c:v>1.1034977604353189</c:v>
                </c:pt>
                <c:pt idx="85479">
                  <c:v>1.1036715259619119</c:v>
                </c:pt>
                <c:pt idx="85480">
                  <c:v>1.1035743530335003</c:v>
                </c:pt>
                <c:pt idx="85481">
                  <c:v>1.1035364647706933</c:v>
                </c:pt>
                <c:pt idx="85482">
                  <c:v>1.1034606857738294</c:v>
                </c:pt>
                <c:pt idx="85483">
                  <c:v>1.1020736175967485</c:v>
                </c:pt>
                <c:pt idx="85484">
                  <c:v>1.1034260108983984</c:v>
                </c:pt>
                <c:pt idx="85485">
                  <c:v>1.1038383773983924</c:v>
                </c:pt>
                <c:pt idx="85486">
                  <c:v>1.1020100524659255</c:v>
                </c:pt>
                <c:pt idx="85487">
                  <c:v>1.1034732216838674</c:v>
                </c:pt>
                <c:pt idx="85488">
                  <c:v>1.1029610567885311</c:v>
                </c:pt>
                <c:pt idx="85489">
                  <c:v>1.1029742485514427</c:v>
                </c:pt>
                <c:pt idx="85490">
                  <c:v>1.1041892171599781</c:v>
                </c:pt>
                <c:pt idx="85491">
                  <c:v>1.1034358281879046</c:v>
                </c:pt>
                <c:pt idx="85492">
                  <c:v>1.1030376256562615</c:v>
                </c:pt>
                <c:pt idx="85493">
                  <c:v>1.1024713254890661</c:v>
                </c:pt>
                <c:pt idx="85494">
                  <c:v>1.102247005924091</c:v>
                </c:pt>
                <c:pt idx="85495">
                  <c:v>1.1039358745781791</c:v>
                </c:pt>
                <c:pt idx="85496">
                  <c:v>1.101701549190365</c:v>
                </c:pt>
                <c:pt idx="85497">
                  <c:v>1.103357728070095</c:v>
                </c:pt>
                <c:pt idx="85498">
                  <c:v>1.1024564777061907</c:v>
                </c:pt>
                <c:pt idx="85499">
                  <c:v>1.1035039666795188</c:v>
                </c:pt>
                <c:pt idx="85500">
                  <c:v>1.1029577517816687</c:v>
                </c:pt>
                <c:pt idx="85501">
                  <c:v>1.1034965402663135</c:v>
                </c:pt>
                <c:pt idx="85502">
                  <c:v>1.1034003712986735</c:v>
                </c:pt>
                <c:pt idx="85503">
                  <c:v>1.1035983470230626</c:v>
                </c:pt>
                <c:pt idx="85504">
                  <c:v>1.1029267830376757</c:v>
                </c:pt>
                <c:pt idx="85505">
                  <c:v>1.1027650727897371</c:v>
                </c:pt>
                <c:pt idx="85506">
                  <c:v>1.1021991332778833</c:v>
                </c:pt>
                <c:pt idx="85507">
                  <c:v>1.1024532257233437</c:v>
                </c:pt>
                <c:pt idx="85508">
                  <c:v>1.1036346794292142</c:v>
                </c:pt>
                <c:pt idx="85509">
                  <c:v>1.1029598822141822</c:v>
                </c:pt>
                <c:pt idx="85510">
                  <c:v>1.1037663755643661</c:v>
                </c:pt>
                <c:pt idx="85511">
                  <c:v>1.1037115490304104</c:v>
                </c:pt>
                <c:pt idx="85512">
                  <c:v>1.1032467702050632</c:v>
                </c:pt>
                <c:pt idx="85513">
                  <c:v>1.1029854920172195</c:v>
                </c:pt>
                <c:pt idx="85514">
                  <c:v>1.1027829250636181</c:v>
                </c:pt>
                <c:pt idx="85515">
                  <c:v>1.102736404548736</c:v>
                </c:pt>
                <c:pt idx="85516">
                  <c:v>1.103323412690004</c:v>
                </c:pt>
                <c:pt idx="85517">
                  <c:v>1.1036561911054967</c:v>
                </c:pt>
                <c:pt idx="85518">
                  <c:v>1.104181397583428</c:v>
                </c:pt>
                <c:pt idx="85519">
                  <c:v>1.1035242694301501</c:v>
                </c:pt>
                <c:pt idx="85520">
                  <c:v>1.1028308641837119</c:v>
                </c:pt>
                <c:pt idx="85521">
                  <c:v>1.1027123512633661</c:v>
                </c:pt>
                <c:pt idx="85522">
                  <c:v>1.1020335871007303</c:v>
                </c:pt>
                <c:pt idx="85523">
                  <c:v>1.1037250518901691</c:v>
                </c:pt>
                <c:pt idx="85524">
                  <c:v>1.1023470873370962</c:v>
                </c:pt>
                <c:pt idx="85525">
                  <c:v>1.1033011924176797</c:v>
                </c:pt>
                <c:pt idx="85526">
                  <c:v>1.1031605656534944</c:v>
                </c:pt>
                <c:pt idx="85527">
                  <c:v>1.1011307694653283</c:v>
                </c:pt>
                <c:pt idx="85528">
                  <c:v>1.1042124428103897</c:v>
                </c:pt>
                <c:pt idx="85529">
                  <c:v>1.1036910286903676</c:v>
                </c:pt>
                <c:pt idx="85530">
                  <c:v>1.1034477962471254</c:v>
                </c:pt>
                <c:pt idx="85531">
                  <c:v>1.1046031567141275</c:v>
                </c:pt>
                <c:pt idx="85532">
                  <c:v>1.1026992283780419</c:v>
                </c:pt>
                <c:pt idx="85533">
                  <c:v>1.1029018077452313</c:v>
                </c:pt>
                <c:pt idx="85534">
                  <c:v>1.1027570498889656</c:v>
                </c:pt>
                <c:pt idx="85535">
                  <c:v>1.103328126001383</c:v>
                </c:pt>
                <c:pt idx="85536">
                  <c:v>1.102569787290951</c:v>
                </c:pt>
                <c:pt idx="85537">
                  <c:v>1.1037368277331234</c:v>
                </c:pt>
                <c:pt idx="85538">
                  <c:v>1.104088608086808</c:v>
                </c:pt>
                <c:pt idx="85539">
                  <c:v>1.1031529377450384</c:v>
                </c:pt>
                <c:pt idx="85540">
                  <c:v>1.1027936184415497</c:v>
                </c:pt>
                <c:pt idx="85541">
                  <c:v>1.1043875847078011</c:v>
                </c:pt>
                <c:pt idx="85542">
                  <c:v>1.1039696638240355</c:v>
                </c:pt>
                <c:pt idx="85543">
                  <c:v>1.1030525579714312</c:v>
                </c:pt>
                <c:pt idx="85544">
                  <c:v>1.1040496233638251</c:v>
                </c:pt>
                <c:pt idx="85545">
                  <c:v>1.1039720195008402</c:v>
                </c:pt>
                <c:pt idx="85546">
                  <c:v>1.1034180320403084</c:v>
                </c:pt>
                <c:pt idx="85547">
                  <c:v>1.1029450786752322</c:v>
                </c:pt>
                <c:pt idx="85548">
                  <c:v>1.1031728660199462</c:v>
                </c:pt>
                <c:pt idx="85549">
                  <c:v>1.1018968534978388</c:v>
                </c:pt>
                <c:pt idx="85550">
                  <c:v>1.103141775029219</c:v>
                </c:pt>
                <c:pt idx="85551">
                  <c:v>1.1032771227203055</c:v>
                </c:pt>
                <c:pt idx="85552">
                  <c:v>1.1032625698626999</c:v>
                </c:pt>
                <c:pt idx="85553">
                  <c:v>1.1029143396036352</c:v>
                </c:pt>
                <c:pt idx="85554">
                  <c:v>1.1024005665181724</c:v>
                </c:pt>
                <c:pt idx="85555">
                  <c:v>1.1014016882185489</c:v>
                </c:pt>
                <c:pt idx="85556">
                  <c:v>1.1025110784368075</c:v>
                </c:pt>
                <c:pt idx="85557">
                  <c:v>1.1031692694655528</c:v>
                </c:pt>
                <c:pt idx="85558">
                  <c:v>1.1033377939908822</c:v>
                </c:pt>
                <c:pt idx="85559">
                  <c:v>1.1039696891911182</c:v>
                </c:pt>
                <c:pt idx="85560">
                  <c:v>1.1038775856691188</c:v>
                </c:pt>
                <c:pt idx="85561">
                  <c:v>1.1026679085317554</c:v>
                </c:pt>
                <c:pt idx="85562">
                  <c:v>1.1030205304354403</c:v>
                </c:pt>
                <c:pt idx="85563">
                  <c:v>1.1024210782608226</c:v>
                </c:pt>
                <c:pt idx="85564">
                  <c:v>1.1037492124893005</c:v>
                </c:pt>
                <c:pt idx="85565">
                  <c:v>1.1029795830320328</c:v>
                </c:pt>
                <c:pt idx="85566">
                  <c:v>1.1028780312071096</c:v>
                </c:pt>
                <c:pt idx="85567">
                  <c:v>1.1031957017412899</c:v>
                </c:pt>
                <c:pt idx="85568">
                  <c:v>1.1030732452372096</c:v>
                </c:pt>
                <c:pt idx="85569">
                  <c:v>1.1026313435324127</c:v>
                </c:pt>
                <c:pt idx="85570">
                  <c:v>1.1028259724197134</c:v>
                </c:pt>
                <c:pt idx="85571">
                  <c:v>1.1023950020298066</c:v>
                </c:pt>
                <c:pt idx="85572">
                  <c:v>1.10308942736536</c:v>
                </c:pt>
                <c:pt idx="85573">
                  <c:v>1.103904669333674</c:v>
                </c:pt>
                <c:pt idx="85574">
                  <c:v>1.1021223300480343</c:v>
                </c:pt>
                <c:pt idx="85575">
                  <c:v>1.1038029403207021</c:v>
                </c:pt>
                <c:pt idx="85576">
                  <c:v>1.1026094158099951</c:v>
                </c:pt>
                <c:pt idx="85577">
                  <c:v>1.103791950637365</c:v>
                </c:pt>
                <c:pt idx="85578">
                  <c:v>1.102917944893872</c:v>
                </c:pt>
                <c:pt idx="85579">
                  <c:v>1.104525256912503</c:v>
                </c:pt>
                <c:pt idx="85580">
                  <c:v>1.1045240467564128</c:v>
                </c:pt>
                <c:pt idx="85581">
                  <c:v>1.1048581769171359</c:v>
                </c:pt>
                <c:pt idx="85582">
                  <c:v>1.1023715453869745</c:v>
                </c:pt>
                <c:pt idx="85583">
                  <c:v>1.1033392968886802</c:v>
                </c:pt>
                <c:pt idx="85584">
                  <c:v>1.1027970335936013</c:v>
                </c:pt>
                <c:pt idx="85585">
                  <c:v>1.1028849708702579</c:v>
                </c:pt>
                <c:pt idx="85586">
                  <c:v>1.1044671654547713</c:v>
                </c:pt>
                <c:pt idx="85587">
                  <c:v>1.1027632622905814</c:v>
                </c:pt>
                <c:pt idx="85588">
                  <c:v>1.1032239919268314</c:v>
                </c:pt>
                <c:pt idx="85589">
                  <c:v>1.1017754697941371</c:v>
                </c:pt>
                <c:pt idx="85590">
                  <c:v>1.1040258087243249</c:v>
                </c:pt>
                <c:pt idx="85591">
                  <c:v>1.1027676202864825</c:v>
                </c:pt>
                <c:pt idx="85592">
                  <c:v>1.1033083999136843</c:v>
                </c:pt>
                <c:pt idx="85593">
                  <c:v>1.1027198666857025</c:v>
                </c:pt>
                <c:pt idx="85594">
                  <c:v>1.1036069285103458</c:v>
                </c:pt>
                <c:pt idx="85595">
                  <c:v>1.1038132371013627</c:v>
                </c:pt>
                <c:pt idx="85596">
                  <c:v>1.1033290793975099</c:v>
                </c:pt>
                <c:pt idx="85597">
                  <c:v>1.1026883570642694</c:v>
                </c:pt>
                <c:pt idx="85598">
                  <c:v>1.1025792911222909</c:v>
                </c:pt>
                <c:pt idx="85599">
                  <c:v>1.103728368011579</c:v>
                </c:pt>
                <c:pt idx="85600">
                  <c:v>1.1032040836539869</c:v>
                </c:pt>
                <c:pt idx="85601">
                  <c:v>1.1034552191131521</c:v>
                </c:pt>
                <c:pt idx="85602">
                  <c:v>1.1030333070507266</c:v>
                </c:pt>
                <c:pt idx="85603">
                  <c:v>1.1025922900378649</c:v>
                </c:pt>
                <c:pt idx="85604">
                  <c:v>1.1028858505486765</c:v>
                </c:pt>
                <c:pt idx="85605">
                  <c:v>1.1033940924591461</c:v>
                </c:pt>
                <c:pt idx="85606">
                  <c:v>1.1022712284055625</c:v>
                </c:pt>
                <c:pt idx="85607">
                  <c:v>1.1030544334626922</c:v>
                </c:pt>
                <c:pt idx="85608">
                  <c:v>1.1027326561100099</c:v>
                </c:pt>
                <c:pt idx="85609">
                  <c:v>1.1037958462113315</c:v>
                </c:pt>
                <c:pt idx="85610">
                  <c:v>1.1026254659016075</c:v>
                </c:pt>
                <c:pt idx="85611">
                  <c:v>1.1038505002515593</c:v>
                </c:pt>
                <c:pt idx="85612">
                  <c:v>1.1020412210376447</c:v>
                </c:pt>
                <c:pt idx="85613">
                  <c:v>1.1030819495070396</c:v>
                </c:pt>
                <c:pt idx="85614">
                  <c:v>1.1033353349537358</c:v>
                </c:pt>
                <c:pt idx="85615">
                  <c:v>1.1029056515341178</c:v>
                </c:pt>
                <c:pt idx="85616">
                  <c:v>1.1031137971363072</c:v>
                </c:pt>
                <c:pt idx="85617">
                  <c:v>1.1029265293512611</c:v>
                </c:pt>
                <c:pt idx="85618">
                  <c:v>1.1032577770835379</c:v>
                </c:pt>
                <c:pt idx="85619">
                  <c:v>1.1039388320240768</c:v>
                </c:pt>
                <c:pt idx="85620">
                  <c:v>1.1031331136502192</c:v>
                </c:pt>
                <c:pt idx="85621">
                  <c:v>1.1030144139321401</c:v>
                </c:pt>
                <c:pt idx="85622">
                  <c:v>1.1035546601404069</c:v>
                </c:pt>
                <c:pt idx="85623">
                  <c:v>1.1030517529373833</c:v>
                </c:pt>
                <c:pt idx="85624">
                  <c:v>1.1031646830696025</c:v>
                </c:pt>
                <c:pt idx="85625">
                  <c:v>1.1022082559101574</c:v>
                </c:pt>
                <c:pt idx="85626">
                  <c:v>1.1035015540626085</c:v>
                </c:pt>
                <c:pt idx="85627">
                  <c:v>1.1045260495645604</c:v>
                </c:pt>
                <c:pt idx="85628">
                  <c:v>1.1041879841384441</c:v>
                </c:pt>
                <c:pt idx="85629">
                  <c:v>1.1034155488283777</c:v>
                </c:pt>
                <c:pt idx="85630">
                  <c:v>1.1031642726202577</c:v>
                </c:pt>
                <c:pt idx="85631">
                  <c:v>1.1021394340880193</c:v>
                </c:pt>
                <c:pt idx="85632">
                  <c:v>1.1041556842276539</c:v>
                </c:pt>
                <c:pt idx="85633">
                  <c:v>1.1038270289484067</c:v>
                </c:pt>
                <c:pt idx="85634">
                  <c:v>1.1033994343890636</c:v>
                </c:pt>
                <c:pt idx="85635">
                  <c:v>1.1026887381956489</c:v>
                </c:pt>
                <c:pt idx="85636">
                  <c:v>1.1041210937963895</c:v>
                </c:pt>
                <c:pt idx="85637">
                  <c:v>1.1024054346744583</c:v>
                </c:pt>
                <c:pt idx="85638">
                  <c:v>1.1025015883598082</c:v>
                </c:pt>
                <c:pt idx="85639">
                  <c:v>1.1020051164702283</c:v>
                </c:pt>
                <c:pt idx="85640">
                  <c:v>1.1030908249572886</c:v>
                </c:pt>
                <c:pt idx="85641">
                  <c:v>1.1027247703668484</c:v>
                </c:pt>
                <c:pt idx="85642">
                  <c:v>1.1030237667062623</c:v>
                </c:pt>
                <c:pt idx="85643">
                  <c:v>1.1032723547589405</c:v>
                </c:pt>
                <c:pt idx="85644">
                  <c:v>1.1042431246945004</c:v>
                </c:pt>
                <c:pt idx="85645">
                  <c:v>1.1030175374578781</c:v>
                </c:pt>
                <c:pt idx="85646">
                  <c:v>1.1043800266157495</c:v>
                </c:pt>
                <c:pt idx="85647">
                  <c:v>1.102917944893872</c:v>
                </c:pt>
                <c:pt idx="85648">
                  <c:v>1.1017701266292821</c:v>
                </c:pt>
                <c:pt idx="85649">
                  <c:v>1.1031025743712237</c:v>
                </c:pt>
                <c:pt idx="85650">
                  <c:v>1.1039301913018345</c:v>
                </c:pt>
                <c:pt idx="85651">
                  <c:v>1.1029592592473356</c:v>
                </c:pt>
                <c:pt idx="85652">
                  <c:v>1.1045243336691628</c:v>
                </c:pt>
                <c:pt idx="85653">
                  <c:v>1.1036236210429187</c:v>
                </c:pt>
                <c:pt idx="85654">
                  <c:v>1.1039144922173809</c:v>
                </c:pt>
                <c:pt idx="85655">
                  <c:v>1.103374195992229</c:v>
                </c:pt>
                <c:pt idx="85656">
                  <c:v>1.103556165175684</c:v>
                </c:pt>
                <c:pt idx="85657">
                  <c:v>1.1028609617601706</c:v>
                </c:pt>
                <c:pt idx="85658">
                  <c:v>1.1025085037041256</c:v>
                </c:pt>
                <c:pt idx="85659">
                  <c:v>1.1032450568906391</c:v>
                </c:pt>
                <c:pt idx="85660">
                  <c:v>1.1017686018657646</c:v>
                </c:pt>
                <c:pt idx="85661">
                  <c:v>1.1032843086048099</c:v>
                </c:pt>
                <c:pt idx="85662">
                  <c:v>1.1028836454314721</c:v>
                </c:pt>
                <c:pt idx="85663">
                  <c:v>1.1022884893867404</c:v>
                </c:pt>
                <c:pt idx="85664">
                  <c:v>1.1039743668009714</c:v>
                </c:pt>
                <c:pt idx="85665">
                  <c:v>1.1032249497506015</c:v>
                </c:pt>
                <c:pt idx="85666">
                  <c:v>1.1045593927938833</c:v>
                </c:pt>
                <c:pt idx="85667">
                  <c:v>1.1026839105708914</c:v>
                </c:pt>
                <c:pt idx="85668">
                  <c:v>1.1039468811541993</c:v>
                </c:pt>
                <c:pt idx="85669">
                  <c:v>1.1023764112600494</c:v>
                </c:pt>
                <c:pt idx="85670">
                  <c:v>1.1029477500576559</c:v>
                </c:pt>
                <c:pt idx="85671">
                  <c:v>1.1042129610864857</c:v>
                </c:pt>
                <c:pt idx="85672">
                  <c:v>1.1029307872206555</c:v>
                </c:pt>
                <c:pt idx="85673">
                  <c:v>1.1026396922666557</c:v>
                </c:pt>
                <c:pt idx="85674">
                  <c:v>1.1030414721838955</c:v>
                </c:pt>
                <c:pt idx="85675">
                  <c:v>1.1031970147962347</c:v>
                </c:pt>
                <c:pt idx="85676">
                  <c:v>1.1035065288905761</c:v>
                </c:pt>
                <c:pt idx="85677">
                  <c:v>1.1023062591242823</c:v>
                </c:pt>
                <c:pt idx="85678">
                  <c:v>1.1038017615697693</c:v>
                </c:pt>
                <c:pt idx="85679">
                  <c:v>1.1032307395611296</c:v>
                </c:pt>
                <c:pt idx="85680">
                  <c:v>1.1032744558050485</c:v>
                </c:pt>
                <c:pt idx="85681">
                  <c:v>1.1029939204135808</c:v>
                </c:pt>
                <c:pt idx="85682">
                  <c:v>1.1031042737499963</c:v>
                </c:pt>
                <c:pt idx="85683">
                  <c:v>1.103601791500008</c:v>
                </c:pt>
                <c:pt idx="85684">
                  <c:v>1.1027243038305705</c:v>
                </c:pt>
                <c:pt idx="85685">
                  <c:v>1.1033097282312756</c:v>
                </c:pt>
                <c:pt idx="85686">
                  <c:v>1.103316571770381</c:v>
                </c:pt>
                <c:pt idx="85687">
                  <c:v>1.103609061589697</c:v>
                </c:pt>
                <c:pt idx="85688">
                  <c:v>1.1028286841442603</c:v>
                </c:pt>
                <c:pt idx="85689">
                  <c:v>1.1031233905750379</c:v>
                </c:pt>
                <c:pt idx="85690">
                  <c:v>1.1029545974238872</c:v>
                </c:pt>
                <c:pt idx="85691">
                  <c:v>1.1025347295242942</c:v>
                </c:pt>
                <c:pt idx="85692">
                  <c:v>1.1032535649295649</c:v>
                </c:pt>
                <c:pt idx="85693">
                  <c:v>1.1024515669757113</c:v>
                </c:pt>
                <c:pt idx="85694">
                  <c:v>1.1033760934981869</c:v>
                </c:pt>
                <c:pt idx="85695">
                  <c:v>1.1040251648069259</c:v>
                </c:pt>
                <c:pt idx="85696">
                  <c:v>1.1027319122979198</c:v>
                </c:pt>
                <c:pt idx="85697">
                  <c:v>1.1031289145785521</c:v>
                </c:pt>
                <c:pt idx="85698">
                  <c:v>1.1035379584032514</c:v>
                </c:pt>
                <c:pt idx="85699">
                  <c:v>1.1026552314864568</c:v>
                </c:pt>
                <c:pt idx="85700">
                  <c:v>1.1023653443208268</c:v>
                </c:pt>
                <c:pt idx="85701">
                  <c:v>1.1040478343741913</c:v>
                </c:pt>
                <c:pt idx="85702">
                  <c:v>1.1018175183211356</c:v>
                </c:pt>
                <c:pt idx="85703">
                  <c:v>1.1028794271151634</c:v>
                </c:pt>
                <c:pt idx="85704">
                  <c:v>1.1022025212046125</c:v>
                </c:pt>
                <c:pt idx="85705">
                  <c:v>1.1037543580369054</c:v>
                </c:pt>
                <c:pt idx="85706">
                  <c:v>1.1028075139076554</c:v>
                </c:pt>
                <c:pt idx="85707">
                  <c:v>1.1039139101216351</c:v>
                </c:pt>
                <c:pt idx="85708">
                  <c:v>1.1033106679188021</c:v>
                </c:pt>
                <c:pt idx="85709">
                  <c:v>1.1022539735921058</c:v>
                </c:pt>
                <c:pt idx="85710">
                  <c:v>1.1030263502722895</c:v>
                </c:pt>
                <c:pt idx="85711">
                  <c:v>1.1038386225855497</c:v>
                </c:pt>
                <c:pt idx="85712">
                  <c:v>1.1039191451902017</c:v>
                </c:pt>
                <c:pt idx="85713">
                  <c:v>1.1029445536375717</c:v>
                </c:pt>
                <c:pt idx="85714">
                  <c:v>1.1036566531118215</c:v>
                </c:pt>
                <c:pt idx="85715">
                  <c:v>1.1027394985043257</c:v>
                </c:pt>
                <c:pt idx="85716">
                  <c:v>1.1035588042933329</c:v>
                </c:pt>
                <c:pt idx="85717">
                  <c:v>1.1036911967227963</c:v>
                </c:pt>
                <c:pt idx="85718">
                  <c:v>1.1028711011420924</c:v>
                </c:pt>
                <c:pt idx="85719">
                  <c:v>1.1036730323924917</c:v>
                </c:pt>
                <c:pt idx="85720">
                  <c:v>1.1028416664716858</c:v>
                </c:pt>
                <c:pt idx="85721">
                  <c:v>1.1027681684370465</c:v>
                </c:pt>
                <c:pt idx="85722">
                  <c:v>1.1024716548246747</c:v>
                </c:pt>
                <c:pt idx="85723">
                  <c:v>1.1039075364283433</c:v>
                </c:pt>
                <c:pt idx="85724">
                  <c:v>1.1027617241984908</c:v>
                </c:pt>
                <c:pt idx="85725">
                  <c:v>1.1025835202678631</c:v>
                </c:pt>
                <c:pt idx="85726">
                  <c:v>1.1036340760359897</c:v>
                </c:pt>
                <c:pt idx="85727">
                  <c:v>1.1033049656675302</c:v>
                </c:pt>
                <c:pt idx="85728">
                  <c:v>1.103363783112969</c:v>
                </c:pt>
                <c:pt idx="85729">
                  <c:v>1.1021132434429539</c:v>
                </c:pt>
                <c:pt idx="85730">
                  <c:v>1.1037750922090022</c:v>
                </c:pt>
                <c:pt idx="85731">
                  <c:v>1.1032336673585974</c:v>
                </c:pt>
                <c:pt idx="85732">
                  <c:v>1.1023247473144961</c:v>
                </c:pt>
                <c:pt idx="85733">
                  <c:v>1.1036292058252299</c:v>
                </c:pt>
                <c:pt idx="85734">
                  <c:v>1.1033444360970122</c:v>
                </c:pt>
                <c:pt idx="85735">
                  <c:v>1.1030126746704541</c:v>
                </c:pt>
                <c:pt idx="85736">
                  <c:v>1.1022769997558426</c:v>
                </c:pt>
                <c:pt idx="85737">
                  <c:v>1.1033827298934498</c:v>
                </c:pt>
                <c:pt idx="85738">
                  <c:v>1.1042424125248753</c:v>
                </c:pt>
                <c:pt idx="85739">
                  <c:v>1.1011667697731373</c:v>
                </c:pt>
                <c:pt idx="85740">
                  <c:v>1.1025008180087377</c:v>
                </c:pt>
                <c:pt idx="85741">
                  <c:v>1.1029374546444508</c:v>
                </c:pt>
                <c:pt idx="85742">
                  <c:v>1.1030879688320907</c:v>
                </c:pt>
                <c:pt idx="85743">
                  <c:v>1.1026335766997655</c:v>
                </c:pt>
                <c:pt idx="85744">
                  <c:v>1.1032822429044273</c:v>
                </c:pt>
                <c:pt idx="85745">
                  <c:v>1.1028165019459137</c:v>
                </c:pt>
                <c:pt idx="85746">
                  <c:v>1.1026821335355772</c:v>
                </c:pt>
                <c:pt idx="85747">
                  <c:v>1.1035377009294154</c:v>
                </c:pt>
                <c:pt idx="85748">
                  <c:v>1.1032720092960899</c:v>
                </c:pt>
                <c:pt idx="85749">
                  <c:v>1.1034290380867171</c:v>
                </c:pt>
                <c:pt idx="85750">
                  <c:v>1.1025562481215028</c:v>
                </c:pt>
                <c:pt idx="85751">
                  <c:v>1.1033194204746195</c:v>
                </c:pt>
                <c:pt idx="85752">
                  <c:v>1.1039978079793284</c:v>
                </c:pt>
                <c:pt idx="85753">
                  <c:v>1.1034819087927776</c:v>
                </c:pt>
                <c:pt idx="85754">
                  <c:v>1.1030372118649951</c:v>
                </c:pt>
                <c:pt idx="85755">
                  <c:v>1.1026181568013447</c:v>
                </c:pt>
                <c:pt idx="85756">
                  <c:v>1.102811636010685</c:v>
                </c:pt>
                <c:pt idx="85757">
                  <c:v>1.1040008928906127</c:v>
                </c:pt>
                <c:pt idx="85758">
                  <c:v>1.1024404890675936</c:v>
                </c:pt>
                <c:pt idx="85759">
                  <c:v>1.1035132386691657</c:v>
                </c:pt>
                <c:pt idx="85760">
                  <c:v>1.1033313422751179</c:v>
                </c:pt>
                <c:pt idx="85761">
                  <c:v>1.1025173209025714</c:v>
                </c:pt>
                <c:pt idx="85762">
                  <c:v>1.1037328514810376</c:v>
                </c:pt>
                <c:pt idx="85763">
                  <c:v>1.1032867869935221</c:v>
                </c:pt>
                <c:pt idx="85764">
                  <c:v>1.1031280429793671</c:v>
                </c:pt>
                <c:pt idx="85765">
                  <c:v>1.1034138315003457</c:v>
                </c:pt>
                <c:pt idx="85766">
                  <c:v>1.1033800824317694</c:v>
                </c:pt>
                <c:pt idx="85767">
                  <c:v>1.1030248643414924</c:v>
                </c:pt>
                <c:pt idx="85768">
                  <c:v>1.1032259530084358</c:v>
                </c:pt>
                <c:pt idx="85769">
                  <c:v>1.1027261518496685</c:v>
                </c:pt>
                <c:pt idx="85770">
                  <c:v>1.1023282131127039</c:v>
                </c:pt>
                <c:pt idx="85771">
                  <c:v>1.1036821156658883</c:v>
                </c:pt>
                <c:pt idx="85772">
                  <c:v>1.1036108968130824</c:v>
                </c:pt>
                <c:pt idx="85773">
                  <c:v>1.1030290518532604</c:v>
                </c:pt>
                <c:pt idx="85774">
                  <c:v>1.1029144253184235</c:v>
                </c:pt>
                <c:pt idx="85775">
                  <c:v>1.1023860434477633</c:v>
                </c:pt>
                <c:pt idx="85776">
                  <c:v>1.1036344921925829</c:v>
                </c:pt>
                <c:pt idx="85777">
                  <c:v>1.102804842773971</c:v>
                </c:pt>
                <c:pt idx="85778">
                  <c:v>1.1039077591156952</c:v>
                </c:pt>
                <c:pt idx="85779">
                  <c:v>1.1029288081424136</c:v>
                </c:pt>
                <c:pt idx="85780">
                  <c:v>1.1035534160470035</c:v>
                </c:pt>
                <c:pt idx="85781">
                  <c:v>1.1024204596216116</c:v>
                </c:pt>
                <c:pt idx="85782">
                  <c:v>1.1031018659601506</c:v>
                </c:pt>
                <c:pt idx="85783">
                  <c:v>1.1027032807865362</c:v>
                </c:pt>
                <c:pt idx="85784">
                  <c:v>1.1040433271042367</c:v>
                </c:pt>
                <c:pt idx="85785">
                  <c:v>1.1028884670361165</c:v>
                </c:pt>
                <c:pt idx="85786">
                  <c:v>1.1041420007938312</c:v>
                </c:pt>
                <c:pt idx="85787">
                  <c:v>1.1028622481101105</c:v>
                </c:pt>
                <c:pt idx="85788">
                  <c:v>1.1027735179632292</c:v>
                </c:pt>
                <c:pt idx="85789">
                  <c:v>1.1036054723361188</c:v>
                </c:pt>
                <c:pt idx="85790">
                  <c:v>1.1028830079199043</c:v>
                </c:pt>
                <c:pt idx="85791">
                  <c:v>1.1025495745906919</c:v>
                </c:pt>
                <c:pt idx="85792">
                  <c:v>1.1033730781033046</c:v>
                </c:pt>
                <c:pt idx="85793">
                  <c:v>1.1021175285161378</c:v>
                </c:pt>
                <c:pt idx="85794">
                  <c:v>1.1030914319295606</c:v>
                </c:pt>
                <c:pt idx="85795">
                  <c:v>1.103448901381612</c:v>
                </c:pt>
                <c:pt idx="85796">
                  <c:v>1.1037455447514943</c:v>
                </c:pt>
                <c:pt idx="85797">
                  <c:v>1.1029150200056705</c:v>
                </c:pt>
                <c:pt idx="85798">
                  <c:v>1.1027952991686976</c:v>
                </c:pt>
                <c:pt idx="85799">
                  <c:v>1.1027857258991929</c:v>
                </c:pt>
                <c:pt idx="85800">
                  <c:v>1.1027835185637718</c:v>
                </c:pt>
                <c:pt idx="85801">
                  <c:v>1.1031689415061865</c:v>
                </c:pt>
                <c:pt idx="85802">
                  <c:v>1.1022962010922797</c:v>
                </c:pt>
                <c:pt idx="85803">
                  <c:v>1.1034073855514237</c:v>
                </c:pt>
                <c:pt idx="85804">
                  <c:v>1.1023989265025116</c:v>
                </c:pt>
                <c:pt idx="85805">
                  <c:v>1.1025717064335789</c:v>
                </c:pt>
                <c:pt idx="85806">
                  <c:v>1.1026339618842664</c:v>
                </c:pt>
                <c:pt idx="85807">
                  <c:v>1.1031933378955514</c:v>
                </c:pt>
                <c:pt idx="85808">
                  <c:v>1.1033542962354501</c:v>
                </c:pt>
                <c:pt idx="85809">
                  <c:v>1.1040525856350798</c:v>
                </c:pt>
                <c:pt idx="85810">
                  <c:v>1.1035839130429617</c:v>
                </c:pt>
                <c:pt idx="85811">
                  <c:v>1.1030708836412628</c:v>
                </c:pt>
                <c:pt idx="85812">
                  <c:v>1.1035231219349342</c:v>
                </c:pt>
                <c:pt idx="85813">
                  <c:v>1.1029795230931274</c:v>
                </c:pt>
                <c:pt idx="85814">
                  <c:v>1.1043570789594781</c:v>
                </c:pt>
                <c:pt idx="85815">
                  <c:v>1.1030865547828712</c:v>
                </c:pt>
                <c:pt idx="85816">
                  <c:v>1.1033842651951926</c:v>
                </c:pt>
                <c:pt idx="85817">
                  <c:v>1.1039083317926388</c:v>
                </c:pt>
                <c:pt idx="85818">
                  <c:v>1.1050333371808017</c:v>
                </c:pt>
                <c:pt idx="85819">
                  <c:v>1.1021748644638507</c:v>
                </c:pt>
                <c:pt idx="85820">
                  <c:v>1.1030717894750048</c:v>
                </c:pt>
                <c:pt idx="85821">
                  <c:v>1.1026651118895541</c:v>
                </c:pt>
                <c:pt idx="85822">
                  <c:v>1.1023458677472224</c:v>
                </c:pt>
                <c:pt idx="85823">
                  <c:v>1.1034551570156772</c:v>
                </c:pt>
                <c:pt idx="85824">
                  <c:v>1.1030745737795609</c:v>
                </c:pt>
                <c:pt idx="85825">
                  <c:v>1.1030527275740032</c:v>
                </c:pt>
                <c:pt idx="85826">
                  <c:v>1.1034614788252375</c:v>
                </c:pt>
                <c:pt idx="85827">
                  <c:v>1.1029806204231551</c:v>
                </c:pt>
                <c:pt idx="85828">
                  <c:v>1.1026287912814299</c:v>
                </c:pt>
                <c:pt idx="85829">
                  <c:v>1.1016583632414254</c:v>
                </c:pt>
                <c:pt idx="85830">
                  <c:v>1.1027681684370465</c:v>
                </c:pt>
                <c:pt idx="85831">
                  <c:v>1.1022777456524415</c:v>
                </c:pt>
                <c:pt idx="85832">
                  <c:v>1.1035821086420232</c:v>
                </c:pt>
                <c:pt idx="85833">
                  <c:v>1.1030440426925787</c:v>
                </c:pt>
                <c:pt idx="85834">
                  <c:v>1.1025829977800969</c:v>
                </c:pt>
                <c:pt idx="85835">
                  <c:v>1.1032324793970074</c:v>
                </c:pt>
                <c:pt idx="85836">
                  <c:v>1.1041547158587794</c:v>
                </c:pt>
                <c:pt idx="85837">
                  <c:v>1.1020340916098508</c:v>
                </c:pt>
                <c:pt idx="85838">
                  <c:v>1.1041055052171698</c:v>
                </c:pt>
                <c:pt idx="85839">
                  <c:v>1.1030835978308577</c:v>
                </c:pt>
                <c:pt idx="85840">
                  <c:v>1.102920582351973</c:v>
                </c:pt>
                <c:pt idx="85841">
                  <c:v>1.102895656532157</c:v>
                </c:pt>
                <c:pt idx="85842">
                  <c:v>1.1026770640236172</c:v>
                </c:pt>
                <c:pt idx="85843">
                  <c:v>1.1042318487523972</c:v>
                </c:pt>
                <c:pt idx="85844">
                  <c:v>1.1023817737106369</c:v>
                </c:pt>
                <c:pt idx="85845">
                  <c:v>1.1031549429180525</c:v>
                </c:pt>
                <c:pt idx="85846">
                  <c:v>1.1036882275796409</c:v>
                </c:pt>
                <c:pt idx="85847">
                  <c:v>1.103076200394693</c:v>
                </c:pt>
                <c:pt idx="85848">
                  <c:v>1.1037986854745738</c:v>
                </c:pt>
                <c:pt idx="85849">
                  <c:v>1.1042250596378111</c:v>
                </c:pt>
                <c:pt idx="85850">
                  <c:v>1.1039429023819078</c:v>
                </c:pt>
                <c:pt idx="85851">
                  <c:v>1.103365663495389</c:v>
                </c:pt>
                <c:pt idx="85852">
                  <c:v>1.103076152795925</c:v>
                </c:pt>
                <c:pt idx="85853">
                  <c:v>1.1024237159804777</c:v>
                </c:pt>
                <c:pt idx="85854">
                  <c:v>1.1026717992871562</c:v>
                </c:pt>
                <c:pt idx="85855">
                  <c:v>1.1022814389731466</c:v>
                </c:pt>
                <c:pt idx="85856">
                  <c:v>1.1027590492086068</c:v>
                </c:pt>
                <c:pt idx="85857">
                  <c:v>1.1032680119778897</c:v>
                </c:pt>
                <c:pt idx="85858">
                  <c:v>1.1021900779312435</c:v>
                </c:pt>
                <c:pt idx="85859">
                  <c:v>1.1031850436500616</c:v>
                </c:pt>
                <c:pt idx="85860">
                  <c:v>1.1036647506267847</c:v>
                </c:pt>
                <c:pt idx="85861">
                  <c:v>1.1030469209031646</c:v>
                </c:pt>
                <c:pt idx="85862">
                  <c:v>1.1028013149299223</c:v>
                </c:pt>
                <c:pt idx="85863">
                  <c:v>1.1026305741648443</c:v>
                </c:pt>
                <c:pt idx="85864">
                  <c:v>1.1026796921734912</c:v>
                </c:pt>
                <c:pt idx="85865">
                  <c:v>1.1042210740588043</c:v>
                </c:pt>
                <c:pt idx="85866">
                  <c:v>1.1026722551029129</c:v>
                </c:pt>
                <c:pt idx="85867">
                  <c:v>1.1031820559672201</c:v>
                </c:pt>
                <c:pt idx="85868">
                  <c:v>1.1029895420703428</c:v>
                </c:pt>
                <c:pt idx="85869">
                  <c:v>1.1033000667750921</c:v>
                </c:pt>
                <c:pt idx="85870">
                  <c:v>1.1029114504119626</c:v>
                </c:pt>
                <c:pt idx="85871">
                  <c:v>1.1028896875789016</c:v>
                </c:pt>
                <c:pt idx="85872">
                  <c:v>1.1017468510301283</c:v>
                </c:pt>
                <c:pt idx="85873">
                  <c:v>1.1022039121784637</c:v>
                </c:pt>
                <c:pt idx="85874">
                  <c:v>1.1028791703055807</c:v>
                </c:pt>
                <c:pt idx="85875">
                  <c:v>1.1032075674823405</c:v>
                </c:pt>
                <c:pt idx="85876">
                  <c:v>1.1040840130522311</c:v>
                </c:pt>
                <c:pt idx="85877">
                  <c:v>1.1027888670504216</c:v>
                </c:pt>
                <c:pt idx="85878">
                  <c:v>1.1030817155367167</c:v>
                </c:pt>
                <c:pt idx="85879">
                  <c:v>1.1029639593421532</c:v>
                </c:pt>
                <c:pt idx="85880">
                  <c:v>1.1034521353395239</c:v>
                </c:pt>
                <c:pt idx="85881">
                  <c:v>1.1044575342391394</c:v>
                </c:pt>
                <c:pt idx="85882">
                  <c:v>1.1030970611066178</c:v>
                </c:pt>
                <c:pt idx="85883">
                  <c:v>1.1022604358361887</c:v>
                </c:pt>
                <c:pt idx="85884">
                  <c:v>1.1035809604843503</c:v>
                </c:pt>
                <c:pt idx="85885">
                  <c:v>1.1036831017651305</c:v>
                </c:pt>
                <c:pt idx="85886">
                  <c:v>1.1037590734428602</c:v>
                </c:pt>
                <c:pt idx="85887">
                  <c:v>1.1029401070100699</c:v>
                </c:pt>
                <c:pt idx="85888">
                  <c:v>1.102965517288143</c:v>
                </c:pt>
                <c:pt idx="85889">
                  <c:v>1.1033290793975097</c:v>
                </c:pt>
                <c:pt idx="85890">
                  <c:v>1.1030189814634899</c:v>
                </c:pt>
                <c:pt idx="85891">
                  <c:v>1.1036892103334253</c:v>
                </c:pt>
                <c:pt idx="85892">
                  <c:v>1.1043934121887535</c:v>
                </c:pt>
                <c:pt idx="85893">
                  <c:v>1.1028164037478352</c:v>
                </c:pt>
                <c:pt idx="85894">
                  <c:v>1.1031003523867766</c:v>
                </c:pt>
                <c:pt idx="85895">
                  <c:v>1.1027278667711553</c:v>
                </c:pt>
                <c:pt idx="85896">
                  <c:v>1.1030948397965978</c:v>
                </c:pt>
                <c:pt idx="85897">
                  <c:v>1.1028392948435881</c:v>
                </c:pt>
                <c:pt idx="85898">
                  <c:v>1.1024537098355458</c:v>
                </c:pt>
                <c:pt idx="85899">
                  <c:v>1.103346709357284</c:v>
                </c:pt>
                <c:pt idx="85900">
                  <c:v>1.1027487745613453</c:v>
                </c:pt>
                <c:pt idx="85901">
                  <c:v>1.1021792011290521</c:v>
                </c:pt>
                <c:pt idx="85902">
                  <c:v>1.1036078473569488</c:v>
                </c:pt>
                <c:pt idx="85903">
                  <c:v>1.1024080087727406</c:v>
                </c:pt>
                <c:pt idx="85904">
                  <c:v>1.103515957138071</c:v>
                </c:pt>
                <c:pt idx="85905">
                  <c:v>1.1025516988096076</c:v>
                </c:pt>
                <c:pt idx="85906">
                  <c:v>1.1030675123442959</c:v>
                </c:pt>
                <c:pt idx="85907">
                  <c:v>1.1025997046992704</c:v>
                </c:pt>
                <c:pt idx="85908">
                  <c:v>1.1026838362279823</c:v>
                </c:pt>
                <c:pt idx="85909">
                  <c:v>1.1033874988742483</c:v>
                </c:pt>
                <c:pt idx="85910">
                  <c:v>1.103573823521826</c:v>
                </c:pt>
                <c:pt idx="85911">
                  <c:v>1.1032992981374961</c:v>
                </c:pt>
                <c:pt idx="85912">
                  <c:v>1.1034043344537077</c:v>
                </c:pt>
                <c:pt idx="85913">
                  <c:v>1.1025020003760826</c:v>
                </c:pt>
                <c:pt idx="85914">
                  <c:v>1.1033975296244907</c:v>
                </c:pt>
                <c:pt idx="85915">
                  <c:v>1.1023447356639939</c:v>
                </c:pt>
                <c:pt idx="85916">
                  <c:v>1.1023974377968362</c:v>
                </c:pt>
                <c:pt idx="85917">
                  <c:v>1.1037455540805785</c:v>
                </c:pt>
                <c:pt idx="85918">
                  <c:v>1.103052079304585</c:v>
                </c:pt>
                <c:pt idx="85919">
                  <c:v>1.1036597981502763</c:v>
                </c:pt>
                <c:pt idx="85920">
                  <c:v>1.1031356041072287</c:v>
                </c:pt>
                <c:pt idx="85921">
                  <c:v>1.102403963337635</c:v>
                </c:pt>
                <c:pt idx="85922">
                  <c:v>1.103552346425843</c:v>
                </c:pt>
                <c:pt idx="85923">
                  <c:v>1.1033920564654025</c:v>
                </c:pt>
                <c:pt idx="85924">
                  <c:v>1.1024520715139348</c:v>
                </c:pt>
                <c:pt idx="85925">
                  <c:v>1.1038380407006136</c:v>
                </c:pt>
                <c:pt idx="85926">
                  <c:v>1.1033696534626516</c:v>
                </c:pt>
                <c:pt idx="85927">
                  <c:v>1.103246873386204</c:v>
                </c:pt>
                <c:pt idx="85928">
                  <c:v>1.1033080221674527</c:v>
                </c:pt>
                <c:pt idx="85929">
                  <c:v>1.1038128644492642</c:v>
                </c:pt>
                <c:pt idx="85930">
                  <c:v>1.1032332831465295</c:v>
                </c:pt>
                <c:pt idx="85931">
                  <c:v>1.1032034772447903</c:v>
                </c:pt>
                <c:pt idx="85932">
                  <c:v>1.1028842707582225</c:v>
                </c:pt>
                <c:pt idx="85933">
                  <c:v>1.101903168408578</c:v>
                </c:pt>
                <c:pt idx="85934">
                  <c:v>1.1025918067542104</c:v>
                </c:pt>
                <c:pt idx="85935">
                  <c:v>1.1024778271515834</c:v>
                </c:pt>
                <c:pt idx="85936">
                  <c:v>1.1029964859798875</c:v>
                </c:pt>
                <c:pt idx="85937">
                  <c:v>1.1030574124232009</c:v>
                </c:pt>
                <c:pt idx="85938">
                  <c:v>1.1025827380544508</c:v>
                </c:pt>
                <c:pt idx="85939">
                  <c:v>1.1033034805117288</c:v>
                </c:pt>
                <c:pt idx="85940">
                  <c:v>1.1029881562645343</c:v>
                </c:pt>
                <c:pt idx="85941">
                  <c:v>1.1032274236119202</c:v>
                </c:pt>
                <c:pt idx="85942">
                  <c:v>1.1038860441160705</c:v>
                </c:pt>
                <c:pt idx="85943">
                  <c:v>1.1032591080723213</c:v>
                </c:pt>
                <c:pt idx="85944">
                  <c:v>1.1022213324400856</c:v>
                </c:pt>
                <c:pt idx="85945">
                  <c:v>1.10333476308263</c:v>
                </c:pt>
                <c:pt idx="85946">
                  <c:v>1.1022280351840534</c:v>
                </c:pt>
                <c:pt idx="85947">
                  <c:v>1.1042220602891766</c:v>
                </c:pt>
                <c:pt idx="85948">
                  <c:v>1.1036862415677609</c:v>
                </c:pt>
                <c:pt idx="85949">
                  <c:v>1.1026162716772316</c:v>
                </c:pt>
                <c:pt idx="85950">
                  <c:v>1.1036356893725494</c:v>
                </c:pt>
                <c:pt idx="85951">
                  <c:v>1.1026315223077852</c:v>
                </c:pt>
                <c:pt idx="85952">
                  <c:v>1.1041389836351716</c:v>
                </c:pt>
                <c:pt idx="85953">
                  <c:v>1.1028324554068576</c:v>
                </c:pt>
                <c:pt idx="85954">
                  <c:v>1.1018580051259754</c:v>
                </c:pt>
                <c:pt idx="85955">
                  <c:v>1.103138663613485</c:v>
                </c:pt>
                <c:pt idx="85956">
                  <c:v>1.1025973730878005</c:v>
                </c:pt>
                <c:pt idx="85957">
                  <c:v>1.102656739635175</c:v>
                </c:pt>
                <c:pt idx="85958">
                  <c:v>1.1029900213912123</c:v>
                </c:pt>
                <c:pt idx="85959">
                  <c:v>1.10372736965039</c:v>
                </c:pt>
                <c:pt idx="85960">
                  <c:v>1.1030683230171796</c:v>
                </c:pt>
                <c:pt idx="85961">
                  <c:v>1.1024492791102436</c:v>
                </c:pt>
                <c:pt idx="85962">
                  <c:v>1.1026989960390623</c:v>
                </c:pt>
                <c:pt idx="85963">
                  <c:v>1.1039235644051095</c:v>
                </c:pt>
                <c:pt idx="85964">
                  <c:v>1.1042837027411259</c:v>
                </c:pt>
                <c:pt idx="85965">
                  <c:v>1.1035891441344701</c:v>
                </c:pt>
                <c:pt idx="85966">
                  <c:v>1.1033802642146127</c:v>
                </c:pt>
                <c:pt idx="85967">
                  <c:v>1.1021972213704765</c:v>
                </c:pt>
                <c:pt idx="85968">
                  <c:v>1.1035564144175791</c:v>
                </c:pt>
                <c:pt idx="85969">
                  <c:v>1.1038736952107255</c:v>
                </c:pt>
                <c:pt idx="85970">
                  <c:v>1.1031748089997304</c:v>
                </c:pt>
                <c:pt idx="85971">
                  <c:v>1.1030113090037466</c:v>
                </c:pt>
                <c:pt idx="85972">
                  <c:v>1.102393569473368</c:v>
                </c:pt>
                <c:pt idx="85973">
                  <c:v>1.1031761381386258</c:v>
                </c:pt>
                <c:pt idx="85974">
                  <c:v>1.1018634798494911</c:v>
                </c:pt>
                <c:pt idx="85975">
                  <c:v>1.1036416712025179</c:v>
                </c:pt>
                <c:pt idx="85976">
                  <c:v>1.1027930710466896</c:v>
                </c:pt>
                <c:pt idx="85977">
                  <c:v>1.1033374255791628</c:v>
                </c:pt>
                <c:pt idx="85978">
                  <c:v>1.102964244759967</c:v>
                </c:pt>
                <c:pt idx="85979">
                  <c:v>1.1034176001160596</c:v>
                </c:pt>
                <c:pt idx="85980">
                  <c:v>1.1032013670662302</c:v>
                </c:pt>
                <c:pt idx="85981">
                  <c:v>1.103551904374894</c:v>
                </c:pt>
                <c:pt idx="85982">
                  <c:v>1.1024370924494669</c:v>
                </c:pt>
                <c:pt idx="85983">
                  <c:v>1.1038319585085248</c:v>
                </c:pt>
                <c:pt idx="85984">
                  <c:v>1.1031441724293831</c:v>
                </c:pt>
                <c:pt idx="85985">
                  <c:v>1.1026368964180262</c:v>
                </c:pt>
                <c:pt idx="85986">
                  <c:v>1.1041114645328867</c:v>
                </c:pt>
                <c:pt idx="85987">
                  <c:v>1.1038331410937088</c:v>
                </c:pt>
                <c:pt idx="85988">
                  <c:v>1.1034106304183096</c:v>
                </c:pt>
                <c:pt idx="85989">
                  <c:v>1.104035006057893</c:v>
                </c:pt>
                <c:pt idx="85990">
                  <c:v>1.1031310789835769</c:v>
                </c:pt>
                <c:pt idx="85991">
                  <c:v>1.1035939222683613</c:v>
                </c:pt>
                <c:pt idx="85992">
                  <c:v>1.1034219868375994</c:v>
                </c:pt>
                <c:pt idx="85993">
                  <c:v>1.1042637271144136</c:v>
                </c:pt>
                <c:pt idx="85994">
                  <c:v>1.1039260633031565</c:v>
                </c:pt>
                <c:pt idx="85995">
                  <c:v>1.1031301420121693</c:v>
                </c:pt>
                <c:pt idx="85996">
                  <c:v>1.1036356412073043</c:v>
                </c:pt>
                <c:pt idx="85997">
                  <c:v>1.1032193269134754</c:v>
                </c:pt>
                <c:pt idx="85998">
                  <c:v>1.1025127057490569</c:v>
                </c:pt>
                <c:pt idx="85999">
                  <c:v>1.1029494972376603</c:v>
                </c:pt>
                <c:pt idx="86000">
                  <c:v>1.1025484866770392</c:v>
                </c:pt>
                <c:pt idx="86001">
                  <c:v>1.10238131233183</c:v>
                </c:pt>
                <c:pt idx="86002">
                  <c:v>1.1022058262566394</c:v>
                </c:pt>
                <c:pt idx="86003">
                  <c:v>1.1021329558228288</c:v>
                </c:pt>
                <c:pt idx="86004">
                  <c:v>1.1015080938046247</c:v>
                </c:pt>
                <c:pt idx="86005">
                  <c:v>1.103943072125344</c:v>
                </c:pt>
                <c:pt idx="86006">
                  <c:v>1.1037334762718161</c:v>
                </c:pt>
                <c:pt idx="86007">
                  <c:v>1.1030018206629983</c:v>
                </c:pt>
                <c:pt idx="86008">
                  <c:v>1.1041189026934641</c:v>
                </c:pt>
                <c:pt idx="86009">
                  <c:v>1.1039051553018804</c:v>
                </c:pt>
                <c:pt idx="86010">
                  <c:v>1.1028952200273652</c:v>
                </c:pt>
                <c:pt idx="86011">
                  <c:v>1.1027401185988583</c:v>
                </c:pt>
                <c:pt idx="86012">
                  <c:v>1.1038396870498763</c:v>
                </c:pt>
                <c:pt idx="86013">
                  <c:v>1.1032691432507629</c:v>
                </c:pt>
                <c:pt idx="86014">
                  <c:v>1.1030347474186957</c:v>
                </c:pt>
                <c:pt idx="86015">
                  <c:v>1.1033161525436956</c:v>
                </c:pt>
                <c:pt idx="86016">
                  <c:v>1.1030677595072036</c:v>
                </c:pt>
                <c:pt idx="86017">
                  <c:v>1.1041608517204409</c:v>
                </c:pt>
                <c:pt idx="86018">
                  <c:v>1.1023425114199912</c:v>
                </c:pt>
                <c:pt idx="86019">
                  <c:v>1.1026961528864203</c:v>
                </c:pt>
                <c:pt idx="86020">
                  <c:v>1.1035133136471205</c:v>
                </c:pt>
                <c:pt idx="86021">
                  <c:v>1.1038106738764668</c:v>
                </c:pt>
                <c:pt idx="86022">
                  <c:v>1.1031145532773421</c:v>
                </c:pt>
                <c:pt idx="86023">
                  <c:v>1.1013790634041094</c:v>
                </c:pt>
                <c:pt idx="86024">
                  <c:v>1.1028248771576816</c:v>
                </c:pt>
                <c:pt idx="86025">
                  <c:v>1.1037125118965749</c:v>
                </c:pt>
                <c:pt idx="86026">
                  <c:v>1.1031380404986921</c:v>
                </c:pt>
                <c:pt idx="86027">
                  <c:v>1.1027984123435841</c:v>
                </c:pt>
                <c:pt idx="86028">
                  <c:v>1.1034811687434998</c:v>
                </c:pt>
                <c:pt idx="86029">
                  <c:v>1.1039386623543406</c:v>
                </c:pt>
                <c:pt idx="86030">
                  <c:v>1.1025614987721863</c:v>
                </c:pt>
                <c:pt idx="86031">
                  <c:v>1.1024667506801853</c:v>
                </c:pt>
                <c:pt idx="86032">
                  <c:v>1.1034705070909991</c:v>
                </c:pt>
                <c:pt idx="86033">
                  <c:v>1.1018759203664379</c:v>
                </c:pt>
                <c:pt idx="86034">
                  <c:v>1.1036369774930526</c:v>
                </c:pt>
                <c:pt idx="86035">
                  <c:v>1.1030382217616355</c:v>
                </c:pt>
                <c:pt idx="86036">
                  <c:v>1.1028818991420133</c:v>
                </c:pt>
                <c:pt idx="86037">
                  <c:v>1.102709891282897</c:v>
                </c:pt>
                <c:pt idx="86038">
                  <c:v>1.1040248520603504</c:v>
                </c:pt>
                <c:pt idx="86039">
                  <c:v>1.1031321987535248</c:v>
                </c:pt>
                <c:pt idx="86040">
                  <c:v>1.1028791032641405</c:v>
                </c:pt>
                <c:pt idx="86041">
                  <c:v>1.1035338864874058</c:v>
                </c:pt>
                <c:pt idx="86042">
                  <c:v>1.1035216888408164</c:v>
                </c:pt>
                <c:pt idx="86043">
                  <c:v>1.1035220540387514</c:v>
                </c:pt>
                <c:pt idx="86044">
                  <c:v>1.1038318748635096</c:v>
                </c:pt>
                <c:pt idx="86045">
                  <c:v>1.102581135229963</c:v>
                </c:pt>
                <c:pt idx="86046">
                  <c:v>1.1039946218574108</c:v>
                </c:pt>
                <c:pt idx="86047">
                  <c:v>1.1030847592167932</c:v>
                </c:pt>
                <c:pt idx="86048">
                  <c:v>1.1030399185701845</c:v>
                </c:pt>
                <c:pt idx="86049">
                  <c:v>1.1045185898249672</c:v>
                </c:pt>
                <c:pt idx="86050">
                  <c:v>1.1026578594446765</c:v>
                </c:pt>
                <c:pt idx="86051">
                  <c:v>1.1036530234508066</c:v>
                </c:pt>
                <c:pt idx="86052">
                  <c:v>1.1023654558893576</c:v>
                </c:pt>
                <c:pt idx="86053">
                  <c:v>1.1022814948432196</c:v>
                </c:pt>
                <c:pt idx="86054">
                  <c:v>1.1036989640349424</c:v>
                </c:pt>
                <c:pt idx="86055">
                  <c:v>1.1027329401704851</c:v>
                </c:pt>
                <c:pt idx="86056">
                  <c:v>1.1031007650638982</c:v>
                </c:pt>
                <c:pt idx="86057">
                  <c:v>1.1021651540433846</c:v>
                </c:pt>
                <c:pt idx="86058">
                  <c:v>1.1038421278485335</c:v>
                </c:pt>
                <c:pt idx="86059">
                  <c:v>1.1034004267445847</c:v>
                </c:pt>
                <c:pt idx="86060">
                  <c:v>1.1021855442986932</c:v>
                </c:pt>
                <c:pt idx="86061">
                  <c:v>1.1035703627773874</c:v>
                </c:pt>
                <c:pt idx="86062">
                  <c:v>1.1030183069121839</c:v>
                </c:pt>
                <c:pt idx="86063">
                  <c:v>1.1034133014309409</c:v>
                </c:pt>
                <c:pt idx="86064">
                  <c:v>1.1023385082109955</c:v>
                </c:pt>
                <c:pt idx="86065">
                  <c:v>1.1031162685925124</c:v>
                </c:pt>
                <c:pt idx="86066">
                  <c:v>1.1037492124893007</c:v>
                </c:pt>
                <c:pt idx="86067">
                  <c:v>1.1033905108703006</c:v>
                </c:pt>
                <c:pt idx="86068">
                  <c:v>1.1040225005198716</c:v>
                </c:pt>
                <c:pt idx="86069">
                  <c:v>1.1030924688991612</c:v>
                </c:pt>
                <c:pt idx="86070">
                  <c:v>1.1019347676101199</c:v>
                </c:pt>
                <c:pt idx="86071">
                  <c:v>1.1030027174650749</c:v>
                </c:pt>
                <c:pt idx="86072">
                  <c:v>1.1033996278261453</c:v>
                </c:pt>
                <c:pt idx="86073">
                  <c:v>1.1033852238907518</c:v>
                </c:pt>
                <c:pt idx="86074">
                  <c:v>1.1030813985630699</c:v>
                </c:pt>
                <c:pt idx="86075">
                  <c:v>1.1033201480582497</c:v>
                </c:pt>
                <c:pt idx="86076">
                  <c:v>1.1037607843489816</c:v>
                </c:pt>
                <c:pt idx="86077">
                  <c:v>1.1034237352847598</c:v>
                </c:pt>
                <c:pt idx="86078">
                  <c:v>1.1009670195802017</c:v>
                </c:pt>
                <c:pt idx="86079">
                  <c:v>1.1023829302447012</c:v>
                </c:pt>
                <c:pt idx="86080">
                  <c:v>1.1030336705020884</c:v>
                </c:pt>
                <c:pt idx="86081">
                  <c:v>1.1035286857827147</c:v>
                </c:pt>
                <c:pt idx="86082">
                  <c:v>1.1038865402139473</c:v>
                </c:pt>
                <c:pt idx="86083">
                  <c:v>1.1028703143401408</c:v>
                </c:pt>
                <c:pt idx="86084">
                  <c:v>1.1030924564057831</c:v>
                </c:pt>
                <c:pt idx="86085">
                  <c:v>1.1039238174630464</c:v>
                </c:pt>
                <c:pt idx="86086">
                  <c:v>1.1030064443798036</c:v>
                </c:pt>
                <c:pt idx="86087">
                  <c:v>1.1026376326787286</c:v>
                </c:pt>
                <c:pt idx="86088">
                  <c:v>1.1037702231379409</c:v>
                </c:pt>
                <c:pt idx="86089">
                  <c:v>1.1031025918596995</c:v>
                </c:pt>
                <c:pt idx="86090">
                  <c:v>1.1029900506948702</c:v>
                </c:pt>
                <c:pt idx="86091">
                  <c:v>1.1032850130876173</c:v>
                </c:pt>
                <c:pt idx="86092">
                  <c:v>1.1036620889494162</c:v>
                </c:pt>
                <c:pt idx="86093">
                  <c:v>1.1025516444628414</c:v>
                </c:pt>
                <c:pt idx="86094">
                  <c:v>1.1022213324400856</c:v>
                </c:pt>
                <c:pt idx="86095">
                  <c:v>1.1033429028747821</c:v>
                </c:pt>
                <c:pt idx="86096">
                  <c:v>1.1024256204249061</c:v>
                </c:pt>
                <c:pt idx="86097">
                  <c:v>1.1027636382023567</c:v>
                </c:pt>
                <c:pt idx="86098">
                  <c:v>1.1033357024482173</c:v>
                </c:pt>
                <c:pt idx="86099">
                  <c:v>1.1027179235420252</c:v>
                </c:pt>
                <c:pt idx="86100">
                  <c:v>1.1030667762765685</c:v>
                </c:pt>
                <c:pt idx="86101">
                  <c:v>1.1025622860242024</c:v>
                </c:pt>
                <c:pt idx="86102">
                  <c:v>1.1040508544761882</c:v>
                </c:pt>
                <c:pt idx="86103">
                  <c:v>1.1032228483104269</c:v>
                </c:pt>
                <c:pt idx="86104">
                  <c:v>1.1049894708459083</c:v>
                </c:pt>
                <c:pt idx="86105">
                  <c:v>1.1039991489692365</c:v>
                </c:pt>
                <c:pt idx="86106">
                  <c:v>1.1032505380238893</c:v>
                </c:pt>
                <c:pt idx="86107">
                  <c:v>1.1028747071526377</c:v>
                </c:pt>
                <c:pt idx="86108">
                  <c:v>1.1044439249631313</c:v>
                </c:pt>
                <c:pt idx="86109">
                  <c:v>1.1021394340880193</c:v>
                </c:pt>
                <c:pt idx="86110">
                  <c:v>1.1030946074727765</c:v>
                </c:pt>
                <c:pt idx="86111">
                  <c:v>1.1032204828670746</c:v>
                </c:pt>
                <c:pt idx="86112">
                  <c:v>1.1040282868755082</c:v>
                </c:pt>
                <c:pt idx="86113">
                  <c:v>1.1029906705977524</c:v>
                </c:pt>
                <c:pt idx="86114">
                  <c:v>1.1032596182347774</c:v>
                </c:pt>
                <c:pt idx="86115">
                  <c:v>1.1022598858566814</c:v>
                </c:pt>
                <c:pt idx="86116">
                  <c:v>1.1036265737426856</c:v>
                </c:pt>
                <c:pt idx="86117">
                  <c:v>1.1035480269402347</c:v>
                </c:pt>
                <c:pt idx="86118">
                  <c:v>1.1032323097273</c:v>
                </c:pt>
                <c:pt idx="86119">
                  <c:v>1.1024801552625247</c:v>
                </c:pt>
                <c:pt idx="86120">
                  <c:v>1.1020632613715813</c:v>
                </c:pt>
                <c:pt idx="86121">
                  <c:v>1.1030467338593852</c:v>
                </c:pt>
                <c:pt idx="86122">
                  <c:v>1.1028215592683821</c:v>
                </c:pt>
                <c:pt idx="86123">
                  <c:v>1.1034632164671943</c:v>
                </c:pt>
                <c:pt idx="86124">
                  <c:v>1.103254309869478</c:v>
                </c:pt>
                <c:pt idx="86125">
                  <c:v>1.1031064501349082</c:v>
                </c:pt>
                <c:pt idx="86126">
                  <c:v>1.1022411945798702</c:v>
                </c:pt>
                <c:pt idx="86127">
                  <c:v>1.1022429315635189</c:v>
                </c:pt>
                <c:pt idx="86128">
                  <c:v>1.1020893839865864</c:v>
                </c:pt>
                <c:pt idx="86129">
                  <c:v>1.1029958350895612</c:v>
                </c:pt>
                <c:pt idx="86130">
                  <c:v>1.1015205446982359</c:v>
                </c:pt>
                <c:pt idx="86131">
                  <c:v>1.1037953731239669</c:v>
                </c:pt>
                <c:pt idx="86132">
                  <c:v>1.1030792623557581</c:v>
                </c:pt>
                <c:pt idx="86133">
                  <c:v>1.1038368565962013</c:v>
                </c:pt>
                <c:pt idx="86134">
                  <c:v>1.1022428393541175</c:v>
                </c:pt>
                <c:pt idx="86135">
                  <c:v>1.1036033711146276</c:v>
                </c:pt>
                <c:pt idx="86136">
                  <c:v>1.1030813985630699</c:v>
                </c:pt>
                <c:pt idx="86137">
                  <c:v>1.1034131141888242</c:v>
                </c:pt>
                <c:pt idx="86138">
                  <c:v>1.1037554691813383</c:v>
                </c:pt>
                <c:pt idx="86139">
                  <c:v>1.1038393300327092</c:v>
                </c:pt>
                <c:pt idx="86140">
                  <c:v>1.1036331735547231</c:v>
                </c:pt>
                <c:pt idx="86141">
                  <c:v>1.1039791261626704</c:v>
                </c:pt>
                <c:pt idx="86142">
                  <c:v>1.1046205015293633</c:v>
                </c:pt>
                <c:pt idx="86143">
                  <c:v>1.1030974532984925</c:v>
                </c:pt>
                <c:pt idx="86144">
                  <c:v>1.1038007527589881</c:v>
                </c:pt>
                <c:pt idx="86145">
                  <c:v>1.102742285102472</c:v>
                </c:pt>
                <c:pt idx="86146">
                  <c:v>1.1041027253693667</c:v>
                </c:pt>
                <c:pt idx="86147">
                  <c:v>1.1036391128399361</c:v>
                </c:pt>
                <c:pt idx="86148">
                  <c:v>1.1036150339831508</c:v>
                </c:pt>
                <c:pt idx="86149">
                  <c:v>1.1038200205849045</c:v>
                </c:pt>
                <c:pt idx="86150">
                  <c:v>1.1033658611783865</c:v>
                </c:pt>
                <c:pt idx="86151">
                  <c:v>1.1034172715276465</c:v>
                </c:pt>
                <c:pt idx="86152">
                  <c:v>1.1034079770215428</c:v>
                </c:pt>
                <c:pt idx="86153">
                  <c:v>1.1030937858065275</c:v>
                </c:pt>
                <c:pt idx="86154">
                  <c:v>1.1035725866410515</c:v>
                </c:pt>
                <c:pt idx="86155">
                  <c:v>1.1029162953119229</c:v>
                </c:pt>
                <c:pt idx="86156">
                  <c:v>1.1028013149299223</c:v>
                </c:pt>
                <c:pt idx="86157">
                  <c:v>1.1031320116547068</c:v>
                </c:pt>
                <c:pt idx="86158">
                  <c:v>1.1037012782100311</c:v>
                </c:pt>
                <c:pt idx="86159">
                  <c:v>1.1020802446916034</c:v>
                </c:pt>
                <c:pt idx="86160">
                  <c:v>1.1028760291239079</c:v>
                </c:pt>
                <c:pt idx="86161">
                  <c:v>1.1034793164025885</c:v>
                </c:pt>
                <c:pt idx="86162">
                  <c:v>1.1030273221356024</c:v>
                </c:pt>
                <c:pt idx="86163">
                  <c:v>1.1031813554570893</c:v>
                </c:pt>
                <c:pt idx="86164">
                  <c:v>1.1041077216844726</c:v>
                </c:pt>
                <c:pt idx="86165">
                  <c:v>1.1028397037958078</c:v>
                </c:pt>
                <c:pt idx="86166">
                  <c:v>1.102448000878973</c:v>
                </c:pt>
                <c:pt idx="86167">
                  <c:v>1.1036072194952775</c:v>
                </c:pt>
                <c:pt idx="86168">
                  <c:v>1.1031964386094668</c:v>
                </c:pt>
                <c:pt idx="86169">
                  <c:v>1.1033459514350672</c:v>
                </c:pt>
                <c:pt idx="86170">
                  <c:v>1.1033239639329235</c:v>
                </c:pt>
                <c:pt idx="86171">
                  <c:v>1.1036599498640722</c:v>
                </c:pt>
                <c:pt idx="86172">
                  <c:v>1.104691235558847</c:v>
                </c:pt>
                <c:pt idx="86173">
                  <c:v>1.1040799340951211</c:v>
                </c:pt>
                <c:pt idx="86174">
                  <c:v>1.1036375903182349</c:v>
                </c:pt>
                <c:pt idx="86175">
                  <c:v>1.1036862198527564</c:v>
                </c:pt>
                <c:pt idx="86176">
                  <c:v>1.1027748969215592</c:v>
                </c:pt>
                <c:pt idx="86177">
                  <c:v>1.1033639571627516</c:v>
                </c:pt>
                <c:pt idx="86178">
                  <c:v>1.1022750118547635</c:v>
                </c:pt>
                <c:pt idx="86179">
                  <c:v>1.1024404635572722</c:v>
                </c:pt>
                <c:pt idx="86180">
                  <c:v>1.1027120378835544</c:v>
                </c:pt>
                <c:pt idx="86181">
                  <c:v>1.1029793785710482</c:v>
                </c:pt>
                <c:pt idx="86182">
                  <c:v>1.1029011882950712</c:v>
                </c:pt>
                <c:pt idx="86183">
                  <c:v>1.1037527155397622</c:v>
                </c:pt>
                <c:pt idx="86184">
                  <c:v>1.1032807031083691</c:v>
                </c:pt>
                <c:pt idx="86185">
                  <c:v>1.1042006935803925</c:v>
                </c:pt>
                <c:pt idx="86186">
                  <c:v>1.1029762451285363</c:v>
                </c:pt>
                <c:pt idx="86187">
                  <c:v>1.1026437627412244</c:v>
                </c:pt>
                <c:pt idx="86188">
                  <c:v>1.1026418591456384</c:v>
                </c:pt>
                <c:pt idx="86189">
                  <c:v>1.1034872741370414</c:v>
                </c:pt>
                <c:pt idx="86190">
                  <c:v>1.1020512388942691</c:v>
                </c:pt>
                <c:pt idx="86191">
                  <c:v>1.1033947131838919</c:v>
                </c:pt>
                <c:pt idx="86192">
                  <c:v>1.1026183048253251</c:v>
                </c:pt>
                <c:pt idx="86193">
                  <c:v>1.1047040017608671</c:v>
                </c:pt>
                <c:pt idx="86194">
                  <c:v>1.1033366317549773</c:v>
                </c:pt>
                <c:pt idx="86195">
                  <c:v>1.1029805025655233</c:v>
                </c:pt>
                <c:pt idx="86196">
                  <c:v>1.1029226455589256</c:v>
                </c:pt>
                <c:pt idx="86197">
                  <c:v>1.103661919247201</c:v>
                </c:pt>
                <c:pt idx="86198">
                  <c:v>1.1034178660206295</c:v>
                </c:pt>
                <c:pt idx="86199">
                  <c:v>1.1037130222564178</c:v>
                </c:pt>
                <c:pt idx="86200">
                  <c:v>1.1025895948110414</c:v>
                </c:pt>
                <c:pt idx="86201">
                  <c:v>1.1035175478500572</c:v>
                </c:pt>
                <c:pt idx="86202">
                  <c:v>1.1053450196702035</c:v>
                </c:pt>
                <c:pt idx="86203">
                  <c:v>1.1032646221421312</c:v>
                </c:pt>
                <c:pt idx="86204">
                  <c:v>1.1031303465602034</c:v>
                </c:pt>
                <c:pt idx="86205">
                  <c:v>1.1030058229832773</c:v>
                </c:pt>
                <c:pt idx="86206">
                  <c:v>1.1035849869142222</c:v>
                </c:pt>
                <c:pt idx="86207">
                  <c:v>1.1027255699690204</c:v>
                </c:pt>
                <c:pt idx="86208">
                  <c:v>1.1031642806314232</c:v>
                </c:pt>
                <c:pt idx="86209">
                  <c:v>1.1026375289498234</c:v>
                </c:pt>
                <c:pt idx="86210">
                  <c:v>1.1039631115603155</c:v>
                </c:pt>
                <c:pt idx="86211">
                  <c:v>1.1031928383994378</c:v>
                </c:pt>
                <c:pt idx="86212">
                  <c:v>1.1036908826370628</c:v>
                </c:pt>
                <c:pt idx="86213">
                  <c:v>1.1029533373212339</c:v>
                </c:pt>
                <c:pt idx="86214">
                  <c:v>1.1031575869798267</c:v>
                </c:pt>
                <c:pt idx="86215">
                  <c:v>1.1033840677835478</c:v>
                </c:pt>
                <c:pt idx="86216">
                  <c:v>1.1030869334369311</c:v>
                </c:pt>
                <c:pt idx="86217">
                  <c:v>1.1036189306793387</c:v>
                </c:pt>
                <c:pt idx="86218">
                  <c:v>1.1027240357856798</c:v>
                </c:pt>
                <c:pt idx="86219">
                  <c:v>1.1036558031872516</c:v>
                </c:pt>
                <c:pt idx="86220">
                  <c:v>1.1038320508185713</c:v>
                </c:pt>
                <c:pt idx="86221">
                  <c:v>1.103043514871084</c:v>
                </c:pt>
                <c:pt idx="86222">
                  <c:v>1.1041903558643924</c:v>
                </c:pt>
                <c:pt idx="86223">
                  <c:v>1.1027141564679313</c:v>
                </c:pt>
                <c:pt idx="86224">
                  <c:v>1.1030017306504516</c:v>
                </c:pt>
                <c:pt idx="86225">
                  <c:v>1.1028069418883404</c:v>
                </c:pt>
                <c:pt idx="86226">
                  <c:v>1.1027665689516941</c:v>
                </c:pt>
                <c:pt idx="86227">
                  <c:v>1.1021965093758337</c:v>
                </c:pt>
                <c:pt idx="86228">
                  <c:v>1.1024114053797109</c:v>
                </c:pt>
                <c:pt idx="86229">
                  <c:v>1.1034766494265913</c:v>
                </c:pt>
                <c:pt idx="86230">
                  <c:v>1.103650966396311</c:v>
                </c:pt>
                <c:pt idx="86231">
                  <c:v>1.1013253066434694</c:v>
                </c:pt>
                <c:pt idx="86232">
                  <c:v>1.1034847338582381</c:v>
                </c:pt>
                <c:pt idx="86233">
                  <c:v>1.1031171587431547</c:v>
                </c:pt>
                <c:pt idx="86234">
                  <c:v>1.1034406550654183</c:v>
                </c:pt>
                <c:pt idx="86235">
                  <c:v>1.103763497189888</c:v>
                </c:pt>
                <c:pt idx="86236">
                  <c:v>1.1035595359132082</c:v>
                </c:pt>
                <c:pt idx="86237">
                  <c:v>1.1018150794004973</c:v>
                </c:pt>
                <c:pt idx="86238">
                  <c:v>1.1027887169566597</c:v>
                </c:pt>
                <c:pt idx="86239">
                  <c:v>1.1030697421461408</c:v>
                </c:pt>
                <c:pt idx="86240">
                  <c:v>1.1021281000500589</c:v>
                </c:pt>
                <c:pt idx="86241">
                  <c:v>1.1037156905648564</c:v>
                </c:pt>
                <c:pt idx="86242">
                  <c:v>1.103743325677722</c:v>
                </c:pt>
                <c:pt idx="86243">
                  <c:v>1.1029905188856557</c:v>
                </c:pt>
                <c:pt idx="86244">
                  <c:v>1.1020179832659018</c:v>
                </c:pt>
                <c:pt idx="86245">
                  <c:v>1.1018259878719716</c:v>
                </c:pt>
                <c:pt idx="86246">
                  <c:v>1.1045353148990604</c:v>
                </c:pt>
                <c:pt idx="86247">
                  <c:v>1.101804815272597</c:v>
                </c:pt>
                <c:pt idx="86248">
                  <c:v>1.1033144172984697</c:v>
                </c:pt>
                <c:pt idx="86249">
                  <c:v>1.1029328250985408</c:v>
                </c:pt>
                <c:pt idx="86250">
                  <c:v>1.1030653648672368</c:v>
                </c:pt>
                <c:pt idx="86251">
                  <c:v>1.1031233313541693</c:v>
                </c:pt>
                <c:pt idx="86252">
                  <c:v>1.1029751859491217</c:v>
                </c:pt>
                <c:pt idx="86253">
                  <c:v>1.1028873580333802</c:v>
                </c:pt>
                <c:pt idx="86254">
                  <c:v>1.1042223138369551</c:v>
                </c:pt>
                <c:pt idx="86255">
                  <c:v>1.1031882661667787</c:v>
                </c:pt>
                <c:pt idx="86256">
                  <c:v>1.1041296627108723</c:v>
                </c:pt>
                <c:pt idx="86257">
                  <c:v>1.1023182477570339</c:v>
                </c:pt>
                <c:pt idx="86258">
                  <c:v>1.1034776716505184</c:v>
                </c:pt>
                <c:pt idx="86259">
                  <c:v>1.1022846136876581</c:v>
                </c:pt>
                <c:pt idx="86260">
                  <c:v>1.1029856095209363</c:v>
                </c:pt>
                <c:pt idx="86261">
                  <c:v>1.1030312637580664</c:v>
                </c:pt>
                <c:pt idx="86262">
                  <c:v>1.1039613769233543</c:v>
                </c:pt>
                <c:pt idx="86263">
                  <c:v>1.1029344062708588</c:v>
                </c:pt>
                <c:pt idx="86264">
                  <c:v>1.1040389366657397</c:v>
                </c:pt>
                <c:pt idx="86265">
                  <c:v>1.1030832117799489</c:v>
                </c:pt>
                <c:pt idx="86266">
                  <c:v>1.1016247594880917</c:v>
                </c:pt>
                <c:pt idx="86267">
                  <c:v>1.1042347755430368</c:v>
                </c:pt>
                <c:pt idx="86268">
                  <c:v>1.1035920731511553</c:v>
                </c:pt>
                <c:pt idx="86269">
                  <c:v>1.1039661634662579</c:v>
                </c:pt>
                <c:pt idx="86270">
                  <c:v>1.103425270641927</c:v>
                </c:pt>
                <c:pt idx="86271">
                  <c:v>1.1032099583867241</c:v>
                </c:pt>
                <c:pt idx="86272">
                  <c:v>1.102956178598149</c:v>
                </c:pt>
                <c:pt idx="86273">
                  <c:v>1.1045409604495786</c:v>
                </c:pt>
                <c:pt idx="86274">
                  <c:v>1.1037803607067431</c:v>
                </c:pt>
                <c:pt idx="86275">
                  <c:v>1.1034108427107456</c:v>
                </c:pt>
                <c:pt idx="86276">
                  <c:v>1.1027921473083782</c:v>
                </c:pt>
                <c:pt idx="86277">
                  <c:v>1.1024550191576346</c:v>
                </c:pt>
                <c:pt idx="86278">
                  <c:v>1.1024586364363407</c:v>
                </c:pt>
                <c:pt idx="86279">
                  <c:v>1.1032442078870297</c:v>
                </c:pt>
                <c:pt idx="86280">
                  <c:v>1.1028871944398899</c:v>
                </c:pt>
                <c:pt idx="86281">
                  <c:v>1.1028027374098479</c:v>
                </c:pt>
                <c:pt idx="86282">
                  <c:v>1.1050866927120229</c:v>
                </c:pt>
                <c:pt idx="86283">
                  <c:v>1.1031074551860447</c:v>
                </c:pt>
                <c:pt idx="86284">
                  <c:v>1.1034211212472003</c:v>
                </c:pt>
                <c:pt idx="86285">
                  <c:v>1.1036652140568242</c:v>
                </c:pt>
                <c:pt idx="86286">
                  <c:v>1.1029321725917851</c:v>
                </c:pt>
                <c:pt idx="86287">
                  <c:v>1.1024756025825231</c:v>
                </c:pt>
                <c:pt idx="86288">
                  <c:v>1.1036920144792877</c:v>
                </c:pt>
                <c:pt idx="86289">
                  <c:v>1.1022216161867617</c:v>
                </c:pt>
                <c:pt idx="86290">
                  <c:v>1.1027788577278488</c:v>
                </c:pt>
                <c:pt idx="86291">
                  <c:v>1.1033717399253207</c:v>
                </c:pt>
                <c:pt idx="86292">
                  <c:v>1.1026912514498428</c:v>
                </c:pt>
                <c:pt idx="86293">
                  <c:v>1.102921439686456</c:v>
                </c:pt>
                <c:pt idx="86294">
                  <c:v>1.1032967633651389</c:v>
                </c:pt>
                <c:pt idx="86295">
                  <c:v>1.1031858580821876</c:v>
                </c:pt>
                <c:pt idx="86296">
                  <c:v>1.1025167802902027</c:v>
                </c:pt>
                <c:pt idx="86297">
                  <c:v>1.1038899990442346</c:v>
                </c:pt>
                <c:pt idx="86298">
                  <c:v>1.1033970007721072</c:v>
                </c:pt>
                <c:pt idx="86299">
                  <c:v>1.1024096528635305</c:v>
                </c:pt>
                <c:pt idx="86300">
                  <c:v>1.103185558309008</c:v>
                </c:pt>
                <c:pt idx="86301">
                  <c:v>1.1044302926819825</c:v>
                </c:pt>
                <c:pt idx="86302">
                  <c:v>1.10393161917045</c:v>
                </c:pt>
                <c:pt idx="86303">
                  <c:v>1.1037113707989077</c:v>
                </c:pt>
                <c:pt idx="86304">
                  <c:v>1.1033552427375424</c:v>
                </c:pt>
                <c:pt idx="86305">
                  <c:v>1.1038832567725476</c:v>
                </c:pt>
                <c:pt idx="86306">
                  <c:v>1.1038279942624911</c:v>
                </c:pt>
                <c:pt idx="86307">
                  <c:v>1.1021966074787437</c:v>
                </c:pt>
                <c:pt idx="86308">
                  <c:v>1.1030148271020339</c:v>
                </c:pt>
                <c:pt idx="86309">
                  <c:v>1.1030971945745611</c:v>
                </c:pt>
                <c:pt idx="86310">
                  <c:v>1.1034480651056897</c:v>
                </c:pt>
                <c:pt idx="86311">
                  <c:v>1.1043570965097751</c:v>
                </c:pt>
                <c:pt idx="86312">
                  <c:v>1.1024757722977852</c:v>
                </c:pt>
                <c:pt idx="86313">
                  <c:v>1.1044313913462056</c:v>
                </c:pt>
                <c:pt idx="86314">
                  <c:v>1.1042078913671827</c:v>
                </c:pt>
                <c:pt idx="86315">
                  <c:v>1.1029836033002274</c:v>
                </c:pt>
                <c:pt idx="86316">
                  <c:v>1.104134688502604</c:v>
                </c:pt>
                <c:pt idx="86317">
                  <c:v>1.1045783729072225</c:v>
                </c:pt>
                <c:pt idx="86318">
                  <c:v>1.1030814133366931</c:v>
                </c:pt>
                <c:pt idx="86319">
                  <c:v>1.1025830531147844</c:v>
                </c:pt>
                <c:pt idx="86320">
                  <c:v>1.1027325514890647</c:v>
                </c:pt>
                <c:pt idx="86321">
                  <c:v>1.1033309650980261</c:v>
                </c:pt>
                <c:pt idx="86322">
                  <c:v>1.1031446833465368</c:v>
                </c:pt>
                <c:pt idx="86323">
                  <c:v>1.1026299784692828</c:v>
                </c:pt>
                <c:pt idx="86324">
                  <c:v>1.1025365196667996</c:v>
                </c:pt>
                <c:pt idx="86325">
                  <c:v>1.1034661009712647</c:v>
                </c:pt>
                <c:pt idx="86326">
                  <c:v>1.1025680104669477</c:v>
                </c:pt>
                <c:pt idx="86327">
                  <c:v>1.1037474353389662</c:v>
                </c:pt>
                <c:pt idx="86328">
                  <c:v>1.1028829488620959</c:v>
                </c:pt>
                <c:pt idx="86329">
                  <c:v>1.103499156614927</c:v>
                </c:pt>
                <c:pt idx="86330">
                  <c:v>1.1028077495727899</c:v>
                </c:pt>
                <c:pt idx="86331">
                  <c:v>1.103535568294721</c:v>
                </c:pt>
                <c:pt idx="86332">
                  <c:v>1.1022448526447046</c:v>
                </c:pt>
                <c:pt idx="86333">
                  <c:v>1.1022900214156599</c:v>
                </c:pt>
                <c:pt idx="86334">
                  <c:v>1.1027566833856672</c:v>
                </c:pt>
                <c:pt idx="86335">
                  <c:v>1.1035760573766638</c:v>
                </c:pt>
                <c:pt idx="86336">
                  <c:v>1.1026009649975788</c:v>
                </c:pt>
                <c:pt idx="86337">
                  <c:v>1.1033069838523233</c:v>
                </c:pt>
                <c:pt idx="86338">
                  <c:v>1.1028482124698802</c:v>
                </c:pt>
                <c:pt idx="86339">
                  <c:v>1.1030154837322566</c:v>
                </c:pt>
                <c:pt idx="86340">
                  <c:v>1.1019100736977341</c:v>
                </c:pt>
                <c:pt idx="86341">
                  <c:v>1.1034241519532395</c:v>
                </c:pt>
                <c:pt idx="86342">
                  <c:v>1.1033379784154671</c:v>
                </c:pt>
                <c:pt idx="86343">
                  <c:v>1.1031678456493372</c:v>
                </c:pt>
                <c:pt idx="86344">
                  <c:v>1.103647079906001</c:v>
                </c:pt>
                <c:pt idx="86345">
                  <c:v>1.1029700137409655</c:v>
                </c:pt>
                <c:pt idx="86346">
                  <c:v>1.1034785616383023</c:v>
                </c:pt>
                <c:pt idx="86347">
                  <c:v>1.1028984921702243</c:v>
                </c:pt>
                <c:pt idx="86348">
                  <c:v>1.1037252719340185</c:v>
                </c:pt>
                <c:pt idx="86349">
                  <c:v>1.1030161407151817</c:v>
                </c:pt>
                <c:pt idx="86350">
                  <c:v>1.1024791764150592</c:v>
                </c:pt>
                <c:pt idx="86351">
                  <c:v>1.1039512527156301</c:v>
                </c:pt>
                <c:pt idx="86352">
                  <c:v>1.1032884049073088</c:v>
                </c:pt>
                <c:pt idx="86353">
                  <c:v>1.1018261747302001</c:v>
                </c:pt>
                <c:pt idx="86354">
                  <c:v>1.1040071192707026</c:v>
                </c:pt>
                <c:pt idx="86355">
                  <c:v>1.1030359005755035</c:v>
                </c:pt>
                <c:pt idx="86356">
                  <c:v>1.1030114747096693</c:v>
                </c:pt>
                <c:pt idx="86357">
                  <c:v>1.1030713863176846</c:v>
                </c:pt>
                <c:pt idx="86358">
                  <c:v>1.1034155965050689</c:v>
                </c:pt>
                <c:pt idx="86359">
                  <c:v>1.1025072189855076</c:v>
                </c:pt>
                <c:pt idx="86360">
                  <c:v>1.1037063998418402</c:v>
                </c:pt>
                <c:pt idx="86361">
                  <c:v>1.102395115998928</c:v>
                </c:pt>
                <c:pt idx="86362">
                  <c:v>1.1033888511251502</c:v>
                </c:pt>
                <c:pt idx="86363">
                  <c:v>1.1038017986785218</c:v>
                </c:pt>
                <c:pt idx="86364">
                  <c:v>1.1020700060124655</c:v>
                </c:pt>
                <c:pt idx="86365">
                  <c:v>1.1030656288720302</c:v>
                </c:pt>
                <c:pt idx="86366">
                  <c:v>1.1025224629556711</c:v>
                </c:pt>
                <c:pt idx="86367">
                  <c:v>1.1044219006840821</c:v>
                </c:pt>
                <c:pt idx="86368">
                  <c:v>1.1029312375102809</c:v>
                </c:pt>
                <c:pt idx="86369">
                  <c:v>1.1034858262057239</c:v>
                </c:pt>
                <c:pt idx="86370">
                  <c:v>1.1027497259032972</c:v>
                </c:pt>
                <c:pt idx="86371">
                  <c:v>1.1038288516264372</c:v>
                </c:pt>
                <c:pt idx="86372">
                  <c:v>1.1027427657537132</c:v>
                </c:pt>
                <c:pt idx="86373">
                  <c:v>1.1025480979870284</c:v>
                </c:pt>
                <c:pt idx="86374">
                  <c:v>1.1029341285659202</c:v>
                </c:pt>
                <c:pt idx="86375">
                  <c:v>1.1021206067292419</c:v>
                </c:pt>
                <c:pt idx="86376">
                  <c:v>1.1034429693183547</c:v>
                </c:pt>
                <c:pt idx="86377">
                  <c:v>1.1042213326351946</c:v>
                </c:pt>
                <c:pt idx="86378">
                  <c:v>1.1031570621219591</c:v>
                </c:pt>
                <c:pt idx="86379">
                  <c:v>1.1038880779704454</c:v>
                </c:pt>
                <c:pt idx="86380">
                  <c:v>1.1047938453887971</c:v>
                </c:pt>
                <c:pt idx="86381">
                  <c:v>1.1034486094743705</c:v>
                </c:pt>
                <c:pt idx="86382">
                  <c:v>1.10437910704854</c:v>
                </c:pt>
                <c:pt idx="86383">
                  <c:v>1.1028194075106206</c:v>
                </c:pt>
                <c:pt idx="86384">
                  <c:v>1.1032929298384795</c:v>
                </c:pt>
                <c:pt idx="86385">
                  <c:v>1.1037358761752267</c:v>
                </c:pt>
                <c:pt idx="86386">
                  <c:v>1.1032173537221059</c:v>
                </c:pt>
                <c:pt idx="86387">
                  <c:v>1.1036063181394791</c:v>
                </c:pt>
                <c:pt idx="86388">
                  <c:v>1.1026136903549852</c:v>
                </c:pt>
                <c:pt idx="86389">
                  <c:v>1.1031928727023486</c:v>
                </c:pt>
                <c:pt idx="86390">
                  <c:v>1.1032802308184781</c:v>
                </c:pt>
                <c:pt idx="86391">
                  <c:v>1.1040103519246838</c:v>
                </c:pt>
                <c:pt idx="86392">
                  <c:v>1.1041296349601388</c:v>
                </c:pt>
                <c:pt idx="86393">
                  <c:v>1.1032276306170223</c:v>
                </c:pt>
                <c:pt idx="86394">
                  <c:v>1.103197978043388</c:v>
                </c:pt>
                <c:pt idx="86395">
                  <c:v>1.1023260321504595</c:v>
                </c:pt>
                <c:pt idx="86396">
                  <c:v>1.1030519841325066</c:v>
                </c:pt>
                <c:pt idx="86397">
                  <c:v>1.1050607581578056</c:v>
                </c:pt>
                <c:pt idx="86398">
                  <c:v>1.1030901118458816</c:v>
                </c:pt>
                <c:pt idx="86399">
                  <c:v>1.1029760387642535</c:v>
                </c:pt>
                <c:pt idx="86400">
                  <c:v>1.1018446425520443</c:v>
                </c:pt>
                <c:pt idx="86401">
                  <c:v>1.1038373283703689</c:v>
                </c:pt>
                <c:pt idx="86402">
                  <c:v>1.1038747914727529</c:v>
                </c:pt>
                <c:pt idx="86403">
                  <c:v>1.1031514902240951</c:v>
                </c:pt>
                <c:pt idx="86404">
                  <c:v>1.1031294075444933</c:v>
                </c:pt>
                <c:pt idx="86405">
                  <c:v>1.1026744628044876</c:v>
                </c:pt>
                <c:pt idx="86406">
                  <c:v>1.1030853488023959</c:v>
                </c:pt>
                <c:pt idx="86407">
                  <c:v>1.1033778436535497</c:v>
                </c:pt>
                <c:pt idx="86408">
                  <c:v>1.1031781037928625</c:v>
                </c:pt>
                <c:pt idx="86409">
                  <c:v>1.1034260695616842</c:v>
                </c:pt>
                <c:pt idx="86410">
                  <c:v>1.1033242979618205</c:v>
                </c:pt>
                <c:pt idx="86411">
                  <c:v>1.1033542917478556</c:v>
                </c:pt>
                <c:pt idx="86412">
                  <c:v>1.1038416665562163</c:v>
                </c:pt>
                <c:pt idx="86413">
                  <c:v>1.1031897856739068</c:v>
                </c:pt>
                <c:pt idx="86414">
                  <c:v>1.1029470562119756</c:v>
                </c:pt>
                <c:pt idx="86415">
                  <c:v>1.1026490144927239</c:v>
                </c:pt>
                <c:pt idx="86416">
                  <c:v>1.1021236400564511</c:v>
                </c:pt>
                <c:pt idx="86417">
                  <c:v>1.1037616760441902</c:v>
                </c:pt>
                <c:pt idx="86418">
                  <c:v>1.1023800573161648</c:v>
                </c:pt>
                <c:pt idx="86419">
                  <c:v>1.1040421276873247</c:v>
                </c:pt>
                <c:pt idx="86420">
                  <c:v>1.1028207169312294</c:v>
                </c:pt>
                <c:pt idx="86421">
                  <c:v>1.1044129983986277</c:v>
                </c:pt>
                <c:pt idx="86422">
                  <c:v>1.1035652759215091</c:v>
                </c:pt>
                <c:pt idx="86423">
                  <c:v>1.1031665951526035</c:v>
                </c:pt>
                <c:pt idx="86424">
                  <c:v>1.1042541042743148</c:v>
                </c:pt>
                <c:pt idx="86425">
                  <c:v>1.1035558117249835</c:v>
                </c:pt>
                <c:pt idx="86426">
                  <c:v>1.1028916740602255</c:v>
                </c:pt>
                <c:pt idx="86427">
                  <c:v>1.1031267039576831</c:v>
                </c:pt>
                <c:pt idx="86428">
                  <c:v>1.1039944521356682</c:v>
                </c:pt>
                <c:pt idx="86429">
                  <c:v>1.1029544299980441</c:v>
                </c:pt>
                <c:pt idx="86430">
                  <c:v>1.1034105067900128</c:v>
                </c:pt>
                <c:pt idx="86431">
                  <c:v>1.1023233924081741</c:v>
                </c:pt>
                <c:pt idx="86432">
                  <c:v>1.1039419909235928</c:v>
                </c:pt>
                <c:pt idx="86433">
                  <c:v>1.1033924438530431</c:v>
                </c:pt>
                <c:pt idx="86434">
                  <c:v>1.1037927911204153</c:v>
                </c:pt>
                <c:pt idx="86435">
                  <c:v>1.1032680850428076</c:v>
                </c:pt>
                <c:pt idx="86436">
                  <c:v>1.1029345760251292</c:v>
                </c:pt>
                <c:pt idx="86437">
                  <c:v>1.1015408457804758</c:v>
                </c:pt>
                <c:pt idx="86438">
                  <c:v>1.1028924595330767</c:v>
                </c:pt>
                <c:pt idx="86439">
                  <c:v>1.1036142479100759</c:v>
                </c:pt>
                <c:pt idx="86440">
                  <c:v>1.103216532829925</c:v>
                </c:pt>
                <c:pt idx="86441">
                  <c:v>1.1039286989776622</c:v>
                </c:pt>
                <c:pt idx="86442">
                  <c:v>1.103095694423315</c:v>
                </c:pt>
                <c:pt idx="86443">
                  <c:v>1.1039590191439383</c:v>
                </c:pt>
                <c:pt idx="86444">
                  <c:v>1.1030773925741861</c:v>
                </c:pt>
                <c:pt idx="86445">
                  <c:v>1.1034972890311914</c:v>
                </c:pt>
                <c:pt idx="86446">
                  <c:v>1.1036230121717012</c:v>
                </c:pt>
                <c:pt idx="86447">
                  <c:v>1.1046033661706391</c:v>
                </c:pt>
                <c:pt idx="86448">
                  <c:v>1.1032082385622084</c:v>
                </c:pt>
                <c:pt idx="86449">
                  <c:v>1.1022971133339117</c:v>
                </c:pt>
                <c:pt idx="86450">
                  <c:v>1.1022399196653356</c:v>
                </c:pt>
                <c:pt idx="86451">
                  <c:v>1.1039465876328711</c:v>
                </c:pt>
                <c:pt idx="86452">
                  <c:v>1.1030315141916416</c:v>
                </c:pt>
                <c:pt idx="86453">
                  <c:v>1.1039009233005834</c:v>
                </c:pt>
                <c:pt idx="86454">
                  <c:v>1.1036682022390041</c:v>
                </c:pt>
                <c:pt idx="86455">
                  <c:v>1.1033275399161016</c:v>
                </c:pt>
                <c:pt idx="86456">
                  <c:v>1.1025896857219373</c:v>
                </c:pt>
                <c:pt idx="86457">
                  <c:v>1.1033541053231473</c:v>
                </c:pt>
                <c:pt idx="86458">
                  <c:v>1.1020195849743299</c:v>
                </c:pt>
                <c:pt idx="86459">
                  <c:v>1.1030381179819924</c:v>
                </c:pt>
                <c:pt idx="86460">
                  <c:v>1.1029094406219004</c:v>
                </c:pt>
                <c:pt idx="86461">
                  <c:v>1.1022290844220151</c:v>
                </c:pt>
                <c:pt idx="86462">
                  <c:v>1.1023993815532098</c:v>
                </c:pt>
                <c:pt idx="86463">
                  <c:v>1.1034745961212706</c:v>
                </c:pt>
                <c:pt idx="86464">
                  <c:v>1.1018397809364493</c:v>
                </c:pt>
                <c:pt idx="86465">
                  <c:v>1.1036549836673435</c:v>
                </c:pt>
                <c:pt idx="86466">
                  <c:v>1.1032565738455278</c:v>
                </c:pt>
                <c:pt idx="86467">
                  <c:v>1.1045594105421537</c:v>
                </c:pt>
                <c:pt idx="86468">
                  <c:v>1.1034609680795708</c:v>
                </c:pt>
                <c:pt idx="86469">
                  <c:v>1.1024328271890911</c:v>
                </c:pt>
                <c:pt idx="86470">
                  <c:v>1.1016231953431401</c:v>
                </c:pt>
                <c:pt idx="86471">
                  <c:v>1.1029503361411979</c:v>
                </c:pt>
                <c:pt idx="86472">
                  <c:v>1.1034436255217976</c:v>
                </c:pt>
                <c:pt idx="86473">
                  <c:v>1.1029050516093752</c:v>
                </c:pt>
                <c:pt idx="86474">
                  <c:v>1.1044764138319143</c:v>
                </c:pt>
                <c:pt idx="86475">
                  <c:v>1.1032089825796536</c:v>
                </c:pt>
                <c:pt idx="86476">
                  <c:v>1.103690359633557</c:v>
                </c:pt>
                <c:pt idx="86477">
                  <c:v>1.1038396369743473</c:v>
                </c:pt>
                <c:pt idx="86478">
                  <c:v>1.1030198771570796</c:v>
                </c:pt>
                <c:pt idx="86479">
                  <c:v>1.1030987641323928</c:v>
                </c:pt>
                <c:pt idx="86480">
                  <c:v>1.1027950818768637</c:v>
                </c:pt>
                <c:pt idx="86481">
                  <c:v>1.1030109340769514</c:v>
                </c:pt>
                <c:pt idx="86482">
                  <c:v>1.1031979390444886</c:v>
                </c:pt>
                <c:pt idx="86483">
                  <c:v>1.1026739685362346</c:v>
                </c:pt>
                <c:pt idx="86484">
                  <c:v>1.1015436419413775</c:v>
                </c:pt>
                <c:pt idx="86485">
                  <c:v>1.1030140589338291</c:v>
                </c:pt>
                <c:pt idx="86486">
                  <c:v>1.1034643636984485</c:v>
                </c:pt>
                <c:pt idx="86487">
                  <c:v>1.1031595696895777</c:v>
                </c:pt>
                <c:pt idx="86488">
                  <c:v>1.1028547217048168</c:v>
                </c:pt>
                <c:pt idx="86489">
                  <c:v>1.1029217223409411</c:v>
                </c:pt>
                <c:pt idx="86490">
                  <c:v>1.103393952888013</c:v>
                </c:pt>
                <c:pt idx="86491">
                  <c:v>1.1030051165969093</c:v>
                </c:pt>
                <c:pt idx="86492">
                  <c:v>1.1032285670384554</c:v>
                </c:pt>
                <c:pt idx="86493">
                  <c:v>1.1037589984786238</c:v>
                </c:pt>
                <c:pt idx="86494">
                  <c:v>1.103109383628635</c:v>
                </c:pt>
                <c:pt idx="86495">
                  <c:v>1.1045526096547291</c:v>
                </c:pt>
                <c:pt idx="86496">
                  <c:v>1.1042153674391071</c:v>
                </c:pt>
                <c:pt idx="86497">
                  <c:v>1.1042422391080224</c:v>
                </c:pt>
                <c:pt idx="86498">
                  <c:v>1.1027645866346518</c:v>
                </c:pt>
                <c:pt idx="86499">
                  <c:v>1.1030098666635004</c:v>
                </c:pt>
                <c:pt idx="86500">
                  <c:v>1.1033220564583219</c:v>
                </c:pt>
                <c:pt idx="86501">
                  <c:v>1.103413850013752</c:v>
                </c:pt>
                <c:pt idx="86502">
                  <c:v>1.1036596380101396</c:v>
                </c:pt>
                <c:pt idx="86503">
                  <c:v>1.1027372633062893</c:v>
                </c:pt>
                <c:pt idx="86504">
                  <c:v>1.1033340018235871</c:v>
                </c:pt>
                <c:pt idx="86505">
                  <c:v>1.1036321618224549</c:v>
                </c:pt>
                <c:pt idx="86506">
                  <c:v>1.1031618178404763</c:v>
                </c:pt>
                <c:pt idx="86507">
                  <c:v>1.1022612280878186</c:v>
                </c:pt>
                <c:pt idx="86508">
                  <c:v>1.1038029973338059</c:v>
                </c:pt>
                <c:pt idx="86509">
                  <c:v>1.1035603092474795</c:v>
                </c:pt>
                <c:pt idx="86510">
                  <c:v>1.10288627890254</c:v>
                </c:pt>
                <c:pt idx="86511">
                  <c:v>1.1030257461797783</c:v>
                </c:pt>
                <c:pt idx="86512">
                  <c:v>1.1042737640261535</c:v>
                </c:pt>
                <c:pt idx="86513">
                  <c:v>1.1039052482450611</c:v>
                </c:pt>
                <c:pt idx="86514">
                  <c:v>1.1035254169545663</c:v>
                </c:pt>
                <c:pt idx="86515">
                  <c:v>1.1033561967660963</c:v>
                </c:pt>
                <c:pt idx="86516">
                  <c:v>1.1036376604245306</c:v>
                </c:pt>
                <c:pt idx="86517">
                  <c:v>1.1034458388048287</c:v>
                </c:pt>
                <c:pt idx="86518">
                  <c:v>1.1028914556577278</c:v>
                </c:pt>
                <c:pt idx="86519">
                  <c:v>1.1034865432215872</c:v>
                </c:pt>
                <c:pt idx="86520">
                  <c:v>1.1025484866770392</c:v>
                </c:pt>
                <c:pt idx="86521">
                  <c:v>1.1021981740771034</c:v>
                </c:pt>
                <c:pt idx="86522">
                  <c:v>1.1036720415376955</c:v>
                </c:pt>
                <c:pt idx="86523">
                  <c:v>1.1047871082746932</c:v>
                </c:pt>
                <c:pt idx="86524">
                  <c:v>1.1042780340132174</c:v>
                </c:pt>
                <c:pt idx="86525">
                  <c:v>1.1036059036395027</c:v>
                </c:pt>
                <c:pt idx="86526">
                  <c:v>1.1031637540782602</c:v>
                </c:pt>
                <c:pt idx="86527">
                  <c:v>1.1037862542582211</c:v>
                </c:pt>
                <c:pt idx="86528">
                  <c:v>1.1042631522493276</c:v>
                </c:pt>
                <c:pt idx="86529">
                  <c:v>1.1040811520314477</c:v>
                </c:pt>
                <c:pt idx="86530">
                  <c:v>1.1034529688268935</c:v>
                </c:pt>
                <c:pt idx="86531">
                  <c:v>1.1037102200857745</c:v>
                </c:pt>
                <c:pt idx="86532">
                  <c:v>1.1036533456096274</c:v>
                </c:pt>
                <c:pt idx="86533">
                  <c:v>1.1037710181389373</c:v>
                </c:pt>
                <c:pt idx="86534">
                  <c:v>1.1040524759719048</c:v>
                </c:pt>
                <c:pt idx="86535">
                  <c:v>1.103425022760669</c:v>
                </c:pt>
                <c:pt idx="86536">
                  <c:v>1.1040003463429831</c:v>
                </c:pt>
                <c:pt idx="86537">
                  <c:v>1.1028085876693676</c:v>
                </c:pt>
                <c:pt idx="86538">
                  <c:v>1.1032205902855159</c:v>
                </c:pt>
                <c:pt idx="86539">
                  <c:v>1.1022658238643539</c:v>
                </c:pt>
                <c:pt idx="86540">
                  <c:v>1.1032730738222141</c:v>
                </c:pt>
                <c:pt idx="86541">
                  <c:v>1.102737952758629</c:v>
                </c:pt>
                <c:pt idx="86542">
                  <c:v>1.1036109000366363</c:v>
                </c:pt>
                <c:pt idx="86543">
                  <c:v>1.1030346301138163</c:v>
                </c:pt>
                <c:pt idx="86544">
                  <c:v>1.1035965233392853</c:v>
                </c:pt>
                <c:pt idx="86545">
                  <c:v>1.1034290580948132</c:v>
                </c:pt>
                <c:pt idx="86546">
                  <c:v>1.1038935410585384</c:v>
                </c:pt>
                <c:pt idx="86547">
                  <c:v>1.1033375757267221</c:v>
                </c:pt>
                <c:pt idx="86548">
                  <c:v>1.1028722578224153</c:v>
                </c:pt>
                <c:pt idx="86549">
                  <c:v>1.103383517342877</c:v>
                </c:pt>
                <c:pt idx="86550">
                  <c:v>1.1035959995092961</c:v>
                </c:pt>
                <c:pt idx="86551">
                  <c:v>1.1030397346094307</c:v>
                </c:pt>
                <c:pt idx="86552">
                  <c:v>1.1034434558867436</c:v>
                </c:pt>
                <c:pt idx="86553">
                  <c:v>1.1042461697228825</c:v>
                </c:pt>
                <c:pt idx="86554">
                  <c:v>1.1026722551029129</c:v>
                </c:pt>
                <c:pt idx="86555">
                  <c:v>1.102392874187845</c:v>
                </c:pt>
                <c:pt idx="86556">
                  <c:v>1.1016894579532808</c:v>
                </c:pt>
                <c:pt idx="86557">
                  <c:v>1.1031449192721965</c:v>
                </c:pt>
                <c:pt idx="86558">
                  <c:v>1.1029165150552469</c:v>
                </c:pt>
                <c:pt idx="86559">
                  <c:v>1.1030140581875896</c:v>
                </c:pt>
                <c:pt idx="86560">
                  <c:v>1.1021497702063312</c:v>
                </c:pt>
                <c:pt idx="86561">
                  <c:v>1.1038262066351303</c:v>
                </c:pt>
                <c:pt idx="86562">
                  <c:v>1.103189051296007</c:v>
                </c:pt>
                <c:pt idx="86563">
                  <c:v>1.1031516256832363</c:v>
                </c:pt>
                <c:pt idx="86564">
                  <c:v>1.1041987371588604</c:v>
                </c:pt>
                <c:pt idx="86565">
                  <c:v>1.1054852392352665</c:v>
                </c:pt>
                <c:pt idx="86566">
                  <c:v>1.1030724496193551</c:v>
                </c:pt>
                <c:pt idx="86567">
                  <c:v>1.103036549952144</c:v>
                </c:pt>
                <c:pt idx="86568">
                  <c:v>1.1040520683878843</c:v>
                </c:pt>
                <c:pt idx="86569">
                  <c:v>1.1026084535726257</c:v>
                </c:pt>
                <c:pt idx="86570">
                  <c:v>1.1034470245196166</c:v>
                </c:pt>
                <c:pt idx="86571">
                  <c:v>1.1030958381061473</c:v>
                </c:pt>
                <c:pt idx="86572">
                  <c:v>1.1021796788627516</c:v>
                </c:pt>
                <c:pt idx="86573">
                  <c:v>1.1034890076464636</c:v>
                </c:pt>
                <c:pt idx="86574">
                  <c:v>1.1026932407895607</c:v>
                </c:pt>
                <c:pt idx="86575">
                  <c:v>1.101995865827623</c:v>
                </c:pt>
                <c:pt idx="86576">
                  <c:v>1.1028154891774598</c:v>
                </c:pt>
                <c:pt idx="86577">
                  <c:v>1.1026073183815386</c:v>
                </c:pt>
                <c:pt idx="86578">
                  <c:v>1.1032444434190294</c:v>
                </c:pt>
                <c:pt idx="86579">
                  <c:v>1.1014274726422557</c:v>
                </c:pt>
                <c:pt idx="86580">
                  <c:v>1.1027823808997308</c:v>
                </c:pt>
                <c:pt idx="86581">
                  <c:v>1.1023209005554175</c:v>
                </c:pt>
                <c:pt idx="86582">
                  <c:v>1.1032761386678827</c:v>
                </c:pt>
                <c:pt idx="86583">
                  <c:v>1.1033338146236118</c:v>
                </c:pt>
                <c:pt idx="86584">
                  <c:v>1.103227808498624</c:v>
                </c:pt>
                <c:pt idx="86585">
                  <c:v>1.1033835102977949</c:v>
                </c:pt>
                <c:pt idx="86586">
                  <c:v>1.1022337011573928</c:v>
                </c:pt>
                <c:pt idx="86587">
                  <c:v>1.1026380931213449</c:v>
                </c:pt>
                <c:pt idx="86588">
                  <c:v>1.1035733113187278</c:v>
                </c:pt>
                <c:pt idx="86589">
                  <c:v>1.1038249548382015</c:v>
                </c:pt>
                <c:pt idx="86590">
                  <c:v>1.1035516547231492</c:v>
                </c:pt>
                <c:pt idx="86591">
                  <c:v>1.1030857313441949</c:v>
                </c:pt>
                <c:pt idx="86592">
                  <c:v>1.1033190031454936</c:v>
                </c:pt>
                <c:pt idx="86593">
                  <c:v>1.1023429188467535</c:v>
                </c:pt>
                <c:pt idx="86594">
                  <c:v>1.1031339250691452</c:v>
                </c:pt>
                <c:pt idx="86595">
                  <c:v>1.1039431961693125</c:v>
                </c:pt>
                <c:pt idx="86596">
                  <c:v>1.1033806722035842</c:v>
                </c:pt>
                <c:pt idx="86597">
                  <c:v>1.1012627138380866</c:v>
                </c:pt>
                <c:pt idx="86598">
                  <c:v>1.1028199870697395</c:v>
                </c:pt>
                <c:pt idx="86599">
                  <c:v>1.1032190608788164</c:v>
                </c:pt>
                <c:pt idx="86600">
                  <c:v>1.1040509134106371</c:v>
                </c:pt>
                <c:pt idx="86601">
                  <c:v>1.1033742273501868</c:v>
                </c:pt>
                <c:pt idx="86602">
                  <c:v>1.1030601764394565</c:v>
                </c:pt>
                <c:pt idx="86603">
                  <c:v>1.1025896122102823</c:v>
                </c:pt>
                <c:pt idx="86604">
                  <c:v>1.1036166464674981</c:v>
                </c:pt>
                <c:pt idx="86605">
                  <c:v>1.1035911632687181</c:v>
                </c:pt>
                <c:pt idx="86606">
                  <c:v>1.103357505207329</c:v>
                </c:pt>
                <c:pt idx="86607">
                  <c:v>1.103561187616475</c:v>
                </c:pt>
                <c:pt idx="86608">
                  <c:v>1.1034588123996454</c:v>
                </c:pt>
                <c:pt idx="86609">
                  <c:v>1.1038699569280612</c:v>
                </c:pt>
                <c:pt idx="86610">
                  <c:v>1.1027424951361522</c:v>
                </c:pt>
                <c:pt idx="86611">
                  <c:v>1.1039350162681589</c:v>
                </c:pt>
                <c:pt idx="86612">
                  <c:v>1.1030573161936279</c:v>
                </c:pt>
                <c:pt idx="86613">
                  <c:v>1.1028222804978669</c:v>
                </c:pt>
                <c:pt idx="86614">
                  <c:v>1.1014537400890987</c:v>
                </c:pt>
                <c:pt idx="86615">
                  <c:v>1.1031724741819127</c:v>
                </c:pt>
                <c:pt idx="86616">
                  <c:v>1.1024487798506799</c:v>
                </c:pt>
                <c:pt idx="86617">
                  <c:v>1.1032656563369843</c:v>
                </c:pt>
                <c:pt idx="86618">
                  <c:v>1.1025478279601264</c:v>
                </c:pt>
                <c:pt idx="86619">
                  <c:v>1.1032473011249426</c:v>
                </c:pt>
                <c:pt idx="86620">
                  <c:v>1.1033709863281431</c:v>
                </c:pt>
                <c:pt idx="86621">
                  <c:v>1.1030414721838955</c:v>
                </c:pt>
                <c:pt idx="86622">
                  <c:v>1.1031702897628832</c:v>
                </c:pt>
                <c:pt idx="86623">
                  <c:v>1.1036226046621025</c:v>
                </c:pt>
                <c:pt idx="86624">
                  <c:v>1.103094018294634</c:v>
                </c:pt>
                <c:pt idx="86625">
                  <c:v>1.1036654213951105</c:v>
                </c:pt>
                <c:pt idx="86626">
                  <c:v>1.1034582234223442</c:v>
                </c:pt>
                <c:pt idx="86627">
                  <c:v>1.103466896249121</c:v>
                </c:pt>
                <c:pt idx="86628">
                  <c:v>1.1017129122354892</c:v>
                </c:pt>
                <c:pt idx="86629">
                  <c:v>1.1027046409787602</c:v>
                </c:pt>
                <c:pt idx="86630">
                  <c:v>1.1042062052655059</c:v>
                </c:pt>
                <c:pt idx="86631">
                  <c:v>1.1032486752259321</c:v>
                </c:pt>
                <c:pt idx="86632">
                  <c:v>1.1031228631280676</c:v>
                </c:pt>
                <c:pt idx="86633">
                  <c:v>1.1027199171243451</c:v>
                </c:pt>
                <c:pt idx="86634">
                  <c:v>1.1026972418782754</c:v>
                </c:pt>
                <c:pt idx="86635">
                  <c:v>1.1020399512279571</c:v>
                </c:pt>
                <c:pt idx="86636">
                  <c:v>1.1026754556160936</c:v>
                </c:pt>
                <c:pt idx="86637">
                  <c:v>1.1018717920849712</c:v>
                </c:pt>
                <c:pt idx="86638">
                  <c:v>1.1028705013850242</c:v>
                </c:pt>
                <c:pt idx="86639">
                  <c:v>1.1039153897062568</c:v>
                </c:pt>
                <c:pt idx="86640">
                  <c:v>1.1028454098577551</c:v>
                </c:pt>
                <c:pt idx="86641">
                  <c:v>1.1028691744018948</c:v>
                </c:pt>
                <c:pt idx="86642">
                  <c:v>1.1031249607708953</c:v>
                </c:pt>
                <c:pt idx="86643">
                  <c:v>1.1045844985100797</c:v>
                </c:pt>
                <c:pt idx="86644">
                  <c:v>1.1028709314983762</c:v>
                </c:pt>
                <c:pt idx="86645">
                  <c:v>1.1018833786844842</c:v>
                </c:pt>
                <c:pt idx="86646">
                  <c:v>1.102660420477801</c:v>
                </c:pt>
                <c:pt idx="86647">
                  <c:v>1.1035358385260932</c:v>
                </c:pt>
                <c:pt idx="86648">
                  <c:v>1.1038263456855992</c:v>
                </c:pt>
                <c:pt idx="86649">
                  <c:v>1.1029726524527665</c:v>
                </c:pt>
                <c:pt idx="86650">
                  <c:v>1.1030239587918416</c:v>
                </c:pt>
                <c:pt idx="86651">
                  <c:v>1.1028352931929504</c:v>
                </c:pt>
                <c:pt idx="86652">
                  <c:v>1.1030402641121446</c:v>
                </c:pt>
                <c:pt idx="86653">
                  <c:v>1.1043302954947292</c:v>
                </c:pt>
                <c:pt idx="86654">
                  <c:v>1.104289653220599</c:v>
                </c:pt>
                <c:pt idx="86655">
                  <c:v>1.1024938661647565</c:v>
                </c:pt>
                <c:pt idx="86656">
                  <c:v>1.1032405367242433</c:v>
                </c:pt>
                <c:pt idx="86657">
                  <c:v>1.1029314733733835</c:v>
                </c:pt>
                <c:pt idx="86658">
                  <c:v>1.1036120055004592</c:v>
                </c:pt>
                <c:pt idx="86659">
                  <c:v>1.102989377219163</c:v>
                </c:pt>
                <c:pt idx="86660">
                  <c:v>1.1038715418409437</c:v>
                </c:pt>
                <c:pt idx="86661">
                  <c:v>1.102558858463035</c:v>
                </c:pt>
                <c:pt idx="86662">
                  <c:v>1.1021163161024243</c:v>
                </c:pt>
                <c:pt idx="86663">
                  <c:v>1.1027257570562414</c:v>
                </c:pt>
                <c:pt idx="86664">
                  <c:v>1.1028354804111336</c:v>
                </c:pt>
                <c:pt idx="86665">
                  <c:v>1.1039912460164791</c:v>
                </c:pt>
                <c:pt idx="86666">
                  <c:v>1.1038559900556315</c:v>
                </c:pt>
                <c:pt idx="86667">
                  <c:v>1.1030629191094372</c:v>
                </c:pt>
                <c:pt idx="86668">
                  <c:v>1.1039231237741671</c:v>
                </c:pt>
                <c:pt idx="86669">
                  <c:v>1.1034427994620992</c:v>
                </c:pt>
                <c:pt idx="86670">
                  <c:v>1.1038767402381529</c:v>
                </c:pt>
                <c:pt idx="86671">
                  <c:v>1.1029811838957106</c:v>
                </c:pt>
                <c:pt idx="86672">
                  <c:v>1.1027709071382579</c:v>
                </c:pt>
                <c:pt idx="86673">
                  <c:v>1.1029434995970935</c:v>
                </c:pt>
                <c:pt idx="86674">
                  <c:v>1.1024363891300084</c:v>
                </c:pt>
                <c:pt idx="86675">
                  <c:v>1.1033787766432794</c:v>
                </c:pt>
                <c:pt idx="86676">
                  <c:v>1.1037497586904954</c:v>
                </c:pt>
                <c:pt idx="86677">
                  <c:v>1.1024200850592139</c:v>
                </c:pt>
                <c:pt idx="86678">
                  <c:v>1.1047974955113189</c:v>
                </c:pt>
                <c:pt idx="86679">
                  <c:v>1.1033673867290941</c:v>
                </c:pt>
                <c:pt idx="86680">
                  <c:v>1.1035555407635373</c:v>
                </c:pt>
                <c:pt idx="86681">
                  <c:v>1.1034051551104498</c:v>
                </c:pt>
                <c:pt idx="86682">
                  <c:v>1.1041805723706593</c:v>
                </c:pt>
                <c:pt idx="86683">
                  <c:v>1.1031451970450243</c:v>
                </c:pt>
                <c:pt idx="86684">
                  <c:v>1.1033582651388107</c:v>
                </c:pt>
                <c:pt idx="86685">
                  <c:v>1.103626191586067</c:v>
                </c:pt>
                <c:pt idx="86686">
                  <c:v>1.1028731369250797</c:v>
                </c:pt>
                <c:pt idx="86687">
                  <c:v>1.1033738337794874</c:v>
                </c:pt>
                <c:pt idx="86688">
                  <c:v>1.103599735563725</c:v>
                </c:pt>
                <c:pt idx="86689">
                  <c:v>1.1023319198788692</c:v>
                </c:pt>
                <c:pt idx="86690">
                  <c:v>1.1037428467916854</c:v>
                </c:pt>
                <c:pt idx="86691">
                  <c:v>1.1026911091594545</c:v>
                </c:pt>
                <c:pt idx="86692">
                  <c:v>1.103932773189167</c:v>
                </c:pt>
                <c:pt idx="86693">
                  <c:v>1.1029454997805714</c:v>
                </c:pt>
                <c:pt idx="86694">
                  <c:v>1.1031301768449702</c:v>
                </c:pt>
                <c:pt idx="86695">
                  <c:v>1.1033398351300194</c:v>
                </c:pt>
                <c:pt idx="86696">
                  <c:v>1.1029050083710308</c:v>
                </c:pt>
                <c:pt idx="86697">
                  <c:v>1.1028557478017267</c:v>
                </c:pt>
                <c:pt idx="86698">
                  <c:v>1.1025857929644582</c:v>
                </c:pt>
                <c:pt idx="86699">
                  <c:v>1.1034505471149696</c:v>
                </c:pt>
                <c:pt idx="86700">
                  <c:v>1.1040817099520226</c:v>
                </c:pt>
                <c:pt idx="86701">
                  <c:v>1.1034642751141639</c:v>
                </c:pt>
                <c:pt idx="86702">
                  <c:v>1.1025838915919965</c:v>
                </c:pt>
                <c:pt idx="86703">
                  <c:v>1.102711986804366</c:v>
                </c:pt>
                <c:pt idx="86704">
                  <c:v>1.1037624927012895</c:v>
                </c:pt>
                <c:pt idx="86705">
                  <c:v>1.1029996400703561</c:v>
                </c:pt>
                <c:pt idx="86706">
                  <c:v>1.1029664589929771</c:v>
                </c:pt>
                <c:pt idx="86707">
                  <c:v>1.1023239362994885</c:v>
                </c:pt>
                <c:pt idx="86708">
                  <c:v>1.1040912729721863</c:v>
                </c:pt>
                <c:pt idx="86709">
                  <c:v>1.1036419107510305</c:v>
                </c:pt>
                <c:pt idx="86710">
                  <c:v>1.1024107690041947</c:v>
                </c:pt>
                <c:pt idx="86711">
                  <c:v>1.1038265154940909</c:v>
                </c:pt>
                <c:pt idx="86712">
                  <c:v>1.1033654891009064</c:v>
                </c:pt>
                <c:pt idx="86713">
                  <c:v>1.1034198037090763</c:v>
                </c:pt>
                <c:pt idx="86714">
                  <c:v>1.1028276456146118</c:v>
                </c:pt>
                <c:pt idx="86715">
                  <c:v>1.1037792089091238</c:v>
                </c:pt>
                <c:pt idx="86716">
                  <c:v>1.1032356442280378</c:v>
                </c:pt>
                <c:pt idx="86717">
                  <c:v>1.1037314034815111</c:v>
                </c:pt>
                <c:pt idx="86718">
                  <c:v>1.1031901441575109</c:v>
                </c:pt>
                <c:pt idx="86719">
                  <c:v>1.1027967872260127</c:v>
                </c:pt>
                <c:pt idx="86720">
                  <c:v>1.1028272268370154</c:v>
                </c:pt>
                <c:pt idx="86721">
                  <c:v>1.1031870141001374</c:v>
                </c:pt>
                <c:pt idx="86722">
                  <c:v>1.102858910038214</c:v>
                </c:pt>
                <c:pt idx="86723">
                  <c:v>1.1020689615396424</c:v>
                </c:pt>
                <c:pt idx="86724">
                  <c:v>1.1039229539765167</c:v>
                </c:pt>
                <c:pt idx="86725">
                  <c:v>1.1036829210732289</c:v>
                </c:pt>
                <c:pt idx="86726">
                  <c:v>1.1025374308983042</c:v>
                </c:pt>
                <c:pt idx="86727">
                  <c:v>1.1030775458729416</c:v>
                </c:pt>
                <c:pt idx="86728">
                  <c:v>1.1043487804190206</c:v>
                </c:pt>
                <c:pt idx="86729">
                  <c:v>1.1013095622129774</c:v>
                </c:pt>
                <c:pt idx="86730">
                  <c:v>1.1038750013798349</c:v>
                </c:pt>
                <c:pt idx="86731">
                  <c:v>1.1034184354875354</c:v>
                </c:pt>
                <c:pt idx="86732">
                  <c:v>1.1020046422866629</c:v>
                </c:pt>
                <c:pt idx="86733">
                  <c:v>1.1037080396128867</c:v>
                </c:pt>
                <c:pt idx="86734">
                  <c:v>1.1034823743036906</c:v>
                </c:pt>
                <c:pt idx="86735">
                  <c:v>1.1027450929810358</c:v>
                </c:pt>
                <c:pt idx="86736">
                  <c:v>1.1032021151985103</c:v>
                </c:pt>
                <c:pt idx="86737">
                  <c:v>1.1037632549024332</c:v>
                </c:pt>
                <c:pt idx="86738">
                  <c:v>1.1026891920684745</c:v>
                </c:pt>
                <c:pt idx="86739">
                  <c:v>1.1045856188616856</c:v>
                </c:pt>
                <c:pt idx="86740">
                  <c:v>1.1030411659580861</c:v>
                </c:pt>
                <c:pt idx="86741">
                  <c:v>1.1041538365904884</c:v>
                </c:pt>
                <c:pt idx="86742">
                  <c:v>1.1034516346239998</c:v>
                </c:pt>
                <c:pt idx="86743">
                  <c:v>1.1027830095582765</c:v>
                </c:pt>
                <c:pt idx="86744">
                  <c:v>1.1023871534696534</c:v>
                </c:pt>
                <c:pt idx="86745">
                  <c:v>1.1033949119256874</c:v>
                </c:pt>
                <c:pt idx="86746">
                  <c:v>1.1032911157060192</c:v>
                </c:pt>
                <c:pt idx="86747">
                  <c:v>1.1041711381771451</c:v>
                </c:pt>
                <c:pt idx="86748">
                  <c:v>1.103061260836453</c:v>
                </c:pt>
                <c:pt idx="86749">
                  <c:v>1.1028108884241397</c:v>
                </c:pt>
                <c:pt idx="86750">
                  <c:v>1.1033979571272787</c:v>
                </c:pt>
                <c:pt idx="86751">
                  <c:v>1.1042791919856594</c:v>
                </c:pt>
                <c:pt idx="86752">
                  <c:v>1.1033590371824731</c:v>
                </c:pt>
                <c:pt idx="86753">
                  <c:v>1.1037975783892737</c:v>
                </c:pt>
                <c:pt idx="86754">
                  <c:v>1.1025352936397241</c:v>
                </c:pt>
                <c:pt idx="86755">
                  <c:v>1.1029117200834602</c:v>
                </c:pt>
                <c:pt idx="86756">
                  <c:v>1.1039202314520782</c:v>
                </c:pt>
                <c:pt idx="86757">
                  <c:v>1.1032857743894799</c:v>
                </c:pt>
                <c:pt idx="86758">
                  <c:v>1.1039614980431669</c:v>
                </c:pt>
                <c:pt idx="86759">
                  <c:v>1.1017835466763317</c:v>
                </c:pt>
                <c:pt idx="86760">
                  <c:v>1.103478391920909</c:v>
                </c:pt>
                <c:pt idx="86761">
                  <c:v>1.103250032599483</c:v>
                </c:pt>
                <c:pt idx="86762">
                  <c:v>1.1031519616762304</c:v>
                </c:pt>
                <c:pt idx="86763">
                  <c:v>1.1030698993778767</c:v>
                </c:pt>
                <c:pt idx="86764">
                  <c:v>1.1039062728186011</c:v>
                </c:pt>
                <c:pt idx="86765">
                  <c:v>1.1038456166527704</c:v>
                </c:pt>
                <c:pt idx="86766">
                  <c:v>1.1037265753864431</c:v>
                </c:pt>
                <c:pt idx="86767">
                  <c:v>1.1032562098940983</c:v>
                </c:pt>
                <c:pt idx="86768">
                  <c:v>1.1034273447708258</c:v>
                </c:pt>
                <c:pt idx="86769">
                  <c:v>1.1034588575389546</c:v>
                </c:pt>
                <c:pt idx="86770">
                  <c:v>1.1033134589289755</c:v>
                </c:pt>
                <c:pt idx="86771">
                  <c:v>1.1029268483124326</c:v>
                </c:pt>
                <c:pt idx="86772">
                  <c:v>1.103877001783476</c:v>
                </c:pt>
                <c:pt idx="86773">
                  <c:v>1.1038931972294694</c:v>
                </c:pt>
                <c:pt idx="86774">
                  <c:v>1.1024786955013237</c:v>
                </c:pt>
                <c:pt idx="86775">
                  <c:v>1.103068024363024</c:v>
                </c:pt>
                <c:pt idx="86776">
                  <c:v>1.1029811664173423</c:v>
                </c:pt>
                <c:pt idx="86777">
                  <c:v>1.1041671229978522</c:v>
                </c:pt>
                <c:pt idx="86778">
                  <c:v>1.1038396083807975</c:v>
                </c:pt>
                <c:pt idx="86779">
                  <c:v>1.1021058660319965</c:v>
                </c:pt>
                <c:pt idx="86780">
                  <c:v>1.102737738418925</c:v>
                </c:pt>
                <c:pt idx="86781">
                  <c:v>1.1037165352138076</c:v>
                </c:pt>
                <c:pt idx="86782">
                  <c:v>1.1027098686270898</c:v>
                </c:pt>
                <c:pt idx="86783">
                  <c:v>1.1043233047615719</c:v>
                </c:pt>
                <c:pt idx="86784">
                  <c:v>1.1037981760025037</c:v>
                </c:pt>
                <c:pt idx="86785">
                  <c:v>1.1022960215687285</c:v>
                </c:pt>
                <c:pt idx="86786">
                  <c:v>1.1022339849207543</c:v>
                </c:pt>
                <c:pt idx="86787">
                  <c:v>1.1041854632421331</c:v>
                </c:pt>
                <c:pt idx="86788">
                  <c:v>1.1039209434684274</c:v>
                </c:pt>
                <c:pt idx="86789">
                  <c:v>1.1033383502441925</c:v>
                </c:pt>
                <c:pt idx="86790">
                  <c:v>1.1035097663069835</c:v>
                </c:pt>
                <c:pt idx="86791">
                  <c:v>1.1034301985750754</c:v>
                </c:pt>
                <c:pt idx="86792">
                  <c:v>1.1037367044173649</c:v>
                </c:pt>
                <c:pt idx="86793">
                  <c:v>1.1037717303731058</c:v>
                </c:pt>
                <c:pt idx="86794">
                  <c:v>1.1035802026862978</c:v>
                </c:pt>
                <c:pt idx="86795">
                  <c:v>1.1020198193940456</c:v>
                </c:pt>
                <c:pt idx="86796">
                  <c:v>1.1030493625625322</c:v>
                </c:pt>
                <c:pt idx="86797">
                  <c:v>1.1037997398906207</c:v>
                </c:pt>
                <c:pt idx="86798">
                  <c:v>1.1036041657858191</c:v>
                </c:pt>
                <c:pt idx="86799">
                  <c:v>1.1031187607643256</c:v>
                </c:pt>
                <c:pt idx="86800">
                  <c:v>1.1018850651101046</c:v>
                </c:pt>
                <c:pt idx="86801">
                  <c:v>1.1029119055894685</c:v>
                </c:pt>
                <c:pt idx="86802">
                  <c:v>1.1034655587654281</c:v>
                </c:pt>
                <c:pt idx="86803">
                  <c:v>1.1040438670338655</c:v>
                </c:pt>
                <c:pt idx="86804">
                  <c:v>1.1030974802230757</c:v>
                </c:pt>
                <c:pt idx="86805">
                  <c:v>1.1032238064138988</c:v>
                </c:pt>
                <c:pt idx="86806">
                  <c:v>1.1034121549961393</c:v>
                </c:pt>
                <c:pt idx="86807">
                  <c:v>1.1026965360868655</c:v>
                </c:pt>
                <c:pt idx="86808">
                  <c:v>1.1026840256469832</c:v>
                </c:pt>
                <c:pt idx="86809">
                  <c:v>1.103754153195887</c:v>
                </c:pt>
                <c:pt idx="86810">
                  <c:v>1.1026404457803869</c:v>
                </c:pt>
                <c:pt idx="86811">
                  <c:v>1.1027769766108264</c:v>
                </c:pt>
                <c:pt idx="86812">
                  <c:v>1.1046300454235614</c:v>
                </c:pt>
                <c:pt idx="86813">
                  <c:v>1.1033611065724456</c:v>
                </c:pt>
                <c:pt idx="86814">
                  <c:v>1.1022282084696737</c:v>
                </c:pt>
                <c:pt idx="86815">
                  <c:v>1.1034755186541785</c:v>
                </c:pt>
                <c:pt idx="86816">
                  <c:v>1.1029517765546368</c:v>
                </c:pt>
                <c:pt idx="86817">
                  <c:v>1.1031509330930334</c:v>
                </c:pt>
                <c:pt idx="86818">
                  <c:v>1.1023395224492536</c:v>
                </c:pt>
                <c:pt idx="86819">
                  <c:v>1.1041389659668432</c:v>
                </c:pt>
                <c:pt idx="86820">
                  <c:v>1.1025765355791142</c:v>
                </c:pt>
                <c:pt idx="86821">
                  <c:v>1.1044624712035418</c:v>
                </c:pt>
                <c:pt idx="86822">
                  <c:v>1.1021312398737675</c:v>
                </c:pt>
                <c:pt idx="86823">
                  <c:v>1.1025871694661482</c:v>
                </c:pt>
                <c:pt idx="86824">
                  <c:v>1.1027339679953843</c:v>
                </c:pt>
                <c:pt idx="86825">
                  <c:v>1.1035932988005386</c:v>
                </c:pt>
                <c:pt idx="86826">
                  <c:v>1.1036885406500803</c:v>
                </c:pt>
                <c:pt idx="86827">
                  <c:v>1.1045571156732654</c:v>
                </c:pt>
                <c:pt idx="86828">
                  <c:v>1.10399068483757</c:v>
                </c:pt>
                <c:pt idx="86829">
                  <c:v>1.1041188011648038</c:v>
                </c:pt>
                <c:pt idx="86830">
                  <c:v>1.1040835511688509</c:v>
                </c:pt>
                <c:pt idx="86831">
                  <c:v>1.104239127760845</c:v>
                </c:pt>
                <c:pt idx="86832">
                  <c:v>1.1026960833776092</c:v>
                </c:pt>
                <c:pt idx="86833">
                  <c:v>1.1034798523926161</c:v>
                </c:pt>
                <c:pt idx="86834">
                  <c:v>1.1042232815604769</c:v>
                </c:pt>
                <c:pt idx="86835">
                  <c:v>1.1020550942765321</c:v>
                </c:pt>
                <c:pt idx="86836">
                  <c:v>1.102666897746027</c:v>
                </c:pt>
                <c:pt idx="86837">
                  <c:v>1.1033706016502318</c:v>
                </c:pt>
                <c:pt idx="86838">
                  <c:v>1.1026816982392129</c:v>
                </c:pt>
                <c:pt idx="86839">
                  <c:v>1.1033394804837868</c:v>
                </c:pt>
                <c:pt idx="86840">
                  <c:v>1.1033548642537583</c:v>
                </c:pt>
                <c:pt idx="86841">
                  <c:v>1.1034495278915635</c:v>
                </c:pt>
                <c:pt idx="86842">
                  <c:v>1.1039196202732575</c:v>
                </c:pt>
                <c:pt idx="86843">
                  <c:v>1.1031052765566707</c:v>
                </c:pt>
                <c:pt idx="86844">
                  <c:v>1.1032716012002084</c:v>
                </c:pt>
                <c:pt idx="86845">
                  <c:v>1.1042410975348715</c:v>
                </c:pt>
                <c:pt idx="86846">
                  <c:v>1.1044034883359553</c:v>
                </c:pt>
                <c:pt idx="86847">
                  <c:v>1.1025256712421863</c:v>
                </c:pt>
                <c:pt idx="86848">
                  <c:v>1.1049790869313107</c:v>
                </c:pt>
                <c:pt idx="86849">
                  <c:v>1.1026627803870157</c:v>
                </c:pt>
                <c:pt idx="86850">
                  <c:v>1.1022216173433994</c:v>
                </c:pt>
                <c:pt idx="86851">
                  <c:v>1.1029419376253764</c:v>
                </c:pt>
                <c:pt idx="86852">
                  <c:v>1.1036878706247029</c:v>
                </c:pt>
                <c:pt idx="86853">
                  <c:v>1.1032958636426946</c:v>
                </c:pt>
                <c:pt idx="86854">
                  <c:v>1.1033542879775551</c:v>
                </c:pt>
                <c:pt idx="86855">
                  <c:v>1.1030702792549694</c:v>
                </c:pt>
                <c:pt idx="86856">
                  <c:v>1.1037673096794955</c:v>
                </c:pt>
                <c:pt idx="86857">
                  <c:v>1.1021712391399869</c:v>
                </c:pt>
                <c:pt idx="86858">
                  <c:v>1.103678469093254</c:v>
                </c:pt>
                <c:pt idx="86859">
                  <c:v>1.1037328541701066</c:v>
                </c:pt>
                <c:pt idx="86860">
                  <c:v>1.1026279245047497</c:v>
                </c:pt>
                <c:pt idx="86861">
                  <c:v>1.103966641886263</c:v>
                </c:pt>
                <c:pt idx="86862">
                  <c:v>1.1032539281625489</c:v>
                </c:pt>
                <c:pt idx="86863">
                  <c:v>1.1042001413344986</c:v>
                </c:pt>
                <c:pt idx="86864">
                  <c:v>1.1042783223841162</c:v>
                </c:pt>
                <c:pt idx="86865">
                  <c:v>1.1039106306575641</c:v>
                </c:pt>
                <c:pt idx="86866">
                  <c:v>1.104143885522511</c:v>
                </c:pt>
                <c:pt idx="86867">
                  <c:v>1.1035836676764175</c:v>
                </c:pt>
                <c:pt idx="86868">
                  <c:v>1.1039489506673219</c:v>
                </c:pt>
                <c:pt idx="86869">
                  <c:v>1.1037838669621298</c:v>
                </c:pt>
                <c:pt idx="86870">
                  <c:v>1.1033937656372002</c:v>
                </c:pt>
                <c:pt idx="86871">
                  <c:v>1.1034796692472024</c:v>
                </c:pt>
                <c:pt idx="86872">
                  <c:v>1.1029098836918383</c:v>
                </c:pt>
                <c:pt idx="86873">
                  <c:v>1.1028076501481954</c:v>
                </c:pt>
                <c:pt idx="86874">
                  <c:v>1.1032755603271407</c:v>
                </c:pt>
                <c:pt idx="86875">
                  <c:v>1.1030318685933598</c:v>
                </c:pt>
                <c:pt idx="86876">
                  <c:v>1.1046632182407459</c:v>
                </c:pt>
                <c:pt idx="86877">
                  <c:v>1.1043776408898844</c:v>
                </c:pt>
                <c:pt idx="86878">
                  <c:v>1.1030198809522398</c:v>
                </c:pt>
                <c:pt idx="86879">
                  <c:v>1.1039774777879368</c:v>
                </c:pt>
                <c:pt idx="86880">
                  <c:v>1.1039068465042317</c:v>
                </c:pt>
                <c:pt idx="86881">
                  <c:v>1.1036042304717106</c:v>
                </c:pt>
                <c:pt idx="86882">
                  <c:v>1.1040457669042396</c:v>
                </c:pt>
                <c:pt idx="86883">
                  <c:v>1.1039900029807159</c:v>
                </c:pt>
                <c:pt idx="86884">
                  <c:v>1.1030573161936277</c:v>
                </c:pt>
                <c:pt idx="86885">
                  <c:v>1.1033846302088686</c:v>
                </c:pt>
                <c:pt idx="86886">
                  <c:v>1.1020557043803112</c:v>
                </c:pt>
                <c:pt idx="86887">
                  <c:v>1.10336054628508</c:v>
                </c:pt>
                <c:pt idx="86888">
                  <c:v>1.1039442256706604</c:v>
                </c:pt>
                <c:pt idx="86889">
                  <c:v>1.1037892761637991</c:v>
                </c:pt>
                <c:pt idx="86890">
                  <c:v>1.1043600839100622</c:v>
                </c:pt>
                <c:pt idx="86891">
                  <c:v>1.1021699564536123</c:v>
                </c:pt>
                <c:pt idx="86892">
                  <c:v>1.103267548088021</c:v>
                </c:pt>
                <c:pt idx="86893">
                  <c:v>1.1033186028111288</c:v>
                </c:pt>
                <c:pt idx="86894">
                  <c:v>1.1048607328608695</c:v>
                </c:pt>
                <c:pt idx="86895">
                  <c:v>1.1036483910584911</c:v>
                </c:pt>
                <c:pt idx="86896">
                  <c:v>1.1034061081704192</c:v>
                </c:pt>
                <c:pt idx="86897">
                  <c:v>1.1027200430784962</c:v>
                </c:pt>
                <c:pt idx="86898">
                  <c:v>1.1021699944983951</c:v>
                </c:pt>
                <c:pt idx="86899">
                  <c:v>1.1035764157406096</c:v>
                </c:pt>
                <c:pt idx="86900">
                  <c:v>1.1047934571680331</c:v>
                </c:pt>
                <c:pt idx="86901">
                  <c:v>1.1031724369250366</c:v>
                </c:pt>
                <c:pt idx="86902">
                  <c:v>1.1045597380107612</c:v>
                </c:pt>
                <c:pt idx="86903">
                  <c:v>1.103459696208706</c:v>
                </c:pt>
                <c:pt idx="86904">
                  <c:v>1.1040766529705539</c:v>
                </c:pt>
                <c:pt idx="86905">
                  <c:v>1.1022497166670993</c:v>
                </c:pt>
                <c:pt idx="86906">
                  <c:v>1.1026968408135696</c:v>
                </c:pt>
                <c:pt idx="86907">
                  <c:v>1.1035012657888241</c:v>
                </c:pt>
                <c:pt idx="86908">
                  <c:v>1.1031034071935941</c:v>
                </c:pt>
                <c:pt idx="86909">
                  <c:v>1.1037165067442964</c:v>
                </c:pt>
                <c:pt idx="86910">
                  <c:v>1.1030910988367653</c:v>
                </c:pt>
                <c:pt idx="86911">
                  <c:v>1.1031758333453587</c:v>
                </c:pt>
                <c:pt idx="86912">
                  <c:v>1.1035739302775118</c:v>
                </c:pt>
                <c:pt idx="86913">
                  <c:v>1.1030491343645454</c:v>
                </c:pt>
                <c:pt idx="86914">
                  <c:v>1.103412033904293</c:v>
                </c:pt>
                <c:pt idx="86915">
                  <c:v>1.1035464393982104</c:v>
                </c:pt>
                <c:pt idx="86916">
                  <c:v>1.1023797990477819</c:v>
                </c:pt>
                <c:pt idx="86917">
                  <c:v>1.1018876375138795</c:v>
                </c:pt>
                <c:pt idx="86918">
                  <c:v>1.1044654889992678</c:v>
                </c:pt>
                <c:pt idx="86919">
                  <c:v>1.1035514717836987</c:v>
                </c:pt>
                <c:pt idx="86920">
                  <c:v>1.1027187473930586</c:v>
                </c:pt>
                <c:pt idx="86921">
                  <c:v>1.1040105868442951</c:v>
                </c:pt>
                <c:pt idx="86922">
                  <c:v>1.1031941515520627</c:v>
                </c:pt>
                <c:pt idx="86923">
                  <c:v>1.1031498460314617</c:v>
                </c:pt>
                <c:pt idx="86924">
                  <c:v>1.1028175590739955</c:v>
                </c:pt>
                <c:pt idx="86925">
                  <c:v>1.1036168336915408</c:v>
                </c:pt>
                <c:pt idx="86926">
                  <c:v>1.1022966813844184</c:v>
                </c:pt>
                <c:pt idx="86927">
                  <c:v>1.1029315333279281</c:v>
                </c:pt>
                <c:pt idx="86928">
                  <c:v>1.1031485163662502</c:v>
                </c:pt>
                <c:pt idx="86929">
                  <c:v>1.1033495569838971</c:v>
                </c:pt>
                <c:pt idx="86930">
                  <c:v>1.1024633488190947</c:v>
                </c:pt>
                <c:pt idx="86931">
                  <c:v>1.1035348668992282</c:v>
                </c:pt>
                <c:pt idx="86932">
                  <c:v>1.1030238985944449</c:v>
                </c:pt>
                <c:pt idx="86933">
                  <c:v>1.1017521511768926</c:v>
                </c:pt>
                <c:pt idx="86934">
                  <c:v>1.1034887809663936</c:v>
                </c:pt>
                <c:pt idx="86935">
                  <c:v>1.1033656611938401</c:v>
                </c:pt>
                <c:pt idx="86936">
                  <c:v>1.1023385496291935</c:v>
                </c:pt>
                <c:pt idx="86937">
                  <c:v>1.102400752799958</c:v>
                </c:pt>
                <c:pt idx="86938">
                  <c:v>1.1034660004453309</c:v>
                </c:pt>
                <c:pt idx="86939">
                  <c:v>1.1023521388519146</c:v>
                </c:pt>
                <c:pt idx="86940">
                  <c:v>1.1032867784427398</c:v>
                </c:pt>
                <c:pt idx="86941">
                  <c:v>1.103290741387561</c:v>
                </c:pt>
                <c:pt idx="86942">
                  <c:v>1.10320120795307</c:v>
                </c:pt>
                <c:pt idx="86943">
                  <c:v>1.1040113073984383</c:v>
                </c:pt>
                <c:pt idx="86944">
                  <c:v>1.1043407865781489</c:v>
                </c:pt>
                <c:pt idx="86945">
                  <c:v>1.1030863214514119</c:v>
                </c:pt>
                <c:pt idx="86946">
                  <c:v>1.1039436772209372</c:v>
                </c:pt>
                <c:pt idx="86947">
                  <c:v>1.1038749622793309</c:v>
                </c:pt>
                <c:pt idx="86948">
                  <c:v>1.103577983799461</c:v>
                </c:pt>
                <c:pt idx="86949">
                  <c:v>1.103431500890738</c:v>
                </c:pt>
                <c:pt idx="86950">
                  <c:v>1.10315633049807</c:v>
                </c:pt>
                <c:pt idx="86951">
                  <c:v>1.102095687919449</c:v>
                </c:pt>
                <c:pt idx="86952">
                  <c:v>1.1032004451849111</c:v>
                </c:pt>
                <c:pt idx="86953">
                  <c:v>1.102968439505194</c:v>
                </c:pt>
                <c:pt idx="86954">
                  <c:v>1.102712520809692</c:v>
                </c:pt>
                <c:pt idx="86955">
                  <c:v>1.1034331605391721</c:v>
                </c:pt>
                <c:pt idx="86956">
                  <c:v>1.1033431176543407</c:v>
                </c:pt>
                <c:pt idx="86957">
                  <c:v>1.1032245644594869</c:v>
                </c:pt>
                <c:pt idx="86958">
                  <c:v>1.1038338468449487</c:v>
                </c:pt>
                <c:pt idx="86959">
                  <c:v>1.1023726491785157</c:v>
                </c:pt>
                <c:pt idx="86960">
                  <c:v>1.1022516961699913</c:v>
                </c:pt>
                <c:pt idx="86961">
                  <c:v>1.1040048439743317</c:v>
                </c:pt>
                <c:pt idx="86962">
                  <c:v>1.1033880329276113</c:v>
                </c:pt>
                <c:pt idx="86963">
                  <c:v>1.1028411198279389</c:v>
                </c:pt>
                <c:pt idx="86964">
                  <c:v>1.1038322003505581</c:v>
                </c:pt>
                <c:pt idx="86965">
                  <c:v>1.1028379736112199</c:v>
                </c:pt>
                <c:pt idx="86966">
                  <c:v>1.103355221061074</c:v>
                </c:pt>
                <c:pt idx="86967">
                  <c:v>1.1027805968772217</c:v>
                </c:pt>
                <c:pt idx="86968">
                  <c:v>1.1022506013299724</c:v>
                </c:pt>
                <c:pt idx="86969">
                  <c:v>1.1019327065263906</c:v>
                </c:pt>
                <c:pt idx="86970">
                  <c:v>1.1031957754782609</c:v>
                </c:pt>
                <c:pt idx="86971">
                  <c:v>1.1036493531438749</c:v>
                </c:pt>
                <c:pt idx="86972">
                  <c:v>1.1031068363559648</c:v>
                </c:pt>
                <c:pt idx="86973">
                  <c:v>1.1025215252465299</c:v>
                </c:pt>
                <c:pt idx="86974">
                  <c:v>1.1038095228402425</c:v>
                </c:pt>
                <c:pt idx="86975">
                  <c:v>1.1033454071873345</c:v>
                </c:pt>
                <c:pt idx="86976">
                  <c:v>1.1032495889795633</c:v>
                </c:pt>
                <c:pt idx="86977">
                  <c:v>1.1029147818962335</c:v>
                </c:pt>
                <c:pt idx="86978">
                  <c:v>1.1019341812152672</c:v>
                </c:pt>
                <c:pt idx="86979">
                  <c:v>1.1026442094925262</c:v>
                </c:pt>
                <c:pt idx="86980">
                  <c:v>1.1035368989751768</c:v>
                </c:pt>
                <c:pt idx="86981">
                  <c:v>1.1035874150427183</c:v>
                </c:pt>
                <c:pt idx="86982">
                  <c:v>1.1029955726383998</c:v>
                </c:pt>
                <c:pt idx="86983">
                  <c:v>1.104138400123712</c:v>
                </c:pt>
                <c:pt idx="86984">
                  <c:v>1.1032541585380684</c:v>
                </c:pt>
                <c:pt idx="86985">
                  <c:v>1.1019495143288125</c:v>
                </c:pt>
                <c:pt idx="86986">
                  <c:v>1.1032831856801539</c:v>
                </c:pt>
                <c:pt idx="86987">
                  <c:v>1.1041988285275537</c:v>
                </c:pt>
                <c:pt idx="86988">
                  <c:v>1.103134606628126</c:v>
                </c:pt>
                <c:pt idx="86989">
                  <c:v>1.1029697265726066</c:v>
                </c:pt>
                <c:pt idx="86990">
                  <c:v>1.1029049558899797</c:v>
                </c:pt>
                <c:pt idx="86991">
                  <c:v>1.1028506868429302</c:v>
                </c:pt>
                <c:pt idx="86992">
                  <c:v>1.1033451761960833</c:v>
                </c:pt>
                <c:pt idx="86993">
                  <c:v>1.1038028160171687</c:v>
                </c:pt>
                <c:pt idx="86994">
                  <c:v>1.1019870199477844</c:v>
                </c:pt>
                <c:pt idx="86995">
                  <c:v>1.1038020731919953</c:v>
                </c:pt>
                <c:pt idx="86996">
                  <c:v>1.1042312058811259</c:v>
                </c:pt>
                <c:pt idx="86997">
                  <c:v>1.1027477442953717</c:v>
                </c:pt>
                <c:pt idx="86998">
                  <c:v>1.1040214042208978</c:v>
                </c:pt>
                <c:pt idx="86999">
                  <c:v>1.103455388746077</c:v>
                </c:pt>
                <c:pt idx="87000">
                  <c:v>1.1023948150917864</c:v>
                </c:pt>
                <c:pt idx="87001">
                  <c:v>1.1028493525447844</c:v>
                </c:pt>
                <c:pt idx="87002">
                  <c:v>1.1040496991481847</c:v>
                </c:pt>
                <c:pt idx="87003">
                  <c:v>1.1038394236276634</c:v>
                </c:pt>
                <c:pt idx="87004">
                  <c:v>1.103296070281427</c:v>
                </c:pt>
                <c:pt idx="87005">
                  <c:v>1.1039024928303551</c:v>
                </c:pt>
                <c:pt idx="87006">
                  <c:v>1.1032269089227384</c:v>
                </c:pt>
                <c:pt idx="87007">
                  <c:v>1.1031562727511439</c:v>
                </c:pt>
                <c:pt idx="87008">
                  <c:v>1.1057473919693976</c:v>
                </c:pt>
                <c:pt idx="87009">
                  <c:v>1.1028958260849515</c:v>
                </c:pt>
                <c:pt idx="87010">
                  <c:v>1.1031861589602574</c:v>
                </c:pt>
                <c:pt idx="87011">
                  <c:v>1.1032330684843894</c:v>
                </c:pt>
                <c:pt idx="87012">
                  <c:v>1.1037494110730488</c:v>
                </c:pt>
                <c:pt idx="87013">
                  <c:v>1.1032200665961072</c:v>
                </c:pt>
                <c:pt idx="87014">
                  <c:v>1.1021338523400213</c:v>
                </c:pt>
                <c:pt idx="87015">
                  <c:v>1.1036614466119976</c:v>
                </c:pt>
                <c:pt idx="87016">
                  <c:v>1.1042077301589297</c:v>
                </c:pt>
                <c:pt idx="87017">
                  <c:v>1.1022404086035433</c:v>
                </c:pt>
                <c:pt idx="87018">
                  <c:v>1.1039383504402049</c:v>
                </c:pt>
                <c:pt idx="87019">
                  <c:v>1.1042132377964915</c:v>
                </c:pt>
                <c:pt idx="87020">
                  <c:v>1.1027994786257409</c:v>
                </c:pt>
                <c:pt idx="87021">
                  <c:v>1.1039341758305885</c:v>
                </c:pt>
                <c:pt idx="87022">
                  <c:v>1.1029198652239456</c:v>
                </c:pt>
                <c:pt idx="87023">
                  <c:v>1.1030191618061742</c:v>
                </c:pt>
                <c:pt idx="87024">
                  <c:v>1.1032580053339229</c:v>
                </c:pt>
                <c:pt idx="87025">
                  <c:v>1.1032571668596107</c:v>
                </c:pt>
                <c:pt idx="87026">
                  <c:v>1.1040416518841909</c:v>
                </c:pt>
                <c:pt idx="87027">
                  <c:v>1.1022896681825565</c:v>
                </c:pt>
                <c:pt idx="87028">
                  <c:v>1.1028141863033019</c:v>
                </c:pt>
                <c:pt idx="87029">
                  <c:v>1.1032038828034916</c:v>
                </c:pt>
                <c:pt idx="87030">
                  <c:v>1.1025891283443752</c:v>
                </c:pt>
                <c:pt idx="87031">
                  <c:v>1.1027833315527338</c:v>
                </c:pt>
                <c:pt idx="87032">
                  <c:v>1.1039350339021126</c:v>
                </c:pt>
                <c:pt idx="87033">
                  <c:v>1.1017876403614859</c:v>
                </c:pt>
                <c:pt idx="87034">
                  <c:v>1.102992009147129</c:v>
                </c:pt>
                <c:pt idx="87035">
                  <c:v>1.1041042749605141</c:v>
                </c:pt>
                <c:pt idx="87036">
                  <c:v>1.1034324451473922</c:v>
                </c:pt>
                <c:pt idx="87037">
                  <c:v>1.1037301962498487</c:v>
                </c:pt>
                <c:pt idx="87038">
                  <c:v>1.1021377644028856</c:v>
                </c:pt>
                <c:pt idx="87039">
                  <c:v>1.103059221739745</c:v>
                </c:pt>
                <c:pt idx="87040">
                  <c:v>1.1029014628446021</c:v>
                </c:pt>
                <c:pt idx="87041">
                  <c:v>1.1029937410042412</c:v>
                </c:pt>
                <c:pt idx="87042">
                  <c:v>1.1030033752689035</c:v>
                </c:pt>
                <c:pt idx="87043">
                  <c:v>1.1020287305586558</c:v>
                </c:pt>
                <c:pt idx="87044">
                  <c:v>1.1039484777803725</c:v>
                </c:pt>
                <c:pt idx="87045">
                  <c:v>1.1037494110730488</c:v>
                </c:pt>
                <c:pt idx="87046">
                  <c:v>1.1034746103140447</c:v>
                </c:pt>
                <c:pt idx="87047">
                  <c:v>1.1034375544387871</c:v>
                </c:pt>
                <c:pt idx="87048">
                  <c:v>1.1029377503754894</c:v>
                </c:pt>
                <c:pt idx="87049">
                  <c:v>1.1021428056898546</c:v>
                </c:pt>
                <c:pt idx="87050">
                  <c:v>1.1036498797728385</c:v>
                </c:pt>
                <c:pt idx="87051">
                  <c:v>1.103932058545902</c:v>
                </c:pt>
                <c:pt idx="87052">
                  <c:v>1.1035349532217915</c:v>
                </c:pt>
                <c:pt idx="87053">
                  <c:v>1.104169375004455</c:v>
                </c:pt>
                <c:pt idx="87054">
                  <c:v>1.1040259221568407</c:v>
                </c:pt>
                <c:pt idx="87055">
                  <c:v>1.104248569171238</c:v>
                </c:pt>
                <c:pt idx="87056">
                  <c:v>1.104065839431541</c:v>
                </c:pt>
                <c:pt idx="87057">
                  <c:v>1.1030062747685443</c:v>
                </c:pt>
                <c:pt idx="87058">
                  <c:v>1.1024001764835651</c:v>
                </c:pt>
                <c:pt idx="87059">
                  <c:v>1.103273730595989</c:v>
                </c:pt>
                <c:pt idx="87060">
                  <c:v>1.1049599675129165</c:v>
                </c:pt>
                <c:pt idx="87061">
                  <c:v>1.102933916809816</c:v>
                </c:pt>
                <c:pt idx="87062">
                  <c:v>1.1026432731954434</c:v>
                </c:pt>
                <c:pt idx="87063">
                  <c:v>1.1028853258949225</c:v>
                </c:pt>
                <c:pt idx="87064">
                  <c:v>1.1028801398174868</c:v>
                </c:pt>
                <c:pt idx="87065">
                  <c:v>1.1045685949605117</c:v>
                </c:pt>
                <c:pt idx="87066">
                  <c:v>1.1031593631855847</c:v>
                </c:pt>
                <c:pt idx="87067">
                  <c:v>1.1029822638602826</c:v>
                </c:pt>
                <c:pt idx="87068">
                  <c:v>1.1036275409426537</c:v>
                </c:pt>
                <c:pt idx="87069">
                  <c:v>1.1018605908895556</c:v>
                </c:pt>
                <c:pt idx="87070">
                  <c:v>1.1032943622134233</c:v>
                </c:pt>
                <c:pt idx="87071">
                  <c:v>1.1029185563138166</c:v>
                </c:pt>
                <c:pt idx="87072">
                  <c:v>1.1038587018502328</c:v>
                </c:pt>
                <c:pt idx="87073">
                  <c:v>1.1034271249329755</c:v>
                </c:pt>
                <c:pt idx="87074">
                  <c:v>1.1038387599045252</c:v>
                </c:pt>
                <c:pt idx="87075">
                  <c:v>1.1038089298971261</c:v>
                </c:pt>
                <c:pt idx="87076">
                  <c:v>1.1036179607179266</c:v>
                </c:pt>
                <c:pt idx="87077">
                  <c:v>1.1029142881188096</c:v>
                </c:pt>
                <c:pt idx="87078">
                  <c:v>1.1030331792621852</c:v>
                </c:pt>
                <c:pt idx="87079">
                  <c:v>1.1035418447995815</c:v>
                </c:pt>
                <c:pt idx="87080">
                  <c:v>1.1033727146274874</c:v>
                </c:pt>
                <c:pt idx="87081">
                  <c:v>1.1035034087197042</c:v>
                </c:pt>
                <c:pt idx="87082">
                  <c:v>1.1036708623339633</c:v>
                </c:pt>
                <c:pt idx="87083">
                  <c:v>1.1035692167081499</c:v>
                </c:pt>
                <c:pt idx="87084">
                  <c:v>1.1031324714909412</c:v>
                </c:pt>
                <c:pt idx="87085">
                  <c:v>1.1023116787362335</c:v>
                </c:pt>
                <c:pt idx="87086">
                  <c:v>1.104677410727249</c:v>
                </c:pt>
                <c:pt idx="87087">
                  <c:v>1.1034122038451857</c:v>
                </c:pt>
                <c:pt idx="87088">
                  <c:v>1.1035526159008178</c:v>
                </c:pt>
                <c:pt idx="87089">
                  <c:v>1.1037545201343262</c:v>
                </c:pt>
                <c:pt idx="87090">
                  <c:v>1.1038335216053603</c:v>
                </c:pt>
                <c:pt idx="87091">
                  <c:v>1.1028736584028171</c:v>
                </c:pt>
                <c:pt idx="87092">
                  <c:v>1.1028567124523501</c:v>
                </c:pt>
                <c:pt idx="87093">
                  <c:v>1.1038855115792987</c:v>
                </c:pt>
                <c:pt idx="87094">
                  <c:v>1.1023003918673746</c:v>
                </c:pt>
                <c:pt idx="87095">
                  <c:v>1.1032402714237362</c:v>
                </c:pt>
                <c:pt idx="87096">
                  <c:v>1.103612341499371</c:v>
                </c:pt>
                <c:pt idx="87097">
                  <c:v>1.1038623283606204</c:v>
                </c:pt>
                <c:pt idx="87098">
                  <c:v>1.1039984412157227</c:v>
                </c:pt>
                <c:pt idx="87099">
                  <c:v>1.1037889450852825</c:v>
                </c:pt>
                <c:pt idx="87100">
                  <c:v>1.1035953056921233</c:v>
                </c:pt>
                <c:pt idx="87101">
                  <c:v>1.1038752267183369</c:v>
                </c:pt>
                <c:pt idx="87102">
                  <c:v>1.1029049864487337</c:v>
                </c:pt>
                <c:pt idx="87103">
                  <c:v>1.1028918280563289</c:v>
                </c:pt>
                <c:pt idx="87104">
                  <c:v>1.1033624464154925</c:v>
                </c:pt>
                <c:pt idx="87105">
                  <c:v>1.1040053284460962</c:v>
                </c:pt>
                <c:pt idx="87106">
                  <c:v>1.1031185488527844</c:v>
                </c:pt>
                <c:pt idx="87107">
                  <c:v>1.1037450950904908</c:v>
                </c:pt>
                <c:pt idx="87108">
                  <c:v>1.1020917875707443</c:v>
                </c:pt>
                <c:pt idx="87109">
                  <c:v>1.1027773818009028</c:v>
                </c:pt>
                <c:pt idx="87110">
                  <c:v>1.1037247820664022</c:v>
                </c:pt>
                <c:pt idx="87111">
                  <c:v>1.1033838825453264</c:v>
                </c:pt>
                <c:pt idx="87112">
                  <c:v>1.1032414388327176</c:v>
                </c:pt>
                <c:pt idx="87113">
                  <c:v>1.1038665363592897</c:v>
                </c:pt>
                <c:pt idx="87114">
                  <c:v>1.1043297356313722</c:v>
                </c:pt>
                <c:pt idx="87115">
                  <c:v>1.1033533499992789</c:v>
                </c:pt>
                <c:pt idx="87116">
                  <c:v>1.1031194782348535</c:v>
                </c:pt>
                <c:pt idx="87117">
                  <c:v>1.1034130871533767</c:v>
                </c:pt>
                <c:pt idx="87118">
                  <c:v>1.1041901111625438</c:v>
                </c:pt>
                <c:pt idx="87119">
                  <c:v>1.1041179519433675</c:v>
                </c:pt>
                <c:pt idx="87120">
                  <c:v>1.1028822559237494</c:v>
                </c:pt>
                <c:pt idx="87121">
                  <c:v>1.1030038016942083</c:v>
                </c:pt>
                <c:pt idx="87122">
                  <c:v>1.1037708309126548</c:v>
                </c:pt>
                <c:pt idx="87123">
                  <c:v>1.104252776328051</c:v>
                </c:pt>
                <c:pt idx="87124">
                  <c:v>1.1036277052780477</c:v>
                </c:pt>
                <c:pt idx="87125">
                  <c:v>1.1036091867863562</c:v>
                </c:pt>
                <c:pt idx="87126">
                  <c:v>1.103918324524189</c:v>
                </c:pt>
                <c:pt idx="87127">
                  <c:v>1.1022051361733729</c:v>
                </c:pt>
                <c:pt idx="87128">
                  <c:v>1.1031317840818531</c:v>
                </c:pt>
                <c:pt idx="87129">
                  <c:v>1.1053184018646904</c:v>
                </c:pt>
                <c:pt idx="87130">
                  <c:v>1.1033213022836836</c:v>
                </c:pt>
                <c:pt idx="87131">
                  <c:v>1.1039029010280335</c:v>
                </c:pt>
                <c:pt idx="87132">
                  <c:v>1.1033499333943977</c:v>
                </c:pt>
                <c:pt idx="87133">
                  <c:v>1.1039376192645032</c:v>
                </c:pt>
                <c:pt idx="87134">
                  <c:v>1.1027049230929959</c:v>
                </c:pt>
                <c:pt idx="87135">
                  <c:v>1.1017048130133451</c:v>
                </c:pt>
                <c:pt idx="87136">
                  <c:v>1.1040322941937515</c:v>
                </c:pt>
                <c:pt idx="87137">
                  <c:v>1.1035868889339435</c:v>
                </c:pt>
                <c:pt idx="87138">
                  <c:v>1.1027401185988581</c:v>
                </c:pt>
                <c:pt idx="87139">
                  <c:v>1.1035698497749382</c:v>
                </c:pt>
                <c:pt idx="87140">
                  <c:v>1.1032429339019161</c:v>
                </c:pt>
                <c:pt idx="87141">
                  <c:v>1.1028021382461954</c:v>
                </c:pt>
                <c:pt idx="87142">
                  <c:v>1.1027875264860563</c:v>
                </c:pt>
                <c:pt idx="87143">
                  <c:v>1.1034982855533482</c:v>
                </c:pt>
                <c:pt idx="87144">
                  <c:v>1.1030307275669529</c:v>
                </c:pt>
                <c:pt idx="87145">
                  <c:v>1.1040547356119805</c:v>
                </c:pt>
                <c:pt idx="87146">
                  <c:v>1.102314765128322</c:v>
                </c:pt>
                <c:pt idx="87147">
                  <c:v>1.1034315030366391</c:v>
                </c:pt>
                <c:pt idx="87148">
                  <c:v>1.1025833887615779</c:v>
                </c:pt>
                <c:pt idx="87149">
                  <c:v>1.1030512471396889</c:v>
                </c:pt>
                <c:pt idx="87150">
                  <c:v>1.1029134037268769</c:v>
                </c:pt>
                <c:pt idx="87151">
                  <c:v>1.1039018772294171</c:v>
                </c:pt>
                <c:pt idx="87152">
                  <c:v>1.1036016968218805</c:v>
                </c:pt>
                <c:pt idx="87153">
                  <c:v>1.1036425680366868</c:v>
                </c:pt>
                <c:pt idx="87154">
                  <c:v>1.1032018574718325</c:v>
                </c:pt>
                <c:pt idx="87155">
                  <c:v>1.1037424661029773</c:v>
                </c:pt>
                <c:pt idx="87156">
                  <c:v>1.1041902808452644</c:v>
                </c:pt>
                <c:pt idx="87157">
                  <c:v>1.1031756275988285</c:v>
                </c:pt>
                <c:pt idx="87158">
                  <c:v>1.1024432575456282</c:v>
                </c:pt>
                <c:pt idx="87159">
                  <c:v>1.1035232823627008</c:v>
                </c:pt>
                <c:pt idx="87160">
                  <c:v>1.1035935315753045</c:v>
                </c:pt>
                <c:pt idx="87161">
                  <c:v>1.1027890212853013</c:v>
                </c:pt>
                <c:pt idx="87162">
                  <c:v>1.1042560596517261</c:v>
                </c:pt>
                <c:pt idx="87163">
                  <c:v>1.1040029671843461</c:v>
                </c:pt>
                <c:pt idx="87164">
                  <c:v>1.1035806205838987</c:v>
                </c:pt>
                <c:pt idx="87165">
                  <c:v>1.1040697780026949</c:v>
                </c:pt>
                <c:pt idx="87166">
                  <c:v>1.1041375579146711</c:v>
                </c:pt>
                <c:pt idx="87167">
                  <c:v>1.1051294134428995</c:v>
                </c:pt>
                <c:pt idx="87168">
                  <c:v>1.1038272065041324</c:v>
                </c:pt>
                <c:pt idx="87169">
                  <c:v>1.1035379584032516</c:v>
                </c:pt>
                <c:pt idx="87170">
                  <c:v>1.1024719714640125</c:v>
                </c:pt>
                <c:pt idx="87171">
                  <c:v>1.1017444574916329</c:v>
                </c:pt>
                <c:pt idx="87172">
                  <c:v>1.103322243584612</c:v>
                </c:pt>
                <c:pt idx="87173">
                  <c:v>1.1032913017922568</c:v>
                </c:pt>
                <c:pt idx="87174">
                  <c:v>1.1033643486138103</c:v>
                </c:pt>
                <c:pt idx="87175">
                  <c:v>1.1038036103611701</c:v>
                </c:pt>
                <c:pt idx="87176">
                  <c:v>1.1034461053700622</c:v>
                </c:pt>
                <c:pt idx="87177">
                  <c:v>1.1030411659580863</c:v>
                </c:pt>
                <c:pt idx="87178">
                  <c:v>1.1036110839764253</c:v>
                </c:pt>
                <c:pt idx="87179">
                  <c:v>1.1028235690050643</c:v>
                </c:pt>
                <c:pt idx="87180">
                  <c:v>1.1027309985273779</c:v>
                </c:pt>
                <c:pt idx="87181">
                  <c:v>1.1038342277381288</c:v>
                </c:pt>
                <c:pt idx="87182">
                  <c:v>1.1042775141278245</c:v>
                </c:pt>
                <c:pt idx="87183">
                  <c:v>1.1044759448013433</c:v>
                </c:pt>
                <c:pt idx="87184">
                  <c:v>1.1037232941476693</c:v>
                </c:pt>
                <c:pt idx="87185">
                  <c:v>1.1038537019245942</c:v>
                </c:pt>
                <c:pt idx="87186">
                  <c:v>1.1037155096007807</c:v>
                </c:pt>
                <c:pt idx="87187">
                  <c:v>1.1024598673929227</c:v>
                </c:pt>
                <c:pt idx="87188">
                  <c:v>1.102298592883048</c:v>
                </c:pt>
                <c:pt idx="87189">
                  <c:v>1.1041860065632161</c:v>
                </c:pt>
                <c:pt idx="87190">
                  <c:v>1.1036708636162702</c:v>
                </c:pt>
                <c:pt idx="87191">
                  <c:v>1.1032780578884289</c:v>
                </c:pt>
                <c:pt idx="87192">
                  <c:v>1.1026317837336368</c:v>
                </c:pt>
                <c:pt idx="87193">
                  <c:v>1.1038254509664172</c:v>
                </c:pt>
                <c:pt idx="87194">
                  <c:v>1.1023654866353632</c:v>
                </c:pt>
                <c:pt idx="87195">
                  <c:v>1.1034062643290432</c:v>
                </c:pt>
                <c:pt idx="87196">
                  <c:v>1.1027081341692491</c:v>
                </c:pt>
                <c:pt idx="87197">
                  <c:v>1.103061260836453</c:v>
                </c:pt>
                <c:pt idx="87198">
                  <c:v>1.1038216389739504</c:v>
                </c:pt>
                <c:pt idx="87199">
                  <c:v>1.1026375273647278</c:v>
                </c:pt>
                <c:pt idx="87200">
                  <c:v>1.1037290458262863</c:v>
                </c:pt>
                <c:pt idx="87201">
                  <c:v>1.1025481256770369</c:v>
                </c:pt>
                <c:pt idx="87202">
                  <c:v>1.1038605849875383</c:v>
                </c:pt>
                <c:pt idx="87203">
                  <c:v>1.1034092925254948</c:v>
                </c:pt>
                <c:pt idx="87204">
                  <c:v>1.1041381244051101</c:v>
                </c:pt>
                <c:pt idx="87205">
                  <c:v>1.102969500788008</c:v>
                </c:pt>
                <c:pt idx="87206">
                  <c:v>1.1033852158235231</c:v>
                </c:pt>
                <c:pt idx="87207">
                  <c:v>1.1031684791741281</c:v>
                </c:pt>
                <c:pt idx="87208">
                  <c:v>1.1037236136965063</c:v>
                </c:pt>
                <c:pt idx="87209">
                  <c:v>1.1037571789837473</c:v>
                </c:pt>
                <c:pt idx="87210">
                  <c:v>1.1037006113522296</c:v>
                </c:pt>
                <c:pt idx="87211">
                  <c:v>1.1028567299011229</c:v>
                </c:pt>
                <c:pt idx="87212">
                  <c:v>1.104621024329776</c:v>
                </c:pt>
                <c:pt idx="87213">
                  <c:v>1.1025924243424419</c:v>
                </c:pt>
                <c:pt idx="87214">
                  <c:v>1.1043598256110507</c:v>
                </c:pt>
                <c:pt idx="87215">
                  <c:v>1.1041812104475621</c:v>
                </c:pt>
                <c:pt idx="87216">
                  <c:v>1.1032569552242251</c:v>
                </c:pt>
                <c:pt idx="87217">
                  <c:v>1.1031350484088982</c:v>
                </c:pt>
                <c:pt idx="87218">
                  <c:v>1.1039067937732656</c:v>
                </c:pt>
                <c:pt idx="87219">
                  <c:v>1.1029200713299867</c:v>
                </c:pt>
                <c:pt idx="87220">
                  <c:v>1.102219957056068</c:v>
                </c:pt>
                <c:pt idx="87221">
                  <c:v>1.1032171272459881</c:v>
                </c:pt>
                <c:pt idx="87222">
                  <c:v>1.1038377957241048</c:v>
                </c:pt>
                <c:pt idx="87223">
                  <c:v>1.1030036492236404</c:v>
                </c:pt>
                <c:pt idx="87224">
                  <c:v>1.1036310395265116</c:v>
                </c:pt>
                <c:pt idx="87225">
                  <c:v>1.1035734810448203</c:v>
                </c:pt>
                <c:pt idx="87226">
                  <c:v>1.1027186693860824</c:v>
                </c:pt>
                <c:pt idx="87227">
                  <c:v>1.1030780151062667</c:v>
                </c:pt>
                <c:pt idx="87228">
                  <c:v>1.102913828851209</c:v>
                </c:pt>
                <c:pt idx="87229">
                  <c:v>1.1047325491738242</c:v>
                </c:pt>
                <c:pt idx="87230">
                  <c:v>1.1026755475085128</c:v>
                </c:pt>
                <c:pt idx="87231">
                  <c:v>1.103034571836198</c:v>
                </c:pt>
                <c:pt idx="87232">
                  <c:v>1.1031295336154268</c:v>
                </c:pt>
                <c:pt idx="87233">
                  <c:v>1.1033036165575272</c:v>
                </c:pt>
                <c:pt idx="87234">
                  <c:v>1.1034518471482488</c:v>
                </c:pt>
                <c:pt idx="87235">
                  <c:v>1.1029555854716395</c:v>
                </c:pt>
                <c:pt idx="87236">
                  <c:v>1.1036360156857847</c:v>
                </c:pt>
                <c:pt idx="87237">
                  <c:v>1.1020706232834063</c:v>
                </c:pt>
                <c:pt idx="87238">
                  <c:v>1.1027462982315659</c:v>
                </c:pt>
                <c:pt idx="87239">
                  <c:v>1.1034737012774793</c:v>
                </c:pt>
                <c:pt idx="87240">
                  <c:v>1.1025758213202048</c:v>
                </c:pt>
                <c:pt idx="87241">
                  <c:v>1.1033618842774657</c:v>
                </c:pt>
                <c:pt idx="87242">
                  <c:v>1.103496008519592</c:v>
                </c:pt>
                <c:pt idx="87243">
                  <c:v>1.1030620905307085</c:v>
                </c:pt>
                <c:pt idx="87244">
                  <c:v>1.1029434995970935</c:v>
                </c:pt>
                <c:pt idx="87245">
                  <c:v>1.1036641179951807</c:v>
                </c:pt>
                <c:pt idx="87246">
                  <c:v>1.1039896665086637</c:v>
                </c:pt>
                <c:pt idx="87247">
                  <c:v>1.103314271292485</c:v>
                </c:pt>
                <c:pt idx="87248">
                  <c:v>1.1026945758788704</c:v>
                </c:pt>
                <c:pt idx="87249">
                  <c:v>1.1034138993114226</c:v>
                </c:pt>
                <c:pt idx="87250">
                  <c:v>1.1027640825356537</c:v>
                </c:pt>
                <c:pt idx="87251">
                  <c:v>1.103360352785959</c:v>
                </c:pt>
                <c:pt idx="87252">
                  <c:v>1.1039512586743354</c:v>
                </c:pt>
                <c:pt idx="87253">
                  <c:v>1.1042595103403647</c:v>
                </c:pt>
                <c:pt idx="87254">
                  <c:v>1.103897355613698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BE73-45AC-886E-0260C8E2701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37590368"/>
        <c:axId val="437589584"/>
      </c:scatterChart>
      <c:valAx>
        <c:axId val="437590368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437589584"/>
        <c:crosses val="autoZero"/>
        <c:crossBetween val="midCat"/>
      </c:valAx>
      <c:valAx>
        <c:axId val="437589584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437590368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4"/>
    </mc:Choice>
    <mc:Fallback>
      <c:style val="4"/>
    </mc:Fallback>
  </mc:AlternateContent>
  <c:chart>
    <c:title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ko-KR"/>
        </a:p>
      </c:txPr>
    </c:title>
    <c:autoTitleDeleted val="0"/>
    <c:plotArea>
      <c:layout/>
      <c:scatterChart>
        <c:scatterStyle val="lineMarker"/>
        <c:varyColors val="0"/>
        <c:ser>
          <c:idx val="0"/>
          <c:order val="0"/>
          <c:tx>
            <c:strRef>
              <c:f>Sheet1!$S$1</c:f>
              <c:strCache>
                <c:ptCount val="1"/>
                <c:pt idx="0">
                  <c:v>IR</c:v>
                </c:pt>
              </c:strCache>
            </c:strRef>
          </c:tx>
          <c:spPr>
            <a:ln w="19050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yVal>
            <c:numRef>
              <c:f>Sheet1!$S$2:$S$87256</c:f>
              <c:numCache>
                <c:formatCode>General</c:formatCode>
                <c:ptCount val="87255"/>
                <c:pt idx="0">
                  <c:v>4.5922055332120033</c:v>
                </c:pt>
                <c:pt idx="1">
                  <c:v>4.5968764439429153</c:v>
                </c:pt>
                <c:pt idx="2">
                  <c:v>4.5954340398922833</c:v>
                </c:pt>
                <c:pt idx="3">
                  <c:v>4.6008611723872539</c:v>
                </c:pt>
                <c:pt idx="4">
                  <c:v>4.5915376910174084</c:v>
                </c:pt>
                <c:pt idx="5">
                  <c:v>4.5956690586639919</c:v>
                </c:pt>
                <c:pt idx="6">
                  <c:v>4.5907017568497483</c:v>
                </c:pt>
                <c:pt idx="7">
                  <c:v>4.5980926270806943</c:v>
                </c:pt>
                <c:pt idx="8">
                  <c:v>4.6007835086947315</c:v>
                </c:pt>
                <c:pt idx="9">
                  <c:v>4.5967562308685297</c:v>
                </c:pt>
                <c:pt idx="10">
                  <c:v>4.6001015961445386</c:v>
                </c:pt>
                <c:pt idx="11">
                  <c:v>4.5954803633003429</c:v>
                </c:pt>
                <c:pt idx="12">
                  <c:v>4.6050614206239517</c:v>
                </c:pt>
                <c:pt idx="13">
                  <c:v>4.5980729858636344</c:v>
                </c:pt>
                <c:pt idx="14">
                  <c:v>4.6047356599107321</c:v>
                </c:pt>
                <c:pt idx="15">
                  <c:v>4.6006763682332483</c:v>
                </c:pt>
                <c:pt idx="16">
                  <c:v>4.5940932104293788</c:v>
                </c:pt>
                <c:pt idx="17">
                  <c:v>4.5967646147550711</c:v>
                </c:pt>
                <c:pt idx="18">
                  <c:v>4.5972654667406934</c:v>
                </c:pt>
                <c:pt idx="19">
                  <c:v>4.5951497109717332</c:v>
                </c:pt>
                <c:pt idx="20">
                  <c:v>4.6034895504206537</c:v>
                </c:pt>
                <c:pt idx="21">
                  <c:v>4.6038464319146994</c:v>
                </c:pt>
                <c:pt idx="22">
                  <c:v>4.5963437318382461</c:v>
                </c:pt>
                <c:pt idx="23">
                  <c:v>4.6024306875476144</c:v>
                </c:pt>
                <c:pt idx="24">
                  <c:v>4.6003408719334544</c:v>
                </c:pt>
                <c:pt idx="25">
                  <c:v>4.590300557937617</c:v>
                </c:pt>
                <c:pt idx="26">
                  <c:v>4.5962912979597652</c:v>
                </c:pt>
                <c:pt idx="27">
                  <c:v>4.5903624197354684</c:v>
                </c:pt>
                <c:pt idx="28">
                  <c:v>4.5964032741495409</c:v>
                </c:pt>
                <c:pt idx="29">
                  <c:v>4.5984891465152051</c:v>
                </c:pt>
                <c:pt idx="30">
                  <c:v>4.5970348704252508</c:v>
                </c:pt>
                <c:pt idx="31">
                  <c:v>4.5953050516751732</c:v>
                </c:pt>
                <c:pt idx="32">
                  <c:v>4.6067695339649708</c:v>
                </c:pt>
                <c:pt idx="33">
                  <c:v>4.5984563210627041</c:v>
                </c:pt>
                <c:pt idx="34">
                  <c:v>4.5958022998476888</c:v>
                </c:pt>
                <c:pt idx="35">
                  <c:v>4.5857065974539113</c:v>
                </c:pt>
                <c:pt idx="36">
                  <c:v>4.5917531986117437</c:v>
                </c:pt>
                <c:pt idx="37">
                  <c:v>4.5953506863138687</c:v>
                </c:pt>
                <c:pt idx="38">
                  <c:v>4.5942052951177432</c:v>
                </c:pt>
                <c:pt idx="39">
                  <c:v>4.5975760960747722</c:v>
                </c:pt>
                <c:pt idx="40">
                  <c:v>4.5942704925839921</c:v>
                </c:pt>
                <c:pt idx="41">
                  <c:v>4.596154630547761</c:v>
                </c:pt>
                <c:pt idx="42">
                  <c:v>4.5947852463111953</c:v>
                </c:pt>
                <c:pt idx="43">
                  <c:v>4.593248732946515</c:v>
                </c:pt>
                <c:pt idx="44">
                  <c:v>4.5945931723611544</c:v>
                </c:pt>
                <c:pt idx="45">
                  <c:v>4.5977977450394727</c:v>
                </c:pt>
                <c:pt idx="46">
                  <c:v>4.5930796315556295</c:v>
                </c:pt>
                <c:pt idx="47">
                  <c:v>4.5998357312391667</c:v>
                </c:pt>
                <c:pt idx="48">
                  <c:v>4.5924087120388375</c:v>
                </c:pt>
                <c:pt idx="49">
                  <c:v>4.5906150841889133</c:v>
                </c:pt>
                <c:pt idx="50">
                  <c:v>4.5989467391684968</c:v>
                </c:pt>
                <c:pt idx="51">
                  <c:v>4.601992958025181</c:v>
                </c:pt>
                <c:pt idx="52">
                  <c:v>4.5910040548199671</c:v>
                </c:pt>
                <c:pt idx="53">
                  <c:v>4.5958436657698778</c:v>
                </c:pt>
                <c:pt idx="54">
                  <c:v>4.5995480666199953</c:v>
                </c:pt>
                <c:pt idx="55">
                  <c:v>4.5969758111780896</c:v>
                </c:pt>
                <c:pt idx="56">
                  <c:v>4.6005325288316268</c:v>
                </c:pt>
                <c:pt idx="57">
                  <c:v>4.5913762978913759</c:v>
                </c:pt>
                <c:pt idx="58">
                  <c:v>4.5968035276246395</c:v>
                </c:pt>
                <c:pt idx="59">
                  <c:v>4.5963773520281483</c:v>
                </c:pt>
                <c:pt idx="60">
                  <c:v>4.5943835493024263</c:v>
                </c:pt>
                <c:pt idx="61">
                  <c:v>4.5931581181007131</c:v>
                </c:pt>
                <c:pt idx="62">
                  <c:v>4.5951630766731393</c:v>
                </c:pt>
                <c:pt idx="63">
                  <c:v>4.5925947437925991</c:v>
                </c:pt>
                <c:pt idx="64">
                  <c:v>4.5966164679646653</c:v>
                </c:pt>
                <c:pt idx="65">
                  <c:v>4.5927041744893398</c:v>
                </c:pt>
                <c:pt idx="66">
                  <c:v>4.5934622929985043</c:v>
                </c:pt>
                <c:pt idx="67">
                  <c:v>4.5953941819272366</c:v>
                </c:pt>
                <c:pt idx="68">
                  <c:v>4.5941741447218414</c:v>
                </c:pt>
                <c:pt idx="69">
                  <c:v>4.5953470443682898</c:v>
                </c:pt>
                <c:pt idx="70">
                  <c:v>4.5958704377812021</c:v>
                </c:pt>
                <c:pt idx="71">
                  <c:v>4.5936936037837199</c:v>
                </c:pt>
                <c:pt idx="72">
                  <c:v>4.5964799270569063</c:v>
                </c:pt>
                <c:pt idx="73">
                  <c:v>4.59064929132008</c:v>
                </c:pt>
                <c:pt idx="74">
                  <c:v>4.5953040175589752</c:v>
                </c:pt>
                <c:pt idx="75">
                  <c:v>4.598678578055198</c:v>
                </c:pt>
                <c:pt idx="76">
                  <c:v>4.5949363747466903</c:v>
                </c:pt>
                <c:pt idx="77">
                  <c:v>4.5960847109697447</c:v>
                </c:pt>
                <c:pt idx="78">
                  <c:v>4.5975942400811292</c:v>
                </c:pt>
                <c:pt idx="79">
                  <c:v>4.5914947848322969</c:v>
                </c:pt>
                <c:pt idx="80">
                  <c:v>4.5909149001810317</c:v>
                </c:pt>
                <c:pt idx="81">
                  <c:v>4.5938576569138689</c:v>
                </c:pt>
                <c:pt idx="82">
                  <c:v>4.5953928632465413</c:v>
                </c:pt>
                <c:pt idx="83">
                  <c:v>4.5984715333164274</c:v>
                </c:pt>
                <c:pt idx="84">
                  <c:v>4.599429877317629</c:v>
                </c:pt>
                <c:pt idx="85">
                  <c:v>4.5963663208920931</c:v>
                </c:pt>
                <c:pt idx="86">
                  <c:v>4.5887229590323386</c:v>
                </c:pt>
                <c:pt idx="87">
                  <c:v>4.5885415789161685</c:v>
                </c:pt>
                <c:pt idx="88">
                  <c:v>4.5869923320163153</c:v>
                </c:pt>
                <c:pt idx="89">
                  <c:v>4.5939433984829607</c:v>
                </c:pt>
                <c:pt idx="90">
                  <c:v>4.591219727314094</c:v>
                </c:pt>
                <c:pt idx="91">
                  <c:v>4.5940094600950259</c:v>
                </c:pt>
                <c:pt idx="92">
                  <c:v>4.594985250553183</c:v>
                </c:pt>
                <c:pt idx="93">
                  <c:v>4.5799387118971762</c:v>
                </c:pt>
                <c:pt idx="94">
                  <c:v>4.5911333417101314</c:v>
                </c:pt>
                <c:pt idx="95">
                  <c:v>4.5922151750638092</c:v>
                </c:pt>
                <c:pt idx="96">
                  <c:v>4.5903452011673851</c:v>
                </c:pt>
                <c:pt idx="97">
                  <c:v>4.5985652667182082</c:v>
                </c:pt>
                <c:pt idx="98">
                  <c:v>4.5963661683911061</c:v>
                </c:pt>
                <c:pt idx="99">
                  <c:v>4.5949577805412822</c:v>
                </c:pt>
                <c:pt idx="100">
                  <c:v>4.5910672068032738</c:v>
                </c:pt>
                <c:pt idx="101">
                  <c:v>4.5937629708425618</c:v>
                </c:pt>
                <c:pt idx="102">
                  <c:v>4.5991293175156844</c:v>
                </c:pt>
                <c:pt idx="103">
                  <c:v>4.5988160324176688</c:v>
                </c:pt>
                <c:pt idx="104">
                  <c:v>4.5920442499825569</c:v>
                </c:pt>
                <c:pt idx="105">
                  <c:v>4.5925453410059962</c:v>
                </c:pt>
                <c:pt idx="106">
                  <c:v>4.600078851193472</c:v>
                </c:pt>
                <c:pt idx="107">
                  <c:v>4.5986397429385253</c:v>
                </c:pt>
                <c:pt idx="108">
                  <c:v>4.599168347286466</c:v>
                </c:pt>
                <c:pt idx="109">
                  <c:v>4.5925049156273614</c:v>
                </c:pt>
                <c:pt idx="110">
                  <c:v>4.5946703881101252</c:v>
                </c:pt>
                <c:pt idx="111">
                  <c:v>4.5925681276046122</c:v>
                </c:pt>
                <c:pt idx="112">
                  <c:v>4.5884499990564285</c:v>
                </c:pt>
                <c:pt idx="113">
                  <c:v>4.5911701732007852</c:v>
                </c:pt>
                <c:pt idx="114">
                  <c:v>4.6001810518836077</c:v>
                </c:pt>
                <c:pt idx="115">
                  <c:v>4.5926498466942052</c:v>
                </c:pt>
                <c:pt idx="116">
                  <c:v>4.5973657499365608</c:v>
                </c:pt>
                <c:pt idx="117">
                  <c:v>4.5946933225005751</c:v>
                </c:pt>
                <c:pt idx="118">
                  <c:v>4.5908090990817927</c:v>
                </c:pt>
                <c:pt idx="119">
                  <c:v>4.5944422356347747</c:v>
                </c:pt>
                <c:pt idx="120">
                  <c:v>4.5901460883721041</c:v>
                </c:pt>
                <c:pt idx="121">
                  <c:v>4.5993350833061042</c:v>
                </c:pt>
                <c:pt idx="122">
                  <c:v>4.5915703179091576</c:v>
                </c:pt>
                <c:pt idx="123">
                  <c:v>4.5958537040696692</c:v>
                </c:pt>
                <c:pt idx="124">
                  <c:v>4.6012363994109702</c:v>
                </c:pt>
                <c:pt idx="125">
                  <c:v>4.5887143235338117</c:v>
                </c:pt>
                <c:pt idx="126">
                  <c:v>4.5921459706740402</c:v>
                </c:pt>
                <c:pt idx="127">
                  <c:v>4.5930583855300622</c:v>
                </c:pt>
                <c:pt idx="128">
                  <c:v>4.5945080762252291</c:v>
                </c:pt>
                <c:pt idx="129">
                  <c:v>4.5914591142943646</c:v>
                </c:pt>
                <c:pt idx="130">
                  <c:v>4.5966552881398632</c:v>
                </c:pt>
                <c:pt idx="131">
                  <c:v>4.5897145516308937</c:v>
                </c:pt>
                <c:pt idx="132">
                  <c:v>4.5912437071354333</c:v>
                </c:pt>
                <c:pt idx="133">
                  <c:v>4.5948545928730073</c:v>
                </c:pt>
                <c:pt idx="134">
                  <c:v>4.602462117745417</c:v>
                </c:pt>
                <c:pt idx="135">
                  <c:v>4.5935072161993107</c:v>
                </c:pt>
                <c:pt idx="136">
                  <c:v>4.5893420620868914</c:v>
                </c:pt>
                <c:pt idx="137">
                  <c:v>4.6006095720547071</c:v>
                </c:pt>
                <c:pt idx="138">
                  <c:v>4.59415460843754</c:v>
                </c:pt>
                <c:pt idx="139">
                  <c:v>4.604775289562717</c:v>
                </c:pt>
                <c:pt idx="140">
                  <c:v>4.6055202928457586</c:v>
                </c:pt>
                <c:pt idx="141">
                  <c:v>4.5940047878484602</c:v>
                </c:pt>
                <c:pt idx="142">
                  <c:v>4.5913417578574354</c:v>
                </c:pt>
                <c:pt idx="143">
                  <c:v>4.5817124793705721</c:v>
                </c:pt>
                <c:pt idx="144">
                  <c:v>4.5902316735040598</c:v>
                </c:pt>
                <c:pt idx="145">
                  <c:v>4.5891563461432288</c:v>
                </c:pt>
                <c:pt idx="146">
                  <c:v>4.5983377202565201</c:v>
                </c:pt>
                <c:pt idx="147">
                  <c:v>4.5834403551873963</c:v>
                </c:pt>
                <c:pt idx="148">
                  <c:v>4.5927930122005485</c:v>
                </c:pt>
                <c:pt idx="149">
                  <c:v>4.5964788126078844</c:v>
                </c:pt>
                <c:pt idx="150">
                  <c:v>4.5891824479447152</c:v>
                </c:pt>
                <c:pt idx="151">
                  <c:v>4.5895789031918852</c:v>
                </c:pt>
                <c:pt idx="152">
                  <c:v>4.5919117784796137</c:v>
                </c:pt>
                <c:pt idx="153">
                  <c:v>4.5926919975034055</c:v>
                </c:pt>
                <c:pt idx="154">
                  <c:v>4.5818886079671834</c:v>
                </c:pt>
                <c:pt idx="155">
                  <c:v>4.5956294320258158</c:v>
                </c:pt>
                <c:pt idx="156">
                  <c:v>4.596861349771471</c:v>
                </c:pt>
                <c:pt idx="157">
                  <c:v>4.5892099736451977</c:v>
                </c:pt>
                <c:pt idx="158">
                  <c:v>4.5932287724478353</c:v>
                </c:pt>
                <c:pt idx="159">
                  <c:v>4.5958179923063653</c:v>
                </c:pt>
                <c:pt idx="160">
                  <c:v>4.5951739607535336</c:v>
                </c:pt>
                <c:pt idx="161">
                  <c:v>4.5847311574883358</c:v>
                </c:pt>
                <c:pt idx="162">
                  <c:v>4.5938950302385955</c:v>
                </c:pt>
                <c:pt idx="163">
                  <c:v>4.590721603151974</c:v>
                </c:pt>
                <c:pt idx="164">
                  <c:v>4.5877950149096121</c:v>
                </c:pt>
                <c:pt idx="165">
                  <c:v>4.5947358351326972</c:v>
                </c:pt>
                <c:pt idx="166">
                  <c:v>4.5907162994526463</c:v>
                </c:pt>
                <c:pt idx="167">
                  <c:v>4.5866162534695976</c:v>
                </c:pt>
                <c:pt idx="168">
                  <c:v>4.5988662403396035</c:v>
                </c:pt>
                <c:pt idx="169">
                  <c:v>4.5927430364427364</c:v>
                </c:pt>
                <c:pt idx="170">
                  <c:v>4.5923172411187441</c:v>
                </c:pt>
                <c:pt idx="171">
                  <c:v>4.589513487425573</c:v>
                </c:pt>
                <c:pt idx="172">
                  <c:v>4.5947205912183282</c:v>
                </c:pt>
                <c:pt idx="173">
                  <c:v>4.5913289430564443</c:v>
                </c:pt>
                <c:pt idx="174">
                  <c:v>4.5899407790917168</c:v>
                </c:pt>
                <c:pt idx="175">
                  <c:v>4.5947681019016917</c:v>
                </c:pt>
                <c:pt idx="176">
                  <c:v>4.5896021318494391</c:v>
                </c:pt>
                <c:pt idx="177">
                  <c:v>4.5926344646757382</c:v>
                </c:pt>
                <c:pt idx="178">
                  <c:v>4.5849574336975261</c:v>
                </c:pt>
                <c:pt idx="179">
                  <c:v>4.5964711876625621</c:v>
                </c:pt>
                <c:pt idx="180">
                  <c:v>4.5917751329086798</c:v>
                </c:pt>
                <c:pt idx="181">
                  <c:v>4.5911785940030896</c:v>
                </c:pt>
                <c:pt idx="182">
                  <c:v>4.5944901697955762</c:v>
                </c:pt>
                <c:pt idx="183">
                  <c:v>4.5871364415296485</c:v>
                </c:pt>
                <c:pt idx="184">
                  <c:v>4.5914251190201423</c:v>
                </c:pt>
                <c:pt idx="185">
                  <c:v>4.5941305231782827</c:v>
                </c:pt>
                <c:pt idx="186">
                  <c:v>4.5924489267762896</c:v>
                </c:pt>
                <c:pt idx="187">
                  <c:v>4.5938898051654675</c:v>
                </c:pt>
                <c:pt idx="188">
                  <c:v>4.589910132382375</c:v>
                </c:pt>
                <c:pt idx="189">
                  <c:v>4.5934110098177259</c:v>
                </c:pt>
                <c:pt idx="190">
                  <c:v>4.5964883332989581</c:v>
                </c:pt>
                <c:pt idx="191">
                  <c:v>4.5927431957214946</c:v>
                </c:pt>
                <c:pt idx="192">
                  <c:v>4.5853469539979184</c:v>
                </c:pt>
                <c:pt idx="193">
                  <c:v>4.5832134895563374</c:v>
                </c:pt>
                <c:pt idx="194">
                  <c:v>4.5911648476634905</c:v>
                </c:pt>
                <c:pt idx="195">
                  <c:v>4.5930562142749869</c:v>
                </c:pt>
                <c:pt idx="196">
                  <c:v>4.5911692486550386</c:v>
                </c:pt>
                <c:pt idx="197">
                  <c:v>4.5866567143512924</c:v>
                </c:pt>
                <c:pt idx="198">
                  <c:v>4.5885901988193156</c:v>
                </c:pt>
                <c:pt idx="199">
                  <c:v>4.5898018554561348</c:v>
                </c:pt>
                <c:pt idx="200">
                  <c:v>4.5899608792480278</c:v>
                </c:pt>
                <c:pt idx="201">
                  <c:v>4.5908773476897791</c:v>
                </c:pt>
                <c:pt idx="202">
                  <c:v>4.5901905309832811</c:v>
                </c:pt>
                <c:pt idx="203">
                  <c:v>4.5942566224146724</c:v>
                </c:pt>
                <c:pt idx="204">
                  <c:v>4.5996724119141872</c:v>
                </c:pt>
                <c:pt idx="205">
                  <c:v>4.5890512059117397</c:v>
                </c:pt>
                <c:pt idx="206">
                  <c:v>4.5875634486109123</c:v>
                </c:pt>
                <c:pt idx="207">
                  <c:v>4.5988779141595275</c:v>
                </c:pt>
                <c:pt idx="208">
                  <c:v>4.5948676485471074</c:v>
                </c:pt>
                <c:pt idx="209">
                  <c:v>4.5953773745796509</c:v>
                </c:pt>
                <c:pt idx="210">
                  <c:v>4.5935478954462177</c:v>
                </c:pt>
                <c:pt idx="211">
                  <c:v>4.6002287032239524</c:v>
                </c:pt>
                <c:pt idx="212">
                  <c:v>4.5882982681230917</c:v>
                </c:pt>
                <c:pt idx="213">
                  <c:v>4.5860991686241404</c:v>
                </c:pt>
                <c:pt idx="214">
                  <c:v>4.5909442127133664</c:v>
                </c:pt>
                <c:pt idx="215">
                  <c:v>4.5935273113248867</c:v>
                </c:pt>
                <c:pt idx="216">
                  <c:v>4.5914948534057167</c:v>
                </c:pt>
                <c:pt idx="217">
                  <c:v>4.5850206568420679</c:v>
                </c:pt>
                <c:pt idx="218">
                  <c:v>4.5945068489470922</c:v>
                </c:pt>
                <c:pt idx="219">
                  <c:v>4.586562733779612</c:v>
                </c:pt>
                <c:pt idx="220">
                  <c:v>4.5938124179538198</c:v>
                </c:pt>
                <c:pt idx="221">
                  <c:v>4.5835290583479198</c:v>
                </c:pt>
                <c:pt idx="222">
                  <c:v>4.5955153329094802</c:v>
                </c:pt>
                <c:pt idx="223">
                  <c:v>4.5903745031210539</c:v>
                </c:pt>
                <c:pt idx="224">
                  <c:v>4.5865262267926381</c:v>
                </c:pt>
                <c:pt idx="225">
                  <c:v>4.5866250498902419</c:v>
                </c:pt>
                <c:pt idx="226">
                  <c:v>4.5879862724671101</c:v>
                </c:pt>
                <c:pt idx="227">
                  <c:v>4.5840677720454339</c:v>
                </c:pt>
                <c:pt idx="228">
                  <c:v>4.5947362115574553</c:v>
                </c:pt>
                <c:pt idx="229">
                  <c:v>4.5878376924307691</c:v>
                </c:pt>
                <c:pt idx="230">
                  <c:v>4.588270087382937</c:v>
                </c:pt>
                <c:pt idx="231">
                  <c:v>4.584462865036655</c:v>
                </c:pt>
                <c:pt idx="232">
                  <c:v>4.5872029511527908</c:v>
                </c:pt>
                <c:pt idx="233">
                  <c:v>4.5912710513770936</c:v>
                </c:pt>
                <c:pt idx="234">
                  <c:v>4.5879235916825261</c:v>
                </c:pt>
                <c:pt idx="235">
                  <c:v>4.5931199898338972</c:v>
                </c:pt>
                <c:pt idx="236">
                  <c:v>4.5896359163998479</c:v>
                </c:pt>
                <c:pt idx="237">
                  <c:v>4.5917731077443813</c:v>
                </c:pt>
                <c:pt idx="238">
                  <c:v>4.5935160825447277</c:v>
                </c:pt>
                <c:pt idx="239">
                  <c:v>4.5915497067764663</c:v>
                </c:pt>
                <c:pt idx="240">
                  <c:v>4.5804686344623171</c:v>
                </c:pt>
                <c:pt idx="241">
                  <c:v>4.579909359043846</c:v>
                </c:pt>
                <c:pt idx="242">
                  <c:v>4.5810524181611978</c:v>
                </c:pt>
                <c:pt idx="243">
                  <c:v>4.5814858796348563</c:v>
                </c:pt>
                <c:pt idx="244">
                  <c:v>4.5901899697068327</c:v>
                </c:pt>
                <c:pt idx="245">
                  <c:v>4.5939892813212744</c:v>
                </c:pt>
                <c:pt idx="246">
                  <c:v>4.5844988427634101</c:v>
                </c:pt>
                <c:pt idx="247">
                  <c:v>4.5899724887887094</c:v>
                </c:pt>
                <c:pt idx="248">
                  <c:v>4.5951586349521722</c:v>
                </c:pt>
                <c:pt idx="249">
                  <c:v>4.5951156449007593</c:v>
                </c:pt>
                <c:pt idx="250">
                  <c:v>4.5811855904911303</c:v>
                </c:pt>
                <c:pt idx="251">
                  <c:v>4.5868670298860756</c:v>
                </c:pt>
                <c:pt idx="252">
                  <c:v>4.5948758602078001</c:v>
                </c:pt>
                <c:pt idx="253">
                  <c:v>4.5864697287083285</c:v>
                </c:pt>
                <c:pt idx="254">
                  <c:v>4.5876420157741595</c:v>
                </c:pt>
                <c:pt idx="255">
                  <c:v>4.5922813777856186</c:v>
                </c:pt>
                <c:pt idx="256">
                  <c:v>4.5905815070949485</c:v>
                </c:pt>
                <c:pt idx="257">
                  <c:v>4.5924124761099838</c:v>
                </c:pt>
                <c:pt idx="258">
                  <c:v>4.5850349129448613</c:v>
                </c:pt>
                <c:pt idx="259">
                  <c:v>4.5864141077130318</c:v>
                </c:pt>
                <c:pt idx="260">
                  <c:v>4.5889411565036529</c:v>
                </c:pt>
                <c:pt idx="261">
                  <c:v>4.5909557942729871</c:v>
                </c:pt>
                <c:pt idx="262">
                  <c:v>4.5888608035579352</c:v>
                </c:pt>
                <c:pt idx="263">
                  <c:v>4.5905880807669233</c:v>
                </c:pt>
                <c:pt idx="264">
                  <c:v>4.585758211703582</c:v>
                </c:pt>
                <c:pt idx="265">
                  <c:v>4.5849183306762171</c:v>
                </c:pt>
                <c:pt idx="266">
                  <c:v>4.587223884115601</c:v>
                </c:pt>
                <c:pt idx="267">
                  <c:v>4.5891572852731422</c:v>
                </c:pt>
                <c:pt idx="268">
                  <c:v>4.5962638950474526</c:v>
                </c:pt>
                <c:pt idx="269">
                  <c:v>4.5826994859012302</c:v>
                </c:pt>
                <c:pt idx="270">
                  <c:v>4.5834463132304419</c:v>
                </c:pt>
                <c:pt idx="271">
                  <c:v>4.5698336792392436</c:v>
                </c:pt>
                <c:pt idx="272">
                  <c:v>4.5936499246826976</c:v>
                </c:pt>
                <c:pt idx="273">
                  <c:v>4.5900510161495243</c:v>
                </c:pt>
                <c:pt idx="274">
                  <c:v>4.5945016725897547</c:v>
                </c:pt>
                <c:pt idx="275">
                  <c:v>4.5840684039093018</c:v>
                </c:pt>
                <c:pt idx="276">
                  <c:v>4.5879120502060466</c:v>
                </c:pt>
                <c:pt idx="277">
                  <c:v>4.5916574633579295</c:v>
                </c:pt>
                <c:pt idx="278">
                  <c:v>4.5804984869867464</c:v>
                </c:pt>
                <c:pt idx="279">
                  <c:v>4.5881872084762119</c:v>
                </c:pt>
                <c:pt idx="280">
                  <c:v>4.595660718693467</c:v>
                </c:pt>
                <c:pt idx="281">
                  <c:v>4.5895031020050325</c:v>
                </c:pt>
                <c:pt idx="282">
                  <c:v>4.5903610847899445</c:v>
                </c:pt>
                <c:pt idx="283">
                  <c:v>4.5882851469842594</c:v>
                </c:pt>
                <c:pt idx="284">
                  <c:v>4.585805762025422</c:v>
                </c:pt>
                <c:pt idx="285">
                  <c:v>4.5838901570884873</c:v>
                </c:pt>
                <c:pt idx="286">
                  <c:v>4.5839741184711906</c:v>
                </c:pt>
                <c:pt idx="287">
                  <c:v>4.5913381045779884</c:v>
                </c:pt>
                <c:pt idx="288">
                  <c:v>4.5856604446656322</c:v>
                </c:pt>
                <c:pt idx="289">
                  <c:v>4.5930379599591973</c:v>
                </c:pt>
                <c:pt idx="290">
                  <c:v>4.5818911627909875</c:v>
                </c:pt>
                <c:pt idx="291">
                  <c:v>4.5846598525012183</c:v>
                </c:pt>
                <c:pt idx="292">
                  <c:v>4.5899342511113916</c:v>
                </c:pt>
                <c:pt idx="293">
                  <c:v>4.5924998188935264</c:v>
                </c:pt>
                <c:pt idx="294">
                  <c:v>4.5892325723556047</c:v>
                </c:pt>
                <c:pt idx="295">
                  <c:v>4.5910795984876724</c:v>
                </c:pt>
                <c:pt idx="296">
                  <c:v>4.5874234001946119</c:v>
                </c:pt>
                <c:pt idx="297">
                  <c:v>4.5870170766466343</c:v>
                </c:pt>
                <c:pt idx="298">
                  <c:v>4.5941422332784434</c:v>
                </c:pt>
                <c:pt idx="299">
                  <c:v>4.5807993711124722</c:v>
                </c:pt>
                <c:pt idx="300">
                  <c:v>4.5860863649444417</c:v>
                </c:pt>
                <c:pt idx="301">
                  <c:v>4.5909112825044271</c:v>
                </c:pt>
                <c:pt idx="302">
                  <c:v>4.5854029361302651</c:v>
                </c:pt>
                <c:pt idx="303">
                  <c:v>4.5918858333300818</c:v>
                </c:pt>
                <c:pt idx="304">
                  <c:v>4.5786057644056068</c:v>
                </c:pt>
                <c:pt idx="305">
                  <c:v>4.5800980787718482</c:v>
                </c:pt>
                <c:pt idx="306">
                  <c:v>4.5853561297964536</c:v>
                </c:pt>
                <c:pt idx="307">
                  <c:v>4.5913991733137216</c:v>
                </c:pt>
                <c:pt idx="308">
                  <c:v>4.5874918187019675</c:v>
                </c:pt>
                <c:pt idx="309">
                  <c:v>4.5857905664633405</c:v>
                </c:pt>
                <c:pt idx="310">
                  <c:v>4.5866641343784318</c:v>
                </c:pt>
                <c:pt idx="311">
                  <c:v>4.5878070224409848</c:v>
                </c:pt>
                <c:pt idx="312">
                  <c:v>4.575620150981651</c:v>
                </c:pt>
                <c:pt idx="313">
                  <c:v>4.5753729593958044</c:v>
                </c:pt>
                <c:pt idx="314">
                  <c:v>4.5998395414863573</c:v>
                </c:pt>
                <c:pt idx="315">
                  <c:v>4.5836069869621525</c:v>
                </c:pt>
                <c:pt idx="316">
                  <c:v>4.5895575364523644</c:v>
                </c:pt>
                <c:pt idx="317">
                  <c:v>4.5821658519624338</c:v>
                </c:pt>
                <c:pt idx="318">
                  <c:v>4.5893222954369</c:v>
                </c:pt>
                <c:pt idx="319">
                  <c:v>4.5867023801821167</c:v>
                </c:pt>
                <c:pt idx="320">
                  <c:v>4.5860160575279902</c:v>
                </c:pt>
                <c:pt idx="321">
                  <c:v>4.589186484368919</c:v>
                </c:pt>
                <c:pt idx="322">
                  <c:v>4.5801505301748477</c:v>
                </c:pt>
                <c:pt idx="323">
                  <c:v>4.5860287820460757</c:v>
                </c:pt>
                <c:pt idx="324">
                  <c:v>4.5883574265646665</c:v>
                </c:pt>
                <c:pt idx="325">
                  <c:v>4.5880524308360178</c:v>
                </c:pt>
                <c:pt idx="326">
                  <c:v>4.5833304901108036</c:v>
                </c:pt>
                <c:pt idx="327">
                  <c:v>4.5821643155471081</c:v>
                </c:pt>
                <c:pt idx="328">
                  <c:v>4.5853948223646173</c:v>
                </c:pt>
                <c:pt idx="329">
                  <c:v>4.5871514449666693</c:v>
                </c:pt>
                <c:pt idx="330">
                  <c:v>4.5790567402642841</c:v>
                </c:pt>
                <c:pt idx="331">
                  <c:v>4.5804854953745782</c:v>
                </c:pt>
                <c:pt idx="332">
                  <c:v>4.5884035889754484</c:v>
                </c:pt>
                <c:pt idx="333">
                  <c:v>4.5842119272257147</c:v>
                </c:pt>
                <c:pt idx="334">
                  <c:v>4.5840927558858988</c:v>
                </c:pt>
                <c:pt idx="335">
                  <c:v>4.5840102427399074</c:v>
                </c:pt>
                <c:pt idx="336">
                  <c:v>4.5765518983569127</c:v>
                </c:pt>
                <c:pt idx="337">
                  <c:v>4.5884512207275163</c:v>
                </c:pt>
                <c:pt idx="338">
                  <c:v>4.5871953701548538</c:v>
                </c:pt>
                <c:pt idx="339">
                  <c:v>4.5829580955910005</c:v>
                </c:pt>
                <c:pt idx="340">
                  <c:v>4.5795878791200106</c:v>
                </c:pt>
                <c:pt idx="341">
                  <c:v>4.5841886064623774</c:v>
                </c:pt>
                <c:pt idx="342">
                  <c:v>4.5811174966957866</c:v>
                </c:pt>
                <c:pt idx="343">
                  <c:v>4.5741571693647538</c:v>
                </c:pt>
                <c:pt idx="344">
                  <c:v>4.5843878104651612</c:v>
                </c:pt>
                <c:pt idx="345">
                  <c:v>4.5883064645026588</c:v>
                </c:pt>
                <c:pt idx="346">
                  <c:v>4.5843268317194639</c:v>
                </c:pt>
                <c:pt idx="347">
                  <c:v>4.597542240543139</c:v>
                </c:pt>
                <c:pt idx="348">
                  <c:v>4.5783859428994473</c:v>
                </c:pt>
                <c:pt idx="349">
                  <c:v>4.5888871783617589</c:v>
                </c:pt>
                <c:pt idx="350">
                  <c:v>4.5863946870016887</c:v>
                </c:pt>
                <c:pt idx="351">
                  <c:v>4.5845317895322975</c:v>
                </c:pt>
                <c:pt idx="352">
                  <c:v>4.5821084712955242</c:v>
                </c:pt>
                <c:pt idx="353">
                  <c:v>4.5736492820546397</c:v>
                </c:pt>
                <c:pt idx="354">
                  <c:v>4.5831926564239227</c:v>
                </c:pt>
                <c:pt idx="355">
                  <c:v>4.5936672491845316</c:v>
                </c:pt>
                <c:pt idx="356">
                  <c:v>4.5786788910595897</c:v>
                </c:pt>
                <c:pt idx="357">
                  <c:v>4.5851326696047838</c:v>
                </c:pt>
                <c:pt idx="358">
                  <c:v>4.5818789451248705</c:v>
                </c:pt>
                <c:pt idx="359">
                  <c:v>4.5877829104421979</c:v>
                </c:pt>
                <c:pt idx="360">
                  <c:v>4.5822665903127291</c:v>
                </c:pt>
                <c:pt idx="361">
                  <c:v>4.580951174096719</c:v>
                </c:pt>
                <c:pt idx="362">
                  <c:v>4.5828946591551878</c:v>
                </c:pt>
                <c:pt idx="363">
                  <c:v>4.5845978560028069</c:v>
                </c:pt>
                <c:pt idx="364">
                  <c:v>4.5903997603684337</c:v>
                </c:pt>
                <c:pt idx="365">
                  <c:v>4.5803532827119513</c:v>
                </c:pt>
                <c:pt idx="366">
                  <c:v>4.5832383475099379</c:v>
                </c:pt>
                <c:pt idx="367">
                  <c:v>4.5972901477192041</c:v>
                </c:pt>
                <c:pt idx="368">
                  <c:v>4.578428384788821</c:v>
                </c:pt>
                <c:pt idx="369">
                  <c:v>4.587784939516597</c:v>
                </c:pt>
                <c:pt idx="370">
                  <c:v>4.5880199642312975</c:v>
                </c:pt>
                <c:pt idx="371">
                  <c:v>4.580637124531151</c:v>
                </c:pt>
                <c:pt idx="372">
                  <c:v>4.5788014683900693</c:v>
                </c:pt>
                <c:pt idx="373">
                  <c:v>4.578745310888702</c:v>
                </c:pt>
                <c:pt idx="374">
                  <c:v>4.580492698289742</c:v>
                </c:pt>
                <c:pt idx="375">
                  <c:v>4.5817064118621653</c:v>
                </c:pt>
                <c:pt idx="376">
                  <c:v>4.5802666076939191</c:v>
                </c:pt>
                <c:pt idx="377">
                  <c:v>4.5776031180470191</c:v>
                </c:pt>
                <c:pt idx="378">
                  <c:v>4.6016342311194212</c:v>
                </c:pt>
                <c:pt idx="379">
                  <c:v>4.5915539544380826</c:v>
                </c:pt>
                <c:pt idx="380">
                  <c:v>4.5860931771377462</c:v>
                </c:pt>
                <c:pt idx="381">
                  <c:v>4.5920211337534269</c:v>
                </c:pt>
                <c:pt idx="382">
                  <c:v>4.5731976457523871</c:v>
                </c:pt>
                <c:pt idx="383">
                  <c:v>4.5784181425362283</c:v>
                </c:pt>
                <c:pt idx="384">
                  <c:v>4.5820005448546359</c:v>
                </c:pt>
                <c:pt idx="385">
                  <c:v>4.5856382632949213</c:v>
                </c:pt>
                <c:pt idx="386">
                  <c:v>4.5881663812467171</c:v>
                </c:pt>
                <c:pt idx="387">
                  <c:v>4.5767851506650974</c:v>
                </c:pt>
                <c:pt idx="388">
                  <c:v>4.5838817314003046</c:v>
                </c:pt>
                <c:pt idx="389">
                  <c:v>4.5832174506941579</c:v>
                </c:pt>
                <c:pt idx="390">
                  <c:v>4.5863323934021221</c:v>
                </c:pt>
                <c:pt idx="391">
                  <c:v>4.5854749231938756</c:v>
                </c:pt>
                <c:pt idx="392">
                  <c:v>4.5923618274641642</c:v>
                </c:pt>
                <c:pt idx="393">
                  <c:v>4.5836297629627429</c:v>
                </c:pt>
                <c:pt idx="394">
                  <c:v>4.5846203377791577</c:v>
                </c:pt>
                <c:pt idx="395">
                  <c:v>4.5809960868838209</c:v>
                </c:pt>
                <c:pt idx="396">
                  <c:v>4.5868349061936007</c:v>
                </c:pt>
                <c:pt idx="397">
                  <c:v>4.5838184498828181</c:v>
                </c:pt>
                <c:pt idx="398">
                  <c:v>4.5827741527377883</c:v>
                </c:pt>
                <c:pt idx="399">
                  <c:v>4.5907010827348209</c:v>
                </c:pt>
                <c:pt idx="400">
                  <c:v>4.588602918755579</c:v>
                </c:pt>
                <c:pt idx="401">
                  <c:v>4.5845818397182132</c:v>
                </c:pt>
                <c:pt idx="402">
                  <c:v>4.5818968135095313</c:v>
                </c:pt>
                <c:pt idx="403">
                  <c:v>4.5846440240280959</c:v>
                </c:pt>
                <c:pt idx="404">
                  <c:v>4.5916940775996684</c:v>
                </c:pt>
                <c:pt idx="405">
                  <c:v>4.584917763603908</c:v>
                </c:pt>
                <c:pt idx="406">
                  <c:v>4.5867735660906988</c:v>
                </c:pt>
                <c:pt idx="407">
                  <c:v>4.5733482251114559</c:v>
                </c:pt>
                <c:pt idx="408">
                  <c:v>4.5829557193180959</c:v>
                </c:pt>
                <c:pt idx="409">
                  <c:v>4.5672798062864395</c:v>
                </c:pt>
                <c:pt idx="410">
                  <c:v>4.5862742008360602</c:v>
                </c:pt>
                <c:pt idx="411">
                  <c:v>4.583607950929208</c:v>
                </c:pt>
                <c:pt idx="412">
                  <c:v>4.5796457201562815</c:v>
                </c:pt>
                <c:pt idx="413">
                  <c:v>4.5778843397925097</c:v>
                </c:pt>
                <c:pt idx="414">
                  <c:v>4.5815570133842627</c:v>
                </c:pt>
                <c:pt idx="415">
                  <c:v>4.5821560624937794</c:v>
                </c:pt>
                <c:pt idx="416">
                  <c:v>4.5793728398935816</c:v>
                </c:pt>
                <c:pt idx="417">
                  <c:v>4.588976012472429</c:v>
                </c:pt>
                <c:pt idx="418">
                  <c:v>4.5871973686365246</c:v>
                </c:pt>
                <c:pt idx="419">
                  <c:v>4.5857427092088558</c:v>
                </c:pt>
                <c:pt idx="420">
                  <c:v>4.5805860175723385</c:v>
                </c:pt>
                <c:pt idx="421">
                  <c:v>4.576295170555742</c:v>
                </c:pt>
                <c:pt idx="422">
                  <c:v>4.5823817444490187</c:v>
                </c:pt>
                <c:pt idx="423">
                  <c:v>4.5804087198296806</c:v>
                </c:pt>
                <c:pt idx="424">
                  <c:v>4.5810265520571738</c:v>
                </c:pt>
                <c:pt idx="425">
                  <c:v>4.58892419391226</c:v>
                </c:pt>
                <c:pt idx="426">
                  <c:v>4.5869474622923834</c:v>
                </c:pt>
                <c:pt idx="427">
                  <c:v>4.5769269480188655</c:v>
                </c:pt>
                <c:pt idx="428">
                  <c:v>4.5810292888619344</c:v>
                </c:pt>
                <c:pt idx="429">
                  <c:v>4.5791720411728427</c:v>
                </c:pt>
                <c:pt idx="430">
                  <c:v>4.5821507140262661</c:v>
                </c:pt>
                <c:pt idx="431">
                  <c:v>4.5833957291650114</c:v>
                </c:pt>
                <c:pt idx="432">
                  <c:v>4.5764077240038601</c:v>
                </c:pt>
                <c:pt idx="433">
                  <c:v>4.5829143003451627</c:v>
                </c:pt>
                <c:pt idx="434">
                  <c:v>4.5825006110187116</c:v>
                </c:pt>
                <c:pt idx="435">
                  <c:v>4.5708608438073171</c:v>
                </c:pt>
                <c:pt idx="436">
                  <c:v>4.5823935617448353</c:v>
                </c:pt>
                <c:pt idx="437">
                  <c:v>4.5865257575173999</c:v>
                </c:pt>
                <c:pt idx="438">
                  <c:v>4.5780055592540476</c:v>
                </c:pt>
                <c:pt idx="439">
                  <c:v>4.5791013889221786</c:v>
                </c:pt>
                <c:pt idx="440">
                  <c:v>4.5832113546875171</c:v>
                </c:pt>
                <c:pt idx="441">
                  <c:v>4.5839055682291736</c:v>
                </c:pt>
                <c:pt idx="442">
                  <c:v>4.5828127781873551</c:v>
                </c:pt>
                <c:pt idx="443">
                  <c:v>4.575391038262179</c:v>
                </c:pt>
                <c:pt idx="444">
                  <c:v>4.5880456617615177</c:v>
                </c:pt>
                <c:pt idx="445">
                  <c:v>4.5718194014197673</c:v>
                </c:pt>
                <c:pt idx="446">
                  <c:v>4.5706833837328391</c:v>
                </c:pt>
                <c:pt idx="447">
                  <c:v>4.5920803381330435</c:v>
                </c:pt>
                <c:pt idx="448">
                  <c:v>4.5767052954658984</c:v>
                </c:pt>
                <c:pt idx="449">
                  <c:v>4.578737726312526</c:v>
                </c:pt>
                <c:pt idx="450">
                  <c:v>4.579379022700004</c:v>
                </c:pt>
                <c:pt idx="451">
                  <c:v>4.575285414258432</c:v>
                </c:pt>
                <c:pt idx="452">
                  <c:v>4.5828408187604008</c:v>
                </c:pt>
                <c:pt idx="453">
                  <c:v>4.5811618628011717</c:v>
                </c:pt>
                <c:pt idx="454">
                  <c:v>4.5867193736280178</c:v>
                </c:pt>
                <c:pt idx="455">
                  <c:v>4.5738547677475259</c:v>
                </c:pt>
                <c:pt idx="456">
                  <c:v>4.580695661595886</c:v>
                </c:pt>
                <c:pt idx="457">
                  <c:v>4.5878532835876769</c:v>
                </c:pt>
                <c:pt idx="458">
                  <c:v>4.579987824840285</c:v>
                </c:pt>
                <c:pt idx="459">
                  <c:v>4.5800843076285052</c:v>
                </c:pt>
                <c:pt idx="460">
                  <c:v>4.5754939984807228</c:v>
                </c:pt>
                <c:pt idx="461">
                  <c:v>4.5812911371783613</c:v>
                </c:pt>
                <c:pt idx="462">
                  <c:v>4.5832613205699761</c:v>
                </c:pt>
                <c:pt idx="463">
                  <c:v>4.5899996583378595</c:v>
                </c:pt>
                <c:pt idx="464">
                  <c:v>4.5910595362350604</c:v>
                </c:pt>
                <c:pt idx="465">
                  <c:v>4.5770126580230404</c:v>
                </c:pt>
                <c:pt idx="466">
                  <c:v>4.5708217615309694</c:v>
                </c:pt>
                <c:pt idx="467">
                  <c:v>4.5806346773549285</c:v>
                </c:pt>
                <c:pt idx="468">
                  <c:v>4.5762743292060613</c:v>
                </c:pt>
                <c:pt idx="469">
                  <c:v>4.5790113196750895</c:v>
                </c:pt>
                <c:pt idx="470">
                  <c:v>4.5781479197103074</c:v>
                </c:pt>
                <c:pt idx="471">
                  <c:v>4.5737898709283753</c:v>
                </c:pt>
                <c:pt idx="472">
                  <c:v>4.5748851421013264</c:v>
                </c:pt>
                <c:pt idx="473">
                  <c:v>4.5809968459210966</c:v>
                </c:pt>
                <c:pt idx="474">
                  <c:v>4.5796549775225932</c:v>
                </c:pt>
                <c:pt idx="475">
                  <c:v>4.5722497546019509</c:v>
                </c:pt>
                <c:pt idx="476">
                  <c:v>4.5797684420213027</c:v>
                </c:pt>
                <c:pt idx="477">
                  <c:v>4.5835166670613798</c:v>
                </c:pt>
                <c:pt idx="478">
                  <c:v>4.5766681857014584</c:v>
                </c:pt>
                <c:pt idx="479">
                  <c:v>4.5810380184626034</c:v>
                </c:pt>
                <c:pt idx="480">
                  <c:v>4.5695883953520404</c:v>
                </c:pt>
                <c:pt idx="481">
                  <c:v>4.5818460511895864</c:v>
                </c:pt>
                <c:pt idx="482">
                  <c:v>4.5812435240906151</c:v>
                </c:pt>
                <c:pt idx="483">
                  <c:v>4.577078887210539</c:v>
                </c:pt>
                <c:pt idx="484">
                  <c:v>4.5711498421747478</c:v>
                </c:pt>
                <c:pt idx="485">
                  <c:v>4.5771486594961308</c:v>
                </c:pt>
                <c:pt idx="486">
                  <c:v>4.5771715711412275</c:v>
                </c:pt>
                <c:pt idx="487">
                  <c:v>4.5749910838867445</c:v>
                </c:pt>
                <c:pt idx="488">
                  <c:v>4.5843771911273166</c:v>
                </c:pt>
                <c:pt idx="489">
                  <c:v>4.5763623015174772</c:v>
                </c:pt>
                <c:pt idx="490">
                  <c:v>4.5808971196145469</c:v>
                </c:pt>
                <c:pt idx="491">
                  <c:v>4.572502288626497</c:v>
                </c:pt>
                <c:pt idx="492">
                  <c:v>4.581115858572109</c:v>
                </c:pt>
                <c:pt idx="493">
                  <c:v>4.578121736217752</c:v>
                </c:pt>
                <c:pt idx="494">
                  <c:v>4.5776830138356912</c:v>
                </c:pt>
                <c:pt idx="495">
                  <c:v>4.5865263591157159</c:v>
                </c:pt>
                <c:pt idx="496">
                  <c:v>4.5757259988013681</c:v>
                </c:pt>
                <c:pt idx="497">
                  <c:v>4.5796329283825745</c:v>
                </c:pt>
                <c:pt idx="498">
                  <c:v>4.5748385028644325</c:v>
                </c:pt>
                <c:pt idx="499">
                  <c:v>4.5745916132677609</c:v>
                </c:pt>
                <c:pt idx="500">
                  <c:v>4.5795291659921045</c:v>
                </c:pt>
                <c:pt idx="501">
                  <c:v>4.5821564990448334</c:v>
                </c:pt>
                <c:pt idx="502">
                  <c:v>4.5730286716758162</c:v>
                </c:pt>
                <c:pt idx="503">
                  <c:v>4.5805218443672819</c:v>
                </c:pt>
                <c:pt idx="504">
                  <c:v>4.5703378301859097</c:v>
                </c:pt>
                <c:pt idx="505">
                  <c:v>4.5683398379098366</c:v>
                </c:pt>
                <c:pt idx="506">
                  <c:v>4.5685395959160875</c:v>
                </c:pt>
                <c:pt idx="507">
                  <c:v>4.5765366364530182</c:v>
                </c:pt>
                <c:pt idx="508">
                  <c:v>4.5781403031332566</c:v>
                </c:pt>
                <c:pt idx="509">
                  <c:v>4.5880710032598122</c:v>
                </c:pt>
                <c:pt idx="510">
                  <c:v>4.5798234017167259</c:v>
                </c:pt>
                <c:pt idx="511">
                  <c:v>4.5819939016868174</c:v>
                </c:pt>
                <c:pt idx="512">
                  <c:v>4.5779622088087732</c:v>
                </c:pt>
                <c:pt idx="513">
                  <c:v>4.5847008055881364</c:v>
                </c:pt>
                <c:pt idx="514">
                  <c:v>4.5805899437318356</c:v>
                </c:pt>
                <c:pt idx="515">
                  <c:v>4.5735790055238308</c:v>
                </c:pt>
                <c:pt idx="516">
                  <c:v>4.5758869449598416</c:v>
                </c:pt>
                <c:pt idx="517">
                  <c:v>4.5740865994670834</c:v>
                </c:pt>
                <c:pt idx="518">
                  <c:v>4.5756504973622949</c:v>
                </c:pt>
                <c:pt idx="519">
                  <c:v>4.5711982718117889</c:v>
                </c:pt>
                <c:pt idx="520">
                  <c:v>4.5762952614134322</c:v>
                </c:pt>
                <c:pt idx="521">
                  <c:v>4.5782967937041361</c:v>
                </c:pt>
                <c:pt idx="522">
                  <c:v>4.5790274949788978</c:v>
                </c:pt>
                <c:pt idx="523">
                  <c:v>4.5778355075356005</c:v>
                </c:pt>
                <c:pt idx="524">
                  <c:v>4.5705255142673993</c:v>
                </c:pt>
                <c:pt idx="525">
                  <c:v>4.5725092066819659</c:v>
                </c:pt>
                <c:pt idx="526">
                  <c:v>4.5785083811446237</c:v>
                </c:pt>
                <c:pt idx="527">
                  <c:v>4.5809413861874555</c:v>
                </c:pt>
                <c:pt idx="528">
                  <c:v>4.5759997934674121</c:v>
                </c:pt>
                <c:pt idx="529">
                  <c:v>4.5736468805307258</c:v>
                </c:pt>
                <c:pt idx="530">
                  <c:v>4.5801619890857133</c:v>
                </c:pt>
                <c:pt idx="531">
                  <c:v>4.5764449861591006</c:v>
                </c:pt>
                <c:pt idx="532">
                  <c:v>4.5706109485637221</c:v>
                </c:pt>
                <c:pt idx="533">
                  <c:v>4.5741712269137489</c:v>
                </c:pt>
                <c:pt idx="534">
                  <c:v>4.5817496187430695</c:v>
                </c:pt>
                <c:pt idx="535">
                  <c:v>4.5777078384853533</c:v>
                </c:pt>
                <c:pt idx="536">
                  <c:v>4.582673705809631</c:v>
                </c:pt>
                <c:pt idx="537">
                  <c:v>4.5675211679484855</c:v>
                </c:pt>
                <c:pt idx="538">
                  <c:v>4.571900662356601</c:v>
                </c:pt>
                <c:pt idx="539">
                  <c:v>4.567270529862931</c:v>
                </c:pt>
                <c:pt idx="540">
                  <c:v>4.5761618949027127</c:v>
                </c:pt>
                <c:pt idx="541">
                  <c:v>4.5783958420820472</c:v>
                </c:pt>
                <c:pt idx="542">
                  <c:v>4.5701081751587829</c:v>
                </c:pt>
                <c:pt idx="543">
                  <c:v>4.5701827047688175</c:v>
                </c:pt>
                <c:pt idx="544">
                  <c:v>4.5769890606332133</c:v>
                </c:pt>
                <c:pt idx="545">
                  <c:v>4.5837051733167788</c:v>
                </c:pt>
                <c:pt idx="546">
                  <c:v>4.581452217048537</c:v>
                </c:pt>
                <c:pt idx="547">
                  <c:v>4.5792091715022538</c:v>
                </c:pt>
                <c:pt idx="548">
                  <c:v>4.5765185442135179</c:v>
                </c:pt>
                <c:pt idx="549">
                  <c:v>4.5742787380674903</c:v>
                </c:pt>
                <c:pt idx="550">
                  <c:v>4.5758864292711809</c:v>
                </c:pt>
                <c:pt idx="551">
                  <c:v>4.5630604241786052</c:v>
                </c:pt>
                <c:pt idx="552">
                  <c:v>4.5738906946976705</c:v>
                </c:pt>
                <c:pt idx="553">
                  <c:v>4.5736842923287107</c:v>
                </c:pt>
                <c:pt idx="554">
                  <c:v>4.5692291610296989</c:v>
                </c:pt>
                <c:pt idx="555">
                  <c:v>4.570831143396421</c:v>
                </c:pt>
                <c:pt idx="556">
                  <c:v>4.5751962580718599</c:v>
                </c:pt>
                <c:pt idx="557">
                  <c:v>4.5762131642114801</c:v>
                </c:pt>
                <c:pt idx="558">
                  <c:v>4.5765175212622777</c:v>
                </c:pt>
                <c:pt idx="559">
                  <c:v>4.5721854267583941</c:v>
                </c:pt>
                <c:pt idx="560">
                  <c:v>4.5737231985783131</c:v>
                </c:pt>
                <c:pt idx="561">
                  <c:v>4.5752949959174147</c:v>
                </c:pt>
                <c:pt idx="562">
                  <c:v>4.5692539183239154</c:v>
                </c:pt>
                <c:pt idx="563">
                  <c:v>4.5752927549990883</c:v>
                </c:pt>
                <c:pt idx="564">
                  <c:v>4.5736462724259388</c:v>
                </c:pt>
                <c:pt idx="565">
                  <c:v>4.5718405082945228</c:v>
                </c:pt>
                <c:pt idx="566">
                  <c:v>4.5830469405775798</c:v>
                </c:pt>
                <c:pt idx="567">
                  <c:v>4.5807216261467882</c:v>
                </c:pt>
                <c:pt idx="568">
                  <c:v>4.5666971647352081</c:v>
                </c:pt>
                <c:pt idx="569">
                  <c:v>4.5741784648649526</c:v>
                </c:pt>
                <c:pt idx="570">
                  <c:v>4.5768012978660453</c:v>
                </c:pt>
                <c:pt idx="571">
                  <c:v>4.5701199697279611</c:v>
                </c:pt>
                <c:pt idx="572">
                  <c:v>4.5755959245920437</c:v>
                </c:pt>
                <c:pt idx="573">
                  <c:v>4.5771591642245042</c:v>
                </c:pt>
                <c:pt idx="574">
                  <c:v>4.5760096426766195</c:v>
                </c:pt>
                <c:pt idx="575">
                  <c:v>4.577906500715839</c:v>
                </c:pt>
                <c:pt idx="576">
                  <c:v>4.5728152004065761</c:v>
                </c:pt>
                <c:pt idx="577">
                  <c:v>4.5847277414079368</c:v>
                </c:pt>
                <c:pt idx="578">
                  <c:v>4.5850306198315733</c:v>
                </c:pt>
                <c:pt idx="579">
                  <c:v>4.5674325696036551</c:v>
                </c:pt>
                <c:pt idx="580">
                  <c:v>4.5712125256727756</c:v>
                </c:pt>
                <c:pt idx="581">
                  <c:v>4.5700362314619571</c:v>
                </c:pt>
                <c:pt idx="582">
                  <c:v>4.5720185227807297</c:v>
                </c:pt>
                <c:pt idx="583">
                  <c:v>4.5746976460347843</c:v>
                </c:pt>
                <c:pt idx="584">
                  <c:v>4.5819066327540563</c:v>
                </c:pt>
                <c:pt idx="585">
                  <c:v>4.5762758614252315</c:v>
                </c:pt>
                <c:pt idx="586">
                  <c:v>4.5808664208772649</c:v>
                </c:pt>
                <c:pt idx="587">
                  <c:v>4.564131839710889</c:v>
                </c:pt>
                <c:pt idx="588">
                  <c:v>4.5815886488012998</c:v>
                </c:pt>
                <c:pt idx="589">
                  <c:v>4.5735418560434145</c:v>
                </c:pt>
                <c:pt idx="590">
                  <c:v>4.5626871608146526</c:v>
                </c:pt>
                <c:pt idx="591">
                  <c:v>4.5687800202568773</c:v>
                </c:pt>
                <c:pt idx="592">
                  <c:v>4.5724269049564716</c:v>
                </c:pt>
                <c:pt idx="593">
                  <c:v>4.5788756147121568</c:v>
                </c:pt>
                <c:pt idx="594">
                  <c:v>4.5749811891036583</c:v>
                </c:pt>
                <c:pt idx="595">
                  <c:v>4.5765785149527467</c:v>
                </c:pt>
                <c:pt idx="596">
                  <c:v>4.5734813170919315</c:v>
                </c:pt>
                <c:pt idx="597">
                  <c:v>4.5758382745619928</c:v>
                </c:pt>
                <c:pt idx="598">
                  <c:v>4.5816985695683989</c:v>
                </c:pt>
                <c:pt idx="599">
                  <c:v>4.5701791014912585</c:v>
                </c:pt>
                <c:pt idx="600">
                  <c:v>4.5720489076659998</c:v>
                </c:pt>
                <c:pt idx="601">
                  <c:v>4.5636716432544873</c:v>
                </c:pt>
                <c:pt idx="602">
                  <c:v>4.5776101562152336</c:v>
                </c:pt>
                <c:pt idx="603">
                  <c:v>4.5757471983512419</c:v>
                </c:pt>
                <c:pt idx="604">
                  <c:v>4.5762975319171177</c:v>
                </c:pt>
                <c:pt idx="605">
                  <c:v>4.5783790513794012</c:v>
                </c:pt>
                <c:pt idx="606">
                  <c:v>4.5830508479857519</c:v>
                </c:pt>
                <c:pt idx="607">
                  <c:v>4.5707669107138926</c:v>
                </c:pt>
                <c:pt idx="608">
                  <c:v>4.5784582793758766</c:v>
                </c:pt>
                <c:pt idx="609">
                  <c:v>4.5685830695433367</c:v>
                </c:pt>
                <c:pt idx="610">
                  <c:v>4.5716686709366758</c:v>
                </c:pt>
                <c:pt idx="611">
                  <c:v>4.5689589570654849</c:v>
                </c:pt>
                <c:pt idx="612">
                  <c:v>4.5710941059398067</c:v>
                </c:pt>
                <c:pt idx="613">
                  <c:v>4.5646652266477981</c:v>
                </c:pt>
                <c:pt idx="614">
                  <c:v>4.5768303495239548</c:v>
                </c:pt>
                <c:pt idx="615">
                  <c:v>4.5627516450658883</c:v>
                </c:pt>
                <c:pt idx="616">
                  <c:v>4.5821431919990863</c:v>
                </c:pt>
                <c:pt idx="617">
                  <c:v>4.5731207942132439</c:v>
                </c:pt>
                <c:pt idx="618">
                  <c:v>4.5786199164552368</c:v>
                </c:pt>
                <c:pt idx="619">
                  <c:v>4.5694276070634769</c:v>
                </c:pt>
                <c:pt idx="620">
                  <c:v>4.5683891729184136</c:v>
                </c:pt>
                <c:pt idx="621">
                  <c:v>4.5653313905492556</c:v>
                </c:pt>
                <c:pt idx="622">
                  <c:v>4.5839410008265311</c:v>
                </c:pt>
                <c:pt idx="623">
                  <c:v>4.5751080916545703</c:v>
                </c:pt>
                <c:pt idx="624">
                  <c:v>4.5657292085050054</c:v>
                </c:pt>
                <c:pt idx="625">
                  <c:v>4.5662634257554711</c:v>
                </c:pt>
                <c:pt idx="626">
                  <c:v>4.5739718511491176</c:v>
                </c:pt>
                <c:pt idx="627">
                  <c:v>4.5737690317971937</c:v>
                </c:pt>
                <c:pt idx="628">
                  <c:v>4.5764631817494523</c:v>
                </c:pt>
                <c:pt idx="629">
                  <c:v>4.5774343311580887</c:v>
                </c:pt>
                <c:pt idx="630">
                  <c:v>4.5742011313926545</c:v>
                </c:pt>
                <c:pt idx="631">
                  <c:v>4.5658684758474513</c:v>
                </c:pt>
                <c:pt idx="632">
                  <c:v>4.5645140366313326</c:v>
                </c:pt>
                <c:pt idx="633">
                  <c:v>4.5768080783444365</c:v>
                </c:pt>
                <c:pt idx="634">
                  <c:v>4.5779003790067776</c:v>
                </c:pt>
                <c:pt idx="635">
                  <c:v>4.5737339171899007</c:v>
                </c:pt>
                <c:pt idx="636">
                  <c:v>4.5634430063003624</c:v>
                </c:pt>
                <c:pt idx="637">
                  <c:v>4.569088699123534</c:v>
                </c:pt>
                <c:pt idx="638">
                  <c:v>4.5705070722399439</c:v>
                </c:pt>
                <c:pt idx="639">
                  <c:v>4.5781719456506638</c:v>
                </c:pt>
                <c:pt idx="640">
                  <c:v>4.5663398004964613</c:v>
                </c:pt>
                <c:pt idx="641">
                  <c:v>4.5738786456066158</c:v>
                </c:pt>
                <c:pt idx="642">
                  <c:v>4.572001376899939</c:v>
                </c:pt>
                <c:pt idx="643">
                  <c:v>4.5686986315940343</c:v>
                </c:pt>
                <c:pt idx="644">
                  <c:v>4.5678471772259543</c:v>
                </c:pt>
                <c:pt idx="645">
                  <c:v>4.5658350880488161</c:v>
                </c:pt>
                <c:pt idx="646">
                  <c:v>4.5796084284170266</c:v>
                </c:pt>
                <c:pt idx="647">
                  <c:v>4.5733173131101328</c:v>
                </c:pt>
                <c:pt idx="648">
                  <c:v>4.5676196647788654</c:v>
                </c:pt>
                <c:pt idx="649">
                  <c:v>4.5698427269973667</c:v>
                </c:pt>
                <c:pt idx="650">
                  <c:v>4.5685477973655146</c:v>
                </c:pt>
                <c:pt idx="651">
                  <c:v>4.575469931040792</c:v>
                </c:pt>
                <c:pt idx="652">
                  <c:v>4.5692978262983024</c:v>
                </c:pt>
                <c:pt idx="653">
                  <c:v>4.5765832920465765</c:v>
                </c:pt>
                <c:pt idx="654">
                  <c:v>4.5704258129324806</c:v>
                </c:pt>
                <c:pt idx="655">
                  <c:v>4.5748503142976062</c:v>
                </c:pt>
                <c:pt idx="656">
                  <c:v>4.5751356257541032</c:v>
                </c:pt>
                <c:pt idx="657">
                  <c:v>4.5686226370676248</c:v>
                </c:pt>
                <c:pt idx="658">
                  <c:v>4.5686780976792924</c:v>
                </c:pt>
                <c:pt idx="659">
                  <c:v>4.577436689828593</c:v>
                </c:pt>
                <c:pt idx="660">
                  <c:v>4.5711251624521188</c:v>
                </c:pt>
                <c:pt idx="661">
                  <c:v>4.5659756456455716</c:v>
                </c:pt>
                <c:pt idx="662">
                  <c:v>4.5701770367992189</c:v>
                </c:pt>
                <c:pt idx="663">
                  <c:v>4.5747079070291097</c:v>
                </c:pt>
                <c:pt idx="664">
                  <c:v>4.575571415595113</c:v>
                </c:pt>
                <c:pt idx="665">
                  <c:v>4.5626259150284172</c:v>
                </c:pt>
                <c:pt idx="666">
                  <c:v>4.5739534840328773</c:v>
                </c:pt>
                <c:pt idx="667">
                  <c:v>4.5656837068646805</c:v>
                </c:pt>
                <c:pt idx="668">
                  <c:v>4.5619457842777571</c:v>
                </c:pt>
                <c:pt idx="669">
                  <c:v>4.5703313696029078</c:v>
                </c:pt>
                <c:pt idx="670">
                  <c:v>4.5683598180841631</c:v>
                </c:pt>
                <c:pt idx="671">
                  <c:v>4.5695375016869493</c:v>
                </c:pt>
                <c:pt idx="672">
                  <c:v>4.5718312560191503</c:v>
                </c:pt>
                <c:pt idx="673">
                  <c:v>4.5738667398050543</c:v>
                </c:pt>
                <c:pt idx="674">
                  <c:v>4.5777289832593056</c:v>
                </c:pt>
                <c:pt idx="675">
                  <c:v>4.5691455602316644</c:v>
                </c:pt>
                <c:pt idx="676">
                  <c:v>4.569375396487076</c:v>
                </c:pt>
                <c:pt idx="677">
                  <c:v>4.5699101975938774</c:v>
                </c:pt>
                <c:pt idx="678">
                  <c:v>4.5721120521107848</c:v>
                </c:pt>
                <c:pt idx="679">
                  <c:v>4.5683748096181782</c:v>
                </c:pt>
                <c:pt idx="680">
                  <c:v>4.5719200664532895</c:v>
                </c:pt>
                <c:pt idx="681">
                  <c:v>4.5706227576358858</c:v>
                </c:pt>
                <c:pt idx="682">
                  <c:v>4.5668655796153192</c:v>
                </c:pt>
                <c:pt idx="683">
                  <c:v>4.5680484618715864</c:v>
                </c:pt>
                <c:pt idx="684">
                  <c:v>4.5702967648613102</c:v>
                </c:pt>
                <c:pt idx="685">
                  <c:v>4.5761030953012432</c:v>
                </c:pt>
                <c:pt idx="686">
                  <c:v>4.573020733972589</c:v>
                </c:pt>
                <c:pt idx="687">
                  <c:v>4.5681979948850984</c:v>
                </c:pt>
                <c:pt idx="688">
                  <c:v>4.5713760718597225</c:v>
                </c:pt>
                <c:pt idx="689">
                  <c:v>4.5804400738204425</c:v>
                </c:pt>
                <c:pt idx="690">
                  <c:v>4.5629501037485207</c:v>
                </c:pt>
                <c:pt idx="691">
                  <c:v>4.5708822780359002</c:v>
                </c:pt>
                <c:pt idx="692">
                  <c:v>4.572788992129218</c:v>
                </c:pt>
                <c:pt idx="693">
                  <c:v>4.5636816110259444</c:v>
                </c:pt>
                <c:pt idx="694">
                  <c:v>4.5709709093446156</c:v>
                </c:pt>
                <c:pt idx="695">
                  <c:v>4.5685708002411616</c:v>
                </c:pt>
                <c:pt idx="696">
                  <c:v>4.5689136386406801</c:v>
                </c:pt>
                <c:pt idx="697">
                  <c:v>4.5655252415102403</c:v>
                </c:pt>
                <c:pt idx="698">
                  <c:v>4.5649740328590163</c:v>
                </c:pt>
                <c:pt idx="699">
                  <c:v>4.5548934985468392</c:v>
                </c:pt>
                <c:pt idx="700">
                  <c:v>4.5686098582289123</c:v>
                </c:pt>
                <c:pt idx="701">
                  <c:v>4.5675322111680288</c:v>
                </c:pt>
                <c:pt idx="702">
                  <c:v>4.5627975471462303</c:v>
                </c:pt>
                <c:pt idx="703">
                  <c:v>4.5704916805183577</c:v>
                </c:pt>
                <c:pt idx="704">
                  <c:v>4.5674642004022985</c:v>
                </c:pt>
                <c:pt idx="705">
                  <c:v>4.57402969676036</c:v>
                </c:pt>
                <c:pt idx="706">
                  <c:v>4.5645432244027369</c:v>
                </c:pt>
                <c:pt idx="707">
                  <c:v>4.571906207416176</c:v>
                </c:pt>
                <c:pt idx="708">
                  <c:v>4.5725512272080824</c:v>
                </c:pt>
                <c:pt idx="709">
                  <c:v>4.572658809856307</c:v>
                </c:pt>
                <c:pt idx="710">
                  <c:v>4.5701573553644002</c:v>
                </c:pt>
                <c:pt idx="711">
                  <c:v>4.5670458759573185</c:v>
                </c:pt>
                <c:pt idx="712">
                  <c:v>4.5704522739853557</c:v>
                </c:pt>
                <c:pt idx="713">
                  <c:v>4.5656553332311933</c:v>
                </c:pt>
                <c:pt idx="714">
                  <c:v>4.5591196742242994</c:v>
                </c:pt>
                <c:pt idx="715">
                  <c:v>4.5751254923460367</c:v>
                </c:pt>
                <c:pt idx="716">
                  <c:v>4.5605256279029236</c:v>
                </c:pt>
                <c:pt idx="717">
                  <c:v>4.5761122741129476</c:v>
                </c:pt>
                <c:pt idx="718">
                  <c:v>4.5657670098091483</c:v>
                </c:pt>
                <c:pt idx="719">
                  <c:v>4.5693779339551233</c:v>
                </c:pt>
                <c:pt idx="720">
                  <c:v>4.5661989974081596</c:v>
                </c:pt>
                <c:pt idx="721">
                  <c:v>4.5683435441833096</c:v>
                </c:pt>
                <c:pt idx="722">
                  <c:v>4.5794834390142638</c:v>
                </c:pt>
                <c:pt idx="723">
                  <c:v>4.5687348836602713</c:v>
                </c:pt>
                <c:pt idx="724">
                  <c:v>4.5672971897201267</c:v>
                </c:pt>
                <c:pt idx="725">
                  <c:v>4.5728911927471678</c:v>
                </c:pt>
                <c:pt idx="726">
                  <c:v>4.5713035299543359</c:v>
                </c:pt>
                <c:pt idx="727">
                  <c:v>4.568338760636891</c:v>
                </c:pt>
                <c:pt idx="728">
                  <c:v>4.5677735882932442</c:v>
                </c:pt>
                <c:pt idx="729">
                  <c:v>4.5577229786045228</c:v>
                </c:pt>
                <c:pt idx="730">
                  <c:v>4.5609633549216051</c:v>
                </c:pt>
                <c:pt idx="731">
                  <c:v>4.5644335991687912</c:v>
                </c:pt>
                <c:pt idx="732">
                  <c:v>4.5710604079737633</c:v>
                </c:pt>
                <c:pt idx="733">
                  <c:v>4.5689079590922406</c:v>
                </c:pt>
                <c:pt idx="734">
                  <c:v>4.5626108633307645</c:v>
                </c:pt>
                <c:pt idx="735">
                  <c:v>4.5553130509005815</c:v>
                </c:pt>
                <c:pt idx="736">
                  <c:v>4.5648817798078598</c:v>
                </c:pt>
                <c:pt idx="737">
                  <c:v>4.5705075224436902</c:v>
                </c:pt>
                <c:pt idx="738">
                  <c:v>4.5754048398821361</c:v>
                </c:pt>
                <c:pt idx="739">
                  <c:v>4.5720005102942229</c:v>
                </c:pt>
                <c:pt idx="740">
                  <c:v>4.5628666687342987</c:v>
                </c:pt>
                <c:pt idx="741">
                  <c:v>4.562292243751199</c:v>
                </c:pt>
                <c:pt idx="742">
                  <c:v>4.5613233358107932</c:v>
                </c:pt>
                <c:pt idx="743">
                  <c:v>4.5721567935667418</c:v>
                </c:pt>
                <c:pt idx="744">
                  <c:v>4.5659843581412041</c:v>
                </c:pt>
                <c:pt idx="745">
                  <c:v>4.5660260223688764</c:v>
                </c:pt>
                <c:pt idx="746">
                  <c:v>4.5670300720601915</c:v>
                </c:pt>
                <c:pt idx="747">
                  <c:v>4.5706052826942809</c:v>
                </c:pt>
                <c:pt idx="748">
                  <c:v>4.5702551162528033</c:v>
                </c:pt>
                <c:pt idx="749">
                  <c:v>4.5619968453040762</c:v>
                </c:pt>
                <c:pt idx="750">
                  <c:v>4.5637741217794963</c:v>
                </c:pt>
                <c:pt idx="751">
                  <c:v>4.5736375568704979</c:v>
                </c:pt>
                <c:pt idx="752">
                  <c:v>4.5753134538704421</c:v>
                </c:pt>
                <c:pt idx="753">
                  <c:v>4.5717852193482349</c:v>
                </c:pt>
                <c:pt idx="754">
                  <c:v>4.5773989899186347</c:v>
                </c:pt>
                <c:pt idx="755">
                  <c:v>4.5675298599151066</c:v>
                </c:pt>
                <c:pt idx="756">
                  <c:v>4.5653178340451284</c:v>
                </c:pt>
                <c:pt idx="757">
                  <c:v>4.5649759438013691</c:v>
                </c:pt>
                <c:pt idx="758">
                  <c:v>4.5656360866261574</c:v>
                </c:pt>
                <c:pt idx="759">
                  <c:v>4.5750483476577584</c:v>
                </c:pt>
                <c:pt idx="760">
                  <c:v>4.5563839417378995</c:v>
                </c:pt>
                <c:pt idx="761">
                  <c:v>4.5667816936911878</c:v>
                </c:pt>
                <c:pt idx="762">
                  <c:v>4.5641646507887064</c:v>
                </c:pt>
                <c:pt idx="763">
                  <c:v>4.5626867757459513</c:v>
                </c:pt>
                <c:pt idx="764">
                  <c:v>4.5759188942454783</c:v>
                </c:pt>
                <c:pt idx="765">
                  <c:v>4.5650425789366604</c:v>
                </c:pt>
                <c:pt idx="766">
                  <c:v>4.5606465292120832</c:v>
                </c:pt>
                <c:pt idx="767">
                  <c:v>4.5714315681619322</c:v>
                </c:pt>
                <c:pt idx="768">
                  <c:v>4.5701454592508579</c:v>
                </c:pt>
                <c:pt idx="769">
                  <c:v>4.5668024125659086</c:v>
                </c:pt>
                <c:pt idx="770">
                  <c:v>4.5702063016587182</c:v>
                </c:pt>
                <c:pt idx="771">
                  <c:v>4.5644579773045528</c:v>
                </c:pt>
                <c:pt idx="772">
                  <c:v>4.5691425884542287</c:v>
                </c:pt>
                <c:pt idx="773">
                  <c:v>4.5708280421849814</c:v>
                </c:pt>
                <c:pt idx="774">
                  <c:v>4.5704481296901047</c:v>
                </c:pt>
                <c:pt idx="775">
                  <c:v>4.5758781794543699</c:v>
                </c:pt>
                <c:pt idx="776">
                  <c:v>4.5633582757302937</c:v>
                </c:pt>
                <c:pt idx="777">
                  <c:v>4.5756787539008261</c:v>
                </c:pt>
                <c:pt idx="778">
                  <c:v>4.566214890111195</c:v>
                </c:pt>
                <c:pt idx="779">
                  <c:v>4.5576969877792592</c:v>
                </c:pt>
                <c:pt idx="780">
                  <c:v>4.5793808736258388</c:v>
                </c:pt>
                <c:pt idx="781">
                  <c:v>4.5733138260781008</c:v>
                </c:pt>
                <c:pt idx="782">
                  <c:v>4.5609776215611966</c:v>
                </c:pt>
                <c:pt idx="783">
                  <c:v>4.5685684807288292</c:v>
                </c:pt>
                <c:pt idx="784">
                  <c:v>4.5663492009285704</c:v>
                </c:pt>
                <c:pt idx="785">
                  <c:v>4.5667701774170633</c:v>
                </c:pt>
                <c:pt idx="786">
                  <c:v>4.5729164318997801</c:v>
                </c:pt>
                <c:pt idx="787">
                  <c:v>4.569334315395376</c:v>
                </c:pt>
                <c:pt idx="788">
                  <c:v>4.5733191568484299</c:v>
                </c:pt>
                <c:pt idx="789">
                  <c:v>4.5657407407407407</c:v>
                </c:pt>
                <c:pt idx="790">
                  <c:v>4.5602259637228464</c:v>
                </c:pt>
                <c:pt idx="791">
                  <c:v>4.5764757821089823</c:v>
                </c:pt>
                <c:pt idx="792">
                  <c:v>4.5630764949664444</c:v>
                </c:pt>
                <c:pt idx="793">
                  <c:v>4.5681832333992212</c:v>
                </c:pt>
                <c:pt idx="794">
                  <c:v>4.5690171559129302</c:v>
                </c:pt>
                <c:pt idx="795">
                  <c:v>4.5729499710869446</c:v>
                </c:pt>
                <c:pt idx="796">
                  <c:v>4.5748519939074797</c:v>
                </c:pt>
                <c:pt idx="797">
                  <c:v>4.5855380783076791</c:v>
                </c:pt>
                <c:pt idx="798">
                  <c:v>4.5608992735150995</c:v>
                </c:pt>
                <c:pt idx="799">
                  <c:v>4.573595141336618</c:v>
                </c:pt>
                <c:pt idx="800">
                  <c:v>4.5690652941821526</c:v>
                </c:pt>
                <c:pt idx="801">
                  <c:v>4.5640113769320818</c:v>
                </c:pt>
                <c:pt idx="802">
                  <c:v>4.5545476744108617</c:v>
                </c:pt>
                <c:pt idx="803">
                  <c:v>4.5597415417278064</c:v>
                </c:pt>
                <c:pt idx="804">
                  <c:v>4.5657160432788304</c:v>
                </c:pt>
                <c:pt idx="805">
                  <c:v>4.5670191682948804</c:v>
                </c:pt>
                <c:pt idx="806">
                  <c:v>4.5593201477201166</c:v>
                </c:pt>
                <c:pt idx="807">
                  <c:v>4.5642441225459409</c:v>
                </c:pt>
                <c:pt idx="808">
                  <c:v>4.5610273362850826</c:v>
                </c:pt>
                <c:pt idx="809">
                  <c:v>4.5606386714344289</c:v>
                </c:pt>
                <c:pt idx="810">
                  <c:v>4.5692224568864628</c:v>
                </c:pt>
                <c:pt idx="811">
                  <c:v>4.562584883037629</c:v>
                </c:pt>
                <c:pt idx="812">
                  <c:v>4.5671736903440721</c:v>
                </c:pt>
                <c:pt idx="813">
                  <c:v>4.5671239732955939</c:v>
                </c:pt>
                <c:pt idx="814">
                  <c:v>4.5622499721566507</c:v>
                </c:pt>
                <c:pt idx="815">
                  <c:v>4.5627053885360658</c:v>
                </c:pt>
                <c:pt idx="816">
                  <c:v>4.5628756031641702</c:v>
                </c:pt>
                <c:pt idx="817">
                  <c:v>4.5688366282243305</c:v>
                </c:pt>
                <c:pt idx="818">
                  <c:v>4.5620480591955817</c:v>
                </c:pt>
                <c:pt idx="819">
                  <c:v>4.5678904555583992</c:v>
                </c:pt>
                <c:pt idx="820">
                  <c:v>4.5670260290917764</c:v>
                </c:pt>
                <c:pt idx="821">
                  <c:v>4.5656650832423047</c:v>
                </c:pt>
                <c:pt idx="822">
                  <c:v>4.5710370581318012</c:v>
                </c:pt>
                <c:pt idx="823">
                  <c:v>4.5701662148674869</c:v>
                </c:pt>
                <c:pt idx="824">
                  <c:v>4.5609960835144809</c:v>
                </c:pt>
                <c:pt idx="825">
                  <c:v>4.5723889989540698</c:v>
                </c:pt>
                <c:pt idx="826">
                  <c:v>4.5655530263970272</c:v>
                </c:pt>
                <c:pt idx="827">
                  <c:v>4.5686447169240312</c:v>
                </c:pt>
                <c:pt idx="828">
                  <c:v>4.5688718741690755</c:v>
                </c:pt>
                <c:pt idx="829">
                  <c:v>4.5644653361034866</c:v>
                </c:pt>
                <c:pt idx="830">
                  <c:v>4.5718451170476984</c:v>
                </c:pt>
                <c:pt idx="831">
                  <c:v>4.5600936926839051</c:v>
                </c:pt>
                <c:pt idx="832">
                  <c:v>4.5661168321396675</c:v>
                </c:pt>
                <c:pt idx="833">
                  <c:v>4.5670615933125394</c:v>
                </c:pt>
                <c:pt idx="834">
                  <c:v>4.5672518822920729</c:v>
                </c:pt>
                <c:pt idx="835">
                  <c:v>4.5664857887514207</c:v>
                </c:pt>
                <c:pt idx="836">
                  <c:v>4.5705924108876124</c:v>
                </c:pt>
                <c:pt idx="837">
                  <c:v>4.5680860452665843</c:v>
                </c:pt>
                <c:pt idx="838">
                  <c:v>4.5585506028516471</c:v>
                </c:pt>
                <c:pt idx="839">
                  <c:v>4.5623408378838128</c:v>
                </c:pt>
                <c:pt idx="840">
                  <c:v>4.5667520924398968</c:v>
                </c:pt>
                <c:pt idx="841">
                  <c:v>4.5680667953341878</c:v>
                </c:pt>
                <c:pt idx="842">
                  <c:v>4.5740842012262428</c:v>
                </c:pt>
                <c:pt idx="843">
                  <c:v>4.5646385631729585</c:v>
                </c:pt>
                <c:pt idx="844">
                  <c:v>4.5630124943620567</c:v>
                </c:pt>
                <c:pt idx="845">
                  <c:v>4.5653040352924581</c:v>
                </c:pt>
                <c:pt idx="846">
                  <c:v>4.5611910581798778</c:v>
                </c:pt>
                <c:pt idx="847">
                  <c:v>4.5601230310628011</c:v>
                </c:pt>
                <c:pt idx="848">
                  <c:v>4.5590417664607106</c:v>
                </c:pt>
                <c:pt idx="849">
                  <c:v>4.5582397553926244</c:v>
                </c:pt>
                <c:pt idx="850">
                  <c:v>4.5740380926085189</c:v>
                </c:pt>
                <c:pt idx="851">
                  <c:v>4.5627216819721017</c:v>
                </c:pt>
                <c:pt idx="852">
                  <c:v>4.5666813030387337</c:v>
                </c:pt>
                <c:pt idx="853">
                  <c:v>4.5679651910712238</c:v>
                </c:pt>
                <c:pt idx="854">
                  <c:v>4.5600205965944323</c:v>
                </c:pt>
                <c:pt idx="855">
                  <c:v>4.5638312492690245</c:v>
                </c:pt>
                <c:pt idx="856">
                  <c:v>4.5628570582010983</c:v>
                </c:pt>
                <c:pt idx="857">
                  <c:v>4.579022964356037</c:v>
                </c:pt>
                <c:pt idx="858">
                  <c:v>4.5644628128660516</c:v>
                </c:pt>
                <c:pt idx="859">
                  <c:v>4.5617783837532944</c:v>
                </c:pt>
                <c:pt idx="860">
                  <c:v>4.5568193207361984</c:v>
                </c:pt>
                <c:pt idx="861">
                  <c:v>4.566360027272701</c:v>
                </c:pt>
                <c:pt idx="862">
                  <c:v>4.5759794395648408</c:v>
                </c:pt>
                <c:pt idx="863">
                  <c:v>4.557072267424604</c:v>
                </c:pt>
                <c:pt idx="864">
                  <c:v>4.559326685587318</c:v>
                </c:pt>
                <c:pt idx="865">
                  <c:v>4.5683011825264517</c:v>
                </c:pt>
                <c:pt idx="866">
                  <c:v>4.5570720646679437</c:v>
                </c:pt>
                <c:pt idx="867">
                  <c:v>4.5663317773404621</c:v>
                </c:pt>
                <c:pt idx="868">
                  <c:v>4.5660009622398459</c:v>
                </c:pt>
                <c:pt idx="869">
                  <c:v>4.5639537653079065</c:v>
                </c:pt>
                <c:pt idx="870">
                  <c:v>4.5594060226747111</c:v>
                </c:pt>
                <c:pt idx="871">
                  <c:v>4.5606361483881219</c:v>
                </c:pt>
                <c:pt idx="872">
                  <c:v>4.5690435182352287</c:v>
                </c:pt>
                <c:pt idx="873">
                  <c:v>4.5630722121739904</c:v>
                </c:pt>
                <c:pt idx="874">
                  <c:v>4.5619410907975633</c:v>
                </c:pt>
                <c:pt idx="875">
                  <c:v>4.5535080088724893</c:v>
                </c:pt>
                <c:pt idx="876">
                  <c:v>4.5636916763013495</c:v>
                </c:pt>
                <c:pt idx="877">
                  <c:v>4.560915716857652</c:v>
                </c:pt>
                <c:pt idx="878">
                  <c:v>4.5642095917222045</c:v>
                </c:pt>
                <c:pt idx="879">
                  <c:v>4.5544212400340589</c:v>
                </c:pt>
                <c:pt idx="880">
                  <c:v>4.5709691983670409</c:v>
                </c:pt>
                <c:pt idx="881">
                  <c:v>4.5619982641646146</c:v>
                </c:pt>
                <c:pt idx="882">
                  <c:v>4.5653082695566365</c:v>
                </c:pt>
                <c:pt idx="883">
                  <c:v>4.5687240779071949</c:v>
                </c:pt>
                <c:pt idx="884">
                  <c:v>4.5685255566119167</c:v>
                </c:pt>
                <c:pt idx="885">
                  <c:v>4.5535314312216641</c:v>
                </c:pt>
                <c:pt idx="886">
                  <c:v>4.5616489442698924</c:v>
                </c:pt>
                <c:pt idx="887">
                  <c:v>4.5723809799136275</c:v>
                </c:pt>
                <c:pt idx="888">
                  <c:v>4.5661176726211732</c:v>
                </c:pt>
                <c:pt idx="889">
                  <c:v>4.5673625690692434</c:v>
                </c:pt>
                <c:pt idx="890">
                  <c:v>4.5585556999065426</c:v>
                </c:pt>
                <c:pt idx="891">
                  <c:v>4.5630780499359131</c:v>
                </c:pt>
                <c:pt idx="892">
                  <c:v>4.5585202966411309</c:v>
                </c:pt>
                <c:pt idx="893">
                  <c:v>4.5657862534361602</c:v>
                </c:pt>
                <c:pt idx="894">
                  <c:v>4.5548604998023006</c:v>
                </c:pt>
                <c:pt idx="895">
                  <c:v>4.5551740124552769</c:v>
                </c:pt>
                <c:pt idx="896">
                  <c:v>4.5544985456845506</c:v>
                </c:pt>
                <c:pt idx="897">
                  <c:v>4.5576048254514019</c:v>
                </c:pt>
                <c:pt idx="898">
                  <c:v>4.5549281822224224</c:v>
                </c:pt>
                <c:pt idx="899">
                  <c:v>4.5527359946906181</c:v>
                </c:pt>
                <c:pt idx="900">
                  <c:v>4.560960165230787</c:v>
                </c:pt>
                <c:pt idx="901">
                  <c:v>4.5665113446935264</c:v>
                </c:pt>
                <c:pt idx="902">
                  <c:v>4.565401854890359</c:v>
                </c:pt>
                <c:pt idx="903">
                  <c:v>4.5682542872059164</c:v>
                </c:pt>
                <c:pt idx="904">
                  <c:v>4.5622439363634557</c:v>
                </c:pt>
                <c:pt idx="905">
                  <c:v>4.5501636498312772</c:v>
                </c:pt>
                <c:pt idx="906">
                  <c:v>4.5541692141270991</c:v>
                </c:pt>
                <c:pt idx="907">
                  <c:v>4.5660303652285936</c:v>
                </c:pt>
                <c:pt idx="908">
                  <c:v>4.5622611106889357</c:v>
                </c:pt>
                <c:pt idx="909">
                  <c:v>4.5591530744496076</c:v>
                </c:pt>
                <c:pt idx="910">
                  <c:v>4.565879213849767</c:v>
                </c:pt>
                <c:pt idx="911">
                  <c:v>4.5693385277098466</c:v>
                </c:pt>
                <c:pt idx="912">
                  <c:v>4.5666060623559988</c:v>
                </c:pt>
                <c:pt idx="913">
                  <c:v>4.5654937152397501</c:v>
                </c:pt>
                <c:pt idx="914">
                  <c:v>4.5605160547863317</c:v>
                </c:pt>
                <c:pt idx="915">
                  <c:v>4.5670093171736532</c:v>
                </c:pt>
                <c:pt idx="916">
                  <c:v>4.5656592746970279</c:v>
                </c:pt>
                <c:pt idx="917">
                  <c:v>4.5582618832154846</c:v>
                </c:pt>
                <c:pt idx="918">
                  <c:v>4.5668561070414455</c:v>
                </c:pt>
                <c:pt idx="919">
                  <c:v>4.5566520730531588</c:v>
                </c:pt>
                <c:pt idx="920">
                  <c:v>4.5619243318800251</c:v>
                </c:pt>
                <c:pt idx="921">
                  <c:v>4.5619382315607835</c:v>
                </c:pt>
                <c:pt idx="922">
                  <c:v>4.5645490065617871</c:v>
                </c:pt>
                <c:pt idx="923">
                  <c:v>4.5688968059406889</c:v>
                </c:pt>
                <c:pt idx="924">
                  <c:v>4.5521243389583761</c:v>
                </c:pt>
                <c:pt idx="925">
                  <c:v>4.5652255771847035</c:v>
                </c:pt>
                <c:pt idx="926">
                  <c:v>4.5589476327238518</c:v>
                </c:pt>
                <c:pt idx="927">
                  <c:v>4.5632007095549492</c:v>
                </c:pt>
                <c:pt idx="928">
                  <c:v>4.5571738887321036</c:v>
                </c:pt>
                <c:pt idx="929">
                  <c:v>4.5620048420953383</c:v>
                </c:pt>
                <c:pt idx="930">
                  <c:v>4.5598340616078215</c:v>
                </c:pt>
                <c:pt idx="931">
                  <c:v>4.5470641783547787</c:v>
                </c:pt>
                <c:pt idx="932">
                  <c:v>4.5684831925517226</c:v>
                </c:pt>
                <c:pt idx="933">
                  <c:v>4.5577304112320887</c:v>
                </c:pt>
                <c:pt idx="934">
                  <c:v>4.5639858478013293</c:v>
                </c:pt>
                <c:pt idx="935">
                  <c:v>4.5582114870733932</c:v>
                </c:pt>
                <c:pt idx="936">
                  <c:v>4.5540468628106545</c:v>
                </c:pt>
                <c:pt idx="937">
                  <c:v>4.5657861243181435</c:v>
                </c:pt>
                <c:pt idx="938">
                  <c:v>4.5630968970696921</c:v>
                </c:pt>
                <c:pt idx="939">
                  <c:v>4.5641582413722537</c:v>
                </c:pt>
                <c:pt idx="940">
                  <c:v>4.5621815402053443</c:v>
                </c:pt>
                <c:pt idx="941">
                  <c:v>4.5653494530425025</c:v>
                </c:pt>
                <c:pt idx="942">
                  <c:v>4.5547655602501198</c:v>
                </c:pt>
                <c:pt idx="943">
                  <c:v>4.5505864889476175</c:v>
                </c:pt>
                <c:pt idx="944">
                  <c:v>4.5636898693336256</c:v>
                </c:pt>
                <c:pt idx="945">
                  <c:v>4.5618689270824273</c:v>
                </c:pt>
                <c:pt idx="946">
                  <c:v>4.5644764232450354</c:v>
                </c:pt>
                <c:pt idx="947">
                  <c:v>4.5546588506737899</c:v>
                </c:pt>
                <c:pt idx="948">
                  <c:v>4.5612190832166331</c:v>
                </c:pt>
                <c:pt idx="949">
                  <c:v>4.5628151972388959</c:v>
                </c:pt>
                <c:pt idx="950">
                  <c:v>4.5640504912891542</c:v>
                </c:pt>
                <c:pt idx="951">
                  <c:v>4.5697054093189102</c:v>
                </c:pt>
                <c:pt idx="952">
                  <c:v>4.5652851918505801</c:v>
                </c:pt>
                <c:pt idx="953">
                  <c:v>4.5696320442794045</c:v>
                </c:pt>
                <c:pt idx="954">
                  <c:v>4.5410986194651377</c:v>
                </c:pt>
                <c:pt idx="955">
                  <c:v>4.5518858266516222</c:v>
                </c:pt>
                <c:pt idx="956">
                  <c:v>4.5654653594795587</c:v>
                </c:pt>
                <c:pt idx="957">
                  <c:v>4.5699288865625345</c:v>
                </c:pt>
                <c:pt idx="958">
                  <c:v>4.562657551878087</c:v>
                </c:pt>
                <c:pt idx="959">
                  <c:v>4.5566827946985864</c:v>
                </c:pt>
                <c:pt idx="960">
                  <c:v>4.5741835444199168</c:v>
                </c:pt>
                <c:pt idx="961">
                  <c:v>4.563158879235254</c:v>
                </c:pt>
                <c:pt idx="962">
                  <c:v>4.5633585820389015</c:v>
                </c:pt>
                <c:pt idx="963">
                  <c:v>4.562889997740144</c:v>
                </c:pt>
                <c:pt idx="964">
                  <c:v>4.5614916998802251</c:v>
                </c:pt>
                <c:pt idx="965">
                  <c:v>4.5486987320725403</c:v>
                </c:pt>
                <c:pt idx="966">
                  <c:v>4.5560204671212672</c:v>
                </c:pt>
                <c:pt idx="967">
                  <c:v>4.5631060024734529</c:v>
                </c:pt>
                <c:pt idx="968">
                  <c:v>4.5602661194607217</c:v>
                </c:pt>
                <c:pt idx="969">
                  <c:v>4.5641790688181914</c:v>
                </c:pt>
                <c:pt idx="970">
                  <c:v>4.5653437420311702</c:v>
                </c:pt>
                <c:pt idx="971">
                  <c:v>4.558725392032871</c:v>
                </c:pt>
                <c:pt idx="972">
                  <c:v>4.5684082379265734</c:v>
                </c:pt>
                <c:pt idx="973">
                  <c:v>4.5587847357302405</c:v>
                </c:pt>
                <c:pt idx="974">
                  <c:v>4.5627936893471235</c:v>
                </c:pt>
                <c:pt idx="975">
                  <c:v>4.5638413049997206</c:v>
                </c:pt>
                <c:pt idx="976">
                  <c:v>4.5627606879945262</c:v>
                </c:pt>
                <c:pt idx="977">
                  <c:v>4.5625695493835909</c:v>
                </c:pt>
                <c:pt idx="978">
                  <c:v>4.5660098034407639</c:v>
                </c:pt>
                <c:pt idx="979">
                  <c:v>4.5664560317372835</c:v>
                </c:pt>
                <c:pt idx="980">
                  <c:v>4.5514919057248635</c:v>
                </c:pt>
                <c:pt idx="981">
                  <c:v>4.5599426672351573</c:v>
                </c:pt>
                <c:pt idx="982">
                  <c:v>4.5609415177606634</c:v>
                </c:pt>
                <c:pt idx="983">
                  <c:v>4.5572677535364265</c:v>
                </c:pt>
                <c:pt idx="984">
                  <c:v>4.5634354536133879</c:v>
                </c:pt>
                <c:pt idx="985">
                  <c:v>4.564702817309656</c:v>
                </c:pt>
                <c:pt idx="986">
                  <c:v>4.5544353958494543</c:v>
                </c:pt>
                <c:pt idx="987">
                  <c:v>4.5588008232694799</c:v>
                </c:pt>
                <c:pt idx="988">
                  <c:v>4.5635889303070645</c:v>
                </c:pt>
                <c:pt idx="989">
                  <c:v>4.5622563434084791</c:v>
                </c:pt>
                <c:pt idx="990">
                  <c:v>4.5562519639750434</c:v>
                </c:pt>
                <c:pt idx="991">
                  <c:v>4.5576778633958552</c:v>
                </c:pt>
                <c:pt idx="992">
                  <c:v>4.5659897752263445</c:v>
                </c:pt>
                <c:pt idx="993">
                  <c:v>4.5645889890341529</c:v>
                </c:pt>
                <c:pt idx="994">
                  <c:v>4.5664093044700609</c:v>
                </c:pt>
                <c:pt idx="995">
                  <c:v>4.5553496558289801</c:v>
                </c:pt>
                <c:pt idx="996">
                  <c:v>4.5707583666179223</c:v>
                </c:pt>
                <c:pt idx="997">
                  <c:v>4.5678501760116976</c:v>
                </c:pt>
                <c:pt idx="998">
                  <c:v>4.5572674119151459</c:v>
                </c:pt>
                <c:pt idx="999">
                  <c:v>4.5549142640556841</c:v>
                </c:pt>
                <c:pt idx="1000">
                  <c:v>4.5616522966225235</c:v>
                </c:pt>
                <c:pt idx="1001">
                  <c:v>4.5540155604904768</c:v>
                </c:pt>
                <c:pt idx="1002">
                  <c:v>4.5591158780695489</c:v>
                </c:pt>
                <c:pt idx="1003">
                  <c:v>4.5472281170204756</c:v>
                </c:pt>
                <c:pt idx="1004">
                  <c:v>4.5688280679567592</c:v>
                </c:pt>
                <c:pt idx="1005">
                  <c:v>4.5550069066280559</c:v>
                </c:pt>
                <c:pt idx="1006">
                  <c:v>4.5542037545513958</c:v>
                </c:pt>
                <c:pt idx="1007">
                  <c:v>4.5579139893517953</c:v>
                </c:pt>
                <c:pt idx="1008">
                  <c:v>4.5535750334077658</c:v>
                </c:pt>
                <c:pt idx="1009">
                  <c:v>4.5653932076600556</c:v>
                </c:pt>
                <c:pt idx="1010">
                  <c:v>4.5658721844507149</c:v>
                </c:pt>
                <c:pt idx="1011">
                  <c:v>4.5550151874036899</c:v>
                </c:pt>
                <c:pt idx="1012">
                  <c:v>4.5584397575409019</c:v>
                </c:pt>
                <c:pt idx="1013">
                  <c:v>4.5639823353621836</c:v>
                </c:pt>
                <c:pt idx="1014">
                  <c:v>4.5595377887696165</c:v>
                </c:pt>
                <c:pt idx="1015">
                  <c:v>4.5614395177420208</c:v>
                </c:pt>
                <c:pt idx="1016">
                  <c:v>4.5614720871244732</c:v>
                </c:pt>
                <c:pt idx="1017">
                  <c:v>4.5607107276882211</c:v>
                </c:pt>
                <c:pt idx="1018">
                  <c:v>4.5569821520725933</c:v>
                </c:pt>
                <c:pt idx="1019">
                  <c:v>4.557052554562059</c:v>
                </c:pt>
                <c:pt idx="1020">
                  <c:v>4.5561955155342249</c:v>
                </c:pt>
                <c:pt idx="1021">
                  <c:v>4.5621735227408093</c:v>
                </c:pt>
                <c:pt idx="1022">
                  <c:v>4.5554870442335957</c:v>
                </c:pt>
                <c:pt idx="1023">
                  <c:v>4.5577584013699139</c:v>
                </c:pt>
                <c:pt idx="1024">
                  <c:v>4.5580997816512356</c:v>
                </c:pt>
                <c:pt idx="1025">
                  <c:v>4.5526288020641381</c:v>
                </c:pt>
                <c:pt idx="1026">
                  <c:v>4.5607060565077715</c:v>
                </c:pt>
                <c:pt idx="1027">
                  <c:v>4.5543030461415652</c:v>
                </c:pt>
                <c:pt idx="1028">
                  <c:v>4.5537018337166195</c:v>
                </c:pt>
                <c:pt idx="1029">
                  <c:v>4.5594421376189294</c:v>
                </c:pt>
                <c:pt idx="1030">
                  <c:v>4.5609812921497834</c:v>
                </c:pt>
                <c:pt idx="1031">
                  <c:v>4.5562079719665203</c:v>
                </c:pt>
                <c:pt idx="1032">
                  <c:v>4.5680924456227121</c:v>
                </c:pt>
                <c:pt idx="1033">
                  <c:v>4.5634489175305388</c:v>
                </c:pt>
                <c:pt idx="1034">
                  <c:v>4.5547569447454768</c:v>
                </c:pt>
                <c:pt idx="1035">
                  <c:v>4.5521627758408938</c:v>
                </c:pt>
                <c:pt idx="1036">
                  <c:v>4.5522439741948348</c:v>
                </c:pt>
                <c:pt idx="1037">
                  <c:v>4.5550292791481164</c:v>
                </c:pt>
                <c:pt idx="1038">
                  <c:v>4.5561625206839533</c:v>
                </c:pt>
                <c:pt idx="1039">
                  <c:v>4.5617598098166701</c:v>
                </c:pt>
                <c:pt idx="1040">
                  <c:v>4.5605811699701873</c:v>
                </c:pt>
                <c:pt idx="1041">
                  <c:v>4.5668813531114374</c:v>
                </c:pt>
                <c:pt idx="1042">
                  <c:v>4.5618576953753447</c:v>
                </c:pt>
                <c:pt idx="1043">
                  <c:v>4.555572587732744</c:v>
                </c:pt>
                <c:pt idx="1044">
                  <c:v>4.5570991282861977</c:v>
                </c:pt>
                <c:pt idx="1045">
                  <c:v>4.5567972313117249</c:v>
                </c:pt>
                <c:pt idx="1046">
                  <c:v>4.5590890722009867</c:v>
                </c:pt>
                <c:pt idx="1047">
                  <c:v>4.5538867014188842</c:v>
                </c:pt>
                <c:pt idx="1048">
                  <c:v>4.5598986671585031</c:v>
                </c:pt>
                <c:pt idx="1049">
                  <c:v>4.5592579252395371</c:v>
                </c:pt>
                <c:pt idx="1050">
                  <c:v>4.5623198879664777</c:v>
                </c:pt>
                <c:pt idx="1051">
                  <c:v>4.5604008825269347</c:v>
                </c:pt>
                <c:pt idx="1052">
                  <c:v>4.5607250841467151</c:v>
                </c:pt>
                <c:pt idx="1053">
                  <c:v>4.5593706785408585</c:v>
                </c:pt>
                <c:pt idx="1054">
                  <c:v>4.5531973285282712</c:v>
                </c:pt>
                <c:pt idx="1055">
                  <c:v>4.5564366111564993</c:v>
                </c:pt>
                <c:pt idx="1056">
                  <c:v>4.5532346993074837</c:v>
                </c:pt>
                <c:pt idx="1057">
                  <c:v>4.5602438282864197</c:v>
                </c:pt>
                <c:pt idx="1058">
                  <c:v>4.560348267297802</c:v>
                </c:pt>
                <c:pt idx="1059">
                  <c:v>4.5511226242540799</c:v>
                </c:pt>
                <c:pt idx="1060">
                  <c:v>4.5569228786305915</c:v>
                </c:pt>
                <c:pt idx="1061">
                  <c:v>4.5616194290058489</c:v>
                </c:pt>
                <c:pt idx="1062">
                  <c:v>4.5495897821875051</c:v>
                </c:pt>
                <c:pt idx="1063">
                  <c:v>4.5583841134210328</c:v>
                </c:pt>
                <c:pt idx="1064">
                  <c:v>4.5593674350158127</c:v>
                </c:pt>
                <c:pt idx="1065">
                  <c:v>4.5557276371220468</c:v>
                </c:pt>
                <c:pt idx="1066">
                  <c:v>4.5632297535065165</c:v>
                </c:pt>
                <c:pt idx="1067">
                  <c:v>4.5541201095160702</c:v>
                </c:pt>
                <c:pt idx="1068">
                  <c:v>4.5524827481506236</c:v>
                </c:pt>
                <c:pt idx="1069">
                  <c:v>4.5592673721525721</c:v>
                </c:pt>
                <c:pt idx="1070">
                  <c:v>4.5557452431764327</c:v>
                </c:pt>
                <c:pt idx="1071">
                  <c:v>4.5494491489772386</c:v>
                </c:pt>
                <c:pt idx="1072">
                  <c:v>4.5494455171603176</c:v>
                </c:pt>
                <c:pt idx="1073">
                  <c:v>4.5567921023477824</c:v>
                </c:pt>
                <c:pt idx="1074">
                  <c:v>4.5475452163227539</c:v>
                </c:pt>
                <c:pt idx="1075">
                  <c:v>4.5645323955995947</c:v>
                </c:pt>
                <c:pt idx="1076">
                  <c:v>4.5626704477209854</c:v>
                </c:pt>
                <c:pt idx="1077">
                  <c:v>4.559456313520271</c:v>
                </c:pt>
                <c:pt idx="1078">
                  <c:v>4.5496387073968299</c:v>
                </c:pt>
                <c:pt idx="1079">
                  <c:v>4.5586255204043447</c:v>
                </c:pt>
                <c:pt idx="1080">
                  <c:v>4.5530396621954381</c:v>
                </c:pt>
                <c:pt idx="1081">
                  <c:v>4.5463433499202184</c:v>
                </c:pt>
                <c:pt idx="1082">
                  <c:v>4.5576008262116163</c:v>
                </c:pt>
                <c:pt idx="1083">
                  <c:v>4.5548539024598291</c:v>
                </c:pt>
                <c:pt idx="1084">
                  <c:v>4.5636496910886946</c:v>
                </c:pt>
                <c:pt idx="1085">
                  <c:v>4.5526099041643828</c:v>
                </c:pt>
                <c:pt idx="1086">
                  <c:v>4.5521534796166847</c:v>
                </c:pt>
                <c:pt idx="1087">
                  <c:v>4.5515011034248873</c:v>
                </c:pt>
                <c:pt idx="1088">
                  <c:v>4.5516510063126256</c:v>
                </c:pt>
                <c:pt idx="1089">
                  <c:v>4.5545387267629351</c:v>
                </c:pt>
                <c:pt idx="1090">
                  <c:v>4.551637496774509</c:v>
                </c:pt>
                <c:pt idx="1091">
                  <c:v>4.5592609007607319</c:v>
                </c:pt>
                <c:pt idx="1092">
                  <c:v>4.560057971913074</c:v>
                </c:pt>
                <c:pt idx="1093">
                  <c:v>4.5566594007543086</c:v>
                </c:pt>
                <c:pt idx="1094">
                  <c:v>4.5606081231514963</c:v>
                </c:pt>
                <c:pt idx="1095">
                  <c:v>4.5577210857686321</c:v>
                </c:pt>
                <c:pt idx="1096">
                  <c:v>4.5571135945342593</c:v>
                </c:pt>
                <c:pt idx="1097">
                  <c:v>4.5520298934853498</c:v>
                </c:pt>
                <c:pt idx="1098">
                  <c:v>4.5593504494165371</c:v>
                </c:pt>
                <c:pt idx="1099">
                  <c:v>4.5608156012150491</c:v>
                </c:pt>
                <c:pt idx="1100">
                  <c:v>4.5494305349776676</c:v>
                </c:pt>
                <c:pt idx="1101">
                  <c:v>4.5501728049045074</c:v>
                </c:pt>
                <c:pt idx="1102">
                  <c:v>4.5593417235865088</c:v>
                </c:pt>
                <c:pt idx="1103">
                  <c:v>4.5491548314410073</c:v>
                </c:pt>
                <c:pt idx="1104">
                  <c:v>4.5525917166392489</c:v>
                </c:pt>
                <c:pt idx="1105">
                  <c:v>4.5426563590437192</c:v>
                </c:pt>
                <c:pt idx="1106">
                  <c:v>4.5525145277343304</c:v>
                </c:pt>
                <c:pt idx="1107">
                  <c:v>4.5585172480640281</c:v>
                </c:pt>
                <c:pt idx="1108">
                  <c:v>4.5506055099010796</c:v>
                </c:pt>
                <c:pt idx="1109">
                  <c:v>4.5596383411565551</c:v>
                </c:pt>
                <c:pt idx="1110">
                  <c:v>4.5609053741650154</c:v>
                </c:pt>
                <c:pt idx="1111">
                  <c:v>4.5508627635190724</c:v>
                </c:pt>
                <c:pt idx="1112">
                  <c:v>4.566837953673013</c:v>
                </c:pt>
                <c:pt idx="1113">
                  <c:v>4.554623887560699</c:v>
                </c:pt>
                <c:pt idx="1114">
                  <c:v>4.5569485993932615</c:v>
                </c:pt>
                <c:pt idx="1115">
                  <c:v>4.5576104271840121</c:v>
                </c:pt>
                <c:pt idx="1116">
                  <c:v>4.5610130648991118</c:v>
                </c:pt>
                <c:pt idx="1117">
                  <c:v>4.5575774101490723</c:v>
                </c:pt>
                <c:pt idx="1118">
                  <c:v>4.5589004067333514</c:v>
                </c:pt>
                <c:pt idx="1119">
                  <c:v>4.5568204859238888</c:v>
                </c:pt>
                <c:pt idx="1120">
                  <c:v>4.5477513855299074</c:v>
                </c:pt>
                <c:pt idx="1121">
                  <c:v>4.5535061776746115</c:v>
                </c:pt>
                <c:pt idx="1122">
                  <c:v>4.5610402590491681</c:v>
                </c:pt>
                <c:pt idx="1123">
                  <c:v>4.5564355475527174</c:v>
                </c:pt>
                <c:pt idx="1124">
                  <c:v>4.5539670940338306</c:v>
                </c:pt>
                <c:pt idx="1125">
                  <c:v>4.5502841599600954</c:v>
                </c:pt>
                <c:pt idx="1126">
                  <c:v>4.5565396776922151</c:v>
                </c:pt>
                <c:pt idx="1127">
                  <c:v>4.548626953636588</c:v>
                </c:pt>
                <c:pt idx="1128">
                  <c:v>4.5487838725244387</c:v>
                </c:pt>
                <c:pt idx="1129">
                  <c:v>4.545411063272125</c:v>
                </c:pt>
                <c:pt idx="1130">
                  <c:v>4.5554695202917292</c:v>
                </c:pt>
                <c:pt idx="1131">
                  <c:v>4.5578654175451359</c:v>
                </c:pt>
                <c:pt idx="1132">
                  <c:v>4.5595001717154311</c:v>
                </c:pt>
                <c:pt idx="1133">
                  <c:v>4.5545116221183859</c:v>
                </c:pt>
                <c:pt idx="1134">
                  <c:v>4.5534543294077174</c:v>
                </c:pt>
                <c:pt idx="1135">
                  <c:v>4.5571016838038529</c:v>
                </c:pt>
                <c:pt idx="1136">
                  <c:v>4.5516024270173903</c:v>
                </c:pt>
                <c:pt idx="1137">
                  <c:v>4.5557744042151098</c:v>
                </c:pt>
                <c:pt idx="1138">
                  <c:v>4.5632634866649102</c:v>
                </c:pt>
                <c:pt idx="1139">
                  <c:v>4.5460641999861258</c:v>
                </c:pt>
                <c:pt idx="1140">
                  <c:v>4.5513899514245821</c:v>
                </c:pt>
                <c:pt idx="1141">
                  <c:v>4.5450341885939975</c:v>
                </c:pt>
                <c:pt idx="1142">
                  <c:v>4.5618299162837319</c:v>
                </c:pt>
                <c:pt idx="1143">
                  <c:v>4.545645378208139</c:v>
                </c:pt>
                <c:pt idx="1144">
                  <c:v>4.5426306839625124</c:v>
                </c:pt>
                <c:pt idx="1145">
                  <c:v>4.5578661962123057</c:v>
                </c:pt>
                <c:pt idx="1146">
                  <c:v>4.5531741675899067</c:v>
                </c:pt>
                <c:pt idx="1147">
                  <c:v>4.5602682710094049</c:v>
                </c:pt>
                <c:pt idx="1148">
                  <c:v>4.5467425516279594</c:v>
                </c:pt>
                <c:pt idx="1149">
                  <c:v>4.5529333419606433</c:v>
                </c:pt>
                <c:pt idx="1150">
                  <c:v>4.5541831593652926</c:v>
                </c:pt>
                <c:pt idx="1151">
                  <c:v>4.5585571320137062</c:v>
                </c:pt>
                <c:pt idx="1152">
                  <c:v>4.5527525541356022</c:v>
                </c:pt>
                <c:pt idx="1153">
                  <c:v>4.5481905169518626</c:v>
                </c:pt>
                <c:pt idx="1154">
                  <c:v>4.5602357924185926</c:v>
                </c:pt>
                <c:pt idx="1155">
                  <c:v>4.5603143503735621</c:v>
                </c:pt>
                <c:pt idx="1156">
                  <c:v>4.5431502817334666</c:v>
                </c:pt>
                <c:pt idx="1157">
                  <c:v>4.5515835585717648</c:v>
                </c:pt>
                <c:pt idx="1158">
                  <c:v>4.551304315001599</c:v>
                </c:pt>
                <c:pt idx="1159">
                  <c:v>4.5398909046361364</c:v>
                </c:pt>
                <c:pt idx="1160">
                  <c:v>4.5520534415250475</c:v>
                </c:pt>
                <c:pt idx="1161">
                  <c:v>4.5472266187717558</c:v>
                </c:pt>
                <c:pt idx="1162">
                  <c:v>4.5552394330914066</c:v>
                </c:pt>
                <c:pt idx="1163">
                  <c:v>4.5539733285268813</c:v>
                </c:pt>
                <c:pt idx="1164">
                  <c:v>4.5471774290778937</c:v>
                </c:pt>
                <c:pt idx="1165">
                  <c:v>4.5618773227281473</c:v>
                </c:pt>
                <c:pt idx="1166">
                  <c:v>4.5489602800089441</c:v>
                </c:pt>
                <c:pt idx="1167">
                  <c:v>4.5658130272826698</c:v>
                </c:pt>
                <c:pt idx="1168">
                  <c:v>4.5474083272588102</c:v>
                </c:pt>
                <c:pt idx="1169">
                  <c:v>4.5477241097220675</c:v>
                </c:pt>
                <c:pt idx="1170">
                  <c:v>4.5395478295004379</c:v>
                </c:pt>
                <c:pt idx="1171">
                  <c:v>4.5563103188772223</c:v>
                </c:pt>
                <c:pt idx="1172">
                  <c:v>4.5595308870759093</c:v>
                </c:pt>
                <c:pt idx="1173">
                  <c:v>4.5642644929020051</c:v>
                </c:pt>
                <c:pt idx="1174">
                  <c:v>4.5501869125200534</c:v>
                </c:pt>
                <c:pt idx="1175">
                  <c:v>4.5530151926536444</c:v>
                </c:pt>
                <c:pt idx="1176">
                  <c:v>4.541287947621325</c:v>
                </c:pt>
                <c:pt idx="1177">
                  <c:v>4.5476309331796436</c:v>
                </c:pt>
                <c:pt idx="1178">
                  <c:v>4.555416282526016</c:v>
                </c:pt>
                <c:pt idx="1179">
                  <c:v>4.5501282328919688</c:v>
                </c:pt>
                <c:pt idx="1180">
                  <c:v>4.5471219696196732</c:v>
                </c:pt>
                <c:pt idx="1181">
                  <c:v>4.546573043883015</c:v>
                </c:pt>
                <c:pt idx="1182">
                  <c:v>4.5473948483074276</c:v>
                </c:pt>
                <c:pt idx="1183">
                  <c:v>4.5545662625719032</c:v>
                </c:pt>
                <c:pt idx="1184">
                  <c:v>4.5486510384399583</c:v>
                </c:pt>
                <c:pt idx="1185">
                  <c:v>4.549364966309148</c:v>
                </c:pt>
                <c:pt idx="1186">
                  <c:v>4.5576790362031208</c:v>
                </c:pt>
                <c:pt idx="1187">
                  <c:v>4.5577858270981402</c:v>
                </c:pt>
                <c:pt idx="1188">
                  <c:v>4.5525289100764228</c:v>
                </c:pt>
                <c:pt idx="1189">
                  <c:v>4.5456615546749273</c:v>
                </c:pt>
                <c:pt idx="1190">
                  <c:v>4.5642895473470402</c:v>
                </c:pt>
                <c:pt idx="1191">
                  <c:v>4.5503661123392298</c:v>
                </c:pt>
                <c:pt idx="1192">
                  <c:v>4.5589670052137805</c:v>
                </c:pt>
                <c:pt idx="1193">
                  <c:v>4.560263347385864</c:v>
                </c:pt>
                <c:pt idx="1194">
                  <c:v>4.5492570535722159</c:v>
                </c:pt>
                <c:pt idx="1195">
                  <c:v>4.5501103179151192</c:v>
                </c:pt>
                <c:pt idx="1196">
                  <c:v>4.5489316307378873</c:v>
                </c:pt>
                <c:pt idx="1197">
                  <c:v>4.545153538397388</c:v>
                </c:pt>
                <c:pt idx="1198">
                  <c:v>4.5531638792611488</c:v>
                </c:pt>
                <c:pt idx="1199">
                  <c:v>4.5500147217648301</c:v>
                </c:pt>
                <c:pt idx="1200">
                  <c:v>4.5480729258539121</c:v>
                </c:pt>
                <c:pt idx="1201">
                  <c:v>4.5575191921746265</c:v>
                </c:pt>
                <c:pt idx="1202">
                  <c:v>4.5582215597069506</c:v>
                </c:pt>
                <c:pt idx="1203">
                  <c:v>4.5539557253969098</c:v>
                </c:pt>
                <c:pt idx="1204">
                  <c:v>4.5543195919988824</c:v>
                </c:pt>
                <c:pt idx="1205">
                  <c:v>4.5479326252660819</c:v>
                </c:pt>
                <c:pt idx="1206">
                  <c:v>4.5556200953778472</c:v>
                </c:pt>
                <c:pt idx="1207">
                  <c:v>4.5583600268161968</c:v>
                </c:pt>
                <c:pt idx="1208">
                  <c:v>4.561993721636469</c:v>
                </c:pt>
                <c:pt idx="1209">
                  <c:v>4.5461574966709986</c:v>
                </c:pt>
                <c:pt idx="1210">
                  <c:v>4.5516510332620008</c:v>
                </c:pt>
                <c:pt idx="1211">
                  <c:v>4.5573880876874737</c:v>
                </c:pt>
                <c:pt idx="1212">
                  <c:v>4.549280052679789</c:v>
                </c:pt>
                <c:pt idx="1213">
                  <c:v>4.5542947987939337</c:v>
                </c:pt>
                <c:pt idx="1214">
                  <c:v>4.5504215042493801</c:v>
                </c:pt>
                <c:pt idx="1215">
                  <c:v>4.5511001602042098</c:v>
                </c:pt>
                <c:pt idx="1216">
                  <c:v>4.5577813324375755</c:v>
                </c:pt>
                <c:pt idx="1217">
                  <c:v>4.5519357334723356</c:v>
                </c:pt>
                <c:pt idx="1218">
                  <c:v>4.5455813657414197</c:v>
                </c:pt>
                <c:pt idx="1219">
                  <c:v>4.5471074081241616</c:v>
                </c:pt>
                <c:pt idx="1220">
                  <c:v>4.5522567138174166</c:v>
                </c:pt>
                <c:pt idx="1221">
                  <c:v>4.55432417985502</c:v>
                </c:pt>
                <c:pt idx="1222">
                  <c:v>4.5505352395005358</c:v>
                </c:pt>
                <c:pt idx="1223">
                  <c:v>4.5544205503866575</c:v>
                </c:pt>
                <c:pt idx="1224">
                  <c:v>4.5513967453839506</c:v>
                </c:pt>
                <c:pt idx="1225">
                  <c:v>4.5549700856553592</c:v>
                </c:pt>
                <c:pt idx="1226">
                  <c:v>4.5452778337903181</c:v>
                </c:pt>
                <c:pt idx="1227">
                  <c:v>4.5461862319940565</c:v>
                </c:pt>
                <c:pt idx="1228">
                  <c:v>4.5506661542997824</c:v>
                </c:pt>
                <c:pt idx="1229">
                  <c:v>4.5505957030675974</c:v>
                </c:pt>
                <c:pt idx="1230">
                  <c:v>4.5486074694597427</c:v>
                </c:pt>
                <c:pt idx="1231">
                  <c:v>4.5566831071947425</c:v>
                </c:pt>
                <c:pt idx="1232">
                  <c:v>4.5590164971157332</c:v>
                </c:pt>
                <c:pt idx="1233">
                  <c:v>4.5376759663447661</c:v>
                </c:pt>
                <c:pt idx="1234">
                  <c:v>4.5577086924677506</c:v>
                </c:pt>
                <c:pt idx="1235">
                  <c:v>4.5594518996504858</c:v>
                </c:pt>
                <c:pt idx="1236">
                  <c:v>4.5460412185886971</c:v>
                </c:pt>
                <c:pt idx="1237">
                  <c:v>4.5528793008473274</c:v>
                </c:pt>
                <c:pt idx="1238">
                  <c:v>4.5547409013653111</c:v>
                </c:pt>
                <c:pt idx="1239">
                  <c:v>4.555565104567096</c:v>
                </c:pt>
                <c:pt idx="1240">
                  <c:v>4.5522564043446883</c:v>
                </c:pt>
                <c:pt idx="1241">
                  <c:v>4.5465144677774036</c:v>
                </c:pt>
                <c:pt idx="1242">
                  <c:v>4.5481497094066157</c:v>
                </c:pt>
                <c:pt idx="1243">
                  <c:v>4.5547642794307395</c:v>
                </c:pt>
                <c:pt idx="1244">
                  <c:v>4.5416444333277752</c:v>
                </c:pt>
                <c:pt idx="1245">
                  <c:v>4.546373702525889</c:v>
                </c:pt>
                <c:pt idx="1246">
                  <c:v>4.5496228454609975</c:v>
                </c:pt>
                <c:pt idx="1247">
                  <c:v>4.5485158904139658</c:v>
                </c:pt>
                <c:pt idx="1248">
                  <c:v>4.5521268325773097</c:v>
                </c:pt>
                <c:pt idx="1249">
                  <c:v>4.547449010587199</c:v>
                </c:pt>
                <c:pt idx="1250">
                  <c:v>4.5559162576438181</c:v>
                </c:pt>
                <c:pt idx="1251">
                  <c:v>4.5543436903357302</c:v>
                </c:pt>
                <c:pt idx="1252">
                  <c:v>4.5547983268385996</c:v>
                </c:pt>
                <c:pt idx="1253">
                  <c:v>4.5608450976267516</c:v>
                </c:pt>
                <c:pt idx="1254">
                  <c:v>4.5547587139253736</c:v>
                </c:pt>
                <c:pt idx="1255">
                  <c:v>4.5510801830990291</c:v>
                </c:pt>
                <c:pt idx="1256">
                  <c:v>4.5547317304275738</c:v>
                </c:pt>
                <c:pt idx="1257">
                  <c:v>4.552058497027228</c:v>
                </c:pt>
                <c:pt idx="1258">
                  <c:v>4.5467013559128713</c:v>
                </c:pt>
                <c:pt idx="1259">
                  <c:v>4.5425895671043603</c:v>
                </c:pt>
                <c:pt idx="1260">
                  <c:v>4.5531942918984782</c:v>
                </c:pt>
                <c:pt idx="1261">
                  <c:v>4.5450149465862308</c:v>
                </c:pt>
                <c:pt idx="1262">
                  <c:v>4.5492419732661249</c:v>
                </c:pt>
                <c:pt idx="1263">
                  <c:v>4.5420617945807811</c:v>
                </c:pt>
                <c:pt idx="1264">
                  <c:v>4.5570559485578368</c:v>
                </c:pt>
                <c:pt idx="1265">
                  <c:v>4.5537664407020024</c:v>
                </c:pt>
                <c:pt idx="1266">
                  <c:v>4.5446839640970298</c:v>
                </c:pt>
                <c:pt idx="1267">
                  <c:v>4.5455978329657061</c:v>
                </c:pt>
                <c:pt idx="1268">
                  <c:v>4.546671279893796</c:v>
                </c:pt>
                <c:pt idx="1269">
                  <c:v>4.541661624406351</c:v>
                </c:pt>
                <c:pt idx="1270">
                  <c:v>4.5567166356922533</c:v>
                </c:pt>
                <c:pt idx="1271">
                  <c:v>4.5531878432033057</c:v>
                </c:pt>
                <c:pt idx="1272">
                  <c:v>4.5510753578259706</c:v>
                </c:pt>
                <c:pt idx="1273">
                  <c:v>4.5573447650518801</c:v>
                </c:pt>
                <c:pt idx="1274">
                  <c:v>4.5523430307850123</c:v>
                </c:pt>
                <c:pt idx="1275">
                  <c:v>4.5437624560172534</c:v>
                </c:pt>
                <c:pt idx="1276">
                  <c:v>4.5443268976338693</c:v>
                </c:pt>
                <c:pt idx="1277">
                  <c:v>4.5510725988359679</c:v>
                </c:pt>
                <c:pt idx="1278">
                  <c:v>4.537998128348061</c:v>
                </c:pt>
                <c:pt idx="1279">
                  <c:v>4.5467717328578621</c:v>
                </c:pt>
                <c:pt idx="1280">
                  <c:v>4.5501718934823385</c:v>
                </c:pt>
                <c:pt idx="1281">
                  <c:v>4.5529633404405265</c:v>
                </c:pt>
                <c:pt idx="1282">
                  <c:v>4.5520247238492573</c:v>
                </c:pt>
                <c:pt idx="1283">
                  <c:v>4.5468610719753562</c:v>
                </c:pt>
                <c:pt idx="1284">
                  <c:v>4.5532465811898355</c:v>
                </c:pt>
                <c:pt idx="1285">
                  <c:v>4.5537549938843451</c:v>
                </c:pt>
                <c:pt idx="1286">
                  <c:v>4.5533240152556438</c:v>
                </c:pt>
                <c:pt idx="1287">
                  <c:v>4.546387619561755</c:v>
                </c:pt>
                <c:pt idx="1288">
                  <c:v>4.5456373352188137</c:v>
                </c:pt>
                <c:pt idx="1289">
                  <c:v>4.545046709102941</c:v>
                </c:pt>
                <c:pt idx="1290">
                  <c:v>4.5492882009152478</c:v>
                </c:pt>
                <c:pt idx="1291">
                  <c:v>4.549374510563176</c:v>
                </c:pt>
                <c:pt idx="1292">
                  <c:v>4.543080893169023</c:v>
                </c:pt>
                <c:pt idx="1293">
                  <c:v>4.5503095989596929</c:v>
                </c:pt>
                <c:pt idx="1294">
                  <c:v>4.5537743868312344</c:v>
                </c:pt>
                <c:pt idx="1295">
                  <c:v>4.5378708643045949</c:v>
                </c:pt>
                <c:pt idx="1296">
                  <c:v>4.5606810372630751</c:v>
                </c:pt>
                <c:pt idx="1297">
                  <c:v>4.5548743312171531</c:v>
                </c:pt>
                <c:pt idx="1298">
                  <c:v>4.5445092233305964</c:v>
                </c:pt>
                <c:pt idx="1299">
                  <c:v>4.5414671742423991</c:v>
                </c:pt>
                <c:pt idx="1300">
                  <c:v>4.5507643707059886</c:v>
                </c:pt>
                <c:pt idx="1301">
                  <c:v>4.541769450473347</c:v>
                </c:pt>
                <c:pt idx="1302">
                  <c:v>4.5472914638771691</c:v>
                </c:pt>
                <c:pt idx="1303">
                  <c:v>4.537324771517901</c:v>
                </c:pt>
                <c:pt idx="1304">
                  <c:v>4.5477780283848306</c:v>
                </c:pt>
                <c:pt idx="1305">
                  <c:v>4.5447152273100926</c:v>
                </c:pt>
                <c:pt idx="1306">
                  <c:v>4.5384868524075772</c:v>
                </c:pt>
                <c:pt idx="1307">
                  <c:v>4.5446801910826844</c:v>
                </c:pt>
                <c:pt idx="1308">
                  <c:v>4.5518899022893029</c:v>
                </c:pt>
                <c:pt idx="1309">
                  <c:v>4.5421948447981748</c:v>
                </c:pt>
                <c:pt idx="1310">
                  <c:v>4.5505544007420378</c:v>
                </c:pt>
                <c:pt idx="1311">
                  <c:v>4.5452998785731529</c:v>
                </c:pt>
                <c:pt idx="1312">
                  <c:v>4.5512133981444336</c:v>
                </c:pt>
                <c:pt idx="1313">
                  <c:v>4.5559065331567705</c:v>
                </c:pt>
                <c:pt idx="1314">
                  <c:v>4.5440046809069994</c:v>
                </c:pt>
                <c:pt idx="1315">
                  <c:v>4.5492975388343844</c:v>
                </c:pt>
                <c:pt idx="1316">
                  <c:v>4.5413932720101959</c:v>
                </c:pt>
                <c:pt idx="1317">
                  <c:v>4.5512039278665863</c:v>
                </c:pt>
                <c:pt idx="1318">
                  <c:v>4.5457248514514719</c:v>
                </c:pt>
                <c:pt idx="1319">
                  <c:v>4.5428447541178274</c:v>
                </c:pt>
                <c:pt idx="1320">
                  <c:v>4.547302205119129</c:v>
                </c:pt>
                <c:pt idx="1321">
                  <c:v>4.5456968824412307</c:v>
                </c:pt>
                <c:pt idx="1322">
                  <c:v>4.5467982396762716</c:v>
                </c:pt>
                <c:pt idx="1323">
                  <c:v>4.5458052326628113</c:v>
                </c:pt>
                <c:pt idx="1324">
                  <c:v>4.5462047132831556</c:v>
                </c:pt>
                <c:pt idx="1325">
                  <c:v>4.5504699054497406</c:v>
                </c:pt>
                <c:pt idx="1326">
                  <c:v>4.5367135779722538</c:v>
                </c:pt>
                <c:pt idx="1327">
                  <c:v>4.5492240213576789</c:v>
                </c:pt>
                <c:pt idx="1328">
                  <c:v>4.5463408588346859</c:v>
                </c:pt>
                <c:pt idx="1329">
                  <c:v>4.5469705025874383</c:v>
                </c:pt>
                <c:pt idx="1330">
                  <c:v>4.5419950161193245</c:v>
                </c:pt>
                <c:pt idx="1331">
                  <c:v>4.5526565537569361</c:v>
                </c:pt>
                <c:pt idx="1332">
                  <c:v>4.5450416113836045</c:v>
                </c:pt>
                <c:pt idx="1333">
                  <c:v>4.552861745465683</c:v>
                </c:pt>
                <c:pt idx="1334">
                  <c:v>4.5471229961668191</c:v>
                </c:pt>
                <c:pt idx="1335">
                  <c:v>4.5477337930661266</c:v>
                </c:pt>
                <c:pt idx="1336">
                  <c:v>4.553041460865872</c:v>
                </c:pt>
                <c:pt idx="1337">
                  <c:v>4.5487308398389734</c:v>
                </c:pt>
                <c:pt idx="1338">
                  <c:v>4.5484702120284801</c:v>
                </c:pt>
                <c:pt idx="1339">
                  <c:v>4.5467879725096001</c:v>
                </c:pt>
                <c:pt idx="1340">
                  <c:v>4.5589017074739626</c:v>
                </c:pt>
                <c:pt idx="1341">
                  <c:v>4.5384706411452109</c:v>
                </c:pt>
                <c:pt idx="1342">
                  <c:v>4.5532067262324585</c:v>
                </c:pt>
                <c:pt idx="1343">
                  <c:v>4.5514224423519503</c:v>
                </c:pt>
                <c:pt idx="1344">
                  <c:v>4.5429399504059349</c:v>
                </c:pt>
                <c:pt idx="1345">
                  <c:v>4.5446173019492768</c:v>
                </c:pt>
                <c:pt idx="1346">
                  <c:v>4.5443701673204862</c:v>
                </c:pt>
                <c:pt idx="1347">
                  <c:v>4.5489226384619164</c:v>
                </c:pt>
                <c:pt idx="1348">
                  <c:v>4.5541898037195825</c:v>
                </c:pt>
                <c:pt idx="1349">
                  <c:v>4.5531757689647483</c:v>
                </c:pt>
                <c:pt idx="1350">
                  <c:v>4.5408755809168149</c:v>
                </c:pt>
                <c:pt idx="1351">
                  <c:v>4.5590439853347604</c:v>
                </c:pt>
                <c:pt idx="1352">
                  <c:v>4.5415072922065027</c:v>
                </c:pt>
                <c:pt idx="1353">
                  <c:v>4.5676273770469908</c:v>
                </c:pt>
                <c:pt idx="1354">
                  <c:v>4.5456075965483267</c:v>
                </c:pt>
                <c:pt idx="1355">
                  <c:v>4.553779781208446</c:v>
                </c:pt>
                <c:pt idx="1356">
                  <c:v>4.5370258481899972</c:v>
                </c:pt>
                <c:pt idx="1357">
                  <c:v>4.555688864766597</c:v>
                </c:pt>
                <c:pt idx="1358">
                  <c:v>4.5498207510480038</c:v>
                </c:pt>
                <c:pt idx="1359">
                  <c:v>4.5409400394902963</c:v>
                </c:pt>
                <c:pt idx="1360">
                  <c:v>4.5422818775367029</c:v>
                </c:pt>
                <c:pt idx="1361">
                  <c:v>4.5480482980435442</c:v>
                </c:pt>
                <c:pt idx="1362">
                  <c:v>4.5407351156517564</c:v>
                </c:pt>
                <c:pt idx="1363">
                  <c:v>4.546471700046629</c:v>
                </c:pt>
                <c:pt idx="1364">
                  <c:v>4.5498299936513433</c:v>
                </c:pt>
                <c:pt idx="1365">
                  <c:v>4.5397236489617931</c:v>
                </c:pt>
                <c:pt idx="1366">
                  <c:v>4.5491554580679638</c:v>
                </c:pt>
                <c:pt idx="1367">
                  <c:v>4.5363422281099206</c:v>
                </c:pt>
                <c:pt idx="1368">
                  <c:v>4.541288131845838</c:v>
                </c:pt>
                <c:pt idx="1369">
                  <c:v>4.5421555805342599</c:v>
                </c:pt>
                <c:pt idx="1370">
                  <c:v>4.5456671976416683</c:v>
                </c:pt>
                <c:pt idx="1371">
                  <c:v>4.5434365644796424</c:v>
                </c:pt>
                <c:pt idx="1372">
                  <c:v>4.5531385489532807</c:v>
                </c:pt>
                <c:pt idx="1373">
                  <c:v>4.5400335598388351</c:v>
                </c:pt>
                <c:pt idx="1374">
                  <c:v>4.55533807705201</c:v>
                </c:pt>
                <c:pt idx="1375">
                  <c:v>4.5420574121686137</c:v>
                </c:pt>
                <c:pt idx="1376">
                  <c:v>4.5551365763859391</c:v>
                </c:pt>
                <c:pt idx="1377">
                  <c:v>4.5524365729672009</c:v>
                </c:pt>
                <c:pt idx="1378">
                  <c:v>4.5422616061354404</c:v>
                </c:pt>
                <c:pt idx="1379">
                  <c:v>4.5471041865217856</c:v>
                </c:pt>
                <c:pt idx="1380">
                  <c:v>4.5511184622032346</c:v>
                </c:pt>
                <c:pt idx="1381">
                  <c:v>4.5491712536334967</c:v>
                </c:pt>
                <c:pt idx="1382">
                  <c:v>4.5495673098412936</c:v>
                </c:pt>
                <c:pt idx="1383">
                  <c:v>4.5542503193508423</c:v>
                </c:pt>
                <c:pt idx="1384">
                  <c:v>4.5466126304733594</c:v>
                </c:pt>
                <c:pt idx="1385">
                  <c:v>4.5412542482162594</c:v>
                </c:pt>
                <c:pt idx="1386">
                  <c:v>4.5526827036288742</c:v>
                </c:pt>
                <c:pt idx="1387">
                  <c:v>4.5470268612283755</c:v>
                </c:pt>
                <c:pt idx="1388">
                  <c:v>4.5492103269844799</c:v>
                </c:pt>
                <c:pt idx="1389">
                  <c:v>4.5398580140955023</c:v>
                </c:pt>
                <c:pt idx="1390">
                  <c:v>4.5377192744273538</c:v>
                </c:pt>
                <c:pt idx="1391">
                  <c:v>4.5494519926842631</c:v>
                </c:pt>
                <c:pt idx="1392">
                  <c:v>4.5451424568572278</c:v>
                </c:pt>
                <c:pt idx="1393">
                  <c:v>4.5376284314055146</c:v>
                </c:pt>
                <c:pt idx="1394">
                  <c:v>4.5563374479223127</c:v>
                </c:pt>
                <c:pt idx="1395">
                  <c:v>4.5453838632371166</c:v>
                </c:pt>
                <c:pt idx="1396">
                  <c:v>4.5357218741105108</c:v>
                </c:pt>
                <c:pt idx="1397">
                  <c:v>4.5407526907945694</c:v>
                </c:pt>
                <c:pt idx="1398">
                  <c:v>4.5435333994772833</c:v>
                </c:pt>
                <c:pt idx="1399">
                  <c:v>4.5477836812543213</c:v>
                </c:pt>
                <c:pt idx="1400">
                  <c:v>4.5462174574227578</c:v>
                </c:pt>
                <c:pt idx="1401">
                  <c:v>4.5469670259410941</c:v>
                </c:pt>
                <c:pt idx="1402">
                  <c:v>4.5406152747891664</c:v>
                </c:pt>
                <c:pt idx="1403">
                  <c:v>4.5489833072539785</c:v>
                </c:pt>
                <c:pt idx="1404">
                  <c:v>4.5499837388013846</c:v>
                </c:pt>
                <c:pt idx="1405">
                  <c:v>4.5376368701458833</c:v>
                </c:pt>
                <c:pt idx="1406">
                  <c:v>4.5455092803795978</c:v>
                </c:pt>
                <c:pt idx="1407">
                  <c:v>4.5461197845388561</c:v>
                </c:pt>
                <c:pt idx="1408">
                  <c:v>4.5486441277799008</c:v>
                </c:pt>
                <c:pt idx="1409">
                  <c:v>4.5426528974583498</c:v>
                </c:pt>
                <c:pt idx="1410">
                  <c:v>4.5492978678851541</c:v>
                </c:pt>
                <c:pt idx="1411">
                  <c:v>4.5431733616446284</c:v>
                </c:pt>
                <c:pt idx="1412">
                  <c:v>4.5337946373790086</c:v>
                </c:pt>
                <c:pt idx="1413">
                  <c:v>4.5446111363986814</c:v>
                </c:pt>
                <c:pt idx="1414">
                  <c:v>4.5495322380100669</c:v>
                </c:pt>
                <c:pt idx="1415">
                  <c:v>4.5431288654824469</c:v>
                </c:pt>
                <c:pt idx="1416">
                  <c:v>4.5477104456496109</c:v>
                </c:pt>
                <c:pt idx="1417">
                  <c:v>4.5459196455078876</c:v>
                </c:pt>
                <c:pt idx="1418">
                  <c:v>4.5431518284455823</c:v>
                </c:pt>
                <c:pt idx="1419">
                  <c:v>4.5474607588545988</c:v>
                </c:pt>
                <c:pt idx="1420">
                  <c:v>4.5380153384560273</c:v>
                </c:pt>
                <c:pt idx="1421">
                  <c:v>4.5517441576181978</c:v>
                </c:pt>
                <c:pt idx="1422">
                  <c:v>4.5498102970803549</c:v>
                </c:pt>
                <c:pt idx="1423">
                  <c:v>4.5483106856098336</c:v>
                </c:pt>
                <c:pt idx="1424">
                  <c:v>4.53451370343444</c:v>
                </c:pt>
                <c:pt idx="1425">
                  <c:v>4.5485755707783033</c:v>
                </c:pt>
                <c:pt idx="1426">
                  <c:v>4.5522099261959834</c:v>
                </c:pt>
                <c:pt idx="1427">
                  <c:v>4.5454959154216379</c:v>
                </c:pt>
                <c:pt idx="1428">
                  <c:v>4.5468562970510549</c:v>
                </c:pt>
                <c:pt idx="1429">
                  <c:v>4.5480729192517577</c:v>
                </c:pt>
                <c:pt idx="1430">
                  <c:v>4.542433497967461</c:v>
                </c:pt>
                <c:pt idx="1431">
                  <c:v>4.5392576724847729</c:v>
                </c:pt>
                <c:pt idx="1432">
                  <c:v>4.5322301764871238</c:v>
                </c:pt>
                <c:pt idx="1433">
                  <c:v>4.5352356370649884</c:v>
                </c:pt>
                <c:pt idx="1434">
                  <c:v>4.5469444235360523</c:v>
                </c:pt>
                <c:pt idx="1435">
                  <c:v>4.5368140375684822</c:v>
                </c:pt>
                <c:pt idx="1436">
                  <c:v>4.5394524825570866</c:v>
                </c:pt>
                <c:pt idx="1437">
                  <c:v>4.5581607150191683</c:v>
                </c:pt>
                <c:pt idx="1438">
                  <c:v>4.5382110100660684</c:v>
                </c:pt>
                <c:pt idx="1439">
                  <c:v>4.531585323161389</c:v>
                </c:pt>
                <c:pt idx="1440">
                  <c:v>4.536291829989155</c:v>
                </c:pt>
                <c:pt idx="1441">
                  <c:v>4.551234233374295</c:v>
                </c:pt>
                <c:pt idx="1442">
                  <c:v>4.5498644553014946</c:v>
                </c:pt>
                <c:pt idx="1443">
                  <c:v>4.5424304074111026</c:v>
                </c:pt>
                <c:pt idx="1444">
                  <c:v>4.55628322399465</c:v>
                </c:pt>
                <c:pt idx="1445">
                  <c:v>4.5320525878974118</c:v>
                </c:pt>
                <c:pt idx="1446">
                  <c:v>4.5441801273485378</c:v>
                </c:pt>
                <c:pt idx="1447">
                  <c:v>4.5402813543981262</c:v>
                </c:pt>
                <c:pt idx="1448">
                  <c:v>4.5417040156551511</c:v>
                </c:pt>
                <c:pt idx="1449">
                  <c:v>4.5386191534411617</c:v>
                </c:pt>
                <c:pt idx="1450">
                  <c:v>4.5404112583382572</c:v>
                </c:pt>
                <c:pt idx="1451">
                  <c:v>4.5404102551913912</c:v>
                </c:pt>
                <c:pt idx="1452">
                  <c:v>4.5377635229298026</c:v>
                </c:pt>
                <c:pt idx="1453">
                  <c:v>4.5456565585070976</c:v>
                </c:pt>
                <c:pt idx="1454">
                  <c:v>4.5410178548463724</c:v>
                </c:pt>
                <c:pt idx="1455">
                  <c:v>4.5432396715961021</c:v>
                </c:pt>
                <c:pt idx="1456">
                  <c:v>4.5485379917985567</c:v>
                </c:pt>
                <c:pt idx="1457">
                  <c:v>4.5404591371741976</c:v>
                </c:pt>
                <c:pt idx="1458">
                  <c:v>4.5500865690731507</c:v>
                </c:pt>
                <c:pt idx="1459">
                  <c:v>4.5500151031071256</c:v>
                </c:pt>
                <c:pt idx="1460">
                  <c:v>4.5436986418376888</c:v>
                </c:pt>
                <c:pt idx="1461">
                  <c:v>4.5486135594688051</c:v>
                </c:pt>
                <c:pt idx="1462">
                  <c:v>4.5486838477488272</c:v>
                </c:pt>
                <c:pt idx="1463">
                  <c:v>4.544139274682597</c:v>
                </c:pt>
                <c:pt idx="1464">
                  <c:v>4.5466831490273414</c:v>
                </c:pt>
                <c:pt idx="1465">
                  <c:v>4.5426798561789905</c:v>
                </c:pt>
                <c:pt idx="1466">
                  <c:v>4.5375737415237545</c:v>
                </c:pt>
                <c:pt idx="1467">
                  <c:v>4.5422636790068811</c:v>
                </c:pt>
                <c:pt idx="1468">
                  <c:v>4.543682318722027</c:v>
                </c:pt>
                <c:pt idx="1469">
                  <c:v>4.5399077707930555</c:v>
                </c:pt>
                <c:pt idx="1470">
                  <c:v>4.5336931561968852</c:v>
                </c:pt>
                <c:pt idx="1471">
                  <c:v>4.5430250727184642</c:v>
                </c:pt>
                <c:pt idx="1472">
                  <c:v>4.5324601558048032</c:v>
                </c:pt>
                <c:pt idx="1473">
                  <c:v>4.5526565679962854</c:v>
                </c:pt>
                <c:pt idx="1474">
                  <c:v>4.5488227211621561</c:v>
                </c:pt>
                <c:pt idx="1475">
                  <c:v>4.5481070494266742</c:v>
                </c:pt>
                <c:pt idx="1476">
                  <c:v>4.5540870382003016</c:v>
                </c:pt>
                <c:pt idx="1477">
                  <c:v>4.5504216589241624</c:v>
                </c:pt>
                <c:pt idx="1478">
                  <c:v>4.5398776982680715</c:v>
                </c:pt>
                <c:pt idx="1479">
                  <c:v>4.5443582390331869</c:v>
                </c:pt>
                <c:pt idx="1480">
                  <c:v>4.5469847900483957</c:v>
                </c:pt>
                <c:pt idx="1481">
                  <c:v>4.5425292063299416</c:v>
                </c:pt>
                <c:pt idx="1482">
                  <c:v>4.5423863928907924</c:v>
                </c:pt>
                <c:pt idx="1483">
                  <c:v>4.539220947629075</c:v>
                </c:pt>
                <c:pt idx="1484">
                  <c:v>4.5484213708539478</c:v>
                </c:pt>
                <c:pt idx="1485">
                  <c:v>4.5384840405384415</c:v>
                </c:pt>
                <c:pt idx="1486">
                  <c:v>4.544406429094936</c:v>
                </c:pt>
                <c:pt idx="1487">
                  <c:v>4.5485872061884871</c:v>
                </c:pt>
                <c:pt idx="1488">
                  <c:v>4.5420774641635653</c:v>
                </c:pt>
                <c:pt idx="1489">
                  <c:v>4.5431551604050551</c:v>
                </c:pt>
                <c:pt idx="1490">
                  <c:v>4.5296810816802875</c:v>
                </c:pt>
                <c:pt idx="1491">
                  <c:v>4.5535552428277253</c:v>
                </c:pt>
                <c:pt idx="1492">
                  <c:v>4.5480332810334474</c:v>
                </c:pt>
                <c:pt idx="1493">
                  <c:v>4.5445591747081933</c:v>
                </c:pt>
                <c:pt idx="1494">
                  <c:v>4.5434487002779038</c:v>
                </c:pt>
                <c:pt idx="1495">
                  <c:v>4.5479534177929049</c:v>
                </c:pt>
                <c:pt idx="1496">
                  <c:v>4.5376401536102389</c:v>
                </c:pt>
                <c:pt idx="1497">
                  <c:v>4.5435337534526381</c:v>
                </c:pt>
                <c:pt idx="1498">
                  <c:v>4.5524344290996499</c:v>
                </c:pt>
                <c:pt idx="1499">
                  <c:v>4.541073811371831</c:v>
                </c:pt>
                <c:pt idx="1500">
                  <c:v>4.5404935376101481</c:v>
                </c:pt>
                <c:pt idx="1501">
                  <c:v>4.5378320568763222</c:v>
                </c:pt>
                <c:pt idx="1502">
                  <c:v>4.5471202399648005</c:v>
                </c:pt>
                <c:pt idx="1503">
                  <c:v>4.5419021026793374</c:v>
                </c:pt>
                <c:pt idx="1504">
                  <c:v>4.5365775003712976</c:v>
                </c:pt>
                <c:pt idx="1505">
                  <c:v>4.5425602000950693</c:v>
                </c:pt>
                <c:pt idx="1506">
                  <c:v>4.5424302529822524</c:v>
                </c:pt>
                <c:pt idx="1507">
                  <c:v>4.5354906398786943</c:v>
                </c:pt>
                <c:pt idx="1508">
                  <c:v>4.5356348838130858</c:v>
                </c:pt>
                <c:pt idx="1509">
                  <c:v>4.5448185973327533</c:v>
                </c:pt>
                <c:pt idx="1510">
                  <c:v>4.5504978777320533</c:v>
                </c:pt>
                <c:pt idx="1511">
                  <c:v>4.5382364689080443</c:v>
                </c:pt>
                <c:pt idx="1512">
                  <c:v>4.5287056070089537</c:v>
                </c:pt>
                <c:pt idx="1513">
                  <c:v>4.5444945485286929</c:v>
                </c:pt>
                <c:pt idx="1514">
                  <c:v>4.5519300241016056</c:v>
                </c:pt>
                <c:pt idx="1515">
                  <c:v>4.5428156908076929</c:v>
                </c:pt>
                <c:pt idx="1516">
                  <c:v>4.542500528576082</c:v>
                </c:pt>
                <c:pt idx="1517">
                  <c:v>4.5475124776129556</c:v>
                </c:pt>
                <c:pt idx="1518">
                  <c:v>4.5426418639295836</c:v>
                </c:pt>
                <c:pt idx="1519">
                  <c:v>4.5407211566513217</c:v>
                </c:pt>
                <c:pt idx="1520">
                  <c:v>4.5533522205360804</c:v>
                </c:pt>
                <c:pt idx="1521">
                  <c:v>4.5403707406894549</c:v>
                </c:pt>
                <c:pt idx="1522">
                  <c:v>4.5471439805553135</c:v>
                </c:pt>
                <c:pt idx="1523">
                  <c:v>4.550569949949578</c:v>
                </c:pt>
                <c:pt idx="1524">
                  <c:v>4.5473881936749585</c:v>
                </c:pt>
                <c:pt idx="1525">
                  <c:v>4.5473275164307623</c:v>
                </c:pt>
                <c:pt idx="1526">
                  <c:v>4.557570551504539</c:v>
                </c:pt>
                <c:pt idx="1527">
                  <c:v>4.5436292198245924</c:v>
                </c:pt>
                <c:pt idx="1528">
                  <c:v>4.5402529826327367</c:v>
                </c:pt>
                <c:pt idx="1529">
                  <c:v>4.5328448745353747</c:v>
                </c:pt>
                <c:pt idx="1530">
                  <c:v>4.5453395491013637</c:v>
                </c:pt>
                <c:pt idx="1531">
                  <c:v>4.5474493197521308</c:v>
                </c:pt>
                <c:pt idx="1532">
                  <c:v>4.5346071966913657</c:v>
                </c:pt>
                <c:pt idx="1533">
                  <c:v>4.5465321431535681</c:v>
                </c:pt>
                <c:pt idx="1534">
                  <c:v>4.5490955393052559</c:v>
                </c:pt>
                <c:pt idx="1535">
                  <c:v>4.5456106353802701</c:v>
                </c:pt>
                <c:pt idx="1536">
                  <c:v>4.5436969522469051</c:v>
                </c:pt>
                <c:pt idx="1537">
                  <c:v>4.5423178740439623</c:v>
                </c:pt>
                <c:pt idx="1538">
                  <c:v>4.548066714502319</c:v>
                </c:pt>
                <c:pt idx="1539">
                  <c:v>4.5380992112446243</c:v>
                </c:pt>
                <c:pt idx="1540">
                  <c:v>4.5438357275067007</c:v>
                </c:pt>
                <c:pt idx="1541">
                  <c:v>4.5464305905838085</c:v>
                </c:pt>
                <c:pt idx="1542">
                  <c:v>4.5442204401561721</c:v>
                </c:pt>
                <c:pt idx="1543">
                  <c:v>4.5401414132310789</c:v>
                </c:pt>
                <c:pt idx="1544">
                  <c:v>4.5413878844037523</c:v>
                </c:pt>
                <c:pt idx="1545">
                  <c:v>4.546620281725759</c:v>
                </c:pt>
                <c:pt idx="1546">
                  <c:v>4.5492151861855818</c:v>
                </c:pt>
                <c:pt idx="1547">
                  <c:v>4.5439385854685979</c:v>
                </c:pt>
                <c:pt idx="1548">
                  <c:v>4.5390182959216645</c:v>
                </c:pt>
                <c:pt idx="1549">
                  <c:v>4.5422327862000778</c:v>
                </c:pt>
                <c:pt idx="1550">
                  <c:v>4.5370501866189583</c:v>
                </c:pt>
                <c:pt idx="1551">
                  <c:v>4.543312772874657</c:v>
                </c:pt>
                <c:pt idx="1552">
                  <c:v>4.5455418303733195</c:v>
                </c:pt>
                <c:pt idx="1553">
                  <c:v>4.5311498441410194</c:v>
                </c:pt>
                <c:pt idx="1554">
                  <c:v>4.5492487084131303</c:v>
                </c:pt>
                <c:pt idx="1555">
                  <c:v>4.5449906064502894</c:v>
                </c:pt>
                <c:pt idx="1556">
                  <c:v>4.5437258985925384</c:v>
                </c:pt>
                <c:pt idx="1557">
                  <c:v>4.5488640080668921</c:v>
                </c:pt>
                <c:pt idx="1558">
                  <c:v>4.5567678424049118</c:v>
                </c:pt>
                <c:pt idx="1559">
                  <c:v>4.5559244321287071</c:v>
                </c:pt>
                <c:pt idx="1560">
                  <c:v>4.5474419427863912</c:v>
                </c:pt>
                <c:pt idx="1561">
                  <c:v>4.5437159309815689</c:v>
                </c:pt>
                <c:pt idx="1562">
                  <c:v>4.5446536725880886</c:v>
                </c:pt>
                <c:pt idx="1563">
                  <c:v>4.540541187185009</c:v>
                </c:pt>
                <c:pt idx="1564">
                  <c:v>4.5456728989656625</c:v>
                </c:pt>
                <c:pt idx="1565">
                  <c:v>4.5401788373902754</c:v>
                </c:pt>
                <c:pt idx="1566">
                  <c:v>4.5439061420092264</c:v>
                </c:pt>
                <c:pt idx="1567">
                  <c:v>4.5399329622458113</c:v>
                </c:pt>
                <c:pt idx="1568">
                  <c:v>4.5372573113749262</c:v>
                </c:pt>
                <c:pt idx="1569">
                  <c:v>4.541441184803646</c:v>
                </c:pt>
                <c:pt idx="1570">
                  <c:v>4.539897361348701</c:v>
                </c:pt>
                <c:pt idx="1571">
                  <c:v>4.5509527939329608</c:v>
                </c:pt>
                <c:pt idx="1572">
                  <c:v>4.5320440953772705</c:v>
                </c:pt>
                <c:pt idx="1573">
                  <c:v>4.5367912078692791</c:v>
                </c:pt>
                <c:pt idx="1574">
                  <c:v>4.5446716662114879</c:v>
                </c:pt>
                <c:pt idx="1575">
                  <c:v>4.5519791014340836</c:v>
                </c:pt>
                <c:pt idx="1576">
                  <c:v>4.5436929151579593</c:v>
                </c:pt>
                <c:pt idx="1577">
                  <c:v>4.5408770425784484</c:v>
                </c:pt>
                <c:pt idx="1578">
                  <c:v>4.5478737229465676</c:v>
                </c:pt>
                <c:pt idx="1579">
                  <c:v>4.5389886730867222</c:v>
                </c:pt>
                <c:pt idx="1580">
                  <c:v>4.5532787107261035</c:v>
                </c:pt>
                <c:pt idx="1581">
                  <c:v>4.5347107086353429</c:v>
                </c:pt>
                <c:pt idx="1582">
                  <c:v>4.5416568846833911</c:v>
                </c:pt>
                <c:pt idx="1583">
                  <c:v>4.5474616163948953</c:v>
                </c:pt>
                <c:pt idx="1584">
                  <c:v>4.5352402041514459</c:v>
                </c:pt>
                <c:pt idx="1585">
                  <c:v>4.5365410028428448</c:v>
                </c:pt>
                <c:pt idx="1586">
                  <c:v>4.5409383538036554</c:v>
                </c:pt>
                <c:pt idx="1587">
                  <c:v>4.5440119436310287</c:v>
                </c:pt>
                <c:pt idx="1588">
                  <c:v>4.5330481992847806</c:v>
                </c:pt>
                <c:pt idx="1589">
                  <c:v>4.5377220405864112</c:v>
                </c:pt>
                <c:pt idx="1590">
                  <c:v>4.5431681172058518</c:v>
                </c:pt>
                <c:pt idx="1591">
                  <c:v>4.5381295459082933</c:v>
                </c:pt>
                <c:pt idx="1592">
                  <c:v>4.5517902036539954</c:v>
                </c:pt>
                <c:pt idx="1593">
                  <c:v>4.5419244854830669</c:v>
                </c:pt>
                <c:pt idx="1594">
                  <c:v>4.54113682758378</c:v>
                </c:pt>
                <c:pt idx="1595">
                  <c:v>4.5454707418727942</c:v>
                </c:pt>
                <c:pt idx="1596">
                  <c:v>4.5357465789793903</c:v>
                </c:pt>
                <c:pt idx="1597">
                  <c:v>4.5384418358959779</c:v>
                </c:pt>
                <c:pt idx="1598">
                  <c:v>4.5393506657613036</c:v>
                </c:pt>
                <c:pt idx="1599">
                  <c:v>4.5394081123112482</c:v>
                </c:pt>
                <c:pt idx="1600">
                  <c:v>4.5384901078516426</c:v>
                </c:pt>
                <c:pt idx="1601">
                  <c:v>4.5487852212537723</c:v>
                </c:pt>
                <c:pt idx="1602">
                  <c:v>4.5422088480292473</c:v>
                </c:pt>
                <c:pt idx="1603">
                  <c:v>4.5412276274051271</c:v>
                </c:pt>
                <c:pt idx="1604">
                  <c:v>4.5421724977170621</c:v>
                </c:pt>
                <c:pt idx="1605">
                  <c:v>4.5316423911065931</c:v>
                </c:pt>
                <c:pt idx="1606">
                  <c:v>4.5425951018343182</c:v>
                </c:pt>
                <c:pt idx="1607">
                  <c:v>4.5416924046249436</c:v>
                </c:pt>
                <c:pt idx="1608">
                  <c:v>4.5532291505100009</c:v>
                </c:pt>
                <c:pt idx="1609">
                  <c:v>4.5404069401677987</c:v>
                </c:pt>
                <c:pt idx="1610">
                  <c:v>4.540285714285714</c:v>
                </c:pt>
                <c:pt idx="1611">
                  <c:v>4.5397370900596483</c:v>
                </c:pt>
                <c:pt idx="1612">
                  <c:v>4.5397660325050708</c:v>
                </c:pt>
                <c:pt idx="1613">
                  <c:v>4.5337023199610353</c:v>
                </c:pt>
                <c:pt idx="1614">
                  <c:v>4.5403440690916668</c:v>
                </c:pt>
                <c:pt idx="1615">
                  <c:v>4.5427019472798316</c:v>
                </c:pt>
                <c:pt idx="1616">
                  <c:v>4.5415982490442133</c:v>
                </c:pt>
                <c:pt idx="1617">
                  <c:v>4.5357567732541018</c:v>
                </c:pt>
                <c:pt idx="1618">
                  <c:v>4.5471036381759902</c:v>
                </c:pt>
                <c:pt idx="1619">
                  <c:v>4.5402125723626305</c:v>
                </c:pt>
                <c:pt idx="1620">
                  <c:v>4.5431039302286571</c:v>
                </c:pt>
                <c:pt idx="1621">
                  <c:v>4.54344264625181</c:v>
                </c:pt>
                <c:pt idx="1622">
                  <c:v>4.5435981125305798</c:v>
                </c:pt>
                <c:pt idx="1623">
                  <c:v>4.5429899524185489</c:v>
                </c:pt>
                <c:pt idx="1624">
                  <c:v>4.5447892094785614</c:v>
                </c:pt>
                <c:pt idx="1625">
                  <c:v>4.5416329977506029</c:v>
                </c:pt>
                <c:pt idx="1626">
                  <c:v>4.5371291912820997</c:v>
                </c:pt>
                <c:pt idx="1627">
                  <c:v>4.5450428939110532</c:v>
                </c:pt>
                <c:pt idx="1628">
                  <c:v>4.545884268537848</c:v>
                </c:pt>
                <c:pt idx="1629">
                  <c:v>4.5394574202582136</c:v>
                </c:pt>
                <c:pt idx="1630">
                  <c:v>4.5337477707163458</c:v>
                </c:pt>
                <c:pt idx="1631">
                  <c:v>4.5432770497486965</c:v>
                </c:pt>
                <c:pt idx="1632">
                  <c:v>4.533429509187183</c:v>
                </c:pt>
                <c:pt idx="1633">
                  <c:v>4.5440448239093802</c:v>
                </c:pt>
                <c:pt idx="1634">
                  <c:v>4.5454681565533699</c:v>
                </c:pt>
                <c:pt idx="1635">
                  <c:v>4.5420900314392165</c:v>
                </c:pt>
                <c:pt idx="1636">
                  <c:v>4.530965302397914</c:v>
                </c:pt>
                <c:pt idx="1637">
                  <c:v>4.5414318123601003</c:v>
                </c:pt>
                <c:pt idx="1638">
                  <c:v>4.5386394167178761</c:v>
                </c:pt>
                <c:pt idx="1639">
                  <c:v>4.539997944209043</c:v>
                </c:pt>
                <c:pt idx="1640">
                  <c:v>4.5360713633638374</c:v>
                </c:pt>
                <c:pt idx="1641">
                  <c:v>4.5342493310295175</c:v>
                </c:pt>
                <c:pt idx="1642">
                  <c:v>4.5359747780494262</c:v>
                </c:pt>
                <c:pt idx="1643">
                  <c:v>4.5371281829158958</c:v>
                </c:pt>
                <c:pt idx="1644">
                  <c:v>4.5457472431650281</c:v>
                </c:pt>
                <c:pt idx="1645">
                  <c:v>4.5406557084000525</c:v>
                </c:pt>
                <c:pt idx="1646">
                  <c:v>4.5392374290822444</c:v>
                </c:pt>
                <c:pt idx="1647">
                  <c:v>4.5325364055847706</c:v>
                </c:pt>
                <c:pt idx="1648">
                  <c:v>4.537400643911667</c:v>
                </c:pt>
                <c:pt idx="1649">
                  <c:v>4.539346566581548</c:v>
                </c:pt>
                <c:pt idx="1650">
                  <c:v>4.5379180184893393</c:v>
                </c:pt>
                <c:pt idx="1651">
                  <c:v>4.5394709859456581</c:v>
                </c:pt>
                <c:pt idx="1652">
                  <c:v>4.5520765615277519</c:v>
                </c:pt>
                <c:pt idx="1653">
                  <c:v>4.5402959886600343</c:v>
                </c:pt>
                <c:pt idx="1654">
                  <c:v>4.5448806813932698</c:v>
                </c:pt>
                <c:pt idx="1655">
                  <c:v>4.5346982609437001</c:v>
                </c:pt>
                <c:pt idx="1656">
                  <c:v>4.5298785779975592</c:v>
                </c:pt>
                <c:pt idx="1657">
                  <c:v>4.5438983168676286</c:v>
                </c:pt>
                <c:pt idx="1658">
                  <c:v>4.539189373733227</c:v>
                </c:pt>
                <c:pt idx="1659">
                  <c:v>4.5357618834702498</c:v>
                </c:pt>
                <c:pt idx="1660">
                  <c:v>4.5519958199353932</c:v>
                </c:pt>
                <c:pt idx="1661">
                  <c:v>4.5425003741345682</c:v>
                </c:pt>
                <c:pt idx="1662">
                  <c:v>4.5334784476956926</c:v>
                </c:pt>
                <c:pt idx="1663">
                  <c:v>4.5424545047307738</c:v>
                </c:pt>
                <c:pt idx="1664">
                  <c:v>4.5374657108775445</c:v>
                </c:pt>
                <c:pt idx="1665">
                  <c:v>4.5429857194380459</c:v>
                </c:pt>
                <c:pt idx="1666">
                  <c:v>4.5314959210167807</c:v>
                </c:pt>
                <c:pt idx="1667">
                  <c:v>4.5418667684566545</c:v>
                </c:pt>
                <c:pt idx="1668">
                  <c:v>4.5384426460789697</c:v>
                </c:pt>
                <c:pt idx="1669">
                  <c:v>4.540779082793212</c:v>
                </c:pt>
                <c:pt idx="1670">
                  <c:v>4.5396104744837498</c:v>
                </c:pt>
                <c:pt idx="1671">
                  <c:v>4.5409558998208315</c:v>
                </c:pt>
                <c:pt idx="1672">
                  <c:v>4.5348921101204249</c:v>
                </c:pt>
                <c:pt idx="1673">
                  <c:v>4.5428182826474801</c:v>
                </c:pt>
                <c:pt idx="1674">
                  <c:v>4.5393280679390831</c:v>
                </c:pt>
                <c:pt idx="1675">
                  <c:v>4.5401797421965364</c:v>
                </c:pt>
                <c:pt idx="1676">
                  <c:v>4.5389648550230337</c:v>
                </c:pt>
                <c:pt idx="1677">
                  <c:v>4.540061491177255</c:v>
                </c:pt>
                <c:pt idx="1678">
                  <c:v>4.538172617795821</c:v>
                </c:pt>
                <c:pt idx="1679">
                  <c:v>4.5447235634289358</c:v>
                </c:pt>
                <c:pt idx="1680">
                  <c:v>4.5359361765153521</c:v>
                </c:pt>
                <c:pt idx="1681">
                  <c:v>4.5366808252333595</c:v>
                </c:pt>
                <c:pt idx="1682">
                  <c:v>4.5417051481688357</c:v>
                </c:pt>
                <c:pt idx="1683">
                  <c:v>4.5411759928844289</c:v>
                </c:pt>
                <c:pt idx="1684">
                  <c:v>4.5362583831715781</c:v>
                </c:pt>
                <c:pt idx="1685">
                  <c:v>4.5434245215484337</c:v>
                </c:pt>
                <c:pt idx="1686">
                  <c:v>4.5355657639486431</c:v>
                </c:pt>
                <c:pt idx="1687">
                  <c:v>4.5289534569481962</c:v>
                </c:pt>
                <c:pt idx="1688">
                  <c:v>4.5374139879953406</c:v>
                </c:pt>
                <c:pt idx="1689">
                  <c:v>4.5435315178477911</c:v>
                </c:pt>
                <c:pt idx="1690">
                  <c:v>4.533542488302861</c:v>
                </c:pt>
                <c:pt idx="1691">
                  <c:v>4.5373256256621275</c:v>
                </c:pt>
                <c:pt idx="1692">
                  <c:v>4.5336817079294214</c:v>
                </c:pt>
                <c:pt idx="1693">
                  <c:v>4.5345830549259389</c:v>
                </c:pt>
                <c:pt idx="1694">
                  <c:v>4.5420936568849939</c:v>
                </c:pt>
                <c:pt idx="1695">
                  <c:v>4.545815259402862</c:v>
                </c:pt>
                <c:pt idx="1696">
                  <c:v>4.5395518450810002</c:v>
                </c:pt>
                <c:pt idx="1697">
                  <c:v>4.5471667747324567</c:v>
                </c:pt>
                <c:pt idx="1698">
                  <c:v>4.5490478244415833</c:v>
                </c:pt>
                <c:pt idx="1699">
                  <c:v>4.5421654169984125</c:v>
                </c:pt>
                <c:pt idx="1700">
                  <c:v>4.5345993000095284</c:v>
                </c:pt>
                <c:pt idx="1701">
                  <c:v>4.5457539614781064</c:v>
                </c:pt>
                <c:pt idx="1702">
                  <c:v>4.5356560971973234</c:v>
                </c:pt>
                <c:pt idx="1703">
                  <c:v>4.5504339633702218</c:v>
                </c:pt>
                <c:pt idx="1704">
                  <c:v>4.5455162101080875</c:v>
                </c:pt>
                <c:pt idx="1705">
                  <c:v>4.5472689231522692</c:v>
                </c:pt>
                <c:pt idx="1706">
                  <c:v>4.5452151671688803</c:v>
                </c:pt>
                <c:pt idx="1707">
                  <c:v>4.5383405132451715</c:v>
                </c:pt>
                <c:pt idx="1708">
                  <c:v>4.5383633441615636</c:v>
                </c:pt>
                <c:pt idx="1709">
                  <c:v>4.5392164698896984</c:v>
                </c:pt>
                <c:pt idx="1710">
                  <c:v>4.5415464437135826</c:v>
                </c:pt>
                <c:pt idx="1711">
                  <c:v>4.5366778718793581</c:v>
                </c:pt>
                <c:pt idx="1712">
                  <c:v>4.5515906627897005</c:v>
                </c:pt>
                <c:pt idx="1713">
                  <c:v>4.5411629560492752</c:v>
                </c:pt>
                <c:pt idx="1714">
                  <c:v>4.5404732073332568</c:v>
                </c:pt>
                <c:pt idx="1715">
                  <c:v>4.5458075879305415</c:v>
                </c:pt>
                <c:pt idx="1716">
                  <c:v>4.5498194473984404</c:v>
                </c:pt>
                <c:pt idx="1717">
                  <c:v>4.5340538965678574</c:v>
                </c:pt>
                <c:pt idx="1718">
                  <c:v>4.544497397120038</c:v>
                </c:pt>
                <c:pt idx="1719">
                  <c:v>4.550369923948562</c:v>
                </c:pt>
                <c:pt idx="1720">
                  <c:v>4.5445245175399425</c:v>
                </c:pt>
                <c:pt idx="1721">
                  <c:v>4.5499121715559596</c:v>
                </c:pt>
                <c:pt idx="1722">
                  <c:v>4.5326096003797982</c:v>
                </c:pt>
                <c:pt idx="1723">
                  <c:v>4.5412056653400121</c:v>
                </c:pt>
                <c:pt idx="1724">
                  <c:v>4.5456836893433099</c:v>
                </c:pt>
                <c:pt idx="1725">
                  <c:v>4.5437601926274311</c:v>
                </c:pt>
                <c:pt idx="1726">
                  <c:v>4.5326864953066792</c:v>
                </c:pt>
                <c:pt idx="1727">
                  <c:v>4.5465386659939551</c:v>
                </c:pt>
                <c:pt idx="1728">
                  <c:v>4.5464405574681335</c:v>
                </c:pt>
                <c:pt idx="1729">
                  <c:v>4.5319524328416021</c:v>
                </c:pt>
                <c:pt idx="1730">
                  <c:v>4.5389154835624543</c:v>
                </c:pt>
                <c:pt idx="1731">
                  <c:v>4.5416058959931345</c:v>
                </c:pt>
                <c:pt idx="1732">
                  <c:v>4.5417532366467102</c:v>
                </c:pt>
                <c:pt idx="1733">
                  <c:v>4.5425805401435095</c:v>
                </c:pt>
                <c:pt idx="1734">
                  <c:v>4.5351504447485205</c:v>
                </c:pt>
                <c:pt idx="1735">
                  <c:v>4.5433758495915946</c:v>
                </c:pt>
                <c:pt idx="1736">
                  <c:v>4.5426922679602892</c:v>
                </c:pt>
                <c:pt idx="1737">
                  <c:v>4.5430133967392736</c:v>
                </c:pt>
                <c:pt idx="1738">
                  <c:v>4.5396759052898794</c:v>
                </c:pt>
                <c:pt idx="1739">
                  <c:v>4.5375989484589976</c:v>
                </c:pt>
                <c:pt idx="1740">
                  <c:v>4.5329105512757222</c:v>
                </c:pt>
                <c:pt idx="1741">
                  <c:v>4.540509032019866</c:v>
                </c:pt>
                <c:pt idx="1742">
                  <c:v>4.5379678583546692</c:v>
                </c:pt>
                <c:pt idx="1743">
                  <c:v>4.5336024113749573</c:v>
                </c:pt>
                <c:pt idx="1744">
                  <c:v>4.5422239229389989</c:v>
                </c:pt>
                <c:pt idx="1745">
                  <c:v>4.5458721821082406</c:v>
                </c:pt>
                <c:pt idx="1746">
                  <c:v>4.549758570227163</c:v>
                </c:pt>
                <c:pt idx="1747">
                  <c:v>4.5448341709846787</c:v>
                </c:pt>
                <c:pt idx="1748">
                  <c:v>4.5370070660651169</c:v>
                </c:pt>
                <c:pt idx="1749">
                  <c:v>4.5427410252434237</c:v>
                </c:pt>
                <c:pt idx="1750">
                  <c:v>4.538567060162908</c:v>
                </c:pt>
                <c:pt idx="1751">
                  <c:v>4.5341865302242237</c:v>
                </c:pt>
                <c:pt idx="1752">
                  <c:v>4.5444242676717419</c:v>
                </c:pt>
                <c:pt idx="1753">
                  <c:v>4.537977171365938</c:v>
                </c:pt>
                <c:pt idx="1754">
                  <c:v>4.5360103881412854</c:v>
                </c:pt>
                <c:pt idx="1755">
                  <c:v>4.5372962047191248</c:v>
                </c:pt>
                <c:pt idx="1756">
                  <c:v>4.5346029254482492</c:v>
                </c:pt>
                <c:pt idx="1757">
                  <c:v>4.5412654262428029</c:v>
                </c:pt>
                <c:pt idx="1758">
                  <c:v>4.5362569905893562</c:v>
                </c:pt>
                <c:pt idx="1759">
                  <c:v>4.5351771022358598</c:v>
                </c:pt>
                <c:pt idx="1760">
                  <c:v>4.5460242733503611</c:v>
                </c:pt>
                <c:pt idx="1761">
                  <c:v>4.554197620187086</c:v>
                </c:pt>
                <c:pt idx="1762">
                  <c:v>4.5448673690835486</c:v>
                </c:pt>
                <c:pt idx="1763">
                  <c:v>4.5485811984735776</c:v>
                </c:pt>
                <c:pt idx="1764">
                  <c:v>4.5403434152245774</c:v>
                </c:pt>
                <c:pt idx="1765">
                  <c:v>4.5333530943849176</c:v>
                </c:pt>
                <c:pt idx="1766">
                  <c:v>4.5293149221938531</c:v>
                </c:pt>
                <c:pt idx="1767">
                  <c:v>4.5250544333866722</c:v>
                </c:pt>
                <c:pt idx="1768">
                  <c:v>4.5468279706004093</c:v>
                </c:pt>
                <c:pt idx="1769">
                  <c:v>4.5369194245605398</c:v>
                </c:pt>
                <c:pt idx="1770">
                  <c:v>4.5339265660611785</c:v>
                </c:pt>
                <c:pt idx="1771">
                  <c:v>4.5471148341418255</c:v>
                </c:pt>
                <c:pt idx="1772">
                  <c:v>4.5308031839309297</c:v>
                </c:pt>
                <c:pt idx="1773">
                  <c:v>4.538432636726748</c:v>
                </c:pt>
                <c:pt idx="1774">
                  <c:v>4.5450977841343718</c:v>
                </c:pt>
                <c:pt idx="1775">
                  <c:v>4.533346781843032</c:v>
                </c:pt>
                <c:pt idx="1776">
                  <c:v>4.549918307718988</c:v>
                </c:pt>
                <c:pt idx="1777">
                  <c:v>4.534463195146567</c:v>
                </c:pt>
                <c:pt idx="1778">
                  <c:v>4.5446822825369431</c:v>
                </c:pt>
                <c:pt idx="1779">
                  <c:v>4.538181401889144</c:v>
                </c:pt>
                <c:pt idx="1780">
                  <c:v>4.5406344208015934</c:v>
                </c:pt>
                <c:pt idx="1781">
                  <c:v>4.5407852308072272</c:v>
                </c:pt>
                <c:pt idx="1782">
                  <c:v>4.5382026205475157</c:v>
                </c:pt>
                <c:pt idx="1783">
                  <c:v>4.5434588907144713</c:v>
                </c:pt>
                <c:pt idx="1784">
                  <c:v>4.5321487189696281</c:v>
                </c:pt>
                <c:pt idx="1785">
                  <c:v>4.5334303232801307</c:v>
                </c:pt>
                <c:pt idx="1786">
                  <c:v>4.537464215435917</c:v>
                </c:pt>
                <c:pt idx="1787">
                  <c:v>4.5393561999249883</c:v>
                </c:pt>
                <c:pt idx="1788">
                  <c:v>4.5368634031935153</c:v>
                </c:pt>
                <c:pt idx="1789">
                  <c:v>4.5443846801011309</c:v>
                </c:pt>
                <c:pt idx="1790">
                  <c:v>4.5376030978045341</c:v>
                </c:pt>
                <c:pt idx="1791">
                  <c:v>4.5433365137247428</c:v>
                </c:pt>
                <c:pt idx="1792">
                  <c:v>4.5381061789162986</c:v>
                </c:pt>
                <c:pt idx="1793">
                  <c:v>4.539182559306755</c:v>
                </c:pt>
                <c:pt idx="1794">
                  <c:v>4.534045032809539</c:v>
                </c:pt>
                <c:pt idx="1795">
                  <c:v>4.5435519440268317</c:v>
                </c:pt>
                <c:pt idx="1796">
                  <c:v>4.5465213566798592</c:v>
                </c:pt>
                <c:pt idx="1797">
                  <c:v>4.5269112584685081</c:v>
                </c:pt>
                <c:pt idx="1798">
                  <c:v>4.5382653482382986</c:v>
                </c:pt>
                <c:pt idx="1799">
                  <c:v>4.5350821069275566</c:v>
                </c:pt>
                <c:pt idx="1800">
                  <c:v>4.5360377307868207</c:v>
                </c:pt>
                <c:pt idx="1801">
                  <c:v>4.5410699247963606</c:v>
                </c:pt>
                <c:pt idx="1802">
                  <c:v>4.5428637873230873</c:v>
                </c:pt>
                <c:pt idx="1803">
                  <c:v>4.5387022986155854</c:v>
                </c:pt>
                <c:pt idx="1804">
                  <c:v>4.5441821240337168</c:v>
                </c:pt>
                <c:pt idx="1805">
                  <c:v>4.5359891810789152</c:v>
                </c:pt>
                <c:pt idx="1806">
                  <c:v>4.5335208710174895</c:v>
                </c:pt>
                <c:pt idx="1807">
                  <c:v>4.5377879321161094</c:v>
                </c:pt>
                <c:pt idx="1808">
                  <c:v>4.5405185838994662</c:v>
                </c:pt>
                <c:pt idx="1809">
                  <c:v>4.5373567907682233</c:v>
                </c:pt>
                <c:pt idx="1810">
                  <c:v>4.5372002939189544</c:v>
                </c:pt>
                <c:pt idx="1811">
                  <c:v>4.5465558926536813</c:v>
                </c:pt>
                <c:pt idx="1812">
                  <c:v>4.5433772425711316</c:v>
                </c:pt>
                <c:pt idx="1813">
                  <c:v>4.5403035530291636</c:v>
                </c:pt>
                <c:pt idx="1814">
                  <c:v>4.5440231151463637</c:v>
                </c:pt>
                <c:pt idx="1815">
                  <c:v>4.5383459393783401</c:v>
                </c:pt>
                <c:pt idx="1816">
                  <c:v>4.534915864735968</c:v>
                </c:pt>
                <c:pt idx="1817">
                  <c:v>4.5370132787967314</c:v>
                </c:pt>
                <c:pt idx="1818">
                  <c:v>4.5386391820149949</c:v>
                </c:pt>
                <c:pt idx="1819">
                  <c:v>4.5447713629861681</c:v>
                </c:pt>
                <c:pt idx="1820">
                  <c:v>4.5409289610400032</c:v>
                </c:pt>
                <c:pt idx="1821">
                  <c:v>4.5369298028718914</c:v>
                </c:pt>
                <c:pt idx="1822">
                  <c:v>4.5377365331806043</c:v>
                </c:pt>
                <c:pt idx="1823">
                  <c:v>4.5466460834024014</c:v>
                </c:pt>
                <c:pt idx="1824">
                  <c:v>4.5520174266374491</c:v>
                </c:pt>
                <c:pt idx="1825">
                  <c:v>4.5383227244515556</c:v>
                </c:pt>
                <c:pt idx="1826">
                  <c:v>4.5408787221831677</c:v>
                </c:pt>
                <c:pt idx="1827">
                  <c:v>4.5366751443645832</c:v>
                </c:pt>
                <c:pt idx="1828">
                  <c:v>4.5423769693170257</c:v>
                </c:pt>
                <c:pt idx="1829">
                  <c:v>4.538035654385328</c:v>
                </c:pt>
                <c:pt idx="1830">
                  <c:v>4.5479958870961497</c:v>
                </c:pt>
                <c:pt idx="1831">
                  <c:v>4.5419260790799889</c:v>
                </c:pt>
                <c:pt idx="1832">
                  <c:v>4.5322848072456132</c:v>
                </c:pt>
                <c:pt idx="1833">
                  <c:v>4.5377206654067352</c:v>
                </c:pt>
                <c:pt idx="1834">
                  <c:v>4.5370779224184545</c:v>
                </c:pt>
                <c:pt idx="1835">
                  <c:v>4.5359358666715819</c:v>
                </c:pt>
                <c:pt idx="1836">
                  <c:v>4.5381884469819687</c:v>
                </c:pt>
                <c:pt idx="1837">
                  <c:v>4.5389413233735594</c:v>
                </c:pt>
                <c:pt idx="1838">
                  <c:v>4.5380609887823065</c:v>
                </c:pt>
                <c:pt idx="1839">
                  <c:v>4.5262885644359931</c:v>
                </c:pt>
                <c:pt idx="1840">
                  <c:v>4.548137879050909</c:v>
                </c:pt>
                <c:pt idx="1841">
                  <c:v>4.5471580883074587</c:v>
                </c:pt>
                <c:pt idx="1842">
                  <c:v>4.5374849900396335</c:v>
                </c:pt>
                <c:pt idx="1843">
                  <c:v>4.5292597537260875</c:v>
                </c:pt>
                <c:pt idx="1844">
                  <c:v>4.5403895137561721</c:v>
                </c:pt>
                <c:pt idx="1845">
                  <c:v>4.5397167411651393</c:v>
                </c:pt>
                <c:pt idx="1846">
                  <c:v>4.5418083753396266</c:v>
                </c:pt>
                <c:pt idx="1847">
                  <c:v>4.5460692459322445</c:v>
                </c:pt>
                <c:pt idx="1848">
                  <c:v>4.5438356464895433</c:v>
                </c:pt>
                <c:pt idx="1849">
                  <c:v>4.5455670547236711</c:v>
                </c:pt>
                <c:pt idx="1850">
                  <c:v>4.5406297461680989</c:v>
                </c:pt>
                <c:pt idx="1851">
                  <c:v>4.5435213022033141</c:v>
                </c:pt>
                <c:pt idx="1852">
                  <c:v>4.5445863390175436</c:v>
                </c:pt>
                <c:pt idx="1853">
                  <c:v>4.5348721177087867</c:v>
                </c:pt>
                <c:pt idx="1854">
                  <c:v>4.5366288221781952</c:v>
                </c:pt>
                <c:pt idx="1855">
                  <c:v>4.5314288267096154</c:v>
                </c:pt>
                <c:pt idx="1856">
                  <c:v>4.5449223500036311</c:v>
                </c:pt>
                <c:pt idx="1857">
                  <c:v>4.5431655865473006</c:v>
                </c:pt>
                <c:pt idx="1858">
                  <c:v>4.5386953644499259</c:v>
                </c:pt>
                <c:pt idx="1859">
                  <c:v>4.5463033923825584</c:v>
                </c:pt>
                <c:pt idx="1860">
                  <c:v>4.5378140267263749</c:v>
                </c:pt>
                <c:pt idx="1861">
                  <c:v>4.5398344200836842</c:v>
                </c:pt>
                <c:pt idx="1862">
                  <c:v>4.5413481476084216</c:v>
                </c:pt>
                <c:pt idx="1863">
                  <c:v>4.5544603870259612</c:v>
                </c:pt>
                <c:pt idx="1864">
                  <c:v>4.5481198418499877</c:v>
                </c:pt>
                <c:pt idx="1865">
                  <c:v>4.5483393755523238</c:v>
                </c:pt>
                <c:pt idx="1866">
                  <c:v>4.5357246995950602</c:v>
                </c:pt>
                <c:pt idx="1867">
                  <c:v>4.5361681369387128</c:v>
                </c:pt>
                <c:pt idx="1868">
                  <c:v>4.5406505997614293</c:v>
                </c:pt>
                <c:pt idx="1869">
                  <c:v>4.5410436982504372</c:v>
                </c:pt>
                <c:pt idx="1870">
                  <c:v>4.5357473584087176</c:v>
                </c:pt>
                <c:pt idx="1871">
                  <c:v>4.5436073171865781</c:v>
                </c:pt>
                <c:pt idx="1872">
                  <c:v>4.5449919280710018</c:v>
                </c:pt>
                <c:pt idx="1873">
                  <c:v>4.5415860125679099</c:v>
                </c:pt>
                <c:pt idx="1874">
                  <c:v>4.542160198252688</c:v>
                </c:pt>
                <c:pt idx="1875">
                  <c:v>4.5371164228607315</c:v>
                </c:pt>
                <c:pt idx="1876">
                  <c:v>4.5496706817024828</c:v>
                </c:pt>
                <c:pt idx="1877">
                  <c:v>4.5376918217015705</c:v>
                </c:pt>
                <c:pt idx="1878">
                  <c:v>4.537527622088783</c:v>
                </c:pt>
                <c:pt idx="1879">
                  <c:v>4.5406070621823504</c:v>
                </c:pt>
                <c:pt idx="1880">
                  <c:v>4.5404396614550615</c:v>
                </c:pt>
                <c:pt idx="1881">
                  <c:v>4.5350001726857938</c:v>
                </c:pt>
                <c:pt idx="1882">
                  <c:v>4.5364824987886498</c:v>
                </c:pt>
                <c:pt idx="1883">
                  <c:v>4.5384984146332057</c:v>
                </c:pt>
                <c:pt idx="1884">
                  <c:v>4.5362160981618258</c:v>
                </c:pt>
                <c:pt idx="1885">
                  <c:v>4.5350891152623181</c:v>
                </c:pt>
                <c:pt idx="1886">
                  <c:v>4.5400800206588574</c:v>
                </c:pt>
                <c:pt idx="1887">
                  <c:v>4.5410344952703428</c:v>
                </c:pt>
                <c:pt idx="1888">
                  <c:v>4.5386362654254304</c:v>
                </c:pt>
                <c:pt idx="1889">
                  <c:v>4.538204239529759</c:v>
                </c:pt>
                <c:pt idx="1890">
                  <c:v>4.5404046665525186</c:v>
                </c:pt>
                <c:pt idx="1891">
                  <c:v>4.5419026817969614</c:v>
                </c:pt>
                <c:pt idx="1892">
                  <c:v>4.5396680534692111</c:v>
                </c:pt>
                <c:pt idx="1893">
                  <c:v>4.544395780598931</c:v>
                </c:pt>
                <c:pt idx="1894">
                  <c:v>4.5370012934527475</c:v>
                </c:pt>
                <c:pt idx="1895">
                  <c:v>4.5448218166444567</c:v>
                </c:pt>
                <c:pt idx="1896">
                  <c:v>4.5393984427505183</c:v>
                </c:pt>
                <c:pt idx="1897">
                  <c:v>4.5296943990532696</c:v>
                </c:pt>
                <c:pt idx="1898">
                  <c:v>4.542450896846236</c:v>
                </c:pt>
                <c:pt idx="1899">
                  <c:v>4.540070464657691</c:v>
                </c:pt>
                <c:pt idx="1900">
                  <c:v>4.5358909740153681</c:v>
                </c:pt>
                <c:pt idx="1901">
                  <c:v>4.5376628268220083</c:v>
                </c:pt>
                <c:pt idx="1902">
                  <c:v>4.547108181121355</c:v>
                </c:pt>
                <c:pt idx="1903">
                  <c:v>4.5362916757658418</c:v>
                </c:pt>
                <c:pt idx="1904">
                  <c:v>4.5426219664563092</c:v>
                </c:pt>
                <c:pt idx="1905">
                  <c:v>4.5388193989439536</c:v>
                </c:pt>
                <c:pt idx="1906">
                  <c:v>4.5407010641817083</c:v>
                </c:pt>
                <c:pt idx="1907">
                  <c:v>4.541690922033343</c:v>
                </c:pt>
                <c:pt idx="1908">
                  <c:v>4.5336843503918507</c:v>
                </c:pt>
                <c:pt idx="1909">
                  <c:v>4.5447947942534039</c:v>
                </c:pt>
                <c:pt idx="1910">
                  <c:v>4.5511527375291747</c:v>
                </c:pt>
                <c:pt idx="1911">
                  <c:v>4.5371508101522249</c:v>
                </c:pt>
                <c:pt idx="1912">
                  <c:v>4.5431974229636847</c:v>
                </c:pt>
                <c:pt idx="1913">
                  <c:v>4.5496325064858167</c:v>
                </c:pt>
                <c:pt idx="1914">
                  <c:v>4.536596138288302</c:v>
                </c:pt>
                <c:pt idx="1915">
                  <c:v>4.5446408623296586</c:v>
                </c:pt>
                <c:pt idx="1916">
                  <c:v>4.5466738088778298</c:v>
                </c:pt>
                <c:pt idx="1917">
                  <c:v>4.5430771010431563</c:v>
                </c:pt>
                <c:pt idx="1918">
                  <c:v>4.5412875433612871</c:v>
                </c:pt>
                <c:pt idx="1919">
                  <c:v>4.5349044544738248</c:v>
                </c:pt>
                <c:pt idx="1920">
                  <c:v>4.5467776727426958</c:v>
                </c:pt>
                <c:pt idx="1921">
                  <c:v>4.5433242292198033</c:v>
                </c:pt>
                <c:pt idx="1922">
                  <c:v>4.5482642432564493</c:v>
                </c:pt>
                <c:pt idx="1923">
                  <c:v>4.5458543052334219</c:v>
                </c:pt>
                <c:pt idx="1924">
                  <c:v>4.5488430908466349</c:v>
                </c:pt>
                <c:pt idx="1925">
                  <c:v>4.544133721236526</c:v>
                </c:pt>
                <c:pt idx="1926">
                  <c:v>4.5385642195974949</c:v>
                </c:pt>
                <c:pt idx="1927">
                  <c:v>4.5343827860966526</c:v>
                </c:pt>
                <c:pt idx="1928">
                  <c:v>4.5377283749588369</c:v>
                </c:pt>
                <c:pt idx="1929">
                  <c:v>4.5255339098656195</c:v>
                </c:pt>
                <c:pt idx="1930">
                  <c:v>4.5388561046033828</c:v>
                </c:pt>
                <c:pt idx="1931">
                  <c:v>4.5418383839538059</c:v>
                </c:pt>
                <c:pt idx="1932">
                  <c:v>4.5369800553451718</c:v>
                </c:pt>
                <c:pt idx="1933">
                  <c:v>4.542743583295592</c:v>
                </c:pt>
                <c:pt idx="1934">
                  <c:v>4.5396373270127528</c:v>
                </c:pt>
                <c:pt idx="1935">
                  <c:v>4.5396865596020266</c:v>
                </c:pt>
                <c:pt idx="1936">
                  <c:v>4.5394959222699383</c:v>
                </c:pt>
                <c:pt idx="1937">
                  <c:v>4.5406009280309139</c:v>
                </c:pt>
                <c:pt idx="1938">
                  <c:v>4.5399451284780046</c:v>
                </c:pt>
                <c:pt idx="1939">
                  <c:v>4.5353001245391464</c:v>
                </c:pt>
                <c:pt idx="1940">
                  <c:v>4.5421607093340013</c:v>
                </c:pt>
                <c:pt idx="1941">
                  <c:v>4.5391741578113924</c:v>
                </c:pt>
                <c:pt idx="1942">
                  <c:v>4.5493808073719357</c:v>
                </c:pt>
                <c:pt idx="1943">
                  <c:v>4.5395806860420738</c:v>
                </c:pt>
                <c:pt idx="1944">
                  <c:v>4.537214476592677</c:v>
                </c:pt>
                <c:pt idx="1945">
                  <c:v>4.5394161889486924</c:v>
                </c:pt>
                <c:pt idx="1946">
                  <c:v>4.537520549284813</c:v>
                </c:pt>
                <c:pt idx="1947">
                  <c:v>4.5485089576659306</c:v>
                </c:pt>
                <c:pt idx="1948">
                  <c:v>4.5356708244482675</c:v>
                </c:pt>
                <c:pt idx="1949">
                  <c:v>4.5275479008766597</c:v>
                </c:pt>
                <c:pt idx="1950">
                  <c:v>4.5502224613486844</c:v>
                </c:pt>
                <c:pt idx="1951">
                  <c:v>4.5455375949651344</c:v>
                </c:pt>
                <c:pt idx="1952">
                  <c:v>4.5352653498262541</c:v>
                </c:pt>
                <c:pt idx="1953">
                  <c:v>4.527347694003355</c:v>
                </c:pt>
                <c:pt idx="1954">
                  <c:v>4.5393852866704574</c:v>
                </c:pt>
                <c:pt idx="1955">
                  <c:v>4.5462887032276278</c:v>
                </c:pt>
                <c:pt idx="1956">
                  <c:v>4.5408399385388982</c:v>
                </c:pt>
                <c:pt idx="1957">
                  <c:v>4.540499806588822</c:v>
                </c:pt>
                <c:pt idx="1958">
                  <c:v>4.5321147770877319</c:v>
                </c:pt>
                <c:pt idx="1959">
                  <c:v>4.5365313870531381</c:v>
                </c:pt>
                <c:pt idx="1960">
                  <c:v>4.5348209910598065</c:v>
                </c:pt>
                <c:pt idx="1961">
                  <c:v>4.550445551891225</c:v>
                </c:pt>
                <c:pt idx="1962">
                  <c:v>4.5313452014464142</c:v>
                </c:pt>
                <c:pt idx="1963">
                  <c:v>4.5410464297173903</c:v>
                </c:pt>
                <c:pt idx="1964">
                  <c:v>4.5369401616758331</c:v>
                </c:pt>
                <c:pt idx="1965">
                  <c:v>4.5355618428984332</c:v>
                </c:pt>
                <c:pt idx="1966">
                  <c:v>4.534886427951756</c:v>
                </c:pt>
                <c:pt idx="1967">
                  <c:v>4.53309759222563</c:v>
                </c:pt>
                <c:pt idx="1968">
                  <c:v>4.5331777988766575</c:v>
                </c:pt>
                <c:pt idx="1969">
                  <c:v>4.5320016676646446</c:v>
                </c:pt>
                <c:pt idx="1970">
                  <c:v>4.5421641486270516</c:v>
                </c:pt>
                <c:pt idx="1971">
                  <c:v>4.5434308842564324</c:v>
                </c:pt>
                <c:pt idx="1972">
                  <c:v>4.5397027618541026</c:v>
                </c:pt>
                <c:pt idx="1973">
                  <c:v>4.5338074561506279</c:v>
                </c:pt>
                <c:pt idx="1974">
                  <c:v>4.5413354464721083</c:v>
                </c:pt>
                <c:pt idx="1975">
                  <c:v>4.5361634703580878</c:v>
                </c:pt>
                <c:pt idx="1976">
                  <c:v>4.5365365374634408</c:v>
                </c:pt>
                <c:pt idx="1977">
                  <c:v>4.5417940976604063</c:v>
                </c:pt>
                <c:pt idx="1978">
                  <c:v>4.5326730876224577</c:v>
                </c:pt>
                <c:pt idx="1979">
                  <c:v>4.541603767976981</c:v>
                </c:pt>
                <c:pt idx="1980">
                  <c:v>4.5346190773055799</c:v>
                </c:pt>
                <c:pt idx="1981">
                  <c:v>4.5372724344775417</c:v>
                </c:pt>
                <c:pt idx="1982">
                  <c:v>4.5335065405022279</c:v>
                </c:pt>
                <c:pt idx="1983">
                  <c:v>4.5317934893146523</c:v>
                </c:pt>
                <c:pt idx="1984">
                  <c:v>4.53570050733087</c:v>
                </c:pt>
                <c:pt idx="1985">
                  <c:v>4.5446347586272093</c:v>
                </c:pt>
                <c:pt idx="1986">
                  <c:v>4.5403536076342421</c:v>
                </c:pt>
                <c:pt idx="1987">
                  <c:v>4.5529657498618317</c:v>
                </c:pt>
                <c:pt idx="1988">
                  <c:v>4.5422349059243476</c:v>
                </c:pt>
                <c:pt idx="1989">
                  <c:v>4.5344090165020976</c:v>
                </c:pt>
                <c:pt idx="1990">
                  <c:v>4.539344292905156</c:v>
                </c:pt>
                <c:pt idx="1991">
                  <c:v>4.5462002314485686</c:v>
                </c:pt>
                <c:pt idx="1992">
                  <c:v>4.5416043855768811</c:v>
                </c:pt>
                <c:pt idx="1993">
                  <c:v>4.5413148148033775</c:v>
                </c:pt>
                <c:pt idx="1994">
                  <c:v>4.5353301467222815</c:v>
                </c:pt>
                <c:pt idx="1995">
                  <c:v>4.5393516142342261</c:v>
                </c:pt>
                <c:pt idx="1996">
                  <c:v>4.5416050868005922</c:v>
                </c:pt>
                <c:pt idx="1997">
                  <c:v>4.5344144586810708</c:v>
                </c:pt>
                <c:pt idx="1998">
                  <c:v>4.5440105511965454</c:v>
                </c:pt>
                <c:pt idx="1999">
                  <c:v>4.5465090131685812</c:v>
                </c:pt>
                <c:pt idx="2000">
                  <c:v>4.5302318338444794</c:v>
                </c:pt>
                <c:pt idx="2001">
                  <c:v>4.5404214188819827</c:v>
                </c:pt>
                <c:pt idx="2002">
                  <c:v>4.5505900658303258</c:v>
                </c:pt>
                <c:pt idx="2003">
                  <c:v>4.5484795315758673</c:v>
                </c:pt>
                <c:pt idx="2004">
                  <c:v>4.5355323982664322</c:v>
                </c:pt>
                <c:pt idx="2005">
                  <c:v>4.5417878876601039</c:v>
                </c:pt>
                <c:pt idx="2006">
                  <c:v>4.5394614501271819</c:v>
                </c:pt>
                <c:pt idx="2007">
                  <c:v>4.5427892563738448</c:v>
                </c:pt>
                <c:pt idx="2008">
                  <c:v>4.5477616907585512</c:v>
                </c:pt>
                <c:pt idx="2009">
                  <c:v>4.5495193284671807</c:v>
                </c:pt>
                <c:pt idx="2010">
                  <c:v>4.5388472663309187</c:v>
                </c:pt>
                <c:pt idx="2011">
                  <c:v>4.5426117437105802</c:v>
                </c:pt>
                <c:pt idx="2012">
                  <c:v>4.5379948195650535</c:v>
                </c:pt>
                <c:pt idx="2013">
                  <c:v>4.5417369364584026</c:v>
                </c:pt>
                <c:pt idx="2014">
                  <c:v>4.5397622965750823</c:v>
                </c:pt>
                <c:pt idx="2015">
                  <c:v>4.5432742412663849</c:v>
                </c:pt>
                <c:pt idx="2016">
                  <c:v>4.5386696978291861</c:v>
                </c:pt>
                <c:pt idx="2017">
                  <c:v>4.5447216701982125</c:v>
                </c:pt>
                <c:pt idx="2018">
                  <c:v>4.5335251699648511</c:v>
                </c:pt>
                <c:pt idx="2019">
                  <c:v>4.5390732677301147</c:v>
                </c:pt>
                <c:pt idx="2020">
                  <c:v>4.540968089899577</c:v>
                </c:pt>
                <c:pt idx="2021">
                  <c:v>4.5401893418818995</c:v>
                </c:pt>
                <c:pt idx="2022">
                  <c:v>4.5413412523426047</c:v>
                </c:pt>
                <c:pt idx="2023">
                  <c:v>4.5395505825053446</c:v>
                </c:pt>
                <c:pt idx="2024">
                  <c:v>4.5462603509867536</c:v>
                </c:pt>
                <c:pt idx="2025">
                  <c:v>4.5378015363607069</c:v>
                </c:pt>
                <c:pt idx="2026">
                  <c:v>4.5483253106177068</c:v>
                </c:pt>
                <c:pt idx="2027">
                  <c:v>4.5436986208680032</c:v>
                </c:pt>
                <c:pt idx="2028">
                  <c:v>4.5416068804537222</c:v>
                </c:pt>
                <c:pt idx="2029">
                  <c:v>4.539766056509257</c:v>
                </c:pt>
                <c:pt idx="2030">
                  <c:v>4.5371721894364727</c:v>
                </c:pt>
                <c:pt idx="2031">
                  <c:v>4.5403504562842079</c:v>
                </c:pt>
                <c:pt idx="2032">
                  <c:v>4.5344372754662938</c:v>
                </c:pt>
                <c:pt idx="2033">
                  <c:v>4.5410361615348824</c:v>
                </c:pt>
                <c:pt idx="2034">
                  <c:v>4.5455123972293352</c:v>
                </c:pt>
                <c:pt idx="2035">
                  <c:v>4.5408470507724621</c:v>
                </c:pt>
                <c:pt idx="2036">
                  <c:v>4.546031057132307</c:v>
                </c:pt>
                <c:pt idx="2037">
                  <c:v>4.5469595111598204</c:v>
                </c:pt>
                <c:pt idx="2038">
                  <c:v>4.5430276898571647</c:v>
                </c:pt>
                <c:pt idx="2039">
                  <c:v>4.5282162740675194</c:v>
                </c:pt>
                <c:pt idx="2040">
                  <c:v>4.5381414260979689</c:v>
                </c:pt>
                <c:pt idx="2041">
                  <c:v>4.5400681752633538</c:v>
                </c:pt>
                <c:pt idx="2042">
                  <c:v>4.5422113386885385</c:v>
                </c:pt>
                <c:pt idx="2043">
                  <c:v>4.5446100582257181</c:v>
                </c:pt>
                <c:pt idx="2044">
                  <c:v>4.5450001800127726</c:v>
                </c:pt>
                <c:pt idx="2045">
                  <c:v>4.5406303500948484</c:v>
                </c:pt>
                <c:pt idx="2046">
                  <c:v>4.5447873580553368</c:v>
                </c:pt>
                <c:pt idx="2047">
                  <c:v>4.5475802544769746</c:v>
                </c:pt>
                <c:pt idx="2048">
                  <c:v>4.5457115559847132</c:v>
                </c:pt>
                <c:pt idx="2049">
                  <c:v>4.5378356406138352</c:v>
                </c:pt>
                <c:pt idx="2050">
                  <c:v>4.5488776695977711</c:v>
                </c:pt>
                <c:pt idx="2051">
                  <c:v>4.5528241328388956</c:v>
                </c:pt>
                <c:pt idx="2052">
                  <c:v>4.531198473649316</c:v>
                </c:pt>
                <c:pt idx="2053">
                  <c:v>4.5379698583954049</c:v>
                </c:pt>
                <c:pt idx="2054">
                  <c:v>4.5390352046049598</c:v>
                </c:pt>
                <c:pt idx="2055">
                  <c:v>4.5377602941171933</c:v>
                </c:pt>
                <c:pt idx="2056">
                  <c:v>4.5432441271161954</c:v>
                </c:pt>
                <c:pt idx="2057">
                  <c:v>4.5310620813330775</c:v>
                </c:pt>
                <c:pt idx="2058">
                  <c:v>4.5381559386367227</c:v>
                </c:pt>
                <c:pt idx="2059">
                  <c:v>4.5443117663343733</c:v>
                </c:pt>
                <c:pt idx="2060">
                  <c:v>4.535749667023425</c:v>
                </c:pt>
                <c:pt idx="2061">
                  <c:v>4.5362804450518501</c:v>
                </c:pt>
                <c:pt idx="2062">
                  <c:v>4.5416059875203896</c:v>
                </c:pt>
                <c:pt idx="2063">
                  <c:v>4.5488483582525303</c:v>
                </c:pt>
                <c:pt idx="2064">
                  <c:v>4.5468275489284862</c:v>
                </c:pt>
                <c:pt idx="2065">
                  <c:v>4.5388959288923134</c:v>
                </c:pt>
                <c:pt idx="2066">
                  <c:v>4.5393746773734325</c:v>
                </c:pt>
                <c:pt idx="2067">
                  <c:v>4.5454409726848146</c:v>
                </c:pt>
                <c:pt idx="2068">
                  <c:v>4.5428904507038901</c:v>
                </c:pt>
                <c:pt idx="2069">
                  <c:v>4.5444878654288363</c:v>
                </c:pt>
                <c:pt idx="2070">
                  <c:v>4.539616339619025</c:v>
                </c:pt>
                <c:pt idx="2071">
                  <c:v>4.5417409549696703</c:v>
                </c:pt>
                <c:pt idx="2072">
                  <c:v>4.5434791640378815</c:v>
                </c:pt>
                <c:pt idx="2073">
                  <c:v>4.5500390872364624</c:v>
                </c:pt>
                <c:pt idx="2074">
                  <c:v>4.5419074080107738</c:v>
                </c:pt>
                <c:pt idx="2075">
                  <c:v>4.5440115810152797</c:v>
                </c:pt>
                <c:pt idx="2076">
                  <c:v>4.5378361864792511</c:v>
                </c:pt>
                <c:pt idx="2077">
                  <c:v>4.5474576255461772</c:v>
                </c:pt>
                <c:pt idx="2078">
                  <c:v>4.5353402883079097</c:v>
                </c:pt>
                <c:pt idx="2079">
                  <c:v>4.5439722734637948</c:v>
                </c:pt>
                <c:pt idx="2080">
                  <c:v>4.5399504800514983</c:v>
                </c:pt>
                <c:pt idx="2081">
                  <c:v>4.5491502366506911</c:v>
                </c:pt>
                <c:pt idx="2082">
                  <c:v>4.5452922710606973</c:v>
                </c:pt>
                <c:pt idx="2083">
                  <c:v>4.5499316604183146</c:v>
                </c:pt>
                <c:pt idx="2084">
                  <c:v>4.5309446585274884</c:v>
                </c:pt>
                <c:pt idx="2085">
                  <c:v>4.5347907318028167</c:v>
                </c:pt>
                <c:pt idx="2086">
                  <c:v>4.5317132565478717</c:v>
                </c:pt>
                <c:pt idx="2087">
                  <c:v>4.5345076788557375</c:v>
                </c:pt>
                <c:pt idx="2088">
                  <c:v>4.5511329001786622</c:v>
                </c:pt>
                <c:pt idx="2089">
                  <c:v>4.5386827129433831</c:v>
                </c:pt>
                <c:pt idx="2090">
                  <c:v>4.5409627964360597</c:v>
                </c:pt>
                <c:pt idx="2091">
                  <c:v>4.5360608688263468</c:v>
                </c:pt>
                <c:pt idx="2092">
                  <c:v>4.5358365028101888</c:v>
                </c:pt>
                <c:pt idx="2093">
                  <c:v>4.550850954890084</c:v>
                </c:pt>
                <c:pt idx="2094">
                  <c:v>4.5505183008178811</c:v>
                </c:pt>
                <c:pt idx="2095">
                  <c:v>4.5553057920255533</c:v>
                </c:pt>
                <c:pt idx="2096">
                  <c:v>4.5386163148166494</c:v>
                </c:pt>
                <c:pt idx="2097">
                  <c:v>4.5416919563926115</c:v>
                </c:pt>
                <c:pt idx="2098">
                  <c:v>4.540083207348129</c:v>
                </c:pt>
                <c:pt idx="2099">
                  <c:v>4.5439689485524983</c:v>
                </c:pt>
                <c:pt idx="2100">
                  <c:v>4.5485338699407381</c:v>
                </c:pt>
                <c:pt idx="2101">
                  <c:v>4.5444312792546899</c:v>
                </c:pt>
                <c:pt idx="2102">
                  <c:v>4.5378408555546548</c:v>
                </c:pt>
                <c:pt idx="2103">
                  <c:v>4.5315976888202494</c:v>
                </c:pt>
                <c:pt idx="2104">
                  <c:v>4.5545797672365458</c:v>
                </c:pt>
                <c:pt idx="2105">
                  <c:v>4.5424884078294046</c:v>
                </c:pt>
                <c:pt idx="2106">
                  <c:v>4.5444480636272955</c:v>
                </c:pt>
                <c:pt idx="2107">
                  <c:v>4.5381358887490562</c:v>
                </c:pt>
                <c:pt idx="2108">
                  <c:v>4.5448837065936294</c:v>
                </c:pt>
                <c:pt idx="2109">
                  <c:v>4.5487389582877755</c:v>
                </c:pt>
                <c:pt idx="2110">
                  <c:v>4.5437585472399276</c:v>
                </c:pt>
                <c:pt idx="2111">
                  <c:v>4.550369923948562</c:v>
                </c:pt>
                <c:pt idx="2112">
                  <c:v>4.5411643595192182</c:v>
                </c:pt>
                <c:pt idx="2113">
                  <c:v>4.5387291110887888</c:v>
                </c:pt>
                <c:pt idx="2114">
                  <c:v>4.5345382479975838</c:v>
                </c:pt>
                <c:pt idx="2115">
                  <c:v>4.5450441373764443</c:v>
                </c:pt>
                <c:pt idx="2116">
                  <c:v>4.5327028751157288</c:v>
                </c:pt>
                <c:pt idx="2117">
                  <c:v>4.5450438283236387</c:v>
                </c:pt>
                <c:pt idx="2118">
                  <c:v>4.545838245088154</c:v>
                </c:pt>
                <c:pt idx="2119">
                  <c:v>4.5417094791413604</c:v>
                </c:pt>
                <c:pt idx="2120">
                  <c:v>4.5384182842322058</c:v>
                </c:pt>
                <c:pt idx="2121">
                  <c:v>4.5454864085988005</c:v>
                </c:pt>
                <c:pt idx="2122">
                  <c:v>4.5461019303715986</c:v>
                </c:pt>
                <c:pt idx="2123">
                  <c:v>4.5392521440908018</c:v>
                </c:pt>
                <c:pt idx="2124">
                  <c:v>4.5429387173120794</c:v>
                </c:pt>
                <c:pt idx="2125">
                  <c:v>4.5346637745238763</c:v>
                </c:pt>
                <c:pt idx="2126">
                  <c:v>4.5365147092922173</c:v>
                </c:pt>
                <c:pt idx="2127">
                  <c:v>4.5484466959765166</c:v>
                </c:pt>
                <c:pt idx="2128">
                  <c:v>4.5481492395901686</c:v>
                </c:pt>
                <c:pt idx="2129">
                  <c:v>4.5399123387100628</c:v>
                </c:pt>
                <c:pt idx="2130">
                  <c:v>4.5466909684540537</c:v>
                </c:pt>
                <c:pt idx="2131">
                  <c:v>4.5403455459328717</c:v>
                </c:pt>
                <c:pt idx="2132">
                  <c:v>4.5360232743019591</c:v>
                </c:pt>
                <c:pt idx="2133">
                  <c:v>4.5382930458130541</c:v>
                </c:pt>
                <c:pt idx="2134">
                  <c:v>4.5423955902526343</c:v>
                </c:pt>
                <c:pt idx="2135">
                  <c:v>4.5488883834043907</c:v>
                </c:pt>
                <c:pt idx="2136">
                  <c:v>4.5443946149541414</c:v>
                </c:pt>
                <c:pt idx="2137">
                  <c:v>4.5431717960985569</c:v>
                </c:pt>
                <c:pt idx="2138">
                  <c:v>4.5472840515216371</c:v>
                </c:pt>
                <c:pt idx="2139">
                  <c:v>4.5460450595603765</c:v>
                </c:pt>
                <c:pt idx="2140">
                  <c:v>4.5450977537929349</c:v>
                </c:pt>
                <c:pt idx="2141">
                  <c:v>4.5421611574810861</c:v>
                </c:pt>
                <c:pt idx="2142">
                  <c:v>4.5448073965127289</c:v>
                </c:pt>
                <c:pt idx="2143">
                  <c:v>4.5491654546028224</c:v>
                </c:pt>
                <c:pt idx="2144">
                  <c:v>4.547910411228794</c:v>
                </c:pt>
                <c:pt idx="2145">
                  <c:v>4.5440982292193253</c:v>
                </c:pt>
                <c:pt idx="2146">
                  <c:v>4.5309934574673765</c:v>
                </c:pt>
                <c:pt idx="2147">
                  <c:v>4.5445684702484881</c:v>
                </c:pt>
                <c:pt idx="2148">
                  <c:v>4.5385626612868997</c:v>
                </c:pt>
                <c:pt idx="2149">
                  <c:v>4.5436618882883915</c:v>
                </c:pt>
                <c:pt idx="2150">
                  <c:v>4.5417520178874238</c:v>
                </c:pt>
                <c:pt idx="2151">
                  <c:v>4.5522618633117462</c:v>
                </c:pt>
                <c:pt idx="2152">
                  <c:v>4.54911634864043</c:v>
                </c:pt>
                <c:pt idx="2153">
                  <c:v>4.5357642108535634</c:v>
                </c:pt>
                <c:pt idx="2154">
                  <c:v>4.5383194293433391</c:v>
                </c:pt>
                <c:pt idx="2155">
                  <c:v>4.5442456607409465</c:v>
                </c:pt>
                <c:pt idx="2156">
                  <c:v>4.5443727861971963</c:v>
                </c:pt>
                <c:pt idx="2157">
                  <c:v>4.5352750063564473</c:v>
                </c:pt>
                <c:pt idx="2158">
                  <c:v>4.5471909770153767</c:v>
                </c:pt>
                <c:pt idx="2159">
                  <c:v>4.5290158297002083</c:v>
                </c:pt>
                <c:pt idx="2160">
                  <c:v>4.5376908093656052</c:v>
                </c:pt>
                <c:pt idx="2161">
                  <c:v>4.542961658759749</c:v>
                </c:pt>
                <c:pt idx="2162">
                  <c:v>4.5438956396510388</c:v>
                </c:pt>
                <c:pt idx="2163">
                  <c:v>4.5459766615240955</c:v>
                </c:pt>
                <c:pt idx="2164">
                  <c:v>4.5415917519559645</c:v>
                </c:pt>
                <c:pt idx="2165">
                  <c:v>4.5384484586531881</c:v>
                </c:pt>
                <c:pt idx="2166">
                  <c:v>4.5470524034344049</c:v>
                </c:pt>
                <c:pt idx="2167">
                  <c:v>4.539565943496406</c:v>
                </c:pt>
                <c:pt idx="2168">
                  <c:v>4.5475478178040962</c:v>
                </c:pt>
                <c:pt idx="2169">
                  <c:v>4.5386609349254678</c:v>
                </c:pt>
                <c:pt idx="2170">
                  <c:v>4.5377164356230342</c:v>
                </c:pt>
                <c:pt idx="2171">
                  <c:v>4.5365639967681339</c:v>
                </c:pt>
                <c:pt idx="2172">
                  <c:v>4.5317604889846557</c:v>
                </c:pt>
                <c:pt idx="2173">
                  <c:v>4.5464688156928261</c:v>
                </c:pt>
                <c:pt idx="2174">
                  <c:v>4.5400942442229022</c:v>
                </c:pt>
                <c:pt idx="2175">
                  <c:v>4.5403118200241375</c:v>
                </c:pt>
                <c:pt idx="2176">
                  <c:v>4.5400376343496731</c:v>
                </c:pt>
                <c:pt idx="2177">
                  <c:v>4.5469091840940905</c:v>
                </c:pt>
                <c:pt idx="2178">
                  <c:v>4.5465351725690013</c:v>
                </c:pt>
                <c:pt idx="2179">
                  <c:v>4.5410518530870378</c:v>
                </c:pt>
                <c:pt idx="2180">
                  <c:v>4.5426894198584824</c:v>
                </c:pt>
                <c:pt idx="2181">
                  <c:v>4.5462173794021936</c:v>
                </c:pt>
                <c:pt idx="2182">
                  <c:v>4.5370365541834348</c:v>
                </c:pt>
                <c:pt idx="2183">
                  <c:v>4.5392409185404219</c:v>
                </c:pt>
                <c:pt idx="2184">
                  <c:v>4.5393265918023795</c:v>
                </c:pt>
                <c:pt idx="2185">
                  <c:v>4.5462195484770858</c:v>
                </c:pt>
                <c:pt idx="2186">
                  <c:v>4.5460367521095346</c:v>
                </c:pt>
                <c:pt idx="2187">
                  <c:v>4.5386009567995913</c:v>
                </c:pt>
                <c:pt idx="2188">
                  <c:v>4.5449726368109244</c:v>
                </c:pt>
                <c:pt idx="2189">
                  <c:v>4.5536581220237791</c:v>
                </c:pt>
                <c:pt idx="2190">
                  <c:v>4.5405991005478326</c:v>
                </c:pt>
                <c:pt idx="2191">
                  <c:v>4.5392311897442577</c:v>
                </c:pt>
                <c:pt idx="2192">
                  <c:v>4.5580648106283883</c:v>
                </c:pt>
                <c:pt idx="2193">
                  <c:v>4.5354834908552268</c:v>
                </c:pt>
                <c:pt idx="2194">
                  <c:v>4.5335174966450129</c:v>
                </c:pt>
                <c:pt idx="2195">
                  <c:v>4.5423937409412538</c:v>
                </c:pt>
                <c:pt idx="2196">
                  <c:v>4.5446238427383401</c:v>
                </c:pt>
                <c:pt idx="2197">
                  <c:v>4.5300567788348047</c:v>
                </c:pt>
                <c:pt idx="2198">
                  <c:v>4.5537282340711833</c:v>
                </c:pt>
                <c:pt idx="2199">
                  <c:v>4.5437478079899636</c:v>
                </c:pt>
                <c:pt idx="2200">
                  <c:v>4.551382119758852</c:v>
                </c:pt>
                <c:pt idx="2201">
                  <c:v>4.5415918859261399</c:v>
                </c:pt>
                <c:pt idx="2202">
                  <c:v>4.5428998660414752</c:v>
                </c:pt>
                <c:pt idx="2203">
                  <c:v>4.5399565584043415</c:v>
                </c:pt>
                <c:pt idx="2204">
                  <c:v>4.5377232045748439</c:v>
                </c:pt>
                <c:pt idx="2205">
                  <c:v>4.5453522839294687</c:v>
                </c:pt>
                <c:pt idx="2206">
                  <c:v>4.5444546119266729</c:v>
                </c:pt>
                <c:pt idx="2207">
                  <c:v>4.5454474633472488</c:v>
                </c:pt>
                <c:pt idx="2208">
                  <c:v>4.539590095526453</c:v>
                </c:pt>
                <c:pt idx="2209">
                  <c:v>4.5436024224898253</c:v>
                </c:pt>
                <c:pt idx="2210">
                  <c:v>4.5428809541607693</c:v>
                </c:pt>
                <c:pt idx="2211">
                  <c:v>4.534764486108406</c:v>
                </c:pt>
                <c:pt idx="2212">
                  <c:v>4.5473013691895412</c:v>
                </c:pt>
                <c:pt idx="2213">
                  <c:v>4.5418218889743507</c:v>
                </c:pt>
                <c:pt idx="2214">
                  <c:v>4.5347321100628841</c:v>
                </c:pt>
                <c:pt idx="2215">
                  <c:v>4.5381620545736485</c:v>
                </c:pt>
                <c:pt idx="2216">
                  <c:v>4.5515897956739586</c:v>
                </c:pt>
                <c:pt idx="2217">
                  <c:v>4.5377728231813395</c:v>
                </c:pt>
                <c:pt idx="2218">
                  <c:v>4.5335286979625122</c:v>
                </c:pt>
                <c:pt idx="2219">
                  <c:v>4.5460055710375284</c:v>
                </c:pt>
                <c:pt idx="2220">
                  <c:v>4.5478728159793942</c:v>
                </c:pt>
                <c:pt idx="2221">
                  <c:v>4.5422979344595031</c:v>
                </c:pt>
                <c:pt idx="2222">
                  <c:v>4.5437253076249151</c:v>
                </c:pt>
                <c:pt idx="2223">
                  <c:v>4.5499741394501729</c:v>
                </c:pt>
                <c:pt idx="2224">
                  <c:v>4.5381951822209627</c:v>
                </c:pt>
                <c:pt idx="2225">
                  <c:v>4.5422034981797994</c:v>
                </c:pt>
                <c:pt idx="2226">
                  <c:v>4.5426944792750783</c:v>
                </c:pt>
                <c:pt idx="2227">
                  <c:v>4.5407283278509736</c:v>
                </c:pt>
                <c:pt idx="2228">
                  <c:v>4.5315140969581797</c:v>
                </c:pt>
                <c:pt idx="2229">
                  <c:v>4.5288918445299284</c:v>
                </c:pt>
                <c:pt idx="2230">
                  <c:v>4.5346297732103693</c:v>
                </c:pt>
                <c:pt idx="2231">
                  <c:v>4.5438989118360045</c:v>
                </c:pt>
                <c:pt idx="2232">
                  <c:v>4.547068538015024</c:v>
                </c:pt>
                <c:pt idx="2233">
                  <c:v>4.53900978491522</c:v>
                </c:pt>
                <c:pt idx="2234">
                  <c:v>4.5392235975107171</c:v>
                </c:pt>
                <c:pt idx="2235">
                  <c:v>4.5477121452133371</c:v>
                </c:pt>
                <c:pt idx="2236">
                  <c:v>4.5422399693140507</c:v>
                </c:pt>
                <c:pt idx="2237">
                  <c:v>4.5418955811657336</c:v>
                </c:pt>
                <c:pt idx="2238">
                  <c:v>4.5494646727318013</c:v>
                </c:pt>
                <c:pt idx="2239">
                  <c:v>4.5348879021123718</c:v>
                </c:pt>
                <c:pt idx="2240">
                  <c:v>4.5438468401314704</c:v>
                </c:pt>
                <c:pt idx="2241">
                  <c:v>4.5426945238322576</c:v>
                </c:pt>
                <c:pt idx="2242">
                  <c:v>4.5361962535230349</c:v>
                </c:pt>
                <c:pt idx="2243">
                  <c:v>4.5410700908057278</c:v>
                </c:pt>
                <c:pt idx="2244">
                  <c:v>4.5496462880157429</c:v>
                </c:pt>
                <c:pt idx="2245">
                  <c:v>4.5333417597814876</c:v>
                </c:pt>
                <c:pt idx="2246">
                  <c:v>4.5446388341725692</c:v>
                </c:pt>
                <c:pt idx="2247">
                  <c:v>4.5514365276251025</c:v>
                </c:pt>
                <c:pt idx="2248">
                  <c:v>4.5424815016591866</c:v>
                </c:pt>
                <c:pt idx="2249">
                  <c:v>4.5501696118924047</c:v>
                </c:pt>
                <c:pt idx="2250">
                  <c:v>4.5387098287460583</c:v>
                </c:pt>
                <c:pt idx="2251">
                  <c:v>4.5475301758834403</c:v>
                </c:pt>
                <c:pt idx="2252">
                  <c:v>4.540582255090313</c:v>
                </c:pt>
                <c:pt idx="2253">
                  <c:v>4.544940070788555</c:v>
                </c:pt>
                <c:pt idx="2254">
                  <c:v>4.5421489254724072</c:v>
                </c:pt>
                <c:pt idx="2255">
                  <c:v>4.5425967665452323</c:v>
                </c:pt>
                <c:pt idx="2256">
                  <c:v>4.5405365688453445</c:v>
                </c:pt>
                <c:pt idx="2257">
                  <c:v>4.5399119333314903</c:v>
                </c:pt>
                <c:pt idx="2258">
                  <c:v>4.5422691570632683</c:v>
                </c:pt>
                <c:pt idx="2259">
                  <c:v>4.5401335603591866</c:v>
                </c:pt>
                <c:pt idx="2260">
                  <c:v>4.5469682275891969</c:v>
                </c:pt>
                <c:pt idx="2261">
                  <c:v>4.5447001843942196</c:v>
                </c:pt>
                <c:pt idx="2262">
                  <c:v>4.5443976977100258</c:v>
                </c:pt>
                <c:pt idx="2263">
                  <c:v>4.543634514290412</c:v>
                </c:pt>
                <c:pt idx="2264">
                  <c:v>4.5451668791777742</c:v>
                </c:pt>
                <c:pt idx="2265">
                  <c:v>4.5392465562340831</c:v>
                </c:pt>
                <c:pt idx="2266">
                  <c:v>4.5469857488622072</c:v>
                </c:pt>
                <c:pt idx="2267">
                  <c:v>4.5353352241027309</c:v>
                </c:pt>
                <c:pt idx="2268">
                  <c:v>4.5416380776045591</c:v>
                </c:pt>
                <c:pt idx="2269">
                  <c:v>4.5468664096054718</c:v>
                </c:pt>
                <c:pt idx="2270">
                  <c:v>4.5359516437390228</c:v>
                </c:pt>
                <c:pt idx="2271">
                  <c:v>4.5428838105133309</c:v>
                </c:pt>
                <c:pt idx="2272">
                  <c:v>4.5530818116373935</c:v>
                </c:pt>
                <c:pt idx="2273">
                  <c:v>4.5428141039929217</c:v>
                </c:pt>
                <c:pt idx="2274">
                  <c:v>4.5480765498233762</c:v>
                </c:pt>
                <c:pt idx="2275">
                  <c:v>4.5372692534887449</c:v>
                </c:pt>
                <c:pt idx="2276">
                  <c:v>4.5377095413839754</c:v>
                </c:pt>
                <c:pt idx="2277">
                  <c:v>4.5515001443153311</c:v>
                </c:pt>
                <c:pt idx="2278">
                  <c:v>4.5377537121828295</c:v>
                </c:pt>
                <c:pt idx="2279">
                  <c:v>4.5503737307003789</c:v>
                </c:pt>
                <c:pt idx="2280">
                  <c:v>4.5504607854940389</c:v>
                </c:pt>
                <c:pt idx="2281">
                  <c:v>4.5486571805182621</c:v>
                </c:pt>
                <c:pt idx="2282">
                  <c:v>4.5466740774467755</c:v>
                </c:pt>
                <c:pt idx="2283">
                  <c:v>4.5423316737885617</c:v>
                </c:pt>
                <c:pt idx="2284">
                  <c:v>4.5429590368056143</c:v>
                </c:pt>
                <c:pt idx="2285">
                  <c:v>4.5424133742958164</c:v>
                </c:pt>
                <c:pt idx="2286">
                  <c:v>4.5596357352934564</c:v>
                </c:pt>
                <c:pt idx="2287">
                  <c:v>4.5506191884371141</c:v>
                </c:pt>
                <c:pt idx="2288">
                  <c:v>4.5490282361682928</c:v>
                </c:pt>
                <c:pt idx="2289">
                  <c:v>4.5460881076767201</c:v>
                </c:pt>
                <c:pt idx="2290">
                  <c:v>4.542146425119526</c:v>
                </c:pt>
                <c:pt idx="2291">
                  <c:v>4.548266061035072</c:v>
                </c:pt>
                <c:pt idx="2292">
                  <c:v>4.5382741007723739</c:v>
                </c:pt>
                <c:pt idx="2293">
                  <c:v>4.5402670278159896</c:v>
                </c:pt>
                <c:pt idx="2294">
                  <c:v>4.5420906853717504</c:v>
                </c:pt>
                <c:pt idx="2295">
                  <c:v>4.5457125103018399</c:v>
                </c:pt>
                <c:pt idx="2296">
                  <c:v>4.538298542282508</c:v>
                </c:pt>
                <c:pt idx="2297">
                  <c:v>4.5469242470619875</c:v>
                </c:pt>
                <c:pt idx="2298">
                  <c:v>4.5313354159584378</c:v>
                </c:pt>
                <c:pt idx="2299">
                  <c:v>4.5453727067772443</c:v>
                </c:pt>
                <c:pt idx="2300">
                  <c:v>4.5534158515032175</c:v>
                </c:pt>
                <c:pt idx="2301">
                  <c:v>4.5468713499340234</c:v>
                </c:pt>
                <c:pt idx="2302">
                  <c:v>4.5313313577373666</c:v>
                </c:pt>
                <c:pt idx="2303">
                  <c:v>4.5379201026230334</c:v>
                </c:pt>
                <c:pt idx="2304">
                  <c:v>4.5448881811602586</c:v>
                </c:pt>
                <c:pt idx="2305">
                  <c:v>4.5445576399716598</c:v>
                </c:pt>
                <c:pt idx="2306">
                  <c:v>4.5412509062434774</c:v>
                </c:pt>
                <c:pt idx="2307">
                  <c:v>4.5459016933125751</c:v>
                </c:pt>
                <c:pt idx="2308">
                  <c:v>4.5414745689904086</c:v>
                </c:pt>
                <c:pt idx="2309">
                  <c:v>4.5437748625126604</c:v>
                </c:pt>
                <c:pt idx="2310">
                  <c:v>4.5447855012560865</c:v>
                </c:pt>
                <c:pt idx="2311">
                  <c:v>4.5403911499645941</c:v>
                </c:pt>
                <c:pt idx="2312">
                  <c:v>4.5456198998516326</c:v>
                </c:pt>
                <c:pt idx="2313">
                  <c:v>4.5423236601024595</c:v>
                </c:pt>
                <c:pt idx="2314">
                  <c:v>4.5400156483145482</c:v>
                </c:pt>
                <c:pt idx="2315">
                  <c:v>4.5498014795841817</c:v>
                </c:pt>
                <c:pt idx="2316">
                  <c:v>4.5369699495663092</c:v>
                </c:pt>
                <c:pt idx="2317">
                  <c:v>4.5393205283568934</c:v>
                </c:pt>
                <c:pt idx="2318">
                  <c:v>4.5434211800935067</c:v>
                </c:pt>
                <c:pt idx="2319">
                  <c:v>4.5451228358201119</c:v>
                </c:pt>
                <c:pt idx="2320">
                  <c:v>4.5393735843836991</c:v>
                </c:pt>
                <c:pt idx="2321">
                  <c:v>4.5472234156247735</c:v>
                </c:pt>
                <c:pt idx="2322">
                  <c:v>4.5339079587580029</c:v>
                </c:pt>
                <c:pt idx="2323">
                  <c:v>4.5510927262001335</c:v>
                </c:pt>
                <c:pt idx="2324">
                  <c:v>4.5334683525258832</c:v>
                </c:pt>
                <c:pt idx="2325">
                  <c:v>4.5334714924311799</c:v>
                </c:pt>
                <c:pt idx="2326">
                  <c:v>4.5435758984511123</c:v>
                </c:pt>
                <c:pt idx="2327">
                  <c:v>4.5463147585080028</c:v>
                </c:pt>
                <c:pt idx="2328">
                  <c:v>4.539636948423003</c:v>
                </c:pt>
                <c:pt idx="2329">
                  <c:v>4.5446802008214187</c:v>
                </c:pt>
                <c:pt idx="2330">
                  <c:v>4.5388667370389308</c:v>
                </c:pt>
                <c:pt idx="2331">
                  <c:v>4.5365968751065342</c:v>
                </c:pt>
                <c:pt idx="2332">
                  <c:v>4.5394910351287763</c:v>
                </c:pt>
                <c:pt idx="2333">
                  <c:v>4.5483331709723256</c:v>
                </c:pt>
                <c:pt idx="2334">
                  <c:v>4.5445405269105592</c:v>
                </c:pt>
                <c:pt idx="2335">
                  <c:v>4.5458272012058076</c:v>
                </c:pt>
                <c:pt idx="2336">
                  <c:v>4.5364759006268089</c:v>
                </c:pt>
                <c:pt idx="2337">
                  <c:v>4.5460194650744441</c:v>
                </c:pt>
                <c:pt idx="2338">
                  <c:v>4.5466091908712727</c:v>
                </c:pt>
                <c:pt idx="2339">
                  <c:v>4.5478420995759494</c:v>
                </c:pt>
                <c:pt idx="2340">
                  <c:v>4.537335939311216</c:v>
                </c:pt>
                <c:pt idx="2341">
                  <c:v>4.5498326842464865</c:v>
                </c:pt>
                <c:pt idx="2342">
                  <c:v>4.5431296413645965</c:v>
                </c:pt>
                <c:pt idx="2343">
                  <c:v>4.5391608941944019</c:v>
                </c:pt>
                <c:pt idx="2344">
                  <c:v>4.5470741068180835</c:v>
                </c:pt>
                <c:pt idx="2345">
                  <c:v>4.5474021065129371</c:v>
                </c:pt>
                <c:pt idx="2346">
                  <c:v>4.5441659582166123</c:v>
                </c:pt>
                <c:pt idx="2347">
                  <c:v>4.5501314998375104</c:v>
                </c:pt>
                <c:pt idx="2348">
                  <c:v>4.5508113213035353</c:v>
                </c:pt>
                <c:pt idx="2349">
                  <c:v>4.5509082687192599</c:v>
                </c:pt>
                <c:pt idx="2350">
                  <c:v>4.5450088155286856</c:v>
                </c:pt>
                <c:pt idx="2351">
                  <c:v>4.5465819585185852</c:v>
                </c:pt>
                <c:pt idx="2352">
                  <c:v>4.5332272201199775</c:v>
                </c:pt>
                <c:pt idx="2353">
                  <c:v>4.5471902773710262</c:v>
                </c:pt>
                <c:pt idx="2354">
                  <c:v>4.5439196173384335</c:v>
                </c:pt>
                <c:pt idx="2355">
                  <c:v>4.5380891350598356</c:v>
                </c:pt>
                <c:pt idx="2356">
                  <c:v>4.5450421970435873</c:v>
                </c:pt>
                <c:pt idx="2357">
                  <c:v>4.557123026271543</c:v>
                </c:pt>
                <c:pt idx="2358">
                  <c:v>4.5548818025688869</c:v>
                </c:pt>
                <c:pt idx="2359">
                  <c:v>4.5349295256406874</c:v>
                </c:pt>
                <c:pt idx="2360">
                  <c:v>4.5373645052938754</c:v>
                </c:pt>
                <c:pt idx="2361">
                  <c:v>4.5391801083668843</c:v>
                </c:pt>
                <c:pt idx="2362">
                  <c:v>4.539325736920139</c:v>
                </c:pt>
                <c:pt idx="2363">
                  <c:v>4.5540128605624641</c:v>
                </c:pt>
                <c:pt idx="2364">
                  <c:v>4.5382988322996098</c:v>
                </c:pt>
                <c:pt idx="2365">
                  <c:v>4.5452419952676202</c:v>
                </c:pt>
                <c:pt idx="2366">
                  <c:v>4.5406004136056364</c:v>
                </c:pt>
                <c:pt idx="2367">
                  <c:v>4.5462931988130126</c:v>
                </c:pt>
                <c:pt idx="2368">
                  <c:v>4.5448480863199352</c:v>
                </c:pt>
                <c:pt idx="2369">
                  <c:v>4.5439617118981914</c:v>
                </c:pt>
                <c:pt idx="2370">
                  <c:v>4.5429369299397653</c:v>
                </c:pt>
                <c:pt idx="2371">
                  <c:v>4.5510747383898682</c:v>
                </c:pt>
                <c:pt idx="2372">
                  <c:v>4.534376901411405</c:v>
                </c:pt>
                <c:pt idx="2373">
                  <c:v>4.5357375071561359</c:v>
                </c:pt>
                <c:pt idx="2374">
                  <c:v>4.5485576731220707</c:v>
                </c:pt>
                <c:pt idx="2375">
                  <c:v>4.5519524595400336</c:v>
                </c:pt>
                <c:pt idx="2376">
                  <c:v>4.5486109038015323</c:v>
                </c:pt>
                <c:pt idx="2377">
                  <c:v>4.5533863079302881</c:v>
                </c:pt>
                <c:pt idx="2378">
                  <c:v>4.5347154010956086</c:v>
                </c:pt>
                <c:pt idx="2379">
                  <c:v>4.5433072714856548</c:v>
                </c:pt>
                <c:pt idx="2380">
                  <c:v>4.5591206556960415</c:v>
                </c:pt>
                <c:pt idx="2381">
                  <c:v>4.5374249146057428</c:v>
                </c:pt>
                <c:pt idx="2382">
                  <c:v>4.5546849732036216</c:v>
                </c:pt>
                <c:pt idx="2383">
                  <c:v>4.5500502204579876</c:v>
                </c:pt>
                <c:pt idx="2384">
                  <c:v>4.5432961312489786</c:v>
                </c:pt>
                <c:pt idx="2385">
                  <c:v>4.5398862197405565</c:v>
                </c:pt>
                <c:pt idx="2386">
                  <c:v>4.5504301158603377</c:v>
                </c:pt>
                <c:pt idx="2387">
                  <c:v>4.5569126108902509</c:v>
                </c:pt>
                <c:pt idx="2388">
                  <c:v>4.5319995888489295</c:v>
                </c:pt>
                <c:pt idx="2389">
                  <c:v>4.548009333288813</c:v>
                </c:pt>
                <c:pt idx="2390">
                  <c:v>4.5441287616613355</c:v>
                </c:pt>
                <c:pt idx="2391">
                  <c:v>4.5547583745807136</c:v>
                </c:pt>
                <c:pt idx="2392">
                  <c:v>4.5422669825821691</c:v>
                </c:pt>
                <c:pt idx="2393">
                  <c:v>4.5468878745804968</c:v>
                </c:pt>
                <c:pt idx="2394">
                  <c:v>4.5484957564251269</c:v>
                </c:pt>
                <c:pt idx="2395">
                  <c:v>4.5469543433613939</c:v>
                </c:pt>
                <c:pt idx="2396">
                  <c:v>4.5459514263287364</c:v>
                </c:pt>
                <c:pt idx="2397">
                  <c:v>4.5516160011391138</c:v>
                </c:pt>
                <c:pt idx="2398">
                  <c:v>4.5440028203083838</c:v>
                </c:pt>
                <c:pt idx="2399">
                  <c:v>4.5481061926653377</c:v>
                </c:pt>
                <c:pt idx="2400">
                  <c:v>4.5446573850859018</c:v>
                </c:pt>
                <c:pt idx="2401">
                  <c:v>4.5529503535781117</c:v>
                </c:pt>
                <c:pt idx="2402">
                  <c:v>4.5497192476787527</c:v>
                </c:pt>
                <c:pt idx="2403">
                  <c:v>4.551767039653682</c:v>
                </c:pt>
                <c:pt idx="2404">
                  <c:v>4.5531781974297294</c:v>
                </c:pt>
                <c:pt idx="2405">
                  <c:v>4.5469217472602246</c:v>
                </c:pt>
                <c:pt idx="2406">
                  <c:v>4.5386502118905288</c:v>
                </c:pt>
                <c:pt idx="2407">
                  <c:v>4.5462122732110926</c:v>
                </c:pt>
                <c:pt idx="2408">
                  <c:v>4.5538755614610036</c:v>
                </c:pt>
                <c:pt idx="2409">
                  <c:v>4.5522371473032548</c:v>
                </c:pt>
                <c:pt idx="2410">
                  <c:v>4.5465758736642137</c:v>
                </c:pt>
                <c:pt idx="2411">
                  <c:v>4.5460212682835168</c:v>
                </c:pt>
                <c:pt idx="2412">
                  <c:v>4.5463791650253818</c:v>
                </c:pt>
                <c:pt idx="2413">
                  <c:v>4.5470518454248996</c:v>
                </c:pt>
                <c:pt idx="2414">
                  <c:v>4.5443081490765618</c:v>
                </c:pt>
                <c:pt idx="2415">
                  <c:v>4.5474978617242146</c:v>
                </c:pt>
                <c:pt idx="2416">
                  <c:v>4.5476545113448692</c:v>
                </c:pt>
                <c:pt idx="2417">
                  <c:v>4.5465380660312897</c:v>
                </c:pt>
                <c:pt idx="2418">
                  <c:v>4.5558440902809307</c:v>
                </c:pt>
                <c:pt idx="2419">
                  <c:v>4.5522682747974592</c:v>
                </c:pt>
                <c:pt idx="2420">
                  <c:v>4.5477975342775014</c:v>
                </c:pt>
                <c:pt idx="2421">
                  <c:v>4.5400758230667524</c:v>
                </c:pt>
                <c:pt idx="2422">
                  <c:v>4.5424058201266515</c:v>
                </c:pt>
                <c:pt idx="2423">
                  <c:v>4.5469088535995024</c:v>
                </c:pt>
                <c:pt idx="2424">
                  <c:v>4.5474811797168089</c:v>
                </c:pt>
                <c:pt idx="2425">
                  <c:v>4.5415731877968941</c:v>
                </c:pt>
                <c:pt idx="2426">
                  <c:v>4.5426050854810622</c:v>
                </c:pt>
                <c:pt idx="2427">
                  <c:v>4.5456927492730044</c:v>
                </c:pt>
                <c:pt idx="2428">
                  <c:v>4.5503916088047909</c:v>
                </c:pt>
                <c:pt idx="2429">
                  <c:v>4.5509127728791974</c:v>
                </c:pt>
                <c:pt idx="2430">
                  <c:v>4.5336060314775715</c:v>
                </c:pt>
                <c:pt idx="2431">
                  <c:v>4.5564927769220898</c:v>
                </c:pt>
                <c:pt idx="2432">
                  <c:v>4.5439591431708539</c:v>
                </c:pt>
                <c:pt idx="2433">
                  <c:v>4.555828428766076</c:v>
                </c:pt>
                <c:pt idx="2434">
                  <c:v>4.5441009099721787</c:v>
                </c:pt>
                <c:pt idx="2435">
                  <c:v>4.5456829815829192</c:v>
                </c:pt>
                <c:pt idx="2436">
                  <c:v>4.5481133287836535</c:v>
                </c:pt>
                <c:pt idx="2437">
                  <c:v>4.5481602599321258</c:v>
                </c:pt>
                <c:pt idx="2438">
                  <c:v>4.55272258409682</c:v>
                </c:pt>
                <c:pt idx="2439">
                  <c:v>4.5457473192156099</c:v>
                </c:pt>
                <c:pt idx="2440">
                  <c:v>4.5391657163883954</c:v>
                </c:pt>
                <c:pt idx="2441">
                  <c:v>4.5466585603609069</c:v>
                </c:pt>
                <c:pt idx="2442">
                  <c:v>4.5471365375880568</c:v>
                </c:pt>
                <c:pt idx="2443">
                  <c:v>4.5464527083161066</c:v>
                </c:pt>
                <c:pt idx="2444">
                  <c:v>4.5403024613028258</c:v>
                </c:pt>
                <c:pt idx="2445">
                  <c:v>4.5366458684482609</c:v>
                </c:pt>
                <c:pt idx="2446">
                  <c:v>4.5463737991031365</c:v>
                </c:pt>
                <c:pt idx="2447">
                  <c:v>4.5515280518093819</c:v>
                </c:pt>
                <c:pt idx="2448">
                  <c:v>4.5451353895547424</c:v>
                </c:pt>
                <c:pt idx="2449">
                  <c:v>4.5512057579051906</c:v>
                </c:pt>
                <c:pt idx="2450">
                  <c:v>4.5434981429664809</c:v>
                </c:pt>
                <c:pt idx="2451">
                  <c:v>4.5532305940614135</c:v>
                </c:pt>
                <c:pt idx="2452">
                  <c:v>4.5358774764214598</c:v>
                </c:pt>
                <c:pt idx="2453">
                  <c:v>4.5458100784042816</c:v>
                </c:pt>
                <c:pt idx="2454">
                  <c:v>4.5491587849895181</c:v>
                </c:pt>
                <c:pt idx="2455">
                  <c:v>4.5425946203534888</c:v>
                </c:pt>
                <c:pt idx="2456">
                  <c:v>4.5425551399900481</c:v>
                </c:pt>
                <c:pt idx="2457">
                  <c:v>4.5466425674451516</c:v>
                </c:pt>
                <c:pt idx="2458">
                  <c:v>4.5553051553902444</c:v>
                </c:pt>
                <c:pt idx="2459">
                  <c:v>4.5537125152323599</c:v>
                </c:pt>
                <c:pt idx="2460">
                  <c:v>4.5483396848149722</c:v>
                </c:pt>
                <c:pt idx="2461">
                  <c:v>4.5455643333078868</c:v>
                </c:pt>
                <c:pt idx="2462">
                  <c:v>4.5501324496242024</c:v>
                </c:pt>
                <c:pt idx="2463">
                  <c:v>4.5475104140789595</c:v>
                </c:pt>
                <c:pt idx="2464">
                  <c:v>4.54894821030598</c:v>
                </c:pt>
                <c:pt idx="2465">
                  <c:v>4.5435233635315733</c:v>
                </c:pt>
                <c:pt idx="2466">
                  <c:v>4.5547965963290693</c:v>
                </c:pt>
                <c:pt idx="2467">
                  <c:v>4.5572993658518</c:v>
                </c:pt>
                <c:pt idx="2468">
                  <c:v>4.5368378803780782</c:v>
                </c:pt>
                <c:pt idx="2469">
                  <c:v>4.5481536674622314</c:v>
                </c:pt>
                <c:pt idx="2470">
                  <c:v>4.5501154026266848</c:v>
                </c:pt>
                <c:pt idx="2471">
                  <c:v>4.5448379420937641</c:v>
                </c:pt>
                <c:pt idx="2472">
                  <c:v>4.5476640637270842</c:v>
                </c:pt>
                <c:pt idx="2473">
                  <c:v>4.5448701717525566</c:v>
                </c:pt>
                <c:pt idx="2474">
                  <c:v>4.5453204820528272</c:v>
                </c:pt>
                <c:pt idx="2475">
                  <c:v>4.5450892272901378</c:v>
                </c:pt>
                <c:pt idx="2476">
                  <c:v>4.5425224584031856</c:v>
                </c:pt>
                <c:pt idx="2477">
                  <c:v>4.5416910764441658</c:v>
                </c:pt>
                <c:pt idx="2478">
                  <c:v>4.5503530571860908</c:v>
                </c:pt>
                <c:pt idx="2479">
                  <c:v>4.5454836348219416</c:v>
                </c:pt>
                <c:pt idx="2480">
                  <c:v>4.5575498820494351</c:v>
                </c:pt>
                <c:pt idx="2481">
                  <c:v>4.5404167128606954</c:v>
                </c:pt>
                <c:pt idx="2482">
                  <c:v>4.560478947765052</c:v>
                </c:pt>
                <c:pt idx="2483">
                  <c:v>4.5483025514503606</c:v>
                </c:pt>
                <c:pt idx="2484">
                  <c:v>4.5581082308280472</c:v>
                </c:pt>
                <c:pt idx="2485">
                  <c:v>4.5431428977474591</c:v>
                </c:pt>
                <c:pt idx="2486">
                  <c:v>4.5399513608226805</c:v>
                </c:pt>
                <c:pt idx="2487">
                  <c:v>4.5518342430834027</c:v>
                </c:pt>
                <c:pt idx="2488">
                  <c:v>4.5575100844724687</c:v>
                </c:pt>
                <c:pt idx="2489">
                  <c:v>4.550926072811472</c:v>
                </c:pt>
                <c:pt idx="2490">
                  <c:v>4.547130496416397</c:v>
                </c:pt>
                <c:pt idx="2491">
                  <c:v>4.5402538758980917</c:v>
                </c:pt>
                <c:pt idx="2492">
                  <c:v>4.5502027183742548</c:v>
                </c:pt>
                <c:pt idx="2493">
                  <c:v>4.5486325129117144</c:v>
                </c:pt>
                <c:pt idx="2494">
                  <c:v>4.5492802256582303</c:v>
                </c:pt>
                <c:pt idx="2495">
                  <c:v>4.545029147935626</c:v>
                </c:pt>
                <c:pt idx="2496">
                  <c:v>4.5466249449093796</c:v>
                </c:pt>
                <c:pt idx="2497">
                  <c:v>4.5418367403666435</c:v>
                </c:pt>
                <c:pt idx="2498">
                  <c:v>4.5391344619023073</c:v>
                </c:pt>
                <c:pt idx="2499">
                  <c:v>4.5475567938508901</c:v>
                </c:pt>
                <c:pt idx="2500">
                  <c:v>4.5522001654848614</c:v>
                </c:pt>
                <c:pt idx="2501">
                  <c:v>4.5454148017456939</c:v>
                </c:pt>
                <c:pt idx="2502">
                  <c:v>4.5455611549015726</c:v>
                </c:pt>
                <c:pt idx="2503">
                  <c:v>4.5395720210180359</c:v>
                </c:pt>
                <c:pt idx="2504">
                  <c:v>4.5466247903232802</c:v>
                </c:pt>
                <c:pt idx="2505">
                  <c:v>4.5441586083930048</c:v>
                </c:pt>
                <c:pt idx="2506">
                  <c:v>4.5403147093796807</c:v>
                </c:pt>
                <c:pt idx="2507">
                  <c:v>4.5451870336367239</c:v>
                </c:pt>
                <c:pt idx="2508">
                  <c:v>4.543680628182436</c:v>
                </c:pt>
                <c:pt idx="2509">
                  <c:v>4.5461662942176018</c:v>
                </c:pt>
                <c:pt idx="2510">
                  <c:v>4.5497037460531962</c:v>
                </c:pt>
                <c:pt idx="2511">
                  <c:v>4.5539396480047456</c:v>
                </c:pt>
                <c:pt idx="2512">
                  <c:v>4.5517995087163152</c:v>
                </c:pt>
                <c:pt idx="2513">
                  <c:v>4.5521515775945085</c:v>
                </c:pt>
                <c:pt idx="2514">
                  <c:v>4.5327052501522838</c:v>
                </c:pt>
                <c:pt idx="2515">
                  <c:v>4.5459353727827478</c:v>
                </c:pt>
                <c:pt idx="2516">
                  <c:v>4.5468795895436784</c:v>
                </c:pt>
                <c:pt idx="2517">
                  <c:v>4.5502780677647463</c:v>
                </c:pt>
                <c:pt idx="2518">
                  <c:v>4.5508983889036738</c:v>
                </c:pt>
                <c:pt idx="2519">
                  <c:v>4.5539067074441393</c:v>
                </c:pt>
                <c:pt idx="2520">
                  <c:v>4.5411432475968141</c:v>
                </c:pt>
                <c:pt idx="2521">
                  <c:v>4.5444797999622919</c:v>
                </c:pt>
                <c:pt idx="2522">
                  <c:v>4.5391524632004083</c:v>
                </c:pt>
                <c:pt idx="2523">
                  <c:v>4.547664295716439</c:v>
                </c:pt>
                <c:pt idx="2524">
                  <c:v>4.5447515791070972</c:v>
                </c:pt>
                <c:pt idx="2525">
                  <c:v>4.5430005969086809</c:v>
                </c:pt>
                <c:pt idx="2526">
                  <c:v>4.5453926123660526</c:v>
                </c:pt>
                <c:pt idx="2527">
                  <c:v>4.5477334838288215</c:v>
                </c:pt>
                <c:pt idx="2528">
                  <c:v>4.550707837824163</c:v>
                </c:pt>
                <c:pt idx="2529">
                  <c:v>4.5469037336865314</c:v>
                </c:pt>
                <c:pt idx="2530">
                  <c:v>4.5425892806263466</c:v>
                </c:pt>
                <c:pt idx="2531">
                  <c:v>4.5587569450762233</c:v>
                </c:pt>
                <c:pt idx="2532">
                  <c:v>4.5459942932753128</c:v>
                </c:pt>
                <c:pt idx="2533">
                  <c:v>4.5477009655970768</c:v>
                </c:pt>
                <c:pt idx="2534">
                  <c:v>4.5376019241917573</c:v>
                </c:pt>
                <c:pt idx="2535">
                  <c:v>4.5436451703888103</c:v>
                </c:pt>
                <c:pt idx="2536">
                  <c:v>4.5452763900170243</c:v>
                </c:pt>
                <c:pt idx="2537">
                  <c:v>4.5434013493627186</c:v>
                </c:pt>
                <c:pt idx="2538">
                  <c:v>4.5435225197623161</c:v>
                </c:pt>
                <c:pt idx="2539">
                  <c:v>4.5491846720511369</c:v>
                </c:pt>
                <c:pt idx="2540">
                  <c:v>4.5500939084802301</c:v>
                </c:pt>
                <c:pt idx="2541">
                  <c:v>4.5485762258043767</c:v>
                </c:pt>
                <c:pt idx="2542">
                  <c:v>4.5454179218368553</c:v>
                </c:pt>
                <c:pt idx="2543">
                  <c:v>4.5434305984015806</c:v>
                </c:pt>
                <c:pt idx="2544">
                  <c:v>4.544093452581337</c:v>
                </c:pt>
                <c:pt idx="2545">
                  <c:v>4.5544817094270638</c:v>
                </c:pt>
                <c:pt idx="2546">
                  <c:v>4.5506725859221051</c:v>
                </c:pt>
                <c:pt idx="2547">
                  <c:v>4.5441503429850378</c:v>
                </c:pt>
                <c:pt idx="2548">
                  <c:v>4.5436698490126615</c:v>
                </c:pt>
                <c:pt idx="2549">
                  <c:v>4.5372865575925214</c:v>
                </c:pt>
                <c:pt idx="2550">
                  <c:v>4.5452630446586344</c:v>
                </c:pt>
                <c:pt idx="2551">
                  <c:v>4.5573970103621928</c:v>
                </c:pt>
                <c:pt idx="2552">
                  <c:v>4.5424181274772408</c:v>
                </c:pt>
                <c:pt idx="2553">
                  <c:v>4.5468644060854961</c:v>
                </c:pt>
                <c:pt idx="2554">
                  <c:v>4.5536807367373138</c:v>
                </c:pt>
                <c:pt idx="2555">
                  <c:v>4.5449210000647451</c:v>
                </c:pt>
                <c:pt idx="2556">
                  <c:v>4.5448936221165264</c:v>
                </c:pt>
                <c:pt idx="2557">
                  <c:v>4.5405368938740054</c:v>
                </c:pt>
                <c:pt idx="2558">
                  <c:v>4.5521696803480518</c:v>
                </c:pt>
                <c:pt idx="2559">
                  <c:v>4.5506962128810091</c:v>
                </c:pt>
                <c:pt idx="2560">
                  <c:v>4.5436768075184384</c:v>
                </c:pt>
                <c:pt idx="2561">
                  <c:v>4.5437307629425856</c:v>
                </c:pt>
                <c:pt idx="2562">
                  <c:v>4.5568833335088925</c:v>
                </c:pt>
                <c:pt idx="2563">
                  <c:v>4.5441491740660203</c:v>
                </c:pt>
                <c:pt idx="2564">
                  <c:v>4.5403921046859663</c:v>
                </c:pt>
                <c:pt idx="2565">
                  <c:v>4.5497156028208634</c:v>
                </c:pt>
                <c:pt idx="2566">
                  <c:v>4.5494625666427106</c:v>
                </c:pt>
                <c:pt idx="2567">
                  <c:v>4.5418951131195993</c:v>
                </c:pt>
                <c:pt idx="2568">
                  <c:v>4.5395559893500161</c:v>
                </c:pt>
                <c:pt idx="2569">
                  <c:v>4.5408598186361555</c:v>
                </c:pt>
                <c:pt idx="2570">
                  <c:v>4.548145406339855</c:v>
                </c:pt>
                <c:pt idx="2571">
                  <c:v>4.5477607407311185</c:v>
                </c:pt>
                <c:pt idx="2572">
                  <c:v>4.5417697933800829</c:v>
                </c:pt>
                <c:pt idx="2573">
                  <c:v>4.5451091188904531</c:v>
                </c:pt>
                <c:pt idx="2574">
                  <c:v>4.5402776737661368</c:v>
                </c:pt>
                <c:pt idx="2575">
                  <c:v>4.5544185610110199</c:v>
                </c:pt>
                <c:pt idx="2576">
                  <c:v>4.5458500380168898</c:v>
                </c:pt>
                <c:pt idx="2577">
                  <c:v>4.548062095691713</c:v>
                </c:pt>
                <c:pt idx="2578">
                  <c:v>4.5488927644355384</c:v>
                </c:pt>
                <c:pt idx="2579">
                  <c:v>4.5490850124537285</c:v>
                </c:pt>
                <c:pt idx="2580">
                  <c:v>4.5451131689469033</c:v>
                </c:pt>
                <c:pt idx="2581">
                  <c:v>4.5540209317641578</c:v>
                </c:pt>
                <c:pt idx="2582">
                  <c:v>4.5524904647417905</c:v>
                </c:pt>
                <c:pt idx="2583">
                  <c:v>4.5365304592193487</c:v>
                </c:pt>
                <c:pt idx="2584">
                  <c:v>4.5436690206782533</c:v>
                </c:pt>
                <c:pt idx="2585">
                  <c:v>4.5462772747325584</c:v>
                </c:pt>
                <c:pt idx="2586">
                  <c:v>4.5449756065292837</c:v>
                </c:pt>
                <c:pt idx="2587">
                  <c:v>4.5407427957598818</c:v>
                </c:pt>
                <c:pt idx="2588">
                  <c:v>4.5493847191832923</c:v>
                </c:pt>
                <c:pt idx="2589">
                  <c:v>4.5371212691470948</c:v>
                </c:pt>
                <c:pt idx="2590">
                  <c:v>4.5449363726623551</c:v>
                </c:pt>
                <c:pt idx="2591">
                  <c:v>4.5516044706339862</c:v>
                </c:pt>
                <c:pt idx="2592">
                  <c:v>4.550371904476731</c:v>
                </c:pt>
                <c:pt idx="2593">
                  <c:v>4.5413153920469478</c:v>
                </c:pt>
                <c:pt idx="2594">
                  <c:v>4.5435246624358259</c:v>
                </c:pt>
                <c:pt idx="2595">
                  <c:v>4.5443339349606013</c:v>
                </c:pt>
                <c:pt idx="2596">
                  <c:v>4.5488685527548656</c:v>
                </c:pt>
                <c:pt idx="2597">
                  <c:v>4.5397501675156029</c:v>
                </c:pt>
                <c:pt idx="2598">
                  <c:v>4.5457130091318909</c:v>
                </c:pt>
                <c:pt idx="2599">
                  <c:v>4.5514571627013254</c:v>
                </c:pt>
                <c:pt idx="2600">
                  <c:v>4.5477969675934151</c:v>
                </c:pt>
                <c:pt idx="2601">
                  <c:v>4.5524426961077449</c:v>
                </c:pt>
                <c:pt idx="2602">
                  <c:v>4.5468938373329486</c:v>
                </c:pt>
                <c:pt idx="2603">
                  <c:v>4.5533646042340488</c:v>
                </c:pt>
                <c:pt idx="2604">
                  <c:v>4.547057242817977</c:v>
                </c:pt>
                <c:pt idx="2605">
                  <c:v>4.5541436999523786</c:v>
                </c:pt>
                <c:pt idx="2606">
                  <c:v>4.5520415932846561</c:v>
                </c:pt>
                <c:pt idx="2607">
                  <c:v>4.5483492640772418</c:v>
                </c:pt>
                <c:pt idx="2608">
                  <c:v>4.5378326026583231</c:v>
                </c:pt>
                <c:pt idx="2609">
                  <c:v>4.5415138496362273</c:v>
                </c:pt>
                <c:pt idx="2610">
                  <c:v>4.5514839218458434</c:v>
                </c:pt>
                <c:pt idx="2611">
                  <c:v>4.5415454755719216</c:v>
                </c:pt>
                <c:pt idx="2612">
                  <c:v>4.5474725319235079</c:v>
                </c:pt>
                <c:pt idx="2613">
                  <c:v>4.5519531613953266</c:v>
                </c:pt>
                <c:pt idx="2614">
                  <c:v>4.5446687170333302</c:v>
                </c:pt>
                <c:pt idx="2615">
                  <c:v>4.5390915379735626</c:v>
                </c:pt>
                <c:pt idx="2616">
                  <c:v>4.5489831982862743</c:v>
                </c:pt>
                <c:pt idx="2617">
                  <c:v>4.5459726052637199</c:v>
                </c:pt>
                <c:pt idx="2618">
                  <c:v>4.5514364871860975</c:v>
                </c:pt>
                <c:pt idx="2619">
                  <c:v>4.5415544406003212</c:v>
                </c:pt>
                <c:pt idx="2620">
                  <c:v>4.5487542058281543</c:v>
                </c:pt>
                <c:pt idx="2621">
                  <c:v>4.5442673989816411</c:v>
                </c:pt>
                <c:pt idx="2622">
                  <c:v>4.5432668728141099</c:v>
                </c:pt>
                <c:pt idx="2623">
                  <c:v>4.5441247397316227</c:v>
                </c:pt>
                <c:pt idx="2624">
                  <c:v>4.5367759123715006</c:v>
                </c:pt>
                <c:pt idx="2625">
                  <c:v>4.5406435259030111</c:v>
                </c:pt>
                <c:pt idx="2626">
                  <c:v>4.5479476926108084</c:v>
                </c:pt>
                <c:pt idx="2627">
                  <c:v>4.5480566180818611</c:v>
                </c:pt>
                <c:pt idx="2628">
                  <c:v>4.5507352986686644</c:v>
                </c:pt>
                <c:pt idx="2629">
                  <c:v>4.5517562270564627</c:v>
                </c:pt>
                <c:pt idx="2630">
                  <c:v>4.554119000397896</c:v>
                </c:pt>
                <c:pt idx="2631">
                  <c:v>4.5390441574145521</c:v>
                </c:pt>
                <c:pt idx="2632">
                  <c:v>4.5435690679051381</c:v>
                </c:pt>
                <c:pt idx="2633">
                  <c:v>4.538806226945419</c:v>
                </c:pt>
                <c:pt idx="2634">
                  <c:v>4.5497497015836377</c:v>
                </c:pt>
                <c:pt idx="2635">
                  <c:v>4.5574162823988473</c:v>
                </c:pt>
                <c:pt idx="2636">
                  <c:v>4.5483315012738847</c:v>
                </c:pt>
                <c:pt idx="2637">
                  <c:v>4.5558218485448121</c:v>
                </c:pt>
                <c:pt idx="2638">
                  <c:v>4.5447754587532634</c:v>
                </c:pt>
                <c:pt idx="2639">
                  <c:v>4.5466966034786402</c:v>
                </c:pt>
                <c:pt idx="2640">
                  <c:v>4.5479502948293433</c:v>
                </c:pt>
                <c:pt idx="2641">
                  <c:v>4.5546710175036953</c:v>
                </c:pt>
                <c:pt idx="2642">
                  <c:v>4.5506213135060873</c:v>
                </c:pt>
                <c:pt idx="2643">
                  <c:v>4.5431419389853183</c:v>
                </c:pt>
                <c:pt idx="2644">
                  <c:v>4.5483122270857175</c:v>
                </c:pt>
                <c:pt idx="2645">
                  <c:v>4.5407111523841071</c:v>
                </c:pt>
                <c:pt idx="2646">
                  <c:v>4.5464550102251078</c:v>
                </c:pt>
                <c:pt idx="2647">
                  <c:v>4.5438493123110764</c:v>
                </c:pt>
                <c:pt idx="2648">
                  <c:v>4.5551740651506041</c:v>
                </c:pt>
                <c:pt idx="2649">
                  <c:v>4.5604576630229943</c:v>
                </c:pt>
                <c:pt idx="2650">
                  <c:v>4.5513344570725378</c:v>
                </c:pt>
                <c:pt idx="2651">
                  <c:v>4.5345501336480964</c:v>
                </c:pt>
                <c:pt idx="2652">
                  <c:v>4.5422678861841348</c:v>
                </c:pt>
                <c:pt idx="2653">
                  <c:v>4.5425051262397842</c:v>
                </c:pt>
                <c:pt idx="2654">
                  <c:v>4.5395359993184083</c:v>
                </c:pt>
                <c:pt idx="2655">
                  <c:v>4.5496798717166245</c:v>
                </c:pt>
                <c:pt idx="2656">
                  <c:v>4.5545752302017224</c:v>
                </c:pt>
                <c:pt idx="2657">
                  <c:v>4.5497485315215336</c:v>
                </c:pt>
                <c:pt idx="2658">
                  <c:v>4.5484628769898006</c:v>
                </c:pt>
                <c:pt idx="2659">
                  <c:v>4.5560237726082189</c:v>
                </c:pt>
                <c:pt idx="2660">
                  <c:v>4.5455822144250391</c:v>
                </c:pt>
                <c:pt idx="2661">
                  <c:v>4.5654121450728304</c:v>
                </c:pt>
                <c:pt idx="2662">
                  <c:v>4.5431719688883616</c:v>
                </c:pt>
                <c:pt idx="2663">
                  <c:v>4.557501963633614</c:v>
                </c:pt>
                <c:pt idx="2664">
                  <c:v>4.5435627565759997</c:v>
                </c:pt>
                <c:pt idx="2665">
                  <c:v>4.5471813456442352</c:v>
                </c:pt>
                <c:pt idx="2666">
                  <c:v>4.5473016675900819</c:v>
                </c:pt>
                <c:pt idx="2667">
                  <c:v>4.5580779885159517</c:v>
                </c:pt>
                <c:pt idx="2668">
                  <c:v>4.5480607739710122</c:v>
                </c:pt>
                <c:pt idx="2669">
                  <c:v>4.5482581524281924</c:v>
                </c:pt>
                <c:pt idx="2670">
                  <c:v>4.5389480544990546</c:v>
                </c:pt>
                <c:pt idx="2671">
                  <c:v>4.5524703124025381</c:v>
                </c:pt>
                <c:pt idx="2672">
                  <c:v>4.5487868574665988</c:v>
                </c:pt>
                <c:pt idx="2673">
                  <c:v>4.5456775272782819</c:v>
                </c:pt>
                <c:pt idx="2674">
                  <c:v>4.5519839219223988</c:v>
                </c:pt>
                <c:pt idx="2675">
                  <c:v>4.5482915012265543</c:v>
                </c:pt>
                <c:pt idx="2676">
                  <c:v>4.5464774775665839</c:v>
                </c:pt>
                <c:pt idx="2677">
                  <c:v>4.5384370405264809</c:v>
                </c:pt>
                <c:pt idx="2678">
                  <c:v>4.5553803783919671</c:v>
                </c:pt>
                <c:pt idx="2679">
                  <c:v>4.5459051902338752</c:v>
                </c:pt>
                <c:pt idx="2680">
                  <c:v>4.5470253887678753</c:v>
                </c:pt>
                <c:pt idx="2681">
                  <c:v>4.5533718860369987</c:v>
                </c:pt>
                <c:pt idx="2682">
                  <c:v>4.5540413725949298</c:v>
                </c:pt>
                <c:pt idx="2683">
                  <c:v>4.5442264151176612</c:v>
                </c:pt>
                <c:pt idx="2684">
                  <c:v>4.5533052712599149</c:v>
                </c:pt>
                <c:pt idx="2685">
                  <c:v>4.5406377434908043</c:v>
                </c:pt>
                <c:pt idx="2686">
                  <c:v>4.5543280683004177</c:v>
                </c:pt>
                <c:pt idx="2687">
                  <c:v>4.5478825612129938</c:v>
                </c:pt>
                <c:pt idx="2688">
                  <c:v>4.5570195287607937</c:v>
                </c:pt>
                <c:pt idx="2689">
                  <c:v>4.5399374421704506</c:v>
                </c:pt>
                <c:pt idx="2690">
                  <c:v>4.5577798201218611</c:v>
                </c:pt>
                <c:pt idx="2691">
                  <c:v>4.5448711608505041</c:v>
                </c:pt>
                <c:pt idx="2692">
                  <c:v>4.5435444478160028</c:v>
                </c:pt>
                <c:pt idx="2693">
                  <c:v>4.5439471945930343</c:v>
                </c:pt>
                <c:pt idx="2694">
                  <c:v>4.5492733928164304</c:v>
                </c:pt>
                <c:pt idx="2695">
                  <c:v>4.5542086403454576</c:v>
                </c:pt>
                <c:pt idx="2696">
                  <c:v>4.5440045711891166</c:v>
                </c:pt>
                <c:pt idx="2697">
                  <c:v>4.5528486745728758</c:v>
                </c:pt>
                <c:pt idx="2698">
                  <c:v>4.540447384185919</c:v>
                </c:pt>
                <c:pt idx="2699">
                  <c:v>4.5467083578382308</c:v>
                </c:pt>
                <c:pt idx="2700">
                  <c:v>4.5333495342967822</c:v>
                </c:pt>
                <c:pt idx="2701">
                  <c:v>4.5526793224843392</c:v>
                </c:pt>
                <c:pt idx="2702">
                  <c:v>4.5493649663091489</c:v>
                </c:pt>
                <c:pt idx="2703">
                  <c:v>4.5490244744663242</c:v>
                </c:pt>
                <c:pt idx="2704">
                  <c:v>4.5477909420940863</c:v>
                </c:pt>
                <c:pt idx="2705">
                  <c:v>4.5546323200767169</c:v>
                </c:pt>
                <c:pt idx="2706">
                  <c:v>4.5455006704991057</c:v>
                </c:pt>
                <c:pt idx="2707">
                  <c:v>4.5551231386734718</c:v>
                </c:pt>
                <c:pt idx="2708">
                  <c:v>4.5517314649280936</c:v>
                </c:pt>
                <c:pt idx="2709">
                  <c:v>4.54379697581349</c:v>
                </c:pt>
                <c:pt idx="2710">
                  <c:v>4.550897468029345</c:v>
                </c:pt>
                <c:pt idx="2711">
                  <c:v>4.5533121659249094</c:v>
                </c:pt>
                <c:pt idx="2712">
                  <c:v>4.5484230868137674</c:v>
                </c:pt>
                <c:pt idx="2713">
                  <c:v>4.5493861046519992</c:v>
                </c:pt>
                <c:pt idx="2714">
                  <c:v>4.5623175756538119</c:v>
                </c:pt>
                <c:pt idx="2715">
                  <c:v>4.5447863874091547</c:v>
                </c:pt>
                <c:pt idx="2716">
                  <c:v>4.5510598992918121</c:v>
                </c:pt>
                <c:pt idx="2717">
                  <c:v>4.5425945017766054</c:v>
                </c:pt>
                <c:pt idx="2718">
                  <c:v>4.5538683422354893</c:v>
                </c:pt>
                <c:pt idx="2719">
                  <c:v>4.545982918608285</c:v>
                </c:pt>
                <c:pt idx="2720">
                  <c:v>4.5481632042174036</c:v>
                </c:pt>
                <c:pt idx="2721">
                  <c:v>4.5440773833110324</c:v>
                </c:pt>
                <c:pt idx="2722">
                  <c:v>4.5511625204646213</c:v>
                </c:pt>
                <c:pt idx="2723">
                  <c:v>4.5440338464229217</c:v>
                </c:pt>
                <c:pt idx="2724">
                  <c:v>4.5485895467344566</c:v>
                </c:pt>
                <c:pt idx="2725">
                  <c:v>4.5443057924794177</c:v>
                </c:pt>
                <c:pt idx="2726">
                  <c:v>4.5518900832918066</c:v>
                </c:pt>
                <c:pt idx="2727">
                  <c:v>4.5521969518283889</c:v>
                </c:pt>
                <c:pt idx="2728">
                  <c:v>4.5473164950061866</c:v>
                </c:pt>
                <c:pt idx="2729">
                  <c:v>4.5496479405893364</c:v>
                </c:pt>
                <c:pt idx="2730">
                  <c:v>4.5497369168410975</c:v>
                </c:pt>
                <c:pt idx="2731">
                  <c:v>4.5456879654371001</c:v>
                </c:pt>
                <c:pt idx="2732">
                  <c:v>4.5507076608246573</c:v>
                </c:pt>
                <c:pt idx="2733">
                  <c:v>4.5440092577070956</c:v>
                </c:pt>
                <c:pt idx="2734">
                  <c:v>4.5550899721553293</c:v>
                </c:pt>
                <c:pt idx="2735">
                  <c:v>4.5527083501988814</c:v>
                </c:pt>
                <c:pt idx="2736">
                  <c:v>4.5521138645636494</c:v>
                </c:pt>
                <c:pt idx="2737">
                  <c:v>4.5473084297111761</c:v>
                </c:pt>
                <c:pt idx="2738">
                  <c:v>4.5434953846267936</c:v>
                </c:pt>
                <c:pt idx="2739">
                  <c:v>4.5489833072539785</c:v>
                </c:pt>
                <c:pt idx="2740">
                  <c:v>4.5484858094744922</c:v>
                </c:pt>
                <c:pt idx="2741">
                  <c:v>4.5533017565801117</c:v>
                </c:pt>
                <c:pt idx="2742">
                  <c:v>4.5412469013015038</c:v>
                </c:pt>
                <c:pt idx="2743">
                  <c:v>4.5511836670274519</c:v>
                </c:pt>
                <c:pt idx="2744">
                  <c:v>4.5435434952948999</c:v>
                </c:pt>
                <c:pt idx="2745">
                  <c:v>4.5414776676292457</c:v>
                </c:pt>
                <c:pt idx="2746">
                  <c:v>4.5433571076374779</c:v>
                </c:pt>
                <c:pt idx="2747">
                  <c:v>4.5388142053614731</c:v>
                </c:pt>
                <c:pt idx="2748">
                  <c:v>4.5496948075993231</c:v>
                </c:pt>
                <c:pt idx="2749">
                  <c:v>4.5425360382233118</c:v>
                </c:pt>
                <c:pt idx="2750">
                  <c:v>4.5530986753156455</c:v>
                </c:pt>
                <c:pt idx="2751">
                  <c:v>4.5461663665857603</c:v>
                </c:pt>
                <c:pt idx="2752">
                  <c:v>4.5461553919424222</c:v>
                </c:pt>
                <c:pt idx="2753">
                  <c:v>4.5482084710196542</c:v>
                </c:pt>
                <c:pt idx="2754">
                  <c:v>4.5452302627765997</c:v>
                </c:pt>
                <c:pt idx="2755">
                  <c:v>4.5505203822170488</c:v>
                </c:pt>
                <c:pt idx="2756">
                  <c:v>4.5432497912787593</c:v>
                </c:pt>
                <c:pt idx="2757">
                  <c:v>4.5396757656134366</c:v>
                </c:pt>
                <c:pt idx="2758">
                  <c:v>4.546367524141397</c:v>
                </c:pt>
                <c:pt idx="2759">
                  <c:v>4.5515688072329716</c:v>
                </c:pt>
                <c:pt idx="2760">
                  <c:v>4.5442495916340953</c:v>
                </c:pt>
                <c:pt idx="2761">
                  <c:v>4.5578597563064003</c:v>
                </c:pt>
                <c:pt idx="2762">
                  <c:v>4.5417875854035623</c:v>
                </c:pt>
                <c:pt idx="2763">
                  <c:v>4.5482624204991708</c:v>
                </c:pt>
                <c:pt idx="2764">
                  <c:v>4.5425359678060602</c:v>
                </c:pt>
                <c:pt idx="2765">
                  <c:v>4.5444893141517912</c:v>
                </c:pt>
                <c:pt idx="2766">
                  <c:v>4.5471506334467806</c:v>
                </c:pt>
                <c:pt idx="2767">
                  <c:v>4.547461115751922</c:v>
                </c:pt>
                <c:pt idx="2768">
                  <c:v>4.5485068897496257</c:v>
                </c:pt>
                <c:pt idx="2769">
                  <c:v>4.5433717251344587</c:v>
                </c:pt>
                <c:pt idx="2770">
                  <c:v>4.548321230401986</c:v>
                </c:pt>
                <c:pt idx="2771">
                  <c:v>4.5527861325500973</c:v>
                </c:pt>
                <c:pt idx="2772">
                  <c:v>4.5439495992025458</c:v>
                </c:pt>
                <c:pt idx="2773">
                  <c:v>4.5473918696537075</c:v>
                </c:pt>
                <c:pt idx="2774">
                  <c:v>4.5548828413268412</c:v>
                </c:pt>
                <c:pt idx="2775">
                  <c:v>4.5373029831772014</c:v>
                </c:pt>
                <c:pt idx="2776">
                  <c:v>4.538808123137553</c:v>
                </c:pt>
                <c:pt idx="2777">
                  <c:v>4.5523223300027134</c:v>
                </c:pt>
                <c:pt idx="2778">
                  <c:v>4.5488136798011913</c:v>
                </c:pt>
                <c:pt idx="2779">
                  <c:v>4.5513275523369341</c:v>
                </c:pt>
                <c:pt idx="2780">
                  <c:v>4.5447456189929092</c:v>
                </c:pt>
                <c:pt idx="2781">
                  <c:v>4.5404828253791321</c:v>
                </c:pt>
                <c:pt idx="2782">
                  <c:v>4.5528456429712527</c:v>
                </c:pt>
                <c:pt idx="2783">
                  <c:v>4.5503849384953803</c:v>
                </c:pt>
                <c:pt idx="2784">
                  <c:v>4.5465832777216368</c:v>
                </c:pt>
                <c:pt idx="2785">
                  <c:v>4.5558050411088429</c:v>
                </c:pt>
                <c:pt idx="2786">
                  <c:v>4.5504966280405563</c:v>
                </c:pt>
                <c:pt idx="2787">
                  <c:v>4.5455099828384347</c:v>
                </c:pt>
                <c:pt idx="2788">
                  <c:v>4.5524843615068669</c:v>
                </c:pt>
                <c:pt idx="2789">
                  <c:v>4.5492419045403434</c:v>
                </c:pt>
                <c:pt idx="2790">
                  <c:v>4.5408454035902652</c:v>
                </c:pt>
                <c:pt idx="2791">
                  <c:v>4.5431607568390113</c:v>
                </c:pt>
                <c:pt idx="2792">
                  <c:v>4.5463197784196563</c:v>
                </c:pt>
                <c:pt idx="2793">
                  <c:v>4.5451199216232876</c:v>
                </c:pt>
                <c:pt idx="2794">
                  <c:v>4.5530907537427092</c:v>
                </c:pt>
                <c:pt idx="2795">
                  <c:v>4.5490155664416498</c:v>
                </c:pt>
                <c:pt idx="2796">
                  <c:v>4.548015330471098</c:v>
                </c:pt>
                <c:pt idx="2797">
                  <c:v>4.5561023376522769</c:v>
                </c:pt>
                <c:pt idx="2798">
                  <c:v>4.5434245215484337</c:v>
                </c:pt>
                <c:pt idx="2799">
                  <c:v>4.5447930878374558</c:v>
                </c:pt>
                <c:pt idx="2800">
                  <c:v>4.5467593994504236</c:v>
                </c:pt>
                <c:pt idx="2801">
                  <c:v>4.5539210564160717</c:v>
                </c:pt>
                <c:pt idx="2802">
                  <c:v>4.5528764519257487</c:v>
                </c:pt>
                <c:pt idx="2803">
                  <c:v>4.5505787130515944</c:v>
                </c:pt>
                <c:pt idx="2804">
                  <c:v>4.5422660339601384</c:v>
                </c:pt>
                <c:pt idx="2805">
                  <c:v>4.5508388911321198</c:v>
                </c:pt>
                <c:pt idx="2806">
                  <c:v>4.5524823653364574</c:v>
                </c:pt>
                <c:pt idx="2807">
                  <c:v>4.5518759396413264</c:v>
                </c:pt>
                <c:pt idx="2808">
                  <c:v>4.5539597565056296</c:v>
                </c:pt>
                <c:pt idx="2809">
                  <c:v>4.542016942344107</c:v>
                </c:pt>
                <c:pt idx="2810">
                  <c:v>4.5536773374978017</c:v>
                </c:pt>
                <c:pt idx="2811">
                  <c:v>4.5457368726092504</c:v>
                </c:pt>
                <c:pt idx="2812">
                  <c:v>4.5536344179241954</c:v>
                </c:pt>
                <c:pt idx="2813">
                  <c:v>4.5460293575106041</c:v>
                </c:pt>
                <c:pt idx="2814">
                  <c:v>4.538597569331702</c:v>
                </c:pt>
                <c:pt idx="2815">
                  <c:v>4.5547713894410444</c:v>
                </c:pt>
                <c:pt idx="2816">
                  <c:v>4.5436506122136269</c:v>
                </c:pt>
                <c:pt idx="2817">
                  <c:v>4.5506617764459936</c:v>
                </c:pt>
                <c:pt idx="2818">
                  <c:v>4.556224787928536</c:v>
                </c:pt>
                <c:pt idx="2819">
                  <c:v>4.5419873832431037</c:v>
                </c:pt>
                <c:pt idx="2820">
                  <c:v>4.5438434014411975</c:v>
                </c:pt>
                <c:pt idx="2821">
                  <c:v>4.5409444526693781</c:v>
                </c:pt>
                <c:pt idx="2822">
                  <c:v>4.5504724377167349</c:v>
                </c:pt>
                <c:pt idx="2823">
                  <c:v>4.5435265166136327</c:v>
                </c:pt>
                <c:pt idx="2824">
                  <c:v>4.5504653554938557</c:v>
                </c:pt>
                <c:pt idx="2825">
                  <c:v>4.5480894418488376</c:v>
                </c:pt>
                <c:pt idx="2826">
                  <c:v>4.5518355439750948</c:v>
                </c:pt>
                <c:pt idx="2827">
                  <c:v>4.5414091314474376</c:v>
                </c:pt>
                <c:pt idx="2828">
                  <c:v>4.5429290682739421</c:v>
                </c:pt>
                <c:pt idx="2829">
                  <c:v>4.5551402740568765</c:v>
                </c:pt>
                <c:pt idx="2830">
                  <c:v>4.5385472703572125</c:v>
                </c:pt>
                <c:pt idx="2831">
                  <c:v>4.5565170901937568</c:v>
                </c:pt>
                <c:pt idx="2832">
                  <c:v>4.5410779002566963</c:v>
                </c:pt>
                <c:pt idx="2833">
                  <c:v>4.5540223659358459</c:v>
                </c:pt>
                <c:pt idx="2834">
                  <c:v>4.5494152111016604</c:v>
                </c:pt>
                <c:pt idx="2835">
                  <c:v>4.5517051927355849</c:v>
                </c:pt>
                <c:pt idx="2836">
                  <c:v>4.5472647612105632</c:v>
                </c:pt>
                <c:pt idx="2837">
                  <c:v>4.5380087210872135</c:v>
                </c:pt>
                <c:pt idx="2838">
                  <c:v>4.5500789534094439</c:v>
                </c:pt>
                <c:pt idx="2839">
                  <c:v>4.535636401158202</c:v>
                </c:pt>
                <c:pt idx="2840">
                  <c:v>4.5453510587769053</c:v>
                </c:pt>
                <c:pt idx="2841">
                  <c:v>4.5535416852119193</c:v>
                </c:pt>
                <c:pt idx="2842">
                  <c:v>4.5402533616324989</c:v>
                </c:pt>
                <c:pt idx="2843">
                  <c:v>4.547008799449741</c:v>
                </c:pt>
                <c:pt idx="2844">
                  <c:v>4.5528280805299479</c:v>
                </c:pt>
                <c:pt idx="2845">
                  <c:v>4.5516631347768532</c:v>
                </c:pt>
                <c:pt idx="2846">
                  <c:v>4.5450332911287772</c:v>
                </c:pt>
                <c:pt idx="2847">
                  <c:v>4.552954725461456</c:v>
                </c:pt>
                <c:pt idx="2848">
                  <c:v>4.5544746174848711</c:v>
                </c:pt>
                <c:pt idx="2849">
                  <c:v>4.5476776214579324</c:v>
                </c:pt>
                <c:pt idx="2850">
                  <c:v>4.5516152718297498</c:v>
                </c:pt>
                <c:pt idx="2851">
                  <c:v>4.5511915566903474</c:v>
                </c:pt>
                <c:pt idx="2852">
                  <c:v>4.5546651949313706</c:v>
                </c:pt>
                <c:pt idx="2853">
                  <c:v>4.5464484573856465</c:v>
                </c:pt>
                <c:pt idx="2854">
                  <c:v>4.5533480504923505</c:v>
                </c:pt>
                <c:pt idx="2855">
                  <c:v>4.5394861792431715</c:v>
                </c:pt>
                <c:pt idx="2856">
                  <c:v>4.5473551240027215</c:v>
                </c:pt>
                <c:pt idx="2857">
                  <c:v>4.5550536941304669</c:v>
                </c:pt>
                <c:pt idx="2858">
                  <c:v>4.5577293952511244</c:v>
                </c:pt>
                <c:pt idx="2859">
                  <c:v>4.5456555144342108</c:v>
                </c:pt>
                <c:pt idx="2860">
                  <c:v>4.5494463223881567</c:v>
                </c:pt>
                <c:pt idx="2861">
                  <c:v>4.5517520595389049</c:v>
                </c:pt>
                <c:pt idx="2862">
                  <c:v>4.54745472100198</c:v>
                </c:pt>
                <c:pt idx="2863">
                  <c:v>4.5466299840754498</c:v>
                </c:pt>
                <c:pt idx="2864">
                  <c:v>4.5478623658760293</c:v>
                </c:pt>
                <c:pt idx="2865">
                  <c:v>4.5415491241869308</c:v>
                </c:pt>
                <c:pt idx="2866">
                  <c:v>4.5513412592928022</c:v>
                </c:pt>
                <c:pt idx="2867">
                  <c:v>4.5573558866318136</c:v>
                </c:pt>
                <c:pt idx="2868">
                  <c:v>4.5447489398108019</c:v>
                </c:pt>
                <c:pt idx="2869">
                  <c:v>4.5535769201110066</c:v>
                </c:pt>
                <c:pt idx="2870">
                  <c:v>4.544292299236143</c:v>
                </c:pt>
                <c:pt idx="2871">
                  <c:v>4.5501388291387581</c:v>
                </c:pt>
                <c:pt idx="2872">
                  <c:v>4.5448773550456725</c:v>
                </c:pt>
                <c:pt idx="2873">
                  <c:v>4.5458818038729039</c:v>
                </c:pt>
                <c:pt idx="2874">
                  <c:v>4.5406353855668966</c:v>
                </c:pt>
                <c:pt idx="2875">
                  <c:v>4.5382549393240401</c:v>
                </c:pt>
                <c:pt idx="2876">
                  <c:v>4.5540011424095557</c:v>
                </c:pt>
                <c:pt idx="2877">
                  <c:v>4.5421806772183606</c:v>
                </c:pt>
                <c:pt idx="2878">
                  <c:v>4.5518791568944605</c:v>
                </c:pt>
                <c:pt idx="2879">
                  <c:v>4.5408178373919297</c:v>
                </c:pt>
                <c:pt idx="2880">
                  <c:v>4.5533660436289018</c:v>
                </c:pt>
                <c:pt idx="2881">
                  <c:v>4.553310720881437</c:v>
                </c:pt>
                <c:pt idx="2882">
                  <c:v>4.5383258834898079</c:v>
                </c:pt>
                <c:pt idx="2883">
                  <c:v>4.5435260638586286</c:v>
                </c:pt>
                <c:pt idx="2884">
                  <c:v>4.5504782061159643</c:v>
                </c:pt>
                <c:pt idx="2885">
                  <c:v>4.5514737939649148</c:v>
                </c:pt>
                <c:pt idx="2886">
                  <c:v>4.5539128264765374</c:v>
                </c:pt>
                <c:pt idx="2887">
                  <c:v>4.5544403266151727</c:v>
                </c:pt>
                <c:pt idx="2888">
                  <c:v>4.5420017722670778</c:v>
                </c:pt>
                <c:pt idx="2889">
                  <c:v>4.5450524773651821</c:v>
                </c:pt>
                <c:pt idx="2890">
                  <c:v>4.5489636259866089</c:v>
                </c:pt>
                <c:pt idx="2891">
                  <c:v>4.5478660478519801</c:v>
                </c:pt>
                <c:pt idx="2892">
                  <c:v>4.5494186581653704</c:v>
                </c:pt>
                <c:pt idx="2893">
                  <c:v>4.5482191413083015</c:v>
                </c:pt>
                <c:pt idx="2894">
                  <c:v>4.556361849917427</c:v>
                </c:pt>
                <c:pt idx="2895">
                  <c:v>4.5377422935240315</c:v>
                </c:pt>
                <c:pt idx="2896">
                  <c:v>4.5461381141749406</c:v>
                </c:pt>
                <c:pt idx="2897">
                  <c:v>4.5486285600549454</c:v>
                </c:pt>
                <c:pt idx="2898">
                  <c:v>4.5574063717726352</c:v>
                </c:pt>
                <c:pt idx="2899">
                  <c:v>4.5475181591513003</c:v>
                </c:pt>
                <c:pt idx="2900">
                  <c:v>4.5454752469048492</c:v>
                </c:pt>
                <c:pt idx="2901">
                  <c:v>4.551847487415877</c:v>
                </c:pt>
                <c:pt idx="2902">
                  <c:v>4.5507422395059338</c:v>
                </c:pt>
                <c:pt idx="2903">
                  <c:v>4.5491438669185298</c:v>
                </c:pt>
                <c:pt idx="2904">
                  <c:v>4.5535026135764785</c:v>
                </c:pt>
                <c:pt idx="2905">
                  <c:v>4.5594447698058547</c:v>
                </c:pt>
                <c:pt idx="2906">
                  <c:v>4.5489421530109251</c:v>
                </c:pt>
                <c:pt idx="2907">
                  <c:v>4.5471125597520583</c:v>
                </c:pt>
                <c:pt idx="2908">
                  <c:v>4.5463632271273307</c:v>
                </c:pt>
                <c:pt idx="2909">
                  <c:v>4.546119064349976</c:v>
                </c:pt>
                <c:pt idx="2910">
                  <c:v>4.5546317874007594</c:v>
                </c:pt>
                <c:pt idx="2911">
                  <c:v>4.5579039349218968</c:v>
                </c:pt>
                <c:pt idx="2912">
                  <c:v>4.5450873095241926</c:v>
                </c:pt>
                <c:pt idx="2913">
                  <c:v>4.5524153912597933</c:v>
                </c:pt>
                <c:pt idx="2914">
                  <c:v>4.5405986944089323</c:v>
                </c:pt>
                <c:pt idx="2915">
                  <c:v>4.5434920090583564</c:v>
                </c:pt>
                <c:pt idx="2916">
                  <c:v>4.541546720549916</c:v>
                </c:pt>
                <c:pt idx="2917">
                  <c:v>4.5438980489824683</c:v>
                </c:pt>
                <c:pt idx="2918">
                  <c:v>4.5459269849811692</c:v>
                </c:pt>
                <c:pt idx="2919">
                  <c:v>4.5446221063629197</c:v>
                </c:pt>
                <c:pt idx="2920">
                  <c:v>4.5479529976527893</c:v>
                </c:pt>
                <c:pt idx="2921">
                  <c:v>4.5408103085035396</c:v>
                </c:pt>
                <c:pt idx="2922">
                  <c:v>4.5382065208502862</c:v>
                </c:pt>
                <c:pt idx="2923">
                  <c:v>4.5439365826110389</c:v>
                </c:pt>
                <c:pt idx="2924">
                  <c:v>4.5457378470196561</c:v>
                </c:pt>
                <c:pt idx="2925">
                  <c:v>4.5508217670214881</c:v>
                </c:pt>
                <c:pt idx="2926">
                  <c:v>4.5480879190281174</c:v>
                </c:pt>
                <c:pt idx="2927">
                  <c:v>4.550520815527956</c:v>
                </c:pt>
                <c:pt idx="2928">
                  <c:v>4.5510629699789034</c:v>
                </c:pt>
                <c:pt idx="2929">
                  <c:v>4.5445526980302713</c:v>
                </c:pt>
                <c:pt idx="2930">
                  <c:v>4.5444277312047516</c:v>
                </c:pt>
                <c:pt idx="2931">
                  <c:v>4.5486211385065953</c:v>
                </c:pt>
                <c:pt idx="2932">
                  <c:v>4.5402847047488297</c:v>
                </c:pt>
                <c:pt idx="2933">
                  <c:v>4.5402780152684006</c:v>
                </c:pt>
                <c:pt idx="2934">
                  <c:v>4.5390625482263216</c:v>
                </c:pt>
                <c:pt idx="2935">
                  <c:v>4.5518437985877975</c:v>
                </c:pt>
                <c:pt idx="2936">
                  <c:v>4.5394349163212269</c:v>
                </c:pt>
                <c:pt idx="2937">
                  <c:v>4.5452420120679555</c:v>
                </c:pt>
                <c:pt idx="2938">
                  <c:v>4.541183296006789</c:v>
                </c:pt>
                <c:pt idx="2939">
                  <c:v>4.5315849457012991</c:v>
                </c:pt>
                <c:pt idx="2940">
                  <c:v>4.5538237859302813</c:v>
                </c:pt>
                <c:pt idx="2941">
                  <c:v>4.5506332256956146</c:v>
                </c:pt>
                <c:pt idx="2942">
                  <c:v>4.5586543718483439</c:v>
                </c:pt>
                <c:pt idx="2943">
                  <c:v>4.5466399696799389</c:v>
                </c:pt>
                <c:pt idx="2944">
                  <c:v>4.5414359522173839</c:v>
                </c:pt>
                <c:pt idx="2945">
                  <c:v>4.5513243900332281</c:v>
                </c:pt>
                <c:pt idx="2946">
                  <c:v>4.5530915491104533</c:v>
                </c:pt>
                <c:pt idx="2947">
                  <c:v>4.5374934803102676</c:v>
                </c:pt>
                <c:pt idx="2948">
                  <c:v>4.5449291143591175</c:v>
                </c:pt>
                <c:pt idx="2949">
                  <c:v>4.5467250837450068</c:v>
                </c:pt>
                <c:pt idx="2950">
                  <c:v>4.545053652391351</c:v>
                </c:pt>
                <c:pt idx="2951">
                  <c:v>4.5475533319521704</c:v>
                </c:pt>
                <c:pt idx="2952">
                  <c:v>4.5565762672422299</c:v>
                </c:pt>
                <c:pt idx="2953">
                  <c:v>4.5418705170165765</c:v>
                </c:pt>
                <c:pt idx="2954">
                  <c:v>4.5438933411607492</c:v>
                </c:pt>
                <c:pt idx="2955">
                  <c:v>4.5555357135113068</c:v>
                </c:pt>
                <c:pt idx="2956">
                  <c:v>4.5511992971088997</c:v>
                </c:pt>
                <c:pt idx="2957">
                  <c:v>4.5477037003364931</c:v>
                </c:pt>
                <c:pt idx="2958">
                  <c:v>4.5427429119433294</c:v>
                </c:pt>
                <c:pt idx="2959">
                  <c:v>4.5585673664903599</c:v>
                </c:pt>
                <c:pt idx="2960">
                  <c:v>4.5472323516565076</c:v>
                </c:pt>
                <c:pt idx="2961">
                  <c:v>4.5476373212150971</c:v>
                </c:pt>
                <c:pt idx="2962">
                  <c:v>4.5532569923068102</c:v>
                </c:pt>
                <c:pt idx="2963">
                  <c:v>4.5455437639463607</c:v>
                </c:pt>
                <c:pt idx="2964">
                  <c:v>4.5407951413876155</c:v>
                </c:pt>
                <c:pt idx="2965">
                  <c:v>4.5441521524095121</c:v>
                </c:pt>
                <c:pt idx="2966">
                  <c:v>4.5537385973535409</c:v>
                </c:pt>
                <c:pt idx="2967">
                  <c:v>4.5561436200407126</c:v>
                </c:pt>
                <c:pt idx="2968">
                  <c:v>4.5440353622066185</c:v>
                </c:pt>
                <c:pt idx="2969">
                  <c:v>4.5352210386691798</c:v>
                </c:pt>
                <c:pt idx="2970">
                  <c:v>4.5416543709853734</c:v>
                </c:pt>
                <c:pt idx="2971">
                  <c:v>4.5540976874834813</c:v>
                </c:pt>
                <c:pt idx="2972">
                  <c:v>4.5559478531231719</c:v>
                </c:pt>
                <c:pt idx="2973">
                  <c:v>4.5467227127439136</c:v>
                </c:pt>
                <c:pt idx="2974">
                  <c:v>4.5470328836767822</c:v>
                </c:pt>
                <c:pt idx="2975">
                  <c:v>4.5486336754557035</c:v>
                </c:pt>
                <c:pt idx="2976">
                  <c:v>4.543260395799515</c:v>
                </c:pt>
                <c:pt idx="2977">
                  <c:v>4.5550456442612299</c:v>
                </c:pt>
                <c:pt idx="2978">
                  <c:v>4.5446760405290059</c:v>
                </c:pt>
                <c:pt idx="2979">
                  <c:v>4.5598187552366367</c:v>
                </c:pt>
                <c:pt idx="2980">
                  <c:v>4.5451636990537283</c:v>
                </c:pt>
                <c:pt idx="2981">
                  <c:v>4.5399939167114427</c:v>
                </c:pt>
                <c:pt idx="2982">
                  <c:v>4.5396213596099013</c:v>
                </c:pt>
                <c:pt idx="2983">
                  <c:v>4.5506373282348722</c:v>
                </c:pt>
                <c:pt idx="2984">
                  <c:v>4.554601427625335</c:v>
                </c:pt>
                <c:pt idx="2985">
                  <c:v>4.5393773128417649</c:v>
                </c:pt>
                <c:pt idx="2986">
                  <c:v>4.5486822089274623</c:v>
                </c:pt>
                <c:pt idx="2987">
                  <c:v>4.5488665767156284</c:v>
                </c:pt>
                <c:pt idx="2988">
                  <c:v>4.55444882007437</c:v>
                </c:pt>
                <c:pt idx="2989">
                  <c:v>4.5550082859665144</c:v>
                </c:pt>
                <c:pt idx="2990">
                  <c:v>4.5586050927522646</c:v>
                </c:pt>
                <c:pt idx="2991">
                  <c:v>4.5450633753826644</c:v>
                </c:pt>
                <c:pt idx="2992">
                  <c:v>4.5401071550121896</c:v>
                </c:pt>
                <c:pt idx="2993">
                  <c:v>4.5575273788851014</c:v>
                </c:pt>
                <c:pt idx="2994">
                  <c:v>4.5560562895046379</c:v>
                </c:pt>
                <c:pt idx="2995">
                  <c:v>4.5441658037299568</c:v>
                </c:pt>
                <c:pt idx="2996">
                  <c:v>4.5444390460558077</c:v>
                </c:pt>
                <c:pt idx="2997">
                  <c:v>4.5531147688168634</c:v>
                </c:pt>
                <c:pt idx="2998">
                  <c:v>4.547219906052872</c:v>
                </c:pt>
                <c:pt idx="2999">
                  <c:v>4.5501379090881384</c:v>
                </c:pt>
                <c:pt idx="3000">
                  <c:v>4.5674111128189123</c:v>
                </c:pt>
                <c:pt idx="3001">
                  <c:v>4.5391634540802741</c:v>
                </c:pt>
                <c:pt idx="3002">
                  <c:v>4.5505500067443725</c:v>
                </c:pt>
                <c:pt idx="3003">
                  <c:v>4.5386157288405684</c:v>
                </c:pt>
                <c:pt idx="3004">
                  <c:v>4.5493355481727571</c:v>
                </c:pt>
                <c:pt idx="3005">
                  <c:v>4.5562115601719109</c:v>
                </c:pt>
                <c:pt idx="3006">
                  <c:v>4.5486055578541658</c:v>
                </c:pt>
                <c:pt idx="3007">
                  <c:v>4.5509497100396583</c:v>
                </c:pt>
                <c:pt idx="3008">
                  <c:v>4.553135253541555</c:v>
                </c:pt>
                <c:pt idx="3009">
                  <c:v>4.5455824254897532</c:v>
                </c:pt>
                <c:pt idx="3010">
                  <c:v>4.5497330711743169</c:v>
                </c:pt>
                <c:pt idx="3011">
                  <c:v>4.5543347791553233</c:v>
                </c:pt>
                <c:pt idx="3012">
                  <c:v>4.5436102785002781</c:v>
                </c:pt>
                <c:pt idx="3013">
                  <c:v>4.5368159272295161</c:v>
                </c:pt>
                <c:pt idx="3014">
                  <c:v>4.5471128782981332</c:v>
                </c:pt>
                <c:pt idx="3015">
                  <c:v>4.5413003035725179</c:v>
                </c:pt>
                <c:pt idx="3016">
                  <c:v>4.544012808871063</c:v>
                </c:pt>
                <c:pt idx="3017">
                  <c:v>4.5531707930210024</c:v>
                </c:pt>
                <c:pt idx="3018">
                  <c:v>4.5510651885521387</c:v>
                </c:pt>
                <c:pt idx="3019">
                  <c:v>4.542985393913991</c:v>
                </c:pt>
                <c:pt idx="3020">
                  <c:v>4.5470409742177926</c:v>
                </c:pt>
                <c:pt idx="3021">
                  <c:v>4.5436357837409176</c:v>
                </c:pt>
                <c:pt idx="3022">
                  <c:v>4.5383161871473643</c:v>
                </c:pt>
                <c:pt idx="3023">
                  <c:v>4.5575609319207473</c:v>
                </c:pt>
                <c:pt idx="3024">
                  <c:v>4.5493481346659648</c:v>
                </c:pt>
                <c:pt idx="3025">
                  <c:v>4.5556989788307556</c:v>
                </c:pt>
                <c:pt idx="3026">
                  <c:v>4.5526913355073466</c:v>
                </c:pt>
                <c:pt idx="3027">
                  <c:v>4.5441161270047568</c:v>
                </c:pt>
                <c:pt idx="3028">
                  <c:v>4.5436251866719513</c:v>
                </c:pt>
                <c:pt idx="3029">
                  <c:v>4.5394069485396598</c:v>
                </c:pt>
                <c:pt idx="3030">
                  <c:v>4.5414717055600633</c:v>
                </c:pt>
                <c:pt idx="3031">
                  <c:v>4.5529476480154436</c:v>
                </c:pt>
                <c:pt idx="3032">
                  <c:v>4.5401943807188108</c:v>
                </c:pt>
                <c:pt idx="3033">
                  <c:v>4.5479637906208694</c:v>
                </c:pt>
                <c:pt idx="3034">
                  <c:v>4.5471204912740921</c:v>
                </c:pt>
                <c:pt idx="3035">
                  <c:v>4.550440985799046</c:v>
                </c:pt>
                <c:pt idx="3036">
                  <c:v>4.542698373544602</c:v>
                </c:pt>
                <c:pt idx="3037">
                  <c:v>4.5357242267989566</c:v>
                </c:pt>
                <c:pt idx="3038">
                  <c:v>4.5612150471182025</c:v>
                </c:pt>
                <c:pt idx="3039">
                  <c:v>4.5565229862048851</c:v>
                </c:pt>
                <c:pt idx="3040">
                  <c:v>4.5418810343267264</c:v>
                </c:pt>
                <c:pt idx="3041">
                  <c:v>4.5458029638794004</c:v>
                </c:pt>
                <c:pt idx="3042">
                  <c:v>4.5562699256110522</c:v>
                </c:pt>
                <c:pt idx="3043">
                  <c:v>4.550640009245206</c:v>
                </c:pt>
                <c:pt idx="3044">
                  <c:v>4.5622080411967803</c:v>
                </c:pt>
                <c:pt idx="3045">
                  <c:v>4.5547148294331716</c:v>
                </c:pt>
                <c:pt idx="3046">
                  <c:v>4.5515510599375206</c:v>
                </c:pt>
                <c:pt idx="3047">
                  <c:v>4.5357215924955145</c:v>
                </c:pt>
                <c:pt idx="3048">
                  <c:v>4.5468495376646629</c:v>
                </c:pt>
                <c:pt idx="3049">
                  <c:v>4.5452575009866969</c:v>
                </c:pt>
                <c:pt idx="3050">
                  <c:v>4.5382237121703364</c:v>
                </c:pt>
                <c:pt idx="3051">
                  <c:v>4.5534299271359782</c:v>
                </c:pt>
                <c:pt idx="3052">
                  <c:v>4.5656890655507985</c:v>
                </c:pt>
                <c:pt idx="3053">
                  <c:v>4.5459434456374908</c:v>
                </c:pt>
                <c:pt idx="3054">
                  <c:v>4.5446025420069223</c:v>
                </c:pt>
                <c:pt idx="3055">
                  <c:v>4.5426973270910214</c:v>
                </c:pt>
                <c:pt idx="3056">
                  <c:v>4.5481561445151266</c:v>
                </c:pt>
                <c:pt idx="3057">
                  <c:v>4.5464625328681088</c:v>
                </c:pt>
                <c:pt idx="3058">
                  <c:v>4.5505889033208353</c:v>
                </c:pt>
                <c:pt idx="3059">
                  <c:v>4.5439529492748276</c:v>
                </c:pt>
                <c:pt idx="3060">
                  <c:v>4.554198922215364</c:v>
                </c:pt>
                <c:pt idx="3061">
                  <c:v>4.5478810569608932</c:v>
                </c:pt>
                <c:pt idx="3062">
                  <c:v>4.5510558717161036</c:v>
                </c:pt>
                <c:pt idx="3063">
                  <c:v>4.5609255868422292</c:v>
                </c:pt>
                <c:pt idx="3064">
                  <c:v>4.5455596822748987</c:v>
                </c:pt>
                <c:pt idx="3065">
                  <c:v>4.5526064306981544</c:v>
                </c:pt>
                <c:pt idx="3066">
                  <c:v>4.5498338618632781</c:v>
                </c:pt>
                <c:pt idx="3067">
                  <c:v>4.5453193220072832</c:v>
                </c:pt>
                <c:pt idx="3068">
                  <c:v>4.5503758056430623</c:v>
                </c:pt>
                <c:pt idx="3069">
                  <c:v>4.5476410604925466</c:v>
                </c:pt>
                <c:pt idx="3070">
                  <c:v>4.5491850453395344</c:v>
                </c:pt>
                <c:pt idx="3071">
                  <c:v>4.5405509069319656</c:v>
                </c:pt>
                <c:pt idx="3072">
                  <c:v>4.5496980076550111</c:v>
                </c:pt>
                <c:pt idx="3073">
                  <c:v>4.5500191532233103</c:v>
                </c:pt>
                <c:pt idx="3074">
                  <c:v>4.5493759216571155</c:v>
                </c:pt>
                <c:pt idx="3075">
                  <c:v>4.5559942350390976</c:v>
                </c:pt>
                <c:pt idx="3076">
                  <c:v>4.5442106443830301</c:v>
                </c:pt>
                <c:pt idx="3077">
                  <c:v>4.5364912122611116</c:v>
                </c:pt>
                <c:pt idx="3078">
                  <c:v>4.5455625762795666</c:v>
                </c:pt>
                <c:pt idx="3079">
                  <c:v>4.5481779882634843</c:v>
                </c:pt>
                <c:pt idx="3080">
                  <c:v>4.549814309772044</c:v>
                </c:pt>
                <c:pt idx="3081">
                  <c:v>4.545990747546103</c:v>
                </c:pt>
                <c:pt idx="3082">
                  <c:v>4.5420506334196631</c:v>
                </c:pt>
                <c:pt idx="3083">
                  <c:v>4.5454941931447763</c:v>
                </c:pt>
                <c:pt idx="3084">
                  <c:v>4.5545202644074898</c:v>
                </c:pt>
                <c:pt idx="3085">
                  <c:v>4.5461674490933177</c:v>
                </c:pt>
                <c:pt idx="3086">
                  <c:v>4.5376360706030727</c:v>
                </c:pt>
                <c:pt idx="3087">
                  <c:v>4.544994467120854</c:v>
                </c:pt>
                <c:pt idx="3088">
                  <c:v>4.544593385682119</c:v>
                </c:pt>
                <c:pt idx="3089">
                  <c:v>4.5573353410085895</c:v>
                </c:pt>
                <c:pt idx="3090">
                  <c:v>4.5527688708826242</c:v>
                </c:pt>
                <c:pt idx="3091">
                  <c:v>4.5529446326956045</c:v>
                </c:pt>
                <c:pt idx="3092">
                  <c:v>4.5505580468846318</c:v>
                </c:pt>
                <c:pt idx="3093">
                  <c:v>4.5495475514823749</c:v>
                </c:pt>
                <c:pt idx="3094">
                  <c:v>4.5535679906896416</c:v>
                </c:pt>
                <c:pt idx="3095">
                  <c:v>4.5448166178217111</c:v>
                </c:pt>
                <c:pt idx="3096">
                  <c:v>4.5461031710153659</c:v>
                </c:pt>
                <c:pt idx="3097">
                  <c:v>4.5387967581759385</c:v>
                </c:pt>
                <c:pt idx="3098">
                  <c:v>4.5470842223778929</c:v>
                </c:pt>
                <c:pt idx="3099">
                  <c:v>4.5506108006728665</c:v>
                </c:pt>
                <c:pt idx="3100">
                  <c:v>4.5511080542437501</c:v>
                </c:pt>
                <c:pt idx="3101">
                  <c:v>4.5397345622375855</c:v>
                </c:pt>
                <c:pt idx="3102">
                  <c:v>4.5436059116162619</c:v>
                </c:pt>
                <c:pt idx="3103">
                  <c:v>4.5580179565331393</c:v>
                </c:pt>
                <c:pt idx="3104">
                  <c:v>4.5463659899333084</c:v>
                </c:pt>
                <c:pt idx="3105">
                  <c:v>4.538341946291486</c:v>
                </c:pt>
                <c:pt idx="3106">
                  <c:v>4.5579032943039728</c:v>
                </c:pt>
                <c:pt idx="3107">
                  <c:v>4.5485215677699955</c:v>
                </c:pt>
                <c:pt idx="3108">
                  <c:v>4.5497503473670013</c:v>
                </c:pt>
                <c:pt idx="3109">
                  <c:v>4.5510869122795459</c:v>
                </c:pt>
                <c:pt idx="3110">
                  <c:v>4.5320326694148001</c:v>
                </c:pt>
                <c:pt idx="3111">
                  <c:v>4.5498278342072345</c:v>
                </c:pt>
                <c:pt idx="3112">
                  <c:v>4.5486549544105284</c:v>
                </c:pt>
                <c:pt idx="3113">
                  <c:v>4.5479008432750465</c:v>
                </c:pt>
                <c:pt idx="3114">
                  <c:v>4.5532658532734382</c:v>
                </c:pt>
                <c:pt idx="3115">
                  <c:v>4.5506875552112191</c:v>
                </c:pt>
                <c:pt idx="3116">
                  <c:v>4.5518354708115236</c:v>
                </c:pt>
                <c:pt idx="3117">
                  <c:v>4.554487242514166</c:v>
                </c:pt>
                <c:pt idx="3118">
                  <c:v>4.5370372712772689</c:v>
                </c:pt>
                <c:pt idx="3119">
                  <c:v>4.552482593394287</c:v>
                </c:pt>
                <c:pt idx="3120">
                  <c:v>4.5408918796187487</c:v>
                </c:pt>
                <c:pt idx="3121">
                  <c:v>4.5438349099660043</c:v>
                </c:pt>
                <c:pt idx="3122">
                  <c:v>4.5422406108772133</c:v>
                </c:pt>
                <c:pt idx="3123">
                  <c:v>4.5470917347685855</c:v>
                </c:pt>
                <c:pt idx="3124">
                  <c:v>4.549820493511767</c:v>
                </c:pt>
                <c:pt idx="3125">
                  <c:v>4.5511365429856854</c:v>
                </c:pt>
                <c:pt idx="3126">
                  <c:v>4.5531102571476962</c:v>
                </c:pt>
                <c:pt idx="3127">
                  <c:v>4.5416815937422408</c:v>
                </c:pt>
                <c:pt idx="3128">
                  <c:v>4.5463240795712077</c:v>
                </c:pt>
                <c:pt idx="3129">
                  <c:v>4.5468424681464166</c:v>
                </c:pt>
                <c:pt idx="3130">
                  <c:v>4.5501075320716602</c:v>
                </c:pt>
                <c:pt idx="3131">
                  <c:v>4.5406246038536189</c:v>
                </c:pt>
                <c:pt idx="3132">
                  <c:v>4.5470868773439941</c:v>
                </c:pt>
                <c:pt idx="3133">
                  <c:v>4.5450403090429488</c:v>
                </c:pt>
                <c:pt idx="3134">
                  <c:v>4.5501342473446416</c:v>
                </c:pt>
                <c:pt idx="3135">
                  <c:v>4.550334879039962</c:v>
                </c:pt>
                <c:pt idx="3136">
                  <c:v>4.5461971227903666</c:v>
                </c:pt>
                <c:pt idx="3137">
                  <c:v>4.5516458624280736</c:v>
                </c:pt>
                <c:pt idx="3138">
                  <c:v>4.5376044314718049</c:v>
                </c:pt>
                <c:pt idx="3139">
                  <c:v>4.5422561505520997</c:v>
                </c:pt>
                <c:pt idx="3140">
                  <c:v>4.5475896450928106</c:v>
                </c:pt>
                <c:pt idx="3141">
                  <c:v>4.5450503458135314</c:v>
                </c:pt>
                <c:pt idx="3142">
                  <c:v>4.5397016048484957</c:v>
                </c:pt>
                <c:pt idx="3143">
                  <c:v>4.5404876830378251</c:v>
                </c:pt>
                <c:pt idx="3144">
                  <c:v>4.5521486199062737</c:v>
                </c:pt>
                <c:pt idx="3145">
                  <c:v>4.5496178530824238</c:v>
                </c:pt>
                <c:pt idx="3146">
                  <c:v>4.5428222173412998</c:v>
                </c:pt>
                <c:pt idx="3147">
                  <c:v>4.547952040151972</c:v>
                </c:pt>
                <c:pt idx="3148">
                  <c:v>4.5511434884598954</c:v>
                </c:pt>
                <c:pt idx="3149">
                  <c:v>4.5386430606519816</c:v>
                </c:pt>
                <c:pt idx="3150">
                  <c:v>4.5433338442587949</c:v>
                </c:pt>
                <c:pt idx="3151">
                  <c:v>4.5456991079433244</c:v>
                </c:pt>
                <c:pt idx="3152">
                  <c:v>4.5574169493521604</c:v>
                </c:pt>
                <c:pt idx="3153">
                  <c:v>4.5602475275922103</c:v>
                </c:pt>
                <c:pt idx="3154">
                  <c:v>4.5346051437388937</c:v>
                </c:pt>
                <c:pt idx="3155">
                  <c:v>4.5536528269987331</c:v>
                </c:pt>
                <c:pt idx="3156">
                  <c:v>4.5381109236892767</c:v>
                </c:pt>
                <c:pt idx="3157">
                  <c:v>4.5578203120083893</c:v>
                </c:pt>
                <c:pt idx="3158">
                  <c:v>4.5383206990732656</c:v>
                </c:pt>
                <c:pt idx="3159">
                  <c:v>4.5355209995884609</c:v>
                </c:pt>
                <c:pt idx="3160">
                  <c:v>4.5472652405274658</c:v>
                </c:pt>
                <c:pt idx="3161">
                  <c:v>4.5499372260165094</c:v>
                </c:pt>
                <c:pt idx="3162">
                  <c:v>4.5477083931080191</c:v>
                </c:pt>
                <c:pt idx="3163">
                  <c:v>4.5496390156970552</c:v>
                </c:pt>
                <c:pt idx="3164">
                  <c:v>4.5381878325471972</c:v>
                </c:pt>
                <c:pt idx="3165">
                  <c:v>4.5415140386861363</c:v>
                </c:pt>
                <c:pt idx="3166">
                  <c:v>4.548808437378522</c:v>
                </c:pt>
                <c:pt idx="3167">
                  <c:v>4.5527568653045449</c:v>
                </c:pt>
                <c:pt idx="3168">
                  <c:v>4.550044155561249</c:v>
                </c:pt>
                <c:pt idx="3169">
                  <c:v>4.53777359157184</c:v>
                </c:pt>
                <c:pt idx="3170">
                  <c:v>4.5466927931644872</c:v>
                </c:pt>
                <c:pt idx="3171">
                  <c:v>4.5498056538660316</c:v>
                </c:pt>
                <c:pt idx="3172">
                  <c:v>4.5411125249499831</c:v>
                </c:pt>
                <c:pt idx="3173">
                  <c:v>4.5396729902826829</c:v>
                </c:pt>
                <c:pt idx="3174">
                  <c:v>4.5456903186323752</c:v>
                </c:pt>
                <c:pt idx="3175">
                  <c:v>4.5492603052531679</c:v>
                </c:pt>
                <c:pt idx="3176">
                  <c:v>4.5412307951282154</c:v>
                </c:pt>
                <c:pt idx="3177">
                  <c:v>4.5420999864542111</c:v>
                </c:pt>
                <c:pt idx="3178">
                  <c:v>4.5499164454686403</c:v>
                </c:pt>
                <c:pt idx="3179">
                  <c:v>4.5473035959065102</c:v>
                </c:pt>
                <c:pt idx="3180">
                  <c:v>4.5571658640087485</c:v>
                </c:pt>
                <c:pt idx="3181">
                  <c:v>4.5415427011453344</c:v>
                </c:pt>
                <c:pt idx="3182">
                  <c:v>4.5556231823995113</c:v>
                </c:pt>
                <c:pt idx="3183">
                  <c:v>4.5430316346744402</c:v>
                </c:pt>
                <c:pt idx="3184">
                  <c:v>4.5415812031675209</c:v>
                </c:pt>
                <c:pt idx="3185">
                  <c:v>4.5468546550548607</c:v>
                </c:pt>
                <c:pt idx="3186">
                  <c:v>4.5432328902354815</c:v>
                </c:pt>
                <c:pt idx="3187">
                  <c:v>4.5428078637260585</c:v>
                </c:pt>
                <c:pt idx="3188">
                  <c:v>4.5520739512319537</c:v>
                </c:pt>
                <c:pt idx="3189">
                  <c:v>4.5519803933644702</c:v>
                </c:pt>
                <c:pt idx="3190">
                  <c:v>4.5456502641907885</c:v>
                </c:pt>
                <c:pt idx="3191">
                  <c:v>4.5519958013269894</c:v>
                </c:pt>
                <c:pt idx="3192">
                  <c:v>4.5490682676501297</c:v>
                </c:pt>
                <c:pt idx="3193">
                  <c:v>4.5447456189929083</c:v>
                </c:pt>
                <c:pt idx="3194">
                  <c:v>4.5515390440174999</c:v>
                </c:pt>
                <c:pt idx="3195">
                  <c:v>4.5439305033896806</c:v>
                </c:pt>
                <c:pt idx="3196">
                  <c:v>4.550319107495306</c:v>
                </c:pt>
                <c:pt idx="3197">
                  <c:v>4.5435654646954582</c:v>
                </c:pt>
                <c:pt idx="3198">
                  <c:v>4.5425309894396291</c:v>
                </c:pt>
                <c:pt idx="3199">
                  <c:v>4.5429476746916198</c:v>
                </c:pt>
                <c:pt idx="3200">
                  <c:v>4.5500668048238069</c:v>
                </c:pt>
                <c:pt idx="3201">
                  <c:v>4.5506101748353602</c:v>
                </c:pt>
                <c:pt idx="3202">
                  <c:v>4.5470311382450044</c:v>
                </c:pt>
                <c:pt idx="3203">
                  <c:v>4.5359116635548782</c:v>
                </c:pt>
                <c:pt idx="3204">
                  <c:v>4.5533307860015233</c:v>
                </c:pt>
                <c:pt idx="3205">
                  <c:v>4.5582566658593553</c:v>
                </c:pt>
                <c:pt idx="3206">
                  <c:v>4.5490415258631751</c:v>
                </c:pt>
                <c:pt idx="3207">
                  <c:v>4.5395119865326619</c:v>
                </c:pt>
                <c:pt idx="3208">
                  <c:v>4.5517332361096452</c:v>
                </c:pt>
                <c:pt idx="3209">
                  <c:v>4.5502772104512932</c:v>
                </c:pt>
                <c:pt idx="3210">
                  <c:v>4.5428653230791713</c:v>
                </c:pt>
                <c:pt idx="3211">
                  <c:v>4.5513132471092099</c:v>
                </c:pt>
                <c:pt idx="3212">
                  <c:v>4.545389190531858</c:v>
                </c:pt>
                <c:pt idx="3213">
                  <c:v>4.5414916470047029</c:v>
                </c:pt>
                <c:pt idx="3214">
                  <c:v>4.5447338763580891</c:v>
                </c:pt>
                <c:pt idx="3215">
                  <c:v>4.547503293418635</c:v>
                </c:pt>
                <c:pt idx="3216">
                  <c:v>4.5494656681668486</c:v>
                </c:pt>
                <c:pt idx="3217">
                  <c:v>4.5497923228207888</c:v>
                </c:pt>
                <c:pt idx="3218">
                  <c:v>4.5442101808959263</c:v>
                </c:pt>
                <c:pt idx="3219">
                  <c:v>4.5435843159585803</c:v>
                </c:pt>
                <c:pt idx="3220">
                  <c:v>4.5421340598223088</c:v>
                </c:pt>
                <c:pt idx="3221">
                  <c:v>4.5574149565001818</c:v>
                </c:pt>
                <c:pt idx="3222">
                  <c:v>4.544517751782843</c:v>
                </c:pt>
                <c:pt idx="3223">
                  <c:v>4.5440660903291352</c:v>
                </c:pt>
                <c:pt idx="3224">
                  <c:v>4.5410426573073446</c:v>
                </c:pt>
                <c:pt idx="3225">
                  <c:v>4.5494935979488691</c:v>
                </c:pt>
                <c:pt idx="3226">
                  <c:v>4.5537283605136336</c:v>
                </c:pt>
                <c:pt idx="3227">
                  <c:v>4.5551073636923398</c:v>
                </c:pt>
                <c:pt idx="3228">
                  <c:v>4.5363112348382586</c:v>
                </c:pt>
                <c:pt idx="3229">
                  <c:v>4.5442214619254182</c:v>
                </c:pt>
                <c:pt idx="3230">
                  <c:v>4.5509805590548504</c:v>
                </c:pt>
                <c:pt idx="3231">
                  <c:v>4.5462247239390576</c:v>
                </c:pt>
                <c:pt idx="3232">
                  <c:v>4.5527281833319631</c:v>
                </c:pt>
                <c:pt idx="3233">
                  <c:v>4.5554944433011713</c:v>
                </c:pt>
                <c:pt idx="3234">
                  <c:v>4.5498512834728198</c:v>
                </c:pt>
                <c:pt idx="3235">
                  <c:v>4.5363165972097264</c:v>
                </c:pt>
                <c:pt idx="3236">
                  <c:v>4.5427694560980907</c:v>
                </c:pt>
                <c:pt idx="3237">
                  <c:v>4.5407283082849714</c:v>
                </c:pt>
                <c:pt idx="3238">
                  <c:v>4.541030998893377</c:v>
                </c:pt>
                <c:pt idx="3239">
                  <c:v>4.5504751833398256</c:v>
                </c:pt>
                <c:pt idx="3240">
                  <c:v>4.546648356550044</c:v>
                </c:pt>
                <c:pt idx="3241">
                  <c:v>4.5387969403578428</c:v>
                </c:pt>
                <c:pt idx="3242">
                  <c:v>4.5501773937323975</c:v>
                </c:pt>
                <c:pt idx="3243">
                  <c:v>4.5487497298801527</c:v>
                </c:pt>
                <c:pt idx="3244">
                  <c:v>4.5461492849420626</c:v>
                </c:pt>
                <c:pt idx="3245">
                  <c:v>4.5452985923603473</c:v>
                </c:pt>
                <c:pt idx="3246">
                  <c:v>4.5452835669159839</c:v>
                </c:pt>
                <c:pt idx="3247">
                  <c:v>4.5443032556224754</c:v>
                </c:pt>
                <c:pt idx="3248">
                  <c:v>4.5461649631231289</c:v>
                </c:pt>
                <c:pt idx="3249">
                  <c:v>4.5506913736453232</c:v>
                </c:pt>
                <c:pt idx="3250">
                  <c:v>4.5428689073003348</c:v>
                </c:pt>
                <c:pt idx="3251">
                  <c:v>4.5435210137321285</c:v>
                </c:pt>
                <c:pt idx="3252">
                  <c:v>4.5544474472846668</c:v>
                </c:pt>
                <c:pt idx="3253">
                  <c:v>4.5505197981309387</c:v>
                </c:pt>
                <c:pt idx="3254">
                  <c:v>4.5471953676111516</c:v>
                </c:pt>
                <c:pt idx="3255">
                  <c:v>4.5496616369809511</c:v>
                </c:pt>
                <c:pt idx="3256">
                  <c:v>4.5402831122580567</c:v>
                </c:pt>
                <c:pt idx="3257">
                  <c:v>4.54418452768045</c:v>
                </c:pt>
                <c:pt idx="3258">
                  <c:v>4.5503865020957051</c:v>
                </c:pt>
                <c:pt idx="3259">
                  <c:v>4.5340404093038398</c:v>
                </c:pt>
                <c:pt idx="3260">
                  <c:v>4.5536461836773396</c:v>
                </c:pt>
                <c:pt idx="3261">
                  <c:v>4.554168249388062</c:v>
                </c:pt>
                <c:pt idx="3262">
                  <c:v>4.5432098784498942</c:v>
                </c:pt>
                <c:pt idx="3263">
                  <c:v>4.5397596598798629</c:v>
                </c:pt>
                <c:pt idx="3264">
                  <c:v>4.547980742658142</c:v>
                </c:pt>
                <c:pt idx="3265">
                  <c:v>4.550125976376858</c:v>
                </c:pt>
                <c:pt idx="3266">
                  <c:v>4.5461375516473206</c:v>
                </c:pt>
                <c:pt idx="3267">
                  <c:v>4.5416135534650079</c:v>
                </c:pt>
                <c:pt idx="3268">
                  <c:v>4.5347782198225071</c:v>
                </c:pt>
                <c:pt idx="3269">
                  <c:v>4.5453227582446187</c:v>
                </c:pt>
                <c:pt idx="3270">
                  <c:v>4.5530321138042726</c:v>
                </c:pt>
                <c:pt idx="3271">
                  <c:v>4.5421381462356925</c:v>
                </c:pt>
                <c:pt idx="3272">
                  <c:v>4.5394758285301924</c:v>
                </c:pt>
                <c:pt idx="3273">
                  <c:v>4.5483732536442627</c:v>
                </c:pt>
                <c:pt idx="3274">
                  <c:v>4.5479101352676912</c:v>
                </c:pt>
                <c:pt idx="3275">
                  <c:v>4.5467133784216491</c:v>
                </c:pt>
                <c:pt idx="3276">
                  <c:v>4.5618186828549563</c:v>
                </c:pt>
                <c:pt idx="3277">
                  <c:v>4.5572145803450974</c:v>
                </c:pt>
                <c:pt idx="3278">
                  <c:v>4.5510631345100112</c:v>
                </c:pt>
                <c:pt idx="3279">
                  <c:v>4.550237172395188</c:v>
                </c:pt>
                <c:pt idx="3280">
                  <c:v>4.5561696884078673</c:v>
                </c:pt>
                <c:pt idx="3281">
                  <c:v>4.5345944525639288</c:v>
                </c:pt>
                <c:pt idx="3282">
                  <c:v>4.5440220008022534</c:v>
                </c:pt>
                <c:pt idx="3283">
                  <c:v>4.5417563785911659</c:v>
                </c:pt>
                <c:pt idx="3284">
                  <c:v>4.5476278894024098</c:v>
                </c:pt>
                <c:pt idx="3285">
                  <c:v>4.5440791907893976</c:v>
                </c:pt>
                <c:pt idx="3286">
                  <c:v>4.5551321580955788</c:v>
                </c:pt>
                <c:pt idx="3287">
                  <c:v>4.5410241193204364</c:v>
                </c:pt>
                <c:pt idx="3288">
                  <c:v>4.5446663206448363</c:v>
                </c:pt>
                <c:pt idx="3289">
                  <c:v>4.5398138971929312</c:v>
                </c:pt>
                <c:pt idx="3290">
                  <c:v>4.5463793593234598</c:v>
                </c:pt>
                <c:pt idx="3291">
                  <c:v>4.5449653481496064</c:v>
                </c:pt>
                <c:pt idx="3292">
                  <c:v>4.5449173747488327</c:v>
                </c:pt>
                <c:pt idx="3293">
                  <c:v>4.5442299535763366</c:v>
                </c:pt>
                <c:pt idx="3294">
                  <c:v>4.5425364174939871</c:v>
                </c:pt>
                <c:pt idx="3295">
                  <c:v>4.5564535902102756</c:v>
                </c:pt>
                <c:pt idx="3296">
                  <c:v>4.5480273759545424</c:v>
                </c:pt>
                <c:pt idx="3297">
                  <c:v>4.5517027614648375</c:v>
                </c:pt>
                <c:pt idx="3298">
                  <c:v>4.5411053700870729</c:v>
                </c:pt>
                <c:pt idx="3299">
                  <c:v>4.538280175680713</c:v>
                </c:pt>
                <c:pt idx="3300">
                  <c:v>4.5407607726569799</c:v>
                </c:pt>
                <c:pt idx="3301">
                  <c:v>4.5459418865705929</c:v>
                </c:pt>
                <c:pt idx="3302">
                  <c:v>4.543675425550517</c:v>
                </c:pt>
                <c:pt idx="3303">
                  <c:v>4.5506666590324674</c:v>
                </c:pt>
                <c:pt idx="3304">
                  <c:v>4.5499008635146794</c:v>
                </c:pt>
                <c:pt idx="3305">
                  <c:v>4.5396134843588767</c:v>
                </c:pt>
                <c:pt idx="3306">
                  <c:v>4.5414880374769435</c:v>
                </c:pt>
                <c:pt idx="3307">
                  <c:v>4.5476519602879071</c:v>
                </c:pt>
                <c:pt idx="3308">
                  <c:v>4.5525289238696596</c:v>
                </c:pt>
                <c:pt idx="3309">
                  <c:v>4.5488208848058385</c:v>
                </c:pt>
                <c:pt idx="3310">
                  <c:v>4.5510753686483065</c:v>
                </c:pt>
                <c:pt idx="3311">
                  <c:v>4.5482662156591509</c:v>
                </c:pt>
                <c:pt idx="3312">
                  <c:v>4.5421075932722976</c:v>
                </c:pt>
                <c:pt idx="3313">
                  <c:v>4.5445480629946946</c:v>
                </c:pt>
                <c:pt idx="3314">
                  <c:v>4.5473220284066969</c:v>
                </c:pt>
                <c:pt idx="3315">
                  <c:v>4.5530893980961027</c:v>
                </c:pt>
                <c:pt idx="3316">
                  <c:v>4.5505027326124772</c:v>
                </c:pt>
                <c:pt idx="3317">
                  <c:v>4.5502482929280932</c:v>
                </c:pt>
                <c:pt idx="3318">
                  <c:v>4.5530150743656526</c:v>
                </c:pt>
                <c:pt idx="3319">
                  <c:v>4.5373034962333936</c:v>
                </c:pt>
                <c:pt idx="3320">
                  <c:v>4.5395017658498249</c:v>
                </c:pt>
                <c:pt idx="3321">
                  <c:v>4.5560524732255363</c:v>
                </c:pt>
                <c:pt idx="3322">
                  <c:v>4.5515539326235634</c:v>
                </c:pt>
                <c:pt idx="3323">
                  <c:v>4.5446323680178082</c:v>
                </c:pt>
                <c:pt idx="3324">
                  <c:v>4.5450149729812663</c:v>
                </c:pt>
                <c:pt idx="3325">
                  <c:v>4.547145774744787</c:v>
                </c:pt>
                <c:pt idx="3326">
                  <c:v>4.5434850106338676</c:v>
                </c:pt>
                <c:pt idx="3327">
                  <c:v>4.5452013919579199</c:v>
                </c:pt>
                <c:pt idx="3328">
                  <c:v>4.5482420577637432</c:v>
                </c:pt>
                <c:pt idx="3329">
                  <c:v>4.5526771983544938</c:v>
                </c:pt>
                <c:pt idx="3330">
                  <c:v>4.5481881584024579</c:v>
                </c:pt>
                <c:pt idx="3331">
                  <c:v>4.549083549293413</c:v>
                </c:pt>
                <c:pt idx="3332">
                  <c:v>4.5571195129860422</c:v>
                </c:pt>
                <c:pt idx="3333">
                  <c:v>4.5478999504000779</c:v>
                </c:pt>
                <c:pt idx="3334">
                  <c:v>4.5377346510417551</c:v>
                </c:pt>
                <c:pt idx="3335">
                  <c:v>4.5425052077468973</c:v>
                </c:pt>
                <c:pt idx="3336">
                  <c:v>4.5533382281618584</c:v>
                </c:pt>
                <c:pt idx="3337">
                  <c:v>4.5415670694209913</c:v>
                </c:pt>
                <c:pt idx="3338">
                  <c:v>4.5459001851399687</c:v>
                </c:pt>
                <c:pt idx="3339">
                  <c:v>4.5400997167488626</c:v>
                </c:pt>
                <c:pt idx="3340">
                  <c:v>4.5408688945364561</c:v>
                </c:pt>
                <c:pt idx="3341">
                  <c:v>4.5557100457894188</c:v>
                </c:pt>
                <c:pt idx="3342">
                  <c:v>4.538248938230268</c:v>
                </c:pt>
                <c:pt idx="3343">
                  <c:v>4.5539931112325487</c:v>
                </c:pt>
                <c:pt idx="3344">
                  <c:v>4.5375275561857693</c:v>
                </c:pt>
                <c:pt idx="3345">
                  <c:v>4.5467873303727</c:v>
                </c:pt>
                <c:pt idx="3346">
                  <c:v>4.5446090072106511</c:v>
                </c:pt>
                <c:pt idx="3347">
                  <c:v>4.547411918527934</c:v>
                </c:pt>
                <c:pt idx="3348">
                  <c:v>4.5418842762528691</c:v>
                </c:pt>
                <c:pt idx="3349">
                  <c:v>4.5331819697070346</c:v>
                </c:pt>
                <c:pt idx="3350">
                  <c:v>4.5464423367903235</c:v>
                </c:pt>
                <c:pt idx="3351">
                  <c:v>4.5437730620750258</c:v>
                </c:pt>
                <c:pt idx="3352">
                  <c:v>4.5463687724180737</c:v>
                </c:pt>
                <c:pt idx="3353">
                  <c:v>4.5409129923338414</c:v>
                </c:pt>
                <c:pt idx="3354">
                  <c:v>4.5486904904401495</c:v>
                </c:pt>
                <c:pt idx="3355">
                  <c:v>4.5381835691829968</c:v>
                </c:pt>
                <c:pt idx="3356">
                  <c:v>4.532862490221377</c:v>
                </c:pt>
                <c:pt idx="3357">
                  <c:v>4.5563397277419435</c:v>
                </c:pt>
                <c:pt idx="3358">
                  <c:v>4.5488298279359771</c:v>
                </c:pt>
                <c:pt idx="3359">
                  <c:v>4.5501020027249188</c:v>
                </c:pt>
                <c:pt idx="3360">
                  <c:v>4.5482353061233329</c:v>
                </c:pt>
                <c:pt idx="3361">
                  <c:v>4.5447685986119071</c:v>
                </c:pt>
                <c:pt idx="3362">
                  <c:v>4.5441171744837376</c:v>
                </c:pt>
                <c:pt idx="3363">
                  <c:v>4.5459918171995826</c:v>
                </c:pt>
                <c:pt idx="3364">
                  <c:v>4.5389094966652435</c:v>
                </c:pt>
                <c:pt idx="3365">
                  <c:v>4.5446264122106248</c:v>
                </c:pt>
                <c:pt idx="3366">
                  <c:v>4.5457166805230402</c:v>
                </c:pt>
                <c:pt idx="3367">
                  <c:v>4.5534421814248738</c:v>
                </c:pt>
                <c:pt idx="3368">
                  <c:v>4.5498656973259335</c:v>
                </c:pt>
                <c:pt idx="3369">
                  <c:v>4.5495281702067105</c:v>
                </c:pt>
                <c:pt idx="3370">
                  <c:v>4.5512714539478987</c:v>
                </c:pt>
                <c:pt idx="3371">
                  <c:v>4.5419896725609208</c:v>
                </c:pt>
                <c:pt idx="3372">
                  <c:v>4.5468734539040776</c:v>
                </c:pt>
                <c:pt idx="3373">
                  <c:v>4.541163475870075</c:v>
                </c:pt>
                <c:pt idx="3374">
                  <c:v>4.5576802092030242</c:v>
                </c:pt>
                <c:pt idx="3375">
                  <c:v>4.5461494529579376</c:v>
                </c:pt>
                <c:pt idx="3376">
                  <c:v>4.5525438736352619</c:v>
                </c:pt>
                <c:pt idx="3377">
                  <c:v>4.5588586326578477</c:v>
                </c:pt>
                <c:pt idx="3378">
                  <c:v>4.5407843573690885</c:v>
                </c:pt>
                <c:pt idx="3379">
                  <c:v>4.5438676314932014</c:v>
                </c:pt>
                <c:pt idx="3380">
                  <c:v>4.5438614840980662</c:v>
                </c:pt>
                <c:pt idx="3381">
                  <c:v>4.536880871873552</c:v>
                </c:pt>
                <c:pt idx="3382">
                  <c:v>4.5491831260592699</c:v>
                </c:pt>
                <c:pt idx="3383">
                  <c:v>4.5408482939522337</c:v>
                </c:pt>
                <c:pt idx="3384">
                  <c:v>4.5432297995579729</c:v>
                </c:pt>
                <c:pt idx="3385">
                  <c:v>4.5483799682674197</c:v>
                </c:pt>
                <c:pt idx="3386">
                  <c:v>4.5572001847283676</c:v>
                </c:pt>
                <c:pt idx="3387">
                  <c:v>4.550994149567904</c:v>
                </c:pt>
                <c:pt idx="3388">
                  <c:v>4.5446949918757724</c:v>
                </c:pt>
                <c:pt idx="3389">
                  <c:v>4.5393234411620229</c:v>
                </c:pt>
                <c:pt idx="3390">
                  <c:v>4.5460864497719191</c:v>
                </c:pt>
                <c:pt idx="3391">
                  <c:v>4.5499059158376092</c:v>
                </c:pt>
                <c:pt idx="3392">
                  <c:v>4.5460522949828652</c:v>
                </c:pt>
                <c:pt idx="3393">
                  <c:v>4.5508190545121563</c:v>
                </c:pt>
                <c:pt idx="3394">
                  <c:v>4.541620525760095</c:v>
                </c:pt>
                <c:pt idx="3395">
                  <c:v>4.5549016076102733</c:v>
                </c:pt>
                <c:pt idx="3396">
                  <c:v>4.5531604759903903</c:v>
                </c:pt>
                <c:pt idx="3397">
                  <c:v>4.5532532292825847</c:v>
                </c:pt>
                <c:pt idx="3398">
                  <c:v>4.5485908368864827</c:v>
                </c:pt>
                <c:pt idx="3399">
                  <c:v>4.5438286784393362</c:v>
                </c:pt>
                <c:pt idx="3400">
                  <c:v>4.5441768095334272</c:v>
                </c:pt>
                <c:pt idx="3401">
                  <c:v>4.5519284651934875</c:v>
                </c:pt>
                <c:pt idx="3402">
                  <c:v>4.546119698522582</c:v>
                </c:pt>
                <c:pt idx="3403">
                  <c:v>4.5476521544176487</c:v>
                </c:pt>
                <c:pt idx="3404">
                  <c:v>4.5375783922913717</c:v>
                </c:pt>
                <c:pt idx="3405">
                  <c:v>4.5457678456346091</c:v>
                </c:pt>
                <c:pt idx="3406">
                  <c:v>4.540077737133231</c:v>
                </c:pt>
                <c:pt idx="3407">
                  <c:v>4.5388328172131986</c:v>
                </c:pt>
                <c:pt idx="3408">
                  <c:v>4.5511757074917005</c:v>
                </c:pt>
                <c:pt idx="3409">
                  <c:v>4.5401953613378732</c:v>
                </c:pt>
                <c:pt idx="3410">
                  <c:v>4.5442324811449639</c:v>
                </c:pt>
                <c:pt idx="3411">
                  <c:v>4.5478966660713365</c:v>
                </c:pt>
                <c:pt idx="3412">
                  <c:v>4.5444095836723672</c:v>
                </c:pt>
                <c:pt idx="3413">
                  <c:v>4.541835268438521</c:v>
                </c:pt>
                <c:pt idx="3414">
                  <c:v>4.5556911176697907</c:v>
                </c:pt>
                <c:pt idx="3415">
                  <c:v>4.5393345702253223</c:v>
                </c:pt>
                <c:pt idx="3416">
                  <c:v>4.5543871598614967</c:v>
                </c:pt>
                <c:pt idx="3417">
                  <c:v>4.5472882738560747</c:v>
                </c:pt>
                <c:pt idx="3418">
                  <c:v>4.5464865294268018</c:v>
                </c:pt>
                <c:pt idx="3419">
                  <c:v>4.5427778785831494</c:v>
                </c:pt>
                <c:pt idx="3420">
                  <c:v>4.5471008265157735</c:v>
                </c:pt>
                <c:pt idx="3421">
                  <c:v>4.5387179510921394</c:v>
                </c:pt>
                <c:pt idx="3422">
                  <c:v>4.5481319880432629</c:v>
                </c:pt>
                <c:pt idx="3423">
                  <c:v>4.5426286234225666</c:v>
                </c:pt>
                <c:pt idx="3424">
                  <c:v>4.5422778883946942</c:v>
                </c:pt>
                <c:pt idx="3425">
                  <c:v>4.5501985972089631</c:v>
                </c:pt>
                <c:pt idx="3426">
                  <c:v>4.5591985077903212</c:v>
                </c:pt>
                <c:pt idx="3427">
                  <c:v>4.5412670216322093</c:v>
                </c:pt>
                <c:pt idx="3428">
                  <c:v>4.5396239034297512</c:v>
                </c:pt>
                <c:pt idx="3429">
                  <c:v>4.5486668940918191</c:v>
                </c:pt>
                <c:pt idx="3430">
                  <c:v>4.5423436863333881</c:v>
                </c:pt>
                <c:pt idx="3431">
                  <c:v>4.5562925077871244</c:v>
                </c:pt>
                <c:pt idx="3432">
                  <c:v>4.5505540969938219</c:v>
                </c:pt>
                <c:pt idx="3433">
                  <c:v>4.5529015299985307</c:v>
                </c:pt>
                <c:pt idx="3434">
                  <c:v>4.5543337265931312</c:v>
                </c:pt>
                <c:pt idx="3435">
                  <c:v>4.5489642357860527</c:v>
                </c:pt>
                <c:pt idx="3436">
                  <c:v>4.5446776180196951</c:v>
                </c:pt>
                <c:pt idx="3437">
                  <c:v>4.5559188716517323</c:v>
                </c:pt>
                <c:pt idx="3438">
                  <c:v>4.5510422867622857</c:v>
                </c:pt>
                <c:pt idx="3439">
                  <c:v>4.5390232767607772</c:v>
                </c:pt>
                <c:pt idx="3440">
                  <c:v>4.5445745407119746</c:v>
                </c:pt>
                <c:pt idx="3441">
                  <c:v>4.5411924389961085</c:v>
                </c:pt>
                <c:pt idx="3442">
                  <c:v>4.5481477346476744</c:v>
                </c:pt>
                <c:pt idx="3443">
                  <c:v>4.5374089039229322</c:v>
                </c:pt>
                <c:pt idx="3444">
                  <c:v>4.5372912112857788</c:v>
                </c:pt>
                <c:pt idx="3445">
                  <c:v>4.5499450879134926</c:v>
                </c:pt>
                <c:pt idx="3446">
                  <c:v>4.5419528681714691</c:v>
                </c:pt>
                <c:pt idx="3447">
                  <c:v>4.542424667765788</c:v>
                </c:pt>
                <c:pt idx="3448">
                  <c:v>4.5446191133454912</c:v>
                </c:pt>
                <c:pt idx="3449">
                  <c:v>4.548012421514871</c:v>
                </c:pt>
                <c:pt idx="3450">
                  <c:v>4.5462757268336196</c:v>
                </c:pt>
                <c:pt idx="3451">
                  <c:v>4.5441374329423487</c:v>
                </c:pt>
                <c:pt idx="3452">
                  <c:v>4.5408170763069915</c:v>
                </c:pt>
                <c:pt idx="3453">
                  <c:v>4.5450975454122684</c:v>
                </c:pt>
                <c:pt idx="3454">
                  <c:v>4.5518592394394055</c:v>
                </c:pt>
                <c:pt idx="3455">
                  <c:v>4.5510885545674604</c:v>
                </c:pt>
                <c:pt idx="3456">
                  <c:v>4.5524394766019114</c:v>
                </c:pt>
                <c:pt idx="3457">
                  <c:v>4.5431226876051936</c:v>
                </c:pt>
                <c:pt idx="3458">
                  <c:v>4.550130979882999</c:v>
                </c:pt>
                <c:pt idx="3459">
                  <c:v>4.553649174909113</c:v>
                </c:pt>
                <c:pt idx="3460">
                  <c:v>4.5476581560239833</c:v>
                </c:pt>
                <c:pt idx="3461">
                  <c:v>4.551864101673659</c:v>
                </c:pt>
                <c:pt idx="3462">
                  <c:v>4.5449426317047701</c:v>
                </c:pt>
                <c:pt idx="3463">
                  <c:v>4.5471542407804542</c:v>
                </c:pt>
                <c:pt idx="3464">
                  <c:v>4.5516067510519793</c:v>
                </c:pt>
                <c:pt idx="3465">
                  <c:v>4.54235962542589</c:v>
                </c:pt>
                <c:pt idx="3466">
                  <c:v>4.5425615786826326</c:v>
                </c:pt>
                <c:pt idx="3467">
                  <c:v>4.5480940423783975</c:v>
                </c:pt>
                <c:pt idx="3468">
                  <c:v>4.5422752523552221</c:v>
                </c:pt>
                <c:pt idx="3469">
                  <c:v>4.5479787973355208</c:v>
                </c:pt>
                <c:pt idx="3470">
                  <c:v>4.5479936264167211</c:v>
                </c:pt>
                <c:pt idx="3471">
                  <c:v>4.5540471714080732</c:v>
                </c:pt>
                <c:pt idx="3472">
                  <c:v>4.5542638857173818</c:v>
                </c:pt>
                <c:pt idx="3473">
                  <c:v>4.554424844255812</c:v>
                </c:pt>
                <c:pt idx="3474">
                  <c:v>4.5467863083372153</c:v>
                </c:pt>
                <c:pt idx="3475">
                  <c:v>4.5495951210336578</c:v>
                </c:pt>
                <c:pt idx="3476">
                  <c:v>4.5429699548489459</c:v>
                </c:pt>
                <c:pt idx="3477">
                  <c:v>4.5472113536590024</c:v>
                </c:pt>
                <c:pt idx="3478">
                  <c:v>4.5507622040620666</c:v>
                </c:pt>
                <c:pt idx="3479">
                  <c:v>4.5451716471905614</c:v>
                </c:pt>
                <c:pt idx="3480">
                  <c:v>4.5488422670541215</c:v>
                </c:pt>
                <c:pt idx="3481">
                  <c:v>4.5398410749888907</c:v>
                </c:pt>
                <c:pt idx="3482">
                  <c:v>4.5518746499400367</c:v>
                </c:pt>
                <c:pt idx="3483">
                  <c:v>4.5483077587254614</c:v>
                </c:pt>
                <c:pt idx="3484">
                  <c:v>4.5495669991841501</c:v>
                </c:pt>
                <c:pt idx="3485">
                  <c:v>4.5528759200662146</c:v>
                </c:pt>
                <c:pt idx="3486">
                  <c:v>4.5479574809532259</c:v>
                </c:pt>
                <c:pt idx="3487">
                  <c:v>4.5284808445679889</c:v>
                </c:pt>
                <c:pt idx="3488">
                  <c:v>4.5496378858865283</c:v>
                </c:pt>
                <c:pt idx="3489">
                  <c:v>4.5422005637069294</c:v>
                </c:pt>
                <c:pt idx="3490">
                  <c:v>4.5399729439710486</c:v>
                </c:pt>
                <c:pt idx="3491">
                  <c:v>4.5469238975817925</c:v>
                </c:pt>
                <c:pt idx="3492">
                  <c:v>4.5468952090046315</c:v>
                </c:pt>
                <c:pt idx="3493">
                  <c:v>4.5452117428106078</c:v>
                </c:pt>
                <c:pt idx="3494">
                  <c:v>4.5472986864507519</c:v>
                </c:pt>
                <c:pt idx="3495">
                  <c:v>4.5356127249644125</c:v>
                </c:pt>
                <c:pt idx="3496">
                  <c:v>4.5458362862259056</c:v>
                </c:pt>
                <c:pt idx="3497">
                  <c:v>4.5468493568298731</c:v>
                </c:pt>
                <c:pt idx="3498">
                  <c:v>4.5508986983728104</c:v>
                </c:pt>
                <c:pt idx="3499">
                  <c:v>4.5611336034900347</c:v>
                </c:pt>
                <c:pt idx="3500">
                  <c:v>4.5529603611751011</c:v>
                </c:pt>
                <c:pt idx="3501">
                  <c:v>4.5637956732205351</c:v>
                </c:pt>
                <c:pt idx="3502">
                  <c:v>4.5491343293370576</c:v>
                </c:pt>
                <c:pt idx="3503">
                  <c:v>4.5395636998066218</c:v>
                </c:pt>
                <c:pt idx="3504">
                  <c:v>4.5497843942425718</c:v>
                </c:pt>
                <c:pt idx="3505">
                  <c:v>4.5466884432734638</c:v>
                </c:pt>
                <c:pt idx="3506">
                  <c:v>4.5463387253876695</c:v>
                </c:pt>
                <c:pt idx="3507">
                  <c:v>4.5446786237020307</c:v>
                </c:pt>
                <c:pt idx="3508">
                  <c:v>4.5458043064839613</c:v>
                </c:pt>
                <c:pt idx="3509">
                  <c:v>4.5563600655759746</c:v>
                </c:pt>
                <c:pt idx="3510">
                  <c:v>4.5468007364623704</c:v>
                </c:pt>
                <c:pt idx="3511">
                  <c:v>4.5433353387802198</c:v>
                </c:pt>
                <c:pt idx="3512">
                  <c:v>4.5427364841386408</c:v>
                </c:pt>
                <c:pt idx="3513">
                  <c:v>4.5516460154203049</c:v>
                </c:pt>
                <c:pt idx="3514">
                  <c:v>4.5492454266795574</c:v>
                </c:pt>
                <c:pt idx="3515">
                  <c:v>4.541911177621591</c:v>
                </c:pt>
                <c:pt idx="3516">
                  <c:v>4.5484418399643607</c:v>
                </c:pt>
                <c:pt idx="3517">
                  <c:v>4.5527977411777529</c:v>
                </c:pt>
                <c:pt idx="3518">
                  <c:v>4.5457673183684815</c:v>
                </c:pt>
                <c:pt idx="3519">
                  <c:v>4.5429094557628877</c:v>
                </c:pt>
                <c:pt idx="3520">
                  <c:v>4.5501041950155656</c:v>
                </c:pt>
                <c:pt idx="3521">
                  <c:v>4.5540063643741222</c:v>
                </c:pt>
                <c:pt idx="3522">
                  <c:v>4.543080918979709</c:v>
                </c:pt>
                <c:pt idx="3523">
                  <c:v>4.5502859145048733</c:v>
                </c:pt>
                <c:pt idx="3524">
                  <c:v>4.5599977431783465</c:v>
                </c:pt>
                <c:pt idx="3525">
                  <c:v>4.5493487113829829</c:v>
                </c:pt>
                <c:pt idx="3526">
                  <c:v>4.5391553548590986</c:v>
                </c:pt>
                <c:pt idx="3527">
                  <c:v>4.5459505606697261</c:v>
                </c:pt>
                <c:pt idx="3528">
                  <c:v>4.5508853627767767</c:v>
                </c:pt>
                <c:pt idx="3529">
                  <c:v>4.5433473123674597</c:v>
                </c:pt>
                <c:pt idx="3530">
                  <c:v>4.5466679343171537</c:v>
                </c:pt>
                <c:pt idx="3531">
                  <c:v>4.5421986370296628</c:v>
                </c:pt>
                <c:pt idx="3532">
                  <c:v>4.5464371982356564</c:v>
                </c:pt>
                <c:pt idx="3533">
                  <c:v>4.5530546096242341</c:v>
                </c:pt>
                <c:pt idx="3534">
                  <c:v>4.540570277498003</c:v>
                </c:pt>
                <c:pt idx="3535">
                  <c:v>4.543366593510342</c:v>
                </c:pt>
                <c:pt idx="3536">
                  <c:v>4.5467309223934933</c:v>
                </c:pt>
                <c:pt idx="3537">
                  <c:v>4.5513865726774405</c:v>
                </c:pt>
                <c:pt idx="3538">
                  <c:v>4.5449803826427724</c:v>
                </c:pt>
                <c:pt idx="3539">
                  <c:v>4.548051521018901</c:v>
                </c:pt>
                <c:pt idx="3540">
                  <c:v>4.555878582987023</c:v>
                </c:pt>
                <c:pt idx="3541">
                  <c:v>4.5512371881691784</c:v>
                </c:pt>
                <c:pt idx="3542">
                  <c:v>4.541497387828227</c:v>
                </c:pt>
                <c:pt idx="3543">
                  <c:v>4.5460569815500609</c:v>
                </c:pt>
                <c:pt idx="3544">
                  <c:v>4.5551689321736282</c:v>
                </c:pt>
                <c:pt idx="3545">
                  <c:v>4.5463734657023798</c:v>
                </c:pt>
                <c:pt idx="3546">
                  <c:v>4.5481419957450457</c:v>
                </c:pt>
                <c:pt idx="3547">
                  <c:v>4.5491095898038036</c:v>
                </c:pt>
                <c:pt idx="3548">
                  <c:v>4.5560887124629845</c:v>
                </c:pt>
                <c:pt idx="3549">
                  <c:v>4.5498289208469034</c:v>
                </c:pt>
                <c:pt idx="3550">
                  <c:v>4.5543721240710804</c:v>
                </c:pt>
                <c:pt idx="3551">
                  <c:v>4.5483044288730694</c:v>
                </c:pt>
                <c:pt idx="3552">
                  <c:v>4.5442209006677068</c:v>
                </c:pt>
                <c:pt idx="3553">
                  <c:v>4.5431131136666894</c:v>
                </c:pt>
                <c:pt idx="3554">
                  <c:v>4.544737812809112</c:v>
                </c:pt>
                <c:pt idx="3555">
                  <c:v>4.5539679074505868</c:v>
                </c:pt>
                <c:pt idx="3556">
                  <c:v>4.5500578521512818</c:v>
                </c:pt>
                <c:pt idx="3557">
                  <c:v>4.548618948986352</c:v>
                </c:pt>
                <c:pt idx="3558">
                  <c:v>4.548276698687582</c:v>
                </c:pt>
                <c:pt idx="3559">
                  <c:v>4.5526078924415128</c:v>
                </c:pt>
                <c:pt idx="3560">
                  <c:v>4.5455876676168314</c:v>
                </c:pt>
                <c:pt idx="3561">
                  <c:v>4.5489301507306097</c:v>
                </c:pt>
                <c:pt idx="3562">
                  <c:v>4.546405419100096</c:v>
                </c:pt>
                <c:pt idx="3563">
                  <c:v>4.5449798445682346</c:v>
                </c:pt>
                <c:pt idx="3564">
                  <c:v>4.5412408578247874</c:v>
                </c:pt>
                <c:pt idx="3565">
                  <c:v>4.5469670938850255</c:v>
                </c:pt>
                <c:pt idx="3566">
                  <c:v>4.5593833060430633</c:v>
                </c:pt>
                <c:pt idx="3567">
                  <c:v>4.5445557281676399</c:v>
                </c:pt>
                <c:pt idx="3568">
                  <c:v>4.5483657566549081</c:v>
                </c:pt>
                <c:pt idx="3569">
                  <c:v>4.5523980010788661</c:v>
                </c:pt>
                <c:pt idx="3570">
                  <c:v>4.5485652446659506</c:v>
                </c:pt>
                <c:pt idx="3571">
                  <c:v>4.5456157747844186</c:v>
                </c:pt>
                <c:pt idx="3572">
                  <c:v>4.5490184734552459</c:v>
                </c:pt>
                <c:pt idx="3573">
                  <c:v>4.5417829956588012</c:v>
                </c:pt>
                <c:pt idx="3574">
                  <c:v>4.5545894083381961</c:v>
                </c:pt>
                <c:pt idx="3575">
                  <c:v>4.5440344962313972</c:v>
                </c:pt>
                <c:pt idx="3576">
                  <c:v>4.5468817410071347</c:v>
                </c:pt>
                <c:pt idx="3577">
                  <c:v>4.5502108085610713</c:v>
                </c:pt>
                <c:pt idx="3578">
                  <c:v>4.5428225732217449</c:v>
                </c:pt>
                <c:pt idx="3579">
                  <c:v>4.5512580501499311</c:v>
                </c:pt>
                <c:pt idx="3580">
                  <c:v>4.5441755100489685</c:v>
                </c:pt>
                <c:pt idx="3581">
                  <c:v>4.5554821012916236</c:v>
                </c:pt>
                <c:pt idx="3582">
                  <c:v>4.5504060092588174</c:v>
                </c:pt>
                <c:pt idx="3583">
                  <c:v>4.5484252453699678</c:v>
                </c:pt>
                <c:pt idx="3584">
                  <c:v>4.5512267952997201</c:v>
                </c:pt>
                <c:pt idx="3585">
                  <c:v>4.5453596640146223</c:v>
                </c:pt>
                <c:pt idx="3586">
                  <c:v>4.55663951869888</c:v>
                </c:pt>
                <c:pt idx="3587">
                  <c:v>4.5508955463592509</c:v>
                </c:pt>
                <c:pt idx="3588">
                  <c:v>4.5439694961509396</c:v>
                </c:pt>
                <c:pt idx="3589">
                  <c:v>4.5550851342745071</c:v>
                </c:pt>
                <c:pt idx="3590">
                  <c:v>4.5559340054558124</c:v>
                </c:pt>
                <c:pt idx="3591">
                  <c:v>4.5484951358849406</c:v>
                </c:pt>
                <c:pt idx="3592">
                  <c:v>4.5537861184586026</c:v>
                </c:pt>
                <c:pt idx="3593">
                  <c:v>4.538375759932654</c:v>
                </c:pt>
                <c:pt idx="3594">
                  <c:v>4.5376937594934015</c:v>
                </c:pt>
                <c:pt idx="3595">
                  <c:v>4.5442580894793299</c:v>
                </c:pt>
                <c:pt idx="3596">
                  <c:v>4.550279490809813</c:v>
                </c:pt>
                <c:pt idx="3597">
                  <c:v>4.5460253917631803</c:v>
                </c:pt>
                <c:pt idx="3598">
                  <c:v>4.5543052670896556</c:v>
                </c:pt>
                <c:pt idx="3599">
                  <c:v>4.5491787544229396</c:v>
                </c:pt>
                <c:pt idx="3600">
                  <c:v>4.5445818927686705</c:v>
                </c:pt>
                <c:pt idx="3601">
                  <c:v>4.5443210028573562</c:v>
                </c:pt>
                <c:pt idx="3602">
                  <c:v>4.5510127758233541</c:v>
                </c:pt>
                <c:pt idx="3603">
                  <c:v>4.5472558456604952</c:v>
                </c:pt>
                <c:pt idx="3604">
                  <c:v>4.5545966506045694</c:v>
                </c:pt>
                <c:pt idx="3605">
                  <c:v>4.5428687096725371</c:v>
                </c:pt>
                <c:pt idx="3606">
                  <c:v>4.5384040120333839</c:v>
                </c:pt>
                <c:pt idx="3607">
                  <c:v>4.5428110256348866</c:v>
                </c:pt>
                <c:pt idx="3608">
                  <c:v>4.5564236197170542</c:v>
                </c:pt>
                <c:pt idx="3609">
                  <c:v>4.5483140513481359</c:v>
                </c:pt>
                <c:pt idx="3610">
                  <c:v>4.5500039678261119</c:v>
                </c:pt>
                <c:pt idx="3611">
                  <c:v>4.5482231971547025</c:v>
                </c:pt>
                <c:pt idx="3612">
                  <c:v>4.5525747666567646</c:v>
                </c:pt>
                <c:pt idx="3613">
                  <c:v>4.5542446494099842</c:v>
                </c:pt>
                <c:pt idx="3614">
                  <c:v>4.5491237360864343</c:v>
                </c:pt>
                <c:pt idx="3615">
                  <c:v>4.5433484007437874</c:v>
                </c:pt>
                <c:pt idx="3616">
                  <c:v>4.5491107617907609</c:v>
                </c:pt>
                <c:pt idx="3617">
                  <c:v>4.5548691976379416</c:v>
                </c:pt>
                <c:pt idx="3618">
                  <c:v>4.5452599222968493</c:v>
                </c:pt>
                <c:pt idx="3619">
                  <c:v>4.5490363784589638</c:v>
                </c:pt>
                <c:pt idx="3620">
                  <c:v>4.5451956503429605</c:v>
                </c:pt>
                <c:pt idx="3621">
                  <c:v>4.5468053452779591</c:v>
                </c:pt>
                <c:pt idx="3622">
                  <c:v>4.5514408742977288</c:v>
                </c:pt>
                <c:pt idx="3623">
                  <c:v>4.5603306220793032</c:v>
                </c:pt>
                <c:pt idx="3624">
                  <c:v>4.5450604697904451</c:v>
                </c:pt>
                <c:pt idx="3625">
                  <c:v>4.5466818623398169</c:v>
                </c:pt>
                <c:pt idx="3626">
                  <c:v>4.5425933298473593</c:v>
                </c:pt>
                <c:pt idx="3627">
                  <c:v>4.5528471230009773</c:v>
                </c:pt>
                <c:pt idx="3628">
                  <c:v>4.5514577543681574</c:v>
                </c:pt>
                <c:pt idx="3629">
                  <c:v>4.5502903746365773</c:v>
                </c:pt>
                <c:pt idx="3630">
                  <c:v>4.5451753593641131</c:v>
                </c:pt>
                <c:pt idx="3631">
                  <c:v>4.5519480388860405</c:v>
                </c:pt>
                <c:pt idx="3632">
                  <c:v>4.5487009416268673</c:v>
                </c:pt>
                <c:pt idx="3633">
                  <c:v>4.5440941119455429</c:v>
                </c:pt>
                <c:pt idx="3634">
                  <c:v>4.5578263074682388</c:v>
                </c:pt>
                <c:pt idx="3635">
                  <c:v>4.5486237541832644</c:v>
                </c:pt>
                <c:pt idx="3636">
                  <c:v>4.5516773842751341</c:v>
                </c:pt>
                <c:pt idx="3637">
                  <c:v>4.5610286943182663</c:v>
                </c:pt>
                <c:pt idx="3638">
                  <c:v>4.553821423583142</c:v>
                </c:pt>
                <c:pt idx="3639">
                  <c:v>4.5473597621934303</c:v>
                </c:pt>
                <c:pt idx="3640">
                  <c:v>4.5485278859838685</c:v>
                </c:pt>
                <c:pt idx="3641">
                  <c:v>4.5461120304794029</c:v>
                </c:pt>
                <c:pt idx="3642">
                  <c:v>4.5511106626773943</c:v>
                </c:pt>
                <c:pt idx="3643">
                  <c:v>4.5405624687447457</c:v>
                </c:pt>
                <c:pt idx="3644">
                  <c:v>4.5458720758050983</c:v>
                </c:pt>
                <c:pt idx="3645">
                  <c:v>4.5535166704440044</c:v>
                </c:pt>
                <c:pt idx="3646">
                  <c:v>4.5576392733779825</c:v>
                </c:pt>
                <c:pt idx="3647">
                  <c:v>4.5492157019831474</c:v>
                </c:pt>
                <c:pt idx="3648">
                  <c:v>4.5534233206637715</c:v>
                </c:pt>
                <c:pt idx="3649">
                  <c:v>4.5351032606667641</c:v>
                </c:pt>
                <c:pt idx="3650">
                  <c:v>4.5457487732313275</c:v>
                </c:pt>
                <c:pt idx="3651">
                  <c:v>4.5490552907737358</c:v>
                </c:pt>
                <c:pt idx="3652">
                  <c:v>4.5564258132951876</c:v>
                </c:pt>
                <c:pt idx="3653">
                  <c:v>4.5483065638190938</c:v>
                </c:pt>
                <c:pt idx="3654">
                  <c:v>4.5599328982446092</c:v>
                </c:pt>
                <c:pt idx="3655">
                  <c:v>4.5479633070874419</c:v>
                </c:pt>
                <c:pt idx="3656">
                  <c:v>4.5504901103696058</c:v>
                </c:pt>
                <c:pt idx="3657">
                  <c:v>4.5510699120854872</c:v>
                </c:pt>
                <c:pt idx="3658">
                  <c:v>4.5503073500077189</c:v>
                </c:pt>
                <c:pt idx="3659">
                  <c:v>4.5574947917651167</c:v>
                </c:pt>
                <c:pt idx="3660">
                  <c:v>4.5441718781739215</c:v>
                </c:pt>
                <c:pt idx="3661">
                  <c:v>4.5431133967883692</c:v>
                </c:pt>
                <c:pt idx="3662">
                  <c:v>4.5442875582541964</c:v>
                </c:pt>
                <c:pt idx="3663">
                  <c:v>4.5527674930668161</c:v>
                </c:pt>
                <c:pt idx="3664">
                  <c:v>4.5558332260703178</c:v>
                </c:pt>
                <c:pt idx="3665">
                  <c:v>4.552601632056664</c:v>
                </c:pt>
                <c:pt idx="3666">
                  <c:v>4.5532085970785356</c:v>
                </c:pt>
                <c:pt idx="3667">
                  <c:v>4.5413147439823751</c:v>
                </c:pt>
                <c:pt idx="3668">
                  <c:v>4.5460172936810173</c:v>
                </c:pt>
                <c:pt idx="3669">
                  <c:v>4.5513505115041619</c:v>
                </c:pt>
                <c:pt idx="3670">
                  <c:v>4.5525705422210176</c:v>
                </c:pt>
                <c:pt idx="3671">
                  <c:v>4.5584523572201663</c:v>
                </c:pt>
                <c:pt idx="3672">
                  <c:v>4.5538469304361859</c:v>
                </c:pt>
                <c:pt idx="3673">
                  <c:v>4.5530759590475762</c:v>
                </c:pt>
                <c:pt idx="3674">
                  <c:v>4.5502443697636572</c:v>
                </c:pt>
                <c:pt idx="3675">
                  <c:v>4.5459384215414111</c:v>
                </c:pt>
                <c:pt idx="3676">
                  <c:v>4.5421938904820092</c:v>
                </c:pt>
                <c:pt idx="3677">
                  <c:v>4.536385763209771</c:v>
                </c:pt>
                <c:pt idx="3678">
                  <c:v>4.5531606893313592</c:v>
                </c:pt>
                <c:pt idx="3679">
                  <c:v>4.5540332480141332</c:v>
                </c:pt>
                <c:pt idx="3680">
                  <c:v>4.5521418155106916</c:v>
                </c:pt>
                <c:pt idx="3681">
                  <c:v>4.5470365124092575</c:v>
                </c:pt>
                <c:pt idx="3682">
                  <c:v>4.5500675152634624</c:v>
                </c:pt>
                <c:pt idx="3683">
                  <c:v>4.5513054658598442</c:v>
                </c:pt>
                <c:pt idx="3684">
                  <c:v>4.5493979172092853</c:v>
                </c:pt>
                <c:pt idx="3685">
                  <c:v>4.5491915597551671</c:v>
                </c:pt>
                <c:pt idx="3686">
                  <c:v>4.5591652446655777</c:v>
                </c:pt>
                <c:pt idx="3687">
                  <c:v>4.5605642788598431</c:v>
                </c:pt>
                <c:pt idx="3688">
                  <c:v>4.5488443956491329</c:v>
                </c:pt>
                <c:pt idx="3689">
                  <c:v>4.5392480678915534</c:v>
                </c:pt>
                <c:pt idx="3690">
                  <c:v>4.5511594257162686</c:v>
                </c:pt>
                <c:pt idx="3691">
                  <c:v>4.5530137023203192</c:v>
                </c:pt>
                <c:pt idx="3692">
                  <c:v>4.5498168204586742</c:v>
                </c:pt>
                <c:pt idx="3693">
                  <c:v>4.5686942988764256</c:v>
                </c:pt>
                <c:pt idx="3694">
                  <c:v>4.5573125236368783</c:v>
                </c:pt>
                <c:pt idx="3695">
                  <c:v>4.5444084817669337</c:v>
                </c:pt>
                <c:pt idx="3696">
                  <c:v>4.5499784257996811</c:v>
                </c:pt>
                <c:pt idx="3697">
                  <c:v>4.5505744382667803</c:v>
                </c:pt>
                <c:pt idx="3698">
                  <c:v>4.5715781652913368</c:v>
                </c:pt>
                <c:pt idx="3699">
                  <c:v>4.5529810966175459</c:v>
                </c:pt>
                <c:pt idx="3700">
                  <c:v>4.5416221852386576</c:v>
                </c:pt>
                <c:pt idx="3701">
                  <c:v>4.5418068206739131</c:v>
                </c:pt>
                <c:pt idx="3702">
                  <c:v>4.5468960440182897</c:v>
                </c:pt>
                <c:pt idx="3703">
                  <c:v>4.5499480407429891</c:v>
                </c:pt>
                <c:pt idx="3704">
                  <c:v>4.5524022388223742</c:v>
                </c:pt>
                <c:pt idx="3705">
                  <c:v>4.5431062495907204</c:v>
                </c:pt>
                <c:pt idx="3706">
                  <c:v>4.5526623503390207</c:v>
                </c:pt>
                <c:pt idx="3707">
                  <c:v>4.5523825870174761</c:v>
                </c:pt>
                <c:pt idx="3708">
                  <c:v>4.5475621001337156</c:v>
                </c:pt>
                <c:pt idx="3709">
                  <c:v>4.5460653493096288</c:v>
                </c:pt>
                <c:pt idx="3710">
                  <c:v>4.5517240845680282</c:v>
                </c:pt>
                <c:pt idx="3711">
                  <c:v>4.5498918260602661</c:v>
                </c:pt>
                <c:pt idx="3712">
                  <c:v>4.5479897365887334</c:v>
                </c:pt>
                <c:pt idx="3713">
                  <c:v>4.5485473412278186</c:v>
                </c:pt>
                <c:pt idx="3714">
                  <c:v>4.5480335064195279</c:v>
                </c:pt>
                <c:pt idx="3715">
                  <c:v>4.544701304681741</c:v>
                </c:pt>
                <c:pt idx="3716">
                  <c:v>4.5556740371511824</c:v>
                </c:pt>
                <c:pt idx="3717">
                  <c:v>4.5370846349471723</c:v>
                </c:pt>
                <c:pt idx="3718">
                  <c:v>4.5537398622297856</c:v>
                </c:pt>
                <c:pt idx="3719">
                  <c:v>4.5567038546184184</c:v>
                </c:pt>
                <c:pt idx="3720">
                  <c:v>4.551258573835522</c:v>
                </c:pt>
                <c:pt idx="3721">
                  <c:v>4.5501771539001021</c:v>
                </c:pt>
                <c:pt idx="3722">
                  <c:v>4.5457455506069344</c:v>
                </c:pt>
                <c:pt idx="3723">
                  <c:v>4.5497757991794154</c:v>
                </c:pt>
                <c:pt idx="3724">
                  <c:v>4.5499438436850799</c:v>
                </c:pt>
                <c:pt idx="3725">
                  <c:v>4.554477086330885</c:v>
                </c:pt>
                <c:pt idx="3726">
                  <c:v>4.5643113566539739</c:v>
                </c:pt>
                <c:pt idx="3727">
                  <c:v>4.5504275630384177</c:v>
                </c:pt>
                <c:pt idx="3728">
                  <c:v>4.5544248399483465</c:v>
                </c:pt>
                <c:pt idx="3729">
                  <c:v>4.5426613453064961</c:v>
                </c:pt>
                <c:pt idx="3730">
                  <c:v>4.5525517492481189</c:v>
                </c:pt>
                <c:pt idx="3731">
                  <c:v>4.551102546593687</c:v>
                </c:pt>
                <c:pt idx="3732">
                  <c:v>4.5444865768831173</c:v>
                </c:pt>
                <c:pt idx="3733">
                  <c:v>4.5504969008290033</c:v>
                </c:pt>
                <c:pt idx="3734">
                  <c:v>4.5392612366253804</c:v>
                </c:pt>
                <c:pt idx="3735">
                  <c:v>4.5446794890312381</c:v>
                </c:pt>
                <c:pt idx="3736">
                  <c:v>4.5492319107040027</c:v>
                </c:pt>
                <c:pt idx="3737">
                  <c:v>4.5456274363527465</c:v>
                </c:pt>
                <c:pt idx="3738">
                  <c:v>4.5488433147096954</c:v>
                </c:pt>
                <c:pt idx="3739">
                  <c:v>4.5583364657647847</c:v>
                </c:pt>
                <c:pt idx="3740">
                  <c:v>4.5539439670619206</c:v>
                </c:pt>
                <c:pt idx="3741">
                  <c:v>4.5506872586394698</c:v>
                </c:pt>
                <c:pt idx="3742">
                  <c:v>4.5656018129555918</c:v>
                </c:pt>
                <c:pt idx="3743">
                  <c:v>4.549974139450172</c:v>
                </c:pt>
                <c:pt idx="3744">
                  <c:v>4.5487999344209555</c:v>
                </c:pt>
                <c:pt idx="3745">
                  <c:v>4.5492926402010978</c:v>
                </c:pt>
                <c:pt idx="3746">
                  <c:v>4.5517368673917051</c:v>
                </c:pt>
                <c:pt idx="3747">
                  <c:v>4.5445053061109704</c:v>
                </c:pt>
                <c:pt idx="3748">
                  <c:v>4.5405644182765181</c:v>
                </c:pt>
                <c:pt idx="3749">
                  <c:v>4.5605217624066983</c:v>
                </c:pt>
                <c:pt idx="3750">
                  <c:v>4.5492310380985659</c:v>
                </c:pt>
                <c:pt idx="3751">
                  <c:v>4.5570025049253413</c:v>
                </c:pt>
                <c:pt idx="3752">
                  <c:v>4.5440214851428848</c:v>
                </c:pt>
                <c:pt idx="3753">
                  <c:v>4.5430730754852799</c:v>
                </c:pt>
                <c:pt idx="3754">
                  <c:v>4.5519654721299885</c:v>
                </c:pt>
                <c:pt idx="3755">
                  <c:v>4.55750151143625</c:v>
                </c:pt>
                <c:pt idx="3756">
                  <c:v>4.5531748149652476</c:v>
                </c:pt>
                <c:pt idx="3757">
                  <c:v>4.558673466620065</c:v>
                </c:pt>
                <c:pt idx="3758">
                  <c:v>4.554541727042686</c:v>
                </c:pt>
                <c:pt idx="3759">
                  <c:v>4.5441595657298395</c:v>
                </c:pt>
                <c:pt idx="3760">
                  <c:v>4.5577130266153976</c:v>
                </c:pt>
                <c:pt idx="3761">
                  <c:v>4.5489012444721197</c:v>
                </c:pt>
                <c:pt idx="3762">
                  <c:v>4.553921451767355</c:v>
                </c:pt>
                <c:pt idx="3763">
                  <c:v>4.55040561308234</c:v>
                </c:pt>
                <c:pt idx="3764">
                  <c:v>4.5476648037712728</c:v>
                </c:pt>
                <c:pt idx="3765">
                  <c:v>4.5470120461251486</c:v>
                </c:pt>
                <c:pt idx="3766">
                  <c:v>4.5348278415521568</c:v>
                </c:pt>
                <c:pt idx="3767">
                  <c:v>4.5500391632568657</c:v>
                </c:pt>
                <c:pt idx="3768">
                  <c:v>4.5591742676983049</c:v>
                </c:pt>
                <c:pt idx="3769">
                  <c:v>4.5539348134152098</c:v>
                </c:pt>
                <c:pt idx="3770">
                  <c:v>4.5558040575475474</c:v>
                </c:pt>
                <c:pt idx="3771">
                  <c:v>4.5446323147295242</c:v>
                </c:pt>
                <c:pt idx="3772">
                  <c:v>4.5503280181717782</c:v>
                </c:pt>
                <c:pt idx="3773">
                  <c:v>4.5481480897277509</c:v>
                </c:pt>
                <c:pt idx="3774">
                  <c:v>4.5513463511148498</c:v>
                </c:pt>
                <c:pt idx="3775">
                  <c:v>4.5490809319276648</c:v>
                </c:pt>
                <c:pt idx="3776">
                  <c:v>4.55353096333205</c:v>
                </c:pt>
                <c:pt idx="3777">
                  <c:v>4.5485520110146229</c:v>
                </c:pt>
                <c:pt idx="3778">
                  <c:v>4.5480270942301457</c:v>
                </c:pt>
                <c:pt idx="3779">
                  <c:v>4.5447559311668986</c:v>
                </c:pt>
                <c:pt idx="3780">
                  <c:v>4.5485033428339046</c:v>
                </c:pt>
                <c:pt idx="3781">
                  <c:v>4.5581831196457987</c:v>
                </c:pt>
                <c:pt idx="3782">
                  <c:v>4.5508788846876493</c:v>
                </c:pt>
                <c:pt idx="3783">
                  <c:v>4.5553943503538772</c:v>
                </c:pt>
                <c:pt idx="3784">
                  <c:v>4.5433804329423744</c:v>
                </c:pt>
                <c:pt idx="3785">
                  <c:v>4.5508471507769936</c:v>
                </c:pt>
                <c:pt idx="3786">
                  <c:v>4.5471624662483645</c:v>
                </c:pt>
                <c:pt idx="3787">
                  <c:v>4.5544173661930358</c:v>
                </c:pt>
                <c:pt idx="3788">
                  <c:v>4.5471701438461318</c:v>
                </c:pt>
                <c:pt idx="3789">
                  <c:v>4.545261756467986</c:v>
                </c:pt>
                <c:pt idx="3790">
                  <c:v>4.5440371192841917</c:v>
                </c:pt>
                <c:pt idx="3791">
                  <c:v>4.5410760497356861</c:v>
                </c:pt>
                <c:pt idx="3792">
                  <c:v>4.5546802922972827</c:v>
                </c:pt>
                <c:pt idx="3793">
                  <c:v>4.5488233459591259</c:v>
                </c:pt>
                <c:pt idx="3794">
                  <c:v>4.5512569894206729</c:v>
                </c:pt>
                <c:pt idx="3795">
                  <c:v>4.5539159795813928</c:v>
                </c:pt>
                <c:pt idx="3796">
                  <c:v>4.5450425455343924</c:v>
                </c:pt>
                <c:pt idx="3797">
                  <c:v>4.5526667002086043</c:v>
                </c:pt>
                <c:pt idx="3798">
                  <c:v>4.5497973308682615</c:v>
                </c:pt>
                <c:pt idx="3799">
                  <c:v>4.5423420197749174</c:v>
                </c:pt>
                <c:pt idx="3800">
                  <c:v>4.543651678935686</c:v>
                </c:pt>
                <c:pt idx="3801">
                  <c:v>4.5639516470290848</c:v>
                </c:pt>
                <c:pt idx="3802">
                  <c:v>4.5588637044978171</c:v>
                </c:pt>
                <c:pt idx="3803">
                  <c:v>4.552700362995961</c:v>
                </c:pt>
                <c:pt idx="3804">
                  <c:v>4.5509492169621533</c:v>
                </c:pt>
                <c:pt idx="3805">
                  <c:v>4.5500713228363479</c:v>
                </c:pt>
                <c:pt idx="3806">
                  <c:v>4.5481695636915154</c:v>
                </c:pt>
                <c:pt idx="3807">
                  <c:v>4.5546967382611543</c:v>
                </c:pt>
                <c:pt idx="3808">
                  <c:v>4.5486316439357406</c:v>
                </c:pt>
                <c:pt idx="3809">
                  <c:v>4.5446733462077704</c:v>
                </c:pt>
                <c:pt idx="3810">
                  <c:v>4.5609428811397716</c:v>
                </c:pt>
                <c:pt idx="3811">
                  <c:v>4.5470856940197866</c:v>
                </c:pt>
                <c:pt idx="3812">
                  <c:v>4.5498189208564668</c:v>
                </c:pt>
                <c:pt idx="3813">
                  <c:v>4.5537629123335277</c:v>
                </c:pt>
                <c:pt idx="3814">
                  <c:v>4.5395279003541029</c:v>
                </c:pt>
                <c:pt idx="3815">
                  <c:v>4.5595207311318271</c:v>
                </c:pt>
                <c:pt idx="3816">
                  <c:v>4.5511662344414399</c:v>
                </c:pt>
                <c:pt idx="3817">
                  <c:v>4.5533029260083255</c:v>
                </c:pt>
                <c:pt idx="3818">
                  <c:v>4.5383717849671017</c:v>
                </c:pt>
                <c:pt idx="3819">
                  <c:v>4.545288682871119</c:v>
                </c:pt>
                <c:pt idx="3820">
                  <c:v>4.5571103446897645</c:v>
                </c:pt>
                <c:pt idx="3821">
                  <c:v>4.5326377759012715</c:v>
                </c:pt>
                <c:pt idx="3822">
                  <c:v>4.5471824435233188</c:v>
                </c:pt>
                <c:pt idx="3823">
                  <c:v>4.5529590458384073</c:v>
                </c:pt>
                <c:pt idx="3824">
                  <c:v>4.5605139916645134</c:v>
                </c:pt>
                <c:pt idx="3825">
                  <c:v>4.5453737177291833</c:v>
                </c:pt>
                <c:pt idx="3826">
                  <c:v>4.5488021010052524</c:v>
                </c:pt>
                <c:pt idx="3827">
                  <c:v>4.5438850819115482</c:v>
                </c:pt>
                <c:pt idx="3828">
                  <c:v>4.5514893493229271</c:v>
                </c:pt>
                <c:pt idx="3829">
                  <c:v>4.5383558411936358</c:v>
                </c:pt>
                <c:pt idx="3830">
                  <c:v>4.5607543032256164</c:v>
                </c:pt>
                <c:pt idx="3831">
                  <c:v>4.5606768832357032</c:v>
                </c:pt>
                <c:pt idx="3832">
                  <c:v>4.5496519531316482</c:v>
                </c:pt>
                <c:pt idx="3833">
                  <c:v>4.5418512007074989</c:v>
                </c:pt>
                <c:pt idx="3834">
                  <c:v>4.5510845230156525</c:v>
                </c:pt>
                <c:pt idx="3835">
                  <c:v>4.5543143640970971</c:v>
                </c:pt>
                <c:pt idx="3836">
                  <c:v>4.5526352899400182</c:v>
                </c:pt>
                <c:pt idx="3837">
                  <c:v>4.5501858862594871</c:v>
                </c:pt>
                <c:pt idx="3838">
                  <c:v>4.5547885923020095</c:v>
                </c:pt>
                <c:pt idx="3839">
                  <c:v>4.5537935581004128</c:v>
                </c:pt>
                <c:pt idx="3840">
                  <c:v>4.5488652265525724</c:v>
                </c:pt>
                <c:pt idx="3841">
                  <c:v>4.5616900376648761</c:v>
                </c:pt>
                <c:pt idx="3842">
                  <c:v>4.5518092858823387</c:v>
                </c:pt>
                <c:pt idx="3843">
                  <c:v>4.5564993151081774</c:v>
                </c:pt>
                <c:pt idx="3844">
                  <c:v>4.5641078949226142</c:v>
                </c:pt>
                <c:pt idx="3845">
                  <c:v>4.551286333074775</c:v>
                </c:pt>
                <c:pt idx="3846">
                  <c:v>4.5454238141675276</c:v>
                </c:pt>
                <c:pt idx="3847">
                  <c:v>4.5491467884033394</c:v>
                </c:pt>
                <c:pt idx="3848">
                  <c:v>4.5375982272923121</c:v>
                </c:pt>
                <c:pt idx="3849">
                  <c:v>4.5524937970022563</c:v>
                </c:pt>
                <c:pt idx="3850">
                  <c:v>4.5438347541246973</c:v>
                </c:pt>
                <c:pt idx="3851">
                  <c:v>4.5478126825714789</c:v>
                </c:pt>
                <c:pt idx="3852">
                  <c:v>4.5484123518919173</c:v>
                </c:pt>
                <c:pt idx="3853">
                  <c:v>4.548643243188069</c:v>
                </c:pt>
                <c:pt idx="3854">
                  <c:v>4.5529591015937037</c:v>
                </c:pt>
                <c:pt idx="3855">
                  <c:v>4.5453515112431271</c:v>
                </c:pt>
                <c:pt idx="3856">
                  <c:v>4.5614222729013347</c:v>
                </c:pt>
                <c:pt idx="3857">
                  <c:v>4.5548993859844877</c:v>
                </c:pt>
                <c:pt idx="3858">
                  <c:v>4.5446736005824686</c:v>
                </c:pt>
                <c:pt idx="3859">
                  <c:v>4.5465365424512409</c:v>
                </c:pt>
                <c:pt idx="3860">
                  <c:v>4.5418143199732288</c:v>
                </c:pt>
                <c:pt idx="3861">
                  <c:v>4.5649248731356797</c:v>
                </c:pt>
                <c:pt idx="3862">
                  <c:v>4.5502790266550175</c:v>
                </c:pt>
                <c:pt idx="3863">
                  <c:v>4.5511181619181533</c:v>
                </c:pt>
                <c:pt idx="3864">
                  <c:v>4.5476194489335828</c:v>
                </c:pt>
                <c:pt idx="3865">
                  <c:v>4.5581082679084339</c:v>
                </c:pt>
                <c:pt idx="3866">
                  <c:v>4.5582380344684683</c:v>
                </c:pt>
                <c:pt idx="3867">
                  <c:v>4.5501009091959554</c:v>
                </c:pt>
                <c:pt idx="3868">
                  <c:v>4.5502229254382822</c:v>
                </c:pt>
                <c:pt idx="3869">
                  <c:v>4.5599565284874393</c:v>
                </c:pt>
                <c:pt idx="3870">
                  <c:v>4.5531555012279439</c:v>
                </c:pt>
                <c:pt idx="3871">
                  <c:v>4.5494940752737802</c:v>
                </c:pt>
                <c:pt idx="3872">
                  <c:v>4.550043677091427</c:v>
                </c:pt>
                <c:pt idx="3873">
                  <c:v>4.5600966111225567</c:v>
                </c:pt>
                <c:pt idx="3874">
                  <c:v>4.561285102468049</c:v>
                </c:pt>
                <c:pt idx="3875">
                  <c:v>4.5530132078316381</c:v>
                </c:pt>
                <c:pt idx="3876">
                  <c:v>4.555653267421456</c:v>
                </c:pt>
                <c:pt idx="3877">
                  <c:v>4.5558196753685767</c:v>
                </c:pt>
                <c:pt idx="3878">
                  <c:v>4.5479420486033995</c:v>
                </c:pt>
                <c:pt idx="3879">
                  <c:v>4.5466150892534962</c:v>
                </c:pt>
                <c:pt idx="3880">
                  <c:v>4.5508539382730717</c:v>
                </c:pt>
                <c:pt idx="3881">
                  <c:v>4.5519210743330936</c:v>
                </c:pt>
                <c:pt idx="3882">
                  <c:v>4.5445297114528582</c:v>
                </c:pt>
                <c:pt idx="3883">
                  <c:v>4.5601348195862377</c:v>
                </c:pt>
                <c:pt idx="3884">
                  <c:v>4.5532901540438608</c:v>
                </c:pt>
                <c:pt idx="3885">
                  <c:v>4.557270327397787</c:v>
                </c:pt>
                <c:pt idx="3886">
                  <c:v>4.5534819932453763</c:v>
                </c:pt>
                <c:pt idx="3887">
                  <c:v>4.5449080775872845</c:v>
                </c:pt>
                <c:pt idx="3888">
                  <c:v>4.5549981751279454</c:v>
                </c:pt>
                <c:pt idx="3889">
                  <c:v>4.5512278324368394</c:v>
                </c:pt>
                <c:pt idx="3890">
                  <c:v>4.5620406128347328</c:v>
                </c:pt>
                <c:pt idx="3891">
                  <c:v>4.5544952922181468</c:v>
                </c:pt>
                <c:pt idx="3892">
                  <c:v>4.5529923836987471</c:v>
                </c:pt>
                <c:pt idx="3893">
                  <c:v>4.5555821779687848</c:v>
                </c:pt>
                <c:pt idx="3894">
                  <c:v>4.5439858218162623</c:v>
                </c:pt>
                <c:pt idx="3895">
                  <c:v>4.5430943078891746</c:v>
                </c:pt>
                <c:pt idx="3896">
                  <c:v>4.5492298394837016</c:v>
                </c:pt>
                <c:pt idx="3897">
                  <c:v>4.5516763606135875</c:v>
                </c:pt>
                <c:pt idx="3898">
                  <c:v>4.5547671895286186</c:v>
                </c:pt>
                <c:pt idx="3899">
                  <c:v>4.5510510570908913</c:v>
                </c:pt>
                <c:pt idx="3900">
                  <c:v>4.545195341264793</c:v>
                </c:pt>
                <c:pt idx="3901">
                  <c:v>4.5487321728726382</c:v>
                </c:pt>
                <c:pt idx="3902">
                  <c:v>4.549382417184999</c:v>
                </c:pt>
                <c:pt idx="3903">
                  <c:v>4.5481281066027428</c:v>
                </c:pt>
                <c:pt idx="3904">
                  <c:v>4.5597577466387342</c:v>
                </c:pt>
                <c:pt idx="3905">
                  <c:v>4.5520956324634509</c:v>
                </c:pt>
                <c:pt idx="3906">
                  <c:v>4.559647464601591</c:v>
                </c:pt>
                <c:pt idx="3907">
                  <c:v>4.5547130442647799</c:v>
                </c:pt>
                <c:pt idx="3908">
                  <c:v>4.5487704876840018</c:v>
                </c:pt>
                <c:pt idx="3909">
                  <c:v>4.5563678356300965</c:v>
                </c:pt>
                <c:pt idx="3910">
                  <c:v>4.5465548132080533</c:v>
                </c:pt>
                <c:pt idx="3911">
                  <c:v>4.5496690462586624</c:v>
                </c:pt>
                <c:pt idx="3912">
                  <c:v>4.541334883853815</c:v>
                </c:pt>
                <c:pt idx="3913">
                  <c:v>4.553491780248879</c:v>
                </c:pt>
                <c:pt idx="3914">
                  <c:v>4.5485627515150044</c:v>
                </c:pt>
                <c:pt idx="3915">
                  <c:v>4.5482526418066858</c:v>
                </c:pt>
                <c:pt idx="3916">
                  <c:v>4.5585295156576198</c:v>
                </c:pt>
                <c:pt idx="3917">
                  <c:v>4.5578039303672844</c:v>
                </c:pt>
                <c:pt idx="3918">
                  <c:v>4.5533568563184108</c:v>
                </c:pt>
                <c:pt idx="3919">
                  <c:v>4.5640698560484765</c:v>
                </c:pt>
                <c:pt idx="3920">
                  <c:v>4.5567840052299644</c:v>
                </c:pt>
                <c:pt idx="3921">
                  <c:v>4.5538543766714232</c:v>
                </c:pt>
                <c:pt idx="3922">
                  <c:v>4.5502417561067059</c:v>
                </c:pt>
                <c:pt idx="3923">
                  <c:v>4.5607025233361487</c:v>
                </c:pt>
                <c:pt idx="3924">
                  <c:v>4.5440737536498315</c:v>
                </c:pt>
                <c:pt idx="3925">
                  <c:v>4.5621001053201402</c:v>
                </c:pt>
                <c:pt idx="3926">
                  <c:v>4.5536511489590614</c:v>
                </c:pt>
                <c:pt idx="3927">
                  <c:v>4.5482211848583631</c:v>
                </c:pt>
                <c:pt idx="3928">
                  <c:v>4.5532588801434501</c:v>
                </c:pt>
                <c:pt idx="3929">
                  <c:v>4.5467479963863537</c:v>
                </c:pt>
                <c:pt idx="3930">
                  <c:v>4.5560787943759724</c:v>
                </c:pt>
                <c:pt idx="3931">
                  <c:v>4.5614960951412957</c:v>
                </c:pt>
                <c:pt idx="3932">
                  <c:v>4.558092753756152</c:v>
                </c:pt>
                <c:pt idx="3933">
                  <c:v>4.5477984952375685</c:v>
                </c:pt>
                <c:pt idx="3934">
                  <c:v>4.5595641855534632</c:v>
                </c:pt>
                <c:pt idx="3935">
                  <c:v>4.5574157105282485</c:v>
                </c:pt>
                <c:pt idx="3936">
                  <c:v>4.5456210566330464</c:v>
                </c:pt>
                <c:pt idx="3937">
                  <c:v>4.5598338536389482</c:v>
                </c:pt>
                <c:pt idx="3938">
                  <c:v>4.5468823502585902</c:v>
                </c:pt>
                <c:pt idx="3939">
                  <c:v>4.5615877558850988</c:v>
                </c:pt>
                <c:pt idx="3940">
                  <c:v>4.5448117752599915</c:v>
                </c:pt>
                <c:pt idx="3941">
                  <c:v>4.5520767549562269</c:v>
                </c:pt>
                <c:pt idx="3942">
                  <c:v>4.5538513925013833</c:v>
                </c:pt>
                <c:pt idx="3943">
                  <c:v>4.5556624128546801</c:v>
                </c:pt>
                <c:pt idx="3944">
                  <c:v>4.5408819985560864</c:v>
                </c:pt>
                <c:pt idx="3945">
                  <c:v>4.5536171964720289</c:v>
                </c:pt>
                <c:pt idx="3946">
                  <c:v>4.5580030342626188</c:v>
                </c:pt>
                <c:pt idx="3947">
                  <c:v>4.5519764862621193</c:v>
                </c:pt>
                <c:pt idx="3948">
                  <c:v>4.5524586347765981</c:v>
                </c:pt>
                <c:pt idx="3949">
                  <c:v>4.5535788010872773</c:v>
                </c:pt>
                <c:pt idx="3950">
                  <c:v>4.5484238827737782</c:v>
                </c:pt>
                <c:pt idx="3951">
                  <c:v>4.5498643006230752</c:v>
                </c:pt>
                <c:pt idx="3952">
                  <c:v>4.5563681577245321</c:v>
                </c:pt>
                <c:pt idx="3953">
                  <c:v>4.5566275831348166</c:v>
                </c:pt>
                <c:pt idx="3954">
                  <c:v>4.5415493403726535</c:v>
                </c:pt>
                <c:pt idx="3955">
                  <c:v>4.5445140737862912</c:v>
                </c:pt>
                <c:pt idx="3956">
                  <c:v>4.5454469607650614</c:v>
                </c:pt>
                <c:pt idx="3957">
                  <c:v>4.549720277232562</c:v>
                </c:pt>
                <c:pt idx="3958">
                  <c:v>4.5501748316665012</c:v>
                </c:pt>
                <c:pt idx="3959">
                  <c:v>4.5526596765605465</c:v>
                </c:pt>
                <c:pt idx="3960">
                  <c:v>4.5414352177115385</c:v>
                </c:pt>
                <c:pt idx="3961">
                  <c:v>4.5538386872048919</c:v>
                </c:pt>
                <c:pt idx="3962">
                  <c:v>4.5464735075819034</c:v>
                </c:pt>
                <c:pt idx="3963">
                  <c:v>4.5553535407977916</c:v>
                </c:pt>
                <c:pt idx="3964">
                  <c:v>4.5549236317411701</c:v>
                </c:pt>
                <c:pt idx="3965">
                  <c:v>4.5549969798813628</c:v>
                </c:pt>
                <c:pt idx="3966">
                  <c:v>4.5530989849153727</c:v>
                </c:pt>
                <c:pt idx="3967">
                  <c:v>4.5488205754526376</c:v>
                </c:pt>
                <c:pt idx="3968">
                  <c:v>4.553888827545066</c:v>
                </c:pt>
                <c:pt idx="3969">
                  <c:v>4.5592234153449098</c:v>
                </c:pt>
                <c:pt idx="3970">
                  <c:v>4.5557541206516845</c:v>
                </c:pt>
                <c:pt idx="3971">
                  <c:v>4.5462232583331117</c:v>
                </c:pt>
                <c:pt idx="3972">
                  <c:v>4.5626366897509261</c:v>
                </c:pt>
                <c:pt idx="3973">
                  <c:v>4.5515421572930483</c:v>
                </c:pt>
                <c:pt idx="3974">
                  <c:v>4.5528929380734802</c:v>
                </c:pt>
                <c:pt idx="3975">
                  <c:v>4.5555384847698734</c:v>
                </c:pt>
                <c:pt idx="3976">
                  <c:v>4.56013712191276</c:v>
                </c:pt>
                <c:pt idx="3977">
                  <c:v>4.5481064240184628</c:v>
                </c:pt>
                <c:pt idx="3978">
                  <c:v>4.5566137918587923</c:v>
                </c:pt>
                <c:pt idx="3979">
                  <c:v>4.5549677870031262</c:v>
                </c:pt>
                <c:pt idx="3980">
                  <c:v>4.5544410318154869</c:v>
                </c:pt>
                <c:pt idx="3981">
                  <c:v>4.5590236104980733</c:v>
                </c:pt>
                <c:pt idx="3982">
                  <c:v>4.5504040742216798</c:v>
                </c:pt>
                <c:pt idx="3983">
                  <c:v>4.5547572898234803</c:v>
                </c:pt>
                <c:pt idx="3984">
                  <c:v>4.5509987207892255</c:v>
                </c:pt>
                <c:pt idx="3985">
                  <c:v>4.5564357126033546</c:v>
                </c:pt>
                <c:pt idx="3986">
                  <c:v>4.5590875368274988</c:v>
                </c:pt>
                <c:pt idx="3987">
                  <c:v>4.5554506970765543</c:v>
                </c:pt>
                <c:pt idx="3988">
                  <c:v>4.5544543522114376</c:v>
                </c:pt>
                <c:pt idx="3989">
                  <c:v>4.5498503353666608</c:v>
                </c:pt>
                <c:pt idx="3990">
                  <c:v>4.5512903158404683</c:v>
                </c:pt>
                <c:pt idx="3991">
                  <c:v>4.5475555743864389</c:v>
                </c:pt>
                <c:pt idx="3992">
                  <c:v>4.5575699648465671</c:v>
                </c:pt>
                <c:pt idx="3993">
                  <c:v>4.5518609281310871</c:v>
                </c:pt>
                <c:pt idx="3994">
                  <c:v>4.5518665597791257</c:v>
                </c:pt>
                <c:pt idx="3995">
                  <c:v>4.5500276400930337</c:v>
                </c:pt>
                <c:pt idx="3996">
                  <c:v>4.5514331505140362</c:v>
                </c:pt>
                <c:pt idx="3997">
                  <c:v>4.5560789160813275</c:v>
                </c:pt>
                <c:pt idx="3998">
                  <c:v>4.5590555600083782</c:v>
                </c:pt>
                <c:pt idx="3999">
                  <c:v>4.547214328998499</c:v>
                </c:pt>
                <c:pt idx="4000">
                  <c:v>4.544033744122931</c:v>
                </c:pt>
                <c:pt idx="4001">
                  <c:v>4.5406838762445556</c:v>
                </c:pt>
                <c:pt idx="4002">
                  <c:v>4.5454956760400513</c:v>
                </c:pt>
                <c:pt idx="4003">
                  <c:v>4.5573377760237568</c:v>
                </c:pt>
                <c:pt idx="4004">
                  <c:v>4.5541853324608645</c:v>
                </c:pt>
                <c:pt idx="4005">
                  <c:v>4.5594563939003159</c:v>
                </c:pt>
                <c:pt idx="4006">
                  <c:v>4.5542674167831461</c:v>
                </c:pt>
                <c:pt idx="4007">
                  <c:v>4.5474702102786582</c:v>
                </c:pt>
                <c:pt idx="4008">
                  <c:v>4.5575465791341605</c:v>
                </c:pt>
                <c:pt idx="4009">
                  <c:v>4.552014459491363</c:v>
                </c:pt>
                <c:pt idx="4010">
                  <c:v>4.5592208066762492</c:v>
                </c:pt>
                <c:pt idx="4011">
                  <c:v>4.5477603346572346</c:v>
                </c:pt>
                <c:pt idx="4012">
                  <c:v>4.5535715750921648</c:v>
                </c:pt>
                <c:pt idx="4013">
                  <c:v>4.5511462566303367</c:v>
                </c:pt>
                <c:pt idx="4014">
                  <c:v>4.5466314812232831</c:v>
                </c:pt>
                <c:pt idx="4015">
                  <c:v>4.5547018569918363</c:v>
                </c:pt>
                <c:pt idx="4016">
                  <c:v>4.5590722836006563</c:v>
                </c:pt>
                <c:pt idx="4017">
                  <c:v>4.5560824501808126</c:v>
                </c:pt>
                <c:pt idx="4018">
                  <c:v>4.554780905188557</c:v>
                </c:pt>
                <c:pt idx="4019">
                  <c:v>4.5548587147313384</c:v>
                </c:pt>
                <c:pt idx="4020">
                  <c:v>4.5532759363212678</c:v>
                </c:pt>
                <c:pt idx="4021">
                  <c:v>4.5652735126562725</c:v>
                </c:pt>
                <c:pt idx="4022">
                  <c:v>4.546942028279755</c:v>
                </c:pt>
                <c:pt idx="4023">
                  <c:v>4.5508991553201827</c:v>
                </c:pt>
                <c:pt idx="4024">
                  <c:v>4.5516294698073709</c:v>
                </c:pt>
                <c:pt idx="4025">
                  <c:v>4.5586674330476864</c:v>
                </c:pt>
                <c:pt idx="4026">
                  <c:v>4.5437019795921429</c:v>
                </c:pt>
                <c:pt idx="4027">
                  <c:v>4.5564784202407269</c:v>
                </c:pt>
                <c:pt idx="4028">
                  <c:v>4.5523720252656528</c:v>
                </c:pt>
                <c:pt idx="4029">
                  <c:v>4.5565949143504945</c:v>
                </c:pt>
                <c:pt idx="4030">
                  <c:v>4.5535313011794285</c:v>
                </c:pt>
                <c:pt idx="4031">
                  <c:v>4.5581459754738294</c:v>
                </c:pt>
                <c:pt idx="4032">
                  <c:v>4.5446639371901023</c:v>
                </c:pt>
                <c:pt idx="4033">
                  <c:v>4.552886438705495</c:v>
                </c:pt>
                <c:pt idx="4034">
                  <c:v>4.554041895376292</c:v>
                </c:pt>
                <c:pt idx="4035">
                  <c:v>4.5602058186583987</c:v>
                </c:pt>
                <c:pt idx="4036">
                  <c:v>4.5581402952404737</c:v>
                </c:pt>
                <c:pt idx="4037">
                  <c:v>4.5652050420601089</c:v>
                </c:pt>
                <c:pt idx="4038">
                  <c:v>4.5655581175949704</c:v>
                </c:pt>
                <c:pt idx="4039">
                  <c:v>4.5490933088843475</c:v>
                </c:pt>
                <c:pt idx="4040">
                  <c:v>4.5498883769857432</c:v>
                </c:pt>
                <c:pt idx="4041">
                  <c:v>4.551108494312385</c:v>
                </c:pt>
                <c:pt idx="4042">
                  <c:v>4.5472106481553061</c:v>
                </c:pt>
                <c:pt idx="4043">
                  <c:v>4.5584667224911311</c:v>
                </c:pt>
                <c:pt idx="4044">
                  <c:v>4.5472134676777962</c:v>
                </c:pt>
                <c:pt idx="4045">
                  <c:v>4.5503499936792409</c:v>
                </c:pt>
                <c:pt idx="4046">
                  <c:v>4.5463611251198381</c:v>
                </c:pt>
                <c:pt idx="4047">
                  <c:v>4.5575909414668043</c:v>
                </c:pt>
                <c:pt idx="4048">
                  <c:v>4.5516064105358049</c:v>
                </c:pt>
                <c:pt idx="4049">
                  <c:v>4.5546462789955466</c:v>
                </c:pt>
                <c:pt idx="4050">
                  <c:v>4.5493867812760422</c:v>
                </c:pt>
                <c:pt idx="4051">
                  <c:v>4.5453867457402959</c:v>
                </c:pt>
                <c:pt idx="4052">
                  <c:v>4.5526889071356997</c:v>
                </c:pt>
                <c:pt idx="4053">
                  <c:v>4.5443547315606914</c:v>
                </c:pt>
                <c:pt idx="4054">
                  <c:v>4.556029416411751</c:v>
                </c:pt>
                <c:pt idx="4055">
                  <c:v>4.5645763259965646</c:v>
                </c:pt>
                <c:pt idx="4056">
                  <c:v>4.5414491946173579</c:v>
                </c:pt>
                <c:pt idx="4057">
                  <c:v>4.5509043679715608</c:v>
                </c:pt>
                <c:pt idx="4058">
                  <c:v>4.5521246020061383</c:v>
                </c:pt>
                <c:pt idx="4059">
                  <c:v>4.5504991680403704</c:v>
                </c:pt>
                <c:pt idx="4060">
                  <c:v>4.5493871447982954</c:v>
                </c:pt>
                <c:pt idx="4061">
                  <c:v>4.555576876079642</c:v>
                </c:pt>
                <c:pt idx="4062">
                  <c:v>4.550454157048061</c:v>
                </c:pt>
                <c:pt idx="4063">
                  <c:v>4.5480771788313383</c:v>
                </c:pt>
                <c:pt idx="4064">
                  <c:v>4.5515369885306578</c:v>
                </c:pt>
                <c:pt idx="4065">
                  <c:v>4.5532388027167743</c:v>
                </c:pt>
                <c:pt idx="4066">
                  <c:v>4.5515256438268326</c:v>
                </c:pt>
                <c:pt idx="4067">
                  <c:v>4.5580044406307021</c:v>
                </c:pt>
                <c:pt idx="4068">
                  <c:v>4.5549839317933669</c:v>
                </c:pt>
                <c:pt idx="4069">
                  <c:v>4.5544263489590566</c:v>
                </c:pt>
                <c:pt idx="4070">
                  <c:v>4.5497580919731586</c:v>
                </c:pt>
                <c:pt idx="4071">
                  <c:v>4.5547815647574765</c:v>
                </c:pt>
                <c:pt idx="4072">
                  <c:v>4.560242185436131</c:v>
                </c:pt>
                <c:pt idx="4073">
                  <c:v>4.5523582562844194</c:v>
                </c:pt>
                <c:pt idx="4074">
                  <c:v>4.5635901252426647</c:v>
                </c:pt>
                <c:pt idx="4075">
                  <c:v>4.5477804333588754</c:v>
                </c:pt>
                <c:pt idx="4076">
                  <c:v>4.5511973341102712</c:v>
                </c:pt>
                <c:pt idx="4077">
                  <c:v>4.5567622847925771</c:v>
                </c:pt>
                <c:pt idx="4078">
                  <c:v>4.5590030376100925</c:v>
                </c:pt>
                <c:pt idx="4079">
                  <c:v>4.5467027174097874</c:v>
                </c:pt>
                <c:pt idx="4080">
                  <c:v>4.5434697686531536</c:v>
                </c:pt>
                <c:pt idx="4081">
                  <c:v>4.5540479913305987</c:v>
                </c:pt>
                <c:pt idx="4082">
                  <c:v>4.5489986713288983</c:v>
                </c:pt>
                <c:pt idx="4083">
                  <c:v>4.5499752434318532</c:v>
                </c:pt>
                <c:pt idx="4084">
                  <c:v>4.5456854462821967</c:v>
                </c:pt>
                <c:pt idx="4085">
                  <c:v>4.5525814424775186</c:v>
                </c:pt>
                <c:pt idx="4086">
                  <c:v>4.5498533923929863</c:v>
                </c:pt>
                <c:pt idx="4087">
                  <c:v>4.561146017467876</c:v>
                </c:pt>
                <c:pt idx="4088">
                  <c:v>4.5544604335593162</c:v>
                </c:pt>
                <c:pt idx="4089">
                  <c:v>4.5573633543336554</c:v>
                </c:pt>
                <c:pt idx="4090">
                  <c:v>4.5607044402340593</c:v>
                </c:pt>
                <c:pt idx="4091">
                  <c:v>4.5593224726415968</c:v>
                </c:pt>
                <c:pt idx="4092">
                  <c:v>4.5486746626913837</c:v>
                </c:pt>
                <c:pt idx="4093">
                  <c:v>4.5425576282141709</c:v>
                </c:pt>
                <c:pt idx="4094">
                  <c:v>4.5541986815551354</c:v>
                </c:pt>
                <c:pt idx="4095">
                  <c:v>4.5495325486612357</c:v>
                </c:pt>
                <c:pt idx="4096">
                  <c:v>4.5505355160919416</c:v>
                </c:pt>
                <c:pt idx="4097">
                  <c:v>4.5568500693469236</c:v>
                </c:pt>
                <c:pt idx="4098">
                  <c:v>4.5526653204553176</c:v>
                </c:pt>
                <c:pt idx="4099">
                  <c:v>4.5490572021280054</c:v>
                </c:pt>
                <c:pt idx="4100">
                  <c:v>4.5546584789609641</c:v>
                </c:pt>
                <c:pt idx="4101">
                  <c:v>4.557593515121833</c:v>
                </c:pt>
                <c:pt idx="4102">
                  <c:v>4.5497436030742557</c:v>
                </c:pt>
                <c:pt idx="4103">
                  <c:v>4.5511185001273748</c:v>
                </c:pt>
                <c:pt idx="4104">
                  <c:v>4.5494214012319905</c:v>
                </c:pt>
                <c:pt idx="4105">
                  <c:v>4.5534354205082979</c:v>
                </c:pt>
                <c:pt idx="4106">
                  <c:v>4.554713745667911</c:v>
                </c:pt>
                <c:pt idx="4107">
                  <c:v>4.5519001551504044</c:v>
                </c:pt>
                <c:pt idx="4108">
                  <c:v>4.5548351212227587</c:v>
                </c:pt>
                <c:pt idx="4109">
                  <c:v>4.5424696837078571</c:v>
                </c:pt>
                <c:pt idx="4110">
                  <c:v>4.5429915463283752</c:v>
                </c:pt>
                <c:pt idx="4111">
                  <c:v>4.553520496811327</c:v>
                </c:pt>
                <c:pt idx="4112">
                  <c:v>4.5454147909530613</c:v>
                </c:pt>
                <c:pt idx="4113">
                  <c:v>4.5529016268110292</c:v>
                </c:pt>
                <c:pt idx="4114">
                  <c:v>4.5444649112141633</c:v>
                </c:pt>
                <c:pt idx="4115">
                  <c:v>4.5552160712371919</c:v>
                </c:pt>
                <c:pt idx="4116">
                  <c:v>4.5611443225765829</c:v>
                </c:pt>
                <c:pt idx="4117">
                  <c:v>4.544116781428631</c:v>
                </c:pt>
                <c:pt idx="4118">
                  <c:v>4.5496450143053933</c:v>
                </c:pt>
                <c:pt idx="4119">
                  <c:v>4.5599710513288532</c:v>
                </c:pt>
                <c:pt idx="4120">
                  <c:v>4.5477716353629285</c:v>
                </c:pt>
                <c:pt idx="4121">
                  <c:v>4.5525428828858674</c:v>
                </c:pt>
                <c:pt idx="4122">
                  <c:v>4.5523631813077499</c:v>
                </c:pt>
                <c:pt idx="4123">
                  <c:v>4.5507386833049202</c:v>
                </c:pt>
                <c:pt idx="4124">
                  <c:v>4.5528841256754387</c:v>
                </c:pt>
                <c:pt idx="4125">
                  <c:v>4.563152967649728</c:v>
                </c:pt>
                <c:pt idx="4126">
                  <c:v>4.5626111860193692</c:v>
                </c:pt>
                <c:pt idx="4127">
                  <c:v>4.5519017688965793</c:v>
                </c:pt>
                <c:pt idx="4128">
                  <c:v>4.5562751763360065</c:v>
                </c:pt>
                <c:pt idx="4129">
                  <c:v>4.5607909472249633</c:v>
                </c:pt>
                <c:pt idx="4130">
                  <c:v>4.5469628192427223</c:v>
                </c:pt>
                <c:pt idx="4131">
                  <c:v>4.5509465414649544</c:v>
                </c:pt>
                <c:pt idx="4132">
                  <c:v>4.5418681499294991</c:v>
                </c:pt>
                <c:pt idx="4133">
                  <c:v>4.5525540228671622</c:v>
                </c:pt>
                <c:pt idx="4134">
                  <c:v>4.5655343019331269</c:v>
                </c:pt>
                <c:pt idx="4135">
                  <c:v>4.5540623840153334</c:v>
                </c:pt>
                <c:pt idx="4136">
                  <c:v>4.5518396144932787</c:v>
                </c:pt>
                <c:pt idx="4137">
                  <c:v>4.5654598046368049</c:v>
                </c:pt>
                <c:pt idx="4138">
                  <c:v>4.5513763141715495</c:v>
                </c:pt>
                <c:pt idx="4139">
                  <c:v>4.5519400308780229</c:v>
                </c:pt>
                <c:pt idx="4140">
                  <c:v>4.5515271277796758</c:v>
                </c:pt>
                <c:pt idx="4141">
                  <c:v>4.5599412854481196</c:v>
                </c:pt>
                <c:pt idx="4142">
                  <c:v>4.5554930962025288</c:v>
                </c:pt>
                <c:pt idx="4143">
                  <c:v>4.5578244902994323</c:v>
                </c:pt>
                <c:pt idx="4144">
                  <c:v>4.5529232014774097</c:v>
                </c:pt>
                <c:pt idx="4145">
                  <c:v>4.5432097087411627</c:v>
                </c:pt>
                <c:pt idx="4146">
                  <c:v>4.5402955647686589</c:v>
                </c:pt>
                <c:pt idx="4147">
                  <c:v>4.5542509599326344</c:v>
                </c:pt>
                <c:pt idx="4148">
                  <c:v>4.5502851566319338</c:v>
                </c:pt>
                <c:pt idx="4149">
                  <c:v>4.5552764196530742</c:v>
                </c:pt>
                <c:pt idx="4150">
                  <c:v>4.5428160947054064</c:v>
                </c:pt>
                <c:pt idx="4151">
                  <c:v>4.5524147089960527</c:v>
                </c:pt>
                <c:pt idx="4152">
                  <c:v>4.5524612720144741</c:v>
                </c:pt>
                <c:pt idx="4153">
                  <c:v>4.5529378274482051</c:v>
                </c:pt>
                <c:pt idx="4154">
                  <c:v>4.5637373998770006</c:v>
                </c:pt>
                <c:pt idx="4155">
                  <c:v>4.5503477834694097</c:v>
                </c:pt>
                <c:pt idx="4156">
                  <c:v>4.5620202408089874</c:v>
                </c:pt>
                <c:pt idx="4157">
                  <c:v>4.5564979517454809</c:v>
                </c:pt>
                <c:pt idx="4158">
                  <c:v>4.552848435705994</c:v>
                </c:pt>
                <c:pt idx="4159">
                  <c:v>4.5525290786731425</c:v>
                </c:pt>
                <c:pt idx="4160">
                  <c:v>4.5516714670159288</c:v>
                </c:pt>
                <c:pt idx="4161">
                  <c:v>4.5586046301166157</c:v>
                </c:pt>
                <c:pt idx="4162">
                  <c:v>4.5563645059019571</c:v>
                </c:pt>
                <c:pt idx="4163">
                  <c:v>4.5474082508236533</c:v>
                </c:pt>
                <c:pt idx="4164">
                  <c:v>4.5482004607599986</c:v>
                </c:pt>
                <c:pt idx="4165">
                  <c:v>4.5411889246060131</c:v>
                </c:pt>
                <c:pt idx="4166">
                  <c:v>4.5619406931321684</c:v>
                </c:pt>
                <c:pt idx="4167">
                  <c:v>4.5487813744489909</c:v>
                </c:pt>
                <c:pt idx="4168">
                  <c:v>4.5484225368407802</c:v>
                </c:pt>
                <c:pt idx="4169">
                  <c:v>4.5499654070585693</c:v>
                </c:pt>
                <c:pt idx="4170">
                  <c:v>4.5510930479006362</c:v>
                </c:pt>
                <c:pt idx="4171">
                  <c:v>4.5527579004715095</c:v>
                </c:pt>
                <c:pt idx="4172">
                  <c:v>4.5481837393829307</c:v>
                </c:pt>
                <c:pt idx="4173">
                  <c:v>4.5531119480329725</c:v>
                </c:pt>
                <c:pt idx="4174">
                  <c:v>4.5587582069416408</c:v>
                </c:pt>
                <c:pt idx="4175">
                  <c:v>4.5632660401667309</c:v>
                </c:pt>
                <c:pt idx="4176">
                  <c:v>4.5583631669161839</c:v>
                </c:pt>
                <c:pt idx="4177">
                  <c:v>4.5502152787176859</c:v>
                </c:pt>
                <c:pt idx="4178">
                  <c:v>4.5590944530273312</c:v>
                </c:pt>
                <c:pt idx="4179">
                  <c:v>4.5501667938589412</c:v>
                </c:pt>
                <c:pt idx="4180">
                  <c:v>4.5575183201519964</c:v>
                </c:pt>
                <c:pt idx="4181">
                  <c:v>4.551610862845421</c:v>
                </c:pt>
                <c:pt idx="4182">
                  <c:v>4.5498573533008289</c:v>
                </c:pt>
                <c:pt idx="4183">
                  <c:v>4.5489847411086739</c:v>
                </c:pt>
                <c:pt idx="4184">
                  <c:v>4.5443446429092909</c:v>
                </c:pt>
                <c:pt idx="4185">
                  <c:v>4.5581123376681747</c:v>
                </c:pt>
                <c:pt idx="4186">
                  <c:v>4.5539383330964176</c:v>
                </c:pt>
                <c:pt idx="4187">
                  <c:v>4.550918448051152</c:v>
                </c:pt>
                <c:pt idx="4188">
                  <c:v>4.5448102977700655</c:v>
                </c:pt>
                <c:pt idx="4189">
                  <c:v>4.5547440066681881</c:v>
                </c:pt>
                <c:pt idx="4190">
                  <c:v>4.5573398634603235</c:v>
                </c:pt>
                <c:pt idx="4191">
                  <c:v>4.5520877820605961</c:v>
                </c:pt>
                <c:pt idx="4192">
                  <c:v>4.54913865071443</c:v>
                </c:pt>
                <c:pt idx="4193">
                  <c:v>4.5585440934126806</c:v>
                </c:pt>
                <c:pt idx="4194">
                  <c:v>4.5546793377118426</c:v>
                </c:pt>
                <c:pt idx="4195">
                  <c:v>4.5637974995038819</c:v>
                </c:pt>
                <c:pt idx="4196">
                  <c:v>4.5521311761662702</c:v>
                </c:pt>
                <c:pt idx="4197">
                  <c:v>4.5552777897370911</c:v>
                </c:pt>
                <c:pt idx="4198">
                  <c:v>4.547990285264051</c:v>
                </c:pt>
                <c:pt idx="4199">
                  <c:v>4.5544996054960531</c:v>
                </c:pt>
                <c:pt idx="4200">
                  <c:v>4.5517707157604219</c:v>
                </c:pt>
                <c:pt idx="4201">
                  <c:v>4.5565849297205414</c:v>
                </c:pt>
                <c:pt idx="4202">
                  <c:v>4.555273444185393</c:v>
                </c:pt>
                <c:pt idx="4203">
                  <c:v>4.5486194600338274</c:v>
                </c:pt>
                <c:pt idx="4204">
                  <c:v>4.5531701198937498</c:v>
                </c:pt>
                <c:pt idx="4205">
                  <c:v>4.5547903075142901</c:v>
                </c:pt>
                <c:pt idx="4206">
                  <c:v>4.5528810262447434</c:v>
                </c:pt>
                <c:pt idx="4207">
                  <c:v>4.5528780650261256</c:v>
                </c:pt>
                <c:pt idx="4208">
                  <c:v>4.5501059071266452</c:v>
                </c:pt>
                <c:pt idx="4209">
                  <c:v>4.5631833169904947</c:v>
                </c:pt>
                <c:pt idx="4210">
                  <c:v>4.5412861359446097</c:v>
                </c:pt>
                <c:pt idx="4211">
                  <c:v>4.5394371624867791</c:v>
                </c:pt>
                <c:pt idx="4212">
                  <c:v>4.5511730950599647</c:v>
                </c:pt>
                <c:pt idx="4213">
                  <c:v>4.5529883764076695</c:v>
                </c:pt>
                <c:pt idx="4214">
                  <c:v>4.5447050677451122</c:v>
                </c:pt>
                <c:pt idx="4215">
                  <c:v>4.5475427792318115</c:v>
                </c:pt>
                <c:pt idx="4216">
                  <c:v>4.5599664357300993</c:v>
                </c:pt>
                <c:pt idx="4217">
                  <c:v>4.5568290298633842</c:v>
                </c:pt>
                <c:pt idx="4218">
                  <c:v>4.5534501245805652</c:v>
                </c:pt>
                <c:pt idx="4219">
                  <c:v>4.542369073819863</c:v>
                </c:pt>
                <c:pt idx="4220">
                  <c:v>4.5471088045223764</c:v>
                </c:pt>
                <c:pt idx="4221">
                  <c:v>4.5502161826377758</c:v>
                </c:pt>
                <c:pt idx="4222">
                  <c:v>4.5527650800383288</c:v>
                </c:pt>
                <c:pt idx="4223">
                  <c:v>4.5540708175445754</c:v>
                </c:pt>
                <c:pt idx="4224">
                  <c:v>4.556578329479926</c:v>
                </c:pt>
                <c:pt idx="4225">
                  <c:v>4.5496730993762116</c:v>
                </c:pt>
                <c:pt idx="4226">
                  <c:v>4.5460034084440828</c:v>
                </c:pt>
                <c:pt idx="4227">
                  <c:v>4.5546618029730128</c:v>
                </c:pt>
                <c:pt idx="4228">
                  <c:v>4.5562301278062707</c:v>
                </c:pt>
                <c:pt idx="4229">
                  <c:v>4.548300627697051</c:v>
                </c:pt>
                <c:pt idx="4230">
                  <c:v>4.5491652239039375</c:v>
                </c:pt>
                <c:pt idx="4231">
                  <c:v>4.5386227028832096</c:v>
                </c:pt>
                <c:pt idx="4232">
                  <c:v>4.5500506881178824</c:v>
                </c:pt>
                <c:pt idx="4233">
                  <c:v>4.5340662817174184</c:v>
                </c:pt>
                <c:pt idx="4234">
                  <c:v>4.5595795883237731</c:v>
                </c:pt>
                <c:pt idx="4235">
                  <c:v>4.5502004950732449</c:v>
                </c:pt>
                <c:pt idx="4236">
                  <c:v>4.5556502547741111</c:v>
                </c:pt>
                <c:pt idx="4237">
                  <c:v>4.5562632489197554</c:v>
                </c:pt>
                <c:pt idx="4238">
                  <c:v>4.5519126723335113</c:v>
                </c:pt>
                <c:pt idx="4239">
                  <c:v>4.5527416738953574</c:v>
                </c:pt>
                <c:pt idx="4240">
                  <c:v>4.558840203006163</c:v>
                </c:pt>
                <c:pt idx="4241">
                  <c:v>4.5495993332429974</c:v>
                </c:pt>
                <c:pt idx="4242">
                  <c:v>4.5554631362742182</c:v>
                </c:pt>
                <c:pt idx="4243">
                  <c:v>4.557950936063385</c:v>
                </c:pt>
                <c:pt idx="4244">
                  <c:v>4.5546204656232776</c:v>
                </c:pt>
                <c:pt idx="4245">
                  <c:v>4.5536834482413777</c:v>
                </c:pt>
                <c:pt idx="4246">
                  <c:v>4.5563131764493781</c:v>
                </c:pt>
                <c:pt idx="4247">
                  <c:v>4.5580638722740474</c:v>
                </c:pt>
                <c:pt idx="4248">
                  <c:v>4.5639674437382602</c:v>
                </c:pt>
                <c:pt idx="4249">
                  <c:v>4.5475137485920483</c:v>
                </c:pt>
                <c:pt idx="4250">
                  <c:v>4.5621746010523205</c:v>
                </c:pt>
                <c:pt idx="4251">
                  <c:v>4.5494100101066879</c:v>
                </c:pt>
                <c:pt idx="4252">
                  <c:v>4.5499635513712171</c:v>
                </c:pt>
                <c:pt idx="4253">
                  <c:v>4.5556720141608702</c:v>
                </c:pt>
                <c:pt idx="4254">
                  <c:v>4.5573736324069065</c:v>
                </c:pt>
                <c:pt idx="4255">
                  <c:v>4.5575269182122105</c:v>
                </c:pt>
                <c:pt idx="4256">
                  <c:v>4.5518669450510671</c:v>
                </c:pt>
                <c:pt idx="4257">
                  <c:v>4.5504987402875718</c:v>
                </c:pt>
                <c:pt idx="4258">
                  <c:v>4.545859102106566</c:v>
                </c:pt>
                <c:pt idx="4259">
                  <c:v>4.5577640151978303</c:v>
                </c:pt>
                <c:pt idx="4260">
                  <c:v>4.5512513817653097</c:v>
                </c:pt>
                <c:pt idx="4261">
                  <c:v>4.547704935270577</c:v>
                </c:pt>
                <c:pt idx="4262">
                  <c:v>4.56016853962194</c:v>
                </c:pt>
                <c:pt idx="4263">
                  <c:v>4.5571383386444326</c:v>
                </c:pt>
                <c:pt idx="4264">
                  <c:v>4.5515578072994574</c:v>
                </c:pt>
                <c:pt idx="4265">
                  <c:v>4.552913524930478</c:v>
                </c:pt>
                <c:pt idx="4266">
                  <c:v>4.5567489330105406</c:v>
                </c:pt>
                <c:pt idx="4267">
                  <c:v>4.5648392677202487</c:v>
                </c:pt>
                <c:pt idx="4268">
                  <c:v>4.5521650464322727</c:v>
                </c:pt>
                <c:pt idx="4269">
                  <c:v>4.5482425428229796</c:v>
                </c:pt>
                <c:pt idx="4270">
                  <c:v>4.5452199533699229</c:v>
                </c:pt>
                <c:pt idx="4271">
                  <c:v>4.5525736152275895</c:v>
                </c:pt>
                <c:pt idx="4272">
                  <c:v>4.5572357778747641</c:v>
                </c:pt>
                <c:pt idx="4273">
                  <c:v>4.5636218363930583</c:v>
                </c:pt>
                <c:pt idx="4274">
                  <c:v>4.5541373087460997</c:v>
                </c:pt>
                <c:pt idx="4275">
                  <c:v>4.5407744067249443</c:v>
                </c:pt>
                <c:pt idx="4276">
                  <c:v>4.5458991167618592</c:v>
                </c:pt>
                <c:pt idx="4277">
                  <c:v>4.5504922343441443</c:v>
                </c:pt>
                <c:pt idx="4278">
                  <c:v>4.5445754453882738</c:v>
                </c:pt>
                <c:pt idx="4279">
                  <c:v>4.5533124398815259</c:v>
                </c:pt>
                <c:pt idx="4280">
                  <c:v>4.5491174411593924</c:v>
                </c:pt>
                <c:pt idx="4281">
                  <c:v>4.545860341319754</c:v>
                </c:pt>
                <c:pt idx="4282">
                  <c:v>4.5572858366523734</c:v>
                </c:pt>
                <c:pt idx="4283">
                  <c:v>4.5522315342212742</c:v>
                </c:pt>
                <c:pt idx="4284">
                  <c:v>4.5504602061411576</c:v>
                </c:pt>
                <c:pt idx="4285">
                  <c:v>4.5498988105014373</c:v>
                </c:pt>
                <c:pt idx="4286">
                  <c:v>4.5460768419434947</c:v>
                </c:pt>
                <c:pt idx="4287">
                  <c:v>4.5569378794003308</c:v>
                </c:pt>
                <c:pt idx="4288">
                  <c:v>4.5430125302193591</c:v>
                </c:pt>
                <c:pt idx="4289">
                  <c:v>4.5529560071596995</c:v>
                </c:pt>
                <c:pt idx="4290">
                  <c:v>4.5561812866629232</c:v>
                </c:pt>
                <c:pt idx="4291">
                  <c:v>4.5491582261409249</c:v>
                </c:pt>
                <c:pt idx="4292">
                  <c:v>4.5676998269888127</c:v>
                </c:pt>
                <c:pt idx="4293">
                  <c:v>4.5546444326741469</c:v>
                </c:pt>
                <c:pt idx="4294">
                  <c:v>4.5543615388617207</c:v>
                </c:pt>
                <c:pt idx="4295">
                  <c:v>4.5548849660737636</c:v>
                </c:pt>
                <c:pt idx="4296">
                  <c:v>4.5561732790240699</c:v>
                </c:pt>
                <c:pt idx="4297">
                  <c:v>4.5551780723829278</c:v>
                </c:pt>
                <c:pt idx="4298">
                  <c:v>4.5526165266827778</c:v>
                </c:pt>
                <c:pt idx="4299">
                  <c:v>4.5464101596065234</c:v>
                </c:pt>
                <c:pt idx="4300">
                  <c:v>4.5484261549879399</c:v>
                </c:pt>
                <c:pt idx="4301">
                  <c:v>4.5553830762484697</c:v>
                </c:pt>
                <c:pt idx="4302">
                  <c:v>4.5555534729421003</c:v>
                </c:pt>
                <c:pt idx="4303">
                  <c:v>4.5595628264495174</c:v>
                </c:pt>
                <c:pt idx="4304">
                  <c:v>4.5567446418679953</c:v>
                </c:pt>
                <c:pt idx="4305">
                  <c:v>4.5516197713476974</c:v>
                </c:pt>
                <c:pt idx="4306">
                  <c:v>4.547158240021</c:v>
                </c:pt>
                <c:pt idx="4307">
                  <c:v>4.5465147769278547</c:v>
                </c:pt>
                <c:pt idx="4308">
                  <c:v>4.5553066122481356</c:v>
                </c:pt>
                <c:pt idx="4309">
                  <c:v>4.5495396614044319</c:v>
                </c:pt>
                <c:pt idx="4310">
                  <c:v>4.5562811110544645</c:v>
                </c:pt>
                <c:pt idx="4311">
                  <c:v>4.5538536738534932</c:v>
                </c:pt>
                <c:pt idx="4312">
                  <c:v>4.5558299331007808</c:v>
                </c:pt>
                <c:pt idx="4313">
                  <c:v>4.5584735054210901</c:v>
                </c:pt>
                <c:pt idx="4314">
                  <c:v>4.5553145917498989</c:v>
                </c:pt>
                <c:pt idx="4315">
                  <c:v>4.5504407304284227</c:v>
                </c:pt>
                <c:pt idx="4316">
                  <c:v>4.5464709317987611</c:v>
                </c:pt>
                <c:pt idx="4317">
                  <c:v>4.5522335571915837</c:v>
                </c:pt>
                <c:pt idx="4318">
                  <c:v>4.5492772565913118</c:v>
                </c:pt>
                <c:pt idx="4319">
                  <c:v>4.5494494377277501</c:v>
                </c:pt>
                <c:pt idx="4320">
                  <c:v>4.5536310507191642</c:v>
                </c:pt>
                <c:pt idx="4321">
                  <c:v>4.5538333468050256</c:v>
                </c:pt>
                <c:pt idx="4322">
                  <c:v>4.5540835458285143</c:v>
                </c:pt>
                <c:pt idx="4323">
                  <c:v>4.5553643351927766</c:v>
                </c:pt>
                <c:pt idx="4324">
                  <c:v>4.565720775761549</c:v>
                </c:pt>
                <c:pt idx="4325">
                  <c:v>4.5532379617378504</c:v>
                </c:pt>
                <c:pt idx="4326">
                  <c:v>4.5505713715547156</c:v>
                </c:pt>
                <c:pt idx="4327">
                  <c:v>4.5611843948896915</c:v>
                </c:pt>
                <c:pt idx="4328">
                  <c:v>4.5585263824890507</c:v>
                </c:pt>
                <c:pt idx="4329">
                  <c:v>4.5591449881274198</c:v>
                </c:pt>
                <c:pt idx="4330">
                  <c:v>4.5503725843983851</c:v>
                </c:pt>
                <c:pt idx="4331">
                  <c:v>4.5546796728002557</c:v>
                </c:pt>
                <c:pt idx="4332">
                  <c:v>4.5603611892427773</c:v>
                </c:pt>
                <c:pt idx="4333">
                  <c:v>4.5647409307447724</c:v>
                </c:pt>
                <c:pt idx="4334">
                  <c:v>4.5521323746005038</c:v>
                </c:pt>
                <c:pt idx="4335">
                  <c:v>4.5514013542868081</c:v>
                </c:pt>
                <c:pt idx="4336">
                  <c:v>4.5524859919637359</c:v>
                </c:pt>
                <c:pt idx="4337">
                  <c:v>4.5432090449561189</c:v>
                </c:pt>
                <c:pt idx="4338">
                  <c:v>4.5540751467467908</c:v>
                </c:pt>
                <c:pt idx="4339">
                  <c:v>4.543420102508537</c:v>
                </c:pt>
                <c:pt idx="4340">
                  <c:v>4.5489052700046351</c:v>
                </c:pt>
                <c:pt idx="4341">
                  <c:v>4.5563814913474525</c:v>
                </c:pt>
                <c:pt idx="4342">
                  <c:v>4.5479304162918233</c:v>
                </c:pt>
                <c:pt idx="4343">
                  <c:v>4.5496100929422596</c:v>
                </c:pt>
                <c:pt idx="4344">
                  <c:v>4.5450821755801929</c:v>
                </c:pt>
                <c:pt idx="4345">
                  <c:v>4.5508239403187947</c:v>
                </c:pt>
                <c:pt idx="4346">
                  <c:v>4.5518378344498105</c:v>
                </c:pt>
                <c:pt idx="4347">
                  <c:v>4.5587172539792116</c:v>
                </c:pt>
                <c:pt idx="4348">
                  <c:v>4.5526678092384865</c:v>
                </c:pt>
                <c:pt idx="4349">
                  <c:v>4.550623896259407</c:v>
                </c:pt>
                <c:pt idx="4350">
                  <c:v>4.5530888855593625</c:v>
                </c:pt>
                <c:pt idx="4351">
                  <c:v>4.5628635944983511</c:v>
                </c:pt>
                <c:pt idx="4352">
                  <c:v>4.5577309720682928</c:v>
                </c:pt>
                <c:pt idx="4353">
                  <c:v>4.5527447352776065</c:v>
                </c:pt>
                <c:pt idx="4354">
                  <c:v>4.5532493303521324</c:v>
                </c:pt>
                <c:pt idx="4355">
                  <c:v>4.556319389368138</c:v>
                </c:pt>
                <c:pt idx="4356">
                  <c:v>4.5445893166108009</c:v>
                </c:pt>
                <c:pt idx="4357">
                  <c:v>4.5548884761070223</c:v>
                </c:pt>
                <c:pt idx="4358">
                  <c:v>4.5435571861678916</c:v>
                </c:pt>
                <c:pt idx="4359">
                  <c:v>4.5588603852600862</c:v>
                </c:pt>
                <c:pt idx="4360">
                  <c:v>4.5586305319740204</c:v>
                </c:pt>
                <c:pt idx="4361">
                  <c:v>4.5522726126029633</c:v>
                </c:pt>
                <c:pt idx="4362">
                  <c:v>4.5421554955313921</c:v>
                </c:pt>
                <c:pt idx="4363">
                  <c:v>4.5533611396244291</c:v>
                </c:pt>
                <c:pt idx="4364">
                  <c:v>4.5529211226304342</c:v>
                </c:pt>
                <c:pt idx="4365">
                  <c:v>4.5591731712387409</c:v>
                </c:pt>
                <c:pt idx="4366">
                  <c:v>4.5496937750709003</c:v>
                </c:pt>
                <c:pt idx="4367">
                  <c:v>4.5552644950333958</c:v>
                </c:pt>
                <c:pt idx="4368">
                  <c:v>4.5451900850453653</c:v>
                </c:pt>
                <c:pt idx="4369">
                  <c:v>4.547046987077259</c:v>
                </c:pt>
                <c:pt idx="4370">
                  <c:v>4.5569941034118404</c:v>
                </c:pt>
                <c:pt idx="4371">
                  <c:v>4.5554083027649552</c:v>
                </c:pt>
                <c:pt idx="4372">
                  <c:v>4.5497895926772278</c:v>
                </c:pt>
                <c:pt idx="4373">
                  <c:v>4.5479255675290347</c:v>
                </c:pt>
                <c:pt idx="4374">
                  <c:v>4.5495240045293723</c:v>
                </c:pt>
                <c:pt idx="4375">
                  <c:v>4.5529503756549108</c:v>
                </c:pt>
                <c:pt idx="4376">
                  <c:v>4.553089216371923</c:v>
                </c:pt>
                <c:pt idx="4377">
                  <c:v>4.5475474466435424</c:v>
                </c:pt>
                <c:pt idx="4378">
                  <c:v>4.5496391226333373</c:v>
                </c:pt>
                <c:pt idx="4379">
                  <c:v>4.5561877675954676</c:v>
                </c:pt>
                <c:pt idx="4380">
                  <c:v>4.5518531247615979</c:v>
                </c:pt>
                <c:pt idx="4381">
                  <c:v>4.543358817182793</c:v>
                </c:pt>
                <c:pt idx="4382">
                  <c:v>4.553186367732275</c:v>
                </c:pt>
                <c:pt idx="4383">
                  <c:v>4.5658986625769913</c:v>
                </c:pt>
                <c:pt idx="4384">
                  <c:v>4.5479154756693259</c:v>
                </c:pt>
                <c:pt idx="4385">
                  <c:v>4.5490304737417784</c:v>
                </c:pt>
                <c:pt idx="4386">
                  <c:v>4.5510017252368771</c:v>
                </c:pt>
                <c:pt idx="4387">
                  <c:v>4.5555241636562975</c:v>
                </c:pt>
                <c:pt idx="4388">
                  <c:v>4.5579068690178293</c:v>
                </c:pt>
                <c:pt idx="4389">
                  <c:v>4.5486856410027245</c:v>
                </c:pt>
                <c:pt idx="4390">
                  <c:v>4.5569377641969027</c:v>
                </c:pt>
                <c:pt idx="4391">
                  <c:v>4.5513936648586339</c:v>
                </c:pt>
                <c:pt idx="4392">
                  <c:v>4.5521230171722902</c:v>
                </c:pt>
                <c:pt idx="4393">
                  <c:v>4.558515978939635</c:v>
                </c:pt>
                <c:pt idx="4394">
                  <c:v>4.5506490882003607</c:v>
                </c:pt>
                <c:pt idx="4395">
                  <c:v>4.5561140344109736</c:v>
                </c:pt>
                <c:pt idx="4396">
                  <c:v>4.5584450434959631</c:v>
                </c:pt>
                <c:pt idx="4397">
                  <c:v>4.5599879044920089</c:v>
                </c:pt>
                <c:pt idx="4398">
                  <c:v>4.5584514631312256</c:v>
                </c:pt>
                <c:pt idx="4399">
                  <c:v>4.5606841270774297</c:v>
                </c:pt>
                <c:pt idx="4400">
                  <c:v>4.5492025406354433</c:v>
                </c:pt>
                <c:pt idx="4401">
                  <c:v>4.5571239967789099</c:v>
                </c:pt>
                <c:pt idx="4402">
                  <c:v>4.541858458353099</c:v>
                </c:pt>
                <c:pt idx="4403">
                  <c:v>4.5671923937533876</c:v>
                </c:pt>
                <c:pt idx="4404">
                  <c:v>4.5573537168680778</c:v>
                </c:pt>
                <c:pt idx="4405">
                  <c:v>4.5554740142667987</c:v>
                </c:pt>
                <c:pt idx="4406">
                  <c:v>4.5524043656629773</c:v>
                </c:pt>
                <c:pt idx="4407">
                  <c:v>4.551262654245134</c:v>
                </c:pt>
                <c:pt idx="4408">
                  <c:v>4.5551702114179218</c:v>
                </c:pt>
                <c:pt idx="4409">
                  <c:v>4.55351105180626</c:v>
                </c:pt>
                <c:pt idx="4410">
                  <c:v>4.5526578038361203</c:v>
                </c:pt>
                <c:pt idx="4411">
                  <c:v>4.5467803200683088</c:v>
                </c:pt>
                <c:pt idx="4412">
                  <c:v>4.5458477242568947</c:v>
                </c:pt>
                <c:pt idx="4413">
                  <c:v>4.5522719958862803</c:v>
                </c:pt>
                <c:pt idx="4414">
                  <c:v>4.5531293633422676</c:v>
                </c:pt>
                <c:pt idx="4415">
                  <c:v>4.5563305211456377</c:v>
                </c:pt>
                <c:pt idx="4416">
                  <c:v>4.5594549244991116</c:v>
                </c:pt>
                <c:pt idx="4417">
                  <c:v>4.5615417805174703</c:v>
                </c:pt>
                <c:pt idx="4418">
                  <c:v>4.5454810540678778</c:v>
                </c:pt>
                <c:pt idx="4419">
                  <c:v>4.5484175402612248</c:v>
                </c:pt>
                <c:pt idx="4420">
                  <c:v>4.5473019875990346</c:v>
                </c:pt>
                <c:pt idx="4421">
                  <c:v>4.5492517978134233</c:v>
                </c:pt>
                <c:pt idx="4422">
                  <c:v>4.5563996057437706</c:v>
                </c:pt>
                <c:pt idx="4423">
                  <c:v>4.5505872202710016</c:v>
                </c:pt>
                <c:pt idx="4424">
                  <c:v>4.5618651641503982</c:v>
                </c:pt>
                <c:pt idx="4425">
                  <c:v>4.5628630872774778</c:v>
                </c:pt>
                <c:pt idx="4426">
                  <c:v>4.5528041664918657</c:v>
                </c:pt>
                <c:pt idx="4427">
                  <c:v>4.5571375370701075</c:v>
                </c:pt>
                <c:pt idx="4428">
                  <c:v>4.5587197602126963</c:v>
                </c:pt>
                <c:pt idx="4429">
                  <c:v>4.5527392336943668</c:v>
                </c:pt>
                <c:pt idx="4430">
                  <c:v>4.5601027018939533</c:v>
                </c:pt>
                <c:pt idx="4431">
                  <c:v>4.54731478839863</c:v>
                </c:pt>
                <c:pt idx="4432">
                  <c:v>4.5541240899925306</c:v>
                </c:pt>
                <c:pt idx="4433">
                  <c:v>4.5400593526784814</c:v>
                </c:pt>
                <c:pt idx="4434">
                  <c:v>4.5534022394487508</c:v>
                </c:pt>
                <c:pt idx="4435">
                  <c:v>4.5613298073173363</c:v>
                </c:pt>
                <c:pt idx="4436">
                  <c:v>4.5498125429202476</c:v>
                </c:pt>
                <c:pt idx="4437">
                  <c:v>4.5486433109416833</c:v>
                </c:pt>
                <c:pt idx="4438">
                  <c:v>4.5604706294595374</c:v>
                </c:pt>
                <c:pt idx="4439">
                  <c:v>4.550981354185379</c:v>
                </c:pt>
                <c:pt idx="4440">
                  <c:v>4.5495744735158787</c:v>
                </c:pt>
                <c:pt idx="4441">
                  <c:v>4.5466107098751447</c:v>
                </c:pt>
                <c:pt idx="4442">
                  <c:v>4.5560749190940761</c:v>
                </c:pt>
                <c:pt idx="4443">
                  <c:v>4.5454797610616824</c:v>
                </c:pt>
                <c:pt idx="4444">
                  <c:v>4.5487160280338479</c:v>
                </c:pt>
                <c:pt idx="4445">
                  <c:v>4.551814705587395</c:v>
                </c:pt>
                <c:pt idx="4446">
                  <c:v>4.5433906981896071</c:v>
                </c:pt>
                <c:pt idx="4447">
                  <c:v>4.5485212405652522</c:v>
                </c:pt>
                <c:pt idx="4448">
                  <c:v>4.5475825760240589</c:v>
                </c:pt>
                <c:pt idx="4449">
                  <c:v>4.5493983812065037</c:v>
                </c:pt>
                <c:pt idx="4450">
                  <c:v>4.5412876206851998</c:v>
                </c:pt>
                <c:pt idx="4451">
                  <c:v>4.5621151136362927</c:v>
                </c:pt>
                <c:pt idx="4452">
                  <c:v>4.5327380475373831</c:v>
                </c:pt>
                <c:pt idx="4453">
                  <c:v>4.5558790978392478</c:v>
                </c:pt>
                <c:pt idx="4454">
                  <c:v>4.557480849375799</c:v>
                </c:pt>
                <c:pt idx="4455">
                  <c:v>4.5542419791953668</c:v>
                </c:pt>
                <c:pt idx="4456">
                  <c:v>4.5615840336180069</c:v>
                </c:pt>
                <c:pt idx="4457">
                  <c:v>4.5559535616936806</c:v>
                </c:pt>
                <c:pt idx="4458">
                  <c:v>4.5431412668921114</c:v>
                </c:pt>
                <c:pt idx="4459">
                  <c:v>4.5433266313773881</c:v>
                </c:pt>
                <c:pt idx="4460">
                  <c:v>4.5533025768846711</c:v>
                </c:pt>
                <c:pt idx="4461">
                  <c:v>4.5541355224158853</c:v>
                </c:pt>
                <c:pt idx="4462">
                  <c:v>4.561233913594906</c:v>
                </c:pt>
                <c:pt idx="4463">
                  <c:v>4.5462353063765626</c:v>
                </c:pt>
                <c:pt idx="4464">
                  <c:v>4.5548039075234925</c:v>
                </c:pt>
                <c:pt idx="4465">
                  <c:v>4.5614065915386881</c:v>
                </c:pt>
                <c:pt idx="4466">
                  <c:v>4.54627682830073</c:v>
                </c:pt>
                <c:pt idx="4467">
                  <c:v>4.5619481321179958</c:v>
                </c:pt>
                <c:pt idx="4468">
                  <c:v>4.5472500874329898</c:v>
                </c:pt>
                <c:pt idx="4469">
                  <c:v>4.5553170119757933</c:v>
                </c:pt>
                <c:pt idx="4470">
                  <c:v>4.5493961296238492</c:v>
                </c:pt>
                <c:pt idx="4471">
                  <c:v>4.5507145998734213</c:v>
                </c:pt>
                <c:pt idx="4472">
                  <c:v>4.5499810039328663</c:v>
                </c:pt>
                <c:pt idx="4473">
                  <c:v>4.5597995632325263</c:v>
                </c:pt>
                <c:pt idx="4474">
                  <c:v>4.555133171710338</c:v>
                </c:pt>
                <c:pt idx="4475">
                  <c:v>4.5476541624078148</c:v>
                </c:pt>
                <c:pt idx="4476">
                  <c:v>4.5573205455746741</c:v>
                </c:pt>
                <c:pt idx="4477">
                  <c:v>4.5442557296823427</c:v>
                </c:pt>
                <c:pt idx="4478">
                  <c:v>4.5370454328437138</c:v>
                </c:pt>
                <c:pt idx="4479">
                  <c:v>4.5471740607317832</c:v>
                </c:pt>
                <c:pt idx="4480">
                  <c:v>4.5468009550135884</c:v>
                </c:pt>
                <c:pt idx="4481">
                  <c:v>4.5507283413864821</c:v>
                </c:pt>
                <c:pt idx="4482">
                  <c:v>4.5564127793824145</c:v>
                </c:pt>
                <c:pt idx="4483">
                  <c:v>4.5491249606951127</c:v>
                </c:pt>
                <c:pt idx="4484">
                  <c:v>4.5497138054743633</c:v>
                </c:pt>
                <c:pt idx="4485">
                  <c:v>4.5625676961207908</c:v>
                </c:pt>
                <c:pt idx="4486">
                  <c:v>4.5394836986882288</c:v>
                </c:pt>
                <c:pt idx="4487">
                  <c:v>4.5406520749523942</c:v>
                </c:pt>
                <c:pt idx="4488">
                  <c:v>4.5591414034468745</c:v>
                </c:pt>
                <c:pt idx="4489">
                  <c:v>4.5524050842153256</c:v>
                </c:pt>
                <c:pt idx="4490">
                  <c:v>4.5636094548310755</c:v>
                </c:pt>
                <c:pt idx="4491">
                  <c:v>4.560903077552843</c:v>
                </c:pt>
                <c:pt idx="4492">
                  <c:v>4.5617800929355194</c:v>
                </c:pt>
                <c:pt idx="4493">
                  <c:v>4.5500758499934086</c:v>
                </c:pt>
                <c:pt idx="4494">
                  <c:v>4.5497459693059072</c:v>
                </c:pt>
                <c:pt idx="4495">
                  <c:v>4.5388343185012676</c:v>
                </c:pt>
                <c:pt idx="4496">
                  <c:v>4.5410749648271169</c:v>
                </c:pt>
                <c:pt idx="4497">
                  <c:v>4.5501293340360691</c:v>
                </c:pt>
                <c:pt idx="4498">
                  <c:v>4.5540486271838505</c:v>
                </c:pt>
                <c:pt idx="4499">
                  <c:v>4.5479289106407199</c:v>
                </c:pt>
                <c:pt idx="4500">
                  <c:v>4.5526619135104296</c:v>
                </c:pt>
                <c:pt idx="4501">
                  <c:v>4.5480054474354326</c:v>
                </c:pt>
                <c:pt idx="4502">
                  <c:v>4.5468651085595617</c:v>
                </c:pt>
                <c:pt idx="4503">
                  <c:v>4.5630627891224638</c:v>
                </c:pt>
                <c:pt idx="4504">
                  <c:v>4.5646550486479516</c:v>
                </c:pt>
                <c:pt idx="4505">
                  <c:v>4.5476618978971715</c:v>
                </c:pt>
                <c:pt idx="4506">
                  <c:v>4.5514438273937694</c:v>
                </c:pt>
                <c:pt idx="4507">
                  <c:v>4.5573072592324513</c:v>
                </c:pt>
                <c:pt idx="4508">
                  <c:v>4.5468326902960392</c:v>
                </c:pt>
                <c:pt idx="4509">
                  <c:v>4.55479699196888</c:v>
                </c:pt>
                <c:pt idx="4510">
                  <c:v>4.5498804020002552</c:v>
                </c:pt>
                <c:pt idx="4511">
                  <c:v>4.5511633985876125</c:v>
                </c:pt>
                <c:pt idx="4512">
                  <c:v>4.5544803884723706</c:v>
                </c:pt>
                <c:pt idx="4513">
                  <c:v>4.5542509311507438</c:v>
                </c:pt>
                <c:pt idx="4514">
                  <c:v>4.5513965424843352</c:v>
                </c:pt>
                <c:pt idx="4515">
                  <c:v>4.5497094026084923</c:v>
                </c:pt>
                <c:pt idx="4516">
                  <c:v>4.5552827912504199</c:v>
                </c:pt>
                <c:pt idx="4517">
                  <c:v>4.5645556589374401</c:v>
                </c:pt>
                <c:pt idx="4518">
                  <c:v>4.5569172451290703</c:v>
                </c:pt>
                <c:pt idx="4519">
                  <c:v>4.549640455171267</c:v>
                </c:pt>
                <c:pt idx="4520">
                  <c:v>4.5443701723228234</c:v>
                </c:pt>
                <c:pt idx="4521">
                  <c:v>4.552861284546295</c:v>
                </c:pt>
                <c:pt idx="4522">
                  <c:v>4.5545934410717779</c:v>
                </c:pt>
                <c:pt idx="4523">
                  <c:v>4.5522280495455423</c:v>
                </c:pt>
                <c:pt idx="4524">
                  <c:v>4.5585340506648171</c:v>
                </c:pt>
                <c:pt idx="4525">
                  <c:v>4.55601116425456</c:v>
                </c:pt>
                <c:pt idx="4526">
                  <c:v>4.5594814296746593</c:v>
                </c:pt>
                <c:pt idx="4527">
                  <c:v>4.5575451549767996</c:v>
                </c:pt>
                <c:pt idx="4528">
                  <c:v>4.5572267141517706</c:v>
                </c:pt>
                <c:pt idx="4529">
                  <c:v>4.5520212085584619</c:v>
                </c:pt>
                <c:pt idx="4530">
                  <c:v>4.5543366943244683</c:v>
                </c:pt>
                <c:pt idx="4531">
                  <c:v>4.5582493683252627</c:v>
                </c:pt>
                <c:pt idx="4532">
                  <c:v>4.5623945575445743</c:v>
                </c:pt>
                <c:pt idx="4533">
                  <c:v>4.5550008774243587</c:v>
                </c:pt>
                <c:pt idx="4534">
                  <c:v>4.5429364361267517</c:v>
                </c:pt>
                <c:pt idx="4535">
                  <c:v>4.5477735871461453</c:v>
                </c:pt>
                <c:pt idx="4536">
                  <c:v>4.5469351385085721</c:v>
                </c:pt>
                <c:pt idx="4537">
                  <c:v>4.5481861690587211</c:v>
                </c:pt>
                <c:pt idx="4538">
                  <c:v>4.5569721337764664</c:v>
                </c:pt>
                <c:pt idx="4539">
                  <c:v>4.5491847254943227</c:v>
                </c:pt>
                <c:pt idx="4540">
                  <c:v>4.56108234507583</c:v>
                </c:pt>
                <c:pt idx="4541">
                  <c:v>4.5524151157175226</c:v>
                </c:pt>
                <c:pt idx="4542">
                  <c:v>4.5575283738757051</c:v>
                </c:pt>
                <c:pt idx="4543">
                  <c:v>4.5473495509855759</c:v>
                </c:pt>
                <c:pt idx="4544">
                  <c:v>4.5431223786680111</c:v>
                </c:pt>
                <c:pt idx="4545">
                  <c:v>4.5511170591169217</c:v>
                </c:pt>
                <c:pt idx="4546">
                  <c:v>4.5635585336965736</c:v>
                </c:pt>
                <c:pt idx="4547">
                  <c:v>4.544934543429779</c:v>
                </c:pt>
                <c:pt idx="4548">
                  <c:v>4.5602985368470081</c:v>
                </c:pt>
                <c:pt idx="4549">
                  <c:v>4.5513278395222008</c:v>
                </c:pt>
                <c:pt idx="4550">
                  <c:v>4.546397242710654</c:v>
                </c:pt>
                <c:pt idx="4551">
                  <c:v>4.5481679769149723</c:v>
                </c:pt>
                <c:pt idx="4552">
                  <c:v>4.5415168998145825</c:v>
                </c:pt>
                <c:pt idx="4553">
                  <c:v>4.5533706108080523</c:v>
                </c:pt>
                <c:pt idx="4554">
                  <c:v>4.5430047319172511</c:v>
                </c:pt>
                <c:pt idx="4555">
                  <c:v>4.5676806349295065</c:v>
                </c:pt>
                <c:pt idx="4556">
                  <c:v>4.5526684710557781</c:v>
                </c:pt>
                <c:pt idx="4557">
                  <c:v>4.5419990628509392</c:v>
                </c:pt>
                <c:pt idx="4558">
                  <c:v>4.5584573052625643</c:v>
                </c:pt>
                <c:pt idx="4559">
                  <c:v>4.5561413790907785</c:v>
                </c:pt>
                <c:pt idx="4560">
                  <c:v>4.5531085941244438</c:v>
                </c:pt>
                <c:pt idx="4561">
                  <c:v>4.5528028417862743</c:v>
                </c:pt>
                <c:pt idx="4562">
                  <c:v>4.5399386220980515</c:v>
                </c:pt>
                <c:pt idx="4563">
                  <c:v>4.5541641057041442</c:v>
                </c:pt>
                <c:pt idx="4564">
                  <c:v>4.5556648076260009</c:v>
                </c:pt>
                <c:pt idx="4565">
                  <c:v>4.5416147637519311</c:v>
                </c:pt>
                <c:pt idx="4566">
                  <c:v>4.5527942627804459</c:v>
                </c:pt>
                <c:pt idx="4567">
                  <c:v>4.5489903729857106</c:v>
                </c:pt>
                <c:pt idx="4568">
                  <c:v>4.549403580004987</c:v>
                </c:pt>
                <c:pt idx="4569">
                  <c:v>4.5501626200694432</c:v>
                </c:pt>
                <c:pt idx="4570">
                  <c:v>4.5481354752922263</c:v>
                </c:pt>
                <c:pt idx="4571">
                  <c:v>4.5528273014699341</c:v>
                </c:pt>
                <c:pt idx="4572">
                  <c:v>4.5511148447282235</c:v>
                </c:pt>
                <c:pt idx="4573">
                  <c:v>4.54862411176821</c:v>
                </c:pt>
                <c:pt idx="4574">
                  <c:v>4.5553673894969267</c:v>
                </c:pt>
                <c:pt idx="4575">
                  <c:v>4.5481152254109007</c:v>
                </c:pt>
                <c:pt idx="4576">
                  <c:v>4.5536631577708606</c:v>
                </c:pt>
                <c:pt idx="4577">
                  <c:v>4.5574634394288536</c:v>
                </c:pt>
                <c:pt idx="4578">
                  <c:v>4.5606387610283594</c:v>
                </c:pt>
                <c:pt idx="4579">
                  <c:v>4.5509132005302391</c:v>
                </c:pt>
                <c:pt idx="4580">
                  <c:v>4.5457189196790839</c:v>
                </c:pt>
                <c:pt idx="4581">
                  <c:v>4.5547707655950038</c:v>
                </c:pt>
                <c:pt idx="4582">
                  <c:v>4.5496159200593986</c:v>
                </c:pt>
                <c:pt idx="4583">
                  <c:v>4.5540997533452012</c:v>
                </c:pt>
                <c:pt idx="4584">
                  <c:v>4.5457792536948061</c:v>
                </c:pt>
                <c:pt idx="4585">
                  <c:v>4.5372209535565506</c:v>
                </c:pt>
                <c:pt idx="4586">
                  <c:v>4.5548194122114989</c:v>
                </c:pt>
                <c:pt idx="4587">
                  <c:v>4.5445680770362991</c:v>
                </c:pt>
                <c:pt idx="4588">
                  <c:v>4.5435772750154282</c:v>
                </c:pt>
                <c:pt idx="4589">
                  <c:v>4.5525750762383312</c:v>
                </c:pt>
                <c:pt idx="4590">
                  <c:v>4.5487999562043049</c:v>
                </c:pt>
                <c:pt idx="4591">
                  <c:v>4.5494378272613645</c:v>
                </c:pt>
                <c:pt idx="4592">
                  <c:v>4.5493442254516285</c:v>
                </c:pt>
                <c:pt idx="4593">
                  <c:v>4.5585342278958638</c:v>
                </c:pt>
                <c:pt idx="4594">
                  <c:v>4.5457783560634102</c:v>
                </c:pt>
                <c:pt idx="4595">
                  <c:v>4.5522312246868557</c:v>
                </c:pt>
                <c:pt idx="4596">
                  <c:v>4.5492787942826993</c:v>
                </c:pt>
                <c:pt idx="4597">
                  <c:v>4.5373770626354961</c:v>
                </c:pt>
                <c:pt idx="4598">
                  <c:v>4.5482389009491104</c:v>
                </c:pt>
                <c:pt idx="4599">
                  <c:v>4.5581760791821875</c:v>
                </c:pt>
                <c:pt idx="4600">
                  <c:v>4.5437276705962963</c:v>
                </c:pt>
                <c:pt idx="4601">
                  <c:v>4.5518551823299171</c:v>
                </c:pt>
                <c:pt idx="4602">
                  <c:v>4.5543329666340844</c:v>
                </c:pt>
                <c:pt idx="4603">
                  <c:v>4.5535448619783248</c:v>
                </c:pt>
                <c:pt idx="4604">
                  <c:v>4.5503265281298262</c:v>
                </c:pt>
                <c:pt idx="4605">
                  <c:v>4.5473500148035226</c:v>
                </c:pt>
                <c:pt idx="4606">
                  <c:v>4.5567880552347804</c:v>
                </c:pt>
                <c:pt idx="4607">
                  <c:v>4.5480886223544594</c:v>
                </c:pt>
                <c:pt idx="4608">
                  <c:v>4.5444713079812828</c:v>
                </c:pt>
                <c:pt idx="4609">
                  <c:v>4.5479777627819784</c:v>
                </c:pt>
                <c:pt idx="4610">
                  <c:v>4.5562261200797165</c:v>
                </c:pt>
                <c:pt idx="4611">
                  <c:v>4.5486248861353449</c:v>
                </c:pt>
                <c:pt idx="4612">
                  <c:v>4.5268311835869506</c:v>
                </c:pt>
                <c:pt idx="4613">
                  <c:v>4.5527701637840501</c:v>
                </c:pt>
                <c:pt idx="4614">
                  <c:v>4.550555381591618</c:v>
                </c:pt>
                <c:pt idx="4615">
                  <c:v>4.5565500820280365</c:v>
                </c:pt>
                <c:pt idx="4616">
                  <c:v>4.5546306925570494</c:v>
                </c:pt>
                <c:pt idx="4617">
                  <c:v>4.544864845484601</c:v>
                </c:pt>
                <c:pt idx="4618">
                  <c:v>4.5565576504411371</c:v>
                </c:pt>
                <c:pt idx="4619">
                  <c:v>4.5597442057714472</c:v>
                </c:pt>
                <c:pt idx="4620">
                  <c:v>4.5512947413992046</c:v>
                </c:pt>
                <c:pt idx="4621">
                  <c:v>4.5322832832795807</c:v>
                </c:pt>
                <c:pt idx="4622">
                  <c:v>4.5509896470385032</c:v>
                </c:pt>
                <c:pt idx="4623">
                  <c:v>4.5531364229850926</c:v>
                </c:pt>
                <c:pt idx="4624">
                  <c:v>4.5465963456659431</c:v>
                </c:pt>
                <c:pt idx="4625">
                  <c:v>4.5586389171872801</c:v>
                </c:pt>
                <c:pt idx="4626">
                  <c:v>4.551382489370674</c:v>
                </c:pt>
                <c:pt idx="4627">
                  <c:v>4.543100493813089</c:v>
                </c:pt>
                <c:pt idx="4628">
                  <c:v>4.5421425428139859</c:v>
                </c:pt>
                <c:pt idx="4629">
                  <c:v>4.5435166628844508</c:v>
                </c:pt>
                <c:pt idx="4630">
                  <c:v>4.5511000183074595</c:v>
                </c:pt>
                <c:pt idx="4631">
                  <c:v>4.5471162357415924</c:v>
                </c:pt>
                <c:pt idx="4632">
                  <c:v>4.5406248050996139</c:v>
                </c:pt>
                <c:pt idx="4633">
                  <c:v>4.5527119786344246</c:v>
                </c:pt>
                <c:pt idx="4634">
                  <c:v>4.5583899216355217</c:v>
                </c:pt>
                <c:pt idx="4635">
                  <c:v>4.5507292168742275</c:v>
                </c:pt>
                <c:pt idx="4636">
                  <c:v>4.5576317959597406</c:v>
                </c:pt>
                <c:pt idx="4637">
                  <c:v>4.5525218042009765</c:v>
                </c:pt>
                <c:pt idx="4638">
                  <c:v>4.5432107216592978</c:v>
                </c:pt>
                <c:pt idx="4639">
                  <c:v>4.556742760574692</c:v>
                </c:pt>
                <c:pt idx="4640">
                  <c:v>4.5672065532416717</c:v>
                </c:pt>
                <c:pt idx="4641">
                  <c:v>4.5631595206107214</c:v>
                </c:pt>
                <c:pt idx="4642">
                  <c:v>4.5581318059176406</c:v>
                </c:pt>
                <c:pt idx="4643">
                  <c:v>4.5454494722198735</c:v>
                </c:pt>
                <c:pt idx="4644">
                  <c:v>4.5492936458369924</c:v>
                </c:pt>
                <c:pt idx="4645">
                  <c:v>4.5562073580885087</c:v>
                </c:pt>
                <c:pt idx="4646">
                  <c:v>4.5453335036925671</c:v>
                </c:pt>
                <c:pt idx="4647">
                  <c:v>4.556027940073351</c:v>
                </c:pt>
                <c:pt idx="4648">
                  <c:v>4.563157288946222</c:v>
                </c:pt>
                <c:pt idx="4649">
                  <c:v>4.549385024326269</c:v>
                </c:pt>
                <c:pt idx="4650">
                  <c:v>4.5475884568965528</c:v>
                </c:pt>
                <c:pt idx="4651">
                  <c:v>4.5577738890697574</c:v>
                </c:pt>
                <c:pt idx="4652">
                  <c:v>4.548788799755763</c:v>
                </c:pt>
                <c:pt idx="4653">
                  <c:v>4.5546996401200897</c:v>
                </c:pt>
                <c:pt idx="4654">
                  <c:v>4.555378066056659</c:v>
                </c:pt>
                <c:pt idx="4655">
                  <c:v>4.5555598416659189</c:v>
                </c:pt>
                <c:pt idx="4656">
                  <c:v>4.5503396223145502</c:v>
                </c:pt>
                <c:pt idx="4657">
                  <c:v>4.5512576454498035</c:v>
                </c:pt>
                <c:pt idx="4658">
                  <c:v>4.5569983575996114</c:v>
                </c:pt>
                <c:pt idx="4659">
                  <c:v>4.5549186986328536</c:v>
                </c:pt>
                <c:pt idx="4660">
                  <c:v>4.5495220772471647</c:v>
                </c:pt>
                <c:pt idx="4661">
                  <c:v>4.5547271341175364</c:v>
                </c:pt>
                <c:pt idx="4662">
                  <c:v>4.5640084152221299</c:v>
                </c:pt>
                <c:pt idx="4663">
                  <c:v>4.5581702525678578</c:v>
                </c:pt>
                <c:pt idx="4664">
                  <c:v>4.5462118070918995</c:v>
                </c:pt>
                <c:pt idx="4665">
                  <c:v>4.5514972250228851</c:v>
                </c:pt>
                <c:pt idx="4666">
                  <c:v>4.5514147889914449</c:v>
                </c:pt>
                <c:pt idx="4667">
                  <c:v>4.5433007390290596</c:v>
                </c:pt>
                <c:pt idx="4668">
                  <c:v>4.5490489913009799</c:v>
                </c:pt>
                <c:pt idx="4669">
                  <c:v>4.5569477797161086</c:v>
                </c:pt>
                <c:pt idx="4670">
                  <c:v>4.5515261036533365</c:v>
                </c:pt>
                <c:pt idx="4671">
                  <c:v>4.5424769603565673</c:v>
                </c:pt>
                <c:pt idx="4672">
                  <c:v>4.5481815492670483</c:v>
                </c:pt>
                <c:pt idx="4673">
                  <c:v>4.5472853728592941</c:v>
                </c:pt>
                <c:pt idx="4674">
                  <c:v>4.5503306793676597</c:v>
                </c:pt>
                <c:pt idx="4675">
                  <c:v>4.5623538332378804</c:v>
                </c:pt>
                <c:pt idx="4676">
                  <c:v>4.5533771916989609</c:v>
                </c:pt>
                <c:pt idx="4677">
                  <c:v>4.550531468390802</c:v>
                </c:pt>
                <c:pt idx="4678">
                  <c:v>4.5407690922551813</c:v>
                </c:pt>
                <c:pt idx="4679">
                  <c:v>4.5564786613585415</c:v>
                </c:pt>
                <c:pt idx="4680">
                  <c:v>4.5558089263423245</c:v>
                </c:pt>
                <c:pt idx="4681">
                  <c:v>4.5421751657619671</c:v>
                </c:pt>
                <c:pt idx="4682">
                  <c:v>4.556611523127998</c:v>
                </c:pt>
                <c:pt idx="4683">
                  <c:v>4.5534749318426018</c:v>
                </c:pt>
                <c:pt idx="4684">
                  <c:v>4.5489312311016317</c:v>
                </c:pt>
                <c:pt idx="4685">
                  <c:v>4.5511726973322846</c:v>
                </c:pt>
                <c:pt idx="4686">
                  <c:v>4.5472106381182957</c:v>
                </c:pt>
                <c:pt idx="4687">
                  <c:v>4.5529358345264228</c:v>
                </c:pt>
                <c:pt idx="4688">
                  <c:v>4.5501726785679208</c:v>
                </c:pt>
                <c:pt idx="4689">
                  <c:v>4.5500094213496762</c:v>
                </c:pt>
                <c:pt idx="4690">
                  <c:v>4.5551299827334013</c:v>
                </c:pt>
                <c:pt idx="4691">
                  <c:v>4.5569611622804302</c:v>
                </c:pt>
                <c:pt idx="4692">
                  <c:v>4.5578581554591171</c:v>
                </c:pt>
                <c:pt idx="4693">
                  <c:v>4.5484228981357866</c:v>
                </c:pt>
                <c:pt idx="4694">
                  <c:v>4.5509254581568328</c:v>
                </c:pt>
                <c:pt idx="4695">
                  <c:v>4.5449906427746907</c:v>
                </c:pt>
                <c:pt idx="4696">
                  <c:v>4.5472334523221365</c:v>
                </c:pt>
                <c:pt idx="4697">
                  <c:v>4.5519511681412457</c:v>
                </c:pt>
                <c:pt idx="4698">
                  <c:v>4.5558006241166575</c:v>
                </c:pt>
                <c:pt idx="4699">
                  <c:v>4.5512491840164229</c:v>
                </c:pt>
                <c:pt idx="4700">
                  <c:v>4.5566169686123672</c:v>
                </c:pt>
                <c:pt idx="4701">
                  <c:v>4.5506922324286956</c:v>
                </c:pt>
                <c:pt idx="4702">
                  <c:v>4.5596394682083208</c:v>
                </c:pt>
                <c:pt idx="4703">
                  <c:v>4.5480209052129847</c:v>
                </c:pt>
                <c:pt idx="4704">
                  <c:v>4.54686939475702</c:v>
                </c:pt>
                <c:pt idx="4705">
                  <c:v>4.5450805827760199</c:v>
                </c:pt>
                <c:pt idx="4706">
                  <c:v>4.5588106117180462</c:v>
                </c:pt>
                <c:pt idx="4707">
                  <c:v>4.5553043327976095</c:v>
                </c:pt>
                <c:pt idx="4708">
                  <c:v>4.5478567429545329</c:v>
                </c:pt>
                <c:pt idx="4709">
                  <c:v>4.5481462184588128</c:v>
                </c:pt>
                <c:pt idx="4710">
                  <c:v>4.5471535364707849</c:v>
                </c:pt>
                <c:pt idx="4711">
                  <c:v>4.5563214903853675</c:v>
                </c:pt>
                <c:pt idx="4712">
                  <c:v>4.5610770475097704</c:v>
                </c:pt>
                <c:pt idx="4713">
                  <c:v>4.5610372811784883</c:v>
                </c:pt>
                <c:pt idx="4714">
                  <c:v>4.5615714214592469</c:v>
                </c:pt>
                <c:pt idx="4715">
                  <c:v>4.5577090620007157</c:v>
                </c:pt>
                <c:pt idx="4716">
                  <c:v>4.5545866040736955</c:v>
                </c:pt>
                <c:pt idx="4717">
                  <c:v>4.5493627231188283</c:v>
                </c:pt>
                <c:pt idx="4718">
                  <c:v>4.5556636456508954</c:v>
                </c:pt>
                <c:pt idx="4719">
                  <c:v>4.5655587920687211</c:v>
                </c:pt>
                <c:pt idx="4720">
                  <c:v>4.5448227010411681</c:v>
                </c:pt>
                <c:pt idx="4721">
                  <c:v>4.5541194631223672</c:v>
                </c:pt>
                <c:pt idx="4722">
                  <c:v>4.544472798167412</c:v>
                </c:pt>
                <c:pt idx="4723">
                  <c:v>4.5512240591360422</c:v>
                </c:pt>
                <c:pt idx="4724">
                  <c:v>4.5536478248174639</c:v>
                </c:pt>
                <c:pt idx="4725">
                  <c:v>4.5461961314075641</c:v>
                </c:pt>
                <c:pt idx="4726">
                  <c:v>4.550363870214003</c:v>
                </c:pt>
                <c:pt idx="4727">
                  <c:v>4.5524289232042898</c:v>
                </c:pt>
                <c:pt idx="4728">
                  <c:v>4.5511807379377984</c:v>
                </c:pt>
                <c:pt idx="4729">
                  <c:v>4.5535722552373734</c:v>
                </c:pt>
                <c:pt idx="4730">
                  <c:v>4.550518021683823</c:v>
                </c:pt>
                <c:pt idx="4731">
                  <c:v>4.5467196004579948</c:v>
                </c:pt>
                <c:pt idx="4732">
                  <c:v>4.5534279657821966</c:v>
                </c:pt>
                <c:pt idx="4733">
                  <c:v>4.5445402836247615</c:v>
                </c:pt>
                <c:pt idx="4734">
                  <c:v>4.5352317822173518</c:v>
                </c:pt>
                <c:pt idx="4735">
                  <c:v>4.5407893767982843</c:v>
                </c:pt>
                <c:pt idx="4736">
                  <c:v>4.5530670115899232</c:v>
                </c:pt>
                <c:pt idx="4737">
                  <c:v>4.5490000522715057</c:v>
                </c:pt>
                <c:pt idx="4738">
                  <c:v>4.5553676992636225</c:v>
                </c:pt>
                <c:pt idx="4739">
                  <c:v>4.5456151723743616</c:v>
                </c:pt>
                <c:pt idx="4740">
                  <c:v>4.5419828881025079</c:v>
                </c:pt>
                <c:pt idx="4741">
                  <c:v>4.5438432100684567</c:v>
                </c:pt>
                <c:pt idx="4742">
                  <c:v>4.5511149853925348</c:v>
                </c:pt>
                <c:pt idx="4743">
                  <c:v>4.5490118056279396</c:v>
                </c:pt>
                <c:pt idx="4744">
                  <c:v>4.5422613588438612</c:v>
                </c:pt>
                <c:pt idx="4745">
                  <c:v>4.5542682128821177</c:v>
                </c:pt>
                <c:pt idx="4746">
                  <c:v>4.556887289905533</c:v>
                </c:pt>
                <c:pt idx="4747">
                  <c:v>4.5509424980768109</c:v>
                </c:pt>
                <c:pt idx="4748">
                  <c:v>4.5583696571112844</c:v>
                </c:pt>
                <c:pt idx="4749">
                  <c:v>4.545826119999079</c:v>
                </c:pt>
                <c:pt idx="4750">
                  <c:v>4.5495262817818611</c:v>
                </c:pt>
                <c:pt idx="4751">
                  <c:v>4.5487144047240839</c:v>
                </c:pt>
                <c:pt idx="4752">
                  <c:v>4.5508087923901739</c:v>
                </c:pt>
                <c:pt idx="4753">
                  <c:v>4.5477451626842376</c:v>
                </c:pt>
                <c:pt idx="4754">
                  <c:v>4.558082072826136</c:v>
                </c:pt>
                <c:pt idx="4755">
                  <c:v>4.5506195306515638</c:v>
                </c:pt>
                <c:pt idx="4756">
                  <c:v>4.544940677020433</c:v>
                </c:pt>
                <c:pt idx="4757">
                  <c:v>4.5530127434538992</c:v>
                </c:pt>
                <c:pt idx="4758">
                  <c:v>4.554279676738596</c:v>
                </c:pt>
                <c:pt idx="4759">
                  <c:v>4.5532840298706647</c:v>
                </c:pt>
                <c:pt idx="4760">
                  <c:v>4.5530339572871323</c:v>
                </c:pt>
                <c:pt idx="4761">
                  <c:v>4.5526301981152013</c:v>
                </c:pt>
                <c:pt idx="4762">
                  <c:v>4.5529123030164911</c:v>
                </c:pt>
                <c:pt idx="4763">
                  <c:v>4.5472537578251293</c:v>
                </c:pt>
                <c:pt idx="4764">
                  <c:v>4.5500057487921728</c:v>
                </c:pt>
                <c:pt idx="4765">
                  <c:v>4.5545688867772407</c:v>
                </c:pt>
                <c:pt idx="4766">
                  <c:v>4.5571363477698812</c:v>
                </c:pt>
                <c:pt idx="4767">
                  <c:v>4.5427510711803034</c:v>
                </c:pt>
                <c:pt idx="4768">
                  <c:v>4.5526630670168284</c:v>
                </c:pt>
                <c:pt idx="4769">
                  <c:v>4.5456922316915129</c:v>
                </c:pt>
                <c:pt idx="4770">
                  <c:v>4.5545607954832272</c:v>
                </c:pt>
                <c:pt idx="4771">
                  <c:v>4.5552470769535347</c:v>
                </c:pt>
                <c:pt idx="4772">
                  <c:v>4.5538700713327547</c:v>
                </c:pt>
                <c:pt idx="4773">
                  <c:v>4.550622189055173</c:v>
                </c:pt>
                <c:pt idx="4774">
                  <c:v>4.5523772485886189</c:v>
                </c:pt>
                <c:pt idx="4775">
                  <c:v>4.5470371154298377</c:v>
                </c:pt>
                <c:pt idx="4776">
                  <c:v>4.5511310244154082</c:v>
                </c:pt>
                <c:pt idx="4777">
                  <c:v>4.5513051775211339</c:v>
                </c:pt>
                <c:pt idx="4778">
                  <c:v>4.5522103459776266</c:v>
                </c:pt>
                <c:pt idx="4779">
                  <c:v>4.5553536956774936</c:v>
                </c:pt>
                <c:pt idx="4780">
                  <c:v>4.5570475195231852</c:v>
                </c:pt>
                <c:pt idx="4781">
                  <c:v>4.5514502277754341</c:v>
                </c:pt>
                <c:pt idx="4782">
                  <c:v>4.5544794822542105</c:v>
                </c:pt>
                <c:pt idx="4783">
                  <c:v>4.5469427498108699</c:v>
                </c:pt>
                <c:pt idx="4784">
                  <c:v>4.5513481872013202</c:v>
                </c:pt>
                <c:pt idx="4785">
                  <c:v>4.5536015571991904</c:v>
                </c:pt>
                <c:pt idx="4786">
                  <c:v>4.5532003132640133</c:v>
                </c:pt>
                <c:pt idx="4787">
                  <c:v>4.5532498487268596</c:v>
                </c:pt>
                <c:pt idx="4788">
                  <c:v>4.5552929201818371</c:v>
                </c:pt>
                <c:pt idx="4789">
                  <c:v>4.5512200654720605</c:v>
                </c:pt>
                <c:pt idx="4790">
                  <c:v>4.5535066673933136</c:v>
                </c:pt>
                <c:pt idx="4791">
                  <c:v>4.5491733696324719</c:v>
                </c:pt>
                <c:pt idx="4792">
                  <c:v>4.5492631749254429</c:v>
                </c:pt>
                <c:pt idx="4793">
                  <c:v>4.5518419758681024</c:v>
                </c:pt>
                <c:pt idx="4794">
                  <c:v>4.5542054780815713</c:v>
                </c:pt>
                <c:pt idx="4795">
                  <c:v>4.5566306942878834</c:v>
                </c:pt>
                <c:pt idx="4796">
                  <c:v>4.5510783856126942</c:v>
                </c:pt>
                <c:pt idx="4797">
                  <c:v>4.544784720138189</c:v>
                </c:pt>
                <c:pt idx="4798">
                  <c:v>4.5566147975959854</c:v>
                </c:pt>
                <c:pt idx="4799">
                  <c:v>4.5588291687288311</c:v>
                </c:pt>
                <c:pt idx="4800">
                  <c:v>4.5471934838317667</c:v>
                </c:pt>
                <c:pt idx="4801">
                  <c:v>4.5452481657715813</c:v>
                </c:pt>
                <c:pt idx="4802">
                  <c:v>4.5483630182486632</c:v>
                </c:pt>
                <c:pt idx="4803">
                  <c:v>4.5456611916776879</c:v>
                </c:pt>
                <c:pt idx="4804">
                  <c:v>4.5491540510690083</c:v>
                </c:pt>
                <c:pt idx="4805">
                  <c:v>4.5490658925412157</c:v>
                </c:pt>
                <c:pt idx="4806">
                  <c:v>4.5652257323992522</c:v>
                </c:pt>
                <c:pt idx="4807">
                  <c:v>4.5509706108816852</c:v>
                </c:pt>
                <c:pt idx="4808">
                  <c:v>4.5429490675252486</c:v>
                </c:pt>
                <c:pt idx="4809">
                  <c:v>4.5546373338331962</c:v>
                </c:pt>
                <c:pt idx="4810">
                  <c:v>4.5480759788893579</c:v>
                </c:pt>
                <c:pt idx="4811">
                  <c:v>4.5445058538050667</c:v>
                </c:pt>
                <c:pt idx="4812">
                  <c:v>4.557894055043751</c:v>
                </c:pt>
                <c:pt idx="4813">
                  <c:v>4.5518729878426143</c:v>
                </c:pt>
                <c:pt idx="4814">
                  <c:v>4.5457240182995919</c:v>
                </c:pt>
                <c:pt idx="4815">
                  <c:v>4.5574244719053558</c:v>
                </c:pt>
                <c:pt idx="4816">
                  <c:v>4.5484114363161812</c:v>
                </c:pt>
                <c:pt idx="4817">
                  <c:v>4.5534471612378278</c:v>
                </c:pt>
                <c:pt idx="4818">
                  <c:v>4.5503802259305655</c:v>
                </c:pt>
                <c:pt idx="4819">
                  <c:v>4.5426090703669324</c:v>
                </c:pt>
                <c:pt idx="4820">
                  <c:v>4.548968092008348</c:v>
                </c:pt>
                <c:pt idx="4821">
                  <c:v>4.5537924777480008</c:v>
                </c:pt>
                <c:pt idx="4822">
                  <c:v>4.547097031991008</c:v>
                </c:pt>
                <c:pt idx="4823">
                  <c:v>4.5468876976111643</c:v>
                </c:pt>
                <c:pt idx="4824">
                  <c:v>4.5512957563902789</c:v>
                </c:pt>
                <c:pt idx="4825">
                  <c:v>4.5501409362760121</c:v>
                </c:pt>
                <c:pt idx="4826">
                  <c:v>4.5502794363646517</c:v>
                </c:pt>
                <c:pt idx="4827">
                  <c:v>4.5591349847885754</c:v>
                </c:pt>
                <c:pt idx="4828">
                  <c:v>4.5578435328485067</c:v>
                </c:pt>
                <c:pt idx="4829">
                  <c:v>4.5592748216425161</c:v>
                </c:pt>
                <c:pt idx="4830">
                  <c:v>4.5457690870293792</c:v>
                </c:pt>
                <c:pt idx="4831">
                  <c:v>4.55134052421199</c:v>
                </c:pt>
                <c:pt idx="4832">
                  <c:v>4.5409790094029328</c:v>
                </c:pt>
                <c:pt idx="4833">
                  <c:v>4.5475236663174865</c:v>
                </c:pt>
                <c:pt idx="4834">
                  <c:v>4.5517300884633887</c:v>
                </c:pt>
                <c:pt idx="4835">
                  <c:v>4.5457569933486202</c:v>
                </c:pt>
                <c:pt idx="4836">
                  <c:v>4.5496098986053495</c:v>
                </c:pt>
                <c:pt idx="4837">
                  <c:v>4.5463520936676547</c:v>
                </c:pt>
                <c:pt idx="4838">
                  <c:v>4.5511478217117416</c:v>
                </c:pt>
                <c:pt idx="4839">
                  <c:v>4.5512591492193186</c:v>
                </c:pt>
                <c:pt idx="4840">
                  <c:v>4.5542010911876893</c:v>
                </c:pt>
                <c:pt idx="4841">
                  <c:v>4.5581721259292918</c:v>
                </c:pt>
                <c:pt idx="4842">
                  <c:v>4.5589449052403612</c:v>
                </c:pt>
                <c:pt idx="4843">
                  <c:v>4.5448271992992098</c:v>
                </c:pt>
                <c:pt idx="4844">
                  <c:v>4.551182630786573</c:v>
                </c:pt>
                <c:pt idx="4845">
                  <c:v>4.5502035228832725</c:v>
                </c:pt>
                <c:pt idx="4846">
                  <c:v>4.543552040742556</c:v>
                </c:pt>
                <c:pt idx="4847">
                  <c:v>4.5463427391514228</c:v>
                </c:pt>
                <c:pt idx="4848">
                  <c:v>4.5537521511032457</c:v>
                </c:pt>
                <c:pt idx="4849">
                  <c:v>4.5482429766392176</c:v>
                </c:pt>
                <c:pt idx="4850">
                  <c:v>4.55212014612869</c:v>
                </c:pt>
                <c:pt idx="4851">
                  <c:v>4.5532629518425747</c:v>
                </c:pt>
                <c:pt idx="4852">
                  <c:v>4.5541162857279565</c:v>
                </c:pt>
                <c:pt idx="4853">
                  <c:v>4.5500631552629276</c:v>
                </c:pt>
                <c:pt idx="4854">
                  <c:v>4.551883746429918</c:v>
                </c:pt>
                <c:pt idx="4855">
                  <c:v>4.5531311399853571</c:v>
                </c:pt>
                <c:pt idx="4856">
                  <c:v>4.5611864391536141</c:v>
                </c:pt>
                <c:pt idx="4857">
                  <c:v>4.5509016298702738</c:v>
                </c:pt>
                <c:pt idx="4858">
                  <c:v>4.5545071969660604</c:v>
                </c:pt>
                <c:pt idx="4859">
                  <c:v>4.5445267184420999</c:v>
                </c:pt>
                <c:pt idx="4860">
                  <c:v>4.5688415803474589</c:v>
                </c:pt>
                <c:pt idx="4861">
                  <c:v>4.5542750177024738</c:v>
                </c:pt>
                <c:pt idx="4862">
                  <c:v>4.5576321395132169</c:v>
                </c:pt>
                <c:pt idx="4863">
                  <c:v>4.5495687161415876</c:v>
                </c:pt>
                <c:pt idx="4864">
                  <c:v>4.555349815778845</c:v>
                </c:pt>
                <c:pt idx="4865">
                  <c:v>4.5406062666261588</c:v>
                </c:pt>
                <c:pt idx="4866">
                  <c:v>4.5561516390566181</c:v>
                </c:pt>
                <c:pt idx="4867">
                  <c:v>4.5541050375930769</c:v>
                </c:pt>
                <c:pt idx="4868">
                  <c:v>4.5485614703801032</c:v>
                </c:pt>
                <c:pt idx="4869">
                  <c:v>4.5516316264192564</c:v>
                </c:pt>
                <c:pt idx="4870">
                  <c:v>4.5479985425838025</c:v>
                </c:pt>
                <c:pt idx="4871">
                  <c:v>4.5496507602320007</c:v>
                </c:pt>
                <c:pt idx="4872">
                  <c:v>4.5567005788662014</c:v>
                </c:pt>
                <c:pt idx="4873">
                  <c:v>4.5521588598203122</c:v>
                </c:pt>
                <c:pt idx="4874">
                  <c:v>4.5656333544346435</c:v>
                </c:pt>
                <c:pt idx="4875">
                  <c:v>4.5525218042009765</c:v>
                </c:pt>
                <c:pt idx="4876">
                  <c:v>4.5639562834474789</c:v>
                </c:pt>
                <c:pt idx="4877">
                  <c:v>4.5468432411040309</c:v>
                </c:pt>
                <c:pt idx="4878">
                  <c:v>4.5406022091489682</c:v>
                </c:pt>
                <c:pt idx="4879">
                  <c:v>4.549107617979808</c:v>
                </c:pt>
                <c:pt idx="4880">
                  <c:v>4.5534959463877893</c:v>
                </c:pt>
                <c:pt idx="4881">
                  <c:v>4.5520821789062254</c:v>
                </c:pt>
                <c:pt idx="4882">
                  <c:v>4.5476703068927122</c:v>
                </c:pt>
                <c:pt idx="4883">
                  <c:v>4.5540120930997423</c:v>
                </c:pt>
                <c:pt idx="4884">
                  <c:v>4.5512784010903333</c:v>
                </c:pt>
                <c:pt idx="4885">
                  <c:v>4.5527308027517366</c:v>
                </c:pt>
                <c:pt idx="4886">
                  <c:v>4.5586180888983892</c:v>
                </c:pt>
                <c:pt idx="4887">
                  <c:v>4.5445512076832424</c:v>
                </c:pt>
                <c:pt idx="4888">
                  <c:v>4.5514659575198975</c:v>
                </c:pt>
                <c:pt idx="4889">
                  <c:v>4.5505610293586365</c:v>
                </c:pt>
                <c:pt idx="4890">
                  <c:v>4.545487066997258</c:v>
                </c:pt>
                <c:pt idx="4891">
                  <c:v>4.5528944219909846</c:v>
                </c:pt>
                <c:pt idx="4892">
                  <c:v>4.5557135127104909</c:v>
                </c:pt>
                <c:pt idx="4893">
                  <c:v>4.555833851232828</c:v>
                </c:pt>
                <c:pt idx="4894">
                  <c:v>4.5542599970675752</c:v>
                </c:pt>
                <c:pt idx="4895">
                  <c:v>4.5472662902615779</c:v>
                </c:pt>
                <c:pt idx="4896">
                  <c:v>4.5560429504345734</c:v>
                </c:pt>
                <c:pt idx="4897">
                  <c:v>4.5545576807087818</c:v>
                </c:pt>
                <c:pt idx="4898">
                  <c:v>4.5464469638056126</c:v>
                </c:pt>
                <c:pt idx="4899">
                  <c:v>4.5513954559467518</c:v>
                </c:pt>
                <c:pt idx="4900">
                  <c:v>4.5516295437661221</c:v>
                </c:pt>
                <c:pt idx="4901">
                  <c:v>4.5503857751682117</c:v>
                </c:pt>
                <c:pt idx="4902">
                  <c:v>4.5424374507330247</c:v>
                </c:pt>
                <c:pt idx="4903">
                  <c:v>4.5563618433816115</c:v>
                </c:pt>
                <c:pt idx="4904">
                  <c:v>4.5538539150905573</c:v>
                </c:pt>
                <c:pt idx="4905">
                  <c:v>4.540544796873041</c:v>
                </c:pt>
                <c:pt idx="4906">
                  <c:v>4.5476377838281596</c:v>
                </c:pt>
                <c:pt idx="4907">
                  <c:v>4.5611439319146934</c:v>
                </c:pt>
                <c:pt idx="4908">
                  <c:v>4.5453872093521017</c:v>
                </c:pt>
                <c:pt idx="4909">
                  <c:v>4.5530031054943825</c:v>
                </c:pt>
                <c:pt idx="4910">
                  <c:v>4.555918257074616</c:v>
                </c:pt>
                <c:pt idx="4911">
                  <c:v>4.5499320303286428</c:v>
                </c:pt>
                <c:pt idx="4912">
                  <c:v>4.5477703371658098</c:v>
                </c:pt>
                <c:pt idx="4913">
                  <c:v>4.548687452604625</c:v>
                </c:pt>
                <c:pt idx="4914">
                  <c:v>4.5510071603683917</c:v>
                </c:pt>
                <c:pt idx="4915">
                  <c:v>4.5544892543952393</c:v>
                </c:pt>
                <c:pt idx="4916">
                  <c:v>4.5470220027005936</c:v>
                </c:pt>
                <c:pt idx="4917">
                  <c:v>4.5547900256370708</c:v>
                </c:pt>
                <c:pt idx="4918">
                  <c:v>4.5426183303756789</c:v>
                </c:pt>
                <c:pt idx="4919">
                  <c:v>4.5537376518617245</c:v>
                </c:pt>
                <c:pt idx="4920">
                  <c:v>4.5533210130189881</c:v>
                </c:pt>
                <c:pt idx="4921">
                  <c:v>4.551670645000959</c:v>
                </c:pt>
                <c:pt idx="4922">
                  <c:v>4.5550841748547413</c:v>
                </c:pt>
                <c:pt idx="4923">
                  <c:v>4.5507368540292257</c:v>
                </c:pt>
                <c:pt idx="4924">
                  <c:v>4.5461261992249229</c:v>
                </c:pt>
                <c:pt idx="4925">
                  <c:v>4.5486487823963602</c:v>
                </c:pt>
                <c:pt idx="4926">
                  <c:v>4.5531543909651013</c:v>
                </c:pt>
                <c:pt idx="4927">
                  <c:v>4.5417006812909868</c:v>
                </c:pt>
                <c:pt idx="4928">
                  <c:v>4.5587180180508247</c:v>
                </c:pt>
                <c:pt idx="4929">
                  <c:v>4.5490216305332929</c:v>
                </c:pt>
                <c:pt idx="4930">
                  <c:v>4.5488438118315004</c:v>
                </c:pt>
                <c:pt idx="4931">
                  <c:v>4.5482476459923884</c:v>
                </c:pt>
                <c:pt idx="4932">
                  <c:v>4.5431382036650465</c:v>
                </c:pt>
                <c:pt idx="4933">
                  <c:v>4.5529597313327343</c:v>
                </c:pt>
                <c:pt idx="4934">
                  <c:v>4.5577013110972224</c:v>
                </c:pt>
                <c:pt idx="4935">
                  <c:v>4.5427398065579512</c:v>
                </c:pt>
                <c:pt idx="4936">
                  <c:v>4.5489771576446074</c:v>
                </c:pt>
                <c:pt idx="4937">
                  <c:v>4.5519908415530477</c:v>
                </c:pt>
                <c:pt idx="4938">
                  <c:v>4.5505954471539694</c:v>
                </c:pt>
                <c:pt idx="4939">
                  <c:v>4.5471923106060022</c:v>
                </c:pt>
                <c:pt idx="4940">
                  <c:v>4.542396053539254</c:v>
                </c:pt>
                <c:pt idx="4941">
                  <c:v>4.5546001030018255</c:v>
                </c:pt>
                <c:pt idx="4942">
                  <c:v>4.5493361361576241</c:v>
                </c:pt>
                <c:pt idx="4943">
                  <c:v>4.5472028839700238</c:v>
                </c:pt>
                <c:pt idx="4944">
                  <c:v>4.5494953148031252</c:v>
                </c:pt>
                <c:pt idx="4945">
                  <c:v>4.5592299426251275</c:v>
                </c:pt>
                <c:pt idx="4946">
                  <c:v>4.5493293699983068</c:v>
                </c:pt>
                <c:pt idx="4947">
                  <c:v>4.5559600337795931</c:v>
                </c:pt>
                <c:pt idx="4948">
                  <c:v>4.5524408109857513</c:v>
                </c:pt>
                <c:pt idx="4949">
                  <c:v>4.5530929854140831</c:v>
                </c:pt>
                <c:pt idx="4950">
                  <c:v>4.5474243077147154</c:v>
                </c:pt>
                <c:pt idx="4951">
                  <c:v>4.5542242970912978</c:v>
                </c:pt>
                <c:pt idx="4952">
                  <c:v>4.5624777392648959</c:v>
                </c:pt>
                <c:pt idx="4953">
                  <c:v>4.5492812511166756</c:v>
                </c:pt>
                <c:pt idx="4954">
                  <c:v>4.541935981026473</c:v>
                </c:pt>
                <c:pt idx="4955">
                  <c:v>4.5518243198070598</c:v>
                </c:pt>
                <c:pt idx="4956">
                  <c:v>4.547066658957343</c:v>
                </c:pt>
                <c:pt idx="4957">
                  <c:v>4.5539053964184975</c:v>
                </c:pt>
                <c:pt idx="4958">
                  <c:v>4.5518826798899275</c:v>
                </c:pt>
                <c:pt idx="4959">
                  <c:v>4.5508105101864285</c:v>
                </c:pt>
                <c:pt idx="4960">
                  <c:v>4.5499996054684235</c:v>
                </c:pt>
                <c:pt idx="4961">
                  <c:v>4.5586444290093757</c:v>
                </c:pt>
                <c:pt idx="4962">
                  <c:v>4.5634533991335253</c:v>
                </c:pt>
                <c:pt idx="4963">
                  <c:v>4.5544050491608861</c:v>
                </c:pt>
                <c:pt idx="4964">
                  <c:v>4.5557039805985413</c:v>
                </c:pt>
                <c:pt idx="4965">
                  <c:v>4.5593620746632251</c:v>
                </c:pt>
                <c:pt idx="4966">
                  <c:v>4.5479870315434239</c:v>
                </c:pt>
                <c:pt idx="4967">
                  <c:v>4.5466061722433508</c:v>
                </c:pt>
                <c:pt idx="4968">
                  <c:v>4.5357312508752488</c:v>
                </c:pt>
                <c:pt idx="4969">
                  <c:v>4.5596929426632959</c:v>
                </c:pt>
                <c:pt idx="4970">
                  <c:v>4.5538873283180719</c:v>
                </c:pt>
                <c:pt idx="4971">
                  <c:v>4.5447194460901885</c:v>
                </c:pt>
                <c:pt idx="4972">
                  <c:v>4.545363101538249</c:v>
                </c:pt>
                <c:pt idx="4973">
                  <c:v>4.5517078873715517</c:v>
                </c:pt>
                <c:pt idx="4974">
                  <c:v>4.5525641972401534</c:v>
                </c:pt>
                <c:pt idx="4975">
                  <c:v>4.553396446621826</c:v>
                </c:pt>
                <c:pt idx="4976">
                  <c:v>4.5554257987874642</c:v>
                </c:pt>
                <c:pt idx="4977">
                  <c:v>4.5506418389893977</c:v>
                </c:pt>
                <c:pt idx="4978">
                  <c:v>4.5501588312200179</c:v>
                </c:pt>
                <c:pt idx="4979">
                  <c:v>4.5600367204558392</c:v>
                </c:pt>
                <c:pt idx="4980">
                  <c:v>4.5445583658973421</c:v>
                </c:pt>
                <c:pt idx="4981">
                  <c:v>4.5530014576465145</c:v>
                </c:pt>
                <c:pt idx="4982">
                  <c:v>4.5554378511386044</c:v>
                </c:pt>
                <c:pt idx="4983">
                  <c:v>4.5472436264586511</c:v>
                </c:pt>
                <c:pt idx="4984">
                  <c:v>4.5502862540060471</c:v>
                </c:pt>
                <c:pt idx="4985">
                  <c:v>4.5522694189690007</c:v>
                </c:pt>
                <c:pt idx="4986">
                  <c:v>4.5615009999399989</c:v>
                </c:pt>
                <c:pt idx="4987">
                  <c:v>4.5488109158175414</c:v>
                </c:pt>
                <c:pt idx="4988">
                  <c:v>4.5512394403064622</c:v>
                </c:pt>
                <c:pt idx="4989">
                  <c:v>4.5412716325336078</c:v>
                </c:pt>
                <c:pt idx="4990">
                  <c:v>4.5581065206138431</c:v>
                </c:pt>
                <c:pt idx="4991">
                  <c:v>4.5490525913403639</c:v>
                </c:pt>
                <c:pt idx="4992">
                  <c:v>4.553573739972391</c:v>
                </c:pt>
                <c:pt idx="4993">
                  <c:v>4.5464964286912419</c:v>
                </c:pt>
                <c:pt idx="4994">
                  <c:v>4.5531699650902668</c:v>
                </c:pt>
                <c:pt idx="4995">
                  <c:v>4.5453082802437503</c:v>
                </c:pt>
                <c:pt idx="4996">
                  <c:v>4.5555167581538321</c:v>
                </c:pt>
                <c:pt idx="4997">
                  <c:v>4.5542254589826818</c:v>
                </c:pt>
                <c:pt idx="4998">
                  <c:v>4.5479057170252126</c:v>
                </c:pt>
                <c:pt idx="4999">
                  <c:v>4.5460520488437313</c:v>
                </c:pt>
                <c:pt idx="5000">
                  <c:v>4.543520416164216</c:v>
                </c:pt>
                <c:pt idx="5001">
                  <c:v>4.5466414879823454</c:v>
                </c:pt>
                <c:pt idx="5002">
                  <c:v>4.5487824590576</c:v>
                </c:pt>
                <c:pt idx="5003">
                  <c:v>4.552570324942474</c:v>
                </c:pt>
                <c:pt idx="5004">
                  <c:v>4.5470604525206761</c:v>
                </c:pt>
                <c:pt idx="5005">
                  <c:v>4.5610783621044195</c:v>
                </c:pt>
                <c:pt idx="5006">
                  <c:v>4.5528417777124126</c:v>
                </c:pt>
                <c:pt idx="5007">
                  <c:v>4.5471533818611691</c:v>
                </c:pt>
                <c:pt idx="5008">
                  <c:v>4.5557205237469001</c:v>
                </c:pt>
                <c:pt idx="5009">
                  <c:v>4.5402255520709263</c:v>
                </c:pt>
                <c:pt idx="5010">
                  <c:v>4.5521523950226204</c:v>
                </c:pt>
                <c:pt idx="5011">
                  <c:v>4.5486054427924287</c:v>
                </c:pt>
                <c:pt idx="5012">
                  <c:v>4.5522321042312646</c:v>
                </c:pt>
                <c:pt idx="5013">
                  <c:v>4.551816767684616</c:v>
                </c:pt>
                <c:pt idx="5014">
                  <c:v>4.560095306191756</c:v>
                </c:pt>
                <c:pt idx="5015">
                  <c:v>4.5477315937762093</c:v>
                </c:pt>
                <c:pt idx="5016">
                  <c:v>4.5507784737467336</c:v>
                </c:pt>
                <c:pt idx="5017">
                  <c:v>4.5532638115775574</c:v>
                </c:pt>
                <c:pt idx="5018">
                  <c:v>4.550341840109013</c:v>
                </c:pt>
                <c:pt idx="5019">
                  <c:v>4.5499783609979492</c:v>
                </c:pt>
                <c:pt idx="5020">
                  <c:v>4.5453247402272892</c:v>
                </c:pt>
                <c:pt idx="5021">
                  <c:v>4.5465702103873884</c:v>
                </c:pt>
                <c:pt idx="5022">
                  <c:v>4.5501795646821162</c:v>
                </c:pt>
                <c:pt idx="5023">
                  <c:v>4.5581687836448594</c:v>
                </c:pt>
                <c:pt idx="5024">
                  <c:v>4.5567390213848027</c:v>
                </c:pt>
                <c:pt idx="5025">
                  <c:v>4.5491799703461</c:v>
                </c:pt>
                <c:pt idx="5026">
                  <c:v>4.5482638937223623</c:v>
                </c:pt>
                <c:pt idx="5027">
                  <c:v>4.5491028262288395</c:v>
                </c:pt>
                <c:pt idx="5028">
                  <c:v>4.5436764363548621</c:v>
                </c:pt>
                <c:pt idx="5029">
                  <c:v>4.5498489837158536</c:v>
                </c:pt>
                <c:pt idx="5030">
                  <c:v>4.5417755417815622</c:v>
                </c:pt>
                <c:pt idx="5031">
                  <c:v>4.553428957498479</c:v>
                </c:pt>
                <c:pt idx="5032">
                  <c:v>4.5490477684806931</c:v>
                </c:pt>
                <c:pt idx="5033">
                  <c:v>4.5518163033884491</c:v>
                </c:pt>
                <c:pt idx="5034">
                  <c:v>4.546253483883695</c:v>
                </c:pt>
                <c:pt idx="5035">
                  <c:v>4.5450874640433847</c:v>
                </c:pt>
                <c:pt idx="5036">
                  <c:v>4.5561497516743907</c:v>
                </c:pt>
                <c:pt idx="5037">
                  <c:v>4.5570605025678752</c:v>
                </c:pt>
                <c:pt idx="5038">
                  <c:v>4.5347199557981135</c:v>
                </c:pt>
                <c:pt idx="5039">
                  <c:v>4.5495603859033329</c:v>
                </c:pt>
                <c:pt idx="5040">
                  <c:v>4.549131403324691</c:v>
                </c:pt>
                <c:pt idx="5041">
                  <c:v>4.5588535902544916</c:v>
                </c:pt>
                <c:pt idx="5042">
                  <c:v>4.5486259443640824</c:v>
                </c:pt>
                <c:pt idx="5043">
                  <c:v>4.5487417245170798</c:v>
                </c:pt>
                <c:pt idx="5044">
                  <c:v>4.5539362112981001</c:v>
                </c:pt>
                <c:pt idx="5045">
                  <c:v>4.5520784350278953</c:v>
                </c:pt>
                <c:pt idx="5046">
                  <c:v>4.5443807211538907</c:v>
                </c:pt>
                <c:pt idx="5047">
                  <c:v>4.5544135108109058</c:v>
                </c:pt>
                <c:pt idx="5048">
                  <c:v>4.5597630074406625</c:v>
                </c:pt>
                <c:pt idx="5049">
                  <c:v>4.5537866771328535</c:v>
                </c:pt>
                <c:pt idx="5050">
                  <c:v>4.5412224410807447</c:v>
                </c:pt>
                <c:pt idx="5051">
                  <c:v>4.5546061095587831</c:v>
                </c:pt>
                <c:pt idx="5052">
                  <c:v>4.5484475454217002</c:v>
                </c:pt>
                <c:pt idx="5053">
                  <c:v>4.5417114411538506</c:v>
                </c:pt>
                <c:pt idx="5054">
                  <c:v>4.5671889952859042</c:v>
                </c:pt>
                <c:pt idx="5055">
                  <c:v>4.5481012579919762</c:v>
                </c:pt>
                <c:pt idx="5056">
                  <c:v>4.5605831321834094</c:v>
                </c:pt>
                <c:pt idx="5057">
                  <c:v>4.5494281395172216</c:v>
                </c:pt>
                <c:pt idx="5058">
                  <c:v>4.5481351696579626</c:v>
                </c:pt>
                <c:pt idx="5059">
                  <c:v>4.55159341752206</c:v>
                </c:pt>
                <c:pt idx="5060">
                  <c:v>4.5566969098527057</c:v>
                </c:pt>
                <c:pt idx="5061">
                  <c:v>4.5442740102816916</c:v>
                </c:pt>
                <c:pt idx="5062">
                  <c:v>4.5430080322066742</c:v>
                </c:pt>
                <c:pt idx="5063">
                  <c:v>4.546700847079804</c:v>
                </c:pt>
                <c:pt idx="5064">
                  <c:v>4.5607389646969869</c:v>
                </c:pt>
                <c:pt idx="5065">
                  <c:v>4.5529108866995385</c:v>
                </c:pt>
                <c:pt idx="5066">
                  <c:v>4.5597478943789183</c:v>
                </c:pt>
                <c:pt idx="5067">
                  <c:v>4.5467877240706169</c:v>
                </c:pt>
                <c:pt idx="5068">
                  <c:v>4.550142099797359</c:v>
                </c:pt>
                <c:pt idx="5069">
                  <c:v>4.5540755462271783</c:v>
                </c:pt>
                <c:pt idx="5070">
                  <c:v>4.5503993174188171</c:v>
                </c:pt>
                <c:pt idx="5071">
                  <c:v>4.5531173733154615</c:v>
                </c:pt>
                <c:pt idx="5072">
                  <c:v>4.563453173958238</c:v>
                </c:pt>
                <c:pt idx="5073">
                  <c:v>4.5560291516971381</c:v>
                </c:pt>
                <c:pt idx="5074">
                  <c:v>4.5446276385584579</c:v>
                </c:pt>
                <c:pt idx="5075">
                  <c:v>4.5535103986267993</c:v>
                </c:pt>
                <c:pt idx="5076">
                  <c:v>4.5457349078930775</c:v>
                </c:pt>
                <c:pt idx="5077">
                  <c:v>4.5569414046146601</c:v>
                </c:pt>
                <c:pt idx="5078">
                  <c:v>4.5493016226116794</c:v>
                </c:pt>
                <c:pt idx="5079">
                  <c:v>4.5666339949536328</c:v>
                </c:pt>
                <c:pt idx="5080">
                  <c:v>4.5483430511020293</c:v>
                </c:pt>
                <c:pt idx="5081">
                  <c:v>4.549464878954474</c:v>
                </c:pt>
                <c:pt idx="5082">
                  <c:v>4.555761958571539</c:v>
                </c:pt>
                <c:pt idx="5083">
                  <c:v>4.5531000852417778</c:v>
                </c:pt>
                <c:pt idx="5084">
                  <c:v>4.5598800677885807</c:v>
                </c:pt>
                <c:pt idx="5085">
                  <c:v>4.5648580350481964</c:v>
                </c:pt>
                <c:pt idx="5086">
                  <c:v>4.553494444069516</c:v>
                </c:pt>
                <c:pt idx="5087">
                  <c:v>4.5476087417596931</c:v>
                </c:pt>
                <c:pt idx="5088">
                  <c:v>4.544986095345978</c:v>
                </c:pt>
                <c:pt idx="5089">
                  <c:v>4.5425063491641833</c:v>
                </c:pt>
                <c:pt idx="5090">
                  <c:v>4.545188312130886</c:v>
                </c:pt>
                <c:pt idx="5091">
                  <c:v>4.5522649261972603</c:v>
                </c:pt>
                <c:pt idx="5092">
                  <c:v>4.5482472117614101</c:v>
                </c:pt>
                <c:pt idx="5093">
                  <c:v>4.5550175080136643</c:v>
                </c:pt>
                <c:pt idx="5094">
                  <c:v>4.5536411269594508</c:v>
                </c:pt>
                <c:pt idx="5095">
                  <c:v>4.5630393258200383</c:v>
                </c:pt>
                <c:pt idx="5096">
                  <c:v>4.553186367732275</c:v>
                </c:pt>
                <c:pt idx="5097">
                  <c:v>4.5634997777517476</c:v>
                </c:pt>
                <c:pt idx="5098">
                  <c:v>4.5509134794335244</c:v>
                </c:pt>
                <c:pt idx="5099">
                  <c:v>4.5408404498934054</c:v>
                </c:pt>
                <c:pt idx="5100">
                  <c:v>4.547709453288979</c:v>
                </c:pt>
                <c:pt idx="5101">
                  <c:v>4.5566872397222378</c:v>
                </c:pt>
                <c:pt idx="5102">
                  <c:v>4.5522517098508146</c:v>
                </c:pt>
                <c:pt idx="5103">
                  <c:v>4.548341748825508</c:v>
                </c:pt>
                <c:pt idx="5104">
                  <c:v>4.5496902366132499</c:v>
                </c:pt>
                <c:pt idx="5105">
                  <c:v>4.5524951011732888</c:v>
                </c:pt>
                <c:pt idx="5106">
                  <c:v>4.5564639938379869</c:v>
                </c:pt>
                <c:pt idx="5107">
                  <c:v>4.5426946515753475</c:v>
                </c:pt>
                <c:pt idx="5108">
                  <c:v>4.5478461562493084</c:v>
                </c:pt>
                <c:pt idx="5109">
                  <c:v>4.5499573963218944</c:v>
                </c:pt>
                <c:pt idx="5110">
                  <c:v>4.5382015686538315</c:v>
                </c:pt>
                <c:pt idx="5111">
                  <c:v>4.5499956378648188</c:v>
                </c:pt>
                <c:pt idx="5112">
                  <c:v>4.547843812663011</c:v>
                </c:pt>
                <c:pt idx="5113">
                  <c:v>4.5557937321877313</c:v>
                </c:pt>
                <c:pt idx="5114">
                  <c:v>4.5432297565228241</c:v>
                </c:pt>
                <c:pt idx="5115">
                  <c:v>4.5468609766345134</c:v>
                </c:pt>
                <c:pt idx="5116">
                  <c:v>4.55545409094767</c:v>
                </c:pt>
                <c:pt idx="5117">
                  <c:v>4.5501882932222335</c:v>
                </c:pt>
                <c:pt idx="5118">
                  <c:v>4.5553534501230741</c:v>
                </c:pt>
                <c:pt idx="5119">
                  <c:v>4.5492212279383493</c:v>
                </c:pt>
                <c:pt idx="5120">
                  <c:v>4.5583273800207342</c:v>
                </c:pt>
                <c:pt idx="5121">
                  <c:v>4.551733545607803</c:v>
                </c:pt>
                <c:pt idx="5122">
                  <c:v>4.5426990751996126</c:v>
                </c:pt>
                <c:pt idx="5123">
                  <c:v>4.5573179906236128</c:v>
                </c:pt>
                <c:pt idx="5124">
                  <c:v>4.5567208568163773</c:v>
                </c:pt>
                <c:pt idx="5125">
                  <c:v>4.5500450135133397</c:v>
                </c:pt>
                <c:pt idx="5126">
                  <c:v>4.5540698332495388</c:v>
                </c:pt>
                <c:pt idx="5127">
                  <c:v>4.5528195592312084</c:v>
                </c:pt>
                <c:pt idx="5128">
                  <c:v>4.5510496340450661</c:v>
                </c:pt>
                <c:pt idx="5129">
                  <c:v>4.5520673065238535</c:v>
                </c:pt>
                <c:pt idx="5130">
                  <c:v>4.5522185787884046</c:v>
                </c:pt>
                <c:pt idx="5131">
                  <c:v>4.559750552723238</c:v>
                </c:pt>
                <c:pt idx="5132">
                  <c:v>4.5561342545086205</c:v>
                </c:pt>
                <c:pt idx="5133">
                  <c:v>4.5483397806993464</c:v>
                </c:pt>
                <c:pt idx="5134">
                  <c:v>4.5533936740545276</c:v>
                </c:pt>
                <c:pt idx="5135">
                  <c:v>4.5548264077977869</c:v>
                </c:pt>
                <c:pt idx="5136">
                  <c:v>4.5483614579757718</c:v>
                </c:pt>
                <c:pt idx="5137">
                  <c:v>4.5425583755623871</c:v>
                </c:pt>
                <c:pt idx="5138">
                  <c:v>4.5549600590868478</c:v>
                </c:pt>
                <c:pt idx="5139">
                  <c:v>4.5501203244303161</c:v>
                </c:pt>
                <c:pt idx="5140">
                  <c:v>4.5549509122231031</c:v>
                </c:pt>
                <c:pt idx="5141">
                  <c:v>4.531867877522787</c:v>
                </c:pt>
                <c:pt idx="5142">
                  <c:v>4.5580075916090008</c:v>
                </c:pt>
                <c:pt idx="5143">
                  <c:v>4.5556871997533737</c:v>
                </c:pt>
                <c:pt idx="5144">
                  <c:v>4.5580105949691339</c:v>
                </c:pt>
                <c:pt idx="5145">
                  <c:v>4.5464717974257631</c:v>
                </c:pt>
                <c:pt idx="5146">
                  <c:v>4.5549728628770447</c:v>
                </c:pt>
                <c:pt idx="5147">
                  <c:v>4.5478637721682738</c:v>
                </c:pt>
                <c:pt idx="5148">
                  <c:v>4.554843860347531</c:v>
                </c:pt>
                <c:pt idx="5149">
                  <c:v>4.5463132972667131</c:v>
                </c:pt>
                <c:pt idx="5150">
                  <c:v>4.5534639228056077</c:v>
                </c:pt>
                <c:pt idx="5151">
                  <c:v>4.5459447798160717</c:v>
                </c:pt>
                <c:pt idx="5152">
                  <c:v>4.5430175869661547</c:v>
                </c:pt>
                <c:pt idx="5153">
                  <c:v>4.5465453435492034</c:v>
                </c:pt>
                <c:pt idx="5154">
                  <c:v>4.5431992094234062</c:v>
                </c:pt>
                <c:pt idx="5155">
                  <c:v>4.5594097101495583</c:v>
                </c:pt>
                <c:pt idx="5156">
                  <c:v>4.5505257527646092</c:v>
                </c:pt>
                <c:pt idx="5157">
                  <c:v>4.5480937121917853</c:v>
                </c:pt>
                <c:pt idx="5158">
                  <c:v>4.5553560213625524</c:v>
                </c:pt>
                <c:pt idx="5159">
                  <c:v>4.5515836910090437</c:v>
                </c:pt>
                <c:pt idx="5160">
                  <c:v>4.5438454310946517</c:v>
                </c:pt>
                <c:pt idx="5161">
                  <c:v>4.5523042432187513</c:v>
                </c:pt>
                <c:pt idx="5162">
                  <c:v>4.5516399795466835</c:v>
                </c:pt>
                <c:pt idx="5163">
                  <c:v>4.5503624617106748</c:v>
                </c:pt>
                <c:pt idx="5164">
                  <c:v>4.5501963418534723</c:v>
                </c:pt>
                <c:pt idx="5165">
                  <c:v>4.5496924347754941</c:v>
                </c:pt>
                <c:pt idx="5166">
                  <c:v>4.5597142881947459</c:v>
                </c:pt>
                <c:pt idx="5167">
                  <c:v>4.5373767540771359</c:v>
                </c:pt>
                <c:pt idx="5168">
                  <c:v>4.5590669044372438</c:v>
                </c:pt>
                <c:pt idx="5169">
                  <c:v>4.5464786241627904</c:v>
                </c:pt>
                <c:pt idx="5170">
                  <c:v>4.5559204392192232</c:v>
                </c:pt>
                <c:pt idx="5171">
                  <c:v>4.5533351098825632</c:v>
                </c:pt>
                <c:pt idx="5172">
                  <c:v>4.5505170082109565</c:v>
                </c:pt>
                <c:pt idx="5173">
                  <c:v>4.5514480890510818</c:v>
                </c:pt>
                <c:pt idx="5174">
                  <c:v>4.5524426640378408</c:v>
                </c:pt>
                <c:pt idx="5175">
                  <c:v>4.5468521886244329</c:v>
                </c:pt>
                <c:pt idx="5176">
                  <c:v>4.5509547526562519</c:v>
                </c:pt>
                <c:pt idx="5177">
                  <c:v>4.5412253734039707</c:v>
                </c:pt>
                <c:pt idx="5178">
                  <c:v>4.5417307390856809</c:v>
                </c:pt>
                <c:pt idx="5179">
                  <c:v>4.5379553725068078</c:v>
                </c:pt>
                <c:pt idx="5180">
                  <c:v>4.5503226453296506</c:v>
                </c:pt>
                <c:pt idx="5181">
                  <c:v>4.5481686044983096</c:v>
                </c:pt>
                <c:pt idx="5182">
                  <c:v>4.5530411512843072</c:v>
                </c:pt>
                <c:pt idx="5183">
                  <c:v>4.5531683089373125</c:v>
                </c:pt>
                <c:pt idx="5184">
                  <c:v>4.5421389085715376</c:v>
                </c:pt>
                <c:pt idx="5185">
                  <c:v>4.5480983167282441</c:v>
                </c:pt>
                <c:pt idx="5186">
                  <c:v>4.5452202779253543</c:v>
                </c:pt>
                <c:pt idx="5187">
                  <c:v>4.5624288222573801</c:v>
                </c:pt>
                <c:pt idx="5188">
                  <c:v>4.5519374113180762</c:v>
                </c:pt>
                <c:pt idx="5189">
                  <c:v>4.5522044007539906</c:v>
                </c:pt>
                <c:pt idx="5190">
                  <c:v>4.5469259981794989</c:v>
                </c:pt>
                <c:pt idx="5191">
                  <c:v>4.5533487102682297</c:v>
                </c:pt>
                <c:pt idx="5192">
                  <c:v>4.5584583751336147</c:v>
                </c:pt>
                <c:pt idx="5193">
                  <c:v>4.5512330413958395</c:v>
                </c:pt>
                <c:pt idx="5194">
                  <c:v>4.5519451503614921</c:v>
                </c:pt>
                <c:pt idx="5195">
                  <c:v>4.5470730694435382</c:v>
                </c:pt>
                <c:pt idx="5196">
                  <c:v>4.5426900955111016</c:v>
                </c:pt>
                <c:pt idx="5197">
                  <c:v>4.5470318629376045</c:v>
                </c:pt>
                <c:pt idx="5198">
                  <c:v>4.544043817513562</c:v>
                </c:pt>
                <c:pt idx="5199">
                  <c:v>4.5583765448776168</c:v>
                </c:pt>
                <c:pt idx="5200">
                  <c:v>4.5564038830800362</c:v>
                </c:pt>
                <c:pt idx="5201">
                  <c:v>4.5541977324067808</c:v>
                </c:pt>
                <c:pt idx="5202">
                  <c:v>4.5549385038071275</c:v>
                </c:pt>
                <c:pt idx="5203">
                  <c:v>4.5457040990723794</c:v>
                </c:pt>
                <c:pt idx="5204">
                  <c:v>4.5472205925888138</c:v>
                </c:pt>
                <c:pt idx="5205">
                  <c:v>4.5515744759870937</c:v>
                </c:pt>
                <c:pt idx="5206">
                  <c:v>4.5483777071788642</c:v>
                </c:pt>
                <c:pt idx="5207">
                  <c:v>4.5475328885574706</c:v>
                </c:pt>
                <c:pt idx="5208">
                  <c:v>4.5562674025230203</c:v>
                </c:pt>
                <c:pt idx="5209">
                  <c:v>4.5538201726495409</c:v>
                </c:pt>
                <c:pt idx="5210">
                  <c:v>4.5507970329760274</c:v>
                </c:pt>
                <c:pt idx="5211">
                  <c:v>4.5518434196087654</c:v>
                </c:pt>
                <c:pt idx="5212">
                  <c:v>4.5534511766268517</c:v>
                </c:pt>
                <c:pt idx="5213">
                  <c:v>4.5503516974164713</c:v>
                </c:pt>
                <c:pt idx="5214">
                  <c:v>4.5532310913059089</c:v>
                </c:pt>
                <c:pt idx="5215">
                  <c:v>4.5460743926210236</c:v>
                </c:pt>
                <c:pt idx="5216">
                  <c:v>4.5422463408489602</c:v>
                </c:pt>
                <c:pt idx="5217">
                  <c:v>4.5517926239924824</c:v>
                </c:pt>
                <c:pt idx="5218">
                  <c:v>4.5548863154976313</c:v>
                </c:pt>
                <c:pt idx="5219">
                  <c:v>4.5455286124933512</c:v>
                </c:pt>
                <c:pt idx="5220">
                  <c:v>4.5558498100075742</c:v>
                </c:pt>
                <c:pt idx="5221">
                  <c:v>4.5482864448624598</c:v>
                </c:pt>
                <c:pt idx="5222">
                  <c:v>4.5454330015206814</c:v>
                </c:pt>
                <c:pt idx="5223">
                  <c:v>4.5502819407077322</c:v>
                </c:pt>
                <c:pt idx="5224">
                  <c:v>4.5427587208314408</c:v>
                </c:pt>
                <c:pt idx="5225">
                  <c:v>4.5414108916127294</c:v>
                </c:pt>
                <c:pt idx="5226">
                  <c:v>4.5484503718458065</c:v>
                </c:pt>
                <c:pt idx="5227">
                  <c:v>4.5503343543871795</c:v>
                </c:pt>
                <c:pt idx="5228">
                  <c:v>4.5408184337018724</c:v>
                </c:pt>
                <c:pt idx="5229">
                  <c:v>4.558706771396869</c:v>
                </c:pt>
                <c:pt idx="5230">
                  <c:v>4.5435315624089752</c:v>
                </c:pt>
                <c:pt idx="5231">
                  <c:v>4.5515953518902972</c:v>
                </c:pt>
                <c:pt idx="5232">
                  <c:v>4.5498825707302304</c:v>
                </c:pt>
                <c:pt idx="5233">
                  <c:v>4.5505024620726653</c:v>
                </c:pt>
                <c:pt idx="5234">
                  <c:v>4.561440158849396</c:v>
                </c:pt>
                <c:pt idx="5235">
                  <c:v>4.5525952670126468</c:v>
                </c:pt>
                <c:pt idx="5236">
                  <c:v>4.5513400642681203</c:v>
                </c:pt>
                <c:pt idx="5237">
                  <c:v>4.5549455858429351</c:v>
                </c:pt>
                <c:pt idx="5238">
                  <c:v>4.5491276380485841</c:v>
                </c:pt>
                <c:pt idx="5239">
                  <c:v>4.5478256795794962</c:v>
                </c:pt>
                <c:pt idx="5240">
                  <c:v>4.5496392668012096</c:v>
                </c:pt>
                <c:pt idx="5241">
                  <c:v>4.5527877589671641</c:v>
                </c:pt>
                <c:pt idx="5242">
                  <c:v>4.5454398734837644</c:v>
                </c:pt>
                <c:pt idx="5243">
                  <c:v>4.5455987871835051</c:v>
                </c:pt>
                <c:pt idx="5244">
                  <c:v>4.5464200049984367</c:v>
                </c:pt>
                <c:pt idx="5245">
                  <c:v>4.5456386489760554</c:v>
                </c:pt>
                <c:pt idx="5246">
                  <c:v>4.5510654227706997</c:v>
                </c:pt>
                <c:pt idx="5247">
                  <c:v>4.5583051710403879</c:v>
                </c:pt>
                <c:pt idx="5248">
                  <c:v>4.5553420796998561</c:v>
                </c:pt>
                <c:pt idx="5249">
                  <c:v>4.5481448629376509</c:v>
                </c:pt>
                <c:pt idx="5250">
                  <c:v>4.5520520029371383</c:v>
                </c:pt>
                <c:pt idx="5251">
                  <c:v>4.5608768531387947</c:v>
                </c:pt>
                <c:pt idx="5252">
                  <c:v>4.5509918485829415</c:v>
                </c:pt>
                <c:pt idx="5253">
                  <c:v>4.5476827242666227</c:v>
                </c:pt>
                <c:pt idx="5254">
                  <c:v>4.5509448942786834</c:v>
                </c:pt>
                <c:pt idx="5255">
                  <c:v>4.5540069028230477</c:v>
                </c:pt>
                <c:pt idx="5256">
                  <c:v>4.5475510195877007</c:v>
                </c:pt>
                <c:pt idx="5257">
                  <c:v>4.5573127772485966</c:v>
                </c:pt>
                <c:pt idx="5258">
                  <c:v>4.5449563594481228</c:v>
                </c:pt>
                <c:pt idx="5259">
                  <c:v>4.5481454862915616</c:v>
                </c:pt>
                <c:pt idx="5260">
                  <c:v>4.5539711291396987</c:v>
                </c:pt>
                <c:pt idx="5261">
                  <c:v>4.5628156205332324</c:v>
                </c:pt>
                <c:pt idx="5262">
                  <c:v>4.545652404705673</c:v>
                </c:pt>
                <c:pt idx="5263">
                  <c:v>4.5449909279489509</c:v>
                </c:pt>
                <c:pt idx="5264">
                  <c:v>4.5538943992923775</c:v>
                </c:pt>
                <c:pt idx="5265">
                  <c:v>4.5537325561215951</c:v>
                </c:pt>
                <c:pt idx="5266">
                  <c:v>4.5487212915536928</c:v>
                </c:pt>
                <c:pt idx="5267">
                  <c:v>4.5479257221585661</c:v>
                </c:pt>
                <c:pt idx="5268">
                  <c:v>4.5530148491147333</c:v>
                </c:pt>
                <c:pt idx="5269">
                  <c:v>4.544107241074574</c:v>
                </c:pt>
                <c:pt idx="5270">
                  <c:v>4.5478269742604223</c:v>
                </c:pt>
                <c:pt idx="5271">
                  <c:v>4.5543617203492426</c:v>
                </c:pt>
                <c:pt idx="5272">
                  <c:v>4.5523847844876615</c:v>
                </c:pt>
                <c:pt idx="5273">
                  <c:v>4.5517440919529131</c:v>
                </c:pt>
                <c:pt idx="5274">
                  <c:v>4.5559310595699403</c:v>
                </c:pt>
                <c:pt idx="5275">
                  <c:v>4.5474730454001273</c:v>
                </c:pt>
                <c:pt idx="5276">
                  <c:v>4.5476614915289995</c:v>
                </c:pt>
                <c:pt idx="5277">
                  <c:v>4.5488611073179035</c:v>
                </c:pt>
                <c:pt idx="5278">
                  <c:v>4.5531997935347386</c:v>
                </c:pt>
                <c:pt idx="5279">
                  <c:v>4.5505706705845457</c:v>
                </c:pt>
                <c:pt idx="5280">
                  <c:v>4.5432807631201824</c:v>
                </c:pt>
                <c:pt idx="5281">
                  <c:v>4.5402545960324305</c:v>
                </c:pt>
                <c:pt idx="5282">
                  <c:v>4.5488019183284756</c:v>
                </c:pt>
                <c:pt idx="5283">
                  <c:v>4.5495154213373024</c:v>
                </c:pt>
                <c:pt idx="5284">
                  <c:v>4.5472784002510336</c:v>
                </c:pt>
                <c:pt idx="5285">
                  <c:v>4.5455144124761357</c:v>
                </c:pt>
                <c:pt idx="5286">
                  <c:v>4.5543291011598024</c:v>
                </c:pt>
                <c:pt idx="5287">
                  <c:v>4.5442366551974009</c:v>
                </c:pt>
                <c:pt idx="5288">
                  <c:v>4.5457208007004537</c:v>
                </c:pt>
                <c:pt idx="5289">
                  <c:v>4.540302675483316</c:v>
                </c:pt>
                <c:pt idx="5290">
                  <c:v>4.5463642825228296</c:v>
                </c:pt>
                <c:pt idx="5291">
                  <c:v>4.5604249507356194</c:v>
                </c:pt>
                <c:pt idx="5292">
                  <c:v>4.5447343398831483</c:v>
                </c:pt>
                <c:pt idx="5293">
                  <c:v>4.5434749734902571</c:v>
                </c:pt>
                <c:pt idx="5294">
                  <c:v>4.5522235364294215</c:v>
                </c:pt>
                <c:pt idx="5295">
                  <c:v>4.5518661955317308</c:v>
                </c:pt>
                <c:pt idx="5296">
                  <c:v>4.5481504127178232</c:v>
                </c:pt>
                <c:pt idx="5297">
                  <c:v>4.5522729221409755</c:v>
                </c:pt>
                <c:pt idx="5298">
                  <c:v>4.5500695381242053</c:v>
                </c:pt>
                <c:pt idx="5299">
                  <c:v>4.5642730193769632</c:v>
                </c:pt>
                <c:pt idx="5300">
                  <c:v>4.5430976730618529</c:v>
                </c:pt>
                <c:pt idx="5301">
                  <c:v>4.5542133941205041</c:v>
                </c:pt>
                <c:pt idx="5302">
                  <c:v>4.5502804877671439</c:v>
                </c:pt>
                <c:pt idx="5303">
                  <c:v>4.5527967366388085</c:v>
                </c:pt>
                <c:pt idx="5304">
                  <c:v>4.5510089683496862</c:v>
                </c:pt>
                <c:pt idx="5305">
                  <c:v>4.5448454992839622</c:v>
                </c:pt>
                <c:pt idx="5306">
                  <c:v>4.5427883349128493</c:v>
                </c:pt>
                <c:pt idx="5307">
                  <c:v>4.5453439352438325</c:v>
                </c:pt>
                <c:pt idx="5308">
                  <c:v>4.5529547818298868</c:v>
                </c:pt>
                <c:pt idx="5309">
                  <c:v>4.5483893465159619</c:v>
                </c:pt>
                <c:pt idx="5310">
                  <c:v>4.5487567467937167</c:v>
                </c:pt>
                <c:pt idx="5311">
                  <c:v>4.5538686654402447</c:v>
                </c:pt>
                <c:pt idx="5312">
                  <c:v>4.5520900290190012</c:v>
                </c:pt>
                <c:pt idx="5313">
                  <c:v>4.5654928687609226</c:v>
                </c:pt>
                <c:pt idx="5314">
                  <c:v>4.5468124872056048</c:v>
                </c:pt>
                <c:pt idx="5315">
                  <c:v>4.5528530775718323</c:v>
                </c:pt>
                <c:pt idx="5316">
                  <c:v>4.5505817194401006</c:v>
                </c:pt>
                <c:pt idx="5317">
                  <c:v>4.5430349915190007</c:v>
                </c:pt>
                <c:pt idx="5318">
                  <c:v>4.5471246043448534</c:v>
                </c:pt>
                <c:pt idx="5319">
                  <c:v>4.5418262109964793</c:v>
                </c:pt>
                <c:pt idx="5320">
                  <c:v>4.5399773864789665</c:v>
                </c:pt>
                <c:pt idx="5321">
                  <c:v>4.5466215172809097</c:v>
                </c:pt>
                <c:pt idx="5322">
                  <c:v>4.5498877933454471</c:v>
                </c:pt>
                <c:pt idx="5323">
                  <c:v>4.5483444120339422</c:v>
                </c:pt>
                <c:pt idx="5324">
                  <c:v>4.5437092647349839</c:v>
                </c:pt>
                <c:pt idx="5325">
                  <c:v>4.5568687109066817</c:v>
                </c:pt>
                <c:pt idx="5326">
                  <c:v>4.5441839084722231</c:v>
                </c:pt>
                <c:pt idx="5327">
                  <c:v>4.5413495678852049</c:v>
                </c:pt>
                <c:pt idx="5328">
                  <c:v>4.5446980876834617</c:v>
                </c:pt>
                <c:pt idx="5329">
                  <c:v>4.5520732139339</c:v>
                </c:pt>
                <c:pt idx="5330">
                  <c:v>4.5482475796875939</c:v>
                </c:pt>
                <c:pt idx="5331">
                  <c:v>4.5489392898903098</c:v>
                </c:pt>
                <c:pt idx="5332">
                  <c:v>4.5497490388045447</c:v>
                </c:pt>
                <c:pt idx="5333">
                  <c:v>4.545622619628265</c:v>
                </c:pt>
                <c:pt idx="5334">
                  <c:v>4.5551981616022603</c:v>
                </c:pt>
                <c:pt idx="5335">
                  <c:v>4.5506179181565969</c:v>
                </c:pt>
                <c:pt idx="5336">
                  <c:v>4.5472598664046471</c:v>
                </c:pt>
                <c:pt idx="5337">
                  <c:v>4.5375679154056456</c:v>
                </c:pt>
                <c:pt idx="5338">
                  <c:v>4.5483737175761849</c:v>
                </c:pt>
                <c:pt idx="5339">
                  <c:v>4.5587077670665934</c:v>
                </c:pt>
                <c:pt idx="5340">
                  <c:v>4.5512016686575851</c:v>
                </c:pt>
                <c:pt idx="5341">
                  <c:v>4.5416606490388141</c:v>
                </c:pt>
                <c:pt idx="5342">
                  <c:v>4.5511902385429002</c:v>
                </c:pt>
                <c:pt idx="5343">
                  <c:v>4.5409720643892602</c:v>
                </c:pt>
                <c:pt idx="5344">
                  <c:v>4.5555384637548739</c:v>
                </c:pt>
                <c:pt idx="5345">
                  <c:v>4.5565449568337995</c:v>
                </c:pt>
                <c:pt idx="5346">
                  <c:v>4.5459753697413987</c:v>
                </c:pt>
                <c:pt idx="5347">
                  <c:v>4.5435725605348871</c:v>
                </c:pt>
                <c:pt idx="5348">
                  <c:v>4.5525437475042336</c:v>
                </c:pt>
                <c:pt idx="5349">
                  <c:v>4.5629468684705019</c:v>
                </c:pt>
                <c:pt idx="5350">
                  <c:v>4.5469546348938188</c:v>
                </c:pt>
                <c:pt idx="5351">
                  <c:v>4.5464840929100676</c:v>
                </c:pt>
                <c:pt idx="5352">
                  <c:v>4.545205103517139</c:v>
                </c:pt>
                <c:pt idx="5353">
                  <c:v>4.5515221802972645</c:v>
                </c:pt>
                <c:pt idx="5354">
                  <c:v>4.5491731261074522</c:v>
                </c:pt>
                <c:pt idx="5355">
                  <c:v>4.5532438526198682</c:v>
                </c:pt>
                <c:pt idx="5356">
                  <c:v>4.5563043656385078</c:v>
                </c:pt>
                <c:pt idx="5357">
                  <c:v>4.5468341424516092</c:v>
                </c:pt>
                <c:pt idx="5358">
                  <c:v>4.5521745374588969</c:v>
                </c:pt>
                <c:pt idx="5359">
                  <c:v>4.5415731409254647</c:v>
                </c:pt>
                <c:pt idx="5360">
                  <c:v>4.5372576830911289</c:v>
                </c:pt>
                <c:pt idx="5361">
                  <c:v>4.5538234720842414</c:v>
                </c:pt>
                <c:pt idx="5362">
                  <c:v>4.547541561471399</c:v>
                </c:pt>
                <c:pt idx="5363">
                  <c:v>4.5436841401991659</c:v>
                </c:pt>
                <c:pt idx="5364">
                  <c:v>4.5477801286476387</c:v>
                </c:pt>
                <c:pt idx="5365">
                  <c:v>4.5541927100349975</c:v>
                </c:pt>
                <c:pt idx="5366">
                  <c:v>4.5511244738312886</c:v>
                </c:pt>
                <c:pt idx="5367">
                  <c:v>4.5468401267467637</c:v>
                </c:pt>
                <c:pt idx="5368">
                  <c:v>4.5430449767667787</c:v>
                </c:pt>
                <c:pt idx="5369">
                  <c:v>4.5557497230750927</c:v>
                </c:pt>
                <c:pt idx="5370">
                  <c:v>4.5473658304245657</c:v>
                </c:pt>
                <c:pt idx="5371">
                  <c:v>4.5527547807010009</c:v>
                </c:pt>
                <c:pt idx="5372">
                  <c:v>4.553609260130397</c:v>
                </c:pt>
                <c:pt idx="5373">
                  <c:v>4.5585961697405066</c:v>
                </c:pt>
                <c:pt idx="5374">
                  <c:v>4.5462094190951028</c:v>
                </c:pt>
                <c:pt idx="5375">
                  <c:v>4.5484176076176697</c:v>
                </c:pt>
                <c:pt idx="5376">
                  <c:v>4.545521855810148</c:v>
                </c:pt>
                <c:pt idx="5377">
                  <c:v>4.5453868791179817</c:v>
                </c:pt>
                <c:pt idx="5378">
                  <c:v>4.5609540385295171</c:v>
                </c:pt>
                <c:pt idx="5379">
                  <c:v>4.5519130614198984</c:v>
                </c:pt>
                <c:pt idx="5380">
                  <c:v>4.5487902148337467</c:v>
                </c:pt>
                <c:pt idx="5381">
                  <c:v>4.5533649577000102</c:v>
                </c:pt>
                <c:pt idx="5382">
                  <c:v>4.5390476490348144</c:v>
                </c:pt>
                <c:pt idx="5383">
                  <c:v>4.5495330127018745</c:v>
                </c:pt>
                <c:pt idx="5384">
                  <c:v>4.551995560245814</c:v>
                </c:pt>
                <c:pt idx="5385">
                  <c:v>4.5435587751352902</c:v>
                </c:pt>
                <c:pt idx="5386">
                  <c:v>4.5451118982418137</c:v>
                </c:pt>
                <c:pt idx="5387">
                  <c:v>4.5402381930260871</c:v>
                </c:pt>
                <c:pt idx="5388">
                  <c:v>4.5422252563522374</c:v>
                </c:pt>
                <c:pt idx="5389">
                  <c:v>4.5489212532250303</c:v>
                </c:pt>
                <c:pt idx="5390">
                  <c:v>4.557108444038998</c:v>
                </c:pt>
                <c:pt idx="5391">
                  <c:v>4.5459811475549143</c:v>
                </c:pt>
                <c:pt idx="5392">
                  <c:v>4.5547487086294165</c:v>
                </c:pt>
                <c:pt idx="5393">
                  <c:v>4.5503822070725635</c:v>
                </c:pt>
                <c:pt idx="5394">
                  <c:v>4.5429122292923001</c:v>
                </c:pt>
                <c:pt idx="5395">
                  <c:v>4.5461878551092445</c:v>
                </c:pt>
                <c:pt idx="5396">
                  <c:v>4.5384385805693155</c:v>
                </c:pt>
                <c:pt idx="5397">
                  <c:v>4.5430734372876334</c:v>
                </c:pt>
                <c:pt idx="5398">
                  <c:v>4.5372212142530941</c:v>
                </c:pt>
                <c:pt idx="5399">
                  <c:v>4.5466412281850657</c:v>
                </c:pt>
                <c:pt idx="5400">
                  <c:v>4.5469690406200591</c:v>
                </c:pt>
                <c:pt idx="5401">
                  <c:v>4.5502848639639968</c:v>
                </c:pt>
                <c:pt idx="5402">
                  <c:v>4.5485838476757747</c:v>
                </c:pt>
                <c:pt idx="5403">
                  <c:v>4.5580860720740741</c:v>
                </c:pt>
                <c:pt idx="5404">
                  <c:v>4.5479828717136375</c:v>
                </c:pt>
                <c:pt idx="5405">
                  <c:v>4.5594016778034012</c:v>
                </c:pt>
                <c:pt idx="5406">
                  <c:v>4.5453107268506265</c:v>
                </c:pt>
                <c:pt idx="5407">
                  <c:v>4.5499130009100632</c:v>
                </c:pt>
                <c:pt idx="5408">
                  <c:v>4.5446606947268995</c:v>
                </c:pt>
                <c:pt idx="5409">
                  <c:v>4.5510862697869516</c:v>
                </c:pt>
                <c:pt idx="5410">
                  <c:v>4.5458220909692146</c:v>
                </c:pt>
                <c:pt idx="5411">
                  <c:v>4.5544519394614591</c:v>
                </c:pt>
                <c:pt idx="5412">
                  <c:v>4.5553033578548572</c:v>
                </c:pt>
                <c:pt idx="5413">
                  <c:v>4.5446661186192916</c:v>
                </c:pt>
                <c:pt idx="5414">
                  <c:v>4.549830739186759</c:v>
                </c:pt>
                <c:pt idx="5415">
                  <c:v>4.5536656159585833</c:v>
                </c:pt>
                <c:pt idx="5416">
                  <c:v>4.5420902927857867</c:v>
                </c:pt>
                <c:pt idx="5417">
                  <c:v>4.5458425628686498</c:v>
                </c:pt>
                <c:pt idx="5418">
                  <c:v>4.5385498052374658</c:v>
                </c:pt>
                <c:pt idx="5419">
                  <c:v>4.5545791477976554</c:v>
                </c:pt>
                <c:pt idx="5420">
                  <c:v>4.5463515659954226</c:v>
                </c:pt>
                <c:pt idx="5421">
                  <c:v>4.549669150717067</c:v>
                </c:pt>
                <c:pt idx="5422">
                  <c:v>4.5589071670085577</c:v>
                </c:pt>
                <c:pt idx="5423">
                  <c:v>4.55031440556004</c:v>
                </c:pt>
                <c:pt idx="5424">
                  <c:v>4.5531026089503275</c:v>
                </c:pt>
                <c:pt idx="5425">
                  <c:v>4.5614529961054373</c:v>
                </c:pt>
                <c:pt idx="5426">
                  <c:v>4.5445164813277961</c:v>
                </c:pt>
                <c:pt idx="5427">
                  <c:v>4.5559247891209571</c:v>
                </c:pt>
                <c:pt idx="5428">
                  <c:v>4.5516170540695136</c:v>
                </c:pt>
                <c:pt idx="5429">
                  <c:v>4.5432382042372099</c:v>
                </c:pt>
                <c:pt idx="5430">
                  <c:v>4.5510682690754374</c:v>
                </c:pt>
                <c:pt idx="5431">
                  <c:v>4.5518392164708974</c:v>
                </c:pt>
                <c:pt idx="5432">
                  <c:v>4.5444843388030298</c:v>
                </c:pt>
                <c:pt idx="5433">
                  <c:v>4.5330090454045742</c:v>
                </c:pt>
                <c:pt idx="5434">
                  <c:v>4.552080815496085</c:v>
                </c:pt>
                <c:pt idx="5435">
                  <c:v>4.5582809411788769</c:v>
                </c:pt>
                <c:pt idx="5436">
                  <c:v>4.5456402550655532</c:v>
                </c:pt>
                <c:pt idx="5437">
                  <c:v>4.552171274746402</c:v>
                </c:pt>
                <c:pt idx="5438">
                  <c:v>4.5532929472090791</c:v>
                </c:pt>
                <c:pt idx="5439">
                  <c:v>4.545257107658796</c:v>
                </c:pt>
                <c:pt idx="5440">
                  <c:v>4.5516771910468705</c:v>
                </c:pt>
                <c:pt idx="5441">
                  <c:v>4.5451826192094398</c:v>
                </c:pt>
                <c:pt idx="5442">
                  <c:v>4.5403272538333512</c:v>
                </c:pt>
                <c:pt idx="5443">
                  <c:v>4.5334681803147872</c:v>
                </c:pt>
                <c:pt idx="5444">
                  <c:v>4.5542860788910904</c:v>
                </c:pt>
                <c:pt idx="5445">
                  <c:v>4.5486723419115691</c:v>
                </c:pt>
                <c:pt idx="5446">
                  <c:v>4.5473132618180747</c:v>
                </c:pt>
                <c:pt idx="5447">
                  <c:v>4.5461677582510331</c:v>
                </c:pt>
                <c:pt idx="5448">
                  <c:v>4.5535484809918838</c:v>
                </c:pt>
                <c:pt idx="5449">
                  <c:v>4.5498791595743295</c:v>
                </c:pt>
                <c:pt idx="5450">
                  <c:v>4.5497257186425299</c:v>
                </c:pt>
                <c:pt idx="5451">
                  <c:v>4.5389891167003329</c:v>
                </c:pt>
                <c:pt idx="5452">
                  <c:v>4.5472205967497938</c:v>
                </c:pt>
                <c:pt idx="5453">
                  <c:v>4.5530371484739218</c:v>
                </c:pt>
                <c:pt idx="5454">
                  <c:v>4.550641973631671</c:v>
                </c:pt>
                <c:pt idx="5455">
                  <c:v>4.5420782710707917</c:v>
                </c:pt>
                <c:pt idx="5456">
                  <c:v>4.5541528442964685</c:v>
                </c:pt>
                <c:pt idx="5457">
                  <c:v>4.5533501478897662</c:v>
                </c:pt>
                <c:pt idx="5458">
                  <c:v>4.5548218387405157</c:v>
                </c:pt>
                <c:pt idx="5459">
                  <c:v>4.5448263052812337</c:v>
                </c:pt>
                <c:pt idx="5460">
                  <c:v>4.5479247096560407</c:v>
                </c:pt>
                <c:pt idx="5461">
                  <c:v>4.538318319912074</c:v>
                </c:pt>
                <c:pt idx="5462">
                  <c:v>4.53950385345677</c:v>
                </c:pt>
                <c:pt idx="5463">
                  <c:v>4.5496453330330864</c:v>
                </c:pt>
                <c:pt idx="5464">
                  <c:v>4.5510234992988332</c:v>
                </c:pt>
                <c:pt idx="5465">
                  <c:v>4.5433715726610311</c:v>
                </c:pt>
                <c:pt idx="5466">
                  <c:v>4.5407570907402324</c:v>
                </c:pt>
                <c:pt idx="5467">
                  <c:v>4.5444585738041665</c:v>
                </c:pt>
                <c:pt idx="5468">
                  <c:v>4.5454732161470393</c:v>
                </c:pt>
                <c:pt idx="5469">
                  <c:v>4.5454843921793877</c:v>
                </c:pt>
                <c:pt idx="5470">
                  <c:v>4.5452436119602533</c:v>
                </c:pt>
                <c:pt idx="5471">
                  <c:v>4.5521904736255818</c:v>
                </c:pt>
                <c:pt idx="5472">
                  <c:v>4.5459170387839007</c:v>
                </c:pt>
                <c:pt idx="5473">
                  <c:v>4.5549976987762379</c:v>
                </c:pt>
                <c:pt idx="5474">
                  <c:v>4.5435257761233991</c:v>
                </c:pt>
                <c:pt idx="5475">
                  <c:v>4.546433753180394</c:v>
                </c:pt>
                <c:pt idx="5476">
                  <c:v>4.5436525849185605</c:v>
                </c:pt>
                <c:pt idx="5477">
                  <c:v>4.5498245561380912</c:v>
                </c:pt>
                <c:pt idx="5478">
                  <c:v>4.5434768571213198</c:v>
                </c:pt>
                <c:pt idx="5479">
                  <c:v>4.5525919015284506</c:v>
                </c:pt>
                <c:pt idx="5480">
                  <c:v>4.5406382066799278</c:v>
                </c:pt>
                <c:pt idx="5481">
                  <c:v>4.5491675692192368</c:v>
                </c:pt>
                <c:pt idx="5482">
                  <c:v>4.5518869538016826</c:v>
                </c:pt>
                <c:pt idx="5483">
                  <c:v>4.548825124796851</c:v>
                </c:pt>
                <c:pt idx="5484">
                  <c:v>4.5480233475477432</c:v>
                </c:pt>
                <c:pt idx="5485">
                  <c:v>4.5421717338644658</c:v>
                </c:pt>
                <c:pt idx="5486">
                  <c:v>4.5318234459159203</c:v>
                </c:pt>
                <c:pt idx="5487">
                  <c:v>4.543619895244289</c:v>
                </c:pt>
                <c:pt idx="5488">
                  <c:v>4.5430862067074491</c:v>
                </c:pt>
                <c:pt idx="5489">
                  <c:v>4.5569580871500461</c:v>
                </c:pt>
                <c:pt idx="5490">
                  <c:v>4.5531097352845338</c:v>
                </c:pt>
                <c:pt idx="5491">
                  <c:v>4.5454926608538688</c:v>
                </c:pt>
                <c:pt idx="5492">
                  <c:v>4.5431195335772294</c:v>
                </c:pt>
                <c:pt idx="5493">
                  <c:v>4.5475246231054758</c:v>
                </c:pt>
                <c:pt idx="5494">
                  <c:v>4.5461660672987145</c:v>
                </c:pt>
                <c:pt idx="5495">
                  <c:v>4.5475424089229834</c:v>
                </c:pt>
                <c:pt idx="5496">
                  <c:v>4.5525255837225229</c:v>
                </c:pt>
                <c:pt idx="5497">
                  <c:v>4.5519830243844144</c:v>
                </c:pt>
                <c:pt idx="5498">
                  <c:v>4.5567118890316554</c:v>
                </c:pt>
                <c:pt idx="5499">
                  <c:v>4.5514677700840389</c:v>
                </c:pt>
                <c:pt idx="5500">
                  <c:v>4.5492853875942671</c:v>
                </c:pt>
                <c:pt idx="5501">
                  <c:v>4.5448687576553013</c:v>
                </c:pt>
                <c:pt idx="5502">
                  <c:v>4.5552647637337964</c:v>
                </c:pt>
                <c:pt idx="5503">
                  <c:v>4.558219525206308</c:v>
                </c:pt>
                <c:pt idx="5504">
                  <c:v>4.5482444684755565</c:v>
                </c:pt>
                <c:pt idx="5505">
                  <c:v>4.5519850052673778</c:v>
                </c:pt>
                <c:pt idx="5506">
                  <c:v>4.5388876387604036</c:v>
                </c:pt>
                <c:pt idx="5507">
                  <c:v>4.5355122523713201</c:v>
                </c:pt>
                <c:pt idx="5508">
                  <c:v>4.5495972796754423</c:v>
                </c:pt>
                <c:pt idx="5509">
                  <c:v>4.5572143543074732</c:v>
                </c:pt>
                <c:pt idx="5510">
                  <c:v>4.5525421325903013</c:v>
                </c:pt>
                <c:pt idx="5511">
                  <c:v>4.54701543343662</c:v>
                </c:pt>
                <c:pt idx="5512">
                  <c:v>4.5446056779994448</c:v>
                </c:pt>
                <c:pt idx="5513">
                  <c:v>4.5462935299841094</c:v>
                </c:pt>
                <c:pt idx="5514">
                  <c:v>4.5503117968866871</c:v>
                </c:pt>
                <c:pt idx="5515">
                  <c:v>4.5428646857793611</c:v>
                </c:pt>
                <c:pt idx="5516">
                  <c:v>4.5348805905320777</c:v>
                </c:pt>
                <c:pt idx="5517">
                  <c:v>4.5361967079109613</c:v>
                </c:pt>
                <c:pt idx="5518">
                  <c:v>4.5494880672799338</c:v>
                </c:pt>
                <c:pt idx="5519">
                  <c:v>4.5504630770556442</c:v>
                </c:pt>
                <c:pt idx="5520">
                  <c:v>4.5531401074628413</c:v>
                </c:pt>
                <c:pt idx="5521">
                  <c:v>4.5524830735595163</c:v>
                </c:pt>
                <c:pt idx="5522">
                  <c:v>4.5441300229076118</c:v>
                </c:pt>
                <c:pt idx="5523">
                  <c:v>4.5497908923118988</c:v>
                </c:pt>
                <c:pt idx="5524">
                  <c:v>4.5471130339273094</c:v>
                </c:pt>
                <c:pt idx="5525">
                  <c:v>4.5497093806053792</c:v>
                </c:pt>
                <c:pt idx="5526">
                  <c:v>4.54488900947264</c:v>
                </c:pt>
                <c:pt idx="5527">
                  <c:v>4.5556051824060351</c:v>
                </c:pt>
                <c:pt idx="5528">
                  <c:v>4.5622412402690982</c:v>
                </c:pt>
                <c:pt idx="5529">
                  <c:v>4.5526755925326894</c:v>
                </c:pt>
                <c:pt idx="5530">
                  <c:v>4.5573493720497273</c:v>
                </c:pt>
                <c:pt idx="5531">
                  <c:v>4.5449809512769983</c:v>
                </c:pt>
                <c:pt idx="5532">
                  <c:v>4.5473816785761265</c:v>
                </c:pt>
                <c:pt idx="5533">
                  <c:v>4.5434463239116818</c:v>
                </c:pt>
                <c:pt idx="5534">
                  <c:v>4.5454809157474054</c:v>
                </c:pt>
                <c:pt idx="5535">
                  <c:v>4.5432704932973715</c:v>
                </c:pt>
                <c:pt idx="5536">
                  <c:v>4.5489691725979471</c:v>
                </c:pt>
                <c:pt idx="5537">
                  <c:v>4.5473766184221853</c:v>
                </c:pt>
                <c:pt idx="5538">
                  <c:v>4.5409747470239967</c:v>
                </c:pt>
                <c:pt idx="5539">
                  <c:v>4.5507922594607173</c:v>
                </c:pt>
                <c:pt idx="5540">
                  <c:v>4.5481962414584931</c:v>
                </c:pt>
                <c:pt idx="5541">
                  <c:v>4.548278206490286</c:v>
                </c:pt>
                <c:pt idx="5542">
                  <c:v>4.5611965584809981</c:v>
                </c:pt>
                <c:pt idx="5543">
                  <c:v>4.5545799904464976</c:v>
                </c:pt>
                <c:pt idx="5544">
                  <c:v>4.5505203822170488</c:v>
                </c:pt>
                <c:pt idx="5545">
                  <c:v>4.5485876709345661</c:v>
                </c:pt>
                <c:pt idx="5546">
                  <c:v>4.5545402195535072</c:v>
                </c:pt>
                <c:pt idx="5547">
                  <c:v>4.5476318799881783</c:v>
                </c:pt>
                <c:pt idx="5548">
                  <c:v>4.5484092280951547</c:v>
                </c:pt>
                <c:pt idx="5549">
                  <c:v>4.532794274285437</c:v>
                </c:pt>
                <c:pt idx="5550">
                  <c:v>4.5514043034879732</c:v>
                </c:pt>
                <c:pt idx="5551">
                  <c:v>4.5477806925782378</c:v>
                </c:pt>
                <c:pt idx="5552">
                  <c:v>4.5496379335442416</c:v>
                </c:pt>
                <c:pt idx="5553">
                  <c:v>4.5485514775481066</c:v>
                </c:pt>
                <c:pt idx="5554">
                  <c:v>4.5456650769119946</c:v>
                </c:pt>
                <c:pt idx="5555">
                  <c:v>4.5449343332339209</c:v>
                </c:pt>
                <c:pt idx="5556">
                  <c:v>4.5425628340498969</c:v>
                </c:pt>
                <c:pt idx="5557">
                  <c:v>4.5515935325433503</c:v>
                </c:pt>
                <c:pt idx="5558">
                  <c:v>4.546719519648752</c:v>
                </c:pt>
                <c:pt idx="5559">
                  <c:v>4.5563310316920678</c:v>
                </c:pt>
                <c:pt idx="5560">
                  <c:v>4.5510843699041645</c:v>
                </c:pt>
                <c:pt idx="5561">
                  <c:v>4.5426316709097412</c:v>
                </c:pt>
                <c:pt idx="5562">
                  <c:v>4.5566903601641915</c:v>
                </c:pt>
                <c:pt idx="5563">
                  <c:v>4.5441138549651638</c:v>
                </c:pt>
                <c:pt idx="5564">
                  <c:v>4.5373487729801036</c:v>
                </c:pt>
                <c:pt idx="5565">
                  <c:v>4.5490017288404214</c:v>
                </c:pt>
                <c:pt idx="5566">
                  <c:v>4.5528130660267827</c:v>
                </c:pt>
                <c:pt idx="5567">
                  <c:v>4.5456901095809528</c:v>
                </c:pt>
                <c:pt idx="5568">
                  <c:v>4.5581308228700559</c:v>
                </c:pt>
                <c:pt idx="5569">
                  <c:v>4.5442874852686614</c:v>
                </c:pt>
                <c:pt idx="5570">
                  <c:v>4.5371008682386025</c:v>
                </c:pt>
                <c:pt idx="5571">
                  <c:v>4.5425717825306604</c:v>
                </c:pt>
                <c:pt idx="5572">
                  <c:v>4.5510845246604994</c:v>
                </c:pt>
                <c:pt idx="5573">
                  <c:v>4.5527174207447967</c:v>
                </c:pt>
                <c:pt idx="5574">
                  <c:v>4.543439608526219</c:v>
                </c:pt>
                <c:pt idx="5575">
                  <c:v>4.5457022010741017</c:v>
                </c:pt>
                <c:pt idx="5576">
                  <c:v>4.555656654607585</c:v>
                </c:pt>
                <c:pt idx="5577">
                  <c:v>4.5504705545043427</c:v>
                </c:pt>
                <c:pt idx="5578">
                  <c:v>4.5550331783446198</c:v>
                </c:pt>
                <c:pt idx="5579">
                  <c:v>4.5499746148998303</c:v>
                </c:pt>
                <c:pt idx="5580">
                  <c:v>4.5634272328295618</c:v>
                </c:pt>
                <c:pt idx="5581">
                  <c:v>4.5479653621551144</c:v>
                </c:pt>
                <c:pt idx="5582">
                  <c:v>4.5449455585178322</c:v>
                </c:pt>
                <c:pt idx="5583">
                  <c:v>4.5476519602879071</c:v>
                </c:pt>
                <c:pt idx="5584">
                  <c:v>4.5423401173497968</c:v>
                </c:pt>
                <c:pt idx="5585">
                  <c:v>4.5416174143217667</c:v>
                </c:pt>
                <c:pt idx="5586">
                  <c:v>4.5493033804779461</c:v>
                </c:pt>
                <c:pt idx="5587">
                  <c:v>4.546689177158374</c:v>
                </c:pt>
                <c:pt idx="5588">
                  <c:v>4.5527094948889495</c:v>
                </c:pt>
                <c:pt idx="5589">
                  <c:v>4.540937642846524</c:v>
                </c:pt>
                <c:pt idx="5590">
                  <c:v>4.5421971779994301</c:v>
                </c:pt>
                <c:pt idx="5591">
                  <c:v>4.5385058068336521</c:v>
                </c:pt>
                <c:pt idx="5592">
                  <c:v>4.5484322066336889</c:v>
                </c:pt>
                <c:pt idx="5593">
                  <c:v>4.5455743891113238</c:v>
                </c:pt>
                <c:pt idx="5594">
                  <c:v>4.542692916674131</c:v>
                </c:pt>
                <c:pt idx="5595">
                  <c:v>4.5383985993859586</c:v>
                </c:pt>
                <c:pt idx="5596">
                  <c:v>4.5420386148156</c:v>
                </c:pt>
                <c:pt idx="5597">
                  <c:v>4.552675226388053</c:v>
                </c:pt>
                <c:pt idx="5598">
                  <c:v>4.5509038216862105</c:v>
                </c:pt>
                <c:pt idx="5599">
                  <c:v>4.541973783908408</c:v>
                </c:pt>
                <c:pt idx="5600">
                  <c:v>4.5545011119294871</c:v>
                </c:pt>
                <c:pt idx="5601">
                  <c:v>4.5419993902791216</c:v>
                </c:pt>
                <c:pt idx="5602">
                  <c:v>4.5458489286144284</c:v>
                </c:pt>
                <c:pt idx="5603">
                  <c:v>4.5560202021078249</c:v>
                </c:pt>
                <c:pt idx="5604">
                  <c:v>4.537729764791087</c:v>
                </c:pt>
                <c:pt idx="5605">
                  <c:v>4.5520592352749523</c:v>
                </c:pt>
                <c:pt idx="5606">
                  <c:v>4.5564312407260115</c:v>
                </c:pt>
                <c:pt idx="5607">
                  <c:v>4.5427522365968347</c:v>
                </c:pt>
                <c:pt idx="5608">
                  <c:v>4.5416402792929187</c:v>
                </c:pt>
                <c:pt idx="5609">
                  <c:v>4.5495935728870016</c:v>
                </c:pt>
                <c:pt idx="5610">
                  <c:v>4.5419392556746523</c:v>
                </c:pt>
                <c:pt idx="5611">
                  <c:v>4.529248549466562</c:v>
                </c:pt>
                <c:pt idx="5612">
                  <c:v>4.5628781863780681</c:v>
                </c:pt>
                <c:pt idx="5613">
                  <c:v>4.5412519108866993</c:v>
                </c:pt>
                <c:pt idx="5614">
                  <c:v>4.5510956546282824</c:v>
                </c:pt>
                <c:pt idx="5615">
                  <c:v>4.5405862670102817</c:v>
                </c:pt>
                <c:pt idx="5616">
                  <c:v>4.5480796487726476</c:v>
                </c:pt>
                <c:pt idx="5617">
                  <c:v>4.5454048962617772</c:v>
                </c:pt>
                <c:pt idx="5618">
                  <c:v>4.5385225976700143</c:v>
                </c:pt>
                <c:pt idx="5619">
                  <c:v>4.5479004991314076</c:v>
                </c:pt>
                <c:pt idx="5620">
                  <c:v>4.5466493683357045</c:v>
                </c:pt>
                <c:pt idx="5621">
                  <c:v>4.5575465881004913</c:v>
                </c:pt>
                <c:pt idx="5622">
                  <c:v>4.5421115427962881</c:v>
                </c:pt>
                <c:pt idx="5623">
                  <c:v>4.5505460173028496</c:v>
                </c:pt>
                <c:pt idx="5624">
                  <c:v>4.5482207223679927</c:v>
                </c:pt>
                <c:pt idx="5625">
                  <c:v>4.5498862241838438</c:v>
                </c:pt>
                <c:pt idx="5626">
                  <c:v>4.5436484975924865</c:v>
                </c:pt>
                <c:pt idx="5627">
                  <c:v>4.5555753129407179</c:v>
                </c:pt>
                <c:pt idx="5628">
                  <c:v>4.5397878194936068</c:v>
                </c:pt>
                <c:pt idx="5629">
                  <c:v>4.5574035304867575</c:v>
                </c:pt>
                <c:pt idx="5630">
                  <c:v>4.5409269296468731</c:v>
                </c:pt>
                <c:pt idx="5631">
                  <c:v>4.5404362887514624</c:v>
                </c:pt>
                <c:pt idx="5632">
                  <c:v>4.5475366143837457</c:v>
                </c:pt>
                <c:pt idx="5633">
                  <c:v>4.5490383061382458</c:v>
                </c:pt>
                <c:pt idx="5634">
                  <c:v>4.5328123947643935</c:v>
                </c:pt>
                <c:pt idx="5635">
                  <c:v>4.5518991833032683</c:v>
                </c:pt>
                <c:pt idx="5636">
                  <c:v>4.5486210536636484</c:v>
                </c:pt>
                <c:pt idx="5637">
                  <c:v>4.5556369505816372</c:v>
                </c:pt>
                <c:pt idx="5638">
                  <c:v>4.5474562620991694</c:v>
                </c:pt>
                <c:pt idx="5639">
                  <c:v>4.5544602321734571</c:v>
                </c:pt>
                <c:pt idx="5640">
                  <c:v>4.5451254895991333</c:v>
                </c:pt>
                <c:pt idx="5641">
                  <c:v>4.5547470028679626</c:v>
                </c:pt>
                <c:pt idx="5642">
                  <c:v>4.5497053469477233</c:v>
                </c:pt>
                <c:pt idx="5643">
                  <c:v>4.5514458368882975</c:v>
                </c:pt>
                <c:pt idx="5644">
                  <c:v>4.5519766865609093</c:v>
                </c:pt>
                <c:pt idx="5645">
                  <c:v>4.544062968791347</c:v>
                </c:pt>
                <c:pt idx="5646">
                  <c:v>4.5436066689917709</c:v>
                </c:pt>
                <c:pt idx="5647">
                  <c:v>4.5500421243545599</c:v>
                </c:pt>
                <c:pt idx="5648">
                  <c:v>4.5517263472627612</c:v>
                </c:pt>
                <c:pt idx="5649">
                  <c:v>4.5540796567270601</c:v>
                </c:pt>
                <c:pt idx="5650">
                  <c:v>4.5428937696972689</c:v>
                </c:pt>
                <c:pt idx="5651">
                  <c:v>4.5455848664624217</c:v>
                </c:pt>
                <c:pt idx="5652">
                  <c:v>4.5511165948588372</c:v>
                </c:pt>
                <c:pt idx="5653">
                  <c:v>4.5423372515935618</c:v>
                </c:pt>
                <c:pt idx="5654">
                  <c:v>4.5457925382563955</c:v>
                </c:pt>
                <c:pt idx="5655">
                  <c:v>4.5446370973660812</c:v>
                </c:pt>
                <c:pt idx="5656">
                  <c:v>4.5492198463527531</c:v>
                </c:pt>
                <c:pt idx="5657">
                  <c:v>4.537566133320329</c:v>
                </c:pt>
                <c:pt idx="5658">
                  <c:v>4.543529866811002</c:v>
                </c:pt>
                <c:pt idx="5659">
                  <c:v>4.5493324307940179</c:v>
                </c:pt>
                <c:pt idx="5660">
                  <c:v>4.5492614662042525</c:v>
                </c:pt>
                <c:pt idx="5661">
                  <c:v>4.5410321187922715</c:v>
                </c:pt>
                <c:pt idx="5662">
                  <c:v>4.545574414350857</c:v>
                </c:pt>
                <c:pt idx="5663">
                  <c:v>4.5436588133770295</c:v>
                </c:pt>
                <c:pt idx="5664">
                  <c:v>4.5450820045829152</c:v>
                </c:pt>
                <c:pt idx="5665">
                  <c:v>4.5483332175904625</c:v>
                </c:pt>
                <c:pt idx="5666">
                  <c:v>4.5490350012713225</c:v>
                </c:pt>
                <c:pt idx="5667">
                  <c:v>4.5471006549496611</c:v>
                </c:pt>
                <c:pt idx="5668">
                  <c:v>4.553193340416108</c:v>
                </c:pt>
                <c:pt idx="5669">
                  <c:v>4.5493319834268355</c:v>
                </c:pt>
                <c:pt idx="5670">
                  <c:v>4.5456559171030584</c:v>
                </c:pt>
                <c:pt idx="5671">
                  <c:v>4.5364082424374041</c:v>
                </c:pt>
                <c:pt idx="5672">
                  <c:v>4.5491490190983503</c:v>
                </c:pt>
                <c:pt idx="5673">
                  <c:v>4.5462822983642175</c:v>
                </c:pt>
                <c:pt idx="5674">
                  <c:v>4.5457625399997346</c:v>
                </c:pt>
                <c:pt idx="5675">
                  <c:v>4.5563873892544908</c:v>
                </c:pt>
                <c:pt idx="5676">
                  <c:v>4.5578124021713995</c:v>
                </c:pt>
                <c:pt idx="5677">
                  <c:v>4.5488228060541847</c:v>
                </c:pt>
                <c:pt idx="5678">
                  <c:v>4.5438815602984777</c:v>
                </c:pt>
                <c:pt idx="5679">
                  <c:v>4.5404115892169914</c:v>
                </c:pt>
                <c:pt idx="5680">
                  <c:v>4.5446623208139236</c:v>
                </c:pt>
                <c:pt idx="5681">
                  <c:v>4.5347498336376884</c:v>
                </c:pt>
                <c:pt idx="5682">
                  <c:v>4.5482471601310106</c:v>
                </c:pt>
                <c:pt idx="5683">
                  <c:v>4.5438925985393386</c:v>
                </c:pt>
                <c:pt idx="5684">
                  <c:v>4.5476283584178185</c:v>
                </c:pt>
                <c:pt idx="5685">
                  <c:v>4.5504820205655712</c:v>
                </c:pt>
                <c:pt idx="5686">
                  <c:v>4.5448249098917959</c:v>
                </c:pt>
                <c:pt idx="5687">
                  <c:v>4.5405673965379272</c:v>
                </c:pt>
                <c:pt idx="5688">
                  <c:v>4.5356636961377985</c:v>
                </c:pt>
                <c:pt idx="5689">
                  <c:v>4.5498328811646145</c:v>
                </c:pt>
                <c:pt idx="5690">
                  <c:v>4.5533819087130256</c:v>
                </c:pt>
                <c:pt idx="5691">
                  <c:v>4.54610060947949</c:v>
                </c:pt>
                <c:pt idx="5692">
                  <c:v>4.5402540495769292</c:v>
                </c:pt>
                <c:pt idx="5693">
                  <c:v>4.547398419369884</c:v>
                </c:pt>
                <c:pt idx="5694">
                  <c:v>4.5512691649728794</c:v>
                </c:pt>
                <c:pt idx="5695">
                  <c:v>4.5428761877397301</c:v>
                </c:pt>
                <c:pt idx="5696">
                  <c:v>4.5426877718898089</c:v>
                </c:pt>
                <c:pt idx="5697">
                  <c:v>4.5423857631256723</c:v>
                </c:pt>
                <c:pt idx="5698">
                  <c:v>4.5427501403076054</c:v>
                </c:pt>
                <c:pt idx="5699">
                  <c:v>4.5496532755856434</c:v>
                </c:pt>
                <c:pt idx="5700">
                  <c:v>4.5443965027117086</c:v>
                </c:pt>
                <c:pt idx="5701">
                  <c:v>4.546112714557963</c:v>
                </c:pt>
                <c:pt idx="5702">
                  <c:v>4.5393090417378765</c:v>
                </c:pt>
                <c:pt idx="5703">
                  <c:v>4.5441636488714092</c:v>
                </c:pt>
                <c:pt idx="5704">
                  <c:v>4.5453994917863527</c:v>
                </c:pt>
                <c:pt idx="5705">
                  <c:v>4.5460561104174051</c:v>
                </c:pt>
                <c:pt idx="5706">
                  <c:v>4.5502708402825176</c:v>
                </c:pt>
                <c:pt idx="5707">
                  <c:v>4.5425437965155533</c:v>
                </c:pt>
                <c:pt idx="5708">
                  <c:v>4.5440206907899565</c:v>
                </c:pt>
                <c:pt idx="5709">
                  <c:v>4.5496256057742199</c:v>
                </c:pt>
                <c:pt idx="5710">
                  <c:v>4.5426657632446332</c:v>
                </c:pt>
                <c:pt idx="5711">
                  <c:v>4.5357101988910369</c:v>
                </c:pt>
                <c:pt idx="5712">
                  <c:v>4.5484146747593286</c:v>
                </c:pt>
                <c:pt idx="5713">
                  <c:v>4.5533360831586824</c:v>
                </c:pt>
                <c:pt idx="5714">
                  <c:v>4.5468943856912398</c:v>
                </c:pt>
                <c:pt idx="5715">
                  <c:v>4.550054894709981</c:v>
                </c:pt>
                <c:pt idx="5716">
                  <c:v>4.5392954636410172</c:v>
                </c:pt>
                <c:pt idx="5717">
                  <c:v>4.5323709809327921</c:v>
                </c:pt>
                <c:pt idx="5718">
                  <c:v>4.5487391129390202</c:v>
                </c:pt>
                <c:pt idx="5719">
                  <c:v>4.545731164972393</c:v>
                </c:pt>
                <c:pt idx="5720">
                  <c:v>4.5496568203143184</c:v>
                </c:pt>
                <c:pt idx="5721">
                  <c:v>4.5383538243141528</c:v>
                </c:pt>
                <c:pt idx="5722">
                  <c:v>4.5408780325711149</c:v>
                </c:pt>
                <c:pt idx="5723">
                  <c:v>4.5484813370463204</c:v>
                </c:pt>
                <c:pt idx="5724">
                  <c:v>4.5415189223191765</c:v>
                </c:pt>
                <c:pt idx="5725">
                  <c:v>4.5495044780644065</c:v>
                </c:pt>
                <c:pt idx="5726">
                  <c:v>4.5436471224842467</c:v>
                </c:pt>
                <c:pt idx="5727">
                  <c:v>4.549303380477947</c:v>
                </c:pt>
                <c:pt idx="5728">
                  <c:v>4.5490916210823658</c:v>
                </c:pt>
                <c:pt idx="5729">
                  <c:v>4.5450549168619938</c:v>
                </c:pt>
                <c:pt idx="5730">
                  <c:v>4.5470501765044631</c:v>
                </c:pt>
                <c:pt idx="5731">
                  <c:v>4.5468181092321291</c:v>
                </c:pt>
                <c:pt idx="5732">
                  <c:v>4.5378078863723408</c:v>
                </c:pt>
                <c:pt idx="5733">
                  <c:v>4.536257850331908</c:v>
                </c:pt>
                <c:pt idx="5734">
                  <c:v>4.5290700073791834</c:v>
                </c:pt>
                <c:pt idx="5735">
                  <c:v>4.5412249810113314</c:v>
                </c:pt>
                <c:pt idx="5736">
                  <c:v>4.5463319976893013</c:v>
                </c:pt>
                <c:pt idx="5737">
                  <c:v>4.5518210520712641</c:v>
                </c:pt>
                <c:pt idx="5738">
                  <c:v>4.5490517460606217</c:v>
                </c:pt>
                <c:pt idx="5739">
                  <c:v>4.5520661934743547</c:v>
                </c:pt>
                <c:pt idx="5740">
                  <c:v>4.5550620571989331</c:v>
                </c:pt>
                <c:pt idx="5741">
                  <c:v>4.5474070472410819</c:v>
                </c:pt>
                <c:pt idx="5742">
                  <c:v>4.5477513728680146</c:v>
                </c:pt>
                <c:pt idx="5743">
                  <c:v>4.5524450247718447</c:v>
                </c:pt>
                <c:pt idx="5744">
                  <c:v>4.5430371536248648</c:v>
                </c:pt>
                <c:pt idx="5745">
                  <c:v>4.5393821428797496</c:v>
                </c:pt>
                <c:pt idx="5746">
                  <c:v>4.5440071043205332</c:v>
                </c:pt>
                <c:pt idx="5747">
                  <c:v>4.5488967022102154</c:v>
                </c:pt>
                <c:pt idx="5748">
                  <c:v>4.5453364888889993</c:v>
                </c:pt>
                <c:pt idx="5749">
                  <c:v>4.5545627553957244</c:v>
                </c:pt>
                <c:pt idx="5750">
                  <c:v>4.5450040026086498</c:v>
                </c:pt>
                <c:pt idx="5751">
                  <c:v>4.54172490559157</c:v>
                </c:pt>
                <c:pt idx="5752">
                  <c:v>4.5539314188404676</c:v>
                </c:pt>
                <c:pt idx="5753">
                  <c:v>4.5503560768200844</c:v>
                </c:pt>
                <c:pt idx="5754">
                  <c:v>4.548408264288474</c:v>
                </c:pt>
                <c:pt idx="5755">
                  <c:v>4.5530506709333629</c:v>
                </c:pt>
                <c:pt idx="5756">
                  <c:v>4.5550301325939415</c:v>
                </c:pt>
                <c:pt idx="5757">
                  <c:v>4.546498264885134</c:v>
                </c:pt>
                <c:pt idx="5758">
                  <c:v>4.5526120886694983</c:v>
                </c:pt>
                <c:pt idx="5759">
                  <c:v>4.5414156150926344</c:v>
                </c:pt>
                <c:pt idx="5760">
                  <c:v>4.549521295101294</c:v>
                </c:pt>
                <c:pt idx="5761">
                  <c:v>4.5468441027136235</c:v>
                </c:pt>
                <c:pt idx="5762">
                  <c:v>4.5485537709314681</c:v>
                </c:pt>
                <c:pt idx="5763">
                  <c:v>4.5457187176595788</c:v>
                </c:pt>
                <c:pt idx="5764">
                  <c:v>4.5460014593456632</c:v>
                </c:pt>
                <c:pt idx="5765">
                  <c:v>4.5543395379852303</c:v>
                </c:pt>
                <c:pt idx="5766">
                  <c:v>4.5467105371004246</c:v>
                </c:pt>
                <c:pt idx="5767">
                  <c:v>4.5486741432331801</c:v>
                </c:pt>
                <c:pt idx="5768">
                  <c:v>4.5515013038872771</c:v>
                </c:pt>
                <c:pt idx="5769">
                  <c:v>4.5473081204774566</c:v>
                </c:pt>
                <c:pt idx="5770">
                  <c:v>4.5429890963309569</c:v>
                </c:pt>
                <c:pt idx="5771">
                  <c:v>4.5357351890790323</c:v>
                </c:pt>
                <c:pt idx="5772">
                  <c:v>4.5362889918754661</c:v>
                </c:pt>
                <c:pt idx="5773">
                  <c:v>4.5464949276082587</c:v>
                </c:pt>
                <c:pt idx="5774">
                  <c:v>4.5340508453714712</c:v>
                </c:pt>
                <c:pt idx="5775">
                  <c:v>4.5372344101413908</c:v>
                </c:pt>
                <c:pt idx="5776">
                  <c:v>4.5509037586923675</c:v>
                </c:pt>
                <c:pt idx="5777">
                  <c:v>4.5472825562671142</c:v>
                </c:pt>
                <c:pt idx="5778">
                  <c:v>4.5513549627801364</c:v>
                </c:pt>
                <c:pt idx="5779">
                  <c:v>4.5450759957147904</c:v>
                </c:pt>
                <c:pt idx="5780">
                  <c:v>4.533749797276756</c:v>
                </c:pt>
                <c:pt idx="5781">
                  <c:v>4.5443410756907481</c:v>
                </c:pt>
                <c:pt idx="5782">
                  <c:v>4.5418676674601697</c:v>
                </c:pt>
                <c:pt idx="5783">
                  <c:v>4.5464452073310273</c:v>
                </c:pt>
                <c:pt idx="5784">
                  <c:v>4.5494406083769725</c:v>
                </c:pt>
                <c:pt idx="5785">
                  <c:v>4.5462885588565998</c:v>
                </c:pt>
                <c:pt idx="5786">
                  <c:v>4.5481702734383456</c:v>
                </c:pt>
                <c:pt idx="5787">
                  <c:v>4.547658699968455</c:v>
                </c:pt>
                <c:pt idx="5788">
                  <c:v>4.5439004583196949</c:v>
                </c:pt>
                <c:pt idx="5789">
                  <c:v>4.5453862905869356</c:v>
                </c:pt>
                <c:pt idx="5790">
                  <c:v>4.5500863620658629</c:v>
                </c:pt>
                <c:pt idx="5791">
                  <c:v>4.5434916421650806</c:v>
                </c:pt>
                <c:pt idx="5792">
                  <c:v>4.5543724344517313</c:v>
                </c:pt>
                <c:pt idx="5793">
                  <c:v>4.5406886128705812</c:v>
                </c:pt>
                <c:pt idx="5794">
                  <c:v>4.5504808707610804</c:v>
                </c:pt>
                <c:pt idx="5795">
                  <c:v>4.5351910198710499</c:v>
                </c:pt>
                <c:pt idx="5796">
                  <c:v>4.5435030841306325</c:v>
                </c:pt>
                <c:pt idx="5797">
                  <c:v>4.5535606174389809</c:v>
                </c:pt>
                <c:pt idx="5798">
                  <c:v>4.5425110287973549</c:v>
                </c:pt>
                <c:pt idx="5799">
                  <c:v>4.5336714370265172</c:v>
                </c:pt>
                <c:pt idx="5800">
                  <c:v>4.5441035473110807</c:v>
                </c:pt>
                <c:pt idx="5801">
                  <c:v>4.5419355177452907</c:v>
                </c:pt>
                <c:pt idx="5802">
                  <c:v>4.5397930065940404</c:v>
                </c:pt>
                <c:pt idx="5803">
                  <c:v>4.5452169963654807</c:v>
                </c:pt>
                <c:pt idx="5804">
                  <c:v>4.5442623447266994</c:v>
                </c:pt>
                <c:pt idx="5805">
                  <c:v>4.5422825052821469</c:v>
                </c:pt>
                <c:pt idx="5806">
                  <c:v>4.5414708467189424</c:v>
                </c:pt>
                <c:pt idx="5807">
                  <c:v>4.5456396022210912</c:v>
                </c:pt>
                <c:pt idx="5808">
                  <c:v>4.53844673641757</c:v>
                </c:pt>
                <c:pt idx="5809">
                  <c:v>4.5343928902770019</c:v>
                </c:pt>
                <c:pt idx="5810">
                  <c:v>4.53977749775511</c:v>
                </c:pt>
                <c:pt idx="5811">
                  <c:v>4.5436032248057421</c:v>
                </c:pt>
                <c:pt idx="5812">
                  <c:v>4.5384168158735445</c:v>
                </c:pt>
                <c:pt idx="5813">
                  <c:v>4.5454143596539511</c:v>
                </c:pt>
                <c:pt idx="5814">
                  <c:v>4.5483909568917138</c:v>
                </c:pt>
                <c:pt idx="5815">
                  <c:v>4.5454198203755389</c:v>
                </c:pt>
                <c:pt idx="5816">
                  <c:v>4.548260500226327</c:v>
                </c:pt>
                <c:pt idx="5817">
                  <c:v>4.5440224643543869</c:v>
                </c:pt>
                <c:pt idx="5818">
                  <c:v>4.5516171897271702</c:v>
                </c:pt>
                <c:pt idx="5819">
                  <c:v>4.5525909622446061</c:v>
                </c:pt>
                <c:pt idx="5820">
                  <c:v>4.5454321240250088</c:v>
                </c:pt>
                <c:pt idx="5821">
                  <c:v>4.5353679391779806</c:v>
                </c:pt>
                <c:pt idx="5822">
                  <c:v>4.5425398050718755</c:v>
                </c:pt>
                <c:pt idx="5823">
                  <c:v>4.5394740944935617</c:v>
                </c:pt>
                <c:pt idx="5824">
                  <c:v>4.5546298881502851</c:v>
                </c:pt>
                <c:pt idx="5825">
                  <c:v>4.5457070052904296</c:v>
                </c:pt>
                <c:pt idx="5826">
                  <c:v>4.5416212735997625</c:v>
                </c:pt>
                <c:pt idx="5827">
                  <c:v>4.54679889393877</c:v>
                </c:pt>
                <c:pt idx="5828">
                  <c:v>4.5456402843313999</c:v>
                </c:pt>
                <c:pt idx="5829">
                  <c:v>4.5480236862384986</c:v>
                </c:pt>
                <c:pt idx="5830">
                  <c:v>4.5403624504260334</c:v>
                </c:pt>
                <c:pt idx="5831">
                  <c:v>4.5513220910368188</c:v>
                </c:pt>
                <c:pt idx="5832">
                  <c:v>4.5443916251103298</c:v>
                </c:pt>
                <c:pt idx="5833">
                  <c:v>4.5428021156276488</c:v>
                </c:pt>
                <c:pt idx="5834">
                  <c:v>4.5525271790782238</c:v>
                </c:pt>
                <c:pt idx="5835">
                  <c:v>4.5424935499282579</c:v>
                </c:pt>
                <c:pt idx="5836">
                  <c:v>4.5501847181080066</c:v>
                </c:pt>
                <c:pt idx="5837">
                  <c:v>4.5505408015309516</c:v>
                </c:pt>
                <c:pt idx="5838">
                  <c:v>4.5373801282108648</c:v>
                </c:pt>
                <c:pt idx="5839">
                  <c:v>4.539603456162455</c:v>
                </c:pt>
                <c:pt idx="5840">
                  <c:v>4.5445207267855148</c:v>
                </c:pt>
                <c:pt idx="5841">
                  <c:v>4.5517332361096452</c:v>
                </c:pt>
                <c:pt idx="5842">
                  <c:v>4.5326245278427342</c:v>
                </c:pt>
                <c:pt idx="5843">
                  <c:v>4.5456959271752186</c:v>
                </c:pt>
                <c:pt idx="5844">
                  <c:v>4.5292621327554565</c:v>
                </c:pt>
                <c:pt idx="5845">
                  <c:v>4.5516948946640188</c:v>
                </c:pt>
                <c:pt idx="5846">
                  <c:v>4.5502128675662119</c:v>
                </c:pt>
                <c:pt idx="5847">
                  <c:v>4.5398554197379211</c:v>
                </c:pt>
                <c:pt idx="5848">
                  <c:v>4.5472513129680854</c:v>
                </c:pt>
                <c:pt idx="5849">
                  <c:v>4.54044097155478</c:v>
                </c:pt>
                <c:pt idx="5850">
                  <c:v>4.5383966182205899</c:v>
                </c:pt>
                <c:pt idx="5851">
                  <c:v>4.5490970889482449</c:v>
                </c:pt>
                <c:pt idx="5852">
                  <c:v>4.5473979742738875</c:v>
                </c:pt>
                <c:pt idx="5853">
                  <c:v>4.5400443971933857</c:v>
                </c:pt>
                <c:pt idx="5854">
                  <c:v>4.5449331788578791</c:v>
                </c:pt>
                <c:pt idx="5855">
                  <c:v>4.5429228885110344</c:v>
                </c:pt>
                <c:pt idx="5856">
                  <c:v>4.550900669211801</c:v>
                </c:pt>
                <c:pt idx="5857">
                  <c:v>4.5447222882316245</c:v>
                </c:pt>
                <c:pt idx="5858">
                  <c:v>4.5472573286518347</c:v>
                </c:pt>
                <c:pt idx="5859">
                  <c:v>4.5389655705459662</c:v>
                </c:pt>
                <c:pt idx="5860">
                  <c:v>4.5418058986972998</c:v>
                </c:pt>
                <c:pt idx="5861">
                  <c:v>4.547547147931831</c:v>
                </c:pt>
                <c:pt idx="5862">
                  <c:v>4.5528067128733589</c:v>
                </c:pt>
                <c:pt idx="5863">
                  <c:v>4.5427622098197524</c:v>
                </c:pt>
                <c:pt idx="5864">
                  <c:v>4.5323551560484994</c:v>
                </c:pt>
                <c:pt idx="5865">
                  <c:v>4.5443480324684282</c:v>
                </c:pt>
                <c:pt idx="5866">
                  <c:v>4.5424938620629156</c:v>
                </c:pt>
                <c:pt idx="5867">
                  <c:v>4.5485255951851746</c:v>
                </c:pt>
                <c:pt idx="5868">
                  <c:v>4.5543628742374018</c:v>
                </c:pt>
                <c:pt idx="5869">
                  <c:v>4.5507323263266164</c:v>
                </c:pt>
                <c:pt idx="5870">
                  <c:v>4.5507753967502405</c:v>
                </c:pt>
                <c:pt idx="5871">
                  <c:v>4.5421512000511459</c:v>
                </c:pt>
                <c:pt idx="5872">
                  <c:v>4.5421324335593063</c:v>
                </c:pt>
                <c:pt idx="5873">
                  <c:v>4.556973234319285</c:v>
                </c:pt>
                <c:pt idx="5874">
                  <c:v>4.5395147549406092</c:v>
                </c:pt>
                <c:pt idx="5875">
                  <c:v>4.5438440221235705</c:v>
                </c:pt>
                <c:pt idx="5876">
                  <c:v>4.5450329616504552</c:v>
                </c:pt>
                <c:pt idx="5877">
                  <c:v>4.5454203907178252</c:v>
                </c:pt>
                <c:pt idx="5878">
                  <c:v>4.546942028279755</c:v>
                </c:pt>
                <c:pt idx="5879">
                  <c:v>4.5453627081848493</c:v>
                </c:pt>
                <c:pt idx="5880">
                  <c:v>4.5579299583712416</c:v>
                </c:pt>
                <c:pt idx="5881">
                  <c:v>4.5462738746821598</c:v>
                </c:pt>
                <c:pt idx="5882">
                  <c:v>4.5420383218217548</c:v>
                </c:pt>
                <c:pt idx="5883">
                  <c:v>4.5471866808780508</c:v>
                </c:pt>
                <c:pt idx="5884">
                  <c:v>4.5402517662722257</c:v>
                </c:pt>
                <c:pt idx="5885">
                  <c:v>4.5382198813908587</c:v>
                </c:pt>
                <c:pt idx="5886">
                  <c:v>4.5495095013094451</c:v>
                </c:pt>
                <c:pt idx="5887">
                  <c:v>4.5470874717361651</c:v>
                </c:pt>
                <c:pt idx="5888">
                  <c:v>4.5414012001144615</c:v>
                </c:pt>
                <c:pt idx="5889">
                  <c:v>4.5455002339003974</c:v>
                </c:pt>
                <c:pt idx="5890">
                  <c:v>4.5426975121329241</c:v>
                </c:pt>
                <c:pt idx="5891">
                  <c:v>4.5415788064268137</c:v>
                </c:pt>
                <c:pt idx="5892">
                  <c:v>4.5445972088308739</c:v>
                </c:pt>
                <c:pt idx="5893">
                  <c:v>4.5400280805655386</c:v>
                </c:pt>
                <c:pt idx="5894">
                  <c:v>4.5569191766439783</c:v>
                </c:pt>
                <c:pt idx="5895">
                  <c:v>4.5447056154829397</c:v>
                </c:pt>
                <c:pt idx="5896">
                  <c:v>4.5389914558304278</c:v>
                </c:pt>
                <c:pt idx="5897">
                  <c:v>4.5471456201405971</c:v>
                </c:pt>
                <c:pt idx="5898">
                  <c:v>4.5396775500423656</c:v>
                </c:pt>
                <c:pt idx="5899">
                  <c:v>4.5397788108978592</c:v>
                </c:pt>
                <c:pt idx="5900">
                  <c:v>4.5477904782109446</c:v>
                </c:pt>
                <c:pt idx="5901">
                  <c:v>4.5400714758282836</c:v>
                </c:pt>
                <c:pt idx="5902">
                  <c:v>4.5397214380990789</c:v>
                </c:pt>
                <c:pt idx="5903">
                  <c:v>4.5487119523061592</c:v>
                </c:pt>
                <c:pt idx="5904">
                  <c:v>4.5432551657147133</c:v>
                </c:pt>
                <c:pt idx="5905">
                  <c:v>4.5348671298502721</c:v>
                </c:pt>
                <c:pt idx="5906">
                  <c:v>4.5414449829310533</c:v>
                </c:pt>
                <c:pt idx="5907">
                  <c:v>4.5436862472971882</c:v>
                </c:pt>
                <c:pt idx="5908">
                  <c:v>4.5411388432776194</c:v>
                </c:pt>
                <c:pt idx="5909">
                  <c:v>4.5485271391682742</c:v>
                </c:pt>
                <c:pt idx="5910">
                  <c:v>4.5407374094191848</c:v>
                </c:pt>
                <c:pt idx="5911">
                  <c:v>4.539269009918379</c:v>
                </c:pt>
                <c:pt idx="5912">
                  <c:v>4.5378063893850991</c:v>
                </c:pt>
                <c:pt idx="5913">
                  <c:v>4.5465293470257215</c:v>
                </c:pt>
                <c:pt idx="5914">
                  <c:v>4.552084891006964</c:v>
                </c:pt>
                <c:pt idx="5915">
                  <c:v>4.5327857924405199</c:v>
                </c:pt>
                <c:pt idx="5916">
                  <c:v>4.5424805835213604</c:v>
                </c:pt>
                <c:pt idx="5917">
                  <c:v>4.5490222350813294</c:v>
                </c:pt>
                <c:pt idx="5918">
                  <c:v>4.5450498821529308</c:v>
                </c:pt>
                <c:pt idx="5919">
                  <c:v>4.5459938675976721</c:v>
                </c:pt>
                <c:pt idx="5920">
                  <c:v>4.5402224910400903</c:v>
                </c:pt>
                <c:pt idx="5921">
                  <c:v>4.5417891001444337</c:v>
                </c:pt>
                <c:pt idx="5922">
                  <c:v>4.5443579613826888</c:v>
                </c:pt>
                <c:pt idx="5923">
                  <c:v>4.5553565666518931</c:v>
                </c:pt>
                <c:pt idx="5924">
                  <c:v>4.5452915693604545</c:v>
                </c:pt>
                <c:pt idx="5925">
                  <c:v>4.5360153091841697</c:v>
                </c:pt>
                <c:pt idx="5926">
                  <c:v>4.5402718981316861</c:v>
                </c:pt>
                <c:pt idx="5927">
                  <c:v>4.5424323348815436</c:v>
                </c:pt>
                <c:pt idx="5928">
                  <c:v>4.5497693309398226</c:v>
                </c:pt>
                <c:pt idx="5929">
                  <c:v>4.5497012412525812</c:v>
                </c:pt>
                <c:pt idx="5930">
                  <c:v>4.5398046398988701</c:v>
                </c:pt>
                <c:pt idx="5931">
                  <c:v>4.5379529569589607</c:v>
                </c:pt>
                <c:pt idx="5932">
                  <c:v>4.5444950967293449</c:v>
                </c:pt>
                <c:pt idx="5933">
                  <c:v>4.5423283023066086</c:v>
                </c:pt>
                <c:pt idx="5934">
                  <c:v>4.5537719232510483</c:v>
                </c:pt>
                <c:pt idx="5935">
                  <c:v>4.5462455899288123</c:v>
                </c:pt>
                <c:pt idx="5936">
                  <c:v>4.538688745776688</c:v>
                </c:pt>
                <c:pt idx="5937">
                  <c:v>4.5460800535411083</c:v>
                </c:pt>
                <c:pt idx="5938">
                  <c:v>4.546822421411532</c:v>
                </c:pt>
                <c:pt idx="5939">
                  <c:v>4.552760592412886</c:v>
                </c:pt>
                <c:pt idx="5940">
                  <c:v>4.5428550378432506</c:v>
                </c:pt>
                <c:pt idx="5941">
                  <c:v>4.5418607780086075</c:v>
                </c:pt>
                <c:pt idx="5942">
                  <c:v>4.5429499919378697</c:v>
                </c:pt>
                <c:pt idx="5943">
                  <c:v>4.5377200310064643</c:v>
                </c:pt>
                <c:pt idx="5944">
                  <c:v>4.5508221160943609</c:v>
                </c:pt>
                <c:pt idx="5945">
                  <c:v>4.550271853693622</c:v>
                </c:pt>
                <c:pt idx="5946">
                  <c:v>4.5449596237026766</c:v>
                </c:pt>
                <c:pt idx="5947">
                  <c:v>4.5425794530261703</c:v>
                </c:pt>
                <c:pt idx="5948">
                  <c:v>4.5456971387426472</c:v>
                </c:pt>
                <c:pt idx="5949">
                  <c:v>4.5450092986277282</c:v>
                </c:pt>
                <c:pt idx="5950">
                  <c:v>4.5492630882796918</c:v>
                </c:pt>
                <c:pt idx="5951">
                  <c:v>4.5424475883268736</c:v>
                </c:pt>
                <c:pt idx="5952">
                  <c:v>4.5483993358961623</c:v>
                </c:pt>
                <c:pt idx="5953">
                  <c:v>4.5439951900143658</c:v>
                </c:pt>
                <c:pt idx="5954">
                  <c:v>4.5445844053653905</c:v>
                </c:pt>
                <c:pt idx="5955">
                  <c:v>4.5476878438421311</c:v>
                </c:pt>
                <c:pt idx="5956">
                  <c:v>4.5402806903144066</c:v>
                </c:pt>
                <c:pt idx="5957">
                  <c:v>4.5442285353703129</c:v>
                </c:pt>
                <c:pt idx="5958">
                  <c:v>4.5353443663947344</c:v>
                </c:pt>
                <c:pt idx="5959">
                  <c:v>4.5496529741449185</c:v>
                </c:pt>
                <c:pt idx="5960">
                  <c:v>4.5432592166930812</c:v>
                </c:pt>
                <c:pt idx="5961">
                  <c:v>4.5429394122658442</c:v>
                </c:pt>
                <c:pt idx="5962">
                  <c:v>4.537507806251913</c:v>
                </c:pt>
                <c:pt idx="5963">
                  <c:v>4.5472435660320647</c:v>
                </c:pt>
                <c:pt idx="5964">
                  <c:v>4.553909689660677</c:v>
                </c:pt>
                <c:pt idx="5965">
                  <c:v>4.5468255066717287</c:v>
                </c:pt>
                <c:pt idx="5966">
                  <c:v>4.5497454902046339</c:v>
                </c:pt>
                <c:pt idx="5967">
                  <c:v>4.5421384358854118</c:v>
                </c:pt>
                <c:pt idx="5968">
                  <c:v>4.5451810515390045</c:v>
                </c:pt>
                <c:pt idx="5969">
                  <c:v>4.549388402978737</c:v>
                </c:pt>
                <c:pt idx="5970">
                  <c:v>4.5378233042790193</c:v>
                </c:pt>
                <c:pt idx="5971">
                  <c:v>4.5494738089389379</c:v>
                </c:pt>
                <c:pt idx="5972">
                  <c:v>4.5331858328651693</c:v>
                </c:pt>
                <c:pt idx="5973">
                  <c:v>4.5537526453980108</c:v>
                </c:pt>
                <c:pt idx="5974">
                  <c:v>4.5478407671551944</c:v>
                </c:pt>
                <c:pt idx="5975">
                  <c:v>4.5516209101189133</c:v>
                </c:pt>
                <c:pt idx="5976">
                  <c:v>4.5435462766318144</c:v>
                </c:pt>
                <c:pt idx="5977">
                  <c:v>4.5431528720956926</c:v>
                </c:pt>
                <c:pt idx="5978">
                  <c:v>4.5467659149801172</c:v>
                </c:pt>
                <c:pt idx="5979">
                  <c:v>4.5410276834362122</c:v>
                </c:pt>
                <c:pt idx="5980">
                  <c:v>4.5413433035637771</c:v>
                </c:pt>
                <c:pt idx="5981">
                  <c:v>4.5550973721157648</c:v>
                </c:pt>
                <c:pt idx="5982">
                  <c:v>4.559889905042712</c:v>
                </c:pt>
                <c:pt idx="5983">
                  <c:v>4.5428450078996407</c:v>
                </c:pt>
                <c:pt idx="5984">
                  <c:v>4.5402229374640948</c:v>
                </c:pt>
                <c:pt idx="5985">
                  <c:v>4.5435305069713605</c:v>
                </c:pt>
                <c:pt idx="5986">
                  <c:v>4.5390280627846602</c:v>
                </c:pt>
                <c:pt idx="5987">
                  <c:v>4.5522685382677492</c:v>
                </c:pt>
                <c:pt idx="5988">
                  <c:v>4.5461900074837747</c:v>
                </c:pt>
                <c:pt idx="5989">
                  <c:v>4.5434725689050248</c:v>
                </c:pt>
                <c:pt idx="5990">
                  <c:v>4.5364700752066263</c:v>
                </c:pt>
                <c:pt idx="5991">
                  <c:v>4.5441926460753983</c:v>
                </c:pt>
                <c:pt idx="5992">
                  <c:v>4.5506252848850108</c:v>
                </c:pt>
                <c:pt idx="5993">
                  <c:v>4.5474526398351163</c:v>
                </c:pt>
                <c:pt idx="5994">
                  <c:v>4.5477686313349555</c:v>
                </c:pt>
                <c:pt idx="5995">
                  <c:v>4.5480784590003367</c:v>
                </c:pt>
                <c:pt idx="5996">
                  <c:v>4.5450737676401634</c:v>
                </c:pt>
                <c:pt idx="5997">
                  <c:v>4.5476760918596799</c:v>
                </c:pt>
                <c:pt idx="5998">
                  <c:v>4.5461709346305312</c:v>
                </c:pt>
                <c:pt idx="5999">
                  <c:v>4.5431029794723283</c:v>
                </c:pt>
                <c:pt idx="6000">
                  <c:v>4.5531085941244447</c:v>
                </c:pt>
                <c:pt idx="6001">
                  <c:v>4.5468707770766503</c:v>
                </c:pt>
                <c:pt idx="6002">
                  <c:v>4.5511108174282935</c:v>
                </c:pt>
                <c:pt idx="6003">
                  <c:v>4.5451067945081167</c:v>
                </c:pt>
                <c:pt idx="6004">
                  <c:v>4.5387798016555854</c:v>
                </c:pt>
                <c:pt idx="6005">
                  <c:v>4.541250900716836</c:v>
                </c:pt>
                <c:pt idx="6006">
                  <c:v>4.5487192310886346</c:v>
                </c:pt>
                <c:pt idx="6007">
                  <c:v>4.5444193942031523</c:v>
                </c:pt>
                <c:pt idx="6008">
                  <c:v>4.5386976379862842</c:v>
                </c:pt>
                <c:pt idx="6009">
                  <c:v>4.5455208708090558</c:v>
                </c:pt>
                <c:pt idx="6010">
                  <c:v>4.5446749794431618</c:v>
                </c:pt>
                <c:pt idx="6011">
                  <c:v>4.5461181496166931</c:v>
                </c:pt>
                <c:pt idx="6012">
                  <c:v>4.5497726374443195</c:v>
                </c:pt>
                <c:pt idx="6013">
                  <c:v>4.5495448084213574</c:v>
                </c:pt>
                <c:pt idx="6014">
                  <c:v>4.5512584449408964</c:v>
                </c:pt>
                <c:pt idx="6015">
                  <c:v>4.5410495134611759</c:v>
                </c:pt>
                <c:pt idx="6016">
                  <c:v>4.5441514194764618</c:v>
                </c:pt>
                <c:pt idx="6017">
                  <c:v>4.5468740992110837</c:v>
                </c:pt>
                <c:pt idx="6018">
                  <c:v>4.5312449937028481</c:v>
                </c:pt>
                <c:pt idx="6019">
                  <c:v>4.5398859325801908</c:v>
                </c:pt>
                <c:pt idx="6020">
                  <c:v>4.5349868102035638</c:v>
                </c:pt>
                <c:pt idx="6021">
                  <c:v>4.5445554299530464</c:v>
                </c:pt>
                <c:pt idx="6022">
                  <c:v>4.5456298337605272</c:v>
                </c:pt>
                <c:pt idx="6023">
                  <c:v>4.5497106189497032</c:v>
                </c:pt>
                <c:pt idx="6024">
                  <c:v>4.5418200063037126</c:v>
                </c:pt>
                <c:pt idx="6025">
                  <c:v>4.5435015844556661</c:v>
                </c:pt>
                <c:pt idx="6026">
                  <c:v>4.5495355196204486</c:v>
                </c:pt>
                <c:pt idx="6027">
                  <c:v>4.5494105321717342</c:v>
                </c:pt>
                <c:pt idx="6028">
                  <c:v>4.5432767341341975</c:v>
                </c:pt>
                <c:pt idx="6029">
                  <c:v>4.5470604525206753</c:v>
                </c:pt>
                <c:pt idx="6030">
                  <c:v>4.5439584550787586</c:v>
                </c:pt>
                <c:pt idx="6031">
                  <c:v>4.5443321816929192</c:v>
                </c:pt>
                <c:pt idx="6032">
                  <c:v>4.5448663755436911</c:v>
                </c:pt>
                <c:pt idx="6033">
                  <c:v>4.5547349104522512</c:v>
                </c:pt>
                <c:pt idx="6034">
                  <c:v>4.545703534287914</c:v>
                </c:pt>
                <c:pt idx="6035">
                  <c:v>4.5422574300743177</c:v>
                </c:pt>
                <c:pt idx="6036">
                  <c:v>4.5438961730091361</c:v>
                </c:pt>
                <c:pt idx="6037">
                  <c:v>4.5416411832225645</c:v>
                </c:pt>
                <c:pt idx="6038">
                  <c:v>4.5407446156088511</c:v>
                </c:pt>
                <c:pt idx="6039">
                  <c:v>4.5423032417863531</c:v>
                </c:pt>
                <c:pt idx="6040">
                  <c:v>4.5474207512977634</c:v>
                </c:pt>
                <c:pt idx="6041">
                  <c:v>4.5386777654064074</c:v>
                </c:pt>
                <c:pt idx="6042">
                  <c:v>4.5485782958109837</c:v>
                </c:pt>
                <c:pt idx="6043">
                  <c:v>4.5540007203399409</c:v>
                </c:pt>
                <c:pt idx="6044">
                  <c:v>4.5419881231860399</c:v>
                </c:pt>
                <c:pt idx="6045">
                  <c:v>4.5469742934720516</c:v>
                </c:pt>
                <c:pt idx="6046">
                  <c:v>4.542934316782417</c:v>
                </c:pt>
                <c:pt idx="6047">
                  <c:v>4.5467579242144112</c:v>
                </c:pt>
                <c:pt idx="6048">
                  <c:v>4.5432011087455217</c:v>
                </c:pt>
                <c:pt idx="6049">
                  <c:v>4.5456249277487464</c:v>
                </c:pt>
                <c:pt idx="6050">
                  <c:v>4.5417672278948276</c:v>
                </c:pt>
                <c:pt idx="6051">
                  <c:v>4.535575836582062</c:v>
                </c:pt>
                <c:pt idx="6052">
                  <c:v>4.5502847092475278</c:v>
                </c:pt>
                <c:pt idx="6053">
                  <c:v>4.5451531663169771</c:v>
                </c:pt>
                <c:pt idx="6054">
                  <c:v>4.5367146645621084</c:v>
                </c:pt>
                <c:pt idx="6055">
                  <c:v>4.5516029928412882</c:v>
                </c:pt>
                <c:pt idx="6056">
                  <c:v>4.5463572017875711</c:v>
                </c:pt>
                <c:pt idx="6057">
                  <c:v>4.534406920592132</c:v>
                </c:pt>
                <c:pt idx="6058">
                  <c:v>4.5513551175437046</c:v>
                </c:pt>
                <c:pt idx="6059">
                  <c:v>4.5591638373770023</c:v>
                </c:pt>
                <c:pt idx="6060">
                  <c:v>4.5522356088378695</c:v>
                </c:pt>
                <c:pt idx="6061">
                  <c:v>4.5387671633701601</c:v>
                </c:pt>
                <c:pt idx="6062">
                  <c:v>4.544423410951917</c:v>
                </c:pt>
                <c:pt idx="6063">
                  <c:v>4.542329853888007</c:v>
                </c:pt>
                <c:pt idx="6064">
                  <c:v>4.5502079983761146</c:v>
                </c:pt>
                <c:pt idx="6065">
                  <c:v>4.5459592993642488</c:v>
                </c:pt>
                <c:pt idx="6066">
                  <c:v>4.5389327742400631</c:v>
                </c:pt>
                <c:pt idx="6067">
                  <c:v>4.5372056091129185</c:v>
                </c:pt>
                <c:pt idx="6068">
                  <c:v>4.5484760048369903</c:v>
                </c:pt>
                <c:pt idx="6069">
                  <c:v>4.5463685522203932</c:v>
                </c:pt>
                <c:pt idx="6070">
                  <c:v>4.5392735047483592</c:v>
                </c:pt>
                <c:pt idx="6071">
                  <c:v>4.553094692643481</c:v>
                </c:pt>
                <c:pt idx="6072">
                  <c:v>4.5441658644076695</c:v>
                </c:pt>
                <c:pt idx="6073">
                  <c:v>4.5514079941837755</c:v>
                </c:pt>
                <c:pt idx="6074">
                  <c:v>4.5406056696374941</c:v>
                </c:pt>
                <c:pt idx="6075">
                  <c:v>4.545417137804681</c:v>
                </c:pt>
                <c:pt idx="6076">
                  <c:v>4.5457665850826086</c:v>
                </c:pt>
                <c:pt idx="6077">
                  <c:v>4.5421671788378095</c:v>
                </c:pt>
                <c:pt idx="6078">
                  <c:v>4.5434821571214083</c:v>
                </c:pt>
                <c:pt idx="6079">
                  <c:v>4.5468814919469125</c:v>
                </c:pt>
                <c:pt idx="6080">
                  <c:v>4.5434571274528848</c:v>
                </c:pt>
                <c:pt idx="6081">
                  <c:v>4.5451585513810597</c:v>
                </c:pt>
                <c:pt idx="6082">
                  <c:v>4.5383609261150459</c:v>
                </c:pt>
                <c:pt idx="6083">
                  <c:v>4.5446907381169899</c:v>
                </c:pt>
                <c:pt idx="6084">
                  <c:v>4.5379010456429594</c:v>
                </c:pt>
                <c:pt idx="6085">
                  <c:v>4.5523815907011462</c:v>
                </c:pt>
                <c:pt idx="6086">
                  <c:v>4.5468583233207225</c:v>
                </c:pt>
                <c:pt idx="6087">
                  <c:v>4.5464821572144229</c:v>
                </c:pt>
                <c:pt idx="6088">
                  <c:v>4.5401156486612324</c:v>
                </c:pt>
                <c:pt idx="6089">
                  <c:v>4.5418082453904596</c:v>
                </c:pt>
                <c:pt idx="6090">
                  <c:v>4.5408498699547248</c:v>
                </c:pt>
                <c:pt idx="6091">
                  <c:v>4.5467238075918806</c:v>
                </c:pt>
                <c:pt idx="6092">
                  <c:v>4.5444551109484692</c:v>
                </c:pt>
                <c:pt idx="6093">
                  <c:v>4.5461883251420669</c:v>
                </c:pt>
                <c:pt idx="6094">
                  <c:v>4.543006026113571</c:v>
                </c:pt>
                <c:pt idx="6095">
                  <c:v>4.5548283345882723</c:v>
                </c:pt>
                <c:pt idx="6096">
                  <c:v>4.5487931957601555</c:v>
                </c:pt>
                <c:pt idx="6097">
                  <c:v>4.5406854999610839</c:v>
                </c:pt>
                <c:pt idx="6098">
                  <c:v>4.5424719952263022</c:v>
                </c:pt>
                <c:pt idx="6099">
                  <c:v>4.5361221591128151</c:v>
                </c:pt>
                <c:pt idx="6100">
                  <c:v>4.5414007457290131</c:v>
                </c:pt>
                <c:pt idx="6101">
                  <c:v>4.5538965881717068</c:v>
                </c:pt>
                <c:pt idx="6102">
                  <c:v>4.544987032131111</c:v>
                </c:pt>
                <c:pt idx="6103">
                  <c:v>4.5455751140747624</c:v>
                </c:pt>
                <c:pt idx="6104">
                  <c:v>4.5469882368037995</c:v>
                </c:pt>
                <c:pt idx="6105">
                  <c:v>4.5412338443944513</c:v>
                </c:pt>
                <c:pt idx="6106">
                  <c:v>4.541492192482977</c:v>
                </c:pt>
                <c:pt idx="6107">
                  <c:v>4.5373375421187099</c:v>
                </c:pt>
                <c:pt idx="6108">
                  <c:v>4.5472910900486392</c:v>
                </c:pt>
                <c:pt idx="6109">
                  <c:v>4.5479751905203605</c:v>
                </c:pt>
                <c:pt idx="6110">
                  <c:v>4.5404521590480291</c:v>
                </c:pt>
                <c:pt idx="6111">
                  <c:v>4.5532058555037942</c:v>
                </c:pt>
                <c:pt idx="6112">
                  <c:v>4.5436350932092022</c:v>
                </c:pt>
                <c:pt idx="6113">
                  <c:v>4.5488909533059179</c:v>
                </c:pt>
                <c:pt idx="6114">
                  <c:v>4.5427174937513373</c:v>
                </c:pt>
                <c:pt idx="6115">
                  <c:v>4.5411879394402472</c:v>
                </c:pt>
                <c:pt idx="6116">
                  <c:v>4.5499526717273895</c:v>
                </c:pt>
                <c:pt idx="6117">
                  <c:v>4.5335362676970297</c:v>
                </c:pt>
                <c:pt idx="6118">
                  <c:v>4.5431909593496034</c:v>
                </c:pt>
                <c:pt idx="6119">
                  <c:v>4.5378036948251221</c:v>
                </c:pt>
                <c:pt idx="6120">
                  <c:v>4.5506608481658484</c:v>
                </c:pt>
                <c:pt idx="6121">
                  <c:v>4.5414645791313806</c:v>
                </c:pt>
                <c:pt idx="6122">
                  <c:v>4.5409701764462476</c:v>
                </c:pt>
                <c:pt idx="6123">
                  <c:v>4.5485006164202089</c:v>
                </c:pt>
                <c:pt idx="6124">
                  <c:v>4.5408871096373113</c:v>
                </c:pt>
                <c:pt idx="6125">
                  <c:v>4.5468356246914929</c:v>
                </c:pt>
                <c:pt idx="6126">
                  <c:v>4.5436360844629373</c:v>
                </c:pt>
                <c:pt idx="6127">
                  <c:v>4.5447716837464043</c:v>
                </c:pt>
                <c:pt idx="6128">
                  <c:v>4.5317510074750764</c:v>
                </c:pt>
                <c:pt idx="6129">
                  <c:v>4.5386652132059577</c:v>
                </c:pt>
                <c:pt idx="6130">
                  <c:v>4.5514950238096006</c:v>
                </c:pt>
                <c:pt idx="6131">
                  <c:v>4.5513882785469812</c:v>
                </c:pt>
                <c:pt idx="6132">
                  <c:v>4.5460252979990763</c:v>
                </c:pt>
                <c:pt idx="6133">
                  <c:v>4.5472748047502138</c:v>
                </c:pt>
                <c:pt idx="6134">
                  <c:v>4.5492339112705009</c:v>
                </c:pt>
                <c:pt idx="6135">
                  <c:v>4.5399254225031491</c:v>
                </c:pt>
                <c:pt idx="6136">
                  <c:v>4.5489986665798448</c:v>
                </c:pt>
                <c:pt idx="6137">
                  <c:v>4.5453463962109488</c:v>
                </c:pt>
                <c:pt idx="6138">
                  <c:v>4.5433062534081623</c:v>
                </c:pt>
                <c:pt idx="6139">
                  <c:v>4.5518835668109698</c:v>
                </c:pt>
                <c:pt idx="6140">
                  <c:v>4.5440410424287343</c:v>
                </c:pt>
                <c:pt idx="6141">
                  <c:v>4.551792484989833</c:v>
                </c:pt>
                <c:pt idx="6142">
                  <c:v>4.5436331926105806</c:v>
                </c:pt>
                <c:pt idx="6143">
                  <c:v>4.5561483800830569</c:v>
                </c:pt>
                <c:pt idx="6144">
                  <c:v>4.5478058361851641</c:v>
                </c:pt>
                <c:pt idx="6145">
                  <c:v>4.5495178232860596</c:v>
                </c:pt>
                <c:pt idx="6146">
                  <c:v>4.540143578648256</c:v>
                </c:pt>
                <c:pt idx="6147">
                  <c:v>4.5505090873870175</c:v>
                </c:pt>
                <c:pt idx="6148">
                  <c:v>4.5423187837681089</c:v>
                </c:pt>
                <c:pt idx="6149">
                  <c:v>4.5446928121079146</c:v>
                </c:pt>
                <c:pt idx="6150">
                  <c:v>4.5488136798011913</c:v>
                </c:pt>
                <c:pt idx="6151">
                  <c:v>4.537069078166339</c:v>
                </c:pt>
                <c:pt idx="6152">
                  <c:v>4.544492292763727</c:v>
                </c:pt>
                <c:pt idx="6153">
                  <c:v>4.5488921725779514</c:v>
                </c:pt>
                <c:pt idx="6154">
                  <c:v>4.5470444504958971</c:v>
                </c:pt>
                <c:pt idx="6155">
                  <c:v>4.5305103316696744</c:v>
                </c:pt>
                <c:pt idx="6156">
                  <c:v>4.5459683256107306</c:v>
                </c:pt>
                <c:pt idx="6157">
                  <c:v>4.5468777150136193</c:v>
                </c:pt>
                <c:pt idx="6158">
                  <c:v>4.5344985474271473</c:v>
                </c:pt>
                <c:pt idx="6159">
                  <c:v>4.5348899092158428</c:v>
                </c:pt>
                <c:pt idx="6160">
                  <c:v>4.5510332281211374</c:v>
                </c:pt>
                <c:pt idx="6161">
                  <c:v>4.5480766301489464</c:v>
                </c:pt>
                <c:pt idx="6162">
                  <c:v>4.5478441771290745</c:v>
                </c:pt>
                <c:pt idx="6163">
                  <c:v>4.5525177343826915</c:v>
                </c:pt>
                <c:pt idx="6164">
                  <c:v>4.5414925431200368</c:v>
                </c:pt>
                <c:pt idx="6165">
                  <c:v>4.5431077718624229</c:v>
                </c:pt>
                <c:pt idx="6166">
                  <c:v>4.5401383214155571</c:v>
                </c:pt>
                <c:pt idx="6167">
                  <c:v>4.5383912771860855</c:v>
                </c:pt>
                <c:pt idx="6168">
                  <c:v>4.5425117304070657</c:v>
                </c:pt>
                <c:pt idx="6169">
                  <c:v>4.5485887598237396</c:v>
                </c:pt>
                <c:pt idx="6170">
                  <c:v>4.5319648528644088</c:v>
                </c:pt>
                <c:pt idx="6171">
                  <c:v>4.5413993108028423</c:v>
                </c:pt>
                <c:pt idx="6172">
                  <c:v>4.5351128595416244</c:v>
                </c:pt>
                <c:pt idx="6173">
                  <c:v>4.5287222895856178</c:v>
                </c:pt>
                <c:pt idx="6174">
                  <c:v>4.5445583789329627</c:v>
                </c:pt>
                <c:pt idx="6175">
                  <c:v>4.5404434749270948</c:v>
                </c:pt>
                <c:pt idx="6176">
                  <c:v>4.5472581999380681</c:v>
                </c:pt>
                <c:pt idx="6177">
                  <c:v>4.5512885471554219</c:v>
                </c:pt>
                <c:pt idx="6178">
                  <c:v>4.5395573126775135</c:v>
                </c:pt>
                <c:pt idx="6179">
                  <c:v>4.5417360993041527</c:v>
                </c:pt>
                <c:pt idx="6180">
                  <c:v>4.5373616318001506</c:v>
                </c:pt>
                <c:pt idx="6181">
                  <c:v>4.5424983763387958</c:v>
                </c:pt>
                <c:pt idx="6182">
                  <c:v>4.5482431979769373</c:v>
                </c:pt>
                <c:pt idx="6183">
                  <c:v>4.5411209916880662</c:v>
                </c:pt>
                <c:pt idx="6184">
                  <c:v>4.5457090065543024</c:v>
                </c:pt>
                <c:pt idx="6185">
                  <c:v>4.5411608098814353</c:v>
                </c:pt>
                <c:pt idx="6186">
                  <c:v>4.5467777630745783</c:v>
                </c:pt>
                <c:pt idx="6187">
                  <c:v>4.539020253349384</c:v>
                </c:pt>
                <c:pt idx="6188">
                  <c:v>4.5375361276637038</c:v>
                </c:pt>
                <c:pt idx="6189">
                  <c:v>4.5500263188106933</c:v>
                </c:pt>
                <c:pt idx="6190">
                  <c:v>4.5382032690977008</c:v>
                </c:pt>
                <c:pt idx="6191">
                  <c:v>4.5402810995644831</c:v>
                </c:pt>
                <c:pt idx="6192">
                  <c:v>4.5486914433201608</c:v>
                </c:pt>
                <c:pt idx="6193">
                  <c:v>4.5484675166416269</c:v>
                </c:pt>
                <c:pt idx="6194">
                  <c:v>4.5446542905347105</c:v>
                </c:pt>
                <c:pt idx="6195">
                  <c:v>4.5353312007545403</c:v>
                </c:pt>
                <c:pt idx="6196">
                  <c:v>4.5410694371999174</c:v>
                </c:pt>
                <c:pt idx="6197">
                  <c:v>4.5309103444067462</c:v>
                </c:pt>
                <c:pt idx="6198">
                  <c:v>4.5480654260238094</c:v>
                </c:pt>
                <c:pt idx="6199">
                  <c:v>4.5274994211879687</c:v>
                </c:pt>
                <c:pt idx="6200">
                  <c:v>4.5440853828409509</c:v>
                </c:pt>
                <c:pt idx="6201">
                  <c:v>4.5314482066243826</c:v>
                </c:pt>
                <c:pt idx="6202">
                  <c:v>4.5533229465607663</c:v>
                </c:pt>
                <c:pt idx="6203">
                  <c:v>4.5411587630152166</c:v>
                </c:pt>
                <c:pt idx="6204">
                  <c:v>4.5455660687716071</c:v>
                </c:pt>
                <c:pt idx="6205">
                  <c:v>4.5391769926458503</c:v>
                </c:pt>
                <c:pt idx="6206">
                  <c:v>4.5519515576118579</c:v>
                </c:pt>
                <c:pt idx="6207">
                  <c:v>4.5417853438813216</c:v>
                </c:pt>
                <c:pt idx="6208">
                  <c:v>4.5442030229192953</c:v>
                </c:pt>
                <c:pt idx="6209">
                  <c:v>4.5452937151808674</c:v>
                </c:pt>
                <c:pt idx="6210">
                  <c:v>4.5437563135282497</c:v>
                </c:pt>
                <c:pt idx="6211">
                  <c:v>4.5428941213469072</c:v>
                </c:pt>
                <c:pt idx="6212">
                  <c:v>4.5361954361521715</c:v>
                </c:pt>
                <c:pt idx="6213">
                  <c:v>4.546691083821754</c:v>
                </c:pt>
                <c:pt idx="6214">
                  <c:v>4.5444650657062615</c:v>
                </c:pt>
                <c:pt idx="6215">
                  <c:v>4.5510767941888872</c:v>
                </c:pt>
                <c:pt idx="6216">
                  <c:v>4.5520902778755961</c:v>
                </c:pt>
                <c:pt idx="6217">
                  <c:v>4.5471920068537433</c:v>
                </c:pt>
                <c:pt idx="6218">
                  <c:v>4.5512742615145667</c:v>
                </c:pt>
                <c:pt idx="6219">
                  <c:v>4.541296670408129</c:v>
                </c:pt>
                <c:pt idx="6220">
                  <c:v>4.5485124558506653</c:v>
                </c:pt>
                <c:pt idx="6221">
                  <c:v>4.5414525767600997</c:v>
                </c:pt>
                <c:pt idx="6222">
                  <c:v>4.5463721271919786</c:v>
                </c:pt>
                <c:pt idx="6223">
                  <c:v>4.5491517789610745</c:v>
                </c:pt>
                <c:pt idx="6224">
                  <c:v>4.5359235324963763</c:v>
                </c:pt>
                <c:pt idx="6225">
                  <c:v>4.5433452132767016</c:v>
                </c:pt>
                <c:pt idx="6226">
                  <c:v>4.5388120165946004</c:v>
                </c:pt>
                <c:pt idx="6227">
                  <c:v>4.5503085174454228</c:v>
                </c:pt>
                <c:pt idx="6228">
                  <c:v>4.5464105853115155</c:v>
                </c:pt>
                <c:pt idx="6229">
                  <c:v>4.5415697754326549</c:v>
                </c:pt>
                <c:pt idx="6230">
                  <c:v>4.5461989767007953</c:v>
                </c:pt>
                <c:pt idx="6231">
                  <c:v>4.5414818497798874</c:v>
                </c:pt>
                <c:pt idx="6232">
                  <c:v>4.5494014903033761</c:v>
                </c:pt>
                <c:pt idx="6233">
                  <c:v>4.5546923704691888</c:v>
                </c:pt>
                <c:pt idx="6234">
                  <c:v>4.5412218660042702</c:v>
                </c:pt>
                <c:pt idx="6235">
                  <c:v>4.5401790656001104</c:v>
                </c:pt>
                <c:pt idx="6236">
                  <c:v>4.5470095288572185</c:v>
                </c:pt>
                <c:pt idx="6237">
                  <c:v>4.5416999800197075</c:v>
                </c:pt>
                <c:pt idx="6238">
                  <c:v>4.5458674181238665</c:v>
                </c:pt>
                <c:pt idx="6239">
                  <c:v>4.5483080999207877</c:v>
                </c:pt>
                <c:pt idx="6240">
                  <c:v>4.5486738652596124</c:v>
                </c:pt>
                <c:pt idx="6241">
                  <c:v>4.5500510838234245</c:v>
                </c:pt>
                <c:pt idx="6242">
                  <c:v>4.5424001801532139</c:v>
                </c:pt>
                <c:pt idx="6243">
                  <c:v>4.5555954815046222</c:v>
                </c:pt>
                <c:pt idx="6244">
                  <c:v>4.5428000262630404</c:v>
                </c:pt>
                <c:pt idx="6245">
                  <c:v>4.5477202965154246</c:v>
                </c:pt>
                <c:pt idx="6246">
                  <c:v>4.5453940581205305</c:v>
                </c:pt>
                <c:pt idx="6247">
                  <c:v>4.5451279405035283</c:v>
                </c:pt>
                <c:pt idx="6248">
                  <c:v>4.5325333829859904</c:v>
                </c:pt>
                <c:pt idx="6249">
                  <c:v>4.5451540231796184</c:v>
                </c:pt>
                <c:pt idx="6250">
                  <c:v>4.5579783838025927</c:v>
                </c:pt>
                <c:pt idx="6251">
                  <c:v>4.5487353508404498</c:v>
                </c:pt>
                <c:pt idx="6252">
                  <c:v>4.5422613707419188</c:v>
                </c:pt>
                <c:pt idx="6253">
                  <c:v>4.5534855166107668</c:v>
                </c:pt>
                <c:pt idx="6254">
                  <c:v>4.547093523478078</c:v>
                </c:pt>
                <c:pt idx="6255">
                  <c:v>4.5453075756646069</c:v>
                </c:pt>
                <c:pt idx="6256">
                  <c:v>4.5406438346921849</c:v>
                </c:pt>
                <c:pt idx="6257">
                  <c:v>4.5501867339961075</c:v>
                </c:pt>
                <c:pt idx="6258">
                  <c:v>4.5373069848204644</c:v>
                </c:pt>
                <c:pt idx="6259">
                  <c:v>4.5475147045340654</c:v>
                </c:pt>
                <c:pt idx="6260">
                  <c:v>4.5420467621700054</c:v>
                </c:pt>
                <c:pt idx="6261">
                  <c:v>4.5490452895691975</c:v>
                </c:pt>
                <c:pt idx="6262">
                  <c:v>4.5464099427436304</c:v>
                </c:pt>
                <c:pt idx="6263">
                  <c:v>4.5476298193868319</c:v>
                </c:pt>
                <c:pt idx="6264">
                  <c:v>4.5506718567184281</c:v>
                </c:pt>
                <c:pt idx="6265">
                  <c:v>4.5485199861417875</c:v>
                </c:pt>
                <c:pt idx="6266">
                  <c:v>4.5557121276835373</c:v>
                </c:pt>
                <c:pt idx="6267">
                  <c:v>4.5534369407956472</c:v>
                </c:pt>
                <c:pt idx="6268">
                  <c:v>4.5395746561026185</c:v>
                </c:pt>
                <c:pt idx="6269">
                  <c:v>4.5454491222208189</c:v>
                </c:pt>
                <c:pt idx="6270">
                  <c:v>4.5448960853886833</c:v>
                </c:pt>
                <c:pt idx="6271">
                  <c:v>4.5536638194634751</c:v>
                </c:pt>
                <c:pt idx="6272">
                  <c:v>4.5376907914784628</c:v>
                </c:pt>
                <c:pt idx="6273">
                  <c:v>4.5512725867724164</c:v>
                </c:pt>
                <c:pt idx="6274">
                  <c:v>4.5420828493162189</c:v>
                </c:pt>
                <c:pt idx="6275">
                  <c:v>4.5461509288633817</c:v>
                </c:pt>
                <c:pt idx="6276">
                  <c:v>4.5369243742872669</c:v>
                </c:pt>
                <c:pt idx="6277">
                  <c:v>4.5423697894744155</c:v>
                </c:pt>
                <c:pt idx="6278">
                  <c:v>4.5371970895793856</c:v>
                </c:pt>
                <c:pt idx="6279">
                  <c:v>4.5494264740186976</c:v>
                </c:pt>
                <c:pt idx="6280">
                  <c:v>4.5355006900309007</c:v>
                </c:pt>
                <c:pt idx="6281">
                  <c:v>4.5470311012470246</c:v>
                </c:pt>
                <c:pt idx="6282">
                  <c:v>4.5527796954830286</c:v>
                </c:pt>
                <c:pt idx="6283">
                  <c:v>4.5381080136388565</c:v>
                </c:pt>
                <c:pt idx="6284">
                  <c:v>4.5304718031327855</c:v>
                </c:pt>
                <c:pt idx="6285">
                  <c:v>4.5361457722341241</c:v>
                </c:pt>
                <c:pt idx="6286">
                  <c:v>4.5527207153538223</c:v>
                </c:pt>
                <c:pt idx="6287">
                  <c:v>4.5412800905419042</c:v>
                </c:pt>
                <c:pt idx="6288">
                  <c:v>4.5461921005577492</c:v>
                </c:pt>
                <c:pt idx="6289">
                  <c:v>4.5470419740076462</c:v>
                </c:pt>
                <c:pt idx="6290">
                  <c:v>4.5412860217823781</c:v>
                </c:pt>
                <c:pt idx="6291">
                  <c:v>4.5501557453101178</c:v>
                </c:pt>
                <c:pt idx="6292">
                  <c:v>4.5471677987144474</c:v>
                </c:pt>
                <c:pt idx="6293">
                  <c:v>4.5322607113882682</c:v>
                </c:pt>
                <c:pt idx="6294">
                  <c:v>4.5454902353555067</c:v>
                </c:pt>
                <c:pt idx="6295">
                  <c:v>4.5492455043528626</c:v>
                </c:pt>
                <c:pt idx="6296">
                  <c:v>4.5439959135157286</c:v>
                </c:pt>
                <c:pt idx="6297">
                  <c:v>4.5439696037107895</c:v>
                </c:pt>
                <c:pt idx="6298">
                  <c:v>4.5491696620035196</c:v>
                </c:pt>
                <c:pt idx="6299">
                  <c:v>4.5479839295821272</c:v>
                </c:pt>
                <c:pt idx="6300">
                  <c:v>4.5506782209111893</c:v>
                </c:pt>
                <c:pt idx="6301">
                  <c:v>4.5432200138950192</c:v>
                </c:pt>
                <c:pt idx="6302">
                  <c:v>4.5514608209587415</c:v>
                </c:pt>
                <c:pt idx="6303">
                  <c:v>4.5477973796479709</c:v>
                </c:pt>
                <c:pt idx="6304">
                  <c:v>4.5446896664698855</c:v>
                </c:pt>
                <c:pt idx="6305">
                  <c:v>4.5511973836837329</c:v>
                </c:pt>
                <c:pt idx="6306">
                  <c:v>4.5548278699873039</c:v>
                </c:pt>
                <c:pt idx="6307">
                  <c:v>4.5368809456651151</c:v>
                </c:pt>
                <c:pt idx="6308">
                  <c:v>4.5460344423843964</c:v>
                </c:pt>
                <c:pt idx="6309">
                  <c:v>4.5450302126056226</c:v>
                </c:pt>
                <c:pt idx="6310">
                  <c:v>4.5478455376153422</c:v>
                </c:pt>
                <c:pt idx="6311">
                  <c:v>4.5425159356180957</c:v>
                </c:pt>
                <c:pt idx="6312">
                  <c:v>4.5462116654599773</c:v>
                </c:pt>
                <c:pt idx="6313">
                  <c:v>4.5403876940720655</c:v>
                </c:pt>
                <c:pt idx="6314">
                  <c:v>4.5427511945983863</c:v>
                </c:pt>
                <c:pt idx="6315">
                  <c:v>4.5433539199120663</c:v>
                </c:pt>
                <c:pt idx="6316">
                  <c:v>4.5464962890169618</c:v>
                </c:pt>
                <c:pt idx="6317">
                  <c:v>4.5543464089833252</c:v>
                </c:pt>
                <c:pt idx="6318">
                  <c:v>4.5562459462663814</c:v>
                </c:pt>
                <c:pt idx="6319">
                  <c:v>4.5472137913200141</c:v>
                </c:pt>
                <c:pt idx="6320">
                  <c:v>4.5419874910344173</c:v>
                </c:pt>
                <c:pt idx="6321">
                  <c:v>4.5427474666162961</c:v>
                </c:pt>
                <c:pt idx="6322">
                  <c:v>4.548492495264302</c:v>
                </c:pt>
                <c:pt idx="6323">
                  <c:v>4.5442899420716518</c:v>
                </c:pt>
                <c:pt idx="6324">
                  <c:v>4.5423085727065828</c:v>
                </c:pt>
                <c:pt idx="6325">
                  <c:v>4.5469089654325865</c:v>
                </c:pt>
                <c:pt idx="6326">
                  <c:v>4.5441262052956208</c:v>
                </c:pt>
                <c:pt idx="6327">
                  <c:v>4.5356765159746608</c:v>
                </c:pt>
                <c:pt idx="6328">
                  <c:v>4.5428764273324997</c:v>
                </c:pt>
                <c:pt idx="6329">
                  <c:v>4.5495409897740595</c:v>
                </c:pt>
                <c:pt idx="6330">
                  <c:v>4.5508811593530103</c:v>
                </c:pt>
                <c:pt idx="6331">
                  <c:v>4.5522537825092764</c:v>
                </c:pt>
                <c:pt idx="6332">
                  <c:v>4.5407449869650751</c:v>
                </c:pt>
                <c:pt idx="6333">
                  <c:v>4.5502092487175014</c:v>
                </c:pt>
                <c:pt idx="6334">
                  <c:v>4.5537172204435041</c:v>
                </c:pt>
                <c:pt idx="6335">
                  <c:v>4.550257422765049</c:v>
                </c:pt>
                <c:pt idx="6336">
                  <c:v>4.5404481754664383</c:v>
                </c:pt>
                <c:pt idx="6337">
                  <c:v>4.5394917632777272</c:v>
                </c:pt>
                <c:pt idx="6338">
                  <c:v>4.5436137697254004</c:v>
                </c:pt>
                <c:pt idx="6339">
                  <c:v>4.5454424196019083</c:v>
                </c:pt>
                <c:pt idx="6340">
                  <c:v>4.5382180925992959</c:v>
                </c:pt>
                <c:pt idx="6341">
                  <c:v>4.5469133893574751</c:v>
                </c:pt>
                <c:pt idx="6342">
                  <c:v>4.5536462915837852</c:v>
                </c:pt>
                <c:pt idx="6343">
                  <c:v>4.5479203313412349</c:v>
                </c:pt>
                <c:pt idx="6344">
                  <c:v>4.5378683280325243</c:v>
                </c:pt>
                <c:pt idx="6345">
                  <c:v>4.541001643935112</c:v>
                </c:pt>
                <c:pt idx="6346">
                  <c:v>4.5484160376191065</c:v>
                </c:pt>
                <c:pt idx="6347">
                  <c:v>4.5545152987407445</c:v>
                </c:pt>
                <c:pt idx="6348">
                  <c:v>4.5414381601275009</c:v>
                </c:pt>
                <c:pt idx="6349">
                  <c:v>4.5486230889725867</c:v>
                </c:pt>
                <c:pt idx="6350">
                  <c:v>4.5391964584387861</c:v>
                </c:pt>
                <c:pt idx="6351">
                  <c:v>4.5516856844144664</c:v>
                </c:pt>
                <c:pt idx="6352">
                  <c:v>4.5559121080742955</c:v>
                </c:pt>
                <c:pt idx="6353">
                  <c:v>4.5420490275760219</c:v>
                </c:pt>
                <c:pt idx="6354">
                  <c:v>4.5524620156766593</c:v>
                </c:pt>
                <c:pt idx="6355">
                  <c:v>4.5472803993032356</c:v>
                </c:pt>
                <c:pt idx="6356">
                  <c:v>4.550962864957504</c:v>
                </c:pt>
                <c:pt idx="6357">
                  <c:v>4.5435542271230318</c:v>
                </c:pt>
                <c:pt idx="6358">
                  <c:v>4.5384571932856055</c:v>
                </c:pt>
                <c:pt idx="6359">
                  <c:v>4.5478922444798133</c:v>
                </c:pt>
                <c:pt idx="6360">
                  <c:v>4.5514216926095639</c:v>
                </c:pt>
                <c:pt idx="6361">
                  <c:v>4.5500434541576045</c:v>
                </c:pt>
                <c:pt idx="6362">
                  <c:v>4.5525512848377439</c:v>
                </c:pt>
                <c:pt idx="6363">
                  <c:v>4.547080998062218</c:v>
                </c:pt>
                <c:pt idx="6364">
                  <c:v>4.5478189380346485</c:v>
                </c:pt>
                <c:pt idx="6365">
                  <c:v>4.552572907096712</c:v>
                </c:pt>
                <c:pt idx="6366">
                  <c:v>4.545065122625406</c:v>
                </c:pt>
                <c:pt idx="6367">
                  <c:v>4.5520305397386505</c:v>
                </c:pt>
                <c:pt idx="6368">
                  <c:v>4.5473352511924245</c:v>
                </c:pt>
                <c:pt idx="6369">
                  <c:v>4.5457176210314127</c:v>
                </c:pt>
                <c:pt idx="6370">
                  <c:v>4.5411743105779436</c:v>
                </c:pt>
                <c:pt idx="6371">
                  <c:v>4.5461769487194861</c:v>
                </c:pt>
                <c:pt idx="6372">
                  <c:v>4.5541482164374081</c:v>
                </c:pt>
                <c:pt idx="6373">
                  <c:v>4.5450644227818264</c:v>
                </c:pt>
                <c:pt idx="6374">
                  <c:v>4.5416953738751698</c:v>
                </c:pt>
                <c:pt idx="6375">
                  <c:v>4.5472088437693001</c:v>
                </c:pt>
                <c:pt idx="6376">
                  <c:v>4.5463104463776505</c:v>
                </c:pt>
                <c:pt idx="6377">
                  <c:v>4.5462458991227077</c:v>
                </c:pt>
                <c:pt idx="6378">
                  <c:v>4.5529738644420679</c:v>
                </c:pt>
                <c:pt idx="6379">
                  <c:v>4.5445433173048251</c:v>
                </c:pt>
                <c:pt idx="6380">
                  <c:v>4.543134995907689</c:v>
                </c:pt>
                <c:pt idx="6381">
                  <c:v>4.550091597895376</c:v>
                </c:pt>
                <c:pt idx="6382">
                  <c:v>4.5498908293903311</c:v>
                </c:pt>
                <c:pt idx="6383">
                  <c:v>4.5597609926214524</c:v>
                </c:pt>
                <c:pt idx="6384">
                  <c:v>4.5470639891282332</c:v>
                </c:pt>
                <c:pt idx="6385">
                  <c:v>4.552660281763397</c:v>
                </c:pt>
                <c:pt idx="6386">
                  <c:v>4.5440469855114918</c:v>
                </c:pt>
                <c:pt idx="6387">
                  <c:v>4.5406092644147282</c:v>
                </c:pt>
                <c:pt idx="6388">
                  <c:v>4.5430458726142344</c:v>
                </c:pt>
                <c:pt idx="6389">
                  <c:v>4.5389572446797777</c:v>
                </c:pt>
                <c:pt idx="6390">
                  <c:v>4.5403730678035341</c:v>
                </c:pt>
                <c:pt idx="6391">
                  <c:v>4.5446573850859018</c:v>
                </c:pt>
                <c:pt idx="6392">
                  <c:v>4.5437190341082907</c:v>
                </c:pt>
                <c:pt idx="6393">
                  <c:v>4.5619918164717745</c:v>
                </c:pt>
                <c:pt idx="6394">
                  <c:v>4.5511512253706998</c:v>
                </c:pt>
                <c:pt idx="6395">
                  <c:v>4.5432997885652178</c:v>
                </c:pt>
                <c:pt idx="6396">
                  <c:v>4.5503121391468921</c:v>
                </c:pt>
                <c:pt idx="6397">
                  <c:v>4.5473620198394311</c:v>
                </c:pt>
                <c:pt idx="6398">
                  <c:v>4.5551011487205839</c:v>
                </c:pt>
                <c:pt idx="6399">
                  <c:v>4.5379209983123729</c:v>
                </c:pt>
                <c:pt idx="6400">
                  <c:v>4.5538852995648407</c:v>
                </c:pt>
                <c:pt idx="6401">
                  <c:v>4.5618500975755172</c:v>
                </c:pt>
                <c:pt idx="6402">
                  <c:v>4.5515365779329029</c:v>
                </c:pt>
                <c:pt idx="6403">
                  <c:v>4.5382376550178858</c:v>
                </c:pt>
                <c:pt idx="6404">
                  <c:v>4.5465775591363045</c:v>
                </c:pt>
                <c:pt idx="6405">
                  <c:v>4.5519038331734754</c:v>
                </c:pt>
                <c:pt idx="6406">
                  <c:v>4.5485813383637685</c:v>
                </c:pt>
                <c:pt idx="6407">
                  <c:v>4.5434878956855904</c:v>
                </c:pt>
                <c:pt idx="6408">
                  <c:v>4.5480516881575195</c:v>
                </c:pt>
                <c:pt idx="6409">
                  <c:v>4.547565972302217</c:v>
                </c:pt>
                <c:pt idx="6410">
                  <c:v>4.5514333002849918</c:v>
                </c:pt>
                <c:pt idx="6411">
                  <c:v>4.5343724225115434</c:v>
                </c:pt>
                <c:pt idx="6412">
                  <c:v>4.5551304383377333</c:v>
                </c:pt>
                <c:pt idx="6413">
                  <c:v>4.5522288596182987</c:v>
                </c:pt>
                <c:pt idx="6414">
                  <c:v>4.5525860273940788</c:v>
                </c:pt>
                <c:pt idx="6415">
                  <c:v>4.5452914168777907</c:v>
                </c:pt>
                <c:pt idx="6416">
                  <c:v>4.5584477752613202</c:v>
                </c:pt>
                <c:pt idx="6417">
                  <c:v>4.5544295738053782</c:v>
                </c:pt>
                <c:pt idx="6418">
                  <c:v>4.5420651883660312</c:v>
                </c:pt>
                <c:pt idx="6419">
                  <c:v>4.5530318041900717</c:v>
                </c:pt>
                <c:pt idx="6420">
                  <c:v>4.5428281967979851</c:v>
                </c:pt>
                <c:pt idx="6421">
                  <c:v>4.5360074112698001</c:v>
                </c:pt>
                <c:pt idx="6422">
                  <c:v>4.5446755272147685</c:v>
                </c:pt>
                <c:pt idx="6423">
                  <c:v>4.5454374341679067</c:v>
                </c:pt>
                <c:pt idx="6424">
                  <c:v>4.5428450322352623</c:v>
                </c:pt>
                <c:pt idx="6425">
                  <c:v>4.5523688284900024</c:v>
                </c:pt>
                <c:pt idx="6426">
                  <c:v>4.5453843137321588</c:v>
                </c:pt>
                <c:pt idx="6427">
                  <c:v>4.5422744045332184</c:v>
                </c:pt>
                <c:pt idx="6428">
                  <c:v>4.5466084254230106</c:v>
                </c:pt>
                <c:pt idx="6429">
                  <c:v>4.5490187161780291</c:v>
                </c:pt>
                <c:pt idx="6430">
                  <c:v>4.5408067971625794</c:v>
                </c:pt>
                <c:pt idx="6431">
                  <c:v>4.550205734704031</c:v>
                </c:pt>
                <c:pt idx="6432">
                  <c:v>4.5426836548017944</c:v>
                </c:pt>
                <c:pt idx="6433">
                  <c:v>4.5490585804647612</c:v>
                </c:pt>
                <c:pt idx="6434">
                  <c:v>4.5482043496498941</c:v>
                </c:pt>
                <c:pt idx="6435">
                  <c:v>4.5472368032955668</c:v>
                </c:pt>
                <c:pt idx="6436">
                  <c:v>4.5472480946254361</c:v>
                </c:pt>
                <c:pt idx="6437">
                  <c:v>4.5419789162608444</c:v>
                </c:pt>
                <c:pt idx="6438">
                  <c:v>4.5481381964125198</c:v>
                </c:pt>
                <c:pt idx="6439">
                  <c:v>4.5474422922478412</c:v>
                </c:pt>
                <c:pt idx="6440">
                  <c:v>4.5487370131758196</c:v>
                </c:pt>
                <c:pt idx="6441">
                  <c:v>4.5434789560595146</c:v>
                </c:pt>
                <c:pt idx="6442">
                  <c:v>4.5520783342363957</c:v>
                </c:pt>
                <c:pt idx="6443">
                  <c:v>4.549355658161816</c:v>
                </c:pt>
                <c:pt idx="6444">
                  <c:v>4.5483879899590454</c:v>
                </c:pt>
                <c:pt idx="6445">
                  <c:v>4.5463590459875967</c:v>
                </c:pt>
                <c:pt idx="6446">
                  <c:v>4.5398164102005181</c:v>
                </c:pt>
                <c:pt idx="6447">
                  <c:v>4.5528929525196826</c:v>
                </c:pt>
                <c:pt idx="6448">
                  <c:v>4.5465964301631319</c:v>
                </c:pt>
                <c:pt idx="6449">
                  <c:v>4.5468628452387083</c:v>
                </c:pt>
                <c:pt idx="6450">
                  <c:v>4.5563218472713256</c:v>
                </c:pt>
                <c:pt idx="6451">
                  <c:v>4.5466826454377571</c:v>
                </c:pt>
                <c:pt idx="6452">
                  <c:v>4.5401292901546864</c:v>
                </c:pt>
                <c:pt idx="6453">
                  <c:v>4.5365102834287416</c:v>
                </c:pt>
                <c:pt idx="6454">
                  <c:v>4.5509586120332113</c:v>
                </c:pt>
                <c:pt idx="6455">
                  <c:v>4.5498219594394929</c:v>
                </c:pt>
                <c:pt idx="6456">
                  <c:v>4.5387169572499175</c:v>
                </c:pt>
                <c:pt idx="6457">
                  <c:v>4.5492682664237867</c:v>
                </c:pt>
                <c:pt idx="6458">
                  <c:v>4.5364825146572167</c:v>
                </c:pt>
                <c:pt idx="6459">
                  <c:v>4.5475335271071833</c:v>
                </c:pt>
                <c:pt idx="6460">
                  <c:v>4.5435088285802347</c:v>
                </c:pt>
                <c:pt idx="6461">
                  <c:v>4.5575163120160731</c:v>
                </c:pt>
                <c:pt idx="6462">
                  <c:v>4.5466762970258792</c:v>
                </c:pt>
                <c:pt idx="6463">
                  <c:v>4.5560866175173622</c:v>
                </c:pt>
                <c:pt idx="6464">
                  <c:v>4.5387755291037957</c:v>
                </c:pt>
                <c:pt idx="6465">
                  <c:v>4.5500727227551128</c:v>
                </c:pt>
                <c:pt idx="6466">
                  <c:v>4.5417532972110219</c:v>
                </c:pt>
                <c:pt idx="6467">
                  <c:v>4.5398255687415432</c:v>
                </c:pt>
                <c:pt idx="6468">
                  <c:v>4.550335502971306</c:v>
                </c:pt>
                <c:pt idx="6469">
                  <c:v>4.5452557473276087</c:v>
                </c:pt>
                <c:pt idx="6470">
                  <c:v>4.5533642540536228</c:v>
                </c:pt>
                <c:pt idx="6471">
                  <c:v>4.5468868343913256</c:v>
                </c:pt>
                <c:pt idx="6472">
                  <c:v>4.5431920607172502</c:v>
                </c:pt>
                <c:pt idx="6473">
                  <c:v>4.5437800962957864</c:v>
                </c:pt>
                <c:pt idx="6474">
                  <c:v>4.5484359964999337</c:v>
                </c:pt>
                <c:pt idx="6475">
                  <c:v>4.5522016176476736</c:v>
                </c:pt>
                <c:pt idx="6476">
                  <c:v>4.5480184846891101</c:v>
                </c:pt>
                <c:pt idx="6477">
                  <c:v>4.5466798378644109</c:v>
                </c:pt>
                <c:pt idx="6478">
                  <c:v>4.5461972868986305</c:v>
                </c:pt>
                <c:pt idx="6479">
                  <c:v>4.5439582789720641</c:v>
                </c:pt>
                <c:pt idx="6480">
                  <c:v>4.5486626972992852</c:v>
                </c:pt>
                <c:pt idx="6481">
                  <c:v>4.5428236306116601</c:v>
                </c:pt>
                <c:pt idx="6482">
                  <c:v>4.5491370379497242</c:v>
                </c:pt>
                <c:pt idx="6483">
                  <c:v>4.5458887285481593</c:v>
                </c:pt>
                <c:pt idx="6484">
                  <c:v>4.5454875640921619</c:v>
                </c:pt>
                <c:pt idx="6485">
                  <c:v>4.5422327862000769</c:v>
                </c:pt>
                <c:pt idx="6486">
                  <c:v>4.5449265831172081</c:v>
                </c:pt>
                <c:pt idx="6487">
                  <c:v>4.5382080312076134</c:v>
                </c:pt>
                <c:pt idx="6488">
                  <c:v>4.5450524108625778</c:v>
                </c:pt>
                <c:pt idx="6489">
                  <c:v>4.5425546933622236</c:v>
                </c:pt>
                <c:pt idx="6490">
                  <c:v>4.5452961384362123</c:v>
                </c:pt>
                <c:pt idx="6491">
                  <c:v>4.5484206692232911</c:v>
                </c:pt>
                <c:pt idx="6492">
                  <c:v>4.5519701222086129</c:v>
                </c:pt>
                <c:pt idx="6493">
                  <c:v>4.534935611196202</c:v>
                </c:pt>
                <c:pt idx="6494">
                  <c:v>4.5402229050515617</c:v>
                </c:pt>
                <c:pt idx="6495">
                  <c:v>4.5511470792556752</c:v>
                </c:pt>
                <c:pt idx="6496">
                  <c:v>4.5436160789401594</c:v>
                </c:pt>
                <c:pt idx="6497">
                  <c:v>4.5489397538929834</c:v>
                </c:pt>
                <c:pt idx="6498">
                  <c:v>4.5439097909315072</c:v>
                </c:pt>
                <c:pt idx="6499">
                  <c:v>4.5417792499989194</c:v>
                </c:pt>
                <c:pt idx="6500">
                  <c:v>4.5518358676737058</c:v>
                </c:pt>
                <c:pt idx="6501">
                  <c:v>4.5401608571305925</c:v>
                </c:pt>
                <c:pt idx="6502">
                  <c:v>4.5496114897061481</c:v>
                </c:pt>
                <c:pt idx="6503">
                  <c:v>4.5451781444044776</c:v>
                </c:pt>
                <c:pt idx="6504">
                  <c:v>4.5472729462843384</c:v>
                </c:pt>
                <c:pt idx="6505">
                  <c:v>4.5448034810870883</c:v>
                </c:pt>
                <c:pt idx="6506">
                  <c:v>4.5419067717033546</c:v>
                </c:pt>
                <c:pt idx="6507">
                  <c:v>4.5462836197914251</c:v>
                </c:pt>
                <c:pt idx="6508">
                  <c:v>4.552683656267849</c:v>
                </c:pt>
                <c:pt idx="6509">
                  <c:v>4.5481620918008421</c:v>
                </c:pt>
                <c:pt idx="6510">
                  <c:v>4.5364544315556774</c:v>
                </c:pt>
                <c:pt idx="6511">
                  <c:v>4.5531306215206655</c:v>
                </c:pt>
                <c:pt idx="6512">
                  <c:v>4.5421246275512317</c:v>
                </c:pt>
                <c:pt idx="6513">
                  <c:v>4.5452370464819749</c:v>
                </c:pt>
                <c:pt idx="6514">
                  <c:v>4.5539295629675136</c:v>
                </c:pt>
                <c:pt idx="6515">
                  <c:v>4.5498586145509847</c:v>
                </c:pt>
                <c:pt idx="6516">
                  <c:v>4.5456798142660757</c:v>
                </c:pt>
                <c:pt idx="6517">
                  <c:v>4.5449345163044823</c:v>
                </c:pt>
                <c:pt idx="6518">
                  <c:v>4.5407702337854525</c:v>
                </c:pt>
                <c:pt idx="6519">
                  <c:v>4.5539758969741477</c:v>
                </c:pt>
                <c:pt idx="6520">
                  <c:v>4.5495905125005764</c:v>
                </c:pt>
                <c:pt idx="6521">
                  <c:v>4.5490648802326152</c:v>
                </c:pt>
                <c:pt idx="6522">
                  <c:v>4.5475641782854996</c:v>
                </c:pt>
                <c:pt idx="6523">
                  <c:v>4.5499957141535363</c:v>
                </c:pt>
                <c:pt idx="6524">
                  <c:v>4.5515116432944351</c:v>
                </c:pt>
                <c:pt idx="6525">
                  <c:v>4.5496818657195366</c:v>
                </c:pt>
                <c:pt idx="6526">
                  <c:v>4.5386711646246134</c:v>
                </c:pt>
                <c:pt idx="6527">
                  <c:v>4.55321733495588</c:v>
                </c:pt>
                <c:pt idx="6528">
                  <c:v>4.5558781729914521</c:v>
                </c:pt>
                <c:pt idx="6529">
                  <c:v>4.5461731540625427</c:v>
                </c:pt>
                <c:pt idx="6530">
                  <c:v>4.5434868996989328</c:v>
                </c:pt>
                <c:pt idx="6531">
                  <c:v>4.5496074715231796</c:v>
                </c:pt>
                <c:pt idx="6532">
                  <c:v>4.5403797261020902</c:v>
                </c:pt>
                <c:pt idx="6533">
                  <c:v>4.5581168993202503</c:v>
                </c:pt>
                <c:pt idx="6534">
                  <c:v>4.5469068240993131</c:v>
                </c:pt>
                <c:pt idx="6535">
                  <c:v>4.5432640148716565</c:v>
                </c:pt>
                <c:pt idx="6536">
                  <c:v>4.5509717751679242</c:v>
                </c:pt>
                <c:pt idx="6537">
                  <c:v>4.5522441289874385</c:v>
                </c:pt>
                <c:pt idx="6538">
                  <c:v>4.5489591742755264</c:v>
                </c:pt>
                <c:pt idx="6539">
                  <c:v>4.5458402739118835</c:v>
                </c:pt>
                <c:pt idx="6540">
                  <c:v>4.5489359912016845</c:v>
                </c:pt>
                <c:pt idx="6541">
                  <c:v>4.5463021665480161</c:v>
                </c:pt>
                <c:pt idx="6542">
                  <c:v>4.5452307264318259</c:v>
                </c:pt>
                <c:pt idx="6543">
                  <c:v>4.5540896701370741</c:v>
                </c:pt>
                <c:pt idx="6544">
                  <c:v>4.5429739802795472</c:v>
                </c:pt>
                <c:pt idx="6545">
                  <c:v>4.539288184457166</c:v>
                </c:pt>
                <c:pt idx="6546">
                  <c:v>4.5379739266007215</c:v>
                </c:pt>
                <c:pt idx="6547">
                  <c:v>4.5508948055995644</c:v>
                </c:pt>
                <c:pt idx="6548">
                  <c:v>4.5407110563630262</c:v>
                </c:pt>
                <c:pt idx="6549">
                  <c:v>4.5448290247667256</c:v>
                </c:pt>
                <c:pt idx="6550">
                  <c:v>4.5474496118767833</c:v>
                </c:pt>
                <c:pt idx="6551">
                  <c:v>4.5411649580658286</c:v>
                </c:pt>
                <c:pt idx="6552">
                  <c:v>4.547988401684453</c:v>
                </c:pt>
                <c:pt idx="6553">
                  <c:v>4.5437486356576864</c:v>
                </c:pt>
                <c:pt idx="6554">
                  <c:v>4.5546036806529209</c:v>
                </c:pt>
                <c:pt idx="6555">
                  <c:v>4.5426971460274235</c:v>
                </c:pt>
                <c:pt idx="6556">
                  <c:v>4.5498418640986076</c:v>
                </c:pt>
                <c:pt idx="6557">
                  <c:v>4.5517521714879665</c:v>
                </c:pt>
                <c:pt idx="6558">
                  <c:v>4.541812566354599</c:v>
                </c:pt>
                <c:pt idx="6559">
                  <c:v>4.547030687638288</c:v>
                </c:pt>
                <c:pt idx="6560">
                  <c:v>4.5537447170833651</c:v>
                </c:pt>
                <c:pt idx="6561">
                  <c:v>4.5432787208919514</c:v>
                </c:pt>
                <c:pt idx="6562">
                  <c:v>4.5509870324717401</c:v>
                </c:pt>
                <c:pt idx="6563">
                  <c:v>4.5421088558292677</c:v>
                </c:pt>
                <c:pt idx="6564">
                  <c:v>4.5468485167280344</c:v>
                </c:pt>
                <c:pt idx="6565">
                  <c:v>4.5487729327304507</c:v>
                </c:pt>
                <c:pt idx="6566">
                  <c:v>4.5413755205807069</c:v>
                </c:pt>
                <c:pt idx="6567">
                  <c:v>4.5502842606276097</c:v>
                </c:pt>
                <c:pt idx="6568">
                  <c:v>4.5380623080311908</c:v>
                </c:pt>
                <c:pt idx="6569">
                  <c:v>4.5444785119653019</c:v>
                </c:pt>
                <c:pt idx="6570">
                  <c:v>4.5391138091179064</c:v>
                </c:pt>
                <c:pt idx="6571">
                  <c:v>4.5362032589874195</c:v>
                </c:pt>
                <c:pt idx="6572">
                  <c:v>4.5440517755863787</c:v>
                </c:pt>
                <c:pt idx="6573">
                  <c:v>4.5403427428659811</c:v>
                </c:pt>
                <c:pt idx="6574">
                  <c:v>4.5384477546702655</c:v>
                </c:pt>
                <c:pt idx="6575">
                  <c:v>4.5498624680498709</c:v>
                </c:pt>
                <c:pt idx="6576">
                  <c:v>4.5503652660339577</c:v>
                </c:pt>
                <c:pt idx="6577">
                  <c:v>4.5485509154010026</c:v>
                </c:pt>
                <c:pt idx="6578">
                  <c:v>4.5457756121806181</c:v>
                </c:pt>
                <c:pt idx="6579">
                  <c:v>4.5447066414747335</c:v>
                </c:pt>
                <c:pt idx="6580">
                  <c:v>4.548160105298984</c:v>
                </c:pt>
                <c:pt idx="6581">
                  <c:v>4.5434940621364932</c:v>
                </c:pt>
                <c:pt idx="6582">
                  <c:v>4.5426766702022867</c:v>
                </c:pt>
                <c:pt idx="6583">
                  <c:v>4.5475557496418615</c:v>
                </c:pt>
                <c:pt idx="6584">
                  <c:v>4.5457882647644023</c:v>
                </c:pt>
                <c:pt idx="6585">
                  <c:v>4.5528115106202707</c:v>
                </c:pt>
                <c:pt idx="6586">
                  <c:v>4.5494181090826959</c:v>
                </c:pt>
                <c:pt idx="6587">
                  <c:v>4.5546655004148118</c:v>
                </c:pt>
                <c:pt idx="6588">
                  <c:v>4.5466303558437966</c:v>
                </c:pt>
                <c:pt idx="6589">
                  <c:v>4.5467626977933149</c:v>
                </c:pt>
                <c:pt idx="6590">
                  <c:v>4.5431326828983414</c:v>
                </c:pt>
                <c:pt idx="6591">
                  <c:v>4.5431215163648178</c:v>
                </c:pt>
                <c:pt idx="6592">
                  <c:v>4.550430495836455</c:v>
                </c:pt>
                <c:pt idx="6593">
                  <c:v>4.5487932590473674</c:v>
                </c:pt>
                <c:pt idx="6594">
                  <c:v>4.551686872363633</c:v>
                </c:pt>
                <c:pt idx="6595">
                  <c:v>4.5431185159538297</c:v>
                </c:pt>
                <c:pt idx="6596">
                  <c:v>4.5449270758363722</c:v>
                </c:pt>
                <c:pt idx="6597">
                  <c:v>4.554305233295576</c:v>
                </c:pt>
                <c:pt idx="6598">
                  <c:v>4.5488424739383788</c:v>
                </c:pt>
                <c:pt idx="6599">
                  <c:v>4.5499278797768339</c:v>
                </c:pt>
                <c:pt idx="6600">
                  <c:v>4.5417891788808102</c:v>
                </c:pt>
                <c:pt idx="6601">
                  <c:v>4.5512768573656439</c:v>
                </c:pt>
                <c:pt idx="6602">
                  <c:v>4.5473275293525441</c:v>
                </c:pt>
                <c:pt idx="6603">
                  <c:v>4.5383121903195285</c:v>
                </c:pt>
                <c:pt idx="6604">
                  <c:v>4.5257946986076583</c:v>
                </c:pt>
                <c:pt idx="6605">
                  <c:v>4.5495791255036897</c:v>
                </c:pt>
                <c:pt idx="6606">
                  <c:v>4.5426836003061712</c:v>
                </c:pt>
                <c:pt idx="6607">
                  <c:v>4.5472105002053675</c:v>
                </c:pt>
                <c:pt idx="6608">
                  <c:v>4.5374793581708621</c:v>
                </c:pt>
                <c:pt idx="6609">
                  <c:v>4.5433184571394145</c:v>
                </c:pt>
                <c:pt idx="6610">
                  <c:v>4.5449259476159547</c:v>
                </c:pt>
                <c:pt idx="6611">
                  <c:v>4.5522932101846845</c:v>
                </c:pt>
                <c:pt idx="6612">
                  <c:v>4.5487578614017252</c:v>
                </c:pt>
                <c:pt idx="6613">
                  <c:v>4.5624939113341325</c:v>
                </c:pt>
                <c:pt idx="6614">
                  <c:v>4.5538580654352412</c:v>
                </c:pt>
                <c:pt idx="6615">
                  <c:v>4.5543237336384683</c:v>
                </c:pt>
                <c:pt idx="6616">
                  <c:v>4.5527953407246091</c:v>
                </c:pt>
                <c:pt idx="6617">
                  <c:v>4.550720549740042</c:v>
                </c:pt>
                <c:pt idx="6618">
                  <c:v>4.5369515260976883</c:v>
                </c:pt>
                <c:pt idx="6619">
                  <c:v>4.5459244688333103</c:v>
                </c:pt>
                <c:pt idx="6620">
                  <c:v>4.5365662082650493</c:v>
                </c:pt>
                <c:pt idx="6621">
                  <c:v>4.5508048326323545</c:v>
                </c:pt>
                <c:pt idx="6622">
                  <c:v>4.5500561474102792</c:v>
                </c:pt>
                <c:pt idx="6623">
                  <c:v>4.5528756833805657</c:v>
                </c:pt>
                <c:pt idx="6624">
                  <c:v>4.5465751306791917</c:v>
                </c:pt>
                <c:pt idx="6625">
                  <c:v>4.5461791893483889</c:v>
                </c:pt>
                <c:pt idx="6626">
                  <c:v>4.5464162483430854</c:v>
                </c:pt>
                <c:pt idx="6627">
                  <c:v>4.5468561611338876</c:v>
                </c:pt>
                <c:pt idx="6628">
                  <c:v>4.5490894866082581</c:v>
                </c:pt>
                <c:pt idx="6629">
                  <c:v>4.5402724093701554</c:v>
                </c:pt>
                <c:pt idx="6630">
                  <c:v>4.5520681000483334</c:v>
                </c:pt>
                <c:pt idx="6631">
                  <c:v>4.5487705954359265</c:v>
                </c:pt>
                <c:pt idx="6632">
                  <c:v>4.552711828567519</c:v>
                </c:pt>
                <c:pt idx="6633">
                  <c:v>4.5413450460451452</c:v>
                </c:pt>
                <c:pt idx="6634">
                  <c:v>4.529246445380843</c:v>
                </c:pt>
                <c:pt idx="6635">
                  <c:v>4.5423361646070033</c:v>
                </c:pt>
                <c:pt idx="6636">
                  <c:v>4.549683533481792</c:v>
                </c:pt>
                <c:pt idx="6637">
                  <c:v>4.5471887874632628</c:v>
                </c:pt>
                <c:pt idx="6638">
                  <c:v>4.5455915794744284</c:v>
                </c:pt>
                <c:pt idx="6639">
                  <c:v>4.5362998087977706</c:v>
                </c:pt>
                <c:pt idx="6640">
                  <c:v>4.5531903395669682</c:v>
                </c:pt>
                <c:pt idx="6641">
                  <c:v>4.5491129326988684</c:v>
                </c:pt>
                <c:pt idx="6642">
                  <c:v>4.5496207746142225</c:v>
                </c:pt>
                <c:pt idx="6643">
                  <c:v>4.5452909824140155</c:v>
                </c:pt>
                <c:pt idx="6644">
                  <c:v>4.5488119985295077</c:v>
                </c:pt>
                <c:pt idx="6645">
                  <c:v>4.5465150324356305</c:v>
                </c:pt>
                <c:pt idx="6646">
                  <c:v>4.5491032902042408</c:v>
                </c:pt>
                <c:pt idx="6647">
                  <c:v>4.5467449715169357</c:v>
                </c:pt>
                <c:pt idx="6648">
                  <c:v>4.5460048321350888</c:v>
                </c:pt>
                <c:pt idx="6649">
                  <c:v>4.5432662563097175</c:v>
                </c:pt>
                <c:pt idx="6650">
                  <c:v>4.557534094355626</c:v>
                </c:pt>
                <c:pt idx="6651">
                  <c:v>4.5443983274253412</c:v>
                </c:pt>
                <c:pt idx="6652">
                  <c:v>4.5454680323434138</c:v>
                </c:pt>
                <c:pt idx="6653">
                  <c:v>4.5471456181582042</c:v>
                </c:pt>
                <c:pt idx="6654">
                  <c:v>4.5502119642817638</c:v>
                </c:pt>
                <c:pt idx="6655">
                  <c:v>4.5517194731849226</c:v>
                </c:pt>
                <c:pt idx="6656">
                  <c:v>4.550846291859088</c:v>
                </c:pt>
                <c:pt idx="6657">
                  <c:v>4.5506664878039951</c:v>
                </c:pt>
                <c:pt idx="6658">
                  <c:v>4.544109687364859</c:v>
                </c:pt>
                <c:pt idx="6659">
                  <c:v>4.5471634899770477</c:v>
                </c:pt>
                <c:pt idx="6660">
                  <c:v>4.5446569223004598</c:v>
                </c:pt>
                <c:pt idx="6661">
                  <c:v>4.546097164698736</c:v>
                </c:pt>
                <c:pt idx="6662">
                  <c:v>4.5550031016480945</c:v>
                </c:pt>
                <c:pt idx="6663">
                  <c:v>4.5457221246629587</c:v>
                </c:pt>
                <c:pt idx="6664">
                  <c:v>4.5487751854147369</c:v>
                </c:pt>
                <c:pt idx="6665">
                  <c:v>4.5428999066800611</c:v>
                </c:pt>
                <c:pt idx="6666">
                  <c:v>4.5468044578957532</c:v>
                </c:pt>
                <c:pt idx="6667">
                  <c:v>4.5329170460296488</c:v>
                </c:pt>
                <c:pt idx="6668">
                  <c:v>4.5527228883360609</c:v>
                </c:pt>
                <c:pt idx="6669">
                  <c:v>4.540638052283553</c:v>
                </c:pt>
                <c:pt idx="6670">
                  <c:v>4.5520091539133283</c:v>
                </c:pt>
                <c:pt idx="6671">
                  <c:v>4.5531531648707579</c:v>
                </c:pt>
                <c:pt idx="6672">
                  <c:v>4.5526132924129934</c:v>
                </c:pt>
                <c:pt idx="6673">
                  <c:v>4.5421404014851419</c:v>
                </c:pt>
                <c:pt idx="6674">
                  <c:v>4.5507821269589144</c:v>
                </c:pt>
                <c:pt idx="6675">
                  <c:v>4.5495999309313397</c:v>
                </c:pt>
                <c:pt idx="6676">
                  <c:v>4.544000081587078</c:v>
                </c:pt>
                <c:pt idx="6677">
                  <c:v>4.5460886013175674</c:v>
                </c:pt>
                <c:pt idx="6678">
                  <c:v>4.5518439577993233</c:v>
                </c:pt>
                <c:pt idx="6679">
                  <c:v>4.5398678135607113</c:v>
                </c:pt>
                <c:pt idx="6680">
                  <c:v>4.550983309234665</c:v>
                </c:pt>
                <c:pt idx="6681">
                  <c:v>4.5462009190735193</c:v>
                </c:pt>
                <c:pt idx="6682">
                  <c:v>4.5422897530846846</c:v>
                </c:pt>
                <c:pt idx="6683">
                  <c:v>4.5483211492301656</c:v>
                </c:pt>
                <c:pt idx="6684">
                  <c:v>4.5463718227504248</c:v>
                </c:pt>
                <c:pt idx="6685">
                  <c:v>4.5460641702747884</c:v>
                </c:pt>
                <c:pt idx="6686">
                  <c:v>4.550589212761003</c:v>
                </c:pt>
                <c:pt idx="6687">
                  <c:v>4.5473349418935705</c:v>
                </c:pt>
                <c:pt idx="6688">
                  <c:v>4.5430105018872737</c:v>
                </c:pt>
                <c:pt idx="6689">
                  <c:v>4.5425299086515682</c:v>
                </c:pt>
                <c:pt idx="6690">
                  <c:v>4.54839329207618</c:v>
                </c:pt>
                <c:pt idx="6691">
                  <c:v>4.5483738722201581</c:v>
                </c:pt>
                <c:pt idx="6692">
                  <c:v>4.544168447131101</c:v>
                </c:pt>
                <c:pt idx="6693">
                  <c:v>4.5549857597512293</c:v>
                </c:pt>
                <c:pt idx="6694">
                  <c:v>4.5400614942203052</c:v>
                </c:pt>
                <c:pt idx="6695">
                  <c:v>4.5437907077020334</c:v>
                </c:pt>
                <c:pt idx="6696">
                  <c:v>4.5365064114727423</c:v>
                </c:pt>
                <c:pt idx="6697">
                  <c:v>4.547168810605112</c:v>
                </c:pt>
                <c:pt idx="6698">
                  <c:v>4.5420128193761693</c:v>
                </c:pt>
                <c:pt idx="6699">
                  <c:v>4.5431974905941299</c:v>
                </c:pt>
                <c:pt idx="6700">
                  <c:v>4.5471090387075019</c:v>
                </c:pt>
                <c:pt idx="6701">
                  <c:v>4.552085961182077</c:v>
                </c:pt>
                <c:pt idx="6702">
                  <c:v>4.5473237119000416</c:v>
                </c:pt>
                <c:pt idx="6703">
                  <c:v>4.5442098293932265</c:v>
                </c:pt>
                <c:pt idx="6704">
                  <c:v>4.5415020299914364</c:v>
                </c:pt>
                <c:pt idx="6705">
                  <c:v>4.5435974061429443</c:v>
                </c:pt>
                <c:pt idx="6706">
                  <c:v>4.5524345882693549</c:v>
                </c:pt>
                <c:pt idx="6707">
                  <c:v>4.5400872895917894</c:v>
                </c:pt>
                <c:pt idx="6708">
                  <c:v>4.5568586535718874</c:v>
                </c:pt>
                <c:pt idx="6709">
                  <c:v>4.5356954867707984</c:v>
                </c:pt>
                <c:pt idx="6710">
                  <c:v>4.5493184537644575</c:v>
                </c:pt>
                <c:pt idx="6711">
                  <c:v>4.5562900468180727</c:v>
                </c:pt>
                <c:pt idx="6712">
                  <c:v>4.5364569332093936</c:v>
                </c:pt>
                <c:pt idx="6713">
                  <c:v>4.54698779536779</c:v>
                </c:pt>
                <c:pt idx="6714">
                  <c:v>4.553202748517351</c:v>
                </c:pt>
                <c:pt idx="6715">
                  <c:v>4.5519224782994936</c:v>
                </c:pt>
                <c:pt idx="6716">
                  <c:v>4.5468358067066985</c:v>
                </c:pt>
                <c:pt idx="6717">
                  <c:v>4.5376566229876314</c:v>
                </c:pt>
                <c:pt idx="6718">
                  <c:v>4.5470600496934832</c:v>
                </c:pt>
                <c:pt idx="6719">
                  <c:v>4.54730859570099</c:v>
                </c:pt>
                <c:pt idx="6720">
                  <c:v>4.5454573840840382</c:v>
                </c:pt>
                <c:pt idx="6721">
                  <c:v>4.5507790792307485</c:v>
                </c:pt>
                <c:pt idx="6722">
                  <c:v>4.5497592465430801</c:v>
                </c:pt>
                <c:pt idx="6723">
                  <c:v>4.5446826969407859</c:v>
                </c:pt>
                <c:pt idx="6724">
                  <c:v>4.5456721056144547</c:v>
                </c:pt>
                <c:pt idx="6725">
                  <c:v>4.5466624404235008</c:v>
                </c:pt>
                <c:pt idx="6726">
                  <c:v>4.5552142379367018</c:v>
                </c:pt>
                <c:pt idx="6727">
                  <c:v>4.5419809513806069</c:v>
                </c:pt>
                <c:pt idx="6728">
                  <c:v>4.5397741708922803</c:v>
                </c:pt>
                <c:pt idx="6729">
                  <c:v>4.5475631328416943</c:v>
                </c:pt>
                <c:pt idx="6730">
                  <c:v>4.5467057494489982</c:v>
                </c:pt>
                <c:pt idx="6731">
                  <c:v>4.5493239700229697</c:v>
                </c:pt>
                <c:pt idx="6732">
                  <c:v>4.5508218165748477</c:v>
                </c:pt>
                <c:pt idx="6733">
                  <c:v>4.5450051073407076</c:v>
                </c:pt>
                <c:pt idx="6734">
                  <c:v>4.5536011049236151</c:v>
                </c:pt>
                <c:pt idx="6735">
                  <c:v>4.554753871573479</c:v>
                </c:pt>
                <c:pt idx="6736">
                  <c:v>4.5454267918493381</c:v>
                </c:pt>
                <c:pt idx="6737">
                  <c:v>4.5486561492057751</c:v>
                </c:pt>
                <c:pt idx="6738">
                  <c:v>4.5515642097540816</c:v>
                </c:pt>
                <c:pt idx="6739">
                  <c:v>4.5509846567064578</c:v>
                </c:pt>
                <c:pt idx="6740">
                  <c:v>4.5438856597709023</c:v>
                </c:pt>
                <c:pt idx="6741">
                  <c:v>4.5478191941103736</c:v>
                </c:pt>
                <c:pt idx="6742">
                  <c:v>4.5471933369710378</c:v>
                </c:pt>
                <c:pt idx="6743">
                  <c:v>4.5455708580943224</c:v>
                </c:pt>
                <c:pt idx="6744">
                  <c:v>4.5477062977545391</c:v>
                </c:pt>
                <c:pt idx="6745">
                  <c:v>4.544787387837955</c:v>
                </c:pt>
                <c:pt idx="6746">
                  <c:v>4.5522483606292221</c:v>
                </c:pt>
                <c:pt idx="6747">
                  <c:v>4.5479787937393041</c:v>
                </c:pt>
                <c:pt idx="6748">
                  <c:v>4.5434045396436726</c:v>
                </c:pt>
                <c:pt idx="6749">
                  <c:v>4.5485025754202599</c:v>
                </c:pt>
                <c:pt idx="6750">
                  <c:v>4.5464637335298228</c:v>
                </c:pt>
                <c:pt idx="6751">
                  <c:v>4.5533018035451667</c:v>
                </c:pt>
                <c:pt idx="6752">
                  <c:v>4.546480850542209</c:v>
                </c:pt>
                <c:pt idx="6753">
                  <c:v>4.5379908477653199</c:v>
                </c:pt>
                <c:pt idx="6754">
                  <c:v>4.5538724229677312</c:v>
                </c:pt>
                <c:pt idx="6755">
                  <c:v>4.5559693221685018</c:v>
                </c:pt>
                <c:pt idx="6756">
                  <c:v>4.5406199995027974</c:v>
                </c:pt>
                <c:pt idx="6757">
                  <c:v>4.5418308425040905</c:v>
                </c:pt>
                <c:pt idx="6758">
                  <c:v>4.5444149580563256</c:v>
                </c:pt>
                <c:pt idx="6759">
                  <c:v>4.5451395312070426</c:v>
                </c:pt>
                <c:pt idx="6760">
                  <c:v>4.5472650859413681</c:v>
                </c:pt>
                <c:pt idx="6761">
                  <c:v>4.5477658929112232</c:v>
                </c:pt>
                <c:pt idx="6762">
                  <c:v>4.5380280815963037</c:v>
                </c:pt>
                <c:pt idx="6763">
                  <c:v>4.535200628367563</c:v>
                </c:pt>
                <c:pt idx="6764">
                  <c:v>4.5453787719286849</c:v>
                </c:pt>
                <c:pt idx="6765">
                  <c:v>4.5610332475265949</c:v>
                </c:pt>
                <c:pt idx="6766">
                  <c:v>4.5439463909284843</c:v>
                </c:pt>
                <c:pt idx="6767">
                  <c:v>4.5481551044303998</c:v>
                </c:pt>
                <c:pt idx="6768">
                  <c:v>4.5460644794650511</c:v>
                </c:pt>
                <c:pt idx="6769">
                  <c:v>4.5557856203966267</c:v>
                </c:pt>
                <c:pt idx="6770">
                  <c:v>4.5433833130990999</c:v>
                </c:pt>
                <c:pt idx="6771">
                  <c:v>4.539733253320442</c:v>
                </c:pt>
                <c:pt idx="6772">
                  <c:v>4.5362466927580938</c:v>
                </c:pt>
                <c:pt idx="6773">
                  <c:v>4.5561609372511072</c:v>
                </c:pt>
                <c:pt idx="6774">
                  <c:v>4.5500600398347011</c:v>
                </c:pt>
                <c:pt idx="6775">
                  <c:v>4.5531858794823332</c:v>
                </c:pt>
                <c:pt idx="6776">
                  <c:v>4.5539687065081029</c:v>
                </c:pt>
                <c:pt idx="6777">
                  <c:v>4.5505774540345971</c:v>
                </c:pt>
                <c:pt idx="6778">
                  <c:v>4.5533888488274554</c:v>
                </c:pt>
                <c:pt idx="6779">
                  <c:v>4.5434434187303179</c:v>
                </c:pt>
                <c:pt idx="6780">
                  <c:v>4.5473127980489538</c:v>
                </c:pt>
                <c:pt idx="6781">
                  <c:v>4.5435386582478436</c:v>
                </c:pt>
                <c:pt idx="6782">
                  <c:v>4.5582519607080343</c:v>
                </c:pt>
                <c:pt idx="6783">
                  <c:v>4.5442100968178059</c:v>
                </c:pt>
                <c:pt idx="6784">
                  <c:v>4.5429806486292783</c:v>
                </c:pt>
                <c:pt idx="6785">
                  <c:v>4.5448807041211197</c:v>
                </c:pt>
                <c:pt idx="6786">
                  <c:v>4.5571840340679284</c:v>
                </c:pt>
                <c:pt idx="6787">
                  <c:v>4.5361974592260745</c:v>
                </c:pt>
                <c:pt idx="6788">
                  <c:v>4.5492839382045283</c:v>
                </c:pt>
                <c:pt idx="6789">
                  <c:v>4.5582295735976643</c:v>
                </c:pt>
                <c:pt idx="6790">
                  <c:v>4.5445600666790211</c:v>
                </c:pt>
                <c:pt idx="6791">
                  <c:v>4.5449201135168789</c:v>
                </c:pt>
                <c:pt idx="6792">
                  <c:v>4.5490841814681842</c:v>
                </c:pt>
                <c:pt idx="6793">
                  <c:v>4.546711821772953</c:v>
                </c:pt>
                <c:pt idx="6794">
                  <c:v>4.5507476453273323</c:v>
                </c:pt>
                <c:pt idx="6795">
                  <c:v>4.540199362838111</c:v>
                </c:pt>
                <c:pt idx="6796">
                  <c:v>4.5421618055649926</c:v>
                </c:pt>
                <c:pt idx="6797">
                  <c:v>4.5583553595556712</c:v>
                </c:pt>
                <c:pt idx="6798">
                  <c:v>4.5528579588639682</c:v>
                </c:pt>
                <c:pt idx="6799">
                  <c:v>4.5457792411579065</c:v>
                </c:pt>
                <c:pt idx="6800">
                  <c:v>4.5501844817492403</c:v>
                </c:pt>
                <c:pt idx="6801">
                  <c:v>4.5552156038158298</c:v>
                </c:pt>
                <c:pt idx="6802">
                  <c:v>4.5485927842976643</c:v>
                </c:pt>
                <c:pt idx="6803">
                  <c:v>4.5486031352250862</c:v>
                </c:pt>
                <c:pt idx="6804">
                  <c:v>4.5547885591594222</c:v>
                </c:pt>
                <c:pt idx="6805">
                  <c:v>4.5459031294436283</c:v>
                </c:pt>
                <c:pt idx="6806">
                  <c:v>4.5475058734047922</c:v>
                </c:pt>
                <c:pt idx="6807">
                  <c:v>4.5504574638024859</c:v>
                </c:pt>
                <c:pt idx="6808">
                  <c:v>4.5469569992140757</c:v>
                </c:pt>
                <c:pt idx="6809">
                  <c:v>4.5465680901319478</c:v>
                </c:pt>
                <c:pt idx="6810">
                  <c:v>4.547614953761201</c:v>
                </c:pt>
                <c:pt idx="6811">
                  <c:v>4.5511802152863217</c:v>
                </c:pt>
                <c:pt idx="6812">
                  <c:v>4.5402139517750921</c:v>
                </c:pt>
                <c:pt idx="6813">
                  <c:v>4.5460860748224023</c:v>
                </c:pt>
                <c:pt idx="6814">
                  <c:v>4.5331722631019966</c:v>
                </c:pt>
                <c:pt idx="6815">
                  <c:v>4.5461937144896245</c:v>
                </c:pt>
                <c:pt idx="6816">
                  <c:v>4.5509878902280567</c:v>
                </c:pt>
                <c:pt idx="6817">
                  <c:v>4.5454505829859242</c:v>
                </c:pt>
                <c:pt idx="6818">
                  <c:v>4.5463700864756786</c:v>
                </c:pt>
                <c:pt idx="6819">
                  <c:v>4.5527386825883074</c:v>
                </c:pt>
                <c:pt idx="6820">
                  <c:v>4.5511981286362939</c:v>
                </c:pt>
                <c:pt idx="6821">
                  <c:v>4.5342690333665958</c:v>
                </c:pt>
                <c:pt idx="6822">
                  <c:v>4.543804254354022</c:v>
                </c:pt>
                <c:pt idx="6823">
                  <c:v>4.5384945017995042</c:v>
                </c:pt>
                <c:pt idx="6824">
                  <c:v>4.5517362079333328</c:v>
                </c:pt>
                <c:pt idx="6825">
                  <c:v>4.5449041054228383</c:v>
                </c:pt>
                <c:pt idx="6826">
                  <c:v>4.5517020415087384</c:v>
                </c:pt>
                <c:pt idx="6827">
                  <c:v>4.5464581332813783</c:v>
                </c:pt>
                <c:pt idx="6828">
                  <c:v>4.5557206749657375</c:v>
                </c:pt>
                <c:pt idx="6829">
                  <c:v>4.5479102599835981</c:v>
                </c:pt>
                <c:pt idx="6830">
                  <c:v>4.5558667614539639</c:v>
                </c:pt>
                <c:pt idx="6831">
                  <c:v>4.5379293798168536</c:v>
                </c:pt>
                <c:pt idx="6832">
                  <c:v>4.5589418111790403</c:v>
                </c:pt>
                <c:pt idx="6833">
                  <c:v>4.5368327270050379</c:v>
                </c:pt>
                <c:pt idx="6834">
                  <c:v>4.5390561233624869</c:v>
                </c:pt>
                <c:pt idx="6835">
                  <c:v>4.5449243287959868</c:v>
                </c:pt>
                <c:pt idx="6836">
                  <c:v>4.5599001122163934</c:v>
                </c:pt>
                <c:pt idx="6837">
                  <c:v>4.5440535832657263</c:v>
                </c:pt>
                <c:pt idx="6838">
                  <c:v>4.5556754166467899</c:v>
                </c:pt>
                <c:pt idx="6839">
                  <c:v>4.541484020207565</c:v>
                </c:pt>
                <c:pt idx="6840">
                  <c:v>4.5521507890475563</c:v>
                </c:pt>
                <c:pt idx="6841">
                  <c:v>4.558372359240086</c:v>
                </c:pt>
                <c:pt idx="6842">
                  <c:v>4.5420985927216364</c:v>
                </c:pt>
                <c:pt idx="6843">
                  <c:v>4.5470598860494551</c:v>
                </c:pt>
                <c:pt idx="6844">
                  <c:v>4.5546393128866587</c:v>
                </c:pt>
                <c:pt idx="6845">
                  <c:v>4.5465935048536128</c:v>
                </c:pt>
                <c:pt idx="6846">
                  <c:v>4.5513151425666933</c:v>
                </c:pt>
                <c:pt idx="6847">
                  <c:v>4.5471476539123312</c:v>
                </c:pt>
                <c:pt idx="6848">
                  <c:v>4.5422701278986413</c:v>
                </c:pt>
                <c:pt idx="6849">
                  <c:v>4.5438120457396538</c:v>
                </c:pt>
                <c:pt idx="6850">
                  <c:v>4.5480384384818997</c:v>
                </c:pt>
                <c:pt idx="6851">
                  <c:v>4.5442304171176549</c:v>
                </c:pt>
                <c:pt idx="6852">
                  <c:v>4.5448528616333732</c:v>
                </c:pt>
                <c:pt idx="6853">
                  <c:v>4.552222831861557</c:v>
                </c:pt>
                <c:pt idx="6854">
                  <c:v>4.5475544703341031</c:v>
                </c:pt>
                <c:pt idx="6855">
                  <c:v>4.5547647964605611</c:v>
                </c:pt>
                <c:pt idx="6856">
                  <c:v>4.5472448827352272</c:v>
                </c:pt>
                <c:pt idx="6857">
                  <c:v>4.5497519529077879</c:v>
                </c:pt>
                <c:pt idx="6858">
                  <c:v>4.5456438905025207</c:v>
                </c:pt>
                <c:pt idx="6859">
                  <c:v>4.5456603493550372</c:v>
                </c:pt>
                <c:pt idx="6860">
                  <c:v>4.5345752926258669</c:v>
                </c:pt>
                <c:pt idx="6861">
                  <c:v>4.5612952097810773</c:v>
                </c:pt>
                <c:pt idx="6862">
                  <c:v>4.5456579859575736</c:v>
                </c:pt>
                <c:pt idx="6863">
                  <c:v>4.5408476223205545</c:v>
                </c:pt>
                <c:pt idx="6864">
                  <c:v>4.5438612131810459</c:v>
                </c:pt>
                <c:pt idx="6865">
                  <c:v>4.5524589915213385</c:v>
                </c:pt>
                <c:pt idx="6866">
                  <c:v>4.5456456110126178</c:v>
                </c:pt>
                <c:pt idx="6867">
                  <c:v>4.5608272672137939</c:v>
                </c:pt>
                <c:pt idx="6868">
                  <c:v>4.541846286612123</c:v>
                </c:pt>
                <c:pt idx="6869">
                  <c:v>4.5454305064806668</c:v>
                </c:pt>
                <c:pt idx="6870">
                  <c:v>4.5500193049446196</c:v>
                </c:pt>
                <c:pt idx="6871">
                  <c:v>4.5435662769425473</c:v>
                </c:pt>
                <c:pt idx="6872">
                  <c:v>4.5442847368414547</c:v>
                </c:pt>
                <c:pt idx="6873">
                  <c:v>4.5547602466746868</c:v>
                </c:pt>
                <c:pt idx="6874">
                  <c:v>4.5499041927268173</c:v>
                </c:pt>
                <c:pt idx="6875">
                  <c:v>4.5537890196887245</c:v>
                </c:pt>
                <c:pt idx="6876">
                  <c:v>4.5584081285049827</c:v>
                </c:pt>
                <c:pt idx="6877">
                  <c:v>4.5440602435942816</c:v>
                </c:pt>
                <c:pt idx="6878">
                  <c:v>4.5502122041194459</c:v>
                </c:pt>
                <c:pt idx="6879">
                  <c:v>4.5591317039217643</c:v>
                </c:pt>
                <c:pt idx="6880">
                  <c:v>4.5458216050845675</c:v>
                </c:pt>
                <c:pt idx="6881">
                  <c:v>4.5465213688545374</c:v>
                </c:pt>
                <c:pt idx="6882">
                  <c:v>4.5552429014323295</c:v>
                </c:pt>
                <c:pt idx="6883">
                  <c:v>4.5469937988259357</c:v>
                </c:pt>
                <c:pt idx="6884">
                  <c:v>4.5451439349552079</c:v>
                </c:pt>
                <c:pt idx="6885">
                  <c:v>4.5463515865080861</c:v>
                </c:pt>
                <c:pt idx="6886">
                  <c:v>4.5440737386882608</c:v>
                </c:pt>
                <c:pt idx="6887">
                  <c:v>4.5475303895618762</c:v>
                </c:pt>
                <c:pt idx="6888">
                  <c:v>4.548137881717313</c:v>
                </c:pt>
                <c:pt idx="6889">
                  <c:v>4.549801875525751</c:v>
                </c:pt>
                <c:pt idx="6890">
                  <c:v>4.5520367236474026</c:v>
                </c:pt>
                <c:pt idx="6891">
                  <c:v>4.5488990763952124</c:v>
                </c:pt>
                <c:pt idx="6892">
                  <c:v>4.5457529805523675</c:v>
                </c:pt>
                <c:pt idx="6893">
                  <c:v>4.5504489958229888</c:v>
                </c:pt>
                <c:pt idx="6894">
                  <c:v>4.5513854237257707</c:v>
                </c:pt>
                <c:pt idx="6895">
                  <c:v>4.544031277891369</c:v>
                </c:pt>
                <c:pt idx="6896">
                  <c:v>4.5338141613082339</c:v>
                </c:pt>
                <c:pt idx="6897">
                  <c:v>4.5555251636477738</c:v>
                </c:pt>
                <c:pt idx="6898">
                  <c:v>4.5360195853565095</c:v>
                </c:pt>
                <c:pt idx="6899">
                  <c:v>4.5467330668544204</c:v>
                </c:pt>
                <c:pt idx="6900">
                  <c:v>4.5508009805563026</c:v>
                </c:pt>
                <c:pt idx="6901">
                  <c:v>4.5588914313401006</c:v>
                </c:pt>
                <c:pt idx="6902">
                  <c:v>4.5448704246793943</c:v>
                </c:pt>
                <c:pt idx="6903">
                  <c:v>4.5530978156968587</c:v>
                </c:pt>
                <c:pt idx="6904">
                  <c:v>4.5483484443889077</c:v>
                </c:pt>
                <c:pt idx="6905">
                  <c:v>4.5433035757752886</c:v>
                </c:pt>
                <c:pt idx="6906">
                  <c:v>4.5523290411216282</c:v>
                </c:pt>
                <c:pt idx="6907">
                  <c:v>4.5456307885709091</c:v>
                </c:pt>
                <c:pt idx="6908">
                  <c:v>4.5532016342868324</c:v>
                </c:pt>
                <c:pt idx="6909">
                  <c:v>4.5542381728291037</c:v>
                </c:pt>
                <c:pt idx="6910">
                  <c:v>4.5410814813854028</c:v>
                </c:pt>
                <c:pt idx="6911">
                  <c:v>4.5526488118275417</c:v>
                </c:pt>
                <c:pt idx="6912">
                  <c:v>4.5485455090312277</c:v>
                </c:pt>
                <c:pt idx="6913">
                  <c:v>4.5535350754787407</c:v>
                </c:pt>
                <c:pt idx="6914">
                  <c:v>4.5508586082231934</c:v>
                </c:pt>
                <c:pt idx="6915">
                  <c:v>4.5370831481275484</c:v>
                </c:pt>
                <c:pt idx="6916">
                  <c:v>4.5588917742905295</c:v>
                </c:pt>
                <c:pt idx="6917">
                  <c:v>4.5503352433885409</c:v>
                </c:pt>
                <c:pt idx="6918">
                  <c:v>4.555945026766139</c:v>
                </c:pt>
                <c:pt idx="6919">
                  <c:v>4.550501840416759</c:v>
                </c:pt>
                <c:pt idx="6920">
                  <c:v>4.5421625630243856</c:v>
                </c:pt>
                <c:pt idx="6921">
                  <c:v>4.5537689358778684</c:v>
                </c:pt>
                <c:pt idx="6922">
                  <c:v>4.5532662536974007</c:v>
                </c:pt>
                <c:pt idx="6923">
                  <c:v>4.5550670419153478</c:v>
                </c:pt>
                <c:pt idx="6924">
                  <c:v>4.5517296499415005</c:v>
                </c:pt>
                <c:pt idx="6925">
                  <c:v>4.5435484999901892</c:v>
                </c:pt>
                <c:pt idx="6926">
                  <c:v>4.5483436112664632</c:v>
                </c:pt>
                <c:pt idx="6927">
                  <c:v>4.5453900301485417</c:v>
                </c:pt>
                <c:pt idx="6928">
                  <c:v>4.5504207232912659</c:v>
                </c:pt>
                <c:pt idx="6929">
                  <c:v>4.5445649524756826</c:v>
                </c:pt>
                <c:pt idx="6930">
                  <c:v>4.5490962958839454</c:v>
                </c:pt>
                <c:pt idx="6931">
                  <c:v>4.5522431646052111</c:v>
                </c:pt>
                <c:pt idx="6932">
                  <c:v>4.5438575703046018</c:v>
                </c:pt>
                <c:pt idx="6933">
                  <c:v>4.5560082031246365</c:v>
                </c:pt>
                <c:pt idx="6934">
                  <c:v>4.5463352411231828</c:v>
                </c:pt>
                <c:pt idx="6935">
                  <c:v>4.5538133414105335</c:v>
                </c:pt>
                <c:pt idx="6936">
                  <c:v>4.5462427365861169</c:v>
                </c:pt>
                <c:pt idx="6937">
                  <c:v>4.5506913084167682</c:v>
                </c:pt>
                <c:pt idx="6938">
                  <c:v>4.5518138556859595</c:v>
                </c:pt>
                <c:pt idx="6939">
                  <c:v>4.5499174355762309</c:v>
                </c:pt>
                <c:pt idx="6940">
                  <c:v>4.5450055006894798</c:v>
                </c:pt>
                <c:pt idx="6941">
                  <c:v>4.5538604159045928</c:v>
                </c:pt>
                <c:pt idx="6942">
                  <c:v>4.5415750721659096</c:v>
                </c:pt>
                <c:pt idx="6943">
                  <c:v>4.5525046731373191</c:v>
                </c:pt>
                <c:pt idx="6944">
                  <c:v>4.5540138289301293</c:v>
                </c:pt>
                <c:pt idx="6945">
                  <c:v>4.547244888887171</c:v>
                </c:pt>
                <c:pt idx="6946">
                  <c:v>4.5581378480693662</c:v>
                </c:pt>
                <c:pt idx="6947">
                  <c:v>4.5471439742046851</c:v>
                </c:pt>
                <c:pt idx="6948">
                  <c:v>4.5538570384017554</c:v>
                </c:pt>
                <c:pt idx="6949">
                  <c:v>4.5453399302706341</c:v>
                </c:pt>
                <c:pt idx="6950">
                  <c:v>4.5524454514553403</c:v>
                </c:pt>
                <c:pt idx="6951">
                  <c:v>4.5565108401031518</c:v>
                </c:pt>
                <c:pt idx="6952">
                  <c:v>4.5311998574957055</c:v>
                </c:pt>
                <c:pt idx="6953">
                  <c:v>4.553299295088725</c:v>
                </c:pt>
                <c:pt idx="6954">
                  <c:v>4.5556521980240845</c:v>
                </c:pt>
                <c:pt idx="6955">
                  <c:v>4.5494259552419445</c:v>
                </c:pt>
                <c:pt idx="6956">
                  <c:v>4.5506871799252595</c:v>
                </c:pt>
                <c:pt idx="6957">
                  <c:v>4.5488614893221406</c:v>
                </c:pt>
                <c:pt idx="6958">
                  <c:v>4.5441930444519691</c:v>
                </c:pt>
                <c:pt idx="6959">
                  <c:v>4.5557129883726581</c:v>
                </c:pt>
                <c:pt idx="6960">
                  <c:v>4.5524190464512779</c:v>
                </c:pt>
                <c:pt idx="6961">
                  <c:v>4.5473502392486527</c:v>
                </c:pt>
                <c:pt idx="6962">
                  <c:v>4.551341890856758</c:v>
                </c:pt>
                <c:pt idx="6963">
                  <c:v>4.5581054673879855</c:v>
                </c:pt>
                <c:pt idx="6964">
                  <c:v>4.5489906715078794</c:v>
                </c:pt>
                <c:pt idx="6965">
                  <c:v>4.544344335432732</c:v>
                </c:pt>
                <c:pt idx="6966">
                  <c:v>4.5421479490374566</c:v>
                </c:pt>
                <c:pt idx="6967">
                  <c:v>4.5521770016517733</c:v>
                </c:pt>
                <c:pt idx="6968">
                  <c:v>4.5513522866582443</c:v>
                </c:pt>
                <c:pt idx="6969">
                  <c:v>4.5470049868567957</c:v>
                </c:pt>
                <c:pt idx="6970">
                  <c:v>4.5486134868370183</c:v>
                </c:pt>
                <c:pt idx="6971">
                  <c:v>4.5416678440493685</c:v>
                </c:pt>
                <c:pt idx="6972">
                  <c:v>4.5498074818289025</c:v>
                </c:pt>
                <c:pt idx="6973">
                  <c:v>4.5499208609927866</c:v>
                </c:pt>
                <c:pt idx="6974">
                  <c:v>4.5485604576843759</c:v>
                </c:pt>
                <c:pt idx="6975">
                  <c:v>4.5473331138753466</c:v>
                </c:pt>
                <c:pt idx="6976">
                  <c:v>4.5514430531530943</c:v>
                </c:pt>
                <c:pt idx="6977">
                  <c:v>4.5474478778337986</c:v>
                </c:pt>
                <c:pt idx="6978">
                  <c:v>4.5418406274325678</c:v>
                </c:pt>
                <c:pt idx="6979">
                  <c:v>4.5505285779294056</c:v>
                </c:pt>
                <c:pt idx="6980">
                  <c:v>4.5587858449328831</c:v>
                </c:pt>
                <c:pt idx="6981">
                  <c:v>4.5479768707466164</c:v>
                </c:pt>
                <c:pt idx="6982">
                  <c:v>4.549724558874825</c:v>
                </c:pt>
                <c:pt idx="6983">
                  <c:v>4.5490371485979493</c:v>
                </c:pt>
                <c:pt idx="6984">
                  <c:v>4.5487942148920126</c:v>
                </c:pt>
                <c:pt idx="6985">
                  <c:v>4.5437481169957845</c:v>
                </c:pt>
                <c:pt idx="6986">
                  <c:v>4.5477743398478756</c:v>
                </c:pt>
                <c:pt idx="6987">
                  <c:v>4.55537142715517</c:v>
                </c:pt>
                <c:pt idx="6988">
                  <c:v>4.5504700132287192</c:v>
                </c:pt>
                <c:pt idx="6989">
                  <c:v>4.5458860881771344</c:v>
                </c:pt>
                <c:pt idx="6990">
                  <c:v>4.5501514738664834</c:v>
                </c:pt>
                <c:pt idx="6991">
                  <c:v>4.5513717422610762</c:v>
                </c:pt>
                <c:pt idx="6992">
                  <c:v>4.5487560962329274</c:v>
                </c:pt>
                <c:pt idx="6993">
                  <c:v>4.5520695229307435</c:v>
                </c:pt>
                <c:pt idx="6994">
                  <c:v>4.5457841778930863</c:v>
                </c:pt>
                <c:pt idx="6995">
                  <c:v>4.5445222657687854</c:v>
                </c:pt>
                <c:pt idx="6996">
                  <c:v>4.5413671669797679</c:v>
                </c:pt>
                <c:pt idx="6997">
                  <c:v>4.5569579894189243</c:v>
                </c:pt>
                <c:pt idx="6998">
                  <c:v>4.5389865109323928</c:v>
                </c:pt>
                <c:pt idx="6999">
                  <c:v>4.5497078764890473</c:v>
                </c:pt>
                <c:pt idx="7000">
                  <c:v>4.550459953632453</c:v>
                </c:pt>
                <c:pt idx="7001">
                  <c:v>4.5468210394622499</c:v>
                </c:pt>
                <c:pt idx="7002">
                  <c:v>4.5498106060899088</c:v>
                </c:pt>
                <c:pt idx="7003">
                  <c:v>4.552064349503822</c:v>
                </c:pt>
                <c:pt idx="7004">
                  <c:v>4.547103717337345</c:v>
                </c:pt>
                <c:pt idx="7005">
                  <c:v>4.5536255450222658</c:v>
                </c:pt>
                <c:pt idx="7006">
                  <c:v>4.5496081585812558</c:v>
                </c:pt>
                <c:pt idx="7007">
                  <c:v>4.5533077175793455</c:v>
                </c:pt>
                <c:pt idx="7008">
                  <c:v>4.5487674121269368</c:v>
                </c:pt>
                <c:pt idx="7009">
                  <c:v>4.5506357773562858</c:v>
                </c:pt>
                <c:pt idx="7010">
                  <c:v>4.5592181937595999</c:v>
                </c:pt>
                <c:pt idx="7011">
                  <c:v>4.5451058599345977</c:v>
                </c:pt>
                <c:pt idx="7012">
                  <c:v>4.5491903665413904</c:v>
                </c:pt>
                <c:pt idx="7013">
                  <c:v>4.5508952053471496</c:v>
                </c:pt>
                <c:pt idx="7014">
                  <c:v>4.5472106515020734</c:v>
                </c:pt>
                <c:pt idx="7015">
                  <c:v>4.5558714648600001</c:v>
                </c:pt>
                <c:pt idx="7016">
                  <c:v>4.5513603313887208</c:v>
                </c:pt>
                <c:pt idx="7017">
                  <c:v>4.5514631143278788</c:v>
                </c:pt>
                <c:pt idx="7018">
                  <c:v>4.5421058029471162</c:v>
                </c:pt>
                <c:pt idx="7019">
                  <c:v>4.5544980013029885</c:v>
                </c:pt>
                <c:pt idx="7020">
                  <c:v>4.547794289891737</c:v>
                </c:pt>
                <c:pt idx="7021">
                  <c:v>4.5474777950549496</c:v>
                </c:pt>
                <c:pt idx="7022">
                  <c:v>4.5558268857565123</c:v>
                </c:pt>
                <c:pt idx="7023">
                  <c:v>4.5425193101103885</c:v>
                </c:pt>
                <c:pt idx="7024">
                  <c:v>4.5504101076595465</c:v>
                </c:pt>
                <c:pt idx="7025">
                  <c:v>4.5442006991429169</c:v>
                </c:pt>
                <c:pt idx="7026">
                  <c:v>4.5472685374505932</c:v>
                </c:pt>
                <c:pt idx="7027">
                  <c:v>4.5664172735071347</c:v>
                </c:pt>
                <c:pt idx="7028">
                  <c:v>4.5365046298938765</c:v>
                </c:pt>
                <c:pt idx="7029">
                  <c:v>4.5476008678815916</c:v>
                </c:pt>
                <c:pt idx="7030">
                  <c:v>4.5489052700046351</c:v>
                </c:pt>
                <c:pt idx="7031">
                  <c:v>4.537469299789886</c:v>
                </c:pt>
                <c:pt idx="7032">
                  <c:v>4.5407295995325834</c:v>
                </c:pt>
                <c:pt idx="7033">
                  <c:v>4.5442381409942394</c:v>
                </c:pt>
                <c:pt idx="7034">
                  <c:v>4.5550059070176854</c:v>
                </c:pt>
                <c:pt idx="7035">
                  <c:v>4.5604886956640405</c:v>
                </c:pt>
                <c:pt idx="7036">
                  <c:v>4.5604403032930332</c:v>
                </c:pt>
                <c:pt idx="7037">
                  <c:v>4.5535939710527664</c:v>
                </c:pt>
                <c:pt idx="7038">
                  <c:v>4.5470180592491811</c:v>
                </c:pt>
                <c:pt idx="7039">
                  <c:v>4.5507714642575792</c:v>
                </c:pt>
                <c:pt idx="7040">
                  <c:v>4.5512596941207057</c:v>
                </c:pt>
                <c:pt idx="7041">
                  <c:v>4.549603371991755</c:v>
                </c:pt>
                <c:pt idx="7042">
                  <c:v>4.5459594539467147</c:v>
                </c:pt>
                <c:pt idx="7043">
                  <c:v>4.5466722483848088</c:v>
                </c:pt>
                <c:pt idx="7044">
                  <c:v>4.5479702525599972</c:v>
                </c:pt>
                <c:pt idx="7045">
                  <c:v>4.5460538194508855</c:v>
                </c:pt>
                <c:pt idx="7046">
                  <c:v>4.5603073147765052</c:v>
                </c:pt>
                <c:pt idx="7047">
                  <c:v>4.5510302935011779</c:v>
                </c:pt>
                <c:pt idx="7048">
                  <c:v>4.5556453341560541</c:v>
                </c:pt>
                <c:pt idx="7049">
                  <c:v>4.5524594171060633</c:v>
                </c:pt>
                <c:pt idx="7050">
                  <c:v>4.5479326877873287</c:v>
                </c:pt>
                <c:pt idx="7051">
                  <c:v>4.5457080644375862</c:v>
                </c:pt>
                <c:pt idx="7052">
                  <c:v>4.536611091804108</c:v>
                </c:pt>
                <c:pt idx="7053">
                  <c:v>4.5434822975314821</c:v>
                </c:pt>
                <c:pt idx="7054">
                  <c:v>4.5590705006412762</c:v>
                </c:pt>
                <c:pt idx="7055">
                  <c:v>4.5484151741181966</c:v>
                </c:pt>
                <c:pt idx="7056">
                  <c:v>4.5462343043516098</c:v>
                </c:pt>
                <c:pt idx="7057">
                  <c:v>4.5586998583513632</c:v>
                </c:pt>
                <c:pt idx="7058">
                  <c:v>4.553649151472678</c:v>
                </c:pt>
                <c:pt idx="7059">
                  <c:v>4.5585273618084265</c:v>
                </c:pt>
                <c:pt idx="7060">
                  <c:v>4.5555503918695495</c:v>
                </c:pt>
                <c:pt idx="7061">
                  <c:v>4.5477868714672125</c:v>
                </c:pt>
                <c:pt idx="7062">
                  <c:v>4.5558847669569991</c:v>
                </c:pt>
                <c:pt idx="7063">
                  <c:v>4.5413256919790657</c:v>
                </c:pt>
                <c:pt idx="7064">
                  <c:v>4.5501613651407355</c:v>
                </c:pt>
                <c:pt idx="7065">
                  <c:v>4.5542977796847603</c:v>
                </c:pt>
                <c:pt idx="7066">
                  <c:v>4.545474215673214</c:v>
                </c:pt>
                <c:pt idx="7067">
                  <c:v>4.5477823337795886</c:v>
                </c:pt>
                <c:pt idx="7068">
                  <c:v>4.544351584702663</c:v>
                </c:pt>
                <c:pt idx="7069">
                  <c:v>4.5559525461786867</c:v>
                </c:pt>
                <c:pt idx="7070">
                  <c:v>4.5421228459377385</c:v>
                </c:pt>
                <c:pt idx="7071">
                  <c:v>4.5485911843534321</c:v>
                </c:pt>
                <c:pt idx="7072">
                  <c:v>4.5462439607272405</c:v>
                </c:pt>
                <c:pt idx="7073">
                  <c:v>4.54518438514721</c:v>
                </c:pt>
                <c:pt idx="7074">
                  <c:v>4.5370175472433196</c:v>
                </c:pt>
                <c:pt idx="7075">
                  <c:v>4.5500869771028611</c:v>
                </c:pt>
                <c:pt idx="7076">
                  <c:v>4.5529915073807024</c:v>
                </c:pt>
                <c:pt idx="7077">
                  <c:v>4.5470636799198525</c:v>
                </c:pt>
                <c:pt idx="7078">
                  <c:v>4.5592046216864723</c:v>
                </c:pt>
                <c:pt idx="7079">
                  <c:v>4.5426406682036005</c:v>
                </c:pt>
                <c:pt idx="7080">
                  <c:v>4.5593264922125583</c:v>
                </c:pt>
                <c:pt idx="7081">
                  <c:v>4.546421197586203</c:v>
                </c:pt>
                <c:pt idx="7082">
                  <c:v>4.5413063183908795</c:v>
                </c:pt>
                <c:pt idx="7083">
                  <c:v>4.5516504299520024</c:v>
                </c:pt>
                <c:pt idx="7084">
                  <c:v>4.549876654672997</c:v>
                </c:pt>
                <c:pt idx="7085">
                  <c:v>4.5549210797838047</c:v>
                </c:pt>
                <c:pt idx="7086">
                  <c:v>4.5497783583494718</c:v>
                </c:pt>
                <c:pt idx="7087">
                  <c:v>4.5453379467466419</c:v>
                </c:pt>
                <c:pt idx="7088">
                  <c:v>4.5461569273537377</c:v>
                </c:pt>
                <c:pt idx="7089">
                  <c:v>4.5547884042906093</c:v>
                </c:pt>
                <c:pt idx="7090">
                  <c:v>4.5488929546881618</c:v>
                </c:pt>
                <c:pt idx="7091">
                  <c:v>4.5469190578804701</c:v>
                </c:pt>
                <c:pt idx="7092">
                  <c:v>4.5474629675906106</c:v>
                </c:pt>
                <c:pt idx="7093">
                  <c:v>4.5534317414016803</c:v>
                </c:pt>
                <c:pt idx="7094">
                  <c:v>4.5517538343238986</c:v>
                </c:pt>
                <c:pt idx="7095">
                  <c:v>4.5436230619641549</c:v>
                </c:pt>
                <c:pt idx="7096">
                  <c:v>4.5511538382381138</c:v>
                </c:pt>
                <c:pt idx="7097">
                  <c:v>4.5485879418453106</c:v>
                </c:pt>
                <c:pt idx="7098">
                  <c:v>4.5382107883837923</c:v>
                </c:pt>
                <c:pt idx="7099">
                  <c:v>4.5454071903316073</c:v>
                </c:pt>
                <c:pt idx="7100">
                  <c:v>4.5480470774822566</c:v>
                </c:pt>
                <c:pt idx="7101">
                  <c:v>4.5494292203349866</c:v>
                </c:pt>
                <c:pt idx="7102">
                  <c:v>4.5459696023254379</c:v>
                </c:pt>
                <c:pt idx="7103">
                  <c:v>4.5483236815945478</c:v>
                </c:pt>
                <c:pt idx="7104">
                  <c:v>4.553524535336706</c:v>
                </c:pt>
                <c:pt idx="7105">
                  <c:v>4.5417088762411169</c:v>
                </c:pt>
                <c:pt idx="7106">
                  <c:v>4.5534020442996095</c:v>
                </c:pt>
                <c:pt idx="7107">
                  <c:v>4.5460337925527758</c:v>
                </c:pt>
                <c:pt idx="7108">
                  <c:v>4.5420917441507411</c:v>
                </c:pt>
                <c:pt idx="7109">
                  <c:v>4.5421847623517593</c:v>
                </c:pt>
                <c:pt idx="7110">
                  <c:v>4.5578851417182422</c:v>
                </c:pt>
                <c:pt idx="7111">
                  <c:v>4.5479901978600168</c:v>
                </c:pt>
                <c:pt idx="7112">
                  <c:v>4.5473448650310191</c:v>
                </c:pt>
                <c:pt idx="7113">
                  <c:v>4.5471229923309995</c:v>
                </c:pt>
                <c:pt idx="7114">
                  <c:v>4.5507996426358028</c:v>
                </c:pt>
                <c:pt idx="7115">
                  <c:v>4.5492656987346356</c:v>
                </c:pt>
                <c:pt idx="7116">
                  <c:v>4.5362464344721944</c:v>
                </c:pt>
                <c:pt idx="7117">
                  <c:v>4.5606504186092689</c:v>
                </c:pt>
                <c:pt idx="7118">
                  <c:v>4.5591351791460246</c:v>
                </c:pt>
                <c:pt idx="7119">
                  <c:v>4.5460080275773507</c:v>
                </c:pt>
                <c:pt idx="7120">
                  <c:v>4.5483377424921354</c:v>
                </c:pt>
                <c:pt idx="7121">
                  <c:v>4.539276161817499</c:v>
                </c:pt>
                <c:pt idx="7122">
                  <c:v>4.5484799010034997</c:v>
                </c:pt>
                <c:pt idx="7123">
                  <c:v>4.544487187451419</c:v>
                </c:pt>
                <c:pt idx="7124">
                  <c:v>4.5428008255749033</c:v>
                </c:pt>
                <c:pt idx="7125">
                  <c:v>4.5436429207149738</c:v>
                </c:pt>
                <c:pt idx="7126">
                  <c:v>4.5420560300190047</c:v>
                </c:pt>
                <c:pt idx="7127">
                  <c:v>4.5539369945233421</c:v>
                </c:pt>
                <c:pt idx="7128">
                  <c:v>4.5423128105614516</c:v>
                </c:pt>
                <c:pt idx="7129">
                  <c:v>4.5462591993143153</c:v>
                </c:pt>
                <c:pt idx="7130">
                  <c:v>4.5382107079020981</c:v>
                </c:pt>
                <c:pt idx="7131">
                  <c:v>4.5485213513496365</c:v>
                </c:pt>
                <c:pt idx="7132">
                  <c:v>4.5469574455782853</c:v>
                </c:pt>
                <c:pt idx="7133">
                  <c:v>4.53476765699628</c:v>
                </c:pt>
                <c:pt idx="7134">
                  <c:v>4.5557752048319466</c:v>
                </c:pt>
                <c:pt idx="7135">
                  <c:v>4.5492474743833728</c:v>
                </c:pt>
                <c:pt idx="7136">
                  <c:v>4.5537012976656825</c:v>
                </c:pt>
                <c:pt idx="7137">
                  <c:v>4.5496018263755058</c:v>
                </c:pt>
                <c:pt idx="7138">
                  <c:v>4.5433927985199993</c:v>
                </c:pt>
                <c:pt idx="7139">
                  <c:v>4.5528967502073687</c:v>
                </c:pt>
                <c:pt idx="7140">
                  <c:v>4.5458417056688702</c:v>
                </c:pt>
                <c:pt idx="7141">
                  <c:v>4.5537084416798042</c:v>
                </c:pt>
                <c:pt idx="7142">
                  <c:v>4.5493778233997304</c:v>
                </c:pt>
                <c:pt idx="7143">
                  <c:v>4.5489987268477341</c:v>
                </c:pt>
                <c:pt idx="7144">
                  <c:v>4.5542375077981179</c:v>
                </c:pt>
                <c:pt idx="7145">
                  <c:v>4.5473722432005363</c:v>
                </c:pt>
                <c:pt idx="7146">
                  <c:v>4.5492668836262347</c:v>
                </c:pt>
                <c:pt idx="7147">
                  <c:v>4.552154509401376</c:v>
                </c:pt>
                <c:pt idx="7148">
                  <c:v>4.5485191720212041</c:v>
                </c:pt>
                <c:pt idx="7149">
                  <c:v>4.5543117908972199</c:v>
                </c:pt>
                <c:pt idx="7150">
                  <c:v>4.5524337243835289</c:v>
                </c:pt>
                <c:pt idx="7151">
                  <c:v>4.5453790045516707</c:v>
                </c:pt>
                <c:pt idx="7152">
                  <c:v>4.550928200727518</c:v>
                </c:pt>
                <c:pt idx="7153">
                  <c:v>4.551300492821265</c:v>
                </c:pt>
                <c:pt idx="7154">
                  <c:v>4.5460056741039896</c:v>
                </c:pt>
                <c:pt idx="7155">
                  <c:v>4.5588261916652169</c:v>
                </c:pt>
                <c:pt idx="7156">
                  <c:v>4.5566502730191507</c:v>
                </c:pt>
                <c:pt idx="7157">
                  <c:v>4.5491822093448793</c:v>
                </c:pt>
                <c:pt idx="7158">
                  <c:v>4.5481964233460586</c:v>
                </c:pt>
                <c:pt idx="7159">
                  <c:v>4.5530288075591878</c:v>
                </c:pt>
                <c:pt idx="7160">
                  <c:v>4.5481929927639309</c:v>
                </c:pt>
                <c:pt idx="7161">
                  <c:v>4.5465486546640985</c:v>
                </c:pt>
                <c:pt idx="7162">
                  <c:v>4.537991059474634</c:v>
                </c:pt>
                <c:pt idx="7163">
                  <c:v>4.5527352027969821</c:v>
                </c:pt>
                <c:pt idx="7164">
                  <c:v>4.5458973170657062</c:v>
                </c:pt>
                <c:pt idx="7165">
                  <c:v>4.5521174002245921</c:v>
                </c:pt>
                <c:pt idx="7166">
                  <c:v>4.5573309115619427</c:v>
                </c:pt>
                <c:pt idx="7167">
                  <c:v>4.5462029320831405</c:v>
                </c:pt>
                <c:pt idx="7168">
                  <c:v>4.5449209407577671</c:v>
                </c:pt>
                <c:pt idx="7169">
                  <c:v>4.5486171157301172</c:v>
                </c:pt>
                <c:pt idx="7170">
                  <c:v>4.5507610259545324</c:v>
                </c:pt>
                <c:pt idx="7171">
                  <c:v>4.5447846385016115</c:v>
                </c:pt>
                <c:pt idx="7172">
                  <c:v>4.5505990648788641</c:v>
                </c:pt>
                <c:pt idx="7173">
                  <c:v>4.5464891502332714</c:v>
                </c:pt>
                <c:pt idx="7174">
                  <c:v>4.5423578958099542</c:v>
                </c:pt>
                <c:pt idx="7175">
                  <c:v>4.5480433572772441</c:v>
                </c:pt>
                <c:pt idx="7176">
                  <c:v>4.5516906730544049</c:v>
                </c:pt>
                <c:pt idx="7177">
                  <c:v>4.5479704728556483</c:v>
                </c:pt>
                <c:pt idx="7178">
                  <c:v>4.5384220606148906</c:v>
                </c:pt>
                <c:pt idx="7179">
                  <c:v>4.5520854729934195</c:v>
                </c:pt>
                <c:pt idx="7180">
                  <c:v>4.5434267065752634</c:v>
                </c:pt>
                <c:pt idx="7181">
                  <c:v>4.5530405570155237</c:v>
                </c:pt>
                <c:pt idx="7182">
                  <c:v>4.5486711145814809</c:v>
                </c:pt>
                <c:pt idx="7183">
                  <c:v>4.5452537570382887</c:v>
                </c:pt>
                <c:pt idx="7184">
                  <c:v>4.5487571577494732</c:v>
                </c:pt>
                <c:pt idx="7185">
                  <c:v>4.5588989724557125</c:v>
                </c:pt>
                <c:pt idx="7186">
                  <c:v>4.5499618427662076</c:v>
                </c:pt>
                <c:pt idx="7187">
                  <c:v>4.5486609296162044</c:v>
                </c:pt>
                <c:pt idx="7188">
                  <c:v>4.5449649609327958</c:v>
                </c:pt>
                <c:pt idx="7189">
                  <c:v>4.5513169139926966</c:v>
                </c:pt>
                <c:pt idx="7190">
                  <c:v>4.5479814727066472</c:v>
                </c:pt>
                <c:pt idx="7191">
                  <c:v>4.5553162359585206</c:v>
                </c:pt>
                <c:pt idx="7192">
                  <c:v>4.5501608800044187</c:v>
                </c:pt>
                <c:pt idx="7193">
                  <c:v>4.5490313019199498</c:v>
                </c:pt>
                <c:pt idx="7194">
                  <c:v>4.5461989061584882</c:v>
                </c:pt>
                <c:pt idx="7195">
                  <c:v>4.5528446400334825</c:v>
                </c:pt>
                <c:pt idx="7196">
                  <c:v>4.5513719321573909</c:v>
                </c:pt>
                <c:pt idx="7197">
                  <c:v>4.5463020954521873</c:v>
                </c:pt>
                <c:pt idx="7198">
                  <c:v>4.5624496218888124</c:v>
                </c:pt>
                <c:pt idx="7199">
                  <c:v>4.5520463926898254</c:v>
                </c:pt>
                <c:pt idx="7200">
                  <c:v>4.5394573397263365</c:v>
                </c:pt>
                <c:pt idx="7201">
                  <c:v>4.5583054901998477</c:v>
                </c:pt>
                <c:pt idx="7202">
                  <c:v>4.5403150181544101</c:v>
                </c:pt>
                <c:pt idx="7203">
                  <c:v>4.5507691455411932</c:v>
                </c:pt>
                <c:pt idx="7204">
                  <c:v>4.5475269679118835</c:v>
                </c:pt>
                <c:pt idx="7205">
                  <c:v>4.5411752932951774</c:v>
                </c:pt>
                <c:pt idx="7206">
                  <c:v>4.5589420157495733</c:v>
                </c:pt>
                <c:pt idx="7207">
                  <c:v>4.5468891264524789</c:v>
                </c:pt>
                <c:pt idx="7208">
                  <c:v>4.5458789520413116</c:v>
                </c:pt>
                <c:pt idx="7209">
                  <c:v>4.5546705832190719</c:v>
                </c:pt>
                <c:pt idx="7210">
                  <c:v>4.5533648028910871</c:v>
                </c:pt>
                <c:pt idx="7211">
                  <c:v>4.5543567849110707</c:v>
                </c:pt>
                <c:pt idx="7212">
                  <c:v>4.5535889652951473</c:v>
                </c:pt>
                <c:pt idx="7213">
                  <c:v>4.5377817873407054</c:v>
                </c:pt>
                <c:pt idx="7214">
                  <c:v>4.5470516617771395</c:v>
                </c:pt>
                <c:pt idx="7215">
                  <c:v>4.5501029471284333</c:v>
                </c:pt>
                <c:pt idx="7216">
                  <c:v>4.5564462753579633</c:v>
                </c:pt>
                <c:pt idx="7217">
                  <c:v>4.5602634153406294</c:v>
                </c:pt>
                <c:pt idx="7218">
                  <c:v>4.5535295078451998</c:v>
                </c:pt>
                <c:pt idx="7219">
                  <c:v>4.5455373977755382</c:v>
                </c:pt>
                <c:pt idx="7220">
                  <c:v>4.5501147054418709</c:v>
                </c:pt>
                <c:pt idx="7221">
                  <c:v>4.552459852722115</c:v>
                </c:pt>
                <c:pt idx="7222">
                  <c:v>4.5544426281154715</c:v>
                </c:pt>
                <c:pt idx="7223">
                  <c:v>4.5463819743670548</c:v>
                </c:pt>
                <c:pt idx="7224">
                  <c:v>4.555932108347446</c:v>
                </c:pt>
                <c:pt idx="7225">
                  <c:v>4.5515686934453683</c:v>
                </c:pt>
                <c:pt idx="7226">
                  <c:v>4.5538313933928638</c:v>
                </c:pt>
                <c:pt idx="7227">
                  <c:v>4.5527352900434375</c:v>
                </c:pt>
                <c:pt idx="7228">
                  <c:v>4.5488279552162663</c:v>
                </c:pt>
                <c:pt idx="7229">
                  <c:v>4.5470338736674627</c:v>
                </c:pt>
                <c:pt idx="7230">
                  <c:v>4.5629189273907045</c:v>
                </c:pt>
                <c:pt idx="7231">
                  <c:v>4.5505220691166031</c:v>
                </c:pt>
                <c:pt idx="7232">
                  <c:v>4.5525393888303611</c:v>
                </c:pt>
                <c:pt idx="7233">
                  <c:v>4.5478770481888766</c:v>
                </c:pt>
                <c:pt idx="7234">
                  <c:v>4.5498547803373732</c:v>
                </c:pt>
                <c:pt idx="7235">
                  <c:v>4.5542305211922827</c:v>
                </c:pt>
                <c:pt idx="7236">
                  <c:v>4.5494293750786285</c:v>
                </c:pt>
                <c:pt idx="7237">
                  <c:v>4.5551346590823742</c:v>
                </c:pt>
                <c:pt idx="7238">
                  <c:v>4.5548216581225702</c:v>
                </c:pt>
                <c:pt idx="7239">
                  <c:v>4.5445640486602246</c:v>
                </c:pt>
                <c:pt idx="7240">
                  <c:v>4.5420589353086633</c:v>
                </c:pt>
                <c:pt idx="7241">
                  <c:v>4.5549503616398468</c:v>
                </c:pt>
                <c:pt idx="7242">
                  <c:v>4.5544655032891805</c:v>
                </c:pt>
                <c:pt idx="7243">
                  <c:v>4.5469941368239297</c:v>
                </c:pt>
                <c:pt idx="7244">
                  <c:v>4.545978571424155</c:v>
                </c:pt>
                <c:pt idx="7245">
                  <c:v>4.5546467377879898</c:v>
                </c:pt>
                <c:pt idx="7246">
                  <c:v>4.546412790392055</c:v>
                </c:pt>
                <c:pt idx="7247">
                  <c:v>4.551029030704937</c:v>
                </c:pt>
                <c:pt idx="7248">
                  <c:v>4.5554943902613569</c:v>
                </c:pt>
                <c:pt idx="7249">
                  <c:v>4.5517446875414924</c:v>
                </c:pt>
                <c:pt idx="7250">
                  <c:v>4.5479524776445475</c:v>
                </c:pt>
                <c:pt idx="7251">
                  <c:v>4.5615189886768546</c:v>
                </c:pt>
                <c:pt idx="7252">
                  <c:v>4.5453896193095815</c:v>
                </c:pt>
                <c:pt idx="7253">
                  <c:v>4.5438302065272458</c:v>
                </c:pt>
                <c:pt idx="7254">
                  <c:v>4.5482317516619979</c:v>
                </c:pt>
                <c:pt idx="7255">
                  <c:v>4.5500904000793314</c:v>
                </c:pt>
                <c:pt idx="7256">
                  <c:v>4.5500570062261199</c:v>
                </c:pt>
                <c:pt idx="7257">
                  <c:v>4.5468948494984316</c:v>
                </c:pt>
                <c:pt idx="7258">
                  <c:v>4.5486762156872995</c:v>
                </c:pt>
                <c:pt idx="7259">
                  <c:v>4.5332448793968938</c:v>
                </c:pt>
                <c:pt idx="7260">
                  <c:v>4.5483391233280468</c:v>
                </c:pt>
                <c:pt idx="7261">
                  <c:v>4.5529773240313247</c:v>
                </c:pt>
                <c:pt idx="7262">
                  <c:v>4.5559270485639578</c:v>
                </c:pt>
                <c:pt idx="7263">
                  <c:v>4.5418395641270077</c:v>
                </c:pt>
                <c:pt idx="7264">
                  <c:v>4.5473577837876951</c:v>
                </c:pt>
                <c:pt idx="7265">
                  <c:v>4.545632113909102</c:v>
                </c:pt>
                <c:pt idx="7266">
                  <c:v>4.54921200899041</c:v>
                </c:pt>
                <c:pt idx="7267">
                  <c:v>4.5436485474378392</c:v>
                </c:pt>
                <c:pt idx="7268">
                  <c:v>4.5376661704236705</c:v>
                </c:pt>
                <c:pt idx="7269">
                  <c:v>4.5501549463167823</c:v>
                </c:pt>
                <c:pt idx="7270">
                  <c:v>4.5458865686995287</c:v>
                </c:pt>
                <c:pt idx="7271">
                  <c:v>4.5537132928001807</c:v>
                </c:pt>
                <c:pt idx="7272">
                  <c:v>4.5506435434931811</c:v>
                </c:pt>
                <c:pt idx="7273">
                  <c:v>4.5510957615816965</c:v>
                </c:pt>
                <c:pt idx="7274">
                  <c:v>4.5378669164046075</c:v>
                </c:pt>
                <c:pt idx="7275">
                  <c:v>4.5508069090514125</c:v>
                </c:pt>
                <c:pt idx="7276">
                  <c:v>4.54224228664848</c:v>
                </c:pt>
                <c:pt idx="7277">
                  <c:v>4.5469786886561243</c:v>
                </c:pt>
                <c:pt idx="7278">
                  <c:v>4.5472243650791073</c:v>
                </c:pt>
                <c:pt idx="7279">
                  <c:v>4.5461094245137259</c:v>
                </c:pt>
                <c:pt idx="7280">
                  <c:v>4.5511014316119551</c:v>
                </c:pt>
                <c:pt idx="7281">
                  <c:v>4.5434958132054293</c:v>
                </c:pt>
                <c:pt idx="7282">
                  <c:v>4.5470155627488502</c:v>
                </c:pt>
                <c:pt idx="7283">
                  <c:v>4.5482316863056607</c:v>
                </c:pt>
                <c:pt idx="7284">
                  <c:v>4.5495709645701572</c:v>
                </c:pt>
                <c:pt idx="7285">
                  <c:v>4.5477075364368451</c:v>
                </c:pt>
                <c:pt idx="7286">
                  <c:v>4.5525850129717407</c:v>
                </c:pt>
                <c:pt idx="7287">
                  <c:v>4.5484596581403309</c:v>
                </c:pt>
                <c:pt idx="7288">
                  <c:v>4.5414432382263774</c:v>
                </c:pt>
                <c:pt idx="7289">
                  <c:v>4.5482308767065405</c:v>
                </c:pt>
                <c:pt idx="7290">
                  <c:v>4.537657747568093</c:v>
                </c:pt>
                <c:pt idx="7291">
                  <c:v>4.5448280189821402</c:v>
                </c:pt>
                <c:pt idx="7292">
                  <c:v>4.5401792158353889</c:v>
                </c:pt>
                <c:pt idx="7293">
                  <c:v>4.5563652771874459</c:v>
                </c:pt>
                <c:pt idx="7294">
                  <c:v>4.5515276504593825</c:v>
                </c:pt>
                <c:pt idx="7295">
                  <c:v>4.5516233785832068</c:v>
                </c:pt>
                <c:pt idx="7296">
                  <c:v>4.5473936570277615</c:v>
                </c:pt>
                <c:pt idx="7297">
                  <c:v>4.5566485613272798</c:v>
                </c:pt>
                <c:pt idx="7298">
                  <c:v>4.548178870590978</c:v>
                </c:pt>
                <c:pt idx="7299">
                  <c:v>4.5526016133052014</c:v>
                </c:pt>
                <c:pt idx="7300">
                  <c:v>4.5441579946561124</c:v>
                </c:pt>
                <c:pt idx="7301">
                  <c:v>4.547056933587891</c:v>
                </c:pt>
                <c:pt idx="7302">
                  <c:v>4.5430046425163546</c:v>
                </c:pt>
                <c:pt idx="7303">
                  <c:v>4.5538247190050871</c:v>
                </c:pt>
                <c:pt idx="7304">
                  <c:v>4.5519288164542058</c:v>
                </c:pt>
                <c:pt idx="7305">
                  <c:v>4.5495687161415876</c:v>
                </c:pt>
                <c:pt idx="7306">
                  <c:v>4.5464494417600472</c:v>
                </c:pt>
                <c:pt idx="7307">
                  <c:v>4.550965819194662</c:v>
                </c:pt>
                <c:pt idx="7308">
                  <c:v>4.5463868149224176</c:v>
                </c:pt>
                <c:pt idx="7309">
                  <c:v>4.5454406050904961</c:v>
                </c:pt>
                <c:pt idx="7310">
                  <c:v>4.5527195603374873</c:v>
                </c:pt>
                <c:pt idx="7311">
                  <c:v>4.5439777601005744</c:v>
                </c:pt>
                <c:pt idx="7312">
                  <c:v>4.5461900877559493</c:v>
                </c:pt>
                <c:pt idx="7313">
                  <c:v>4.5462387824359407</c:v>
                </c:pt>
                <c:pt idx="7314">
                  <c:v>4.5433253167903853</c:v>
                </c:pt>
                <c:pt idx="7315">
                  <c:v>4.5515078586153255</c:v>
                </c:pt>
                <c:pt idx="7316">
                  <c:v>4.5561561289908852</c:v>
                </c:pt>
                <c:pt idx="7317">
                  <c:v>4.5432133713471083</c:v>
                </c:pt>
                <c:pt idx="7318">
                  <c:v>4.5489022573508668</c:v>
                </c:pt>
                <c:pt idx="7319">
                  <c:v>4.5491544733353173</c:v>
                </c:pt>
                <c:pt idx="7320">
                  <c:v>4.5492073411240614</c:v>
                </c:pt>
                <c:pt idx="7321">
                  <c:v>4.5439477946615563</c:v>
                </c:pt>
                <c:pt idx="7322">
                  <c:v>4.551007949960276</c:v>
                </c:pt>
                <c:pt idx="7323">
                  <c:v>4.5515626848009765</c:v>
                </c:pt>
                <c:pt idx="7324">
                  <c:v>4.5413260165674458</c:v>
                </c:pt>
                <c:pt idx="7325">
                  <c:v>4.5529033142961879</c:v>
                </c:pt>
                <c:pt idx="7326">
                  <c:v>4.5456533595349509</c:v>
                </c:pt>
                <c:pt idx="7327">
                  <c:v>4.5538512396182362</c:v>
                </c:pt>
                <c:pt idx="7328">
                  <c:v>4.5446525533360163</c:v>
                </c:pt>
                <c:pt idx="7329">
                  <c:v>4.5452364358993771</c:v>
                </c:pt>
                <c:pt idx="7330">
                  <c:v>4.560989403962008</c:v>
                </c:pt>
                <c:pt idx="7331">
                  <c:v>4.5508955424349766</c:v>
                </c:pt>
                <c:pt idx="7332">
                  <c:v>4.5471002440465611</c:v>
                </c:pt>
                <c:pt idx="7333">
                  <c:v>4.5478199774172978</c:v>
                </c:pt>
                <c:pt idx="7334">
                  <c:v>4.5465931240089095</c:v>
                </c:pt>
                <c:pt idx="7335">
                  <c:v>4.5482469279384965</c:v>
                </c:pt>
                <c:pt idx="7336">
                  <c:v>4.546136143667372</c:v>
                </c:pt>
                <c:pt idx="7337">
                  <c:v>4.5538636388269955</c:v>
                </c:pt>
                <c:pt idx="7338">
                  <c:v>4.5431476755464617</c:v>
                </c:pt>
                <c:pt idx="7339">
                  <c:v>4.5449421122614249</c:v>
                </c:pt>
                <c:pt idx="7340">
                  <c:v>4.5477621331156683</c:v>
                </c:pt>
                <c:pt idx="7341">
                  <c:v>4.5470300806569179</c:v>
                </c:pt>
                <c:pt idx="7342">
                  <c:v>4.5538263646276542</c:v>
                </c:pt>
                <c:pt idx="7343">
                  <c:v>4.5532576603844612</c:v>
                </c:pt>
                <c:pt idx="7344">
                  <c:v>4.5362969553451444</c:v>
                </c:pt>
                <c:pt idx="7345">
                  <c:v>4.5492900203735305</c:v>
                </c:pt>
                <c:pt idx="7346">
                  <c:v>4.5526002505441072</c:v>
                </c:pt>
                <c:pt idx="7347">
                  <c:v>4.55818149192896</c:v>
                </c:pt>
                <c:pt idx="7348">
                  <c:v>4.5426660961892837</c:v>
                </c:pt>
                <c:pt idx="7349">
                  <c:v>4.5460730853420772</c:v>
                </c:pt>
                <c:pt idx="7350">
                  <c:v>4.5533372111440045</c:v>
                </c:pt>
                <c:pt idx="7351">
                  <c:v>4.5559585245047973</c:v>
                </c:pt>
                <c:pt idx="7352">
                  <c:v>4.5499331498766002</c:v>
                </c:pt>
                <c:pt idx="7353">
                  <c:v>4.5489971955725039</c:v>
                </c:pt>
                <c:pt idx="7354">
                  <c:v>4.5506243514231786</c:v>
                </c:pt>
                <c:pt idx="7355">
                  <c:v>4.5379335124678581</c:v>
                </c:pt>
                <c:pt idx="7356">
                  <c:v>4.5585388312429256</c:v>
                </c:pt>
                <c:pt idx="7357">
                  <c:v>4.5480914868892857</c:v>
                </c:pt>
                <c:pt idx="7358">
                  <c:v>4.5557010595576308</c:v>
                </c:pt>
                <c:pt idx="7359">
                  <c:v>4.5477042517785016</c:v>
                </c:pt>
                <c:pt idx="7360">
                  <c:v>4.5425505635110328</c:v>
                </c:pt>
                <c:pt idx="7361">
                  <c:v>4.5421195618598098</c:v>
                </c:pt>
                <c:pt idx="7362">
                  <c:v>4.5407517330059202</c:v>
                </c:pt>
                <c:pt idx="7363">
                  <c:v>4.5486853406880465</c:v>
                </c:pt>
                <c:pt idx="7364">
                  <c:v>4.5437599730153986</c:v>
                </c:pt>
                <c:pt idx="7365">
                  <c:v>4.5600860448591156</c:v>
                </c:pt>
                <c:pt idx="7366">
                  <c:v>4.5438473876150276</c:v>
                </c:pt>
                <c:pt idx="7367">
                  <c:v>4.5426835419571372</c:v>
                </c:pt>
                <c:pt idx="7368">
                  <c:v>4.5457046440534059</c:v>
                </c:pt>
                <c:pt idx="7369">
                  <c:v>4.5427531032863602</c:v>
                </c:pt>
                <c:pt idx="7370">
                  <c:v>4.5521945201620335</c:v>
                </c:pt>
                <c:pt idx="7371">
                  <c:v>4.5554935210232523</c:v>
                </c:pt>
                <c:pt idx="7372">
                  <c:v>4.5504605156066544</c:v>
                </c:pt>
                <c:pt idx="7373">
                  <c:v>4.5515674281264955</c:v>
                </c:pt>
                <c:pt idx="7374">
                  <c:v>4.5465883322707494</c:v>
                </c:pt>
                <c:pt idx="7375">
                  <c:v>4.5567920566463451</c:v>
                </c:pt>
                <c:pt idx="7376">
                  <c:v>4.5504834160534609</c:v>
                </c:pt>
                <c:pt idx="7377">
                  <c:v>4.5465205909189939</c:v>
                </c:pt>
                <c:pt idx="7378">
                  <c:v>4.5499794275584682</c:v>
                </c:pt>
                <c:pt idx="7379">
                  <c:v>4.542657975438563</c:v>
                </c:pt>
                <c:pt idx="7380">
                  <c:v>4.5509156698652511</c:v>
                </c:pt>
                <c:pt idx="7381">
                  <c:v>4.5428890895771818</c:v>
                </c:pt>
                <c:pt idx="7382">
                  <c:v>4.5425832318803279</c:v>
                </c:pt>
                <c:pt idx="7383">
                  <c:v>4.5444127619817039</c:v>
                </c:pt>
                <c:pt idx="7384">
                  <c:v>4.5498219817462635</c:v>
                </c:pt>
                <c:pt idx="7385">
                  <c:v>4.5445880370705822</c:v>
                </c:pt>
                <c:pt idx="7386">
                  <c:v>4.5507821269589144</c:v>
                </c:pt>
                <c:pt idx="7387">
                  <c:v>4.544147024435933</c:v>
                </c:pt>
                <c:pt idx="7388">
                  <c:v>4.5528900149158664</c:v>
                </c:pt>
                <c:pt idx="7389">
                  <c:v>4.5479724860590052</c:v>
                </c:pt>
                <c:pt idx="7390">
                  <c:v>4.5461295569831517</c:v>
                </c:pt>
                <c:pt idx="7391">
                  <c:v>4.5453355082133653</c:v>
                </c:pt>
                <c:pt idx="7392">
                  <c:v>4.5491031431753495</c:v>
                </c:pt>
                <c:pt idx="7393">
                  <c:v>4.5467605711758159</c:v>
                </c:pt>
                <c:pt idx="7394">
                  <c:v>4.5507964261119893</c:v>
                </c:pt>
                <c:pt idx="7395">
                  <c:v>4.5418150047422365</c:v>
                </c:pt>
                <c:pt idx="7396">
                  <c:v>4.5506894555854416</c:v>
                </c:pt>
                <c:pt idx="7397">
                  <c:v>4.5384624405593232</c:v>
                </c:pt>
                <c:pt idx="7398">
                  <c:v>4.5511354190498272</c:v>
                </c:pt>
                <c:pt idx="7399">
                  <c:v>4.5428258434698305</c:v>
                </c:pt>
                <c:pt idx="7400">
                  <c:v>4.5532218494464383</c:v>
                </c:pt>
                <c:pt idx="7401">
                  <c:v>4.553985567554637</c:v>
                </c:pt>
                <c:pt idx="7402">
                  <c:v>4.5448859474249392</c:v>
                </c:pt>
                <c:pt idx="7403">
                  <c:v>4.5514136649376864</c:v>
                </c:pt>
                <c:pt idx="7404">
                  <c:v>4.5483478375454016</c:v>
                </c:pt>
                <c:pt idx="7405">
                  <c:v>4.5440854809112396</c:v>
                </c:pt>
                <c:pt idx="7406">
                  <c:v>4.5468279286192139</c:v>
                </c:pt>
                <c:pt idx="7407">
                  <c:v>4.5455859976619468</c:v>
                </c:pt>
                <c:pt idx="7408">
                  <c:v>4.5499158962896757</c:v>
                </c:pt>
                <c:pt idx="7409">
                  <c:v>4.552034140732391</c:v>
                </c:pt>
                <c:pt idx="7410">
                  <c:v>4.5476328546341769</c:v>
                </c:pt>
                <c:pt idx="7411">
                  <c:v>4.5427186304387721</c:v>
                </c:pt>
                <c:pt idx="7412">
                  <c:v>4.5444385146875819</c:v>
                </c:pt>
                <c:pt idx="7413">
                  <c:v>4.5485561401364727</c:v>
                </c:pt>
                <c:pt idx="7414">
                  <c:v>4.5414313363672436</c:v>
                </c:pt>
                <c:pt idx="7415">
                  <c:v>4.5553426303502613</c:v>
                </c:pt>
                <c:pt idx="7416">
                  <c:v>4.549662310916462</c:v>
                </c:pt>
                <c:pt idx="7417">
                  <c:v>4.5440706272254889</c:v>
                </c:pt>
                <c:pt idx="7418">
                  <c:v>4.5458759835657974</c:v>
                </c:pt>
                <c:pt idx="7419">
                  <c:v>4.5558644563154722</c:v>
                </c:pt>
                <c:pt idx="7420">
                  <c:v>4.5342225204234348</c:v>
                </c:pt>
                <c:pt idx="7421">
                  <c:v>4.5480581178079484</c:v>
                </c:pt>
                <c:pt idx="7422">
                  <c:v>4.5523527202261187</c:v>
                </c:pt>
                <c:pt idx="7423">
                  <c:v>4.5431929168963556</c:v>
                </c:pt>
                <c:pt idx="7424">
                  <c:v>4.5463523358465725</c:v>
                </c:pt>
                <c:pt idx="7425">
                  <c:v>4.5418361934176241</c:v>
                </c:pt>
                <c:pt idx="7426">
                  <c:v>4.5508282941442255</c:v>
                </c:pt>
                <c:pt idx="7427">
                  <c:v>4.5534570119448556</c:v>
                </c:pt>
                <c:pt idx="7428">
                  <c:v>4.5564161396277694</c:v>
                </c:pt>
                <c:pt idx="7429">
                  <c:v>4.5470412920618832</c:v>
                </c:pt>
                <c:pt idx="7430">
                  <c:v>4.5506586820788497</c:v>
                </c:pt>
                <c:pt idx="7431">
                  <c:v>4.5509099567714619</c:v>
                </c:pt>
                <c:pt idx="7432">
                  <c:v>4.5471682621081468</c:v>
                </c:pt>
                <c:pt idx="7433">
                  <c:v>4.5532471163950339</c:v>
                </c:pt>
                <c:pt idx="7434">
                  <c:v>4.5448932812003875</c:v>
                </c:pt>
                <c:pt idx="7435">
                  <c:v>4.5478207561048389</c:v>
                </c:pt>
                <c:pt idx="7436">
                  <c:v>4.5489872736217727</c:v>
                </c:pt>
                <c:pt idx="7437">
                  <c:v>4.5449062728994187</c:v>
                </c:pt>
                <c:pt idx="7438">
                  <c:v>4.5468358888042424</c:v>
                </c:pt>
                <c:pt idx="7439">
                  <c:v>4.5325789254404123</c:v>
                </c:pt>
                <c:pt idx="7440">
                  <c:v>4.5420722382360301</c:v>
                </c:pt>
                <c:pt idx="7441">
                  <c:v>4.5411181477988531</c:v>
                </c:pt>
                <c:pt idx="7442">
                  <c:v>4.5522558932253006</c:v>
                </c:pt>
                <c:pt idx="7443">
                  <c:v>4.5503437415580876</c:v>
                </c:pt>
                <c:pt idx="7444">
                  <c:v>4.5521352638161394</c:v>
                </c:pt>
                <c:pt idx="7445">
                  <c:v>4.5470379514452341</c:v>
                </c:pt>
                <c:pt idx="7446">
                  <c:v>4.5521724168517705</c:v>
                </c:pt>
                <c:pt idx="7447">
                  <c:v>4.5475851412770014</c:v>
                </c:pt>
                <c:pt idx="7448">
                  <c:v>4.5487649795529492</c:v>
                </c:pt>
                <c:pt idx="7449">
                  <c:v>4.5467802881574242</c:v>
                </c:pt>
                <c:pt idx="7450">
                  <c:v>4.5458493733329846</c:v>
                </c:pt>
                <c:pt idx="7451">
                  <c:v>4.5427143920349886</c:v>
                </c:pt>
                <c:pt idx="7452">
                  <c:v>4.5451031849988599</c:v>
                </c:pt>
                <c:pt idx="7453">
                  <c:v>4.5462900257608654</c:v>
                </c:pt>
                <c:pt idx="7454">
                  <c:v>4.5540772301566204</c:v>
                </c:pt>
                <c:pt idx="7455">
                  <c:v>4.5466134599559052</c:v>
                </c:pt>
                <c:pt idx="7456">
                  <c:v>4.5545583430492238</c:v>
                </c:pt>
                <c:pt idx="7457">
                  <c:v>4.5454785001341458</c:v>
                </c:pt>
                <c:pt idx="7458">
                  <c:v>4.5488087351431217</c:v>
                </c:pt>
                <c:pt idx="7459">
                  <c:v>4.5426602731325678</c:v>
                </c:pt>
                <c:pt idx="7460">
                  <c:v>4.5422239439515328</c:v>
                </c:pt>
                <c:pt idx="7461">
                  <c:v>4.5406471896985154</c:v>
                </c:pt>
                <c:pt idx="7462">
                  <c:v>4.545687086429214</c:v>
                </c:pt>
                <c:pt idx="7463">
                  <c:v>4.5494992007609056</c:v>
                </c:pt>
                <c:pt idx="7464">
                  <c:v>4.5496462513346598</c:v>
                </c:pt>
                <c:pt idx="7465">
                  <c:v>4.5475352725197897</c:v>
                </c:pt>
                <c:pt idx="7466">
                  <c:v>4.5538375856533424</c:v>
                </c:pt>
                <c:pt idx="7467">
                  <c:v>4.557458450948138</c:v>
                </c:pt>
                <c:pt idx="7468">
                  <c:v>4.5558916781764474</c:v>
                </c:pt>
                <c:pt idx="7469">
                  <c:v>4.5493571375194888</c:v>
                </c:pt>
                <c:pt idx="7470">
                  <c:v>4.5477096964067592</c:v>
                </c:pt>
                <c:pt idx="7471">
                  <c:v>4.5446015737586976</c:v>
                </c:pt>
                <c:pt idx="7472">
                  <c:v>4.5427155641240855</c:v>
                </c:pt>
                <c:pt idx="7473">
                  <c:v>4.54436956412545</c:v>
                </c:pt>
                <c:pt idx="7474">
                  <c:v>4.5544216149120649</c:v>
                </c:pt>
                <c:pt idx="7475">
                  <c:v>4.5378743532625316</c:v>
                </c:pt>
                <c:pt idx="7476">
                  <c:v>4.5490615200318789</c:v>
                </c:pt>
                <c:pt idx="7477">
                  <c:v>4.5397708564656769</c:v>
                </c:pt>
                <c:pt idx="7478">
                  <c:v>4.54201518384611</c:v>
                </c:pt>
                <c:pt idx="7479">
                  <c:v>4.5526405528448786</c:v>
                </c:pt>
                <c:pt idx="7480">
                  <c:v>4.5460197741959858</c:v>
                </c:pt>
                <c:pt idx="7481">
                  <c:v>4.5429890802109991</c:v>
                </c:pt>
                <c:pt idx="7482">
                  <c:v>4.5428364100177001</c:v>
                </c:pt>
                <c:pt idx="7483">
                  <c:v>4.5419189018343475</c:v>
                </c:pt>
                <c:pt idx="7484">
                  <c:v>4.5442736941184618</c:v>
                </c:pt>
                <c:pt idx="7485">
                  <c:v>4.5393599551259474</c:v>
                </c:pt>
                <c:pt idx="7486">
                  <c:v>4.5531641310895994</c:v>
                </c:pt>
                <c:pt idx="7487">
                  <c:v>4.5398233190340296</c:v>
                </c:pt>
                <c:pt idx="7488">
                  <c:v>4.547282340559387</c:v>
                </c:pt>
                <c:pt idx="7489">
                  <c:v>4.5505386513546009</c:v>
                </c:pt>
                <c:pt idx="7490">
                  <c:v>4.5508028996224192</c:v>
                </c:pt>
                <c:pt idx="7491">
                  <c:v>4.544702268459484</c:v>
                </c:pt>
                <c:pt idx="7492">
                  <c:v>4.5342144315813906</c:v>
                </c:pt>
                <c:pt idx="7493">
                  <c:v>4.541649350318413</c:v>
                </c:pt>
                <c:pt idx="7494">
                  <c:v>4.5489922078926499</c:v>
                </c:pt>
                <c:pt idx="7495">
                  <c:v>4.5559452121670958</c:v>
                </c:pt>
                <c:pt idx="7496">
                  <c:v>4.5471793954326465</c:v>
                </c:pt>
                <c:pt idx="7497">
                  <c:v>4.5478255543248309</c:v>
                </c:pt>
                <c:pt idx="7498">
                  <c:v>4.5504633470993259</c:v>
                </c:pt>
                <c:pt idx="7499">
                  <c:v>4.5504993227803743</c:v>
                </c:pt>
                <c:pt idx="7500">
                  <c:v>4.5465678795708815</c:v>
                </c:pt>
                <c:pt idx="7501">
                  <c:v>4.5523805379516507</c:v>
                </c:pt>
                <c:pt idx="7502">
                  <c:v>4.5495781814424587</c:v>
                </c:pt>
                <c:pt idx="7503">
                  <c:v>4.5458248038113345</c:v>
                </c:pt>
                <c:pt idx="7504">
                  <c:v>4.5451312945803304</c:v>
                </c:pt>
                <c:pt idx="7505">
                  <c:v>4.550575460856856</c:v>
                </c:pt>
                <c:pt idx="7506">
                  <c:v>4.5559980247654028</c:v>
                </c:pt>
                <c:pt idx="7507">
                  <c:v>4.5473852126408802</c:v>
                </c:pt>
                <c:pt idx="7508">
                  <c:v>4.5442821974584797</c:v>
                </c:pt>
                <c:pt idx="7509">
                  <c:v>4.5522398132298418</c:v>
                </c:pt>
                <c:pt idx="7510">
                  <c:v>4.5451608890523429</c:v>
                </c:pt>
                <c:pt idx="7511">
                  <c:v>4.5339337822593286</c:v>
                </c:pt>
                <c:pt idx="7512">
                  <c:v>4.5533157067878811</c:v>
                </c:pt>
                <c:pt idx="7513">
                  <c:v>4.5488881024627954</c:v>
                </c:pt>
                <c:pt idx="7514">
                  <c:v>4.5430861030113716</c:v>
                </c:pt>
                <c:pt idx="7515">
                  <c:v>4.5437183057249566</c:v>
                </c:pt>
                <c:pt idx="7516">
                  <c:v>4.5450183340833457</c:v>
                </c:pt>
                <c:pt idx="7517">
                  <c:v>4.5563263588706961</c:v>
                </c:pt>
                <c:pt idx="7518">
                  <c:v>4.5530856387000291</c:v>
                </c:pt>
                <c:pt idx="7519">
                  <c:v>4.5474235586639287</c:v>
                </c:pt>
                <c:pt idx="7520">
                  <c:v>4.539421148287337</c:v>
                </c:pt>
                <c:pt idx="7521">
                  <c:v>4.5570066857244678</c:v>
                </c:pt>
                <c:pt idx="7522">
                  <c:v>4.5429294524800365</c:v>
                </c:pt>
                <c:pt idx="7523">
                  <c:v>4.5481320669128547</c:v>
                </c:pt>
                <c:pt idx="7524">
                  <c:v>4.552123511481601</c:v>
                </c:pt>
                <c:pt idx="7525">
                  <c:v>4.558621917936895</c:v>
                </c:pt>
                <c:pt idx="7526">
                  <c:v>4.5417772106506389</c:v>
                </c:pt>
                <c:pt idx="7527">
                  <c:v>4.5486000116607057</c:v>
                </c:pt>
                <c:pt idx="7528">
                  <c:v>4.544866690213464</c:v>
                </c:pt>
                <c:pt idx="7529">
                  <c:v>4.5401654596082217</c:v>
                </c:pt>
                <c:pt idx="7530">
                  <c:v>4.54562095745914</c:v>
                </c:pt>
                <c:pt idx="7531">
                  <c:v>4.5439777124791148</c:v>
                </c:pt>
                <c:pt idx="7532">
                  <c:v>4.5374006720003601</c:v>
                </c:pt>
                <c:pt idx="7533">
                  <c:v>4.5466503651298877</c:v>
                </c:pt>
                <c:pt idx="7534">
                  <c:v>4.5457568701505942</c:v>
                </c:pt>
                <c:pt idx="7535">
                  <c:v>4.548122370467369</c:v>
                </c:pt>
                <c:pt idx="7536">
                  <c:v>4.5618653982168116</c:v>
                </c:pt>
                <c:pt idx="7537">
                  <c:v>4.5450639232976071</c:v>
                </c:pt>
                <c:pt idx="7538">
                  <c:v>4.5520196723067148</c:v>
                </c:pt>
                <c:pt idx="7539">
                  <c:v>4.5464969919572686</c:v>
                </c:pt>
                <c:pt idx="7540">
                  <c:v>4.5586628689807664</c:v>
                </c:pt>
                <c:pt idx="7541">
                  <c:v>4.5570249859632899</c:v>
                </c:pt>
                <c:pt idx="7542">
                  <c:v>4.5527807012573387</c:v>
                </c:pt>
                <c:pt idx="7543">
                  <c:v>4.5547948483220466</c:v>
                </c:pt>
                <c:pt idx="7544">
                  <c:v>4.5325247132714992</c:v>
                </c:pt>
                <c:pt idx="7545">
                  <c:v>4.5470873343609357</c:v>
                </c:pt>
                <c:pt idx="7546">
                  <c:v>4.5388321271068843</c:v>
                </c:pt>
                <c:pt idx="7547">
                  <c:v>4.553315706787882</c:v>
                </c:pt>
                <c:pt idx="7548">
                  <c:v>4.5423927695756516</c:v>
                </c:pt>
                <c:pt idx="7549">
                  <c:v>4.5512174769845215</c:v>
                </c:pt>
                <c:pt idx="7550">
                  <c:v>4.5513757760836775</c:v>
                </c:pt>
                <c:pt idx="7551">
                  <c:v>4.5411787142702718</c:v>
                </c:pt>
                <c:pt idx="7552">
                  <c:v>4.5446861626303328</c:v>
                </c:pt>
                <c:pt idx="7553">
                  <c:v>4.5460994607808862</c:v>
                </c:pt>
                <c:pt idx="7554">
                  <c:v>4.5482197087226366</c:v>
                </c:pt>
                <c:pt idx="7555">
                  <c:v>4.5443985427007494</c:v>
                </c:pt>
                <c:pt idx="7556">
                  <c:v>4.543913911022992</c:v>
                </c:pt>
                <c:pt idx="7557">
                  <c:v>4.5373506676904007</c:v>
                </c:pt>
                <c:pt idx="7558">
                  <c:v>4.5543171945425929</c:v>
                </c:pt>
                <c:pt idx="7559">
                  <c:v>4.544575638548773</c:v>
                </c:pt>
                <c:pt idx="7560">
                  <c:v>4.5477006346020836</c:v>
                </c:pt>
                <c:pt idx="7561">
                  <c:v>4.5550760539192305</c:v>
                </c:pt>
                <c:pt idx="7562">
                  <c:v>4.5396444349627378</c:v>
                </c:pt>
                <c:pt idx="7563">
                  <c:v>4.5556643429432819</c:v>
                </c:pt>
                <c:pt idx="7564">
                  <c:v>4.5470184612201807</c:v>
                </c:pt>
                <c:pt idx="7565">
                  <c:v>4.5418161910695174</c:v>
                </c:pt>
                <c:pt idx="7566">
                  <c:v>4.5470074264321863</c:v>
                </c:pt>
                <c:pt idx="7567">
                  <c:v>4.5513392905500236</c:v>
                </c:pt>
                <c:pt idx="7568">
                  <c:v>4.5490784790968162</c:v>
                </c:pt>
                <c:pt idx="7569">
                  <c:v>4.5566540224312559</c:v>
                </c:pt>
                <c:pt idx="7570">
                  <c:v>4.5507814984768409</c:v>
                </c:pt>
                <c:pt idx="7571">
                  <c:v>4.5504956071100064</c:v>
                </c:pt>
                <c:pt idx="7572">
                  <c:v>4.5433888289993805</c:v>
                </c:pt>
                <c:pt idx="7573">
                  <c:v>4.5463734657023807</c:v>
                </c:pt>
                <c:pt idx="7574">
                  <c:v>4.5467362121812256</c:v>
                </c:pt>
                <c:pt idx="7575">
                  <c:v>4.5475486135397141</c:v>
                </c:pt>
                <c:pt idx="7576">
                  <c:v>4.5576253486480454</c:v>
                </c:pt>
                <c:pt idx="7577">
                  <c:v>4.5452421632607329</c:v>
                </c:pt>
                <c:pt idx="7578">
                  <c:v>4.5364479664252544</c:v>
                </c:pt>
                <c:pt idx="7579">
                  <c:v>4.5374318299086793</c:v>
                </c:pt>
                <c:pt idx="7580">
                  <c:v>4.5439902897600275</c:v>
                </c:pt>
                <c:pt idx="7581">
                  <c:v>4.5473973271325834</c:v>
                </c:pt>
                <c:pt idx="7582">
                  <c:v>4.5438038205012541</c:v>
                </c:pt>
                <c:pt idx="7583">
                  <c:v>4.5381274819484831</c:v>
                </c:pt>
                <c:pt idx="7584">
                  <c:v>4.5519006333303462</c:v>
                </c:pt>
                <c:pt idx="7585">
                  <c:v>4.552572384130352</c:v>
                </c:pt>
                <c:pt idx="7586">
                  <c:v>4.5408007860628246</c:v>
                </c:pt>
                <c:pt idx="7587">
                  <c:v>4.5573549002573683</c:v>
                </c:pt>
                <c:pt idx="7588">
                  <c:v>4.5476135254585737</c:v>
                </c:pt>
                <c:pt idx="7589">
                  <c:v>4.5438948762053881</c:v>
                </c:pt>
                <c:pt idx="7590">
                  <c:v>4.5555744864081209</c:v>
                </c:pt>
                <c:pt idx="7591">
                  <c:v>4.5456249596167488</c:v>
                </c:pt>
                <c:pt idx="7592">
                  <c:v>4.5365239772619992</c:v>
                </c:pt>
                <c:pt idx="7593">
                  <c:v>4.550219398113998</c:v>
                </c:pt>
                <c:pt idx="7594">
                  <c:v>4.5429008707085536</c:v>
                </c:pt>
                <c:pt idx="7595">
                  <c:v>4.5523428377553437</c:v>
                </c:pt>
                <c:pt idx="7596">
                  <c:v>4.5425850703668464</c:v>
                </c:pt>
                <c:pt idx="7597">
                  <c:v>4.5466747769980902</c:v>
                </c:pt>
                <c:pt idx="7598">
                  <c:v>4.5518103540713186</c:v>
                </c:pt>
                <c:pt idx="7599">
                  <c:v>4.5504386881039451</c:v>
                </c:pt>
                <c:pt idx="7600">
                  <c:v>4.5540208134769635</c:v>
                </c:pt>
                <c:pt idx="7601">
                  <c:v>4.549816293984084</c:v>
                </c:pt>
                <c:pt idx="7602">
                  <c:v>4.5396327037174098</c:v>
                </c:pt>
                <c:pt idx="7603">
                  <c:v>4.5413149951380678</c:v>
                </c:pt>
                <c:pt idx="7604">
                  <c:v>4.5414127900539825</c:v>
                </c:pt>
                <c:pt idx="7605">
                  <c:v>4.5455032759527025</c:v>
                </c:pt>
                <c:pt idx="7606">
                  <c:v>4.5559637726719053</c:v>
                </c:pt>
                <c:pt idx="7607">
                  <c:v>4.5467392519363461</c:v>
                </c:pt>
                <c:pt idx="7608">
                  <c:v>4.5408768166877715</c:v>
                </c:pt>
                <c:pt idx="7609">
                  <c:v>4.5462618974480824</c:v>
                </c:pt>
                <c:pt idx="7610">
                  <c:v>4.5574867290155874</c:v>
                </c:pt>
                <c:pt idx="7611">
                  <c:v>4.5444604581570029</c:v>
                </c:pt>
                <c:pt idx="7612">
                  <c:v>4.5364955130712223</c:v>
                </c:pt>
                <c:pt idx="7613">
                  <c:v>4.5571465120628858</c:v>
                </c:pt>
                <c:pt idx="7614">
                  <c:v>4.5453275010924639</c:v>
                </c:pt>
                <c:pt idx="7615">
                  <c:v>4.5443409448782397</c:v>
                </c:pt>
                <c:pt idx="7616">
                  <c:v>4.5467180017774131</c:v>
                </c:pt>
                <c:pt idx="7617">
                  <c:v>4.5453903392375521</c:v>
                </c:pt>
                <c:pt idx="7618">
                  <c:v>4.5411395366578571</c:v>
                </c:pt>
                <c:pt idx="7619">
                  <c:v>4.547798539834436</c:v>
                </c:pt>
                <c:pt idx="7620">
                  <c:v>4.5429591759658035</c:v>
                </c:pt>
                <c:pt idx="7621">
                  <c:v>4.5395823700994713</c:v>
                </c:pt>
                <c:pt idx="7622">
                  <c:v>4.5545925414043777</c:v>
                </c:pt>
                <c:pt idx="7623">
                  <c:v>4.5621685962372247</c:v>
                </c:pt>
                <c:pt idx="7624">
                  <c:v>4.5422450221010884</c:v>
                </c:pt>
                <c:pt idx="7625">
                  <c:v>4.5474962384705311</c:v>
                </c:pt>
                <c:pt idx="7626">
                  <c:v>4.5472089297915304</c:v>
                </c:pt>
                <c:pt idx="7627">
                  <c:v>4.5402802271902072</c:v>
                </c:pt>
                <c:pt idx="7628">
                  <c:v>4.5514626931660285</c:v>
                </c:pt>
                <c:pt idx="7629">
                  <c:v>4.5482945300987474</c:v>
                </c:pt>
                <c:pt idx="7630">
                  <c:v>4.5480318437764256</c:v>
                </c:pt>
                <c:pt idx="7631">
                  <c:v>4.5348628764687069</c:v>
                </c:pt>
                <c:pt idx="7632">
                  <c:v>4.5444669607786619</c:v>
                </c:pt>
                <c:pt idx="7633">
                  <c:v>4.5406271736118029</c:v>
                </c:pt>
                <c:pt idx="7634">
                  <c:v>4.5448359617346545</c:v>
                </c:pt>
                <c:pt idx="7635">
                  <c:v>4.5510026751412997</c:v>
                </c:pt>
                <c:pt idx="7636">
                  <c:v>4.5460189772866739</c:v>
                </c:pt>
                <c:pt idx="7637">
                  <c:v>4.5464772095651629</c:v>
                </c:pt>
                <c:pt idx="7638">
                  <c:v>4.5466878917969771</c:v>
                </c:pt>
                <c:pt idx="7639">
                  <c:v>4.5526066165809773</c:v>
                </c:pt>
                <c:pt idx="7640">
                  <c:v>4.5499478980116148</c:v>
                </c:pt>
                <c:pt idx="7641">
                  <c:v>4.5429650180579406</c:v>
                </c:pt>
                <c:pt idx="7642">
                  <c:v>4.5416582766207405</c:v>
                </c:pt>
                <c:pt idx="7643">
                  <c:v>4.5490058935048641</c:v>
                </c:pt>
                <c:pt idx="7644">
                  <c:v>4.5482563336549093</c:v>
                </c:pt>
                <c:pt idx="7645">
                  <c:v>4.5414659284348797</c:v>
                </c:pt>
                <c:pt idx="7646">
                  <c:v>4.5414354768688714</c:v>
                </c:pt>
                <c:pt idx="7647">
                  <c:v>4.5524090124267973</c:v>
                </c:pt>
                <c:pt idx="7648">
                  <c:v>4.5523370333859265</c:v>
                </c:pt>
                <c:pt idx="7649">
                  <c:v>4.5562873875806815</c:v>
                </c:pt>
                <c:pt idx="7650">
                  <c:v>4.5517962987609915</c:v>
                </c:pt>
                <c:pt idx="7651">
                  <c:v>4.5505095995631999</c:v>
                </c:pt>
                <c:pt idx="7652">
                  <c:v>4.5517862920141239</c:v>
                </c:pt>
                <c:pt idx="7653">
                  <c:v>4.558316129141228</c:v>
                </c:pt>
                <c:pt idx="7654">
                  <c:v>4.5487037267276689</c:v>
                </c:pt>
                <c:pt idx="7655">
                  <c:v>4.5604922263522951</c:v>
                </c:pt>
                <c:pt idx="7656">
                  <c:v>4.5450145597133718</c:v>
                </c:pt>
                <c:pt idx="7657">
                  <c:v>4.5456741646658552</c:v>
                </c:pt>
                <c:pt idx="7658">
                  <c:v>4.5446581449868386</c:v>
                </c:pt>
                <c:pt idx="7659">
                  <c:v>4.5437988652164147</c:v>
                </c:pt>
                <c:pt idx="7660">
                  <c:v>4.5397038789897612</c:v>
                </c:pt>
                <c:pt idx="7661">
                  <c:v>4.5533269234937652</c:v>
                </c:pt>
                <c:pt idx="7662">
                  <c:v>4.5472986970101914</c:v>
                </c:pt>
                <c:pt idx="7663">
                  <c:v>4.5423140290864978</c:v>
                </c:pt>
                <c:pt idx="7664">
                  <c:v>4.549631565991902</c:v>
                </c:pt>
                <c:pt idx="7665">
                  <c:v>4.5529721262397631</c:v>
                </c:pt>
                <c:pt idx="7666">
                  <c:v>4.5528267626301639</c:v>
                </c:pt>
                <c:pt idx="7667">
                  <c:v>4.5423901975467906</c:v>
                </c:pt>
                <c:pt idx="7668">
                  <c:v>4.5521591142819062</c:v>
                </c:pt>
                <c:pt idx="7669">
                  <c:v>4.5431366566377891</c:v>
                </c:pt>
                <c:pt idx="7670">
                  <c:v>4.5441649347826525</c:v>
                </c:pt>
                <c:pt idx="7671">
                  <c:v>4.5558898892052557</c:v>
                </c:pt>
                <c:pt idx="7672">
                  <c:v>4.5507084267781552</c:v>
                </c:pt>
                <c:pt idx="7673">
                  <c:v>4.542487568520241</c:v>
                </c:pt>
                <c:pt idx="7674">
                  <c:v>4.5435606795002847</c:v>
                </c:pt>
                <c:pt idx="7675">
                  <c:v>4.5502343317941332</c:v>
                </c:pt>
                <c:pt idx="7676">
                  <c:v>4.5503379246649027</c:v>
                </c:pt>
                <c:pt idx="7677">
                  <c:v>4.5376210792067644</c:v>
                </c:pt>
                <c:pt idx="7678">
                  <c:v>4.5492917596391003</c:v>
                </c:pt>
                <c:pt idx="7679">
                  <c:v>4.5445133295547944</c:v>
                </c:pt>
                <c:pt idx="7680">
                  <c:v>4.5472181776120628</c:v>
                </c:pt>
                <c:pt idx="7681">
                  <c:v>4.5522580735037694</c:v>
                </c:pt>
                <c:pt idx="7682">
                  <c:v>4.5446814817516543</c:v>
                </c:pt>
                <c:pt idx="7683">
                  <c:v>4.5463170201949605</c:v>
                </c:pt>
                <c:pt idx="7684">
                  <c:v>4.5463619130299557</c:v>
                </c:pt>
                <c:pt idx="7685">
                  <c:v>4.5463772373158857</c:v>
                </c:pt>
                <c:pt idx="7686">
                  <c:v>4.5444195356581947</c:v>
                </c:pt>
                <c:pt idx="7687">
                  <c:v>4.5473082750943163</c:v>
                </c:pt>
                <c:pt idx="7688">
                  <c:v>4.5469038010950751</c:v>
                </c:pt>
                <c:pt idx="7689">
                  <c:v>4.5482062556658747</c:v>
                </c:pt>
                <c:pt idx="7690">
                  <c:v>4.5396231355432803</c:v>
                </c:pt>
                <c:pt idx="7691">
                  <c:v>4.5481065764635007</c:v>
                </c:pt>
                <c:pt idx="7692">
                  <c:v>4.5462888680106825</c:v>
                </c:pt>
                <c:pt idx="7693">
                  <c:v>4.5483373096284607</c:v>
                </c:pt>
                <c:pt idx="7694">
                  <c:v>4.5475913662230152</c:v>
                </c:pt>
                <c:pt idx="7695">
                  <c:v>4.5454942450484914</c:v>
                </c:pt>
                <c:pt idx="7696">
                  <c:v>4.5450026747055698</c:v>
                </c:pt>
                <c:pt idx="7697">
                  <c:v>4.556195025140771</c:v>
                </c:pt>
                <c:pt idx="7698">
                  <c:v>4.5434127963054349</c:v>
                </c:pt>
                <c:pt idx="7699">
                  <c:v>4.5418838094338083</c:v>
                </c:pt>
                <c:pt idx="7700">
                  <c:v>4.5469496572259542</c:v>
                </c:pt>
                <c:pt idx="7701">
                  <c:v>4.5470707182532299</c:v>
                </c:pt>
                <c:pt idx="7702">
                  <c:v>4.5407410255329417</c:v>
                </c:pt>
                <c:pt idx="7703">
                  <c:v>4.5403920052710331</c:v>
                </c:pt>
                <c:pt idx="7704">
                  <c:v>4.533892142889302</c:v>
                </c:pt>
                <c:pt idx="7705">
                  <c:v>4.5551279441909855</c:v>
                </c:pt>
                <c:pt idx="7706">
                  <c:v>4.5502324677478843</c:v>
                </c:pt>
                <c:pt idx="7707">
                  <c:v>4.5532704642468724</c:v>
                </c:pt>
                <c:pt idx="7708">
                  <c:v>4.5572187031910492</c:v>
                </c:pt>
                <c:pt idx="7709">
                  <c:v>4.5481632124127982</c:v>
                </c:pt>
                <c:pt idx="7710">
                  <c:v>4.5367428529465128</c:v>
                </c:pt>
                <c:pt idx="7711">
                  <c:v>4.5335459637289421</c:v>
                </c:pt>
                <c:pt idx="7712">
                  <c:v>4.5445360123299929</c:v>
                </c:pt>
                <c:pt idx="7713">
                  <c:v>4.5510938462126509</c:v>
                </c:pt>
                <c:pt idx="7714">
                  <c:v>4.5446385251378141</c:v>
                </c:pt>
                <c:pt idx="7715">
                  <c:v>4.5451970843442542</c:v>
                </c:pt>
                <c:pt idx="7716">
                  <c:v>4.543591653902002</c:v>
                </c:pt>
                <c:pt idx="7717">
                  <c:v>4.5521677796502926</c:v>
                </c:pt>
                <c:pt idx="7718">
                  <c:v>4.5481149938949867</c:v>
                </c:pt>
                <c:pt idx="7719">
                  <c:v>4.5299510158813296</c:v>
                </c:pt>
                <c:pt idx="7720">
                  <c:v>4.5445964220857</c:v>
                </c:pt>
                <c:pt idx="7721">
                  <c:v>4.5506538845430704</c:v>
                </c:pt>
                <c:pt idx="7722">
                  <c:v>4.5431115207697932</c:v>
                </c:pt>
                <c:pt idx="7723">
                  <c:v>4.559082325631219</c:v>
                </c:pt>
                <c:pt idx="7724">
                  <c:v>4.5509081748268647</c:v>
                </c:pt>
                <c:pt idx="7725">
                  <c:v>4.5491285777437218</c:v>
                </c:pt>
                <c:pt idx="7726">
                  <c:v>4.5502100950842701</c:v>
                </c:pt>
                <c:pt idx="7727">
                  <c:v>4.5485638490688354</c:v>
                </c:pt>
                <c:pt idx="7728">
                  <c:v>4.5506360486239243</c:v>
                </c:pt>
                <c:pt idx="7729">
                  <c:v>4.547590972304044</c:v>
                </c:pt>
                <c:pt idx="7730">
                  <c:v>4.5416015158039356</c:v>
                </c:pt>
                <c:pt idx="7731">
                  <c:v>4.5470930982524527</c:v>
                </c:pt>
                <c:pt idx="7732">
                  <c:v>4.5260271358686204</c:v>
                </c:pt>
                <c:pt idx="7733">
                  <c:v>4.548987530255614</c:v>
                </c:pt>
                <c:pt idx="7734">
                  <c:v>4.5468836762669529</c:v>
                </c:pt>
                <c:pt idx="7735">
                  <c:v>4.5406438346921849</c:v>
                </c:pt>
                <c:pt idx="7736">
                  <c:v>4.5453964970005805</c:v>
                </c:pt>
                <c:pt idx="7737">
                  <c:v>4.540038676893821</c:v>
                </c:pt>
                <c:pt idx="7738">
                  <c:v>4.5449316864764908</c:v>
                </c:pt>
                <c:pt idx="7739">
                  <c:v>4.5523541507380338</c:v>
                </c:pt>
                <c:pt idx="7740">
                  <c:v>4.5496850117057965</c:v>
                </c:pt>
                <c:pt idx="7741">
                  <c:v>4.5458042573136153</c:v>
                </c:pt>
                <c:pt idx="7742">
                  <c:v>4.5471970125874162</c:v>
                </c:pt>
                <c:pt idx="7743">
                  <c:v>4.5456941146503977</c:v>
                </c:pt>
                <c:pt idx="7744">
                  <c:v>4.5468277459797042</c:v>
                </c:pt>
                <c:pt idx="7745">
                  <c:v>4.5515294231987369</c:v>
                </c:pt>
                <c:pt idx="7746">
                  <c:v>4.5414778220454801</c:v>
                </c:pt>
                <c:pt idx="7747">
                  <c:v>4.5463964486861634</c:v>
                </c:pt>
                <c:pt idx="7748">
                  <c:v>4.5451379599469872</c:v>
                </c:pt>
                <c:pt idx="7749">
                  <c:v>4.5385072243056106</c:v>
                </c:pt>
                <c:pt idx="7750">
                  <c:v>4.5420874032591527</c:v>
                </c:pt>
                <c:pt idx="7751">
                  <c:v>4.5429904664022658</c:v>
                </c:pt>
                <c:pt idx="7752">
                  <c:v>4.5521451253230945</c:v>
                </c:pt>
                <c:pt idx="7753">
                  <c:v>4.5534110605874325</c:v>
                </c:pt>
                <c:pt idx="7754">
                  <c:v>4.5509072144623195</c:v>
                </c:pt>
                <c:pt idx="7755">
                  <c:v>4.5540936455906111</c:v>
                </c:pt>
                <c:pt idx="7756">
                  <c:v>4.5358670711508289</c:v>
                </c:pt>
                <c:pt idx="7757">
                  <c:v>4.5481657363282304</c:v>
                </c:pt>
                <c:pt idx="7758">
                  <c:v>4.5462485940274702</c:v>
                </c:pt>
                <c:pt idx="7759">
                  <c:v>4.5518017401127313</c:v>
                </c:pt>
                <c:pt idx="7760">
                  <c:v>4.5461386068205023</c:v>
                </c:pt>
                <c:pt idx="7761">
                  <c:v>4.5491109687172164</c:v>
                </c:pt>
                <c:pt idx="7762">
                  <c:v>4.5356760847760942</c:v>
                </c:pt>
                <c:pt idx="7763">
                  <c:v>4.54978299932431</c:v>
                </c:pt>
                <c:pt idx="7764">
                  <c:v>4.5458627786257084</c:v>
                </c:pt>
                <c:pt idx="7765">
                  <c:v>4.5455772667071299</c:v>
                </c:pt>
                <c:pt idx="7766">
                  <c:v>4.5450913364617191</c:v>
                </c:pt>
                <c:pt idx="7767">
                  <c:v>4.5456958402538783</c:v>
                </c:pt>
                <c:pt idx="7768">
                  <c:v>4.5570445546350271</c:v>
                </c:pt>
                <c:pt idx="7769">
                  <c:v>4.5417547907552702</c:v>
                </c:pt>
                <c:pt idx="7770">
                  <c:v>4.5467411585353128</c:v>
                </c:pt>
                <c:pt idx="7771">
                  <c:v>4.5484598127915756</c:v>
                </c:pt>
                <c:pt idx="7772">
                  <c:v>4.5324416415726478</c:v>
                </c:pt>
                <c:pt idx="7773">
                  <c:v>4.5471985056428839</c:v>
                </c:pt>
                <c:pt idx="7774">
                  <c:v>4.5425783184567994</c:v>
                </c:pt>
                <c:pt idx="7775">
                  <c:v>4.5592029260954412</c:v>
                </c:pt>
                <c:pt idx="7776">
                  <c:v>4.5444251946435044</c:v>
                </c:pt>
                <c:pt idx="7777">
                  <c:v>4.5499070992854147</c:v>
                </c:pt>
                <c:pt idx="7778">
                  <c:v>4.5451990735116521</c:v>
                </c:pt>
                <c:pt idx="7779">
                  <c:v>4.5461025823852861</c:v>
                </c:pt>
                <c:pt idx="7780">
                  <c:v>4.5453513567058588</c:v>
                </c:pt>
                <c:pt idx="7781">
                  <c:v>4.5461050069769993</c:v>
                </c:pt>
                <c:pt idx="7782">
                  <c:v>4.5445838273613948</c:v>
                </c:pt>
                <c:pt idx="7783">
                  <c:v>4.5386519374740892</c:v>
                </c:pt>
                <c:pt idx="7784">
                  <c:v>4.5470284886157941</c:v>
                </c:pt>
                <c:pt idx="7785">
                  <c:v>4.5456770958372408</c:v>
                </c:pt>
                <c:pt idx="7786">
                  <c:v>4.5529866780731201</c:v>
                </c:pt>
                <c:pt idx="7787">
                  <c:v>4.5579770994850959</c:v>
                </c:pt>
                <c:pt idx="7788">
                  <c:v>4.5493752335835609</c:v>
                </c:pt>
                <c:pt idx="7789">
                  <c:v>4.549946568675459</c:v>
                </c:pt>
                <c:pt idx="7790">
                  <c:v>4.5491313367804738</c:v>
                </c:pt>
                <c:pt idx="7791">
                  <c:v>4.5436015628802808</c:v>
                </c:pt>
                <c:pt idx="7792">
                  <c:v>4.543168975228471</c:v>
                </c:pt>
                <c:pt idx="7793">
                  <c:v>4.5479497834185691</c:v>
                </c:pt>
                <c:pt idx="7794">
                  <c:v>4.5471563578412368</c:v>
                </c:pt>
                <c:pt idx="7795">
                  <c:v>4.5556587396017969</c:v>
                </c:pt>
                <c:pt idx="7796">
                  <c:v>4.5458368796716204</c:v>
                </c:pt>
                <c:pt idx="7797">
                  <c:v>4.5441356432427051</c:v>
                </c:pt>
                <c:pt idx="7798">
                  <c:v>4.5525784142551107</c:v>
                </c:pt>
                <c:pt idx="7799">
                  <c:v>4.5605032242718426</c:v>
                </c:pt>
                <c:pt idx="7800">
                  <c:v>4.5417167870198609</c:v>
                </c:pt>
                <c:pt idx="7801">
                  <c:v>4.5412432222514747</c:v>
                </c:pt>
                <c:pt idx="7802">
                  <c:v>4.5540034591199845</c:v>
                </c:pt>
                <c:pt idx="7803">
                  <c:v>4.5432498426185557</c:v>
                </c:pt>
                <c:pt idx="7804">
                  <c:v>4.5538035392944165</c:v>
                </c:pt>
                <c:pt idx="7805">
                  <c:v>4.5458169541534446</c:v>
                </c:pt>
                <c:pt idx="7806">
                  <c:v>4.5418743978903047</c:v>
                </c:pt>
                <c:pt idx="7807">
                  <c:v>4.5423530738128992</c:v>
                </c:pt>
                <c:pt idx="7808">
                  <c:v>4.5522236912038885</c:v>
                </c:pt>
                <c:pt idx="7809">
                  <c:v>4.5446687749420178</c:v>
                </c:pt>
                <c:pt idx="7810">
                  <c:v>4.5540977057060026</c:v>
                </c:pt>
                <c:pt idx="7811">
                  <c:v>4.542017209660524</c:v>
                </c:pt>
                <c:pt idx="7812">
                  <c:v>4.5456608439297863</c:v>
                </c:pt>
                <c:pt idx="7813">
                  <c:v>4.5440131879025802</c:v>
                </c:pt>
                <c:pt idx="7814">
                  <c:v>4.5509152079786057</c:v>
                </c:pt>
                <c:pt idx="7815">
                  <c:v>4.541966294243613</c:v>
                </c:pt>
                <c:pt idx="7816">
                  <c:v>4.5492895562840037</c:v>
                </c:pt>
                <c:pt idx="7817">
                  <c:v>4.5495412509066071</c:v>
                </c:pt>
                <c:pt idx="7818">
                  <c:v>4.5511667864152354</c:v>
                </c:pt>
                <c:pt idx="7819">
                  <c:v>4.5546437805037074</c:v>
                </c:pt>
                <c:pt idx="7820">
                  <c:v>4.5471967033826681</c:v>
                </c:pt>
                <c:pt idx="7821">
                  <c:v>4.5363234929343852</c:v>
                </c:pt>
                <c:pt idx="7822">
                  <c:v>4.540283776209308</c:v>
                </c:pt>
                <c:pt idx="7823">
                  <c:v>4.5517708198891906</c:v>
                </c:pt>
                <c:pt idx="7824">
                  <c:v>4.5447523248372317</c:v>
                </c:pt>
                <c:pt idx="7825">
                  <c:v>4.5548220451837782</c:v>
                </c:pt>
                <c:pt idx="7826">
                  <c:v>4.5475628033622142</c:v>
                </c:pt>
                <c:pt idx="7827">
                  <c:v>4.554038039059515</c:v>
                </c:pt>
                <c:pt idx="7828">
                  <c:v>4.5496544437098416</c:v>
                </c:pt>
                <c:pt idx="7829">
                  <c:v>4.5446666903609936</c:v>
                </c:pt>
                <c:pt idx="7830">
                  <c:v>4.5496292940550127</c:v>
                </c:pt>
                <c:pt idx="7831">
                  <c:v>4.5506980740405103</c:v>
                </c:pt>
                <c:pt idx="7832">
                  <c:v>4.5414252529342605</c:v>
                </c:pt>
                <c:pt idx="7833">
                  <c:v>4.5529352844873969</c:v>
                </c:pt>
                <c:pt idx="7834">
                  <c:v>4.5387890225509837</c:v>
                </c:pt>
                <c:pt idx="7835">
                  <c:v>4.5399951946224233</c:v>
                </c:pt>
                <c:pt idx="7836">
                  <c:v>4.5438859140047594</c:v>
                </c:pt>
                <c:pt idx="7837">
                  <c:v>4.5450096566349467</c:v>
                </c:pt>
                <c:pt idx="7838">
                  <c:v>4.5494884121048216</c:v>
                </c:pt>
                <c:pt idx="7839">
                  <c:v>4.5499180127528849</c:v>
                </c:pt>
                <c:pt idx="7840">
                  <c:v>4.5473983022163713</c:v>
                </c:pt>
                <c:pt idx="7841">
                  <c:v>4.5544344180238276</c:v>
                </c:pt>
                <c:pt idx="7842">
                  <c:v>4.5355498277838198</c:v>
                </c:pt>
                <c:pt idx="7843">
                  <c:v>4.5448954672034994</c:v>
                </c:pt>
                <c:pt idx="7844">
                  <c:v>4.5484430071626658</c:v>
                </c:pt>
                <c:pt idx="7845">
                  <c:v>4.5298581052341627</c:v>
                </c:pt>
                <c:pt idx="7846">
                  <c:v>4.5415813575963702</c:v>
                </c:pt>
                <c:pt idx="7847">
                  <c:v>4.5375192877276138</c:v>
                </c:pt>
                <c:pt idx="7848">
                  <c:v>4.5451087670491868</c:v>
                </c:pt>
                <c:pt idx="7849">
                  <c:v>4.5409597153781558</c:v>
                </c:pt>
                <c:pt idx="7850">
                  <c:v>4.5384192565858656</c:v>
                </c:pt>
                <c:pt idx="7851">
                  <c:v>4.547354125935505</c:v>
                </c:pt>
                <c:pt idx="7852">
                  <c:v>4.5492557738060899</c:v>
                </c:pt>
                <c:pt idx="7853">
                  <c:v>4.5403445282554573</c:v>
                </c:pt>
                <c:pt idx="7854">
                  <c:v>4.559520427984193</c:v>
                </c:pt>
                <c:pt idx="7855">
                  <c:v>4.5490004978250704</c:v>
                </c:pt>
                <c:pt idx="7856">
                  <c:v>4.5473147646394478</c:v>
                </c:pt>
                <c:pt idx="7857">
                  <c:v>4.5555737990844296</c:v>
                </c:pt>
                <c:pt idx="7858">
                  <c:v>4.5425103622396774</c:v>
                </c:pt>
                <c:pt idx="7859">
                  <c:v>4.5517791813323187</c:v>
                </c:pt>
                <c:pt idx="7860">
                  <c:v>4.5499562281508235</c:v>
                </c:pt>
                <c:pt idx="7861">
                  <c:v>4.5519569966439812</c:v>
                </c:pt>
                <c:pt idx="7862">
                  <c:v>4.5423897341410191</c:v>
                </c:pt>
                <c:pt idx="7863">
                  <c:v>4.5563254980764167</c:v>
                </c:pt>
                <c:pt idx="7864">
                  <c:v>4.5419078533313195</c:v>
                </c:pt>
                <c:pt idx="7865">
                  <c:v>4.5438050403861254</c:v>
                </c:pt>
                <c:pt idx="7866">
                  <c:v>4.5442129955140462</c:v>
                </c:pt>
                <c:pt idx="7867">
                  <c:v>4.5516799547283906</c:v>
                </c:pt>
                <c:pt idx="7868">
                  <c:v>4.5460601215884573</c:v>
                </c:pt>
                <c:pt idx="7869">
                  <c:v>4.5491872316119162</c:v>
                </c:pt>
                <c:pt idx="7870">
                  <c:v>4.5471583936806228</c:v>
                </c:pt>
                <c:pt idx="7871">
                  <c:v>4.5510184565214935</c:v>
                </c:pt>
                <c:pt idx="7872">
                  <c:v>4.5424532629516738</c:v>
                </c:pt>
                <c:pt idx="7873">
                  <c:v>4.545125940350756</c:v>
                </c:pt>
                <c:pt idx="7874">
                  <c:v>4.5414442763670326</c:v>
                </c:pt>
                <c:pt idx="7875">
                  <c:v>4.5471214093675476</c:v>
                </c:pt>
                <c:pt idx="7876">
                  <c:v>4.5423858458312969</c:v>
                </c:pt>
                <c:pt idx="7877">
                  <c:v>4.5386741563772413</c:v>
                </c:pt>
                <c:pt idx="7878">
                  <c:v>4.544416451699381</c:v>
                </c:pt>
                <c:pt idx="7879">
                  <c:v>4.5533205336590745</c:v>
                </c:pt>
                <c:pt idx="7880">
                  <c:v>4.5495755117259327</c:v>
                </c:pt>
                <c:pt idx="7881">
                  <c:v>4.5512387721956484</c:v>
                </c:pt>
                <c:pt idx="7882">
                  <c:v>4.5449675631567414</c:v>
                </c:pt>
                <c:pt idx="7883">
                  <c:v>4.5451140537069676</c:v>
                </c:pt>
                <c:pt idx="7884">
                  <c:v>4.5358541030396289</c:v>
                </c:pt>
                <c:pt idx="7885">
                  <c:v>4.5544737082933118</c:v>
                </c:pt>
                <c:pt idx="7886">
                  <c:v>4.551848088936266</c:v>
                </c:pt>
                <c:pt idx="7887">
                  <c:v>4.5383979361175877</c:v>
                </c:pt>
                <c:pt idx="7888">
                  <c:v>4.5440936508554595</c:v>
                </c:pt>
                <c:pt idx="7889">
                  <c:v>4.5433019635072966</c:v>
                </c:pt>
                <c:pt idx="7890">
                  <c:v>4.5427102944638431</c:v>
                </c:pt>
                <c:pt idx="7891">
                  <c:v>4.5475429950162294</c:v>
                </c:pt>
                <c:pt idx="7892">
                  <c:v>4.5505103448361224</c:v>
                </c:pt>
                <c:pt idx="7893">
                  <c:v>4.5343347427700831</c:v>
                </c:pt>
                <c:pt idx="7894">
                  <c:v>4.5475738857804853</c:v>
                </c:pt>
                <c:pt idx="7895">
                  <c:v>4.5465178626768799</c:v>
                </c:pt>
                <c:pt idx="7896">
                  <c:v>4.5389896149935263</c:v>
                </c:pt>
                <c:pt idx="7897">
                  <c:v>4.5448078609989624</c:v>
                </c:pt>
                <c:pt idx="7898">
                  <c:v>4.5498626227626788</c:v>
                </c:pt>
                <c:pt idx="7899">
                  <c:v>4.5466329966329972</c:v>
                </c:pt>
                <c:pt idx="7900">
                  <c:v>4.5452114887607493</c:v>
                </c:pt>
                <c:pt idx="7901">
                  <c:v>4.5436517494395288</c:v>
                </c:pt>
                <c:pt idx="7902">
                  <c:v>4.546890481253099</c:v>
                </c:pt>
                <c:pt idx="7903">
                  <c:v>4.5489752129784184</c:v>
                </c:pt>
                <c:pt idx="7904">
                  <c:v>4.5478768742967803</c:v>
                </c:pt>
                <c:pt idx="7905">
                  <c:v>4.5375169093817664</c:v>
                </c:pt>
                <c:pt idx="7906">
                  <c:v>4.5454212415143989</c:v>
                </c:pt>
                <c:pt idx="7907">
                  <c:v>4.5427071871411826</c:v>
                </c:pt>
                <c:pt idx="7908">
                  <c:v>4.5388482755278456</c:v>
                </c:pt>
                <c:pt idx="7909">
                  <c:v>4.5457434715356291</c:v>
                </c:pt>
                <c:pt idx="7910">
                  <c:v>4.5409907648105499</c:v>
                </c:pt>
                <c:pt idx="7911">
                  <c:v>4.5402916512816898</c:v>
                </c:pt>
                <c:pt idx="7912">
                  <c:v>4.5460426813176831</c:v>
                </c:pt>
                <c:pt idx="7913">
                  <c:v>4.5439233210096237</c:v>
                </c:pt>
                <c:pt idx="7914">
                  <c:v>4.5540099159014478</c:v>
                </c:pt>
                <c:pt idx="7915">
                  <c:v>4.5431142298219775</c:v>
                </c:pt>
                <c:pt idx="7916">
                  <c:v>4.5486139145256317</c:v>
                </c:pt>
                <c:pt idx="7917">
                  <c:v>4.5514370323234399</c:v>
                </c:pt>
                <c:pt idx="7918">
                  <c:v>4.5532369140142848</c:v>
                </c:pt>
                <c:pt idx="7919">
                  <c:v>4.5529920608449297</c:v>
                </c:pt>
                <c:pt idx="7920">
                  <c:v>4.5516333056302924</c:v>
                </c:pt>
                <c:pt idx="7921">
                  <c:v>4.5429501098670944</c:v>
                </c:pt>
                <c:pt idx="7922">
                  <c:v>4.5548507550519535</c:v>
                </c:pt>
                <c:pt idx="7923">
                  <c:v>4.5416441465787472</c:v>
                </c:pt>
                <c:pt idx="7924">
                  <c:v>4.5485758770704621</c:v>
                </c:pt>
                <c:pt idx="7925">
                  <c:v>4.5501728781504545</c:v>
                </c:pt>
                <c:pt idx="7926">
                  <c:v>4.5435880381523308</c:v>
                </c:pt>
                <c:pt idx="7927">
                  <c:v>4.5477891980275018</c:v>
                </c:pt>
                <c:pt idx="7928">
                  <c:v>4.5529557353906451</c:v>
                </c:pt>
                <c:pt idx="7929">
                  <c:v>4.5494046281247922</c:v>
                </c:pt>
                <c:pt idx="7930">
                  <c:v>4.5394150577562273</c:v>
                </c:pt>
                <c:pt idx="7931">
                  <c:v>4.5379146901148983</c:v>
                </c:pt>
                <c:pt idx="7932">
                  <c:v>4.5501067658495948</c:v>
                </c:pt>
                <c:pt idx="7933">
                  <c:v>4.5387931420275338</c:v>
                </c:pt>
                <c:pt idx="7934">
                  <c:v>4.5406713410118051</c:v>
                </c:pt>
                <c:pt idx="7935">
                  <c:v>4.5413977160360073</c:v>
                </c:pt>
                <c:pt idx="7936">
                  <c:v>4.5530826271350469</c:v>
                </c:pt>
                <c:pt idx="7937">
                  <c:v>4.5420407460963563</c:v>
                </c:pt>
                <c:pt idx="7938">
                  <c:v>4.5375425020373523</c:v>
                </c:pt>
                <c:pt idx="7939">
                  <c:v>4.5475653015655055</c:v>
                </c:pt>
                <c:pt idx="7940">
                  <c:v>4.5361980710117695</c:v>
                </c:pt>
                <c:pt idx="7941">
                  <c:v>4.551518951913665</c:v>
                </c:pt>
                <c:pt idx="7942">
                  <c:v>4.5542920183296012</c:v>
                </c:pt>
                <c:pt idx="7943">
                  <c:v>4.5440890821308013</c:v>
                </c:pt>
                <c:pt idx="7944">
                  <c:v>4.5444844933258501</c:v>
                </c:pt>
                <c:pt idx="7945">
                  <c:v>4.5416334584141049</c:v>
                </c:pt>
                <c:pt idx="7946">
                  <c:v>4.5428744497764662</c:v>
                </c:pt>
                <c:pt idx="7947">
                  <c:v>4.5560800644015407</c:v>
                </c:pt>
                <c:pt idx="7948">
                  <c:v>4.541782007681971</c:v>
                </c:pt>
                <c:pt idx="7949">
                  <c:v>4.5563791839665813</c:v>
                </c:pt>
                <c:pt idx="7950">
                  <c:v>4.5402841354782622</c:v>
                </c:pt>
                <c:pt idx="7951">
                  <c:v>4.5482227835339293</c:v>
                </c:pt>
                <c:pt idx="7952">
                  <c:v>4.5453426552503631</c:v>
                </c:pt>
                <c:pt idx="7953">
                  <c:v>4.546094151381058</c:v>
                </c:pt>
                <c:pt idx="7954">
                  <c:v>4.550478910116885</c:v>
                </c:pt>
                <c:pt idx="7955">
                  <c:v>4.5478294432074504</c:v>
                </c:pt>
                <c:pt idx="7956">
                  <c:v>4.5404678105769554</c:v>
                </c:pt>
                <c:pt idx="7957">
                  <c:v>4.5555573970326062</c:v>
                </c:pt>
                <c:pt idx="7958">
                  <c:v>4.5477877966507547</c:v>
                </c:pt>
                <c:pt idx="7959">
                  <c:v>4.5423105816533109</c:v>
                </c:pt>
                <c:pt idx="7960">
                  <c:v>4.5532937974303467</c:v>
                </c:pt>
                <c:pt idx="7961">
                  <c:v>4.5395486513846137</c:v>
                </c:pt>
                <c:pt idx="7962">
                  <c:v>4.5404570881926443</c:v>
                </c:pt>
                <c:pt idx="7963">
                  <c:v>4.5512235882822534</c:v>
                </c:pt>
                <c:pt idx="7964">
                  <c:v>4.5500271759436961</c:v>
                </c:pt>
                <c:pt idx="7965">
                  <c:v>4.5498485444066317</c:v>
                </c:pt>
                <c:pt idx="7966">
                  <c:v>4.5439944098460163</c:v>
                </c:pt>
                <c:pt idx="7967">
                  <c:v>4.5523582175679591</c:v>
                </c:pt>
                <c:pt idx="7968">
                  <c:v>4.5383881495119436</c:v>
                </c:pt>
                <c:pt idx="7969">
                  <c:v>4.5515334229146873</c:v>
                </c:pt>
                <c:pt idx="7970">
                  <c:v>4.5557092929201852</c:v>
                </c:pt>
                <c:pt idx="7971">
                  <c:v>4.5454153531482548</c:v>
                </c:pt>
                <c:pt idx="7972">
                  <c:v>4.5530690765774589</c:v>
                </c:pt>
                <c:pt idx="7973">
                  <c:v>4.5490072660649457</c:v>
                </c:pt>
                <c:pt idx="7974">
                  <c:v>4.5452942331265582</c:v>
                </c:pt>
                <c:pt idx="7975">
                  <c:v>4.546568996874969</c:v>
                </c:pt>
                <c:pt idx="7976">
                  <c:v>4.5546958448036277</c:v>
                </c:pt>
                <c:pt idx="7977">
                  <c:v>4.5409870308393874</c:v>
                </c:pt>
                <c:pt idx="7978">
                  <c:v>4.5439097975069718</c:v>
                </c:pt>
                <c:pt idx="7979">
                  <c:v>4.547354605808577</c:v>
                </c:pt>
                <c:pt idx="7980">
                  <c:v>4.5399018496963484</c:v>
                </c:pt>
                <c:pt idx="7981">
                  <c:v>4.5515898163481747</c:v>
                </c:pt>
                <c:pt idx="7982">
                  <c:v>4.5475223948258394</c:v>
                </c:pt>
                <c:pt idx="7983">
                  <c:v>4.5406742801294184</c:v>
                </c:pt>
                <c:pt idx="7984">
                  <c:v>4.5415817783208992</c:v>
                </c:pt>
                <c:pt idx="7985">
                  <c:v>4.548828418328009</c:v>
                </c:pt>
                <c:pt idx="7986">
                  <c:v>4.5493272245339584</c:v>
                </c:pt>
                <c:pt idx="7987">
                  <c:v>4.5425000679781089</c:v>
                </c:pt>
                <c:pt idx="7988">
                  <c:v>4.5391365717539705</c:v>
                </c:pt>
                <c:pt idx="7989">
                  <c:v>4.5441682573192299</c:v>
                </c:pt>
                <c:pt idx="7990">
                  <c:v>4.5452620690145409</c:v>
                </c:pt>
                <c:pt idx="7991">
                  <c:v>4.5386245347480463</c:v>
                </c:pt>
                <c:pt idx="7992">
                  <c:v>4.5528844322568354</c:v>
                </c:pt>
                <c:pt idx="7993">
                  <c:v>4.5431648657455108</c:v>
                </c:pt>
                <c:pt idx="7994">
                  <c:v>4.544703745450196</c:v>
                </c:pt>
                <c:pt idx="7995">
                  <c:v>4.5419013947465796</c:v>
                </c:pt>
                <c:pt idx="7996">
                  <c:v>4.5432044696990417</c:v>
                </c:pt>
                <c:pt idx="7997">
                  <c:v>4.5466961008972202</c:v>
                </c:pt>
                <c:pt idx="7998">
                  <c:v>4.5423757923220442</c:v>
                </c:pt>
                <c:pt idx="7999">
                  <c:v>4.5419338395665099</c:v>
                </c:pt>
                <c:pt idx="8000">
                  <c:v>4.5416262918337953</c:v>
                </c:pt>
                <c:pt idx="8001">
                  <c:v>4.5385305054965537</c:v>
                </c:pt>
                <c:pt idx="8002">
                  <c:v>4.5402505781265923</c:v>
                </c:pt>
                <c:pt idx="8003">
                  <c:v>4.5532440591377039</c:v>
                </c:pt>
                <c:pt idx="8004">
                  <c:v>4.5369848451288535</c:v>
                </c:pt>
                <c:pt idx="8005">
                  <c:v>4.5517370221734081</c:v>
                </c:pt>
                <c:pt idx="8006">
                  <c:v>4.5455536189090884</c:v>
                </c:pt>
                <c:pt idx="8007">
                  <c:v>4.5392671329310579</c:v>
                </c:pt>
                <c:pt idx="8008">
                  <c:v>4.5455920492027309</c:v>
                </c:pt>
                <c:pt idx="8009">
                  <c:v>4.5528323268860964</c:v>
                </c:pt>
                <c:pt idx="8010">
                  <c:v>4.5488391277196127</c:v>
                </c:pt>
                <c:pt idx="8011">
                  <c:v>4.534497276325907</c:v>
                </c:pt>
                <c:pt idx="8012">
                  <c:v>4.5486805931290792</c:v>
                </c:pt>
                <c:pt idx="8013">
                  <c:v>4.5448103819556902</c:v>
                </c:pt>
                <c:pt idx="8014">
                  <c:v>4.5459446492913624</c:v>
                </c:pt>
                <c:pt idx="8015">
                  <c:v>4.5528739016825313</c:v>
                </c:pt>
                <c:pt idx="8016">
                  <c:v>4.5398883602336166</c:v>
                </c:pt>
                <c:pt idx="8017">
                  <c:v>4.551890470493368</c:v>
                </c:pt>
                <c:pt idx="8018">
                  <c:v>4.5509572721538172</c:v>
                </c:pt>
                <c:pt idx="8019">
                  <c:v>4.5460139782725131</c:v>
                </c:pt>
                <c:pt idx="8020">
                  <c:v>4.5441953424913644</c:v>
                </c:pt>
                <c:pt idx="8021">
                  <c:v>4.5497089385189664</c:v>
                </c:pt>
                <c:pt idx="8022">
                  <c:v>4.5408766622354291</c:v>
                </c:pt>
                <c:pt idx="8023">
                  <c:v>4.546215048909886</c:v>
                </c:pt>
                <c:pt idx="8024">
                  <c:v>4.5544613423422424</c:v>
                </c:pt>
                <c:pt idx="8025">
                  <c:v>4.5528563375257383</c:v>
                </c:pt>
                <c:pt idx="8026">
                  <c:v>4.5424093712583504</c:v>
                </c:pt>
                <c:pt idx="8027">
                  <c:v>4.5475728707776701</c:v>
                </c:pt>
                <c:pt idx="8028">
                  <c:v>4.548490558597317</c:v>
                </c:pt>
                <c:pt idx="8029">
                  <c:v>4.5500826156832277</c:v>
                </c:pt>
                <c:pt idx="8030">
                  <c:v>4.5331305934780719</c:v>
                </c:pt>
                <c:pt idx="8031">
                  <c:v>4.5361464475527979</c:v>
                </c:pt>
                <c:pt idx="8032">
                  <c:v>4.5448355793831823</c:v>
                </c:pt>
                <c:pt idx="8033">
                  <c:v>4.5462690008984508</c:v>
                </c:pt>
                <c:pt idx="8034">
                  <c:v>4.5455903343594155</c:v>
                </c:pt>
                <c:pt idx="8035">
                  <c:v>4.5475921201888552</c:v>
                </c:pt>
                <c:pt idx="8036">
                  <c:v>4.5464018347883384</c:v>
                </c:pt>
                <c:pt idx="8037">
                  <c:v>4.5484374731776702</c:v>
                </c:pt>
                <c:pt idx="8038">
                  <c:v>4.5471779059725588</c:v>
                </c:pt>
                <c:pt idx="8039">
                  <c:v>4.5527502076980984</c:v>
                </c:pt>
                <c:pt idx="8040">
                  <c:v>4.5480500121872298</c:v>
                </c:pt>
                <c:pt idx="8041">
                  <c:v>4.5462101001117299</c:v>
                </c:pt>
                <c:pt idx="8042">
                  <c:v>4.5445491194286278</c:v>
                </c:pt>
                <c:pt idx="8043">
                  <c:v>4.5436038427740346</c:v>
                </c:pt>
                <c:pt idx="8044">
                  <c:v>4.5474841964756632</c:v>
                </c:pt>
                <c:pt idx="8045">
                  <c:v>4.5327381383612506</c:v>
                </c:pt>
                <c:pt idx="8046">
                  <c:v>4.5446319523507137</c:v>
                </c:pt>
                <c:pt idx="8047">
                  <c:v>4.544219521762475</c:v>
                </c:pt>
                <c:pt idx="8048">
                  <c:v>4.5381107287783315</c:v>
                </c:pt>
                <c:pt idx="8049">
                  <c:v>4.5468787320230986</c:v>
                </c:pt>
                <c:pt idx="8050">
                  <c:v>4.5452644874737933</c:v>
                </c:pt>
                <c:pt idx="8051">
                  <c:v>4.5505321728401977</c:v>
                </c:pt>
                <c:pt idx="8052">
                  <c:v>4.5472413672603311</c:v>
                </c:pt>
                <c:pt idx="8053">
                  <c:v>4.5529810439498331</c:v>
                </c:pt>
                <c:pt idx="8054">
                  <c:v>4.5530825549072498</c:v>
                </c:pt>
                <c:pt idx="8055">
                  <c:v>4.552845726054592</c:v>
                </c:pt>
                <c:pt idx="8056">
                  <c:v>4.5563263588706961</c:v>
                </c:pt>
                <c:pt idx="8057">
                  <c:v>4.532600276452551</c:v>
                </c:pt>
                <c:pt idx="8058">
                  <c:v>4.549699018341026</c:v>
                </c:pt>
                <c:pt idx="8059">
                  <c:v>4.5489880425062523</c:v>
                </c:pt>
                <c:pt idx="8060">
                  <c:v>4.5531401717985887</c:v>
                </c:pt>
                <c:pt idx="8061">
                  <c:v>4.5510948600122374</c:v>
                </c:pt>
                <c:pt idx="8062">
                  <c:v>4.5452145266554851</c:v>
                </c:pt>
                <c:pt idx="8063">
                  <c:v>4.5455162735815886</c:v>
                </c:pt>
                <c:pt idx="8064">
                  <c:v>4.5374549729181872</c:v>
                </c:pt>
                <c:pt idx="8065">
                  <c:v>4.5458006859146334</c:v>
                </c:pt>
                <c:pt idx="8066">
                  <c:v>4.5393310690351667</c:v>
                </c:pt>
                <c:pt idx="8067">
                  <c:v>4.5446385232627664</c:v>
                </c:pt>
                <c:pt idx="8068">
                  <c:v>4.549202289978906</c:v>
                </c:pt>
                <c:pt idx="8069">
                  <c:v>4.5413441903615981</c:v>
                </c:pt>
                <c:pt idx="8070">
                  <c:v>4.544639090473316</c:v>
                </c:pt>
                <c:pt idx="8071">
                  <c:v>4.5485727102225484</c:v>
                </c:pt>
                <c:pt idx="8072">
                  <c:v>4.5412015079410546</c:v>
                </c:pt>
                <c:pt idx="8073">
                  <c:v>4.5473398410582231</c:v>
                </c:pt>
                <c:pt idx="8074">
                  <c:v>4.5405260012969499</c:v>
                </c:pt>
                <c:pt idx="8075">
                  <c:v>4.5430309270640938</c:v>
                </c:pt>
                <c:pt idx="8076">
                  <c:v>4.5378961341094683</c:v>
                </c:pt>
                <c:pt idx="8077">
                  <c:v>4.5500964094705632</c:v>
                </c:pt>
                <c:pt idx="8078">
                  <c:v>4.5559801984800243</c:v>
                </c:pt>
                <c:pt idx="8079">
                  <c:v>4.540158792877782</c:v>
                </c:pt>
                <c:pt idx="8080">
                  <c:v>4.540538454127522</c:v>
                </c:pt>
                <c:pt idx="8081">
                  <c:v>4.5502074831337262</c:v>
                </c:pt>
                <c:pt idx="8082">
                  <c:v>4.5438859140047594</c:v>
                </c:pt>
                <c:pt idx="8083">
                  <c:v>4.5456332802089232</c:v>
                </c:pt>
                <c:pt idx="8084">
                  <c:v>4.535475776963362</c:v>
                </c:pt>
                <c:pt idx="8085">
                  <c:v>4.5549744748007681</c:v>
                </c:pt>
                <c:pt idx="8086">
                  <c:v>4.5414726380694681</c:v>
                </c:pt>
                <c:pt idx="8087">
                  <c:v>4.5490755692047609</c:v>
                </c:pt>
                <c:pt idx="8088">
                  <c:v>4.55137255120448</c:v>
                </c:pt>
                <c:pt idx="8089">
                  <c:v>4.542078518515086</c:v>
                </c:pt>
                <c:pt idx="8090">
                  <c:v>4.5427104489342467</c:v>
                </c:pt>
                <c:pt idx="8091">
                  <c:v>4.5453943060854662</c:v>
                </c:pt>
                <c:pt idx="8092">
                  <c:v>4.5499579368850576</c:v>
                </c:pt>
                <c:pt idx="8093">
                  <c:v>4.5459787665720022</c:v>
                </c:pt>
                <c:pt idx="8094">
                  <c:v>4.5348323998223448</c:v>
                </c:pt>
                <c:pt idx="8095">
                  <c:v>4.5439557935108379</c:v>
                </c:pt>
                <c:pt idx="8096">
                  <c:v>4.5476173092879124</c:v>
                </c:pt>
                <c:pt idx="8097">
                  <c:v>4.5577062105023849</c:v>
                </c:pt>
                <c:pt idx="8098">
                  <c:v>4.5430304694857941</c:v>
                </c:pt>
                <c:pt idx="8099">
                  <c:v>4.5440017935555694</c:v>
                </c:pt>
                <c:pt idx="8100">
                  <c:v>4.5404301737694519</c:v>
                </c:pt>
                <c:pt idx="8101">
                  <c:v>4.5414452864959376</c:v>
                </c:pt>
                <c:pt idx="8102">
                  <c:v>4.5428215524581468</c:v>
                </c:pt>
                <c:pt idx="8103">
                  <c:v>4.5483428003065551</c:v>
                </c:pt>
                <c:pt idx="8104">
                  <c:v>4.5497520099162001</c:v>
                </c:pt>
                <c:pt idx="8105">
                  <c:v>4.5459214993296291</c:v>
                </c:pt>
                <c:pt idx="8106">
                  <c:v>4.5307380139917193</c:v>
                </c:pt>
                <c:pt idx="8107">
                  <c:v>4.5478476339104228</c:v>
                </c:pt>
                <c:pt idx="8108">
                  <c:v>4.5460473966415051</c:v>
                </c:pt>
                <c:pt idx="8109">
                  <c:v>4.5408520294856558</c:v>
                </c:pt>
                <c:pt idx="8110">
                  <c:v>4.5455184685855823</c:v>
                </c:pt>
                <c:pt idx="8111">
                  <c:v>4.5536940553679335</c:v>
                </c:pt>
                <c:pt idx="8112">
                  <c:v>4.5454912299871371</c:v>
                </c:pt>
                <c:pt idx="8113">
                  <c:v>4.557798338617344</c:v>
                </c:pt>
                <c:pt idx="8114">
                  <c:v>4.5377149461151109</c:v>
                </c:pt>
                <c:pt idx="8115">
                  <c:v>4.5444197608766919</c:v>
                </c:pt>
                <c:pt idx="8116">
                  <c:v>4.5493044138897858</c:v>
                </c:pt>
                <c:pt idx="8117">
                  <c:v>4.5508338767477339</c:v>
                </c:pt>
                <c:pt idx="8118">
                  <c:v>4.5417343382587276</c:v>
                </c:pt>
                <c:pt idx="8119">
                  <c:v>4.542438149463643</c:v>
                </c:pt>
                <c:pt idx="8120">
                  <c:v>4.5455596822748996</c:v>
                </c:pt>
                <c:pt idx="8121">
                  <c:v>4.5432929541262697</c:v>
                </c:pt>
                <c:pt idx="8122">
                  <c:v>4.5493047641603042</c:v>
                </c:pt>
                <c:pt idx="8123">
                  <c:v>4.5490946874337359</c:v>
                </c:pt>
                <c:pt idx="8124">
                  <c:v>4.5395390060248637</c:v>
                </c:pt>
                <c:pt idx="8125">
                  <c:v>4.5567873839559798</c:v>
                </c:pt>
                <c:pt idx="8126">
                  <c:v>4.5347641777301231</c:v>
                </c:pt>
                <c:pt idx="8127">
                  <c:v>4.5373048903134023</c:v>
                </c:pt>
                <c:pt idx="8128">
                  <c:v>4.5489271303061694</c:v>
                </c:pt>
                <c:pt idx="8129">
                  <c:v>4.536687556312561</c:v>
                </c:pt>
                <c:pt idx="8130">
                  <c:v>4.5449096891931005</c:v>
                </c:pt>
                <c:pt idx="8131">
                  <c:v>4.5498108150497858</c:v>
                </c:pt>
                <c:pt idx="8132">
                  <c:v>4.5531167069847598</c:v>
                </c:pt>
                <c:pt idx="8133">
                  <c:v>4.5423096721523395</c:v>
                </c:pt>
                <c:pt idx="8134">
                  <c:v>4.5428549492235613</c:v>
                </c:pt>
                <c:pt idx="8135">
                  <c:v>4.545554104798005</c:v>
                </c:pt>
                <c:pt idx="8136">
                  <c:v>4.5442316985600106</c:v>
                </c:pt>
                <c:pt idx="8137">
                  <c:v>4.5441663279923237</c:v>
                </c:pt>
                <c:pt idx="8138">
                  <c:v>4.5431692665536669</c:v>
                </c:pt>
                <c:pt idx="8139">
                  <c:v>4.5396733795805275</c:v>
                </c:pt>
                <c:pt idx="8140">
                  <c:v>4.5396066915354307</c:v>
                </c:pt>
                <c:pt idx="8141">
                  <c:v>4.5452347473928212</c:v>
                </c:pt>
                <c:pt idx="8142">
                  <c:v>4.5484595034890871</c:v>
                </c:pt>
                <c:pt idx="8143">
                  <c:v>4.5449743503756457</c:v>
                </c:pt>
                <c:pt idx="8144">
                  <c:v>4.5465073244092773</c:v>
                </c:pt>
                <c:pt idx="8145">
                  <c:v>4.5408830084447116</c:v>
                </c:pt>
                <c:pt idx="8146">
                  <c:v>4.5429790713980411</c:v>
                </c:pt>
                <c:pt idx="8147">
                  <c:v>4.5462353908248572</c:v>
                </c:pt>
                <c:pt idx="8148">
                  <c:v>4.5425282211461013</c:v>
                </c:pt>
                <c:pt idx="8149">
                  <c:v>4.5480334933542501</c:v>
                </c:pt>
                <c:pt idx="8150">
                  <c:v>4.5502390812102513</c:v>
                </c:pt>
                <c:pt idx="8151">
                  <c:v>4.5444208171951015</c:v>
                </c:pt>
                <c:pt idx="8152">
                  <c:v>4.5459215492859126</c:v>
                </c:pt>
                <c:pt idx="8153">
                  <c:v>4.543019894785882</c:v>
                </c:pt>
                <c:pt idx="8154">
                  <c:v>4.5442555048218951</c:v>
                </c:pt>
                <c:pt idx="8155">
                  <c:v>4.5374456931450933</c:v>
                </c:pt>
                <c:pt idx="8156">
                  <c:v>4.5434071827821363</c:v>
                </c:pt>
                <c:pt idx="8157">
                  <c:v>4.5380733351788578</c:v>
                </c:pt>
                <c:pt idx="8158">
                  <c:v>4.5405384820619021</c:v>
                </c:pt>
                <c:pt idx="8159">
                  <c:v>4.5382427509115848</c:v>
                </c:pt>
                <c:pt idx="8160">
                  <c:v>4.5474860084666711</c:v>
                </c:pt>
                <c:pt idx="8161">
                  <c:v>4.5480739887518711</c:v>
                </c:pt>
                <c:pt idx="8162">
                  <c:v>4.5514501167991464</c:v>
                </c:pt>
                <c:pt idx="8163">
                  <c:v>4.5350804997164786</c:v>
                </c:pt>
                <c:pt idx="8164">
                  <c:v>4.5435960242263382</c:v>
                </c:pt>
                <c:pt idx="8165">
                  <c:v>4.5420237676223563</c:v>
                </c:pt>
                <c:pt idx="8166">
                  <c:v>4.5486354379511749</c:v>
                </c:pt>
                <c:pt idx="8167">
                  <c:v>4.5374840233966127</c:v>
                </c:pt>
                <c:pt idx="8168">
                  <c:v>4.5452117920511528</c:v>
                </c:pt>
                <c:pt idx="8169">
                  <c:v>4.5516418827952423</c:v>
                </c:pt>
                <c:pt idx="8170">
                  <c:v>4.5521094064323639</c:v>
                </c:pt>
                <c:pt idx="8171">
                  <c:v>4.5444987390341725</c:v>
                </c:pt>
                <c:pt idx="8172">
                  <c:v>4.5426544884882425</c:v>
                </c:pt>
                <c:pt idx="8173">
                  <c:v>4.5418017514900511</c:v>
                </c:pt>
                <c:pt idx="8174">
                  <c:v>4.5460116155251287</c:v>
                </c:pt>
                <c:pt idx="8175">
                  <c:v>4.5462341497546621</c:v>
                </c:pt>
                <c:pt idx="8176">
                  <c:v>4.5584126486663585</c:v>
                </c:pt>
                <c:pt idx="8177">
                  <c:v>4.5424895492807211</c:v>
                </c:pt>
                <c:pt idx="8178">
                  <c:v>4.5498336487892166</c:v>
                </c:pt>
                <c:pt idx="8179">
                  <c:v>4.5476258000905547</c:v>
                </c:pt>
                <c:pt idx="8180">
                  <c:v>4.5444036254366527</c:v>
                </c:pt>
                <c:pt idx="8181">
                  <c:v>4.5514567128350816</c:v>
                </c:pt>
                <c:pt idx="8182">
                  <c:v>4.5397462449889963</c:v>
                </c:pt>
                <c:pt idx="8183">
                  <c:v>4.5414304806103774</c:v>
                </c:pt>
                <c:pt idx="8184">
                  <c:v>4.5485819316763871</c:v>
                </c:pt>
                <c:pt idx="8185">
                  <c:v>4.5640982018676732</c:v>
                </c:pt>
                <c:pt idx="8186">
                  <c:v>4.5407442441918455</c:v>
                </c:pt>
                <c:pt idx="8187">
                  <c:v>4.548848925737234</c:v>
                </c:pt>
                <c:pt idx="8188">
                  <c:v>4.5544724655213153</c:v>
                </c:pt>
                <c:pt idx="8189">
                  <c:v>4.547185109458173</c:v>
                </c:pt>
                <c:pt idx="8190">
                  <c:v>4.5433413087207404</c:v>
                </c:pt>
                <c:pt idx="8191">
                  <c:v>4.5565194986208377</c:v>
                </c:pt>
                <c:pt idx="8192">
                  <c:v>4.5498330358756265</c:v>
                </c:pt>
                <c:pt idx="8193">
                  <c:v>4.5414649182438227</c:v>
                </c:pt>
                <c:pt idx="8194">
                  <c:v>4.5470908674088761</c:v>
                </c:pt>
                <c:pt idx="8195">
                  <c:v>4.5491458022454143</c:v>
                </c:pt>
                <c:pt idx="8196">
                  <c:v>4.5420701000765566</c:v>
                </c:pt>
                <c:pt idx="8197">
                  <c:v>4.5504355857201721</c:v>
                </c:pt>
                <c:pt idx="8198">
                  <c:v>4.5432467626162687</c:v>
                </c:pt>
                <c:pt idx="8199">
                  <c:v>4.5488228375138133</c:v>
                </c:pt>
                <c:pt idx="8200">
                  <c:v>4.5425095898604528</c:v>
                </c:pt>
                <c:pt idx="8201">
                  <c:v>4.5428981677947755</c:v>
                </c:pt>
                <c:pt idx="8202">
                  <c:v>4.5406508113332675</c:v>
                </c:pt>
                <c:pt idx="8203">
                  <c:v>4.54086242483669</c:v>
                </c:pt>
                <c:pt idx="8204">
                  <c:v>4.5403290296764593</c:v>
                </c:pt>
                <c:pt idx="8205">
                  <c:v>4.5439042801502305</c:v>
                </c:pt>
                <c:pt idx="8206">
                  <c:v>4.5531904880444172</c:v>
                </c:pt>
                <c:pt idx="8207">
                  <c:v>4.5481120509328052</c:v>
                </c:pt>
                <c:pt idx="8208">
                  <c:v>4.5449646699649398</c:v>
                </c:pt>
                <c:pt idx="8209">
                  <c:v>4.5444040890158615</c:v>
                </c:pt>
                <c:pt idx="8210">
                  <c:v>4.541476578648906</c:v>
                </c:pt>
                <c:pt idx="8211">
                  <c:v>4.5451133235112824</c:v>
                </c:pt>
                <c:pt idx="8212">
                  <c:v>4.5416854599681447</c:v>
                </c:pt>
                <c:pt idx="8213">
                  <c:v>4.5484564385371069</c:v>
                </c:pt>
                <c:pt idx="8214">
                  <c:v>4.5427122241479987</c:v>
                </c:pt>
                <c:pt idx="8215">
                  <c:v>4.5566508973190034</c:v>
                </c:pt>
                <c:pt idx="8216">
                  <c:v>4.5459637350361612</c:v>
                </c:pt>
                <c:pt idx="8217">
                  <c:v>4.5507810046063417</c:v>
                </c:pt>
                <c:pt idx="8218">
                  <c:v>4.5558916781764482</c:v>
                </c:pt>
                <c:pt idx="8219">
                  <c:v>4.5414058102499766</c:v>
                </c:pt>
                <c:pt idx="8220">
                  <c:v>4.5489327219646993</c:v>
                </c:pt>
                <c:pt idx="8221">
                  <c:v>4.5454679383892955</c:v>
                </c:pt>
                <c:pt idx="8222">
                  <c:v>4.5449333906675697</c:v>
                </c:pt>
                <c:pt idx="8223">
                  <c:v>4.5420222470901583</c:v>
                </c:pt>
                <c:pt idx="8224">
                  <c:v>4.5445735098457654</c:v>
                </c:pt>
                <c:pt idx="8225">
                  <c:v>4.5376490782235637</c:v>
                </c:pt>
                <c:pt idx="8226">
                  <c:v>4.5489892157648262</c:v>
                </c:pt>
                <c:pt idx="8227">
                  <c:v>4.5409433665824661</c:v>
                </c:pt>
                <c:pt idx="8228">
                  <c:v>4.5326608144990299</c:v>
                </c:pt>
                <c:pt idx="8229">
                  <c:v>4.5404203143873429</c:v>
                </c:pt>
                <c:pt idx="8230">
                  <c:v>4.5475345693448084</c:v>
                </c:pt>
                <c:pt idx="8231">
                  <c:v>4.5523188974933646</c:v>
                </c:pt>
                <c:pt idx="8232">
                  <c:v>4.5502799233324103</c:v>
                </c:pt>
                <c:pt idx="8233">
                  <c:v>4.5448318904572345</c:v>
                </c:pt>
                <c:pt idx="8234">
                  <c:v>4.5520071167185492</c:v>
                </c:pt>
                <c:pt idx="8235">
                  <c:v>4.5496547244130419</c:v>
                </c:pt>
                <c:pt idx="8236">
                  <c:v>4.5396417301711853</c:v>
                </c:pt>
                <c:pt idx="8237">
                  <c:v>4.5445393496346247</c:v>
                </c:pt>
                <c:pt idx="8238">
                  <c:v>4.5473248941650608</c:v>
                </c:pt>
                <c:pt idx="8239">
                  <c:v>4.5367811174419543</c:v>
                </c:pt>
                <c:pt idx="8240">
                  <c:v>4.5439869737363852</c:v>
                </c:pt>
                <c:pt idx="8241">
                  <c:v>4.5425806208452304</c:v>
                </c:pt>
                <c:pt idx="8242">
                  <c:v>4.5411974452738457</c:v>
                </c:pt>
                <c:pt idx="8243">
                  <c:v>4.5315645311220925</c:v>
                </c:pt>
                <c:pt idx="8244">
                  <c:v>4.5487639906582285</c:v>
                </c:pt>
                <c:pt idx="8245">
                  <c:v>4.5430202345128796</c:v>
                </c:pt>
                <c:pt idx="8246">
                  <c:v>4.5421797117318308</c:v>
                </c:pt>
                <c:pt idx="8247">
                  <c:v>4.54042846555451</c:v>
                </c:pt>
                <c:pt idx="8248">
                  <c:v>4.5432915494559287</c:v>
                </c:pt>
                <c:pt idx="8249">
                  <c:v>4.5450444915827255</c:v>
                </c:pt>
                <c:pt idx="8250">
                  <c:v>4.5460293252212569</c:v>
                </c:pt>
                <c:pt idx="8251">
                  <c:v>4.5489722213671335</c:v>
                </c:pt>
                <c:pt idx="8252">
                  <c:v>4.5358722857419593</c:v>
                </c:pt>
                <c:pt idx="8253">
                  <c:v>4.5490886300015072</c:v>
                </c:pt>
                <c:pt idx="8254">
                  <c:v>4.5485699772798176</c:v>
                </c:pt>
                <c:pt idx="8255">
                  <c:v>4.5404635069798047</c:v>
                </c:pt>
                <c:pt idx="8256">
                  <c:v>4.543644200226205</c:v>
                </c:pt>
                <c:pt idx="8257">
                  <c:v>4.5337693238487722</c:v>
                </c:pt>
                <c:pt idx="8258">
                  <c:v>4.5400884629971179</c:v>
                </c:pt>
                <c:pt idx="8259">
                  <c:v>4.5386340119943842</c:v>
                </c:pt>
                <c:pt idx="8260">
                  <c:v>4.5433083516573829</c:v>
                </c:pt>
                <c:pt idx="8261">
                  <c:v>4.5404587412328308</c:v>
                </c:pt>
                <c:pt idx="8262">
                  <c:v>4.5455575523943468</c:v>
                </c:pt>
                <c:pt idx="8263">
                  <c:v>4.5425411971657486</c:v>
                </c:pt>
                <c:pt idx="8264">
                  <c:v>4.5449263151778387</c:v>
                </c:pt>
                <c:pt idx="8265">
                  <c:v>4.5523823321010051</c:v>
                </c:pt>
                <c:pt idx="8266">
                  <c:v>4.5588222121004494</c:v>
                </c:pt>
                <c:pt idx="8267">
                  <c:v>4.535208569688872</c:v>
                </c:pt>
                <c:pt idx="8268">
                  <c:v>4.5425977484266831</c:v>
                </c:pt>
                <c:pt idx="8269">
                  <c:v>4.5373331854120158</c:v>
                </c:pt>
                <c:pt idx="8270">
                  <c:v>4.5405135741607436</c:v>
                </c:pt>
                <c:pt idx="8271">
                  <c:v>4.5491517945681066</c:v>
                </c:pt>
                <c:pt idx="8272">
                  <c:v>4.5461906359219624</c:v>
                </c:pt>
                <c:pt idx="8273">
                  <c:v>4.5506676334709883</c:v>
                </c:pt>
                <c:pt idx="8274">
                  <c:v>4.5412931652345891</c:v>
                </c:pt>
                <c:pt idx="8275">
                  <c:v>4.5524048439398674</c:v>
                </c:pt>
                <c:pt idx="8276">
                  <c:v>4.5463061271220857</c:v>
                </c:pt>
                <c:pt idx="8277">
                  <c:v>4.5425847614693637</c:v>
                </c:pt>
                <c:pt idx="8278">
                  <c:v>4.5468020610666366</c:v>
                </c:pt>
                <c:pt idx="8279">
                  <c:v>4.548806814271054</c:v>
                </c:pt>
                <c:pt idx="8280">
                  <c:v>4.5454339847820098</c:v>
                </c:pt>
                <c:pt idx="8281">
                  <c:v>4.5455404932752961</c:v>
                </c:pt>
                <c:pt idx="8282">
                  <c:v>4.5369322578052182</c:v>
                </c:pt>
                <c:pt idx="8283">
                  <c:v>4.543295667729363</c:v>
                </c:pt>
                <c:pt idx="8284">
                  <c:v>4.5461659751640351</c:v>
                </c:pt>
                <c:pt idx="8285">
                  <c:v>4.5472391027101198</c:v>
                </c:pt>
                <c:pt idx="8286">
                  <c:v>4.5462584964601112</c:v>
                </c:pt>
                <c:pt idx="8287">
                  <c:v>4.5424567941295901</c:v>
                </c:pt>
                <c:pt idx="8288">
                  <c:v>4.538373354266465</c:v>
                </c:pt>
                <c:pt idx="8289">
                  <c:v>4.5370568653837342</c:v>
                </c:pt>
                <c:pt idx="8290">
                  <c:v>4.5490891020237916</c:v>
                </c:pt>
                <c:pt idx="8291">
                  <c:v>4.5448121958890102</c:v>
                </c:pt>
                <c:pt idx="8292">
                  <c:v>4.5358789549812943</c:v>
                </c:pt>
                <c:pt idx="8293">
                  <c:v>4.5455665085536205</c:v>
                </c:pt>
                <c:pt idx="8294">
                  <c:v>4.5478490388157526</c:v>
                </c:pt>
                <c:pt idx="8295">
                  <c:v>4.5484531687076259</c:v>
                </c:pt>
                <c:pt idx="8296">
                  <c:v>4.5499380846529149</c:v>
                </c:pt>
                <c:pt idx="8297">
                  <c:v>4.5442650282026271</c:v>
                </c:pt>
                <c:pt idx="8298">
                  <c:v>4.5339985721753049</c:v>
                </c:pt>
                <c:pt idx="8299">
                  <c:v>4.5427220628557654</c:v>
                </c:pt>
                <c:pt idx="8300">
                  <c:v>4.5475097804178839</c:v>
                </c:pt>
                <c:pt idx="8301">
                  <c:v>4.5491325832074843</c:v>
                </c:pt>
                <c:pt idx="8302">
                  <c:v>4.5412083250014854</c:v>
                </c:pt>
                <c:pt idx="8303">
                  <c:v>4.5467959054626297</c:v>
                </c:pt>
                <c:pt idx="8304">
                  <c:v>4.5469220420507339</c:v>
                </c:pt>
                <c:pt idx="8305">
                  <c:v>4.5559517818875008</c:v>
                </c:pt>
                <c:pt idx="8306">
                  <c:v>4.5427956845705761</c:v>
                </c:pt>
                <c:pt idx="8307">
                  <c:v>4.5431942939198509</c:v>
                </c:pt>
                <c:pt idx="8308">
                  <c:v>4.5505023869764711</c:v>
                </c:pt>
                <c:pt idx="8309">
                  <c:v>4.537223939385945</c:v>
                </c:pt>
                <c:pt idx="8310">
                  <c:v>4.5443002672609651</c:v>
                </c:pt>
                <c:pt idx="8311">
                  <c:v>4.5471948233626494</c:v>
                </c:pt>
                <c:pt idx="8312">
                  <c:v>4.54250766491145</c:v>
                </c:pt>
                <c:pt idx="8313">
                  <c:v>4.5434574869891238</c:v>
                </c:pt>
                <c:pt idx="8314">
                  <c:v>4.5516444229503383</c:v>
                </c:pt>
                <c:pt idx="8315">
                  <c:v>4.5389713369175109</c:v>
                </c:pt>
                <c:pt idx="8316">
                  <c:v>4.5326919777683541</c:v>
                </c:pt>
                <c:pt idx="8317">
                  <c:v>4.5465444368430097</c:v>
                </c:pt>
                <c:pt idx="8318">
                  <c:v>4.5521106225514716</c:v>
                </c:pt>
                <c:pt idx="8319">
                  <c:v>4.5328435295646088</c:v>
                </c:pt>
                <c:pt idx="8320">
                  <c:v>4.5536799384539908</c:v>
                </c:pt>
                <c:pt idx="8321">
                  <c:v>4.5383129618685061</c:v>
                </c:pt>
                <c:pt idx="8322">
                  <c:v>4.5452571486524551</c:v>
                </c:pt>
                <c:pt idx="8323">
                  <c:v>4.5497378578017438</c:v>
                </c:pt>
                <c:pt idx="8324">
                  <c:v>4.539997502129288</c:v>
                </c:pt>
                <c:pt idx="8325">
                  <c:v>4.5436609200036946</c:v>
                </c:pt>
                <c:pt idx="8326">
                  <c:v>4.5446525533360163</c:v>
                </c:pt>
                <c:pt idx="8327">
                  <c:v>4.5445938205465142</c:v>
                </c:pt>
                <c:pt idx="8328">
                  <c:v>4.5377591660267509</c:v>
                </c:pt>
                <c:pt idx="8329">
                  <c:v>4.5452107388728589</c:v>
                </c:pt>
                <c:pt idx="8330">
                  <c:v>4.5345526207708851</c:v>
                </c:pt>
                <c:pt idx="8331">
                  <c:v>4.5412437761312923</c:v>
                </c:pt>
                <c:pt idx="8332">
                  <c:v>4.5441142596719439</c:v>
                </c:pt>
                <c:pt idx="8333">
                  <c:v>4.5435536925904696</c:v>
                </c:pt>
                <c:pt idx="8334">
                  <c:v>4.5469124348429819</c:v>
                </c:pt>
                <c:pt idx="8335">
                  <c:v>4.5380012800099756</c:v>
                </c:pt>
                <c:pt idx="8336">
                  <c:v>4.5524602867225727</c:v>
                </c:pt>
                <c:pt idx="8337">
                  <c:v>4.5546207047790919</c:v>
                </c:pt>
                <c:pt idx="8338">
                  <c:v>4.5385204596905151</c:v>
                </c:pt>
                <c:pt idx="8339">
                  <c:v>4.5488409111828032</c:v>
                </c:pt>
                <c:pt idx="8340">
                  <c:v>4.5575300858027061</c:v>
                </c:pt>
                <c:pt idx="8341">
                  <c:v>4.5445955712319064</c:v>
                </c:pt>
                <c:pt idx="8342">
                  <c:v>4.5498954629318575</c:v>
                </c:pt>
                <c:pt idx="8343">
                  <c:v>4.5424937887138244</c:v>
                </c:pt>
                <c:pt idx="8344">
                  <c:v>4.5533138787831868</c:v>
                </c:pt>
                <c:pt idx="8345">
                  <c:v>4.5480902111190815</c:v>
                </c:pt>
                <c:pt idx="8346">
                  <c:v>4.5400426855194382</c:v>
                </c:pt>
                <c:pt idx="8347">
                  <c:v>4.5460625539137931</c:v>
                </c:pt>
                <c:pt idx="8348">
                  <c:v>4.545597181949141</c:v>
                </c:pt>
                <c:pt idx="8349">
                  <c:v>4.5445440195568638</c:v>
                </c:pt>
                <c:pt idx="8350">
                  <c:v>4.5423599331894513</c:v>
                </c:pt>
                <c:pt idx="8351">
                  <c:v>4.5374186110053856</c:v>
                </c:pt>
                <c:pt idx="8352">
                  <c:v>4.5389972555437446</c:v>
                </c:pt>
                <c:pt idx="8353">
                  <c:v>4.5516785397727784</c:v>
                </c:pt>
                <c:pt idx="8354">
                  <c:v>4.5521142395036005</c:v>
                </c:pt>
                <c:pt idx="8355">
                  <c:v>4.5461655092156033</c:v>
                </c:pt>
                <c:pt idx="8356">
                  <c:v>4.5486294529612845</c:v>
                </c:pt>
                <c:pt idx="8357">
                  <c:v>4.5417873771040158</c:v>
                </c:pt>
                <c:pt idx="8358">
                  <c:v>4.5516420375606312</c:v>
                </c:pt>
                <c:pt idx="8359">
                  <c:v>4.5545832950014979</c:v>
                </c:pt>
                <c:pt idx="8360">
                  <c:v>4.5369278197736715</c:v>
                </c:pt>
                <c:pt idx="8361">
                  <c:v>4.5514916482001455</c:v>
                </c:pt>
                <c:pt idx="8362">
                  <c:v>4.5291321685426409</c:v>
                </c:pt>
                <c:pt idx="8363">
                  <c:v>4.5441462816419875</c:v>
                </c:pt>
                <c:pt idx="8364">
                  <c:v>4.5520052588631099</c:v>
                </c:pt>
                <c:pt idx="8365">
                  <c:v>4.5513020492776883</c:v>
                </c:pt>
                <c:pt idx="8366">
                  <c:v>4.5505472802197291</c:v>
                </c:pt>
                <c:pt idx="8367">
                  <c:v>4.545950523846872</c:v>
                </c:pt>
                <c:pt idx="8368">
                  <c:v>4.547529870559619</c:v>
                </c:pt>
                <c:pt idx="8369">
                  <c:v>4.5436335735291982</c:v>
                </c:pt>
                <c:pt idx="8370">
                  <c:v>4.5489453816526151</c:v>
                </c:pt>
                <c:pt idx="8371">
                  <c:v>4.5429016430515086</c:v>
                </c:pt>
                <c:pt idx="8372">
                  <c:v>4.5384091482579239</c:v>
                </c:pt>
                <c:pt idx="8373">
                  <c:v>4.5431866468747373</c:v>
                </c:pt>
                <c:pt idx="8374">
                  <c:v>4.5542139999008944</c:v>
                </c:pt>
                <c:pt idx="8375">
                  <c:v>4.5476806333920567</c:v>
                </c:pt>
                <c:pt idx="8376">
                  <c:v>4.5414123109136826</c:v>
                </c:pt>
                <c:pt idx="8377">
                  <c:v>4.5507960661833886</c:v>
                </c:pt>
                <c:pt idx="8378">
                  <c:v>4.557355079920848</c:v>
                </c:pt>
                <c:pt idx="8379">
                  <c:v>4.5563426260175435</c:v>
                </c:pt>
                <c:pt idx="8380">
                  <c:v>4.5480129702709213</c:v>
                </c:pt>
                <c:pt idx="8381">
                  <c:v>4.5368560719142863</c:v>
                </c:pt>
                <c:pt idx="8382">
                  <c:v>4.5438913941854109</c:v>
                </c:pt>
                <c:pt idx="8383">
                  <c:v>4.550445142652821</c:v>
                </c:pt>
                <c:pt idx="8384">
                  <c:v>4.5449120639421432</c:v>
                </c:pt>
                <c:pt idx="8385">
                  <c:v>4.5497426606342621</c:v>
                </c:pt>
                <c:pt idx="8386">
                  <c:v>4.5526675130269902</c:v>
                </c:pt>
                <c:pt idx="8387">
                  <c:v>4.5514218473785686</c:v>
                </c:pt>
                <c:pt idx="8388">
                  <c:v>4.556313589686976</c:v>
                </c:pt>
                <c:pt idx="8389">
                  <c:v>4.5406530006100478</c:v>
                </c:pt>
                <c:pt idx="8390">
                  <c:v>4.5338277596046233</c:v>
                </c:pt>
                <c:pt idx="8391">
                  <c:v>4.5394529600331923</c:v>
                </c:pt>
                <c:pt idx="8392">
                  <c:v>4.5403496604126437</c:v>
                </c:pt>
                <c:pt idx="8393">
                  <c:v>4.5409773190413274</c:v>
                </c:pt>
                <c:pt idx="8394">
                  <c:v>4.5412403110828672</c:v>
                </c:pt>
                <c:pt idx="8395">
                  <c:v>4.5356806331571651</c:v>
                </c:pt>
                <c:pt idx="8396">
                  <c:v>4.5431834666440079</c:v>
                </c:pt>
                <c:pt idx="8397">
                  <c:v>4.5480373817901087</c:v>
                </c:pt>
                <c:pt idx="8398">
                  <c:v>4.545481927291906</c:v>
                </c:pt>
                <c:pt idx="8399">
                  <c:v>4.544817981502721</c:v>
                </c:pt>
                <c:pt idx="8400">
                  <c:v>4.5403744878691832</c:v>
                </c:pt>
                <c:pt idx="8401">
                  <c:v>4.5385934306071176</c:v>
                </c:pt>
                <c:pt idx="8402">
                  <c:v>4.5449830754389406</c:v>
                </c:pt>
                <c:pt idx="8403">
                  <c:v>4.5426720146195914</c:v>
                </c:pt>
                <c:pt idx="8404">
                  <c:v>4.5471205289753573</c:v>
                </c:pt>
                <c:pt idx="8405">
                  <c:v>4.5394137396096221</c:v>
                </c:pt>
                <c:pt idx="8406">
                  <c:v>4.5497037816991641</c:v>
                </c:pt>
                <c:pt idx="8407">
                  <c:v>4.5339056572152847</c:v>
                </c:pt>
                <c:pt idx="8408">
                  <c:v>4.5475801996559282</c:v>
                </c:pt>
                <c:pt idx="8409">
                  <c:v>4.5450371220190737</c:v>
                </c:pt>
                <c:pt idx="8410">
                  <c:v>4.5431270096525109</c:v>
                </c:pt>
                <c:pt idx="8411">
                  <c:v>4.5338302587894797</c:v>
                </c:pt>
                <c:pt idx="8412">
                  <c:v>4.5427933299012135</c:v>
                </c:pt>
                <c:pt idx="8413">
                  <c:v>4.5540024612041305</c:v>
                </c:pt>
                <c:pt idx="8414">
                  <c:v>4.55478712611347</c:v>
                </c:pt>
                <c:pt idx="8415">
                  <c:v>4.5456896827544799</c:v>
                </c:pt>
                <c:pt idx="8416">
                  <c:v>4.5420675050412918</c:v>
                </c:pt>
                <c:pt idx="8417">
                  <c:v>4.5410055992213803</c:v>
                </c:pt>
                <c:pt idx="8418">
                  <c:v>4.5532221377485369</c:v>
                </c:pt>
                <c:pt idx="8419">
                  <c:v>4.5363767175308132</c:v>
                </c:pt>
                <c:pt idx="8420">
                  <c:v>4.5414743693205644</c:v>
                </c:pt>
                <c:pt idx="8421">
                  <c:v>4.5398650997565282</c:v>
                </c:pt>
                <c:pt idx="8422">
                  <c:v>4.5395318191670215</c:v>
                </c:pt>
                <c:pt idx="8423">
                  <c:v>4.5460044275012139</c:v>
                </c:pt>
                <c:pt idx="8424">
                  <c:v>4.5534662647449986</c:v>
                </c:pt>
                <c:pt idx="8425">
                  <c:v>4.5388619655695379</c:v>
                </c:pt>
                <c:pt idx="8426">
                  <c:v>4.5478825234097027</c:v>
                </c:pt>
                <c:pt idx="8427">
                  <c:v>4.5507866275559614</c:v>
                </c:pt>
                <c:pt idx="8428">
                  <c:v>4.5502610512575847</c:v>
                </c:pt>
                <c:pt idx="8429">
                  <c:v>4.5444710869868885</c:v>
                </c:pt>
                <c:pt idx="8430">
                  <c:v>4.5516240601945848</c:v>
                </c:pt>
                <c:pt idx="8431">
                  <c:v>4.5370839728549219</c:v>
                </c:pt>
                <c:pt idx="8432">
                  <c:v>4.543650885021874</c:v>
                </c:pt>
                <c:pt idx="8433">
                  <c:v>4.5414682515166866</c:v>
                </c:pt>
                <c:pt idx="8434">
                  <c:v>4.5440831113640305</c:v>
                </c:pt>
                <c:pt idx="8435">
                  <c:v>4.5412214675283185</c:v>
                </c:pt>
                <c:pt idx="8436">
                  <c:v>4.5459787259957967</c:v>
                </c:pt>
                <c:pt idx="8437">
                  <c:v>4.5378115770078198</c:v>
                </c:pt>
                <c:pt idx="8438">
                  <c:v>4.5482009606259659</c:v>
                </c:pt>
                <c:pt idx="8439">
                  <c:v>4.5497858709654952</c:v>
                </c:pt>
                <c:pt idx="8440">
                  <c:v>4.5441099964791869</c:v>
                </c:pt>
                <c:pt idx="8441">
                  <c:v>4.5465543724751827</c:v>
                </c:pt>
                <c:pt idx="8442">
                  <c:v>4.5411252176359165</c:v>
                </c:pt>
                <c:pt idx="8443">
                  <c:v>4.5462925891356294</c:v>
                </c:pt>
                <c:pt idx="8444">
                  <c:v>4.546275341295134</c:v>
                </c:pt>
                <c:pt idx="8445">
                  <c:v>4.5457372189213752</c:v>
                </c:pt>
                <c:pt idx="8446">
                  <c:v>4.5418872052153816</c:v>
                </c:pt>
                <c:pt idx="8447">
                  <c:v>4.537748292249324</c:v>
                </c:pt>
                <c:pt idx="8448">
                  <c:v>4.5463325632833014</c:v>
                </c:pt>
                <c:pt idx="8449">
                  <c:v>4.5423918929731091</c:v>
                </c:pt>
                <c:pt idx="8450">
                  <c:v>4.5415395741616527</c:v>
                </c:pt>
                <c:pt idx="8451">
                  <c:v>4.54506719300998</c:v>
                </c:pt>
                <c:pt idx="8452">
                  <c:v>4.5448052611303691</c:v>
                </c:pt>
                <c:pt idx="8453">
                  <c:v>4.5454411661037408</c:v>
                </c:pt>
                <c:pt idx="8454">
                  <c:v>4.5481748827071486</c:v>
                </c:pt>
                <c:pt idx="8455">
                  <c:v>4.5419851619746714</c:v>
                </c:pt>
                <c:pt idx="8456">
                  <c:v>4.545191243379044</c:v>
                </c:pt>
                <c:pt idx="8457">
                  <c:v>4.5548025484572694</c:v>
                </c:pt>
                <c:pt idx="8458">
                  <c:v>4.5473347872441439</c:v>
                </c:pt>
                <c:pt idx="8459">
                  <c:v>4.5483711915230325</c:v>
                </c:pt>
                <c:pt idx="8460">
                  <c:v>4.5456840923968951</c:v>
                </c:pt>
                <c:pt idx="8461">
                  <c:v>4.5356367626730449</c:v>
                </c:pt>
                <c:pt idx="8462">
                  <c:v>4.5483160594716763</c:v>
                </c:pt>
                <c:pt idx="8463">
                  <c:v>4.5447566142734024</c:v>
                </c:pt>
                <c:pt idx="8464">
                  <c:v>4.5516218842952698</c:v>
                </c:pt>
                <c:pt idx="8465">
                  <c:v>4.543706899015751</c:v>
                </c:pt>
                <c:pt idx="8466">
                  <c:v>4.5415406451959592</c:v>
                </c:pt>
                <c:pt idx="8467">
                  <c:v>4.5432949574678263</c:v>
                </c:pt>
                <c:pt idx="8468">
                  <c:v>4.5517214113691624</c:v>
                </c:pt>
                <c:pt idx="8469">
                  <c:v>4.5525090606537786</c:v>
                </c:pt>
                <c:pt idx="8470">
                  <c:v>4.5437254478699458</c:v>
                </c:pt>
                <c:pt idx="8471">
                  <c:v>4.5527530686967923</c:v>
                </c:pt>
                <c:pt idx="8472">
                  <c:v>4.5409057812952422</c:v>
                </c:pt>
                <c:pt idx="8473">
                  <c:v>4.5423098265956652</c:v>
                </c:pt>
                <c:pt idx="8474">
                  <c:v>4.5439699206939412</c:v>
                </c:pt>
                <c:pt idx="8475">
                  <c:v>4.5465165462910599</c:v>
                </c:pt>
                <c:pt idx="8476">
                  <c:v>4.5454837903336385</c:v>
                </c:pt>
                <c:pt idx="8477">
                  <c:v>4.5484072149416832</c:v>
                </c:pt>
                <c:pt idx="8478">
                  <c:v>4.5419417204880084</c:v>
                </c:pt>
                <c:pt idx="8479">
                  <c:v>4.5344769085651864</c:v>
                </c:pt>
                <c:pt idx="8480">
                  <c:v>4.5495677017626424</c:v>
                </c:pt>
                <c:pt idx="8481">
                  <c:v>4.5428373397543584</c:v>
                </c:pt>
                <c:pt idx="8482">
                  <c:v>4.5334928864120236</c:v>
                </c:pt>
                <c:pt idx="8483">
                  <c:v>4.5472299250784483</c:v>
                </c:pt>
                <c:pt idx="8484">
                  <c:v>4.5447876563650524</c:v>
                </c:pt>
                <c:pt idx="8485">
                  <c:v>4.5384648386644741</c:v>
                </c:pt>
                <c:pt idx="8486">
                  <c:v>4.5406560607019832</c:v>
                </c:pt>
                <c:pt idx="8487">
                  <c:v>4.546790186539849</c:v>
                </c:pt>
                <c:pt idx="8488">
                  <c:v>4.5481331893633348</c:v>
                </c:pt>
                <c:pt idx="8489">
                  <c:v>4.5432590509883282</c:v>
                </c:pt>
                <c:pt idx="8490">
                  <c:v>4.5513461770948123</c:v>
                </c:pt>
                <c:pt idx="8491">
                  <c:v>4.5459393693194867</c:v>
                </c:pt>
                <c:pt idx="8492">
                  <c:v>4.5530104497252104</c:v>
                </c:pt>
                <c:pt idx="8493">
                  <c:v>4.535803637901509</c:v>
                </c:pt>
                <c:pt idx="8494">
                  <c:v>4.5371303756701131</c:v>
                </c:pt>
                <c:pt idx="8495">
                  <c:v>4.5451803048423685</c:v>
                </c:pt>
                <c:pt idx="8496">
                  <c:v>4.5452067459210088</c:v>
                </c:pt>
                <c:pt idx="8497">
                  <c:v>4.5489888953141007</c:v>
                </c:pt>
                <c:pt idx="8498">
                  <c:v>4.5396263719605621</c:v>
                </c:pt>
                <c:pt idx="8499">
                  <c:v>4.5472386918630265</c:v>
                </c:pt>
                <c:pt idx="8500">
                  <c:v>4.5482502828261646</c:v>
                </c:pt>
                <c:pt idx="8501">
                  <c:v>4.5349522199567351</c:v>
                </c:pt>
                <c:pt idx="8502">
                  <c:v>4.5412889693600018</c:v>
                </c:pt>
                <c:pt idx="8503">
                  <c:v>4.5515840530901217</c:v>
                </c:pt>
                <c:pt idx="8504">
                  <c:v>4.5521942610217154</c:v>
                </c:pt>
                <c:pt idx="8505">
                  <c:v>4.5515130135760735</c:v>
                </c:pt>
                <c:pt idx="8506">
                  <c:v>4.5548303213720542</c:v>
                </c:pt>
                <c:pt idx="8507">
                  <c:v>4.5376668702637257</c:v>
                </c:pt>
                <c:pt idx="8508">
                  <c:v>4.5558088610764065</c:v>
                </c:pt>
                <c:pt idx="8509">
                  <c:v>4.5384478600836831</c:v>
                </c:pt>
                <c:pt idx="8510">
                  <c:v>4.5455338583237159</c:v>
                </c:pt>
                <c:pt idx="8511">
                  <c:v>4.5344852495728567</c:v>
                </c:pt>
                <c:pt idx="8512">
                  <c:v>4.5546348754007475</c:v>
                </c:pt>
                <c:pt idx="8513">
                  <c:v>4.5468305512650158</c:v>
                </c:pt>
                <c:pt idx="8514">
                  <c:v>4.5437375989707007</c:v>
                </c:pt>
                <c:pt idx="8515">
                  <c:v>4.5549780403804228</c:v>
                </c:pt>
                <c:pt idx="8516">
                  <c:v>4.5521505216584357</c:v>
                </c:pt>
                <c:pt idx="8517">
                  <c:v>4.5433670572322571</c:v>
                </c:pt>
                <c:pt idx="8518">
                  <c:v>4.5511625204646213</c:v>
                </c:pt>
                <c:pt idx="8519">
                  <c:v>4.5473845271258142</c:v>
                </c:pt>
                <c:pt idx="8520">
                  <c:v>4.5452349862087384</c:v>
                </c:pt>
                <c:pt idx="8521">
                  <c:v>4.5476987379764484</c:v>
                </c:pt>
                <c:pt idx="8522">
                  <c:v>4.5454951280006943</c:v>
                </c:pt>
                <c:pt idx="8523">
                  <c:v>4.5474842222765073</c:v>
                </c:pt>
                <c:pt idx="8524">
                  <c:v>4.5432054002965492</c:v>
                </c:pt>
                <c:pt idx="8525">
                  <c:v>4.5457717272177813</c:v>
                </c:pt>
                <c:pt idx="8526">
                  <c:v>4.5552402301758228</c:v>
                </c:pt>
                <c:pt idx="8527">
                  <c:v>4.5467620159413675</c:v>
                </c:pt>
                <c:pt idx="8528">
                  <c:v>4.5460911196376266</c:v>
                </c:pt>
                <c:pt idx="8529">
                  <c:v>4.5449824716719904</c:v>
                </c:pt>
                <c:pt idx="8530">
                  <c:v>4.5446475149021808</c:v>
                </c:pt>
                <c:pt idx="8531">
                  <c:v>4.5318083869993195</c:v>
                </c:pt>
                <c:pt idx="8532">
                  <c:v>4.5455816662889346</c:v>
                </c:pt>
                <c:pt idx="8533">
                  <c:v>4.5499423755505255</c:v>
                </c:pt>
                <c:pt idx="8534">
                  <c:v>4.5504447923221925</c:v>
                </c:pt>
                <c:pt idx="8535">
                  <c:v>4.5424772778603231</c:v>
                </c:pt>
                <c:pt idx="8536">
                  <c:v>4.5436622189980653</c:v>
                </c:pt>
                <c:pt idx="8537">
                  <c:v>4.5476017467146264</c:v>
                </c:pt>
                <c:pt idx="8538">
                  <c:v>4.5399986661553591</c:v>
                </c:pt>
                <c:pt idx="8539">
                  <c:v>4.5514780995235311</c:v>
                </c:pt>
                <c:pt idx="8540">
                  <c:v>4.5430818730491378</c:v>
                </c:pt>
                <c:pt idx="8541">
                  <c:v>4.5452497712940714</c:v>
                </c:pt>
                <c:pt idx="8542">
                  <c:v>4.546025419651218</c:v>
                </c:pt>
                <c:pt idx="8543">
                  <c:v>4.5560886326263308</c:v>
                </c:pt>
                <c:pt idx="8544">
                  <c:v>4.5479748152400079</c:v>
                </c:pt>
                <c:pt idx="8545">
                  <c:v>4.5513492575895356</c:v>
                </c:pt>
                <c:pt idx="8546">
                  <c:v>4.532073784581705</c:v>
                </c:pt>
                <c:pt idx="8547">
                  <c:v>4.5317305494886853</c:v>
                </c:pt>
                <c:pt idx="8548">
                  <c:v>4.5444312238633158</c:v>
                </c:pt>
                <c:pt idx="8549">
                  <c:v>4.5411300058276698</c:v>
                </c:pt>
                <c:pt idx="8550">
                  <c:v>4.5409216614337211</c:v>
                </c:pt>
                <c:pt idx="8551">
                  <c:v>4.5332483953096201</c:v>
                </c:pt>
                <c:pt idx="8552">
                  <c:v>4.5461422368412512</c:v>
                </c:pt>
                <c:pt idx="8553">
                  <c:v>4.5492192781745979</c:v>
                </c:pt>
                <c:pt idx="8554">
                  <c:v>4.5420020811320274</c:v>
                </c:pt>
                <c:pt idx="8555">
                  <c:v>4.5265450488976198</c:v>
                </c:pt>
                <c:pt idx="8556">
                  <c:v>4.5455266154444685</c:v>
                </c:pt>
                <c:pt idx="8557">
                  <c:v>4.5405320405923311</c:v>
                </c:pt>
                <c:pt idx="8558">
                  <c:v>4.5466729105411918</c:v>
                </c:pt>
                <c:pt idx="8559">
                  <c:v>4.5534241337594459</c:v>
                </c:pt>
                <c:pt idx="8560">
                  <c:v>4.54190895834987</c:v>
                </c:pt>
                <c:pt idx="8561">
                  <c:v>4.5464124870712244</c:v>
                </c:pt>
                <c:pt idx="8562">
                  <c:v>4.5368273528243641</c:v>
                </c:pt>
                <c:pt idx="8563">
                  <c:v>4.5374411952425167</c:v>
                </c:pt>
                <c:pt idx="8564">
                  <c:v>4.5479890873371787</c:v>
                </c:pt>
                <c:pt idx="8565">
                  <c:v>4.5478262577752977</c:v>
                </c:pt>
                <c:pt idx="8566">
                  <c:v>4.5491058526626391</c:v>
                </c:pt>
                <c:pt idx="8567">
                  <c:v>4.5387855066598695</c:v>
                </c:pt>
                <c:pt idx="8568">
                  <c:v>4.543618870986438</c:v>
                </c:pt>
                <c:pt idx="8569">
                  <c:v>4.5476345166676975</c:v>
                </c:pt>
                <c:pt idx="8570">
                  <c:v>4.5490529134881958</c:v>
                </c:pt>
                <c:pt idx="8571">
                  <c:v>4.5477464362629156</c:v>
                </c:pt>
                <c:pt idx="8572">
                  <c:v>4.5482521906588609</c:v>
                </c:pt>
                <c:pt idx="8573">
                  <c:v>4.543381054911876</c:v>
                </c:pt>
                <c:pt idx="8574">
                  <c:v>4.5438364717888131</c:v>
                </c:pt>
                <c:pt idx="8575">
                  <c:v>4.5417108379697755</c:v>
                </c:pt>
                <c:pt idx="8576">
                  <c:v>4.5449662682662035</c:v>
                </c:pt>
                <c:pt idx="8577">
                  <c:v>4.5350729670116179</c:v>
                </c:pt>
                <c:pt idx="8578">
                  <c:v>4.5523341222873572</c:v>
                </c:pt>
                <c:pt idx="8579">
                  <c:v>4.548831249227538</c:v>
                </c:pt>
                <c:pt idx="8580">
                  <c:v>4.5418161910695174</c:v>
                </c:pt>
                <c:pt idx="8581">
                  <c:v>4.545143398477463</c:v>
                </c:pt>
                <c:pt idx="8582">
                  <c:v>4.5449525109691731</c:v>
                </c:pt>
                <c:pt idx="8583">
                  <c:v>4.5490499048396815</c:v>
                </c:pt>
                <c:pt idx="8584">
                  <c:v>4.5433714161502641</c:v>
                </c:pt>
                <c:pt idx="8585">
                  <c:v>4.5425266881923099</c:v>
                </c:pt>
                <c:pt idx="8586">
                  <c:v>4.5411315315515655</c:v>
                </c:pt>
                <c:pt idx="8587">
                  <c:v>4.5445934837408792</c:v>
                </c:pt>
                <c:pt idx="8588">
                  <c:v>4.5490851741359721</c:v>
                </c:pt>
                <c:pt idx="8589">
                  <c:v>4.5353933143939811</c:v>
                </c:pt>
                <c:pt idx="8590">
                  <c:v>4.550872635107635</c:v>
                </c:pt>
                <c:pt idx="8591">
                  <c:v>4.5523422308698889</c:v>
                </c:pt>
                <c:pt idx="8592">
                  <c:v>4.5524160104519638</c:v>
                </c:pt>
                <c:pt idx="8593">
                  <c:v>4.5479787717058349</c:v>
                </c:pt>
                <c:pt idx="8594">
                  <c:v>4.5489898186040056</c:v>
                </c:pt>
                <c:pt idx="8595">
                  <c:v>4.5474786276282302</c:v>
                </c:pt>
                <c:pt idx="8596">
                  <c:v>4.5534595460566187</c:v>
                </c:pt>
                <c:pt idx="8597">
                  <c:v>4.545350516327626</c:v>
                </c:pt>
                <c:pt idx="8598">
                  <c:v>4.5296480264865435</c:v>
                </c:pt>
                <c:pt idx="8599">
                  <c:v>4.5439149433892512</c:v>
                </c:pt>
                <c:pt idx="8600">
                  <c:v>4.5477912986219708</c:v>
                </c:pt>
                <c:pt idx="8601">
                  <c:v>4.5375728029189375</c:v>
                </c:pt>
                <c:pt idx="8602">
                  <c:v>4.5465329108978727</c:v>
                </c:pt>
                <c:pt idx="8603">
                  <c:v>4.5491178822679004</c:v>
                </c:pt>
                <c:pt idx="8604">
                  <c:v>4.5443819594341672</c:v>
                </c:pt>
                <c:pt idx="8605">
                  <c:v>4.5425500855033576</c:v>
                </c:pt>
                <c:pt idx="8606">
                  <c:v>4.5414981547022846</c:v>
                </c:pt>
                <c:pt idx="8607">
                  <c:v>4.539851454081786</c:v>
                </c:pt>
                <c:pt idx="8608">
                  <c:v>4.5498138227518341</c:v>
                </c:pt>
                <c:pt idx="8609">
                  <c:v>4.5535661368649194</c:v>
                </c:pt>
                <c:pt idx="8610">
                  <c:v>4.5496715018411118</c:v>
                </c:pt>
                <c:pt idx="8611">
                  <c:v>4.5410954419588343</c:v>
                </c:pt>
                <c:pt idx="8612">
                  <c:v>4.5401055749674626</c:v>
                </c:pt>
                <c:pt idx="8613">
                  <c:v>4.5430735653240371</c:v>
                </c:pt>
                <c:pt idx="8614">
                  <c:v>4.5540175821575817</c:v>
                </c:pt>
                <c:pt idx="8615">
                  <c:v>4.5425303850263488</c:v>
                </c:pt>
                <c:pt idx="8616">
                  <c:v>4.5475853640316428</c:v>
                </c:pt>
                <c:pt idx="8617">
                  <c:v>4.5427396753988596</c:v>
                </c:pt>
                <c:pt idx="8618">
                  <c:v>4.5477679872648604</c:v>
                </c:pt>
                <c:pt idx="8619">
                  <c:v>4.5423388445417778</c:v>
                </c:pt>
                <c:pt idx="8620">
                  <c:v>4.5531264642550662</c:v>
                </c:pt>
                <c:pt idx="8621">
                  <c:v>4.5497785882545827</c:v>
                </c:pt>
                <c:pt idx="8622">
                  <c:v>4.563060535507125</c:v>
                </c:pt>
                <c:pt idx="8623">
                  <c:v>4.5413069160148565</c:v>
                </c:pt>
                <c:pt idx="8624">
                  <c:v>4.5491176058357841</c:v>
                </c:pt>
                <c:pt idx="8625">
                  <c:v>4.5429044571268982</c:v>
                </c:pt>
                <c:pt idx="8626">
                  <c:v>4.5502357320272022</c:v>
                </c:pt>
                <c:pt idx="8627">
                  <c:v>4.5443001703932957</c:v>
                </c:pt>
                <c:pt idx="8628">
                  <c:v>4.5534846885063205</c:v>
                </c:pt>
                <c:pt idx="8629">
                  <c:v>4.541972722514358</c:v>
                </c:pt>
                <c:pt idx="8630">
                  <c:v>4.5457887410702762</c:v>
                </c:pt>
                <c:pt idx="8631">
                  <c:v>4.5508391506230801</c:v>
                </c:pt>
                <c:pt idx="8632">
                  <c:v>4.5464554365205059</c:v>
                </c:pt>
                <c:pt idx="8633">
                  <c:v>4.5479874049349895</c:v>
                </c:pt>
                <c:pt idx="8634">
                  <c:v>4.5442199375626178</c:v>
                </c:pt>
                <c:pt idx="8635">
                  <c:v>4.5469236180517525</c:v>
                </c:pt>
                <c:pt idx="8636">
                  <c:v>4.5464354629228767</c:v>
                </c:pt>
                <c:pt idx="8637">
                  <c:v>4.5479593561711145</c:v>
                </c:pt>
                <c:pt idx="8638">
                  <c:v>4.546117875063028</c:v>
                </c:pt>
                <c:pt idx="8639">
                  <c:v>4.5526160432735461</c:v>
                </c:pt>
                <c:pt idx="8640">
                  <c:v>4.540791358374701</c:v>
                </c:pt>
                <c:pt idx="8641">
                  <c:v>4.5499937647815685</c:v>
                </c:pt>
                <c:pt idx="8642">
                  <c:v>4.5576252413315919</c:v>
                </c:pt>
                <c:pt idx="8643">
                  <c:v>4.5328150475322255</c:v>
                </c:pt>
                <c:pt idx="8644">
                  <c:v>4.54232552549992</c:v>
                </c:pt>
                <c:pt idx="8645">
                  <c:v>4.5522453781871706</c:v>
                </c:pt>
                <c:pt idx="8646">
                  <c:v>4.5382937264762928</c:v>
                </c:pt>
                <c:pt idx="8647">
                  <c:v>4.5424864836479362</c:v>
                </c:pt>
                <c:pt idx="8648">
                  <c:v>4.5553425956933093</c:v>
                </c:pt>
                <c:pt idx="8649">
                  <c:v>4.5445339168733598</c:v>
                </c:pt>
                <c:pt idx="8650">
                  <c:v>4.5530475284738445</c:v>
                </c:pt>
                <c:pt idx="8651">
                  <c:v>4.5521428540458437</c:v>
                </c:pt>
                <c:pt idx="8652">
                  <c:v>4.5392713666907394</c:v>
                </c:pt>
                <c:pt idx="8653">
                  <c:v>4.5427394879307936</c:v>
                </c:pt>
                <c:pt idx="8654">
                  <c:v>4.5497231022082207</c:v>
                </c:pt>
                <c:pt idx="8655">
                  <c:v>4.5507087712218208</c:v>
                </c:pt>
                <c:pt idx="8656">
                  <c:v>4.5489319586659249</c:v>
                </c:pt>
                <c:pt idx="8657">
                  <c:v>4.5359199377445742</c:v>
                </c:pt>
                <c:pt idx="8658">
                  <c:v>4.5419820389716232</c:v>
                </c:pt>
                <c:pt idx="8659">
                  <c:v>4.556998400239026</c:v>
                </c:pt>
                <c:pt idx="8660">
                  <c:v>4.5493676326101182</c:v>
                </c:pt>
                <c:pt idx="8661">
                  <c:v>4.5425156349004876</c:v>
                </c:pt>
                <c:pt idx="8662">
                  <c:v>4.548087257943739</c:v>
                </c:pt>
                <c:pt idx="8663">
                  <c:v>4.5506898711249155</c:v>
                </c:pt>
                <c:pt idx="8664">
                  <c:v>4.5410897072975445</c:v>
                </c:pt>
                <c:pt idx="8665">
                  <c:v>4.5491405849768665</c:v>
                </c:pt>
                <c:pt idx="8666">
                  <c:v>4.5423766199322557</c:v>
                </c:pt>
                <c:pt idx="8667">
                  <c:v>4.5542683033527656</c:v>
                </c:pt>
                <c:pt idx="8668">
                  <c:v>4.5545370150097018</c:v>
                </c:pt>
                <c:pt idx="8669">
                  <c:v>4.5546387559501058</c:v>
                </c:pt>
                <c:pt idx="8670">
                  <c:v>4.5418776075974412</c:v>
                </c:pt>
                <c:pt idx="8671">
                  <c:v>4.5466859424586685</c:v>
                </c:pt>
                <c:pt idx="8672">
                  <c:v>4.5425229455525056</c:v>
                </c:pt>
                <c:pt idx="8673">
                  <c:v>4.5411616639320522</c:v>
                </c:pt>
                <c:pt idx="8674">
                  <c:v>4.5457477592831683</c:v>
                </c:pt>
                <c:pt idx="8675">
                  <c:v>4.5427872596257819</c:v>
                </c:pt>
                <c:pt idx="8676">
                  <c:v>4.5446129538348572</c:v>
                </c:pt>
                <c:pt idx="8677">
                  <c:v>4.5429642941072039</c:v>
                </c:pt>
                <c:pt idx="8678">
                  <c:v>4.538007971889769</c:v>
                </c:pt>
                <c:pt idx="8679">
                  <c:v>4.537521645115147</c:v>
                </c:pt>
                <c:pt idx="8680">
                  <c:v>4.5367780281870926</c:v>
                </c:pt>
                <c:pt idx="8681">
                  <c:v>4.5399653745545425</c:v>
                </c:pt>
                <c:pt idx="8682">
                  <c:v>4.5469839960828562</c:v>
                </c:pt>
                <c:pt idx="8683">
                  <c:v>4.5453302461312086</c:v>
                </c:pt>
                <c:pt idx="8684">
                  <c:v>4.5524914647238255</c:v>
                </c:pt>
                <c:pt idx="8685">
                  <c:v>4.5332175335005589</c:v>
                </c:pt>
                <c:pt idx="8686">
                  <c:v>4.5343583519092698</c:v>
                </c:pt>
                <c:pt idx="8687">
                  <c:v>4.5559381098670091</c:v>
                </c:pt>
                <c:pt idx="8688">
                  <c:v>4.5496440765191384</c:v>
                </c:pt>
                <c:pt idx="8689">
                  <c:v>4.5413686835255751</c:v>
                </c:pt>
                <c:pt idx="8690">
                  <c:v>4.5377735094131486</c:v>
                </c:pt>
                <c:pt idx="8691">
                  <c:v>4.5501434991771212</c:v>
                </c:pt>
                <c:pt idx="8692">
                  <c:v>4.5440440735083829</c:v>
                </c:pt>
                <c:pt idx="8693">
                  <c:v>4.5512539666449747</c:v>
                </c:pt>
                <c:pt idx="8694">
                  <c:v>4.5571970724823609</c:v>
                </c:pt>
                <c:pt idx="8695">
                  <c:v>4.5488184996289398</c:v>
                </c:pt>
                <c:pt idx="8696">
                  <c:v>4.5440656367804317</c:v>
                </c:pt>
                <c:pt idx="8697">
                  <c:v>4.5477520761587344</c:v>
                </c:pt>
                <c:pt idx="8698">
                  <c:v>4.5493057977099509</c:v>
                </c:pt>
                <c:pt idx="8699">
                  <c:v>4.5457396207815046</c:v>
                </c:pt>
                <c:pt idx="8700">
                  <c:v>4.5385307491144573</c:v>
                </c:pt>
                <c:pt idx="8701">
                  <c:v>4.5528293927744077</c:v>
                </c:pt>
                <c:pt idx="8702">
                  <c:v>4.5667764251255747</c:v>
                </c:pt>
                <c:pt idx="8703">
                  <c:v>4.5470384347406041</c:v>
                </c:pt>
                <c:pt idx="8704">
                  <c:v>4.547672655026437</c:v>
                </c:pt>
                <c:pt idx="8705">
                  <c:v>4.5488065484547437</c:v>
                </c:pt>
                <c:pt idx="8706">
                  <c:v>4.54503371934047</c:v>
                </c:pt>
                <c:pt idx="8707">
                  <c:v>4.5538744689678685</c:v>
                </c:pt>
                <c:pt idx="8708">
                  <c:v>4.5484493231271204</c:v>
                </c:pt>
                <c:pt idx="8709">
                  <c:v>4.5431996119895723</c:v>
                </c:pt>
                <c:pt idx="8710">
                  <c:v>4.5478786300629759</c:v>
                </c:pt>
                <c:pt idx="8711">
                  <c:v>4.5432823000509819</c:v>
                </c:pt>
                <c:pt idx="8712">
                  <c:v>4.5548905283567018</c:v>
                </c:pt>
                <c:pt idx="8713">
                  <c:v>4.5502818567965386</c:v>
                </c:pt>
                <c:pt idx="8714">
                  <c:v>4.5484648469223856</c:v>
                </c:pt>
                <c:pt idx="8715">
                  <c:v>4.5519806796336963</c:v>
                </c:pt>
                <c:pt idx="8716">
                  <c:v>4.5381973916430605</c:v>
                </c:pt>
                <c:pt idx="8717">
                  <c:v>4.5444560355072845</c:v>
                </c:pt>
                <c:pt idx="8718">
                  <c:v>4.553833890332041</c:v>
                </c:pt>
                <c:pt idx="8719">
                  <c:v>4.5499342741075255</c:v>
                </c:pt>
                <c:pt idx="8720">
                  <c:v>4.5557034348635286</c:v>
                </c:pt>
                <c:pt idx="8721">
                  <c:v>4.5524639083797087</c:v>
                </c:pt>
                <c:pt idx="8722">
                  <c:v>4.5419100405030912</c:v>
                </c:pt>
                <c:pt idx="8723">
                  <c:v>4.5558480092180229</c:v>
                </c:pt>
                <c:pt idx="8724">
                  <c:v>4.5458052492181329</c:v>
                </c:pt>
                <c:pt idx="8725">
                  <c:v>4.5557981049641736</c:v>
                </c:pt>
                <c:pt idx="8726">
                  <c:v>4.5495192496576236</c:v>
                </c:pt>
                <c:pt idx="8727">
                  <c:v>4.547789774996609</c:v>
                </c:pt>
                <c:pt idx="8728">
                  <c:v>4.545904538566595</c:v>
                </c:pt>
                <c:pt idx="8729">
                  <c:v>4.5486926775997185</c:v>
                </c:pt>
                <c:pt idx="8730">
                  <c:v>4.5562494576603152</c:v>
                </c:pt>
                <c:pt idx="8731">
                  <c:v>4.5429102200662745</c:v>
                </c:pt>
                <c:pt idx="8732">
                  <c:v>4.5434908515319901</c:v>
                </c:pt>
                <c:pt idx="8733">
                  <c:v>4.5500686834653106</c:v>
                </c:pt>
                <c:pt idx="8734">
                  <c:v>4.5614086221621886</c:v>
                </c:pt>
                <c:pt idx="8735">
                  <c:v>4.5455145480611678</c:v>
                </c:pt>
                <c:pt idx="8736">
                  <c:v>4.5461258582820507</c:v>
                </c:pt>
                <c:pt idx="8737">
                  <c:v>4.5472465708795253</c:v>
                </c:pt>
                <c:pt idx="8738">
                  <c:v>4.5457009660849375</c:v>
                </c:pt>
                <c:pt idx="8739">
                  <c:v>4.5418114050974392</c:v>
                </c:pt>
                <c:pt idx="8740">
                  <c:v>4.5446025245589219</c:v>
                </c:pt>
                <c:pt idx="8741">
                  <c:v>4.5448928443636927</c:v>
                </c:pt>
                <c:pt idx="8742">
                  <c:v>4.5536022807543999</c:v>
                </c:pt>
                <c:pt idx="8743">
                  <c:v>4.5442904997509697</c:v>
                </c:pt>
                <c:pt idx="8744">
                  <c:v>4.561527591860413</c:v>
                </c:pt>
                <c:pt idx="8745">
                  <c:v>4.5456505798464333</c:v>
                </c:pt>
                <c:pt idx="8746">
                  <c:v>4.5374830771082157</c:v>
                </c:pt>
                <c:pt idx="8747">
                  <c:v>4.5487090997339896</c:v>
                </c:pt>
                <c:pt idx="8748">
                  <c:v>4.5480618595503248</c:v>
                </c:pt>
                <c:pt idx="8749">
                  <c:v>4.552726823478924</c:v>
                </c:pt>
                <c:pt idx="8750">
                  <c:v>4.5462495999851589</c:v>
                </c:pt>
                <c:pt idx="8751">
                  <c:v>4.5430997546842455</c:v>
                </c:pt>
                <c:pt idx="8752">
                  <c:v>4.5468708015792947</c:v>
                </c:pt>
                <c:pt idx="8753">
                  <c:v>4.5431834666440087</c:v>
                </c:pt>
                <c:pt idx="8754">
                  <c:v>4.5438102440497286</c:v>
                </c:pt>
                <c:pt idx="8755">
                  <c:v>4.5479536746885847</c:v>
                </c:pt>
                <c:pt idx="8756">
                  <c:v>4.5432703733865312</c:v>
                </c:pt>
                <c:pt idx="8757">
                  <c:v>4.5546935405927833</c:v>
                </c:pt>
                <c:pt idx="8758">
                  <c:v>4.5451620201031213</c:v>
                </c:pt>
                <c:pt idx="8759">
                  <c:v>4.5470410971612338</c:v>
                </c:pt>
                <c:pt idx="8760">
                  <c:v>4.5424528768125256</c:v>
                </c:pt>
                <c:pt idx="8761">
                  <c:v>4.5424438403085698</c:v>
                </c:pt>
                <c:pt idx="8762">
                  <c:v>4.5455424692800852</c:v>
                </c:pt>
                <c:pt idx="8763">
                  <c:v>4.5482245554466996</c:v>
                </c:pt>
                <c:pt idx="8764">
                  <c:v>4.5434364388726509</c:v>
                </c:pt>
                <c:pt idx="8765">
                  <c:v>4.5511438143651883</c:v>
                </c:pt>
                <c:pt idx="8766">
                  <c:v>4.5424746028641545</c:v>
                </c:pt>
                <c:pt idx="8767">
                  <c:v>4.5435378501322656</c:v>
                </c:pt>
                <c:pt idx="8768">
                  <c:v>4.5540652753565576</c:v>
                </c:pt>
                <c:pt idx="8769">
                  <c:v>4.5477052215432154</c:v>
                </c:pt>
                <c:pt idx="8770">
                  <c:v>4.5454878197316573</c:v>
                </c:pt>
                <c:pt idx="8771">
                  <c:v>4.5563314755377506</c:v>
                </c:pt>
                <c:pt idx="8772">
                  <c:v>4.5340801401303557</c:v>
                </c:pt>
                <c:pt idx="8773">
                  <c:v>4.5469211378406662</c:v>
                </c:pt>
                <c:pt idx="8774">
                  <c:v>4.5438179177802835</c:v>
                </c:pt>
                <c:pt idx="8775">
                  <c:v>4.5498544274300317</c:v>
                </c:pt>
                <c:pt idx="8776">
                  <c:v>4.5471140416158411</c:v>
                </c:pt>
                <c:pt idx="8777">
                  <c:v>4.5415666107980641</c:v>
                </c:pt>
                <c:pt idx="8778">
                  <c:v>4.5423173223809918</c:v>
                </c:pt>
                <c:pt idx="8779">
                  <c:v>4.5489423399386935</c:v>
                </c:pt>
                <c:pt idx="8780">
                  <c:v>4.5501559000265646</c:v>
                </c:pt>
                <c:pt idx="8781">
                  <c:v>4.5561269692130768</c:v>
                </c:pt>
                <c:pt idx="8782">
                  <c:v>4.5416459352109628</c:v>
                </c:pt>
                <c:pt idx="8783">
                  <c:v>4.5528235008632558</c:v>
                </c:pt>
                <c:pt idx="8784">
                  <c:v>4.5425844675493208</c:v>
                </c:pt>
                <c:pt idx="8785">
                  <c:v>4.5476757808422148</c:v>
                </c:pt>
                <c:pt idx="8786">
                  <c:v>4.5497452372305656</c:v>
                </c:pt>
                <c:pt idx="8787">
                  <c:v>4.5564172284723128</c:v>
                </c:pt>
                <c:pt idx="8788">
                  <c:v>4.5409408823599806</c:v>
                </c:pt>
                <c:pt idx="8789">
                  <c:v>4.5468158110533992</c:v>
                </c:pt>
                <c:pt idx="8790">
                  <c:v>4.5439514492930533</c:v>
                </c:pt>
                <c:pt idx="8791">
                  <c:v>4.550025616243917</c:v>
                </c:pt>
                <c:pt idx="8792">
                  <c:v>4.5481503340392111</c:v>
                </c:pt>
                <c:pt idx="8793">
                  <c:v>4.5474774767528405</c:v>
                </c:pt>
                <c:pt idx="8794">
                  <c:v>4.5471721800845941</c:v>
                </c:pt>
                <c:pt idx="8795">
                  <c:v>4.5484983511084911</c:v>
                </c:pt>
                <c:pt idx="8796">
                  <c:v>4.5596717837894172</c:v>
                </c:pt>
                <c:pt idx="8797">
                  <c:v>4.5466873434899382</c:v>
                </c:pt>
                <c:pt idx="8798">
                  <c:v>4.5497416884195472</c:v>
                </c:pt>
                <c:pt idx="8799">
                  <c:v>4.54927410065664</c:v>
                </c:pt>
                <c:pt idx="8800">
                  <c:v>4.5483821327347433</c:v>
                </c:pt>
                <c:pt idx="8801">
                  <c:v>4.5472007025289907</c:v>
                </c:pt>
                <c:pt idx="8802">
                  <c:v>4.5472818624521736</c:v>
                </c:pt>
                <c:pt idx="8803">
                  <c:v>4.5515600119045532</c:v>
                </c:pt>
                <c:pt idx="8804">
                  <c:v>4.5591047176000625</c:v>
                </c:pt>
                <c:pt idx="8805">
                  <c:v>4.548405990496323</c:v>
                </c:pt>
                <c:pt idx="8806">
                  <c:v>4.5469310584579139</c:v>
                </c:pt>
                <c:pt idx="8807">
                  <c:v>4.543474123604736</c:v>
                </c:pt>
                <c:pt idx="8808">
                  <c:v>4.5654282287229151</c:v>
                </c:pt>
                <c:pt idx="8809">
                  <c:v>4.5487445795570887</c:v>
                </c:pt>
                <c:pt idx="8810">
                  <c:v>4.5675266060539794</c:v>
                </c:pt>
                <c:pt idx="8811">
                  <c:v>4.5528646180875638</c:v>
                </c:pt>
                <c:pt idx="8812">
                  <c:v>4.5529354479365276</c:v>
                </c:pt>
                <c:pt idx="8813">
                  <c:v>4.5474743607900514</c:v>
                </c:pt>
                <c:pt idx="8814">
                  <c:v>4.5508513068630876</c:v>
                </c:pt>
                <c:pt idx="8815">
                  <c:v>4.5587302079473631</c:v>
                </c:pt>
                <c:pt idx="8816">
                  <c:v>4.5435324672515565</c:v>
                </c:pt>
                <c:pt idx="8817">
                  <c:v>4.5447364273529631</c:v>
                </c:pt>
                <c:pt idx="8818">
                  <c:v>4.5521551842222934</c:v>
                </c:pt>
                <c:pt idx="8819">
                  <c:v>4.5499291371095216</c:v>
                </c:pt>
                <c:pt idx="8820">
                  <c:v>4.5527031996488274</c:v>
                </c:pt>
                <c:pt idx="8821">
                  <c:v>4.5606322731900182</c:v>
                </c:pt>
                <c:pt idx="8822">
                  <c:v>4.5499346555091353</c:v>
                </c:pt>
                <c:pt idx="8823">
                  <c:v>4.5508631601751706</c:v>
                </c:pt>
                <c:pt idx="8824">
                  <c:v>4.5481137154398201</c:v>
                </c:pt>
                <c:pt idx="8825">
                  <c:v>4.5479579194043467</c:v>
                </c:pt>
                <c:pt idx="8826">
                  <c:v>4.5520962125022608</c:v>
                </c:pt>
                <c:pt idx="8827">
                  <c:v>4.5374098441305355</c:v>
                </c:pt>
                <c:pt idx="8828">
                  <c:v>4.5503851807809346</c:v>
                </c:pt>
                <c:pt idx="8829">
                  <c:v>4.5514022033020289</c:v>
                </c:pt>
                <c:pt idx="8830">
                  <c:v>4.5488657597776916</c:v>
                </c:pt>
                <c:pt idx="8831">
                  <c:v>4.5539592358937266</c:v>
                </c:pt>
                <c:pt idx="8832">
                  <c:v>4.5428799006847687</c:v>
                </c:pt>
                <c:pt idx="8833">
                  <c:v>4.538256458153989</c:v>
                </c:pt>
                <c:pt idx="8834">
                  <c:v>4.5519873762230212</c:v>
                </c:pt>
                <c:pt idx="8835">
                  <c:v>4.5335069239693055</c:v>
                </c:pt>
                <c:pt idx="8836">
                  <c:v>4.5421036358699967</c:v>
                </c:pt>
                <c:pt idx="8837">
                  <c:v>4.5477026839758281</c:v>
                </c:pt>
                <c:pt idx="8838">
                  <c:v>4.5426025005001165</c:v>
                </c:pt>
                <c:pt idx="8839">
                  <c:v>4.5479920517959922</c:v>
                </c:pt>
                <c:pt idx="8840">
                  <c:v>4.5442401073341614</c:v>
                </c:pt>
                <c:pt idx="8841">
                  <c:v>4.5522335794188331</c:v>
                </c:pt>
                <c:pt idx="8842">
                  <c:v>4.5379368712683528</c:v>
                </c:pt>
                <c:pt idx="8843">
                  <c:v>4.5472664448892921</c:v>
                </c:pt>
                <c:pt idx="8844">
                  <c:v>4.5431721368752855</c:v>
                </c:pt>
                <c:pt idx="8845">
                  <c:v>4.5536438782733528</c:v>
                </c:pt>
                <c:pt idx="8846">
                  <c:v>4.5549929911303568</c:v>
                </c:pt>
                <c:pt idx="8847">
                  <c:v>4.5525800096255669</c:v>
                </c:pt>
                <c:pt idx="8848">
                  <c:v>4.547442955380923</c:v>
                </c:pt>
                <c:pt idx="8849">
                  <c:v>4.5396175768030034</c:v>
                </c:pt>
                <c:pt idx="8850">
                  <c:v>4.5545559188392586</c:v>
                </c:pt>
                <c:pt idx="8851">
                  <c:v>4.5564826293215237</c:v>
                </c:pt>
                <c:pt idx="8852">
                  <c:v>4.5463267533265013</c:v>
                </c:pt>
                <c:pt idx="8853">
                  <c:v>4.5625881404823332</c:v>
                </c:pt>
                <c:pt idx="8854">
                  <c:v>4.5540575596950488</c:v>
                </c:pt>
                <c:pt idx="8855">
                  <c:v>4.5484873894217932</c:v>
                </c:pt>
                <c:pt idx="8856">
                  <c:v>4.5454576229790744</c:v>
                </c:pt>
                <c:pt idx="8857">
                  <c:v>4.5517963532888253</c:v>
                </c:pt>
                <c:pt idx="8858">
                  <c:v>4.5440682565334525</c:v>
                </c:pt>
                <c:pt idx="8859">
                  <c:v>4.545291725333036</c:v>
                </c:pt>
                <c:pt idx="8860">
                  <c:v>4.5569624176147379</c:v>
                </c:pt>
                <c:pt idx="8861">
                  <c:v>4.549620688460192</c:v>
                </c:pt>
                <c:pt idx="8862">
                  <c:v>4.5541597201750896</c:v>
                </c:pt>
                <c:pt idx="8863">
                  <c:v>4.550576315909983</c:v>
                </c:pt>
                <c:pt idx="8864">
                  <c:v>4.5518282926104225</c:v>
                </c:pt>
                <c:pt idx="8865">
                  <c:v>4.557014276870726</c:v>
                </c:pt>
                <c:pt idx="8866">
                  <c:v>4.5466261760793216</c:v>
                </c:pt>
                <c:pt idx="8867">
                  <c:v>4.5548868661097694</c:v>
                </c:pt>
                <c:pt idx="8868">
                  <c:v>4.5588987429198644</c:v>
                </c:pt>
                <c:pt idx="8869">
                  <c:v>4.5579970411610313</c:v>
                </c:pt>
                <c:pt idx="8870">
                  <c:v>4.5420028966077197</c:v>
                </c:pt>
                <c:pt idx="8871">
                  <c:v>4.5433570277411821</c:v>
                </c:pt>
                <c:pt idx="8872">
                  <c:v>4.5509279926593074</c:v>
                </c:pt>
                <c:pt idx="8873">
                  <c:v>4.5497844285399101</c:v>
                </c:pt>
                <c:pt idx="8874">
                  <c:v>4.5504809023839803</c:v>
                </c:pt>
                <c:pt idx="8875">
                  <c:v>4.5427353952527039</c:v>
                </c:pt>
                <c:pt idx="8876">
                  <c:v>4.5474846419353288</c:v>
                </c:pt>
                <c:pt idx="8877">
                  <c:v>4.5583654433350178</c:v>
                </c:pt>
                <c:pt idx="8878">
                  <c:v>4.5437766101687052</c:v>
                </c:pt>
                <c:pt idx="8879">
                  <c:v>4.5473994862090708</c:v>
                </c:pt>
                <c:pt idx="8880">
                  <c:v>4.5511602526643156</c:v>
                </c:pt>
                <c:pt idx="8881">
                  <c:v>4.5481280242822475</c:v>
                </c:pt>
                <c:pt idx="8882">
                  <c:v>4.5396743016559702</c:v>
                </c:pt>
                <c:pt idx="8883">
                  <c:v>4.5543925329758252</c:v>
                </c:pt>
                <c:pt idx="8884">
                  <c:v>4.548637544858309</c:v>
                </c:pt>
                <c:pt idx="8885">
                  <c:v>4.5516212096593236</c:v>
                </c:pt>
                <c:pt idx="8886">
                  <c:v>4.5449632862390441</c:v>
                </c:pt>
                <c:pt idx="8887">
                  <c:v>4.5440741032031227</c:v>
                </c:pt>
                <c:pt idx="8888">
                  <c:v>4.5461242405378242</c:v>
                </c:pt>
                <c:pt idx="8889">
                  <c:v>4.5436965626097949</c:v>
                </c:pt>
                <c:pt idx="8890">
                  <c:v>4.5383443913140722</c:v>
                </c:pt>
                <c:pt idx="8891">
                  <c:v>4.5455470560151019</c:v>
                </c:pt>
                <c:pt idx="8892">
                  <c:v>4.548073285287785</c:v>
                </c:pt>
                <c:pt idx="8893">
                  <c:v>4.5527825626261222</c:v>
                </c:pt>
                <c:pt idx="8894">
                  <c:v>4.5489314317794687</c:v>
                </c:pt>
                <c:pt idx="8895">
                  <c:v>4.553566786850471</c:v>
                </c:pt>
                <c:pt idx="8896">
                  <c:v>4.5500399498781086</c:v>
                </c:pt>
                <c:pt idx="8897">
                  <c:v>4.5518061241847461</c:v>
                </c:pt>
                <c:pt idx="8898">
                  <c:v>4.5637880428592128</c:v>
                </c:pt>
                <c:pt idx="8899">
                  <c:v>4.550980713814802</c:v>
                </c:pt>
                <c:pt idx="8900">
                  <c:v>4.5371049533606289</c:v>
                </c:pt>
                <c:pt idx="8901">
                  <c:v>4.5486648976388269</c:v>
                </c:pt>
                <c:pt idx="8902">
                  <c:v>4.5400108699225905</c:v>
                </c:pt>
                <c:pt idx="8903">
                  <c:v>4.5530182948780391</c:v>
                </c:pt>
                <c:pt idx="8904">
                  <c:v>4.5570251408938631</c:v>
                </c:pt>
                <c:pt idx="8905">
                  <c:v>4.5570450463741619</c:v>
                </c:pt>
                <c:pt idx="8906">
                  <c:v>4.5564466115885871</c:v>
                </c:pt>
                <c:pt idx="8907">
                  <c:v>4.5492666439797054</c:v>
                </c:pt>
                <c:pt idx="8908">
                  <c:v>4.5485926614113152</c:v>
                </c:pt>
                <c:pt idx="8909">
                  <c:v>4.5512084819827194</c:v>
                </c:pt>
                <c:pt idx="8910">
                  <c:v>4.5452667888066083</c:v>
                </c:pt>
                <c:pt idx="8911">
                  <c:v>4.5492109153283176</c:v>
                </c:pt>
                <c:pt idx="8912">
                  <c:v>4.5525361985111754</c:v>
                </c:pt>
                <c:pt idx="8913">
                  <c:v>4.5529854349282157</c:v>
                </c:pt>
                <c:pt idx="8914">
                  <c:v>4.5523079600645007</c:v>
                </c:pt>
                <c:pt idx="8915">
                  <c:v>4.5543885361573064</c:v>
                </c:pt>
                <c:pt idx="8916">
                  <c:v>4.5537098882806069</c:v>
                </c:pt>
                <c:pt idx="8917">
                  <c:v>4.5552609673898798</c:v>
                </c:pt>
                <c:pt idx="8918">
                  <c:v>4.5548340882605558</c:v>
                </c:pt>
                <c:pt idx="8919">
                  <c:v>4.5487377342018007</c:v>
                </c:pt>
                <c:pt idx="8920">
                  <c:v>4.542100555887866</c:v>
                </c:pt>
                <c:pt idx="8921">
                  <c:v>4.5456124059672094</c:v>
                </c:pt>
                <c:pt idx="8922">
                  <c:v>4.5472231151659264</c:v>
                </c:pt>
                <c:pt idx="8923">
                  <c:v>4.5521415187869021</c:v>
                </c:pt>
                <c:pt idx="8924">
                  <c:v>4.5501815253388953</c:v>
                </c:pt>
                <c:pt idx="8925">
                  <c:v>4.5471676317919014</c:v>
                </c:pt>
                <c:pt idx="8926">
                  <c:v>4.5506888782981676</c:v>
                </c:pt>
                <c:pt idx="8927">
                  <c:v>4.5439191814571815</c:v>
                </c:pt>
                <c:pt idx="8928">
                  <c:v>4.5419677467254678</c:v>
                </c:pt>
                <c:pt idx="8929">
                  <c:v>4.5469643191773983</c:v>
                </c:pt>
                <c:pt idx="8930">
                  <c:v>4.5554329108700662</c:v>
                </c:pt>
                <c:pt idx="8931">
                  <c:v>4.5578991468864638</c:v>
                </c:pt>
                <c:pt idx="8932">
                  <c:v>4.5386255119646179</c:v>
                </c:pt>
                <c:pt idx="8933">
                  <c:v>4.548444683666375</c:v>
                </c:pt>
                <c:pt idx="8934">
                  <c:v>4.5557576164179663</c:v>
                </c:pt>
                <c:pt idx="8935">
                  <c:v>4.5425758687931426</c:v>
                </c:pt>
                <c:pt idx="8936">
                  <c:v>4.5441679203323773</c:v>
                </c:pt>
                <c:pt idx="8937">
                  <c:v>4.5428243226000005</c:v>
                </c:pt>
                <c:pt idx="8938">
                  <c:v>4.5662474634824548</c:v>
                </c:pt>
                <c:pt idx="8939">
                  <c:v>4.5375765157463794</c:v>
                </c:pt>
                <c:pt idx="8940">
                  <c:v>4.5498946377653953</c:v>
                </c:pt>
                <c:pt idx="8941">
                  <c:v>4.5479409430863731</c:v>
                </c:pt>
                <c:pt idx="8942">
                  <c:v>4.5459635550479796</c:v>
                </c:pt>
                <c:pt idx="8943">
                  <c:v>4.5447309454119775</c:v>
                </c:pt>
                <c:pt idx="8944">
                  <c:v>4.5567572785387735</c:v>
                </c:pt>
                <c:pt idx="8945">
                  <c:v>4.5496131839818634</c:v>
                </c:pt>
                <c:pt idx="8946">
                  <c:v>4.5518002531787429</c:v>
                </c:pt>
                <c:pt idx="8947">
                  <c:v>4.5518441864821062</c:v>
                </c:pt>
                <c:pt idx="8948">
                  <c:v>4.5524852334782127</c:v>
                </c:pt>
                <c:pt idx="8949">
                  <c:v>4.5509931174003242</c:v>
                </c:pt>
                <c:pt idx="8950">
                  <c:v>4.5471281518045927</c:v>
                </c:pt>
                <c:pt idx="8951">
                  <c:v>4.5602381555721871</c:v>
                </c:pt>
                <c:pt idx="8952">
                  <c:v>4.5481003645657943</c:v>
                </c:pt>
                <c:pt idx="8953">
                  <c:v>4.5513701046907808</c:v>
                </c:pt>
                <c:pt idx="8954">
                  <c:v>4.5483370003295569</c:v>
                </c:pt>
                <c:pt idx="8955">
                  <c:v>4.5536275433713707</c:v>
                </c:pt>
                <c:pt idx="8956">
                  <c:v>4.5503401623741411</c:v>
                </c:pt>
                <c:pt idx="8957">
                  <c:v>4.548977144617929</c:v>
                </c:pt>
                <c:pt idx="8958">
                  <c:v>4.5472604998243025</c:v>
                </c:pt>
                <c:pt idx="8959">
                  <c:v>4.552867021223058</c:v>
                </c:pt>
                <c:pt idx="8960">
                  <c:v>4.5585039938458207</c:v>
                </c:pt>
                <c:pt idx="8961">
                  <c:v>4.5457262616344298</c:v>
                </c:pt>
                <c:pt idx="8962">
                  <c:v>4.5488111497800761</c:v>
                </c:pt>
                <c:pt idx="8963">
                  <c:v>4.5496777752732953</c:v>
                </c:pt>
                <c:pt idx="8964">
                  <c:v>4.5479495721895358</c:v>
                </c:pt>
                <c:pt idx="8965">
                  <c:v>4.5459727461617438</c:v>
                </c:pt>
                <c:pt idx="8966">
                  <c:v>4.5411392317106731</c:v>
                </c:pt>
                <c:pt idx="8967">
                  <c:v>4.5487637371138163</c:v>
                </c:pt>
                <c:pt idx="8968">
                  <c:v>4.5535180489781037</c:v>
                </c:pt>
                <c:pt idx="8969">
                  <c:v>4.5464263109741294</c:v>
                </c:pt>
                <c:pt idx="8970">
                  <c:v>4.5447564186705689</c:v>
                </c:pt>
                <c:pt idx="8971">
                  <c:v>4.5515626848009765</c:v>
                </c:pt>
                <c:pt idx="8972">
                  <c:v>4.5447828955806475</c:v>
                </c:pt>
                <c:pt idx="8973">
                  <c:v>4.5475648492083867</c:v>
                </c:pt>
                <c:pt idx="8974">
                  <c:v>4.5455039785338469</c:v>
                </c:pt>
                <c:pt idx="8975">
                  <c:v>4.5474596687526185</c:v>
                </c:pt>
                <c:pt idx="8976">
                  <c:v>4.5592393170941223</c:v>
                </c:pt>
                <c:pt idx="8977">
                  <c:v>4.5541288862134754</c:v>
                </c:pt>
                <c:pt idx="8978">
                  <c:v>4.5487708813291663</c:v>
                </c:pt>
                <c:pt idx="8979">
                  <c:v>4.5591470068512256</c:v>
                </c:pt>
                <c:pt idx="8980">
                  <c:v>4.5519795808736596</c:v>
                </c:pt>
                <c:pt idx="8981">
                  <c:v>4.5529606814884582</c:v>
                </c:pt>
                <c:pt idx="8982">
                  <c:v>4.5509558379023725</c:v>
                </c:pt>
                <c:pt idx="8983">
                  <c:v>4.5482084178120115</c:v>
                </c:pt>
                <c:pt idx="8984">
                  <c:v>4.5489162329175015</c:v>
                </c:pt>
                <c:pt idx="8985">
                  <c:v>4.5529468954279988</c:v>
                </c:pt>
                <c:pt idx="8986">
                  <c:v>4.5431712959745063</c:v>
                </c:pt>
                <c:pt idx="8987">
                  <c:v>4.5520160055914944</c:v>
                </c:pt>
                <c:pt idx="8988">
                  <c:v>4.5543581234149473</c:v>
                </c:pt>
                <c:pt idx="8989">
                  <c:v>4.5551454528217832</c:v>
                </c:pt>
                <c:pt idx="8990">
                  <c:v>4.5540610578250469</c:v>
                </c:pt>
                <c:pt idx="8991">
                  <c:v>4.5497481654841367</c:v>
                </c:pt>
                <c:pt idx="8992">
                  <c:v>4.55165529743471</c:v>
                </c:pt>
                <c:pt idx="8993">
                  <c:v>4.5566411407855769</c:v>
                </c:pt>
                <c:pt idx="8994">
                  <c:v>4.5569773812925387</c:v>
                </c:pt>
                <c:pt idx="8995">
                  <c:v>4.5452590633655481</c:v>
                </c:pt>
                <c:pt idx="8996">
                  <c:v>4.5481813229050889</c:v>
                </c:pt>
                <c:pt idx="8997">
                  <c:v>4.5437511694486474</c:v>
                </c:pt>
                <c:pt idx="8998">
                  <c:v>4.5439798012897006</c:v>
                </c:pt>
                <c:pt idx="8999">
                  <c:v>4.5466078772501222</c:v>
                </c:pt>
                <c:pt idx="9000">
                  <c:v>4.5569283323110747</c:v>
                </c:pt>
                <c:pt idx="9001">
                  <c:v>4.5500709399818353</c:v>
                </c:pt>
                <c:pt idx="9002">
                  <c:v>4.5500813807447535</c:v>
                </c:pt>
                <c:pt idx="9003">
                  <c:v>4.5470696977498823</c:v>
                </c:pt>
                <c:pt idx="9004">
                  <c:v>4.552562783572113</c:v>
                </c:pt>
                <c:pt idx="9005">
                  <c:v>4.552062563957616</c:v>
                </c:pt>
                <c:pt idx="9006">
                  <c:v>4.5478717456206788</c:v>
                </c:pt>
                <c:pt idx="9007">
                  <c:v>4.548562206527385</c:v>
                </c:pt>
                <c:pt idx="9008">
                  <c:v>4.5474896004194632</c:v>
                </c:pt>
                <c:pt idx="9009">
                  <c:v>4.5627302373706566</c:v>
                </c:pt>
                <c:pt idx="9010">
                  <c:v>4.5465580142731836</c:v>
                </c:pt>
                <c:pt idx="9011">
                  <c:v>4.5413364024841467</c:v>
                </c:pt>
                <c:pt idx="9012">
                  <c:v>4.5481494519690262</c:v>
                </c:pt>
                <c:pt idx="9013">
                  <c:v>4.5440358076197951</c:v>
                </c:pt>
                <c:pt idx="9014">
                  <c:v>4.5510457736328238</c:v>
                </c:pt>
                <c:pt idx="9015">
                  <c:v>4.5494459912653262</c:v>
                </c:pt>
                <c:pt idx="9016">
                  <c:v>4.5449276244687002</c:v>
                </c:pt>
                <c:pt idx="9017">
                  <c:v>4.5490077221176346</c:v>
                </c:pt>
                <c:pt idx="9018">
                  <c:v>4.5503569088375837</c:v>
                </c:pt>
                <c:pt idx="9019">
                  <c:v>4.5436212498597621</c:v>
                </c:pt>
                <c:pt idx="9020">
                  <c:v>4.5465312835189389</c:v>
                </c:pt>
                <c:pt idx="9021">
                  <c:v>4.5462409554244418</c:v>
                </c:pt>
                <c:pt idx="9022">
                  <c:v>4.5435864801941168</c:v>
                </c:pt>
                <c:pt idx="9023">
                  <c:v>4.5459360109107054</c:v>
                </c:pt>
                <c:pt idx="9024">
                  <c:v>4.551571413029837</c:v>
                </c:pt>
                <c:pt idx="9025">
                  <c:v>4.5515064371438205</c:v>
                </c:pt>
                <c:pt idx="9026">
                  <c:v>4.5585618363936744</c:v>
                </c:pt>
                <c:pt idx="9027">
                  <c:v>4.5598774084551765</c:v>
                </c:pt>
                <c:pt idx="9028">
                  <c:v>4.5532621292032145</c:v>
                </c:pt>
                <c:pt idx="9029">
                  <c:v>4.5485751292331482</c:v>
                </c:pt>
                <c:pt idx="9030">
                  <c:v>4.5469926364356477</c:v>
                </c:pt>
                <c:pt idx="9031">
                  <c:v>4.5494946828919325</c:v>
                </c:pt>
                <c:pt idx="9032">
                  <c:v>4.5411009111128031</c:v>
                </c:pt>
                <c:pt idx="9033">
                  <c:v>4.5475371342168458</c:v>
                </c:pt>
                <c:pt idx="9034">
                  <c:v>4.5518036332996648</c:v>
                </c:pt>
                <c:pt idx="9035">
                  <c:v>4.5453864620832336</c:v>
                </c:pt>
                <c:pt idx="9036">
                  <c:v>4.5420636031311918</c:v>
                </c:pt>
                <c:pt idx="9037">
                  <c:v>4.5420883548650499</c:v>
                </c:pt>
                <c:pt idx="9038">
                  <c:v>4.5536578873076508</c:v>
                </c:pt>
                <c:pt idx="9039">
                  <c:v>4.5492010514044718</c:v>
                </c:pt>
                <c:pt idx="9040">
                  <c:v>4.5518405974267484</c:v>
                </c:pt>
                <c:pt idx="9041">
                  <c:v>4.5419420680614477</c:v>
                </c:pt>
                <c:pt idx="9042">
                  <c:v>4.554524109275782</c:v>
                </c:pt>
                <c:pt idx="9043">
                  <c:v>4.5461226242428197</c:v>
                </c:pt>
                <c:pt idx="9044">
                  <c:v>4.5436486934404305</c:v>
                </c:pt>
                <c:pt idx="9045">
                  <c:v>4.5523196205000316</c:v>
                </c:pt>
                <c:pt idx="9046">
                  <c:v>4.5473031801191333</c:v>
                </c:pt>
                <c:pt idx="9047">
                  <c:v>4.5503244985079316</c:v>
                </c:pt>
                <c:pt idx="9048">
                  <c:v>4.550439533809115</c:v>
                </c:pt>
                <c:pt idx="9049">
                  <c:v>4.5497823149235739</c:v>
                </c:pt>
                <c:pt idx="9050">
                  <c:v>4.556880020971648</c:v>
                </c:pt>
                <c:pt idx="9051">
                  <c:v>4.5512478779034229</c:v>
                </c:pt>
                <c:pt idx="9052">
                  <c:v>4.5566722655380305</c:v>
                </c:pt>
                <c:pt idx="9053">
                  <c:v>4.5546855636630417</c:v>
                </c:pt>
                <c:pt idx="9054">
                  <c:v>4.541371302595703</c:v>
                </c:pt>
                <c:pt idx="9055">
                  <c:v>4.5491025452007152</c:v>
                </c:pt>
                <c:pt idx="9056">
                  <c:v>4.5431609498558467</c:v>
                </c:pt>
                <c:pt idx="9057">
                  <c:v>4.5532836446564033</c:v>
                </c:pt>
                <c:pt idx="9058">
                  <c:v>4.5562770348183363</c:v>
                </c:pt>
                <c:pt idx="9059">
                  <c:v>4.552062197702095</c:v>
                </c:pt>
                <c:pt idx="9060">
                  <c:v>4.5538971491723244</c:v>
                </c:pt>
                <c:pt idx="9061">
                  <c:v>4.55242008607717</c:v>
                </c:pt>
                <c:pt idx="9062">
                  <c:v>4.543563834283086</c:v>
                </c:pt>
                <c:pt idx="9063">
                  <c:v>4.5446383178231535</c:v>
                </c:pt>
                <c:pt idx="9064">
                  <c:v>4.5419357070612447</c:v>
                </c:pt>
                <c:pt idx="9065">
                  <c:v>4.5523160514413465</c:v>
                </c:pt>
                <c:pt idx="9066">
                  <c:v>4.5592068604435187</c:v>
                </c:pt>
                <c:pt idx="9067">
                  <c:v>4.5515927933365052</c:v>
                </c:pt>
                <c:pt idx="9068">
                  <c:v>4.5452853718835291</c:v>
                </c:pt>
                <c:pt idx="9069">
                  <c:v>4.5496184623439868</c:v>
                </c:pt>
                <c:pt idx="9070">
                  <c:v>4.5431429498370131</c:v>
                </c:pt>
                <c:pt idx="9071">
                  <c:v>4.5555122995580248</c:v>
                </c:pt>
                <c:pt idx="9072">
                  <c:v>4.550543159421653</c:v>
                </c:pt>
                <c:pt idx="9073">
                  <c:v>4.5508872388038917</c:v>
                </c:pt>
                <c:pt idx="9074">
                  <c:v>4.5441519400272856</c:v>
                </c:pt>
                <c:pt idx="9075">
                  <c:v>4.5480053789479999</c:v>
                </c:pt>
                <c:pt idx="9076">
                  <c:v>4.5502161826377758</c:v>
                </c:pt>
                <c:pt idx="9077">
                  <c:v>4.5558428410241376</c:v>
                </c:pt>
                <c:pt idx="9078">
                  <c:v>4.5592854590149825</c:v>
                </c:pt>
                <c:pt idx="9079">
                  <c:v>4.5570977866150324</c:v>
                </c:pt>
                <c:pt idx="9080">
                  <c:v>4.5465823361886812</c:v>
                </c:pt>
                <c:pt idx="9081">
                  <c:v>4.5513063202564341</c:v>
                </c:pt>
                <c:pt idx="9082">
                  <c:v>4.5485910633781685</c:v>
                </c:pt>
                <c:pt idx="9083">
                  <c:v>4.5549755070356488</c:v>
                </c:pt>
                <c:pt idx="9084">
                  <c:v>4.55361402731784</c:v>
                </c:pt>
                <c:pt idx="9085">
                  <c:v>4.5487716925676436</c:v>
                </c:pt>
                <c:pt idx="9086">
                  <c:v>4.5393307564976748</c:v>
                </c:pt>
                <c:pt idx="9087">
                  <c:v>4.5581683200934648</c:v>
                </c:pt>
                <c:pt idx="9088">
                  <c:v>4.5461677582510331</c:v>
                </c:pt>
                <c:pt idx="9089">
                  <c:v>4.5498378007106757</c:v>
                </c:pt>
                <c:pt idx="9090">
                  <c:v>4.5541429674534237</c:v>
                </c:pt>
                <c:pt idx="9091">
                  <c:v>4.5477574978796182</c:v>
                </c:pt>
                <c:pt idx="9092">
                  <c:v>4.5579375713441017</c:v>
                </c:pt>
                <c:pt idx="9093">
                  <c:v>4.5566259414879458</c:v>
                </c:pt>
                <c:pt idx="9094">
                  <c:v>4.5575583297721742</c:v>
                </c:pt>
                <c:pt idx="9095">
                  <c:v>4.5540800161576209</c:v>
                </c:pt>
                <c:pt idx="9096">
                  <c:v>4.5545906850645883</c:v>
                </c:pt>
                <c:pt idx="9097">
                  <c:v>4.5408806090147005</c:v>
                </c:pt>
                <c:pt idx="9098">
                  <c:v>4.5425696101682238</c:v>
                </c:pt>
                <c:pt idx="9099">
                  <c:v>4.5509317830150602</c:v>
                </c:pt>
                <c:pt idx="9100">
                  <c:v>4.5472435479018447</c:v>
                </c:pt>
                <c:pt idx="9101">
                  <c:v>4.5527158221474648</c:v>
                </c:pt>
                <c:pt idx="9102">
                  <c:v>4.5632551864950601</c:v>
                </c:pt>
                <c:pt idx="9103">
                  <c:v>4.5614424184213398</c:v>
                </c:pt>
                <c:pt idx="9104">
                  <c:v>4.5453771340872935</c:v>
                </c:pt>
                <c:pt idx="9105">
                  <c:v>4.5512881810794035</c:v>
                </c:pt>
                <c:pt idx="9106">
                  <c:v>4.5533500346347839</c:v>
                </c:pt>
                <c:pt idx="9107">
                  <c:v>4.5492149523977776</c:v>
                </c:pt>
                <c:pt idx="9108">
                  <c:v>4.5541730560701321</c:v>
                </c:pt>
                <c:pt idx="9109">
                  <c:v>4.5487652067938376</c:v>
                </c:pt>
                <c:pt idx="9110">
                  <c:v>4.5518237948410922</c:v>
                </c:pt>
                <c:pt idx="9111">
                  <c:v>4.5544748808168158</c:v>
                </c:pt>
                <c:pt idx="9112">
                  <c:v>4.5512519778621847</c:v>
                </c:pt>
                <c:pt idx="9113">
                  <c:v>4.5493312405050137</c:v>
                </c:pt>
                <c:pt idx="9114">
                  <c:v>4.5552640171802308</c:v>
                </c:pt>
                <c:pt idx="9115">
                  <c:v>4.5505353974481535</c:v>
                </c:pt>
                <c:pt idx="9116">
                  <c:v>4.5536948528415477</c:v>
                </c:pt>
                <c:pt idx="9117">
                  <c:v>4.5439893006055794</c:v>
                </c:pt>
                <c:pt idx="9118">
                  <c:v>4.5318152193696299</c:v>
                </c:pt>
                <c:pt idx="9119">
                  <c:v>4.5479462859194859</c:v>
                </c:pt>
                <c:pt idx="9120">
                  <c:v>4.5464787634793913</c:v>
                </c:pt>
                <c:pt idx="9121">
                  <c:v>4.5441956311661045</c:v>
                </c:pt>
                <c:pt idx="9122">
                  <c:v>4.5544062367651081</c:v>
                </c:pt>
                <c:pt idx="9123">
                  <c:v>4.5440154577369034</c:v>
                </c:pt>
                <c:pt idx="9124">
                  <c:v>4.5462957609077126</c:v>
                </c:pt>
                <c:pt idx="9125">
                  <c:v>4.5554802513638784</c:v>
                </c:pt>
                <c:pt idx="9126">
                  <c:v>4.5427533707452907</c:v>
                </c:pt>
                <c:pt idx="9127">
                  <c:v>4.5434115391134222</c:v>
                </c:pt>
                <c:pt idx="9128">
                  <c:v>4.5492796466154166</c:v>
                </c:pt>
                <c:pt idx="9129">
                  <c:v>4.5456834225418996</c:v>
                </c:pt>
                <c:pt idx="9130">
                  <c:v>4.5523591076551124</c:v>
                </c:pt>
                <c:pt idx="9131">
                  <c:v>4.5471884813037828</c:v>
                </c:pt>
                <c:pt idx="9132">
                  <c:v>4.5443366756825325</c:v>
                </c:pt>
                <c:pt idx="9133">
                  <c:v>4.5445382164128594</c:v>
                </c:pt>
                <c:pt idx="9134">
                  <c:v>4.5529171970339801</c:v>
                </c:pt>
                <c:pt idx="9135">
                  <c:v>4.5544070646235246</c:v>
                </c:pt>
                <c:pt idx="9136">
                  <c:v>4.5482212901378789</c:v>
                </c:pt>
                <c:pt idx="9137">
                  <c:v>4.5511752651479336</c:v>
                </c:pt>
                <c:pt idx="9138">
                  <c:v>4.5411921634812442</c:v>
                </c:pt>
                <c:pt idx="9139">
                  <c:v>4.5492094726548897</c:v>
                </c:pt>
                <c:pt idx="9140">
                  <c:v>4.5462305168576584</c:v>
                </c:pt>
                <c:pt idx="9141">
                  <c:v>4.5530490187760071</c:v>
                </c:pt>
                <c:pt idx="9142">
                  <c:v>4.5430251679892626</c:v>
                </c:pt>
                <c:pt idx="9143">
                  <c:v>4.5512213396368217</c:v>
                </c:pt>
                <c:pt idx="9144">
                  <c:v>4.548312822941611</c:v>
                </c:pt>
                <c:pt idx="9145">
                  <c:v>4.5496444550900579</c:v>
                </c:pt>
                <c:pt idx="9146">
                  <c:v>4.5535377868658404</c:v>
                </c:pt>
                <c:pt idx="9147">
                  <c:v>4.5564199850860341</c:v>
                </c:pt>
                <c:pt idx="9148">
                  <c:v>4.5576694387454904</c:v>
                </c:pt>
                <c:pt idx="9149">
                  <c:v>4.5544453926354826</c:v>
                </c:pt>
                <c:pt idx="9150">
                  <c:v>4.5584105898259226</c:v>
                </c:pt>
                <c:pt idx="9151">
                  <c:v>4.5454145142147224</c:v>
                </c:pt>
                <c:pt idx="9152">
                  <c:v>4.5510104781441587</c:v>
                </c:pt>
                <c:pt idx="9153">
                  <c:v>4.5492850494703934</c:v>
                </c:pt>
                <c:pt idx="9154">
                  <c:v>4.551973876576545</c:v>
                </c:pt>
                <c:pt idx="9155">
                  <c:v>4.5567301462193619</c:v>
                </c:pt>
                <c:pt idx="9156">
                  <c:v>4.5403795717255697</c:v>
                </c:pt>
                <c:pt idx="9157">
                  <c:v>4.5492318688561113</c:v>
                </c:pt>
                <c:pt idx="9158">
                  <c:v>4.5475508337363593</c:v>
                </c:pt>
                <c:pt idx="9159">
                  <c:v>4.5548119443500603</c:v>
                </c:pt>
                <c:pt idx="9160">
                  <c:v>4.5470688472197711</c:v>
                </c:pt>
                <c:pt idx="9161">
                  <c:v>4.550378684248642</c:v>
                </c:pt>
                <c:pt idx="9162">
                  <c:v>4.5536372749493896</c:v>
                </c:pt>
                <c:pt idx="9163">
                  <c:v>4.5583332648655137</c:v>
                </c:pt>
                <c:pt idx="9164">
                  <c:v>4.5419752142632657</c:v>
                </c:pt>
                <c:pt idx="9165">
                  <c:v>4.5516359743378638</c:v>
                </c:pt>
                <c:pt idx="9166">
                  <c:v>4.5514711219734005</c:v>
                </c:pt>
                <c:pt idx="9167">
                  <c:v>4.5497134590258632</c:v>
                </c:pt>
                <c:pt idx="9168">
                  <c:v>4.5458893231809681</c:v>
                </c:pt>
                <c:pt idx="9169">
                  <c:v>4.5503678083203809</c:v>
                </c:pt>
                <c:pt idx="9170">
                  <c:v>4.5454919737234718</c:v>
                </c:pt>
                <c:pt idx="9171">
                  <c:v>4.5504340065666975</c:v>
                </c:pt>
                <c:pt idx="9172">
                  <c:v>4.54903892041653</c:v>
                </c:pt>
                <c:pt idx="9173">
                  <c:v>4.5588114132336583</c:v>
                </c:pt>
                <c:pt idx="9174">
                  <c:v>4.5421092410378252</c:v>
                </c:pt>
                <c:pt idx="9175">
                  <c:v>4.5499225166217592</c:v>
                </c:pt>
                <c:pt idx="9176">
                  <c:v>4.5529147700216672</c:v>
                </c:pt>
                <c:pt idx="9177">
                  <c:v>4.5504979924302917</c:v>
                </c:pt>
                <c:pt idx="9178">
                  <c:v>4.5546144782010449</c:v>
                </c:pt>
                <c:pt idx="9179">
                  <c:v>4.5503486498742678</c:v>
                </c:pt>
                <c:pt idx="9180">
                  <c:v>4.5516073242664126</c:v>
                </c:pt>
                <c:pt idx="9181">
                  <c:v>4.557966728968486</c:v>
                </c:pt>
                <c:pt idx="9182">
                  <c:v>4.543119421988183</c:v>
                </c:pt>
                <c:pt idx="9183">
                  <c:v>4.5515234061521292</c:v>
                </c:pt>
                <c:pt idx="9184">
                  <c:v>4.5510174965586216</c:v>
                </c:pt>
                <c:pt idx="9185">
                  <c:v>4.5457492830461375</c:v>
                </c:pt>
                <c:pt idx="9186">
                  <c:v>4.5488074889044192</c:v>
                </c:pt>
                <c:pt idx="9187">
                  <c:v>4.5498443553042636</c:v>
                </c:pt>
                <c:pt idx="9188">
                  <c:v>4.5472625299215093</c:v>
                </c:pt>
                <c:pt idx="9189">
                  <c:v>4.5552123157458642</c:v>
                </c:pt>
                <c:pt idx="9190">
                  <c:v>4.5452420120679573</c:v>
                </c:pt>
                <c:pt idx="9191">
                  <c:v>4.5447932424000417</c:v>
                </c:pt>
                <c:pt idx="9192">
                  <c:v>4.5438715459884156</c:v>
                </c:pt>
                <c:pt idx="9193">
                  <c:v>4.5445939186569833</c:v>
                </c:pt>
                <c:pt idx="9194">
                  <c:v>4.5440364667744664</c:v>
                </c:pt>
                <c:pt idx="9195">
                  <c:v>4.543088868376806</c:v>
                </c:pt>
                <c:pt idx="9196">
                  <c:v>4.5472209101415881</c:v>
                </c:pt>
                <c:pt idx="9197">
                  <c:v>4.5556301757776048</c:v>
                </c:pt>
                <c:pt idx="9198">
                  <c:v>4.547516960374324</c:v>
                </c:pt>
                <c:pt idx="9199">
                  <c:v>4.5508705159715799</c:v>
                </c:pt>
                <c:pt idx="9200">
                  <c:v>4.5493553127631268</c:v>
                </c:pt>
                <c:pt idx="9201">
                  <c:v>4.5543404051248162</c:v>
                </c:pt>
                <c:pt idx="9202">
                  <c:v>4.5530967922637906</c:v>
                </c:pt>
                <c:pt idx="9203">
                  <c:v>4.5516986727776629</c:v>
                </c:pt>
                <c:pt idx="9204">
                  <c:v>4.5497266482910774</c:v>
                </c:pt>
                <c:pt idx="9205">
                  <c:v>4.5475646622040591</c:v>
                </c:pt>
                <c:pt idx="9206">
                  <c:v>4.548836656083032</c:v>
                </c:pt>
                <c:pt idx="9207">
                  <c:v>4.5606895377368932</c:v>
                </c:pt>
                <c:pt idx="9208">
                  <c:v>4.5526971835706664</c:v>
                </c:pt>
                <c:pt idx="9209">
                  <c:v>4.5462779038349295</c:v>
                </c:pt>
                <c:pt idx="9210">
                  <c:v>4.5511425746230483</c:v>
                </c:pt>
                <c:pt idx="9211">
                  <c:v>4.5484427211208862</c:v>
                </c:pt>
                <c:pt idx="9212">
                  <c:v>4.5468089800538936</c:v>
                </c:pt>
                <c:pt idx="9213">
                  <c:v>4.5527263675492318</c:v>
                </c:pt>
                <c:pt idx="9214">
                  <c:v>4.5545907041088372</c:v>
                </c:pt>
                <c:pt idx="9215">
                  <c:v>4.5522918715747478</c:v>
                </c:pt>
                <c:pt idx="9216">
                  <c:v>4.5525847800360744</c:v>
                </c:pt>
                <c:pt idx="9217">
                  <c:v>4.5483782559848756</c:v>
                </c:pt>
                <c:pt idx="9218">
                  <c:v>4.5421922673793063</c:v>
                </c:pt>
                <c:pt idx="9219">
                  <c:v>4.5537671859769802</c:v>
                </c:pt>
                <c:pt idx="9220">
                  <c:v>4.5556897315263774</c:v>
                </c:pt>
                <c:pt idx="9221">
                  <c:v>4.5529577113792543</c:v>
                </c:pt>
                <c:pt idx="9222">
                  <c:v>4.5421075366194952</c:v>
                </c:pt>
                <c:pt idx="9223">
                  <c:v>4.5479542028980129</c:v>
                </c:pt>
                <c:pt idx="9224">
                  <c:v>4.5494989859047728</c:v>
                </c:pt>
                <c:pt idx="9225">
                  <c:v>4.5440909859984089</c:v>
                </c:pt>
                <c:pt idx="9226">
                  <c:v>4.5611584731788444</c:v>
                </c:pt>
                <c:pt idx="9227">
                  <c:v>4.5495726358158866</c:v>
                </c:pt>
                <c:pt idx="9228">
                  <c:v>4.5473519155304629</c:v>
                </c:pt>
                <c:pt idx="9229">
                  <c:v>4.5544449941404199</c:v>
                </c:pt>
                <c:pt idx="9230">
                  <c:v>4.5508272248586259</c:v>
                </c:pt>
                <c:pt idx="9231">
                  <c:v>4.554321079237222</c:v>
                </c:pt>
                <c:pt idx="9232">
                  <c:v>4.5438690094044798</c:v>
                </c:pt>
                <c:pt idx="9233">
                  <c:v>4.5469305099463151</c:v>
                </c:pt>
                <c:pt idx="9234">
                  <c:v>4.5403981077539139</c:v>
                </c:pt>
                <c:pt idx="9235">
                  <c:v>4.5509599353017434</c:v>
                </c:pt>
                <c:pt idx="9236">
                  <c:v>4.5547411255894072</c:v>
                </c:pt>
                <c:pt idx="9237">
                  <c:v>4.541871052373911</c:v>
                </c:pt>
                <c:pt idx="9238">
                  <c:v>4.5542761807665348</c:v>
                </c:pt>
                <c:pt idx="9239">
                  <c:v>4.5488889892791455</c:v>
                </c:pt>
                <c:pt idx="9240">
                  <c:v>4.5452130849557628</c:v>
                </c:pt>
                <c:pt idx="9241">
                  <c:v>4.5479752092506196</c:v>
                </c:pt>
                <c:pt idx="9242">
                  <c:v>4.5484867662530748</c:v>
                </c:pt>
                <c:pt idx="9243">
                  <c:v>4.5548552016111667</c:v>
                </c:pt>
                <c:pt idx="9244">
                  <c:v>4.5546461509869367</c:v>
                </c:pt>
                <c:pt idx="9245">
                  <c:v>4.5537037521787296</c:v>
                </c:pt>
                <c:pt idx="9246">
                  <c:v>4.5461903166667721</c:v>
                </c:pt>
                <c:pt idx="9247">
                  <c:v>4.5535508250307952</c:v>
                </c:pt>
                <c:pt idx="9248">
                  <c:v>4.5494835936983939</c:v>
                </c:pt>
                <c:pt idx="9249">
                  <c:v>4.5602049375375957</c:v>
                </c:pt>
                <c:pt idx="9250">
                  <c:v>4.5468978344523325</c:v>
                </c:pt>
                <c:pt idx="9251">
                  <c:v>4.5515794070814524</c:v>
                </c:pt>
                <c:pt idx="9252">
                  <c:v>4.5567066613348013</c:v>
                </c:pt>
                <c:pt idx="9253">
                  <c:v>4.5574983392957495</c:v>
                </c:pt>
                <c:pt idx="9254">
                  <c:v>4.544766577750087</c:v>
                </c:pt>
                <c:pt idx="9255">
                  <c:v>4.5526349480382304</c:v>
                </c:pt>
                <c:pt idx="9256">
                  <c:v>4.5544109848226721</c:v>
                </c:pt>
                <c:pt idx="9257">
                  <c:v>4.5440906797972023</c:v>
                </c:pt>
                <c:pt idx="9258">
                  <c:v>4.5587962986644301</c:v>
                </c:pt>
                <c:pt idx="9259">
                  <c:v>4.5487313681368899</c:v>
                </c:pt>
                <c:pt idx="9260">
                  <c:v>4.5502442150453914</c:v>
                </c:pt>
                <c:pt idx="9261">
                  <c:v>4.5515366423308414</c:v>
                </c:pt>
                <c:pt idx="9262">
                  <c:v>4.5505417502997165</c:v>
                </c:pt>
                <c:pt idx="9263">
                  <c:v>4.5515140465840727</c:v>
                </c:pt>
                <c:pt idx="9264">
                  <c:v>4.5474549077432567</c:v>
                </c:pt>
                <c:pt idx="9265">
                  <c:v>4.5492469253014445</c:v>
                </c:pt>
                <c:pt idx="9266">
                  <c:v>4.5488337034573041</c:v>
                </c:pt>
                <c:pt idx="9267">
                  <c:v>4.5496586765648708</c:v>
                </c:pt>
                <c:pt idx="9268">
                  <c:v>4.546663339545403</c:v>
                </c:pt>
                <c:pt idx="9269">
                  <c:v>4.5448897695865078</c:v>
                </c:pt>
                <c:pt idx="9270">
                  <c:v>4.5532416885062821</c:v>
                </c:pt>
                <c:pt idx="9271">
                  <c:v>4.5566534706119706</c:v>
                </c:pt>
                <c:pt idx="9272">
                  <c:v>4.5525791956644488</c:v>
                </c:pt>
                <c:pt idx="9273">
                  <c:v>4.5548084994716831</c:v>
                </c:pt>
                <c:pt idx="9274">
                  <c:v>4.5472902575571972</c:v>
                </c:pt>
                <c:pt idx="9275">
                  <c:v>4.5534894980587701</c:v>
                </c:pt>
                <c:pt idx="9276">
                  <c:v>4.5473570100602281</c:v>
                </c:pt>
                <c:pt idx="9277">
                  <c:v>4.5566340484424561</c:v>
                </c:pt>
                <c:pt idx="9278">
                  <c:v>4.548459060388983</c:v>
                </c:pt>
                <c:pt idx="9279">
                  <c:v>4.5543185387388476</c:v>
                </c:pt>
                <c:pt idx="9280">
                  <c:v>4.5507321891641235</c:v>
                </c:pt>
                <c:pt idx="9281">
                  <c:v>4.5545295842632365</c:v>
                </c:pt>
                <c:pt idx="9282">
                  <c:v>4.5486811728043257</c:v>
                </c:pt>
                <c:pt idx="9283">
                  <c:v>4.5365339183260209</c:v>
                </c:pt>
                <c:pt idx="9284">
                  <c:v>4.5450369875999073</c:v>
                </c:pt>
                <c:pt idx="9285">
                  <c:v>4.5610585803193828</c:v>
                </c:pt>
                <c:pt idx="9286">
                  <c:v>4.5626429432514808</c:v>
                </c:pt>
                <c:pt idx="9287">
                  <c:v>4.5502149273432275</c:v>
                </c:pt>
                <c:pt idx="9288">
                  <c:v>4.5543075099611245</c:v>
                </c:pt>
                <c:pt idx="9289">
                  <c:v>4.559117909355014</c:v>
                </c:pt>
                <c:pt idx="9290">
                  <c:v>4.5609238454839502</c:v>
                </c:pt>
                <c:pt idx="9291">
                  <c:v>4.5528026899235288</c:v>
                </c:pt>
                <c:pt idx="9292">
                  <c:v>4.5414902589591541</c:v>
                </c:pt>
                <c:pt idx="9293">
                  <c:v>4.5541387406365663</c:v>
                </c:pt>
                <c:pt idx="9294">
                  <c:v>4.5575715182055712</c:v>
                </c:pt>
                <c:pt idx="9295">
                  <c:v>4.5459163373402793</c:v>
                </c:pt>
                <c:pt idx="9296">
                  <c:v>4.5515647760149722</c:v>
                </c:pt>
                <c:pt idx="9297">
                  <c:v>4.5537927047926177</c:v>
                </c:pt>
                <c:pt idx="9298">
                  <c:v>4.5492019686449279</c:v>
                </c:pt>
                <c:pt idx="9299">
                  <c:v>4.5487229559221207</c:v>
                </c:pt>
                <c:pt idx="9300">
                  <c:v>4.5550454176092368</c:v>
                </c:pt>
                <c:pt idx="9301">
                  <c:v>4.5566896591043058</c:v>
                </c:pt>
                <c:pt idx="9302">
                  <c:v>4.5460589003885801</c:v>
                </c:pt>
                <c:pt idx="9303">
                  <c:v>4.5540905653225012</c:v>
                </c:pt>
                <c:pt idx="9304">
                  <c:v>4.5562615589443025</c:v>
                </c:pt>
                <c:pt idx="9305">
                  <c:v>4.5421737553530459</c:v>
                </c:pt>
                <c:pt idx="9306">
                  <c:v>4.5505243789935275</c:v>
                </c:pt>
                <c:pt idx="9307">
                  <c:v>4.5334333184455415</c:v>
                </c:pt>
                <c:pt idx="9308">
                  <c:v>4.5557126785333075</c:v>
                </c:pt>
                <c:pt idx="9309">
                  <c:v>4.5555035874033747</c:v>
                </c:pt>
                <c:pt idx="9310">
                  <c:v>4.5476723457529324</c:v>
                </c:pt>
                <c:pt idx="9311">
                  <c:v>4.5498369058389425</c:v>
                </c:pt>
                <c:pt idx="9312">
                  <c:v>4.5429733986483063</c:v>
                </c:pt>
                <c:pt idx="9313">
                  <c:v>4.5619403828962604</c:v>
                </c:pt>
                <c:pt idx="9314">
                  <c:v>4.5580501906562914</c:v>
                </c:pt>
                <c:pt idx="9315">
                  <c:v>4.5650540102101811</c:v>
                </c:pt>
                <c:pt idx="9316">
                  <c:v>4.5446102980202152</c:v>
                </c:pt>
                <c:pt idx="9317">
                  <c:v>4.5482013545020825</c:v>
                </c:pt>
                <c:pt idx="9318">
                  <c:v>4.5501542817061251</c:v>
                </c:pt>
                <c:pt idx="9319">
                  <c:v>4.5482568589406327</c:v>
                </c:pt>
                <c:pt idx="9320">
                  <c:v>4.5561926523772289</c:v>
                </c:pt>
                <c:pt idx="9321">
                  <c:v>4.5501692173300086</c:v>
                </c:pt>
                <c:pt idx="9322">
                  <c:v>4.5476457204034784</c:v>
                </c:pt>
                <c:pt idx="9323">
                  <c:v>4.5436658110954342</c:v>
                </c:pt>
                <c:pt idx="9324">
                  <c:v>4.5447874284329615</c:v>
                </c:pt>
                <c:pt idx="9325">
                  <c:v>4.543669565709096</c:v>
                </c:pt>
                <c:pt idx="9326">
                  <c:v>4.5489224462963325</c:v>
                </c:pt>
                <c:pt idx="9327">
                  <c:v>4.5510911610653242</c:v>
                </c:pt>
                <c:pt idx="9328">
                  <c:v>4.5519355377449946</c:v>
                </c:pt>
                <c:pt idx="9329">
                  <c:v>4.5492436810487078</c:v>
                </c:pt>
                <c:pt idx="9330">
                  <c:v>4.5469562020594783</c:v>
                </c:pt>
                <c:pt idx="9331">
                  <c:v>4.5417002803933233</c:v>
                </c:pt>
                <c:pt idx="9332">
                  <c:v>4.5528406183837742</c:v>
                </c:pt>
                <c:pt idx="9333">
                  <c:v>4.5475690648152964</c:v>
                </c:pt>
                <c:pt idx="9334">
                  <c:v>4.5460975583360268</c:v>
                </c:pt>
                <c:pt idx="9335">
                  <c:v>4.5539665634045567</c:v>
                </c:pt>
                <c:pt idx="9336">
                  <c:v>4.532310977008235</c:v>
                </c:pt>
                <c:pt idx="9337">
                  <c:v>4.5515894131780872</c:v>
                </c:pt>
                <c:pt idx="9338">
                  <c:v>4.5509762116894033</c:v>
                </c:pt>
                <c:pt idx="9339">
                  <c:v>4.5639861968163924</c:v>
                </c:pt>
                <c:pt idx="9340">
                  <c:v>4.5453214686302683</c:v>
                </c:pt>
                <c:pt idx="9341">
                  <c:v>4.5514435873036554</c:v>
                </c:pt>
                <c:pt idx="9342">
                  <c:v>4.5567751976511159</c:v>
                </c:pt>
                <c:pt idx="9343">
                  <c:v>4.5586287768106741</c:v>
                </c:pt>
                <c:pt idx="9344">
                  <c:v>4.545096299913614</c:v>
                </c:pt>
                <c:pt idx="9345">
                  <c:v>4.5456227030974308</c:v>
                </c:pt>
                <c:pt idx="9346">
                  <c:v>4.5563904345977679</c:v>
                </c:pt>
                <c:pt idx="9347">
                  <c:v>4.5507503206111553</c:v>
                </c:pt>
                <c:pt idx="9348">
                  <c:v>4.552109891293715</c:v>
                </c:pt>
                <c:pt idx="9349">
                  <c:v>4.547416482577896</c:v>
                </c:pt>
                <c:pt idx="9350">
                  <c:v>4.5545170548305975</c:v>
                </c:pt>
                <c:pt idx="9351">
                  <c:v>4.5438933132810826</c:v>
                </c:pt>
                <c:pt idx="9352">
                  <c:v>4.5526273791809277</c:v>
                </c:pt>
                <c:pt idx="9353">
                  <c:v>4.5507934911599648</c:v>
                </c:pt>
                <c:pt idx="9354">
                  <c:v>4.5504508821081799</c:v>
                </c:pt>
                <c:pt idx="9355">
                  <c:v>4.5479878325175642</c:v>
                </c:pt>
                <c:pt idx="9356">
                  <c:v>4.5492711264729691</c:v>
                </c:pt>
                <c:pt idx="9357">
                  <c:v>4.5445438650304375</c:v>
                </c:pt>
                <c:pt idx="9358">
                  <c:v>4.5446201773674888</c:v>
                </c:pt>
                <c:pt idx="9359">
                  <c:v>4.542609463078862</c:v>
                </c:pt>
                <c:pt idx="9360">
                  <c:v>4.5482333737644245</c:v>
                </c:pt>
                <c:pt idx="9361">
                  <c:v>4.5419072861550029</c:v>
                </c:pt>
                <c:pt idx="9362">
                  <c:v>4.5493217711147302</c:v>
                </c:pt>
                <c:pt idx="9363">
                  <c:v>4.5478261703161307</c:v>
                </c:pt>
                <c:pt idx="9364">
                  <c:v>4.5502379387646368</c:v>
                </c:pt>
                <c:pt idx="9365">
                  <c:v>4.5429778029482168</c:v>
                </c:pt>
                <c:pt idx="9366">
                  <c:v>4.5446729502056957</c:v>
                </c:pt>
                <c:pt idx="9367">
                  <c:v>4.5532148336411682</c:v>
                </c:pt>
                <c:pt idx="9368">
                  <c:v>4.5498376528663735</c:v>
                </c:pt>
                <c:pt idx="9369">
                  <c:v>4.5513963040539993</c:v>
                </c:pt>
                <c:pt idx="9370">
                  <c:v>4.5443178446933183</c:v>
                </c:pt>
                <c:pt idx="9371">
                  <c:v>4.5603663407069055</c:v>
                </c:pt>
                <c:pt idx="9372">
                  <c:v>4.5542701143408966</c:v>
                </c:pt>
                <c:pt idx="9373">
                  <c:v>4.5476962013651141</c:v>
                </c:pt>
                <c:pt idx="9374">
                  <c:v>4.5537954438351189</c:v>
                </c:pt>
                <c:pt idx="9375">
                  <c:v>4.5525969624900151</c:v>
                </c:pt>
                <c:pt idx="9376">
                  <c:v>4.5489951204180343</c:v>
                </c:pt>
                <c:pt idx="9377">
                  <c:v>4.5442264645719082</c:v>
                </c:pt>
                <c:pt idx="9378">
                  <c:v>4.5483328129197425</c:v>
                </c:pt>
                <c:pt idx="9379">
                  <c:v>4.5377741613253342</c:v>
                </c:pt>
                <c:pt idx="9380">
                  <c:v>4.5476749946961466</c:v>
                </c:pt>
                <c:pt idx="9381">
                  <c:v>4.547017453267018</c:v>
                </c:pt>
                <c:pt idx="9382">
                  <c:v>4.546006686001844</c:v>
                </c:pt>
                <c:pt idx="9383">
                  <c:v>4.5424669329015979</c:v>
                </c:pt>
                <c:pt idx="9384">
                  <c:v>4.5528419325249541</c:v>
                </c:pt>
                <c:pt idx="9385">
                  <c:v>4.5504560027728438</c:v>
                </c:pt>
                <c:pt idx="9386">
                  <c:v>4.5475813006369954</c:v>
                </c:pt>
                <c:pt idx="9387">
                  <c:v>4.5504084381089642</c:v>
                </c:pt>
                <c:pt idx="9388">
                  <c:v>4.5540437286758131</c:v>
                </c:pt>
                <c:pt idx="9389">
                  <c:v>4.5533268054029961</c:v>
                </c:pt>
                <c:pt idx="9390">
                  <c:v>4.5476628365289296</c:v>
                </c:pt>
                <c:pt idx="9391">
                  <c:v>4.5611451045223088</c:v>
                </c:pt>
                <c:pt idx="9392">
                  <c:v>4.5439664333693557</c:v>
                </c:pt>
                <c:pt idx="9393">
                  <c:v>4.5432932799576653</c:v>
                </c:pt>
                <c:pt idx="9394">
                  <c:v>4.5584974836841736</c:v>
                </c:pt>
                <c:pt idx="9395">
                  <c:v>4.5551528555343541</c:v>
                </c:pt>
                <c:pt idx="9396">
                  <c:v>4.5626609400777749</c:v>
                </c:pt>
                <c:pt idx="9397">
                  <c:v>4.5453606706360823</c:v>
                </c:pt>
                <c:pt idx="9398">
                  <c:v>4.5532913042623226</c:v>
                </c:pt>
                <c:pt idx="9399">
                  <c:v>4.5491870555055742</c:v>
                </c:pt>
                <c:pt idx="9400">
                  <c:v>4.5386625039530903</c:v>
                </c:pt>
                <c:pt idx="9401">
                  <c:v>4.5596901909725185</c:v>
                </c:pt>
                <c:pt idx="9402">
                  <c:v>4.5494048113512404</c:v>
                </c:pt>
                <c:pt idx="9403">
                  <c:v>4.5527761399287403</c:v>
                </c:pt>
                <c:pt idx="9404">
                  <c:v>4.5514109441204873</c:v>
                </c:pt>
                <c:pt idx="9405">
                  <c:v>4.5601953125242272</c:v>
                </c:pt>
                <c:pt idx="9406">
                  <c:v>4.5522633177993193</c:v>
                </c:pt>
                <c:pt idx="9407">
                  <c:v>4.5555768666179688</c:v>
                </c:pt>
                <c:pt idx="9408">
                  <c:v>4.5464645863400985</c:v>
                </c:pt>
                <c:pt idx="9409">
                  <c:v>4.5566502035574201</c:v>
                </c:pt>
                <c:pt idx="9410">
                  <c:v>4.5581443735637501</c:v>
                </c:pt>
                <c:pt idx="9411">
                  <c:v>4.5499199314272625</c:v>
                </c:pt>
                <c:pt idx="9412">
                  <c:v>4.5512331236382719</c:v>
                </c:pt>
                <c:pt idx="9413">
                  <c:v>4.553952779355571</c:v>
                </c:pt>
                <c:pt idx="9414">
                  <c:v>4.5501691538408702</c:v>
                </c:pt>
                <c:pt idx="9415">
                  <c:v>4.5641297837862922</c:v>
                </c:pt>
                <c:pt idx="9416">
                  <c:v>4.5495045147818018</c:v>
                </c:pt>
                <c:pt idx="9417">
                  <c:v>4.5570158941228716</c:v>
                </c:pt>
                <c:pt idx="9418">
                  <c:v>4.5494148147873013</c:v>
                </c:pt>
                <c:pt idx="9419">
                  <c:v>4.5580751882309931</c:v>
                </c:pt>
                <c:pt idx="9420">
                  <c:v>4.5510370067875199</c:v>
                </c:pt>
                <c:pt idx="9421">
                  <c:v>4.5436635969977175</c:v>
                </c:pt>
                <c:pt idx="9422">
                  <c:v>4.5492717359608745</c:v>
                </c:pt>
                <c:pt idx="9423">
                  <c:v>4.5521473370729479</c:v>
                </c:pt>
                <c:pt idx="9424">
                  <c:v>4.5473263857479393</c:v>
                </c:pt>
                <c:pt idx="9425">
                  <c:v>4.5487021209610736</c:v>
                </c:pt>
                <c:pt idx="9426">
                  <c:v>4.5523059810786934</c:v>
                </c:pt>
                <c:pt idx="9427">
                  <c:v>4.5560619119731927</c:v>
                </c:pt>
                <c:pt idx="9428">
                  <c:v>4.5454997214684454</c:v>
                </c:pt>
                <c:pt idx="9429">
                  <c:v>4.5517626975801146</c:v>
                </c:pt>
                <c:pt idx="9430">
                  <c:v>4.5505077923814428</c:v>
                </c:pt>
                <c:pt idx="9431">
                  <c:v>4.5492881638772067</c:v>
                </c:pt>
                <c:pt idx="9432">
                  <c:v>4.5415187678758491</c:v>
                </c:pt>
                <c:pt idx="9433">
                  <c:v>4.5550486952486313</c:v>
                </c:pt>
                <c:pt idx="9434">
                  <c:v>4.5405846181019598</c:v>
                </c:pt>
                <c:pt idx="9435">
                  <c:v>4.5403294873127011</c:v>
                </c:pt>
                <c:pt idx="9436">
                  <c:v>4.5562895305355759</c:v>
                </c:pt>
                <c:pt idx="9437">
                  <c:v>4.5491172117759131</c:v>
                </c:pt>
                <c:pt idx="9438">
                  <c:v>4.5579539620854019</c:v>
                </c:pt>
                <c:pt idx="9439">
                  <c:v>4.5585246469621188</c:v>
                </c:pt>
                <c:pt idx="9440">
                  <c:v>4.5522471905764057</c:v>
                </c:pt>
                <c:pt idx="9441">
                  <c:v>4.551187666415462</c:v>
                </c:pt>
                <c:pt idx="9442">
                  <c:v>4.5508109635612692</c:v>
                </c:pt>
                <c:pt idx="9443">
                  <c:v>4.544383810099351</c:v>
                </c:pt>
                <c:pt idx="9444">
                  <c:v>4.5533969444908466</c:v>
                </c:pt>
                <c:pt idx="9445">
                  <c:v>4.5574047261023649</c:v>
                </c:pt>
                <c:pt idx="9446">
                  <c:v>4.5498995348759497</c:v>
                </c:pt>
                <c:pt idx="9447">
                  <c:v>4.5481086362506735</c:v>
                </c:pt>
                <c:pt idx="9448">
                  <c:v>4.5466831344498511</c:v>
                </c:pt>
                <c:pt idx="9449">
                  <c:v>4.549659654063765</c:v>
                </c:pt>
                <c:pt idx="9450">
                  <c:v>4.5527461378868965</c:v>
                </c:pt>
                <c:pt idx="9451">
                  <c:v>4.5466339902125261</c:v>
                </c:pt>
                <c:pt idx="9452">
                  <c:v>4.5417434188317563</c:v>
                </c:pt>
                <c:pt idx="9453">
                  <c:v>4.5533774353255003</c:v>
                </c:pt>
                <c:pt idx="9454">
                  <c:v>4.5511795531631352</c:v>
                </c:pt>
                <c:pt idx="9455">
                  <c:v>4.5552197768153118</c:v>
                </c:pt>
                <c:pt idx="9456">
                  <c:v>4.5513402841125599</c:v>
                </c:pt>
                <c:pt idx="9457">
                  <c:v>4.5470898356624359</c:v>
                </c:pt>
                <c:pt idx="9458">
                  <c:v>4.5335874645195791</c:v>
                </c:pt>
                <c:pt idx="9459">
                  <c:v>4.5536432804778517</c:v>
                </c:pt>
                <c:pt idx="9460">
                  <c:v>4.5493686202272947</c:v>
                </c:pt>
                <c:pt idx="9461">
                  <c:v>4.5574101808124006</c:v>
                </c:pt>
                <c:pt idx="9462">
                  <c:v>4.5542103878434412</c:v>
                </c:pt>
                <c:pt idx="9463">
                  <c:v>4.5391663955533197</c:v>
                </c:pt>
                <c:pt idx="9464">
                  <c:v>4.5506986720372735</c:v>
                </c:pt>
                <c:pt idx="9465">
                  <c:v>4.5406679035765976</c:v>
                </c:pt>
                <c:pt idx="9466">
                  <c:v>4.5549982650829355</c:v>
                </c:pt>
                <c:pt idx="9467">
                  <c:v>4.5516550842701768</c:v>
                </c:pt>
                <c:pt idx="9468">
                  <c:v>4.5511610621616825</c:v>
                </c:pt>
                <c:pt idx="9469">
                  <c:v>4.5521598474400227</c:v>
                </c:pt>
                <c:pt idx="9470">
                  <c:v>4.5484003487566538</c:v>
                </c:pt>
                <c:pt idx="9471">
                  <c:v>4.5491793516542423</c:v>
                </c:pt>
                <c:pt idx="9472">
                  <c:v>4.5464585210822372</c:v>
                </c:pt>
                <c:pt idx="9473">
                  <c:v>4.5502207081972736</c:v>
                </c:pt>
                <c:pt idx="9474">
                  <c:v>4.5557244048732688</c:v>
                </c:pt>
                <c:pt idx="9475">
                  <c:v>4.5404673383599947</c:v>
                </c:pt>
                <c:pt idx="9476">
                  <c:v>4.5531013682730244</c:v>
                </c:pt>
                <c:pt idx="9477">
                  <c:v>4.5516813591460403</c:v>
                </c:pt>
                <c:pt idx="9478">
                  <c:v>4.5436855222716268</c:v>
                </c:pt>
                <c:pt idx="9479">
                  <c:v>4.5569567747741493</c:v>
                </c:pt>
                <c:pt idx="9480">
                  <c:v>4.5477484870084464</c:v>
                </c:pt>
                <c:pt idx="9481">
                  <c:v>4.5500361275589061</c:v>
                </c:pt>
                <c:pt idx="9482">
                  <c:v>4.5540372801611424</c:v>
                </c:pt>
                <c:pt idx="9483">
                  <c:v>4.5553987564910008</c:v>
                </c:pt>
                <c:pt idx="9484">
                  <c:v>4.5484941914660544</c:v>
                </c:pt>
                <c:pt idx="9485">
                  <c:v>4.5502280857665625</c:v>
                </c:pt>
                <c:pt idx="9486">
                  <c:v>4.5477811366459315</c:v>
                </c:pt>
                <c:pt idx="9487">
                  <c:v>4.5538868647892858</c:v>
                </c:pt>
                <c:pt idx="9488">
                  <c:v>4.5502078870330083</c:v>
                </c:pt>
                <c:pt idx="9489">
                  <c:v>4.5574220956322957</c:v>
                </c:pt>
                <c:pt idx="9490">
                  <c:v>4.5441933122052864</c:v>
                </c:pt>
                <c:pt idx="9491">
                  <c:v>4.5629953439164943</c:v>
                </c:pt>
                <c:pt idx="9492">
                  <c:v>4.5454133693457051</c:v>
                </c:pt>
                <c:pt idx="9493">
                  <c:v>4.5391895152345834</c:v>
                </c:pt>
                <c:pt idx="9494">
                  <c:v>4.5486405547880935</c:v>
                </c:pt>
                <c:pt idx="9495">
                  <c:v>4.5386611384209985</c:v>
                </c:pt>
                <c:pt idx="9496">
                  <c:v>4.5397609838018722</c:v>
                </c:pt>
                <c:pt idx="9497">
                  <c:v>4.5475451643765732</c:v>
                </c:pt>
                <c:pt idx="9498">
                  <c:v>4.5490953156165563</c:v>
                </c:pt>
                <c:pt idx="9499">
                  <c:v>4.5515845700213911</c:v>
                </c:pt>
                <c:pt idx="9500">
                  <c:v>4.5581865241195514</c:v>
                </c:pt>
                <c:pt idx="9501">
                  <c:v>4.5511649993452874</c:v>
                </c:pt>
                <c:pt idx="9502">
                  <c:v>4.5569759707035313</c:v>
                </c:pt>
                <c:pt idx="9503">
                  <c:v>4.5447838542942778</c:v>
                </c:pt>
                <c:pt idx="9504">
                  <c:v>4.5518690180002439</c:v>
                </c:pt>
                <c:pt idx="9505">
                  <c:v>4.5561627088102687</c:v>
                </c:pt>
                <c:pt idx="9506">
                  <c:v>4.5565061771122286</c:v>
                </c:pt>
                <c:pt idx="9507">
                  <c:v>4.5564154010351112</c:v>
                </c:pt>
                <c:pt idx="9508">
                  <c:v>4.5447910678626595</c:v>
                </c:pt>
                <c:pt idx="9509">
                  <c:v>4.5492451948764945</c:v>
                </c:pt>
                <c:pt idx="9510">
                  <c:v>4.5545140404757323</c:v>
                </c:pt>
                <c:pt idx="9511">
                  <c:v>4.5494892352553222</c:v>
                </c:pt>
                <c:pt idx="9512">
                  <c:v>4.5507628082187646</c:v>
                </c:pt>
                <c:pt idx="9513">
                  <c:v>4.545689716071144</c:v>
                </c:pt>
                <c:pt idx="9514">
                  <c:v>4.5518132485684477</c:v>
                </c:pt>
                <c:pt idx="9515">
                  <c:v>4.5534281923935671</c:v>
                </c:pt>
                <c:pt idx="9516">
                  <c:v>4.5482103936614271</c:v>
                </c:pt>
                <c:pt idx="9517">
                  <c:v>4.5461281949980554</c:v>
                </c:pt>
                <c:pt idx="9518">
                  <c:v>4.5458947630394579</c:v>
                </c:pt>
                <c:pt idx="9519">
                  <c:v>4.5536274779394637</c:v>
                </c:pt>
                <c:pt idx="9520">
                  <c:v>4.5515919262869886</c:v>
                </c:pt>
                <c:pt idx="9521">
                  <c:v>4.5572843884069139</c:v>
                </c:pt>
                <c:pt idx="9522">
                  <c:v>4.5506622640040861</c:v>
                </c:pt>
                <c:pt idx="9523">
                  <c:v>4.5465780299593437</c:v>
                </c:pt>
                <c:pt idx="9524">
                  <c:v>4.5431339423395691</c:v>
                </c:pt>
                <c:pt idx="9525">
                  <c:v>4.5473216968543033</c:v>
                </c:pt>
                <c:pt idx="9526">
                  <c:v>4.5511736634399425</c:v>
                </c:pt>
                <c:pt idx="9527">
                  <c:v>4.5519474559378992</c:v>
                </c:pt>
                <c:pt idx="9528">
                  <c:v>4.5544691147366079</c:v>
                </c:pt>
                <c:pt idx="9529">
                  <c:v>4.5519208393730519</c:v>
                </c:pt>
                <c:pt idx="9530">
                  <c:v>4.5581064835252052</c:v>
                </c:pt>
                <c:pt idx="9531">
                  <c:v>4.549559047685368</c:v>
                </c:pt>
                <c:pt idx="9532">
                  <c:v>4.5526274813536682</c:v>
                </c:pt>
                <c:pt idx="9533">
                  <c:v>4.561970653823578</c:v>
                </c:pt>
                <c:pt idx="9534">
                  <c:v>4.5578146939306867</c:v>
                </c:pt>
                <c:pt idx="9535">
                  <c:v>4.5434181555664717</c:v>
                </c:pt>
                <c:pt idx="9536">
                  <c:v>4.5453855965002097</c:v>
                </c:pt>
                <c:pt idx="9537">
                  <c:v>4.5500894767151658</c:v>
                </c:pt>
                <c:pt idx="9538">
                  <c:v>4.5493435067078734</c:v>
                </c:pt>
                <c:pt idx="9539">
                  <c:v>4.5478785531398458</c:v>
                </c:pt>
                <c:pt idx="9540">
                  <c:v>4.5600663756092272</c:v>
                </c:pt>
                <c:pt idx="9541">
                  <c:v>4.5486875467650458</c:v>
                </c:pt>
                <c:pt idx="9542">
                  <c:v>4.5563544099162696</c:v>
                </c:pt>
                <c:pt idx="9543">
                  <c:v>4.5544741529057031</c:v>
                </c:pt>
                <c:pt idx="9544">
                  <c:v>4.546721162191905</c:v>
                </c:pt>
                <c:pt idx="9545">
                  <c:v>4.5515160322916293</c:v>
                </c:pt>
                <c:pt idx="9546">
                  <c:v>4.5530426833177104</c:v>
                </c:pt>
                <c:pt idx="9547">
                  <c:v>4.5558734535847272</c:v>
                </c:pt>
                <c:pt idx="9548">
                  <c:v>4.5516921827686492</c:v>
                </c:pt>
                <c:pt idx="9549">
                  <c:v>4.5526272074786487</c:v>
                </c:pt>
                <c:pt idx="9550">
                  <c:v>4.5466255394697219</c:v>
                </c:pt>
                <c:pt idx="9551">
                  <c:v>4.5570587312871771</c:v>
                </c:pt>
                <c:pt idx="9552">
                  <c:v>4.5492147717630269</c:v>
                </c:pt>
                <c:pt idx="9553">
                  <c:v>4.5521022916992715</c:v>
                </c:pt>
                <c:pt idx="9554">
                  <c:v>4.5542650551880177</c:v>
                </c:pt>
                <c:pt idx="9555">
                  <c:v>4.5464410862307139</c:v>
                </c:pt>
                <c:pt idx="9556">
                  <c:v>4.5447524591496631</c:v>
                </c:pt>
                <c:pt idx="9557">
                  <c:v>4.5625065258758255</c:v>
                </c:pt>
                <c:pt idx="9558">
                  <c:v>4.5505675342294305</c:v>
                </c:pt>
                <c:pt idx="9559">
                  <c:v>4.5505753061277225</c:v>
                </c:pt>
                <c:pt idx="9560">
                  <c:v>4.5524676851855288</c:v>
                </c:pt>
                <c:pt idx="9561">
                  <c:v>4.5540881391375878</c:v>
                </c:pt>
                <c:pt idx="9562">
                  <c:v>4.5524363259033995</c:v>
                </c:pt>
                <c:pt idx="9563">
                  <c:v>4.554568450286026</c:v>
                </c:pt>
                <c:pt idx="9564">
                  <c:v>4.55234238567337</c:v>
                </c:pt>
                <c:pt idx="9565">
                  <c:v>4.5507157628461332</c:v>
                </c:pt>
                <c:pt idx="9566">
                  <c:v>4.5533951797240331</c:v>
                </c:pt>
                <c:pt idx="9567">
                  <c:v>4.5460758545434645</c:v>
                </c:pt>
                <c:pt idx="9568">
                  <c:v>4.5553319586019123</c:v>
                </c:pt>
                <c:pt idx="9569">
                  <c:v>4.5541461666402601</c:v>
                </c:pt>
                <c:pt idx="9570">
                  <c:v>4.5451097425248053</c:v>
                </c:pt>
                <c:pt idx="9571">
                  <c:v>4.543106416748067</c:v>
                </c:pt>
                <c:pt idx="9572">
                  <c:v>4.5535236991469805</c:v>
                </c:pt>
                <c:pt idx="9573">
                  <c:v>4.5593815766440242</c:v>
                </c:pt>
                <c:pt idx="9574">
                  <c:v>4.5586910105096532</c:v>
                </c:pt>
                <c:pt idx="9575">
                  <c:v>4.5480360143678888</c:v>
                </c:pt>
                <c:pt idx="9576">
                  <c:v>4.5534307737734228</c:v>
                </c:pt>
                <c:pt idx="9577">
                  <c:v>4.5464597010789172</c:v>
                </c:pt>
                <c:pt idx="9578">
                  <c:v>4.5506078970908224</c:v>
                </c:pt>
                <c:pt idx="9579">
                  <c:v>4.5449732374300025</c:v>
                </c:pt>
                <c:pt idx="9580">
                  <c:v>4.55103416413675</c:v>
                </c:pt>
                <c:pt idx="9581">
                  <c:v>4.5478737413846577</c:v>
                </c:pt>
                <c:pt idx="9582">
                  <c:v>4.5524634740617822</c:v>
                </c:pt>
                <c:pt idx="9583">
                  <c:v>4.5521834770924539</c:v>
                </c:pt>
                <c:pt idx="9584">
                  <c:v>4.5461727718628628</c:v>
                </c:pt>
                <c:pt idx="9585">
                  <c:v>4.5512602102878219</c:v>
                </c:pt>
                <c:pt idx="9586">
                  <c:v>4.5488050421873565</c:v>
                </c:pt>
                <c:pt idx="9587">
                  <c:v>4.5571240423849408</c:v>
                </c:pt>
                <c:pt idx="9588">
                  <c:v>4.5563225531104061</c:v>
                </c:pt>
                <c:pt idx="9589">
                  <c:v>4.5502458732290636</c:v>
                </c:pt>
                <c:pt idx="9590">
                  <c:v>4.548594939694742</c:v>
                </c:pt>
                <c:pt idx="9591">
                  <c:v>4.5504076414654886</c:v>
                </c:pt>
                <c:pt idx="9592">
                  <c:v>4.5468707770766503</c:v>
                </c:pt>
                <c:pt idx="9593">
                  <c:v>4.550728262671405</c:v>
                </c:pt>
                <c:pt idx="9594">
                  <c:v>4.5452176491119705</c:v>
                </c:pt>
                <c:pt idx="9595">
                  <c:v>4.5511222689948214</c:v>
                </c:pt>
                <c:pt idx="9596">
                  <c:v>4.5447513810447129</c:v>
                </c:pt>
                <c:pt idx="9597">
                  <c:v>4.5453293852124137</c:v>
                </c:pt>
                <c:pt idx="9598">
                  <c:v>4.5484902922277497</c:v>
                </c:pt>
                <c:pt idx="9599">
                  <c:v>4.5487962960384234</c:v>
                </c:pt>
                <c:pt idx="9600">
                  <c:v>4.544102130158767</c:v>
                </c:pt>
                <c:pt idx="9601">
                  <c:v>4.5519154404080915</c:v>
                </c:pt>
                <c:pt idx="9602">
                  <c:v>4.548517324472634</c:v>
                </c:pt>
                <c:pt idx="9603">
                  <c:v>4.546719563565027</c:v>
                </c:pt>
                <c:pt idx="9604">
                  <c:v>4.5505478945681856</c:v>
                </c:pt>
                <c:pt idx="9605">
                  <c:v>4.5384132813310218</c:v>
                </c:pt>
                <c:pt idx="9606">
                  <c:v>4.550688674929126</c:v>
                </c:pt>
                <c:pt idx="9607">
                  <c:v>4.5505025389674909</c:v>
                </c:pt>
                <c:pt idx="9608">
                  <c:v>4.5437985613512515</c:v>
                </c:pt>
                <c:pt idx="9609">
                  <c:v>4.5479751245135134</c:v>
                </c:pt>
                <c:pt idx="9610">
                  <c:v>4.5422129064844441</c:v>
                </c:pt>
                <c:pt idx="9611">
                  <c:v>4.5496887263523247</c:v>
                </c:pt>
                <c:pt idx="9612">
                  <c:v>4.5518719067115745</c:v>
                </c:pt>
                <c:pt idx="9613">
                  <c:v>4.5641662162252334</c:v>
                </c:pt>
                <c:pt idx="9614">
                  <c:v>4.5510658276014011</c:v>
                </c:pt>
                <c:pt idx="9615">
                  <c:v>4.5529915898359556</c:v>
                </c:pt>
                <c:pt idx="9616">
                  <c:v>4.5510777445411836</c:v>
                </c:pt>
                <c:pt idx="9617">
                  <c:v>4.5475688238033003</c:v>
                </c:pt>
                <c:pt idx="9618">
                  <c:v>4.5402596175461394</c:v>
                </c:pt>
                <c:pt idx="9619">
                  <c:v>4.54815844327746</c:v>
                </c:pt>
                <c:pt idx="9620">
                  <c:v>4.5539494820831141</c:v>
                </c:pt>
                <c:pt idx="9621">
                  <c:v>4.5511489553207083</c:v>
                </c:pt>
                <c:pt idx="9622">
                  <c:v>4.5547133177195249</c:v>
                </c:pt>
                <c:pt idx="9623">
                  <c:v>4.5489903361028601</c:v>
                </c:pt>
                <c:pt idx="9624">
                  <c:v>4.5357740892274148</c:v>
                </c:pt>
                <c:pt idx="9625">
                  <c:v>4.5468853122172126</c:v>
                </c:pt>
                <c:pt idx="9626">
                  <c:v>4.5520117546040639</c:v>
                </c:pt>
                <c:pt idx="9627">
                  <c:v>4.5467473434213286</c:v>
                </c:pt>
                <c:pt idx="9628">
                  <c:v>4.5491511801062954</c:v>
                </c:pt>
                <c:pt idx="9629">
                  <c:v>4.5508112514000159</c:v>
                </c:pt>
                <c:pt idx="9630">
                  <c:v>4.5439660165040801</c:v>
                </c:pt>
                <c:pt idx="9631">
                  <c:v>4.5417700527896603</c:v>
                </c:pt>
                <c:pt idx="9632">
                  <c:v>4.5516836583006226</c:v>
                </c:pt>
                <c:pt idx="9633">
                  <c:v>4.5506080518507739</c:v>
                </c:pt>
                <c:pt idx="9634">
                  <c:v>4.5550309533866109</c:v>
                </c:pt>
                <c:pt idx="9635">
                  <c:v>4.5554687417692152</c:v>
                </c:pt>
                <c:pt idx="9636">
                  <c:v>4.5586665188569757</c:v>
                </c:pt>
                <c:pt idx="9637">
                  <c:v>4.5483897557778485</c:v>
                </c:pt>
                <c:pt idx="9638">
                  <c:v>4.5403265914031472</c:v>
                </c:pt>
                <c:pt idx="9639">
                  <c:v>4.5427164000348554</c:v>
                </c:pt>
                <c:pt idx="9640">
                  <c:v>4.5475223537554275</c:v>
                </c:pt>
                <c:pt idx="9641">
                  <c:v>4.5418549638790653</c:v>
                </c:pt>
                <c:pt idx="9642">
                  <c:v>4.5451714397177287</c:v>
                </c:pt>
                <c:pt idx="9643">
                  <c:v>4.5531658183497719</c:v>
                </c:pt>
                <c:pt idx="9644">
                  <c:v>4.5544039942086698</c:v>
                </c:pt>
                <c:pt idx="9645">
                  <c:v>4.5462023760373702</c:v>
                </c:pt>
                <c:pt idx="9646">
                  <c:v>4.5494579692125638</c:v>
                </c:pt>
                <c:pt idx="9647">
                  <c:v>4.5488638534102179</c:v>
                </c:pt>
                <c:pt idx="9648">
                  <c:v>4.5435764184765084</c:v>
                </c:pt>
                <c:pt idx="9649">
                  <c:v>4.5459032353742614</c:v>
                </c:pt>
                <c:pt idx="9650">
                  <c:v>4.5453688414886324</c:v>
                </c:pt>
                <c:pt idx="9651">
                  <c:v>4.5493148061816706</c:v>
                </c:pt>
                <c:pt idx="9652">
                  <c:v>4.5462954516993319</c:v>
                </c:pt>
                <c:pt idx="9653">
                  <c:v>4.5497968061447391</c:v>
                </c:pt>
                <c:pt idx="9654">
                  <c:v>4.5441519052749149</c:v>
                </c:pt>
                <c:pt idx="9655">
                  <c:v>4.549997818702292</c:v>
                </c:pt>
                <c:pt idx="9656">
                  <c:v>4.5529131599096679</c:v>
                </c:pt>
                <c:pt idx="9657">
                  <c:v>4.5495963976014941</c:v>
                </c:pt>
                <c:pt idx="9658">
                  <c:v>4.5510356667672136</c:v>
                </c:pt>
                <c:pt idx="9659">
                  <c:v>4.553485115907284</c:v>
                </c:pt>
                <c:pt idx="9660">
                  <c:v>4.5546928351300995</c:v>
                </c:pt>
                <c:pt idx="9661">
                  <c:v>4.5432032886186828</c:v>
                </c:pt>
                <c:pt idx="9662">
                  <c:v>4.5522338921780321</c:v>
                </c:pt>
                <c:pt idx="9663">
                  <c:v>4.5480693758625304</c:v>
                </c:pt>
                <c:pt idx="9664">
                  <c:v>4.5447461674177836</c:v>
                </c:pt>
                <c:pt idx="9665">
                  <c:v>4.5415048569924164</c:v>
                </c:pt>
                <c:pt idx="9666">
                  <c:v>4.5542477682965909</c:v>
                </c:pt>
                <c:pt idx="9667">
                  <c:v>4.5400166070861321</c:v>
                </c:pt>
                <c:pt idx="9668">
                  <c:v>4.5471785279459143</c:v>
                </c:pt>
                <c:pt idx="9669">
                  <c:v>4.5449328124161976</c:v>
                </c:pt>
                <c:pt idx="9670">
                  <c:v>4.5514399452201069</c:v>
                </c:pt>
                <c:pt idx="9671">
                  <c:v>4.5535839982410202</c:v>
                </c:pt>
                <c:pt idx="9672">
                  <c:v>4.5579998546324889</c:v>
                </c:pt>
                <c:pt idx="9673">
                  <c:v>4.547495233544713</c:v>
                </c:pt>
                <c:pt idx="9674">
                  <c:v>4.5483287311272438</c:v>
                </c:pt>
                <c:pt idx="9675">
                  <c:v>4.5408943538268511</c:v>
                </c:pt>
                <c:pt idx="9676">
                  <c:v>4.5550367551855597</c:v>
                </c:pt>
                <c:pt idx="9677">
                  <c:v>4.5569522030951104</c:v>
                </c:pt>
                <c:pt idx="9678">
                  <c:v>4.5517009885214152</c:v>
                </c:pt>
                <c:pt idx="9679">
                  <c:v>4.5425375846845819</c:v>
                </c:pt>
                <c:pt idx="9680">
                  <c:v>4.5588172336180142</c:v>
                </c:pt>
                <c:pt idx="9681">
                  <c:v>4.5435342621231767</c:v>
                </c:pt>
                <c:pt idx="9682">
                  <c:v>4.5419508853443018</c:v>
                </c:pt>
                <c:pt idx="9683">
                  <c:v>4.5442310450300303</c:v>
                </c:pt>
                <c:pt idx="9684">
                  <c:v>4.5439993708051425</c:v>
                </c:pt>
                <c:pt idx="9685">
                  <c:v>4.5459213149474262</c:v>
                </c:pt>
                <c:pt idx="9686">
                  <c:v>4.5539328382705424</c:v>
                </c:pt>
                <c:pt idx="9687">
                  <c:v>4.5457027148225224</c:v>
                </c:pt>
                <c:pt idx="9688">
                  <c:v>4.545561109332783</c:v>
                </c:pt>
                <c:pt idx="9689">
                  <c:v>4.5489730414782548</c:v>
                </c:pt>
                <c:pt idx="9690">
                  <c:v>4.5519236939157661</c:v>
                </c:pt>
                <c:pt idx="9691">
                  <c:v>4.5556201135525427</c:v>
                </c:pt>
                <c:pt idx="9692">
                  <c:v>4.5469204143474009</c:v>
                </c:pt>
                <c:pt idx="9693">
                  <c:v>4.5522903976579556</c:v>
                </c:pt>
                <c:pt idx="9694">
                  <c:v>4.5570026026392112</c:v>
                </c:pt>
                <c:pt idx="9695">
                  <c:v>4.5455958859148806</c:v>
                </c:pt>
                <c:pt idx="9696">
                  <c:v>4.5481419957450466</c:v>
                </c:pt>
                <c:pt idx="9697">
                  <c:v>4.5496194981091325</c:v>
                </c:pt>
                <c:pt idx="9698">
                  <c:v>4.5526255046635953</c:v>
                </c:pt>
                <c:pt idx="9699">
                  <c:v>4.543118206955219</c:v>
                </c:pt>
                <c:pt idx="9700">
                  <c:v>4.5504142243456691</c:v>
                </c:pt>
                <c:pt idx="9701">
                  <c:v>4.5432669900745415</c:v>
                </c:pt>
                <c:pt idx="9702">
                  <c:v>4.5471442876399468</c:v>
                </c:pt>
                <c:pt idx="9703">
                  <c:v>4.5435900121839561</c:v>
                </c:pt>
                <c:pt idx="9704">
                  <c:v>4.5398038267643788</c:v>
                </c:pt>
                <c:pt idx="9705">
                  <c:v>4.549288308604349</c:v>
                </c:pt>
                <c:pt idx="9706">
                  <c:v>4.5534818775001522</c:v>
                </c:pt>
                <c:pt idx="9707">
                  <c:v>4.5574391753619148</c:v>
                </c:pt>
                <c:pt idx="9708">
                  <c:v>4.536166080362829</c:v>
                </c:pt>
                <c:pt idx="9709">
                  <c:v>4.5546001827558973</c:v>
                </c:pt>
                <c:pt idx="9710">
                  <c:v>4.5515668090576575</c:v>
                </c:pt>
                <c:pt idx="9711">
                  <c:v>4.5503783980029242</c:v>
                </c:pt>
                <c:pt idx="9712">
                  <c:v>4.5550092392238737</c:v>
                </c:pt>
                <c:pt idx="9713">
                  <c:v>4.5539331574312927</c:v>
                </c:pt>
                <c:pt idx="9714">
                  <c:v>4.5472003856898304</c:v>
                </c:pt>
                <c:pt idx="9715">
                  <c:v>4.5445173800423362</c:v>
                </c:pt>
                <c:pt idx="9716">
                  <c:v>4.5497838920351343</c:v>
                </c:pt>
                <c:pt idx="9717">
                  <c:v>4.5405124098784944</c:v>
                </c:pt>
                <c:pt idx="9718">
                  <c:v>4.5585741298045486</c:v>
                </c:pt>
                <c:pt idx="9719">
                  <c:v>4.5477181439645218</c:v>
                </c:pt>
                <c:pt idx="9720">
                  <c:v>4.5436705766897854</c:v>
                </c:pt>
                <c:pt idx="9721">
                  <c:v>4.5558120844959245</c:v>
                </c:pt>
                <c:pt idx="9722">
                  <c:v>4.5486836712124514</c:v>
                </c:pt>
                <c:pt idx="9723">
                  <c:v>4.5502814078905631</c:v>
                </c:pt>
                <c:pt idx="9724">
                  <c:v>4.5471366867585195</c:v>
                </c:pt>
                <c:pt idx="9725">
                  <c:v>4.5487900601969953</c:v>
                </c:pt>
                <c:pt idx="9726">
                  <c:v>4.547396827645116</c:v>
                </c:pt>
                <c:pt idx="9727">
                  <c:v>4.5493599431954417</c:v>
                </c:pt>
                <c:pt idx="9728">
                  <c:v>4.5536244475772349</c:v>
                </c:pt>
                <c:pt idx="9729">
                  <c:v>4.5549895250963814</c:v>
                </c:pt>
                <c:pt idx="9730">
                  <c:v>4.5446289651864866</c:v>
                </c:pt>
                <c:pt idx="9731">
                  <c:v>4.5489852842195768</c:v>
                </c:pt>
                <c:pt idx="9732">
                  <c:v>4.5488428681754609</c:v>
                </c:pt>
                <c:pt idx="9733">
                  <c:v>4.5491724626227157</c:v>
                </c:pt>
                <c:pt idx="9734">
                  <c:v>4.5566774948496134</c:v>
                </c:pt>
                <c:pt idx="9735">
                  <c:v>4.5501895931095548</c:v>
                </c:pt>
                <c:pt idx="9736">
                  <c:v>4.5477642931781554</c:v>
                </c:pt>
                <c:pt idx="9737">
                  <c:v>4.5576404432219677</c:v>
                </c:pt>
                <c:pt idx="9738">
                  <c:v>4.5488029041360925</c:v>
                </c:pt>
                <c:pt idx="9739">
                  <c:v>4.5561352959502042</c:v>
                </c:pt>
                <c:pt idx="9740">
                  <c:v>4.5476790203958419</c:v>
                </c:pt>
                <c:pt idx="9741">
                  <c:v>4.5494711357260496</c:v>
                </c:pt>
                <c:pt idx="9742">
                  <c:v>4.5495172648488529</c:v>
                </c:pt>
                <c:pt idx="9743">
                  <c:v>4.546423070281044</c:v>
                </c:pt>
                <c:pt idx="9744">
                  <c:v>4.5390804184313929</c:v>
                </c:pt>
                <c:pt idx="9745">
                  <c:v>4.5475359712091139</c:v>
                </c:pt>
                <c:pt idx="9746">
                  <c:v>4.5454868247047706</c:v>
                </c:pt>
                <c:pt idx="9747">
                  <c:v>4.5417758645771906</c:v>
                </c:pt>
                <c:pt idx="9748">
                  <c:v>4.5571940100584571</c:v>
                </c:pt>
                <c:pt idx="9749">
                  <c:v>4.5533565466424619</c:v>
                </c:pt>
                <c:pt idx="9750">
                  <c:v>4.5529604410650482</c:v>
                </c:pt>
                <c:pt idx="9751">
                  <c:v>4.5454733550932334</c:v>
                </c:pt>
                <c:pt idx="9752">
                  <c:v>4.5470510821327625</c:v>
                </c:pt>
                <c:pt idx="9753">
                  <c:v>4.5459731118736952</c:v>
                </c:pt>
                <c:pt idx="9754">
                  <c:v>4.5473935836564587</c:v>
                </c:pt>
                <c:pt idx="9755">
                  <c:v>4.5493174406196699</c:v>
                </c:pt>
                <c:pt idx="9756">
                  <c:v>4.5496320773299068</c:v>
                </c:pt>
                <c:pt idx="9757">
                  <c:v>4.5489215245859853</c:v>
                </c:pt>
                <c:pt idx="9758">
                  <c:v>4.5456118145612558</c:v>
                </c:pt>
                <c:pt idx="9759">
                  <c:v>4.5493117280622268</c:v>
                </c:pt>
                <c:pt idx="9760">
                  <c:v>4.5490084920983938</c:v>
                </c:pt>
                <c:pt idx="9761">
                  <c:v>4.5529140030941004</c:v>
                </c:pt>
                <c:pt idx="9762">
                  <c:v>4.5446557568208954</c:v>
                </c:pt>
                <c:pt idx="9763">
                  <c:v>4.5431717255203354</c:v>
                </c:pt>
                <c:pt idx="9764">
                  <c:v>4.5508907945172501</c:v>
                </c:pt>
                <c:pt idx="9765">
                  <c:v>4.5443823423231846</c:v>
                </c:pt>
                <c:pt idx="9766">
                  <c:v>4.5538250245753744</c:v>
                </c:pt>
                <c:pt idx="9767">
                  <c:v>4.5441553482200527</c:v>
                </c:pt>
                <c:pt idx="9768">
                  <c:v>4.5506314022404641</c:v>
                </c:pt>
                <c:pt idx="9769">
                  <c:v>4.5416928270474815</c:v>
                </c:pt>
                <c:pt idx="9770">
                  <c:v>4.5528036164990233</c:v>
                </c:pt>
                <c:pt idx="9771">
                  <c:v>4.545817546040154</c:v>
                </c:pt>
                <c:pt idx="9772">
                  <c:v>4.5425744223038507</c:v>
                </c:pt>
                <c:pt idx="9773">
                  <c:v>4.5562665870765926</c:v>
                </c:pt>
                <c:pt idx="9774">
                  <c:v>4.5516326299071421</c:v>
                </c:pt>
                <c:pt idx="9775">
                  <c:v>4.5424248027699115</c:v>
                </c:pt>
                <c:pt idx="9776">
                  <c:v>4.5515140851282325</c:v>
                </c:pt>
                <c:pt idx="9777">
                  <c:v>4.5510595140864671</c:v>
                </c:pt>
                <c:pt idx="9778">
                  <c:v>4.5501157327528183</c:v>
                </c:pt>
                <c:pt idx="9779">
                  <c:v>4.5629378252629618</c:v>
                </c:pt>
                <c:pt idx="9780">
                  <c:v>4.5525920924881271</c:v>
                </c:pt>
                <c:pt idx="9781">
                  <c:v>4.5511511741704176</c:v>
                </c:pt>
                <c:pt idx="9782">
                  <c:v>4.5518790940723397</c:v>
                </c:pt>
                <c:pt idx="9783">
                  <c:v>4.5505794269765403</c:v>
                </c:pt>
                <c:pt idx="9784">
                  <c:v>4.5459905736948381</c:v>
                </c:pt>
                <c:pt idx="9785">
                  <c:v>4.5434633031600269</c:v>
                </c:pt>
                <c:pt idx="9786">
                  <c:v>4.5431283800633544</c:v>
                </c:pt>
                <c:pt idx="9787">
                  <c:v>4.5494534124206734</c:v>
                </c:pt>
                <c:pt idx="9788">
                  <c:v>4.546334556083317</c:v>
                </c:pt>
                <c:pt idx="9789">
                  <c:v>4.5529607614111978</c:v>
                </c:pt>
                <c:pt idx="9790">
                  <c:v>4.5526113660574881</c:v>
                </c:pt>
                <c:pt idx="9791">
                  <c:v>4.557281453498228</c:v>
                </c:pt>
                <c:pt idx="9792">
                  <c:v>4.5551711281645071</c:v>
                </c:pt>
                <c:pt idx="9793">
                  <c:v>4.5580847104501654</c:v>
                </c:pt>
                <c:pt idx="9794">
                  <c:v>4.5557526110629318</c:v>
                </c:pt>
                <c:pt idx="9795">
                  <c:v>4.5515349540216299</c:v>
                </c:pt>
                <c:pt idx="9796">
                  <c:v>4.5465636402993388</c:v>
                </c:pt>
                <c:pt idx="9797">
                  <c:v>4.5513864378198452</c:v>
                </c:pt>
                <c:pt idx="9798">
                  <c:v>4.5462824503635773</c:v>
                </c:pt>
                <c:pt idx="9799">
                  <c:v>4.5374167365028901</c:v>
                </c:pt>
                <c:pt idx="9800">
                  <c:v>4.5551735519985304</c:v>
                </c:pt>
                <c:pt idx="9801">
                  <c:v>4.5437506289352418</c:v>
                </c:pt>
                <c:pt idx="9802">
                  <c:v>4.5461078453456185</c:v>
                </c:pt>
                <c:pt idx="9803">
                  <c:v>4.5359954806066867</c:v>
                </c:pt>
                <c:pt idx="9804">
                  <c:v>4.5475111218749644</c:v>
                </c:pt>
                <c:pt idx="9805">
                  <c:v>4.5528762297094652</c:v>
                </c:pt>
                <c:pt idx="9806">
                  <c:v>4.5528725917230375</c:v>
                </c:pt>
                <c:pt idx="9807">
                  <c:v>4.5495878189212808</c:v>
                </c:pt>
                <c:pt idx="9808">
                  <c:v>4.5420370260542731</c:v>
                </c:pt>
                <c:pt idx="9809">
                  <c:v>4.5532347654309069</c:v>
                </c:pt>
                <c:pt idx="9810">
                  <c:v>4.5482479773527853</c:v>
                </c:pt>
                <c:pt idx="9811">
                  <c:v>4.5530242530444429</c:v>
                </c:pt>
                <c:pt idx="9812">
                  <c:v>4.5480065286744633</c:v>
                </c:pt>
                <c:pt idx="9813">
                  <c:v>4.5502434227418149</c:v>
                </c:pt>
                <c:pt idx="9814">
                  <c:v>4.552824590330701</c:v>
                </c:pt>
                <c:pt idx="9815">
                  <c:v>4.5615803610602805</c:v>
                </c:pt>
                <c:pt idx="9816">
                  <c:v>4.5399997159571566</c:v>
                </c:pt>
                <c:pt idx="9817">
                  <c:v>4.5487574671316269</c:v>
                </c:pt>
                <c:pt idx="9818">
                  <c:v>4.5531216787871989</c:v>
                </c:pt>
                <c:pt idx="9819">
                  <c:v>4.5402998182956855</c:v>
                </c:pt>
                <c:pt idx="9820">
                  <c:v>4.5421512348678084</c:v>
                </c:pt>
                <c:pt idx="9821">
                  <c:v>4.5406272703479145</c:v>
                </c:pt>
                <c:pt idx="9822">
                  <c:v>4.5548089928046975</c:v>
                </c:pt>
                <c:pt idx="9823">
                  <c:v>4.5469621161727822</c:v>
                </c:pt>
                <c:pt idx="9824">
                  <c:v>4.5500986649824879</c:v>
                </c:pt>
                <c:pt idx="9825">
                  <c:v>4.5475046318187315</c:v>
                </c:pt>
                <c:pt idx="9826">
                  <c:v>4.5518098213166187</c:v>
                </c:pt>
                <c:pt idx="9827">
                  <c:v>4.5441024781204833</c:v>
                </c:pt>
                <c:pt idx="9828">
                  <c:v>4.5421775508479936</c:v>
                </c:pt>
                <c:pt idx="9829">
                  <c:v>4.5478323580719762</c:v>
                </c:pt>
                <c:pt idx="9830">
                  <c:v>4.5490313847699699</c:v>
                </c:pt>
                <c:pt idx="9831">
                  <c:v>4.5502326694555961</c:v>
                </c:pt>
                <c:pt idx="9832">
                  <c:v>4.5440746611896827</c:v>
                </c:pt>
                <c:pt idx="9833">
                  <c:v>4.5594967055239533</c:v>
                </c:pt>
                <c:pt idx="9834">
                  <c:v>4.5561978384987993</c:v>
                </c:pt>
                <c:pt idx="9835">
                  <c:v>4.544867403129631</c:v>
                </c:pt>
                <c:pt idx="9836">
                  <c:v>4.5505106173683263</c:v>
                </c:pt>
                <c:pt idx="9837">
                  <c:v>4.545614350995665</c:v>
                </c:pt>
                <c:pt idx="9838">
                  <c:v>4.5545634607224601</c:v>
                </c:pt>
                <c:pt idx="9839">
                  <c:v>4.5567099345752036</c:v>
                </c:pt>
                <c:pt idx="9840">
                  <c:v>4.5470174282944216</c:v>
                </c:pt>
                <c:pt idx="9841">
                  <c:v>4.554691047086056</c:v>
                </c:pt>
                <c:pt idx="9842">
                  <c:v>4.5463347284358928</c:v>
                </c:pt>
                <c:pt idx="9843">
                  <c:v>4.5585631710073518</c:v>
                </c:pt>
                <c:pt idx="9844">
                  <c:v>4.5525789066369065</c:v>
                </c:pt>
                <c:pt idx="9845">
                  <c:v>4.5453274955502305</c:v>
                </c:pt>
                <c:pt idx="9846">
                  <c:v>4.5505594679046979</c:v>
                </c:pt>
                <c:pt idx="9847">
                  <c:v>4.5459894227860129</c:v>
                </c:pt>
                <c:pt idx="9848">
                  <c:v>4.5464321280019204</c:v>
                </c:pt>
                <c:pt idx="9849">
                  <c:v>4.5465516308422993</c:v>
                </c:pt>
                <c:pt idx="9850">
                  <c:v>4.5554274459941526</c:v>
                </c:pt>
                <c:pt idx="9851">
                  <c:v>4.5474262164100097</c:v>
                </c:pt>
                <c:pt idx="9852">
                  <c:v>4.5410287269047371</c:v>
                </c:pt>
                <c:pt idx="9853">
                  <c:v>4.5479574554234192</c:v>
                </c:pt>
                <c:pt idx="9854">
                  <c:v>4.5439700672195915</c:v>
                </c:pt>
                <c:pt idx="9855">
                  <c:v>4.5431559347871646</c:v>
                </c:pt>
                <c:pt idx="9856">
                  <c:v>4.5560255363580167</c:v>
                </c:pt>
                <c:pt idx="9857">
                  <c:v>4.5393225802418238</c:v>
                </c:pt>
                <c:pt idx="9858">
                  <c:v>4.5485249837755646</c:v>
                </c:pt>
                <c:pt idx="9859">
                  <c:v>4.5393013147628221</c:v>
                </c:pt>
                <c:pt idx="9860">
                  <c:v>4.5490098106249279</c:v>
                </c:pt>
                <c:pt idx="9861">
                  <c:v>4.5490609717399568</c:v>
                </c:pt>
                <c:pt idx="9862">
                  <c:v>4.555904992854602</c:v>
                </c:pt>
                <c:pt idx="9863">
                  <c:v>4.5510985068242826</c:v>
                </c:pt>
                <c:pt idx="9864">
                  <c:v>4.5571183404247604</c:v>
                </c:pt>
                <c:pt idx="9865">
                  <c:v>4.5433110601730711</c:v>
                </c:pt>
                <c:pt idx="9866">
                  <c:v>4.5503857532788254</c:v>
                </c:pt>
                <c:pt idx="9867">
                  <c:v>4.5492835997045464</c:v>
                </c:pt>
                <c:pt idx="9868">
                  <c:v>4.547794443457196</c:v>
                </c:pt>
                <c:pt idx="9869">
                  <c:v>4.5570899292169225</c:v>
                </c:pt>
                <c:pt idx="9870">
                  <c:v>4.5461808085647775</c:v>
                </c:pt>
                <c:pt idx="9871">
                  <c:v>4.5482072142036394</c:v>
                </c:pt>
                <c:pt idx="9872">
                  <c:v>4.5554527021479938</c:v>
                </c:pt>
                <c:pt idx="9873">
                  <c:v>4.5500928156121443</c:v>
                </c:pt>
                <c:pt idx="9874">
                  <c:v>4.5545627553957244</c:v>
                </c:pt>
                <c:pt idx="9875">
                  <c:v>4.5438240640418908</c:v>
                </c:pt>
                <c:pt idx="9876">
                  <c:v>4.5372295604250681</c:v>
                </c:pt>
                <c:pt idx="9877">
                  <c:v>4.5470170344503709</c:v>
                </c:pt>
                <c:pt idx="9878">
                  <c:v>4.5511678554181065</c:v>
                </c:pt>
                <c:pt idx="9879">
                  <c:v>4.5528293187569808</c:v>
                </c:pt>
                <c:pt idx="9880">
                  <c:v>4.5466706905929488</c:v>
                </c:pt>
                <c:pt idx="9881">
                  <c:v>4.5508761868536309</c:v>
                </c:pt>
                <c:pt idx="9882">
                  <c:v>4.5507140549333016</c:v>
                </c:pt>
                <c:pt idx="9883">
                  <c:v>4.5412385240903763</c:v>
                </c:pt>
                <c:pt idx="9884">
                  <c:v>4.5482247783099465</c:v>
                </c:pt>
                <c:pt idx="9885">
                  <c:v>4.5313004187442854</c:v>
                </c:pt>
                <c:pt idx="9886">
                  <c:v>4.5453518011054888</c:v>
                </c:pt>
                <c:pt idx="9887">
                  <c:v>4.5479417810852096</c:v>
                </c:pt>
                <c:pt idx="9888">
                  <c:v>4.5464235574247018</c:v>
                </c:pt>
                <c:pt idx="9889">
                  <c:v>4.5513536672744062</c:v>
                </c:pt>
                <c:pt idx="9890">
                  <c:v>4.556807985939253</c:v>
                </c:pt>
                <c:pt idx="9891">
                  <c:v>4.5378000922826685</c:v>
                </c:pt>
                <c:pt idx="9892">
                  <c:v>4.5524048090453721</c:v>
                </c:pt>
                <c:pt idx="9893">
                  <c:v>4.5520427025940595</c:v>
                </c:pt>
                <c:pt idx="9894">
                  <c:v>4.5524634732782463</c:v>
                </c:pt>
                <c:pt idx="9895">
                  <c:v>4.5420565598606224</c:v>
                </c:pt>
                <c:pt idx="9896">
                  <c:v>4.5418860133209114</c:v>
                </c:pt>
                <c:pt idx="9897">
                  <c:v>4.5495190858105365</c:v>
                </c:pt>
                <c:pt idx="9898">
                  <c:v>4.5362460976129331</c:v>
                </c:pt>
                <c:pt idx="9899">
                  <c:v>4.5549988157640176</c:v>
                </c:pt>
                <c:pt idx="9900">
                  <c:v>4.5439200601038836</c:v>
                </c:pt>
                <c:pt idx="9901">
                  <c:v>4.5565807913543672</c:v>
                </c:pt>
                <c:pt idx="9902">
                  <c:v>4.5514081398401203</c:v>
                </c:pt>
                <c:pt idx="9903">
                  <c:v>4.5497269826217783</c:v>
                </c:pt>
                <c:pt idx="9904">
                  <c:v>4.5612131610506452</c:v>
                </c:pt>
                <c:pt idx="9905">
                  <c:v>4.5458134945292201</c:v>
                </c:pt>
                <c:pt idx="9906">
                  <c:v>4.5577007634188815</c:v>
                </c:pt>
                <c:pt idx="9907">
                  <c:v>4.5492202790873266</c:v>
                </c:pt>
                <c:pt idx="9908">
                  <c:v>4.5452627338754015</c:v>
                </c:pt>
                <c:pt idx="9909">
                  <c:v>4.5476133708380804</c:v>
                </c:pt>
                <c:pt idx="9910">
                  <c:v>4.5543608070592514</c:v>
                </c:pt>
                <c:pt idx="9911">
                  <c:v>4.5522140535864635</c:v>
                </c:pt>
                <c:pt idx="9912">
                  <c:v>4.5418839980521835</c:v>
                </c:pt>
                <c:pt idx="9913">
                  <c:v>4.5486069279088719</c:v>
                </c:pt>
                <c:pt idx="9914">
                  <c:v>4.5434824661344848</c:v>
                </c:pt>
                <c:pt idx="9915">
                  <c:v>4.5495938186860574</c:v>
                </c:pt>
                <c:pt idx="9916">
                  <c:v>4.5447375689305529</c:v>
                </c:pt>
                <c:pt idx="9917">
                  <c:v>4.5345561098552798</c:v>
                </c:pt>
                <c:pt idx="9918">
                  <c:v>4.5478812335887984</c:v>
                </c:pt>
                <c:pt idx="9919">
                  <c:v>4.5554528458823107</c:v>
                </c:pt>
                <c:pt idx="9920">
                  <c:v>4.540195907975936</c:v>
                </c:pt>
                <c:pt idx="9921">
                  <c:v>4.5459382734618803</c:v>
                </c:pt>
                <c:pt idx="9922">
                  <c:v>4.5491149792995849</c:v>
                </c:pt>
                <c:pt idx="9923">
                  <c:v>4.5516455919987013</c:v>
                </c:pt>
                <c:pt idx="9924">
                  <c:v>4.5444098452618098</c:v>
                </c:pt>
                <c:pt idx="9925">
                  <c:v>4.544846392014656</c:v>
                </c:pt>
                <c:pt idx="9926">
                  <c:v>4.5595491281955214</c:v>
                </c:pt>
                <c:pt idx="9927">
                  <c:v>4.5474979732645648</c:v>
                </c:pt>
                <c:pt idx="9928">
                  <c:v>4.5430492025974498</c:v>
                </c:pt>
                <c:pt idx="9929">
                  <c:v>4.5520422378245842</c:v>
                </c:pt>
                <c:pt idx="9930">
                  <c:v>4.5454524375362686</c:v>
                </c:pt>
                <c:pt idx="9931">
                  <c:v>4.5452047752477727</c:v>
                </c:pt>
                <c:pt idx="9932">
                  <c:v>4.5469089654325856</c:v>
                </c:pt>
                <c:pt idx="9933">
                  <c:v>4.5517144179087241</c:v>
                </c:pt>
                <c:pt idx="9934">
                  <c:v>4.5555709576651422</c:v>
                </c:pt>
                <c:pt idx="9935">
                  <c:v>4.5528939516836351</c:v>
                </c:pt>
                <c:pt idx="9936">
                  <c:v>4.5466841567202811</c:v>
                </c:pt>
                <c:pt idx="9937">
                  <c:v>4.5500579342543297</c:v>
                </c:pt>
                <c:pt idx="9938">
                  <c:v>4.5503659102525269</c:v>
                </c:pt>
                <c:pt idx="9939">
                  <c:v>4.5447364028118686</c:v>
                </c:pt>
                <c:pt idx="9940">
                  <c:v>4.5493196400327047</c:v>
                </c:pt>
                <c:pt idx="9941">
                  <c:v>4.5556863455830872</c:v>
                </c:pt>
                <c:pt idx="9942">
                  <c:v>4.5466808846685725</c:v>
                </c:pt>
                <c:pt idx="9943">
                  <c:v>4.550970613113777</c:v>
                </c:pt>
                <c:pt idx="9944">
                  <c:v>4.5553195661912742</c:v>
                </c:pt>
                <c:pt idx="9945">
                  <c:v>4.5469128566148216</c:v>
                </c:pt>
                <c:pt idx="9946">
                  <c:v>4.5505326929291776</c:v>
                </c:pt>
                <c:pt idx="9947">
                  <c:v>4.5463190212501505</c:v>
                </c:pt>
                <c:pt idx="9948">
                  <c:v>4.5487058116789756</c:v>
                </c:pt>
                <c:pt idx="9949">
                  <c:v>4.557775948070617</c:v>
                </c:pt>
                <c:pt idx="9950">
                  <c:v>4.5473018546357231</c:v>
                </c:pt>
                <c:pt idx="9951">
                  <c:v>4.5546109602044185</c:v>
                </c:pt>
                <c:pt idx="9952">
                  <c:v>4.5410079514484947</c:v>
                </c:pt>
                <c:pt idx="9953">
                  <c:v>4.5562347396627922</c:v>
                </c:pt>
                <c:pt idx="9954">
                  <c:v>4.5499928372147993</c:v>
                </c:pt>
                <c:pt idx="9955">
                  <c:v>4.5601836286808854</c:v>
                </c:pt>
                <c:pt idx="9956">
                  <c:v>4.5455884903402444</c:v>
                </c:pt>
                <c:pt idx="9957">
                  <c:v>4.5490085539795526</c:v>
                </c:pt>
                <c:pt idx="9958">
                  <c:v>4.545460222382701</c:v>
                </c:pt>
                <c:pt idx="9959">
                  <c:v>4.556915990925174</c:v>
                </c:pt>
                <c:pt idx="9960">
                  <c:v>4.5516420375606312</c:v>
                </c:pt>
                <c:pt idx="9961">
                  <c:v>4.5575345218908137</c:v>
                </c:pt>
                <c:pt idx="9962">
                  <c:v>4.5555403051128192</c:v>
                </c:pt>
                <c:pt idx="9963">
                  <c:v>4.5518376209401055</c:v>
                </c:pt>
                <c:pt idx="9964">
                  <c:v>4.5486745687671899</c:v>
                </c:pt>
                <c:pt idx="9965">
                  <c:v>4.5502542146147906</c:v>
                </c:pt>
                <c:pt idx="9966">
                  <c:v>4.5465018569387947</c:v>
                </c:pt>
                <c:pt idx="9967">
                  <c:v>4.5547617561563669</c:v>
                </c:pt>
                <c:pt idx="9968">
                  <c:v>4.5473766354755725</c:v>
                </c:pt>
                <c:pt idx="9969">
                  <c:v>4.5593969399283916</c:v>
                </c:pt>
                <c:pt idx="9970">
                  <c:v>4.5470316743676928</c:v>
                </c:pt>
                <c:pt idx="9971">
                  <c:v>4.5575435667000859</c:v>
                </c:pt>
                <c:pt idx="9972">
                  <c:v>4.5417311497731738</c:v>
                </c:pt>
                <c:pt idx="9973">
                  <c:v>4.5533176500169992</c:v>
                </c:pt>
                <c:pt idx="9974">
                  <c:v>4.5493636065810099</c:v>
                </c:pt>
                <c:pt idx="9975">
                  <c:v>4.5509615982801197</c:v>
                </c:pt>
                <c:pt idx="9976">
                  <c:v>4.5443627818006407</c:v>
                </c:pt>
                <c:pt idx="9977">
                  <c:v>4.5515138918186828</c:v>
                </c:pt>
                <c:pt idx="9978">
                  <c:v>4.5514147889914458</c:v>
                </c:pt>
                <c:pt idx="9979">
                  <c:v>4.5566951980090034</c:v>
                </c:pt>
                <c:pt idx="9980">
                  <c:v>4.5430203889893743</c:v>
                </c:pt>
                <c:pt idx="9981">
                  <c:v>4.5368652966677043</c:v>
                </c:pt>
                <c:pt idx="9982">
                  <c:v>4.5436604158120124</c:v>
                </c:pt>
                <c:pt idx="9983">
                  <c:v>4.5489388763510306</c:v>
                </c:pt>
                <c:pt idx="9984">
                  <c:v>4.5550173284753521</c:v>
                </c:pt>
                <c:pt idx="9985">
                  <c:v>4.5541313321104466</c:v>
                </c:pt>
                <c:pt idx="9986">
                  <c:v>4.5425371915927917</c:v>
                </c:pt>
                <c:pt idx="9987">
                  <c:v>4.5392900447496709</c:v>
                </c:pt>
                <c:pt idx="9988">
                  <c:v>4.5561030352435017</c:v>
                </c:pt>
                <c:pt idx="9989">
                  <c:v>4.5490669620682196</c:v>
                </c:pt>
                <c:pt idx="9990">
                  <c:v>4.5456868103883883</c:v>
                </c:pt>
                <c:pt idx="9991">
                  <c:v>4.555426694401512</c:v>
                </c:pt>
                <c:pt idx="9992">
                  <c:v>4.5500507743651584</c:v>
                </c:pt>
                <c:pt idx="9993">
                  <c:v>4.5453931693353509</c:v>
                </c:pt>
                <c:pt idx="9994">
                  <c:v>4.5418032669152515</c:v>
                </c:pt>
                <c:pt idx="9995">
                  <c:v>4.5539151255621375</c:v>
                </c:pt>
                <c:pt idx="9996">
                  <c:v>4.5399322412111625</c:v>
                </c:pt>
                <c:pt idx="9997">
                  <c:v>4.5465201836721985</c:v>
                </c:pt>
                <c:pt idx="9998">
                  <c:v>4.5471373845406529</c:v>
                </c:pt>
                <c:pt idx="9999">
                  <c:v>4.5444241269935466</c:v>
                </c:pt>
                <c:pt idx="10000">
                  <c:v>4.5459932005077199</c:v>
                </c:pt>
                <c:pt idx="10001">
                  <c:v>4.5444530524735871</c:v>
                </c:pt>
                <c:pt idx="10002">
                  <c:v>4.5464613468385373</c:v>
                </c:pt>
                <c:pt idx="10003">
                  <c:v>4.542050633419664</c:v>
                </c:pt>
                <c:pt idx="10004">
                  <c:v>4.5426709445547155</c:v>
                </c:pt>
                <c:pt idx="10005">
                  <c:v>4.5533219771522138</c:v>
                </c:pt>
                <c:pt idx="10006">
                  <c:v>4.5459763114392482</c:v>
                </c:pt>
                <c:pt idx="10007">
                  <c:v>4.5521445337484208</c:v>
                </c:pt>
                <c:pt idx="10008">
                  <c:v>4.5493398790346715</c:v>
                </c:pt>
                <c:pt idx="10009">
                  <c:v>4.5400268781600595</c:v>
                </c:pt>
                <c:pt idx="10010">
                  <c:v>4.5503912595083404</c:v>
                </c:pt>
                <c:pt idx="10011">
                  <c:v>4.5506390726211716</c:v>
                </c:pt>
                <c:pt idx="10012">
                  <c:v>4.5498654939434369</c:v>
                </c:pt>
                <c:pt idx="10013">
                  <c:v>4.5490961740825995</c:v>
                </c:pt>
                <c:pt idx="10014">
                  <c:v>4.5391752930564735</c:v>
                </c:pt>
                <c:pt idx="10015">
                  <c:v>4.5484330834649951</c:v>
                </c:pt>
                <c:pt idx="10016">
                  <c:v>4.542787926355496</c:v>
                </c:pt>
                <c:pt idx="10017">
                  <c:v>4.5474209676311963</c:v>
                </c:pt>
                <c:pt idx="10018">
                  <c:v>4.5435514014647769</c:v>
                </c:pt>
                <c:pt idx="10019">
                  <c:v>4.5544530269907968</c:v>
                </c:pt>
                <c:pt idx="10020">
                  <c:v>4.5404200055801462</c:v>
                </c:pt>
                <c:pt idx="10021">
                  <c:v>4.5427827790100652</c:v>
                </c:pt>
                <c:pt idx="10022">
                  <c:v>4.5516481890444327</c:v>
                </c:pt>
                <c:pt idx="10023">
                  <c:v>4.5430466184978275</c:v>
                </c:pt>
                <c:pt idx="10024">
                  <c:v>4.5488228375138133</c:v>
                </c:pt>
                <c:pt idx="10025">
                  <c:v>4.5541204218588911</c:v>
                </c:pt>
                <c:pt idx="10026">
                  <c:v>4.5586222742673108</c:v>
                </c:pt>
                <c:pt idx="10027">
                  <c:v>4.5528472076959208</c:v>
                </c:pt>
                <c:pt idx="10028">
                  <c:v>4.5499985920640071</c:v>
                </c:pt>
                <c:pt idx="10029">
                  <c:v>4.5571911890565016</c:v>
                </c:pt>
                <c:pt idx="10030">
                  <c:v>4.5550359893898618</c:v>
                </c:pt>
                <c:pt idx="10031">
                  <c:v>4.5487394907274243</c:v>
                </c:pt>
                <c:pt idx="10032">
                  <c:v>4.543984302953735</c:v>
                </c:pt>
                <c:pt idx="10033">
                  <c:v>4.5609209349962088</c:v>
                </c:pt>
                <c:pt idx="10034">
                  <c:v>4.5492448545227733</c:v>
                </c:pt>
                <c:pt idx="10035">
                  <c:v>4.5463722403329889</c:v>
                </c:pt>
                <c:pt idx="10036">
                  <c:v>4.547983996313028</c:v>
                </c:pt>
                <c:pt idx="10037">
                  <c:v>4.5484032759834587</c:v>
                </c:pt>
                <c:pt idx="10038">
                  <c:v>4.5558482711225396</c:v>
                </c:pt>
                <c:pt idx="10039">
                  <c:v>4.5507321039368458</c:v>
                </c:pt>
                <c:pt idx="10040">
                  <c:v>4.55343429821058</c:v>
                </c:pt>
                <c:pt idx="10041">
                  <c:v>4.5464831651552258</c:v>
                </c:pt>
                <c:pt idx="10042">
                  <c:v>4.5518057660495215</c:v>
                </c:pt>
                <c:pt idx="10043">
                  <c:v>4.5539716182790322</c:v>
                </c:pt>
                <c:pt idx="10044">
                  <c:v>4.5491846615517888</c:v>
                </c:pt>
                <c:pt idx="10045">
                  <c:v>4.5414801003383491</c:v>
                </c:pt>
                <c:pt idx="10046">
                  <c:v>4.5434418849892486</c:v>
                </c:pt>
                <c:pt idx="10047">
                  <c:v>4.5413012643567221</c:v>
                </c:pt>
                <c:pt idx="10048">
                  <c:v>4.5499394833738247</c:v>
                </c:pt>
                <c:pt idx="10049">
                  <c:v>4.5500337926629468</c:v>
                </c:pt>
                <c:pt idx="10050">
                  <c:v>4.5416966074770571</c:v>
                </c:pt>
                <c:pt idx="10051">
                  <c:v>4.5577814081749652</c:v>
                </c:pt>
                <c:pt idx="10052">
                  <c:v>4.5556800552563823</c:v>
                </c:pt>
                <c:pt idx="10053">
                  <c:v>4.5486003658205973</c:v>
                </c:pt>
                <c:pt idx="10054">
                  <c:v>4.5542463048512074</c:v>
                </c:pt>
                <c:pt idx="10055">
                  <c:v>4.5600583789680655</c:v>
                </c:pt>
                <c:pt idx="10056">
                  <c:v>4.5483906145010824</c:v>
                </c:pt>
                <c:pt idx="10057">
                  <c:v>4.5462535493796628</c:v>
                </c:pt>
                <c:pt idx="10058">
                  <c:v>4.5484430109336307</c:v>
                </c:pt>
                <c:pt idx="10059">
                  <c:v>4.5426503404589376</c:v>
                </c:pt>
                <c:pt idx="10060">
                  <c:v>4.5513548952739713</c:v>
                </c:pt>
                <c:pt idx="10061">
                  <c:v>4.5493196831654492</c:v>
                </c:pt>
                <c:pt idx="10062">
                  <c:v>4.5423194897188717</c:v>
                </c:pt>
                <c:pt idx="10063">
                  <c:v>4.5408172798589677</c:v>
                </c:pt>
                <c:pt idx="10064">
                  <c:v>4.5363805973026894</c:v>
                </c:pt>
                <c:pt idx="10065">
                  <c:v>4.5499316206546929</c:v>
                </c:pt>
                <c:pt idx="10066">
                  <c:v>4.5439113982903461</c:v>
                </c:pt>
                <c:pt idx="10067">
                  <c:v>4.5480886976667225</c:v>
                </c:pt>
                <c:pt idx="10068">
                  <c:v>4.5491451130140401</c:v>
                </c:pt>
                <c:pt idx="10069">
                  <c:v>4.546156153324068</c:v>
                </c:pt>
                <c:pt idx="10070">
                  <c:v>4.5491083740984939</c:v>
                </c:pt>
                <c:pt idx="10071">
                  <c:v>4.5631978575025034</c:v>
                </c:pt>
                <c:pt idx="10072">
                  <c:v>4.5533691999559052</c:v>
                </c:pt>
                <c:pt idx="10073">
                  <c:v>4.548708550838267</c:v>
                </c:pt>
                <c:pt idx="10074">
                  <c:v>4.5498471682151962</c:v>
                </c:pt>
                <c:pt idx="10075">
                  <c:v>4.5416563256416707</c:v>
                </c:pt>
                <c:pt idx="10076">
                  <c:v>4.5597839646253</c:v>
                </c:pt>
                <c:pt idx="10077">
                  <c:v>4.5465577134356838</c:v>
                </c:pt>
                <c:pt idx="10078">
                  <c:v>4.5515471720073659</c:v>
                </c:pt>
                <c:pt idx="10079">
                  <c:v>4.5404774346628329</c:v>
                </c:pt>
                <c:pt idx="10080">
                  <c:v>4.5467671728837358</c:v>
                </c:pt>
                <c:pt idx="10081">
                  <c:v>4.5471659898371994</c:v>
                </c:pt>
                <c:pt idx="10082">
                  <c:v>4.5521763995285571</c:v>
                </c:pt>
                <c:pt idx="10083">
                  <c:v>4.5400465737712636</c:v>
                </c:pt>
                <c:pt idx="10084">
                  <c:v>4.5465677338877075</c:v>
                </c:pt>
                <c:pt idx="10085">
                  <c:v>4.555368062476397</c:v>
                </c:pt>
                <c:pt idx="10086">
                  <c:v>4.5567865289020562</c:v>
                </c:pt>
                <c:pt idx="10087">
                  <c:v>4.5576828118757007</c:v>
                </c:pt>
                <c:pt idx="10088">
                  <c:v>4.5513138661055264</c:v>
                </c:pt>
                <c:pt idx="10089">
                  <c:v>4.5546968395337286</c:v>
                </c:pt>
                <c:pt idx="10090">
                  <c:v>4.5505033710487028</c:v>
                </c:pt>
                <c:pt idx="10091">
                  <c:v>4.5521341226994982</c:v>
                </c:pt>
                <c:pt idx="10092">
                  <c:v>4.5515890712182463</c:v>
                </c:pt>
                <c:pt idx="10093">
                  <c:v>4.5441170790134082</c:v>
                </c:pt>
                <c:pt idx="10094">
                  <c:v>4.5544765192289969</c:v>
                </c:pt>
                <c:pt idx="10095">
                  <c:v>4.5574518426765191</c:v>
                </c:pt>
                <c:pt idx="10096">
                  <c:v>4.5556457328488653</c:v>
                </c:pt>
                <c:pt idx="10097">
                  <c:v>4.5472203658306158</c:v>
                </c:pt>
                <c:pt idx="10098">
                  <c:v>4.5462033058932132</c:v>
                </c:pt>
                <c:pt idx="10099">
                  <c:v>4.5524210184106542</c:v>
                </c:pt>
                <c:pt idx="10100">
                  <c:v>4.5458646767645847</c:v>
                </c:pt>
                <c:pt idx="10101">
                  <c:v>4.5423580818396703</c:v>
                </c:pt>
                <c:pt idx="10102">
                  <c:v>4.5497084256936917</c:v>
                </c:pt>
                <c:pt idx="10103">
                  <c:v>4.5530515059496643</c:v>
                </c:pt>
                <c:pt idx="10104">
                  <c:v>4.5471134931465969</c:v>
                </c:pt>
                <c:pt idx="10105">
                  <c:v>4.5471218110953249</c:v>
                </c:pt>
                <c:pt idx="10106">
                  <c:v>4.5475628677908055</c:v>
                </c:pt>
                <c:pt idx="10107">
                  <c:v>4.5511607037240482</c:v>
                </c:pt>
                <c:pt idx="10108">
                  <c:v>4.5486079777257871</c:v>
                </c:pt>
                <c:pt idx="10109">
                  <c:v>4.548404883958729</c:v>
                </c:pt>
                <c:pt idx="10110">
                  <c:v>4.5457076576886477</c:v>
                </c:pt>
                <c:pt idx="10111">
                  <c:v>4.5593987179433517</c:v>
                </c:pt>
                <c:pt idx="10112">
                  <c:v>4.5463479460844765</c:v>
                </c:pt>
                <c:pt idx="10113">
                  <c:v>4.5469420096149467</c:v>
                </c:pt>
                <c:pt idx="10114">
                  <c:v>4.5484398396431169</c:v>
                </c:pt>
                <c:pt idx="10115">
                  <c:v>4.547739440257077</c:v>
                </c:pt>
                <c:pt idx="10116">
                  <c:v>4.5491697595494704</c:v>
                </c:pt>
                <c:pt idx="10117">
                  <c:v>4.5514277527968314</c:v>
                </c:pt>
                <c:pt idx="10118">
                  <c:v>4.5437970598199344</c:v>
                </c:pt>
                <c:pt idx="10119">
                  <c:v>4.5545085044661286</c:v>
                </c:pt>
                <c:pt idx="10120">
                  <c:v>4.551862522993634</c:v>
                </c:pt>
                <c:pt idx="10121">
                  <c:v>4.5486260284349136</c:v>
                </c:pt>
                <c:pt idx="10122">
                  <c:v>4.5505334015070424</c:v>
                </c:pt>
                <c:pt idx="10123">
                  <c:v>4.5571881645097081</c:v>
                </c:pt>
                <c:pt idx="10124">
                  <c:v>4.5498111862626018</c:v>
                </c:pt>
                <c:pt idx="10125">
                  <c:v>4.5480324630681883</c:v>
                </c:pt>
                <c:pt idx="10126">
                  <c:v>4.5609223034038751</c:v>
                </c:pt>
                <c:pt idx="10127">
                  <c:v>4.5507037509609827</c:v>
                </c:pt>
                <c:pt idx="10128">
                  <c:v>4.5499210345708914</c:v>
                </c:pt>
                <c:pt idx="10129">
                  <c:v>4.5537469648918512</c:v>
                </c:pt>
                <c:pt idx="10130">
                  <c:v>4.5366638741161429</c:v>
                </c:pt>
                <c:pt idx="10131">
                  <c:v>4.5676296572073003</c:v>
                </c:pt>
                <c:pt idx="10132">
                  <c:v>4.5474317326109839</c:v>
                </c:pt>
                <c:pt idx="10133">
                  <c:v>4.5493559675585189</c:v>
                </c:pt>
                <c:pt idx="10134">
                  <c:v>4.5489468072862467</c:v>
                </c:pt>
                <c:pt idx="10135">
                  <c:v>4.5468218114966197</c:v>
                </c:pt>
                <c:pt idx="10136">
                  <c:v>4.5339425440529872</c:v>
                </c:pt>
                <c:pt idx="10137">
                  <c:v>4.5469188187175291</c:v>
                </c:pt>
                <c:pt idx="10138">
                  <c:v>4.5448771672738459</c:v>
                </c:pt>
                <c:pt idx="10139">
                  <c:v>4.5500919774723281</c:v>
                </c:pt>
                <c:pt idx="10140">
                  <c:v>4.5538932165346431</c:v>
                </c:pt>
                <c:pt idx="10141">
                  <c:v>4.5484772022218101</c:v>
                </c:pt>
                <c:pt idx="10142">
                  <c:v>4.5504061119991333</c:v>
                </c:pt>
                <c:pt idx="10143">
                  <c:v>4.5363136887259694</c:v>
                </c:pt>
                <c:pt idx="10144">
                  <c:v>4.5431130904857362</c:v>
                </c:pt>
                <c:pt idx="10145">
                  <c:v>4.5485346265794995</c:v>
                </c:pt>
                <c:pt idx="10146">
                  <c:v>4.5434169124466841</c:v>
                </c:pt>
                <c:pt idx="10147">
                  <c:v>4.5537524475513651</c:v>
                </c:pt>
                <c:pt idx="10148">
                  <c:v>4.5418523655369256</c:v>
                </c:pt>
                <c:pt idx="10149">
                  <c:v>4.5459379106339881</c:v>
                </c:pt>
                <c:pt idx="10150">
                  <c:v>4.5375325895991265</c:v>
                </c:pt>
                <c:pt idx="10151">
                  <c:v>4.5512125302244577</c:v>
                </c:pt>
                <c:pt idx="10152">
                  <c:v>4.5429020358500027</c:v>
                </c:pt>
                <c:pt idx="10153">
                  <c:v>4.5516538309010031</c:v>
                </c:pt>
                <c:pt idx="10154">
                  <c:v>4.5530319589971722</c:v>
                </c:pt>
                <c:pt idx="10155">
                  <c:v>4.5500325468904999</c:v>
                </c:pt>
                <c:pt idx="10156">
                  <c:v>4.5564564967928174</c:v>
                </c:pt>
                <c:pt idx="10157">
                  <c:v>4.5423374706984267</c:v>
                </c:pt>
                <c:pt idx="10158">
                  <c:v>4.5641334318921922</c:v>
                </c:pt>
                <c:pt idx="10159">
                  <c:v>4.5539805704049856</c:v>
                </c:pt>
                <c:pt idx="10160">
                  <c:v>4.5482429766392176</c:v>
                </c:pt>
                <c:pt idx="10161">
                  <c:v>4.5368712824121831</c:v>
                </c:pt>
                <c:pt idx="10162">
                  <c:v>4.5623445796727005</c:v>
                </c:pt>
                <c:pt idx="10163">
                  <c:v>4.5502352678507201</c:v>
                </c:pt>
                <c:pt idx="10164">
                  <c:v>4.5515105556668951</c:v>
                </c:pt>
                <c:pt idx="10165">
                  <c:v>4.5461728623282722</c:v>
                </c:pt>
                <c:pt idx="10166">
                  <c:v>4.5461552855159022</c:v>
                </c:pt>
                <c:pt idx="10167">
                  <c:v>4.5386077429242349</c:v>
                </c:pt>
                <c:pt idx="10168">
                  <c:v>4.555898496024529</c:v>
                </c:pt>
                <c:pt idx="10169">
                  <c:v>4.5508853580172142</c:v>
                </c:pt>
                <c:pt idx="10170">
                  <c:v>4.5552831475344018</c:v>
                </c:pt>
                <c:pt idx="10171">
                  <c:v>4.5477489407352962</c:v>
                </c:pt>
                <c:pt idx="10172">
                  <c:v>4.5466274317930786</c:v>
                </c:pt>
                <c:pt idx="10173">
                  <c:v>4.5487206452604969</c:v>
                </c:pt>
                <c:pt idx="10174">
                  <c:v>4.5462139752911588</c:v>
                </c:pt>
                <c:pt idx="10175">
                  <c:v>4.5454754014981642</c:v>
                </c:pt>
                <c:pt idx="10176">
                  <c:v>4.5501913300926429</c:v>
                </c:pt>
                <c:pt idx="10177">
                  <c:v>4.5519598800300862</c:v>
                </c:pt>
                <c:pt idx="10178">
                  <c:v>4.5488038744545793</c:v>
                </c:pt>
                <c:pt idx="10179">
                  <c:v>4.5502644274478392</c:v>
                </c:pt>
                <c:pt idx="10180">
                  <c:v>4.5566535439963198</c:v>
                </c:pt>
                <c:pt idx="10181">
                  <c:v>4.5431215388604036</c:v>
                </c:pt>
                <c:pt idx="10182">
                  <c:v>4.5526965752764106</c:v>
                </c:pt>
                <c:pt idx="10183">
                  <c:v>4.5524335695836893</c:v>
                </c:pt>
                <c:pt idx="10184">
                  <c:v>4.5424365407912557</c:v>
                </c:pt>
                <c:pt idx="10185">
                  <c:v>4.5505659737990998</c:v>
                </c:pt>
                <c:pt idx="10186">
                  <c:v>4.5480297735682802</c:v>
                </c:pt>
                <c:pt idx="10187">
                  <c:v>4.5439237118870066</c:v>
                </c:pt>
                <c:pt idx="10188">
                  <c:v>4.5558898501730862</c:v>
                </c:pt>
                <c:pt idx="10189">
                  <c:v>4.5519763770192565</c:v>
                </c:pt>
                <c:pt idx="10190">
                  <c:v>4.5432583491154324</c:v>
                </c:pt>
                <c:pt idx="10191">
                  <c:v>4.5448627442860268</c:v>
                </c:pt>
                <c:pt idx="10192">
                  <c:v>4.5591297772450741</c:v>
                </c:pt>
                <c:pt idx="10193">
                  <c:v>4.5626565935698808</c:v>
                </c:pt>
                <c:pt idx="10194">
                  <c:v>4.5463428259709211</c:v>
                </c:pt>
                <c:pt idx="10195">
                  <c:v>4.5511184111346132</c:v>
                </c:pt>
                <c:pt idx="10196">
                  <c:v>4.5427147789470554</c:v>
                </c:pt>
                <c:pt idx="10197">
                  <c:v>4.5518444960781919</c:v>
                </c:pt>
                <c:pt idx="10198">
                  <c:v>4.5380390947588127</c:v>
                </c:pt>
                <c:pt idx="10199">
                  <c:v>4.5506984972228155</c:v>
                </c:pt>
                <c:pt idx="10200">
                  <c:v>4.5539689548357236</c:v>
                </c:pt>
                <c:pt idx="10201">
                  <c:v>4.5571736719295179</c:v>
                </c:pt>
                <c:pt idx="10202">
                  <c:v>4.5467088260192261</c:v>
                </c:pt>
                <c:pt idx="10203">
                  <c:v>4.5492467861913095</c:v>
                </c:pt>
                <c:pt idx="10204">
                  <c:v>4.5467317798611324</c:v>
                </c:pt>
                <c:pt idx="10205">
                  <c:v>4.5445463471205629</c:v>
                </c:pt>
                <c:pt idx="10206">
                  <c:v>4.5425421828805579</c:v>
                </c:pt>
                <c:pt idx="10207">
                  <c:v>4.5391258901438682</c:v>
                </c:pt>
                <c:pt idx="10208">
                  <c:v>4.5484208662601411</c:v>
                </c:pt>
                <c:pt idx="10209">
                  <c:v>4.5321678481189807</c:v>
                </c:pt>
                <c:pt idx="10210">
                  <c:v>4.5541756560515134</c:v>
                </c:pt>
                <c:pt idx="10211">
                  <c:v>4.5497830802099548</c:v>
                </c:pt>
                <c:pt idx="10212">
                  <c:v>4.5457095176047533</c:v>
                </c:pt>
                <c:pt idx="10213">
                  <c:v>4.5433556974788258</c:v>
                </c:pt>
                <c:pt idx="10214">
                  <c:v>4.551207320783897</c:v>
                </c:pt>
                <c:pt idx="10215">
                  <c:v>4.5456341817028729</c:v>
                </c:pt>
                <c:pt idx="10216">
                  <c:v>4.5391242429205345</c:v>
                </c:pt>
                <c:pt idx="10217">
                  <c:v>4.5506175234970554</c:v>
                </c:pt>
                <c:pt idx="10218">
                  <c:v>4.545063887397168</c:v>
                </c:pt>
                <c:pt idx="10219">
                  <c:v>4.549456361415281</c:v>
                </c:pt>
                <c:pt idx="10220">
                  <c:v>4.5416292945623837</c:v>
                </c:pt>
                <c:pt idx="10221">
                  <c:v>4.5473079038700908</c:v>
                </c:pt>
                <c:pt idx="10222">
                  <c:v>4.5503264239780847</c:v>
                </c:pt>
                <c:pt idx="10223">
                  <c:v>4.5488856780069185</c:v>
                </c:pt>
                <c:pt idx="10224">
                  <c:v>4.5405802051102873</c:v>
                </c:pt>
                <c:pt idx="10225">
                  <c:v>4.551015683634704</c:v>
                </c:pt>
                <c:pt idx="10226">
                  <c:v>4.5544351494824298</c:v>
                </c:pt>
                <c:pt idx="10227">
                  <c:v>4.544641328327975</c:v>
                </c:pt>
                <c:pt idx="10228">
                  <c:v>4.5391497949086972</c:v>
                </c:pt>
                <c:pt idx="10229">
                  <c:v>4.5616470807251064</c:v>
                </c:pt>
                <c:pt idx="10230">
                  <c:v>4.5479850216462276</c:v>
                </c:pt>
                <c:pt idx="10231">
                  <c:v>4.5522216388603223</c:v>
                </c:pt>
                <c:pt idx="10232">
                  <c:v>4.5457234702633995</c:v>
                </c:pt>
                <c:pt idx="10233">
                  <c:v>4.5639160637342133</c:v>
                </c:pt>
                <c:pt idx="10234">
                  <c:v>4.5562172484482524</c:v>
                </c:pt>
                <c:pt idx="10235">
                  <c:v>4.5417139483903668</c:v>
                </c:pt>
                <c:pt idx="10236">
                  <c:v>4.5504712507120644</c:v>
                </c:pt>
                <c:pt idx="10237">
                  <c:v>4.5512212794993392</c:v>
                </c:pt>
                <c:pt idx="10238">
                  <c:v>4.5438153267566408</c:v>
                </c:pt>
                <c:pt idx="10239">
                  <c:v>4.5479692987332969</c:v>
                </c:pt>
                <c:pt idx="10240">
                  <c:v>4.5472956828634485</c:v>
                </c:pt>
                <c:pt idx="10241">
                  <c:v>4.549442732203425</c:v>
                </c:pt>
                <c:pt idx="10242">
                  <c:v>4.5490106347099362</c:v>
                </c:pt>
                <c:pt idx="10243">
                  <c:v>4.5476786693559497</c:v>
                </c:pt>
                <c:pt idx="10244">
                  <c:v>4.5478903710485055</c:v>
                </c:pt>
                <c:pt idx="10245">
                  <c:v>4.5478189912447844</c:v>
                </c:pt>
                <c:pt idx="10246">
                  <c:v>4.5462269590374804</c:v>
                </c:pt>
                <c:pt idx="10247">
                  <c:v>4.548488552494395</c:v>
                </c:pt>
                <c:pt idx="10248">
                  <c:v>4.539338010264137</c:v>
                </c:pt>
                <c:pt idx="10249">
                  <c:v>4.5560090001075126</c:v>
                </c:pt>
                <c:pt idx="10250">
                  <c:v>4.5528115768049506</c:v>
                </c:pt>
                <c:pt idx="10251">
                  <c:v>4.5534928492210547</c:v>
                </c:pt>
                <c:pt idx="10252">
                  <c:v>4.551480816890912</c:v>
                </c:pt>
                <c:pt idx="10253">
                  <c:v>4.5597697989934876</c:v>
                </c:pt>
                <c:pt idx="10254">
                  <c:v>4.5553133384141615</c:v>
                </c:pt>
                <c:pt idx="10255">
                  <c:v>4.5457389117789626</c:v>
                </c:pt>
                <c:pt idx="10256">
                  <c:v>4.5382942786397873</c:v>
                </c:pt>
                <c:pt idx="10257">
                  <c:v>4.5555442306691418</c:v>
                </c:pt>
                <c:pt idx="10258">
                  <c:v>4.5483401643940722</c:v>
                </c:pt>
                <c:pt idx="10259">
                  <c:v>4.5413175243591244</c:v>
                </c:pt>
                <c:pt idx="10260">
                  <c:v>4.5521324548754007</c:v>
                </c:pt>
                <c:pt idx="10261">
                  <c:v>4.5629503268671652</c:v>
                </c:pt>
                <c:pt idx="10262">
                  <c:v>4.5530127102183853</c:v>
                </c:pt>
                <c:pt idx="10263">
                  <c:v>4.5426275996380863</c:v>
                </c:pt>
                <c:pt idx="10264">
                  <c:v>4.5470807393095392</c:v>
                </c:pt>
                <c:pt idx="10265">
                  <c:v>4.5409556466844423</c:v>
                </c:pt>
                <c:pt idx="10266">
                  <c:v>4.552907576289809</c:v>
                </c:pt>
                <c:pt idx="10267">
                  <c:v>4.5498317943814923</c:v>
                </c:pt>
                <c:pt idx="10268">
                  <c:v>4.5436209561775884</c:v>
                </c:pt>
                <c:pt idx="10269">
                  <c:v>4.5403486115092271</c:v>
                </c:pt>
                <c:pt idx="10270">
                  <c:v>4.5610521780453421</c:v>
                </c:pt>
                <c:pt idx="10271">
                  <c:v>4.5480770078535784</c:v>
                </c:pt>
                <c:pt idx="10272">
                  <c:v>4.5496861284702108</c:v>
                </c:pt>
                <c:pt idx="10273">
                  <c:v>4.5459673836112904</c:v>
                </c:pt>
                <c:pt idx="10274">
                  <c:v>4.556318962698743</c:v>
                </c:pt>
                <c:pt idx="10275">
                  <c:v>4.5504638873195669</c:v>
                </c:pt>
                <c:pt idx="10276">
                  <c:v>4.5433511139680993</c:v>
                </c:pt>
                <c:pt idx="10277">
                  <c:v>4.5513509998273562</c:v>
                </c:pt>
                <c:pt idx="10278">
                  <c:v>4.5424036820706855</c:v>
                </c:pt>
                <c:pt idx="10279">
                  <c:v>4.5569882966042039</c:v>
                </c:pt>
                <c:pt idx="10280">
                  <c:v>4.5493621518850436</c:v>
                </c:pt>
                <c:pt idx="10281">
                  <c:v>4.5554634343269109</c:v>
                </c:pt>
                <c:pt idx="10282">
                  <c:v>4.548692812580529</c:v>
                </c:pt>
                <c:pt idx="10283">
                  <c:v>4.5562521070061681</c:v>
                </c:pt>
                <c:pt idx="10284">
                  <c:v>4.556685840450875</c:v>
                </c:pt>
                <c:pt idx="10285">
                  <c:v>4.5449435197582693</c:v>
                </c:pt>
                <c:pt idx="10286">
                  <c:v>4.5525388095689632</c:v>
                </c:pt>
                <c:pt idx="10287">
                  <c:v>4.5521107506588665</c:v>
                </c:pt>
                <c:pt idx="10288">
                  <c:v>4.540844373209139</c:v>
                </c:pt>
                <c:pt idx="10289">
                  <c:v>4.5455291605250929</c:v>
                </c:pt>
                <c:pt idx="10290">
                  <c:v>4.5440631656583879</c:v>
                </c:pt>
                <c:pt idx="10291">
                  <c:v>4.549297251907972</c:v>
                </c:pt>
                <c:pt idx="10292">
                  <c:v>4.5468528057272666</c:v>
                </c:pt>
                <c:pt idx="10293">
                  <c:v>4.5449022998179123</c:v>
                </c:pt>
                <c:pt idx="10294">
                  <c:v>4.5523583336468061</c:v>
                </c:pt>
                <c:pt idx="10295">
                  <c:v>4.5515715854721597</c:v>
                </c:pt>
                <c:pt idx="10296">
                  <c:v>4.5513808659958697</c:v>
                </c:pt>
                <c:pt idx="10297">
                  <c:v>4.5541042268404581</c:v>
                </c:pt>
                <c:pt idx="10298">
                  <c:v>4.5487466426270204</c:v>
                </c:pt>
                <c:pt idx="10299">
                  <c:v>4.545288444508051</c:v>
                </c:pt>
                <c:pt idx="10300">
                  <c:v>4.5378046962367069</c:v>
                </c:pt>
                <c:pt idx="10301">
                  <c:v>4.5552795467899925</c:v>
                </c:pt>
                <c:pt idx="10302">
                  <c:v>4.5596554365824797</c:v>
                </c:pt>
                <c:pt idx="10303">
                  <c:v>4.5515132727571279</c:v>
                </c:pt>
                <c:pt idx="10304">
                  <c:v>4.5494437874730966</c:v>
                </c:pt>
                <c:pt idx="10305">
                  <c:v>4.5480549452130035</c:v>
                </c:pt>
                <c:pt idx="10306">
                  <c:v>4.5427251924752712</c:v>
                </c:pt>
                <c:pt idx="10307">
                  <c:v>4.550065413279631</c:v>
                </c:pt>
                <c:pt idx="10308">
                  <c:v>4.5491664495962496</c:v>
                </c:pt>
                <c:pt idx="10309">
                  <c:v>4.5526288248169511</c:v>
                </c:pt>
                <c:pt idx="10310">
                  <c:v>4.5422176627225106</c:v>
                </c:pt>
                <c:pt idx="10311">
                  <c:v>4.5444876267981646</c:v>
                </c:pt>
                <c:pt idx="10312">
                  <c:v>4.5452827942542893</c:v>
                </c:pt>
                <c:pt idx="10313">
                  <c:v>4.5392885885131609</c:v>
                </c:pt>
                <c:pt idx="10314">
                  <c:v>4.5408061297616547</c:v>
                </c:pt>
                <c:pt idx="10315">
                  <c:v>4.5545170548305975</c:v>
                </c:pt>
                <c:pt idx="10316">
                  <c:v>4.5505053326353444</c:v>
                </c:pt>
                <c:pt idx="10317">
                  <c:v>4.5531601388805223</c:v>
                </c:pt>
                <c:pt idx="10318">
                  <c:v>4.5493899435366689</c:v>
                </c:pt>
                <c:pt idx="10319">
                  <c:v>4.5450021650037398</c:v>
                </c:pt>
                <c:pt idx="10320">
                  <c:v>4.55862822512095</c:v>
                </c:pt>
                <c:pt idx="10321">
                  <c:v>4.5431785665124691</c:v>
                </c:pt>
                <c:pt idx="10322">
                  <c:v>4.5573219305141484</c:v>
                </c:pt>
                <c:pt idx="10323">
                  <c:v>4.5463901475252158</c:v>
                </c:pt>
                <c:pt idx="10324">
                  <c:v>4.5427806259724761</c:v>
                </c:pt>
                <c:pt idx="10325">
                  <c:v>4.5444524181941182</c:v>
                </c:pt>
                <c:pt idx="10326">
                  <c:v>4.5575502889963779</c:v>
                </c:pt>
                <c:pt idx="10327">
                  <c:v>4.5581929088285928</c:v>
                </c:pt>
                <c:pt idx="10328">
                  <c:v>4.5464299545999536</c:v>
                </c:pt>
                <c:pt idx="10329">
                  <c:v>4.5397963343769216</c:v>
                </c:pt>
                <c:pt idx="10330">
                  <c:v>4.5327819301792358</c:v>
                </c:pt>
                <c:pt idx="10331">
                  <c:v>4.5454308397891454</c:v>
                </c:pt>
                <c:pt idx="10332">
                  <c:v>4.5518896373984239</c:v>
                </c:pt>
                <c:pt idx="10333">
                  <c:v>4.5344912763400504</c:v>
                </c:pt>
                <c:pt idx="10334">
                  <c:v>4.540429700617663</c:v>
                </c:pt>
                <c:pt idx="10335">
                  <c:v>4.5507072690822454</c:v>
                </c:pt>
                <c:pt idx="10336">
                  <c:v>4.5570751948628923</c:v>
                </c:pt>
                <c:pt idx="10337">
                  <c:v>4.5440602979759896</c:v>
                </c:pt>
                <c:pt idx="10338">
                  <c:v>4.5564323657466286</c:v>
                </c:pt>
                <c:pt idx="10339">
                  <c:v>4.5411732458256919</c:v>
                </c:pt>
                <c:pt idx="10340">
                  <c:v>4.5524479302856529</c:v>
                </c:pt>
                <c:pt idx="10341">
                  <c:v>4.5511633674171676</c:v>
                </c:pt>
                <c:pt idx="10342">
                  <c:v>4.5566543223939684</c:v>
                </c:pt>
                <c:pt idx="10343">
                  <c:v>4.545215813849099</c:v>
                </c:pt>
                <c:pt idx="10344">
                  <c:v>4.5489852842195768</c:v>
                </c:pt>
                <c:pt idx="10345">
                  <c:v>4.5482024519844089</c:v>
                </c:pt>
                <c:pt idx="10346">
                  <c:v>4.5479005339979093</c:v>
                </c:pt>
                <c:pt idx="10347">
                  <c:v>4.5416564680461837</c:v>
                </c:pt>
                <c:pt idx="10348">
                  <c:v>4.5564441715008464</c:v>
                </c:pt>
                <c:pt idx="10349">
                  <c:v>4.5419889647027158</c:v>
                </c:pt>
                <c:pt idx="10350">
                  <c:v>4.5444284518983613</c:v>
                </c:pt>
                <c:pt idx="10351">
                  <c:v>4.5482980458784601</c:v>
                </c:pt>
                <c:pt idx="10352">
                  <c:v>4.5452096598235112</c:v>
                </c:pt>
                <c:pt idx="10353">
                  <c:v>4.546285796992354</c:v>
                </c:pt>
                <c:pt idx="10354">
                  <c:v>4.545968941640318</c:v>
                </c:pt>
                <c:pt idx="10355">
                  <c:v>4.5427917558621855</c:v>
                </c:pt>
                <c:pt idx="10356">
                  <c:v>4.5465017023291781</c:v>
                </c:pt>
                <c:pt idx="10357">
                  <c:v>4.5526499403027865</c:v>
                </c:pt>
                <c:pt idx="10358">
                  <c:v>4.5475078350057343</c:v>
                </c:pt>
                <c:pt idx="10359">
                  <c:v>4.548742711525259</c:v>
                </c:pt>
                <c:pt idx="10360">
                  <c:v>4.5504341752773989</c:v>
                </c:pt>
                <c:pt idx="10361">
                  <c:v>4.5491735996729634</c:v>
                </c:pt>
                <c:pt idx="10362">
                  <c:v>4.5493650168733257</c:v>
                </c:pt>
                <c:pt idx="10363">
                  <c:v>4.5423573790726879</c:v>
                </c:pt>
                <c:pt idx="10364">
                  <c:v>4.5401832673124094</c:v>
                </c:pt>
                <c:pt idx="10365">
                  <c:v>4.5503943845116694</c:v>
                </c:pt>
                <c:pt idx="10366">
                  <c:v>4.5391925061208864</c:v>
                </c:pt>
                <c:pt idx="10367">
                  <c:v>4.5386239596967384</c:v>
                </c:pt>
                <c:pt idx="10368">
                  <c:v>4.5463493946139053</c:v>
                </c:pt>
                <c:pt idx="10369">
                  <c:v>4.5513074120731343</c:v>
                </c:pt>
                <c:pt idx="10370">
                  <c:v>4.5341712734822721</c:v>
                </c:pt>
                <c:pt idx="10371">
                  <c:v>4.5486404683388892</c:v>
                </c:pt>
                <c:pt idx="10372">
                  <c:v>4.5418080054274084</c:v>
                </c:pt>
                <c:pt idx="10373">
                  <c:v>4.5457284636312671</c:v>
                </c:pt>
                <c:pt idx="10374">
                  <c:v>4.5497711523528954</c:v>
                </c:pt>
                <c:pt idx="10375">
                  <c:v>4.5598479777684853</c:v>
                </c:pt>
                <c:pt idx="10376">
                  <c:v>4.5446347771475484</c:v>
                </c:pt>
                <c:pt idx="10377">
                  <c:v>4.5394993375860162</c:v>
                </c:pt>
                <c:pt idx="10378">
                  <c:v>4.5434237536498312</c:v>
                </c:pt>
                <c:pt idx="10379">
                  <c:v>4.5499940646775263</c:v>
                </c:pt>
                <c:pt idx="10380">
                  <c:v>4.5500261640851747</c:v>
                </c:pt>
                <c:pt idx="10381">
                  <c:v>4.5533370512604687</c:v>
                </c:pt>
                <c:pt idx="10382">
                  <c:v>4.5483391621233551</c:v>
                </c:pt>
                <c:pt idx="10383">
                  <c:v>4.5506698465822772</c:v>
                </c:pt>
                <c:pt idx="10384">
                  <c:v>4.5476820922747132</c:v>
                </c:pt>
                <c:pt idx="10385">
                  <c:v>4.5504619361402447</c:v>
                </c:pt>
                <c:pt idx="10386">
                  <c:v>4.5525418344358313</c:v>
                </c:pt>
                <c:pt idx="10387">
                  <c:v>4.5511018828499799</c:v>
                </c:pt>
                <c:pt idx="10388">
                  <c:v>4.5515272967831812</c:v>
                </c:pt>
                <c:pt idx="10389">
                  <c:v>4.5549079345384582</c:v>
                </c:pt>
                <c:pt idx="10390">
                  <c:v>4.5555520781026289</c:v>
                </c:pt>
                <c:pt idx="10391">
                  <c:v>4.5396533891981603</c:v>
                </c:pt>
                <c:pt idx="10392">
                  <c:v>4.5435121883079512</c:v>
                </c:pt>
                <c:pt idx="10393">
                  <c:v>4.5464475771415502</c:v>
                </c:pt>
                <c:pt idx="10394">
                  <c:v>4.5602512625769291</c:v>
                </c:pt>
                <c:pt idx="10395">
                  <c:v>4.5485552503449078</c:v>
                </c:pt>
                <c:pt idx="10396">
                  <c:v>4.5415088476947441</c:v>
                </c:pt>
                <c:pt idx="10397">
                  <c:v>4.5471409284986288</c:v>
                </c:pt>
                <c:pt idx="10398">
                  <c:v>4.5574834045834844</c:v>
                </c:pt>
                <c:pt idx="10399">
                  <c:v>4.5417482279907961</c:v>
                </c:pt>
                <c:pt idx="10400">
                  <c:v>4.5498063955756045</c:v>
                </c:pt>
                <c:pt idx="10401">
                  <c:v>4.5301005799245866</c:v>
                </c:pt>
                <c:pt idx="10402">
                  <c:v>4.5467180492870511</c:v>
                </c:pt>
                <c:pt idx="10403">
                  <c:v>4.5538827046009818</c:v>
                </c:pt>
                <c:pt idx="10404">
                  <c:v>4.5526418761248895</c:v>
                </c:pt>
                <c:pt idx="10405">
                  <c:v>4.5419495567883112</c:v>
                </c:pt>
                <c:pt idx="10406">
                  <c:v>4.5533830466770731</c:v>
                </c:pt>
                <c:pt idx="10407">
                  <c:v>4.5519383482803351</c:v>
                </c:pt>
                <c:pt idx="10408">
                  <c:v>4.5586268509402563</c:v>
                </c:pt>
                <c:pt idx="10409">
                  <c:v>4.5540763700738722</c:v>
                </c:pt>
                <c:pt idx="10410">
                  <c:v>4.5417366462312954</c:v>
                </c:pt>
                <c:pt idx="10411">
                  <c:v>4.5440702188598445</c:v>
                </c:pt>
                <c:pt idx="10412">
                  <c:v>4.5512795945319269</c:v>
                </c:pt>
                <c:pt idx="10413">
                  <c:v>4.543529619639421</c:v>
                </c:pt>
                <c:pt idx="10414">
                  <c:v>4.5567574478174322</c:v>
                </c:pt>
                <c:pt idx="10415">
                  <c:v>4.5445717542127184</c:v>
                </c:pt>
                <c:pt idx="10416">
                  <c:v>4.5542944493604374</c:v>
                </c:pt>
                <c:pt idx="10417">
                  <c:v>4.5530463835565103</c:v>
                </c:pt>
                <c:pt idx="10418">
                  <c:v>4.5530786269504668</c:v>
                </c:pt>
                <c:pt idx="10419">
                  <c:v>4.5482481320130699</c:v>
                </c:pt>
                <c:pt idx="10420">
                  <c:v>4.5454912641024796</c:v>
                </c:pt>
                <c:pt idx="10421">
                  <c:v>4.5441124513701032</c:v>
                </c:pt>
                <c:pt idx="10422">
                  <c:v>4.5458264776028443</c:v>
                </c:pt>
                <c:pt idx="10423">
                  <c:v>4.5459368682855468</c:v>
                </c:pt>
                <c:pt idx="10424">
                  <c:v>4.5479020045067031</c:v>
                </c:pt>
                <c:pt idx="10425">
                  <c:v>4.540607848199083</c:v>
                </c:pt>
                <c:pt idx="10426">
                  <c:v>4.5404957462860098</c:v>
                </c:pt>
                <c:pt idx="10427">
                  <c:v>4.5306729466059306</c:v>
                </c:pt>
                <c:pt idx="10428">
                  <c:v>4.54431564007667</c:v>
                </c:pt>
                <c:pt idx="10429">
                  <c:v>4.5474164421414738</c:v>
                </c:pt>
                <c:pt idx="10430">
                  <c:v>4.5596926949461789</c:v>
                </c:pt>
                <c:pt idx="10431">
                  <c:v>4.5371447181905644</c:v>
                </c:pt>
                <c:pt idx="10432">
                  <c:v>4.5488841774525079</c:v>
                </c:pt>
                <c:pt idx="10433">
                  <c:v>4.5467095991124884</c:v>
                </c:pt>
                <c:pt idx="10434">
                  <c:v>4.5527029004187245</c:v>
                </c:pt>
                <c:pt idx="10435">
                  <c:v>4.5510909483020869</c:v>
                </c:pt>
                <c:pt idx="10436">
                  <c:v>4.5454733897982571</c:v>
                </c:pt>
                <c:pt idx="10437">
                  <c:v>4.5479889326967919</c:v>
                </c:pt>
                <c:pt idx="10438">
                  <c:v>4.5404861131700658</c:v>
                </c:pt>
                <c:pt idx="10439">
                  <c:v>4.5445986167018457</c:v>
                </c:pt>
                <c:pt idx="10440">
                  <c:v>4.5548433748897104</c:v>
                </c:pt>
                <c:pt idx="10441">
                  <c:v>4.549738617663829</c:v>
                </c:pt>
                <c:pt idx="10442">
                  <c:v>4.5455565629886605</c:v>
                </c:pt>
                <c:pt idx="10443">
                  <c:v>4.5498355093670391</c:v>
                </c:pt>
                <c:pt idx="10444">
                  <c:v>4.5388219085194939</c:v>
                </c:pt>
                <c:pt idx="10445">
                  <c:v>4.5490828025990178</c:v>
                </c:pt>
                <c:pt idx="10446">
                  <c:v>4.5396919081899991</c:v>
                </c:pt>
                <c:pt idx="10447">
                  <c:v>4.54460353614511</c:v>
                </c:pt>
                <c:pt idx="10448">
                  <c:v>4.5509551202300864</c:v>
                </c:pt>
                <c:pt idx="10449">
                  <c:v>4.5461620224317825</c:v>
                </c:pt>
                <c:pt idx="10450">
                  <c:v>4.5532723688735359</c:v>
                </c:pt>
                <c:pt idx="10451">
                  <c:v>4.5543954993011218</c:v>
                </c:pt>
                <c:pt idx="10452">
                  <c:v>4.555632724572555</c:v>
                </c:pt>
                <c:pt idx="10453">
                  <c:v>4.5466382796095237</c:v>
                </c:pt>
                <c:pt idx="10454">
                  <c:v>4.5508496894240791</c:v>
                </c:pt>
                <c:pt idx="10455">
                  <c:v>4.5439448243885474</c:v>
                </c:pt>
                <c:pt idx="10456">
                  <c:v>4.5525073177316679</c:v>
                </c:pt>
                <c:pt idx="10457">
                  <c:v>4.5420123971767747</c:v>
                </c:pt>
                <c:pt idx="10458">
                  <c:v>4.5457829271078873</c:v>
                </c:pt>
                <c:pt idx="10459">
                  <c:v>4.5468091346616921</c:v>
                </c:pt>
                <c:pt idx="10460">
                  <c:v>4.5463324545850732</c:v>
                </c:pt>
                <c:pt idx="10461">
                  <c:v>4.5442423266463736</c:v>
                </c:pt>
                <c:pt idx="10462">
                  <c:v>4.545590952667582</c:v>
                </c:pt>
                <c:pt idx="10463">
                  <c:v>4.5509189756671509</c:v>
                </c:pt>
                <c:pt idx="10464">
                  <c:v>4.5429641021408838</c:v>
                </c:pt>
                <c:pt idx="10465">
                  <c:v>4.55297470408411</c:v>
                </c:pt>
                <c:pt idx="10466">
                  <c:v>4.5359508203598802</c:v>
                </c:pt>
                <c:pt idx="10467">
                  <c:v>4.5465051951264766</c:v>
                </c:pt>
                <c:pt idx="10468">
                  <c:v>4.5483411788616497</c:v>
                </c:pt>
                <c:pt idx="10469">
                  <c:v>4.5516402025497493</c:v>
                </c:pt>
                <c:pt idx="10470">
                  <c:v>4.5404552096005695</c:v>
                </c:pt>
                <c:pt idx="10471">
                  <c:v>4.5451332352101561</c:v>
                </c:pt>
                <c:pt idx="10472">
                  <c:v>4.5470985183578057</c:v>
                </c:pt>
                <c:pt idx="10473">
                  <c:v>4.5528406908273213</c:v>
                </c:pt>
                <c:pt idx="10474">
                  <c:v>4.5417996474574096</c:v>
                </c:pt>
                <c:pt idx="10475">
                  <c:v>4.5422452783035352</c:v>
                </c:pt>
                <c:pt idx="10476">
                  <c:v>4.5468430329643148</c:v>
                </c:pt>
                <c:pt idx="10477">
                  <c:v>4.5504769113159549</c:v>
                </c:pt>
                <c:pt idx="10478">
                  <c:v>4.5495350291835743</c:v>
                </c:pt>
                <c:pt idx="10479">
                  <c:v>4.5466399071964503</c:v>
                </c:pt>
                <c:pt idx="10480">
                  <c:v>4.5490868597019771</c:v>
                </c:pt>
                <c:pt idx="10481">
                  <c:v>4.5458942949582726</c:v>
                </c:pt>
                <c:pt idx="10482">
                  <c:v>4.5429156876546752</c:v>
                </c:pt>
                <c:pt idx="10483">
                  <c:v>4.5522788942727654</c:v>
                </c:pt>
                <c:pt idx="10484">
                  <c:v>4.5368660782837908</c:v>
                </c:pt>
                <c:pt idx="10485">
                  <c:v>4.5433723448412486</c:v>
                </c:pt>
                <c:pt idx="10486">
                  <c:v>4.5515576679391945</c:v>
                </c:pt>
                <c:pt idx="10487">
                  <c:v>4.5556433505804081</c:v>
                </c:pt>
                <c:pt idx="10488">
                  <c:v>4.539850410705851</c:v>
                </c:pt>
                <c:pt idx="10489">
                  <c:v>4.5422489713087781</c:v>
                </c:pt>
                <c:pt idx="10490">
                  <c:v>4.5503025083012218</c:v>
                </c:pt>
                <c:pt idx="10491">
                  <c:v>4.5418149589868309</c:v>
                </c:pt>
                <c:pt idx="10492">
                  <c:v>4.544950285348837</c:v>
                </c:pt>
                <c:pt idx="10493">
                  <c:v>4.5442795396262943</c:v>
                </c:pt>
                <c:pt idx="10494">
                  <c:v>4.5471492959114137</c:v>
                </c:pt>
                <c:pt idx="10495">
                  <c:v>4.5473017000080098</c:v>
                </c:pt>
                <c:pt idx="10496">
                  <c:v>4.5481380377057086</c:v>
                </c:pt>
                <c:pt idx="10497">
                  <c:v>4.5438825464743049</c:v>
                </c:pt>
                <c:pt idx="10498">
                  <c:v>4.5471514977203471</c:v>
                </c:pt>
                <c:pt idx="10499">
                  <c:v>4.5414974205407965</c:v>
                </c:pt>
                <c:pt idx="10500">
                  <c:v>4.5493729898364155</c:v>
                </c:pt>
                <c:pt idx="10501">
                  <c:v>4.5473278774004759</c:v>
                </c:pt>
                <c:pt idx="10502">
                  <c:v>4.5457961443597767</c:v>
                </c:pt>
                <c:pt idx="10503">
                  <c:v>4.5472965034489379</c:v>
                </c:pt>
                <c:pt idx="10504">
                  <c:v>4.5439570049301876</c:v>
                </c:pt>
                <c:pt idx="10505">
                  <c:v>4.5445107672982719</c:v>
                </c:pt>
                <c:pt idx="10506">
                  <c:v>4.5502384350049567</c:v>
                </c:pt>
                <c:pt idx="10507">
                  <c:v>4.5550836137235695</c:v>
                </c:pt>
                <c:pt idx="10508">
                  <c:v>4.5517531255858756</c:v>
                </c:pt>
                <c:pt idx="10509">
                  <c:v>4.5504434953499535</c:v>
                </c:pt>
                <c:pt idx="10510">
                  <c:v>4.5469509114830249</c:v>
                </c:pt>
                <c:pt idx="10511">
                  <c:v>4.5516654663626204</c:v>
                </c:pt>
                <c:pt idx="10512">
                  <c:v>4.5446234797081431</c:v>
                </c:pt>
                <c:pt idx="10513">
                  <c:v>4.5325469207085574</c:v>
                </c:pt>
                <c:pt idx="10514">
                  <c:v>4.5405115443517872</c:v>
                </c:pt>
                <c:pt idx="10515">
                  <c:v>4.5485141302052998</c:v>
                </c:pt>
                <c:pt idx="10516">
                  <c:v>4.5432847160279533</c:v>
                </c:pt>
                <c:pt idx="10517">
                  <c:v>4.5526819401416674</c:v>
                </c:pt>
                <c:pt idx="10518">
                  <c:v>4.540935318995051</c:v>
                </c:pt>
                <c:pt idx="10519">
                  <c:v>4.5454728147206769</c:v>
                </c:pt>
                <c:pt idx="10520">
                  <c:v>4.549687314768871</c:v>
                </c:pt>
                <c:pt idx="10521">
                  <c:v>4.5503333908389649</c:v>
                </c:pt>
                <c:pt idx="10522">
                  <c:v>4.5363649098382766</c:v>
                </c:pt>
                <c:pt idx="10523">
                  <c:v>4.5572330773371199</c:v>
                </c:pt>
                <c:pt idx="10524">
                  <c:v>4.5473730844078268</c:v>
                </c:pt>
                <c:pt idx="10525">
                  <c:v>4.5436222275082008</c:v>
                </c:pt>
                <c:pt idx="10526">
                  <c:v>4.5459731533768801</c:v>
                </c:pt>
                <c:pt idx="10527">
                  <c:v>4.5436292448290665</c:v>
                </c:pt>
                <c:pt idx="10528">
                  <c:v>4.548986916072904</c:v>
                </c:pt>
                <c:pt idx="10529">
                  <c:v>4.549079341228194</c:v>
                </c:pt>
                <c:pt idx="10530">
                  <c:v>4.5492713592094818</c:v>
                </c:pt>
                <c:pt idx="10531">
                  <c:v>4.5461032180171239</c:v>
                </c:pt>
                <c:pt idx="10532">
                  <c:v>4.5414162882962481</c:v>
                </c:pt>
                <c:pt idx="10533">
                  <c:v>4.5457009827169061</c:v>
                </c:pt>
                <c:pt idx="10534">
                  <c:v>4.5481317516682251</c:v>
                </c:pt>
                <c:pt idx="10535">
                  <c:v>4.5476924728431811</c:v>
                </c:pt>
                <c:pt idx="10536">
                  <c:v>4.5497525310397844</c:v>
                </c:pt>
                <c:pt idx="10537">
                  <c:v>4.5503034694358568</c:v>
                </c:pt>
                <c:pt idx="10538">
                  <c:v>4.5443302358935966</c:v>
                </c:pt>
                <c:pt idx="10539">
                  <c:v>4.5510919592269179</c:v>
                </c:pt>
                <c:pt idx="10540">
                  <c:v>4.5399905790633808</c:v>
                </c:pt>
                <c:pt idx="10541">
                  <c:v>4.5472676119060269</c:v>
                </c:pt>
                <c:pt idx="10542">
                  <c:v>4.5456063913107068</c:v>
                </c:pt>
                <c:pt idx="10543">
                  <c:v>4.5570969252467304</c:v>
                </c:pt>
                <c:pt idx="10544">
                  <c:v>4.5504560131527594</c:v>
                </c:pt>
                <c:pt idx="10545">
                  <c:v>4.5464522816284791</c:v>
                </c:pt>
                <c:pt idx="10546">
                  <c:v>4.5530310993485257</c:v>
                </c:pt>
                <c:pt idx="10547">
                  <c:v>4.544286156441661</c:v>
                </c:pt>
                <c:pt idx="10548">
                  <c:v>4.5459963393919409</c:v>
                </c:pt>
                <c:pt idx="10549">
                  <c:v>4.5581244764532807</c:v>
                </c:pt>
                <c:pt idx="10550">
                  <c:v>4.5551846613680649</c:v>
                </c:pt>
                <c:pt idx="10551">
                  <c:v>4.5544808868355879</c:v>
                </c:pt>
                <c:pt idx="10552">
                  <c:v>4.5495407200764131</c:v>
                </c:pt>
                <c:pt idx="10553">
                  <c:v>4.5578232378619896</c:v>
                </c:pt>
                <c:pt idx="10554">
                  <c:v>4.5414185641663245</c:v>
                </c:pt>
                <c:pt idx="10555">
                  <c:v>4.5454590416622684</c:v>
                </c:pt>
                <c:pt idx="10556">
                  <c:v>4.5486303609889029</c:v>
                </c:pt>
                <c:pt idx="10557">
                  <c:v>4.5501899566237851</c:v>
                </c:pt>
                <c:pt idx="10558">
                  <c:v>4.5466318748694805</c:v>
                </c:pt>
                <c:pt idx="10559">
                  <c:v>4.5424053744009667</c:v>
                </c:pt>
                <c:pt idx="10560">
                  <c:v>4.545953980326745</c:v>
                </c:pt>
                <c:pt idx="10561">
                  <c:v>4.5435545360927625</c:v>
                </c:pt>
                <c:pt idx="10562">
                  <c:v>4.5410137709502552</c:v>
                </c:pt>
                <c:pt idx="10563">
                  <c:v>4.5455871695317178</c:v>
                </c:pt>
                <c:pt idx="10564">
                  <c:v>4.5439519409325477</c:v>
                </c:pt>
                <c:pt idx="10565">
                  <c:v>4.5435459922200865</c:v>
                </c:pt>
                <c:pt idx="10566">
                  <c:v>4.5500385484489474</c:v>
                </c:pt>
                <c:pt idx="10567">
                  <c:v>4.554355746094803</c:v>
                </c:pt>
                <c:pt idx="10568">
                  <c:v>4.5468305512650167</c:v>
                </c:pt>
                <c:pt idx="10569">
                  <c:v>4.5407792012085206</c:v>
                </c:pt>
                <c:pt idx="10570">
                  <c:v>4.5400441584143731</c:v>
                </c:pt>
                <c:pt idx="10571">
                  <c:v>4.5427484762181258</c:v>
                </c:pt>
                <c:pt idx="10572">
                  <c:v>4.5540588005179981</c:v>
                </c:pt>
                <c:pt idx="10573">
                  <c:v>4.5437937279042746</c:v>
                </c:pt>
                <c:pt idx="10574">
                  <c:v>4.5372902492424423</c:v>
                </c:pt>
                <c:pt idx="10575">
                  <c:v>4.538114294822015</c:v>
                </c:pt>
                <c:pt idx="10576">
                  <c:v>4.5369341866623225</c:v>
                </c:pt>
                <c:pt idx="10577">
                  <c:v>4.5382452751597038</c:v>
                </c:pt>
                <c:pt idx="10578">
                  <c:v>4.5428646454411217</c:v>
                </c:pt>
                <c:pt idx="10579">
                  <c:v>4.5446323155178918</c:v>
                </c:pt>
                <c:pt idx="10580">
                  <c:v>4.5446356665501169</c:v>
                </c:pt>
                <c:pt idx="10581">
                  <c:v>4.5494174311288056</c:v>
                </c:pt>
                <c:pt idx="10582">
                  <c:v>4.5440059842192637</c:v>
                </c:pt>
                <c:pt idx="10583">
                  <c:v>4.5535923309600612</c:v>
                </c:pt>
                <c:pt idx="10584">
                  <c:v>4.5501355294547325</c:v>
                </c:pt>
                <c:pt idx="10585">
                  <c:v>4.5480754302199644</c:v>
                </c:pt>
                <c:pt idx="10586">
                  <c:v>4.5423412291772198</c:v>
                </c:pt>
                <c:pt idx="10587">
                  <c:v>4.5528778529454348</c:v>
                </c:pt>
                <c:pt idx="10588">
                  <c:v>4.5554703080913583</c:v>
                </c:pt>
                <c:pt idx="10589">
                  <c:v>4.5521283837603956</c:v>
                </c:pt>
                <c:pt idx="10590">
                  <c:v>4.5453552635524224</c:v>
                </c:pt>
                <c:pt idx="10591">
                  <c:v>4.5461147831744189</c:v>
                </c:pt>
                <c:pt idx="10592">
                  <c:v>4.5402937776054459</c:v>
                </c:pt>
                <c:pt idx="10593">
                  <c:v>4.5502240686270028</c:v>
                </c:pt>
                <c:pt idx="10594">
                  <c:v>4.5448906434754539</c:v>
                </c:pt>
                <c:pt idx="10595">
                  <c:v>4.5432600646025367</c:v>
                </c:pt>
                <c:pt idx="10596">
                  <c:v>4.5474262164100088</c:v>
                </c:pt>
                <c:pt idx="10597">
                  <c:v>4.5471007306320512</c:v>
                </c:pt>
                <c:pt idx="10598">
                  <c:v>4.5487228889414624</c:v>
                </c:pt>
                <c:pt idx="10599">
                  <c:v>4.5455770298392624</c:v>
                </c:pt>
                <c:pt idx="10600">
                  <c:v>4.5439241322804973</c:v>
                </c:pt>
                <c:pt idx="10601">
                  <c:v>4.5527310081948054</c:v>
                </c:pt>
                <c:pt idx="10602">
                  <c:v>4.5483715992690144</c:v>
                </c:pt>
                <c:pt idx="10603">
                  <c:v>4.5443010591857185</c:v>
                </c:pt>
                <c:pt idx="10604">
                  <c:v>4.5506859392246257</c:v>
                </c:pt>
                <c:pt idx="10605">
                  <c:v>4.5445681842236807</c:v>
                </c:pt>
                <c:pt idx="10606">
                  <c:v>4.556424555901275</c:v>
                </c:pt>
                <c:pt idx="10607">
                  <c:v>4.5425498560537729</c:v>
                </c:pt>
                <c:pt idx="10608">
                  <c:v>4.5498830156629504</c:v>
                </c:pt>
                <c:pt idx="10609">
                  <c:v>4.5394781910726758</c:v>
                </c:pt>
                <c:pt idx="10610">
                  <c:v>4.5542871898506094</c:v>
                </c:pt>
                <c:pt idx="10611">
                  <c:v>4.5380684080408153</c:v>
                </c:pt>
                <c:pt idx="10612">
                  <c:v>4.5481244567621317</c:v>
                </c:pt>
                <c:pt idx="10613">
                  <c:v>4.5488455792339328</c:v>
                </c:pt>
                <c:pt idx="10614">
                  <c:v>4.544524918984636</c:v>
                </c:pt>
                <c:pt idx="10615">
                  <c:v>4.5605370045164468</c:v>
                </c:pt>
                <c:pt idx="10616">
                  <c:v>4.5481764044952513</c:v>
                </c:pt>
                <c:pt idx="10617">
                  <c:v>4.556996026974427</c:v>
                </c:pt>
                <c:pt idx="10618">
                  <c:v>4.5414732015700867</c:v>
                </c:pt>
                <c:pt idx="10619">
                  <c:v>4.5512527127161793</c:v>
                </c:pt>
                <c:pt idx="10620">
                  <c:v>4.5510914705816354</c:v>
                </c:pt>
                <c:pt idx="10621">
                  <c:v>4.5470088126447861</c:v>
                </c:pt>
                <c:pt idx="10622">
                  <c:v>4.5437300741837126</c:v>
                </c:pt>
                <c:pt idx="10623">
                  <c:v>4.5454261062725863</c:v>
                </c:pt>
                <c:pt idx="10624">
                  <c:v>4.542780269557035</c:v>
                </c:pt>
                <c:pt idx="10625">
                  <c:v>4.5517843685696997</c:v>
                </c:pt>
                <c:pt idx="10626">
                  <c:v>4.5517472356746422</c:v>
                </c:pt>
                <c:pt idx="10627">
                  <c:v>4.5524117719628387</c:v>
                </c:pt>
                <c:pt idx="10628">
                  <c:v>4.5474754732931757</c:v>
                </c:pt>
                <c:pt idx="10629">
                  <c:v>4.5529982386253849</c:v>
                </c:pt>
                <c:pt idx="10630">
                  <c:v>4.5464084727306515</c:v>
                </c:pt>
                <c:pt idx="10631">
                  <c:v>4.5461502257799511</c:v>
                </c:pt>
                <c:pt idx="10632">
                  <c:v>4.5485947001605256</c:v>
                </c:pt>
                <c:pt idx="10633">
                  <c:v>4.5544605687829023</c:v>
                </c:pt>
                <c:pt idx="10634">
                  <c:v>4.5439101202075003</c:v>
                </c:pt>
                <c:pt idx="10635">
                  <c:v>4.5454007832670156</c:v>
                </c:pt>
                <c:pt idx="10636">
                  <c:v>4.545063905348858</c:v>
                </c:pt>
                <c:pt idx="10637">
                  <c:v>4.5419029383948342</c:v>
                </c:pt>
                <c:pt idx="10638">
                  <c:v>4.5500153323974022</c:v>
                </c:pt>
                <c:pt idx="10639">
                  <c:v>4.5458111569112045</c:v>
                </c:pt>
                <c:pt idx="10640">
                  <c:v>4.5507176119162809</c:v>
                </c:pt>
                <c:pt idx="10641">
                  <c:v>4.5495572688655752</c:v>
                </c:pt>
                <c:pt idx="10642">
                  <c:v>4.5458553028579338</c:v>
                </c:pt>
                <c:pt idx="10643">
                  <c:v>4.5544923170226674</c:v>
                </c:pt>
                <c:pt idx="10644">
                  <c:v>4.542942735295453</c:v>
                </c:pt>
                <c:pt idx="10645">
                  <c:v>4.5495369219957489</c:v>
                </c:pt>
                <c:pt idx="10646">
                  <c:v>4.5486147365138496</c:v>
                </c:pt>
                <c:pt idx="10647">
                  <c:v>4.5496462325292724</c:v>
                </c:pt>
                <c:pt idx="10648">
                  <c:v>4.5427460713657286</c:v>
                </c:pt>
                <c:pt idx="10649">
                  <c:v>4.5404377674213512</c:v>
                </c:pt>
                <c:pt idx="10650">
                  <c:v>4.5414583835127438</c:v>
                </c:pt>
                <c:pt idx="10651">
                  <c:v>4.5414500790471779</c:v>
                </c:pt>
                <c:pt idx="10652">
                  <c:v>4.5433763140750383</c:v>
                </c:pt>
                <c:pt idx="10653">
                  <c:v>4.5500060655237489</c:v>
                </c:pt>
                <c:pt idx="10654">
                  <c:v>4.5501297314139704</c:v>
                </c:pt>
                <c:pt idx="10655">
                  <c:v>4.553258314731953</c:v>
                </c:pt>
                <c:pt idx="10656">
                  <c:v>4.5464238343026215</c:v>
                </c:pt>
                <c:pt idx="10657">
                  <c:v>4.5380659453869079</c:v>
                </c:pt>
                <c:pt idx="10658">
                  <c:v>4.5413269023532727</c:v>
                </c:pt>
                <c:pt idx="10659">
                  <c:v>4.5438072189942096</c:v>
                </c:pt>
                <c:pt idx="10660">
                  <c:v>4.5559157902891556</c:v>
                </c:pt>
                <c:pt idx="10661">
                  <c:v>4.5455961958767332</c:v>
                </c:pt>
                <c:pt idx="10662">
                  <c:v>4.5588016435141832</c:v>
                </c:pt>
                <c:pt idx="10663">
                  <c:v>4.5500098817700758</c:v>
                </c:pt>
                <c:pt idx="10664">
                  <c:v>4.5433039000003239</c:v>
                </c:pt>
                <c:pt idx="10665">
                  <c:v>4.5451542655394253</c:v>
                </c:pt>
                <c:pt idx="10666">
                  <c:v>4.5417175591911789</c:v>
                </c:pt>
                <c:pt idx="10667">
                  <c:v>4.5401163899209012</c:v>
                </c:pt>
                <c:pt idx="10668">
                  <c:v>4.5514934811354353</c:v>
                </c:pt>
                <c:pt idx="10669">
                  <c:v>4.5458163388671053</c:v>
                </c:pt>
                <c:pt idx="10670">
                  <c:v>4.5408085925700803</c:v>
                </c:pt>
                <c:pt idx="10671">
                  <c:v>4.5516083440304511</c:v>
                </c:pt>
                <c:pt idx="10672">
                  <c:v>4.5473463570102997</c:v>
                </c:pt>
                <c:pt idx="10673">
                  <c:v>4.5555104588335</c:v>
                </c:pt>
                <c:pt idx="10674">
                  <c:v>4.5456377774050143</c:v>
                </c:pt>
                <c:pt idx="10675">
                  <c:v>4.5401831630279412</c:v>
                </c:pt>
                <c:pt idx="10676">
                  <c:v>4.5518164680429614</c:v>
                </c:pt>
                <c:pt idx="10677">
                  <c:v>4.5526723993651625</c:v>
                </c:pt>
                <c:pt idx="10678">
                  <c:v>4.5507026043059309</c:v>
                </c:pt>
                <c:pt idx="10679">
                  <c:v>4.5420776623980883</c:v>
                </c:pt>
                <c:pt idx="10680">
                  <c:v>4.5453775900492408</c:v>
                </c:pt>
                <c:pt idx="10681">
                  <c:v>4.5306234837876209</c:v>
                </c:pt>
                <c:pt idx="10682">
                  <c:v>4.5506085930136635</c:v>
                </c:pt>
                <c:pt idx="10683">
                  <c:v>4.5457582468401219</c:v>
                </c:pt>
                <c:pt idx="10684">
                  <c:v>4.5465825851419757</c:v>
                </c:pt>
                <c:pt idx="10685">
                  <c:v>4.5437859342309039</c:v>
                </c:pt>
                <c:pt idx="10686">
                  <c:v>4.5413016699449438</c:v>
                </c:pt>
                <c:pt idx="10687">
                  <c:v>4.546858297793448</c:v>
                </c:pt>
                <c:pt idx="10688">
                  <c:v>4.5504782342311119</c:v>
                </c:pt>
                <c:pt idx="10689">
                  <c:v>4.5314721165738048</c:v>
                </c:pt>
                <c:pt idx="10690">
                  <c:v>4.555091726997853</c:v>
                </c:pt>
                <c:pt idx="10691">
                  <c:v>4.5447527682530993</c:v>
                </c:pt>
                <c:pt idx="10692">
                  <c:v>4.551055645374225</c:v>
                </c:pt>
                <c:pt idx="10693">
                  <c:v>4.5473144791359816</c:v>
                </c:pt>
                <c:pt idx="10694">
                  <c:v>4.5470239268779391</c:v>
                </c:pt>
                <c:pt idx="10695">
                  <c:v>4.531531053879271</c:v>
                </c:pt>
                <c:pt idx="10696">
                  <c:v>4.5486477415443263</c:v>
                </c:pt>
                <c:pt idx="10697">
                  <c:v>4.5477792403321926</c:v>
                </c:pt>
                <c:pt idx="10698">
                  <c:v>4.5440164180997709</c:v>
                </c:pt>
                <c:pt idx="10699">
                  <c:v>4.5532796799505402</c:v>
                </c:pt>
                <c:pt idx="10700">
                  <c:v>4.5409996241201807</c:v>
                </c:pt>
                <c:pt idx="10701">
                  <c:v>4.5360419079720762</c:v>
                </c:pt>
                <c:pt idx="10702">
                  <c:v>4.5446767518736468</c:v>
                </c:pt>
                <c:pt idx="10703">
                  <c:v>4.5421257376581989</c:v>
                </c:pt>
                <c:pt idx="10704">
                  <c:v>4.5543765316997478</c:v>
                </c:pt>
                <c:pt idx="10705">
                  <c:v>4.5447305910495235</c:v>
                </c:pt>
                <c:pt idx="10706">
                  <c:v>4.5443140682237946</c:v>
                </c:pt>
                <c:pt idx="10707">
                  <c:v>4.5500372957148683</c:v>
                </c:pt>
                <c:pt idx="10708">
                  <c:v>4.5468051309373569</c:v>
                </c:pt>
                <c:pt idx="10709">
                  <c:v>4.5442211141473541</c:v>
                </c:pt>
                <c:pt idx="10710">
                  <c:v>4.5486137961539521</c:v>
                </c:pt>
                <c:pt idx="10711">
                  <c:v>4.5382542122303597</c:v>
                </c:pt>
                <c:pt idx="10712">
                  <c:v>4.5420245581658572</c:v>
                </c:pt>
                <c:pt idx="10713">
                  <c:v>4.5429027240383917</c:v>
                </c:pt>
                <c:pt idx="10714">
                  <c:v>4.5346557006387256</c:v>
                </c:pt>
                <c:pt idx="10715">
                  <c:v>4.5369724839715593</c:v>
                </c:pt>
                <c:pt idx="10716">
                  <c:v>4.5433812106553244</c:v>
                </c:pt>
                <c:pt idx="10717">
                  <c:v>4.5433251339349257</c:v>
                </c:pt>
                <c:pt idx="10718">
                  <c:v>4.5477807035700133</c:v>
                </c:pt>
                <c:pt idx="10719">
                  <c:v>4.5437430722933003</c:v>
                </c:pt>
                <c:pt idx="10720">
                  <c:v>4.5394364153372591</c:v>
                </c:pt>
                <c:pt idx="10721">
                  <c:v>4.5493645182961115</c:v>
                </c:pt>
                <c:pt idx="10722">
                  <c:v>4.5535425186286833</c:v>
                </c:pt>
                <c:pt idx="10723">
                  <c:v>4.5471116878369049</c:v>
                </c:pt>
                <c:pt idx="10724">
                  <c:v>4.5447304615855497</c:v>
                </c:pt>
                <c:pt idx="10725">
                  <c:v>4.5482212039522514</c:v>
                </c:pt>
                <c:pt idx="10726">
                  <c:v>4.5520637034684164</c:v>
                </c:pt>
                <c:pt idx="10727">
                  <c:v>4.5504933613411831</c:v>
                </c:pt>
                <c:pt idx="10728">
                  <c:v>4.5473093951957742</c:v>
                </c:pt>
                <c:pt idx="10729">
                  <c:v>4.54015154614269</c:v>
                </c:pt>
                <c:pt idx="10730">
                  <c:v>4.547506366870933</c:v>
                </c:pt>
                <c:pt idx="10731">
                  <c:v>4.5462571796584363</c:v>
                </c:pt>
                <c:pt idx="10732">
                  <c:v>4.5532657660621139</c:v>
                </c:pt>
                <c:pt idx="10733">
                  <c:v>4.5469505032318542</c:v>
                </c:pt>
                <c:pt idx="10734">
                  <c:v>4.5423242727031461</c:v>
                </c:pt>
                <c:pt idx="10735">
                  <c:v>4.544180307961935</c:v>
                </c:pt>
                <c:pt idx="10736">
                  <c:v>4.5594567690425194</c:v>
                </c:pt>
                <c:pt idx="10737">
                  <c:v>4.5475030634340809</c:v>
                </c:pt>
                <c:pt idx="10738">
                  <c:v>4.5465019078478788</c:v>
                </c:pt>
                <c:pt idx="10739">
                  <c:v>4.5430878363462588</c:v>
                </c:pt>
                <c:pt idx="10740">
                  <c:v>4.5408885575437976</c:v>
                </c:pt>
                <c:pt idx="10741">
                  <c:v>4.5430248589653477</c:v>
                </c:pt>
                <c:pt idx="10742">
                  <c:v>4.5551938944795332</c:v>
                </c:pt>
                <c:pt idx="10743">
                  <c:v>4.5510569826343676</c:v>
                </c:pt>
                <c:pt idx="10744">
                  <c:v>4.538545463076173</c:v>
                </c:pt>
                <c:pt idx="10745">
                  <c:v>4.5485207823771754</c:v>
                </c:pt>
                <c:pt idx="10746">
                  <c:v>4.5462165325412762</c:v>
                </c:pt>
                <c:pt idx="10747">
                  <c:v>4.5641910500595282</c:v>
                </c:pt>
                <c:pt idx="10748">
                  <c:v>4.5537694774672479</c:v>
                </c:pt>
                <c:pt idx="10749">
                  <c:v>4.5513277741347844</c:v>
                </c:pt>
                <c:pt idx="10750">
                  <c:v>4.5550105869849382</c:v>
                </c:pt>
                <c:pt idx="10751">
                  <c:v>4.5497760090038923</c:v>
                </c:pt>
                <c:pt idx="10752">
                  <c:v>4.5474944555555883</c:v>
                </c:pt>
                <c:pt idx="10753">
                  <c:v>4.5421707068656971</c:v>
                </c:pt>
                <c:pt idx="10754">
                  <c:v>4.5406327366135049</c:v>
                </c:pt>
                <c:pt idx="10755">
                  <c:v>4.5362012050460141</c:v>
                </c:pt>
                <c:pt idx="10756">
                  <c:v>4.5532242871130704</c:v>
                </c:pt>
                <c:pt idx="10757">
                  <c:v>4.5465511670297287</c:v>
                </c:pt>
                <c:pt idx="10758">
                  <c:v>4.5478134366459066</c:v>
                </c:pt>
                <c:pt idx="10759">
                  <c:v>4.5461813642152045</c:v>
                </c:pt>
                <c:pt idx="10760">
                  <c:v>4.5476607479965265</c:v>
                </c:pt>
                <c:pt idx="10761">
                  <c:v>4.5416913834538546</c:v>
                </c:pt>
                <c:pt idx="10762">
                  <c:v>4.5313292835089687</c:v>
                </c:pt>
                <c:pt idx="10763">
                  <c:v>4.5371442069756558</c:v>
                </c:pt>
                <c:pt idx="10764">
                  <c:v>4.5529197970212723</c:v>
                </c:pt>
                <c:pt idx="10765">
                  <c:v>4.5554254524353652</c:v>
                </c:pt>
                <c:pt idx="10766">
                  <c:v>4.5533132135134213</c:v>
                </c:pt>
                <c:pt idx="10767">
                  <c:v>4.5519533990152059</c:v>
                </c:pt>
                <c:pt idx="10768">
                  <c:v>4.546211569108789</c:v>
                </c:pt>
                <c:pt idx="10769">
                  <c:v>4.5364723185616924</c:v>
                </c:pt>
                <c:pt idx="10770">
                  <c:v>4.5468731398964817</c:v>
                </c:pt>
                <c:pt idx="10771">
                  <c:v>4.5461385367241105</c:v>
                </c:pt>
                <c:pt idx="10772">
                  <c:v>4.540277127115365</c:v>
                </c:pt>
                <c:pt idx="10773">
                  <c:v>4.5533833485240915</c:v>
                </c:pt>
                <c:pt idx="10774">
                  <c:v>4.5409513855945605</c:v>
                </c:pt>
                <c:pt idx="10775">
                  <c:v>4.5393684409407395</c:v>
                </c:pt>
                <c:pt idx="10776">
                  <c:v>4.5365290862063139</c:v>
                </c:pt>
                <c:pt idx="10777">
                  <c:v>4.5432420303992966</c:v>
                </c:pt>
                <c:pt idx="10778">
                  <c:v>4.542010437387261</c:v>
                </c:pt>
                <c:pt idx="10779">
                  <c:v>4.5535665167879449</c:v>
                </c:pt>
                <c:pt idx="10780">
                  <c:v>4.53767311048842</c:v>
                </c:pt>
                <c:pt idx="10781">
                  <c:v>4.5542410590546343</c:v>
                </c:pt>
                <c:pt idx="10782">
                  <c:v>4.5468481811338677</c:v>
                </c:pt>
                <c:pt idx="10783">
                  <c:v>4.5515622938502407</c:v>
                </c:pt>
                <c:pt idx="10784">
                  <c:v>4.5446203318957057</c:v>
                </c:pt>
                <c:pt idx="10785">
                  <c:v>4.5510783745415289</c:v>
                </c:pt>
                <c:pt idx="10786">
                  <c:v>4.5481105327367839</c:v>
                </c:pt>
                <c:pt idx="10787">
                  <c:v>4.5399298484413837</c:v>
                </c:pt>
                <c:pt idx="10788">
                  <c:v>4.5476723869427635</c:v>
                </c:pt>
                <c:pt idx="10789">
                  <c:v>4.5437647126082465</c:v>
                </c:pt>
                <c:pt idx="10790">
                  <c:v>4.5459067501361083</c:v>
                </c:pt>
                <c:pt idx="10791">
                  <c:v>4.5414537239941728</c:v>
                </c:pt>
                <c:pt idx="10792">
                  <c:v>4.5447318921546023</c:v>
                </c:pt>
                <c:pt idx="10793">
                  <c:v>4.5507633977099067</c:v>
                </c:pt>
                <c:pt idx="10794">
                  <c:v>4.5525467895521352</c:v>
                </c:pt>
                <c:pt idx="10795">
                  <c:v>4.5534806029025763</c:v>
                </c:pt>
                <c:pt idx="10796">
                  <c:v>4.5409994882765297</c:v>
                </c:pt>
                <c:pt idx="10797">
                  <c:v>4.554067678644607</c:v>
                </c:pt>
                <c:pt idx="10798">
                  <c:v>4.5469955631112748</c:v>
                </c:pt>
                <c:pt idx="10799">
                  <c:v>4.5474336387481307</c:v>
                </c:pt>
                <c:pt idx="10800">
                  <c:v>4.5372678859246633</c:v>
                </c:pt>
                <c:pt idx="10801">
                  <c:v>4.5546891068769071</c:v>
                </c:pt>
                <c:pt idx="10802">
                  <c:v>4.5462552498394038</c:v>
                </c:pt>
                <c:pt idx="10803">
                  <c:v>4.5506508984515479</c:v>
                </c:pt>
                <c:pt idx="10804">
                  <c:v>4.5436711946798471</c:v>
                </c:pt>
                <c:pt idx="10805">
                  <c:v>4.5380815519335842</c:v>
                </c:pt>
                <c:pt idx="10806">
                  <c:v>4.5384508647252098</c:v>
                </c:pt>
                <c:pt idx="10807">
                  <c:v>4.5420143398838855</c:v>
                </c:pt>
                <c:pt idx="10808">
                  <c:v>4.5465904722095152</c:v>
                </c:pt>
                <c:pt idx="10809">
                  <c:v>4.539156281006651</c:v>
                </c:pt>
                <c:pt idx="10810">
                  <c:v>4.5452364320839216</c:v>
                </c:pt>
                <c:pt idx="10811">
                  <c:v>4.5450153060199554</c:v>
                </c:pt>
                <c:pt idx="10812">
                  <c:v>4.5436390163424303</c:v>
                </c:pt>
                <c:pt idx="10813">
                  <c:v>4.5482292111335898</c:v>
                </c:pt>
                <c:pt idx="10814">
                  <c:v>4.5464486256902248</c:v>
                </c:pt>
                <c:pt idx="10815">
                  <c:v>4.5417398615608375</c:v>
                </c:pt>
                <c:pt idx="10816">
                  <c:v>4.544614774528398</c:v>
                </c:pt>
                <c:pt idx="10817">
                  <c:v>4.546473605119397</c:v>
                </c:pt>
                <c:pt idx="10818">
                  <c:v>4.5531549496155082</c:v>
                </c:pt>
                <c:pt idx="10819">
                  <c:v>4.5432850158850613</c:v>
                </c:pt>
                <c:pt idx="10820">
                  <c:v>4.5416087917382866</c:v>
                </c:pt>
                <c:pt idx="10821">
                  <c:v>4.5382504654527853</c:v>
                </c:pt>
                <c:pt idx="10822">
                  <c:v>4.5555867984258551</c:v>
                </c:pt>
                <c:pt idx="10823">
                  <c:v>4.5483117108513351</c:v>
                </c:pt>
                <c:pt idx="10824">
                  <c:v>4.5393823169236036</c:v>
                </c:pt>
                <c:pt idx="10825">
                  <c:v>4.5497346056091441</c:v>
                </c:pt>
                <c:pt idx="10826">
                  <c:v>4.5478863533095142</c:v>
                </c:pt>
                <c:pt idx="10827">
                  <c:v>4.5522753228151833</c:v>
                </c:pt>
                <c:pt idx="10828">
                  <c:v>4.5526618437448274</c:v>
                </c:pt>
                <c:pt idx="10829">
                  <c:v>4.5530257781229189</c:v>
                </c:pt>
                <c:pt idx="10830">
                  <c:v>4.5434300481423984</c:v>
                </c:pt>
                <c:pt idx="10831">
                  <c:v>4.5473250233526885</c:v>
                </c:pt>
                <c:pt idx="10832">
                  <c:v>4.5454413077277662</c:v>
                </c:pt>
                <c:pt idx="10833">
                  <c:v>4.5511758842094885</c:v>
                </c:pt>
                <c:pt idx="10834">
                  <c:v>4.549263757877811</c:v>
                </c:pt>
                <c:pt idx="10835">
                  <c:v>4.5426266519449534</c:v>
                </c:pt>
                <c:pt idx="10836">
                  <c:v>4.5529843288012666</c:v>
                </c:pt>
                <c:pt idx="10837">
                  <c:v>4.5540938532757416</c:v>
                </c:pt>
                <c:pt idx="10838">
                  <c:v>4.5398734878871938</c:v>
                </c:pt>
                <c:pt idx="10839">
                  <c:v>4.5475500490001028</c:v>
                </c:pt>
                <c:pt idx="10840">
                  <c:v>4.5436775782826802</c:v>
                </c:pt>
                <c:pt idx="10841">
                  <c:v>4.5465054374641367</c:v>
                </c:pt>
                <c:pt idx="10842">
                  <c:v>4.5554767614055303</c:v>
                </c:pt>
                <c:pt idx="10843">
                  <c:v>4.5462535538267534</c:v>
                </c:pt>
                <c:pt idx="10844">
                  <c:v>4.5473863785526776</c:v>
                </c:pt>
                <c:pt idx="10845">
                  <c:v>4.559603561993411</c:v>
                </c:pt>
                <c:pt idx="10846">
                  <c:v>4.544539951216489</c:v>
                </c:pt>
                <c:pt idx="10847">
                  <c:v>4.5487909009121612</c:v>
                </c:pt>
                <c:pt idx="10848">
                  <c:v>4.5514596257909536</c:v>
                </c:pt>
                <c:pt idx="10849">
                  <c:v>4.5475363051210493</c:v>
                </c:pt>
                <c:pt idx="10850">
                  <c:v>4.5374753469939533</c:v>
                </c:pt>
                <c:pt idx="10851">
                  <c:v>4.5537179766347018</c:v>
                </c:pt>
                <c:pt idx="10852">
                  <c:v>4.5476139294594473</c:v>
                </c:pt>
                <c:pt idx="10853">
                  <c:v>4.5492668663883924</c:v>
                </c:pt>
                <c:pt idx="10854">
                  <c:v>4.5413356008811201</c:v>
                </c:pt>
                <c:pt idx="10855">
                  <c:v>4.5463819743670548</c:v>
                </c:pt>
                <c:pt idx="10856">
                  <c:v>4.5487809329769133</c:v>
                </c:pt>
                <c:pt idx="10857">
                  <c:v>4.5495735049389943</c:v>
                </c:pt>
                <c:pt idx="10858">
                  <c:v>4.5517759869036141</c:v>
                </c:pt>
                <c:pt idx="10859">
                  <c:v>4.5438593319295819</c:v>
                </c:pt>
                <c:pt idx="10860">
                  <c:v>4.5465313858067962</c:v>
                </c:pt>
                <c:pt idx="10861">
                  <c:v>4.5469179346646307</c:v>
                </c:pt>
                <c:pt idx="10862">
                  <c:v>4.5442118829905436</c:v>
                </c:pt>
                <c:pt idx="10863">
                  <c:v>4.5526620545059746</c:v>
                </c:pt>
                <c:pt idx="10864">
                  <c:v>4.5432910687476324</c:v>
                </c:pt>
                <c:pt idx="10865">
                  <c:v>4.5466983191375432</c:v>
                </c:pt>
                <c:pt idx="10866">
                  <c:v>4.5450603083065184</c:v>
                </c:pt>
                <c:pt idx="10867">
                  <c:v>4.5401795033319123</c:v>
                </c:pt>
                <c:pt idx="10868">
                  <c:v>4.5389845468343868</c:v>
                </c:pt>
                <c:pt idx="10869">
                  <c:v>4.543273448949984</c:v>
                </c:pt>
                <c:pt idx="10870">
                  <c:v>4.5540501066216965</c:v>
                </c:pt>
                <c:pt idx="10871">
                  <c:v>4.5493437084856971</c:v>
                </c:pt>
                <c:pt idx="10872">
                  <c:v>4.552189712001911</c:v>
                </c:pt>
                <c:pt idx="10873">
                  <c:v>4.5385139697830077</c:v>
                </c:pt>
                <c:pt idx="10874">
                  <c:v>4.5483059433627906</c:v>
                </c:pt>
                <c:pt idx="10875">
                  <c:v>4.5503990775128429</c:v>
                </c:pt>
                <c:pt idx="10876">
                  <c:v>4.5576767927538224</c:v>
                </c:pt>
                <c:pt idx="10877">
                  <c:v>4.5471560361553811</c:v>
                </c:pt>
                <c:pt idx="10878">
                  <c:v>4.5446258643248587</c:v>
                </c:pt>
                <c:pt idx="10879">
                  <c:v>4.5535983634981285</c:v>
                </c:pt>
                <c:pt idx="10880">
                  <c:v>4.5375702237978164</c:v>
                </c:pt>
                <c:pt idx="10881">
                  <c:v>4.5509364439253117</c:v>
                </c:pt>
                <c:pt idx="10882">
                  <c:v>4.5558750941834294</c:v>
                </c:pt>
                <c:pt idx="10883">
                  <c:v>4.5484188230983289</c:v>
                </c:pt>
                <c:pt idx="10884">
                  <c:v>4.54935078719702</c:v>
                </c:pt>
                <c:pt idx="10885">
                  <c:v>4.5404120333639488</c:v>
                </c:pt>
                <c:pt idx="10886">
                  <c:v>4.5488975474654181</c:v>
                </c:pt>
                <c:pt idx="10887">
                  <c:v>4.5496885011854094</c:v>
                </c:pt>
                <c:pt idx="10888">
                  <c:v>4.5500288075530104</c:v>
                </c:pt>
                <c:pt idx="10889">
                  <c:v>4.5520586518107509</c:v>
                </c:pt>
                <c:pt idx="10890">
                  <c:v>4.546511277346899</c:v>
                </c:pt>
                <c:pt idx="10891">
                  <c:v>4.5412005082598403</c:v>
                </c:pt>
                <c:pt idx="10892">
                  <c:v>4.5493248080788762</c:v>
                </c:pt>
                <c:pt idx="10893">
                  <c:v>4.5506182438220115</c:v>
                </c:pt>
                <c:pt idx="10894">
                  <c:v>4.5501693024522361</c:v>
                </c:pt>
                <c:pt idx="10895">
                  <c:v>4.5490725576175013</c:v>
                </c:pt>
                <c:pt idx="10896">
                  <c:v>4.5481511523463087</c:v>
                </c:pt>
                <c:pt idx="10897">
                  <c:v>4.5456241824624088</c:v>
                </c:pt>
                <c:pt idx="10898">
                  <c:v>4.5464098504054089</c:v>
                </c:pt>
                <c:pt idx="10899">
                  <c:v>4.545663346660044</c:v>
                </c:pt>
                <c:pt idx="10900">
                  <c:v>4.5551018909411827</c:v>
                </c:pt>
                <c:pt idx="10901">
                  <c:v>4.5564215374727963</c:v>
                </c:pt>
                <c:pt idx="10902">
                  <c:v>4.5504697233033262</c:v>
                </c:pt>
                <c:pt idx="10903">
                  <c:v>4.5505045009711438</c:v>
                </c:pt>
                <c:pt idx="10904">
                  <c:v>4.5506579932829654</c:v>
                </c:pt>
                <c:pt idx="10905">
                  <c:v>4.5418469040005007</c:v>
                </c:pt>
                <c:pt idx="10906">
                  <c:v>4.5354159482346459</c:v>
                </c:pt>
                <c:pt idx="10907">
                  <c:v>4.5446737052005854</c:v>
                </c:pt>
                <c:pt idx="10908">
                  <c:v>4.5419083732728405</c:v>
                </c:pt>
                <c:pt idx="10909">
                  <c:v>4.5430855379228223</c:v>
                </c:pt>
                <c:pt idx="10910">
                  <c:v>4.55234862713698</c:v>
                </c:pt>
                <c:pt idx="10911">
                  <c:v>4.5522331955504685</c:v>
                </c:pt>
                <c:pt idx="10912">
                  <c:v>4.5403596732937981</c:v>
                </c:pt>
                <c:pt idx="10913">
                  <c:v>4.5513918374309865</c:v>
                </c:pt>
                <c:pt idx="10914">
                  <c:v>4.5502366295996994</c:v>
                </c:pt>
                <c:pt idx="10915">
                  <c:v>4.5455917315538361</c:v>
                </c:pt>
                <c:pt idx="10916">
                  <c:v>4.5506411925137611</c:v>
                </c:pt>
                <c:pt idx="10917">
                  <c:v>4.5510824683881594</c:v>
                </c:pt>
                <c:pt idx="10918">
                  <c:v>4.5456437063736903</c:v>
                </c:pt>
                <c:pt idx="10919">
                  <c:v>4.5466828748011281</c:v>
                </c:pt>
                <c:pt idx="10920">
                  <c:v>4.5567157148346951</c:v>
                </c:pt>
                <c:pt idx="10921">
                  <c:v>4.5430669823381065</c:v>
                </c:pt>
                <c:pt idx="10922">
                  <c:v>4.5560160761097421</c:v>
                </c:pt>
                <c:pt idx="10923">
                  <c:v>4.5553471468683755</c:v>
                </c:pt>
                <c:pt idx="10924">
                  <c:v>4.5484796389398658</c:v>
                </c:pt>
                <c:pt idx="10925">
                  <c:v>4.5528930320603864</c:v>
                </c:pt>
                <c:pt idx="10926">
                  <c:v>4.5407146174015516</c:v>
                </c:pt>
                <c:pt idx="10927">
                  <c:v>4.550573106473851</c:v>
                </c:pt>
                <c:pt idx="10928">
                  <c:v>4.5492781087423637</c:v>
                </c:pt>
                <c:pt idx="10929">
                  <c:v>4.5542926148402021</c:v>
                </c:pt>
                <c:pt idx="10930">
                  <c:v>4.5499470971689666</c:v>
                </c:pt>
                <c:pt idx="10931">
                  <c:v>4.5486000864474585</c:v>
                </c:pt>
                <c:pt idx="10932">
                  <c:v>4.5445001377780221</c:v>
                </c:pt>
                <c:pt idx="10933">
                  <c:v>4.5444168179887487</c:v>
                </c:pt>
                <c:pt idx="10934">
                  <c:v>4.5382250706631275</c:v>
                </c:pt>
                <c:pt idx="10935">
                  <c:v>4.5504251088672687</c:v>
                </c:pt>
                <c:pt idx="10936">
                  <c:v>4.5524742253835786</c:v>
                </c:pt>
                <c:pt idx="10937">
                  <c:v>4.5467225182894939</c:v>
                </c:pt>
                <c:pt idx="10938">
                  <c:v>4.5481613616509486</c:v>
                </c:pt>
                <c:pt idx="10939">
                  <c:v>4.5492900012374697</c:v>
                </c:pt>
                <c:pt idx="10940">
                  <c:v>4.542037881011602</c:v>
                </c:pt>
                <c:pt idx="10941">
                  <c:v>4.5506814954498376</c:v>
                </c:pt>
                <c:pt idx="10942">
                  <c:v>4.5471387198497633</c:v>
                </c:pt>
                <c:pt idx="10943">
                  <c:v>4.5497046469651172</c:v>
                </c:pt>
                <c:pt idx="10944">
                  <c:v>4.5560658848434361</c:v>
                </c:pt>
                <c:pt idx="10945">
                  <c:v>4.5613990051202036</c:v>
                </c:pt>
                <c:pt idx="10946">
                  <c:v>4.5522382053247386</c:v>
                </c:pt>
                <c:pt idx="10947">
                  <c:v>4.5468406142623712</c:v>
                </c:pt>
                <c:pt idx="10948">
                  <c:v>4.5468995802900958</c:v>
                </c:pt>
                <c:pt idx="10949">
                  <c:v>4.5546890402008433</c:v>
                </c:pt>
                <c:pt idx="10950">
                  <c:v>4.5502689444934461</c:v>
                </c:pt>
                <c:pt idx="10951">
                  <c:v>4.5416214314365186</c:v>
                </c:pt>
                <c:pt idx="10952">
                  <c:v>4.5528804803151397</c:v>
                </c:pt>
                <c:pt idx="10953">
                  <c:v>4.5448621620502268</c:v>
                </c:pt>
                <c:pt idx="10954">
                  <c:v>4.5536128034901715</c:v>
                </c:pt>
                <c:pt idx="10955">
                  <c:v>4.5451164684069507</c:v>
                </c:pt>
                <c:pt idx="10956">
                  <c:v>4.5513518917879869</c:v>
                </c:pt>
                <c:pt idx="10957">
                  <c:v>4.5603146382784052</c:v>
                </c:pt>
                <c:pt idx="10958">
                  <c:v>4.5439426004100234</c:v>
                </c:pt>
                <c:pt idx="10959">
                  <c:v>4.5478220829906721</c:v>
                </c:pt>
                <c:pt idx="10960">
                  <c:v>4.547746938073657</c:v>
                </c:pt>
                <c:pt idx="10961">
                  <c:v>4.5508573910007524</c:v>
                </c:pt>
                <c:pt idx="10962">
                  <c:v>4.5368490159925319</c:v>
                </c:pt>
                <c:pt idx="10963">
                  <c:v>4.5483304229805537</c:v>
                </c:pt>
                <c:pt idx="10964">
                  <c:v>4.5403736845006426</c:v>
                </c:pt>
                <c:pt idx="10965">
                  <c:v>4.5482389037916171</c:v>
                </c:pt>
                <c:pt idx="10966">
                  <c:v>4.545976775181269</c:v>
                </c:pt>
                <c:pt idx="10967">
                  <c:v>4.5512951781303386</c:v>
                </c:pt>
                <c:pt idx="10968">
                  <c:v>4.5527858976504385</c:v>
                </c:pt>
                <c:pt idx="10969">
                  <c:v>4.54520133792498</c:v>
                </c:pt>
                <c:pt idx="10970">
                  <c:v>4.5435054876087309</c:v>
                </c:pt>
                <c:pt idx="10971">
                  <c:v>4.5497969882829521</c:v>
                </c:pt>
                <c:pt idx="10972">
                  <c:v>4.5524254247752047</c:v>
                </c:pt>
                <c:pt idx="10973">
                  <c:v>4.5374136169302552</c:v>
                </c:pt>
                <c:pt idx="10974">
                  <c:v>4.5482163578131871</c:v>
                </c:pt>
                <c:pt idx="10975">
                  <c:v>4.5432454896969947</c:v>
                </c:pt>
                <c:pt idx="10976">
                  <c:v>4.5455406197954007</c:v>
                </c:pt>
                <c:pt idx="10977">
                  <c:v>4.5476363146960139</c:v>
                </c:pt>
                <c:pt idx="10978">
                  <c:v>4.5466099794806611</c:v>
                </c:pt>
                <c:pt idx="10979">
                  <c:v>4.5516627745736686</c:v>
                </c:pt>
                <c:pt idx="10980">
                  <c:v>4.5448713153931939</c:v>
                </c:pt>
                <c:pt idx="10981">
                  <c:v>4.5541616406428611</c:v>
                </c:pt>
                <c:pt idx="10982">
                  <c:v>4.5396555549396931</c:v>
                </c:pt>
                <c:pt idx="10983">
                  <c:v>4.5570786565607575</c:v>
                </c:pt>
                <c:pt idx="10984">
                  <c:v>4.5429234614779661</c:v>
                </c:pt>
                <c:pt idx="10985">
                  <c:v>4.5333700020842</c:v>
                </c:pt>
                <c:pt idx="10986">
                  <c:v>4.5481726680910644</c:v>
                </c:pt>
                <c:pt idx="10987">
                  <c:v>4.5504299150353491</c:v>
                </c:pt>
                <c:pt idx="10988">
                  <c:v>4.5535220370012528</c:v>
                </c:pt>
                <c:pt idx="10989">
                  <c:v>4.5488284507048347</c:v>
                </c:pt>
                <c:pt idx="10990">
                  <c:v>4.5515062231587242</c:v>
                </c:pt>
                <c:pt idx="10991">
                  <c:v>4.5478164751559902</c:v>
                </c:pt>
                <c:pt idx="10992">
                  <c:v>4.551703737093435</c:v>
                </c:pt>
                <c:pt idx="10993">
                  <c:v>4.5456706849261703</c:v>
                </c:pt>
                <c:pt idx="10994">
                  <c:v>4.5415064832209699</c:v>
                </c:pt>
                <c:pt idx="10995">
                  <c:v>4.5458797910228999</c:v>
                </c:pt>
                <c:pt idx="10996">
                  <c:v>4.5589864162717042</c:v>
                </c:pt>
                <c:pt idx="10997">
                  <c:v>4.5503693248108652</c:v>
                </c:pt>
                <c:pt idx="10998">
                  <c:v>4.5340059093514977</c:v>
                </c:pt>
                <c:pt idx="10999">
                  <c:v>4.5422997278908417</c:v>
                </c:pt>
                <c:pt idx="11000">
                  <c:v>4.5404146621389012</c:v>
                </c:pt>
                <c:pt idx="11001">
                  <c:v>4.5480019517672226</c:v>
                </c:pt>
                <c:pt idx="11002">
                  <c:v>4.5503662197361745</c:v>
                </c:pt>
                <c:pt idx="11003">
                  <c:v>4.5475979414063552</c:v>
                </c:pt>
                <c:pt idx="11004">
                  <c:v>4.5439488784357662</c:v>
                </c:pt>
                <c:pt idx="11005">
                  <c:v>4.5426146300285621</c:v>
                </c:pt>
                <c:pt idx="11006">
                  <c:v>4.5416728248774723</c:v>
                </c:pt>
                <c:pt idx="11007">
                  <c:v>4.5402520372423743</c:v>
                </c:pt>
                <c:pt idx="11008">
                  <c:v>4.538374340186861</c:v>
                </c:pt>
                <c:pt idx="11009">
                  <c:v>4.5467489068853579</c:v>
                </c:pt>
                <c:pt idx="11010">
                  <c:v>4.5471985103469184</c:v>
                </c:pt>
                <c:pt idx="11011">
                  <c:v>4.538661575008641</c:v>
                </c:pt>
                <c:pt idx="11012">
                  <c:v>4.5443255004634064</c:v>
                </c:pt>
                <c:pt idx="11013">
                  <c:v>4.5470908415286964</c:v>
                </c:pt>
                <c:pt idx="11014">
                  <c:v>4.5520876450578331</c:v>
                </c:pt>
                <c:pt idx="11015">
                  <c:v>4.5527432392471239</c:v>
                </c:pt>
                <c:pt idx="11016">
                  <c:v>4.552415104160457</c:v>
                </c:pt>
                <c:pt idx="11017">
                  <c:v>4.555676496163648</c:v>
                </c:pt>
                <c:pt idx="11018">
                  <c:v>4.5512290451257655</c:v>
                </c:pt>
                <c:pt idx="11019">
                  <c:v>4.542186240095087</c:v>
                </c:pt>
                <c:pt idx="11020">
                  <c:v>4.556386968535123</c:v>
                </c:pt>
                <c:pt idx="11021">
                  <c:v>4.5484657682017415</c:v>
                </c:pt>
                <c:pt idx="11022">
                  <c:v>4.54594786026178</c:v>
                </c:pt>
                <c:pt idx="11023">
                  <c:v>4.5553164276773366</c:v>
                </c:pt>
                <c:pt idx="11024">
                  <c:v>4.5451914179511697</c:v>
                </c:pt>
                <c:pt idx="11025">
                  <c:v>4.5501101890697147</c:v>
                </c:pt>
                <c:pt idx="11026">
                  <c:v>4.5522241058100281</c:v>
                </c:pt>
                <c:pt idx="11027">
                  <c:v>4.5543129993229412</c:v>
                </c:pt>
                <c:pt idx="11028">
                  <c:v>4.5507162084757642</c:v>
                </c:pt>
                <c:pt idx="11029">
                  <c:v>4.5472116696864502</c:v>
                </c:pt>
                <c:pt idx="11030">
                  <c:v>4.545257462041735</c:v>
                </c:pt>
                <c:pt idx="11031">
                  <c:v>4.5467844015914478</c:v>
                </c:pt>
                <c:pt idx="11032">
                  <c:v>4.549988860938095</c:v>
                </c:pt>
                <c:pt idx="11033">
                  <c:v>4.5452997281521696</c:v>
                </c:pt>
                <c:pt idx="11034">
                  <c:v>4.551106407921047</c:v>
                </c:pt>
                <c:pt idx="11035">
                  <c:v>4.5482897763990415</c:v>
                </c:pt>
                <c:pt idx="11036">
                  <c:v>4.5422443702618294</c:v>
                </c:pt>
                <c:pt idx="11037">
                  <c:v>4.5429651353500686</c:v>
                </c:pt>
                <c:pt idx="11038">
                  <c:v>4.5510933696539073</c:v>
                </c:pt>
                <c:pt idx="11039">
                  <c:v>4.5532843283828228</c:v>
                </c:pt>
                <c:pt idx="11040">
                  <c:v>4.5454716605498238</c:v>
                </c:pt>
                <c:pt idx="11041">
                  <c:v>4.5537280508195579</c:v>
                </c:pt>
                <c:pt idx="11042">
                  <c:v>4.538692151749955</c:v>
                </c:pt>
                <c:pt idx="11043">
                  <c:v>4.5506998299877788</c:v>
                </c:pt>
                <c:pt idx="11044">
                  <c:v>4.5402517284640229</c:v>
                </c:pt>
                <c:pt idx="11045">
                  <c:v>4.5441536308416284</c:v>
                </c:pt>
                <c:pt idx="11046">
                  <c:v>4.5460194311633524</c:v>
                </c:pt>
                <c:pt idx="11047">
                  <c:v>4.5490854811577952</c:v>
                </c:pt>
                <c:pt idx="11048">
                  <c:v>4.547186759218083</c:v>
                </c:pt>
                <c:pt idx="11049">
                  <c:v>4.5518021755133704</c:v>
                </c:pt>
                <c:pt idx="11050">
                  <c:v>4.5475877020041526</c:v>
                </c:pt>
                <c:pt idx="11051">
                  <c:v>4.5446258174341123</c:v>
                </c:pt>
                <c:pt idx="11052">
                  <c:v>4.5491922855782061</c:v>
                </c:pt>
                <c:pt idx="11053">
                  <c:v>4.5477056824140956</c:v>
                </c:pt>
                <c:pt idx="11054">
                  <c:v>4.5447947542645544</c:v>
                </c:pt>
                <c:pt idx="11055">
                  <c:v>4.5459083115168371</c:v>
                </c:pt>
                <c:pt idx="11056">
                  <c:v>4.5475160457605668</c:v>
                </c:pt>
                <c:pt idx="11057">
                  <c:v>4.5492416103468507</c:v>
                </c:pt>
                <c:pt idx="11058">
                  <c:v>4.5499552006685073</c:v>
                </c:pt>
                <c:pt idx="11059">
                  <c:v>4.5452137088984204</c:v>
                </c:pt>
                <c:pt idx="11060">
                  <c:v>4.5551614776820291</c:v>
                </c:pt>
                <c:pt idx="11061">
                  <c:v>4.5400648355378053</c:v>
                </c:pt>
                <c:pt idx="11062">
                  <c:v>4.5365184442648783</c:v>
                </c:pt>
                <c:pt idx="11063">
                  <c:v>4.5603717637908048</c:v>
                </c:pt>
                <c:pt idx="11064">
                  <c:v>4.553610922385265</c:v>
                </c:pt>
                <c:pt idx="11065">
                  <c:v>4.5416194568346659</c:v>
                </c:pt>
                <c:pt idx="11066">
                  <c:v>4.5509192831948146</c:v>
                </c:pt>
                <c:pt idx="11067">
                  <c:v>4.550201012637622</c:v>
                </c:pt>
                <c:pt idx="11068">
                  <c:v>4.5416057681508732</c:v>
                </c:pt>
                <c:pt idx="11069">
                  <c:v>4.5553844178186971</c:v>
                </c:pt>
                <c:pt idx="11070">
                  <c:v>4.5519578124453481</c:v>
                </c:pt>
                <c:pt idx="11071">
                  <c:v>4.5607222362319124</c:v>
                </c:pt>
                <c:pt idx="11072">
                  <c:v>4.540764422452046</c:v>
                </c:pt>
                <c:pt idx="11073">
                  <c:v>4.5358417755622016</c:v>
                </c:pt>
                <c:pt idx="11074">
                  <c:v>4.5498923639440179</c:v>
                </c:pt>
                <c:pt idx="11075">
                  <c:v>4.5464152952926087</c:v>
                </c:pt>
                <c:pt idx="11076">
                  <c:v>4.5440414451722893</c:v>
                </c:pt>
                <c:pt idx="11077">
                  <c:v>4.5454806714219016</c:v>
                </c:pt>
                <c:pt idx="11078">
                  <c:v>4.5559828334264854</c:v>
                </c:pt>
                <c:pt idx="11079">
                  <c:v>4.5553890634182217</c:v>
                </c:pt>
                <c:pt idx="11080">
                  <c:v>4.5502081872329576</c:v>
                </c:pt>
                <c:pt idx="11081">
                  <c:v>4.5420388483445171</c:v>
                </c:pt>
                <c:pt idx="11082">
                  <c:v>4.5473143450175577</c:v>
                </c:pt>
                <c:pt idx="11083">
                  <c:v>4.5459728591998516</c:v>
                </c:pt>
                <c:pt idx="11084">
                  <c:v>4.5585524636636636</c:v>
                </c:pt>
                <c:pt idx="11085">
                  <c:v>4.5592123050668363</c:v>
                </c:pt>
                <c:pt idx="11086">
                  <c:v>4.5477842961558945</c:v>
                </c:pt>
                <c:pt idx="11087">
                  <c:v>4.5515609948080886</c:v>
                </c:pt>
                <c:pt idx="11088">
                  <c:v>4.54787558226767</c:v>
                </c:pt>
                <c:pt idx="11089">
                  <c:v>4.5471135777435308</c:v>
                </c:pt>
                <c:pt idx="11090">
                  <c:v>4.5505624586882716</c:v>
                </c:pt>
                <c:pt idx="11091">
                  <c:v>4.5438345589854583</c:v>
                </c:pt>
                <c:pt idx="11092">
                  <c:v>4.551749335328573</c:v>
                </c:pt>
                <c:pt idx="11093">
                  <c:v>4.5577676411687946</c:v>
                </c:pt>
                <c:pt idx="11094">
                  <c:v>4.5477901859347085</c:v>
                </c:pt>
                <c:pt idx="11095">
                  <c:v>4.5513650867941653</c:v>
                </c:pt>
                <c:pt idx="11096">
                  <c:v>4.5569510085222911</c:v>
                </c:pt>
                <c:pt idx="11097">
                  <c:v>4.5521412496946647</c:v>
                </c:pt>
                <c:pt idx="11098">
                  <c:v>4.5441020739764371</c:v>
                </c:pt>
                <c:pt idx="11099">
                  <c:v>4.5542294427300787</c:v>
                </c:pt>
                <c:pt idx="11100">
                  <c:v>4.5568607919304105</c:v>
                </c:pt>
                <c:pt idx="11101">
                  <c:v>4.5465682447343205</c:v>
                </c:pt>
                <c:pt idx="11102">
                  <c:v>4.5399207943476858</c:v>
                </c:pt>
                <c:pt idx="11103">
                  <c:v>4.5471257966547345</c:v>
                </c:pt>
                <c:pt idx="11104">
                  <c:v>4.5465089433406218</c:v>
                </c:pt>
                <c:pt idx="11105">
                  <c:v>4.5488614121649427</c:v>
                </c:pt>
                <c:pt idx="11106">
                  <c:v>4.5554279870584411</c:v>
                </c:pt>
                <c:pt idx="11107">
                  <c:v>4.5458595658865111</c:v>
                </c:pt>
                <c:pt idx="11108">
                  <c:v>4.5469203238383296</c:v>
                </c:pt>
                <c:pt idx="11109">
                  <c:v>4.5495588132238929</c:v>
                </c:pt>
                <c:pt idx="11110">
                  <c:v>4.5486975655007713</c:v>
                </c:pt>
                <c:pt idx="11111">
                  <c:v>4.5504197343949162</c:v>
                </c:pt>
                <c:pt idx="11112">
                  <c:v>4.5446347067774768</c:v>
                </c:pt>
                <c:pt idx="11113">
                  <c:v>4.5514791574985374</c:v>
                </c:pt>
                <c:pt idx="11114">
                  <c:v>4.5562551196593999</c:v>
                </c:pt>
                <c:pt idx="11115">
                  <c:v>4.5510927541714032</c:v>
                </c:pt>
                <c:pt idx="11116">
                  <c:v>4.5604361216613878</c:v>
                </c:pt>
                <c:pt idx="11117">
                  <c:v>4.5421261000803854</c:v>
                </c:pt>
                <c:pt idx="11118">
                  <c:v>4.5507504436834925</c:v>
                </c:pt>
                <c:pt idx="11119">
                  <c:v>4.5560354790872797</c:v>
                </c:pt>
                <c:pt idx="11120">
                  <c:v>4.5566560488831191</c:v>
                </c:pt>
                <c:pt idx="11121">
                  <c:v>4.5496913730225073</c:v>
                </c:pt>
                <c:pt idx="11122">
                  <c:v>4.5427025410571797</c:v>
                </c:pt>
                <c:pt idx="11123">
                  <c:v>4.5426767068574003</c:v>
                </c:pt>
                <c:pt idx="11124">
                  <c:v>4.5498381045398029</c:v>
                </c:pt>
                <c:pt idx="11125">
                  <c:v>4.5550965661994365</c:v>
                </c:pt>
                <c:pt idx="11126">
                  <c:v>4.5463568926153757</c:v>
                </c:pt>
                <c:pt idx="11127">
                  <c:v>4.5504143618623063</c:v>
                </c:pt>
                <c:pt idx="11128">
                  <c:v>4.5494635066801941</c:v>
                </c:pt>
                <c:pt idx="11129">
                  <c:v>4.5498782739736843</c:v>
                </c:pt>
                <c:pt idx="11130">
                  <c:v>4.5482176281862872</c:v>
                </c:pt>
                <c:pt idx="11131">
                  <c:v>4.541125779796749</c:v>
                </c:pt>
                <c:pt idx="11132">
                  <c:v>4.5549733564794774</c:v>
                </c:pt>
                <c:pt idx="11133">
                  <c:v>4.5434893039536073</c:v>
                </c:pt>
                <c:pt idx="11134">
                  <c:v>4.5537615476194908</c:v>
                </c:pt>
                <c:pt idx="11135">
                  <c:v>4.5498381476415357</c:v>
                </c:pt>
                <c:pt idx="11136">
                  <c:v>4.5520127688307284</c:v>
                </c:pt>
                <c:pt idx="11137">
                  <c:v>4.542267313673964</c:v>
                </c:pt>
                <c:pt idx="11138">
                  <c:v>4.5431031099637922</c:v>
                </c:pt>
                <c:pt idx="11139">
                  <c:v>4.5506681905639059</c:v>
                </c:pt>
                <c:pt idx="11140">
                  <c:v>4.5513732100802402</c:v>
                </c:pt>
                <c:pt idx="11141">
                  <c:v>4.5605220775953379</c:v>
                </c:pt>
                <c:pt idx="11142">
                  <c:v>4.5539068760014079</c:v>
                </c:pt>
                <c:pt idx="11143">
                  <c:v>4.5481034714218458</c:v>
                </c:pt>
                <c:pt idx="11144">
                  <c:v>4.5486379734117168</c:v>
                </c:pt>
                <c:pt idx="11145">
                  <c:v>4.5453774741787685</c:v>
                </c:pt>
                <c:pt idx="11146">
                  <c:v>4.5484344466590176</c:v>
                </c:pt>
                <c:pt idx="11147">
                  <c:v>4.5511996053454205</c:v>
                </c:pt>
                <c:pt idx="11148">
                  <c:v>4.547983756909785</c:v>
                </c:pt>
                <c:pt idx="11149">
                  <c:v>4.5442664509436135</c:v>
                </c:pt>
                <c:pt idx="11150">
                  <c:v>4.5390337550808137</c:v>
                </c:pt>
                <c:pt idx="11151">
                  <c:v>4.546832325831609</c:v>
                </c:pt>
                <c:pt idx="11152">
                  <c:v>4.5527772148226093</c:v>
                </c:pt>
                <c:pt idx="11153">
                  <c:v>4.5450482514370467</c:v>
                </c:pt>
                <c:pt idx="11154">
                  <c:v>4.5478549294147497</c:v>
                </c:pt>
                <c:pt idx="11155">
                  <c:v>4.5427019639886241</c:v>
                </c:pt>
                <c:pt idx="11156">
                  <c:v>4.5541762557980103</c:v>
                </c:pt>
                <c:pt idx="11157">
                  <c:v>4.5498054321776245</c:v>
                </c:pt>
                <c:pt idx="11158">
                  <c:v>4.547300715819536</c:v>
                </c:pt>
                <c:pt idx="11159">
                  <c:v>4.5427370332829229</c:v>
                </c:pt>
                <c:pt idx="11160">
                  <c:v>4.5481870391347625</c:v>
                </c:pt>
                <c:pt idx="11161">
                  <c:v>4.5488752831415828</c:v>
                </c:pt>
                <c:pt idx="11162">
                  <c:v>4.5402827767306393</c:v>
                </c:pt>
                <c:pt idx="11163">
                  <c:v>4.5444422517838206</c:v>
                </c:pt>
                <c:pt idx="11164">
                  <c:v>4.5489984647491353</c:v>
                </c:pt>
                <c:pt idx="11165">
                  <c:v>4.5563189005353228</c:v>
                </c:pt>
                <c:pt idx="11166">
                  <c:v>4.5562378949400486</c:v>
                </c:pt>
                <c:pt idx="11167">
                  <c:v>4.5558875928451608</c:v>
                </c:pt>
                <c:pt idx="11168">
                  <c:v>4.5451295345435758</c:v>
                </c:pt>
                <c:pt idx="11169">
                  <c:v>4.5617534881505364</c:v>
                </c:pt>
                <c:pt idx="11170">
                  <c:v>4.5542598777236964</c:v>
                </c:pt>
                <c:pt idx="11171">
                  <c:v>4.5514613008961664</c:v>
                </c:pt>
                <c:pt idx="11172">
                  <c:v>4.5579469960003101</c:v>
                </c:pt>
                <c:pt idx="11173">
                  <c:v>4.5558308714729971</c:v>
                </c:pt>
                <c:pt idx="11174">
                  <c:v>4.5528659314015796</c:v>
                </c:pt>
                <c:pt idx="11175">
                  <c:v>4.5492924632999214</c:v>
                </c:pt>
                <c:pt idx="11176">
                  <c:v>4.5504037901111456</c:v>
                </c:pt>
                <c:pt idx="11177">
                  <c:v>4.5516510954543312</c:v>
                </c:pt>
                <c:pt idx="11178">
                  <c:v>4.5387857481733489</c:v>
                </c:pt>
                <c:pt idx="11179">
                  <c:v>4.5455694081797491</c:v>
                </c:pt>
                <c:pt idx="11180">
                  <c:v>4.5434967939629614</c:v>
                </c:pt>
                <c:pt idx="11181">
                  <c:v>4.5599628521532445</c:v>
                </c:pt>
                <c:pt idx="11182">
                  <c:v>4.5475396682025826</c:v>
                </c:pt>
                <c:pt idx="11183">
                  <c:v>4.5554134186877535</c:v>
                </c:pt>
                <c:pt idx="11184">
                  <c:v>4.5583256955830453</c:v>
                </c:pt>
                <c:pt idx="11185">
                  <c:v>4.5473282583206514</c:v>
                </c:pt>
                <c:pt idx="11186">
                  <c:v>4.5550744091764992</c:v>
                </c:pt>
                <c:pt idx="11187">
                  <c:v>4.54464008634812</c:v>
                </c:pt>
                <c:pt idx="11188">
                  <c:v>4.5516976821753241</c:v>
                </c:pt>
                <c:pt idx="11189">
                  <c:v>4.558924151863069</c:v>
                </c:pt>
                <c:pt idx="11190">
                  <c:v>4.5486263017912156</c:v>
                </c:pt>
                <c:pt idx="11191">
                  <c:v>4.5579012859856896</c:v>
                </c:pt>
                <c:pt idx="11192">
                  <c:v>4.5512469584021149</c:v>
                </c:pt>
                <c:pt idx="11193">
                  <c:v>4.5541492964299106</c:v>
                </c:pt>
                <c:pt idx="11194">
                  <c:v>4.5472484295939388</c:v>
                </c:pt>
                <c:pt idx="11195">
                  <c:v>4.5537857836005697</c:v>
                </c:pt>
                <c:pt idx="11196">
                  <c:v>4.5526429128532477</c:v>
                </c:pt>
                <c:pt idx="11197">
                  <c:v>4.5537026310787434</c:v>
                </c:pt>
                <c:pt idx="11198">
                  <c:v>4.5536345427928362</c:v>
                </c:pt>
                <c:pt idx="11199">
                  <c:v>4.5464333496900728</c:v>
                </c:pt>
                <c:pt idx="11200">
                  <c:v>4.5434609288595018</c:v>
                </c:pt>
                <c:pt idx="11201">
                  <c:v>4.5542341014749752</c:v>
                </c:pt>
                <c:pt idx="11202">
                  <c:v>4.5472190354159974</c:v>
                </c:pt>
                <c:pt idx="11203">
                  <c:v>4.5628820477534573</c:v>
                </c:pt>
                <c:pt idx="11204">
                  <c:v>4.5569651103805535</c:v>
                </c:pt>
                <c:pt idx="11205">
                  <c:v>4.5478173015321595</c:v>
                </c:pt>
                <c:pt idx="11206">
                  <c:v>4.5502215077880166</c:v>
                </c:pt>
                <c:pt idx="11207">
                  <c:v>4.5444979463461195</c:v>
                </c:pt>
                <c:pt idx="11208">
                  <c:v>4.5545200694674506</c:v>
                </c:pt>
                <c:pt idx="11209">
                  <c:v>4.5518988666528157</c:v>
                </c:pt>
                <c:pt idx="11210">
                  <c:v>4.5560020519968321</c:v>
                </c:pt>
                <c:pt idx="11211">
                  <c:v>4.5551958203991374</c:v>
                </c:pt>
                <c:pt idx="11212">
                  <c:v>4.5552126208773744</c:v>
                </c:pt>
                <c:pt idx="11213">
                  <c:v>4.54782106000129</c:v>
                </c:pt>
                <c:pt idx="11214">
                  <c:v>4.5487986751170348</c:v>
                </c:pt>
                <c:pt idx="11215">
                  <c:v>4.5460874254539174</c:v>
                </c:pt>
                <c:pt idx="11216">
                  <c:v>4.5479067000723985</c:v>
                </c:pt>
                <c:pt idx="11217">
                  <c:v>4.5428494275321549</c:v>
                </c:pt>
                <c:pt idx="11218">
                  <c:v>4.5462171358369421</c:v>
                </c:pt>
                <c:pt idx="11219">
                  <c:v>4.5502000108323077</c:v>
                </c:pt>
                <c:pt idx="11220">
                  <c:v>4.5443468438363661</c:v>
                </c:pt>
                <c:pt idx="11221">
                  <c:v>4.548414263378084</c:v>
                </c:pt>
                <c:pt idx="11222">
                  <c:v>4.5474626583171069</c:v>
                </c:pt>
                <c:pt idx="11223">
                  <c:v>4.555147835645502</c:v>
                </c:pt>
                <c:pt idx="11224">
                  <c:v>4.5470144469278821</c:v>
                </c:pt>
                <c:pt idx="11225">
                  <c:v>4.5539105672409042</c:v>
                </c:pt>
                <c:pt idx="11226">
                  <c:v>4.5605601150623967</c:v>
                </c:pt>
                <c:pt idx="11227">
                  <c:v>4.5406535058261985</c:v>
                </c:pt>
                <c:pt idx="11228">
                  <c:v>4.5495060577992188</c:v>
                </c:pt>
                <c:pt idx="11229">
                  <c:v>4.5607756680833882</c:v>
                </c:pt>
                <c:pt idx="11230">
                  <c:v>4.5524360463892037</c:v>
                </c:pt>
                <c:pt idx="11231">
                  <c:v>4.5399789997410851</c:v>
                </c:pt>
                <c:pt idx="11232">
                  <c:v>4.5432382042372117</c:v>
                </c:pt>
                <c:pt idx="11233">
                  <c:v>4.5371293507509973</c:v>
                </c:pt>
                <c:pt idx="11234">
                  <c:v>4.5476272612946635</c:v>
                </c:pt>
                <c:pt idx="11235">
                  <c:v>4.560317240949284</c:v>
                </c:pt>
                <c:pt idx="11236">
                  <c:v>4.5456092648384105</c:v>
                </c:pt>
                <c:pt idx="11237">
                  <c:v>4.5383295567106128</c:v>
                </c:pt>
                <c:pt idx="11238">
                  <c:v>4.5467250473077661</c:v>
                </c:pt>
                <c:pt idx="11239">
                  <c:v>4.556196262330924</c:v>
                </c:pt>
                <c:pt idx="11240">
                  <c:v>4.5575096881430648</c:v>
                </c:pt>
                <c:pt idx="11241">
                  <c:v>4.5530632924877823</c:v>
                </c:pt>
                <c:pt idx="11242">
                  <c:v>4.5538339812011248</c:v>
                </c:pt>
                <c:pt idx="11243">
                  <c:v>4.5460111622687185</c:v>
                </c:pt>
                <c:pt idx="11244">
                  <c:v>4.5442004605008268</c:v>
                </c:pt>
                <c:pt idx="11245">
                  <c:v>4.5519763832948996</c:v>
                </c:pt>
                <c:pt idx="11246">
                  <c:v>4.5493795611458721</c:v>
                </c:pt>
                <c:pt idx="11247">
                  <c:v>4.5403556923624215</c:v>
                </c:pt>
                <c:pt idx="11248">
                  <c:v>4.5510937681134527</c:v>
                </c:pt>
                <c:pt idx="11249">
                  <c:v>4.5524062525981916</c:v>
                </c:pt>
                <c:pt idx="11250">
                  <c:v>4.5558654111885115</c:v>
                </c:pt>
                <c:pt idx="11251">
                  <c:v>4.5522928870513146</c:v>
                </c:pt>
                <c:pt idx="11252">
                  <c:v>4.5573991583844267</c:v>
                </c:pt>
                <c:pt idx="11253">
                  <c:v>4.5568509807616726</c:v>
                </c:pt>
                <c:pt idx="11254">
                  <c:v>4.5521726878903568</c:v>
                </c:pt>
                <c:pt idx="11255">
                  <c:v>4.5487834746572373</c:v>
                </c:pt>
                <c:pt idx="11256">
                  <c:v>4.5504014564256945</c:v>
                </c:pt>
                <c:pt idx="11257">
                  <c:v>4.544869671021659</c:v>
                </c:pt>
                <c:pt idx="11258">
                  <c:v>4.5511902385429002</c:v>
                </c:pt>
                <c:pt idx="11259">
                  <c:v>4.5474788264225952</c:v>
                </c:pt>
                <c:pt idx="11260">
                  <c:v>4.5453178836917756</c:v>
                </c:pt>
                <c:pt idx="11261">
                  <c:v>4.5530816389386599</c:v>
                </c:pt>
                <c:pt idx="11262">
                  <c:v>4.5470253532616729</c:v>
                </c:pt>
                <c:pt idx="11263">
                  <c:v>4.547609040294482</c:v>
                </c:pt>
                <c:pt idx="11264">
                  <c:v>4.5524508364130813</c:v>
                </c:pt>
                <c:pt idx="11265">
                  <c:v>4.5507940855597582</c:v>
                </c:pt>
                <c:pt idx="11266">
                  <c:v>4.5409562005453044</c:v>
                </c:pt>
                <c:pt idx="11267">
                  <c:v>4.5443246243140374</c:v>
                </c:pt>
                <c:pt idx="11268">
                  <c:v>4.5436712797603871</c:v>
                </c:pt>
                <c:pt idx="11269">
                  <c:v>4.5520482779739249</c:v>
                </c:pt>
                <c:pt idx="11270">
                  <c:v>4.5518185921304033</c:v>
                </c:pt>
                <c:pt idx="11271">
                  <c:v>4.5474169704892731</c:v>
                </c:pt>
                <c:pt idx="11272">
                  <c:v>4.5407772395617361</c:v>
                </c:pt>
                <c:pt idx="11273">
                  <c:v>4.537370652807911</c:v>
                </c:pt>
                <c:pt idx="11274">
                  <c:v>4.5463258183423578</c:v>
                </c:pt>
                <c:pt idx="11275">
                  <c:v>4.5474881810307064</c:v>
                </c:pt>
                <c:pt idx="11276">
                  <c:v>4.5483449519801624</c:v>
                </c:pt>
                <c:pt idx="11277">
                  <c:v>4.5507903248623203</c:v>
                </c:pt>
                <c:pt idx="11278">
                  <c:v>4.5457455531726998</c:v>
                </c:pt>
                <c:pt idx="11279">
                  <c:v>4.5461360038961685</c:v>
                </c:pt>
                <c:pt idx="11280">
                  <c:v>4.5532777113030214</c:v>
                </c:pt>
                <c:pt idx="11281">
                  <c:v>4.5392839548828006</c:v>
                </c:pt>
                <c:pt idx="11282">
                  <c:v>4.5424430606642341</c:v>
                </c:pt>
                <c:pt idx="11283">
                  <c:v>4.5465235270239477</c:v>
                </c:pt>
                <c:pt idx="11284">
                  <c:v>4.5448933718959861</c:v>
                </c:pt>
                <c:pt idx="11285">
                  <c:v>4.5469565181081881</c:v>
                </c:pt>
                <c:pt idx="11286">
                  <c:v>4.5488036065570228</c:v>
                </c:pt>
                <c:pt idx="11287">
                  <c:v>4.5526340885988121</c:v>
                </c:pt>
                <c:pt idx="11288">
                  <c:v>4.5597795903998071</c:v>
                </c:pt>
                <c:pt idx="11289">
                  <c:v>4.540771495908416</c:v>
                </c:pt>
                <c:pt idx="11290">
                  <c:v>4.5441176970520729</c:v>
                </c:pt>
                <c:pt idx="11291">
                  <c:v>4.5468656521630884</c:v>
                </c:pt>
                <c:pt idx="11292">
                  <c:v>4.5390295941666965</c:v>
                </c:pt>
                <c:pt idx="11293">
                  <c:v>4.5579780424830227</c:v>
                </c:pt>
                <c:pt idx="11294">
                  <c:v>4.5481575616529426</c:v>
                </c:pt>
                <c:pt idx="11295">
                  <c:v>4.5566948054574281</c:v>
                </c:pt>
                <c:pt idx="11296">
                  <c:v>4.5476107655408784</c:v>
                </c:pt>
                <c:pt idx="11297">
                  <c:v>4.5415979474345951</c:v>
                </c:pt>
                <c:pt idx="11298">
                  <c:v>4.5544544380831669</c:v>
                </c:pt>
                <c:pt idx="11299">
                  <c:v>4.5535127677891261</c:v>
                </c:pt>
                <c:pt idx="11300">
                  <c:v>4.5557184793901699</c:v>
                </c:pt>
                <c:pt idx="11301">
                  <c:v>4.5537738587020318</c:v>
                </c:pt>
                <c:pt idx="11302">
                  <c:v>4.5573322445649156</c:v>
                </c:pt>
                <c:pt idx="11303">
                  <c:v>4.5414779790360065</c:v>
                </c:pt>
                <c:pt idx="11304">
                  <c:v>4.5513089285592683</c:v>
                </c:pt>
                <c:pt idx="11305">
                  <c:v>4.5455439612469171</c:v>
                </c:pt>
                <c:pt idx="11306">
                  <c:v>4.5492249331950978</c:v>
                </c:pt>
                <c:pt idx="11307">
                  <c:v>4.5508925822639466</c:v>
                </c:pt>
                <c:pt idx="11308">
                  <c:v>4.5469377493351706</c:v>
                </c:pt>
                <c:pt idx="11309">
                  <c:v>4.541747372214993</c:v>
                </c:pt>
                <c:pt idx="11310">
                  <c:v>4.5596294930272583</c:v>
                </c:pt>
                <c:pt idx="11311">
                  <c:v>4.5420247963435516</c:v>
                </c:pt>
                <c:pt idx="11312">
                  <c:v>4.5444140152617285</c:v>
                </c:pt>
                <c:pt idx="11313">
                  <c:v>4.5464539443533569</c:v>
                </c:pt>
                <c:pt idx="11314">
                  <c:v>4.5486884821920794</c:v>
                </c:pt>
                <c:pt idx="11315">
                  <c:v>4.5572759064151853</c:v>
                </c:pt>
                <c:pt idx="11316">
                  <c:v>4.5471569709972082</c:v>
                </c:pt>
                <c:pt idx="11317">
                  <c:v>4.5493083901875471</c:v>
                </c:pt>
                <c:pt idx="11318">
                  <c:v>4.5581498684253967</c:v>
                </c:pt>
                <c:pt idx="11319">
                  <c:v>4.5546624533776336</c:v>
                </c:pt>
                <c:pt idx="11320">
                  <c:v>4.5507574392906474</c:v>
                </c:pt>
                <c:pt idx="11321">
                  <c:v>4.5527393550221325</c:v>
                </c:pt>
                <c:pt idx="11322">
                  <c:v>4.5391126658968206</c:v>
                </c:pt>
                <c:pt idx="11323">
                  <c:v>4.5551651784594043</c:v>
                </c:pt>
                <c:pt idx="11324">
                  <c:v>4.551791325003375</c:v>
                </c:pt>
                <c:pt idx="11325">
                  <c:v>4.5400724062742635</c:v>
                </c:pt>
                <c:pt idx="11326">
                  <c:v>4.5596588185841185</c:v>
                </c:pt>
                <c:pt idx="11327">
                  <c:v>4.556611987925189</c:v>
                </c:pt>
                <c:pt idx="11328">
                  <c:v>4.5500161086213158</c:v>
                </c:pt>
                <c:pt idx="11329">
                  <c:v>4.5479003794991568</c:v>
                </c:pt>
                <c:pt idx="11330">
                  <c:v>4.5535962934515988</c:v>
                </c:pt>
                <c:pt idx="11331">
                  <c:v>4.5483945128353724</c:v>
                </c:pt>
                <c:pt idx="11332">
                  <c:v>4.5570446000440148</c:v>
                </c:pt>
                <c:pt idx="11333">
                  <c:v>4.5477609345212651</c:v>
                </c:pt>
                <c:pt idx="11334">
                  <c:v>4.5387757540559743</c:v>
                </c:pt>
                <c:pt idx="11335">
                  <c:v>4.554868586119845</c:v>
                </c:pt>
                <c:pt idx="11336">
                  <c:v>4.5493302105627098</c:v>
                </c:pt>
                <c:pt idx="11337">
                  <c:v>4.5527576274241062</c:v>
                </c:pt>
                <c:pt idx="11338">
                  <c:v>4.5448955265318407</c:v>
                </c:pt>
                <c:pt idx="11339">
                  <c:v>4.5491252869208338</c:v>
                </c:pt>
                <c:pt idx="11340">
                  <c:v>4.5550463981320855</c:v>
                </c:pt>
                <c:pt idx="11341">
                  <c:v>4.5511620751944131</c:v>
                </c:pt>
                <c:pt idx="11342">
                  <c:v>4.5422742127881204</c:v>
                </c:pt>
                <c:pt idx="11343">
                  <c:v>4.5602403977808565</c:v>
                </c:pt>
                <c:pt idx="11344">
                  <c:v>4.5275672178519235</c:v>
                </c:pt>
                <c:pt idx="11345">
                  <c:v>4.5456256059916491</c:v>
                </c:pt>
                <c:pt idx="11346">
                  <c:v>4.5563434934813154</c:v>
                </c:pt>
                <c:pt idx="11347">
                  <c:v>4.5581177986320185</c:v>
                </c:pt>
                <c:pt idx="11348">
                  <c:v>4.5510746638725053</c:v>
                </c:pt>
                <c:pt idx="11349">
                  <c:v>4.5485645965202535</c:v>
                </c:pt>
                <c:pt idx="11350">
                  <c:v>4.5493712360405736</c:v>
                </c:pt>
                <c:pt idx="11351">
                  <c:v>4.5510966207898784</c:v>
                </c:pt>
                <c:pt idx="11352">
                  <c:v>4.5534274156089793</c:v>
                </c:pt>
                <c:pt idx="11353">
                  <c:v>4.5533712745402566</c:v>
                </c:pt>
                <c:pt idx="11354">
                  <c:v>4.5476596826543654</c:v>
                </c:pt>
                <c:pt idx="11355">
                  <c:v>4.5421098862122093</c:v>
                </c:pt>
                <c:pt idx="11356">
                  <c:v>4.5564985270320406</c:v>
                </c:pt>
                <c:pt idx="11357">
                  <c:v>4.54837164173055</c:v>
                </c:pt>
                <c:pt idx="11358">
                  <c:v>4.5532990930426855</c:v>
                </c:pt>
                <c:pt idx="11359">
                  <c:v>4.5490003356743873</c:v>
                </c:pt>
                <c:pt idx="11360">
                  <c:v>4.5459714696043383</c:v>
                </c:pt>
                <c:pt idx="11361">
                  <c:v>4.5578866418207804</c:v>
                </c:pt>
                <c:pt idx="11362">
                  <c:v>4.5547941535558785</c:v>
                </c:pt>
                <c:pt idx="11363">
                  <c:v>4.5493714423637801</c:v>
                </c:pt>
                <c:pt idx="11364">
                  <c:v>4.5496624543737036</c:v>
                </c:pt>
                <c:pt idx="11365">
                  <c:v>4.5489569322181911</c:v>
                </c:pt>
                <c:pt idx="11366">
                  <c:v>4.5427009206360527</c:v>
                </c:pt>
                <c:pt idx="11367">
                  <c:v>4.5542501298446627</c:v>
                </c:pt>
                <c:pt idx="11368">
                  <c:v>4.5427527632099993</c:v>
                </c:pt>
                <c:pt idx="11369">
                  <c:v>4.5570515704152905</c:v>
                </c:pt>
                <c:pt idx="11370">
                  <c:v>4.5511528413464273</c:v>
                </c:pt>
                <c:pt idx="11371">
                  <c:v>4.5540017132759996</c:v>
                </c:pt>
                <c:pt idx="11372">
                  <c:v>4.552014059627731</c:v>
                </c:pt>
                <c:pt idx="11373">
                  <c:v>4.5474238041051249</c:v>
                </c:pt>
                <c:pt idx="11374">
                  <c:v>4.5443225045222002</c:v>
                </c:pt>
                <c:pt idx="11375">
                  <c:v>4.5526038305098542</c:v>
                </c:pt>
                <c:pt idx="11376">
                  <c:v>4.5556660395520652</c:v>
                </c:pt>
                <c:pt idx="11377">
                  <c:v>4.5644821054043279</c:v>
                </c:pt>
                <c:pt idx="11378">
                  <c:v>4.5437131993381099</c:v>
                </c:pt>
                <c:pt idx="11379">
                  <c:v>4.556569853771836</c:v>
                </c:pt>
                <c:pt idx="11380">
                  <c:v>4.5535161992512396</c:v>
                </c:pt>
                <c:pt idx="11381">
                  <c:v>4.542315490597999</c:v>
                </c:pt>
                <c:pt idx="11382">
                  <c:v>4.5493106742367528</c:v>
                </c:pt>
                <c:pt idx="11383">
                  <c:v>4.5504136039159038</c:v>
                </c:pt>
                <c:pt idx="11384">
                  <c:v>4.5480105884169006</c:v>
                </c:pt>
                <c:pt idx="11385">
                  <c:v>4.5488903771215625</c:v>
                </c:pt>
                <c:pt idx="11386">
                  <c:v>4.5523425404768538</c:v>
                </c:pt>
                <c:pt idx="11387">
                  <c:v>4.5461783161210212</c:v>
                </c:pt>
                <c:pt idx="11388">
                  <c:v>4.5586195734875465</c:v>
                </c:pt>
                <c:pt idx="11389">
                  <c:v>4.5473720721935544</c:v>
                </c:pt>
                <c:pt idx="11390">
                  <c:v>4.5537764591383949</c:v>
                </c:pt>
                <c:pt idx="11391">
                  <c:v>4.5462758895000022</c:v>
                </c:pt>
                <c:pt idx="11392">
                  <c:v>4.5494389745564057</c:v>
                </c:pt>
                <c:pt idx="11393">
                  <c:v>4.5471811919690142</c:v>
                </c:pt>
                <c:pt idx="11394">
                  <c:v>4.5483340551911899</c:v>
                </c:pt>
                <c:pt idx="11395">
                  <c:v>4.5484168434203465</c:v>
                </c:pt>
                <c:pt idx="11396">
                  <c:v>4.5371406892956081</c:v>
                </c:pt>
                <c:pt idx="11397">
                  <c:v>4.547191382980861</c:v>
                </c:pt>
                <c:pt idx="11398">
                  <c:v>4.5618220635534081</c:v>
                </c:pt>
                <c:pt idx="11399">
                  <c:v>4.5516254331738146</c:v>
                </c:pt>
                <c:pt idx="11400">
                  <c:v>4.5627861688223836</c:v>
                </c:pt>
                <c:pt idx="11401">
                  <c:v>4.5590238811564934</c:v>
                </c:pt>
                <c:pt idx="11402">
                  <c:v>4.5557268459348741</c:v>
                </c:pt>
                <c:pt idx="11403">
                  <c:v>4.5487270929234622</c:v>
                </c:pt>
                <c:pt idx="11404">
                  <c:v>4.5590961516069965</c:v>
                </c:pt>
                <c:pt idx="11405">
                  <c:v>4.5522712476360123</c:v>
                </c:pt>
                <c:pt idx="11406">
                  <c:v>4.5462653786846001</c:v>
                </c:pt>
                <c:pt idx="11407">
                  <c:v>4.5541550049470514</c:v>
                </c:pt>
                <c:pt idx="11408">
                  <c:v>4.5623836227730488</c:v>
                </c:pt>
                <c:pt idx="11409">
                  <c:v>4.5558391035689718</c:v>
                </c:pt>
                <c:pt idx="11410">
                  <c:v>4.5502987631558263</c:v>
                </c:pt>
                <c:pt idx="11411">
                  <c:v>4.5412526622292066</c:v>
                </c:pt>
                <c:pt idx="11412">
                  <c:v>4.5546452256424184</c:v>
                </c:pt>
                <c:pt idx="11413">
                  <c:v>4.564948769812708</c:v>
                </c:pt>
                <c:pt idx="11414">
                  <c:v>4.5405057597351739</c:v>
                </c:pt>
                <c:pt idx="11415">
                  <c:v>4.5534140606794438</c:v>
                </c:pt>
                <c:pt idx="11416">
                  <c:v>4.5412861109077776</c:v>
                </c:pt>
                <c:pt idx="11417">
                  <c:v>4.5457534516789675</c:v>
                </c:pt>
                <c:pt idx="11418">
                  <c:v>4.5524575308772732</c:v>
                </c:pt>
                <c:pt idx="11419">
                  <c:v>4.5543366776077638</c:v>
                </c:pt>
                <c:pt idx="11420">
                  <c:v>4.5449010200463738</c:v>
                </c:pt>
                <c:pt idx="11421">
                  <c:v>4.5451548240021644</c:v>
                </c:pt>
                <c:pt idx="11422">
                  <c:v>4.5358311178602868</c:v>
                </c:pt>
                <c:pt idx="11423">
                  <c:v>4.5569154763915636</c:v>
                </c:pt>
                <c:pt idx="11424">
                  <c:v>4.5494295872049308</c:v>
                </c:pt>
                <c:pt idx="11425">
                  <c:v>4.5559370941160413</c:v>
                </c:pt>
                <c:pt idx="11426">
                  <c:v>4.5490245639089038</c:v>
                </c:pt>
                <c:pt idx="11427">
                  <c:v>4.5406559062911604</c:v>
                </c:pt>
                <c:pt idx="11428">
                  <c:v>4.5486255988688589</c:v>
                </c:pt>
                <c:pt idx="11429">
                  <c:v>4.5408982813361689</c:v>
                </c:pt>
                <c:pt idx="11430">
                  <c:v>4.5393036265283193</c:v>
                </c:pt>
                <c:pt idx="11431">
                  <c:v>4.5462342943250942</c:v>
                </c:pt>
                <c:pt idx="11432">
                  <c:v>4.5443478779510507</c:v>
                </c:pt>
                <c:pt idx="11433">
                  <c:v>4.5402672046249757</c:v>
                </c:pt>
                <c:pt idx="11434">
                  <c:v>4.5406579007723256</c:v>
                </c:pt>
                <c:pt idx="11435">
                  <c:v>4.5503064744941915</c:v>
                </c:pt>
                <c:pt idx="11436">
                  <c:v>4.547290112788513</c:v>
                </c:pt>
                <c:pt idx="11437">
                  <c:v>4.5513358127589925</c:v>
                </c:pt>
                <c:pt idx="11438">
                  <c:v>4.5475046318187315</c:v>
                </c:pt>
                <c:pt idx="11439">
                  <c:v>4.5477319903127089</c:v>
                </c:pt>
                <c:pt idx="11440">
                  <c:v>4.5482333737644245</c:v>
                </c:pt>
                <c:pt idx="11441">
                  <c:v>4.5496288298893015</c:v>
                </c:pt>
                <c:pt idx="11442">
                  <c:v>4.5506799909254072</c:v>
                </c:pt>
                <c:pt idx="11443">
                  <c:v>4.5468462326687638</c:v>
                </c:pt>
                <c:pt idx="11444">
                  <c:v>4.5495216426143319</c:v>
                </c:pt>
                <c:pt idx="11445">
                  <c:v>4.5484064011849332</c:v>
                </c:pt>
                <c:pt idx="11446">
                  <c:v>4.545183425440837</c:v>
                </c:pt>
                <c:pt idx="11447">
                  <c:v>4.549535332091331</c:v>
                </c:pt>
                <c:pt idx="11448">
                  <c:v>4.5473962791064473</c:v>
                </c:pt>
                <c:pt idx="11449">
                  <c:v>4.5461081739237423</c:v>
                </c:pt>
                <c:pt idx="11450">
                  <c:v>4.5520653074265436</c:v>
                </c:pt>
                <c:pt idx="11451">
                  <c:v>4.5574759375728497</c:v>
                </c:pt>
                <c:pt idx="11452">
                  <c:v>4.5442186542582084</c:v>
                </c:pt>
                <c:pt idx="11453">
                  <c:v>4.5561624844504172</c:v>
                </c:pt>
                <c:pt idx="11454">
                  <c:v>4.5380822010853832</c:v>
                </c:pt>
                <c:pt idx="11455">
                  <c:v>4.5515567429975041</c:v>
                </c:pt>
                <c:pt idx="11456">
                  <c:v>4.5510107126597434</c:v>
                </c:pt>
                <c:pt idx="11457">
                  <c:v>4.5493920058068928</c:v>
                </c:pt>
                <c:pt idx="11458">
                  <c:v>4.5569810786258733</c:v>
                </c:pt>
                <c:pt idx="11459">
                  <c:v>4.542945511285513</c:v>
                </c:pt>
                <c:pt idx="11460">
                  <c:v>4.5485103452480029</c:v>
                </c:pt>
                <c:pt idx="11461">
                  <c:v>4.5564236409696237</c:v>
                </c:pt>
                <c:pt idx="11462">
                  <c:v>4.5395661501434468</c:v>
                </c:pt>
                <c:pt idx="11463">
                  <c:v>4.5517587975476337</c:v>
                </c:pt>
                <c:pt idx="11464">
                  <c:v>4.5582936568276375</c:v>
                </c:pt>
                <c:pt idx="11465">
                  <c:v>4.5517384635792464</c:v>
                </c:pt>
                <c:pt idx="11466">
                  <c:v>4.5552253004046701</c:v>
                </c:pt>
                <c:pt idx="11467">
                  <c:v>4.5523442764219757</c:v>
                </c:pt>
                <c:pt idx="11468">
                  <c:v>4.5599824768166739</c:v>
                </c:pt>
                <c:pt idx="11469">
                  <c:v>4.555317610580766</c:v>
                </c:pt>
                <c:pt idx="11470">
                  <c:v>4.55650665488107</c:v>
                </c:pt>
                <c:pt idx="11471">
                  <c:v>4.5557992784177994</c:v>
                </c:pt>
                <c:pt idx="11472">
                  <c:v>4.5422569238269359</c:v>
                </c:pt>
                <c:pt idx="11473">
                  <c:v>4.5532272935231184</c:v>
                </c:pt>
                <c:pt idx="11474">
                  <c:v>4.5443416471072542</c:v>
                </c:pt>
                <c:pt idx="11475">
                  <c:v>4.5580940834081467</c:v>
                </c:pt>
                <c:pt idx="11476">
                  <c:v>4.5523039234735405</c:v>
                </c:pt>
                <c:pt idx="11477">
                  <c:v>4.5611229112785789</c:v>
                </c:pt>
                <c:pt idx="11478">
                  <c:v>4.5548262529126156</c:v>
                </c:pt>
                <c:pt idx="11479">
                  <c:v>4.5569154763915645</c:v>
                </c:pt>
                <c:pt idx="11480">
                  <c:v>4.5537134476526608</c:v>
                </c:pt>
                <c:pt idx="11481">
                  <c:v>4.5489883462850864</c:v>
                </c:pt>
                <c:pt idx="11482">
                  <c:v>4.5421970708070036</c:v>
                </c:pt>
                <c:pt idx="11483">
                  <c:v>4.5626051777474848</c:v>
                </c:pt>
                <c:pt idx="11484">
                  <c:v>4.5495879736322919</c:v>
                </c:pt>
                <c:pt idx="11485">
                  <c:v>4.5577372125103661</c:v>
                </c:pt>
                <c:pt idx="11486">
                  <c:v>4.5481924467693746</c:v>
                </c:pt>
                <c:pt idx="11487">
                  <c:v>4.5556605898939164</c:v>
                </c:pt>
                <c:pt idx="11488">
                  <c:v>4.5571851279872648</c:v>
                </c:pt>
                <c:pt idx="11489">
                  <c:v>4.5555449363215139</c:v>
                </c:pt>
                <c:pt idx="11490">
                  <c:v>4.5500492915080599</c:v>
                </c:pt>
                <c:pt idx="11491">
                  <c:v>4.5494101667580269</c:v>
                </c:pt>
                <c:pt idx="11492">
                  <c:v>4.5443437941283156</c:v>
                </c:pt>
                <c:pt idx="11493">
                  <c:v>4.5504457409640517</c:v>
                </c:pt>
                <c:pt idx="11494">
                  <c:v>4.5492087224985651</c:v>
                </c:pt>
                <c:pt idx="11495">
                  <c:v>4.5523728413918931</c:v>
                </c:pt>
                <c:pt idx="11496">
                  <c:v>4.5541378358680271</c:v>
                </c:pt>
                <c:pt idx="11497">
                  <c:v>4.5430523762458517</c:v>
                </c:pt>
                <c:pt idx="11498">
                  <c:v>4.5507853041747826</c:v>
                </c:pt>
                <c:pt idx="11499">
                  <c:v>4.5558869237145672</c:v>
                </c:pt>
                <c:pt idx="11500">
                  <c:v>4.5474100731995506</c:v>
                </c:pt>
                <c:pt idx="11501">
                  <c:v>4.5559625408919819</c:v>
                </c:pt>
                <c:pt idx="11502">
                  <c:v>4.5561053502340174</c:v>
                </c:pt>
                <c:pt idx="11503">
                  <c:v>4.5478281753716256</c:v>
                </c:pt>
                <c:pt idx="11504">
                  <c:v>4.5470723584367256</c:v>
                </c:pt>
                <c:pt idx="11505">
                  <c:v>4.5598842767958843</c:v>
                </c:pt>
                <c:pt idx="11506">
                  <c:v>4.5576176594119007</c:v>
                </c:pt>
                <c:pt idx="11507">
                  <c:v>4.5591666262380652</c:v>
                </c:pt>
                <c:pt idx="11508">
                  <c:v>4.5582246398882971</c:v>
                </c:pt>
                <c:pt idx="11509">
                  <c:v>4.5514166465548778</c:v>
                </c:pt>
                <c:pt idx="11510">
                  <c:v>4.5516697548927265</c:v>
                </c:pt>
                <c:pt idx="11511">
                  <c:v>4.5539971158920798</c:v>
                </c:pt>
                <c:pt idx="11512">
                  <c:v>4.5521207182107464</c:v>
                </c:pt>
                <c:pt idx="11513">
                  <c:v>4.5513796913079796</c:v>
                </c:pt>
                <c:pt idx="11514">
                  <c:v>4.5512736008965904</c:v>
                </c:pt>
                <c:pt idx="11515">
                  <c:v>4.5625437208517958</c:v>
                </c:pt>
                <c:pt idx="11516">
                  <c:v>4.5551920225516422</c:v>
                </c:pt>
                <c:pt idx="11517">
                  <c:v>4.558626584056114</c:v>
                </c:pt>
                <c:pt idx="11518">
                  <c:v>4.5530657332801594</c:v>
                </c:pt>
                <c:pt idx="11519">
                  <c:v>4.542746018128021</c:v>
                </c:pt>
                <c:pt idx="11520">
                  <c:v>4.5470252449850106</c:v>
                </c:pt>
                <c:pt idx="11521">
                  <c:v>4.5462746496096846</c:v>
                </c:pt>
                <c:pt idx="11522">
                  <c:v>4.5415298894697633</c:v>
                </c:pt>
                <c:pt idx="11523">
                  <c:v>4.5532096989258601</c:v>
                </c:pt>
                <c:pt idx="11524">
                  <c:v>4.5405308640946043</c:v>
                </c:pt>
                <c:pt idx="11525">
                  <c:v>4.5560771689734691</c:v>
                </c:pt>
                <c:pt idx="11526">
                  <c:v>4.5406205462128426</c:v>
                </c:pt>
                <c:pt idx="11527">
                  <c:v>4.5534541885161257</c:v>
                </c:pt>
                <c:pt idx="11528">
                  <c:v>4.5428303028496062</c:v>
                </c:pt>
                <c:pt idx="11529">
                  <c:v>4.5542921272082184</c:v>
                </c:pt>
                <c:pt idx="11530">
                  <c:v>4.547275629747535</c:v>
                </c:pt>
                <c:pt idx="11531">
                  <c:v>4.5562634301804161</c:v>
                </c:pt>
                <c:pt idx="11532">
                  <c:v>4.5616762461676315</c:v>
                </c:pt>
                <c:pt idx="11533">
                  <c:v>4.5521182339537081</c:v>
                </c:pt>
                <c:pt idx="11534">
                  <c:v>4.5353630111701086</c:v>
                </c:pt>
                <c:pt idx="11535">
                  <c:v>4.5531953178872353</c:v>
                </c:pt>
                <c:pt idx="11536">
                  <c:v>4.5536582148056679</c:v>
                </c:pt>
                <c:pt idx="11537">
                  <c:v>4.5457574683072171</c:v>
                </c:pt>
                <c:pt idx="11538">
                  <c:v>4.5540734949590753</c:v>
                </c:pt>
                <c:pt idx="11539">
                  <c:v>4.5512100436165648</c:v>
                </c:pt>
                <c:pt idx="11540">
                  <c:v>4.5460527515837743</c:v>
                </c:pt>
                <c:pt idx="11541">
                  <c:v>4.5630549229834401</c:v>
                </c:pt>
                <c:pt idx="11542">
                  <c:v>4.5507190433701208</c:v>
                </c:pt>
                <c:pt idx="11543">
                  <c:v>4.5446823488166981</c:v>
                </c:pt>
                <c:pt idx="11544">
                  <c:v>4.5513761565871</c:v>
                </c:pt>
                <c:pt idx="11545">
                  <c:v>4.5398386760323772</c:v>
                </c:pt>
                <c:pt idx="11546">
                  <c:v>4.5537633259386823</c:v>
                </c:pt>
                <c:pt idx="11547">
                  <c:v>4.5581574405823675</c:v>
                </c:pt>
                <c:pt idx="11548">
                  <c:v>4.5587672506735615</c:v>
                </c:pt>
                <c:pt idx="11549">
                  <c:v>4.5550226350901228</c:v>
                </c:pt>
                <c:pt idx="11550">
                  <c:v>4.5412887853230304</c:v>
                </c:pt>
                <c:pt idx="11551">
                  <c:v>4.5432284521430182</c:v>
                </c:pt>
                <c:pt idx="11552">
                  <c:v>4.5547317259361337</c:v>
                </c:pt>
                <c:pt idx="11553">
                  <c:v>4.5474442078485771</c:v>
                </c:pt>
                <c:pt idx="11554">
                  <c:v>4.5483712900093387</c:v>
                </c:pt>
                <c:pt idx="11555">
                  <c:v>4.5543467739025205</c:v>
                </c:pt>
                <c:pt idx="11556">
                  <c:v>4.5469349199602105</c:v>
                </c:pt>
                <c:pt idx="11557">
                  <c:v>4.5492948528107942</c:v>
                </c:pt>
                <c:pt idx="11558">
                  <c:v>4.5466566775989747</c:v>
                </c:pt>
                <c:pt idx="11559">
                  <c:v>4.5695800991802633</c:v>
                </c:pt>
                <c:pt idx="11560">
                  <c:v>4.543582203488481</c:v>
                </c:pt>
                <c:pt idx="11561">
                  <c:v>4.5535651517361604</c:v>
                </c:pt>
                <c:pt idx="11562">
                  <c:v>4.5391762934750126</c:v>
                </c:pt>
                <c:pt idx="11563">
                  <c:v>4.5441210169400907</c:v>
                </c:pt>
                <c:pt idx="11564">
                  <c:v>4.5499746788750643</c:v>
                </c:pt>
                <c:pt idx="11565">
                  <c:v>4.5515958554706968</c:v>
                </c:pt>
                <c:pt idx="11566">
                  <c:v>4.5479311819243922</c:v>
                </c:pt>
                <c:pt idx="11567">
                  <c:v>4.5474460738843225</c:v>
                </c:pt>
                <c:pt idx="11568">
                  <c:v>4.5534664382956027</c:v>
                </c:pt>
                <c:pt idx="11569">
                  <c:v>4.5503196935991808</c:v>
                </c:pt>
                <c:pt idx="11570">
                  <c:v>4.5508146028379795</c:v>
                </c:pt>
                <c:pt idx="11571">
                  <c:v>4.5458728083620201</c:v>
                </c:pt>
                <c:pt idx="11572">
                  <c:v>4.5557803359393372</c:v>
                </c:pt>
                <c:pt idx="11573">
                  <c:v>4.5544002796409586</c:v>
                </c:pt>
                <c:pt idx="11574">
                  <c:v>4.5422900620435804</c:v>
                </c:pt>
                <c:pt idx="11575">
                  <c:v>4.5561150312115197</c:v>
                </c:pt>
                <c:pt idx="11576">
                  <c:v>4.5499492238457941</c:v>
                </c:pt>
                <c:pt idx="11577">
                  <c:v>4.5411586833263415</c:v>
                </c:pt>
                <c:pt idx="11578">
                  <c:v>4.5341953411484592</c:v>
                </c:pt>
                <c:pt idx="11579">
                  <c:v>4.5444129997892002</c:v>
                </c:pt>
                <c:pt idx="11580">
                  <c:v>4.5517628299403983</c:v>
                </c:pt>
                <c:pt idx="11581">
                  <c:v>4.5488902649302556</c:v>
                </c:pt>
                <c:pt idx="11582">
                  <c:v>4.5570783939738915</c:v>
                </c:pt>
                <c:pt idx="11583">
                  <c:v>4.5513363302128953</c:v>
                </c:pt>
                <c:pt idx="11584">
                  <c:v>4.5570818870156957</c:v>
                </c:pt>
                <c:pt idx="11585">
                  <c:v>4.5521309119792823</c:v>
                </c:pt>
                <c:pt idx="11586">
                  <c:v>4.5561247177386992</c:v>
                </c:pt>
                <c:pt idx="11587">
                  <c:v>4.546914092403358</c:v>
                </c:pt>
                <c:pt idx="11588">
                  <c:v>4.5469755742416123</c:v>
                </c:pt>
                <c:pt idx="11589">
                  <c:v>4.5537059163472104</c:v>
                </c:pt>
                <c:pt idx="11590">
                  <c:v>4.547834611355432</c:v>
                </c:pt>
                <c:pt idx="11591">
                  <c:v>4.547157523656379</c:v>
                </c:pt>
                <c:pt idx="11592">
                  <c:v>4.5503953747902992</c:v>
                </c:pt>
                <c:pt idx="11593">
                  <c:v>4.5428858402895171</c:v>
                </c:pt>
                <c:pt idx="11594">
                  <c:v>4.5596393395077088</c:v>
                </c:pt>
                <c:pt idx="11595">
                  <c:v>4.5522001314250629</c:v>
                </c:pt>
                <c:pt idx="11596">
                  <c:v>4.554501118357603</c:v>
                </c:pt>
                <c:pt idx="11597">
                  <c:v>4.5578668248206471</c:v>
                </c:pt>
                <c:pt idx="11598">
                  <c:v>4.5460384604861614</c:v>
                </c:pt>
                <c:pt idx="11599">
                  <c:v>4.5433586546244502</c:v>
                </c:pt>
                <c:pt idx="11600">
                  <c:v>4.5535941258888952</c:v>
                </c:pt>
                <c:pt idx="11601">
                  <c:v>4.5546509918767386</c:v>
                </c:pt>
                <c:pt idx="11602">
                  <c:v>4.5478785916077165</c:v>
                </c:pt>
                <c:pt idx="11603">
                  <c:v>4.548337287403319</c:v>
                </c:pt>
                <c:pt idx="11604">
                  <c:v>4.5513254041536486</c:v>
                </c:pt>
                <c:pt idx="11605">
                  <c:v>4.5466361451921884</c:v>
                </c:pt>
                <c:pt idx="11606">
                  <c:v>4.5395023213866139</c:v>
                </c:pt>
                <c:pt idx="11607">
                  <c:v>4.5530404022029831</c:v>
                </c:pt>
                <c:pt idx="11608">
                  <c:v>4.554145748896314</c:v>
                </c:pt>
                <c:pt idx="11609">
                  <c:v>4.5504446253416324</c:v>
                </c:pt>
                <c:pt idx="11610">
                  <c:v>4.5498214952683949</c:v>
                </c:pt>
                <c:pt idx="11611">
                  <c:v>4.5494665757516879</c:v>
                </c:pt>
                <c:pt idx="11612">
                  <c:v>4.5553814182523187</c:v>
                </c:pt>
                <c:pt idx="11613">
                  <c:v>4.547461496671481</c:v>
                </c:pt>
                <c:pt idx="11614">
                  <c:v>4.555823184792394</c:v>
                </c:pt>
                <c:pt idx="11615">
                  <c:v>4.5455047607563417</c:v>
                </c:pt>
                <c:pt idx="11616">
                  <c:v>4.54570849284808</c:v>
                </c:pt>
                <c:pt idx="11617">
                  <c:v>4.5595722334448956</c:v>
                </c:pt>
                <c:pt idx="11618">
                  <c:v>4.5593749311979019</c:v>
                </c:pt>
                <c:pt idx="11619">
                  <c:v>4.5381152381776992</c:v>
                </c:pt>
                <c:pt idx="11620">
                  <c:v>4.5454594784454168</c:v>
                </c:pt>
                <c:pt idx="11621">
                  <c:v>4.5626371338003828</c:v>
                </c:pt>
                <c:pt idx="11622">
                  <c:v>4.5344123900529709</c:v>
                </c:pt>
                <c:pt idx="11623">
                  <c:v>4.5489311921595492</c:v>
                </c:pt>
                <c:pt idx="11624">
                  <c:v>4.5503392538504723</c:v>
                </c:pt>
                <c:pt idx="11625">
                  <c:v>4.5619888013983596</c:v>
                </c:pt>
                <c:pt idx="11626">
                  <c:v>4.5493923127951561</c:v>
                </c:pt>
                <c:pt idx="11627">
                  <c:v>4.5575352246512262</c:v>
                </c:pt>
                <c:pt idx="11628">
                  <c:v>4.5513138661055264</c:v>
                </c:pt>
                <c:pt idx="11629">
                  <c:v>4.5411482731953674</c:v>
                </c:pt>
                <c:pt idx="11630">
                  <c:v>4.5534017493263983</c:v>
                </c:pt>
                <c:pt idx="11631">
                  <c:v>4.5554007617590218</c:v>
                </c:pt>
                <c:pt idx="11632">
                  <c:v>4.5483560633881881</c:v>
                </c:pt>
                <c:pt idx="11633">
                  <c:v>4.5504099153548392</c:v>
                </c:pt>
                <c:pt idx="11634">
                  <c:v>4.5605795222446401</c:v>
                </c:pt>
                <c:pt idx="11635">
                  <c:v>4.5453263458259725</c:v>
                </c:pt>
                <c:pt idx="11636">
                  <c:v>4.5549245090918555</c:v>
                </c:pt>
                <c:pt idx="11637">
                  <c:v>4.5387300502922718</c:v>
                </c:pt>
                <c:pt idx="11638">
                  <c:v>4.550358402613778</c:v>
                </c:pt>
                <c:pt idx="11639">
                  <c:v>4.5575634138267498</c:v>
                </c:pt>
                <c:pt idx="11640">
                  <c:v>4.5631610451110305</c:v>
                </c:pt>
                <c:pt idx="11641">
                  <c:v>4.5607450585620315</c:v>
                </c:pt>
                <c:pt idx="11642">
                  <c:v>4.5522858291270003</c:v>
                </c:pt>
                <c:pt idx="11643">
                  <c:v>4.5551460104279116</c:v>
                </c:pt>
                <c:pt idx="11644">
                  <c:v>4.5510966207898784</c:v>
                </c:pt>
                <c:pt idx="11645">
                  <c:v>4.5448754949363916</c:v>
                </c:pt>
                <c:pt idx="11646">
                  <c:v>4.5599319760275501</c:v>
                </c:pt>
                <c:pt idx="11647">
                  <c:v>4.5481048268540523</c:v>
                </c:pt>
                <c:pt idx="11648">
                  <c:v>4.5479449978533157</c:v>
                </c:pt>
                <c:pt idx="11649">
                  <c:v>4.5535287744849162</c:v>
                </c:pt>
                <c:pt idx="11650">
                  <c:v>4.5558951169467612</c:v>
                </c:pt>
                <c:pt idx="11651">
                  <c:v>4.5565299424627659</c:v>
                </c:pt>
                <c:pt idx="11652">
                  <c:v>4.5447957615192873</c:v>
                </c:pt>
                <c:pt idx="11653">
                  <c:v>4.5428199291668827</c:v>
                </c:pt>
                <c:pt idx="11654">
                  <c:v>4.5487163234238217</c:v>
                </c:pt>
                <c:pt idx="11655">
                  <c:v>4.5524454576065212</c:v>
                </c:pt>
                <c:pt idx="11656">
                  <c:v>4.5472180229753096</c:v>
                </c:pt>
                <c:pt idx="11657">
                  <c:v>4.5429431987446094</c:v>
                </c:pt>
                <c:pt idx="11658">
                  <c:v>4.5538424542801659</c:v>
                </c:pt>
                <c:pt idx="11659">
                  <c:v>4.5557929074001988</c:v>
                </c:pt>
                <c:pt idx="11660">
                  <c:v>4.552438364275063</c:v>
                </c:pt>
                <c:pt idx="11661">
                  <c:v>4.5391706491949497</c:v>
                </c:pt>
                <c:pt idx="11662">
                  <c:v>4.5375408399838078</c:v>
                </c:pt>
                <c:pt idx="11663">
                  <c:v>4.5642433559608069</c:v>
                </c:pt>
                <c:pt idx="11664">
                  <c:v>4.5544180645537082</c:v>
                </c:pt>
                <c:pt idx="11665">
                  <c:v>4.549658479512253</c:v>
                </c:pt>
                <c:pt idx="11666">
                  <c:v>4.5429131459907053</c:v>
                </c:pt>
                <c:pt idx="11667">
                  <c:v>4.5550052636764189</c:v>
                </c:pt>
                <c:pt idx="11668">
                  <c:v>4.5538272985885646</c:v>
                </c:pt>
                <c:pt idx="11669">
                  <c:v>4.5575767034324057</c:v>
                </c:pt>
                <c:pt idx="11670">
                  <c:v>4.5509669793363177</c:v>
                </c:pt>
                <c:pt idx="11671">
                  <c:v>4.5553078274039702</c:v>
                </c:pt>
                <c:pt idx="11672">
                  <c:v>4.5454258205468729</c:v>
                </c:pt>
                <c:pt idx="11673">
                  <c:v>4.5527248997336294</c:v>
                </c:pt>
                <c:pt idx="11674">
                  <c:v>4.5454752469048492</c:v>
                </c:pt>
                <c:pt idx="11675">
                  <c:v>4.5498729629194079</c:v>
                </c:pt>
                <c:pt idx="11676">
                  <c:v>4.5515420826790871</c:v>
                </c:pt>
                <c:pt idx="11677">
                  <c:v>4.5407332978793713</c:v>
                </c:pt>
                <c:pt idx="11678">
                  <c:v>4.5415759881550821</c:v>
                </c:pt>
                <c:pt idx="11679">
                  <c:v>4.5474874013174738</c:v>
                </c:pt>
                <c:pt idx="11680">
                  <c:v>4.5494008715607972</c:v>
                </c:pt>
                <c:pt idx="11681">
                  <c:v>4.5481201511959153</c:v>
                </c:pt>
                <c:pt idx="11682">
                  <c:v>4.5473843900802056</c:v>
                </c:pt>
                <c:pt idx="11683">
                  <c:v>4.5537606661534626</c:v>
                </c:pt>
                <c:pt idx="11684">
                  <c:v>4.5597176912510902</c:v>
                </c:pt>
                <c:pt idx="11685">
                  <c:v>4.5551933397171167</c:v>
                </c:pt>
                <c:pt idx="11686">
                  <c:v>4.5513660153281013</c:v>
                </c:pt>
                <c:pt idx="11687">
                  <c:v>4.5522009832722947</c:v>
                </c:pt>
                <c:pt idx="11688">
                  <c:v>4.5534134394671222</c:v>
                </c:pt>
                <c:pt idx="11689">
                  <c:v>4.5484514602153201</c:v>
                </c:pt>
                <c:pt idx="11690">
                  <c:v>4.5406495747613222</c:v>
                </c:pt>
                <c:pt idx="11691">
                  <c:v>4.5567515227556719</c:v>
                </c:pt>
                <c:pt idx="11692">
                  <c:v>4.5569981061486624</c:v>
                </c:pt>
                <c:pt idx="11693">
                  <c:v>4.5485810290142048</c:v>
                </c:pt>
                <c:pt idx="11694">
                  <c:v>4.5505266469215009</c:v>
                </c:pt>
                <c:pt idx="11695">
                  <c:v>4.5485944697110101</c:v>
                </c:pt>
                <c:pt idx="11696">
                  <c:v>4.5548845120227188</c:v>
                </c:pt>
                <c:pt idx="11697">
                  <c:v>4.5605049521794099</c:v>
                </c:pt>
                <c:pt idx="11698">
                  <c:v>4.549789211321337</c:v>
                </c:pt>
                <c:pt idx="11699">
                  <c:v>4.5546776738389374</c:v>
                </c:pt>
                <c:pt idx="11700">
                  <c:v>4.55693301127274</c:v>
                </c:pt>
                <c:pt idx="11701">
                  <c:v>4.5554688967016128</c:v>
                </c:pt>
                <c:pt idx="11702">
                  <c:v>4.5580266298787855</c:v>
                </c:pt>
                <c:pt idx="11703">
                  <c:v>4.5418231699828766</c:v>
                </c:pt>
                <c:pt idx="11704">
                  <c:v>4.5561138031878832</c:v>
                </c:pt>
                <c:pt idx="11705">
                  <c:v>4.5472347871697538</c:v>
                </c:pt>
                <c:pt idx="11706">
                  <c:v>4.545428250537018</c:v>
                </c:pt>
                <c:pt idx="11707">
                  <c:v>4.5515988788269466</c:v>
                </c:pt>
                <c:pt idx="11708">
                  <c:v>4.5509917752280531</c:v>
                </c:pt>
                <c:pt idx="11709">
                  <c:v>4.5501613064717734</c:v>
                </c:pt>
                <c:pt idx="11710">
                  <c:v>4.5506206461480403</c:v>
                </c:pt>
                <c:pt idx="11711">
                  <c:v>4.5521342203879422</c:v>
                </c:pt>
                <c:pt idx="11712">
                  <c:v>4.5493898888800199</c:v>
                </c:pt>
                <c:pt idx="11713">
                  <c:v>4.5523680703162546</c:v>
                </c:pt>
                <c:pt idx="11714">
                  <c:v>4.5570296347613626</c:v>
                </c:pt>
                <c:pt idx="11715">
                  <c:v>4.5540121855541926</c:v>
                </c:pt>
                <c:pt idx="11716">
                  <c:v>4.5430141270304807</c:v>
                </c:pt>
                <c:pt idx="11717">
                  <c:v>4.552782782796732</c:v>
                </c:pt>
                <c:pt idx="11718">
                  <c:v>4.5480927298437752</c:v>
                </c:pt>
                <c:pt idx="11719">
                  <c:v>4.5546334776459974</c:v>
                </c:pt>
                <c:pt idx="11720">
                  <c:v>4.5410128598441029</c:v>
                </c:pt>
                <c:pt idx="11721">
                  <c:v>4.5553809418389148</c:v>
                </c:pt>
                <c:pt idx="11722">
                  <c:v>4.5486409847510183</c:v>
                </c:pt>
                <c:pt idx="11723">
                  <c:v>4.5551374886349025</c:v>
                </c:pt>
                <c:pt idx="11724">
                  <c:v>4.5539906517602642</c:v>
                </c:pt>
                <c:pt idx="11725">
                  <c:v>4.5416139466537571</c:v>
                </c:pt>
                <c:pt idx="11726">
                  <c:v>4.5493900982476809</c:v>
                </c:pt>
                <c:pt idx="11727">
                  <c:v>4.5520719571575974</c:v>
                </c:pt>
                <c:pt idx="11728">
                  <c:v>4.549879893615639</c:v>
                </c:pt>
                <c:pt idx="11729">
                  <c:v>4.5585425335971088</c:v>
                </c:pt>
                <c:pt idx="11730">
                  <c:v>4.5521210944443515</c:v>
                </c:pt>
                <c:pt idx="11731">
                  <c:v>4.5445160257197967</c:v>
                </c:pt>
                <c:pt idx="11732">
                  <c:v>4.5536084576708413</c:v>
                </c:pt>
                <c:pt idx="11733">
                  <c:v>4.5559687161625879</c:v>
                </c:pt>
                <c:pt idx="11734">
                  <c:v>4.5492036835380478</c:v>
                </c:pt>
                <c:pt idx="11735">
                  <c:v>4.5549927693784138</c:v>
                </c:pt>
                <c:pt idx="11736">
                  <c:v>4.5556309604047076</c:v>
                </c:pt>
                <c:pt idx="11737">
                  <c:v>4.5453410800339507</c:v>
                </c:pt>
                <c:pt idx="11738">
                  <c:v>4.55552684546136</c:v>
                </c:pt>
                <c:pt idx="11739">
                  <c:v>4.5494053032412145</c:v>
                </c:pt>
                <c:pt idx="11740">
                  <c:v>4.5583144481387325</c:v>
                </c:pt>
                <c:pt idx="11741">
                  <c:v>4.5551183992976316</c:v>
                </c:pt>
                <c:pt idx="11742">
                  <c:v>4.5533903294308793</c:v>
                </c:pt>
                <c:pt idx="11743">
                  <c:v>4.5491224481965649</c:v>
                </c:pt>
                <c:pt idx="11744">
                  <c:v>4.5400793291731425</c:v>
                </c:pt>
                <c:pt idx="11745">
                  <c:v>4.5437842809586781</c:v>
                </c:pt>
                <c:pt idx="11746">
                  <c:v>4.5559217727445889</c:v>
                </c:pt>
                <c:pt idx="11747">
                  <c:v>4.5426948770411091</c:v>
                </c:pt>
                <c:pt idx="11748">
                  <c:v>4.5479085149486362</c:v>
                </c:pt>
                <c:pt idx="11749">
                  <c:v>4.5537303875223492</c:v>
                </c:pt>
                <c:pt idx="11750">
                  <c:v>4.5443112231691174</c:v>
                </c:pt>
                <c:pt idx="11751">
                  <c:v>4.5543837560716121</c:v>
                </c:pt>
                <c:pt idx="11752">
                  <c:v>4.5529699461693776</c:v>
                </c:pt>
                <c:pt idx="11753">
                  <c:v>4.549045686615484</c:v>
                </c:pt>
                <c:pt idx="11754">
                  <c:v>4.5505297496218731</c:v>
                </c:pt>
                <c:pt idx="11755">
                  <c:v>4.5549883430708089</c:v>
                </c:pt>
                <c:pt idx="11756">
                  <c:v>4.5523945214912516</c:v>
                </c:pt>
                <c:pt idx="11757">
                  <c:v>4.5497481241800326</c:v>
                </c:pt>
                <c:pt idx="11758">
                  <c:v>4.54549026262971</c:v>
                </c:pt>
                <c:pt idx="11759">
                  <c:v>4.5538820794727455</c:v>
                </c:pt>
                <c:pt idx="11760">
                  <c:v>4.5522213438882044</c:v>
                </c:pt>
                <c:pt idx="11761">
                  <c:v>4.5409858216219954</c:v>
                </c:pt>
                <c:pt idx="11762">
                  <c:v>4.55507772925169</c:v>
                </c:pt>
                <c:pt idx="11763">
                  <c:v>4.5534238455419613</c:v>
                </c:pt>
                <c:pt idx="11764">
                  <c:v>4.5515010407269383</c:v>
                </c:pt>
                <c:pt idx="11765">
                  <c:v>4.5474079350017504</c:v>
                </c:pt>
                <c:pt idx="11766">
                  <c:v>4.5537425780836918</c:v>
                </c:pt>
                <c:pt idx="11767">
                  <c:v>4.5416087744763285</c:v>
                </c:pt>
                <c:pt idx="11768">
                  <c:v>4.5528279947742707</c:v>
                </c:pt>
                <c:pt idx="11769">
                  <c:v>4.5528888407249877</c:v>
                </c:pt>
                <c:pt idx="11770">
                  <c:v>4.5536348132089763</c:v>
                </c:pt>
                <c:pt idx="11771">
                  <c:v>4.5492072808777264</c:v>
                </c:pt>
                <c:pt idx="11772">
                  <c:v>4.5475211398033908</c:v>
                </c:pt>
                <c:pt idx="11773">
                  <c:v>4.5499326926692643</c:v>
                </c:pt>
                <c:pt idx="11774">
                  <c:v>4.5542679078133892</c:v>
                </c:pt>
                <c:pt idx="11775">
                  <c:v>4.5532093581097977</c:v>
                </c:pt>
                <c:pt idx="11776">
                  <c:v>4.5519076167012251</c:v>
                </c:pt>
                <c:pt idx="11777">
                  <c:v>4.5538469996383943</c:v>
                </c:pt>
                <c:pt idx="11778">
                  <c:v>4.5539340909126098</c:v>
                </c:pt>
                <c:pt idx="11779">
                  <c:v>4.5508193260696599</c:v>
                </c:pt>
                <c:pt idx="11780">
                  <c:v>4.5608685820775383</c:v>
                </c:pt>
                <c:pt idx="11781">
                  <c:v>4.5580626676766203</c:v>
                </c:pt>
                <c:pt idx="11782">
                  <c:v>4.5439955831196803</c:v>
                </c:pt>
                <c:pt idx="11783">
                  <c:v>4.5451236047252026</c:v>
                </c:pt>
                <c:pt idx="11784">
                  <c:v>4.552694468381306</c:v>
                </c:pt>
                <c:pt idx="11785">
                  <c:v>4.5515837435339526</c:v>
                </c:pt>
                <c:pt idx="11786">
                  <c:v>4.5563226611319374</c:v>
                </c:pt>
                <c:pt idx="11787">
                  <c:v>4.5485347384730002</c:v>
                </c:pt>
                <c:pt idx="11788">
                  <c:v>4.5553416749854403</c:v>
                </c:pt>
                <c:pt idx="11789">
                  <c:v>4.5519213093316848</c:v>
                </c:pt>
                <c:pt idx="11790">
                  <c:v>4.55199709492077</c:v>
                </c:pt>
                <c:pt idx="11791">
                  <c:v>4.5492717359608745</c:v>
                </c:pt>
                <c:pt idx="11792">
                  <c:v>4.5498857174958784</c:v>
                </c:pt>
                <c:pt idx="11793">
                  <c:v>4.5485331063585477</c:v>
                </c:pt>
                <c:pt idx="11794">
                  <c:v>4.5532072107253203</c:v>
                </c:pt>
                <c:pt idx="11795">
                  <c:v>4.5527337914087793</c:v>
                </c:pt>
                <c:pt idx="11796">
                  <c:v>4.5476620928686513</c:v>
                </c:pt>
                <c:pt idx="11797">
                  <c:v>4.5539991397002328</c:v>
                </c:pt>
                <c:pt idx="11798">
                  <c:v>4.5493386336098744</c:v>
                </c:pt>
                <c:pt idx="11799">
                  <c:v>4.5534173327203531</c:v>
                </c:pt>
                <c:pt idx="11800">
                  <c:v>4.5568758238334084</c:v>
                </c:pt>
                <c:pt idx="11801">
                  <c:v>4.5535211771356394</c:v>
                </c:pt>
                <c:pt idx="11802">
                  <c:v>4.5714074326909957</c:v>
                </c:pt>
                <c:pt idx="11803">
                  <c:v>4.5459868119500957</c:v>
                </c:pt>
                <c:pt idx="11804">
                  <c:v>4.5497594496187475</c:v>
                </c:pt>
                <c:pt idx="11805">
                  <c:v>4.5599370618560462</c:v>
                </c:pt>
                <c:pt idx="11806">
                  <c:v>4.5444507719613556</c:v>
                </c:pt>
                <c:pt idx="11807">
                  <c:v>4.5568891961474485</c:v>
                </c:pt>
                <c:pt idx="11808">
                  <c:v>4.5527269754383619</c:v>
                </c:pt>
                <c:pt idx="11809">
                  <c:v>4.5560522333771623</c:v>
                </c:pt>
                <c:pt idx="11810">
                  <c:v>4.5463511299489188</c:v>
                </c:pt>
                <c:pt idx="11811">
                  <c:v>4.5516675511716702</c:v>
                </c:pt>
                <c:pt idx="11812">
                  <c:v>4.5445863145607639</c:v>
                </c:pt>
                <c:pt idx="11813">
                  <c:v>4.5555973941672949</c:v>
                </c:pt>
                <c:pt idx="11814">
                  <c:v>4.5469026956599894</c:v>
                </c:pt>
                <c:pt idx="11815">
                  <c:v>4.557875034876151</c:v>
                </c:pt>
                <c:pt idx="11816">
                  <c:v>4.5481650414784545</c:v>
                </c:pt>
                <c:pt idx="11817">
                  <c:v>4.5533879993866337</c:v>
                </c:pt>
                <c:pt idx="11818">
                  <c:v>4.5507547422102208</c:v>
                </c:pt>
                <c:pt idx="11819">
                  <c:v>4.5558809786158614</c:v>
                </c:pt>
                <c:pt idx="11820">
                  <c:v>4.5501425872794909</c:v>
                </c:pt>
                <c:pt idx="11821">
                  <c:v>4.5509362039502959</c:v>
                </c:pt>
                <c:pt idx="11822">
                  <c:v>4.5484761848351685</c:v>
                </c:pt>
                <c:pt idx="11823">
                  <c:v>4.5572708840007161</c:v>
                </c:pt>
                <c:pt idx="11824">
                  <c:v>4.5622345741082118</c:v>
                </c:pt>
                <c:pt idx="11825">
                  <c:v>4.5426356601122864</c:v>
                </c:pt>
                <c:pt idx="11826">
                  <c:v>4.5515713683371102</c:v>
                </c:pt>
                <c:pt idx="11827">
                  <c:v>4.551564856566034</c:v>
                </c:pt>
                <c:pt idx="11828">
                  <c:v>4.5590266205809975</c:v>
                </c:pt>
                <c:pt idx="11829">
                  <c:v>4.5540562742776807</c:v>
                </c:pt>
                <c:pt idx="11830">
                  <c:v>4.5468353130937214</c:v>
                </c:pt>
                <c:pt idx="11831">
                  <c:v>4.5600239677180143</c:v>
                </c:pt>
                <c:pt idx="11832">
                  <c:v>4.552570946051099</c:v>
                </c:pt>
                <c:pt idx="11833">
                  <c:v>4.547649189528749</c:v>
                </c:pt>
                <c:pt idx="11834">
                  <c:v>4.5579903737590293</c:v>
                </c:pt>
                <c:pt idx="11835">
                  <c:v>4.5514812121392243</c:v>
                </c:pt>
                <c:pt idx="11836">
                  <c:v>4.5463568926153757</c:v>
                </c:pt>
                <c:pt idx="11837">
                  <c:v>4.5481175165316392</c:v>
                </c:pt>
                <c:pt idx="11838">
                  <c:v>4.5508652500712019</c:v>
                </c:pt>
                <c:pt idx="11839">
                  <c:v>4.5487877413924611</c:v>
                </c:pt>
                <c:pt idx="11840">
                  <c:v>4.551010557910665</c:v>
                </c:pt>
                <c:pt idx="11841">
                  <c:v>4.544058937902502</c:v>
                </c:pt>
                <c:pt idx="11842">
                  <c:v>4.5515751467898147</c:v>
                </c:pt>
                <c:pt idx="11843">
                  <c:v>4.5544184454660268</c:v>
                </c:pt>
                <c:pt idx="11844">
                  <c:v>4.5545762052413439</c:v>
                </c:pt>
                <c:pt idx="11845">
                  <c:v>4.5491668619847569</c:v>
                </c:pt>
                <c:pt idx="11846">
                  <c:v>4.5488785392471422</c:v>
                </c:pt>
                <c:pt idx="11847">
                  <c:v>4.5485117970110824</c:v>
                </c:pt>
                <c:pt idx="11848">
                  <c:v>4.5532627840018334</c:v>
                </c:pt>
                <c:pt idx="11849">
                  <c:v>4.551291175038469</c:v>
                </c:pt>
                <c:pt idx="11850">
                  <c:v>4.5417008669917553</c:v>
                </c:pt>
                <c:pt idx="11851">
                  <c:v>4.5500559107149128</c:v>
                </c:pt>
                <c:pt idx="11852">
                  <c:v>4.5497527137140716</c:v>
                </c:pt>
                <c:pt idx="11853">
                  <c:v>4.5509921471240506</c:v>
                </c:pt>
                <c:pt idx="11854">
                  <c:v>4.5535742655235918</c:v>
                </c:pt>
                <c:pt idx="11855">
                  <c:v>4.5565631439692478</c:v>
                </c:pt>
                <c:pt idx="11856">
                  <c:v>4.5473262439369888</c:v>
                </c:pt>
                <c:pt idx="11857">
                  <c:v>4.5433234217770515</c:v>
                </c:pt>
                <c:pt idx="11858">
                  <c:v>4.5466425492353739</c:v>
                </c:pt>
                <c:pt idx="11859">
                  <c:v>4.5562881879879127</c:v>
                </c:pt>
                <c:pt idx="11860">
                  <c:v>4.5412791591852013</c:v>
                </c:pt>
                <c:pt idx="11861">
                  <c:v>4.5577155383922463</c:v>
                </c:pt>
                <c:pt idx="11862">
                  <c:v>4.5564182979067622</c:v>
                </c:pt>
                <c:pt idx="11863">
                  <c:v>4.5509879718570483</c:v>
                </c:pt>
                <c:pt idx="11864">
                  <c:v>4.5562663186592047</c:v>
                </c:pt>
                <c:pt idx="11865">
                  <c:v>4.5564714901793666</c:v>
                </c:pt>
                <c:pt idx="11866">
                  <c:v>4.5542541761295032</c:v>
                </c:pt>
                <c:pt idx="11867">
                  <c:v>4.5635405104146676</c:v>
                </c:pt>
                <c:pt idx="11868">
                  <c:v>4.5474819608856318</c:v>
                </c:pt>
                <c:pt idx="11869">
                  <c:v>4.5606526239773375</c:v>
                </c:pt>
                <c:pt idx="11870">
                  <c:v>4.5408445284939276</c:v>
                </c:pt>
                <c:pt idx="11871">
                  <c:v>4.5419961788788967</c:v>
                </c:pt>
                <c:pt idx="11872">
                  <c:v>4.5553698735313839</c:v>
                </c:pt>
                <c:pt idx="11873">
                  <c:v>4.5560529230557565</c:v>
                </c:pt>
                <c:pt idx="11874">
                  <c:v>4.5542473409745048</c:v>
                </c:pt>
                <c:pt idx="11875">
                  <c:v>4.5482300377784357</c:v>
                </c:pt>
                <c:pt idx="11876">
                  <c:v>4.5521810698441749</c:v>
                </c:pt>
                <c:pt idx="11877">
                  <c:v>4.5472181934731788</c:v>
                </c:pt>
                <c:pt idx="11878">
                  <c:v>4.5405382997329591</c:v>
                </c:pt>
                <c:pt idx="11879">
                  <c:v>4.5462908216498308</c:v>
                </c:pt>
                <c:pt idx="11880">
                  <c:v>4.5403418755656668</c:v>
                </c:pt>
                <c:pt idx="11881">
                  <c:v>4.5465658641509945</c:v>
                </c:pt>
                <c:pt idx="11882">
                  <c:v>4.5501217476251359</c:v>
                </c:pt>
                <c:pt idx="11883">
                  <c:v>4.5545414625499543</c:v>
                </c:pt>
                <c:pt idx="11884">
                  <c:v>4.552114946492849</c:v>
                </c:pt>
                <c:pt idx="11885">
                  <c:v>4.5457012234291492</c:v>
                </c:pt>
                <c:pt idx="11886">
                  <c:v>4.5596211220444642</c:v>
                </c:pt>
                <c:pt idx="11887">
                  <c:v>4.5561971585258947</c:v>
                </c:pt>
                <c:pt idx="11888">
                  <c:v>4.5466031384379804</c:v>
                </c:pt>
                <c:pt idx="11889">
                  <c:v>4.5483891523072826</c:v>
                </c:pt>
                <c:pt idx="11890">
                  <c:v>4.5420059935085249</c:v>
                </c:pt>
                <c:pt idx="11891">
                  <c:v>4.5476228400350118</c:v>
                </c:pt>
                <c:pt idx="11892">
                  <c:v>4.5655540032507798</c:v>
                </c:pt>
                <c:pt idx="11893">
                  <c:v>4.5456008380489816</c:v>
                </c:pt>
                <c:pt idx="11894">
                  <c:v>4.5527833328894749</c:v>
                </c:pt>
                <c:pt idx="11895">
                  <c:v>4.5595454670201239</c:v>
                </c:pt>
                <c:pt idx="11896">
                  <c:v>4.5560117755469944</c:v>
                </c:pt>
                <c:pt idx="11897">
                  <c:v>4.5527792960675351</c:v>
                </c:pt>
                <c:pt idx="11898">
                  <c:v>4.5542304895302426</c:v>
                </c:pt>
                <c:pt idx="11899">
                  <c:v>4.5491067636948017</c:v>
                </c:pt>
                <c:pt idx="11900">
                  <c:v>4.5380006843535696</c:v>
                </c:pt>
                <c:pt idx="11901">
                  <c:v>4.5537236636942593</c:v>
                </c:pt>
                <c:pt idx="11902">
                  <c:v>4.5595745680573403</c:v>
                </c:pt>
                <c:pt idx="11903">
                  <c:v>4.539108451681912</c:v>
                </c:pt>
                <c:pt idx="11904">
                  <c:v>4.5565202542300396</c:v>
                </c:pt>
                <c:pt idx="11905">
                  <c:v>4.5446159928643217</c:v>
                </c:pt>
                <c:pt idx="11906">
                  <c:v>4.5513386444908921</c:v>
                </c:pt>
                <c:pt idx="11907">
                  <c:v>4.5484127631067901</c:v>
                </c:pt>
                <c:pt idx="11908">
                  <c:v>4.5546742901186947</c:v>
                </c:pt>
                <c:pt idx="11909">
                  <c:v>4.5501013904399938</c:v>
                </c:pt>
                <c:pt idx="11910">
                  <c:v>4.5542978142990407</c:v>
                </c:pt>
                <c:pt idx="11911">
                  <c:v>4.552166686150442</c:v>
                </c:pt>
                <c:pt idx="11912">
                  <c:v>4.5449307037590145</c:v>
                </c:pt>
                <c:pt idx="11913">
                  <c:v>4.5508772217741802</c:v>
                </c:pt>
                <c:pt idx="11914">
                  <c:v>4.5526632655288832</c:v>
                </c:pt>
                <c:pt idx="11915">
                  <c:v>4.5488261507602425</c:v>
                </c:pt>
                <c:pt idx="11916">
                  <c:v>4.5517433946891286</c:v>
                </c:pt>
                <c:pt idx="11917">
                  <c:v>4.5529489025854835</c:v>
                </c:pt>
                <c:pt idx="11918">
                  <c:v>4.5524356998070834</c:v>
                </c:pt>
                <c:pt idx="11919">
                  <c:v>4.5517298483064916</c:v>
                </c:pt>
                <c:pt idx="11920">
                  <c:v>4.5540387310653143</c:v>
                </c:pt>
                <c:pt idx="11921">
                  <c:v>4.5562021608450758</c:v>
                </c:pt>
                <c:pt idx="11922">
                  <c:v>4.5430993871496987</c:v>
                </c:pt>
                <c:pt idx="11923">
                  <c:v>4.544439779543227</c:v>
                </c:pt>
                <c:pt idx="11924">
                  <c:v>4.5447608215068733</c:v>
                </c:pt>
                <c:pt idx="11925">
                  <c:v>4.5464516745446888</c:v>
                </c:pt>
                <c:pt idx="11926">
                  <c:v>4.5595239313607188</c:v>
                </c:pt>
                <c:pt idx="11927">
                  <c:v>4.5429344718649247</c:v>
                </c:pt>
                <c:pt idx="11928">
                  <c:v>4.5571075100310514</c:v>
                </c:pt>
                <c:pt idx="11929">
                  <c:v>4.5429181754803105</c:v>
                </c:pt>
                <c:pt idx="11930">
                  <c:v>4.5616155666321285</c:v>
                </c:pt>
                <c:pt idx="11931">
                  <c:v>4.5497483769084468</c:v>
                </c:pt>
                <c:pt idx="11932">
                  <c:v>4.5608362064553356</c:v>
                </c:pt>
                <c:pt idx="11933">
                  <c:v>4.555262802020521</c:v>
                </c:pt>
                <c:pt idx="11934">
                  <c:v>4.5581579355727637</c:v>
                </c:pt>
                <c:pt idx="11935">
                  <c:v>4.5466073838328986</c:v>
                </c:pt>
                <c:pt idx="11936">
                  <c:v>4.5485685104802585</c:v>
                </c:pt>
                <c:pt idx="11937">
                  <c:v>4.5501214159698451</c:v>
                </c:pt>
                <c:pt idx="11938">
                  <c:v>4.5499850471783567</c:v>
                </c:pt>
                <c:pt idx="11939">
                  <c:v>4.5595497266837812</c:v>
                </c:pt>
                <c:pt idx="11940">
                  <c:v>4.5457579387706888</c:v>
                </c:pt>
                <c:pt idx="11941">
                  <c:v>4.5530094704867397</c:v>
                </c:pt>
                <c:pt idx="11942">
                  <c:v>4.5513009864663481</c:v>
                </c:pt>
                <c:pt idx="11943">
                  <c:v>4.5533199883685747</c:v>
                </c:pt>
                <c:pt idx="11944">
                  <c:v>4.5617274853873742</c:v>
                </c:pt>
                <c:pt idx="11945">
                  <c:v>4.5475097236064475</c:v>
                </c:pt>
                <c:pt idx="11946">
                  <c:v>4.5599677294935033</c:v>
                </c:pt>
                <c:pt idx="11947">
                  <c:v>4.5585230191549897</c:v>
                </c:pt>
                <c:pt idx="11948">
                  <c:v>4.5441146743847343</c:v>
                </c:pt>
                <c:pt idx="11949">
                  <c:v>4.5516870637421185</c:v>
                </c:pt>
                <c:pt idx="11950">
                  <c:v>4.5409796899572221</c:v>
                </c:pt>
                <c:pt idx="11951">
                  <c:v>4.5547765031461811</c:v>
                </c:pt>
                <c:pt idx="11952">
                  <c:v>4.5483161018918237</c:v>
                </c:pt>
                <c:pt idx="11953">
                  <c:v>4.5463090489632147</c:v>
                </c:pt>
                <c:pt idx="11954">
                  <c:v>4.5531547271833324</c:v>
                </c:pt>
                <c:pt idx="11955">
                  <c:v>4.562397341149345</c:v>
                </c:pt>
                <c:pt idx="11956">
                  <c:v>4.5565597222196397</c:v>
                </c:pt>
                <c:pt idx="11957">
                  <c:v>4.5555240731761355</c:v>
                </c:pt>
                <c:pt idx="11958">
                  <c:v>4.5611663048398663</c:v>
                </c:pt>
                <c:pt idx="11959">
                  <c:v>4.549243611420934</c:v>
                </c:pt>
                <c:pt idx="11960">
                  <c:v>4.5405520661565353</c:v>
                </c:pt>
                <c:pt idx="11961">
                  <c:v>4.5472611881408893</c:v>
                </c:pt>
                <c:pt idx="11962">
                  <c:v>4.5519209941384169</c:v>
                </c:pt>
                <c:pt idx="11963">
                  <c:v>4.5540334551333723</c:v>
                </c:pt>
                <c:pt idx="11964">
                  <c:v>4.5441334625525833</c:v>
                </c:pt>
                <c:pt idx="11965">
                  <c:v>4.5570082649290571</c:v>
                </c:pt>
                <c:pt idx="11966">
                  <c:v>4.5412764240926133</c:v>
                </c:pt>
                <c:pt idx="11967">
                  <c:v>4.5604239333586838</c:v>
                </c:pt>
                <c:pt idx="11968">
                  <c:v>4.54168914263823</c:v>
                </c:pt>
                <c:pt idx="11969">
                  <c:v>4.5563655379180519</c:v>
                </c:pt>
                <c:pt idx="11970">
                  <c:v>4.5561989605842887</c:v>
                </c:pt>
                <c:pt idx="11971">
                  <c:v>4.5516387241132286</c:v>
                </c:pt>
                <c:pt idx="11972">
                  <c:v>4.5554610556660116</c:v>
                </c:pt>
                <c:pt idx="11973">
                  <c:v>4.554403555292347</c:v>
                </c:pt>
                <c:pt idx="11974">
                  <c:v>4.5525490012103118</c:v>
                </c:pt>
                <c:pt idx="11975">
                  <c:v>4.5591407235638339</c:v>
                </c:pt>
                <c:pt idx="11976">
                  <c:v>4.5577812531916866</c:v>
                </c:pt>
                <c:pt idx="11977">
                  <c:v>4.5436311775322009</c:v>
                </c:pt>
                <c:pt idx="11978">
                  <c:v>4.5575069495517182</c:v>
                </c:pt>
                <c:pt idx="11979">
                  <c:v>4.5390102912189425</c:v>
                </c:pt>
                <c:pt idx="11980">
                  <c:v>4.555588862893674</c:v>
                </c:pt>
                <c:pt idx="11981">
                  <c:v>4.550927219048881</c:v>
                </c:pt>
                <c:pt idx="11982">
                  <c:v>4.5522283059524185</c:v>
                </c:pt>
                <c:pt idx="11983">
                  <c:v>4.5551051524881876</c:v>
                </c:pt>
                <c:pt idx="11984">
                  <c:v>4.5526184172589694</c:v>
                </c:pt>
                <c:pt idx="11985">
                  <c:v>4.5474097442655621</c:v>
                </c:pt>
                <c:pt idx="11986">
                  <c:v>4.5565060828773545</c:v>
                </c:pt>
                <c:pt idx="11987">
                  <c:v>4.5563108243103896</c:v>
                </c:pt>
                <c:pt idx="11988">
                  <c:v>4.5600065130415901</c:v>
                </c:pt>
                <c:pt idx="11989">
                  <c:v>4.5441920253263142</c:v>
                </c:pt>
                <c:pt idx="11990">
                  <c:v>4.551389353244919</c:v>
                </c:pt>
                <c:pt idx="11991">
                  <c:v>4.5503649180949912</c:v>
                </c:pt>
                <c:pt idx="11992">
                  <c:v>4.5518725142528691</c:v>
                </c:pt>
                <c:pt idx="11993">
                  <c:v>4.5683263523066282</c:v>
                </c:pt>
                <c:pt idx="11994">
                  <c:v>4.5468647197923193</c:v>
                </c:pt>
                <c:pt idx="11995">
                  <c:v>4.5453252141848912</c:v>
                </c:pt>
                <c:pt idx="11996">
                  <c:v>4.5549228372449351</c:v>
                </c:pt>
                <c:pt idx="11997">
                  <c:v>4.5444945938922725</c:v>
                </c:pt>
                <c:pt idx="11998">
                  <c:v>4.5548252126775708</c:v>
                </c:pt>
                <c:pt idx="11999">
                  <c:v>4.5429391829517289</c:v>
                </c:pt>
                <c:pt idx="12000">
                  <c:v>4.5466019731201843</c:v>
                </c:pt>
                <c:pt idx="12001">
                  <c:v>4.5526914789067368</c:v>
                </c:pt>
                <c:pt idx="12002">
                  <c:v>4.5543360894169647</c:v>
                </c:pt>
                <c:pt idx="12003">
                  <c:v>4.5499212460013725</c:v>
                </c:pt>
                <c:pt idx="12004">
                  <c:v>4.5525263196184191</c:v>
                </c:pt>
                <c:pt idx="12005">
                  <c:v>4.5474122674700803</c:v>
                </c:pt>
                <c:pt idx="12006">
                  <c:v>4.5540029153557295</c:v>
                </c:pt>
                <c:pt idx="12007">
                  <c:v>4.5532911115855974</c:v>
                </c:pt>
                <c:pt idx="12008">
                  <c:v>4.5482782666589117</c:v>
                </c:pt>
                <c:pt idx="12009">
                  <c:v>4.5512397130269706</c:v>
                </c:pt>
                <c:pt idx="12010">
                  <c:v>4.5463178696397621</c:v>
                </c:pt>
                <c:pt idx="12011">
                  <c:v>4.5559623698341474</c:v>
                </c:pt>
                <c:pt idx="12012">
                  <c:v>4.5500141616971748</c:v>
                </c:pt>
                <c:pt idx="12013">
                  <c:v>4.5549529137000553</c:v>
                </c:pt>
                <c:pt idx="12014">
                  <c:v>4.5486559383436438</c:v>
                </c:pt>
                <c:pt idx="12015">
                  <c:v>4.5508919260996752</c:v>
                </c:pt>
                <c:pt idx="12016">
                  <c:v>4.5505958702849849</c:v>
                </c:pt>
                <c:pt idx="12017">
                  <c:v>4.5358638133862907</c:v>
                </c:pt>
                <c:pt idx="12018">
                  <c:v>4.5501367560197101</c:v>
                </c:pt>
                <c:pt idx="12019">
                  <c:v>4.5513316717971231</c:v>
                </c:pt>
                <c:pt idx="12020">
                  <c:v>4.5499478860102416</c:v>
                </c:pt>
                <c:pt idx="12021">
                  <c:v>4.5529233562772493</c:v>
                </c:pt>
                <c:pt idx="12022">
                  <c:v>4.5524953975848854</c:v>
                </c:pt>
                <c:pt idx="12023">
                  <c:v>4.5411196228274662</c:v>
                </c:pt>
                <c:pt idx="12024">
                  <c:v>4.5557726203122719</c:v>
                </c:pt>
                <c:pt idx="12025">
                  <c:v>4.558768513815318</c:v>
                </c:pt>
                <c:pt idx="12026">
                  <c:v>4.5488237650964454</c:v>
                </c:pt>
                <c:pt idx="12027">
                  <c:v>4.5529716078325482</c:v>
                </c:pt>
                <c:pt idx="12028">
                  <c:v>4.5489340474487134</c:v>
                </c:pt>
                <c:pt idx="12029">
                  <c:v>4.5517975922712433</c:v>
                </c:pt>
                <c:pt idx="12030">
                  <c:v>4.5570445452600028</c:v>
                </c:pt>
                <c:pt idx="12031">
                  <c:v>4.55405422990468</c:v>
                </c:pt>
                <c:pt idx="12032">
                  <c:v>4.5495140326203867</c:v>
                </c:pt>
                <c:pt idx="12033">
                  <c:v>4.547085687126792</c:v>
                </c:pt>
                <c:pt idx="12034">
                  <c:v>4.5534926823874455</c:v>
                </c:pt>
                <c:pt idx="12035">
                  <c:v>4.5464119611602447</c:v>
                </c:pt>
                <c:pt idx="12036">
                  <c:v>4.5502898899674609</c:v>
                </c:pt>
                <c:pt idx="12037">
                  <c:v>4.5527975717879512</c:v>
                </c:pt>
                <c:pt idx="12038">
                  <c:v>4.5419709697908868</c:v>
                </c:pt>
                <c:pt idx="12039">
                  <c:v>4.5377079108757181</c:v>
                </c:pt>
                <c:pt idx="12040">
                  <c:v>4.555248248564479</c:v>
                </c:pt>
                <c:pt idx="12041">
                  <c:v>4.5462191525749187</c:v>
                </c:pt>
                <c:pt idx="12042">
                  <c:v>4.5505804065422222</c:v>
                </c:pt>
                <c:pt idx="12043">
                  <c:v>4.5588807972189338</c:v>
                </c:pt>
                <c:pt idx="12044">
                  <c:v>4.5449964728408752</c:v>
                </c:pt>
                <c:pt idx="12045">
                  <c:v>4.5517482499079298</c:v>
                </c:pt>
                <c:pt idx="12046">
                  <c:v>4.5489009147930899</c:v>
                </c:pt>
                <c:pt idx="12047">
                  <c:v>4.5538835647646945</c:v>
                </c:pt>
                <c:pt idx="12048">
                  <c:v>4.5422202879283589</c:v>
                </c:pt>
                <c:pt idx="12049">
                  <c:v>4.5528470401864327</c:v>
                </c:pt>
                <c:pt idx="12050">
                  <c:v>4.5402676922103096</c:v>
                </c:pt>
                <c:pt idx="12051">
                  <c:v>4.5587094215568955</c:v>
                </c:pt>
                <c:pt idx="12052">
                  <c:v>4.548259202190664</c:v>
                </c:pt>
                <c:pt idx="12053">
                  <c:v>4.5488706533844816</c:v>
                </c:pt>
                <c:pt idx="12054">
                  <c:v>4.5483291740027196</c:v>
                </c:pt>
                <c:pt idx="12055">
                  <c:v>4.5528662410520688</c:v>
                </c:pt>
                <c:pt idx="12056">
                  <c:v>4.5567905774097763</c:v>
                </c:pt>
                <c:pt idx="12057">
                  <c:v>4.5553452583126752</c:v>
                </c:pt>
                <c:pt idx="12058">
                  <c:v>4.5381806319462417</c:v>
                </c:pt>
                <c:pt idx="12059">
                  <c:v>4.5362055865852833</c:v>
                </c:pt>
                <c:pt idx="12060">
                  <c:v>4.5529411819353935</c:v>
                </c:pt>
                <c:pt idx="12061">
                  <c:v>4.546496233821296</c:v>
                </c:pt>
                <c:pt idx="12062">
                  <c:v>4.5465218640222655</c:v>
                </c:pt>
                <c:pt idx="12063">
                  <c:v>4.5499964101157993</c:v>
                </c:pt>
                <c:pt idx="12064">
                  <c:v>4.539188833321961</c:v>
                </c:pt>
                <c:pt idx="12065">
                  <c:v>4.5471652018268927</c:v>
                </c:pt>
                <c:pt idx="12066">
                  <c:v>4.5460789934437038</c:v>
                </c:pt>
                <c:pt idx="12067">
                  <c:v>4.5474204831821998</c:v>
                </c:pt>
                <c:pt idx="12068">
                  <c:v>4.5506776938291011</c:v>
                </c:pt>
                <c:pt idx="12069">
                  <c:v>4.5516175943899819</c:v>
                </c:pt>
                <c:pt idx="12070">
                  <c:v>4.5502705896426168</c:v>
                </c:pt>
                <c:pt idx="12071">
                  <c:v>4.5496390049499977</c:v>
                </c:pt>
                <c:pt idx="12072">
                  <c:v>4.5507585926604497</c:v>
                </c:pt>
                <c:pt idx="12073">
                  <c:v>4.543281808474636</c:v>
                </c:pt>
                <c:pt idx="12074">
                  <c:v>4.5434148980151692</c:v>
                </c:pt>
                <c:pt idx="12075">
                  <c:v>4.5560858800320627</c:v>
                </c:pt>
                <c:pt idx="12076">
                  <c:v>4.5484629343139087</c:v>
                </c:pt>
                <c:pt idx="12077">
                  <c:v>4.5420673505781171</c:v>
                </c:pt>
                <c:pt idx="12078">
                  <c:v>4.5498521631163529</c:v>
                </c:pt>
                <c:pt idx="12079">
                  <c:v>4.5554047225348873</c:v>
                </c:pt>
                <c:pt idx="12080">
                  <c:v>4.5496784960699577</c:v>
                </c:pt>
                <c:pt idx="12081">
                  <c:v>4.5500610496832419</c:v>
                </c:pt>
                <c:pt idx="12082">
                  <c:v>4.5545348130622898</c:v>
                </c:pt>
                <c:pt idx="12083">
                  <c:v>4.5632165801809341</c:v>
                </c:pt>
                <c:pt idx="12084">
                  <c:v>4.5459744170176402</c:v>
                </c:pt>
                <c:pt idx="12085">
                  <c:v>4.5495372252456248</c:v>
                </c:pt>
                <c:pt idx="12086">
                  <c:v>4.5595014347641589</c:v>
                </c:pt>
                <c:pt idx="12087">
                  <c:v>4.5509237914783771</c:v>
                </c:pt>
                <c:pt idx="12088">
                  <c:v>4.5488028118468327</c:v>
                </c:pt>
                <c:pt idx="12089">
                  <c:v>4.5487909009121612</c:v>
                </c:pt>
                <c:pt idx="12090">
                  <c:v>4.5488385267719433</c:v>
                </c:pt>
                <c:pt idx="12091">
                  <c:v>4.5479446673023727</c:v>
                </c:pt>
                <c:pt idx="12092">
                  <c:v>4.5516440262791624</c:v>
                </c:pt>
                <c:pt idx="12093">
                  <c:v>4.5458235209100257</c:v>
                </c:pt>
                <c:pt idx="12094">
                  <c:v>4.5552955881769686</c:v>
                </c:pt>
                <c:pt idx="12095">
                  <c:v>4.5311326170564117</c:v>
                </c:pt>
                <c:pt idx="12096">
                  <c:v>4.5515219319704849</c:v>
                </c:pt>
                <c:pt idx="12097">
                  <c:v>4.5482342969783716</c:v>
                </c:pt>
                <c:pt idx="12098">
                  <c:v>4.5630464736673426</c:v>
                </c:pt>
                <c:pt idx="12099">
                  <c:v>4.5487770238283094</c:v>
                </c:pt>
                <c:pt idx="12100">
                  <c:v>4.5509885365177158</c:v>
                </c:pt>
                <c:pt idx="12101">
                  <c:v>4.5517669045402318</c:v>
                </c:pt>
                <c:pt idx="12102">
                  <c:v>4.5354884217969218</c:v>
                </c:pt>
                <c:pt idx="12103">
                  <c:v>4.5476923015071264</c:v>
                </c:pt>
                <c:pt idx="12104">
                  <c:v>4.532254689404482</c:v>
                </c:pt>
                <c:pt idx="12105">
                  <c:v>4.5511618351338567</c:v>
                </c:pt>
                <c:pt idx="12106">
                  <c:v>4.545166570070708</c:v>
                </c:pt>
                <c:pt idx="12107">
                  <c:v>4.5547374066032358</c:v>
                </c:pt>
                <c:pt idx="12108">
                  <c:v>4.5591261997306027</c:v>
                </c:pt>
                <c:pt idx="12109">
                  <c:v>4.5435184771727481</c:v>
                </c:pt>
                <c:pt idx="12110">
                  <c:v>4.5515947626917255</c:v>
                </c:pt>
                <c:pt idx="12111">
                  <c:v>4.5455635912387233</c:v>
                </c:pt>
                <c:pt idx="12112">
                  <c:v>4.5538444072591107</c:v>
                </c:pt>
                <c:pt idx="12113">
                  <c:v>4.5404369844754289</c:v>
                </c:pt>
                <c:pt idx="12114">
                  <c:v>4.5489609055137539</c:v>
                </c:pt>
                <c:pt idx="12115">
                  <c:v>4.5426974243487104</c:v>
                </c:pt>
                <c:pt idx="12116">
                  <c:v>4.5514753838548652</c:v>
                </c:pt>
                <c:pt idx="12117">
                  <c:v>4.5558906522431197</c:v>
                </c:pt>
                <c:pt idx="12118">
                  <c:v>4.5494939134241923</c:v>
                </c:pt>
                <c:pt idx="12119">
                  <c:v>4.5496880037765406</c:v>
                </c:pt>
                <c:pt idx="12120">
                  <c:v>4.547450596650445</c:v>
                </c:pt>
                <c:pt idx="12121">
                  <c:v>4.5549230780907282</c:v>
                </c:pt>
                <c:pt idx="12122">
                  <c:v>4.5503881307298455</c:v>
                </c:pt>
                <c:pt idx="12123">
                  <c:v>4.5555898688075658</c:v>
                </c:pt>
                <c:pt idx="12124">
                  <c:v>4.5554753050183008</c:v>
                </c:pt>
                <c:pt idx="12125">
                  <c:v>4.5336637722426074</c:v>
                </c:pt>
                <c:pt idx="12126">
                  <c:v>4.5541060150862593</c:v>
                </c:pt>
                <c:pt idx="12127">
                  <c:v>4.5474146747514004</c:v>
                </c:pt>
                <c:pt idx="12128">
                  <c:v>4.5545617702806442</c:v>
                </c:pt>
                <c:pt idx="12129">
                  <c:v>4.5522163658686834</c:v>
                </c:pt>
                <c:pt idx="12130">
                  <c:v>4.5494119185032371</c:v>
                </c:pt>
                <c:pt idx="12131">
                  <c:v>4.5410424436140531</c:v>
                </c:pt>
                <c:pt idx="12132">
                  <c:v>4.5529753888041915</c:v>
                </c:pt>
                <c:pt idx="12133">
                  <c:v>4.5439440506020485</c:v>
                </c:pt>
                <c:pt idx="12134">
                  <c:v>4.5470234869678752</c:v>
                </c:pt>
                <c:pt idx="12135">
                  <c:v>4.5509436963706884</c:v>
                </c:pt>
                <c:pt idx="12136">
                  <c:v>4.5568575111697465</c:v>
                </c:pt>
                <c:pt idx="12137">
                  <c:v>4.5434557830611864</c:v>
                </c:pt>
                <c:pt idx="12138">
                  <c:v>4.548521771519888</c:v>
                </c:pt>
                <c:pt idx="12139">
                  <c:v>4.5458602686461216</c:v>
                </c:pt>
                <c:pt idx="12140">
                  <c:v>4.5450316929308521</c:v>
                </c:pt>
                <c:pt idx="12141">
                  <c:v>4.5572190565923707</c:v>
                </c:pt>
                <c:pt idx="12142">
                  <c:v>4.5570926471087265</c:v>
                </c:pt>
                <c:pt idx="12143">
                  <c:v>4.5500935347951135</c:v>
                </c:pt>
                <c:pt idx="12144">
                  <c:v>4.5475895592821152</c:v>
                </c:pt>
                <c:pt idx="12145">
                  <c:v>4.5552667576540138</c:v>
                </c:pt>
                <c:pt idx="12146">
                  <c:v>4.5452831877242268</c:v>
                </c:pt>
                <c:pt idx="12147">
                  <c:v>4.5462226325919621</c:v>
                </c:pt>
                <c:pt idx="12148">
                  <c:v>4.5517735131611605</c:v>
                </c:pt>
                <c:pt idx="12149">
                  <c:v>4.5388370007796466</c:v>
                </c:pt>
                <c:pt idx="12150">
                  <c:v>4.558549907117305</c:v>
                </c:pt>
                <c:pt idx="12151">
                  <c:v>4.5435672300034993</c:v>
                </c:pt>
                <c:pt idx="12152">
                  <c:v>4.5502376871584262</c:v>
                </c:pt>
                <c:pt idx="12153">
                  <c:v>4.5500378427585417</c:v>
                </c:pt>
                <c:pt idx="12154">
                  <c:v>4.5495547080975944</c:v>
                </c:pt>
                <c:pt idx="12155">
                  <c:v>4.5556969733679242</c:v>
                </c:pt>
                <c:pt idx="12156">
                  <c:v>4.5406901020053176</c:v>
                </c:pt>
                <c:pt idx="12157">
                  <c:v>4.5548807525331441</c:v>
                </c:pt>
                <c:pt idx="12158">
                  <c:v>4.5375965791328587</c:v>
                </c:pt>
                <c:pt idx="12159">
                  <c:v>4.5526689672312779</c:v>
                </c:pt>
                <c:pt idx="12160">
                  <c:v>4.5540640351754638</c:v>
                </c:pt>
                <c:pt idx="12161">
                  <c:v>4.5542617429240932</c:v>
                </c:pt>
                <c:pt idx="12162">
                  <c:v>4.5462497584055539</c:v>
                </c:pt>
                <c:pt idx="12163">
                  <c:v>4.5526443224659046</c:v>
                </c:pt>
                <c:pt idx="12164">
                  <c:v>4.54972176320857</c:v>
                </c:pt>
                <c:pt idx="12165">
                  <c:v>4.5467075736775344</c:v>
                </c:pt>
                <c:pt idx="12166">
                  <c:v>4.546469655328055</c:v>
                </c:pt>
                <c:pt idx="12167">
                  <c:v>4.548555884067377</c:v>
                </c:pt>
                <c:pt idx="12168">
                  <c:v>4.5553893189660304</c:v>
                </c:pt>
                <c:pt idx="12169">
                  <c:v>4.5458660383713347</c:v>
                </c:pt>
                <c:pt idx="12170">
                  <c:v>4.5422312644730134</c:v>
                </c:pt>
                <c:pt idx="12171">
                  <c:v>4.5478388339561109</c:v>
                </c:pt>
                <c:pt idx="12172">
                  <c:v>4.5482961294425666</c:v>
                </c:pt>
                <c:pt idx="12173">
                  <c:v>4.5412272497292614</c:v>
                </c:pt>
                <c:pt idx="12174">
                  <c:v>4.5483216175254402</c:v>
                </c:pt>
                <c:pt idx="12175">
                  <c:v>4.5515012435884126</c:v>
                </c:pt>
                <c:pt idx="12176">
                  <c:v>4.556155779147538</c:v>
                </c:pt>
                <c:pt idx="12177">
                  <c:v>4.5492294990084385</c:v>
                </c:pt>
                <c:pt idx="12178">
                  <c:v>4.5509367899925062</c:v>
                </c:pt>
                <c:pt idx="12179">
                  <c:v>4.5554091048448173</c:v>
                </c:pt>
                <c:pt idx="12180">
                  <c:v>4.5467134532142</c:v>
                </c:pt>
                <c:pt idx="12181">
                  <c:v>4.542175463396446</c:v>
                </c:pt>
                <c:pt idx="12182">
                  <c:v>4.5514996800300862</c:v>
                </c:pt>
                <c:pt idx="12183">
                  <c:v>4.5496803358388194</c:v>
                </c:pt>
                <c:pt idx="12184">
                  <c:v>4.5443171624694854</c:v>
                </c:pt>
                <c:pt idx="12185">
                  <c:v>4.5491693920992446</c:v>
                </c:pt>
                <c:pt idx="12186">
                  <c:v>4.5516634791539765</c:v>
                </c:pt>
                <c:pt idx="12187">
                  <c:v>4.5448078999152859</c:v>
                </c:pt>
                <c:pt idx="12188">
                  <c:v>4.5433594363140415</c:v>
                </c:pt>
                <c:pt idx="12189">
                  <c:v>4.5526560304863084</c:v>
                </c:pt>
                <c:pt idx="12190">
                  <c:v>4.549411737036027</c:v>
                </c:pt>
                <c:pt idx="12191">
                  <c:v>4.5638972704878693</c:v>
                </c:pt>
                <c:pt idx="12192">
                  <c:v>4.5463066539283252</c:v>
                </c:pt>
                <c:pt idx="12193">
                  <c:v>4.5546926782481032</c:v>
                </c:pt>
                <c:pt idx="12194">
                  <c:v>4.5458353140142549</c:v>
                </c:pt>
                <c:pt idx="12195">
                  <c:v>4.5475414880654164</c:v>
                </c:pt>
                <c:pt idx="12196">
                  <c:v>4.5483944369438216</c:v>
                </c:pt>
                <c:pt idx="12197">
                  <c:v>4.555581649693428</c:v>
                </c:pt>
                <c:pt idx="12198">
                  <c:v>4.5478804321855675</c:v>
                </c:pt>
                <c:pt idx="12199">
                  <c:v>4.5562994207251135</c:v>
                </c:pt>
                <c:pt idx="12200">
                  <c:v>4.5423887968448637</c:v>
                </c:pt>
                <c:pt idx="12201">
                  <c:v>4.5466354218002838</c:v>
                </c:pt>
                <c:pt idx="12202">
                  <c:v>4.5438593726633076</c:v>
                </c:pt>
                <c:pt idx="12203">
                  <c:v>4.5502825054599985</c:v>
                </c:pt>
                <c:pt idx="12204">
                  <c:v>4.5531215373459704</c:v>
                </c:pt>
                <c:pt idx="12205">
                  <c:v>4.5453213203445975</c:v>
                </c:pt>
                <c:pt idx="12206">
                  <c:v>4.5467795393037331</c:v>
                </c:pt>
                <c:pt idx="12207">
                  <c:v>4.541366545892414</c:v>
                </c:pt>
                <c:pt idx="12208">
                  <c:v>4.5480819363281455</c:v>
                </c:pt>
                <c:pt idx="12209">
                  <c:v>4.5350720375852029</c:v>
                </c:pt>
                <c:pt idx="12210">
                  <c:v>4.5510228683581877</c:v>
                </c:pt>
                <c:pt idx="12211">
                  <c:v>4.5531468363623411</c:v>
                </c:pt>
                <c:pt idx="12212">
                  <c:v>4.5490455301287742</c:v>
                </c:pt>
                <c:pt idx="12213">
                  <c:v>4.5530035622902263</c:v>
                </c:pt>
                <c:pt idx="12214">
                  <c:v>4.55191497706448</c:v>
                </c:pt>
                <c:pt idx="12215">
                  <c:v>4.5584346079390201</c:v>
                </c:pt>
                <c:pt idx="12216">
                  <c:v>4.5504491795861055</c:v>
                </c:pt>
                <c:pt idx="12217">
                  <c:v>4.551423985736152</c:v>
                </c:pt>
                <c:pt idx="12218">
                  <c:v>4.5443047559121492</c:v>
                </c:pt>
                <c:pt idx="12219">
                  <c:v>4.544127930363433</c:v>
                </c:pt>
                <c:pt idx="12220">
                  <c:v>4.5481466885449047</c:v>
                </c:pt>
                <c:pt idx="12221">
                  <c:v>4.5579628739274023</c:v>
                </c:pt>
                <c:pt idx="12222">
                  <c:v>4.5414292055065149</c:v>
                </c:pt>
                <c:pt idx="12223">
                  <c:v>4.5542215611715262</c:v>
                </c:pt>
                <c:pt idx="12224">
                  <c:v>4.5562855879833259</c:v>
                </c:pt>
                <c:pt idx="12225">
                  <c:v>4.5472003907017804</c:v>
                </c:pt>
                <c:pt idx="12226">
                  <c:v>4.5429580620184851</c:v>
                </c:pt>
                <c:pt idx="12227">
                  <c:v>4.5566941856261431</c:v>
                </c:pt>
                <c:pt idx="12228">
                  <c:v>4.5562916914293767</c:v>
                </c:pt>
                <c:pt idx="12229">
                  <c:v>4.5574146388786696</c:v>
                </c:pt>
                <c:pt idx="12230">
                  <c:v>4.5583818338625139</c:v>
                </c:pt>
                <c:pt idx="12231">
                  <c:v>4.5443313496171118</c:v>
                </c:pt>
                <c:pt idx="12232">
                  <c:v>4.5413056169918331</c:v>
                </c:pt>
                <c:pt idx="12233">
                  <c:v>4.5426207628319899</c:v>
                </c:pt>
                <c:pt idx="12234">
                  <c:v>4.5553641893521579</c:v>
                </c:pt>
                <c:pt idx="12235">
                  <c:v>4.5444545116193957</c:v>
                </c:pt>
                <c:pt idx="12236">
                  <c:v>4.5473018546357231</c:v>
                </c:pt>
                <c:pt idx="12237">
                  <c:v>4.5578292578957571</c:v>
                </c:pt>
                <c:pt idx="12238">
                  <c:v>4.5477293890881318</c:v>
                </c:pt>
                <c:pt idx="12239">
                  <c:v>4.5494483921738738</c:v>
                </c:pt>
                <c:pt idx="12240">
                  <c:v>4.5582191478264775</c:v>
                </c:pt>
                <c:pt idx="12241">
                  <c:v>4.5409781904065962</c:v>
                </c:pt>
                <c:pt idx="12242">
                  <c:v>4.5480682084622446</c:v>
                </c:pt>
                <c:pt idx="12243">
                  <c:v>4.5405465913503589</c:v>
                </c:pt>
                <c:pt idx="12244">
                  <c:v>4.5527085488136452</c:v>
                </c:pt>
                <c:pt idx="12245">
                  <c:v>4.5451904404091454</c:v>
                </c:pt>
                <c:pt idx="12246">
                  <c:v>4.5494892652811618</c:v>
                </c:pt>
                <c:pt idx="12247">
                  <c:v>4.5492027660856671</c:v>
                </c:pt>
                <c:pt idx="12248">
                  <c:v>4.5522924414853234</c:v>
                </c:pt>
                <c:pt idx="12249">
                  <c:v>4.5441631012237602</c:v>
                </c:pt>
                <c:pt idx="12250">
                  <c:v>4.5490338429551986</c:v>
                </c:pt>
                <c:pt idx="12251">
                  <c:v>4.5481218217908008</c:v>
                </c:pt>
                <c:pt idx="12252">
                  <c:v>4.5533194786548812</c:v>
                </c:pt>
                <c:pt idx="12253">
                  <c:v>4.5488532169698885</c:v>
                </c:pt>
                <c:pt idx="12254">
                  <c:v>4.5368583854967381</c:v>
                </c:pt>
                <c:pt idx="12255">
                  <c:v>4.5426088668045059</c:v>
                </c:pt>
                <c:pt idx="12256">
                  <c:v>4.5332479327961801</c:v>
                </c:pt>
                <c:pt idx="12257">
                  <c:v>4.5520470744368327</c:v>
                </c:pt>
                <c:pt idx="12258">
                  <c:v>4.5456000378386987</c:v>
                </c:pt>
                <c:pt idx="12259">
                  <c:v>4.5564762400531755</c:v>
                </c:pt>
                <c:pt idx="12260">
                  <c:v>4.5518186991009131</c:v>
                </c:pt>
                <c:pt idx="12261">
                  <c:v>4.5508422310777936</c:v>
                </c:pt>
                <c:pt idx="12262">
                  <c:v>4.5508303745275462</c:v>
                </c:pt>
                <c:pt idx="12263">
                  <c:v>4.5567338821011676</c:v>
                </c:pt>
                <c:pt idx="12264">
                  <c:v>4.5366643369698201</c:v>
                </c:pt>
                <c:pt idx="12265">
                  <c:v>4.5573418819115279</c:v>
                </c:pt>
                <c:pt idx="12266">
                  <c:v>4.5560165827242942</c:v>
                </c:pt>
                <c:pt idx="12267">
                  <c:v>4.547634044228591</c:v>
                </c:pt>
                <c:pt idx="12268">
                  <c:v>4.5455392616090506</c:v>
                </c:pt>
                <c:pt idx="12269">
                  <c:v>4.5554469179633861</c:v>
                </c:pt>
                <c:pt idx="12270">
                  <c:v>4.5565017856652901</c:v>
                </c:pt>
                <c:pt idx="12271">
                  <c:v>4.5573381069226961</c:v>
                </c:pt>
                <c:pt idx="12272">
                  <c:v>4.5566791251952727</c:v>
                </c:pt>
                <c:pt idx="12273">
                  <c:v>4.5489328563756217</c:v>
                </c:pt>
                <c:pt idx="12274">
                  <c:v>4.5465868328282513</c:v>
                </c:pt>
                <c:pt idx="12275">
                  <c:v>4.5454633432195761</c:v>
                </c:pt>
                <c:pt idx="12276">
                  <c:v>4.5459533338362768</c:v>
                </c:pt>
                <c:pt idx="12277">
                  <c:v>4.5484355632870894</c:v>
                </c:pt>
                <c:pt idx="12278">
                  <c:v>4.5564231909744715</c:v>
                </c:pt>
                <c:pt idx="12279">
                  <c:v>4.5365096278161658</c:v>
                </c:pt>
                <c:pt idx="12280">
                  <c:v>4.5460444518928433</c:v>
                </c:pt>
                <c:pt idx="12281">
                  <c:v>4.5479122535894403</c:v>
                </c:pt>
                <c:pt idx="12282">
                  <c:v>4.5476622543099641</c:v>
                </c:pt>
                <c:pt idx="12283">
                  <c:v>4.5329320939444182</c:v>
                </c:pt>
                <c:pt idx="12284">
                  <c:v>4.5383579752619383</c:v>
                </c:pt>
                <c:pt idx="12285">
                  <c:v>4.5463448374378785</c:v>
                </c:pt>
                <c:pt idx="12286">
                  <c:v>4.5451516834472185</c:v>
                </c:pt>
                <c:pt idx="12287">
                  <c:v>4.5453309177164662</c:v>
                </c:pt>
                <c:pt idx="12288">
                  <c:v>4.5443756394128689</c:v>
                </c:pt>
                <c:pt idx="12289">
                  <c:v>4.5376466592379323</c:v>
                </c:pt>
                <c:pt idx="12290">
                  <c:v>4.5486611740871963</c:v>
                </c:pt>
                <c:pt idx="12291">
                  <c:v>4.5501316838467556</c:v>
                </c:pt>
                <c:pt idx="12292">
                  <c:v>4.5431880235927391</c:v>
                </c:pt>
                <c:pt idx="12293">
                  <c:v>4.5508610914086178</c:v>
                </c:pt>
                <c:pt idx="12294">
                  <c:v>4.5377813565607186</c:v>
                </c:pt>
                <c:pt idx="12295">
                  <c:v>4.5470152281877656</c:v>
                </c:pt>
                <c:pt idx="12296">
                  <c:v>4.5537617024755921</c:v>
                </c:pt>
                <c:pt idx="12297">
                  <c:v>4.5453469396905257</c:v>
                </c:pt>
                <c:pt idx="12298">
                  <c:v>4.5484854484566783</c:v>
                </c:pt>
                <c:pt idx="12299">
                  <c:v>4.545099658902803</c:v>
                </c:pt>
                <c:pt idx="12300">
                  <c:v>4.5444995719983492</c:v>
                </c:pt>
                <c:pt idx="12301">
                  <c:v>4.5494913709550433</c:v>
                </c:pt>
                <c:pt idx="12302">
                  <c:v>4.5472365105140966</c:v>
                </c:pt>
                <c:pt idx="12303">
                  <c:v>4.547259873786027</c:v>
                </c:pt>
                <c:pt idx="12304">
                  <c:v>4.5486129354970366</c:v>
                </c:pt>
                <c:pt idx="12305">
                  <c:v>4.5534662834467685</c:v>
                </c:pt>
                <c:pt idx="12306">
                  <c:v>4.549536379131693</c:v>
                </c:pt>
                <c:pt idx="12307">
                  <c:v>4.5464121778628446</c:v>
                </c:pt>
                <c:pt idx="12308">
                  <c:v>4.5500422868584458</c:v>
                </c:pt>
                <c:pt idx="12309">
                  <c:v>4.5481872650626674</c:v>
                </c:pt>
                <c:pt idx="12310">
                  <c:v>4.5595411971446138</c:v>
                </c:pt>
                <c:pt idx="12311">
                  <c:v>4.5542956071455123</c:v>
                </c:pt>
                <c:pt idx="12312">
                  <c:v>4.541633455919607</c:v>
                </c:pt>
                <c:pt idx="12313">
                  <c:v>4.5521285564044929</c:v>
                </c:pt>
                <c:pt idx="12314">
                  <c:v>4.5524797315269172</c:v>
                </c:pt>
                <c:pt idx="12315">
                  <c:v>4.5460026692049977</c:v>
                </c:pt>
                <c:pt idx="12316">
                  <c:v>4.5463454727530586</c:v>
                </c:pt>
                <c:pt idx="12317">
                  <c:v>4.5449564743421238</c:v>
                </c:pt>
                <c:pt idx="12318">
                  <c:v>4.5515165993148923</c:v>
                </c:pt>
                <c:pt idx="12319">
                  <c:v>4.5478673696579879</c:v>
                </c:pt>
                <c:pt idx="12320">
                  <c:v>4.5441087721147362</c:v>
                </c:pt>
                <c:pt idx="12321">
                  <c:v>4.5515748554962956</c:v>
                </c:pt>
                <c:pt idx="12322">
                  <c:v>4.5500520207302957</c:v>
                </c:pt>
                <c:pt idx="12323">
                  <c:v>4.5451869336476856</c:v>
                </c:pt>
                <c:pt idx="12324">
                  <c:v>4.5460930862148503</c:v>
                </c:pt>
                <c:pt idx="12325">
                  <c:v>4.5434800044940493</c:v>
                </c:pt>
                <c:pt idx="12326">
                  <c:v>4.5455418303733195</c:v>
                </c:pt>
                <c:pt idx="12327">
                  <c:v>4.5500372996391967</c:v>
                </c:pt>
                <c:pt idx="12328">
                  <c:v>4.5416634359252068</c:v>
                </c:pt>
                <c:pt idx="12329">
                  <c:v>4.5516131488909064</c:v>
                </c:pt>
                <c:pt idx="12330">
                  <c:v>4.5564186078369566</c:v>
                </c:pt>
                <c:pt idx="12331">
                  <c:v>4.5449584044934062</c:v>
                </c:pt>
                <c:pt idx="12332">
                  <c:v>4.5468353389113476</c:v>
                </c:pt>
                <c:pt idx="12333">
                  <c:v>4.5436926101043147</c:v>
                </c:pt>
                <c:pt idx="12334">
                  <c:v>4.5496821405117815</c:v>
                </c:pt>
                <c:pt idx="12335">
                  <c:v>4.5514009246117908</c:v>
                </c:pt>
                <c:pt idx="12336">
                  <c:v>4.5549548921725078</c:v>
                </c:pt>
                <c:pt idx="12337">
                  <c:v>4.5428742952898107</c:v>
                </c:pt>
                <c:pt idx="12338">
                  <c:v>4.5436415161887593</c:v>
                </c:pt>
                <c:pt idx="12339">
                  <c:v>4.5491421474388973</c:v>
                </c:pt>
                <c:pt idx="12340">
                  <c:v>4.544565893553238</c:v>
                </c:pt>
                <c:pt idx="12341">
                  <c:v>4.5470306648343666</c:v>
                </c:pt>
                <c:pt idx="12342">
                  <c:v>4.5498970156991092</c:v>
                </c:pt>
                <c:pt idx="12343">
                  <c:v>4.5504199846704205</c:v>
                </c:pt>
                <c:pt idx="12344">
                  <c:v>4.5488709081935355</c:v>
                </c:pt>
                <c:pt idx="12345">
                  <c:v>4.5389800339692323</c:v>
                </c:pt>
                <c:pt idx="12346">
                  <c:v>4.557152547458136</c:v>
                </c:pt>
                <c:pt idx="12347">
                  <c:v>4.5522736046755341</c:v>
                </c:pt>
                <c:pt idx="12348">
                  <c:v>4.5529679618070169</c:v>
                </c:pt>
                <c:pt idx="12349">
                  <c:v>4.5497186359366237</c:v>
                </c:pt>
                <c:pt idx="12350">
                  <c:v>4.5510930637203382</c:v>
                </c:pt>
                <c:pt idx="12351">
                  <c:v>4.5472268013497157</c:v>
                </c:pt>
                <c:pt idx="12352">
                  <c:v>4.5468015767554766</c:v>
                </c:pt>
                <c:pt idx="12353">
                  <c:v>4.5447020069664426</c:v>
                </c:pt>
                <c:pt idx="12354">
                  <c:v>4.5504629495689981</c:v>
                </c:pt>
                <c:pt idx="12355">
                  <c:v>4.5544309659233901</c:v>
                </c:pt>
                <c:pt idx="12356">
                  <c:v>4.5431731188736171</c:v>
                </c:pt>
                <c:pt idx="12357">
                  <c:v>4.5485501266459138</c:v>
                </c:pt>
                <c:pt idx="12358">
                  <c:v>4.5350496437209591</c:v>
                </c:pt>
                <c:pt idx="12359">
                  <c:v>4.5565083432272901</c:v>
                </c:pt>
                <c:pt idx="12360">
                  <c:v>4.5460115206211942</c:v>
                </c:pt>
                <c:pt idx="12361">
                  <c:v>4.5556291923188281</c:v>
                </c:pt>
                <c:pt idx="12362">
                  <c:v>4.552889390756822</c:v>
                </c:pt>
                <c:pt idx="12363">
                  <c:v>4.5403003874113841</c:v>
                </c:pt>
                <c:pt idx="12364">
                  <c:v>4.547463868024046</c:v>
                </c:pt>
                <c:pt idx="12365">
                  <c:v>4.5351653243644963</c:v>
                </c:pt>
                <c:pt idx="12366">
                  <c:v>4.5483415355860437</c:v>
                </c:pt>
                <c:pt idx="12367">
                  <c:v>4.5511299377322505</c:v>
                </c:pt>
                <c:pt idx="12368">
                  <c:v>4.5430759338932933</c:v>
                </c:pt>
                <c:pt idx="12369">
                  <c:v>4.5499560507582792</c:v>
                </c:pt>
                <c:pt idx="12370">
                  <c:v>4.5491870662014522</c:v>
                </c:pt>
                <c:pt idx="12371">
                  <c:v>4.5471018907744956</c:v>
                </c:pt>
                <c:pt idx="12372">
                  <c:v>4.5509711514069391</c:v>
                </c:pt>
                <c:pt idx="12373">
                  <c:v>4.5479809421068778</c:v>
                </c:pt>
                <c:pt idx="12374">
                  <c:v>4.5400609124576823</c:v>
                </c:pt>
                <c:pt idx="12375">
                  <c:v>4.5512303775329528</c:v>
                </c:pt>
                <c:pt idx="12376">
                  <c:v>4.5536770621545237</c:v>
                </c:pt>
                <c:pt idx="12377">
                  <c:v>4.5443989536762563</c:v>
                </c:pt>
                <c:pt idx="12378">
                  <c:v>4.5466171763882874</c:v>
                </c:pt>
                <c:pt idx="12379">
                  <c:v>4.5494402989404428</c:v>
                </c:pt>
                <c:pt idx="12380">
                  <c:v>4.5435327169056947</c:v>
                </c:pt>
                <c:pt idx="12381">
                  <c:v>4.5426290640442035</c:v>
                </c:pt>
                <c:pt idx="12382">
                  <c:v>4.5466521227356029</c:v>
                </c:pt>
                <c:pt idx="12383">
                  <c:v>4.5424244657799226</c:v>
                </c:pt>
                <c:pt idx="12384">
                  <c:v>4.5417081924853768</c:v>
                </c:pt>
                <c:pt idx="12385">
                  <c:v>4.542430932944777</c:v>
                </c:pt>
                <c:pt idx="12386">
                  <c:v>4.5516195527382255</c:v>
                </c:pt>
                <c:pt idx="12387">
                  <c:v>4.5464660969090955</c:v>
                </c:pt>
                <c:pt idx="12388">
                  <c:v>4.5434078856737079</c:v>
                </c:pt>
                <c:pt idx="12389">
                  <c:v>4.5450016630931804</c:v>
                </c:pt>
                <c:pt idx="12390">
                  <c:v>4.5670730561315125</c:v>
                </c:pt>
                <c:pt idx="12391">
                  <c:v>4.5458271405740005</c:v>
                </c:pt>
                <c:pt idx="12392">
                  <c:v>4.5478988743038915</c:v>
                </c:pt>
                <c:pt idx="12393">
                  <c:v>4.5389651207737813</c:v>
                </c:pt>
                <c:pt idx="12394">
                  <c:v>4.5483544952941166</c:v>
                </c:pt>
                <c:pt idx="12395">
                  <c:v>4.5468681495021732</c:v>
                </c:pt>
                <c:pt idx="12396">
                  <c:v>4.5474831391409634</c:v>
                </c:pt>
                <c:pt idx="12397">
                  <c:v>4.5343442117276904</c:v>
                </c:pt>
                <c:pt idx="12398">
                  <c:v>4.5466207640205383</c:v>
                </c:pt>
                <c:pt idx="12399">
                  <c:v>4.5469356292726069</c:v>
                </c:pt>
                <c:pt idx="12400">
                  <c:v>4.5484626461448983</c:v>
                </c:pt>
                <c:pt idx="12401">
                  <c:v>4.5470469770120712</c:v>
                </c:pt>
                <c:pt idx="12402">
                  <c:v>4.5508395538988351</c:v>
                </c:pt>
                <c:pt idx="12403">
                  <c:v>4.5468230390532556</c:v>
                </c:pt>
                <c:pt idx="12404">
                  <c:v>4.5431039424651365</c:v>
                </c:pt>
                <c:pt idx="12405">
                  <c:v>4.544369793481696</c:v>
                </c:pt>
                <c:pt idx="12406">
                  <c:v>4.5513827254304022</c:v>
                </c:pt>
                <c:pt idx="12407">
                  <c:v>4.5468443052219714</c:v>
                </c:pt>
                <c:pt idx="12408">
                  <c:v>4.5502677322216725</c:v>
                </c:pt>
                <c:pt idx="12409">
                  <c:v>4.5485764957768637</c:v>
                </c:pt>
                <c:pt idx="12410">
                  <c:v>4.5462271136579506</c:v>
                </c:pt>
                <c:pt idx="12411">
                  <c:v>4.5535255498384588</c:v>
                </c:pt>
                <c:pt idx="12412">
                  <c:v>4.558293646075283</c:v>
                </c:pt>
                <c:pt idx="12413">
                  <c:v>4.5497764365189743</c:v>
                </c:pt>
                <c:pt idx="12414">
                  <c:v>4.5435328581283771</c:v>
                </c:pt>
                <c:pt idx="12415">
                  <c:v>4.5465342258691424</c:v>
                </c:pt>
                <c:pt idx="12416">
                  <c:v>4.5510234337363658</c:v>
                </c:pt>
                <c:pt idx="12417">
                  <c:v>4.5465087424261652</c:v>
                </c:pt>
                <c:pt idx="12418">
                  <c:v>4.5409795160322544</c:v>
                </c:pt>
                <c:pt idx="12419">
                  <c:v>4.5573562583130123</c:v>
                </c:pt>
                <c:pt idx="12420">
                  <c:v>4.5425990390817894</c:v>
                </c:pt>
                <c:pt idx="12421">
                  <c:v>4.5439604284261614</c:v>
                </c:pt>
                <c:pt idx="12422">
                  <c:v>4.5478633372225241</c:v>
                </c:pt>
                <c:pt idx="12423">
                  <c:v>4.538410482074501</c:v>
                </c:pt>
                <c:pt idx="12424">
                  <c:v>4.5474310711543771</c:v>
                </c:pt>
                <c:pt idx="12425">
                  <c:v>4.5516019098599125</c:v>
                </c:pt>
                <c:pt idx="12426">
                  <c:v>4.5537006554752235</c:v>
                </c:pt>
                <c:pt idx="12427">
                  <c:v>4.5440366060774293</c:v>
                </c:pt>
                <c:pt idx="12428">
                  <c:v>4.5439924132814555</c:v>
                </c:pt>
                <c:pt idx="12429">
                  <c:v>4.5578676721863305</c:v>
                </c:pt>
                <c:pt idx="12430">
                  <c:v>4.5502232229211632</c:v>
                </c:pt>
                <c:pt idx="12431">
                  <c:v>4.5435080835531005</c:v>
                </c:pt>
                <c:pt idx="12432">
                  <c:v>4.5498439005141416</c:v>
                </c:pt>
                <c:pt idx="12433">
                  <c:v>4.5472005428305593</c:v>
                </c:pt>
                <c:pt idx="12434">
                  <c:v>4.545071609619419</c:v>
                </c:pt>
                <c:pt idx="12435">
                  <c:v>4.5465112233814322</c:v>
                </c:pt>
                <c:pt idx="12436">
                  <c:v>4.54852536067777</c:v>
                </c:pt>
                <c:pt idx="12437">
                  <c:v>4.5461571308622721</c:v>
                </c:pt>
                <c:pt idx="12438">
                  <c:v>4.5520735357983062</c:v>
                </c:pt>
                <c:pt idx="12439">
                  <c:v>4.5361877519659712</c:v>
                </c:pt>
                <c:pt idx="12440">
                  <c:v>4.5539606234941203</c:v>
                </c:pt>
                <c:pt idx="12441">
                  <c:v>4.5432974490136493</c:v>
                </c:pt>
                <c:pt idx="12442">
                  <c:v>4.5455513158667777</c:v>
                </c:pt>
                <c:pt idx="12443">
                  <c:v>4.5528484365919564</c:v>
                </c:pt>
                <c:pt idx="12444">
                  <c:v>4.5449148628488443</c:v>
                </c:pt>
                <c:pt idx="12445">
                  <c:v>4.5427409580150933</c:v>
                </c:pt>
                <c:pt idx="12446">
                  <c:v>4.5527556128840443</c:v>
                </c:pt>
                <c:pt idx="12447">
                  <c:v>4.540987886277831</c:v>
                </c:pt>
                <c:pt idx="12448">
                  <c:v>4.5492661711555602</c:v>
                </c:pt>
                <c:pt idx="12449">
                  <c:v>4.5444708659562947</c:v>
                </c:pt>
                <c:pt idx="12450">
                  <c:v>4.5450421181143836</c:v>
                </c:pt>
                <c:pt idx="12451">
                  <c:v>4.544095880501783</c:v>
                </c:pt>
                <c:pt idx="12452">
                  <c:v>4.5359986288146699</c:v>
                </c:pt>
                <c:pt idx="12453">
                  <c:v>4.5497371942243543</c:v>
                </c:pt>
                <c:pt idx="12454">
                  <c:v>4.5461754760391422</c:v>
                </c:pt>
                <c:pt idx="12455">
                  <c:v>4.5450038023283854</c:v>
                </c:pt>
                <c:pt idx="12456">
                  <c:v>4.5479766751167476</c:v>
                </c:pt>
                <c:pt idx="12457">
                  <c:v>4.5423282017060114</c:v>
                </c:pt>
                <c:pt idx="12458">
                  <c:v>4.544355463808281</c:v>
                </c:pt>
                <c:pt idx="12459">
                  <c:v>4.5519101705143719</c:v>
                </c:pt>
                <c:pt idx="12460">
                  <c:v>4.5352577181584808</c:v>
                </c:pt>
                <c:pt idx="12461">
                  <c:v>4.5550244199667409</c:v>
                </c:pt>
                <c:pt idx="12462">
                  <c:v>4.5458428529010204</c:v>
                </c:pt>
                <c:pt idx="12463">
                  <c:v>4.539679562003224</c:v>
                </c:pt>
                <c:pt idx="12464">
                  <c:v>4.5434936065538816</c:v>
                </c:pt>
                <c:pt idx="12465">
                  <c:v>4.5333047682248271</c:v>
                </c:pt>
                <c:pt idx="12466">
                  <c:v>4.5528023772396953</c:v>
                </c:pt>
                <c:pt idx="12467">
                  <c:v>4.5403062776730181</c:v>
                </c:pt>
                <c:pt idx="12468">
                  <c:v>4.5500691456585516</c:v>
                </c:pt>
                <c:pt idx="12469">
                  <c:v>4.541499321974122</c:v>
                </c:pt>
                <c:pt idx="12470">
                  <c:v>4.5505583374717746</c:v>
                </c:pt>
                <c:pt idx="12471">
                  <c:v>4.5510692078116097</c:v>
                </c:pt>
                <c:pt idx="12472">
                  <c:v>4.5605565014890503</c:v>
                </c:pt>
                <c:pt idx="12473">
                  <c:v>4.5478147586997935</c:v>
                </c:pt>
                <c:pt idx="12474">
                  <c:v>4.5513768495134954</c:v>
                </c:pt>
                <c:pt idx="12475">
                  <c:v>4.5497772102824499</c:v>
                </c:pt>
                <c:pt idx="12476">
                  <c:v>4.5438960184881294</c:v>
                </c:pt>
                <c:pt idx="12477">
                  <c:v>4.5498193552479025</c:v>
                </c:pt>
                <c:pt idx="12478">
                  <c:v>4.5519390131362991</c:v>
                </c:pt>
                <c:pt idx="12479">
                  <c:v>4.5410667027739908</c:v>
                </c:pt>
                <c:pt idx="12480">
                  <c:v>4.5447381167951386</c:v>
                </c:pt>
                <c:pt idx="12481">
                  <c:v>4.5492097347154958</c:v>
                </c:pt>
                <c:pt idx="12482">
                  <c:v>4.5530083231077905</c:v>
                </c:pt>
                <c:pt idx="12483">
                  <c:v>4.5433945135755778</c:v>
                </c:pt>
                <c:pt idx="12484">
                  <c:v>4.545075481083896</c:v>
                </c:pt>
                <c:pt idx="12485">
                  <c:v>4.5448297979212544</c:v>
                </c:pt>
                <c:pt idx="12486">
                  <c:v>4.5438007276798205</c:v>
                </c:pt>
                <c:pt idx="12487">
                  <c:v>4.5353448505907865</c:v>
                </c:pt>
                <c:pt idx="12488">
                  <c:v>4.5500961159141982</c:v>
                </c:pt>
                <c:pt idx="12489">
                  <c:v>4.5304419065210721</c:v>
                </c:pt>
                <c:pt idx="12490">
                  <c:v>4.5483974172532138</c:v>
                </c:pt>
                <c:pt idx="12491">
                  <c:v>4.5450829466118821</c:v>
                </c:pt>
                <c:pt idx="12492">
                  <c:v>4.5587597654917698</c:v>
                </c:pt>
                <c:pt idx="12493">
                  <c:v>4.5537078136010694</c:v>
                </c:pt>
                <c:pt idx="12494">
                  <c:v>4.5453404829549839</c:v>
                </c:pt>
                <c:pt idx="12495">
                  <c:v>4.5365816367698439</c:v>
                </c:pt>
                <c:pt idx="12496">
                  <c:v>4.5437248139632622</c:v>
                </c:pt>
                <c:pt idx="12497">
                  <c:v>4.5461001745872034</c:v>
                </c:pt>
                <c:pt idx="12498">
                  <c:v>4.5539332432142379</c:v>
                </c:pt>
                <c:pt idx="12499">
                  <c:v>4.5431596366763163</c:v>
                </c:pt>
                <c:pt idx="12500">
                  <c:v>4.5535978017193193</c:v>
                </c:pt>
                <c:pt idx="12501">
                  <c:v>4.5480252348075805</c:v>
                </c:pt>
                <c:pt idx="12502">
                  <c:v>4.5492702452801748</c:v>
                </c:pt>
                <c:pt idx="12503">
                  <c:v>4.5425621502822766</c:v>
                </c:pt>
                <c:pt idx="12504">
                  <c:v>4.5407552384567689</c:v>
                </c:pt>
                <c:pt idx="12505">
                  <c:v>4.5579879689247598</c:v>
                </c:pt>
                <c:pt idx="12506">
                  <c:v>4.5418161238788493</c:v>
                </c:pt>
                <c:pt idx="12507">
                  <c:v>4.556423629544013</c:v>
                </c:pt>
                <c:pt idx="12508">
                  <c:v>4.5361169277494851</c:v>
                </c:pt>
                <c:pt idx="12509">
                  <c:v>4.5565515714918101</c:v>
                </c:pt>
                <c:pt idx="12510">
                  <c:v>4.5353036766450119</c:v>
                </c:pt>
                <c:pt idx="12511">
                  <c:v>4.5408870957027281</c:v>
                </c:pt>
                <c:pt idx="12512">
                  <c:v>4.5390788957890456</c:v>
                </c:pt>
                <c:pt idx="12513">
                  <c:v>4.5516681679026965</c:v>
                </c:pt>
                <c:pt idx="12514">
                  <c:v>4.5489804520582382</c:v>
                </c:pt>
                <c:pt idx="12515">
                  <c:v>4.5538654429012819</c:v>
                </c:pt>
                <c:pt idx="12516">
                  <c:v>4.5472818900043963</c:v>
                </c:pt>
                <c:pt idx="12517">
                  <c:v>4.5479021591742361</c:v>
                </c:pt>
                <c:pt idx="12518">
                  <c:v>4.5413643193923869</c:v>
                </c:pt>
                <c:pt idx="12519">
                  <c:v>4.5416147026722449</c:v>
                </c:pt>
                <c:pt idx="12520">
                  <c:v>4.5405149068439039</c:v>
                </c:pt>
                <c:pt idx="12521">
                  <c:v>4.5510722241946677</c:v>
                </c:pt>
                <c:pt idx="12522">
                  <c:v>4.5444161865791894</c:v>
                </c:pt>
                <c:pt idx="12523">
                  <c:v>4.5488534247963477</c:v>
                </c:pt>
                <c:pt idx="12524">
                  <c:v>4.5418235819703714</c:v>
                </c:pt>
                <c:pt idx="12525">
                  <c:v>4.54418508249507</c:v>
                </c:pt>
                <c:pt idx="12526">
                  <c:v>4.5516203466176233</c:v>
                </c:pt>
                <c:pt idx="12527">
                  <c:v>4.551025555757926</c:v>
                </c:pt>
                <c:pt idx="12528">
                  <c:v>4.5456688002859398</c:v>
                </c:pt>
                <c:pt idx="12529">
                  <c:v>4.5507978164339562</c:v>
                </c:pt>
                <c:pt idx="12530">
                  <c:v>4.5432535508318637</c:v>
                </c:pt>
                <c:pt idx="12531">
                  <c:v>4.5415109382872343</c:v>
                </c:pt>
                <c:pt idx="12532">
                  <c:v>4.5457099833342944</c:v>
                </c:pt>
                <c:pt idx="12533">
                  <c:v>4.5482391825956334</c:v>
                </c:pt>
                <c:pt idx="12534">
                  <c:v>4.5447057845307945</c:v>
                </c:pt>
                <c:pt idx="12535">
                  <c:v>4.5470034892879809</c:v>
                </c:pt>
                <c:pt idx="12536">
                  <c:v>4.5341005961028857</c:v>
                </c:pt>
                <c:pt idx="12537">
                  <c:v>4.5491818355787554</c:v>
                </c:pt>
                <c:pt idx="12538">
                  <c:v>4.5387226798148781</c:v>
                </c:pt>
                <c:pt idx="12539">
                  <c:v>4.551953127177307</c:v>
                </c:pt>
                <c:pt idx="12540">
                  <c:v>4.5473500443405319</c:v>
                </c:pt>
                <c:pt idx="12541">
                  <c:v>4.5478535799134008</c:v>
                </c:pt>
                <c:pt idx="12542">
                  <c:v>4.550159811741521</c:v>
                </c:pt>
                <c:pt idx="12543">
                  <c:v>4.5389504599955863</c:v>
                </c:pt>
                <c:pt idx="12544">
                  <c:v>4.5423468582339854</c:v>
                </c:pt>
                <c:pt idx="12545">
                  <c:v>4.5558686025032671</c:v>
                </c:pt>
                <c:pt idx="12546">
                  <c:v>4.5531964542923244</c:v>
                </c:pt>
                <c:pt idx="12547">
                  <c:v>4.5404052865939324</c:v>
                </c:pt>
                <c:pt idx="12548">
                  <c:v>4.5473537923314957</c:v>
                </c:pt>
                <c:pt idx="12549">
                  <c:v>4.5443158816842137</c:v>
                </c:pt>
                <c:pt idx="12550">
                  <c:v>4.5528359784919274</c:v>
                </c:pt>
                <c:pt idx="12551">
                  <c:v>4.5487762941182197</c:v>
                </c:pt>
                <c:pt idx="12552">
                  <c:v>4.5555477064755996</c:v>
                </c:pt>
                <c:pt idx="12553">
                  <c:v>4.5446961704584758</c:v>
                </c:pt>
                <c:pt idx="12554">
                  <c:v>4.5426364013565443</c:v>
                </c:pt>
                <c:pt idx="12555">
                  <c:v>4.5480604967511269</c:v>
                </c:pt>
                <c:pt idx="12556">
                  <c:v>4.5524916720204054</c:v>
                </c:pt>
                <c:pt idx="12557">
                  <c:v>4.5350235626825333</c:v>
                </c:pt>
                <c:pt idx="12558">
                  <c:v>4.5553762035004839</c:v>
                </c:pt>
                <c:pt idx="12559">
                  <c:v>4.5518457853467531</c:v>
                </c:pt>
                <c:pt idx="12560">
                  <c:v>4.5451832545312181</c:v>
                </c:pt>
                <c:pt idx="12561">
                  <c:v>4.5497105452519673</c:v>
                </c:pt>
                <c:pt idx="12562">
                  <c:v>4.560194033845363</c:v>
                </c:pt>
                <c:pt idx="12563">
                  <c:v>4.5476476510684609</c:v>
                </c:pt>
                <c:pt idx="12564">
                  <c:v>4.5596960615940496</c:v>
                </c:pt>
                <c:pt idx="12565">
                  <c:v>4.5399264766384322</c:v>
                </c:pt>
                <c:pt idx="12566">
                  <c:v>4.5480961796782529</c:v>
                </c:pt>
                <c:pt idx="12567">
                  <c:v>4.5462421883285717</c:v>
                </c:pt>
                <c:pt idx="12568">
                  <c:v>4.552891182931579</c:v>
                </c:pt>
                <c:pt idx="12569">
                  <c:v>4.5409250134815604</c:v>
                </c:pt>
                <c:pt idx="12570">
                  <c:v>4.5484876054456667</c:v>
                </c:pt>
                <c:pt idx="12571">
                  <c:v>4.5487764968619802</c:v>
                </c:pt>
                <c:pt idx="12572">
                  <c:v>4.5582632101948857</c:v>
                </c:pt>
                <c:pt idx="12573">
                  <c:v>4.5377280663283877</c:v>
                </c:pt>
                <c:pt idx="12574">
                  <c:v>4.5484270384085077</c:v>
                </c:pt>
                <c:pt idx="12575">
                  <c:v>4.544758440172938</c:v>
                </c:pt>
                <c:pt idx="12576">
                  <c:v>4.5511204717019531</c:v>
                </c:pt>
                <c:pt idx="12577">
                  <c:v>4.5457447336486032</c:v>
                </c:pt>
                <c:pt idx="12578">
                  <c:v>4.5501030336313466</c:v>
                </c:pt>
                <c:pt idx="12579">
                  <c:v>4.54869101913709</c:v>
                </c:pt>
                <c:pt idx="12580">
                  <c:v>4.5492727172854295</c:v>
                </c:pt>
                <c:pt idx="12581">
                  <c:v>4.5523735988233014</c:v>
                </c:pt>
                <c:pt idx="12582">
                  <c:v>4.5546007537419904</c:v>
                </c:pt>
                <c:pt idx="12583">
                  <c:v>4.5518530410693216</c:v>
                </c:pt>
                <c:pt idx="12584">
                  <c:v>4.556277771338646</c:v>
                </c:pt>
                <c:pt idx="12585">
                  <c:v>4.539573707927528</c:v>
                </c:pt>
                <c:pt idx="12586">
                  <c:v>4.5448767036404032</c:v>
                </c:pt>
                <c:pt idx="12587">
                  <c:v>4.5496868506031598</c:v>
                </c:pt>
                <c:pt idx="12588">
                  <c:v>4.5403334102542008</c:v>
                </c:pt>
                <c:pt idx="12589">
                  <c:v>4.5494678247005842</c:v>
                </c:pt>
                <c:pt idx="12590">
                  <c:v>4.5576710317735216</c:v>
                </c:pt>
                <c:pt idx="12591">
                  <c:v>4.5498861391094021</c:v>
                </c:pt>
                <c:pt idx="12592">
                  <c:v>4.5422097725307298</c:v>
                </c:pt>
                <c:pt idx="12593">
                  <c:v>4.5560206159077614</c:v>
                </c:pt>
                <c:pt idx="12594">
                  <c:v>4.551479423104932</c:v>
                </c:pt>
                <c:pt idx="12595">
                  <c:v>4.5453100289205883</c:v>
                </c:pt>
                <c:pt idx="12596">
                  <c:v>4.5525925095594104</c:v>
                </c:pt>
                <c:pt idx="12597">
                  <c:v>4.5487800029916556</c:v>
                </c:pt>
                <c:pt idx="12598">
                  <c:v>4.5450656705534058</c:v>
                </c:pt>
                <c:pt idx="12599">
                  <c:v>4.5473282713064158</c:v>
                </c:pt>
                <c:pt idx="12600">
                  <c:v>4.5535739866125233</c:v>
                </c:pt>
                <c:pt idx="12601">
                  <c:v>4.5442619418147201</c:v>
                </c:pt>
                <c:pt idx="12602">
                  <c:v>4.5401698860826771</c:v>
                </c:pt>
                <c:pt idx="12603">
                  <c:v>4.5528146851279025</c:v>
                </c:pt>
                <c:pt idx="12604">
                  <c:v>4.5412441468596709</c:v>
                </c:pt>
                <c:pt idx="12605">
                  <c:v>4.5449044056782348</c:v>
                </c:pt>
                <c:pt idx="12606">
                  <c:v>4.5450293567548368</c:v>
                </c:pt>
                <c:pt idx="12607">
                  <c:v>4.5422360756922577</c:v>
                </c:pt>
                <c:pt idx="12608">
                  <c:v>4.5483139295927533</c:v>
                </c:pt>
                <c:pt idx="12609">
                  <c:v>4.5497489408733172</c:v>
                </c:pt>
                <c:pt idx="12610">
                  <c:v>4.5340400913976158</c:v>
                </c:pt>
                <c:pt idx="12611">
                  <c:v>4.5484640531771934</c:v>
                </c:pt>
                <c:pt idx="12612">
                  <c:v>4.5473779909027661</c:v>
                </c:pt>
                <c:pt idx="12613">
                  <c:v>4.5418861369537842</c:v>
                </c:pt>
                <c:pt idx="12614">
                  <c:v>4.549900841424269</c:v>
                </c:pt>
                <c:pt idx="12615">
                  <c:v>4.5446915466380444</c:v>
                </c:pt>
                <c:pt idx="12616">
                  <c:v>4.5545804396278902</c:v>
                </c:pt>
                <c:pt idx="12617">
                  <c:v>4.5488856780069185</c:v>
                </c:pt>
                <c:pt idx="12618">
                  <c:v>4.5504133898899344</c:v>
                </c:pt>
                <c:pt idx="12619">
                  <c:v>4.5554617496975016</c:v>
                </c:pt>
                <c:pt idx="12620">
                  <c:v>4.5432840705546989</c:v>
                </c:pt>
                <c:pt idx="12621">
                  <c:v>4.5457704669374328</c:v>
                </c:pt>
                <c:pt idx="12622">
                  <c:v>4.5489683887569949</c:v>
                </c:pt>
                <c:pt idx="12623">
                  <c:v>4.5464611922271274</c:v>
                </c:pt>
                <c:pt idx="12624">
                  <c:v>4.5529202858528013</c:v>
                </c:pt>
                <c:pt idx="12625">
                  <c:v>4.5544018959216102</c:v>
                </c:pt>
                <c:pt idx="12626">
                  <c:v>4.5478941776876329</c:v>
                </c:pt>
                <c:pt idx="12627">
                  <c:v>4.5485295689820697</c:v>
                </c:pt>
                <c:pt idx="12628">
                  <c:v>4.5490021794905706</c:v>
                </c:pt>
                <c:pt idx="12629">
                  <c:v>4.5531100562930922</c:v>
                </c:pt>
                <c:pt idx="12630">
                  <c:v>4.5449092882876325</c:v>
                </c:pt>
                <c:pt idx="12631">
                  <c:v>4.5465169460077934</c:v>
                </c:pt>
                <c:pt idx="12632">
                  <c:v>4.5556624363555809</c:v>
                </c:pt>
                <c:pt idx="12633">
                  <c:v>4.5389202834294213</c:v>
                </c:pt>
                <c:pt idx="12634">
                  <c:v>4.5443340108325696</c:v>
                </c:pt>
                <c:pt idx="12635">
                  <c:v>4.5450488889191138</c:v>
                </c:pt>
                <c:pt idx="12636">
                  <c:v>4.5472988833320596</c:v>
                </c:pt>
                <c:pt idx="12637">
                  <c:v>4.5554026301009038</c:v>
                </c:pt>
                <c:pt idx="12638">
                  <c:v>4.5481755216452342</c:v>
                </c:pt>
                <c:pt idx="12639">
                  <c:v>4.5420567143400472</c:v>
                </c:pt>
                <c:pt idx="12640">
                  <c:v>4.5463262377917308</c:v>
                </c:pt>
                <c:pt idx="12641">
                  <c:v>4.5429017867007477</c:v>
                </c:pt>
                <c:pt idx="12642">
                  <c:v>4.543163762476162</c:v>
                </c:pt>
                <c:pt idx="12643">
                  <c:v>4.5506789772019474</c:v>
                </c:pt>
                <c:pt idx="12644">
                  <c:v>4.5466484684405239</c:v>
                </c:pt>
                <c:pt idx="12645">
                  <c:v>4.5442195414352193</c:v>
                </c:pt>
                <c:pt idx="12646">
                  <c:v>4.5512512269890228</c:v>
                </c:pt>
                <c:pt idx="12647">
                  <c:v>4.5511319837545408</c:v>
                </c:pt>
                <c:pt idx="12648">
                  <c:v>4.5597756863032126</c:v>
                </c:pt>
                <c:pt idx="12649">
                  <c:v>4.5455111781922533</c:v>
                </c:pt>
                <c:pt idx="12650">
                  <c:v>4.5524152717059714</c:v>
                </c:pt>
                <c:pt idx="12651">
                  <c:v>4.5385056323467996</c:v>
                </c:pt>
                <c:pt idx="12652">
                  <c:v>4.546960770654465</c:v>
                </c:pt>
                <c:pt idx="12653">
                  <c:v>4.5423472378508922</c:v>
                </c:pt>
                <c:pt idx="12654">
                  <c:v>4.5553391161132968</c:v>
                </c:pt>
                <c:pt idx="12655">
                  <c:v>4.5365539862426045</c:v>
                </c:pt>
                <c:pt idx="12656">
                  <c:v>4.5543395124048693</c:v>
                </c:pt>
                <c:pt idx="12657">
                  <c:v>4.566441238415881</c:v>
                </c:pt>
                <c:pt idx="12658">
                  <c:v>4.5511778619618122</c:v>
                </c:pt>
                <c:pt idx="12659">
                  <c:v>4.5433923340984963</c:v>
                </c:pt>
                <c:pt idx="12660">
                  <c:v>4.5494953377107761</c:v>
                </c:pt>
                <c:pt idx="12661">
                  <c:v>4.5481950650624174</c:v>
                </c:pt>
                <c:pt idx="12662">
                  <c:v>4.5498773975255453</c:v>
                </c:pt>
                <c:pt idx="12663">
                  <c:v>4.5467998882878193</c:v>
                </c:pt>
                <c:pt idx="12664">
                  <c:v>4.5495199063449219</c:v>
                </c:pt>
                <c:pt idx="12665">
                  <c:v>4.5442364133747901</c:v>
                </c:pt>
                <c:pt idx="12666">
                  <c:v>4.5581064835252052</c:v>
                </c:pt>
                <c:pt idx="12667">
                  <c:v>4.5474428678914958</c:v>
                </c:pt>
                <c:pt idx="12668">
                  <c:v>4.5472442765148262</c:v>
                </c:pt>
                <c:pt idx="12669">
                  <c:v>4.5477228358497017</c:v>
                </c:pt>
                <c:pt idx="12670">
                  <c:v>4.5425339850924251</c:v>
                </c:pt>
                <c:pt idx="12671">
                  <c:v>4.5489212516906097</c:v>
                </c:pt>
                <c:pt idx="12672">
                  <c:v>4.5410738607409238</c:v>
                </c:pt>
                <c:pt idx="12673">
                  <c:v>4.5405387794227847</c:v>
                </c:pt>
                <c:pt idx="12674">
                  <c:v>4.5432616983234766</c:v>
                </c:pt>
                <c:pt idx="12675">
                  <c:v>4.5423697464864299</c:v>
                </c:pt>
                <c:pt idx="12676">
                  <c:v>4.5500390827004793</c:v>
                </c:pt>
                <c:pt idx="12677">
                  <c:v>4.5497167473241316</c:v>
                </c:pt>
                <c:pt idx="12678">
                  <c:v>4.5479949231825039</c:v>
                </c:pt>
                <c:pt idx="12679">
                  <c:v>4.5469339076345303</c:v>
                </c:pt>
                <c:pt idx="12680">
                  <c:v>4.5476588201994321</c:v>
                </c:pt>
                <c:pt idx="12681">
                  <c:v>4.5439803012217919</c:v>
                </c:pt>
                <c:pt idx="12682">
                  <c:v>4.5536148873187363</c:v>
                </c:pt>
                <c:pt idx="12683">
                  <c:v>4.5471412306918602</c:v>
                </c:pt>
                <c:pt idx="12684">
                  <c:v>4.5504528605494068</c:v>
                </c:pt>
                <c:pt idx="12685">
                  <c:v>4.551091728061941</c:v>
                </c:pt>
                <c:pt idx="12686">
                  <c:v>4.5500801285770462</c:v>
                </c:pt>
                <c:pt idx="12687">
                  <c:v>4.5485775137479436</c:v>
                </c:pt>
                <c:pt idx="12688">
                  <c:v>4.5421641737431209</c:v>
                </c:pt>
                <c:pt idx="12689">
                  <c:v>4.5387515339554056</c:v>
                </c:pt>
                <c:pt idx="12690">
                  <c:v>4.5504662731006711</c:v>
                </c:pt>
                <c:pt idx="12691">
                  <c:v>4.5397282977398916</c:v>
                </c:pt>
                <c:pt idx="12692">
                  <c:v>4.5421636772651315</c:v>
                </c:pt>
                <c:pt idx="12693">
                  <c:v>4.554825547437682</c:v>
                </c:pt>
                <c:pt idx="12694">
                  <c:v>4.5508150191680912</c:v>
                </c:pt>
                <c:pt idx="12695">
                  <c:v>4.5560761067468114</c:v>
                </c:pt>
                <c:pt idx="12696">
                  <c:v>4.549622342766579</c:v>
                </c:pt>
                <c:pt idx="12697">
                  <c:v>4.5579453356973332</c:v>
                </c:pt>
                <c:pt idx="12698">
                  <c:v>4.5420154091698324</c:v>
                </c:pt>
                <c:pt idx="12699">
                  <c:v>4.5487044253882605</c:v>
                </c:pt>
                <c:pt idx="12700">
                  <c:v>4.5475898526983141</c:v>
                </c:pt>
                <c:pt idx="12701">
                  <c:v>4.5455652803331672</c:v>
                </c:pt>
                <c:pt idx="12702">
                  <c:v>4.5459689860171206</c:v>
                </c:pt>
                <c:pt idx="12703">
                  <c:v>4.5458498834452712</c:v>
                </c:pt>
                <c:pt idx="12704">
                  <c:v>4.549144218483816</c:v>
                </c:pt>
                <c:pt idx="12705">
                  <c:v>4.5480551819570394</c:v>
                </c:pt>
                <c:pt idx="12706">
                  <c:v>4.5487495443013373</c:v>
                </c:pt>
                <c:pt idx="12707">
                  <c:v>4.5488552762881627</c:v>
                </c:pt>
                <c:pt idx="12708">
                  <c:v>4.5494500425949225</c:v>
                </c:pt>
                <c:pt idx="12709">
                  <c:v>4.5441895072249672</c:v>
                </c:pt>
                <c:pt idx="12710">
                  <c:v>4.5474285682474713</c:v>
                </c:pt>
                <c:pt idx="12711">
                  <c:v>4.5505693504570708</c:v>
                </c:pt>
                <c:pt idx="12712">
                  <c:v>4.5474114122027158</c:v>
                </c:pt>
                <c:pt idx="12713">
                  <c:v>4.5446671372307312</c:v>
                </c:pt>
                <c:pt idx="12714">
                  <c:v>4.5527601712422152</c:v>
                </c:pt>
                <c:pt idx="12715">
                  <c:v>4.553733376776143</c:v>
                </c:pt>
                <c:pt idx="12716">
                  <c:v>4.5501630146908978</c:v>
                </c:pt>
                <c:pt idx="12717">
                  <c:v>4.5433700855649324</c:v>
                </c:pt>
                <c:pt idx="12718">
                  <c:v>4.5535087480191363</c:v>
                </c:pt>
                <c:pt idx="12719">
                  <c:v>4.5501436898996808</c:v>
                </c:pt>
                <c:pt idx="12720">
                  <c:v>4.5492522730919678</c:v>
                </c:pt>
                <c:pt idx="12721">
                  <c:v>4.5478551402440122</c:v>
                </c:pt>
                <c:pt idx="12722">
                  <c:v>4.5461559271935768</c:v>
                </c:pt>
                <c:pt idx="12723">
                  <c:v>4.5476011771985752</c:v>
                </c:pt>
                <c:pt idx="12724">
                  <c:v>4.5516104320588333</c:v>
                </c:pt>
                <c:pt idx="12725">
                  <c:v>4.5484016477669957</c:v>
                </c:pt>
                <c:pt idx="12726">
                  <c:v>4.5517336018532202</c:v>
                </c:pt>
                <c:pt idx="12727">
                  <c:v>4.5570798284166356</c:v>
                </c:pt>
                <c:pt idx="12728">
                  <c:v>4.5460392725563645</c:v>
                </c:pt>
                <c:pt idx="12729">
                  <c:v>4.5441325100948902</c:v>
                </c:pt>
                <c:pt idx="12730">
                  <c:v>4.5502706055556672</c:v>
                </c:pt>
                <c:pt idx="12731">
                  <c:v>4.5502832096203063</c:v>
                </c:pt>
                <c:pt idx="12732">
                  <c:v>4.5517941567408364</c:v>
                </c:pt>
                <c:pt idx="12733">
                  <c:v>4.5555256666129482</c:v>
                </c:pt>
                <c:pt idx="12734">
                  <c:v>4.5503906876979539</c:v>
                </c:pt>
                <c:pt idx="12735">
                  <c:v>4.5575129771373311</c:v>
                </c:pt>
                <c:pt idx="12736">
                  <c:v>4.5464073744732998</c:v>
                </c:pt>
                <c:pt idx="12737">
                  <c:v>4.5471854238057787</c:v>
                </c:pt>
                <c:pt idx="12738">
                  <c:v>4.5474658632023068</c:v>
                </c:pt>
                <c:pt idx="12739">
                  <c:v>4.5394339439717726</c:v>
                </c:pt>
                <c:pt idx="12740">
                  <c:v>4.5525349138906046</c:v>
                </c:pt>
                <c:pt idx="12741">
                  <c:v>4.5381985969207586</c:v>
                </c:pt>
                <c:pt idx="12742">
                  <c:v>4.549637826504191</c:v>
                </c:pt>
                <c:pt idx="12743">
                  <c:v>4.5526530619827819</c:v>
                </c:pt>
                <c:pt idx="12744">
                  <c:v>4.5491806195371547</c:v>
                </c:pt>
                <c:pt idx="12745">
                  <c:v>4.5383150082742896</c:v>
                </c:pt>
                <c:pt idx="12746">
                  <c:v>4.5416312049069285</c:v>
                </c:pt>
                <c:pt idx="12747">
                  <c:v>4.5509155823395835</c:v>
                </c:pt>
                <c:pt idx="12748">
                  <c:v>4.5398050844657654</c:v>
                </c:pt>
                <c:pt idx="12749">
                  <c:v>4.5597865895447551</c:v>
                </c:pt>
                <c:pt idx="12750">
                  <c:v>4.5533890097037704</c:v>
                </c:pt>
                <c:pt idx="12751">
                  <c:v>4.5577699394123865</c:v>
                </c:pt>
                <c:pt idx="12752">
                  <c:v>4.539346789827027</c:v>
                </c:pt>
                <c:pt idx="12753">
                  <c:v>4.548558966187743</c:v>
                </c:pt>
                <c:pt idx="12754">
                  <c:v>4.5418974443974669</c:v>
                </c:pt>
                <c:pt idx="12755">
                  <c:v>4.5547722908973052</c:v>
                </c:pt>
                <c:pt idx="12756">
                  <c:v>4.5537385749700743</c:v>
                </c:pt>
                <c:pt idx="12757">
                  <c:v>4.5555906911830366</c:v>
                </c:pt>
                <c:pt idx="12758">
                  <c:v>4.5440340349358461</c:v>
                </c:pt>
                <c:pt idx="12759">
                  <c:v>4.5501758517553466</c:v>
                </c:pt>
                <c:pt idx="12760">
                  <c:v>4.5492462753829184</c:v>
                </c:pt>
                <c:pt idx="12761">
                  <c:v>4.5526740178546552</c:v>
                </c:pt>
                <c:pt idx="12762">
                  <c:v>4.5427771049955403</c:v>
                </c:pt>
                <c:pt idx="12763">
                  <c:v>4.5481280267113879</c:v>
                </c:pt>
                <c:pt idx="12764">
                  <c:v>4.5508442090937775</c:v>
                </c:pt>
                <c:pt idx="12765">
                  <c:v>4.5472753031096644</c:v>
                </c:pt>
                <c:pt idx="12766">
                  <c:v>4.5462346035261598</c:v>
                </c:pt>
                <c:pt idx="12767">
                  <c:v>4.548776271134523</c:v>
                </c:pt>
                <c:pt idx="12768">
                  <c:v>4.5478151265052924</c:v>
                </c:pt>
                <c:pt idx="12769">
                  <c:v>4.5465891510256489</c:v>
                </c:pt>
                <c:pt idx="12770">
                  <c:v>4.5347788599899737</c:v>
                </c:pt>
                <c:pt idx="12771">
                  <c:v>4.5402099032919629</c:v>
                </c:pt>
                <c:pt idx="12772">
                  <c:v>4.5531810007749005</c:v>
                </c:pt>
                <c:pt idx="12773">
                  <c:v>4.5432488401789461</c:v>
                </c:pt>
                <c:pt idx="12774">
                  <c:v>4.5533849931824371</c:v>
                </c:pt>
                <c:pt idx="12775">
                  <c:v>4.5480497853955129</c:v>
                </c:pt>
                <c:pt idx="12776">
                  <c:v>4.5454686437009091</c:v>
                </c:pt>
                <c:pt idx="12777">
                  <c:v>4.5457858805846207</c:v>
                </c:pt>
                <c:pt idx="12778">
                  <c:v>4.5455697623257807</c:v>
                </c:pt>
                <c:pt idx="12779">
                  <c:v>4.5468316905176485</c:v>
                </c:pt>
                <c:pt idx="12780">
                  <c:v>4.546898962181908</c:v>
                </c:pt>
                <c:pt idx="12781">
                  <c:v>4.5440372558503954</c:v>
                </c:pt>
                <c:pt idx="12782">
                  <c:v>4.5506039485586527</c:v>
                </c:pt>
                <c:pt idx="12783">
                  <c:v>4.5464767844564227</c:v>
                </c:pt>
                <c:pt idx="12784">
                  <c:v>4.549179516403175</c:v>
                </c:pt>
                <c:pt idx="12785">
                  <c:v>4.5460647825332741</c:v>
                </c:pt>
                <c:pt idx="12786">
                  <c:v>4.5448636811386462</c:v>
                </c:pt>
                <c:pt idx="12787">
                  <c:v>4.5436557597251657</c:v>
                </c:pt>
                <c:pt idx="12788">
                  <c:v>4.5432358779864206</c:v>
                </c:pt>
                <c:pt idx="12789">
                  <c:v>4.5491643429472557</c:v>
                </c:pt>
                <c:pt idx="12790">
                  <c:v>4.551630388092998</c:v>
                </c:pt>
                <c:pt idx="12791">
                  <c:v>4.5459714696043383</c:v>
                </c:pt>
                <c:pt idx="12792">
                  <c:v>4.5529909953503855</c:v>
                </c:pt>
                <c:pt idx="12793">
                  <c:v>4.5596820941234739</c:v>
                </c:pt>
                <c:pt idx="12794">
                  <c:v>4.5471558769747293</c:v>
                </c:pt>
                <c:pt idx="12795">
                  <c:v>4.5491001565247879</c:v>
                </c:pt>
                <c:pt idx="12796">
                  <c:v>4.5455531594222975</c:v>
                </c:pt>
                <c:pt idx="12797">
                  <c:v>4.5436069055102202</c:v>
                </c:pt>
                <c:pt idx="12798">
                  <c:v>4.5430053499434049</c:v>
                </c:pt>
                <c:pt idx="12799">
                  <c:v>4.542784608330666</c:v>
                </c:pt>
                <c:pt idx="12800">
                  <c:v>4.5435462657487165</c:v>
                </c:pt>
                <c:pt idx="12801">
                  <c:v>4.5493214201553682</c:v>
                </c:pt>
                <c:pt idx="12802">
                  <c:v>4.5580702055160822</c:v>
                </c:pt>
                <c:pt idx="12803">
                  <c:v>4.5508376696647028</c:v>
                </c:pt>
                <c:pt idx="12804">
                  <c:v>4.5488327949040865</c:v>
                </c:pt>
                <c:pt idx="12805">
                  <c:v>4.5497503773545498</c:v>
                </c:pt>
                <c:pt idx="12806">
                  <c:v>4.5558064590586049</c:v>
                </c:pt>
                <c:pt idx="12807">
                  <c:v>4.5458711865622767</c:v>
                </c:pt>
                <c:pt idx="12808">
                  <c:v>4.5486314893946131</c:v>
                </c:pt>
                <c:pt idx="12809">
                  <c:v>4.5533948110129634</c:v>
                </c:pt>
                <c:pt idx="12810">
                  <c:v>4.5505795518841934</c:v>
                </c:pt>
                <c:pt idx="12811">
                  <c:v>4.5461200461153304</c:v>
                </c:pt>
                <c:pt idx="12812">
                  <c:v>4.539463302055589</c:v>
                </c:pt>
                <c:pt idx="12813">
                  <c:v>4.5447719933120734</c:v>
                </c:pt>
                <c:pt idx="12814">
                  <c:v>4.5406050678747274</c:v>
                </c:pt>
                <c:pt idx="12815">
                  <c:v>4.5503517996204348</c:v>
                </c:pt>
                <c:pt idx="12816">
                  <c:v>4.5500276400930328</c:v>
                </c:pt>
                <c:pt idx="12817">
                  <c:v>4.5439484789017177</c:v>
                </c:pt>
                <c:pt idx="12818">
                  <c:v>4.5491802099623939</c:v>
                </c:pt>
                <c:pt idx="12819">
                  <c:v>4.5518359408921354</c:v>
                </c:pt>
                <c:pt idx="12820">
                  <c:v>4.5523425404768538</c:v>
                </c:pt>
                <c:pt idx="12821">
                  <c:v>4.5462438963141159</c:v>
                </c:pt>
                <c:pt idx="12822">
                  <c:v>4.5378046962367069</c:v>
                </c:pt>
                <c:pt idx="12823">
                  <c:v>4.5444634975278397</c:v>
                </c:pt>
                <c:pt idx="12824">
                  <c:v>4.5578156453349568</c:v>
                </c:pt>
                <c:pt idx="12825">
                  <c:v>4.5461956530141423</c:v>
                </c:pt>
                <c:pt idx="12826">
                  <c:v>4.5529010767321658</c:v>
                </c:pt>
                <c:pt idx="12827">
                  <c:v>4.5494424117316923</c:v>
                </c:pt>
                <c:pt idx="12828">
                  <c:v>4.5504548211318543</c:v>
                </c:pt>
                <c:pt idx="12829">
                  <c:v>4.5569962828090107</c:v>
                </c:pt>
                <c:pt idx="12830">
                  <c:v>4.5480341128974757</c:v>
                </c:pt>
                <c:pt idx="12831">
                  <c:v>4.5400755611535928</c:v>
                </c:pt>
                <c:pt idx="12832">
                  <c:v>4.5488368948653326</c:v>
                </c:pt>
                <c:pt idx="12833">
                  <c:v>4.5489744489812702</c:v>
                </c:pt>
                <c:pt idx="12834">
                  <c:v>4.5465130896269619</c:v>
                </c:pt>
                <c:pt idx="12835">
                  <c:v>4.5461303168501095</c:v>
                </c:pt>
                <c:pt idx="12836">
                  <c:v>4.5395221503619743</c:v>
                </c:pt>
                <c:pt idx="12837">
                  <c:v>4.5479469255687457</c:v>
                </c:pt>
                <c:pt idx="12838">
                  <c:v>4.5414799872105975</c:v>
                </c:pt>
                <c:pt idx="12839">
                  <c:v>4.5418109663930126</c:v>
                </c:pt>
                <c:pt idx="12840">
                  <c:v>4.5427083085522586</c:v>
                </c:pt>
                <c:pt idx="12841">
                  <c:v>4.5535235154761429</c:v>
                </c:pt>
                <c:pt idx="12842">
                  <c:v>4.5525978786963046</c:v>
                </c:pt>
                <c:pt idx="12843">
                  <c:v>4.5482451302862383</c:v>
                </c:pt>
                <c:pt idx="12844">
                  <c:v>4.5437972463110388</c:v>
                </c:pt>
                <c:pt idx="12845">
                  <c:v>4.5474801417045772</c:v>
                </c:pt>
                <c:pt idx="12846">
                  <c:v>4.5485464667092641</c:v>
                </c:pt>
                <c:pt idx="12847">
                  <c:v>4.548991135581181</c:v>
                </c:pt>
                <c:pt idx="12848">
                  <c:v>4.5471435738996586</c:v>
                </c:pt>
                <c:pt idx="12849">
                  <c:v>4.5473400096144134</c:v>
                </c:pt>
                <c:pt idx="12850">
                  <c:v>4.5494837885378692</c:v>
                </c:pt>
                <c:pt idx="12851">
                  <c:v>4.5520422378245851</c:v>
                </c:pt>
                <c:pt idx="12852">
                  <c:v>4.5512632666958623</c:v>
                </c:pt>
                <c:pt idx="12853">
                  <c:v>4.54666647696114</c:v>
                </c:pt>
                <c:pt idx="12854">
                  <c:v>4.5505873458017074</c:v>
                </c:pt>
                <c:pt idx="12855">
                  <c:v>4.5505126926400381</c:v>
                </c:pt>
                <c:pt idx="12856">
                  <c:v>4.5440882127383331</c:v>
                </c:pt>
                <c:pt idx="12857">
                  <c:v>4.5549871980140155</c:v>
                </c:pt>
                <c:pt idx="12858">
                  <c:v>4.5489148817063079</c:v>
                </c:pt>
                <c:pt idx="12859">
                  <c:v>4.5436577122250865</c:v>
                </c:pt>
                <c:pt idx="12860">
                  <c:v>4.5459876268831971</c:v>
                </c:pt>
                <c:pt idx="12861">
                  <c:v>4.5476691980109187</c:v>
                </c:pt>
                <c:pt idx="12862">
                  <c:v>4.5499702354102824</c:v>
                </c:pt>
                <c:pt idx="12863">
                  <c:v>4.5564631059263485</c:v>
                </c:pt>
                <c:pt idx="12864">
                  <c:v>4.5524764182892108</c:v>
                </c:pt>
                <c:pt idx="12865">
                  <c:v>4.5548487604646297</c:v>
                </c:pt>
                <c:pt idx="12866">
                  <c:v>4.5507214748246483</c:v>
                </c:pt>
                <c:pt idx="12867">
                  <c:v>4.5486703676360927</c:v>
                </c:pt>
                <c:pt idx="12868">
                  <c:v>4.5458729050203761</c:v>
                </c:pt>
                <c:pt idx="12869">
                  <c:v>4.565796579881594</c:v>
                </c:pt>
                <c:pt idx="12870">
                  <c:v>4.5599661952572852</c:v>
                </c:pt>
                <c:pt idx="12871">
                  <c:v>4.5588839178809817</c:v>
                </c:pt>
                <c:pt idx="12872">
                  <c:v>4.5483736087082427</c:v>
                </c:pt>
                <c:pt idx="12873">
                  <c:v>4.538720771552148</c:v>
                </c:pt>
                <c:pt idx="12874">
                  <c:v>4.5476310374735682</c:v>
                </c:pt>
                <c:pt idx="12875">
                  <c:v>4.5361845728370191</c:v>
                </c:pt>
                <c:pt idx="12876">
                  <c:v>4.5481018067359651</c:v>
                </c:pt>
                <c:pt idx="12877">
                  <c:v>4.5419121172577253</c:v>
                </c:pt>
                <c:pt idx="12878">
                  <c:v>4.5459792473491705</c:v>
                </c:pt>
                <c:pt idx="12879">
                  <c:v>4.5497429553741062</c:v>
                </c:pt>
                <c:pt idx="12880">
                  <c:v>4.5413973980009548</c:v>
                </c:pt>
                <c:pt idx="12881">
                  <c:v>4.5555283961575137</c:v>
                </c:pt>
                <c:pt idx="12882">
                  <c:v>4.5571544976174225</c:v>
                </c:pt>
                <c:pt idx="12883">
                  <c:v>4.5463385891841606</c:v>
                </c:pt>
                <c:pt idx="12884">
                  <c:v>4.5438172142698212</c:v>
                </c:pt>
                <c:pt idx="12885">
                  <c:v>4.5423608277073946</c:v>
                </c:pt>
                <c:pt idx="12886">
                  <c:v>4.5633624962536867</c:v>
                </c:pt>
                <c:pt idx="12887">
                  <c:v>4.5555872587312178</c:v>
                </c:pt>
                <c:pt idx="12888">
                  <c:v>4.5507257119662192</c:v>
                </c:pt>
                <c:pt idx="12889">
                  <c:v>4.5459440389271828</c:v>
                </c:pt>
                <c:pt idx="12890">
                  <c:v>4.5493022816835591</c:v>
                </c:pt>
                <c:pt idx="12891">
                  <c:v>4.5559453366490814</c:v>
                </c:pt>
                <c:pt idx="12892">
                  <c:v>4.5513643078348016</c:v>
                </c:pt>
                <c:pt idx="12893">
                  <c:v>4.5467758196294064</c:v>
                </c:pt>
                <c:pt idx="12894">
                  <c:v>4.5450959066013841</c:v>
                </c:pt>
                <c:pt idx="12895">
                  <c:v>4.5554933573504837</c:v>
                </c:pt>
                <c:pt idx="12896">
                  <c:v>4.5434386850718704</c:v>
                </c:pt>
                <c:pt idx="12897">
                  <c:v>4.5375081857531789</c:v>
                </c:pt>
                <c:pt idx="12898">
                  <c:v>4.5558604059541512</c:v>
                </c:pt>
                <c:pt idx="12899">
                  <c:v>4.546903513646658</c:v>
                </c:pt>
                <c:pt idx="12900">
                  <c:v>4.560441041661174</c:v>
                </c:pt>
                <c:pt idx="12901">
                  <c:v>4.5470739829902191</c:v>
                </c:pt>
                <c:pt idx="12902">
                  <c:v>4.5447152888405888</c:v>
                </c:pt>
                <c:pt idx="12903">
                  <c:v>4.5498393800576258</c:v>
                </c:pt>
                <c:pt idx="12904">
                  <c:v>4.5413003206902758</c:v>
                </c:pt>
                <c:pt idx="12905">
                  <c:v>4.5537764591383949</c:v>
                </c:pt>
                <c:pt idx="12906">
                  <c:v>4.5473880796676598</c:v>
                </c:pt>
                <c:pt idx="12907">
                  <c:v>4.5526179182954172</c:v>
                </c:pt>
                <c:pt idx="12908">
                  <c:v>4.5524552123228084</c:v>
                </c:pt>
                <c:pt idx="12909">
                  <c:v>4.5502663835517696</c:v>
                </c:pt>
                <c:pt idx="12910">
                  <c:v>4.5536917782315767</c:v>
                </c:pt>
                <c:pt idx="12911">
                  <c:v>4.5436697426030976</c:v>
                </c:pt>
                <c:pt idx="12912">
                  <c:v>4.5501959389340803</c:v>
                </c:pt>
                <c:pt idx="12913">
                  <c:v>4.5546960791772619</c:v>
                </c:pt>
                <c:pt idx="12914">
                  <c:v>4.551819974202945</c:v>
                </c:pt>
                <c:pt idx="12915">
                  <c:v>4.5408347420314223</c:v>
                </c:pt>
                <c:pt idx="12916">
                  <c:v>4.5584810528441935</c:v>
                </c:pt>
                <c:pt idx="12917">
                  <c:v>4.5425449725858051</c:v>
                </c:pt>
                <c:pt idx="12918">
                  <c:v>4.5496242691026714</c:v>
                </c:pt>
                <c:pt idx="12919">
                  <c:v>4.5524099072977391</c:v>
                </c:pt>
                <c:pt idx="12920">
                  <c:v>4.5551374297646525</c:v>
                </c:pt>
                <c:pt idx="12921">
                  <c:v>4.5494543356639792</c:v>
                </c:pt>
                <c:pt idx="12922">
                  <c:v>4.5482805208591408</c:v>
                </c:pt>
                <c:pt idx="12923">
                  <c:v>4.5493643383413138</c:v>
                </c:pt>
                <c:pt idx="12924">
                  <c:v>4.5452349783385975</c:v>
                </c:pt>
                <c:pt idx="12925">
                  <c:v>4.5563314740932164</c:v>
                </c:pt>
                <c:pt idx="12926">
                  <c:v>4.5425914441302835</c:v>
                </c:pt>
                <c:pt idx="12927">
                  <c:v>4.552375364843873</c:v>
                </c:pt>
                <c:pt idx="12928">
                  <c:v>4.5473901035174915</c:v>
                </c:pt>
                <c:pt idx="12929">
                  <c:v>4.5376758575236371</c:v>
                </c:pt>
                <c:pt idx="12930">
                  <c:v>4.5471044790892581</c:v>
                </c:pt>
                <c:pt idx="12931">
                  <c:v>4.5455572910105584</c:v>
                </c:pt>
                <c:pt idx="12932">
                  <c:v>4.5424850949547784</c:v>
                </c:pt>
                <c:pt idx="12933">
                  <c:v>4.5549017545430477</c:v>
                </c:pt>
                <c:pt idx="12934">
                  <c:v>4.5434112288790542</c:v>
                </c:pt>
                <c:pt idx="12935">
                  <c:v>4.5499192418011862</c:v>
                </c:pt>
                <c:pt idx="12936">
                  <c:v>4.5479836022549298</c:v>
                </c:pt>
                <c:pt idx="12937">
                  <c:v>4.5523814168512944</c:v>
                </c:pt>
                <c:pt idx="12938">
                  <c:v>4.5448602725237111</c:v>
                </c:pt>
                <c:pt idx="12939">
                  <c:v>4.5511158991933263</c:v>
                </c:pt>
                <c:pt idx="12940">
                  <c:v>4.5466361045489245</c:v>
                </c:pt>
                <c:pt idx="12941">
                  <c:v>4.546048707999466</c:v>
                </c:pt>
                <c:pt idx="12942">
                  <c:v>4.5488008490440519</c:v>
                </c:pt>
                <c:pt idx="12943">
                  <c:v>4.5472736579376303</c:v>
                </c:pt>
                <c:pt idx="12944">
                  <c:v>4.5439665949606525</c:v>
                </c:pt>
                <c:pt idx="12945">
                  <c:v>4.5522266979581145</c:v>
                </c:pt>
                <c:pt idx="12946">
                  <c:v>4.5500438434575736</c:v>
                </c:pt>
                <c:pt idx="12947">
                  <c:v>4.5555044552765329</c:v>
                </c:pt>
                <c:pt idx="12948">
                  <c:v>4.5564007257836057</c:v>
                </c:pt>
                <c:pt idx="12949">
                  <c:v>4.5505863666314967</c:v>
                </c:pt>
                <c:pt idx="12950">
                  <c:v>4.5414295143823393</c:v>
                </c:pt>
                <c:pt idx="12951">
                  <c:v>4.5495732802591782</c:v>
                </c:pt>
                <c:pt idx="12952">
                  <c:v>4.5591536594729405</c:v>
                </c:pt>
                <c:pt idx="12953">
                  <c:v>4.5615725910850848</c:v>
                </c:pt>
                <c:pt idx="12954">
                  <c:v>4.5543585845020891</c:v>
                </c:pt>
                <c:pt idx="12955">
                  <c:v>4.5556187111335644</c:v>
                </c:pt>
                <c:pt idx="12956">
                  <c:v>4.5556083284265405</c:v>
                </c:pt>
                <c:pt idx="12957">
                  <c:v>4.5424766553168991</c:v>
                </c:pt>
                <c:pt idx="12958">
                  <c:v>4.5369523098597764</c:v>
                </c:pt>
                <c:pt idx="12959">
                  <c:v>4.5490555147046887</c:v>
                </c:pt>
                <c:pt idx="12960">
                  <c:v>4.5444421829169785</c:v>
                </c:pt>
                <c:pt idx="12961">
                  <c:v>4.5426884092657662</c:v>
                </c:pt>
                <c:pt idx="12962">
                  <c:v>4.541480718299483</c:v>
                </c:pt>
                <c:pt idx="12963">
                  <c:v>4.544182253476202</c:v>
                </c:pt>
                <c:pt idx="12964">
                  <c:v>4.5607488728430425</c:v>
                </c:pt>
                <c:pt idx="12965">
                  <c:v>4.5508248395685253</c:v>
                </c:pt>
                <c:pt idx="12966">
                  <c:v>4.5464926739402696</c:v>
                </c:pt>
                <c:pt idx="12967">
                  <c:v>4.5485012743954938</c:v>
                </c:pt>
                <c:pt idx="12968">
                  <c:v>4.5476673390351667</c:v>
                </c:pt>
                <c:pt idx="12969">
                  <c:v>4.5486273957084835</c:v>
                </c:pt>
                <c:pt idx="12970">
                  <c:v>4.5439007153343729</c:v>
                </c:pt>
                <c:pt idx="12971">
                  <c:v>4.5475682379102409</c:v>
                </c:pt>
                <c:pt idx="12972">
                  <c:v>4.5452942340453824</c:v>
                </c:pt>
                <c:pt idx="12973">
                  <c:v>4.5411066816445578</c:v>
                </c:pt>
                <c:pt idx="12974">
                  <c:v>4.5430536400586767</c:v>
                </c:pt>
                <c:pt idx="12975">
                  <c:v>4.5584276044930192</c:v>
                </c:pt>
                <c:pt idx="12976">
                  <c:v>4.5489598231156121</c:v>
                </c:pt>
                <c:pt idx="12977">
                  <c:v>4.5356697447716909</c:v>
                </c:pt>
                <c:pt idx="12978">
                  <c:v>4.5446747750926386</c:v>
                </c:pt>
                <c:pt idx="12979">
                  <c:v>4.5530159632621547</c:v>
                </c:pt>
                <c:pt idx="12980">
                  <c:v>4.5360641823763128</c:v>
                </c:pt>
                <c:pt idx="12981">
                  <c:v>4.5502025636451213</c:v>
                </c:pt>
                <c:pt idx="12982">
                  <c:v>4.5474776151829399</c:v>
                </c:pt>
                <c:pt idx="12983">
                  <c:v>4.5470905828114851</c:v>
                </c:pt>
                <c:pt idx="12984">
                  <c:v>4.5480839150022234</c:v>
                </c:pt>
                <c:pt idx="12985">
                  <c:v>4.5472704543285793</c:v>
                </c:pt>
                <c:pt idx="12986">
                  <c:v>4.5473368278739263</c:v>
                </c:pt>
                <c:pt idx="12987">
                  <c:v>4.5469521032758662</c:v>
                </c:pt>
                <c:pt idx="12988">
                  <c:v>4.5477006781172102</c:v>
                </c:pt>
                <c:pt idx="12989">
                  <c:v>4.5491420431575333</c:v>
                </c:pt>
                <c:pt idx="12990">
                  <c:v>4.5495548775005981</c:v>
                </c:pt>
                <c:pt idx="12991">
                  <c:v>4.5381308854021576</c:v>
                </c:pt>
                <c:pt idx="12992">
                  <c:v>4.5545619814609841</c:v>
                </c:pt>
                <c:pt idx="12993">
                  <c:v>4.5517587975476337</c:v>
                </c:pt>
                <c:pt idx="12994">
                  <c:v>4.5479787312206348</c:v>
                </c:pt>
                <c:pt idx="12995">
                  <c:v>4.5519848285471012</c:v>
                </c:pt>
                <c:pt idx="12996">
                  <c:v>4.5449826262291548</c:v>
                </c:pt>
                <c:pt idx="12997">
                  <c:v>4.5610592567087593</c:v>
                </c:pt>
                <c:pt idx="12998">
                  <c:v>4.5471187900610657</c:v>
                </c:pt>
                <c:pt idx="12999">
                  <c:v>4.5564321104849714</c:v>
                </c:pt>
                <c:pt idx="13000">
                  <c:v>4.5508192769145452</c:v>
                </c:pt>
                <c:pt idx="13001">
                  <c:v>4.5506046451593338</c:v>
                </c:pt>
                <c:pt idx="13002">
                  <c:v>4.5558231193739003</c:v>
                </c:pt>
                <c:pt idx="13003">
                  <c:v>4.5484675166416269</c:v>
                </c:pt>
                <c:pt idx="13004">
                  <c:v>4.5438726467991586</c:v>
                </c:pt>
                <c:pt idx="13005">
                  <c:v>4.5475648492083858</c:v>
                </c:pt>
                <c:pt idx="13006">
                  <c:v>4.5493237768215895</c:v>
                </c:pt>
                <c:pt idx="13007">
                  <c:v>4.5550452007856688</c:v>
                </c:pt>
                <c:pt idx="13008">
                  <c:v>4.5457900832701563</c:v>
                </c:pt>
                <c:pt idx="13009">
                  <c:v>4.5445266564859068</c:v>
                </c:pt>
                <c:pt idx="13010">
                  <c:v>4.544591381931923</c:v>
                </c:pt>
                <c:pt idx="13011">
                  <c:v>4.5546684619558819</c:v>
                </c:pt>
                <c:pt idx="13012">
                  <c:v>4.5541542344264414</c:v>
                </c:pt>
                <c:pt idx="13013">
                  <c:v>4.5477901859347076</c:v>
                </c:pt>
                <c:pt idx="13014">
                  <c:v>4.5505067746894623</c:v>
                </c:pt>
                <c:pt idx="13015">
                  <c:v>4.5491541110403029</c:v>
                </c:pt>
                <c:pt idx="13016">
                  <c:v>4.5504354290881581</c:v>
                </c:pt>
                <c:pt idx="13017">
                  <c:v>4.5479520137342195</c:v>
                </c:pt>
                <c:pt idx="13018">
                  <c:v>4.5537937920512652</c:v>
                </c:pt>
                <c:pt idx="13019">
                  <c:v>4.5573662385871643</c:v>
                </c:pt>
                <c:pt idx="13020">
                  <c:v>4.5392655858718705</c:v>
                </c:pt>
                <c:pt idx="13021">
                  <c:v>4.5531730445273526</c:v>
                </c:pt>
                <c:pt idx="13022">
                  <c:v>4.5569832955505483</c:v>
                </c:pt>
                <c:pt idx="13023">
                  <c:v>4.547656554227995</c:v>
                </c:pt>
                <c:pt idx="13024">
                  <c:v>4.5618824780824951</c:v>
                </c:pt>
                <c:pt idx="13025">
                  <c:v>4.5518498427760585</c:v>
                </c:pt>
                <c:pt idx="13026">
                  <c:v>4.5516274249160613</c:v>
                </c:pt>
                <c:pt idx="13027">
                  <c:v>4.548410887562838</c:v>
                </c:pt>
                <c:pt idx="13028">
                  <c:v>4.5407200912220969</c:v>
                </c:pt>
                <c:pt idx="13029">
                  <c:v>4.5460126618401482</c:v>
                </c:pt>
                <c:pt idx="13030">
                  <c:v>4.5487961199541234</c:v>
                </c:pt>
                <c:pt idx="13031">
                  <c:v>4.5547176661577486</c:v>
                </c:pt>
                <c:pt idx="13032">
                  <c:v>4.5493331794312324</c:v>
                </c:pt>
                <c:pt idx="13033">
                  <c:v>4.5532445059109463</c:v>
                </c:pt>
                <c:pt idx="13034">
                  <c:v>4.5419283762388725</c:v>
                </c:pt>
                <c:pt idx="13035">
                  <c:v>4.5593093804457201</c:v>
                </c:pt>
                <c:pt idx="13036">
                  <c:v>4.5494147207257081</c:v>
                </c:pt>
                <c:pt idx="13037">
                  <c:v>4.5586741272683087</c:v>
                </c:pt>
                <c:pt idx="13038">
                  <c:v>4.556386521525047</c:v>
                </c:pt>
                <c:pt idx="13039">
                  <c:v>4.5483148682164227</c:v>
                </c:pt>
                <c:pt idx="13040">
                  <c:v>4.5437838491101648</c:v>
                </c:pt>
                <c:pt idx="13041">
                  <c:v>4.5512694159883091</c:v>
                </c:pt>
                <c:pt idx="13042">
                  <c:v>4.5585546355375266</c:v>
                </c:pt>
                <c:pt idx="13043">
                  <c:v>4.5523386552036058</c:v>
                </c:pt>
                <c:pt idx="13044">
                  <c:v>4.5487197392311494</c:v>
                </c:pt>
                <c:pt idx="13045">
                  <c:v>4.5476945909275166</c:v>
                </c:pt>
                <c:pt idx="13046">
                  <c:v>4.5520685851896152</c:v>
                </c:pt>
                <c:pt idx="13047">
                  <c:v>4.5553687355663746</c:v>
                </c:pt>
                <c:pt idx="13048">
                  <c:v>4.5492737911838628</c:v>
                </c:pt>
                <c:pt idx="13049">
                  <c:v>4.5463200252175575</c:v>
                </c:pt>
                <c:pt idx="13050">
                  <c:v>4.5427214603180879</c:v>
                </c:pt>
                <c:pt idx="13051">
                  <c:v>4.5499263007625252</c:v>
                </c:pt>
                <c:pt idx="13052">
                  <c:v>4.5437343064208848</c:v>
                </c:pt>
                <c:pt idx="13053">
                  <c:v>4.5433506503941929</c:v>
                </c:pt>
                <c:pt idx="13054">
                  <c:v>4.5444574756764222</c:v>
                </c:pt>
                <c:pt idx="13055">
                  <c:v>4.5511002734176458</c:v>
                </c:pt>
                <c:pt idx="13056">
                  <c:v>4.5419302449549983</c:v>
                </c:pt>
                <c:pt idx="13057">
                  <c:v>4.5539054763398088</c:v>
                </c:pt>
                <c:pt idx="13058">
                  <c:v>4.539579598604333</c:v>
                </c:pt>
                <c:pt idx="13059">
                  <c:v>4.5559275657041045</c:v>
                </c:pt>
                <c:pt idx="13060">
                  <c:v>4.5439894463409001</c:v>
                </c:pt>
                <c:pt idx="13061">
                  <c:v>4.549052210117555</c:v>
                </c:pt>
                <c:pt idx="13062">
                  <c:v>4.5465253047875853</c:v>
                </c:pt>
                <c:pt idx="13063">
                  <c:v>4.550059490562739</c:v>
                </c:pt>
                <c:pt idx="13064">
                  <c:v>4.5488078916915704</c:v>
                </c:pt>
                <c:pt idx="13065">
                  <c:v>4.5546454455894994</c:v>
                </c:pt>
                <c:pt idx="13066">
                  <c:v>4.555142547251994</c:v>
                </c:pt>
                <c:pt idx="13067">
                  <c:v>4.5532261059057566</c:v>
                </c:pt>
                <c:pt idx="13068">
                  <c:v>4.5540859879798425</c:v>
                </c:pt>
                <c:pt idx="13069">
                  <c:v>4.5532770319555649</c:v>
                </c:pt>
                <c:pt idx="13070">
                  <c:v>4.5478288787097902</c:v>
                </c:pt>
                <c:pt idx="13071">
                  <c:v>4.5534699867779214</c:v>
                </c:pt>
                <c:pt idx="13072">
                  <c:v>4.5450359355009864</c:v>
                </c:pt>
                <c:pt idx="13073">
                  <c:v>4.5472380056045418</c:v>
                </c:pt>
                <c:pt idx="13074">
                  <c:v>4.5432542039542847</c:v>
                </c:pt>
                <c:pt idx="13075">
                  <c:v>4.5555047650795046</c:v>
                </c:pt>
                <c:pt idx="13076">
                  <c:v>4.5559034639236975</c:v>
                </c:pt>
                <c:pt idx="13077">
                  <c:v>4.5410107904642407</c:v>
                </c:pt>
                <c:pt idx="13078">
                  <c:v>4.549748490377457</c:v>
                </c:pt>
                <c:pt idx="13079">
                  <c:v>4.5533884992709375</c:v>
                </c:pt>
                <c:pt idx="13080">
                  <c:v>4.5472714809627277</c:v>
                </c:pt>
                <c:pt idx="13081">
                  <c:v>4.5494201993218555</c:v>
                </c:pt>
                <c:pt idx="13082">
                  <c:v>4.5489478733076183</c:v>
                </c:pt>
                <c:pt idx="13083">
                  <c:v>4.5475798191480576</c:v>
                </c:pt>
                <c:pt idx="13084">
                  <c:v>4.5476013318570665</c:v>
                </c:pt>
                <c:pt idx="13085">
                  <c:v>4.5505178664786357</c:v>
                </c:pt>
                <c:pt idx="13086">
                  <c:v>4.5514085704015841</c:v>
                </c:pt>
                <c:pt idx="13087">
                  <c:v>4.5470085787419103</c:v>
                </c:pt>
                <c:pt idx="13088">
                  <c:v>4.5575969400620604</c:v>
                </c:pt>
                <c:pt idx="13089">
                  <c:v>4.5449068420044654</c:v>
                </c:pt>
                <c:pt idx="13090">
                  <c:v>4.5424343868180239</c:v>
                </c:pt>
                <c:pt idx="13091">
                  <c:v>4.5473961244751235</c:v>
                </c:pt>
                <c:pt idx="13092">
                  <c:v>4.5497713335500576</c:v>
                </c:pt>
                <c:pt idx="13093">
                  <c:v>4.5482803299746797</c:v>
                </c:pt>
                <c:pt idx="13094">
                  <c:v>4.549586034008394</c:v>
                </c:pt>
                <c:pt idx="13095">
                  <c:v>4.548706034801639</c:v>
                </c:pt>
                <c:pt idx="13096">
                  <c:v>4.5544469424342022</c:v>
                </c:pt>
                <c:pt idx="13097">
                  <c:v>4.5406807790928854</c:v>
                </c:pt>
                <c:pt idx="13098">
                  <c:v>4.5501754583683454</c:v>
                </c:pt>
                <c:pt idx="13099">
                  <c:v>4.5550969954528657</c:v>
                </c:pt>
                <c:pt idx="13100">
                  <c:v>4.5620690313179173</c:v>
                </c:pt>
                <c:pt idx="13101">
                  <c:v>4.5476312768306633</c:v>
                </c:pt>
                <c:pt idx="13102">
                  <c:v>4.5484648774024583</c:v>
                </c:pt>
                <c:pt idx="13103">
                  <c:v>4.5480052750907873</c:v>
                </c:pt>
                <c:pt idx="13104">
                  <c:v>4.561804367808068</c:v>
                </c:pt>
                <c:pt idx="13105">
                  <c:v>4.5492633974126191</c:v>
                </c:pt>
                <c:pt idx="13106">
                  <c:v>4.5531054290455586</c:v>
                </c:pt>
                <c:pt idx="13107">
                  <c:v>4.5496678197351095</c:v>
                </c:pt>
                <c:pt idx="13108">
                  <c:v>4.5493259541311515</c:v>
                </c:pt>
                <c:pt idx="13109">
                  <c:v>4.5511091064692373</c:v>
                </c:pt>
                <c:pt idx="13110">
                  <c:v>4.5452653431263057</c:v>
                </c:pt>
                <c:pt idx="13111">
                  <c:v>4.5451935980702256</c:v>
                </c:pt>
                <c:pt idx="13112">
                  <c:v>4.5550035421277686</c:v>
                </c:pt>
                <c:pt idx="13113">
                  <c:v>4.5465217094198911</c:v>
                </c:pt>
                <c:pt idx="13114">
                  <c:v>4.5476447628706129</c:v>
                </c:pt>
                <c:pt idx="13115">
                  <c:v>4.5568221863043341</c:v>
                </c:pt>
                <c:pt idx="13116">
                  <c:v>4.5408220321198804</c:v>
                </c:pt>
                <c:pt idx="13117">
                  <c:v>4.549538117258666</c:v>
                </c:pt>
                <c:pt idx="13118">
                  <c:v>4.5497014449485889</c:v>
                </c:pt>
                <c:pt idx="13119">
                  <c:v>4.5511076865771116</c:v>
                </c:pt>
                <c:pt idx="13120">
                  <c:v>4.5454506104438339</c:v>
                </c:pt>
                <c:pt idx="13121">
                  <c:v>4.5391659081010483</c:v>
                </c:pt>
                <c:pt idx="13122">
                  <c:v>4.5579306274998359</c:v>
                </c:pt>
                <c:pt idx="13123">
                  <c:v>4.557957608818656</c:v>
                </c:pt>
                <c:pt idx="13124">
                  <c:v>4.5506523836242874</c:v>
                </c:pt>
                <c:pt idx="13125">
                  <c:v>4.5468571007959468</c:v>
                </c:pt>
                <c:pt idx="13126">
                  <c:v>4.5524074004113544</c:v>
                </c:pt>
                <c:pt idx="13127">
                  <c:v>4.5451347227742689</c:v>
                </c:pt>
                <c:pt idx="13128">
                  <c:v>4.5515419769643781</c:v>
                </c:pt>
                <c:pt idx="13129">
                  <c:v>4.5495073173630018</c:v>
                </c:pt>
                <c:pt idx="13130">
                  <c:v>4.5475151552460513</c:v>
                </c:pt>
                <c:pt idx="13131">
                  <c:v>4.5555873155749893</c:v>
                </c:pt>
                <c:pt idx="13132">
                  <c:v>4.5497632803338366</c:v>
                </c:pt>
                <c:pt idx="13133">
                  <c:v>4.5451920586378947</c:v>
                </c:pt>
                <c:pt idx="13134">
                  <c:v>4.5430846814999759</c:v>
                </c:pt>
                <c:pt idx="13135">
                  <c:v>4.5503257198441052</c:v>
                </c:pt>
                <c:pt idx="13136">
                  <c:v>4.5454391708055484</c:v>
                </c:pt>
                <c:pt idx="13137">
                  <c:v>4.5471185863024655</c:v>
                </c:pt>
                <c:pt idx="13138">
                  <c:v>4.5518962927073172</c:v>
                </c:pt>
                <c:pt idx="13139">
                  <c:v>4.5511429700008303</c:v>
                </c:pt>
                <c:pt idx="13140">
                  <c:v>4.5638850346447351</c:v>
                </c:pt>
                <c:pt idx="13141">
                  <c:v>4.5626440794741452</c:v>
                </c:pt>
                <c:pt idx="13142">
                  <c:v>4.5518316568876154</c:v>
                </c:pt>
                <c:pt idx="13143">
                  <c:v>4.5440314233541894</c:v>
                </c:pt>
                <c:pt idx="13144">
                  <c:v>4.5397021817164962</c:v>
                </c:pt>
                <c:pt idx="13145">
                  <c:v>4.550076792436041</c:v>
                </c:pt>
                <c:pt idx="13146">
                  <c:v>4.5495883702606577</c:v>
                </c:pt>
                <c:pt idx="13147">
                  <c:v>4.5516905876627849</c:v>
                </c:pt>
                <c:pt idx="13148">
                  <c:v>4.5545254088818981</c:v>
                </c:pt>
                <c:pt idx="13149">
                  <c:v>4.5527483403308135</c:v>
                </c:pt>
                <c:pt idx="13150">
                  <c:v>4.5502598982936719</c:v>
                </c:pt>
                <c:pt idx="13151">
                  <c:v>4.5552777804026832</c:v>
                </c:pt>
                <c:pt idx="13152">
                  <c:v>4.5552904224705735</c:v>
                </c:pt>
                <c:pt idx="13153">
                  <c:v>4.5467955743263673</c:v>
                </c:pt>
                <c:pt idx="13154">
                  <c:v>4.564716787958897</c:v>
                </c:pt>
                <c:pt idx="13155">
                  <c:v>4.5426309064531232</c:v>
                </c:pt>
                <c:pt idx="13156">
                  <c:v>4.5461922439418201</c:v>
                </c:pt>
                <c:pt idx="13157">
                  <c:v>4.5516951110741051</c:v>
                </c:pt>
                <c:pt idx="13158">
                  <c:v>4.554460482909227</c:v>
                </c:pt>
                <c:pt idx="13159">
                  <c:v>4.5508415679136176</c:v>
                </c:pt>
                <c:pt idx="13160">
                  <c:v>4.5449037652816866</c:v>
                </c:pt>
                <c:pt idx="13161">
                  <c:v>4.5460571083992711</c:v>
                </c:pt>
                <c:pt idx="13162">
                  <c:v>4.5556643499654506</c:v>
                </c:pt>
                <c:pt idx="13163">
                  <c:v>4.5569756088638727</c:v>
                </c:pt>
                <c:pt idx="13164">
                  <c:v>4.5554778393362536</c:v>
                </c:pt>
                <c:pt idx="13165">
                  <c:v>4.5483298774487171</c:v>
                </c:pt>
                <c:pt idx="13166">
                  <c:v>4.5613202490906062</c:v>
                </c:pt>
                <c:pt idx="13167">
                  <c:v>4.5484280514273081</c:v>
                </c:pt>
                <c:pt idx="13168">
                  <c:v>4.5414040618004021</c:v>
                </c:pt>
                <c:pt idx="13169">
                  <c:v>4.5584057608238258</c:v>
                </c:pt>
                <c:pt idx="13170">
                  <c:v>4.5596495488780802</c:v>
                </c:pt>
                <c:pt idx="13171">
                  <c:v>4.5592570087813939</c:v>
                </c:pt>
                <c:pt idx="13172">
                  <c:v>4.5518344848254895</c:v>
                </c:pt>
                <c:pt idx="13173">
                  <c:v>4.5451767034694885</c:v>
                </c:pt>
                <c:pt idx="13174">
                  <c:v>4.5576001229860559</c:v>
                </c:pt>
                <c:pt idx="13175">
                  <c:v>4.5566614294854793</c:v>
                </c:pt>
                <c:pt idx="13176">
                  <c:v>4.5535147157397251</c:v>
                </c:pt>
                <c:pt idx="13177">
                  <c:v>4.5448887834893634</c:v>
                </c:pt>
                <c:pt idx="13178">
                  <c:v>4.5526334531915174</c:v>
                </c:pt>
                <c:pt idx="13179">
                  <c:v>4.5511952103031996</c:v>
                </c:pt>
                <c:pt idx="13180">
                  <c:v>4.5493291803307097</c:v>
                </c:pt>
                <c:pt idx="13181">
                  <c:v>4.5510411102782431</c:v>
                </c:pt>
                <c:pt idx="13182">
                  <c:v>4.5539285522887454</c:v>
                </c:pt>
                <c:pt idx="13183">
                  <c:v>4.558131844826721</c:v>
                </c:pt>
                <c:pt idx="13184">
                  <c:v>4.5538424515946998</c:v>
                </c:pt>
                <c:pt idx="13185">
                  <c:v>4.5539067211344202</c:v>
                </c:pt>
                <c:pt idx="13186">
                  <c:v>4.5570151379635426</c:v>
                </c:pt>
                <c:pt idx="13187">
                  <c:v>4.5548350984403587</c:v>
                </c:pt>
                <c:pt idx="13188">
                  <c:v>4.5476382557157233</c:v>
                </c:pt>
                <c:pt idx="13189">
                  <c:v>4.5553893189660304</c:v>
                </c:pt>
                <c:pt idx="13190">
                  <c:v>4.5446206166099632</c:v>
                </c:pt>
                <c:pt idx="13191">
                  <c:v>4.5553883416480678</c:v>
                </c:pt>
                <c:pt idx="13192">
                  <c:v>4.5474524468657531</c:v>
                </c:pt>
                <c:pt idx="13193">
                  <c:v>4.5503071779459514</c:v>
                </c:pt>
                <c:pt idx="13194">
                  <c:v>4.5473153488521705</c:v>
                </c:pt>
                <c:pt idx="13195">
                  <c:v>4.5472405078011855</c:v>
                </c:pt>
                <c:pt idx="13196">
                  <c:v>4.5477204825508446</c:v>
                </c:pt>
                <c:pt idx="13197">
                  <c:v>4.5519618742724548</c:v>
                </c:pt>
                <c:pt idx="13198">
                  <c:v>4.5509165671034761</c:v>
                </c:pt>
                <c:pt idx="13199">
                  <c:v>4.5539792306088813</c:v>
                </c:pt>
                <c:pt idx="13200">
                  <c:v>4.551374174007405</c:v>
                </c:pt>
                <c:pt idx="13201">
                  <c:v>4.5546508369915912</c:v>
                </c:pt>
                <c:pt idx="13202">
                  <c:v>4.5497526857417254</c:v>
                </c:pt>
                <c:pt idx="13203">
                  <c:v>4.54442477744798</c:v>
                </c:pt>
                <c:pt idx="13204">
                  <c:v>4.550428067416652</c:v>
                </c:pt>
                <c:pt idx="13205">
                  <c:v>4.5549991411115727</c:v>
                </c:pt>
                <c:pt idx="13206">
                  <c:v>4.5534288610943952</c:v>
                </c:pt>
                <c:pt idx="13207">
                  <c:v>4.5445219242357071</c:v>
                </c:pt>
                <c:pt idx="13208">
                  <c:v>4.5511494533974668</c:v>
                </c:pt>
                <c:pt idx="13209">
                  <c:v>4.5544093688846541</c:v>
                </c:pt>
                <c:pt idx="13210">
                  <c:v>4.5480294189383841</c:v>
                </c:pt>
                <c:pt idx="13211">
                  <c:v>4.5548594318294278</c:v>
                </c:pt>
                <c:pt idx="13212">
                  <c:v>4.5510975702242193</c:v>
                </c:pt>
                <c:pt idx="13213">
                  <c:v>4.5519551958601934</c:v>
                </c:pt>
                <c:pt idx="13214">
                  <c:v>4.5564463016620422</c:v>
                </c:pt>
                <c:pt idx="13215">
                  <c:v>4.5573228996768647</c:v>
                </c:pt>
                <c:pt idx="13216">
                  <c:v>4.5569604990971095</c:v>
                </c:pt>
                <c:pt idx="13217">
                  <c:v>4.5570481313458426</c:v>
                </c:pt>
                <c:pt idx="13218">
                  <c:v>4.5523097145650757</c:v>
                </c:pt>
                <c:pt idx="13219">
                  <c:v>4.5501945341068275</c:v>
                </c:pt>
                <c:pt idx="13220">
                  <c:v>4.5525267724040628</c:v>
                </c:pt>
                <c:pt idx="13221">
                  <c:v>4.5532619258046276</c:v>
                </c:pt>
                <c:pt idx="13222">
                  <c:v>4.5544764195212419</c:v>
                </c:pt>
                <c:pt idx="13223">
                  <c:v>4.5440741541510112</c:v>
                </c:pt>
                <c:pt idx="13224">
                  <c:v>4.5455188813778937</c:v>
                </c:pt>
                <c:pt idx="13225">
                  <c:v>4.54777129371426</c:v>
                </c:pt>
                <c:pt idx="13226">
                  <c:v>4.5627153677487238</c:v>
                </c:pt>
                <c:pt idx="13227">
                  <c:v>4.5482931702839569</c:v>
                </c:pt>
                <c:pt idx="13228">
                  <c:v>4.5595227091702668</c:v>
                </c:pt>
                <c:pt idx="13229">
                  <c:v>4.5425351956900295</c:v>
                </c:pt>
                <c:pt idx="13230">
                  <c:v>4.5546209128550244</c:v>
                </c:pt>
                <c:pt idx="13231">
                  <c:v>4.555739017048543</c:v>
                </c:pt>
                <c:pt idx="13232">
                  <c:v>4.5528375152117571</c:v>
                </c:pt>
                <c:pt idx="13233">
                  <c:v>4.5422441287598456</c:v>
                </c:pt>
                <c:pt idx="13234">
                  <c:v>4.5443791892636174</c:v>
                </c:pt>
                <c:pt idx="13235">
                  <c:v>4.559800604686882</c:v>
                </c:pt>
                <c:pt idx="13236">
                  <c:v>4.5498251872706126</c:v>
                </c:pt>
                <c:pt idx="13237">
                  <c:v>4.5557587871181653</c:v>
                </c:pt>
                <c:pt idx="13238">
                  <c:v>4.5523236399603135</c:v>
                </c:pt>
                <c:pt idx="13239">
                  <c:v>4.5534770919135221</c:v>
                </c:pt>
                <c:pt idx="13240">
                  <c:v>4.5513429306309012</c:v>
                </c:pt>
                <c:pt idx="13241">
                  <c:v>4.5562460901744277</c:v>
                </c:pt>
                <c:pt idx="13242">
                  <c:v>4.5571971863749923</c:v>
                </c:pt>
                <c:pt idx="13243">
                  <c:v>4.5473941378909819</c:v>
                </c:pt>
                <c:pt idx="13244">
                  <c:v>4.5423512183366856</c:v>
                </c:pt>
                <c:pt idx="13245">
                  <c:v>4.5482765128078215</c:v>
                </c:pt>
                <c:pt idx="13246">
                  <c:v>4.5491930523598931</c:v>
                </c:pt>
                <c:pt idx="13247">
                  <c:v>4.5461104620160331</c:v>
                </c:pt>
                <c:pt idx="13248">
                  <c:v>4.5494613835116811</c:v>
                </c:pt>
                <c:pt idx="13249">
                  <c:v>4.5633790534080871</c:v>
                </c:pt>
                <c:pt idx="13250">
                  <c:v>4.5591096378378335</c:v>
                </c:pt>
                <c:pt idx="13251">
                  <c:v>4.5577958805654086</c:v>
                </c:pt>
                <c:pt idx="13252">
                  <c:v>4.5518276958816095</c:v>
                </c:pt>
                <c:pt idx="13253">
                  <c:v>4.5502295016628151</c:v>
                </c:pt>
                <c:pt idx="13254">
                  <c:v>4.5520706696429185</c:v>
                </c:pt>
                <c:pt idx="13255">
                  <c:v>4.5398428766425818</c:v>
                </c:pt>
                <c:pt idx="13256">
                  <c:v>4.5463196544162932</c:v>
                </c:pt>
                <c:pt idx="13257">
                  <c:v>4.5530385073840174</c:v>
                </c:pt>
                <c:pt idx="13258">
                  <c:v>4.5522204650102909</c:v>
                </c:pt>
                <c:pt idx="13259">
                  <c:v>4.5520728166175797</c:v>
                </c:pt>
                <c:pt idx="13260">
                  <c:v>4.5495268229581249</c:v>
                </c:pt>
                <c:pt idx="13261">
                  <c:v>4.5413851866645469</c:v>
                </c:pt>
                <c:pt idx="13262">
                  <c:v>4.5572445078053399</c:v>
                </c:pt>
                <c:pt idx="13263">
                  <c:v>4.5455727252590332</c:v>
                </c:pt>
                <c:pt idx="13264">
                  <c:v>4.5510239754632948</c:v>
                </c:pt>
                <c:pt idx="13265">
                  <c:v>4.550179755839066</c:v>
                </c:pt>
                <c:pt idx="13266">
                  <c:v>4.5568682197020705</c:v>
                </c:pt>
                <c:pt idx="13267">
                  <c:v>4.5549299208781857</c:v>
                </c:pt>
                <c:pt idx="13268">
                  <c:v>4.5459246234411079</c:v>
                </c:pt>
                <c:pt idx="13269">
                  <c:v>4.5465829528228907</c:v>
                </c:pt>
                <c:pt idx="13270">
                  <c:v>4.5521571992863361</c:v>
                </c:pt>
                <c:pt idx="13271">
                  <c:v>4.5488637210941372</c:v>
                </c:pt>
                <c:pt idx="13272">
                  <c:v>4.543221425809401</c:v>
                </c:pt>
                <c:pt idx="13273">
                  <c:v>4.5391963040712726</c:v>
                </c:pt>
                <c:pt idx="13274">
                  <c:v>4.5519282206302831</c:v>
                </c:pt>
                <c:pt idx="13275">
                  <c:v>4.5574215634521043</c:v>
                </c:pt>
                <c:pt idx="13276">
                  <c:v>4.5420853932681471</c:v>
                </c:pt>
                <c:pt idx="13277">
                  <c:v>4.5448987574461244</c:v>
                </c:pt>
                <c:pt idx="13278">
                  <c:v>4.5495882394618725</c:v>
                </c:pt>
                <c:pt idx="13279">
                  <c:v>4.5476374361723151</c:v>
                </c:pt>
                <c:pt idx="13280">
                  <c:v>4.5524273501256181</c:v>
                </c:pt>
                <c:pt idx="13281">
                  <c:v>4.5531320575668266</c:v>
                </c:pt>
                <c:pt idx="13282">
                  <c:v>4.54926527835981</c:v>
                </c:pt>
                <c:pt idx="13283">
                  <c:v>4.5580399547868859</c:v>
                </c:pt>
                <c:pt idx="13284">
                  <c:v>4.5502807663119427</c:v>
                </c:pt>
                <c:pt idx="13285">
                  <c:v>4.5510003584870731</c:v>
                </c:pt>
                <c:pt idx="13286">
                  <c:v>4.5669634286885836</c:v>
                </c:pt>
                <c:pt idx="13287">
                  <c:v>4.5534615078444443</c:v>
                </c:pt>
                <c:pt idx="13288">
                  <c:v>4.5417579340236829</c:v>
                </c:pt>
                <c:pt idx="13289">
                  <c:v>4.557858441035803</c:v>
                </c:pt>
                <c:pt idx="13290">
                  <c:v>4.5508142937240725</c:v>
                </c:pt>
                <c:pt idx="13291">
                  <c:v>4.5528563375257383</c:v>
                </c:pt>
                <c:pt idx="13292">
                  <c:v>4.5602791952952826</c:v>
                </c:pt>
                <c:pt idx="13293">
                  <c:v>4.5466935335235776</c:v>
                </c:pt>
                <c:pt idx="13294">
                  <c:v>4.5469075109875883</c:v>
                </c:pt>
                <c:pt idx="13295">
                  <c:v>4.5548066956372306</c:v>
                </c:pt>
                <c:pt idx="13296">
                  <c:v>4.5502427063894135</c:v>
                </c:pt>
                <c:pt idx="13297">
                  <c:v>4.5433902393254506</c:v>
                </c:pt>
                <c:pt idx="13298">
                  <c:v>4.5493173155122859</c:v>
                </c:pt>
                <c:pt idx="13299">
                  <c:v>4.5567371567690458</c:v>
                </c:pt>
                <c:pt idx="13300">
                  <c:v>4.5569342780641433</c:v>
                </c:pt>
                <c:pt idx="13301">
                  <c:v>4.5478907364001033</c:v>
                </c:pt>
                <c:pt idx="13302">
                  <c:v>4.5468912771015315</c:v>
                </c:pt>
                <c:pt idx="13303">
                  <c:v>4.5519376844999178</c:v>
                </c:pt>
                <c:pt idx="13304">
                  <c:v>4.5485911864125708</c:v>
                </c:pt>
                <c:pt idx="13305">
                  <c:v>4.550219243373995</c:v>
                </c:pt>
                <c:pt idx="13306">
                  <c:v>4.5533085630362553</c:v>
                </c:pt>
                <c:pt idx="13307">
                  <c:v>4.5491643341128807</c:v>
                </c:pt>
                <c:pt idx="13308">
                  <c:v>4.555491795276299</c:v>
                </c:pt>
                <c:pt idx="13309">
                  <c:v>4.5589186448404666</c:v>
                </c:pt>
                <c:pt idx="13310">
                  <c:v>4.5475275750901387</c:v>
                </c:pt>
                <c:pt idx="13311">
                  <c:v>4.5510520141032114</c:v>
                </c:pt>
                <c:pt idx="13312">
                  <c:v>4.5540712226809585</c:v>
                </c:pt>
                <c:pt idx="13313">
                  <c:v>4.5552730548728011</c:v>
                </c:pt>
                <c:pt idx="13314">
                  <c:v>4.5480485627257199</c:v>
                </c:pt>
                <c:pt idx="13315">
                  <c:v>4.5505082209619747</c:v>
                </c:pt>
                <c:pt idx="13316">
                  <c:v>4.5513281354717057</c:v>
                </c:pt>
                <c:pt idx="13317">
                  <c:v>4.5511226773693423</c:v>
                </c:pt>
                <c:pt idx="13318">
                  <c:v>4.5504571312113047</c:v>
                </c:pt>
                <c:pt idx="13319">
                  <c:v>4.5416648124799135</c:v>
                </c:pt>
                <c:pt idx="13320">
                  <c:v>4.5522000895944812</c:v>
                </c:pt>
                <c:pt idx="13321">
                  <c:v>4.5528513017219518</c:v>
                </c:pt>
                <c:pt idx="13322">
                  <c:v>4.5524914647238255</c:v>
                </c:pt>
                <c:pt idx="13323">
                  <c:v>4.5491325231673994</c:v>
                </c:pt>
                <c:pt idx="13324">
                  <c:v>4.5457972908370481</c:v>
                </c:pt>
                <c:pt idx="13325">
                  <c:v>4.5515692263114653</c:v>
                </c:pt>
                <c:pt idx="13326">
                  <c:v>4.5577220167595147</c:v>
                </c:pt>
                <c:pt idx="13327">
                  <c:v>4.561627744288991</c:v>
                </c:pt>
                <c:pt idx="13328">
                  <c:v>4.5421131771798295</c:v>
                </c:pt>
                <c:pt idx="13329">
                  <c:v>4.5574711895386422</c:v>
                </c:pt>
                <c:pt idx="13330">
                  <c:v>4.5512794699346584</c:v>
                </c:pt>
                <c:pt idx="13331">
                  <c:v>4.5547195252628585</c:v>
                </c:pt>
                <c:pt idx="13332">
                  <c:v>4.5464405132571635</c:v>
                </c:pt>
                <c:pt idx="13333">
                  <c:v>4.5558916308474364</c:v>
                </c:pt>
                <c:pt idx="13334">
                  <c:v>4.5592795807998803</c:v>
                </c:pt>
                <c:pt idx="13335">
                  <c:v>4.5529151175165365</c:v>
                </c:pt>
                <c:pt idx="13336">
                  <c:v>4.5518485251531695</c:v>
                </c:pt>
                <c:pt idx="13337">
                  <c:v>4.5518392899451134</c:v>
                </c:pt>
                <c:pt idx="13338">
                  <c:v>4.5581253763452532</c:v>
                </c:pt>
                <c:pt idx="13339">
                  <c:v>4.5479821401942777</c:v>
                </c:pt>
                <c:pt idx="13340">
                  <c:v>4.558927901474962</c:v>
                </c:pt>
                <c:pt idx="13341">
                  <c:v>4.541199006856127</c:v>
                </c:pt>
                <c:pt idx="13342">
                  <c:v>4.5537287845232157</c:v>
                </c:pt>
                <c:pt idx="13343">
                  <c:v>4.5535164036882554</c:v>
                </c:pt>
                <c:pt idx="13344">
                  <c:v>4.5542983993688777</c:v>
                </c:pt>
                <c:pt idx="13345">
                  <c:v>4.5479048607934907</c:v>
                </c:pt>
                <c:pt idx="13346">
                  <c:v>4.5571536072930297</c:v>
                </c:pt>
                <c:pt idx="13347">
                  <c:v>4.5616944155347952</c:v>
                </c:pt>
                <c:pt idx="13348">
                  <c:v>4.5569405962243907</c:v>
                </c:pt>
                <c:pt idx="13349">
                  <c:v>4.5533311367503</c:v>
                </c:pt>
                <c:pt idx="13350">
                  <c:v>4.5592333549365387</c:v>
                </c:pt>
                <c:pt idx="13351">
                  <c:v>4.5551355978518488</c:v>
                </c:pt>
                <c:pt idx="13352">
                  <c:v>4.5461726172604884</c:v>
                </c:pt>
                <c:pt idx="13353">
                  <c:v>4.5525939907709905</c:v>
                </c:pt>
                <c:pt idx="13354">
                  <c:v>4.5527057702269751</c:v>
                </c:pt>
                <c:pt idx="13355">
                  <c:v>4.5505125805808184</c:v>
                </c:pt>
                <c:pt idx="13356">
                  <c:v>4.5539151950861143</c:v>
                </c:pt>
                <c:pt idx="13357">
                  <c:v>4.551633178627065</c:v>
                </c:pt>
                <c:pt idx="13358">
                  <c:v>4.5418023224653723</c:v>
                </c:pt>
                <c:pt idx="13359">
                  <c:v>4.5546446119490218</c:v>
                </c:pt>
                <c:pt idx="13360">
                  <c:v>4.5511465982184021</c:v>
                </c:pt>
                <c:pt idx="13361">
                  <c:v>4.5489318142058801</c:v>
                </c:pt>
                <c:pt idx="13362">
                  <c:v>4.5568309265348814</c:v>
                </c:pt>
                <c:pt idx="13363">
                  <c:v>4.5577245528286934</c:v>
                </c:pt>
                <c:pt idx="13364">
                  <c:v>4.5519671576659588</c:v>
                </c:pt>
                <c:pt idx="13365">
                  <c:v>4.5452420053494746</c:v>
                </c:pt>
                <c:pt idx="13366">
                  <c:v>4.5567703211293384</c:v>
                </c:pt>
                <c:pt idx="13367">
                  <c:v>4.5509740786319881</c:v>
                </c:pt>
                <c:pt idx="13368">
                  <c:v>4.5495402105895062</c:v>
                </c:pt>
                <c:pt idx="13369">
                  <c:v>4.5460129215221059</c:v>
                </c:pt>
                <c:pt idx="13370">
                  <c:v>4.5445245284605322</c:v>
                </c:pt>
                <c:pt idx="13371">
                  <c:v>4.5506078970908224</c:v>
                </c:pt>
                <c:pt idx="13372">
                  <c:v>4.5529957157049266</c:v>
                </c:pt>
                <c:pt idx="13373">
                  <c:v>4.5473188232524659</c:v>
                </c:pt>
                <c:pt idx="13374">
                  <c:v>4.5478692003645609</c:v>
                </c:pt>
                <c:pt idx="13375">
                  <c:v>4.5553984024610692</c:v>
                </c:pt>
                <c:pt idx="13376">
                  <c:v>4.5549869793078663</c:v>
                </c:pt>
                <c:pt idx="13377">
                  <c:v>4.5552979634423663</c:v>
                </c:pt>
                <c:pt idx="13378">
                  <c:v>4.5503015261763364</c:v>
                </c:pt>
                <c:pt idx="13379">
                  <c:v>4.547722164855462</c:v>
                </c:pt>
                <c:pt idx="13380">
                  <c:v>4.5553818570787588</c:v>
                </c:pt>
                <c:pt idx="13381">
                  <c:v>4.5551824874285103</c:v>
                </c:pt>
                <c:pt idx="13382">
                  <c:v>4.5496700207670147</c:v>
                </c:pt>
                <c:pt idx="13383">
                  <c:v>4.5470171139952704</c:v>
                </c:pt>
                <c:pt idx="13384">
                  <c:v>4.561301887597395</c:v>
                </c:pt>
                <c:pt idx="13385">
                  <c:v>4.5467685232816333</c:v>
                </c:pt>
                <c:pt idx="13386">
                  <c:v>4.5509762811925114</c:v>
                </c:pt>
                <c:pt idx="13387">
                  <c:v>4.5575887394134327</c:v>
                </c:pt>
                <c:pt idx="13388">
                  <c:v>4.5502133220931489</c:v>
                </c:pt>
                <c:pt idx="13389">
                  <c:v>4.5507452781454791</c:v>
                </c:pt>
                <c:pt idx="13390">
                  <c:v>4.5533054113663889</c:v>
                </c:pt>
                <c:pt idx="13391">
                  <c:v>4.5562928958619651</c:v>
                </c:pt>
                <c:pt idx="13392">
                  <c:v>4.552996399328304</c:v>
                </c:pt>
                <c:pt idx="13393">
                  <c:v>4.5471137886214468</c:v>
                </c:pt>
                <c:pt idx="13394">
                  <c:v>4.5510283173625998</c:v>
                </c:pt>
                <c:pt idx="13395">
                  <c:v>4.549305114291359</c:v>
                </c:pt>
                <c:pt idx="13396">
                  <c:v>4.5452165109701257</c:v>
                </c:pt>
                <c:pt idx="13397">
                  <c:v>4.5467977263345833</c:v>
                </c:pt>
                <c:pt idx="13398">
                  <c:v>4.5541519840709315</c:v>
                </c:pt>
                <c:pt idx="13399">
                  <c:v>4.5508651425046649</c:v>
                </c:pt>
                <c:pt idx="13400">
                  <c:v>4.5462702532864956</c:v>
                </c:pt>
                <c:pt idx="13401">
                  <c:v>4.5486744212523256</c:v>
                </c:pt>
                <c:pt idx="13402">
                  <c:v>4.5511802152863226</c:v>
                </c:pt>
                <c:pt idx="13403">
                  <c:v>4.5537302326589808</c:v>
                </c:pt>
                <c:pt idx="13404">
                  <c:v>4.5601804968984752</c:v>
                </c:pt>
                <c:pt idx="13405">
                  <c:v>4.550167846721247</c:v>
                </c:pt>
                <c:pt idx="13406">
                  <c:v>4.5483223047575407</c:v>
                </c:pt>
                <c:pt idx="13407">
                  <c:v>4.5490957797278364</c:v>
                </c:pt>
                <c:pt idx="13408">
                  <c:v>4.5495605229218583</c:v>
                </c:pt>
                <c:pt idx="13409">
                  <c:v>4.5566469861976335</c:v>
                </c:pt>
                <c:pt idx="13410">
                  <c:v>4.5488128865259387</c:v>
                </c:pt>
                <c:pt idx="13411">
                  <c:v>4.5525561926497229</c:v>
                </c:pt>
                <c:pt idx="13412">
                  <c:v>4.552810264484914</c:v>
                </c:pt>
                <c:pt idx="13413">
                  <c:v>4.55784633389265</c:v>
                </c:pt>
                <c:pt idx="13414">
                  <c:v>4.5475268425453326</c:v>
                </c:pt>
                <c:pt idx="13415">
                  <c:v>4.5519673124657984</c:v>
                </c:pt>
                <c:pt idx="13416">
                  <c:v>4.5551960372790683</c:v>
                </c:pt>
                <c:pt idx="13417">
                  <c:v>4.5449184103864981</c:v>
                </c:pt>
                <c:pt idx="13418">
                  <c:v>4.5518470005377489</c:v>
                </c:pt>
                <c:pt idx="13419">
                  <c:v>4.5488952168114478</c:v>
                </c:pt>
                <c:pt idx="13420">
                  <c:v>4.5552168389536041</c:v>
                </c:pt>
                <c:pt idx="13421">
                  <c:v>4.5518972997449527</c:v>
                </c:pt>
                <c:pt idx="13422">
                  <c:v>4.5520202137492509</c:v>
                </c:pt>
                <c:pt idx="13423">
                  <c:v>4.5476709596009188</c:v>
                </c:pt>
                <c:pt idx="13424">
                  <c:v>4.5508903451415916</c:v>
                </c:pt>
                <c:pt idx="13425">
                  <c:v>4.5602205110038367</c:v>
                </c:pt>
                <c:pt idx="13426">
                  <c:v>4.5499264813269997</c:v>
                </c:pt>
                <c:pt idx="13427">
                  <c:v>4.5519012547790849</c:v>
                </c:pt>
                <c:pt idx="13428">
                  <c:v>4.5549702624336748</c:v>
                </c:pt>
                <c:pt idx="13429">
                  <c:v>4.5589927792102785</c:v>
                </c:pt>
                <c:pt idx="13430">
                  <c:v>4.5498507098765097</c:v>
                </c:pt>
                <c:pt idx="13431">
                  <c:v>4.5490579613401296</c:v>
                </c:pt>
                <c:pt idx="13432">
                  <c:v>4.5626220525407568</c:v>
                </c:pt>
                <c:pt idx="13433">
                  <c:v>4.5492026113655823</c:v>
                </c:pt>
                <c:pt idx="13434">
                  <c:v>4.5448612075816746</c:v>
                </c:pt>
                <c:pt idx="13435">
                  <c:v>4.5517706285419033</c:v>
                </c:pt>
                <c:pt idx="13436">
                  <c:v>4.5455717371288573</c:v>
                </c:pt>
                <c:pt idx="13437">
                  <c:v>4.5516356340984663</c:v>
                </c:pt>
                <c:pt idx="13438">
                  <c:v>4.543404847914692</c:v>
                </c:pt>
                <c:pt idx="13439">
                  <c:v>4.5502219128471131</c:v>
                </c:pt>
                <c:pt idx="13440">
                  <c:v>4.5506609565763227</c:v>
                </c:pt>
                <c:pt idx="13441">
                  <c:v>4.543895922515933</c:v>
                </c:pt>
                <c:pt idx="13442">
                  <c:v>4.5504872530601013</c:v>
                </c:pt>
                <c:pt idx="13443">
                  <c:v>4.5435339143346791</c:v>
                </c:pt>
                <c:pt idx="13444">
                  <c:v>4.549277083836003</c:v>
                </c:pt>
                <c:pt idx="13445">
                  <c:v>4.5547576752137173</c:v>
                </c:pt>
                <c:pt idx="13446">
                  <c:v>4.5516836746779861</c:v>
                </c:pt>
                <c:pt idx="13447">
                  <c:v>4.5528331131924586</c:v>
                </c:pt>
                <c:pt idx="13448">
                  <c:v>4.5425334510453323</c:v>
                </c:pt>
                <c:pt idx="13449">
                  <c:v>4.5534706255677886</c:v>
                </c:pt>
                <c:pt idx="13450">
                  <c:v>4.555845757558151</c:v>
                </c:pt>
                <c:pt idx="13451">
                  <c:v>4.5478055463868863</c:v>
                </c:pt>
                <c:pt idx="13452">
                  <c:v>4.5519670853966376</c:v>
                </c:pt>
                <c:pt idx="13453">
                  <c:v>4.5473879607777272</c:v>
                </c:pt>
                <c:pt idx="13454">
                  <c:v>4.5501580130829637</c:v>
                </c:pt>
                <c:pt idx="13455">
                  <c:v>4.5540726818789805</c:v>
                </c:pt>
                <c:pt idx="13456">
                  <c:v>4.5600398931736361</c:v>
                </c:pt>
                <c:pt idx="13457">
                  <c:v>4.5477028386397489</c:v>
                </c:pt>
                <c:pt idx="13458">
                  <c:v>4.5463950412826986</c:v>
                </c:pt>
                <c:pt idx="13459">
                  <c:v>4.5532385606961334</c:v>
                </c:pt>
                <c:pt idx="13460">
                  <c:v>4.5593090064110218</c:v>
                </c:pt>
                <c:pt idx="13461">
                  <c:v>4.5536386657567425</c:v>
                </c:pt>
                <c:pt idx="13462">
                  <c:v>4.5585107982612163</c:v>
                </c:pt>
                <c:pt idx="13463">
                  <c:v>4.5419609877324341</c:v>
                </c:pt>
                <c:pt idx="13464">
                  <c:v>4.5595230765532548</c:v>
                </c:pt>
                <c:pt idx="13465">
                  <c:v>4.556115348465922</c:v>
                </c:pt>
                <c:pt idx="13466">
                  <c:v>4.5553842629117645</c:v>
                </c:pt>
                <c:pt idx="13467">
                  <c:v>4.5445987062328879</c:v>
                </c:pt>
                <c:pt idx="13468">
                  <c:v>4.5537935581004128</c:v>
                </c:pt>
                <c:pt idx="13469">
                  <c:v>4.552142391084768</c:v>
                </c:pt>
                <c:pt idx="13470">
                  <c:v>4.551892000820934</c:v>
                </c:pt>
                <c:pt idx="13471">
                  <c:v>4.5501500049826298</c:v>
                </c:pt>
                <c:pt idx="13472">
                  <c:v>4.5495394796087085</c:v>
                </c:pt>
                <c:pt idx="13473">
                  <c:v>4.5497670525141451</c:v>
                </c:pt>
                <c:pt idx="13474">
                  <c:v>4.5534863901206117</c:v>
                </c:pt>
                <c:pt idx="13475">
                  <c:v>4.5531682510347578</c:v>
                </c:pt>
                <c:pt idx="13476">
                  <c:v>4.5546103842376811</c:v>
                </c:pt>
                <c:pt idx="13477">
                  <c:v>4.5540082766926124</c:v>
                </c:pt>
                <c:pt idx="13478">
                  <c:v>4.5517568727425255</c:v>
                </c:pt>
                <c:pt idx="13479">
                  <c:v>4.5481974361040489</c:v>
                </c:pt>
                <c:pt idx="13480">
                  <c:v>4.5487803840571743</c:v>
                </c:pt>
                <c:pt idx="13481">
                  <c:v>4.558163763396208</c:v>
                </c:pt>
                <c:pt idx="13482">
                  <c:v>4.5423293369975424</c:v>
                </c:pt>
                <c:pt idx="13483">
                  <c:v>4.5541885298798839</c:v>
                </c:pt>
                <c:pt idx="13484">
                  <c:v>4.549209868110438</c:v>
                </c:pt>
                <c:pt idx="13485">
                  <c:v>4.5504688337935395</c:v>
                </c:pt>
                <c:pt idx="13486">
                  <c:v>4.557891112517706</c:v>
                </c:pt>
                <c:pt idx="13487">
                  <c:v>4.5529087520348144</c:v>
                </c:pt>
                <c:pt idx="13488">
                  <c:v>4.5495374133704072</c:v>
                </c:pt>
                <c:pt idx="13489">
                  <c:v>4.5427697078240232</c:v>
                </c:pt>
                <c:pt idx="13490">
                  <c:v>4.5581692521407309</c:v>
                </c:pt>
                <c:pt idx="13491">
                  <c:v>4.5499397105021009</c:v>
                </c:pt>
                <c:pt idx="13492">
                  <c:v>4.5489463522413587</c:v>
                </c:pt>
                <c:pt idx="13493">
                  <c:v>4.5556315754402226</c:v>
                </c:pt>
                <c:pt idx="13494">
                  <c:v>4.5519857260484287</c:v>
                </c:pt>
                <c:pt idx="13495">
                  <c:v>4.5384679285440539</c:v>
                </c:pt>
                <c:pt idx="13496">
                  <c:v>4.5400272164473439</c:v>
                </c:pt>
                <c:pt idx="13497">
                  <c:v>4.546983826235043</c:v>
                </c:pt>
                <c:pt idx="13498">
                  <c:v>4.5545413435792117</c:v>
                </c:pt>
                <c:pt idx="13499">
                  <c:v>4.5439507471899736</c:v>
                </c:pt>
                <c:pt idx="13500">
                  <c:v>4.5453662507470192</c:v>
                </c:pt>
                <c:pt idx="13501">
                  <c:v>4.5517832878962228</c:v>
                </c:pt>
                <c:pt idx="13502">
                  <c:v>4.5531951330809317</c:v>
                </c:pt>
                <c:pt idx="13503">
                  <c:v>4.5525257385314459</c:v>
                </c:pt>
                <c:pt idx="13504">
                  <c:v>4.5500621504087873</c:v>
                </c:pt>
                <c:pt idx="13505">
                  <c:v>4.5484665995355478</c:v>
                </c:pt>
                <c:pt idx="13506">
                  <c:v>4.5611125788199729</c:v>
                </c:pt>
                <c:pt idx="13507">
                  <c:v>4.5558668052929887</c:v>
                </c:pt>
                <c:pt idx="13508">
                  <c:v>4.5538936135121384</c:v>
                </c:pt>
                <c:pt idx="13509">
                  <c:v>4.5556742873253748</c:v>
                </c:pt>
                <c:pt idx="13510">
                  <c:v>4.5607983941296339</c:v>
                </c:pt>
                <c:pt idx="13511">
                  <c:v>4.5588042085078389</c:v>
                </c:pt>
                <c:pt idx="13512">
                  <c:v>4.552654679963573</c:v>
                </c:pt>
                <c:pt idx="13513">
                  <c:v>4.5471390266074412</c:v>
                </c:pt>
                <c:pt idx="13514">
                  <c:v>4.552958661181143</c:v>
                </c:pt>
                <c:pt idx="13515">
                  <c:v>4.5526975515651475</c:v>
                </c:pt>
                <c:pt idx="13516">
                  <c:v>4.5637313995526574</c:v>
                </c:pt>
                <c:pt idx="13517">
                  <c:v>4.5507996544276983</c:v>
                </c:pt>
                <c:pt idx="13518">
                  <c:v>4.5501852748145089</c:v>
                </c:pt>
                <c:pt idx="13519">
                  <c:v>4.5535226563312872</c:v>
                </c:pt>
                <c:pt idx="13520">
                  <c:v>4.5508949524022073</c:v>
                </c:pt>
                <c:pt idx="13521">
                  <c:v>4.5503840348952673</c:v>
                </c:pt>
                <c:pt idx="13522">
                  <c:v>4.5618166456044813</c:v>
                </c:pt>
                <c:pt idx="13523">
                  <c:v>4.549657508549716</c:v>
                </c:pt>
                <c:pt idx="13524">
                  <c:v>4.5535989370566483</c:v>
                </c:pt>
                <c:pt idx="13525">
                  <c:v>4.5588155807878028</c:v>
                </c:pt>
                <c:pt idx="13526">
                  <c:v>4.558423815946715</c:v>
                </c:pt>
                <c:pt idx="13527">
                  <c:v>4.549253099553308</c:v>
                </c:pt>
                <c:pt idx="13528">
                  <c:v>4.5453843220312118</c:v>
                </c:pt>
                <c:pt idx="13529">
                  <c:v>4.5500819948474529</c:v>
                </c:pt>
                <c:pt idx="13530">
                  <c:v>4.5474245458303884</c:v>
                </c:pt>
                <c:pt idx="13531">
                  <c:v>4.5480102790673351</c:v>
                </c:pt>
                <c:pt idx="13532">
                  <c:v>4.5634810074718599</c:v>
                </c:pt>
                <c:pt idx="13533">
                  <c:v>4.5575221746494785</c:v>
                </c:pt>
                <c:pt idx="13534">
                  <c:v>4.5515465720969921</c:v>
                </c:pt>
                <c:pt idx="13535">
                  <c:v>4.5463742388138115</c:v>
                </c:pt>
                <c:pt idx="13536">
                  <c:v>4.5544695794247261</c:v>
                </c:pt>
                <c:pt idx="13537">
                  <c:v>4.5519136805611771</c:v>
                </c:pt>
                <c:pt idx="13538">
                  <c:v>4.5533828879313951</c:v>
                </c:pt>
                <c:pt idx="13539">
                  <c:v>4.5521834608304212</c:v>
                </c:pt>
                <c:pt idx="13540">
                  <c:v>4.5501571491653019</c:v>
                </c:pt>
                <c:pt idx="13541">
                  <c:v>4.546451950590253</c:v>
                </c:pt>
                <c:pt idx="13542">
                  <c:v>4.5533568570789207</c:v>
                </c:pt>
                <c:pt idx="13543">
                  <c:v>4.545987220768378</c:v>
                </c:pt>
                <c:pt idx="13544">
                  <c:v>4.5484226395434675</c:v>
                </c:pt>
                <c:pt idx="13545">
                  <c:v>4.555540302964995</c:v>
                </c:pt>
                <c:pt idx="13546">
                  <c:v>4.5492290762362844</c:v>
                </c:pt>
                <c:pt idx="13547">
                  <c:v>4.5482308937014597</c:v>
                </c:pt>
                <c:pt idx="13548">
                  <c:v>4.5526545669316825</c:v>
                </c:pt>
                <c:pt idx="13549">
                  <c:v>4.5584306500541985</c:v>
                </c:pt>
                <c:pt idx="13550">
                  <c:v>4.5553169752205855</c:v>
                </c:pt>
                <c:pt idx="13551">
                  <c:v>4.5609021287709215</c:v>
                </c:pt>
                <c:pt idx="13552">
                  <c:v>4.5480316757930899</c:v>
                </c:pt>
                <c:pt idx="13553">
                  <c:v>4.5494318325982412</c:v>
                </c:pt>
                <c:pt idx="13554">
                  <c:v>4.5551732881742213</c:v>
                </c:pt>
                <c:pt idx="13555">
                  <c:v>4.5585788651792303</c:v>
                </c:pt>
                <c:pt idx="13556">
                  <c:v>4.5471356551387832</c:v>
                </c:pt>
                <c:pt idx="13557">
                  <c:v>4.5488159206258327</c:v>
                </c:pt>
                <c:pt idx="13558">
                  <c:v>4.5542701143408966</c:v>
                </c:pt>
                <c:pt idx="13559">
                  <c:v>4.5610379049288872</c:v>
                </c:pt>
                <c:pt idx="13560">
                  <c:v>4.5481970557407001</c:v>
                </c:pt>
                <c:pt idx="13561">
                  <c:v>4.5559758403057034</c:v>
                </c:pt>
                <c:pt idx="13562">
                  <c:v>4.5654430534797692</c:v>
                </c:pt>
                <c:pt idx="13563">
                  <c:v>4.5480684367854991</c:v>
                </c:pt>
                <c:pt idx="13564">
                  <c:v>4.5532319138466004</c:v>
                </c:pt>
                <c:pt idx="13565">
                  <c:v>4.5491520346634617</c:v>
                </c:pt>
                <c:pt idx="13566">
                  <c:v>4.5568538345301715</c:v>
                </c:pt>
                <c:pt idx="13567">
                  <c:v>4.5462426521356925</c:v>
                </c:pt>
                <c:pt idx="13568">
                  <c:v>4.563365085476188</c:v>
                </c:pt>
                <c:pt idx="13569">
                  <c:v>4.5536208733848671</c:v>
                </c:pt>
                <c:pt idx="13570">
                  <c:v>4.5422568412295163</c:v>
                </c:pt>
                <c:pt idx="13571">
                  <c:v>4.5621389175782427</c:v>
                </c:pt>
                <c:pt idx="13572">
                  <c:v>4.5568966129136488</c:v>
                </c:pt>
                <c:pt idx="13573">
                  <c:v>4.5518202621628285</c:v>
                </c:pt>
                <c:pt idx="13574">
                  <c:v>4.5546696020845303</c:v>
                </c:pt>
                <c:pt idx="13575">
                  <c:v>4.5448012680957266</c:v>
                </c:pt>
                <c:pt idx="13576">
                  <c:v>4.5610063236535927</c:v>
                </c:pt>
                <c:pt idx="13577">
                  <c:v>4.5408737977556823</c:v>
                </c:pt>
                <c:pt idx="13578">
                  <c:v>4.5521526627689815</c:v>
                </c:pt>
                <c:pt idx="13579">
                  <c:v>4.5521806747484233</c:v>
                </c:pt>
                <c:pt idx="13580">
                  <c:v>4.5459992223319059</c:v>
                </c:pt>
                <c:pt idx="13581">
                  <c:v>4.5470335643866893</c:v>
                </c:pt>
                <c:pt idx="13582">
                  <c:v>4.5501733140206762</c:v>
                </c:pt>
                <c:pt idx="13583">
                  <c:v>4.5547237999301187</c:v>
                </c:pt>
                <c:pt idx="13584">
                  <c:v>4.5574421917162766</c:v>
                </c:pt>
                <c:pt idx="13585">
                  <c:v>4.551633178627065</c:v>
                </c:pt>
                <c:pt idx="13586">
                  <c:v>4.5547371228911988</c:v>
                </c:pt>
                <c:pt idx="13587">
                  <c:v>4.5536673703224713</c:v>
                </c:pt>
                <c:pt idx="13588">
                  <c:v>4.5507845895081429</c:v>
                </c:pt>
                <c:pt idx="13589">
                  <c:v>4.5496489081974856</c:v>
                </c:pt>
                <c:pt idx="13590">
                  <c:v>4.54933179476087</c:v>
                </c:pt>
                <c:pt idx="13591">
                  <c:v>4.5524996205891552</c:v>
                </c:pt>
                <c:pt idx="13592">
                  <c:v>4.5492561158386176</c:v>
                </c:pt>
                <c:pt idx="13593">
                  <c:v>4.5510309340586703</c:v>
                </c:pt>
                <c:pt idx="13594">
                  <c:v>4.5417562852462847</c:v>
                </c:pt>
                <c:pt idx="13595">
                  <c:v>4.5637974385738493</c:v>
                </c:pt>
                <c:pt idx="13596">
                  <c:v>4.555607105148364</c:v>
                </c:pt>
                <c:pt idx="13597">
                  <c:v>4.553177686589712</c:v>
                </c:pt>
                <c:pt idx="13598">
                  <c:v>4.5544662570890662</c:v>
                </c:pt>
                <c:pt idx="13599">
                  <c:v>4.5460395511413987</c:v>
                </c:pt>
                <c:pt idx="13600">
                  <c:v>4.5450328008366592</c:v>
                </c:pt>
                <c:pt idx="13601">
                  <c:v>4.5487023111891549</c:v>
                </c:pt>
                <c:pt idx="13602">
                  <c:v>4.5592862996291794</c:v>
                </c:pt>
                <c:pt idx="13603">
                  <c:v>4.5589446077031441</c:v>
                </c:pt>
                <c:pt idx="13604">
                  <c:v>4.5419731910376457</c:v>
                </c:pt>
                <c:pt idx="13605">
                  <c:v>4.5459798527562247</c:v>
                </c:pt>
                <c:pt idx="13606">
                  <c:v>4.5579755673525515</c:v>
                </c:pt>
                <c:pt idx="13607">
                  <c:v>4.5556431195989191</c:v>
                </c:pt>
                <c:pt idx="13608">
                  <c:v>4.5544519862157333</c:v>
                </c:pt>
                <c:pt idx="13609">
                  <c:v>4.5521438291184051</c:v>
                </c:pt>
                <c:pt idx="13610">
                  <c:v>4.5478631257312898</c:v>
                </c:pt>
                <c:pt idx="13611">
                  <c:v>4.5563269558276334</c:v>
                </c:pt>
                <c:pt idx="13612">
                  <c:v>4.5484810880564153</c:v>
                </c:pt>
                <c:pt idx="13613">
                  <c:v>4.5440808575429141</c:v>
                </c:pt>
                <c:pt idx="13614">
                  <c:v>4.5453065349289599</c:v>
                </c:pt>
                <c:pt idx="13615">
                  <c:v>4.5468103710379975</c:v>
                </c:pt>
                <c:pt idx="13616">
                  <c:v>4.5491229232055685</c:v>
                </c:pt>
                <c:pt idx="13617">
                  <c:v>4.5432578516659525</c:v>
                </c:pt>
                <c:pt idx="13618">
                  <c:v>4.549704593823277</c:v>
                </c:pt>
                <c:pt idx="13619">
                  <c:v>4.5602993702455734</c:v>
                </c:pt>
                <c:pt idx="13620">
                  <c:v>4.5537213669678485</c:v>
                </c:pt>
                <c:pt idx="13621">
                  <c:v>4.5511780167308427</c:v>
                </c:pt>
                <c:pt idx="13622">
                  <c:v>4.5546191242952956</c:v>
                </c:pt>
                <c:pt idx="13623">
                  <c:v>4.5567502575901955</c:v>
                </c:pt>
                <c:pt idx="13624">
                  <c:v>4.5496343019014756</c:v>
                </c:pt>
                <c:pt idx="13625">
                  <c:v>4.5515754125155325</c:v>
                </c:pt>
                <c:pt idx="13626">
                  <c:v>4.5568634003130191</c:v>
                </c:pt>
                <c:pt idx="13627">
                  <c:v>4.551494983702062</c:v>
                </c:pt>
                <c:pt idx="13628">
                  <c:v>4.5407917167443355</c:v>
                </c:pt>
                <c:pt idx="13629">
                  <c:v>4.5504698310880203</c:v>
                </c:pt>
                <c:pt idx="13630">
                  <c:v>4.5443978091670854</c:v>
                </c:pt>
                <c:pt idx="13631">
                  <c:v>4.5486252077456468</c:v>
                </c:pt>
                <c:pt idx="13632">
                  <c:v>4.5514784090796523</c:v>
                </c:pt>
                <c:pt idx="13633">
                  <c:v>4.5472437206724505</c:v>
                </c:pt>
                <c:pt idx="13634">
                  <c:v>4.5406754379136807</c:v>
                </c:pt>
                <c:pt idx="13635">
                  <c:v>4.5491180001847118</c:v>
                </c:pt>
                <c:pt idx="13636">
                  <c:v>4.5590373715328365</c:v>
                </c:pt>
                <c:pt idx="13637">
                  <c:v>4.5509720871251886</c:v>
                </c:pt>
                <c:pt idx="13638">
                  <c:v>4.5581969595393188</c:v>
                </c:pt>
                <c:pt idx="13639">
                  <c:v>4.5487823291999643</c:v>
                </c:pt>
                <c:pt idx="13640">
                  <c:v>4.5588231327391568</c:v>
                </c:pt>
                <c:pt idx="13641">
                  <c:v>4.5461151396605306</c:v>
                </c:pt>
                <c:pt idx="13642">
                  <c:v>4.5538568114522588</c:v>
                </c:pt>
                <c:pt idx="13643">
                  <c:v>4.552509808481644</c:v>
                </c:pt>
                <c:pt idx="13644">
                  <c:v>4.5519435426495169</c:v>
                </c:pt>
                <c:pt idx="13645">
                  <c:v>4.5583926300454145</c:v>
                </c:pt>
                <c:pt idx="13646">
                  <c:v>4.5430164216162261</c:v>
                </c:pt>
                <c:pt idx="13647">
                  <c:v>4.5465739660970197</c:v>
                </c:pt>
                <c:pt idx="13648">
                  <c:v>4.5534068979060409</c:v>
                </c:pt>
                <c:pt idx="13649">
                  <c:v>4.5561065488808685</c:v>
                </c:pt>
                <c:pt idx="13650">
                  <c:v>4.5530739408931922</c:v>
                </c:pt>
                <c:pt idx="13651">
                  <c:v>4.55115946176298</c:v>
                </c:pt>
                <c:pt idx="13652">
                  <c:v>4.5526468531408977</c:v>
                </c:pt>
                <c:pt idx="13653">
                  <c:v>4.554885682093615</c:v>
                </c:pt>
                <c:pt idx="13654">
                  <c:v>4.5482207399931367</c:v>
                </c:pt>
                <c:pt idx="13655">
                  <c:v>4.5484838866553066</c:v>
                </c:pt>
                <c:pt idx="13656">
                  <c:v>4.5476301509700843</c:v>
                </c:pt>
                <c:pt idx="13657">
                  <c:v>4.541930836803254</c:v>
                </c:pt>
                <c:pt idx="13658">
                  <c:v>4.5536769635996786</c:v>
                </c:pt>
                <c:pt idx="13659">
                  <c:v>4.5576737749863474</c:v>
                </c:pt>
                <c:pt idx="13660">
                  <c:v>4.5535935631453466</c:v>
                </c:pt>
                <c:pt idx="13661">
                  <c:v>4.5556027071962131</c:v>
                </c:pt>
                <c:pt idx="13662">
                  <c:v>4.5622133779728129</c:v>
                </c:pt>
                <c:pt idx="13663">
                  <c:v>4.5494380202295082</c:v>
                </c:pt>
                <c:pt idx="13664">
                  <c:v>4.547663673402722</c:v>
                </c:pt>
                <c:pt idx="13665">
                  <c:v>4.5447326397910937</c:v>
                </c:pt>
                <c:pt idx="13666">
                  <c:v>4.5482259138021472</c:v>
                </c:pt>
                <c:pt idx="13667">
                  <c:v>4.5446973494824441</c:v>
                </c:pt>
                <c:pt idx="13668">
                  <c:v>4.5494785558733017</c:v>
                </c:pt>
                <c:pt idx="13669">
                  <c:v>4.5505197087575775</c:v>
                </c:pt>
                <c:pt idx="13670">
                  <c:v>4.5487419564410354</c:v>
                </c:pt>
                <c:pt idx="13671">
                  <c:v>4.5468291700702821</c:v>
                </c:pt>
                <c:pt idx="13672">
                  <c:v>4.5435645211954689</c:v>
                </c:pt>
                <c:pt idx="13673">
                  <c:v>4.550316019821655</c:v>
                </c:pt>
                <c:pt idx="13674">
                  <c:v>4.5398652196676705</c:v>
                </c:pt>
                <c:pt idx="13675">
                  <c:v>4.5519182102793563</c:v>
                </c:pt>
                <c:pt idx="13676">
                  <c:v>4.5536557554331738</c:v>
                </c:pt>
                <c:pt idx="13677">
                  <c:v>4.5486824262086438</c:v>
                </c:pt>
                <c:pt idx="13678">
                  <c:v>4.55339629177299</c:v>
                </c:pt>
                <c:pt idx="13679">
                  <c:v>4.5547538306860762</c:v>
                </c:pt>
                <c:pt idx="13680">
                  <c:v>4.5590540692467831</c:v>
                </c:pt>
                <c:pt idx="13681">
                  <c:v>4.5558689985087062</c:v>
                </c:pt>
                <c:pt idx="13682">
                  <c:v>4.5496418258972771</c:v>
                </c:pt>
                <c:pt idx="13683">
                  <c:v>4.5436986301581594</c:v>
                </c:pt>
                <c:pt idx="13684">
                  <c:v>4.5511915172207784</c:v>
                </c:pt>
                <c:pt idx="13685">
                  <c:v>4.5577838542986484</c:v>
                </c:pt>
                <c:pt idx="13686">
                  <c:v>4.5548716905116011</c:v>
                </c:pt>
                <c:pt idx="13687">
                  <c:v>4.5569973999067965</c:v>
                </c:pt>
                <c:pt idx="13688">
                  <c:v>4.5521506342549536</c:v>
                </c:pt>
                <c:pt idx="13689">
                  <c:v>4.5470908350559993</c:v>
                </c:pt>
                <c:pt idx="13690">
                  <c:v>4.5493589419249867</c:v>
                </c:pt>
                <c:pt idx="13691">
                  <c:v>4.5436385836461284</c:v>
                </c:pt>
                <c:pt idx="13692">
                  <c:v>4.554182247759746</c:v>
                </c:pt>
                <c:pt idx="13693">
                  <c:v>4.551007789897942</c:v>
                </c:pt>
                <c:pt idx="13694">
                  <c:v>4.5450769366080443</c:v>
                </c:pt>
                <c:pt idx="13695">
                  <c:v>4.5461957278008365</c:v>
                </c:pt>
                <c:pt idx="13696">
                  <c:v>4.5566914535585914</c:v>
                </c:pt>
                <c:pt idx="13697">
                  <c:v>4.5427021695186163</c:v>
                </c:pt>
                <c:pt idx="13698">
                  <c:v>4.5559145446015101</c:v>
                </c:pt>
                <c:pt idx="13699">
                  <c:v>4.5530661509892933</c:v>
                </c:pt>
                <c:pt idx="13700">
                  <c:v>4.5555975569835008</c:v>
                </c:pt>
                <c:pt idx="13701">
                  <c:v>4.5515874373618335</c:v>
                </c:pt>
                <c:pt idx="13702">
                  <c:v>4.5668750633722563</c:v>
                </c:pt>
                <c:pt idx="13703">
                  <c:v>4.5507245860945096</c:v>
                </c:pt>
                <c:pt idx="13704">
                  <c:v>4.552880653943526</c:v>
                </c:pt>
                <c:pt idx="13705">
                  <c:v>4.5472139514442187</c:v>
                </c:pt>
                <c:pt idx="13706">
                  <c:v>4.5521785928055181</c:v>
                </c:pt>
                <c:pt idx="13707">
                  <c:v>4.5493591214646303</c:v>
                </c:pt>
                <c:pt idx="13708">
                  <c:v>4.5589843099468537</c:v>
                </c:pt>
                <c:pt idx="13709">
                  <c:v>4.5484506867961887</c:v>
                </c:pt>
                <c:pt idx="13710">
                  <c:v>4.5471565069946065</c:v>
                </c:pt>
                <c:pt idx="13711">
                  <c:v>4.5447522611222979</c:v>
                </c:pt>
                <c:pt idx="13712">
                  <c:v>4.5528111904921218</c:v>
                </c:pt>
                <c:pt idx="13713">
                  <c:v>4.553168405869088</c:v>
                </c:pt>
                <c:pt idx="13714">
                  <c:v>4.5468864091623082</c:v>
                </c:pt>
                <c:pt idx="13715">
                  <c:v>4.5500664228840062</c:v>
                </c:pt>
                <c:pt idx="13716">
                  <c:v>4.5554026516359176</c:v>
                </c:pt>
                <c:pt idx="13717">
                  <c:v>4.5544457254346886</c:v>
                </c:pt>
                <c:pt idx="13718">
                  <c:v>4.5534282776449917</c:v>
                </c:pt>
                <c:pt idx="13719">
                  <c:v>4.5478206753664425</c:v>
                </c:pt>
                <c:pt idx="13720">
                  <c:v>4.5536487559735699</c:v>
                </c:pt>
                <c:pt idx="13721">
                  <c:v>4.5510598292688629</c:v>
                </c:pt>
                <c:pt idx="13722">
                  <c:v>4.5555674835316475</c:v>
                </c:pt>
                <c:pt idx="13723">
                  <c:v>4.5581244938430228</c:v>
                </c:pt>
                <c:pt idx="13724">
                  <c:v>4.5467509678081726</c:v>
                </c:pt>
                <c:pt idx="13725">
                  <c:v>4.5485663356637671</c:v>
                </c:pt>
                <c:pt idx="13726">
                  <c:v>4.5507221791767103</c:v>
                </c:pt>
                <c:pt idx="13727">
                  <c:v>4.5387279363225774</c:v>
                </c:pt>
                <c:pt idx="13728">
                  <c:v>4.5496049176802238</c:v>
                </c:pt>
                <c:pt idx="13729">
                  <c:v>4.5557388599212212</c:v>
                </c:pt>
                <c:pt idx="13730">
                  <c:v>4.5528051583908553</c:v>
                </c:pt>
                <c:pt idx="13731">
                  <c:v>4.5505478343563359</c:v>
                </c:pt>
                <c:pt idx="13732">
                  <c:v>4.5561597017966102</c:v>
                </c:pt>
                <c:pt idx="13733">
                  <c:v>4.5533042028152968</c:v>
                </c:pt>
                <c:pt idx="13734">
                  <c:v>4.5512282815204435</c:v>
                </c:pt>
                <c:pt idx="13735">
                  <c:v>4.5600587035412241</c:v>
                </c:pt>
                <c:pt idx="13736">
                  <c:v>4.5405679762227429</c:v>
                </c:pt>
                <c:pt idx="13737">
                  <c:v>4.5491098272870794</c:v>
                </c:pt>
                <c:pt idx="13738">
                  <c:v>4.5487037097475485</c:v>
                </c:pt>
                <c:pt idx="13739">
                  <c:v>4.5488343039539041</c:v>
                </c:pt>
                <c:pt idx="13740">
                  <c:v>4.5493866498582722</c:v>
                </c:pt>
                <c:pt idx="13741">
                  <c:v>4.5474028585571089</c:v>
                </c:pt>
                <c:pt idx="13742">
                  <c:v>4.5480408507089303</c:v>
                </c:pt>
                <c:pt idx="13743">
                  <c:v>4.5436871915496067</c:v>
                </c:pt>
                <c:pt idx="13744">
                  <c:v>4.5552162193185781</c:v>
                </c:pt>
                <c:pt idx="13745">
                  <c:v>4.5436895844149428</c:v>
                </c:pt>
                <c:pt idx="13746">
                  <c:v>4.5503778253729239</c:v>
                </c:pt>
                <c:pt idx="13747">
                  <c:v>4.5480328607427269</c:v>
                </c:pt>
                <c:pt idx="13748">
                  <c:v>4.5584884757820268</c:v>
                </c:pt>
                <c:pt idx="13749">
                  <c:v>4.5544296828454218</c:v>
                </c:pt>
                <c:pt idx="13750">
                  <c:v>4.5599744821770658</c:v>
                </c:pt>
                <c:pt idx="13751">
                  <c:v>4.5611620059803881</c:v>
                </c:pt>
                <c:pt idx="13752">
                  <c:v>4.551360479786255</c:v>
                </c:pt>
                <c:pt idx="13753">
                  <c:v>4.5540516030724003</c:v>
                </c:pt>
                <c:pt idx="13754">
                  <c:v>4.5521195188960339</c:v>
                </c:pt>
                <c:pt idx="13755">
                  <c:v>4.5616022156446396</c:v>
                </c:pt>
                <c:pt idx="13756">
                  <c:v>4.551940886675105</c:v>
                </c:pt>
                <c:pt idx="13757">
                  <c:v>4.5460520832866251</c:v>
                </c:pt>
                <c:pt idx="13758">
                  <c:v>4.5499498344630123</c:v>
                </c:pt>
                <c:pt idx="13759">
                  <c:v>4.5553044627562498</c:v>
                </c:pt>
                <c:pt idx="13760">
                  <c:v>4.5480762344525116</c:v>
                </c:pt>
                <c:pt idx="13761">
                  <c:v>4.5511991199937221</c:v>
                </c:pt>
                <c:pt idx="13762">
                  <c:v>4.5647424981644162</c:v>
                </c:pt>
                <c:pt idx="13763">
                  <c:v>4.5490969542184274</c:v>
                </c:pt>
                <c:pt idx="13764">
                  <c:v>4.5613131761547425</c:v>
                </c:pt>
                <c:pt idx="13765">
                  <c:v>4.5419764630436044</c:v>
                </c:pt>
                <c:pt idx="13766">
                  <c:v>4.5456468488582509</c:v>
                </c:pt>
                <c:pt idx="13767">
                  <c:v>4.5397290611830545</c:v>
                </c:pt>
                <c:pt idx="13768">
                  <c:v>4.5478472082347503</c:v>
                </c:pt>
                <c:pt idx="13769">
                  <c:v>4.548126518257452</c:v>
                </c:pt>
                <c:pt idx="13770">
                  <c:v>4.5603265787157827</c:v>
                </c:pt>
                <c:pt idx="13771">
                  <c:v>4.5542148127162116</c:v>
                </c:pt>
                <c:pt idx="13772">
                  <c:v>4.5554740735370567</c:v>
                </c:pt>
                <c:pt idx="13773">
                  <c:v>4.55013456003649</c:v>
                </c:pt>
                <c:pt idx="13774">
                  <c:v>4.5517244207847343</c:v>
                </c:pt>
                <c:pt idx="13775">
                  <c:v>4.5568389336554498</c:v>
                </c:pt>
                <c:pt idx="13776">
                  <c:v>4.550843806170815</c:v>
                </c:pt>
                <c:pt idx="13777">
                  <c:v>4.547701072177686</c:v>
                </c:pt>
                <c:pt idx="13778">
                  <c:v>4.5439518499129452</c:v>
                </c:pt>
                <c:pt idx="13779">
                  <c:v>4.5482812044654839</c:v>
                </c:pt>
                <c:pt idx="13780">
                  <c:v>4.5470572335926862</c:v>
                </c:pt>
                <c:pt idx="13781">
                  <c:v>4.5482846843123763</c:v>
                </c:pt>
                <c:pt idx="13782">
                  <c:v>4.5461946305393059</c:v>
                </c:pt>
                <c:pt idx="13783">
                  <c:v>4.5522700796879052</c:v>
                </c:pt>
                <c:pt idx="13784">
                  <c:v>4.5493210074660242</c:v>
                </c:pt>
                <c:pt idx="13785">
                  <c:v>4.5495009931558181</c:v>
                </c:pt>
                <c:pt idx="13786">
                  <c:v>4.5503354531166416</c:v>
                </c:pt>
                <c:pt idx="13787">
                  <c:v>4.5529586158904651</c:v>
                </c:pt>
                <c:pt idx="13788">
                  <c:v>4.554297327473372</c:v>
                </c:pt>
                <c:pt idx="13789">
                  <c:v>4.5560725050905138</c:v>
                </c:pt>
                <c:pt idx="13790">
                  <c:v>4.557005686065235</c:v>
                </c:pt>
                <c:pt idx="13791">
                  <c:v>4.5424329301737334</c:v>
                </c:pt>
                <c:pt idx="13792">
                  <c:v>4.5378210749430288</c:v>
                </c:pt>
                <c:pt idx="13793">
                  <c:v>4.55273122414527</c:v>
                </c:pt>
                <c:pt idx="13794">
                  <c:v>4.5531065580992109</c:v>
                </c:pt>
                <c:pt idx="13795">
                  <c:v>4.5582050670434793</c:v>
                </c:pt>
                <c:pt idx="13796">
                  <c:v>4.5543935993081535</c:v>
                </c:pt>
                <c:pt idx="13797">
                  <c:v>4.5493130491275835</c:v>
                </c:pt>
                <c:pt idx="13798">
                  <c:v>4.5518100244411723</c:v>
                </c:pt>
                <c:pt idx="13799">
                  <c:v>4.5581947644037495</c:v>
                </c:pt>
                <c:pt idx="13800">
                  <c:v>4.5377952793582255</c:v>
                </c:pt>
                <c:pt idx="13801">
                  <c:v>4.5592126654021774</c:v>
                </c:pt>
                <c:pt idx="13802">
                  <c:v>4.5459203528644343</c:v>
                </c:pt>
                <c:pt idx="13803">
                  <c:v>4.5425124276342146</c:v>
                </c:pt>
                <c:pt idx="13804">
                  <c:v>4.5445802539468039</c:v>
                </c:pt>
                <c:pt idx="13805">
                  <c:v>4.5491096725887754</c:v>
                </c:pt>
                <c:pt idx="13806">
                  <c:v>4.5445085695785181</c:v>
                </c:pt>
                <c:pt idx="13807">
                  <c:v>4.552691334992093</c:v>
                </c:pt>
                <c:pt idx="13808">
                  <c:v>4.5453005636462471</c:v>
                </c:pt>
                <c:pt idx="13809">
                  <c:v>4.5468634729720243</c:v>
                </c:pt>
                <c:pt idx="13810">
                  <c:v>4.5569651409324479</c:v>
                </c:pt>
                <c:pt idx="13811">
                  <c:v>4.5527484655887331</c:v>
                </c:pt>
                <c:pt idx="13812">
                  <c:v>4.5541573869004299</c:v>
                </c:pt>
                <c:pt idx="13813">
                  <c:v>4.5539193547587713</c:v>
                </c:pt>
                <c:pt idx="13814">
                  <c:v>4.5632469022159796</c:v>
                </c:pt>
                <c:pt idx="13815">
                  <c:v>4.5455501751587901</c:v>
                </c:pt>
                <c:pt idx="13816">
                  <c:v>4.5482852679484447</c:v>
                </c:pt>
                <c:pt idx="13817">
                  <c:v>4.5560752711252341</c:v>
                </c:pt>
                <c:pt idx="13818">
                  <c:v>4.5535078623860992</c:v>
                </c:pt>
                <c:pt idx="13819">
                  <c:v>4.5528029173051863</c:v>
                </c:pt>
                <c:pt idx="13820">
                  <c:v>4.5509871091201868</c:v>
                </c:pt>
                <c:pt idx="13821">
                  <c:v>4.5461712984574545</c:v>
                </c:pt>
                <c:pt idx="13822">
                  <c:v>4.5494753856461996</c:v>
                </c:pt>
                <c:pt idx="13823">
                  <c:v>4.5482470381763358</c:v>
                </c:pt>
                <c:pt idx="13824">
                  <c:v>4.5510748294265513</c:v>
                </c:pt>
                <c:pt idx="13825">
                  <c:v>4.5572901472045828</c:v>
                </c:pt>
                <c:pt idx="13826">
                  <c:v>4.5528346535798354</c:v>
                </c:pt>
                <c:pt idx="13827">
                  <c:v>4.5497621370452688</c:v>
                </c:pt>
                <c:pt idx="13828">
                  <c:v>4.5502413122558156</c:v>
                </c:pt>
                <c:pt idx="13829">
                  <c:v>4.5468355522381323</c:v>
                </c:pt>
                <c:pt idx="13830">
                  <c:v>4.5515890712182454</c:v>
                </c:pt>
                <c:pt idx="13831">
                  <c:v>4.5504647282942337</c:v>
                </c:pt>
                <c:pt idx="13832">
                  <c:v>4.5565103420511042</c:v>
                </c:pt>
                <c:pt idx="13833">
                  <c:v>4.5525334291253001</c:v>
                </c:pt>
                <c:pt idx="13834">
                  <c:v>4.5569558584600935</c:v>
                </c:pt>
                <c:pt idx="13835">
                  <c:v>4.5478701835595912</c:v>
                </c:pt>
                <c:pt idx="13836">
                  <c:v>4.5633453891616087</c:v>
                </c:pt>
                <c:pt idx="13837">
                  <c:v>4.5484851859413382</c:v>
                </c:pt>
                <c:pt idx="13838">
                  <c:v>4.5424751991008057</c:v>
                </c:pt>
                <c:pt idx="13839">
                  <c:v>4.5465745693180999</c:v>
                </c:pt>
                <c:pt idx="13840">
                  <c:v>4.5401685186360456</c:v>
                </c:pt>
                <c:pt idx="13841">
                  <c:v>4.5445563327556489</c:v>
                </c:pt>
                <c:pt idx="13842">
                  <c:v>4.5530078585449516</c:v>
                </c:pt>
                <c:pt idx="13843">
                  <c:v>4.5592574502297216</c:v>
                </c:pt>
                <c:pt idx="13844">
                  <c:v>4.5491800526022965</c:v>
                </c:pt>
                <c:pt idx="13845">
                  <c:v>4.5580066857553927</c:v>
                </c:pt>
                <c:pt idx="13846">
                  <c:v>4.551429147223276</c:v>
                </c:pt>
                <c:pt idx="13847">
                  <c:v>4.5439049599548973</c:v>
                </c:pt>
                <c:pt idx="13848">
                  <c:v>4.548594501656007</c:v>
                </c:pt>
                <c:pt idx="13849">
                  <c:v>4.5460157878137624</c:v>
                </c:pt>
                <c:pt idx="13850">
                  <c:v>4.5556465837445996</c:v>
                </c:pt>
                <c:pt idx="13851">
                  <c:v>4.5533575610378385</c:v>
                </c:pt>
                <c:pt idx="13852">
                  <c:v>4.5629230289423086</c:v>
                </c:pt>
                <c:pt idx="13853">
                  <c:v>4.5506014708897684</c:v>
                </c:pt>
                <c:pt idx="13854">
                  <c:v>4.5533472299584856</c:v>
                </c:pt>
                <c:pt idx="13855">
                  <c:v>4.5549266431206643</c:v>
                </c:pt>
                <c:pt idx="13856">
                  <c:v>4.5466547656823613</c:v>
                </c:pt>
                <c:pt idx="13857">
                  <c:v>4.5475136221346499</c:v>
                </c:pt>
                <c:pt idx="13858">
                  <c:v>4.5592715902265555</c:v>
                </c:pt>
                <c:pt idx="13859">
                  <c:v>4.5552559135320703</c:v>
                </c:pt>
                <c:pt idx="13860">
                  <c:v>4.5472851014607496</c:v>
                </c:pt>
                <c:pt idx="13861">
                  <c:v>4.5452586303498173</c:v>
                </c:pt>
                <c:pt idx="13862">
                  <c:v>4.5557227816540378</c:v>
                </c:pt>
                <c:pt idx="13863">
                  <c:v>4.5516148970544048</c:v>
                </c:pt>
                <c:pt idx="13864">
                  <c:v>4.5542257363535255</c:v>
                </c:pt>
                <c:pt idx="13865">
                  <c:v>4.55439206833125</c:v>
                </c:pt>
                <c:pt idx="13866">
                  <c:v>4.5518150822892425</c:v>
                </c:pt>
                <c:pt idx="13867">
                  <c:v>4.555417482863735</c:v>
                </c:pt>
                <c:pt idx="13868">
                  <c:v>4.5489142861386105</c:v>
                </c:pt>
                <c:pt idx="13869">
                  <c:v>4.5501761338242694</c:v>
                </c:pt>
                <c:pt idx="13870">
                  <c:v>4.54619418810681</c:v>
                </c:pt>
                <c:pt idx="13871">
                  <c:v>4.5429940709660892</c:v>
                </c:pt>
                <c:pt idx="13872">
                  <c:v>4.5420529481160861</c:v>
                </c:pt>
                <c:pt idx="13873">
                  <c:v>4.5489810645935513</c:v>
                </c:pt>
                <c:pt idx="13874">
                  <c:v>4.5504203104690646</c:v>
                </c:pt>
                <c:pt idx="13875">
                  <c:v>4.554491902932142</c:v>
                </c:pt>
                <c:pt idx="13876">
                  <c:v>4.5512437647727344</c:v>
                </c:pt>
                <c:pt idx="13877">
                  <c:v>4.5485296287668779</c:v>
                </c:pt>
                <c:pt idx="13878">
                  <c:v>4.5432066399144135</c:v>
                </c:pt>
                <c:pt idx="13879">
                  <c:v>4.5444540992287203</c:v>
                </c:pt>
                <c:pt idx="13880">
                  <c:v>4.5447761470816221</c:v>
                </c:pt>
                <c:pt idx="13881">
                  <c:v>4.5600772013951456</c:v>
                </c:pt>
                <c:pt idx="13882">
                  <c:v>4.5506046451593329</c:v>
                </c:pt>
                <c:pt idx="13883">
                  <c:v>4.5483188744247389</c:v>
                </c:pt>
                <c:pt idx="13884">
                  <c:v>4.5512118971121813</c:v>
                </c:pt>
                <c:pt idx="13885">
                  <c:v>4.549534789456259</c:v>
                </c:pt>
                <c:pt idx="13886">
                  <c:v>4.5453927938935825</c:v>
                </c:pt>
                <c:pt idx="13887">
                  <c:v>4.5459618098183929</c:v>
                </c:pt>
                <c:pt idx="13888">
                  <c:v>4.5569134913815024</c:v>
                </c:pt>
                <c:pt idx="13889">
                  <c:v>4.5499093957721737</c:v>
                </c:pt>
                <c:pt idx="13890">
                  <c:v>4.5519385401346852</c:v>
                </c:pt>
                <c:pt idx="13891">
                  <c:v>4.5515861627427832</c:v>
                </c:pt>
                <c:pt idx="13892">
                  <c:v>4.5535909180666811</c:v>
                </c:pt>
                <c:pt idx="13893">
                  <c:v>4.5600028473971914</c:v>
                </c:pt>
                <c:pt idx="13894">
                  <c:v>4.5571261221119501</c:v>
                </c:pt>
                <c:pt idx="13895">
                  <c:v>4.5473106239122449</c:v>
                </c:pt>
                <c:pt idx="13896">
                  <c:v>4.5491851572206379</c:v>
                </c:pt>
                <c:pt idx="13897">
                  <c:v>4.5534553404855629</c:v>
                </c:pt>
                <c:pt idx="13898">
                  <c:v>4.5520731334445399</c:v>
                </c:pt>
                <c:pt idx="13899">
                  <c:v>4.5460313023214756</c:v>
                </c:pt>
                <c:pt idx="13900">
                  <c:v>4.5526042949529435</c:v>
                </c:pt>
                <c:pt idx="13901">
                  <c:v>4.5490304758005404</c:v>
                </c:pt>
                <c:pt idx="13902">
                  <c:v>4.5497297455370065</c:v>
                </c:pt>
                <c:pt idx="13903">
                  <c:v>4.5525926068169129</c:v>
                </c:pt>
                <c:pt idx="13904">
                  <c:v>4.5504646217542355</c:v>
                </c:pt>
                <c:pt idx="13905">
                  <c:v>4.5474440756697261</c:v>
                </c:pt>
                <c:pt idx="13906">
                  <c:v>4.5452364206338034</c:v>
                </c:pt>
                <c:pt idx="13907">
                  <c:v>4.5397394747373925</c:v>
                </c:pt>
                <c:pt idx="13908">
                  <c:v>4.551338226476525</c:v>
                </c:pt>
                <c:pt idx="13909">
                  <c:v>4.5591209043349386</c:v>
                </c:pt>
                <c:pt idx="13910">
                  <c:v>4.5461281096607662</c:v>
                </c:pt>
                <c:pt idx="13911">
                  <c:v>4.5625594608264466</c:v>
                </c:pt>
                <c:pt idx="13912">
                  <c:v>4.5547251572181899</c:v>
                </c:pt>
                <c:pt idx="13913">
                  <c:v>4.5409366595028668</c:v>
                </c:pt>
                <c:pt idx="13914">
                  <c:v>4.5425364329741873</c:v>
                </c:pt>
                <c:pt idx="13915">
                  <c:v>4.5462221681432142</c:v>
                </c:pt>
                <c:pt idx="13916">
                  <c:v>4.5448222032867003</c:v>
                </c:pt>
                <c:pt idx="13917">
                  <c:v>4.5472119858175004</c:v>
                </c:pt>
                <c:pt idx="13918">
                  <c:v>4.5574125118945625</c:v>
                </c:pt>
                <c:pt idx="13919">
                  <c:v>4.5539277482314118</c:v>
                </c:pt>
                <c:pt idx="13920">
                  <c:v>4.5487281796745753</c:v>
                </c:pt>
                <c:pt idx="13921">
                  <c:v>4.5458077829450225</c:v>
                </c:pt>
                <c:pt idx="13922">
                  <c:v>4.5486431244446406</c:v>
                </c:pt>
                <c:pt idx="13923">
                  <c:v>4.5477643906443124</c:v>
                </c:pt>
                <c:pt idx="13924">
                  <c:v>4.5463358090293946</c:v>
                </c:pt>
                <c:pt idx="13925">
                  <c:v>4.5429458672705465</c:v>
                </c:pt>
                <c:pt idx="13926">
                  <c:v>4.559188063270101</c:v>
                </c:pt>
                <c:pt idx="13927">
                  <c:v>4.5480837603201918</c:v>
                </c:pt>
                <c:pt idx="13928">
                  <c:v>4.5534088744853518</c:v>
                </c:pt>
                <c:pt idx="13929">
                  <c:v>4.5529228310186989</c:v>
                </c:pt>
                <c:pt idx="13930">
                  <c:v>4.5556303411918657</c:v>
                </c:pt>
                <c:pt idx="13931">
                  <c:v>4.546819669808789</c:v>
                </c:pt>
                <c:pt idx="13932">
                  <c:v>4.5555228935056871</c:v>
                </c:pt>
                <c:pt idx="13933">
                  <c:v>4.5528315603097695</c:v>
                </c:pt>
                <c:pt idx="13934">
                  <c:v>4.5490293121672165</c:v>
                </c:pt>
                <c:pt idx="13935">
                  <c:v>4.5531556238065178</c:v>
                </c:pt>
                <c:pt idx="13936">
                  <c:v>4.5535856101909111</c:v>
                </c:pt>
                <c:pt idx="13937">
                  <c:v>4.547040777353577</c:v>
                </c:pt>
                <c:pt idx="13938">
                  <c:v>4.5475296864370094</c:v>
                </c:pt>
                <c:pt idx="13939">
                  <c:v>4.5533483990005301</c:v>
                </c:pt>
                <c:pt idx="13940">
                  <c:v>4.5613932102702117</c:v>
                </c:pt>
                <c:pt idx="13941">
                  <c:v>4.5560836180832265</c:v>
                </c:pt>
                <c:pt idx="13942">
                  <c:v>4.5494423366157699</c:v>
                </c:pt>
                <c:pt idx="13943">
                  <c:v>4.5454538283343284</c:v>
                </c:pt>
                <c:pt idx="13944">
                  <c:v>4.5664808594559068</c:v>
                </c:pt>
                <c:pt idx="13945">
                  <c:v>4.5531088919296696</c:v>
                </c:pt>
                <c:pt idx="13946">
                  <c:v>4.5512914849231931</c:v>
                </c:pt>
                <c:pt idx="13947">
                  <c:v>4.5551939516177127</c:v>
                </c:pt>
                <c:pt idx="13948">
                  <c:v>4.5501309132611834</c:v>
                </c:pt>
                <c:pt idx="13949">
                  <c:v>4.5562887729569681</c:v>
                </c:pt>
                <c:pt idx="13950">
                  <c:v>4.5532022379162838</c:v>
                </c:pt>
                <c:pt idx="13951">
                  <c:v>4.5507155041742253</c:v>
                </c:pt>
                <c:pt idx="13952">
                  <c:v>4.5557297909149863</c:v>
                </c:pt>
                <c:pt idx="13953">
                  <c:v>4.5649181822825122</c:v>
                </c:pt>
                <c:pt idx="13954">
                  <c:v>4.5514693351861739</c:v>
                </c:pt>
                <c:pt idx="13955">
                  <c:v>4.546445802215457</c:v>
                </c:pt>
                <c:pt idx="13956">
                  <c:v>4.5588034075936479</c:v>
                </c:pt>
                <c:pt idx="13957">
                  <c:v>4.5427040365919424</c:v>
                </c:pt>
                <c:pt idx="13958">
                  <c:v>4.5494875233469667</c:v>
                </c:pt>
                <c:pt idx="13959">
                  <c:v>4.5478969994919121</c:v>
                </c:pt>
                <c:pt idx="13960">
                  <c:v>4.5525598864564367</c:v>
                </c:pt>
                <c:pt idx="13961">
                  <c:v>4.5490966978716392</c:v>
                </c:pt>
                <c:pt idx="13962">
                  <c:v>4.5507748933082013</c:v>
                </c:pt>
                <c:pt idx="13963">
                  <c:v>4.5513356369929481</c:v>
                </c:pt>
                <c:pt idx="13964">
                  <c:v>4.5505465711285273</c:v>
                </c:pt>
                <c:pt idx="13965">
                  <c:v>4.5504228376263898</c:v>
                </c:pt>
                <c:pt idx="13966">
                  <c:v>4.5579830937789421</c:v>
                </c:pt>
                <c:pt idx="13967">
                  <c:v>4.5406889904558314</c:v>
                </c:pt>
                <c:pt idx="13968">
                  <c:v>4.5455657441294601</c:v>
                </c:pt>
                <c:pt idx="13969">
                  <c:v>4.5480745596035499</c:v>
                </c:pt>
                <c:pt idx="13970">
                  <c:v>4.5405599906846339</c:v>
                </c:pt>
                <c:pt idx="13971">
                  <c:v>4.5424781076994281</c:v>
                </c:pt>
                <c:pt idx="13972">
                  <c:v>4.5443042865504006</c:v>
                </c:pt>
                <c:pt idx="13973">
                  <c:v>4.5514269377413941</c:v>
                </c:pt>
                <c:pt idx="13974">
                  <c:v>4.5559767451695601</c:v>
                </c:pt>
                <c:pt idx="13975">
                  <c:v>4.5540331420864977</c:v>
                </c:pt>
                <c:pt idx="13976">
                  <c:v>4.5525709016162468</c:v>
                </c:pt>
                <c:pt idx="13977">
                  <c:v>4.5564794257111565</c:v>
                </c:pt>
                <c:pt idx="13978">
                  <c:v>4.5444406739116525</c:v>
                </c:pt>
                <c:pt idx="13979">
                  <c:v>4.5546627878911057</c:v>
                </c:pt>
                <c:pt idx="13980">
                  <c:v>4.5551720761433518</c:v>
                </c:pt>
                <c:pt idx="13981">
                  <c:v>4.5524672207587615</c:v>
                </c:pt>
                <c:pt idx="13982">
                  <c:v>4.5503362568213683</c:v>
                </c:pt>
                <c:pt idx="13983">
                  <c:v>4.5544989186833122</c:v>
                </c:pt>
                <c:pt idx="13984">
                  <c:v>4.5490606619742957</c:v>
                </c:pt>
                <c:pt idx="13985">
                  <c:v>4.5396242908519167</c:v>
                </c:pt>
                <c:pt idx="13986">
                  <c:v>4.5565217660742512</c:v>
                </c:pt>
                <c:pt idx="13987">
                  <c:v>4.5475432108714031</c:v>
                </c:pt>
                <c:pt idx="13988">
                  <c:v>4.5562569658324996</c:v>
                </c:pt>
                <c:pt idx="13989">
                  <c:v>4.542136311877166</c:v>
                </c:pt>
                <c:pt idx="13990">
                  <c:v>4.5502482359171266</c:v>
                </c:pt>
                <c:pt idx="13991">
                  <c:v>4.5530113934574707</c:v>
                </c:pt>
                <c:pt idx="13992">
                  <c:v>4.5516729187358971</c:v>
                </c:pt>
                <c:pt idx="13993">
                  <c:v>4.5513645479576468</c:v>
                </c:pt>
                <c:pt idx="13994">
                  <c:v>4.5507976279846929</c:v>
                </c:pt>
                <c:pt idx="13995">
                  <c:v>4.5537838364336354</c:v>
                </c:pt>
                <c:pt idx="13996">
                  <c:v>4.5552462589455445</c:v>
                </c:pt>
                <c:pt idx="13997">
                  <c:v>4.5434256141700153</c:v>
                </c:pt>
                <c:pt idx="13998">
                  <c:v>4.5562189828826352</c:v>
                </c:pt>
                <c:pt idx="13999">
                  <c:v>4.5434568233592891</c:v>
                </c:pt>
                <c:pt idx="14000">
                  <c:v>4.5627451737972944</c:v>
                </c:pt>
                <c:pt idx="14001">
                  <c:v>4.5494300819561806</c:v>
                </c:pt>
                <c:pt idx="14002">
                  <c:v>4.5498439906819925</c:v>
                </c:pt>
                <c:pt idx="14003">
                  <c:v>4.5469356484631085</c:v>
                </c:pt>
                <c:pt idx="14004">
                  <c:v>4.5376229684282272</c:v>
                </c:pt>
                <c:pt idx="14005">
                  <c:v>4.550007240475372</c:v>
                </c:pt>
                <c:pt idx="14006">
                  <c:v>4.5525844966580618</c:v>
                </c:pt>
                <c:pt idx="14007">
                  <c:v>4.5436346688005553</c:v>
                </c:pt>
                <c:pt idx="14008">
                  <c:v>4.5423676991426625</c:v>
                </c:pt>
                <c:pt idx="14009">
                  <c:v>4.5372807694301729</c:v>
                </c:pt>
                <c:pt idx="14010">
                  <c:v>4.5493932071884275</c:v>
                </c:pt>
                <c:pt idx="14011">
                  <c:v>4.5559856861198007</c:v>
                </c:pt>
                <c:pt idx="14012">
                  <c:v>4.5500477316998831</c:v>
                </c:pt>
                <c:pt idx="14013">
                  <c:v>4.5578028356587694</c:v>
                </c:pt>
                <c:pt idx="14014">
                  <c:v>4.5484673032005425</c:v>
                </c:pt>
                <c:pt idx="14015">
                  <c:v>4.5544863722498912</c:v>
                </c:pt>
                <c:pt idx="14016">
                  <c:v>4.5540237398054142</c:v>
                </c:pt>
                <c:pt idx="14017">
                  <c:v>4.5531199169159917</c:v>
                </c:pt>
                <c:pt idx="14018">
                  <c:v>4.5479999634988912</c:v>
                </c:pt>
                <c:pt idx="14019">
                  <c:v>4.5494189675584353</c:v>
                </c:pt>
                <c:pt idx="14020">
                  <c:v>4.5516069058173683</c:v>
                </c:pt>
                <c:pt idx="14021">
                  <c:v>4.5455722852313967</c:v>
                </c:pt>
                <c:pt idx="14022">
                  <c:v>4.5525643995179239</c:v>
                </c:pt>
                <c:pt idx="14023">
                  <c:v>4.5472466114596957</c:v>
                </c:pt>
                <c:pt idx="14024">
                  <c:v>4.5285400077175106</c:v>
                </c:pt>
                <c:pt idx="14025">
                  <c:v>4.5528661751624782</c:v>
                </c:pt>
                <c:pt idx="14026">
                  <c:v>4.5496055815853493</c:v>
                </c:pt>
                <c:pt idx="14027">
                  <c:v>4.5528986732256111</c:v>
                </c:pt>
                <c:pt idx="14028">
                  <c:v>4.5446659206271676</c:v>
                </c:pt>
                <c:pt idx="14029">
                  <c:v>4.5456287481063811</c:v>
                </c:pt>
                <c:pt idx="14030">
                  <c:v>4.5500546606206012</c:v>
                </c:pt>
                <c:pt idx="14031">
                  <c:v>4.552650329317121</c:v>
                </c:pt>
                <c:pt idx="14032">
                  <c:v>4.553172399450391</c:v>
                </c:pt>
                <c:pt idx="14033">
                  <c:v>4.5573037447834164</c:v>
                </c:pt>
                <c:pt idx="14034">
                  <c:v>4.5511576923255559</c:v>
                </c:pt>
                <c:pt idx="14035">
                  <c:v>4.5500154119254876</c:v>
                </c:pt>
                <c:pt idx="14036">
                  <c:v>4.541664961016167</c:v>
                </c:pt>
                <c:pt idx="14037">
                  <c:v>4.5518413604750876</c:v>
                </c:pt>
                <c:pt idx="14038">
                  <c:v>4.5433574111260571</c:v>
                </c:pt>
                <c:pt idx="14039">
                  <c:v>4.5491637152615549</c:v>
                </c:pt>
                <c:pt idx="14040">
                  <c:v>4.5564548734951567</c:v>
                </c:pt>
                <c:pt idx="14041">
                  <c:v>4.5489796821332282</c:v>
                </c:pt>
                <c:pt idx="14042">
                  <c:v>4.5471601880413308</c:v>
                </c:pt>
                <c:pt idx="14043">
                  <c:v>4.5545136363671572</c:v>
                </c:pt>
                <c:pt idx="14044">
                  <c:v>4.5373792847583347</c:v>
                </c:pt>
                <c:pt idx="14045">
                  <c:v>4.5496433356266071</c:v>
                </c:pt>
                <c:pt idx="14046">
                  <c:v>4.5542173619711344</c:v>
                </c:pt>
                <c:pt idx="14047">
                  <c:v>4.543084526997065</c:v>
                </c:pt>
                <c:pt idx="14048">
                  <c:v>4.5505660975902265</c:v>
                </c:pt>
                <c:pt idx="14049">
                  <c:v>4.5537135892635074</c:v>
                </c:pt>
                <c:pt idx="14050">
                  <c:v>4.5527519764368263</c:v>
                </c:pt>
                <c:pt idx="14051">
                  <c:v>4.5546814395507162</c:v>
                </c:pt>
                <c:pt idx="14052">
                  <c:v>4.5430797538352747</c:v>
                </c:pt>
                <c:pt idx="14053">
                  <c:v>4.5458481483795037</c:v>
                </c:pt>
                <c:pt idx="14054">
                  <c:v>4.5508531146993949</c:v>
                </c:pt>
                <c:pt idx="14055">
                  <c:v>4.5466665306070064</c:v>
                </c:pt>
                <c:pt idx="14056">
                  <c:v>4.5317437933252753</c:v>
                </c:pt>
                <c:pt idx="14057">
                  <c:v>4.546613020630728</c:v>
                </c:pt>
                <c:pt idx="14058">
                  <c:v>4.5411989814437543</c:v>
                </c:pt>
                <c:pt idx="14059">
                  <c:v>4.5519111031714123</c:v>
                </c:pt>
                <c:pt idx="14060">
                  <c:v>4.5481286453742493</c:v>
                </c:pt>
                <c:pt idx="14061">
                  <c:v>4.5441975361302198</c:v>
                </c:pt>
                <c:pt idx="14062">
                  <c:v>4.5516410225611583</c:v>
                </c:pt>
                <c:pt idx="14063">
                  <c:v>4.5479542671968201</c:v>
                </c:pt>
                <c:pt idx="14064">
                  <c:v>4.5514478621048333</c:v>
                </c:pt>
                <c:pt idx="14065">
                  <c:v>4.551191073219659</c:v>
                </c:pt>
                <c:pt idx="14066">
                  <c:v>4.5529012373874806</c:v>
                </c:pt>
                <c:pt idx="14067">
                  <c:v>4.5502727556748859</c:v>
                </c:pt>
                <c:pt idx="14068">
                  <c:v>4.5514601331137827</c:v>
                </c:pt>
                <c:pt idx="14069">
                  <c:v>4.5405736065616811</c:v>
                </c:pt>
                <c:pt idx="14070">
                  <c:v>4.5551487451052504</c:v>
                </c:pt>
                <c:pt idx="14071">
                  <c:v>4.551575560013374</c:v>
                </c:pt>
                <c:pt idx="14072">
                  <c:v>4.5400764537611327</c:v>
                </c:pt>
                <c:pt idx="14073">
                  <c:v>4.5469549155499589</c:v>
                </c:pt>
                <c:pt idx="14074">
                  <c:v>4.5451333194644041</c:v>
                </c:pt>
                <c:pt idx="14075">
                  <c:v>4.5564860227709572</c:v>
                </c:pt>
                <c:pt idx="14076">
                  <c:v>4.5517704059039783</c:v>
                </c:pt>
                <c:pt idx="14077">
                  <c:v>4.5444120725221726</c:v>
                </c:pt>
                <c:pt idx="14078">
                  <c:v>4.5486464996117117</c:v>
                </c:pt>
                <c:pt idx="14079">
                  <c:v>4.5466741508227555</c:v>
                </c:pt>
                <c:pt idx="14080">
                  <c:v>4.550841971067106</c:v>
                </c:pt>
                <c:pt idx="14081">
                  <c:v>4.5404333731582156</c:v>
                </c:pt>
                <c:pt idx="14082">
                  <c:v>4.5539590810031338</c:v>
                </c:pt>
                <c:pt idx="14083">
                  <c:v>4.5566650110841378</c:v>
                </c:pt>
                <c:pt idx="14084">
                  <c:v>4.5501165934050292</c:v>
                </c:pt>
                <c:pt idx="14085">
                  <c:v>4.54821524021163</c:v>
                </c:pt>
                <c:pt idx="14086">
                  <c:v>4.5521107019387417</c:v>
                </c:pt>
                <c:pt idx="14087">
                  <c:v>4.5474241518265766</c:v>
                </c:pt>
                <c:pt idx="14088">
                  <c:v>4.5484447881822927</c:v>
                </c:pt>
                <c:pt idx="14089">
                  <c:v>4.5441139721251389</c:v>
                </c:pt>
                <c:pt idx="14090">
                  <c:v>4.5496754011822924</c:v>
                </c:pt>
                <c:pt idx="14091">
                  <c:v>4.5545480253374793</c:v>
                </c:pt>
                <c:pt idx="14092">
                  <c:v>4.5493547996857764</c:v>
                </c:pt>
                <c:pt idx="14093">
                  <c:v>4.5441959873691316</c:v>
                </c:pt>
                <c:pt idx="14094">
                  <c:v>4.5443034160869775</c:v>
                </c:pt>
                <c:pt idx="14095">
                  <c:v>4.5506556098198088</c:v>
                </c:pt>
                <c:pt idx="14096">
                  <c:v>4.5557586035790463</c:v>
                </c:pt>
                <c:pt idx="14097">
                  <c:v>4.5453306124758255</c:v>
                </c:pt>
                <c:pt idx="14098">
                  <c:v>4.5420720604251201</c:v>
                </c:pt>
                <c:pt idx="14099">
                  <c:v>4.5484801158449004</c:v>
                </c:pt>
                <c:pt idx="14100">
                  <c:v>4.5338161141789595</c:v>
                </c:pt>
                <c:pt idx="14101">
                  <c:v>4.5527101141100674</c:v>
                </c:pt>
                <c:pt idx="14102">
                  <c:v>4.5450939046477163</c:v>
                </c:pt>
                <c:pt idx="14103">
                  <c:v>4.5551545748011506</c:v>
                </c:pt>
                <c:pt idx="14104">
                  <c:v>4.54423119957272</c:v>
                </c:pt>
                <c:pt idx="14105">
                  <c:v>4.5493656609912261</c:v>
                </c:pt>
                <c:pt idx="14106">
                  <c:v>4.5438412482139938</c:v>
                </c:pt>
                <c:pt idx="14107">
                  <c:v>4.5444987129684806</c:v>
                </c:pt>
                <c:pt idx="14108">
                  <c:v>4.5407638890819637</c:v>
                </c:pt>
                <c:pt idx="14109">
                  <c:v>4.5499880692669583</c:v>
                </c:pt>
                <c:pt idx="14110">
                  <c:v>4.5584020377220424</c:v>
                </c:pt>
                <c:pt idx="14111">
                  <c:v>4.5480279981369218</c:v>
                </c:pt>
                <c:pt idx="14112">
                  <c:v>4.5498168828049961</c:v>
                </c:pt>
                <c:pt idx="14113">
                  <c:v>4.5426054987933329</c:v>
                </c:pt>
                <c:pt idx="14114">
                  <c:v>4.5653716698468347</c:v>
                </c:pt>
                <c:pt idx="14115">
                  <c:v>4.5457862721883977</c:v>
                </c:pt>
                <c:pt idx="14116">
                  <c:v>4.5419675719551211</c:v>
                </c:pt>
                <c:pt idx="14117">
                  <c:v>4.5482169076051724</c:v>
                </c:pt>
                <c:pt idx="14118">
                  <c:v>4.5403497165380822</c:v>
                </c:pt>
                <c:pt idx="14119">
                  <c:v>4.543689014307394</c:v>
                </c:pt>
                <c:pt idx="14120">
                  <c:v>4.5453510643510677</c:v>
                </c:pt>
                <c:pt idx="14121">
                  <c:v>4.5519624240319283</c:v>
                </c:pt>
                <c:pt idx="14122">
                  <c:v>4.5506377867873704</c:v>
                </c:pt>
                <c:pt idx="14123">
                  <c:v>4.5506244800126776</c:v>
                </c:pt>
                <c:pt idx="14124">
                  <c:v>4.5434155114830768</c:v>
                </c:pt>
                <c:pt idx="14125">
                  <c:v>4.552052031525835</c:v>
                </c:pt>
                <c:pt idx="14126">
                  <c:v>4.5504631802386752</c:v>
                </c:pt>
                <c:pt idx="14127">
                  <c:v>4.5503795670467886</c:v>
                </c:pt>
                <c:pt idx="14128">
                  <c:v>4.5410405820194049</c:v>
                </c:pt>
                <c:pt idx="14129">
                  <c:v>4.548602351427343</c:v>
                </c:pt>
                <c:pt idx="14130">
                  <c:v>4.5493353999567718</c:v>
                </c:pt>
                <c:pt idx="14131">
                  <c:v>4.5556367965922551</c:v>
                </c:pt>
                <c:pt idx="14132">
                  <c:v>4.5411402039120121</c:v>
                </c:pt>
                <c:pt idx="14133">
                  <c:v>4.5452912622935084</c:v>
                </c:pt>
                <c:pt idx="14134">
                  <c:v>4.5478936542814443</c:v>
                </c:pt>
                <c:pt idx="14135">
                  <c:v>4.5530612937261559</c:v>
                </c:pt>
                <c:pt idx="14136">
                  <c:v>4.5483963176023865</c:v>
                </c:pt>
                <c:pt idx="14137">
                  <c:v>4.5417589444726758</c:v>
                </c:pt>
                <c:pt idx="14138">
                  <c:v>4.5443849658948201</c:v>
                </c:pt>
                <c:pt idx="14139">
                  <c:v>4.5456843886110887</c:v>
                </c:pt>
                <c:pt idx="14140">
                  <c:v>4.5465425178282413</c:v>
                </c:pt>
                <c:pt idx="14141">
                  <c:v>4.5513393489383693</c:v>
                </c:pt>
                <c:pt idx="14142">
                  <c:v>4.5488405346057688</c:v>
                </c:pt>
                <c:pt idx="14143">
                  <c:v>4.5503903569933586</c:v>
                </c:pt>
                <c:pt idx="14144">
                  <c:v>4.5447530747310552</c:v>
                </c:pt>
                <c:pt idx="14145">
                  <c:v>4.5548213398005029</c:v>
                </c:pt>
                <c:pt idx="14146">
                  <c:v>4.5451106136838657</c:v>
                </c:pt>
                <c:pt idx="14147">
                  <c:v>4.5431245226307047</c:v>
                </c:pt>
                <c:pt idx="14148">
                  <c:v>4.5447080108677884</c:v>
                </c:pt>
                <c:pt idx="14149">
                  <c:v>4.5407995705942286</c:v>
                </c:pt>
                <c:pt idx="14150">
                  <c:v>4.5457000792482454</c:v>
                </c:pt>
                <c:pt idx="14151">
                  <c:v>4.5445533015958235</c:v>
                </c:pt>
                <c:pt idx="14152">
                  <c:v>4.5501872908353587</c:v>
                </c:pt>
                <c:pt idx="14153">
                  <c:v>4.5580926156051396</c:v>
                </c:pt>
                <c:pt idx="14154">
                  <c:v>4.5418821428510725</c:v>
                </c:pt>
                <c:pt idx="14155">
                  <c:v>4.5528725917230384</c:v>
                </c:pt>
                <c:pt idx="14156">
                  <c:v>4.5462397102943282</c:v>
                </c:pt>
                <c:pt idx="14157">
                  <c:v>4.545800137770347</c:v>
                </c:pt>
                <c:pt idx="14158">
                  <c:v>4.5496278251622417</c:v>
                </c:pt>
                <c:pt idx="14159">
                  <c:v>4.5494942587244713</c:v>
                </c:pt>
                <c:pt idx="14160">
                  <c:v>4.556510187089633</c:v>
                </c:pt>
                <c:pt idx="14161">
                  <c:v>4.5370601597246578</c:v>
                </c:pt>
                <c:pt idx="14162">
                  <c:v>4.5422228850308617</c:v>
                </c:pt>
                <c:pt idx="14163">
                  <c:v>4.5488819309836996</c:v>
                </c:pt>
                <c:pt idx="14164">
                  <c:v>4.5418856698408234</c:v>
                </c:pt>
                <c:pt idx="14165">
                  <c:v>4.5357559693077354</c:v>
                </c:pt>
                <c:pt idx="14166">
                  <c:v>4.5450157039253627</c:v>
                </c:pt>
                <c:pt idx="14167">
                  <c:v>4.5507973304559606</c:v>
                </c:pt>
                <c:pt idx="14168">
                  <c:v>4.5540925794958866</c:v>
                </c:pt>
                <c:pt idx="14169">
                  <c:v>4.5547616443889982</c:v>
                </c:pt>
                <c:pt idx="14170">
                  <c:v>4.554445722696725</c:v>
                </c:pt>
                <c:pt idx="14171">
                  <c:v>4.5569183556046546</c:v>
                </c:pt>
                <c:pt idx="14172">
                  <c:v>4.5567995569445969</c:v>
                </c:pt>
                <c:pt idx="14173">
                  <c:v>4.5407134015123569</c:v>
                </c:pt>
                <c:pt idx="14174">
                  <c:v>4.5526096775267417</c:v>
                </c:pt>
                <c:pt idx="14175">
                  <c:v>4.5367245262850773</c:v>
                </c:pt>
                <c:pt idx="14176">
                  <c:v>4.5514530967438906</c:v>
                </c:pt>
                <c:pt idx="14177">
                  <c:v>4.5503394381127009</c:v>
                </c:pt>
                <c:pt idx="14178">
                  <c:v>4.5487842722542053</c:v>
                </c:pt>
                <c:pt idx="14179">
                  <c:v>4.5587786889198325</c:v>
                </c:pt>
                <c:pt idx="14180">
                  <c:v>4.5526649810041748</c:v>
                </c:pt>
                <c:pt idx="14181">
                  <c:v>4.5541430806080676</c:v>
                </c:pt>
                <c:pt idx="14182">
                  <c:v>4.5462888162835089</c:v>
                </c:pt>
                <c:pt idx="14183">
                  <c:v>4.5451452090773294</c:v>
                </c:pt>
                <c:pt idx="14184">
                  <c:v>4.5464399845657644</c:v>
                </c:pt>
                <c:pt idx="14185">
                  <c:v>4.5463202647998697</c:v>
                </c:pt>
                <c:pt idx="14186">
                  <c:v>4.5499894780493539</c:v>
                </c:pt>
                <c:pt idx="14187">
                  <c:v>4.5449170000698649</c:v>
                </c:pt>
                <c:pt idx="14188">
                  <c:v>4.5501792916135964</c:v>
                </c:pt>
                <c:pt idx="14189">
                  <c:v>4.5366116304069672</c:v>
                </c:pt>
                <c:pt idx="14190">
                  <c:v>4.5441664426793213</c:v>
                </c:pt>
                <c:pt idx="14191">
                  <c:v>4.558544611885341</c:v>
                </c:pt>
                <c:pt idx="14192">
                  <c:v>4.5445256144505581</c:v>
                </c:pt>
                <c:pt idx="14193">
                  <c:v>4.5408772287378261</c:v>
                </c:pt>
                <c:pt idx="14194">
                  <c:v>4.5471422454511421</c:v>
                </c:pt>
                <c:pt idx="14195">
                  <c:v>4.5583574948136807</c:v>
                </c:pt>
                <c:pt idx="14196">
                  <c:v>4.548419005188145</c:v>
                </c:pt>
                <c:pt idx="14197">
                  <c:v>4.5546708929748769</c:v>
                </c:pt>
                <c:pt idx="14198">
                  <c:v>4.5506726110371201</c:v>
                </c:pt>
                <c:pt idx="14199">
                  <c:v>4.5439834462817723</c:v>
                </c:pt>
                <c:pt idx="14200">
                  <c:v>4.5513368267979848</c:v>
                </c:pt>
                <c:pt idx="14201">
                  <c:v>4.5436870141433268</c:v>
                </c:pt>
                <c:pt idx="14202">
                  <c:v>4.54670314294858</c:v>
                </c:pt>
                <c:pt idx="14203">
                  <c:v>4.5498128605225672</c:v>
                </c:pt>
                <c:pt idx="14204">
                  <c:v>4.5585224244630158</c:v>
                </c:pt>
                <c:pt idx="14205">
                  <c:v>4.5549116309981272</c:v>
                </c:pt>
                <c:pt idx="14206">
                  <c:v>4.5444835711041573</c:v>
                </c:pt>
                <c:pt idx="14207">
                  <c:v>4.552406012243722</c:v>
                </c:pt>
                <c:pt idx="14208">
                  <c:v>4.5523174276348133</c:v>
                </c:pt>
                <c:pt idx="14209">
                  <c:v>4.54395019960086</c:v>
                </c:pt>
                <c:pt idx="14210">
                  <c:v>4.5480173398656349</c:v>
                </c:pt>
                <c:pt idx="14211">
                  <c:v>4.5452480111800586</c:v>
                </c:pt>
                <c:pt idx="14212">
                  <c:v>4.551131121714854</c:v>
                </c:pt>
                <c:pt idx="14213">
                  <c:v>4.5471026049398047</c:v>
                </c:pt>
                <c:pt idx="14214">
                  <c:v>4.5418499930190812</c:v>
                </c:pt>
                <c:pt idx="14215">
                  <c:v>4.5488355401559222</c:v>
                </c:pt>
                <c:pt idx="14216">
                  <c:v>4.5451133096088485</c:v>
                </c:pt>
                <c:pt idx="14217">
                  <c:v>4.553844562140636</c:v>
                </c:pt>
                <c:pt idx="14218">
                  <c:v>4.5457148337297468</c:v>
                </c:pt>
                <c:pt idx="14219">
                  <c:v>4.5443140682237955</c:v>
                </c:pt>
                <c:pt idx="14220">
                  <c:v>4.5521754596596411</c:v>
                </c:pt>
                <c:pt idx="14221">
                  <c:v>4.5494023487162556</c:v>
                </c:pt>
                <c:pt idx="14222">
                  <c:v>4.5487034618189881</c:v>
                </c:pt>
                <c:pt idx="14223">
                  <c:v>4.5480766984931522</c:v>
                </c:pt>
                <c:pt idx="14224">
                  <c:v>4.5365028303506643</c:v>
                </c:pt>
                <c:pt idx="14225">
                  <c:v>4.5435334056209431</c:v>
                </c:pt>
                <c:pt idx="14226">
                  <c:v>4.5438230838577995</c:v>
                </c:pt>
                <c:pt idx="14227">
                  <c:v>4.5454274101575045</c:v>
                </c:pt>
                <c:pt idx="14228">
                  <c:v>4.550622643863063</c:v>
                </c:pt>
                <c:pt idx="14229">
                  <c:v>4.5458390651489831</c:v>
                </c:pt>
                <c:pt idx="14230">
                  <c:v>4.5469391751065782</c:v>
                </c:pt>
                <c:pt idx="14231">
                  <c:v>4.5461008774662659</c:v>
                </c:pt>
                <c:pt idx="14232">
                  <c:v>4.5532078818417387</c:v>
                </c:pt>
                <c:pt idx="14233">
                  <c:v>4.5430910336038215</c:v>
                </c:pt>
                <c:pt idx="14234">
                  <c:v>4.5454503012644203</c:v>
                </c:pt>
                <c:pt idx="14235">
                  <c:v>4.5461182864718994</c:v>
                </c:pt>
                <c:pt idx="14236">
                  <c:v>4.5519888236999986</c:v>
                </c:pt>
                <c:pt idx="14237">
                  <c:v>4.5476792168166869</c:v>
                </c:pt>
                <c:pt idx="14238">
                  <c:v>4.5519823668519601</c:v>
                </c:pt>
                <c:pt idx="14239">
                  <c:v>4.5475896980524988</c:v>
                </c:pt>
                <c:pt idx="14240">
                  <c:v>4.5477945458761342</c:v>
                </c:pt>
                <c:pt idx="14241">
                  <c:v>4.5500782656650482</c:v>
                </c:pt>
                <c:pt idx="14242">
                  <c:v>4.5502162280614868</c:v>
                </c:pt>
                <c:pt idx="14243">
                  <c:v>4.5526167665263921</c:v>
                </c:pt>
                <c:pt idx="14244">
                  <c:v>4.5461522845967242</c:v>
                </c:pt>
                <c:pt idx="14245">
                  <c:v>4.5509744734160318</c:v>
                </c:pt>
                <c:pt idx="14246">
                  <c:v>4.543513280849564</c:v>
                </c:pt>
                <c:pt idx="14247">
                  <c:v>4.5465118256588459</c:v>
                </c:pt>
                <c:pt idx="14248">
                  <c:v>4.5518007326352032</c:v>
                </c:pt>
                <c:pt idx="14249">
                  <c:v>4.5378016166884443</c:v>
                </c:pt>
                <c:pt idx="14250">
                  <c:v>4.5550643802152537</c:v>
                </c:pt>
                <c:pt idx="14251">
                  <c:v>4.5561432347263491</c:v>
                </c:pt>
                <c:pt idx="14252">
                  <c:v>4.549106162088302</c:v>
                </c:pt>
                <c:pt idx="14253">
                  <c:v>4.5423024088265613</c:v>
                </c:pt>
                <c:pt idx="14254">
                  <c:v>4.5456075312758406</c:v>
                </c:pt>
                <c:pt idx="14255">
                  <c:v>4.5506260239296763</c:v>
                </c:pt>
                <c:pt idx="14256">
                  <c:v>4.5484029726481294</c:v>
                </c:pt>
                <c:pt idx="14257">
                  <c:v>4.543979018030087</c:v>
                </c:pt>
                <c:pt idx="14258">
                  <c:v>4.5450887001083631</c:v>
                </c:pt>
                <c:pt idx="14259">
                  <c:v>4.5464760725173159</c:v>
                </c:pt>
                <c:pt idx="14260">
                  <c:v>4.5376412496087326</c:v>
                </c:pt>
                <c:pt idx="14261">
                  <c:v>4.5461110125996571</c:v>
                </c:pt>
                <c:pt idx="14262">
                  <c:v>4.5457434338055931</c:v>
                </c:pt>
                <c:pt idx="14263">
                  <c:v>4.5563058606489237</c:v>
                </c:pt>
                <c:pt idx="14264">
                  <c:v>4.5461910136681301</c:v>
                </c:pt>
                <c:pt idx="14265">
                  <c:v>4.5427078162252545</c:v>
                </c:pt>
                <c:pt idx="14266">
                  <c:v>4.5495243926043551</c:v>
                </c:pt>
                <c:pt idx="14267">
                  <c:v>4.5408982643429052</c:v>
                </c:pt>
                <c:pt idx="14268">
                  <c:v>4.5583499254266746</c:v>
                </c:pt>
                <c:pt idx="14269">
                  <c:v>4.5473084018734253</c:v>
                </c:pt>
                <c:pt idx="14270">
                  <c:v>4.5466625002223742</c:v>
                </c:pt>
                <c:pt idx="14271">
                  <c:v>4.5458093757429188</c:v>
                </c:pt>
                <c:pt idx="14272">
                  <c:v>4.5424647782995917</c:v>
                </c:pt>
                <c:pt idx="14273">
                  <c:v>4.5463579855063374</c:v>
                </c:pt>
                <c:pt idx="14274">
                  <c:v>4.5458723269265731</c:v>
                </c:pt>
                <c:pt idx="14275">
                  <c:v>4.547572936849793</c:v>
                </c:pt>
                <c:pt idx="14276">
                  <c:v>4.5484812182307648</c:v>
                </c:pt>
                <c:pt idx="14277">
                  <c:v>4.5580632525577602</c:v>
                </c:pt>
                <c:pt idx="14278">
                  <c:v>4.541446436931162</c:v>
                </c:pt>
                <c:pt idx="14279">
                  <c:v>4.5402639652979406</c:v>
                </c:pt>
                <c:pt idx="14280">
                  <c:v>4.5397120504483697</c:v>
                </c:pt>
                <c:pt idx="14281">
                  <c:v>4.5480051903272072</c:v>
                </c:pt>
                <c:pt idx="14282">
                  <c:v>4.558509992543792</c:v>
                </c:pt>
                <c:pt idx="14283">
                  <c:v>4.5425552308988717</c:v>
                </c:pt>
                <c:pt idx="14284">
                  <c:v>4.5489221736435619</c:v>
                </c:pt>
                <c:pt idx="14285">
                  <c:v>4.5546052824198018</c:v>
                </c:pt>
                <c:pt idx="14286">
                  <c:v>4.5515672447238424</c:v>
                </c:pt>
                <c:pt idx="14287">
                  <c:v>4.5432136507560372</c:v>
                </c:pt>
                <c:pt idx="14288">
                  <c:v>4.5400885772305504</c:v>
                </c:pt>
                <c:pt idx="14289">
                  <c:v>4.5499854976324157</c:v>
                </c:pt>
                <c:pt idx="14290">
                  <c:v>4.5440232183083022</c:v>
                </c:pt>
                <c:pt idx="14291">
                  <c:v>4.5421778437499514</c:v>
                </c:pt>
                <c:pt idx="14292">
                  <c:v>4.5570509695309749</c:v>
                </c:pt>
                <c:pt idx="14293">
                  <c:v>4.5462318274765083</c:v>
                </c:pt>
                <c:pt idx="14294">
                  <c:v>4.5404332187383565</c:v>
                </c:pt>
                <c:pt idx="14295">
                  <c:v>4.5427088820304329</c:v>
                </c:pt>
                <c:pt idx="14296">
                  <c:v>4.5422228711725454</c:v>
                </c:pt>
                <c:pt idx="14297">
                  <c:v>4.5443383347637996</c:v>
                </c:pt>
                <c:pt idx="14298">
                  <c:v>4.5471568184598219</c:v>
                </c:pt>
                <c:pt idx="14299">
                  <c:v>4.5541076064215247</c:v>
                </c:pt>
                <c:pt idx="14300">
                  <c:v>4.5493768959009397</c:v>
                </c:pt>
                <c:pt idx="14301">
                  <c:v>4.5425312869999823</c:v>
                </c:pt>
                <c:pt idx="14302">
                  <c:v>4.5521367958049037</c:v>
                </c:pt>
                <c:pt idx="14303">
                  <c:v>4.5531684336262108</c:v>
                </c:pt>
                <c:pt idx="14304">
                  <c:v>4.5488794530624883</c:v>
                </c:pt>
                <c:pt idx="14305">
                  <c:v>4.5487304831017275</c:v>
                </c:pt>
                <c:pt idx="14306">
                  <c:v>4.5497957231043156</c:v>
                </c:pt>
                <c:pt idx="14307">
                  <c:v>4.5442133679863019</c:v>
                </c:pt>
                <c:pt idx="14308">
                  <c:v>4.5519591457868014</c:v>
                </c:pt>
                <c:pt idx="14309">
                  <c:v>4.541172264082606</c:v>
                </c:pt>
                <c:pt idx="14310">
                  <c:v>4.5434763228426158</c:v>
                </c:pt>
                <c:pt idx="14311">
                  <c:v>4.5597636181951664</c:v>
                </c:pt>
                <c:pt idx="14312">
                  <c:v>4.5422903070691891</c:v>
                </c:pt>
                <c:pt idx="14313">
                  <c:v>4.5425525651788741</c:v>
                </c:pt>
                <c:pt idx="14314">
                  <c:v>4.5474645107915688</c:v>
                </c:pt>
                <c:pt idx="14315">
                  <c:v>4.5442734569404459</c:v>
                </c:pt>
                <c:pt idx="14316">
                  <c:v>4.5468852888987454</c:v>
                </c:pt>
                <c:pt idx="14317">
                  <c:v>4.543854283885512</c:v>
                </c:pt>
                <c:pt idx="14318">
                  <c:v>4.5507840399760484</c:v>
                </c:pt>
                <c:pt idx="14319">
                  <c:v>4.5532754480836761</c:v>
                </c:pt>
                <c:pt idx="14320">
                  <c:v>4.5510159990838206</c:v>
                </c:pt>
                <c:pt idx="14321">
                  <c:v>4.5404664810632465</c:v>
                </c:pt>
                <c:pt idx="14322">
                  <c:v>4.5442526528565397</c:v>
                </c:pt>
                <c:pt idx="14323">
                  <c:v>4.5391355112236162</c:v>
                </c:pt>
                <c:pt idx="14324">
                  <c:v>4.5559260885762907</c:v>
                </c:pt>
                <c:pt idx="14325">
                  <c:v>4.5484965873797565</c:v>
                </c:pt>
                <c:pt idx="14326">
                  <c:v>4.5536625642131252</c:v>
                </c:pt>
                <c:pt idx="14327">
                  <c:v>4.5452096417926642</c:v>
                </c:pt>
                <c:pt idx="14328">
                  <c:v>4.5548406550069354</c:v>
                </c:pt>
                <c:pt idx="14329">
                  <c:v>4.5537976525876838</c:v>
                </c:pt>
                <c:pt idx="14330">
                  <c:v>4.5476103839749875</c:v>
                </c:pt>
                <c:pt idx="14331">
                  <c:v>4.5514089990764397</c:v>
                </c:pt>
                <c:pt idx="14332">
                  <c:v>4.5602194508766631</c:v>
                </c:pt>
                <c:pt idx="14333">
                  <c:v>4.5589553497724173</c:v>
                </c:pt>
                <c:pt idx="14334">
                  <c:v>4.5422623196784473</c:v>
                </c:pt>
                <c:pt idx="14335">
                  <c:v>4.549999837532499</c:v>
                </c:pt>
                <c:pt idx="14336">
                  <c:v>4.5504296202122667</c:v>
                </c:pt>
                <c:pt idx="14337">
                  <c:v>4.5472181776120619</c:v>
                </c:pt>
                <c:pt idx="14338">
                  <c:v>4.5460024779377264</c:v>
                </c:pt>
                <c:pt idx="14339">
                  <c:v>4.5577877259710293</c:v>
                </c:pt>
                <c:pt idx="14340">
                  <c:v>4.5409780167376219</c:v>
                </c:pt>
                <c:pt idx="14341">
                  <c:v>4.5585973367306183</c:v>
                </c:pt>
                <c:pt idx="14342">
                  <c:v>4.5389972323275138</c:v>
                </c:pt>
                <c:pt idx="14343">
                  <c:v>4.5488612516763132</c:v>
                </c:pt>
                <c:pt idx="14344">
                  <c:v>4.5454310064843471</c:v>
                </c:pt>
                <c:pt idx="14345">
                  <c:v>4.5425606697197498</c:v>
                </c:pt>
                <c:pt idx="14346">
                  <c:v>4.5415610794379466</c:v>
                </c:pt>
                <c:pt idx="14347">
                  <c:v>4.5541182186224791</c:v>
                </c:pt>
                <c:pt idx="14348">
                  <c:v>4.5451995031740973</c:v>
                </c:pt>
                <c:pt idx="14349">
                  <c:v>4.5387312139049518</c:v>
                </c:pt>
                <c:pt idx="14350">
                  <c:v>4.5477867332371291</c:v>
                </c:pt>
                <c:pt idx="14351">
                  <c:v>4.5420826342832585</c:v>
                </c:pt>
                <c:pt idx="14352">
                  <c:v>4.5466711136551927</c:v>
                </c:pt>
                <c:pt idx="14353">
                  <c:v>4.5517252587640487</c:v>
                </c:pt>
                <c:pt idx="14354">
                  <c:v>4.5528627574602076</c:v>
                </c:pt>
                <c:pt idx="14355">
                  <c:v>4.5482975137798149</c:v>
                </c:pt>
                <c:pt idx="14356">
                  <c:v>4.5459604613858833</c:v>
                </c:pt>
                <c:pt idx="14357">
                  <c:v>4.5493722159731771</c:v>
                </c:pt>
                <c:pt idx="14358">
                  <c:v>4.5475949452436453</c:v>
                </c:pt>
                <c:pt idx="14359">
                  <c:v>4.5454367655548618</c:v>
                </c:pt>
                <c:pt idx="14360">
                  <c:v>4.5492113180656482</c:v>
                </c:pt>
                <c:pt idx="14361">
                  <c:v>4.5444128762704112</c:v>
                </c:pt>
                <c:pt idx="14362">
                  <c:v>4.5506767237931136</c:v>
                </c:pt>
                <c:pt idx="14363">
                  <c:v>4.550117055828875</c:v>
                </c:pt>
                <c:pt idx="14364">
                  <c:v>4.5506132588948267</c:v>
                </c:pt>
                <c:pt idx="14365">
                  <c:v>4.5517859132954417</c:v>
                </c:pt>
                <c:pt idx="14366">
                  <c:v>4.5552667125180459</c:v>
                </c:pt>
                <c:pt idx="14367">
                  <c:v>4.5460135742982066</c:v>
                </c:pt>
                <c:pt idx="14368">
                  <c:v>4.5497915725364715</c:v>
                </c:pt>
                <c:pt idx="14369">
                  <c:v>4.5384254270726885</c:v>
                </c:pt>
                <c:pt idx="14370">
                  <c:v>4.5493632529697274</c:v>
                </c:pt>
                <c:pt idx="14371">
                  <c:v>4.5430604690699736</c:v>
                </c:pt>
                <c:pt idx="14372">
                  <c:v>4.5432548037238858</c:v>
                </c:pt>
                <c:pt idx="14373">
                  <c:v>4.5551084043124392</c:v>
                </c:pt>
                <c:pt idx="14374">
                  <c:v>4.5485407930268558</c:v>
                </c:pt>
                <c:pt idx="14375">
                  <c:v>4.5431794610617819</c:v>
                </c:pt>
                <c:pt idx="14376">
                  <c:v>4.5521747281270564</c:v>
                </c:pt>
                <c:pt idx="14377">
                  <c:v>4.5494948666378274</c:v>
                </c:pt>
                <c:pt idx="14378">
                  <c:v>4.5487806255402505</c:v>
                </c:pt>
                <c:pt idx="14379">
                  <c:v>4.5530773940612281</c:v>
                </c:pt>
                <c:pt idx="14380">
                  <c:v>4.5479870985262218</c:v>
                </c:pt>
                <c:pt idx="14381">
                  <c:v>4.5519447971301341</c:v>
                </c:pt>
                <c:pt idx="14382">
                  <c:v>4.5415296480617871</c:v>
                </c:pt>
                <c:pt idx="14383">
                  <c:v>4.5402363388921145</c:v>
                </c:pt>
                <c:pt idx="14384">
                  <c:v>4.5452118095525966</c:v>
                </c:pt>
                <c:pt idx="14385">
                  <c:v>4.5523844854697586</c:v>
                </c:pt>
                <c:pt idx="14386">
                  <c:v>4.5475610874189059</c:v>
                </c:pt>
                <c:pt idx="14387">
                  <c:v>4.5513875615269042</c:v>
                </c:pt>
                <c:pt idx="14388">
                  <c:v>4.5495760184492511</c:v>
                </c:pt>
                <c:pt idx="14389">
                  <c:v>4.5545680015142453</c:v>
                </c:pt>
                <c:pt idx="14390">
                  <c:v>4.5417594187704768</c:v>
                </c:pt>
                <c:pt idx="14391">
                  <c:v>4.5403758056888543</c:v>
                </c:pt>
                <c:pt idx="14392">
                  <c:v>4.5511213392618091</c:v>
                </c:pt>
                <c:pt idx="14393">
                  <c:v>4.5519374442630385</c:v>
                </c:pt>
                <c:pt idx="14394">
                  <c:v>4.5443553092475097</c:v>
                </c:pt>
                <c:pt idx="14395">
                  <c:v>4.5504451748083561</c:v>
                </c:pt>
                <c:pt idx="14396">
                  <c:v>4.5503186617274993</c:v>
                </c:pt>
                <c:pt idx="14397">
                  <c:v>4.5453257415888899</c:v>
                </c:pt>
                <c:pt idx="14398">
                  <c:v>4.5389808198977315</c:v>
                </c:pt>
                <c:pt idx="14399">
                  <c:v>4.5395258701804817</c:v>
                </c:pt>
                <c:pt idx="14400">
                  <c:v>4.5473334943316139</c:v>
                </c:pt>
                <c:pt idx="14401">
                  <c:v>4.5503170662754489</c:v>
                </c:pt>
                <c:pt idx="14402">
                  <c:v>4.5500196205739973</c:v>
                </c:pt>
                <c:pt idx="14403">
                  <c:v>4.5507995114595303</c:v>
                </c:pt>
                <c:pt idx="14404">
                  <c:v>4.5479866501629287</c:v>
                </c:pt>
                <c:pt idx="14405">
                  <c:v>4.5453095696258261</c:v>
                </c:pt>
                <c:pt idx="14406">
                  <c:v>4.5434244556386165</c:v>
                </c:pt>
                <c:pt idx="14407">
                  <c:v>4.5406318891342821</c:v>
                </c:pt>
                <c:pt idx="14408">
                  <c:v>4.5488183062169938</c:v>
                </c:pt>
                <c:pt idx="14409">
                  <c:v>4.54336472472444</c:v>
                </c:pt>
                <c:pt idx="14410">
                  <c:v>4.5420502975108947</c:v>
                </c:pt>
                <c:pt idx="14411">
                  <c:v>4.5473475677137856</c:v>
                </c:pt>
                <c:pt idx="14412">
                  <c:v>4.5493447603493644</c:v>
                </c:pt>
                <c:pt idx="14413">
                  <c:v>4.5436323238060128</c:v>
                </c:pt>
                <c:pt idx="14414">
                  <c:v>4.550384321823798</c:v>
                </c:pt>
                <c:pt idx="14415">
                  <c:v>4.5472484360384264</c:v>
                </c:pt>
                <c:pt idx="14416">
                  <c:v>4.5522957714379135</c:v>
                </c:pt>
                <c:pt idx="14417">
                  <c:v>4.5446031713152681</c:v>
                </c:pt>
                <c:pt idx="14418">
                  <c:v>4.5516315845451967</c:v>
                </c:pt>
                <c:pt idx="14419">
                  <c:v>4.5445137932425554</c:v>
                </c:pt>
                <c:pt idx="14420">
                  <c:v>4.5420018224421126</c:v>
                </c:pt>
                <c:pt idx="14421">
                  <c:v>4.5474622238842857</c:v>
                </c:pt>
                <c:pt idx="14422">
                  <c:v>4.5456078957537347</c:v>
                </c:pt>
                <c:pt idx="14423">
                  <c:v>4.543175041585922</c:v>
                </c:pt>
                <c:pt idx="14424">
                  <c:v>4.559171314118319</c:v>
                </c:pt>
                <c:pt idx="14425">
                  <c:v>4.5438440300448075</c:v>
                </c:pt>
                <c:pt idx="14426">
                  <c:v>4.5481034698254259</c:v>
                </c:pt>
                <c:pt idx="14427">
                  <c:v>4.5515664026172962</c:v>
                </c:pt>
                <c:pt idx="14428">
                  <c:v>4.5479138812277231</c:v>
                </c:pt>
                <c:pt idx="14429">
                  <c:v>4.5501724486658235</c:v>
                </c:pt>
                <c:pt idx="14430">
                  <c:v>4.5461362711836104</c:v>
                </c:pt>
                <c:pt idx="14431">
                  <c:v>4.5410780925435006</c:v>
                </c:pt>
                <c:pt idx="14432">
                  <c:v>4.5595429204064688</c:v>
                </c:pt>
                <c:pt idx="14433">
                  <c:v>4.5516446750261839</c:v>
                </c:pt>
                <c:pt idx="14434">
                  <c:v>4.5502859231478441</c:v>
                </c:pt>
                <c:pt idx="14435">
                  <c:v>4.5427296341008461</c:v>
                </c:pt>
                <c:pt idx="14436">
                  <c:v>4.5524840966665074</c:v>
                </c:pt>
                <c:pt idx="14437">
                  <c:v>4.5513438924347218</c:v>
                </c:pt>
                <c:pt idx="14438">
                  <c:v>4.5403447378181099</c:v>
                </c:pt>
                <c:pt idx="14439">
                  <c:v>4.5484386528928207</c:v>
                </c:pt>
                <c:pt idx="14440">
                  <c:v>4.5437015474075242</c:v>
                </c:pt>
                <c:pt idx="14441">
                  <c:v>4.5459149309610751</c:v>
                </c:pt>
                <c:pt idx="14442">
                  <c:v>4.5468459404061523</c:v>
                </c:pt>
                <c:pt idx="14443">
                  <c:v>4.5535600268901586</c:v>
                </c:pt>
                <c:pt idx="14444">
                  <c:v>4.5487855114328513</c:v>
                </c:pt>
                <c:pt idx="14445">
                  <c:v>4.5526557929050266</c:v>
                </c:pt>
                <c:pt idx="14446">
                  <c:v>4.5408124396421066</c:v>
                </c:pt>
                <c:pt idx="14447">
                  <c:v>4.55615253160801</c:v>
                </c:pt>
                <c:pt idx="14448">
                  <c:v>4.5411327269105639</c:v>
                </c:pt>
                <c:pt idx="14449">
                  <c:v>4.547742180748032</c:v>
                </c:pt>
                <c:pt idx="14450">
                  <c:v>4.5546485793273135</c:v>
                </c:pt>
                <c:pt idx="14451">
                  <c:v>4.5458829094771112</c:v>
                </c:pt>
                <c:pt idx="14452">
                  <c:v>4.5464006741295071</c:v>
                </c:pt>
                <c:pt idx="14453">
                  <c:v>4.5478943917793577</c:v>
                </c:pt>
                <c:pt idx="14454">
                  <c:v>4.5627426032064085</c:v>
                </c:pt>
                <c:pt idx="14455">
                  <c:v>4.5493859368965213</c:v>
                </c:pt>
                <c:pt idx="14456">
                  <c:v>4.5464718206614299</c:v>
                </c:pt>
                <c:pt idx="14457">
                  <c:v>4.5399671398262003</c:v>
                </c:pt>
                <c:pt idx="14458">
                  <c:v>4.546748821259186</c:v>
                </c:pt>
                <c:pt idx="14459">
                  <c:v>4.5427637280658528</c:v>
                </c:pt>
                <c:pt idx="14460">
                  <c:v>4.5369568651699463</c:v>
                </c:pt>
                <c:pt idx="14461">
                  <c:v>4.5561936381800319</c:v>
                </c:pt>
                <c:pt idx="14462">
                  <c:v>4.5510590363409245</c:v>
                </c:pt>
                <c:pt idx="14463">
                  <c:v>4.5574308772723819</c:v>
                </c:pt>
                <c:pt idx="14464">
                  <c:v>4.5428554741475944</c:v>
                </c:pt>
                <c:pt idx="14465">
                  <c:v>4.5405635938000488</c:v>
                </c:pt>
                <c:pt idx="14466">
                  <c:v>4.5471913036660556</c:v>
                </c:pt>
                <c:pt idx="14467">
                  <c:v>4.5468600430612947</c:v>
                </c:pt>
                <c:pt idx="14468">
                  <c:v>4.541862800380037</c:v>
                </c:pt>
                <c:pt idx="14469">
                  <c:v>4.5539941358746914</c:v>
                </c:pt>
                <c:pt idx="14470">
                  <c:v>4.5467433042012777</c:v>
                </c:pt>
                <c:pt idx="14471">
                  <c:v>4.5445720834908832</c:v>
                </c:pt>
                <c:pt idx="14472">
                  <c:v>4.5411387381355066</c:v>
                </c:pt>
                <c:pt idx="14473">
                  <c:v>4.5491775581904115</c:v>
                </c:pt>
                <c:pt idx="14474">
                  <c:v>4.5471725014795217</c:v>
                </c:pt>
                <c:pt idx="14475">
                  <c:v>4.543247991075912</c:v>
                </c:pt>
                <c:pt idx="14476">
                  <c:v>4.5469674747822504</c:v>
                </c:pt>
                <c:pt idx="14477">
                  <c:v>4.5444358723759111</c:v>
                </c:pt>
                <c:pt idx="14478">
                  <c:v>4.5509024595761387</c:v>
                </c:pt>
                <c:pt idx="14479">
                  <c:v>4.5450141123370162</c:v>
                </c:pt>
                <c:pt idx="14480">
                  <c:v>4.5533939905168186</c:v>
                </c:pt>
                <c:pt idx="14481">
                  <c:v>4.543900250326101</c:v>
                </c:pt>
                <c:pt idx="14482">
                  <c:v>4.5438647847583162</c:v>
                </c:pt>
                <c:pt idx="14483">
                  <c:v>4.5536669227927087</c:v>
                </c:pt>
                <c:pt idx="14484">
                  <c:v>4.5558688435690353</c:v>
                </c:pt>
                <c:pt idx="14485">
                  <c:v>4.549483748396745</c:v>
                </c:pt>
                <c:pt idx="14486">
                  <c:v>4.550270100424731</c:v>
                </c:pt>
                <c:pt idx="14487">
                  <c:v>4.5549626171553719</c:v>
                </c:pt>
                <c:pt idx="14488">
                  <c:v>4.5619688145234614</c:v>
                </c:pt>
                <c:pt idx="14489">
                  <c:v>4.5541993708226558</c:v>
                </c:pt>
                <c:pt idx="14490">
                  <c:v>4.5407015782677878</c:v>
                </c:pt>
                <c:pt idx="14491">
                  <c:v>4.5476626818758659</c:v>
                </c:pt>
                <c:pt idx="14492">
                  <c:v>4.5503180468713849</c:v>
                </c:pt>
                <c:pt idx="14493">
                  <c:v>4.5432877197076058</c:v>
                </c:pt>
                <c:pt idx="14494">
                  <c:v>4.5430891773971398</c:v>
                </c:pt>
                <c:pt idx="14495">
                  <c:v>4.5547028528597613</c:v>
                </c:pt>
                <c:pt idx="14496">
                  <c:v>4.5416236255475919</c:v>
                </c:pt>
                <c:pt idx="14497">
                  <c:v>4.5436131876009549</c:v>
                </c:pt>
                <c:pt idx="14498">
                  <c:v>4.5445717161873622</c:v>
                </c:pt>
                <c:pt idx="14499">
                  <c:v>4.554038549065015</c:v>
                </c:pt>
                <c:pt idx="14500">
                  <c:v>4.5618355231593428</c:v>
                </c:pt>
                <c:pt idx="14501">
                  <c:v>4.5585593713643044</c:v>
                </c:pt>
                <c:pt idx="14502">
                  <c:v>4.5476674121085656</c:v>
                </c:pt>
                <c:pt idx="14503">
                  <c:v>4.5518196781173783</c:v>
                </c:pt>
                <c:pt idx="14504">
                  <c:v>4.5491232035430462</c:v>
                </c:pt>
                <c:pt idx="14505">
                  <c:v>4.5483449723230169</c:v>
                </c:pt>
                <c:pt idx="14506">
                  <c:v>4.5376233480944244</c:v>
                </c:pt>
                <c:pt idx="14507">
                  <c:v>4.5545423443155704</c:v>
                </c:pt>
                <c:pt idx="14508">
                  <c:v>4.5401976788659146</c:v>
                </c:pt>
                <c:pt idx="14509">
                  <c:v>4.5552649096101776</c:v>
                </c:pt>
                <c:pt idx="14510">
                  <c:v>4.5521558474770822</c:v>
                </c:pt>
                <c:pt idx="14511">
                  <c:v>4.5422556557786331</c:v>
                </c:pt>
                <c:pt idx="14512">
                  <c:v>4.5461624141910475</c:v>
                </c:pt>
                <c:pt idx="14513">
                  <c:v>4.5543086670768531</c:v>
                </c:pt>
                <c:pt idx="14514">
                  <c:v>4.5567300566740467</c:v>
                </c:pt>
                <c:pt idx="14515">
                  <c:v>4.5449501035272206</c:v>
                </c:pt>
                <c:pt idx="14516">
                  <c:v>4.5423718366317267</c:v>
                </c:pt>
                <c:pt idx="14517">
                  <c:v>4.5511731352764651</c:v>
                </c:pt>
                <c:pt idx="14518">
                  <c:v>4.5517123355000146</c:v>
                </c:pt>
                <c:pt idx="14519">
                  <c:v>4.552636240220779</c:v>
                </c:pt>
                <c:pt idx="14520">
                  <c:v>4.547614539214786</c:v>
                </c:pt>
                <c:pt idx="14521">
                  <c:v>4.5422649708311029</c:v>
                </c:pt>
                <c:pt idx="14522">
                  <c:v>4.5467477034626045</c:v>
                </c:pt>
                <c:pt idx="14523">
                  <c:v>4.5501037377144158</c:v>
                </c:pt>
                <c:pt idx="14524">
                  <c:v>4.5515555110513839</c:v>
                </c:pt>
                <c:pt idx="14525">
                  <c:v>4.5502955365560886</c:v>
                </c:pt>
                <c:pt idx="14526">
                  <c:v>4.557413352956055</c:v>
                </c:pt>
                <c:pt idx="14527">
                  <c:v>4.5389456728119262</c:v>
                </c:pt>
                <c:pt idx="14528">
                  <c:v>4.5537804886550859</c:v>
                </c:pt>
                <c:pt idx="14529">
                  <c:v>4.5462734186366403</c:v>
                </c:pt>
                <c:pt idx="14530">
                  <c:v>4.5484043885886791</c:v>
                </c:pt>
                <c:pt idx="14531">
                  <c:v>4.5429445161090989</c:v>
                </c:pt>
                <c:pt idx="14532">
                  <c:v>4.5422753623591445</c:v>
                </c:pt>
                <c:pt idx="14533">
                  <c:v>4.5507107028845963</c:v>
                </c:pt>
                <c:pt idx="14534">
                  <c:v>4.5483942361764562</c:v>
                </c:pt>
                <c:pt idx="14535">
                  <c:v>4.5570126577021446</c:v>
                </c:pt>
                <c:pt idx="14536">
                  <c:v>4.5476127402790025</c:v>
                </c:pt>
                <c:pt idx="14537">
                  <c:v>4.5543642390075147</c:v>
                </c:pt>
                <c:pt idx="14538">
                  <c:v>4.5469587045243198</c:v>
                </c:pt>
                <c:pt idx="14539">
                  <c:v>4.5481084729990018</c:v>
                </c:pt>
                <c:pt idx="14540">
                  <c:v>4.5459046404119752</c:v>
                </c:pt>
                <c:pt idx="14541">
                  <c:v>4.5608923559633157</c:v>
                </c:pt>
                <c:pt idx="14542">
                  <c:v>4.5501546165430806</c:v>
                </c:pt>
                <c:pt idx="14543">
                  <c:v>4.5551527988253371</c:v>
                </c:pt>
                <c:pt idx="14544">
                  <c:v>4.5509847363657512</c:v>
                </c:pt>
                <c:pt idx="14545">
                  <c:v>4.5482526914985772</c:v>
                </c:pt>
                <c:pt idx="14546">
                  <c:v>4.5465821795848456</c:v>
                </c:pt>
                <c:pt idx="14547">
                  <c:v>4.5473024248830622</c:v>
                </c:pt>
                <c:pt idx="14548">
                  <c:v>4.5443779986021848</c:v>
                </c:pt>
                <c:pt idx="14549">
                  <c:v>4.5532150110025276</c:v>
                </c:pt>
                <c:pt idx="14550">
                  <c:v>4.5434091302042914</c:v>
                </c:pt>
                <c:pt idx="14551">
                  <c:v>4.5422196901328116</c:v>
                </c:pt>
                <c:pt idx="14552">
                  <c:v>4.5482171481268763</c:v>
                </c:pt>
                <c:pt idx="14553">
                  <c:v>4.5503203462212021</c:v>
                </c:pt>
                <c:pt idx="14554">
                  <c:v>4.5520168007650561</c:v>
                </c:pt>
                <c:pt idx="14555">
                  <c:v>4.5441698570553388</c:v>
                </c:pt>
                <c:pt idx="14556">
                  <c:v>4.5435737817334454</c:v>
                </c:pt>
                <c:pt idx="14557">
                  <c:v>4.5501086494493563</c:v>
                </c:pt>
                <c:pt idx="14558">
                  <c:v>4.5443579222196542</c:v>
                </c:pt>
                <c:pt idx="14559">
                  <c:v>4.5526027288247626</c:v>
                </c:pt>
                <c:pt idx="14560">
                  <c:v>4.5608241772132079</c:v>
                </c:pt>
                <c:pt idx="14561">
                  <c:v>4.5551451430115169</c:v>
                </c:pt>
                <c:pt idx="14562">
                  <c:v>4.5483135682534224</c:v>
                </c:pt>
                <c:pt idx="14563">
                  <c:v>4.5482250378005364</c:v>
                </c:pt>
                <c:pt idx="14564">
                  <c:v>4.5501282880288354</c:v>
                </c:pt>
                <c:pt idx="14565">
                  <c:v>4.5476377454711683</c:v>
                </c:pt>
                <c:pt idx="14566">
                  <c:v>4.5410713166078844</c:v>
                </c:pt>
                <c:pt idx="14567">
                  <c:v>4.5478591052982908</c:v>
                </c:pt>
                <c:pt idx="14568">
                  <c:v>4.5442540718907862</c:v>
                </c:pt>
                <c:pt idx="14569">
                  <c:v>4.5476193569903369</c:v>
                </c:pt>
                <c:pt idx="14570">
                  <c:v>4.555260220059286</c:v>
                </c:pt>
                <c:pt idx="14571">
                  <c:v>4.5462755151031402</c:v>
                </c:pt>
                <c:pt idx="14572">
                  <c:v>4.5546913905528594</c:v>
                </c:pt>
                <c:pt idx="14573">
                  <c:v>4.5446440095159346</c:v>
                </c:pt>
                <c:pt idx="14574">
                  <c:v>4.5438544153205767</c:v>
                </c:pt>
                <c:pt idx="14575">
                  <c:v>4.5467519836492283</c:v>
                </c:pt>
                <c:pt idx="14576">
                  <c:v>4.5534047500620964</c:v>
                </c:pt>
                <c:pt idx="14577">
                  <c:v>4.5514894453599144</c:v>
                </c:pt>
                <c:pt idx="14578">
                  <c:v>4.5399658063588557</c:v>
                </c:pt>
                <c:pt idx="14579">
                  <c:v>4.5487950786635594</c:v>
                </c:pt>
                <c:pt idx="14580">
                  <c:v>4.554104746644529</c:v>
                </c:pt>
                <c:pt idx="14581">
                  <c:v>4.5418943564649794</c:v>
                </c:pt>
                <c:pt idx="14582">
                  <c:v>4.5447055353729464</c:v>
                </c:pt>
                <c:pt idx="14583">
                  <c:v>4.5411993411292908</c:v>
                </c:pt>
                <c:pt idx="14584">
                  <c:v>4.5469799944402371</c:v>
                </c:pt>
                <c:pt idx="14585">
                  <c:v>4.5442334185727571</c:v>
                </c:pt>
                <c:pt idx="14586">
                  <c:v>4.5510827268741041</c:v>
                </c:pt>
                <c:pt idx="14587">
                  <c:v>4.5491278403653661</c:v>
                </c:pt>
                <c:pt idx="14588">
                  <c:v>4.5488541285377329</c:v>
                </c:pt>
                <c:pt idx="14589">
                  <c:v>4.543110701522683</c:v>
                </c:pt>
                <c:pt idx="14590">
                  <c:v>4.5465543724751818</c:v>
                </c:pt>
                <c:pt idx="14591">
                  <c:v>4.5462302845799369</c:v>
                </c:pt>
                <c:pt idx="14592">
                  <c:v>4.5484032759834587</c:v>
                </c:pt>
                <c:pt idx="14593">
                  <c:v>4.5393040585649729</c:v>
                </c:pt>
                <c:pt idx="14594">
                  <c:v>4.545562141154428</c:v>
                </c:pt>
                <c:pt idx="14595">
                  <c:v>4.5542382418718024</c:v>
                </c:pt>
                <c:pt idx="14596">
                  <c:v>4.5541620152224578</c:v>
                </c:pt>
                <c:pt idx="14597">
                  <c:v>4.5451182032658455</c:v>
                </c:pt>
                <c:pt idx="14598">
                  <c:v>4.5450230798611271</c:v>
                </c:pt>
                <c:pt idx="14599">
                  <c:v>4.5359231301675189</c:v>
                </c:pt>
                <c:pt idx="14600">
                  <c:v>4.5487399370239237</c:v>
                </c:pt>
                <c:pt idx="14601">
                  <c:v>4.5433737451249421</c:v>
                </c:pt>
                <c:pt idx="14602">
                  <c:v>4.5445079583316197</c:v>
                </c:pt>
                <c:pt idx="14603">
                  <c:v>4.5463969682899066</c:v>
                </c:pt>
                <c:pt idx="14604">
                  <c:v>4.5480885295063551</c:v>
                </c:pt>
                <c:pt idx="14605">
                  <c:v>4.550414739382953</c:v>
                </c:pt>
                <c:pt idx="14606">
                  <c:v>4.5457694948983365</c:v>
                </c:pt>
                <c:pt idx="14607">
                  <c:v>4.5477222684119951</c:v>
                </c:pt>
                <c:pt idx="14608">
                  <c:v>4.5490503678253553</c:v>
                </c:pt>
                <c:pt idx="14609">
                  <c:v>4.5472905812837983</c:v>
                </c:pt>
                <c:pt idx="14610">
                  <c:v>4.5474789810702045</c:v>
                </c:pt>
                <c:pt idx="14611">
                  <c:v>4.5462294371203305</c:v>
                </c:pt>
                <c:pt idx="14612">
                  <c:v>4.5348028794002095</c:v>
                </c:pt>
                <c:pt idx="14613">
                  <c:v>4.5573002928581925</c:v>
                </c:pt>
                <c:pt idx="14614">
                  <c:v>4.5480374268390689</c:v>
                </c:pt>
                <c:pt idx="14615">
                  <c:v>4.5435572640159085</c:v>
                </c:pt>
                <c:pt idx="14616">
                  <c:v>4.5439422649875247</c:v>
                </c:pt>
                <c:pt idx="14617">
                  <c:v>4.5446877465272886</c:v>
                </c:pt>
                <c:pt idx="14618">
                  <c:v>4.5475919338751352</c:v>
                </c:pt>
                <c:pt idx="14619">
                  <c:v>4.5563392005178356</c:v>
                </c:pt>
                <c:pt idx="14620">
                  <c:v>4.5437888983949808</c:v>
                </c:pt>
                <c:pt idx="14621">
                  <c:v>4.5436939058146066</c:v>
                </c:pt>
                <c:pt idx="14622">
                  <c:v>4.5426675389790105</c:v>
                </c:pt>
                <c:pt idx="14623">
                  <c:v>4.5576954468402731</c:v>
                </c:pt>
                <c:pt idx="14624">
                  <c:v>4.550769650788502</c:v>
                </c:pt>
                <c:pt idx="14625">
                  <c:v>4.5469425021155301</c:v>
                </c:pt>
                <c:pt idx="14626">
                  <c:v>4.5470600406970636</c:v>
                </c:pt>
                <c:pt idx="14627">
                  <c:v>4.5390957960759417</c:v>
                </c:pt>
                <c:pt idx="14628">
                  <c:v>4.5535198656464289</c:v>
                </c:pt>
                <c:pt idx="14629">
                  <c:v>4.5544391500206247</c:v>
                </c:pt>
                <c:pt idx="14630">
                  <c:v>4.5425749619790547</c:v>
                </c:pt>
                <c:pt idx="14631">
                  <c:v>4.5524203032546371</c:v>
                </c:pt>
                <c:pt idx="14632">
                  <c:v>4.553759672259944</c:v>
                </c:pt>
                <c:pt idx="14633">
                  <c:v>4.548403679239315</c:v>
                </c:pt>
                <c:pt idx="14634">
                  <c:v>4.5513803145705438</c:v>
                </c:pt>
                <c:pt idx="14635">
                  <c:v>4.5511427440036094</c:v>
                </c:pt>
                <c:pt idx="14636">
                  <c:v>4.5505877808620356</c:v>
                </c:pt>
                <c:pt idx="14637">
                  <c:v>4.5562760253822425</c:v>
                </c:pt>
                <c:pt idx="14638">
                  <c:v>4.5343565179440279</c:v>
                </c:pt>
                <c:pt idx="14639">
                  <c:v>4.5481454920758875</c:v>
                </c:pt>
                <c:pt idx="14640">
                  <c:v>4.5505600239953905</c:v>
                </c:pt>
                <c:pt idx="14641">
                  <c:v>4.5430609151696775</c:v>
                </c:pt>
                <c:pt idx="14642">
                  <c:v>4.5503732405963921</c:v>
                </c:pt>
                <c:pt idx="14643">
                  <c:v>4.5518366212028178</c:v>
                </c:pt>
                <c:pt idx="14644">
                  <c:v>4.553577439109544</c:v>
                </c:pt>
                <c:pt idx="14645">
                  <c:v>4.5512165795101476</c:v>
                </c:pt>
                <c:pt idx="14646">
                  <c:v>4.5542021086542963</c:v>
                </c:pt>
                <c:pt idx="14647">
                  <c:v>4.5421444900095436</c:v>
                </c:pt>
                <c:pt idx="14648">
                  <c:v>4.5528918585707094</c:v>
                </c:pt>
                <c:pt idx="14649">
                  <c:v>4.5503146634612044</c:v>
                </c:pt>
                <c:pt idx="14650">
                  <c:v>4.5539993262890528</c:v>
                </c:pt>
                <c:pt idx="14651">
                  <c:v>4.5482883262052276</c:v>
                </c:pt>
                <c:pt idx="14652">
                  <c:v>4.5502275841172999</c:v>
                </c:pt>
                <c:pt idx="14653">
                  <c:v>4.5548608612512513</c:v>
                </c:pt>
                <c:pt idx="14654">
                  <c:v>4.5473297630380412</c:v>
                </c:pt>
                <c:pt idx="14655">
                  <c:v>4.5533703702958217</c:v>
                </c:pt>
                <c:pt idx="14656">
                  <c:v>4.5480569088989844</c:v>
                </c:pt>
                <c:pt idx="14657">
                  <c:v>4.5456264673074047</c:v>
                </c:pt>
                <c:pt idx="14658">
                  <c:v>4.5463600063393645</c:v>
                </c:pt>
                <c:pt idx="14659">
                  <c:v>4.551684318603054</c:v>
                </c:pt>
                <c:pt idx="14660">
                  <c:v>4.5386939970138638</c:v>
                </c:pt>
                <c:pt idx="14661">
                  <c:v>4.547410922919557</c:v>
                </c:pt>
                <c:pt idx="14662">
                  <c:v>4.5624460250378664</c:v>
                </c:pt>
                <c:pt idx="14663">
                  <c:v>4.5521286933964085</c:v>
                </c:pt>
                <c:pt idx="14664">
                  <c:v>4.5462850867178197</c:v>
                </c:pt>
                <c:pt idx="14665">
                  <c:v>4.5486866961102344</c:v>
                </c:pt>
                <c:pt idx="14666">
                  <c:v>4.542993143926858</c:v>
                </c:pt>
                <c:pt idx="14667">
                  <c:v>4.55520233205986</c:v>
                </c:pt>
                <c:pt idx="14668">
                  <c:v>4.5409917977339509</c:v>
                </c:pt>
                <c:pt idx="14669">
                  <c:v>4.540440270527152</c:v>
                </c:pt>
                <c:pt idx="14670">
                  <c:v>4.5352346615053145</c:v>
                </c:pt>
                <c:pt idx="14671">
                  <c:v>4.5452876732744754</c:v>
                </c:pt>
                <c:pt idx="14672">
                  <c:v>4.5502356739907857</c:v>
                </c:pt>
                <c:pt idx="14673">
                  <c:v>4.5492924750190626</c:v>
                </c:pt>
                <c:pt idx="14674">
                  <c:v>4.5471767290469245</c:v>
                </c:pt>
                <c:pt idx="14675">
                  <c:v>4.5452111678637692</c:v>
                </c:pt>
                <c:pt idx="14676">
                  <c:v>4.5539088280522586</c:v>
                </c:pt>
                <c:pt idx="14677">
                  <c:v>4.5543142913087715</c:v>
                </c:pt>
                <c:pt idx="14678">
                  <c:v>4.5551041647619099</c:v>
                </c:pt>
                <c:pt idx="14679">
                  <c:v>4.5517791127684637</c:v>
                </c:pt>
                <c:pt idx="14680">
                  <c:v>4.5445315657961141</c:v>
                </c:pt>
                <c:pt idx="14681">
                  <c:v>4.5435503532709047</c:v>
                </c:pt>
                <c:pt idx="14682">
                  <c:v>4.5557376076465177</c:v>
                </c:pt>
                <c:pt idx="14683">
                  <c:v>4.5539386610211308</c:v>
                </c:pt>
                <c:pt idx="14684">
                  <c:v>4.5599058721365235</c:v>
                </c:pt>
                <c:pt idx="14685">
                  <c:v>4.5425206161967582</c:v>
                </c:pt>
                <c:pt idx="14686">
                  <c:v>4.5550818156582435</c:v>
                </c:pt>
                <c:pt idx="14687">
                  <c:v>4.5537014178740414</c:v>
                </c:pt>
                <c:pt idx="14688">
                  <c:v>4.5500144777957354</c:v>
                </c:pt>
                <c:pt idx="14689">
                  <c:v>4.5653779854119589</c:v>
                </c:pt>
                <c:pt idx="14690">
                  <c:v>4.5476122641845054</c:v>
                </c:pt>
                <c:pt idx="14691">
                  <c:v>4.5428184569129666</c:v>
                </c:pt>
                <c:pt idx="14692">
                  <c:v>4.5445628855480518</c:v>
                </c:pt>
                <c:pt idx="14693">
                  <c:v>4.5535691060838035</c:v>
                </c:pt>
                <c:pt idx="14694">
                  <c:v>4.5511389464348868</c:v>
                </c:pt>
                <c:pt idx="14695">
                  <c:v>4.5597579016947778</c:v>
                </c:pt>
                <c:pt idx="14696">
                  <c:v>4.5499000681891291</c:v>
                </c:pt>
                <c:pt idx="14697">
                  <c:v>4.5550913619718569</c:v>
                </c:pt>
                <c:pt idx="14698">
                  <c:v>4.5549053230973229</c:v>
                </c:pt>
                <c:pt idx="14699">
                  <c:v>4.5475014827708593</c:v>
                </c:pt>
                <c:pt idx="14700">
                  <c:v>4.5570832270381469</c:v>
                </c:pt>
                <c:pt idx="14701">
                  <c:v>4.5430588513045604</c:v>
                </c:pt>
                <c:pt idx="14702">
                  <c:v>4.5557521739972495</c:v>
                </c:pt>
                <c:pt idx="14703">
                  <c:v>4.5448601613758601</c:v>
                </c:pt>
                <c:pt idx="14704">
                  <c:v>4.5584368236290365</c:v>
                </c:pt>
                <c:pt idx="14705">
                  <c:v>4.5489837652374909</c:v>
                </c:pt>
                <c:pt idx="14706">
                  <c:v>4.5535056259193398</c:v>
                </c:pt>
                <c:pt idx="14707">
                  <c:v>4.5507452943989106</c:v>
                </c:pt>
                <c:pt idx="14708">
                  <c:v>4.5505868016370279</c:v>
                </c:pt>
                <c:pt idx="14709">
                  <c:v>4.5429808189499017</c:v>
                </c:pt>
                <c:pt idx="14710">
                  <c:v>4.5454908174006006</c:v>
                </c:pt>
                <c:pt idx="14711">
                  <c:v>4.5451530321580034</c:v>
                </c:pt>
                <c:pt idx="14712">
                  <c:v>4.546356077719194</c:v>
                </c:pt>
                <c:pt idx="14713">
                  <c:v>4.5494197395477833</c:v>
                </c:pt>
                <c:pt idx="14714">
                  <c:v>4.5515292899559894</c:v>
                </c:pt>
                <c:pt idx="14715">
                  <c:v>4.5511404040474419</c:v>
                </c:pt>
                <c:pt idx="14716">
                  <c:v>4.5437784065751412</c:v>
                </c:pt>
                <c:pt idx="14717">
                  <c:v>4.552405104838698</c:v>
                </c:pt>
                <c:pt idx="14718">
                  <c:v>4.5476797644569755</c:v>
                </c:pt>
                <c:pt idx="14719">
                  <c:v>4.5423785013350448</c:v>
                </c:pt>
                <c:pt idx="14720">
                  <c:v>4.5402304955942485</c:v>
                </c:pt>
                <c:pt idx="14721">
                  <c:v>4.5554970688939651</c:v>
                </c:pt>
                <c:pt idx="14722">
                  <c:v>4.5346577616201786</c:v>
                </c:pt>
                <c:pt idx="14723">
                  <c:v>4.5426881968419028</c:v>
                </c:pt>
                <c:pt idx="14724">
                  <c:v>4.5395989680869624</c:v>
                </c:pt>
                <c:pt idx="14725">
                  <c:v>4.5441062698658179</c:v>
                </c:pt>
                <c:pt idx="14726">
                  <c:v>4.5581139196850335</c:v>
                </c:pt>
                <c:pt idx="14727">
                  <c:v>4.5496713629260128</c:v>
                </c:pt>
                <c:pt idx="14728">
                  <c:v>4.5535634212797094</c:v>
                </c:pt>
                <c:pt idx="14729">
                  <c:v>4.5528028417862743</c:v>
                </c:pt>
                <c:pt idx="14730">
                  <c:v>4.5422483805169831</c:v>
                </c:pt>
                <c:pt idx="14731">
                  <c:v>4.5444977274641802</c:v>
                </c:pt>
                <c:pt idx="14732">
                  <c:v>4.5527870363430605</c:v>
                </c:pt>
                <c:pt idx="14733">
                  <c:v>4.5465890576622252</c:v>
                </c:pt>
                <c:pt idx="14734">
                  <c:v>4.5516278198660043</c:v>
                </c:pt>
                <c:pt idx="14735">
                  <c:v>4.5457022510858778</c:v>
                </c:pt>
                <c:pt idx="14736">
                  <c:v>4.5548297469026942</c:v>
                </c:pt>
                <c:pt idx="14737">
                  <c:v>4.5476416630125183</c:v>
                </c:pt>
                <c:pt idx="14738">
                  <c:v>4.5489653958483443</c:v>
                </c:pt>
                <c:pt idx="14739">
                  <c:v>4.5584325605227081</c:v>
                </c:pt>
                <c:pt idx="14740">
                  <c:v>4.5492335895127125</c:v>
                </c:pt>
                <c:pt idx="14741">
                  <c:v>4.5469819181537705</c:v>
                </c:pt>
                <c:pt idx="14742">
                  <c:v>4.5522255998969134</c:v>
                </c:pt>
                <c:pt idx="14743">
                  <c:v>4.5492451484881391</c:v>
                </c:pt>
                <c:pt idx="14744">
                  <c:v>4.5429644839662684</c:v>
                </c:pt>
                <c:pt idx="14745">
                  <c:v>4.5503743029207691</c:v>
                </c:pt>
                <c:pt idx="14746">
                  <c:v>4.5468592337611806</c:v>
                </c:pt>
                <c:pt idx="14747">
                  <c:v>4.5482613952449684</c:v>
                </c:pt>
                <c:pt idx="14748">
                  <c:v>4.5488623476814976</c:v>
                </c:pt>
                <c:pt idx="14749">
                  <c:v>4.5425491208169646</c:v>
                </c:pt>
                <c:pt idx="14750">
                  <c:v>4.5592720609153261</c:v>
                </c:pt>
                <c:pt idx="14751">
                  <c:v>4.5551619349323484</c:v>
                </c:pt>
                <c:pt idx="14752">
                  <c:v>4.5534743816169607</c:v>
                </c:pt>
                <c:pt idx="14753">
                  <c:v>4.5481650414784536</c:v>
                </c:pt>
                <c:pt idx="14754">
                  <c:v>4.5505866579035477</c:v>
                </c:pt>
                <c:pt idx="14755">
                  <c:v>4.5546948972370451</c:v>
                </c:pt>
                <c:pt idx="14756">
                  <c:v>4.5432123689469179</c:v>
                </c:pt>
                <c:pt idx="14757">
                  <c:v>4.5443807555290316</c:v>
                </c:pt>
                <c:pt idx="14758">
                  <c:v>4.5515944316246282</c:v>
                </c:pt>
                <c:pt idx="14759">
                  <c:v>4.5529295000030956</c:v>
                </c:pt>
                <c:pt idx="14760">
                  <c:v>4.5510760897138942</c:v>
                </c:pt>
                <c:pt idx="14761">
                  <c:v>4.5484677293997828</c:v>
                </c:pt>
                <c:pt idx="14762">
                  <c:v>4.5458034000194472</c:v>
                </c:pt>
                <c:pt idx="14763">
                  <c:v>4.5656331603836566</c:v>
                </c:pt>
                <c:pt idx="14764">
                  <c:v>4.5446140917393976</c:v>
                </c:pt>
                <c:pt idx="14765">
                  <c:v>4.5478494720145752</c:v>
                </c:pt>
                <c:pt idx="14766">
                  <c:v>4.5513263177450005</c:v>
                </c:pt>
                <c:pt idx="14767">
                  <c:v>4.5492119027533739</c:v>
                </c:pt>
                <c:pt idx="14768">
                  <c:v>4.5492202209450072</c:v>
                </c:pt>
                <c:pt idx="14769">
                  <c:v>4.5406284492721127</c:v>
                </c:pt>
                <c:pt idx="14770">
                  <c:v>4.541763158833688</c:v>
                </c:pt>
                <c:pt idx="14771">
                  <c:v>4.5516949325685978</c:v>
                </c:pt>
                <c:pt idx="14772">
                  <c:v>4.5532455030917331</c:v>
                </c:pt>
                <c:pt idx="14773">
                  <c:v>4.540165481282604</c:v>
                </c:pt>
                <c:pt idx="14774">
                  <c:v>4.5474161732283314</c:v>
                </c:pt>
                <c:pt idx="14775">
                  <c:v>4.5435646895011192</c:v>
                </c:pt>
                <c:pt idx="14776">
                  <c:v>4.5437096661542746</c:v>
                </c:pt>
                <c:pt idx="14777">
                  <c:v>4.5495930040954882</c:v>
                </c:pt>
                <c:pt idx="14778">
                  <c:v>4.5519012479310037</c:v>
                </c:pt>
                <c:pt idx="14779">
                  <c:v>4.5559647487382868</c:v>
                </c:pt>
                <c:pt idx="14780">
                  <c:v>4.5433826101250387</c:v>
                </c:pt>
                <c:pt idx="14781">
                  <c:v>4.5526381141265544</c:v>
                </c:pt>
                <c:pt idx="14782">
                  <c:v>4.5505724570618513</c:v>
                </c:pt>
                <c:pt idx="14783">
                  <c:v>4.5565701637020304</c:v>
                </c:pt>
                <c:pt idx="14784">
                  <c:v>4.5425975285571427</c:v>
                </c:pt>
                <c:pt idx="14785">
                  <c:v>4.5472177137018059</c:v>
                </c:pt>
                <c:pt idx="14786">
                  <c:v>4.5588728890741184</c:v>
                </c:pt>
                <c:pt idx="14787">
                  <c:v>4.5549249908565104</c:v>
                </c:pt>
                <c:pt idx="14788">
                  <c:v>4.5418806957803426</c:v>
                </c:pt>
                <c:pt idx="14789">
                  <c:v>4.5474182657426105</c:v>
                </c:pt>
                <c:pt idx="14790">
                  <c:v>4.5438336133581094</c:v>
                </c:pt>
                <c:pt idx="14791">
                  <c:v>4.5511395977216562</c:v>
                </c:pt>
                <c:pt idx="14792">
                  <c:v>4.5485731346331306</c:v>
                </c:pt>
                <c:pt idx="14793">
                  <c:v>4.5487911667637233</c:v>
                </c:pt>
                <c:pt idx="14794">
                  <c:v>4.5617890039698725</c:v>
                </c:pt>
                <c:pt idx="14795">
                  <c:v>4.5475870672041845</c:v>
                </c:pt>
                <c:pt idx="14796">
                  <c:v>4.5424185686902412</c:v>
                </c:pt>
                <c:pt idx="14797">
                  <c:v>4.5515855235859481</c:v>
                </c:pt>
                <c:pt idx="14798">
                  <c:v>4.5538945625514522</c:v>
                </c:pt>
                <c:pt idx="14799">
                  <c:v>4.5507810608017172</c:v>
                </c:pt>
                <c:pt idx="14800">
                  <c:v>4.5487096899939479</c:v>
                </c:pt>
                <c:pt idx="14801">
                  <c:v>4.5571026764337148</c:v>
                </c:pt>
                <c:pt idx="14802">
                  <c:v>4.5486998050407772</c:v>
                </c:pt>
                <c:pt idx="14803">
                  <c:v>4.5472112894584784</c:v>
                </c:pt>
                <c:pt idx="14804">
                  <c:v>4.5487667892579697</c:v>
                </c:pt>
                <c:pt idx="14805">
                  <c:v>4.5397765331039022</c:v>
                </c:pt>
                <c:pt idx="14806">
                  <c:v>4.5546443940281938</c:v>
                </c:pt>
                <c:pt idx="14807">
                  <c:v>4.5509550359091397</c:v>
                </c:pt>
                <c:pt idx="14808">
                  <c:v>4.5411174792403335</c:v>
                </c:pt>
                <c:pt idx="14809">
                  <c:v>4.5469885014455347</c:v>
                </c:pt>
                <c:pt idx="14810">
                  <c:v>4.5543031591892804</c:v>
                </c:pt>
                <c:pt idx="14811">
                  <c:v>4.5473095956697351</c:v>
                </c:pt>
                <c:pt idx="14812">
                  <c:v>4.5525096369688063</c:v>
                </c:pt>
                <c:pt idx="14813">
                  <c:v>4.5428052918489952</c:v>
                </c:pt>
                <c:pt idx="14814">
                  <c:v>4.5508745203133936</c:v>
                </c:pt>
                <c:pt idx="14815">
                  <c:v>4.5542478939692659</c:v>
                </c:pt>
                <c:pt idx="14816">
                  <c:v>4.5525497109015793</c:v>
                </c:pt>
                <c:pt idx="14817">
                  <c:v>4.5407289812186429</c:v>
                </c:pt>
                <c:pt idx="14818">
                  <c:v>4.550025769531115</c:v>
                </c:pt>
                <c:pt idx="14819">
                  <c:v>4.5586072486352487</c:v>
                </c:pt>
                <c:pt idx="14820">
                  <c:v>4.5358309635973377</c:v>
                </c:pt>
                <c:pt idx="14821">
                  <c:v>4.552727984377146</c:v>
                </c:pt>
                <c:pt idx="14822">
                  <c:v>4.5600601874258659</c:v>
                </c:pt>
                <c:pt idx="14823">
                  <c:v>4.5429533927170649</c:v>
                </c:pt>
                <c:pt idx="14824">
                  <c:v>4.5464895456669749</c:v>
                </c:pt>
                <c:pt idx="14825">
                  <c:v>4.5629375926016182</c:v>
                </c:pt>
                <c:pt idx="14826">
                  <c:v>4.5468436020716352</c:v>
                </c:pt>
                <c:pt idx="14827">
                  <c:v>4.5518625883882855</c:v>
                </c:pt>
                <c:pt idx="14828">
                  <c:v>4.5431919805140568</c:v>
                </c:pt>
                <c:pt idx="14829">
                  <c:v>4.5520705078213881</c:v>
                </c:pt>
                <c:pt idx="14830">
                  <c:v>4.5488776807041296</c:v>
                </c:pt>
                <c:pt idx="14831">
                  <c:v>4.5587646767889289</c:v>
                </c:pt>
                <c:pt idx="14832">
                  <c:v>4.5434659123394372</c:v>
                </c:pt>
                <c:pt idx="14833">
                  <c:v>4.541355836430629</c:v>
                </c:pt>
                <c:pt idx="14834">
                  <c:v>4.539495971409063</c:v>
                </c:pt>
                <c:pt idx="14835">
                  <c:v>4.5405670301134569</c:v>
                </c:pt>
                <c:pt idx="14836">
                  <c:v>4.5499762280325973</c:v>
                </c:pt>
                <c:pt idx="14837">
                  <c:v>4.558393703995324</c:v>
                </c:pt>
                <c:pt idx="14838">
                  <c:v>4.5470656965188052</c:v>
                </c:pt>
                <c:pt idx="14839">
                  <c:v>4.5413570781837773</c:v>
                </c:pt>
                <c:pt idx="14840">
                  <c:v>4.5477721914906821</c:v>
                </c:pt>
                <c:pt idx="14841">
                  <c:v>4.5471384131423669</c:v>
                </c:pt>
                <c:pt idx="14842">
                  <c:v>4.5333095226419013</c:v>
                </c:pt>
                <c:pt idx="14843">
                  <c:v>4.5572501241890899</c:v>
                </c:pt>
                <c:pt idx="14844">
                  <c:v>4.5485590800606968</c:v>
                </c:pt>
                <c:pt idx="14845">
                  <c:v>4.5499422681490875</c:v>
                </c:pt>
                <c:pt idx="14846">
                  <c:v>4.5484441890950764</c:v>
                </c:pt>
                <c:pt idx="14847">
                  <c:v>4.5492477458371736</c:v>
                </c:pt>
                <c:pt idx="14848">
                  <c:v>4.550525909633528</c:v>
                </c:pt>
                <c:pt idx="14849">
                  <c:v>4.5569770756251868</c:v>
                </c:pt>
                <c:pt idx="14850">
                  <c:v>4.5579131566574196</c:v>
                </c:pt>
                <c:pt idx="14851">
                  <c:v>4.5400244611340614</c:v>
                </c:pt>
                <c:pt idx="14852">
                  <c:v>4.5469696779897699</c:v>
                </c:pt>
                <c:pt idx="14853">
                  <c:v>4.5517676765722594</c:v>
                </c:pt>
                <c:pt idx="14854">
                  <c:v>4.5605154774284751</c:v>
                </c:pt>
                <c:pt idx="14855">
                  <c:v>4.5474147534831753</c:v>
                </c:pt>
                <c:pt idx="14856">
                  <c:v>4.5538488844944363</c:v>
                </c:pt>
                <c:pt idx="14857">
                  <c:v>4.5402505961169712</c:v>
                </c:pt>
                <c:pt idx="14858">
                  <c:v>4.5525592645014257</c:v>
                </c:pt>
                <c:pt idx="14859">
                  <c:v>4.5453425898649451</c:v>
                </c:pt>
                <c:pt idx="14860">
                  <c:v>4.5590175843379148</c:v>
                </c:pt>
                <c:pt idx="14861">
                  <c:v>4.5551546672074972</c:v>
                </c:pt>
                <c:pt idx="14862">
                  <c:v>4.5433908522344275</c:v>
                </c:pt>
                <c:pt idx="14863">
                  <c:v>4.5497458145930993</c:v>
                </c:pt>
                <c:pt idx="14864">
                  <c:v>4.541373291779367</c:v>
                </c:pt>
                <c:pt idx="14865">
                  <c:v>4.5440630111012217</c:v>
                </c:pt>
                <c:pt idx="14866">
                  <c:v>4.5513820436720325</c:v>
                </c:pt>
                <c:pt idx="14867">
                  <c:v>4.5407342369566894</c:v>
                </c:pt>
                <c:pt idx="14868">
                  <c:v>4.5486816758652839</c:v>
                </c:pt>
                <c:pt idx="14869">
                  <c:v>4.5453897472854541</c:v>
                </c:pt>
                <c:pt idx="14870">
                  <c:v>4.5518429594610543</c:v>
                </c:pt>
                <c:pt idx="14871">
                  <c:v>4.5512760014715257</c:v>
                </c:pt>
                <c:pt idx="14872">
                  <c:v>4.5559729874753376</c:v>
                </c:pt>
                <c:pt idx="14873">
                  <c:v>4.5441321686113305</c:v>
                </c:pt>
                <c:pt idx="14874">
                  <c:v>4.5426500925484907</c:v>
                </c:pt>
                <c:pt idx="14875">
                  <c:v>4.544558485891157</c:v>
                </c:pt>
                <c:pt idx="14876">
                  <c:v>4.5514885819023796</c:v>
                </c:pt>
                <c:pt idx="14877">
                  <c:v>4.5497106947858237</c:v>
                </c:pt>
                <c:pt idx="14878">
                  <c:v>4.5527208232000405</c:v>
                </c:pt>
                <c:pt idx="14879">
                  <c:v>4.5400932405251631</c:v>
                </c:pt>
                <c:pt idx="14880">
                  <c:v>4.5495202827780723</c:v>
                </c:pt>
                <c:pt idx="14881">
                  <c:v>4.5501036007109263</c:v>
                </c:pt>
                <c:pt idx="14882">
                  <c:v>4.5449374146498407</c:v>
                </c:pt>
                <c:pt idx="14883">
                  <c:v>4.5558585639756357</c:v>
                </c:pt>
                <c:pt idx="14884">
                  <c:v>4.5442179687964783</c:v>
                </c:pt>
                <c:pt idx="14885">
                  <c:v>4.5512517724711889</c:v>
                </c:pt>
                <c:pt idx="14886">
                  <c:v>4.5523920500979873</c:v>
                </c:pt>
                <c:pt idx="14887">
                  <c:v>4.5441075109955822</c:v>
                </c:pt>
                <c:pt idx="14888">
                  <c:v>4.5524289147224408</c:v>
                </c:pt>
                <c:pt idx="14889">
                  <c:v>4.5536166294976494</c:v>
                </c:pt>
                <c:pt idx="14890">
                  <c:v>4.5448195684207571</c:v>
                </c:pt>
                <c:pt idx="14891">
                  <c:v>4.5471663784075318</c:v>
                </c:pt>
                <c:pt idx="14892">
                  <c:v>4.5521020418366698</c:v>
                </c:pt>
                <c:pt idx="14893">
                  <c:v>4.5447777646878027</c:v>
                </c:pt>
                <c:pt idx="14894">
                  <c:v>4.5589767692999787</c:v>
                </c:pt>
                <c:pt idx="14895">
                  <c:v>4.5608023438533642</c:v>
                </c:pt>
                <c:pt idx="14896">
                  <c:v>4.5507580431130732</c:v>
                </c:pt>
                <c:pt idx="14897">
                  <c:v>4.5464142889127208</c:v>
                </c:pt>
                <c:pt idx="14898">
                  <c:v>4.5429632477327653</c:v>
                </c:pt>
                <c:pt idx="14899">
                  <c:v>4.5392751336662691</c:v>
                </c:pt>
                <c:pt idx="14900">
                  <c:v>4.5354504894169443</c:v>
                </c:pt>
                <c:pt idx="14901">
                  <c:v>4.5491110040423122</c:v>
                </c:pt>
                <c:pt idx="14902">
                  <c:v>4.5371000227942204</c:v>
                </c:pt>
                <c:pt idx="14903">
                  <c:v>4.5449011120355145</c:v>
                </c:pt>
                <c:pt idx="14904">
                  <c:v>4.555722079309275</c:v>
                </c:pt>
                <c:pt idx="14905">
                  <c:v>4.5456647695606973</c:v>
                </c:pt>
                <c:pt idx="14906">
                  <c:v>4.551103160017866</c:v>
                </c:pt>
                <c:pt idx="14907">
                  <c:v>4.5566548008296488</c:v>
                </c:pt>
                <c:pt idx="14908">
                  <c:v>4.5567839345555381</c:v>
                </c:pt>
                <c:pt idx="14909">
                  <c:v>4.5555107414628502</c:v>
                </c:pt>
                <c:pt idx="14910">
                  <c:v>4.5547972732825004</c:v>
                </c:pt>
                <c:pt idx="14911">
                  <c:v>4.557660115497999</c:v>
                </c:pt>
                <c:pt idx="14912">
                  <c:v>4.5540666479183134</c:v>
                </c:pt>
                <c:pt idx="14913">
                  <c:v>4.5531618653749035</c:v>
                </c:pt>
                <c:pt idx="14914">
                  <c:v>4.5552703589743269</c:v>
                </c:pt>
                <c:pt idx="14915">
                  <c:v>4.5518921480048711</c:v>
                </c:pt>
                <c:pt idx="14916">
                  <c:v>4.558820013164719</c:v>
                </c:pt>
                <c:pt idx="14917">
                  <c:v>4.5412594572806579</c:v>
                </c:pt>
                <c:pt idx="14918">
                  <c:v>4.5451515181026698</c:v>
                </c:pt>
                <c:pt idx="14919">
                  <c:v>4.548259755559557</c:v>
                </c:pt>
                <c:pt idx="14920">
                  <c:v>4.5520957963329467</c:v>
                </c:pt>
                <c:pt idx="14921">
                  <c:v>4.5457047986521459</c:v>
                </c:pt>
                <c:pt idx="14922">
                  <c:v>4.5505250805081152</c:v>
                </c:pt>
                <c:pt idx="14923">
                  <c:v>4.5427541230819779</c:v>
                </c:pt>
                <c:pt idx="14924">
                  <c:v>4.5593609582215437</c:v>
                </c:pt>
                <c:pt idx="14925">
                  <c:v>4.5518683894090319</c:v>
                </c:pt>
                <c:pt idx="14926">
                  <c:v>4.5465385286388091</c:v>
                </c:pt>
                <c:pt idx="14927">
                  <c:v>4.5409740348630638</c:v>
                </c:pt>
                <c:pt idx="14928">
                  <c:v>4.5492367047576847</c:v>
                </c:pt>
                <c:pt idx="14929">
                  <c:v>4.5521848597959549</c:v>
                </c:pt>
                <c:pt idx="14930">
                  <c:v>4.5612961210108462</c:v>
                </c:pt>
                <c:pt idx="14931">
                  <c:v>4.5432043580512991</c:v>
                </c:pt>
                <c:pt idx="14932">
                  <c:v>4.5537027714127634</c:v>
                </c:pt>
                <c:pt idx="14933">
                  <c:v>4.5494866646696064</c:v>
                </c:pt>
                <c:pt idx="14934">
                  <c:v>4.5460780601231088</c:v>
                </c:pt>
                <c:pt idx="14935">
                  <c:v>4.5520062961081464</c:v>
                </c:pt>
                <c:pt idx="14936">
                  <c:v>4.5449882771009822</c:v>
                </c:pt>
                <c:pt idx="14937">
                  <c:v>4.5568598776035056</c:v>
                </c:pt>
                <c:pt idx="14938">
                  <c:v>4.5566836550547754</c:v>
                </c:pt>
                <c:pt idx="14939">
                  <c:v>4.5504083942312405</c:v>
                </c:pt>
                <c:pt idx="14940">
                  <c:v>4.5533044283269062</c:v>
                </c:pt>
                <c:pt idx="14941">
                  <c:v>4.5486368469902878</c:v>
                </c:pt>
                <c:pt idx="14942">
                  <c:v>4.5408734362016947</c:v>
                </c:pt>
                <c:pt idx="14943">
                  <c:v>4.548299343932106</c:v>
                </c:pt>
                <c:pt idx="14944">
                  <c:v>4.5540496562624551</c:v>
                </c:pt>
                <c:pt idx="14945">
                  <c:v>4.5524297863123273</c:v>
                </c:pt>
                <c:pt idx="14946">
                  <c:v>4.5482284586791444</c:v>
                </c:pt>
                <c:pt idx="14947">
                  <c:v>4.5445879638954896</c:v>
                </c:pt>
                <c:pt idx="14948">
                  <c:v>4.5549868132419773</c:v>
                </c:pt>
                <c:pt idx="14949">
                  <c:v>4.5470278035872909</c:v>
                </c:pt>
                <c:pt idx="14950">
                  <c:v>4.5586976386805782</c:v>
                </c:pt>
                <c:pt idx="14951">
                  <c:v>4.5519557024778043</c:v>
                </c:pt>
                <c:pt idx="14952">
                  <c:v>4.5421083849761201</c:v>
                </c:pt>
                <c:pt idx="14953">
                  <c:v>4.5591202347768931</c:v>
                </c:pt>
                <c:pt idx="14954">
                  <c:v>4.5505215162196526</c:v>
                </c:pt>
                <c:pt idx="14955">
                  <c:v>4.5498681552753988</c:v>
                </c:pt>
                <c:pt idx="14956">
                  <c:v>4.5566276537917778</c:v>
                </c:pt>
                <c:pt idx="14957">
                  <c:v>4.5456022629459598</c:v>
                </c:pt>
                <c:pt idx="14958">
                  <c:v>4.5460142520781641</c:v>
                </c:pt>
                <c:pt idx="14959">
                  <c:v>4.5544353271103883</c:v>
                </c:pt>
                <c:pt idx="14960">
                  <c:v>4.5475944314318033</c:v>
                </c:pt>
                <c:pt idx="14961">
                  <c:v>4.5585037721813908</c:v>
                </c:pt>
                <c:pt idx="14962">
                  <c:v>4.5479711572552688</c:v>
                </c:pt>
                <c:pt idx="14963">
                  <c:v>4.557727468677033</c:v>
                </c:pt>
                <c:pt idx="14964">
                  <c:v>4.552751179962133</c:v>
                </c:pt>
                <c:pt idx="14965">
                  <c:v>4.5436046282579081</c:v>
                </c:pt>
                <c:pt idx="14966">
                  <c:v>4.5564758004684522</c:v>
                </c:pt>
                <c:pt idx="14967">
                  <c:v>4.542501217940508</c:v>
                </c:pt>
                <c:pt idx="14968">
                  <c:v>4.5515456992159908</c:v>
                </c:pt>
                <c:pt idx="14969">
                  <c:v>4.5474611743596078</c:v>
                </c:pt>
                <c:pt idx="14970">
                  <c:v>4.5539472117219324</c:v>
                </c:pt>
                <c:pt idx="14971">
                  <c:v>4.5490992485382051</c:v>
                </c:pt>
                <c:pt idx="14972">
                  <c:v>4.5499303633345827</c:v>
                </c:pt>
                <c:pt idx="14973">
                  <c:v>4.5522354802255691</c:v>
                </c:pt>
                <c:pt idx="14974">
                  <c:v>4.5499055157392272</c:v>
                </c:pt>
                <c:pt idx="14975">
                  <c:v>4.5550336304665002</c:v>
                </c:pt>
                <c:pt idx="14976">
                  <c:v>4.5493395928537383</c:v>
                </c:pt>
                <c:pt idx="14977">
                  <c:v>4.5387404200143555</c:v>
                </c:pt>
                <c:pt idx="14978">
                  <c:v>4.5575001914425348</c:v>
                </c:pt>
                <c:pt idx="14979">
                  <c:v>4.5458824948149026</c:v>
                </c:pt>
                <c:pt idx="14980">
                  <c:v>4.5466408777349194</c:v>
                </c:pt>
                <c:pt idx="14981">
                  <c:v>4.5472899679960959</c:v>
                </c:pt>
                <c:pt idx="14982">
                  <c:v>4.5429946877867611</c:v>
                </c:pt>
                <c:pt idx="14983">
                  <c:v>4.54411168835263</c:v>
                </c:pt>
                <c:pt idx="14984">
                  <c:v>4.5460661803298743</c:v>
                </c:pt>
                <c:pt idx="14985">
                  <c:v>4.5474574709202802</c:v>
                </c:pt>
                <c:pt idx="14986">
                  <c:v>4.5415737347436433</c:v>
                </c:pt>
                <c:pt idx="14987">
                  <c:v>4.5515215191723248</c:v>
                </c:pt>
                <c:pt idx="14988">
                  <c:v>4.5414939720477978</c:v>
                </c:pt>
                <c:pt idx="14989">
                  <c:v>4.5603897045650372</c:v>
                </c:pt>
                <c:pt idx="14990">
                  <c:v>4.5478823046138173</c:v>
                </c:pt>
                <c:pt idx="14991">
                  <c:v>4.5471717865864365</c:v>
                </c:pt>
                <c:pt idx="14992">
                  <c:v>4.5579176322240116</c:v>
                </c:pt>
                <c:pt idx="14993">
                  <c:v>4.5394435983260761</c:v>
                </c:pt>
                <c:pt idx="14994">
                  <c:v>4.5601804968984752</c:v>
                </c:pt>
                <c:pt idx="14995">
                  <c:v>4.5475898871286864</c:v>
                </c:pt>
                <c:pt idx="14996">
                  <c:v>4.5464788418684119</c:v>
                </c:pt>
                <c:pt idx="14997">
                  <c:v>4.5479755432933091</c:v>
                </c:pt>
                <c:pt idx="14998">
                  <c:v>4.5492960819340977</c:v>
                </c:pt>
                <c:pt idx="14999">
                  <c:v>4.5478690355738323</c:v>
                </c:pt>
                <c:pt idx="15000">
                  <c:v>4.5479871655200013</c:v>
                </c:pt>
                <c:pt idx="15001">
                  <c:v>4.5491087660363476</c:v>
                </c:pt>
                <c:pt idx="15002">
                  <c:v>4.5402897792740111</c:v>
                </c:pt>
                <c:pt idx="15003">
                  <c:v>4.5505657029017552</c:v>
                </c:pt>
                <c:pt idx="15004">
                  <c:v>4.5385857197502606</c:v>
                </c:pt>
                <c:pt idx="15005">
                  <c:v>4.5434391485752288</c:v>
                </c:pt>
                <c:pt idx="15006">
                  <c:v>4.5509254566856754</c:v>
                </c:pt>
                <c:pt idx="15007">
                  <c:v>4.5458885334710333</c:v>
                </c:pt>
                <c:pt idx="15008">
                  <c:v>4.5536290681031222</c:v>
                </c:pt>
                <c:pt idx="15009">
                  <c:v>4.5545418181153421</c:v>
                </c:pt>
                <c:pt idx="15010">
                  <c:v>4.5383042946395147</c:v>
                </c:pt>
                <c:pt idx="15011">
                  <c:v>4.5537992975002188</c:v>
                </c:pt>
                <c:pt idx="15012">
                  <c:v>4.5499927521288397</c:v>
                </c:pt>
                <c:pt idx="15013">
                  <c:v>4.5480571547165436</c:v>
                </c:pt>
                <c:pt idx="15014">
                  <c:v>4.5543040558629313</c:v>
                </c:pt>
                <c:pt idx="15015">
                  <c:v>4.5477056187318912</c:v>
                </c:pt>
                <c:pt idx="15016">
                  <c:v>4.550198141497896</c:v>
                </c:pt>
                <c:pt idx="15017">
                  <c:v>4.5579753305833304</c:v>
                </c:pt>
                <c:pt idx="15018">
                  <c:v>4.5444657580991548</c:v>
                </c:pt>
                <c:pt idx="15019">
                  <c:v>4.5489593907608592</c:v>
                </c:pt>
                <c:pt idx="15020">
                  <c:v>4.557591199741406</c:v>
                </c:pt>
                <c:pt idx="15021">
                  <c:v>4.5551529035333731</c:v>
                </c:pt>
                <c:pt idx="15022">
                  <c:v>4.5562484135635017</c:v>
                </c:pt>
                <c:pt idx="15023">
                  <c:v>4.5473939281108029</c:v>
                </c:pt>
                <c:pt idx="15024">
                  <c:v>4.5555950084268551</c:v>
                </c:pt>
                <c:pt idx="15025">
                  <c:v>4.5456297075877306</c:v>
                </c:pt>
                <c:pt idx="15026">
                  <c:v>4.5519426461423391</c:v>
                </c:pt>
                <c:pt idx="15027">
                  <c:v>4.5567452732610256</c:v>
                </c:pt>
                <c:pt idx="15028">
                  <c:v>4.5440306091854756</c:v>
                </c:pt>
                <c:pt idx="15029">
                  <c:v>4.5456291835337446</c:v>
                </c:pt>
                <c:pt idx="15030">
                  <c:v>4.5612463996704014</c:v>
                </c:pt>
                <c:pt idx="15031">
                  <c:v>4.5547064281145015</c:v>
                </c:pt>
                <c:pt idx="15032">
                  <c:v>4.5419512772442046</c:v>
                </c:pt>
                <c:pt idx="15033">
                  <c:v>4.5470168672865441</c:v>
                </c:pt>
                <c:pt idx="15034">
                  <c:v>4.5482091213628344</c:v>
                </c:pt>
                <c:pt idx="15035">
                  <c:v>4.5555013432648739</c:v>
                </c:pt>
                <c:pt idx="15036">
                  <c:v>4.5513331800106416</c:v>
                </c:pt>
                <c:pt idx="15037">
                  <c:v>4.5514430087908799</c:v>
                </c:pt>
                <c:pt idx="15038">
                  <c:v>4.5413187048429604</c:v>
                </c:pt>
                <c:pt idx="15039">
                  <c:v>4.558329268324818</c:v>
                </c:pt>
                <c:pt idx="15040">
                  <c:v>4.5503909499920772</c:v>
                </c:pt>
                <c:pt idx="15041">
                  <c:v>4.5591284021693514</c:v>
                </c:pt>
                <c:pt idx="15042">
                  <c:v>4.5533006188132807</c:v>
                </c:pt>
                <c:pt idx="15043">
                  <c:v>4.5543961351459705</c:v>
                </c:pt>
                <c:pt idx="15044">
                  <c:v>4.5490522093970238</c:v>
                </c:pt>
                <c:pt idx="15045">
                  <c:v>4.5497662251159587</c:v>
                </c:pt>
                <c:pt idx="15046">
                  <c:v>4.5515262138964037</c:v>
                </c:pt>
                <c:pt idx="15047">
                  <c:v>4.5459617271766861</c:v>
                </c:pt>
                <c:pt idx="15048">
                  <c:v>4.5564083301877254</c:v>
                </c:pt>
                <c:pt idx="15049">
                  <c:v>4.5540154171127689</c:v>
                </c:pt>
                <c:pt idx="15050">
                  <c:v>4.5488145680940395</c:v>
                </c:pt>
                <c:pt idx="15051">
                  <c:v>4.5500150198043201</c:v>
                </c:pt>
                <c:pt idx="15052">
                  <c:v>4.5543837602901291</c:v>
                </c:pt>
                <c:pt idx="15053">
                  <c:v>4.5419749434904126</c:v>
                </c:pt>
                <c:pt idx="15054">
                  <c:v>4.5446484274489229</c:v>
                </c:pt>
                <c:pt idx="15055">
                  <c:v>4.5513724974166259</c:v>
                </c:pt>
                <c:pt idx="15056">
                  <c:v>4.5467009632542306</c:v>
                </c:pt>
                <c:pt idx="15057">
                  <c:v>4.5514643258175642</c:v>
                </c:pt>
                <c:pt idx="15058">
                  <c:v>4.5560353917360308</c:v>
                </c:pt>
                <c:pt idx="15059">
                  <c:v>4.5512644202633519</c:v>
                </c:pt>
                <c:pt idx="15060">
                  <c:v>4.5571526611716582</c:v>
                </c:pt>
                <c:pt idx="15061">
                  <c:v>4.5480586665709808</c:v>
                </c:pt>
                <c:pt idx="15062">
                  <c:v>4.5394728816430447</c:v>
                </c:pt>
                <c:pt idx="15063">
                  <c:v>4.5556993692902781</c:v>
                </c:pt>
                <c:pt idx="15064">
                  <c:v>4.5438462266239412</c:v>
                </c:pt>
                <c:pt idx="15065">
                  <c:v>4.5586339086435439</c:v>
                </c:pt>
                <c:pt idx="15066">
                  <c:v>4.5526924429889162</c:v>
                </c:pt>
                <c:pt idx="15067">
                  <c:v>4.5471478178898641</c:v>
                </c:pt>
                <c:pt idx="15068">
                  <c:v>4.5395195954331831</c:v>
                </c:pt>
                <c:pt idx="15069">
                  <c:v>4.5429769618775362</c:v>
                </c:pt>
                <c:pt idx="15070">
                  <c:v>4.5578187263577119</c:v>
                </c:pt>
                <c:pt idx="15071">
                  <c:v>4.5490923270222261</c:v>
                </c:pt>
                <c:pt idx="15072">
                  <c:v>4.556803010713625</c:v>
                </c:pt>
                <c:pt idx="15073">
                  <c:v>4.5461388873209705</c:v>
                </c:pt>
                <c:pt idx="15074">
                  <c:v>4.5427328929999859</c:v>
                </c:pt>
                <c:pt idx="15075">
                  <c:v>4.5467148555878536</c:v>
                </c:pt>
                <c:pt idx="15076">
                  <c:v>4.5474441853581489</c:v>
                </c:pt>
                <c:pt idx="15077">
                  <c:v>4.5497719202112146</c:v>
                </c:pt>
                <c:pt idx="15078">
                  <c:v>4.5496201631866278</c:v>
                </c:pt>
                <c:pt idx="15079">
                  <c:v>4.5511452581448584</c:v>
                </c:pt>
                <c:pt idx="15080">
                  <c:v>4.5440752088172367</c:v>
                </c:pt>
                <c:pt idx="15081">
                  <c:v>4.5483063774447219</c:v>
                </c:pt>
                <c:pt idx="15082">
                  <c:v>4.5533193187382901</c:v>
                </c:pt>
                <c:pt idx="15083">
                  <c:v>4.5566825637895487</c:v>
                </c:pt>
                <c:pt idx="15084">
                  <c:v>4.550354981809436</c:v>
                </c:pt>
                <c:pt idx="15085">
                  <c:v>4.5474021846548336</c:v>
                </c:pt>
                <c:pt idx="15086">
                  <c:v>4.5550937434939067</c:v>
                </c:pt>
                <c:pt idx="15087">
                  <c:v>4.5561281697028759</c:v>
                </c:pt>
                <c:pt idx="15088">
                  <c:v>4.5538023286343963</c:v>
                </c:pt>
                <c:pt idx="15089">
                  <c:v>4.5585593562266755</c:v>
                </c:pt>
                <c:pt idx="15090">
                  <c:v>4.5475658825969179</c:v>
                </c:pt>
                <c:pt idx="15091">
                  <c:v>4.5513056964769874</c:v>
                </c:pt>
                <c:pt idx="15092">
                  <c:v>4.5490846251113419</c:v>
                </c:pt>
                <c:pt idx="15093">
                  <c:v>4.5595250942740897</c:v>
                </c:pt>
                <c:pt idx="15094">
                  <c:v>4.5481122052084668</c:v>
                </c:pt>
                <c:pt idx="15095">
                  <c:v>4.5537876620660098</c:v>
                </c:pt>
                <c:pt idx="15096">
                  <c:v>4.5563799426869265</c:v>
                </c:pt>
                <c:pt idx="15097">
                  <c:v>4.5448025848795313</c:v>
                </c:pt>
                <c:pt idx="15098">
                  <c:v>4.5423562834993803</c:v>
                </c:pt>
                <c:pt idx="15099">
                  <c:v>4.552338913155455</c:v>
                </c:pt>
                <c:pt idx="15100">
                  <c:v>4.5564378853897871</c:v>
                </c:pt>
                <c:pt idx="15101">
                  <c:v>4.5489904264672134</c:v>
                </c:pt>
                <c:pt idx="15102">
                  <c:v>4.5548192310063742</c:v>
                </c:pt>
                <c:pt idx="15103">
                  <c:v>4.5576312431902712</c:v>
                </c:pt>
                <c:pt idx="15104">
                  <c:v>4.5575762883010791</c:v>
                </c:pt>
                <c:pt idx="15105">
                  <c:v>4.5465512396813077</c:v>
                </c:pt>
                <c:pt idx="15106">
                  <c:v>4.5508115609670625</c:v>
                </c:pt>
                <c:pt idx="15107">
                  <c:v>4.5552042018678751</c:v>
                </c:pt>
                <c:pt idx="15108">
                  <c:v>4.5552140966149093</c:v>
                </c:pt>
                <c:pt idx="15109">
                  <c:v>4.5563220631459416</c:v>
                </c:pt>
                <c:pt idx="15110">
                  <c:v>4.5501653319271886</c:v>
                </c:pt>
                <c:pt idx="15111">
                  <c:v>4.5429239636704546</c:v>
                </c:pt>
                <c:pt idx="15112">
                  <c:v>4.5502550866050253</c:v>
                </c:pt>
                <c:pt idx="15113">
                  <c:v>4.5478128406358236</c:v>
                </c:pt>
                <c:pt idx="15114">
                  <c:v>4.5595295779098599</c:v>
                </c:pt>
                <c:pt idx="15115">
                  <c:v>4.5388043287845035</c:v>
                </c:pt>
                <c:pt idx="15116">
                  <c:v>4.5442211817135263</c:v>
                </c:pt>
                <c:pt idx="15117">
                  <c:v>4.5527004149958419</c:v>
                </c:pt>
                <c:pt idx="15118">
                  <c:v>4.5425750292201261</c:v>
                </c:pt>
                <c:pt idx="15119">
                  <c:v>4.5464168585238394</c:v>
                </c:pt>
                <c:pt idx="15120">
                  <c:v>4.5493761286954504</c:v>
                </c:pt>
                <c:pt idx="15121">
                  <c:v>4.548828381832454</c:v>
                </c:pt>
                <c:pt idx="15122">
                  <c:v>4.549391791051705</c:v>
                </c:pt>
                <c:pt idx="15123">
                  <c:v>4.5625469252860986</c:v>
                </c:pt>
                <c:pt idx="15124">
                  <c:v>4.5542365763429853</c:v>
                </c:pt>
                <c:pt idx="15125">
                  <c:v>4.5509305821192854</c:v>
                </c:pt>
                <c:pt idx="15126">
                  <c:v>4.543325990495104</c:v>
                </c:pt>
                <c:pt idx="15127">
                  <c:v>4.5518945305273739</c:v>
                </c:pt>
                <c:pt idx="15128">
                  <c:v>4.5536750239386228</c:v>
                </c:pt>
                <c:pt idx="15129">
                  <c:v>4.5459047950016815</c:v>
                </c:pt>
                <c:pt idx="15130">
                  <c:v>4.5533349107822563</c:v>
                </c:pt>
                <c:pt idx="15131">
                  <c:v>4.5547239548098206</c:v>
                </c:pt>
                <c:pt idx="15132">
                  <c:v>4.5463367954506282</c:v>
                </c:pt>
                <c:pt idx="15133">
                  <c:v>4.5491266551169405</c:v>
                </c:pt>
                <c:pt idx="15134">
                  <c:v>4.5456996154465754</c:v>
                </c:pt>
                <c:pt idx="15135">
                  <c:v>4.5456937182547783</c:v>
                </c:pt>
                <c:pt idx="15136">
                  <c:v>4.5540121277001724</c:v>
                </c:pt>
                <c:pt idx="15137">
                  <c:v>4.5510614853380691</c:v>
                </c:pt>
                <c:pt idx="15138">
                  <c:v>4.5481309753903068</c:v>
                </c:pt>
                <c:pt idx="15139">
                  <c:v>4.543953616419385</c:v>
                </c:pt>
                <c:pt idx="15140">
                  <c:v>4.5576619941830732</c:v>
                </c:pt>
                <c:pt idx="15141">
                  <c:v>4.5474957297752248</c:v>
                </c:pt>
                <c:pt idx="15142">
                  <c:v>4.5404451998112689</c:v>
                </c:pt>
                <c:pt idx="15143">
                  <c:v>4.5550147944434967</c:v>
                </c:pt>
                <c:pt idx="15144">
                  <c:v>4.5559749599266146</c:v>
                </c:pt>
                <c:pt idx="15145">
                  <c:v>4.5544222455803878</c:v>
                </c:pt>
                <c:pt idx="15146">
                  <c:v>4.552427037320685</c:v>
                </c:pt>
                <c:pt idx="15147">
                  <c:v>4.5617101191940943</c:v>
                </c:pt>
                <c:pt idx="15148">
                  <c:v>4.5420012350442409</c:v>
                </c:pt>
                <c:pt idx="15149">
                  <c:v>4.5592839671650296</c:v>
                </c:pt>
                <c:pt idx="15150">
                  <c:v>4.5501451788011087</c:v>
                </c:pt>
                <c:pt idx="15151">
                  <c:v>4.5595894508550865</c:v>
                </c:pt>
                <c:pt idx="15152">
                  <c:v>4.5367798179293324</c:v>
                </c:pt>
                <c:pt idx="15153">
                  <c:v>4.5446317923313106</c:v>
                </c:pt>
                <c:pt idx="15154">
                  <c:v>4.5425123525501965</c:v>
                </c:pt>
                <c:pt idx="15155">
                  <c:v>4.5480701817337623</c:v>
                </c:pt>
                <c:pt idx="15156">
                  <c:v>4.55163014359609</c:v>
                </c:pt>
                <c:pt idx="15157">
                  <c:v>4.5552843179552562</c:v>
                </c:pt>
                <c:pt idx="15158">
                  <c:v>4.5546468279409904</c:v>
                </c:pt>
                <c:pt idx="15159">
                  <c:v>4.5530507762179733</c:v>
                </c:pt>
                <c:pt idx="15160">
                  <c:v>4.5552448466723439</c:v>
                </c:pt>
                <c:pt idx="15161">
                  <c:v>4.5551483357867735</c:v>
                </c:pt>
                <c:pt idx="15162">
                  <c:v>4.5570978564254618</c:v>
                </c:pt>
                <c:pt idx="15163">
                  <c:v>4.5502912971710856</c:v>
                </c:pt>
                <c:pt idx="15164">
                  <c:v>4.5540561372663646</c:v>
                </c:pt>
                <c:pt idx="15165">
                  <c:v>4.5574212534782932</c:v>
                </c:pt>
                <c:pt idx="15166">
                  <c:v>4.5510067760169051</c:v>
                </c:pt>
                <c:pt idx="15167">
                  <c:v>4.5553408490757352</c:v>
                </c:pt>
                <c:pt idx="15168">
                  <c:v>4.54127713599292</c:v>
                </c:pt>
                <c:pt idx="15169">
                  <c:v>4.5496508619695737</c:v>
                </c:pt>
                <c:pt idx="15170">
                  <c:v>4.5409502131058721</c:v>
                </c:pt>
                <c:pt idx="15171">
                  <c:v>4.5490517460606217</c:v>
                </c:pt>
                <c:pt idx="15172">
                  <c:v>4.5524057029551166</c:v>
                </c:pt>
                <c:pt idx="15173">
                  <c:v>4.5536305545845801</c:v>
                </c:pt>
                <c:pt idx="15174">
                  <c:v>4.5434957099406184</c:v>
                </c:pt>
                <c:pt idx="15175">
                  <c:v>4.5421868426043943</c:v>
                </c:pt>
                <c:pt idx="15176">
                  <c:v>4.5422169481974324</c:v>
                </c:pt>
                <c:pt idx="15177">
                  <c:v>4.54697767636568</c:v>
                </c:pt>
                <c:pt idx="15178">
                  <c:v>4.5527573884376915</c:v>
                </c:pt>
                <c:pt idx="15179">
                  <c:v>4.5506977385143141</c:v>
                </c:pt>
                <c:pt idx="15180">
                  <c:v>4.5478784950415907</c:v>
                </c:pt>
                <c:pt idx="15181">
                  <c:v>4.5548004604104344</c:v>
                </c:pt>
                <c:pt idx="15182">
                  <c:v>4.5563427400860306</c:v>
                </c:pt>
                <c:pt idx="15183">
                  <c:v>4.5484804854895478</c:v>
                </c:pt>
                <c:pt idx="15184">
                  <c:v>4.5487694632342572</c:v>
                </c:pt>
                <c:pt idx="15185">
                  <c:v>4.5526745157972517</c:v>
                </c:pt>
                <c:pt idx="15186">
                  <c:v>4.5531529508684123</c:v>
                </c:pt>
                <c:pt idx="15187">
                  <c:v>4.5456321711142653</c:v>
                </c:pt>
                <c:pt idx="15188">
                  <c:v>4.5491332055726756</c:v>
                </c:pt>
                <c:pt idx="15189">
                  <c:v>4.5509964962472838</c:v>
                </c:pt>
                <c:pt idx="15190">
                  <c:v>4.5485158074801104</c:v>
                </c:pt>
                <c:pt idx="15191">
                  <c:v>4.5470793984072726</c:v>
                </c:pt>
                <c:pt idx="15192">
                  <c:v>4.5445229483728271</c:v>
                </c:pt>
                <c:pt idx="15193">
                  <c:v>4.5433805913705596</c:v>
                </c:pt>
                <c:pt idx="15194">
                  <c:v>4.5532568236292352</c:v>
                </c:pt>
                <c:pt idx="15195">
                  <c:v>4.5438565605468852</c:v>
                </c:pt>
                <c:pt idx="15196">
                  <c:v>4.5521640047392413</c:v>
                </c:pt>
                <c:pt idx="15197">
                  <c:v>4.5405550615374306</c:v>
                </c:pt>
                <c:pt idx="15198">
                  <c:v>4.5535675065665098</c:v>
                </c:pt>
                <c:pt idx="15199">
                  <c:v>4.5458577126507622</c:v>
                </c:pt>
                <c:pt idx="15200">
                  <c:v>4.5548377932816768</c:v>
                </c:pt>
                <c:pt idx="15201">
                  <c:v>4.5482027123156428</c:v>
                </c:pt>
                <c:pt idx="15202">
                  <c:v>4.551772002838077</c:v>
                </c:pt>
                <c:pt idx="15203">
                  <c:v>4.5394390538850455</c:v>
                </c:pt>
                <c:pt idx="15204">
                  <c:v>4.5511175662307188</c:v>
                </c:pt>
                <c:pt idx="15205">
                  <c:v>4.5553020048121438</c:v>
                </c:pt>
                <c:pt idx="15206">
                  <c:v>4.5437767830339677</c:v>
                </c:pt>
                <c:pt idx="15207">
                  <c:v>4.551769013191266</c:v>
                </c:pt>
                <c:pt idx="15208">
                  <c:v>4.5512432768131053</c:v>
                </c:pt>
                <c:pt idx="15209">
                  <c:v>4.5554458454181068</c:v>
                </c:pt>
                <c:pt idx="15210">
                  <c:v>4.5521345299767919</c:v>
                </c:pt>
                <c:pt idx="15211">
                  <c:v>4.5698758174262206</c:v>
                </c:pt>
                <c:pt idx="15212">
                  <c:v>4.5406023926707775</c:v>
                </c:pt>
                <c:pt idx="15213">
                  <c:v>4.5476857250557492</c:v>
                </c:pt>
                <c:pt idx="15214">
                  <c:v>4.5570791481365216</c:v>
                </c:pt>
                <c:pt idx="15215">
                  <c:v>4.5498466942425662</c:v>
                </c:pt>
                <c:pt idx="15216">
                  <c:v>4.5530609407388649</c:v>
                </c:pt>
                <c:pt idx="15217">
                  <c:v>4.5588246464128508</c:v>
                </c:pt>
                <c:pt idx="15218">
                  <c:v>4.5471996899370595</c:v>
                </c:pt>
                <c:pt idx="15219">
                  <c:v>4.5482501942578857</c:v>
                </c:pt>
                <c:pt idx="15220">
                  <c:v>4.5548147135001384</c:v>
                </c:pt>
                <c:pt idx="15221">
                  <c:v>4.544104795934234</c:v>
                </c:pt>
                <c:pt idx="15222">
                  <c:v>4.5515357305120547</c:v>
                </c:pt>
                <c:pt idx="15223">
                  <c:v>4.5559270670736787</c:v>
                </c:pt>
                <c:pt idx="15224">
                  <c:v>4.5483113689921169</c:v>
                </c:pt>
                <c:pt idx="15225">
                  <c:v>4.5526184172589685</c:v>
                </c:pt>
                <c:pt idx="15226">
                  <c:v>4.5509143128891782</c:v>
                </c:pt>
                <c:pt idx="15227">
                  <c:v>4.551828065191561</c:v>
                </c:pt>
                <c:pt idx="15228">
                  <c:v>4.5530853557302988</c:v>
                </c:pt>
                <c:pt idx="15229">
                  <c:v>4.5481176726486492</c:v>
                </c:pt>
                <c:pt idx="15230">
                  <c:v>4.5501429162086406</c:v>
                </c:pt>
                <c:pt idx="15231">
                  <c:v>4.5552491100997479</c:v>
                </c:pt>
                <c:pt idx="15232">
                  <c:v>4.5575304769253995</c:v>
                </c:pt>
                <c:pt idx="15233">
                  <c:v>4.5622143838448403</c:v>
                </c:pt>
                <c:pt idx="15234">
                  <c:v>4.5568575111697474</c:v>
                </c:pt>
                <c:pt idx="15235">
                  <c:v>4.5446952527911684</c:v>
                </c:pt>
                <c:pt idx="15236">
                  <c:v>4.5483081932284426</c:v>
                </c:pt>
                <c:pt idx="15237">
                  <c:v>4.5460550422970565</c:v>
                </c:pt>
                <c:pt idx="15238">
                  <c:v>4.5456214652794324</c:v>
                </c:pt>
                <c:pt idx="15239">
                  <c:v>4.5546467362595058</c:v>
                </c:pt>
                <c:pt idx="15240">
                  <c:v>4.55516720279899</c:v>
                </c:pt>
                <c:pt idx="15241">
                  <c:v>4.5541753560625526</c:v>
                </c:pt>
                <c:pt idx="15242">
                  <c:v>4.5479978882070782</c:v>
                </c:pt>
                <c:pt idx="15243">
                  <c:v>4.5582974549038644</c:v>
                </c:pt>
                <c:pt idx="15244">
                  <c:v>4.5474509289636416</c:v>
                </c:pt>
                <c:pt idx="15245">
                  <c:v>4.5524517066962691</c:v>
                </c:pt>
                <c:pt idx="15246">
                  <c:v>4.5550343020985533</c:v>
                </c:pt>
                <c:pt idx="15247">
                  <c:v>4.5541796945969688</c:v>
                </c:pt>
                <c:pt idx="15248">
                  <c:v>4.5513751071388455</c:v>
                </c:pt>
                <c:pt idx="15249">
                  <c:v>4.5446776122816726</c:v>
                </c:pt>
                <c:pt idx="15250">
                  <c:v>4.5499597197621995</c:v>
                </c:pt>
                <c:pt idx="15251">
                  <c:v>4.5506204548841769</c:v>
                </c:pt>
                <c:pt idx="15252">
                  <c:v>4.5611638264895902</c:v>
                </c:pt>
                <c:pt idx="15253">
                  <c:v>4.5494347279691212</c:v>
                </c:pt>
                <c:pt idx="15254">
                  <c:v>4.5490033387100972</c:v>
                </c:pt>
                <c:pt idx="15255">
                  <c:v>4.5500346527803792</c:v>
                </c:pt>
                <c:pt idx="15256">
                  <c:v>4.5580892676082838</c:v>
                </c:pt>
                <c:pt idx="15257">
                  <c:v>4.5466982805577665</c:v>
                </c:pt>
                <c:pt idx="15258">
                  <c:v>4.5472883224045146</c:v>
                </c:pt>
                <c:pt idx="15259">
                  <c:v>4.5420207026993209</c:v>
                </c:pt>
                <c:pt idx="15260">
                  <c:v>4.5611051127775459</c:v>
                </c:pt>
                <c:pt idx="15261">
                  <c:v>4.5542988423125257</c:v>
                </c:pt>
                <c:pt idx="15262">
                  <c:v>4.5577389419662664</c:v>
                </c:pt>
                <c:pt idx="15263">
                  <c:v>4.5494266130499232</c:v>
                </c:pt>
                <c:pt idx="15264">
                  <c:v>4.5512484235122992</c:v>
                </c:pt>
                <c:pt idx="15265">
                  <c:v>4.547734349447496</c:v>
                </c:pt>
                <c:pt idx="15266">
                  <c:v>4.5598612271368193</c:v>
                </c:pt>
                <c:pt idx="15267">
                  <c:v>4.55207772259699</c:v>
                </c:pt>
                <c:pt idx="15268">
                  <c:v>4.5532726785421476</c:v>
                </c:pt>
                <c:pt idx="15269">
                  <c:v>4.5462827078276744</c:v>
                </c:pt>
                <c:pt idx="15270">
                  <c:v>4.5437511570843858</c:v>
                </c:pt>
                <c:pt idx="15271">
                  <c:v>4.5505300217752724</c:v>
                </c:pt>
                <c:pt idx="15272">
                  <c:v>4.5485413419480833</c:v>
                </c:pt>
                <c:pt idx="15273">
                  <c:v>4.5542139596645486</c:v>
                </c:pt>
                <c:pt idx="15274">
                  <c:v>4.550492192895728</c:v>
                </c:pt>
                <c:pt idx="15275">
                  <c:v>4.5486923586368473</c:v>
                </c:pt>
                <c:pt idx="15276">
                  <c:v>4.5500781109286601</c:v>
                </c:pt>
                <c:pt idx="15277">
                  <c:v>4.554267261907067</c:v>
                </c:pt>
                <c:pt idx="15278">
                  <c:v>4.5491052298240842</c:v>
                </c:pt>
                <c:pt idx="15279">
                  <c:v>4.5573303868595287</c:v>
                </c:pt>
                <c:pt idx="15280">
                  <c:v>4.5482318604199321</c:v>
                </c:pt>
                <c:pt idx="15281">
                  <c:v>4.5462450447430447</c:v>
                </c:pt>
                <c:pt idx="15282">
                  <c:v>4.5571678080753104</c:v>
                </c:pt>
                <c:pt idx="15283">
                  <c:v>4.5401121915923772</c:v>
                </c:pt>
                <c:pt idx="15284">
                  <c:v>4.5486432982608678</c:v>
                </c:pt>
                <c:pt idx="15285">
                  <c:v>4.5480801120184733</c:v>
                </c:pt>
                <c:pt idx="15286">
                  <c:v>4.5438602781018265</c:v>
                </c:pt>
                <c:pt idx="15287">
                  <c:v>4.5499714804155724</c:v>
                </c:pt>
                <c:pt idx="15288">
                  <c:v>4.5529134695855698</c:v>
                </c:pt>
                <c:pt idx="15289">
                  <c:v>4.5530741809613566</c:v>
                </c:pt>
                <c:pt idx="15290">
                  <c:v>4.5412831622813794</c:v>
                </c:pt>
                <c:pt idx="15291">
                  <c:v>4.552928177069294</c:v>
                </c:pt>
                <c:pt idx="15292">
                  <c:v>4.5495444940264838</c:v>
                </c:pt>
                <c:pt idx="15293">
                  <c:v>4.5543542819866829</c:v>
                </c:pt>
                <c:pt idx="15294">
                  <c:v>4.5487696179253572</c:v>
                </c:pt>
                <c:pt idx="15295">
                  <c:v>4.5481203906482861</c:v>
                </c:pt>
                <c:pt idx="15296">
                  <c:v>4.5409173982647975</c:v>
                </c:pt>
                <c:pt idx="15297">
                  <c:v>4.5551960766089801</c:v>
                </c:pt>
                <c:pt idx="15298">
                  <c:v>4.5520350912132743</c:v>
                </c:pt>
                <c:pt idx="15299">
                  <c:v>4.5475014827708593</c:v>
                </c:pt>
                <c:pt idx="15300">
                  <c:v>4.5535058362456216</c:v>
                </c:pt>
                <c:pt idx="15301">
                  <c:v>4.5518589298795948</c:v>
                </c:pt>
                <c:pt idx="15302">
                  <c:v>4.5528749927610717</c:v>
                </c:pt>
                <c:pt idx="15303">
                  <c:v>4.5544911520804998</c:v>
                </c:pt>
                <c:pt idx="15304">
                  <c:v>4.5534664382956027</c:v>
                </c:pt>
                <c:pt idx="15305">
                  <c:v>4.5482834503773715</c:v>
                </c:pt>
                <c:pt idx="15306">
                  <c:v>4.556262150573219</c:v>
                </c:pt>
                <c:pt idx="15307">
                  <c:v>4.5550096510605949</c:v>
                </c:pt>
                <c:pt idx="15308">
                  <c:v>4.541334422813593</c:v>
                </c:pt>
                <c:pt idx="15309">
                  <c:v>4.5567539153132257</c:v>
                </c:pt>
                <c:pt idx="15310">
                  <c:v>4.550424936588005</c:v>
                </c:pt>
                <c:pt idx="15311">
                  <c:v>4.5499954740664004</c:v>
                </c:pt>
                <c:pt idx="15312">
                  <c:v>4.5512178540265502</c:v>
                </c:pt>
                <c:pt idx="15313">
                  <c:v>4.5483466810637552</c:v>
                </c:pt>
                <c:pt idx="15314">
                  <c:v>4.5436746354870499</c:v>
                </c:pt>
                <c:pt idx="15315">
                  <c:v>4.5536829754592203</c:v>
                </c:pt>
                <c:pt idx="15316">
                  <c:v>4.5521997799004543</c:v>
                </c:pt>
                <c:pt idx="15317">
                  <c:v>4.5497352244604699</c:v>
                </c:pt>
                <c:pt idx="15318">
                  <c:v>4.5552248089017411</c:v>
                </c:pt>
                <c:pt idx="15319">
                  <c:v>4.5484977106793707</c:v>
                </c:pt>
                <c:pt idx="15320">
                  <c:v>4.5579218682252369</c:v>
                </c:pt>
                <c:pt idx="15321">
                  <c:v>4.5381164410465828</c:v>
                </c:pt>
                <c:pt idx="15322">
                  <c:v>4.5447393036854722</c:v>
                </c:pt>
                <c:pt idx="15323">
                  <c:v>4.5576380209940055</c:v>
                </c:pt>
                <c:pt idx="15324">
                  <c:v>4.5554356691558802</c:v>
                </c:pt>
                <c:pt idx="15325">
                  <c:v>4.5461056599024054</c:v>
                </c:pt>
                <c:pt idx="15326">
                  <c:v>4.5513981452014427</c:v>
                </c:pt>
                <c:pt idx="15327">
                  <c:v>4.5520799633698834</c:v>
                </c:pt>
                <c:pt idx="15328">
                  <c:v>4.5534735712510459</c:v>
                </c:pt>
                <c:pt idx="15329">
                  <c:v>4.5514406012039688</c:v>
                </c:pt>
                <c:pt idx="15330">
                  <c:v>4.5473358289162098</c:v>
                </c:pt>
                <c:pt idx="15331">
                  <c:v>4.5475850674366489</c:v>
                </c:pt>
                <c:pt idx="15332">
                  <c:v>4.5434115539090092</c:v>
                </c:pt>
                <c:pt idx="15333">
                  <c:v>4.54518941332348</c:v>
                </c:pt>
                <c:pt idx="15334">
                  <c:v>4.5561951152090581</c:v>
                </c:pt>
                <c:pt idx="15335">
                  <c:v>4.549202932804973</c:v>
                </c:pt>
                <c:pt idx="15336">
                  <c:v>4.5501760879387501</c:v>
                </c:pt>
                <c:pt idx="15337">
                  <c:v>4.5522930418856218</c:v>
                </c:pt>
                <c:pt idx="15338">
                  <c:v>4.5489504783181669</c:v>
                </c:pt>
                <c:pt idx="15339">
                  <c:v>4.5561369275352437</c:v>
                </c:pt>
                <c:pt idx="15340">
                  <c:v>4.5451323187496913</c:v>
                </c:pt>
                <c:pt idx="15341">
                  <c:v>4.5509912839327926</c:v>
                </c:pt>
                <c:pt idx="15342">
                  <c:v>4.5520561886004236</c:v>
                </c:pt>
                <c:pt idx="15343">
                  <c:v>4.5587004345860267</c:v>
                </c:pt>
                <c:pt idx="15344">
                  <c:v>4.5565947508603886</c:v>
                </c:pt>
                <c:pt idx="15345">
                  <c:v>4.5444861348652053</c:v>
                </c:pt>
                <c:pt idx="15346">
                  <c:v>4.5494037916228827</c:v>
                </c:pt>
                <c:pt idx="15347">
                  <c:v>4.550932553939159</c:v>
                </c:pt>
                <c:pt idx="15348">
                  <c:v>4.5498324915348096</c:v>
                </c:pt>
                <c:pt idx="15349">
                  <c:v>4.5532012477899979</c:v>
                </c:pt>
                <c:pt idx="15350">
                  <c:v>4.5584902494930883</c:v>
                </c:pt>
                <c:pt idx="15351">
                  <c:v>4.5552222528181368</c:v>
                </c:pt>
                <c:pt idx="15352">
                  <c:v>4.550951103670184</c:v>
                </c:pt>
                <c:pt idx="15353">
                  <c:v>4.5522520533249757</c:v>
                </c:pt>
                <c:pt idx="15354">
                  <c:v>4.5535580776061204</c:v>
                </c:pt>
                <c:pt idx="15355">
                  <c:v>4.5593198577043541</c:v>
                </c:pt>
                <c:pt idx="15356">
                  <c:v>4.5517558071028557</c:v>
                </c:pt>
                <c:pt idx="15357">
                  <c:v>4.5582047520594218</c:v>
                </c:pt>
                <c:pt idx="15358">
                  <c:v>4.5518952278433362</c:v>
                </c:pt>
                <c:pt idx="15359">
                  <c:v>4.5572054297183522</c:v>
                </c:pt>
                <c:pt idx="15360">
                  <c:v>4.5513556776840307</c:v>
                </c:pt>
                <c:pt idx="15361">
                  <c:v>4.5536720040326415</c:v>
                </c:pt>
                <c:pt idx="15362">
                  <c:v>4.5464147778043431</c:v>
                </c:pt>
                <c:pt idx="15363">
                  <c:v>4.5516033480909091</c:v>
                </c:pt>
                <c:pt idx="15364">
                  <c:v>4.5555520960885048</c:v>
                </c:pt>
                <c:pt idx="15365">
                  <c:v>4.5490409154931326</c:v>
                </c:pt>
                <c:pt idx="15366">
                  <c:v>4.5479224470188555</c:v>
                </c:pt>
                <c:pt idx="15367">
                  <c:v>4.5565682976413155</c:v>
                </c:pt>
                <c:pt idx="15368">
                  <c:v>4.5496624973508641</c:v>
                </c:pt>
                <c:pt idx="15369">
                  <c:v>4.5485398488968611</c:v>
                </c:pt>
                <c:pt idx="15370">
                  <c:v>4.5485951641957829</c:v>
                </c:pt>
                <c:pt idx="15371">
                  <c:v>4.5532073418103396</c:v>
                </c:pt>
                <c:pt idx="15372">
                  <c:v>4.5521590457010266</c:v>
                </c:pt>
                <c:pt idx="15373">
                  <c:v>4.5561554372835662</c:v>
                </c:pt>
                <c:pt idx="15374">
                  <c:v>4.5480357495636969</c:v>
                </c:pt>
                <c:pt idx="15375">
                  <c:v>4.5579961051585487</c:v>
                </c:pt>
                <c:pt idx="15376">
                  <c:v>4.5460926224348324</c:v>
                </c:pt>
                <c:pt idx="15377">
                  <c:v>4.5595808836976772</c:v>
                </c:pt>
                <c:pt idx="15378">
                  <c:v>4.5460561104174051</c:v>
                </c:pt>
                <c:pt idx="15379">
                  <c:v>4.5520576953174645</c:v>
                </c:pt>
                <c:pt idx="15380">
                  <c:v>4.5448641587061198</c:v>
                </c:pt>
                <c:pt idx="15381">
                  <c:v>4.5517189259171502</c:v>
                </c:pt>
                <c:pt idx="15382">
                  <c:v>4.5608234873696194</c:v>
                </c:pt>
                <c:pt idx="15383">
                  <c:v>4.5654981687324971</c:v>
                </c:pt>
                <c:pt idx="15384">
                  <c:v>4.5573849087019873</c:v>
                </c:pt>
                <c:pt idx="15385">
                  <c:v>4.553204664844384</c:v>
                </c:pt>
                <c:pt idx="15386">
                  <c:v>4.5487612222034173</c:v>
                </c:pt>
                <c:pt idx="15387">
                  <c:v>4.5576393462345104</c:v>
                </c:pt>
                <c:pt idx="15388">
                  <c:v>4.5571068713920004</c:v>
                </c:pt>
                <c:pt idx="15389">
                  <c:v>4.552995309648078</c:v>
                </c:pt>
                <c:pt idx="15390">
                  <c:v>4.5620395825206828</c:v>
                </c:pt>
                <c:pt idx="15391">
                  <c:v>4.5454969379276893</c:v>
                </c:pt>
                <c:pt idx="15392">
                  <c:v>4.5501615518511249</c:v>
                </c:pt>
                <c:pt idx="15393">
                  <c:v>4.5538072080164795</c:v>
                </c:pt>
                <c:pt idx="15394">
                  <c:v>4.5488500954192279</c:v>
                </c:pt>
                <c:pt idx="15395">
                  <c:v>4.5599465681696296</c:v>
                </c:pt>
                <c:pt idx="15396">
                  <c:v>4.5535787762851525</c:v>
                </c:pt>
                <c:pt idx="15397">
                  <c:v>4.5473134752615412</c:v>
                </c:pt>
                <c:pt idx="15398">
                  <c:v>4.5418119769447882</c:v>
                </c:pt>
                <c:pt idx="15399">
                  <c:v>4.5559462984458561</c:v>
                </c:pt>
                <c:pt idx="15400">
                  <c:v>4.5543850681140663</c:v>
                </c:pt>
                <c:pt idx="15401">
                  <c:v>4.546216376326659</c:v>
                </c:pt>
                <c:pt idx="15402">
                  <c:v>4.560568992725071</c:v>
                </c:pt>
                <c:pt idx="15403">
                  <c:v>4.547578475898133</c:v>
                </c:pt>
                <c:pt idx="15404">
                  <c:v>4.5565601969561298</c:v>
                </c:pt>
                <c:pt idx="15405">
                  <c:v>4.543604370396733</c:v>
                </c:pt>
                <c:pt idx="15406">
                  <c:v>4.5534212297048784</c:v>
                </c:pt>
                <c:pt idx="15407">
                  <c:v>4.5549270587200112</c:v>
                </c:pt>
                <c:pt idx="15408">
                  <c:v>4.5576084322470845</c:v>
                </c:pt>
                <c:pt idx="15409">
                  <c:v>4.5459557885695148</c:v>
                </c:pt>
                <c:pt idx="15410">
                  <c:v>4.5514417664564979</c:v>
                </c:pt>
                <c:pt idx="15411">
                  <c:v>4.5520455350441997</c:v>
                </c:pt>
                <c:pt idx="15412">
                  <c:v>4.5488326365704497</c:v>
                </c:pt>
                <c:pt idx="15413">
                  <c:v>4.5468247998644111</c:v>
                </c:pt>
                <c:pt idx="15414">
                  <c:v>4.5557691506234104</c:v>
                </c:pt>
                <c:pt idx="15415">
                  <c:v>4.5508885098868026</c:v>
                </c:pt>
                <c:pt idx="15416">
                  <c:v>4.5449255799336106</c:v>
                </c:pt>
                <c:pt idx="15417">
                  <c:v>4.5601490007407541</c:v>
                </c:pt>
                <c:pt idx="15418">
                  <c:v>4.5562003439456866</c:v>
                </c:pt>
                <c:pt idx="15419">
                  <c:v>4.5566778825321981</c:v>
                </c:pt>
                <c:pt idx="15420">
                  <c:v>4.5521804184464143</c:v>
                </c:pt>
                <c:pt idx="15421">
                  <c:v>4.5495123242958728</c:v>
                </c:pt>
                <c:pt idx="15422">
                  <c:v>4.550746264498402</c:v>
                </c:pt>
                <c:pt idx="15423">
                  <c:v>4.55457026850552</c:v>
                </c:pt>
                <c:pt idx="15424">
                  <c:v>4.5450514175677883</c:v>
                </c:pt>
                <c:pt idx="15425">
                  <c:v>4.5522423853958136</c:v>
                </c:pt>
                <c:pt idx="15426">
                  <c:v>4.5569272538776593</c:v>
                </c:pt>
                <c:pt idx="15427">
                  <c:v>4.5491521893889564</c:v>
                </c:pt>
                <c:pt idx="15428">
                  <c:v>4.5486221239555489</c:v>
                </c:pt>
                <c:pt idx="15429">
                  <c:v>4.5541440955929495</c:v>
                </c:pt>
                <c:pt idx="15430">
                  <c:v>4.5555283728913398</c:v>
                </c:pt>
                <c:pt idx="15431">
                  <c:v>4.5462836899321202</c:v>
                </c:pt>
                <c:pt idx="15432">
                  <c:v>4.552377371260393</c:v>
                </c:pt>
                <c:pt idx="15433">
                  <c:v>4.5523618417568654</c:v>
                </c:pt>
                <c:pt idx="15434">
                  <c:v>4.5456239011958735</c:v>
                </c:pt>
                <c:pt idx="15435">
                  <c:v>4.5601556485885117</c:v>
                </c:pt>
                <c:pt idx="15436">
                  <c:v>4.5454351476138433</c:v>
                </c:pt>
                <c:pt idx="15437">
                  <c:v>4.5621149655991324</c:v>
                </c:pt>
                <c:pt idx="15438">
                  <c:v>4.5403228894884569</c:v>
                </c:pt>
                <c:pt idx="15439">
                  <c:v>4.5621802309031301</c:v>
                </c:pt>
                <c:pt idx="15440">
                  <c:v>4.5579744428181534</c:v>
                </c:pt>
                <c:pt idx="15441">
                  <c:v>4.5512837798197925</c:v>
                </c:pt>
                <c:pt idx="15442">
                  <c:v>4.5493409387824064</c:v>
                </c:pt>
                <c:pt idx="15443">
                  <c:v>4.5585012074781455</c:v>
                </c:pt>
                <c:pt idx="15444">
                  <c:v>4.5552147163226042</c:v>
                </c:pt>
                <c:pt idx="15445">
                  <c:v>4.5545437974489076</c:v>
                </c:pt>
                <c:pt idx="15446">
                  <c:v>4.5379843633023844</c:v>
                </c:pt>
                <c:pt idx="15447">
                  <c:v>4.5484234119236886</c:v>
                </c:pt>
                <c:pt idx="15448">
                  <c:v>4.5549740702087522</c:v>
                </c:pt>
                <c:pt idx="15449">
                  <c:v>4.5569550548305502</c:v>
                </c:pt>
                <c:pt idx="15450">
                  <c:v>4.5524742269957006</c:v>
                </c:pt>
                <c:pt idx="15451">
                  <c:v>4.5552322550873745</c:v>
                </c:pt>
                <c:pt idx="15452">
                  <c:v>4.5428281411258675</c:v>
                </c:pt>
                <c:pt idx="15453">
                  <c:v>4.5476490741617157</c:v>
                </c:pt>
                <c:pt idx="15454">
                  <c:v>4.5581057401316345</c:v>
                </c:pt>
                <c:pt idx="15455">
                  <c:v>4.5530513511153341</c:v>
                </c:pt>
                <c:pt idx="15456">
                  <c:v>4.5498864979706743</c:v>
                </c:pt>
                <c:pt idx="15457">
                  <c:v>4.5578447474655412</c:v>
                </c:pt>
                <c:pt idx="15458">
                  <c:v>4.5594457747784789</c:v>
                </c:pt>
                <c:pt idx="15459">
                  <c:v>4.5523409189962063</c:v>
                </c:pt>
                <c:pt idx="15460">
                  <c:v>4.5545654103002207</c:v>
                </c:pt>
                <c:pt idx="15461">
                  <c:v>4.5481676477089588</c:v>
                </c:pt>
                <c:pt idx="15462">
                  <c:v>4.5459663452223964</c:v>
                </c:pt>
                <c:pt idx="15463">
                  <c:v>4.5478276536958679</c:v>
                </c:pt>
                <c:pt idx="15464">
                  <c:v>4.5534582186782355</c:v>
                </c:pt>
                <c:pt idx="15465">
                  <c:v>4.5581031436855204</c:v>
                </c:pt>
                <c:pt idx="15466">
                  <c:v>4.5464269293690913</c:v>
                </c:pt>
                <c:pt idx="15467">
                  <c:v>4.5513137417310796</c:v>
                </c:pt>
                <c:pt idx="15468">
                  <c:v>4.5573817350736059</c:v>
                </c:pt>
                <c:pt idx="15469">
                  <c:v>4.5489994815966828</c:v>
                </c:pt>
                <c:pt idx="15470">
                  <c:v>4.556107861875657</c:v>
                </c:pt>
                <c:pt idx="15471">
                  <c:v>4.5468357124966765</c:v>
                </c:pt>
                <c:pt idx="15472">
                  <c:v>4.5593902695227015</c:v>
                </c:pt>
                <c:pt idx="15473">
                  <c:v>4.5492616712926619</c:v>
                </c:pt>
                <c:pt idx="15474">
                  <c:v>4.5537366641733383</c:v>
                </c:pt>
                <c:pt idx="15475">
                  <c:v>4.5507976399396073</c:v>
                </c:pt>
                <c:pt idx="15476">
                  <c:v>4.550090335445673</c:v>
                </c:pt>
                <c:pt idx="15477">
                  <c:v>4.5579334945622074</c:v>
                </c:pt>
                <c:pt idx="15478">
                  <c:v>4.5522135833162771</c:v>
                </c:pt>
                <c:pt idx="15479">
                  <c:v>4.5610987068708804</c:v>
                </c:pt>
                <c:pt idx="15480">
                  <c:v>4.5394733104567884</c:v>
                </c:pt>
                <c:pt idx="15481">
                  <c:v>4.563522746904761</c:v>
                </c:pt>
                <c:pt idx="15482">
                  <c:v>4.5464973416548409</c:v>
                </c:pt>
                <c:pt idx="15483">
                  <c:v>4.5432852361370379</c:v>
                </c:pt>
                <c:pt idx="15484">
                  <c:v>4.5573688608582072</c:v>
                </c:pt>
                <c:pt idx="15485">
                  <c:v>4.5559489704198191</c:v>
                </c:pt>
                <c:pt idx="15486">
                  <c:v>4.5520719430878556</c:v>
                </c:pt>
                <c:pt idx="15487">
                  <c:v>4.5615449281023457</c:v>
                </c:pt>
                <c:pt idx="15488">
                  <c:v>4.5540773656335274</c:v>
                </c:pt>
                <c:pt idx="15489">
                  <c:v>4.5541909754756578</c:v>
                </c:pt>
                <c:pt idx="15490">
                  <c:v>4.5525528956586907</c:v>
                </c:pt>
                <c:pt idx="15491">
                  <c:v>4.5487661703704498</c:v>
                </c:pt>
                <c:pt idx="15492">
                  <c:v>4.5503685959985427</c:v>
                </c:pt>
                <c:pt idx="15493">
                  <c:v>4.5532090278453126</c:v>
                </c:pt>
                <c:pt idx="15494">
                  <c:v>4.556056189448487</c:v>
                </c:pt>
                <c:pt idx="15495">
                  <c:v>4.5491679938491965</c:v>
                </c:pt>
                <c:pt idx="15496">
                  <c:v>4.5397690924494709</c:v>
                </c:pt>
                <c:pt idx="15497">
                  <c:v>4.5551448794151215</c:v>
                </c:pt>
                <c:pt idx="15498">
                  <c:v>4.5479995012058323</c:v>
                </c:pt>
                <c:pt idx="15499">
                  <c:v>4.5542303637628239</c:v>
                </c:pt>
                <c:pt idx="15500">
                  <c:v>4.5564614272880508</c:v>
                </c:pt>
                <c:pt idx="15501">
                  <c:v>4.5521183007158132</c:v>
                </c:pt>
                <c:pt idx="15502">
                  <c:v>4.5501329355350464</c:v>
                </c:pt>
                <c:pt idx="15503">
                  <c:v>4.5516648927729637</c:v>
                </c:pt>
                <c:pt idx="15504">
                  <c:v>4.5484990048244702</c:v>
                </c:pt>
                <c:pt idx="15505">
                  <c:v>4.558469406911998</c:v>
                </c:pt>
                <c:pt idx="15506">
                  <c:v>4.5409510452136885</c:v>
                </c:pt>
                <c:pt idx="15507">
                  <c:v>4.5563323358629093</c:v>
                </c:pt>
                <c:pt idx="15508">
                  <c:v>4.5581468456997545</c:v>
                </c:pt>
                <c:pt idx="15509">
                  <c:v>4.5612763276718695</c:v>
                </c:pt>
                <c:pt idx="15510">
                  <c:v>4.5483452030607614</c:v>
                </c:pt>
                <c:pt idx="15511">
                  <c:v>4.5409817330265749</c:v>
                </c:pt>
                <c:pt idx="15512">
                  <c:v>4.5516185996316487</c:v>
                </c:pt>
                <c:pt idx="15513">
                  <c:v>4.5528173217756143</c:v>
                </c:pt>
                <c:pt idx="15514">
                  <c:v>4.5532596237491356</c:v>
                </c:pt>
                <c:pt idx="15515">
                  <c:v>4.5501351977600883</c:v>
                </c:pt>
                <c:pt idx="15516">
                  <c:v>4.5497346317517495</c:v>
                </c:pt>
                <c:pt idx="15517">
                  <c:v>4.5517598785944751</c:v>
                </c:pt>
                <c:pt idx="15518">
                  <c:v>4.5578323868061155</c:v>
                </c:pt>
                <c:pt idx="15519">
                  <c:v>4.5558612744667437</c:v>
                </c:pt>
                <c:pt idx="15520">
                  <c:v>4.5530257941730392</c:v>
                </c:pt>
                <c:pt idx="15521">
                  <c:v>4.5357481078869339</c:v>
                </c:pt>
                <c:pt idx="15522">
                  <c:v>4.5514027429925541</c:v>
                </c:pt>
                <c:pt idx="15523">
                  <c:v>4.5532598290018669</c:v>
                </c:pt>
                <c:pt idx="15524">
                  <c:v>4.547722796471044</c:v>
                </c:pt>
                <c:pt idx="15525">
                  <c:v>4.5525359493904931</c:v>
                </c:pt>
                <c:pt idx="15526">
                  <c:v>4.5607451893774078</c:v>
                </c:pt>
                <c:pt idx="15527">
                  <c:v>4.5551686341098021</c:v>
                </c:pt>
                <c:pt idx="15528">
                  <c:v>4.5583055343870962</c:v>
                </c:pt>
                <c:pt idx="15529">
                  <c:v>4.5508917997510103</c:v>
                </c:pt>
                <c:pt idx="15530">
                  <c:v>4.5426651462335279</c:v>
                </c:pt>
                <c:pt idx="15531">
                  <c:v>4.5608691308412341</c:v>
                </c:pt>
                <c:pt idx="15532">
                  <c:v>4.5472152806573858</c:v>
                </c:pt>
                <c:pt idx="15533">
                  <c:v>4.5565087873494905</c:v>
                </c:pt>
                <c:pt idx="15534">
                  <c:v>4.5540651119882405</c:v>
                </c:pt>
                <c:pt idx="15535">
                  <c:v>4.5525083056967031</c:v>
                </c:pt>
                <c:pt idx="15536">
                  <c:v>4.5596264414608481</c:v>
                </c:pt>
                <c:pt idx="15537">
                  <c:v>4.5584802941350189</c:v>
                </c:pt>
                <c:pt idx="15538">
                  <c:v>4.5508247348472253</c:v>
                </c:pt>
                <c:pt idx="15539">
                  <c:v>4.5498746878025846</c:v>
                </c:pt>
                <c:pt idx="15540">
                  <c:v>4.5492699586680914</c:v>
                </c:pt>
                <c:pt idx="15541">
                  <c:v>4.5508274838946692</c:v>
                </c:pt>
                <c:pt idx="15542">
                  <c:v>4.556976590498512</c:v>
                </c:pt>
                <c:pt idx="15543">
                  <c:v>4.544850568735721</c:v>
                </c:pt>
                <c:pt idx="15544">
                  <c:v>4.5536862762892563</c:v>
                </c:pt>
                <c:pt idx="15545">
                  <c:v>4.5559499458176056</c:v>
                </c:pt>
                <c:pt idx="15546">
                  <c:v>4.5491803722703255</c:v>
                </c:pt>
                <c:pt idx="15547">
                  <c:v>4.5505886165765403</c:v>
                </c:pt>
                <c:pt idx="15548">
                  <c:v>4.5574472062658486</c:v>
                </c:pt>
                <c:pt idx="15549">
                  <c:v>4.5483851109028786</c:v>
                </c:pt>
                <c:pt idx="15550">
                  <c:v>4.5526052924836797</c:v>
                </c:pt>
                <c:pt idx="15551">
                  <c:v>4.5493721203780044</c:v>
                </c:pt>
                <c:pt idx="15552">
                  <c:v>4.5520680179999564</c:v>
                </c:pt>
                <c:pt idx="15553">
                  <c:v>4.5532324617047211</c:v>
                </c:pt>
                <c:pt idx="15554">
                  <c:v>4.5522470357765643</c:v>
                </c:pt>
                <c:pt idx="15555">
                  <c:v>4.5486014538302086</c:v>
                </c:pt>
                <c:pt idx="15556">
                  <c:v>4.5559570138014962</c:v>
                </c:pt>
                <c:pt idx="15557">
                  <c:v>4.5461940237124425</c:v>
                </c:pt>
                <c:pt idx="15558">
                  <c:v>4.5564409059357747</c:v>
                </c:pt>
                <c:pt idx="15559">
                  <c:v>4.5563819954038154</c:v>
                </c:pt>
                <c:pt idx="15560">
                  <c:v>4.5485653628429583</c:v>
                </c:pt>
                <c:pt idx="15561">
                  <c:v>4.5462489158381176</c:v>
                </c:pt>
                <c:pt idx="15562">
                  <c:v>4.5529384340278289</c:v>
                </c:pt>
                <c:pt idx="15563">
                  <c:v>4.5476304188324264</c:v>
                </c:pt>
                <c:pt idx="15564">
                  <c:v>4.5505043822078219</c:v>
                </c:pt>
                <c:pt idx="15565">
                  <c:v>4.5483212313115988</c:v>
                </c:pt>
                <c:pt idx="15566">
                  <c:v>4.5416475535906455</c:v>
                </c:pt>
                <c:pt idx="15567">
                  <c:v>4.5544495975612014</c:v>
                </c:pt>
                <c:pt idx="15568">
                  <c:v>4.5572972678130785</c:v>
                </c:pt>
                <c:pt idx="15569">
                  <c:v>4.5487572879007576</c:v>
                </c:pt>
                <c:pt idx="15570">
                  <c:v>4.551661941641659</c:v>
                </c:pt>
                <c:pt idx="15571">
                  <c:v>4.5532798454484729</c:v>
                </c:pt>
                <c:pt idx="15572">
                  <c:v>4.5537195767433483</c:v>
                </c:pt>
                <c:pt idx="15573">
                  <c:v>4.5580944051716488</c:v>
                </c:pt>
                <c:pt idx="15574">
                  <c:v>4.5564719290384836</c:v>
                </c:pt>
                <c:pt idx="15575">
                  <c:v>4.5600658678308417</c:v>
                </c:pt>
                <c:pt idx="15576">
                  <c:v>4.5483986389959075</c:v>
                </c:pt>
                <c:pt idx="15577">
                  <c:v>4.5479294689070384</c:v>
                </c:pt>
                <c:pt idx="15578">
                  <c:v>4.5431122482880788</c:v>
                </c:pt>
                <c:pt idx="15579">
                  <c:v>4.553716196703399</c:v>
                </c:pt>
                <c:pt idx="15580">
                  <c:v>4.558057685225485</c:v>
                </c:pt>
                <c:pt idx="15581">
                  <c:v>4.5435730381148858</c:v>
                </c:pt>
                <c:pt idx="15582">
                  <c:v>4.5449095346558321</c:v>
                </c:pt>
                <c:pt idx="15583">
                  <c:v>4.5477406412356363</c:v>
                </c:pt>
                <c:pt idx="15584">
                  <c:v>4.5550513544101108</c:v>
                </c:pt>
                <c:pt idx="15585">
                  <c:v>4.5581855584199147</c:v>
                </c:pt>
                <c:pt idx="15586">
                  <c:v>4.5467495755071488</c:v>
                </c:pt>
                <c:pt idx="15587">
                  <c:v>4.5518448796346469</c:v>
                </c:pt>
                <c:pt idx="15588">
                  <c:v>4.5489002110858356</c:v>
                </c:pt>
                <c:pt idx="15589">
                  <c:v>4.5498552861743944</c:v>
                </c:pt>
                <c:pt idx="15590">
                  <c:v>4.5539430599614095</c:v>
                </c:pt>
                <c:pt idx="15591">
                  <c:v>4.5578661851492832</c:v>
                </c:pt>
                <c:pt idx="15592">
                  <c:v>4.5515963659338334</c:v>
                </c:pt>
                <c:pt idx="15593">
                  <c:v>4.5476819081796798</c:v>
                </c:pt>
                <c:pt idx="15594">
                  <c:v>4.5476773939527213</c:v>
                </c:pt>
                <c:pt idx="15595">
                  <c:v>4.5559811719983294</c:v>
                </c:pt>
                <c:pt idx="15596">
                  <c:v>4.5506091571436782</c:v>
                </c:pt>
                <c:pt idx="15597">
                  <c:v>4.5573096941787448</c:v>
                </c:pt>
                <c:pt idx="15598">
                  <c:v>4.5505857929631164</c:v>
                </c:pt>
                <c:pt idx="15599">
                  <c:v>4.5589547156408647</c:v>
                </c:pt>
                <c:pt idx="15600">
                  <c:v>4.5557273937140703</c:v>
                </c:pt>
                <c:pt idx="15601">
                  <c:v>4.5509420338187248</c:v>
                </c:pt>
                <c:pt idx="15602">
                  <c:v>4.5584719708650319</c:v>
                </c:pt>
                <c:pt idx="15603">
                  <c:v>4.5532443361258821</c:v>
                </c:pt>
                <c:pt idx="15604">
                  <c:v>4.5532257779757348</c:v>
                </c:pt>
                <c:pt idx="15605">
                  <c:v>4.543305998832694</c:v>
                </c:pt>
                <c:pt idx="15606">
                  <c:v>4.5515163504681446</c:v>
                </c:pt>
                <c:pt idx="15607">
                  <c:v>4.5512610361950054</c:v>
                </c:pt>
                <c:pt idx="15608">
                  <c:v>4.5499341913597986</c:v>
                </c:pt>
                <c:pt idx="15609">
                  <c:v>4.5538037563233047</c:v>
                </c:pt>
                <c:pt idx="15610">
                  <c:v>4.552236724210208</c:v>
                </c:pt>
                <c:pt idx="15611">
                  <c:v>4.5569723333179919</c:v>
                </c:pt>
                <c:pt idx="15612">
                  <c:v>4.5483229781001127</c:v>
                </c:pt>
                <c:pt idx="15613">
                  <c:v>4.5562441455687619</c:v>
                </c:pt>
                <c:pt idx="15614">
                  <c:v>4.5566964507779604</c:v>
                </c:pt>
                <c:pt idx="15615">
                  <c:v>4.5424645378014112</c:v>
                </c:pt>
                <c:pt idx="15616">
                  <c:v>4.5495898720451526</c:v>
                </c:pt>
                <c:pt idx="15617">
                  <c:v>4.5507091846164851</c:v>
                </c:pt>
                <c:pt idx="15618">
                  <c:v>4.555014779826581</c:v>
                </c:pt>
                <c:pt idx="15619">
                  <c:v>4.5545183138964767</c:v>
                </c:pt>
                <c:pt idx="15620">
                  <c:v>4.5535479158903778</c:v>
                </c:pt>
                <c:pt idx="15621">
                  <c:v>4.550224975038458</c:v>
                </c:pt>
                <c:pt idx="15622">
                  <c:v>4.5418923393705608</c:v>
                </c:pt>
                <c:pt idx="15623">
                  <c:v>4.5508660015060363</c:v>
                </c:pt>
                <c:pt idx="15624">
                  <c:v>4.5421243440461838</c:v>
                </c:pt>
                <c:pt idx="15625">
                  <c:v>4.5600528933536051</c:v>
                </c:pt>
                <c:pt idx="15626">
                  <c:v>4.5532888018467572</c:v>
                </c:pt>
                <c:pt idx="15627">
                  <c:v>4.5396935295660468</c:v>
                </c:pt>
                <c:pt idx="15628">
                  <c:v>4.5596588076874474</c:v>
                </c:pt>
                <c:pt idx="15629">
                  <c:v>4.5444139589708765</c:v>
                </c:pt>
                <c:pt idx="15630">
                  <c:v>4.5552225126794008</c:v>
                </c:pt>
                <c:pt idx="15631">
                  <c:v>4.5498398537167102</c:v>
                </c:pt>
                <c:pt idx="15632">
                  <c:v>4.543533500840498</c:v>
                </c:pt>
                <c:pt idx="15633">
                  <c:v>4.5457018918910554</c:v>
                </c:pt>
                <c:pt idx="15634">
                  <c:v>4.5556821344255196</c:v>
                </c:pt>
                <c:pt idx="15635">
                  <c:v>4.5532309343769271</c:v>
                </c:pt>
                <c:pt idx="15636">
                  <c:v>4.5549242682381337</c:v>
                </c:pt>
                <c:pt idx="15637">
                  <c:v>4.5513901307534397</c:v>
                </c:pt>
                <c:pt idx="15638">
                  <c:v>4.5488407564880902</c:v>
                </c:pt>
                <c:pt idx="15639">
                  <c:v>4.5491638699743859</c:v>
                </c:pt>
                <c:pt idx="15640">
                  <c:v>4.553396136924154</c:v>
                </c:pt>
                <c:pt idx="15641">
                  <c:v>4.5528196386533608</c:v>
                </c:pt>
                <c:pt idx="15642">
                  <c:v>4.5533919649541987</c:v>
                </c:pt>
                <c:pt idx="15643">
                  <c:v>4.5520346334018553</c:v>
                </c:pt>
                <c:pt idx="15644">
                  <c:v>4.544000131044525</c:v>
                </c:pt>
                <c:pt idx="15645">
                  <c:v>4.5399861792603984</c:v>
                </c:pt>
                <c:pt idx="15646">
                  <c:v>4.5538672469139003</c:v>
                </c:pt>
                <c:pt idx="15647">
                  <c:v>4.5387570829046222</c:v>
                </c:pt>
                <c:pt idx="15648">
                  <c:v>4.53956029144691</c:v>
                </c:pt>
                <c:pt idx="15649">
                  <c:v>4.5550185557453879</c:v>
                </c:pt>
                <c:pt idx="15650">
                  <c:v>4.5612061226367189</c:v>
                </c:pt>
                <c:pt idx="15651">
                  <c:v>4.550605890997649</c:v>
                </c:pt>
                <c:pt idx="15652">
                  <c:v>4.549175328459067</c:v>
                </c:pt>
                <c:pt idx="15653">
                  <c:v>4.5434438914914299</c:v>
                </c:pt>
                <c:pt idx="15654">
                  <c:v>4.5405789205803293</c:v>
                </c:pt>
                <c:pt idx="15655">
                  <c:v>4.5499226540949076</c:v>
                </c:pt>
                <c:pt idx="15656">
                  <c:v>4.5580004105016494</c:v>
                </c:pt>
                <c:pt idx="15657">
                  <c:v>4.5554655395073986</c:v>
                </c:pt>
                <c:pt idx="15658">
                  <c:v>4.5507392855324493</c:v>
                </c:pt>
                <c:pt idx="15659">
                  <c:v>4.5486429019490755</c:v>
                </c:pt>
                <c:pt idx="15660">
                  <c:v>4.5536701901694103</c:v>
                </c:pt>
                <c:pt idx="15661">
                  <c:v>4.5567556585341888</c:v>
                </c:pt>
                <c:pt idx="15662">
                  <c:v>4.5583106169447127</c:v>
                </c:pt>
                <c:pt idx="15663">
                  <c:v>4.5517125819984816</c:v>
                </c:pt>
                <c:pt idx="15664">
                  <c:v>4.5477374451729542</c:v>
                </c:pt>
                <c:pt idx="15665">
                  <c:v>4.5431701956891457</c:v>
                </c:pt>
                <c:pt idx="15666">
                  <c:v>4.5491594206576123</c:v>
                </c:pt>
                <c:pt idx="15667">
                  <c:v>4.5508367572025072</c:v>
                </c:pt>
                <c:pt idx="15668">
                  <c:v>4.5469737290478349</c:v>
                </c:pt>
                <c:pt idx="15669">
                  <c:v>4.5451934923114523</c:v>
                </c:pt>
                <c:pt idx="15670">
                  <c:v>4.5555071931989559</c:v>
                </c:pt>
                <c:pt idx="15671">
                  <c:v>4.5575995542733416</c:v>
                </c:pt>
                <c:pt idx="15672">
                  <c:v>4.5613008197161156</c:v>
                </c:pt>
                <c:pt idx="15673">
                  <c:v>4.5630865654823021</c:v>
                </c:pt>
                <c:pt idx="15674">
                  <c:v>4.5533234515656078</c:v>
                </c:pt>
                <c:pt idx="15675">
                  <c:v>4.555267377318124</c:v>
                </c:pt>
                <c:pt idx="15676">
                  <c:v>4.5477664985060091</c:v>
                </c:pt>
                <c:pt idx="15677">
                  <c:v>4.5482198633974198</c:v>
                </c:pt>
                <c:pt idx="15678">
                  <c:v>4.5535119781943143</c:v>
                </c:pt>
                <c:pt idx="15679">
                  <c:v>4.5518933105262738</c:v>
                </c:pt>
                <c:pt idx="15680">
                  <c:v>4.5530184497159878</c:v>
                </c:pt>
                <c:pt idx="15681">
                  <c:v>4.5464141031244427</c:v>
                </c:pt>
                <c:pt idx="15682">
                  <c:v>4.5496737314590607</c:v>
                </c:pt>
                <c:pt idx="15683">
                  <c:v>4.5458500142681313</c:v>
                </c:pt>
                <c:pt idx="15684">
                  <c:v>4.5513074419331714</c:v>
                </c:pt>
                <c:pt idx="15685">
                  <c:v>4.5449589258866627</c:v>
                </c:pt>
                <c:pt idx="15686">
                  <c:v>4.5507547267348443</c:v>
                </c:pt>
                <c:pt idx="15687">
                  <c:v>4.5575650798216598</c:v>
                </c:pt>
                <c:pt idx="15688">
                  <c:v>4.5541104103277199</c:v>
                </c:pt>
                <c:pt idx="15689">
                  <c:v>4.5364086616893475</c:v>
                </c:pt>
                <c:pt idx="15690">
                  <c:v>4.5547919496689317</c:v>
                </c:pt>
                <c:pt idx="15691">
                  <c:v>4.5504326378530271</c:v>
                </c:pt>
                <c:pt idx="15692">
                  <c:v>4.5507270776681699</c:v>
                </c:pt>
                <c:pt idx="15693">
                  <c:v>4.5506884545749964</c:v>
                </c:pt>
                <c:pt idx="15694">
                  <c:v>4.5481808441219895</c:v>
                </c:pt>
                <c:pt idx="15695">
                  <c:v>4.5490741936956214</c:v>
                </c:pt>
                <c:pt idx="15696">
                  <c:v>4.5508986549622792</c:v>
                </c:pt>
                <c:pt idx="15697">
                  <c:v>4.5472162208005047</c:v>
                </c:pt>
                <c:pt idx="15698">
                  <c:v>4.5553215243185221</c:v>
                </c:pt>
                <c:pt idx="15699">
                  <c:v>4.5441978404401091</c:v>
                </c:pt>
                <c:pt idx="15700">
                  <c:v>4.5496331123208851</c:v>
                </c:pt>
                <c:pt idx="15701">
                  <c:v>4.5504091913214193</c:v>
                </c:pt>
                <c:pt idx="15702">
                  <c:v>4.5495069789205722</c:v>
                </c:pt>
                <c:pt idx="15703">
                  <c:v>4.5521392903577187</c:v>
                </c:pt>
                <c:pt idx="15704">
                  <c:v>4.5509860019973267</c:v>
                </c:pt>
                <c:pt idx="15705">
                  <c:v>4.5459514810930601</c:v>
                </c:pt>
                <c:pt idx="15706">
                  <c:v>4.5618055643885587</c:v>
                </c:pt>
                <c:pt idx="15707">
                  <c:v>4.5496846170296594</c:v>
                </c:pt>
                <c:pt idx="15708">
                  <c:v>4.5538460537665202</c:v>
                </c:pt>
                <c:pt idx="15709">
                  <c:v>4.5570137242475646</c:v>
                </c:pt>
                <c:pt idx="15710">
                  <c:v>4.5534551856240171</c:v>
                </c:pt>
                <c:pt idx="15711">
                  <c:v>4.5472607093253901</c:v>
                </c:pt>
                <c:pt idx="15712">
                  <c:v>4.5521540010727621</c:v>
                </c:pt>
                <c:pt idx="15713">
                  <c:v>4.5577572995385029</c:v>
                </c:pt>
                <c:pt idx="15714">
                  <c:v>4.5561782152012142</c:v>
                </c:pt>
                <c:pt idx="15715">
                  <c:v>4.5365145116811876</c:v>
                </c:pt>
                <c:pt idx="15716">
                  <c:v>4.5520900391238861</c:v>
                </c:pt>
                <c:pt idx="15717">
                  <c:v>4.5522186420785271</c:v>
                </c:pt>
                <c:pt idx="15718">
                  <c:v>4.5492023019254146</c:v>
                </c:pt>
                <c:pt idx="15719">
                  <c:v>4.559500576963452</c:v>
                </c:pt>
                <c:pt idx="15720">
                  <c:v>4.5478373646085686</c:v>
                </c:pt>
                <c:pt idx="15721">
                  <c:v>4.5497232438054906</c:v>
                </c:pt>
                <c:pt idx="15722">
                  <c:v>4.5533869786270591</c:v>
                </c:pt>
                <c:pt idx="15723">
                  <c:v>4.5478169699808815</c:v>
                </c:pt>
                <c:pt idx="15724">
                  <c:v>4.5504188324812453</c:v>
                </c:pt>
                <c:pt idx="15725">
                  <c:v>4.5448709388028155</c:v>
                </c:pt>
                <c:pt idx="15726">
                  <c:v>4.5585623487255198</c:v>
                </c:pt>
                <c:pt idx="15727">
                  <c:v>4.554158224436307</c:v>
                </c:pt>
                <c:pt idx="15728">
                  <c:v>4.5501734403329506</c:v>
                </c:pt>
                <c:pt idx="15729">
                  <c:v>4.5484484235515552</c:v>
                </c:pt>
                <c:pt idx="15730">
                  <c:v>4.551913482071634</c:v>
                </c:pt>
                <c:pt idx="15731">
                  <c:v>4.5607474460707884</c:v>
                </c:pt>
                <c:pt idx="15732">
                  <c:v>4.5600998869207601</c:v>
                </c:pt>
                <c:pt idx="15733">
                  <c:v>4.5478192473371379</c:v>
                </c:pt>
                <c:pt idx="15734">
                  <c:v>4.5453959158523549</c:v>
                </c:pt>
                <c:pt idx="15735">
                  <c:v>4.5471489866632071</c:v>
                </c:pt>
                <c:pt idx="15736">
                  <c:v>4.5512777415098142</c:v>
                </c:pt>
                <c:pt idx="15737">
                  <c:v>4.5554732013490122</c:v>
                </c:pt>
                <c:pt idx="15738">
                  <c:v>4.5566501180795038</c:v>
                </c:pt>
                <c:pt idx="15739">
                  <c:v>4.5502342681364389</c:v>
                </c:pt>
                <c:pt idx="15740">
                  <c:v>4.5546499679556147</c:v>
                </c:pt>
                <c:pt idx="15741">
                  <c:v>4.5474500299137803</c:v>
                </c:pt>
                <c:pt idx="15742">
                  <c:v>4.5490670352453346</c:v>
                </c:pt>
                <c:pt idx="15743">
                  <c:v>4.5453912021244349</c:v>
                </c:pt>
                <c:pt idx="15744">
                  <c:v>4.5533007652296318</c:v>
                </c:pt>
                <c:pt idx="15745">
                  <c:v>4.5423922489878237</c:v>
                </c:pt>
                <c:pt idx="15746">
                  <c:v>4.5523500437474169</c:v>
                </c:pt>
                <c:pt idx="15747">
                  <c:v>4.5513477310902513</c:v>
                </c:pt>
                <c:pt idx="15748">
                  <c:v>4.5475849127636616</c:v>
                </c:pt>
                <c:pt idx="15749">
                  <c:v>4.5574330507585445</c:v>
                </c:pt>
                <c:pt idx="15750">
                  <c:v>4.5460436010492549</c:v>
                </c:pt>
                <c:pt idx="15751">
                  <c:v>4.5465345187370643</c:v>
                </c:pt>
                <c:pt idx="15752">
                  <c:v>4.5531746776600039</c:v>
                </c:pt>
                <c:pt idx="15753">
                  <c:v>4.560334473949804</c:v>
                </c:pt>
                <c:pt idx="15754">
                  <c:v>4.5357993932554628</c:v>
                </c:pt>
                <c:pt idx="15755">
                  <c:v>4.5517234333247583</c:v>
                </c:pt>
                <c:pt idx="15756">
                  <c:v>4.5567243740105408</c:v>
                </c:pt>
                <c:pt idx="15757">
                  <c:v>4.550639616929554</c:v>
                </c:pt>
                <c:pt idx="15758">
                  <c:v>4.5471466358916883</c:v>
                </c:pt>
                <c:pt idx="15759">
                  <c:v>4.5505226502407599</c:v>
                </c:pt>
                <c:pt idx="15760">
                  <c:v>4.5489876736255868</c:v>
                </c:pt>
                <c:pt idx="15761">
                  <c:v>4.5552767657100475</c:v>
                </c:pt>
                <c:pt idx="15762">
                  <c:v>4.5507964090049446</c:v>
                </c:pt>
                <c:pt idx="15763">
                  <c:v>4.5595829827622092</c:v>
                </c:pt>
                <c:pt idx="15764">
                  <c:v>4.5556349530420581</c:v>
                </c:pt>
                <c:pt idx="15765">
                  <c:v>4.5545507449492666</c:v>
                </c:pt>
                <c:pt idx="15766">
                  <c:v>4.5569367410532173</c:v>
                </c:pt>
                <c:pt idx="15767">
                  <c:v>4.5535607722787299</c:v>
                </c:pt>
                <c:pt idx="15768">
                  <c:v>4.5506877974692319</c:v>
                </c:pt>
                <c:pt idx="15769">
                  <c:v>4.5549233188610625</c:v>
                </c:pt>
                <c:pt idx="15770">
                  <c:v>4.5430456629131273</c:v>
                </c:pt>
                <c:pt idx="15771">
                  <c:v>4.5520029354866427</c:v>
                </c:pt>
                <c:pt idx="15772">
                  <c:v>4.5520405441120664</c:v>
                </c:pt>
                <c:pt idx="15773">
                  <c:v>4.5492563032705204</c:v>
                </c:pt>
                <c:pt idx="15774">
                  <c:v>4.5512762108380516</c:v>
                </c:pt>
                <c:pt idx="15775">
                  <c:v>4.5576374357851472</c:v>
                </c:pt>
                <c:pt idx="15776">
                  <c:v>4.5433784895303848</c:v>
                </c:pt>
                <c:pt idx="15777">
                  <c:v>4.5538809029246501</c:v>
                </c:pt>
                <c:pt idx="15778">
                  <c:v>4.5491363030626761</c:v>
                </c:pt>
                <c:pt idx="15779">
                  <c:v>4.5487031694938826</c:v>
                </c:pt>
                <c:pt idx="15780">
                  <c:v>4.5416554851733011</c:v>
                </c:pt>
                <c:pt idx="15781">
                  <c:v>4.5538251062310113</c:v>
                </c:pt>
                <c:pt idx="15782">
                  <c:v>4.562045504764364</c:v>
                </c:pt>
                <c:pt idx="15783">
                  <c:v>4.5454559366315763</c:v>
                </c:pt>
                <c:pt idx="15784">
                  <c:v>4.5512599155108466</c:v>
                </c:pt>
                <c:pt idx="15785">
                  <c:v>4.5429785737822854</c:v>
                </c:pt>
                <c:pt idx="15786">
                  <c:v>4.546397368855251</c:v>
                </c:pt>
                <c:pt idx="15787">
                  <c:v>4.5495265520608603</c:v>
                </c:pt>
                <c:pt idx="15788">
                  <c:v>4.5553008623508786</c:v>
                </c:pt>
                <c:pt idx="15789">
                  <c:v>4.5522151910983304</c:v>
                </c:pt>
                <c:pt idx="15790">
                  <c:v>4.5518927605971369</c:v>
                </c:pt>
                <c:pt idx="15791">
                  <c:v>4.5434070291710178</c:v>
                </c:pt>
                <c:pt idx="15792">
                  <c:v>4.5556817521618118</c:v>
                </c:pt>
                <c:pt idx="15793">
                  <c:v>4.544959442654501</c:v>
                </c:pt>
                <c:pt idx="15794">
                  <c:v>4.5564463311492265</c:v>
                </c:pt>
                <c:pt idx="15795">
                  <c:v>4.54597474165777</c:v>
                </c:pt>
                <c:pt idx="15796">
                  <c:v>4.5421842151122913</c:v>
                </c:pt>
                <c:pt idx="15797">
                  <c:v>4.5438389004611546</c:v>
                </c:pt>
                <c:pt idx="15798">
                  <c:v>4.5483283126123863</c:v>
                </c:pt>
                <c:pt idx="15799">
                  <c:v>4.5579942270301546</c:v>
                </c:pt>
                <c:pt idx="15800">
                  <c:v>4.5569509476169463</c:v>
                </c:pt>
                <c:pt idx="15801">
                  <c:v>4.5557072112515815</c:v>
                </c:pt>
                <c:pt idx="15802">
                  <c:v>4.5465963123031061</c:v>
                </c:pt>
                <c:pt idx="15803">
                  <c:v>4.5506404761878967</c:v>
                </c:pt>
                <c:pt idx="15804">
                  <c:v>4.5535143988919673</c:v>
                </c:pt>
                <c:pt idx="15805">
                  <c:v>4.5527388916482829</c:v>
                </c:pt>
                <c:pt idx="15806">
                  <c:v>4.551323244774351</c:v>
                </c:pt>
                <c:pt idx="15807">
                  <c:v>4.5637141052049879</c:v>
                </c:pt>
                <c:pt idx="15808">
                  <c:v>4.5541409178118872</c:v>
                </c:pt>
                <c:pt idx="15809">
                  <c:v>4.5613290595730858</c:v>
                </c:pt>
                <c:pt idx="15810">
                  <c:v>4.5465516334856044</c:v>
                </c:pt>
                <c:pt idx="15811">
                  <c:v>4.5530949451162686</c:v>
                </c:pt>
                <c:pt idx="15812">
                  <c:v>4.5434419480533723</c:v>
                </c:pt>
                <c:pt idx="15813">
                  <c:v>4.5533569687054563</c:v>
                </c:pt>
                <c:pt idx="15814">
                  <c:v>4.5471934954732856</c:v>
                </c:pt>
                <c:pt idx="15815">
                  <c:v>4.5467629948666444</c:v>
                </c:pt>
                <c:pt idx="15816">
                  <c:v>4.5437970917882406</c:v>
                </c:pt>
                <c:pt idx="15817">
                  <c:v>4.5430096029459666</c:v>
                </c:pt>
                <c:pt idx="15818">
                  <c:v>4.5505146964366689</c:v>
                </c:pt>
                <c:pt idx="15819">
                  <c:v>4.5540973455946245</c:v>
                </c:pt>
                <c:pt idx="15820">
                  <c:v>4.5652581413253248</c:v>
                </c:pt>
                <c:pt idx="15821">
                  <c:v>4.5545887217928662</c:v>
                </c:pt>
                <c:pt idx="15822">
                  <c:v>4.5482235064934056</c:v>
                </c:pt>
                <c:pt idx="15823">
                  <c:v>4.5474682648644409</c:v>
                </c:pt>
                <c:pt idx="15824">
                  <c:v>4.5504914805396615</c:v>
                </c:pt>
                <c:pt idx="15825">
                  <c:v>4.5565907589807768</c:v>
                </c:pt>
                <c:pt idx="15826">
                  <c:v>4.546802494821784</c:v>
                </c:pt>
                <c:pt idx="15827">
                  <c:v>4.5552264682063406</c:v>
                </c:pt>
                <c:pt idx="15828">
                  <c:v>4.5485415944928214</c:v>
                </c:pt>
                <c:pt idx="15829">
                  <c:v>4.5481369895934201</c:v>
                </c:pt>
                <c:pt idx="15830">
                  <c:v>4.5556622729894256</c:v>
                </c:pt>
                <c:pt idx="15831">
                  <c:v>4.5456715509679197</c:v>
                </c:pt>
                <c:pt idx="15832">
                  <c:v>4.5557773858952988</c:v>
                </c:pt>
                <c:pt idx="15833">
                  <c:v>4.5477894542750041</c:v>
                </c:pt>
                <c:pt idx="15834">
                  <c:v>4.5447778584424547</c:v>
                </c:pt>
                <c:pt idx="15835">
                  <c:v>4.5578029906602318</c:v>
                </c:pt>
                <c:pt idx="15836">
                  <c:v>4.5587105634563834</c:v>
                </c:pt>
                <c:pt idx="15837">
                  <c:v>4.5454199991586277</c:v>
                </c:pt>
                <c:pt idx="15838">
                  <c:v>4.5508153181511206</c:v>
                </c:pt>
                <c:pt idx="15839">
                  <c:v>4.5428754404995138</c:v>
                </c:pt>
                <c:pt idx="15840">
                  <c:v>4.5546527484696311</c:v>
                </c:pt>
                <c:pt idx="15841">
                  <c:v>4.5465297556333217</c:v>
                </c:pt>
                <c:pt idx="15842">
                  <c:v>4.5486193506299788</c:v>
                </c:pt>
                <c:pt idx="15843">
                  <c:v>4.5517848329910029</c:v>
                </c:pt>
                <c:pt idx="15844">
                  <c:v>4.5485818403029397</c:v>
                </c:pt>
                <c:pt idx="15845">
                  <c:v>4.5631335954907071</c:v>
                </c:pt>
                <c:pt idx="15846">
                  <c:v>4.5559655684238161</c:v>
                </c:pt>
                <c:pt idx="15847">
                  <c:v>4.5461693373456802</c:v>
                </c:pt>
                <c:pt idx="15848">
                  <c:v>4.5485858714908955</c:v>
                </c:pt>
                <c:pt idx="15849">
                  <c:v>4.5509056662537732</c:v>
                </c:pt>
                <c:pt idx="15850">
                  <c:v>4.5453363474503625</c:v>
                </c:pt>
                <c:pt idx="15851">
                  <c:v>4.5480187630106395</c:v>
                </c:pt>
                <c:pt idx="15852">
                  <c:v>4.5425953467942266</c:v>
                </c:pt>
                <c:pt idx="15853">
                  <c:v>4.553558387321968</c:v>
                </c:pt>
                <c:pt idx="15854">
                  <c:v>4.5593718127391343</c:v>
                </c:pt>
                <c:pt idx="15855">
                  <c:v>4.5486300515813358</c:v>
                </c:pt>
                <c:pt idx="15856">
                  <c:v>4.5598384717524834</c:v>
                </c:pt>
                <c:pt idx="15857">
                  <c:v>4.5451269034277617</c:v>
                </c:pt>
                <c:pt idx="15858">
                  <c:v>4.5484929290878977</c:v>
                </c:pt>
                <c:pt idx="15859">
                  <c:v>4.5609835781760912</c:v>
                </c:pt>
                <c:pt idx="15860">
                  <c:v>4.5470353475560765</c:v>
                </c:pt>
                <c:pt idx="15861">
                  <c:v>4.549618524909353</c:v>
                </c:pt>
                <c:pt idx="15862">
                  <c:v>4.5553366979971743</c:v>
                </c:pt>
                <c:pt idx="15863">
                  <c:v>4.5491326841261968</c:v>
                </c:pt>
                <c:pt idx="15864">
                  <c:v>4.5452700658590883</c:v>
                </c:pt>
                <c:pt idx="15865">
                  <c:v>4.5587020632503554</c:v>
                </c:pt>
                <c:pt idx="15866">
                  <c:v>4.5445840791688248</c:v>
                </c:pt>
                <c:pt idx="15867">
                  <c:v>4.5469604442293834</c:v>
                </c:pt>
                <c:pt idx="15868">
                  <c:v>4.5504000019809743</c:v>
                </c:pt>
                <c:pt idx="15869">
                  <c:v>4.5585374451579144</c:v>
                </c:pt>
                <c:pt idx="15870">
                  <c:v>4.5471269671803611</c:v>
                </c:pt>
                <c:pt idx="15871">
                  <c:v>4.5571440637841665</c:v>
                </c:pt>
                <c:pt idx="15872">
                  <c:v>4.5491745663802607</c:v>
                </c:pt>
                <c:pt idx="15873">
                  <c:v>4.5496849265168979</c:v>
                </c:pt>
                <c:pt idx="15874">
                  <c:v>4.5551071295550898</c:v>
                </c:pt>
                <c:pt idx="15875">
                  <c:v>4.5485095764873682</c:v>
                </c:pt>
                <c:pt idx="15876">
                  <c:v>4.5598365555714935</c:v>
                </c:pt>
                <c:pt idx="15877">
                  <c:v>4.5538690468816201</c:v>
                </c:pt>
                <c:pt idx="15878">
                  <c:v>4.5607120444444584</c:v>
                </c:pt>
                <c:pt idx="15879">
                  <c:v>4.5524284865492879</c:v>
                </c:pt>
                <c:pt idx="15880">
                  <c:v>4.5535145608999539</c:v>
                </c:pt>
                <c:pt idx="15881">
                  <c:v>4.554476967148946</c:v>
                </c:pt>
                <c:pt idx="15882">
                  <c:v>4.5550732955218747</c:v>
                </c:pt>
                <c:pt idx="15883">
                  <c:v>4.5518069835027459</c:v>
                </c:pt>
                <c:pt idx="15884">
                  <c:v>4.5504256582793614</c:v>
                </c:pt>
                <c:pt idx="15885">
                  <c:v>4.5470688223948974</c:v>
                </c:pt>
                <c:pt idx="15886">
                  <c:v>4.5529303598471271</c:v>
                </c:pt>
                <c:pt idx="15887">
                  <c:v>4.5542194536533334</c:v>
                </c:pt>
                <c:pt idx="15888">
                  <c:v>4.5596403852934966</c:v>
                </c:pt>
                <c:pt idx="15889">
                  <c:v>4.5502708991443672</c:v>
                </c:pt>
                <c:pt idx="15890">
                  <c:v>4.5435664853814144</c:v>
                </c:pt>
                <c:pt idx="15891">
                  <c:v>4.5489433949068694</c:v>
                </c:pt>
                <c:pt idx="15892">
                  <c:v>4.5482683593883566</c:v>
                </c:pt>
                <c:pt idx="15893">
                  <c:v>4.5492760153130547</c:v>
                </c:pt>
                <c:pt idx="15894">
                  <c:v>4.5461147628572958</c:v>
                </c:pt>
                <c:pt idx="15895">
                  <c:v>4.5501936252606496</c:v>
                </c:pt>
                <c:pt idx="15896">
                  <c:v>4.5516137926592908</c:v>
                </c:pt>
                <c:pt idx="15897">
                  <c:v>4.5513054907880113</c:v>
                </c:pt>
                <c:pt idx="15898">
                  <c:v>4.5468158400636547</c:v>
                </c:pt>
                <c:pt idx="15899">
                  <c:v>4.5525262029582123</c:v>
                </c:pt>
                <c:pt idx="15900">
                  <c:v>4.5529902734300061</c:v>
                </c:pt>
                <c:pt idx="15901">
                  <c:v>4.5596113782523391</c:v>
                </c:pt>
                <c:pt idx="15902">
                  <c:v>4.5483696745227995</c:v>
                </c:pt>
                <c:pt idx="15903">
                  <c:v>4.5587572715556748</c:v>
                </c:pt>
                <c:pt idx="15904">
                  <c:v>4.5572438086932889</c:v>
                </c:pt>
                <c:pt idx="15905">
                  <c:v>4.5508823304078385</c:v>
                </c:pt>
                <c:pt idx="15906">
                  <c:v>4.5465864390830539</c:v>
                </c:pt>
                <c:pt idx="15907">
                  <c:v>4.5513777799793491</c:v>
                </c:pt>
                <c:pt idx="15908">
                  <c:v>4.5599746723824914</c:v>
                </c:pt>
                <c:pt idx="15909">
                  <c:v>4.5543613575448054</c:v>
                </c:pt>
                <c:pt idx="15910">
                  <c:v>4.5442738664940396</c:v>
                </c:pt>
                <c:pt idx="15911">
                  <c:v>4.5570288439125761</c:v>
                </c:pt>
                <c:pt idx="15912">
                  <c:v>4.5532648117985577</c:v>
                </c:pt>
                <c:pt idx="15913">
                  <c:v>4.5552018175773714</c:v>
                </c:pt>
                <c:pt idx="15914">
                  <c:v>4.5525996501463863</c:v>
                </c:pt>
                <c:pt idx="15915">
                  <c:v>4.5518976596799865</c:v>
                </c:pt>
                <c:pt idx="15916">
                  <c:v>4.5563479437526286</c:v>
                </c:pt>
                <c:pt idx="15917">
                  <c:v>4.5595308439096156</c:v>
                </c:pt>
                <c:pt idx="15918">
                  <c:v>4.5482618184158214</c:v>
                </c:pt>
                <c:pt idx="15919">
                  <c:v>4.5412449407170721</c:v>
                </c:pt>
                <c:pt idx="15920">
                  <c:v>4.5514409107710136</c:v>
                </c:pt>
                <c:pt idx="15921">
                  <c:v>4.5466378396366816</c:v>
                </c:pt>
                <c:pt idx="15922">
                  <c:v>4.5497402653263883</c:v>
                </c:pt>
                <c:pt idx="15923">
                  <c:v>4.5470051144808332</c:v>
                </c:pt>
                <c:pt idx="15924">
                  <c:v>4.5563854168296842</c:v>
                </c:pt>
                <c:pt idx="15925">
                  <c:v>4.5541554465763694</c:v>
                </c:pt>
                <c:pt idx="15926">
                  <c:v>4.5495370373235424</c:v>
                </c:pt>
                <c:pt idx="15927">
                  <c:v>4.556957819829349</c:v>
                </c:pt>
                <c:pt idx="15928">
                  <c:v>4.5537581419166804</c:v>
                </c:pt>
                <c:pt idx="15929">
                  <c:v>4.5568982731882146</c:v>
                </c:pt>
                <c:pt idx="15930">
                  <c:v>4.5535502065126998</c:v>
                </c:pt>
                <c:pt idx="15931">
                  <c:v>4.546021046461008</c:v>
                </c:pt>
                <c:pt idx="15932">
                  <c:v>4.5512808428223908</c:v>
                </c:pt>
                <c:pt idx="15933">
                  <c:v>4.5582406965129243</c:v>
                </c:pt>
                <c:pt idx="15934">
                  <c:v>4.5508908553951377</c:v>
                </c:pt>
                <c:pt idx="15935">
                  <c:v>4.5489507790276784</c:v>
                </c:pt>
                <c:pt idx="15936">
                  <c:v>4.5493748653110382</c:v>
                </c:pt>
                <c:pt idx="15937">
                  <c:v>4.5551745189249022</c:v>
                </c:pt>
                <c:pt idx="15938">
                  <c:v>4.5459554793684012</c:v>
                </c:pt>
                <c:pt idx="15939">
                  <c:v>4.5525115250815054</c:v>
                </c:pt>
                <c:pt idx="15940">
                  <c:v>4.5509073662598762</c:v>
                </c:pt>
                <c:pt idx="15941">
                  <c:v>4.5556752806774199</c:v>
                </c:pt>
                <c:pt idx="15942">
                  <c:v>4.5497768050945053</c:v>
                </c:pt>
                <c:pt idx="15943">
                  <c:v>4.5518751906672534</c:v>
                </c:pt>
                <c:pt idx="15944">
                  <c:v>4.5462073996783126</c:v>
                </c:pt>
                <c:pt idx="15945">
                  <c:v>4.552936462496521</c:v>
                </c:pt>
                <c:pt idx="15946">
                  <c:v>4.5537713539706655</c:v>
                </c:pt>
                <c:pt idx="15947">
                  <c:v>4.5492602202785477</c:v>
                </c:pt>
                <c:pt idx="15948">
                  <c:v>4.5535760601562059</c:v>
                </c:pt>
                <c:pt idx="15949">
                  <c:v>4.5518514528122029</c:v>
                </c:pt>
                <c:pt idx="15950">
                  <c:v>4.5541012738241688</c:v>
                </c:pt>
                <c:pt idx="15951">
                  <c:v>4.55163489952833</c:v>
                </c:pt>
                <c:pt idx="15952">
                  <c:v>4.5672166225453337</c:v>
                </c:pt>
                <c:pt idx="15953">
                  <c:v>4.5553949194648693</c:v>
                </c:pt>
                <c:pt idx="15954">
                  <c:v>4.5583435083655894</c:v>
                </c:pt>
                <c:pt idx="15955">
                  <c:v>4.5534776371960115</c:v>
                </c:pt>
                <c:pt idx="15956">
                  <c:v>4.5469643191773983</c:v>
                </c:pt>
                <c:pt idx="15957">
                  <c:v>4.5547508044626852</c:v>
                </c:pt>
                <c:pt idx="15958">
                  <c:v>4.5473126173526595</c:v>
                </c:pt>
                <c:pt idx="15959">
                  <c:v>4.5461109258394314</c:v>
                </c:pt>
                <c:pt idx="15960">
                  <c:v>4.5564571611324531</c:v>
                </c:pt>
                <c:pt idx="15961">
                  <c:v>4.5500686117281806</c:v>
                </c:pt>
                <c:pt idx="15962">
                  <c:v>4.5541548306730721</c:v>
                </c:pt>
                <c:pt idx="15963">
                  <c:v>4.5480692101594116</c:v>
                </c:pt>
                <c:pt idx="15964">
                  <c:v>4.5577502477669976</c:v>
                </c:pt>
                <c:pt idx="15965">
                  <c:v>4.5571122629071299</c:v>
                </c:pt>
                <c:pt idx="15966">
                  <c:v>4.5532158484703587</c:v>
                </c:pt>
                <c:pt idx="15967">
                  <c:v>4.5567051862779886</c:v>
                </c:pt>
                <c:pt idx="15968">
                  <c:v>4.5520678631855942</c:v>
                </c:pt>
                <c:pt idx="15969">
                  <c:v>4.5659476000119863</c:v>
                </c:pt>
                <c:pt idx="15970">
                  <c:v>4.5541092964701493</c:v>
                </c:pt>
                <c:pt idx="15971">
                  <c:v>4.5595644651086928</c:v>
                </c:pt>
                <c:pt idx="15972">
                  <c:v>4.5597624653210138</c:v>
                </c:pt>
                <c:pt idx="15973">
                  <c:v>4.545697723089555</c:v>
                </c:pt>
                <c:pt idx="15974">
                  <c:v>4.557919551760568</c:v>
                </c:pt>
                <c:pt idx="15975">
                  <c:v>4.5403247760438097</c:v>
                </c:pt>
                <c:pt idx="15976">
                  <c:v>4.5516378063597172</c:v>
                </c:pt>
                <c:pt idx="15977">
                  <c:v>4.5507596065151592</c:v>
                </c:pt>
                <c:pt idx="15978">
                  <c:v>4.5512067089591017</c:v>
                </c:pt>
                <c:pt idx="15979">
                  <c:v>4.5414814976131703</c:v>
                </c:pt>
                <c:pt idx="15980">
                  <c:v>4.5538614431493984</c:v>
                </c:pt>
                <c:pt idx="15981">
                  <c:v>4.5517307075322266</c:v>
                </c:pt>
                <c:pt idx="15982">
                  <c:v>4.549695138982055</c:v>
                </c:pt>
                <c:pt idx="15983">
                  <c:v>4.550706451725218</c:v>
                </c:pt>
                <c:pt idx="15984">
                  <c:v>4.5521254358637684</c:v>
                </c:pt>
                <c:pt idx="15985">
                  <c:v>4.5562736693684629</c:v>
                </c:pt>
                <c:pt idx="15986">
                  <c:v>4.5622882045580324</c:v>
                </c:pt>
                <c:pt idx="15987">
                  <c:v>4.5497712749424188</c:v>
                </c:pt>
                <c:pt idx="15988">
                  <c:v>4.5498986702579494</c:v>
                </c:pt>
                <c:pt idx="15989">
                  <c:v>4.5546353840013669</c:v>
                </c:pt>
                <c:pt idx="15990">
                  <c:v>4.5516825637509957</c:v>
                </c:pt>
                <c:pt idx="15991">
                  <c:v>4.5588350110616895</c:v>
                </c:pt>
                <c:pt idx="15992">
                  <c:v>4.5592028103271094</c:v>
                </c:pt>
                <c:pt idx="15993">
                  <c:v>4.5619738378872565</c:v>
                </c:pt>
                <c:pt idx="15994">
                  <c:v>4.5471185863024663</c:v>
                </c:pt>
                <c:pt idx="15995">
                  <c:v>4.558597381934212</c:v>
                </c:pt>
                <c:pt idx="15996">
                  <c:v>4.5543048165036009</c:v>
                </c:pt>
                <c:pt idx="15997">
                  <c:v>4.5547867490064107</c:v>
                </c:pt>
                <c:pt idx="15998">
                  <c:v>4.5510171139101656</c:v>
                </c:pt>
                <c:pt idx="15999">
                  <c:v>4.5491747696210272</c:v>
                </c:pt>
                <c:pt idx="16000">
                  <c:v>4.5471963226139662</c:v>
                </c:pt>
                <c:pt idx="16001">
                  <c:v>4.5546180481069092</c:v>
                </c:pt>
                <c:pt idx="16002">
                  <c:v>4.5422996631930479</c:v>
                </c:pt>
                <c:pt idx="16003">
                  <c:v>4.5591560946137735</c:v>
                </c:pt>
                <c:pt idx="16004">
                  <c:v>4.5490553045687676</c:v>
                </c:pt>
                <c:pt idx="16005">
                  <c:v>4.558666715037905</c:v>
                </c:pt>
                <c:pt idx="16006">
                  <c:v>4.5517015614605549</c:v>
                </c:pt>
                <c:pt idx="16007">
                  <c:v>4.5497646558458227</c:v>
                </c:pt>
                <c:pt idx="16008">
                  <c:v>4.5533768880971524</c:v>
                </c:pt>
                <c:pt idx="16009">
                  <c:v>4.5451362700358686</c:v>
                </c:pt>
                <c:pt idx="16010">
                  <c:v>4.5467512427478987</c:v>
                </c:pt>
                <c:pt idx="16011">
                  <c:v>4.5578914225679696</c:v>
                </c:pt>
                <c:pt idx="16012">
                  <c:v>4.5588886255215177</c:v>
                </c:pt>
                <c:pt idx="16013">
                  <c:v>4.5445514821334259</c:v>
                </c:pt>
                <c:pt idx="16014">
                  <c:v>4.5410498122521865</c:v>
                </c:pt>
                <c:pt idx="16015">
                  <c:v>4.5548122340285451</c:v>
                </c:pt>
                <c:pt idx="16016">
                  <c:v>4.5437203986085075</c:v>
                </c:pt>
                <c:pt idx="16017">
                  <c:v>4.5529497310964064</c:v>
                </c:pt>
                <c:pt idx="16018">
                  <c:v>4.5494281732277182</c:v>
                </c:pt>
                <c:pt idx="16019">
                  <c:v>4.5547421409406565</c:v>
                </c:pt>
                <c:pt idx="16020">
                  <c:v>4.5474529804994361</c:v>
                </c:pt>
                <c:pt idx="16021">
                  <c:v>4.5575330567714429</c:v>
                </c:pt>
                <c:pt idx="16022">
                  <c:v>4.5461700589440541</c:v>
                </c:pt>
                <c:pt idx="16023">
                  <c:v>4.5500145563696774</c:v>
                </c:pt>
                <c:pt idx="16024">
                  <c:v>4.5530024862223586</c:v>
                </c:pt>
                <c:pt idx="16025">
                  <c:v>4.5528154672790349</c:v>
                </c:pt>
                <c:pt idx="16026">
                  <c:v>4.5553437313920204</c:v>
                </c:pt>
                <c:pt idx="16027">
                  <c:v>4.5514355487085405</c:v>
                </c:pt>
                <c:pt idx="16028">
                  <c:v>4.5410113627289457</c:v>
                </c:pt>
                <c:pt idx="16029">
                  <c:v>4.544684887918006</c:v>
                </c:pt>
                <c:pt idx="16030">
                  <c:v>4.5432395991902474</c:v>
                </c:pt>
                <c:pt idx="16031">
                  <c:v>4.5484407708912746</c:v>
                </c:pt>
                <c:pt idx="16032">
                  <c:v>4.5546885201716618</c:v>
                </c:pt>
                <c:pt idx="16033">
                  <c:v>4.5533662841432925</c:v>
                </c:pt>
                <c:pt idx="16034">
                  <c:v>4.5559683367856865</c:v>
                </c:pt>
                <c:pt idx="16035">
                  <c:v>4.549265433052704</c:v>
                </c:pt>
                <c:pt idx="16036">
                  <c:v>4.5421352836326685</c:v>
                </c:pt>
                <c:pt idx="16037">
                  <c:v>4.5583195754991186</c:v>
                </c:pt>
                <c:pt idx="16038">
                  <c:v>4.5433037621875547</c:v>
                </c:pt>
                <c:pt idx="16039">
                  <c:v>4.5528043862914149</c:v>
                </c:pt>
                <c:pt idx="16040">
                  <c:v>4.5504731265599618</c:v>
                </c:pt>
                <c:pt idx="16041">
                  <c:v>4.5531291083338106</c:v>
                </c:pt>
                <c:pt idx="16042">
                  <c:v>4.5528928576348937</c:v>
                </c:pt>
                <c:pt idx="16043">
                  <c:v>4.5477396883139374</c:v>
                </c:pt>
                <c:pt idx="16044">
                  <c:v>4.5500778852114667</c:v>
                </c:pt>
                <c:pt idx="16045">
                  <c:v>4.5625543706349321</c:v>
                </c:pt>
                <c:pt idx="16046">
                  <c:v>4.545846468517448</c:v>
                </c:pt>
                <c:pt idx="16047">
                  <c:v>4.5624506096862874</c:v>
                </c:pt>
                <c:pt idx="16048">
                  <c:v>4.5545540157709601</c:v>
                </c:pt>
                <c:pt idx="16049">
                  <c:v>4.5583272935298007</c:v>
                </c:pt>
                <c:pt idx="16050">
                  <c:v>4.5599417822826691</c:v>
                </c:pt>
                <c:pt idx="16051">
                  <c:v>4.5537984869311074</c:v>
                </c:pt>
                <c:pt idx="16052">
                  <c:v>4.5509574168559048</c:v>
                </c:pt>
                <c:pt idx="16053">
                  <c:v>4.5553999090087531</c:v>
                </c:pt>
                <c:pt idx="16054">
                  <c:v>4.5485536758579226</c:v>
                </c:pt>
                <c:pt idx="16055">
                  <c:v>4.5444679039499389</c:v>
                </c:pt>
                <c:pt idx="16056">
                  <c:v>4.5534216777635432</c:v>
                </c:pt>
                <c:pt idx="16057">
                  <c:v>4.5542990192562938</c:v>
                </c:pt>
                <c:pt idx="16058">
                  <c:v>4.5540576585697403</c:v>
                </c:pt>
                <c:pt idx="16059">
                  <c:v>4.5568070607893087</c:v>
                </c:pt>
                <c:pt idx="16060">
                  <c:v>4.5550985165664839</c:v>
                </c:pt>
                <c:pt idx="16061">
                  <c:v>4.5511809621907267</c:v>
                </c:pt>
                <c:pt idx="16062">
                  <c:v>4.5454206457635342</c:v>
                </c:pt>
                <c:pt idx="16063">
                  <c:v>4.5537185013260038</c:v>
                </c:pt>
                <c:pt idx="16064">
                  <c:v>4.5479574554234192</c:v>
                </c:pt>
                <c:pt idx="16065">
                  <c:v>4.5482084869901325</c:v>
                </c:pt>
                <c:pt idx="16066">
                  <c:v>4.5449994775052085</c:v>
                </c:pt>
                <c:pt idx="16067">
                  <c:v>4.5594138363824248</c:v>
                </c:pt>
                <c:pt idx="16068">
                  <c:v>4.5592169975613928</c:v>
                </c:pt>
                <c:pt idx="16069">
                  <c:v>4.5527437516850879</c:v>
                </c:pt>
                <c:pt idx="16070">
                  <c:v>4.5502044664434846</c:v>
                </c:pt>
                <c:pt idx="16071">
                  <c:v>4.5506056233491368</c:v>
                </c:pt>
                <c:pt idx="16072">
                  <c:v>4.5478963270990711</c:v>
                </c:pt>
                <c:pt idx="16073">
                  <c:v>4.5606923128824892</c:v>
                </c:pt>
                <c:pt idx="16074">
                  <c:v>4.5541654088850061</c:v>
                </c:pt>
                <c:pt idx="16075">
                  <c:v>4.5524836805294715</c:v>
                </c:pt>
                <c:pt idx="16076">
                  <c:v>4.5522542596784907</c:v>
                </c:pt>
                <c:pt idx="16077">
                  <c:v>4.5495323479809944</c:v>
                </c:pt>
                <c:pt idx="16078">
                  <c:v>4.553140037503435</c:v>
                </c:pt>
                <c:pt idx="16079">
                  <c:v>4.5526992669987818</c:v>
                </c:pt>
                <c:pt idx="16080">
                  <c:v>4.5488020527836541</c:v>
                </c:pt>
                <c:pt idx="16081">
                  <c:v>4.5497402382633068</c:v>
                </c:pt>
                <c:pt idx="16082">
                  <c:v>4.5409471385334932</c:v>
                </c:pt>
                <c:pt idx="16083">
                  <c:v>4.5603722989984439</c:v>
                </c:pt>
                <c:pt idx="16084">
                  <c:v>4.5500749243985501</c:v>
                </c:pt>
                <c:pt idx="16085">
                  <c:v>4.5581072270409244</c:v>
                </c:pt>
                <c:pt idx="16086">
                  <c:v>4.538843932063565</c:v>
                </c:pt>
                <c:pt idx="16087">
                  <c:v>4.5502842854507017</c:v>
                </c:pt>
                <c:pt idx="16088">
                  <c:v>4.5514145079188015</c:v>
                </c:pt>
                <c:pt idx="16089">
                  <c:v>4.5470565026338798</c:v>
                </c:pt>
                <c:pt idx="16090">
                  <c:v>4.5457064564081753</c:v>
                </c:pt>
                <c:pt idx="16091">
                  <c:v>4.551820200949912</c:v>
                </c:pt>
                <c:pt idx="16092">
                  <c:v>4.5502712938010808</c:v>
                </c:pt>
                <c:pt idx="16093">
                  <c:v>4.5585656358946922</c:v>
                </c:pt>
                <c:pt idx="16094">
                  <c:v>4.552164274389086</c:v>
                </c:pt>
                <c:pt idx="16095">
                  <c:v>4.548100595552178</c:v>
                </c:pt>
                <c:pt idx="16096">
                  <c:v>4.5541244796519749</c:v>
                </c:pt>
                <c:pt idx="16097">
                  <c:v>4.5572638728100152</c:v>
                </c:pt>
                <c:pt idx="16098">
                  <c:v>4.5532982418924917</c:v>
                </c:pt>
                <c:pt idx="16099">
                  <c:v>4.5429616689472194</c:v>
                </c:pt>
                <c:pt idx="16100">
                  <c:v>4.560122754002518</c:v>
                </c:pt>
                <c:pt idx="16101">
                  <c:v>4.5539784581823008</c:v>
                </c:pt>
                <c:pt idx="16102">
                  <c:v>4.5567066665778047</c:v>
                </c:pt>
                <c:pt idx="16103">
                  <c:v>4.5423670816283996</c:v>
                </c:pt>
                <c:pt idx="16104">
                  <c:v>4.5481185628992558</c:v>
                </c:pt>
                <c:pt idx="16105">
                  <c:v>4.5574132183084917</c:v>
                </c:pt>
                <c:pt idx="16106">
                  <c:v>4.5526793669815033</c:v>
                </c:pt>
                <c:pt idx="16107">
                  <c:v>4.5538385253065732</c:v>
                </c:pt>
                <c:pt idx="16108">
                  <c:v>4.5478464335595525</c:v>
                </c:pt>
                <c:pt idx="16109">
                  <c:v>4.5621326859269642</c:v>
                </c:pt>
                <c:pt idx="16110">
                  <c:v>4.5415549999575191</c:v>
                </c:pt>
                <c:pt idx="16111">
                  <c:v>4.5483911088092812</c:v>
                </c:pt>
                <c:pt idx="16112">
                  <c:v>4.5522805905092545</c:v>
                </c:pt>
                <c:pt idx="16113">
                  <c:v>4.5576843842686614</c:v>
                </c:pt>
                <c:pt idx="16114">
                  <c:v>4.5557446158484378</c:v>
                </c:pt>
                <c:pt idx="16115">
                  <c:v>4.5463399895658441</c:v>
                </c:pt>
                <c:pt idx="16116">
                  <c:v>4.5638880709847962</c:v>
                </c:pt>
                <c:pt idx="16117">
                  <c:v>4.5521175735051171</c:v>
                </c:pt>
                <c:pt idx="16118">
                  <c:v>4.5563306303085582</c:v>
                </c:pt>
                <c:pt idx="16119">
                  <c:v>4.5506525145114987</c:v>
                </c:pt>
                <c:pt idx="16120">
                  <c:v>4.5427470394818164</c:v>
                </c:pt>
                <c:pt idx="16121">
                  <c:v>4.5498630644442759</c:v>
                </c:pt>
                <c:pt idx="16122">
                  <c:v>4.5544314071104806</c:v>
                </c:pt>
                <c:pt idx="16123">
                  <c:v>4.5491887350199773</c:v>
                </c:pt>
                <c:pt idx="16124">
                  <c:v>4.5533515140815624</c:v>
                </c:pt>
                <c:pt idx="16125">
                  <c:v>4.5566244546065784</c:v>
                </c:pt>
                <c:pt idx="16126">
                  <c:v>4.548067229256703</c:v>
                </c:pt>
                <c:pt idx="16127">
                  <c:v>4.5469134599471346</c:v>
                </c:pt>
                <c:pt idx="16128">
                  <c:v>4.555717622450759</c:v>
                </c:pt>
                <c:pt idx="16129">
                  <c:v>4.5488496651824732</c:v>
                </c:pt>
                <c:pt idx="16130">
                  <c:v>4.5520278249971398</c:v>
                </c:pt>
                <c:pt idx="16131">
                  <c:v>4.5601093264832908</c:v>
                </c:pt>
                <c:pt idx="16132">
                  <c:v>4.5497957110934317</c:v>
                </c:pt>
                <c:pt idx="16133">
                  <c:v>4.5587252309575952</c:v>
                </c:pt>
                <c:pt idx="16134">
                  <c:v>4.5485116006775179</c:v>
                </c:pt>
                <c:pt idx="16135">
                  <c:v>4.5561890272714738</c:v>
                </c:pt>
                <c:pt idx="16136">
                  <c:v>4.5485916886201716</c:v>
                </c:pt>
                <c:pt idx="16137">
                  <c:v>4.5504460363425094</c:v>
                </c:pt>
                <c:pt idx="16138">
                  <c:v>4.5437101040119332</c:v>
                </c:pt>
                <c:pt idx="16139">
                  <c:v>4.54896530345267</c:v>
                </c:pt>
                <c:pt idx="16140">
                  <c:v>4.5385960494893718</c:v>
                </c:pt>
                <c:pt idx="16141">
                  <c:v>4.5512926346056766</c:v>
                </c:pt>
                <c:pt idx="16142">
                  <c:v>4.5508127778747616</c:v>
                </c:pt>
                <c:pt idx="16143">
                  <c:v>4.5582111095128734</c:v>
                </c:pt>
                <c:pt idx="16144">
                  <c:v>4.5497185047225877</c:v>
                </c:pt>
                <c:pt idx="16145">
                  <c:v>4.5545040765615639</c:v>
                </c:pt>
                <c:pt idx="16146">
                  <c:v>4.5603715520838337</c:v>
                </c:pt>
                <c:pt idx="16147">
                  <c:v>4.5524637235114556</c:v>
                </c:pt>
                <c:pt idx="16148">
                  <c:v>4.5549622238357212</c:v>
                </c:pt>
                <c:pt idx="16149">
                  <c:v>4.5530504913124785</c:v>
                </c:pt>
                <c:pt idx="16150">
                  <c:v>4.5587868333713359</c:v>
                </c:pt>
                <c:pt idx="16151">
                  <c:v>4.5541083118926711</c:v>
                </c:pt>
                <c:pt idx="16152">
                  <c:v>4.5559389772385392</c:v>
                </c:pt>
                <c:pt idx="16153">
                  <c:v>4.5472282348863802</c:v>
                </c:pt>
                <c:pt idx="16154">
                  <c:v>4.5473410091068933</c:v>
                </c:pt>
                <c:pt idx="16155">
                  <c:v>4.5545078065432509</c:v>
                </c:pt>
                <c:pt idx="16156">
                  <c:v>4.5499585490030947</c:v>
                </c:pt>
                <c:pt idx="16157">
                  <c:v>4.5391468949657288</c:v>
                </c:pt>
                <c:pt idx="16158">
                  <c:v>4.5511595168379237</c:v>
                </c:pt>
                <c:pt idx="16159">
                  <c:v>4.5603977578047648</c:v>
                </c:pt>
                <c:pt idx="16160">
                  <c:v>4.54925589780491</c:v>
                </c:pt>
                <c:pt idx="16161">
                  <c:v>4.54117311956779</c:v>
                </c:pt>
                <c:pt idx="16162">
                  <c:v>4.5463461756701555</c:v>
                </c:pt>
                <c:pt idx="16163">
                  <c:v>4.553707968442664</c:v>
                </c:pt>
                <c:pt idx="16164">
                  <c:v>4.5586326872194105</c:v>
                </c:pt>
                <c:pt idx="16165">
                  <c:v>4.5409628291630399</c:v>
                </c:pt>
                <c:pt idx="16166">
                  <c:v>4.5465868328282513</c:v>
                </c:pt>
                <c:pt idx="16167">
                  <c:v>4.5471155282407425</c:v>
                </c:pt>
                <c:pt idx="16168">
                  <c:v>4.5403758673246672</c:v>
                </c:pt>
                <c:pt idx="16169">
                  <c:v>4.5582220265368942</c:v>
                </c:pt>
                <c:pt idx="16170">
                  <c:v>4.5541934243819728</c:v>
                </c:pt>
                <c:pt idx="16171">
                  <c:v>4.548236859408286</c:v>
                </c:pt>
                <c:pt idx="16172">
                  <c:v>4.5546069470345243</c:v>
                </c:pt>
                <c:pt idx="16173">
                  <c:v>4.5508065393518251</c:v>
                </c:pt>
                <c:pt idx="16174">
                  <c:v>4.5496326265614879</c:v>
                </c:pt>
                <c:pt idx="16175">
                  <c:v>4.5527724169536743</c:v>
                </c:pt>
                <c:pt idx="16176">
                  <c:v>4.5528582723423838</c:v>
                </c:pt>
                <c:pt idx="16177">
                  <c:v>4.562118652128504</c:v>
                </c:pt>
                <c:pt idx="16178">
                  <c:v>4.5565834873681146</c:v>
                </c:pt>
                <c:pt idx="16179">
                  <c:v>4.5546603519806474</c:v>
                </c:pt>
                <c:pt idx="16180">
                  <c:v>4.5517141366496006</c:v>
                </c:pt>
                <c:pt idx="16181">
                  <c:v>4.5483148351468996</c:v>
                </c:pt>
                <c:pt idx="16182">
                  <c:v>4.5545562853565391</c:v>
                </c:pt>
                <c:pt idx="16183">
                  <c:v>4.5532057104318291</c:v>
                </c:pt>
                <c:pt idx="16184">
                  <c:v>4.5477320824795138</c:v>
                </c:pt>
                <c:pt idx="16185">
                  <c:v>4.5459378633554088</c:v>
                </c:pt>
                <c:pt idx="16186">
                  <c:v>4.5516848250346325</c:v>
                </c:pt>
                <c:pt idx="16187">
                  <c:v>4.5416030266125995</c:v>
                </c:pt>
                <c:pt idx="16188">
                  <c:v>4.5491489568744274</c:v>
                </c:pt>
                <c:pt idx="16189">
                  <c:v>4.5433095088956144</c:v>
                </c:pt>
                <c:pt idx="16190">
                  <c:v>4.5495369916938717</c:v>
                </c:pt>
                <c:pt idx="16191">
                  <c:v>4.5585922129451015</c:v>
                </c:pt>
                <c:pt idx="16192">
                  <c:v>4.5522160751879275</c:v>
                </c:pt>
                <c:pt idx="16193">
                  <c:v>4.5525134161413554</c:v>
                </c:pt>
                <c:pt idx="16194">
                  <c:v>4.5501775843666943</c:v>
                </c:pt>
                <c:pt idx="16195">
                  <c:v>4.55227459707372</c:v>
                </c:pt>
                <c:pt idx="16196">
                  <c:v>4.5533566590041401</c:v>
                </c:pt>
                <c:pt idx="16197">
                  <c:v>4.5486031352250862</c:v>
                </c:pt>
                <c:pt idx="16198">
                  <c:v>4.5506576204667413</c:v>
                </c:pt>
                <c:pt idx="16199">
                  <c:v>4.5559373351867807</c:v>
                </c:pt>
                <c:pt idx="16200">
                  <c:v>4.546126491958514</c:v>
                </c:pt>
                <c:pt idx="16201">
                  <c:v>4.5577195715471497</c:v>
                </c:pt>
                <c:pt idx="16202">
                  <c:v>4.5449872800600568</c:v>
                </c:pt>
                <c:pt idx="16203">
                  <c:v>4.5546135796631102</c:v>
                </c:pt>
                <c:pt idx="16204">
                  <c:v>4.5521522402263992</c:v>
                </c:pt>
                <c:pt idx="16205">
                  <c:v>4.5474441628714102</c:v>
                </c:pt>
                <c:pt idx="16206">
                  <c:v>4.5479271441322844</c:v>
                </c:pt>
                <c:pt idx="16207">
                  <c:v>4.5532179226132339</c:v>
                </c:pt>
                <c:pt idx="16208">
                  <c:v>4.5489847604617601</c:v>
                </c:pt>
                <c:pt idx="16209">
                  <c:v>4.5495988900670721</c:v>
                </c:pt>
                <c:pt idx="16210">
                  <c:v>4.5630055485718444</c:v>
                </c:pt>
                <c:pt idx="16211">
                  <c:v>4.5472195202980963</c:v>
                </c:pt>
                <c:pt idx="16212">
                  <c:v>4.5427019967588054</c:v>
                </c:pt>
                <c:pt idx="16213">
                  <c:v>4.5465735022952769</c:v>
                </c:pt>
                <c:pt idx="16214">
                  <c:v>4.5543237010122235</c:v>
                </c:pt>
                <c:pt idx="16215">
                  <c:v>4.5508913964258708</c:v>
                </c:pt>
                <c:pt idx="16216">
                  <c:v>4.5629517800237691</c:v>
                </c:pt>
                <c:pt idx="16217">
                  <c:v>4.5480223288003092</c:v>
                </c:pt>
                <c:pt idx="16218">
                  <c:v>4.5509395672545798</c:v>
                </c:pt>
                <c:pt idx="16219">
                  <c:v>4.5545410458990494</c:v>
                </c:pt>
                <c:pt idx="16220">
                  <c:v>4.5465132980503888</c:v>
                </c:pt>
                <c:pt idx="16221">
                  <c:v>4.550439956765751</c:v>
                </c:pt>
                <c:pt idx="16222">
                  <c:v>4.5544224703662781</c:v>
                </c:pt>
                <c:pt idx="16223">
                  <c:v>4.553650842335256</c:v>
                </c:pt>
                <c:pt idx="16224">
                  <c:v>4.5518629080021311</c:v>
                </c:pt>
                <c:pt idx="16225">
                  <c:v>4.5527458602919353</c:v>
                </c:pt>
                <c:pt idx="16226">
                  <c:v>4.5585338090671028</c:v>
                </c:pt>
                <c:pt idx="16227">
                  <c:v>4.5557075329533294</c:v>
                </c:pt>
                <c:pt idx="16228">
                  <c:v>4.5482004750674658</c:v>
                </c:pt>
                <c:pt idx="16229">
                  <c:v>4.5540557830488479</c:v>
                </c:pt>
                <c:pt idx="16230">
                  <c:v>4.5458318981749741</c:v>
                </c:pt>
                <c:pt idx="16231">
                  <c:v>4.5578125859945287</c:v>
                </c:pt>
                <c:pt idx="16232">
                  <c:v>4.5513872519381033</c:v>
                </c:pt>
                <c:pt idx="16233">
                  <c:v>4.5468347080992073</c:v>
                </c:pt>
                <c:pt idx="16234">
                  <c:v>4.5608354179998836</c:v>
                </c:pt>
                <c:pt idx="16235">
                  <c:v>4.5418177908493318</c:v>
                </c:pt>
                <c:pt idx="16236">
                  <c:v>4.5517029631213122</c:v>
                </c:pt>
                <c:pt idx="16237">
                  <c:v>4.5538730584452258</c:v>
                </c:pt>
                <c:pt idx="16238">
                  <c:v>4.5562327954838366</c:v>
                </c:pt>
                <c:pt idx="16239">
                  <c:v>4.5569418512099134</c:v>
                </c:pt>
                <c:pt idx="16240">
                  <c:v>4.5503711737745745</c:v>
                </c:pt>
                <c:pt idx="16241">
                  <c:v>4.5483253863868205</c:v>
                </c:pt>
                <c:pt idx="16242">
                  <c:v>4.5475644499712313</c:v>
                </c:pt>
                <c:pt idx="16243">
                  <c:v>4.5514671956362491</c:v>
                </c:pt>
                <c:pt idx="16244">
                  <c:v>4.545137519813224</c:v>
                </c:pt>
                <c:pt idx="16245">
                  <c:v>4.5527855041927019</c:v>
                </c:pt>
                <c:pt idx="16246">
                  <c:v>4.5436818326089652</c:v>
                </c:pt>
                <c:pt idx="16247">
                  <c:v>4.5467427208230653</c:v>
                </c:pt>
                <c:pt idx="16248">
                  <c:v>4.5523435043099383</c:v>
                </c:pt>
                <c:pt idx="16249">
                  <c:v>4.5496277564291727</c:v>
                </c:pt>
                <c:pt idx="16250">
                  <c:v>4.5445770072283702</c:v>
                </c:pt>
                <c:pt idx="16251">
                  <c:v>4.5535932638470609</c:v>
                </c:pt>
                <c:pt idx="16252">
                  <c:v>4.5548752584356205</c:v>
                </c:pt>
                <c:pt idx="16253">
                  <c:v>4.547848109958939</c:v>
                </c:pt>
                <c:pt idx="16254">
                  <c:v>4.5476403644639181</c:v>
                </c:pt>
                <c:pt idx="16255">
                  <c:v>4.5543140704365976</c:v>
                </c:pt>
                <c:pt idx="16256">
                  <c:v>4.5534563068308511</c:v>
                </c:pt>
                <c:pt idx="16257">
                  <c:v>4.5526673039782946</c:v>
                </c:pt>
                <c:pt idx="16258">
                  <c:v>4.5497713335500567</c:v>
                </c:pt>
                <c:pt idx="16259">
                  <c:v>4.5542524891680864</c:v>
                </c:pt>
                <c:pt idx="16260">
                  <c:v>4.5438084732378794</c:v>
                </c:pt>
                <c:pt idx="16261">
                  <c:v>4.5511020691591684</c:v>
                </c:pt>
                <c:pt idx="16262">
                  <c:v>4.5467733579131488</c:v>
                </c:pt>
                <c:pt idx="16263">
                  <c:v>4.5585677106264129</c:v>
                </c:pt>
                <c:pt idx="16264">
                  <c:v>4.5542121560439339</c:v>
                </c:pt>
                <c:pt idx="16265">
                  <c:v>4.5530194570820965</c:v>
                </c:pt>
                <c:pt idx="16266">
                  <c:v>4.55698137369557</c:v>
                </c:pt>
                <c:pt idx="16267">
                  <c:v>4.551711049335645</c:v>
                </c:pt>
                <c:pt idx="16268">
                  <c:v>4.5509355219712599</c:v>
                </c:pt>
                <c:pt idx="16269">
                  <c:v>4.5466322721838459</c:v>
                </c:pt>
                <c:pt idx="16270">
                  <c:v>4.5432526539671798</c:v>
                </c:pt>
                <c:pt idx="16271">
                  <c:v>4.560135513417193</c:v>
                </c:pt>
                <c:pt idx="16272">
                  <c:v>4.5462397908816277</c:v>
                </c:pt>
                <c:pt idx="16273">
                  <c:v>4.5549581573363485</c:v>
                </c:pt>
                <c:pt idx="16274">
                  <c:v>4.5524981957720136</c:v>
                </c:pt>
                <c:pt idx="16275">
                  <c:v>4.5540443646313173</c:v>
                </c:pt>
                <c:pt idx="16276">
                  <c:v>4.5521638499430193</c:v>
                </c:pt>
                <c:pt idx="16277">
                  <c:v>4.5469139377828869</c:v>
                </c:pt>
                <c:pt idx="16278">
                  <c:v>4.5485698525271596</c:v>
                </c:pt>
                <c:pt idx="16279">
                  <c:v>4.5511912726516375</c:v>
                </c:pt>
                <c:pt idx="16280">
                  <c:v>4.5441357372193103</c:v>
                </c:pt>
                <c:pt idx="16281">
                  <c:v>4.5519898759042752</c:v>
                </c:pt>
                <c:pt idx="16282">
                  <c:v>4.5486496647950476</c:v>
                </c:pt>
                <c:pt idx="16283">
                  <c:v>4.5452934086341372</c:v>
                </c:pt>
                <c:pt idx="16284">
                  <c:v>4.5509044374727621</c:v>
                </c:pt>
                <c:pt idx="16285">
                  <c:v>4.5514963579926766</c:v>
                </c:pt>
                <c:pt idx="16286">
                  <c:v>4.5524162860902546</c:v>
                </c:pt>
                <c:pt idx="16287">
                  <c:v>4.544099721475769</c:v>
                </c:pt>
                <c:pt idx="16288">
                  <c:v>4.5510245236592173</c:v>
                </c:pt>
                <c:pt idx="16289">
                  <c:v>4.5417625001602477</c:v>
                </c:pt>
                <c:pt idx="16290">
                  <c:v>4.5528511451587228</c:v>
                </c:pt>
                <c:pt idx="16291">
                  <c:v>4.5408044572918529</c:v>
                </c:pt>
                <c:pt idx="16292">
                  <c:v>4.5588207200621982</c:v>
                </c:pt>
                <c:pt idx="16293">
                  <c:v>4.547922440500483</c:v>
                </c:pt>
                <c:pt idx="16294">
                  <c:v>4.5553895047159765</c:v>
                </c:pt>
                <c:pt idx="16295">
                  <c:v>4.5597752893665771</c:v>
                </c:pt>
                <c:pt idx="16296">
                  <c:v>4.5519806095855353</c:v>
                </c:pt>
                <c:pt idx="16297">
                  <c:v>4.5483885046068693</c:v>
                </c:pt>
                <c:pt idx="16298">
                  <c:v>4.5478909531852247</c:v>
                </c:pt>
                <c:pt idx="16299">
                  <c:v>4.5537111360955125</c:v>
                </c:pt>
                <c:pt idx="16300">
                  <c:v>4.5504504510082286</c:v>
                </c:pt>
                <c:pt idx="16301">
                  <c:v>4.5495331995948858</c:v>
                </c:pt>
                <c:pt idx="16302">
                  <c:v>4.5505542198209259</c:v>
                </c:pt>
                <c:pt idx="16303">
                  <c:v>4.5463348306842803</c:v>
                </c:pt>
                <c:pt idx="16304">
                  <c:v>4.5433511842664496</c:v>
                </c:pt>
                <c:pt idx="16305">
                  <c:v>4.5584196916690063</c:v>
                </c:pt>
                <c:pt idx="16306">
                  <c:v>4.5520215736910954</c:v>
                </c:pt>
                <c:pt idx="16307">
                  <c:v>4.5397537251582154</c:v>
                </c:pt>
                <c:pt idx="16308">
                  <c:v>4.5508808238511715</c:v>
                </c:pt>
                <c:pt idx="16309">
                  <c:v>4.5510947515154179</c:v>
                </c:pt>
                <c:pt idx="16310">
                  <c:v>4.5454839613830833</c:v>
                </c:pt>
                <c:pt idx="16311">
                  <c:v>4.5632942978589721</c:v>
                </c:pt>
                <c:pt idx="16312">
                  <c:v>4.5515965960875162</c:v>
                </c:pt>
                <c:pt idx="16313">
                  <c:v>4.5485252495504271</c:v>
                </c:pt>
                <c:pt idx="16314">
                  <c:v>4.5664776720502056</c:v>
                </c:pt>
                <c:pt idx="16315">
                  <c:v>4.5587800955617643</c:v>
                </c:pt>
                <c:pt idx="16316">
                  <c:v>4.552391143112839</c:v>
                </c:pt>
                <c:pt idx="16317">
                  <c:v>4.5551861878301514</c:v>
                </c:pt>
                <c:pt idx="16318">
                  <c:v>4.5478290566774326</c:v>
                </c:pt>
                <c:pt idx="16319">
                  <c:v>4.5459642813797965</c:v>
                </c:pt>
                <c:pt idx="16320">
                  <c:v>4.5452550403082466</c:v>
                </c:pt>
                <c:pt idx="16321">
                  <c:v>4.5401308494499508</c:v>
                </c:pt>
                <c:pt idx="16322">
                  <c:v>4.5551490836721156</c:v>
                </c:pt>
                <c:pt idx="16323">
                  <c:v>4.5565462350829264</c:v>
                </c:pt>
                <c:pt idx="16324">
                  <c:v>4.5540431782975865</c:v>
                </c:pt>
                <c:pt idx="16325">
                  <c:v>4.5495156415804949</c:v>
                </c:pt>
                <c:pt idx="16326">
                  <c:v>4.5551676675416735</c:v>
                </c:pt>
                <c:pt idx="16327">
                  <c:v>4.5532306246683207</c:v>
                </c:pt>
                <c:pt idx="16328">
                  <c:v>4.5540517033466541</c:v>
                </c:pt>
                <c:pt idx="16329">
                  <c:v>4.5651816658348388</c:v>
                </c:pt>
                <c:pt idx="16330">
                  <c:v>4.5573022335952196</c:v>
                </c:pt>
                <c:pt idx="16331">
                  <c:v>4.5468200959113201</c:v>
                </c:pt>
                <c:pt idx="16332">
                  <c:v>4.5542562903290023</c:v>
                </c:pt>
                <c:pt idx="16333">
                  <c:v>4.5593494840742714</c:v>
                </c:pt>
                <c:pt idx="16334">
                  <c:v>4.550194317956044</c:v>
                </c:pt>
                <c:pt idx="16335">
                  <c:v>4.55468328044077</c:v>
                </c:pt>
                <c:pt idx="16336">
                  <c:v>4.5450892817811743</c:v>
                </c:pt>
                <c:pt idx="16337">
                  <c:v>4.5472205287711915</c:v>
                </c:pt>
                <c:pt idx="16338">
                  <c:v>4.5504492201159996</c:v>
                </c:pt>
                <c:pt idx="16339">
                  <c:v>4.5590210114627148</c:v>
                </c:pt>
                <c:pt idx="16340">
                  <c:v>4.5466416240317766</c:v>
                </c:pt>
                <c:pt idx="16341">
                  <c:v>4.5464584805776669</c:v>
                </c:pt>
                <c:pt idx="16342">
                  <c:v>4.540400201969355</c:v>
                </c:pt>
                <c:pt idx="16343">
                  <c:v>4.5576454671197784</c:v>
                </c:pt>
                <c:pt idx="16344">
                  <c:v>4.5529715454173108</c:v>
                </c:pt>
                <c:pt idx="16345">
                  <c:v>4.5509832481358279</c:v>
                </c:pt>
                <c:pt idx="16346">
                  <c:v>4.554890532161231</c:v>
                </c:pt>
                <c:pt idx="16347">
                  <c:v>4.5502460807315668</c:v>
                </c:pt>
                <c:pt idx="16348">
                  <c:v>4.553202414312695</c:v>
                </c:pt>
                <c:pt idx="16349">
                  <c:v>4.5453911000958662</c:v>
                </c:pt>
                <c:pt idx="16350">
                  <c:v>4.5476737735047417</c:v>
                </c:pt>
                <c:pt idx="16351">
                  <c:v>4.5472795272333357</c:v>
                </c:pt>
                <c:pt idx="16352">
                  <c:v>4.5533641442792252</c:v>
                </c:pt>
                <c:pt idx="16353">
                  <c:v>4.5517024133375807</c:v>
                </c:pt>
                <c:pt idx="16354">
                  <c:v>4.541869328787997</c:v>
                </c:pt>
                <c:pt idx="16355">
                  <c:v>4.5569742951677119</c:v>
                </c:pt>
                <c:pt idx="16356">
                  <c:v>4.5500313005635658</c:v>
                </c:pt>
                <c:pt idx="16357">
                  <c:v>4.5501826575532629</c:v>
                </c:pt>
                <c:pt idx="16358">
                  <c:v>4.5483134326996257</c:v>
                </c:pt>
                <c:pt idx="16359">
                  <c:v>4.5490686506573592</c:v>
                </c:pt>
                <c:pt idx="16360">
                  <c:v>4.5533296503368046</c:v>
                </c:pt>
                <c:pt idx="16361">
                  <c:v>4.5532980781768737</c:v>
                </c:pt>
                <c:pt idx="16362">
                  <c:v>4.541717662997093</c:v>
                </c:pt>
                <c:pt idx="16363">
                  <c:v>4.5491126094658698</c:v>
                </c:pt>
                <c:pt idx="16364">
                  <c:v>4.5571718643953796</c:v>
                </c:pt>
                <c:pt idx="16365">
                  <c:v>4.5484764212993491</c:v>
                </c:pt>
                <c:pt idx="16366">
                  <c:v>4.5528692671725031</c:v>
                </c:pt>
                <c:pt idx="16367">
                  <c:v>4.5452469963889106</c:v>
                </c:pt>
                <c:pt idx="16368">
                  <c:v>4.5513450543680838</c:v>
                </c:pt>
                <c:pt idx="16369">
                  <c:v>4.5438000585455667</c:v>
                </c:pt>
                <c:pt idx="16370">
                  <c:v>4.5479192195050722</c:v>
                </c:pt>
                <c:pt idx="16371">
                  <c:v>4.5498021525150252</c:v>
                </c:pt>
                <c:pt idx="16372">
                  <c:v>4.5502346160869873</c:v>
                </c:pt>
                <c:pt idx="16373">
                  <c:v>4.5508941866032488</c:v>
                </c:pt>
                <c:pt idx="16374">
                  <c:v>4.5450637148473803</c:v>
                </c:pt>
                <c:pt idx="16375">
                  <c:v>4.555826111423225</c:v>
                </c:pt>
                <c:pt idx="16376">
                  <c:v>4.5511108778055318</c:v>
                </c:pt>
                <c:pt idx="16377">
                  <c:v>4.5511239495863354</c:v>
                </c:pt>
                <c:pt idx="16378">
                  <c:v>4.5503466560594577</c:v>
                </c:pt>
                <c:pt idx="16379">
                  <c:v>4.5502308736116319</c:v>
                </c:pt>
                <c:pt idx="16380">
                  <c:v>4.5556335636284526</c:v>
                </c:pt>
                <c:pt idx="16381">
                  <c:v>4.5479513272878389</c:v>
                </c:pt>
                <c:pt idx="16382">
                  <c:v>4.5419437865997194</c:v>
                </c:pt>
                <c:pt idx="16383">
                  <c:v>4.5500285767951478</c:v>
                </c:pt>
                <c:pt idx="16384">
                  <c:v>4.5556217968556156</c:v>
                </c:pt>
                <c:pt idx="16385">
                  <c:v>4.5463318603848286</c:v>
                </c:pt>
                <c:pt idx="16386">
                  <c:v>4.5471133385225171</c:v>
                </c:pt>
                <c:pt idx="16387">
                  <c:v>4.5487176932972897</c:v>
                </c:pt>
                <c:pt idx="16388">
                  <c:v>4.5438589222459278</c:v>
                </c:pt>
                <c:pt idx="16389">
                  <c:v>4.5442392505525024</c:v>
                </c:pt>
                <c:pt idx="16390">
                  <c:v>4.5572441606004626</c:v>
                </c:pt>
                <c:pt idx="16391">
                  <c:v>4.5500545909976839</c:v>
                </c:pt>
                <c:pt idx="16392">
                  <c:v>4.5455030028625707</c:v>
                </c:pt>
                <c:pt idx="16393">
                  <c:v>4.5472450558380819</c:v>
                </c:pt>
                <c:pt idx="16394">
                  <c:v>4.5525331887370335</c:v>
                </c:pt>
                <c:pt idx="16395">
                  <c:v>4.5484076170032193</c:v>
                </c:pt>
                <c:pt idx="16396">
                  <c:v>4.5505383766516179</c:v>
                </c:pt>
                <c:pt idx="16397">
                  <c:v>4.5501842829692576</c:v>
                </c:pt>
                <c:pt idx="16398">
                  <c:v>4.555654806497591</c:v>
                </c:pt>
                <c:pt idx="16399">
                  <c:v>4.5527681425138127</c:v>
                </c:pt>
                <c:pt idx="16400">
                  <c:v>4.5442598178673697</c:v>
                </c:pt>
                <c:pt idx="16401">
                  <c:v>4.5454612207633245</c:v>
                </c:pt>
                <c:pt idx="16402">
                  <c:v>4.5532209839798723</c:v>
                </c:pt>
                <c:pt idx="16403">
                  <c:v>4.5404597442372143</c:v>
                </c:pt>
                <c:pt idx="16404">
                  <c:v>4.5576446212783086</c:v>
                </c:pt>
                <c:pt idx="16405">
                  <c:v>4.5500933800514716</c:v>
                </c:pt>
                <c:pt idx="16406">
                  <c:v>4.5514839695133853</c:v>
                </c:pt>
                <c:pt idx="16407">
                  <c:v>4.5488936745599293</c:v>
                </c:pt>
                <c:pt idx="16408">
                  <c:v>4.5529964576698596</c:v>
                </c:pt>
                <c:pt idx="16409">
                  <c:v>4.5455309737044791</c:v>
                </c:pt>
                <c:pt idx="16410">
                  <c:v>4.550064874608772</c:v>
                </c:pt>
                <c:pt idx="16411">
                  <c:v>4.5563060155994943</c:v>
                </c:pt>
                <c:pt idx="16412">
                  <c:v>4.5441815124886666</c:v>
                </c:pt>
                <c:pt idx="16413">
                  <c:v>4.5494669524109517</c:v>
                </c:pt>
                <c:pt idx="16414">
                  <c:v>4.5478042498888209</c:v>
                </c:pt>
                <c:pt idx="16415">
                  <c:v>4.5473437536253183</c:v>
                </c:pt>
                <c:pt idx="16416">
                  <c:v>4.5513928759848712</c:v>
                </c:pt>
                <c:pt idx="16417">
                  <c:v>4.5461018795471446</c:v>
                </c:pt>
                <c:pt idx="16418">
                  <c:v>4.5451723986003127</c:v>
                </c:pt>
                <c:pt idx="16419">
                  <c:v>4.5485285293739581</c:v>
                </c:pt>
                <c:pt idx="16420">
                  <c:v>4.5490748110829289</c:v>
                </c:pt>
                <c:pt idx="16421">
                  <c:v>4.5603876182266916</c:v>
                </c:pt>
                <c:pt idx="16422">
                  <c:v>4.5488981840582809</c:v>
                </c:pt>
                <c:pt idx="16423">
                  <c:v>4.5453409206852733</c:v>
                </c:pt>
                <c:pt idx="16424">
                  <c:v>4.5449199945832399</c:v>
                </c:pt>
                <c:pt idx="16425">
                  <c:v>4.5597777838083013</c:v>
                </c:pt>
                <c:pt idx="16426">
                  <c:v>4.5449386375517715</c:v>
                </c:pt>
                <c:pt idx="16427">
                  <c:v>4.5543336923181537</c:v>
                </c:pt>
                <c:pt idx="16428">
                  <c:v>4.5440453860886505</c:v>
                </c:pt>
                <c:pt idx="16429">
                  <c:v>4.552729966691615</c:v>
                </c:pt>
                <c:pt idx="16430">
                  <c:v>4.5594211281256047</c:v>
                </c:pt>
                <c:pt idx="16431">
                  <c:v>4.548246883481621</c:v>
                </c:pt>
                <c:pt idx="16432">
                  <c:v>4.5512853472227484</c:v>
                </c:pt>
                <c:pt idx="16433">
                  <c:v>4.5499255088013539</c:v>
                </c:pt>
                <c:pt idx="16434">
                  <c:v>4.5546867352994749</c:v>
                </c:pt>
                <c:pt idx="16435">
                  <c:v>4.5578535557088422</c:v>
                </c:pt>
                <c:pt idx="16436">
                  <c:v>4.5482560899238846</c:v>
                </c:pt>
                <c:pt idx="16437">
                  <c:v>4.5541614857576889</c:v>
                </c:pt>
                <c:pt idx="16438">
                  <c:v>4.5594829933407315</c:v>
                </c:pt>
                <c:pt idx="16439">
                  <c:v>4.5495154115632479</c:v>
                </c:pt>
                <c:pt idx="16440">
                  <c:v>4.5457498401230847</c:v>
                </c:pt>
                <c:pt idx="16441">
                  <c:v>4.5553081858023843</c:v>
                </c:pt>
                <c:pt idx="16442">
                  <c:v>4.5525341640465635</c:v>
                </c:pt>
                <c:pt idx="16443">
                  <c:v>4.54545877573951</c:v>
                </c:pt>
                <c:pt idx="16444">
                  <c:v>4.5495346073868701</c:v>
                </c:pt>
                <c:pt idx="16445">
                  <c:v>4.5511672196181507</c:v>
                </c:pt>
                <c:pt idx="16446">
                  <c:v>4.5546999842787868</c:v>
                </c:pt>
                <c:pt idx="16447">
                  <c:v>4.5462351532079772</c:v>
                </c:pt>
                <c:pt idx="16448">
                  <c:v>4.5555729251960173</c:v>
                </c:pt>
                <c:pt idx="16449">
                  <c:v>4.5547213097335861</c:v>
                </c:pt>
                <c:pt idx="16450">
                  <c:v>4.553162570468098</c:v>
                </c:pt>
                <c:pt idx="16451">
                  <c:v>4.5580034076018565</c:v>
                </c:pt>
                <c:pt idx="16452">
                  <c:v>4.5499748294741362</c:v>
                </c:pt>
                <c:pt idx="16453">
                  <c:v>4.5580554719212509</c:v>
                </c:pt>
                <c:pt idx="16454">
                  <c:v>4.5466514896917465</c:v>
                </c:pt>
                <c:pt idx="16455">
                  <c:v>4.5541835792764882</c:v>
                </c:pt>
                <c:pt idx="16456">
                  <c:v>4.5499322151410944</c:v>
                </c:pt>
                <c:pt idx="16457">
                  <c:v>4.5491269817938766</c:v>
                </c:pt>
                <c:pt idx="16458">
                  <c:v>4.5496639517614241</c:v>
                </c:pt>
                <c:pt idx="16459">
                  <c:v>4.542877047499025</c:v>
                </c:pt>
                <c:pt idx="16460">
                  <c:v>4.5470173187147385</c:v>
                </c:pt>
                <c:pt idx="16461">
                  <c:v>4.5528770115017281</c:v>
                </c:pt>
                <c:pt idx="16462">
                  <c:v>4.5502609952963127</c:v>
                </c:pt>
                <c:pt idx="16463">
                  <c:v>4.5525415467095929</c:v>
                </c:pt>
                <c:pt idx="16464">
                  <c:v>4.5506061451662312</c:v>
                </c:pt>
                <c:pt idx="16465">
                  <c:v>4.5485620000417724</c:v>
                </c:pt>
                <c:pt idx="16466">
                  <c:v>4.5533963497838998</c:v>
                </c:pt>
                <c:pt idx="16467">
                  <c:v>4.5442770987515422</c:v>
                </c:pt>
                <c:pt idx="16468">
                  <c:v>4.5486714723006063</c:v>
                </c:pt>
                <c:pt idx="16469">
                  <c:v>4.55048186577661</c:v>
                </c:pt>
                <c:pt idx="16470">
                  <c:v>4.5551717811450754</c:v>
                </c:pt>
                <c:pt idx="16471">
                  <c:v>4.5561456349388978</c:v>
                </c:pt>
                <c:pt idx="16472">
                  <c:v>4.5459547380314271</c:v>
                </c:pt>
                <c:pt idx="16473">
                  <c:v>4.5460366899330458</c:v>
                </c:pt>
                <c:pt idx="16474">
                  <c:v>4.5515231861883541</c:v>
                </c:pt>
                <c:pt idx="16475">
                  <c:v>4.553996992263186</c:v>
                </c:pt>
                <c:pt idx="16476">
                  <c:v>4.5517568026136699</c:v>
                </c:pt>
                <c:pt idx="16477">
                  <c:v>4.541176021825633</c:v>
                </c:pt>
                <c:pt idx="16478">
                  <c:v>4.55717692548399</c:v>
                </c:pt>
                <c:pt idx="16479">
                  <c:v>4.5489470238791325</c:v>
                </c:pt>
                <c:pt idx="16480">
                  <c:v>4.541957401954507</c:v>
                </c:pt>
                <c:pt idx="16481">
                  <c:v>4.5568286580560873</c:v>
                </c:pt>
                <c:pt idx="16482">
                  <c:v>4.5500276400930337</c:v>
                </c:pt>
                <c:pt idx="16483">
                  <c:v>4.5511065760851652</c:v>
                </c:pt>
                <c:pt idx="16484">
                  <c:v>4.5471497677034041</c:v>
                </c:pt>
                <c:pt idx="16485">
                  <c:v>4.5477877966507547</c:v>
                </c:pt>
                <c:pt idx="16486">
                  <c:v>4.5489370873084036</c:v>
                </c:pt>
                <c:pt idx="16487">
                  <c:v>4.5539558451429931</c:v>
                </c:pt>
                <c:pt idx="16488">
                  <c:v>4.5540914953793195</c:v>
                </c:pt>
                <c:pt idx="16489">
                  <c:v>4.5531267739454968</c:v>
                </c:pt>
                <c:pt idx="16490">
                  <c:v>4.5552323662958498</c:v>
                </c:pt>
                <c:pt idx="16491">
                  <c:v>4.5425777078384835</c:v>
                </c:pt>
                <c:pt idx="16492">
                  <c:v>4.5539425867140473</c:v>
                </c:pt>
                <c:pt idx="16493">
                  <c:v>4.5497801815185346</c:v>
                </c:pt>
                <c:pt idx="16494">
                  <c:v>4.5561904540559803</c:v>
                </c:pt>
                <c:pt idx="16495">
                  <c:v>4.5543991278210258</c:v>
                </c:pt>
                <c:pt idx="16496">
                  <c:v>4.5550945490272747</c:v>
                </c:pt>
                <c:pt idx="16497">
                  <c:v>4.5445789425293031</c:v>
                </c:pt>
                <c:pt idx="16498">
                  <c:v>4.552812370376139</c:v>
                </c:pt>
                <c:pt idx="16499">
                  <c:v>4.5427041048915413</c:v>
                </c:pt>
                <c:pt idx="16500">
                  <c:v>4.5474752873101965</c:v>
                </c:pt>
                <c:pt idx="16501">
                  <c:v>4.5460242954524475</c:v>
                </c:pt>
                <c:pt idx="16502">
                  <c:v>4.5480790663406552</c:v>
                </c:pt>
                <c:pt idx="16503">
                  <c:v>4.5462957609077126</c:v>
                </c:pt>
                <c:pt idx="16504">
                  <c:v>4.551142505655724</c:v>
                </c:pt>
                <c:pt idx="16505">
                  <c:v>4.5478800581611196</c:v>
                </c:pt>
                <c:pt idx="16506">
                  <c:v>4.5482931997911793</c:v>
                </c:pt>
                <c:pt idx="16507">
                  <c:v>4.5484983684930196</c:v>
                </c:pt>
                <c:pt idx="16508">
                  <c:v>4.5496797341567587</c:v>
                </c:pt>
                <c:pt idx="16509">
                  <c:v>4.5510195584531736</c:v>
                </c:pt>
                <c:pt idx="16510">
                  <c:v>4.5480537236049443</c:v>
                </c:pt>
                <c:pt idx="16511">
                  <c:v>4.5494023204176459</c:v>
                </c:pt>
                <c:pt idx="16512">
                  <c:v>4.5541317031148907</c:v>
                </c:pt>
                <c:pt idx="16513">
                  <c:v>4.5468872106137681</c:v>
                </c:pt>
                <c:pt idx="16514">
                  <c:v>4.5454136678137047</c:v>
                </c:pt>
                <c:pt idx="16515">
                  <c:v>4.5627623615496198</c:v>
                </c:pt>
                <c:pt idx="16516">
                  <c:v>4.5541437858698108</c:v>
                </c:pt>
                <c:pt idx="16517">
                  <c:v>4.5600216615332707</c:v>
                </c:pt>
                <c:pt idx="16518">
                  <c:v>4.549944933187974</c:v>
                </c:pt>
                <c:pt idx="16519">
                  <c:v>4.54011671394891</c:v>
                </c:pt>
                <c:pt idx="16520">
                  <c:v>4.5566833490133964</c:v>
                </c:pt>
                <c:pt idx="16521">
                  <c:v>4.5537893293718668</c:v>
                </c:pt>
                <c:pt idx="16522">
                  <c:v>4.5505842932766996</c:v>
                </c:pt>
                <c:pt idx="16523">
                  <c:v>4.5548480502997357</c:v>
                </c:pt>
                <c:pt idx="16524">
                  <c:v>4.5579736119384107</c:v>
                </c:pt>
                <c:pt idx="16525">
                  <c:v>4.5528598929679784</c:v>
                </c:pt>
                <c:pt idx="16526">
                  <c:v>4.5580117734344023</c:v>
                </c:pt>
                <c:pt idx="16527">
                  <c:v>4.5497049351575205</c:v>
                </c:pt>
                <c:pt idx="16528">
                  <c:v>4.5492881259010396</c:v>
                </c:pt>
                <c:pt idx="16529">
                  <c:v>4.5497887817109808</c:v>
                </c:pt>
                <c:pt idx="16530">
                  <c:v>4.5501305507275092</c:v>
                </c:pt>
                <c:pt idx="16531">
                  <c:v>4.5487932640734803</c:v>
                </c:pt>
                <c:pt idx="16532">
                  <c:v>4.5497098505988571</c:v>
                </c:pt>
                <c:pt idx="16533">
                  <c:v>4.5617656638339197</c:v>
                </c:pt>
                <c:pt idx="16534">
                  <c:v>4.5565985618476335</c:v>
                </c:pt>
                <c:pt idx="16535">
                  <c:v>4.5533853430671041</c:v>
                </c:pt>
                <c:pt idx="16536">
                  <c:v>4.5577474057930383</c:v>
                </c:pt>
                <c:pt idx="16537">
                  <c:v>4.5464498465974508</c:v>
                </c:pt>
                <c:pt idx="16538">
                  <c:v>4.5454308519000657</c:v>
                </c:pt>
                <c:pt idx="16539">
                  <c:v>4.5512782882343981</c:v>
                </c:pt>
                <c:pt idx="16540">
                  <c:v>4.5489363111216461</c:v>
                </c:pt>
                <c:pt idx="16541">
                  <c:v>4.5478578120309114</c:v>
                </c:pt>
                <c:pt idx="16542">
                  <c:v>4.5504977194628236</c:v>
                </c:pt>
                <c:pt idx="16543">
                  <c:v>4.5536264050755548</c:v>
                </c:pt>
                <c:pt idx="16544">
                  <c:v>4.5562947550421553</c:v>
                </c:pt>
                <c:pt idx="16545">
                  <c:v>4.5508207357987915</c:v>
                </c:pt>
                <c:pt idx="16546">
                  <c:v>4.5445307044174115</c:v>
                </c:pt>
                <c:pt idx="16547">
                  <c:v>4.5519267745181518</c:v>
                </c:pt>
                <c:pt idx="16548">
                  <c:v>4.5495697958135359</c:v>
                </c:pt>
                <c:pt idx="16549">
                  <c:v>4.5544908608585546</c:v>
                </c:pt>
                <c:pt idx="16550">
                  <c:v>4.5395088170619431</c:v>
                </c:pt>
                <c:pt idx="16551">
                  <c:v>4.5577824452625455</c:v>
                </c:pt>
                <c:pt idx="16552">
                  <c:v>4.5498492595915261</c:v>
                </c:pt>
                <c:pt idx="16553">
                  <c:v>4.5527643529586497</c:v>
                </c:pt>
                <c:pt idx="16554">
                  <c:v>4.5526118961534827</c:v>
                </c:pt>
                <c:pt idx="16555">
                  <c:v>4.5447011501535242</c:v>
                </c:pt>
                <c:pt idx="16556">
                  <c:v>4.5482201041727253</c:v>
                </c:pt>
                <c:pt idx="16557">
                  <c:v>4.5489631401470962</c:v>
                </c:pt>
                <c:pt idx="16558">
                  <c:v>4.5525447555879648</c:v>
                </c:pt>
                <c:pt idx="16559">
                  <c:v>4.546460887776675</c:v>
                </c:pt>
                <c:pt idx="16560">
                  <c:v>4.5564778088662257</c:v>
                </c:pt>
                <c:pt idx="16561">
                  <c:v>4.5365783387025989</c:v>
                </c:pt>
                <c:pt idx="16562">
                  <c:v>4.5602880630675688</c:v>
                </c:pt>
                <c:pt idx="16563">
                  <c:v>4.5446052579110239</c:v>
                </c:pt>
                <c:pt idx="16564">
                  <c:v>4.5497434483433032</c:v>
                </c:pt>
                <c:pt idx="16565">
                  <c:v>4.5424009288647884</c:v>
                </c:pt>
                <c:pt idx="16566">
                  <c:v>4.5467635100151735</c:v>
                </c:pt>
                <c:pt idx="16567">
                  <c:v>4.5410887884455606</c:v>
                </c:pt>
                <c:pt idx="16568">
                  <c:v>4.551550729100529</c:v>
                </c:pt>
                <c:pt idx="16569">
                  <c:v>4.559520366586935</c:v>
                </c:pt>
                <c:pt idx="16570">
                  <c:v>4.5544019315371278</c:v>
                </c:pt>
                <c:pt idx="16571">
                  <c:v>4.5506192211570449</c:v>
                </c:pt>
                <c:pt idx="16572">
                  <c:v>4.5527999723717247</c:v>
                </c:pt>
                <c:pt idx="16573">
                  <c:v>4.5500866012614241</c:v>
                </c:pt>
                <c:pt idx="16574">
                  <c:v>4.556404381749231</c:v>
                </c:pt>
                <c:pt idx="16575">
                  <c:v>4.5539643242950234</c:v>
                </c:pt>
                <c:pt idx="16576">
                  <c:v>4.5399509061852372</c:v>
                </c:pt>
                <c:pt idx="16577">
                  <c:v>4.5429848313914096</c:v>
                </c:pt>
                <c:pt idx="16578">
                  <c:v>4.5429564800939293</c:v>
                </c:pt>
                <c:pt idx="16579">
                  <c:v>4.5575230580176678</c:v>
                </c:pt>
                <c:pt idx="16580">
                  <c:v>4.5610185121140008</c:v>
                </c:pt>
                <c:pt idx="16581">
                  <c:v>4.5547872529930498</c:v>
                </c:pt>
                <c:pt idx="16582">
                  <c:v>4.5521243244473455</c:v>
                </c:pt>
                <c:pt idx="16583">
                  <c:v>4.5599666275594695</c:v>
                </c:pt>
                <c:pt idx="16584">
                  <c:v>4.5455284981438533</c:v>
                </c:pt>
                <c:pt idx="16585">
                  <c:v>4.5542307884722701</c:v>
                </c:pt>
                <c:pt idx="16586">
                  <c:v>4.542812486577402</c:v>
                </c:pt>
                <c:pt idx="16587">
                  <c:v>4.5479778508546653</c:v>
                </c:pt>
                <c:pt idx="16588">
                  <c:v>4.5550443865119528</c:v>
                </c:pt>
                <c:pt idx="16589">
                  <c:v>4.5432604291183383</c:v>
                </c:pt>
                <c:pt idx="16590">
                  <c:v>4.5568090236060952</c:v>
                </c:pt>
                <c:pt idx="16591">
                  <c:v>4.5563590795586393</c:v>
                </c:pt>
                <c:pt idx="16592">
                  <c:v>4.556418694062434</c:v>
                </c:pt>
                <c:pt idx="16593">
                  <c:v>4.5492681401877544</c:v>
                </c:pt>
                <c:pt idx="16594">
                  <c:v>4.5451028316084585</c:v>
                </c:pt>
                <c:pt idx="16595">
                  <c:v>4.5473811993984263</c:v>
                </c:pt>
                <c:pt idx="16596">
                  <c:v>4.5474776404109507</c:v>
                </c:pt>
                <c:pt idx="16597">
                  <c:v>4.5480963343258614</c:v>
                </c:pt>
                <c:pt idx="16598">
                  <c:v>4.5414530226052925</c:v>
                </c:pt>
                <c:pt idx="16599">
                  <c:v>4.5561743465969498</c:v>
                </c:pt>
                <c:pt idx="16600">
                  <c:v>4.5505152865560126</c:v>
                </c:pt>
                <c:pt idx="16601">
                  <c:v>4.5578758974850189</c:v>
                </c:pt>
                <c:pt idx="16602">
                  <c:v>4.552082985013258</c:v>
                </c:pt>
                <c:pt idx="16603">
                  <c:v>4.5509222823204318</c:v>
                </c:pt>
                <c:pt idx="16604">
                  <c:v>4.5558614372466186</c:v>
                </c:pt>
                <c:pt idx="16605">
                  <c:v>4.5471474110202772</c:v>
                </c:pt>
                <c:pt idx="16606">
                  <c:v>4.5398681918434223</c:v>
                </c:pt>
                <c:pt idx="16607">
                  <c:v>4.5491950364356981</c:v>
                </c:pt>
                <c:pt idx="16608">
                  <c:v>4.5604435755642019</c:v>
                </c:pt>
                <c:pt idx="16609">
                  <c:v>4.550753434461841</c:v>
                </c:pt>
                <c:pt idx="16610">
                  <c:v>4.5501314655812717</c:v>
                </c:pt>
                <c:pt idx="16611">
                  <c:v>4.5319026172807835</c:v>
                </c:pt>
                <c:pt idx="16612">
                  <c:v>4.5466611190789399</c:v>
                </c:pt>
                <c:pt idx="16613">
                  <c:v>4.5569905153597556</c:v>
                </c:pt>
                <c:pt idx="16614">
                  <c:v>4.548546199201418</c:v>
                </c:pt>
                <c:pt idx="16615">
                  <c:v>4.5434211800935067</c:v>
                </c:pt>
                <c:pt idx="16616">
                  <c:v>4.5515340419979919</c:v>
                </c:pt>
                <c:pt idx="16617">
                  <c:v>4.5426212924734308</c:v>
                </c:pt>
                <c:pt idx="16618">
                  <c:v>4.553070839020446</c:v>
                </c:pt>
                <c:pt idx="16619">
                  <c:v>4.5445926544619706</c:v>
                </c:pt>
                <c:pt idx="16620">
                  <c:v>4.547319908258725</c:v>
                </c:pt>
                <c:pt idx="16621">
                  <c:v>4.5421071711621872</c:v>
                </c:pt>
                <c:pt idx="16622">
                  <c:v>4.5401447637398942</c:v>
                </c:pt>
                <c:pt idx="16623">
                  <c:v>4.5417253955423567</c:v>
                </c:pt>
                <c:pt idx="16624">
                  <c:v>4.5532075513771737</c:v>
                </c:pt>
                <c:pt idx="16625">
                  <c:v>4.547310109917337</c:v>
                </c:pt>
                <c:pt idx="16626">
                  <c:v>4.5534767241317908</c:v>
                </c:pt>
                <c:pt idx="16627">
                  <c:v>4.5548521952029422</c:v>
                </c:pt>
                <c:pt idx="16628">
                  <c:v>4.5440449756317083</c:v>
                </c:pt>
                <c:pt idx="16629">
                  <c:v>4.5649279594296122</c:v>
                </c:pt>
                <c:pt idx="16630">
                  <c:v>4.5528361333153731</c:v>
                </c:pt>
                <c:pt idx="16631">
                  <c:v>4.5434835507293281</c:v>
                </c:pt>
                <c:pt idx="16632">
                  <c:v>4.5518059916068649</c:v>
                </c:pt>
                <c:pt idx="16633">
                  <c:v>4.5417934601368435</c:v>
                </c:pt>
                <c:pt idx="16634">
                  <c:v>4.5530809989593468</c:v>
                </c:pt>
                <c:pt idx="16635">
                  <c:v>4.5466515742350602</c:v>
                </c:pt>
                <c:pt idx="16636">
                  <c:v>4.5474490403455397</c:v>
                </c:pt>
                <c:pt idx="16637">
                  <c:v>4.5504308614349993</c:v>
                </c:pt>
                <c:pt idx="16638">
                  <c:v>4.5572051972626149</c:v>
                </c:pt>
                <c:pt idx="16639">
                  <c:v>4.5433217334995861</c:v>
                </c:pt>
                <c:pt idx="16640">
                  <c:v>4.558654763772422</c:v>
                </c:pt>
                <c:pt idx="16641">
                  <c:v>4.5455766362962589</c:v>
                </c:pt>
                <c:pt idx="16642">
                  <c:v>4.5531546399287226</c:v>
                </c:pt>
                <c:pt idx="16643">
                  <c:v>4.5494184778152036</c:v>
                </c:pt>
                <c:pt idx="16644">
                  <c:v>4.5454925921402323</c:v>
                </c:pt>
                <c:pt idx="16645">
                  <c:v>4.5493222570020757</c:v>
                </c:pt>
                <c:pt idx="16646">
                  <c:v>4.5465763526650012</c:v>
                </c:pt>
                <c:pt idx="16647">
                  <c:v>4.5495026342146243</c:v>
                </c:pt>
                <c:pt idx="16648">
                  <c:v>4.5464688774359185</c:v>
                </c:pt>
                <c:pt idx="16649">
                  <c:v>4.543960422384977</c:v>
                </c:pt>
                <c:pt idx="16650">
                  <c:v>4.5425921522438548</c:v>
                </c:pt>
                <c:pt idx="16651">
                  <c:v>4.5553291621787011</c:v>
                </c:pt>
                <c:pt idx="16652">
                  <c:v>4.5591332046975577</c:v>
                </c:pt>
                <c:pt idx="16653">
                  <c:v>4.5512801960815574</c:v>
                </c:pt>
                <c:pt idx="16654">
                  <c:v>4.5560943577309692</c:v>
                </c:pt>
                <c:pt idx="16655">
                  <c:v>4.5546189613465771</c:v>
                </c:pt>
                <c:pt idx="16656">
                  <c:v>4.552509775020825</c:v>
                </c:pt>
                <c:pt idx="16657">
                  <c:v>4.550137239241959</c:v>
                </c:pt>
                <c:pt idx="16658">
                  <c:v>4.5505556274220123</c:v>
                </c:pt>
                <c:pt idx="16659">
                  <c:v>4.5497652631556154</c:v>
                </c:pt>
                <c:pt idx="16660">
                  <c:v>4.5453353751156618</c:v>
                </c:pt>
                <c:pt idx="16661">
                  <c:v>4.5508718851404941</c:v>
                </c:pt>
                <c:pt idx="16662">
                  <c:v>4.5525013826380301</c:v>
                </c:pt>
                <c:pt idx="16663">
                  <c:v>4.5542738294966494</c:v>
                </c:pt>
                <c:pt idx="16664">
                  <c:v>4.5558381906232803</c:v>
                </c:pt>
                <c:pt idx="16665">
                  <c:v>4.5436677389060938</c:v>
                </c:pt>
                <c:pt idx="16666">
                  <c:v>4.5490174058474881</c:v>
                </c:pt>
                <c:pt idx="16667">
                  <c:v>4.5468050599362186</c:v>
                </c:pt>
                <c:pt idx="16668">
                  <c:v>4.5463067372276065</c:v>
                </c:pt>
                <c:pt idx="16669">
                  <c:v>4.5420872497148128</c:v>
                </c:pt>
                <c:pt idx="16670">
                  <c:v>4.5572618183463707</c:v>
                </c:pt>
                <c:pt idx="16671">
                  <c:v>4.5423921767039106</c:v>
                </c:pt>
                <c:pt idx="16672">
                  <c:v>4.5544454379349224</c:v>
                </c:pt>
                <c:pt idx="16673">
                  <c:v>4.554998031676301</c:v>
                </c:pt>
                <c:pt idx="16674">
                  <c:v>4.5489477705398036</c:v>
                </c:pt>
                <c:pt idx="16675">
                  <c:v>4.5480755725205002</c:v>
                </c:pt>
                <c:pt idx="16676">
                  <c:v>4.5400141622282311</c:v>
                </c:pt>
                <c:pt idx="16677">
                  <c:v>4.5508236242563207</c:v>
                </c:pt>
                <c:pt idx="16678">
                  <c:v>4.5426622974241688</c:v>
                </c:pt>
                <c:pt idx="16679">
                  <c:v>4.5514127643370079</c:v>
                </c:pt>
                <c:pt idx="16680">
                  <c:v>4.5448806711611489</c:v>
                </c:pt>
                <c:pt idx="16681">
                  <c:v>4.54605343303278</c:v>
                </c:pt>
                <c:pt idx="16682">
                  <c:v>4.5442047891464181</c:v>
                </c:pt>
                <c:pt idx="16683">
                  <c:v>4.5510273729312898</c:v>
                </c:pt>
                <c:pt idx="16684">
                  <c:v>4.5533533042877687</c:v>
                </c:pt>
                <c:pt idx="16685">
                  <c:v>4.5453549603312</c:v>
                </c:pt>
                <c:pt idx="16686">
                  <c:v>4.5553808430528777</c:v>
                </c:pt>
                <c:pt idx="16687">
                  <c:v>4.5530173029176586</c:v>
                </c:pt>
                <c:pt idx="16688">
                  <c:v>4.542530314122259</c:v>
                </c:pt>
                <c:pt idx="16689">
                  <c:v>4.5511046850359822</c:v>
                </c:pt>
                <c:pt idx="16690">
                  <c:v>4.5400292368267898</c:v>
                </c:pt>
                <c:pt idx="16691">
                  <c:v>4.5475498331483042</c:v>
                </c:pt>
                <c:pt idx="16692">
                  <c:v>4.5544280224162721</c:v>
                </c:pt>
                <c:pt idx="16693">
                  <c:v>4.5611331145913327</c:v>
                </c:pt>
                <c:pt idx="16694">
                  <c:v>4.5410023688400942</c:v>
                </c:pt>
                <c:pt idx="16695">
                  <c:v>4.5452058043287726</c:v>
                </c:pt>
                <c:pt idx="16696">
                  <c:v>4.5454819976160623</c:v>
                </c:pt>
                <c:pt idx="16697">
                  <c:v>4.5419767012082781</c:v>
                </c:pt>
                <c:pt idx="16698">
                  <c:v>4.5554895903374035</c:v>
                </c:pt>
                <c:pt idx="16699">
                  <c:v>4.5524428512601922</c:v>
                </c:pt>
                <c:pt idx="16700">
                  <c:v>4.5481872180679126</c:v>
                </c:pt>
                <c:pt idx="16701">
                  <c:v>4.5478177440529093</c:v>
                </c:pt>
                <c:pt idx="16702">
                  <c:v>4.5521958515379524</c:v>
                </c:pt>
                <c:pt idx="16703">
                  <c:v>4.5576025900683552</c:v>
                </c:pt>
                <c:pt idx="16704">
                  <c:v>4.5502558740853125</c:v>
                </c:pt>
                <c:pt idx="16705">
                  <c:v>4.5427060699410804</c:v>
                </c:pt>
                <c:pt idx="16706">
                  <c:v>4.5424157088522215</c:v>
                </c:pt>
                <c:pt idx="16707">
                  <c:v>4.547806042980409</c:v>
                </c:pt>
                <c:pt idx="16708">
                  <c:v>4.5501298223028224</c:v>
                </c:pt>
                <c:pt idx="16709">
                  <c:v>4.5601246366831383</c:v>
                </c:pt>
                <c:pt idx="16710">
                  <c:v>4.5549028329524361</c:v>
                </c:pt>
                <c:pt idx="16711">
                  <c:v>4.5476240777292869</c:v>
                </c:pt>
                <c:pt idx="16712">
                  <c:v>4.5484185659481948</c:v>
                </c:pt>
                <c:pt idx="16713">
                  <c:v>4.5571222745977202</c:v>
                </c:pt>
                <c:pt idx="16714">
                  <c:v>4.5496424928449049</c:v>
                </c:pt>
                <c:pt idx="16715">
                  <c:v>4.5513669143138484</c:v>
                </c:pt>
                <c:pt idx="16716">
                  <c:v>4.5432197754797592</c:v>
                </c:pt>
                <c:pt idx="16717">
                  <c:v>4.5435777088225997</c:v>
                </c:pt>
                <c:pt idx="16718">
                  <c:v>4.5512100535264359</c:v>
                </c:pt>
                <c:pt idx="16719">
                  <c:v>4.5524361642556368</c:v>
                </c:pt>
                <c:pt idx="16720">
                  <c:v>4.5525064669582012</c:v>
                </c:pt>
                <c:pt idx="16721">
                  <c:v>4.5392287457824745</c:v>
                </c:pt>
                <c:pt idx="16722">
                  <c:v>4.5516503057578213</c:v>
                </c:pt>
                <c:pt idx="16723">
                  <c:v>4.5481928633333801</c:v>
                </c:pt>
                <c:pt idx="16724">
                  <c:v>4.5526245753872692</c:v>
                </c:pt>
                <c:pt idx="16725">
                  <c:v>4.557646792158434</c:v>
                </c:pt>
                <c:pt idx="16726">
                  <c:v>4.5434699571425563</c:v>
                </c:pt>
                <c:pt idx="16727">
                  <c:v>4.551566247828311</c:v>
                </c:pt>
                <c:pt idx="16728">
                  <c:v>4.5320795507073415</c:v>
                </c:pt>
                <c:pt idx="16729">
                  <c:v>4.550781851037633</c:v>
                </c:pt>
                <c:pt idx="16730">
                  <c:v>4.5488688240696957</c:v>
                </c:pt>
                <c:pt idx="16731">
                  <c:v>4.5479427660458001</c:v>
                </c:pt>
                <c:pt idx="16732">
                  <c:v>4.554436035265895</c:v>
                </c:pt>
                <c:pt idx="16733">
                  <c:v>4.5517101536438513</c:v>
                </c:pt>
                <c:pt idx="16734">
                  <c:v>4.5547566300566498</c:v>
                </c:pt>
                <c:pt idx="16735">
                  <c:v>4.5462411124445952</c:v>
                </c:pt>
                <c:pt idx="16736">
                  <c:v>4.5502300620616705</c:v>
                </c:pt>
                <c:pt idx="16737">
                  <c:v>4.5454972789803358</c:v>
                </c:pt>
                <c:pt idx="16738">
                  <c:v>4.549695635853543</c:v>
                </c:pt>
                <c:pt idx="16739">
                  <c:v>4.5466065276489154</c:v>
                </c:pt>
                <c:pt idx="16740">
                  <c:v>4.5529172138438314</c:v>
                </c:pt>
                <c:pt idx="16741">
                  <c:v>4.5489483374026731</c:v>
                </c:pt>
                <c:pt idx="16742">
                  <c:v>4.5502976671713533</c:v>
                </c:pt>
                <c:pt idx="16743">
                  <c:v>4.5427743036711616</c:v>
                </c:pt>
                <c:pt idx="16744">
                  <c:v>4.5430541316034567</c:v>
                </c:pt>
                <c:pt idx="16745">
                  <c:v>4.5480542096285035</c:v>
                </c:pt>
                <c:pt idx="16746">
                  <c:v>4.5535120550509269</c:v>
                </c:pt>
                <c:pt idx="16747">
                  <c:v>4.5483507144253785</c:v>
                </c:pt>
                <c:pt idx="16748">
                  <c:v>4.5363021167073576</c:v>
                </c:pt>
                <c:pt idx="16749">
                  <c:v>4.5594587199130583</c:v>
                </c:pt>
                <c:pt idx="16750">
                  <c:v>4.5494572662659571</c:v>
                </c:pt>
                <c:pt idx="16751">
                  <c:v>4.5400817764152155</c:v>
                </c:pt>
                <c:pt idx="16752">
                  <c:v>4.5466780420770618</c:v>
                </c:pt>
                <c:pt idx="16753">
                  <c:v>4.556288385732997</c:v>
                </c:pt>
                <c:pt idx="16754">
                  <c:v>4.5556614357938692</c:v>
                </c:pt>
                <c:pt idx="16755">
                  <c:v>4.5473481029335892</c:v>
                </c:pt>
                <c:pt idx="16756">
                  <c:v>4.5378988738813479</c:v>
                </c:pt>
                <c:pt idx="16757">
                  <c:v>4.5420488730893673</c:v>
                </c:pt>
                <c:pt idx="16758">
                  <c:v>4.55262350974958</c:v>
                </c:pt>
                <c:pt idx="16759">
                  <c:v>4.5514680556047917</c:v>
                </c:pt>
                <c:pt idx="16760">
                  <c:v>4.5579587766647975</c:v>
                </c:pt>
                <c:pt idx="16761">
                  <c:v>4.5544846288941683</c:v>
                </c:pt>
                <c:pt idx="16762">
                  <c:v>4.5367451031214125</c:v>
                </c:pt>
                <c:pt idx="16763">
                  <c:v>4.5484385803447829</c:v>
                </c:pt>
                <c:pt idx="16764">
                  <c:v>4.5451541635681414</c:v>
                </c:pt>
                <c:pt idx="16765">
                  <c:v>4.5523850720143697</c:v>
                </c:pt>
                <c:pt idx="16766">
                  <c:v>4.5501562350819214</c:v>
                </c:pt>
                <c:pt idx="16767">
                  <c:v>4.5436877152641273</c:v>
                </c:pt>
                <c:pt idx="16768">
                  <c:v>4.5411680152524525</c:v>
                </c:pt>
                <c:pt idx="16769">
                  <c:v>4.5498251242359151</c:v>
                </c:pt>
                <c:pt idx="16770">
                  <c:v>4.5437477110507762</c:v>
                </c:pt>
                <c:pt idx="16771">
                  <c:v>4.5488749038035641</c:v>
                </c:pt>
                <c:pt idx="16772">
                  <c:v>4.5577905795045037</c:v>
                </c:pt>
                <c:pt idx="16773">
                  <c:v>4.5467312424303525</c:v>
                </c:pt>
                <c:pt idx="16774">
                  <c:v>4.5428407668896469</c:v>
                </c:pt>
                <c:pt idx="16775">
                  <c:v>4.5473501182254346</c:v>
                </c:pt>
                <c:pt idx="16776">
                  <c:v>4.5583651596754144</c:v>
                </c:pt>
                <c:pt idx="16777">
                  <c:v>4.5475215049498452</c:v>
                </c:pt>
                <c:pt idx="16778">
                  <c:v>4.5448993663146542</c:v>
                </c:pt>
                <c:pt idx="16779">
                  <c:v>4.546011366015188</c:v>
                </c:pt>
                <c:pt idx="16780">
                  <c:v>4.5513054127868351</c:v>
                </c:pt>
                <c:pt idx="16781">
                  <c:v>4.5497490396720961</c:v>
                </c:pt>
                <c:pt idx="16782">
                  <c:v>4.548999786431267</c:v>
                </c:pt>
                <c:pt idx="16783">
                  <c:v>4.5495925827945705</c:v>
                </c:pt>
                <c:pt idx="16784">
                  <c:v>4.5455952089099636</c:v>
                </c:pt>
                <c:pt idx="16785">
                  <c:v>4.5484757771572415</c:v>
                </c:pt>
                <c:pt idx="16786">
                  <c:v>4.5461838962658332</c:v>
                </c:pt>
                <c:pt idx="16787">
                  <c:v>4.5452583232476629</c:v>
                </c:pt>
                <c:pt idx="16788">
                  <c:v>4.5425982252142925</c:v>
                </c:pt>
                <c:pt idx="16789">
                  <c:v>4.5563496497319429</c:v>
                </c:pt>
                <c:pt idx="16790">
                  <c:v>4.5534457230473766</c:v>
                </c:pt>
                <c:pt idx="16791">
                  <c:v>4.5466265063594893</c:v>
                </c:pt>
                <c:pt idx="16792">
                  <c:v>4.5523926334395997</c:v>
                </c:pt>
                <c:pt idx="16793">
                  <c:v>4.5436945633556673</c:v>
                </c:pt>
                <c:pt idx="16794">
                  <c:v>4.5525269716399235</c:v>
                </c:pt>
                <c:pt idx="16795">
                  <c:v>4.556616969696031</c:v>
                </c:pt>
                <c:pt idx="16796">
                  <c:v>4.5482936012852031</c:v>
                </c:pt>
                <c:pt idx="16797">
                  <c:v>4.5539654157233977</c:v>
                </c:pt>
                <c:pt idx="16798">
                  <c:v>4.5509112265964262</c:v>
                </c:pt>
                <c:pt idx="16799">
                  <c:v>4.5422889607380021</c:v>
                </c:pt>
                <c:pt idx="16800">
                  <c:v>4.551490726344019</c:v>
                </c:pt>
                <c:pt idx="16801">
                  <c:v>4.5416042285834672</c:v>
                </c:pt>
                <c:pt idx="16802">
                  <c:v>4.5462486012974521</c:v>
                </c:pt>
                <c:pt idx="16803">
                  <c:v>4.5409265350115051</c:v>
                </c:pt>
                <c:pt idx="16804">
                  <c:v>4.5487494651305331</c:v>
                </c:pt>
                <c:pt idx="16805">
                  <c:v>4.5487977955588779</c:v>
                </c:pt>
                <c:pt idx="16806">
                  <c:v>4.5571800668179927</c:v>
                </c:pt>
                <c:pt idx="16807">
                  <c:v>4.5547152121453136</c:v>
                </c:pt>
                <c:pt idx="16808">
                  <c:v>4.5394132593989953</c:v>
                </c:pt>
                <c:pt idx="16809">
                  <c:v>4.5562781674400075</c:v>
                </c:pt>
                <c:pt idx="16810">
                  <c:v>4.5586828823356216</c:v>
                </c:pt>
                <c:pt idx="16811">
                  <c:v>4.5416377071876974</c:v>
                </c:pt>
                <c:pt idx="16812">
                  <c:v>4.545863826209124</c:v>
                </c:pt>
                <c:pt idx="16813">
                  <c:v>4.5491290477068516</c:v>
                </c:pt>
                <c:pt idx="16814">
                  <c:v>4.5474519134944673</c:v>
                </c:pt>
                <c:pt idx="16815">
                  <c:v>4.5548845724362046</c:v>
                </c:pt>
                <c:pt idx="16816">
                  <c:v>4.5530485052349547</c:v>
                </c:pt>
                <c:pt idx="16817">
                  <c:v>4.5478726918005616</c:v>
                </c:pt>
                <c:pt idx="16818">
                  <c:v>4.5503369563147906</c:v>
                </c:pt>
                <c:pt idx="16819">
                  <c:v>4.547602640051295</c:v>
                </c:pt>
                <c:pt idx="16820">
                  <c:v>4.5480692838960461</c:v>
                </c:pt>
                <c:pt idx="16821">
                  <c:v>4.5501901425496492</c:v>
                </c:pt>
                <c:pt idx="16822">
                  <c:v>4.5459159773204503</c:v>
                </c:pt>
                <c:pt idx="16823">
                  <c:v>4.5567260003297338</c:v>
                </c:pt>
                <c:pt idx="16824">
                  <c:v>4.550827534396638</c:v>
                </c:pt>
                <c:pt idx="16825">
                  <c:v>4.5418424519231957</c:v>
                </c:pt>
                <c:pt idx="16826">
                  <c:v>4.5485309942797718</c:v>
                </c:pt>
                <c:pt idx="16827">
                  <c:v>4.5499466416583125</c:v>
                </c:pt>
                <c:pt idx="16828">
                  <c:v>4.5551448794151215</c:v>
                </c:pt>
                <c:pt idx="16829">
                  <c:v>4.5523700985730544</c:v>
                </c:pt>
                <c:pt idx="16830">
                  <c:v>4.5434060239844998</c:v>
                </c:pt>
                <c:pt idx="16831">
                  <c:v>4.5540794656834143</c:v>
                </c:pt>
                <c:pt idx="16832">
                  <c:v>4.5468286774709954</c:v>
                </c:pt>
                <c:pt idx="16833">
                  <c:v>4.5360368680091137</c:v>
                </c:pt>
                <c:pt idx="16834">
                  <c:v>4.5549250597356661</c:v>
                </c:pt>
                <c:pt idx="16835">
                  <c:v>4.5446307494238463</c:v>
                </c:pt>
                <c:pt idx="16836">
                  <c:v>4.5505819456334891</c:v>
                </c:pt>
                <c:pt idx="16837">
                  <c:v>4.550066815172336</c:v>
                </c:pt>
                <c:pt idx="16838">
                  <c:v>4.5413278976881255</c:v>
                </c:pt>
                <c:pt idx="16839">
                  <c:v>4.5569924919235287</c:v>
                </c:pt>
                <c:pt idx="16840">
                  <c:v>4.5511744087324706</c:v>
                </c:pt>
                <c:pt idx="16841">
                  <c:v>4.5334929490962299</c:v>
                </c:pt>
                <c:pt idx="16842">
                  <c:v>4.5607230612675451</c:v>
                </c:pt>
                <c:pt idx="16843">
                  <c:v>4.5385120415641129</c:v>
                </c:pt>
                <c:pt idx="16844">
                  <c:v>4.5491932947299709</c:v>
                </c:pt>
                <c:pt idx="16845">
                  <c:v>4.539009663625329</c:v>
                </c:pt>
                <c:pt idx="16846">
                  <c:v>4.5544283964787988</c:v>
                </c:pt>
                <c:pt idx="16847">
                  <c:v>4.5511231711925264</c:v>
                </c:pt>
                <c:pt idx="16848">
                  <c:v>4.5514663797354409</c:v>
                </c:pt>
                <c:pt idx="16849">
                  <c:v>4.548493021511824</c:v>
                </c:pt>
                <c:pt idx="16850">
                  <c:v>4.5476726675056574</c:v>
                </c:pt>
                <c:pt idx="16851">
                  <c:v>4.5465505706697735</c:v>
                </c:pt>
                <c:pt idx="16852">
                  <c:v>4.5521870597846759</c:v>
                </c:pt>
                <c:pt idx="16853">
                  <c:v>4.5504248088623243</c:v>
                </c:pt>
                <c:pt idx="16854">
                  <c:v>4.5403691562141466</c:v>
                </c:pt>
                <c:pt idx="16855">
                  <c:v>4.5485207585694845</c:v>
                </c:pt>
                <c:pt idx="16856">
                  <c:v>4.5564078475795533</c:v>
                </c:pt>
                <c:pt idx="16857">
                  <c:v>4.5537405022544002</c:v>
                </c:pt>
                <c:pt idx="16858">
                  <c:v>4.5530480286651782</c:v>
                </c:pt>
                <c:pt idx="16859">
                  <c:v>4.5436409686538548</c:v>
                </c:pt>
                <c:pt idx="16860">
                  <c:v>4.545207497470674</c:v>
                </c:pt>
                <c:pt idx="16861">
                  <c:v>4.5504980254650391</c:v>
                </c:pt>
                <c:pt idx="16862">
                  <c:v>4.5490140905236975</c:v>
                </c:pt>
                <c:pt idx="16863">
                  <c:v>4.5476796390515259</c:v>
                </c:pt>
                <c:pt idx="16864">
                  <c:v>4.5534260420515889</c:v>
                </c:pt>
                <c:pt idx="16865">
                  <c:v>4.5464203776710939</c:v>
                </c:pt>
                <c:pt idx="16866">
                  <c:v>4.5503442621783892</c:v>
                </c:pt>
                <c:pt idx="16867">
                  <c:v>4.5413713117511483</c:v>
                </c:pt>
                <c:pt idx="16868">
                  <c:v>4.5544265128941852</c:v>
                </c:pt>
                <c:pt idx="16869">
                  <c:v>4.5480244708945605</c:v>
                </c:pt>
                <c:pt idx="16870">
                  <c:v>4.5417925394360159</c:v>
                </c:pt>
                <c:pt idx="16871">
                  <c:v>4.5596582046331449</c:v>
                </c:pt>
                <c:pt idx="16872">
                  <c:v>4.5404905795403812</c:v>
                </c:pt>
                <c:pt idx="16873">
                  <c:v>4.5496305780029109</c:v>
                </c:pt>
                <c:pt idx="16874">
                  <c:v>4.540931187903853</c:v>
                </c:pt>
                <c:pt idx="16875">
                  <c:v>4.5561480734850344</c:v>
                </c:pt>
                <c:pt idx="16876">
                  <c:v>4.555892346965174</c:v>
                </c:pt>
                <c:pt idx="16877">
                  <c:v>4.559728181122451</c:v>
                </c:pt>
                <c:pt idx="16878">
                  <c:v>4.5514070630796599</c:v>
                </c:pt>
                <c:pt idx="16879">
                  <c:v>4.5446836236486758</c:v>
                </c:pt>
                <c:pt idx="16880">
                  <c:v>4.5576064110115633</c:v>
                </c:pt>
                <c:pt idx="16881">
                  <c:v>4.5500164207983582</c:v>
                </c:pt>
                <c:pt idx="16882">
                  <c:v>4.5499147093029375</c:v>
                </c:pt>
                <c:pt idx="16883">
                  <c:v>4.5504569495935732</c:v>
                </c:pt>
                <c:pt idx="16884">
                  <c:v>4.5479517478982965</c:v>
                </c:pt>
                <c:pt idx="16885">
                  <c:v>4.5457086974182817</c:v>
                </c:pt>
                <c:pt idx="16886">
                  <c:v>4.5551765392688548</c:v>
                </c:pt>
                <c:pt idx="16887">
                  <c:v>4.5494574867631474</c:v>
                </c:pt>
                <c:pt idx="16888">
                  <c:v>4.5529517988523489</c:v>
                </c:pt>
                <c:pt idx="16889">
                  <c:v>4.5441098795609696</c:v>
                </c:pt>
                <c:pt idx="16890">
                  <c:v>4.5574178120241449</c:v>
                </c:pt>
                <c:pt idx="16891">
                  <c:v>4.5530636686576775</c:v>
                </c:pt>
                <c:pt idx="16892">
                  <c:v>4.5484447881822927</c:v>
                </c:pt>
                <c:pt idx="16893">
                  <c:v>4.5501380935675035</c:v>
                </c:pt>
                <c:pt idx="16894">
                  <c:v>4.5570019452409491</c:v>
                </c:pt>
                <c:pt idx="16895">
                  <c:v>4.5601627664275082</c:v>
                </c:pt>
                <c:pt idx="16896">
                  <c:v>4.5436733604936279</c:v>
                </c:pt>
                <c:pt idx="16897">
                  <c:v>4.5412149410155997</c:v>
                </c:pt>
                <c:pt idx="16898">
                  <c:v>4.5484310689601992</c:v>
                </c:pt>
                <c:pt idx="16899">
                  <c:v>4.5496586205808054</c:v>
                </c:pt>
                <c:pt idx="16900">
                  <c:v>4.5409844799053483</c:v>
                </c:pt>
                <c:pt idx="16901">
                  <c:v>4.5509544149380785</c:v>
                </c:pt>
                <c:pt idx="16902">
                  <c:v>4.546467166807914</c:v>
                </c:pt>
                <c:pt idx="16903">
                  <c:v>4.5449852466326384</c:v>
                </c:pt>
                <c:pt idx="16904">
                  <c:v>4.5567213308837013</c:v>
                </c:pt>
                <c:pt idx="16905">
                  <c:v>4.5472321328591079</c:v>
                </c:pt>
                <c:pt idx="16906">
                  <c:v>4.548632707459551</c:v>
                </c:pt>
                <c:pt idx="16907">
                  <c:v>4.5484905975020524</c:v>
                </c:pt>
                <c:pt idx="16908">
                  <c:v>4.5522790250295424</c:v>
                </c:pt>
                <c:pt idx="16909">
                  <c:v>4.5550386703639552</c:v>
                </c:pt>
                <c:pt idx="16910">
                  <c:v>4.5444265238127475</c:v>
                </c:pt>
                <c:pt idx="16911">
                  <c:v>4.5445977931451074</c:v>
                </c:pt>
                <c:pt idx="16912">
                  <c:v>4.5434956096715311</c:v>
                </c:pt>
                <c:pt idx="16913">
                  <c:v>4.5467976021857019</c:v>
                </c:pt>
                <c:pt idx="16914">
                  <c:v>4.5464215387355607</c:v>
                </c:pt>
                <c:pt idx="16915">
                  <c:v>4.5533807060375802</c:v>
                </c:pt>
                <c:pt idx="16916">
                  <c:v>4.551279536776959</c:v>
                </c:pt>
                <c:pt idx="16917">
                  <c:v>4.5391824178293989</c:v>
                </c:pt>
                <c:pt idx="16918">
                  <c:v>4.549918519734689</c:v>
                </c:pt>
                <c:pt idx="16919">
                  <c:v>4.541642088002507</c:v>
                </c:pt>
                <c:pt idx="16920">
                  <c:v>4.5526684599561476</c:v>
                </c:pt>
                <c:pt idx="16921">
                  <c:v>4.5447231168516451</c:v>
                </c:pt>
                <c:pt idx="16922">
                  <c:v>4.5552985141440239</c:v>
                </c:pt>
                <c:pt idx="16923">
                  <c:v>4.5631120205178197</c:v>
                </c:pt>
                <c:pt idx="16924">
                  <c:v>4.5479511634985883</c:v>
                </c:pt>
                <c:pt idx="16925">
                  <c:v>4.5476415083395789</c:v>
                </c:pt>
                <c:pt idx="16926">
                  <c:v>4.5455512499285113</c:v>
                </c:pt>
                <c:pt idx="16927">
                  <c:v>4.5452262739604441</c:v>
                </c:pt>
                <c:pt idx="16928">
                  <c:v>4.5490057919269518</c:v>
                </c:pt>
                <c:pt idx="16929">
                  <c:v>4.5385623798005135</c:v>
                </c:pt>
                <c:pt idx="16930">
                  <c:v>4.5449986119792678</c:v>
                </c:pt>
                <c:pt idx="16931">
                  <c:v>4.5429465691691195</c:v>
                </c:pt>
                <c:pt idx="16932">
                  <c:v>4.5445013175845457</c:v>
                </c:pt>
                <c:pt idx="16933">
                  <c:v>4.5512610439478589</c:v>
                </c:pt>
                <c:pt idx="16934">
                  <c:v>4.5409480026417217</c:v>
                </c:pt>
                <c:pt idx="16935">
                  <c:v>4.5388156740988839</c:v>
                </c:pt>
                <c:pt idx="16936">
                  <c:v>4.5490562882325829</c:v>
                </c:pt>
                <c:pt idx="16937">
                  <c:v>4.5464306575053319</c:v>
                </c:pt>
                <c:pt idx="16938">
                  <c:v>4.5515591052878843</c:v>
                </c:pt>
                <c:pt idx="16939">
                  <c:v>4.5462759057191944</c:v>
                </c:pt>
                <c:pt idx="16940">
                  <c:v>4.5483388512321161</c:v>
                </c:pt>
                <c:pt idx="16941">
                  <c:v>4.5466884286298299</c:v>
                </c:pt>
                <c:pt idx="16942">
                  <c:v>4.551136742702341</c:v>
                </c:pt>
                <c:pt idx="16943">
                  <c:v>4.5540940590624448</c:v>
                </c:pt>
                <c:pt idx="16944">
                  <c:v>4.5496084435585029</c:v>
                </c:pt>
                <c:pt idx="16945">
                  <c:v>4.5437684714829505</c:v>
                </c:pt>
                <c:pt idx="16946">
                  <c:v>4.5530460237064272</c:v>
                </c:pt>
                <c:pt idx="16947">
                  <c:v>4.5571276688582838</c:v>
                </c:pt>
                <c:pt idx="16948">
                  <c:v>4.5587084047088711</c:v>
                </c:pt>
                <c:pt idx="16949">
                  <c:v>4.5417806842553841</c:v>
                </c:pt>
                <c:pt idx="16950">
                  <c:v>4.5475602937074093</c:v>
                </c:pt>
                <c:pt idx="16951">
                  <c:v>4.5590707973863429</c:v>
                </c:pt>
                <c:pt idx="16952">
                  <c:v>4.5434739240518054</c:v>
                </c:pt>
                <c:pt idx="16953">
                  <c:v>4.5464654438568388</c:v>
                </c:pt>
                <c:pt idx="16954">
                  <c:v>4.5581774651267262</c:v>
                </c:pt>
                <c:pt idx="16955">
                  <c:v>4.5516688360632642</c:v>
                </c:pt>
                <c:pt idx="16956">
                  <c:v>4.5471261093706339</c:v>
                </c:pt>
                <c:pt idx="16957">
                  <c:v>4.5397524232486139</c:v>
                </c:pt>
                <c:pt idx="16958">
                  <c:v>4.5430540198605787</c:v>
                </c:pt>
                <c:pt idx="16959">
                  <c:v>4.5541440955929495</c:v>
                </c:pt>
                <c:pt idx="16960">
                  <c:v>4.5452860744638972</c:v>
                </c:pt>
                <c:pt idx="16961">
                  <c:v>4.5569916319710009</c:v>
                </c:pt>
                <c:pt idx="16962">
                  <c:v>4.5548985042337913</c:v>
                </c:pt>
                <c:pt idx="16963">
                  <c:v>4.5447930476999119</c:v>
                </c:pt>
                <c:pt idx="16964">
                  <c:v>4.5493781591332185</c:v>
                </c:pt>
                <c:pt idx="16965">
                  <c:v>4.5419930231027443</c:v>
                </c:pt>
                <c:pt idx="16966">
                  <c:v>4.5424638357803424</c:v>
                </c:pt>
                <c:pt idx="16967">
                  <c:v>4.5439953936072071</c:v>
                </c:pt>
                <c:pt idx="16968">
                  <c:v>4.5583223810609574</c:v>
                </c:pt>
                <c:pt idx="16969">
                  <c:v>4.5479936743457419</c:v>
                </c:pt>
                <c:pt idx="16970">
                  <c:v>4.5456631077248222</c:v>
                </c:pt>
                <c:pt idx="16971">
                  <c:v>4.5376787942341394</c:v>
                </c:pt>
                <c:pt idx="16972">
                  <c:v>4.5524155686199412</c:v>
                </c:pt>
                <c:pt idx="16973">
                  <c:v>4.5454256659607752</c:v>
                </c:pt>
                <c:pt idx="16974">
                  <c:v>4.5606965434147799</c:v>
                </c:pt>
                <c:pt idx="16975">
                  <c:v>4.5410152507041328</c:v>
                </c:pt>
                <c:pt idx="16976">
                  <c:v>4.5499326573264183</c:v>
                </c:pt>
                <c:pt idx="16977">
                  <c:v>4.5429925602114292</c:v>
                </c:pt>
                <c:pt idx="16978">
                  <c:v>4.5503513536516484</c:v>
                </c:pt>
                <c:pt idx="16979">
                  <c:v>4.5433784909828656</c:v>
                </c:pt>
                <c:pt idx="16980">
                  <c:v>4.5470613269127327</c:v>
                </c:pt>
                <c:pt idx="16981">
                  <c:v>4.5435824496130355</c:v>
                </c:pt>
                <c:pt idx="16982">
                  <c:v>4.5482501281495633</c:v>
                </c:pt>
                <c:pt idx="16983">
                  <c:v>4.5566779627083411</c:v>
                </c:pt>
                <c:pt idx="16984">
                  <c:v>4.545854323706302</c:v>
                </c:pt>
                <c:pt idx="16985">
                  <c:v>4.5427857900729398</c:v>
                </c:pt>
                <c:pt idx="16986">
                  <c:v>4.5508028880971469</c:v>
                </c:pt>
                <c:pt idx="16987">
                  <c:v>4.5497933964850494</c:v>
                </c:pt>
                <c:pt idx="16988">
                  <c:v>4.5417315169687935</c:v>
                </c:pt>
                <c:pt idx="16989">
                  <c:v>4.5550438626726324</c:v>
                </c:pt>
                <c:pt idx="16990">
                  <c:v>4.5473776645291819</c:v>
                </c:pt>
                <c:pt idx="16991">
                  <c:v>4.5440164582573237</c:v>
                </c:pt>
                <c:pt idx="16992">
                  <c:v>4.5423298508871586</c:v>
                </c:pt>
                <c:pt idx="16993">
                  <c:v>4.5402938931392001</c:v>
                </c:pt>
                <c:pt idx="16994">
                  <c:v>4.551283424280598</c:v>
                </c:pt>
                <c:pt idx="16995">
                  <c:v>4.5454089560803439</c:v>
                </c:pt>
                <c:pt idx="16996">
                  <c:v>4.5502412150895797</c:v>
                </c:pt>
                <c:pt idx="16997">
                  <c:v>4.549230824695865</c:v>
                </c:pt>
                <c:pt idx="16998">
                  <c:v>4.5512690796879607</c:v>
                </c:pt>
                <c:pt idx="16999">
                  <c:v>4.5484650806188878</c:v>
                </c:pt>
                <c:pt idx="17000">
                  <c:v>4.5522329552368577</c:v>
                </c:pt>
                <c:pt idx="17001">
                  <c:v>4.5478135913116233</c:v>
                </c:pt>
                <c:pt idx="17002">
                  <c:v>4.5510403204952512</c:v>
                </c:pt>
                <c:pt idx="17003">
                  <c:v>4.5432466466222996</c:v>
                </c:pt>
                <c:pt idx="17004">
                  <c:v>4.5466243035786169</c:v>
                </c:pt>
                <c:pt idx="17005">
                  <c:v>4.5509748601648337</c:v>
                </c:pt>
                <c:pt idx="17006">
                  <c:v>4.5516415441967544</c:v>
                </c:pt>
                <c:pt idx="17007">
                  <c:v>4.5523626940854669</c:v>
                </c:pt>
                <c:pt idx="17008">
                  <c:v>4.5506091845572865</c:v>
                </c:pt>
                <c:pt idx="17009">
                  <c:v>4.5512702752737786</c:v>
                </c:pt>
                <c:pt idx="17010">
                  <c:v>4.5499207771284755</c:v>
                </c:pt>
                <c:pt idx="17011">
                  <c:v>4.5512037939588676</c:v>
                </c:pt>
                <c:pt idx="17012">
                  <c:v>4.5492939941732109</c:v>
                </c:pt>
                <c:pt idx="17013">
                  <c:v>4.5542397427577033</c:v>
                </c:pt>
                <c:pt idx="17014">
                  <c:v>4.5552308419442689</c:v>
                </c:pt>
                <c:pt idx="17015">
                  <c:v>4.5521222469231999</c:v>
                </c:pt>
                <c:pt idx="17016">
                  <c:v>4.5589229374219693</c:v>
                </c:pt>
                <c:pt idx="17017">
                  <c:v>4.5479509240751712</c:v>
                </c:pt>
                <c:pt idx="17018">
                  <c:v>4.5471518055073359</c:v>
                </c:pt>
                <c:pt idx="17019">
                  <c:v>4.5440245187254442</c:v>
                </c:pt>
                <c:pt idx="17020">
                  <c:v>4.5529626162812846</c:v>
                </c:pt>
                <c:pt idx="17021">
                  <c:v>4.546086183437442</c:v>
                </c:pt>
                <c:pt idx="17022">
                  <c:v>4.554489044453307</c:v>
                </c:pt>
                <c:pt idx="17023">
                  <c:v>4.5486679330259774</c:v>
                </c:pt>
                <c:pt idx="17024">
                  <c:v>4.5527481297144163</c:v>
                </c:pt>
                <c:pt idx="17025">
                  <c:v>4.5453193279558226</c:v>
                </c:pt>
                <c:pt idx="17026">
                  <c:v>4.5474348060638157</c:v>
                </c:pt>
                <c:pt idx="17027">
                  <c:v>4.5511640548384866</c:v>
                </c:pt>
                <c:pt idx="17028">
                  <c:v>4.5405176583114075</c:v>
                </c:pt>
                <c:pt idx="17029">
                  <c:v>4.5465258144590548</c:v>
                </c:pt>
                <c:pt idx="17030">
                  <c:v>4.5484820809538267</c:v>
                </c:pt>
                <c:pt idx="17031">
                  <c:v>4.5405452600621672</c:v>
                </c:pt>
                <c:pt idx="17032">
                  <c:v>4.5422604622611917</c:v>
                </c:pt>
                <c:pt idx="17033">
                  <c:v>4.5455273780830003</c:v>
                </c:pt>
                <c:pt idx="17034">
                  <c:v>4.5515460582225735</c:v>
                </c:pt>
                <c:pt idx="17035">
                  <c:v>4.5474633855826809</c:v>
                </c:pt>
                <c:pt idx="17036">
                  <c:v>4.551727502085936</c:v>
                </c:pt>
                <c:pt idx="17037">
                  <c:v>4.5511287074513147</c:v>
                </c:pt>
                <c:pt idx="17038">
                  <c:v>4.5460527933068429</c:v>
                </c:pt>
                <c:pt idx="17039">
                  <c:v>4.5493613407071587</c:v>
                </c:pt>
                <c:pt idx="17040">
                  <c:v>4.5473590287735464</c:v>
                </c:pt>
                <c:pt idx="17041">
                  <c:v>4.5490678930023076</c:v>
                </c:pt>
                <c:pt idx="17042">
                  <c:v>4.5471365294069628</c:v>
                </c:pt>
                <c:pt idx="17043">
                  <c:v>4.5562073867487856</c:v>
                </c:pt>
                <c:pt idx="17044">
                  <c:v>4.554822337934902</c:v>
                </c:pt>
                <c:pt idx="17045">
                  <c:v>4.5518790073722402</c:v>
                </c:pt>
                <c:pt idx="17046">
                  <c:v>4.5449170946840916</c:v>
                </c:pt>
                <c:pt idx="17047">
                  <c:v>4.553733520024692</c:v>
                </c:pt>
                <c:pt idx="17048">
                  <c:v>4.5521104513773754</c:v>
                </c:pt>
                <c:pt idx="17049">
                  <c:v>4.5564028126877743</c:v>
                </c:pt>
                <c:pt idx="17050">
                  <c:v>4.5522589090125347</c:v>
                </c:pt>
                <c:pt idx="17051">
                  <c:v>4.5574231120305004</c:v>
                </c:pt>
                <c:pt idx="17052">
                  <c:v>4.5497465750732857</c:v>
                </c:pt>
                <c:pt idx="17053">
                  <c:v>4.5403568648722601</c:v>
                </c:pt>
                <c:pt idx="17054">
                  <c:v>4.5452215397454063</c:v>
                </c:pt>
                <c:pt idx="17055">
                  <c:v>4.5463508164064699</c:v>
                </c:pt>
                <c:pt idx="17056">
                  <c:v>4.5535032092742274</c:v>
                </c:pt>
                <c:pt idx="17057">
                  <c:v>4.5509069079496589</c:v>
                </c:pt>
                <c:pt idx="17058">
                  <c:v>4.5553459000609546</c:v>
                </c:pt>
                <c:pt idx="17059">
                  <c:v>4.5384013987186229</c:v>
                </c:pt>
                <c:pt idx="17060">
                  <c:v>4.5484872725888872</c:v>
                </c:pt>
                <c:pt idx="17061">
                  <c:v>4.5443962848871342</c:v>
                </c:pt>
                <c:pt idx="17062">
                  <c:v>4.5555425241749754</c:v>
                </c:pt>
                <c:pt idx="17063">
                  <c:v>4.5486561492057751</c:v>
                </c:pt>
                <c:pt idx="17064">
                  <c:v>4.5471670828157249</c:v>
                </c:pt>
                <c:pt idx="17065">
                  <c:v>4.5560598045623202</c:v>
                </c:pt>
                <c:pt idx="17066">
                  <c:v>4.5485700422307831</c:v>
                </c:pt>
                <c:pt idx="17067">
                  <c:v>4.547262923812716</c:v>
                </c:pt>
                <c:pt idx="17068">
                  <c:v>4.5442360202184719</c:v>
                </c:pt>
                <c:pt idx="17069">
                  <c:v>4.5441691618987345</c:v>
                </c:pt>
                <c:pt idx="17070">
                  <c:v>4.5571394674371613</c:v>
                </c:pt>
                <c:pt idx="17071">
                  <c:v>4.5460556465722775</c:v>
                </c:pt>
                <c:pt idx="17072">
                  <c:v>4.5524260108417209</c:v>
                </c:pt>
                <c:pt idx="17073">
                  <c:v>4.5471181797343156</c:v>
                </c:pt>
                <c:pt idx="17074">
                  <c:v>4.5425607711975031</c:v>
                </c:pt>
                <c:pt idx="17075">
                  <c:v>4.5497683306829062</c:v>
                </c:pt>
                <c:pt idx="17076">
                  <c:v>4.5362718816743453</c:v>
                </c:pt>
                <c:pt idx="17077">
                  <c:v>4.5532083537827068</c:v>
                </c:pt>
                <c:pt idx="17078">
                  <c:v>4.5528828087149824</c:v>
                </c:pt>
                <c:pt idx="17079">
                  <c:v>4.5635459655939892</c:v>
                </c:pt>
                <c:pt idx="17080">
                  <c:v>4.536812047949625</c:v>
                </c:pt>
                <c:pt idx="17081">
                  <c:v>4.5489328462267054</c:v>
                </c:pt>
                <c:pt idx="17082">
                  <c:v>4.543267801299721</c:v>
                </c:pt>
                <c:pt idx="17083">
                  <c:v>4.5513359884674216</c:v>
                </c:pt>
                <c:pt idx="17084">
                  <c:v>4.5436473732211304</c:v>
                </c:pt>
                <c:pt idx="17085">
                  <c:v>4.5481222120772102</c:v>
                </c:pt>
                <c:pt idx="17086">
                  <c:v>4.5440689643765149</c:v>
                </c:pt>
                <c:pt idx="17087">
                  <c:v>4.5490987007486625</c:v>
                </c:pt>
                <c:pt idx="17088">
                  <c:v>4.5462036942426831</c:v>
                </c:pt>
                <c:pt idx="17089">
                  <c:v>4.5434070291710178</c:v>
                </c:pt>
                <c:pt idx="17090">
                  <c:v>4.548389606937949</c:v>
                </c:pt>
                <c:pt idx="17091">
                  <c:v>4.5435315624089734</c:v>
                </c:pt>
                <c:pt idx="17092">
                  <c:v>4.5597089991352213</c:v>
                </c:pt>
                <c:pt idx="17093">
                  <c:v>4.5510486272171482</c:v>
                </c:pt>
                <c:pt idx="17094">
                  <c:v>4.5470533959061497</c:v>
                </c:pt>
                <c:pt idx="17095">
                  <c:v>4.5510654327801241</c:v>
                </c:pt>
                <c:pt idx="17096">
                  <c:v>4.5497439125361625</c:v>
                </c:pt>
                <c:pt idx="17097">
                  <c:v>4.5404282885060088</c:v>
                </c:pt>
                <c:pt idx="17098">
                  <c:v>4.5533183038336675</c:v>
                </c:pt>
                <c:pt idx="17099">
                  <c:v>4.5570162548849282</c:v>
                </c:pt>
                <c:pt idx="17100">
                  <c:v>4.5422800943875945</c:v>
                </c:pt>
                <c:pt idx="17101">
                  <c:v>4.5492949206287827</c:v>
                </c:pt>
                <c:pt idx="17102">
                  <c:v>4.5419252967523933</c:v>
                </c:pt>
                <c:pt idx="17103">
                  <c:v>4.5551125879452892</c:v>
                </c:pt>
                <c:pt idx="17104">
                  <c:v>4.5454063724955223</c:v>
                </c:pt>
                <c:pt idx="17105">
                  <c:v>4.5488683396549714</c:v>
                </c:pt>
                <c:pt idx="17106">
                  <c:v>4.5447875423896731</c:v>
                </c:pt>
                <c:pt idx="17107">
                  <c:v>4.5427370726153677</c:v>
                </c:pt>
                <c:pt idx="17108">
                  <c:v>4.5484630128382628</c:v>
                </c:pt>
                <c:pt idx="17109">
                  <c:v>4.555394119618092</c:v>
                </c:pt>
                <c:pt idx="17110">
                  <c:v>4.5445827985468643</c:v>
                </c:pt>
                <c:pt idx="17111">
                  <c:v>4.5531893014790086</c:v>
                </c:pt>
                <c:pt idx="17112">
                  <c:v>4.5479905543407728</c:v>
                </c:pt>
                <c:pt idx="17113">
                  <c:v>4.5510194731664315</c:v>
                </c:pt>
                <c:pt idx="17114">
                  <c:v>4.5409168514129901</c:v>
                </c:pt>
                <c:pt idx="17115">
                  <c:v>4.5406876553169546</c:v>
                </c:pt>
                <c:pt idx="17116">
                  <c:v>4.5556127282939203</c:v>
                </c:pt>
                <c:pt idx="17117">
                  <c:v>4.5354168168463911</c:v>
                </c:pt>
                <c:pt idx="17118">
                  <c:v>4.5460594278387836</c:v>
                </c:pt>
                <c:pt idx="17119">
                  <c:v>4.5407513795706196</c:v>
                </c:pt>
                <c:pt idx="17120">
                  <c:v>4.5474071927386612</c:v>
                </c:pt>
                <c:pt idx="17121">
                  <c:v>4.5544705925535522</c:v>
                </c:pt>
                <c:pt idx="17122">
                  <c:v>4.5476246051888074</c:v>
                </c:pt>
                <c:pt idx="17123">
                  <c:v>4.5488092637842072</c:v>
                </c:pt>
                <c:pt idx="17124">
                  <c:v>4.5553819316631037</c:v>
                </c:pt>
                <c:pt idx="17125">
                  <c:v>4.5482224071104334</c:v>
                </c:pt>
                <c:pt idx="17126">
                  <c:v>4.5448141374458793</c:v>
                </c:pt>
                <c:pt idx="17127">
                  <c:v>4.5452067521702473</c:v>
                </c:pt>
                <c:pt idx="17128">
                  <c:v>4.5520072563369123</c:v>
                </c:pt>
                <c:pt idx="17129">
                  <c:v>4.5427808308632205</c:v>
                </c:pt>
                <c:pt idx="17130">
                  <c:v>4.5403359521281725</c:v>
                </c:pt>
                <c:pt idx="17131">
                  <c:v>4.5551953162765217</c:v>
                </c:pt>
                <c:pt idx="17132">
                  <c:v>4.5459867150159896</c:v>
                </c:pt>
                <c:pt idx="17133">
                  <c:v>4.5508043076366818</c:v>
                </c:pt>
                <c:pt idx="17134">
                  <c:v>4.55345082437427</c:v>
                </c:pt>
                <c:pt idx="17135">
                  <c:v>4.5498600962938598</c:v>
                </c:pt>
                <c:pt idx="17136">
                  <c:v>4.5478380432924927</c:v>
                </c:pt>
                <c:pt idx="17137">
                  <c:v>4.5506598731146592</c:v>
                </c:pt>
                <c:pt idx="17138">
                  <c:v>4.5379732538037141</c:v>
                </c:pt>
                <c:pt idx="17139">
                  <c:v>4.5514730229467144</c:v>
                </c:pt>
                <c:pt idx="17140">
                  <c:v>4.5359311882210802</c:v>
                </c:pt>
                <c:pt idx="17141">
                  <c:v>4.5479144063536969</c:v>
                </c:pt>
                <c:pt idx="17142">
                  <c:v>4.5494160469731524</c:v>
                </c:pt>
                <c:pt idx="17143">
                  <c:v>4.5518664920712126</c:v>
                </c:pt>
                <c:pt idx="17144">
                  <c:v>4.5495817524618261</c:v>
                </c:pt>
                <c:pt idx="17145">
                  <c:v>4.5428286236989797</c:v>
                </c:pt>
                <c:pt idx="17146">
                  <c:v>4.5441188515406594</c:v>
                </c:pt>
                <c:pt idx="17147">
                  <c:v>4.547112301706548</c:v>
                </c:pt>
                <c:pt idx="17148">
                  <c:v>4.5477879513346045</c:v>
                </c:pt>
                <c:pt idx="17149">
                  <c:v>4.5420577726358964</c:v>
                </c:pt>
                <c:pt idx="17150">
                  <c:v>4.5429130668649504</c:v>
                </c:pt>
                <c:pt idx="17151">
                  <c:v>4.5516489239175399</c:v>
                </c:pt>
                <c:pt idx="17152">
                  <c:v>4.5441721093828269</c:v>
                </c:pt>
                <c:pt idx="17153">
                  <c:v>4.5485228275383287</c:v>
                </c:pt>
                <c:pt idx="17154">
                  <c:v>4.5465666722898304</c:v>
                </c:pt>
                <c:pt idx="17155">
                  <c:v>4.5528970598869147</c:v>
                </c:pt>
                <c:pt idx="17156">
                  <c:v>4.5550035273964218</c:v>
                </c:pt>
                <c:pt idx="17157">
                  <c:v>4.5502017167275719</c:v>
                </c:pt>
                <c:pt idx="17158">
                  <c:v>4.5492811791299008</c:v>
                </c:pt>
                <c:pt idx="17159">
                  <c:v>4.543991759880571</c:v>
                </c:pt>
                <c:pt idx="17160">
                  <c:v>4.5515007457482284</c:v>
                </c:pt>
                <c:pt idx="17161">
                  <c:v>4.5467217071795654</c:v>
                </c:pt>
                <c:pt idx="17162">
                  <c:v>4.55391465761093</c:v>
                </c:pt>
                <c:pt idx="17163">
                  <c:v>4.5476706162603628</c:v>
                </c:pt>
                <c:pt idx="17164">
                  <c:v>4.5532279454629778</c:v>
                </c:pt>
                <c:pt idx="17165">
                  <c:v>4.5490424479690841</c:v>
                </c:pt>
                <c:pt idx="17166">
                  <c:v>4.5507007485995787</c:v>
                </c:pt>
                <c:pt idx="17167">
                  <c:v>4.5442346532102418</c:v>
                </c:pt>
                <c:pt idx="17168">
                  <c:v>4.5523781081864794</c:v>
                </c:pt>
                <c:pt idx="17169">
                  <c:v>4.5490594390457275</c:v>
                </c:pt>
                <c:pt idx="17170">
                  <c:v>4.5432937239372908</c:v>
                </c:pt>
                <c:pt idx="17171">
                  <c:v>4.5568754565489424</c:v>
                </c:pt>
                <c:pt idx="17172">
                  <c:v>4.5428097165341388</c:v>
                </c:pt>
                <c:pt idx="17173">
                  <c:v>4.5465225761591199</c:v>
                </c:pt>
                <c:pt idx="17174">
                  <c:v>4.5561514841224211</c:v>
                </c:pt>
                <c:pt idx="17175">
                  <c:v>4.546576352665002</c:v>
                </c:pt>
                <c:pt idx="17176">
                  <c:v>4.5499146242111355</c:v>
                </c:pt>
                <c:pt idx="17177">
                  <c:v>4.5480779404803524</c:v>
                </c:pt>
                <c:pt idx="17178">
                  <c:v>4.5463306326921886</c:v>
                </c:pt>
                <c:pt idx="17179">
                  <c:v>4.5526882516291849</c:v>
                </c:pt>
                <c:pt idx="17180">
                  <c:v>4.551783614038297</c:v>
                </c:pt>
                <c:pt idx="17181">
                  <c:v>4.5482153948755508</c:v>
                </c:pt>
                <c:pt idx="17182">
                  <c:v>4.5512495218676188</c:v>
                </c:pt>
                <c:pt idx="17183">
                  <c:v>4.5541022152027137</c:v>
                </c:pt>
                <c:pt idx="17184">
                  <c:v>4.5584084687869435</c:v>
                </c:pt>
                <c:pt idx="17185">
                  <c:v>4.5412316852150632</c:v>
                </c:pt>
                <c:pt idx="17186">
                  <c:v>4.5545026141193112</c:v>
                </c:pt>
                <c:pt idx="17187">
                  <c:v>4.5390613457807554</c:v>
                </c:pt>
                <c:pt idx="17188">
                  <c:v>4.5427394370299314</c:v>
                </c:pt>
                <c:pt idx="17189">
                  <c:v>4.5449194167472307</c:v>
                </c:pt>
                <c:pt idx="17190">
                  <c:v>4.540545666209634</c:v>
                </c:pt>
                <c:pt idx="17191">
                  <c:v>4.5435453507605921</c:v>
                </c:pt>
                <c:pt idx="17192">
                  <c:v>4.5454589159224419</c:v>
                </c:pt>
                <c:pt idx="17193">
                  <c:v>4.5596224233952833</c:v>
                </c:pt>
                <c:pt idx="17194">
                  <c:v>4.558542282307549</c:v>
                </c:pt>
                <c:pt idx="17195">
                  <c:v>4.5466556655478447</c:v>
                </c:pt>
                <c:pt idx="17196">
                  <c:v>4.548554070263358</c:v>
                </c:pt>
                <c:pt idx="17197">
                  <c:v>4.5533790706432997</c:v>
                </c:pt>
                <c:pt idx="17198">
                  <c:v>4.5453755491863852</c:v>
                </c:pt>
                <c:pt idx="17199">
                  <c:v>4.5472558178678533</c:v>
                </c:pt>
                <c:pt idx="17200">
                  <c:v>4.5471771947671655</c:v>
                </c:pt>
                <c:pt idx="17201">
                  <c:v>4.5482957652423446</c:v>
                </c:pt>
                <c:pt idx="17202">
                  <c:v>4.5485435939436485</c:v>
                </c:pt>
                <c:pt idx="17203">
                  <c:v>4.5433976961990545</c:v>
                </c:pt>
                <c:pt idx="17204">
                  <c:v>4.5392216464383974</c:v>
                </c:pt>
                <c:pt idx="17205">
                  <c:v>4.5470738440709164</c:v>
                </c:pt>
                <c:pt idx="17206">
                  <c:v>4.5563578599634882</c:v>
                </c:pt>
                <c:pt idx="17207">
                  <c:v>4.5452530497097596</c:v>
                </c:pt>
                <c:pt idx="17208">
                  <c:v>4.5494523994206251</c:v>
                </c:pt>
                <c:pt idx="17209">
                  <c:v>4.5519610590043698</c:v>
                </c:pt>
                <c:pt idx="17210">
                  <c:v>4.5408523099353788</c:v>
                </c:pt>
                <c:pt idx="17211">
                  <c:v>4.5484833334673969</c:v>
                </c:pt>
                <c:pt idx="17212">
                  <c:v>4.5447789286833453</c:v>
                </c:pt>
                <c:pt idx="17213">
                  <c:v>4.5456707253624451</c:v>
                </c:pt>
                <c:pt idx="17214">
                  <c:v>4.544958532480635</c:v>
                </c:pt>
                <c:pt idx="17215">
                  <c:v>4.5539061766758451</c:v>
                </c:pt>
                <c:pt idx="17216">
                  <c:v>4.5477594902272473</c:v>
                </c:pt>
                <c:pt idx="17217">
                  <c:v>4.5473319447601455</c:v>
                </c:pt>
                <c:pt idx="17218">
                  <c:v>4.5550636221021437</c:v>
                </c:pt>
                <c:pt idx="17219">
                  <c:v>4.5499960236009347</c:v>
                </c:pt>
                <c:pt idx="17220">
                  <c:v>4.546733853156864</c:v>
                </c:pt>
                <c:pt idx="17221">
                  <c:v>4.557868186202934</c:v>
                </c:pt>
                <c:pt idx="17222">
                  <c:v>4.5443255004634064</c:v>
                </c:pt>
                <c:pt idx="17223">
                  <c:v>4.5439793633797336</c:v>
                </c:pt>
                <c:pt idx="17224">
                  <c:v>4.5452644874737933</c:v>
                </c:pt>
                <c:pt idx="17225">
                  <c:v>4.5382439981061111</c:v>
                </c:pt>
                <c:pt idx="17226">
                  <c:v>4.5492508045246787</c:v>
                </c:pt>
                <c:pt idx="17227">
                  <c:v>4.5380865149201677</c:v>
                </c:pt>
                <c:pt idx="17228">
                  <c:v>4.549241795406445</c:v>
                </c:pt>
                <c:pt idx="17229">
                  <c:v>4.5437858435325449</c:v>
                </c:pt>
                <c:pt idx="17230">
                  <c:v>4.5575175355221038</c:v>
                </c:pt>
                <c:pt idx="17231">
                  <c:v>4.5563319803331668</c:v>
                </c:pt>
                <c:pt idx="17232">
                  <c:v>4.5441544293195655</c:v>
                </c:pt>
                <c:pt idx="17233">
                  <c:v>4.5547245275348525</c:v>
                </c:pt>
                <c:pt idx="17234">
                  <c:v>4.5476946339467021</c:v>
                </c:pt>
                <c:pt idx="17235">
                  <c:v>4.5447219958977216</c:v>
                </c:pt>
                <c:pt idx="17236">
                  <c:v>4.5455433012579833</c:v>
                </c:pt>
                <c:pt idx="17237">
                  <c:v>4.5559143663116979</c:v>
                </c:pt>
                <c:pt idx="17238">
                  <c:v>4.5425867035144876</c:v>
                </c:pt>
                <c:pt idx="17239">
                  <c:v>4.5397005617670487</c:v>
                </c:pt>
                <c:pt idx="17240">
                  <c:v>4.5513949076679099</c:v>
                </c:pt>
                <c:pt idx="17241">
                  <c:v>4.5495490713553304</c:v>
                </c:pt>
                <c:pt idx="17242">
                  <c:v>4.5504324412153858</c:v>
                </c:pt>
                <c:pt idx="17243">
                  <c:v>4.5504695604049168</c:v>
                </c:pt>
                <c:pt idx="17244">
                  <c:v>4.5480324357816908</c:v>
                </c:pt>
                <c:pt idx="17245">
                  <c:v>4.5514326399895504</c:v>
                </c:pt>
                <c:pt idx="17246">
                  <c:v>4.5473213875626728</c:v>
                </c:pt>
                <c:pt idx="17247">
                  <c:v>4.5506819620333996</c:v>
                </c:pt>
                <c:pt idx="17248">
                  <c:v>4.5478712140044149</c:v>
                </c:pt>
                <c:pt idx="17249">
                  <c:v>4.5364789696998962</c:v>
                </c:pt>
                <c:pt idx="17250">
                  <c:v>4.5566319363509677</c:v>
                </c:pt>
                <c:pt idx="17251">
                  <c:v>4.5429190155167394</c:v>
                </c:pt>
                <c:pt idx="17252">
                  <c:v>4.5457334840591388</c:v>
                </c:pt>
                <c:pt idx="17253">
                  <c:v>4.5557388577295859</c:v>
                </c:pt>
                <c:pt idx="17254">
                  <c:v>4.5501975309559048</c:v>
                </c:pt>
                <c:pt idx="17255">
                  <c:v>4.5410986856576541</c:v>
                </c:pt>
                <c:pt idx="17256">
                  <c:v>4.540707931250612</c:v>
                </c:pt>
                <c:pt idx="17257">
                  <c:v>4.5511972964000238</c:v>
                </c:pt>
                <c:pt idx="17258">
                  <c:v>4.5477193808541472</c:v>
                </c:pt>
                <c:pt idx="17259">
                  <c:v>4.5455552899830334</c:v>
                </c:pt>
                <c:pt idx="17260">
                  <c:v>4.5461059691469785</c:v>
                </c:pt>
                <c:pt idx="17261">
                  <c:v>4.5415619758863501</c:v>
                </c:pt>
                <c:pt idx="17262">
                  <c:v>4.5546886773968458</c:v>
                </c:pt>
                <c:pt idx="17263">
                  <c:v>4.5558153559709886</c:v>
                </c:pt>
                <c:pt idx="17264">
                  <c:v>4.5479226025704058</c:v>
                </c:pt>
                <c:pt idx="17265">
                  <c:v>4.5461331745896754</c:v>
                </c:pt>
                <c:pt idx="17266">
                  <c:v>4.5356759674445781</c:v>
                </c:pt>
                <c:pt idx="17267">
                  <c:v>4.5498265425489111</c:v>
                </c:pt>
                <c:pt idx="17268">
                  <c:v>4.5504953228535623</c:v>
                </c:pt>
                <c:pt idx="17269">
                  <c:v>4.5423392723895439</c:v>
                </c:pt>
                <c:pt idx="17270">
                  <c:v>4.5403636341171092</c:v>
                </c:pt>
                <c:pt idx="17271">
                  <c:v>4.552471741508211</c:v>
                </c:pt>
                <c:pt idx="17272">
                  <c:v>4.5528514695038123</c:v>
                </c:pt>
                <c:pt idx="17273">
                  <c:v>4.5582175964146172</c:v>
                </c:pt>
                <c:pt idx="17274">
                  <c:v>4.5504419456038612</c:v>
                </c:pt>
                <c:pt idx="17275">
                  <c:v>4.5489595375007115</c:v>
                </c:pt>
                <c:pt idx="17276">
                  <c:v>4.5407455559962395</c:v>
                </c:pt>
                <c:pt idx="17277">
                  <c:v>4.5516992919262247</c:v>
                </c:pt>
                <c:pt idx="17278">
                  <c:v>4.5533110632232852</c:v>
                </c:pt>
                <c:pt idx="17279">
                  <c:v>4.5531622607522504</c:v>
                </c:pt>
                <c:pt idx="17280">
                  <c:v>4.5508799469785952</c:v>
                </c:pt>
                <c:pt idx="17281">
                  <c:v>4.5455033300964383</c:v>
                </c:pt>
                <c:pt idx="17282">
                  <c:v>4.5524627293134143</c:v>
                </c:pt>
                <c:pt idx="17283">
                  <c:v>4.5555975432108751</c:v>
                </c:pt>
                <c:pt idx="17284">
                  <c:v>4.541406130640488</c:v>
                </c:pt>
                <c:pt idx="17285">
                  <c:v>4.5466716212289695</c:v>
                </c:pt>
                <c:pt idx="17286">
                  <c:v>4.5558405962147797</c:v>
                </c:pt>
                <c:pt idx="17287">
                  <c:v>4.554394742825564</c:v>
                </c:pt>
                <c:pt idx="17288">
                  <c:v>4.5497849777628554</c:v>
                </c:pt>
                <c:pt idx="17289">
                  <c:v>4.5601452884325608</c:v>
                </c:pt>
                <c:pt idx="17290">
                  <c:v>4.547468049979166</c:v>
                </c:pt>
                <c:pt idx="17291">
                  <c:v>4.5497049883230023</c:v>
                </c:pt>
                <c:pt idx="17292">
                  <c:v>4.5396037632335435</c:v>
                </c:pt>
                <c:pt idx="17293">
                  <c:v>4.5454000295895085</c:v>
                </c:pt>
                <c:pt idx="17294">
                  <c:v>4.5441755195776503</c:v>
                </c:pt>
                <c:pt idx="17295">
                  <c:v>4.5573686654125574</c:v>
                </c:pt>
                <c:pt idx="17296">
                  <c:v>4.5431031458765281</c:v>
                </c:pt>
                <c:pt idx="17297">
                  <c:v>4.5463849980585582</c:v>
                </c:pt>
                <c:pt idx="17298">
                  <c:v>4.546977297020443</c:v>
                </c:pt>
                <c:pt idx="17299">
                  <c:v>4.5483516695991808</c:v>
                </c:pt>
                <c:pt idx="17300">
                  <c:v>4.5519381164975199</c:v>
                </c:pt>
                <c:pt idx="17301">
                  <c:v>4.5418598798770882</c:v>
                </c:pt>
                <c:pt idx="17302">
                  <c:v>4.5548914875893729</c:v>
                </c:pt>
                <c:pt idx="17303">
                  <c:v>4.5459868722710164</c:v>
                </c:pt>
                <c:pt idx="17304">
                  <c:v>4.5461969633838919</c:v>
                </c:pt>
                <c:pt idx="17305">
                  <c:v>4.5325856896886174</c:v>
                </c:pt>
                <c:pt idx="17306">
                  <c:v>4.5342574169476739</c:v>
                </c:pt>
                <c:pt idx="17307">
                  <c:v>4.5393848342821475</c:v>
                </c:pt>
                <c:pt idx="17308">
                  <c:v>4.5481266729449148</c:v>
                </c:pt>
                <c:pt idx="17309">
                  <c:v>4.5428691730512529</c:v>
                </c:pt>
                <c:pt idx="17310">
                  <c:v>4.552725115181258</c:v>
                </c:pt>
                <c:pt idx="17311">
                  <c:v>4.5485504247027775</c:v>
                </c:pt>
                <c:pt idx="17312">
                  <c:v>4.5516606568209106</c:v>
                </c:pt>
                <c:pt idx="17313">
                  <c:v>4.5484583228783046</c:v>
                </c:pt>
                <c:pt idx="17314">
                  <c:v>4.555926206119179</c:v>
                </c:pt>
                <c:pt idx="17315">
                  <c:v>4.5472823682298147</c:v>
                </c:pt>
                <c:pt idx="17316">
                  <c:v>4.5389206489172773</c:v>
                </c:pt>
                <c:pt idx="17317">
                  <c:v>4.5525301130576024</c:v>
                </c:pt>
                <c:pt idx="17318">
                  <c:v>4.5487477849650659</c:v>
                </c:pt>
                <c:pt idx="17319">
                  <c:v>4.548450996163842</c:v>
                </c:pt>
                <c:pt idx="17320">
                  <c:v>4.5422153391018085</c:v>
                </c:pt>
                <c:pt idx="17321">
                  <c:v>4.5534613380490523</c:v>
                </c:pt>
                <c:pt idx="17322">
                  <c:v>4.5437105057321796</c:v>
                </c:pt>
                <c:pt idx="17323">
                  <c:v>4.5402202655281911</c:v>
                </c:pt>
                <c:pt idx="17324">
                  <c:v>4.5565784409307586</c:v>
                </c:pt>
                <c:pt idx="17325">
                  <c:v>4.5437083111371361</c:v>
                </c:pt>
                <c:pt idx="17326">
                  <c:v>4.5489219555413616</c:v>
                </c:pt>
                <c:pt idx="17327">
                  <c:v>4.5453864705584994</c:v>
                </c:pt>
                <c:pt idx="17328">
                  <c:v>4.5475072424764091</c:v>
                </c:pt>
                <c:pt idx="17329">
                  <c:v>4.5480101243925546</c:v>
                </c:pt>
                <c:pt idx="17330">
                  <c:v>4.554653977134989</c:v>
                </c:pt>
                <c:pt idx="17331">
                  <c:v>4.5533410713738229</c:v>
                </c:pt>
                <c:pt idx="17332">
                  <c:v>4.5467823425021638</c:v>
                </c:pt>
                <c:pt idx="17333">
                  <c:v>4.5556448211607927</c:v>
                </c:pt>
                <c:pt idx="17334">
                  <c:v>4.5474553250930185</c:v>
                </c:pt>
                <c:pt idx="17335">
                  <c:v>4.541670862474894</c:v>
                </c:pt>
                <c:pt idx="17336">
                  <c:v>4.553027266166521</c:v>
                </c:pt>
                <c:pt idx="17337">
                  <c:v>4.5425373618630873</c:v>
                </c:pt>
                <c:pt idx="17338">
                  <c:v>4.5488579393909756</c:v>
                </c:pt>
                <c:pt idx="17339">
                  <c:v>4.5436656565672173</c:v>
                </c:pt>
                <c:pt idx="17340">
                  <c:v>4.5471284576530522</c:v>
                </c:pt>
                <c:pt idx="17341">
                  <c:v>4.5586077917181607</c:v>
                </c:pt>
                <c:pt idx="17342">
                  <c:v>4.5453876158951667</c:v>
                </c:pt>
                <c:pt idx="17343">
                  <c:v>4.546807327132079</c:v>
                </c:pt>
                <c:pt idx="17344">
                  <c:v>4.5381066023600098</c:v>
                </c:pt>
                <c:pt idx="17345">
                  <c:v>4.543196601668761</c:v>
                </c:pt>
                <c:pt idx="17346">
                  <c:v>4.5518738133624774</c:v>
                </c:pt>
                <c:pt idx="17347">
                  <c:v>4.5568826601453836</c:v>
                </c:pt>
                <c:pt idx="17348">
                  <c:v>4.5623114777168041</c:v>
                </c:pt>
                <c:pt idx="17349">
                  <c:v>4.5535664563519216</c:v>
                </c:pt>
                <c:pt idx="17350">
                  <c:v>4.5516013535238047</c:v>
                </c:pt>
                <c:pt idx="17351">
                  <c:v>4.5491823203000843</c:v>
                </c:pt>
                <c:pt idx="17352">
                  <c:v>4.5542432654093172</c:v>
                </c:pt>
                <c:pt idx="17353">
                  <c:v>4.5556016323045485</c:v>
                </c:pt>
                <c:pt idx="17354">
                  <c:v>4.5442917418660622</c:v>
                </c:pt>
                <c:pt idx="17355">
                  <c:v>4.5453329224792185</c:v>
                </c:pt>
                <c:pt idx="17356">
                  <c:v>4.5527140126138628</c:v>
                </c:pt>
                <c:pt idx="17357">
                  <c:v>4.5508215849617129</c:v>
                </c:pt>
                <c:pt idx="17358">
                  <c:v>4.5485328927215516</c:v>
                </c:pt>
                <c:pt idx="17359">
                  <c:v>4.5572744574688393</c:v>
                </c:pt>
                <c:pt idx="17360">
                  <c:v>4.5513756068990538</c:v>
                </c:pt>
                <c:pt idx="17361">
                  <c:v>4.5451412214719822</c:v>
                </c:pt>
                <c:pt idx="17362">
                  <c:v>4.5535225818561216</c:v>
                </c:pt>
                <c:pt idx="17363">
                  <c:v>4.5483736087082427</c:v>
                </c:pt>
                <c:pt idx="17364">
                  <c:v>4.5540656864128088</c:v>
                </c:pt>
                <c:pt idx="17365">
                  <c:v>4.5469571015190136</c:v>
                </c:pt>
                <c:pt idx="17366">
                  <c:v>4.532689110970364</c:v>
                </c:pt>
                <c:pt idx="17367">
                  <c:v>4.5451515073279722</c:v>
                </c:pt>
                <c:pt idx="17368">
                  <c:v>4.5401480341793201</c:v>
                </c:pt>
                <c:pt idx="17369">
                  <c:v>4.539534287058637</c:v>
                </c:pt>
                <c:pt idx="17370">
                  <c:v>4.5515160792674365</c:v>
                </c:pt>
                <c:pt idx="17371">
                  <c:v>4.5498035483546504</c:v>
                </c:pt>
                <c:pt idx="17372">
                  <c:v>4.5512022872317122</c:v>
                </c:pt>
                <c:pt idx="17373">
                  <c:v>4.5449789269871399</c:v>
                </c:pt>
                <c:pt idx="17374">
                  <c:v>4.541739022852842</c:v>
                </c:pt>
                <c:pt idx="17375">
                  <c:v>4.542383257834369</c:v>
                </c:pt>
                <c:pt idx="17376">
                  <c:v>4.5490908685728932</c:v>
                </c:pt>
                <c:pt idx="17377">
                  <c:v>4.5486492340347846</c:v>
                </c:pt>
                <c:pt idx="17378">
                  <c:v>4.552159105393013</c:v>
                </c:pt>
                <c:pt idx="17379">
                  <c:v>4.5511694383436101</c:v>
                </c:pt>
                <c:pt idx="17380">
                  <c:v>4.5594451508854634</c:v>
                </c:pt>
                <c:pt idx="17381">
                  <c:v>4.5524845452885785</c:v>
                </c:pt>
                <c:pt idx="17382">
                  <c:v>4.5476154280015102</c:v>
                </c:pt>
                <c:pt idx="17383">
                  <c:v>4.5488306632275437</c:v>
                </c:pt>
                <c:pt idx="17384">
                  <c:v>4.5342562814876226</c:v>
                </c:pt>
                <c:pt idx="17385">
                  <c:v>4.5431271883480191</c:v>
                </c:pt>
                <c:pt idx="17386">
                  <c:v>4.5552711741108443</c:v>
                </c:pt>
                <c:pt idx="17387">
                  <c:v>4.5420310754124156</c:v>
                </c:pt>
                <c:pt idx="17388">
                  <c:v>4.5479493267542681</c:v>
                </c:pt>
                <c:pt idx="17389">
                  <c:v>4.5396790154832019</c:v>
                </c:pt>
                <c:pt idx="17390">
                  <c:v>4.5450516290399881</c:v>
                </c:pt>
                <c:pt idx="17391">
                  <c:v>4.5447174378051542</c:v>
                </c:pt>
                <c:pt idx="17392">
                  <c:v>4.5541023700751717</c:v>
                </c:pt>
                <c:pt idx="17393">
                  <c:v>4.5567072105781667</c:v>
                </c:pt>
                <c:pt idx="17394">
                  <c:v>4.5486536457052269</c:v>
                </c:pt>
                <c:pt idx="17395">
                  <c:v>4.5528177852879548</c:v>
                </c:pt>
                <c:pt idx="17396">
                  <c:v>4.5525598864564367</c:v>
                </c:pt>
                <c:pt idx="17397">
                  <c:v>4.5475548112091433</c:v>
                </c:pt>
                <c:pt idx="17398">
                  <c:v>4.5480735881379797</c:v>
                </c:pt>
                <c:pt idx="17399">
                  <c:v>4.5467003772097803</c:v>
                </c:pt>
                <c:pt idx="17400">
                  <c:v>4.5465333027351553</c:v>
                </c:pt>
                <c:pt idx="17401">
                  <c:v>4.5448027842872865</c:v>
                </c:pt>
                <c:pt idx="17402">
                  <c:v>4.5452016470573682</c:v>
                </c:pt>
                <c:pt idx="17403">
                  <c:v>4.5419987444940313</c:v>
                </c:pt>
                <c:pt idx="17404">
                  <c:v>4.547905658591449</c:v>
                </c:pt>
                <c:pt idx="17405">
                  <c:v>4.5474327845433447</c:v>
                </c:pt>
                <c:pt idx="17406">
                  <c:v>4.5421999610384658</c:v>
                </c:pt>
                <c:pt idx="17407">
                  <c:v>4.5469955345453714</c:v>
                </c:pt>
                <c:pt idx="17408">
                  <c:v>4.5561316524062292</c:v>
                </c:pt>
                <c:pt idx="17409">
                  <c:v>4.5394152343651095</c:v>
                </c:pt>
                <c:pt idx="17410">
                  <c:v>4.5382651691219369</c:v>
                </c:pt>
                <c:pt idx="17411">
                  <c:v>4.5534971632902579</c:v>
                </c:pt>
                <c:pt idx="17412">
                  <c:v>4.5425016781835517</c:v>
                </c:pt>
                <c:pt idx="17413">
                  <c:v>4.5532778539420544</c:v>
                </c:pt>
                <c:pt idx="17414">
                  <c:v>4.5494008360211708</c:v>
                </c:pt>
                <c:pt idx="17415">
                  <c:v>4.555677752728907</c:v>
                </c:pt>
                <c:pt idx="17416">
                  <c:v>4.5510851048941952</c:v>
                </c:pt>
                <c:pt idx="17417">
                  <c:v>4.5500149477108645</c:v>
                </c:pt>
                <c:pt idx="17418">
                  <c:v>4.5436844879484326</c:v>
                </c:pt>
                <c:pt idx="17419">
                  <c:v>4.5439714406119487</c:v>
                </c:pt>
                <c:pt idx="17420">
                  <c:v>4.5437822024547279</c:v>
                </c:pt>
                <c:pt idx="17421">
                  <c:v>4.5430329594790555</c:v>
                </c:pt>
                <c:pt idx="17422">
                  <c:v>4.5403571477659463</c:v>
                </c:pt>
                <c:pt idx="17423">
                  <c:v>4.5468920942239031</c:v>
                </c:pt>
                <c:pt idx="17424">
                  <c:v>4.552535909881108</c:v>
                </c:pt>
                <c:pt idx="17425">
                  <c:v>4.5499461045261214</c:v>
                </c:pt>
                <c:pt idx="17426">
                  <c:v>4.5411247066426572</c:v>
                </c:pt>
                <c:pt idx="17427">
                  <c:v>4.5455550733284911</c:v>
                </c:pt>
                <c:pt idx="17428">
                  <c:v>4.5439094452337851</c:v>
                </c:pt>
                <c:pt idx="17429">
                  <c:v>4.5555860779470603</c:v>
                </c:pt>
                <c:pt idx="17430">
                  <c:v>4.5518209533522782</c:v>
                </c:pt>
                <c:pt idx="17431">
                  <c:v>4.5554516317178857</c:v>
                </c:pt>
                <c:pt idx="17432">
                  <c:v>4.5602160158794156</c:v>
                </c:pt>
                <c:pt idx="17433">
                  <c:v>4.5512366982519419</c:v>
                </c:pt>
                <c:pt idx="17434">
                  <c:v>4.5526152858852083</c:v>
                </c:pt>
                <c:pt idx="17435">
                  <c:v>4.5517593288147831</c:v>
                </c:pt>
                <c:pt idx="17436">
                  <c:v>4.5452222089265746</c:v>
                </c:pt>
                <c:pt idx="17437">
                  <c:v>4.5417252587461761</c:v>
                </c:pt>
                <c:pt idx="17438">
                  <c:v>4.5454120985859729</c:v>
                </c:pt>
                <c:pt idx="17439">
                  <c:v>4.553228132957873</c:v>
                </c:pt>
                <c:pt idx="17440">
                  <c:v>4.5578947335787259</c:v>
                </c:pt>
                <c:pt idx="17441">
                  <c:v>4.5427918548373647</c:v>
                </c:pt>
                <c:pt idx="17442">
                  <c:v>4.5416722337769251</c:v>
                </c:pt>
                <c:pt idx="17443">
                  <c:v>4.5539783117356887</c:v>
                </c:pt>
                <c:pt idx="17444">
                  <c:v>4.5542401383854729</c:v>
                </c:pt>
                <c:pt idx="17445">
                  <c:v>4.5501075497078949</c:v>
                </c:pt>
                <c:pt idx="17446">
                  <c:v>4.5474998051531124</c:v>
                </c:pt>
                <c:pt idx="17447">
                  <c:v>4.5474700940526533</c:v>
                </c:pt>
                <c:pt idx="17448">
                  <c:v>4.5452152292085035</c:v>
                </c:pt>
                <c:pt idx="17449">
                  <c:v>4.5555452266090803</c:v>
                </c:pt>
                <c:pt idx="17450">
                  <c:v>4.5510859505820518</c:v>
                </c:pt>
                <c:pt idx="17451">
                  <c:v>4.5493031812511591</c:v>
                </c:pt>
                <c:pt idx="17452">
                  <c:v>4.5439806329376067</c:v>
                </c:pt>
                <c:pt idx="17453">
                  <c:v>4.5478340013419469</c:v>
                </c:pt>
                <c:pt idx="17454">
                  <c:v>4.5448222787859152</c:v>
                </c:pt>
                <c:pt idx="17455">
                  <c:v>4.5524379319666046</c:v>
                </c:pt>
                <c:pt idx="17456">
                  <c:v>4.5479403029026368</c:v>
                </c:pt>
                <c:pt idx="17457">
                  <c:v>4.5432731198557406</c:v>
                </c:pt>
                <c:pt idx="17458">
                  <c:v>4.5466226328185977</c:v>
                </c:pt>
                <c:pt idx="17459">
                  <c:v>4.5432955566258038</c:v>
                </c:pt>
                <c:pt idx="17460">
                  <c:v>4.5632889978737605</c:v>
                </c:pt>
                <c:pt idx="17461">
                  <c:v>4.5446511805484606</c:v>
                </c:pt>
                <c:pt idx="17462">
                  <c:v>4.552128304396037</c:v>
                </c:pt>
                <c:pt idx="17463">
                  <c:v>4.5532740757350876</c:v>
                </c:pt>
                <c:pt idx="17464">
                  <c:v>4.5547475376468753</c:v>
                </c:pt>
                <c:pt idx="17465">
                  <c:v>4.5491527385333708</c:v>
                </c:pt>
                <c:pt idx="17466">
                  <c:v>4.5493485674673666</c:v>
                </c:pt>
                <c:pt idx="17467">
                  <c:v>4.5502587451945171</c:v>
                </c:pt>
                <c:pt idx="17468">
                  <c:v>4.5492727172854304</c:v>
                </c:pt>
                <c:pt idx="17469">
                  <c:v>4.5435547673416705</c:v>
                </c:pt>
                <c:pt idx="17470">
                  <c:v>4.5443888989187533</c:v>
                </c:pt>
                <c:pt idx="17471">
                  <c:v>4.5445751555590732</c:v>
                </c:pt>
                <c:pt idx="17472">
                  <c:v>4.5508257296063377</c:v>
                </c:pt>
                <c:pt idx="17473">
                  <c:v>4.5458973999003049</c:v>
                </c:pt>
                <c:pt idx="17474">
                  <c:v>4.5477407205679379</c:v>
                </c:pt>
                <c:pt idx="17475">
                  <c:v>4.5544262269178581</c:v>
                </c:pt>
                <c:pt idx="17476">
                  <c:v>4.5452514474282824</c:v>
                </c:pt>
                <c:pt idx="17477">
                  <c:v>4.5457946750992511</c:v>
                </c:pt>
                <c:pt idx="17478">
                  <c:v>4.5450017715772226</c:v>
                </c:pt>
                <c:pt idx="17479">
                  <c:v>4.5488561346366012</c:v>
                </c:pt>
                <c:pt idx="17480">
                  <c:v>4.5481084729990018</c:v>
                </c:pt>
                <c:pt idx="17481">
                  <c:v>4.5473746107200608</c:v>
                </c:pt>
                <c:pt idx="17482">
                  <c:v>4.5458507871896598</c:v>
                </c:pt>
                <c:pt idx="17483">
                  <c:v>4.5496904432874405</c:v>
                </c:pt>
                <c:pt idx="17484">
                  <c:v>4.5483656433948534</c:v>
                </c:pt>
                <c:pt idx="17485">
                  <c:v>4.5459290312157208</c:v>
                </c:pt>
                <c:pt idx="17486">
                  <c:v>4.5430557328172165</c:v>
                </c:pt>
                <c:pt idx="17487">
                  <c:v>4.5539999510620319</c:v>
                </c:pt>
                <c:pt idx="17488">
                  <c:v>4.5526734010070538</c:v>
                </c:pt>
                <c:pt idx="17489">
                  <c:v>4.5541953197735516</c:v>
                </c:pt>
                <c:pt idx="17490">
                  <c:v>4.5468728063475297</c:v>
                </c:pt>
                <c:pt idx="17491">
                  <c:v>4.5462040841821043</c:v>
                </c:pt>
                <c:pt idx="17492">
                  <c:v>4.5357230735006926</c:v>
                </c:pt>
                <c:pt idx="17493">
                  <c:v>4.5514512812725556</c:v>
                </c:pt>
                <c:pt idx="17494">
                  <c:v>4.5533771256132498</c:v>
                </c:pt>
                <c:pt idx="17495">
                  <c:v>4.5504069217484613</c:v>
                </c:pt>
                <c:pt idx="17496">
                  <c:v>4.54781179921756</c:v>
                </c:pt>
                <c:pt idx="17497">
                  <c:v>4.5449672281351239</c:v>
                </c:pt>
                <c:pt idx="17498">
                  <c:v>4.5499514618171712</c:v>
                </c:pt>
                <c:pt idx="17499">
                  <c:v>4.551406084478371</c:v>
                </c:pt>
                <c:pt idx="17500">
                  <c:v>4.5489632404016778</c:v>
                </c:pt>
                <c:pt idx="17501">
                  <c:v>4.5523825819808579</c:v>
                </c:pt>
                <c:pt idx="17502">
                  <c:v>4.5526900140411302</c:v>
                </c:pt>
                <c:pt idx="17503">
                  <c:v>4.5419742853942742</c:v>
                </c:pt>
                <c:pt idx="17504">
                  <c:v>4.5505975626933894</c:v>
                </c:pt>
                <c:pt idx="17505">
                  <c:v>4.5556467289296805</c:v>
                </c:pt>
                <c:pt idx="17506">
                  <c:v>4.5469250803450736</c:v>
                </c:pt>
                <c:pt idx="17507">
                  <c:v>4.5490846274089485</c:v>
                </c:pt>
                <c:pt idx="17508">
                  <c:v>4.5539251655315303</c:v>
                </c:pt>
                <c:pt idx="17509">
                  <c:v>4.5488474875288496</c:v>
                </c:pt>
                <c:pt idx="17510">
                  <c:v>4.5463678069361153</c:v>
                </c:pt>
                <c:pt idx="17511">
                  <c:v>4.5420425490634653</c:v>
                </c:pt>
                <c:pt idx="17512">
                  <c:v>4.5555080674156709</c:v>
                </c:pt>
                <c:pt idx="17513">
                  <c:v>4.5516402886742089</c:v>
                </c:pt>
                <c:pt idx="17514">
                  <c:v>4.5395970279627145</c:v>
                </c:pt>
                <c:pt idx="17515">
                  <c:v>4.5436552052758392</c:v>
                </c:pt>
                <c:pt idx="17516">
                  <c:v>4.5464840227551884</c:v>
                </c:pt>
                <c:pt idx="17517">
                  <c:v>4.5544242161425457</c:v>
                </c:pt>
                <c:pt idx="17518">
                  <c:v>4.5547212407665212</c:v>
                </c:pt>
                <c:pt idx="17519">
                  <c:v>4.553737566783064</c:v>
                </c:pt>
                <c:pt idx="17520">
                  <c:v>4.5484203757877388</c:v>
                </c:pt>
                <c:pt idx="17521">
                  <c:v>4.5494494697850101</c:v>
                </c:pt>
                <c:pt idx="17522">
                  <c:v>4.5546192002878323</c:v>
                </c:pt>
                <c:pt idx="17523">
                  <c:v>4.5446360287094061</c:v>
                </c:pt>
                <c:pt idx="17524">
                  <c:v>4.5443718643522431</c:v>
                </c:pt>
                <c:pt idx="17525">
                  <c:v>4.5466847751804513</c:v>
                </c:pt>
                <c:pt idx="17526">
                  <c:v>4.547389781698933</c:v>
                </c:pt>
                <c:pt idx="17527">
                  <c:v>4.5448486931717058</c:v>
                </c:pt>
                <c:pt idx="17528">
                  <c:v>4.5481466084731377</c:v>
                </c:pt>
                <c:pt idx="17529">
                  <c:v>4.5555118078514054</c:v>
                </c:pt>
                <c:pt idx="17530">
                  <c:v>4.5422496499859868</c:v>
                </c:pt>
                <c:pt idx="17531">
                  <c:v>4.5450429377171968</c:v>
                </c:pt>
                <c:pt idx="17532">
                  <c:v>4.5569523053267416</c:v>
                </c:pt>
                <c:pt idx="17533">
                  <c:v>4.5541485255199108</c:v>
                </c:pt>
                <c:pt idx="17534">
                  <c:v>4.5472146546352992</c:v>
                </c:pt>
                <c:pt idx="17535">
                  <c:v>4.5593865346736724</c:v>
                </c:pt>
                <c:pt idx="17536">
                  <c:v>4.5500463379839475</c:v>
                </c:pt>
                <c:pt idx="17537">
                  <c:v>4.543108404357044</c:v>
                </c:pt>
                <c:pt idx="17538">
                  <c:v>4.5533317460536304</c:v>
                </c:pt>
                <c:pt idx="17539">
                  <c:v>4.5513660847757542</c:v>
                </c:pt>
                <c:pt idx="17540">
                  <c:v>4.5453472541660069</c:v>
                </c:pt>
                <c:pt idx="17541">
                  <c:v>4.5431331268507957</c:v>
                </c:pt>
                <c:pt idx="17542">
                  <c:v>4.5512661866539039</c:v>
                </c:pt>
                <c:pt idx="17543">
                  <c:v>4.5513282680601863</c:v>
                </c:pt>
                <c:pt idx="17544">
                  <c:v>4.5536268764845937</c:v>
                </c:pt>
                <c:pt idx="17545">
                  <c:v>4.5476845058812536</c:v>
                </c:pt>
                <c:pt idx="17546">
                  <c:v>4.55158889589796</c:v>
                </c:pt>
                <c:pt idx="17547">
                  <c:v>4.5584726040377825</c:v>
                </c:pt>
                <c:pt idx="17548">
                  <c:v>4.5504469242009558</c:v>
                </c:pt>
                <c:pt idx="17549">
                  <c:v>4.5582110416198729</c:v>
                </c:pt>
                <c:pt idx="17550">
                  <c:v>4.5505443350382748</c:v>
                </c:pt>
                <c:pt idx="17551">
                  <c:v>4.5435673266875414</c:v>
                </c:pt>
                <c:pt idx="17552">
                  <c:v>4.5430134250804732</c:v>
                </c:pt>
                <c:pt idx="17553">
                  <c:v>4.5374441738924318</c:v>
                </c:pt>
                <c:pt idx="17554">
                  <c:v>4.55077799886541</c:v>
                </c:pt>
                <c:pt idx="17555">
                  <c:v>4.5460452652275132</c:v>
                </c:pt>
                <c:pt idx="17556">
                  <c:v>4.5531726773182601</c:v>
                </c:pt>
                <c:pt idx="17557">
                  <c:v>4.5438837366580156</c:v>
                </c:pt>
                <c:pt idx="17558">
                  <c:v>4.5535574008955768</c:v>
                </c:pt>
                <c:pt idx="17559">
                  <c:v>4.5399307732166641</c:v>
                </c:pt>
                <c:pt idx="17560">
                  <c:v>4.5556544335494431</c:v>
                </c:pt>
                <c:pt idx="17561">
                  <c:v>4.5525624739216228</c:v>
                </c:pt>
                <c:pt idx="17562">
                  <c:v>4.5482633324778812</c:v>
                </c:pt>
                <c:pt idx="17563">
                  <c:v>4.5459082072427242</c:v>
                </c:pt>
                <c:pt idx="17564">
                  <c:v>4.548767959839024</c:v>
                </c:pt>
                <c:pt idx="17565">
                  <c:v>4.5530697815571566</c:v>
                </c:pt>
                <c:pt idx="17566">
                  <c:v>4.5556595113793916</c:v>
                </c:pt>
                <c:pt idx="17567">
                  <c:v>4.5423864828494045</c:v>
                </c:pt>
                <c:pt idx="17568">
                  <c:v>4.5351837133571591</c:v>
                </c:pt>
                <c:pt idx="17569">
                  <c:v>4.5480560506842682</c:v>
                </c:pt>
                <c:pt idx="17570">
                  <c:v>4.5474910962508206</c:v>
                </c:pt>
                <c:pt idx="17571">
                  <c:v>4.5378529645176489</c:v>
                </c:pt>
                <c:pt idx="17572">
                  <c:v>4.5584685382822778</c:v>
                </c:pt>
                <c:pt idx="17573">
                  <c:v>4.5424896295436747</c:v>
                </c:pt>
                <c:pt idx="17574">
                  <c:v>4.5501555656469703</c:v>
                </c:pt>
                <c:pt idx="17575">
                  <c:v>4.5417806915701791</c:v>
                </c:pt>
                <c:pt idx="17576">
                  <c:v>4.5448464443508136</c:v>
                </c:pt>
                <c:pt idx="17577">
                  <c:v>4.5486026665676533</c:v>
                </c:pt>
                <c:pt idx="17578">
                  <c:v>4.5594874113828219</c:v>
                </c:pt>
                <c:pt idx="17579">
                  <c:v>4.5465994541483203</c:v>
                </c:pt>
                <c:pt idx="17580">
                  <c:v>4.5472822177260506</c:v>
                </c:pt>
                <c:pt idx="17581">
                  <c:v>4.5521617938092751</c:v>
                </c:pt>
                <c:pt idx="17582">
                  <c:v>4.5450204733345947</c:v>
                </c:pt>
                <c:pt idx="17583">
                  <c:v>4.5523576272286013</c:v>
                </c:pt>
                <c:pt idx="17584">
                  <c:v>4.5415902411781461</c:v>
                </c:pt>
                <c:pt idx="17585">
                  <c:v>4.550990332058114</c:v>
                </c:pt>
                <c:pt idx="17586">
                  <c:v>4.5472684313308447</c:v>
                </c:pt>
                <c:pt idx="17587">
                  <c:v>4.5524364785682234</c:v>
                </c:pt>
                <c:pt idx="17588">
                  <c:v>4.550836611187667</c:v>
                </c:pt>
                <c:pt idx="17589">
                  <c:v>4.554255039304671</c:v>
                </c:pt>
                <c:pt idx="17590">
                  <c:v>4.5434190102751142</c:v>
                </c:pt>
                <c:pt idx="17591">
                  <c:v>4.538338727669271</c:v>
                </c:pt>
                <c:pt idx="17592">
                  <c:v>4.5468004877614421</c:v>
                </c:pt>
                <c:pt idx="17593">
                  <c:v>4.5483371803254746</c:v>
                </c:pt>
                <c:pt idx="17594">
                  <c:v>4.555832966384604</c:v>
                </c:pt>
                <c:pt idx="17595">
                  <c:v>4.5442419322880649</c:v>
                </c:pt>
                <c:pt idx="17596">
                  <c:v>4.5473636827119508</c:v>
                </c:pt>
                <c:pt idx="17597">
                  <c:v>4.5397025738739973</c:v>
                </c:pt>
                <c:pt idx="17598">
                  <c:v>4.5427957899082889</c:v>
                </c:pt>
                <c:pt idx="17599">
                  <c:v>4.5491503524853458</c:v>
                </c:pt>
                <c:pt idx="17600">
                  <c:v>4.5476859921789075</c:v>
                </c:pt>
                <c:pt idx="17601">
                  <c:v>4.5547724458151579</c:v>
                </c:pt>
                <c:pt idx="17602">
                  <c:v>4.5504150055814936</c:v>
                </c:pt>
                <c:pt idx="17603">
                  <c:v>4.5494424097964856</c:v>
                </c:pt>
                <c:pt idx="17604">
                  <c:v>4.5452931002842947</c:v>
                </c:pt>
                <c:pt idx="17605">
                  <c:v>4.5510396931535348</c:v>
                </c:pt>
                <c:pt idx="17606">
                  <c:v>4.5441460339628748</c:v>
                </c:pt>
                <c:pt idx="17607">
                  <c:v>4.5537917445342462</c:v>
                </c:pt>
                <c:pt idx="17608">
                  <c:v>4.5473882343189063</c:v>
                </c:pt>
                <c:pt idx="17609">
                  <c:v>4.5523621055004222</c:v>
                </c:pt>
                <c:pt idx="17610">
                  <c:v>4.5407156274650422</c:v>
                </c:pt>
                <c:pt idx="17611">
                  <c:v>4.5438985717332372</c:v>
                </c:pt>
                <c:pt idx="17612">
                  <c:v>4.5453458140577006</c:v>
                </c:pt>
                <c:pt idx="17613">
                  <c:v>4.5386679450836542</c:v>
                </c:pt>
                <c:pt idx="17614">
                  <c:v>4.5540222599944302</c:v>
                </c:pt>
                <c:pt idx="17615">
                  <c:v>4.5480189328610434</c:v>
                </c:pt>
                <c:pt idx="17616">
                  <c:v>4.5428804302899524</c:v>
                </c:pt>
                <c:pt idx="17617">
                  <c:v>4.5510726074139844</c:v>
                </c:pt>
                <c:pt idx="17618">
                  <c:v>4.5414161338330734</c:v>
                </c:pt>
                <c:pt idx="17619">
                  <c:v>4.5460592370059931</c:v>
                </c:pt>
                <c:pt idx="17620">
                  <c:v>4.5474728106505262</c:v>
                </c:pt>
                <c:pt idx="17621">
                  <c:v>4.5443669013053745</c:v>
                </c:pt>
                <c:pt idx="17622">
                  <c:v>4.5442640046386451</c:v>
                </c:pt>
                <c:pt idx="17623">
                  <c:v>4.5419961675490939</c:v>
                </c:pt>
                <c:pt idx="17624">
                  <c:v>4.5411656321308191</c:v>
                </c:pt>
                <c:pt idx="17625">
                  <c:v>4.546707891731935</c:v>
                </c:pt>
                <c:pt idx="17626">
                  <c:v>4.5574494212789158</c:v>
                </c:pt>
                <c:pt idx="17627">
                  <c:v>4.5532125855443946</c:v>
                </c:pt>
                <c:pt idx="17628">
                  <c:v>4.5552689432619191</c:v>
                </c:pt>
                <c:pt idx="17629">
                  <c:v>4.5417301629088014</c:v>
                </c:pt>
                <c:pt idx="17630">
                  <c:v>4.5500433023438358</c:v>
                </c:pt>
                <c:pt idx="17631">
                  <c:v>4.5496421833684888</c:v>
                </c:pt>
                <c:pt idx="17632">
                  <c:v>4.544850894245033</c:v>
                </c:pt>
                <c:pt idx="17633">
                  <c:v>4.5498156523095332</c:v>
                </c:pt>
                <c:pt idx="17634">
                  <c:v>4.5551360109857919</c:v>
                </c:pt>
                <c:pt idx="17635">
                  <c:v>4.5461208516693858</c:v>
                </c:pt>
                <c:pt idx="17636">
                  <c:v>4.5489892047143945</c:v>
                </c:pt>
                <c:pt idx="17637">
                  <c:v>4.5560044029198643</c:v>
                </c:pt>
                <c:pt idx="17638">
                  <c:v>4.5517888145824958</c:v>
                </c:pt>
                <c:pt idx="17639">
                  <c:v>4.546885110916171</c:v>
                </c:pt>
                <c:pt idx="17640">
                  <c:v>4.5405350948108625</c:v>
                </c:pt>
                <c:pt idx="17641">
                  <c:v>4.555945661290945</c:v>
                </c:pt>
                <c:pt idx="17642">
                  <c:v>4.5475197008535835</c:v>
                </c:pt>
                <c:pt idx="17643">
                  <c:v>4.5500938387644378</c:v>
                </c:pt>
                <c:pt idx="17644">
                  <c:v>4.5557687158566464</c:v>
                </c:pt>
                <c:pt idx="17645">
                  <c:v>4.5525234189427168</c:v>
                </c:pt>
                <c:pt idx="17646">
                  <c:v>4.543544851141049</c:v>
                </c:pt>
                <c:pt idx="17647">
                  <c:v>4.548149614115137</c:v>
                </c:pt>
                <c:pt idx="17648">
                  <c:v>4.5406136654510592</c:v>
                </c:pt>
                <c:pt idx="17649">
                  <c:v>4.5536071047999185</c:v>
                </c:pt>
                <c:pt idx="17650">
                  <c:v>4.5427339129488891</c:v>
                </c:pt>
                <c:pt idx="17651">
                  <c:v>4.5359972667687414</c:v>
                </c:pt>
                <c:pt idx="17652">
                  <c:v>4.5468373141193892</c:v>
                </c:pt>
                <c:pt idx="17653">
                  <c:v>4.5493073568626476</c:v>
                </c:pt>
                <c:pt idx="17654">
                  <c:v>4.5427820102991632</c:v>
                </c:pt>
                <c:pt idx="17655">
                  <c:v>4.5478964462374956</c:v>
                </c:pt>
                <c:pt idx="17656">
                  <c:v>4.5357358406927455</c:v>
                </c:pt>
                <c:pt idx="17657">
                  <c:v>4.5421785509089512</c:v>
                </c:pt>
                <c:pt idx="17658">
                  <c:v>4.5521976048312123</c:v>
                </c:pt>
                <c:pt idx="17659">
                  <c:v>4.5492538472570159</c:v>
                </c:pt>
                <c:pt idx="17660">
                  <c:v>4.5572970874267948</c:v>
                </c:pt>
                <c:pt idx="17661">
                  <c:v>4.5472891054296145</c:v>
                </c:pt>
                <c:pt idx="17662">
                  <c:v>4.539040031395114</c:v>
                </c:pt>
                <c:pt idx="17663">
                  <c:v>4.545906233930638</c:v>
                </c:pt>
                <c:pt idx="17664">
                  <c:v>4.5540129020986821</c:v>
                </c:pt>
                <c:pt idx="17665">
                  <c:v>4.540463112896413</c:v>
                </c:pt>
                <c:pt idx="17666">
                  <c:v>4.5523422323425731</c:v>
                </c:pt>
                <c:pt idx="17667">
                  <c:v>4.5503696703885232</c:v>
                </c:pt>
                <c:pt idx="17668">
                  <c:v>4.531842957723252</c:v>
                </c:pt>
                <c:pt idx="17669">
                  <c:v>4.5571881115562256</c:v>
                </c:pt>
                <c:pt idx="17670">
                  <c:v>4.5544250566437121</c:v>
                </c:pt>
                <c:pt idx="17671">
                  <c:v>4.5511105985575924</c:v>
                </c:pt>
                <c:pt idx="17672">
                  <c:v>4.5600561297460667</c:v>
                </c:pt>
                <c:pt idx="17673">
                  <c:v>4.5478277615576479</c:v>
                </c:pt>
                <c:pt idx="17674">
                  <c:v>4.5356927269650358</c:v>
                </c:pt>
                <c:pt idx="17675">
                  <c:v>4.5490653464507025</c:v>
                </c:pt>
                <c:pt idx="17676">
                  <c:v>4.545793303384114</c:v>
                </c:pt>
                <c:pt idx="17677">
                  <c:v>4.5433035909511004</c:v>
                </c:pt>
                <c:pt idx="17678">
                  <c:v>4.5556723502986864</c:v>
                </c:pt>
                <c:pt idx="17679">
                  <c:v>4.5424994627537325</c:v>
                </c:pt>
                <c:pt idx="17680">
                  <c:v>4.5546307284210767</c:v>
                </c:pt>
                <c:pt idx="17681">
                  <c:v>4.5463978477495619</c:v>
                </c:pt>
                <c:pt idx="17682">
                  <c:v>4.5495317335383323</c:v>
                </c:pt>
                <c:pt idx="17683">
                  <c:v>4.5490314804624541</c:v>
                </c:pt>
                <c:pt idx="17684">
                  <c:v>4.5469001566423159</c:v>
                </c:pt>
                <c:pt idx="17685">
                  <c:v>4.5538351394165959</c:v>
                </c:pt>
                <c:pt idx="17686">
                  <c:v>4.5374413583177589</c:v>
                </c:pt>
                <c:pt idx="17687">
                  <c:v>4.5516394003442047</c:v>
                </c:pt>
                <c:pt idx="17688">
                  <c:v>4.5484501276999065</c:v>
                </c:pt>
                <c:pt idx="17689">
                  <c:v>4.5503582641427078</c:v>
                </c:pt>
                <c:pt idx="17690">
                  <c:v>4.5506489899646656</c:v>
                </c:pt>
                <c:pt idx="17691">
                  <c:v>4.5470679385873813</c:v>
                </c:pt>
                <c:pt idx="17692">
                  <c:v>4.5584765535603644</c:v>
                </c:pt>
                <c:pt idx="17693">
                  <c:v>4.5425948521869079</c:v>
                </c:pt>
                <c:pt idx="17694">
                  <c:v>4.5442631331202605</c:v>
                </c:pt>
                <c:pt idx="17695">
                  <c:v>4.5398094187574731</c:v>
                </c:pt>
                <c:pt idx="17696">
                  <c:v>4.5484936103155942</c:v>
                </c:pt>
                <c:pt idx="17697">
                  <c:v>4.5544866820383723</c:v>
                </c:pt>
                <c:pt idx="17698">
                  <c:v>4.5536260749367914</c:v>
                </c:pt>
                <c:pt idx="17699">
                  <c:v>4.545027823425781</c:v>
                </c:pt>
                <c:pt idx="17700">
                  <c:v>4.5507013522486144</c:v>
                </c:pt>
                <c:pt idx="17701">
                  <c:v>4.5443378711628135</c:v>
                </c:pt>
                <c:pt idx="17702">
                  <c:v>4.5498863432197982</c:v>
                </c:pt>
                <c:pt idx="17703">
                  <c:v>4.5421834231382094</c:v>
                </c:pt>
                <c:pt idx="17704">
                  <c:v>4.5460421028998503</c:v>
                </c:pt>
                <c:pt idx="17705">
                  <c:v>4.5525041398355466</c:v>
                </c:pt>
                <c:pt idx="17706">
                  <c:v>4.555113270067503</c:v>
                </c:pt>
                <c:pt idx="17707">
                  <c:v>4.5432172263371635</c:v>
                </c:pt>
                <c:pt idx="17708">
                  <c:v>4.5479916679493737</c:v>
                </c:pt>
                <c:pt idx="17709">
                  <c:v>4.5524818636110114</c:v>
                </c:pt>
                <c:pt idx="17710">
                  <c:v>4.551965710779359</c:v>
                </c:pt>
                <c:pt idx="17711">
                  <c:v>4.5525766346202241</c:v>
                </c:pt>
                <c:pt idx="17712">
                  <c:v>4.5403945627479292</c:v>
                </c:pt>
                <c:pt idx="17713">
                  <c:v>4.5504514494881985</c:v>
                </c:pt>
                <c:pt idx="17714">
                  <c:v>4.5478293735565467</c:v>
                </c:pt>
                <c:pt idx="17715">
                  <c:v>4.5561960761528475</c:v>
                </c:pt>
                <c:pt idx="17716">
                  <c:v>4.5487576262146447</c:v>
                </c:pt>
                <c:pt idx="17717">
                  <c:v>4.5532847138109087</c:v>
                </c:pt>
                <c:pt idx="17718">
                  <c:v>4.5508609434064757</c:v>
                </c:pt>
                <c:pt idx="17719">
                  <c:v>4.5467744377191055</c:v>
                </c:pt>
                <c:pt idx="17720">
                  <c:v>4.5500064528848112</c:v>
                </c:pt>
                <c:pt idx="17721">
                  <c:v>4.5463394837623667</c:v>
                </c:pt>
                <c:pt idx="17722">
                  <c:v>4.5488358133216993</c:v>
                </c:pt>
                <c:pt idx="17723">
                  <c:v>4.5530413657326587</c:v>
                </c:pt>
                <c:pt idx="17724">
                  <c:v>4.5454568785723231</c:v>
                </c:pt>
                <c:pt idx="17725">
                  <c:v>4.5515869200983152</c:v>
                </c:pt>
                <c:pt idx="17726">
                  <c:v>4.5589061304368856</c:v>
                </c:pt>
                <c:pt idx="17727">
                  <c:v>4.5449390591201109</c:v>
                </c:pt>
                <c:pt idx="17728">
                  <c:v>4.5508854700812371</c:v>
                </c:pt>
                <c:pt idx="17729">
                  <c:v>4.5444765806860348</c:v>
                </c:pt>
                <c:pt idx="17730">
                  <c:v>4.5397082968374942</c:v>
                </c:pt>
                <c:pt idx="17731">
                  <c:v>4.544382805951253</c:v>
                </c:pt>
                <c:pt idx="17732">
                  <c:v>4.5490659661277224</c:v>
                </c:pt>
                <c:pt idx="17733">
                  <c:v>4.5451421863040897</c:v>
                </c:pt>
                <c:pt idx="17734">
                  <c:v>4.5538938556787247</c:v>
                </c:pt>
                <c:pt idx="17735">
                  <c:v>4.5474497435895058</c:v>
                </c:pt>
                <c:pt idx="17736">
                  <c:v>4.55298337455298</c:v>
                </c:pt>
                <c:pt idx="17737">
                  <c:v>4.5484310689601992</c:v>
                </c:pt>
                <c:pt idx="17738">
                  <c:v>4.5516929248869209</c:v>
                </c:pt>
                <c:pt idx="17739">
                  <c:v>4.5432151292709948</c:v>
                </c:pt>
                <c:pt idx="17740">
                  <c:v>4.557414659414178</c:v>
                </c:pt>
                <c:pt idx="17741">
                  <c:v>4.5434612635377665</c:v>
                </c:pt>
                <c:pt idx="17742">
                  <c:v>4.5489893539006507</c:v>
                </c:pt>
                <c:pt idx="17743">
                  <c:v>4.5526908267818023</c:v>
                </c:pt>
                <c:pt idx="17744">
                  <c:v>4.5494815019928536</c:v>
                </c:pt>
                <c:pt idx="17745">
                  <c:v>4.5492619293887566</c:v>
                </c:pt>
                <c:pt idx="17746">
                  <c:v>4.5403444210302686</c:v>
                </c:pt>
                <c:pt idx="17747">
                  <c:v>4.5469799472825372</c:v>
                </c:pt>
                <c:pt idx="17748">
                  <c:v>4.5439442051140064</c:v>
                </c:pt>
                <c:pt idx="17749">
                  <c:v>4.5436544811683417</c:v>
                </c:pt>
                <c:pt idx="17750">
                  <c:v>4.5522905475261783</c:v>
                </c:pt>
                <c:pt idx="17751">
                  <c:v>4.543241040017123</c:v>
                </c:pt>
                <c:pt idx="17752">
                  <c:v>4.5459080526204385</c:v>
                </c:pt>
                <c:pt idx="17753">
                  <c:v>4.5547060493614708</c:v>
                </c:pt>
                <c:pt idx="17754">
                  <c:v>4.5541813239241913</c:v>
                </c:pt>
                <c:pt idx="17755">
                  <c:v>4.5433281502136103</c:v>
                </c:pt>
                <c:pt idx="17756">
                  <c:v>4.5453044124586297</c:v>
                </c:pt>
                <c:pt idx="17757">
                  <c:v>4.5512998941063794</c:v>
                </c:pt>
                <c:pt idx="17758">
                  <c:v>4.5423842411547888</c:v>
                </c:pt>
                <c:pt idx="17759">
                  <c:v>4.5424699167850768</c:v>
                </c:pt>
                <c:pt idx="17760">
                  <c:v>4.5490683393144415</c:v>
                </c:pt>
                <c:pt idx="17761">
                  <c:v>4.5533972674060896</c:v>
                </c:pt>
                <c:pt idx="17762">
                  <c:v>4.5542236450148552</c:v>
                </c:pt>
                <c:pt idx="17763">
                  <c:v>4.549652502340555</c:v>
                </c:pt>
                <c:pt idx="17764">
                  <c:v>4.5536625642131243</c:v>
                </c:pt>
                <c:pt idx="17765">
                  <c:v>4.5500133138198064</c:v>
                </c:pt>
                <c:pt idx="17766">
                  <c:v>4.5511403737952083</c:v>
                </c:pt>
                <c:pt idx="17767">
                  <c:v>4.5445866507740691</c:v>
                </c:pt>
                <c:pt idx="17768">
                  <c:v>4.551805449211991</c:v>
                </c:pt>
                <c:pt idx="17769">
                  <c:v>4.5493417978336179</c:v>
                </c:pt>
                <c:pt idx="17770">
                  <c:v>4.5520306865283988</c:v>
                </c:pt>
                <c:pt idx="17771">
                  <c:v>4.5512016469045253</c:v>
                </c:pt>
                <c:pt idx="17772">
                  <c:v>4.546002382280582</c:v>
                </c:pt>
                <c:pt idx="17773">
                  <c:v>4.5554458608693338</c:v>
                </c:pt>
                <c:pt idx="17774">
                  <c:v>4.5426119401025185</c:v>
                </c:pt>
                <c:pt idx="17775">
                  <c:v>4.5402754344746548</c:v>
                </c:pt>
                <c:pt idx="17776">
                  <c:v>4.5462704079123926</c:v>
                </c:pt>
                <c:pt idx="17777">
                  <c:v>4.5477344882925035</c:v>
                </c:pt>
                <c:pt idx="17778">
                  <c:v>4.5443674399893546</c:v>
                </c:pt>
                <c:pt idx="17779">
                  <c:v>4.557434003467236</c:v>
                </c:pt>
                <c:pt idx="17780">
                  <c:v>4.5447988999061089</c:v>
                </c:pt>
                <c:pt idx="17781">
                  <c:v>4.5427381374882829</c:v>
                </c:pt>
                <c:pt idx="17782">
                  <c:v>4.5412948231475001</c:v>
                </c:pt>
                <c:pt idx="17783">
                  <c:v>4.5514978738461958</c:v>
                </c:pt>
                <c:pt idx="17784">
                  <c:v>4.5468043980144648</c:v>
                </c:pt>
                <c:pt idx="17785">
                  <c:v>4.5561810862210717</c:v>
                </c:pt>
                <c:pt idx="17786">
                  <c:v>4.5449866189081094</c:v>
                </c:pt>
                <c:pt idx="17787">
                  <c:v>4.5544679667852463</c:v>
                </c:pt>
                <c:pt idx="17788">
                  <c:v>4.556633187368262</c:v>
                </c:pt>
                <c:pt idx="17789">
                  <c:v>4.5509079824165903</c:v>
                </c:pt>
                <c:pt idx="17790">
                  <c:v>4.5567555863274301</c:v>
                </c:pt>
                <c:pt idx="17791">
                  <c:v>4.557895924809988</c:v>
                </c:pt>
                <c:pt idx="17792">
                  <c:v>4.5522790909955075</c:v>
                </c:pt>
                <c:pt idx="17793">
                  <c:v>4.5488743538174887</c:v>
                </c:pt>
                <c:pt idx="17794">
                  <c:v>4.5469977501895453</c:v>
                </c:pt>
                <c:pt idx="17795">
                  <c:v>4.5436819017927119</c:v>
                </c:pt>
                <c:pt idx="17796">
                  <c:v>4.5502240334061277</c:v>
                </c:pt>
                <c:pt idx="17797">
                  <c:v>4.5510065256778507</c:v>
                </c:pt>
                <c:pt idx="17798">
                  <c:v>4.5522625904476506</c:v>
                </c:pt>
                <c:pt idx="17799">
                  <c:v>4.5403482824022356</c:v>
                </c:pt>
                <c:pt idx="17800">
                  <c:v>4.5521883212214576</c:v>
                </c:pt>
                <c:pt idx="17801">
                  <c:v>4.5456747336372292</c:v>
                </c:pt>
                <c:pt idx="17802">
                  <c:v>4.5522193904928336</c:v>
                </c:pt>
                <c:pt idx="17803">
                  <c:v>4.543442575330749</c:v>
                </c:pt>
                <c:pt idx="17804">
                  <c:v>4.5565388200701866</c:v>
                </c:pt>
                <c:pt idx="17805">
                  <c:v>4.544877597699819</c:v>
                </c:pt>
                <c:pt idx="17806">
                  <c:v>4.5501297555767044</c:v>
                </c:pt>
                <c:pt idx="17807">
                  <c:v>4.5442051602903639</c:v>
                </c:pt>
                <c:pt idx="17808">
                  <c:v>4.5540557682558864</c:v>
                </c:pt>
                <c:pt idx="17809">
                  <c:v>4.543265473014884</c:v>
                </c:pt>
                <c:pt idx="17810">
                  <c:v>4.5420195922869944</c:v>
                </c:pt>
                <c:pt idx="17811">
                  <c:v>4.5495713407536584</c:v>
                </c:pt>
                <c:pt idx="17812">
                  <c:v>4.54949234336679</c:v>
                </c:pt>
                <c:pt idx="17813">
                  <c:v>4.5449844980200078</c:v>
                </c:pt>
                <c:pt idx="17814">
                  <c:v>4.5478251912402916</c:v>
                </c:pt>
                <c:pt idx="17815">
                  <c:v>4.5443474156753272</c:v>
                </c:pt>
                <c:pt idx="17816">
                  <c:v>4.5390553051944389</c:v>
                </c:pt>
                <c:pt idx="17817">
                  <c:v>4.5401705911759036</c:v>
                </c:pt>
                <c:pt idx="17818">
                  <c:v>4.5460139782725131</c:v>
                </c:pt>
                <c:pt idx="17819">
                  <c:v>4.5447988999061089</c:v>
                </c:pt>
                <c:pt idx="17820">
                  <c:v>4.5545970687091861</c:v>
                </c:pt>
                <c:pt idx="17821">
                  <c:v>4.5473280450036917</c:v>
                </c:pt>
                <c:pt idx="17822">
                  <c:v>4.5559701781654711</c:v>
                </c:pt>
                <c:pt idx="17823">
                  <c:v>4.5451486044057567</c:v>
                </c:pt>
                <c:pt idx="17824">
                  <c:v>4.5472037596612722</c:v>
                </c:pt>
                <c:pt idx="17825">
                  <c:v>4.5446675074238794</c:v>
                </c:pt>
                <c:pt idx="17826">
                  <c:v>4.5451399242815267</c:v>
                </c:pt>
                <c:pt idx="17827">
                  <c:v>4.552402787871169</c:v>
                </c:pt>
                <c:pt idx="17828">
                  <c:v>4.5473478082413381</c:v>
                </c:pt>
                <c:pt idx="17829">
                  <c:v>4.5403949628128055</c:v>
                </c:pt>
                <c:pt idx="17830">
                  <c:v>4.5534188712629939</c:v>
                </c:pt>
                <c:pt idx="17831">
                  <c:v>4.543983387932605</c:v>
                </c:pt>
                <c:pt idx="17832">
                  <c:v>4.5467693360161459</c:v>
                </c:pt>
                <c:pt idx="17833">
                  <c:v>4.5437226884354036</c:v>
                </c:pt>
                <c:pt idx="17834">
                  <c:v>4.5577801436500183</c:v>
                </c:pt>
                <c:pt idx="17835">
                  <c:v>4.550004588095061</c:v>
                </c:pt>
                <c:pt idx="17836">
                  <c:v>4.5490053306446683</c:v>
                </c:pt>
                <c:pt idx="17837">
                  <c:v>4.5522153704148378</c:v>
                </c:pt>
                <c:pt idx="17838">
                  <c:v>4.5435289726025907</c:v>
                </c:pt>
                <c:pt idx="17839">
                  <c:v>4.5465775660871044</c:v>
                </c:pt>
                <c:pt idx="17840">
                  <c:v>4.545083117563995</c:v>
                </c:pt>
                <c:pt idx="17841">
                  <c:v>4.5501669916951384</c:v>
                </c:pt>
                <c:pt idx="17842">
                  <c:v>4.5452953707095336</c:v>
                </c:pt>
                <c:pt idx="17843">
                  <c:v>4.5456838489194453</c:v>
                </c:pt>
                <c:pt idx="17844">
                  <c:v>4.5564513017305943</c:v>
                </c:pt>
                <c:pt idx="17845">
                  <c:v>4.5621114962588356</c:v>
                </c:pt>
                <c:pt idx="17846">
                  <c:v>4.5492745827423215</c:v>
                </c:pt>
                <c:pt idx="17847">
                  <c:v>4.5309172639723609</c:v>
                </c:pt>
                <c:pt idx="17848">
                  <c:v>4.5492624273163038</c:v>
                </c:pt>
                <c:pt idx="17849">
                  <c:v>4.551489027946233</c:v>
                </c:pt>
                <c:pt idx="17850">
                  <c:v>4.5484990513795607</c:v>
                </c:pt>
                <c:pt idx="17851">
                  <c:v>4.5457559637619562</c:v>
                </c:pt>
                <c:pt idx="17852">
                  <c:v>4.5407609560411277</c:v>
                </c:pt>
                <c:pt idx="17853">
                  <c:v>4.5465323426234168</c:v>
                </c:pt>
                <c:pt idx="17854">
                  <c:v>4.5515885744007631</c:v>
                </c:pt>
                <c:pt idx="17855">
                  <c:v>4.558997068441685</c:v>
                </c:pt>
                <c:pt idx="17856">
                  <c:v>4.5493317323277536</c:v>
                </c:pt>
                <c:pt idx="17857">
                  <c:v>4.5527398132053234</c:v>
                </c:pt>
                <c:pt idx="17858">
                  <c:v>4.5527011346204453</c:v>
                </c:pt>
                <c:pt idx="17859">
                  <c:v>4.5497289811846837</c:v>
                </c:pt>
                <c:pt idx="17860">
                  <c:v>4.5395700948201281</c:v>
                </c:pt>
                <c:pt idx="17861">
                  <c:v>4.5470255188001838</c:v>
                </c:pt>
                <c:pt idx="17862">
                  <c:v>4.5528901746634283</c:v>
                </c:pt>
                <c:pt idx="17863">
                  <c:v>4.5474986995715669</c:v>
                </c:pt>
                <c:pt idx="17864">
                  <c:v>4.5489053025615647</c:v>
                </c:pt>
                <c:pt idx="17865">
                  <c:v>4.5541538588332768</c:v>
                </c:pt>
                <c:pt idx="17866">
                  <c:v>4.5522297683528627</c:v>
                </c:pt>
                <c:pt idx="17867">
                  <c:v>4.5432042035411557</c:v>
                </c:pt>
                <c:pt idx="17868">
                  <c:v>4.5428682237019489</c:v>
                </c:pt>
                <c:pt idx="17869">
                  <c:v>4.540479544696133</c:v>
                </c:pt>
                <c:pt idx="17870">
                  <c:v>4.542740246366284</c:v>
                </c:pt>
                <c:pt idx="17871">
                  <c:v>4.5529102114308904</c:v>
                </c:pt>
                <c:pt idx="17872">
                  <c:v>4.5551941065391892</c:v>
                </c:pt>
                <c:pt idx="17873">
                  <c:v>4.5469237227987334</c:v>
                </c:pt>
                <c:pt idx="17874">
                  <c:v>4.5464705964224246</c:v>
                </c:pt>
                <c:pt idx="17875">
                  <c:v>4.540518127225539</c:v>
                </c:pt>
                <c:pt idx="17876">
                  <c:v>4.551825250104617</c:v>
                </c:pt>
                <c:pt idx="17877">
                  <c:v>4.5500651841250344</c:v>
                </c:pt>
                <c:pt idx="17878">
                  <c:v>4.556307120279353</c:v>
                </c:pt>
                <c:pt idx="17879">
                  <c:v>4.5516081527563612</c:v>
                </c:pt>
                <c:pt idx="17880">
                  <c:v>4.5671704766353729</c:v>
                </c:pt>
                <c:pt idx="17881">
                  <c:v>4.5425714176249485</c:v>
                </c:pt>
                <c:pt idx="17882">
                  <c:v>4.5415974913232526</c:v>
                </c:pt>
                <c:pt idx="17883">
                  <c:v>4.5507785484802685</c:v>
                </c:pt>
                <c:pt idx="17884">
                  <c:v>4.5490959408823306</c:v>
                </c:pt>
                <c:pt idx="17885">
                  <c:v>4.5488071676066655</c:v>
                </c:pt>
                <c:pt idx="17886">
                  <c:v>4.5510865931126716</c:v>
                </c:pt>
                <c:pt idx="17887">
                  <c:v>4.5454141042231404</c:v>
                </c:pt>
                <c:pt idx="17888">
                  <c:v>4.5469604613881813</c:v>
                </c:pt>
                <c:pt idx="17889">
                  <c:v>4.5386473127910669</c:v>
                </c:pt>
                <c:pt idx="17890">
                  <c:v>4.5592494816536711</c:v>
                </c:pt>
                <c:pt idx="17891">
                  <c:v>4.548291382918114</c:v>
                </c:pt>
                <c:pt idx="17892">
                  <c:v>4.541910200117659</c:v>
                </c:pt>
                <c:pt idx="17893">
                  <c:v>4.5494880319046072</c:v>
                </c:pt>
                <c:pt idx="17894">
                  <c:v>4.5521617938092742</c:v>
                </c:pt>
                <c:pt idx="17895">
                  <c:v>4.552355006950064</c:v>
                </c:pt>
                <c:pt idx="17896">
                  <c:v>4.5542979816206826</c:v>
                </c:pt>
                <c:pt idx="17897">
                  <c:v>4.5503684157411142</c:v>
                </c:pt>
                <c:pt idx="17898">
                  <c:v>4.5574968797102731</c:v>
                </c:pt>
                <c:pt idx="17899">
                  <c:v>4.5494264496721826</c:v>
                </c:pt>
                <c:pt idx="17900">
                  <c:v>4.5548071400113139</c:v>
                </c:pt>
                <c:pt idx="17901">
                  <c:v>4.5549164714708343</c:v>
                </c:pt>
                <c:pt idx="17902">
                  <c:v>4.5435996283113269</c:v>
                </c:pt>
                <c:pt idx="17903">
                  <c:v>4.5499493583717303</c:v>
                </c:pt>
                <c:pt idx="17904">
                  <c:v>4.5463559969867555</c:v>
                </c:pt>
                <c:pt idx="17905">
                  <c:v>4.5407502425209891</c:v>
                </c:pt>
                <c:pt idx="17906">
                  <c:v>4.5527010930363074</c:v>
                </c:pt>
                <c:pt idx="17907">
                  <c:v>4.5417671280126628</c:v>
                </c:pt>
                <c:pt idx="17908">
                  <c:v>4.5500418156471616</c:v>
                </c:pt>
                <c:pt idx="17909">
                  <c:v>4.5494709299671738</c:v>
                </c:pt>
                <c:pt idx="17910">
                  <c:v>4.5413950268541718</c:v>
                </c:pt>
                <c:pt idx="17911">
                  <c:v>4.5431198375741557</c:v>
                </c:pt>
                <c:pt idx="17912">
                  <c:v>4.5515259564939532</c:v>
                </c:pt>
                <c:pt idx="17913">
                  <c:v>4.5483993985604769</c:v>
                </c:pt>
                <c:pt idx="17914">
                  <c:v>4.5489679246456438</c:v>
                </c:pt>
                <c:pt idx="17915">
                  <c:v>4.5577049273342949</c:v>
                </c:pt>
                <c:pt idx="17916">
                  <c:v>4.5424420539598787</c:v>
                </c:pt>
                <c:pt idx="17917">
                  <c:v>4.5439640643160821</c:v>
                </c:pt>
                <c:pt idx="17918">
                  <c:v>4.5553152266011461</c:v>
                </c:pt>
                <c:pt idx="17919">
                  <c:v>4.5463680272489553</c:v>
                </c:pt>
                <c:pt idx="17920">
                  <c:v>4.5526343289716973</c:v>
                </c:pt>
                <c:pt idx="17921">
                  <c:v>4.5569466627348243</c:v>
                </c:pt>
                <c:pt idx="17922">
                  <c:v>4.5545733999535942</c:v>
                </c:pt>
                <c:pt idx="17923">
                  <c:v>4.543191050001175</c:v>
                </c:pt>
                <c:pt idx="17924">
                  <c:v>4.5503578478521787</c:v>
                </c:pt>
                <c:pt idx="17925">
                  <c:v>4.5477366469649363</c:v>
                </c:pt>
                <c:pt idx="17926">
                  <c:v>4.5508693012994872</c:v>
                </c:pt>
                <c:pt idx="17927">
                  <c:v>4.5530748404518997</c:v>
                </c:pt>
                <c:pt idx="17928">
                  <c:v>4.5473944104003685</c:v>
                </c:pt>
                <c:pt idx="17929">
                  <c:v>4.5546224227794205</c:v>
                </c:pt>
                <c:pt idx="17930">
                  <c:v>4.541297366988795</c:v>
                </c:pt>
                <c:pt idx="17931">
                  <c:v>4.5488493557821812</c:v>
                </c:pt>
                <c:pt idx="17932">
                  <c:v>4.5496100590318926</c:v>
                </c:pt>
                <c:pt idx="17933">
                  <c:v>4.5545990329304287</c:v>
                </c:pt>
                <c:pt idx="17934">
                  <c:v>4.5552802514697577</c:v>
                </c:pt>
                <c:pt idx="17935">
                  <c:v>4.5455333945057665</c:v>
                </c:pt>
                <c:pt idx="17936">
                  <c:v>4.5543815399297864</c:v>
                </c:pt>
                <c:pt idx="17937">
                  <c:v>4.5525704814936576</c:v>
                </c:pt>
                <c:pt idx="17938">
                  <c:v>4.5567138446547899</c:v>
                </c:pt>
                <c:pt idx="17939">
                  <c:v>4.5535356532893418</c:v>
                </c:pt>
                <c:pt idx="17940">
                  <c:v>4.5524354155324778</c:v>
                </c:pt>
                <c:pt idx="17941">
                  <c:v>4.5557975854956823</c:v>
                </c:pt>
                <c:pt idx="17942">
                  <c:v>4.5543125320005213</c:v>
                </c:pt>
                <c:pt idx="17943">
                  <c:v>4.5475450712505223</c:v>
                </c:pt>
                <c:pt idx="17944">
                  <c:v>4.5554945696076858</c:v>
                </c:pt>
                <c:pt idx="17945">
                  <c:v>4.5564511593032693</c:v>
                </c:pt>
                <c:pt idx="17946">
                  <c:v>4.5485680863047531</c:v>
                </c:pt>
                <c:pt idx="17947">
                  <c:v>4.5517199521635119</c:v>
                </c:pt>
                <c:pt idx="17948">
                  <c:v>4.5368922369895115</c:v>
                </c:pt>
                <c:pt idx="17949">
                  <c:v>4.540401684414288</c:v>
                </c:pt>
                <c:pt idx="17950">
                  <c:v>4.5463156369672824</c:v>
                </c:pt>
                <c:pt idx="17951">
                  <c:v>4.5502258796554802</c:v>
                </c:pt>
                <c:pt idx="17952">
                  <c:v>4.5442188194291502</c:v>
                </c:pt>
                <c:pt idx="17953">
                  <c:v>4.5551848237783696</c:v>
                </c:pt>
                <c:pt idx="17954">
                  <c:v>4.5518708579864935</c:v>
                </c:pt>
                <c:pt idx="17955">
                  <c:v>4.548301377007717</c:v>
                </c:pt>
                <c:pt idx="17956">
                  <c:v>4.5384503057800689</c:v>
                </c:pt>
                <c:pt idx="17957">
                  <c:v>4.5352666393653127</c:v>
                </c:pt>
                <c:pt idx="17958">
                  <c:v>4.5452031662203867</c:v>
                </c:pt>
                <c:pt idx="17959">
                  <c:v>4.5481295088247178</c:v>
                </c:pt>
                <c:pt idx="17960">
                  <c:v>4.5461536059480467</c:v>
                </c:pt>
                <c:pt idx="17961">
                  <c:v>4.5441035525733762</c:v>
                </c:pt>
                <c:pt idx="17962">
                  <c:v>4.5522801054062905</c:v>
                </c:pt>
                <c:pt idx="17963">
                  <c:v>4.5457983308233176</c:v>
                </c:pt>
                <c:pt idx="17964">
                  <c:v>4.5592557011562995</c:v>
                </c:pt>
                <c:pt idx="17965">
                  <c:v>4.5488778354278283</c:v>
                </c:pt>
                <c:pt idx="17966">
                  <c:v>4.5461971928983651</c:v>
                </c:pt>
                <c:pt idx="17967">
                  <c:v>4.5506210739384496</c:v>
                </c:pt>
                <c:pt idx="17968">
                  <c:v>4.5507451396081287</c:v>
                </c:pt>
                <c:pt idx="17969">
                  <c:v>4.5426136653380169</c:v>
                </c:pt>
                <c:pt idx="17970">
                  <c:v>4.5467494897643634</c:v>
                </c:pt>
                <c:pt idx="17971">
                  <c:v>4.5473709545219227</c:v>
                </c:pt>
                <c:pt idx="17972">
                  <c:v>4.5476852094665086</c:v>
                </c:pt>
                <c:pt idx="17973">
                  <c:v>4.5497919067757211</c:v>
                </c:pt>
                <c:pt idx="17974">
                  <c:v>4.5556552713328795</c:v>
                </c:pt>
                <c:pt idx="17975">
                  <c:v>4.5588503805251506</c:v>
                </c:pt>
                <c:pt idx="17976">
                  <c:v>4.5401341967687108</c:v>
                </c:pt>
                <c:pt idx="17977">
                  <c:v>4.5450418286793388</c:v>
                </c:pt>
                <c:pt idx="17978">
                  <c:v>4.5411473613123645</c:v>
                </c:pt>
                <c:pt idx="17979">
                  <c:v>4.5597838290481656</c:v>
                </c:pt>
                <c:pt idx="17980">
                  <c:v>4.5503375257728447</c:v>
                </c:pt>
                <c:pt idx="17981">
                  <c:v>4.5531885963485887</c:v>
                </c:pt>
                <c:pt idx="17982">
                  <c:v>4.5523824638767261</c:v>
                </c:pt>
                <c:pt idx="17983">
                  <c:v>4.5537589548702408</c:v>
                </c:pt>
                <c:pt idx="17984">
                  <c:v>4.5520991862361484</c:v>
                </c:pt>
                <c:pt idx="17985">
                  <c:v>4.5590134715321513</c:v>
                </c:pt>
                <c:pt idx="17986">
                  <c:v>4.5440530353312854</c:v>
                </c:pt>
                <c:pt idx="17987">
                  <c:v>4.5442580761223299</c:v>
                </c:pt>
                <c:pt idx="17988">
                  <c:v>4.5525812101469549</c:v>
                </c:pt>
                <c:pt idx="17989">
                  <c:v>4.5525132613233499</c:v>
                </c:pt>
                <c:pt idx="17990">
                  <c:v>4.5490490591922885</c:v>
                </c:pt>
                <c:pt idx="17991">
                  <c:v>4.5451940061170397</c:v>
                </c:pt>
                <c:pt idx="17992">
                  <c:v>4.5489855936053667</c:v>
                </c:pt>
                <c:pt idx="17993">
                  <c:v>4.5521951814687176</c:v>
                </c:pt>
                <c:pt idx="17994">
                  <c:v>4.5466195080885248</c:v>
                </c:pt>
                <c:pt idx="17995">
                  <c:v>4.544982317114826</c:v>
                </c:pt>
                <c:pt idx="17996">
                  <c:v>4.5428028340129156</c:v>
                </c:pt>
                <c:pt idx="17997">
                  <c:v>4.5514591183850364</c:v>
                </c:pt>
                <c:pt idx="17998">
                  <c:v>4.5462981603754775</c:v>
                </c:pt>
                <c:pt idx="17999">
                  <c:v>4.5471986626387055</c:v>
                </c:pt>
                <c:pt idx="18000">
                  <c:v>4.5429229140732099</c:v>
                </c:pt>
                <c:pt idx="18001">
                  <c:v>4.5462258797260588</c:v>
                </c:pt>
                <c:pt idx="18002">
                  <c:v>4.5431997218036395</c:v>
                </c:pt>
                <c:pt idx="18003">
                  <c:v>4.5485467204902292</c:v>
                </c:pt>
                <c:pt idx="18004">
                  <c:v>4.546551993406597</c:v>
                </c:pt>
                <c:pt idx="18005">
                  <c:v>4.5474112971477503</c:v>
                </c:pt>
                <c:pt idx="18006">
                  <c:v>4.5470705310913289</c:v>
                </c:pt>
                <c:pt idx="18007">
                  <c:v>4.5506189279798095</c:v>
                </c:pt>
                <c:pt idx="18008">
                  <c:v>4.5473838424048179</c:v>
                </c:pt>
                <c:pt idx="18009">
                  <c:v>4.5522114442061543</c:v>
                </c:pt>
                <c:pt idx="18010">
                  <c:v>4.5557834415611085</c:v>
                </c:pt>
                <c:pt idx="18011">
                  <c:v>4.5541204218588911</c:v>
                </c:pt>
                <c:pt idx="18012">
                  <c:v>4.5444780710688448</c:v>
                </c:pt>
                <c:pt idx="18013">
                  <c:v>4.5553128395280922</c:v>
                </c:pt>
                <c:pt idx="18014">
                  <c:v>4.5494868691382084</c:v>
                </c:pt>
                <c:pt idx="18015">
                  <c:v>4.549774609716895</c:v>
                </c:pt>
                <c:pt idx="18016">
                  <c:v>4.561454449451765</c:v>
                </c:pt>
                <c:pt idx="18017">
                  <c:v>4.5498532505918492</c:v>
                </c:pt>
                <c:pt idx="18018">
                  <c:v>4.5488627958651398</c:v>
                </c:pt>
                <c:pt idx="18019">
                  <c:v>4.5519890650246024</c:v>
                </c:pt>
                <c:pt idx="18020">
                  <c:v>4.5504272657852365</c:v>
                </c:pt>
                <c:pt idx="18021">
                  <c:v>4.5371529300175304</c:v>
                </c:pt>
                <c:pt idx="18022">
                  <c:v>4.5539929105522603</c:v>
                </c:pt>
                <c:pt idx="18023">
                  <c:v>4.5517513785534893</c:v>
                </c:pt>
                <c:pt idx="18024">
                  <c:v>4.5399128083520903</c:v>
                </c:pt>
                <c:pt idx="18025">
                  <c:v>4.54108255905909</c:v>
                </c:pt>
                <c:pt idx="18026">
                  <c:v>4.5487779292333066</c:v>
                </c:pt>
                <c:pt idx="18027">
                  <c:v>4.552104875881624</c:v>
                </c:pt>
                <c:pt idx="18028">
                  <c:v>4.562867789220971</c:v>
                </c:pt>
                <c:pt idx="18029">
                  <c:v>4.5468520541538986</c:v>
                </c:pt>
                <c:pt idx="18030">
                  <c:v>4.5544561464930906</c:v>
                </c:pt>
                <c:pt idx="18031">
                  <c:v>4.5563502438787058</c:v>
                </c:pt>
                <c:pt idx="18032">
                  <c:v>4.538819859717548</c:v>
                </c:pt>
                <c:pt idx="18033">
                  <c:v>4.5458908307394683</c:v>
                </c:pt>
                <c:pt idx="18034">
                  <c:v>4.5453619484280372</c:v>
                </c:pt>
                <c:pt idx="18035">
                  <c:v>4.549054755219804</c:v>
                </c:pt>
                <c:pt idx="18036">
                  <c:v>4.550725220978042</c:v>
                </c:pt>
                <c:pt idx="18037">
                  <c:v>4.5522680296018221</c:v>
                </c:pt>
                <c:pt idx="18038">
                  <c:v>4.5480757210630998</c:v>
                </c:pt>
                <c:pt idx="18039">
                  <c:v>4.5513312769207674</c:v>
                </c:pt>
                <c:pt idx="18040">
                  <c:v>4.552700868913206</c:v>
                </c:pt>
                <c:pt idx="18041">
                  <c:v>4.5466653098599581</c:v>
                </c:pt>
                <c:pt idx="18042">
                  <c:v>4.5500319248477465</c:v>
                </c:pt>
                <c:pt idx="18043">
                  <c:v>4.5483070597019966</c:v>
                </c:pt>
                <c:pt idx="18044">
                  <c:v>4.5499559073545361</c:v>
                </c:pt>
                <c:pt idx="18045">
                  <c:v>4.5449735973128051</c:v>
                </c:pt>
                <c:pt idx="18046">
                  <c:v>4.5501860714937292</c:v>
                </c:pt>
                <c:pt idx="18047">
                  <c:v>4.5504148941537803</c:v>
                </c:pt>
                <c:pt idx="18048">
                  <c:v>4.5571824989464025</c:v>
                </c:pt>
                <c:pt idx="18049">
                  <c:v>4.552454430481065</c:v>
                </c:pt>
                <c:pt idx="18050">
                  <c:v>4.5371006568045944</c:v>
                </c:pt>
                <c:pt idx="18051">
                  <c:v>4.5539782948454643</c:v>
                </c:pt>
                <c:pt idx="18052">
                  <c:v>4.5570552335549754</c:v>
                </c:pt>
                <c:pt idx="18053">
                  <c:v>4.544219521762475</c:v>
                </c:pt>
                <c:pt idx="18054">
                  <c:v>4.5461248588822158</c:v>
                </c:pt>
                <c:pt idx="18055">
                  <c:v>4.5453054349269504</c:v>
                </c:pt>
                <c:pt idx="18056">
                  <c:v>4.542681792591412</c:v>
                </c:pt>
                <c:pt idx="18057">
                  <c:v>4.5548786864146109</c:v>
                </c:pt>
                <c:pt idx="18058">
                  <c:v>4.5507966944891685</c:v>
                </c:pt>
                <c:pt idx="18059">
                  <c:v>4.5503949380574742</c:v>
                </c:pt>
                <c:pt idx="18060">
                  <c:v>4.5429798944349677</c:v>
                </c:pt>
                <c:pt idx="18061">
                  <c:v>4.5463852169961436</c:v>
                </c:pt>
                <c:pt idx="18062">
                  <c:v>4.5527349528935304</c:v>
                </c:pt>
                <c:pt idx="18063">
                  <c:v>4.5485357624685125</c:v>
                </c:pt>
                <c:pt idx="18064">
                  <c:v>4.5408742607703525</c:v>
                </c:pt>
                <c:pt idx="18065">
                  <c:v>4.5454408827860551</c:v>
                </c:pt>
                <c:pt idx="18066">
                  <c:v>4.5527463247839961</c:v>
                </c:pt>
                <c:pt idx="18067">
                  <c:v>4.5324664574622258</c:v>
                </c:pt>
                <c:pt idx="18068">
                  <c:v>4.5535909872047604</c:v>
                </c:pt>
                <c:pt idx="18069">
                  <c:v>4.551171592077683</c:v>
                </c:pt>
                <c:pt idx="18070">
                  <c:v>4.5483720359640767</c:v>
                </c:pt>
                <c:pt idx="18071">
                  <c:v>4.541141244382831</c:v>
                </c:pt>
                <c:pt idx="18072">
                  <c:v>4.5503558412899716</c:v>
                </c:pt>
                <c:pt idx="18073">
                  <c:v>4.5528362853225079</c:v>
                </c:pt>
                <c:pt idx="18074">
                  <c:v>4.5526216000489281</c:v>
                </c:pt>
                <c:pt idx="18075">
                  <c:v>4.5431838811577521</c:v>
                </c:pt>
                <c:pt idx="18076">
                  <c:v>4.5443718643522431</c:v>
                </c:pt>
                <c:pt idx="18077">
                  <c:v>4.5615375044563393</c:v>
                </c:pt>
                <c:pt idx="18078">
                  <c:v>4.5443528783796161</c:v>
                </c:pt>
                <c:pt idx="18079">
                  <c:v>4.549462957513442</c:v>
                </c:pt>
                <c:pt idx="18080">
                  <c:v>4.5536137754063031</c:v>
                </c:pt>
                <c:pt idx="18081">
                  <c:v>4.5576271144400451</c:v>
                </c:pt>
                <c:pt idx="18082">
                  <c:v>4.5571663924497816</c:v>
                </c:pt>
                <c:pt idx="18083">
                  <c:v>4.5396242821509007</c:v>
                </c:pt>
                <c:pt idx="18084">
                  <c:v>4.549577803762471</c:v>
                </c:pt>
                <c:pt idx="18085">
                  <c:v>4.5505771674408617</c:v>
                </c:pt>
                <c:pt idx="18086">
                  <c:v>4.547928278859378</c:v>
                </c:pt>
                <c:pt idx="18087">
                  <c:v>4.5436961727811997</c:v>
                </c:pt>
                <c:pt idx="18088">
                  <c:v>4.545646479452194</c:v>
                </c:pt>
                <c:pt idx="18089">
                  <c:v>4.5449915438437021</c:v>
                </c:pt>
                <c:pt idx="18090">
                  <c:v>4.5424905600909691</c:v>
                </c:pt>
                <c:pt idx="18091">
                  <c:v>4.5486171983504473</c:v>
                </c:pt>
                <c:pt idx="18092">
                  <c:v>4.5555529214268855</c:v>
                </c:pt>
                <c:pt idx="18093">
                  <c:v>4.552365312079746</c:v>
                </c:pt>
                <c:pt idx="18094">
                  <c:v>4.5551201777919337</c:v>
                </c:pt>
                <c:pt idx="18095">
                  <c:v>4.5373159985846367</c:v>
                </c:pt>
                <c:pt idx="18096">
                  <c:v>4.5637380447117302</c:v>
                </c:pt>
                <c:pt idx="18097">
                  <c:v>4.5499032588102262</c:v>
                </c:pt>
                <c:pt idx="18098">
                  <c:v>4.5522866531342281</c:v>
                </c:pt>
                <c:pt idx="18099">
                  <c:v>4.5454424326604874</c:v>
                </c:pt>
                <c:pt idx="18100">
                  <c:v>4.5430231293223393</c:v>
                </c:pt>
                <c:pt idx="18101">
                  <c:v>4.553198055072424</c:v>
                </c:pt>
                <c:pt idx="18102">
                  <c:v>4.5472149750245592</c:v>
                </c:pt>
                <c:pt idx="18103">
                  <c:v>4.5515188572598246</c:v>
                </c:pt>
                <c:pt idx="18104">
                  <c:v>4.5508262595879216</c:v>
                </c:pt>
                <c:pt idx="18105">
                  <c:v>4.5557906087079418</c:v>
                </c:pt>
                <c:pt idx="18106">
                  <c:v>4.5476244933609777</c:v>
                </c:pt>
                <c:pt idx="18107">
                  <c:v>4.5445082950677858</c:v>
                </c:pt>
                <c:pt idx="18108">
                  <c:v>4.5514390119965267</c:v>
                </c:pt>
                <c:pt idx="18109">
                  <c:v>4.5493816142690413</c:v>
                </c:pt>
                <c:pt idx="18110">
                  <c:v>4.5537065603691085</c:v>
                </c:pt>
                <c:pt idx="18111">
                  <c:v>4.5542669256146278</c:v>
                </c:pt>
                <c:pt idx="18112">
                  <c:v>4.5538003796321878</c:v>
                </c:pt>
                <c:pt idx="18113">
                  <c:v>4.547391460283932</c:v>
                </c:pt>
                <c:pt idx="18114">
                  <c:v>4.5518450807135737</c:v>
                </c:pt>
                <c:pt idx="18115">
                  <c:v>4.5440893755014793</c:v>
                </c:pt>
                <c:pt idx="18116">
                  <c:v>4.5471199144098158</c:v>
                </c:pt>
                <c:pt idx="18117">
                  <c:v>4.5557800576821883</c:v>
                </c:pt>
                <c:pt idx="18118">
                  <c:v>4.5458205686842463</c:v>
                </c:pt>
                <c:pt idx="18119">
                  <c:v>4.5489307383789503</c:v>
                </c:pt>
                <c:pt idx="18120">
                  <c:v>4.5370387001342172</c:v>
                </c:pt>
                <c:pt idx="18121">
                  <c:v>4.556126043421842</c:v>
                </c:pt>
                <c:pt idx="18122">
                  <c:v>4.5539589952000963</c:v>
                </c:pt>
                <c:pt idx="18123">
                  <c:v>4.5493501073650888</c:v>
                </c:pt>
                <c:pt idx="18124">
                  <c:v>4.5503797611762344</c:v>
                </c:pt>
                <c:pt idx="18125">
                  <c:v>4.5493807391399592</c:v>
                </c:pt>
                <c:pt idx="18126">
                  <c:v>4.5473632346593806</c:v>
                </c:pt>
                <c:pt idx="18127">
                  <c:v>4.5434607158897409</c:v>
                </c:pt>
                <c:pt idx="18128">
                  <c:v>4.5578710169652847</c:v>
                </c:pt>
                <c:pt idx="18129">
                  <c:v>4.5522365461688228</c:v>
                </c:pt>
                <c:pt idx="18130">
                  <c:v>4.547111842482721</c:v>
                </c:pt>
                <c:pt idx="18131">
                  <c:v>4.5487854178041163</c:v>
                </c:pt>
                <c:pt idx="18132">
                  <c:v>4.5576100378571214</c:v>
                </c:pt>
                <c:pt idx="18133">
                  <c:v>4.5410980261216221</c:v>
                </c:pt>
                <c:pt idx="18134">
                  <c:v>4.5434756633943341</c:v>
                </c:pt>
                <c:pt idx="18135">
                  <c:v>4.5469183425261246</c:v>
                </c:pt>
                <c:pt idx="18136">
                  <c:v>4.5565816206890197</c:v>
                </c:pt>
                <c:pt idx="18137">
                  <c:v>4.5470643742755232</c:v>
                </c:pt>
                <c:pt idx="18138">
                  <c:v>4.5552320564637929</c:v>
                </c:pt>
                <c:pt idx="18139">
                  <c:v>4.5582462774259431</c:v>
                </c:pt>
                <c:pt idx="18140">
                  <c:v>4.5558363875164947</c:v>
                </c:pt>
                <c:pt idx="18141">
                  <c:v>4.5480813923901637</c:v>
                </c:pt>
                <c:pt idx="18142">
                  <c:v>4.551916764367431</c:v>
                </c:pt>
                <c:pt idx="18143">
                  <c:v>4.5493525060515667</c:v>
                </c:pt>
                <c:pt idx="18144">
                  <c:v>4.5517357356130281</c:v>
                </c:pt>
                <c:pt idx="18145">
                  <c:v>4.5499597197621995</c:v>
                </c:pt>
                <c:pt idx="18146">
                  <c:v>4.5455939892728763</c:v>
                </c:pt>
                <c:pt idx="18147">
                  <c:v>4.5471586992540347</c:v>
                </c:pt>
                <c:pt idx="18148">
                  <c:v>4.5471111248607849</c:v>
                </c:pt>
                <c:pt idx="18149">
                  <c:v>4.5494306074603648</c:v>
                </c:pt>
                <c:pt idx="18150">
                  <c:v>4.5440344985260159</c:v>
                </c:pt>
                <c:pt idx="18151">
                  <c:v>4.5499217683373887</c:v>
                </c:pt>
                <c:pt idx="18152">
                  <c:v>4.5551440046722886</c:v>
                </c:pt>
                <c:pt idx="18153">
                  <c:v>4.5576243665774214</c:v>
                </c:pt>
                <c:pt idx="18154">
                  <c:v>4.5501465826398801</c:v>
                </c:pt>
                <c:pt idx="18155">
                  <c:v>4.5396975695384496</c:v>
                </c:pt>
                <c:pt idx="18156">
                  <c:v>4.5419011874213711</c:v>
                </c:pt>
                <c:pt idx="18157">
                  <c:v>4.5551660464578685</c:v>
                </c:pt>
                <c:pt idx="18158">
                  <c:v>4.5484079184820114</c:v>
                </c:pt>
                <c:pt idx="18159">
                  <c:v>4.55323890398933</c:v>
                </c:pt>
                <c:pt idx="18160">
                  <c:v>4.5560264184501547</c:v>
                </c:pt>
                <c:pt idx="18161">
                  <c:v>4.5435361734149087</c:v>
                </c:pt>
                <c:pt idx="18162">
                  <c:v>4.5415655843246885</c:v>
                </c:pt>
                <c:pt idx="18163">
                  <c:v>4.5554930474784383</c:v>
                </c:pt>
                <c:pt idx="18164">
                  <c:v>4.5531962438287197</c:v>
                </c:pt>
                <c:pt idx="18165">
                  <c:v>4.5498655415394387</c:v>
                </c:pt>
                <c:pt idx="18166">
                  <c:v>4.5548231212114043</c:v>
                </c:pt>
                <c:pt idx="18167">
                  <c:v>4.5433100420837205</c:v>
                </c:pt>
                <c:pt idx="18168">
                  <c:v>4.5651032710588728</c:v>
                </c:pt>
                <c:pt idx="18169">
                  <c:v>4.5435404178940635</c:v>
                </c:pt>
                <c:pt idx="18170">
                  <c:v>4.544820615973042</c:v>
                </c:pt>
                <c:pt idx="18171">
                  <c:v>4.5480568241214643</c:v>
                </c:pt>
                <c:pt idx="18172">
                  <c:v>4.5451348052400959</c:v>
                </c:pt>
                <c:pt idx="18173">
                  <c:v>4.5489679580803726</c:v>
                </c:pt>
                <c:pt idx="18174">
                  <c:v>4.5509165041955617</c:v>
                </c:pt>
                <c:pt idx="18175">
                  <c:v>4.5477767643379021</c:v>
                </c:pt>
                <c:pt idx="18176">
                  <c:v>4.5525325938140924</c:v>
                </c:pt>
                <c:pt idx="18177">
                  <c:v>4.5541086217101832</c:v>
                </c:pt>
                <c:pt idx="18178">
                  <c:v>4.5484977266751079</c:v>
                </c:pt>
                <c:pt idx="18179">
                  <c:v>4.5452070489008811</c:v>
                </c:pt>
                <c:pt idx="18180">
                  <c:v>4.542902260545846</c:v>
                </c:pt>
                <c:pt idx="18181">
                  <c:v>4.5460124473710302</c:v>
                </c:pt>
                <c:pt idx="18182">
                  <c:v>4.5447517974291607</c:v>
                </c:pt>
                <c:pt idx="18183">
                  <c:v>4.5448688365933965</c:v>
                </c:pt>
                <c:pt idx="18184">
                  <c:v>4.5589188513687313</c:v>
                </c:pt>
                <c:pt idx="18185">
                  <c:v>4.551562169610702</c:v>
                </c:pt>
                <c:pt idx="18186">
                  <c:v>4.5463683172825</c:v>
                </c:pt>
                <c:pt idx="18187">
                  <c:v>4.5469206331335963</c:v>
                </c:pt>
                <c:pt idx="18188">
                  <c:v>4.5546785687509255</c:v>
                </c:pt>
                <c:pt idx="18189">
                  <c:v>4.5432870837245423</c:v>
                </c:pt>
                <c:pt idx="18190">
                  <c:v>4.5456844116603552</c:v>
                </c:pt>
                <c:pt idx="18191">
                  <c:v>4.552791768841562</c:v>
                </c:pt>
                <c:pt idx="18192">
                  <c:v>4.5523597737728334</c:v>
                </c:pt>
                <c:pt idx="18193">
                  <c:v>4.5540895507683468</c:v>
                </c:pt>
                <c:pt idx="18194">
                  <c:v>4.5563507087194672</c:v>
                </c:pt>
                <c:pt idx="18195">
                  <c:v>4.5537770527180932</c:v>
                </c:pt>
                <c:pt idx="18196">
                  <c:v>4.5522282366284816</c:v>
                </c:pt>
                <c:pt idx="18197">
                  <c:v>4.540605450752401</c:v>
                </c:pt>
                <c:pt idx="18198">
                  <c:v>4.5545597257981525</c:v>
                </c:pt>
                <c:pt idx="18199">
                  <c:v>4.549438401209569</c:v>
                </c:pt>
                <c:pt idx="18200">
                  <c:v>4.5661741582395248</c:v>
                </c:pt>
                <c:pt idx="18201">
                  <c:v>4.5503018049495765</c:v>
                </c:pt>
                <c:pt idx="18202">
                  <c:v>4.553283640351693</c:v>
                </c:pt>
                <c:pt idx="18203">
                  <c:v>4.5426118052169491</c:v>
                </c:pt>
                <c:pt idx="18204">
                  <c:v>4.5487313414710924</c:v>
                </c:pt>
                <c:pt idx="18205">
                  <c:v>4.5439750152005187</c:v>
                </c:pt>
                <c:pt idx="18206">
                  <c:v>4.5461041969075024</c:v>
                </c:pt>
                <c:pt idx="18207">
                  <c:v>4.5539064006411865</c:v>
                </c:pt>
                <c:pt idx="18208">
                  <c:v>4.5467823107432208</c:v>
                </c:pt>
                <c:pt idx="18209">
                  <c:v>4.5545713287263556</c:v>
                </c:pt>
                <c:pt idx="18210">
                  <c:v>4.5545400026516027</c:v>
                </c:pt>
                <c:pt idx="18211">
                  <c:v>4.5530648987453688</c:v>
                </c:pt>
                <c:pt idx="18212">
                  <c:v>4.5472647232744396</c:v>
                </c:pt>
                <c:pt idx="18213">
                  <c:v>4.5671400118034651</c:v>
                </c:pt>
                <c:pt idx="18214">
                  <c:v>4.5541607622914411</c:v>
                </c:pt>
                <c:pt idx="18215">
                  <c:v>4.555725306516262</c:v>
                </c:pt>
                <c:pt idx="18216">
                  <c:v>4.5548407985208792</c:v>
                </c:pt>
                <c:pt idx="18217">
                  <c:v>4.5503901139659302</c:v>
                </c:pt>
                <c:pt idx="18218">
                  <c:v>4.5550032947144974</c:v>
                </c:pt>
                <c:pt idx="18219">
                  <c:v>4.5438403461999162</c:v>
                </c:pt>
                <c:pt idx="18220">
                  <c:v>4.5595975870731627</c:v>
                </c:pt>
                <c:pt idx="18221">
                  <c:v>4.5438570705490067</c:v>
                </c:pt>
                <c:pt idx="18222">
                  <c:v>4.5543369772949109</c:v>
                </c:pt>
                <c:pt idx="18223">
                  <c:v>4.5543931346908515</c:v>
                </c:pt>
                <c:pt idx="18224">
                  <c:v>4.545435598971487</c:v>
                </c:pt>
                <c:pt idx="18225">
                  <c:v>4.54223657971687</c:v>
                </c:pt>
                <c:pt idx="18226">
                  <c:v>4.5449954764084621</c:v>
                </c:pt>
                <c:pt idx="18227">
                  <c:v>4.5450641594042134</c:v>
                </c:pt>
                <c:pt idx="18228">
                  <c:v>4.5534416365954771</c:v>
                </c:pt>
                <c:pt idx="18229">
                  <c:v>4.5526086615858254</c:v>
                </c:pt>
                <c:pt idx="18230">
                  <c:v>4.5478951596025823</c:v>
                </c:pt>
                <c:pt idx="18231">
                  <c:v>4.5520749235005225</c:v>
                </c:pt>
                <c:pt idx="18232">
                  <c:v>4.5408197989220254</c:v>
                </c:pt>
                <c:pt idx="18233">
                  <c:v>4.5549163212322865</c:v>
                </c:pt>
                <c:pt idx="18234">
                  <c:v>4.5527083083982651</c:v>
                </c:pt>
                <c:pt idx="18235">
                  <c:v>4.5515946259341078</c:v>
                </c:pt>
                <c:pt idx="18236">
                  <c:v>4.5525122569609673</c:v>
                </c:pt>
                <c:pt idx="18237">
                  <c:v>4.550269606170227</c:v>
                </c:pt>
                <c:pt idx="18238">
                  <c:v>4.5447101249398552</c:v>
                </c:pt>
                <c:pt idx="18239">
                  <c:v>4.5581824732333649</c:v>
                </c:pt>
                <c:pt idx="18240">
                  <c:v>4.549870987551909</c:v>
                </c:pt>
                <c:pt idx="18241">
                  <c:v>4.5583523044875687</c:v>
                </c:pt>
                <c:pt idx="18242">
                  <c:v>4.5562352127298027</c:v>
                </c:pt>
                <c:pt idx="18243">
                  <c:v>4.553252103861495</c:v>
                </c:pt>
                <c:pt idx="18244">
                  <c:v>4.5525884564862107</c:v>
                </c:pt>
                <c:pt idx="18245">
                  <c:v>4.545018971570391</c:v>
                </c:pt>
                <c:pt idx="18246">
                  <c:v>4.5513851956221361</c:v>
                </c:pt>
                <c:pt idx="18247">
                  <c:v>4.5526465835119838</c:v>
                </c:pt>
                <c:pt idx="18248">
                  <c:v>4.5432731097747334</c:v>
                </c:pt>
                <c:pt idx="18249">
                  <c:v>4.5498633739206431</c:v>
                </c:pt>
                <c:pt idx="18250">
                  <c:v>4.5538816082532731</c:v>
                </c:pt>
                <c:pt idx="18251">
                  <c:v>4.5470727443163135</c:v>
                </c:pt>
                <c:pt idx="18252">
                  <c:v>4.5561902991145091</c:v>
                </c:pt>
                <c:pt idx="18253">
                  <c:v>4.5467230300782004</c:v>
                </c:pt>
                <c:pt idx="18254">
                  <c:v>4.5464450757821782</c:v>
                </c:pt>
                <c:pt idx="18255">
                  <c:v>4.546520077188493</c:v>
                </c:pt>
                <c:pt idx="18256">
                  <c:v>4.5514814081608055</c:v>
                </c:pt>
                <c:pt idx="18257">
                  <c:v>4.5504133290473137</c:v>
                </c:pt>
                <c:pt idx="18258">
                  <c:v>4.5500700137613528</c:v>
                </c:pt>
                <c:pt idx="18259">
                  <c:v>4.5452393861377782</c:v>
                </c:pt>
                <c:pt idx="18260">
                  <c:v>4.5530121118113884</c:v>
                </c:pt>
                <c:pt idx="18261">
                  <c:v>4.5591336359855781</c:v>
                </c:pt>
                <c:pt idx="18262">
                  <c:v>4.5548777899543209</c:v>
                </c:pt>
                <c:pt idx="18263">
                  <c:v>4.5491009446415047</c:v>
                </c:pt>
                <c:pt idx="18264">
                  <c:v>4.5530244464473197</c:v>
                </c:pt>
                <c:pt idx="18265">
                  <c:v>4.5527394712035445</c:v>
                </c:pt>
                <c:pt idx="18266">
                  <c:v>4.5562401293446184</c:v>
                </c:pt>
                <c:pt idx="18267">
                  <c:v>4.5513863193660864</c:v>
                </c:pt>
                <c:pt idx="18268">
                  <c:v>4.5475896122223629</c:v>
                </c:pt>
                <c:pt idx="18269">
                  <c:v>4.5480649427969366</c:v>
                </c:pt>
                <c:pt idx="18270">
                  <c:v>4.5515667290929791</c:v>
                </c:pt>
                <c:pt idx="18271">
                  <c:v>4.5511378605861887</c:v>
                </c:pt>
                <c:pt idx="18272">
                  <c:v>4.5522496107534085</c:v>
                </c:pt>
                <c:pt idx="18273">
                  <c:v>4.5456748822126078</c:v>
                </c:pt>
                <c:pt idx="18274">
                  <c:v>4.554735811584476</c:v>
                </c:pt>
                <c:pt idx="18275">
                  <c:v>4.5406070216441776</c:v>
                </c:pt>
                <c:pt idx="18276">
                  <c:v>4.5502063361007323</c:v>
                </c:pt>
                <c:pt idx="18277">
                  <c:v>4.5536680145341739</c:v>
                </c:pt>
                <c:pt idx="18278">
                  <c:v>4.5504106391845625</c:v>
                </c:pt>
                <c:pt idx="18279">
                  <c:v>4.5421453648300965</c:v>
                </c:pt>
                <c:pt idx="18280">
                  <c:v>4.5481036245128896</c:v>
                </c:pt>
                <c:pt idx="18281">
                  <c:v>4.5573923834194074</c:v>
                </c:pt>
                <c:pt idx="18282">
                  <c:v>4.55126006290019</c:v>
                </c:pt>
                <c:pt idx="18283">
                  <c:v>4.5564955385883792</c:v>
                </c:pt>
                <c:pt idx="18284">
                  <c:v>4.543285793940206</c:v>
                </c:pt>
                <c:pt idx="18285">
                  <c:v>4.5574668657006114</c:v>
                </c:pt>
                <c:pt idx="18286">
                  <c:v>4.5574551095503226</c:v>
                </c:pt>
                <c:pt idx="18287">
                  <c:v>4.5429035670107707</c:v>
                </c:pt>
                <c:pt idx="18288">
                  <c:v>4.5522681844198285</c:v>
                </c:pt>
                <c:pt idx="18289">
                  <c:v>4.5504331589779889</c:v>
                </c:pt>
                <c:pt idx="18290">
                  <c:v>4.5560587286716459</c:v>
                </c:pt>
                <c:pt idx="18291">
                  <c:v>4.5498911209329709</c:v>
                </c:pt>
                <c:pt idx="18292">
                  <c:v>4.5536801630706645</c:v>
                </c:pt>
                <c:pt idx="18293">
                  <c:v>4.5493919675621131</c:v>
                </c:pt>
                <c:pt idx="18294">
                  <c:v>4.54748726024724</c:v>
                </c:pt>
                <c:pt idx="18295">
                  <c:v>4.5539282330320621</c:v>
                </c:pt>
                <c:pt idx="18296">
                  <c:v>4.5461466539115358</c:v>
                </c:pt>
                <c:pt idx="18297">
                  <c:v>4.5451799199119591</c:v>
                </c:pt>
                <c:pt idx="18298">
                  <c:v>4.5421501036634337</c:v>
                </c:pt>
                <c:pt idx="18299">
                  <c:v>4.5506621326605385</c:v>
                </c:pt>
                <c:pt idx="18300">
                  <c:v>4.549332236329116</c:v>
                </c:pt>
                <c:pt idx="18301">
                  <c:v>4.5544141302716694</c:v>
                </c:pt>
                <c:pt idx="18302">
                  <c:v>4.5540675928347953</c:v>
                </c:pt>
                <c:pt idx="18303">
                  <c:v>4.5469787962998334</c:v>
                </c:pt>
                <c:pt idx="18304">
                  <c:v>4.5565335690732685</c:v>
                </c:pt>
                <c:pt idx="18305">
                  <c:v>4.5546401373003453</c:v>
                </c:pt>
                <c:pt idx="18306">
                  <c:v>4.551812934051565</c:v>
                </c:pt>
                <c:pt idx="18307">
                  <c:v>4.5600431297577337</c:v>
                </c:pt>
                <c:pt idx="18308">
                  <c:v>4.5567414477616266</c:v>
                </c:pt>
                <c:pt idx="18309">
                  <c:v>4.5560245655473475</c:v>
                </c:pt>
                <c:pt idx="18310">
                  <c:v>4.5460172936810173</c:v>
                </c:pt>
                <c:pt idx="18311">
                  <c:v>4.5542777186718855</c:v>
                </c:pt>
                <c:pt idx="18312">
                  <c:v>4.543825786300987</c:v>
                </c:pt>
                <c:pt idx="18313">
                  <c:v>4.5510290270144749</c:v>
                </c:pt>
                <c:pt idx="18314">
                  <c:v>4.5402219716138683</c:v>
                </c:pt>
                <c:pt idx="18315">
                  <c:v>4.550907483242141</c:v>
                </c:pt>
                <c:pt idx="18316">
                  <c:v>4.5601994061858093</c:v>
                </c:pt>
                <c:pt idx="18317">
                  <c:v>4.5498732054195976</c:v>
                </c:pt>
                <c:pt idx="18318">
                  <c:v>4.5581896698732436</c:v>
                </c:pt>
                <c:pt idx="18319">
                  <c:v>4.5468363978934274</c:v>
                </c:pt>
                <c:pt idx="18320">
                  <c:v>4.5503096499919673</c:v>
                </c:pt>
                <c:pt idx="18321">
                  <c:v>4.5495194337452469</c:v>
                </c:pt>
                <c:pt idx="18322">
                  <c:v>4.5547917149510884</c:v>
                </c:pt>
                <c:pt idx="18323">
                  <c:v>4.5457547902731186</c:v>
                </c:pt>
                <c:pt idx="18324">
                  <c:v>4.5531929590024731</c:v>
                </c:pt>
                <c:pt idx="18325">
                  <c:v>4.5523993069768327</c:v>
                </c:pt>
                <c:pt idx="18326">
                  <c:v>4.5558448902381299</c:v>
                </c:pt>
                <c:pt idx="18327">
                  <c:v>4.5417353303736112</c:v>
                </c:pt>
                <c:pt idx="18328">
                  <c:v>4.5525761665116313</c:v>
                </c:pt>
                <c:pt idx="18329">
                  <c:v>4.5462046883389045</c:v>
                </c:pt>
                <c:pt idx="18330">
                  <c:v>4.5531229413080716</c:v>
                </c:pt>
                <c:pt idx="18331">
                  <c:v>4.5515513838825994</c:v>
                </c:pt>
                <c:pt idx="18332">
                  <c:v>4.5429046017585613</c:v>
                </c:pt>
                <c:pt idx="18333">
                  <c:v>4.5486277900138434</c:v>
                </c:pt>
                <c:pt idx="18334">
                  <c:v>4.5510772060621711</c:v>
                </c:pt>
                <c:pt idx="18335">
                  <c:v>4.5418413987484323</c:v>
                </c:pt>
                <c:pt idx="18336">
                  <c:v>4.5402685885105365</c:v>
                </c:pt>
                <c:pt idx="18337">
                  <c:v>4.548846352761827</c:v>
                </c:pt>
                <c:pt idx="18338">
                  <c:v>4.5516063502362973</c:v>
                </c:pt>
                <c:pt idx="18339">
                  <c:v>4.5472459136863677</c:v>
                </c:pt>
                <c:pt idx="18340">
                  <c:v>4.5462537129156892</c:v>
                </c:pt>
                <c:pt idx="18341">
                  <c:v>4.5569833953944574</c:v>
                </c:pt>
                <c:pt idx="18342">
                  <c:v>4.5487450436195509</c:v>
                </c:pt>
                <c:pt idx="18343">
                  <c:v>4.5448294987207829</c:v>
                </c:pt>
                <c:pt idx="18344">
                  <c:v>4.5396316167160897</c:v>
                </c:pt>
                <c:pt idx="18345">
                  <c:v>4.5545136363671572</c:v>
                </c:pt>
                <c:pt idx="18346">
                  <c:v>4.5501344273629547</c:v>
                </c:pt>
                <c:pt idx="18347">
                  <c:v>4.5491474220000425</c:v>
                </c:pt>
                <c:pt idx="18348">
                  <c:v>4.5443000963551192</c:v>
                </c:pt>
                <c:pt idx="18349">
                  <c:v>4.5490406060711077</c:v>
                </c:pt>
                <c:pt idx="18350">
                  <c:v>4.5540826149553251</c:v>
                </c:pt>
                <c:pt idx="18351">
                  <c:v>4.535841929821558</c:v>
                </c:pt>
                <c:pt idx="18352">
                  <c:v>4.546843575332594</c:v>
                </c:pt>
                <c:pt idx="18353">
                  <c:v>4.5425006048011483</c:v>
                </c:pt>
                <c:pt idx="18354">
                  <c:v>4.5521101213712436</c:v>
                </c:pt>
                <c:pt idx="18355">
                  <c:v>4.5526751744928111</c:v>
                </c:pt>
                <c:pt idx="18356">
                  <c:v>4.5427628122152628</c:v>
                </c:pt>
                <c:pt idx="18357">
                  <c:v>4.5533516693690634</c:v>
                </c:pt>
                <c:pt idx="18358">
                  <c:v>4.5459858307704604</c:v>
                </c:pt>
                <c:pt idx="18359">
                  <c:v>4.54882076124803</c:v>
                </c:pt>
                <c:pt idx="18360">
                  <c:v>4.5533175351780963</c:v>
                </c:pt>
                <c:pt idx="18361">
                  <c:v>4.552131285614645</c:v>
                </c:pt>
                <c:pt idx="18362">
                  <c:v>4.553742221098763</c:v>
                </c:pt>
                <c:pt idx="18363">
                  <c:v>4.5393851926640378</c:v>
                </c:pt>
                <c:pt idx="18364">
                  <c:v>4.5470064440901341</c:v>
                </c:pt>
                <c:pt idx="18365">
                  <c:v>4.5451583763852241</c:v>
                </c:pt>
                <c:pt idx="18366">
                  <c:v>4.5478309545618929</c:v>
                </c:pt>
                <c:pt idx="18367">
                  <c:v>4.5612897000415451</c:v>
                </c:pt>
                <c:pt idx="18368">
                  <c:v>4.5560321718310215</c:v>
                </c:pt>
                <c:pt idx="18369">
                  <c:v>4.5551277191792776</c:v>
                </c:pt>
                <c:pt idx="18370">
                  <c:v>4.5537711027688985</c:v>
                </c:pt>
                <c:pt idx="18371">
                  <c:v>4.5555804675771245</c:v>
                </c:pt>
                <c:pt idx="18372">
                  <c:v>4.5507780976794043</c:v>
                </c:pt>
                <c:pt idx="18373">
                  <c:v>4.5460482540436384</c:v>
                </c:pt>
                <c:pt idx="18374">
                  <c:v>4.5506130008113086</c:v>
                </c:pt>
                <c:pt idx="18375">
                  <c:v>4.5443334694418809</c:v>
                </c:pt>
                <c:pt idx="18376">
                  <c:v>4.5431564573381191</c:v>
                </c:pt>
                <c:pt idx="18377">
                  <c:v>4.5611906902909469</c:v>
                </c:pt>
                <c:pt idx="18378">
                  <c:v>4.5423031104778513</c:v>
                </c:pt>
                <c:pt idx="18379">
                  <c:v>4.5499837026320016</c:v>
                </c:pt>
                <c:pt idx="18380">
                  <c:v>4.5568410750443435</c:v>
                </c:pt>
                <c:pt idx="18381">
                  <c:v>4.546949983434331</c:v>
                </c:pt>
                <c:pt idx="18382">
                  <c:v>4.5508763093483671</c:v>
                </c:pt>
                <c:pt idx="18383">
                  <c:v>4.5532377028742728</c:v>
                </c:pt>
                <c:pt idx="18384">
                  <c:v>4.5517276358706971</c:v>
                </c:pt>
                <c:pt idx="18385">
                  <c:v>4.5505100298309848</c:v>
                </c:pt>
                <c:pt idx="18386">
                  <c:v>4.5496417888414893</c:v>
                </c:pt>
                <c:pt idx="18387">
                  <c:v>4.5477507872836158</c:v>
                </c:pt>
                <c:pt idx="18388">
                  <c:v>4.545451158534088</c:v>
                </c:pt>
                <c:pt idx="18389">
                  <c:v>4.5523568835356487</c:v>
                </c:pt>
                <c:pt idx="18390">
                  <c:v>4.5517406026038216</c:v>
                </c:pt>
                <c:pt idx="18391">
                  <c:v>4.5482097060297191</c:v>
                </c:pt>
                <c:pt idx="18392">
                  <c:v>4.5479949596944147</c:v>
                </c:pt>
                <c:pt idx="18393">
                  <c:v>4.5420216475107029</c:v>
                </c:pt>
                <c:pt idx="18394">
                  <c:v>4.5589287912888112</c:v>
                </c:pt>
                <c:pt idx="18395">
                  <c:v>4.5584238235165078</c:v>
                </c:pt>
                <c:pt idx="18396">
                  <c:v>4.547757594222646</c:v>
                </c:pt>
                <c:pt idx="18397">
                  <c:v>4.552866880218291</c:v>
                </c:pt>
                <c:pt idx="18398">
                  <c:v>4.5605401465085427</c:v>
                </c:pt>
                <c:pt idx="18399">
                  <c:v>4.5478883137370394</c:v>
                </c:pt>
                <c:pt idx="18400">
                  <c:v>4.5442912856332809</c:v>
                </c:pt>
                <c:pt idx="18401">
                  <c:v>4.5437475277509956</c:v>
                </c:pt>
                <c:pt idx="18402">
                  <c:v>4.5444423516691375</c:v>
                </c:pt>
                <c:pt idx="18403">
                  <c:v>4.5367935733755012</c:v>
                </c:pt>
                <c:pt idx="18404">
                  <c:v>4.5408770229091218</c:v>
                </c:pt>
                <c:pt idx="18405">
                  <c:v>4.5534736078051168</c:v>
                </c:pt>
                <c:pt idx="18406">
                  <c:v>4.5470622294956424</c:v>
                </c:pt>
                <c:pt idx="18407">
                  <c:v>4.5448191371017153</c:v>
                </c:pt>
                <c:pt idx="18408">
                  <c:v>4.5503485367368262</c:v>
                </c:pt>
                <c:pt idx="18409">
                  <c:v>4.5466692871829695</c:v>
                </c:pt>
                <c:pt idx="18410">
                  <c:v>4.5494103794934899</c:v>
                </c:pt>
                <c:pt idx="18411">
                  <c:v>4.5515073426465724</c:v>
                </c:pt>
                <c:pt idx="18412">
                  <c:v>4.553821574034485</c:v>
                </c:pt>
                <c:pt idx="18413">
                  <c:v>4.542410879483529</c:v>
                </c:pt>
                <c:pt idx="18414">
                  <c:v>4.5494122595677666</c:v>
                </c:pt>
                <c:pt idx="18415">
                  <c:v>4.5587391057497699</c:v>
                </c:pt>
                <c:pt idx="18416">
                  <c:v>4.5460410748564621</c:v>
                </c:pt>
                <c:pt idx="18417">
                  <c:v>4.5488454264492741</c:v>
                </c:pt>
                <c:pt idx="18418">
                  <c:v>4.5540435296184123</c:v>
                </c:pt>
                <c:pt idx="18419">
                  <c:v>4.5453638837646295</c:v>
                </c:pt>
                <c:pt idx="18420">
                  <c:v>4.5505863776147706</c:v>
                </c:pt>
                <c:pt idx="18421">
                  <c:v>4.5552858832297307</c:v>
                </c:pt>
                <c:pt idx="18422">
                  <c:v>4.5467990512407921</c:v>
                </c:pt>
                <c:pt idx="18423">
                  <c:v>4.5481999967519435</c:v>
                </c:pt>
                <c:pt idx="18424">
                  <c:v>4.5533004562340267</c:v>
                </c:pt>
                <c:pt idx="18425">
                  <c:v>4.5483415256410931</c:v>
                </c:pt>
                <c:pt idx="18426">
                  <c:v>4.5380520257032444</c:v>
                </c:pt>
                <c:pt idx="18427">
                  <c:v>4.5527359613168885</c:v>
                </c:pt>
                <c:pt idx="18428">
                  <c:v>4.5514574585178567</c:v>
                </c:pt>
                <c:pt idx="18429">
                  <c:v>4.5532924349944031</c:v>
                </c:pt>
                <c:pt idx="18430">
                  <c:v>4.542773378256201</c:v>
                </c:pt>
                <c:pt idx="18431">
                  <c:v>4.5469708358853484</c:v>
                </c:pt>
                <c:pt idx="18432">
                  <c:v>4.5482549745730125</c:v>
                </c:pt>
                <c:pt idx="18433">
                  <c:v>4.5562572196065219</c:v>
                </c:pt>
                <c:pt idx="18434">
                  <c:v>4.5527906747333011</c:v>
                </c:pt>
                <c:pt idx="18435">
                  <c:v>4.5561957720192225</c:v>
                </c:pt>
                <c:pt idx="18436">
                  <c:v>4.5598633819436598</c:v>
                </c:pt>
                <c:pt idx="18437">
                  <c:v>4.5441919385120162</c:v>
                </c:pt>
                <c:pt idx="18438">
                  <c:v>4.5498773028825967</c:v>
                </c:pt>
                <c:pt idx="18439">
                  <c:v>4.547680633392055</c:v>
                </c:pt>
                <c:pt idx="18440">
                  <c:v>4.5477092766654561</c:v>
                </c:pt>
                <c:pt idx="18441">
                  <c:v>4.5544489999488862</c:v>
                </c:pt>
                <c:pt idx="18442">
                  <c:v>4.5550533394975048</c:v>
                </c:pt>
                <c:pt idx="18443">
                  <c:v>4.5531546989494887</c:v>
                </c:pt>
                <c:pt idx="18444">
                  <c:v>4.5485171046302151</c:v>
                </c:pt>
                <c:pt idx="18445">
                  <c:v>4.5515612473011942</c:v>
                </c:pt>
                <c:pt idx="18446">
                  <c:v>4.5520202137492509</c:v>
                </c:pt>
                <c:pt idx="18447">
                  <c:v>4.5525087866917353</c:v>
                </c:pt>
                <c:pt idx="18448">
                  <c:v>4.5412496638101532</c:v>
                </c:pt>
                <c:pt idx="18449">
                  <c:v>4.546623933943672</c:v>
                </c:pt>
                <c:pt idx="18450">
                  <c:v>4.5548697536737004</c:v>
                </c:pt>
                <c:pt idx="18451">
                  <c:v>4.5486731825207594</c:v>
                </c:pt>
                <c:pt idx="18452">
                  <c:v>4.5648685769719979</c:v>
                </c:pt>
                <c:pt idx="18453">
                  <c:v>4.5606222919648882</c:v>
                </c:pt>
                <c:pt idx="18454">
                  <c:v>4.5528423970102194</c:v>
                </c:pt>
                <c:pt idx="18455">
                  <c:v>4.5428753286236221</c:v>
                </c:pt>
                <c:pt idx="18456">
                  <c:v>4.5455169418421395</c:v>
                </c:pt>
                <c:pt idx="18457">
                  <c:v>4.5509764386903635</c:v>
                </c:pt>
                <c:pt idx="18458">
                  <c:v>4.5468867704077365</c:v>
                </c:pt>
                <c:pt idx="18459">
                  <c:v>4.5533135569440466</c:v>
                </c:pt>
                <c:pt idx="18460">
                  <c:v>4.5514388971432584</c:v>
                </c:pt>
                <c:pt idx="18461">
                  <c:v>4.5497832818104049</c:v>
                </c:pt>
                <c:pt idx="18462">
                  <c:v>4.5571328602504186</c:v>
                </c:pt>
                <c:pt idx="18463">
                  <c:v>4.5508425323316004</c:v>
                </c:pt>
                <c:pt idx="18464">
                  <c:v>4.563725147827145</c:v>
                </c:pt>
                <c:pt idx="18465">
                  <c:v>4.5528576521482984</c:v>
                </c:pt>
                <c:pt idx="18466">
                  <c:v>4.544654688915478</c:v>
                </c:pt>
                <c:pt idx="18467">
                  <c:v>4.5373633947031609</c:v>
                </c:pt>
                <c:pt idx="18468">
                  <c:v>4.5556361128384442</c:v>
                </c:pt>
                <c:pt idx="18469">
                  <c:v>4.5509300840222702</c:v>
                </c:pt>
                <c:pt idx="18470">
                  <c:v>4.555794478489112</c:v>
                </c:pt>
                <c:pt idx="18471">
                  <c:v>4.5520716217224653</c:v>
                </c:pt>
                <c:pt idx="18472">
                  <c:v>4.5530668580252609</c:v>
                </c:pt>
                <c:pt idx="18473">
                  <c:v>4.5507072998795177</c:v>
                </c:pt>
                <c:pt idx="18474">
                  <c:v>4.5529654023490362</c:v>
                </c:pt>
                <c:pt idx="18475">
                  <c:v>4.5548967313602384</c:v>
                </c:pt>
                <c:pt idx="18476">
                  <c:v>4.5483317615611867</c:v>
                </c:pt>
                <c:pt idx="18477">
                  <c:v>4.5425226234958034</c:v>
                </c:pt>
                <c:pt idx="18478">
                  <c:v>4.5567766572720263</c:v>
                </c:pt>
                <c:pt idx="18479">
                  <c:v>4.5534648349296027</c:v>
                </c:pt>
                <c:pt idx="18480">
                  <c:v>4.5552719133130077</c:v>
                </c:pt>
                <c:pt idx="18481">
                  <c:v>4.5484076623251495</c:v>
                </c:pt>
                <c:pt idx="18482">
                  <c:v>4.5527147174378539</c:v>
                </c:pt>
                <c:pt idx="18483">
                  <c:v>4.5525758327018</c:v>
                </c:pt>
                <c:pt idx="18484">
                  <c:v>4.5570942771592673</c:v>
                </c:pt>
                <c:pt idx="18485">
                  <c:v>4.556411918393076</c:v>
                </c:pt>
                <c:pt idx="18486">
                  <c:v>4.5509068700361901</c:v>
                </c:pt>
                <c:pt idx="18487">
                  <c:v>4.5604175548731298</c:v>
                </c:pt>
                <c:pt idx="18488">
                  <c:v>4.5523705730847013</c:v>
                </c:pt>
                <c:pt idx="18489">
                  <c:v>4.5504981837100598</c:v>
                </c:pt>
                <c:pt idx="18490">
                  <c:v>4.5516629293698898</c:v>
                </c:pt>
                <c:pt idx="18491">
                  <c:v>4.5494689057168944</c:v>
                </c:pt>
                <c:pt idx="18492">
                  <c:v>4.5431811991384601</c:v>
                </c:pt>
                <c:pt idx="18493">
                  <c:v>4.5490103179046386</c:v>
                </c:pt>
                <c:pt idx="18494">
                  <c:v>4.5512666510425683</c:v>
                </c:pt>
                <c:pt idx="18495">
                  <c:v>4.5560837042416251</c:v>
                </c:pt>
                <c:pt idx="18496">
                  <c:v>4.5502660740463794</c:v>
                </c:pt>
                <c:pt idx="18497">
                  <c:v>4.5442042371837497</c:v>
                </c:pt>
                <c:pt idx="18498">
                  <c:v>4.5434901021577661</c:v>
                </c:pt>
                <c:pt idx="18499">
                  <c:v>4.5543075099611245</c:v>
                </c:pt>
                <c:pt idx="18500">
                  <c:v>4.5537378707183924</c:v>
                </c:pt>
                <c:pt idx="18501">
                  <c:v>4.5524226568481456</c:v>
                </c:pt>
                <c:pt idx="18502">
                  <c:v>4.5428540880421515</c:v>
                </c:pt>
                <c:pt idx="18503">
                  <c:v>4.5477624943913675</c:v>
                </c:pt>
                <c:pt idx="18504">
                  <c:v>4.5501970866740251</c:v>
                </c:pt>
                <c:pt idx="18505">
                  <c:v>4.5518749714517526</c:v>
                </c:pt>
                <c:pt idx="18506">
                  <c:v>4.5505045345419255</c:v>
                </c:pt>
                <c:pt idx="18507">
                  <c:v>4.5661860254500599</c:v>
                </c:pt>
                <c:pt idx="18508">
                  <c:v>4.5589404462295873</c:v>
                </c:pt>
                <c:pt idx="18509">
                  <c:v>4.5500769471815055</c:v>
                </c:pt>
                <c:pt idx="18510">
                  <c:v>4.5495437633055822</c:v>
                </c:pt>
                <c:pt idx="18511">
                  <c:v>4.5530892531791514</c:v>
                </c:pt>
                <c:pt idx="18512">
                  <c:v>4.55651479020091</c:v>
                </c:pt>
                <c:pt idx="18513">
                  <c:v>4.5507614146410855</c:v>
                </c:pt>
                <c:pt idx="18514">
                  <c:v>4.5577482672218421</c:v>
                </c:pt>
                <c:pt idx="18515">
                  <c:v>4.5452558624929527</c:v>
                </c:pt>
                <c:pt idx="18516">
                  <c:v>4.5559315575217951</c:v>
                </c:pt>
                <c:pt idx="18517">
                  <c:v>4.5409205196159386</c:v>
                </c:pt>
                <c:pt idx="18518">
                  <c:v>4.5498566175480812</c:v>
                </c:pt>
                <c:pt idx="18519">
                  <c:v>4.5383947554706703</c:v>
                </c:pt>
                <c:pt idx="18520">
                  <c:v>4.5549997056353781</c:v>
                </c:pt>
                <c:pt idx="18521">
                  <c:v>4.5550676619881356</c:v>
                </c:pt>
                <c:pt idx="18522">
                  <c:v>4.562495287019356</c:v>
                </c:pt>
                <c:pt idx="18523">
                  <c:v>4.5475075518187005</c:v>
                </c:pt>
                <c:pt idx="18524">
                  <c:v>4.5483107533235776</c:v>
                </c:pt>
                <c:pt idx="18525">
                  <c:v>4.5511359502455013</c:v>
                </c:pt>
                <c:pt idx="18526">
                  <c:v>4.5600576137444175</c:v>
                </c:pt>
                <c:pt idx="18527">
                  <c:v>4.5530204173541469</c:v>
                </c:pt>
                <c:pt idx="18528">
                  <c:v>4.5460571995754524</c:v>
                </c:pt>
                <c:pt idx="18529">
                  <c:v>4.5568618652631701</c:v>
                </c:pt>
                <c:pt idx="18530">
                  <c:v>4.5582399898297572</c:v>
                </c:pt>
                <c:pt idx="18531">
                  <c:v>4.5529858820155145</c:v>
                </c:pt>
                <c:pt idx="18532">
                  <c:v>4.5599039582708825</c:v>
                </c:pt>
                <c:pt idx="18533">
                  <c:v>4.5485116006775179</c:v>
                </c:pt>
                <c:pt idx="18534">
                  <c:v>4.5556436504506816</c:v>
                </c:pt>
                <c:pt idx="18535">
                  <c:v>4.5579431282399065</c:v>
                </c:pt>
                <c:pt idx="18536">
                  <c:v>4.5436097970112277</c:v>
                </c:pt>
                <c:pt idx="18537">
                  <c:v>4.5521374316763517</c:v>
                </c:pt>
                <c:pt idx="18538">
                  <c:v>4.5526768373129709</c:v>
                </c:pt>
                <c:pt idx="18539">
                  <c:v>4.5339213081231051</c:v>
                </c:pt>
                <c:pt idx="18540">
                  <c:v>4.5567449769123725</c:v>
                </c:pt>
                <c:pt idx="18541">
                  <c:v>4.5363989398053945</c:v>
                </c:pt>
                <c:pt idx="18542">
                  <c:v>4.5500176704799014</c:v>
                </c:pt>
                <c:pt idx="18543">
                  <c:v>4.5529709952374136</c:v>
                </c:pt>
                <c:pt idx="18544">
                  <c:v>4.5487194720084654</c:v>
                </c:pt>
                <c:pt idx="18545">
                  <c:v>4.5519382305131977</c:v>
                </c:pt>
                <c:pt idx="18546">
                  <c:v>4.5484232052590565</c:v>
                </c:pt>
                <c:pt idx="18547">
                  <c:v>4.5477014251035968</c:v>
                </c:pt>
                <c:pt idx="18548">
                  <c:v>4.542058457427018</c:v>
                </c:pt>
                <c:pt idx="18549">
                  <c:v>4.5426412675988228</c:v>
                </c:pt>
                <c:pt idx="18550">
                  <c:v>4.5535979960528321</c:v>
                </c:pt>
                <c:pt idx="18551">
                  <c:v>4.5528928720577664</c:v>
                </c:pt>
                <c:pt idx="18552">
                  <c:v>4.5439084841882291</c:v>
                </c:pt>
                <c:pt idx="18553">
                  <c:v>4.5493122131771662</c:v>
                </c:pt>
                <c:pt idx="18554">
                  <c:v>4.5633820304219839</c:v>
                </c:pt>
                <c:pt idx="18555">
                  <c:v>4.5547763338239813</c:v>
                </c:pt>
                <c:pt idx="18556">
                  <c:v>4.5477325464766603</c:v>
                </c:pt>
                <c:pt idx="18557">
                  <c:v>4.551769873283928</c:v>
                </c:pt>
                <c:pt idx="18558">
                  <c:v>4.5527698590483361</c:v>
                </c:pt>
                <c:pt idx="18559">
                  <c:v>4.5495069789205722</c:v>
                </c:pt>
                <c:pt idx="18560">
                  <c:v>4.557917062497955</c:v>
                </c:pt>
                <c:pt idx="18561">
                  <c:v>4.5523046544586014</c:v>
                </c:pt>
                <c:pt idx="18562">
                  <c:v>4.5465829047181288</c:v>
                </c:pt>
                <c:pt idx="18563">
                  <c:v>4.5540297111135546</c:v>
                </c:pt>
                <c:pt idx="18564">
                  <c:v>4.5529274199430345</c:v>
                </c:pt>
                <c:pt idx="18565">
                  <c:v>4.5450432469219439</c:v>
                </c:pt>
                <c:pt idx="18566">
                  <c:v>4.5417619531139719</c:v>
                </c:pt>
                <c:pt idx="18567">
                  <c:v>4.549763659505655</c:v>
                </c:pt>
                <c:pt idx="18568">
                  <c:v>4.5481640022671526</c:v>
                </c:pt>
                <c:pt idx="18569">
                  <c:v>4.5433914778869191</c:v>
                </c:pt>
                <c:pt idx="18570">
                  <c:v>4.5490577512489292</c:v>
                </c:pt>
                <c:pt idx="18571">
                  <c:v>4.5476131222401834</c:v>
                </c:pt>
                <c:pt idx="18572">
                  <c:v>4.550936635190844</c:v>
                </c:pt>
                <c:pt idx="18573">
                  <c:v>4.5460946817200742</c:v>
                </c:pt>
                <c:pt idx="18574">
                  <c:v>4.5520020388584612</c:v>
                </c:pt>
                <c:pt idx="18575">
                  <c:v>4.5449033628826401</c:v>
                </c:pt>
                <c:pt idx="18576">
                  <c:v>4.5534134576887606</c:v>
                </c:pt>
                <c:pt idx="18577">
                  <c:v>4.5555073761036731</c:v>
                </c:pt>
                <c:pt idx="18578">
                  <c:v>4.5493179261290857</c:v>
                </c:pt>
                <c:pt idx="18579">
                  <c:v>4.5516537733860023</c:v>
                </c:pt>
                <c:pt idx="18580">
                  <c:v>4.5459054785104991</c:v>
                </c:pt>
                <c:pt idx="18581">
                  <c:v>4.5511514307596777</c:v>
                </c:pt>
                <c:pt idx="18582">
                  <c:v>4.5500101913008537</c:v>
                </c:pt>
                <c:pt idx="18583">
                  <c:v>4.5510114143945186</c:v>
                </c:pt>
                <c:pt idx="18584">
                  <c:v>4.545575804664165</c:v>
                </c:pt>
                <c:pt idx="18585">
                  <c:v>4.5508418774843049</c:v>
                </c:pt>
                <c:pt idx="18586">
                  <c:v>4.5478790753263132</c:v>
                </c:pt>
                <c:pt idx="18587">
                  <c:v>4.5582157368642271</c:v>
                </c:pt>
                <c:pt idx="18588">
                  <c:v>4.5566082375481898</c:v>
                </c:pt>
                <c:pt idx="18589">
                  <c:v>4.5535885723967464</c:v>
                </c:pt>
                <c:pt idx="18590">
                  <c:v>4.546807327132079</c:v>
                </c:pt>
                <c:pt idx="18591">
                  <c:v>4.547625794938873</c:v>
                </c:pt>
                <c:pt idx="18592">
                  <c:v>4.5417566248160721</c:v>
                </c:pt>
                <c:pt idx="18593">
                  <c:v>4.5492486864485118</c:v>
                </c:pt>
                <c:pt idx="18594">
                  <c:v>4.5515890304491275</c:v>
                </c:pt>
                <c:pt idx="18595">
                  <c:v>4.5562321251637234</c:v>
                </c:pt>
                <c:pt idx="18596">
                  <c:v>4.5452083485350112</c:v>
                </c:pt>
                <c:pt idx="18597">
                  <c:v>4.5564889167511371</c:v>
                </c:pt>
                <c:pt idx="18598">
                  <c:v>4.5519903403691506</c:v>
                </c:pt>
                <c:pt idx="18599">
                  <c:v>4.5641054217091881</c:v>
                </c:pt>
                <c:pt idx="18600">
                  <c:v>4.5572611924510289</c:v>
                </c:pt>
                <c:pt idx="18601">
                  <c:v>4.5487903700617034</c:v>
                </c:pt>
                <c:pt idx="18602">
                  <c:v>4.5509593176039864</c:v>
                </c:pt>
                <c:pt idx="18603">
                  <c:v>4.5561776844291675</c:v>
                </c:pt>
                <c:pt idx="18604">
                  <c:v>4.5524509636968808</c:v>
                </c:pt>
                <c:pt idx="18605">
                  <c:v>4.5510788724976186</c:v>
                </c:pt>
                <c:pt idx="18606">
                  <c:v>4.5538504459099158</c:v>
                </c:pt>
                <c:pt idx="18607">
                  <c:v>4.5532911494134867</c:v>
                </c:pt>
                <c:pt idx="18608">
                  <c:v>4.5530707044744041</c:v>
                </c:pt>
                <c:pt idx="18609">
                  <c:v>4.5489148933273427</c:v>
                </c:pt>
                <c:pt idx="18610">
                  <c:v>4.5476606738194789</c:v>
                </c:pt>
                <c:pt idx="18611">
                  <c:v>4.5527887434394438</c:v>
                </c:pt>
                <c:pt idx="18612">
                  <c:v>4.563617950847024</c:v>
                </c:pt>
                <c:pt idx="18613">
                  <c:v>4.5475793886998952</c:v>
                </c:pt>
                <c:pt idx="18614">
                  <c:v>4.5532478748041374</c:v>
                </c:pt>
                <c:pt idx="18615">
                  <c:v>4.5552385508067159</c:v>
                </c:pt>
                <c:pt idx="18616">
                  <c:v>4.5472561902059319</c:v>
                </c:pt>
                <c:pt idx="18617">
                  <c:v>4.5613492807187708</c:v>
                </c:pt>
                <c:pt idx="18618">
                  <c:v>4.5536680315081579</c:v>
                </c:pt>
                <c:pt idx="18619">
                  <c:v>4.5528395328572397</c:v>
                </c:pt>
                <c:pt idx="18620">
                  <c:v>4.5477850758512792</c:v>
                </c:pt>
                <c:pt idx="18621">
                  <c:v>4.5506840586240473</c:v>
                </c:pt>
                <c:pt idx="18622">
                  <c:v>4.5486711029495135</c:v>
                </c:pt>
                <c:pt idx="18623">
                  <c:v>4.5476331611744758</c:v>
                </c:pt>
                <c:pt idx="18624">
                  <c:v>4.5562289406784453</c:v>
                </c:pt>
                <c:pt idx="18625">
                  <c:v>4.5512642064759641</c:v>
                </c:pt>
                <c:pt idx="18626">
                  <c:v>4.5477469726472473</c:v>
                </c:pt>
                <c:pt idx="18627">
                  <c:v>4.561167383992732</c:v>
                </c:pt>
                <c:pt idx="18628">
                  <c:v>4.5526673486130189</c:v>
                </c:pt>
                <c:pt idx="18629">
                  <c:v>4.5507522221914325</c:v>
                </c:pt>
                <c:pt idx="18630">
                  <c:v>4.5553498105298518</c:v>
                </c:pt>
                <c:pt idx="18631">
                  <c:v>4.5543170201705072</c:v>
                </c:pt>
                <c:pt idx="18632">
                  <c:v>4.5534632512306112</c:v>
                </c:pt>
                <c:pt idx="18633">
                  <c:v>4.549625707393913</c:v>
                </c:pt>
                <c:pt idx="18634">
                  <c:v>4.5486972301203048</c:v>
                </c:pt>
                <c:pt idx="18635">
                  <c:v>4.54814852518024</c:v>
                </c:pt>
                <c:pt idx="18636">
                  <c:v>4.5497833072877052</c:v>
                </c:pt>
                <c:pt idx="18637">
                  <c:v>4.5533685870542255</c:v>
                </c:pt>
                <c:pt idx="18638">
                  <c:v>4.5541945576572669</c:v>
                </c:pt>
                <c:pt idx="18639">
                  <c:v>4.5583890288405096</c:v>
                </c:pt>
                <c:pt idx="18640">
                  <c:v>4.5560902415028037</c:v>
                </c:pt>
                <c:pt idx="18641">
                  <c:v>4.5548435297639669</c:v>
                </c:pt>
                <c:pt idx="18642">
                  <c:v>4.5557562352327308</c:v>
                </c:pt>
                <c:pt idx="18643">
                  <c:v>4.5575101184392883</c:v>
                </c:pt>
                <c:pt idx="18644">
                  <c:v>4.5426029320841943</c:v>
                </c:pt>
                <c:pt idx="18645">
                  <c:v>4.5501058384447308</c:v>
                </c:pt>
                <c:pt idx="18646">
                  <c:v>4.5443440501064494</c:v>
                </c:pt>
                <c:pt idx="18647">
                  <c:v>4.5517614571187428</c:v>
                </c:pt>
                <c:pt idx="18648">
                  <c:v>4.5537913481433199</c:v>
                </c:pt>
                <c:pt idx="18649">
                  <c:v>4.5630849656892556</c:v>
                </c:pt>
                <c:pt idx="18650">
                  <c:v>4.5502517657029706</c:v>
                </c:pt>
                <c:pt idx="18651">
                  <c:v>4.5506676577725598</c:v>
                </c:pt>
                <c:pt idx="18652">
                  <c:v>4.5391354713677554</c:v>
                </c:pt>
                <c:pt idx="18653">
                  <c:v>4.5526712885891643</c:v>
                </c:pt>
                <c:pt idx="18654">
                  <c:v>4.5509977655450635</c:v>
                </c:pt>
                <c:pt idx="18655">
                  <c:v>4.5455278418955718</c:v>
                </c:pt>
                <c:pt idx="18656">
                  <c:v>4.5518996573114965</c:v>
                </c:pt>
                <c:pt idx="18657">
                  <c:v>4.548884599209849</c:v>
                </c:pt>
                <c:pt idx="18658">
                  <c:v>4.5530593366545116</c:v>
                </c:pt>
                <c:pt idx="18659">
                  <c:v>4.5536963382483782</c:v>
                </c:pt>
                <c:pt idx="18660">
                  <c:v>4.5536151644768728</c:v>
                </c:pt>
                <c:pt idx="18661">
                  <c:v>4.549074192253336</c:v>
                </c:pt>
                <c:pt idx="18662">
                  <c:v>4.550527751506662</c:v>
                </c:pt>
                <c:pt idx="18663">
                  <c:v>4.5559716826220225</c:v>
                </c:pt>
                <c:pt idx="18664">
                  <c:v>4.5516617033506224</c:v>
                </c:pt>
                <c:pt idx="18665">
                  <c:v>4.5547677794477499</c:v>
                </c:pt>
                <c:pt idx="18666">
                  <c:v>4.5293875311731453</c:v>
                </c:pt>
                <c:pt idx="18667">
                  <c:v>4.5447885839098552</c:v>
                </c:pt>
                <c:pt idx="18668">
                  <c:v>4.5555873200483381</c:v>
                </c:pt>
                <c:pt idx="18669">
                  <c:v>4.5474910962508206</c:v>
                </c:pt>
                <c:pt idx="18670">
                  <c:v>4.5445310976376785</c:v>
                </c:pt>
                <c:pt idx="18671">
                  <c:v>4.5441289924275123</c:v>
                </c:pt>
                <c:pt idx="18672">
                  <c:v>4.5556076503292742</c:v>
                </c:pt>
                <c:pt idx="18673">
                  <c:v>4.5494743592580722</c:v>
                </c:pt>
                <c:pt idx="18674">
                  <c:v>4.5498211235899406</c:v>
                </c:pt>
                <c:pt idx="18675">
                  <c:v>4.5482916923002668</c:v>
                </c:pt>
                <c:pt idx="18676">
                  <c:v>4.5526271409415049</c:v>
                </c:pt>
                <c:pt idx="18677">
                  <c:v>4.5577742921243525</c:v>
                </c:pt>
                <c:pt idx="18678">
                  <c:v>4.5503980013780936</c:v>
                </c:pt>
                <c:pt idx="18679">
                  <c:v>4.5607583214467891</c:v>
                </c:pt>
                <c:pt idx="18680">
                  <c:v>4.5553012559560315</c:v>
                </c:pt>
                <c:pt idx="18681">
                  <c:v>4.5467444383526896</c:v>
                </c:pt>
                <c:pt idx="18682">
                  <c:v>4.5578104204647811</c:v>
                </c:pt>
                <c:pt idx="18683">
                  <c:v>4.5506405982755203</c:v>
                </c:pt>
                <c:pt idx="18684">
                  <c:v>4.5486417768570302</c:v>
                </c:pt>
                <c:pt idx="18685">
                  <c:v>4.5561545902015625</c:v>
                </c:pt>
                <c:pt idx="18686">
                  <c:v>4.5595437926546794</c:v>
                </c:pt>
                <c:pt idx="18687">
                  <c:v>4.5489043548704764</c:v>
                </c:pt>
                <c:pt idx="18688">
                  <c:v>4.5466545688153186</c:v>
                </c:pt>
                <c:pt idx="18689">
                  <c:v>4.5646828094099101</c:v>
                </c:pt>
                <c:pt idx="18690">
                  <c:v>4.5540008535773957</c:v>
                </c:pt>
                <c:pt idx="18691">
                  <c:v>4.5464364096720553</c:v>
                </c:pt>
                <c:pt idx="18692">
                  <c:v>4.5470536861382218</c:v>
                </c:pt>
                <c:pt idx="18693">
                  <c:v>4.5494382392774355</c:v>
                </c:pt>
                <c:pt idx="18694">
                  <c:v>4.5485195479439833</c:v>
                </c:pt>
                <c:pt idx="18695">
                  <c:v>4.5502394099801293</c:v>
                </c:pt>
                <c:pt idx="18696">
                  <c:v>4.5504160382694856</c:v>
                </c:pt>
                <c:pt idx="18697">
                  <c:v>4.5551365617527946</c:v>
                </c:pt>
                <c:pt idx="18698">
                  <c:v>4.5557453467160638</c:v>
                </c:pt>
                <c:pt idx="18699">
                  <c:v>4.5503368512844187</c:v>
                </c:pt>
                <c:pt idx="18700">
                  <c:v>4.5500129960581468</c:v>
                </c:pt>
                <c:pt idx="18701">
                  <c:v>4.5680914812577225</c:v>
                </c:pt>
                <c:pt idx="18702">
                  <c:v>4.5447517343817516</c:v>
                </c:pt>
                <c:pt idx="18703">
                  <c:v>4.5573491962870021</c:v>
                </c:pt>
                <c:pt idx="18704">
                  <c:v>4.5528874705444302</c:v>
                </c:pt>
                <c:pt idx="18705">
                  <c:v>4.5596404090946736</c:v>
                </c:pt>
                <c:pt idx="18706">
                  <c:v>4.5490106347099353</c:v>
                </c:pt>
                <c:pt idx="18707">
                  <c:v>4.5537619910507292</c:v>
                </c:pt>
                <c:pt idx="18708">
                  <c:v>4.5473518504165948</c:v>
                </c:pt>
                <c:pt idx="18709">
                  <c:v>4.5478662208268332</c:v>
                </c:pt>
                <c:pt idx="18710">
                  <c:v>4.5482703068504806</c:v>
                </c:pt>
                <c:pt idx="18711">
                  <c:v>4.544603227009091</c:v>
                </c:pt>
                <c:pt idx="18712">
                  <c:v>4.5495345889218219</c:v>
                </c:pt>
                <c:pt idx="18713">
                  <c:v>4.5678811954405845</c:v>
                </c:pt>
                <c:pt idx="18714">
                  <c:v>4.5536997604883904</c:v>
                </c:pt>
                <c:pt idx="18715">
                  <c:v>4.5474994652432885</c:v>
                </c:pt>
                <c:pt idx="18716">
                  <c:v>4.5565163450610564</c:v>
                </c:pt>
                <c:pt idx="18717">
                  <c:v>4.5484192777899315</c:v>
                </c:pt>
                <c:pt idx="18718">
                  <c:v>4.55395804455733</c:v>
                </c:pt>
                <c:pt idx="18719">
                  <c:v>4.5461206298597387</c:v>
                </c:pt>
                <c:pt idx="18720">
                  <c:v>4.5457876143165468</c:v>
                </c:pt>
                <c:pt idx="18721">
                  <c:v>4.5526873951164797</c:v>
                </c:pt>
                <c:pt idx="18722">
                  <c:v>4.5478783318360767</c:v>
                </c:pt>
                <c:pt idx="18723">
                  <c:v>4.5489197219025428</c:v>
                </c:pt>
                <c:pt idx="18724">
                  <c:v>4.5534959586812729</c:v>
                </c:pt>
                <c:pt idx="18725">
                  <c:v>4.5476291498288832</c:v>
                </c:pt>
                <c:pt idx="18726">
                  <c:v>4.5497181952425807</c:v>
                </c:pt>
                <c:pt idx="18727">
                  <c:v>4.5503072638280333</c:v>
                </c:pt>
                <c:pt idx="18728">
                  <c:v>4.556062162518109</c:v>
                </c:pt>
                <c:pt idx="18729">
                  <c:v>4.5474418373031229</c:v>
                </c:pt>
                <c:pt idx="18730">
                  <c:v>4.5530707044744032</c:v>
                </c:pt>
                <c:pt idx="18731">
                  <c:v>4.5493777281682721</c:v>
                </c:pt>
                <c:pt idx="18732">
                  <c:v>4.5451186838983855</c:v>
                </c:pt>
                <c:pt idx="18733">
                  <c:v>4.5517182923542299</c:v>
                </c:pt>
                <c:pt idx="18734">
                  <c:v>4.5479016357327753</c:v>
                </c:pt>
                <c:pt idx="18735">
                  <c:v>4.5520466449119228</c:v>
                </c:pt>
                <c:pt idx="18736">
                  <c:v>4.5511233259941868</c:v>
                </c:pt>
                <c:pt idx="18737">
                  <c:v>4.5507409962845715</c:v>
                </c:pt>
                <c:pt idx="18738">
                  <c:v>4.5578711543293302</c:v>
                </c:pt>
                <c:pt idx="18739">
                  <c:v>4.551663904779522</c:v>
                </c:pt>
                <c:pt idx="18740">
                  <c:v>4.5519943365138325</c:v>
                </c:pt>
                <c:pt idx="18741">
                  <c:v>4.5574993066582667</c:v>
                </c:pt>
                <c:pt idx="18742">
                  <c:v>4.5510228786423434</c:v>
                </c:pt>
                <c:pt idx="18743">
                  <c:v>4.5545826723632752</c:v>
                </c:pt>
                <c:pt idx="18744">
                  <c:v>4.5516113702258352</c:v>
                </c:pt>
                <c:pt idx="18745">
                  <c:v>4.5601960728976101</c:v>
                </c:pt>
                <c:pt idx="18746">
                  <c:v>4.5540967446583718</c:v>
                </c:pt>
                <c:pt idx="18747">
                  <c:v>4.5513925295243629</c:v>
                </c:pt>
                <c:pt idx="18748">
                  <c:v>4.5528470528633882</c:v>
                </c:pt>
                <c:pt idx="18749">
                  <c:v>4.5494861350379745</c:v>
                </c:pt>
                <c:pt idx="18750">
                  <c:v>4.5488050215610665</c:v>
                </c:pt>
                <c:pt idx="18751">
                  <c:v>4.5531489569553401</c:v>
                </c:pt>
                <c:pt idx="18752">
                  <c:v>4.5552253202610142</c:v>
                </c:pt>
                <c:pt idx="18753">
                  <c:v>4.5532954307539262</c:v>
                </c:pt>
                <c:pt idx="18754">
                  <c:v>4.5487856439073813</c:v>
                </c:pt>
                <c:pt idx="18755">
                  <c:v>4.5525552402562877</c:v>
                </c:pt>
                <c:pt idx="18756">
                  <c:v>4.561717535596201</c:v>
                </c:pt>
                <c:pt idx="18757">
                  <c:v>4.5501437706058052</c:v>
                </c:pt>
                <c:pt idx="18758">
                  <c:v>4.5521746898896183</c:v>
                </c:pt>
                <c:pt idx="18759">
                  <c:v>4.5582458639377368</c:v>
                </c:pt>
                <c:pt idx="18760">
                  <c:v>4.5614864133191881</c:v>
                </c:pt>
                <c:pt idx="18761">
                  <c:v>4.555661442169483</c:v>
                </c:pt>
                <c:pt idx="18762">
                  <c:v>4.5477712376471437</c:v>
                </c:pt>
                <c:pt idx="18763">
                  <c:v>4.5545747538353423</c:v>
                </c:pt>
                <c:pt idx="18764">
                  <c:v>4.5521825218670173</c:v>
                </c:pt>
                <c:pt idx="18765">
                  <c:v>4.556586233496799</c:v>
                </c:pt>
                <c:pt idx="18766">
                  <c:v>4.5560532112844028</c:v>
                </c:pt>
                <c:pt idx="18767">
                  <c:v>4.5505349667142827</c:v>
                </c:pt>
                <c:pt idx="18768">
                  <c:v>4.5467438197259948</c:v>
                </c:pt>
                <c:pt idx="18769">
                  <c:v>4.5490887076424231</c:v>
                </c:pt>
                <c:pt idx="18770">
                  <c:v>4.5564586299911936</c:v>
                </c:pt>
                <c:pt idx="18771">
                  <c:v>4.5550534360607218</c:v>
                </c:pt>
                <c:pt idx="18772">
                  <c:v>4.5399837675774037</c:v>
                </c:pt>
                <c:pt idx="18773">
                  <c:v>4.5527830270909977</c:v>
                </c:pt>
                <c:pt idx="18774">
                  <c:v>4.557008918164188</c:v>
                </c:pt>
                <c:pt idx="18775">
                  <c:v>4.5592197972932853</c:v>
                </c:pt>
                <c:pt idx="18776">
                  <c:v>4.5530066253635813</c:v>
                </c:pt>
                <c:pt idx="18777">
                  <c:v>4.5549769436485663</c:v>
                </c:pt>
                <c:pt idx="18778">
                  <c:v>4.5534610092904764</c:v>
                </c:pt>
                <c:pt idx="18779">
                  <c:v>4.5608960711416557</c:v>
                </c:pt>
                <c:pt idx="18780">
                  <c:v>4.5551597503266397</c:v>
                </c:pt>
                <c:pt idx="18781">
                  <c:v>4.5553410939309371</c:v>
                </c:pt>
                <c:pt idx="18782">
                  <c:v>4.5414080336248315</c:v>
                </c:pt>
                <c:pt idx="18783">
                  <c:v>4.5497522931492274</c:v>
                </c:pt>
                <c:pt idx="18784">
                  <c:v>4.5491940098239478</c:v>
                </c:pt>
                <c:pt idx="18785">
                  <c:v>4.5531002263142373</c:v>
                </c:pt>
                <c:pt idx="18786">
                  <c:v>4.5457192886160795</c:v>
                </c:pt>
                <c:pt idx="18787">
                  <c:v>4.5547626069737071</c:v>
                </c:pt>
                <c:pt idx="18788">
                  <c:v>4.5492237608545585</c:v>
                </c:pt>
                <c:pt idx="18789">
                  <c:v>4.5561946855343622</c:v>
                </c:pt>
                <c:pt idx="18790">
                  <c:v>4.552725571099101</c:v>
                </c:pt>
                <c:pt idx="18791">
                  <c:v>4.5576440551129114</c:v>
                </c:pt>
                <c:pt idx="18792">
                  <c:v>4.5428453556636637</c:v>
                </c:pt>
                <c:pt idx="18793">
                  <c:v>4.5480898848593885</c:v>
                </c:pt>
                <c:pt idx="18794">
                  <c:v>4.5516288318739333</c:v>
                </c:pt>
                <c:pt idx="18795">
                  <c:v>4.5484299123025789</c:v>
                </c:pt>
                <c:pt idx="18796">
                  <c:v>4.5589522792144264</c:v>
                </c:pt>
                <c:pt idx="18797">
                  <c:v>4.5504521316324968</c:v>
                </c:pt>
                <c:pt idx="18798">
                  <c:v>4.5508297096407127</c:v>
                </c:pt>
                <c:pt idx="18799">
                  <c:v>4.5512248957064561</c:v>
                </c:pt>
                <c:pt idx="18800">
                  <c:v>4.5558956775187145</c:v>
                </c:pt>
                <c:pt idx="18801">
                  <c:v>4.5492884733644452</c:v>
                </c:pt>
                <c:pt idx="18802">
                  <c:v>4.547343500042766</c:v>
                </c:pt>
                <c:pt idx="18803">
                  <c:v>4.5513536672744053</c:v>
                </c:pt>
                <c:pt idx="18804">
                  <c:v>4.54727838681546</c:v>
                </c:pt>
                <c:pt idx="18805">
                  <c:v>4.551530630408906</c:v>
                </c:pt>
                <c:pt idx="18806">
                  <c:v>4.5504116092504052</c:v>
                </c:pt>
                <c:pt idx="18807">
                  <c:v>4.552986880020625</c:v>
                </c:pt>
                <c:pt idx="18808">
                  <c:v>4.5432787349516417</c:v>
                </c:pt>
                <c:pt idx="18809">
                  <c:v>4.5483150837549751</c:v>
                </c:pt>
                <c:pt idx="18810">
                  <c:v>4.5493684316872267</c:v>
                </c:pt>
                <c:pt idx="18811">
                  <c:v>4.5543494948803271</c:v>
                </c:pt>
                <c:pt idx="18812">
                  <c:v>4.5650750464338792</c:v>
                </c:pt>
                <c:pt idx="18813">
                  <c:v>4.5472214037635688</c:v>
                </c:pt>
                <c:pt idx="18814">
                  <c:v>4.5425258572079619</c:v>
                </c:pt>
                <c:pt idx="18815">
                  <c:v>4.554075868510278</c:v>
                </c:pt>
                <c:pt idx="18816">
                  <c:v>4.5557953754771043</c:v>
                </c:pt>
                <c:pt idx="18817">
                  <c:v>4.5564320558527873</c:v>
                </c:pt>
                <c:pt idx="18818">
                  <c:v>4.5476557809717724</c:v>
                </c:pt>
                <c:pt idx="18819">
                  <c:v>4.5500882430866447</c:v>
                </c:pt>
                <c:pt idx="18820">
                  <c:v>4.5446298162363057</c:v>
                </c:pt>
                <c:pt idx="18821">
                  <c:v>4.5543075117661775</c:v>
                </c:pt>
                <c:pt idx="18822">
                  <c:v>4.5465526937943705</c:v>
                </c:pt>
                <c:pt idx="18823">
                  <c:v>4.5458602086362569</c:v>
                </c:pt>
                <c:pt idx="18824">
                  <c:v>4.5508431871020738</c:v>
                </c:pt>
                <c:pt idx="18825">
                  <c:v>4.554868024692869</c:v>
                </c:pt>
                <c:pt idx="18826">
                  <c:v>4.5461351865957003</c:v>
                </c:pt>
                <c:pt idx="18827">
                  <c:v>4.5464135239671322</c:v>
                </c:pt>
                <c:pt idx="18828">
                  <c:v>4.5531484066899433</c:v>
                </c:pt>
                <c:pt idx="18829">
                  <c:v>4.5520717765440901</c:v>
                </c:pt>
                <c:pt idx="18830">
                  <c:v>4.5346831165421637</c:v>
                </c:pt>
                <c:pt idx="18831">
                  <c:v>4.5554863189736725</c:v>
                </c:pt>
                <c:pt idx="18832">
                  <c:v>4.5501272817578711</c:v>
                </c:pt>
                <c:pt idx="18833">
                  <c:v>4.5581119679161599</c:v>
                </c:pt>
                <c:pt idx="18834">
                  <c:v>4.551842502270059</c:v>
                </c:pt>
                <c:pt idx="18835">
                  <c:v>4.554844059527106</c:v>
                </c:pt>
                <c:pt idx="18836">
                  <c:v>4.5509559677479041</c:v>
                </c:pt>
                <c:pt idx="18837">
                  <c:v>4.5500735221521271</c:v>
                </c:pt>
                <c:pt idx="18838">
                  <c:v>4.5530313963953635</c:v>
                </c:pt>
                <c:pt idx="18839">
                  <c:v>4.5478159040088357</c:v>
                </c:pt>
                <c:pt idx="18840">
                  <c:v>4.5517753696106524</c:v>
                </c:pt>
                <c:pt idx="18841">
                  <c:v>4.5495353713547351</c:v>
                </c:pt>
                <c:pt idx="18842">
                  <c:v>4.5501848288814344</c:v>
                </c:pt>
                <c:pt idx="18843">
                  <c:v>4.55361567231515</c:v>
                </c:pt>
                <c:pt idx="18844">
                  <c:v>4.5550296094489982</c:v>
                </c:pt>
                <c:pt idx="18845">
                  <c:v>4.5476890080959818</c:v>
                </c:pt>
                <c:pt idx="18846">
                  <c:v>4.5520834897933362</c:v>
                </c:pt>
                <c:pt idx="18847">
                  <c:v>4.5475696135026897</c:v>
                </c:pt>
                <c:pt idx="18848">
                  <c:v>4.554087175374792</c:v>
                </c:pt>
                <c:pt idx="18849">
                  <c:v>4.5579807483646952</c:v>
                </c:pt>
                <c:pt idx="18850">
                  <c:v>4.5482875584076918</c:v>
                </c:pt>
                <c:pt idx="18851">
                  <c:v>4.5520439968900153</c:v>
                </c:pt>
                <c:pt idx="18852">
                  <c:v>4.5566719538903255</c:v>
                </c:pt>
                <c:pt idx="18853">
                  <c:v>4.5582086303767779</c:v>
                </c:pt>
                <c:pt idx="18854">
                  <c:v>4.5513893044785698</c:v>
                </c:pt>
                <c:pt idx="18855">
                  <c:v>4.5544174197210188</c:v>
                </c:pt>
                <c:pt idx="18856">
                  <c:v>4.5560267686945997</c:v>
                </c:pt>
                <c:pt idx="18857">
                  <c:v>4.5480629255112719</c:v>
                </c:pt>
                <c:pt idx="18858">
                  <c:v>4.5480088238888543</c:v>
                </c:pt>
                <c:pt idx="18859">
                  <c:v>4.5512422989906156</c:v>
                </c:pt>
                <c:pt idx="18860">
                  <c:v>4.5475677545150344</c:v>
                </c:pt>
                <c:pt idx="18861">
                  <c:v>4.5491941645512872</c:v>
                </c:pt>
                <c:pt idx="18862">
                  <c:v>4.5558303592913374</c:v>
                </c:pt>
                <c:pt idx="18863">
                  <c:v>4.5500697853446761</c:v>
                </c:pt>
                <c:pt idx="18864">
                  <c:v>4.5511121802745844</c:v>
                </c:pt>
                <c:pt idx="18865">
                  <c:v>4.5534040904061373</c:v>
                </c:pt>
                <c:pt idx="18866">
                  <c:v>4.5515383363858009</c:v>
                </c:pt>
                <c:pt idx="18867">
                  <c:v>4.5535633610920998</c:v>
                </c:pt>
                <c:pt idx="18868">
                  <c:v>4.5473752462006907</c:v>
                </c:pt>
                <c:pt idx="18869">
                  <c:v>4.5553460501236849</c:v>
                </c:pt>
                <c:pt idx="18870">
                  <c:v>4.5553500804575204</c:v>
                </c:pt>
                <c:pt idx="18871">
                  <c:v>4.5351700870913891</c:v>
                </c:pt>
                <c:pt idx="18872">
                  <c:v>4.549717528813547</c:v>
                </c:pt>
                <c:pt idx="18873">
                  <c:v>4.5484417208968031</c:v>
                </c:pt>
                <c:pt idx="18874">
                  <c:v>4.5570830981737975</c:v>
                </c:pt>
                <c:pt idx="18875">
                  <c:v>4.5572082997081704</c:v>
                </c:pt>
                <c:pt idx="18876">
                  <c:v>4.5485772666549282</c:v>
                </c:pt>
                <c:pt idx="18877">
                  <c:v>4.5444386337758091</c:v>
                </c:pt>
                <c:pt idx="18878">
                  <c:v>4.5485803254635329</c:v>
                </c:pt>
                <c:pt idx="18879">
                  <c:v>4.5494410041659767</c:v>
                </c:pt>
                <c:pt idx="18880">
                  <c:v>4.5508584534061818</c:v>
                </c:pt>
                <c:pt idx="18881">
                  <c:v>4.5562028164474579</c:v>
                </c:pt>
                <c:pt idx="18882">
                  <c:v>4.5581785675135889</c:v>
                </c:pt>
                <c:pt idx="18883">
                  <c:v>4.5490719553487811</c:v>
                </c:pt>
                <c:pt idx="18884">
                  <c:v>4.5464986632884958</c:v>
                </c:pt>
                <c:pt idx="18885">
                  <c:v>4.5508771044633498</c:v>
                </c:pt>
                <c:pt idx="18886">
                  <c:v>4.5524429739486196</c:v>
                </c:pt>
                <c:pt idx="18887">
                  <c:v>4.5505848084456337</c:v>
                </c:pt>
                <c:pt idx="18888">
                  <c:v>4.5572089281811792</c:v>
                </c:pt>
                <c:pt idx="18889">
                  <c:v>4.5511331990718302</c:v>
                </c:pt>
                <c:pt idx="18890">
                  <c:v>4.5577200213647222</c:v>
                </c:pt>
                <c:pt idx="18891">
                  <c:v>4.5623466776881862</c:v>
                </c:pt>
                <c:pt idx="18892">
                  <c:v>4.5567146980494151</c:v>
                </c:pt>
                <c:pt idx="18893">
                  <c:v>4.5461269960301651</c:v>
                </c:pt>
                <c:pt idx="18894">
                  <c:v>4.5490051716679574</c:v>
                </c:pt>
                <c:pt idx="18895">
                  <c:v>4.5481125842004451</c:v>
                </c:pt>
                <c:pt idx="18896">
                  <c:v>4.5583558960099761</c:v>
                </c:pt>
                <c:pt idx="18897">
                  <c:v>4.5537074344479889</c:v>
                </c:pt>
                <c:pt idx="18898">
                  <c:v>4.5432426151509855</c:v>
                </c:pt>
                <c:pt idx="18899">
                  <c:v>4.5552400308373802</c:v>
                </c:pt>
                <c:pt idx="18900">
                  <c:v>4.551076255388784</c:v>
                </c:pt>
                <c:pt idx="18901">
                  <c:v>4.5528314054718173</c:v>
                </c:pt>
                <c:pt idx="18902">
                  <c:v>4.549420543085815</c:v>
                </c:pt>
                <c:pt idx="18903">
                  <c:v>4.559273991126358</c:v>
                </c:pt>
                <c:pt idx="18904">
                  <c:v>4.554701065887345</c:v>
                </c:pt>
                <c:pt idx="18905">
                  <c:v>4.5483934842439258</c:v>
                </c:pt>
                <c:pt idx="18906">
                  <c:v>4.5407543601337315</c:v>
                </c:pt>
                <c:pt idx="18907">
                  <c:v>4.555045537566361</c:v>
                </c:pt>
                <c:pt idx="18908">
                  <c:v>4.5647899214073364</c:v>
                </c:pt>
                <c:pt idx="18909">
                  <c:v>4.5562628681160904</c:v>
                </c:pt>
                <c:pt idx="18910">
                  <c:v>4.5440605392638025</c:v>
                </c:pt>
                <c:pt idx="18911">
                  <c:v>4.554075749830151</c:v>
                </c:pt>
                <c:pt idx="18912">
                  <c:v>4.5565233456036482</c:v>
                </c:pt>
                <c:pt idx="18913">
                  <c:v>4.5678560740978069</c:v>
                </c:pt>
                <c:pt idx="18914">
                  <c:v>4.5500964254413363</c:v>
                </c:pt>
                <c:pt idx="18915">
                  <c:v>4.548798526748179</c:v>
                </c:pt>
                <c:pt idx="18916">
                  <c:v>4.5544402159107573</c:v>
                </c:pt>
                <c:pt idx="18917">
                  <c:v>4.5500213309094857</c:v>
                </c:pt>
                <c:pt idx="18918">
                  <c:v>4.5457286912271533</c:v>
                </c:pt>
                <c:pt idx="18919">
                  <c:v>4.5532976054601351</c:v>
                </c:pt>
                <c:pt idx="18920">
                  <c:v>4.5506702225260778</c:v>
                </c:pt>
                <c:pt idx="18921">
                  <c:v>4.5562439326181208</c:v>
                </c:pt>
                <c:pt idx="18922">
                  <c:v>4.5451834091209484</c:v>
                </c:pt>
                <c:pt idx="18923">
                  <c:v>4.5507442062458052</c:v>
                </c:pt>
                <c:pt idx="18924">
                  <c:v>4.5525111136229564</c:v>
                </c:pt>
                <c:pt idx="18925">
                  <c:v>4.544189232993503</c:v>
                </c:pt>
                <c:pt idx="18926">
                  <c:v>4.5398690306740699</c:v>
                </c:pt>
                <c:pt idx="18927">
                  <c:v>4.5555284395251316</c:v>
                </c:pt>
                <c:pt idx="18928">
                  <c:v>4.5516831445921913</c:v>
                </c:pt>
                <c:pt idx="18929">
                  <c:v>4.5506501206277754</c:v>
                </c:pt>
                <c:pt idx="18930">
                  <c:v>4.5588337734340447</c:v>
                </c:pt>
                <c:pt idx="18931">
                  <c:v>4.5476860767357454</c:v>
                </c:pt>
                <c:pt idx="18932">
                  <c:v>4.5588512424282968</c:v>
                </c:pt>
                <c:pt idx="18933">
                  <c:v>4.5540634296749527</c:v>
                </c:pt>
                <c:pt idx="18934">
                  <c:v>4.5530428381592811</c:v>
                </c:pt>
                <c:pt idx="18935">
                  <c:v>4.5507454535296894</c:v>
                </c:pt>
                <c:pt idx="18936">
                  <c:v>4.5527148677249825</c:v>
                </c:pt>
                <c:pt idx="18937">
                  <c:v>4.5498191377289103</c:v>
                </c:pt>
                <c:pt idx="18938">
                  <c:v>4.5579527794636165</c:v>
                </c:pt>
                <c:pt idx="18939">
                  <c:v>4.5587252625516648</c:v>
                </c:pt>
                <c:pt idx="18940">
                  <c:v>4.5520543159851981</c:v>
                </c:pt>
                <c:pt idx="18941">
                  <c:v>4.5570952633342117</c:v>
                </c:pt>
                <c:pt idx="18942">
                  <c:v>4.5522305932043308</c:v>
                </c:pt>
                <c:pt idx="18943">
                  <c:v>4.5460883581273643</c:v>
                </c:pt>
                <c:pt idx="18944">
                  <c:v>4.5456178022622691</c:v>
                </c:pt>
                <c:pt idx="18945">
                  <c:v>4.5474553484979428</c:v>
                </c:pt>
                <c:pt idx="18946">
                  <c:v>4.5440060224298735</c:v>
                </c:pt>
                <c:pt idx="18947">
                  <c:v>4.5497048375078055</c:v>
                </c:pt>
                <c:pt idx="18948">
                  <c:v>4.5427052257429859</c:v>
                </c:pt>
                <c:pt idx="18949">
                  <c:v>4.5466404817334878</c:v>
                </c:pt>
                <c:pt idx="18950">
                  <c:v>4.5447111228176107</c:v>
                </c:pt>
                <c:pt idx="18951">
                  <c:v>4.551119302830787</c:v>
                </c:pt>
                <c:pt idx="18952">
                  <c:v>4.5483360349494619</c:v>
                </c:pt>
                <c:pt idx="18953">
                  <c:v>4.5444490920608294</c:v>
                </c:pt>
                <c:pt idx="18954">
                  <c:v>4.5499513884278926</c:v>
                </c:pt>
                <c:pt idx="18955">
                  <c:v>4.5489245619849443</c:v>
                </c:pt>
                <c:pt idx="18956">
                  <c:v>4.5558922111219387</c:v>
                </c:pt>
                <c:pt idx="18957">
                  <c:v>4.5410002418355786</c:v>
                </c:pt>
                <c:pt idx="18958">
                  <c:v>4.5469916939287609</c:v>
                </c:pt>
                <c:pt idx="18959">
                  <c:v>4.5564465557664766</c:v>
                </c:pt>
                <c:pt idx="18960">
                  <c:v>4.5450679287657971</c:v>
                </c:pt>
                <c:pt idx="18961">
                  <c:v>4.5460790176009658</c:v>
                </c:pt>
                <c:pt idx="18962">
                  <c:v>4.553106672675435</c:v>
                </c:pt>
                <c:pt idx="18963">
                  <c:v>4.5583973681701462</c:v>
                </c:pt>
                <c:pt idx="18964">
                  <c:v>4.5528022870591247</c:v>
                </c:pt>
                <c:pt idx="18965">
                  <c:v>4.5483782994450372</c:v>
                </c:pt>
                <c:pt idx="18966">
                  <c:v>4.5560115722149046</c:v>
                </c:pt>
                <c:pt idx="18967">
                  <c:v>4.5563211550323439</c:v>
                </c:pt>
                <c:pt idx="18968">
                  <c:v>4.5539801079408537</c:v>
                </c:pt>
                <c:pt idx="18969">
                  <c:v>4.5519299025743392</c:v>
                </c:pt>
                <c:pt idx="18970">
                  <c:v>4.5512386165389325</c:v>
                </c:pt>
                <c:pt idx="18971">
                  <c:v>4.5514025505196347</c:v>
                </c:pt>
                <c:pt idx="18972">
                  <c:v>4.5514551651606183</c:v>
                </c:pt>
                <c:pt idx="18973">
                  <c:v>4.548965057908755</c:v>
                </c:pt>
                <c:pt idx="18974">
                  <c:v>4.5453303188117875</c:v>
                </c:pt>
                <c:pt idx="18975">
                  <c:v>4.5511652599932226</c:v>
                </c:pt>
                <c:pt idx="18976">
                  <c:v>4.5506166900613731</c:v>
                </c:pt>
                <c:pt idx="18977">
                  <c:v>4.5524810358428187</c:v>
                </c:pt>
                <c:pt idx="18978">
                  <c:v>4.5468688285213119</c:v>
                </c:pt>
                <c:pt idx="18979">
                  <c:v>4.5497897480752956</c:v>
                </c:pt>
                <c:pt idx="18980">
                  <c:v>4.5533893544585169</c:v>
                </c:pt>
                <c:pt idx="18981">
                  <c:v>4.5566178090011373</c:v>
                </c:pt>
                <c:pt idx="18982">
                  <c:v>4.5529620216783604</c:v>
                </c:pt>
                <c:pt idx="18983">
                  <c:v>4.5586017262524017</c:v>
                </c:pt>
                <c:pt idx="18984">
                  <c:v>4.5441663910687744</c:v>
                </c:pt>
                <c:pt idx="18985">
                  <c:v>4.5448545827061153</c:v>
                </c:pt>
                <c:pt idx="18986">
                  <c:v>4.5543849404723638</c:v>
                </c:pt>
                <c:pt idx="18987">
                  <c:v>4.5489235596213611</c:v>
                </c:pt>
                <c:pt idx="18988">
                  <c:v>4.5540383808383824</c:v>
                </c:pt>
                <c:pt idx="18989">
                  <c:v>4.5465475385204002</c:v>
                </c:pt>
                <c:pt idx="18990">
                  <c:v>4.5622036494421474</c:v>
                </c:pt>
                <c:pt idx="18991">
                  <c:v>4.5466727852983384</c:v>
                </c:pt>
                <c:pt idx="18992">
                  <c:v>4.5486610194160271</c:v>
                </c:pt>
                <c:pt idx="18993">
                  <c:v>4.5535446101188288</c:v>
                </c:pt>
                <c:pt idx="18994">
                  <c:v>4.5497046615111767</c:v>
                </c:pt>
                <c:pt idx="18995">
                  <c:v>4.5616567286178116</c:v>
                </c:pt>
                <c:pt idx="18996">
                  <c:v>4.5618447293756761</c:v>
                </c:pt>
                <c:pt idx="18997">
                  <c:v>4.552247141603428</c:v>
                </c:pt>
                <c:pt idx="18998">
                  <c:v>4.5546055394476053</c:v>
                </c:pt>
                <c:pt idx="18999">
                  <c:v>4.5450034473909584</c:v>
                </c:pt>
                <c:pt idx="19000">
                  <c:v>4.5532718922140791</c:v>
                </c:pt>
                <c:pt idx="19001">
                  <c:v>4.5606071111528887</c:v>
                </c:pt>
                <c:pt idx="19002">
                  <c:v>4.5614239607321059</c:v>
                </c:pt>
                <c:pt idx="19003">
                  <c:v>4.5483189302929148</c:v>
                </c:pt>
                <c:pt idx="19004">
                  <c:v>4.5529360759263371</c:v>
                </c:pt>
                <c:pt idx="19005">
                  <c:v>4.5518280054559375</c:v>
                </c:pt>
                <c:pt idx="19006">
                  <c:v>4.544951060756083</c:v>
                </c:pt>
                <c:pt idx="19007">
                  <c:v>4.55129903480635</c:v>
                </c:pt>
                <c:pt idx="19008">
                  <c:v>4.5489976548181277</c:v>
                </c:pt>
                <c:pt idx="19009">
                  <c:v>4.5458783254983244</c:v>
                </c:pt>
                <c:pt idx="19010">
                  <c:v>4.5381160091174335</c:v>
                </c:pt>
                <c:pt idx="19011">
                  <c:v>4.5492793554788209</c:v>
                </c:pt>
                <c:pt idx="19012">
                  <c:v>4.5422863884624389</c:v>
                </c:pt>
                <c:pt idx="19013">
                  <c:v>4.5480453073392386</c:v>
                </c:pt>
                <c:pt idx="19014">
                  <c:v>4.5568628782263101</c:v>
                </c:pt>
                <c:pt idx="19015">
                  <c:v>4.5508288390062139</c:v>
                </c:pt>
                <c:pt idx="19016">
                  <c:v>4.5516817448669107</c:v>
                </c:pt>
                <c:pt idx="19017">
                  <c:v>4.5407200266127408</c:v>
                </c:pt>
                <c:pt idx="19018">
                  <c:v>4.5485334417122978</c:v>
                </c:pt>
                <c:pt idx="19019">
                  <c:v>4.5511208847140212</c:v>
                </c:pt>
                <c:pt idx="19020">
                  <c:v>4.5457118288905765</c:v>
                </c:pt>
                <c:pt idx="19021">
                  <c:v>4.5556501170605328</c:v>
                </c:pt>
                <c:pt idx="19022">
                  <c:v>4.5536355183837101</c:v>
                </c:pt>
                <c:pt idx="19023">
                  <c:v>4.55110135172366</c:v>
                </c:pt>
                <c:pt idx="19024">
                  <c:v>4.5474840160473633</c:v>
                </c:pt>
                <c:pt idx="19025">
                  <c:v>4.5506108779329466</c:v>
                </c:pt>
                <c:pt idx="19026">
                  <c:v>4.555713926684307</c:v>
                </c:pt>
                <c:pt idx="19027">
                  <c:v>4.5509913652810665</c:v>
                </c:pt>
                <c:pt idx="19028">
                  <c:v>4.5561034589179892</c:v>
                </c:pt>
                <c:pt idx="19029">
                  <c:v>4.5543724518177751</c:v>
                </c:pt>
                <c:pt idx="19030">
                  <c:v>4.5504431006850341</c:v>
                </c:pt>
                <c:pt idx="19031">
                  <c:v>4.5490230991315483</c:v>
                </c:pt>
                <c:pt idx="19032">
                  <c:v>4.5522154019809351</c:v>
                </c:pt>
                <c:pt idx="19033">
                  <c:v>4.5537421026927882</c:v>
                </c:pt>
                <c:pt idx="19034">
                  <c:v>4.5556843690022255</c:v>
                </c:pt>
                <c:pt idx="19035">
                  <c:v>4.5505452878873855</c:v>
                </c:pt>
                <c:pt idx="19036">
                  <c:v>4.5531566384599795</c:v>
                </c:pt>
                <c:pt idx="19037">
                  <c:v>4.5538758063609297</c:v>
                </c:pt>
                <c:pt idx="19038">
                  <c:v>4.5595688253622066</c:v>
                </c:pt>
                <c:pt idx="19039">
                  <c:v>4.5469940504267701</c:v>
                </c:pt>
                <c:pt idx="19040">
                  <c:v>4.5452809573071526</c:v>
                </c:pt>
                <c:pt idx="19041">
                  <c:v>4.5511076797727545</c:v>
                </c:pt>
                <c:pt idx="19042">
                  <c:v>4.552548072226049</c:v>
                </c:pt>
                <c:pt idx="19043">
                  <c:v>4.5518366333437932</c:v>
                </c:pt>
                <c:pt idx="19044">
                  <c:v>4.544345788143775</c:v>
                </c:pt>
                <c:pt idx="19045">
                  <c:v>4.5444753992646278</c:v>
                </c:pt>
                <c:pt idx="19046">
                  <c:v>4.5463689080615906</c:v>
                </c:pt>
                <c:pt idx="19047">
                  <c:v>4.552671838703314</c:v>
                </c:pt>
                <c:pt idx="19048">
                  <c:v>4.5506260239296763</c:v>
                </c:pt>
                <c:pt idx="19049">
                  <c:v>4.5505546522098328</c:v>
                </c:pt>
                <c:pt idx="19050">
                  <c:v>4.5500508553164698</c:v>
                </c:pt>
                <c:pt idx="19051">
                  <c:v>4.5389603292465681</c:v>
                </c:pt>
                <c:pt idx="19052">
                  <c:v>4.550648373783984</c:v>
                </c:pt>
                <c:pt idx="19053">
                  <c:v>4.5553111582829864</c:v>
                </c:pt>
                <c:pt idx="19054">
                  <c:v>4.5511838193781253</c:v>
                </c:pt>
                <c:pt idx="19055">
                  <c:v>4.5509582041280989</c:v>
                </c:pt>
                <c:pt idx="19056">
                  <c:v>4.558054929725742</c:v>
                </c:pt>
                <c:pt idx="19057">
                  <c:v>4.5512615005510355</c:v>
                </c:pt>
                <c:pt idx="19058">
                  <c:v>4.5487093365461106</c:v>
                </c:pt>
                <c:pt idx="19059">
                  <c:v>4.5593879396646786</c:v>
                </c:pt>
                <c:pt idx="19060">
                  <c:v>4.5454644799621109</c:v>
                </c:pt>
                <c:pt idx="19061">
                  <c:v>4.5496766391389336</c:v>
                </c:pt>
                <c:pt idx="19062">
                  <c:v>4.5536370049114918</c:v>
                </c:pt>
                <c:pt idx="19063">
                  <c:v>4.5523621363956632</c:v>
                </c:pt>
                <c:pt idx="19064">
                  <c:v>4.5485799326475576</c:v>
                </c:pt>
                <c:pt idx="19065">
                  <c:v>4.5484488928000744</c:v>
                </c:pt>
                <c:pt idx="19066">
                  <c:v>4.5617047780465798</c:v>
                </c:pt>
                <c:pt idx="19067">
                  <c:v>4.5554085487196172</c:v>
                </c:pt>
                <c:pt idx="19068">
                  <c:v>4.5370736024530816</c:v>
                </c:pt>
                <c:pt idx="19069">
                  <c:v>4.5542556773704099</c:v>
                </c:pt>
                <c:pt idx="19070">
                  <c:v>4.5489405514454484</c:v>
                </c:pt>
                <c:pt idx="19071">
                  <c:v>4.5547268625570503</c:v>
                </c:pt>
                <c:pt idx="19072">
                  <c:v>4.5508609805180198</c:v>
                </c:pt>
                <c:pt idx="19073">
                  <c:v>4.5507394235571477</c:v>
                </c:pt>
                <c:pt idx="19074">
                  <c:v>4.5589242394992873</c:v>
                </c:pt>
                <c:pt idx="19075">
                  <c:v>4.548598175508368</c:v>
                </c:pt>
                <c:pt idx="19076">
                  <c:v>4.551769013191266</c:v>
                </c:pt>
                <c:pt idx="19077">
                  <c:v>4.5506526454201843</c:v>
                </c:pt>
                <c:pt idx="19078">
                  <c:v>4.5511242001514711</c:v>
                </c:pt>
                <c:pt idx="19079">
                  <c:v>4.5498863365357813</c:v>
                </c:pt>
                <c:pt idx="19080">
                  <c:v>4.5528032291971643</c:v>
                </c:pt>
                <c:pt idx="19081">
                  <c:v>4.5503480929747999</c:v>
                </c:pt>
                <c:pt idx="19082">
                  <c:v>4.5503125699756097</c:v>
                </c:pt>
                <c:pt idx="19083">
                  <c:v>4.5519995763832419</c:v>
                </c:pt>
                <c:pt idx="19084">
                  <c:v>4.5589874059180922</c:v>
                </c:pt>
                <c:pt idx="19085">
                  <c:v>4.5462647562641116</c:v>
                </c:pt>
                <c:pt idx="19086">
                  <c:v>4.5430455767604903</c:v>
                </c:pt>
                <c:pt idx="19087">
                  <c:v>4.539519231377831</c:v>
                </c:pt>
                <c:pt idx="19088">
                  <c:v>4.5506195205029405</c:v>
                </c:pt>
                <c:pt idx="19089">
                  <c:v>4.5569317361620305</c:v>
                </c:pt>
                <c:pt idx="19090">
                  <c:v>4.5539144956476347</c:v>
                </c:pt>
                <c:pt idx="19091">
                  <c:v>4.5485214442412598</c:v>
                </c:pt>
                <c:pt idx="19092">
                  <c:v>4.5562982617142067</c:v>
                </c:pt>
                <c:pt idx="19093">
                  <c:v>4.5573921462538616</c:v>
                </c:pt>
                <c:pt idx="19094">
                  <c:v>4.5485316978476238</c:v>
                </c:pt>
                <c:pt idx="19095">
                  <c:v>4.5471346483333646</c:v>
                </c:pt>
                <c:pt idx="19096">
                  <c:v>4.551500545237702</c:v>
                </c:pt>
                <c:pt idx="19097">
                  <c:v>4.5492049104879273</c:v>
                </c:pt>
                <c:pt idx="19098">
                  <c:v>4.551458078341768</c:v>
                </c:pt>
                <c:pt idx="19099">
                  <c:v>4.5571945613834419</c:v>
                </c:pt>
                <c:pt idx="19100">
                  <c:v>4.55994758433678</c:v>
                </c:pt>
                <c:pt idx="19101">
                  <c:v>4.5474698901759654</c:v>
                </c:pt>
                <c:pt idx="19102">
                  <c:v>4.5426571771126385</c:v>
                </c:pt>
                <c:pt idx="19103">
                  <c:v>4.555048816227214</c:v>
                </c:pt>
                <c:pt idx="19104">
                  <c:v>4.5486060245677269</c:v>
                </c:pt>
                <c:pt idx="19105">
                  <c:v>4.5544652253397606</c:v>
                </c:pt>
                <c:pt idx="19106">
                  <c:v>4.5531604482362233</c:v>
                </c:pt>
                <c:pt idx="19107">
                  <c:v>4.5486196619179236</c:v>
                </c:pt>
                <c:pt idx="19108">
                  <c:v>4.5465465799803457</c:v>
                </c:pt>
                <c:pt idx="19109">
                  <c:v>4.5429462445569282</c:v>
                </c:pt>
                <c:pt idx="19110">
                  <c:v>4.555741539128987</c:v>
                </c:pt>
                <c:pt idx="19111">
                  <c:v>4.5461586799401825</c:v>
                </c:pt>
                <c:pt idx="19112">
                  <c:v>4.5484010548815963</c:v>
                </c:pt>
                <c:pt idx="19113">
                  <c:v>4.5490376079990016</c:v>
                </c:pt>
                <c:pt idx="19114">
                  <c:v>4.5456905188941796</c:v>
                </c:pt>
                <c:pt idx="19115">
                  <c:v>4.5534498924101037</c:v>
                </c:pt>
                <c:pt idx="19116">
                  <c:v>4.5480719129381155</c:v>
                </c:pt>
                <c:pt idx="19117">
                  <c:v>4.5537309260427996</c:v>
                </c:pt>
                <c:pt idx="19118">
                  <c:v>4.5571590233536439</c:v>
                </c:pt>
                <c:pt idx="19119">
                  <c:v>4.5540645459854945</c:v>
                </c:pt>
                <c:pt idx="19120">
                  <c:v>4.5603424850452834</c:v>
                </c:pt>
                <c:pt idx="19121">
                  <c:v>4.5475077064898457</c:v>
                </c:pt>
                <c:pt idx="19122">
                  <c:v>4.5428870722780061</c:v>
                </c:pt>
                <c:pt idx="19123">
                  <c:v>4.5487874761367326</c:v>
                </c:pt>
                <c:pt idx="19124">
                  <c:v>4.537786659036521</c:v>
                </c:pt>
                <c:pt idx="19125">
                  <c:v>4.5450597603280212</c:v>
                </c:pt>
                <c:pt idx="19126">
                  <c:v>4.5485641297205825</c:v>
                </c:pt>
                <c:pt idx="19127">
                  <c:v>4.5575220196389088</c:v>
                </c:pt>
                <c:pt idx="19128">
                  <c:v>4.5509750976490704</c:v>
                </c:pt>
                <c:pt idx="19129">
                  <c:v>4.5582698952816667</c:v>
                </c:pt>
                <c:pt idx="19130">
                  <c:v>4.5436396681383249</c:v>
                </c:pt>
                <c:pt idx="19131">
                  <c:v>4.5505053241219446</c:v>
                </c:pt>
                <c:pt idx="19132">
                  <c:v>4.5484811710509705</c:v>
                </c:pt>
                <c:pt idx="19133">
                  <c:v>4.5568621179451743</c:v>
                </c:pt>
                <c:pt idx="19134">
                  <c:v>4.5508075528959484</c:v>
                </c:pt>
                <c:pt idx="19135">
                  <c:v>4.5462550999343598</c:v>
                </c:pt>
                <c:pt idx="19136">
                  <c:v>4.5553664758224874</c:v>
                </c:pt>
                <c:pt idx="19137">
                  <c:v>4.5428142230347408</c:v>
                </c:pt>
                <c:pt idx="19138">
                  <c:v>4.5432898443229481</c:v>
                </c:pt>
                <c:pt idx="19139">
                  <c:v>4.5530001884510334</c:v>
                </c:pt>
                <c:pt idx="19140">
                  <c:v>4.5507121240101487</c:v>
                </c:pt>
                <c:pt idx="19141">
                  <c:v>4.5443865460745467</c:v>
                </c:pt>
                <c:pt idx="19142">
                  <c:v>4.5554132348826162</c:v>
                </c:pt>
                <c:pt idx="19143">
                  <c:v>4.5527422860622293</c:v>
                </c:pt>
                <c:pt idx="19144">
                  <c:v>4.553554431319176</c:v>
                </c:pt>
                <c:pt idx="19145">
                  <c:v>4.5509376808209785</c:v>
                </c:pt>
                <c:pt idx="19146">
                  <c:v>4.5460587237966603</c:v>
                </c:pt>
                <c:pt idx="19147">
                  <c:v>4.5597264311141341</c:v>
                </c:pt>
                <c:pt idx="19148">
                  <c:v>4.5508142458269196</c:v>
                </c:pt>
                <c:pt idx="19149">
                  <c:v>4.5475492843932708</c:v>
                </c:pt>
                <c:pt idx="19150">
                  <c:v>4.5529483081244253</c:v>
                </c:pt>
                <c:pt idx="19151">
                  <c:v>4.5543684159727178</c:v>
                </c:pt>
                <c:pt idx="19152">
                  <c:v>4.5427735837716154</c:v>
                </c:pt>
                <c:pt idx="19153">
                  <c:v>4.5587458235251805</c:v>
                </c:pt>
                <c:pt idx="19154">
                  <c:v>4.5513258445191411</c:v>
                </c:pt>
                <c:pt idx="19155">
                  <c:v>4.5521464195065393</c:v>
                </c:pt>
                <c:pt idx="19156">
                  <c:v>4.5510063600088024</c:v>
                </c:pt>
                <c:pt idx="19157">
                  <c:v>4.5546746272985574</c:v>
                </c:pt>
                <c:pt idx="19158">
                  <c:v>4.5551770091379939</c:v>
                </c:pt>
                <c:pt idx="19159">
                  <c:v>4.5488891302578596</c:v>
                </c:pt>
                <c:pt idx="19160">
                  <c:v>4.5580368505951459</c:v>
                </c:pt>
                <c:pt idx="19161">
                  <c:v>4.545322458808517</c:v>
                </c:pt>
                <c:pt idx="19162">
                  <c:v>4.5590280017765519</c:v>
                </c:pt>
                <c:pt idx="19163">
                  <c:v>4.5509262261702794</c:v>
                </c:pt>
                <c:pt idx="19164">
                  <c:v>4.5444670852283036</c:v>
                </c:pt>
                <c:pt idx="19165">
                  <c:v>4.5518353113153784</c:v>
                </c:pt>
                <c:pt idx="19166">
                  <c:v>4.5633060991629231</c:v>
                </c:pt>
                <c:pt idx="19167">
                  <c:v>4.5512145783451405</c:v>
                </c:pt>
                <c:pt idx="19168">
                  <c:v>4.5558660827921358</c:v>
                </c:pt>
                <c:pt idx="19169">
                  <c:v>4.5516374967745081</c:v>
                </c:pt>
                <c:pt idx="19170">
                  <c:v>4.5474966280582363</c:v>
                </c:pt>
                <c:pt idx="19171">
                  <c:v>4.552469569243085</c:v>
                </c:pt>
                <c:pt idx="19172">
                  <c:v>4.5552299794171303</c:v>
                </c:pt>
                <c:pt idx="19173">
                  <c:v>4.5630558652480433</c:v>
                </c:pt>
                <c:pt idx="19174">
                  <c:v>4.5485182932450909</c:v>
                </c:pt>
                <c:pt idx="19175">
                  <c:v>4.5509476254148193</c:v>
                </c:pt>
                <c:pt idx="19176">
                  <c:v>4.5491470350566328</c:v>
                </c:pt>
                <c:pt idx="19177">
                  <c:v>4.5500799065541324</c:v>
                </c:pt>
                <c:pt idx="19178">
                  <c:v>4.5463074401632753</c:v>
                </c:pt>
                <c:pt idx="19179">
                  <c:v>4.5402962516142455</c:v>
                </c:pt>
                <c:pt idx="19180">
                  <c:v>4.5425881494368952</c:v>
                </c:pt>
                <c:pt idx="19181">
                  <c:v>4.5423949289122518</c:v>
                </c:pt>
                <c:pt idx="19182">
                  <c:v>4.5529710693031449</c:v>
                </c:pt>
                <c:pt idx="19183">
                  <c:v>4.553891578369206</c:v>
                </c:pt>
                <c:pt idx="19184">
                  <c:v>4.5514016188779314</c:v>
                </c:pt>
                <c:pt idx="19185">
                  <c:v>4.5483686648775326</c:v>
                </c:pt>
                <c:pt idx="19186">
                  <c:v>4.5516909404817625</c:v>
                </c:pt>
                <c:pt idx="19187">
                  <c:v>4.5503094952211409</c:v>
                </c:pt>
                <c:pt idx="19188">
                  <c:v>4.5470418369982664</c:v>
                </c:pt>
                <c:pt idx="19189">
                  <c:v>4.5557540197522401</c:v>
                </c:pt>
                <c:pt idx="19190">
                  <c:v>4.546760403440981</c:v>
                </c:pt>
                <c:pt idx="19191">
                  <c:v>4.5497635318518661</c:v>
                </c:pt>
                <c:pt idx="19192">
                  <c:v>4.5571861921443411</c:v>
                </c:pt>
                <c:pt idx="19193">
                  <c:v>4.5455351962903485</c:v>
                </c:pt>
                <c:pt idx="19194">
                  <c:v>4.5478841023087595</c:v>
                </c:pt>
                <c:pt idx="19195">
                  <c:v>4.54966417090451</c:v>
                </c:pt>
                <c:pt idx="19196">
                  <c:v>4.5413806886824544</c:v>
                </c:pt>
                <c:pt idx="19197">
                  <c:v>4.5462839384006433</c:v>
                </c:pt>
                <c:pt idx="19198">
                  <c:v>4.5473082585431861</c:v>
                </c:pt>
                <c:pt idx="19199">
                  <c:v>4.5539430599614095</c:v>
                </c:pt>
                <c:pt idx="19200">
                  <c:v>4.5499613482533974</c:v>
                </c:pt>
                <c:pt idx="19201">
                  <c:v>4.5508915512184727</c:v>
                </c:pt>
                <c:pt idx="19202">
                  <c:v>4.5563004993113729</c:v>
                </c:pt>
                <c:pt idx="19203">
                  <c:v>4.5524023585171465</c:v>
                </c:pt>
                <c:pt idx="19204">
                  <c:v>4.5544089229465676</c:v>
                </c:pt>
                <c:pt idx="19205">
                  <c:v>4.5440693729786865</c:v>
                </c:pt>
                <c:pt idx="19206">
                  <c:v>4.5519621530954613</c:v>
                </c:pt>
                <c:pt idx="19207">
                  <c:v>4.5484645103646786</c:v>
                </c:pt>
                <c:pt idx="19208">
                  <c:v>4.5505756248057834</c:v>
                </c:pt>
                <c:pt idx="19209">
                  <c:v>4.5561096109353754</c:v>
                </c:pt>
                <c:pt idx="19210">
                  <c:v>4.5455622712539858</c:v>
                </c:pt>
                <c:pt idx="19211">
                  <c:v>4.5433588870034844</c:v>
                </c:pt>
                <c:pt idx="19212">
                  <c:v>4.5456785485711109</c:v>
                </c:pt>
                <c:pt idx="19213">
                  <c:v>4.5510562069311975</c:v>
                </c:pt>
                <c:pt idx="19214">
                  <c:v>4.560210020058479</c:v>
                </c:pt>
                <c:pt idx="19215">
                  <c:v>4.5465093030976416</c:v>
                </c:pt>
                <c:pt idx="19216">
                  <c:v>4.5496544927394504</c:v>
                </c:pt>
                <c:pt idx="19217">
                  <c:v>4.5547155541006719</c:v>
                </c:pt>
                <c:pt idx="19218">
                  <c:v>4.5520840398229412</c:v>
                </c:pt>
                <c:pt idx="19219">
                  <c:v>4.549254920525887</c:v>
                </c:pt>
                <c:pt idx="19220">
                  <c:v>4.5531598016757453</c:v>
                </c:pt>
                <c:pt idx="19221">
                  <c:v>4.5354843954740662</c:v>
                </c:pt>
                <c:pt idx="19222">
                  <c:v>4.5427607140517283</c:v>
                </c:pt>
                <c:pt idx="19223">
                  <c:v>4.5471884828340361</c:v>
                </c:pt>
                <c:pt idx="19224">
                  <c:v>4.5407442441918464</c:v>
                </c:pt>
                <c:pt idx="19225">
                  <c:v>4.5476157854432673</c:v>
                </c:pt>
                <c:pt idx="19226">
                  <c:v>4.5481388932545128</c:v>
                </c:pt>
                <c:pt idx="19227">
                  <c:v>4.5457018402460472</c:v>
                </c:pt>
                <c:pt idx="19228">
                  <c:v>4.5398099762396953</c:v>
                </c:pt>
                <c:pt idx="19229">
                  <c:v>4.5484150367157534</c:v>
                </c:pt>
                <c:pt idx="19230">
                  <c:v>4.5441383194162492</c:v>
                </c:pt>
                <c:pt idx="19231">
                  <c:v>4.5499224015347597</c:v>
                </c:pt>
                <c:pt idx="19232">
                  <c:v>4.5528538575703275</c:v>
                </c:pt>
                <c:pt idx="19233">
                  <c:v>4.5434368352498335</c:v>
                </c:pt>
                <c:pt idx="19234">
                  <c:v>4.547853115724938</c:v>
                </c:pt>
                <c:pt idx="19235">
                  <c:v>4.5570265196760165</c:v>
                </c:pt>
                <c:pt idx="19236">
                  <c:v>4.5437448040284796</c:v>
                </c:pt>
                <c:pt idx="19237">
                  <c:v>4.5522935919025356</c:v>
                </c:pt>
                <c:pt idx="19238">
                  <c:v>4.5551566548282443</c:v>
                </c:pt>
                <c:pt idx="19239">
                  <c:v>4.5529237581146687</c:v>
                </c:pt>
                <c:pt idx="19240">
                  <c:v>4.5480973330296868</c:v>
                </c:pt>
                <c:pt idx="19241">
                  <c:v>4.5528263785002583</c:v>
                </c:pt>
                <c:pt idx="19242">
                  <c:v>4.5488557403559362</c:v>
                </c:pt>
                <c:pt idx="19243">
                  <c:v>4.547563177118648</c:v>
                </c:pt>
                <c:pt idx="19244">
                  <c:v>4.5643458201213924</c:v>
                </c:pt>
                <c:pt idx="19245">
                  <c:v>4.5452156592756872</c:v>
                </c:pt>
                <c:pt idx="19246">
                  <c:v>4.5517957698463833</c:v>
                </c:pt>
                <c:pt idx="19247">
                  <c:v>4.550059810491514</c:v>
                </c:pt>
                <c:pt idx="19248">
                  <c:v>4.5571120656255175</c:v>
                </c:pt>
                <c:pt idx="19249">
                  <c:v>4.5559270485639578</c:v>
                </c:pt>
                <c:pt idx="19250">
                  <c:v>4.5543221980039466</c:v>
                </c:pt>
                <c:pt idx="19251">
                  <c:v>4.5495600870804616</c:v>
                </c:pt>
                <c:pt idx="19252">
                  <c:v>4.5572097529218469</c:v>
                </c:pt>
                <c:pt idx="19253">
                  <c:v>4.5468686985523528</c:v>
                </c:pt>
                <c:pt idx="19254">
                  <c:v>4.5557951867545494</c:v>
                </c:pt>
                <c:pt idx="19255">
                  <c:v>4.5536855710735722</c:v>
                </c:pt>
                <c:pt idx="19256">
                  <c:v>4.5503372957406079</c:v>
                </c:pt>
                <c:pt idx="19257">
                  <c:v>4.5457729190124505</c:v>
                </c:pt>
                <c:pt idx="19258">
                  <c:v>4.5437293562351799</c:v>
                </c:pt>
                <c:pt idx="19259">
                  <c:v>4.5600278255432718</c:v>
                </c:pt>
                <c:pt idx="19260">
                  <c:v>4.5411836934218739</c:v>
                </c:pt>
                <c:pt idx="19261">
                  <c:v>4.5435966828723409</c:v>
                </c:pt>
                <c:pt idx="19262">
                  <c:v>4.5504301403658296</c:v>
                </c:pt>
                <c:pt idx="19263">
                  <c:v>4.5589620915454265</c:v>
                </c:pt>
                <c:pt idx="19264">
                  <c:v>4.5570838386619146</c:v>
                </c:pt>
                <c:pt idx="19265">
                  <c:v>4.5438369435224368</c:v>
                </c:pt>
                <c:pt idx="19266">
                  <c:v>4.546111851227872</c:v>
                </c:pt>
                <c:pt idx="19267">
                  <c:v>4.5485441158272488</c:v>
                </c:pt>
                <c:pt idx="19268">
                  <c:v>4.5534713307584838</c:v>
                </c:pt>
                <c:pt idx="19269">
                  <c:v>4.5513984420614921</c:v>
                </c:pt>
                <c:pt idx="19270">
                  <c:v>4.5438830590708141</c:v>
                </c:pt>
                <c:pt idx="19271">
                  <c:v>4.5634377935878776</c:v>
                </c:pt>
                <c:pt idx="19272">
                  <c:v>4.5568795014193801</c:v>
                </c:pt>
                <c:pt idx="19273">
                  <c:v>4.5499753690883677</c:v>
                </c:pt>
                <c:pt idx="19274">
                  <c:v>4.5491200553976165</c:v>
                </c:pt>
                <c:pt idx="19275">
                  <c:v>4.5556402618540259</c:v>
                </c:pt>
                <c:pt idx="19276">
                  <c:v>4.5461635691111644</c:v>
                </c:pt>
                <c:pt idx="19277">
                  <c:v>4.5542285505387534</c:v>
                </c:pt>
                <c:pt idx="19278">
                  <c:v>4.5472173994541798</c:v>
                </c:pt>
                <c:pt idx="19279">
                  <c:v>4.5585050136566947</c:v>
                </c:pt>
                <c:pt idx="19280">
                  <c:v>4.5469832319289312</c:v>
                </c:pt>
                <c:pt idx="19281">
                  <c:v>4.547612658226674</c:v>
                </c:pt>
                <c:pt idx="19282">
                  <c:v>4.5490905534911006</c:v>
                </c:pt>
                <c:pt idx="19283">
                  <c:v>4.542872514230992</c:v>
                </c:pt>
                <c:pt idx="19284">
                  <c:v>4.541962198221829</c:v>
                </c:pt>
                <c:pt idx="19285">
                  <c:v>4.5563684044929191</c:v>
                </c:pt>
                <c:pt idx="19286">
                  <c:v>4.5503358073447577</c:v>
                </c:pt>
                <c:pt idx="19287">
                  <c:v>4.551753232922751</c:v>
                </c:pt>
                <c:pt idx="19288">
                  <c:v>4.5415358559792098</c:v>
                </c:pt>
                <c:pt idx="19289">
                  <c:v>4.5559536786345269</c:v>
                </c:pt>
                <c:pt idx="19290">
                  <c:v>4.5540132672884983</c:v>
                </c:pt>
                <c:pt idx="19291">
                  <c:v>4.5435392051590657</c:v>
                </c:pt>
                <c:pt idx="19292">
                  <c:v>4.5494708602555507</c:v>
                </c:pt>
                <c:pt idx="19293">
                  <c:v>4.5438929870020672</c:v>
                </c:pt>
                <c:pt idx="19294">
                  <c:v>4.5494962620201838</c:v>
                </c:pt>
                <c:pt idx="19295">
                  <c:v>4.5545144383179474</c:v>
                </c:pt>
                <c:pt idx="19296">
                  <c:v>4.5454570474364528</c:v>
                </c:pt>
                <c:pt idx="19297">
                  <c:v>4.5463369180172704</c:v>
                </c:pt>
                <c:pt idx="19298">
                  <c:v>4.5513311539556947</c:v>
                </c:pt>
                <c:pt idx="19299">
                  <c:v>4.5548830563979221</c:v>
                </c:pt>
                <c:pt idx="19300">
                  <c:v>4.5458826985593399</c:v>
                </c:pt>
                <c:pt idx="19301">
                  <c:v>4.5514351237497008</c:v>
                </c:pt>
                <c:pt idx="19302">
                  <c:v>4.5478537906271184</c:v>
                </c:pt>
                <c:pt idx="19303">
                  <c:v>4.5508522750141962</c:v>
                </c:pt>
                <c:pt idx="19304">
                  <c:v>4.5590612962239909</c:v>
                </c:pt>
                <c:pt idx="19305">
                  <c:v>4.5624875841484345</c:v>
                </c:pt>
                <c:pt idx="19306">
                  <c:v>4.5533225178204288</c:v>
                </c:pt>
                <c:pt idx="19307">
                  <c:v>4.5495209398193071</c:v>
                </c:pt>
                <c:pt idx="19308">
                  <c:v>4.5482394249632838</c:v>
                </c:pt>
                <c:pt idx="19309">
                  <c:v>4.5525983553311598</c:v>
                </c:pt>
                <c:pt idx="19310">
                  <c:v>4.5521773113204329</c:v>
                </c:pt>
                <c:pt idx="19311">
                  <c:v>4.5538129459416101</c:v>
                </c:pt>
                <c:pt idx="19312">
                  <c:v>4.542504046911886</c:v>
                </c:pt>
                <c:pt idx="19313">
                  <c:v>4.5427342219728057</c:v>
                </c:pt>
                <c:pt idx="19314">
                  <c:v>4.5413009384418297</c:v>
                </c:pt>
                <c:pt idx="19315">
                  <c:v>4.5493338606008615</c:v>
                </c:pt>
                <c:pt idx="19316">
                  <c:v>4.5463038147052588</c:v>
                </c:pt>
                <c:pt idx="19317">
                  <c:v>4.5501575488847177</c:v>
                </c:pt>
                <c:pt idx="19318">
                  <c:v>4.5475702859575344</c:v>
                </c:pt>
                <c:pt idx="19319">
                  <c:v>4.5474114716210199</c:v>
                </c:pt>
                <c:pt idx="19320">
                  <c:v>4.5602900647068143</c:v>
                </c:pt>
                <c:pt idx="19321">
                  <c:v>4.5402031262544851</c:v>
                </c:pt>
                <c:pt idx="19322">
                  <c:v>4.5549361260081138</c:v>
                </c:pt>
                <c:pt idx="19323">
                  <c:v>4.5484232403588853</c:v>
                </c:pt>
                <c:pt idx="19324">
                  <c:v>4.5489539776146461</c:v>
                </c:pt>
                <c:pt idx="19325">
                  <c:v>4.55003589362118</c:v>
                </c:pt>
                <c:pt idx="19326">
                  <c:v>4.5636678086300524</c:v>
                </c:pt>
                <c:pt idx="19327">
                  <c:v>4.5475430562002339</c:v>
                </c:pt>
                <c:pt idx="19328">
                  <c:v>4.5586434596349763</c:v>
                </c:pt>
                <c:pt idx="19329">
                  <c:v>4.5540960211558223</c:v>
                </c:pt>
                <c:pt idx="19330">
                  <c:v>4.5499684359702099</c:v>
                </c:pt>
                <c:pt idx="19331">
                  <c:v>4.553436128184825</c:v>
                </c:pt>
                <c:pt idx="19332">
                  <c:v>4.5598347904880931</c:v>
                </c:pt>
                <c:pt idx="19333">
                  <c:v>4.5493599680680221</c:v>
                </c:pt>
                <c:pt idx="19334">
                  <c:v>4.5505281462354992</c:v>
                </c:pt>
                <c:pt idx="19335">
                  <c:v>4.5458206371598013</c:v>
                </c:pt>
                <c:pt idx="19336">
                  <c:v>4.5496704308864304</c:v>
                </c:pt>
                <c:pt idx="19337">
                  <c:v>4.5553864176962877</c:v>
                </c:pt>
                <c:pt idx="19338">
                  <c:v>4.5563125290010618</c:v>
                </c:pt>
                <c:pt idx="19339">
                  <c:v>4.5451265942917418</c:v>
                </c:pt>
                <c:pt idx="19340">
                  <c:v>4.5434522906406913</c:v>
                </c:pt>
                <c:pt idx="19341">
                  <c:v>4.5576217691056087</c:v>
                </c:pt>
                <c:pt idx="19342">
                  <c:v>4.5497965240085581</c:v>
                </c:pt>
                <c:pt idx="19343">
                  <c:v>4.5454915630916508</c:v>
                </c:pt>
                <c:pt idx="19344">
                  <c:v>4.5587922251682222</c:v>
                </c:pt>
                <c:pt idx="19345">
                  <c:v>4.5528761660472679</c:v>
                </c:pt>
                <c:pt idx="19346">
                  <c:v>4.5470200756606847</c:v>
                </c:pt>
                <c:pt idx="19347">
                  <c:v>4.5458518267836538</c:v>
                </c:pt>
                <c:pt idx="19348">
                  <c:v>4.547998833133442</c:v>
                </c:pt>
                <c:pt idx="19349">
                  <c:v>4.5481131331255469</c:v>
                </c:pt>
                <c:pt idx="19350">
                  <c:v>4.5515154217017422</c:v>
                </c:pt>
                <c:pt idx="19351">
                  <c:v>4.5495143981625601</c:v>
                </c:pt>
                <c:pt idx="19352">
                  <c:v>4.5514712767460717</c:v>
                </c:pt>
                <c:pt idx="19353">
                  <c:v>4.5491712649052714</c:v>
                </c:pt>
                <c:pt idx="19354">
                  <c:v>4.5500382343395902</c:v>
                </c:pt>
                <c:pt idx="19355">
                  <c:v>4.5446583847667119</c:v>
                </c:pt>
                <c:pt idx="19356">
                  <c:v>4.5544443730117727</c:v>
                </c:pt>
                <c:pt idx="19357">
                  <c:v>4.545620707087104</c:v>
                </c:pt>
                <c:pt idx="19358">
                  <c:v>4.5535633919862821</c:v>
                </c:pt>
                <c:pt idx="19359">
                  <c:v>4.545821405972335</c:v>
                </c:pt>
                <c:pt idx="19360">
                  <c:v>4.5492436267547891</c:v>
                </c:pt>
                <c:pt idx="19361">
                  <c:v>4.5516992611571467</c:v>
                </c:pt>
                <c:pt idx="19362">
                  <c:v>4.5438379185896807</c:v>
                </c:pt>
                <c:pt idx="19363">
                  <c:v>4.556347921416303</c:v>
                </c:pt>
                <c:pt idx="19364">
                  <c:v>4.5668221018845001</c:v>
                </c:pt>
                <c:pt idx="19365">
                  <c:v>4.5482530896760185</c:v>
                </c:pt>
                <c:pt idx="19366">
                  <c:v>4.5549719282097056</c:v>
                </c:pt>
                <c:pt idx="19367">
                  <c:v>4.5446986247242931</c:v>
                </c:pt>
                <c:pt idx="19368">
                  <c:v>4.5504515638986591</c:v>
                </c:pt>
                <c:pt idx="19369">
                  <c:v>4.5480905921415609</c:v>
                </c:pt>
                <c:pt idx="19370">
                  <c:v>4.5498169751841937</c:v>
                </c:pt>
                <c:pt idx="19371">
                  <c:v>4.538696593646244</c:v>
                </c:pt>
                <c:pt idx="19372">
                  <c:v>4.5553845727256297</c:v>
                </c:pt>
                <c:pt idx="19373">
                  <c:v>4.5546842411709134</c:v>
                </c:pt>
                <c:pt idx="19374">
                  <c:v>4.5458407220853605</c:v>
                </c:pt>
                <c:pt idx="19375">
                  <c:v>4.5503770505149577</c:v>
                </c:pt>
                <c:pt idx="19376">
                  <c:v>4.5543293985092506</c:v>
                </c:pt>
                <c:pt idx="19377">
                  <c:v>4.5425601554633817</c:v>
                </c:pt>
                <c:pt idx="19378">
                  <c:v>4.5525697286076863</c:v>
                </c:pt>
                <c:pt idx="19379">
                  <c:v>4.5505446125724829</c:v>
                </c:pt>
                <c:pt idx="19380">
                  <c:v>4.5514115930703385</c:v>
                </c:pt>
                <c:pt idx="19381">
                  <c:v>4.5446530541335362</c:v>
                </c:pt>
                <c:pt idx="19382">
                  <c:v>4.5496525150298277</c:v>
                </c:pt>
                <c:pt idx="19383">
                  <c:v>4.5599707616306739</c:v>
                </c:pt>
                <c:pt idx="19384">
                  <c:v>4.5583585132903828</c:v>
                </c:pt>
                <c:pt idx="19385">
                  <c:v>4.5528932673610134</c:v>
                </c:pt>
                <c:pt idx="19386">
                  <c:v>4.5358813080731464</c:v>
                </c:pt>
                <c:pt idx="19387">
                  <c:v>4.5480786721940349</c:v>
                </c:pt>
                <c:pt idx="19388">
                  <c:v>4.5542560761305486</c:v>
                </c:pt>
                <c:pt idx="19389">
                  <c:v>4.5451630726151846</c:v>
                </c:pt>
                <c:pt idx="19390">
                  <c:v>4.5489536765794654</c:v>
                </c:pt>
                <c:pt idx="19391">
                  <c:v>4.5462421909138904</c:v>
                </c:pt>
                <c:pt idx="19392">
                  <c:v>4.5535057025338626</c:v>
                </c:pt>
                <c:pt idx="19393">
                  <c:v>4.5481996167903143</c:v>
                </c:pt>
                <c:pt idx="19394">
                  <c:v>4.5496914417836374</c:v>
                </c:pt>
                <c:pt idx="19395">
                  <c:v>4.5406935771808135</c:v>
                </c:pt>
                <c:pt idx="19396">
                  <c:v>4.5501778938684447</c:v>
                </c:pt>
                <c:pt idx="19397">
                  <c:v>4.5459592117977676</c:v>
                </c:pt>
                <c:pt idx="19398">
                  <c:v>4.5411223510419134</c:v>
                </c:pt>
                <c:pt idx="19399">
                  <c:v>4.5540964676795834</c:v>
                </c:pt>
                <c:pt idx="19400">
                  <c:v>4.5406705806601275</c:v>
                </c:pt>
                <c:pt idx="19401">
                  <c:v>4.5503599393493142</c:v>
                </c:pt>
                <c:pt idx="19402">
                  <c:v>4.5526907305156747</c:v>
                </c:pt>
                <c:pt idx="19403">
                  <c:v>4.5502076378737302</c:v>
                </c:pt>
                <c:pt idx="19404">
                  <c:v>4.5510997961416919</c:v>
                </c:pt>
                <c:pt idx="19405">
                  <c:v>4.5534238551865105</c:v>
                </c:pt>
                <c:pt idx="19406">
                  <c:v>4.5470926306887964</c:v>
                </c:pt>
                <c:pt idx="19407">
                  <c:v>4.5526678965961196</c:v>
                </c:pt>
                <c:pt idx="19408">
                  <c:v>4.5457369039520072</c:v>
                </c:pt>
                <c:pt idx="19409">
                  <c:v>4.5507632829122215</c:v>
                </c:pt>
                <c:pt idx="19410">
                  <c:v>4.5493606367636961</c:v>
                </c:pt>
                <c:pt idx="19411">
                  <c:v>4.5479729698370486</c:v>
                </c:pt>
                <c:pt idx="19412">
                  <c:v>4.5542784820164117</c:v>
                </c:pt>
                <c:pt idx="19413">
                  <c:v>4.5418320742047351</c:v>
                </c:pt>
                <c:pt idx="19414">
                  <c:v>4.5618167417708024</c:v>
                </c:pt>
                <c:pt idx="19415">
                  <c:v>4.5502145227955033</c:v>
                </c:pt>
                <c:pt idx="19416">
                  <c:v>4.5477238336449224</c:v>
                </c:pt>
                <c:pt idx="19417">
                  <c:v>4.5449620148415324</c:v>
                </c:pt>
                <c:pt idx="19418">
                  <c:v>4.5433371063241594</c:v>
                </c:pt>
                <c:pt idx="19419">
                  <c:v>4.5540296420369408</c:v>
                </c:pt>
                <c:pt idx="19420">
                  <c:v>4.5500593426943476</c:v>
                </c:pt>
                <c:pt idx="19421">
                  <c:v>4.54910739083821</c:v>
                </c:pt>
                <c:pt idx="19422">
                  <c:v>4.5437612258192921</c:v>
                </c:pt>
                <c:pt idx="19423">
                  <c:v>4.5486019675782705</c:v>
                </c:pt>
                <c:pt idx="19424">
                  <c:v>4.547677746313</c:v>
                </c:pt>
                <c:pt idx="19425">
                  <c:v>4.5532754480836761</c:v>
                </c:pt>
                <c:pt idx="19426">
                  <c:v>4.5539805035423182</c:v>
                </c:pt>
                <c:pt idx="19427">
                  <c:v>4.5520461854413483</c:v>
                </c:pt>
                <c:pt idx="19428">
                  <c:v>4.5458516255924</c:v>
                </c:pt>
                <c:pt idx="19429">
                  <c:v>4.5539429822679747</c:v>
                </c:pt>
                <c:pt idx="19430">
                  <c:v>4.549833536415707</c:v>
                </c:pt>
                <c:pt idx="19431">
                  <c:v>4.560780724487226</c:v>
                </c:pt>
                <c:pt idx="19432">
                  <c:v>4.5580904633071704</c:v>
                </c:pt>
                <c:pt idx="19433">
                  <c:v>4.5583389813482187</c:v>
                </c:pt>
                <c:pt idx="19434">
                  <c:v>4.5532794762713324</c:v>
                </c:pt>
                <c:pt idx="19435">
                  <c:v>4.5509792109600298</c:v>
                </c:pt>
                <c:pt idx="19436">
                  <c:v>4.5490558241158467</c:v>
                </c:pt>
                <c:pt idx="19437">
                  <c:v>4.5555478435467522</c:v>
                </c:pt>
                <c:pt idx="19438">
                  <c:v>4.5449978403163103</c:v>
                </c:pt>
                <c:pt idx="19439">
                  <c:v>4.5550141774184958</c:v>
                </c:pt>
                <c:pt idx="19440">
                  <c:v>4.5449617451461695</c:v>
                </c:pt>
                <c:pt idx="19441">
                  <c:v>4.5555890225243543</c:v>
                </c:pt>
                <c:pt idx="19442">
                  <c:v>4.551604911901074</c:v>
                </c:pt>
                <c:pt idx="19443">
                  <c:v>4.5479323891283654</c:v>
                </c:pt>
                <c:pt idx="19444">
                  <c:v>4.552657002886253</c:v>
                </c:pt>
                <c:pt idx="19445">
                  <c:v>4.5485209420295583</c:v>
                </c:pt>
                <c:pt idx="19446">
                  <c:v>4.5536398633601056</c:v>
                </c:pt>
                <c:pt idx="19447">
                  <c:v>4.5496470153517068</c:v>
                </c:pt>
                <c:pt idx="19448">
                  <c:v>4.5554431117129219</c:v>
                </c:pt>
                <c:pt idx="19449">
                  <c:v>4.544313754944902</c:v>
                </c:pt>
                <c:pt idx="19450">
                  <c:v>4.5495605950000755</c:v>
                </c:pt>
                <c:pt idx="19451">
                  <c:v>4.5496517538601458</c:v>
                </c:pt>
                <c:pt idx="19452">
                  <c:v>4.5524225354468095</c:v>
                </c:pt>
                <c:pt idx="19453">
                  <c:v>4.5491922339843187</c:v>
                </c:pt>
                <c:pt idx="19454">
                  <c:v>4.5504250913552147</c:v>
                </c:pt>
                <c:pt idx="19455">
                  <c:v>4.5527330925359566</c:v>
                </c:pt>
                <c:pt idx="19456">
                  <c:v>4.5460944606002904</c:v>
                </c:pt>
                <c:pt idx="19457">
                  <c:v>4.5528052460360628</c:v>
                </c:pt>
                <c:pt idx="19458">
                  <c:v>4.5463948424472225</c:v>
                </c:pt>
                <c:pt idx="19459">
                  <c:v>4.5431810446409688</c:v>
                </c:pt>
                <c:pt idx="19460">
                  <c:v>4.5513061396722252</c:v>
                </c:pt>
                <c:pt idx="19461">
                  <c:v>4.5518311931559738</c:v>
                </c:pt>
                <c:pt idx="19462">
                  <c:v>4.5524544689400344</c:v>
                </c:pt>
                <c:pt idx="19463">
                  <c:v>4.5400370507435239</c:v>
                </c:pt>
                <c:pt idx="19464">
                  <c:v>4.5427368787926401</c:v>
                </c:pt>
                <c:pt idx="19465">
                  <c:v>4.5487244686420523</c:v>
                </c:pt>
                <c:pt idx="19466">
                  <c:v>4.5431060847349478</c:v>
                </c:pt>
                <c:pt idx="19467">
                  <c:v>4.5472531255180337</c:v>
                </c:pt>
                <c:pt idx="19468">
                  <c:v>4.5539448635341193</c:v>
                </c:pt>
                <c:pt idx="19469">
                  <c:v>4.5533097392547193</c:v>
                </c:pt>
                <c:pt idx="19470">
                  <c:v>4.5456670171315485</c:v>
                </c:pt>
                <c:pt idx="19471">
                  <c:v>4.554288727199955</c:v>
                </c:pt>
                <c:pt idx="19472">
                  <c:v>4.5497323077146845</c:v>
                </c:pt>
                <c:pt idx="19473">
                  <c:v>4.5498731176539771</c:v>
                </c:pt>
                <c:pt idx="19474">
                  <c:v>4.5518454180774954</c:v>
                </c:pt>
                <c:pt idx="19475">
                  <c:v>4.5450035790870009</c:v>
                </c:pt>
                <c:pt idx="19476">
                  <c:v>4.5424797231534546</c:v>
                </c:pt>
                <c:pt idx="19477">
                  <c:v>4.5492753114157969</c:v>
                </c:pt>
                <c:pt idx="19478">
                  <c:v>4.5491001565247879</c:v>
                </c:pt>
                <c:pt idx="19479">
                  <c:v>4.5435596516173637</c:v>
                </c:pt>
                <c:pt idx="19480">
                  <c:v>4.5556530309413423</c:v>
                </c:pt>
                <c:pt idx="19481">
                  <c:v>4.543809605543224</c:v>
                </c:pt>
                <c:pt idx="19482">
                  <c:v>4.5508730605448715</c:v>
                </c:pt>
                <c:pt idx="19483">
                  <c:v>4.5375716396283599</c:v>
                </c:pt>
                <c:pt idx="19484">
                  <c:v>4.5482341335351704</c:v>
                </c:pt>
                <c:pt idx="19485">
                  <c:v>4.5593082506490576</c:v>
                </c:pt>
                <c:pt idx="19486">
                  <c:v>4.5328952864876921</c:v>
                </c:pt>
                <c:pt idx="19487">
                  <c:v>4.552812667948813</c:v>
                </c:pt>
                <c:pt idx="19488">
                  <c:v>4.5447542856966257</c:v>
                </c:pt>
                <c:pt idx="19489">
                  <c:v>4.5483635801156241</c:v>
                </c:pt>
                <c:pt idx="19490">
                  <c:v>4.5501332418236995</c:v>
                </c:pt>
                <c:pt idx="19491">
                  <c:v>4.5488855373178723</c:v>
                </c:pt>
                <c:pt idx="19492">
                  <c:v>4.5551639714844061</c:v>
                </c:pt>
                <c:pt idx="19493">
                  <c:v>4.5514112450701862</c:v>
                </c:pt>
                <c:pt idx="19494">
                  <c:v>4.554332955369258</c:v>
                </c:pt>
                <c:pt idx="19495">
                  <c:v>4.5487806953512973</c:v>
                </c:pt>
                <c:pt idx="19496">
                  <c:v>4.5482019877497493</c:v>
                </c:pt>
                <c:pt idx="19497">
                  <c:v>4.5534170317139724</c:v>
                </c:pt>
                <c:pt idx="19498">
                  <c:v>4.5508088763582011</c:v>
                </c:pt>
                <c:pt idx="19499">
                  <c:v>4.5552850617238638</c:v>
                </c:pt>
                <c:pt idx="19500">
                  <c:v>4.5528226585608751</c:v>
                </c:pt>
                <c:pt idx="19501">
                  <c:v>4.5452882209581933</c:v>
                </c:pt>
                <c:pt idx="19502">
                  <c:v>4.5459217086451176</c:v>
                </c:pt>
                <c:pt idx="19503">
                  <c:v>4.5527842581262945</c:v>
                </c:pt>
                <c:pt idx="19504">
                  <c:v>4.5500379990773752</c:v>
                </c:pt>
                <c:pt idx="19505">
                  <c:v>4.548794348073935</c:v>
                </c:pt>
                <c:pt idx="19506">
                  <c:v>4.5441099964791887</c:v>
                </c:pt>
                <c:pt idx="19507">
                  <c:v>4.5369697029543481</c:v>
                </c:pt>
                <c:pt idx="19508">
                  <c:v>4.5566937948172024</c:v>
                </c:pt>
                <c:pt idx="19509">
                  <c:v>4.5557251721474952</c:v>
                </c:pt>
                <c:pt idx="19510">
                  <c:v>4.5466711545204967</c:v>
                </c:pt>
                <c:pt idx="19511">
                  <c:v>4.5432521668311221</c:v>
                </c:pt>
                <c:pt idx="19512">
                  <c:v>4.5453789045071407</c:v>
                </c:pt>
                <c:pt idx="19513">
                  <c:v>4.5555914112759917</c:v>
                </c:pt>
                <c:pt idx="19514">
                  <c:v>4.5467598498211839</c:v>
                </c:pt>
                <c:pt idx="19515">
                  <c:v>4.5482502828261646</c:v>
                </c:pt>
                <c:pt idx="19516">
                  <c:v>4.5544410761405665</c:v>
                </c:pt>
                <c:pt idx="19517">
                  <c:v>4.5537973987614828</c:v>
                </c:pt>
                <c:pt idx="19518">
                  <c:v>4.5532892757472334</c:v>
                </c:pt>
                <c:pt idx="19519">
                  <c:v>4.5502690834143102</c:v>
                </c:pt>
                <c:pt idx="19520">
                  <c:v>4.5505056780176476</c:v>
                </c:pt>
                <c:pt idx="19521">
                  <c:v>4.5552758255474401</c:v>
                </c:pt>
                <c:pt idx="19522">
                  <c:v>4.5512026821204357</c:v>
                </c:pt>
                <c:pt idx="19523">
                  <c:v>4.5501308525768902</c:v>
                </c:pt>
                <c:pt idx="19524">
                  <c:v>4.5602673678406802</c:v>
                </c:pt>
                <c:pt idx="19525">
                  <c:v>4.5487348388080733</c:v>
                </c:pt>
                <c:pt idx="19526">
                  <c:v>4.5483982756313424</c:v>
                </c:pt>
                <c:pt idx="19527">
                  <c:v>4.5550432398104039</c:v>
                </c:pt>
                <c:pt idx="19528">
                  <c:v>4.5450442407419862</c:v>
                </c:pt>
                <c:pt idx="19529">
                  <c:v>4.5457881211575524</c:v>
                </c:pt>
                <c:pt idx="19530">
                  <c:v>4.5459830078307073</c:v>
                </c:pt>
                <c:pt idx="19531">
                  <c:v>4.5535869646534959</c:v>
                </c:pt>
                <c:pt idx="19532">
                  <c:v>4.5514010691279969</c:v>
                </c:pt>
                <c:pt idx="19533">
                  <c:v>4.5515248250993734</c:v>
                </c:pt>
                <c:pt idx="19534">
                  <c:v>4.5462829354982821</c:v>
                </c:pt>
                <c:pt idx="19535">
                  <c:v>4.5477058613289678</c:v>
                </c:pt>
                <c:pt idx="19536">
                  <c:v>4.540390813486499</c:v>
                </c:pt>
                <c:pt idx="19537">
                  <c:v>4.5504140594636535</c:v>
                </c:pt>
                <c:pt idx="19538">
                  <c:v>4.5509536127633785</c:v>
                </c:pt>
                <c:pt idx="19539">
                  <c:v>4.5568597801685575</c:v>
                </c:pt>
                <c:pt idx="19540">
                  <c:v>4.5471958441667706</c:v>
                </c:pt>
                <c:pt idx="19541">
                  <c:v>4.5350787373881962</c:v>
                </c:pt>
                <c:pt idx="19542">
                  <c:v>4.5487717153910925</c:v>
                </c:pt>
                <c:pt idx="19543">
                  <c:v>4.5425754053873701</c:v>
                </c:pt>
                <c:pt idx="19544">
                  <c:v>4.5447873066279856</c:v>
                </c:pt>
                <c:pt idx="19545">
                  <c:v>4.5469677509771111</c:v>
                </c:pt>
                <c:pt idx="19546">
                  <c:v>4.5534553574000807</c:v>
                </c:pt>
                <c:pt idx="19547">
                  <c:v>4.5523132015311161</c:v>
                </c:pt>
                <c:pt idx="19548">
                  <c:v>4.5473284519446437</c:v>
                </c:pt>
                <c:pt idx="19549">
                  <c:v>4.5440708761018769</c:v>
                </c:pt>
                <c:pt idx="19550">
                  <c:v>4.5447613003697924</c:v>
                </c:pt>
                <c:pt idx="19551">
                  <c:v>4.5521112518307882</c:v>
                </c:pt>
                <c:pt idx="19552">
                  <c:v>4.5549139181533738</c:v>
                </c:pt>
                <c:pt idx="19553">
                  <c:v>4.546736654745926</c:v>
                </c:pt>
                <c:pt idx="19554">
                  <c:v>4.5510114178734264</c:v>
                </c:pt>
                <c:pt idx="19555">
                  <c:v>4.5452255345247607</c:v>
                </c:pt>
                <c:pt idx="19556">
                  <c:v>4.5504528203128958</c:v>
                </c:pt>
                <c:pt idx="19557">
                  <c:v>4.5433986318071611</c:v>
                </c:pt>
                <c:pt idx="19558">
                  <c:v>4.5460677708528623</c:v>
                </c:pt>
                <c:pt idx="19559">
                  <c:v>4.5705476325650585</c:v>
                </c:pt>
                <c:pt idx="19560">
                  <c:v>4.5481478960501338</c:v>
                </c:pt>
                <c:pt idx="19561">
                  <c:v>4.5410986938272178</c:v>
                </c:pt>
                <c:pt idx="19562">
                  <c:v>4.5559644499953125</c:v>
                </c:pt>
                <c:pt idx="19563">
                  <c:v>4.5423575712867734</c:v>
                </c:pt>
                <c:pt idx="19564">
                  <c:v>4.5448655580628845</c:v>
                </c:pt>
                <c:pt idx="19565">
                  <c:v>4.5442672365097705</c:v>
                </c:pt>
                <c:pt idx="19566">
                  <c:v>4.5434394773737132</c:v>
                </c:pt>
                <c:pt idx="19567">
                  <c:v>4.5538709336664063</c:v>
                </c:pt>
                <c:pt idx="19568">
                  <c:v>4.5423508089042892</c:v>
                </c:pt>
                <c:pt idx="19569">
                  <c:v>4.5563950531421806</c:v>
                </c:pt>
                <c:pt idx="19570">
                  <c:v>4.5518711456128145</c:v>
                </c:pt>
                <c:pt idx="19571">
                  <c:v>4.5483400684467989</c:v>
                </c:pt>
                <c:pt idx="19572">
                  <c:v>4.5436441910946712</c:v>
                </c:pt>
                <c:pt idx="19573">
                  <c:v>4.5440161999706676</c:v>
                </c:pt>
                <c:pt idx="19574">
                  <c:v>4.5546592391299292</c:v>
                </c:pt>
                <c:pt idx="19575">
                  <c:v>4.544096326709739</c:v>
                </c:pt>
                <c:pt idx="19576">
                  <c:v>4.5548781857505602</c:v>
                </c:pt>
                <c:pt idx="19577">
                  <c:v>4.549616916302722</c:v>
                </c:pt>
                <c:pt idx="19578">
                  <c:v>4.556686075118785</c:v>
                </c:pt>
                <c:pt idx="19579">
                  <c:v>4.5588656974081685</c:v>
                </c:pt>
                <c:pt idx="19580">
                  <c:v>4.5444835444071519</c:v>
                </c:pt>
                <c:pt idx="19581">
                  <c:v>4.5546432828803516</c:v>
                </c:pt>
                <c:pt idx="19582">
                  <c:v>4.553318498783173</c:v>
                </c:pt>
                <c:pt idx="19583">
                  <c:v>4.5428703827889896</c:v>
                </c:pt>
                <c:pt idx="19584">
                  <c:v>4.5517208231567716</c:v>
                </c:pt>
                <c:pt idx="19585">
                  <c:v>4.547902468509303</c:v>
                </c:pt>
                <c:pt idx="19586">
                  <c:v>4.5532513605565947</c:v>
                </c:pt>
                <c:pt idx="19587">
                  <c:v>4.5468437299910596</c:v>
                </c:pt>
                <c:pt idx="19588">
                  <c:v>4.554566704463074</c:v>
                </c:pt>
                <c:pt idx="19589">
                  <c:v>4.5511136786044277</c:v>
                </c:pt>
                <c:pt idx="19590">
                  <c:v>4.5485299632769305</c:v>
                </c:pt>
                <c:pt idx="19591">
                  <c:v>4.5473707833679295</c:v>
                </c:pt>
                <c:pt idx="19592">
                  <c:v>4.5550702955665558</c:v>
                </c:pt>
                <c:pt idx="19593">
                  <c:v>4.5503272513747755</c:v>
                </c:pt>
                <c:pt idx="19594">
                  <c:v>4.5490374564102822</c:v>
                </c:pt>
                <c:pt idx="19595">
                  <c:v>4.5519312678789925</c:v>
                </c:pt>
                <c:pt idx="19596">
                  <c:v>4.5586966690797128</c:v>
                </c:pt>
                <c:pt idx="19597">
                  <c:v>4.5525822502821809</c:v>
                </c:pt>
                <c:pt idx="19598">
                  <c:v>4.5540191254083977</c:v>
                </c:pt>
                <c:pt idx="19599">
                  <c:v>4.5507347935398723</c:v>
                </c:pt>
                <c:pt idx="19600">
                  <c:v>4.5587986663011559</c:v>
                </c:pt>
                <c:pt idx="19601">
                  <c:v>4.5502638797008768</c:v>
                </c:pt>
                <c:pt idx="19602">
                  <c:v>4.552833027830915</c:v>
                </c:pt>
                <c:pt idx="19603">
                  <c:v>4.5424979959096143</c:v>
                </c:pt>
                <c:pt idx="19604">
                  <c:v>4.5473247056818167</c:v>
                </c:pt>
                <c:pt idx="19605">
                  <c:v>4.5492540343388219</c:v>
                </c:pt>
                <c:pt idx="19606">
                  <c:v>4.5456008901400384</c:v>
                </c:pt>
                <c:pt idx="19607">
                  <c:v>4.5468580876327298</c:v>
                </c:pt>
                <c:pt idx="19608">
                  <c:v>4.5464702471607819</c:v>
                </c:pt>
                <c:pt idx="19609">
                  <c:v>4.5513867148142735</c:v>
                </c:pt>
                <c:pt idx="19610">
                  <c:v>4.5467876375722645</c:v>
                </c:pt>
                <c:pt idx="19611">
                  <c:v>4.5478671639733861</c:v>
                </c:pt>
                <c:pt idx="19612">
                  <c:v>4.5501631750547684</c:v>
                </c:pt>
                <c:pt idx="19613">
                  <c:v>4.5452798230566476</c:v>
                </c:pt>
                <c:pt idx="19614">
                  <c:v>4.557281235209115</c:v>
                </c:pt>
                <c:pt idx="19615">
                  <c:v>4.5454474633472497</c:v>
                </c:pt>
                <c:pt idx="19616">
                  <c:v>4.5609382580212658</c:v>
                </c:pt>
                <c:pt idx="19617">
                  <c:v>4.5542222588456731</c:v>
                </c:pt>
                <c:pt idx="19618">
                  <c:v>4.5506502513768643</c:v>
                </c:pt>
                <c:pt idx="19619">
                  <c:v>4.5500719652239532</c:v>
                </c:pt>
                <c:pt idx="19620">
                  <c:v>4.5534907764213965</c:v>
                </c:pt>
                <c:pt idx="19621">
                  <c:v>4.547093350076123</c:v>
                </c:pt>
                <c:pt idx="19622">
                  <c:v>4.541224044694947</c:v>
                </c:pt>
                <c:pt idx="19623">
                  <c:v>4.5516030008679103</c:v>
                </c:pt>
                <c:pt idx="19624">
                  <c:v>4.5617019005772654</c:v>
                </c:pt>
                <c:pt idx="19625">
                  <c:v>4.5412393798976876</c:v>
                </c:pt>
                <c:pt idx="19626">
                  <c:v>4.5456446879882062</c:v>
                </c:pt>
                <c:pt idx="19627">
                  <c:v>4.5396187183610541</c:v>
                </c:pt>
                <c:pt idx="19628">
                  <c:v>4.5418403892972599</c:v>
                </c:pt>
                <c:pt idx="19629">
                  <c:v>4.5489477616143592</c:v>
                </c:pt>
                <c:pt idx="19630">
                  <c:v>4.5470151055598036</c:v>
                </c:pt>
                <c:pt idx="19631">
                  <c:v>4.552379682754383</c:v>
                </c:pt>
                <c:pt idx="19632">
                  <c:v>4.5502476440117139</c:v>
                </c:pt>
                <c:pt idx="19633">
                  <c:v>4.559199806264707</c:v>
                </c:pt>
                <c:pt idx="19634">
                  <c:v>4.5513857326037552</c:v>
                </c:pt>
                <c:pt idx="19635">
                  <c:v>4.549422977558665</c:v>
                </c:pt>
                <c:pt idx="19636">
                  <c:v>4.5571202196650153</c:v>
                </c:pt>
                <c:pt idx="19637">
                  <c:v>4.5517452577362052</c:v>
                </c:pt>
                <c:pt idx="19638">
                  <c:v>4.5565622044386256</c:v>
                </c:pt>
                <c:pt idx="19639">
                  <c:v>4.5471891061689726</c:v>
                </c:pt>
                <c:pt idx="19640">
                  <c:v>4.538058736672947</c:v>
                </c:pt>
                <c:pt idx="19641">
                  <c:v>4.5502242355872369</c:v>
                </c:pt>
                <c:pt idx="19642">
                  <c:v>4.5503714606317658</c:v>
                </c:pt>
                <c:pt idx="19643">
                  <c:v>4.5486267666150662</c:v>
                </c:pt>
                <c:pt idx="19644">
                  <c:v>4.5484089267689818</c:v>
                </c:pt>
                <c:pt idx="19645">
                  <c:v>4.5386278516700873</c:v>
                </c:pt>
                <c:pt idx="19646">
                  <c:v>4.549643101357729</c:v>
                </c:pt>
                <c:pt idx="19647">
                  <c:v>4.5424438954675317</c:v>
                </c:pt>
                <c:pt idx="19648">
                  <c:v>4.5511148100122973</c:v>
                </c:pt>
                <c:pt idx="19649">
                  <c:v>4.5474115866568141</c:v>
                </c:pt>
                <c:pt idx="19650">
                  <c:v>4.5507982231885986</c:v>
                </c:pt>
                <c:pt idx="19651">
                  <c:v>4.5549587260177518</c:v>
                </c:pt>
                <c:pt idx="19652">
                  <c:v>4.5480416575591223</c:v>
                </c:pt>
                <c:pt idx="19653">
                  <c:v>4.55457042753926</c:v>
                </c:pt>
                <c:pt idx="19654">
                  <c:v>4.5522405968381028</c:v>
                </c:pt>
                <c:pt idx="19655">
                  <c:v>4.5462203078864301</c:v>
                </c:pt>
                <c:pt idx="19656">
                  <c:v>4.5574344270057763</c:v>
                </c:pt>
                <c:pt idx="19657">
                  <c:v>4.5512175307335525</c:v>
                </c:pt>
                <c:pt idx="19658">
                  <c:v>4.5494416860971558</c:v>
                </c:pt>
                <c:pt idx="19659">
                  <c:v>4.5588258549794594</c:v>
                </c:pt>
                <c:pt idx="19660">
                  <c:v>4.5504406763190381</c:v>
                </c:pt>
                <c:pt idx="19661">
                  <c:v>4.5531403521025009</c:v>
                </c:pt>
                <c:pt idx="19662">
                  <c:v>4.5472347924953835</c:v>
                </c:pt>
                <c:pt idx="19663">
                  <c:v>4.549872473041833</c:v>
                </c:pt>
                <c:pt idx="19664">
                  <c:v>4.5477482474390403</c:v>
                </c:pt>
                <c:pt idx="19665">
                  <c:v>4.539939460537239</c:v>
                </c:pt>
                <c:pt idx="19666">
                  <c:v>4.5505371181790002</c:v>
                </c:pt>
                <c:pt idx="19667">
                  <c:v>4.5503613960414402</c:v>
                </c:pt>
                <c:pt idx="19668">
                  <c:v>4.5496322792681392</c:v>
                </c:pt>
                <c:pt idx="19669">
                  <c:v>4.547229790115602</c:v>
                </c:pt>
                <c:pt idx="19670">
                  <c:v>4.5438552675482811</c:v>
                </c:pt>
                <c:pt idx="19671">
                  <c:v>4.5488416148645561</c:v>
                </c:pt>
                <c:pt idx="19672">
                  <c:v>4.5417073154524523</c:v>
                </c:pt>
                <c:pt idx="19673">
                  <c:v>4.5498098365019519</c:v>
                </c:pt>
                <c:pt idx="19674">
                  <c:v>4.5488722665178365</c:v>
                </c:pt>
                <c:pt idx="19675">
                  <c:v>4.5475982365213587</c:v>
                </c:pt>
                <c:pt idx="19676">
                  <c:v>4.5556629703081351</c:v>
                </c:pt>
                <c:pt idx="19677">
                  <c:v>4.547451284403925</c:v>
                </c:pt>
                <c:pt idx="19678">
                  <c:v>4.5445531470350531</c:v>
                </c:pt>
                <c:pt idx="19679">
                  <c:v>4.5463696742937811</c:v>
                </c:pt>
                <c:pt idx="19680">
                  <c:v>4.5483473265241674</c:v>
                </c:pt>
                <c:pt idx="19681">
                  <c:v>4.5474615444937134</c:v>
                </c:pt>
                <c:pt idx="19682">
                  <c:v>4.5488086041243454</c:v>
                </c:pt>
                <c:pt idx="19683">
                  <c:v>4.5434344271137785</c:v>
                </c:pt>
                <c:pt idx="19684">
                  <c:v>4.5462071693139849</c:v>
                </c:pt>
                <c:pt idx="19685">
                  <c:v>4.5610480885287217</c:v>
                </c:pt>
                <c:pt idx="19686">
                  <c:v>4.5415553051535857</c:v>
                </c:pt>
                <c:pt idx="19687">
                  <c:v>4.5566891233819087</c:v>
                </c:pt>
                <c:pt idx="19688">
                  <c:v>4.5423472042496451</c:v>
                </c:pt>
                <c:pt idx="19689">
                  <c:v>4.5436461230152894</c:v>
                </c:pt>
                <c:pt idx="19690">
                  <c:v>4.5532408981263872</c:v>
                </c:pt>
                <c:pt idx="19691">
                  <c:v>4.5495290707434384</c:v>
                </c:pt>
                <c:pt idx="19692">
                  <c:v>4.5487273482718811</c:v>
                </c:pt>
                <c:pt idx="19693">
                  <c:v>4.552530823848814</c:v>
                </c:pt>
                <c:pt idx="19694">
                  <c:v>4.5493651371763528</c:v>
                </c:pt>
                <c:pt idx="19695">
                  <c:v>4.5398454542253273</c:v>
                </c:pt>
                <c:pt idx="19696">
                  <c:v>4.5520061240611769</c:v>
                </c:pt>
                <c:pt idx="19697">
                  <c:v>4.5459592555881825</c:v>
                </c:pt>
                <c:pt idx="19698">
                  <c:v>4.5397564556183374</c:v>
                </c:pt>
                <c:pt idx="19699">
                  <c:v>4.5475403071263676</c:v>
                </c:pt>
                <c:pt idx="19700">
                  <c:v>4.5490982568495939</c:v>
                </c:pt>
                <c:pt idx="19701">
                  <c:v>4.5425616868114274</c:v>
                </c:pt>
                <c:pt idx="19702">
                  <c:v>4.5431890915440611</c:v>
                </c:pt>
                <c:pt idx="19703">
                  <c:v>4.5414932359912887</c:v>
                </c:pt>
                <c:pt idx="19704">
                  <c:v>4.5592435414797219</c:v>
                </c:pt>
                <c:pt idx="19705">
                  <c:v>4.5394154192527312</c:v>
                </c:pt>
                <c:pt idx="19706">
                  <c:v>4.5650786371587655</c:v>
                </c:pt>
                <c:pt idx="19707">
                  <c:v>4.5417086395772657</c:v>
                </c:pt>
                <c:pt idx="19708">
                  <c:v>4.5421860926300175</c:v>
                </c:pt>
                <c:pt idx="19709">
                  <c:v>4.5490324615938986</c:v>
                </c:pt>
                <c:pt idx="19710">
                  <c:v>4.5418990530528278</c:v>
                </c:pt>
                <c:pt idx="19711">
                  <c:v>4.5408120451693854</c:v>
                </c:pt>
                <c:pt idx="19712">
                  <c:v>4.5432328277098977</c:v>
                </c:pt>
                <c:pt idx="19713">
                  <c:v>4.5473098935775278</c:v>
                </c:pt>
                <c:pt idx="19714">
                  <c:v>4.548105289553078</c:v>
                </c:pt>
                <c:pt idx="19715">
                  <c:v>4.5429709994488565</c:v>
                </c:pt>
                <c:pt idx="19716">
                  <c:v>4.5425721278647186</c:v>
                </c:pt>
                <c:pt idx="19717">
                  <c:v>4.5517806405835852</c:v>
                </c:pt>
                <c:pt idx="19718">
                  <c:v>4.5416385162667732</c:v>
                </c:pt>
                <c:pt idx="19719">
                  <c:v>4.553723405820409</c:v>
                </c:pt>
                <c:pt idx="19720">
                  <c:v>4.5459609661693499</c:v>
                </c:pt>
                <c:pt idx="19721">
                  <c:v>4.5533040796512108</c:v>
                </c:pt>
                <c:pt idx="19722">
                  <c:v>4.5493057535873564</c:v>
                </c:pt>
                <c:pt idx="19723">
                  <c:v>4.55020100525849</c:v>
                </c:pt>
                <c:pt idx="19724">
                  <c:v>4.5490443749003022</c:v>
                </c:pt>
                <c:pt idx="19725">
                  <c:v>4.5460038428468295</c:v>
                </c:pt>
                <c:pt idx="19726">
                  <c:v>4.5478077530718002</c:v>
                </c:pt>
                <c:pt idx="19727">
                  <c:v>4.5516791985226819</c:v>
                </c:pt>
                <c:pt idx="19728">
                  <c:v>4.5506985475826092</c:v>
                </c:pt>
                <c:pt idx="19729">
                  <c:v>4.5484933470356639</c:v>
                </c:pt>
                <c:pt idx="19730">
                  <c:v>4.5459953567336093</c:v>
                </c:pt>
                <c:pt idx="19731">
                  <c:v>4.5487095353064859</c:v>
                </c:pt>
                <c:pt idx="19732">
                  <c:v>4.5504479969021796</c:v>
                </c:pt>
                <c:pt idx="19733">
                  <c:v>4.5457529103189467</c:v>
                </c:pt>
                <c:pt idx="19734">
                  <c:v>4.5447348826151526</c:v>
                </c:pt>
                <c:pt idx="19735">
                  <c:v>4.5373680107411118</c:v>
                </c:pt>
                <c:pt idx="19736">
                  <c:v>4.5535897092446609</c:v>
                </c:pt>
                <c:pt idx="19737">
                  <c:v>4.5502497675069442</c:v>
                </c:pt>
                <c:pt idx="19738">
                  <c:v>4.5498741801591551</c:v>
                </c:pt>
                <c:pt idx="19739">
                  <c:v>4.5379777433592663</c:v>
                </c:pt>
                <c:pt idx="19740">
                  <c:v>4.543720425159127</c:v>
                </c:pt>
                <c:pt idx="19741">
                  <c:v>4.5556038778176333</c:v>
                </c:pt>
                <c:pt idx="19742">
                  <c:v>4.5508136851666219</c:v>
                </c:pt>
                <c:pt idx="19743">
                  <c:v>4.5478553933793187</c:v>
                </c:pt>
                <c:pt idx="19744">
                  <c:v>4.5521662761199861</c:v>
                </c:pt>
                <c:pt idx="19745">
                  <c:v>4.5564865228866127</c:v>
                </c:pt>
                <c:pt idx="19746">
                  <c:v>4.5496023845012985</c:v>
                </c:pt>
                <c:pt idx="19747">
                  <c:v>4.5484892793177814</c:v>
                </c:pt>
                <c:pt idx="19748">
                  <c:v>4.5490977077778378</c:v>
                </c:pt>
                <c:pt idx="19749">
                  <c:v>4.5429871104173385</c:v>
                </c:pt>
                <c:pt idx="19750">
                  <c:v>4.5490818680305569</c:v>
                </c:pt>
                <c:pt idx="19751">
                  <c:v>4.5440748564127009</c:v>
                </c:pt>
                <c:pt idx="19752">
                  <c:v>4.5529603512547867</c:v>
                </c:pt>
                <c:pt idx="19753">
                  <c:v>4.5475157652777378</c:v>
                </c:pt>
                <c:pt idx="19754">
                  <c:v>4.5552914364683685</c:v>
                </c:pt>
                <c:pt idx="19755">
                  <c:v>4.5499855762028405</c:v>
                </c:pt>
                <c:pt idx="19756">
                  <c:v>4.5566194263780391</c:v>
                </c:pt>
                <c:pt idx="19757">
                  <c:v>4.5530361471869183</c:v>
                </c:pt>
                <c:pt idx="19758">
                  <c:v>4.5399765335356097</c:v>
                </c:pt>
                <c:pt idx="19759">
                  <c:v>4.5467827112395129</c:v>
                </c:pt>
                <c:pt idx="19760">
                  <c:v>4.5410224435628512</c:v>
                </c:pt>
                <c:pt idx="19761">
                  <c:v>4.548371852574185</c:v>
                </c:pt>
                <c:pt idx="19762">
                  <c:v>4.5374788952198299</c:v>
                </c:pt>
                <c:pt idx="19763">
                  <c:v>4.5540494584789997</c:v>
                </c:pt>
                <c:pt idx="19764">
                  <c:v>4.5453648187907199</c:v>
                </c:pt>
                <c:pt idx="19765">
                  <c:v>4.5546547414230512</c:v>
                </c:pt>
                <c:pt idx="19766">
                  <c:v>4.538797386101276</c:v>
                </c:pt>
                <c:pt idx="19767">
                  <c:v>4.5463351905692253</c:v>
                </c:pt>
                <c:pt idx="19768">
                  <c:v>4.5533297678061384</c:v>
                </c:pt>
                <c:pt idx="19769">
                  <c:v>4.5425011446410632</c:v>
                </c:pt>
                <c:pt idx="19770">
                  <c:v>4.5517031341036667</c:v>
                </c:pt>
                <c:pt idx="19771">
                  <c:v>4.5454086674937439</c:v>
                </c:pt>
                <c:pt idx="19772">
                  <c:v>4.5449637295509069</c:v>
                </c:pt>
                <c:pt idx="19773">
                  <c:v>4.5456970973785671</c:v>
                </c:pt>
                <c:pt idx="19774">
                  <c:v>4.539561214820437</c:v>
                </c:pt>
                <c:pt idx="19775">
                  <c:v>4.5469558577212679</c:v>
                </c:pt>
                <c:pt idx="19776">
                  <c:v>4.54896506541637</c:v>
                </c:pt>
                <c:pt idx="19777">
                  <c:v>4.5458821056178715</c:v>
                </c:pt>
                <c:pt idx="19778">
                  <c:v>4.5438842402699713</c:v>
                </c:pt>
                <c:pt idx="19779">
                  <c:v>4.5472393463514509</c:v>
                </c:pt>
                <c:pt idx="19780">
                  <c:v>4.553787096091547</c:v>
                </c:pt>
                <c:pt idx="19781">
                  <c:v>4.5429697305709222</c:v>
                </c:pt>
                <c:pt idx="19782">
                  <c:v>4.5565387008852483</c:v>
                </c:pt>
                <c:pt idx="19783">
                  <c:v>4.5454225450093224</c:v>
                </c:pt>
                <c:pt idx="19784">
                  <c:v>4.554516797644232</c:v>
                </c:pt>
                <c:pt idx="19785">
                  <c:v>4.5558394194509937</c:v>
                </c:pt>
                <c:pt idx="19786">
                  <c:v>4.5470971806768832</c:v>
                </c:pt>
                <c:pt idx="19787">
                  <c:v>4.5430611421798686</c:v>
                </c:pt>
                <c:pt idx="19788">
                  <c:v>4.556093149642269</c:v>
                </c:pt>
                <c:pt idx="19789">
                  <c:v>4.5411163014655456</c:v>
                </c:pt>
                <c:pt idx="19790">
                  <c:v>4.548688065500345</c:v>
                </c:pt>
                <c:pt idx="19791">
                  <c:v>4.5509263823458896</c:v>
                </c:pt>
                <c:pt idx="19792">
                  <c:v>4.5547390295637724</c:v>
                </c:pt>
                <c:pt idx="19793">
                  <c:v>4.5518243905822375</c:v>
                </c:pt>
                <c:pt idx="19794">
                  <c:v>4.5469523781835814</c:v>
                </c:pt>
                <c:pt idx="19795">
                  <c:v>4.5477271212109738</c:v>
                </c:pt>
                <c:pt idx="19796">
                  <c:v>4.5417714690125699</c:v>
                </c:pt>
                <c:pt idx="19797">
                  <c:v>4.5456189262792979</c:v>
                </c:pt>
                <c:pt idx="19798">
                  <c:v>4.5480981484807579</c:v>
                </c:pt>
                <c:pt idx="19799">
                  <c:v>4.5529499430445961</c:v>
                </c:pt>
                <c:pt idx="19800">
                  <c:v>4.551551743410327</c:v>
                </c:pt>
                <c:pt idx="19801">
                  <c:v>4.559520977805426</c:v>
                </c:pt>
                <c:pt idx="19802">
                  <c:v>4.5399181120204455</c:v>
                </c:pt>
                <c:pt idx="19803">
                  <c:v>4.5484919426535448</c:v>
                </c:pt>
                <c:pt idx="19804">
                  <c:v>4.5533726023315459</c:v>
                </c:pt>
                <c:pt idx="19805">
                  <c:v>4.5380008386958277</c:v>
                </c:pt>
                <c:pt idx="19806">
                  <c:v>4.5504177316876095</c:v>
                </c:pt>
                <c:pt idx="19807">
                  <c:v>4.548899759850574</c:v>
                </c:pt>
                <c:pt idx="19808">
                  <c:v>4.5592328562177613</c:v>
                </c:pt>
                <c:pt idx="19809">
                  <c:v>4.5556198816475639</c:v>
                </c:pt>
                <c:pt idx="19810">
                  <c:v>4.546188994311156</c:v>
                </c:pt>
                <c:pt idx="19811">
                  <c:v>4.5501986993968053</c:v>
                </c:pt>
                <c:pt idx="19812">
                  <c:v>4.5437432268649189</c:v>
                </c:pt>
                <c:pt idx="19813">
                  <c:v>4.5517551175478932</c:v>
                </c:pt>
                <c:pt idx="19814">
                  <c:v>4.5502350337687396</c:v>
                </c:pt>
                <c:pt idx="19815">
                  <c:v>4.5455957048630315</c:v>
                </c:pt>
                <c:pt idx="19816">
                  <c:v>4.5454168325595967</c:v>
                </c:pt>
                <c:pt idx="19817">
                  <c:v>4.5560456239829916</c:v>
                </c:pt>
                <c:pt idx="19818">
                  <c:v>4.5461405342658976</c:v>
                </c:pt>
                <c:pt idx="19819">
                  <c:v>4.5478287473315042</c:v>
                </c:pt>
                <c:pt idx="19820">
                  <c:v>4.5497875884300303</c:v>
                </c:pt>
                <c:pt idx="19821">
                  <c:v>4.5440440250940561</c:v>
                </c:pt>
                <c:pt idx="19822">
                  <c:v>4.5494475653185065</c:v>
                </c:pt>
                <c:pt idx="19823">
                  <c:v>4.5461210581729192</c:v>
                </c:pt>
                <c:pt idx="19824">
                  <c:v>4.5444507901718669</c:v>
                </c:pt>
                <c:pt idx="19825">
                  <c:v>4.5474269828228362</c:v>
                </c:pt>
                <c:pt idx="19826">
                  <c:v>4.5478694697236532</c:v>
                </c:pt>
                <c:pt idx="19827">
                  <c:v>4.5544960415379068</c:v>
                </c:pt>
                <c:pt idx="19828">
                  <c:v>4.5362010743808412</c:v>
                </c:pt>
                <c:pt idx="19829">
                  <c:v>4.5555960158177244</c:v>
                </c:pt>
                <c:pt idx="19830">
                  <c:v>4.5431438596447835</c:v>
                </c:pt>
                <c:pt idx="19831">
                  <c:v>4.5464783409030769</c:v>
                </c:pt>
                <c:pt idx="19832">
                  <c:v>4.5492296254891347</c:v>
                </c:pt>
                <c:pt idx="19833">
                  <c:v>4.5489827320380458</c:v>
                </c:pt>
                <c:pt idx="19834">
                  <c:v>4.5472146583109732</c:v>
                </c:pt>
                <c:pt idx="19835">
                  <c:v>4.5448870724155572</c:v>
                </c:pt>
                <c:pt idx="19836">
                  <c:v>4.5457610483893029</c:v>
                </c:pt>
                <c:pt idx="19837">
                  <c:v>4.5475115858341502</c:v>
                </c:pt>
                <c:pt idx="19838">
                  <c:v>4.550424360093948</c:v>
                </c:pt>
                <c:pt idx="19839">
                  <c:v>4.5501676441847563</c:v>
                </c:pt>
                <c:pt idx="19840">
                  <c:v>4.5453539718674234</c:v>
                </c:pt>
                <c:pt idx="19841">
                  <c:v>4.5373813713222857</c:v>
                </c:pt>
                <c:pt idx="19842">
                  <c:v>4.5486161865514942</c:v>
                </c:pt>
                <c:pt idx="19843">
                  <c:v>4.5472741389657072</c:v>
                </c:pt>
                <c:pt idx="19844">
                  <c:v>4.5417182841199732</c:v>
                </c:pt>
                <c:pt idx="19845">
                  <c:v>4.5432151292709948</c:v>
                </c:pt>
                <c:pt idx="19846">
                  <c:v>4.5466334831693489</c:v>
                </c:pt>
                <c:pt idx="19847">
                  <c:v>4.547002990267095</c:v>
                </c:pt>
                <c:pt idx="19848">
                  <c:v>4.5593673802555923</c:v>
                </c:pt>
                <c:pt idx="19849">
                  <c:v>4.5495457422982923</c:v>
                </c:pt>
                <c:pt idx="19850">
                  <c:v>4.5469143807120505</c:v>
                </c:pt>
                <c:pt idx="19851">
                  <c:v>4.5471181839665533</c:v>
                </c:pt>
                <c:pt idx="19852">
                  <c:v>4.5436284453731686</c:v>
                </c:pt>
                <c:pt idx="19853">
                  <c:v>4.5526138938596032</c:v>
                </c:pt>
                <c:pt idx="19854">
                  <c:v>4.5553295396748492</c:v>
                </c:pt>
                <c:pt idx="19855">
                  <c:v>4.5370369741737502</c:v>
                </c:pt>
                <c:pt idx="19856">
                  <c:v>4.5459872757192858</c:v>
                </c:pt>
                <c:pt idx="19857">
                  <c:v>4.5478495152599683</c:v>
                </c:pt>
                <c:pt idx="19858">
                  <c:v>4.5441840385653371</c:v>
                </c:pt>
                <c:pt idx="19859">
                  <c:v>4.5513411558393546</c:v>
                </c:pt>
                <c:pt idx="19860">
                  <c:v>4.5517397430643367</c:v>
                </c:pt>
                <c:pt idx="19861">
                  <c:v>4.5562252323146311</c:v>
                </c:pt>
                <c:pt idx="19862">
                  <c:v>4.5422563148118629</c:v>
                </c:pt>
                <c:pt idx="19863">
                  <c:v>4.5551079454588104</c:v>
                </c:pt>
                <c:pt idx="19864">
                  <c:v>4.5554468765440337</c:v>
                </c:pt>
                <c:pt idx="19865">
                  <c:v>4.540624519637416</c:v>
                </c:pt>
                <c:pt idx="19866">
                  <c:v>4.5447291402833567</c:v>
                </c:pt>
                <c:pt idx="19867">
                  <c:v>4.5543361103723958</c:v>
                </c:pt>
                <c:pt idx="19868">
                  <c:v>4.5457571793191587</c:v>
                </c:pt>
                <c:pt idx="19869">
                  <c:v>4.5410461089330649</c:v>
                </c:pt>
                <c:pt idx="19870">
                  <c:v>4.5450146043331987</c:v>
                </c:pt>
                <c:pt idx="19871">
                  <c:v>4.5517962887164813</c:v>
                </c:pt>
                <c:pt idx="19872">
                  <c:v>4.5519325182441293</c:v>
                </c:pt>
                <c:pt idx="19873">
                  <c:v>4.5467309331495782</c:v>
                </c:pt>
                <c:pt idx="19874">
                  <c:v>4.5428395943039375</c:v>
                </c:pt>
                <c:pt idx="19875">
                  <c:v>4.5431889539914456</c:v>
                </c:pt>
                <c:pt idx="19876">
                  <c:v>4.5471672374796475</c:v>
                </c:pt>
                <c:pt idx="19877">
                  <c:v>4.5498388948901356</c:v>
                </c:pt>
                <c:pt idx="19878">
                  <c:v>4.5442089725561328</c:v>
                </c:pt>
                <c:pt idx="19879">
                  <c:v>4.5514816070942903</c:v>
                </c:pt>
                <c:pt idx="19880">
                  <c:v>4.5411574364972829</c:v>
                </c:pt>
                <c:pt idx="19881">
                  <c:v>4.5531086971537285</c:v>
                </c:pt>
                <c:pt idx="19882">
                  <c:v>4.5529453892474132</c:v>
                </c:pt>
                <c:pt idx="19883">
                  <c:v>4.5557806458150276</c:v>
                </c:pt>
                <c:pt idx="19884">
                  <c:v>4.5403187374045446</c:v>
                </c:pt>
                <c:pt idx="19885">
                  <c:v>4.5437609466497335</c:v>
                </c:pt>
                <c:pt idx="19886">
                  <c:v>4.5603347296686811</c:v>
                </c:pt>
                <c:pt idx="19887">
                  <c:v>4.5502833798320479</c:v>
                </c:pt>
                <c:pt idx="19888">
                  <c:v>4.5568151635207199</c:v>
                </c:pt>
                <c:pt idx="19889">
                  <c:v>4.5424311449918342</c:v>
                </c:pt>
                <c:pt idx="19890">
                  <c:v>4.541197479987761</c:v>
                </c:pt>
                <c:pt idx="19891">
                  <c:v>4.5420438052054894</c:v>
                </c:pt>
                <c:pt idx="19892">
                  <c:v>4.5384577515824409</c:v>
                </c:pt>
                <c:pt idx="19893">
                  <c:v>4.5543011063291186</c:v>
                </c:pt>
                <c:pt idx="19894">
                  <c:v>4.5411275122547776</c:v>
                </c:pt>
                <c:pt idx="19895">
                  <c:v>4.5433513424965772</c:v>
                </c:pt>
                <c:pt idx="19896">
                  <c:v>4.5501438722761502</c:v>
                </c:pt>
                <c:pt idx="19897">
                  <c:v>4.5426382673157812</c:v>
                </c:pt>
                <c:pt idx="19898">
                  <c:v>4.5523280063340623</c:v>
                </c:pt>
                <c:pt idx="19899">
                  <c:v>4.5312440994448444</c:v>
                </c:pt>
                <c:pt idx="19900">
                  <c:v>4.5479304262766425</c:v>
                </c:pt>
                <c:pt idx="19901">
                  <c:v>4.5515222808803406</c:v>
                </c:pt>
                <c:pt idx="19902">
                  <c:v>4.5419344226340597</c:v>
                </c:pt>
                <c:pt idx="19903">
                  <c:v>4.5436395335432307</c:v>
                </c:pt>
                <c:pt idx="19904">
                  <c:v>4.5520393748382038</c:v>
                </c:pt>
                <c:pt idx="19905">
                  <c:v>4.5423573317347623</c:v>
                </c:pt>
                <c:pt idx="19906">
                  <c:v>4.5552864328367315</c:v>
                </c:pt>
                <c:pt idx="19907">
                  <c:v>4.5490654997189841</c:v>
                </c:pt>
                <c:pt idx="19908">
                  <c:v>4.5615623106084406</c:v>
                </c:pt>
                <c:pt idx="19909">
                  <c:v>4.5448792702629559</c:v>
                </c:pt>
                <c:pt idx="19910">
                  <c:v>4.5535738317473324</c:v>
                </c:pt>
                <c:pt idx="19911">
                  <c:v>4.5450143391344824</c:v>
                </c:pt>
                <c:pt idx="19912">
                  <c:v>4.5493509534759582</c:v>
                </c:pt>
                <c:pt idx="19913">
                  <c:v>4.5452776054638528</c:v>
                </c:pt>
                <c:pt idx="19914">
                  <c:v>4.5513708983458026</c:v>
                </c:pt>
                <c:pt idx="19915">
                  <c:v>4.5488964695410061</c:v>
                </c:pt>
                <c:pt idx="19916">
                  <c:v>4.5471018796394764</c:v>
                </c:pt>
                <c:pt idx="19917">
                  <c:v>4.5567342824588666</c:v>
                </c:pt>
                <c:pt idx="19918">
                  <c:v>4.5513453969254529</c:v>
                </c:pt>
                <c:pt idx="19919">
                  <c:v>4.5403974643027665</c:v>
                </c:pt>
                <c:pt idx="19920">
                  <c:v>4.5438542562079647</c:v>
                </c:pt>
                <c:pt idx="19921">
                  <c:v>4.5464921704160597</c:v>
                </c:pt>
                <c:pt idx="19922">
                  <c:v>4.5541363326620186</c:v>
                </c:pt>
                <c:pt idx="19923">
                  <c:v>4.5474735039646399</c:v>
                </c:pt>
                <c:pt idx="19924">
                  <c:v>4.5488062595669012</c:v>
                </c:pt>
                <c:pt idx="19925">
                  <c:v>4.5558138579765464</c:v>
                </c:pt>
                <c:pt idx="19926">
                  <c:v>4.5513580961252771</c:v>
                </c:pt>
                <c:pt idx="19927">
                  <c:v>4.5466324708666415</c:v>
                </c:pt>
                <c:pt idx="19928">
                  <c:v>4.5473687581006006</c:v>
                </c:pt>
                <c:pt idx="19929">
                  <c:v>4.5373013693134299</c:v>
                </c:pt>
                <c:pt idx="19930">
                  <c:v>4.5523010025271855</c:v>
                </c:pt>
                <c:pt idx="19931">
                  <c:v>4.5544329093589102</c:v>
                </c:pt>
                <c:pt idx="19932">
                  <c:v>4.5516531270198204</c:v>
                </c:pt>
                <c:pt idx="19933">
                  <c:v>4.552268207624234</c:v>
                </c:pt>
                <c:pt idx="19934">
                  <c:v>4.5480101243925537</c:v>
                </c:pt>
                <c:pt idx="19935">
                  <c:v>4.5506548115558383</c:v>
                </c:pt>
                <c:pt idx="19936">
                  <c:v>4.5425945199566629</c:v>
                </c:pt>
                <c:pt idx="19937">
                  <c:v>4.5520598552789382</c:v>
                </c:pt>
                <c:pt idx="19938">
                  <c:v>4.5507173724535726</c:v>
                </c:pt>
                <c:pt idx="19939">
                  <c:v>4.5490811861333071</c:v>
                </c:pt>
                <c:pt idx="19940">
                  <c:v>4.5469539981456659</c:v>
                </c:pt>
                <c:pt idx="19941">
                  <c:v>4.550808315696421</c:v>
                </c:pt>
                <c:pt idx="19942">
                  <c:v>4.5511884805155827</c:v>
                </c:pt>
                <c:pt idx="19943">
                  <c:v>4.5525198061744732</c:v>
                </c:pt>
                <c:pt idx="19944">
                  <c:v>4.5633552418669519</c:v>
                </c:pt>
                <c:pt idx="19945">
                  <c:v>4.5406524672703208</c:v>
                </c:pt>
                <c:pt idx="19946">
                  <c:v>4.5372725777499499</c:v>
                </c:pt>
                <c:pt idx="19947">
                  <c:v>4.5510205756194493</c:v>
                </c:pt>
                <c:pt idx="19948">
                  <c:v>4.5580364936185624</c:v>
                </c:pt>
                <c:pt idx="19949">
                  <c:v>4.5442868677775934</c:v>
                </c:pt>
                <c:pt idx="19950">
                  <c:v>4.5414193926659134</c:v>
                </c:pt>
                <c:pt idx="19951">
                  <c:v>4.5425595374661594</c:v>
                </c:pt>
                <c:pt idx="19952">
                  <c:v>4.5594608933180343</c:v>
                </c:pt>
                <c:pt idx="19953">
                  <c:v>4.5429200998579882</c:v>
                </c:pt>
                <c:pt idx="19954">
                  <c:v>4.5561493158233022</c:v>
                </c:pt>
                <c:pt idx="19955">
                  <c:v>4.5537506840356867</c:v>
                </c:pt>
                <c:pt idx="19956">
                  <c:v>4.5386590009275514</c:v>
                </c:pt>
                <c:pt idx="19957">
                  <c:v>4.5534245234450363</c:v>
                </c:pt>
                <c:pt idx="19958">
                  <c:v>4.546327653814104</c:v>
                </c:pt>
                <c:pt idx="19959">
                  <c:v>4.5440017827419279</c:v>
                </c:pt>
                <c:pt idx="19960">
                  <c:v>4.5433472993583539</c:v>
                </c:pt>
                <c:pt idx="19961">
                  <c:v>4.5357064942526781</c:v>
                </c:pt>
                <c:pt idx="19962">
                  <c:v>4.5508213054255231</c:v>
                </c:pt>
                <c:pt idx="19963">
                  <c:v>4.5527557616246845</c:v>
                </c:pt>
                <c:pt idx="19964">
                  <c:v>4.547778182824203</c:v>
                </c:pt>
                <c:pt idx="19965">
                  <c:v>4.5339736509313546</c:v>
                </c:pt>
                <c:pt idx="19966">
                  <c:v>4.5448368659826848</c:v>
                </c:pt>
                <c:pt idx="19967">
                  <c:v>4.5497596712089869</c:v>
                </c:pt>
                <c:pt idx="19968">
                  <c:v>4.5446616028099047</c:v>
                </c:pt>
                <c:pt idx="19969">
                  <c:v>4.5495190078409422</c:v>
                </c:pt>
                <c:pt idx="19970">
                  <c:v>4.5455020538820907</c:v>
                </c:pt>
                <c:pt idx="19971">
                  <c:v>4.5539098591209033</c:v>
                </c:pt>
                <c:pt idx="19972">
                  <c:v>4.5450635299398048</c:v>
                </c:pt>
                <c:pt idx="19973">
                  <c:v>4.5512922964006517</c:v>
                </c:pt>
                <c:pt idx="19974">
                  <c:v>4.5534610092904764</c:v>
                </c:pt>
                <c:pt idx="19975">
                  <c:v>4.541807784646446</c:v>
                </c:pt>
                <c:pt idx="19976">
                  <c:v>4.5438326677748915</c:v>
                </c:pt>
                <c:pt idx="19977">
                  <c:v>4.54205615849407</c:v>
                </c:pt>
                <c:pt idx="19978">
                  <c:v>4.5440611487332276</c:v>
                </c:pt>
                <c:pt idx="19979">
                  <c:v>4.5430329350699443</c:v>
                </c:pt>
                <c:pt idx="19980">
                  <c:v>4.5411352098935689</c:v>
                </c:pt>
                <c:pt idx="19981">
                  <c:v>4.5464969368192003</c:v>
                </c:pt>
                <c:pt idx="19982">
                  <c:v>4.5430127372070537</c:v>
                </c:pt>
                <c:pt idx="19983">
                  <c:v>4.5523423579098363</c:v>
                </c:pt>
                <c:pt idx="19984">
                  <c:v>4.5449706997437849</c:v>
                </c:pt>
                <c:pt idx="19985">
                  <c:v>4.5441912284248138</c:v>
                </c:pt>
                <c:pt idx="19986">
                  <c:v>4.5417931916747643</c:v>
                </c:pt>
                <c:pt idx="19987">
                  <c:v>4.5479319652573018</c:v>
                </c:pt>
                <c:pt idx="19988">
                  <c:v>4.5491681179311305</c:v>
                </c:pt>
                <c:pt idx="19989">
                  <c:v>4.5456801885101985</c:v>
                </c:pt>
                <c:pt idx="19990">
                  <c:v>4.5488089835976186</c:v>
                </c:pt>
                <c:pt idx="19991">
                  <c:v>4.5490774151811939</c:v>
                </c:pt>
                <c:pt idx="19992">
                  <c:v>4.5499657109214784</c:v>
                </c:pt>
                <c:pt idx="19993">
                  <c:v>4.5532180178093471</c:v>
                </c:pt>
                <c:pt idx="19994">
                  <c:v>4.5532512948011092</c:v>
                </c:pt>
                <c:pt idx="19995">
                  <c:v>4.5557950318094536</c:v>
                </c:pt>
                <c:pt idx="19996">
                  <c:v>4.5394296751422569</c:v>
                </c:pt>
                <c:pt idx="19997">
                  <c:v>4.5506466186322729</c:v>
                </c:pt>
                <c:pt idx="19998">
                  <c:v>4.5550340998174939</c:v>
                </c:pt>
                <c:pt idx="19999">
                  <c:v>4.5477370741500325</c:v>
                </c:pt>
                <c:pt idx="20000">
                  <c:v>4.5475901106902166</c:v>
                </c:pt>
                <c:pt idx="20001">
                  <c:v>4.544613153181337</c:v>
                </c:pt>
                <c:pt idx="20002">
                  <c:v>4.5527106131747841</c:v>
                </c:pt>
                <c:pt idx="20003">
                  <c:v>4.5374499684994714</c:v>
                </c:pt>
                <c:pt idx="20004">
                  <c:v>4.5397251868985062</c:v>
                </c:pt>
                <c:pt idx="20005">
                  <c:v>4.5425733606968333</c:v>
                </c:pt>
                <c:pt idx="20006">
                  <c:v>4.5438051955477334</c:v>
                </c:pt>
                <c:pt idx="20007">
                  <c:v>4.549199082897732</c:v>
                </c:pt>
                <c:pt idx="20008">
                  <c:v>4.5477403786660071</c:v>
                </c:pt>
                <c:pt idx="20009">
                  <c:v>4.5495282121199647</c:v>
                </c:pt>
                <c:pt idx="20010">
                  <c:v>4.5516099556565131</c:v>
                </c:pt>
                <c:pt idx="20011">
                  <c:v>4.5497310242989624</c:v>
                </c:pt>
                <c:pt idx="20012">
                  <c:v>4.5503799621647323</c:v>
                </c:pt>
                <c:pt idx="20013">
                  <c:v>4.5464950709313685</c:v>
                </c:pt>
                <c:pt idx="20014">
                  <c:v>4.5441944701349701</c:v>
                </c:pt>
                <c:pt idx="20015">
                  <c:v>4.5495412509066062</c:v>
                </c:pt>
                <c:pt idx="20016">
                  <c:v>4.5473783173298603</c:v>
                </c:pt>
                <c:pt idx="20017">
                  <c:v>4.5500080153448987</c:v>
                </c:pt>
                <c:pt idx="20018">
                  <c:v>4.5545477837005217</c:v>
                </c:pt>
                <c:pt idx="20019">
                  <c:v>4.5530516114935038</c:v>
                </c:pt>
                <c:pt idx="20020">
                  <c:v>4.5503135829066395</c:v>
                </c:pt>
                <c:pt idx="20021">
                  <c:v>4.5479614567122812</c:v>
                </c:pt>
                <c:pt idx="20022">
                  <c:v>4.5420837163315593</c:v>
                </c:pt>
                <c:pt idx="20023">
                  <c:v>4.5486618554531555</c:v>
                </c:pt>
                <c:pt idx="20024">
                  <c:v>4.544666075193363</c:v>
                </c:pt>
                <c:pt idx="20025">
                  <c:v>4.5471479671557384</c:v>
                </c:pt>
                <c:pt idx="20026">
                  <c:v>4.5507031641535631</c:v>
                </c:pt>
                <c:pt idx="20027">
                  <c:v>4.5403988740007728</c:v>
                </c:pt>
                <c:pt idx="20028">
                  <c:v>4.548789555272954</c:v>
                </c:pt>
                <c:pt idx="20029">
                  <c:v>4.5536036464361853</c:v>
                </c:pt>
                <c:pt idx="20030">
                  <c:v>4.5525731160499392</c:v>
                </c:pt>
                <c:pt idx="20031">
                  <c:v>4.5457997163355657</c:v>
                </c:pt>
                <c:pt idx="20032">
                  <c:v>4.5461890004440493</c:v>
                </c:pt>
                <c:pt idx="20033">
                  <c:v>4.5512588466333792</c:v>
                </c:pt>
                <c:pt idx="20034">
                  <c:v>4.5612240639729356</c:v>
                </c:pt>
                <c:pt idx="20035">
                  <c:v>4.5543952236730636</c:v>
                </c:pt>
                <c:pt idx="20036">
                  <c:v>4.5474488272541764</c:v>
                </c:pt>
                <c:pt idx="20037">
                  <c:v>4.5484866115565419</c:v>
                </c:pt>
                <c:pt idx="20038">
                  <c:v>4.5486984826859072</c:v>
                </c:pt>
                <c:pt idx="20039">
                  <c:v>4.5454610661772259</c:v>
                </c:pt>
                <c:pt idx="20040">
                  <c:v>4.5397213454522927</c:v>
                </c:pt>
                <c:pt idx="20041">
                  <c:v>4.5518137935721725</c:v>
                </c:pt>
                <c:pt idx="20042">
                  <c:v>4.5514072821280411</c:v>
                </c:pt>
                <c:pt idx="20043">
                  <c:v>4.5432920892350772</c:v>
                </c:pt>
                <c:pt idx="20044">
                  <c:v>4.5477041847311899</c:v>
                </c:pt>
                <c:pt idx="20045">
                  <c:v>4.5391315167735176</c:v>
                </c:pt>
                <c:pt idx="20046">
                  <c:v>4.5469627513678281</c:v>
                </c:pt>
                <c:pt idx="20047">
                  <c:v>4.5411186245239428</c:v>
                </c:pt>
                <c:pt idx="20048">
                  <c:v>4.5503598063142112</c:v>
                </c:pt>
                <c:pt idx="20049">
                  <c:v>4.5495456276615185</c:v>
                </c:pt>
                <c:pt idx="20050">
                  <c:v>4.5420128776986308</c:v>
                </c:pt>
                <c:pt idx="20051">
                  <c:v>4.5472609012604748</c:v>
                </c:pt>
                <c:pt idx="20052">
                  <c:v>4.5473043691266204</c:v>
                </c:pt>
                <c:pt idx="20053">
                  <c:v>4.5448738570349327</c:v>
                </c:pt>
                <c:pt idx="20054">
                  <c:v>4.544252877560246</c:v>
                </c:pt>
                <c:pt idx="20055">
                  <c:v>4.5471763351644174</c:v>
                </c:pt>
                <c:pt idx="20056">
                  <c:v>4.5491938325895784</c:v>
                </c:pt>
                <c:pt idx="20057">
                  <c:v>4.550495318913935</c:v>
                </c:pt>
                <c:pt idx="20058">
                  <c:v>4.5420081891235196</c:v>
                </c:pt>
                <c:pt idx="20059">
                  <c:v>4.5459410274301391</c:v>
                </c:pt>
                <c:pt idx="20060">
                  <c:v>4.5463327449986917</c:v>
                </c:pt>
                <c:pt idx="20061">
                  <c:v>4.5534943945905288</c:v>
                </c:pt>
                <c:pt idx="20062">
                  <c:v>4.5515209379441091</c:v>
                </c:pt>
                <c:pt idx="20063">
                  <c:v>4.5508059651391504</c:v>
                </c:pt>
                <c:pt idx="20064">
                  <c:v>4.5564895271424062</c:v>
                </c:pt>
                <c:pt idx="20065">
                  <c:v>4.5473122467528375</c:v>
                </c:pt>
                <c:pt idx="20066">
                  <c:v>4.5395127210410502</c:v>
                </c:pt>
                <c:pt idx="20067">
                  <c:v>4.5414491139354674</c:v>
                </c:pt>
                <c:pt idx="20068">
                  <c:v>4.5455387270472301</c:v>
                </c:pt>
                <c:pt idx="20069">
                  <c:v>4.5521262282003958</c:v>
                </c:pt>
                <c:pt idx="20070">
                  <c:v>4.552097404234261</c:v>
                </c:pt>
                <c:pt idx="20071">
                  <c:v>4.549462340300555</c:v>
                </c:pt>
                <c:pt idx="20072">
                  <c:v>4.5508700691387043</c:v>
                </c:pt>
                <c:pt idx="20073">
                  <c:v>4.5477320363923353</c:v>
                </c:pt>
                <c:pt idx="20074">
                  <c:v>4.545908207242725</c:v>
                </c:pt>
                <c:pt idx="20075">
                  <c:v>4.5553218670904565</c:v>
                </c:pt>
                <c:pt idx="20076">
                  <c:v>4.5450782206203915</c:v>
                </c:pt>
                <c:pt idx="20077">
                  <c:v>4.5496189265205418</c:v>
                </c:pt>
                <c:pt idx="20078">
                  <c:v>4.5562193914924496</c:v>
                </c:pt>
                <c:pt idx="20079">
                  <c:v>4.5405422352822526</c:v>
                </c:pt>
                <c:pt idx="20080">
                  <c:v>4.5458848659360083</c:v>
                </c:pt>
                <c:pt idx="20081">
                  <c:v>4.550572095979704</c:v>
                </c:pt>
                <c:pt idx="20082">
                  <c:v>4.546148447435276</c:v>
                </c:pt>
                <c:pt idx="20083">
                  <c:v>4.5494447692493871</c:v>
                </c:pt>
                <c:pt idx="20084">
                  <c:v>4.5480537960804099</c:v>
                </c:pt>
                <c:pt idx="20085">
                  <c:v>4.5555992511017243</c:v>
                </c:pt>
                <c:pt idx="20086">
                  <c:v>4.5532572725691738</c:v>
                </c:pt>
                <c:pt idx="20087">
                  <c:v>4.5481211977597269</c:v>
                </c:pt>
                <c:pt idx="20088">
                  <c:v>4.5463135505748804</c:v>
                </c:pt>
                <c:pt idx="20089">
                  <c:v>4.546400548051972</c:v>
                </c:pt>
                <c:pt idx="20090">
                  <c:v>4.5475301338060081</c:v>
                </c:pt>
                <c:pt idx="20091">
                  <c:v>4.5532937791821331</c:v>
                </c:pt>
                <c:pt idx="20092">
                  <c:v>4.551263611317653</c:v>
                </c:pt>
                <c:pt idx="20093">
                  <c:v>4.5457563293698131</c:v>
                </c:pt>
                <c:pt idx="20094">
                  <c:v>4.5447719095698869</c:v>
                </c:pt>
                <c:pt idx="20095">
                  <c:v>4.5635326887052239</c:v>
                </c:pt>
                <c:pt idx="20096">
                  <c:v>4.5618379349660323</c:v>
                </c:pt>
                <c:pt idx="20097">
                  <c:v>4.5478656591650619</c:v>
                </c:pt>
                <c:pt idx="20098">
                  <c:v>4.5528429337629515</c:v>
                </c:pt>
                <c:pt idx="20099">
                  <c:v>4.5489986584824305</c:v>
                </c:pt>
                <c:pt idx="20100">
                  <c:v>4.5517823949425393</c:v>
                </c:pt>
                <c:pt idx="20101">
                  <c:v>4.5523398873673155</c:v>
                </c:pt>
                <c:pt idx="20102">
                  <c:v>4.5440333666503196</c:v>
                </c:pt>
                <c:pt idx="20103">
                  <c:v>4.5456485751210813</c:v>
                </c:pt>
                <c:pt idx="20104">
                  <c:v>4.5449141405623559</c:v>
                </c:pt>
                <c:pt idx="20105">
                  <c:v>4.5481485193893887</c:v>
                </c:pt>
                <c:pt idx="20106">
                  <c:v>4.5478363338221639</c:v>
                </c:pt>
                <c:pt idx="20107">
                  <c:v>4.5547600488508824</c:v>
                </c:pt>
                <c:pt idx="20108">
                  <c:v>4.5547755543888933</c:v>
                </c:pt>
                <c:pt idx="20109">
                  <c:v>4.5457713835116582</c:v>
                </c:pt>
                <c:pt idx="20110">
                  <c:v>4.543011364856528</c:v>
                </c:pt>
                <c:pt idx="20111">
                  <c:v>4.5525052900856089</c:v>
                </c:pt>
                <c:pt idx="20112">
                  <c:v>4.5461106844445158</c:v>
                </c:pt>
                <c:pt idx="20113">
                  <c:v>4.552614443842403</c:v>
                </c:pt>
                <c:pt idx="20114">
                  <c:v>4.5478135421827872</c:v>
                </c:pt>
                <c:pt idx="20115">
                  <c:v>4.5482440141098905</c:v>
                </c:pt>
                <c:pt idx="20116">
                  <c:v>4.5474930878626303</c:v>
                </c:pt>
                <c:pt idx="20117">
                  <c:v>4.5514352785568013</c:v>
                </c:pt>
                <c:pt idx="20118">
                  <c:v>4.5524493886320769</c:v>
                </c:pt>
                <c:pt idx="20119">
                  <c:v>4.540827285152699</c:v>
                </c:pt>
                <c:pt idx="20120">
                  <c:v>4.5424391411985994</c:v>
                </c:pt>
                <c:pt idx="20121">
                  <c:v>4.5443599676203386</c:v>
                </c:pt>
                <c:pt idx="20122">
                  <c:v>4.5601748076078596</c:v>
                </c:pt>
                <c:pt idx="20123">
                  <c:v>4.5417181093398478</c:v>
                </c:pt>
                <c:pt idx="20124">
                  <c:v>4.5446695853552548</c:v>
                </c:pt>
                <c:pt idx="20125">
                  <c:v>4.5476435106164761</c:v>
                </c:pt>
                <c:pt idx="20126">
                  <c:v>4.5527991124263112</c:v>
                </c:pt>
                <c:pt idx="20127">
                  <c:v>4.5502251298147218</c:v>
                </c:pt>
                <c:pt idx="20128">
                  <c:v>4.5476042451562737</c:v>
                </c:pt>
                <c:pt idx="20129">
                  <c:v>4.5535073500919774</c:v>
                </c:pt>
                <c:pt idx="20130">
                  <c:v>4.5502147725633471</c:v>
                </c:pt>
                <c:pt idx="20131">
                  <c:v>4.5396244452410928</c:v>
                </c:pt>
                <c:pt idx="20132">
                  <c:v>4.5521964619228372</c:v>
                </c:pt>
                <c:pt idx="20133">
                  <c:v>4.5542700578109905</c:v>
                </c:pt>
                <c:pt idx="20134">
                  <c:v>4.5506898782768062</c:v>
                </c:pt>
                <c:pt idx="20135">
                  <c:v>4.5502424232481165</c:v>
                </c:pt>
                <c:pt idx="20136">
                  <c:v>4.5557846370708912</c:v>
                </c:pt>
                <c:pt idx="20137">
                  <c:v>4.5483022351901585</c:v>
                </c:pt>
                <c:pt idx="20138">
                  <c:v>4.5476355412134701</c:v>
                </c:pt>
                <c:pt idx="20139">
                  <c:v>4.5510725539009691</c:v>
                </c:pt>
                <c:pt idx="20140">
                  <c:v>4.5495891202216869</c:v>
                </c:pt>
                <c:pt idx="20141">
                  <c:v>4.5453756961845304</c:v>
                </c:pt>
                <c:pt idx="20142">
                  <c:v>4.5410835557190792</c:v>
                </c:pt>
                <c:pt idx="20143">
                  <c:v>4.5484742579373547</c:v>
                </c:pt>
                <c:pt idx="20144">
                  <c:v>4.537190776393035</c:v>
                </c:pt>
                <c:pt idx="20145">
                  <c:v>4.5467112778213421</c:v>
                </c:pt>
                <c:pt idx="20146">
                  <c:v>4.545651967878924</c:v>
                </c:pt>
                <c:pt idx="20147">
                  <c:v>4.5448349581047793</c:v>
                </c:pt>
                <c:pt idx="20148">
                  <c:v>4.5451149879257029</c:v>
                </c:pt>
                <c:pt idx="20149">
                  <c:v>4.5437957490370335</c:v>
                </c:pt>
                <c:pt idx="20150">
                  <c:v>4.5496515660569781</c:v>
                </c:pt>
                <c:pt idx="20151">
                  <c:v>4.5453758583694306</c:v>
                </c:pt>
                <c:pt idx="20152">
                  <c:v>4.5518231016778934</c:v>
                </c:pt>
                <c:pt idx="20153">
                  <c:v>4.5552189764113464</c:v>
                </c:pt>
                <c:pt idx="20154">
                  <c:v>4.5439225460152324</c:v>
                </c:pt>
                <c:pt idx="20155">
                  <c:v>4.5447710256394389</c:v>
                </c:pt>
                <c:pt idx="20156">
                  <c:v>4.5497477715096784</c:v>
                </c:pt>
                <c:pt idx="20157">
                  <c:v>4.543792963261243</c:v>
                </c:pt>
                <c:pt idx="20158">
                  <c:v>4.5557817503135292</c:v>
                </c:pt>
                <c:pt idx="20159">
                  <c:v>4.5474032143292948</c:v>
                </c:pt>
                <c:pt idx="20160">
                  <c:v>4.5490261580431222</c:v>
                </c:pt>
                <c:pt idx="20161">
                  <c:v>4.5503252936325032</c:v>
                </c:pt>
                <c:pt idx="20162">
                  <c:v>4.5569785321605245</c:v>
                </c:pt>
                <c:pt idx="20163">
                  <c:v>4.5520413437332481</c:v>
                </c:pt>
                <c:pt idx="20164">
                  <c:v>4.5465085336269544</c:v>
                </c:pt>
                <c:pt idx="20165">
                  <c:v>4.5555161962689565</c:v>
                </c:pt>
                <c:pt idx="20166">
                  <c:v>4.5482977289283895</c:v>
                </c:pt>
                <c:pt idx="20167">
                  <c:v>4.550876245339408</c:v>
                </c:pt>
                <c:pt idx="20168">
                  <c:v>4.5471685708588598</c:v>
                </c:pt>
                <c:pt idx="20169">
                  <c:v>4.547998746412798</c:v>
                </c:pt>
                <c:pt idx="20170">
                  <c:v>4.5422657650546778</c:v>
                </c:pt>
                <c:pt idx="20171">
                  <c:v>4.5523079764549355</c:v>
                </c:pt>
                <c:pt idx="20172">
                  <c:v>4.5465646005462572</c:v>
                </c:pt>
                <c:pt idx="20173">
                  <c:v>4.5491953799269451</c:v>
                </c:pt>
                <c:pt idx="20174">
                  <c:v>4.5419108192480682</c:v>
                </c:pt>
                <c:pt idx="20175">
                  <c:v>4.5392502639051422</c:v>
                </c:pt>
                <c:pt idx="20176">
                  <c:v>4.5424554690470078</c:v>
                </c:pt>
                <c:pt idx="20177">
                  <c:v>4.5508969893657181</c:v>
                </c:pt>
                <c:pt idx="20178">
                  <c:v>4.5514882538381052</c:v>
                </c:pt>
                <c:pt idx="20179">
                  <c:v>4.5483193722566524</c:v>
                </c:pt>
                <c:pt idx="20180">
                  <c:v>4.5436480959625891</c:v>
                </c:pt>
                <c:pt idx="20181">
                  <c:v>4.5635310999511853</c:v>
                </c:pt>
                <c:pt idx="20182">
                  <c:v>4.5419839203714369</c:v>
                </c:pt>
                <c:pt idx="20183">
                  <c:v>4.5491897613361196</c:v>
                </c:pt>
                <c:pt idx="20184">
                  <c:v>4.5541004954814097</c:v>
                </c:pt>
                <c:pt idx="20185">
                  <c:v>4.5546953935544501</c:v>
                </c:pt>
                <c:pt idx="20186">
                  <c:v>4.5403906590684757</c:v>
                </c:pt>
                <c:pt idx="20187">
                  <c:v>4.5462653850709414</c:v>
                </c:pt>
                <c:pt idx="20188">
                  <c:v>4.5397920461456769</c:v>
                </c:pt>
                <c:pt idx="20189">
                  <c:v>4.5435617566293018</c:v>
                </c:pt>
                <c:pt idx="20190">
                  <c:v>4.5450163244729191</c:v>
                </c:pt>
                <c:pt idx="20191">
                  <c:v>4.5447938303659736</c:v>
                </c:pt>
                <c:pt idx="20192">
                  <c:v>4.5423506903340867</c:v>
                </c:pt>
                <c:pt idx="20193">
                  <c:v>4.549306457497603</c:v>
                </c:pt>
                <c:pt idx="20194">
                  <c:v>4.5441321068117748</c:v>
                </c:pt>
                <c:pt idx="20195">
                  <c:v>4.5478209900696109</c:v>
                </c:pt>
                <c:pt idx="20196">
                  <c:v>4.5575701290047901</c:v>
                </c:pt>
                <c:pt idx="20197">
                  <c:v>4.5479921493941582</c:v>
                </c:pt>
                <c:pt idx="20198">
                  <c:v>4.5479003794991559</c:v>
                </c:pt>
                <c:pt idx="20199">
                  <c:v>4.5472086236667035</c:v>
                </c:pt>
                <c:pt idx="20200">
                  <c:v>4.5486196619179227</c:v>
                </c:pt>
                <c:pt idx="20201">
                  <c:v>4.5402635544971215</c:v>
                </c:pt>
                <c:pt idx="20202">
                  <c:v>4.5481312876154432</c:v>
                </c:pt>
                <c:pt idx="20203">
                  <c:v>4.5490670352453346</c:v>
                </c:pt>
                <c:pt idx="20204">
                  <c:v>4.5449615149539371</c:v>
                </c:pt>
                <c:pt idx="20205">
                  <c:v>4.5509803827477899</c:v>
                </c:pt>
                <c:pt idx="20206">
                  <c:v>4.5431938890241215</c:v>
                </c:pt>
                <c:pt idx="20207">
                  <c:v>4.550194129494372</c:v>
                </c:pt>
                <c:pt idx="20208">
                  <c:v>4.5461133015841444</c:v>
                </c:pt>
                <c:pt idx="20209">
                  <c:v>4.5482719374223093</c:v>
                </c:pt>
                <c:pt idx="20210">
                  <c:v>4.5389344240140037</c:v>
                </c:pt>
                <c:pt idx="20211">
                  <c:v>4.54472601570924</c:v>
                </c:pt>
                <c:pt idx="20212">
                  <c:v>4.5492254388066016</c:v>
                </c:pt>
                <c:pt idx="20213">
                  <c:v>4.5519917886350818</c:v>
                </c:pt>
                <c:pt idx="20214">
                  <c:v>4.5487910120508914</c:v>
                </c:pt>
                <c:pt idx="20215">
                  <c:v>4.5381521684433839</c:v>
                </c:pt>
                <c:pt idx="20216">
                  <c:v>4.551016005039398</c:v>
                </c:pt>
                <c:pt idx="20217">
                  <c:v>4.5456487841457713</c:v>
                </c:pt>
                <c:pt idx="20218">
                  <c:v>4.5423318921926468</c:v>
                </c:pt>
                <c:pt idx="20219">
                  <c:v>4.5529992092305385</c:v>
                </c:pt>
                <c:pt idx="20220">
                  <c:v>4.5463273192189764</c:v>
                </c:pt>
                <c:pt idx="20221">
                  <c:v>4.5539017045560168</c:v>
                </c:pt>
                <c:pt idx="20222">
                  <c:v>4.5438147404387035</c:v>
                </c:pt>
                <c:pt idx="20223">
                  <c:v>4.5580772451449354</c:v>
                </c:pt>
                <c:pt idx="20224">
                  <c:v>4.5442907195355184</c:v>
                </c:pt>
                <c:pt idx="20225">
                  <c:v>4.5435121925424902</c:v>
                </c:pt>
                <c:pt idx="20226">
                  <c:v>4.5511784535761368</c:v>
                </c:pt>
                <c:pt idx="20227">
                  <c:v>4.5491409793939654</c:v>
                </c:pt>
                <c:pt idx="20228">
                  <c:v>4.5460957258315968</c:v>
                </c:pt>
                <c:pt idx="20229">
                  <c:v>4.5463251641100637</c:v>
                </c:pt>
                <c:pt idx="20230">
                  <c:v>4.5579858923584871</c:v>
                </c:pt>
                <c:pt idx="20231">
                  <c:v>4.5432360725489813</c:v>
                </c:pt>
                <c:pt idx="20232">
                  <c:v>4.5443147663445105</c:v>
                </c:pt>
                <c:pt idx="20233">
                  <c:v>4.5450547249100595</c:v>
                </c:pt>
                <c:pt idx="20234">
                  <c:v>4.5463401441917419</c:v>
                </c:pt>
                <c:pt idx="20235">
                  <c:v>4.5482851480699358</c:v>
                </c:pt>
                <c:pt idx="20236">
                  <c:v>4.5452232257210792</c:v>
                </c:pt>
                <c:pt idx="20237">
                  <c:v>4.5484301703620797</c:v>
                </c:pt>
                <c:pt idx="20238">
                  <c:v>4.5532983879035633</c:v>
                </c:pt>
                <c:pt idx="20239">
                  <c:v>4.5476775618835017</c:v>
                </c:pt>
                <c:pt idx="20240">
                  <c:v>4.5469291426754319</c:v>
                </c:pt>
                <c:pt idx="20241">
                  <c:v>4.5433798134253092</c:v>
                </c:pt>
                <c:pt idx="20242">
                  <c:v>4.5468867704077365</c:v>
                </c:pt>
                <c:pt idx="20243">
                  <c:v>4.5452196338487676</c:v>
                </c:pt>
                <c:pt idx="20244">
                  <c:v>4.5455647321932391</c:v>
                </c:pt>
                <c:pt idx="20245">
                  <c:v>4.544202487708608</c:v>
                </c:pt>
                <c:pt idx="20246">
                  <c:v>4.5516006803903588</c:v>
                </c:pt>
                <c:pt idx="20247">
                  <c:v>4.5538497425842932</c:v>
                </c:pt>
                <c:pt idx="20248">
                  <c:v>4.5508222041321265</c:v>
                </c:pt>
                <c:pt idx="20249">
                  <c:v>4.5495563084791177</c:v>
                </c:pt>
                <c:pt idx="20250">
                  <c:v>4.5454374398078361</c:v>
                </c:pt>
                <c:pt idx="20251">
                  <c:v>4.5431405465457759</c:v>
                </c:pt>
                <c:pt idx="20252">
                  <c:v>4.5468910311077035</c:v>
                </c:pt>
                <c:pt idx="20253">
                  <c:v>4.5475552958394498</c:v>
                </c:pt>
                <c:pt idx="20254">
                  <c:v>4.5485185143927955</c:v>
                </c:pt>
                <c:pt idx="20255">
                  <c:v>4.5489550842581146</c:v>
                </c:pt>
                <c:pt idx="20256">
                  <c:v>4.5520800319686927</c:v>
                </c:pt>
                <c:pt idx="20257">
                  <c:v>4.5419163591765148</c:v>
                </c:pt>
                <c:pt idx="20258">
                  <c:v>4.5444299038813298</c:v>
                </c:pt>
                <c:pt idx="20259">
                  <c:v>4.5499564453662105</c:v>
                </c:pt>
                <c:pt idx="20260">
                  <c:v>4.5528469686416768</c:v>
                </c:pt>
                <c:pt idx="20261">
                  <c:v>4.5452457082112376</c:v>
                </c:pt>
                <c:pt idx="20262">
                  <c:v>4.5538685812120008</c:v>
                </c:pt>
                <c:pt idx="20263">
                  <c:v>4.5541528244349312</c:v>
                </c:pt>
                <c:pt idx="20264">
                  <c:v>4.5482782666589108</c:v>
                </c:pt>
                <c:pt idx="20265">
                  <c:v>4.5486466181233984</c:v>
                </c:pt>
                <c:pt idx="20266">
                  <c:v>4.5559564627587612</c:v>
                </c:pt>
                <c:pt idx="20267">
                  <c:v>4.5396124028853482</c:v>
                </c:pt>
                <c:pt idx="20268">
                  <c:v>4.5492045160563599</c:v>
                </c:pt>
                <c:pt idx="20269">
                  <c:v>4.5504540927950901</c:v>
                </c:pt>
                <c:pt idx="20270">
                  <c:v>4.5478173546156029</c:v>
                </c:pt>
                <c:pt idx="20271">
                  <c:v>4.5525128401088271</c:v>
                </c:pt>
                <c:pt idx="20272">
                  <c:v>4.5492782329810186</c:v>
                </c:pt>
                <c:pt idx="20273">
                  <c:v>4.5427188567144823</c:v>
                </c:pt>
                <c:pt idx="20274">
                  <c:v>4.5442393031705945</c:v>
                </c:pt>
                <c:pt idx="20275">
                  <c:v>4.550218002731321</c:v>
                </c:pt>
                <c:pt idx="20276">
                  <c:v>4.5474181550288435</c:v>
                </c:pt>
                <c:pt idx="20277">
                  <c:v>4.5420373495018413</c:v>
                </c:pt>
                <c:pt idx="20278">
                  <c:v>4.551775042804806</c:v>
                </c:pt>
                <c:pt idx="20279">
                  <c:v>4.5482898682186557</c:v>
                </c:pt>
                <c:pt idx="20280">
                  <c:v>4.5551936947791472</c:v>
                </c:pt>
                <c:pt idx="20281">
                  <c:v>4.5504206642500469</c:v>
                </c:pt>
                <c:pt idx="20282">
                  <c:v>4.5539213309153848</c:v>
                </c:pt>
                <c:pt idx="20283">
                  <c:v>4.5554825746965291</c:v>
                </c:pt>
                <c:pt idx="20284">
                  <c:v>4.5404360167079796</c:v>
                </c:pt>
                <c:pt idx="20285">
                  <c:v>4.5507322671180681</c:v>
                </c:pt>
                <c:pt idx="20286">
                  <c:v>4.5564244549542998</c:v>
                </c:pt>
                <c:pt idx="20287">
                  <c:v>4.5413989929396399</c:v>
                </c:pt>
                <c:pt idx="20288">
                  <c:v>4.5452060495280682</c:v>
                </c:pt>
                <c:pt idx="20289">
                  <c:v>4.5536621602281455</c:v>
                </c:pt>
                <c:pt idx="20290">
                  <c:v>4.5477299448907846</c:v>
                </c:pt>
                <c:pt idx="20291">
                  <c:v>4.5421244985473033</c:v>
                </c:pt>
                <c:pt idx="20292">
                  <c:v>4.5487762489917625</c:v>
                </c:pt>
                <c:pt idx="20293">
                  <c:v>4.5510190879042147</c:v>
                </c:pt>
                <c:pt idx="20294">
                  <c:v>4.5603199908669767</c:v>
                </c:pt>
                <c:pt idx="20295">
                  <c:v>4.5543313488408703</c:v>
                </c:pt>
                <c:pt idx="20296">
                  <c:v>4.5523588045731813</c:v>
                </c:pt>
                <c:pt idx="20297">
                  <c:v>4.5456130918980522</c:v>
                </c:pt>
                <c:pt idx="20298">
                  <c:v>4.5431510325548725</c:v>
                </c:pt>
                <c:pt idx="20299">
                  <c:v>4.5422804203528715</c:v>
                </c:pt>
                <c:pt idx="20300">
                  <c:v>4.5549395381527411</c:v>
                </c:pt>
                <c:pt idx="20301">
                  <c:v>4.5551342821796554</c:v>
                </c:pt>
                <c:pt idx="20302">
                  <c:v>4.5471800156232343</c:v>
                </c:pt>
                <c:pt idx="20303">
                  <c:v>4.5499586297735339</c:v>
                </c:pt>
                <c:pt idx="20304">
                  <c:v>4.5467982207689639</c:v>
                </c:pt>
                <c:pt idx="20305">
                  <c:v>4.5437078924977827</c:v>
                </c:pt>
                <c:pt idx="20306">
                  <c:v>4.5463034218066589</c:v>
                </c:pt>
                <c:pt idx="20307">
                  <c:v>4.5423038167115593</c:v>
                </c:pt>
                <c:pt idx="20308">
                  <c:v>4.5581850844968761</c:v>
                </c:pt>
                <c:pt idx="20309">
                  <c:v>4.5423134143394259</c:v>
                </c:pt>
                <c:pt idx="20310">
                  <c:v>4.5410154482430576</c:v>
                </c:pt>
                <c:pt idx="20311">
                  <c:v>4.550503434123331</c:v>
                </c:pt>
                <c:pt idx="20312">
                  <c:v>4.5526679413702444</c:v>
                </c:pt>
                <c:pt idx="20313">
                  <c:v>4.5508451214999042</c:v>
                </c:pt>
                <c:pt idx="20314">
                  <c:v>4.5488095822006649</c:v>
                </c:pt>
                <c:pt idx="20315">
                  <c:v>4.5475945010537719</c:v>
                </c:pt>
                <c:pt idx="20316">
                  <c:v>4.5562196027794313</c:v>
                </c:pt>
                <c:pt idx="20317">
                  <c:v>4.550012529580723</c:v>
                </c:pt>
                <c:pt idx="20318">
                  <c:v>4.5594080001787001</c:v>
                </c:pt>
                <c:pt idx="20319">
                  <c:v>4.54489499919835</c:v>
                </c:pt>
                <c:pt idx="20320">
                  <c:v>4.5422259602876558</c:v>
                </c:pt>
                <c:pt idx="20321">
                  <c:v>4.5508025173761624</c:v>
                </c:pt>
                <c:pt idx="20322">
                  <c:v>4.552559109696122</c:v>
                </c:pt>
                <c:pt idx="20323">
                  <c:v>4.5402717018589955</c:v>
                </c:pt>
                <c:pt idx="20324">
                  <c:v>4.5409279494443844</c:v>
                </c:pt>
                <c:pt idx="20325">
                  <c:v>4.5547578726985947</c:v>
                </c:pt>
                <c:pt idx="20326">
                  <c:v>4.5578220527274711</c:v>
                </c:pt>
                <c:pt idx="20327">
                  <c:v>4.53991322433252</c:v>
                </c:pt>
                <c:pt idx="20328">
                  <c:v>4.5440977864632037</c:v>
                </c:pt>
                <c:pt idx="20329">
                  <c:v>4.5466182327816878</c:v>
                </c:pt>
                <c:pt idx="20330">
                  <c:v>4.547956790900769</c:v>
                </c:pt>
                <c:pt idx="20331">
                  <c:v>4.5493315602375848</c:v>
                </c:pt>
                <c:pt idx="20332">
                  <c:v>4.5536692193749744</c:v>
                </c:pt>
                <c:pt idx="20333">
                  <c:v>4.5467421723984316</c:v>
                </c:pt>
                <c:pt idx="20334">
                  <c:v>4.5452501210607332</c:v>
                </c:pt>
                <c:pt idx="20335">
                  <c:v>4.5531357431017296</c:v>
                </c:pt>
                <c:pt idx="20336">
                  <c:v>4.5518940078401569</c:v>
                </c:pt>
                <c:pt idx="20337">
                  <c:v>4.5440203498610252</c:v>
                </c:pt>
                <c:pt idx="20338">
                  <c:v>4.5496132358695665</c:v>
                </c:pt>
                <c:pt idx="20339">
                  <c:v>4.551067725601186</c:v>
                </c:pt>
                <c:pt idx="20340">
                  <c:v>4.5478467604427806</c:v>
                </c:pt>
                <c:pt idx="20341">
                  <c:v>4.5437949249308236</c:v>
                </c:pt>
                <c:pt idx="20342">
                  <c:v>4.5481999261796942</c:v>
                </c:pt>
                <c:pt idx="20343">
                  <c:v>4.5531555279216152</c:v>
                </c:pt>
                <c:pt idx="20344">
                  <c:v>4.5338499727889641</c:v>
                </c:pt>
                <c:pt idx="20345">
                  <c:v>4.5521932644142868</c:v>
                </c:pt>
                <c:pt idx="20346">
                  <c:v>4.5513935321381993</c:v>
                </c:pt>
                <c:pt idx="20347">
                  <c:v>4.5535149534591968</c:v>
                </c:pt>
                <c:pt idx="20348">
                  <c:v>4.5538160778827814</c:v>
                </c:pt>
                <c:pt idx="20349">
                  <c:v>4.5535016340757659</c:v>
                </c:pt>
                <c:pt idx="20350">
                  <c:v>4.5494100410233358</c:v>
                </c:pt>
                <c:pt idx="20351">
                  <c:v>4.5552135428956646</c:v>
                </c:pt>
                <c:pt idx="20352">
                  <c:v>4.5488547815966669</c:v>
                </c:pt>
                <c:pt idx="20353">
                  <c:v>4.546721048410733</c:v>
                </c:pt>
                <c:pt idx="20354">
                  <c:v>4.554057363697666</c:v>
                </c:pt>
                <c:pt idx="20355">
                  <c:v>4.5382221257147579</c:v>
                </c:pt>
                <c:pt idx="20356">
                  <c:v>4.5491691899501365</c:v>
                </c:pt>
                <c:pt idx="20357">
                  <c:v>4.5549340568860543</c:v>
                </c:pt>
                <c:pt idx="20358">
                  <c:v>4.5564814537850697</c:v>
                </c:pt>
                <c:pt idx="20359">
                  <c:v>4.5577666964070476</c:v>
                </c:pt>
                <c:pt idx="20360">
                  <c:v>4.538717150640057</c:v>
                </c:pt>
                <c:pt idx="20361">
                  <c:v>4.5368294490546317</c:v>
                </c:pt>
                <c:pt idx="20362">
                  <c:v>4.5420940641574283</c:v>
                </c:pt>
                <c:pt idx="20363">
                  <c:v>4.551341485480469</c:v>
                </c:pt>
                <c:pt idx="20364">
                  <c:v>4.5536278530618013</c:v>
                </c:pt>
                <c:pt idx="20365">
                  <c:v>4.5466428835925559</c:v>
                </c:pt>
                <c:pt idx="20366">
                  <c:v>4.5497360104413529</c:v>
                </c:pt>
                <c:pt idx="20367">
                  <c:v>4.5380166817639838</c:v>
                </c:pt>
                <c:pt idx="20368">
                  <c:v>4.5409546525667714</c:v>
                </c:pt>
                <c:pt idx="20369">
                  <c:v>4.541566765244994</c:v>
                </c:pt>
                <c:pt idx="20370">
                  <c:v>4.5522227969544122</c:v>
                </c:pt>
                <c:pt idx="20371">
                  <c:v>4.5387397869196286</c:v>
                </c:pt>
                <c:pt idx="20372">
                  <c:v>4.5454241579943293</c:v>
                </c:pt>
                <c:pt idx="20373">
                  <c:v>4.5422791391252328</c:v>
                </c:pt>
                <c:pt idx="20374">
                  <c:v>4.5539943213766252</c:v>
                </c:pt>
                <c:pt idx="20375">
                  <c:v>4.5472531323468139</c:v>
                </c:pt>
                <c:pt idx="20376">
                  <c:v>4.5501965280686365</c:v>
                </c:pt>
                <c:pt idx="20377">
                  <c:v>4.5573392753342379</c:v>
                </c:pt>
                <c:pt idx="20378">
                  <c:v>4.5513101497835864</c:v>
                </c:pt>
                <c:pt idx="20379">
                  <c:v>4.545038230483593</c:v>
                </c:pt>
                <c:pt idx="20380">
                  <c:v>4.5429658841855396</c:v>
                </c:pt>
                <c:pt idx="20381">
                  <c:v>4.5401544908923936</c:v>
                </c:pt>
                <c:pt idx="20382">
                  <c:v>4.5461456154277151</c:v>
                </c:pt>
                <c:pt idx="20383">
                  <c:v>4.5406095333465428</c:v>
                </c:pt>
                <c:pt idx="20384">
                  <c:v>4.5495308431580668</c:v>
                </c:pt>
                <c:pt idx="20385">
                  <c:v>4.5597151848181285</c:v>
                </c:pt>
                <c:pt idx="20386">
                  <c:v>4.549902154156146</c:v>
                </c:pt>
                <c:pt idx="20387">
                  <c:v>4.5487828782228457</c:v>
                </c:pt>
                <c:pt idx="20388">
                  <c:v>4.5562412037534168</c:v>
                </c:pt>
                <c:pt idx="20389">
                  <c:v>4.5533701070161872</c:v>
                </c:pt>
                <c:pt idx="20390">
                  <c:v>4.5556788127405277</c:v>
                </c:pt>
                <c:pt idx="20391">
                  <c:v>4.5451653653891668</c:v>
                </c:pt>
                <c:pt idx="20392">
                  <c:v>4.5440106861022391</c:v>
                </c:pt>
                <c:pt idx="20393">
                  <c:v>4.5440241580044027</c:v>
                </c:pt>
                <c:pt idx="20394">
                  <c:v>4.538797386101276</c:v>
                </c:pt>
                <c:pt idx="20395">
                  <c:v>4.5460079201863923</c:v>
                </c:pt>
                <c:pt idx="20396">
                  <c:v>4.5419389075347896</c:v>
                </c:pt>
                <c:pt idx="20397">
                  <c:v>4.5558414694829104</c:v>
                </c:pt>
                <c:pt idx="20398">
                  <c:v>4.5466086360495472</c:v>
                </c:pt>
                <c:pt idx="20399">
                  <c:v>4.5556926851951278</c:v>
                </c:pt>
                <c:pt idx="20400">
                  <c:v>4.5481044394710182</c:v>
                </c:pt>
                <c:pt idx="20401">
                  <c:v>4.5506981829049513</c:v>
                </c:pt>
                <c:pt idx="20402">
                  <c:v>4.5441695272001459</c:v>
                </c:pt>
                <c:pt idx="20403">
                  <c:v>4.5499814300171737</c:v>
                </c:pt>
                <c:pt idx="20404">
                  <c:v>4.5598763691391904</c:v>
                </c:pt>
                <c:pt idx="20405">
                  <c:v>4.5475178103531668</c:v>
                </c:pt>
                <c:pt idx="20406">
                  <c:v>4.5527228475248434</c:v>
                </c:pt>
                <c:pt idx="20407">
                  <c:v>4.5425104267709138</c:v>
                </c:pt>
                <c:pt idx="20408">
                  <c:v>4.5521589770895847</c:v>
                </c:pt>
                <c:pt idx="20409">
                  <c:v>4.5486454863573851</c:v>
                </c:pt>
                <c:pt idx="20410">
                  <c:v>4.5529442953817254</c:v>
                </c:pt>
                <c:pt idx="20411">
                  <c:v>4.5430817384574587</c:v>
                </c:pt>
                <c:pt idx="20412">
                  <c:v>4.5473433326255721</c:v>
                </c:pt>
                <c:pt idx="20413">
                  <c:v>4.5505111314076769</c:v>
                </c:pt>
                <c:pt idx="20414">
                  <c:v>4.551987964081758</c:v>
                </c:pt>
                <c:pt idx="20415">
                  <c:v>4.5477356342071023</c:v>
                </c:pt>
                <c:pt idx="20416">
                  <c:v>4.5553880008558663</c:v>
                </c:pt>
                <c:pt idx="20417">
                  <c:v>4.5468736174970505</c:v>
                </c:pt>
                <c:pt idx="20418">
                  <c:v>4.5379726788608474</c:v>
                </c:pt>
                <c:pt idx="20419">
                  <c:v>4.5512041179657867</c:v>
                </c:pt>
                <c:pt idx="20420">
                  <c:v>4.5537772517293478</c:v>
                </c:pt>
                <c:pt idx="20421">
                  <c:v>4.5426485278881552</c:v>
                </c:pt>
                <c:pt idx="20422">
                  <c:v>4.5406875519086158</c:v>
                </c:pt>
                <c:pt idx="20423">
                  <c:v>4.5484990048244702</c:v>
                </c:pt>
                <c:pt idx="20424">
                  <c:v>4.5526037247384821</c:v>
                </c:pt>
                <c:pt idx="20425">
                  <c:v>4.5541811941135384</c:v>
                </c:pt>
                <c:pt idx="20426">
                  <c:v>4.5506888852053011</c:v>
                </c:pt>
                <c:pt idx="20427">
                  <c:v>4.5476676483123049</c:v>
                </c:pt>
                <c:pt idx="20428">
                  <c:v>4.5482169934466636</c:v>
                </c:pt>
                <c:pt idx="20429">
                  <c:v>4.5494056706728054</c:v>
                </c:pt>
                <c:pt idx="20430">
                  <c:v>4.5490772587600583</c:v>
                </c:pt>
                <c:pt idx="20431">
                  <c:v>4.5472086236667035</c:v>
                </c:pt>
                <c:pt idx="20432">
                  <c:v>4.5492126066489886</c:v>
                </c:pt>
                <c:pt idx="20433">
                  <c:v>4.5549561745223359</c:v>
                </c:pt>
                <c:pt idx="20434">
                  <c:v>4.5523286954900071</c:v>
                </c:pt>
                <c:pt idx="20435">
                  <c:v>4.5580343198008926</c:v>
                </c:pt>
                <c:pt idx="20436">
                  <c:v>4.5436878484992773</c:v>
                </c:pt>
                <c:pt idx="20437">
                  <c:v>4.5539152739072453</c:v>
                </c:pt>
                <c:pt idx="20438">
                  <c:v>4.5490408253753554</c:v>
                </c:pt>
                <c:pt idx="20439">
                  <c:v>4.5411722640826051</c:v>
                </c:pt>
                <c:pt idx="20440">
                  <c:v>4.5471704534046609</c:v>
                </c:pt>
                <c:pt idx="20441">
                  <c:v>4.5527812317017107</c:v>
                </c:pt>
                <c:pt idx="20442">
                  <c:v>4.55140160870826</c:v>
                </c:pt>
                <c:pt idx="20443">
                  <c:v>4.5492909172517857</c:v>
                </c:pt>
                <c:pt idx="20444">
                  <c:v>4.5620676460611902</c:v>
                </c:pt>
                <c:pt idx="20445">
                  <c:v>4.5445323822752579</c:v>
                </c:pt>
                <c:pt idx="20446">
                  <c:v>4.5501308817451314</c:v>
                </c:pt>
                <c:pt idx="20447">
                  <c:v>4.5543474017765968</c:v>
                </c:pt>
                <c:pt idx="20448">
                  <c:v>4.555995783808946</c:v>
                </c:pt>
                <c:pt idx="20449">
                  <c:v>4.560219388522742</c:v>
                </c:pt>
                <c:pt idx="20450">
                  <c:v>4.5408618332025208</c:v>
                </c:pt>
                <c:pt idx="20451">
                  <c:v>4.5438920398559759</c:v>
                </c:pt>
                <c:pt idx="20452">
                  <c:v>4.5494055445575805</c:v>
                </c:pt>
                <c:pt idx="20453">
                  <c:v>4.5408688207881278</c:v>
                </c:pt>
                <c:pt idx="20454">
                  <c:v>4.5427840965801831</c:v>
                </c:pt>
                <c:pt idx="20455">
                  <c:v>4.5505599321356272</c:v>
                </c:pt>
                <c:pt idx="20456">
                  <c:v>4.5493779559783274</c:v>
                </c:pt>
                <c:pt idx="20457">
                  <c:v>4.5507143963702363</c:v>
                </c:pt>
                <c:pt idx="20458">
                  <c:v>4.5393466354468845</c:v>
                </c:pt>
                <c:pt idx="20459">
                  <c:v>4.555741539128987</c:v>
                </c:pt>
                <c:pt idx="20460">
                  <c:v>4.5558961912933444</c:v>
                </c:pt>
                <c:pt idx="20461">
                  <c:v>4.5532929764083887</c:v>
                </c:pt>
                <c:pt idx="20462">
                  <c:v>4.5448788949320029</c:v>
                </c:pt>
                <c:pt idx="20463">
                  <c:v>4.5521130983168172</c:v>
                </c:pt>
                <c:pt idx="20464">
                  <c:v>4.5461306103991834</c:v>
                </c:pt>
                <c:pt idx="20465">
                  <c:v>4.5527799810449334</c:v>
                </c:pt>
                <c:pt idx="20466">
                  <c:v>4.5521567794274231</c:v>
                </c:pt>
                <c:pt idx="20467">
                  <c:v>4.5386798056138842</c:v>
                </c:pt>
                <c:pt idx="20468">
                  <c:v>4.5438235159574605</c:v>
                </c:pt>
                <c:pt idx="20469">
                  <c:v>4.5409391634933991</c:v>
                </c:pt>
                <c:pt idx="20470">
                  <c:v>4.5447569727472548</c:v>
                </c:pt>
                <c:pt idx="20471">
                  <c:v>4.5470733643852412</c:v>
                </c:pt>
                <c:pt idx="20472">
                  <c:v>4.5454750923115332</c:v>
                </c:pt>
                <c:pt idx="20473">
                  <c:v>4.558469817588235</c:v>
                </c:pt>
                <c:pt idx="20474">
                  <c:v>4.5450570016560032</c:v>
                </c:pt>
                <c:pt idx="20475">
                  <c:v>4.5525396907731288</c:v>
                </c:pt>
                <c:pt idx="20476">
                  <c:v>4.5452679188298006</c:v>
                </c:pt>
                <c:pt idx="20477">
                  <c:v>4.5481636114069763</c:v>
                </c:pt>
                <c:pt idx="20478">
                  <c:v>4.5447831540578596</c:v>
                </c:pt>
                <c:pt idx="20479">
                  <c:v>4.5481599659943024</c:v>
                </c:pt>
                <c:pt idx="20480">
                  <c:v>4.5459027358179593</c:v>
                </c:pt>
                <c:pt idx="20481">
                  <c:v>4.5382898378158716</c:v>
                </c:pt>
                <c:pt idx="20482">
                  <c:v>4.5548874277034663</c:v>
                </c:pt>
                <c:pt idx="20483">
                  <c:v>4.5541764106904274</c:v>
                </c:pt>
                <c:pt idx="20484">
                  <c:v>4.5484524650613638</c:v>
                </c:pt>
                <c:pt idx="20485">
                  <c:v>4.5574470776226903</c:v>
                </c:pt>
                <c:pt idx="20486">
                  <c:v>4.5561509459226572</c:v>
                </c:pt>
                <c:pt idx="20487">
                  <c:v>4.5492337893044752</c:v>
                </c:pt>
                <c:pt idx="20488">
                  <c:v>4.555736617508269</c:v>
                </c:pt>
                <c:pt idx="20489">
                  <c:v>4.5511587932468114</c:v>
                </c:pt>
                <c:pt idx="20490">
                  <c:v>4.5471184848726711</c:v>
                </c:pt>
                <c:pt idx="20491">
                  <c:v>4.5517611475045401</c:v>
                </c:pt>
                <c:pt idx="20492">
                  <c:v>4.5443378165882704</c:v>
                </c:pt>
                <c:pt idx="20493">
                  <c:v>4.5434380196210462</c:v>
                </c:pt>
                <c:pt idx="20494">
                  <c:v>4.5480883788847262</c:v>
                </c:pt>
                <c:pt idx="20495">
                  <c:v>4.5484987411052318</c:v>
                </c:pt>
                <c:pt idx="20496">
                  <c:v>4.549633589473479</c:v>
                </c:pt>
                <c:pt idx="20497">
                  <c:v>4.5460211240650246</c:v>
                </c:pt>
                <c:pt idx="20498">
                  <c:v>4.5516992063068153</c:v>
                </c:pt>
                <c:pt idx="20499">
                  <c:v>4.5483621175544844</c:v>
                </c:pt>
                <c:pt idx="20500">
                  <c:v>4.5528859159965558</c:v>
                </c:pt>
                <c:pt idx="20501">
                  <c:v>4.5442194346396798</c:v>
                </c:pt>
                <c:pt idx="20502">
                  <c:v>4.5508568776753</c:v>
                </c:pt>
                <c:pt idx="20503">
                  <c:v>4.5461165664016088</c:v>
                </c:pt>
                <c:pt idx="20504">
                  <c:v>4.5510759349376304</c:v>
                </c:pt>
                <c:pt idx="20505">
                  <c:v>4.5584780002099432</c:v>
                </c:pt>
                <c:pt idx="20506">
                  <c:v>4.5504983019538363</c:v>
                </c:pt>
                <c:pt idx="20507">
                  <c:v>4.5534814306815292</c:v>
                </c:pt>
                <c:pt idx="20508">
                  <c:v>4.5436705991564352</c:v>
                </c:pt>
                <c:pt idx="20509">
                  <c:v>4.5455010153036728</c:v>
                </c:pt>
                <c:pt idx="20510">
                  <c:v>4.5548107477210875</c:v>
                </c:pt>
                <c:pt idx="20511">
                  <c:v>4.5473210060224005</c:v>
                </c:pt>
                <c:pt idx="20512">
                  <c:v>4.544823368504229</c:v>
                </c:pt>
                <c:pt idx="20513">
                  <c:v>4.5564341660552143</c:v>
                </c:pt>
                <c:pt idx="20514">
                  <c:v>4.5425985995438101</c:v>
                </c:pt>
                <c:pt idx="20515">
                  <c:v>4.5520878319087315</c:v>
                </c:pt>
                <c:pt idx="20516">
                  <c:v>4.543006739577943</c:v>
                </c:pt>
                <c:pt idx="20517">
                  <c:v>4.5452058886188853</c:v>
                </c:pt>
                <c:pt idx="20518">
                  <c:v>4.549935586251757</c:v>
                </c:pt>
                <c:pt idx="20519">
                  <c:v>4.5609747698096497</c:v>
                </c:pt>
                <c:pt idx="20520">
                  <c:v>4.5485754354737864</c:v>
                </c:pt>
                <c:pt idx="20521">
                  <c:v>4.5428389354428615</c:v>
                </c:pt>
                <c:pt idx="20522">
                  <c:v>4.5565362207975282</c:v>
                </c:pt>
                <c:pt idx="20523">
                  <c:v>4.5484128650105733</c:v>
                </c:pt>
                <c:pt idx="20524">
                  <c:v>4.550676410305698</c:v>
                </c:pt>
                <c:pt idx="20525">
                  <c:v>4.558462339982138</c:v>
                </c:pt>
                <c:pt idx="20526">
                  <c:v>4.5480550055686182</c:v>
                </c:pt>
                <c:pt idx="20527">
                  <c:v>4.5444663460364279</c:v>
                </c:pt>
                <c:pt idx="20528">
                  <c:v>4.5433536041910552</c:v>
                </c:pt>
                <c:pt idx="20529">
                  <c:v>4.5470462233150339</c:v>
                </c:pt>
                <c:pt idx="20530">
                  <c:v>4.5479569712187633</c:v>
                </c:pt>
                <c:pt idx="20531">
                  <c:v>4.5492751075376319</c:v>
                </c:pt>
                <c:pt idx="20532">
                  <c:v>4.5469350423313539</c:v>
                </c:pt>
                <c:pt idx="20533">
                  <c:v>4.5498776797361904</c:v>
                </c:pt>
                <c:pt idx="20534">
                  <c:v>4.5524158909488515</c:v>
                </c:pt>
                <c:pt idx="20535">
                  <c:v>4.5568112006893493</c:v>
                </c:pt>
                <c:pt idx="20536">
                  <c:v>4.5446931790940486</c:v>
                </c:pt>
                <c:pt idx="20537">
                  <c:v>4.5492434873692797</c:v>
                </c:pt>
                <c:pt idx="20538">
                  <c:v>4.5465771617787247</c:v>
                </c:pt>
                <c:pt idx="20539">
                  <c:v>4.5442446696046961</c:v>
                </c:pt>
                <c:pt idx="20540">
                  <c:v>4.5460825320794092</c:v>
                </c:pt>
                <c:pt idx="20541">
                  <c:v>4.5458542627113845</c:v>
                </c:pt>
                <c:pt idx="20542">
                  <c:v>4.5569807686883781</c:v>
                </c:pt>
                <c:pt idx="20543">
                  <c:v>4.5309198636709285</c:v>
                </c:pt>
                <c:pt idx="20544">
                  <c:v>4.5484432933972281</c:v>
                </c:pt>
                <c:pt idx="20545">
                  <c:v>4.5534847204984326</c:v>
                </c:pt>
                <c:pt idx="20546">
                  <c:v>4.5505841384949735</c:v>
                </c:pt>
                <c:pt idx="20547">
                  <c:v>4.5683086791942786</c:v>
                </c:pt>
                <c:pt idx="20548">
                  <c:v>4.5485008556394462</c:v>
                </c:pt>
                <c:pt idx="20549">
                  <c:v>4.5496017207261676</c:v>
                </c:pt>
                <c:pt idx="20550">
                  <c:v>4.5398736927677117</c:v>
                </c:pt>
                <c:pt idx="20551">
                  <c:v>4.5535557611965727</c:v>
                </c:pt>
                <c:pt idx="20552">
                  <c:v>4.5555693955332917</c:v>
                </c:pt>
                <c:pt idx="20553">
                  <c:v>4.5436402862223506</c:v>
                </c:pt>
                <c:pt idx="20554">
                  <c:v>4.5487147566490185</c:v>
                </c:pt>
                <c:pt idx="20555">
                  <c:v>4.5468245188836001</c:v>
                </c:pt>
                <c:pt idx="20556">
                  <c:v>4.5479498205667612</c:v>
                </c:pt>
                <c:pt idx="20557">
                  <c:v>4.542178341648607</c:v>
                </c:pt>
                <c:pt idx="20558">
                  <c:v>4.5519776300884223</c:v>
                </c:pt>
                <c:pt idx="20559">
                  <c:v>4.545002010415824</c:v>
                </c:pt>
                <c:pt idx="20560">
                  <c:v>4.5525531353965532</c:v>
                </c:pt>
                <c:pt idx="20561">
                  <c:v>4.5518068364659614</c:v>
                </c:pt>
                <c:pt idx="20562">
                  <c:v>4.5514143531171394</c:v>
                </c:pt>
                <c:pt idx="20563">
                  <c:v>4.5486390334088842</c:v>
                </c:pt>
                <c:pt idx="20564">
                  <c:v>4.5491026225035709</c:v>
                </c:pt>
                <c:pt idx="20565">
                  <c:v>4.5514774819537545</c:v>
                </c:pt>
                <c:pt idx="20566">
                  <c:v>4.5434747066788193</c:v>
                </c:pt>
                <c:pt idx="20567">
                  <c:v>4.5436269701050529</c:v>
                </c:pt>
                <c:pt idx="20568">
                  <c:v>4.5526124977040965</c:v>
                </c:pt>
                <c:pt idx="20569">
                  <c:v>4.5470921667296098</c:v>
                </c:pt>
                <c:pt idx="20570">
                  <c:v>4.5538037563233047</c:v>
                </c:pt>
                <c:pt idx="20571">
                  <c:v>4.5521719560494542</c:v>
                </c:pt>
                <c:pt idx="20572">
                  <c:v>4.5460188752718347</c:v>
                </c:pt>
                <c:pt idx="20573">
                  <c:v>4.5483985382547996</c:v>
                </c:pt>
                <c:pt idx="20574">
                  <c:v>4.5431506998532019</c:v>
                </c:pt>
                <c:pt idx="20575">
                  <c:v>4.5435913448925529</c:v>
                </c:pt>
                <c:pt idx="20576">
                  <c:v>4.5452202522221254</c:v>
                </c:pt>
                <c:pt idx="20577">
                  <c:v>4.5491641882217371</c:v>
                </c:pt>
                <c:pt idx="20578">
                  <c:v>4.5428374027237277</c:v>
                </c:pt>
                <c:pt idx="20579">
                  <c:v>4.5458428817915681</c:v>
                </c:pt>
                <c:pt idx="20580">
                  <c:v>4.5413718587306677</c:v>
                </c:pt>
                <c:pt idx="20581">
                  <c:v>4.5348238394187206</c:v>
                </c:pt>
                <c:pt idx="20582">
                  <c:v>4.5573631777549704</c:v>
                </c:pt>
                <c:pt idx="20583">
                  <c:v>4.5473958893250055</c:v>
                </c:pt>
                <c:pt idx="20584">
                  <c:v>4.5514717857419305</c:v>
                </c:pt>
                <c:pt idx="20585">
                  <c:v>4.5459789951338339</c:v>
                </c:pt>
                <c:pt idx="20586">
                  <c:v>4.5495441977750861</c:v>
                </c:pt>
                <c:pt idx="20587">
                  <c:v>4.5448791487860944</c:v>
                </c:pt>
                <c:pt idx="20588">
                  <c:v>4.5471998470593729</c:v>
                </c:pt>
                <c:pt idx="20589">
                  <c:v>4.5328002979785014</c:v>
                </c:pt>
                <c:pt idx="20590">
                  <c:v>4.5624349183637678</c:v>
                </c:pt>
                <c:pt idx="20591">
                  <c:v>4.5549023894003966</c:v>
                </c:pt>
                <c:pt idx="20592">
                  <c:v>4.5530275920344847</c:v>
                </c:pt>
                <c:pt idx="20593">
                  <c:v>4.5516943515012827</c:v>
                </c:pt>
                <c:pt idx="20594">
                  <c:v>4.5458823893220357</c:v>
                </c:pt>
                <c:pt idx="20595">
                  <c:v>4.5488548830593425</c:v>
                </c:pt>
                <c:pt idx="20596">
                  <c:v>4.5428844951849179</c:v>
                </c:pt>
                <c:pt idx="20597">
                  <c:v>4.558725020844876</c:v>
                </c:pt>
                <c:pt idx="20598">
                  <c:v>4.5491243769641017</c:v>
                </c:pt>
                <c:pt idx="20599">
                  <c:v>4.5505093596036241</c:v>
                </c:pt>
                <c:pt idx="20600">
                  <c:v>4.5503664568470601</c:v>
                </c:pt>
                <c:pt idx="20601">
                  <c:v>4.548652859246042</c:v>
                </c:pt>
                <c:pt idx="20602">
                  <c:v>4.5486960813589539</c:v>
                </c:pt>
                <c:pt idx="20603">
                  <c:v>4.5492441370132228</c:v>
                </c:pt>
                <c:pt idx="20604">
                  <c:v>4.5463818197393406</c:v>
                </c:pt>
                <c:pt idx="20605">
                  <c:v>4.5600524683775188</c:v>
                </c:pt>
                <c:pt idx="20606">
                  <c:v>4.5487538624377262</c:v>
                </c:pt>
                <c:pt idx="20607">
                  <c:v>4.5527123975317174</c:v>
                </c:pt>
                <c:pt idx="20608">
                  <c:v>4.5513764873925595</c:v>
                </c:pt>
                <c:pt idx="20609">
                  <c:v>4.5523631508430187</c:v>
                </c:pt>
                <c:pt idx="20610">
                  <c:v>4.554129788073098</c:v>
                </c:pt>
                <c:pt idx="20611">
                  <c:v>4.5530868292374747</c:v>
                </c:pt>
                <c:pt idx="20612">
                  <c:v>4.5493310515407126</c:v>
                </c:pt>
                <c:pt idx="20613">
                  <c:v>4.5456591292360455</c:v>
                </c:pt>
                <c:pt idx="20614">
                  <c:v>4.5527888092974402</c:v>
                </c:pt>
                <c:pt idx="20615">
                  <c:v>4.5453390915421616</c:v>
                </c:pt>
                <c:pt idx="20616">
                  <c:v>4.5546497856728401</c:v>
                </c:pt>
                <c:pt idx="20617">
                  <c:v>4.540370390157598</c:v>
                </c:pt>
                <c:pt idx="20618">
                  <c:v>4.5564520765379504</c:v>
                </c:pt>
                <c:pt idx="20619">
                  <c:v>4.541454062029918</c:v>
                </c:pt>
                <c:pt idx="20620">
                  <c:v>4.5409641815646191</c:v>
                </c:pt>
                <c:pt idx="20621">
                  <c:v>4.5451756741589184</c:v>
                </c:pt>
                <c:pt idx="20622">
                  <c:v>4.5464154190717281</c:v>
                </c:pt>
                <c:pt idx="20623">
                  <c:v>4.5598328975081959</c:v>
                </c:pt>
                <c:pt idx="20624">
                  <c:v>4.5461681092541584</c:v>
                </c:pt>
                <c:pt idx="20625">
                  <c:v>4.5491332967678204</c:v>
                </c:pt>
                <c:pt idx="20626">
                  <c:v>4.5523913116204389</c:v>
                </c:pt>
                <c:pt idx="20627">
                  <c:v>4.5368242368585818</c:v>
                </c:pt>
                <c:pt idx="20628">
                  <c:v>4.5520528096461383</c:v>
                </c:pt>
                <c:pt idx="20629">
                  <c:v>4.5451778180092237</c:v>
                </c:pt>
                <c:pt idx="20630">
                  <c:v>4.5425774994607471</c:v>
                </c:pt>
                <c:pt idx="20631">
                  <c:v>4.5532740015044055</c:v>
                </c:pt>
                <c:pt idx="20632">
                  <c:v>4.5555300593759718</c:v>
                </c:pt>
                <c:pt idx="20633">
                  <c:v>4.5418134929456189</c:v>
                </c:pt>
                <c:pt idx="20634">
                  <c:v>4.5562866205092059</c:v>
                </c:pt>
                <c:pt idx="20635">
                  <c:v>4.5484724094269495</c:v>
                </c:pt>
                <c:pt idx="20636">
                  <c:v>4.5465788371261207</c:v>
                </c:pt>
                <c:pt idx="20637">
                  <c:v>4.5536986388795766</c:v>
                </c:pt>
                <c:pt idx="20638">
                  <c:v>4.5544060929384083</c:v>
                </c:pt>
                <c:pt idx="20639">
                  <c:v>4.5536021382807768</c:v>
                </c:pt>
                <c:pt idx="20640">
                  <c:v>4.5576048946035383</c:v>
                </c:pt>
                <c:pt idx="20641">
                  <c:v>4.5370105057659469</c:v>
                </c:pt>
                <c:pt idx="20642">
                  <c:v>4.5485908640153223</c:v>
                </c:pt>
                <c:pt idx="20643">
                  <c:v>4.5393909757463105</c:v>
                </c:pt>
                <c:pt idx="20644">
                  <c:v>4.5517607524738555</c:v>
                </c:pt>
                <c:pt idx="20645">
                  <c:v>4.5468341320223509</c:v>
                </c:pt>
                <c:pt idx="20646">
                  <c:v>4.544297989591783</c:v>
                </c:pt>
                <c:pt idx="20647">
                  <c:v>4.5434599230445558</c:v>
                </c:pt>
                <c:pt idx="20648">
                  <c:v>4.5529689678630554</c:v>
                </c:pt>
                <c:pt idx="20649">
                  <c:v>4.5489429912035986</c:v>
                </c:pt>
                <c:pt idx="20650">
                  <c:v>4.5380986789691145</c:v>
                </c:pt>
                <c:pt idx="20651">
                  <c:v>4.5566338096882308</c:v>
                </c:pt>
                <c:pt idx="20652">
                  <c:v>4.5515895885975572</c:v>
                </c:pt>
                <c:pt idx="20653">
                  <c:v>4.5542824916602278</c:v>
                </c:pt>
                <c:pt idx="20654">
                  <c:v>4.5527244676307141</c:v>
                </c:pt>
                <c:pt idx="20655">
                  <c:v>4.5519419064752098</c:v>
                </c:pt>
                <c:pt idx="20656">
                  <c:v>4.5481060710351358</c:v>
                </c:pt>
                <c:pt idx="20657">
                  <c:v>4.5518509029861667</c:v>
                </c:pt>
                <c:pt idx="20658">
                  <c:v>4.5402688778444658</c:v>
                </c:pt>
                <c:pt idx="20659">
                  <c:v>4.5550468066860326</c:v>
                </c:pt>
                <c:pt idx="20660">
                  <c:v>4.5457672619520686</c:v>
                </c:pt>
                <c:pt idx="20661">
                  <c:v>4.5518122434876513</c:v>
                </c:pt>
                <c:pt idx="20662">
                  <c:v>4.5426031326759873</c:v>
                </c:pt>
                <c:pt idx="20663">
                  <c:v>4.5448513714268923</c:v>
                </c:pt>
                <c:pt idx="20664">
                  <c:v>4.5488707623611173</c:v>
                </c:pt>
                <c:pt idx="20665">
                  <c:v>4.5505138666912703</c:v>
                </c:pt>
                <c:pt idx="20666">
                  <c:v>4.540847194667065</c:v>
                </c:pt>
                <c:pt idx="20667">
                  <c:v>4.5559913908874652</c:v>
                </c:pt>
                <c:pt idx="20668">
                  <c:v>4.5447544624913272</c:v>
                </c:pt>
                <c:pt idx="20669">
                  <c:v>4.5491895629116037</c:v>
                </c:pt>
                <c:pt idx="20670">
                  <c:v>4.5464122387685766</c:v>
                </c:pt>
                <c:pt idx="20671">
                  <c:v>4.5491740076178804</c:v>
                </c:pt>
                <c:pt idx="20672">
                  <c:v>4.553891820416986</c:v>
                </c:pt>
                <c:pt idx="20673">
                  <c:v>4.5466159002091215</c:v>
                </c:pt>
                <c:pt idx="20674">
                  <c:v>4.5464415717445581</c:v>
                </c:pt>
                <c:pt idx="20675">
                  <c:v>4.5461138499115368</c:v>
                </c:pt>
                <c:pt idx="20676">
                  <c:v>4.5499337820903074</c:v>
                </c:pt>
                <c:pt idx="20677">
                  <c:v>4.5413600488282215</c:v>
                </c:pt>
                <c:pt idx="20678">
                  <c:v>4.5492963653928715</c:v>
                </c:pt>
                <c:pt idx="20679">
                  <c:v>4.5491007862520183</c:v>
                </c:pt>
                <c:pt idx="20680">
                  <c:v>4.5489096349532065</c:v>
                </c:pt>
                <c:pt idx="20681">
                  <c:v>4.5528383634460905</c:v>
                </c:pt>
                <c:pt idx="20682">
                  <c:v>4.5474558073699951</c:v>
                </c:pt>
                <c:pt idx="20683">
                  <c:v>4.5524225354468086</c:v>
                </c:pt>
                <c:pt idx="20684">
                  <c:v>4.5538396172332991</c:v>
                </c:pt>
                <c:pt idx="20685">
                  <c:v>4.5538105530635802</c:v>
                </c:pt>
                <c:pt idx="20686">
                  <c:v>4.554889160033313</c:v>
                </c:pt>
                <c:pt idx="20687">
                  <c:v>4.5484137232905741</c:v>
                </c:pt>
                <c:pt idx="20688">
                  <c:v>4.5549912786527011</c:v>
                </c:pt>
                <c:pt idx="20689">
                  <c:v>4.5367107756072791</c:v>
                </c:pt>
                <c:pt idx="20690">
                  <c:v>4.5519360795287422</c:v>
                </c:pt>
                <c:pt idx="20691">
                  <c:v>4.5564098478949795</c:v>
                </c:pt>
                <c:pt idx="20692">
                  <c:v>4.5396977011485378</c:v>
                </c:pt>
                <c:pt idx="20693">
                  <c:v>4.5601069542768915</c:v>
                </c:pt>
                <c:pt idx="20694">
                  <c:v>4.5500094159292139</c:v>
                </c:pt>
                <c:pt idx="20695">
                  <c:v>4.5437903906807326</c:v>
                </c:pt>
                <c:pt idx="20696">
                  <c:v>4.5636773261025008</c:v>
                </c:pt>
                <c:pt idx="20697">
                  <c:v>4.5497005196727969</c:v>
                </c:pt>
                <c:pt idx="20698">
                  <c:v>4.5494321728197402</c:v>
                </c:pt>
                <c:pt idx="20699">
                  <c:v>4.5535599008250944</c:v>
                </c:pt>
                <c:pt idx="20700">
                  <c:v>4.543349076304823</c:v>
                </c:pt>
                <c:pt idx="20701">
                  <c:v>4.5518214898317391</c:v>
                </c:pt>
                <c:pt idx="20702">
                  <c:v>4.5544472065407735</c:v>
                </c:pt>
                <c:pt idx="20703">
                  <c:v>4.5477686938763</c:v>
                </c:pt>
                <c:pt idx="20704">
                  <c:v>4.5479509240751712</c:v>
                </c:pt>
                <c:pt idx="20705">
                  <c:v>4.5460698715613574</c:v>
                </c:pt>
                <c:pt idx="20706">
                  <c:v>4.5445147206379595</c:v>
                </c:pt>
                <c:pt idx="20707">
                  <c:v>4.5499385387066873</c:v>
                </c:pt>
                <c:pt idx="20708">
                  <c:v>4.5498828001590628</c:v>
                </c:pt>
                <c:pt idx="20709">
                  <c:v>4.5561005008803104</c:v>
                </c:pt>
                <c:pt idx="20710">
                  <c:v>4.545098120447256</c:v>
                </c:pt>
                <c:pt idx="20711">
                  <c:v>4.5444835291959071</c:v>
                </c:pt>
                <c:pt idx="20712">
                  <c:v>4.549802682868985</c:v>
                </c:pt>
                <c:pt idx="20713">
                  <c:v>4.5423724545288255</c:v>
                </c:pt>
                <c:pt idx="20714">
                  <c:v>4.5469355254996451</c:v>
                </c:pt>
                <c:pt idx="20715">
                  <c:v>4.5457678009855238</c:v>
                </c:pt>
                <c:pt idx="20716">
                  <c:v>4.5609853246190424</c:v>
                </c:pt>
                <c:pt idx="20717">
                  <c:v>4.5578767599925483</c:v>
                </c:pt>
                <c:pt idx="20718">
                  <c:v>4.5529734808950089</c:v>
                </c:pt>
                <c:pt idx="20719">
                  <c:v>4.550110690849273</c:v>
                </c:pt>
                <c:pt idx="20720">
                  <c:v>4.5472907656533863</c:v>
                </c:pt>
                <c:pt idx="20721">
                  <c:v>4.5573365555211307</c:v>
                </c:pt>
                <c:pt idx="20722">
                  <c:v>4.5541265022962838</c:v>
                </c:pt>
                <c:pt idx="20723">
                  <c:v>4.5444801701643529</c:v>
                </c:pt>
                <c:pt idx="20724">
                  <c:v>4.5416149031861996</c:v>
                </c:pt>
                <c:pt idx="20725">
                  <c:v>4.5504525510440166</c:v>
                </c:pt>
                <c:pt idx="20726">
                  <c:v>4.5499817529488569</c:v>
                </c:pt>
                <c:pt idx="20727">
                  <c:v>4.538861244426931</c:v>
                </c:pt>
                <c:pt idx="20728">
                  <c:v>4.548257370165623</c:v>
                </c:pt>
                <c:pt idx="20729">
                  <c:v>4.5520532047544533</c:v>
                </c:pt>
                <c:pt idx="20730">
                  <c:v>4.5482612043267654</c:v>
                </c:pt>
                <c:pt idx="20731">
                  <c:v>4.5542199388673241</c:v>
                </c:pt>
                <c:pt idx="20732">
                  <c:v>4.5515499466469791</c:v>
                </c:pt>
                <c:pt idx="20733">
                  <c:v>4.5451699805546149</c:v>
                </c:pt>
                <c:pt idx="20734">
                  <c:v>4.5541366424758838</c:v>
                </c:pt>
                <c:pt idx="20735">
                  <c:v>4.5607067897275266</c:v>
                </c:pt>
                <c:pt idx="20736">
                  <c:v>4.5555453815432774</c:v>
                </c:pt>
                <c:pt idx="20737">
                  <c:v>4.550057167285547</c:v>
                </c:pt>
                <c:pt idx="20738">
                  <c:v>4.5564813233615498</c:v>
                </c:pt>
                <c:pt idx="20739">
                  <c:v>4.5499060551487682</c:v>
                </c:pt>
                <c:pt idx="20740">
                  <c:v>4.5529756569537714</c:v>
                </c:pt>
                <c:pt idx="20741">
                  <c:v>4.5413500411321008</c:v>
                </c:pt>
                <c:pt idx="20742">
                  <c:v>4.5470149062148462</c:v>
                </c:pt>
                <c:pt idx="20743">
                  <c:v>4.5574910423931136</c:v>
                </c:pt>
                <c:pt idx="20744">
                  <c:v>4.5454473222375062</c:v>
                </c:pt>
                <c:pt idx="20745">
                  <c:v>4.5617283720785915</c:v>
                </c:pt>
                <c:pt idx="20746">
                  <c:v>4.5527005764163047</c:v>
                </c:pt>
                <c:pt idx="20747">
                  <c:v>4.5476696211462713</c:v>
                </c:pt>
                <c:pt idx="20748">
                  <c:v>4.5449081527424333</c:v>
                </c:pt>
                <c:pt idx="20749">
                  <c:v>4.5545515193731392</c:v>
                </c:pt>
                <c:pt idx="20750">
                  <c:v>4.553621484469395</c:v>
                </c:pt>
                <c:pt idx="20751">
                  <c:v>4.5414865307845051</c:v>
                </c:pt>
                <c:pt idx="20752">
                  <c:v>4.5499526407464099</c:v>
                </c:pt>
                <c:pt idx="20753">
                  <c:v>4.5513708440420446</c:v>
                </c:pt>
                <c:pt idx="20754">
                  <c:v>4.5476739694977297</c:v>
                </c:pt>
                <c:pt idx="20755">
                  <c:v>4.5517270637315379</c:v>
                </c:pt>
                <c:pt idx="20756">
                  <c:v>4.5517646311949447</c:v>
                </c:pt>
                <c:pt idx="20757">
                  <c:v>4.5438739881945072</c:v>
                </c:pt>
                <c:pt idx="20758">
                  <c:v>4.5493772579293879</c:v>
                </c:pt>
                <c:pt idx="20759">
                  <c:v>4.5532728944321335</c:v>
                </c:pt>
                <c:pt idx="20760">
                  <c:v>4.5443111435669765</c:v>
                </c:pt>
                <c:pt idx="20761">
                  <c:v>4.5520017985553025</c:v>
                </c:pt>
                <c:pt idx="20762">
                  <c:v>4.5504617407610439</c:v>
                </c:pt>
                <c:pt idx="20763">
                  <c:v>4.544984691627981</c:v>
                </c:pt>
                <c:pt idx="20764">
                  <c:v>4.5501331120962787</c:v>
                </c:pt>
                <c:pt idx="20765">
                  <c:v>4.5516795037663025</c:v>
                </c:pt>
                <c:pt idx="20766">
                  <c:v>4.5428072725609674</c:v>
                </c:pt>
                <c:pt idx="20767">
                  <c:v>4.5405665286929509</c:v>
                </c:pt>
                <c:pt idx="20768">
                  <c:v>4.5465794434384295</c:v>
                </c:pt>
                <c:pt idx="20769">
                  <c:v>4.5655070766527528</c:v>
                </c:pt>
                <c:pt idx="20770">
                  <c:v>4.5599730353722316</c:v>
                </c:pt>
                <c:pt idx="20771">
                  <c:v>4.542777668641981</c:v>
                </c:pt>
                <c:pt idx="20772">
                  <c:v>4.5500013080128863</c:v>
                </c:pt>
                <c:pt idx="20773">
                  <c:v>4.5542803546934767</c:v>
                </c:pt>
                <c:pt idx="20774">
                  <c:v>4.5462533986938309</c:v>
                </c:pt>
                <c:pt idx="20775">
                  <c:v>4.565716922753948</c:v>
                </c:pt>
                <c:pt idx="20776">
                  <c:v>4.5432189998737185</c:v>
                </c:pt>
                <c:pt idx="20777">
                  <c:v>4.555513508847862</c:v>
                </c:pt>
                <c:pt idx="20778">
                  <c:v>4.5516813746338229</c:v>
                </c:pt>
                <c:pt idx="20779">
                  <c:v>4.5556407489386812</c:v>
                </c:pt>
                <c:pt idx="20780">
                  <c:v>4.5548427028873641</c:v>
                </c:pt>
                <c:pt idx="20781">
                  <c:v>4.5439551582660789</c:v>
                </c:pt>
                <c:pt idx="20782">
                  <c:v>4.5526770462078314</c:v>
                </c:pt>
                <c:pt idx="20783">
                  <c:v>4.5487373986609922</c:v>
                </c:pt>
                <c:pt idx="20784">
                  <c:v>4.5448829951076135</c:v>
                </c:pt>
                <c:pt idx="20785">
                  <c:v>4.5508599733726012</c:v>
                </c:pt>
                <c:pt idx="20786">
                  <c:v>4.5511459965200585</c:v>
                </c:pt>
                <c:pt idx="20787">
                  <c:v>4.5523818770497142</c:v>
                </c:pt>
                <c:pt idx="20788">
                  <c:v>4.55067280833733</c:v>
                </c:pt>
                <c:pt idx="20789">
                  <c:v>4.5541388466628465</c:v>
                </c:pt>
                <c:pt idx="20790">
                  <c:v>4.5392690811580829</c:v>
                </c:pt>
                <c:pt idx="20791">
                  <c:v>4.5432944092145817</c:v>
                </c:pt>
                <c:pt idx="20792">
                  <c:v>4.5589163775496679</c:v>
                </c:pt>
                <c:pt idx="20793">
                  <c:v>4.5508234694600986</c:v>
                </c:pt>
                <c:pt idx="20794">
                  <c:v>4.5481550333780687</c:v>
                </c:pt>
                <c:pt idx="20795">
                  <c:v>4.5388459372817662</c:v>
                </c:pt>
                <c:pt idx="20796">
                  <c:v>4.5485526214614254</c:v>
                </c:pt>
                <c:pt idx="20797">
                  <c:v>4.5527130477163356</c:v>
                </c:pt>
                <c:pt idx="20798">
                  <c:v>4.5435793685093016</c:v>
                </c:pt>
                <c:pt idx="20799">
                  <c:v>4.5475864108563169</c:v>
                </c:pt>
                <c:pt idx="20800">
                  <c:v>4.5467621037394901</c:v>
                </c:pt>
                <c:pt idx="20801">
                  <c:v>4.5551598060620933</c:v>
                </c:pt>
                <c:pt idx="20802">
                  <c:v>4.5483277039935679</c:v>
                </c:pt>
                <c:pt idx="20803">
                  <c:v>4.5432735585048816</c:v>
                </c:pt>
                <c:pt idx="20804">
                  <c:v>4.5527638276533571</c:v>
                </c:pt>
                <c:pt idx="20805">
                  <c:v>4.5403398119742091</c:v>
                </c:pt>
                <c:pt idx="20806">
                  <c:v>4.5438914515280988</c:v>
                </c:pt>
                <c:pt idx="20807">
                  <c:v>4.5609059812115369</c:v>
                </c:pt>
                <c:pt idx="20808">
                  <c:v>4.5405402692497585</c:v>
                </c:pt>
                <c:pt idx="20809">
                  <c:v>4.5452998165642553</c:v>
                </c:pt>
                <c:pt idx="20810">
                  <c:v>4.5460036517204481</c:v>
                </c:pt>
                <c:pt idx="20811">
                  <c:v>4.5534122400255974</c:v>
                </c:pt>
                <c:pt idx="20812">
                  <c:v>4.55115189512117</c:v>
                </c:pt>
                <c:pt idx="20813">
                  <c:v>4.5511154292479876</c:v>
                </c:pt>
                <c:pt idx="20814">
                  <c:v>4.5473168524214307</c:v>
                </c:pt>
                <c:pt idx="20815">
                  <c:v>4.5552809862928649</c:v>
                </c:pt>
                <c:pt idx="20816">
                  <c:v>4.5550134123871269</c:v>
                </c:pt>
                <c:pt idx="20817">
                  <c:v>4.5449549583249729</c:v>
                </c:pt>
                <c:pt idx="20818">
                  <c:v>4.5482997459675047</c:v>
                </c:pt>
                <c:pt idx="20819">
                  <c:v>4.5501730044898991</c:v>
                </c:pt>
                <c:pt idx="20820">
                  <c:v>4.5467105747409402</c:v>
                </c:pt>
                <c:pt idx="20821">
                  <c:v>4.5488452370710064</c:v>
                </c:pt>
                <c:pt idx="20822">
                  <c:v>4.5495358749044357</c:v>
                </c:pt>
                <c:pt idx="20823">
                  <c:v>4.5420085409681459</c:v>
                </c:pt>
                <c:pt idx="20824">
                  <c:v>4.5483538257222067</c:v>
                </c:pt>
                <c:pt idx="20825">
                  <c:v>4.5543965571318941</c:v>
                </c:pt>
                <c:pt idx="20826">
                  <c:v>4.5465609800738394</c:v>
                </c:pt>
                <c:pt idx="20827">
                  <c:v>4.5530566934124561</c:v>
                </c:pt>
                <c:pt idx="20828">
                  <c:v>4.558532652291893</c:v>
                </c:pt>
                <c:pt idx="20829">
                  <c:v>4.5429136423372736</c:v>
                </c:pt>
                <c:pt idx="20830">
                  <c:v>4.5558044406044251</c:v>
                </c:pt>
                <c:pt idx="20831">
                  <c:v>4.5481736255433463</c:v>
                </c:pt>
                <c:pt idx="20832">
                  <c:v>4.5447892055322976</c:v>
                </c:pt>
                <c:pt idx="20833">
                  <c:v>4.5506851053916018</c:v>
                </c:pt>
                <c:pt idx="20834">
                  <c:v>4.5624203050789074</c:v>
                </c:pt>
                <c:pt idx="20835">
                  <c:v>4.5435771501370894</c:v>
                </c:pt>
                <c:pt idx="20836">
                  <c:v>4.5399152653989674</c:v>
                </c:pt>
                <c:pt idx="20837">
                  <c:v>4.54680464740881</c:v>
                </c:pt>
                <c:pt idx="20838">
                  <c:v>4.5514089519210614</c:v>
                </c:pt>
                <c:pt idx="20839">
                  <c:v>4.5589121370568026</c:v>
                </c:pt>
                <c:pt idx="20840">
                  <c:v>4.5521816890726763</c:v>
                </c:pt>
                <c:pt idx="20841">
                  <c:v>4.552123511481601</c:v>
                </c:pt>
                <c:pt idx="20842">
                  <c:v>4.5457344745549166</c:v>
                </c:pt>
                <c:pt idx="20843">
                  <c:v>4.5564324892598913</c:v>
                </c:pt>
                <c:pt idx="20844">
                  <c:v>4.5591545997484522</c:v>
                </c:pt>
                <c:pt idx="20845">
                  <c:v>4.5540153666388186</c:v>
                </c:pt>
                <c:pt idx="20846">
                  <c:v>4.5516527591910476</c:v>
                </c:pt>
                <c:pt idx="20847">
                  <c:v>4.5549071651733186</c:v>
                </c:pt>
                <c:pt idx="20848">
                  <c:v>4.5543291886393176</c:v>
                </c:pt>
                <c:pt idx="20849">
                  <c:v>4.5485364829888484</c:v>
                </c:pt>
                <c:pt idx="20850">
                  <c:v>4.5527114781381259</c:v>
                </c:pt>
                <c:pt idx="20851">
                  <c:v>4.5487201627941163</c:v>
                </c:pt>
                <c:pt idx="20852">
                  <c:v>4.5536763731028342</c:v>
                </c:pt>
                <c:pt idx="20853">
                  <c:v>4.5536688576473763</c:v>
                </c:pt>
                <c:pt idx="20854">
                  <c:v>4.5501628655421458</c:v>
                </c:pt>
                <c:pt idx="20855">
                  <c:v>4.5463001763065192</c:v>
                </c:pt>
                <c:pt idx="20856">
                  <c:v>4.5514448350824317</c:v>
                </c:pt>
                <c:pt idx="20857">
                  <c:v>4.5476544758770903</c:v>
                </c:pt>
                <c:pt idx="20858">
                  <c:v>4.5514300009783915</c:v>
                </c:pt>
                <c:pt idx="20859">
                  <c:v>4.5550136267091865</c:v>
                </c:pt>
                <c:pt idx="20860">
                  <c:v>4.5548984030279458</c:v>
                </c:pt>
                <c:pt idx="20861">
                  <c:v>4.5525549802446061</c:v>
                </c:pt>
                <c:pt idx="20862">
                  <c:v>4.5582763837818092</c:v>
                </c:pt>
                <c:pt idx="20863">
                  <c:v>4.5447095988641451</c:v>
                </c:pt>
                <c:pt idx="20864">
                  <c:v>4.5520067785041398</c:v>
                </c:pt>
                <c:pt idx="20865">
                  <c:v>4.5568447784612189</c:v>
                </c:pt>
                <c:pt idx="20866">
                  <c:v>4.5493318644899112</c:v>
                </c:pt>
                <c:pt idx="20867">
                  <c:v>4.5590910578124682</c:v>
                </c:pt>
                <c:pt idx="20868">
                  <c:v>4.5571605502162793</c:v>
                </c:pt>
                <c:pt idx="20869">
                  <c:v>4.5517985065730295</c:v>
                </c:pt>
                <c:pt idx="20870">
                  <c:v>4.5409972297029597</c:v>
                </c:pt>
                <c:pt idx="20871">
                  <c:v>4.5493565320424656</c:v>
                </c:pt>
                <c:pt idx="20872">
                  <c:v>4.5489197966326564</c:v>
                </c:pt>
                <c:pt idx="20873">
                  <c:v>4.5493752008412862</c:v>
                </c:pt>
                <c:pt idx="20874">
                  <c:v>4.5475357865541683</c:v>
                </c:pt>
                <c:pt idx="20875">
                  <c:v>4.5515225291968884</c:v>
                </c:pt>
                <c:pt idx="20876">
                  <c:v>4.5534538070399444</c:v>
                </c:pt>
                <c:pt idx="20877">
                  <c:v>4.5453141458676791</c:v>
                </c:pt>
                <c:pt idx="20878">
                  <c:v>4.5574917411351441</c:v>
                </c:pt>
                <c:pt idx="20879">
                  <c:v>4.5502798068854249</c:v>
                </c:pt>
                <c:pt idx="20880">
                  <c:v>4.5483207890694715</c:v>
                </c:pt>
                <c:pt idx="20881">
                  <c:v>4.5582137855862452</c:v>
                </c:pt>
                <c:pt idx="20882">
                  <c:v>4.551213896130692</c:v>
                </c:pt>
                <c:pt idx="20883">
                  <c:v>4.5484173075099452</c:v>
                </c:pt>
                <c:pt idx="20884">
                  <c:v>4.5486677844136487</c:v>
                </c:pt>
                <c:pt idx="20885">
                  <c:v>4.5390534674940968</c:v>
                </c:pt>
                <c:pt idx="20886">
                  <c:v>4.5556250217888969</c:v>
                </c:pt>
                <c:pt idx="20887">
                  <c:v>4.542213562549307</c:v>
                </c:pt>
                <c:pt idx="20888">
                  <c:v>4.543175715162973</c:v>
                </c:pt>
                <c:pt idx="20889">
                  <c:v>4.5444886553689221</c:v>
                </c:pt>
                <c:pt idx="20890">
                  <c:v>4.5553133384141624</c:v>
                </c:pt>
                <c:pt idx="20891">
                  <c:v>4.5451250574640154</c:v>
                </c:pt>
                <c:pt idx="20892">
                  <c:v>4.5577936684829075</c:v>
                </c:pt>
                <c:pt idx="20893">
                  <c:v>4.5491671045603459</c:v>
                </c:pt>
                <c:pt idx="20894">
                  <c:v>4.5489223173519164</c:v>
                </c:pt>
                <c:pt idx="20895">
                  <c:v>4.542745085676235</c:v>
                </c:pt>
                <c:pt idx="20896">
                  <c:v>4.5560284457282583</c:v>
                </c:pt>
                <c:pt idx="20897">
                  <c:v>4.5520846061911495</c:v>
                </c:pt>
                <c:pt idx="20898">
                  <c:v>4.5443284966842858</c:v>
                </c:pt>
                <c:pt idx="20899">
                  <c:v>4.5423616089164414</c:v>
                </c:pt>
                <c:pt idx="20900">
                  <c:v>4.5463849980585582</c:v>
                </c:pt>
                <c:pt idx="20901">
                  <c:v>4.5526548766439339</c:v>
                </c:pt>
                <c:pt idx="20902">
                  <c:v>4.5539407831308978</c:v>
                </c:pt>
                <c:pt idx="20903">
                  <c:v>4.5514751629596732</c:v>
                </c:pt>
                <c:pt idx="20904">
                  <c:v>4.5485671539261316</c:v>
                </c:pt>
                <c:pt idx="20905">
                  <c:v>4.5689108056819316</c:v>
                </c:pt>
                <c:pt idx="20906">
                  <c:v>4.5461859901872801</c:v>
                </c:pt>
                <c:pt idx="20907">
                  <c:v>4.5503147000480819</c:v>
                </c:pt>
                <c:pt idx="20908">
                  <c:v>4.5478008494120346</c:v>
                </c:pt>
                <c:pt idx="20909">
                  <c:v>4.5445891388605757</c:v>
                </c:pt>
                <c:pt idx="20910">
                  <c:v>4.5496934884992024</c:v>
                </c:pt>
                <c:pt idx="20911">
                  <c:v>4.5447554321868138</c:v>
                </c:pt>
                <c:pt idx="20912">
                  <c:v>4.5446948113588101</c:v>
                </c:pt>
                <c:pt idx="20913">
                  <c:v>4.5515186552161326</c:v>
                </c:pt>
                <c:pt idx="20914">
                  <c:v>4.5493227234436917</c:v>
                </c:pt>
                <c:pt idx="20915">
                  <c:v>4.5580806706770254</c:v>
                </c:pt>
                <c:pt idx="20916">
                  <c:v>4.5512611577891233</c:v>
                </c:pt>
                <c:pt idx="20917">
                  <c:v>4.5520606567692816</c:v>
                </c:pt>
                <c:pt idx="20918">
                  <c:v>4.5483680595679017</c:v>
                </c:pt>
                <c:pt idx="20919">
                  <c:v>4.5485312174973247</c:v>
                </c:pt>
                <c:pt idx="20920">
                  <c:v>4.5548418387611056</c:v>
                </c:pt>
                <c:pt idx="20921">
                  <c:v>4.5535951099903551</c:v>
                </c:pt>
                <c:pt idx="20922">
                  <c:v>4.5578008665579519</c:v>
                </c:pt>
                <c:pt idx="20923">
                  <c:v>4.5533022910632521</c:v>
                </c:pt>
                <c:pt idx="20924">
                  <c:v>4.5407948984539441</c:v>
                </c:pt>
                <c:pt idx="20925">
                  <c:v>4.5485051512578627</c:v>
                </c:pt>
                <c:pt idx="20926">
                  <c:v>4.545530939093541</c:v>
                </c:pt>
                <c:pt idx="20927">
                  <c:v>4.5546798994462474</c:v>
                </c:pt>
                <c:pt idx="20928">
                  <c:v>4.5500695474863555</c:v>
                </c:pt>
                <c:pt idx="20929">
                  <c:v>4.5500288122793711</c:v>
                </c:pt>
                <c:pt idx="20930">
                  <c:v>4.544706716315801</c:v>
                </c:pt>
                <c:pt idx="20931">
                  <c:v>4.5576760752209022</c:v>
                </c:pt>
                <c:pt idx="20932">
                  <c:v>4.5493801800915206</c:v>
                </c:pt>
                <c:pt idx="20933">
                  <c:v>4.5500172062816535</c:v>
                </c:pt>
                <c:pt idx="20934">
                  <c:v>4.5514232495962572</c:v>
                </c:pt>
                <c:pt idx="20935">
                  <c:v>4.5465122894768655</c:v>
                </c:pt>
                <c:pt idx="20936">
                  <c:v>4.5495499899674625</c:v>
                </c:pt>
                <c:pt idx="20937">
                  <c:v>4.5450100756193201</c:v>
                </c:pt>
                <c:pt idx="20938">
                  <c:v>4.551833101588473</c:v>
                </c:pt>
                <c:pt idx="20939">
                  <c:v>4.5453758507633877</c:v>
                </c:pt>
                <c:pt idx="20940">
                  <c:v>4.5521591916678386</c:v>
                </c:pt>
                <c:pt idx="20941">
                  <c:v>4.5514188864115095</c:v>
                </c:pt>
                <c:pt idx="20942">
                  <c:v>4.5428067124925713</c:v>
                </c:pt>
                <c:pt idx="20943">
                  <c:v>4.5558698764277326</c:v>
                </c:pt>
                <c:pt idx="20944">
                  <c:v>4.5489816013036091</c:v>
                </c:pt>
                <c:pt idx="20945">
                  <c:v>4.5437788702140294</c:v>
                </c:pt>
                <c:pt idx="20946">
                  <c:v>4.5533413792831086</c:v>
                </c:pt>
                <c:pt idx="20947">
                  <c:v>4.5508576446032478</c:v>
                </c:pt>
                <c:pt idx="20948">
                  <c:v>4.5513622560948903</c:v>
                </c:pt>
                <c:pt idx="20949">
                  <c:v>4.5483989952477737</c:v>
                </c:pt>
                <c:pt idx="20950">
                  <c:v>4.5467229568329151</c:v>
                </c:pt>
                <c:pt idx="20951">
                  <c:v>4.5560046300313628</c:v>
                </c:pt>
                <c:pt idx="20952">
                  <c:v>4.544574604275315</c:v>
                </c:pt>
                <c:pt idx="20953">
                  <c:v>4.5544479826250583</c:v>
                </c:pt>
                <c:pt idx="20954">
                  <c:v>4.556565458977933</c:v>
                </c:pt>
                <c:pt idx="20955">
                  <c:v>4.5517595505621449</c:v>
                </c:pt>
                <c:pt idx="20956">
                  <c:v>4.5568151635207208</c:v>
                </c:pt>
                <c:pt idx="20957">
                  <c:v>4.5473727071324594</c:v>
                </c:pt>
                <c:pt idx="20958">
                  <c:v>4.5498328861745518</c:v>
                </c:pt>
                <c:pt idx="20959">
                  <c:v>4.5447190688206236</c:v>
                </c:pt>
                <c:pt idx="20960">
                  <c:v>4.5450640240376909</c:v>
                </c:pt>
                <c:pt idx="20961">
                  <c:v>4.5560268358627525</c:v>
                </c:pt>
                <c:pt idx="20962">
                  <c:v>4.5468351759948913</c:v>
                </c:pt>
                <c:pt idx="20963">
                  <c:v>4.5527570787327312</c:v>
                </c:pt>
                <c:pt idx="20964">
                  <c:v>4.5568347575963264</c:v>
                </c:pt>
                <c:pt idx="20965">
                  <c:v>4.5480374268390689</c:v>
                </c:pt>
                <c:pt idx="20966">
                  <c:v>4.5456248890637063</c:v>
                </c:pt>
                <c:pt idx="20967">
                  <c:v>4.5542337605535037</c:v>
                </c:pt>
                <c:pt idx="20968">
                  <c:v>4.5460926043455112</c:v>
                </c:pt>
                <c:pt idx="20969">
                  <c:v>4.5495346791738625</c:v>
                </c:pt>
                <c:pt idx="20970">
                  <c:v>4.5519513679317596</c:v>
                </c:pt>
                <c:pt idx="20971">
                  <c:v>4.5421797666153543</c:v>
                </c:pt>
                <c:pt idx="20972">
                  <c:v>4.5527334555635388</c:v>
                </c:pt>
                <c:pt idx="20973">
                  <c:v>4.5464764751684266</c:v>
                </c:pt>
                <c:pt idx="20974">
                  <c:v>4.549448435382784</c:v>
                </c:pt>
                <c:pt idx="20975">
                  <c:v>4.5473470746665221</c:v>
                </c:pt>
                <c:pt idx="20976">
                  <c:v>4.5570088683992038</c:v>
                </c:pt>
                <c:pt idx="20977">
                  <c:v>4.5460679455909583</c:v>
                </c:pt>
                <c:pt idx="20978">
                  <c:v>4.5456646149221278</c:v>
                </c:pt>
                <c:pt idx="20979">
                  <c:v>4.556013296614192</c:v>
                </c:pt>
                <c:pt idx="20980">
                  <c:v>4.5466474561710308</c:v>
                </c:pt>
                <c:pt idx="20981">
                  <c:v>4.5568906380222396</c:v>
                </c:pt>
                <c:pt idx="20982">
                  <c:v>4.5522989831316565</c:v>
                </c:pt>
                <c:pt idx="20983">
                  <c:v>4.5478771761104717</c:v>
                </c:pt>
                <c:pt idx="20984">
                  <c:v>4.5572135239799838</c:v>
                </c:pt>
                <c:pt idx="20985">
                  <c:v>4.5437592519687167</c:v>
                </c:pt>
                <c:pt idx="20986">
                  <c:v>4.5469072918301841</c:v>
                </c:pt>
                <c:pt idx="20987">
                  <c:v>4.5444642159695565</c:v>
                </c:pt>
                <c:pt idx="20988">
                  <c:v>4.5484776487111569</c:v>
                </c:pt>
                <c:pt idx="20989">
                  <c:v>4.5537218746495265</c:v>
                </c:pt>
                <c:pt idx="20990">
                  <c:v>4.5459978205463596</c:v>
                </c:pt>
                <c:pt idx="20991">
                  <c:v>4.5420816936189565</c:v>
                </c:pt>
                <c:pt idx="20992">
                  <c:v>4.5363887274952299</c:v>
                </c:pt>
                <c:pt idx="20993">
                  <c:v>4.5603521612255076</c:v>
                </c:pt>
                <c:pt idx="20994">
                  <c:v>4.5561854197813973</c:v>
                </c:pt>
                <c:pt idx="20995">
                  <c:v>4.5560843819496295</c:v>
                </c:pt>
                <c:pt idx="20996">
                  <c:v>4.5467977568315181</c:v>
                </c:pt>
                <c:pt idx="20997">
                  <c:v>4.5455592216918292</c:v>
                </c:pt>
                <c:pt idx="20998">
                  <c:v>4.5445394266764705</c:v>
                </c:pt>
                <c:pt idx="20999">
                  <c:v>4.5483904500391441</c:v>
                </c:pt>
                <c:pt idx="21000">
                  <c:v>4.5494871432702064</c:v>
                </c:pt>
                <c:pt idx="21001">
                  <c:v>4.5580564886682051</c:v>
                </c:pt>
                <c:pt idx="21002">
                  <c:v>4.5458960964627959</c:v>
                </c:pt>
                <c:pt idx="21003">
                  <c:v>4.5565769401783287</c:v>
                </c:pt>
                <c:pt idx="21004">
                  <c:v>4.5572071241393521</c:v>
                </c:pt>
                <c:pt idx="21005">
                  <c:v>4.5492304724583992</c:v>
                </c:pt>
                <c:pt idx="21006">
                  <c:v>4.553509320050944</c:v>
                </c:pt>
                <c:pt idx="21007">
                  <c:v>4.5547106216143325</c:v>
                </c:pt>
                <c:pt idx="21008">
                  <c:v>4.557429810283649</c:v>
                </c:pt>
                <c:pt idx="21009">
                  <c:v>4.5474782054485026</c:v>
                </c:pt>
                <c:pt idx="21010">
                  <c:v>4.5519591874718284</c:v>
                </c:pt>
                <c:pt idx="21011">
                  <c:v>4.5455855092584718</c:v>
                </c:pt>
                <c:pt idx="21012">
                  <c:v>4.5466250548632363</c:v>
                </c:pt>
                <c:pt idx="21013">
                  <c:v>4.5602785335948814</c:v>
                </c:pt>
                <c:pt idx="21014">
                  <c:v>4.5529628177202213</c:v>
                </c:pt>
                <c:pt idx="21015">
                  <c:v>4.548393229240383</c:v>
                </c:pt>
                <c:pt idx="21016">
                  <c:v>4.5522739584652925</c:v>
                </c:pt>
                <c:pt idx="21017">
                  <c:v>4.5585247553212573</c:v>
                </c:pt>
                <c:pt idx="21018">
                  <c:v>4.5484932385099226</c:v>
                </c:pt>
                <c:pt idx="21019">
                  <c:v>4.5522572778407708</c:v>
                </c:pt>
                <c:pt idx="21020">
                  <c:v>4.5590114827758352</c:v>
                </c:pt>
                <c:pt idx="21021">
                  <c:v>4.5380688652929084</c:v>
                </c:pt>
                <c:pt idx="21022">
                  <c:v>4.5565353997397571</c:v>
                </c:pt>
                <c:pt idx="21023">
                  <c:v>4.5529931783981166</c:v>
                </c:pt>
                <c:pt idx="21024">
                  <c:v>4.5419802239334626</c:v>
                </c:pt>
                <c:pt idx="21025">
                  <c:v>4.5547999888469617</c:v>
                </c:pt>
                <c:pt idx="21026">
                  <c:v>4.5561011300876837</c:v>
                </c:pt>
                <c:pt idx="21027">
                  <c:v>4.5328420095550532</c:v>
                </c:pt>
                <c:pt idx="21028">
                  <c:v>4.5591081253494741</c:v>
                </c:pt>
                <c:pt idx="21029">
                  <c:v>4.5592498472888128</c:v>
                </c:pt>
                <c:pt idx="21030">
                  <c:v>4.551387622895894</c:v>
                </c:pt>
                <c:pt idx="21031">
                  <c:v>4.5365962299992386</c:v>
                </c:pt>
                <c:pt idx="21032">
                  <c:v>4.5516665730028745</c:v>
                </c:pt>
                <c:pt idx="21033">
                  <c:v>4.547123746434929</c:v>
                </c:pt>
                <c:pt idx="21034">
                  <c:v>4.5387557060440633</c:v>
                </c:pt>
                <c:pt idx="21035">
                  <c:v>4.5652455136416998</c:v>
                </c:pt>
                <c:pt idx="21036">
                  <c:v>4.5473431764962973</c:v>
                </c:pt>
                <c:pt idx="21037">
                  <c:v>4.5477910929605763</c:v>
                </c:pt>
                <c:pt idx="21038">
                  <c:v>4.5543956541772008</c:v>
                </c:pt>
                <c:pt idx="21039">
                  <c:v>4.5513729469741966</c:v>
                </c:pt>
                <c:pt idx="21040">
                  <c:v>4.5558659360715312</c:v>
                </c:pt>
                <c:pt idx="21041">
                  <c:v>4.5489859379976787</c:v>
                </c:pt>
                <c:pt idx="21042">
                  <c:v>4.5496611953490511</c:v>
                </c:pt>
                <c:pt idx="21043">
                  <c:v>4.5592132442590403</c:v>
                </c:pt>
                <c:pt idx="21044">
                  <c:v>4.5477668822655186</c:v>
                </c:pt>
                <c:pt idx="21045">
                  <c:v>4.5439005715214824</c:v>
                </c:pt>
                <c:pt idx="21046">
                  <c:v>4.5507541437144168</c:v>
                </c:pt>
                <c:pt idx="21047">
                  <c:v>4.5503765010008603</c:v>
                </c:pt>
                <c:pt idx="21048">
                  <c:v>4.5547593860927682</c:v>
                </c:pt>
                <c:pt idx="21049">
                  <c:v>4.5488455465510622</c:v>
                </c:pt>
                <c:pt idx="21050">
                  <c:v>4.5577771421972022</c:v>
                </c:pt>
                <c:pt idx="21051">
                  <c:v>4.5504442306350059</c:v>
                </c:pt>
                <c:pt idx="21052">
                  <c:v>4.5536049995571064</c:v>
                </c:pt>
                <c:pt idx="21053">
                  <c:v>4.5549177483275445</c:v>
                </c:pt>
                <c:pt idx="21054">
                  <c:v>4.5492321926720622</c:v>
                </c:pt>
                <c:pt idx="21055">
                  <c:v>4.5449804132540592</c:v>
                </c:pt>
                <c:pt idx="21056">
                  <c:v>4.5468200098997649</c:v>
                </c:pt>
                <c:pt idx="21057">
                  <c:v>4.5516148970544048</c:v>
                </c:pt>
                <c:pt idx="21058">
                  <c:v>4.5484573811651563</c:v>
                </c:pt>
                <c:pt idx="21059">
                  <c:v>4.5460042365019477</c:v>
                </c:pt>
                <c:pt idx="21060">
                  <c:v>4.5423365603575148</c:v>
                </c:pt>
                <c:pt idx="21061">
                  <c:v>4.5540736981620995</c:v>
                </c:pt>
                <c:pt idx="21062">
                  <c:v>4.5510780022386728</c:v>
                </c:pt>
                <c:pt idx="21063">
                  <c:v>4.5533543619771804</c:v>
                </c:pt>
                <c:pt idx="21064">
                  <c:v>4.5432017664841791</c:v>
                </c:pt>
                <c:pt idx="21065">
                  <c:v>4.5473605215202264</c:v>
                </c:pt>
                <c:pt idx="21066">
                  <c:v>4.5579311398065192</c:v>
                </c:pt>
                <c:pt idx="21067">
                  <c:v>4.5550193799440466</c:v>
                </c:pt>
                <c:pt idx="21068">
                  <c:v>4.545143043536064</c:v>
                </c:pt>
                <c:pt idx="21069">
                  <c:v>4.5421549500295795</c:v>
                </c:pt>
                <c:pt idx="21070">
                  <c:v>4.5601451599992808</c:v>
                </c:pt>
                <c:pt idx="21071">
                  <c:v>4.553305720429961</c:v>
                </c:pt>
                <c:pt idx="21072">
                  <c:v>4.5509524872069269</c:v>
                </c:pt>
                <c:pt idx="21073">
                  <c:v>4.5478631546628865</c:v>
                </c:pt>
                <c:pt idx="21074">
                  <c:v>4.5523483472752524</c:v>
                </c:pt>
                <c:pt idx="21075">
                  <c:v>4.5483626111304858</c:v>
                </c:pt>
                <c:pt idx="21076">
                  <c:v>4.5494283311093344</c:v>
                </c:pt>
                <c:pt idx="21077">
                  <c:v>4.5435291819237467</c:v>
                </c:pt>
                <c:pt idx="21078">
                  <c:v>4.5525559919795988</c:v>
                </c:pt>
                <c:pt idx="21079">
                  <c:v>4.557558900980017</c:v>
                </c:pt>
                <c:pt idx="21080">
                  <c:v>4.553500181131839</c:v>
                </c:pt>
                <c:pt idx="21081">
                  <c:v>4.5522089702931048</c:v>
                </c:pt>
                <c:pt idx="21082">
                  <c:v>4.5569291458698027</c:v>
                </c:pt>
                <c:pt idx="21083">
                  <c:v>4.5556851438458432</c:v>
                </c:pt>
                <c:pt idx="21084">
                  <c:v>4.5407147067831</c:v>
                </c:pt>
                <c:pt idx="21085">
                  <c:v>4.5540238377933351</c:v>
                </c:pt>
                <c:pt idx="21086">
                  <c:v>4.5480861657319558</c:v>
                </c:pt>
                <c:pt idx="21087">
                  <c:v>4.5475113045189</c:v>
                </c:pt>
                <c:pt idx="21088">
                  <c:v>4.560539052037071</c:v>
                </c:pt>
                <c:pt idx="21089">
                  <c:v>4.5484009539377146</c:v>
                </c:pt>
                <c:pt idx="21090">
                  <c:v>4.553840629561579</c:v>
                </c:pt>
                <c:pt idx="21091">
                  <c:v>4.5539833386000454</c:v>
                </c:pt>
                <c:pt idx="21092">
                  <c:v>4.5494721973162182</c:v>
                </c:pt>
                <c:pt idx="21093">
                  <c:v>4.5516711690729812</c:v>
                </c:pt>
                <c:pt idx="21094">
                  <c:v>4.5473929537182931</c:v>
                </c:pt>
                <c:pt idx="21095">
                  <c:v>4.5470028509359173</c:v>
                </c:pt>
                <c:pt idx="21096">
                  <c:v>4.5388300806931392</c:v>
                </c:pt>
                <c:pt idx="21097">
                  <c:v>4.5567257101602108</c:v>
                </c:pt>
                <c:pt idx="21098">
                  <c:v>4.5382029724392714</c:v>
                </c:pt>
                <c:pt idx="21099">
                  <c:v>4.5481111921807296</c:v>
                </c:pt>
                <c:pt idx="21100">
                  <c:v>4.5518954259698425</c:v>
                </c:pt>
                <c:pt idx="21101">
                  <c:v>4.5517976623577683</c:v>
                </c:pt>
                <c:pt idx="21102">
                  <c:v>4.5514985994787933</c:v>
                </c:pt>
                <c:pt idx="21103">
                  <c:v>4.5412692085350699</c:v>
                </c:pt>
                <c:pt idx="21104">
                  <c:v>4.5510050423518242</c:v>
                </c:pt>
                <c:pt idx="21105">
                  <c:v>4.555328679025</c:v>
                </c:pt>
                <c:pt idx="21106">
                  <c:v>4.5514912311795692</c:v>
                </c:pt>
                <c:pt idx="21107">
                  <c:v>4.5376343256214815</c:v>
                </c:pt>
                <c:pt idx="21108">
                  <c:v>4.5439485693648614</c:v>
                </c:pt>
                <c:pt idx="21109">
                  <c:v>4.5467785329146473</c:v>
                </c:pt>
                <c:pt idx="21110">
                  <c:v>4.5520598552789373</c:v>
                </c:pt>
                <c:pt idx="21111">
                  <c:v>4.5579193549262298</c:v>
                </c:pt>
                <c:pt idx="21112">
                  <c:v>4.5650939532526795</c:v>
                </c:pt>
                <c:pt idx="21113">
                  <c:v>4.5520836897164285</c:v>
                </c:pt>
                <c:pt idx="21114">
                  <c:v>4.539349550694241</c:v>
                </c:pt>
                <c:pt idx="21115">
                  <c:v>4.5471338613849142</c:v>
                </c:pt>
                <c:pt idx="21116">
                  <c:v>4.5574920318972145</c:v>
                </c:pt>
                <c:pt idx="21117">
                  <c:v>4.5542634037833585</c:v>
                </c:pt>
                <c:pt idx="21118">
                  <c:v>4.552843638773675</c:v>
                </c:pt>
                <c:pt idx="21119">
                  <c:v>4.5467629615230383</c:v>
                </c:pt>
                <c:pt idx="21120">
                  <c:v>4.5407369087511773</c:v>
                </c:pt>
                <c:pt idx="21121">
                  <c:v>4.552894581545023</c:v>
                </c:pt>
                <c:pt idx="21122">
                  <c:v>4.5524823687615665</c:v>
                </c:pt>
                <c:pt idx="21123">
                  <c:v>4.5458512171068195</c:v>
                </c:pt>
                <c:pt idx="21124">
                  <c:v>4.5509615884755519</c:v>
                </c:pt>
                <c:pt idx="21125">
                  <c:v>4.5540971402779018</c:v>
                </c:pt>
                <c:pt idx="21126">
                  <c:v>4.5454945715457109</c:v>
                </c:pt>
                <c:pt idx="21127">
                  <c:v>4.5502134714576741</c:v>
                </c:pt>
                <c:pt idx="21128">
                  <c:v>4.5502244738818431</c:v>
                </c:pt>
                <c:pt idx="21129">
                  <c:v>4.5518681897340461</c:v>
                </c:pt>
                <c:pt idx="21130">
                  <c:v>4.5518661727097527</c:v>
                </c:pt>
                <c:pt idx="21131">
                  <c:v>4.5531640738035009</c:v>
                </c:pt>
                <c:pt idx="21132">
                  <c:v>4.5537237031296369</c:v>
                </c:pt>
                <c:pt idx="21133">
                  <c:v>4.5445638599471456</c:v>
                </c:pt>
                <c:pt idx="21134">
                  <c:v>4.5570858513617658</c:v>
                </c:pt>
                <c:pt idx="21135">
                  <c:v>4.5448914977520047</c:v>
                </c:pt>
                <c:pt idx="21136">
                  <c:v>4.5435503206028205</c:v>
                </c:pt>
                <c:pt idx="21137">
                  <c:v>4.5565628209644631</c:v>
                </c:pt>
                <c:pt idx="21138">
                  <c:v>4.5483498561450331</c:v>
                </c:pt>
                <c:pt idx="21139">
                  <c:v>4.5480711068096582</c:v>
                </c:pt>
                <c:pt idx="21140">
                  <c:v>4.5517297486170811</c:v>
                </c:pt>
                <c:pt idx="21141">
                  <c:v>4.5490089522325361</c:v>
                </c:pt>
                <c:pt idx="21142">
                  <c:v>4.5550068841306146</c:v>
                </c:pt>
                <c:pt idx="21143">
                  <c:v>4.5485059879438285</c:v>
                </c:pt>
                <c:pt idx="21144">
                  <c:v>4.5450654253953218</c:v>
                </c:pt>
                <c:pt idx="21145">
                  <c:v>4.5482387697128281</c:v>
                </c:pt>
                <c:pt idx="21146">
                  <c:v>4.5401795732182402</c:v>
                </c:pt>
                <c:pt idx="21147">
                  <c:v>4.555366416471041</c:v>
                </c:pt>
                <c:pt idx="21148">
                  <c:v>4.5540378841634759</c:v>
                </c:pt>
                <c:pt idx="21149">
                  <c:v>4.5463304092889061</c:v>
                </c:pt>
                <c:pt idx="21150">
                  <c:v>4.5416356692416153</c:v>
                </c:pt>
                <c:pt idx="21151">
                  <c:v>4.5470585369362011</c:v>
                </c:pt>
                <c:pt idx="21152">
                  <c:v>4.5514624531868257</c:v>
                </c:pt>
                <c:pt idx="21153">
                  <c:v>4.5528197242438111</c:v>
                </c:pt>
                <c:pt idx="21154">
                  <c:v>4.5416021074955566</c:v>
                </c:pt>
                <c:pt idx="21155">
                  <c:v>4.5480268833985482</c:v>
                </c:pt>
                <c:pt idx="21156">
                  <c:v>4.5518002657424521</c:v>
                </c:pt>
                <c:pt idx="21157">
                  <c:v>4.5490079386264011</c:v>
                </c:pt>
                <c:pt idx="21158">
                  <c:v>4.558930119256396</c:v>
                </c:pt>
                <c:pt idx="21159">
                  <c:v>4.5472531460077361</c:v>
                </c:pt>
                <c:pt idx="21160">
                  <c:v>4.5540920459005809</c:v>
                </c:pt>
                <c:pt idx="21161">
                  <c:v>4.5546465181416194</c:v>
                </c:pt>
                <c:pt idx="21162">
                  <c:v>4.5473849739320231</c:v>
                </c:pt>
                <c:pt idx="21163">
                  <c:v>4.5483997930585494</c:v>
                </c:pt>
                <c:pt idx="21164">
                  <c:v>4.5500168914553374</c:v>
                </c:pt>
                <c:pt idx="21165">
                  <c:v>4.5467324939427609</c:v>
                </c:pt>
                <c:pt idx="21166">
                  <c:v>4.5552279042991879</c:v>
                </c:pt>
                <c:pt idx="21167">
                  <c:v>4.5565121054580384</c:v>
                </c:pt>
                <c:pt idx="21168">
                  <c:v>4.5486216486500535</c:v>
                </c:pt>
                <c:pt idx="21169">
                  <c:v>4.5472860436812503</c:v>
                </c:pt>
                <c:pt idx="21170">
                  <c:v>4.5486761308189427</c:v>
                </c:pt>
                <c:pt idx="21171">
                  <c:v>4.5488628966589202</c:v>
                </c:pt>
                <c:pt idx="21172">
                  <c:v>4.5449947502569223</c:v>
                </c:pt>
                <c:pt idx="21173">
                  <c:v>4.5530452821425804</c:v>
                </c:pt>
                <c:pt idx="21174">
                  <c:v>4.5499724894813856</c:v>
                </c:pt>
                <c:pt idx="21175">
                  <c:v>4.5503650437340353</c:v>
                </c:pt>
                <c:pt idx="21176">
                  <c:v>4.5511494018880798</c:v>
                </c:pt>
                <c:pt idx="21177">
                  <c:v>4.5510841545170786</c:v>
                </c:pt>
                <c:pt idx="21178">
                  <c:v>4.54823727931372</c:v>
                </c:pt>
                <c:pt idx="21179">
                  <c:v>4.5511301042840975</c:v>
                </c:pt>
                <c:pt idx="21180">
                  <c:v>4.5549411425685324</c:v>
                </c:pt>
                <c:pt idx="21181">
                  <c:v>4.5443064290681496</c:v>
                </c:pt>
                <c:pt idx="21182">
                  <c:v>4.552570791198618</c:v>
                </c:pt>
                <c:pt idx="21183">
                  <c:v>4.567574167982249</c:v>
                </c:pt>
                <c:pt idx="21184">
                  <c:v>4.5441075692593031</c:v>
                </c:pt>
                <c:pt idx="21185">
                  <c:v>4.5564998095478959</c:v>
                </c:pt>
                <c:pt idx="21186">
                  <c:v>4.5525377896364265</c:v>
                </c:pt>
                <c:pt idx="21187">
                  <c:v>4.5482434833408316</c:v>
                </c:pt>
                <c:pt idx="21188">
                  <c:v>4.5518267068653904</c:v>
                </c:pt>
                <c:pt idx="21189">
                  <c:v>4.5554950651893868</c:v>
                </c:pt>
                <c:pt idx="21190">
                  <c:v>4.5494174302252377</c:v>
                </c:pt>
                <c:pt idx="21191">
                  <c:v>4.5425126589713312</c:v>
                </c:pt>
                <c:pt idx="21192">
                  <c:v>4.5563580149249594</c:v>
                </c:pt>
                <c:pt idx="21193">
                  <c:v>4.5493182355438337</c:v>
                </c:pt>
                <c:pt idx="21194">
                  <c:v>4.5531803568480953</c:v>
                </c:pt>
                <c:pt idx="21195">
                  <c:v>4.547020348207667</c:v>
                </c:pt>
                <c:pt idx="21196">
                  <c:v>4.558341906322803</c:v>
                </c:pt>
                <c:pt idx="21197">
                  <c:v>4.5397958406538139</c:v>
                </c:pt>
                <c:pt idx="21198">
                  <c:v>4.5522203052911063</c:v>
                </c:pt>
                <c:pt idx="21199">
                  <c:v>4.5544881934165957</c:v>
                </c:pt>
                <c:pt idx="21200">
                  <c:v>4.553203993460583</c:v>
                </c:pt>
                <c:pt idx="21201">
                  <c:v>4.5442935631181731</c:v>
                </c:pt>
                <c:pt idx="21202">
                  <c:v>4.5465891628930653</c:v>
                </c:pt>
                <c:pt idx="21203">
                  <c:v>4.5531370367571355</c:v>
                </c:pt>
                <c:pt idx="21204">
                  <c:v>4.5447363324434962</c:v>
                </c:pt>
                <c:pt idx="21205">
                  <c:v>4.5510434027624589</c:v>
                </c:pt>
                <c:pt idx="21206">
                  <c:v>4.5500619131655666</c:v>
                </c:pt>
                <c:pt idx="21207">
                  <c:v>4.5416522558629637</c:v>
                </c:pt>
                <c:pt idx="21208">
                  <c:v>4.5538840482495857</c:v>
                </c:pt>
                <c:pt idx="21209">
                  <c:v>4.5460228068596829</c:v>
                </c:pt>
                <c:pt idx="21210">
                  <c:v>4.5528309364501096</c:v>
                </c:pt>
                <c:pt idx="21211">
                  <c:v>4.5514188937499442</c:v>
                </c:pt>
                <c:pt idx="21212">
                  <c:v>4.5548306711483022</c:v>
                </c:pt>
                <c:pt idx="21213">
                  <c:v>4.5374401950623975</c:v>
                </c:pt>
                <c:pt idx="21214">
                  <c:v>4.5633037534526801</c:v>
                </c:pt>
                <c:pt idx="21215">
                  <c:v>4.5516153168884612</c:v>
                </c:pt>
                <c:pt idx="21216">
                  <c:v>4.5479709135553268</c:v>
                </c:pt>
                <c:pt idx="21217">
                  <c:v>4.54649998105611</c:v>
                </c:pt>
                <c:pt idx="21218">
                  <c:v>4.5519458146576985</c:v>
                </c:pt>
                <c:pt idx="21219">
                  <c:v>4.5481702893814271</c:v>
                </c:pt>
                <c:pt idx="21220">
                  <c:v>4.5484488429644392</c:v>
                </c:pt>
                <c:pt idx="21221">
                  <c:v>4.5467578762965664</c:v>
                </c:pt>
                <c:pt idx="21222">
                  <c:v>4.5434154259456161</c:v>
                </c:pt>
                <c:pt idx="21223">
                  <c:v>4.5560261962312305</c:v>
                </c:pt>
                <c:pt idx="21224">
                  <c:v>4.5514037095688753</c:v>
                </c:pt>
                <c:pt idx="21225">
                  <c:v>4.5543447664958823</c:v>
                </c:pt>
                <c:pt idx="21226">
                  <c:v>4.5503415709337922</c:v>
                </c:pt>
                <c:pt idx="21227">
                  <c:v>4.5467207758816004</c:v>
                </c:pt>
                <c:pt idx="21228">
                  <c:v>4.5520613046039609</c:v>
                </c:pt>
                <c:pt idx="21229">
                  <c:v>4.5348428625567383</c:v>
                </c:pt>
                <c:pt idx="21230">
                  <c:v>4.5457895479011752</c:v>
                </c:pt>
                <c:pt idx="21231">
                  <c:v>4.5484145372935112</c:v>
                </c:pt>
                <c:pt idx="21232">
                  <c:v>4.5513100468793368</c:v>
                </c:pt>
                <c:pt idx="21233">
                  <c:v>4.5492223208066154</c:v>
                </c:pt>
                <c:pt idx="21234">
                  <c:v>4.5559001331165865</c:v>
                </c:pt>
                <c:pt idx="21235">
                  <c:v>4.5474415502703867</c:v>
                </c:pt>
                <c:pt idx="21236">
                  <c:v>4.550680969565942</c:v>
                </c:pt>
                <c:pt idx="21237">
                  <c:v>4.5469901105200199</c:v>
                </c:pt>
                <c:pt idx="21238">
                  <c:v>4.557713794292205</c:v>
                </c:pt>
                <c:pt idx="21239">
                  <c:v>4.5529322941312005</c:v>
                </c:pt>
                <c:pt idx="21240">
                  <c:v>4.5490372435211395</c:v>
                </c:pt>
                <c:pt idx="21241">
                  <c:v>4.5477115537392487</c:v>
                </c:pt>
                <c:pt idx="21242">
                  <c:v>4.5494521223941753</c:v>
                </c:pt>
                <c:pt idx="21243">
                  <c:v>4.5414050210323014</c:v>
                </c:pt>
                <c:pt idx="21244">
                  <c:v>4.5551009442618122</c:v>
                </c:pt>
                <c:pt idx="21245">
                  <c:v>4.5513671038474497</c:v>
                </c:pt>
                <c:pt idx="21246">
                  <c:v>4.5490525191539728</c:v>
                </c:pt>
                <c:pt idx="21247">
                  <c:v>4.5541620597453543</c:v>
                </c:pt>
                <c:pt idx="21248">
                  <c:v>4.5475717069570649</c:v>
                </c:pt>
                <c:pt idx="21249">
                  <c:v>4.5524942620422797</c:v>
                </c:pt>
                <c:pt idx="21250">
                  <c:v>4.5520792946903583</c:v>
                </c:pt>
                <c:pt idx="21251">
                  <c:v>4.5506999448267491</c:v>
                </c:pt>
                <c:pt idx="21252">
                  <c:v>4.5480055844439891</c:v>
                </c:pt>
                <c:pt idx="21253">
                  <c:v>4.5476193679868313</c:v>
                </c:pt>
                <c:pt idx="21254">
                  <c:v>4.5417559964913812</c:v>
                </c:pt>
                <c:pt idx="21255">
                  <c:v>4.5477281408365338</c:v>
                </c:pt>
                <c:pt idx="21256">
                  <c:v>4.5558761730032611</c:v>
                </c:pt>
                <c:pt idx="21257">
                  <c:v>4.5494463012963724</c:v>
                </c:pt>
                <c:pt idx="21258">
                  <c:v>4.5509630956519906</c:v>
                </c:pt>
                <c:pt idx="21259">
                  <c:v>4.5480716842817515</c:v>
                </c:pt>
                <c:pt idx="21260">
                  <c:v>4.5560887496106046</c:v>
                </c:pt>
                <c:pt idx="21261">
                  <c:v>4.5509792138983087</c:v>
                </c:pt>
                <c:pt idx="21262">
                  <c:v>4.5490658933027595</c:v>
                </c:pt>
                <c:pt idx="21263">
                  <c:v>4.5545363865640747</c:v>
                </c:pt>
                <c:pt idx="21264">
                  <c:v>4.5543347137902703</c:v>
                </c:pt>
                <c:pt idx="21265">
                  <c:v>4.5498448126570343</c:v>
                </c:pt>
                <c:pt idx="21266">
                  <c:v>4.5453769029098599</c:v>
                </c:pt>
                <c:pt idx="21267">
                  <c:v>4.5457731479598831</c:v>
                </c:pt>
                <c:pt idx="21268">
                  <c:v>4.5554570668358707</c:v>
                </c:pt>
                <c:pt idx="21269">
                  <c:v>4.5547893123952283</c:v>
                </c:pt>
                <c:pt idx="21270">
                  <c:v>4.5451871224577243</c:v>
                </c:pt>
                <c:pt idx="21271">
                  <c:v>4.5519464806643102</c:v>
                </c:pt>
                <c:pt idx="21272">
                  <c:v>4.5490820510288597</c:v>
                </c:pt>
                <c:pt idx="21273">
                  <c:v>4.5536984126934952</c:v>
                </c:pt>
                <c:pt idx="21274">
                  <c:v>4.5471114342284373</c:v>
                </c:pt>
                <c:pt idx="21275">
                  <c:v>4.5525501523879486</c:v>
                </c:pt>
                <c:pt idx="21276">
                  <c:v>4.5530331784599474</c:v>
                </c:pt>
                <c:pt idx="21277">
                  <c:v>4.5502606723506203</c:v>
                </c:pt>
                <c:pt idx="21278">
                  <c:v>4.5521360910275019</c:v>
                </c:pt>
                <c:pt idx="21279">
                  <c:v>4.5577247776512904</c:v>
                </c:pt>
                <c:pt idx="21280">
                  <c:v>4.5475108397057111</c:v>
                </c:pt>
                <c:pt idx="21281">
                  <c:v>4.5522850435120299</c:v>
                </c:pt>
                <c:pt idx="21282">
                  <c:v>4.5501764330513224</c:v>
                </c:pt>
                <c:pt idx="21283">
                  <c:v>4.5488549363203674</c:v>
                </c:pt>
                <c:pt idx="21284">
                  <c:v>4.5548804300864063</c:v>
                </c:pt>
                <c:pt idx="21285">
                  <c:v>4.54994804074299</c:v>
                </c:pt>
                <c:pt idx="21286">
                  <c:v>4.558139477193861</c:v>
                </c:pt>
                <c:pt idx="21287">
                  <c:v>4.5487824839073392</c:v>
                </c:pt>
                <c:pt idx="21288">
                  <c:v>4.5418626748159916</c:v>
                </c:pt>
                <c:pt idx="21289">
                  <c:v>4.5618308450425182</c:v>
                </c:pt>
                <c:pt idx="21290">
                  <c:v>4.5533103517916684</c:v>
                </c:pt>
                <c:pt idx="21291">
                  <c:v>4.5528667976061676</c:v>
                </c:pt>
                <c:pt idx="21292">
                  <c:v>4.5545398995801998</c:v>
                </c:pt>
                <c:pt idx="21293">
                  <c:v>4.5563380270776852</c:v>
                </c:pt>
                <c:pt idx="21294">
                  <c:v>4.5482100312883071</c:v>
                </c:pt>
                <c:pt idx="21295">
                  <c:v>4.5529346246088407</c:v>
                </c:pt>
                <c:pt idx="21296">
                  <c:v>4.5516783139260504</c:v>
                </c:pt>
                <c:pt idx="21297">
                  <c:v>4.5605519305948254</c:v>
                </c:pt>
                <c:pt idx="21298">
                  <c:v>4.5447608215068733</c:v>
                </c:pt>
                <c:pt idx="21299">
                  <c:v>4.5478655744161287</c:v>
                </c:pt>
                <c:pt idx="21300">
                  <c:v>4.5481891948134727</c:v>
                </c:pt>
                <c:pt idx="21301">
                  <c:v>4.5520705148340213</c:v>
                </c:pt>
                <c:pt idx="21302">
                  <c:v>4.5480348470411851</c:v>
                </c:pt>
                <c:pt idx="21303">
                  <c:v>4.5475770114231358</c:v>
                </c:pt>
                <c:pt idx="21304">
                  <c:v>4.5520500931737367</c:v>
                </c:pt>
                <c:pt idx="21305">
                  <c:v>4.5469366797301518</c:v>
                </c:pt>
                <c:pt idx="21306">
                  <c:v>4.5568622660512732</c:v>
                </c:pt>
                <c:pt idx="21307">
                  <c:v>4.5532707605692782</c:v>
                </c:pt>
                <c:pt idx="21308">
                  <c:v>4.5511547507485082</c:v>
                </c:pt>
                <c:pt idx="21309">
                  <c:v>4.5526203092767705</c:v>
                </c:pt>
                <c:pt idx="21310">
                  <c:v>4.5448151490056761</c:v>
                </c:pt>
                <c:pt idx="21311">
                  <c:v>4.5535755027478375</c:v>
                </c:pt>
                <c:pt idx="21312">
                  <c:v>4.5576024566533127</c:v>
                </c:pt>
                <c:pt idx="21313">
                  <c:v>4.557086113739433</c:v>
                </c:pt>
                <c:pt idx="21314">
                  <c:v>4.5454457470706373</c:v>
                </c:pt>
                <c:pt idx="21315">
                  <c:v>4.5502191839797534</c:v>
                </c:pt>
                <c:pt idx="21316">
                  <c:v>4.5523087077470024</c:v>
                </c:pt>
                <c:pt idx="21317">
                  <c:v>4.5449477410096319</c:v>
                </c:pt>
                <c:pt idx="21318">
                  <c:v>4.5551232131857073</c:v>
                </c:pt>
                <c:pt idx="21319">
                  <c:v>4.5490290004818101</c:v>
                </c:pt>
                <c:pt idx="21320">
                  <c:v>4.5448232903824621</c:v>
                </c:pt>
                <c:pt idx="21321">
                  <c:v>4.5493325910113018</c:v>
                </c:pt>
                <c:pt idx="21322">
                  <c:v>4.5485237531420255</c:v>
                </c:pt>
                <c:pt idx="21323">
                  <c:v>4.5551327599797728</c:v>
                </c:pt>
                <c:pt idx="21324">
                  <c:v>4.5483934842439258</c:v>
                </c:pt>
                <c:pt idx="21325">
                  <c:v>4.5448439224984032</c:v>
                </c:pt>
                <c:pt idx="21326">
                  <c:v>4.5552220698631087</c:v>
                </c:pt>
                <c:pt idx="21327">
                  <c:v>4.5517398978877601</c:v>
                </c:pt>
                <c:pt idx="21328">
                  <c:v>4.5525404465475363</c:v>
                </c:pt>
                <c:pt idx="21329">
                  <c:v>4.5540117554755755</c:v>
                </c:pt>
                <c:pt idx="21330">
                  <c:v>4.5403143523260763</c:v>
                </c:pt>
                <c:pt idx="21331">
                  <c:v>4.5489340770408173</c:v>
                </c:pt>
                <c:pt idx="21332">
                  <c:v>4.5598468959845411</c:v>
                </c:pt>
                <c:pt idx="21333">
                  <c:v>4.5448772199425029</c:v>
                </c:pt>
                <c:pt idx="21334">
                  <c:v>4.5523040419920191</c:v>
                </c:pt>
                <c:pt idx="21335">
                  <c:v>4.5615333130249764</c:v>
                </c:pt>
                <c:pt idx="21336">
                  <c:v>4.5436927951892683</c:v>
                </c:pt>
                <c:pt idx="21337">
                  <c:v>4.5469935018669165</c:v>
                </c:pt>
                <c:pt idx="21338">
                  <c:v>4.5499951556731402</c:v>
                </c:pt>
                <c:pt idx="21339">
                  <c:v>4.5548555045310071</c:v>
                </c:pt>
                <c:pt idx="21340">
                  <c:v>4.549109310832689</c:v>
                </c:pt>
                <c:pt idx="21341">
                  <c:v>4.5514917855306614</c:v>
                </c:pt>
                <c:pt idx="21342">
                  <c:v>4.5524280793343337</c:v>
                </c:pt>
                <c:pt idx="21343">
                  <c:v>4.5483821913970477</c:v>
                </c:pt>
                <c:pt idx="21344">
                  <c:v>4.549551969315913</c:v>
                </c:pt>
                <c:pt idx="21345">
                  <c:v>4.5503642139220375</c:v>
                </c:pt>
                <c:pt idx="21346">
                  <c:v>4.5421849721574716</c:v>
                </c:pt>
                <c:pt idx="21347">
                  <c:v>4.5513992428557701</c:v>
                </c:pt>
                <c:pt idx="21348">
                  <c:v>4.554905021513334</c:v>
                </c:pt>
                <c:pt idx="21349">
                  <c:v>4.5593730974486331</c:v>
                </c:pt>
                <c:pt idx="21350">
                  <c:v>4.5498781689157877</c:v>
                </c:pt>
                <c:pt idx="21351">
                  <c:v>4.5533118770281771</c:v>
                </c:pt>
                <c:pt idx="21352">
                  <c:v>4.5435515432758802</c:v>
                </c:pt>
                <c:pt idx="21353">
                  <c:v>4.5549865672171315</c:v>
                </c:pt>
                <c:pt idx="21354">
                  <c:v>4.543724628333047</c:v>
                </c:pt>
                <c:pt idx="21355">
                  <c:v>4.5436014251594257</c:v>
                </c:pt>
                <c:pt idx="21356">
                  <c:v>4.5411939045310099</c:v>
                </c:pt>
                <c:pt idx="21357">
                  <c:v>4.5488599157006071</c:v>
                </c:pt>
                <c:pt idx="21358">
                  <c:v>4.5521433056199214</c:v>
                </c:pt>
                <c:pt idx="21359">
                  <c:v>4.5559600816193964</c:v>
                </c:pt>
                <c:pt idx="21360">
                  <c:v>4.5577647163163464</c:v>
                </c:pt>
                <c:pt idx="21361">
                  <c:v>4.5451568018142785</c:v>
                </c:pt>
                <c:pt idx="21362">
                  <c:v>4.5559127333335496</c:v>
                </c:pt>
                <c:pt idx="21363">
                  <c:v>4.5417100985953693</c:v>
                </c:pt>
                <c:pt idx="21364">
                  <c:v>4.5509468219473233</c:v>
                </c:pt>
                <c:pt idx="21365">
                  <c:v>4.5549257851336709</c:v>
                </c:pt>
                <c:pt idx="21366">
                  <c:v>4.5569736449214764</c:v>
                </c:pt>
                <c:pt idx="21367">
                  <c:v>4.5522776366472835</c:v>
                </c:pt>
                <c:pt idx="21368">
                  <c:v>4.553799594420008</c:v>
                </c:pt>
                <c:pt idx="21369">
                  <c:v>4.5476143480665918</c:v>
                </c:pt>
                <c:pt idx="21370">
                  <c:v>4.5494981509684935</c:v>
                </c:pt>
                <c:pt idx="21371">
                  <c:v>4.5479861682736287</c:v>
                </c:pt>
                <c:pt idx="21372">
                  <c:v>4.5561826673141983</c:v>
                </c:pt>
                <c:pt idx="21373">
                  <c:v>4.5526890142603875</c:v>
                </c:pt>
                <c:pt idx="21374">
                  <c:v>4.5505466081385242</c:v>
                </c:pt>
                <c:pt idx="21375">
                  <c:v>4.5447052861334347</c:v>
                </c:pt>
                <c:pt idx="21376">
                  <c:v>4.5409788743499453</c:v>
                </c:pt>
                <c:pt idx="21377">
                  <c:v>4.5454872516525064</c:v>
                </c:pt>
                <c:pt idx="21378">
                  <c:v>4.5507527248652506</c:v>
                </c:pt>
                <c:pt idx="21379">
                  <c:v>4.5523756488041647</c:v>
                </c:pt>
                <c:pt idx="21380">
                  <c:v>4.5470539954552054</c:v>
                </c:pt>
                <c:pt idx="21381">
                  <c:v>4.5456166169489505</c:v>
                </c:pt>
                <c:pt idx="21382">
                  <c:v>4.5471754674297644</c:v>
                </c:pt>
                <c:pt idx="21383">
                  <c:v>4.5518168493042115</c:v>
                </c:pt>
                <c:pt idx="21384">
                  <c:v>4.5445454031068424</c:v>
                </c:pt>
                <c:pt idx="21385">
                  <c:v>4.5559441599729258</c:v>
                </c:pt>
                <c:pt idx="21386">
                  <c:v>4.5542327538324905</c:v>
                </c:pt>
                <c:pt idx="21387">
                  <c:v>4.5605427460022678</c:v>
                </c:pt>
                <c:pt idx="21388">
                  <c:v>4.5423378150034806</c:v>
                </c:pt>
                <c:pt idx="21389">
                  <c:v>4.5439361404351528</c:v>
                </c:pt>
                <c:pt idx="21390">
                  <c:v>4.552035427743836</c:v>
                </c:pt>
                <c:pt idx="21391">
                  <c:v>4.5500443830660959</c:v>
                </c:pt>
                <c:pt idx="21392">
                  <c:v>4.5493989285985634</c:v>
                </c:pt>
                <c:pt idx="21393">
                  <c:v>4.5543217698846341</c:v>
                </c:pt>
                <c:pt idx="21394">
                  <c:v>4.5496645353545038</c:v>
                </c:pt>
                <c:pt idx="21395">
                  <c:v>4.558475159371155</c:v>
                </c:pt>
                <c:pt idx="21396">
                  <c:v>4.5454118421506475</c:v>
                </c:pt>
                <c:pt idx="21397">
                  <c:v>4.5456878107075465</c:v>
                </c:pt>
                <c:pt idx="21398">
                  <c:v>4.5511188240553055</c:v>
                </c:pt>
                <c:pt idx="21399">
                  <c:v>4.5507425690855072</c:v>
                </c:pt>
                <c:pt idx="21400">
                  <c:v>4.5559064391829125</c:v>
                </c:pt>
                <c:pt idx="21401">
                  <c:v>4.5462599738849807</c:v>
                </c:pt>
                <c:pt idx="21402">
                  <c:v>4.5488306959809552</c:v>
                </c:pt>
                <c:pt idx="21403">
                  <c:v>4.5511539766162548</c:v>
                </c:pt>
                <c:pt idx="21404">
                  <c:v>4.5479611223883554</c:v>
                </c:pt>
                <c:pt idx="21405">
                  <c:v>4.5453486941055399</c:v>
                </c:pt>
                <c:pt idx="21406">
                  <c:v>4.552173237862835</c:v>
                </c:pt>
                <c:pt idx="21407">
                  <c:v>4.5474334879083615</c:v>
                </c:pt>
                <c:pt idx="21408">
                  <c:v>4.5498162925785426</c:v>
                </c:pt>
                <c:pt idx="21409">
                  <c:v>4.5507324219052325</c:v>
                </c:pt>
                <c:pt idx="21410">
                  <c:v>4.5491521972280511</c:v>
                </c:pt>
                <c:pt idx="21411">
                  <c:v>4.5434470966342051</c:v>
                </c:pt>
                <c:pt idx="21412">
                  <c:v>4.5467273567208935</c:v>
                </c:pt>
                <c:pt idx="21413">
                  <c:v>4.5487929163667413</c:v>
                </c:pt>
                <c:pt idx="21414">
                  <c:v>4.5535272702374083</c:v>
                </c:pt>
                <c:pt idx="21415">
                  <c:v>4.5521562706309471</c:v>
                </c:pt>
                <c:pt idx="21416">
                  <c:v>4.5454642153575087</c:v>
                </c:pt>
                <c:pt idx="21417">
                  <c:v>4.547646423776734</c:v>
                </c:pt>
                <c:pt idx="21418">
                  <c:v>4.5520570541206817</c:v>
                </c:pt>
                <c:pt idx="21419">
                  <c:v>4.5548527269164243</c:v>
                </c:pt>
                <c:pt idx="21420">
                  <c:v>4.5575943664452261</c:v>
                </c:pt>
                <c:pt idx="21421">
                  <c:v>4.545852566310181</c:v>
                </c:pt>
                <c:pt idx="21422">
                  <c:v>4.551016630137326</c:v>
                </c:pt>
                <c:pt idx="21423">
                  <c:v>4.5410375794497302</c:v>
                </c:pt>
                <c:pt idx="21424">
                  <c:v>4.5527461396688711</c:v>
                </c:pt>
                <c:pt idx="21425">
                  <c:v>4.5506329652702195</c:v>
                </c:pt>
                <c:pt idx="21426">
                  <c:v>4.5407630766778686</c:v>
                </c:pt>
                <c:pt idx="21427">
                  <c:v>4.555181257824187</c:v>
                </c:pt>
                <c:pt idx="21428">
                  <c:v>4.550295125439531</c:v>
                </c:pt>
                <c:pt idx="21429">
                  <c:v>4.5481942201989991</c:v>
                </c:pt>
                <c:pt idx="21430">
                  <c:v>4.555760874668719</c:v>
                </c:pt>
                <c:pt idx="21431">
                  <c:v>4.553290590077161</c:v>
                </c:pt>
                <c:pt idx="21432">
                  <c:v>4.5395231490789136</c:v>
                </c:pt>
                <c:pt idx="21433">
                  <c:v>4.5426810574800172</c:v>
                </c:pt>
                <c:pt idx="21434">
                  <c:v>4.5502789642807775</c:v>
                </c:pt>
                <c:pt idx="21435">
                  <c:v>4.5547085938286811</c:v>
                </c:pt>
                <c:pt idx="21436">
                  <c:v>4.5471625447806376</c:v>
                </c:pt>
                <c:pt idx="21437">
                  <c:v>4.543925959952988</c:v>
                </c:pt>
                <c:pt idx="21438">
                  <c:v>4.5399251134833714</c:v>
                </c:pt>
                <c:pt idx="21439">
                  <c:v>4.5499332459371935</c:v>
                </c:pt>
                <c:pt idx="21440">
                  <c:v>4.550432874868366</c:v>
                </c:pt>
                <c:pt idx="21441">
                  <c:v>4.5399164276672543</c:v>
                </c:pt>
                <c:pt idx="21442">
                  <c:v>4.5438062067504426</c:v>
                </c:pt>
                <c:pt idx="21443">
                  <c:v>4.5430384223490652</c:v>
                </c:pt>
                <c:pt idx="21444">
                  <c:v>4.549423706366035</c:v>
                </c:pt>
                <c:pt idx="21445">
                  <c:v>4.5606573690962113</c:v>
                </c:pt>
                <c:pt idx="21446">
                  <c:v>4.5529788274848908</c:v>
                </c:pt>
                <c:pt idx="21447">
                  <c:v>4.5482635768455877</c:v>
                </c:pt>
                <c:pt idx="21448">
                  <c:v>4.5526199826709419</c:v>
                </c:pt>
                <c:pt idx="21449">
                  <c:v>4.5505169629183442</c:v>
                </c:pt>
                <c:pt idx="21450">
                  <c:v>4.5628221083017948</c:v>
                </c:pt>
                <c:pt idx="21451">
                  <c:v>4.5476511165524558</c:v>
                </c:pt>
                <c:pt idx="21452">
                  <c:v>4.5525720744871494</c:v>
                </c:pt>
                <c:pt idx="21453">
                  <c:v>4.5483701813467059</c:v>
                </c:pt>
                <c:pt idx="21454">
                  <c:v>4.5532589267527399</c:v>
                </c:pt>
                <c:pt idx="21455">
                  <c:v>4.5412343747876376</c:v>
                </c:pt>
                <c:pt idx="21456">
                  <c:v>4.5441911443230643</c:v>
                </c:pt>
                <c:pt idx="21457">
                  <c:v>4.5478605116421003</c:v>
                </c:pt>
                <c:pt idx="21458">
                  <c:v>4.5617635879893577</c:v>
                </c:pt>
                <c:pt idx="21459">
                  <c:v>4.5460158327664049</c:v>
                </c:pt>
                <c:pt idx="21460">
                  <c:v>4.5552702733689179</c:v>
                </c:pt>
                <c:pt idx="21461">
                  <c:v>4.5513825080606249</c:v>
                </c:pt>
                <c:pt idx="21462">
                  <c:v>4.5563335312069411</c:v>
                </c:pt>
                <c:pt idx="21463">
                  <c:v>4.5489827380957912</c:v>
                </c:pt>
                <c:pt idx="21464">
                  <c:v>4.5506499444204893</c:v>
                </c:pt>
                <c:pt idx="21465">
                  <c:v>4.5454493176337749</c:v>
                </c:pt>
                <c:pt idx="21466">
                  <c:v>4.555499524302407</c:v>
                </c:pt>
                <c:pt idx="21467">
                  <c:v>4.5478134100416252</c:v>
                </c:pt>
                <c:pt idx="21468">
                  <c:v>4.5476294215134239</c:v>
                </c:pt>
                <c:pt idx="21469">
                  <c:v>4.5442141370321885</c:v>
                </c:pt>
                <c:pt idx="21470">
                  <c:v>4.5438907192746107</c:v>
                </c:pt>
                <c:pt idx="21471">
                  <c:v>4.5482279395171092</c:v>
                </c:pt>
                <c:pt idx="21472">
                  <c:v>4.5613544068206533</c:v>
                </c:pt>
                <c:pt idx="21473">
                  <c:v>4.5445211187166956</c:v>
                </c:pt>
                <c:pt idx="21474">
                  <c:v>4.54729247605359</c:v>
                </c:pt>
                <c:pt idx="21475">
                  <c:v>4.5580732446455245</c:v>
                </c:pt>
                <c:pt idx="21476">
                  <c:v>4.5545936835921008</c:v>
                </c:pt>
                <c:pt idx="21477">
                  <c:v>4.5513632536472093</c:v>
                </c:pt>
                <c:pt idx="21478">
                  <c:v>4.5477388302587229</c:v>
                </c:pt>
                <c:pt idx="21479">
                  <c:v>4.5519500758774445</c:v>
                </c:pt>
                <c:pt idx="21480">
                  <c:v>4.5521953785287081</c:v>
                </c:pt>
                <c:pt idx="21481">
                  <c:v>4.5519672011341301</c:v>
                </c:pt>
                <c:pt idx="21482">
                  <c:v>4.5512682630419894</c:v>
                </c:pt>
                <c:pt idx="21483">
                  <c:v>4.5364255873968604</c:v>
                </c:pt>
                <c:pt idx="21484">
                  <c:v>4.5475188428123543</c:v>
                </c:pt>
                <c:pt idx="21485">
                  <c:v>4.5547626502292919</c:v>
                </c:pt>
                <c:pt idx="21486">
                  <c:v>4.5482186771621045</c:v>
                </c:pt>
                <c:pt idx="21487">
                  <c:v>4.5495691926674775</c:v>
                </c:pt>
                <c:pt idx="21488">
                  <c:v>4.5594574883629759</c:v>
                </c:pt>
                <c:pt idx="21489">
                  <c:v>4.5447272459698249</c:v>
                </c:pt>
                <c:pt idx="21490">
                  <c:v>4.544327390762505</c:v>
                </c:pt>
                <c:pt idx="21491">
                  <c:v>4.5619910829429076</c:v>
                </c:pt>
                <c:pt idx="21492">
                  <c:v>4.5469577872206974</c:v>
                </c:pt>
                <c:pt idx="21493">
                  <c:v>4.5480921776406085</c:v>
                </c:pt>
                <c:pt idx="21494">
                  <c:v>4.5458997155049783</c:v>
                </c:pt>
                <c:pt idx="21495">
                  <c:v>4.558486580453323</c:v>
                </c:pt>
                <c:pt idx="21496">
                  <c:v>4.5525494426643478</c:v>
                </c:pt>
                <c:pt idx="21497">
                  <c:v>4.5497406308664434</c:v>
                </c:pt>
                <c:pt idx="21498">
                  <c:v>4.5544254523558383</c:v>
                </c:pt>
                <c:pt idx="21499">
                  <c:v>4.5545211375617081</c:v>
                </c:pt>
                <c:pt idx="21500">
                  <c:v>4.5462285798945237</c:v>
                </c:pt>
                <c:pt idx="21501">
                  <c:v>4.5519995391967649</c:v>
                </c:pt>
                <c:pt idx="21502">
                  <c:v>4.5441966275622869</c:v>
                </c:pt>
                <c:pt idx="21503">
                  <c:v>4.5602797061370239</c:v>
                </c:pt>
                <c:pt idx="21504">
                  <c:v>4.5548717491184192</c:v>
                </c:pt>
                <c:pt idx="21505">
                  <c:v>4.5567446544014896</c:v>
                </c:pt>
                <c:pt idx="21506">
                  <c:v>4.5459660786468685</c:v>
                </c:pt>
                <c:pt idx="21507">
                  <c:v>4.549498424220217</c:v>
                </c:pt>
                <c:pt idx="21508">
                  <c:v>4.5408487815453435</c:v>
                </c:pt>
                <c:pt idx="21509">
                  <c:v>4.5473368552578135</c:v>
                </c:pt>
                <c:pt idx="21510">
                  <c:v>4.5489045544451496</c:v>
                </c:pt>
                <c:pt idx="21511">
                  <c:v>4.5540426693291947</c:v>
                </c:pt>
                <c:pt idx="21512">
                  <c:v>4.5456844215105781</c:v>
                </c:pt>
                <c:pt idx="21513">
                  <c:v>4.5526800185712117</c:v>
                </c:pt>
                <c:pt idx="21514">
                  <c:v>4.5517752823389364</c:v>
                </c:pt>
                <c:pt idx="21515">
                  <c:v>4.5460675519305545</c:v>
                </c:pt>
                <c:pt idx="21516">
                  <c:v>4.5473615341962343</c:v>
                </c:pt>
                <c:pt idx="21517">
                  <c:v>4.5513025430214906</c:v>
                </c:pt>
                <c:pt idx="21518">
                  <c:v>4.5592818596284461</c:v>
                </c:pt>
                <c:pt idx="21519">
                  <c:v>4.550224975038458</c:v>
                </c:pt>
                <c:pt idx="21520">
                  <c:v>4.5519645420714454</c:v>
                </c:pt>
                <c:pt idx="21521">
                  <c:v>4.5462985528474187</c:v>
                </c:pt>
                <c:pt idx="21522">
                  <c:v>4.5454023332354723</c:v>
                </c:pt>
                <c:pt idx="21523">
                  <c:v>4.5346272067317663</c:v>
                </c:pt>
                <c:pt idx="21524">
                  <c:v>4.5562549646943014</c:v>
                </c:pt>
                <c:pt idx="21525">
                  <c:v>4.5484938960717658</c:v>
                </c:pt>
                <c:pt idx="21526">
                  <c:v>4.5442279627661062</c:v>
                </c:pt>
                <c:pt idx="21527">
                  <c:v>4.5564661862119689</c:v>
                </c:pt>
                <c:pt idx="21528">
                  <c:v>4.545214737530304</c:v>
                </c:pt>
                <c:pt idx="21529">
                  <c:v>4.5466861327866734</c:v>
                </c:pt>
                <c:pt idx="21530">
                  <c:v>4.5467278569229288</c:v>
                </c:pt>
                <c:pt idx="21531">
                  <c:v>4.5531390320636422</c:v>
                </c:pt>
                <c:pt idx="21532">
                  <c:v>4.5558386324375224</c:v>
                </c:pt>
                <c:pt idx="21533">
                  <c:v>4.5556185771372544</c:v>
                </c:pt>
                <c:pt idx="21534">
                  <c:v>4.5357313655008866</c:v>
                </c:pt>
                <c:pt idx="21535">
                  <c:v>4.5441285991682001</c:v>
                </c:pt>
                <c:pt idx="21536">
                  <c:v>4.5467870189745572</c:v>
                </c:pt>
                <c:pt idx="21537">
                  <c:v>4.5564436768718322</c:v>
                </c:pt>
                <c:pt idx="21538">
                  <c:v>4.5431478732914208</c:v>
                </c:pt>
                <c:pt idx="21539">
                  <c:v>4.5597348042579213</c:v>
                </c:pt>
                <c:pt idx="21540">
                  <c:v>4.5400419478838305</c:v>
                </c:pt>
                <c:pt idx="21541">
                  <c:v>4.5509062509383211</c:v>
                </c:pt>
                <c:pt idx="21542">
                  <c:v>4.5472487453662689</c:v>
                </c:pt>
                <c:pt idx="21543">
                  <c:v>4.5530597069135803</c:v>
                </c:pt>
                <c:pt idx="21544">
                  <c:v>4.5447260790278063</c:v>
                </c:pt>
                <c:pt idx="21545">
                  <c:v>4.5496284823014594</c:v>
                </c:pt>
                <c:pt idx="21546">
                  <c:v>4.545642746354746</c:v>
                </c:pt>
                <c:pt idx="21547">
                  <c:v>4.5517468545316193</c:v>
                </c:pt>
                <c:pt idx="21548">
                  <c:v>4.5414375306859585</c:v>
                </c:pt>
                <c:pt idx="21549">
                  <c:v>4.5443870020478343</c:v>
                </c:pt>
                <c:pt idx="21550">
                  <c:v>4.551109274862613</c:v>
                </c:pt>
                <c:pt idx="21551">
                  <c:v>4.553690337529738</c:v>
                </c:pt>
                <c:pt idx="21552">
                  <c:v>4.5469975955527699</c:v>
                </c:pt>
                <c:pt idx="21553">
                  <c:v>4.546160547481068</c:v>
                </c:pt>
                <c:pt idx="21554">
                  <c:v>4.5536577572030073</c:v>
                </c:pt>
                <c:pt idx="21555">
                  <c:v>4.5503669461687979</c:v>
                </c:pt>
                <c:pt idx="21556">
                  <c:v>4.5487908573380604</c:v>
                </c:pt>
                <c:pt idx="21557">
                  <c:v>4.5579730343126377</c:v>
                </c:pt>
                <c:pt idx="21558">
                  <c:v>4.548439943763138</c:v>
                </c:pt>
                <c:pt idx="21559">
                  <c:v>4.5486517041009336</c:v>
                </c:pt>
                <c:pt idx="21560">
                  <c:v>4.5546728059765309</c:v>
                </c:pt>
                <c:pt idx="21561">
                  <c:v>4.5425775162503861</c:v>
                </c:pt>
                <c:pt idx="21562">
                  <c:v>4.5461897665883058</c:v>
                </c:pt>
                <c:pt idx="21563">
                  <c:v>4.5545873374779262</c:v>
                </c:pt>
                <c:pt idx="21564">
                  <c:v>4.5488489087108839</c:v>
                </c:pt>
                <c:pt idx="21565">
                  <c:v>4.5487647750652931</c:v>
                </c:pt>
                <c:pt idx="21566">
                  <c:v>4.5541688770615547</c:v>
                </c:pt>
                <c:pt idx="21567">
                  <c:v>4.5531370926693056</c:v>
                </c:pt>
                <c:pt idx="21568">
                  <c:v>4.5519274004248702</c:v>
                </c:pt>
                <c:pt idx="21569">
                  <c:v>4.5606709476056801</c:v>
                </c:pt>
                <c:pt idx="21570">
                  <c:v>4.5493924950823459</c:v>
                </c:pt>
                <c:pt idx="21571">
                  <c:v>4.5527615735561549</c:v>
                </c:pt>
                <c:pt idx="21572">
                  <c:v>4.5635571872513738</c:v>
                </c:pt>
                <c:pt idx="21573">
                  <c:v>4.5500507005528776</c:v>
                </c:pt>
                <c:pt idx="21574">
                  <c:v>4.5348590448762707</c:v>
                </c:pt>
                <c:pt idx="21575">
                  <c:v>4.5448735723000624</c:v>
                </c:pt>
                <c:pt idx="21576">
                  <c:v>4.5483683689536933</c:v>
                </c:pt>
                <c:pt idx="21577">
                  <c:v>4.5490211671605536</c:v>
                </c:pt>
                <c:pt idx="21578">
                  <c:v>4.5584282513640613</c:v>
                </c:pt>
                <c:pt idx="21579">
                  <c:v>4.5473243709835645</c:v>
                </c:pt>
                <c:pt idx="21580">
                  <c:v>4.5460068126165485</c:v>
                </c:pt>
                <c:pt idx="21581">
                  <c:v>4.5532921454374904</c:v>
                </c:pt>
                <c:pt idx="21582">
                  <c:v>4.5524951423002076</c:v>
                </c:pt>
                <c:pt idx="21583">
                  <c:v>4.5443147870622473</c:v>
                </c:pt>
                <c:pt idx="21584">
                  <c:v>4.5578938719956223</c:v>
                </c:pt>
                <c:pt idx="21585">
                  <c:v>4.552255666400681</c:v>
                </c:pt>
                <c:pt idx="21586">
                  <c:v>4.5526027404049119</c:v>
                </c:pt>
                <c:pt idx="21587">
                  <c:v>4.5472598334236682</c:v>
                </c:pt>
                <c:pt idx="21588">
                  <c:v>4.5566270280388839</c:v>
                </c:pt>
                <c:pt idx="21589">
                  <c:v>4.5450488697380456</c:v>
                </c:pt>
                <c:pt idx="21590">
                  <c:v>4.5465410633697614</c:v>
                </c:pt>
                <c:pt idx="21591">
                  <c:v>4.5472615337687783</c:v>
                </c:pt>
                <c:pt idx="21592">
                  <c:v>4.5477958429735521</c:v>
                </c:pt>
                <c:pt idx="21593">
                  <c:v>4.5509097139757975</c:v>
                </c:pt>
                <c:pt idx="21594">
                  <c:v>4.5615477846856161</c:v>
                </c:pt>
                <c:pt idx="21595">
                  <c:v>4.5518268487327687</c:v>
                </c:pt>
                <c:pt idx="21596">
                  <c:v>4.5446168498345143</c:v>
                </c:pt>
                <c:pt idx="21597">
                  <c:v>4.5512910204855697</c:v>
                </c:pt>
                <c:pt idx="21598">
                  <c:v>4.5522921180722022</c:v>
                </c:pt>
                <c:pt idx="21599">
                  <c:v>4.5509667166372232</c:v>
                </c:pt>
                <c:pt idx="21600">
                  <c:v>4.5568408172490891</c:v>
                </c:pt>
                <c:pt idx="21601">
                  <c:v>4.5467176184455669</c:v>
                </c:pt>
                <c:pt idx="21602">
                  <c:v>4.5485721517177851</c:v>
                </c:pt>
                <c:pt idx="21603">
                  <c:v>4.5608721841975486</c:v>
                </c:pt>
                <c:pt idx="21604">
                  <c:v>4.5560943846808133</c:v>
                </c:pt>
                <c:pt idx="21605">
                  <c:v>4.5436178940118781</c:v>
                </c:pt>
                <c:pt idx="21606">
                  <c:v>4.5494418724120651</c:v>
                </c:pt>
                <c:pt idx="21607">
                  <c:v>4.5487623080441661</c:v>
                </c:pt>
                <c:pt idx="21608">
                  <c:v>4.5545026207614496</c:v>
                </c:pt>
                <c:pt idx="21609">
                  <c:v>4.5590020199990438</c:v>
                </c:pt>
                <c:pt idx="21610">
                  <c:v>4.5527506586419886</c:v>
                </c:pt>
                <c:pt idx="21611">
                  <c:v>4.5493823062988961</c:v>
                </c:pt>
                <c:pt idx="21612">
                  <c:v>4.553005787427983</c:v>
                </c:pt>
                <c:pt idx="21613">
                  <c:v>4.5493360417439357</c:v>
                </c:pt>
                <c:pt idx="21614">
                  <c:v>4.5585153998828547</c:v>
                </c:pt>
                <c:pt idx="21615">
                  <c:v>4.5499951556731402</c:v>
                </c:pt>
                <c:pt idx="21616">
                  <c:v>4.5499724143587708</c:v>
                </c:pt>
                <c:pt idx="21617">
                  <c:v>4.5496985770609086</c:v>
                </c:pt>
                <c:pt idx="21618">
                  <c:v>4.5565188228181457</c:v>
                </c:pt>
                <c:pt idx="21619">
                  <c:v>4.5546863031719829</c:v>
                </c:pt>
                <c:pt idx="21620">
                  <c:v>4.5426844604457042</c:v>
                </c:pt>
                <c:pt idx="21621">
                  <c:v>4.5580840211636602</c:v>
                </c:pt>
                <c:pt idx="21622">
                  <c:v>4.550980073158942</c:v>
                </c:pt>
                <c:pt idx="21623">
                  <c:v>4.5350983785584722</c:v>
                </c:pt>
                <c:pt idx="21624">
                  <c:v>4.5539847299206953</c:v>
                </c:pt>
                <c:pt idx="21625">
                  <c:v>4.5543524780190907</c:v>
                </c:pt>
                <c:pt idx="21626">
                  <c:v>4.5493737823072049</c:v>
                </c:pt>
                <c:pt idx="21627">
                  <c:v>4.5434351249809115</c:v>
                </c:pt>
                <c:pt idx="21628">
                  <c:v>4.5487193449531036</c:v>
                </c:pt>
                <c:pt idx="21629">
                  <c:v>4.5540881048671267</c:v>
                </c:pt>
                <c:pt idx="21630">
                  <c:v>4.5495418289541192</c:v>
                </c:pt>
                <c:pt idx="21631">
                  <c:v>4.5569471968832529</c:v>
                </c:pt>
                <c:pt idx="21632">
                  <c:v>4.5558115697193768</c:v>
                </c:pt>
                <c:pt idx="21633">
                  <c:v>4.5564142115698179</c:v>
                </c:pt>
                <c:pt idx="21634">
                  <c:v>4.5493667877530477</c:v>
                </c:pt>
                <c:pt idx="21635">
                  <c:v>4.5512617145499767</c:v>
                </c:pt>
                <c:pt idx="21636">
                  <c:v>4.5454361345769385</c:v>
                </c:pt>
                <c:pt idx="21637">
                  <c:v>4.5503212902676715</c:v>
                </c:pt>
                <c:pt idx="21638">
                  <c:v>4.5509765934902031</c:v>
                </c:pt>
                <c:pt idx="21639">
                  <c:v>4.5520516972649094</c:v>
                </c:pt>
                <c:pt idx="21640">
                  <c:v>4.5541779101829123</c:v>
                </c:pt>
                <c:pt idx="21641">
                  <c:v>4.5505971618559373</c:v>
                </c:pt>
                <c:pt idx="21642">
                  <c:v>4.5476676568843226</c:v>
                </c:pt>
                <c:pt idx="21643">
                  <c:v>4.5455449684900175</c:v>
                </c:pt>
                <c:pt idx="21644">
                  <c:v>4.5507805599794287</c:v>
                </c:pt>
                <c:pt idx="21645">
                  <c:v>4.5465615735631104</c:v>
                </c:pt>
                <c:pt idx="21646">
                  <c:v>4.5536687027785634</c:v>
                </c:pt>
                <c:pt idx="21647">
                  <c:v>4.5486218048321634</c:v>
                </c:pt>
                <c:pt idx="21648">
                  <c:v>4.5540855403054774</c:v>
                </c:pt>
                <c:pt idx="21649">
                  <c:v>4.5549084424252362</c:v>
                </c:pt>
                <c:pt idx="21650">
                  <c:v>4.544632964673994</c:v>
                </c:pt>
                <c:pt idx="21651">
                  <c:v>4.5479572549957501</c:v>
                </c:pt>
                <c:pt idx="21652">
                  <c:v>4.548539918869082</c:v>
                </c:pt>
                <c:pt idx="21653">
                  <c:v>4.5361831065522598</c:v>
                </c:pt>
                <c:pt idx="21654">
                  <c:v>4.5542155181627662</c:v>
                </c:pt>
                <c:pt idx="21655">
                  <c:v>4.5502471921938659</c:v>
                </c:pt>
                <c:pt idx="21656">
                  <c:v>4.5429640183985045</c:v>
                </c:pt>
                <c:pt idx="21657">
                  <c:v>4.5337797946783684</c:v>
                </c:pt>
                <c:pt idx="21658">
                  <c:v>4.5487287338813784</c:v>
                </c:pt>
                <c:pt idx="21659">
                  <c:v>4.5519979746960884</c:v>
                </c:pt>
                <c:pt idx="21660">
                  <c:v>4.544017304440259</c:v>
                </c:pt>
                <c:pt idx="21661">
                  <c:v>4.5478316545547308</c:v>
                </c:pt>
                <c:pt idx="21662">
                  <c:v>4.5502684945040599</c:v>
                </c:pt>
                <c:pt idx="21663">
                  <c:v>4.5558037696410052</c:v>
                </c:pt>
                <c:pt idx="21664">
                  <c:v>4.5525355452182401</c:v>
                </c:pt>
                <c:pt idx="21665">
                  <c:v>4.5524108651173849</c:v>
                </c:pt>
                <c:pt idx="21666">
                  <c:v>4.5543284652704141</c:v>
                </c:pt>
                <c:pt idx="21667">
                  <c:v>4.5543666144086759</c:v>
                </c:pt>
                <c:pt idx="21668">
                  <c:v>4.540130838263706</c:v>
                </c:pt>
                <c:pt idx="21669">
                  <c:v>4.5527268206003875</c:v>
                </c:pt>
                <c:pt idx="21670">
                  <c:v>4.5472804265017377</c:v>
                </c:pt>
                <c:pt idx="21671">
                  <c:v>4.542863080669485</c:v>
                </c:pt>
                <c:pt idx="21672">
                  <c:v>4.5600193635617288</c:v>
                </c:pt>
                <c:pt idx="21673">
                  <c:v>4.548940211330919</c:v>
                </c:pt>
                <c:pt idx="21674">
                  <c:v>4.5441342268893008</c:v>
                </c:pt>
                <c:pt idx="21675">
                  <c:v>4.5489163761017997</c:v>
                </c:pt>
                <c:pt idx="21676">
                  <c:v>4.5584820815161446</c:v>
                </c:pt>
                <c:pt idx="21677">
                  <c:v>4.54687592292332</c:v>
                </c:pt>
                <c:pt idx="21678">
                  <c:v>4.5600967618916464</c:v>
                </c:pt>
                <c:pt idx="21679">
                  <c:v>4.539609928421001</c:v>
                </c:pt>
                <c:pt idx="21680">
                  <c:v>4.5519840162575091</c:v>
                </c:pt>
                <c:pt idx="21681">
                  <c:v>4.5525636687837334</c:v>
                </c:pt>
                <c:pt idx="21682">
                  <c:v>4.5471040750153957</c:v>
                </c:pt>
                <c:pt idx="21683">
                  <c:v>4.5416389701594326</c:v>
                </c:pt>
                <c:pt idx="21684">
                  <c:v>4.5608596661093861</c:v>
                </c:pt>
                <c:pt idx="21685">
                  <c:v>4.5482337679534499</c:v>
                </c:pt>
                <c:pt idx="21686">
                  <c:v>4.5596785532009534</c:v>
                </c:pt>
                <c:pt idx="21687">
                  <c:v>4.5495734349883108</c:v>
                </c:pt>
                <c:pt idx="21688">
                  <c:v>4.5525166199185092</c:v>
                </c:pt>
                <c:pt idx="21689">
                  <c:v>4.5468729123057052</c:v>
                </c:pt>
                <c:pt idx="21690">
                  <c:v>4.5521988946990897</c:v>
                </c:pt>
                <c:pt idx="21691">
                  <c:v>4.549935407905231</c:v>
                </c:pt>
                <c:pt idx="21692">
                  <c:v>4.5489877264540404</c:v>
                </c:pt>
                <c:pt idx="21693">
                  <c:v>4.5517482446018844</c:v>
                </c:pt>
                <c:pt idx="21694">
                  <c:v>4.5530623723211443</c:v>
                </c:pt>
                <c:pt idx="21695">
                  <c:v>4.5497175054695447</c:v>
                </c:pt>
                <c:pt idx="21696">
                  <c:v>4.561196706497415</c:v>
                </c:pt>
                <c:pt idx="21697">
                  <c:v>4.5502951254395319</c:v>
                </c:pt>
                <c:pt idx="21698">
                  <c:v>4.5451814199258704</c:v>
                </c:pt>
                <c:pt idx="21699">
                  <c:v>4.5548229145367456</c:v>
                </c:pt>
                <c:pt idx="21700">
                  <c:v>4.5416071621684244</c:v>
                </c:pt>
                <c:pt idx="21701">
                  <c:v>4.5508604240835151</c:v>
                </c:pt>
                <c:pt idx="21702">
                  <c:v>4.5584862703594098</c:v>
                </c:pt>
                <c:pt idx="21703">
                  <c:v>4.5473851462534309</c:v>
                </c:pt>
                <c:pt idx="21704">
                  <c:v>4.5501565445655672</c:v>
                </c:pt>
                <c:pt idx="21705">
                  <c:v>4.561349636637364</c:v>
                </c:pt>
                <c:pt idx="21706">
                  <c:v>4.5502086441012768</c:v>
                </c:pt>
                <c:pt idx="21707">
                  <c:v>4.552696386016378</c:v>
                </c:pt>
                <c:pt idx="21708">
                  <c:v>4.5453933419748989</c:v>
                </c:pt>
                <c:pt idx="21709">
                  <c:v>4.5472578349891455</c:v>
                </c:pt>
                <c:pt idx="21710">
                  <c:v>4.5489907250715502</c:v>
                </c:pt>
                <c:pt idx="21711">
                  <c:v>4.5583656842618616</c:v>
                </c:pt>
                <c:pt idx="21712">
                  <c:v>4.546175386189935</c:v>
                </c:pt>
                <c:pt idx="21713">
                  <c:v>4.5505985766535826</c:v>
                </c:pt>
                <c:pt idx="21714">
                  <c:v>4.5451665414475331</c:v>
                </c:pt>
                <c:pt idx="21715">
                  <c:v>4.5543466576456257</c:v>
                </c:pt>
                <c:pt idx="21716">
                  <c:v>4.5559655270626136</c:v>
                </c:pt>
                <c:pt idx="21717">
                  <c:v>4.5518253918609837</c:v>
                </c:pt>
                <c:pt idx="21718">
                  <c:v>4.5433430951072076</c:v>
                </c:pt>
                <c:pt idx="21719">
                  <c:v>4.5410454211287412</c:v>
                </c:pt>
                <c:pt idx="21720">
                  <c:v>4.5428549662931692</c:v>
                </c:pt>
                <c:pt idx="21721">
                  <c:v>4.5442956933136793</c:v>
                </c:pt>
                <c:pt idx="21722">
                  <c:v>4.5548980071822127</c:v>
                </c:pt>
                <c:pt idx="21723">
                  <c:v>4.5511737733096016</c:v>
                </c:pt>
                <c:pt idx="21724">
                  <c:v>4.5593673081941883</c:v>
                </c:pt>
                <c:pt idx="21725">
                  <c:v>4.5516818997030404</c:v>
                </c:pt>
                <c:pt idx="21726">
                  <c:v>4.5589074048866065</c:v>
                </c:pt>
                <c:pt idx="21727">
                  <c:v>4.5507911249627186</c:v>
                </c:pt>
                <c:pt idx="21728">
                  <c:v>4.5531974135010094</c:v>
                </c:pt>
                <c:pt idx="21729">
                  <c:v>4.553157037868095</c:v>
                </c:pt>
                <c:pt idx="21730">
                  <c:v>4.5517340206326038</c:v>
                </c:pt>
                <c:pt idx="21731">
                  <c:v>4.5518239611799824</c:v>
                </c:pt>
                <c:pt idx="21732">
                  <c:v>4.5584272973107076</c:v>
                </c:pt>
                <c:pt idx="21733">
                  <c:v>4.5505239091656513</c:v>
                </c:pt>
                <c:pt idx="21734">
                  <c:v>4.5368002642215881</c:v>
                </c:pt>
                <c:pt idx="21735">
                  <c:v>4.5474943274898756</c:v>
                </c:pt>
                <c:pt idx="21736">
                  <c:v>4.5565579626518833</c:v>
                </c:pt>
                <c:pt idx="21737">
                  <c:v>4.5477240791718261</c:v>
                </c:pt>
                <c:pt idx="21738">
                  <c:v>4.5504139046837482</c:v>
                </c:pt>
                <c:pt idx="21739">
                  <c:v>4.5510633753111183</c:v>
                </c:pt>
                <c:pt idx="21740">
                  <c:v>4.5500848181737004</c:v>
                </c:pt>
                <c:pt idx="21741">
                  <c:v>4.547143576050213</c:v>
                </c:pt>
                <c:pt idx="21742">
                  <c:v>4.5512574162691282</c:v>
                </c:pt>
                <c:pt idx="21743">
                  <c:v>4.5492157650383644</c:v>
                </c:pt>
                <c:pt idx="21744">
                  <c:v>4.5546888943423163</c:v>
                </c:pt>
                <c:pt idx="21745">
                  <c:v>4.5551841107034052</c:v>
                </c:pt>
                <c:pt idx="21746">
                  <c:v>4.554776178898857</c:v>
                </c:pt>
                <c:pt idx="21747">
                  <c:v>4.5520600172104357</c:v>
                </c:pt>
                <c:pt idx="21748">
                  <c:v>4.5569947708831142</c:v>
                </c:pt>
                <c:pt idx="21749">
                  <c:v>4.5445298700544026</c:v>
                </c:pt>
                <c:pt idx="21750">
                  <c:v>4.5376524318470741</c:v>
                </c:pt>
                <c:pt idx="21751">
                  <c:v>4.5460328864432347</c:v>
                </c:pt>
                <c:pt idx="21752">
                  <c:v>4.5559814730536932</c:v>
                </c:pt>
                <c:pt idx="21753">
                  <c:v>4.5515002842291823</c:v>
                </c:pt>
                <c:pt idx="21754">
                  <c:v>4.5510583278056895</c:v>
                </c:pt>
                <c:pt idx="21755">
                  <c:v>4.5461846799661396</c:v>
                </c:pt>
                <c:pt idx="21756">
                  <c:v>4.5548909252111924</c:v>
                </c:pt>
                <c:pt idx="21757">
                  <c:v>4.5554639227656448</c:v>
                </c:pt>
                <c:pt idx="21758">
                  <c:v>4.5641101294599</c:v>
                </c:pt>
                <c:pt idx="21759">
                  <c:v>4.5436479620420922</c:v>
                </c:pt>
                <c:pt idx="21760">
                  <c:v>4.5496221115942319</c:v>
                </c:pt>
                <c:pt idx="21761">
                  <c:v>4.5561106846848647</c:v>
                </c:pt>
                <c:pt idx="21762">
                  <c:v>4.5444868372973843</c:v>
                </c:pt>
                <c:pt idx="21763">
                  <c:v>4.5580272881552748</c:v>
                </c:pt>
                <c:pt idx="21764">
                  <c:v>4.5446721846805946</c:v>
                </c:pt>
                <c:pt idx="21765">
                  <c:v>4.5565774051172099</c:v>
                </c:pt>
                <c:pt idx="21766">
                  <c:v>4.5535304952340336</c:v>
                </c:pt>
                <c:pt idx="21767">
                  <c:v>4.5546596752056754</c:v>
                </c:pt>
                <c:pt idx="21768">
                  <c:v>4.5553800001456786</c:v>
                </c:pt>
                <c:pt idx="21769">
                  <c:v>4.5527518844217214</c:v>
                </c:pt>
                <c:pt idx="21770">
                  <c:v>4.5546368756622124</c:v>
                </c:pt>
                <c:pt idx="21771">
                  <c:v>4.5543804830591581</c:v>
                </c:pt>
                <c:pt idx="21772">
                  <c:v>4.5522648577265006</c:v>
                </c:pt>
                <c:pt idx="21773">
                  <c:v>4.5468506300780849</c:v>
                </c:pt>
                <c:pt idx="21774">
                  <c:v>4.5426298346502074</c:v>
                </c:pt>
                <c:pt idx="21775">
                  <c:v>4.5546578543186369</c:v>
                </c:pt>
                <c:pt idx="21776">
                  <c:v>4.5517581567744951</c:v>
                </c:pt>
                <c:pt idx="21777">
                  <c:v>4.548871032440017</c:v>
                </c:pt>
                <c:pt idx="21778">
                  <c:v>4.5485129660890946</c:v>
                </c:pt>
                <c:pt idx="21779">
                  <c:v>4.5505417528855228</c:v>
                </c:pt>
                <c:pt idx="21780">
                  <c:v>4.5553114309056228</c:v>
                </c:pt>
                <c:pt idx="21781">
                  <c:v>4.5579827293204129</c:v>
                </c:pt>
                <c:pt idx="21782">
                  <c:v>4.5475788575667204</c:v>
                </c:pt>
                <c:pt idx="21783">
                  <c:v>4.5493751942168865</c:v>
                </c:pt>
                <c:pt idx="21784">
                  <c:v>4.550432396229704</c:v>
                </c:pt>
                <c:pt idx="21785">
                  <c:v>4.5483356277407392</c:v>
                </c:pt>
                <c:pt idx="21786">
                  <c:v>4.5516461439979983</c:v>
                </c:pt>
                <c:pt idx="21787">
                  <c:v>4.5503578208643578</c:v>
                </c:pt>
                <c:pt idx="21788">
                  <c:v>4.5361979918123216</c:v>
                </c:pt>
                <c:pt idx="21789">
                  <c:v>4.5574959083520463</c:v>
                </c:pt>
                <c:pt idx="21790">
                  <c:v>4.5494009622241594</c:v>
                </c:pt>
                <c:pt idx="21791">
                  <c:v>4.5384994178800211</c:v>
                </c:pt>
                <c:pt idx="21792">
                  <c:v>4.5572670184352209</c:v>
                </c:pt>
                <c:pt idx="21793">
                  <c:v>4.5442192800716699</c:v>
                </c:pt>
                <c:pt idx="21794">
                  <c:v>4.55584422506801</c:v>
                </c:pt>
                <c:pt idx="21795">
                  <c:v>4.5542220950849641</c:v>
                </c:pt>
                <c:pt idx="21796">
                  <c:v>4.555846470068234</c:v>
                </c:pt>
                <c:pt idx="21797">
                  <c:v>4.541843123688305</c:v>
                </c:pt>
                <c:pt idx="21798">
                  <c:v>4.5553144159549106</c:v>
                </c:pt>
                <c:pt idx="21799">
                  <c:v>4.5457774842978349</c:v>
                </c:pt>
                <c:pt idx="21800">
                  <c:v>4.5507691178817691</c:v>
                </c:pt>
                <c:pt idx="21801">
                  <c:v>4.5552043073228363</c:v>
                </c:pt>
                <c:pt idx="21802">
                  <c:v>4.5411251252117113</c:v>
                </c:pt>
                <c:pt idx="21803">
                  <c:v>4.5624033680188125</c:v>
                </c:pt>
                <c:pt idx="21804">
                  <c:v>4.5437489636709589</c:v>
                </c:pt>
                <c:pt idx="21805">
                  <c:v>4.5580310137029789</c:v>
                </c:pt>
                <c:pt idx="21806">
                  <c:v>4.5573697992597628</c:v>
                </c:pt>
                <c:pt idx="21807">
                  <c:v>4.5545679605950653</c:v>
                </c:pt>
                <c:pt idx="21808">
                  <c:v>4.5524823721882024</c:v>
                </c:pt>
                <c:pt idx="21809">
                  <c:v>4.546281001576979</c:v>
                </c:pt>
                <c:pt idx="21810">
                  <c:v>4.5563295683835356</c:v>
                </c:pt>
                <c:pt idx="21811">
                  <c:v>4.5558364633379718</c:v>
                </c:pt>
                <c:pt idx="21812">
                  <c:v>4.5508171338022541</c:v>
                </c:pt>
                <c:pt idx="21813">
                  <c:v>4.5498027391332414</c:v>
                </c:pt>
                <c:pt idx="21814">
                  <c:v>4.553435506372562</c:v>
                </c:pt>
                <c:pt idx="21815">
                  <c:v>4.544142685175026</c:v>
                </c:pt>
                <c:pt idx="21816">
                  <c:v>4.5475505958683105</c:v>
                </c:pt>
                <c:pt idx="21817">
                  <c:v>4.545101800590948</c:v>
                </c:pt>
                <c:pt idx="21818">
                  <c:v>4.5532014331003072</c:v>
                </c:pt>
                <c:pt idx="21819">
                  <c:v>4.552090296691917</c:v>
                </c:pt>
                <c:pt idx="21820">
                  <c:v>4.5527767984331042</c:v>
                </c:pt>
                <c:pt idx="21821">
                  <c:v>4.5421591600013294</c:v>
                </c:pt>
                <c:pt idx="21822">
                  <c:v>4.5551012541301574</c:v>
                </c:pt>
                <c:pt idx="21823">
                  <c:v>4.5459626240075606</c:v>
                </c:pt>
                <c:pt idx="21824">
                  <c:v>4.5485613372288665</c:v>
                </c:pt>
                <c:pt idx="21825">
                  <c:v>4.5424648545548321</c:v>
                </c:pt>
                <c:pt idx="21826">
                  <c:v>4.555916767578112</c:v>
                </c:pt>
                <c:pt idx="21827">
                  <c:v>4.5541777305004967</c:v>
                </c:pt>
                <c:pt idx="21828">
                  <c:v>4.545838956100976</c:v>
                </c:pt>
                <c:pt idx="21829">
                  <c:v>4.5576085911750388</c:v>
                </c:pt>
                <c:pt idx="21830">
                  <c:v>4.5583722629559249</c:v>
                </c:pt>
                <c:pt idx="21831">
                  <c:v>4.5492027660856662</c:v>
                </c:pt>
                <c:pt idx="21832">
                  <c:v>4.5406219246264214</c:v>
                </c:pt>
                <c:pt idx="21833">
                  <c:v>4.5437930853267217</c:v>
                </c:pt>
                <c:pt idx="21834">
                  <c:v>4.5502268453940902</c:v>
                </c:pt>
                <c:pt idx="21835">
                  <c:v>4.5457726498520925</c:v>
                </c:pt>
                <c:pt idx="21836">
                  <c:v>4.5501117649106924</c:v>
                </c:pt>
                <c:pt idx="21837">
                  <c:v>4.5490648266096336</c:v>
                </c:pt>
                <c:pt idx="21838">
                  <c:v>4.5434747131069511</c:v>
                </c:pt>
                <c:pt idx="21839">
                  <c:v>4.5436217134553045</c:v>
                </c:pt>
                <c:pt idx="21840">
                  <c:v>4.5471203702586598</c:v>
                </c:pt>
                <c:pt idx="21841">
                  <c:v>4.5451821308136617</c:v>
                </c:pt>
                <c:pt idx="21842">
                  <c:v>4.547253139176715</c:v>
                </c:pt>
                <c:pt idx="21843">
                  <c:v>4.5528008199470902</c:v>
                </c:pt>
                <c:pt idx="21844">
                  <c:v>4.559666949626922</c:v>
                </c:pt>
                <c:pt idx="21845">
                  <c:v>4.5427086450533256</c:v>
                </c:pt>
                <c:pt idx="21846">
                  <c:v>4.5476341584027473</c:v>
                </c:pt>
                <c:pt idx="21847">
                  <c:v>4.5454432898286301</c:v>
                </c:pt>
                <c:pt idx="21848">
                  <c:v>4.550710052503141</c:v>
                </c:pt>
                <c:pt idx="21849">
                  <c:v>4.5570303597313213</c:v>
                </c:pt>
                <c:pt idx="21850">
                  <c:v>4.5472354903312162</c:v>
                </c:pt>
                <c:pt idx="21851">
                  <c:v>4.540685995228066</c:v>
                </c:pt>
                <c:pt idx="21852">
                  <c:v>4.5560982223654696</c:v>
                </c:pt>
                <c:pt idx="21853">
                  <c:v>4.5516125636130829</c:v>
                </c:pt>
                <c:pt idx="21854">
                  <c:v>4.5521179718297295</c:v>
                </c:pt>
                <c:pt idx="21855">
                  <c:v>4.5434253283139077</c:v>
                </c:pt>
                <c:pt idx="21856">
                  <c:v>4.5540579852025704</c:v>
                </c:pt>
                <c:pt idx="21857">
                  <c:v>4.5553548226359384</c:v>
                </c:pt>
                <c:pt idx="21858">
                  <c:v>4.5532148336411691</c:v>
                </c:pt>
                <c:pt idx="21859">
                  <c:v>4.5453589989571821</c:v>
                </c:pt>
                <c:pt idx="21860">
                  <c:v>4.5551164201874821</c:v>
                </c:pt>
                <c:pt idx="21861">
                  <c:v>4.5502286462199697</c:v>
                </c:pt>
                <c:pt idx="21862">
                  <c:v>4.5483733558288861</c:v>
                </c:pt>
                <c:pt idx="21863">
                  <c:v>4.5520957963329467</c:v>
                </c:pt>
                <c:pt idx="21864">
                  <c:v>4.5465591916419674</c:v>
                </c:pt>
                <c:pt idx="21865">
                  <c:v>4.5583439012517166</c:v>
                </c:pt>
                <c:pt idx="21866">
                  <c:v>4.5472746084820885</c:v>
                </c:pt>
                <c:pt idx="21867">
                  <c:v>4.5460293540776284</c:v>
                </c:pt>
                <c:pt idx="21868">
                  <c:v>4.5452228273288018</c:v>
                </c:pt>
                <c:pt idx="21869">
                  <c:v>4.5405630469964651</c:v>
                </c:pt>
                <c:pt idx="21870">
                  <c:v>4.5443621673446035</c:v>
                </c:pt>
                <c:pt idx="21871">
                  <c:v>4.5506078970908224</c:v>
                </c:pt>
                <c:pt idx="21872">
                  <c:v>4.5440285958092819</c:v>
                </c:pt>
                <c:pt idx="21873">
                  <c:v>4.5487463888269213</c:v>
                </c:pt>
                <c:pt idx="21874">
                  <c:v>4.5462367739584115</c:v>
                </c:pt>
                <c:pt idx="21875">
                  <c:v>4.5428953665407086</c:v>
                </c:pt>
                <c:pt idx="21876">
                  <c:v>4.5461478793418566</c:v>
                </c:pt>
                <c:pt idx="21877">
                  <c:v>4.5514412246530096</c:v>
                </c:pt>
                <c:pt idx="21878">
                  <c:v>4.5557188715749799</c:v>
                </c:pt>
                <c:pt idx="21879">
                  <c:v>4.5361759815114926</c:v>
                </c:pt>
                <c:pt idx="21880">
                  <c:v>4.5469441025741766</c:v>
                </c:pt>
                <c:pt idx="21881">
                  <c:v>4.5528785533781431</c:v>
                </c:pt>
                <c:pt idx="21882">
                  <c:v>4.5521331439311243</c:v>
                </c:pt>
                <c:pt idx="21883">
                  <c:v>4.5536815417800884</c:v>
                </c:pt>
                <c:pt idx="21884">
                  <c:v>4.5546564664299458</c:v>
                </c:pt>
                <c:pt idx="21885">
                  <c:v>4.5474469152791555</c:v>
                </c:pt>
                <c:pt idx="21886">
                  <c:v>4.5515248250993734</c:v>
                </c:pt>
                <c:pt idx="21887">
                  <c:v>4.5529829918253313</c:v>
                </c:pt>
                <c:pt idx="21888">
                  <c:v>4.5525355242881593</c:v>
                </c:pt>
                <c:pt idx="21889">
                  <c:v>4.5582362268217897</c:v>
                </c:pt>
                <c:pt idx="21890">
                  <c:v>4.5404900327736595</c:v>
                </c:pt>
                <c:pt idx="21891">
                  <c:v>4.5626772390115304</c:v>
                </c:pt>
                <c:pt idx="21892">
                  <c:v>4.5409535968743429</c:v>
                </c:pt>
                <c:pt idx="21893">
                  <c:v>4.5454526338054562</c:v>
                </c:pt>
                <c:pt idx="21894">
                  <c:v>4.5499071536916249</c:v>
                </c:pt>
                <c:pt idx="21895">
                  <c:v>4.5548940296912059</c:v>
                </c:pt>
                <c:pt idx="21896">
                  <c:v>4.5431295559906948</c:v>
                </c:pt>
                <c:pt idx="21897">
                  <c:v>4.5533241520646088</c:v>
                </c:pt>
                <c:pt idx="21898">
                  <c:v>4.5439585353745935</c:v>
                </c:pt>
                <c:pt idx="21899">
                  <c:v>4.5567317169419477</c:v>
                </c:pt>
                <c:pt idx="21900">
                  <c:v>4.5536192487638329</c:v>
                </c:pt>
                <c:pt idx="21901">
                  <c:v>4.5415788785803866</c:v>
                </c:pt>
                <c:pt idx="21902">
                  <c:v>4.5444585782048552</c:v>
                </c:pt>
                <c:pt idx="21903">
                  <c:v>4.5490857905218585</c:v>
                </c:pt>
                <c:pt idx="21904">
                  <c:v>4.5492297802418538</c:v>
                </c:pt>
                <c:pt idx="21905">
                  <c:v>4.5484817671749589</c:v>
                </c:pt>
                <c:pt idx="21906">
                  <c:v>4.5499976472350987</c:v>
                </c:pt>
                <c:pt idx="21907">
                  <c:v>4.5404666354668466</c:v>
                </c:pt>
                <c:pt idx="21908">
                  <c:v>4.5504357107280713</c:v>
                </c:pt>
                <c:pt idx="21909">
                  <c:v>4.5557789871497123</c:v>
                </c:pt>
                <c:pt idx="21910">
                  <c:v>4.5476728199277048</c:v>
                </c:pt>
                <c:pt idx="21911">
                  <c:v>4.5473423610030412</c:v>
                </c:pt>
                <c:pt idx="21912">
                  <c:v>4.5573306701705674</c:v>
                </c:pt>
                <c:pt idx="21913">
                  <c:v>4.5493736275690209</c:v>
                </c:pt>
                <c:pt idx="21914">
                  <c:v>4.5447696647807456</c:v>
                </c:pt>
                <c:pt idx="21915">
                  <c:v>4.5540872441032239</c:v>
                </c:pt>
                <c:pt idx="21916">
                  <c:v>4.5450046208642334</c:v>
                </c:pt>
                <c:pt idx="21917">
                  <c:v>4.5515612003287522</c:v>
                </c:pt>
                <c:pt idx="21918">
                  <c:v>4.5496172002351392</c:v>
                </c:pt>
                <c:pt idx="21919">
                  <c:v>4.5508374197393726</c:v>
                </c:pt>
                <c:pt idx="21920">
                  <c:v>4.549637991518269</c:v>
                </c:pt>
                <c:pt idx="21921">
                  <c:v>4.5411175822047358</c:v>
                </c:pt>
                <c:pt idx="21922">
                  <c:v>4.5469897716559862</c:v>
                </c:pt>
                <c:pt idx="21923">
                  <c:v>4.5470624599517047</c:v>
                </c:pt>
                <c:pt idx="21924">
                  <c:v>4.5523818445321158</c:v>
                </c:pt>
                <c:pt idx="21925">
                  <c:v>4.5530305599627088</c:v>
                </c:pt>
                <c:pt idx="21926">
                  <c:v>4.553463076142978</c:v>
                </c:pt>
                <c:pt idx="21927">
                  <c:v>4.5437151707859478</c:v>
                </c:pt>
                <c:pt idx="21928">
                  <c:v>4.5484451519729454</c:v>
                </c:pt>
                <c:pt idx="21929">
                  <c:v>4.5474173174595389</c:v>
                </c:pt>
                <c:pt idx="21930">
                  <c:v>4.5545002593568329</c:v>
                </c:pt>
                <c:pt idx="21931">
                  <c:v>4.5496768447270171</c:v>
                </c:pt>
                <c:pt idx="21932">
                  <c:v>4.5437112268775159</c:v>
                </c:pt>
                <c:pt idx="21933">
                  <c:v>4.5543341631668559</c:v>
                </c:pt>
                <c:pt idx="21934">
                  <c:v>4.5412171682561562</c:v>
                </c:pt>
                <c:pt idx="21935">
                  <c:v>4.5437929307605271</c:v>
                </c:pt>
                <c:pt idx="21936">
                  <c:v>4.5533027087699427</c:v>
                </c:pt>
                <c:pt idx="21937">
                  <c:v>4.5650684665656671</c:v>
                </c:pt>
                <c:pt idx="21938">
                  <c:v>4.5502365328243073</c:v>
                </c:pt>
                <c:pt idx="21939">
                  <c:v>4.5575526062201028</c:v>
                </c:pt>
                <c:pt idx="21940">
                  <c:v>4.530458771947262</c:v>
                </c:pt>
                <c:pt idx="21941">
                  <c:v>4.5487785239135317</c:v>
                </c:pt>
                <c:pt idx="21942">
                  <c:v>4.5557486012667958</c:v>
                </c:pt>
                <c:pt idx="21943">
                  <c:v>4.5504975977107645</c:v>
                </c:pt>
                <c:pt idx="21944">
                  <c:v>4.550839382093935</c:v>
                </c:pt>
                <c:pt idx="21945">
                  <c:v>4.5562937922871178</c:v>
                </c:pt>
                <c:pt idx="21946">
                  <c:v>4.5645364427159052</c:v>
                </c:pt>
                <c:pt idx="21947">
                  <c:v>4.5488233989719751</c:v>
                </c:pt>
                <c:pt idx="21948">
                  <c:v>4.5551551884020078</c:v>
                </c:pt>
                <c:pt idx="21949">
                  <c:v>4.5504401115275241</c:v>
                </c:pt>
                <c:pt idx="21950">
                  <c:v>4.5506774320312156</c:v>
                </c:pt>
                <c:pt idx="21951">
                  <c:v>4.5488927939300874</c:v>
                </c:pt>
                <c:pt idx="21952">
                  <c:v>4.5469637032045345</c:v>
                </c:pt>
                <c:pt idx="21953">
                  <c:v>4.5579684720672047</c:v>
                </c:pt>
                <c:pt idx="21954">
                  <c:v>4.5490033973122301</c:v>
                </c:pt>
                <c:pt idx="21955">
                  <c:v>4.5596391212383125</c:v>
                </c:pt>
                <c:pt idx="21956">
                  <c:v>4.5578422375477361</c:v>
                </c:pt>
                <c:pt idx="21957">
                  <c:v>4.539855876576306</c:v>
                </c:pt>
                <c:pt idx="21958">
                  <c:v>4.5440431508463641</c:v>
                </c:pt>
                <c:pt idx="21959">
                  <c:v>4.5473537781096605</c:v>
                </c:pt>
                <c:pt idx="21960">
                  <c:v>4.5436398426105553</c:v>
                </c:pt>
                <c:pt idx="21961">
                  <c:v>4.5470539954552054</c:v>
                </c:pt>
                <c:pt idx="21962">
                  <c:v>4.547916522581894</c:v>
                </c:pt>
                <c:pt idx="21963">
                  <c:v>4.5603792115685859</c:v>
                </c:pt>
                <c:pt idx="21964">
                  <c:v>4.552615492286062</c:v>
                </c:pt>
                <c:pt idx="21965">
                  <c:v>4.562161978488577</c:v>
                </c:pt>
                <c:pt idx="21966">
                  <c:v>4.5537603464512291</c:v>
                </c:pt>
                <c:pt idx="21967">
                  <c:v>4.5525645760886313</c:v>
                </c:pt>
                <c:pt idx="21968">
                  <c:v>4.549898979145464</c:v>
                </c:pt>
                <c:pt idx="21969">
                  <c:v>4.5494809765690842</c:v>
                </c:pt>
                <c:pt idx="21970">
                  <c:v>4.5614200649904113</c:v>
                </c:pt>
                <c:pt idx="21971">
                  <c:v>4.5480903620075841</c:v>
                </c:pt>
                <c:pt idx="21972">
                  <c:v>4.5581806970777912</c:v>
                </c:pt>
                <c:pt idx="21973">
                  <c:v>4.5463839923154401</c:v>
                </c:pt>
                <c:pt idx="21974">
                  <c:v>4.5407538967333991</c:v>
                </c:pt>
                <c:pt idx="21975">
                  <c:v>4.5491676537328116</c:v>
                </c:pt>
                <c:pt idx="21976">
                  <c:v>4.5531371870641459</c:v>
                </c:pt>
                <c:pt idx="21977">
                  <c:v>4.5569877935878749</c:v>
                </c:pt>
                <c:pt idx="21978">
                  <c:v>4.5532141628148208</c:v>
                </c:pt>
                <c:pt idx="21979">
                  <c:v>4.5546774876573979</c:v>
                </c:pt>
                <c:pt idx="21980">
                  <c:v>4.5404292249782836</c:v>
                </c:pt>
                <c:pt idx="21981">
                  <c:v>4.5549476579054433</c:v>
                </c:pt>
                <c:pt idx="21982">
                  <c:v>4.5528887798765751</c:v>
                </c:pt>
                <c:pt idx="21983">
                  <c:v>4.5616191070442893</c:v>
                </c:pt>
                <c:pt idx="21984">
                  <c:v>4.552444774555922</c:v>
                </c:pt>
                <c:pt idx="21985">
                  <c:v>4.5536996976235473</c:v>
                </c:pt>
                <c:pt idx="21986">
                  <c:v>4.5542112614841104</c:v>
                </c:pt>
                <c:pt idx="21987">
                  <c:v>4.5520761724787588</c:v>
                </c:pt>
                <c:pt idx="21988">
                  <c:v>4.5517134191243906</c:v>
                </c:pt>
                <c:pt idx="21989">
                  <c:v>4.5466239289931396</c:v>
                </c:pt>
                <c:pt idx="21990">
                  <c:v>4.5479305110296533</c:v>
                </c:pt>
                <c:pt idx="21991">
                  <c:v>4.5509509922013729</c:v>
                </c:pt>
                <c:pt idx="21992">
                  <c:v>4.5484272037412117</c:v>
                </c:pt>
                <c:pt idx="21993">
                  <c:v>4.5534046021427104</c:v>
                </c:pt>
                <c:pt idx="21994">
                  <c:v>4.548245789123345</c:v>
                </c:pt>
                <c:pt idx="21995">
                  <c:v>4.5458972920203315</c:v>
                </c:pt>
                <c:pt idx="21996">
                  <c:v>4.560022873034959</c:v>
                </c:pt>
                <c:pt idx="21997">
                  <c:v>4.5552818536515671</c:v>
                </c:pt>
                <c:pt idx="21998">
                  <c:v>4.5529912289001988</c:v>
                </c:pt>
                <c:pt idx="21999">
                  <c:v>4.5421506169356967</c:v>
                </c:pt>
                <c:pt idx="22000">
                  <c:v>4.5557102995008103</c:v>
                </c:pt>
                <c:pt idx="22001">
                  <c:v>4.5521792228029252</c:v>
                </c:pt>
                <c:pt idx="22002">
                  <c:v>4.5508951687743959</c:v>
                </c:pt>
                <c:pt idx="22003">
                  <c:v>4.556534154513586</c:v>
                </c:pt>
                <c:pt idx="22004">
                  <c:v>4.5461121101383446</c:v>
                </c:pt>
                <c:pt idx="22005">
                  <c:v>4.5531485251656285</c:v>
                </c:pt>
                <c:pt idx="22006">
                  <c:v>4.5590884785686017</c:v>
                </c:pt>
                <c:pt idx="22007">
                  <c:v>4.5475649264506472</c:v>
                </c:pt>
                <c:pt idx="22008">
                  <c:v>4.5699141505504679</c:v>
                </c:pt>
                <c:pt idx="22009">
                  <c:v>4.5461491050302563</c:v>
                </c:pt>
                <c:pt idx="22010">
                  <c:v>4.544250826165964</c:v>
                </c:pt>
                <c:pt idx="22011">
                  <c:v>4.5537602036786664</c:v>
                </c:pt>
                <c:pt idx="22012">
                  <c:v>4.5558254815854919</c:v>
                </c:pt>
                <c:pt idx="22013">
                  <c:v>4.5485655073772442</c:v>
                </c:pt>
                <c:pt idx="22014">
                  <c:v>4.5563144475288464</c:v>
                </c:pt>
                <c:pt idx="22015">
                  <c:v>4.5563235042512522</c:v>
                </c:pt>
                <c:pt idx="22016">
                  <c:v>4.5517663517359175</c:v>
                </c:pt>
                <c:pt idx="22017">
                  <c:v>4.5494463652080386</c:v>
                </c:pt>
                <c:pt idx="22018">
                  <c:v>4.5495378140075911</c:v>
                </c:pt>
                <c:pt idx="22019">
                  <c:v>4.554290349210274</c:v>
                </c:pt>
                <c:pt idx="22020">
                  <c:v>4.5636259880573329</c:v>
                </c:pt>
                <c:pt idx="22021">
                  <c:v>4.5522377106137046</c:v>
                </c:pt>
                <c:pt idx="22022">
                  <c:v>4.5432865450876978</c:v>
                </c:pt>
                <c:pt idx="22023">
                  <c:v>4.5605103651935464</c:v>
                </c:pt>
                <c:pt idx="22024">
                  <c:v>4.5453590832729605</c:v>
                </c:pt>
                <c:pt idx="22025">
                  <c:v>4.5567300018243673</c:v>
                </c:pt>
                <c:pt idx="22026">
                  <c:v>4.5520431921975382</c:v>
                </c:pt>
                <c:pt idx="22027">
                  <c:v>4.5458720377637096</c:v>
                </c:pt>
                <c:pt idx="22028">
                  <c:v>4.5455563859971573</c:v>
                </c:pt>
                <c:pt idx="22029">
                  <c:v>4.5417895486311348</c:v>
                </c:pt>
                <c:pt idx="22030">
                  <c:v>4.5513569731199643</c:v>
                </c:pt>
                <c:pt idx="22031">
                  <c:v>4.553113980309214</c:v>
                </c:pt>
                <c:pt idx="22032">
                  <c:v>4.5479038438666857</c:v>
                </c:pt>
                <c:pt idx="22033">
                  <c:v>4.5539191243727455</c:v>
                </c:pt>
                <c:pt idx="22034">
                  <c:v>4.5475047690705592</c:v>
                </c:pt>
                <c:pt idx="22035">
                  <c:v>4.5511021591214611</c:v>
                </c:pt>
                <c:pt idx="22036">
                  <c:v>4.5499422681490875</c:v>
                </c:pt>
                <c:pt idx="22037">
                  <c:v>4.552026623749108</c:v>
                </c:pt>
                <c:pt idx="22038">
                  <c:v>4.5550817811047368</c:v>
                </c:pt>
                <c:pt idx="22039">
                  <c:v>4.5472594798491786</c:v>
                </c:pt>
                <c:pt idx="22040">
                  <c:v>4.5474878653146211</c:v>
                </c:pt>
                <c:pt idx="22041">
                  <c:v>4.5463435428713863</c:v>
                </c:pt>
                <c:pt idx="22042">
                  <c:v>4.5520704524986417</c:v>
                </c:pt>
                <c:pt idx="22043">
                  <c:v>4.5462113324383884</c:v>
                </c:pt>
                <c:pt idx="22044">
                  <c:v>4.5457703922120691</c:v>
                </c:pt>
                <c:pt idx="22045">
                  <c:v>4.5459611087309542</c:v>
                </c:pt>
                <c:pt idx="22046">
                  <c:v>4.5474136091325503</c:v>
                </c:pt>
                <c:pt idx="22047">
                  <c:v>4.5527031036402903</c:v>
                </c:pt>
                <c:pt idx="22048">
                  <c:v>4.5490709073965707</c:v>
                </c:pt>
                <c:pt idx="22049">
                  <c:v>4.550999503866513</c:v>
                </c:pt>
                <c:pt idx="22050">
                  <c:v>4.5533641024052534</c:v>
                </c:pt>
                <c:pt idx="22051">
                  <c:v>4.5483169601869946</c:v>
                </c:pt>
                <c:pt idx="22052">
                  <c:v>4.5429097443694531</c:v>
                </c:pt>
                <c:pt idx="22053">
                  <c:v>4.5474642014601372</c:v>
                </c:pt>
                <c:pt idx="22054">
                  <c:v>4.5568880577756321</c:v>
                </c:pt>
                <c:pt idx="22055">
                  <c:v>4.550728125550874</c:v>
                </c:pt>
                <c:pt idx="22056">
                  <c:v>4.5420868096551033</c:v>
                </c:pt>
                <c:pt idx="22057">
                  <c:v>4.5403698935758614</c:v>
                </c:pt>
                <c:pt idx="22058">
                  <c:v>4.5432221422234296</c:v>
                </c:pt>
                <c:pt idx="22059">
                  <c:v>4.5493887396269859</c:v>
                </c:pt>
                <c:pt idx="22060">
                  <c:v>4.552578576370756</c:v>
                </c:pt>
                <c:pt idx="22061">
                  <c:v>4.5537228256197428</c:v>
                </c:pt>
                <c:pt idx="22062">
                  <c:v>4.5552098952673603</c:v>
                </c:pt>
                <c:pt idx="22063">
                  <c:v>4.5508547523848728</c:v>
                </c:pt>
                <c:pt idx="22064">
                  <c:v>4.5488558950451949</c:v>
                </c:pt>
                <c:pt idx="22065">
                  <c:v>4.5504597592100806</c:v>
                </c:pt>
                <c:pt idx="22066">
                  <c:v>4.5494015184279402</c:v>
                </c:pt>
                <c:pt idx="22067">
                  <c:v>4.5520246220494966</c:v>
                </c:pt>
                <c:pt idx="22068">
                  <c:v>4.545781594594227</c:v>
                </c:pt>
                <c:pt idx="22069">
                  <c:v>4.5542270176278983</c:v>
                </c:pt>
                <c:pt idx="22070">
                  <c:v>4.5440383292763036</c:v>
                </c:pt>
                <c:pt idx="22071">
                  <c:v>4.5518402260015751</c:v>
                </c:pt>
                <c:pt idx="22072">
                  <c:v>4.554625715131114</c:v>
                </c:pt>
                <c:pt idx="22073">
                  <c:v>4.5525074978852915</c:v>
                </c:pt>
                <c:pt idx="22074">
                  <c:v>4.5443820332378051</c:v>
                </c:pt>
                <c:pt idx="22075">
                  <c:v>4.5479618610897097</c:v>
                </c:pt>
                <c:pt idx="22076">
                  <c:v>4.5495449636463086</c:v>
                </c:pt>
                <c:pt idx="22077">
                  <c:v>4.5490443738974458</c:v>
                </c:pt>
                <c:pt idx="22078">
                  <c:v>4.5597555175930484</c:v>
                </c:pt>
                <c:pt idx="22079">
                  <c:v>4.5462522420590412</c:v>
                </c:pt>
                <c:pt idx="22080">
                  <c:v>4.5534265066689636</c:v>
                </c:pt>
                <c:pt idx="22081">
                  <c:v>4.5548133619023066</c:v>
                </c:pt>
                <c:pt idx="22082">
                  <c:v>4.5572175284572154</c:v>
                </c:pt>
                <c:pt idx="22083">
                  <c:v>4.5539857601693328</c:v>
                </c:pt>
                <c:pt idx="22084">
                  <c:v>4.5537814788998823</c:v>
                </c:pt>
                <c:pt idx="22085">
                  <c:v>4.555723639077466</c:v>
                </c:pt>
                <c:pt idx="22086">
                  <c:v>4.540566798543253</c:v>
                </c:pt>
                <c:pt idx="22087">
                  <c:v>4.5541591497794549</c:v>
                </c:pt>
                <c:pt idx="22088">
                  <c:v>4.5448384903441132</c:v>
                </c:pt>
                <c:pt idx="22089">
                  <c:v>4.5488855373178732</c:v>
                </c:pt>
                <c:pt idx="22090">
                  <c:v>4.557362061615966</c:v>
                </c:pt>
                <c:pt idx="22091">
                  <c:v>4.5522485954262422</c:v>
                </c:pt>
                <c:pt idx="22092">
                  <c:v>4.547572707987297</c:v>
                </c:pt>
                <c:pt idx="22093">
                  <c:v>4.5460989792694209</c:v>
                </c:pt>
                <c:pt idx="22094">
                  <c:v>4.5508695524943459</c:v>
                </c:pt>
                <c:pt idx="22095">
                  <c:v>4.5611511606168333</c:v>
                </c:pt>
                <c:pt idx="22096">
                  <c:v>4.5532265498391808</c:v>
                </c:pt>
                <c:pt idx="22097">
                  <c:v>4.5467497815141646</c:v>
                </c:pt>
                <c:pt idx="22098">
                  <c:v>4.5508234792983222</c:v>
                </c:pt>
                <c:pt idx="22099">
                  <c:v>4.5556435226689809</c:v>
                </c:pt>
                <c:pt idx="22100">
                  <c:v>4.5435338211435123</c:v>
                </c:pt>
                <c:pt idx="22101">
                  <c:v>4.5592630983441209</c:v>
                </c:pt>
                <c:pt idx="22102">
                  <c:v>4.5538020188313766</c:v>
                </c:pt>
                <c:pt idx="22103">
                  <c:v>4.5414781968262448</c:v>
                </c:pt>
                <c:pt idx="22104">
                  <c:v>4.5504594795557454</c:v>
                </c:pt>
                <c:pt idx="22105">
                  <c:v>4.5442115565944059</c:v>
                </c:pt>
                <c:pt idx="22106">
                  <c:v>4.5579135520805911</c:v>
                </c:pt>
                <c:pt idx="22107">
                  <c:v>4.5601333204719072</c:v>
                </c:pt>
                <c:pt idx="22108">
                  <c:v>4.5555394422118169</c:v>
                </c:pt>
                <c:pt idx="22109">
                  <c:v>4.5414407340369047</c:v>
                </c:pt>
                <c:pt idx="22110">
                  <c:v>4.548859296762334</c:v>
                </c:pt>
                <c:pt idx="22111">
                  <c:v>4.546145628670593</c:v>
                </c:pt>
                <c:pt idx="22112">
                  <c:v>4.5554258432043149</c:v>
                </c:pt>
                <c:pt idx="22113">
                  <c:v>4.5460138487096362</c:v>
                </c:pt>
                <c:pt idx="22114">
                  <c:v>4.5523198554269779</c:v>
                </c:pt>
                <c:pt idx="22115">
                  <c:v>4.5554933573504819</c:v>
                </c:pt>
                <c:pt idx="22116">
                  <c:v>4.5485289501721242</c:v>
                </c:pt>
                <c:pt idx="22117">
                  <c:v>4.5446232635800108</c:v>
                </c:pt>
                <c:pt idx="22118">
                  <c:v>4.5546169948384927</c:v>
                </c:pt>
                <c:pt idx="22119">
                  <c:v>4.5458647720947489</c:v>
                </c:pt>
                <c:pt idx="22120">
                  <c:v>4.5520867524707596</c:v>
                </c:pt>
                <c:pt idx="22121">
                  <c:v>4.5528765343886102</c:v>
                </c:pt>
                <c:pt idx="22122">
                  <c:v>4.5576554245542216</c:v>
                </c:pt>
                <c:pt idx="22123">
                  <c:v>4.5519003953758572</c:v>
                </c:pt>
                <c:pt idx="22124">
                  <c:v>4.5582296206325497</c:v>
                </c:pt>
                <c:pt idx="22125">
                  <c:v>4.5540653682772536</c:v>
                </c:pt>
                <c:pt idx="22126">
                  <c:v>4.5568860976127272</c:v>
                </c:pt>
                <c:pt idx="22127">
                  <c:v>4.5458185658706149</c:v>
                </c:pt>
                <c:pt idx="22128">
                  <c:v>4.54497226493522</c:v>
                </c:pt>
                <c:pt idx="22129">
                  <c:v>4.543198063330502</c:v>
                </c:pt>
                <c:pt idx="22130">
                  <c:v>4.5415656933269233</c:v>
                </c:pt>
                <c:pt idx="22131">
                  <c:v>4.5551312378511088</c:v>
                </c:pt>
                <c:pt idx="22132">
                  <c:v>4.5450119507046383</c:v>
                </c:pt>
                <c:pt idx="22133">
                  <c:v>4.5534427587292061</c:v>
                </c:pt>
                <c:pt idx="22134">
                  <c:v>4.5503762379731301</c:v>
                </c:pt>
                <c:pt idx="22135">
                  <c:v>4.5503135314629528</c:v>
                </c:pt>
                <c:pt idx="22136">
                  <c:v>4.56121267431402</c:v>
                </c:pt>
                <c:pt idx="22137">
                  <c:v>4.5485721216036401</c:v>
                </c:pt>
                <c:pt idx="22138">
                  <c:v>4.5492196793263782</c:v>
                </c:pt>
                <c:pt idx="22139">
                  <c:v>4.552497455684307</c:v>
                </c:pt>
                <c:pt idx="22140">
                  <c:v>4.5431284926388491</c:v>
                </c:pt>
                <c:pt idx="22141">
                  <c:v>4.5513150164294807</c:v>
                </c:pt>
                <c:pt idx="22142">
                  <c:v>4.5495853924956711</c:v>
                </c:pt>
                <c:pt idx="22143">
                  <c:v>4.5498266688539406</c:v>
                </c:pt>
                <c:pt idx="22144">
                  <c:v>4.546573827694262</c:v>
                </c:pt>
                <c:pt idx="22145">
                  <c:v>4.5480363958376033</c:v>
                </c:pt>
                <c:pt idx="22146">
                  <c:v>4.5426504949636861</c:v>
                </c:pt>
                <c:pt idx="22147">
                  <c:v>4.5491701550533996</c:v>
                </c:pt>
                <c:pt idx="22148">
                  <c:v>4.5501389442957016</c:v>
                </c:pt>
                <c:pt idx="22149">
                  <c:v>4.5579445722899896</c:v>
                </c:pt>
                <c:pt idx="22150">
                  <c:v>4.5542830269025334</c:v>
                </c:pt>
                <c:pt idx="22151">
                  <c:v>4.5484283424743754</c:v>
                </c:pt>
                <c:pt idx="22152">
                  <c:v>4.55320120133144</c:v>
                </c:pt>
                <c:pt idx="22153">
                  <c:v>4.5463813613826218</c:v>
                </c:pt>
                <c:pt idx="22154">
                  <c:v>4.548426121095118</c:v>
                </c:pt>
                <c:pt idx="22155">
                  <c:v>4.5456903308993484</c:v>
                </c:pt>
                <c:pt idx="22156">
                  <c:v>4.5500839641608462</c:v>
                </c:pt>
                <c:pt idx="22157">
                  <c:v>4.5418557368023205</c:v>
                </c:pt>
                <c:pt idx="22158">
                  <c:v>4.5506759261853649</c:v>
                </c:pt>
                <c:pt idx="22159">
                  <c:v>4.5511624407493798</c:v>
                </c:pt>
                <c:pt idx="22160">
                  <c:v>4.5484447075373113</c:v>
                </c:pt>
                <c:pt idx="22161">
                  <c:v>4.5445258521396443</c:v>
                </c:pt>
                <c:pt idx="22162">
                  <c:v>4.5530216027790384</c:v>
                </c:pt>
                <c:pt idx="22163">
                  <c:v>4.5429830642229643</c:v>
                </c:pt>
                <c:pt idx="22164">
                  <c:v>4.5430390818329212</c:v>
                </c:pt>
                <c:pt idx="22165">
                  <c:v>4.5445860537038891</c:v>
                </c:pt>
                <c:pt idx="22166">
                  <c:v>4.5420660133742334</c:v>
                </c:pt>
                <c:pt idx="22167">
                  <c:v>4.5448009589850296</c:v>
                </c:pt>
                <c:pt idx="22168">
                  <c:v>4.5544056972664242</c:v>
                </c:pt>
                <c:pt idx="22169">
                  <c:v>4.5544120189385273</c:v>
                </c:pt>
                <c:pt idx="22170">
                  <c:v>4.5502280857665625</c:v>
                </c:pt>
                <c:pt idx="22171">
                  <c:v>4.5462620578840287</c:v>
                </c:pt>
                <c:pt idx="22172">
                  <c:v>4.5572330426641949</c:v>
                </c:pt>
                <c:pt idx="22173">
                  <c:v>4.5409096877544055</c:v>
                </c:pt>
                <c:pt idx="22174">
                  <c:v>4.5508612954820302</c:v>
                </c:pt>
                <c:pt idx="22175">
                  <c:v>4.5543033074279391</c:v>
                </c:pt>
                <c:pt idx="22176">
                  <c:v>4.5459226485856412</c:v>
                </c:pt>
                <c:pt idx="22177">
                  <c:v>4.5512097439013539</c:v>
                </c:pt>
                <c:pt idx="22178">
                  <c:v>4.5505414762965506</c:v>
                </c:pt>
                <c:pt idx="22179">
                  <c:v>4.5476443377069637</c:v>
                </c:pt>
                <c:pt idx="22180">
                  <c:v>4.5373414921965747</c:v>
                </c:pt>
                <c:pt idx="22181">
                  <c:v>4.5551852196732021</c:v>
                </c:pt>
                <c:pt idx="22182">
                  <c:v>4.5463475445464416</c:v>
                </c:pt>
                <c:pt idx="22183">
                  <c:v>4.5535655217782356</c:v>
                </c:pt>
                <c:pt idx="22184">
                  <c:v>4.5488521754393076</c:v>
                </c:pt>
                <c:pt idx="22185">
                  <c:v>4.5564929089111903</c:v>
                </c:pt>
                <c:pt idx="22186">
                  <c:v>4.5485745013222063</c:v>
                </c:pt>
                <c:pt idx="22187">
                  <c:v>4.5521574536832636</c:v>
                </c:pt>
                <c:pt idx="22188">
                  <c:v>4.5484503875114699</c:v>
                </c:pt>
                <c:pt idx="22189">
                  <c:v>4.5427653109724027</c:v>
                </c:pt>
                <c:pt idx="22190">
                  <c:v>4.5446169477459399</c:v>
                </c:pt>
                <c:pt idx="22191">
                  <c:v>4.552012701762469</c:v>
                </c:pt>
                <c:pt idx="22192">
                  <c:v>4.5516247285746383</c:v>
                </c:pt>
                <c:pt idx="22193">
                  <c:v>4.5365585774058577</c:v>
                </c:pt>
                <c:pt idx="22194">
                  <c:v>4.5504415224395114</c:v>
                </c:pt>
                <c:pt idx="22195">
                  <c:v>4.5489067550530731</c:v>
                </c:pt>
                <c:pt idx="22196">
                  <c:v>4.5510886623404314</c:v>
                </c:pt>
                <c:pt idx="22197">
                  <c:v>4.5518029356725576</c:v>
                </c:pt>
                <c:pt idx="22198">
                  <c:v>4.5490824910251089</c:v>
                </c:pt>
                <c:pt idx="22199">
                  <c:v>4.5471787657706244</c:v>
                </c:pt>
                <c:pt idx="22200">
                  <c:v>4.5512471380863282</c:v>
                </c:pt>
                <c:pt idx="22201">
                  <c:v>4.543659904175942</c:v>
                </c:pt>
                <c:pt idx="22202">
                  <c:v>4.5545388443209607</c:v>
                </c:pt>
                <c:pt idx="22203">
                  <c:v>4.5367407560795607</c:v>
                </c:pt>
                <c:pt idx="22204">
                  <c:v>4.5429365180461838</c:v>
                </c:pt>
                <c:pt idx="22205">
                  <c:v>4.5445338925208008</c:v>
                </c:pt>
                <c:pt idx="22206">
                  <c:v>4.5379249655334251</c:v>
                </c:pt>
                <c:pt idx="22207">
                  <c:v>4.5441478772791761</c:v>
                </c:pt>
                <c:pt idx="22208">
                  <c:v>4.5541838200303371</c:v>
                </c:pt>
                <c:pt idx="22209">
                  <c:v>4.5603070848992857</c:v>
                </c:pt>
                <c:pt idx="22210">
                  <c:v>4.5529638987257552</c:v>
                </c:pt>
                <c:pt idx="22211">
                  <c:v>4.5510294308872608</c:v>
                </c:pt>
                <c:pt idx="22212">
                  <c:v>4.5394479084361254</c:v>
                </c:pt>
                <c:pt idx="22213">
                  <c:v>4.5519497662051878</c:v>
                </c:pt>
                <c:pt idx="22214">
                  <c:v>4.5424615434535225</c:v>
                </c:pt>
                <c:pt idx="22215">
                  <c:v>4.5487911667637233</c:v>
                </c:pt>
                <c:pt idx="22216">
                  <c:v>4.5530263137516069</c:v>
                </c:pt>
                <c:pt idx="22217">
                  <c:v>4.5558649474805915</c:v>
                </c:pt>
                <c:pt idx="22218">
                  <c:v>4.5523683799812709</c:v>
                </c:pt>
                <c:pt idx="22219">
                  <c:v>4.5483102044251149</c:v>
                </c:pt>
                <c:pt idx="22220">
                  <c:v>4.5506343808216592</c:v>
                </c:pt>
                <c:pt idx="22221">
                  <c:v>4.5494781960059472</c:v>
                </c:pt>
                <c:pt idx="22222">
                  <c:v>4.5420878203911039</c:v>
                </c:pt>
                <c:pt idx="22223">
                  <c:v>4.5453092733841958</c:v>
                </c:pt>
                <c:pt idx="22224">
                  <c:v>4.5493176677306355</c:v>
                </c:pt>
                <c:pt idx="22225">
                  <c:v>4.5477241429654933</c:v>
                </c:pt>
                <c:pt idx="22226">
                  <c:v>4.5484067053778805</c:v>
                </c:pt>
                <c:pt idx="22227">
                  <c:v>4.5491823306103729</c:v>
                </c:pt>
                <c:pt idx="22228">
                  <c:v>4.5588567243042917</c:v>
                </c:pt>
                <c:pt idx="22229">
                  <c:v>4.5495517701735908</c:v>
                </c:pt>
                <c:pt idx="22230">
                  <c:v>4.5430548483825337</c:v>
                </c:pt>
                <c:pt idx="22231">
                  <c:v>4.5412163678419963</c:v>
                </c:pt>
                <c:pt idx="22232">
                  <c:v>4.5495313779611148</c:v>
                </c:pt>
                <c:pt idx="22233">
                  <c:v>4.5426825942205573</c:v>
                </c:pt>
                <c:pt idx="22234">
                  <c:v>4.5466207650851125</c:v>
                </c:pt>
                <c:pt idx="22235">
                  <c:v>4.5489170470911642</c:v>
                </c:pt>
                <c:pt idx="22236">
                  <c:v>4.547430959327615</c:v>
                </c:pt>
                <c:pt idx="22237">
                  <c:v>4.5483553479386423</c:v>
                </c:pt>
                <c:pt idx="22238">
                  <c:v>4.5530339862026841</c:v>
                </c:pt>
                <c:pt idx="22239">
                  <c:v>4.5563795166159391</c:v>
                </c:pt>
                <c:pt idx="22240">
                  <c:v>4.5530125071424044</c:v>
                </c:pt>
                <c:pt idx="22241">
                  <c:v>4.5488324818431369</c:v>
                </c:pt>
                <c:pt idx="22242">
                  <c:v>4.548630720341869</c:v>
                </c:pt>
                <c:pt idx="22243">
                  <c:v>4.5485184702665116</c:v>
                </c:pt>
                <c:pt idx="22244">
                  <c:v>4.5576783658482256</c:v>
                </c:pt>
                <c:pt idx="22245">
                  <c:v>4.5564331264673701</c:v>
                </c:pt>
                <c:pt idx="22246">
                  <c:v>4.5426714918565256</c:v>
                </c:pt>
                <c:pt idx="22247">
                  <c:v>4.5497372500463094</c:v>
                </c:pt>
                <c:pt idx="22248">
                  <c:v>4.5569708221923895</c:v>
                </c:pt>
                <c:pt idx="22249">
                  <c:v>4.5553379501415083</c:v>
                </c:pt>
                <c:pt idx="22250">
                  <c:v>4.5529536684440028</c:v>
                </c:pt>
                <c:pt idx="22251">
                  <c:v>4.5470400529785682</c:v>
                </c:pt>
                <c:pt idx="22252">
                  <c:v>4.5496692585683514</c:v>
                </c:pt>
                <c:pt idx="22253">
                  <c:v>4.545779797544597</c:v>
                </c:pt>
                <c:pt idx="22254">
                  <c:v>4.5400925940372945</c:v>
                </c:pt>
                <c:pt idx="22255">
                  <c:v>4.5509047374764435</c:v>
                </c:pt>
                <c:pt idx="22256">
                  <c:v>4.5535438351243309</c:v>
                </c:pt>
                <c:pt idx="22257">
                  <c:v>4.5526294276157246</c:v>
                </c:pt>
                <c:pt idx="22258">
                  <c:v>4.5501022665790094</c:v>
                </c:pt>
                <c:pt idx="22259">
                  <c:v>4.5473738042924232</c:v>
                </c:pt>
                <c:pt idx="22260">
                  <c:v>4.5387069635927944</c:v>
                </c:pt>
                <c:pt idx="22261">
                  <c:v>4.5510305406776963</c:v>
                </c:pt>
                <c:pt idx="22262">
                  <c:v>4.5527604116825273</c:v>
                </c:pt>
                <c:pt idx="22263">
                  <c:v>4.5455038601503261</c:v>
                </c:pt>
                <c:pt idx="22264">
                  <c:v>4.547145612209075</c:v>
                </c:pt>
                <c:pt idx="22265">
                  <c:v>4.545068269374374</c:v>
                </c:pt>
                <c:pt idx="22266">
                  <c:v>4.5511660705496411</c:v>
                </c:pt>
                <c:pt idx="22267">
                  <c:v>4.5423072240723732</c:v>
                </c:pt>
                <c:pt idx="22268">
                  <c:v>4.5463799816833212</c:v>
                </c:pt>
                <c:pt idx="22269">
                  <c:v>4.5574161681729359</c:v>
                </c:pt>
                <c:pt idx="22270">
                  <c:v>4.5494441184626195</c:v>
                </c:pt>
                <c:pt idx="22271">
                  <c:v>4.5498591171693468</c:v>
                </c:pt>
                <c:pt idx="22272">
                  <c:v>4.5430303193271495</c:v>
                </c:pt>
                <c:pt idx="22273">
                  <c:v>4.5561540460236669</c:v>
                </c:pt>
                <c:pt idx="22274">
                  <c:v>4.5541145751608578</c:v>
                </c:pt>
                <c:pt idx="22275">
                  <c:v>4.5430508030482164</c:v>
                </c:pt>
                <c:pt idx="22276">
                  <c:v>4.5531916046827723</c:v>
                </c:pt>
                <c:pt idx="22277">
                  <c:v>4.5468152335318086</c:v>
                </c:pt>
                <c:pt idx="22278">
                  <c:v>4.5474675859602742</c:v>
                </c:pt>
                <c:pt idx="22279">
                  <c:v>4.5449822678426068</c:v>
                </c:pt>
                <c:pt idx="22280">
                  <c:v>4.5533724062657734</c:v>
                </c:pt>
                <c:pt idx="22281">
                  <c:v>4.5430618715947668</c:v>
                </c:pt>
                <c:pt idx="22282">
                  <c:v>4.5465457568785164</c:v>
                </c:pt>
                <c:pt idx="22283">
                  <c:v>4.5434054066667047</c:v>
                </c:pt>
                <c:pt idx="22284">
                  <c:v>4.5487175108180615</c:v>
                </c:pt>
                <c:pt idx="22285">
                  <c:v>4.5490125644364783</c:v>
                </c:pt>
                <c:pt idx="22286">
                  <c:v>4.560684220436837</c:v>
                </c:pt>
                <c:pt idx="22287">
                  <c:v>4.5538139462476277</c:v>
                </c:pt>
                <c:pt idx="22288">
                  <c:v>4.5494909628265487</c:v>
                </c:pt>
                <c:pt idx="22289">
                  <c:v>4.5397101631043046</c:v>
                </c:pt>
                <c:pt idx="22290">
                  <c:v>4.5482895501024334</c:v>
                </c:pt>
                <c:pt idx="22291">
                  <c:v>4.5496931267953284</c:v>
                </c:pt>
                <c:pt idx="22292">
                  <c:v>4.5400466079095709</c:v>
                </c:pt>
                <c:pt idx="22293">
                  <c:v>4.5463913619359237</c:v>
                </c:pt>
                <c:pt idx="22294">
                  <c:v>4.5534303198187791</c:v>
                </c:pt>
                <c:pt idx="22295">
                  <c:v>4.5495957585161309</c:v>
                </c:pt>
                <c:pt idx="22296">
                  <c:v>4.5476433021105658</c:v>
                </c:pt>
                <c:pt idx="22297">
                  <c:v>4.5442286651994213</c:v>
                </c:pt>
                <c:pt idx="22298">
                  <c:v>4.5458047163534907</c:v>
                </c:pt>
                <c:pt idx="22299">
                  <c:v>4.5506916254742542</c:v>
                </c:pt>
                <c:pt idx="22300">
                  <c:v>4.5524120822247207</c:v>
                </c:pt>
                <c:pt idx="22301">
                  <c:v>4.5568109545564432</c:v>
                </c:pt>
                <c:pt idx="22302">
                  <c:v>4.5394673480866246</c:v>
                </c:pt>
                <c:pt idx="22303">
                  <c:v>4.5447465427029856</c:v>
                </c:pt>
                <c:pt idx="22304">
                  <c:v>4.5463752035377203</c:v>
                </c:pt>
                <c:pt idx="22305">
                  <c:v>4.5523888249729412</c:v>
                </c:pt>
                <c:pt idx="22306">
                  <c:v>4.5431812654568109</c:v>
                </c:pt>
                <c:pt idx="22307">
                  <c:v>4.545987472277214</c:v>
                </c:pt>
                <c:pt idx="22308">
                  <c:v>4.5481820375285373</c:v>
                </c:pt>
                <c:pt idx="22309">
                  <c:v>4.5414265206467661</c:v>
                </c:pt>
                <c:pt idx="22310">
                  <c:v>4.5543860073004101</c:v>
                </c:pt>
                <c:pt idx="22311">
                  <c:v>4.5496834115318903</c:v>
                </c:pt>
                <c:pt idx="22312">
                  <c:v>4.5459961093483106</c:v>
                </c:pt>
                <c:pt idx="22313">
                  <c:v>4.5412370903014008</c:v>
                </c:pt>
                <c:pt idx="22314">
                  <c:v>4.5507024795754658</c:v>
                </c:pt>
                <c:pt idx="22315">
                  <c:v>4.5507569037075948</c:v>
                </c:pt>
                <c:pt idx="22316">
                  <c:v>4.5463794529539534</c:v>
                </c:pt>
                <c:pt idx="22317">
                  <c:v>4.5512000697177681</c:v>
                </c:pt>
                <c:pt idx="22318">
                  <c:v>4.5585207592338195</c:v>
                </c:pt>
                <c:pt idx="22319">
                  <c:v>4.5409822367421171</c:v>
                </c:pt>
                <c:pt idx="22320">
                  <c:v>4.5458949476921493</c:v>
                </c:pt>
                <c:pt idx="22321">
                  <c:v>4.551390631769598</c:v>
                </c:pt>
                <c:pt idx="22322">
                  <c:v>4.5442724250499067</c:v>
                </c:pt>
                <c:pt idx="22323">
                  <c:v>4.5417164582115577</c:v>
                </c:pt>
                <c:pt idx="22324">
                  <c:v>4.5497505889999186</c:v>
                </c:pt>
                <c:pt idx="22325">
                  <c:v>4.5503164841015096</c:v>
                </c:pt>
                <c:pt idx="22326">
                  <c:v>4.5296565341266177</c:v>
                </c:pt>
                <c:pt idx="22327">
                  <c:v>4.5392914154688002</c:v>
                </c:pt>
                <c:pt idx="22328">
                  <c:v>4.5506081791152893</c:v>
                </c:pt>
                <c:pt idx="22329">
                  <c:v>4.5522105660479015</c:v>
                </c:pt>
                <c:pt idx="22330">
                  <c:v>4.5454098049647769</c:v>
                </c:pt>
                <c:pt idx="22331">
                  <c:v>4.5546391800497368</c:v>
                </c:pt>
                <c:pt idx="22332">
                  <c:v>4.5426662526666695</c:v>
                </c:pt>
                <c:pt idx="22333">
                  <c:v>4.5480692766927593</c:v>
                </c:pt>
                <c:pt idx="22334">
                  <c:v>4.552596602687057</c:v>
                </c:pt>
                <c:pt idx="22335">
                  <c:v>4.5517531445640298</c:v>
                </c:pt>
                <c:pt idx="22336">
                  <c:v>4.5441417542427649</c:v>
                </c:pt>
                <c:pt idx="22337">
                  <c:v>4.553721749858255</c:v>
                </c:pt>
                <c:pt idx="22338">
                  <c:v>4.5480493278572744</c:v>
                </c:pt>
                <c:pt idx="22339">
                  <c:v>4.5492270468166058</c:v>
                </c:pt>
                <c:pt idx="22340">
                  <c:v>4.5509545706200543</c:v>
                </c:pt>
                <c:pt idx="22341">
                  <c:v>4.5516861243391009</c:v>
                </c:pt>
                <c:pt idx="22342">
                  <c:v>4.5425613801435949</c:v>
                </c:pt>
                <c:pt idx="22343">
                  <c:v>4.5428147819842311</c:v>
                </c:pt>
                <c:pt idx="22344">
                  <c:v>4.5565167412272567</c:v>
                </c:pt>
                <c:pt idx="22345">
                  <c:v>4.5531738750965545</c:v>
                </c:pt>
                <c:pt idx="22346">
                  <c:v>4.5484922451802676</c:v>
                </c:pt>
                <c:pt idx="22347">
                  <c:v>4.5433900792436175</c:v>
                </c:pt>
                <c:pt idx="22348">
                  <c:v>4.557482828981068</c:v>
                </c:pt>
                <c:pt idx="22349">
                  <c:v>4.5568608208292476</c:v>
                </c:pt>
                <c:pt idx="22350">
                  <c:v>4.5478210968375627</c:v>
                </c:pt>
                <c:pt idx="22351">
                  <c:v>4.5557939588320506</c:v>
                </c:pt>
                <c:pt idx="22352">
                  <c:v>4.5538854472575592</c:v>
                </c:pt>
                <c:pt idx="22353">
                  <c:v>4.5433621481883417</c:v>
                </c:pt>
                <c:pt idx="22354">
                  <c:v>4.5423597322747584</c:v>
                </c:pt>
                <c:pt idx="22355">
                  <c:v>4.5451059638153035</c:v>
                </c:pt>
                <c:pt idx="22356">
                  <c:v>4.5357125827158473</c:v>
                </c:pt>
                <c:pt idx="22357">
                  <c:v>4.5508229553029524</c:v>
                </c:pt>
                <c:pt idx="22358">
                  <c:v>4.547594311570581</c:v>
                </c:pt>
                <c:pt idx="22359">
                  <c:v>4.5453626836008842</c:v>
                </c:pt>
                <c:pt idx="22360">
                  <c:v>4.552113135470889</c:v>
                </c:pt>
                <c:pt idx="22361">
                  <c:v>4.5530393844035411</c:v>
                </c:pt>
                <c:pt idx="22362">
                  <c:v>4.5492353225194382</c:v>
                </c:pt>
                <c:pt idx="22363">
                  <c:v>4.5513312552215304</c:v>
                </c:pt>
                <c:pt idx="22364">
                  <c:v>4.5569799532114512</c:v>
                </c:pt>
                <c:pt idx="22365">
                  <c:v>4.5454862729907779</c:v>
                </c:pt>
                <c:pt idx="22366">
                  <c:v>4.5472215541913128</c:v>
                </c:pt>
                <c:pt idx="22367">
                  <c:v>4.5528456569101952</c:v>
                </c:pt>
                <c:pt idx="22368">
                  <c:v>4.5507191981445638</c:v>
                </c:pt>
                <c:pt idx="22369">
                  <c:v>4.5462688741641966</c:v>
                </c:pt>
                <c:pt idx="22370">
                  <c:v>4.5537073128805288</c:v>
                </c:pt>
                <c:pt idx="22371">
                  <c:v>4.5470554810084209</c:v>
                </c:pt>
                <c:pt idx="22372">
                  <c:v>4.5534858901606947</c:v>
                </c:pt>
                <c:pt idx="22373">
                  <c:v>4.5379020548117532</c:v>
                </c:pt>
                <c:pt idx="22374">
                  <c:v>4.546105505280118</c:v>
                </c:pt>
                <c:pt idx="22375">
                  <c:v>4.5579438656859255</c:v>
                </c:pt>
                <c:pt idx="22376">
                  <c:v>4.5566890335385306</c:v>
                </c:pt>
                <c:pt idx="22377">
                  <c:v>4.5558068076367482</c:v>
                </c:pt>
                <c:pt idx="22378">
                  <c:v>4.5514914354865272</c:v>
                </c:pt>
                <c:pt idx="22379">
                  <c:v>4.5517587945922111</c:v>
                </c:pt>
                <c:pt idx="22380">
                  <c:v>4.5496813330083601</c:v>
                </c:pt>
                <c:pt idx="22381">
                  <c:v>4.5533903356813541</c:v>
                </c:pt>
                <c:pt idx="22382">
                  <c:v>4.5464035728971881</c:v>
                </c:pt>
                <c:pt idx="22383">
                  <c:v>4.545008506374602</c:v>
                </c:pt>
                <c:pt idx="22384">
                  <c:v>4.5521371220730291</c:v>
                </c:pt>
                <c:pt idx="22385">
                  <c:v>4.5524797056005371</c:v>
                </c:pt>
                <c:pt idx="22386">
                  <c:v>4.5533441836960531</c:v>
                </c:pt>
                <c:pt idx="22387">
                  <c:v>4.5413291092314445</c:v>
                </c:pt>
                <c:pt idx="22388">
                  <c:v>4.5635784353211584</c:v>
                </c:pt>
                <c:pt idx="22389">
                  <c:v>4.5482000812080665</c:v>
                </c:pt>
                <c:pt idx="22390">
                  <c:v>4.5497764141574413</c:v>
                </c:pt>
                <c:pt idx="22391">
                  <c:v>4.5388927599928257</c:v>
                </c:pt>
                <c:pt idx="22392">
                  <c:v>4.5477181241383668</c:v>
                </c:pt>
                <c:pt idx="22393">
                  <c:v>4.5397965845769228</c:v>
                </c:pt>
                <c:pt idx="22394">
                  <c:v>4.5475592654785597</c:v>
                </c:pt>
                <c:pt idx="22395">
                  <c:v>4.5488768369029016</c:v>
                </c:pt>
                <c:pt idx="22396">
                  <c:v>4.5531531364113622</c:v>
                </c:pt>
                <c:pt idx="22397">
                  <c:v>4.543062196889978</c:v>
                </c:pt>
                <c:pt idx="22398">
                  <c:v>4.555864758073441</c:v>
                </c:pt>
                <c:pt idx="22399">
                  <c:v>4.5480901942524063</c:v>
                </c:pt>
                <c:pt idx="22400">
                  <c:v>4.5526048408789874</c:v>
                </c:pt>
                <c:pt idx="22401">
                  <c:v>4.5493750461248403</c:v>
                </c:pt>
                <c:pt idx="22402">
                  <c:v>4.5517588644424372</c:v>
                </c:pt>
                <c:pt idx="22403">
                  <c:v>4.5500718086176528</c:v>
                </c:pt>
                <c:pt idx="22404">
                  <c:v>4.5474138037701763</c:v>
                </c:pt>
                <c:pt idx="22405">
                  <c:v>4.5526254376090689</c:v>
                </c:pt>
                <c:pt idx="22406">
                  <c:v>4.5500526518127264</c:v>
                </c:pt>
                <c:pt idx="22407">
                  <c:v>4.5458591493115001</c:v>
                </c:pt>
                <c:pt idx="22408">
                  <c:v>4.5476927822036091</c:v>
                </c:pt>
                <c:pt idx="22409">
                  <c:v>4.5476396770826817</c:v>
                </c:pt>
                <c:pt idx="22410">
                  <c:v>4.5504480375347791</c:v>
                </c:pt>
                <c:pt idx="22411">
                  <c:v>4.5423616089164414</c:v>
                </c:pt>
                <c:pt idx="22412">
                  <c:v>4.5485515645615244</c:v>
                </c:pt>
                <c:pt idx="22413">
                  <c:v>4.5486217677058836</c:v>
                </c:pt>
                <c:pt idx="22414">
                  <c:v>4.5503772517328889</c:v>
                </c:pt>
                <c:pt idx="22415">
                  <c:v>4.5381777253949958</c:v>
                </c:pt>
                <c:pt idx="22416">
                  <c:v>4.5506151201653484</c:v>
                </c:pt>
                <c:pt idx="22417">
                  <c:v>4.5318156656731512</c:v>
                </c:pt>
                <c:pt idx="22418">
                  <c:v>4.5594660237457516</c:v>
                </c:pt>
                <c:pt idx="22419">
                  <c:v>4.5510175842861225</c:v>
                </c:pt>
                <c:pt idx="22420">
                  <c:v>4.5501004854630409</c:v>
                </c:pt>
                <c:pt idx="22421">
                  <c:v>4.5487397482142704</c:v>
                </c:pt>
                <c:pt idx="22422">
                  <c:v>4.5396015114178772</c:v>
                </c:pt>
                <c:pt idx="22423">
                  <c:v>4.5447785781574019</c:v>
                </c:pt>
                <c:pt idx="22424">
                  <c:v>4.5491861174132806</c:v>
                </c:pt>
                <c:pt idx="22425">
                  <c:v>4.5571094118617195</c:v>
                </c:pt>
                <c:pt idx="22426">
                  <c:v>4.5535563262768193</c:v>
                </c:pt>
                <c:pt idx="22427">
                  <c:v>4.539520042945087</c:v>
                </c:pt>
                <c:pt idx="22428">
                  <c:v>4.5486952821130178</c:v>
                </c:pt>
                <c:pt idx="22429">
                  <c:v>4.5430432878058502</c:v>
                </c:pt>
                <c:pt idx="22430">
                  <c:v>4.5398780539415764</c:v>
                </c:pt>
                <c:pt idx="22431">
                  <c:v>4.5533903803379729</c:v>
                </c:pt>
                <c:pt idx="22432">
                  <c:v>4.5535171089852211</c:v>
                </c:pt>
                <c:pt idx="22433">
                  <c:v>4.5524093093720372</c:v>
                </c:pt>
                <c:pt idx="22434">
                  <c:v>4.5445566425325019</c:v>
                </c:pt>
                <c:pt idx="22435">
                  <c:v>4.5469520510553059</c:v>
                </c:pt>
                <c:pt idx="22436">
                  <c:v>4.54919425687988</c:v>
                </c:pt>
                <c:pt idx="22437">
                  <c:v>4.5470557296306948</c:v>
                </c:pt>
                <c:pt idx="22438">
                  <c:v>4.5518567895722093</c:v>
                </c:pt>
                <c:pt idx="22439">
                  <c:v>4.5425556847280752</c:v>
                </c:pt>
                <c:pt idx="22440">
                  <c:v>4.554772955280538</c:v>
                </c:pt>
                <c:pt idx="22441">
                  <c:v>4.549310434516074</c:v>
                </c:pt>
                <c:pt idx="22442">
                  <c:v>4.5481260944571131</c:v>
                </c:pt>
                <c:pt idx="22443">
                  <c:v>4.5369167316614112</c:v>
                </c:pt>
                <c:pt idx="22444">
                  <c:v>4.5556733662228623</c:v>
                </c:pt>
                <c:pt idx="22445">
                  <c:v>4.5446448196731142</c:v>
                </c:pt>
                <c:pt idx="22446">
                  <c:v>4.5514336500373336</c:v>
                </c:pt>
                <c:pt idx="22447">
                  <c:v>4.5475216614298937</c:v>
                </c:pt>
                <c:pt idx="22448">
                  <c:v>4.5484491884966669</c:v>
                </c:pt>
                <c:pt idx="22449">
                  <c:v>4.5470676208864811</c:v>
                </c:pt>
                <c:pt idx="22450">
                  <c:v>4.5414911792522554</c:v>
                </c:pt>
                <c:pt idx="22451">
                  <c:v>4.5551206144275573</c:v>
                </c:pt>
                <c:pt idx="22452">
                  <c:v>4.5448239125172325</c:v>
                </c:pt>
                <c:pt idx="22453">
                  <c:v>4.5450195411213636</c:v>
                </c:pt>
                <c:pt idx="22454">
                  <c:v>4.5505061872141948</c:v>
                </c:pt>
                <c:pt idx="22455">
                  <c:v>4.5458822037953341</c:v>
                </c:pt>
                <c:pt idx="22456">
                  <c:v>4.5532732157566045</c:v>
                </c:pt>
                <c:pt idx="22457">
                  <c:v>4.5526018691519337</c:v>
                </c:pt>
                <c:pt idx="22458">
                  <c:v>4.5487200486242134</c:v>
                </c:pt>
                <c:pt idx="22459">
                  <c:v>4.5499860270216494</c:v>
                </c:pt>
                <c:pt idx="22460">
                  <c:v>4.5441161492007058</c:v>
                </c:pt>
                <c:pt idx="22461">
                  <c:v>4.5472801781172247</c:v>
                </c:pt>
                <c:pt idx="22462">
                  <c:v>4.5521578629417423</c:v>
                </c:pt>
                <c:pt idx="22463">
                  <c:v>4.5514904639261058</c:v>
                </c:pt>
                <c:pt idx="22464">
                  <c:v>4.5466388103533699</c:v>
                </c:pt>
                <c:pt idx="22465">
                  <c:v>4.5487791446649526</c:v>
                </c:pt>
                <c:pt idx="22466">
                  <c:v>4.5469375566486949</c:v>
                </c:pt>
                <c:pt idx="22467">
                  <c:v>4.5507152367040202</c:v>
                </c:pt>
                <c:pt idx="22468">
                  <c:v>4.5468758506515679</c:v>
                </c:pt>
                <c:pt idx="22469">
                  <c:v>4.5448879457727465</c:v>
                </c:pt>
                <c:pt idx="22470">
                  <c:v>4.5543605237031004</c:v>
                </c:pt>
                <c:pt idx="22471">
                  <c:v>4.5512513217042452</c:v>
                </c:pt>
                <c:pt idx="22472">
                  <c:v>4.5569883508754092</c:v>
                </c:pt>
                <c:pt idx="22473">
                  <c:v>4.543659952270696</c:v>
                </c:pt>
                <c:pt idx="22474">
                  <c:v>4.5596116595805007</c:v>
                </c:pt>
                <c:pt idx="22475">
                  <c:v>4.5454716946706339</c:v>
                </c:pt>
                <c:pt idx="22476">
                  <c:v>4.5521241511772415</c:v>
                </c:pt>
                <c:pt idx="22477">
                  <c:v>4.5440324523059479</c:v>
                </c:pt>
                <c:pt idx="22478">
                  <c:v>4.5483722044164949</c:v>
                </c:pt>
                <c:pt idx="22479">
                  <c:v>4.5536372657053308</c:v>
                </c:pt>
                <c:pt idx="22480">
                  <c:v>4.5518191388014673</c:v>
                </c:pt>
                <c:pt idx="22481">
                  <c:v>4.5526517936871516</c:v>
                </c:pt>
                <c:pt idx="22482">
                  <c:v>4.5522613309663891</c:v>
                </c:pt>
                <c:pt idx="22483">
                  <c:v>4.5495587381908491</c:v>
                </c:pt>
                <c:pt idx="22484">
                  <c:v>4.5499583202898881</c:v>
                </c:pt>
                <c:pt idx="22485">
                  <c:v>4.5468759330462261</c:v>
                </c:pt>
                <c:pt idx="22486">
                  <c:v>4.5435472046376022</c:v>
                </c:pt>
                <c:pt idx="22487">
                  <c:v>4.5547505248000553</c:v>
                </c:pt>
                <c:pt idx="22488">
                  <c:v>4.5592656552104014</c:v>
                </c:pt>
                <c:pt idx="22489">
                  <c:v>4.5427126384925467</c:v>
                </c:pt>
                <c:pt idx="22490">
                  <c:v>4.5392408937107289</c:v>
                </c:pt>
                <c:pt idx="22491">
                  <c:v>4.5452277867048698</c:v>
                </c:pt>
                <c:pt idx="22492">
                  <c:v>4.5508500877586338</c:v>
                </c:pt>
                <c:pt idx="22493">
                  <c:v>4.5398931411526977</c:v>
                </c:pt>
                <c:pt idx="22494">
                  <c:v>4.5529065234931601</c:v>
                </c:pt>
                <c:pt idx="22495">
                  <c:v>4.5452402434250683</c:v>
                </c:pt>
                <c:pt idx="22496">
                  <c:v>4.5485000428519413</c:v>
                </c:pt>
                <c:pt idx="22497">
                  <c:v>4.5517616790641213</c:v>
                </c:pt>
                <c:pt idx="22498">
                  <c:v>4.55377728536868</c:v>
                </c:pt>
                <c:pt idx="22499">
                  <c:v>4.5570227648328414</c:v>
                </c:pt>
                <c:pt idx="22500">
                  <c:v>4.5555423673871127</c:v>
                </c:pt>
                <c:pt idx="22501">
                  <c:v>4.5537280912338911</c:v>
                </c:pt>
                <c:pt idx="22502">
                  <c:v>4.5431648657455108</c:v>
                </c:pt>
                <c:pt idx="22503">
                  <c:v>4.5485085207167044</c:v>
                </c:pt>
                <c:pt idx="22504">
                  <c:v>4.5459083627468573</c:v>
                </c:pt>
                <c:pt idx="22505">
                  <c:v>4.545522347216024</c:v>
                </c:pt>
                <c:pt idx="22506">
                  <c:v>4.5649563136573361</c:v>
                </c:pt>
                <c:pt idx="22507">
                  <c:v>4.5561466821037993</c:v>
                </c:pt>
                <c:pt idx="22508">
                  <c:v>4.5502384999211527</c:v>
                </c:pt>
                <c:pt idx="22509">
                  <c:v>4.5573860193584217</c:v>
                </c:pt>
                <c:pt idx="22510">
                  <c:v>4.5566728127868643</c:v>
                </c:pt>
                <c:pt idx="22511">
                  <c:v>4.5530102742712062</c:v>
                </c:pt>
                <c:pt idx="22512">
                  <c:v>4.550481044553889</c:v>
                </c:pt>
                <c:pt idx="22513">
                  <c:v>4.5515460078681871</c:v>
                </c:pt>
                <c:pt idx="22514">
                  <c:v>4.5509688489379716</c:v>
                </c:pt>
                <c:pt idx="22515">
                  <c:v>4.5450105629273407</c:v>
                </c:pt>
                <c:pt idx="22516">
                  <c:v>4.5469175634224479</c:v>
                </c:pt>
                <c:pt idx="22517">
                  <c:v>4.5460296220547987</c:v>
                </c:pt>
                <c:pt idx="22518">
                  <c:v>4.5566223476834233</c:v>
                </c:pt>
                <c:pt idx="22519">
                  <c:v>4.5528904036724382</c:v>
                </c:pt>
                <c:pt idx="22520">
                  <c:v>4.5577443120407821</c:v>
                </c:pt>
                <c:pt idx="22521">
                  <c:v>4.5422692633335391</c:v>
                </c:pt>
                <c:pt idx="22522">
                  <c:v>4.5482857320543397</c:v>
                </c:pt>
                <c:pt idx="22523">
                  <c:v>4.5443174493251863</c:v>
                </c:pt>
                <c:pt idx="22524">
                  <c:v>4.5517193184050182</c:v>
                </c:pt>
                <c:pt idx="22525">
                  <c:v>4.5453655684026266</c:v>
                </c:pt>
                <c:pt idx="22526">
                  <c:v>4.554176985930277</c:v>
                </c:pt>
                <c:pt idx="22527">
                  <c:v>4.5578649963751205</c:v>
                </c:pt>
                <c:pt idx="22528">
                  <c:v>4.5486691725692809</c:v>
                </c:pt>
                <c:pt idx="22529">
                  <c:v>4.5497775424269919</c:v>
                </c:pt>
                <c:pt idx="22530">
                  <c:v>4.54542493345064</c:v>
                </c:pt>
                <c:pt idx="22531">
                  <c:v>4.5605826745758922</c:v>
                </c:pt>
                <c:pt idx="22532">
                  <c:v>4.5429940038698762</c:v>
                </c:pt>
                <c:pt idx="22533">
                  <c:v>4.5532438865664338</c:v>
                </c:pt>
                <c:pt idx="22534">
                  <c:v>4.5461307807278004</c:v>
                </c:pt>
                <c:pt idx="22535">
                  <c:v>4.5460256022042138</c:v>
                </c:pt>
                <c:pt idx="22536">
                  <c:v>4.5573389325780864</c:v>
                </c:pt>
                <c:pt idx="22537">
                  <c:v>4.5457518032649489</c:v>
                </c:pt>
                <c:pt idx="22538">
                  <c:v>4.5425742093871024</c:v>
                </c:pt>
                <c:pt idx="22539">
                  <c:v>4.5466382599922124</c:v>
                </c:pt>
                <c:pt idx="22540">
                  <c:v>4.5581223659279733</c:v>
                </c:pt>
                <c:pt idx="22541">
                  <c:v>4.5453273336742512</c:v>
                </c:pt>
                <c:pt idx="22542">
                  <c:v>4.5486248982837392</c:v>
                </c:pt>
                <c:pt idx="22543">
                  <c:v>4.5598452772126947</c:v>
                </c:pt>
                <c:pt idx="22544">
                  <c:v>4.545992150078451</c:v>
                </c:pt>
                <c:pt idx="22545">
                  <c:v>4.5529255625992571</c:v>
                </c:pt>
                <c:pt idx="22546">
                  <c:v>4.5470902734619214</c:v>
                </c:pt>
                <c:pt idx="22547">
                  <c:v>4.5466993257450641</c:v>
                </c:pt>
                <c:pt idx="22548">
                  <c:v>4.5425712118573705</c:v>
                </c:pt>
                <c:pt idx="22549">
                  <c:v>4.5578561289653523</c:v>
                </c:pt>
                <c:pt idx="22550">
                  <c:v>4.5478144493683139</c:v>
                </c:pt>
                <c:pt idx="22551">
                  <c:v>4.5496553357998142</c:v>
                </c:pt>
                <c:pt idx="22552">
                  <c:v>4.5489618105569498</c:v>
                </c:pt>
                <c:pt idx="22553">
                  <c:v>4.5499092957885994</c:v>
                </c:pt>
                <c:pt idx="22554">
                  <c:v>4.5538427581677681</c:v>
                </c:pt>
                <c:pt idx="22555">
                  <c:v>4.5527422312389811</c:v>
                </c:pt>
                <c:pt idx="22556">
                  <c:v>4.5537293230194225</c:v>
                </c:pt>
                <c:pt idx="22557">
                  <c:v>4.5492185159694687</c:v>
                </c:pt>
                <c:pt idx="22558">
                  <c:v>4.5550683676825567</c:v>
                </c:pt>
                <c:pt idx="22559">
                  <c:v>4.5432626193164811</c:v>
                </c:pt>
                <c:pt idx="22560">
                  <c:v>4.547855069360689</c:v>
                </c:pt>
                <c:pt idx="22561">
                  <c:v>4.5552766863708749</c:v>
                </c:pt>
                <c:pt idx="22562">
                  <c:v>4.5526847613725243</c:v>
                </c:pt>
                <c:pt idx="22563">
                  <c:v>4.5333409296293627</c:v>
                </c:pt>
                <c:pt idx="22564">
                  <c:v>4.5586862503796803</c:v>
                </c:pt>
                <c:pt idx="22565">
                  <c:v>4.5404068291596476</c:v>
                </c:pt>
                <c:pt idx="22566">
                  <c:v>4.5492825812805533</c:v>
                </c:pt>
                <c:pt idx="22567">
                  <c:v>4.5496575869766218</c:v>
                </c:pt>
                <c:pt idx="22568">
                  <c:v>4.5392391267432561</c:v>
                </c:pt>
                <c:pt idx="22569">
                  <c:v>4.546716221309496</c:v>
                </c:pt>
                <c:pt idx="22570">
                  <c:v>4.5486919424372045</c:v>
                </c:pt>
                <c:pt idx="22571">
                  <c:v>4.5541848987905116</c:v>
                </c:pt>
                <c:pt idx="22572">
                  <c:v>4.5506862338696408</c:v>
                </c:pt>
                <c:pt idx="22573">
                  <c:v>4.5526006475802756</c:v>
                </c:pt>
                <c:pt idx="22574">
                  <c:v>4.5480902790400579</c:v>
                </c:pt>
                <c:pt idx="22575">
                  <c:v>4.5523267056261023</c:v>
                </c:pt>
                <c:pt idx="22576">
                  <c:v>4.5496529095816269</c:v>
                </c:pt>
                <c:pt idx="22577">
                  <c:v>4.552702798129789</c:v>
                </c:pt>
                <c:pt idx="22578">
                  <c:v>4.5486111068141861</c:v>
                </c:pt>
                <c:pt idx="22579">
                  <c:v>4.5528461227417099</c:v>
                </c:pt>
                <c:pt idx="22580">
                  <c:v>4.5412753047255672</c:v>
                </c:pt>
                <c:pt idx="22581">
                  <c:v>4.5515634933448457</c:v>
                </c:pt>
                <c:pt idx="22582">
                  <c:v>4.5557251754612977</c:v>
                </c:pt>
                <c:pt idx="22583">
                  <c:v>4.5596356766210535</c:v>
                </c:pt>
                <c:pt idx="22584">
                  <c:v>4.5520613690592704</c:v>
                </c:pt>
                <c:pt idx="22585">
                  <c:v>4.5510786434602313</c:v>
                </c:pt>
                <c:pt idx="22586">
                  <c:v>4.5489229143556118</c:v>
                </c:pt>
                <c:pt idx="22587">
                  <c:v>4.5530535921278679</c:v>
                </c:pt>
                <c:pt idx="22588">
                  <c:v>4.5514535319346034</c:v>
                </c:pt>
                <c:pt idx="22589">
                  <c:v>4.5485330733579383</c:v>
                </c:pt>
                <c:pt idx="22590">
                  <c:v>4.5393588819932376</c:v>
                </c:pt>
                <c:pt idx="22591">
                  <c:v>4.5348709211412288</c:v>
                </c:pt>
                <c:pt idx="22592">
                  <c:v>4.548949137425061</c:v>
                </c:pt>
                <c:pt idx="22593">
                  <c:v>4.5518905404633507</c:v>
                </c:pt>
                <c:pt idx="22594">
                  <c:v>4.5497945183646022</c:v>
                </c:pt>
                <c:pt idx="22595">
                  <c:v>4.5547532080475364</c:v>
                </c:pt>
                <c:pt idx="22596">
                  <c:v>4.5504822923153823</c:v>
                </c:pt>
                <c:pt idx="22597">
                  <c:v>4.548379506842144</c:v>
                </c:pt>
                <c:pt idx="22598">
                  <c:v>4.5479820736006946</c:v>
                </c:pt>
                <c:pt idx="22599">
                  <c:v>4.5459962055262144</c:v>
                </c:pt>
                <c:pt idx="22600">
                  <c:v>4.5491277787494058</c:v>
                </c:pt>
                <c:pt idx="22601">
                  <c:v>4.5526319579150591</c:v>
                </c:pt>
                <c:pt idx="22602">
                  <c:v>4.5505163837150251</c:v>
                </c:pt>
                <c:pt idx="22603">
                  <c:v>4.5530213086691349</c:v>
                </c:pt>
                <c:pt idx="22604">
                  <c:v>4.5542082738944361</c:v>
                </c:pt>
                <c:pt idx="22605">
                  <c:v>4.5534316466691376</c:v>
                </c:pt>
                <c:pt idx="22606">
                  <c:v>4.5557920250520239</c:v>
                </c:pt>
                <c:pt idx="22607">
                  <c:v>4.5499534802527863</c:v>
                </c:pt>
                <c:pt idx="22608">
                  <c:v>4.5535716415060534</c:v>
                </c:pt>
                <c:pt idx="22609">
                  <c:v>4.5473874621816819</c:v>
                </c:pt>
                <c:pt idx="22610">
                  <c:v>4.5406512458874158</c:v>
                </c:pt>
                <c:pt idx="22611">
                  <c:v>4.5437392721676098</c:v>
                </c:pt>
                <c:pt idx="22612">
                  <c:v>4.5498328323332675</c:v>
                </c:pt>
                <c:pt idx="22613">
                  <c:v>4.5585858728366464</c:v>
                </c:pt>
                <c:pt idx="22614">
                  <c:v>4.5614065162008348</c:v>
                </c:pt>
                <c:pt idx="22615">
                  <c:v>4.5467445232893136</c:v>
                </c:pt>
                <c:pt idx="22616">
                  <c:v>4.5484582738211632</c:v>
                </c:pt>
                <c:pt idx="22617">
                  <c:v>4.5457551066229538</c:v>
                </c:pt>
                <c:pt idx="22618">
                  <c:v>4.554180535845104</c:v>
                </c:pt>
                <c:pt idx="22619">
                  <c:v>4.549291616331625</c:v>
                </c:pt>
                <c:pt idx="22620">
                  <c:v>4.5438253041850025</c:v>
                </c:pt>
                <c:pt idx="22621">
                  <c:v>4.5353319189932995</c:v>
                </c:pt>
                <c:pt idx="22622">
                  <c:v>4.5435401206399231</c:v>
                </c:pt>
                <c:pt idx="22623">
                  <c:v>4.5410381036379528</c:v>
                </c:pt>
                <c:pt idx="22624">
                  <c:v>4.5427119362290078</c:v>
                </c:pt>
                <c:pt idx="22625">
                  <c:v>4.5550923222067476</c:v>
                </c:pt>
                <c:pt idx="22626">
                  <c:v>4.5537601915642352</c:v>
                </c:pt>
                <c:pt idx="22627">
                  <c:v>4.5466709181464369</c:v>
                </c:pt>
                <c:pt idx="22628">
                  <c:v>4.5459501147011512</c:v>
                </c:pt>
                <c:pt idx="22629">
                  <c:v>4.5469674913664093</c:v>
                </c:pt>
                <c:pt idx="22630">
                  <c:v>4.5439385893514572</c:v>
                </c:pt>
                <c:pt idx="22631">
                  <c:v>4.5442031944492962</c:v>
                </c:pt>
                <c:pt idx="22632">
                  <c:v>4.5415992549059769</c:v>
                </c:pt>
                <c:pt idx="22633">
                  <c:v>4.5447982375944385</c:v>
                </c:pt>
                <c:pt idx="22634">
                  <c:v>4.5509715350749547</c:v>
                </c:pt>
                <c:pt idx="22635">
                  <c:v>4.537434095445767</c:v>
                </c:pt>
                <c:pt idx="22636">
                  <c:v>4.5485901154108852</c:v>
                </c:pt>
                <c:pt idx="22637">
                  <c:v>4.5495240748048253</c:v>
                </c:pt>
                <c:pt idx="22638">
                  <c:v>4.5528320943749616</c:v>
                </c:pt>
                <c:pt idx="22639">
                  <c:v>4.5555703770701772</c:v>
                </c:pt>
                <c:pt idx="22640">
                  <c:v>4.5377224355281935</c:v>
                </c:pt>
                <c:pt idx="22641">
                  <c:v>4.5583547512401088</c:v>
                </c:pt>
                <c:pt idx="22642">
                  <c:v>4.5517920790469892</c:v>
                </c:pt>
                <c:pt idx="22643">
                  <c:v>4.5546755462396522</c:v>
                </c:pt>
                <c:pt idx="22644">
                  <c:v>4.5496705856355097</c:v>
                </c:pt>
                <c:pt idx="22645">
                  <c:v>4.551968029059986</c:v>
                </c:pt>
                <c:pt idx="22646">
                  <c:v>4.552557123437408</c:v>
                </c:pt>
                <c:pt idx="22647">
                  <c:v>4.5443796935348075</c:v>
                </c:pt>
                <c:pt idx="22648">
                  <c:v>4.5551146902946069</c:v>
                </c:pt>
                <c:pt idx="22649">
                  <c:v>4.5547412367942623</c:v>
                </c:pt>
                <c:pt idx="22650">
                  <c:v>4.547695713672268</c:v>
                </c:pt>
                <c:pt idx="22651">
                  <c:v>4.5457558199046471</c:v>
                </c:pt>
                <c:pt idx="22652">
                  <c:v>4.551609800836709</c:v>
                </c:pt>
                <c:pt idx="22653">
                  <c:v>4.543678673706971</c:v>
                </c:pt>
                <c:pt idx="22654">
                  <c:v>4.547113004956187</c:v>
                </c:pt>
                <c:pt idx="22655">
                  <c:v>4.5545085638247693</c:v>
                </c:pt>
                <c:pt idx="22656">
                  <c:v>4.5437573047835</c:v>
                </c:pt>
                <c:pt idx="22657">
                  <c:v>4.539068613131473</c:v>
                </c:pt>
                <c:pt idx="22658">
                  <c:v>4.5362368611217567</c:v>
                </c:pt>
                <c:pt idx="22659">
                  <c:v>4.5478136477542819</c:v>
                </c:pt>
                <c:pt idx="22660">
                  <c:v>4.555083919826437</c:v>
                </c:pt>
                <c:pt idx="22661">
                  <c:v>4.5522904177315784</c:v>
                </c:pt>
                <c:pt idx="22662">
                  <c:v>4.5445711738988823</c:v>
                </c:pt>
                <c:pt idx="22663">
                  <c:v>4.549202538359796</c:v>
                </c:pt>
                <c:pt idx="22664">
                  <c:v>4.5426264628893556</c:v>
                </c:pt>
                <c:pt idx="22665">
                  <c:v>4.5446226916665236</c:v>
                </c:pt>
                <c:pt idx="22666">
                  <c:v>4.5431438803157898</c:v>
                </c:pt>
                <c:pt idx="22667">
                  <c:v>4.5515830494225407</c:v>
                </c:pt>
                <c:pt idx="22668">
                  <c:v>4.5457412346735913</c:v>
                </c:pt>
                <c:pt idx="22669">
                  <c:v>4.5504663800493548</c:v>
                </c:pt>
                <c:pt idx="22670">
                  <c:v>4.5483239053541364</c:v>
                </c:pt>
                <c:pt idx="22671">
                  <c:v>4.5472151222755421</c:v>
                </c:pt>
                <c:pt idx="22672">
                  <c:v>4.5508665100383459</c:v>
                </c:pt>
                <c:pt idx="22673">
                  <c:v>4.5543792884594438</c:v>
                </c:pt>
                <c:pt idx="22674">
                  <c:v>4.556140713860068</c:v>
                </c:pt>
                <c:pt idx="22675">
                  <c:v>4.5550625780831702</c:v>
                </c:pt>
                <c:pt idx="22676">
                  <c:v>4.5533581402899381</c:v>
                </c:pt>
                <c:pt idx="22677">
                  <c:v>4.5447021871655435</c:v>
                </c:pt>
                <c:pt idx="22678">
                  <c:v>4.5459093051186876</c:v>
                </c:pt>
                <c:pt idx="22679">
                  <c:v>4.5498106335520134</c:v>
                </c:pt>
                <c:pt idx="22680">
                  <c:v>4.5594081731016756</c:v>
                </c:pt>
                <c:pt idx="22681">
                  <c:v>4.5519141868559254</c:v>
                </c:pt>
                <c:pt idx="22682">
                  <c:v>4.5475546565379741</c:v>
                </c:pt>
                <c:pt idx="22683">
                  <c:v>4.5469555834986641</c:v>
                </c:pt>
                <c:pt idx="22684">
                  <c:v>4.5468476246862028</c:v>
                </c:pt>
                <c:pt idx="22685">
                  <c:v>4.5477091257061453</c:v>
                </c:pt>
                <c:pt idx="22686">
                  <c:v>4.5524714727632132</c:v>
                </c:pt>
                <c:pt idx="22687">
                  <c:v>4.5493106742367537</c:v>
                </c:pt>
                <c:pt idx="22688">
                  <c:v>4.5444138165772889</c:v>
                </c:pt>
                <c:pt idx="22689">
                  <c:v>4.5445329302363549</c:v>
                </c:pt>
                <c:pt idx="22690">
                  <c:v>4.5523401970359751</c:v>
                </c:pt>
                <c:pt idx="22691">
                  <c:v>4.5539456775004057</c:v>
                </c:pt>
                <c:pt idx="22692">
                  <c:v>4.5498486653913739</c:v>
                </c:pt>
                <c:pt idx="22693">
                  <c:v>4.5441190654309613</c:v>
                </c:pt>
                <c:pt idx="22694">
                  <c:v>4.5454867034989643</c:v>
                </c:pt>
                <c:pt idx="22695">
                  <c:v>4.5439200754327285</c:v>
                </c:pt>
                <c:pt idx="22696">
                  <c:v>4.5506580767754441</c:v>
                </c:pt>
                <c:pt idx="22697">
                  <c:v>4.551054702622511</c:v>
                </c:pt>
                <c:pt idx="22698">
                  <c:v>4.5554908933150502</c:v>
                </c:pt>
                <c:pt idx="22699">
                  <c:v>4.5554026516359167</c:v>
                </c:pt>
                <c:pt idx="22700">
                  <c:v>4.5496063357730661</c:v>
                </c:pt>
                <c:pt idx="22701">
                  <c:v>4.5513898542266826</c:v>
                </c:pt>
                <c:pt idx="22702">
                  <c:v>4.5483379449321424</c:v>
                </c:pt>
                <c:pt idx="22703">
                  <c:v>4.5526487518761032</c:v>
                </c:pt>
                <c:pt idx="22704">
                  <c:v>4.5506338243765843</c:v>
                </c:pt>
                <c:pt idx="22705">
                  <c:v>4.5590575135429834</c:v>
                </c:pt>
                <c:pt idx="22706">
                  <c:v>4.5497685754741068</c:v>
                </c:pt>
                <c:pt idx="22707">
                  <c:v>4.5518816215070581</c:v>
                </c:pt>
                <c:pt idx="22708">
                  <c:v>4.5447774554757894</c:v>
                </c:pt>
                <c:pt idx="22709">
                  <c:v>4.5501384257799611</c:v>
                </c:pt>
                <c:pt idx="22710">
                  <c:v>4.5584777929154043</c:v>
                </c:pt>
                <c:pt idx="22711">
                  <c:v>4.5552412026678093</c:v>
                </c:pt>
                <c:pt idx="22712">
                  <c:v>4.552504689930374</c:v>
                </c:pt>
                <c:pt idx="22713">
                  <c:v>4.5488070622471923</c:v>
                </c:pt>
                <c:pt idx="22714">
                  <c:v>4.5493254899655131</c:v>
                </c:pt>
                <c:pt idx="22715">
                  <c:v>4.5457049532508869</c:v>
                </c:pt>
                <c:pt idx="22716">
                  <c:v>4.5466877733076245</c:v>
                </c:pt>
                <c:pt idx="22717">
                  <c:v>4.5520174413798031</c:v>
                </c:pt>
                <c:pt idx="22718">
                  <c:v>4.5540757136196843</c:v>
                </c:pt>
                <c:pt idx="22719">
                  <c:v>4.5546871974828713</c:v>
                </c:pt>
                <c:pt idx="22720">
                  <c:v>4.5446915100401553</c:v>
                </c:pt>
                <c:pt idx="22721">
                  <c:v>4.5599054997155433</c:v>
                </c:pt>
                <c:pt idx="22722">
                  <c:v>4.5523238225289795</c:v>
                </c:pt>
                <c:pt idx="22723">
                  <c:v>4.5569538262237437</c:v>
                </c:pt>
                <c:pt idx="22724">
                  <c:v>4.5408223310489602</c:v>
                </c:pt>
                <c:pt idx="22725">
                  <c:v>4.552412533786744</c:v>
                </c:pt>
                <c:pt idx="22726">
                  <c:v>4.5511808963542064</c:v>
                </c:pt>
                <c:pt idx="22727">
                  <c:v>4.5461996795869819</c:v>
                </c:pt>
                <c:pt idx="22728">
                  <c:v>4.5489054448530153</c:v>
                </c:pt>
                <c:pt idx="22729">
                  <c:v>4.5489376266249852</c:v>
                </c:pt>
                <c:pt idx="22730">
                  <c:v>4.5518172886114314</c:v>
                </c:pt>
                <c:pt idx="22731">
                  <c:v>4.5570810515355209</c:v>
                </c:pt>
                <c:pt idx="22732">
                  <c:v>4.5470138856563231</c:v>
                </c:pt>
                <c:pt idx="22733">
                  <c:v>4.5421516801716511</c:v>
                </c:pt>
                <c:pt idx="22734">
                  <c:v>4.5405107615095064</c:v>
                </c:pt>
                <c:pt idx="22735">
                  <c:v>4.5580359108330883</c:v>
                </c:pt>
                <c:pt idx="22736">
                  <c:v>4.5514535335922863</c:v>
                </c:pt>
                <c:pt idx="22737">
                  <c:v>4.5486749148320893</c:v>
                </c:pt>
                <c:pt idx="22738">
                  <c:v>4.5510701029890432</c:v>
                </c:pt>
                <c:pt idx="22739">
                  <c:v>4.5432405763998727</c:v>
                </c:pt>
                <c:pt idx="22740">
                  <c:v>4.5562763921020206</c:v>
                </c:pt>
                <c:pt idx="22741">
                  <c:v>4.5636098827469382</c:v>
                </c:pt>
                <c:pt idx="22742">
                  <c:v>4.5374490413767115</c:v>
                </c:pt>
                <c:pt idx="22743">
                  <c:v>4.5446615563172097</c:v>
                </c:pt>
                <c:pt idx="22744">
                  <c:v>4.5566693045748643</c:v>
                </c:pt>
                <c:pt idx="22745">
                  <c:v>4.5474242573532262</c:v>
                </c:pt>
                <c:pt idx="22746">
                  <c:v>4.5424539511030515</c:v>
                </c:pt>
                <c:pt idx="22747">
                  <c:v>4.5464948056790275</c:v>
                </c:pt>
                <c:pt idx="22748">
                  <c:v>4.5479773785905895</c:v>
                </c:pt>
                <c:pt idx="22749">
                  <c:v>4.5411088820834049</c:v>
                </c:pt>
                <c:pt idx="22750">
                  <c:v>4.5559743917117244</c:v>
                </c:pt>
                <c:pt idx="22751">
                  <c:v>4.5511488174115948</c:v>
                </c:pt>
                <c:pt idx="22752">
                  <c:v>4.5480702485021967</c:v>
                </c:pt>
                <c:pt idx="22753">
                  <c:v>4.5444004916557024</c:v>
                </c:pt>
                <c:pt idx="22754">
                  <c:v>4.554325359001397</c:v>
                </c:pt>
                <c:pt idx="22755">
                  <c:v>4.5497573363955164</c:v>
                </c:pt>
                <c:pt idx="22756">
                  <c:v>4.5393570282977214</c:v>
                </c:pt>
                <c:pt idx="22757">
                  <c:v>4.5485028822800038</c:v>
                </c:pt>
                <c:pt idx="22758">
                  <c:v>4.5565308425003801</c:v>
                </c:pt>
                <c:pt idx="22759">
                  <c:v>4.5508398989378316</c:v>
                </c:pt>
                <c:pt idx="22760">
                  <c:v>4.5441949810673981</c:v>
                </c:pt>
                <c:pt idx="22761">
                  <c:v>4.5491575841564797</c:v>
                </c:pt>
                <c:pt idx="22762">
                  <c:v>4.548699244689784</c:v>
                </c:pt>
                <c:pt idx="22763">
                  <c:v>4.5498953769794692</c:v>
                </c:pt>
                <c:pt idx="22764">
                  <c:v>4.5482215487795656</c:v>
                </c:pt>
                <c:pt idx="22765">
                  <c:v>4.539969550185833</c:v>
                </c:pt>
                <c:pt idx="22766">
                  <c:v>4.548487643389918</c:v>
                </c:pt>
                <c:pt idx="22767">
                  <c:v>4.5438473155316634</c:v>
                </c:pt>
                <c:pt idx="22768">
                  <c:v>4.5558554236136102</c:v>
                </c:pt>
                <c:pt idx="22769">
                  <c:v>4.5557082388876387</c:v>
                </c:pt>
                <c:pt idx="22770">
                  <c:v>4.546449691973371</c:v>
                </c:pt>
                <c:pt idx="22771">
                  <c:v>4.5472493205501303</c:v>
                </c:pt>
                <c:pt idx="22772">
                  <c:v>4.5476027110158457</c:v>
                </c:pt>
                <c:pt idx="22773">
                  <c:v>4.5390789301941563</c:v>
                </c:pt>
                <c:pt idx="22774">
                  <c:v>4.5490746608172881</c:v>
                </c:pt>
                <c:pt idx="22775">
                  <c:v>4.539229705377493</c:v>
                </c:pt>
                <c:pt idx="22776">
                  <c:v>4.5538028101821313</c:v>
                </c:pt>
                <c:pt idx="22777">
                  <c:v>4.5380700944158097</c:v>
                </c:pt>
                <c:pt idx="22778">
                  <c:v>4.5477960489882383</c:v>
                </c:pt>
                <c:pt idx="22779">
                  <c:v>4.546407582434135</c:v>
                </c:pt>
                <c:pt idx="22780">
                  <c:v>4.5547624995815603</c:v>
                </c:pt>
                <c:pt idx="22781">
                  <c:v>4.5524599755710984</c:v>
                </c:pt>
                <c:pt idx="22782">
                  <c:v>4.5427254287408836</c:v>
                </c:pt>
                <c:pt idx="22783">
                  <c:v>4.5479001299960418</c:v>
                </c:pt>
                <c:pt idx="22784">
                  <c:v>4.5581842137132016</c:v>
                </c:pt>
                <c:pt idx="22785">
                  <c:v>4.558054696732019</c:v>
                </c:pt>
                <c:pt idx="22786">
                  <c:v>4.5482056320279884</c:v>
                </c:pt>
                <c:pt idx="22787">
                  <c:v>4.5467376189313526</c:v>
                </c:pt>
                <c:pt idx="22788">
                  <c:v>4.5466268813149409</c:v>
                </c:pt>
                <c:pt idx="22789">
                  <c:v>4.5347265399848613</c:v>
                </c:pt>
                <c:pt idx="22790">
                  <c:v>4.5569319478524495</c:v>
                </c:pt>
                <c:pt idx="22791">
                  <c:v>4.5474001235871437</c:v>
                </c:pt>
                <c:pt idx="22792">
                  <c:v>4.5475642429463115</c:v>
                </c:pt>
                <c:pt idx="22793">
                  <c:v>4.555968555899117</c:v>
                </c:pt>
                <c:pt idx="22794">
                  <c:v>4.5454507787785365</c:v>
                </c:pt>
                <c:pt idx="22795">
                  <c:v>4.5528945166812713</c:v>
                </c:pt>
                <c:pt idx="22796">
                  <c:v>4.5571020565660261</c:v>
                </c:pt>
                <c:pt idx="22797">
                  <c:v>4.5439651451007208</c:v>
                </c:pt>
                <c:pt idx="22798">
                  <c:v>4.5509896857676466</c:v>
                </c:pt>
                <c:pt idx="22799">
                  <c:v>4.5463980656570619</c:v>
                </c:pt>
                <c:pt idx="22800">
                  <c:v>4.5511630409121349</c:v>
                </c:pt>
                <c:pt idx="22801">
                  <c:v>4.5619165526223631</c:v>
                </c:pt>
                <c:pt idx="22802">
                  <c:v>4.5521098219715785</c:v>
                </c:pt>
                <c:pt idx="22803">
                  <c:v>4.5539692038294071</c:v>
                </c:pt>
                <c:pt idx="22804">
                  <c:v>4.5569677105585589</c:v>
                </c:pt>
                <c:pt idx="22805">
                  <c:v>4.5530598845420078</c:v>
                </c:pt>
                <c:pt idx="22806">
                  <c:v>4.5553923294654997</c:v>
                </c:pt>
                <c:pt idx="22807">
                  <c:v>4.5460155937263291</c:v>
                </c:pt>
                <c:pt idx="22808">
                  <c:v>4.5514524901190914</c:v>
                </c:pt>
                <c:pt idx="22809">
                  <c:v>4.5520588132368802</c:v>
                </c:pt>
                <c:pt idx="22810">
                  <c:v>4.5550410506129966</c:v>
                </c:pt>
                <c:pt idx="22811">
                  <c:v>4.5515141990271539</c:v>
                </c:pt>
                <c:pt idx="22812">
                  <c:v>4.5460072172064931</c:v>
                </c:pt>
                <c:pt idx="22813">
                  <c:v>4.5519342008583363</c:v>
                </c:pt>
                <c:pt idx="22814">
                  <c:v>4.556633029216397</c:v>
                </c:pt>
                <c:pt idx="22815">
                  <c:v>4.5523691099415631</c:v>
                </c:pt>
                <c:pt idx="22816">
                  <c:v>4.546830734873593</c:v>
                </c:pt>
                <c:pt idx="22817">
                  <c:v>4.5459672850783397</c:v>
                </c:pt>
                <c:pt idx="22818">
                  <c:v>4.5560005183309986</c:v>
                </c:pt>
                <c:pt idx="22819">
                  <c:v>4.5501721619971258</c:v>
                </c:pt>
                <c:pt idx="22820">
                  <c:v>4.5524173020110128</c:v>
                </c:pt>
                <c:pt idx="22821">
                  <c:v>4.5464193356524287</c:v>
                </c:pt>
                <c:pt idx="22822">
                  <c:v>4.5452548414651721</c:v>
                </c:pt>
                <c:pt idx="22823">
                  <c:v>4.5581334855815561</c:v>
                </c:pt>
                <c:pt idx="22824">
                  <c:v>4.546517949123233</c:v>
                </c:pt>
                <c:pt idx="22825">
                  <c:v>4.5559406266634532</c:v>
                </c:pt>
                <c:pt idx="22826">
                  <c:v>4.5406433990698458</c:v>
                </c:pt>
                <c:pt idx="22827">
                  <c:v>4.5519640364020422</c:v>
                </c:pt>
                <c:pt idx="22828">
                  <c:v>4.5601076862044225</c:v>
                </c:pt>
                <c:pt idx="22829">
                  <c:v>4.5518161584432333</c:v>
                </c:pt>
                <c:pt idx="22830">
                  <c:v>4.5538840482495857</c:v>
                </c:pt>
                <c:pt idx="22831">
                  <c:v>4.5458006662825943</c:v>
                </c:pt>
                <c:pt idx="22832">
                  <c:v>4.5357703406094458</c:v>
                </c:pt>
                <c:pt idx="22833">
                  <c:v>4.5408387150286345</c:v>
                </c:pt>
                <c:pt idx="22834">
                  <c:v>4.5493208310458133</c:v>
                </c:pt>
                <c:pt idx="22835">
                  <c:v>4.5426343291908555</c:v>
                </c:pt>
                <c:pt idx="22836">
                  <c:v>4.5520197521352292</c:v>
                </c:pt>
                <c:pt idx="22837">
                  <c:v>4.5570343557934159</c:v>
                </c:pt>
                <c:pt idx="22838">
                  <c:v>4.5464751171827409</c:v>
                </c:pt>
                <c:pt idx="22839">
                  <c:v>4.5489349555951097</c:v>
                </c:pt>
                <c:pt idx="22840">
                  <c:v>4.5532672280841764</c:v>
                </c:pt>
                <c:pt idx="22841">
                  <c:v>4.5483074686617844</c:v>
                </c:pt>
                <c:pt idx="22842">
                  <c:v>4.5468392071864487</c:v>
                </c:pt>
                <c:pt idx="22843">
                  <c:v>4.5463641296607493</c:v>
                </c:pt>
                <c:pt idx="22844">
                  <c:v>4.5410598985737529</c:v>
                </c:pt>
                <c:pt idx="22845">
                  <c:v>4.5689466123729714</c:v>
                </c:pt>
                <c:pt idx="22846">
                  <c:v>4.5530889434524155</c:v>
                </c:pt>
                <c:pt idx="22847">
                  <c:v>4.5498580802057669</c:v>
                </c:pt>
                <c:pt idx="22848">
                  <c:v>4.5386221287918298</c:v>
                </c:pt>
                <c:pt idx="22849">
                  <c:v>4.5463689314202371</c:v>
                </c:pt>
                <c:pt idx="22850">
                  <c:v>4.5498121535776264</c:v>
                </c:pt>
                <c:pt idx="22851">
                  <c:v>4.5566583003749797</c:v>
                </c:pt>
                <c:pt idx="22852">
                  <c:v>4.5577817254531476</c:v>
                </c:pt>
                <c:pt idx="22853">
                  <c:v>4.5513927696684515</c:v>
                </c:pt>
                <c:pt idx="22854">
                  <c:v>4.5458090844120678</c:v>
                </c:pt>
                <c:pt idx="22855">
                  <c:v>4.5489075683820923</c:v>
                </c:pt>
                <c:pt idx="22856">
                  <c:v>4.5487704167321592</c:v>
                </c:pt>
                <c:pt idx="22857">
                  <c:v>4.5486108672063539</c:v>
                </c:pt>
                <c:pt idx="22858">
                  <c:v>4.5536233015459375</c:v>
                </c:pt>
                <c:pt idx="22859">
                  <c:v>4.5497383349510718</c:v>
                </c:pt>
                <c:pt idx="22860">
                  <c:v>4.5413650405460571</c:v>
                </c:pt>
                <c:pt idx="22861">
                  <c:v>4.5577857533377655</c:v>
                </c:pt>
                <c:pt idx="22862">
                  <c:v>4.5497924669045835</c:v>
                </c:pt>
                <c:pt idx="22863">
                  <c:v>4.5517425811117747</c:v>
                </c:pt>
                <c:pt idx="22864">
                  <c:v>4.5549303150734808</c:v>
                </c:pt>
                <c:pt idx="22865">
                  <c:v>4.54503455600255</c:v>
                </c:pt>
                <c:pt idx="22866">
                  <c:v>4.5471318225556363</c:v>
                </c:pt>
                <c:pt idx="22867">
                  <c:v>4.5487630333535334</c:v>
                </c:pt>
                <c:pt idx="22868">
                  <c:v>4.5524847001337703</c:v>
                </c:pt>
                <c:pt idx="22869">
                  <c:v>4.5552314600627621</c:v>
                </c:pt>
                <c:pt idx="22870">
                  <c:v>4.5506631470552357</c:v>
                </c:pt>
                <c:pt idx="22871">
                  <c:v>4.5370638951681697</c:v>
                </c:pt>
                <c:pt idx="22872">
                  <c:v>4.5493895678346083</c:v>
                </c:pt>
                <c:pt idx="22873">
                  <c:v>4.5498054935950156</c:v>
                </c:pt>
                <c:pt idx="22874">
                  <c:v>4.5464400297848755</c:v>
                </c:pt>
                <c:pt idx="22875">
                  <c:v>4.5543126493151815</c:v>
                </c:pt>
                <c:pt idx="22876">
                  <c:v>4.5554180143177172</c:v>
                </c:pt>
                <c:pt idx="22877">
                  <c:v>4.5536798990237086</c:v>
                </c:pt>
                <c:pt idx="22878">
                  <c:v>4.5435909292095573</c:v>
                </c:pt>
                <c:pt idx="22879">
                  <c:v>4.5551151877668508</c:v>
                </c:pt>
                <c:pt idx="22880">
                  <c:v>4.5522129954388513</c:v>
                </c:pt>
                <c:pt idx="22881">
                  <c:v>4.5399368712855752</c:v>
                </c:pt>
                <c:pt idx="22882">
                  <c:v>4.5471071381790527</c:v>
                </c:pt>
                <c:pt idx="22883">
                  <c:v>4.554816123859319</c:v>
                </c:pt>
                <c:pt idx="22884">
                  <c:v>4.546800003154404</c:v>
                </c:pt>
                <c:pt idx="22885">
                  <c:v>4.5616784088180014</c:v>
                </c:pt>
                <c:pt idx="22886">
                  <c:v>4.548346815872053</c:v>
                </c:pt>
                <c:pt idx="22887">
                  <c:v>4.557764800254211</c:v>
                </c:pt>
                <c:pt idx="22888">
                  <c:v>4.5579966939718721</c:v>
                </c:pt>
                <c:pt idx="22889">
                  <c:v>4.5487300885551445</c:v>
                </c:pt>
                <c:pt idx="22890">
                  <c:v>4.5554761306086959</c:v>
                </c:pt>
                <c:pt idx="22891">
                  <c:v>4.5449979939873728</c:v>
                </c:pt>
                <c:pt idx="22892">
                  <c:v>4.5476410915438361</c:v>
                </c:pt>
                <c:pt idx="22893">
                  <c:v>4.5573313765718106</c:v>
                </c:pt>
                <c:pt idx="22894">
                  <c:v>4.5489410060944948</c:v>
                </c:pt>
                <c:pt idx="22895">
                  <c:v>4.5550169238979317</c:v>
                </c:pt>
                <c:pt idx="22896">
                  <c:v>4.5546021678948918</c:v>
                </c:pt>
                <c:pt idx="22897">
                  <c:v>4.5545958791266248</c:v>
                </c:pt>
                <c:pt idx="22898">
                  <c:v>4.5561258433889638</c:v>
                </c:pt>
                <c:pt idx="22899">
                  <c:v>4.55154278742235</c:v>
                </c:pt>
                <c:pt idx="22900">
                  <c:v>4.5472185068403759</c:v>
                </c:pt>
                <c:pt idx="22901">
                  <c:v>4.5480330281753236</c:v>
                </c:pt>
                <c:pt idx="22902">
                  <c:v>4.546716221309496</c:v>
                </c:pt>
                <c:pt idx="22903">
                  <c:v>4.5499584570798488</c:v>
                </c:pt>
                <c:pt idx="22904">
                  <c:v>4.55427812233635</c:v>
                </c:pt>
                <c:pt idx="22905">
                  <c:v>4.5556356487142979</c:v>
                </c:pt>
                <c:pt idx="22906">
                  <c:v>4.5500498416072253</c:v>
                </c:pt>
                <c:pt idx="22907">
                  <c:v>4.5465720061748014</c:v>
                </c:pt>
                <c:pt idx="22908">
                  <c:v>4.5500839641608462</c:v>
                </c:pt>
                <c:pt idx="22909">
                  <c:v>4.5612612570683915</c:v>
                </c:pt>
                <c:pt idx="22910">
                  <c:v>4.5466801411574034</c:v>
                </c:pt>
                <c:pt idx="22911">
                  <c:v>4.5640803998132089</c:v>
                </c:pt>
                <c:pt idx="22912">
                  <c:v>4.5458382724663613</c:v>
                </c:pt>
                <c:pt idx="22913">
                  <c:v>4.5539261297949647</c:v>
                </c:pt>
                <c:pt idx="22914">
                  <c:v>4.5563331116737915</c:v>
                </c:pt>
                <c:pt idx="22915">
                  <c:v>4.5498134257909442</c:v>
                </c:pt>
                <c:pt idx="22916">
                  <c:v>4.5484514954436452</c:v>
                </c:pt>
                <c:pt idx="22917">
                  <c:v>4.556453390107623</c:v>
                </c:pt>
                <c:pt idx="22918">
                  <c:v>4.5576565275839203</c:v>
                </c:pt>
                <c:pt idx="22919">
                  <c:v>4.5553692640132519</c:v>
                </c:pt>
                <c:pt idx="22920">
                  <c:v>4.5601014151810384</c:v>
                </c:pt>
                <c:pt idx="22921">
                  <c:v>4.5503212117421112</c:v>
                </c:pt>
                <c:pt idx="22922">
                  <c:v>4.5520375265600261</c:v>
                </c:pt>
                <c:pt idx="22923">
                  <c:v>4.5543198156062337</c:v>
                </c:pt>
                <c:pt idx="22924">
                  <c:v>4.5603849262560363</c:v>
                </c:pt>
                <c:pt idx="22925">
                  <c:v>4.5544664119778604</c:v>
                </c:pt>
                <c:pt idx="22926">
                  <c:v>4.556326513025561</c:v>
                </c:pt>
                <c:pt idx="22927">
                  <c:v>4.5542667447764114</c:v>
                </c:pt>
                <c:pt idx="22928">
                  <c:v>4.5540280162137501</c:v>
                </c:pt>
                <c:pt idx="22929">
                  <c:v>4.5513697707537206</c:v>
                </c:pt>
                <c:pt idx="22930">
                  <c:v>4.5542133400295226</c:v>
                </c:pt>
                <c:pt idx="22931">
                  <c:v>4.5574709079882574</c:v>
                </c:pt>
                <c:pt idx="22932">
                  <c:v>4.5485116006775179</c:v>
                </c:pt>
                <c:pt idx="22933">
                  <c:v>4.5566128267358508</c:v>
                </c:pt>
                <c:pt idx="22934">
                  <c:v>4.5509411445115955</c:v>
                </c:pt>
                <c:pt idx="22935">
                  <c:v>4.5476881958670807</c:v>
                </c:pt>
                <c:pt idx="22936">
                  <c:v>4.5510941842492461</c:v>
                </c:pt>
                <c:pt idx="22937">
                  <c:v>4.5452843923185497</c:v>
                </c:pt>
                <c:pt idx="22938">
                  <c:v>4.5413635233259857</c:v>
                </c:pt>
                <c:pt idx="22939">
                  <c:v>4.5518940078401569</c:v>
                </c:pt>
                <c:pt idx="22940">
                  <c:v>4.5521934192467963</c:v>
                </c:pt>
                <c:pt idx="22941">
                  <c:v>4.5534580099346824</c:v>
                </c:pt>
                <c:pt idx="22942">
                  <c:v>4.5651905320448627</c:v>
                </c:pt>
                <c:pt idx="22943">
                  <c:v>4.5538801165953489</c:v>
                </c:pt>
                <c:pt idx="22944">
                  <c:v>4.5523622678861901</c:v>
                </c:pt>
                <c:pt idx="22945">
                  <c:v>4.5658208553056108</c:v>
                </c:pt>
                <c:pt idx="22946">
                  <c:v>4.5571240007776428</c:v>
                </c:pt>
                <c:pt idx="22947">
                  <c:v>4.5577545957908443</c:v>
                </c:pt>
                <c:pt idx="22948">
                  <c:v>4.5489706766935898</c:v>
                </c:pt>
                <c:pt idx="22949">
                  <c:v>4.5546434947195023</c:v>
                </c:pt>
                <c:pt idx="22950">
                  <c:v>4.5546630073705989</c:v>
                </c:pt>
                <c:pt idx="22951">
                  <c:v>4.5561153698150036</c:v>
                </c:pt>
                <c:pt idx="22952">
                  <c:v>4.5496373989039176</c:v>
                </c:pt>
                <c:pt idx="22953">
                  <c:v>4.5546320291856714</c:v>
                </c:pt>
                <c:pt idx="22954">
                  <c:v>4.5578571950205822</c:v>
                </c:pt>
                <c:pt idx="22955">
                  <c:v>4.5613252637616979</c:v>
                </c:pt>
                <c:pt idx="22956">
                  <c:v>4.5539885202491135</c:v>
                </c:pt>
                <c:pt idx="22957">
                  <c:v>4.5504147656028344</c:v>
                </c:pt>
                <c:pt idx="22958">
                  <c:v>4.5529258550084126</c:v>
                </c:pt>
                <c:pt idx="22959">
                  <c:v>4.5557450367967238</c:v>
                </c:pt>
                <c:pt idx="22960">
                  <c:v>4.5437202706254887</c:v>
                </c:pt>
                <c:pt idx="22961">
                  <c:v>4.5529542085250974</c:v>
                </c:pt>
                <c:pt idx="22962">
                  <c:v>4.5414739030604556</c:v>
                </c:pt>
                <c:pt idx="22963">
                  <c:v>4.5505860973719754</c:v>
                </c:pt>
                <c:pt idx="22964">
                  <c:v>4.5515110161276304</c:v>
                </c:pt>
                <c:pt idx="22965">
                  <c:v>4.5524142338163092</c:v>
                </c:pt>
                <c:pt idx="22966">
                  <c:v>4.553546676944106</c:v>
                </c:pt>
                <c:pt idx="22967">
                  <c:v>4.5516972941310874</c:v>
                </c:pt>
                <c:pt idx="22968">
                  <c:v>4.55219383152407</c:v>
                </c:pt>
                <c:pt idx="22969">
                  <c:v>4.5558112134896476</c:v>
                </c:pt>
                <c:pt idx="22970">
                  <c:v>4.545616844141386</c:v>
                </c:pt>
                <c:pt idx="22971">
                  <c:v>4.5545958593539693</c:v>
                </c:pt>
                <c:pt idx="22972">
                  <c:v>4.5475125757776169</c:v>
                </c:pt>
                <c:pt idx="22973">
                  <c:v>4.5557415653272422</c:v>
                </c:pt>
                <c:pt idx="22974">
                  <c:v>4.5577171843624065</c:v>
                </c:pt>
                <c:pt idx="22975">
                  <c:v>4.5494260820906733</c:v>
                </c:pt>
                <c:pt idx="22976">
                  <c:v>4.5444762939593257</c:v>
                </c:pt>
                <c:pt idx="22977">
                  <c:v>4.5544458322225339</c:v>
                </c:pt>
                <c:pt idx="22978">
                  <c:v>4.5466719628549122</c:v>
                </c:pt>
                <c:pt idx="22979">
                  <c:v>4.5517358006158517</c:v>
                </c:pt>
                <c:pt idx="22980">
                  <c:v>4.5526949217414572</c:v>
                </c:pt>
                <c:pt idx="22981">
                  <c:v>4.5570481501648654</c:v>
                </c:pt>
                <c:pt idx="22982">
                  <c:v>4.5414696851601448</c:v>
                </c:pt>
                <c:pt idx="22983">
                  <c:v>4.5542376520185295</c:v>
                </c:pt>
                <c:pt idx="22984">
                  <c:v>4.5512864578978816</c:v>
                </c:pt>
                <c:pt idx="22985">
                  <c:v>4.553053944331265</c:v>
                </c:pt>
                <c:pt idx="22986">
                  <c:v>4.5511674504799275</c:v>
                </c:pt>
                <c:pt idx="22987">
                  <c:v>4.5578957697867066</c:v>
                </c:pt>
                <c:pt idx="22988">
                  <c:v>4.5580769803799548</c:v>
                </c:pt>
                <c:pt idx="22989">
                  <c:v>4.5420296397018074</c:v>
                </c:pt>
                <c:pt idx="22990">
                  <c:v>4.5578424515690612</c:v>
                </c:pt>
                <c:pt idx="22991">
                  <c:v>4.5534372620288259</c:v>
                </c:pt>
                <c:pt idx="22992">
                  <c:v>4.544479949787509</c:v>
                </c:pt>
                <c:pt idx="22993">
                  <c:v>4.5518545816174898</c:v>
                </c:pt>
                <c:pt idx="22994">
                  <c:v>4.5569392138812166</c:v>
                </c:pt>
                <c:pt idx="22995">
                  <c:v>4.5551701943639689</c:v>
                </c:pt>
                <c:pt idx="22996">
                  <c:v>4.5539783388176795</c:v>
                </c:pt>
                <c:pt idx="22997">
                  <c:v>4.5524217970015126</c:v>
                </c:pt>
                <c:pt idx="22998">
                  <c:v>4.5557975514109508</c:v>
                </c:pt>
                <c:pt idx="22999">
                  <c:v>4.5543457587552973</c:v>
                </c:pt>
                <c:pt idx="23000">
                  <c:v>4.5569229915640488</c:v>
                </c:pt>
                <c:pt idx="23001">
                  <c:v>4.5532315669505445</c:v>
                </c:pt>
                <c:pt idx="23002">
                  <c:v>4.5593513142606854</c:v>
                </c:pt>
                <c:pt idx="23003">
                  <c:v>4.5464115356438457</c:v>
                </c:pt>
                <c:pt idx="23004">
                  <c:v>4.5496025392666875</c:v>
                </c:pt>
                <c:pt idx="23005">
                  <c:v>4.5606145151299531</c:v>
                </c:pt>
                <c:pt idx="23006">
                  <c:v>4.5516884854143003</c:v>
                </c:pt>
                <c:pt idx="23007">
                  <c:v>4.5556866673835117</c:v>
                </c:pt>
                <c:pt idx="23008">
                  <c:v>4.5543548420325264</c:v>
                </c:pt>
                <c:pt idx="23009">
                  <c:v>4.5533646574076565</c:v>
                </c:pt>
                <c:pt idx="23010">
                  <c:v>4.5480936845211</c:v>
                </c:pt>
                <c:pt idx="23011">
                  <c:v>4.5564578098066502</c:v>
                </c:pt>
                <c:pt idx="23012">
                  <c:v>4.5577568005130136</c:v>
                </c:pt>
                <c:pt idx="23013">
                  <c:v>4.5619672130130127</c:v>
                </c:pt>
                <c:pt idx="23014">
                  <c:v>4.5397597825081633</c:v>
                </c:pt>
                <c:pt idx="23015">
                  <c:v>4.5539889849536426</c:v>
                </c:pt>
                <c:pt idx="23016">
                  <c:v>4.5599873933444055</c:v>
                </c:pt>
                <c:pt idx="23017">
                  <c:v>4.5446893660566463</c:v>
                </c:pt>
                <c:pt idx="23018">
                  <c:v>4.5506108542796948</c:v>
                </c:pt>
                <c:pt idx="23019">
                  <c:v>4.5445472831796616</c:v>
                </c:pt>
                <c:pt idx="23020">
                  <c:v>4.5542730657624952</c:v>
                </c:pt>
                <c:pt idx="23021">
                  <c:v>4.5574149496421281</c:v>
                </c:pt>
                <c:pt idx="23022">
                  <c:v>4.5604800155366121</c:v>
                </c:pt>
                <c:pt idx="23023">
                  <c:v>4.5525200903924423</c:v>
                </c:pt>
                <c:pt idx="23024">
                  <c:v>4.5417193120329031</c:v>
                </c:pt>
                <c:pt idx="23025">
                  <c:v>4.5541629436484792</c:v>
                </c:pt>
                <c:pt idx="23026">
                  <c:v>4.5514167145071047</c:v>
                </c:pt>
                <c:pt idx="23027">
                  <c:v>4.5423748951311502</c:v>
                </c:pt>
                <c:pt idx="23028">
                  <c:v>4.5543210603190438</c:v>
                </c:pt>
                <c:pt idx="23029">
                  <c:v>4.5701180998586306</c:v>
                </c:pt>
                <c:pt idx="23030">
                  <c:v>4.5515392600394229</c:v>
                </c:pt>
                <c:pt idx="23031">
                  <c:v>4.5588014476034528</c:v>
                </c:pt>
                <c:pt idx="23032">
                  <c:v>4.5502302545645428</c:v>
                </c:pt>
                <c:pt idx="23033">
                  <c:v>4.5596187540812165</c:v>
                </c:pt>
                <c:pt idx="23034">
                  <c:v>4.5588211852467042</c:v>
                </c:pt>
                <c:pt idx="23035">
                  <c:v>4.5476106831532164</c:v>
                </c:pt>
                <c:pt idx="23036">
                  <c:v>4.5466997963136029</c:v>
                </c:pt>
                <c:pt idx="23037">
                  <c:v>4.5446941547625412</c:v>
                </c:pt>
                <c:pt idx="23038">
                  <c:v>4.5599388591741183</c:v>
                </c:pt>
                <c:pt idx="23039">
                  <c:v>4.5577069799827505</c:v>
                </c:pt>
                <c:pt idx="23040">
                  <c:v>4.556973237475904</c:v>
                </c:pt>
                <c:pt idx="23041">
                  <c:v>4.554970327616271</c:v>
                </c:pt>
                <c:pt idx="23042">
                  <c:v>4.5455169801878608</c:v>
                </c:pt>
                <c:pt idx="23043">
                  <c:v>4.5486500924619637</c:v>
                </c:pt>
                <c:pt idx="23044">
                  <c:v>4.5530186200173901</c:v>
                </c:pt>
                <c:pt idx="23045">
                  <c:v>4.5533163659910549</c:v>
                </c:pt>
                <c:pt idx="23046">
                  <c:v>4.5618052608837649</c:v>
                </c:pt>
                <c:pt idx="23047">
                  <c:v>4.5560994301428375</c:v>
                </c:pt>
                <c:pt idx="23048">
                  <c:v>4.5458928915942778</c:v>
                </c:pt>
                <c:pt idx="23049">
                  <c:v>4.5620282558511551</c:v>
                </c:pt>
                <c:pt idx="23050">
                  <c:v>4.5516270269625947</c:v>
                </c:pt>
                <c:pt idx="23051">
                  <c:v>4.5536427014703893</c:v>
                </c:pt>
                <c:pt idx="23052">
                  <c:v>4.5512607960825688</c:v>
                </c:pt>
                <c:pt idx="23053">
                  <c:v>4.5542176253141182</c:v>
                </c:pt>
                <c:pt idx="23054">
                  <c:v>4.5602694611660777</c:v>
                </c:pt>
                <c:pt idx="23055">
                  <c:v>4.5464752148784022</c:v>
                </c:pt>
                <c:pt idx="23056">
                  <c:v>4.5669738769758768</c:v>
                </c:pt>
                <c:pt idx="23057">
                  <c:v>4.558436773967073</c:v>
                </c:pt>
                <c:pt idx="23058">
                  <c:v>4.5568161333567483</c:v>
                </c:pt>
                <c:pt idx="23059">
                  <c:v>4.5432880078100126</c:v>
                </c:pt>
                <c:pt idx="23060">
                  <c:v>4.5527802908188733</c:v>
                </c:pt>
                <c:pt idx="23061">
                  <c:v>4.5441972926525924</c:v>
                </c:pt>
                <c:pt idx="23062">
                  <c:v>4.5539795912676357</c:v>
                </c:pt>
                <c:pt idx="23063">
                  <c:v>4.5397416464065472</c:v>
                </c:pt>
                <c:pt idx="23064">
                  <c:v>4.5501448734394359</c:v>
                </c:pt>
                <c:pt idx="23065">
                  <c:v>4.5555111165725783</c:v>
                </c:pt>
                <c:pt idx="23066">
                  <c:v>4.5344853989996254</c:v>
                </c:pt>
                <c:pt idx="23067">
                  <c:v>4.5531335930427845</c:v>
                </c:pt>
                <c:pt idx="23068">
                  <c:v>4.5574895682375853</c:v>
                </c:pt>
                <c:pt idx="23069">
                  <c:v>4.5521218404964596</c:v>
                </c:pt>
                <c:pt idx="23070">
                  <c:v>4.5528394610133853</c:v>
                </c:pt>
                <c:pt idx="23071">
                  <c:v>4.5521263071179376</c:v>
                </c:pt>
                <c:pt idx="23072">
                  <c:v>4.5557622571817582</c:v>
                </c:pt>
                <c:pt idx="23073">
                  <c:v>4.5604259989683564</c:v>
                </c:pt>
                <c:pt idx="23074">
                  <c:v>4.5490578214132062</c:v>
                </c:pt>
                <c:pt idx="23075">
                  <c:v>4.5558296231669351</c:v>
                </c:pt>
                <c:pt idx="23076">
                  <c:v>4.5333795359444284</c:v>
                </c:pt>
                <c:pt idx="23077">
                  <c:v>4.5590208564103012</c:v>
                </c:pt>
                <c:pt idx="23078">
                  <c:v>4.5620404950875448</c:v>
                </c:pt>
                <c:pt idx="23079">
                  <c:v>4.5549181479513017</c:v>
                </c:pt>
                <c:pt idx="23080">
                  <c:v>4.5594949316205744</c:v>
                </c:pt>
                <c:pt idx="23081">
                  <c:v>4.5534370135921556</c:v>
                </c:pt>
                <c:pt idx="23082">
                  <c:v>4.5529231719488497</c:v>
                </c:pt>
                <c:pt idx="23083">
                  <c:v>4.5524113644826238</c:v>
                </c:pt>
                <c:pt idx="23084">
                  <c:v>4.5546517555938602</c:v>
                </c:pt>
                <c:pt idx="23085">
                  <c:v>4.5527423788657302</c:v>
                </c:pt>
                <c:pt idx="23086">
                  <c:v>4.5446183320013702</c:v>
                </c:pt>
                <c:pt idx="23087">
                  <c:v>4.5509156427285182</c:v>
                </c:pt>
                <c:pt idx="23088">
                  <c:v>4.5550935235280265</c:v>
                </c:pt>
                <c:pt idx="23089">
                  <c:v>4.552411484950138</c:v>
                </c:pt>
                <c:pt idx="23090">
                  <c:v>4.5501932306298167</c:v>
                </c:pt>
                <c:pt idx="23091">
                  <c:v>4.5588492085211447</c:v>
                </c:pt>
                <c:pt idx="23092">
                  <c:v>4.5504363757608441</c:v>
                </c:pt>
                <c:pt idx="23093">
                  <c:v>4.5605793721689247</c:v>
                </c:pt>
                <c:pt idx="23094">
                  <c:v>4.5570008803565809</c:v>
                </c:pt>
                <c:pt idx="23095">
                  <c:v>4.5480224135946772</c:v>
                </c:pt>
                <c:pt idx="23096">
                  <c:v>4.5491217945959406</c:v>
                </c:pt>
                <c:pt idx="23097">
                  <c:v>4.5520055527832577</c:v>
                </c:pt>
                <c:pt idx="23098">
                  <c:v>4.5612615092345408</c:v>
                </c:pt>
                <c:pt idx="23099">
                  <c:v>4.5502279444018114</c:v>
                </c:pt>
                <c:pt idx="23100">
                  <c:v>4.5644545527506573</c:v>
                </c:pt>
                <c:pt idx="23101">
                  <c:v>4.5580153439744802</c:v>
                </c:pt>
                <c:pt idx="23102">
                  <c:v>4.5531466815116834</c:v>
                </c:pt>
                <c:pt idx="23103">
                  <c:v>4.5534180091639218</c:v>
                </c:pt>
                <c:pt idx="23104">
                  <c:v>4.5525519465857744</c:v>
                </c:pt>
                <c:pt idx="23105">
                  <c:v>4.5550602547938244</c:v>
                </c:pt>
                <c:pt idx="23106">
                  <c:v>4.543124783991205</c:v>
                </c:pt>
                <c:pt idx="23107">
                  <c:v>4.5450723824323545</c:v>
                </c:pt>
                <c:pt idx="23108">
                  <c:v>4.5616372824141074</c:v>
                </c:pt>
                <c:pt idx="23109">
                  <c:v>4.5482768118969688</c:v>
                </c:pt>
                <c:pt idx="23110">
                  <c:v>4.5544827071226548</c:v>
                </c:pt>
                <c:pt idx="23111">
                  <c:v>4.5547448139489015</c:v>
                </c:pt>
                <c:pt idx="23112">
                  <c:v>4.5574687505231237</c:v>
                </c:pt>
                <c:pt idx="23113">
                  <c:v>4.5602300550116714</c:v>
                </c:pt>
                <c:pt idx="23114">
                  <c:v>4.5514292655125281</c:v>
                </c:pt>
                <c:pt idx="23115">
                  <c:v>4.5632582166342779</c:v>
                </c:pt>
                <c:pt idx="23116">
                  <c:v>4.5549625336605288</c:v>
                </c:pt>
                <c:pt idx="23117">
                  <c:v>4.5432977316588516</c:v>
                </c:pt>
                <c:pt idx="23118">
                  <c:v>4.5539053189732854</c:v>
                </c:pt>
                <c:pt idx="23119">
                  <c:v>4.5580792683635796</c:v>
                </c:pt>
                <c:pt idx="23120">
                  <c:v>4.5531916046827723</c:v>
                </c:pt>
                <c:pt idx="23121">
                  <c:v>4.5547140417850622</c:v>
                </c:pt>
                <c:pt idx="23122">
                  <c:v>4.5522510387402537</c:v>
                </c:pt>
                <c:pt idx="23123">
                  <c:v>4.5435757047159733</c:v>
                </c:pt>
                <c:pt idx="23124">
                  <c:v>4.5483200758905964</c:v>
                </c:pt>
                <c:pt idx="23125">
                  <c:v>4.5590553745322193</c:v>
                </c:pt>
                <c:pt idx="23126">
                  <c:v>4.5523068408674359</c:v>
                </c:pt>
                <c:pt idx="23127">
                  <c:v>4.5587884445586138</c:v>
                </c:pt>
                <c:pt idx="23128">
                  <c:v>4.5620534250416718</c:v>
                </c:pt>
                <c:pt idx="23129">
                  <c:v>4.5609095026324269</c:v>
                </c:pt>
                <c:pt idx="23130">
                  <c:v>4.5656075286569244</c:v>
                </c:pt>
                <c:pt idx="23131">
                  <c:v>4.5420986090818287</c:v>
                </c:pt>
                <c:pt idx="23132">
                  <c:v>4.5610474117363076</c:v>
                </c:pt>
                <c:pt idx="23133">
                  <c:v>4.5567775814828453</c:v>
                </c:pt>
                <c:pt idx="23134">
                  <c:v>4.553892285137854</c:v>
                </c:pt>
                <c:pt idx="23135">
                  <c:v>4.5547723644183398</c:v>
                </c:pt>
                <c:pt idx="23136">
                  <c:v>4.5544392844010044</c:v>
                </c:pt>
                <c:pt idx="23137">
                  <c:v>4.5559547660396023</c:v>
                </c:pt>
                <c:pt idx="23138">
                  <c:v>4.5568263210077191</c:v>
                </c:pt>
                <c:pt idx="23139">
                  <c:v>4.555930888704399</c:v>
                </c:pt>
                <c:pt idx="23140">
                  <c:v>4.5500105008316316</c:v>
                </c:pt>
                <c:pt idx="23141">
                  <c:v>4.554961919470057</c:v>
                </c:pt>
                <c:pt idx="23142">
                  <c:v>4.5569787966696165</c:v>
                </c:pt>
                <c:pt idx="23143">
                  <c:v>4.5534414315411142</c:v>
                </c:pt>
                <c:pt idx="23144">
                  <c:v>4.5514181501358371</c:v>
                </c:pt>
                <c:pt idx="23145">
                  <c:v>4.551606737685006</c:v>
                </c:pt>
                <c:pt idx="23146">
                  <c:v>4.5538432198026531</c:v>
                </c:pt>
                <c:pt idx="23147">
                  <c:v>4.5425049032650016</c:v>
                </c:pt>
                <c:pt idx="23148">
                  <c:v>4.5469217745829544</c:v>
                </c:pt>
                <c:pt idx="23149">
                  <c:v>4.5522936359332329</c:v>
                </c:pt>
                <c:pt idx="23150">
                  <c:v>4.5540983281521967</c:v>
                </c:pt>
                <c:pt idx="23151">
                  <c:v>4.5513128328182892</c:v>
                </c:pt>
                <c:pt idx="23152">
                  <c:v>4.5476227120669588</c:v>
                </c:pt>
                <c:pt idx="23153">
                  <c:v>4.5525379657778799</c:v>
                </c:pt>
                <c:pt idx="23154">
                  <c:v>4.5470873073193525</c:v>
                </c:pt>
                <c:pt idx="23155">
                  <c:v>4.55264052852384</c:v>
                </c:pt>
                <c:pt idx="23156">
                  <c:v>4.5517748369589617</c:v>
                </c:pt>
                <c:pt idx="23157">
                  <c:v>4.5532912952481661</c:v>
                </c:pt>
                <c:pt idx="23158">
                  <c:v>4.5422885610573323</c:v>
                </c:pt>
                <c:pt idx="23159">
                  <c:v>4.5552985678809073</c:v>
                </c:pt>
                <c:pt idx="23160">
                  <c:v>4.5592314705243355</c:v>
                </c:pt>
                <c:pt idx="23161">
                  <c:v>4.5464503727125276</c:v>
                </c:pt>
                <c:pt idx="23162">
                  <c:v>4.5493741767927345</c:v>
                </c:pt>
                <c:pt idx="23163">
                  <c:v>4.5542848628499106</c:v>
                </c:pt>
                <c:pt idx="23164">
                  <c:v>4.5578337678010579</c:v>
                </c:pt>
                <c:pt idx="23165">
                  <c:v>4.5556412776542219</c:v>
                </c:pt>
                <c:pt idx="23166">
                  <c:v>4.5514605269880493</c:v>
                </c:pt>
                <c:pt idx="23167">
                  <c:v>4.5507129919345584</c:v>
                </c:pt>
                <c:pt idx="23168">
                  <c:v>4.5465153255395334</c:v>
                </c:pt>
                <c:pt idx="23169">
                  <c:v>4.5555806260551437</c:v>
                </c:pt>
                <c:pt idx="23170">
                  <c:v>4.5554274002343362</c:v>
                </c:pt>
                <c:pt idx="23171">
                  <c:v>4.5478622144971661</c:v>
                </c:pt>
                <c:pt idx="23172">
                  <c:v>4.556342787398898</c:v>
                </c:pt>
                <c:pt idx="23173">
                  <c:v>4.5546204793260516</c:v>
                </c:pt>
                <c:pt idx="23174">
                  <c:v>4.5524380481614726</c:v>
                </c:pt>
                <c:pt idx="23175">
                  <c:v>4.5494617594075457</c:v>
                </c:pt>
                <c:pt idx="23176">
                  <c:v>4.5417506267950216</c:v>
                </c:pt>
                <c:pt idx="23177">
                  <c:v>4.5420681665678604</c:v>
                </c:pt>
                <c:pt idx="23178">
                  <c:v>4.5534377765183898</c:v>
                </c:pt>
                <c:pt idx="23179">
                  <c:v>4.5456817912258165</c:v>
                </c:pt>
                <c:pt idx="23180">
                  <c:v>4.5464718206614307</c:v>
                </c:pt>
                <c:pt idx="23181">
                  <c:v>4.5449128832473784</c:v>
                </c:pt>
                <c:pt idx="23182">
                  <c:v>4.5538691321535971</c:v>
                </c:pt>
                <c:pt idx="23183">
                  <c:v>4.5591264126627431</c:v>
                </c:pt>
                <c:pt idx="23184">
                  <c:v>4.5525063047455232</c:v>
                </c:pt>
                <c:pt idx="23185">
                  <c:v>4.5476168231960701</c:v>
                </c:pt>
                <c:pt idx="23186">
                  <c:v>4.5485791899162624</c:v>
                </c:pt>
                <c:pt idx="23187">
                  <c:v>4.5427933299012135</c:v>
                </c:pt>
                <c:pt idx="23188">
                  <c:v>4.5545003105874455</c:v>
                </c:pt>
                <c:pt idx="23189">
                  <c:v>4.5520748306481877</c:v>
                </c:pt>
                <c:pt idx="23190">
                  <c:v>4.5580596722190911</c:v>
                </c:pt>
                <c:pt idx="23191">
                  <c:v>4.5442699060336302</c:v>
                </c:pt>
                <c:pt idx="23192">
                  <c:v>4.5564177132674057</c:v>
                </c:pt>
                <c:pt idx="23193">
                  <c:v>4.5490425992386481</c:v>
                </c:pt>
                <c:pt idx="23194">
                  <c:v>4.546947414719833</c:v>
                </c:pt>
                <c:pt idx="23195">
                  <c:v>4.5474433767087534</c:v>
                </c:pt>
                <c:pt idx="23196">
                  <c:v>4.5511942869078785</c:v>
                </c:pt>
                <c:pt idx="23197">
                  <c:v>4.5494981450646579</c:v>
                </c:pt>
                <c:pt idx="23198">
                  <c:v>4.550057167285547</c:v>
                </c:pt>
                <c:pt idx="23199">
                  <c:v>4.5538426718919656</c:v>
                </c:pt>
                <c:pt idx="23200">
                  <c:v>4.5489510884388373</c:v>
                </c:pt>
                <c:pt idx="23201">
                  <c:v>4.5453668732886117</c:v>
                </c:pt>
                <c:pt idx="23202">
                  <c:v>4.5543521536834657</c:v>
                </c:pt>
                <c:pt idx="23203">
                  <c:v>4.5360503508016015</c:v>
                </c:pt>
                <c:pt idx="23204">
                  <c:v>4.5482835137683058</c:v>
                </c:pt>
                <c:pt idx="23205">
                  <c:v>4.5511371535599316</c:v>
                </c:pt>
                <c:pt idx="23206">
                  <c:v>4.5407760570023132</c:v>
                </c:pt>
                <c:pt idx="23207">
                  <c:v>4.549798778743904</c:v>
                </c:pt>
                <c:pt idx="23208">
                  <c:v>4.54578231783755</c:v>
                </c:pt>
                <c:pt idx="23209">
                  <c:v>4.540888091708859</c:v>
                </c:pt>
                <c:pt idx="23210">
                  <c:v>4.5488982949626173</c:v>
                </c:pt>
                <c:pt idx="23211">
                  <c:v>4.5540571492286643</c:v>
                </c:pt>
                <c:pt idx="23212">
                  <c:v>4.5531755629917425</c:v>
                </c:pt>
                <c:pt idx="23213">
                  <c:v>4.5505856675244685</c:v>
                </c:pt>
                <c:pt idx="23214">
                  <c:v>4.5493027862243993</c:v>
                </c:pt>
                <c:pt idx="23215">
                  <c:v>4.5586017262524017</c:v>
                </c:pt>
                <c:pt idx="23216">
                  <c:v>4.5533234875690134</c:v>
                </c:pt>
                <c:pt idx="23217">
                  <c:v>4.5486271244672398</c:v>
                </c:pt>
                <c:pt idx="23218">
                  <c:v>4.5575771302847548</c:v>
                </c:pt>
                <c:pt idx="23219">
                  <c:v>4.5587499757702163</c:v>
                </c:pt>
                <c:pt idx="23220">
                  <c:v>4.5540932848737921</c:v>
                </c:pt>
                <c:pt idx="23221">
                  <c:v>4.5483862783222788</c:v>
                </c:pt>
                <c:pt idx="23222">
                  <c:v>4.5511647856383632</c:v>
                </c:pt>
                <c:pt idx="23223">
                  <c:v>4.5586426419069923</c:v>
                </c:pt>
                <c:pt idx="23224">
                  <c:v>4.5577806258512181</c:v>
                </c:pt>
                <c:pt idx="23225">
                  <c:v>4.5542317930109597</c:v>
                </c:pt>
                <c:pt idx="23226">
                  <c:v>4.5546534491779642</c:v>
                </c:pt>
                <c:pt idx="23227">
                  <c:v>4.5537445706335751</c:v>
                </c:pt>
                <c:pt idx="23228">
                  <c:v>4.5502406932088224</c:v>
                </c:pt>
                <c:pt idx="23229">
                  <c:v>4.5596566013796176</c:v>
                </c:pt>
                <c:pt idx="23230">
                  <c:v>4.551301664381687</c:v>
                </c:pt>
                <c:pt idx="23231">
                  <c:v>4.5559652464079141</c:v>
                </c:pt>
                <c:pt idx="23232">
                  <c:v>4.5502903642892711</c:v>
                </c:pt>
                <c:pt idx="23233">
                  <c:v>4.5522117031204932</c:v>
                </c:pt>
                <c:pt idx="23234">
                  <c:v>4.5597935844503263</c:v>
                </c:pt>
                <c:pt idx="23235">
                  <c:v>4.5657657450605171</c:v>
                </c:pt>
                <c:pt idx="23236">
                  <c:v>4.5597585345183784</c:v>
                </c:pt>
                <c:pt idx="23237">
                  <c:v>4.5506686735154016</c:v>
                </c:pt>
                <c:pt idx="23238">
                  <c:v>4.5519123457923625</c:v>
                </c:pt>
                <c:pt idx="23239">
                  <c:v>4.5578579738113021</c:v>
                </c:pt>
                <c:pt idx="23240">
                  <c:v>4.5506835336757634</c:v>
                </c:pt>
                <c:pt idx="23241">
                  <c:v>4.5518903343209809</c:v>
                </c:pt>
                <c:pt idx="23242">
                  <c:v>4.5491604135990551</c:v>
                </c:pt>
                <c:pt idx="23243">
                  <c:v>4.5486120800900682</c:v>
                </c:pt>
                <c:pt idx="23244">
                  <c:v>4.5516571756966346</c:v>
                </c:pt>
                <c:pt idx="23245">
                  <c:v>4.5578669090161537</c:v>
                </c:pt>
                <c:pt idx="23246">
                  <c:v>4.5492183479743211</c:v>
                </c:pt>
                <c:pt idx="23247">
                  <c:v>4.549250356890008</c:v>
                </c:pt>
                <c:pt idx="23248">
                  <c:v>4.555609709152824</c:v>
                </c:pt>
                <c:pt idx="23249">
                  <c:v>4.55701842489984</c:v>
                </c:pt>
                <c:pt idx="23250">
                  <c:v>4.5544233963032266</c:v>
                </c:pt>
                <c:pt idx="23251">
                  <c:v>4.5435238695136961</c:v>
                </c:pt>
                <c:pt idx="23252">
                  <c:v>4.5518243905822366</c:v>
                </c:pt>
                <c:pt idx="23253">
                  <c:v>4.5636263232471554</c:v>
                </c:pt>
                <c:pt idx="23254">
                  <c:v>4.5501386429610262</c:v>
                </c:pt>
                <c:pt idx="23255">
                  <c:v>4.5531920759824409</c:v>
                </c:pt>
                <c:pt idx="23256">
                  <c:v>4.5555852403304513</c:v>
                </c:pt>
                <c:pt idx="23257">
                  <c:v>4.5501942328209761</c:v>
                </c:pt>
                <c:pt idx="23258">
                  <c:v>4.5586670706109738</c:v>
                </c:pt>
                <c:pt idx="23259">
                  <c:v>4.5475690083195035</c:v>
                </c:pt>
                <c:pt idx="23260">
                  <c:v>4.5519472615879009</c:v>
                </c:pt>
                <c:pt idx="23261">
                  <c:v>4.5456396490636966</c:v>
                </c:pt>
                <c:pt idx="23262">
                  <c:v>4.554384070111289</c:v>
                </c:pt>
                <c:pt idx="23263">
                  <c:v>4.5491126232441932</c:v>
                </c:pt>
                <c:pt idx="23264">
                  <c:v>4.5554415396914409</c:v>
                </c:pt>
                <c:pt idx="23265">
                  <c:v>4.5468777499570834</c:v>
                </c:pt>
                <c:pt idx="23266">
                  <c:v>4.5451041566959338</c:v>
                </c:pt>
                <c:pt idx="23267">
                  <c:v>4.561660611307059</c:v>
                </c:pt>
                <c:pt idx="23268">
                  <c:v>4.5543738011577055</c:v>
                </c:pt>
                <c:pt idx="23269">
                  <c:v>4.5581706913251665</c:v>
                </c:pt>
                <c:pt idx="23270">
                  <c:v>4.5483088760413839</c:v>
                </c:pt>
                <c:pt idx="23271">
                  <c:v>4.5502065851882412</c:v>
                </c:pt>
                <c:pt idx="23272">
                  <c:v>4.5615489846683319</c:v>
                </c:pt>
                <c:pt idx="23273">
                  <c:v>4.554750494623736</c:v>
                </c:pt>
                <c:pt idx="23274">
                  <c:v>4.559213696192681</c:v>
                </c:pt>
                <c:pt idx="23275">
                  <c:v>4.5532836888253705</c:v>
                </c:pt>
                <c:pt idx="23276">
                  <c:v>4.5460413841480927</c:v>
                </c:pt>
                <c:pt idx="23277">
                  <c:v>4.5460227496785341</c:v>
                </c:pt>
                <c:pt idx="23278">
                  <c:v>4.5549931935013355</c:v>
                </c:pt>
                <c:pt idx="23279">
                  <c:v>4.5613580336539385</c:v>
                </c:pt>
                <c:pt idx="23280">
                  <c:v>4.5494729187472647</c:v>
                </c:pt>
                <c:pt idx="23281">
                  <c:v>4.5455759125958686</c:v>
                </c:pt>
                <c:pt idx="23282">
                  <c:v>4.5464736861556947</c:v>
                </c:pt>
                <c:pt idx="23283">
                  <c:v>4.5550671284291493</c:v>
                </c:pt>
                <c:pt idx="23284">
                  <c:v>4.5549908892548991</c:v>
                </c:pt>
                <c:pt idx="23285">
                  <c:v>4.5484466204785488</c:v>
                </c:pt>
                <c:pt idx="23286">
                  <c:v>4.5545623086940372</c:v>
                </c:pt>
                <c:pt idx="23287">
                  <c:v>4.5536479742837388</c:v>
                </c:pt>
                <c:pt idx="23288">
                  <c:v>4.556743886843635</c:v>
                </c:pt>
                <c:pt idx="23289">
                  <c:v>4.5503605062939991</c:v>
                </c:pt>
                <c:pt idx="23290">
                  <c:v>4.5475608537576404</c:v>
                </c:pt>
                <c:pt idx="23291">
                  <c:v>4.5471361272441184</c:v>
                </c:pt>
                <c:pt idx="23292">
                  <c:v>4.5549952405328122</c:v>
                </c:pt>
                <c:pt idx="23293">
                  <c:v>4.5539851344900226</c:v>
                </c:pt>
                <c:pt idx="23294">
                  <c:v>4.5503856231325583</c:v>
                </c:pt>
                <c:pt idx="23295">
                  <c:v>4.5492727172854295</c:v>
                </c:pt>
                <c:pt idx="23296">
                  <c:v>4.5589217560950193</c:v>
                </c:pt>
                <c:pt idx="23297">
                  <c:v>4.5507550208312564</c:v>
                </c:pt>
                <c:pt idx="23298">
                  <c:v>4.5565175089587759</c:v>
                </c:pt>
                <c:pt idx="23299">
                  <c:v>4.5538077528937437</c:v>
                </c:pt>
                <c:pt idx="23300">
                  <c:v>4.5448700364944052</c:v>
                </c:pt>
                <c:pt idx="23301">
                  <c:v>4.5507699176364298</c:v>
                </c:pt>
                <c:pt idx="23302">
                  <c:v>4.5501466152186021</c:v>
                </c:pt>
                <c:pt idx="23303">
                  <c:v>4.5485633225984516</c:v>
                </c:pt>
                <c:pt idx="23304">
                  <c:v>4.5560114437579946</c:v>
                </c:pt>
                <c:pt idx="23305">
                  <c:v>4.5456816365890402</c:v>
                </c:pt>
                <c:pt idx="23306">
                  <c:v>4.55044406103291</c:v>
                </c:pt>
                <c:pt idx="23307">
                  <c:v>4.5486155189902915</c:v>
                </c:pt>
                <c:pt idx="23308">
                  <c:v>4.5550405590725225</c:v>
                </c:pt>
                <c:pt idx="23309">
                  <c:v>4.5473422753033432</c:v>
                </c:pt>
                <c:pt idx="23310">
                  <c:v>4.5540768836751333</c:v>
                </c:pt>
                <c:pt idx="23311">
                  <c:v>4.5552881516446693</c:v>
                </c:pt>
                <c:pt idx="23312">
                  <c:v>4.5523028270802337</c:v>
                </c:pt>
                <c:pt idx="23313">
                  <c:v>4.5508393906252635</c:v>
                </c:pt>
                <c:pt idx="23314">
                  <c:v>4.5525507258586044</c:v>
                </c:pt>
                <c:pt idx="23315">
                  <c:v>4.5573812633571364</c:v>
                </c:pt>
                <c:pt idx="23316">
                  <c:v>4.5566395828590487</c:v>
                </c:pt>
                <c:pt idx="23317">
                  <c:v>4.5621620472451445</c:v>
                </c:pt>
                <c:pt idx="23318">
                  <c:v>4.5609041445127252</c:v>
                </c:pt>
                <c:pt idx="23319">
                  <c:v>4.5480784373177476</c:v>
                </c:pt>
                <c:pt idx="23320">
                  <c:v>4.5590733911636852</c:v>
                </c:pt>
                <c:pt idx="23321">
                  <c:v>4.555464102439748</c:v>
                </c:pt>
                <c:pt idx="23322">
                  <c:v>4.5447906780513918</c:v>
                </c:pt>
                <c:pt idx="23323">
                  <c:v>4.5627716774278371</c:v>
                </c:pt>
                <c:pt idx="23324">
                  <c:v>4.5489036259834341</c:v>
                </c:pt>
                <c:pt idx="23325">
                  <c:v>4.5556467289296805</c:v>
                </c:pt>
                <c:pt idx="23326">
                  <c:v>4.5525300169202119</c:v>
                </c:pt>
                <c:pt idx="23327">
                  <c:v>4.5488615131109604</c:v>
                </c:pt>
                <c:pt idx="23328">
                  <c:v>4.5549381944247553</c:v>
                </c:pt>
                <c:pt idx="23329">
                  <c:v>4.550762538563407</c:v>
                </c:pt>
                <c:pt idx="23330">
                  <c:v>4.5477052654374459</c:v>
                </c:pt>
                <c:pt idx="23331">
                  <c:v>4.552727586370291</c:v>
                </c:pt>
                <c:pt idx="23332">
                  <c:v>4.5533070631051</c:v>
                </c:pt>
                <c:pt idx="23333">
                  <c:v>4.5430841924398626</c:v>
                </c:pt>
                <c:pt idx="23334">
                  <c:v>4.56106832505911</c:v>
                </c:pt>
                <c:pt idx="23335">
                  <c:v>4.5485602801747413</c:v>
                </c:pt>
                <c:pt idx="23336">
                  <c:v>4.5583949068719125</c:v>
                </c:pt>
                <c:pt idx="23337">
                  <c:v>4.559020991644843</c:v>
                </c:pt>
                <c:pt idx="23338">
                  <c:v>4.5473778362352313</c:v>
                </c:pt>
                <c:pt idx="23339">
                  <c:v>4.5600879446611202</c:v>
                </c:pt>
                <c:pt idx="23340">
                  <c:v>4.5530207741856961</c:v>
                </c:pt>
                <c:pt idx="23341">
                  <c:v>4.5547320345141538</c:v>
                </c:pt>
                <c:pt idx="23342">
                  <c:v>4.5519654426709373</c:v>
                </c:pt>
                <c:pt idx="23343">
                  <c:v>4.5389052871196576</c:v>
                </c:pt>
                <c:pt idx="23344">
                  <c:v>4.557686973856117</c:v>
                </c:pt>
                <c:pt idx="23345">
                  <c:v>4.5472634107251162</c:v>
                </c:pt>
                <c:pt idx="23346">
                  <c:v>4.5580475375791938</c:v>
                </c:pt>
                <c:pt idx="23347">
                  <c:v>4.5522908621772729</c:v>
                </c:pt>
                <c:pt idx="23348">
                  <c:v>4.5548413526479026</c:v>
                </c:pt>
                <c:pt idx="23349">
                  <c:v>4.5495005168134579</c:v>
                </c:pt>
                <c:pt idx="23350">
                  <c:v>4.5592322280364366</c:v>
                </c:pt>
                <c:pt idx="23351">
                  <c:v>4.5503859721577458</c:v>
                </c:pt>
                <c:pt idx="23352">
                  <c:v>4.546943572504123</c:v>
                </c:pt>
                <c:pt idx="23353">
                  <c:v>4.546263295667945</c:v>
                </c:pt>
                <c:pt idx="23354">
                  <c:v>4.5541037818254813</c:v>
                </c:pt>
                <c:pt idx="23355">
                  <c:v>4.5534874961941432</c:v>
                </c:pt>
                <c:pt idx="23356">
                  <c:v>4.5478142137792466</c:v>
                </c:pt>
                <c:pt idx="23357">
                  <c:v>4.5533268503277382</c:v>
                </c:pt>
                <c:pt idx="23358">
                  <c:v>4.5571980014433118</c:v>
                </c:pt>
                <c:pt idx="23359">
                  <c:v>4.5558575405091997</c:v>
                </c:pt>
                <c:pt idx="23360">
                  <c:v>4.5513284006921477</c:v>
                </c:pt>
                <c:pt idx="23361">
                  <c:v>4.547651007126654</c:v>
                </c:pt>
                <c:pt idx="23362">
                  <c:v>4.5548117147031322</c:v>
                </c:pt>
                <c:pt idx="23363">
                  <c:v>4.5647089766688218</c:v>
                </c:pt>
                <c:pt idx="23364">
                  <c:v>4.5542004891066421</c:v>
                </c:pt>
                <c:pt idx="23365">
                  <c:v>4.550629275300321</c:v>
                </c:pt>
                <c:pt idx="23366">
                  <c:v>4.5634492069111028</c:v>
                </c:pt>
                <c:pt idx="23367">
                  <c:v>4.5524159990933013</c:v>
                </c:pt>
                <c:pt idx="23368">
                  <c:v>4.5429719892084792</c:v>
                </c:pt>
                <c:pt idx="23369">
                  <c:v>4.5438131273899698</c:v>
                </c:pt>
                <c:pt idx="23370">
                  <c:v>4.5554728914878666</c:v>
                </c:pt>
                <c:pt idx="23371">
                  <c:v>4.5485270356084024</c:v>
                </c:pt>
                <c:pt idx="23372">
                  <c:v>4.5479789522372336</c:v>
                </c:pt>
                <c:pt idx="23373">
                  <c:v>4.5540692386309916</c:v>
                </c:pt>
                <c:pt idx="23374">
                  <c:v>4.5515968739432928</c:v>
                </c:pt>
                <c:pt idx="23375">
                  <c:v>4.5510435575550625</c:v>
                </c:pt>
                <c:pt idx="23376">
                  <c:v>4.5576929903991381</c:v>
                </c:pt>
                <c:pt idx="23377">
                  <c:v>4.562699029846657</c:v>
                </c:pt>
                <c:pt idx="23378">
                  <c:v>4.5522548538390186</c:v>
                </c:pt>
                <c:pt idx="23379">
                  <c:v>4.5545425538670763</c:v>
                </c:pt>
                <c:pt idx="23380">
                  <c:v>4.5544506600197359</c:v>
                </c:pt>
                <c:pt idx="23381">
                  <c:v>4.5573085569963991</c:v>
                </c:pt>
                <c:pt idx="23382">
                  <c:v>4.5523504822812511</c:v>
                </c:pt>
                <c:pt idx="23383">
                  <c:v>4.5579436870622985</c:v>
                </c:pt>
                <c:pt idx="23384">
                  <c:v>4.5556790569390957</c:v>
                </c:pt>
                <c:pt idx="23385">
                  <c:v>4.5552556032552882</c:v>
                </c:pt>
                <c:pt idx="23386">
                  <c:v>4.5500993222806025</c:v>
                </c:pt>
                <c:pt idx="23387">
                  <c:v>4.5573877721077185</c:v>
                </c:pt>
                <c:pt idx="23388">
                  <c:v>4.5607152689936612</c:v>
                </c:pt>
                <c:pt idx="23389">
                  <c:v>4.5596291745353943</c:v>
                </c:pt>
                <c:pt idx="23390">
                  <c:v>4.5521872804914754</c:v>
                </c:pt>
                <c:pt idx="23391">
                  <c:v>4.5420801712019623</c:v>
                </c:pt>
                <c:pt idx="23392">
                  <c:v>4.5619418279019444</c:v>
                </c:pt>
                <c:pt idx="23393">
                  <c:v>4.5408887578112571</c:v>
                </c:pt>
                <c:pt idx="23394">
                  <c:v>4.5547659911581118</c:v>
                </c:pt>
                <c:pt idx="23395">
                  <c:v>4.5572354760689864</c:v>
                </c:pt>
                <c:pt idx="23396">
                  <c:v>4.5411979456057274</c:v>
                </c:pt>
                <c:pt idx="23397">
                  <c:v>4.5485464110645664</c:v>
                </c:pt>
                <c:pt idx="23398">
                  <c:v>4.5508468357675493</c:v>
                </c:pt>
                <c:pt idx="23399">
                  <c:v>4.5509647556869561</c:v>
                </c:pt>
                <c:pt idx="23400">
                  <c:v>4.5533181893720007</c:v>
                </c:pt>
                <c:pt idx="23401">
                  <c:v>4.5558836987007538</c:v>
                </c:pt>
                <c:pt idx="23402">
                  <c:v>4.5575810285649094</c:v>
                </c:pt>
                <c:pt idx="23403">
                  <c:v>4.5500068403094174</c:v>
                </c:pt>
                <c:pt idx="23404">
                  <c:v>4.5578355733617038</c:v>
                </c:pt>
                <c:pt idx="23405">
                  <c:v>4.5491599782868803</c:v>
                </c:pt>
                <c:pt idx="23406">
                  <c:v>4.5594173102120221</c:v>
                </c:pt>
                <c:pt idx="23407">
                  <c:v>4.5561560202804063</c:v>
                </c:pt>
                <c:pt idx="23408">
                  <c:v>4.5554767779321814</c:v>
                </c:pt>
                <c:pt idx="23409">
                  <c:v>4.558421089602807</c:v>
                </c:pt>
                <c:pt idx="23410">
                  <c:v>4.5592720859531752</c:v>
                </c:pt>
                <c:pt idx="23411">
                  <c:v>4.5560480517466049</c:v>
                </c:pt>
                <c:pt idx="23412">
                  <c:v>4.5565818321957599</c:v>
                </c:pt>
                <c:pt idx="23413">
                  <c:v>4.547683169780762</c:v>
                </c:pt>
                <c:pt idx="23414">
                  <c:v>4.5426967491618422</c:v>
                </c:pt>
                <c:pt idx="23415">
                  <c:v>4.5627342576529211</c:v>
                </c:pt>
                <c:pt idx="23416">
                  <c:v>4.5535725400996236</c:v>
                </c:pt>
                <c:pt idx="23417">
                  <c:v>4.5371286505995343</c:v>
                </c:pt>
                <c:pt idx="23418">
                  <c:v>4.5532324444068637</c:v>
                </c:pt>
                <c:pt idx="23419">
                  <c:v>4.5587726845014389</c:v>
                </c:pt>
                <c:pt idx="23420">
                  <c:v>4.54971359530757</c:v>
                </c:pt>
                <c:pt idx="23421">
                  <c:v>4.5549708304509799</c:v>
                </c:pt>
                <c:pt idx="23422">
                  <c:v>4.547048277517467</c:v>
                </c:pt>
                <c:pt idx="23423">
                  <c:v>4.5387062628493373</c:v>
                </c:pt>
                <c:pt idx="23424">
                  <c:v>4.5620112988739914</c:v>
                </c:pt>
                <c:pt idx="23425">
                  <c:v>4.5477556763873048</c:v>
                </c:pt>
                <c:pt idx="23426">
                  <c:v>4.5513330822450389</c:v>
                </c:pt>
                <c:pt idx="23427">
                  <c:v>4.5593136439222732</c:v>
                </c:pt>
                <c:pt idx="23428">
                  <c:v>4.548139785663138</c:v>
                </c:pt>
                <c:pt idx="23429">
                  <c:v>4.5480716842817515</c:v>
                </c:pt>
                <c:pt idx="23430">
                  <c:v>4.5601822738848625</c:v>
                </c:pt>
                <c:pt idx="23431">
                  <c:v>4.5416898981430114</c:v>
                </c:pt>
                <c:pt idx="23432">
                  <c:v>4.5459697148707043</c:v>
                </c:pt>
                <c:pt idx="23433">
                  <c:v>4.5485447213849364</c:v>
                </c:pt>
                <c:pt idx="23434">
                  <c:v>4.5527965520088056</c:v>
                </c:pt>
                <c:pt idx="23435">
                  <c:v>4.5567463893495281</c:v>
                </c:pt>
                <c:pt idx="23436">
                  <c:v>4.54734151556932</c:v>
                </c:pt>
                <c:pt idx="23437">
                  <c:v>4.5533712354939677</c:v>
                </c:pt>
                <c:pt idx="23438">
                  <c:v>4.5467446775670775</c:v>
                </c:pt>
                <c:pt idx="23439">
                  <c:v>4.5513905101014007</c:v>
                </c:pt>
                <c:pt idx="23440">
                  <c:v>4.5571842606192705</c:v>
                </c:pt>
                <c:pt idx="23441">
                  <c:v>4.5492120153854758</c:v>
                </c:pt>
                <c:pt idx="23442">
                  <c:v>4.5547889496607743</c:v>
                </c:pt>
                <c:pt idx="23443">
                  <c:v>4.5515548083870367</c:v>
                </c:pt>
                <c:pt idx="23444">
                  <c:v>4.5511058716159258</c:v>
                </c:pt>
                <c:pt idx="23445">
                  <c:v>4.5580713450789334</c:v>
                </c:pt>
                <c:pt idx="23446">
                  <c:v>4.5455571589004062</c:v>
                </c:pt>
                <c:pt idx="23447">
                  <c:v>4.5556369638866245</c:v>
                </c:pt>
                <c:pt idx="23448">
                  <c:v>4.5557599159079105</c:v>
                </c:pt>
                <c:pt idx="23449">
                  <c:v>4.5548382458417764</c:v>
                </c:pt>
                <c:pt idx="23450">
                  <c:v>4.5442891557922787</c:v>
                </c:pt>
                <c:pt idx="23451">
                  <c:v>4.5545863204727235</c:v>
                </c:pt>
                <c:pt idx="23452">
                  <c:v>4.5497628718161414</c:v>
                </c:pt>
                <c:pt idx="23453">
                  <c:v>4.5430739998064951</c:v>
                </c:pt>
                <c:pt idx="23454">
                  <c:v>4.5453734304958386</c:v>
                </c:pt>
                <c:pt idx="23455">
                  <c:v>4.5427607660928597</c:v>
                </c:pt>
                <c:pt idx="23456">
                  <c:v>4.5607845156711111</c:v>
                </c:pt>
                <c:pt idx="23457">
                  <c:v>4.5587276831609715</c:v>
                </c:pt>
                <c:pt idx="23458">
                  <c:v>4.5587356833768373</c:v>
                </c:pt>
                <c:pt idx="23459">
                  <c:v>4.5479887867708779</c:v>
                </c:pt>
                <c:pt idx="23460">
                  <c:v>4.5518282926104225</c:v>
                </c:pt>
                <c:pt idx="23461">
                  <c:v>4.5500222676068072</c:v>
                </c:pt>
                <c:pt idx="23462">
                  <c:v>4.5487875903319157</c:v>
                </c:pt>
                <c:pt idx="23463">
                  <c:v>4.5530350294390862</c:v>
                </c:pt>
                <c:pt idx="23464">
                  <c:v>4.5555836923094093</c:v>
                </c:pt>
                <c:pt idx="23465">
                  <c:v>4.5433154893462229</c:v>
                </c:pt>
                <c:pt idx="23466">
                  <c:v>4.548638884895877</c:v>
                </c:pt>
                <c:pt idx="23467">
                  <c:v>4.5512300401133707</c:v>
                </c:pt>
                <c:pt idx="23468">
                  <c:v>4.5443006633206453</c:v>
                </c:pt>
                <c:pt idx="23469">
                  <c:v>4.5612633180535793</c:v>
                </c:pt>
                <c:pt idx="23470">
                  <c:v>4.5466165578628965</c:v>
                </c:pt>
                <c:pt idx="23471">
                  <c:v>4.5595870802668026</c:v>
                </c:pt>
                <c:pt idx="23472">
                  <c:v>4.5481087046583077</c:v>
                </c:pt>
                <c:pt idx="23473">
                  <c:v>4.5555542985426065</c:v>
                </c:pt>
                <c:pt idx="23474">
                  <c:v>4.5552973513204655</c:v>
                </c:pt>
                <c:pt idx="23475">
                  <c:v>4.5579339847273523</c:v>
                </c:pt>
                <c:pt idx="23476">
                  <c:v>4.5545743226231288</c:v>
                </c:pt>
                <c:pt idx="23477">
                  <c:v>4.5470181723129368</c:v>
                </c:pt>
                <c:pt idx="23478">
                  <c:v>4.5584917316733309</c:v>
                </c:pt>
                <c:pt idx="23479">
                  <c:v>4.5537201145844843</c:v>
                </c:pt>
                <c:pt idx="23480">
                  <c:v>4.5417411433218939</c:v>
                </c:pt>
                <c:pt idx="23481">
                  <c:v>4.5441389302067412</c:v>
                </c:pt>
                <c:pt idx="23482">
                  <c:v>4.5462530850156959</c:v>
                </c:pt>
                <c:pt idx="23483">
                  <c:v>4.55163422091643</c:v>
                </c:pt>
                <c:pt idx="23484">
                  <c:v>4.5577827628851662</c:v>
                </c:pt>
                <c:pt idx="23485">
                  <c:v>4.5490840987636441</c:v>
                </c:pt>
                <c:pt idx="23486">
                  <c:v>4.5474701048805333</c:v>
                </c:pt>
                <c:pt idx="23487">
                  <c:v>4.5334122913668615</c:v>
                </c:pt>
                <c:pt idx="23488">
                  <c:v>4.5465670373665548</c:v>
                </c:pt>
                <c:pt idx="23489">
                  <c:v>4.5467991423930059</c:v>
                </c:pt>
                <c:pt idx="23490">
                  <c:v>4.5542157009608131</c:v>
                </c:pt>
                <c:pt idx="23491">
                  <c:v>4.5498842585428951</c:v>
                </c:pt>
                <c:pt idx="23492">
                  <c:v>4.5529654388856997</c:v>
                </c:pt>
                <c:pt idx="23493">
                  <c:v>4.557734975874709</c:v>
                </c:pt>
                <c:pt idx="23494">
                  <c:v>4.5520274209545466</c:v>
                </c:pt>
                <c:pt idx="23495">
                  <c:v>4.5458157233792615</c:v>
                </c:pt>
                <c:pt idx="23496">
                  <c:v>4.5611041442639957</c:v>
                </c:pt>
                <c:pt idx="23497">
                  <c:v>4.5565969099734742</c:v>
                </c:pt>
                <c:pt idx="23498">
                  <c:v>4.5514277071728095</c:v>
                </c:pt>
                <c:pt idx="23499">
                  <c:v>4.5568576945847017</c:v>
                </c:pt>
                <c:pt idx="23500">
                  <c:v>4.5448032846291042</c:v>
                </c:pt>
                <c:pt idx="23501">
                  <c:v>4.5502165375777501</c:v>
                </c:pt>
                <c:pt idx="23502">
                  <c:v>4.5495609894822211</c:v>
                </c:pt>
                <c:pt idx="23503">
                  <c:v>4.5426707551010788</c:v>
                </c:pt>
                <c:pt idx="23504">
                  <c:v>4.5610498183869481</c:v>
                </c:pt>
                <c:pt idx="23505">
                  <c:v>4.541735098580582</c:v>
                </c:pt>
                <c:pt idx="23506">
                  <c:v>4.5508047606089121</c:v>
                </c:pt>
                <c:pt idx="23507">
                  <c:v>4.5565458389400257</c:v>
                </c:pt>
                <c:pt idx="23508">
                  <c:v>4.5540209190977565</c:v>
                </c:pt>
                <c:pt idx="23509">
                  <c:v>4.5459777872715863</c:v>
                </c:pt>
                <c:pt idx="23510">
                  <c:v>4.5588272190062957</c:v>
                </c:pt>
                <c:pt idx="23511">
                  <c:v>4.5621648316253092</c:v>
                </c:pt>
                <c:pt idx="23512">
                  <c:v>4.5485643394079798</c:v>
                </c:pt>
                <c:pt idx="23513">
                  <c:v>4.5429228753112216</c:v>
                </c:pt>
                <c:pt idx="23514">
                  <c:v>4.5439595252555218</c:v>
                </c:pt>
                <c:pt idx="23515">
                  <c:v>4.5526503663178453</c:v>
                </c:pt>
                <c:pt idx="23516">
                  <c:v>4.5403007986755402</c:v>
                </c:pt>
                <c:pt idx="23517">
                  <c:v>4.550636371206064</c:v>
                </c:pt>
                <c:pt idx="23518">
                  <c:v>4.5512884960777624</c:v>
                </c:pt>
                <c:pt idx="23519">
                  <c:v>4.5522394507582824</c:v>
                </c:pt>
                <c:pt idx="23520">
                  <c:v>4.543011322681588</c:v>
                </c:pt>
                <c:pt idx="23521">
                  <c:v>4.5542047104875101</c:v>
                </c:pt>
                <c:pt idx="23522">
                  <c:v>4.5520248688669547</c:v>
                </c:pt>
                <c:pt idx="23523">
                  <c:v>4.5603768896136172</c:v>
                </c:pt>
                <c:pt idx="23524">
                  <c:v>4.5405766564464454</c:v>
                </c:pt>
                <c:pt idx="23525">
                  <c:v>4.5518605939676862</c:v>
                </c:pt>
                <c:pt idx="23526">
                  <c:v>4.5516899260908925</c:v>
                </c:pt>
                <c:pt idx="23527">
                  <c:v>4.5560851946467569</c:v>
                </c:pt>
                <c:pt idx="23528">
                  <c:v>4.5577668530005164</c:v>
                </c:pt>
                <c:pt idx="23529">
                  <c:v>4.5535202611487895</c:v>
                </c:pt>
                <c:pt idx="23530">
                  <c:v>4.5500136973792351</c:v>
                </c:pt>
                <c:pt idx="23531">
                  <c:v>4.5468765538893265</c:v>
                </c:pt>
                <c:pt idx="23532">
                  <c:v>4.5477551389141118</c:v>
                </c:pt>
                <c:pt idx="23533">
                  <c:v>4.548843177319239</c:v>
                </c:pt>
                <c:pt idx="23534">
                  <c:v>4.5536694079999354</c:v>
                </c:pt>
                <c:pt idx="23535">
                  <c:v>4.5570855275616564</c:v>
                </c:pt>
                <c:pt idx="23536">
                  <c:v>4.5500964254413354</c:v>
                </c:pt>
                <c:pt idx="23537">
                  <c:v>4.5442949867794855</c:v>
                </c:pt>
                <c:pt idx="23538">
                  <c:v>4.5552163264597869</c:v>
                </c:pt>
                <c:pt idx="23539">
                  <c:v>4.5513530759861371</c:v>
                </c:pt>
                <c:pt idx="23540">
                  <c:v>4.5561085679051496</c:v>
                </c:pt>
                <c:pt idx="23541">
                  <c:v>4.5543773495213955</c:v>
                </c:pt>
                <c:pt idx="23542">
                  <c:v>4.5491480558045803</c:v>
                </c:pt>
                <c:pt idx="23543">
                  <c:v>4.5553980366719653</c:v>
                </c:pt>
                <c:pt idx="23544">
                  <c:v>4.556100742030095</c:v>
                </c:pt>
                <c:pt idx="23545">
                  <c:v>4.5495409088974776</c:v>
                </c:pt>
                <c:pt idx="23546">
                  <c:v>4.5507881886551109</c:v>
                </c:pt>
                <c:pt idx="23547">
                  <c:v>4.5507635479424469</c:v>
                </c:pt>
                <c:pt idx="23548">
                  <c:v>4.5496925787079308</c:v>
                </c:pt>
                <c:pt idx="23549">
                  <c:v>4.555304310268169</c:v>
                </c:pt>
                <c:pt idx="23550">
                  <c:v>4.5530864817006211</c:v>
                </c:pt>
                <c:pt idx="23551">
                  <c:v>4.5504741902007657</c:v>
                </c:pt>
                <c:pt idx="23552">
                  <c:v>4.5577954030330181</c:v>
                </c:pt>
                <c:pt idx="23553">
                  <c:v>4.5649124141882655</c:v>
                </c:pt>
                <c:pt idx="23554">
                  <c:v>4.5503405277561075</c:v>
                </c:pt>
                <c:pt idx="23555">
                  <c:v>4.5546638386191152</c:v>
                </c:pt>
                <c:pt idx="23556">
                  <c:v>4.5658863068438595</c:v>
                </c:pt>
                <c:pt idx="23557">
                  <c:v>4.5554505274024333</c:v>
                </c:pt>
                <c:pt idx="23558">
                  <c:v>4.5510591911063143</c:v>
                </c:pt>
                <c:pt idx="23559">
                  <c:v>4.5563465729865067</c:v>
                </c:pt>
                <c:pt idx="23560">
                  <c:v>4.554258620935367</c:v>
                </c:pt>
                <c:pt idx="23561">
                  <c:v>4.5512869795392694</c:v>
                </c:pt>
                <c:pt idx="23562">
                  <c:v>4.5494523994206251</c:v>
                </c:pt>
                <c:pt idx="23563">
                  <c:v>4.5554914853424533</c:v>
                </c:pt>
                <c:pt idx="23564">
                  <c:v>4.5521283837603965</c:v>
                </c:pt>
                <c:pt idx="23565">
                  <c:v>4.5507201084748274</c:v>
                </c:pt>
                <c:pt idx="23566">
                  <c:v>4.5481776873726263</c:v>
                </c:pt>
                <c:pt idx="23567">
                  <c:v>4.5430847143908597</c:v>
                </c:pt>
                <c:pt idx="23568">
                  <c:v>4.5564238172076674</c:v>
                </c:pt>
                <c:pt idx="23569">
                  <c:v>4.5420969800393909</c:v>
                </c:pt>
                <c:pt idx="23570">
                  <c:v>4.5459664836050955</c:v>
                </c:pt>
                <c:pt idx="23571">
                  <c:v>4.5463979391341791</c:v>
                </c:pt>
                <c:pt idx="23572">
                  <c:v>4.5568285459017446</c:v>
                </c:pt>
                <c:pt idx="23573">
                  <c:v>4.5562561758663573</c:v>
                </c:pt>
                <c:pt idx="23574">
                  <c:v>4.5477823956598922</c:v>
                </c:pt>
                <c:pt idx="23575">
                  <c:v>4.5532534778342519</c:v>
                </c:pt>
                <c:pt idx="23576">
                  <c:v>4.5457756557488462</c:v>
                </c:pt>
                <c:pt idx="23577">
                  <c:v>4.5576116022048927</c:v>
                </c:pt>
                <c:pt idx="23578">
                  <c:v>4.5480046090141837</c:v>
                </c:pt>
                <c:pt idx="23579">
                  <c:v>4.560815253939059</c:v>
                </c:pt>
                <c:pt idx="23580">
                  <c:v>4.5530191702047471</c:v>
                </c:pt>
                <c:pt idx="23581">
                  <c:v>4.5523921882447089</c:v>
                </c:pt>
                <c:pt idx="23582">
                  <c:v>4.5540000418199753</c:v>
                </c:pt>
                <c:pt idx="23583">
                  <c:v>4.5495567988001797</c:v>
                </c:pt>
                <c:pt idx="23584">
                  <c:v>4.5503026104913644</c:v>
                </c:pt>
                <c:pt idx="23585">
                  <c:v>4.5477773886528698</c:v>
                </c:pt>
                <c:pt idx="23586">
                  <c:v>4.5518783263650411</c:v>
                </c:pt>
                <c:pt idx="23587">
                  <c:v>4.5528659405547707</c:v>
                </c:pt>
                <c:pt idx="23588">
                  <c:v>4.5440876083515045</c:v>
                </c:pt>
                <c:pt idx="23589">
                  <c:v>4.5499773223190942</c:v>
                </c:pt>
                <c:pt idx="23590">
                  <c:v>4.5535971936128368</c:v>
                </c:pt>
                <c:pt idx="23591">
                  <c:v>4.5513608530416843</c:v>
                </c:pt>
                <c:pt idx="23592">
                  <c:v>4.550089426194174</c:v>
                </c:pt>
                <c:pt idx="23593">
                  <c:v>4.5540555570702015</c:v>
                </c:pt>
                <c:pt idx="23594">
                  <c:v>4.5517215061793532</c:v>
                </c:pt>
                <c:pt idx="23595">
                  <c:v>4.5534846237574271</c:v>
                </c:pt>
                <c:pt idx="23596">
                  <c:v>4.5568148362556311</c:v>
                </c:pt>
                <c:pt idx="23597">
                  <c:v>4.5499534106052346</c:v>
                </c:pt>
                <c:pt idx="23598">
                  <c:v>4.5526726960887309</c:v>
                </c:pt>
                <c:pt idx="23599">
                  <c:v>4.550313067166786</c:v>
                </c:pt>
                <c:pt idx="23600">
                  <c:v>4.5529685670204652</c:v>
                </c:pt>
                <c:pt idx="23601">
                  <c:v>4.5511705986019093</c:v>
                </c:pt>
                <c:pt idx="23602">
                  <c:v>4.5471648909694808</c:v>
                </c:pt>
                <c:pt idx="23603">
                  <c:v>4.5495344852053723</c:v>
                </c:pt>
                <c:pt idx="23604">
                  <c:v>4.5506570643079876</c:v>
                </c:pt>
                <c:pt idx="23605">
                  <c:v>4.5570900989789029</c:v>
                </c:pt>
                <c:pt idx="23606">
                  <c:v>4.5528643141681115</c:v>
                </c:pt>
                <c:pt idx="23607">
                  <c:v>4.5536349186139198</c:v>
                </c:pt>
                <c:pt idx="23608">
                  <c:v>4.5618006572958336</c:v>
                </c:pt>
                <c:pt idx="23609">
                  <c:v>4.5550907015252973</c:v>
                </c:pt>
                <c:pt idx="23610">
                  <c:v>4.5615764066465916</c:v>
                </c:pt>
                <c:pt idx="23611">
                  <c:v>4.5508033409423323</c:v>
                </c:pt>
                <c:pt idx="23612">
                  <c:v>4.5491259227943734</c:v>
                </c:pt>
                <c:pt idx="23613">
                  <c:v>4.5493664068322044</c:v>
                </c:pt>
                <c:pt idx="23614">
                  <c:v>4.5473058863687434</c:v>
                </c:pt>
                <c:pt idx="23615">
                  <c:v>4.5523618417568654</c:v>
                </c:pt>
                <c:pt idx="23616">
                  <c:v>4.5559132460703449</c:v>
                </c:pt>
                <c:pt idx="23617">
                  <c:v>4.551788732861028</c:v>
                </c:pt>
                <c:pt idx="23618">
                  <c:v>4.5458804245326423</c:v>
                </c:pt>
                <c:pt idx="23619">
                  <c:v>4.5530399526186445</c:v>
                </c:pt>
                <c:pt idx="23620">
                  <c:v>4.5474715894985129</c:v>
                </c:pt>
                <c:pt idx="23621">
                  <c:v>4.5616280480407623</c:v>
                </c:pt>
                <c:pt idx="23622">
                  <c:v>4.5576674600581439</c:v>
                </c:pt>
                <c:pt idx="23623">
                  <c:v>4.5580447834682287</c:v>
                </c:pt>
                <c:pt idx="23624">
                  <c:v>4.5510799150950598</c:v>
                </c:pt>
                <c:pt idx="23625">
                  <c:v>4.547856082350398</c:v>
                </c:pt>
                <c:pt idx="23626">
                  <c:v>4.5470952820259614</c:v>
                </c:pt>
                <c:pt idx="23627">
                  <c:v>4.5523143894954137</c:v>
                </c:pt>
                <c:pt idx="23628">
                  <c:v>4.5570308582012986</c:v>
                </c:pt>
                <c:pt idx="23629">
                  <c:v>4.5534508753229037</c:v>
                </c:pt>
                <c:pt idx="23630">
                  <c:v>4.5646867063593417</c:v>
                </c:pt>
                <c:pt idx="23631">
                  <c:v>4.5451862916412678</c:v>
                </c:pt>
                <c:pt idx="23632">
                  <c:v>4.5495681370373324</c:v>
                </c:pt>
                <c:pt idx="23633">
                  <c:v>4.5450608266414836</c:v>
                </c:pt>
                <c:pt idx="23634">
                  <c:v>4.5527940857010982</c:v>
                </c:pt>
                <c:pt idx="23635">
                  <c:v>4.558072041437665</c:v>
                </c:pt>
                <c:pt idx="23636">
                  <c:v>4.551696022818323</c:v>
                </c:pt>
                <c:pt idx="23637">
                  <c:v>4.5468228692047337</c:v>
                </c:pt>
                <c:pt idx="23638">
                  <c:v>4.5522648356153583</c:v>
                </c:pt>
                <c:pt idx="23639">
                  <c:v>4.5410992745414669</c:v>
                </c:pt>
                <c:pt idx="23640">
                  <c:v>4.5460724867647961</c:v>
                </c:pt>
                <c:pt idx="23641">
                  <c:v>4.5541502670724663</c:v>
                </c:pt>
                <c:pt idx="23642">
                  <c:v>4.5528079460721713</c:v>
                </c:pt>
                <c:pt idx="23643">
                  <c:v>4.5601417640256487</c:v>
                </c:pt>
                <c:pt idx="23644">
                  <c:v>4.5440610486457249</c:v>
                </c:pt>
                <c:pt idx="23645">
                  <c:v>4.549868597859315</c:v>
                </c:pt>
                <c:pt idx="23646">
                  <c:v>4.5542639543506072</c:v>
                </c:pt>
                <c:pt idx="23647">
                  <c:v>4.5534085722988928</c:v>
                </c:pt>
                <c:pt idx="23648">
                  <c:v>4.5488646869639959</c:v>
                </c:pt>
                <c:pt idx="23649">
                  <c:v>4.5485727855763187</c:v>
                </c:pt>
                <c:pt idx="23650">
                  <c:v>4.5565351415900599</c:v>
                </c:pt>
                <c:pt idx="23651">
                  <c:v>4.5561637734518081</c:v>
                </c:pt>
                <c:pt idx="23652">
                  <c:v>4.5510262781957911</c:v>
                </c:pt>
                <c:pt idx="23653">
                  <c:v>4.558486648586709</c:v>
                </c:pt>
                <c:pt idx="23654">
                  <c:v>4.5512767993797372</c:v>
                </c:pt>
                <c:pt idx="23655">
                  <c:v>4.5413205149834779</c:v>
                </c:pt>
                <c:pt idx="23656">
                  <c:v>4.5474582913326334</c:v>
                </c:pt>
                <c:pt idx="23657">
                  <c:v>4.5538606550062468</c:v>
                </c:pt>
                <c:pt idx="23658">
                  <c:v>4.5482732448346148</c:v>
                </c:pt>
                <c:pt idx="23659">
                  <c:v>4.5585523473507887</c:v>
                </c:pt>
                <c:pt idx="23660">
                  <c:v>4.5466842715472948</c:v>
                </c:pt>
                <c:pt idx="23661">
                  <c:v>4.5582960680940028</c:v>
                </c:pt>
                <c:pt idx="23662">
                  <c:v>4.5463393731540975</c:v>
                </c:pt>
                <c:pt idx="23663">
                  <c:v>4.5549930385616895</c:v>
                </c:pt>
                <c:pt idx="23664">
                  <c:v>4.5560397364352454</c:v>
                </c:pt>
                <c:pt idx="23665">
                  <c:v>4.5483534768117142</c:v>
                </c:pt>
                <c:pt idx="23666">
                  <c:v>4.5580588542787357</c:v>
                </c:pt>
                <c:pt idx="23667">
                  <c:v>4.5558534880729704</c:v>
                </c:pt>
                <c:pt idx="23668">
                  <c:v>4.5542529871683053</c:v>
                </c:pt>
                <c:pt idx="23669">
                  <c:v>4.5634187525833214</c:v>
                </c:pt>
                <c:pt idx="23670">
                  <c:v>4.5470986555041177</c:v>
                </c:pt>
                <c:pt idx="23671">
                  <c:v>4.5424994472464526</c:v>
                </c:pt>
                <c:pt idx="23672">
                  <c:v>4.5533543190898431</c:v>
                </c:pt>
                <c:pt idx="23673">
                  <c:v>4.5505283024650609</c:v>
                </c:pt>
                <c:pt idx="23674">
                  <c:v>4.5521939949877464</c:v>
                </c:pt>
                <c:pt idx="23675">
                  <c:v>4.5487012243326284</c:v>
                </c:pt>
                <c:pt idx="23676">
                  <c:v>4.5516010439204821</c:v>
                </c:pt>
                <c:pt idx="23677">
                  <c:v>4.5494535671298664</c:v>
                </c:pt>
                <c:pt idx="23678">
                  <c:v>4.5491702422506153</c:v>
                </c:pt>
                <c:pt idx="23679">
                  <c:v>4.5507142648182617</c:v>
                </c:pt>
                <c:pt idx="23680">
                  <c:v>4.5562776051051443</c:v>
                </c:pt>
                <c:pt idx="23681">
                  <c:v>4.5539420552715288</c:v>
                </c:pt>
                <c:pt idx="23682">
                  <c:v>4.5501870926716537</c:v>
                </c:pt>
                <c:pt idx="23683">
                  <c:v>4.5472822177260506</c:v>
                </c:pt>
                <c:pt idx="23684">
                  <c:v>4.5516735848183245</c:v>
                </c:pt>
                <c:pt idx="23685">
                  <c:v>4.553098224270018</c:v>
                </c:pt>
                <c:pt idx="23686">
                  <c:v>4.5533769299364195</c:v>
                </c:pt>
                <c:pt idx="23687">
                  <c:v>4.5500386986302965</c:v>
                </c:pt>
                <c:pt idx="23688">
                  <c:v>4.5549213263909651</c:v>
                </c:pt>
                <c:pt idx="23689">
                  <c:v>4.5631148460809792</c:v>
                </c:pt>
                <c:pt idx="23690">
                  <c:v>4.5511044449449223</c:v>
                </c:pt>
                <c:pt idx="23691">
                  <c:v>4.5530468157291635</c:v>
                </c:pt>
                <c:pt idx="23692">
                  <c:v>4.5522145848771283</c:v>
                </c:pt>
                <c:pt idx="23693">
                  <c:v>4.5438229185908741</c:v>
                </c:pt>
                <c:pt idx="23694">
                  <c:v>4.5548401470838638</c:v>
                </c:pt>
                <c:pt idx="23695">
                  <c:v>4.5479979742147174</c:v>
                </c:pt>
                <c:pt idx="23696">
                  <c:v>4.5647851471470897</c:v>
                </c:pt>
                <c:pt idx="23697">
                  <c:v>4.5513513764643303</c:v>
                </c:pt>
                <c:pt idx="23698">
                  <c:v>4.5477169970378748</c:v>
                </c:pt>
                <c:pt idx="23699">
                  <c:v>4.5595142377182807</c:v>
                </c:pt>
                <c:pt idx="23700">
                  <c:v>4.5457947725940802</c:v>
                </c:pt>
                <c:pt idx="23701">
                  <c:v>4.5435618527629948</c:v>
                </c:pt>
                <c:pt idx="23702">
                  <c:v>4.5537205710131747</c:v>
                </c:pt>
                <c:pt idx="23703">
                  <c:v>4.5498360533427604</c:v>
                </c:pt>
                <c:pt idx="23704">
                  <c:v>4.5497632223790907</c:v>
                </c:pt>
                <c:pt idx="23705">
                  <c:v>4.5563639947724734</c:v>
                </c:pt>
                <c:pt idx="23706">
                  <c:v>4.5481889089557122</c:v>
                </c:pt>
                <c:pt idx="23707">
                  <c:v>4.5501177811544276</c:v>
                </c:pt>
                <c:pt idx="23708">
                  <c:v>4.5571388973120195</c:v>
                </c:pt>
                <c:pt idx="23709">
                  <c:v>4.5580016105141707</c:v>
                </c:pt>
                <c:pt idx="23710">
                  <c:v>4.5480103321117697</c:v>
                </c:pt>
                <c:pt idx="23711">
                  <c:v>4.5573376418418929</c:v>
                </c:pt>
                <c:pt idx="23712">
                  <c:v>4.5510907813906067</c:v>
                </c:pt>
                <c:pt idx="23713">
                  <c:v>4.555157416676658</c:v>
                </c:pt>
                <c:pt idx="23714">
                  <c:v>4.5457518810418165</c:v>
                </c:pt>
                <c:pt idx="23715">
                  <c:v>4.5345980447215606</c:v>
                </c:pt>
                <c:pt idx="23716">
                  <c:v>4.5495502256182858</c:v>
                </c:pt>
                <c:pt idx="23717">
                  <c:v>4.5497055057063678</c:v>
                </c:pt>
                <c:pt idx="23718">
                  <c:v>4.5557135306889682</c:v>
                </c:pt>
                <c:pt idx="23719">
                  <c:v>4.5535640114615319</c:v>
                </c:pt>
                <c:pt idx="23720">
                  <c:v>4.5582913260152882</c:v>
                </c:pt>
                <c:pt idx="23721">
                  <c:v>4.5466924057731175</c:v>
                </c:pt>
                <c:pt idx="23722">
                  <c:v>4.5496814365105092</c:v>
                </c:pt>
                <c:pt idx="23723">
                  <c:v>4.5472709406176515</c:v>
                </c:pt>
                <c:pt idx="23724">
                  <c:v>4.5604350408213428</c:v>
                </c:pt>
                <c:pt idx="23725">
                  <c:v>4.556116238089305</c:v>
                </c:pt>
                <c:pt idx="23726">
                  <c:v>4.5466044277195321</c:v>
                </c:pt>
                <c:pt idx="23727">
                  <c:v>4.5608733774302683</c:v>
                </c:pt>
                <c:pt idx="23728">
                  <c:v>4.5437868134942692</c:v>
                </c:pt>
                <c:pt idx="23729">
                  <c:v>4.5578857117523395</c:v>
                </c:pt>
                <c:pt idx="23730">
                  <c:v>4.5575493208927345</c:v>
                </c:pt>
                <c:pt idx="23731">
                  <c:v>4.561807592615148</c:v>
                </c:pt>
                <c:pt idx="23732">
                  <c:v>4.564006644428539</c:v>
                </c:pt>
                <c:pt idx="23733">
                  <c:v>4.5550765116187177</c:v>
                </c:pt>
                <c:pt idx="23734">
                  <c:v>4.5480905791383934</c:v>
                </c:pt>
                <c:pt idx="23735">
                  <c:v>4.5558103847574847</c:v>
                </c:pt>
                <c:pt idx="23736">
                  <c:v>4.550019306079907</c:v>
                </c:pt>
                <c:pt idx="23737">
                  <c:v>4.5436331488120061</c:v>
                </c:pt>
                <c:pt idx="23738">
                  <c:v>4.551246136879695</c:v>
                </c:pt>
                <c:pt idx="23739">
                  <c:v>4.5561172037101114</c:v>
                </c:pt>
                <c:pt idx="23740">
                  <c:v>4.5542446112252559</c:v>
                </c:pt>
                <c:pt idx="23741">
                  <c:v>4.5547902151872757</c:v>
                </c:pt>
                <c:pt idx="23742">
                  <c:v>4.5529655134179015</c:v>
                </c:pt>
                <c:pt idx="23743">
                  <c:v>4.5534520663216203</c:v>
                </c:pt>
                <c:pt idx="23744">
                  <c:v>4.551646509381535</c:v>
                </c:pt>
                <c:pt idx="23745">
                  <c:v>4.5612258401932113</c:v>
                </c:pt>
                <c:pt idx="23746">
                  <c:v>4.54464822091626</c:v>
                </c:pt>
                <c:pt idx="23747">
                  <c:v>4.5553198062758611</c:v>
                </c:pt>
                <c:pt idx="23748">
                  <c:v>4.5500814637223348</c:v>
                </c:pt>
                <c:pt idx="23749">
                  <c:v>4.5465210016303734</c:v>
                </c:pt>
                <c:pt idx="23750">
                  <c:v>4.5555028957635129</c:v>
                </c:pt>
                <c:pt idx="23751">
                  <c:v>4.5483946072156156</c:v>
                </c:pt>
                <c:pt idx="23752">
                  <c:v>4.5585549291956982</c:v>
                </c:pt>
                <c:pt idx="23753">
                  <c:v>4.5532214271408531</c:v>
                </c:pt>
                <c:pt idx="23754">
                  <c:v>4.5553723523600205</c:v>
                </c:pt>
                <c:pt idx="23755">
                  <c:v>4.5563523237442221</c:v>
                </c:pt>
                <c:pt idx="23756">
                  <c:v>4.5514315902731282</c:v>
                </c:pt>
                <c:pt idx="23757">
                  <c:v>4.5560507909385777</c:v>
                </c:pt>
                <c:pt idx="23758">
                  <c:v>4.5567380344347868</c:v>
                </c:pt>
                <c:pt idx="23759">
                  <c:v>4.542663251599615</c:v>
                </c:pt>
                <c:pt idx="23760">
                  <c:v>4.5504431744690876</c:v>
                </c:pt>
                <c:pt idx="23761">
                  <c:v>4.5565030522229657</c:v>
                </c:pt>
                <c:pt idx="23762">
                  <c:v>4.5423606280579136</c:v>
                </c:pt>
                <c:pt idx="23763">
                  <c:v>4.5476738974688455</c:v>
                </c:pt>
                <c:pt idx="23764">
                  <c:v>4.5618644153260997</c:v>
                </c:pt>
                <c:pt idx="23765">
                  <c:v>4.5453988176800992</c:v>
                </c:pt>
                <c:pt idx="23766">
                  <c:v>4.550379915947059</c:v>
                </c:pt>
                <c:pt idx="23767">
                  <c:v>4.5530138947039838</c:v>
                </c:pt>
                <c:pt idx="23768">
                  <c:v>4.5584982961194571</c:v>
                </c:pt>
                <c:pt idx="23769">
                  <c:v>4.5535173959490658</c:v>
                </c:pt>
                <c:pt idx="23770">
                  <c:v>4.5385716076461184</c:v>
                </c:pt>
                <c:pt idx="23771">
                  <c:v>4.5595074254976566</c:v>
                </c:pt>
                <c:pt idx="23772">
                  <c:v>4.5555701983616155</c:v>
                </c:pt>
                <c:pt idx="23773">
                  <c:v>4.5501948837313684</c:v>
                </c:pt>
                <c:pt idx="23774">
                  <c:v>4.5549594267581428</c:v>
                </c:pt>
                <c:pt idx="23775">
                  <c:v>4.5531753508117303</c:v>
                </c:pt>
                <c:pt idx="23776">
                  <c:v>4.5497414896133952</c:v>
                </c:pt>
                <c:pt idx="23777">
                  <c:v>4.557602435048703</c:v>
                </c:pt>
                <c:pt idx="23778">
                  <c:v>4.5469936565217708</c:v>
                </c:pt>
                <c:pt idx="23779">
                  <c:v>4.5609772330295675</c:v>
                </c:pt>
                <c:pt idx="23780">
                  <c:v>4.5497081914991746</c:v>
                </c:pt>
                <c:pt idx="23781">
                  <c:v>4.554163008409911</c:v>
                </c:pt>
                <c:pt idx="23782">
                  <c:v>4.5530847617010721</c:v>
                </c:pt>
                <c:pt idx="23783">
                  <c:v>4.5505209283228512</c:v>
                </c:pt>
                <c:pt idx="23784">
                  <c:v>4.5570340967741441</c:v>
                </c:pt>
                <c:pt idx="23785">
                  <c:v>4.5452149144896037</c:v>
                </c:pt>
                <c:pt idx="23786">
                  <c:v>4.5504555549003669</c:v>
                </c:pt>
                <c:pt idx="23787">
                  <c:v>4.5519659926694027</c:v>
                </c:pt>
                <c:pt idx="23788">
                  <c:v>4.5588766050078027</c:v>
                </c:pt>
                <c:pt idx="23789">
                  <c:v>4.5573764342132144</c:v>
                </c:pt>
                <c:pt idx="23790">
                  <c:v>4.5673121084978678</c:v>
                </c:pt>
                <c:pt idx="23791">
                  <c:v>4.5603323431016927</c:v>
                </c:pt>
                <c:pt idx="23792">
                  <c:v>4.5476642221175618</c:v>
                </c:pt>
                <c:pt idx="23793">
                  <c:v>4.5620000180012914</c:v>
                </c:pt>
                <c:pt idx="23794">
                  <c:v>4.5510291925059194</c:v>
                </c:pt>
                <c:pt idx="23795">
                  <c:v>4.5549350042721102</c:v>
                </c:pt>
                <c:pt idx="23796">
                  <c:v>4.5448177808548573</c:v>
                </c:pt>
                <c:pt idx="23797">
                  <c:v>4.5514308550137512</c:v>
                </c:pt>
                <c:pt idx="23798">
                  <c:v>4.5548933022925349</c:v>
                </c:pt>
                <c:pt idx="23799">
                  <c:v>4.546931657514599</c:v>
                </c:pt>
                <c:pt idx="23800">
                  <c:v>4.553879410483745</c:v>
                </c:pt>
                <c:pt idx="23801">
                  <c:v>4.5514790027077545</c:v>
                </c:pt>
                <c:pt idx="23802">
                  <c:v>4.5505528118241916</c:v>
                </c:pt>
                <c:pt idx="23803">
                  <c:v>4.553678595518865</c:v>
                </c:pt>
                <c:pt idx="23804">
                  <c:v>4.5535117750868288</c:v>
                </c:pt>
                <c:pt idx="23805">
                  <c:v>4.5570209910800337</c:v>
                </c:pt>
                <c:pt idx="23806">
                  <c:v>4.5539174759823089</c:v>
                </c:pt>
                <c:pt idx="23807">
                  <c:v>4.5505688118722993</c:v>
                </c:pt>
                <c:pt idx="23808">
                  <c:v>4.5526241296415249</c:v>
                </c:pt>
                <c:pt idx="23809">
                  <c:v>4.5349754025927869</c:v>
                </c:pt>
                <c:pt idx="23810">
                  <c:v>4.555104164761909</c:v>
                </c:pt>
                <c:pt idx="23811">
                  <c:v>4.5552009996071465</c:v>
                </c:pt>
                <c:pt idx="23812">
                  <c:v>4.5573778775585607</c:v>
                </c:pt>
                <c:pt idx="23813">
                  <c:v>4.5622176198099078</c:v>
                </c:pt>
                <c:pt idx="23814">
                  <c:v>4.5554433104746979</c:v>
                </c:pt>
                <c:pt idx="23815">
                  <c:v>4.563005539588028</c:v>
                </c:pt>
                <c:pt idx="23816">
                  <c:v>4.5561361056948755</c:v>
                </c:pt>
                <c:pt idx="23817">
                  <c:v>4.5474358583692283</c:v>
                </c:pt>
                <c:pt idx="23818">
                  <c:v>4.5594194864833684</c:v>
                </c:pt>
                <c:pt idx="23819">
                  <c:v>4.554154520880993</c:v>
                </c:pt>
                <c:pt idx="23820">
                  <c:v>4.553092788054836</c:v>
                </c:pt>
                <c:pt idx="23821">
                  <c:v>4.5484866582858956</c:v>
                </c:pt>
                <c:pt idx="23822">
                  <c:v>4.5572858288801132</c:v>
                </c:pt>
                <c:pt idx="23823">
                  <c:v>4.5538663844750857</c:v>
                </c:pt>
                <c:pt idx="23824">
                  <c:v>4.550716963738318</c:v>
                </c:pt>
                <c:pt idx="23825">
                  <c:v>4.5435445542534865</c:v>
                </c:pt>
                <c:pt idx="23826">
                  <c:v>4.5548409319423273</c:v>
                </c:pt>
                <c:pt idx="23827">
                  <c:v>4.5517065036647564</c:v>
                </c:pt>
                <c:pt idx="23828">
                  <c:v>4.5553584286398934</c:v>
                </c:pt>
                <c:pt idx="23829">
                  <c:v>4.552679161464888</c:v>
                </c:pt>
                <c:pt idx="23830">
                  <c:v>4.5549840373598789</c:v>
                </c:pt>
                <c:pt idx="23831">
                  <c:v>4.5551114772419812</c:v>
                </c:pt>
                <c:pt idx="23832">
                  <c:v>4.5544468955885913</c:v>
                </c:pt>
                <c:pt idx="23833">
                  <c:v>4.567740286695698</c:v>
                </c:pt>
                <c:pt idx="23834">
                  <c:v>4.5548544535471498</c:v>
                </c:pt>
                <c:pt idx="23835">
                  <c:v>4.5420589377559981</c:v>
                </c:pt>
                <c:pt idx="23836">
                  <c:v>4.5545985981067361</c:v>
                </c:pt>
                <c:pt idx="23837">
                  <c:v>4.5573079710751454</c:v>
                </c:pt>
                <c:pt idx="23838">
                  <c:v>4.550329363981831</c:v>
                </c:pt>
                <c:pt idx="23839">
                  <c:v>4.547329434535011</c:v>
                </c:pt>
                <c:pt idx="23840">
                  <c:v>4.5391559919487063</c:v>
                </c:pt>
                <c:pt idx="23841">
                  <c:v>4.5472964811125411</c:v>
                </c:pt>
                <c:pt idx="23842">
                  <c:v>4.5500432172181728</c:v>
                </c:pt>
                <c:pt idx="23843">
                  <c:v>4.5519579348554453</c:v>
                </c:pt>
                <c:pt idx="23844">
                  <c:v>4.5451271257855197</c:v>
                </c:pt>
                <c:pt idx="23845">
                  <c:v>4.5464993522689925</c:v>
                </c:pt>
                <c:pt idx="23846">
                  <c:v>4.5425065902438888</c:v>
                </c:pt>
                <c:pt idx="23847">
                  <c:v>4.5498859589898037</c:v>
                </c:pt>
                <c:pt idx="23848">
                  <c:v>4.5540960744745886</c:v>
                </c:pt>
                <c:pt idx="23849">
                  <c:v>4.5529763816068387</c:v>
                </c:pt>
                <c:pt idx="23850">
                  <c:v>4.5506241876768501</c:v>
                </c:pt>
                <c:pt idx="23851">
                  <c:v>4.5459197014679349</c:v>
                </c:pt>
                <c:pt idx="23852">
                  <c:v>4.5490070142533261</c:v>
                </c:pt>
                <c:pt idx="23853">
                  <c:v>4.5573916812985518</c:v>
                </c:pt>
                <c:pt idx="23854">
                  <c:v>4.5591433247252509</c:v>
                </c:pt>
                <c:pt idx="23855">
                  <c:v>4.5383212253505043</c:v>
                </c:pt>
                <c:pt idx="23856">
                  <c:v>4.5451795599779761</c:v>
                </c:pt>
                <c:pt idx="23857">
                  <c:v>4.5486021155622431</c:v>
                </c:pt>
                <c:pt idx="23858">
                  <c:v>4.5573691163402907</c:v>
                </c:pt>
                <c:pt idx="23859">
                  <c:v>4.5468980100237379</c:v>
                </c:pt>
                <c:pt idx="23860">
                  <c:v>4.5446398778331716</c:v>
                </c:pt>
                <c:pt idx="23861">
                  <c:v>4.5529047259069362</c:v>
                </c:pt>
                <c:pt idx="23862">
                  <c:v>4.550273867685223</c:v>
                </c:pt>
                <c:pt idx="23863">
                  <c:v>4.556131916205123</c:v>
                </c:pt>
                <c:pt idx="23864">
                  <c:v>4.559633657823194</c:v>
                </c:pt>
                <c:pt idx="23865">
                  <c:v>4.5464020181897498</c:v>
                </c:pt>
                <c:pt idx="23866">
                  <c:v>4.557828698621547</c:v>
                </c:pt>
                <c:pt idx="23867">
                  <c:v>4.548139865194238</c:v>
                </c:pt>
                <c:pt idx="23868">
                  <c:v>4.5627992485480426</c:v>
                </c:pt>
                <c:pt idx="23869">
                  <c:v>4.5413927331095509</c:v>
                </c:pt>
                <c:pt idx="23870">
                  <c:v>4.5483242938692623</c:v>
                </c:pt>
                <c:pt idx="23871">
                  <c:v>4.5518325562578825</c:v>
                </c:pt>
                <c:pt idx="23872">
                  <c:v>4.5479601594993468</c:v>
                </c:pt>
                <c:pt idx="23873">
                  <c:v>4.5486064148223306</c:v>
                </c:pt>
                <c:pt idx="23874">
                  <c:v>4.5490417490720914</c:v>
                </c:pt>
                <c:pt idx="23875">
                  <c:v>4.5595683856510938</c:v>
                </c:pt>
                <c:pt idx="23876">
                  <c:v>4.5514946123547322</c:v>
                </c:pt>
                <c:pt idx="23877">
                  <c:v>4.5540264094694445</c:v>
                </c:pt>
                <c:pt idx="23878">
                  <c:v>4.5584270556671358</c:v>
                </c:pt>
                <c:pt idx="23879">
                  <c:v>4.5586646442273491</c:v>
                </c:pt>
                <c:pt idx="23880">
                  <c:v>4.5575603334496746</c:v>
                </c:pt>
                <c:pt idx="23881">
                  <c:v>4.5509033187442958</c:v>
                </c:pt>
                <c:pt idx="23882">
                  <c:v>4.5522978200442727</c:v>
                </c:pt>
                <c:pt idx="23883">
                  <c:v>4.5471826012881822</c:v>
                </c:pt>
                <c:pt idx="23884">
                  <c:v>4.5518595342641612</c:v>
                </c:pt>
                <c:pt idx="23885">
                  <c:v>4.5449007402313359</c:v>
                </c:pt>
                <c:pt idx="23886">
                  <c:v>4.5513969604117923</c:v>
                </c:pt>
                <c:pt idx="23887">
                  <c:v>4.5592812560573748</c:v>
                </c:pt>
                <c:pt idx="23888">
                  <c:v>4.5662980074007322</c:v>
                </c:pt>
                <c:pt idx="23889">
                  <c:v>4.5519937857877295</c:v>
                </c:pt>
                <c:pt idx="23890">
                  <c:v>4.5563717030991073</c:v>
                </c:pt>
                <c:pt idx="23891">
                  <c:v>4.5491640246872169</c:v>
                </c:pt>
                <c:pt idx="23892">
                  <c:v>4.5569209704825182</c:v>
                </c:pt>
                <c:pt idx="23893">
                  <c:v>4.5531064600995137</c:v>
                </c:pt>
                <c:pt idx="23894">
                  <c:v>4.5520440266178648</c:v>
                </c:pt>
                <c:pt idx="23895">
                  <c:v>4.5494356591364467</c:v>
                </c:pt>
                <c:pt idx="23896">
                  <c:v>4.5593203229052346</c:v>
                </c:pt>
                <c:pt idx="23897">
                  <c:v>4.5435473467973697</c:v>
                </c:pt>
                <c:pt idx="23898">
                  <c:v>4.5511094368555867</c:v>
                </c:pt>
                <c:pt idx="23899">
                  <c:v>4.5536123320793314</c:v>
                </c:pt>
                <c:pt idx="23900">
                  <c:v>4.5582923318235187</c:v>
                </c:pt>
                <c:pt idx="23901">
                  <c:v>4.5497460258369919</c:v>
                </c:pt>
                <c:pt idx="23902">
                  <c:v>4.5597294807561148</c:v>
                </c:pt>
                <c:pt idx="23903">
                  <c:v>4.5570476593907792</c:v>
                </c:pt>
                <c:pt idx="23904">
                  <c:v>4.5541053159874627</c:v>
                </c:pt>
                <c:pt idx="23905">
                  <c:v>4.5544172894189572</c:v>
                </c:pt>
                <c:pt idx="23906">
                  <c:v>4.5502911221443831</c:v>
                </c:pt>
                <c:pt idx="23907">
                  <c:v>4.5508659986002806</c:v>
                </c:pt>
                <c:pt idx="23908">
                  <c:v>4.5563542812452971</c:v>
                </c:pt>
                <c:pt idx="23909">
                  <c:v>4.5472467849916942</c:v>
                </c:pt>
                <c:pt idx="23910">
                  <c:v>4.5477302789370304</c:v>
                </c:pt>
                <c:pt idx="23911">
                  <c:v>4.5602594722639029</c:v>
                </c:pt>
                <c:pt idx="23912">
                  <c:v>4.5571662056592945</c:v>
                </c:pt>
                <c:pt idx="23913">
                  <c:v>4.5633626635379185</c:v>
                </c:pt>
                <c:pt idx="23914">
                  <c:v>4.5473897276079489</c:v>
                </c:pt>
                <c:pt idx="23915">
                  <c:v>4.5402399826895898</c:v>
                </c:pt>
                <c:pt idx="23916">
                  <c:v>4.5517933068378644</c:v>
                </c:pt>
                <c:pt idx="23917">
                  <c:v>4.5500383102620416</c:v>
                </c:pt>
                <c:pt idx="23918">
                  <c:v>4.5512235815508397</c:v>
                </c:pt>
                <c:pt idx="23919">
                  <c:v>4.5456550484765721</c:v>
                </c:pt>
                <c:pt idx="23920">
                  <c:v>4.5514532223167592</c:v>
                </c:pt>
                <c:pt idx="23921">
                  <c:v>4.5477526942605984</c:v>
                </c:pt>
                <c:pt idx="23922">
                  <c:v>4.5459337534548991</c:v>
                </c:pt>
                <c:pt idx="23923">
                  <c:v>4.5503070568349662</c:v>
                </c:pt>
                <c:pt idx="23924">
                  <c:v>4.5427861829591958</c:v>
                </c:pt>
                <c:pt idx="23925">
                  <c:v>4.5552183629417371</c:v>
                </c:pt>
                <c:pt idx="23926">
                  <c:v>4.5454142373403323</c:v>
                </c:pt>
                <c:pt idx="23927">
                  <c:v>4.5505696375236564</c:v>
                </c:pt>
                <c:pt idx="23928">
                  <c:v>4.55337836550828</c:v>
                </c:pt>
                <c:pt idx="23929">
                  <c:v>4.5523686736792834</c:v>
                </c:pt>
                <c:pt idx="23930">
                  <c:v>4.5535817708684982</c:v>
                </c:pt>
                <c:pt idx="23931">
                  <c:v>4.5523340805744352</c:v>
                </c:pt>
                <c:pt idx="23932">
                  <c:v>4.5535861281438077</c:v>
                </c:pt>
                <c:pt idx="23933">
                  <c:v>4.5400510791000315</c:v>
                </c:pt>
                <c:pt idx="23934">
                  <c:v>4.5514312100318239</c:v>
                </c:pt>
                <c:pt idx="23935">
                  <c:v>4.5434553581916983</c:v>
                </c:pt>
                <c:pt idx="23936">
                  <c:v>4.5420991152532348</c:v>
                </c:pt>
                <c:pt idx="23937">
                  <c:v>4.5515443116272314</c:v>
                </c:pt>
                <c:pt idx="23938">
                  <c:v>4.5458639146106883</c:v>
                </c:pt>
                <c:pt idx="23939">
                  <c:v>4.5558869703916285</c:v>
                </c:pt>
                <c:pt idx="23940">
                  <c:v>4.5510106384213627</c:v>
                </c:pt>
                <c:pt idx="23941">
                  <c:v>4.5479528982816744</c:v>
                </c:pt>
                <c:pt idx="23942">
                  <c:v>4.5573259203698537</c:v>
                </c:pt>
                <c:pt idx="23943">
                  <c:v>4.5570672084245336</c:v>
                </c:pt>
                <c:pt idx="23944">
                  <c:v>4.5463321869347677</c:v>
                </c:pt>
                <c:pt idx="23945">
                  <c:v>4.5591689907340793</c:v>
                </c:pt>
                <c:pt idx="23946">
                  <c:v>4.5508602692836506</c:v>
                </c:pt>
                <c:pt idx="23947">
                  <c:v>4.5511430174260292</c:v>
                </c:pt>
                <c:pt idx="23948">
                  <c:v>4.5555857870700773</c:v>
                </c:pt>
                <c:pt idx="23949">
                  <c:v>4.5557854133752977</c:v>
                </c:pt>
                <c:pt idx="23950">
                  <c:v>4.5505893499168018</c:v>
                </c:pt>
                <c:pt idx="23951">
                  <c:v>4.5635343232721937</c:v>
                </c:pt>
                <c:pt idx="23952">
                  <c:v>4.5486681529612518</c:v>
                </c:pt>
                <c:pt idx="23953">
                  <c:v>4.5569028725921346</c:v>
                </c:pt>
                <c:pt idx="23954">
                  <c:v>4.5512280881027802</c:v>
                </c:pt>
                <c:pt idx="23955">
                  <c:v>4.5472215541913119</c:v>
                </c:pt>
                <c:pt idx="23956">
                  <c:v>4.5572368931951548</c:v>
                </c:pt>
                <c:pt idx="23957">
                  <c:v>4.5574049866590149</c:v>
                </c:pt>
                <c:pt idx="23958">
                  <c:v>4.5501595431408832</c:v>
                </c:pt>
                <c:pt idx="23959">
                  <c:v>4.5471532918513828</c:v>
                </c:pt>
                <c:pt idx="23960">
                  <c:v>4.5528315604223391</c:v>
                </c:pt>
                <c:pt idx="23961">
                  <c:v>4.5431268614542581</c:v>
                </c:pt>
                <c:pt idx="23962">
                  <c:v>4.5557700978455387</c:v>
                </c:pt>
                <c:pt idx="23963">
                  <c:v>4.5493539276080197</c:v>
                </c:pt>
                <c:pt idx="23964">
                  <c:v>4.55076187900797</c:v>
                </c:pt>
                <c:pt idx="23965">
                  <c:v>4.530969444841241</c:v>
                </c:pt>
                <c:pt idx="23966">
                  <c:v>4.5480522867889777</c:v>
                </c:pt>
                <c:pt idx="23967">
                  <c:v>4.5503556592253211</c:v>
                </c:pt>
                <c:pt idx="23968">
                  <c:v>4.5538938572043257</c:v>
                </c:pt>
                <c:pt idx="23969">
                  <c:v>4.5589998529861493</c:v>
                </c:pt>
                <c:pt idx="23970">
                  <c:v>4.5475986519312137</c:v>
                </c:pt>
                <c:pt idx="23971">
                  <c:v>4.5514317398549418</c:v>
                </c:pt>
                <c:pt idx="23972">
                  <c:v>4.5542402537510061</c:v>
                </c:pt>
                <c:pt idx="23973">
                  <c:v>4.5532073418103396</c:v>
                </c:pt>
                <c:pt idx="23974">
                  <c:v>4.5529887426496902</c:v>
                </c:pt>
                <c:pt idx="23975">
                  <c:v>4.5454503149714158</c:v>
                </c:pt>
                <c:pt idx="23976">
                  <c:v>4.5476926275233955</c:v>
                </c:pt>
                <c:pt idx="23977">
                  <c:v>4.5464847638587944</c:v>
                </c:pt>
                <c:pt idx="23978">
                  <c:v>4.5556498109768997</c:v>
                </c:pt>
                <c:pt idx="23979">
                  <c:v>4.5506095940543627</c:v>
                </c:pt>
                <c:pt idx="23980">
                  <c:v>4.5615365140746853</c:v>
                </c:pt>
                <c:pt idx="23981">
                  <c:v>4.5449569153425911</c:v>
                </c:pt>
                <c:pt idx="23982">
                  <c:v>4.552961711969802</c:v>
                </c:pt>
                <c:pt idx="23983">
                  <c:v>4.5440683063926812</c:v>
                </c:pt>
                <c:pt idx="23984">
                  <c:v>4.5550867081130288</c:v>
                </c:pt>
                <c:pt idx="23985">
                  <c:v>4.5472055607769981</c:v>
                </c:pt>
                <c:pt idx="23986">
                  <c:v>4.5517018713351378</c:v>
                </c:pt>
                <c:pt idx="23987">
                  <c:v>4.5522764465541723</c:v>
                </c:pt>
                <c:pt idx="23988">
                  <c:v>4.5559954308483448</c:v>
                </c:pt>
                <c:pt idx="23989">
                  <c:v>4.5526104336824966</c:v>
                </c:pt>
                <c:pt idx="23990">
                  <c:v>4.558669803015893</c:v>
                </c:pt>
                <c:pt idx="23991">
                  <c:v>4.5561953053802471</c:v>
                </c:pt>
                <c:pt idx="23992">
                  <c:v>4.5438840611610889</c:v>
                </c:pt>
                <c:pt idx="23993">
                  <c:v>4.5493514925929741</c:v>
                </c:pt>
                <c:pt idx="23994">
                  <c:v>4.5565714218423059</c:v>
                </c:pt>
                <c:pt idx="23995">
                  <c:v>4.5554224655337121</c:v>
                </c:pt>
                <c:pt idx="23996">
                  <c:v>4.5487184961377745</c:v>
                </c:pt>
                <c:pt idx="23997">
                  <c:v>4.5429811449522361</c:v>
                </c:pt>
                <c:pt idx="23998">
                  <c:v>4.5556086457235248</c:v>
                </c:pt>
                <c:pt idx="23999">
                  <c:v>4.5616765571360034</c:v>
                </c:pt>
                <c:pt idx="24000">
                  <c:v>4.5586987189000281</c:v>
                </c:pt>
                <c:pt idx="24001">
                  <c:v>4.545149529727019</c:v>
                </c:pt>
                <c:pt idx="24002">
                  <c:v>4.550347466226988</c:v>
                </c:pt>
                <c:pt idx="24003">
                  <c:v>4.5495802262917859</c:v>
                </c:pt>
                <c:pt idx="24004">
                  <c:v>4.5489076655257108</c:v>
                </c:pt>
                <c:pt idx="24005">
                  <c:v>4.5411617426061843</c:v>
                </c:pt>
                <c:pt idx="24006">
                  <c:v>4.5430652180431093</c:v>
                </c:pt>
                <c:pt idx="24007">
                  <c:v>4.5370447572797712</c:v>
                </c:pt>
                <c:pt idx="24008">
                  <c:v>4.5474810169209938</c:v>
                </c:pt>
                <c:pt idx="24009">
                  <c:v>4.5613645269652885</c:v>
                </c:pt>
                <c:pt idx="24010">
                  <c:v>4.5479460741907554</c:v>
                </c:pt>
                <c:pt idx="24011">
                  <c:v>4.5507918417579365</c:v>
                </c:pt>
                <c:pt idx="24012">
                  <c:v>4.5535209140786232</c:v>
                </c:pt>
                <c:pt idx="24013">
                  <c:v>4.5402797602584393</c:v>
                </c:pt>
                <c:pt idx="24014">
                  <c:v>4.5489631324817585</c:v>
                </c:pt>
                <c:pt idx="24015">
                  <c:v>4.5540821333254042</c:v>
                </c:pt>
                <c:pt idx="24016">
                  <c:v>4.5546866455211639</c:v>
                </c:pt>
                <c:pt idx="24017">
                  <c:v>4.5475592016277409</c:v>
                </c:pt>
                <c:pt idx="24018">
                  <c:v>4.5531813112155444</c:v>
                </c:pt>
                <c:pt idx="24019">
                  <c:v>4.5438174017723272</c:v>
                </c:pt>
                <c:pt idx="24020">
                  <c:v>4.5545352740785097</c:v>
                </c:pt>
                <c:pt idx="24021">
                  <c:v>4.5541412501119094</c:v>
                </c:pt>
                <c:pt idx="24022">
                  <c:v>4.5533662864499131</c:v>
                </c:pt>
                <c:pt idx="24023">
                  <c:v>4.5501932121575361</c:v>
                </c:pt>
                <c:pt idx="24024">
                  <c:v>4.5530252683779526</c:v>
                </c:pt>
                <c:pt idx="24025">
                  <c:v>4.5518223493838796</c:v>
                </c:pt>
                <c:pt idx="24026">
                  <c:v>4.5502142258600831</c:v>
                </c:pt>
                <c:pt idx="24027">
                  <c:v>4.5600252481585359</c:v>
                </c:pt>
                <c:pt idx="24028">
                  <c:v>4.5516405581996642</c:v>
                </c:pt>
                <c:pt idx="24029">
                  <c:v>4.5509792080222349</c:v>
                </c:pt>
                <c:pt idx="24030">
                  <c:v>4.5559074551435215</c:v>
                </c:pt>
                <c:pt idx="24031">
                  <c:v>4.5552155769750664</c:v>
                </c:pt>
                <c:pt idx="24032">
                  <c:v>4.5530068513673694</c:v>
                </c:pt>
                <c:pt idx="24033">
                  <c:v>4.5515485591284923</c:v>
                </c:pt>
                <c:pt idx="24034">
                  <c:v>4.5536292028170804</c:v>
                </c:pt>
                <c:pt idx="24035">
                  <c:v>4.5499160597867947</c:v>
                </c:pt>
                <c:pt idx="24036">
                  <c:v>4.5497019130886356</c:v>
                </c:pt>
                <c:pt idx="24037">
                  <c:v>4.5473643652699733</c:v>
                </c:pt>
                <c:pt idx="24038">
                  <c:v>4.5469143388372677</c:v>
                </c:pt>
                <c:pt idx="24039">
                  <c:v>4.5520894891771464</c:v>
                </c:pt>
                <c:pt idx="24040">
                  <c:v>4.5524268735729079</c:v>
                </c:pt>
                <c:pt idx="24041">
                  <c:v>4.547085117879818</c:v>
                </c:pt>
                <c:pt idx="24042">
                  <c:v>4.5518050688236915</c:v>
                </c:pt>
                <c:pt idx="24043">
                  <c:v>4.5511568328763206</c:v>
                </c:pt>
                <c:pt idx="24044">
                  <c:v>4.5531334133104266</c:v>
                </c:pt>
                <c:pt idx="24045">
                  <c:v>4.5482824568584013</c:v>
                </c:pt>
                <c:pt idx="24046">
                  <c:v>4.5549931018776366</c:v>
                </c:pt>
                <c:pt idx="24047">
                  <c:v>4.5594047496625301</c:v>
                </c:pt>
                <c:pt idx="24048">
                  <c:v>4.5453280326388734</c:v>
                </c:pt>
                <c:pt idx="24049">
                  <c:v>4.5461001538944954</c:v>
                </c:pt>
                <c:pt idx="24050">
                  <c:v>4.5450311466603655</c:v>
                </c:pt>
                <c:pt idx="24051">
                  <c:v>4.5529015119542739</c:v>
                </c:pt>
                <c:pt idx="24052">
                  <c:v>4.5564547886993259</c:v>
                </c:pt>
                <c:pt idx="24053">
                  <c:v>4.5485627442493222</c:v>
                </c:pt>
                <c:pt idx="24054">
                  <c:v>4.5453519726177474</c:v>
                </c:pt>
                <c:pt idx="24055">
                  <c:v>4.5455298333245198</c:v>
                </c:pt>
                <c:pt idx="24056">
                  <c:v>4.5510245303142938</c:v>
                </c:pt>
                <c:pt idx="24057">
                  <c:v>4.5506343808216583</c:v>
                </c:pt>
                <c:pt idx="24058">
                  <c:v>4.553005787427983</c:v>
                </c:pt>
                <c:pt idx="24059">
                  <c:v>4.5553620150903722</c:v>
                </c:pt>
                <c:pt idx="24060">
                  <c:v>4.554793859509835</c:v>
                </c:pt>
                <c:pt idx="24061">
                  <c:v>4.5400466079095709</c:v>
                </c:pt>
                <c:pt idx="24062">
                  <c:v>4.555931225750701</c:v>
                </c:pt>
                <c:pt idx="24063">
                  <c:v>4.551126560462011</c:v>
                </c:pt>
                <c:pt idx="24064">
                  <c:v>4.5598397712861329</c:v>
                </c:pt>
                <c:pt idx="24065">
                  <c:v>4.5502962042025814</c:v>
                </c:pt>
                <c:pt idx="24066">
                  <c:v>4.5528499029928975</c:v>
                </c:pt>
                <c:pt idx="24067">
                  <c:v>4.5552868198702798</c:v>
                </c:pt>
                <c:pt idx="24068">
                  <c:v>4.5560998535958275</c:v>
                </c:pt>
                <c:pt idx="24069">
                  <c:v>4.536934167571351</c:v>
                </c:pt>
                <c:pt idx="24070">
                  <c:v>4.5580369983587126</c:v>
                </c:pt>
                <c:pt idx="24071">
                  <c:v>4.5510930637203391</c:v>
                </c:pt>
                <c:pt idx="24072">
                  <c:v>4.5489878811886095</c:v>
                </c:pt>
                <c:pt idx="24073">
                  <c:v>4.5521708991945768</c:v>
                </c:pt>
                <c:pt idx="24074">
                  <c:v>4.5568675134968597</c:v>
                </c:pt>
                <c:pt idx="24075">
                  <c:v>4.554197861244206</c:v>
                </c:pt>
                <c:pt idx="24076">
                  <c:v>4.5560998026946971</c:v>
                </c:pt>
                <c:pt idx="24077">
                  <c:v>4.5569977580588361</c:v>
                </c:pt>
                <c:pt idx="24078">
                  <c:v>4.5438833528196643</c:v>
                </c:pt>
                <c:pt idx="24079">
                  <c:v>4.5431501758814123</c:v>
                </c:pt>
                <c:pt idx="24080">
                  <c:v>4.5554126437528017</c:v>
                </c:pt>
                <c:pt idx="24081">
                  <c:v>4.5437665434083421</c:v>
                </c:pt>
                <c:pt idx="24082">
                  <c:v>4.5538631628394688</c:v>
                </c:pt>
                <c:pt idx="24083">
                  <c:v>4.5512743542306886</c:v>
                </c:pt>
                <c:pt idx="24084">
                  <c:v>4.5495045475534077</c:v>
                </c:pt>
                <c:pt idx="24085">
                  <c:v>4.5503509886178115</c:v>
                </c:pt>
                <c:pt idx="24086">
                  <c:v>4.5485921145917656</c:v>
                </c:pt>
                <c:pt idx="24087">
                  <c:v>4.5466217961308439</c:v>
                </c:pt>
                <c:pt idx="24088">
                  <c:v>4.5483791601082686</c:v>
                </c:pt>
                <c:pt idx="24089">
                  <c:v>4.5439189732189771</c:v>
                </c:pt>
                <c:pt idx="24090">
                  <c:v>4.551304892734346</c:v>
                </c:pt>
                <c:pt idx="24091">
                  <c:v>4.5491688615002266</c:v>
                </c:pt>
                <c:pt idx="24092">
                  <c:v>4.5535469867543723</c:v>
                </c:pt>
                <c:pt idx="24093">
                  <c:v>4.5515283656199719</c:v>
                </c:pt>
                <c:pt idx="24094">
                  <c:v>4.5503913689881976</c:v>
                </c:pt>
                <c:pt idx="24095">
                  <c:v>4.5484912782754776</c:v>
                </c:pt>
                <c:pt idx="24096">
                  <c:v>4.5562275473230365</c:v>
                </c:pt>
                <c:pt idx="24097">
                  <c:v>4.5492733717701004</c:v>
                </c:pt>
                <c:pt idx="24098">
                  <c:v>4.5452129189043795</c:v>
                </c:pt>
                <c:pt idx="24099">
                  <c:v>4.5502462499870369</c:v>
                </c:pt>
                <c:pt idx="24100">
                  <c:v>4.5529164156032964</c:v>
                </c:pt>
                <c:pt idx="24101">
                  <c:v>4.5579288219550493</c:v>
                </c:pt>
                <c:pt idx="24102">
                  <c:v>4.554865625197988</c:v>
                </c:pt>
                <c:pt idx="24103">
                  <c:v>4.5525253756381172</c:v>
                </c:pt>
                <c:pt idx="24104">
                  <c:v>4.5634386177994735</c:v>
                </c:pt>
                <c:pt idx="24105">
                  <c:v>4.5483233121400994</c:v>
                </c:pt>
                <c:pt idx="24106">
                  <c:v>4.5443996346588156</c:v>
                </c:pt>
                <c:pt idx="24107">
                  <c:v>4.5537257422522339</c:v>
                </c:pt>
                <c:pt idx="24108">
                  <c:v>4.5561661779672118</c:v>
                </c:pt>
                <c:pt idx="24109">
                  <c:v>4.55161292819938</c:v>
                </c:pt>
                <c:pt idx="24110">
                  <c:v>4.5524457309503923</c:v>
                </c:pt>
                <c:pt idx="24111">
                  <c:v>4.5461949495686769</c:v>
                </c:pt>
                <c:pt idx="24112">
                  <c:v>4.5375095997744666</c:v>
                </c:pt>
                <c:pt idx="24113">
                  <c:v>4.5499590065420819</c:v>
                </c:pt>
                <c:pt idx="24114">
                  <c:v>4.5551612176914951</c:v>
                </c:pt>
                <c:pt idx="24115">
                  <c:v>4.5545631121526302</c:v>
                </c:pt>
                <c:pt idx="24116">
                  <c:v>4.5435536014723219</c:v>
                </c:pt>
                <c:pt idx="24117">
                  <c:v>4.5518540500290099</c:v>
                </c:pt>
                <c:pt idx="24118">
                  <c:v>4.5546862472265177</c:v>
                </c:pt>
                <c:pt idx="24119">
                  <c:v>4.5484120642391215</c:v>
                </c:pt>
                <c:pt idx="24120">
                  <c:v>4.5506718989532073</c:v>
                </c:pt>
                <c:pt idx="24121">
                  <c:v>4.5547411658208521</c:v>
                </c:pt>
                <c:pt idx="24122">
                  <c:v>4.5424322123341332</c:v>
                </c:pt>
                <c:pt idx="24123">
                  <c:v>4.5398921045874312</c:v>
                </c:pt>
                <c:pt idx="24124">
                  <c:v>4.5465928748123829</c:v>
                </c:pt>
                <c:pt idx="24125">
                  <c:v>4.5474261947959347</c:v>
                </c:pt>
                <c:pt idx="24126">
                  <c:v>4.5526786648821496</c:v>
                </c:pt>
                <c:pt idx="24127">
                  <c:v>4.5480914467036326</c:v>
                </c:pt>
                <c:pt idx="24128">
                  <c:v>4.5415943733488273</c:v>
                </c:pt>
                <c:pt idx="24129">
                  <c:v>4.5512309037795244</c:v>
                </c:pt>
                <c:pt idx="24130">
                  <c:v>4.5442884424106733</c:v>
                </c:pt>
                <c:pt idx="24131">
                  <c:v>4.5443469520472579</c:v>
                </c:pt>
                <c:pt idx="24132">
                  <c:v>4.5465895436224839</c:v>
                </c:pt>
                <c:pt idx="24133">
                  <c:v>4.551900423967945</c:v>
                </c:pt>
                <c:pt idx="24134">
                  <c:v>4.549896653504474</c:v>
                </c:pt>
                <c:pt idx="24135">
                  <c:v>4.5485511418747642</c:v>
                </c:pt>
                <c:pt idx="24136">
                  <c:v>4.5552063855199751</c:v>
                </c:pt>
                <c:pt idx="24137">
                  <c:v>4.5513896994286407</c:v>
                </c:pt>
                <c:pt idx="24138">
                  <c:v>4.551428411757958</c:v>
                </c:pt>
                <c:pt idx="24139">
                  <c:v>4.5553290110985776</c:v>
                </c:pt>
                <c:pt idx="24140">
                  <c:v>4.5498516790237824</c:v>
                </c:pt>
                <c:pt idx="24141">
                  <c:v>4.5443063545086408</c:v>
                </c:pt>
                <c:pt idx="24142">
                  <c:v>4.5411734285013452</c:v>
                </c:pt>
                <c:pt idx="24143">
                  <c:v>4.5522954674438099</c:v>
                </c:pt>
                <c:pt idx="24144">
                  <c:v>4.5526940039218955</c:v>
                </c:pt>
                <c:pt idx="24145">
                  <c:v>4.5442102148873875</c:v>
                </c:pt>
                <c:pt idx="24146">
                  <c:v>4.5483590272262573</c:v>
                </c:pt>
                <c:pt idx="24147">
                  <c:v>4.5467234221305164</c:v>
                </c:pt>
                <c:pt idx="24148">
                  <c:v>4.5481119653781281</c:v>
                </c:pt>
                <c:pt idx="24149">
                  <c:v>4.5640723197222401</c:v>
                </c:pt>
                <c:pt idx="24150">
                  <c:v>4.5487115937147165</c:v>
                </c:pt>
                <c:pt idx="24151">
                  <c:v>4.5484179994145659</c:v>
                </c:pt>
                <c:pt idx="24152">
                  <c:v>4.5637326548306447</c:v>
                </c:pt>
                <c:pt idx="24153">
                  <c:v>4.546751208441064</c:v>
                </c:pt>
                <c:pt idx="24154">
                  <c:v>4.5563236124485975</c:v>
                </c:pt>
                <c:pt idx="24155">
                  <c:v>4.5458213661024951</c:v>
                </c:pt>
                <c:pt idx="24156">
                  <c:v>4.5606527108402428</c:v>
                </c:pt>
                <c:pt idx="24157">
                  <c:v>4.5452189206844968</c:v>
                </c:pt>
                <c:pt idx="24158">
                  <c:v>4.5423059161181936</c:v>
                </c:pt>
                <c:pt idx="24159">
                  <c:v>4.5450182665184542</c:v>
                </c:pt>
                <c:pt idx="24160">
                  <c:v>4.5446357695353674</c:v>
                </c:pt>
                <c:pt idx="24161">
                  <c:v>4.5513537805680215</c:v>
                </c:pt>
                <c:pt idx="24162">
                  <c:v>4.5440139070533938</c:v>
                </c:pt>
                <c:pt idx="24163">
                  <c:v>4.5509234493604271</c:v>
                </c:pt>
                <c:pt idx="24164">
                  <c:v>4.558167629514716</c:v>
                </c:pt>
                <c:pt idx="24165">
                  <c:v>4.5484442433771308</c:v>
                </c:pt>
                <c:pt idx="24166">
                  <c:v>4.5502131171719631</c:v>
                </c:pt>
                <c:pt idx="24167">
                  <c:v>4.5489780469809951</c:v>
                </c:pt>
                <c:pt idx="24168">
                  <c:v>4.5481247679742598</c:v>
                </c:pt>
                <c:pt idx="24169">
                  <c:v>4.5462081678320381</c:v>
                </c:pt>
                <c:pt idx="24170">
                  <c:v>4.5419236946730459</c:v>
                </c:pt>
                <c:pt idx="24171">
                  <c:v>4.550621676775755</c:v>
                </c:pt>
                <c:pt idx="24172">
                  <c:v>4.5453144499357938</c:v>
                </c:pt>
                <c:pt idx="24173">
                  <c:v>4.5531348186630547</c:v>
                </c:pt>
                <c:pt idx="24174">
                  <c:v>4.5615983881320545</c:v>
                </c:pt>
                <c:pt idx="24175">
                  <c:v>4.5492508742662618</c:v>
                </c:pt>
                <c:pt idx="24176">
                  <c:v>4.5526635596281517</c:v>
                </c:pt>
                <c:pt idx="24177">
                  <c:v>4.5496462905578188</c:v>
                </c:pt>
                <c:pt idx="24178">
                  <c:v>4.5607268151844114</c:v>
                </c:pt>
                <c:pt idx="24179">
                  <c:v>4.5545433388153569</c:v>
                </c:pt>
                <c:pt idx="24180">
                  <c:v>4.5465470263074144</c:v>
                </c:pt>
                <c:pt idx="24181">
                  <c:v>4.5451808718901923</c:v>
                </c:pt>
                <c:pt idx="24182">
                  <c:v>4.5402591354646988</c:v>
                </c:pt>
                <c:pt idx="24183">
                  <c:v>4.5483688185564501</c:v>
                </c:pt>
                <c:pt idx="24184">
                  <c:v>4.5524972940736221</c:v>
                </c:pt>
                <c:pt idx="24185">
                  <c:v>4.5560393397711643</c:v>
                </c:pt>
                <c:pt idx="24186">
                  <c:v>4.5504428923623275</c:v>
                </c:pt>
                <c:pt idx="24187">
                  <c:v>4.5467574823819756</c:v>
                </c:pt>
                <c:pt idx="24188">
                  <c:v>4.5572044502485927</c:v>
                </c:pt>
                <c:pt idx="24189">
                  <c:v>4.5456243968059349</c:v>
                </c:pt>
                <c:pt idx="24190">
                  <c:v>4.5477474617817037</c:v>
                </c:pt>
                <c:pt idx="24191">
                  <c:v>4.5535066661833969</c:v>
                </c:pt>
                <c:pt idx="24192">
                  <c:v>4.545263347334429</c:v>
                </c:pt>
                <c:pt idx="24193">
                  <c:v>4.546958996554161</c:v>
                </c:pt>
                <c:pt idx="24194">
                  <c:v>4.5565936496842969</c:v>
                </c:pt>
                <c:pt idx="24195">
                  <c:v>4.5453416185552786</c:v>
                </c:pt>
                <c:pt idx="24196">
                  <c:v>4.5470356568694239</c:v>
                </c:pt>
                <c:pt idx="24197">
                  <c:v>4.545146483467712</c:v>
                </c:pt>
                <c:pt idx="24198">
                  <c:v>4.5518047664591137</c:v>
                </c:pt>
                <c:pt idx="24199">
                  <c:v>4.5460318741623329</c:v>
                </c:pt>
                <c:pt idx="24200">
                  <c:v>4.5374724402667965</c:v>
                </c:pt>
                <c:pt idx="24201">
                  <c:v>4.5503275103932053</c:v>
                </c:pt>
                <c:pt idx="24202">
                  <c:v>4.5609041912024564</c:v>
                </c:pt>
                <c:pt idx="24203">
                  <c:v>4.5476496228486702</c:v>
                </c:pt>
                <c:pt idx="24204">
                  <c:v>4.552576142403165</c:v>
                </c:pt>
                <c:pt idx="24205">
                  <c:v>4.5507001195941532</c:v>
                </c:pt>
                <c:pt idx="24206">
                  <c:v>4.5480832634057871</c:v>
                </c:pt>
                <c:pt idx="24207">
                  <c:v>4.5458693354459934</c:v>
                </c:pt>
                <c:pt idx="24208">
                  <c:v>4.5549401080009746</c:v>
                </c:pt>
                <c:pt idx="24209">
                  <c:v>4.5503610606134242</c:v>
                </c:pt>
                <c:pt idx="24210">
                  <c:v>4.5574242235420224</c:v>
                </c:pt>
                <c:pt idx="24211">
                  <c:v>4.5533942731635761</c:v>
                </c:pt>
                <c:pt idx="24212">
                  <c:v>4.550035666522886</c:v>
                </c:pt>
                <c:pt idx="24213">
                  <c:v>4.5514831563614591</c:v>
                </c:pt>
                <c:pt idx="24214">
                  <c:v>4.5490760380800062</c:v>
                </c:pt>
                <c:pt idx="24215">
                  <c:v>4.551640133852584</c:v>
                </c:pt>
                <c:pt idx="24216">
                  <c:v>4.5510000489127442</c:v>
                </c:pt>
                <c:pt idx="24217">
                  <c:v>4.5510234283402022</c:v>
                </c:pt>
                <c:pt idx="24218">
                  <c:v>4.5518245570948057</c:v>
                </c:pt>
                <c:pt idx="24219">
                  <c:v>4.5492614553921227</c:v>
                </c:pt>
                <c:pt idx="24220">
                  <c:v>4.5572033159455687</c:v>
                </c:pt>
                <c:pt idx="24221">
                  <c:v>4.5399547710122157</c:v>
                </c:pt>
                <c:pt idx="24222">
                  <c:v>4.5465825953975578</c:v>
                </c:pt>
                <c:pt idx="24223">
                  <c:v>4.5536839747747813</c:v>
                </c:pt>
                <c:pt idx="24224">
                  <c:v>4.5428929011066508</c:v>
                </c:pt>
                <c:pt idx="24225">
                  <c:v>4.5541628123040709</c:v>
                </c:pt>
                <c:pt idx="24226">
                  <c:v>4.5500489892703362</c:v>
                </c:pt>
                <c:pt idx="24227">
                  <c:v>4.5457862412877663</c:v>
                </c:pt>
                <c:pt idx="24228">
                  <c:v>4.5472925118204204</c:v>
                </c:pt>
                <c:pt idx="24229">
                  <c:v>4.549214047741156</c:v>
                </c:pt>
                <c:pt idx="24230">
                  <c:v>4.5489840548769589</c:v>
                </c:pt>
                <c:pt idx="24231">
                  <c:v>4.5524999380590172</c:v>
                </c:pt>
                <c:pt idx="24232">
                  <c:v>4.5497746923348972</c:v>
                </c:pt>
                <c:pt idx="24233">
                  <c:v>4.5527815286137896</c:v>
                </c:pt>
                <c:pt idx="24234">
                  <c:v>4.5527440062925413</c:v>
                </c:pt>
                <c:pt idx="24235">
                  <c:v>4.5566880242712164</c:v>
                </c:pt>
                <c:pt idx="24236">
                  <c:v>4.5501308496024224</c:v>
                </c:pt>
                <c:pt idx="24237">
                  <c:v>4.5482516645160018</c:v>
                </c:pt>
                <c:pt idx="24238">
                  <c:v>4.545073322759273</c:v>
                </c:pt>
                <c:pt idx="24239">
                  <c:v>4.5495701052572954</c:v>
                </c:pt>
                <c:pt idx="24240">
                  <c:v>4.5547054142693177</c:v>
                </c:pt>
                <c:pt idx="24241">
                  <c:v>4.5442871039264476</c:v>
                </c:pt>
                <c:pt idx="24242">
                  <c:v>4.5516472718677718</c:v>
                </c:pt>
                <c:pt idx="24243">
                  <c:v>4.5424801204109064</c:v>
                </c:pt>
                <c:pt idx="24244">
                  <c:v>4.5560043396930201</c:v>
                </c:pt>
                <c:pt idx="24245">
                  <c:v>4.5457788385811249</c:v>
                </c:pt>
                <c:pt idx="24246">
                  <c:v>4.5517310145480439</c:v>
                </c:pt>
                <c:pt idx="24247">
                  <c:v>4.5344087749571074</c:v>
                </c:pt>
                <c:pt idx="24248">
                  <c:v>4.5487644895589145</c:v>
                </c:pt>
                <c:pt idx="24249">
                  <c:v>4.5492621346752209</c:v>
                </c:pt>
                <c:pt idx="24250">
                  <c:v>4.5550005035597803</c:v>
                </c:pt>
                <c:pt idx="24251">
                  <c:v>4.559398949501265</c:v>
                </c:pt>
                <c:pt idx="24252">
                  <c:v>4.5493143711277675</c:v>
                </c:pt>
                <c:pt idx="24253">
                  <c:v>4.5485539440477565</c:v>
                </c:pt>
                <c:pt idx="24254">
                  <c:v>4.5518601585769893</c:v>
                </c:pt>
                <c:pt idx="24255">
                  <c:v>4.5451138576020611</c:v>
                </c:pt>
                <c:pt idx="24256">
                  <c:v>4.5454821196043786</c:v>
                </c:pt>
                <c:pt idx="24257">
                  <c:v>4.552660942431852</c:v>
                </c:pt>
                <c:pt idx="24258">
                  <c:v>4.5530921101126571</c:v>
                </c:pt>
                <c:pt idx="24259">
                  <c:v>4.5506893483873974</c:v>
                </c:pt>
                <c:pt idx="24260">
                  <c:v>4.5466248109527054</c:v>
                </c:pt>
                <c:pt idx="24261">
                  <c:v>4.5544688272008456</c:v>
                </c:pt>
                <c:pt idx="24262">
                  <c:v>4.5456674578079452</c:v>
                </c:pt>
                <c:pt idx="24263">
                  <c:v>4.5597582243188945</c:v>
                </c:pt>
                <c:pt idx="24264">
                  <c:v>4.5436264551706831</c:v>
                </c:pt>
                <c:pt idx="24265">
                  <c:v>4.5421395970454768</c:v>
                </c:pt>
                <c:pt idx="24266">
                  <c:v>4.5441462816419875</c:v>
                </c:pt>
                <c:pt idx="24267">
                  <c:v>4.5609619401370196</c:v>
                </c:pt>
                <c:pt idx="24268">
                  <c:v>4.558524274819292</c:v>
                </c:pt>
                <c:pt idx="24269">
                  <c:v>4.5570183221839633</c:v>
                </c:pt>
                <c:pt idx="24270">
                  <c:v>4.5421911991630131</c:v>
                </c:pt>
                <c:pt idx="24271">
                  <c:v>4.5445814688837061</c:v>
                </c:pt>
                <c:pt idx="24272">
                  <c:v>4.5420693109119803</c:v>
                </c:pt>
                <c:pt idx="24273">
                  <c:v>4.5481254670666749</c:v>
                </c:pt>
                <c:pt idx="24274">
                  <c:v>4.5496453736059399</c:v>
                </c:pt>
                <c:pt idx="24275">
                  <c:v>4.5413993433621505</c:v>
                </c:pt>
                <c:pt idx="24276">
                  <c:v>4.5469689418666563</c:v>
                </c:pt>
                <c:pt idx="24277">
                  <c:v>4.5510945024041334</c:v>
                </c:pt>
                <c:pt idx="24278">
                  <c:v>4.5458893728628373</c:v>
                </c:pt>
                <c:pt idx="24279">
                  <c:v>4.53940308468579</c:v>
                </c:pt>
                <c:pt idx="24280">
                  <c:v>4.5512995779532321</c:v>
                </c:pt>
                <c:pt idx="24281">
                  <c:v>4.5506254416168064</c:v>
                </c:pt>
                <c:pt idx="24282">
                  <c:v>4.5454228541923669</c:v>
                </c:pt>
                <c:pt idx="24283">
                  <c:v>4.5537029979035415</c:v>
                </c:pt>
                <c:pt idx="24284">
                  <c:v>4.5424732865002087</c:v>
                </c:pt>
                <c:pt idx="24285">
                  <c:v>4.5452843924310846</c:v>
                </c:pt>
                <c:pt idx="24286">
                  <c:v>4.553426015198232</c:v>
                </c:pt>
                <c:pt idx="24287">
                  <c:v>4.5502698604656775</c:v>
                </c:pt>
                <c:pt idx="24288">
                  <c:v>4.5580441912251839</c:v>
                </c:pt>
                <c:pt idx="24289">
                  <c:v>4.5528036893293784</c:v>
                </c:pt>
                <c:pt idx="24290">
                  <c:v>4.5431594821625447</c:v>
                </c:pt>
                <c:pt idx="24291">
                  <c:v>4.5494624950405829</c:v>
                </c:pt>
                <c:pt idx="24292">
                  <c:v>4.5592253615360416</c:v>
                </c:pt>
                <c:pt idx="24293">
                  <c:v>4.5642405384601776</c:v>
                </c:pt>
                <c:pt idx="24294">
                  <c:v>4.5513002329665007</c:v>
                </c:pt>
                <c:pt idx="24295">
                  <c:v>4.5484723874740274</c:v>
                </c:pt>
                <c:pt idx="24296">
                  <c:v>4.5435036404535767</c:v>
                </c:pt>
                <c:pt idx="24297">
                  <c:v>4.5477276941963023</c:v>
                </c:pt>
                <c:pt idx="24298">
                  <c:v>4.5437852253907316</c:v>
                </c:pt>
                <c:pt idx="24299">
                  <c:v>4.5530660643948933</c:v>
                </c:pt>
                <c:pt idx="24300">
                  <c:v>4.5515776255566367</c:v>
                </c:pt>
                <c:pt idx="24301">
                  <c:v>4.5506509200105922</c:v>
                </c:pt>
                <c:pt idx="24302">
                  <c:v>4.5422794481166351</c:v>
                </c:pt>
                <c:pt idx="24303">
                  <c:v>4.5473841859273794</c:v>
                </c:pt>
                <c:pt idx="24304">
                  <c:v>4.5422720619113877</c:v>
                </c:pt>
                <c:pt idx="24305">
                  <c:v>4.5453472489024902</c:v>
                </c:pt>
                <c:pt idx="24306">
                  <c:v>4.545412958817785</c:v>
                </c:pt>
                <c:pt idx="24307">
                  <c:v>4.5527004736119006</c:v>
                </c:pt>
                <c:pt idx="24308">
                  <c:v>4.5529351748476907</c:v>
                </c:pt>
                <c:pt idx="24309">
                  <c:v>4.5386323820104986</c:v>
                </c:pt>
                <c:pt idx="24310">
                  <c:v>4.5492659657914416</c:v>
                </c:pt>
                <c:pt idx="24311">
                  <c:v>4.5483793228472535</c:v>
                </c:pt>
                <c:pt idx="24312">
                  <c:v>4.5518078718030459</c:v>
                </c:pt>
                <c:pt idx="24313">
                  <c:v>4.5517486916571848</c:v>
                </c:pt>
                <c:pt idx="24314">
                  <c:v>4.5477137141569131</c:v>
                </c:pt>
                <c:pt idx="24315">
                  <c:v>4.5433539097639084</c:v>
                </c:pt>
                <c:pt idx="24316">
                  <c:v>4.5405585217305884</c:v>
                </c:pt>
                <c:pt idx="24317">
                  <c:v>4.5579793718342607</c:v>
                </c:pt>
                <c:pt idx="24318">
                  <c:v>4.5437831080765712</c:v>
                </c:pt>
                <c:pt idx="24319">
                  <c:v>4.5375510816389459</c:v>
                </c:pt>
                <c:pt idx="24320">
                  <c:v>4.556244271000006</c:v>
                </c:pt>
                <c:pt idx="24321">
                  <c:v>4.55534852416279</c:v>
                </c:pt>
                <c:pt idx="24322">
                  <c:v>4.5450315383538102</c:v>
                </c:pt>
                <c:pt idx="24323">
                  <c:v>4.5540059495657887</c:v>
                </c:pt>
                <c:pt idx="24324">
                  <c:v>4.551390306598373</c:v>
                </c:pt>
                <c:pt idx="24325">
                  <c:v>4.5468767134262711</c:v>
                </c:pt>
                <c:pt idx="24326">
                  <c:v>4.5541412276657347</c:v>
                </c:pt>
                <c:pt idx="24327">
                  <c:v>4.5544073066983177</c:v>
                </c:pt>
                <c:pt idx="24328">
                  <c:v>4.5350150499611201</c:v>
                </c:pt>
                <c:pt idx="24329">
                  <c:v>4.5472826867841096</c:v>
                </c:pt>
                <c:pt idx="24330">
                  <c:v>4.5446957290546859</c:v>
                </c:pt>
                <c:pt idx="24331">
                  <c:v>4.5522410319462452</c:v>
                </c:pt>
                <c:pt idx="24332">
                  <c:v>4.5406095644277906</c:v>
                </c:pt>
                <c:pt idx="24333">
                  <c:v>4.5540964701497257</c:v>
                </c:pt>
                <c:pt idx="24334">
                  <c:v>4.5470954489045718</c:v>
                </c:pt>
                <c:pt idx="24335">
                  <c:v>4.547775281802795</c:v>
                </c:pt>
                <c:pt idx="24336">
                  <c:v>4.5478444241177982</c:v>
                </c:pt>
                <c:pt idx="24337">
                  <c:v>4.5396263681111861</c:v>
                </c:pt>
                <c:pt idx="24338">
                  <c:v>4.5508785898849435</c:v>
                </c:pt>
                <c:pt idx="24339">
                  <c:v>4.5487149113727172</c:v>
                </c:pt>
                <c:pt idx="24340">
                  <c:v>4.5506601363685952</c:v>
                </c:pt>
                <c:pt idx="24341">
                  <c:v>4.5629890971768372</c:v>
                </c:pt>
                <c:pt idx="24342">
                  <c:v>4.5551971498873369</c:v>
                </c:pt>
                <c:pt idx="24343">
                  <c:v>4.5453476530208619</c:v>
                </c:pt>
                <c:pt idx="24344">
                  <c:v>4.5473221157534471</c:v>
                </c:pt>
                <c:pt idx="24345">
                  <c:v>4.553857670336507</c:v>
                </c:pt>
                <c:pt idx="24346">
                  <c:v>4.5482388808088814</c:v>
                </c:pt>
                <c:pt idx="24347">
                  <c:v>4.546132282572878</c:v>
                </c:pt>
                <c:pt idx="24348">
                  <c:v>4.5493861456870173</c:v>
                </c:pt>
                <c:pt idx="24349">
                  <c:v>4.5580303070938406</c:v>
                </c:pt>
                <c:pt idx="24350">
                  <c:v>4.548661114214144</c:v>
                </c:pt>
                <c:pt idx="24351">
                  <c:v>4.5485979778651862</c:v>
                </c:pt>
                <c:pt idx="24352">
                  <c:v>4.5547976691079652</c:v>
                </c:pt>
                <c:pt idx="24353">
                  <c:v>4.5508001530131148</c:v>
                </c:pt>
                <c:pt idx="24354">
                  <c:v>4.5518917026570342</c:v>
                </c:pt>
                <c:pt idx="24355">
                  <c:v>4.5556374928429699</c:v>
                </c:pt>
                <c:pt idx="24356">
                  <c:v>4.5488742140340257</c:v>
                </c:pt>
                <c:pt idx="24357">
                  <c:v>4.5431701771759405</c:v>
                </c:pt>
                <c:pt idx="24358">
                  <c:v>4.5447599889211734</c:v>
                </c:pt>
                <c:pt idx="24359">
                  <c:v>4.5531545792629373</c:v>
                </c:pt>
                <c:pt idx="24360">
                  <c:v>4.5435268303862646</c:v>
                </c:pt>
                <c:pt idx="24361">
                  <c:v>4.5515542452976261</c:v>
                </c:pt>
                <c:pt idx="24362">
                  <c:v>4.55169782041422</c:v>
                </c:pt>
                <c:pt idx="24363">
                  <c:v>4.5403000819360066</c:v>
                </c:pt>
                <c:pt idx="24364">
                  <c:v>4.5445020464859338</c:v>
                </c:pt>
                <c:pt idx="24365">
                  <c:v>4.5506560643570113</c:v>
                </c:pt>
                <c:pt idx="24366">
                  <c:v>4.5538665415047923</c:v>
                </c:pt>
                <c:pt idx="24367">
                  <c:v>4.5503173430683557</c:v>
                </c:pt>
                <c:pt idx="24368">
                  <c:v>4.5457718473622357</c:v>
                </c:pt>
                <c:pt idx="24369">
                  <c:v>4.5426746233665156</c:v>
                </c:pt>
                <c:pt idx="24370">
                  <c:v>4.55070162212869</c:v>
                </c:pt>
                <c:pt idx="24371">
                  <c:v>4.5475713316662398</c:v>
                </c:pt>
                <c:pt idx="24372">
                  <c:v>4.554489390620045</c:v>
                </c:pt>
                <c:pt idx="24373">
                  <c:v>4.5354132432409076</c:v>
                </c:pt>
                <c:pt idx="24374">
                  <c:v>4.542300084167282</c:v>
                </c:pt>
                <c:pt idx="24375">
                  <c:v>4.5520788301819008</c:v>
                </c:pt>
                <c:pt idx="24376">
                  <c:v>4.5544591590583439</c:v>
                </c:pt>
                <c:pt idx="24377">
                  <c:v>4.5621538830666974</c:v>
                </c:pt>
                <c:pt idx="24378">
                  <c:v>4.5430877028930645</c:v>
                </c:pt>
                <c:pt idx="24379">
                  <c:v>4.5385677876260297</c:v>
                </c:pt>
                <c:pt idx="24380">
                  <c:v>4.5468457367856727</c:v>
                </c:pt>
                <c:pt idx="24381">
                  <c:v>4.5517961884267981</c:v>
                </c:pt>
                <c:pt idx="24382">
                  <c:v>4.5481868238214442</c:v>
                </c:pt>
                <c:pt idx="24383">
                  <c:v>4.5456048119460055</c:v>
                </c:pt>
                <c:pt idx="24384">
                  <c:v>4.5477962036775219</c:v>
                </c:pt>
                <c:pt idx="24385">
                  <c:v>4.5413651203476482</c:v>
                </c:pt>
                <c:pt idx="24386">
                  <c:v>4.5505275626344712</c:v>
                </c:pt>
                <c:pt idx="24387">
                  <c:v>4.557812964612622</c:v>
                </c:pt>
                <c:pt idx="24388">
                  <c:v>4.5488582162916886</c:v>
                </c:pt>
                <c:pt idx="24389">
                  <c:v>4.5553342439580726</c:v>
                </c:pt>
                <c:pt idx="24390">
                  <c:v>4.5428114158830324</c:v>
                </c:pt>
                <c:pt idx="24391">
                  <c:v>4.5469068494146336</c:v>
                </c:pt>
                <c:pt idx="24392">
                  <c:v>4.5422763103518857</c:v>
                </c:pt>
                <c:pt idx="24393">
                  <c:v>4.550525047127155</c:v>
                </c:pt>
                <c:pt idx="24394">
                  <c:v>4.549676604932837</c:v>
                </c:pt>
                <c:pt idx="24395">
                  <c:v>4.541824351502127</c:v>
                </c:pt>
                <c:pt idx="24396">
                  <c:v>4.5448339153082014</c:v>
                </c:pt>
                <c:pt idx="24397">
                  <c:v>4.5474084381325568</c:v>
                </c:pt>
                <c:pt idx="24398">
                  <c:v>4.5513532307932376</c:v>
                </c:pt>
                <c:pt idx="24399">
                  <c:v>4.5511871412703142</c:v>
                </c:pt>
                <c:pt idx="24400">
                  <c:v>4.5578746551425846</c:v>
                </c:pt>
                <c:pt idx="24401">
                  <c:v>4.5423930769533829</c:v>
                </c:pt>
                <c:pt idx="24402">
                  <c:v>4.547560380363608</c:v>
                </c:pt>
                <c:pt idx="24403">
                  <c:v>4.5422157446830855</c:v>
                </c:pt>
                <c:pt idx="24404">
                  <c:v>4.5441134714501343</c:v>
                </c:pt>
                <c:pt idx="24405">
                  <c:v>4.5490906328711302</c:v>
                </c:pt>
                <c:pt idx="24406">
                  <c:v>4.5522089584496399</c:v>
                </c:pt>
                <c:pt idx="24407">
                  <c:v>4.5438523308762919</c:v>
                </c:pt>
                <c:pt idx="24408">
                  <c:v>4.5502910208821881</c:v>
                </c:pt>
                <c:pt idx="24409">
                  <c:v>4.544163871116508</c:v>
                </c:pt>
                <c:pt idx="24410">
                  <c:v>4.5374236245469968</c:v>
                </c:pt>
                <c:pt idx="24411">
                  <c:v>4.5443998108837107</c:v>
                </c:pt>
                <c:pt idx="24412">
                  <c:v>4.5476317029503521</c:v>
                </c:pt>
                <c:pt idx="24413">
                  <c:v>4.546992481784403</c:v>
                </c:pt>
                <c:pt idx="24414">
                  <c:v>4.5486372767599832</c:v>
                </c:pt>
                <c:pt idx="24415">
                  <c:v>4.5535297163097166</c:v>
                </c:pt>
                <c:pt idx="24416">
                  <c:v>4.5484878681716312</c:v>
                </c:pt>
                <c:pt idx="24417">
                  <c:v>4.547705157699478</c:v>
                </c:pt>
                <c:pt idx="24418">
                  <c:v>4.5554745652089021</c:v>
                </c:pt>
                <c:pt idx="24419">
                  <c:v>4.5585541963942822</c:v>
                </c:pt>
                <c:pt idx="24420">
                  <c:v>4.5429038021953065</c:v>
                </c:pt>
                <c:pt idx="24421">
                  <c:v>4.5449690249346189</c:v>
                </c:pt>
                <c:pt idx="24422">
                  <c:v>4.5446506123621679</c:v>
                </c:pt>
                <c:pt idx="24423">
                  <c:v>4.5405514640188702</c:v>
                </c:pt>
                <c:pt idx="24424">
                  <c:v>4.54711917994487</c:v>
                </c:pt>
                <c:pt idx="24425">
                  <c:v>4.547882576127888</c:v>
                </c:pt>
                <c:pt idx="24426">
                  <c:v>4.558684750649908</c:v>
                </c:pt>
                <c:pt idx="24427">
                  <c:v>4.5500450094600362</c:v>
                </c:pt>
                <c:pt idx="24428">
                  <c:v>4.5521553275981814</c:v>
                </c:pt>
                <c:pt idx="24429">
                  <c:v>4.5559231759050718</c:v>
                </c:pt>
                <c:pt idx="24430">
                  <c:v>4.5443538796614673</c:v>
                </c:pt>
                <c:pt idx="24431">
                  <c:v>4.5509771404123907</c:v>
                </c:pt>
                <c:pt idx="24432">
                  <c:v>4.5466570857962303</c:v>
                </c:pt>
                <c:pt idx="24433">
                  <c:v>4.5410108003293228</c:v>
                </c:pt>
                <c:pt idx="24434">
                  <c:v>4.553276005901882</c:v>
                </c:pt>
                <c:pt idx="24435">
                  <c:v>4.5351572291053124</c:v>
                </c:pt>
                <c:pt idx="24436">
                  <c:v>4.5596584820092314</c:v>
                </c:pt>
                <c:pt idx="24437">
                  <c:v>4.5514537286156509</c:v>
                </c:pt>
                <c:pt idx="24438">
                  <c:v>4.5443400110161898</c:v>
                </c:pt>
                <c:pt idx="24439">
                  <c:v>4.5479797038193421</c:v>
                </c:pt>
                <c:pt idx="24440">
                  <c:v>4.5469676294425589</c:v>
                </c:pt>
                <c:pt idx="24441">
                  <c:v>4.5590146428550939</c:v>
                </c:pt>
                <c:pt idx="24442">
                  <c:v>4.5491741912521375</c:v>
                </c:pt>
                <c:pt idx="24443">
                  <c:v>4.548388344443647</c:v>
                </c:pt>
                <c:pt idx="24444">
                  <c:v>4.5527658831687212</c:v>
                </c:pt>
                <c:pt idx="24445">
                  <c:v>4.556880978412261</c:v>
                </c:pt>
                <c:pt idx="24446">
                  <c:v>4.5503515660670253</c:v>
                </c:pt>
                <c:pt idx="24447">
                  <c:v>4.5465777873752753</c:v>
                </c:pt>
                <c:pt idx="24448">
                  <c:v>4.5487173939889711</c:v>
                </c:pt>
                <c:pt idx="24449">
                  <c:v>4.5482102713221773</c:v>
                </c:pt>
                <c:pt idx="24450">
                  <c:v>4.5570505792704532</c:v>
                </c:pt>
                <c:pt idx="24451">
                  <c:v>4.5552316150005838</c:v>
                </c:pt>
                <c:pt idx="24452">
                  <c:v>4.5494237813998391</c:v>
                </c:pt>
                <c:pt idx="24453">
                  <c:v>4.5514658472113103</c:v>
                </c:pt>
                <c:pt idx="24454">
                  <c:v>4.53711214325575</c:v>
                </c:pt>
                <c:pt idx="24455">
                  <c:v>4.5552473443052062</c:v>
                </c:pt>
                <c:pt idx="24456">
                  <c:v>4.5513259767289398</c:v>
                </c:pt>
                <c:pt idx="24457">
                  <c:v>4.5418400637668803</c:v>
                </c:pt>
                <c:pt idx="24458">
                  <c:v>4.5350296379110988</c:v>
                </c:pt>
                <c:pt idx="24459">
                  <c:v>4.5545002530464318</c:v>
                </c:pt>
                <c:pt idx="24460">
                  <c:v>4.5496555887909542</c:v>
                </c:pt>
                <c:pt idx="24461">
                  <c:v>4.5474557839288341</c:v>
                </c:pt>
                <c:pt idx="24462">
                  <c:v>4.5466412281850666</c:v>
                </c:pt>
                <c:pt idx="24463">
                  <c:v>4.5426860226490708</c:v>
                </c:pt>
                <c:pt idx="24464">
                  <c:v>4.5460975583360268</c:v>
                </c:pt>
                <c:pt idx="24465">
                  <c:v>4.5503242481523056</c:v>
                </c:pt>
                <c:pt idx="24466">
                  <c:v>4.548677994341733</c:v>
                </c:pt>
                <c:pt idx="24467">
                  <c:v>4.5528688025715356</c:v>
                </c:pt>
                <c:pt idx="24468">
                  <c:v>4.5403856072859821</c:v>
                </c:pt>
                <c:pt idx="24469">
                  <c:v>4.5492659486222058</c:v>
                </c:pt>
                <c:pt idx="24470">
                  <c:v>4.5601225117135078</c:v>
                </c:pt>
                <c:pt idx="24471">
                  <c:v>4.5489198654148968</c:v>
                </c:pt>
                <c:pt idx="24472">
                  <c:v>4.5494968809294409</c:v>
                </c:pt>
                <c:pt idx="24473">
                  <c:v>4.5383741813985976</c:v>
                </c:pt>
                <c:pt idx="24474">
                  <c:v>4.5479568810671571</c:v>
                </c:pt>
                <c:pt idx="24475">
                  <c:v>4.5452393825623343</c:v>
                </c:pt>
                <c:pt idx="24476">
                  <c:v>4.5342997162786531</c:v>
                </c:pt>
                <c:pt idx="24477">
                  <c:v>4.5436405651457203</c:v>
                </c:pt>
                <c:pt idx="24478">
                  <c:v>4.5451280212918208</c:v>
                </c:pt>
                <c:pt idx="24479">
                  <c:v>4.5529747159441945</c:v>
                </c:pt>
                <c:pt idx="24480">
                  <c:v>4.544433004671756</c:v>
                </c:pt>
                <c:pt idx="24481">
                  <c:v>4.5507294229027471</c:v>
                </c:pt>
                <c:pt idx="24482">
                  <c:v>4.5448215385143333</c:v>
                </c:pt>
                <c:pt idx="24483">
                  <c:v>4.5411935360874409</c:v>
                </c:pt>
                <c:pt idx="24484">
                  <c:v>4.5487928481394659</c:v>
                </c:pt>
                <c:pt idx="24485">
                  <c:v>4.5488153320455753</c:v>
                </c:pt>
                <c:pt idx="24486">
                  <c:v>4.5457347097730123</c:v>
                </c:pt>
                <c:pt idx="24487">
                  <c:v>4.5452442591450968</c:v>
                </c:pt>
                <c:pt idx="24488">
                  <c:v>4.5542282407321348</c:v>
                </c:pt>
                <c:pt idx="24489">
                  <c:v>4.5502191476675744</c:v>
                </c:pt>
                <c:pt idx="24490">
                  <c:v>4.5453995108724214</c:v>
                </c:pt>
                <c:pt idx="24491">
                  <c:v>4.5519726688575748</c:v>
                </c:pt>
                <c:pt idx="24492">
                  <c:v>4.5489872565632181</c:v>
                </c:pt>
                <c:pt idx="24493">
                  <c:v>4.5391167764244784</c:v>
                </c:pt>
                <c:pt idx="24494">
                  <c:v>4.5571937274245684</c:v>
                </c:pt>
                <c:pt idx="24495">
                  <c:v>4.5549372467324361</c:v>
                </c:pt>
                <c:pt idx="24496">
                  <c:v>4.5491194648656368</c:v>
                </c:pt>
                <c:pt idx="24497">
                  <c:v>4.5425278536295322</c:v>
                </c:pt>
                <c:pt idx="24498">
                  <c:v>4.540350425816662</c:v>
                </c:pt>
                <c:pt idx="24499">
                  <c:v>4.5454898733386404</c:v>
                </c:pt>
                <c:pt idx="24500">
                  <c:v>4.5423403196196226</c:v>
                </c:pt>
                <c:pt idx="24501">
                  <c:v>4.5532914501188007</c:v>
                </c:pt>
                <c:pt idx="24502">
                  <c:v>4.5519078961219739</c:v>
                </c:pt>
                <c:pt idx="24503">
                  <c:v>4.5491137631304657</c:v>
                </c:pt>
                <c:pt idx="24504">
                  <c:v>4.5550679715721447</c:v>
                </c:pt>
                <c:pt idx="24505">
                  <c:v>4.5469589792714595</c:v>
                </c:pt>
                <c:pt idx="24506">
                  <c:v>4.5451600660716514</c:v>
                </c:pt>
                <c:pt idx="24507">
                  <c:v>4.5486877654281583</c:v>
                </c:pt>
                <c:pt idx="24508">
                  <c:v>4.5495552540188688</c:v>
                </c:pt>
                <c:pt idx="24509">
                  <c:v>4.5560095417182005</c:v>
                </c:pt>
                <c:pt idx="24510">
                  <c:v>4.5482072296186935</c:v>
                </c:pt>
                <c:pt idx="24511">
                  <c:v>4.5503148878947091</c:v>
                </c:pt>
                <c:pt idx="24512">
                  <c:v>4.552236799680859</c:v>
                </c:pt>
                <c:pt idx="24513">
                  <c:v>4.551983621197933</c:v>
                </c:pt>
                <c:pt idx="24514">
                  <c:v>4.5419778475805641</c:v>
                </c:pt>
                <c:pt idx="24515">
                  <c:v>4.5463151175967402</c:v>
                </c:pt>
                <c:pt idx="24516">
                  <c:v>4.5488370819057256</c:v>
                </c:pt>
                <c:pt idx="24517">
                  <c:v>4.5490538966294665</c:v>
                </c:pt>
                <c:pt idx="24518">
                  <c:v>4.5476650766628319</c:v>
                </c:pt>
                <c:pt idx="24519">
                  <c:v>4.5461934744746477</c:v>
                </c:pt>
                <c:pt idx="24520">
                  <c:v>4.5521090170823433</c:v>
                </c:pt>
                <c:pt idx="24521">
                  <c:v>4.5414972260004438</c:v>
                </c:pt>
                <c:pt idx="24522">
                  <c:v>4.5529789945501395</c:v>
                </c:pt>
                <c:pt idx="24523">
                  <c:v>4.5411952514930798</c:v>
                </c:pt>
                <c:pt idx="24524">
                  <c:v>4.5514124078624647</c:v>
                </c:pt>
                <c:pt idx="24525">
                  <c:v>4.5421552728214856</c:v>
                </c:pt>
                <c:pt idx="24526">
                  <c:v>4.5563167517730871</c:v>
                </c:pt>
                <c:pt idx="24527">
                  <c:v>4.5407162803498515</c:v>
                </c:pt>
                <c:pt idx="24528">
                  <c:v>4.5442821327661775</c:v>
                </c:pt>
                <c:pt idx="24529">
                  <c:v>4.5522172131515619</c:v>
                </c:pt>
                <c:pt idx="24530">
                  <c:v>4.5491805815291748</c:v>
                </c:pt>
                <c:pt idx="24531">
                  <c:v>4.5488933430986895</c:v>
                </c:pt>
                <c:pt idx="24532">
                  <c:v>4.5442718054324791</c:v>
                </c:pt>
                <c:pt idx="24533">
                  <c:v>4.5523531200305163</c:v>
                </c:pt>
                <c:pt idx="24534">
                  <c:v>4.5471632486252958</c:v>
                </c:pt>
                <c:pt idx="24535">
                  <c:v>4.5541585110303036</c:v>
                </c:pt>
                <c:pt idx="24536">
                  <c:v>4.5482540506066149</c:v>
                </c:pt>
                <c:pt idx="24537">
                  <c:v>4.5367110842783314</c:v>
                </c:pt>
                <c:pt idx="24538">
                  <c:v>4.554222878415338</c:v>
                </c:pt>
                <c:pt idx="24539">
                  <c:v>4.5401723513471568</c:v>
                </c:pt>
                <c:pt idx="24540">
                  <c:v>4.5431224676753192</c:v>
                </c:pt>
                <c:pt idx="24541">
                  <c:v>4.5476007344990226</c:v>
                </c:pt>
                <c:pt idx="24542">
                  <c:v>4.5474106135664041</c:v>
                </c:pt>
                <c:pt idx="24543">
                  <c:v>4.5495693053808317</c:v>
                </c:pt>
                <c:pt idx="24544">
                  <c:v>4.5502702552100747</c:v>
                </c:pt>
                <c:pt idx="24545">
                  <c:v>4.5466684294433186</c:v>
                </c:pt>
                <c:pt idx="24546">
                  <c:v>4.5489072589311039</c:v>
                </c:pt>
                <c:pt idx="24547">
                  <c:v>4.5407968976972022</c:v>
                </c:pt>
                <c:pt idx="24548">
                  <c:v>4.550687093064707</c:v>
                </c:pt>
                <c:pt idx="24549">
                  <c:v>4.5502360360614134</c:v>
                </c:pt>
                <c:pt idx="24550">
                  <c:v>4.5547249612860501</c:v>
                </c:pt>
                <c:pt idx="24551">
                  <c:v>4.557434852040096</c:v>
                </c:pt>
                <c:pt idx="24552">
                  <c:v>4.547886808470091</c:v>
                </c:pt>
                <c:pt idx="24553">
                  <c:v>4.548335711477927</c:v>
                </c:pt>
                <c:pt idx="24554">
                  <c:v>4.5476546305373997</c:v>
                </c:pt>
                <c:pt idx="24555">
                  <c:v>4.5340027309448745</c:v>
                </c:pt>
                <c:pt idx="24556">
                  <c:v>4.5388513281405469</c:v>
                </c:pt>
                <c:pt idx="24557">
                  <c:v>4.5305035274447745</c:v>
                </c:pt>
                <c:pt idx="24558">
                  <c:v>4.565196005113588</c:v>
                </c:pt>
                <c:pt idx="24559">
                  <c:v>4.5447356299808952</c:v>
                </c:pt>
                <c:pt idx="24560">
                  <c:v>4.5516424622183749</c:v>
                </c:pt>
                <c:pt idx="24561">
                  <c:v>4.5561501370781894</c:v>
                </c:pt>
                <c:pt idx="24562">
                  <c:v>4.5495121592658796</c:v>
                </c:pt>
                <c:pt idx="24563">
                  <c:v>4.5332065517131328</c:v>
                </c:pt>
                <c:pt idx="24564">
                  <c:v>4.5496467936666658</c:v>
                </c:pt>
                <c:pt idx="24565">
                  <c:v>4.5446930245332764</c:v>
                </c:pt>
                <c:pt idx="24566">
                  <c:v>4.5442225296391987</c:v>
                </c:pt>
                <c:pt idx="24567">
                  <c:v>4.5475825228679225</c:v>
                </c:pt>
                <c:pt idx="24568">
                  <c:v>4.5416070252734313</c:v>
                </c:pt>
                <c:pt idx="24569">
                  <c:v>4.5516078065590611</c:v>
                </c:pt>
                <c:pt idx="24570">
                  <c:v>4.547872997755027</c:v>
                </c:pt>
                <c:pt idx="24571">
                  <c:v>4.5461937837735018</c:v>
                </c:pt>
                <c:pt idx="24572">
                  <c:v>4.544054812694136</c:v>
                </c:pt>
                <c:pt idx="24573">
                  <c:v>4.5569967957629798</c:v>
                </c:pt>
                <c:pt idx="24574">
                  <c:v>4.5596054956332095</c:v>
                </c:pt>
                <c:pt idx="24575">
                  <c:v>4.5468311710808784</c:v>
                </c:pt>
                <c:pt idx="24576">
                  <c:v>4.5512286145244669</c:v>
                </c:pt>
                <c:pt idx="24577">
                  <c:v>4.5484533791898505</c:v>
                </c:pt>
                <c:pt idx="24578">
                  <c:v>4.5453972354745202</c:v>
                </c:pt>
                <c:pt idx="24579">
                  <c:v>4.5516812601266041</c:v>
                </c:pt>
                <c:pt idx="24580">
                  <c:v>4.5465902347841567</c:v>
                </c:pt>
                <c:pt idx="24581">
                  <c:v>4.5456080503832412</c:v>
                </c:pt>
                <c:pt idx="24582">
                  <c:v>4.5413497322165837</c:v>
                </c:pt>
                <c:pt idx="24583">
                  <c:v>4.5490779643204942</c:v>
                </c:pt>
                <c:pt idx="24584">
                  <c:v>4.5388175723245903</c:v>
                </c:pt>
                <c:pt idx="24585">
                  <c:v>4.5537377423456933</c:v>
                </c:pt>
                <c:pt idx="24586">
                  <c:v>4.5498250955466446</c:v>
                </c:pt>
                <c:pt idx="24587">
                  <c:v>4.5507887824216331</c:v>
                </c:pt>
                <c:pt idx="24588">
                  <c:v>4.5477008522490783</c:v>
                </c:pt>
                <c:pt idx="24589">
                  <c:v>4.5499498958840334</c:v>
                </c:pt>
                <c:pt idx="24590">
                  <c:v>4.5408798882206973</c:v>
                </c:pt>
                <c:pt idx="24591">
                  <c:v>4.5541852817941422</c:v>
                </c:pt>
                <c:pt idx="24592">
                  <c:v>4.5474346731111126</c:v>
                </c:pt>
                <c:pt idx="24593">
                  <c:v>4.5404660813094724</c:v>
                </c:pt>
                <c:pt idx="24594">
                  <c:v>4.5563472153000433</c:v>
                </c:pt>
                <c:pt idx="24595">
                  <c:v>4.5445673903551986</c:v>
                </c:pt>
                <c:pt idx="24596">
                  <c:v>4.5438712121645386</c:v>
                </c:pt>
                <c:pt idx="24597">
                  <c:v>4.5444489047467496</c:v>
                </c:pt>
                <c:pt idx="24598">
                  <c:v>4.5465749083017029</c:v>
                </c:pt>
                <c:pt idx="24599">
                  <c:v>4.5529121550523373</c:v>
                </c:pt>
                <c:pt idx="24600">
                  <c:v>4.5451806921530444</c:v>
                </c:pt>
                <c:pt idx="24601">
                  <c:v>4.5465073622093159</c:v>
                </c:pt>
                <c:pt idx="24602">
                  <c:v>4.556735842638032</c:v>
                </c:pt>
                <c:pt idx="24603">
                  <c:v>4.5476246852893016</c:v>
                </c:pt>
                <c:pt idx="24604">
                  <c:v>4.5473028298609552</c:v>
                </c:pt>
                <c:pt idx="24605">
                  <c:v>4.5379298061599025</c:v>
                </c:pt>
                <c:pt idx="24606">
                  <c:v>4.5455827619859264</c:v>
                </c:pt>
                <c:pt idx="24607">
                  <c:v>4.551569449796542</c:v>
                </c:pt>
                <c:pt idx="24608">
                  <c:v>4.555433992614276</c:v>
                </c:pt>
                <c:pt idx="24609">
                  <c:v>4.5436009615421762</c:v>
                </c:pt>
                <c:pt idx="24610">
                  <c:v>4.5472305815548246</c:v>
                </c:pt>
                <c:pt idx="24611">
                  <c:v>4.5433343866884748</c:v>
                </c:pt>
                <c:pt idx="24612">
                  <c:v>4.5582460157687112</c:v>
                </c:pt>
                <c:pt idx="24613">
                  <c:v>4.5397109281657224</c:v>
                </c:pt>
                <c:pt idx="24614">
                  <c:v>4.5511645359878896</c:v>
                </c:pt>
                <c:pt idx="24615">
                  <c:v>4.5430416588703419</c:v>
                </c:pt>
                <c:pt idx="24616">
                  <c:v>4.5574809567739658</c:v>
                </c:pt>
                <c:pt idx="24617">
                  <c:v>4.5424821027833104</c:v>
                </c:pt>
                <c:pt idx="24618">
                  <c:v>4.5573319967001744</c:v>
                </c:pt>
                <c:pt idx="24619">
                  <c:v>4.5489679798889266</c:v>
                </c:pt>
                <c:pt idx="24620">
                  <c:v>4.5430190297812167</c:v>
                </c:pt>
                <c:pt idx="24621">
                  <c:v>4.5343297104522886</c:v>
                </c:pt>
                <c:pt idx="24622">
                  <c:v>4.5483404150644775</c:v>
                </c:pt>
                <c:pt idx="24623">
                  <c:v>4.5547317648447709</c:v>
                </c:pt>
                <c:pt idx="24624">
                  <c:v>4.542822333111606</c:v>
                </c:pt>
                <c:pt idx="24625">
                  <c:v>4.5448908301938173</c:v>
                </c:pt>
                <c:pt idx="24626">
                  <c:v>4.5549684341096608</c:v>
                </c:pt>
                <c:pt idx="24627">
                  <c:v>4.5442897079740696</c:v>
                </c:pt>
                <c:pt idx="24628">
                  <c:v>4.5487014438888673</c:v>
                </c:pt>
                <c:pt idx="24629">
                  <c:v>4.5435282324992246</c:v>
                </c:pt>
                <c:pt idx="24630">
                  <c:v>4.548976677065526</c:v>
                </c:pt>
                <c:pt idx="24631">
                  <c:v>4.5385837338772639</c:v>
                </c:pt>
                <c:pt idx="24632">
                  <c:v>4.5562799629272357</c:v>
                </c:pt>
                <c:pt idx="24633">
                  <c:v>4.5520083469077441</c:v>
                </c:pt>
                <c:pt idx="24634">
                  <c:v>4.5626968997972686</c:v>
                </c:pt>
                <c:pt idx="24635">
                  <c:v>4.5513844047146437</c:v>
                </c:pt>
                <c:pt idx="24636">
                  <c:v>4.5472655967862448</c:v>
                </c:pt>
                <c:pt idx="24637">
                  <c:v>4.5575257614992699</c:v>
                </c:pt>
                <c:pt idx="24638">
                  <c:v>4.551832483274362</c:v>
                </c:pt>
                <c:pt idx="24639">
                  <c:v>4.5496597732068969</c:v>
                </c:pt>
                <c:pt idx="24640">
                  <c:v>4.5277491675303656</c:v>
                </c:pt>
                <c:pt idx="24641">
                  <c:v>4.5498835982308048</c:v>
                </c:pt>
                <c:pt idx="24642">
                  <c:v>4.5467522570780332</c:v>
                </c:pt>
                <c:pt idx="24643">
                  <c:v>4.5422319301793177</c:v>
                </c:pt>
                <c:pt idx="24644">
                  <c:v>4.5441816929237895</c:v>
                </c:pt>
                <c:pt idx="24645">
                  <c:v>4.5434199664227215</c:v>
                </c:pt>
                <c:pt idx="24646">
                  <c:v>4.5345266723862956</c:v>
                </c:pt>
                <c:pt idx="24647">
                  <c:v>4.5441357977944232</c:v>
                </c:pt>
                <c:pt idx="24648">
                  <c:v>4.5545796763033755</c:v>
                </c:pt>
                <c:pt idx="24649">
                  <c:v>4.5530213086691331</c:v>
                </c:pt>
                <c:pt idx="24650">
                  <c:v>4.55084937561573</c:v>
                </c:pt>
                <c:pt idx="24651">
                  <c:v>4.5436529148162297</c:v>
                </c:pt>
                <c:pt idx="24652">
                  <c:v>4.5593018780561403</c:v>
                </c:pt>
                <c:pt idx="24653">
                  <c:v>4.5537112084168019</c:v>
                </c:pt>
                <c:pt idx="24654">
                  <c:v>4.5374325988203381</c:v>
                </c:pt>
                <c:pt idx="24655">
                  <c:v>4.5476861191277491</c:v>
                </c:pt>
                <c:pt idx="24656">
                  <c:v>4.5469250201492208</c:v>
                </c:pt>
                <c:pt idx="24657">
                  <c:v>4.5499898623916399</c:v>
                </c:pt>
                <c:pt idx="24658">
                  <c:v>4.5520861010621259</c:v>
                </c:pt>
                <c:pt idx="24659">
                  <c:v>4.5479284561074724</c:v>
                </c:pt>
                <c:pt idx="24660">
                  <c:v>4.538250704464911</c:v>
                </c:pt>
                <c:pt idx="24661">
                  <c:v>4.5555312776903261</c:v>
                </c:pt>
                <c:pt idx="24662">
                  <c:v>4.5545519705710538</c:v>
                </c:pt>
                <c:pt idx="24663">
                  <c:v>4.5396875149095974</c:v>
                </c:pt>
                <c:pt idx="24664">
                  <c:v>4.5628841832473865</c:v>
                </c:pt>
                <c:pt idx="24665">
                  <c:v>4.5508467844519247</c:v>
                </c:pt>
                <c:pt idx="24666">
                  <c:v>4.5575484302817397</c:v>
                </c:pt>
                <c:pt idx="24667">
                  <c:v>4.5506095666698494</c:v>
                </c:pt>
                <c:pt idx="24668">
                  <c:v>4.553062284061177</c:v>
                </c:pt>
                <c:pt idx="24669">
                  <c:v>4.5527497763386506</c:v>
                </c:pt>
                <c:pt idx="24670">
                  <c:v>4.5359786353924756</c:v>
                </c:pt>
                <c:pt idx="24671">
                  <c:v>4.5447144843911449</c:v>
                </c:pt>
                <c:pt idx="24672">
                  <c:v>4.5504453052952538</c:v>
                </c:pt>
                <c:pt idx="24673">
                  <c:v>4.5478642404752865</c:v>
                </c:pt>
                <c:pt idx="24674">
                  <c:v>4.5494247042426066</c:v>
                </c:pt>
                <c:pt idx="24675">
                  <c:v>4.5476404730035531</c:v>
                </c:pt>
                <c:pt idx="24676">
                  <c:v>4.5462613606664615</c:v>
                </c:pt>
                <c:pt idx="24677">
                  <c:v>4.5514024581633299</c:v>
                </c:pt>
                <c:pt idx="24678">
                  <c:v>4.5467062598667933</c:v>
                </c:pt>
                <c:pt idx="24679">
                  <c:v>4.5514404419867596</c:v>
                </c:pt>
                <c:pt idx="24680">
                  <c:v>4.5417215332325691</c:v>
                </c:pt>
                <c:pt idx="24681">
                  <c:v>4.5517732038190362</c:v>
                </c:pt>
                <c:pt idx="24682">
                  <c:v>4.5468422762648526</c:v>
                </c:pt>
                <c:pt idx="24683">
                  <c:v>4.545962735416758</c:v>
                </c:pt>
                <c:pt idx="24684">
                  <c:v>4.556195185634266</c:v>
                </c:pt>
                <c:pt idx="24685">
                  <c:v>4.5457136761320509</c:v>
                </c:pt>
                <c:pt idx="24686">
                  <c:v>4.5408186151346674</c:v>
                </c:pt>
                <c:pt idx="24687">
                  <c:v>4.5535772043879561</c:v>
                </c:pt>
                <c:pt idx="24688">
                  <c:v>4.5443989965357332</c:v>
                </c:pt>
                <c:pt idx="24689">
                  <c:v>4.5511417298638985</c:v>
                </c:pt>
                <c:pt idx="24690">
                  <c:v>4.5542189839095055</c:v>
                </c:pt>
                <c:pt idx="24691">
                  <c:v>4.5490495221422806</c:v>
                </c:pt>
                <c:pt idx="24692">
                  <c:v>4.5564513003672378</c:v>
                </c:pt>
                <c:pt idx="24693">
                  <c:v>4.5486109123294929</c:v>
                </c:pt>
                <c:pt idx="24694">
                  <c:v>4.5467672058845139</c:v>
                </c:pt>
                <c:pt idx="24695">
                  <c:v>4.5447548558934763</c:v>
                </c:pt>
                <c:pt idx="24696">
                  <c:v>4.5512358370286279</c:v>
                </c:pt>
                <c:pt idx="24697">
                  <c:v>4.5483484367086122</c:v>
                </c:pt>
                <c:pt idx="24698">
                  <c:v>4.5560655410480804</c:v>
                </c:pt>
                <c:pt idx="24699">
                  <c:v>4.5483713883527646</c:v>
                </c:pt>
                <c:pt idx="24700">
                  <c:v>4.5458199979621012</c:v>
                </c:pt>
                <c:pt idx="24701">
                  <c:v>4.5498311440704855</c:v>
                </c:pt>
                <c:pt idx="24702">
                  <c:v>4.5444624698478115</c:v>
                </c:pt>
                <c:pt idx="24703">
                  <c:v>4.5409353653589424</c:v>
                </c:pt>
                <c:pt idx="24704">
                  <c:v>4.5452986590137883</c:v>
                </c:pt>
                <c:pt idx="24705">
                  <c:v>4.557846656711753</c:v>
                </c:pt>
                <c:pt idx="24706">
                  <c:v>4.5532428402211442</c:v>
                </c:pt>
                <c:pt idx="24707">
                  <c:v>4.5429757275559597</c:v>
                </c:pt>
                <c:pt idx="24708">
                  <c:v>4.5453625224595067</c:v>
                </c:pt>
                <c:pt idx="24709">
                  <c:v>4.5532330443437932</c:v>
                </c:pt>
                <c:pt idx="24710">
                  <c:v>4.5485215550786684</c:v>
                </c:pt>
                <c:pt idx="24711">
                  <c:v>4.5524989155820297</c:v>
                </c:pt>
                <c:pt idx="24712">
                  <c:v>4.5393542694217901</c:v>
                </c:pt>
                <c:pt idx="24713">
                  <c:v>4.5469472053258908</c:v>
                </c:pt>
                <c:pt idx="24714">
                  <c:v>4.5468514012499313</c:v>
                </c:pt>
                <c:pt idx="24715">
                  <c:v>4.5397615883075542</c:v>
                </c:pt>
                <c:pt idx="24716">
                  <c:v>4.5486958310837888</c:v>
                </c:pt>
                <c:pt idx="24717">
                  <c:v>4.54610937567438</c:v>
                </c:pt>
                <c:pt idx="24718">
                  <c:v>4.5558208278074739</c:v>
                </c:pt>
                <c:pt idx="24719">
                  <c:v>4.5441543065233114</c:v>
                </c:pt>
                <c:pt idx="24720">
                  <c:v>4.5487825936798476</c:v>
                </c:pt>
                <c:pt idx="24721">
                  <c:v>4.5456586887682677</c:v>
                </c:pt>
                <c:pt idx="24722">
                  <c:v>4.5515052974692232</c:v>
                </c:pt>
                <c:pt idx="24723">
                  <c:v>4.5578599280046355</c:v>
                </c:pt>
                <c:pt idx="24724">
                  <c:v>4.5459831097286214</c:v>
                </c:pt>
                <c:pt idx="24725">
                  <c:v>4.5473872574033232</c:v>
                </c:pt>
                <c:pt idx="24726">
                  <c:v>4.5466324268260268</c:v>
                </c:pt>
                <c:pt idx="24727">
                  <c:v>4.5574540931632175</c:v>
                </c:pt>
                <c:pt idx="24728">
                  <c:v>4.555325607277819</c:v>
                </c:pt>
                <c:pt idx="24729">
                  <c:v>4.5481771987595563</c:v>
                </c:pt>
                <c:pt idx="24730">
                  <c:v>4.5394491292032688</c:v>
                </c:pt>
                <c:pt idx="24731">
                  <c:v>4.5406448569373694</c:v>
                </c:pt>
                <c:pt idx="24732">
                  <c:v>4.5481865129443273</c:v>
                </c:pt>
                <c:pt idx="24733">
                  <c:v>4.5477030807298613</c:v>
                </c:pt>
                <c:pt idx="24734">
                  <c:v>4.5534881192072634</c:v>
                </c:pt>
                <c:pt idx="24735">
                  <c:v>4.5346989060538387</c:v>
                </c:pt>
                <c:pt idx="24736">
                  <c:v>4.5547356807379371</c:v>
                </c:pt>
                <c:pt idx="24737">
                  <c:v>4.5441724459645689</c:v>
                </c:pt>
                <c:pt idx="24738">
                  <c:v>4.5506579925944006</c:v>
                </c:pt>
                <c:pt idx="24739">
                  <c:v>4.5497002307060521</c:v>
                </c:pt>
                <c:pt idx="24740">
                  <c:v>4.5576196477457236</c:v>
                </c:pt>
                <c:pt idx="24741">
                  <c:v>4.5541285512139238</c:v>
                </c:pt>
                <c:pt idx="24742">
                  <c:v>4.5438743871450393</c:v>
                </c:pt>
                <c:pt idx="24743">
                  <c:v>4.5473469635866115</c:v>
                </c:pt>
                <c:pt idx="24744">
                  <c:v>4.5458043654601621</c:v>
                </c:pt>
                <c:pt idx="24745">
                  <c:v>4.5457832480175879</c:v>
                </c:pt>
                <c:pt idx="24746">
                  <c:v>4.5496496571944434</c:v>
                </c:pt>
                <c:pt idx="24747">
                  <c:v>4.5479773123920051</c:v>
                </c:pt>
                <c:pt idx="24748">
                  <c:v>4.5545708965341563</c:v>
                </c:pt>
                <c:pt idx="24749">
                  <c:v>4.5547331526250066</c:v>
                </c:pt>
                <c:pt idx="24750">
                  <c:v>4.5566113450336436</c:v>
                </c:pt>
                <c:pt idx="24751">
                  <c:v>4.5506828266575754</c:v>
                </c:pt>
                <c:pt idx="24752">
                  <c:v>4.5499908471454713</c:v>
                </c:pt>
                <c:pt idx="24753">
                  <c:v>4.5459299946775884</c:v>
                </c:pt>
                <c:pt idx="24754">
                  <c:v>4.543560617770166</c:v>
                </c:pt>
                <c:pt idx="24755">
                  <c:v>4.5538624571031274</c:v>
                </c:pt>
                <c:pt idx="24756">
                  <c:v>4.5443574332726158</c:v>
                </c:pt>
                <c:pt idx="24757">
                  <c:v>4.5527345238279615</c:v>
                </c:pt>
                <c:pt idx="24758">
                  <c:v>4.5522287640578245</c:v>
                </c:pt>
                <c:pt idx="24759">
                  <c:v>4.5539835881960196</c:v>
                </c:pt>
                <c:pt idx="24760">
                  <c:v>4.548181892299854</c:v>
                </c:pt>
                <c:pt idx="24761">
                  <c:v>4.5425424248398771</c:v>
                </c:pt>
                <c:pt idx="24762">
                  <c:v>4.5491885494782265</c:v>
                </c:pt>
                <c:pt idx="24763">
                  <c:v>4.5495122663492644</c:v>
                </c:pt>
                <c:pt idx="24764">
                  <c:v>4.5532592500813109</c:v>
                </c:pt>
                <c:pt idx="24765">
                  <c:v>4.5578482304151153</c:v>
                </c:pt>
                <c:pt idx="24766">
                  <c:v>4.553544951481757</c:v>
                </c:pt>
                <c:pt idx="24767">
                  <c:v>4.5492491444970486</c:v>
                </c:pt>
                <c:pt idx="24768">
                  <c:v>4.5496779468313635</c:v>
                </c:pt>
                <c:pt idx="24769">
                  <c:v>4.5481186424550373</c:v>
                </c:pt>
                <c:pt idx="24770">
                  <c:v>4.5461396188099288</c:v>
                </c:pt>
                <c:pt idx="24771">
                  <c:v>4.5435673122045044</c:v>
                </c:pt>
                <c:pt idx="24772">
                  <c:v>4.5564531365247323</c:v>
                </c:pt>
                <c:pt idx="24773">
                  <c:v>4.5422574913237046</c:v>
                </c:pt>
                <c:pt idx="24774">
                  <c:v>4.540860820311992</c:v>
                </c:pt>
                <c:pt idx="24775">
                  <c:v>4.5485964501831724</c:v>
                </c:pt>
                <c:pt idx="24776">
                  <c:v>4.5585134874303614</c:v>
                </c:pt>
                <c:pt idx="24777">
                  <c:v>4.5516749687182898</c:v>
                </c:pt>
                <c:pt idx="24778">
                  <c:v>4.5466663944295336</c:v>
                </c:pt>
                <c:pt idx="24779">
                  <c:v>4.5467461931006845</c:v>
                </c:pt>
                <c:pt idx="24780">
                  <c:v>4.5594232140348439</c:v>
                </c:pt>
                <c:pt idx="24781">
                  <c:v>4.554068415597782</c:v>
                </c:pt>
                <c:pt idx="24782">
                  <c:v>4.5478295124052064</c:v>
                </c:pt>
                <c:pt idx="24783">
                  <c:v>4.5495751948983774</c:v>
                </c:pt>
                <c:pt idx="24784">
                  <c:v>4.5473199082587259</c:v>
                </c:pt>
                <c:pt idx="24785">
                  <c:v>4.5473755188471063</c:v>
                </c:pt>
                <c:pt idx="24786">
                  <c:v>4.551551229075498</c:v>
                </c:pt>
                <c:pt idx="24787">
                  <c:v>4.5591475768277974</c:v>
                </c:pt>
                <c:pt idx="24788">
                  <c:v>4.5561114675643086</c:v>
                </c:pt>
                <c:pt idx="24789">
                  <c:v>4.5544919504076367</c:v>
                </c:pt>
                <c:pt idx="24790">
                  <c:v>4.5452943895685465</c:v>
                </c:pt>
                <c:pt idx="24791">
                  <c:v>4.5472563590370605</c:v>
                </c:pt>
                <c:pt idx="24792">
                  <c:v>4.5403524540668432</c:v>
                </c:pt>
                <c:pt idx="24793">
                  <c:v>4.5438851872007948</c:v>
                </c:pt>
                <c:pt idx="24794">
                  <c:v>4.5515430424954593</c:v>
                </c:pt>
                <c:pt idx="24795">
                  <c:v>4.5374213872398723</c:v>
                </c:pt>
                <c:pt idx="24796">
                  <c:v>4.547129302133345</c:v>
                </c:pt>
                <c:pt idx="24797">
                  <c:v>4.5495976651764467</c:v>
                </c:pt>
                <c:pt idx="24798">
                  <c:v>4.5507679082500276</c:v>
                </c:pt>
                <c:pt idx="24799">
                  <c:v>4.5480449019886633</c:v>
                </c:pt>
                <c:pt idx="24800">
                  <c:v>4.548766301286773</c:v>
                </c:pt>
                <c:pt idx="24801">
                  <c:v>4.5476348237099185</c:v>
                </c:pt>
                <c:pt idx="24802">
                  <c:v>4.5481279976582654</c:v>
                </c:pt>
                <c:pt idx="24803">
                  <c:v>4.5541412058678414</c:v>
                </c:pt>
                <c:pt idx="24804">
                  <c:v>4.5384021167615032</c:v>
                </c:pt>
                <c:pt idx="24805">
                  <c:v>4.5434646719876719</c:v>
                </c:pt>
                <c:pt idx="24806">
                  <c:v>4.5443117867454488</c:v>
                </c:pt>
                <c:pt idx="24807">
                  <c:v>4.560014990950207</c:v>
                </c:pt>
                <c:pt idx="24808">
                  <c:v>4.5420557671756887</c:v>
                </c:pt>
                <c:pt idx="24809">
                  <c:v>4.5559309551322436</c:v>
                </c:pt>
                <c:pt idx="24810">
                  <c:v>4.5497699705617407</c:v>
                </c:pt>
                <c:pt idx="24811">
                  <c:v>4.5441649715907335</c:v>
                </c:pt>
                <c:pt idx="24812">
                  <c:v>4.5428585954394478</c:v>
                </c:pt>
                <c:pt idx="24813">
                  <c:v>4.5501408436316062</c:v>
                </c:pt>
                <c:pt idx="24814">
                  <c:v>4.5476659580451955</c:v>
                </c:pt>
                <c:pt idx="24815">
                  <c:v>4.5504882242511568</c:v>
                </c:pt>
                <c:pt idx="24816">
                  <c:v>4.5509495979359791</c:v>
                </c:pt>
                <c:pt idx="24817">
                  <c:v>4.5481575651132076</c:v>
                </c:pt>
                <c:pt idx="24818">
                  <c:v>4.5413368003444354</c:v>
                </c:pt>
                <c:pt idx="24819">
                  <c:v>4.5477176201918246</c:v>
                </c:pt>
                <c:pt idx="24820">
                  <c:v>4.5557181655975629</c:v>
                </c:pt>
                <c:pt idx="24821">
                  <c:v>4.5496065536376591</c:v>
                </c:pt>
                <c:pt idx="24822">
                  <c:v>4.5464157902037918</c:v>
                </c:pt>
                <c:pt idx="24823">
                  <c:v>4.554956502422006</c:v>
                </c:pt>
                <c:pt idx="24824">
                  <c:v>4.5576585338635169</c:v>
                </c:pt>
                <c:pt idx="24825">
                  <c:v>4.5581348515171065</c:v>
                </c:pt>
                <c:pt idx="24826">
                  <c:v>4.5411792614044844</c:v>
                </c:pt>
                <c:pt idx="24827">
                  <c:v>4.5480584910164303</c:v>
                </c:pt>
                <c:pt idx="24828">
                  <c:v>4.5533099962719135</c:v>
                </c:pt>
                <c:pt idx="24829">
                  <c:v>4.5525083221560898</c:v>
                </c:pt>
                <c:pt idx="24830">
                  <c:v>4.5541474893533964</c:v>
                </c:pt>
                <c:pt idx="24831">
                  <c:v>4.5575084931392178</c:v>
                </c:pt>
                <c:pt idx="24832">
                  <c:v>4.54470925247215</c:v>
                </c:pt>
                <c:pt idx="24833">
                  <c:v>4.5523882229880455</c:v>
                </c:pt>
                <c:pt idx="24834">
                  <c:v>4.5556932108235877</c:v>
                </c:pt>
                <c:pt idx="24835">
                  <c:v>4.5461551295787537</c:v>
                </c:pt>
                <c:pt idx="24836">
                  <c:v>4.5541413135171442</c:v>
                </c:pt>
                <c:pt idx="24837">
                  <c:v>4.5520098953074859</c:v>
                </c:pt>
                <c:pt idx="24838">
                  <c:v>4.5517336461143021</c:v>
                </c:pt>
                <c:pt idx="24839">
                  <c:v>4.5552928074660048</c:v>
                </c:pt>
                <c:pt idx="24840">
                  <c:v>4.5550537476821811</c:v>
                </c:pt>
                <c:pt idx="24841">
                  <c:v>4.5411237483116187</c:v>
                </c:pt>
                <c:pt idx="24842">
                  <c:v>4.556103563794327</c:v>
                </c:pt>
                <c:pt idx="24843">
                  <c:v>4.5472598885524151</c:v>
                </c:pt>
                <c:pt idx="24844">
                  <c:v>4.5534230628666013</c:v>
                </c:pt>
                <c:pt idx="24845">
                  <c:v>4.5533470318347682</c:v>
                </c:pt>
                <c:pt idx="24846">
                  <c:v>4.553424368563511</c:v>
                </c:pt>
                <c:pt idx="24847">
                  <c:v>4.543819481724551</c:v>
                </c:pt>
                <c:pt idx="24848">
                  <c:v>4.5470570697254944</c:v>
                </c:pt>
                <c:pt idx="24849">
                  <c:v>4.5542842527122502</c:v>
                </c:pt>
                <c:pt idx="24850">
                  <c:v>4.5498261504087649</c:v>
                </c:pt>
                <c:pt idx="24851">
                  <c:v>4.5509724200825046</c:v>
                </c:pt>
                <c:pt idx="24852">
                  <c:v>4.5470313650688396</c:v>
                </c:pt>
                <c:pt idx="24853">
                  <c:v>4.5449798403897503</c:v>
                </c:pt>
                <c:pt idx="24854">
                  <c:v>4.544339422801877</c:v>
                </c:pt>
                <c:pt idx="24855">
                  <c:v>4.5460990879093144</c:v>
                </c:pt>
                <c:pt idx="24856">
                  <c:v>4.5590733911636852</c:v>
                </c:pt>
                <c:pt idx="24857">
                  <c:v>4.5490467660878675</c:v>
                </c:pt>
                <c:pt idx="24858">
                  <c:v>4.5479743885738495</c:v>
                </c:pt>
                <c:pt idx="24859">
                  <c:v>4.5401532989638671</c:v>
                </c:pt>
                <c:pt idx="24860">
                  <c:v>4.5474101067134676</c:v>
                </c:pt>
                <c:pt idx="24861">
                  <c:v>4.5525351751280914</c:v>
                </c:pt>
                <c:pt idx="24862">
                  <c:v>4.5452049106133137</c:v>
                </c:pt>
                <c:pt idx="24863">
                  <c:v>4.5461726111729241</c:v>
                </c:pt>
                <c:pt idx="24864">
                  <c:v>4.54561318152001</c:v>
                </c:pt>
                <c:pt idx="24865">
                  <c:v>4.5512870827106093</c:v>
                </c:pt>
                <c:pt idx="24866">
                  <c:v>4.5461720627914204</c:v>
                </c:pt>
                <c:pt idx="24867">
                  <c:v>4.5534065953810465</c:v>
                </c:pt>
                <c:pt idx="24868">
                  <c:v>4.5536786058445342</c:v>
                </c:pt>
                <c:pt idx="24869">
                  <c:v>4.5505634395593226</c:v>
                </c:pt>
                <c:pt idx="24870">
                  <c:v>4.5507588567865351</c:v>
                </c:pt>
                <c:pt idx="24871">
                  <c:v>4.5573141057826341</c:v>
                </c:pt>
                <c:pt idx="24872">
                  <c:v>4.5488342857266622</c:v>
                </c:pt>
                <c:pt idx="24873">
                  <c:v>4.5549412974972814</c:v>
                </c:pt>
                <c:pt idx="24874">
                  <c:v>4.5494579373427371</c:v>
                </c:pt>
                <c:pt idx="24875">
                  <c:v>4.5519760028207932</c:v>
                </c:pt>
                <c:pt idx="24876">
                  <c:v>4.5612923745742089</c:v>
                </c:pt>
                <c:pt idx="24877">
                  <c:v>4.5493358707195917</c:v>
                </c:pt>
                <c:pt idx="24878">
                  <c:v>4.5443950553776</c:v>
                </c:pt>
                <c:pt idx="24879">
                  <c:v>4.5463392925256088</c:v>
                </c:pt>
                <c:pt idx="24880">
                  <c:v>4.5561757396683547</c:v>
                </c:pt>
                <c:pt idx="24881">
                  <c:v>4.557959691835884</c:v>
                </c:pt>
                <c:pt idx="24882">
                  <c:v>4.5432161552624111</c:v>
                </c:pt>
                <c:pt idx="24883">
                  <c:v>4.5496541472157679</c:v>
                </c:pt>
                <c:pt idx="24884">
                  <c:v>4.5509239121180549</c:v>
                </c:pt>
                <c:pt idx="24885">
                  <c:v>4.5525609052356755</c:v>
                </c:pt>
                <c:pt idx="24886">
                  <c:v>4.5415733183399345</c:v>
                </c:pt>
                <c:pt idx="24887">
                  <c:v>4.5482950537032867</c:v>
                </c:pt>
                <c:pt idx="24888">
                  <c:v>4.5508717303533306</c:v>
                </c:pt>
                <c:pt idx="24889">
                  <c:v>4.5545084608187567</c:v>
                </c:pt>
                <c:pt idx="24890">
                  <c:v>4.5479951318378085</c:v>
                </c:pt>
                <c:pt idx="24891">
                  <c:v>4.5582069209335216</c:v>
                </c:pt>
                <c:pt idx="24892">
                  <c:v>4.5400254624155991</c:v>
                </c:pt>
                <c:pt idx="24893">
                  <c:v>4.5504936339543898</c:v>
                </c:pt>
                <c:pt idx="24894">
                  <c:v>4.56339783017276</c:v>
                </c:pt>
                <c:pt idx="24895">
                  <c:v>4.5597188776693871</c:v>
                </c:pt>
                <c:pt idx="24896">
                  <c:v>4.5511728921951375</c:v>
                </c:pt>
                <c:pt idx="24897">
                  <c:v>4.5388395309909644</c:v>
                </c:pt>
                <c:pt idx="24898">
                  <c:v>4.5441558158538218</c:v>
                </c:pt>
                <c:pt idx="24899">
                  <c:v>4.5630906053744384</c:v>
                </c:pt>
                <c:pt idx="24900">
                  <c:v>4.5462223220820421</c:v>
                </c:pt>
                <c:pt idx="24901">
                  <c:v>4.5461161025455805</c:v>
                </c:pt>
                <c:pt idx="24902">
                  <c:v>4.5520752257830983</c:v>
                </c:pt>
                <c:pt idx="24903">
                  <c:v>4.5548911557921627</c:v>
                </c:pt>
                <c:pt idx="24904">
                  <c:v>4.5464948609994966</c:v>
                </c:pt>
                <c:pt idx="24905">
                  <c:v>4.5483659941654304</c:v>
                </c:pt>
                <c:pt idx="24906">
                  <c:v>4.5478787078200593</c:v>
                </c:pt>
                <c:pt idx="24907">
                  <c:v>4.5581355833139154</c:v>
                </c:pt>
                <c:pt idx="24908">
                  <c:v>4.567540188236304</c:v>
                </c:pt>
                <c:pt idx="24909">
                  <c:v>4.5594612049082022</c:v>
                </c:pt>
                <c:pt idx="24910">
                  <c:v>4.5385933940730521</c:v>
                </c:pt>
                <c:pt idx="24911">
                  <c:v>4.5562594746249747</c:v>
                </c:pt>
                <c:pt idx="24912">
                  <c:v>4.553304583213877</c:v>
                </c:pt>
                <c:pt idx="24913">
                  <c:v>4.5559245231556957</c:v>
                </c:pt>
                <c:pt idx="24914">
                  <c:v>4.5469676166392343</c:v>
                </c:pt>
                <c:pt idx="24915">
                  <c:v>4.5500963616306267</c:v>
                </c:pt>
                <c:pt idx="24916">
                  <c:v>4.5521934192467954</c:v>
                </c:pt>
                <c:pt idx="24917">
                  <c:v>4.5472153615599105</c:v>
                </c:pt>
                <c:pt idx="24918">
                  <c:v>4.5490144870313554</c:v>
                </c:pt>
                <c:pt idx="24919">
                  <c:v>4.5530894080425197</c:v>
                </c:pt>
                <c:pt idx="24920">
                  <c:v>4.5567234438405668</c:v>
                </c:pt>
                <c:pt idx="24921">
                  <c:v>4.5540485695750208</c:v>
                </c:pt>
                <c:pt idx="24922">
                  <c:v>4.5534786402975742</c:v>
                </c:pt>
                <c:pt idx="24923">
                  <c:v>4.5526277437716933</c:v>
                </c:pt>
                <c:pt idx="24924">
                  <c:v>4.5560296383084902</c:v>
                </c:pt>
                <c:pt idx="24925">
                  <c:v>4.5580380933154911</c:v>
                </c:pt>
                <c:pt idx="24926">
                  <c:v>4.556830858893214</c:v>
                </c:pt>
                <c:pt idx="24927">
                  <c:v>4.5607040225428168</c:v>
                </c:pt>
                <c:pt idx="24928">
                  <c:v>4.5579898277766873</c:v>
                </c:pt>
                <c:pt idx="24929">
                  <c:v>4.5498949136081839</c:v>
                </c:pt>
                <c:pt idx="24930">
                  <c:v>4.5524155698722</c:v>
                </c:pt>
                <c:pt idx="24931">
                  <c:v>4.5498452973457129</c:v>
                </c:pt>
                <c:pt idx="24932">
                  <c:v>4.5583470981101195</c:v>
                </c:pt>
                <c:pt idx="24933">
                  <c:v>4.5509466674303365</c:v>
                </c:pt>
                <c:pt idx="24934">
                  <c:v>4.5499139713179941</c:v>
                </c:pt>
                <c:pt idx="24935">
                  <c:v>4.5563333131855108</c:v>
                </c:pt>
                <c:pt idx="24936">
                  <c:v>4.5508932825560446</c:v>
                </c:pt>
                <c:pt idx="24937">
                  <c:v>4.5579827613014929</c:v>
                </c:pt>
                <c:pt idx="24938">
                  <c:v>4.5497821601473101</c:v>
                </c:pt>
                <c:pt idx="24939">
                  <c:v>4.5511916477758882</c:v>
                </c:pt>
                <c:pt idx="24940">
                  <c:v>4.5549389873258068</c:v>
                </c:pt>
                <c:pt idx="24941">
                  <c:v>4.5572829923366625</c:v>
                </c:pt>
                <c:pt idx="24942">
                  <c:v>4.556554464082148</c:v>
                </c:pt>
                <c:pt idx="24943">
                  <c:v>4.5648636266037617</c:v>
                </c:pt>
                <c:pt idx="24944">
                  <c:v>4.5546699381956177</c:v>
                </c:pt>
                <c:pt idx="24945">
                  <c:v>4.5471788380136928</c:v>
                </c:pt>
                <c:pt idx="24946">
                  <c:v>4.5529987636487323</c:v>
                </c:pt>
                <c:pt idx="24947">
                  <c:v>4.5503518756123187</c:v>
                </c:pt>
                <c:pt idx="24948">
                  <c:v>4.5545095110758567</c:v>
                </c:pt>
                <c:pt idx="24949">
                  <c:v>4.5595503875488124</c:v>
                </c:pt>
                <c:pt idx="24950">
                  <c:v>4.5520296721442941</c:v>
                </c:pt>
                <c:pt idx="24951">
                  <c:v>4.5471346396858312</c:v>
                </c:pt>
                <c:pt idx="24952">
                  <c:v>4.5559052568046985</c:v>
                </c:pt>
                <c:pt idx="24953">
                  <c:v>4.5545189172842502</c:v>
                </c:pt>
                <c:pt idx="24954">
                  <c:v>4.552635380715996</c:v>
                </c:pt>
                <c:pt idx="24955">
                  <c:v>4.5537283078013155</c:v>
                </c:pt>
                <c:pt idx="24956">
                  <c:v>4.5562785193890782</c:v>
                </c:pt>
                <c:pt idx="24957">
                  <c:v>4.5503085691714382</c:v>
                </c:pt>
                <c:pt idx="24958">
                  <c:v>4.5485727760726231</c:v>
                </c:pt>
                <c:pt idx="24959">
                  <c:v>4.5452196338487685</c:v>
                </c:pt>
                <c:pt idx="24960">
                  <c:v>4.5486514610770366</c:v>
                </c:pt>
                <c:pt idx="24961">
                  <c:v>4.5462121139493901</c:v>
                </c:pt>
                <c:pt idx="24962">
                  <c:v>4.5559598035432272</c:v>
                </c:pt>
                <c:pt idx="24963">
                  <c:v>4.5564606484745829</c:v>
                </c:pt>
                <c:pt idx="24964">
                  <c:v>4.5555626846195096</c:v>
                </c:pt>
                <c:pt idx="24965">
                  <c:v>4.5550202406066482</c:v>
                </c:pt>
                <c:pt idx="24966">
                  <c:v>4.550674067144195</c:v>
                </c:pt>
                <c:pt idx="24967">
                  <c:v>4.5536395535752732</c:v>
                </c:pt>
                <c:pt idx="24968">
                  <c:v>4.5526484719889408</c:v>
                </c:pt>
                <c:pt idx="24969">
                  <c:v>4.5538234256380123</c:v>
                </c:pt>
                <c:pt idx="24970">
                  <c:v>4.5516469943503211</c:v>
                </c:pt>
                <c:pt idx="24971">
                  <c:v>4.5590329754581012</c:v>
                </c:pt>
                <c:pt idx="24972">
                  <c:v>4.5547270565391189</c:v>
                </c:pt>
                <c:pt idx="24973">
                  <c:v>4.5566935690980941</c:v>
                </c:pt>
                <c:pt idx="24974">
                  <c:v>4.5479462014825351</c:v>
                </c:pt>
                <c:pt idx="24975">
                  <c:v>4.5515240176335636</c:v>
                </c:pt>
                <c:pt idx="24976">
                  <c:v>4.5512170034472517</c:v>
                </c:pt>
                <c:pt idx="24977">
                  <c:v>4.5513092945045557</c:v>
                </c:pt>
                <c:pt idx="24978">
                  <c:v>4.5560389437022053</c:v>
                </c:pt>
                <c:pt idx="24979">
                  <c:v>4.5600081581502394</c:v>
                </c:pt>
                <c:pt idx="24980">
                  <c:v>4.5520804349263413</c:v>
                </c:pt>
                <c:pt idx="24981">
                  <c:v>4.5567324232172899</c:v>
                </c:pt>
                <c:pt idx="24982">
                  <c:v>4.5515781665801915</c:v>
                </c:pt>
                <c:pt idx="24983">
                  <c:v>4.5571835184489684</c:v>
                </c:pt>
                <c:pt idx="24984">
                  <c:v>4.5520215629249012</c:v>
                </c:pt>
                <c:pt idx="24985">
                  <c:v>4.5470983578592739</c:v>
                </c:pt>
                <c:pt idx="24986">
                  <c:v>4.552294917368604</c:v>
                </c:pt>
                <c:pt idx="24987">
                  <c:v>4.5550975270645093</c:v>
                </c:pt>
                <c:pt idx="24988">
                  <c:v>4.5536395535752741</c:v>
                </c:pt>
                <c:pt idx="24989">
                  <c:v>4.5498870473188013</c:v>
                </c:pt>
                <c:pt idx="24990">
                  <c:v>4.5591107082937468</c:v>
                </c:pt>
                <c:pt idx="24991">
                  <c:v>4.5556296563614724</c:v>
                </c:pt>
                <c:pt idx="24992">
                  <c:v>4.5601809143488872</c:v>
                </c:pt>
                <c:pt idx="24993">
                  <c:v>4.5497454763824674</c:v>
                </c:pt>
                <c:pt idx="24994">
                  <c:v>4.5495116559152704</c:v>
                </c:pt>
                <c:pt idx="24995">
                  <c:v>4.5500214100353711</c:v>
                </c:pt>
                <c:pt idx="24996">
                  <c:v>4.5504940323321028</c:v>
                </c:pt>
                <c:pt idx="24997">
                  <c:v>4.5445329916894339</c:v>
                </c:pt>
                <c:pt idx="24998">
                  <c:v>4.5532684103640504</c:v>
                </c:pt>
                <c:pt idx="24999">
                  <c:v>4.5524739465183206</c:v>
                </c:pt>
                <c:pt idx="25000">
                  <c:v>4.5582839092695435</c:v>
                </c:pt>
                <c:pt idx="25001">
                  <c:v>4.5503088611810876</c:v>
                </c:pt>
                <c:pt idx="25002">
                  <c:v>4.5523831833652562</c:v>
                </c:pt>
                <c:pt idx="25003">
                  <c:v>4.5478723519441386</c:v>
                </c:pt>
                <c:pt idx="25004">
                  <c:v>4.5547915600278124</c:v>
                </c:pt>
                <c:pt idx="25005">
                  <c:v>4.5524653666009689</c:v>
                </c:pt>
                <c:pt idx="25006">
                  <c:v>4.5556436528636128</c:v>
                </c:pt>
                <c:pt idx="25007">
                  <c:v>4.5517465448811292</c:v>
                </c:pt>
                <c:pt idx="25008">
                  <c:v>4.555577711928418</c:v>
                </c:pt>
                <c:pt idx="25009">
                  <c:v>4.5531313818977148</c:v>
                </c:pt>
                <c:pt idx="25010">
                  <c:v>4.5539562539508163</c:v>
                </c:pt>
                <c:pt idx="25011">
                  <c:v>4.5498673149707027</c:v>
                </c:pt>
                <c:pt idx="25012">
                  <c:v>4.5536893224484967</c:v>
                </c:pt>
                <c:pt idx="25013">
                  <c:v>4.558550079964526</c:v>
                </c:pt>
                <c:pt idx="25014">
                  <c:v>4.5551883658436418</c:v>
                </c:pt>
                <c:pt idx="25015">
                  <c:v>4.5549354014614369</c:v>
                </c:pt>
                <c:pt idx="25016">
                  <c:v>4.5469670808675327</c:v>
                </c:pt>
                <c:pt idx="25017">
                  <c:v>4.5542578876395581</c:v>
                </c:pt>
                <c:pt idx="25018">
                  <c:v>4.5559208084824894</c:v>
                </c:pt>
                <c:pt idx="25019">
                  <c:v>4.5510178999502973</c:v>
                </c:pt>
                <c:pt idx="25020">
                  <c:v>4.5466641428176855</c:v>
                </c:pt>
                <c:pt idx="25021">
                  <c:v>4.558235782549942</c:v>
                </c:pt>
                <c:pt idx="25022">
                  <c:v>4.5601987331937694</c:v>
                </c:pt>
                <c:pt idx="25023">
                  <c:v>4.5473148478306786</c:v>
                </c:pt>
                <c:pt idx="25024">
                  <c:v>4.5525649970719462</c:v>
                </c:pt>
                <c:pt idx="25025">
                  <c:v>4.5660189418579149</c:v>
                </c:pt>
                <c:pt idx="25026">
                  <c:v>4.5559436636133253</c:v>
                </c:pt>
                <c:pt idx="25027">
                  <c:v>4.5547791274648795</c:v>
                </c:pt>
                <c:pt idx="25028">
                  <c:v>4.5474922563653095</c:v>
                </c:pt>
                <c:pt idx="25029">
                  <c:v>4.5499488791961085</c:v>
                </c:pt>
                <c:pt idx="25030">
                  <c:v>4.5481705167407878</c:v>
                </c:pt>
                <c:pt idx="25031">
                  <c:v>4.5497879578899409</c:v>
                </c:pt>
                <c:pt idx="25032">
                  <c:v>4.5569654509244657</c:v>
                </c:pt>
                <c:pt idx="25033">
                  <c:v>4.5551454257629773</c:v>
                </c:pt>
                <c:pt idx="25034">
                  <c:v>4.5534058812907352</c:v>
                </c:pt>
                <c:pt idx="25035">
                  <c:v>4.5451314367521993</c:v>
                </c:pt>
                <c:pt idx="25036">
                  <c:v>4.5556496655119343</c:v>
                </c:pt>
                <c:pt idx="25037">
                  <c:v>4.5417776062938247</c:v>
                </c:pt>
                <c:pt idx="25038">
                  <c:v>4.5552995009724446</c:v>
                </c:pt>
                <c:pt idx="25039">
                  <c:v>4.5612653404473216</c:v>
                </c:pt>
                <c:pt idx="25040">
                  <c:v>4.5529575451930429</c:v>
                </c:pt>
                <c:pt idx="25041">
                  <c:v>4.5483501464588612</c:v>
                </c:pt>
                <c:pt idx="25042">
                  <c:v>4.5448504654723765</c:v>
                </c:pt>
                <c:pt idx="25043">
                  <c:v>4.5423282986486972</c:v>
                </c:pt>
                <c:pt idx="25044">
                  <c:v>4.5391807105976607</c:v>
                </c:pt>
                <c:pt idx="25045">
                  <c:v>4.5642282498415545</c:v>
                </c:pt>
                <c:pt idx="25046">
                  <c:v>4.5500608278814765</c:v>
                </c:pt>
                <c:pt idx="25047">
                  <c:v>4.5524090344288481</c:v>
                </c:pt>
                <c:pt idx="25048">
                  <c:v>4.5499004305159465</c:v>
                </c:pt>
                <c:pt idx="25049">
                  <c:v>4.552957545193042</c:v>
                </c:pt>
                <c:pt idx="25050">
                  <c:v>4.5541754419121991</c:v>
                </c:pt>
                <c:pt idx="25051">
                  <c:v>4.5439157095408031</c:v>
                </c:pt>
                <c:pt idx="25052">
                  <c:v>4.547197180645524</c:v>
                </c:pt>
                <c:pt idx="25053">
                  <c:v>4.5593262076135046</c:v>
                </c:pt>
                <c:pt idx="25054">
                  <c:v>4.5483785119038682</c:v>
                </c:pt>
                <c:pt idx="25055">
                  <c:v>4.553668592008667</c:v>
                </c:pt>
                <c:pt idx="25056">
                  <c:v>4.5488333403992147</c:v>
                </c:pt>
                <c:pt idx="25057">
                  <c:v>4.5521696292468228</c:v>
                </c:pt>
                <c:pt idx="25058">
                  <c:v>4.5409938206696809</c:v>
                </c:pt>
                <c:pt idx="25059">
                  <c:v>4.5501925500673508</c:v>
                </c:pt>
                <c:pt idx="25060">
                  <c:v>4.5574976053840324</c:v>
                </c:pt>
                <c:pt idx="25061">
                  <c:v>4.5480914833280686</c:v>
                </c:pt>
                <c:pt idx="25062">
                  <c:v>4.5603768896136172</c:v>
                </c:pt>
                <c:pt idx="25063">
                  <c:v>4.5593709506237392</c:v>
                </c:pt>
                <c:pt idx="25064">
                  <c:v>4.5509514859353697</c:v>
                </c:pt>
                <c:pt idx="25065">
                  <c:v>4.5481806175961301</c:v>
                </c:pt>
                <c:pt idx="25066">
                  <c:v>4.5533156553717369</c:v>
                </c:pt>
                <c:pt idx="25067">
                  <c:v>4.5536465825478984</c:v>
                </c:pt>
                <c:pt idx="25068">
                  <c:v>4.553567716554217</c:v>
                </c:pt>
                <c:pt idx="25069">
                  <c:v>4.5483100820146056</c:v>
                </c:pt>
                <c:pt idx="25070">
                  <c:v>4.5508696047881356</c:v>
                </c:pt>
                <c:pt idx="25071">
                  <c:v>4.5426687663224357</c:v>
                </c:pt>
                <c:pt idx="25072">
                  <c:v>4.5665539660525054</c:v>
                </c:pt>
                <c:pt idx="25073">
                  <c:v>4.5564485610546432</c:v>
                </c:pt>
                <c:pt idx="25074">
                  <c:v>4.5525174796589356</c:v>
                </c:pt>
                <c:pt idx="25075">
                  <c:v>4.5504497175896725</c:v>
                </c:pt>
                <c:pt idx="25076">
                  <c:v>4.5482231303831817</c:v>
                </c:pt>
                <c:pt idx="25077">
                  <c:v>4.5537356014247266</c:v>
                </c:pt>
                <c:pt idx="25078">
                  <c:v>4.5530038014804139</c:v>
                </c:pt>
                <c:pt idx="25079">
                  <c:v>4.5463953080869679</c:v>
                </c:pt>
                <c:pt idx="25080">
                  <c:v>4.5589752256268019</c:v>
                </c:pt>
                <c:pt idx="25081">
                  <c:v>4.553496377790931</c:v>
                </c:pt>
                <c:pt idx="25082">
                  <c:v>4.5548894087931995</c:v>
                </c:pt>
                <c:pt idx="25083">
                  <c:v>4.5426863897938903</c:v>
                </c:pt>
                <c:pt idx="25084">
                  <c:v>4.5488908276350646</c:v>
                </c:pt>
                <c:pt idx="25085">
                  <c:v>4.5575732699202902</c:v>
                </c:pt>
                <c:pt idx="25086">
                  <c:v>4.5571791507352533</c:v>
                </c:pt>
                <c:pt idx="25087">
                  <c:v>4.5520856686687061</c:v>
                </c:pt>
                <c:pt idx="25088">
                  <c:v>4.5457464973919848</c:v>
                </c:pt>
                <c:pt idx="25089">
                  <c:v>4.544389163370365</c:v>
                </c:pt>
                <c:pt idx="25090">
                  <c:v>4.5618558148809374</c:v>
                </c:pt>
                <c:pt idx="25091">
                  <c:v>4.5573856451065673</c:v>
                </c:pt>
                <c:pt idx="25092">
                  <c:v>4.5519480097210048</c:v>
                </c:pt>
                <c:pt idx="25093">
                  <c:v>4.5462763037001892</c:v>
                </c:pt>
                <c:pt idx="25094">
                  <c:v>4.5569680206269929</c:v>
                </c:pt>
                <c:pt idx="25095">
                  <c:v>4.5545789304907283</c:v>
                </c:pt>
                <c:pt idx="25096">
                  <c:v>4.5500534225070322</c:v>
                </c:pt>
                <c:pt idx="25097">
                  <c:v>4.5558213833503505</c:v>
                </c:pt>
                <c:pt idx="25098">
                  <c:v>4.5572320684995802</c:v>
                </c:pt>
                <c:pt idx="25099">
                  <c:v>4.5534931506955392</c:v>
                </c:pt>
                <c:pt idx="25100">
                  <c:v>4.5518737711078252</c:v>
                </c:pt>
                <c:pt idx="25101">
                  <c:v>4.5384135403577126</c:v>
                </c:pt>
                <c:pt idx="25102">
                  <c:v>4.5494569567823113</c:v>
                </c:pt>
                <c:pt idx="25103">
                  <c:v>4.5558963462529904</c:v>
                </c:pt>
                <c:pt idx="25104">
                  <c:v>4.5484521202430148</c:v>
                </c:pt>
                <c:pt idx="25105">
                  <c:v>4.5584920932114894</c:v>
                </c:pt>
                <c:pt idx="25106">
                  <c:v>4.5511006683646711</c:v>
                </c:pt>
                <c:pt idx="25107">
                  <c:v>4.5519866712474837</c:v>
                </c:pt>
                <c:pt idx="25108">
                  <c:v>4.5507764672516489</c:v>
                </c:pt>
                <c:pt idx="25109">
                  <c:v>4.5424143363437652</c:v>
                </c:pt>
                <c:pt idx="25110">
                  <c:v>4.5486386097061065</c:v>
                </c:pt>
                <c:pt idx="25111">
                  <c:v>4.553948020645513</c:v>
                </c:pt>
                <c:pt idx="25112">
                  <c:v>4.551259882111296</c:v>
                </c:pt>
                <c:pt idx="25113">
                  <c:v>4.5564351681354252</c:v>
                </c:pt>
                <c:pt idx="25114">
                  <c:v>4.5494725577294473</c:v>
                </c:pt>
                <c:pt idx="25115">
                  <c:v>4.5407557586091274</c:v>
                </c:pt>
                <c:pt idx="25116">
                  <c:v>4.5537048815946042</c:v>
                </c:pt>
                <c:pt idx="25117">
                  <c:v>4.5553655883938431</c:v>
                </c:pt>
                <c:pt idx="25118">
                  <c:v>4.5567012130710136</c:v>
                </c:pt>
                <c:pt idx="25119">
                  <c:v>4.5583108256869354</c:v>
                </c:pt>
                <c:pt idx="25120">
                  <c:v>4.5522722832318303</c:v>
                </c:pt>
                <c:pt idx="25121">
                  <c:v>4.5441742992586311</c:v>
                </c:pt>
                <c:pt idx="25122">
                  <c:v>4.5550876681911392</c:v>
                </c:pt>
                <c:pt idx="25123">
                  <c:v>4.5484257776872692</c:v>
                </c:pt>
                <c:pt idx="25124">
                  <c:v>4.5515865250945398</c:v>
                </c:pt>
                <c:pt idx="25125">
                  <c:v>4.5505651556795614</c:v>
                </c:pt>
                <c:pt idx="25126">
                  <c:v>4.5506901878474926</c:v>
                </c:pt>
                <c:pt idx="25127">
                  <c:v>4.5591239714485381</c:v>
                </c:pt>
                <c:pt idx="25128">
                  <c:v>4.5511572103103948</c:v>
                </c:pt>
                <c:pt idx="25129">
                  <c:v>4.5497761009466382</c:v>
                </c:pt>
                <c:pt idx="25130">
                  <c:v>4.5551576498681774</c:v>
                </c:pt>
                <c:pt idx="25131">
                  <c:v>4.551086759659011</c:v>
                </c:pt>
                <c:pt idx="25132">
                  <c:v>4.5556856582116803</c:v>
                </c:pt>
                <c:pt idx="25133">
                  <c:v>4.5507713507876355</c:v>
                </c:pt>
                <c:pt idx="25134">
                  <c:v>4.5560091478170257</c:v>
                </c:pt>
                <c:pt idx="25135">
                  <c:v>4.5494488095136756</c:v>
                </c:pt>
                <c:pt idx="25136">
                  <c:v>4.5495904237794225</c:v>
                </c:pt>
                <c:pt idx="25137">
                  <c:v>4.5646487400630056</c:v>
                </c:pt>
                <c:pt idx="25138">
                  <c:v>4.5575632241209174</c:v>
                </c:pt>
                <c:pt idx="25139">
                  <c:v>4.5623457868605675</c:v>
                </c:pt>
                <c:pt idx="25140">
                  <c:v>4.5537319014700062</c:v>
                </c:pt>
                <c:pt idx="25141">
                  <c:v>4.5526842143407107</c:v>
                </c:pt>
                <c:pt idx="25142">
                  <c:v>4.5445848707488876</c:v>
                </c:pt>
                <c:pt idx="25143">
                  <c:v>4.5593077820483154</c:v>
                </c:pt>
                <c:pt idx="25144">
                  <c:v>4.5503308962907818</c:v>
                </c:pt>
                <c:pt idx="25145">
                  <c:v>4.5560934176404642</c:v>
                </c:pt>
                <c:pt idx="25146">
                  <c:v>4.5452371528668927</c:v>
                </c:pt>
                <c:pt idx="25147">
                  <c:v>4.5558795990229415</c:v>
                </c:pt>
                <c:pt idx="25148">
                  <c:v>4.5552123239814737</c:v>
                </c:pt>
                <c:pt idx="25149">
                  <c:v>4.5606684396038153</c:v>
                </c:pt>
                <c:pt idx="25150">
                  <c:v>4.5616420461112757</c:v>
                </c:pt>
                <c:pt idx="25151">
                  <c:v>4.5500758762930014</c:v>
                </c:pt>
                <c:pt idx="25152">
                  <c:v>4.5566810809487048</c:v>
                </c:pt>
                <c:pt idx="25153">
                  <c:v>4.5600034370102724</c:v>
                </c:pt>
                <c:pt idx="25154">
                  <c:v>4.5509176687320769</c:v>
                </c:pt>
                <c:pt idx="25155">
                  <c:v>4.5568328426473759</c:v>
                </c:pt>
                <c:pt idx="25156">
                  <c:v>4.5555529904436325</c:v>
                </c:pt>
                <c:pt idx="25157">
                  <c:v>4.5560414393768314</c:v>
                </c:pt>
                <c:pt idx="25158">
                  <c:v>4.5519479664765212</c:v>
                </c:pt>
                <c:pt idx="25159">
                  <c:v>4.5492953494783919</c:v>
                </c:pt>
                <c:pt idx="25160">
                  <c:v>4.5552280571275841</c:v>
                </c:pt>
                <c:pt idx="25161">
                  <c:v>4.5585272198822473</c:v>
                </c:pt>
                <c:pt idx="25162">
                  <c:v>4.5549177483275445</c:v>
                </c:pt>
                <c:pt idx="25163">
                  <c:v>4.5502342795765678</c:v>
                </c:pt>
                <c:pt idx="25164">
                  <c:v>4.5560239238276647</c:v>
                </c:pt>
                <c:pt idx="25165">
                  <c:v>4.5549462299274559</c:v>
                </c:pt>
                <c:pt idx="25166">
                  <c:v>4.5552754403139453</c:v>
                </c:pt>
                <c:pt idx="25167">
                  <c:v>4.5558577805993945</c:v>
                </c:pt>
                <c:pt idx="25168">
                  <c:v>4.5531247037509086</c:v>
                </c:pt>
                <c:pt idx="25169">
                  <c:v>4.5680346532145863</c:v>
                </c:pt>
                <c:pt idx="25170">
                  <c:v>4.5564426141907619</c:v>
                </c:pt>
                <c:pt idx="25171">
                  <c:v>4.551069151698254</c:v>
                </c:pt>
                <c:pt idx="25172">
                  <c:v>4.5586019588850286</c:v>
                </c:pt>
                <c:pt idx="25173">
                  <c:v>4.5554069063317746</c:v>
                </c:pt>
                <c:pt idx="25174">
                  <c:v>4.5628435166798083</c:v>
                </c:pt>
                <c:pt idx="25175">
                  <c:v>4.5550820027734522</c:v>
                </c:pt>
                <c:pt idx="25176">
                  <c:v>4.5563336408298785</c:v>
                </c:pt>
                <c:pt idx="25177">
                  <c:v>4.5630205100191192</c:v>
                </c:pt>
                <c:pt idx="25178">
                  <c:v>4.5457679250910221</c:v>
                </c:pt>
                <c:pt idx="25179">
                  <c:v>4.549195379926946</c:v>
                </c:pt>
                <c:pt idx="25180">
                  <c:v>4.5414819222318608</c:v>
                </c:pt>
                <c:pt idx="25181">
                  <c:v>4.547166224869243</c:v>
                </c:pt>
                <c:pt idx="25182">
                  <c:v>4.5652570783270052</c:v>
                </c:pt>
                <c:pt idx="25183">
                  <c:v>4.5551846716951943</c:v>
                </c:pt>
                <c:pt idx="25184">
                  <c:v>4.5522156800543971</c:v>
                </c:pt>
                <c:pt idx="25185">
                  <c:v>4.5503495016537263</c:v>
                </c:pt>
                <c:pt idx="25186">
                  <c:v>4.5539265886751572</c:v>
                </c:pt>
                <c:pt idx="25187">
                  <c:v>4.5540419915384867</c:v>
                </c:pt>
                <c:pt idx="25188">
                  <c:v>4.5633576679270913</c:v>
                </c:pt>
                <c:pt idx="25189">
                  <c:v>4.5473512570169374</c:v>
                </c:pt>
                <c:pt idx="25190">
                  <c:v>4.5603863505518936</c:v>
                </c:pt>
                <c:pt idx="25191">
                  <c:v>4.5520136514332394</c:v>
                </c:pt>
                <c:pt idx="25192">
                  <c:v>4.5504740869667</c:v>
                </c:pt>
                <c:pt idx="25193">
                  <c:v>4.5555898496662905</c:v>
                </c:pt>
                <c:pt idx="25194">
                  <c:v>4.5541258827048328</c:v>
                </c:pt>
                <c:pt idx="25195">
                  <c:v>4.551866017877269</c:v>
                </c:pt>
                <c:pt idx="25196">
                  <c:v>4.5491473017915531</c:v>
                </c:pt>
                <c:pt idx="25197">
                  <c:v>4.5466964871366748</c:v>
                </c:pt>
                <c:pt idx="25198">
                  <c:v>4.5628712994238025</c:v>
                </c:pt>
                <c:pt idx="25199">
                  <c:v>4.5441371712881837</c:v>
                </c:pt>
                <c:pt idx="25200">
                  <c:v>4.5556031854147241</c:v>
                </c:pt>
                <c:pt idx="25201">
                  <c:v>4.5505931637925157</c:v>
                </c:pt>
                <c:pt idx="25202">
                  <c:v>4.5560394947253586</c:v>
                </c:pt>
                <c:pt idx="25203">
                  <c:v>4.5521386546808289</c:v>
                </c:pt>
                <c:pt idx="25204">
                  <c:v>4.5572836037511166</c:v>
                </c:pt>
                <c:pt idx="25205">
                  <c:v>4.5539722793259916</c:v>
                </c:pt>
                <c:pt idx="25206">
                  <c:v>4.557367376403727</c:v>
                </c:pt>
                <c:pt idx="25207">
                  <c:v>4.5559524193278422</c:v>
                </c:pt>
                <c:pt idx="25208">
                  <c:v>4.5534656615595477</c:v>
                </c:pt>
                <c:pt idx="25209">
                  <c:v>4.5566759304507887</c:v>
                </c:pt>
                <c:pt idx="25210">
                  <c:v>4.5499815981816711</c:v>
                </c:pt>
                <c:pt idx="25211">
                  <c:v>4.5463995640850223</c:v>
                </c:pt>
                <c:pt idx="25212">
                  <c:v>4.544993266057296</c:v>
                </c:pt>
                <c:pt idx="25213">
                  <c:v>4.5503150426764112</c:v>
                </c:pt>
                <c:pt idx="25214">
                  <c:v>4.5529728815617165</c:v>
                </c:pt>
                <c:pt idx="25215">
                  <c:v>4.5570987812185457</c:v>
                </c:pt>
                <c:pt idx="25216">
                  <c:v>4.5528636063046664</c:v>
                </c:pt>
                <c:pt idx="25217">
                  <c:v>4.5501671738685614</c:v>
                </c:pt>
                <c:pt idx="25218">
                  <c:v>4.5545618265431553</c:v>
                </c:pt>
                <c:pt idx="25219">
                  <c:v>4.5551940438912766</c:v>
                </c:pt>
                <c:pt idx="25220">
                  <c:v>4.5487021565035111</c:v>
                </c:pt>
                <c:pt idx="25221">
                  <c:v>4.5596358390413769</c:v>
                </c:pt>
                <c:pt idx="25222">
                  <c:v>4.5551905652343407</c:v>
                </c:pt>
                <c:pt idx="25223">
                  <c:v>4.5732192891903845</c:v>
                </c:pt>
                <c:pt idx="25224">
                  <c:v>4.5595712142175229</c:v>
                </c:pt>
                <c:pt idx="25225">
                  <c:v>4.5514494515749693</c:v>
                </c:pt>
                <c:pt idx="25226">
                  <c:v>4.5565952666504028</c:v>
                </c:pt>
                <c:pt idx="25227">
                  <c:v>4.5568787354871061</c:v>
                </c:pt>
                <c:pt idx="25228">
                  <c:v>4.55677569622764</c:v>
                </c:pt>
                <c:pt idx="25229">
                  <c:v>4.5512357435494799</c:v>
                </c:pt>
                <c:pt idx="25230">
                  <c:v>4.5511501064466149</c:v>
                </c:pt>
                <c:pt idx="25231">
                  <c:v>4.5585643091016372</c:v>
                </c:pt>
                <c:pt idx="25232">
                  <c:v>4.5462975621011301</c:v>
                </c:pt>
                <c:pt idx="25233">
                  <c:v>4.5522768895390477</c:v>
                </c:pt>
                <c:pt idx="25234">
                  <c:v>4.55145372861565</c:v>
                </c:pt>
                <c:pt idx="25235">
                  <c:v>4.5472233705217349</c:v>
                </c:pt>
                <c:pt idx="25236">
                  <c:v>4.5479479538629937</c:v>
                </c:pt>
                <c:pt idx="25237">
                  <c:v>4.5502502044087922</c:v>
                </c:pt>
                <c:pt idx="25238">
                  <c:v>4.5553166670514162</c:v>
                </c:pt>
                <c:pt idx="25239">
                  <c:v>4.5558193309218504</c:v>
                </c:pt>
                <c:pt idx="25240">
                  <c:v>4.5525507722171863</c:v>
                </c:pt>
                <c:pt idx="25241">
                  <c:v>4.5564730673682403</c:v>
                </c:pt>
                <c:pt idx="25242">
                  <c:v>4.5523430814919212</c:v>
                </c:pt>
                <c:pt idx="25243">
                  <c:v>4.5586258375158408</c:v>
                </c:pt>
                <c:pt idx="25244">
                  <c:v>4.5518654118413382</c:v>
                </c:pt>
                <c:pt idx="25245">
                  <c:v>4.55354049746839</c:v>
                </c:pt>
                <c:pt idx="25246">
                  <c:v>4.5517926334459231</c:v>
                </c:pt>
                <c:pt idx="25247">
                  <c:v>4.5624032886663786</c:v>
                </c:pt>
                <c:pt idx="25248">
                  <c:v>4.5422264633539786</c:v>
                </c:pt>
                <c:pt idx="25249">
                  <c:v>4.551971277869054</c:v>
                </c:pt>
                <c:pt idx="25250">
                  <c:v>4.5600496154384782</c:v>
                </c:pt>
                <c:pt idx="25251">
                  <c:v>4.5522435862688466</c:v>
                </c:pt>
                <c:pt idx="25252">
                  <c:v>4.5617324378299076</c:v>
                </c:pt>
                <c:pt idx="25253">
                  <c:v>4.5561876419074592</c:v>
                </c:pt>
                <c:pt idx="25254">
                  <c:v>4.5529130050717175</c:v>
                </c:pt>
                <c:pt idx="25255">
                  <c:v>4.5518898698615686</c:v>
                </c:pt>
                <c:pt idx="25256">
                  <c:v>4.5561741054584024</c:v>
                </c:pt>
                <c:pt idx="25257">
                  <c:v>4.5577572995385029</c:v>
                </c:pt>
                <c:pt idx="25258">
                  <c:v>4.5587005896402681</c:v>
                </c:pt>
                <c:pt idx="25259">
                  <c:v>4.5523105848163121</c:v>
                </c:pt>
                <c:pt idx="25260">
                  <c:v>4.5566839649958721</c:v>
                </c:pt>
                <c:pt idx="25261">
                  <c:v>4.553415667509606</c:v>
                </c:pt>
                <c:pt idx="25262">
                  <c:v>4.5552702327693693</c:v>
                </c:pt>
                <c:pt idx="25263">
                  <c:v>4.5614703885260743</c:v>
                </c:pt>
                <c:pt idx="25264">
                  <c:v>4.5478054959365393</c:v>
                </c:pt>
                <c:pt idx="25265">
                  <c:v>4.5524877505347137</c:v>
                </c:pt>
                <c:pt idx="25266">
                  <c:v>4.5468043183282072</c:v>
                </c:pt>
                <c:pt idx="25267">
                  <c:v>4.5511384797710752</c:v>
                </c:pt>
                <c:pt idx="25268">
                  <c:v>4.5621924931427174</c:v>
                </c:pt>
                <c:pt idx="25269">
                  <c:v>4.5631212439749929</c:v>
                </c:pt>
                <c:pt idx="25270">
                  <c:v>4.5490812710951607</c:v>
                </c:pt>
                <c:pt idx="25271">
                  <c:v>4.5685884673313772</c:v>
                </c:pt>
                <c:pt idx="25272">
                  <c:v>4.5560290183898857</c:v>
                </c:pt>
                <c:pt idx="25273">
                  <c:v>4.5540189090503489</c:v>
                </c:pt>
                <c:pt idx="25274">
                  <c:v>4.55995209788908</c:v>
                </c:pt>
                <c:pt idx="25275">
                  <c:v>4.5570586035262517</c:v>
                </c:pt>
                <c:pt idx="25276">
                  <c:v>4.5562167287917763</c:v>
                </c:pt>
                <c:pt idx="25277">
                  <c:v>4.5645774851401484</c:v>
                </c:pt>
                <c:pt idx="25278">
                  <c:v>4.5572288376858969</c:v>
                </c:pt>
                <c:pt idx="25279">
                  <c:v>4.5495098743089724</c:v>
                </c:pt>
                <c:pt idx="25280">
                  <c:v>4.5565766766853049</c:v>
                </c:pt>
                <c:pt idx="25281">
                  <c:v>4.5513217584636196</c:v>
                </c:pt>
                <c:pt idx="25282">
                  <c:v>4.5595732253598156</c:v>
                </c:pt>
                <c:pt idx="25283">
                  <c:v>4.5546483656716292</c:v>
                </c:pt>
                <c:pt idx="25284">
                  <c:v>4.5576070270200724</c:v>
                </c:pt>
                <c:pt idx="25285">
                  <c:v>4.5588257598491122</c:v>
                </c:pt>
                <c:pt idx="25286">
                  <c:v>4.5595959082123914</c:v>
                </c:pt>
                <c:pt idx="25287">
                  <c:v>4.5555897091395403</c:v>
                </c:pt>
                <c:pt idx="25288">
                  <c:v>4.5549570728478797</c:v>
                </c:pt>
                <c:pt idx="25289">
                  <c:v>4.5484299636856873</c:v>
                </c:pt>
                <c:pt idx="25290">
                  <c:v>4.5504502153082491</c:v>
                </c:pt>
                <c:pt idx="25291">
                  <c:v>4.550370109488628</c:v>
                </c:pt>
                <c:pt idx="25292">
                  <c:v>4.5513148616169401</c:v>
                </c:pt>
                <c:pt idx="25293">
                  <c:v>4.5632793840403192</c:v>
                </c:pt>
                <c:pt idx="25294">
                  <c:v>4.5554115308471488</c:v>
                </c:pt>
                <c:pt idx="25295">
                  <c:v>4.5565429787714251</c:v>
                </c:pt>
                <c:pt idx="25296">
                  <c:v>4.5547958384107652</c:v>
                </c:pt>
                <c:pt idx="25297">
                  <c:v>4.5547951052380027</c:v>
                </c:pt>
                <c:pt idx="25298">
                  <c:v>4.5576084361444513</c:v>
                </c:pt>
                <c:pt idx="25299">
                  <c:v>4.5461867391443551</c:v>
                </c:pt>
                <c:pt idx="25300">
                  <c:v>4.5533701090959218</c:v>
                </c:pt>
                <c:pt idx="25301">
                  <c:v>4.5629957649410366</c:v>
                </c:pt>
                <c:pt idx="25302">
                  <c:v>4.552656340205802</c:v>
                </c:pt>
                <c:pt idx="25303">
                  <c:v>4.5547656043041878</c:v>
                </c:pt>
                <c:pt idx="25304">
                  <c:v>4.5547502537792708</c:v>
                </c:pt>
                <c:pt idx="25305">
                  <c:v>4.5548380658676297</c:v>
                </c:pt>
                <c:pt idx="25306">
                  <c:v>4.5661662714406557</c:v>
                </c:pt>
                <c:pt idx="25307">
                  <c:v>4.5578158088083107</c:v>
                </c:pt>
                <c:pt idx="25308">
                  <c:v>4.5630497377770789</c:v>
                </c:pt>
                <c:pt idx="25309">
                  <c:v>4.5505332804006358</c:v>
                </c:pt>
                <c:pt idx="25310">
                  <c:v>4.5621048672273199</c:v>
                </c:pt>
                <c:pt idx="25311">
                  <c:v>4.5485382858265595</c:v>
                </c:pt>
                <c:pt idx="25312">
                  <c:v>4.5526511297844729</c:v>
                </c:pt>
                <c:pt idx="25313">
                  <c:v>4.5466278272206573</c:v>
                </c:pt>
                <c:pt idx="25314">
                  <c:v>4.5499495101517491</c:v>
                </c:pt>
                <c:pt idx="25315">
                  <c:v>4.561973569758627</c:v>
                </c:pt>
                <c:pt idx="25316">
                  <c:v>4.5622092099448341</c:v>
                </c:pt>
                <c:pt idx="25317">
                  <c:v>4.5525309988459384</c:v>
                </c:pt>
                <c:pt idx="25318">
                  <c:v>4.5550345046855067</c:v>
                </c:pt>
                <c:pt idx="25319">
                  <c:v>4.5516747538847744</c:v>
                </c:pt>
                <c:pt idx="25320">
                  <c:v>4.5536527450823394</c:v>
                </c:pt>
                <c:pt idx="25321">
                  <c:v>4.5551728935660831</c:v>
                </c:pt>
                <c:pt idx="25322">
                  <c:v>4.5574430622246878</c:v>
                </c:pt>
                <c:pt idx="25323">
                  <c:v>4.5553252473940411</c:v>
                </c:pt>
                <c:pt idx="25324">
                  <c:v>4.5539270586985277</c:v>
                </c:pt>
                <c:pt idx="25325">
                  <c:v>4.5467476688644677</c:v>
                </c:pt>
                <c:pt idx="25326">
                  <c:v>4.545334354778424</c:v>
                </c:pt>
                <c:pt idx="25327">
                  <c:v>4.5561215516681672</c:v>
                </c:pt>
                <c:pt idx="25328">
                  <c:v>4.5662094109947908</c:v>
                </c:pt>
                <c:pt idx="25329">
                  <c:v>4.5495565042331441</c:v>
                </c:pt>
                <c:pt idx="25330">
                  <c:v>4.5620326951612116</c:v>
                </c:pt>
                <c:pt idx="25331">
                  <c:v>4.5641082086053464</c:v>
                </c:pt>
                <c:pt idx="25332">
                  <c:v>4.5529612719217942</c:v>
                </c:pt>
                <c:pt idx="25333">
                  <c:v>4.560682979223766</c:v>
                </c:pt>
                <c:pt idx="25334">
                  <c:v>4.5564717801899883</c:v>
                </c:pt>
                <c:pt idx="25335">
                  <c:v>4.5600644385618914</c:v>
                </c:pt>
                <c:pt idx="25336">
                  <c:v>4.5529832616944965</c:v>
                </c:pt>
                <c:pt idx="25337">
                  <c:v>4.5507049213217643</c:v>
                </c:pt>
                <c:pt idx="25338">
                  <c:v>4.5518416701074562</c:v>
                </c:pt>
                <c:pt idx="25339">
                  <c:v>4.5613886556538352</c:v>
                </c:pt>
                <c:pt idx="25340">
                  <c:v>4.5530530418126398</c:v>
                </c:pt>
                <c:pt idx="25341">
                  <c:v>4.5641699987454247</c:v>
                </c:pt>
                <c:pt idx="25342">
                  <c:v>4.559539521128027</c:v>
                </c:pt>
                <c:pt idx="25343">
                  <c:v>4.5525750793854298</c:v>
                </c:pt>
                <c:pt idx="25344">
                  <c:v>4.5624926760726465</c:v>
                </c:pt>
                <c:pt idx="25345">
                  <c:v>4.5560577335051278</c:v>
                </c:pt>
                <c:pt idx="25346">
                  <c:v>4.5488734439525826</c:v>
                </c:pt>
                <c:pt idx="25347">
                  <c:v>4.5608867822299199</c:v>
                </c:pt>
                <c:pt idx="25348">
                  <c:v>4.5569582701409121</c:v>
                </c:pt>
                <c:pt idx="25349">
                  <c:v>4.5556986983715353</c:v>
                </c:pt>
                <c:pt idx="25350">
                  <c:v>4.5523091294759102</c:v>
                </c:pt>
                <c:pt idx="25351">
                  <c:v>4.5508760905667627</c:v>
                </c:pt>
                <c:pt idx="25352">
                  <c:v>4.5531630313340745</c:v>
                </c:pt>
                <c:pt idx="25353">
                  <c:v>4.5453023955368534</c:v>
                </c:pt>
                <c:pt idx="25354">
                  <c:v>4.5619489206327772</c:v>
                </c:pt>
                <c:pt idx="25355">
                  <c:v>4.5665396144692263</c:v>
                </c:pt>
                <c:pt idx="25356">
                  <c:v>4.5501331120962778</c:v>
                </c:pt>
                <c:pt idx="25357">
                  <c:v>4.5466462557531404</c:v>
                </c:pt>
                <c:pt idx="25358">
                  <c:v>4.5583302052241201</c:v>
                </c:pt>
                <c:pt idx="25359">
                  <c:v>4.5553939114847131</c:v>
                </c:pt>
                <c:pt idx="25360">
                  <c:v>4.5568326688317793</c:v>
                </c:pt>
                <c:pt idx="25361">
                  <c:v>4.5630424197401549</c:v>
                </c:pt>
                <c:pt idx="25362">
                  <c:v>4.5538744688421202</c:v>
                </c:pt>
                <c:pt idx="25363">
                  <c:v>4.5597487826815124</c:v>
                </c:pt>
                <c:pt idx="25364">
                  <c:v>4.5524313912360856</c:v>
                </c:pt>
                <c:pt idx="25365">
                  <c:v>4.5673501998495292</c:v>
                </c:pt>
                <c:pt idx="25366">
                  <c:v>4.5573629470821846</c:v>
                </c:pt>
                <c:pt idx="25367">
                  <c:v>4.551352123048261</c:v>
                </c:pt>
                <c:pt idx="25368">
                  <c:v>4.5554326668052072</c:v>
                </c:pt>
                <c:pt idx="25369">
                  <c:v>4.5499466938088666</c:v>
                </c:pt>
                <c:pt idx="25370">
                  <c:v>4.5544534700512154</c:v>
                </c:pt>
                <c:pt idx="25371">
                  <c:v>4.5604722321976352</c:v>
                </c:pt>
                <c:pt idx="25372">
                  <c:v>4.5565000247189591</c:v>
                </c:pt>
                <c:pt idx="25373">
                  <c:v>4.5572257682339412</c:v>
                </c:pt>
                <c:pt idx="25374">
                  <c:v>4.5563510236912395</c:v>
                </c:pt>
                <c:pt idx="25375">
                  <c:v>4.5596027090836486</c:v>
                </c:pt>
                <c:pt idx="25376">
                  <c:v>4.5708388920504905</c:v>
                </c:pt>
                <c:pt idx="25377">
                  <c:v>4.5495232262656664</c:v>
                </c:pt>
                <c:pt idx="25378">
                  <c:v>4.5542192477903534</c:v>
                </c:pt>
                <c:pt idx="25379">
                  <c:v>4.5472715059710316</c:v>
                </c:pt>
                <c:pt idx="25380">
                  <c:v>4.5592681435521385</c:v>
                </c:pt>
                <c:pt idx="25381">
                  <c:v>4.5521458001766018</c:v>
                </c:pt>
                <c:pt idx="25382">
                  <c:v>4.5538567271652584</c:v>
                </c:pt>
                <c:pt idx="25383">
                  <c:v>4.5583144403131701</c:v>
                </c:pt>
                <c:pt idx="25384">
                  <c:v>4.5549629528174052</c:v>
                </c:pt>
                <c:pt idx="25385">
                  <c:v>4.5554741931095473</c:v>
                </c:pt>
                <c:pt idx="25386">
                  <c:v>4.5583413606602097</c:v>
                </c:pt>
                <c:pt idx="25387">
                  <c:v>4.5520471999824101</c:v>
                </c:pt>
                <c:pt idx="25388">
                  <c:v>4.5561320711592934</c:v>
                </c:pt>
                <c:pt idx="25389">
                  <c:v>4.5499591502382728</c:v>
                </c:pt>
                <c:pt idx="25390">
                  <c:v>4.5508804061510251</c:v>
                </c:pt>
                <c:pt idx="25391">
                  <c:v>4.5575911997414051</c:v>
                </c:pt>
                <c:pt idx="25392">
                  <c:v>4.5578336882683566</c:v>
                </c:pt>
                <c:pt idx="25393">
                  <c:v>4.5575794235562315</c:v>
                </c:pt>
                <c:pt idx="25394">
                  <c:v>4.5475285247583859</c:v>
                </c:pt>
                <c:pt idx="25395">
                  <c:v>4.5541924641002121</c:v>
                </c:pt>
                <c:pt idx="25396">
                  <c:v>4.5490223898032092</c:v>
                </c:pt>
                <c:pt idx="25397">
                  <c:v>4.554122879947049</c:v>
                </c:pt>
                <c:pt idx="25398">
                  <c:v>4.5588977511484341</c:v>
                </c:pt>
                <c:pt idx="25399">
                  <c:v>4.5570086048091554</c:v>
                </c:pt>
                <c:pt idx="25400">
                  <c:v>4.557104459227288</c:v>
                </c:pt>
                <c:pt idx="25401">
                  <c:v>4.5542282407321348</c:v>
                </c:pt>
                <c:pt idx="25402">
                  <c:v>4.5594230521690982</c:v>
                </c:pt>
                <c:pt idx="25403">
                  <c:v>4.5601632216251584</c:v>
                </c:pt>
                <c:pt idx="25404">
                  <c:v>4.5590062208118374</c:v>
                </c:pt>
                <c:pt idx="25405">
                  <c:v>4.5570798881761139</c:v>
                </c:pt>
                <c:pt idx="25406">
                  <c:v>4.5481961762723948</c:v>
                </c:pt>
                <c:pt idx="25407">
                  <c:v>4.5602709352652351</c:v>
                </c:pt>
                <c:pt idx="25408">
                  <c:v>4.5515104079474336</c:v>
                </c:pt>
                <c:pt idx="25409">
                  <c:v>4.5486911138945345</c:v>
                </c:pt>
                <c:pt idx="25410">
                  <c:v>4.5476727477060734</c:v>
                </c:pt>
                <c:pt idx="25411">
                  <c:v>4.5565142191608219</c:v>
                </c:pt>
                <c:pt idx="25412">
                  <c:v>4.5599476184803835</c:v>
                </c:pt>
                <c:pt idx="25413">
                  <c:v>4.551051234452939</c:v>
                </c:pt>
                <c:pt idx="25414">
                  <c:v>4.5567482530218051</c:v>
                </c:pt>
                <c:pt idx="25415">
                  <c:v>4.5564517666150079</c:v>
                </c:pt>
                <c:pt idx="25416">
                  <c:v>4.5531740299544783</c:v>
                </c:pt>
                <c:pt idx="25417">
                  <c:v>4.5599312635678295</c:v>
                </c:pt>
                <c:pt idx="25418">
                  <c:v>4.5571632109834468</c:v>
                </c:pt>
                <c:pt idx="25419">
                  <c:v>4.5479108454975208</c:v>
                </c:pt>
                <c:pt idx="25420">
                  <c:v>4.5561493596046283</c:v>
                </c:pt>
                <c:pt idx="25421">
                  <c:v>4.5530783882066688</c:v>
                </c:pt>
                <c:pt idx="25422">
                  <c:v>4.5566590793807205</c:v>
                </c:pt>
                <c:pt idx="25423">
                  <c:v>4.5447158530668226</c:v>
                </c:pt>
                <c:pt idx="25424">
                  <c:v>4.5548974496886823</c:v>
                </c:pt>
                <c:pt idx="25425">
                  <c:v>4.5574170774834286</c:v>
                </c:pt>
                <c:pt idx="25426">
                  <c:v>4.5449511151435242</c:v>
                </c:pt>
                <c:pt idx="25427">
                  <c:v>4.5505325377838277</c:v>
                </c:pt>
                <c:pt idx="25428">
                  <c:v>4.543303868189084</c:v>
                </c:pt>
                <c:pt idx="25429">
                  <c:v>4.5495619850324314</c:v>
                </c:pt>
                <c:pt idx="25430">
                  <c:v>4.555326158222794</c:v>
                </c:pt>
                <c:pt idx="25431">
                  <c:v>4.5572110063638505</c:v>
                </c:pt>
                <c:pt idx="25432">
                  <c:v>4.5583205461369332</c:v>
                </c:pt>
                <c:pt idx="25433">
                  <c:v>4.5469133052759867</c:v>
                </c:pt>
                <c:pt idx="25434">
                  <c:v>4.5536123040549139</c:v>
                </c:pt>
                <c:pt idx="25435">
                  <c:v>4.5582572895650353</c:v>
                </c:pt>
                <c:pt idx="25436">
                  <c:v>4.550388418773184</c:v>
                </c:pt>
                <c:pt idx="25437">
                  <c:v>4.5496928378574593</c:v>
                </c:pt>
                <c:pt idx="25438">
                  <c:v>4.5557073946138003</c:v>
                </c:pt>
                <c:pt idx="25439">
                  <c:v>4.5600792540980581</c:v>
                </c:pt>
                <c:pt idx="25440">
                  <c:v>4.5443261463066875</c:v>
                </c:pt>
                <c:pt idx="25441">
                  <c:v>4.5596226060367648</c:v>
                </c:pt>
                <c:pt idx="25442">
                  <c:v>4.5611602683175168</c:v>
                </c:pt>
                <c:pt idx="25443">
                  <c:v>4.5395016649365081</c:v>
                </c:pt>
                <c:pt idx="25444">
                  <c:v>4.554374351780778</c:v>
                </c:pt>
                <c:pt idx="25445">
                  <c:v>4.5533302733767673</c:v>
                </c:pt>
                <c:pt idx="25446">
                  <c:v>4.5599892224062266</c:v>
                </c:pt>
                <c:pt idx="25447">
                  <c:v>4.5617690100452686</c:v>
                </c:pt>
                <c:pt idx="25448">
                  <c:v>4.5576088766738891</c:v>
                </c:pt>
                <c:pt idx="25449">
                  <c:v>4.5586907456209298</c:v>
                </c:pt>
                <c:pt idx="25450">
                  <c:v>4.5564228694159059</c:v>
                </c:pt>
                <c:pt idx="25451">
                  <c:v>4.5531456372357928</c:v>
                </c:pt>
                <c:pt idx="25452">
                  <c:v>4.5581957324070332</c:v>
                </c:pt>
                <c:pt idx="25453">
                  <c:v>4.5497206264677903</c:v>
                </c:pt>
                <c:pt idx="25454">
                  <c:v>4.5525059950441591</c:v>
                </c:pt>
                <c:pt idx="25455">
                  <c:v>4.5593670847996215</c:v>
                </c:pt>
                <c:pt idx="25456">
                  <c:v>4.553528020482732</c:v>
                </c:pt>
                <c:pt idx="25457">
                  <c:v>4.5548309281656767</c:v>
                </c:pt>
                <c:pt idx="25458">
                  <c:v>4.5507010923664364</c:v>
                </c:pt>
                <c:pt idx="25459">
                  <c:v>4.5609623052581059</c:v>
                </c:pt>
                <c:pt idx="25460">
                  <c:v>4.5633933681156655</c:v>
                </c:pt>
                <c:pt idx="25461">
                  <c:v>4.5465927201557079</c:v>
                </c:pt>
                <c:pt idx="25462">
                  <c:v>4.554275759824387</c:v>
                </c:pt>
                <c:pt idx="25463">
                  <c:v>4.5576099140904924</c:v>
                </c:pt>
                <c:pt idx="25464">
                  <c:v>4.5523698366215628</c:v>
                </c:pt>
                <c:pt idx="25465">
                  <c:v>4.5504000966177589</c:v>
                </c:pt>
                <c:pt idx="25466">
                  <c:v>4.5527452863635496</c:v>
                </c:pt>
                <c:pt idx="25467">
                  <c:v>4.5533890097037704</c:v>
                </c:pt>
                <c:pt idx="25468">
                  <c:v>4.5569977580588352</c:v>
                </c:pt>
                <c:pt idx="25469">
                  <c:v>4.5498499725323613</c:v>
                </c:pt>
                <c:pt idx="25470">
                  <c:v>4.5524987607204839</c:v>
                </c:pt>
                <c:pt idx="25471">
                  <c:v>4.5618012899382023</c:v>
                </c:pt>
                <c:pt idx="25472">
                  <c:v>4.5546388443365791</c:v>
                </c:pt>
                <c:pt idx="25473">
                  <c:v>4.5465692615671776</c:v>
                </c:pt>
                <c:pt idx="25474">
                  <c:v>4.5657718460609953</c:v>
                </c:pt>
                <c:pt idx="25475">
                  <c:v>4.5586129235643522</c:v>
                </c:pt>
                <c:pt idx="25476">
                  <c:v>4.5576321732427321</c:v>
                </c:pt>
                <c:pt idx="25477">
                  <c:v>4.5609661852834442</c:v>
                </c:pt>
                <c:pt idx="25478">
                  <c:v>4.5578628016938767</c:v>
                </c:pt>
                <c:pt idx="25479">
                  <c:v>4.565074524867005</c:v>
                </c:pt>
                <c:pt idx="25480">
                  <c:v>4.5513619589728584</c:v>
                </c:pt>
                <c:pt idx="25481">
                  <c:v>4.5703434565641716</c:v>
                </c:pt>
                <c:pt idx="25482">
                  <c:v>4.5559483198015629</c:v>
                </c:pt>
                <c:pt idx="25483">
                  <c:v>4.5643915102680017</c:v>
                </c:pt>
                <c:pt idx="25484">
                  <c:v>4.5512952069956256</c:v>
                </c:pt>
                <c:pt idx="25485">
                  <c:v>4.5592167024645898</c:v>
                </c:pt>
                <c:pt idx="25486">
                  <c:v>4.552917375880428</c:v>
                </c:pt>
                <c:pt idx="25487">
                  <c:v>4.5531445015296557</c:v>
                </c:pt>
                <c:pt idx="25488">
                  <c:v>4.5509949996508938</c:v>
                </c:pt>
                <c:pt idx="25489">
                  <c:v>4.5540406947884664</c:v>
                </c:pt>
                <c:pt idx="25490">
                  <c:v>4.5458014812799208</c:v>
                </c:pt>
                <c:pt idx="25491">
                  <c:v>4.552580108765282</c:v>
                </c:pt>
                <c:pt idx="25492">
                  <c:v>4.5518165258918133</c:v>
                </c:pt>
                <c:pt idx="25493">
                  <c:v>4.5539004521522539</c:v>
                </c:pt>
                <c:pt idx="25494">
                  <c:v>4.540458800198115</c:v>
                </c:pt>
                <c:pt idx="25495">
                  <c:v>4.5431864752040365</c:v>
                </c:pt>
                <c:pt idx="25496">
                  <c:v>4.5624062367361891</c:v>
                </c:pt>
                <c:pt idx="25497">
                  <c:v>4.5586708313026278</c:v>
                </c:pt>
                <c:pt idx="25498">
                  <c:v>4.5584854595857678</c:v>
                </c:pt>
                <c:pt idx="25499">
                  <c:v>4.5421303678706515</c:v>
                </c:pt>
                <c:pt idx="25500">
                  <c:v>4.5587882989671131</c:v>
                </c:pt>
                <c:pt idx="25501">
                  <c:v>4.5619860972201582</c:v>
                </c:pt>
                <c:pt idx="25502">
                  <c:v>4.5557793517201217</c:v>
                </c:pt>
                <c:pt idx="25503">
                  <c:v>4.5667084845848143</c:v>
                </c:pt>
                <c:pt idx="25504">
                  <c:v>4.5775346050939865</c:v>
                </c:pt>
                <c:pt idx="25505">
                  <c:v>4.5503936379026575</c:v>
                </c:pt>
                <c:pt idx="25506">
                  <c:v>4.5563471718420612</c:v>
                </c:pt>
                <c:pt idx="25507">
                  <c:v>4.5474867309094016</c:v>
                </c:pt>
                <c:pt idx="25508">
                  <c:v>4.5626542929628053</c:v>
                </c:pt>
                <c:pt idx="25509">
                  <c:v>4.5638381102555821</c:v>
                </c:pt>
                <c:pt idx="25510">
                  <c:v>4.5611170804765964</c:v>
                </c:pt>
                <c:pt idx="25511">
                  <c:v>4.5625086132938355</c:v>
                </c:pt>
                <c:pt idx="25512">
                  <c:v>4.5598164353183304</c:v>
                </c:pt>
                <c:pt idx="25513">
                  <c:v>4.5532818622516142</c:v>
                </c:pt>
                <c:pt idx="25514">
                  <c:v>4.5535864142363041</c:v>
                </c:pt>
                <c:pt idx="25515">
                  <c:v>4.5533277714027953</c:v>
                </c:pt>
                <c:pt idx="25516">
                  <c:v>4.5615891230053762</c:v>
                </c:pt>
                <c:pt idx="25517">
                  <c:v>4.5492977753240025</c:v>
                </c:pt>
                <c:pt idx="25518">
                  <c:v>4.5502550301459772</c:v>
                </c:pt>
                <c:pt idx="25519">
                  <c:v>4.5589376364347389</c:v>
                </c:pt>
                <c:pt idx="25520">
                  <c:v>4.5513256357688316</c:v>
                </c:pt>
                <c:pt idx="25521">
                  <c:v>4.5538021737328869</c:v>
                </c:pt>
                <c:pt idx="25522">
                  <c:v>4.55070321399156</c:v>
                </c:pt>
                <c:pt idx="25523">
                  <c:v>4.5582754108558774</c:v>
                </c:pt>
                <c:pt idx="25524">
                  <c:v>4.5497951037234197</c:v>
                </c:pt>
                <c:pt idx="25525">
                  <c:v>4.5449723158474091</c:v>
                </c:pt>
                <c:pt idx="25526">
                  <c:v>4.5602826781685941</c:v>
                </c:pt>
                <c:pt idx="25527">
                  <c:v>4.5565524472880128</c:v>
                </c:pt>
                <c:pt idx="25528">
                  <c:v>4.552692551205122</c:v>
                </c:pt>
                <c:pt idx="25529">
                  <c:v>4.5658624614838388</c:v>
                </c:pt>
                <c:pt idx="25530">
                  <c:v>4.5552021764611705</c:v>
                </c:pt>
                <c:pt idx="25531">
                  <c:v>4.5531889355243385</c:v>
                </c:pt>
                <c:pt idx="25532">
                  <c:v>4.5529532126519392</c:v>
                </c:pt>
                <c:pt idx="25533">
                  <c:v>4.5584054274084114</c:v>
                </c:pt>
                <c:pt idx="25534">
                  <c:v>4.5492664731556465</c:v>
                </c:pt>
                <c:pt idx="25535">
                  <c:v>4.5592286445834658</c:v>
                </c:pt>
                <c:pt idx="25536">
                  <c:v>4.5491986070373178</c:v>
                </c:pt>
                <c:pt idx="25537">
                  <c:v>4.556180038180714</c:v>
                </c:pt>
                <c:pt idx="25538">
                  <c:v>4.5500236699814947</c:v>
                </c:pt>
                <c:pt idx="25539">
                  <c:v>4.5575352246512253</c:v>
                </c:pt>
                <c:pt idx="25540">
                  <c:v>4.5536149882787909</c:v>
                </c:pt>
                <c:pt idx="25541">
                  <c:v>4.5487255567011822</c:v>
                </c:pt>
                <c:pt idx="25542">
                  <c:v>4.5491576704952132</c:v>
                </c:pt>
                <c:pt idx="25543">
                  <c:v>4.5561679160308257</c:v>
                </c:pt>
                <c:pt idx="25544">
                  <c:v>4.5656811759670681</c:v>
                </c:pt>
                <c:pt idx="25545">
                  <c:v>4.5463749593653864</c:v>
                </c:pt>
                <c:pt idx="25546">
                  <c:v>4.5631747643039642</c:v>
                </c:pt>
                <c:pt idx="25547">
                  <c:v>4.5595624980707425</c:v>
                </c:pt>
                <c:pt idx="25548">
                  <c:v>4.5575652153957531</c:v>
                </c:pt>
                <c:pt idx="25549">
                  <c:v>4.559217218682341</c:v>
                </c:pt>
                <c:pt idx="25550">
                  <c:v>4.5607374663715072</c:v>
                </c:pt>
                <c:pt idx="25551">
                  <c:v>4.5544636302105097</c:v>
                </c:pt>
                <c:pt idx="25552">
                  <c:v>4.5588908078611228</c:v>
                </c:pt>
                <c:pt idx="25553">
                  <c:v>4.5572654771465588</c:v>
                </c:pt>
                <c:pt idx="25554">
                  <c:v>4.5484984099719128</c:v>
                </c:pt>
                <c:pt idx="25555">
                  <c:v>4.5539827704528273</c:v>
                </c:pt>
                <c:pt idx="25556">
                  <c:v>4.5494720425671389</c:v>
                </c:pt>
                <c:pt idx="25557">
                  <c:v>4.5534563411454645</c:v>
                </c:pt>
                <c:pt idx="25558">
                  <c:v>4.5559656261890682</c:v>
                </c:pt>
                <c:pt idx="25559">
                  <c:v>4.5592319178806813</c:v>
                </c:pt>
                <c:pt idx="25560">
                  <c:v>4.5631264870348485</c:v>
                </c:pt>
                <c:pt idx="25561">
                  <c:v>4.5546767788218583</c:v>
                </c:pt>
                <c:pt idx="25562">
                  <c:v>4.5447527221319168</c:v>
                </c:pt>
                <c:pt idx="25563">
                  <c:v>4.5557143915196683</c:v>
                </c:pt>
                <c:pt idx="25564">
                  <c:v>4.551853427257333</c:v>
                </c:pt>
                <c:pt idx="25565">
                  <c:v>4.5572860142216483</c:v>
                </c:pt>
                <c:pt idx="25566">
                  <c:v>4.5524964409783122</c:v>
                </c:pt>
                <c:pt idx="25567">
                  <c:v>4.5492628218123157</c:v>
                </c:pt>
                <c:pt idx="25568">
                  <c:v>4.5566530057439101</c:v>
                </c:pt>
                <c:pt idx="25569">
                  <c:v>4.553734651126546</c:v>
                </c:pt>
                <c:pt idx="25570">
                  <c:v>4.5473879786627798</c:v>
                </c:pt>
                <c:pt idx="25571">
                  <c:v>4.5589864571225425</c:v>
                </c:pt>
                <c:pt idx="25572">
                  <c:v>4.5457913544522421</c:v>
                </c:pt>
                <c:pt idx="25573">
                  <c:v>4.5543788237222316</c:v>
                </c:pt>
                <c:pt idx="25574">
                  <c:v>4.5527175923624617</c:v>
                </c:pt>
                <c:pt idx="25575">
                  <c:v>4.5480023793997812</c:v>
                </c:pt>
                <c:pt idx="25576">
                  <c:v>4.5451087942123598</c:v>
                </c:pt>
                <c:pt idx="25577">
                  <c:v>4.5527954735122513</c:v>
                </c:pt>
                <c:pt idx="25578">
                  <c:v>4.5536048576740056</c:v>
                </c:pt>
                <c:pt idx="25579">
                  <c:v>4.5547584531259044</c:v>
                </c:pt>
                <c:pt idx="25580">
                  <c:v>4.5680162940257576</c:v>
                </c:pt>
                <c:pt idx="25581">
                  <c:v>4.5637276628219974</c:v>
                </c:pt>
                <c:pt idx="25582">
                  <c:v>4.5540818901946718</c:v>
                </c:pt>
                <c:pt idx="25583">
                  <c:v>4.5506719712451762</c:v>
                </c:pt>
                <c:pt idx="25584">
                  <c:v>4.5523637015881926</c:v>
                </c:pt>
                <c:pt idx="25585">
                  <c:v>4.5606472415776702</c:v>
                </c:pt>
                <c:pt idx="25586">
                  <c:v>4.5552256696768563</c:v>
                </c:pt>
                <c:pt idx="25587">
                  <c:v>4.5566182751639666</c:v>
                </c:pt>
                <c:pt idx="25588">
                  <c:v>4.5513559590422208</c:v>
                </c:pt>
                <c:pt idx="25589">
                  <c:v>4.56261354756258</c:v>
                </c:pt>
                <c:pt idx="25590">
                  <c:v>4.5493538669880165</c:v>
                </c:pt>
                <c:pt idx="25591">
                  <c:v>4.5590753480425779</c:v>
                </c:pt>
                <c:pt idx="25592">
                  <c:v>4.5522533525160069</c:v>
                </c:pt>
                <c:pt idx="25593">
                  <c:v>4.5625122883093825</c:v>
                </c:pt>
                <c:pt idx="25594">
                  <c:v>4.5525874690187447</c:v>
                </c:pt>
                <c:pt idx="25595">
                  <c:v>4.5619844559947298</c:v>
                </c:pt>
                <c:pt idx="25596">
                  <c:v>4.5501596885319104</c:v>
                </c:pt>
                <c:pt idx="25597">
                  <c:v>4.5473386846622299</c:v>
                </c:pt>
                <c:pt idx="25598">
                  <c:v>4.5546958920916918</c:v>
                </c:pt>
                <c:pt idx="25599">
                  <c:v>4.5488048953822178</c:v>
                </c:pt>
                <c:pt idx="25600">
                  <c:v>4.5527168923748977</c:v>
                </c:pt>
                <c:pt idx="25601">
                  <c:v>4.5525433629220329</c:v>
                </c:pt>
                <c:pt idx="25602">
                  <c:v>4.5627789584104361</c:v>
                </c:pt>
                <c:pt idx="25603">
                  <c:v>4.5630815235196502</c:v>
                </c:pt>
                <c:pt idx="25604">
                  <c:v>4.5538113594935377</c:v>
                </c:pt>
                <c:pt idx="25605">
                  <c:v>4.5613985847768559</c:v>
                </c:pt>
                <c:pt idx="25606">
                  <c:v>4.5597641387247734</c:v>
                </c:pt>
                <c:pt idx="25607">
                  <c:v>4.5552957431038914</c:v>
                </c:pt>
                <c:pt idx="25608">
                  <c:v>4.5580144099801041</c:v>
                </c:pt>
                <c:pt idx="25609">
                  <c:v>4.5500786705642069</c:v>
                </c:pt>
                <c:pt idx="25610">
                  <c:v>4.5568927533859691</c:v>
                </c:pt>
                <c:pt idx="25611">
                  <c:v>4.5619204380379772</c:v>
                </c:pt>
                <c:pt idx="25612">
                  <c:v>4.5608447363212239</c:v>
                </c:pt>
                <c:pt idx="25613">
                  <c:v>4.5428333659153237</c:v>
                </c:pt>
                <c:pt idx="25614">
                  <c:v>4.5488877842597359</c:v>
                </c:pt>
                <c:pt idx="25615">
                  <c:v>4.549751264954474</c:v>
                </c:pt>
                <c:pt idx="25616">
                  <c:v>4.5489750410529863</c:v>
                </c:pt>
                <c:pt idx="25617">
                  <c:v>4.561339937790752</c:v>
                </c:pt>
                <c:pt idx="25618">
                  <c:v>4.5574335434015039</c:v>
                </c:pt>
                <c:pt idx="25619">
                  <c:v>4.5512300443491602</c:v>
                </c:pt>
                <c:pt idx="25620">
                  <c:v>4.5439899587902319</c:v>
                </c:pt>
                <c:pt idx="25621">
                  <c:v>4.5620606170437847</c:v>
                </c:pt>
                <c:pt idx="25622">
                  <c:v>4.5551464993539508</c:v>
                </c:pt>
                <c:pt idx="25623">
                  <c:v>4.55330321224955</c:v>
                </c:pt>
                <c:pt idx="25624">
                  <c:v>4.5570432967623073</c:v>
                </c:pt>
                <c:pt idx="25625">
                  <c:v>4.5664059891224902</c:v>
                </c:pt>
                <c:pt idx="25626">
                  <c:v>4.5536360491044814</c:v>
                </c:pt>
                <c:pt idx="25627">
                  <c:v>4.5480917135782182</c:v>
                </c:pt>
                <c:pt idx="25628">
                  <c:v>4.554793928478591</c:v>
                </c:pt>
                <c:pt idx="25629">
                  <c:v>4.5498962257303557</c:v>
                </c:pt>
                <c:pt idx="25630">
                  <c:v>4.5519704066255615</c:v>
                </c:pt>
                <c:pt idx="25631">
                  <c:v>4.5567294712511242</c:v>
                </c:pt>
                <c:pt idx="25632">
                  <c:v>4.549443995494892</c:v>
                </c:pt>
                <c:pt idx="25633">
                  <c:v>4.5558288591555645</c:v>
                </c:pt>
                <c:pt idx="25634">
                  <c:v>4.5493248153541614</c:v>
                </c:pt>
                <c:pt idx="25635">
                  <c:v>4.5593555941979718</c:v>
                </c:pt>
                <c:pt idx="25636">
                  <c:v>4.5493731005361706</c:v>
                </c:pt>
                <c:pt idx="25637">
                  <c:v>4.5525687581389427</c:v>
                </c:pt>
                <c:pt idx="25638">
                  <c:v>4.5613754622902283</c:v>
                </c:pt>
                <c:pt idx="25639">
                  <c:v>4.564786907257985</c:v>
                </c:pt>
                <c:pt idx="25640">
                  <c:v>4.5582337213203923</c:v>
                </c:pt>
                <c:pt idx="25641">
                  <c:v>4.559982516744963</c:v>
                </c:pt>
                <c:pt idx="25642">
                  <c:v>4.5621040041511289</c:v>
                </c:pt>
                <c:pt idx="25643">
                  <c:v>4.5651254146418188</c:v>
                </c:pt>
                <c:pt idx="25644">
                  <c:v>4.5585915844930236</c:v>
                </c:pt>
                <c:pt idx="25645">
                  <c:v>4.5507309610022579</c:v>
                </c:pt>
                <c:pt idx="25646">
                  <c:v>4.5528608295282016</c:v>
                </c:pt>
                <c:pt idx="25647">
                  <c:v>4.5613174133169254</c:v>
                </c:pt>
                <c:pt idx="25648">
                  <c:v>4.5543922990508596</c:v>
                </c:pt>
                <c:pt idx="25649">
                  <c:v>4.5511570379704125</c:v>
                </c:pt>
                <c:pt idx="25650">
                  <c:v>4.5546246621276705</c:v>
                </c:pt>
                <c:pt idx="25651">
                  <c:v>4.5603187547848272</c:v>
                </c:pt>
                <c:pt idx="25652">
                  <c:v>4.5501361404811931</c:v>
                </c:pt>
                <c:pt idx="25653">
                  <c:v>4.5572130511736137</c:v>
                </c:pt>
                <c:pt idx="25654">
                  <c:v>4.562373601411351</c:v>
                </c:pt>
                <c:pt idx="25655">
                  <c:v>4.5506641144758495</c:v>
                </c:pt>
                <c:pt idx="25656">
                  <c:v>4.5565748211635251</c:v>
                </c:pt>
                <c:pt idx="25657">
                  <c:v>4.5580531736274432</c:v>
                </c:pt>
                <c:pt idx="25658">
                  <c:v>4.5411186639682368</c:v>
                </c:pt>
                <c:pt idx="25659">
                  <c:v>4.5498507217822368</c:v>
                </c:pt>
                <c:pt idx="25660">
                  <c:v>4.557495430140408</c:v>
                </c:pt>
                <c:pt idx="25661">
                  <c:v>4.5549119304872523</c:v>
                </c:pt>
                <c:pt idx="25662">
                  <c:v>4.5584866650062601</c:v>
                </c:pt>
                <c:pt idx="25663">
                  <c:v>4.5502009635665601</c:v>
                </c:pt>
                <c:pt idx="25664">
                  <c:v>4.5514648329859426</c:v>
                </c:pt>
                <c:pt idx="25665">
                  <c:v>4.5539347589609847</c:v>
                </c:pt>
                <c:pt idx="25666">
                  <c:v>4.561904571282013</c:v>
                </c:pt>
                <c:pt idx="25667">
                  <c:v>4.5560733912369189</c:v>
                </c:pt>
                <c:pt idx="25668">
                  <c:v>4.5562519071063141</c:v>
                </c:pt>
                <c:pt idx="25669">
                  <c:v>4.5514474362213937</c:v>
                </c:pt>
                <c:pt idx="25670">
                  <c:v>4.5623129681373662</c:v>
                </c:pt>
                <c:pt idx="25671">
                  <c:v>4.5599366381651123</c:v>
                </c:pt>
                <c:pt idx="25672">
                  <c:v>4.5625010767123602</c:v>
                </c:pt>
                <c:pt idx="25673">
                  <c:v>4.5591599629372608</c:v>
                </c:pt>
                <c:pt idx="25674">
                  <c:v>4.5541009095543243</c:v>
                </c:pt>
                <c:pt idx="25675">
                  <c:v>4.5503333799671166</c:v>
                </c:pt>
                <c:pt idx="25676">
                  <c:v>4.5536123682671246</c:v>
                </c:pt>
                <c:pt idx="25677">
                  <c:v>4.5586371566070696</c:v>
                </c:pt>
                <c:pt idx="25678">
                  <c:v>4.5544169939805235</c:v>
                </c:pt>
                <c:pt idx="25679">
                  <c:v>4.548390510758038</c:v>
                </c:pt>
                <c:pt idx="25680">
                  <c:v>4.5598390995530798</c:v>
                </c:pt>
                <c:pt idx="25681">
                  <c:v>4.5542003766053591</c:v>
                </c:pt>
                <c:pt idx="25682">
                  <c:v>4.5489985640159638</c:v>
                </c:pt>
                <c:pt idx="25683">
                  <c:v>4.5568582491040281</c:v>
                </c:pt>
                <c:pt idx="25684">
                  <c:v>4.5656811808867781</c:v>
                </c:pt>
                <c:pt idx="25685">
                  <c:v>4.555786947559552</c:v>
                </c:pt>
                <c:pt idx="25686">
                  <c:v>4.5476001645566093</c:v>
                </c:pt>
                <c:pt idx="25687">
                  <c:v>4.5490188371141471</c:v>
                </c:pt>
                <c:pt idx="25688">
                  <c:v>4.5595400731598881</c:v>
                </c:pt>
                <c:pt idx="25689">
                  <c:v>4.5514056933083165</c:v>
                </c:pt>
                <c:pt idx="25690">
                  <c:v>4.5493339758138278</c:v>
                </c:pt>
                <c:pt idx="25691">
                  <c:v>4.5442914481152021</c:v>
                </c:pt>
                <c:pt idx="25692">
                  <c:v>4.551196858741192</c:v>
                </c:pt>
                <c:pt idx="25693">
                  <c:v>4.5662692795938291</c:v>
                </c:pt>
                <c:pt idx="25694">
                  <c:v>4.5518533452127787</c:v>
                </c:pt>
                <c:pt idx="25695">
                  <c:v>4.5483771786693374</c:v>
                </c:pt>
                <c:pt idx="25696">
                  <c:v>4.5598676688855759</c:v>
                </c:pt>
                <c:pt idx="25697">
                  <c:v>4.5541718609456137</c:v>
                </c:pt>
                <c:pt idx="25698">
                  <c:v>4.5462650758155139</c:v>
                </c:pt>
                <c:pt idx="25699">
                  <c:v>4.5570713036684278</c:v>
                </c:pt>
                <c:pt idx="25700">
                  <c:v>4.5604309439100206</c:v>
                </c:pt>
                <c:pt idx="25701">
                  <c:v>4.5568790446571388</c:v>
                </c:pt>
                <c:pt idx="25702">
                  <c:v>4.5641477657867089</c:v>
                </c:pt>
                <c:pt idx="25703">
                  <c:v>4.5535152857333827</c:v>
                </c:pt>
                <c:pt idx="25704">
                  <c:v>4.5546271637403715</c:v>
                </c:pt>
                <c:pt idx="25705">
                  <c:v>4.5606375423618122</c:v>
                </c:pt>
                <c:pt idx="25706">
                  <c:v>4.5609213089934348</c:v>
                </c:pt>
                <c:pt idx="25707">
                  <c:v>4.557641634749908</c:v>
                </c:pt>
                <c:pt idx="25708">
                  <c:v>4.5575111229049998</c:v>
                </c:pt>
                <c:pt idx="25709">
                  <c:v>4.556129826228271</c:v>
                </c:pt>
                <c:pt idx="25710">
                  <c:v>4.5557711145110851</c:v>
                </c:pt>
                <c:pt idx="25711">
                  <c:v>4.5588097434301593</c:v>
                </c:pt>
                <c:pt idx="25712">
                  <c:v>4.5603809180505959</c:v>
                </c:pt>
                <c:pt idx="25713">
                  <c:v>4.5613487381758526</c:v>
                </c:pt>
                <c:pt idx="25714">
                  <c:v>4.554298721737891</c:v>
                </c:pt>
                <c:pt idx="25715">
                  <c:v>4.5545197778187809</c:v>
                </c:pt>
                <c:pt idx="25716">
                  <c:v>4.5631916189752308</c:v>
                </c:pt>
                <c:pt idx="25717">
                  <c:v>4.5543021430767165</c:v>
                </c:pt>
                <c:pt idx="25718">
                  <c:v>4.5455352582880248</c:v>
                </c:pt>
                <c:pt idx="25719">
                  <c:v>4.5645811865932266</c:v>
                </c:pt>
                <c:pt idx="25720">
                  <c:v>4.560947448146182</c:v>
                </c:pt>
                <c:pt idx="25721">
                  <c:v>4.5547406971508222</c:v>
                </c:pt>
                <c:pt idx="25722">
                  <c:v>4.5582588367210182</c:v>
                </c:pt>
                <c:pt idx="25723">
                  <c:v>4.5520866914598992</c:v>
                </c:pt>
                <c:pt idx="25724">
                  <c:v>4.5602992448460267</c:v>
                </c:pt>
                <c:pt idx="25725">
                  <c:v>4.5445453244379515</c:v>
                </c:pt>
                <c:pt idx="25726">
                  <c:v>4.5526710374260855</c:v>
                </c:pt>
                <c:pt idx="25727">
                  <c:v>4.558230132786866</c:v>
                </c:pt>
                <c:pt idx="25728">
                  <c:v>4.548660209448304</c:v>
                </c:pt>
                <c:pt idx="25729">
                  <c:v>4.5525577406076119</c:v>
                </c:pt>
                <c:pt idx="25730">
                  <c:v>4.5569070174288369</c:v>
                </c:pt>
                <c:pt idx="25731">
                  <c:v>4.5584684239689421</c:v>
                </c:pt>
                <c:pt idx="25732">
                  <c:v>4.5556239528016658</c:v>
                </c:pt>
                <c:pt idx="25733">
                  <c:v>4.5534084174373479</c:v>
                </c:pt>
                <c:pt idx="25734">
                  <c:v>4.5439491170306443</c:v>
                </c:pt>
                <c:pt idx="25735">
                  <c:v>4.561939515381872</c:v>
                </c:pt>
                <c:pt idx="25736">
                  <c:v>4.5545716429586154</c:v>
                </c:pt>
                <c:pt idx="25737">
                  <c:v>4.5627592179980585</c:v>
                </c:pt>
                <c:pt idx="25738">
                  <c:v>4.543706448827459</c:v>
                </c:pt>
                <c:pt idx="25739">
                  <c:v>4.555377908643246</c:v>
                </c:pt>
                <c:pt idx="25740">
                  <c:v>4.5638146703810323</c:v>
                </c:pt>
                <c:pt idx="25741">
                  <c:v>4.5537404015911971</c:v>
                </c:pt>
                <c:pt idx="25742">
                  <c:v>4.5490196928123705</c:v>
                </c:pt>
                <c:pt idx="25743">
                  <c:v>4.5620042525395821</c:v>
                </c:pt>
                <c:pt idx="25744">
                  <c:v>4.5709588012046662</c:v>
                </c:pt>
                <c:pt idx="25745">
                  <c:v>4.5480236126646822</c:v>
                </c:pt>
                <c:pt idx="25746">
                  <c:v>4.5519118018390001</c:v>
                </c:pt>
                <c:pt idx="25747">
                  <c:v>4.5565666397496569</c:v>
                </c:pt>
                <c:pt idx="25748">
                  <c:v>4.5572051196790468</c:v>
                </c:pt>
                <c:pt idx="25749">
                  <c:v>4.5566585289778816</c:v>
                </c:pt>
                <c:pt idx="25750">
                  <c:v>4.5572038210862953</c:v>
                </c:pt>
                <c:pt idx="25751">
                  <c:v>4.5479713543995643</c:v>
                </c:pt>
                <c:pt idx="25752">
                  <c:v>4.5528049158752104</c:v>
                </c:pt>
                <c:pt idx="25753">
                  <c:v>4.5485127920403299</c:v>
                </c:pt>
                <c:pt idx="25754">
                  <c:v>4.5529458818871387</c:v>
                </c:pt>
                <c:pt idx="25755">
                  <c:v>4.5500073897019275</c:v>
                </c:pt>
                <c:pt idx="25756">
                  <c:v>4.5631090923650799</c:v>
                </c:pt>
                <c:pt idx="25757">
                  <c:v>4.5539842652761191</c:v>
                </c:pt>
                <c:pt idx="25758">
                  <c:v>4.5536112197952354</c:v>
                </c:pt>
                <c:pt idx="25759">
                  <c:v>4.5571286617226034</c:v>
                </c:pt>
                <c:pt idx="25760">
                  <c:v>4.564312494409716</c:v>
                </c:pt>
                <c:pt idx="25761">
                  <c:v>4.5470447480394967</c:v>
                </c:pt>
                <c:pt idx="25762">
                  <c:v>4.5578202437168898</c:v>
                </c:pt>
                <c:pt idx="25763">
                  <c:v>4.5560714757273004</c:v>
                </c:pt>
                <c:pt idx="25764">
                  <c:v>4.5473326454495249</c:v>
                </c:pt>
                <c:pt idx="25765">
                  <c:v>4.5541016149583227</c:v>
                </c:pt>
                <c:pt idx="25766">
                  <c:v>4.5494762968232703</c:v>
                </c:pt>
                <c:pt idx="25767">
                  <c:v>4.5549584870205511</c:v>
                </c:pt>
                <c:pt idx="25768">
                  <c:v>4.5511218281412145</c:v>
                </c:pt>
                <c:pt idx="25769">
                  <c:v>4.5607278278953132</c:v>
                </c:pt>
                <c:pt idx="25770">
                  <c:v>4.5651500600687527</c:v>
                </c:pt>
                <c:pt idx="25771">
                  <c:v>4.5545435218895527</c:v>
                </c:pt>
                <c:pt idx="25772">
                  <c:v>4.5608557499539293</c:v>
                </c:pt>
                <c:pt idx="25773">
                  <c:v>4.5535507903349037</c:v>
                </c:pt>
                <c:pt idx="25774">
                  <c:v>4.5537806864547976</c:v>
                </c:pt>
                <c:pt idx="25775">
                  <c:v>4.5605292190124462</c:v>
                </c:pt>
                <c:pt idx="25776">
                  <c:v>4.5555408354247549</c:v>
                </c:pt>
                <c:pt idx="25777">
                  <c:v>4.5496804381413192</c:v>
                </c:pt>
                <c:pt idx="25778">
                  <c:v>4.5518181243907492</c:v>
                </c:pt>
                <c:pt idx="25779">
                  <c:v>4.5568764419180985</c:v>
                </c:pt>
                <c:pt idx="25780">
                  <c:v>4.5600799615147203</c:v>
                </c:pt>
                <c:pt idx="25781">
                  <c:v>4.5640661578872201</c:v>
                </c:pt>
                <c:pt idx="25782">
                  <c:v>4.5612931837634818</c:v>
                </c:pt>
                <c:pt idx="25783">
                  <c:v>4.5538283034606533</c:v>
                </c:pt>
                <c:pt idx="25784">
                  <c:v>4.5568745373911899</c:v>
                </c:pt>
                <c:pt idx="25785">
                  <c:v>4.554468362485447</c:v>
                </c:pt>
                <c:pt idx="25786">
                  <c:v>4.5481659954582208</c:v>
                </c:pt>
                <c:pt idx="25787">
                  <c:v>4.5539674679968458</c:v>
                </c:pt>
                <c:pt idx="25788">
                  <c:v>4.5469068278601625</c:v>
                </c:pt>
                <c:pt idx="25789">
                  <c:v>4.5578179597831241</c:v>
                </c:pt>
                <c:pt idx="25790">
                  <c:v>4.5521012557573028</c:v>
                </c:pt>
                <c:pt idx="25791">
                  <c:v>4.5586907223448474</c:v>
                </c:pt>
                <c:pt idx="25792">
                  <c:v>4.5615670246772577</c:v>
                </c:pt>
                <c:pt idx="25793">
                  <c:v>4.5481320700051642</c:v>
                </c:pt>
                <c:pt idx="25794">
                  <c:v>4.5507234935486327</c:v>
                </c:pt>
                <c:pt idx="25795">
                  <c:v>4.5618834751555788</c:v>
                </c:pt>
                <c:pt idx="25796">
                  <c:v>4.5611502475439938</c:v>
                </c:pt>
                <c:pt idx="25797">
                  <c:v>4.5506633018586946</c:v>
                </c:pt>
                <c:pt idx="25798">
                  <c:v>4.5594059974034362</c:v>
                </c:pt>
                <c:pt idx="25799">
                  <c:v>4.5535147648327898</c:v>
                </c:pt>
                <c:pt idx="25800">
                  <c:v>4.5539785524549048</c:v>
                </c:pt>
                <c:pt idx="25801">
                  <c:v>4.5527257204066789</c:v>
                </c:pt>
                <c:pt idx="25802">
                  <c:v>4.5516039145538851</c:v>
                </c:pt>
                <c:pt idx="25803">
                  <c:v>4.5439530895021543</c:v>
                </c:pt>
                <c:pt idx="25804">
                  <c:v>4.5525533146707922</c:v>
                </c:pt>
                <c:pt idx="25805">
                  <c:v>4.5512611909803482</c:v>
                </c:pt>
                <c:pt idx="25806">
                  <c:v>4.5537067428949527</c:v>
                </c:pt>
                <c:pt idx="25807">
                  <c:v>4.5591960748276685</c:v>
                </c:pt>
                <c:pt idx="25808">
                  <c:v>4.5606908305007128</c:v>
                </c:pt>
                <c:pt idx="25809">
                  <c:v>4.5591557101538456</c:v>
                </c:pt>
                <c:pt idx="25810">
                  <c:v>4.5470329961614464</c:v>
                </c:pt>
                <c:pt idx="25811">
                  <c:v>4.5566772626915144</c:v>
                </c:pt>
                <c:pt idx="25812">
                  <c:v>4.5529930957924156</c:v>
                </c:pt>
                <c:pt idx="25813">
                  <c:v>4.5534999955081199</c:v>
                </c:pt>
                <c:pt idx="25814">
                  <c:v>4.5527844039808212</c:v>
                </c:pt>
                <c:pt idx="25815">
                  <c:v>4.5489507703499772</c:v>
                </c:pt>
                <c:pt idx="25816">
                  <c:v>4.5548640193053744</c:v>
                </c:pt>
                <c:pt idx="25817">
                  <c:v>4.5609879090130185</c:v>
                </c:pt>
                <c:pt idx="25818">
                  <c:v>4.5548375372852936</c:v>
                </c:pt>
                <c:pt idx="25819">
                  <c:v>4.5502545374162109</c:v>
                </c:pt>
                <c:pt idx="25820">
                  <c:v>4.557038694632336</c:v>
                </c:pt>
                <c:pt idx="25821">
                  <c:v>4.5555951828926409</c:v>
                </c:pt>
                <c:pt idx="25822">
                  <c:v>4.5479223861683815</c:v>
                </c:pt>
                <c:pt idx="25823">
                  <c:v>4.5625081853555534</c:v>
                </c:pt>
                <c:pt idx="25824">
                  <c:v>4.556723355777164</c:v>
                </c:pt>
                <c:pt idx="25825">
                  <c:v>4.5500626885084383</c:v>
                </c:pt>
                <c:pt idx="25826">
                  <c:v>4.5702709340844692</c:v>
                </c:pt>
                <c:pt idx="25827">
                  <c:v>4.5594343773608266</c:v>
                </c:pt>
                <c:pt idx="25828">
                  <c:v>4.5471452142483368</c:v>
                </c:pt>
                <c:pt idx="25829">
                  <c:v>4.5538658368661293</c:v>
                </c:pt>
                <c:pt idx="25830">
                  <c:v>4.5613049668889074</c:v>
                </c:pt>
                <c:pt idx="25831">
                  <c:v>4.5479775110203233</c:v>
                </c:pt>
                <c:pt idx="25832">
                  <c:v>4.5488354857725497</c:v>
                </c:pt>
                <c:pt idx="25833">
                  <c:v>4.5503825804928448</c:v>
                </c:pt>
                <c:pt idx="25834">
                  <c:v>4.5532739208753412</c:v>
                </c:pt>
                <c:pt idx="25835">
                  <c:v>4.5595750356308162</c:v>
                </c:pt>
                <c:pt idx="25836">
                  <c:v>4.5560695963271707</c:v>
                </c:pt>
                <c:pt idx="25837">
                  <c:v>4.5619622003508953</c:v>
                </c:pt>
                <c:pt idx="25838">
                  <c:v>4.5550274902316445</c:v>
                </c:pt>
                <c:pt idx="25839">
                  <c:v>4.5577689971942368</c:v>
                </c:pt>
                <c:pt idx="25840">
                  <c:v>4.5664857525260443</c:v>
                </c:pt>
                <c:pt idx="25841">
                  <c:v>4.5577269131183602</c:v>
                </c:pt>
                <c:pt idx="25842">
                  <c:v>4.5547232398909907</c:v>
                </c:pt>
                <c:pt idx="25843">
                  <c:v>4.553995111251556</c:v>
                </c:pt>
                <c:pt idx="25844">
                  <c:v>4.5519484742185297</c:v>
                </c:pt>
                <c:pt idx="25845">
                  <c:v>4.5536544728801429</c:v>
                </c:pt>
                <c:pt idx="25846">
                  <c:v>4.5510632959861717</c:v>
                </c:pt>
                <c:pt idx="25847">
                  <c:v>4.5670288185875414</c:v>
                </c:pt>
                <c:pt idx="25848">
                  <c:v>4.5583198784737027</c:v>
                </c:pt>
                <c:pt idx="25849">
                  <c:v>4.5572487570086855</c:v>
                </c:pt>
                <c:pt idx="25850">
                  <c:v>4.547681265903063</c:v>
                </c:pt>
                <c:pt idx="25851">
                  <c:v>4.5594951810295372</c:v>
                </c:pt>
                <c:pt idx="25852">
                  <c:v>4.550018680838722</c:v>
                </c:pt>
                <c:pt idx="25853">
                  <c:v>4.5570966611004389</c:v>
                </c:pt>
                <c:pt idx="25854">
                  <c:v>4.5628373134149998</c:v>
                </c:pt>
                <c:pt idx="25855">
                  <c:v>4.5564325439353039</c:v>
                </c:pt>
                <c:pt idx="25856">
                  <c:v>4.5556062588254038</c:v>
                </c:pt>
                <c:pt idx="25857">
                  <c:v>4.5538357739156767</c:v>
                </c:pt>
                <c:pt idx="25858">
                  <c:v>4.5614923003996237</c:v>
                </c:pt>
                <c:pt idx="25859">
                  <c:v>4.5503833306533128</c:v>
                </c:pt>
                <c:pt idx="25860">
                  <c:v>4.5535438622796693</c:v>
                </c:pt>
                <c:pt idx="25861">
                  <c:v>4.5538117550410471</c:v>
                </c:pt>
                <c:pt idx="25862">
                  <c:v>4.5550547632009382</c:v>
                </c:pt>
                <c:pt idx="25863">
                  <c:v>4.5634174160108314</c:v>
                </c:pt>
                <c:pt idx="25864">
                  <c:v>4.5423004579211019</c:v>
                </c:pt>
                <c:pt idx="25865">
                  <c:v>4.5478394725096551</c:v>
                </c:pt>
                <c:pt idx="25866">
                  <c:v>4.5516679536297007</c:v>
                </c:pt>
                <c:pt idx="25867">
                  <c:v>4.5542192195937776</c:v>
                </c:pt>
                <c:pt idx="25868">
                  <c:v>4.5580826188982959</c:v>
                </c:pt>
                <c:pt idx="25869">
                  <c:v>4.5548130164937151</c:v>
                </c:pt>
                <c:pt idx="25870">
                  <c:v>4.5502951371070575</c:v>
                </c:pt>
                <c:pt idx="25871">
                  <c:v>4.5457446958173637</c:v>
                </c:pt>
                <c:pt idx="25872">
                  <c:v>4.5421606137307569</c:v>
                </c:pt>
                <c:pt idx="25873">
                  <c:v>4.559620237139236</c:v>
                </c:pt>
                <c:pt idx="25874">
                  <c:v>4.5491001876795192</c:v>
                </c:pt>
                <c:pt idx="25875">
                  <c:v>4.5513092127758474</c:v>
                </c:pt>
                <c:pt idx="25876">
                  <c:v>4.557484664554968</c:v>
                </c:pt>
                <c:pt idx="25877">
                  <c:v>4.554467641656287</c:v>
                </c:pt>
                <c:pt idx="25878">
                  <c:v>4.5524802933917785</c:v>
                </c:pt>
                <c:pt idx="25879">
                  <c:v>4.5536116844779553</c:v>
                </c:pt>
                <c:pt idx="25880">
                  <c:v>4.5569421429955437</c:v>
                </c:pt>
                <c:pt idx="25881">
                  <c:v>4.5687020765233868</c:v>
                </c:pt>
                <c:pt idx="25882">
                  <c:v>4.5566326481590362</c:v>
                </c:pt>
                <c:pt idx="25883">
                  <c:v>4.5553592033744952</c:v>
                </c:pt>
                <c:pt idx="25884">
                  <c:v>4.5662775501617228</c:v>
                </c:pt>
                <c:pt idx="25885">
                  <c:v>4.5533459041084745</c:v>
                </c:pt>
                <c:pt idx="25886">
                  <c:v>4.5520408839361624</c:v>
                </c:pt>
                <c:pt idx="25887">
                  <c:v>4.5490240740118928</c:v>
                </c:pt>
                <c:pt idx="25888">
                  <c:v>4.5579801000408846</c:v>
                </c:pt>
                <c:pt idx="25889">
                  <c:v>4.5525373944484375</c:v>
                </c:pt>
                <c:pt idx="25890">
                  <c:v>4.5563003630471535</c:v>
                </c:pt>
                <c:pt idx="25891">
                  <c:v>4.5630103200952385</c:v>
                </c:pt>
                <c:pt idx="25892">
                  <c:v>4.5502653854868127</c:v>
                </c:pt>
                <c:pt idx="25893">
                  <c:v>4.5567512262655656</c:v>
                </c:pt>
                <c:pt idx="25894">
                  <c:v>4.5681295067983614</c:v>
                </c:pt>
                <c:pt idx="25895">
                  <c:v>4.5602891273709245</c:v>
                </c:pt>
                <c:pt idx="25896">
                  <c:v>4.5677400700887389</c:v>
                </c:pt>
                <c:pt idx="25897">
                  <c:v>4.5615661973928781</c:v>
                </c:pt>
                <c:pt idx="25898">
                  <c:v>4.5436824272750149</c:v>
                </c:pt>
                <c:pt idx="25899">
                  <c:v>4.5456017229238368</c:v>
                </c:pt>
                <c:pt idx="25900">
                  <c:v>4.5576287846528487</c:v>
                </c:pt>
                <c:pt idx="25901">
                  <c:v>4.5487079377606525</c:v>
                </c:pt>
                <c:pt idx="25902">
                  <c:v>4.5616517804639116</c:v>
                </c:pt>
                <c:pt idx="25903">
                  <c:v>4.5578918876433647</c:v>
                </c:pt>
                <c:pt idx="25904">
                  <c:v>4.5588594380722798</c:v>
                </c:pt>
                <c:pt idx="25905">
                  <c:v>4.5544546404295376</c:v>
                </c:pt>
                <c:pt idx="25906">
                  <c:v>4.548228833943031</c:v>
                </c:pt>
                <c:pt idx="25907">
                  <c:v>4.5560101198407086</c:v>
                </c:pt>
                <c:pt idx="25908">
                  <c:v>4.5558404814027771</c:v>
                </c:pt>
                <c:pt idx="25909">
                  <c:v>4.5540596218084799</c:v>
                </c:pt>
                <c:pt idx="25910">
                  <c:v>4.5636412944516209</c:v>
                </c:pt>
                <c:pt idx="25911">
                  <c:v>4.5506652908540355</c:v>
                </c:pt>
                <c:pt idx="25912">
                  <c:v>4.5587264232855951</c:v>
                </c:pt>
                <c:pt idx="25913">
                  <c:v>4.5543896085871411</c:v>
                </c:pt>
                <c:pt idx="25914">
                  <c:v>4.5454235741153219</c:v>
                </c:pt>
                <c:pt idx="25915">
                  <c:v>4.5564851137566595</c:v>
                </c:pt>
                <c:pt idx="25916">
                  <c:v>4.5612317668640756</c:v>
                </c:pt>
                <c:pt idx="25917">
                  <c:v>4.5633321920561514</c:v>
                </c:pt>
                <c:pt idx="25918">
                  <c:v>4.5530540808181073</c:v>
                </c:pt>
                <c:pt idx="25919">
                  <c:v>4.5597954846770916</c:v>
                </c:pt>
                <c:pt idx="25920">
                  <c:v>4.5579024978885574</c:v>
                </c:pt>
                <c:pt idx="25921">
                  <c:v>4.5536900497581785</c:v>
                </c:pt>
                <c:pt idx="25922">
                  <c:v>4.5456725398902762</c:v>
                </c:pt>
                <c:pt idx="25923">
                  <c:v>4.5504359786564565</c:v>
                </c:pt>
                <c:pt idx="25924">
                  <c:v>4.5608531615435703</c:v>
                </c:pt>
                <c:pt idx="25925">
                  <c:v>4.5587756553323873</c:v>
                </c:pt>
                <c:pt idx="25926">
                  <c:v>4.5488851429957577</c:v>
                </c:pt>
                <c:pt idx="25927">
                  <c:v>4.5587497340539365</c:v>
                </c:pt>
                <c:pt idx="25928">
                  <c:v>4.5579393976987248</c:v>
                </c:pt>
                <c:pt idx="25929">
                  <c:v>4.5486717502016694</c:v>
                </c:pt>
                <c:pt idx="25930">
                  <c:v>4.5527153921916508</c:v>
                </c:pt>
                <c:pt idx="25931">
                  <c:v>4.5552754761848675</c:v>
                </c:pt>
                <c:pt idx="25932">
                  <c:v>4.5549591927643167</c:v>
                </c:pt>
                <c:pt idx="25933">
                  <c:v>4.5686018863259621</c:v>
                </c:pt>
                <c:pt idx="25934">
                  <c:v>4.54949983211689</c:v>
                </c:pt>
                <c:pt idx="25935">
                  <c:v>4.5533496822734163</c:v>
                </c:pt>
                <c:pt idx="25936">
                  <c:v>4.5640366149277316</c:v>
                </c:pt>
                <c:pt idx="25937">
                  <c:v>4.5565313702207915</c:v>
                </c:pt>
                <c:pt idx="25938">
                  <c:v>4.5454357535792864</c:v>
                </c:pt>
                <c:pt idx="25939">
                  <c:v>4.5591275645272145</c:v>
                </c:pt>
                <c:pt idx="25940">
                  <c:v>4.5525329386493221</c:v>
                </c:pt>
                <c:pt idx="25941">
                  <c:v>4.5566913036153531</c:v>
                </c:pt>
                <c:pt idx="25942">
                  <c:v>4.5554240040708143</c:v>
                </c:pt>
                <c:pt idx="25943">
                  <c:v>4.5609920678574207</c:v>
                </c:pt>
                <c:pt idx="25944">
                  <c:v>4.553823603632158</c:v>
                </c:pt>
                <c:pt idx="25945">
                  <c:v>4.550143741082457</c:v>
                </c:pt>
                <c:pt idx="25946">
                  <c:v>4.5530555906616215</c:v>
                </c:pt>
                <c:pt idx="25947">
                  <c:v>4.5593732801902265</c:v>
                </c:pt>
                <c:pt idx="25948">
                  <c:v>4.5500318448417163</c:v>
                </c:pt>
                <c:pt idx="25949">
                  <c:v>4.5549091417310903</c:v>
                </c:pt>
                <c:pt idx="25950">
                  <c:v>4.5480698471957197</c:v>
                </c:pt>
                <c:pt idx="25951">
                  <c:v>4.5523461466939157</c:v>
                </c:pt>
                <c:pt idx="25952">
                  <c:v>4.5537415920584801</c:v>
                </c:pt>
                <c:pt idx="25953">
                  <c:v>4.5519711502585025</c:v>
                </c:pt>
                <c:pt idx="25954">
                  <c:v>4.548107346927722</c:v>
                </c:pt>
                <c:pt idx="25955">
                  <c:v>4.5552918323565326</c:v>
                </c:pt>
                <c:pt idx="25956">
                  <c:v>4.5509556570840095</c:v>
                </c:pt>
                <c:pt idx="25957">
                  <c:v>4.5618433673958627</c:v>
                </c:pt>
                <c:pt idx="25958">
                  <c:v>4.5609691356588247</c:v>
                </c:pt>
                <c:pt idx="25959">
                  <c:v>4.5603717749265069</c:v>
                </c:pt>
                <c:pt idx="25960">
                  <c:v>4.5546923179043697</c:v>
                </c:pt>
                <c:pt idx="25961">
                  <c:v>4.561357795927524</c:v>
                </c:pt>
                <c:pt idx="25962">
                  <c:v>4.5575573340874111</c:v>
                </c:pt>
                <c:pt idx="25963">
                  <c:v>4.5518454806825304</c:v>
                </c:pt>
                <c:pt idx="25964">
                  <c:v>4.5605682867240862</c:v>
                </c:pt>
                <c:pt idx="25965">
                  <c:v>4.5471359725693601</c:v>
                </c:pt>
                <c:pt idx="25966">
                  <c:v>4.5502498097137458</c:v>
                </c:pt>
                <c:pt idx="25967">
                  <c:v>4.5488487220512299</c:v>
                </c:pt>
                <c:pt idx="25968">
                  <c:v>4.5547899321102223</c:v>
                </c:pt>
                <c:pt idx="25969">
                  <c:v>4.555446695470601</c:v>
                </c:pt>
                <c:pt idx="25970">
                  <c:v>4.5522138929668152</c:v>
                </c:pt>
                <c:pt idx="25971">
                  <c:v>4.5545763656097815</c:v>
                </c:pt>
                <c:pt idx="25972">
                  <c:v>4.5614174600398867</c:v>
                </c:pt>
                <c:pt idx="25973">
                  <c:v>4.5534281330582296</c:v>
                </c:pt>
                <c:pt idx="25974">
                  <c:v>4.5659826661743406</c:v>
                </c:pt>
                <c:pt idx="25975">
                  <c:v>4.5500732822768928</c:v>
                </c:pt>
                <c:pt idx="25976">
                  <c:v>4.5567799864436536</c:v>
                </c:pt>
                <c:pt idx="25977">
                  <c:v>4.5572361824389418</c:v>
                </c:pt>
                <c:pt idx="25978">
                  <c:v>4.5481532890168905</c:v>
                </c:pt>
                <c:pt idx="25979">
                  <c:v>4.5572662205931227</c:v>
                </c:pt>
                <c:pt idx="25980">
                  <c:v>4.5541655229504343</c:v>
                </c:pt>
                <c:pt idx="25981">
                  <c:v>4.5555056620595753</c:v>
                </c:pt>
                <c:pt idx="25982">
                  <c:v>4.5502632187441083</c:v>
                </c:pt>
                <c:pt idx="25983">
                  <c:v>4.5438030598856169</c:v>
                </c:pt>
                <c:pt idx="25984">
                  <c:v>4.5545946520593494</c:v>
                </c:pt>
                <c:pt idx="25985">
                  <c:v>4.5526931014322161</c:v>
                </c:pt>
                <c:pt idx="25986">
                  <c:v>4.561187337528092</c:v>
                </c:pt>
                <c:pt idx="25987">
                  <c:v>4.5505544974390073</c:v>
                </c:pt>
                <c:pt idx="25988">
                  <c:v>4.556705113938194</c:v>
                </c:pt>
                <c:pt idx="25989">
                  <c:v>4.5589603346398846</c:v>
                </c:pt>
                <c:pt idx="25990">
                  <c:v>4.5501865848380545</c:v>
                </c:pt>
                <c:pt idx="25991">
                  <c:v>4.5502364864708005</c:v>
                </c:pt>
                <c:pt idx="25992">
                  <c:v>4.5530419342059982</c:v>
                </c:pt>
                <c:pt idx="25993">
                  <c:v>4.563874056137422</c:v>
                </c:pt>
                <c:pt idx="25994">
                  <c:v>4.5481499519848807</c:v>
                </c:pt>
                <c:pt idx="25995">
                  <c:v>4.5498623297307423</c:v>
                </c:pt>
                <c:pt idx="25996">
                  <c:v>4.5568812832759136</c:v>
                </c:pt>
                <c:pt idx="25997">
                  <c:v>4.5623639685020612</c:v>
                </c:pt>
                <c:pt idx="25998">
                  <c:v>4.5493278695603125</c:v>
                </c:pt>
                <c:pt idx="25999">
                  <c:v>4.5461288532453601</c:v>
                </c:pt>
                <c:pt idx="26000">
                  <c:v>4.5538691338924018</c:v>
                </c:pt>
                <c:pt idx="26001">
                  <c:v>4.5625572681153477</c:v>
                </c:pt>
                <c:pt idx="26002">
                  <c:v>4.5450580939123189</c:v>
                </c:pt>
                <c:pt idx="26003">
                  <c:v>4.5495982107899202</c:v>
                </c:pt>
                <c:pt idx="26004">
                  <c:v>4.5572048376414793</c:v>
                </c:pt>
                <c:pt idx="26005">
                  <c:v>4.5579161567931274</c:v>
                </c:pt>
                <c:pt idx="26006">
                  <c:v>4.5489310763634485</c:v>
                </c:pt>
                <c:pt idx="26007">
                  <c:v>4.5517804003878961</c:v>
                </c:pt>
                <c:pt idx="26008">
                  <c:v>4.5539222012234761</c:v>
                </c:pt>
                <c:pt idx="26009">
                  <c:v>4.5576582649590591</c:v>
                </c:pt>
                <c:pt idx="26010">
                  <c:v>4.5373300712696709</c:v>
                </c:pt>
                <c:pt idx="26011">
                  <c:v>4.5563124771588051</c:v>
                </c:pt>
                <c:pt idx="26012">
                  <c:v>4.554543622053294</c:v>
                </c:pt>
                <c:pt idx="26013">
                  <c:v>4.5607801135720276</c:v>
                </c:pt>
                <c:pt idx="26014">
                  <c:v>4.5440817628748018</c:v>
                </c:pt>
                <c:pt idx="26015">
                  <c:v>4.5543666144086767</c:v>
                </c:pt>
                <c:pt idx="26016">
                  <c:v>4.5527614843348063</c:v>
                </c:pt>
                <c:pt idx="26017">
                  <c:v>4.5576811220345244</c:v>
                </c:pt>
                <c:pt idx="26018">
                  <c:v>4.554990103775908</c:v>
                </c:pt>
                <c:pt idx="26019">
                  <c:v>4.5419215923115308</c:v>
                </c:pt>
                <c:pt idx="26020">
                  <c:v>4.5469091464788773</c:v>
                </c:pt>
                <c:pt idx="26021">
                  <c:v>4.5536176076761326</c:v>
                </c:pt>
                <c:pt idx="26022">
                  <c:v>4.5522585998187877</c:v>
                </c:pt>
                <c:pt idx="26023">
                  <c:v>4.5532868213573128</c:v>
                </c:pt>
                <c:pt idx="26024">
                  <c:v>4.550149549772077</c:v>
                </c:pt>
                <c:pt idx="26025">
                  <c:v>4.5549862573668838</c:v>
                </c:pt>
                <c:pt idx="26026">
                  <c:v>4.5495206683759974</c:v>
                </c:pt>
                <c:pt idx="26027">
                  <c:v>4.5545029753398802</c:v>
                </c:pt>
                <c:pt idx="26028">
                  <c:v>4.562312228299966</c:v>
                </c:pt>
                <c:pt idx="26029">
                  <c:v>4.5583536748180435</c:v>
                </c:pt>
                <c:pt idx="26030">
                  <c:v>4.5609007174316911</c:v>
                </c:pt>
                <c:pt idx="26031">
                  <c:v>4.5589412335392554</c:v>
                </c:pt>
                <c:pt idx="26032">
                  <c:v>4.5583350785551335</c:v>
                </c:pt>
                <c:pt idx="26033">
                  <c:v>4.5457261409505438</c:v>
                </c:pt>
                <c:pt idx="26034">
                  <c:v>4.5508231100738028</c:v>
                </c:pt>
                <c:pt idx="26035">
                  <c:v>4.5555688484303367</c:v>
                </c:pt>
                <c:pt idx="26036">
                  <c:v>4.5514566001470946</c:v>
                </c:pt>
                <c:pt idx="26037">
                  <c:v>4.5601435867461637</c:v>
                </c:pt>
                <c:pt idx="26038">
                  <c:v>4.5542546339169236</c:v>
                </c:pt>
                <c:pt idx="26039">
                  <c:v>4.5463451154048329</c:v>
                </c:pt>
                <c:pt idx="26040">
                  <c:v>4.5469010367519438</c:v>
                </c:pt>
                <c:pt idx="26041">
                  <c:v>4.5500751626951592</c:v>
                </c:pt>
                <c:pt idx="26042">
                  <c:v>4.5514079039543001</c:v>
                </c:pt>
                <c:pt idx="26043">
                  <c:v>4.5550865332256141</c:v>
                </c:pt>
                <c:pt idx="26044">
                  <c:v>4.5523018817670522</c:v>
                </c:pt>
                <c:pt idx="26045">
                  <c:v>4.5533785653763781</c:v>
                </c:pt>
                <c:pt idx="26046">
                  <c:v>4.5548509816017733</c:v>
                </c:pt>
                <c:pt idx="26047">
                  <c:v>4.5478057010598496</c:v>
                </c:pt>
                <c:pt idx="26048">
                  <c:v>4.5521245578031984</c:v>
                </c:pt>
                <c:pt idx="26049">
                  <c:v>4.5539435438948477</c:v>
                </c:pt>
                <c:pt idx="26050">
                  <c:v>4.5501387353361311</c:v>
                </c:pt>
                <c:pt idx="26051">
                  <c:v>4.5548043496885349</c:v>
                </c:pt>
                <c:pt idx="26052">
                  <c:v>4.5466106138433773</c:v>
                </c:pt>
                <c:pt idx="26053">
                  <c:v>4.5505114763952612</c:v>
                </c:pt>
                <c:pt idx="26054">
                  <c:v>4.5599714688560598</c:v>
                </c:pt>
                <c:pt idx="26055">
                  <c:v>4.5468204453093701</c:v>
                </c:pt>
                <c:pt idx="26056">
                  <c:v>4.559309690605132</c:v>
                </c:pt>
                <c:pt idx="26057">
                  <c:v>4.5604542323872872</c:v>
                </c:pt>
                <c:pt idx="26058">
                  <c:v>4.5573792980511749</c:v>
                </c:pt>
                <c:pt idx="26059">
                  <c:v>4.5593311755014545</c:v>
                </c:pt>
                <c:pt idx="26060">
                  <c:v>4.5479607531749551</c:v>
                </c:pt>
                <c:pt idx="26061">
                  <c:v>4.5541335999635635</c:v>
                </c:pt>
                <c:pt idx="26062">
                  <c:v>4.5532553303646033</c:v>
                </c:pt>
                <c:pt idx="26063">
                  <c:v>4.5565616267753599</c:v>
                </c:pt>
                <c:pt idx="26064">
                  <c:v>4.5581322274154914</c:v>
                </c:pt>
                <c:pt idx="26065">
                  <c:v>4.5577500132166664</c:v>
                </c:pt>
                <c:pt idx="26066">
                  <c:v>4.5601801346869237</c:v>
                </c:pt>
                <c:pt idx="26067">
                  <c:v>4.5549414524260294</c:v>
                </c:pt>
                <c:pt idx="26068">
                  <c:v>4.5516829141402573</c:v>
                </c:pt>
                <c:pt idx="26069">
                  <c:v>4.5636888837419995</c:v>
                </c:pt>
                <c:pt idx="26070">
                  <c:v>4.5583506322181622</c:v>
                </c:pt>
                <c:pt idx="26071">
                  <c:v>4.5535922821871777</c:v>
                </c:pt>
                <c:pt idx="26072">
                  <c:v>4.5478444535533926</c:v>
                </c:pt>
                <c:pt idx="26073">
                  <c:v>4.5536113321863754</c:v>
                </c:pt>
                <c:pt idx="26074">
                  <c:v>4.5478803675287711</c:v>
                </c:pt>
                <c:pt idx="26075">
                  <c:v>4.5602360337201659</c:v>
                </c:pt>
                <c:pt idx="26076">
                  <c:v>4.5475875996585282</c:v>
                </c:pt>
                <c:pt idx="26077">
                  <c:v>4.5657094551323105</c:v>
                </c:pt>
                <c:pt idx="26078">
                  <c:v>4.553750308407789</c:v>
                </c:pt>
                <c:pt idx="26079">
                  <c:v>4.554264322951961</c:v>
                </c:pt>
                <c:pt idx="26080">
                  <c:v>4.5630379064099866</c:v>
                </c:pt>
                <c:pt idx="26081">
                  <c:v>4.5564108838127408</c:v>
                </c:pt>
                <c:pt idx="26082">
                  <c:v>4.5529091340153913</c:v>
                </c:pt>
                <c:pt idx="26083">
                  <c:v>4.5558407286600717</c:v>
                </c:pt>
                <c:pt idx="26084">
                  <c:v>4.5525906801545863</c:v>
                </c:pt>
                <c:pt idx="26085">
                  <c:v>4.5624044893386593</c:v>
                </c:pt>
                <c:pt idx="26086">
                  <c:v>4.5614567663106884</c:v>
                </c:pt>
                <c:pt idx="26087">
                  <c:v>4.5592409293381975</c:v>
                </c:pt>
                <c:pt idx="26088">
                  <c:v>4.5568689863148713</c:v>
                </c:pt>
                <c:pt idx="26089">
                  <c:v>4.5572670181953541</c:v>
                </c:pt>
                <c:pt idx="26090">
                  <c:v>4.5636040219720106</c:v>
                </c:pt>
                <c:pt idx="26091">
                  <c:v>4.5676021289993116</c:v>
                </c:pt>
                <c:pt idx="26092">
                  <c:v>4.5572608813663784</c:v>
                </c:pt>
                <c:pt idx="26093">
                  <c:v>4.5529907511258934</c:v>
                </c:pt>
                <c:pt idx="26094">
                  <c:v>4.5530394707946842</c:v>
                </c:pt>
                <c:pt idx="26095">
                  <c:v>4.5528720497233017</c:v>
                </c:pt>
                <c:pt idx="26096">
                  <c:v>4.5523060833161084</c:v>
                </c:pt>
                <c:pt idx="26097">
                  <c:v>4.5548206937779208</c:v>
                </c:pt>
                <c:pt idx="26098">
                  <c:v>4.5488979985352644</c:v>
                </c:pt>
                <c:pt idx="26099">
                  <c:v>4.5499051056018427</c:v>
                </c:pt>
                <c:pt idx="26100">
                  <c:v>4.5474921281223208</c:v>
                </c:pt>
                <c:pt idx="26101">
                  <c:v>4.5683309924406181</c:v>
                </c:pt>
                <c:pt idx="26102">
                  <c:v>4.556904257150876</c:v>
                </c:pt>
                <c:pt idx="26103">
                  <c:v>4.5555430732793125</c:v>
                </c:pt>
                <c:pt idx="26104">
                  <c:v>4.5602869511502337</c:v>
                </c:pt>
                <c:pt idx="26105">
                  <c:v>4.5615691713075543</c:v>
                </c:pt>
                <c:pt idx="26106">
                  <c:v>4.560104937940312</c:v>
                </c:pt>
                <c:pt idx="26107">
                  <c:v>4.5482817237723356</c:v>
                </c:pt>
                <c:pt idx="26108">
                  <c:v>4.5409051043107471</c:v>
                </c:pt>
                <c:pt idx="26109">
                  <c:v>4.557061979908978</c:v>
                </c:pt>
                <c:pt idx="26110">
                  <c:v>4.5525369455687006</c:v>
                </c:pt>
                <c:pt idx="26111">
                  <c:v>4.560649115296294</c:v>
                </c:pt>
                <c:pt idx="26112">
                  <c:v>4.5545278149955442</c:v>
                </c:pt>
                <c:pt idx="26113">
                  <c:v>4.5572147016808264</c:v>
                </c:pt>
                <c:pt idx="26114">
                  <c:v>4.555238108372925</c:v>
                </c:pt>
                <c:pt idx="26115">
                  <c:v>4.5458164934676626</c:v>
                </c:pt>
                <c:pt idx="26116">
                  <c:v>4.5508182545873233</c:v>
                </c:pt>
                <c:pt idx="26117">
                  <c:v>4.547955528915872</c:v>
                </c:pt>
                <c:pt idx="26118">
                  <c:v>4.5516520860138003</c:v>
                </c:pt>
                <c:pt idx="26119">
                  <c:v>4.5523043085432766</c:v>
                </c:pt>
                <c:pt idx="26120">
                  <c:v>4.5522243011265262</c:v>
                </c:pt>
                <c:pt idx="26121">
                  <c:v>4.5493018376277332</c:v>
                </c:pt>
                <c:pt idx="26122">
                  <c:v>4.5536948019530135</c:v>
                </c:pt>
                <c:pt idx="26123">
                  <c:v>4.5450674120736441</c:v>
                </c:pt>
                <c:pt idx="26124">
                  <c:v>4.5400197922982386</c:v>
                </c:pt>
                <c:pt idx="26125">
                  <c:v>4.540117850509982</c:v>
                </c:pt>
                <c:pt idx="26126">
                  <c:v>4.5484333942106945</c:v>
                </c:pt>
                <c:pt idx="26127">
                  <c:v>4.5551917182250632</c:v>
                </c:pt>
                <c:pt idx="26128">
                  <c:v>4.5501457891958168</c:v>
                </c:pt>
                <c:pt idx="26129">
                  <c:v>4.5515433521241846</c:v>
                </c:pt>
                <c:pt idx="26130">
                  <c:v>4.5521932814839374</c:v>
                </c:pt>
                <c:pt idx="26131">
                  <c:v>4.5534221816098013</c:v>
                </c:pt>
                <c:pt idx="26132">
                  <c:v>4.5476299986927211</c:v>
                </c:pt>
                <c:pt idx="26133">
                  <c:v>4.5575610653762331</c:v>
                </c:pt>
                <c:pt idx="26134">
                  <c:v>4.5570246939778638</c:v>
                </c:pt>
                <c:pt idx="26135">
                  <c:v>4.5475129554915741</c:v>
                </c:pt>
                <c:pt idx="26136">
                  <c:v>4.5485349195380884</c:v>
                </c:pt>
                <c:pt idx="26137">
                  <c:v>4.5498817425153266</c:v>
                </c:pt>
                <c:pt idx="26138">
                  <c:v>4.5451632468823364</c:v>
                </c:pt>
                <c:pt idx="26139">
                  <c:v>4.5539693580910869</c:v>
                </c:pt>
                <c:pt idx="26140">
                  <c:v>4.55289892425633</c:v>
                </c:pt>
                <c:pt idx="26141">
                  <c:v>4.5560132502963251</c:v>
                </c:pt>
                <c:pt idx="26142">
                  <c:v>4.5500748531607416</c:v>
                </c:pt>
                <c:pt idx="26143">
                  <c:v>4.55390194526057</c:v>
                </c:pt>
                <c:pt idx="26144">
                  <c:v>4.5525786218837778</c:v>
                </c:pt>
                <c:pt idx="26145">
                  <c:v>4.5540503616668184</c:v>
                </c:pt>
                <c:pt idx="26146">
                  <c:v>4.5510532008416869</c:v>
                </c:pt>
                <c:pt idx="26147">
                  <c:v>4.5562217631391855</c:v>
                </c:pt>
                <c:pt idx="26148">
                  <c:v>4.548648020209499</c:v>
                </c:pt>
                <c:pt idx="26149">
                  <c:v>4.550269835435838</c:v>
                </c:pt>
                <c:pt idx="26150">
                  <c:v>4.5528077930380011</c:v>
                </c:pt>
                <c:pt idx="26151">
                  <c:v>4.5645575268711198</c:v>
                </c:pt>
                <c:pt idx="26152">
                  <c:v>4.5582506216073604</c:v>
                </c:pt>
                <c:pt idx="26153">
                  <c:v>4.5598611952076542</c:v>
                </c:pt>
                <c:pt idx="26154">
                  <c:v>4.5443060200914438</c:v>
                </c:pt>
                <c:pt idx="26155">
                  <c:v>4.5590778120325863</c:v>
                </c:pt>
                <c:pt idx="26156">
                  <c:v>4.5578109009128278</c:v>
                </c:pt>
                <c:pt idx="26157">
                  <c:v>4.5518716193424273</c:v>
                </c:pt>
                <c:pt idx="26158">
                  <c:v>4.5444899256353937</c:v>
                </c:pt>
                <c:pt idx="26159">
                  <c:v>4.5471717875582414</c:v>
                </c:pt>
                <c:pt idx="26160">
                  <c:v>4.5571325502692579</c:v>
                </c:pt>
                <c:pt idx="26161">
                  <c:v>4.5498717871544514</c:v>
                </c:pt>
                <c:pt idx="26162">
                  <c:v>4.5448929526000859</c:v>
                </c:pt>
                <c:pt idx="26163">
                  <c:v>4.5671937845675492</c:v>
                </c:pt>
                <c:pt idx="26164">
                  <c:v>4.5463237490560751</c:v>
                </c:pt>
                <c:pt idx="26165">
                  <c:v>4.550091597895376</c:v>
                </c:pt>
                <c:pt idx="26166">
                  <c:v>4.5556653646616283</c:v>
                </c:pt>
                <c:pt idx="26167">
                  <c:v>4.5591166266462295</c:v>
                </c:pt>
                <c:pt idx="26168">
                  <c:v>4.5422763103518866</c:v>
                </c:pt>
                <c:pt idx="26169">
                  <c:v>4.5605099582656781</c:v>
                </c:pt>
                <c:pt idx="26170">
                  <c:v>4.5482619126781367</c:v>
                </c:pt>
                <c:pt idx="26171">
                  <c:v>4.5637516750572802</c:v>
                </c:pt>
                <c:pt idx="26172">
                  <c:v>4.5498520537667204</c:v>
                </c:pt>
                <c:pt idx="26173">
                  <c:v>4.551903703844788</c:v>
                </c:pt>
                <c:pt idx="26174">
                  <c:v>4.560839937712303</c:v>
                </c:pt>
                <c:pt idx="26175">
                  <c:v>4.5524702938368655</c:v>
                </c:pt>
                <c:pt idx="26176">
                  <c:v>4.5575334844777373</c:v>
                </c:pt>
                <c:pt idx="26177">
                  <c:v>4.5533324578595664</c:v>
                </c:pt>
                <c:pt idx="26178">
                  <c:v>4.5529131873379667</c:v>
                </c:pt>
                <c:pt idx="26179">
                  <c:v>4.5514858465591264</c:v>
                </c:pt>
                <c:pt idx="26180">
                  <c:v>4.5509818065860372</c:v>
                </c:pt>
                <c:pt idx="26181">
                  <c:v>4.53665493078908</c:v>
                </c:pt>
                <c:pt idx="26182">
                  <c:v>4.556343208285325</c:v>
                </c:pt>
                <c:pt idx="26183">
                  <c:v>4.5559823695148829</c:v>
                </c:pt>
                <c:pt idx="26184">
                  <c:v>4.55540483499973</c:v>
                </c:pt>
                <c:pt idx="26185">
                  <c:v>4.5558469866782865</c:v>
                </c:pt>
                <c:pt idx="26186">
                  <c:v>4.547626141725754</c:v>
                </c:pt>
                <c:pt idx="26187">
                  <c:v>4.5618408227444487</c:v>
                </c:pt>
                <c:pt idx="26188">
                  <c:v>4.5561195635681475</c:v>
                </c:pt>
                <c:pt idx="26189">
                  <c:v>4.5506628139305842</c:v>
                </c:pt>
                <c:pt idx="26190">
                  <c:v>4.5586690699131998</c:v>
                </c:pt>
                <c:pt idx="26191">
                  <c:v>4.5539209376538796</c:v>
                </c:pt>
                <c:pt idx="26192">
                  <c:v>4.5588260058063659</c:v>
                </c:pt>
                <c:pt idx="26193">
                  <c:v>4.5571974998101457</c:v>
                </c:pt>
                <c:pt idx="26194">
                  <c:v>4.5446658195051217</c:v>
                </c:pt>
                <c:pt idx="26195">
                  <c:v>4.5500239811570209</c:v>
                </c:pt>
                <c:pt idx="26196">
                  <c:v>4.548030066606298</c:v>
                </c:pt>
                <c:pt idx="26197">
                  <c:v>4.5613736364163904</c:v>
                </c:pt>
                <c:pt idx="26198">
                  <c:v>4.5612505800971634</c:v>
                </c:pt>
                <c:pt idx="26199">
                  <c:v>4.5497544786004065</c:v>
                </c:pt>
                <c:pt idx="26200">
                  <c:v>4.5493504409394063</c:v>
                </c:pt>
                <c:pt idx="26201">
                  <c:v>4.5475728176365529</c:v>
                </c:pt>
                <c:pt idx="26202">
                  <c:v>4.5593726463614228</c:v>
                </c:pt>
                <c:pt idx="26203">
                  <c:v>4.5566638374066208</c:v>
                </c:pt>
                <c:pt idx="26204">
                  <c:v>4.5455353922283619</c:v>
                </c:pt>
                <c:pt idx="26205">
                  <c:v>4.5532971024761464</c:v>
                </c:pt>
                <c:pt idx="26206">
                  <c:v>4.5559654134550689</c:v>
                </c:pt>
                <c:pt idx="26207">
                  <c:v>4.5560038127169387</c:v>
                </c:pt>
                <c:pt idx="26208">
                  <c:v>4.5641575376024708</c:v>
                </c:pt>
                <c:pt idx="26209">
                  <c:v>4.5554127298324874</c:v>
                </c:pt>
                <c:pt idx="26210">
                  <c:v>4.5483278938917451</c:v>
                </c:pt>
                <c:pt idx="26211">
                  <c:v>4.5660785046090346</c:v>
                </c:pt>
                <c:pt idx="26212">
                  <c:v>4.5506815191400056</c:v>
                </c:pt>
                <c:pt idx="26213">
                  <c:v>4.5538714841211885</c:v>
                </c:pt>
                <c:pt idx="26214">
                  <c:v>4.5568690080992367</c:v>
                </c:pt>
                <c:pt idx="26215">
                  <c:v>4.5571969049224403</c:v>
                </c:pt>
                <c:pt idx="26216">
                  <c:v>4.5538683436684666</c:v>
                </c:pt>
                <c:pt idx="26217">
                  <c:v>4.5464814668405502</c:v>
                </c:pt>
                <c:pt idx="26218">
                  <c:v>4.5623888052047965</c:v>
                </c:pt>
                <c:pt idx="26219">
                  <c:v>4.5498822680499496</c:v>
                </c:pt>
                <c:pt idx="26220">
                  <c:v>4.5487349314346721</c:v>
                </c:pt>
                <c:pt idx="26221">
                  <c:v>4.5606779302413667</c:v>
                </c:pt>
                <c:pt idx="26222">
                  <c:v>4.5477974486177599</c:v>
                </c:pt>
                <c:pt idx="26223">
                  <c:v>4.550681567206758</c:v>
                </c:pt>
                <c:pt idx="26224">
                  <c:v>4.556161209939372</c:v>
                </c:pt>
                <c:pt idx="26225">
                  <c:v>4.5581988341161503</c:v>
                </c:pt>
                <c:pt idx="26226">
                  <c:v>4.5479846912335038</c:v>
                </c:pt>
                <c:pt idx="26227">
                  <c:v>4.5567296813928335</c:v>
                </c:pt>
                <c:pt idx="26228">
                  <c:v>4.5572128539848515</c:v>
                </c:pt>
                <c:pt idx="26229">
                  <c:v>4.5465864279815786</c:v>
                </c:pt>
                <c:pt idx="26230">
                  <c:v>4.5489949511565477</c:v>
                </c:pt>
                <c:pt idx="26231">
                  <c:v>4.5598682039461274</c:v>
                </c:pt>
                <c:pt idx="26232">
                  <c:v>4.5462015937113822</c:v>
                </c:pt>
                <c:pt idx="26233">
                  <c:v>4.5553204755922119</c:v>
                </c:pt>
                <c:pt idx="26234">
                  <c:v>4.5557707738360742</c:v>
                </c:pt>
                <c:pt idx="26235">
                  <c:v>4.5547265527395382</c:v>
                </c:pt>
                <c:pt idx="26236">
                  <c:v>4.5586838284763838</c:v>
                </c:pt>
                <c:pt idx="26237">
                  <c:v>4.5583006396300867</c:v>
                </c:pt>
                <c:pt idx="26238">
                  <c:v>4.5544269538553266</c:v>
                </c:pt>
                <c:pt idx="26239">
                  <c:v>4.5613722708107955</c:v>
                </c:pt>
                <c:pt idx="26240">
                  <c:v>4.5512633191919454</c:v>
                </c:pt>
                <c:pt idx="26241">
                  <c:v>4.5473901396338707</c:v>
                </c:pt>
                <c:pt idx="26242">
                  <c:v>4.5556199438509966</c:v>
                </c:pt>
                <c:pt idx="26243">
                  <c:v>4.5476777151180796</c:v>
                </c:pt>
                <c:pt idx="26244">
                  <c:v>4.560480338779481</c:v>
                </c:pt>
                <c:pt idx="26245">
                  <c:v>4.5548158911035443</c:v>
                </c:pt>
                <c:pt idx="26246">
                  <c:v>4.5473161611283945</c:v>
                </c:pt>
                <c:pt idx="26247">
                  <c:v>4.5526965298840443</c:v>
                </c:pt>
                <c:pt idx="26248">
                  <c:v>4.5538849023707906</c:v>
                </c:pt>
                <c:pt idx="26249">
                  <c:v>4.5425026110386675</c:v>
                </c:pt>
                <c:pt idx="26250">
                  <c:v>4.5536189180155509</c:v>
                </c:pt>
                <c:pt idx="26251">
                  <c:v>4.5499720948200366</c:v>
                </c:pt>
                <c:pt idx="26252">
                  <c:v>4.5436406491653303</c:v>
                </c:pt>
                <c:pt idx="26253">
                  <c:v>4.5603245884950772</c:v>
                </c:pt>
                <c:pt idx="26254">
                  <c:v>4.5545260128098572</c:v>
                </c:pt>
                <c:pt idx="26255">
                  <c:v>4.5525722527598456</c:v>
                </c:pt>
                <c:pt idx="26256">
                  <c:v>4.5505920706877978</c:v>
                </c:pt>
                <c:pt idx="26257">
                  <c:v>4.5538571212586874</c:v>
                </c:pt>
                <c:pt idx="26258">
                  <c:v>4.5536611275960714</c:v>
                </c:pt>
                <c:pt idx="26259">
                  <c:v>4.5574318112261745</c:v>
                </c:pt>
                <c:pt idx="26260">
                  <c:v>4.5571883032522313</c:v>
                </c:pt>
                <c:pt idx="26261">
                  <c:v>4.5495381630345317</c:v>
                </c:pt>
                <c:pt idx="26262">
                  <c:v>4.5552155728372226</c:v>
                </c:pt>
                <c:pt idx="26263">
                  <c:v>4.5557621019466561</c:v>
                </c:pt>
                <c:pt idx="26264">
                  <c:v>4.5534313112739699</c:v>
                </c:pt>
                <c:pt idx="26265">
                  <c:v>4.5633599997765248</c:v>
                </c:pt>
                <c:pt idx="26266">
                  <c:v>4.5606971482049685</c:v>
                </c:pt>
                <c:pt idx="26267">
                  <c:v>4.5558957157479698</c:v>
                </c:pt>
                <c:pt idx="26268">
                  <c:v>4.553551254071686</c:v>
                </c:pt>
                <c:pt idx="26269">
                  <c:v>4.5559247512306751</c:v>
                </c:pt>
                <c:pt idx="26270">
                  <c:v>4.5506805932433103</c:v>
                </c:pt>
                <c:pt idx="26271">
                  <c:v>4.5557471934984841</c:v>
                </c:pt>
                <c:pt idx="26272">
                  <c:v>4.5489679726206012</c:v>
                </c:pt>
                <c:pt idx="26273">
                  <c:v>4.5499441472525701</c:v>
                </c:pt>
                <c:pt idx="26274">
                  <c:v>4.5550055971819816</c:v>
                </c:pt>
                <c:pt idx="26275">
                  <c:v>4.554626148383182</c:v>
                </c:pt>
                <c:pt idx="26276">
                  <c:v>4.5498570582757178</c:v>
                </c:pt>
                <c:pt idx="26277">
                  <c:v>4.5539814392747822</c:v>
                </c:pt>
                <c:pt idx="26278">
                  <c:v>4.5523101042387619</c:v>
                </c:pt>
                <c:pt idx="26279">
                  <c:v>4.5518184476797927</c:v>
                </c:pt>
                <c:pt idx="26280">
                  <c:v>4.5410149300954643</c:v>
                </c:pt>
                <c:pt idx="26281">
                  <c:v>4.5530516362124844</c:v>
                </c:pt>
                <c:pt idx="26282">
                  <c:v>4.5517208539137091</c:v>
                </c:pt>
                <c:pt idx="26283">
                  <c:v>4.562636668282531</c:v>
                </c:pt>
                <c:pt idx="26284">
                  <c:v>4.5443496433828958</c:v>
                </c:pt>
                <c:pt idx="26285">
                  <c:v>4.560705445410175</c:v>
                </c:pt>
                <c:pt idx="26286">
                  <c:v>4.5420277870739216</c:v>
                </c:pt>
                <c:pt idx="26287">
                  <c:v>4.5436424975041643</c:v>
                </c:pt>
                <c:pt idx="26288">
                  <c:v>4.550412210743934</c:v>
                </c:pt>
                <c:pt idx="26289">
                  <c:v>4.5604701969960066</c:v>
                </c:pt>
                <c:pt idx="26290">
                  <c:v>4.5518592440504522</c:v>
                </c:pt>
                <c:pt idx="26291">
                  <c:v>4.5530870743699881</c:v>
                </c:pt>
                <c:pt idx="26292">
                  <c:v>4.5548451689943148</c:v>
                </c:pt>
                <c:pt idx="26293">
                  <c:v>4.5429153110192013</c:v>
                </c:pt>
                <c:pt idx="26294">
                  <c:v>4.5494160469731533</c:v>
                </c:pt>
                <c:pt idx="26295">
                  <c:v>4.5580403513613241</c:v>
                </c:pt>
                <c:pt idx="26296">
                  <c:v>4.5557902677299378</c:v>
                </c:pt>
                <c:pt idx="26297">
                  <c:v>4.5530213622475149</c:v>
                </c:pt>
                <c:pt idx="26298">
                  <c:v>4.5523928931609658</c:v>
                </c:pt>
                <c:pt idx="26299">
                  <c:v>4.5538096393163707</c:v>
                </c:pt>
                <c:pt idx="26300">
                  <c:v>4.5590730810370266</c:v>
                </c:pt>
                <c:pt idx="26301">
                  <c:v>4.5543851098945867</c:v>
                </c:pt>
                <c:pt idx="26302">
                  <c:v>4.5567718121377494</c:v>
                </c:pt>
                <c:pt idx="26303">
                  <c:v>4.543332747067149</c:v>
                </c:pt>
                <c:pt idx="26304">
                  <c:v>4.5577195613439221</c:v>
                </c:pt>
                <c:pt idx="26305">
                  <c:v>4.5602751613572776</c:v>
                </c:pt>
                <c:pt idx="26306">
                  <c:v>4.560267618917611</c:v>
                </c:pt>
                <c:pt idx="26307">
                  <c:v>4.55221723218449</c:v>
                </c:pt>
                <c:pt idx="26308">
                  <c:v>4.556460891799607</c:v>
                </c:pt>
                <c:pt idx="26309">
                  <c:v>4.5566801431134776</c:v>
                </c:pt>
                <c:pt idx="26310">
                  <c:v>4.5463806594934484</c:v>
                </c:pt>
                <c:pt idx="26311">
                  <c:v>4.5544391734241421</c:v>
                </c:pt>
                <c:pt idx="26312">
                  <c:v>4.553208046951962</c:v>
                </c:pt>
                <c:pt idx="26313">
                  <c:v>4.5513921353114251</c:v>
                </c:pt>
                <c:pt idx="26314">
                  <c:v>4.5634319578059843</c:v>
                </c:pt>
                <c:pt idx="26315">
                  <c:v>4.539994875570418</c:v>
                </c:pt>
                <c:pt idx="26316">
                  <c:v>4.5541392639625009</c:v>
                </c:pt>
                <c:pt idx="26317">
                  <c:v>4.5581400144025102</c:v>
                </c:pt>
                <c:pt idx="26318">
                  <c:v>4.5532970641538917</c:v>
                </c:pt>
                <c:pt idx="26319">
                  <c:v>4.5426246468105358</c:v>
                </c:pt>
                <c:pt idx="26320">
                  <c:v>4.56195589516682</c:v>
                </c:pt>
                <c:pt idx="26321">
                  <c:v>4.553312295510425</c:v>
                </c:pt>
                <c:pt idx="26322">
                  <c:v>4.5528698857335215</c:v>
                </c:pt>
                <c:pt idx="26323">
                  <c:v>4.5520391300941867</c:v>
                </c:pt>
                <c:pt idx="26324">
                  <c:v>4.5567130693420728</c:v>
                </c:pt>
                <c:pt idx="26325">
                  <c:v>4.5543031942545182</c:v>
                </c:pt>
                <c:pt idx="26326">
                  <c:v>4.5556923885697351</c:v>
                </c:pt>
                <c:pt idx="26327">
                  <c:v>4.556565458977933</c:v>
                </c:pt>
                <c:pt idx="26328">
                  <c:v>4.545931506872618</c:v>
                </c:pt>
                <c:pt idx="26329">
                  <c:v>4.5665582812215613</c:v>
                </c:pt>
                <c:pt idx="26330">
                  <c:v>4.545988217165112</c:v>
                </c:pt>
                <c:pt idx="26331">
                  <c:v>4.5436768745391616</c:v>
                </c:pt>
                <c:pt idx="26332">
                  <c:v>4.5507262953573777</c:v>
                </c:pt>
                <c:pt idx="26333">
                  <c:v>4.5499740443218357</c:v>
                </c:pt>
                <c:pt idx="26334">
                  <c:v>4.5503112645659822</c:v>
                </c:pt>
                <c:pt idx="26335">
                  <c:v>4.5532833418438736</c:v>
                </c:pt>
                <c:pt idx="26336">
                  <c:v>4.543034141271252</c:v>
                </c:pt>
                <c:pt idx="26337">
                  <c:v>4.5548493355421513</c:v>
                </c:pt>
                <c:pt idx="26338">
                  <c:v>4.554314172367973</c:v>
                </c:pt>
                <c:pt idx="26339">
                  <c:v>4.5564386466174041</c:v>
                </c:pt>
                <c:pt idx="26340">
                  <c:v>4.5483831890275184</c:v>
                </c:pt>
                <c:pt idx="26341">
                  <c:v>4.5589002527637605</c:v>
                </c:pt>
                <c:pt idx="26342">
                  <c:v>4.559417310212023</c:v>
                </c:pt>
                <c:pt idx="26343">
                  <c:v>4.5585250529243462</c:v>
                </c:pt>
                <c:pt idx="26344">
                  <c:v>4.5583141302738657</c:v>
                </c:pt>
                <c:pt idx="26345">
                  <c:v>4.557083442291562</c:v>
                </c:pt>
                <c:pt idx="26346">
                  <c:v>4.5523683734949545</c:v>
                </c:pt>
                <c:pt idx="26347">
                  <c:v>4.5570090731656512</c:v>
                </c:pt>
                <c:pt idx="26348">
                  <c:v>4.5584058574538631</c:v>
                </c:pt>
                <c:pt idx="26349">
                  <c:v>4.5448682370351214</c:v>
                </c:pt>
                <c:pt idx="26350">
                  <c:v>4.5504139987657908</c:v>
                </c:pt>
                <c:pt idx="26351">
                  <c:v>4.5544399502500896</c:v>
                </c:pt>
                <c:pt idx="26352">
                  <c:v>4.5512330035953958</c:v>
                </c:pt>
                <c:pt idx="26353">
                  <c:v>4.5591011058219078</c:v>
                </c:pt>
                <c:pt idx="26354">
                  <c:v>4.5522590413907933</c:v>
                </c:pt>
                <c:pt idx="26355">
                  <c:v>4.5468007398578134</c:v>
                </c:pt>
                <c:pt idx="26356">
                  <c:v>4.5580237401099017</c:v>
                </c:pt>
                <c:pt idx="26357">
                  <c:v>4.5552316587631614</c:v>
                </c:pt>
                <c:pt idx="26358">
                  <c:v>4.5534581648252752</c:v>
                </c:pt>
                <c:pt idx="26359">
                  <c:v>4.5530197896074762</c:v>
                </c:pt>
                <c:pt idx="26360">
                  <c:v>4.5557296330147565</c:v>
                </c:pt>
                <c:pt idx="26361">
                  <c:v>4.5588019457146487</c:v>
                </c:pt>
                <c:pt idx="26362">
                  <c:v>4.5564915231331549</c:v>
                </c:pt>
                <c:pt idx="26363">
                  <c:v>4.556042559461968</c:v>
                </c:pt>
                <c:pt idx="26364">
                  <c:v>4.5586268225326512</c:v>
                </c:pt>
                <c:pt idx="26365">
                  <c:v>4.5510646561646126</c:v>
                </c:pt>
                <c:pt idx="26366">
                  <c:v>4.5495874872818582</c:v>
                </c:pt>
                <c:pt idx="26367">
                  <c:v>4.5431205215129662</c:v>
                </c:pt>
                <c:pt idx="26368">
                  <c:v>4.5554319708050013</c:v>
                </c:pt>
                <c:pt idx="26369">
                  <c:v>4.5465608703741767</c:v>
                </c:pt>
                <c:pt idx="26370">
                  <c:v>4.5570390586283231</c:v>
                </c:pt>
                <c:pt idx="26371">
                  <c:v>4.5479273609396413</c:v>
                </c:pt>
                <c:pt idx="26372">
                  <c:v>4.5560758784846005</c:v>
                </c:pt>
                <c:pt idx="26373">
                  <c:v>4.5477688411922612</c:v>
                </c:pt>
                <c:pt idx="26374">
                  <c:v>4.5565423160426404</c:v>
                </c:pt>
                <c:pt idx="26375">
                  <c:v>4.5620054727782673</c:v>
                </c:pt>
                <c:pt idx="26376">
                  <c:v>4.5490459066517293</c:v>
                </c:pt>
                <c:pt idx="26377">
                  <c:v>4.5539975628036622</c:v>
                </c:pt>
                <c:pt idx="26378">
                  <c:v>4.5549339011894947</c:v>
                </c:pt>
                <c:pt idx="26379">
                  <c:v>4.5440257590208359</c:v>
                </c:pt>
                <c:pt idx="26380">
                  <c:v>4.5536724109058904</c:v>
                </c:pt>
                <c:pt idx="26381">
                  <c:v>4.5522458160978498</c:v>
                </c:pt>
                <c:pt idx="26382">
                  <c:v>4.5516279454238058</c:v>
                </c:pt>
                <c:pt idx="26383">
                  <c:v>4.5568478159779273</c:v>
                </c:pt>
                <c:pt idx="26384">
                  <c:v>4.5578778117602088</c:v>
                </c:pt>
                <c:pt idx="26385">
                  <c:v>4.5419326298236156</c:v>
                </c:pt>
                <c:pt idx="26386">
                  <c:v>4.5470837934367667</c:v>
                </c:pt>
                <c:pt idx="26387">
                  <c:v>4.5572372419654128</c:v>
                </c:pt>
                <c:pt idx="26388">
                  <c:v>4.5494004983533918</c:v>
                </c:pt>
                <c:pt idx="26389">
                  <c:v>4.5579077065793747</c:v>
                </c:pt>
                <c:pt idx="26390">
                  <c:v>4.5570544707343164</c:v>
                </c:pt>
                <c:pt idx="26391">
                  <c:v>4.5680284120082995</c:v>
                </c:pt>
                <c:pt idx="26392">
                  <c:v>4.5528322613883248</c:v>
                </c:pt>
                <c:pt idx="26393">
                  <c:v>4.551677943991848</c:v>
                </c:pt>
                <c:pt idx="26394">
                  <c:v>4.5517540326857464</c:v>
                </c:pt>
                <c:pt idx="26395">
                  <c:v>4.5597086007540906</c:v>
                </c:pt>
                <c:pt idx="26396">
                  <c:v>4.5610757716331909</c:v>
                </c:pt>
                <c:pt idx="26397">
                  <c:v>4.5490998745810609</c:v>
                </c:pt>
                <c:pt idx="26398">
                  <c:v>4.5525153322739893</c:v>
                </c:pt>
                <c:pt idx="26399">
                  <c:v>4.5445935465676479</c:v>
                </c:pt>
                <c:pt idx="26400">
                  <c:v>4.5413278278788551</c:v>
                </c:pt>
                <c:pt idx="26401">
                  <c:v>4.5527488540601437</c:v>
                </c:pt>
                <c:pt idx="26402">
                  <c:v>4.5573873238006488</c:v>
                </c:pt>
                <c:pt idx="26403">
                  <c:v>4.564493678785821</c:v>
                </c:pt>
                <c:pt idx="26404">
                  <c:v>4.5502734194901748</c:v>
                </c:pt>
                <c:pt idx="26405">
                  <c:v>4.5464845670142413</c:v>
                </c:pt>
                <c:pt idx="26406">
                  <c:v>4.5538399232535918</c:v>
                </c:pt>
                <c:pt idx="26407">
                  <c:v>4.5484127680440833</c:v>
                </c:pt>
                <c:pt idx="26408">
                  <c:v>4.5634146962372597</c:v>
                </c:pt>
                <c:pt idx="26409">
                  <c:v>4.5469292973411717</c:v>
                </c:pt>
                <c:pt idx="26410">
                  <c:v>4.5544490451628441</c:v>
                </c:pt>
                <c:pt idx="26411">
                  <c:v>4.5496427647323188</c:v>
                </c:pt>
                <c:pt idx="26412">
                  <c:v>4.5506002729526687</c:v>
                </c:pt>
                <c:pt idx="26413">
                  <c:v>4.5578784673826434</c:v>
                </c:pt>
                <c:pt idx="26414">
                  <c:v>4.5696728141490341</c:v>
                </c:pt>
                <c:pt idx="26415">
                  <c:v>4.5527045093271914</c:v>
                </c:pt>
                <c:pt idx="26416">
                  <c:v>4.5502070914769179</c:v>
                </c:pt>
                <c:pt idx="26417">
                  <c:v>4.5464753695061164</c:v>
                </c:pt>
                <c:pt idx="26418">
                  <c:v>4.5631576733648682</c:v>
                </c:pt>
                <c:pt idx="26419">
                  <c:v>4.5530091830150221</c:v>
                </c:pt>
                <c:pt idx="26420">
                  <c:v>4.5482697191490518</c:v>
                </c:pt>
                <c:pt idx="26421">
                  <c:v>4.5507936031228935</c:v>
                </c:pt>
                <c:pt idx="26422">
                  <c:v>4.5581943854404727</c:v>
                </c:pt>
                <c:pt idx="26423">
                  <c:v>4.5536868424375143</c:v>
                </c:pt>
                <c:pt idx="26424">
                  <c:v>4.5507054709897181</c:v>
                </c:pt>
                <c:pt idx="26425">
                  <c:v>4.5544298105687737</c:v>
                </c:pt>
                <c:pt idx="26426">
                  <c:v>4.5632896186736609</c:v>
                </c:pt>
                <c:pt idx="26427">
                  <c:v>4.5514416116475749</c:v>
                </c:pt>
                <c:pt idx="26428">
                  <c:v>4.5579822416501816</c:v>
                </c:pt>
                <c:pt idx="26429">
                  <c:v>4.5521103231437161</c:v>
                </c:pt>
                <c:pt idx="26430">
                  <c:v>4.5510017875158111</c:v>
                </c:pt>
                <c:pt idx="26431">
                  <c:v>4.5540453087470043</c:v>
                </c:pt>
                <c:pt idx="26432">
                  <c:v>4.5521922410573206</c:v>
                </c:pt>
                <c:pt idx="26433">
                  <c:v>4.5503102171365182</c:v>
                </c:pt>
                <c:pt idx="26434">
                  <c:v>4.5547649898190894</c:v>
                </c:pt>
                <c:pt idx="26435">
                  <c:v>4.564416264268349</c:v>
                </c:pt>
                <c:pt idx="26436">
                  <c:v>4.5560729130519624</c:v>
                </c:pt>
                <c:pt idx="26437">
                  <c:v>4.5550025110914936</c:v>
                </c:pt>
                <c:pt idx="26438">
                  <c:v>4.5554516463540189</c:v>
                </c:pt>
                <c:pt idx="26439">
                  <c:v>4.54969046219371</c:v>
                </c:pt>
                <c:pt idx="26440">
                  <c:v>4.5586456040872534</c:v>
                </c:pt>
                <c:pt idx="26441">
                  <c:v>4.5478003527431827</c:v>
                </c:pt>
                <c:pt idx="26442">
                  <c:v>4.5549120154838114</c:v>
                </c:pt>
                <c:pt idx="26443">
                  <c:v>4.5572777473390387</c:v>
                </c:pt>
                <c:pt idx="26444">
                  <c:v>4.5538515461694873</c:v>
                </c:pt>
                <c:pt idx="26445">
                  <c:v>4.5544066801891665</c:v>
                </c:pt>
                <c:pt idx="26446">
                  <c:v>4.5478357302730723</c:v>
                </c:pt>
                <c:pt idx="26447">
                  <c:v>4.5660791966272667</c:v>
                </c:pt>
                <c:pt idx="26448">
                  <c:v>4.555146402023559</c:v>
                </c:pt>
                <c:pt idx="26449">
                  <c:v>4.5479708478767042</c:v>
                </c:pt>
                <c:pt idx="26450">
                  <c:v>4.5608574081212714</c:v>
                </c:pt>
                <c:pt idx="26451">
                  <c:v>4.5548580032163661</c:v>
                </c:pt>
                <c:pt idx="26452">
                  <c:v>4.5531576212056262</c:v>
                </c:pt>
                <c:pt idx="26453">
                  <c:v>4.5489483285251726</c:v>
                </c:pt>
                <c:pt idx="26454">
                  <c:v>4.5471600317887617</c:v>
                </c:pt>
                <c:pt idx="26455">
                  <c:v>4.5509389865429108</c:v>
                </c:pt>
                <c:pt idx="26456">
                  <c:v>4.551226420747188</c:v>
                </c:pt>
                <c:pt idx="26457">
                  <c:v>4.5536250082683525</c:v>
                </c:pt>
                <c:pt idx="26458">
                  <c:v>4.5464202866072059</c:v>
                </c:pt>
                <c:pt idx="26459">
                  <c:v>4.5505599073290997</c:v>
                </c:pt>
                <c:pt idx="26460">
                  <c:v>4.5542327140785011</c:v>
                </c:pt>
                <c:pt idx="26461">
                  <c:v>4.5525524967459337</c:v>
                </c:pt>
                <c:pt idx="26462">
                  <c:v>4.5531726797162113</c:v>
                </c:pt>
                <c:pt idx="26463">
                  <c:v>4.5545056425699881</c:v>
                </c:pt>
                <c:pt idx="26464">
                  <c:v>4.5546006787358362</c:v>
                </c:pt>
                <c:pt idx="26465">
                  <c:v>4.5581919901725918</c:v>
                </c:pt>
                <c:pt idx="26466">
                  <c:v>4.5544044516739559</c:v>
                </c:pt>
                <c:pt idx="26467">
                  <c:v>4.5591849125501502</c:v>
                </c:pt>
                <c:pt idx="26468">
                  <c:v>4.5455816907610256</c:v>
                </c:pt>
                <c:pt idx="26469">
                  <c:v>4.5564854587836088</c:v>
                </c:pt>
                <c:pt idx="26470">
                  <c:v>4.5524020686054012</c:v>
                </c:pt>
                <c:pt idx="26471">
                  <c:v>4.5489733686400493</c:v>
                </c:pt>
                <c:pt idx="26472">
                  <c:v>4.551191557933941</c:v>
                </c:pt>
                <c:pt idx="26473">
                  <c:v>4.5491995940195116</c:v>
                </c:pt>
                <c:pt idx="26474">
                  <c:v>4.5515277987889222</c:v>
                </c:pt>
                <c:pt idx="26475">
                  <c:v>4.5520134111282822</c:v>
                </c:pt>
                <c:pt idx="26476">
                  <c:v>4.5543709598478817</c:v>
                </c:pt>
                <c:pt idx="26477">
                  <c:v>4.5527720217201209</c:v>
                </c:pt>
                <c:pt idx="26478">
                  <c:v>4.5488326365704506</c:v>
                </c:pt>
                <c:pt idx="26479">
                  <c:v>4.557429282132424</c:v>
                </c:pt>
                <c:pt idx="26480">
                  <c:v>4.5517738913005168</c:v>
                </c:pt>
                <c:pt idx="26481">
                  <c:v>4.5586186009408776</c:v>
                </c:pt>
                <c:pt idx="26482">
                  <c:v>4.5575803283343266</c:v>
                </c:pt>
                <c:pt idx="26483">
                  <c:v>4.5499946141002861</c:v>
                </c:pt>
                <c:pt idx="26484">
                  <c:v>4.553818264851218</c:v>
                </c:pt>
                <c:pt idx="26485">
                  <c:v>4.5537300165237324</c:v>
                </c:pt>
                <c:pt idx="26486">
                  <c:v>4.5506005411239832</c:v>
                </c:pt>
                <c:pt idx="26487">
                  <c:v>4.5593932828743773</c:v>
                </c:pt>
                <c:pt idx="26488">
                  <c:v>4.5504439062511857</c:v>
                </c:pt>
                <c:pt idx="26489">
                  <c:v>4.5458113300689167</c:v>
                </c:pt>
                <c:pt idx="26490">
                  <c:v>4.5604834668678036</c:v>
                </c:pt>
                <c:pt idx="26491">
                  <c:v>4.5502700561159584</c:v>
                </c:pt>
                <c:pt idx="26492">
                  <c:v>4.5538851446597075</c:v>
                </c:pt>
                <c:pt idx="26493">
                  <c:v>4.5455319450246323</c:v>
                </c:pt>
                <c:pt idx="26494">
                  <c:v>4.5486505232926859</c:v>
                </c:pt>
                <c:pt idx="26495">
                  <c:v>4.5570853467898216</c:v>
                </c:pt>
                <c:pt idx="26496">
                  <c:v>4.5477718886921048</c:v>
                </c:pt>
                <c:pt idx="26497">
                  <c:v>4.5597670337748299</c:v>
                </c:pt>
                <c:pt idx="26498">
                  <c:v>4.5543278954736399</c:v>
                </c:pt>
                <c:pt idx="26499">
                  <c:v>4.5545251148306791</c:v>
                </c:pt>
                <c:pt idx="26500">
                  <c:v>4.5501588335849652</c:v>
                </c:pt>
                <c:pt idx="26501">
                  <c:v>4.5509928708115384</c:v>
                </c:pt>
                <c:pt idx="26502">
                  <c:v>4.5537095649474741</c:v>
                </c:pt>
                <c:pt idx="26503">
                  <c:v>4.5519532074487632</c:v>
                </c:pt>
                <c:pt idx="26504">
                  <c:v>4.5583386930415992</c:v>
                </c:pt>
                <c:pt idx="26505">
                  <c:v>4.5566012564431047</c:v>
                </c:pt>
                <c:pt idx="26506">
                  <c:v>4.5480502286905375</c:v>
                </c:pt>
                <c:pt idx="26507">
                  <c:v>4.5538198306497346</c:v>
                </c:pt>
                <c:pt idx="26508">
                  <c:v>4.5535380540853589</c:v>
                </c:pt>
                <c:pt idx="26509">
                  <c:v>4.5560502320248517</c:v>
                </c:pt>
                <c:pt idx="26510">
                  <c:v>4.5498277871774588</c:v>
                </c:pt>
                <c:pt idx="26511">
                  <c:v>4.5602441952817658</c:v>
                </c:pt>
                <c:pt idx="26512">
                  <c:v>4.5532238041091349</c:v>
                </c:pt>
                <c:pt idx="26513">
                  <c:v>4.5437538172044336</c:v>
                </c:pt>
                <c:pt idx="26514">
                  <c:v>4.5513003877718052</c:v>
                </c:pt>
                <c:pt idx="26515">
                  <c:v>4.5524874558276789</c:v>
                </c:pt>
                <c:pt idx="26516">
                  <c:v>4.5535073714954599</c:v>
                </c:pt>
                <c:pt idx="26517">
                  <c:v>4.5501121808218006</c:v>
                </c:pt>
                <c:pt idx="26518">
                  <c:v>4.5588982715068385</c:v>
                </c:pt>
                <c:pt idx="26519">
                  <c:v>4.5519962854764326</c:v>
                </c:pt>
                <c:pt idx="26520">
                  <c:v>4.559874086755193</c:v>
                </c:pt>
                <c:pt idx="26521">
                  <c:v>4.5572803720209256</c:v>
                </c:pt>
                <c:pt idx="26522">
                  <c:v>4.5600302600584293</c:v>
                </c:pt>
                <c:pt idx="26523">
                  <c:v>4.5586191510921115</c:v>
                </c:pt>
                <c:pt idx="26524">
                  <c:v>4.559072770910368</c:v>
                </c:pt>
                <c:pt idx="26525">
                  <c:v>4.5520383298677762</c:v>
                </c:pt>
                <c:pt idx="26526">
                  <c:v>4.5653122789717395</c:v>
                </c:pt>
                <c:pt idx="26527">
                  <c:v>4.5616704861061006</c:v>
                </c:pt>
                <c:pt idx="26528">
                  <c:v>4.5587449461261222</c:v>
                </c:pt>
                <c:pt idx="26529">
                  <c:v>4.5496729544229133</c:v>
                </c:pt>
                <c:pt idx="26530">
                  <c:v>4.5548836053992847</c:v>
                </c:pt>
                <c:pt idx="26531">
                  <c:v>4.550426299345105</c:v>
                </c:pt>
                <c:pt idx="26532">
                  <c:v>4.5556938577795005</c:v>
                </c:pt>
                <c:pt idx="26533">
                  <c:v>4.5522501824271382</c:v>
                </c:pt>
                <c:pt idx="26534">
                  <c:v>4.5600335736331594</c:v>
                </c:pt>
                <c:pt idx="26535">
                  <c:v>4.562456939090926</c:v>
                </c:pt>
                <c:pt idx="26536">
                  <c:v>4.5476322651008019</c:v>
                </c:pt>
                <c:pt idx="26537">
                  <c:v>4.5585674283605648</c:v>
                </c:pt>
                <c:pt idx="26538">
                  <c:v>4.5536068722481433</c:v>
                </c:pt>
                <c:pt idx="26539">
                  <c:v>4.5627478873359681</c:v>
                </c:pt>
                <c:pt idx="26540">
                  <c:v>4.5592116118227208</c:v>
                </c:pt>
                <c:pt idx="26541">
                  <c:v>4.5483975719605878</c:v>
                </c:pt>
                <c:pt idx="26542">
                  <c:v>4.5540755578983276</c:v>
                </c:pt>
                <c:pt idx="26543">
                  <c:v>4.5496014574844645</c:v>
                </c:pt>
                <c:pt idx="26544">
                  <c:v>4.5577054940789106</c:v>
                </c:pt>
                <c:pt idx="26545">
                  <c:v>4.5562309158959664</c:v>
                </c:pt>
                <c:pt idx="26546">
                  <c:v>4.5584120709819542</c:v>
                </c:pt>
                <c:pt idx="26547">
                  <c:v>4.5522344940723443</c:v>
                </c:pt>
                <c:pt idx="26548">
                  <c:v>4.5541829344341975</c:v>
                </c:pt>
                <c:pt idx="26549">
                  <c:v>4.5486674431096663</c:v>
                </c:pt>
                <c:pt idx="26550">
                  <c:v>4.554164178561166</c:v>
                </c:pt>
                <c:pt idx="26551">
                  <c:v>4.5528426240616824</c:v>
                </c:pt>
                <c:pt idx="26552">
                  <c:v>4.5513599931641986</c:v>
                </c:pt>
                <c:pt idx="26553">
                  <c:v>4.5581274866121149</c:v>
                </c:pt>
                <c:pt idx="26554">
                  <c:v>4.5547337032907809</c:v>
                </c:pt>
                <c:pt idx="26555">
                  <c:v>4.5569570146091003</c:v>
                </c:pt>
                <c:pt idx="26556">
                  <c:v>4.5544700258919972</c:v>
                </c:pt>
                <c:pt idx="26557">
                  <c:v>4.5518035412469366</c:v>
                </c:pt>
                <c:pt idx="26558">
                  <c:v>4.5544792253644388</c:v>
                </c:pt>
                <c:pt idx="26559">
                  <c:v>4.5498835112910161</c:v>
                </c:pt>
                <c:pt idx="26560">
                  <c:v>4.5552374009699301</c:v>
                </c:pt>
                <c:pt idx="26561">
                  <c:v>4.5534456033694948</c:v>
                </c:pt>
                <c:pt idx="26562">
                  <c:v>4.5549399347548336</c:v>
                </c:pt>
                <c:pt idx="26563">
                  <c:v>4.5645980085224798</c:v>
                </c:pt>
                <c:pt idx="26564">
                  <c:v>4.5589243175368628</c:v>
                </c:pt>
                <c:pt idx="26565">
                  <c:v>4.5548947353174052</c:v>
                </c:pt>
                <c:pt idx="26566">
                  <c:v>4.549848245961015</c:v>
                </c:pt>
                <c:pt idx="26567">
                  <c:v>4.5475195188319795</c:v>
                </c:pt>
                <c:pt idx="26568">
                  <c:v>4.5568004735142678</c:v>
                </c:pt>
                <c:pt idx="26569">
                  <c:v>4.5542920064580628</c:v>
                </c:pt>
                <c:pt idx="26570">
                  <c:v>4.5540152002604728</c:v>
                </c:pt>
                <c:pt idx="26571">
                  <c:v>4.562268106920758</c:v>
                </c:pt>
                <c:pt idx="26572">
                  <c:v>4.5569060115779498</c:v>
                </c:pt>
                <c:pt idx="26573">
                  <c:v>4.5541855127577238</c:v>
                </c:pt>
                <c:pt idx="26574">
                  <c:v>4.5481355598116826</c:v>
                </c:pt>
                <c:pt idx="26575">
                  <c:v>4.5615621239709752</c:v>
                </c:pt>
                <c:pt idx="26576">
                  <c:v>4.5528673339729195</c:v>
                </c:pt>
                <c:pt idx="26577">
                  <c:v>4.5532639390581675</c:v>
                </c:pt>
                <c:pt idx="26578">
                  <c:v>4.5586698599555495</c:v>
                </c:pt>
                <c:pt idx="26579">
                  <c:v>4.5629266814581086</c:v>
                </c:pt>
                <c:pt idx="26580">
                  <c:v>4.5430932818592957</c:v>
                </c:pt>
                <c:pt idx="26581">
                  <c:v>4.5623214487467108</c:v>
                </c:pt>
                <c:pt idx="26582">
                  <c:v>4.5474034647494772</c:v>
                </c:pt>
                <c:pt idx="26583">
                  <c:v>4.5555391300265029</c:v>
                </c:pt>
                <c:pt idx="26584">
                  <c:v>4.5591202081040008</c:v>
                </c:pt>
                <c:pt idx="26585">
                  <c:v>4.5537631710444426</c:v>
                </c:pt>
                <c:pt idx="26586">
                  <c:v>4.5584133671519247</c:v>
                </c:pt>
                <c:pt idx="26587">
                  <c:v>4.5576562175154871</c:v>
                </c:pt>
                <c:pt idx="26588">
                  <c:v>4.5576285431982706</c:v>
                </c:pt>
                <c:pt idx="26589">
                  <c:v>4.567749845005399</c:v>
                </c:pt>
                <c:pt idx="26590">
                  <c:v>4.5561343230179459</c:v>
                </c:pt>
                <c:pt idx="26591">
                  <c:v>4.554495219345184</c:v>
                </c:pt>
                <c:pt idx="26592">
                  <c:v>4.5463647412117236</c:v>
                </c:pt>
                <c:pt idx="26593">
                  <c:v>4.5528547888241695</c:v>
                </c:pt>
                <c:pt idx="26594">
                  <c:v>4.5528009004030539</c:v>
                </c:pt>
                <c:pt idx="26595">
                  <c:v>4.5561025202073395</c:v>
                </c:pt>
                <c:pt idx="26596">
                  <c:v>4.5595978467330402</c:v>
                </c:pt>
                <c:pt idx="26597">
                  <c:v>4.5604721420608607</c:v>
                </c:pt>
                <c:pt idx="26598">
                  <c:v>4.5555729276425891</c:v>
                </c:pt>
                <c:pt idx="26599">
                  <c:v>4.5524407249848684</c:v>
                </c:pt>
                <c:pt idx="26600">
                  <c:v>4.5559961798898128</c:v>
                </c:pt>
                <c:pt idx="26601">
                  <c:v>4.548924252537546</c:v>
                </c:pt>
                <c:pt idx="26602">
                  <c:v>4.5494249384277046</c:v>
                </c:pt>
                <c:pt idx="26603">
                  <c:v>4.5586247085162714</c:v>
                </c:pt>
                <c:pt idx="26604">
                  <c:v>4.5538984777281959</c:v>
                </c:pt>
                <c:pt idx="26605">
                  <c:v>4.5444817768630754</c:v>
                </c:pt>
                <c:pt idx="26606">
                  <c:v>4.5519688032497392</c:v>
                </c:pt>
                <c:pt idx="26607">
                  <c:v>4.5447259244326519</c:v>
                </c:pt>
                <c:pt idx="26608">
                  <c:v>4.5576164814112738</c:v>
                </c:pt>
                <c:pt idx="26609">
                  <c:v>4.5512942976640742</c:v>
                </c:pt>
                <c:pt idx="26610">
                  <c:v>4.5520871559846112</c:v>
                </c:pt>
                <c:pt idx="26611">
                  <c:v>4.5488012712992125</c:v>
                </c:pt>
                <c:pt idx="26612">
                  <c:v>4.5576116022048927</c:v>
                </c:pt>
                <c:pt idx="26613">
                  <c:v>4.563592317788884</c:v>
                </c:pt>
                <c:pt idx="26614">
                  <c:v>4.5564290959794338</c:v>
                </c:pt>
                <c:pt idx="26615">
                  <c:v>4.5475879937199819</c:v>
                </c:pt>
                <c:pt idx="26616">
                  <c:v>4.5561335434650445</c:v>
                </c:pt>
                <c:pt idx="26617">
                  <c:v>4.5560768638221436</c:v>
                </c:pt>
                <c:pt idx="26618">
                  <c:v>4.5464515568382087</c:v>
                </c:pt>
                <c:pt idx="26619">
                  <c:v>4.5509149272371934</c:v>
                </c:pt>
                <c:pt idx="26620">
                  <c:v>4.5503497624760065</c:v>
                </c:pt>
                <c:pt idx="26621">
                  <c:v>4.5550813183590861</c:v>
                </c:pt>
                <c:pt idx="26622">
                  <c:v>4.5547078042593938</c:v>
                </c:pt>
                <c:pt idx="26623">
                  <c:v>4.5489678105965679</c:v>
                </c:pt>
                <c:pt idx="26624">
                  <c:v>4.5479213964370153</c:v>
                </c:pt>
                <c:pt idx="26625">
                  <c:v>4.5598445298516959</c:v>
                </c:pt>
                <c:pt idx="26626">
                  <c:v>4.5643331867591321</c:v>
                </c:pt>
                <c:pt idx="26627">
                  <c:v>4.5564252835635513</c:v>
                </c:pt>
                <c:pt idx="26628">
                  <c:v>4.5435758592767446</c:v>
                </c:pt>
                <c:pt idx="26629">
                  <c:v>4.557909712922525</c:v>
                </c:pt>
                <c:pt idx="26630">
                  <c:v>4.5485014260232726</c:v>
                </c:pt>
                <c:pt idx="26631">
                  <c:v>4.545375016176787</c:v>
                </c:pt>
                <c:pt idx="26632">
                  <c:v>4.5581518219577797</c:v>
                </c:pt>
                <c:pt idx="26633">
                  <c:v>4.5483938396545742</c:v>
                </c:pt>
                <c:pt idx="26634">
                  <c:v>4.5635125885294681</c:v>
                </c:pt>
                <c:pt idx="26635">
                  <c:v>4.5540111423935681</c:v>
                </c:pt>
                <c:pt idx="26636">
                  <c:v>4.5471412260059703</c:v>
                </c:pt>
                <c:pt idx="26637">
                  <c:v>4.5474164421414747</c:v>
                </c:pt>
                <c:pt idx="26638">
                  <c:v>4.5601532191469332</c:v>
                </c:pt>
                <c:pt idx="26639">
                  <c:v>4.5512779959084435</c:v>
                </c:pt>
                <c:pt idx="26640">
                  <c:v>4.5520796290771717</c:v>
                </c:pt>
                <c:pt idx="26641">
                  <c:v>4.5650093353466108</c:v>
                </c:pt>
                <c:pt idx="26642">
                  <c:v>4.5593064281250051</c:v>
                </c:pt>
                <c:pt idx="26643">
                  <c:v>4.5510698579239577</c:v>
                </c:pt>
                <c:pt idx="26644">
                  <c:v>4.5559091508552232</c:v>
                </c:pt>
                <c:pt idx="26645">
                  <c:v>4.5611315285671052</c:v>
                </c:pt>
                <c:pt idx="26646">
                  <c:v>4.5574006501413988</c:v>
                </c:pt>
                <c:pt idx="26647">
                  <c:v>4.5531059036327433</c:v>
                </c:pt>
                <c:pt idx="26648">
                  <c:v>4.5571628119021774</c:v>
                </c:pt>
                <c:pt idx="26649">
                  <c:v>4.5564008610498945</c:v>
                </c:pt>
                <c:pt idx="26650">
                  <c:v>4.5471235993523349</c:v>
                </c:pt>
                <c:pt idx="26651">
                  <c:v>4.5538952711819611</c:v>
                </c:pt>
                <c:pt idx="26652">
                  <c:v>4.555619258947055</c:v>
                </c:pt>
                <c:pt idx="26653">
                  <c:v>4.5565671704487141</c:v>
                </c:pt>
                <c:pt idx="26654">
                  <c:v>4.5533165040434289</c:v>
                </c:pt>
                <c:pt idx="26655">
                  <c:v>4.5520498528575182</c:v>
                </c:pt>
                <c:pt idx="26656">
                  <c:v>4.5584348814093314</c:v>
                </c:pt>
                <c:pt idx="26657">
                  <c:v>4.5530192386577557</c:v>
                </c:pt>
                <c:pt idx="26658">
                  <c:v>4.554447539947664</c:v>
                </c:pt>
                <c:pt idx="26659">
                  <c:v>4.5606524118052008</c:v>
                </c:pt>
                <c:pt idx="26660">
                  <c:v>4.5518809495791555</c:v>
                </c:pt>
                <c:pt idx="26661">
                  <c:v>4.5524657715801462</c:v>
                </c:pt>
                <c:pt idx="26662">
                  <c:v>4.5452727952831946</c:v>
                </c:pt>
                <c:pt idx="26663">
                  <c:v>4.5576967767990935</c:v>
                </c:pt>
                <c:pt idx="26664">
                  <c:v>4.5577394979387087</c:v>
                </c:pt>
                <c:pt idx="26665">
                  <c:v>4.550302437970303</c:v>
                </c:pt>
                <c:pt idx="26666">
                  <c:v>4.5521655291145979</c:v>
                </c:pt>
                <c:pt idx="26667">
                  <c:v>4.5563958259508688</c:v>
                </c:pt>
                <c:pt idx="26668">
                  <c:v>4.5555285944738779</c:v>
                </c:pt>
                <c:pt idx="26669">
                  <c:v>4.552518710966388</c:v>
                </c:pt>
                <c:pt idx="26670">
                  <c:v>4.5493090481913443</c:v>
                </c:pt>
                <c:pt idx="26671">
                  <c:v>4.541813822997085</c:v>
                </c:pt>
                <c:pt idx="26672">
                  <c:v>4.561509845438569</c:v>
                </c:pt>
                <c:pt idx="26673">
                  <c:v>4.5492162423395337</c:v>
                </c:pt>
                <c:pt idx="26674">
                  <c:v>4.5615237085688287</c:v>
                </c:pt>
                <c:pt idx="26675">
                  <c:v>4.5545714020995067</c:v>
                </c:pt>
                <c:pt idx="26676">
                  <c:v>4.5554982434920239</c:v>
                </c:pt>
                <c:pt idx="26677">
                  <c:v>4.5581615201252133</c:v>
                </c:pt>
                <c:pt idx="26678">
                  <c:v>4.5606622392846674</c:v>
                </c:pt>
                <c:pt idx="26679">
                  <c:v>4.5550171155545875</c:v>
                </c:pt>
                <c:pt idx="26680">
                  <c:v>4.5549418681677798</c:v>
                </c:pt>
                <c:pt idx="26681">
                  <c:v>4.5547374740960231</c:v>
                </c:pt>
                <c:pt idx="26682">
                  <c:v>4.556650034044873</c:v>
                </c:pt>
                <c:pt idx="26683">
                  <c:v>4.5611543724397849</c:v>
                </c:pt>
                <c:pt idx="26684">
                  <c:v>4.5477705902969943</c:v>
                </c:pt>
                <c:pt idx="26685">
                  <c:v>4.5623645818118712</c:v>
                </c:pt>
                <c:pt idx="26686">
                  <c:v>4.5526716838580983</c:v>
                </c:pt>
                <c:pt idx="26687">
                  <c:v>4.5551106700822297</c:v>
                </c:pt>
                <c:pt idx="26688">
                  <c:v>4.5572170634637086</c:v>
                </c:pt>
                <c:pt idx="26689">
                  <c:v>4.559065534584815</c:v>
                </c:pt>
                <c:pt idx="26690">
                  <c:v>4.557113347288519</c:v>
                </c:pt>
                <c:pt idx="26691">
                  <c:v>4.5585139043340144</c:v>
                </c:pt>
                <c:pt idx="26692">
                  <c:v>4.5525079451634616</c:v>
                </c:pt>
                <c:pt idx="26693">
                  <c:v>4.5563811460498895</c:v>
                </c:pt>
                <c:pt idx="26694">
                  <c:v>4.555741744564318</c:v>
                </c:pt>
                <c:pt idx="26695">
                  <c:v>4.5500990130887988</c:v>
                </c:pt>
                <c:pt idx="26696">
                  <c:v>4.5425709897656796</c:v>
                </c:pt>
                <c:pt idx="26697">
                  <c:v>4.5593401499456183</c:v>
                </c:pt>
                <c:pt idx="26698">
                  <c:v>4.5600544998776806</c:v>
                </c:pt>
                <c:pt idx="26699">
                  <c:v>4.5572573605023363</c:v>
                </c:pt>
                <c:pt idx="26700">
                  <c:v>4.5522967859225858</c:v>
                </c:pt>
                <c:pt idx="26701">
                  <c:v>4.5604536925572772</c:v>
                </c:pt>
                <c:pt idx="26702">
                  <c:v>4.5543850999887363</c:v>
                </c:pt>
                <c:pt idx="26703">
                  <c:v>4.5577093676173783</c:v>
                </c:pt>
                <c:pt idx="26704">
                  <c:v>4.5476403954862565</c:v>
                </c:pt>
                <c:pt idx="26705">
                  <c:v>4.547100690988227</c:v>
                </c:pt>
                <c:pt idx="26706">
                  <c:v>4.5472232026769559</c:v>
                </c:pt>
                <c:pt idx="26707">
                  <c:v>4.5565263939653935</c:v>
                </c:pt>
                <c:pt idx="26708">
                  <c:v>4.5456453065207718</c:v>
                </c:pt>
                <c:pt idx="26709">
                  <c:v>4.5532859793093872</c:v>
                </c:pt>
                <c:pt idx="26710">
                  <c:v>4.5638362258650629</c:v>
                </c:pt>
                <c:pt idx="26711">
                  <c:v>4.5501141952531432</c:v>
                </c:pt>
                <c:pt idx="26712">
                  <c:v>4.5453667049206636</c:v>
                </c:pt>
                <c:pt idx="26713">
                  <c:v>4.5504603782789177</c:v>
                </c:pt>
                <c:pt idx="26714">
                  <c:v>4.5478928269850307</c:v>
                </c:pt>
                <c:pt idx="26715">
                  <c:v>4.5514316355813067</c:v>
                </c:pt>
                <c:pt idx="26716">
                  <c:v>4.5519577381583769</c:v>
                </c:pt>
                <c:pt idx="26717">
                  <c:v>4.5469607363847562</c:v>
                </c:pt>
                <c:pt idx="26718">
                  <c:v>4.5555681442329723</c:v>
                </c:pt>
                <c:pt idx="26719">
                  <c:v>4.5513860792061189</c:v>
                </c:pt>
                <c:pt idx="26720">
                  <c:v>4.5588899765147257</c:v>
                </c:pt>
                <c:pt idx="26721">
                  <c:v>4.5562290007868942</c:v>
                </c:pt>
                <c:pt idx="26722">
                  <c:v>4.5588507005097743</c:v>
                </c:pt>
                <c:pt idx="26723">
                  <c:v>4.5530850543090997</c:v>
                </c:pt>
                <c:pt idx="26724">
                  <c:v>4.5514032073975379</c:v>
                </c:pt>
                <c:pt idx="26725">
                  <c:v>4.5621745222083785</c:v>
                </c:pt>
                <c:pt idx="26726">
                  <c:v>4.5462268818419949</c:v>
                </c:pt>
                <c:pt idx="26727">
                  <c:v>4.5570195962213393</c:v>
                </c:pt>
                <c:pt idx="26728">
                  <c:v>4.5560567643349685</c:v>
                </c:pt>
                <c:pt idx="26729">
                  <c:v>4.5502792042300229</c:v>
                </c:pt>
                <c:pt idx="26730">
                  <c:v>4.5531704015839427</c:v>
                </c:pt>
                <c:pt idx="26731">
                  <c:v>4.5525610338318829</c:v>
                </c:pt>
                <c:pt idx="26732">
                  <c:v>4.5500880883285131</c:v>
                </c:pt>
                <c:pt idx="26733">
                  <c:v>4.5561933633070941</c:v>
                </c:pt>
                <c:pt idx="26734">
                  <c:v>4.5479699896652104</c:v>
                </c:pt>
                <c:pt idx="26735">
                  <c:v>4.5568185517209949</c:v>
                </c:pt>
                <c:pt idx="26736">
                  <c:v>4.5510601484286752</c:v>
                </c:pt>
                <c:pt idx="26737">
                  <c:v>4.5555011806651713</c:v>
                </c:pt>
                <c:pt idx="26738">
                  <c:v>4.5555735995301676</c:v>
                </c:pt>
                <c:pt idx="26739">
                  <c:v>4.5500934497590917</c:v>
                </c:pt>
                <c:pt idx="26740">
                  <c:v>4.5597302454023128</c:v>
                </c:pt>
                <c:pt idx="26741">
                  <c:v>4.5615975252257739</c:v>
                </c:pt>
                <c:pt idx="26742">
                  <c:v>4.5537074344479898</c:v>
                </c:pt>
                <c:pt idx="26743">
                  <c:v>4.5411590210500048</c:v>
                </c:pt>
                <c:pt idx="26744">
                  <c:v>4.5559557567529501</c:v>
                </c:pt>
                <c:pt idx="26745">
                  <c:v>4.553272548357012</c:v>
                </c:pt>
                <c:pt idx="26746">
                  <c:v>4.5532092138116109</c:v>
                </c:pt>
                <c:pt idx="26747">
                  <c:v>4.5531145892797804</c:v>
                </c:pt>
                <c:pt idx="26748">
                  <c:v>4.5528981604996615</c:v>
                </c:pt>
                <c:pt idx="26749">
                  <c:v>4.5593264266384423</c:v>
                </c:pt>
                <c:pt idx="26750">
                  <c:v>4.5551466543190484</c:v>
                </c:pt>
                <c:pt idx="26751">
                  <c:v>4.5558909118747435</c:v>
                </c:pt>
                <c:pt idx="26752">
                  <c:v>4.5517757475263076</c:v>
                </c:pt>
                <c:pt idx="26753">
                  <c:v>4.560419866672893</c:v>
                </c:pt>
                <c:pt idx="26754">
                  <c:v>4.5541425938859748</c:v>
                </c:pt>
                <c:pt idx="26755">
                  <c:v>4.5517179608659166</c:v>
                </c:pt>
                <c:pt idx="26756">
                  <c:v>4.5564266816285972</c:v>
                </c:pt>
                <c:pt idx="26757">
                  <c:v>4.5507418918513105</c:v>
                </c:pt>
                <c:pt idx="26758">
                  <c:v>4.5538801161954634</c:v>
                </c:pt>
                <c:pt idx="26759">
                  <c:v>4.5569949194333184</c:v>
                </c:pt>
                <c:pt idx="26760">
                  <c:v>4.5570903876830862</c:v>
                </c:pt>
                <c:pt idx="26761">
                  <c:v>4.5490861119815547</c:v>
                </c:pt>
                <c:pt idx="26762">
                  <c:v>4.5549404178766668</c:v>
                </c:pt>
                <c:pt idx="26763">
                  <c:v>4.5518871262582588</c:v>
                </c:pt>
                <c:pt idx="26764">
                  <c:v>4.5564856377707734</c:v>
                </c:pt>
                <c:pt idx="26765">
                  <c:v>4.5518418869365425</c:v>
                </c:pt>
                <c:pt idx="26766">
                  <c:v>4.554220329628027</c:v>
                </c:pt>
                <c:pt idx="26767">
                  <c:v>4.5544475410608021</c:v>
                </c:pt>
                <c:pt idx="26768">
                  <c:v>4.5553799647499869</c:v>
                </c:pt>
                <c:pt idx="26769">
                  <c:v>4.5474332018486674</c:v>
                </c:pt>
                <c:pt idx="26770">
                  <c:v>4.5554134958950439</c:v>
                </c:pt>
                <c:pt idx="26771">
                  <c:v>4.5451917271161486</c:v>
                </c:pt>
                <c:pt idx="26772">
                  <c:v>4.558902829227466</c:v>
                </c:pt>
                <c:pt idx="26773">
                  <c:v>4.5595227144649195</c:v>
                </c:pt>
                <c:pt idx="26774">
                  <c:v>4.54910255273579</c:v>
                </c:pt>
                <c:pt idx="26775">
                  <c:v>4.5480222589072135</c:v>
                </c:pt>
                <c:pt idx="26776">
                  <c:v>4.5576981969095414</c:v>
                </c:pt>
                <c:pt idx="26777">
                  <c:v>4.5527922271302437</c:v>
                </c:pt>
                <c:pt idx="26778">
                  <c:v>4.54328421590077</c:v>
                </c:pt>
                <c:pt idx="26779">
                  <c:v>4.5550313700544791</c:v>
                </c:pt>
                <c:pt idx="26780">
                  <c:v>4.5606109734816416</c:v>
                </c:pt>
                <c:pt idx="26781">
                  <c:v>4.5520118934758518</c:v>
                </c:pt>
                <c:pt idx="26782">
                  <c:v>4.5577875042807312</c:v>
                </c:pt>
                <c:pt idx="26783">
                  <c:v>4.552775972434695</c:v>
                </c:pt>
                <c:pt idx="26784">
                  <c:v>4.561755058931193</c:v>
                </c:pt>
                <c:pt idx="26785">
                  <c:v>4.5594219661069957</c:v>
                </c:pt>
                <c:pt idx="26786">
                  <c:v>4.5488101312985245</c:v>
                </c:pt>
                <c:pt idx="26787">
                  <c:v>4.5469618933925711</c:v>
                </c:pt>
                <c:pt idx="26788">
                  <c:v>4.5481978785903108</c:v>
                </c:pt>
                <c:pt idx="26789">
                  <c:v>4.5594826864199378</c:v>
                </c:pt>
                <c:pt idx="26790">
                  <c:v>4.5445106616625814</c:v>
                </c:pt>
                <c:pt idx="26791">
                  <c:v>4.5464074277865265</c:v>
                </c:pt>
                <c:pt idx="26792">
                  <c:v>4.5631407410350189</c:v>
                </c:pt>
                <c:pt idx="26793">
                  <c:v>4.5627944025914413</c:v>
                </c:pt>
                <c:pt idx="26794">
                  <c:v>4.5600150675308369</c:v>
                </c:pt>
                <c:pt idx="26795">
                  <c:v>4.5605077650177686</c:v>
                </c:pt>
                <c:pt idx="26796">
                  <c:v>4.538610631872392</c:v>
                </c:pt>
                <c:pt idx="26797">
                  <c:v>4.5551426440269118</c:v>
                </c:pt>
                <c:pt idx="26798">
                  <c:v>4.5594081731016756</c:v>
                </c:pt>
                <c:pt idx="26799">
                  <c:v>4.5587963083580529</c:v>
                </c:pt>
                <c:pt idx="26800">
                  <c:v>4.548422201914514</c:v>
                </c:pt>
                <c:pt idx="26801">
                  <c:v>4.5509552893001128</c:v>
                </c:pt>
                <c:pt idx="26802">
                  <c:v>4.5539145059344062</c:v>
                </c:pt>
                <c:pt idx="26803">
                  <c:v>4.5420187360388944</c:v>
                </c:pt>
                <c:pt idx="26804">
                  <c:v>4.5527389522409125</c:v>
                </c:pt>
                <c:pt idx="26805">
                  <c:v>4.5620166671373852</c:v>
                </c:pt>
                <c:pt idx="26806">
                  <c:v>4.5517654413417574</c:v>
                </c:pt>
                <c:pt idx="26807">
                  <c:v>4.5554593323847374</c:v>
                </c:pt>
                <c:pt idx="26808">
                  <c:v>4.5606439821243976</c:v>
                </c:pt>
                <c:pt idx="26809">
                  <c:v>4.5607529407092686</c:v>
                </c:pt>
                <c:pt idx="26810">
                  <c:v>4.5552748104544412</c:v>
                </c:pt>
                <c:pt idx="26811">
                  <c:v>4.5488397094372557</c:v>
                </c:pt>
                <c:pt idx="26812">
                  <c:v>4.5510686872333785</c:v>
                </c:pt>
                <c:pt idx="26813">
                  <c:v>4.5605006910956698</c:v>
                </c:pt>
                <c:pt idx="26814">
                  <c:v>4.5538075012254575</c:v>
                </c:pt>
                <c:pt idx="26815">
                  <c:v>4.5502652307250404</c:v>
                </c:pt>
                <c:pt idx="26816">
                  <c:v>4.5440309946886339</c:v>
                </c:pt>
                <c:pt idx="26817">
                  <c:v>4.5527976454573542</c:v>
                </c:pt>
                <c:pt idx="26818">
                  <c:v>4.5537769755475184</c:v>
                </c:pt>
                <c:pt idx="26819">
                  <c:v>4.5439729715315282</c:v>
                </c:pt>
                <c:pt idx="26820">
                  <c:v>4.5599993733382416</c:v>
                </c:pt>
                <c:pt idx="26821">
                  <c:v>4.5593835726714369</c:v>
                </c:pt>
                <c:pt idx="26822">
                  <c:v>4.5588864574981347</c:v>
                </c:pt>
                <c:pt idx="26823">
                  <c:v>4.5551094043312963</c:v>
                </c:pt>
                <c:pt idx="26824">
                  <c:v>4.5560879906293907</c:v>
                </c:pt>
                <c:pt idx="26825">
                  <c:v>4.5457855608043198</c:v>
                </c:pt>
                <c:pt idx="26826">
                  <c:v>4.5480537138494972</c:v>
                </c:pt>
                <c:pt idx="26827">
                  <c:v>4.5651554052941865</c:v>
                </c:pt>
                <c:pt idx="26828">
                  <c:v>4.5570755164580001</c:v>
                </c:pt>
                <c:pt idx="26829">
                  <c:v>4.5592099559496102</c:v>
                </c:pt>
                <c:pt idx="26830">
                  <c:v>4.5576489258879915</c:v>
                </c:pt>
                <c:pt idx="26831">
                  <c:v>4.5604337026332971</c:v>
                </c:pt>
                <c:pt idx="26832">
                  <c:v>4.551488722414585</c:v>
                </c:pt>
                <c:pt idx="26833">
                  <c:v>4.5430477117502859</c:v>
                </c:pt>
                <c:pt idx="26834">
                  <c:v>4.5468231368568768</c:v>
                </c:pt>
                <c:pt idx="26835">
                  <c:v>4.5580539574189434</c:v>
                </c:pt>
                <c:pt idx="26836">
                  <c:v>4.5575940791775311</c:v>
                </c:pt>
                <c:pt idx="26837">
                  <c:v>4.5502141758382786</c:v>
                </c:pt>
                <c:pt idx="26838">
                  <c:v>4.547758692304301</c:v>
                </c:pt>
                <c:pt idx="26839">
                  <c:v>4.5556976935527507</c:v>
                </c:pt>
                <c:pt idx="26840">
                  <c:v>4.5654053768650691</c:v>
                </c:pt>
                <c:pt idx="26841">
                  <c:v>4.5650651175992349</c:v>
                </c:pt>
                <c:pt idx="26842">
                  <c:v>4.5467723779993046</c:v>
                </c:pt>
                <c:pt idx="26843">
                  <c:v>4.5550201795122049</c:v>
                </c:pt>
                <c:pt idx="26844">
                  <c:v>4.5561992280682615</c:v>
                </c:pt>
                <c:pt idx="26845">
                  <c:v>4.5546785110795796</c:v>
                </c:pt>
                <c:pt idx="26846">
                  <c:v>4.5630052330585267</c:v>
                </c:pt>
                <c:pt idx="26847">
                  <c:v>4.5625419559379035</c:v>
                </c:pt>
                <c:pt idx="26848">
                  <c:v>4.5580882510233147</c:v>
                </c:pt>
                <c:pt idx="26849">
                  <c:v>4.5547264741589766</c:v>
                </c:pt>
                <c:pt idx="26850">
                  <c:v>4.5533117494158617</c:v>
                </c:pt>
                <c:pt idx="26851">
                  <c:v>4.5580835157201545</c:v>
                </c:pt>
                <c:pt idx="26852">
                  <c:v>4.5587216885381014</c:v>
                </c:pt>
                <c:pt idx="26853">
                  <c:v>4.5525083221560898</c:v>
                </c:pt>
                <c:pt idx="26854">
                  <c:v>4.5536980316648448</c:v>
                </c:pt>
                <c:pt idx="26855">
                  <c:v>4.5594156860817083</c:v>
                </c:pt>
                <c:pt idx="26856">
                  <c:v>4.5610728479841898</c:v>
                </c:pt>
                <c:pt idx="26857">
                  <c:v>4.5541060403381159</c:v>
                </c:pt>
                <c:pt idx="26858">
                  <c:v>4.5623843977635543</c:v>
                </c:pt>
                <c:pt idx="26859">
                  <c:v>4.5573627812855158</c:v>
                </c:pt>
                <c:pt idx="26860">
                  <c:v>4.5487670051382718</c:v>
                </c:pt>
                <c:pt idx="26861">
                  <c:v>4.5569756646460835</c:v>
                </c:pt>
                <c:pt idx="26862">
                  <c:v>4.5457426140602468</c:v>
                </c:pt>
                <c:pt idx="26863">
                  <c:v>4.5500232057124901</c:v>
                </c:pt>
                <c:pt idx="26864">
                  <c:v>4.5524608829214843</c:v>
                </c:pt>
                <c:pt idx="26865">
                  <c:v>4.5619119731449285</c:v>
                </c:pt>
                <c:pt idx="26866">
                  <c:v>4.5581377141973913</c:v>
                </c:pt>
                <c:pt idx="26867">
                  <c:v>4.5629347109780207</c:v>
                </c:pt>
                <c:pt idx="26868">
                  <c:v>4.5549732095533049</c:v>
                </c:pt>
                <c:pt idx="26869">
                  <c:v>4.5511402492221968</c:v>
                </c:pt>
                <c:pt idx="26870">
                  <c:v>4.5464784802071181</c:v>
                </c:pt>
                <c:pt idx="26871">
                  <c:v>4.5567129299382803</c:v>
                </c:pt>
                <c:pt idx="26872">
                  <c:v>4.554991440128628</c:v>
                </c:pt>
                <c:pt idx="26873">
                  <c:v>4.5542765841118369</c:v>
                </c:pt>
                <c:pt idx="26874">
                  <c:v>4.5576101723530895</c:v>
                </c:pt>
                <c:pt idx="26875">
                  <c:v>4.5501889929046397</c:v>
                </c:pt>
                <c:pt idx="26876">
                  <c:v>4.5498601777630396</c:v>
                </c:pt>
                <c:pt idx="26877">
                  <c:v>4.5569182828179322</c:v>
                </c:pt>
                <c:pt idx="26878">
                  <c:v>4.5473094409732271</c:v>
                </c:pt>
                <c:pt idx="26879">
                  <c:v>4.5410523694640652</c:v>
                </c:pt>
                <c:pt idx="26880">
                  <c:v>4.5455077427175725</c:v>
                </c:pt>
                <c:pt idx="26881">
                  <c:v>4.5538658368661284</c:v>
                </c:pt>
                <c:pt idx="26882">
                  <c:v>4.562651745760042</c:v>
                </c:pt>
                <c:pt idx="26883">
                  <c:v>4.5607394213251391</c:v>
                </c:pt>
                <c:pt idx="26884">
                  <c:v>4.5540681058020551</c:v>
                </c:pt>
                <c:pt idx="26885">
                  <c:v>4.5474709954688901</c:v>
                </c:pt>
                <c:pt idx="26886">
                  <c:v>4.5541804971281392</c:v>
                </c:pt>
                <c:pt idx="26887">
                  <c:v>4.5532423755820384</c:v>
                </c:pt>
                <c:pt idx="26888">
                  <c:v>4.5506115858423293</c:v>
                </c:pt>
                <c:pt idx="26889">
                  <c:v>4.5565723254647468</c:v>
                </c:pt>
                <c:pt idx="26890">
                  <c:v>4.5586438948676617</c:v>
                </c:pt>
                <c:pt idx="26891">
                  <c:v>4.5502489492362157</c:v>
                </c:pt>
                <c:pt idx="26892">
                  <c:v>4.5535648769143586</c:v>
                </c:pt>
                <c:pt idx="26893">
                  <c:v>4.5510509071890199</c:v>
                </c:pt>
                <c:pt idx="26894">
                  <c:v>4.550275081276828</c:v>
                </c:pt>
                <c:pt idx="26895">
                  <c:v>4.5512399159729569</c:v>
                </c:pt>
                <c:pt idx="26896">
                  <c:v>4.5588308946606597</c:v>
                </c:pt>
                <c:pt idx="26897">
                  <c:v>4.5591319573143592</c:v>
                </c:pt>
                <c:pt idx="26898">
                  <c:v>4.5637199937594932</c:v>
                </c:pt>
                <c:pt idx="26899">
                  <c:v>4.5605310305238786</c:v>
                </c:pt>
                <c:pt idx="26900">
                  <c:v>4.5487257575933429</c:v>
                </c:pt>
                <c:pt idx="26901">
                  <c:v>4.5544928138306053</c:v>
                </c:pt>
                <c:pt idx="26902">
                  <c:v>4.5505090783340085</c:v>
                </c:pt>
                <c:pt idx="26903">
                  <c:v>4.5502185879801527</c:v>
                </c:pt>
                <c:pt idx="26904">
                  <c:v>4.5486866840961397</c:v>
                </c:pt>
                <c:pt idx="26905">
                  <c:v>4.555890756904172</c:v>
                </c:pt>
                <c:pt idx="26906">
                  <c:v>4.563066571347596</c:v>
                </c:pt>
                <c:pt idx="26907">
                  <c:v>4.5499009640775965</c:v>
                </c:pt>
                <c:pt idx="26908">
                  <c:v>4.5471295376060086</c:v>
                </c:pt>
                <c:pt idx="26909">
                  <c:v>4.553172399450391</c:v>
                </c:pt>
                <c:pt idx="26910">
                  <c:v>4.5515474447874373</c:v>
                </c:pt>
                <c:pt idx="26911">
                  <c:v>4.5541218931160357</c:v>
                </c:pt>
                <c:pt idx="26912">
                  <c:v>4.55588933470254</c:v>
                </c:pt>
                <c:pt idx="26913">
                  <c:v>4.5468807964211049</c:v>
                </c:pt>
                <c:pt idx="26914">
                  <c:v>4.5484632249300274</c:v>
                </c:pt>
                <c:pt idx="26915">
                  <c:v>4.5481089356550397</c:v>
                </c:pt>
                <c:pt idx="26916">
                  <c:v>4.5593618048090274</c:v>
                </c:pt>
                <c:pt idx="26917">
                  <c:v>4.5511649322101508</c:v>
                </c:pt>
                <c:pt idx="26918">
                  <c:v>4.5553699960321348</c:v>
                </c:pt>
                <c:pt idx="26919">
                  <c:v>4.5611704776962831</c:v>
                </c:pt>
                <c:pt idx="26920">
                  <c:v>4.555726560146578</c:v>
                </c:pt>
                <c:pt idx="26921">
                  <c:v>4.5543330930444661</c:v>
                </c:pt>
                <c:pt idx="26922">
                  <c:v>4.5475529827033228</c:v>
                </c:pt>
                <c:pt idx="26923">
                  <c:v>4.5635026015795752</c:v>
                </c:pt>
                <c:pt idx="26924">
                  <c:v>4.5608027734565759</c:v>
                </c:pt>
                <c:pt idx="26925">
                  <c:v>4.5451218558308044</c:v>
                </c:pt>
                <c:pt idx="26926">
                  <c:v>4.5566496369249982</c:v>
                </c:pt>
                <c:pt idx="26927">
                  <c:v>4.5572221223798284</c:v>
                </c:pt>
                <c:pt idx="26928">
                  <c:v>4.5486681786883532</c:v>
                </c:pt>
                <c:pt idx="26929">
                  <c:v>4.5512676274886541</c:v>
                </c:pt>
                <c:pt idx="26930">
                  <c:v>4.5648369680066034</c:v>
                </c:pt>
                <c:pt idx="26931">
                  <c:v>4.5515800450280048</c:v>
                </c:pt>
                <c:pt idx="26932">
                  <c:v>4.5580156540101324</c:v>
                </c:pt>
                <c:pt idx="26933">
                  <c:v>4.5614320106164037</c:v>
                </c:pt>
                <c:pt idx="26934">
                  <c:v>4.55377455569137</c:v>
                </c:pt>
                <c:pt idx="26935">
                  <c:v>4.5496930758879826</c:v>
                </c:pt>
                <c:pt idx="26936">
                  <c:v>4.5560175498956985</c:v>
                </c:pt>
                <c:pt idx="26937">
                  <c:v>4.550679814556073</c:v>
                </c:pt>
                <c:pt idx="26938">
                  <c:v>4.5581946023346225</c:v>
                </c:pt>
                <c:pt idx="26939">
                  <c:v>4.549060662307066</c:v>
                </c:pt>
                <c:pt idx="26940">
                  <c:v>4.5594257649701371</c:v>
                </c:pt>
                <c:pt idx="26941">
                  <c:v>4.5544839042116703</c:v>
                </c:pt>
                <c:pt idx="26942">
                  <c:v>4.5551528468184808</c:v>
                </c:pt>
                <c:pt idx="26943">
                  <c:v>4.5534269734616784</c:v>
                </c:pt>
                <c:pt idx="26944">
                  <c:v>4.5539063366480184</c:v>
                </c:pt>
                <c:pt idx="26945">
                  <c:v>4.5451183746465444</c:v>
                </c:pt>
                <c:pt idx="26946">
                  <c:v>4.5557367956195316</c:v>
                </c:pt>
                <c:pt idx="26947">
                  <c:v>4.5471724904051358</c:v>
                </c:pt>
                <c:pt idx="26948">
                  <c:v>4.5556956070786772</c:v>
                </c:pt>
                <c:pt idx="26949">
                  <c:v>4.5506495255387174</c:v>
                </c:pt>
                <c:pt idx="26950">
                  <c:v>4.56017014463007</c:v>
                </c:pt>
                <c:pt idx="26951">
                  <c:v>4.5488526345349154</c:v>
                </c:pt>
                <c:pt idx="26952">
                  <c:v>4.5604035377024479</c:v>
                </c:pt>
                <c:pt idx="26953">
                  <c:v>4.55685729832385</c:v>
                </c:pt>
                <c:pt idx="26954">
                  <c:v>4.5538169285218464</c:v>
                </c:pt>
                <c:pt idx="26955">
                  <c:v>4.5525625212321508</c:v>
                </c:pt>
                <c:pt idx="26956">
                  <c:v>4.5559612113706978</c:v>
                </c:pt>
                <c:pt idx="26957">
                  <c:v>4.5573873757135406</c:v>
                </c:pt>
                <c:pt idx="26958">
                  <c:v>4.559499352099798</c:v>
                </c:pt>
                <c:pt idx="26959">
                  <c:v>4.5580326898233148</c:v>
                </c:pt>
                <c:pt idx="26960">
                  <c:v>4.5726014205935837</c:v>
                </c:pt>
                <c:pt idx="26961">
                  <c:v>4.5618516217806198</c:v>
                </c:pt>
                <c:pt idx="26962">
                  <c:v>4.5616080056399246</c:v>
                </c:pt>
                <c:pt idx="26963">
                  <c:v>4.5571872502142439</c:v>
                </c:pt>
                <c:pt idx="26964">
                  <c:v>4.5665385506810523</c:v>
                </c:pt>
                <c:pt idx="26965">
                  <c:v>4.5524238316295493</c:v>
                </c:pt>
                <c:pt idx="26966">
                  <c:v>4.5640413159663478</c:v>
                </c:pt>
                <c:pt idx="26967">
                  <c:v>4.5537781377506716</c:v>
                </c:pt>
                <c:pt idx="26968">
                  <c:v>4.5553835839924357</c:v>
                </c:pt>
                <c:pt idx="26969">
                  <c:v>4.5531307624369521</c:v>
                </c:pt>
                <c:pt idx="26970">
                  <c:v>4.556131768619851</c:v>
                </c:pt>
                <c:pt idx="26971">
                  <c:v>4.5499855649149259</c:v>
                </c:pt>
                <c:pt idx="26972">
                  <c:v>4.5587352695756831</c:v>
                </c:pt>
                <c:pt idx="26973">
                  <c:v>4.5609223760005131</c:v>
                </c:pt>
                <c:pt idx="26974">
                  <c:v>4.5500954868902843</c:v>
                </c:pt>
                <c:pt idx="26975">
                  <c:v>4.5585163528141281</c:v>
                </c:pt>
                <c:pt idx="26976">
                  <c:v>4.5515508203376411</c:v>
                </c:pt>
                <c:pt idx="26977">
                  <c:v>4.551657937664225</c:v>
                </c:pt>
                <c:pt idx="26978">
                  <c:v>4.555457284612646</c:v>
                </c:pt>
                <c:pt idx="26979">
                  <c:v>4.5533674603686052</c:v>
                </c:pt>
                <c:pt idx="26980">
                  <c:v>4.5522135701792674</c:v>
                </c:pt>
                <c:pt idx="26981">
                  <c:v>4.5542288202679737</c:v>
                </c:pt>
                <c:pt idx="26982">
                  <c:v>4.5593852204868819</c:v>
                </c:pt>
                <c:pt idx="26983">
                  <c:v>4.5572016199303524</c:v>
                </c:pt>
                <c:pt idx="26984">
                  <c:v>4.5495192030952216</c:v>
                </c:pt>
                <c:pt idx="26985">
                  <c:v>4.5525683376308299</c:v>
                </c:pt>
                <c:pt idx="26986">
                  <c:v>4.5591330020172656</c:v>
                </c:pt>
                <c:pt idx="26987">
                  <c:v>4.5506345356015396</c:v>
                </c:pt>
                <c:pt idx="26988">
                  <c:v>4.5479058395901815</c:v>
                </c:pt>
                <c:pt idx="26989">
                  <c:v>4.5558764774739471</c:v>
                </c:pt>
                <c:pt idx="26990">
                  <c:v>4.5520069333493547</c:v>
                </c:pt>
                <c:pt idx="26991">
                  <c:v>4.5517547186260749</c:v>
                </c:pt>
                <c:pt idx="26992">
                  <c:v>4.5534515458858467</c:v>
                </c:pt>
                <c:pt idx="26993">
                  <c:v>4.5467957303116648</c:v>
                </c:pt>
                <c:pt idx="26994">
                  <c:v>4.553096163674943</c:v>
                </c:pt>
                <c:pt idx="26995">
                  <c:v>4.5430469103561864</c:v>
                </c:pt>
                <c:pt idx="26996">
                  <c:v>4.5505069274068317</c:v>
                </c:pt>
                <c:pt idx="26997">
                  <c:v>4.5545001044244353</c:v>
                </c:pt>
                <c:pt idx="26998">
                  <c:v>4.5508335039921786</c:v>
                </c:pt>
                <c:pt idx="26999">
                  <c:v>4.5474850803559406</c:v>
                </c:pt>
                <c:pt idx="27000">
                  <c:v>4.5477880527044787</c:v>
                </c:pt>
                <c:pt idx="27001">
                  <c:v>4.5545264675514323</c:v>
                </c:pt>
                <c:pt idx="27002">
                  <c:v>4.5555642314633022</c:v>
                </c:pt>
                <c:pt idx="27003">
                  <c:v>4.5556790569390966</c:v>
                </c:pt>
                <c:pt idx="27004">
                  <c:v>4.5534076104541867</c:v>
                </c:pt>
                <c:pt idx="27005">
                  <c:v>4.5623389388735109</c:v>
                </c:pt>
                <c:pt idx="27006">
                  <c:v>4.5640266168259576</c:v>
                </c:pt>
                <c:pt idx="27007">
                  <c:v>4.5447657901839422</c:v>
                </c:pt>
                <c:pt idx="27008">
                  <c:v>4.5566086961507812</c:v>
                </c:pt>
                <c:pt idx="27009">
                  <c:v>4.561154094042787</c:v>
                </c:pt>
                <c:pt idx="27010">
                  <c:v>4.562625748633554</c:v>
                </c:pt>
                <c:pt idx="27011">
                  <c:v>4.5466019265854039</c:v>
                </c:pt>
                <c:pt idx="27012">
                  <c:v>4.5657341071703126</c:v>
                </c:pt>
                <c:pt idx="27013">
                  <c:v>4.5592694196791745</c:v>
                </c:pt>
                <c:pt idx="27014">
                  <c:v>4.5497890916430208</c:v>
                </c:pt>
                <c:pt idx="27015">
                  <c:v>4.54649647294689</c:v>
                </c:pt>
                <c:pt idx="27016">
                  <c:v>4.5574622814004879</c:v>
                </c:pt>
                <c:pt idx="27017">
                  <c:v>4.5579901378487255</c:v>
                </c:pt>
                <c:pt idx="27018">
                  <c:v>4.5542524915039397</c:v>
                </c:pt>
                <c:pt idx="27019">
                  <c:v>4.5516988346756557</c:v>
                </c:pt>
                <c:pt idx="27020">
                  <c:v>4.5613103873072802</c:v>
                </c:pt>
                <c:pt idx="27021">
                  <c:v>4.5513129104030359</c:v>
                </c:pt>
                <c:pt idx="27022">
                  <c:v>4.5634826355286142</c:v>
                </c:pt>
                <c:pt idx="27023">
                  <c:v>4.5568537283188544</c:v>
                </c:pt>
                <c:pt idx="27024">
                  <c:v>4.5645743056120578</c:v>
                </c:pt>
                <c:pt idx="27025">
                  <c:v>4.553879410483745</c:v>
                </c:pt>
                <c:pt idx="27026">
                  <c:v>4.5443867006534049</c:v>
                </c:pt>
                <c:pt idx="27027">
                  <c:v>4.553929477177074</c:v>
                </c:pt>
                <c:pt idx="27028">
                  <c:v>4.556370071013677</c:v>
                </c:pt>
                <c:pt idx="27029">
                  <c:v>4.5568027214575038</c:v>
                </c:pt>
                <c:pt idx="27030">
                  <c:v>4.5584273577099834</c:v>
                </c:pt>
                <c:pt idx="27031">
                  <c:v>4.5554055113705223</c:v>
                </c:pt>
                <c:pt idx="27032">
                  <c:v>4.5514720533657762</c:v>
                </c:pt>
                <c:pt idx="27033">
                  <c:v>4.5480609404355734</c:v>
                </c:pt>
                <c:pt idx="27034">
                  <c:v>4.5515520175988797</c:v>
                </c:pt>
                <c:pt idx="27035">
                  <c:v>4.54664483970795</c:v>
                </c:pt>
                <c:pt idx="27036">
                  <c:v>4.5582762634236236</c:v>
                </c:pt>
                <c:pt idx="27037">
                  <c:v>4.5530641997959584</c:v>
                </c:pt>
                <c:pt idx="27038">
                  <c:v>4.5537465247137403</c:v>
                </c:pt>
                <c:pt idx="27039">
                  <c:v>4.5500860000628505</c:v>
                </c:pt>
                <c:pt idx="27040">
                  <c:v>4.5587690228951736</c:v>
                </c:pt>
                <c:pt idx="27041">
                  <c:v>4.5638219913736009</c:v>
                </c:pt>
                <c:pt idx="27042">
                  <c:v>4.5595230247008276</c:v>
                </c:pt>
                <c:pt idx="27043">
                  <c:v>4.5559198091091622</c:v>
                </c:pt>
                <c:pt idx="27044">
                  <c:v>4.5551622394196674</c:v>
                </c:pt>
                <c:pt idx="27045">
                  <c:v>4.5610034906396981</c:v>
                </c:pt>
                <c:pt idx="27046">
                  <c:v>4.5565681867501624</c:v>
                </c:pt>
                <c:pt idx="27047">
                  <c:v>4.5527098172473153</c:v>
                </c:pt>
                <c:pt idx="27048">
                  <c:v>4.5478255609206073</c:v>
                </c:pt>
                <c:pt idx="27049">
                  <c:v>4.5591755787214723</c:v>
                </c:pt>
                <c:pt idx="27050">
                  <c:v>4.5502123654915367</c:v>
                </c:pt>
                <c:pt idx="27051">
                  <c:v>4.5494695924815352</c:v>
                </c:pt>
                <c:pt idx="27052">
                  <c:v>4.5515983441712358</c:v>
                </c:pt>
                <c:pt idx="27053">
                  <c:v>4.5527840138927749</c:v>
                </c:pt>
                <c:pt idx="27054">
                  <c:v>4.5557327088666204</c:v>
                </c:pt>
                <c:pt idx="27055">
                  <c:v>4.5537782331193011</c:v>
                </c:pt>
                <c:pt idx="27056">
                  <c:v>4.5555992374657102</c:v>
                </c:pt>
                <c:pt idx="27057">
                  <c:v>4.550629275300321</c:v>
                </c:pt>
                <c:pt idx="27058">
                  <c:v>4.5533757591685227</c:v>
                </c:pt>
                <c:pt idx="27059">
                  <c:v>4.5611572573067622</c:v>
                </c:pt>
                <c:pt idx="27060">
                  <c:v>4.554164817486928</c:v>
                </c:pt>
                <c:pt idx="27061">
                  <c:v>4.5554644984011032</c:v>
                </c:pt>
                <c:pt idx="27062">
                  <c:v>4.5554318606146529</c:v>
                </c:pt>
                <c:pt idx="27063">
                  <c:v>4.561429097439011</c:v>
                </c:pt>
                <c:pt idx="27064">
                  <c:v>4.5508271187343112</c:v>
                </c:pt>
                <c:pt idx="27065">
                  <c:v>4.5510580182060094</c:v>
                </c:pt>
                <c:pt idx="27066">
                  <c:v>4.5474185866464829</c:v>
                </c:pt>
                <c:pt idx="27067">
                  <c:v>4.5448149910594502</c:v>
                </c:pt>
                <c:pt idx="27068">
                  <c:v>4.5636228751906067</c:v>
                </c:pt>
                <c:pt idx="27069">
                  <c:v>4.5596571977429461</c:v>
                </c:pt>
                <c:pt idx="27070">
                  <c:v>4.545403106446539</c:v>
                </c:pt>
                <c:pt idx="27071">
                  <c:v>4.5513238266179048</c:v>
                </c:pt>
                <c:pt idx="27072">
                  <c:v>4.5537022496546111</c:v>
                </c:pt>
                <c:pt idx="27073">
                  <c:v>4.5520512040239698</c:v>
                </c:pt>
                <c:pt idx="27074">
                  <c:v>4.5486264565130945</c:v>
                </c:pt>
                <c:pt idx="27075">
                  <c:v>4.5592446890746494</c:v>
                </c:pt>
                <c:pt idx="27076">
                  <c:v>4.5477377311289899</c:v>
                </c:pt>
                <c:pt idx="27077">
                  <c:v>4.5615032929556554</c:v>
                </c:pt>
                <c:pt idx="27078">
                  <c:v>4.5532573687387128</c:v>
                </c:pt>
                <c:pt idx="27079">
                  <c:v>4.5670838174892658</c:v>
                </c:pt>
                <c:pt idx="27080">
                  <c:v>4.5560447861120021</c:v>
                </c:pt>
                <c:pt idx="27081">
                  <c:v>4.550557325949999</c:v>
                </c:pt>
                <c:pt idx="27082">
                  <c:v>4.5531737910188319</c:v>
                </c:pt>
                <c:pt idx="27083">
                  <c:v>4.5524286328508818</c:v>
                </c:pt>
                <c:pt idx="27084">
                  <c:v>4.5546035435114387</c:v>
                </c:pt>
                <c:pt idx="27085">
                  <c:v>4.5513657353686359</c:v>
                </c:pt>
                <c:pt idx="27086">
                  <c:v>4.561365228718258</c:v>
                </c:pt>
                <c:pt idx="27087">
                  <c:v>4.5464059575053763</c:v>
                </c:pt>
                <c:pt idx="27088">
                  <c:v>4.5609230180619695</c:v>
                </c:pt>
                <c:pt idx="27089">
                  <c:v>4.5506914500304863</c:v>
                </c:pt>
                <c:pt idx="27090">
                  <c:v>4.5524133729677692</c:v>
                </c:pt>
                <c:pt idx="27091">
                  <c:v>4.5614442889006099</c:v>
                </c:pt>
                <c:pt idx="27092">
                  <c:v>4.5581621695019496</c:v>
                </c:pt>
                <c:pt idx="27093">
                  <c:v>4.5481600435661091</c:v>
                </c:pt>
                <c:pt idx="27094">
                  <c:v>4.5536868660894694</c:v>
                </c:pt>
                <c:pt idx="27095">
                  <c:v>4.550518496542737</c:v>
                </c:pt>
                <c:pt idx="27096">
                  <c:v>4.5556040199173022</c:v>
                </c:pt>
                <c:pt idx="27097">
                  <c:v>4.5692839928670379</c:v>
                </c:pt>
                <c:pt idx="27098">
                  <c:v>4.551349849251288</c:v>
                </c:pt>
                <c:pt idx="27099">
                  <c:v>4.5571557009190187</c:v>
                </c:pt>
                <c:pt idx="27100">
                  <c:v>4.556434548144181</c:v>
                </c:pt>
                <c:pt idx="27101">
                  <c:v>4.5521574843484878</c:v>
                </c:pt>
                <c:pt idx="27102">
                  <c:v>4.5580046078184084</c:v>
                </c:pt>
                <c:pt idx="27103">
                  <c:v>4.5467700087362468</c:v>
                </c:pt>
                <c:pt idx="27104">
                  <c:v>4.5512486062347168</c:v>
                </c:pt>
                <c:pt idx="27105">
                  <c:v>4.5586187210009808</c:v>
                </c:pt>
                <c:pt idx="27106">
                  <c:v>4.5501590787902426</c:v>
                </c:pt>
                <c:pt idx="27107">
                  <c:v>4.5545631955500285</c:v>
                </c:pt>
                <c:pt idx="27108">
                  <c:v>4.5601528995862264</c:v>
                </c:pt>
                <c:pt idx="27109">
                  <c:v>4.5547117055552553</c:v>
                </c:pt>
                <c:pt idx="27110">
                  <c:v>4.5529378056382637</c:v>
                </c:pt>
                <c:pt idx="27111">
                  <c:v>4.5488612894425691</c:v>
                </c:pt>
                <c:pt idx="27112">
                  <c:v>4.5592555395190226</c:v>
                </c:pt>
                <c:pt idx="27113">
                  <c:v>4.5502110544580709</c:v>
                </c:pt>
                <c:pt idx="27114">
                  <c:v>4.5489365283899827</c:v>
                </c:pt>
                <c:pt idx="27115">
                  <c:v>4.5554955717711492</c:v>
                </c:pt>
                <c:pt idx="27116">
                  <c:v>4.5606317270855596</c:v>
                </c:pt>
                <c:pt idx="27117">
                  <c:v>4.5569757638689641</c:v>
                </c:pt>
                <c:pt idx="27118">
                  <c:v>4.5589795260270369</c:v>
                </c:pt>
                <c:pt idx="27119">
                  <c:v>4.5623928487949241</c:v>
                </c:pt>
                <c:pt idx="27120">
                  <c:v>4.5456735662651644</c:v>
                </c:pt>
                <c:pt idx="27121">
                  <c:v>4.5540484146698876</c:v>
                </c:pt>
                <c:pt idx="27122">
                  <c:v>4.5555146121844583</c:v>
                </c:pt>
                <c:pt idx="27123">
                  <c:v>4.551656897741629</c:v>
                </c:pt>
                <c:pt idx="27124">
                  <c:v>4.5451670167074694</c:v>
                </c:pt>
                <c:pt idx="27125">
                  <c:v>4.5505560410472006</c:v>
                </c:pt>
                <c:pt idx="27126">
                  <c:v>4.553999523146083</c:v>
                </c:pt>
                <c:pt idx="27127">
                  <c:v>4.5379107838284325</c:v>
                </c:pt>
                <c:pt idx="27128">
                  <c:v>4.5513438924347218</c:v>
                </c:pt>
                <c:pt idx="27129">
                  <c:v>4.554529643396612</c:v>
                </c:pt>
                <c:pt idx="27130">
                  <c:v>4.5513819567749882</c:v>
                </c:pt>
                <c:pt idx="27131">
                  <c:v>4.5457855709172703</c:v>
                </c:pt>
                <c:pt idx="27132">
                  <c:v>4.5570542102449707</c:v>
                </c:pt>
                <c:pt idx="27133">
                  <c:v>4.5537575319772161</c:v>
                </c:pt>
                <c:pt idx="27134">
                  <c:v>4.549626148668894</c:v>
                </c:pt>
                <c:pt idx="27135">
                  <c:v>4.5505179121009443</c:v>
                </c:pt>
                <c:pt idx="27136">
                  <c:v>4.5517586212502286</c:v>
                </c:pt>
                <c:pt idx="27137">
                  <c:v>4.5572513970430659</c:v>
                </c:pt>
                <c:pt idx="27138">
                  <c:v>4.5460689882339116</c:v>
                </c:pt>
                <c:pt idx="27139">
                  <c:v>4.5497197982225313</c:v>
                </c:pt>
                <c:pt idx="27140">
                  <c:v>4.5531834162060285</c:v>
                </c:pt>
                <c:pt idx="27141">
                  <c:v>4.550983309234665</c:v>
                </c:pt>
                <c:pt idx="27142">
                  <c:v>4.5581303431973401</c:v>
                </c:pt>
                <c:pt idx="27143">
                  <c:v>4.5571079078450287</c:v>
                </c:pt>
                <c:pt idx="27144">
                  <c:v>4.5605783535757292</c:v>
                </c:pt>
                <c:pt idx="27145">
                  <c:v>4.5556698149369881</c:v>
                </c:pt>
                <c:pt idx="27146">
                  <c:v>4.5472667012836911</c:v>
                </c:pt>
                <c:pt idx="27147">
                  <c:v>4.5606994235859188</c:v>
                </c:pt>
                <c:pt idx="27148">
                  <c:v>4.5587991225803419</c:v>
                </c:pt>
                <c:pt idx="27149">
                  <c:v>4.5529400594229275</c:v>
                </c:pt>
                <c:pt idx="27150">
                  <c:v>4.5485102807036002</c:v>
                </c:pt>
                <c:pt idx="27151">
                  <c:v>4.5543091095506636</c:v>
                </c:pt>
                <c:pt idx="27152">
                  <c:v>4.5473497940795458</c:v>
                </c:pt>
                <c:pt idx="27153">
                  <c:v>4.5503553496401148</c:v>
                </c:pt>
                <c:pt idx="27154">
                  <c:v>4.5533891814613803</c:v>
                </c:pt>
                <c:pt idx="27155">
                  <c:v>4.5528413945036883</c:v>
                </c:pt>
                <c:pt idx="27156">
                  <c:v>4.5536280260396147</c:v>
                </c:pt>
                <c:pt idx="27157">
                  <c:v>4.5602400453063181</c:v>
                </c:pt>
                <c:pt idx="27158">
                  <c:v>4.5542932968532011</c:v>
                </c:pt>
                <c:pt idx="27159">
                  <c:v>4.5630918067849704</c:v>
                </c:pt>
                <c:pt idx="27160">
                  <c:v>4.5579947594158172</c:v>
                </c:pt>
                <c:pt idx="27161">
                  <c:v>4.5527114470240209</c:v>
                </c:pt>
                <c:pt idx="27162">
                  <c:v>4.5518856726417232</c:v>
                </c:pt>
                <c:pt idx="27163">
                  <c:v>4.560884104867017</c:v>
                </c:pt>
                <c:pt idx="27164">
                  <c:v>4.5486944021848705</c:v>
                </c:pt>
                <c:pt idx="27165">
                  <c:v>4.5570960168331034</c:v>
                </c:pt>
                <c:pt idx="27166">
                  <c:v>4.5535880548059104</c:v>
                </c:pt>
                <c:pt idx="27167">
                  <c:v>4.5525021298708701</c:v>
                </c:pt>
                <c:pt idx="27168">
                  <c:v>4.5485036313694005</c:v>
                </c:pt>
                <c:pt idx="27169">
                  <c:v>4.5591659521703862</c:v>
                </c:pt>
                <c:pt idx="27170">
                  <c:v>4.5579549446722956</c:v>
                </c:pt>
                <c:pt idx="27171">
                  <c:v>4.5605125503213673</c:v>
                </c:pt>
                <c:pt idx="27172">
                  <c:v>4.5554130108920345</c:v>
                </c:pt>
                <c:pt idx="27173">
                  <c:v>4.5548412520452972</c:v>
                </c:pt>
                <c:pt idx="27174">
                  <c:v>4.556829761398304</c:v>
                </c:pt>
                <c:pt idx="27175">
                  <c:v>4.5619913494200333</c:v>
                </c:pt>
                <c:pt idx="27176">
                  <c:v>4.5530070699639689</c:v>
                </c:pt>
                <c:pt idx="27177">
                  <c:v>4.5608798122003078</c:v>
                </c:pt>
                <c:pt idx="27178">
                  <c:v>4.5544596026898434</c:v>
                </c:pt>
                <c:pt idx="27179">
                  <c:v>4.5564774590967518</c:v>
                </c:pt>
                <c:pt idx="27180">
                  <c:v>4.5511940672926832</c:v>
                </c:pt>
                <c:pt idx="27181">
                  <c:v>4.5598923194203254</c:v>
                </c:pt>
                <c:pt idx="27182">
                  <c:v>4.5605157796065496</c:v>
                </c:pt>
                <c:pt idx="27183">
                  <c:v>4.5527364781308943</c:v>
                </c:pt>
                <c:pt idx="27184">
                  <c:v>4.5572761739246372</c:v>
                </c:pt>
                <c:pt idx="27185">
                  <c:v>4.5645740561208443</c:v>
                </c:pt>
                <c:pt idx="27186">
                  <c:v>4.5478307230139405</c:v>
                </c:pt>
                <c:pt idx="27187">
                  <c:v>4.5488526708908052</c:v>
                </c:pt>
                <c:pt idx="27188">
                  <c:v>4.5461529262723026</c:v>
                </c:pt>
                <c:pt idx="27189">
                  <c:v>4.5546220661987515</c:v>
                </c:pt>
                <c:pt idx="27190">
                  <c:v>4.551483709458676</c:v>
                </c:pt>
                <c:pt idx="27191">
                  <c:v>4.5608916047647545</c:v>
                </c:pt>
                <c:pt idx="27192">
                  <c:v>4.5455471642040743</c:v>
                </c:pt>
                <c:pt idx="27193">
                  <c:v>4.5568465629427717</c:v>
                </c:pt>
                <c:pt idx="27194">
                  <c:v>4.5617106769814573</c:v>
                </c:pt>
                <c:pt idx="27195">
                  <c:v>4.5615695623939461</c:v>
                </c:pt>
                <c:pt idx="27196">
                  <c:v>4.5487881174213332</c:v>
                </c:pt>
                <c:pt idx="27197">
                  <c:v>4.552213080961435</c:v>
                </c:pt>
                <c:pt idx="27198">
                  <c:v>4.5594815178467032</c:v>
                </c:pt>
                <c:pt idx="27199">
                  <c:v>4.5422341025893358</c:v>
                </c:pt>
                <c:pt idx="27200">
                  <c:v>4.5511031271331515</c:v>
                </c:pt>
                <c:pt idx="27201">
                  <c:v>4.5539919498318175</c:v>
                </c:pt>
                <c:pt idx="27202">
                  <c:v>4.5544775664835848</c:v>
                </c:pt>
                <c:pt idx="27203">
                  <c:v>4.5482550019810963</c:v>
                </c:pt>
                <c:pt idx="27204">
                  <c:v>4.5551279866389445</c:v>
                </c:pt>
                <c:pt idx="27205">
                  <c:v>4.556033121946661</c:v>
                </c:pt>
                <c:pt idx="27206">
                  <c:v>4.5526907768974318</c:v>
                </c:pt>
                <c:pt idx="27207">
                  <c:v>4.5540491486179038</c:v>
                </c:pt>
                <c:pt idx="27208">
                  <c:v>4.5634316685692236</c:v>
                </c:pt>
                <c:pt idx="27209">
                  <c:v>4.5538436128654816</c:v>
                </c:pt>
                <c:pt idx="27210">
                  <c:v>4.5608601443142058</c:v>
                </c:pt>
                <c:pt idx="27211">
                  <c:v>4.5569125722235357</c:v>
                </c:pt>
                <c:pt idx="27212">
                  <c:v>4.5552395660456639</c:v>
                </c:pt>
                <c:pt idx="27213">
                  <c:v>4.5526681929779871</c:v>
                </c:pt>
                <c:pt idx="27214">
                  <c:v>4.5529463946385649</c:v>
                </c:pt>
                <c:pt idx="27215">
                  <c:v>4.556483404346598</c:v>
                </c:pt>
                <c:pt idx="27216">
                  <c:v>4.5551633421439277</c:v>
                </c:pt>
                <c:pt idx="27217">
                  <c:v>4.5481134761430244</c:v>
                </c:pt>
                <c:pt idx="27218">
                  <c:v>4.5601189436591971</c:v>
                </c:pt>
                <c:pt idx="27219">
                  <c:v>4.5544731943623704</c:v>
                </c:pt>
                <c:pt idx="27220">
                  <c:v>4.5642928667375013</c:v>
                </c:pt>
                <c:pt idx="27221">
                  <c:v>4.5560347312225842</c:v>
                </c:pt>
                <c:pt idx="27222">
                  <c:v>4.5576275433699101</c:v>
                </c:pt>
                <c:pt idx="27223">
                  <c:v>4.5549098621552471</c:v>
                </c:pt>
                <c:pt idx="27224">
                  <c:v>4.5536641123354329</c:v>
                </c:pt>
                <c:pt idx="27225">
                  <c:v>4.5525361406765743</c:v>
                </c:pt>
                <c:pt idx="27226">
                  <c:v>4.5471467040352147</c:v>
                </c:pt>
                <c:pt idx="27227">
                  <c:v>4.5561268441548917</c:v>
                </c:pt>
                <c:pt idx="27228">
                  <c:v>4.5504348516523683</c:v>
                </c:pt>
                <c:pt idx="27229">
                  <c:v>4.5561521824875602</c:v>
                </c:pt>
                <c:pt idx="27230">
                  <c:v>4.5502966997991248</c:v>
                </c:pt>
                <c:pt idx="27231">
                  <c:v>4.5590062208137621</c:v>
                </c:pt>
                <c:pt idx="27232">
                  <c:v>4.5470466974541113</c:v>
                </c:pt>
                <c:pt idx="27233">
                  <c:v>4.5564650033564904</c:v>
                </c:pt>
                <c:pt idx="27234">
                  <c:v>4.5500570852136679</c:v>
                </c:pt>
                <c:pt idx="27235">
                  <c:v>4.5614351657118721</c:v>
                </c:pt>
                <c:pt idx="27236">
                  <c:v>4.5655902680775844</c:v>
                </c:pt>
                <c:pt idx="27237">
                  <c:v>4.5620111915647188</c:v>
                </c:pt>
                <c:pt idx="27238">
                  <c:v>4.544991341455872</c:v>
                </c:pt>
                <c:pt idx="27239">
                  <c:v>4.5482732973303506</c:v>
                </c:pt>
                <c:pt idx="27240">
                  <c:v>4.5514765568357065</c:v>
                </c:pt>
                <c:pt idx="27241">
                  <c:v>4.5567894630042982</c:v>
                </c:pt>
                <c:pt idx="27242">
                  <c:v>4.5522600759759149</c:v>
                </c:pt>
                <c:pt idx="27243">
                  <c:v>4.5522174725576265</c:v>
                </c:pt>
                <c:pt idx="27244">
                  <c:v>4.5579255119501143</c:v>
                </c:pt>
                <c:pt idx="27245">
                  <c:v>4.5548487604646288</c:v>
                </c:pt>
                <c:pt idx="27246">
                  <c:v>4.5576469471962806</c:v>
                </c:pt>
                <c:pt idx="27247">
                  <c:v>4.5499646206266382</c:v>
                </c:pt>
                <c:pt idx="27248">
                  <c:v>4.5599776723675856</c:v>
                </c:pt>
                <c:pt idx="27249">
                  <c:v>4.5540324888198365</c:v>
                </c:pt>
                <c:pt idx="27250">
                  <c:v>4.5607019996500329</c:v>
                </c:pt>
                <c:pt idx="27251">
                  <c:v>4.5544689617436553</c:v>
                </c:pt>
                <c:pt idx="27252">
                  <c:v>4.5575346420233807</c:v>
                </c:pt>
                <c:pt idx="27253">
                  <c:v>4.5533837167441913</c:v>
                </c:pt>
                <c:pt idx="27254">
                  <c:v>4.5482937559799179</c:v>
                </c:pt>
                <c:pt idx="27255">
                  <c:v>4.5544127934824301</c:v>
                </c:pt>
                <c:pt idx="27256">
                  <c:v>4.5516139026915639</c:v>
                </c:pt>
                <c:pt idx="27257">
                  <c:v>4.5525874465029608</c:v>
                </c:pt>
                <c:pt idx="27258">
                  <c:v>4.5568659151414632</c:v>
                </c:pt>
                <c:pt idx="27259">
                  <c:v>4.5557404204918726</c:v>
                </c:pt>
                <c:pt idx="27260">
                  <c:v>4.557937007532181</c:v>
                </c:pt>
                <c:pt idx="27261">
                  <c:v>4.5591441076751744</c:v>
                </c:pt>
                <c:pt idx="27262">
                  <c:v>4.5532621013060854</c:v>
                </c:pt>
                <c:pt idx="27263">
                  <c:v>4.5482636015083795</c:v>
                </c:pt>
                <c:pt idx="27264">
                  <c:v>4.5614789899589852</c:v>
                </c:pt>
                <c:pt idx="27265">
                  <c:v>4.5557781250799065</c:v>
                </c:pt>
                <c:pt idx="27266">
                  <c:v>4.5505497123606213</c:v>
                </c:pt>
                <c:pt idx="27267">
                  <c:v>4.5644203048447549</c:v>
                </c:pt>
                <c:pt idx="27268">
                  <c:v>4.5507038633918278</c:v>
                </c:pt>
                <c:pt idx="27269">
                  <c:v>4.5564103315122528</c:v>
                </c:pt>
                <c:pt idx="27270">
                  <c:v>4.54871640845976</c:v>
                </c:pt>
                <c:pt idx="27271">
                  <c:v>4.5529560095226733</c:v>
                </c:pt>
                <c:pt idx="27272">
                  <c:v>4.5449451663868565</c:v>
                </c:pt>
                <c:pt idx="27273">
                  <c:v>4.5584452657343038</c:v>
                </c:pt>
                <c:pt idx="27274">
                  <c:v>4.5532400402296691</c:v>
                </c:pt>
                <c:pt idx="27275">
                  <c:v>4.546591769313844</c:v>
                </c:pt>
                <c:pt idx="27276">
                  <c:v>4.5590863428666353</c:v>
                </c:pt>
                <c:pt idx="27277">
                  <c:v>4.547666816259972</c:v>
                </c:pt>
                <c:pt idx="27278">
                  <c:v>4.5518572036278266</c:v>
                </c:pt>
                <c:pt idx="27279">
                  <c:v>4.5514819196788672</c:v>
                </c:pt>
                <c:pt idx="27280">
                  <c:v>4.5584364234329247</c:v>
                </c:pt>
                <c:pt idx="27281">
                  <c:v>4.5465948376974676</c:v>
                </c:pt>
                <c:pt idx="27282">
                  <c:v>4.551744230982802</c:v>
                </c:pt>
                <c:pt idx="27283">
                  <c:v>4.5541688770615538</c:v>
                </c:pt>
                <c:pt idx="27284">
                  <c:v>4.5530198051694635</c:v>
                </c:pt>
                <c:pt idx="27285">
                  <c:v>4.5538694442318608</c:v>
                </c:pt>
                <c:pt idx="27286">
                  <c:v>4.5510400106501052</c:v>
                </c:pt>
                <c:pt idx="27287">
                  <c:v>4.5522383644939124</c:v>
                </c:pt>
                <c:pt idx="27288">
                  <c:v>4.5581447554478132</c:v>
                </c:pt>
                <c:pt idx="27289">
                  <c:v>4.5577681170698794</c:v>
                </c:pt>
                <c:pt idx="27290">
                  <c:v>4.5585152172736461</c:v>
                </c:pt>
                <c:pt idx="27291">
                  <c:v>4.5634199341502439</c:v>
                </c:pt>
                <c:pt idx="27292">
                  <c:v>4.5485231865110389</c:v>
                </c:pt>
                <c:pt idx="27293">
                  <c:v>4.5606433616161013</c:v>
                </c:pt>
                <c:pt idx="27294">
                  <c:v>4.559398409483113</c:v>
                </c:pt>
                <c:pt idx="27295">
                  <c:v>4.5592397245062166</c:v>
                </c:pt>
                <c:pt idx="27296">
                  <c:v>4.5597141878662004</c:v>
                </c:pt>
                <c:pt idx="27297">
                  <c:v>4.5635367058979153</c:v>
                </c:pt>
                <c:pt idx="27298">
                  <c:v>4.5510265697210741</c:v>
                </c:pt>
                <c:pt idx="27299">
                  <c:v>4.5610370422311037</c:v>
                </c:pt>
                <c:pt idx="27300">
                  <c:v>4.5547197008836928</c:v>
                </c:pt>
                <c:pt idx="27301">
                  <c:v>4.5535806328508528</c:v>
                </c:pt>
                <c:pt idx="27302">
                  <c:v>4.5622738581100002</c:v>
                </c:pt>
                <c:pt idx="27303">
                  <c:v>4.5581139948006468</c:v>
                </c:pt>
                <c:pt idx="27304">
                  <c:v>4.5620022101751845</c:v>
                </c:pt>
                <c:pt idx="27305">
                  <c:v>4.5631941969081815</c:v>
                </c:pt>
                <c:pt idx="27306">
                  <c:v>4.5610065353085929</c:v>
                </c:pt>
                <c:pt idx="27307">
                  <c:v>4.5595724169702345</c:v>
                </c:pt>
                <c:pt idx="27308">
                  <c:v>4.555032696066367</c:v>
                </c:pt>
                <c:pt idx="27309">
                  <c:v>4.5441897693236175</c:v>
                </c:pt>
                <c:pt idx="27310">
                  <c:v>4.553879255931558</c:v>
                </c:pt>
                <c:pt idx="27311">
                  <c:v>4.5526574516655254</c:v>
                </c:pt>
                <c:pt idx="27312">
                  <c:v>4.5509943535888855</c:v>
                </c:pt>
                <c:pt idx="27313">
                  <c:v>4.5582623551626735</c:v>
                </c:pt>
                <c:pt idx="27314">
                  <c:v>4.5679494938743606</c:v>
                </c:pt>
                <c:pt idx="27315">
                  <c:v>4.5586122928456643</c:v>
                </c:pt>
                <c:pt idx="27316">
                  <c:v>4.5539866295262899</c:v>
                </c:pt>
                <c:pt idx="27317">
                  <c:v>4.5618300707147688</c:v>
                </c:pt>
                <c:pt idx="27318">
                  <c:v>4.5580812959820927</c:v>
                </c:pt>
                <c:pt idx="27319">
                  <c:v>4.5510929124594108</c:v>
                </c:pt>
                <c:pt idx="27320">
                  <c:v>4.5610274438820664</c:v>
                </c:pt>
                <c:pt idx="27321">
                  <c:v>4.5524413926391203</c:v>
                </c:pt>
                <c:pt idx="27322">
                  <c:v>4.5556959973620295</c:v>
                </c:pt>
                <c:pt idx="27323">
                  <c:v>4.5520371819673029</c:v>
                </c:pt>
                <c:pt idx="27324">
                  <c:v>4.557409290454566</c:v>
                </c:pt>
                <c:pt idx="27325">
                  <c:v>4.5571319989473036</c:v>
                </c:pt>
                <c:pt idx="27326">
                  <c:v>4.5525240257494906</c:v>
                </c:pt>
                <c:pt idx="27327">
                  <c:v>4.5643157849469445</c:v>
                </c:pt>
                <c:pt idx="27328">
                  <c:v>4.5625051801030647</c:v>
                </c:pt>
                <c:pt idx="27329">
                  <c:v>4.5496514363312448</c:v>
                </c:pt>
                <c:pt idx="27330">
                  <c:v>4.5555977100206739</c:v>
                </c:pt>
                <c:pt idx="27331">
                  <c:v>4.5678270159543626</c:v>
                </c:pt>
                <c:pt idx="27332">
                  <c:v>4.5604057139905025</c:v>
                </c:pt>
                <c:pt idx="27333">
                  <c:v>4.5567038656305172</c:v>
                </c:pt>
                <c:pt idx="27334">
                  <c:v>4.556250358361007</c:v>
                </c:pt>
                <c:pt idx="27335">
                  <c:v>4.5397931144203607</c:v>
                </c:pt>
                <c:pt idx="27336">
                  <c:v>4.5547370799163751</c:v>
                </c:pt>
                <c:pt idx="27337">
                  <c:v>4.5550504538788621</c:v>
                </c:pt>
                <c:pt idx="27338">
                  <c:v>4.5601200082648781</c:v>
                </c:pt>
                <c:pt idx="27339">
                  <c:v>4.5544618148706553</c:v>
                </c:pt>
                <c:pt idx="27340">
                  <c:v>4.5549713064948669</c:v>
                </c:pt>
                <c:pt idx="27341">
                  <c:v>4.5512563824077654</c:v>
                </c:pt>
                <c:pt idx="27342">
                  <c:v>4.5603205075996449</c:v>
                </c:pt>
                <c:pt idx="27343">
                  <c:v>4.5567865966586227</c:v>
                </c:pt>
                <c:pt idx="27344">
                  <c:v>4.5571223197341908</c:v>
                </c:pt>
                <c:pt idx="27345">
                  <c:v>4.5598520450069833</c:v>
                </c:pt>
                <c:pt idx="27346">
                  <c:v>4.557503515985819</c:v>
                </c:pt>
                <c:pt idx="27347">
                  <c:v>4.5626236192088401</c:v>
                </c:pt>
                <c:pt idx="27348">
                  <c:v>4.5539207728402964</c:v>
                </c:pt>
                <c:pt idx="27349">
                  <c:v>4.5463089919635618</c:v>
                </c:pt>
                <c:pt idx="27350">
                  <c:v>4.559742348948534</c:v>
                </c:pt>
                <c:pt idx="27351">
                  <c:v>4.5552530064045804</c:v>
                </c:pt>
                <c:pt idx="27352">
                  <c:v>4.5596345345152969</c:v>
                </c:pt>
                <c:pt idx="27353">
                  <c:v>4.5527669861043298</c:v>
                </c:pt>
                <c:pt idx="27354">
                  <c:v>4.5571118885801338</c:v>
                </c:pt>
                <c:pt idx="27355">
                  <c:v>4.5536277546329105</c:v>
                </c:pt>
                <c:pt idx="27356">
                  <c:v>4.5493019923623006</c:v>
                </c:pt>
                <c:pt idx="27357">
                  <c:v>4.5558362383511941</c:v>
                </c:pt>
                <c:pt idx="27358">
                  <c:v>4.5525442227773709</c:v>
                </c:pt>
                <c:pt idx="27359">
                  <c:v>4.5509119926687651</c:v>
                </c:pt>
                <c:pt idx="27360">
                  <c:v>4.5452044532544775</c:v>
                </c:pt>
                <c:pt idx="27361">
                  <c:v>4.5591170934897125</c:v>
                </c:pt>
                <c:pt idx="27362">
                  <c:v>4.5536803317557206</c:v>
                </c:pt>
                <c:pt idx="27363">
                  <c:v>4.5458425554903066</c:v>
                </c:pt>
                <c:pt idx="27364">
                  <c:v>4.5517219220168759</c:v>
                </c:pt>
                <c:pt idx="27365">
                  <c:v>4.5556070921596872</c:v>
                </c:pt>
                <c:pt idx="27366">
                  <c:v>4.5531540880016106</c:v>
                </c:pt>
                <c:pt idx="27367">
                  <c:v>4.5499090011483183</c:v>
                </c:pt>
                <c:pt idx="27368">
                  <c:v>4.5549627087480484</c:v>
                </c:pt>
                <c:pt idx="27369">
                  <c:v>4.5494195251884753</c:v>
                </c:pt>
                <c:pt idx="27370">
                  <c:v>4.5487777745114277</c:v>
                </c:pt>
                <c:pt idx="27371">
                  <c:v>4.5516999424824212</c:v>
                </c:pt>
                <c:pt idx="27372">
                  <c:v>4.5524591529890461</c:v>
                </c:pt>
                <c:pt idx="27373">
                  <c:v>4.5613990440523589</c:v>
                </c:pt>
                <c:pt idx="27374">
                  <c:v>4.5485894581238711</c:v>
                </c:pt>
                <c:pt idx="27375">
                  <c:v>4.5516528756079797</c:v>
                </c:pt>
                <c:pt idx="27376">
                  <c:v>4.5512252284443608</c:v>
                </c:pt>
                <c:pt idx="27377">
                  <c:v>4.5559893580941786</c:v>
                </c:pt>
                <c:pt idx="27378">
                  <c:v>4.555845697476566</c:v>
                </c:pt>
                <c:pt idx="27379">
                  <c:v>4.5371338049952366</c:v>
                </c:pt>
                <c:pt idx="27380">
                  <c:v>4.5531978860899303</c:v>
                </c:pt>
                <c:pt idx="27381">
                  <c:v>4.5564215252822642</c:v>
                </c:pt>
                <c:pt idx="27382">
                  <c:v>4.5540649726440767</c:v>
                </c:pt>
                <c:pt idx="27383">
                  <c:v>4.5475577467530037</c:v>
                </c:pt>
                <c:pt idx="27384">
                  <c:v>4.5656426932808412</c:v>
                </c:pt>
                <c:pt idx="27385">
                  <c:v>4.5488541993090452</c:v>
                </c:pt>
                <c:pt idx="27386">
                  <c:v>4.5425697646892305</c:v>
                </c:pt>
                <c:pt idx="27387">
                  <c:v>4.5599621809189523</c:v>
                </c:pt>
                <c:pt idx="27388">
                  <c:v>4.5615825127767273</c:v>
                </c:pt>
                <c:pt idx="27389">
                  <c:v>4.5615199413082017</c:v>
                </c:pt>
                <c:pt idx="27390">
                  <c:v>4.5581364701825837</c:v>
                </c:pt>
                <c:pt idx="27391">
                  <c:v>4.5619504855539788</c:v>
                </c:pt>
                <c:pt idx="27392">
                  <c:v>4.5491376116232756</c:v>
                </c:pt>
                <c:pt idx="27393">
                  <c:v>4.5666337845652327</c:v>
                </c:pt>
                <c:pt idx="27394">
                  <c:v>4.5568756755633961</c:v>
                </c:pt>
                <c:pt idx="27395">
                  <c:v>4.5546516282702063</c:v>
                </c:pt>
                <c:pt idx="27396">
                  <c:v>4.5580801300257221</c:v>
                </c:pt>
                <c:pt idx="27397">
                  <c:v>4.5405046716671214</c:v>
                </c:pt>
                <c:pt idx="27398">
                  <c:v>4.5611064359016371</c:v>
                </c:pt>
                <c:pt idx="27399">
                  <c:v>4.5465083710103169</c:v>
                </c:pt>
                <c:pt idx="27400">
                  <c:v>4.5595675215931344</c:v>
                </c:pt>
                <c:pt idx="27401">
                  <c:v>4.558950878932432</c:v>
                </c:pt>
                <c:pt idx="27402">
                  <c:v>4.5670482833773249</c:v>
                </c:pt>
                <c:pt idx="27403">
                  <c:v>4.5575672455875589</c:v>
                </c:pt>
                <c:pt idx="27404">
                  <c:v>4.5522980620500926</c:v>
                </c:pt>
                <c:pt idx="27405">
                  <c:v>4.5528218099960469</c:v>
                </c:pt>
                <c:pt idx="27406">
                  <c:v>4.5551985652356253</c:v>
                </c:pt>
                <c:pt idx="27407">
                  <c:v>4.5614455961885643</c:v>
                </c:pt>
                <c:pt idx="27408">
                  <c:v>4.555153001772676</c:v>
                </c:pt>
                <c:pt idx="27409">
                  <c:v>4.5509144914388315</c:v>
                </c:pt>
                <c:pt idx="27410">
                  <c:v>4.5537608875133797</c:v>
                </c:pt>
                <c:pt idx="27411">
                  <c:v>4.5569157015871742</c:v>
                </c:pt>
                <c:pt idx="27412">
                  <c:v>4.560706005905617</c:v>
                </c:pt>
                <c:pt idx="27413">
                  <c:v>4.555504109558898</c:v>
                </c:pt>
                <c:pt idx="27414">
                  <c:v>4.5552763371295155</c:v>
                </c:pt>
                <c:pt idx="27415">
                  <c:v>4.5559820334703964</c:v>
                </c:pt>
                <c:pt idx="27416">
                  <c:v>4.5444777186290155</c:v>
                </c:pt>
                <c:pt idx="27417">
                  <c:v>4.5632058616873126</c:v>
                </c:pt>
                <c:pt idx="27418">
                  <c:v>4.5605109000185085</c:v>
                </c:pt>
                <c:pt idx="27419">
                  <c:v>4.5493365748158903</c:v>
                </c:pt>
                <c:pt idx="27420">
                  <c:v>4.548441411496511</c:v>
                </c:pt>
                <c:pt idx="27421">
                  <c:v>4.5589021065590778</c:v>
                </c:pt>
                <c:pt idx="27422">
                  <c:v>4.5503810157199176</c:v>
                </c:pt>
                <c:pt idx="27423">
                  <c:v>4.5520320735296593</c:v>
                </c:pt>
                <c:pt idx="27424">
                  <c:v>4.5526381044263644</c:v>
                </c:pt>
                <c:pt idx="27425">
                  <c:v>4.550622344594955</c:v>
                </c:pt>
                <c:pt idx="27426">
                  <c:v>4.5511368974949455</c:v>
                </c:pt>
                <c:pt idx="27427">
                  <c:v>4.5542323414469825</c:v>
                </c:pt>
                <c:pt idx="27428">
                  <c:v>4.5691173920367074</c:v>
                </c:pt>
                <c:pt idx="27429">
                  <c:v>4.5484481890885036</c:v>
                </c:pt>
                <c:pt idx="27430">
                  <c:v>4.5559404860352579</c:v>
                </c:pt>
                <c:pt idx="27431">
                  <c:v>4.5597632763462013</c:v>
                </c:pt>
                <c:pt idx="27432">
                  <c:v>4.5512086024594636</c:v>
                </c:pt>
                <c:pt idx="27433">
                  <c:v>4.5602864250278001</c:v>
                </c:pt>
                <c:pt idx="27434">
                  <c:v>4.5564677247250431</c:v>
                </c:pt>
                <c:pt idx="27435">
                  <c:v>4.5410121605968738</c:v>
                </c:pt>
                <c:pt idx="27436">
                  <c:v>4.5558422837778956</c:v>
                </c:pt>
                <c:pt idx="27437">
                  <c:v>4.5548356798928333</c:v>
                </c:pt>
                <c:pt idx="27438">
                  <c:v>4.5567748686944221</c:v>
                </c:pt>
                <c:pt idx="27439">
                  <c:v>4.5620161533823449</c:v>
                </c:pt>
                <c:pt idx="27440">
                  <c:v>4.5456837513375028</c:v>
                </c:pt>
                <c:pt idx="27441">
                  <c:v>4.5535101843870125</c:v>
                </c:pt>
                <c:pt idx="27442">
                  <c:v>4.5571750655275176</c:v>
                </c:pt>
                <c:pt idx="27443">
                  <c:v>4.5504957426603125</c:v>
                </c:pt>
                <c:pt idx="27444">
                  <c:v>4.5482787850203517</c:v>
                </c:pt>
                <c:pt idx="27445">
                  <c:v>4.5626578161350482</c:v>
                </c:pt>
                <c:pt idx="27446">
                  <c:v>4.5706685749901323</c:v>
                </c:pt>
                <c:pt idx="27447">
                  <c:v>4.5512632929417505</c:v>
                </c:pt>
                <c:pt idx="27448">
                  <c:v>4.5619191389956812</c:v>
                </c:pt>
                <c:pt idx="27449">
                  <c:v>4.5720916474811686</c:v>
                </c:pt>
                <c:pt idx="27450">
                  <c:v>4.5632871114267912</c:v>
                </c:pt>
                <c:pt idx="27451">
                  <c:v>4.5462148867714394</c:v>
                </c:pt>
                <c:pt idx="27452">
                  <c:v>4.5561835522880152</c:v>
                </c:pt>
                <c:pt idx="27453">
                  <c:v>4.5541583375046919</c:v>
                </c:pt>
                <c:pt idx="27454">
                  <c:v>4.5547711360192977</c:v>
                </c:pt>
                <c:pt idx="27455">
                  <c:v>4.5628150522334874</c:v>
                </c:pt>
                <c:pt idx="27456">
                  <c:v>4.552093498156899</c:v>
                </c:pt>
                <c:pt idx="27457">
                  <c:v>4.5546512600875175</c:v>
                </c:pt>
                <c:pt idx="27458">
                  <c:v>4.5469491369978838</c:v>
                </c:pt>
                <c:pt idx="27459">
                  <c:v>4.5633816569861532</c:v>
                </c:pt>
                <c:pt idx="27460">
                  <c:v>4.549008793359004</c:v>
                </c:pt>
                <c:pt idx="27461">
                  <c:v>4.5540352544522023</c:v>
                </c:pt>
                <c:pt idx="27462">
                  <c:v>4.5400565968611941</c:v>
                </c:pt>
                <c:pt idx="27463">
                  <c:v>4.5632610001816483</c:v>
                </c:pt>
                <c:pt idx="27464">
                  <c:v>4.5552048122015716</c:v>
                </c:pt>
                <c:pt idx="27465">
                  <c:v>4.5423331425088245</c:v>
                </c:pt>
                <c:pt idx="27466">
                  <c:v>4.5597376084793169</c:v>
                </c:pt>
                <c:pt idx="27467">
                  <c:v>4.5555906129245463</c:v>
                </c:pt>
                <c:pt idx="27468">
                  <c:v>4.5603754658962252</c:v>
                </c:pt>
                <c:pt idx="27469">
                  <c:v>4.557197497493215</c:v>
                </c:pt>
                <c:pt idx="27470">
                  <c:v>4.5595305420652368</c:v>
                </c:pt>
                <c:pt idx="27471">
                  <c:v>4.5525520739434207</c:v>
                </c:pt>
                <c:pt idx="27472">
                  <c:v>4.5567781639643767</c:v>
                </c:pt>
                <c:pt idx="27473">
                  <c:v>4.5596105210267117</c:v>
                </c:pt>
                <c:pt idx="27474">
                  <c:v>4.5601510751204586</c:v>
                </c:pt>
                <c:pt idx="27475">
                  <c:v>4.5560863171822188</c:v>
                </c:pt>
                <c:pt idx="27476">
                  <c:v>4.5512968222516861</c:v>
                </c:pt>
                <c:pt idx="27477">
                  <c:v>4.5513495669903117</c:v>
                </c:pt>
                <c:pt idx="27478">
                  <c:v>4.5561853191111128</c:v>
                </c:pt>
                <c:pt idx="27479">
                  <c:v>4.5498314186993492</c:v>
                </c:pt>
                <c:pt idx="27480">
                  <c:v>4.5510290340410311</c:v>
                </c:pt>
                <c:pt idx="27481">
                  <c:v>4.5548979018586779</c:v>
                </c:pt>
                <c:pt idx="27482">
                  <c:v>4.5515056532445453</c:v>
                </c:pt>
                <c:pt idx="27483">
                  <c:v>4.5478161116925531</c:v>
                </c:pt>
                <c:pt idx="27484">
                  <c:v>4.5488067964207364</c:v>
                </c:pt>
                <c:pt idx="27485">
                  <c:v>4.5521270533435745</c:v>
                </c:pt>
                <c:pt idx="27486">
                  <c:v>4.5544689636472793</c:v>
                </c:pt>
                <c:pt idx="27487">
                  <c:v>4.5561596954638874</c:v>
                </c:pt>
                <c:pt idx="27488">
                  <c:v>4.550181053168628</c:v>
                </c:pt>
                <c:pt idx="27489">
                  <c:v>4.5681744432750717</c:v>
                </c:pt>
                <c:pt idx="27490">
                  <c:v>4.5485680863047531</c:v>
                </c:pt>
                <c:pt idx="27491">
                  <c:v>4.553252138501831</c:v>
                </c:pt>
                <c:pt idx="27492">
                  <c:v>4.5548090980863707</c:v>
                </c:pt>
                <c:pt idx="27493">
                  <c:v>4.5536495699061978</c:v>
                </c:pt>
                <c:pt idx="27494">
                  <c:v>4.5569083331357252</c:v>
                </c:pt>
                <c:pt idx="27495">
                  <c:v>4.554679523583367</c:v>
                </c:pt>
                <c:pt idx="27496">
                  <c:v>4.5543114966531997</c:v>
                </c:pt>
                <c:pt idx="27497">
                  <c:v>4.5526789113661081</c:v>
                </c:pt>
                <c:pt idx="27498">
                  <c:v>4.5602190284919475</c:v>
                </c:pt>
                <c:pt idx="27499">
                  <c:v>4.5608658551343435</c:v>
                </c:pt>
                <c:pt idx="27500">
                  <c:v>4.5567718285039129</c:v>
                </c:pt>
                <c:pt idx="27501">
                  <c:v>4.5519973863657484</c:v>
                </c:pt>
                <c:pt idx="27502">
                  <c:v>4.5672581765841374</c:v>
                </c:pt>
                <c:pt idx="27503">
                  <c:v>4.5569701831596605</c:v>
                </c:pt>
                <c:pt idx="27504">
                  <c:v>4.5549748660561136</c:v>
                </c:pt>
                <c:pt idx="27505">
                  <c:v>4.5665263709200428</c:v>
                </c:pt>
                <c:pt idx="27506">
                  <c:v>4.5484904393538166</c:v>
                </c:pt>
                <c:pt idx="27507">
                  <c:v>4.5569567031291642</c:v>
                </c:pt>
                <c:pt idx="27508">
                  <c:v>4.5563302117034166</c:v>
                </c:pt>
                <c:pt idx="27509">
                  <c:v>4.5594113466222375</c:v>
                </c:pt>
                <c:pt idx="27510">
                  <c:v>4.5710106377189526</c:v>
                </c:pt>
                <c:pt idx="27511">
                  <c:v>4.5523933358635622</c:v>
                </c:pt>
                <c:pt idx="27512">
                  <c:v>4.5615279199678991</c:v>
                </c:pt>
                <c:pt idx="27513">
                  <c:v>4.5445982288342224</c:v>
                </c:pt>
                <c:pt idx="27514">
                  <c:v>4.5598108531417418</c:v>
                </c:pt>
                <c:pt idx="27515">
                  <c:v>4.5547225501862405</c:v>
                </c:pt>
                <c:pt idx="27516">
                  <c:v>4.5649756228449299</c:v>
                </c:pt>
                <c:pt idx="27517">
                  <c:v>4.55744234670866</c:v>
                </c:pt>
                <c:pt idx="27518">
                  <c:v>4.5554711704255411</c:v>
                </c:pt>
                <c:pt idx="27519">
                  <c:v>4.5474598575804386</c:v>
                </c:pt>
                <c:pt idx="27520">
                  <c:v>4.5518006545470096</c:v>
                </c:pt>
                <c:pt idx="27521">
                  <c:v>4.5557960500941448</c:v>
                </c:pt>
                <c:pt idx="27522">
                  <c:v>4.5627831210386338</c:v>
                </c:pt>
                <c:pt idx="27523">
                  <c:v>4.5587284780207069</c:v>
                </c:pt>
                <c:pt idx="27524">
                  <c:v>4.5501814443630728</c:v>
                </c:pt>
                <c:pt idx="27525">
                  <c:v>4.5505353987480426</c:v>
                </c:pt>
                <c:pt idx="27526">
                  <c:v>4.5554304686662253</c:v>
                </c:pt>
                <c:pt idx="27527">
                  <c:v>4.5556652251351313</c:v>
                </c:pt>
                <c:pt idx="27528">
                  <c:v>4.556678976799339</c:v>
                </c:pt>
                <c:pt idx="27529">
                  <c:v>4.5541614264161918</c:v>
                </c:pt>
                <c:pt idx="27530">
                  <c:v>4.5494536973700095</c:v>
                </c:pt>
                <c:pt idx="27531">
                  <c:v>4.5412198329809028</c:v>
                </c:pt>
                <c:pt idx="27532">
                  <c:v>4.5448782806221812</c:v>
                </c:pt>
                <c:pt idx="27533">
                  <c:v>4.5615647034184255</c:v>
                </c:pt>
                <c:pt idx="27534">
                  <c:v>4.5547510755497376</c:v>
                </c:pt>
                <c:pt idx="27535">
                  <c:v>4.5482976743552754</c:v>
                </c:pt>
                <c:pt idx="27536">
                  <c:v>4.5587068241865039</c:v>
                </c:pt>
                <c:pt idx="27537">
                  <c:v>4.5592150741546504</c:v>
                </c:pt>
                <c:pt idx="27538">
                  <c:v>4.5469481908809275</c:v>
                </c:pt>
                <c:pt idx="27539">
                  <c:v>4.5399684425322508</c:v>
                </c:pt>
                <c:pt idx="27540">
                  <c:v>4.5658397517220255</c:v>
                </c:pt>
                <c:pt idx="27541">
                  <c:v>4.5542760334522141</c:v>
                </c:pt>
                <c:pt idx="27542">
                  <c:v>4.5574615907866258</c:v>
                </c:pt>
                <c:pt idx="27543">
                  <c:v>4.5568467109841553</c:v>
                </c:pt>
                <c:pt idx="27544">
                  <c:v>4.5742678317401246</c:v>
                </c:pt>
                <c:pt idx="27545">
                  <c:v>4.5494239910519996</c:v>
                </c:pt>
                <c:pt idx="27546">
                  <c:v>4.5575912219498393</c:v>
                </c:pt>
                <c:pt idx="27547">
                  <c:v>4.5563612309102002</c:v>
                </c:pt>
                <c:pt idx="27548">
                  <c:v>4.5632156108235185</c:v>
                </c:pt>
                <c:pt idx="27549">
                  <c:v>4.5546077251082675</c:v>
                </c:pt>
                <c:pt idx="27550">
                  <c:v>4.5557981759759594</c:v>
                </c:pt>
                <c:pt idx="27551">
                  <c:v>4.550720554554947</c:v>
                </c:pt>
                <c:pt idx="27552">
                  <c:v>4.5626209511864415</c:v>
                </c:pt>
                <c:pt idx="27553">
                  <c:v>4.5549284856735017</c:v>
                </c:pt>
                <c:pt idx="27554">
                  <c:v>4.5571752205671912</c:v>
                </c:pt>
                <c:pt idx="27555">
                  <c:v>4.5475559992315748</c:v>
                </c:pt>
                <c:pt idx="27556">
                  <c:v>4.5507284340873282</c:v>
                </c:pt>
                <c:pt idx="27557">
                  <c:v>4.5439686332661822</c:v>
                </c:pt>
                <c:pt idx="27558">
                  <c:v>4.5622277243627298</c:v>
                </c:pt>
                <c:pt idx="27559">
                  <c:v>4.5500708087680257</c:v>
                </c:pt>
                <c:pt idx="27560">
                  <c:v>4.5564900280625906</c:v>
                </c:pt>
                <c:pt idx="27561">
                  <c:v>4.5669696674065365</c:v>
                </c:pt>
                <c:pt idx="27562">
                  <c:v>4.5532505056163055</c:v>
                </c:pt>
                <c:pt idx="27563">
                  <c:v>4.5461969633838928</c:v>
                </c:pt>
                <c:pt idx="27564">
                  <c:v>4.5617251750657948</c:v>
                </c:pt>
                <c:pt idx="27565">
                  <c:v>4.5505436018657237</c:v>
                </c:pt>
                <c:pt idx="27566">
                  <c:v>4.5554428827322884</c:v>
                </c:pt>
                <c:pt idx="27567">
                  <c:v>4.5565904039200547</c:v>
                </c:pt>
                <c:pt idx="27568">
                  <c:v>4.5580413996691371</c:v>
                </c:pt>
                <c:pt idx="27569">
                  <c:v>4.5593292901791935</c:v>
                </c:pt>
                <c:pt idx="27570">
                  <c:v>4.5565439039378699</c:v>
                </c:pt>
                <c:pt idx="27571">
                  <c:v>4.5591878752294619</c:v>
                </c:pt>
                <c:pt idx="27572">
                  <c:v>4.5584070840371913</c:v>
                </c:pt>
                <c:pt idx="27573">
                  <c:v>4.5468617824621571</c:v>
                </c:pt>
                <c:pt idx="27574">
                  <c:v>4.5559594325265094</c:v>
                </c:pt>
                <c:pt idx="27575">
                  <c:v>4.5542658890032115</c:v>
                </c:pt>
                <c:pt idx="27576">
                  <c:v>4.5490403046509407</c:v>
                </c:pt>
                <c:pt idx="27577">
                  <c:v>4.5501038251230792</c:v>
                </c:pt>
                <c:pt idx="27578">
                  <c:v>4.556667506287468</c:v>
                </c:pt>
                <c:pt idx="27579">
                  <c:v>4.5515434013555733</c:v>
                </c:pt>
                <c:pt idx="27580">
                  <c:v>4.5609128222649531</c:v>
                </c:pt>
                <c:pt idx="27581">
                  <c:v>4.5618893637753759</c:v>
                </c:pt>
                <c:pt idx="27582">
                  <c:v>4.5438625619525519</c:v>
                </c:pt>
                <c:pt idx="27583">
                  <c:v>4.5608428365931521</c:v>
                </c:pt>
                <c:pt idx="27584">
                  <c:v>4.553077638426557</c:v>
                </c:pt>
                <c:pt idx="27585">
                  <c:v>4.5583618932740659</c:v>
                </c:pt>
                <c:pt idx="27586">
                  <c:v>4.555890098001683</c:v>
                </c:pt>
                <c:pt idx="27587">
                  <c:v>4.5614370597591272</c:v>
                </c:pt>
                <c:pt idx="27588">
                  <c:v>4.5605229330842114</c:v>
                </c:pt>
                <c:pt idx="27589">
                  <c:v>4.5545415628801207</c:v>
                </c:pt>
                <c:pt idx="27590">
                  <c:v>4.5493274236437298</c:v>
                </c:pt>
                <c:pt idx="27591">
                  <c:v>4.5488113289678083</c:v>
                </c:pt>
                <c:pt idx="27592">
                  <c:v>4.5481113392659074</c:v>
                </c:pt>
                <c:pt idx="27593">
                  <c:v>4.5552319671653603</c:v>
                </c:pt>
                <c:pt idx="27594">
                  <c:v>4.5644938252054574</c:v>
                </c:pt>
                <c:pt idx="27595">
                  <c:v>4.5617372877936875</c:v>
                </c:pt>
                <c:pt idx="27596">
                  <c:v>4.5588512834636665</c:v>
                </c:pt>
                <c:pt idx="27597">
                  <c:v>4.5588910412320818</c:v>
                </c:pt>
                <c:pt idx="27598">
                  <c:v>4.5574011280519366</c:v>
                </c:pt>
                <c:pt idx="27599">
                  <c:v>4.5556134173424487</c:v>
                </c:pt>
                <c:pt idx="27600">
                  <c:v>4.5546455831453736</c:v>
                </c:pt>
                <c:pt idx="27601">
                  <c:v>4.5538870340484863</c:v>
                </c:pt>
                <c:pt idx="27602">
                  <c:v>4.5557104762719476</c:v>
                </c:pt>
                <c:pt idx="27603">
                  <c:v>4.5501930224060141</c:v>
                </c:pt>
                <c:pt idx="27604">
                  <c:v>4.5466511803783982</c:v>
                </c:pt>
                <c:pt idx="27605">
                  <c:v>4.5511377033399043</c:v>
                </c:pt>
                <c:pt idx="27606">
                  <c:v>4.5570385429624185</c:v>
                </c:pt>
                <c:pt idx="27607">
                  <c:v>4.5643069614174854</c:v>
                </c:pt>
                <c:pt idx="27608">
                  <c:v>4.5491095526623351</c:v>
                </c:pt>
                <c:pt idx="27609">
                  <c:v>4.5578112442295131</c:v>
                </c:pt>
                <c:pt idx="27610">
                  <c:v>4.5549217948874912</c:v>
                </c:pt>
                <c:pt idx="27611">
                  <c:v>4.5475846733941161</c:v>
                </c:pt>
                <c:pt idx="27612">
                  <c:v>4.550332699818429</c:v>
                </c:pt>
                <c:pt idx="27613">
                  <c:v>4.5509513024606623</c:v>
                </c:pt>
                <c:pt idx="27614">
                  <c:v>4.5535482309887492</c:v>
                </c:pt>
                <c:pt idx="27615">
                  <c:v>4.5476476859022066</c:v>
                </c:pt>
                <c:pt idx="27616">
                  <c:v>4.5571953746013572</c:v>
                </c:pt>
                <c:pt idx="27617">
                  <c:v>4.5653050347127317</c:v>
                </c:pt>
                <c:pt idx="27618">
                  <c:v>4.5583662523665733</c:v>
                </c:pt>
                <c:pt idx="27619">
                  <c:v>4.5534239135738535</c:v>
                </c:pt>
                <c:pt idx="27620">
                  <c:v>4.5458973459691592</c:v>
                </c:pt>
                <c:pt idx="27621">
                  <c:v>4.5539183398044649</c:v>
                </c:pt>
                <c:pt idx="27622">
                  <c:v>4.560756588552648</c:v>
                </c:pt>
                <c:pt idx="27623">
                  <c:v>4.5568902119695531</c:v>
                </c:pt>
                <c:pt idx="27624">
                  <c:v>4.5504164593334018</c:v>
                </c:pt>
                <c:pt idx="27625">
                  <c:v>4.5556602861262618</c:v>
                </c:pt>
                <c:pt idx="27626">
                  <c:v>4.5706707114295808</c:v>
                </c:pt>
                <c:pt idx="27627">
                  <c:v>4.5544619688897638</c:v>
                </c:pt>
                <c:pt idx="27628">
                  <c:v>4.5544841682015473</c:v>
                </c:pt>
                <c:pt idx="27629">
                  <c:v>4.5635690950066232</c:v>
                </c:pt>
                <c:pt idx="27630">
                  <c:v>4.5689256600181434</c:v>
                </c:pt>
                <c:pt idx="27631">
                  <c:v>4.5567540255396448</c:v>
                </c:pt>
                <c:pt idx="27632">
                  <c:v>4.5558633731918858</c:v>
                </c:pt>
                <c:pt idx="27633">
                  <c:v>4.5580141586635561</c:v>
                </c:pt>
                <c:pt idx="27634">
                  <c:v>4.5562593172285322</c:v>
                </c:pt>
                <c:pt idx="27635">
                  <c:v>4.5541152523507886</c:v>
                </c:pt>
                <c:pt idx="27636">
                  <c:v>4.5616224225278144</c:v>
                </c:pt>
                <c:pt idx="27637">
                  <c:v>4.5544913439867765</c:v>
                </c:pt>
                <c:pt idx="27638">
                  <c:v>4.5507273256174887</c:v>
                </c:pt>
                <c:pt idx="27639">
                  <c:v>4.5491469295686402</c:v>
                </c:pt>
                <c:pt idx="27640">
                  <c:v>4.5597067994601392</c:v>
                </c:pt>
                <c:pt idx="27641">
                  <c:v>4.5575240309743412</c:v>
                </c:pt>
                <c:pt idx="27642">
                  <c:v>4.5683607402685356</c:v>
                </c:pt>
                <c:pt idx="27643">
                  <c:v>4.5611838018217403</c:v>
                </c:pt>
                <c:pt idx="27644">
                  <c:v>4.5573909235699643</c:v>
                </c:pt>
                <c:pt idx="27645">
                  <c:v>4.5478326758041483</c:v>
                </c:pt>
                <c:pt idx="27646">
                  <c:v>4.5629272617438579</c:v>
                </c:pt>
                <c:pt idx="27647">
                  <c:v>4.5595538086647913</c:v>
                </c:pt>
                <c:pt idx="27648">
                  <c:v>4.5618571779963695</c:v>
                </c:pt>
                <c:pt idx="27649">
                  <c:v>4.5570535104587879</c:v>
                </c:pt>
                <c:pt idx="27650">
                  <c:v>4.5640251480927541</c:v>
                </c:pt>
                <c:pt idx="27651">
                  <c:v>4.5607784033585288</c:v>
                </c:pt>
                <c:pt idx="27652">
                  <c:v>4.5569347503451434</c:v>
                </c:pt>
                <c:pt idx="27653">
                  <c:v>4.5588046664138107</c:v>
                </c:pt>
                <c:pt idx="27654">
                  <c:v>4.5500494616642309</c:v>
                </c:pt>
                <c:pt idx="27655">
                  <c:v>4.5529538524354782</c:v>
                </c:pt>
                <c:pt idx="27656">
                  <c:v>4.5649569317098235</c:v>
                </c:pt>
                <c:pt idx="27657">
                  <c:v>4.5617942917335625</c:v>
                </c:pt>
                <c:pt idx="27658">
                  <c:v>4.5554702356590644</c:v>
                </c:pt>
                <c:pt idx="27659">
                  <c:v>4.5513669630178555</c:v>
                </c:pt>
                <c:pt idx="27660">
                  <c:v>4.5594460058605968</c:v>
                </c:pt>
                <c:pt idx="27661">
                  <c:v>4.5609765106201774</c:v>
                </c:pt>
                <c:pt idx="27662">
                  <c:v>4.5509694184727341</c:v>
                </c:pt>
                <c:pt idx="27663">
                  <c:v>4.5537234576406433</c:v>
                </c:pt>
                <c:pt idx="27664">
                  <c:v>4.5567425056782733</c:v>
                </c:pt>
                <c:pt idx="27665">
                  <c:v>4.5493372558906851</c:v>
                </c:pt>
                <c:pt idx="27666">
                  <c:v>4.5450802072741334</c:v>
                </c:pt>
                <c:pt idx="27667">
                  <c:v>4.5530465495125956</c:v>
                </c:pt>
                <c:pt idx="27668">
                  <c:v>4.5490481433890881</c:v>
                </c:pt>
                <c:pt idx="27669">
                  <c:v>4.561120254338948</c:v>
                </c:pt>
                <c:pt idx="27670">
                  <c:v>4.5561640141320412</c:v>
                </c:pt>
                <c:pt idx="27671">
                  <c:v>4.559775287904424</c:v>
                </c:pt>
                <c:pt idx="27672">
                  <c:v>4.5396574902278815</c:v>
                </c:pt>
                <c:pt idx="27673">
                  <c:v>4.5551932008479099</c:v>
                </c:pt>
                <c:pt idx="27674">
                  <c:v>4.5574028093691936</c:v>
                </c:pt>
                <c:pt idx="27675">
                  <c:v>4.5557910421200232</c:v>
                </c:pt>
                <c:pt idx="27676">
                  <c:v>4.5624154020961658</c:v>
                </c:pt>
                <c:pt idx="27677">
                  <c:v>4.552035335703275</c:v>
                </c:pt>
                <c:pt idx="27678">
                  <c:v>4.5589367744576537</c:v>
                </c:pt>
                <c:pt idx="27679">
                  <c:v>4.5555188198010539</c:v>
                </c:pt>
                <c:pt idx="27680">
                  <c:v>4.5593094671832679</c:v>
                </c:pt>
                <c:pt idx="27681">
                  <c:v>4.5631084931273787</c:v>
                </c:pt>
                <c:pt idx="27682">
                  <c:v>4.5433307205270586</c:v>
                </c:pt>
                <c:pt idx="27683">
                  <c:v>4.5514964433722351</c:v>
                </c:pt>
                <c:pt idx="27684">
                  <c:v>4.5508049154033126</c:v>
                </c:pt>
                <c:pt idx="27685">
                  <c:v>4.5466890837846226</c:v>
                </c:pt>
                <c:pt idx="27686">
                  <c:v>4.5569310686969295</c:v>
                </c:pt>
                <c:pt idx="27687">
                  <c:v>4.5587355797715094</c:v>
                </c:pt>
                <c:pt idx="27688">
                  <c:v>4.5554168240890869</c:v>
                </c:pt>
                <c:pt idx="27689">
                  <c:v>4.5489120754556387</c:v>
                </c:pt>
                <c:pt idx="27690">
                  <c:v>4.554496216814611</c:v>
                </c:pt>
                <c:pt idx="27691">
                  <c:v>4.5530666819490273</c:v>
                </c:pt>
                <c:pt idx="27692">
                  <c:v>4.5484637253374327</c:v>
                </c:pt>
                <c:pt idx="27693">
                  <c:v>4.5573214856679618</c:v>
                </c:pt>
                <c:pt idx="27694">
                  <c:v>4.551451785414578</c:v>
                </c:pt>
                <c:pt idx="27695">
                  <c:v>4.5635445715964078</c:v>
                </c:pt>
                <c:pt idx="27696">
                  <c:v>4.5535532908415419</c:v>
                </c:pt>
                <c:pt idx="27697">
                  <c:v>4.5501869216610364</c:v>
                </c:pt>
                <c:pt idx="27698">
                  <c:v>4.5623500724463906</c:v>
                </c:pt>
                <c:pt idx="27699">
                  <c:v>4.5603499872012661</c:v>
                </c:pt>
                <c:pt idx="27700">
                  <c:v>4.5462461261111349</c:v>
                </c:pt>
                <c:pt idx="27701">
                  <c:v>4.5555633574784764</c:v>
                </c:pt>
                <c:pt idx="27702">
                  <c:v>4.5592819930177573</c:v>
                </c:pt>
                <c:pt idx="27703">
                  <c:v>4.5628123559916549</c:v>
                </c:pt>
                <c:pt idx="27704">
                  <c:v>4.5611284838430493</c:v>
                </c:pt>
                <c:pt idx="27705">
                  <c:v>4.5630906967474187</c:v>
                </c:pt>
                <c:pt idx="27706">
                  <c:v>4.5626422236971926</c:v>
                </c:pt>
                <c:pt idx="27707">
                  <c:v>4.5467881547988496</c:v>
                </c:pt>
                <c:pt idx="27708">
                  <c:v>4.5572168220984723</c:v>
                </c:pt>
                <c:pt idx="27709">
                  <c:v>4.5554669953810949</c:v>
                </c:pt>
                <c:pt idx="27710">
                  <c:v>4.5550131788551376</c:v>
                </c:pt>
                <c:pt idx="27711">
                  <c:v>4.5670645941956352</c:v>
                </c:pt>
                <c:pt idx="27712">
                  <c:v>4.5517824449001552</c:v>
                </c:pt>
                <c:pt idx="27713">
                  <c:v>4.5630474190697923</c:v>
                </c:pt>
                <c:pt idx="27714">
                  <c:v>4.5613857895604157</c:v>
                </c:pt>
                <c:pt idx="27715">
                  <c:v>4.5588705018173794</c:v>
                </c:pt>
                <c:pt idx="27716">
                  <c:v>4.5637950349399778</c:v>
                </c:pt>
                <c:pt idx="27717">
                  <c:v>4.5631482992956567</c:v>
                </c:pt>
                <c:pt idx="27718">
                  <c:v>4.5549186944631668</c:v>
                </c:pt>
                <c:pt idx="27719">
                  <c:v>4.5527534140611952</c:v>
                </c:pt>
                <c:pt idx="27720">
                  <c:v>4.5494548651154991</c:v>
                </c:pt>
                <c:pt idx="27721">
                  <c:v>4.553830108745597</c:v>
                </c:pt>
                <c:pt idx="27722">
                  <c:v>4.5547462542216053</c:v>
                </c:pt>
                <c:pt idx="27723">
                  <c:v>4.5530860863071494</c:v>
                </c:pt>
                <c:pt idx="27724">
                  <c:v>4.557425088038241</c:v>
                </c:pt>
                <c:pt idx="27725">
                  <c:v>4.5456742114082234</c:v>
                </c:pt>
                <c:pt idx="27726">
                  <c:v>4.5584040136758253</c:v>
                </c:pt>
                <c:pt idx="27727">
                  <c:v>4.5541157649863981</c:v>
                </c:pt>
                <c:pt idx="27728">
                  <c:v>4.5590620608790333</c:v>
                </c:pt>
                <c:pt idx="27729">
                  <c:v>4.5569581140452193</c:v>
                </c:pt>
                <c:pt idx="27730">
                  <c:v>4.5514878995153865</c:v>
                </c:pt>
                <c:pt idx="27731">
                  <c:v>4.5537723332277773</c:v>
                </c:pt>
                <c:pt idx="27732">
                  <c:v>4.5512381268560134</c:v>
                </c:pt>
                <c:pt idx="27733">
                  <c:v>4.5514305453450916</c:v>
                </c:pt>
                <c:pt idx="27734">
                  <c:v>4.5499906362548739</c:v>
                </c:pt>
                <c:pt idx="27735">
                  <c:v>4.5575616091696336</c:v>
                </c:pt>
                <c:pt idx="27736">
                  <c:v>4.555625261137636</c:v>
                </c:pt>
                <c:pt idx="27737">
                  <c:v>4.5627811063620021</c:v>
                </c:pt>
                <c:pt idx="27738">
                  <c:v>4.5501989890477077</c:v>
                </c:pt>
                <c:pt idx="27739">
                  <c:v>4.5543594551660913</c:v>
                </c:pt>
                <c:pt idx="27740">
                  <c:v>4.5596072631040911</c:v>
                </c:pt>
                <c:pt idx="27741">
                  <c:v>4.5543363451264796</c:v>
                </c:pt>
                <c:pt idx="27742">
                  <c:v>4.5581814037932897</c:v>
                </c:pt>
                <c:pt idx="27743">
                  <c:v>4.5561264536640982</c:v>
                </c:pt>
                <c:pt idx="27744">
                  <c:v>4.5616857220887725</c:v>
                </c:pt>
                <c:pt idx="27745">
                  <c:v>4.5561549001717703</c:v>
                </c:pt>
                <c:pt idx="27746">
                  <c:v>4.5559590836940789</c:v>
                </c:pt>
                <c:pt idx="27747">
                  <c:v>4.5494939718612573</c:v>
                </c:pt>
                <c:pt idx="27748">
                  <c:v>4.5609615295407888</c:v>
                </c:pt>
                <c:pt idx="27749">
                  <c:v>4.5513523815067698</c:v>
                </c:pt>
                <c:pt idx="27750">
                  <c:v>4.5542881178945809</c:v>
                </c:pt>
                <c:pt idx="27751">
                  <c:v>4.5614439455230373</c:v>
                </c:pt>
                <c:pt idx="27752">
                  <c:v>4.5585021388092146</c:v>
                </c:pt>
                <c:pt idx="27753">
                  <c:v>4.5477727544695687</c:v>
                </c:pt>
                <c:pt idx="27754">
                  <c:v>4.5523407480809785</c:v>
                </c:pt>
                <c:pt idx="27755">
                  <c:v>4.5683102302302547</c:v>
                </c:pt>
                <c:pt idx="27756">
                  <c:v>4.5537089230240184</c:v>
                </c:pt>
                <c:pt idx="27757">
                  <c:v>4.5496585718695925</c:v>
                </c:pt>
                <c:pt idx="27758">
                  <c:v>4.5596666119228857</c:v>
                </c:pt>
                <c:pt idx="27759">
                  <c:v>4.5495555315133593</c:v>
                </c:pt>
                <c:pt idx="27760">
                  <c:v>4.5496229704435143</c:v>
                </c:pt>
                <c:pt idx="27761">
                  <c:v>4.5511587932468123</c:v>
                </c:pt>
                <c:pt idx="27762">
                  <c:v>4.5522306953856368</c:v>
                </c:pt>
                <c:pt idx="27763">
                  <c:v>4.5581361414016452</c:v>
                </c:pt>
                <c:pt idx="27764">
                  <c:v>4.5543602665711571</c:v>
                </c:pt>
                <c:pt idx="27765">
                  <c:v>4.5641641470050764</c:v>
                </c:pt>
                <c:pt idx="27766">
                  <c:v>4.5596870902795494</c:v>
                </c:pt>
                <c:pt idx="27767">
                  <c:v>4.5601029872922476</c:v>
                </c:pt>
                <c:pt idx="27768">
                  <c:v>4.553025338025968</c:v>
                </c:pt>
                <c:pt idx="27769">
                  <c:v>4.5550886636680374</c:v>
                </c:pt>
                <c:pt idx="27770">
                  <c:v>4.5478412163505437</c:v>
                </c:pt>
                <c:pt idx="27771">
                  <c:v>4.5654187451899704</c:v>
                </c:pt>
                <c:pt idx="27772">
                  <c:v>4.5535793711570314</c:v>
                </c:pt>
                <c:pt idx="27773">
                  <c:v>4.5538508395153308</c:v>
                </c:pt>
                <c:pt idx="27774">
                  <c:v>4.5609733768892733</c:v>
                </c:pt>
                <c:pt idx="27775">
                  <c:v>4.5586727220250252</c:v>
                </c:pt>
                <c:pt idx="27776">
                  <c:v>4.551456331727274</c:v>
                </c:pt>
                <c:pt idx="27777">
                  <c:v>4.549129468642251</c:v>
                </c:pt>
                <c:pt idx="27778">
                  <c:v>4.5578476761391427</c:v>
                </c:pt>
                <c:pt idx="27779">
                  <c:v>4.5519920289423101</c:v>
                </c:pt>
                <c:pt idx="27780">
                  <c:v>4.5511892297158321</c:v>
                </c:pt>
                <c:pt idx="27781">
                  <c:v>4.5519613394794511</c:v>
                </c:pt>
                <c:pt idx="27782">
                  <c:v>4.5502926473438503</c:v>
                </c:pt>
                <c:pt idx="27783">
                  <c:v>4.5508014534608261</c:v>
                </c:pt>
                <c:pt idx="27784">
                  <c:v>4.5554232982136895</c:v>
                </c:pt>
                <c:pt idx="27785">
                  <c:v>4.5611311395834466</c:v>
                </c:pt>
                <c:pt idx="27786">
                  <c:v>4.5568141697707967</c:v>
                </c:pt>
                <c:pt idx="27787">
                  <c:v>4.5524351680660429</c:v>
                </c:pt>
                <c:pt idx="27788">
                  <c:v>4.5472751743712374</c:v>
                </c:pt>
                <c:pt idx="27789">
                  <c:v>4.5558994161325925</c:v>
                </c:pt>
                <c:pt idx="27790">
                  <c:v>4.5622096829987813</c:v>
                </c:pt>
                <c:pt idx="27791">
                  <c:v>4.5630252857419391</c:v>
                </c:pt>
                <c:pt idx="27792">
                  <c:v>4.5496815051998016</c:v>
                </c:pt>
                <c:pt idx="27793">
                  <c:v>4.5557549087296696</c:v>
                </c:pt>
                <c:pt idx="27794">
                  <c:v>4.5518962219600594</c:v>
                </c:pt>
                <c:pt idx="27795">
                  <c:v>4.551428405980924</c:v>
                </c:pt>
                <c:pt idx="27796">
                  <c:v>4.5451488564462972</c:v>
                </c:pt>
                <c:pt idx="27797">
                  <c:v>4.5534403238061163</c:v>
                </c:pt>
                <c:pt idx="27798">
                  <c:v>4.560643837019156</c:v>
                </c:pt>
                <c:pt idx="27799">
                  <c:v>4.558611120761535</c:v>
                </c:pt>
                <c:pt idx="27800">
                  <c:v>4.557436578830977</c:v>
                </c:pt>
                <c:pt idx="27801">
                  <c:v>4.5558458115873792</c:v>
                </c:pt>
                <c:pt idx="27802">
                  <c:v>4.5660339991481722</c:v>
                </c:pt>
                <c:pt idx="27803">
                  <c:v>4.5606611298948749</c:v>
                </c:pt>
                <c:pt idx="27804">
                  <c:v>4.5593485875426634</c:v>
                </c:pt>
                <c:pt idx="27805">
                  <c:v>4.5650958530944035</c:v>
                </c:pt>
                <c:pt idx="27806">
                  <c:v>4.548039472497317</c:v>
                </c:pt>
                <c:pt idx="27807">
                  <c:v>4.5523573153329444</c:v>
                </c:pt>
                <c:pt idx="27808">
                  <c:v>4.5543803175637079</c:v>
                </c:pt>
                <c:pt idx="27809">
                  <c:v>4.5488042971564511</c:v>
                </c:pt>
                <c:pt idx="27810">
                  <c:v>4.5574874006451429</c:v>
                </c:pt>
                <c:pt idx="27811">
                  <c:v>4.5647718855833181</c:v>
                </c:pt>
                <c:pt idx="27812">
                  <c:v>4.5522444689510007</c:v>
                </c:pt>
                <c:pt idx="27813">
                  <c:v>4.55571612363208</c:v>
                </c:pt>
                <c:pt idx="27814">
                  <c:v>4.554490046939029</c:v>
                </c:pt>
                <c:pt idx="27815">
                  <c:v>4.5626439057821795</c:v>
                </c:pt>
                <c:pt idx="27816">
                  <c:v>4.5529239540534121</c:v>
                </c:pt>
                <c:pt idx="27817">
                  <c:v>4.555548666762868</c:v>
                </c:pt>
                <c:pt idx="27818">
                  <c:v>4.5567519257381788</c:v>
                </c:pt>
                <c:pt idx="27819">
                  <c:v>4.5537211818787018</c:v>
                </c:pt>
                <c:pt idx="27820">
                  <c:v>4.5503706843016722</c:v>
                </c:pt>
                <c:pt idx="27821">
                  <c:v>4.5582402814229699</c:v>
                </c:pt>
                <c:pt idx="27822">
                  <c:v>4.5535985587796093</c:v>
                </c:pt>
                <c:pt idx="27823">
                  <c:v>4.55553941912894</c:v>
                </c:pt>
                <c:pt idx="27824">
                  <c:v>4.5508540908739068</c:v>
                </c:pt>
                <c:pt idx="27825">
                  <c:v>4.5522010525507248</c:v>
                </c:pt>
                <c:pt idx="27826">
                  <c:v>4.5510423033408323</c:v>
                </c:pt>
                <c:pt idx="27827">
                  <c:v>4.5525227390255711</c:v>
                </c:pt>
                <c:pt idx="27828">
                  <c:v>4.5547299263332635</c:v>
                </c:pt>
                <c:pt idx="27829">
                  <c:v>4.5548188947681263</c:v>
                </c:pt>
                <c:pt idx="27830">
                  <c:v>4.5632260877569362</c:v>
                </c:pt>
                <c:pt idx="27831">
                  <c:v>4.5465079771619754</c:v>
                </c:pt>
                <c:pt idx="27832">
                  <c:v>4.5494441502457912</c:v>
                </c:pt>
                <c:pt idx="27833">
                  <c:v>4.5506157533245286</c:v>
                </c:pt>
                <c:pt idx="27834">
                  <c:v>4.5691114504082551</c:v>
                </c:pt>
                <c:pt idx="27835">
                  <c:v>4.5502382873336806</c:v>
                </c:pt>
                <c:pt idx="27836">
                  <c:v>4.5553909557367342</c:v>
                </c:pt>
                <c:pt idx="27837">
                  <c:v>4.5600769500194049</c:v>
                </c:pt>
                <c:pt idx="27838">
                  <c:v>4.5582256602480244</c:v>
                </c:pt>
                <c:pt idx="27839">
                  <c:v>4.5573502032003761</c:v>
                </c:pt>
                <c:pt idx="27840">
                  <c:v>4.5596015189684911</c:v>
                </c:pt>
                <c:pt idx="27841">
                  <c:v>4.5483543352736202</c:v>
                </c:pt>
                <c:pt idx="27842">
                  <c:v>4.559614607001417</c:v>
                </c:pt>
                <c:pt idx="27843">
                  <c:v>4.5590856900761239</c:v>
                </c:pt>
                <c:pt idx="27844">
                  <c:v>4.5570005286108692</c:v>
                </c:pt>
                <c:pt idx="27845">
                  <c:v>4.5585542611850807</c:v>
                </c:pt>
                <c:pt idx="27846">
                  <c:v>4.5508659481250016</c:v>
                </c:pt>
                <c:pt idx="27847">
                  <c:v>4.5553017783725416</c:v>
                </c:pt>
                <c:pt idx="27848">
                  <c:v>4.5601242447068389</c:v>
                </c:pt>
                <c:pt idx="27849">
                  <c:v>4.5450966355371394</c:v>
                </c:pt>
                <c:pt idx="27850">
                  <c:v>4.5510327429238906</c:v>
                </c:pt>
                <c:pt idx="27851">
                  <c:v>4.556034424637172</c:v>
                </c:pt>
                <c:pt idx="27852">
                  <c:v>4.5537696625610344</c:v>
                </c:pt>
                <c:pt idx="27853">
                  <c:v>4.5549518832772646</c:v>
                </c:pt>
                <c:pt idx="27854">
                  <c:v>4.55157419949981</c:v>
                </c:pt>
                <c:pt idx="27855">
                  <c:v>4.5610131555366591</c:v>
                </c:pt>
                <c:pt idx="27856">
                  <c:v>4.5519184777247332</c:v>
                </c:pt>
                <c:pt idx="27857">
                  <c:v>4.5606640483845862</c:v>
                </c:pt>
                <c:pt idx="27858">
                  <c:v>4.5538068013350976</c:v>
                </c:pt>
                <c:pt idx="27859">
                  <c:v>4.5663916421799762</c:v>
                </c:pt>
                <c:pt idx="27860">
                  <c:v>4.5625723682852595</c:v>
                </c:pt>
                <c:pt idx="27861">
                  <c:v>4.5589749944708231</c:v>
                </c:pt>
                <c:pt idx="27862">
                  <c:v>4.5503000689520139</c:v>
                </c:pt>
                <c:pt idx="27863">
                  <c:v>4.5545083133596114</c:v>
                </c:pt>
                <c:pt idx="27864">
                  <c:v>4.5603085125425515</c:v>
                </c:pt>
                <c:pt idx="27865">
                  <c:v>4.550294933909762</c:v>
                </c:pt>
                <c:pt idx="27866">
                  <c:v>4.5478322272526279</c:v>
                </c:pt>
                <c:pt idx="27867">
                  <c:v>4.5675083045122467</c:v>
                </c:pt>
                <c:pt idx="27868">
                  <c:v>4.565559004175519</c:v>
                </c:pt>
                <c:pt idx="27869">
                  <c:v>4.5514317398549418</c:v>
                </c:pt>
                <c:pt idx="27870">
                  <c:v>4.5563390901193905</c:v>
                </c:pt>
                <c:pt idx="27871">
                  <c:v>4.5612692000868345</c:v>
                </c:pt>
                <c:pt idx="27872">
                  <c:v>4.5499400825797167</c:v>
                </c:pt>
                <c:pt idx="27873">
                  <c:v>4.5540963152318508</c:v>
                </c:pt>
                <c:pt idx="27874">
                  <c:v>4.5621620388150275</c:v>
                </c:pt>
                <c:pt idx="27875">
                  <c:v>4.5706460548585692</c:v>
                </c:pt>
                <c:pt idx="27876">
                  <c:v>4.5659504587024911</c:v>
                </c:pt>
                <c:pt idx="27877">
                  <c:v>4.5583005867562321</c:v>
                </c:pt>
                <c:pt idx="27878">
                  <c:v>4.5617244528520402</c:v>
                </c:pt>
                <c:pt idx="27879">
                  <c:v>4.5528365955896657</c:v>
                </c:pt>
                <c:pt idx="27880">
                  <c:v>4.5601287807474753</c:v>
                </c:pt>
                <c:pt idx="27881">
                  <c:v>4.5595692636397747</c:v>
                </c:pt>
                <c:pt idx="27882">
                  <c:v>4.552859432696458</c:v>
                </c:pt>
                <c:pt idx="27883">
                  <c:v>4.5620467282497064</c:v>
                </c:pt>
                <c:pt idx="27884">
                  <c:v>4.5583064585021651</c:v>
                </c:pt>
                <c:pt idx="27885">
                  <c:v>4.5577300787047621</c:v>
                </c:pt>
                <c:pt idx="27886">
                  <c:v>4.5581621817560514</c:v>
                </c:pt>
                <c:pt idx="27887">
                  <c:v>4.5516642254753208</c:v>
                </c:pt>
                <c:pt idx="27888">
                  <c:v>4.5544448620928693</c:v>
                </c:pt>
                <c:pt idx="27889">
                  <c:v>4.5704185402974753</c:v>
                </c:pt>
                <c:pt idx="27890">
                  <c:v>4.5626660503976826</c:v>
                </c:pt>
                <c:pt idx="27891">
                  <c:v>4.5620928857199035</c:v>
                </c:pt>
                <c:pt idx="27892">
                  <c:v>4.5598036584022381</c:v>
                </c:pt>
                <c:pt idx="27893">
                  <c:v>4.5582807027554377</c:v>
                </c:pt>
                <c:pt idx="27894">
                  <c:v>4.5550892585278095</c:v>
                </c:pt>
                <c:pt idx="27895">
                  <c:v>4.5547436106010961</c:v>
                </c:pt>
                <c:pt idx="27896">
                  <c:v>4.5569604850217953</c:v>
                </c:pt>
                <c:pt idx="27897">
                  <c:v>4.5548212706269702</c:v>
                </c:pt>
                <c:pt idx="27898">
                  <c:v>4.5549139181533738</c:v>
                </c:pt>
                <c:pt idx="27899">
                  <c:v>4.5540168625223885</c:v>
                </c:pt>
                <c:pt idx="27900">
                  <c:v>4.5526531996858628</c:v>
                </c:pt>
                <c:pt idx="27901">
                  <c:v>4.5608847913569974</c:v>
                </c:pt>
                <c:pt idx="27902">
                  <c:v>4.5562425198593335</c:v>
                </c:pt>
                <c:pt idx="27903">
                  <c:v>4.5545086061001196</c:v>
                </c:pt>
                <c:pt idx="27904">
                  <c:v>4.5551140871431883</c:v>
                </c:pt>
                <c:pt idx="27905">
                  <c:v>4.5594050598729359</c:v>
                </c:pt>
                <c:pt idx="27906">
                  <c:v>4.5507404569883523</c:v>
                </c:pt>
                <c:pt idx="27907">
                  <c:v>4.5577113127890616</c:v>
                </c:pt>
                <c:pt idx="27908">
                  <c:v>4.5521072668785587</c:v>
                </c:pt>
                <c:pt idx="27909">
                  <c:v>4.5504467286823482</c:v>
                </c:pt>
                <c:pt idx="27910">
                  <c:v>4.5545677801053079</c:v>
                </c:pt>
                <c:pt idx="27911">
                  <c:v>4.5644133326541692</c:v>
                </c:pt>
                <c:pt idx="27912">
                  <c:v>4.5621340537875543</c:v>
                </c:pt>
                <c:pt idx="27913">
                  <c:v>4.5414802548286328</c:v>
                </c:pt>
                <c:pt idx="27914">
                  <c:v>4.5604367905736281</c:v>
                </c:pt>
                <c:pt idx="27915">
                  <c:v>4.5542474292157094</c:v>
                </c:pt>
                <c:pt idx="27916">
                  <c:v>4.5537810665304823</c:v>
                </c:pt>
                <c:pt idx="27917">
                  <c:v>4.5627705936809067</c:v>
                </c:pt>
                <c:pt idx="27918">
                  <c:v>4.5584588065164287</c:v>
                </c:pt>
                <c:pt idx="27919">
                  <c:v>4.5524551815471002</c:v>
                </c:pt>
                <c:pt idx="27920">
                  <c:v>4.5547350553764012</c:v>
                </c:pt>
                <c:pt idx="27921">
                  <c:v>4.551113847380857</c:v>
                </c:pt>
                <c:pt idx="27922">
                  <c:v>4.5667154516452424</c:v>
                </c:pt>
                <c:pt idx="27923">
                  <c:v>4.5453436609631552</c:v>
                </c:pt>
                <c:pt idx="27924">
                  <c:v>4.5619430392280407</c:v>
                </c:pt>
                <c:pt idx="27925">
                  <c:v>4.5456999066834394</c:v>
                </c:pt>
                <c:pt idx="27926">
                  <c:v>4.5580301121939026</c:v>
                </c:pt>
                <c:pt idx="27927">
                  <c:v>4.5476313434609228</c:v>
                </c:pt>
                <c:pt idx="27928">
                  <c:v>4.5515294974508382</c:v>
                </c:pt>
                <c:pt idx="27929">
                  <c:v>4.54681618801306</c:v>
                </c:pt>
                <c:pt idx="27930">
                  <c:v>4.5525244652156527</c:v>
                </c:pt>
                <c:pt idx="27931">
                  <c:v>4.552792368897939</c:v>
                </c:pt>
                <c:pt idx="27932">
                  <c:v>4.5636963406366187</c:v>
                </c:pt>
                <c:pt idx="27933">
                  <c:v>4.556396775498075</c:v>
                </c:pt>
                <c:pt idx="27934">
                  <c:v>4.5576887146513503</c:v>
                </c:pt>
                <c:pt idx="27935">
                  <c:v>4.5560833398034291</c:v>
                </c:pt>
                <c:pt idx="27936">
                  <c:v>4.5501485778863167</c:v>
                </c:pt>
                <c:pt idx="27937">
                  <c:v>4.555800058877157</c:v>
                </c:pt>
                <c:pt idx="27938">
                  <c:v>4.5531585130185483</c:v>
                </c:pt>
                <c:pt idx="27939">
                  <c:v>4.5526280369269116</c:v>
                </c:pt>
                <c:pt idx="27940">
                  <c:v>4.5402467306254009</c:v>
                </c:pt>
                <c:pt idx="27941">
                  <c:v>4.5565321392981151</c:v>
                </c:pt>
                <c:pt idx="27942">
                  <c:v>4.5577186080934444</c:v>
                </c:pt>
                <c:pt idx="27943">
                  <c:v>4.5475060831860903</c:v>
                </c:pt>
                <c:pt idx="27944">
                  <c:v>4.5478284452904729</c:v>
                </c:pt>
                <c:pt idx="27945">
                  <c:v>4.5538829523430744</c:v>
                </c:pt>
                <c:pt idx="27946">
                  <c:v>4.5607920507578283</c:v>
                </c:pt>
                <c:pt idx="27947">
                  <c:v>4.5445640398235749</c:v>
                </c:pt>
                <c:pt idx="27948">
                  <c:v>4.5500542051897064</c:v>
                </c:pt>
                <c:pt idx="27949">
                  <c:v>4.5573693718943744</c:v>
                </c:pt>
                <c:pt idx="27950">
                  <c:v>4.5679574778210403</c:v>
                </c:pt>
                <c:pt idx="27951">
                  <c:v>4.5597848663100446</c:v>
                </c:pt>
                <c:pt idx="27952">
                  <c:v>4.5567743340777476</c:v>
                </c:pt>
                <c:pt idx="27953">
                  <c:v>4.5576775380819479</c:v>
                </c:pt>
                <c:pt idx="27954">
                  <c:v>4.5609397522643977</c:v>
                </c:pt>
                <c:pt idx="27955">
                  <c:v>4.5574478604253796</c:v>
                </c:pt>
                <c:pt idx="27956">
                  <c:v>4.5623322875217802</c:v>
                </c:pt>
                <c:pt idx="27957">
                  <c:v>4.5579825785257961</c:v>
                </c:pt>
                <c:pt idx="27958">
                  <c:v>4.5595929695989774</c:v>
                </c:pt>
                <c:pt idx="27959">
                  <c:v>4.5578353049635512</c:v>
                </c:pt>
                <c:pt idx="27960">
                  <c:v>4.5555665934189919</c:v>
                </c:pt>
                <c:pt idx="27961">
                  <c:v>4.5557193096090547</c:v>
                </c:pt>
                <c:pt idx="27962">
                  <c:v>4.5531862365102427</c:v>
                </c:pt>
                <c:pt idx="27963">
                  <c:v>4.5551825420376257</c:v>
                </c:pt>
                <c:pt idx="27964">
                  <c:v>4.5558745321193452</c:v>
                </c:pt>
                <c:pt idx="27965">
                  <c:v>4.5581093345976313</c:v>
                </c:pt>
                <c:pt idx="27966">
                  <c:v>4.5484147736495046</c:v>
                </c:pt>
                <c:pt idx="27967">
                  <c:v>4.5573942008571864</c:v>
                </c:pt>
                <c:pt idx="27968">
                  <c:v>4.5619951625613409</c:v>
                </c:pt>
                <c:pt idx="27969">
                  <c:v>4.554895453242537</c:v>
                </c:pt>
                <c:pt idx="27970">
                  <c:v>4.5592916931209881</c:v>
                </c:pt>
                <c:pt idx="27971">
                  <c:v>4.5578587634682775</c:v>
                </c:pt>
                <c:pt idx="27972">
                  <c:v>4.5488695517053834</c:v>
                </c:pt>
                <c:pt idx="27973">
                  <c:v>4.5619711885678296</c:v>
                </c:pt>
                <c:pt idx="27974">
                  <c:v>4.5491194700214965</c:v>
                </c:pt>
                <c:pt idx="27975">
                  <c:v>4.5497130602398599</c:v>
                </c:pt>
                <c:pt idx="27976">
                  <c:v>4.5626687314468155</c:v>
                </c:pt>
                <c:pt idx="27977">
                  <c:v>4.5615228547559372</c:v>
                </c:pt>
                <c:pt idx="27978">
                  <c:v>4.5497457859277608</c:v>
                </c:pt>
                <c:pt idx="27979">
                  <c:v>4.5521461799843683</c:v>
                </c:pt>
                <c:pt idx="27980">
                  <c:v>4.5528682694042741</c:v>
                </c:pt>
                <c:pt idx="27981">
                  <c:v>4.5575524253281943</c:v>
                </c:pt>
                <c:pt idx="27982">
                  <c:v>4.5492669718635623</c:v>
                </c:pt>
                <c:pt idx="27983">
                  <c:v>4.5586655889913352</c:v>
                </c:pt>
                <c:pt idx="27984">
                  <c:v>4.5502568314662772</c:v>
                </c:pt>
                <c:pt idx="27985">
                  <c:v>4.5625711690590247</c:v>
                </c:pt>
                <c:pt idx="27986">
                  <c:v>4.5582317286838006</c:v>
                </c:pt>
                <c:pt idx="27987">
                  <c:v>4.559642745588369</c:v>
                </c:pt>
                <c:pt idx="27988">
                  <c:v>4.5589252153381503</c:v>
                </c:pt>
                <c:pt idx="27989">
                  <c:v>4.5600059373580804</c:v>
                </c:pt>
                <c:pt idx="27990">
                  <c:v>4.5532360517148707</c:v>
                </c:pt>
                <c:pt idx="27991">
                  <c:v>4.5622001139223798</c:v>
                </c:pt>
                <c:pt idx="27992">
                  <c:v>4.5591736001043728</c:v>
                </c:pt>
                <c:pt idx="27993">
                  <c:v>4.5534864490399878</c:v>
                </c:pt>
                <c:pt idx="27994">
                  <c:v>4.5579552828604459</c:v>
                </c:pt>
                <c:pt idx="27995">
                  <c:v>4.5610790151158946</c:v>
                </c:pt>
                <c:pt idx="27996">
                  <c:v>4.5599033119608405</c:v>
                </c:pt>
                <c:pt idx="27997">
                  <c:v>4.5579566927040087</c:v>
                </c:pt>
                <c:pt idx="27998">
                  <c:v>4.5486965052270838</c:v>
                </c:pt>
                <c:pt idx="27999">
                  <c:v>4.5523124622815354</c:v>
                </c:pt>
                <c:pt idx="28000">
                  <c:v>4.5564352854316983</c:v>
                </c:pt>
                <c:pt idx="28001">
                  <c:v>4.5611149923737457</c:v>
                </c:pt>
                <c:pt idx="28002">
                  <c:v>4.5547351004612917</c:v>
                </c:pt>
                <c:pt idx="28003">
                  <c:v>4.5550796209972972</c:v>
                </c:pt>
                <c:pt idx="28004">
                  <c:v>4.5568765882060278</c:v>
                </c:pt>
                <c:pt idx="28005">
                  <c:v>4.5620343832426702</c:v>
                </c:pt>
                <c:pt idx="28006">
                  <c:v>4.5657260715640895</c:v>
                </c:pt>
                <c:pt idx="28007">
                  <c:v>4.5541890015712569</c:v>
                </c:pt>
                <c:pt idx="28008">
                  <c:v>4.5654436364427076</c:v>
                </c:pt>
                <c:pt idx="28009">
                  <c:v>4.5581939202996757</c:v>
                </c:pt>
                <c:pt idx="28010">
                  <c:v>4.5510927090891808</c:v>
                </c:pt>
                <c:pt idx="28011">
                  <c:v>4.5590907271905481</c:v>
                </c:pt>
                <c:pt idx="28012">
                  <c:v>4.5610373524961281</c:v>
                </c:pt>
                <c:pt idx="28013">
                  <c:v>4.5613685750982924</c:v>
                </c:pt>
                <c:pt idx="28014">
                  <c:v>4.5634315760618085</c:v>
                </c:pt>
                <c:pt idx="28015">
                  <c:v>4.5517594899574769</c:v>
                </c:pt>
                <c:pt idx="28016">
                  <c:v>4.5608865600889974</c:v>
                </c:pt>
                <c:pt idx="28017">
                  <c:v>4.5522758994881123</c:v>
                </c:pt>
                <c:pt idx="28018">
                  <c:v>4.5593940566864601</c:v>
                </c:pt>
                <c:pt idx="28019">
                  <c:v>4.5547361881678547</c:v>
                </c:pt>
                <c:pt idx="28020">
                  <c:v>4.5501385181346059</c:v>
                </c:pt>
                <c:pt idx="28021">
                  <c:v>4.5582016697823722</c:v>
                </c:pt>
                <c:pt idx="28022">
                  <c:v>4.5574645246972301</c:v>
                </c:pt>
                <c:pt idx="28023">
                  <c:v>4.555366538719988</c:v>
                </c:pt>
                <c:pt idx="28024">
                  <c:v>4.5523526602426712</c:v>
                </c:pt>
                <c:pt idx="28025">
                  <c:v>4.5590983379409034</c:v>
                </c:pt>
                <c:pt idx="28026">
                  <c:v>4.5622129884365936</c:v>
                </c:pt>
                <c:pt idx="28027">
                  <c:v>4.5540586906330276</c:v>
                </c:pt>
                <c:pt idx="28028">
                  <c:v>4.5498375621649156</c:v>
                </c:pt>
                <c:pt idx="28029">
                  <c:v>4.5538307436368575</c:v>
                </c:pt>
                <c:pt idx="28030">
                  <c:v>4.5541395521472472</c:v>
                </c:pt>
                <c:pt idx="28031">
                  <c:v>4.5585375448899468</c:v>
                </c:pt>
                <c:pt idx="28032">
                  <c:v>4.550858601245654</c:v>
                </c:pt>
                <c:pt idx="28033">
                  <c:v>4.5518856726417232</c:v>
                </c:pt>
                <c:pt idx="28034">
                  <c:v>4.5567242286881333</c:v>
                </c:pt>
                <c:pt idx="28035">
                  <c:v>4.5503062832547547</c:v>
                </c:pt>
                <c:pt idx="28036">
                  <c:v>4.5540253230940841</c:v>
                </c:pt>
                <c:pt idx="28037">
                  <c:v>4.5592019104128765</c:v>
                </c:pt>
                <c:pt idx="28038">
                  <c:v>4.552528575944951</c:v>
                </c:pt>
                <c:pt idx="28039">
                  <c:v>4.5509442006863621</c:v>
                </c:pt>
                <c:pt idx="28040">
                  <c:v>4.5430847348703631</c:v>
                </c:pt>
                <c:pt idx="28041">
                  <c:v>4.5529938622505712</c:v>
                </c:pt>
                <c:pt idx="28042">
                  <c:v>4.5593162827390685</c:v>
                </c:pt>
                <c:pt idx="28043">
                  <c:v>4.5538414214534875</c:v>
                </c:pt>
                <c:pt idx="28044">
                  <c:v>4.5538893005255714</c:v>
                </c:pt>
                <c:pt idx="28045">
                  <c:v>4.5512267898093057</c:v>
                </c:pt>
                <c:pt idx="28046">
                  <c:v>4.5616600605290207</c:v>
                </c:pt>
                <c:pt idx="28047">
                  <c:v>4.5541405636136645</c:v>
                </c:pt>
                <c:pt idx="28048">
                  <c:v>4.5537680944992411</c:v>
                </c:pt>
                <c:pt idx="28049">
                  <c:v>4.5544332416193924</c:v>
                </c:pt>
                <c:pt idx="28050">
                  <c:v>4.5542641411223048</c:v>
                </c:pt>
                <c:pt idx="28051">
                  <c:v>4.5554228929741525</c:v>
                </c:pt>
                <c:pt idx="28052">
                  <c:v>4.5545251523348815</c:v>
                </c:pt>
                <c:pt idx="28053">
                  <c:v>4.5551264377933007</c:v>
                </c:pt>
                <c:pt idx="28054">
                  <c:v>4.5597676457143157</c:v>
                </c:pt>
                <c:pt idx="28055">
                  <c:v>4.5610571226585774</c:v>
                </c:pt>
                <c:pt idx="28056">
                  <c:v>4.5552747306571302</c:v>
                </c:pt>
                <c:pt idx="28057">
                  <c:v>4.5493695219471846</c:v>
                </c:pt>
                <c:pt idx="28058">
                  <c:v>4.5619454664248584</c:v>
                </c:pt>
                <c:pt idx="28059">
                  <c:v>4.5567238401086181</c:v>
                </c:pt>
                <c:pt idx="28060">
                  <c:v>4.548287183711385</c:v>
                </c:pt>
                <c:pt idx="28061">
                  <c:v>4.5540032200770195</c:v>
                </c:pt>
                <c:pt idx="28062">
                  <c:v>4.554209994847251</c:v>
                </c:pt>
                <c:pt idx="28063">
                  <c:v>4.5521934192467954</c:v>
                </c:pt>
                <c:pt idx="28064">
                  <c:v>4.5594392558729284</c:v>
                </c:pt>
                <c:pt idx="28065">
                  <c:v>4.5527099179901382</c:v>
                </c:pt>
                <c:pt idx="28066">
                  <c:v>4.5547138370607643</c:v>
                </c:pt>
                <c:pt idx="28067">
                  <c:v>4.5600566916342133</c:v>
                </c:pt>
                <c:pt idx="28068">
                  <c:v>4.5508558215386721</c:v>
                </c:pt>
                <c:pt idx="28069">
                  <c:v>4.5446127342343239</c:v>
                </c:pt>
                <c:pt idx="28070">
                  <c:v>4.5623171991940827</c:v>
                </c:pt>
                <c:pt idx="28071">
                  <c:v>4.5521836705399004</c:v>
                </c:pt>
                <c:pt idx="28072">
                  <c:v>4.5550443061045343</c:v>
                </c:pt>
                <c:pt idx="28073">
                  <c:v>4.5565599153136276</c:v>
                </c:pt>
                <c:pt idx="28074">
                  <c:v>4.5549672635730909</c:v>
                </c:pt>
                <c:pt idx="28075">
                  <c:v>4.5603420850373082</c:v>
                </c:pt>
                <c:pt idx="28076">
                  <c:v>4.5555314066540493</c:v>
                </c:pt>
                <c:pt idx="28077">
                  <c:v>4.557188228202012</c:v>
                </c:pt>
                <c:pt idx="28078">
                  <c:v>4.5601517824651951</c:v>
                </c:pt>
                <c:pt idx="28079">
                  <c:v>4.5579880288841199</c:v>
                </c:pt>
                <c:pt idx="28080">
                  <c:v>4.5482555127943813</c:v>
                </c:pt>
                <c:pt idx="28081">
                  <c:v>4.555626255730937</c:v>
                </c:pt>
                <c:pt idx="28082">
                  <c:v>4.5542248032774975</c:v>
                </c:pt>
                <c:pt idx="28083">
                  <c:v>4.5621503292178645</c:v>
                </c:pt>
                <c:pt idx="28084">
                  <c:v>4.5593741144566735</c:v>
                </c:pt>
                <c:pt idx="28085">
                  <c:v>4.5461370440685887</c:v>
                </c:pt>
                <c:pt idx="28086">
                  <c:v>4.5591064574244582</c:v>
                </c:pt>
                <c:pt idx="28087">
                  <c:v>4.5561187818006381</c:v>
                </c:pt>
                <c:pt idx="28088">
                  <c:v>4.5525652850154943</c:v>
                </c:pt>
                <c:pt idx="28089">
                  <c:v>4.5545651987991977</c:v>
                </c:pt>
                <c:pt idx="28090">
                  <c:v>4.5605546931806629</c:v>
                </c:pt>
                <c:pt idx="28091">
                  <c:v>4.5592560416799772</c:v>
                </c:pt>
                <c:pt idx="28092">
                  <c:v>4.5586487958676472</c:v>
                </c:pt>
                <c:pt idx="28093">
                  <c:v>4.5644943868374508</c:v>
                </c:pt>
                <c:pt idx="28094">
                  <c:v>4.5592053028614536</c:v>
                </c:pt>
                <c:pt idx="28095">
                  <c:v>4.559050159047616</c:v>
                </c:pt>
                <c:pt idx="28096">
                  <c:v>4.5592787733477733</c:v>
                </c:pt>
                <c:pt idx="28097">
                  <c:v>4.5482353687412163</c:v>
                </c:pt>
                <c:pt idx="28098">
                  <c:v>4.5453172737955345</c:v>
                </c:pt>
                <c:pt idx="28099">
                  <c:v>4.5604660936944139</c:v>
                </c:pt>
                <c:pt idx="28100">
                  <c:v>4.5526506946286496</c:v>
                </c:pt>
                <c:pt idx="28101">
                  <c:v>4.5517181375398659</c:v>
                </c:pt>
                <c:pt idx="28102">
                  <c:v>4.5518381386934497</c:v>
                </c:pt>
                <c:pt idx="28103">
                  <c:v>4.5545713330865727</c:v>
                </c:pt>
                <c:pt idx="28104">
                  <c:v>4.5614540361429237</c:v>
                </c:pt>
                <c:pt idx="28105">
                  <c:v>4.5518506743444052</c:v>
                </c:pt>
                <c:pt idx="28106">
                  <c:v>4.5578090252523431</c:v>
                </c:pt>
                <c:pt idx="28107">
                  <c:v>4.5595906340048247</c:v>
                </c:pt>
                <c:pt idx="28108">
                  <c:v>4.5599150936357304</c:v>
                </c:pt>
                <c:pt idx="28109">
                  <c:v>4.560290887430039</c:v>
                </c:pt>
                <c:pt idx="28110">
                  <c:v>4.5479391405277223</c:v>
                </c:pt>
                <c:pt idx="28111">
                  <c:v>4.5540335074683167</c:v>
                </c:pt>
                <c:pt idx="28112">
                  <c:v>4.5528628483378268</c:v>
                </c:pt>
                <c:pt idx="28113">
                  <c:v>4.5485424951636206</c:v>
                </c:pt>
                <c:pt idx="28114">
                  <c:v>4.5587716841312185</c:v>
                </c:pt>
                <c:pt idx="28115">
                  <c:v>4.5605118504969129</c:v>
                </c:pt>
                <c:pt idx="28116">
                  <c:v>4.5589302086000796</c:v>
                </c:pt>
                <c:pt idx="28117">
                  <c:v>4.5531262078468711</c:v>
                </c:pt>
                <c:pt idx="28118">
                  <c:v>4.5663255073775444</c:v>
                </c:pt>
                <c:pt idx="28119">
                  <c:v>4.5454285835771806</c:v>
                </c:pt>
                <c:pt idx="28120">
                  <c:v>4.5603346057290066</c:v>
                </c:pt>
                <c:pt idx="28121">
                  <c:v>4.5580942472830284</c:v>
                </c:pt>
                <c:pt idx="28122">
                  <c:v>4.5407353288714596</c:v>
                </c:pt>
                <c:pt idx="28123">
                  <c:v>4.5488359499381881</c:v>
                </c:pt>
                <c:pt idx="28124">
                  <c:v>4.5518755800108286</c:v>
                </c:pt>
                <c:pt idx="28125">
                  <c:v>4.5583504031538231</c:v>
                </c:pt>
                <c:pt idx="28126">
                  <c:v>4.5528413097916838</c:v>
                </c:pt>
                <c:pt idx="28127">
                  <c:v>4.5499088314325702</c:v>
                </c:pt>
                <c:pt idx="28128">
                  <c:v>4.5557031823061562</c:v>
                </c:pt>
                <c:pt idx="28129">
                  <c:v>4.5545151965375048</c:v>
                </c:pt>
                <c:pt idx="28130">
                  <c:v>4.556115765956207</c:v>
                </c:pt>
                <c:pt idx="28131">
                  <c:v>4.5595194654562849</c:v>
                </c:pt>
                <c:pt idx="28132">
                  <c:v>4.5604908623704761</c:v>
                </c:pt>
                <c:pt idx="28133">
                  <c:v>4.5412771921498258</c:v>
                </c:pt>
                <c:pt idx="28134">
                  <c:v>4.5587151717718548</c:v>
                </c:pt>
                <c:pt idx="28135">
                  <c:v>4.5455467219476331</c:v>
                </c:pt>
                <c:pt idx="28136">
                  <c:v>4.5611400409005824</c:v>
                </c:pt>
                <c:pt idx="28137">
                  <c:v>4.5518249391495953</c:v>
                </c:pt>
                <c:pt idx="28138">
                  <c:v>4.5559929151160672</c:v>
                </c:pt>
                <c:pt idx="28139">
                  <c:v>4.5492447714350277</c:v>
                </c:pt>
                <c:pt idx="28140">
                  <c:v>4.5539646654036297</c:v>
                </c:pt>
                <c:pt idx="28141">
                  <c:v>4.5553758297984688</c:v>
                </c:pt>
                <c:pt idx="28142">
                  <c:v>4.5496138828512542</c:v>
                </c:pt>
                <c:pt idx="28143">
                  <c:v>4.5578916846148241</c:v>
                </c:pt>
                <c:pt idx="28144">
                  <c:v>4.5612969269191259</c:v>
                </c:pt>
                <c:pt idx="28145">
                  <c:v>4.5497971097582344</c:v>
                </c:pt>
                <c:pt idx="28146">
                  <c:v>4.5512131606684392</c:v>
                </c:pt>
                <c:pt idx="28147">
                  <c:v>4.5484508316591192</c:v>
                </c:pt>
                <c:pt idx="28148">
                  <c:v>4.5498752862504759</c:v>
                </c:pt>
                <c:pt idx="28149">
                  <c:v>4.551449026165912</c:v>
                </c:pt>
                <c:pt idx="28150">
                  <c:v>4.556769405766274</c:v>
                </c:pt>
                <c:pt idx="28151">
                  <c:v>4.5499949239332826</c:v>
                </c:pt>
                <c:pt idx="28152">
                  <c:v>4.5453286348642221</c:v>
                </c:pt>
                <c:pt idx="28153">
                  <c:v>4.5646392626959384</c:v>
                </c:pt>
                <c:pt idx="28154">
                  <c:v>4.5526262664604022</c:v>
                </c:pt>
                <c:pt idx="28155">
                  <c:v>4.5528166079889472</c:v>
                </c:pt>
                <c:pt idx="28156">
                  <c:v>4.5485936393047481</c:v>
                </c:pt>
                <c:pt idx="28157">
                  <c:v>4.5640300035947794</c:v>
                </c:pt>
                <c:pt idx="28158">
                  <c:v>4.5633293024990289</c:v>
                </c:pt>
                <c:pt idx="28159">
                  <c:v>4.560419019371813</c:v>
                </c:pt>
                <c:pt idx="28160">
                  <c:v>4.5531305149128896</c:v>
                </c:pt>
                <c:pt idx="28161">
                  <c:v>4.554805864169988</c:v>
                </c:pt>
                <c:pt idx="28162">
                  <c:v>4.5524319453223718</c:v>
                </c:pt>
                <c:pt idx="28163">
                  <c:v>4.5500725943261884</c:v>
                </c:pt>
                <c:pt idx="28164">
                  <c:v>4.5492341095998068</c:v>
                </c:pt>
                <c:pt idx="28165">
                  <c:v>4.550936858435441</c:v>
                </c:pt>
                <c:pt idx="28166">
                  <c:v>4.5579722336930049</c:v>
                </c:pt>
                <c:pt idx="28167">
                  <c:v>4.5506506917979008</c:v>
                </c:pt>
                <c:pt idx="28168">
                  <c:v>4.563594405574861</c:v>
                </c:pt>
                <c:pt idx="28169">
                  <c:v>4.5461559756325771</c:v>
                </c:pt>
                <c:pt idx="28170">
                  <c:v>4.5556648997336273</c:v>
                </c:pt>
                <c:pt idx="28171">
                  <c:v>4.5511406259798104</c:v>
                </c:pt>
                <c:pt idx="28172">
                  <c:v>4.5493332553333996</c:v>
                </c:pt>
                <c:pt idx="28173">
                  <c:v>4.552731525720934</c:v>
                </c:pt>
                <c:pt idx="28174">
                  <c:v>4.5541388682668789</c:v>
                </c:pt>
                <c:pt idx="28175">
                  <c:v>4.5628018667563612</c:v>
                </c:pt>
                <c:pt idx="28176">
                  <c:v>4.5514649877948656</c:v>
                </c:pt>
                <c:pt idx="28177">
                  <c:v>4.556252303250135</c:v>
                </c:pt>
                <c:pt idx="28178">
                  <c:v>4.5628721424258281</c:v>
                </c:pt>
                <c:pt idx="28179">
                  <c:v>4.552212846532492</c:v>
                </c:pt>
                <c:pt idx="28180">
                  <c:v>4.5592388116598261</c:v>
                </c:pt>
                <c:pt idx="28181">
                  <c:v>4.5495407882443768</c:v>
                </c:pt>
                <c:pt idx="28182">
                  <c:v>4.5471401999265257</c:v>
                </c:pt>
                <c:pt idx="28183">
                  <c:v>4.5610081690939772</c:v>
                </c:pt>
                <c:pt idx="28184">
                  <c:v>4.5556184189993685</c:v>
                </c:pt>
                <c:pt idx="28185">
                  <c:v>4.5612785617390648</c:v>
                </c:pt>
                <c:pt idx="28186">
                  <c:v>4.563570754813643</c:v>
                </c:pt>
                <c:pt idx="28187">
                  <c:v>4.551556197745998</c:v>
                </c:pt>
                <c:pt idx="28188">
                  <c:v>4.5626470168645312</c:v>
                </c:pt>
                <c:pt idx="28189">
                  <c:v>4.5531971339020796</c:v>
                </c:pt>
                <c:pt idx="28190">
                  <c:v>4.5566118607973811</c:v>
                </c:pt>
                <c:pt idx="28191">
                  <c:v>4.5596934274662226</c:v>
                </c:pt>
                <c:pt idx="28192">
                  <c:v>4.5630808297352541</c:v>
                </c:pt>
                <c:pt idx="28193">
                  <c:v>4.5463318949578087</c:v>
                </c:pt>
                <c:pt idx="28194">
                  <c:v>4.5541399064007013</c:v>
                </c:pt>
                <c:pt idx="28195">
                  <c:v>4.5472740013798614</c:v>
                </c:pt>
                <c:pt idx="28196">
                  <c:v>4.5523297153456559</c:v>
                </c:pt>
                <c:pt idx="28197">
                  <c:v>4.5557306213967887</c:v>
                </c:pt>
                <c:pt idx="28198">
                  <c:v>4.5543459063176845</c:v>
                </c:pt>
                <c:pt idx="28199">
                  <c:v>4.5608455888627635</c:v>
                </c:pt>
                <c:pt idx="28200">
                  <c:v>4.5521796338380502</c:v>
                </c:pt>
                <c:pt idx="28201">
                  <c:v>4.5566807808176533</c:v>
                </c:pt>
                <c:pt idx="28202">
                  <c:v>4.561580116321851</c:v>
                </c:pt>
                <c:pt idx="28203">
                  <c:v>4.556876318004293</c:v>
                </c:pt>
                <c:pt idx="28204">
                  <c:v>4.556311522759847</c:v>
                </c:pt>
                <c:pt idx="28205">
                  <c:v>4.5571573281457676</c:v>
                </c:pt>
                <c:pt idx="28206">
                  <c:v>4.5572717011439359</c:v>
                </c:pt>
                <c:pt idx="28207">
                  <c:v>4.5417297301472663</c:v>
                </c:pt>
                <c:pt idx="28208">
                  <c:v>4.5583012837857639</c:v>
                </c:pt>
                <c:pt idx="28209">
                  <c:v>4.5635367538143479</c:v>
                </c:pt>
                <c:pt idx="28210">
                  <c:v>4.5542578562814233</c:v>
                </c:pt>
                <c:pt idx="28211">
                  <c:v>4.5652999329134207</c:v>
                </c:pt>
                <c:pt idx="28212">
                  <c:v>4.5496394205468382</c:v>
                </c:pt>
                <c:pt idx="28213">
                  <c:v>4.553340757755759</c:v>
                </c:pt>
                <c:pt idx="28214">
                  <c:v>4.5552385057880915</c:v>
                </c:pt>
                <c:pt idx="28215">
                  <c:v>4.5392947480581247</c:v>
                </c:pt>
                <c:pt idx="28216">
                  <c:v>4.5528535483524175</c:v>
                </c:pt>
                <c:pt idx="28217">
                  <c:v>4.5506694025641528</c:v>
                </c:pt>
                <c:pt idx="28218">
                  <c:v>4.5561850754354598</c:v>
                </c:pt>
                <c:pt idx="28219">
                  <c:v>4.5475106291126091</c:v>
                </c:pt>
                <c:pt idx="28220">
                  <c:v>4.5494711356590907</c:v>
                </c:pt>
                <c:pt idx="28221">
                  <c:v>4.5605018655124532</c:v>
                </c:pt>
                <c:pt idx="28222">
                  <c:v>4.5598005168098137</c:v>
                </c:pt>
                <c:pt idx="28223">
                  <c:v>4.5520107935551426</c:v>
                </c:pt>
                <c:pt idx="28224">
                  <c:v>4.562608963167345</c:v>
                </c:pt>
                <c:pt idx="28225">
                  <c:v>4.5475355424721249</c:v>
                </c:pt>
                <c:pt idx="28226">
                  <c:v>4.5563002080511428</c:v>
                </c:pt>
                <c:pt idx="28227">
                  <c:v>4.5400499487983881</c:v>
                </c:pt>
                <c:pt idx="28228">
                  <c:v>4.5548177935431413</c:v>
                </c:pt>
                <c:pt idx="28229">
                  <c:v>4.5605387330133231</c:v>
                </c:pt>
                <c:pt idx="28230">
                  <c:v>4.5495343237711268</c:v>
                </c:pt>
                <c:pt idx="28231">
                  <c:v>4.5583401322860908</c:v>
                </c:pt>
                <c:pt idx="28232">
                  <c:v>4.5530782986085558</c:v>
                </c:pt>
                <c:pt idx="28233">
                  <c:v>4.5684304293548763</c:v>
                </c:pt>
                <c:pt idx="28234">
                  <c:v>4.5522928429555529</c:v>
                </c:pt>
                <c:pt idx="28235">
                  <c:v>4.5534334491732995</c:v>
                </c:pt>
                <c:pt idx="28236">
                  <c:v>4.5539748159105136</c:v>
                </c:pt>
                <c:pt idx="28237">
                  <c:v>4.5598452897335049</c:v>
                </c:pt>
                <c:pt idx="28238">
                  <c:v>4.549778724078708</c:v>
                </c:pt>
                <c:pt idx="28239">
                  <c:v>4.5639517419622848</c:v>
                </c:pt>
                <c:pt idx="28240">
                  <c:v>4.5465829047181288</c:v>
                </c:pt>
                <c:pt idx="28241">
                  <c:v>4.5496611256521806</c:v>
                </c:pt>
                <c:pt idx="28242">
                  <c:v>4.5504369533825573</c:v>
                </c:pt>
                <c:pt idx="28243">
                  <c:v>4.5513546972110568</c:v>
                </c:pt>
                <c:pt idx="28244">
                  <c:v>4.5679508062468397</c:v>
                </c:pt>
                <c:pt idx="28245">
                  <c:v>4.5449681231222181</c:v>
                </c:pt>
                <c:pt idx="28246">
                  <c:v>4.5516780084467952</c:v>
                </c:pt>
                <c:pt idx="28247">
                  <c:v>4.5540626596884337</c:v>
                </c:pt>
                <c:pt idx="28248">
                  <c:v>4.5456037751081286</c:v>
                </c:pt>
                <c:pt idx="28249">
                  <c:v>4.5501838011897346</c:v>
                </c:pt>
                <c:pt idx="28250">
                  <c:v>4.55446090704082</c:v>
                </c:pt>
                <c:pt idx="28251">
                  <c:v>4.556417954491808</c:v>
                </c:pt>
                <c:pt idx="28252">
                  <c:v>4.5550947700213387</c:v>
                </c:pt>
                <c:pt idx="28253">
                  <c:v>4.5551948695921123</c:v>
                </c:pt>
                <c:pt idx="28254">
                  <c:v>4.5591507310879527</c:v>
                </c:pt>
                <c:pt idx="28255">
                  <c:v>4.5503704217325645</c:v>
                </c:pt>
                <c:pt idx="28256">
                  <c:v>4.5536042731540611</c:v>
                </c:pt>
                <c:pt idx="28257">
                  <c:v>4.5524411522256472</c:v>
                </c:pt>
                <c:pt idx="28258">
                  <c:v>4.5555018866006494</c:v>
                </c:pt>
                <c:pt idx="28259">
                  <c:v>4.5486761681797532</c:v>
                </c:pt>
                <c:pt idx="28260">
                  <c:v>4.547454359133007</c:v>
                </c:pt>
                <c:pt idx="28261">
                  <c:v>4.5656791687729976</c:v>
                </c:pt>
                <c:pt idx="28262">
                  <c:v>4.5524294682982891</c:v>
                </c:pt>
                <c:pt idx="28263">
                  <c:v>4.5522356068142011</c:v>
                </c:pt>
                <c:pt idx="28264">
                  <c:v>4.5586069702353189</c:v>
                </c:pt>
                <c:pt idx="28265">
                  <c:v>4.5562185867347065</c:v>
                </c:pt>
                <c:pt idx="28266">
                  <c:v>4.5554114321822272</c:v>
                </c:pt>
                <c:pt idx="28267">
                  <c:v>4.56023830750655</c:v>
                </c:pt>
                <c:pt idx="28268">
                  <c:v>4.5535425364505526</c:v>
                </c:pt>
                <c:pt idx="28269">
                  <c:v>4.5580025006263973</c:v>
                </c:pt>
                <c:pt idx="28270">
                  <c:v>4.5506829626769685</c:v>
                </c:pt>
                <c:pt idx="28271">
                  <c:v>4.5500916178386541</c:v>
                </c:pt>
                <c:pt idx="28272">
                  <c:v>4.5502292543217822</c:v>
                </c:pt>
                <c:pt idx="28273">
                  <c:v>4.5437170834199767</c:v>
                </c:pt>
                <c:pt idx="28274">
                  <c:v>4.5543059881636569</c:v>
                </c:pt>
                <c:pt idx="28275">
                  <c:v>4.556180779389563</c:v>
                </c:pt>
                <c:pt idx="28276">
                  <c:v>4.5522988903660471</c:v>
                </c:pt>
                <c:pt idx="28277">
                  <c:v>4.547078672853246</c:v>
                </c:pt>
                <c:pt idx="28278">
                  <c:v>4.5437203237144592</c:v>
                </c:pt>
                <c:pt idx="28279">
                  <c:v>4.5441117089953895</c:v>
                </c:pt>
                <c:pt idx="28280">
                  <c:v>4.5631239093010327</c:v>
                </c:pt>
                <c:pt idx="28281">
                  <c:v>4.5651955084907234</c:v>
                </c:pt>
                <c:pt idx="28282">
                  <c:v>4.5505819901234199</c:v>
                </c:pt>
                <c:pt idx="28283">
                  <c:v>4.5590229166560041</c:v>
                </c:pt>
                <c:pt idx="28284">
                  <c:v>4.5518023925781703</c:v>
                </c:pt>
                <c:pt idx="28285">
                  <c:v>4.5592772584471541</c:v>
                </c:pt>
                <c:pt idx="28286">
                  <c:v>4.5496172855577095</c:v>
                </c:pt>
                <c:pt idx="28287">
                  <c:v>4.5604272081266144</c:v>
                </c:pt>
                <c:pt idx="28288">
                  <c:v>4.5608786848151723</c:v>
                </c:pt>
                <c:pt idx="28289">
                  <c:v>4.5564264080947172</c:v>
                </c:pt>
                <c:pt idx="28290">
                  <c:v>4.5487581671838999</c:v>
                </c:pt>
                <c:pt idx="28291">
                  <c:v>4.559530792334777</c:v>
                </c:pt>
                <c:pt idx="28292">
                  <c:v>4.5515134942801323</c:v>
                </c:pt>
                <c:pt idx="28293">
                  <c:v>4.5498489051856437</c:v>
                </c:pt>
                <c:pt idx="28294">
                  <c:v>4.5561961722450945</c:v>
                </c:pt>
                <c:pt idx="28295">
                  <c:v>4.5542402836710627</c:v>
                </c:pt>
                <c:pt idx="28296">
                  <c:v>4.5571337087959085</c:v>
                </c:pt>
                <c:pt idx="28297">
                  <c:v>4.5542353146243686</c:v>
                </c:pt>
                <c:pt idx="28298">
                  <c:v>4.5587047127507212</c:v>
                </c:pt>
                <c:pt idx="28299">
                  <c:v>4.5508070755775272</c:v>
                </c:pt>
                <c:pt idx="28300">
                  <c:v>4.5591752156496366</c:v>
                </c:pt>
                <c:pt idx="28301">
                  <c:v>4.5480352017046046</c:v>
                </c:pt>
                <c:pt idx="28302">
                  <c:v>4.549176943843273</c:v>
                </c:pt>
                <c:pt idx="28303">
                  <c:v>4.5467440246339086</c:v>
                </c:pt>
                <c:pt idx="28304">
                  <c:v>4.5627670534741744</c:v>
                </c:pt>
                <c:pt idx="28305">
                  <c:v>4.5579522867137126</c:v>
                </c:pt>
                <c:pt idx="28306">
                  <c:v>4.5531880519074965</c:v>
                </c:pt>
                <c:pt idx="28307">
                  <c:v>4.555943933998055</c:v>
                </c:pt>
                <c:pt idx="28308">
                  <c:v>4.5536745592613741</c:v>
                </c:pt>
                <c:pt idx="28309">
                  <c:v>4.5555408333511549</c:v>
                </c:pt>
                <c:pt idx="28310">
                  <c:v>4.5514626931660285</c:v>
                </c:pt>
                <c:pt idx="28311">
                  <c:v>4.5486272440099116</c:v>
                </c:pt>
                <c:pt idx="28312">
                  <c:v>4.5579213182498313</c:v>
                </c:pt>
                <c:pt idx="28313">
                  <c:v>4.5585352725452468</c:v>
                </c:pt>
                <c:pt idx="28314">
                  <c:v>4.5499260582263412</c:v>
                </c:pt>
                <c:pt idx="28315">
                  <c:v>4.5605937634450981</c:v>
                </c:pt>
                <c:pt idx="28316">
                  <c:v>4.5520326235577766</c:v>
                </c:pt>
                <c:pt idx="28317">
                  <c:v>4.5532103495209597</c:v>
                </c:pt>
                <c:pt idx="28318">
                  <c:v>4.5535227314093021</c:v>
                </c:pt>
                <c:pt idx="28319">
                  <c:v>4.5574721245171341</c:v>
                </c:pt>
                <c:pt idx="28320">
                  <c:v>4.5602003233543975</c:v>
                </c:pt>
                <c:pt idx="28321">
                  <c:v>4.5567755028452215</c:v>
                </c:pt>
                <c:pt idx="28322">
                  <c:v>4.5491983667050526</c:v>
                </c:pt>
                <c:pt idx="28323">
                  <c:v>4.5486744819557554</c:v>
                </c:pt>
                <c:pt idx="28324">
                  <c:v>4.5604874496171339</c:v>
                </c:pt>
                <c:pt idx="28325">
                  <c:v>4.5646397884586047</c:v>
                </c:pt>
                <c:pt idx="28326">
                  <c:v>4.5555296102449647</c:v>
                </c:pt>
                <c:pt idx="28327">
                  <c:v>4.5566512779153312</c:v>
                </c:pt>
                <c:pt idx="28328">
                  <c:v>4.5461766150625342</c:v>
                </c:pt>
                <c:pt idx="28329">
                  <c:v>4.5479812298382516</c:v>
                </c:pt>
                <c:pt idx="28330">
                  <c:v>4.5562760858261466</c:v>
                </c:pt>
                <c:pt idx="28331">
                  <c:v>4.5524671054924379</c:v>
                </c:pt>
                <c:pt idx="28332">
                  <c:v>4.5609393902391533</c:v>
                </c:pt>
                <c:pt idx="28333">
                  <c:v>4.5591601609028825</c:v>
                </c:pt>
                <c:pt idx="28334">
                  <c:v>4.5603733168093248</c:v>
                </c:pt>
                <c:pt idx="28335">
                  <c:v>4.5588862297250818</c:v>
                </c:pt>
                <c:pt idx="28336">
                  <c:v>4.5570207497144075</c:v>
                </c:pt>
                <c:pt idx="28337">
                  <c:v>4.5506743800603662</c:v>
                </c:pt>
                <c:pt idx="28338">
                  <c:v>4.5540359600364164</c:v>
                </c:pt>
                <c:pt idx="28339">
                  <c:v>4.5459735747454975</c:v>
                </c:pt>
                <c:pt idx="28340">
                  <c:v>4.558340601671059</c:v>
                </c:pt>
                <c:pt idx="28341">
                  <c:v>4.5480725358699177</c:v>
                </c:pt>
                <c:pt idx="28342">
                  <c:v>4.5550224050776684</c:v>
                </c:pt>
                <c:pt idx="28343">
                  <c:v>4.5521533257964135</c:v>
                </c:pt>
                <c:pt idx="28344">
                  <c:v>4.5553222794882506</c:v>
                </c:pt>
                <c:pt idx="28345">
                  <c:v>4.5498180092668399</c:v>
                </c:pt>
                <c:pt idx="28346">
                  <c:v>4.5492975053640432</c:v>
                </c:pt>
                <c:pt idx="28347">
                  <c:v>4.5619103564943426</c:v>
                </c:pt>
                <c:pt idx="28348">
                  <c:v>4.559306290043434</c:v>
                </c:pt>
                <c:pt idx="28349">
                  <c:v>4.5499835478611752</c:v>
                </c:pt>
                <c:pt idx="28350">
                  <c:v>4.5521260994455348</c:v>
                </c:pt>
                <c:pt idx="28351">
                  <c:v>4.5524034777932672</c:v>
                </c:pt>
                <c:pt idx="28352">
                  <c:v>4.5570615147026139</c:v>
                </c:pt>
                <c:pt idx="28353">
                  <c:v>4.5520549629688833</c:v>
                </c:pt>
                <c:pt idx="28354">
                  <c:v>4.5585150345614966</c:v>
                </c:pt>
                <c:pt idx="28355">
                  <c:v>4.5555664547673924</c:v>
                </c:pt>
                <c:pt idx="28356">
                  <c:v>4.5581734997837939</c:v>
                </c:pt>
                <c:pt idx="28357">
                  <c:v>4.5572467162216066</c:v>
                </c:pt>
                <c:pt idx="28358">
                  <c:v>4.5516744570841476</c:v>
                </c:pt>
                <c:pt idx="28359">
                  <c:v>4.5600243273518251</c:v>
                </c:pt>
                <c:pt idx="28360">
                  <c:v>4.5524627755640017</c:v>
                </c:pt>
                <c:pt idx="28361">
                  <c:v>4.5582212750909656</c:v>
                </c:pt>
                <c:pt idx="28362">
                  <c:v>4.5652915468758373</c:v>
                </c:pt>
                <c:pt idx="28363">
                  <c:v>4.5571167913773758</c:v>
                </c:pt>
                <c:pt idx="28364">
                  <c:v>4.5449666542058615</c:v>
                </c:pt>
                <c:pt idx="28365">
                  <c:v>4.5616799810549695</c:v>
                </c:pt>
                <c:pt idx="28366">
                  <c:v>4.5558172904089549</c:v>
                </c:pt>
                <c:pt idx="28367">
                  <c:v>4.5605892835757729</c:v>
                </c:pt>
                <c:pt idx="28368">
                  <c:v>4.5512076100339076</c:v>
                </c:pt>
                <c:pt idx="28369">
                  <c:v>4.5544708842750863</c:v>
                </c:pt>
                <c:pt idx="28370">
                  <c:v>4.5594828399019427</c:v>
                </c:pt>
                <c:pt idx="28371">
                  <c:v>4.5457582479971403</c:v>
                </c:pt>
                <c:pt idx="28372">
                  <c:v>4.5534776424105585</c:v>
                </c:pt>
                <c:pt idx="28373">
                  <c:v>4.5592597474903345</c:v>
                </c:pt>
                <c:pt idx="28374">
                  <c:v>4.5504160194779608</c:v>
                </c:pt>
                <c:pt idx="28375">
                  <c:v>4.5569344131482472</c:v>
                </c:pt>
                <c:pt idx="28376">
                  <c:v>4.5479774702094904</c:v>
                </c:pt>
                <c:pt idx="28377">
                  <c:v>4.5526148213006454</c:v>
                </c:pt>
                <c:pt idx="28378">
                  <c:v>4.5544232413944696</c:v>
                </c:pt>
                <c:pt idx="28379">
                  <c:v>4.5619773628448179</c:v>
                </c:pt>
                <c:pt idx="28380">
                  <c:v>4.5453976290589111</c:v>
                </c:pt>
                <c:pt idx="28381">
                  <c:v>4.5464215093899591</c:v>
                </c:pt>
                <c:pt idx="28382">
                  <c:v>4.5535452505343024</c:v>
                </c:pt>
                <c:pt idx="28383">
                  <c:v>4.5434337279654962</c:v>
                </c:pt>
                <c:pt idx="28384">
                  <c:v>4.55029836841166</c:v>
                </c:pt>
                <c:pt idx="28385">
                  <c:v>4.5582330151864072</c:v>
                </c:pt>
                <c:pt idx="28386">
                  <c:v>4.5548399921478424</c:v>
                </c:pt>
                <c:pt idx="28387">
                  <c:v>4.550713386779937</c:v>
                </c:pt>
                <c:pt idx="28388">
                  <c:v>4.5568893211859587</c:v>
                </c:pt>
                <c:pt idx="28389">
                  <c:v>4.5601480425915648</c:v>
                </c:pt>
                <c:pt idx="28390">
                  <c:v>4.5517129192678345</c:v>
                </c:pt>
                <c:pt idx="28391">
                  <c:v>4.5508829445467329</c:v>
                </c:pt>
                <c:pt idx="28392">
                  <c:v>4.5613444895755437</c:v>
                </c:pt>
                <c:pt idx="28393">
                  <c:v>4.5552558738053488</c:v>
                </c:pt>
                <c:pt idx="28394">
                  <c:v>4.550467656108327</c:v>
                </c:pt>
                <c:pt idx="28395">
                  <c:v>4.5434519247754066</c:v>
                </c:pt>
                <c:pt idx="28396">
                  <c:v>4.5511615127745273</c:v>
                </c:pt>
                <c:pt idx="28397">
                  <c:v>4.5674024166384664</c:v>
                </c:pt>
                <c:pt idx="28398">
                  <c:v>4.5577103887630575</c:v>
                </c:pt>
                <c:pt idx="28399">
                  <c:v>4.5446591111462897</c:v>
                </c:pt>
                <c:pt idx="28400">
                  <c:v>4.5472416330926979</c:v>
                </c:pt>
                <c:pt idx="28401">
                  <c:v>4.5622046677164612</c:v>
                </c:pt>
                <c:pt idx="28402">
                  <c:v>4.5610120172000101</c:v>
                </c:pt>
                <c:pt idx="28403">
                  <c:v>4.5463242902887213</c:v>
                </c:pt>
                <c:pt idx="28404">
                  <c:v>4.5430443405384509</c:v>
                </c:pt>
                <c:pt idx="28405">
                  <c:v>4.5558501752117389</c:v>
                </c:pt>
                <c:pt idx="28406">
                  <c:v>4.5465913527003705</c:v>
                </c:pt>
                <c:pt idx="28407">
                  <c:v>4.5552404955802679</c:v>
                </c:pt>
                <c:pt idx="28408">
                  <c:v>4.5542826199054103</c:v>
                </c:pt>
                <c:pt idx="28409">
                  <c:v>4.5487229889534673</c:v>
                </c:pt>
                <c:pt idx="28410">
                  <c:v>4.5548811231546198</c:v>
                </c:pt>
                <c:pt idx="28411">
                  <c:v>4.5576021250093985</c:v>
                </c:pt>
                <c:pt idx="28412">
                  <c:v>4.5454350303648745</c:v>
                </c:pt>
                <c:pt idx="28413">
                  <c:v>4.5575996606531621</c:v>
                </c:pt>
                <c:pt idx="28414">
                  <c:v>4.5431751266756324</c:v>
                </c:pt>
                <c:pt idx="28415">
                  <c:v>4.5573477191431273</c:v>
                </c:pt>
                <c:pt idx="28416">
                  <c:v>4.5489496016450728</c:v>
                </c:pt>
                <c:pt idx="28417">
                  <c:v>4.5549413159179126</c:v>
                </c:pt>
                <c:pt idx="28418">
                  <c:v>4.5522238862759759</c:v>
                </c:pt>
                <c:pt idx="28419">
                  <c:v>4.5575125004923907</c:v>
                </c:pt>
                <c:pt idx="28420">
                  <c:v>4.5579760945030507</c:v>
                </c:pt>
                <c:pt idx="28421">
                  <c:v>4.5670570857886617</c:v>
                </c:pt>
                <c:pt idx="28422">
                  <c:v>4.5458859027150211</c:v>
                </c:pt>
                <c:pt idx="28423">
                  <c:v>4.5581530653796518</c:v>
                </c:pt>
                <c:pt idx="28424">
                  <c:v>4.552697034762704</c:v>
                </c:pt>
                <c:pt idx="28425">
                  <c:v>4.5518476938967085</c:v>
                </c:pt>
                <c:pt idx="28426">
                  <c:v>4.5726385918375829</c:v>
                </c:pt>
                <c:pt idx="28427">
                  <c:v>4.5630716992578026</c:v>
                </c:pt>
                <c:pt idx="28428">
                  <c:v>4.5512091028497865</c:v>
                </c:pt>
                <c:pt idx="28429">
                  <c:v>4.547504038218726</c:v>
                </c:pt>
                <c:pt idx="28430">
                  <c:v>4.553957516576788</c:v>
                </c:pt>
                <c:pt idx="28431">
                  <c:v>4.559133661439243</c:v>
                </c:pt>
                <c:pt idx="28432">
                  <c:v>4.5570466375780887</c:v>
                </c:pt>
                <c:pt idx="28433">
                  <c:v>4.5551101729343362</c:v>
                </c:pt>
                <c:pt idx="28434">
                  <c:v>4.5572379095884417</c:v>
                </c:pt>
                <c:pt idx="28435">
                  <c:v>4.5497940420284868</c:v>
                </c:pt>
                <c:pt idx="28436">
                  <c:v>4.5546749028011373</c:v>
                </c:pt>
                <c:pt idx="28437">
                  <c:v>4.5582601231738558</c:v>
                </c:pt>
                <c:pt idx="28438">
                  <c:v>4.5477895558937238</c:v>
                </c:pt>
                <c:pt idx="28439">
                  <c:v>4.5594268464689547</c:v>
                </c:pt>
                <c:pt idx="28440">
                  <c:v>4.5556607510597384</c:v>
                </c:pt>
                <c:pt idx="28441">
                  <c:v>4.5565829258833155</c:v>
                </c:pt>
                <c:pt idx="28442">
                  <c:v>4.5581620839767174</c:v>
                </c:pt>
                <c:pt idx="28443">
                  <c:v>4.5561478844240098</c:v>
                </c:pt>
                <c:pt idx="28444">
                  <c:v>4.5545099572174914</c:v>
                </c:pt>
                <c:pt idx="28445">
                  <c:v>4.5508668703325501</c:v>
                </c:pt>
                <c:pt idx="28446">
                  <c:v>4.5522851536247355</c:v>
                </c:pt>
                <c:pt idx="28447">
                  <c:v>4.5622553922919042</c:v>
                </c:pt>
                <c:pt idx="28448">
                  <c:v>4.5515688374135346</c:v>
                </c:pt>
                <c:pt idx="28449">
                  <c:v>4.5595966371328887</c:v>
                </c:pt>
                <c:pt idx="28450">
                  <c:v>4.5505214819607867</c:v>
                </c:pt>
                <c:pt idx="28451">
                  <c:v>4.5509032767295805</c:v>
                </c:pt>
                <c:pt idx="28452">
                  <c:v>4.5526124474165091</c:v>
                </c:pt>
                <c:pt idx="28453">
                  <c:v>4.5509750175553316</c:v>
                </c:pt>
                <c:pt idx="28454">
                  <c:v>4.5467494220460942</c:v>
                </c:pt>
                <c:pt idx="28455">
                  <c:v>4.5557852907844127</c:v>
                </c:pt>
                <c:pt idx="28456">
                  <c:v>4.5638159826477365</c:v>
                </c:pt>
                <c:pt idx="28457">
                  <c:v>4.5477614470945582</c:v>
                </c:pt>
                <c:pt idx="28458">
                  <c:v>4.5526679973365951</c:v>
                </c:pt>
                <c:pt idx="28459">
                  <c:v>4.5548813005852624</c:v>
                </c:pt>
                <c:pt idx="28460">
                  <c:v>4.5410992326462623</c:v>
                </c:pt>
                <c:pt idx="28461">
                  <c:v>4.5622559983512332</c:v>
                </c:pt>
                <c:pt idx="28462">
                  <c:v>4.5544143428418096</c:v>
                </c:pt>
                <c:pt idx="28463">
                  <c:v>4.5573705200283268</c:v>
                </c:pt>
                <c:pt idx="28464">
                  <c:v>4.5647868887388041</c:v>
                </c:pt>
                <c:pt idx="28465">
                  <c:v>4.5507283563849317</c:v>
                </c:pt>
                <c:pt idx="28466">
                  <c:v>4.5507639021333404</c:v>
                </c:pt>
                <c:pt idx="28467">
                  <c:v>4.5481154582883532</c:v>
                </c:pt>
                <c:pt idx="28468">
                  <c:v>4.551068137451237</c:v>
                </c:pt>
                <c:pt idx="28469">
                  <c:v>4.5470726278604667</c:v>
                </c:pt>
                <c:pt idx="28470">
                  <c:v>4.5545667768067997</c:v>
                </c:pt>
                <c:pt idx="28471">
                  <c:v>4.5633153996125575</c:v>
                </c:pt>
                <c:pt idx="28472">
                  <c:v>4.5500172727778079</c:v>
                </c:pt>
                <c:pt idx="28473">
                  <c:v>4.5482035852639271</c:v>
                </c:pt>
                <c:pt idx="28474">
                  <c:v>4.5507430169716363</c:v>
                </c:pt>
                <c:pt idx="28475">
                  <c:v>4.5419803398755336</c:v>
                </c:pt>
                <c:pt idx="28476">
                  <c:v>4.5533763825921563</c:v>
                </c:pt>
                <c:pt idx="28477">
                  <c:v>4.5608912289195516</c:v>
                </c:pt>
                <c:pt idx="28478">
                  <c:v>4.5547911364428977</c:v>
                </c:pt>
                <c:pt idx="28479">
                  <c:v>4.5545668627301827</c:v>
                </c:pt>
                <c:pt idx="28480">
                  <c:v>4.5629683892771098</c:v>
                </c:pt>
                <c:pt idx="28481">
                  <c:v>4.5460085234675267</c:v>
                </c:pt>
                <c:pt idx="28482">
                  <c:v>4.5523582239119325</c:v>
                </c:pt>
                <c:pt idx="28483">
                  <c:v>4.5591511639305011</c:v>
                </c:pt>
                <c:pt idx="28484">
                  <c:v>4.5607534315435156</c:v>
                </c:pt>
                <c:pt idx="28485">
                  <c:v>4.5464625862860695</c:v>
                </c:pt>
                <c:pt idx="28486">
                  <c:v>4.5532671230107749</c:v>
                </c:pt>
                <c:pt idx="28487">
                  <c:v>4.5461522602908264</c:v>
                </c:pt>
                <c:pt idx="28488">
                  <c:v>4.5582222937597789</c:v>
                </c:pt>
                <c:pt idx="28489">
                  <c:v>4.5553683504380595</c:v>
                </c:pt>
                <c:pt idx="28490">
                  <c:v>4.5526643641488693</c:v>
                </c:pt>
                <c:pt idx="28491">
                  <c:v>4.5519839781519122</c:v>
                </c:pt>
                <c:pt idx="28492">
                  <c:v>4.5497969882829521</c:v>
                </c:pt>
                <c:pt idx="28493">
                  <c:v>4.5500636468885176</c:v>
                </c:pt>
                <c:pt idx="28494">
                  <c:v>4.5544129924585777</c:v>
                </c:pt>
                <c:pt idx="28495">
                  <c:v>4.5538841241687473</c:v>
                </c:pt>
                <c:pt idx="28496">
                  <c:v>4.5451722076899816</c:v>
                </c:pt>
                <c:pt idx="28497">
                  <c:v>4.5480485415200578</c:v>
                </c:pt>
                <c:pt idx="28498">
                  <c:v>4.5482254320067481</c:v>
                </c:pt>
                <c:pt idx="28499">
                  <c:v>4.5547504086880268</c:v>
                </c:pt>
                <c:pt idx="28500">
                  <c:v>4.5549407467347605</c:v>
                </c:pt>
                <c:pt idx="28501">
                  <c:v>4.5554193600574724</c:v>
                </c:pt>
                <c:pt idx="28502">
                  <c:v>4.5474997586818837</c:v>
                </c:pt>
                <c:pt idx="28503">
                  <c:v>4.5515143924021659</c:v>
                </c:pt>
                <c:pt idx="28504">
                  <c:v>4.5518544237910392</c:v>
                </c:pt>
                <c:pt idx="28505">
                  <c:v>4.5541379200298433</c:v>
                </c:pt>
                <c:pt idx="28506">
                  <c:v>4.5540094916186913</c:v>
                </c:pt>
                <c:pt idx="28507">
                  <c:v>4.5540253836775646</c:v>
                </c:pt>
                <c:pt idx="28508">
                  <c:v>4.5547576777339085</c:v>
                </c:pt>
                <c:pt idx="28509">
                  <c:v>4.543659426280553</c:v>
                </c:pt>
                <c:pt idx="28510">
                  <c:v>4.5541314203794272</c:v>
                </c:pt>
                <c:pt idx="28511">
                  <c:v>4.5447588406540991</c:v>
                </c:pt>
                <c:pt idx="28512">
                  <c:v>4.5531545792629373</c:v>
                </c:pt>
                <c:pt idx="28513">
                  <c:v>4.5539335700351709</c:v>
                </c:pt>
                <c:pt idx="28514">
                  <c:v>4.5563522222179165</c:v>
                </c:pt>
                <c:pt idx="28515">
                  <c:v>4.5576802371737628</c:v>
                </c:pt>
                <c:pt idx="28516">
                  <c:v>4.55299636243668</c:v>
                </c:pt>
                <c:pt idx="28517">
                  <c:v>4.5464297120215402</c:v>
                </c:pt>
                <c:pt idx="28518">
                  <c:v>4.5533609892682216</c:v>
                </c:pt>
                <c:pt idx="28519">
                  <c:v>4.5516588558237618</c:v>
                </c:pt>
                <c:pt idx="28520">
                  <c:v>4.551892399879776</c:v>
                </c:pt>
                <c:pt idx="28521">
                  <c:v>4.5540968304857756</c:v>
                </c:pt>
                <c:pt idx="28522">
                  <c:v>4.5538033547494843</c:v>
                </c:pt>
                <c:pt idx="28523">
                  <c:v>4.5584036374748083</c:v>
                </c:pt>
                <c:pt idx="28524">
                  <c:v>4.5525270767347994</c:v>
                </c:pt>
                <c:pt idx="28525">
                  <c:v>4.5563339096866091</c:v>
                </c:pt>
                <c:pt idx="28526">
                  <c:v>4.5494027149797418</c:v>
                </c:pt>
                <c:pt idx="28527">
                  <c:v>4.5610530207349003</c:v>
                </c:pt>
                <c:pt idx="28528">
                  <c:v>4.5408757862332312</c:v>
                </c:pt>
                <c:pt idx="28529">
                  <c:v>4.5513587662573949</c:v>
                </c:pt>
                <c:pt idx="28530">
                  <c:v>4.5586412296646079</c:v>
                </c:pt>
                <c:pt idx="28531">
                  <c:v>4.5358710333201566</c:v>
                </c:pt>
                <c:pt idx="28532">
                  <c:v>4.5402801122351857</c:v>
                </c:pt>
                <c:pt idx="28533">
                  <c:v>4.5568510972860743</c:v>
                </c:pt>
                <c:pt idx="28534">
                  <c:v>4.5465700419575015</c:v>
                </c:pt>
                <c:pt idx="28535">
                  <c:v>4.5547869843966904</c:v>
                </c:pt>
                <c:pt idx="28536">
                  <c:v>4.5500708822914389</c:v>
                </c:pt>
                <c:pt idx="28537">
                  <c:v>4.548255264812779</c:v>
                </c:pt>
                <c:pt idx="28538">
                  <c:v>4.5510622129405283</c:v>
                </c:pt>
                <c:pt idx="28539">
                  <c:v>4.5492452821426523</c:v>
                </c:pt>
                <c:pt idx="28540">
                  <c:v>4.5580117128277742</c:v>
                </c:pt>
                <c:pt idx="28541">
                  <c:v>4.5544931611913588</c:v>
                </c:pt>
                <c:pt idx="28542">
                  <c:v>4.5500796856468178</c:v>
                </c:pt>
                <c:pt idx="28543">
                  <c:v>4.546527164663714</c:v>
                </c:pt>
                <c:pt idx="28544">
                  <c:v>4.5577773071684176</c:v>
                </c:pt>
                <c:pt idx="28545">
                  <c:v>4.5518444313238922</c:v>
                </c:pt>
                <c:pt idx="28546">
                  <c:v>4.5397476360673767</c:v>
                </c:pt>
                <c:pt idx="28547">
                  <c:v>4.5485433550714847</c:v>
                </c:pt>
                <c:pt idx="28548">
                  <c:v>4.5539766886360775</c:v>
                </c:pt>
                <c:pt idx="28549">
                  <c:v>4.5510230334421831</c:v>
                </c:pt>
                <c:pt idx="28550">
                  <c:v>4.5591639807551116</c:v>
                </c:pt>
                <c:pt idx="28551">
                  <c:v>4.5514736643360818</c:v>
                </c:pt>
                <c:pt idx="28552">
                  <c:v>4.5480095963033156</c:v>
                </c:pt>
                <c:pt idx="28553">
                  <c:v>4.5563282649179406</c:v>
                </c:pt>
                <c:pt idx="28554">
                  <c:v>4.5619480214490409</c:v>
                </c:pt>
                <c:pt idx="28555">
                  <c:v>4.5494931190271402</c:v>
                </c:pt>
                <c:pt idx="28556">
                  <c:v>4.5582991971669822</c:v>
                </c:pt>
                <c:pt idx="28557">
                  <c:v>4.5527597142408949</c:v>
                </c:pt>
                <c:pt idx="28558">
                  <c:v>4.5551257319325185</c:v>
                </c:pt>
                <c:pt idx="28559">
                  <c:v>4.5545947384639067</c:v>
                </c:pt>
                <c:pt idx="28560">
                  <c:v>4.555285728255531</c:v>
                </c:pt>
                <c:pt idx="28561">
                  <c:v>4.5581183147168431</c:v>
                </c:pt>
                <c:pt idx="28562">
                  <c:v>4.5653932554948335</c:v>
                </c:pt>
                <c:pt idx="28563">
                  <c:v>4.5564190778065994</c:v>
                </c:pt>
                <c:pt idx="28564">
                  <c:v>4.5547672727278359</c:v>
                </c:pt>
                <c:pt idx="28565">
                  <c:v>4.549339229136252</c:v>
                </c:pt>
                <c:pt idx="28566">
                  <c:v>4.542480575301191</c:v>
                </c:pt>
                <c:pt idx="28567">
                  <c:v>4.5512957003631751</c:v>
                </c:pt>
                <c:pt idx="28568">
                  <c:v>4.5426120463220707</c:v>
                </c:pt>
                <c:pt idx="28569">
                  <c:v>4.5510787982909164</c:v>
                </c:pt>
                <c:pt idx="28570">
                  <c:v>4.5523629654731907</c:v>
                </c:pt>
                <c:pt idx="28571">
                  <c:v>4.5473896450295967</c:v>
                </c:pt>
                <c:pt idx="28572">
                  <c:v>4.5512278171154597</c:v>
                </c:pt>
                <c:pt idx="28573">
                  <c:v>4.5544118221179506</c:v>
                </c:pt>
                <c:pt idx="28574">
                  <c:v>4.5537247621257828</c:v>
                </c:pt>
                <c:pt idx="28575">
                  <c:v>4.5519229822259293</c:v>
                </c:pt>
                <c:pt idx="28576">
                  <c:v>4.5533883549888161</c:v>
                </c:pt>
                <c:pt idx="28577">
                  <c:v>4.5456800339023973</c:v>
                </c:pt>
                <c:pt idx="28578">
                  <c:v>4.5564636310792475</c:v>
                </c:pt>
                <c:pt idx="28579">
                  <c:v>4.5468451041673594</c:v>
                </c:pt>
                <c:pt idx="28580">
                  <c:v>4.5522913539628771</c:v>
                </c:pt>
                <c:pt idx="28581">
                  <c:v>4.5565887186299916</c:v>
                </c:pt>
                <c:pt idx="28582">
                  <c:v>4.5623551390440156</c:v>
                </c:pt>
                <c:pt idx="28583">
                  <c:v>4.5664098758788425</c:v>
                </c:pt>
                <c:pt idx="28584">
                  <c:v>4.5485812523141131</c:v>
                </c:pt>
                <c:pt idx="28585">
                  <c:v>4.5568776956671693</c:v>
                </c:pt>
                <c:pt idx="28586">
                  <c:v>4.5533668399622158</c:v>
                </c:pt>
                <c:pt idx="28587">
                  <c:v>4.537487292436702</c:v>
                </c:pt>
                <c:pt idx="28588">
                  <c:v>4.5606518482022169</c:v>
                </c:pt>
                <c:pt idx="28589">
                  <c:v>4.5599519427656645</c:v>
                </c:pt>
                <c:pt idx="28590">
                  <c:v>4.5519519179151011</c:v>
                </c:pt>
                <c:pt idx="28591">
                  <c:v>4.5529762267107996</c:v>
                </c:pt>
                <c:pt idx="28592">
                  <c:v>4.5498237211776935</c:v>
                </c:pt>
                <c:pt idx="28593">
                  <c:v>4.5557447940138527</c:v>
                </c:pt>
                <c:pt idx="28594">
                  <c:v>4.5553936015908709</c:v>
                </c:pt>
                <c:pt idx="28595">
                  <c:v>4.5492328549187357</c:v>
                </c:pt>
                <c:pt idx="28596">
                  <c:v>4.5565906040102044</c:v>
                </c:pt>
                <c:pt idx="28597">
                  <c:v>4.5569657480123915</c:v>
                </c:pt>
                <c:pt idx="28598">
                  <c:v>4.5568447784612198</c:v>
                </c:pt>
                <c:pt idx="28599">
                  <c:v>4.5490826500094075</c:v>
                </c:pt>
                <c:pt idx="28600">
                  <c:v>4.5523669166840621</c:v>
                </c:pt>
                <c:pt idx="28601">
                  <c:v>4.5573550848246134</c:v>
                </c:pt>
                <c:pt idx="28602">
                  <c:v>4.5565541438711179</c:v>
                </c:pt>
                <c:pt idx="28603">
                  <c:v>4.5492241950708472</c:v>
                </c:pt>
                <c:pt idx="28604">
                  <c:v>4.5484666574963866</c:v>
                </c:pt>
                <c:pt idx="28605">
                  <c:v>4.5535550840808829</c:v>
                </c:pt>
                <c:pt idx="28606">
                  <c:v>4.5595413035818853</c:v>
                </c:pt>
                <c:pt idx="28607">
                  <c:v>4.5548364107347039</c:v>
                </c:pt>
                <c:pt idx="28608">
                  <c:v>4.5466918842661963</c:v>
                </c:pt>
                <c:pt idx="28609">
                  <c:v>4.5552709381281691</c:v>
                </c:pt>
                <c:pt idx="28610">
                  <c:v>4.5523111616016765</c:v>
                </c:pt>
                <c:pt idx="28611">
                  <c:v>4.54403760904645</c:v>
                </c:pt>
                <c:pt idx="28612">
                  <c:v>4.5588755619956922</c:v>
                </c:pt>
                <c:pt idx="28613">
                  <c:v>4.5481099058282881</c:v>
                </c:pt>
                <c:pt idx="28614">
                  <c:v>4.546251931957964</c:v>
                </c:pt>
                <c:pt idx="28615">
                  <c:v>4.5565873072582539</c:v>
                </c:pt>
                <c:pt idx="28616">
                  <c:v>4.5526120510077615</c:v>
                </c:pt>
                <c:pt idx="28617">
                  <c:v>4.5498486204355135</c:v>
                </c:pt>
                <c:pt idx="28618">
                  <c:v>4.546328032206139</c:v>
                </c:pt>
                <c:pt idx="28619">
                  <c:v>4.5574555322961592</c:v>
                </c:pt>
                <c:pt idx="28620">
                  <c:v>4.5556699781548406</c:v>
                </c:pt>
                <c:pt idx="28621">
                  <c:v>4.545979909872333</c:v>
                </c:pt>
                <c:pt idx="28622">
                  <c:v>4.5456432651773593</c:v>
                </c:pt>
                <c:pt idx="28623">
                  <c:v>4.5463110842770904</c:v>
                </c:pt>
                <c:pt idx="28624">
                  <c:v>4.5560938825467066</c:v>
                </c:pt>
                <c:pt idx="28625">
                  <c:v>4.5581102708476156</c:v>
                </c:pt>
                <c:pt idx="28626">
                  <c:v>4.5493842101516337</c:v>
                </c:pt>
                <c:pt idx="28627">
                  <c:v>4.5515076005228314</c:v>
                </c:pt>
                <c:pt idx="28628">
                  <c:v>4.5497286417072242</c:v>
                </c:pt>
                <c:pt idx="28629">
                  <c:v>4.5575523360921348</c:v>
                </c:pt>
                <c:pt idx="28630">
                  <c:v>4.5423568901163653</c:v>
                </c:pt>
                <c:pt idx="28631">
                  <c:v>4.5618364545400656</c:v>
                </c:pt>
                <c:pt idx="28632">
                  <c:v>4.5507706916719357</c:v>
                </c:pt>
                <c:pt idx="28633">
                  <c:v>4.5399373968885621</c:v>
                </c:pt>
                <c:pt idx="28634">
                  <c:v>4.5491175458707609</c:v>
                </c:pt>
                <c:pt idx="28635">
                  <c:v>4.5430255703330973</c:v>
                </c:pt>
                <c:pt idx="28636">
                  <c:v>4.5510520174188738</c:v>
                </c:pt>
                <c:pt idx="28637">
                  <c:v>4.5523336731472943</c:v>
                </c:pt>
                <c:pt idx="28638">
                  <c:v>4.5587908665041112</c:v>
                </c:pt>
                <c:pt idx="28639">
                  <c:v>4.5549674906238904</c:v>
                </c:pt>
                <c:pt idx="28640">
                  <c:v>4.5481042417926387</c:v>
                </c:pt>
                <c:pt idx="28641">
                  <c:v>4.5553804208449904</c:v>
                </c:pt>
                <c:pt idx="28642">
                  <c:v>4.5486392757660159</c:v>
                </c:pt>
                <c:pt idx="28643">
                  <c:v>4.5477533978398563</c:v>
                </c:pt>
                <c:pt idx="28644">
                  <c:v>4.549166196896282</c:v>
                </c:pt>
                <c:pt idx="28645">
                  <c:v>4.5462169030831587</c:v>
                </c:pt>
                <c:pt idx="28646">
                  <c:v>4.5550671573379455</c:v>
                </c:pt>
                <c:pt idx="28647">
                  <c:v>4.5536276652024688</c:v>
                </c:pt>
                <c:pt idx="28648">
                  <c:v>4.5512861773417121</c:v>
                </c:pt>
                <c:pt idx="28649">
                  <c:v>4.5433832327602666</c:v>
                </c:pt>
                <c:pt idx="28650">
                  <c:v>4.5536163564638352</c:v>
                </c:pt>
                <c:pt idx="28651">
                  <c:v>4.5449103527603798</c:v>
                </c:pt>
                <c:pt idx="28652">
                  <c:v>4.5476205466316184</c:v>
                </c:pt>
                <c:pt idx="28653">
                  <c:v>4.5452062104108872</c:v>
                </c:pt>
                <c:pt idx="28654">
                  <c:v>4.5387910787791643</c:v>
                </c:pt>
                <c:pt idx="28655">
                  <c:v>4.5590975099181259</c:v>
                </c:pt>
                <c:pt idx="28656">
                  <c:v>4.548465660311253</c:v>
                </c:pt>
                <c:pt idx="28657">
                  <c:v>4.5546793745528955</c:v>
                </c:pt>
                <c:pt idx="28658">
                  <c:v>4.5555302739802892</c:v>
                </c:pt>
                <c:pt idx="28659">
                  <c:v>4.5503541165399533</c:v>
                </c:pt>
                <c:pt idx="28660">
                  <c:v>4.5536468454703813</c:v>
                </c:pt>
                <c:pt idx="28661">
                  <c:v>4.5584516948880553</c:v>
                </c:pt>
                <c:pt idx="28662">
                  <c:v>4.5536790843933339</c:v>
                </c:pt>
                <c:pt idx="28663">
                  <c:v>4.5526754714754762</c:v>
                </c:pt>
                <c:pt idx="28664">
                  <c:v>4.5475743792473802</c:v>
                </c:pt>
                <c:pt idx="28665">
                  <c:v>4.5434600226957071</c:v>
                </c:pt>
                <c:pt idx="28666">
                  <c:v>4.5475443679176362</c:v>
                </c:pt>
                <c:pt idx="28667">
                  <c:v>4.5539123194470825</c:v>
                </c:pt>
                <c:pt idx="28668">
                  <c:v>4.552561214904288</c:v>
                </c:pt>
                <c:pt idx="28669">
                  <c:v>4.5462155135492717</c:v>
                </c:pt>
                <c:pt idx="28670">
                  <c:v>4.549915679705161</c:v>
                </c:pt>
                <c:pt idx="28671">
                  <c:v>4.5322117756617404</c:v>
                </c:pt>
                <c:pt idx="28672">
                  <c:v>4.5676169998904754</c:v>
                </c:pt>
                <c:pt idx="28673">
                  <c:v>4.54994272302228</c:v>
                </c:pt>
                <c:pt idx="28674">
                  <c:v>4.556963377275725</c:v>
                </c:pt>
                <c:pt idx="28675">
                  <c:v>4.5555852403304513</c:v>
                </c:pt>
                <c:pt idx="28676">
                  <c:v>4.5539940310457494</c:v>
                </c:pt>
                <c:pt idx="28677">
                  <c:v>4.5595184984804211</c:v>
                </c:pt>
                <c:pt idx="28678">
                  <c:v>4.5473931633054967</c:v>
                </c:pt>
                <c:pt idx="28679">
                  <c:v>4.5658018202030037</c:v>
                </c:pt>
                <c:pt idx="28680">
                  <c:v>4.5540796702317818</c:v>
                </c:pt>
                <c:pt idx="28681">
                  <c:v>4.5515207966038371</c:v>
                </c:pt>
                <c:pt idx="28682">
                  <c:v>4.552108776756965</c:v>
                </c:pt>
                <c:pt idx="28683">
                  <c:v>4.5579163331610966</c:v>
                </c:pt>
                <c:pt idx="28684">
                  <c:v>4.5580557134788533</c:v>
                </c:pt>
                <c:pt idx="28685">
                  <c:v>4.5448952948613082</c:v>
                </c:pt>
                <c:pt idx="28686">
                  <c:v>4.5611724184792299</c:v>
                </c:pt>
                <c:pt idx="28687">
                  <c:v>4.5545070466829678</c:v>
                </c:pt>
                <c:pt idx="28688">
                  <c:v>4.5519239579590023</c:v>
                </c:pt>
                <c:pt idx="28689">
                  <c:v>4.5549117652299005</c:v>
                </c:pt>
                <c:pt idx="28690">
                  <c:v>4.5498259544876909</c:v>
                </c:pt>
                <c:pt idx="28691">
                  <c:v>4.557668155150183</c:v>
                </c:pt>
                <c:pt idx="28692">
                  <c:v>4.5483625118280733</c:v>
                </c:pt>
                <c:pt idx="28693">
                  <c:v>4.5496076123877724</c:v>
                </c:pt>
                <c:pt idx="28694">
                  <c:v>4.5536478419602044</c:v>
                </c:pt>
                <c:pt idx="28695">
                  <c:v>4.5525525195363468</c:v>
                </c:pt>
                <c:pt idx="28696">
                  <c:v>4.5546637130354535</c:v>
                </c:pt>
                <c:pt idx="28697">
                  <c:v>4.5450789071714457</c:v>
                </c:pt>
                <c:pt idx="28698">
                  <c:v>4.5548687149383857</c:v>
                </c:pt>
                <c:pt idx="28699">
                  <c:v>4.5469897716559862</c:v>
                </c:pt>
                <c:pt idx="28700">
                  <c:v>4.5555681997532416</c:v>
                </c:pt>
                <c:pt idx="28701">
                  <c:v>4.5535813217621506</c:v>
                </c:pt>
                <c:pt idx="28702">
                  <c:v>4.5487390988473324</c:v>
                </c:pt>
                <c:pt idx="28703">
                  <c:v>4.5449116635688371</c:v>
                </c:pt>
                <c:pt idx="28704">
                  <c:v>4.562057351755322</c:v>
                </c:pt>
                <c:pt idx="28705">
                  <c:v>4.5559817057473389</c:v>
                </c:pt>
                <c:pt idx="28706">
                  <c:v>4.5429922390665487</c:v>
                </c:pt>
                <c:pt idx="28707">
                  <c:v>4.5577310389573142</c:v>
                </c:pt>
                <c:pt idx="28708">
                  <c:v>4.5479777319679497</c:v>
                </c:pt>
                <c:pt idx="28709">
                  <c:v>4.5649622186548848</c:v>
                </c:pt>
                <c:pt idx="28710">
                  <c:v>4.5508045564880142</c:v>
                </c:pt>
                <c:pt idx="28711">
                  <c:v>4.5510018498429305</c:v>
                </c:pt>
                <c:pt idx="28712">
                  <c:v>4.5513739658833225</c:v>
                </c:pt>
                <c:pt idx="28713">
                  <c:v>4.5436071076439006</c:v>
                </c:pt>
                <c:pt idx="28714">
                  <c:v>4.5476033527436943</c:v>
                </c:pt>
                <c:pt idx="28715">
                  <c:v>4.5465103078528752</c:v>
                </c:pt>
                <c:pt idx="28716">
                  <c:v>4.5410360198136095</c:v>
                </c:pt>
                <c:pt idx="28717">
                  <c:v>4.5589172648666576</c:v>
                </c:pt>
                <c:pt idx="28718">
                  <c:v>4.5473227026037701</c:v>
                </c:pt>
                <c:pt idx="28719">
                  <c:v>4.5555850853635285</c:v>
                </c:pt>
                <c:pt idx="28720">
                  <c:v>4.5535418271758221</c:v>
                </c:pt>
                <c:pt idx="28721">
                  <c:v>4.5452859208414269</c:v>
                </c:pt>
                <c:pt idx="28722">
                  <c:v>4.5578526050274499</c:v>
                </c:pt>
                <c:pt idx="28723">
                  <c:v>4.5463821800561979</c:v>
                </c:pt>
                <c:pt idx="28724">
                  <c:v>4.560978031479169</c:v>
                </c:pt>
                <c:pt idx="28725">
                  <c:v>4.5432106111493979</c:v>
                </c:pt>
                <c:pt idx="28726">
                  <c:v>4.5523420897188531</c:v>
                </c:pt>
                <c:pt idx="28727">
                  <c:v>4.546560900070701</c:v>
                </c:pt>
                <c:pt idx="28728">
                  <c:v>4.5443102114382397</c:v>
                </c:pt>
                <c:pt idx="28729">
                  <c:v>4.553760491936619</c:v>
                </c:pt>
                <c:pt idx="28730">
                  <c:v>4.5351936750233932</c:v>
                </c:pt>
                <c:pt idx="28731">
                  <c:v>4.5553683768105468</c:v>
                </c:pt>
                <c:pt idx="28732">
                  <c:v>4.5446300722632698</c:v>
                </c:pt>
                <c:pt idx="28733">
                  <c:v>4.5546509280694121</c:v>
                </c:pt>
                <c:pt idx="28734">
                  <c:v>4.5554446255686818</c:v>
                </c:pt>
                <c:pt idx="28735">
                  <c:v>4.5680313814211608</c:v>
                </c:pt>
                <c:pt idx="28736">
                  <c:v>4.5553464165800461</c:v>
                </c:pt>
                <c:pt idx="28737">
                  <c:v>4.5429137293335842</c:v>
                </c:pt>
                <c:pt idx="28738">
                  <c:v>4.5475490986123672</c:v>
                </c:pt>
                <c:pt idx="28739">
                  <c:v>4.547573172120333</c:v>
                </c:pt>
                <c:pt idx="28740">
                  <c:v>4.5525792693607237</c:v>
                </c:pt>
                <c:pt idx="28741">
                  <c:v>4.5488847257458147</c:v>
                </c:pt>
                <c:pt idx="28742">
                  <c:v>4.5498535816990593</c:v>
                </c:pt>
                <c:pt idx="28743">
                  <c:v>4.5464950156326376</c:v>
                </c:pt>
                <c:pt idx="28744">
                  <c:v>4.5586812951631828</c:v>
                </c:pt>
                <c:pt idx="28745">
                  <c:v>4.5570467426433119</c:v>
                </c:pt>
                <c:pt idx="28746">
                  <c:v>4.5577318107420348</c:v>
                </c:pt>
                <c:pt idx="28747">
                  <c:v>4.5529200771273919</c:v>
                </c:pt>
                <c:pt idx="28748">
                  <c:v>4.5500469607684106</c:v>
                </c:pt>
                <c:pt idx="28749">
                  <c:v>4.5465976931956034</c:v>
                </c:pt>
                <c:pt idx="28750">
                  <c:v>4.548323845266026</c:v>
                </c:pt>
                <c:pt idx="28751">
                  <c:v>4.5585400546763948</c:v>
                </c:pt>
                <c:pt idx="28752">
                  <c:v>4.5496007533801892</c:v>
                </c:pt>
                <c:pt idx="28753">
                  <c:v>4.5544491060330934</c:v>
                </c:pt>
                <c:pt idx="28754">
                  <c:v>4.5457172644830592</c:v>
                </c:pt>
                <c:pt idx="28755">
                  <c:v>4.5512357809109316</c:v>
                </c:pt>
                <c:pt idx="28756">
                  <c:v>4.5604923567954936</c:v>
                </c:pt>
                <c:pt idx="28757">
                  <c:v>4.5484007992484576</c:v>
                </c:pt>
                <c:pt idx="28758">
                  <c:v>4.5464048592686783</c:v>
                </c:pt>
                <c:pt idx="28759">
                  <c:v>4.5459904963717275</c:v>
                </c:pt>
                <c:pt idx="28760">
                  <c:v>4.5525623876497283</c:v>
                </c:pt>
                <c:pt idx="28761">
                  <c:v>4.5473549606176435</c:v>
                </c:pt>
                <c:pt idx="28762">
                  <c:v>4.5498218159221118</c:v>
                </c:pt>
                <c:pt idx="28763">
                  <c:v>4.5528395310297833</c:v>
                </c:pt>
                <c:pt idx="28764">
                  <c:v>4.557190622593235</c:v>
                </c:pt>
                <c:pt idx="28765">
                  <c:v>4.5485353837146443</c:v>
                </c:pt>
                <c:pt idx="28766">
                  <c:v>4.553878159252994</c:v>
                </c:pt>
                <c:pt idx="28767">
                  <c:v>4.5437323363256343</c:v>
                </c:pt>
                <c:pt idx="28768">
                  <c:v>4.5489667289796003</c:v>
                </c:pt>
                <c:pt idx="28769">
                  <c:v>4.5475822090384153</c:v>
                </c:pt>
                <c:pt idx="28770">
                  <c:v>4.5440397702167994</c:v>
                </c:pt>
                <c:pt idx="28771">
                  <c:v>4.5526447257248064</c:v>
                </c:pt>
                <c:pt idx="28772">
                  <c:v>4.5568135770834015</c:v>
                </c:pt>
                <c:pt idx="28773">
                  <c:v>4.551419777934969</c:v>
                </c:pt>
                <c:pt idx="28774">
                  <c:v>4.5452976734742414</c:v>
                </c:pt>
                <c:pt idx="28775">
                  <c:v>4.5494715613568459</c:v>
                </c:pt>
                <c:pt idx="28776">
                  <c:v>4.5603269975883247</c:v>
                </c:pt>
                <c:pt idx="28777">
                  <c:v>4.5485387772787238</c:v>
                </c:pt>
                <c:pt idx="28778">
                  <c:v>4.5598196732014893</c:v>
                </c:pt>
                <c:pt idx="28779">
                  <c:v>4.5475391403706844</c:v>
                </c:pt>
                <c:pt idx="28780">
                  <c:v>4.5577009029445117</c:v>
                </c:pt>
                <c:pt idx="28781">
                  <c:v>4.548334302901277</c:v>
                </c:pt>
                <c:pt idx="28782">
                  <c:v>4.5584982089750783</c:v>
                </c:pt>
                <c:pt idx="28783">
                  <c:v>4.5517532804002387</c:v>
                </c:pt>
                <c:pt idx="28784">
                  <c:v>4.5537283198404959</c:v>
                </c:pt>
                <c:pt idx="28785">
                  <c:v>4.5437837229520746</c:v>
                </c:pt>
                <c:pt idx="28786">
                  <c:v>4.5395480884602915</c:v>
                </c:pt>
                <c:pt idx="28787">
                  <c:v>4.5534112885571849</c:v>
                </c:pt>
                <c:pt idx="28788">
                  <c:v>4.5581975312125627</c:v>
                </c:pt>
                <c:pt idx="28789">
                  <c:v>4.5559639777514196</c:v>
                </c:pt>
                <c:pt idx="28790">
                  <c:v>4.5513487595536555</c:v>
                </c:pt>
                <c:pt idx="28791">
                  <c:v>4.5452015930785192</c:v>
                </c:pt>
                <c:pt idx="28792">
                  <c:v>4.5496862679289842</c:v>
                </c:pt>
                <c:pt idx="28793">
                  <c:v>4.5473045827523126</c:v>
                </c:pt>
                <c:pt idx="28794">
                  <c:v>4.5599332418736456</c:v>
                </c:pt>
                <c:pt idx="28795">
                  <c:v>4.5512019625698912</c:v>
                </c:pt>
                <c:pt idx="28796">
                  <c:v>4.5549751239541507</c:v>
                </c:pt>
                <c:pt idx="28797">
                  <c:v>4.5415028093251388</c:v>
                </c:pt>
                <c:pt idx="28798">
                  <c:v>4.5450440469886084</c:v>
                </c:pt>
                <c:pt idx="28799">
                  <c:v>4.5480594952177853</c:v>
                </c:pt>
                <c:pt idx="28800">
                  <c:v>4.5437004752521153</c:v>
                </c:pt>
                <c:pt idx="28801">
                  <c:v>4.5548649611503844</c:v>
                </c:pt>
                <c:pt idx="28802">
                  <c:v>4.5477651812329025</c:v>
                </c:pt>
                <c:pt idx="28803">
                  <c:v>4.5563032588758077</c:v>
                </c:pt>
                <c:pt idx="28804">
                  <c:v>4.556757147188276</c:v>
                </c:pt>
                <c:pt idx="28805">
                  <c:v>4.5456053021837466</c:v>
                </c:pt>
                <c:pt idx="28806">
                  <c:v>4.5478283065408771</c:v>
                </c:pt>
                <c:pt idx="28807">
                  <c:v>4.5557070846327354</c:v>
                </c:pt>
                <c:pt idx="28808">
                  <c:v>4.5546861807621362</c:v>
                </c:pt>
                <c:pt idx="28809">
                  <c:v>4.5480880146804612</c:v>
                </c:pt>
                <c:pt idx="28810">
                  <c:v>4.5433015374027548</c:v>
                </c:pt>
                <c:pt idx="28811">
                  <c:v>4.552373417525498</c:v>
                </c:pt>
                <c:pt idx="28812">
                  <c:v>4.5498908055434581</c:v>
                </c:pt>
                <c:pt idx="28813">
                  <c:v>4.5480673028412815</c:v>
                </c:pt>
                <c:pt idx="28814">
                  <c:v>4.5543737896591674</c:v>
                </c:pt>
                <c:pt idx="28815">
                  <c:v>4.547824857297309</c:v>
                </c:pt>
                <c:pt idx="28816">
                  <c:v>4.5439446062891262</c:v>
                </c:pt>
                <c:pt idx="28817">
                  <c:v>4.5520435928476113</c:v>
                </c:pt>
                <c:pt idx="28818">
                  <c:v>4.5478695270880589</c:v>
                </c:pt>
                <c:pt idx="28819">
                  <c:v>4.5491964973689099</c:v>
                </c:pt>
                <c:pt idx="28820">
                  <c:v>4.5514869319804019</c:v>
                </c:pt>
                <c:pt idx="28821">
                  <c:v>4.5510151320845145</c:v>
                </c:pt>
                <c:pt idx="28822">
                  <c:v>4.5498357918897812</c:v>
                </c:pt>
                <c:pt idx="28823">
                  <c:v>4.5452228174632019</c:v>
                </c:pt>
                <c:pt idx="28824">
                  <c:v>4.557119092615876</c:v>
                </c:pt>
                <c:pt idx="28825">
                  <c:v>4.5501724019438798</c:v>
                </c:pt>
                <c:pt idx="28826">
                  <c:v>4.5480906509443457</c:v>
                </c:pt>
                <c:pt idx="28827">
                  <c:v>4.5473994351217115</c:v>
                </c:pt>
                <c:pt idx="28828">
                  <c:v>4.5502874101446631</c:v>
                </c:pt>
                <c:pt idx="28829">
                  <c:v>4.5522132358338938</c:v>
                </c:pt>
                <c:pt idx="28830">
                  <c:v>4.5622773916970107</c:v>
                </c:pt>
                <c:pt idx="28831">
                  <c:v>4.5571204857430319</c:v>
                </c:pt>
                <c:pt idx="28832">
                  <c:v>4.5550336304665011</c:v>
                </c:pt>
                <c:pt idx="28833">
                  <c:v>4.5486619130827775</c:v>
                </c:pt>
                <c:pt idx="28834">
                  <c:v>4.5480354274013228</c:v>
                </c:pt>
                <c:pt idx="28835">
                  <c:v>4.549695967684638</c:v>
                </c:pt>
                <c:pt idx="28836">
                  <c:v>4.5383484464296799</c:v>
                </c:pt>
                <c:pt idx="28837">
                  <c:v>4.5449011943989488</c:v>
                </c:pt>
                <c:pt idx="28838">
                  <c:v>4.5442032428694707</c:v>
                </c:pt>
                <c:pt idx="28839">
                  <c:v>4.5586435422509464</c:v>
                </c:pt>
                <c:pt idx="28840">
                  <c:v>4.5520102049616193</c:v>
                </c:pt>
                <c:pt idx="28841">
                  <c:v>4.5503371111055735</c:v>
                </c:pt>
                <c:pt idx="28842">
                  <c:v>4.5421736862883426</c:v>
                </c:pt>
                <c:pt idx="28843">
                  <c:v>4.5501570654368111</c:v>
                </c:pt>
                <c:pt idx="28844">
                  <c:v>4.5525619882327213</c:v>
                </c:pt>
                <c:pt idx="28845">
                  <c:v>4.5526267812463646</c:v>
                </c:pt>
                <c:pt idx="28846">
                  <c:v>4.5535465170854836</c:v>
                </c:pt>
                <c:pt idx="28847">
                  <c:v>4.5516261910672116</c:v>
                </c:pt>
                <c:pt idx="28848">
                  <c:v>4.5617443933726403</c:v>
                </c:pt>
                <c:pt idx="28849">
                  <c:v>4.5554309471978156</c:v>
                </c:pt>
                <c:pt idx="28850">
                  <c:v>4.5498161150117014</c:v>
                </c:pt>
                <c:pt idx="28851">
                  <c:v>4.5511916477758874</c:v>
                </c:pt>
                <c:pt idx="28852">
                  <c:v>4.5568347154915925</c:v>
                </c:pt>
                <c:pt idx="28853">
                  <c:v>4.5450905556590806</c:v>
                </c:pt>
                <c:pt idx="28854">
                  <c:v>4.549349591985834</c:v>
                </c:pt>
                <c:pt idx="28855">
                  <c:v>4.5507697770743922</c:v>
                </c:pt>
                <c:pt idx="28856">
                  <c:v>4.5493362031924658</c:v>
                </c:pt>
                <c:pt idx="28857">
                  <c:v>4.5501057951728665</c:v>
                </c:pt>
                <c:pt idx="28858">
                  <c:v>4.5486670672135645</c:v>
                </c:pt>
                <c:pt idx="28859">
                  <c:v>4.5465582317174542</c:v>
                </c:pt>
                <c:pt idx="28860">
                  <c:v>4.5480058761994426</c:v>
                </c:pt>
                <c:pt idx="28861">
                  <c:v>4.5464783822071624</c:v>
                </c:pt>
                <c:pt idx="28862">
                  <c:v>4.5628802159198019</c:v>
                </c:pt>
                <c:pt idx="28863">
                  <c:v>4.5475005786055789</c:v>
                </c:pt>
                <c:pt idx="28864">
                  <c:v>4.5398121571961498</c:v>
                </c:pt>
                <c:pt idx="28865">
                  <c:v>4.5477228231315401</c:v>
                </c:pt>
                <c:pt idx="28866">
                  <c:v>4.5510137800991979</c:v>
                </c:pt>
                <c:pt idx="28867">
                  <c:v>4.556255568361971</c:v>
                </c:pt>
                <c:pt idx="28868">
                  <c:v>4.5400337045300034</c:v>
                </c:pt>
                <c:pt idx="28869">
                  <c:v>4.5507267241383316</c:v>
                </c:pt>
                <c:pt idx="28870">
                  <c:v>4.5550244150386101</c:v>
                </c:pt>
                <c:pt idx="28871">
                  <c:v>4.5452850644125</c:v>
                </c:pt>
                <c:pt idx="28872">
                  <c:v>4.5417329785166602</c:v>
                </c:pt>
                <c:pt idx="28873">
                  <c:v>4.5555252706235869</c:v>
                </c:pt>
                <c:pt idx="28874">
                  <c:v>4.5548841562434141</c:v>
                </c:pt>
                <c:pt idx="28875">
                  <c:v>4.540296537135573</c:v>
                </c:pt>
                <c:pt idx="28876">
                  <c:v>4.5481387469423717</c:v>
                </c:pt>
                <c:pt idx="28877">
                  <c:v>4.5400652654964633</c:v>
                </c:pt>
                <c:pt idx="28878">
                  <c:v>4.5449020204158215</c:v>
                </c:pt>
                <c:pt idx="28879">
                  <c:v>4.5395635180893557</c:v>
                </c:pt>
                <c:pt idx="28880">
                  <c:v>4.5528166168019331</c:v>
                </c:pt>
                <c:pt idx="28881">
                  <c:v>4.5486405288271525</c:v>
                </c:pt>
                <c:pt idx="28882">
                  <c:v>4.5557911618403368</c:v>
                </c:pt>
                <c:pt idx="28883">
                  <c:v>4.5527005256522868</c:v>
                </c:pt>
                <c:pt idx="28884">
                  <c:v>4.5519921150044862</c:v>
                </c:pt>
                <c:pt idx="28885">
                  <c:v>4.5485912964900006</c:v>
                </c:pt>
                <c:pt idx="28886">
                  <c:v>4.5385956567042802</c:v>
                </c:pt>
                <c:pt idx="28887">
                  <c:v>4.5654864398146424</c:v>
                </c:pt>
                <c:pt idx="28888">
                  <c:v>4.5522845831194285</c:v>
                </c:pt>
                <c:pt idx="28889">
                  <c:v>4.5414988900017361</c:v>
                </c:pt>
                <c:pt idx="28890">
                  <c:v>4.5477220554203184</c:v>
                </c:pt>
                <c:pt idx="28891">
                  <c:v>4.5419835874417016</c:v>
                </c:pt>
                <c:pt idx="28892">
                  <c:v>4.5480171541389334</c:v>
                </c:pt>
                <c:pt idx="28893">
                  <c:v>4.5506753545367493</c:v>
                </c:pt>
                <c:pt idx="28894">
                  <c:v>4.5545472167975332</c:v>
                </c:pt>
                <c:pt idx="28895">
                  <c:v>4.5533048929878177</c:v>
                </c:pt>
                <c:pt idx="28896">
                  <c:v>4.5519278649333277</c:v>
                </c:pt>
                <c:pt idx="28897">
                  <c:v>4.5518450969823832</c:v>
                </c:pt>
                <c:pt idx="28898">
                  <c:v>4.5456676052121203</c:v>
                </c:pt>
                <c:pt idx="28899">
                  <c:v>4.5584974005842094</c:v>
                </c:pt>
                <c:pt idx="28900">
                  <c:v>4.5600890867352657</c:v>
                </c:pt>
                <c:pt idx="28901">
                  <c:v>4.5475362159661961</c:v>
                </c:pt>
                <c:pt idx="28902">
                  <c:v>4.5530303358828004</c:v>
                </c:pt>
                <c:pt idx="28903">
                  <c:v>4.5465151270541417</c:v>
                </c:pt>
                <c:pt idx="28904">
                  <c:v>4.5496327777671999</c:v>
                </c:pt>
                <c:pt idx="28905">
                  <c:v>4.554219798531622</c:v>
                </c:pt>
                <c:pt idx="28906">
                  <c:v>4.5510501950332349</c:v>
                </c:pt>
                <c:pt idx="28907">
                  <c:v>4.5603602860085495</c:v>
                </c:pt>
                <c:pt idx="28908">
                  <c:v>4.5494735378959232</c:v>
                </c:pt>
                <c:pt idx="28909">
                  <c:v>4.5458915285659964</c:v>
                </c:pt>
                <c:pt idx="28910">
                  <c:v>4.556153852233531</c:v>
                </c:pt>
                <c:pt idx="28911">
                  <c:v>4.5536389545779041</c:v>
                </c:pt>
                <c:pt idx="28912">
                  <c:v>4.5550160240244919</c:v>
                </c:pt>
                <c:pt idx="28913">
                  <c:v>4.5518360915228682</c:v>
                </c:pt>
                <c:pt idx="28914">
                  <c:v>4.5431108346587017</c:v>
                </c:pt>
                <c:pt idx="28915">
                  <c:v>4.54426090220496</c:v>
                </c:pt>
                <c:pt idx="28916">
                  <c:v>4.5537200759327208</c:v>
                </c:pt>
                <c:pt idx="28917">
                  <c:v>4.5527427434589613</c:v>
                </c:pt>
                <c:pt idx="28918">
                  <c:v>4.5533445763705975</c:v>
                </c:pt>
                <c:pt idx="28919">
                  <c:v>4.5516661804754266</c:v>
                </c:pt>
                <c:pt idx="28920">
                  <c:v>4.5565977450136552</c:v>
                </c:pt>
                <c:pt idx="28921">
                  <c:v>4.5571858588088778</c:v>
                </c:pt>
                <c:pt idx="28922">
                  <c:v>4.5502761005779035</c:v>
                </c:pt>
                <c:pt idx="28923">
                  <c:v>4.5512501914004568</c:v>
                </c:pt>
                <c:pt idx="28924">
                  <c:v>4.550475746421724</c:v>
                </c:pt>
                <c:pt idx="28925">
                  <c:v>4.5546276827896017</c:v>
                </c:pt>
                <c:pt idx="28926">
                  <c:v>4.551718179270364</c:v>
                </c:pt>
                <c:pt idx="28927">
                  <c:v>4.5542539645110862</c:v>
                </c:pt>
                <c:pt idx="28928">
                  <c:v>4.5410338648317659</c:v>
                </c:pt>
                <c:pt idx="28929">
                  <c:v>4.5513381210597554</c:v>
                </c:pt>
                <c:pt idx="28930">
                  <c:v>4.5445289206317891</c:v>
                </c:pt>
                <c:pt idx="28931">
                  <c:v>4.5566598594765289</c:v>
                </c:pt>
                <c:pt idx="28932">
                  <c:v>4.5410974953656638</c:v>
                </c:pt>
                <c:pt idx="28933">
                  <c:v>4.5505334351832722</c:v>
                </c:pt>
                <c:pt idx="28934">
                  <c:v>4.5582969692674862</c:v>
                </c:pt>
                <c:pt idx="28935">
                  <c:v>4.5617984990060769</c:v>
                </c:pt>
                <c:pt idx="28936">
                  <c:v>4.5531897394275553</c:v>
                </c:pt>
                <c:pt idx="28937">
                  <c:v>4.5499332046445611</c:v>
                </c:pt>
                <c:pt idx="28938">
                  <c:v>4.541900388487587</c:v>
                </c:pt>
                <c:pt idx="28939">
                  <c:v>4.5509686899541952</c:v>
                </c:pt>
                <c:pt idx="28940">
                  <c:v>4.5630969416748659</c:v>
                </c:pt>
                <c:pt idx="28941">
                  <c:v>4.5472799568587448</c:v>
                </c:pt>
                <c:pt idx="28942">
                  <c:v>4.5445818356587884</c:v>
                </c:pt>
                <c:pt idx="28943">
                  <c:v>4.5477527198859793</c:v>
                </c:pt>
                <c:pt idx="28944">
                  <c:v>4.5514703514326342</c:v>
                </c:pt>
                <c:pt idx="28945">
                  <c:v>4.5450297294593689</c:v>
                </c:pt>
                <c:pt idx="28946">
                  <c:v>4.5503664310688219</c:v>
                </c:pt>
                <c:pt idx="28947">
                  <c:v>4.5381375199036196</c:v>
                </c:pt>
                <c:pt idx="28948">
                  <c:v>4.553741624549593</c:v>
                </c:pt>
                <c:pt idx="28949">
                  <c:v>4.5511632508903954</c:v>
                </c:pt>
                <c:pt idx="28950">
                  <c:v>4.5514287156422961</c:v>
                </c:pt>
                <c:pt idx="28951">
                  <c:v>4.5532697336455232</c:v>
                </c:pt>
                <c:pt idx="28952">
                  <c:v>4.5511994778053335</c:v>
                </c:pt>
                <c:pt idx="28953">
                  <c:v>4.5511908584479439</c:v>
                </c:pt>
                <c:pt idx="28954">
                  <c:v>4.557622231312302</c:v>
                </c:pt>
                <c:pt idx="28955">
                  <c:v>4.5541535527460413</c:v>
                </c:pt>
                <c:pt idx="28956">
                  <c:v>4.5532119921478253</c:v>
                </c:pt>
                <c:pt idx="28957">
                  <c:v>4.5490795751304196</c:v>
                </c:pt>
                <c:pt idx="28958">
                  <c:v>4.5568370790401556</c:v>
                </c:pt>
                <c:pt idx="28959">
                  <c:v>4.5540072272307608</c:v>
                </c:pt>
                <c:pt idx="28960">
                  <c:v>4.5563213100119953</c:v>
                </c:pt>
                <c:pt idx="28961">
                  <c:v>4.5505235143357288</c:v>
                </c:pt>
                <c:pt idx="28962">
                  <c:v>4.5495024428655473</c:v>
                </c:pt>
                <c:pt idx="28963">
                  <c:v>4.5551769558215893</c:v>
                </c:pt>
                <c:pt idx="28964">
                  <c:v>4.5410879909402304</c:v>
                </c:pt>
                <c:pt idx="28965">
                  <c:v>4.5604084027885605</c:v>
                </c:pt>
                <c:pt idx="28966">
                  <c:v>4.5492043266604494</c:v>
                </c:pt>
                <c:pt idx="28967">
                  <c:v>4.5476076726760546</c:v>
                </c:pt>
                <c:pt idx="28968">
                  <c:v>4.5577688310472366</c:v>
                </c:pt>
                <c:pt idx="28969">
                  <c:v>4.5565657129218931</c:v>
                </c:pt>
                <c:pt idx="28970">
                  <c:v>4.5634781741959349</c:v>
                </c:pt>
                <c:pt idx="28971">
                  <c:v>4.5494697306377718</c:v>
                </c:pt>
                <c:pt idx="28972">
                  <c:v>4.5461405201889082</c:v>
                </c:pt>
                <c:pt idx="28973">
                  <c:v>4.5462146576374147</c:v>
                </c:pt>
                <c:pt idx="28974">
                  <c:v>4.5558599914507205</c:v>
                </c:pt>
                <c:pt idx="28975">
                  <c:v>4.5513578143633735</c:v>
                </c:pt>
                <c:pt idx="28976">
                  <c:v>4.5530427434146707</c:v>
                </c:pt>
                <c:pt idx="28977">
                  <c:v>4.5494122887416921</c:v>
                </c:pt>
                <c:pt idx="28978">
                  <c:v>4.5603005662957914</c:v>
                </c:pt>
                <c:pt idx="28979">
                  <c:v>4.5447176302631043</c:v>
                </c:pt>
                <c:pt idx="28980">
                  <c:v>4.5560006540602505</c:v>
                </c:pt>
                <c:pt idx="28981">
                  <c:v>4.5455760419108238</c:v>
                </c:pt>
                <c:pt idx="28982">
                  <c:v>4.5549430561468807</c:v>
                </c:pt>
                <c:pt idx="28983">
                  <c:v>4.5513530578564092</c:v>
                </c:pt>
                <c:pt idx="28984">
                  <c:v>4.5417995773640696</c:v>
                </c:pt>
                <c:pt idx="28985">
                  <c:v>4.5461433368848585</c:v>
                </c:pt>
                <c:pt idx="28986">
                  <c:v>4.5495613794777174</c:v>
                </c:pt>
                <c:pt idx="28987">
                  <c:v>4.5405470956332117</c:v>
                </c:pt>
                <c:pt idx="28988">
                  <c:v>4.5546479642254765</c:v>
                </c:pt>
                <c:pt idx="28989">
                  <c:v>4.5510612513921043</c:v>
                </c:pt>
                <c:pt idx="28990">
                  <c:v>4.5483891481112941</c:v>
                </c:pt>
                <c:pt idx="28991">
                  <c:v>4.5564025002165964</c:v>
                </c:pt>
                <c:pt idx="28992">
                  <c:v>4.5434408774644144</c:v>
                </c:pt>
                <c:pt idx="28993">
                  <c:v>4.5600433653765622</c:v>
                </c:pt>
                <c:pt idx="28994">
                  <c:v>4.5587814992411353</c:v>
                </c:pt>
                <c:pt idx="28995">
                  <c:v>4.5462725043067858</c:v>
                </c:pt>
                <c:pt idx="28996">
                  <c:v>4.5467491984200903</c:v>
                </c:pt>
                <c:pt idx="28997">
                  <c:v>4.5549739883036082</c:v>
                </c:pt>
                <c:pt idx="28998">
                  <c:v>4.5481580330322782</c:v>
                </c:pt>
                <c:pt idx="28999">
                  <c:v>4.5443949916997823</c:v>
                </c:pt>
                <c:pt idx="29000">
                  <c:v>4.5485517911974798</c:v>
                </c:pt>
                <c:pt idx="29001">
                  <c:v>4.5525030127954382</c:v>
                </c:pt>
                <c:pt idx="29002">
                  <c:v>4.5460918534879102</c:v>
                </c:pt>
                <c:pt idx="29003">
                  <c:v>4.5505991393250316</c:v>
                </c:pt>
                <c:pt idx="29004">
                  <c:v>4.5530707731119975</c:v>
                </c:pt>
                <c:pt idx="29005">
                  <c:v>4.5415499365790772</c:v>
                </c:pt>
                <c:pt idx="29006">
                  <c:v>4.5506932539184755</c:v>
                </c:pt>
                <c:pt idx="29007">
                  <c:v>4.5443151714656604</c:v>
                </c:pt>
                <c:pt idx="29008">
                  <c:v>4.5414405795574568</c:v>
                </c:pt>
                <c:pt idx="29009">
                  <c:v>4.5518366477307914</c:v>
                </c:pt>
                <c:pt idx="29010">
                  <c:v>4.5404999765996532</c:v>
                </c:pt>
                <c:pt idx="29011">
                  <c:v>4.5465850933518075</c:v>
                </c:pt>
                <c:pt idx="29012">
                  <c:v>4.5529832011718945</c:v>
                </c:pt>
                <c:pt idx="29013">
                  <c:v>4.5480794447464099</c:v>
                </c:pt>
                <c:pt idx="29014">
                  <c:v>4.5617880475857326</c:v>
                </c:pt>
                <c:pt idx="29015">
                  <c:v>4.5542448913580946</c:v>
                </c:pt>
                <c:pt idx="29016">
                  <c:v>4.5540624051590086</c:v>
                </c:pt>
                <c:pt idx="29017">
                  <c:v>4.5555619943850996</c:v>
                </c:pt>
                <c:pt idx="29018">
                  <c:v>4.5459117581117745</c:v>
                </c:pt>
                <c:pt idx="29019">
                  <c:v>4.5535247661590477</c:v>
                </c:pt>
                <c:pt idx="29020">
                  <c:v>4.555013918724816</c:v>
                </c:pt>
                <c:pt idx="29021">
                  <c:v>4.5478133555116607</c:v>
                </c:pt>
                <c:pt idx="29022">
                  <c:v>4.5491137631304666</c:v>
                </c:pt>
                <c:pt idx="29023">
                  <c:v>4.5528619138620687</c:v>
                </c:pt>
                <c:pt idx="29024">
                  <c:v>4.5517917042238123</c:v>
                </c:pt>
                <c:pt idx="29025">
                  <c:v>4.5511852679172744</c:v>
                </c:pt>
                <c:pt idx="29026">
                  <c:v>4.5527318597989872</c:v>
                </c:pt>
                <c:pt idx="29027">
                  <c:v>4.5508214227257477</c:v>
                </c:pt>
                <c:pt idx="29028">
                  <c:v>4.5457561752381732</c:v>
                </c:pt>
                <c:pt idx="29029">
                  <c:v>4.5473408824786592</c:v>
                </c:pt>
                <c:pt idx="29030">
                  <c:v>4.5560982496333873</c:v>
                </c:pt>
                <c:pt idx="29031">
                  <c:v>4.5555072552709817</c:v>
                </c:pt>
                <c:pt idx="29032">
                  <c:v>4.543024983075691</c:v>
                </c:pt>
                <c:pt idx="29033">
                  <c:v>4.5526145444592681</c:v>
                </c:pt>
                <c:pt idx="29034">
                  <c:v>4.5495334784400212</c:v>
                </c:pt>
                <c:pt idx="29035">
                  <c:v>4.5587503394586069</c:v>
                </c:pt>
                <c:pt idx="29036">
                  <c:v>4.5472384864169895</c:v>
                </c:pt>
                <c:pt idx="29037">
                  <c:v>4.544235369655043</c:v>
                </c:pt>
                <c:pt idx="29038">
                  <c:v>4.548380633543446</c:v>
                </c:pt>
                <c:pt idx="29039">
                  <c:v>4.5570591332694104</c:v>
                </c:pt>
                <c:pt idx="29040">
                  <c:v>4.5594706572076484</c:v>
                </c:pt>
                <c:pt idx="29041">
                  <c:v>4.5538087680170705</c:v>
                </c:pt>
                <c:pt idx="29042">
                  <c:v>4.5570719029868325</c:v>
                </c:pt>
                <c:pt idx="29043">
                  <c:v>4.5573112395156317</c:v>
                </c:pt>
                <c:pt idx="29044">
                  <c:v>4.5543505433481259</c:v>
                </c:pt>
                <c:pt idx="29045">
                  <c:v>4.5524317982757694</c:v>
                </c:pt>
                <c:pt idx="29046">
                  <c:v>4.5554697586613626</c:v>
                </c:pt>
                <c:pt idx="29047">
                  <c:v>4.5515372698817744</c:v>
                </c:pt>
                <c:pt idx="29048">
                  <c:v>4.545980906308527</c:v>
                </c:pt>
                <c:pt idx="29049">
                  <c:v>4.5499947598404704</c:v>
                </c:pt>
                <c:pt idx="29050">
                  <c:v>4.5555063466794934</c:v>
                </c:pt>
                <c:pt idx="29051">
                  <c:v>4.552640373658674</c:v>
                </c:pt>
                <c:pt idx="29052">
                  <c:v>4.5482785454425034</c:v>
                </c:pt>
                <c:pt idx="29053">
                  <c:v>4.5481461969578385</c:v>
                </c:pt>
                <c:pt idx="29054">
                  <c:v>4.5427700623006748</c:v>
                </c:pt>
                <c:pt idx="29055">
                  <c:v>4.5531454491454824</c:v>
                </c:pt>
                <c:pt idx="29056">
                  <c:v>4.5486800676631276</c:v>
                </c:pt>
                <c:pt idx="29057">
                  <c:v>4.5511167157849757</c:v>
                </c:pt>
                <c:pt idx="29058">
                  <c:v>4.5431482146928026</c:v>
                </c:pt>
                <c:pt idx="29059">
                  <c:v>4.5461284274368801</c:v>
                </c:pt>
                <c:pt idx="29060">
                  <c:v>4.5508257894993553</c:v>
                </c:pt>
                <c:pt idx="29061">
                  <c:v>4.553902810097636</c:v>
                </c:pt>
                <c:pt idx="29062">
                  <c:v>4.5524086261669066</c:v>
                </c:pt>
                <c:pt idx="29063">
                  <c:v>4.5419242754850968</c:v>
                </c:pt>
                <c:pt idx="29064">
                  <c:v>4.5523977128197668</c:v>
                </c:pt>
                <c:pt idx="29065">
                  <c:v>4.5483618081215917</c:v>
                </c:pt>
                <c:pt idx="29066">
                  <c:v>4.5471724899659565</c:v>
                </c:pt>
                <c:pt idx="29067">
                  <c:v>4.5499152522164037</c:v>
                </c:pt>
                <c:pt idx="29068">
                  <c:v>4.5404528484584832</c:v>
                </c:pt>
                <c:pt idx="29069">
                  <c:v>4.5496782355750822</c:v>
                </c:pt>
                <c:pt idx="29070">
                  <c:v>4.5503723565563847</c:v>
                </c:pt>
                <c:pt idx="29071">
                  <c:v>4.5389295587126002</c:v>
                </c:pt>
                <c:pt idx="29072">
                  <c:v>4.5623696657451225</c:v>
                </c:pt>
                <c:pt idx="29073">
                  <c:v>4.5450184428247704</c:v>
                </c:pt>
                <c:pt idx="29074">
                  <c:v>4.5505217915604677</c:v>
                </c:pt>
                <c:pt idx="29075">
                  <c:v>4.5468214902309461</c:v>
                </c:pt>
                <c:pt idx="29076">
                  <c:v>4.5535053372983265</c:v>
                </c:pt>
                <c:pt idx="29077">
                  <c:v>4.5536583325328683</c:v>
                </c:pt>
                <c:pt idx="29078">
                  <c:v>4.5489927155131991</c:v>
                </c:pt>
                <c:pt idx="29079">
                  <c:v>4.5447526827664886</c:v>
                </c:pt>
                <c:pt idx="29080">
                  <c:v>4.5498913550982296</c:v>
                </c:pt>
                <c:pt idx="29081">
                  <c:v>4.5510884956204283</c:v>
                </c:pt>
                <c:pt idx="29082">
                  <c:v>4.5501561109883193</c:v>
                </c:pt>
                <c:pt idx="29083">
                  <c:v>4.5575814690101444</c:v>
                </c:pt>
                <c:pt idx="29084">
                  <c:v>4.5420123832933541</c:v>
                </c:pt>
                <c:pt idx="29085">
                  <c:v>4.5505835594105557</c:v>
                </c:pt>
                <c:pt idx="29086">
                  <c:v>4.5512262037744451</c:v>
                </c:pt>
                <c:pt idx="29087">
                  <c:v>4.5450825882006605</c:v>
                </c:pt>
                <c:pt idx="29088">
                  <c:v>4.5437260587431014</c:v>
                </c:pt>
                <c:pt idx="29089">
                  <c:v>4.5447865663029496</c:v>
                </c:pt>
                <c:pt idx="29090">
                  <c:v>4.5488174085483033</c:v>
                </c:pt>
                <c:pt idx="29091">
                  <c:v>4.5529194485652971</c:v>
                </c:pt>
                <c:pt idx="29092">
                  <c:v>4.5525931592378779</c:v>
                </c:pt>
                <c:pt idx="29093">
                  <c:v>4.5514870906553808</c:v>
                </c:pt>
                <c:pt idx="29094">
                  <c:v>4.5606715138757359</c:v>
                </c:pt>
                <c:pt idx="29095">
                  <c:v>4.5639570887635657</c:v>
                </c:pt>
                <c:pt idx="29096">
                  <c:v>4.5482139498814718</c:v>
                </c:pt>
                <c:pt idx="29097">
                  <c:v>4.5543058121743849</c:v>
                </c:pt>
                <c:pt idx="29098">
                  <c:v>4.5534277012465276</c:v>
                </c:pt>
                <c:pt idx="29099">
                  <c:v>4.5535794572367783</c:v>
                </c:pt>
                <c:pt idx="29100">
                  <c:v>4.5515263242247599</c:v>
                </c:pt>
                <c:pt idx="29101">
                  <c:v>4.548513012360635</c:v>
                </c:pt>
                <c:pt idx="29102">
                  <c:v>4.5491933506914135</c:v>
                </c:pt>
                <c:pt idx="29103">
                  <c:v>4.5565658345970856</c:v>
                </c:pt>
                <c:pt idx="29104">
                  <c:v>4.5568198495710179</c:v>
                </c:pt>
                <c:pt idx="29105">
                  <c:v>4.5466854651653854</c:v>
                </c:pt>
                <c:pt idx="29106">
                  <c:v>4.5513082202479733</c:v>
                </c:pt>
                <c:pt idx="29107">
                  <c:v>4.5528660924926054</c:v>
                </c:pt>
                <c:pt idx="29108">
                  <c:v>4.5542829054037517</c:v>
                </c:pt>
                <c:pt idx="29109">
                  <c:v>4.5555754606615793</c:v>
                </c:pt>
                <c:pt idx="29110">
                  <c:v>4.5544167032995642</c:v>
                </c:pt>
                <c:pt idx="29111">
                  <c:v>4.55846425152916</c:v>
                </c:pt>
                <c:pt idx="29112">
                  <c:v>4.5501442054874408</c:v>
                </c:pt>
                <c:pt idx="29113">
                  <c:v>4.5537926694289759</c:v>
                </c:pt>
                <c:pt idx="29114">
                  <c:v>4.545112930781726</c:v>
                </c:pt>
                <c:pt idx="29115">
                  <c:v>4.5444515276744237</c:v>
                </c:pt>
                <c:pt idx="29116">
                  <c:v>4.5533008963629955</c:v>
                </c:pt>
                <c:pt idx="29117">
                  <c:v>4.5545655086676398</c:v>
                </c:pt>
                <c:pt idx="29118">
                  <c:v>4.5567055873344717</c:v>
                </c:pt>
                <c:pt idx="29119">
                  <c:v>4.5509329312311078</c:v>
                </c:pt>
                <c:pt idx="29120">
                  <c:v>4.5525430937282394</c:v>
                </c:pt>
                <c:pt idx="29121">
                  <c:v>4.5524370656724606</c:v>
                </c:pt>
                <c:pt idx="29122">
                  <c:v>4.5509722419395509</c:v>
                </c:pt>
                <c:pt idx="29123">
                  <c:v>4.5478009528910208</c:v>
                </c:pt>
                <c:pt idx="29124">
                  <c:v>4.5473442605703536</c:v>
                </c:pt>
                <c:pt idx="29125">
                  <c:v>4.5530236797473025</c:v>
                </c:pt>
                <c:pt idx="29126">
                  <c:v>4.5483552329249877</c:v>
                </c:pt>
                <c:pt idx="29127">
                  <c:v>4.5470534182514033</c:v>
                </c:pt>
                <c:pt idx="29128">
                  <c:v>4.5458662294824439</c:v>
                </c:pt>
                <c:pt idx="29129">
                  <c:v>4.5464015829666211</c:v>
                </c:pt>
                <c:pt idx="29130">
                  <c:v>4.5490036962862366</c:v>
                </c:pt>
                <c:pt idx="29131">
                  <c:v>4.5558638889181626</c:v>
                </c:pt>
                <c:pt idx="29132">
                  <c:v>4.5500546695875368</c:v>
                </c:pt>
                <c:pt idx="29133">
                  <c:v>4.5450323544167208</c:v>
                </c:pt>
                <c:pt idx="29134">
                  <c:v>4.5475311506960372</c:v>
                </c:pt>
                <c:pt idx="29135">
                  <c:v>4.5552598271166316</c:v>
                </c:pt>
                <c:pt idx="29136">
                  <c:v>4.5463065249966315</c:v>
                </c:pt>
                <c:pt idx="29137">
                  <c:v>4.5542350738116983</c:v>
                </c:pt>
                <c:pt idx="29138">
                  <c:v>4.5487455791779823</c:v>
                </c:pt>
                <c:pt idx="29139">
                  <c:v>4.5534465831534039</c:v>
                </c:pt>
                <c:pt idx="29140">
                  <c:v>4.5445185342434389</c:v>
                </c:pt>
                <c:pt idx="29141">
                  <c:v>4.5446586996627536</c:v>
                </c:pt>
                <c:pt idx="29142">
                  <c:v>4.5568900072517167</c:v>
                </c:pt>
                <c:pt idx="29143">
                  <c:v>4.5505181062428157</c:v>
                </c:pt>
                <c:pt idx="29144">
                  <c:v>4.5567519257381788</c:v>
                </c:pt>
                <c:pt idx="29145">
                  <c:v>4.5529172755164042</c:v>
                </c:pt>
                <c:pt idx="29146">
                  <c:v>4.5456910604312499</c:v>
                </c:pt>
                <c:pt idx="29147">
                  <c:v>4.5520770857849282</c:v>
                </c:pt>
                <c:pt idx="29148">
                  <c:v>4.5559028069406615</c:v>
                </c:pt>
                <c:pt idx="29149">
                  <c:v>4.5506477253970106</c:v>
                </c:pt>
                <c:pt idx="29150">
                  <c:v>4.5508831413931938</c:v>
                </c:pt>
                <c:pt idx="29151">
                  <c:v>4.5608099209577819</c:v>
                </c:pt>
                <c:pt idx="29152">
                  <c:v>4.5604932858504421</c:v>
                </c:pt>
                <c:pt idx="29153">
                  <c:v>4.5432619573487392</c:v>
                </c:pt>
                <c:pt idx="29154">
                  <c:v>4.5430919119277746</c:v>
                </c:pt>
                <c:pt idx="29155">
                  <c:v>4.5454844472774552</c:v>
                </c:pt>
                <c:pt idx="29156">
                  <c:v>4.5478188099876951</c:v>
                </c:pt>
                <c:pt idx="29157">
                  <c:v>4.55026096829903</c:v>
                </c:pt>
                <c:pt idx="29158">
                  <c:v>4.5459404251897526</c:v>
                </c:pt>
                <c:pt idx="29159">
                  <c:v>4.5476664661424788</c:v>
                </c:pt>
                <c:pt idx="29160">
                  <c:v>4.5469885966791681</c:v>
                </c:pt>
                <c:pt idx="29161">
                  <c:v>4.5548974281530619</c:v>
                </c:pt>
                <c:pt idx="29162">
                  <c:v>4.5493120153419211</c:v>
                </c:pt>
                <c:pt idx="29163">
                  <c:v>4.55141164001442</c:v>
                </c:pt>
                <c:pt idx="29164">
                  <c:v>4.5461663057347401</c:v>
                </c:pt>
                <c:pt idx="29165">
                  <c:v>4.5530380568655557</c:v>
                </c:pt>
                <c:pt idx="29166">
                  <c:v>4.550828434720632</c:v>
                </c:pt>
                <c:pt idx="29167">
                  <c:v>4.5495894297706219</c:v>
                </c:pt>
                <c:pt idx="29168">
                  <c:v>4.550870980017792</c:v>
                </c:pt>
                <c:pt idx="29169">
                  <c:v>4.542772807546946</c:v>
                </c:pt>
                <c:pt idx="29170">
                  <c:v>4.5468685998062082</c:v>
                </c:pt>
                <c:pt idx="29171">
                  <c:v>4.5430538651458781</c:v>
                </c:pt>
                <c:pt idx="29172">
                  <c:v>4.5480191420307055</c:v>
                </c:pt>
                <c:pt idx="29173">
                  <c:v>4.5587606950287469</c:v>
                </c:pt>
                <c:pt idx="29174">
                  <c:v>4.5570416243239373</c:v>
                </c:pt>
                <c:pt idx="29175">
                  <c:v>4.5452093084678262</c:v>
                </c:pt>
                <c:pt idx="29176">
                  <c:v>4.5663891255326039</c:v>
                </c:pt>
                <c:pt idx="29177">
                  <c:v>4.5526090042523322</c:v>
                </c:pt>
                <c:pt idx="29178">
                  <c:v>4.5528280814586592</c:v>
                </c:pt>
                <c:pt idx="29179">
                  <c:v>4.5588021950247555</c:v>
                </c:pt>
                <c:pt idx="29180">
                  <c:v>4.5583731159480978</c:v>
                </c:pt>
                <c:pt idx="29181">
                  <c:v>4.5530380152458712</c:v>
                </c:pt>
                <c:pt idx="29182">
                  <c:v>4.5547422088801346</c:v>
                </c:pt>
                <c:pt idx="29183">
                  <c:v>4.5457218547020837</c:v>
                </c:pt>
                <c:pt idx="29184">
                  <c:v>4.5550410405990114</c:v>
                </c:pt>
                <c:pt idx="29185">
                  <c:v>4.5531698530964153</c:v>
                </c:pt>
                <c:pt idx="29186">
                  <c:v>4.5507863488989004</c:v>
                </c:pt>
                <c:pt idx="29187">
                  <c:v>4.5526851196752656</c:v>
                </c:pt>
                <c:pt idx="29188">
                  <c:v>4.5552701925773942</c:v>
                </c:pt>
                <c:pt idx="29189">
                  <c:v>4.5540890860109275</c:v>
                </c:pt>
                <c:pt idx="29190">
                  <c:v>4.5591498689359815</c:v>
                </c:pt>
                <c:pt idx="29191">
                  <c:v>4.5494152143156787</c:v>
                </c:pt>
                <c:pt idx="29192">
                  <c:v>4.563715699629503</c:v>
                </c:pt>
                <c:pt idx="29193">
                  <c:v>4.5657455349495892</c:v>
                </c:pt>
                <c:pt idx="29194">
                  <c:v>4.5519256396113885</c:v>
                </c:pt>
                <c:pt idx="29195">
                  <c:v>4.5468639415296135</c:v>
                </c:pt>
                <c:pt idx="29196">
                  <c:v>4.54748678288282</c:v>
                </c:pt>
                <c:pt idx="29197">
                  <c:v>4.5526898591814078</c:v>
                </c:pt>
                <c:pt idx="29198">
                  <c:v>4.5674778321082048</c:v>
                </c:pt>
                <c:pt idx="29199">
                  <c:v>4.5557708725528938</c:v>
                </c:pt>
                <c:pt idx="29200">
                  <c:v>4.5626422049899729</c:v>
                </c:pt>
                <c:pt idx="29201">
                  <c:v>4.5484116529225611</c:v>
                </c:pt>
                <c:pt idx="29202">
                  <c:v>4.5508583977081933</c:v>
                </c:pt>
                <c:pt idx="29203">
                  <c:v>4.5436261461106184</c:v>
                </c:pt>
                <c:pt idx="29204">
                  <c:v>4.5541315025910585</c:v>
                </c:pt>
                <c:pt idx="29205">
                  <c:v>4.5525695110511295</c:v>
                </c:pt>
                <c:pt idx="29206">
                  <c:v>4.5530907483539389</c:v>
                </c:pt>
                <c:pt idx="29207">
                  <c:v>4.5508331091420793</c:v>
                </c:pt>
                <c:pt idx="29208">
                  <c:v>4.5502363843877482</c:v>
                </c:pt>
                <c:pt idx="29209">
                  <c:v>4.5419435487347206</c:v>
                </c:pt>
                <c:pt idx="29210">
                  <c:v>4.5531317741863777</c:v>
                </c:pt>
                <c:pt idx="29211">
                  <c:v>4.5514733341384339</c:v>
                </c:pt>
                <c:pt idx="29212">
                  <c:v>4.5513935805646275</c:v>
                </c:pt>
                <c:pt idx="29213">
                  <c:v>4.5480461846345772</c:v>
                </c:pt>
                <c:pt idx="29214">
                  <c:v>4.5554619145092721</c:v>
                </c:pt>
                <c:pt idx="29215">
                  <c:v>4.5473899183458615</c:v>
                </c:pt>
                <c:pt idx="29216">
                  <c:v>4.5628868923588879</c:v>
                </c:pt>
                <c:pt idx="29217">
                  <c:v>4.5599985540460963</c:v>
                </c:pt>
                <c:pt idx="29218">
                  <c:v>4.5388971467272556</c:v>
                </c:pt>
                <c:pt idx="29219">
                  <c:v>4.5585914172535356</c:v>
                </c:pt>
                <c:pt idx="29220">
                  <c:v>4.5532554344484577</c:v>
                </c:pt>
                <c:pt idx="29221">
                  <c:v>4.5530142847139121</c:v>
                </c:pt>
                <c:pt idx="29222">
                  <c:v>4.5533017643855489</c:v>
                </c:pt>
                <c:pt idx="29223">
                  <c:v>4.5541280564634992</c:v>
                </c:pt>
                <c:pt idx="29224">
                  <c:v>4.5490635202784642</c:v>
                </c:pt>
                <c:pt idx="29225">
                  <c:v>4.5512234661026048</c:v>
                </c:pt>
                <c:pt idx="29226">
                  <c:v>4.5556170279305155</c:v>
                </c:pt>
                <c:pt idx="29227">
                  <c:v>4.5527695262285688</c:v>
                </c:pt>
                <c:pt idx="29228">
                  <c:v>4.5517449284410025</c:v>
                </c:pt>
                <c:pt idx="29229">
                  <c:v>4.5395008309909679</c:v>
                </c:pt>
                <c:pt idx="29230">
                  <c:v>4.5564502404706815</c:v>
                </c:pt>
                <c:pt idx="29231">
                  <c:v>4.5510479103786139</c:v>
                </c:pt>
                <c:pt idx="29232">
                  <c:v>4.555158263730223</c:v>
                </c:pt>
                <c:pt idx="29233">
                  <c:v>4.5464171061133429</c:v>
                </c:pt>
                <c:pt idx="29234">
                  <c:v>4.5556356487142979</c:v>
                </c:pt>
                <c:pt idx="29235">
                  <c:v>4.5497981928027773</c:v>
                </c:pt>
                <c:pt idx="29236">
                  <c:v>4.5472450805147311</c:v>
                </c:pt>
                <c:pt idx="29237">
                  <c:v>4.5477547934739242</c:v>
                </c:pt>
                <c:pt idx="29238">
                  <c:v>4.556432084740444</c:v>
                </c:pt>
                <c:pt idx="29239">
                  <c:v>4.5491606722051277</c:v>
                </c:pt>
                <c:pt idx="29240">
                  <c:v>4.556564894915919</c:v>
                </c:pt>
                <c:pt idx="29241">
                  <c:v>4.547517895954619</c:v>
                </c:pt>
                <c:pt idx="29242">
                  <c:v>4.5387352261356728</c:v>
                </c:pt>
                <c:pt idx="29243">
                  <c:v>4.5562374771436325</c:v>
                </c:pt>
                <c:pt idx="29244">
                  <c:v>4.5580808766159286</c:v>
                </c:pt>
                <c:pt idx="29245">
                  <c:v>4.5513122829660846</c:v>
                </c:pt>
                <c:pt idx="29246">
                  <c:v>4.5480969449186723</c:v>
                </c:pt>
                <c:pt idx="29247">
                  <c:v>4.5531742157887711</c:v>
                </c:pt>
                <c:pt idx="29248">
                  <c:v>4.5519745543897745</c:v>
                </c:pt>
                <c:pt idx="29249">
                  <c:v>4.5515665284898672</c:v>
                </c:pt>
                <c:pt idx="29250">
                  <c:v>4.5550361663092396</c:v>
                </c:pt>
                <c:pt idx="29251">
                  <c:v>4.5443330047025423</c:v>
                </c:pt>
                <c:pt idx="29252">
                  <c:v>4.5497102357574493</c:v>
                </c:pt>
                <c:pt idx="29253">
                  <c:v>4.547158302484271</c:v>
                </c:pt>
                <c:pt idx="29254">
                  <c:v>4.5508598328607661</c:v>
                </c:pt>
                <c:pt idx="29255">
                  <c:v>4.5510194665619208</c:v>
                </c:pt>
                <c:pt idx="29256">
                  <c:v>4.5493426184085415</c:v>
                </c:pt>
                <c:pt idx="29257">
                  <c:v>4.5511092956369881</c:v>
                </c:pt>
                <c:pt idx="29258">
                  <c:v>4.5563313834553814</c:v>
                </c:pt>
                <c:pt idx="29259">
                  <c:v>4.5516738725620298</c:v>
                </c:pt>
                <c:pt idx="29260">
                  <c:v>4.5439468563737506</c:v>
                </c:pt>
                <c:pt idx="29261">
                  <c:v>4.5502685274828245</c:v>
                </c:pt>
                <c:pt idx="29262">
                  <c:v>4.5519153925846814</c:v>
                </c:pt>
                <c:pt idx="29263">
                  <c:v>4.5560834569052311</c:v>
                </c:pt>
                <c:pt idx="29264">
                  <c:v>4.5488862829064383</c:v>
                </c:pt>
                <c:pt idx="29265">
                  <c:v>4.5490678939281839</c:v>
                </c:pt>
                <c:pt idx="29266">
                  <c:v>4.5581434718467984</c:v>
                </c:pt>
                <c:pt idx="29267">
                  <c:v>4.553695754467844</c:v>
                </c:pt>
                <c:pt idx="29268">
                  <c:v>4.5505543810133151</c:v>
                </c:pt>
                <c:pt idx="29269">
                  <c:v>4.5488229539036373</c:v>
                </c:pt>
                <c:pt idx="29270">
                  <c:v>4.5537999649233045</c:v>
                </c:pt>
                <c:pt idx="29271">
                  <c:v>4.5537527897160599</c:v>
                </c:pt>
                <c:pt idx="29272">
                  <c:v>4.5428985078598476</c:v>
                </c:pt>
                <c:pt idx="29273">
                  <c:v>4.5498020961157213</c:v>
                </c:pt>
                <c:pt idx="29274">
                  <c:v>4.5500842866964488</c:v>
                </c:pt>
                <c:pt idx="29275">
                  <c:v>4.5560978611245178</c:v>
                </c:pt>
                <c:pt idx="29276">
                  <c:v>4.5429201676546223</c:v>
                </c:pt>
                <c:pt idx="29277">
                  <c:v>4.5488146735672652</c:v>
                </c:pt>
                <c:pt idx="29278">
                  <c:v>4.5547040899114668</c:v>
                </c:pt>
                <c:pt idx="29279">
                  <c:v>4.5483762211954755</c:v>
                </c:pt>
                <c:pt idx="29280">
                  <c:v>4.5507611894775799</c:v>
                </c:pt>
                <c:pt idx="29281">
                  <c:v>4.5534887424243644</c:v>
                </c:pt>
                <c:pt idx="29282">
                  <c:v>4.555537285604232</c:v>
                </c:pt>
                <c:pt idx="29283">
                  <c:v>4.5486851809990982</c:v>
                </c:pt>
                <c:pt idx="29284">
                  <c:v>4.5493679814511534</c:v>
                </c:pt>
                <c:pt idx="29285">
                  <c:v>4.5522105660479015</c:v>
                </c:pt>
                <c:pt idx="29286">
                  <c:v>4.5581304982552107</c:v>
                </c:pt>
                <c:pt idx="29287">
                  <c:v>4.547751431413591</c:v>
                </c:pt>
                <c:pt idx="29288">
                  <c:v>4.5497408978411347</c:v>
                </c:pt>
                <c:pt idx="29289">
                  <c:v>4.5491598235468524</c:v>
                </c:pt>
                <c:pt idx="29290">
                  <c:v>4.5609878491825775</c:v>
                </c:pt>
                <c:pt idx="29291">
                  <c:v>4.5471499174645755</c:v>
                </c:pt>
                <c:pt idx="29292">
                  <c:v>4.5501637569963194</c:v>
                </c:pt>
                <c:pt idx="29293">
                  <c:v>4.5420453449465459</c:v>
                </c:pt>
                <c:pt idx="29294">
                  <c:v>4.5532727642554143</c:v>
                </c:pt>
                <c:pt idx="29295">
                  <c:v>4.5551637566884091</c:v>
                </c:pt>
                <c:pt idx="29296">
                  <c:v>4.5556841345978771</c:v>
                </c:pt>
                <c:pt idx="29297">
                  <c:v>4.5518752721499895</c:v>
                </c:pt>
                <c:pt idx="29298">
                  <c:v>4.5532491631663738</c:v>
                </c:pt>
                <c:pt idx="29299">
                  <c:v>4.5335769867088764</c:v>
                </c:pt>
                <c:pt idx="29300">
                  <c:v>4.5478364978360952</c:v>
                </c:pt>
                <c:pt idx="29301">
                  <c:v>4.5588641866539676</c:v>
                </c:pt>
                <c:pt idx="29302">
                  <c:v>4.5503583229294948</c:v>
                </c:pt>
                <c:pt idx="29303">
                  <c:v>4.5489629930929123</c:v>
                </c:pt>
                <c:pt idx="29304">
                  <c:v>4.5620418755132084</c:v>
                </c:pt>
                <c:pt idx="29305">
                  <c:v>4.5564745962844428</c:v>
                </c:pt>
                <c:pt idx="29306">
                  <c:v>4.5480251913111385</c:v>
                </c:pt>
                <c:pt idx="29307">
                  <c:v>4.5567570064670315</c:v>
                </c:pt>
                <c:pt idx="29308">
                  <c:v>4.553448425949246</c:v>
                </c:pt>
                <c:pt idx="29309">
                  <c:v>4.5466745664100534</c:v>
                </c:pt>
                <c:pt idx="29310">
                  <c:v>4.5545296329469425</c:v>
                </c:pt>
                <c:pt idx="29311">
                  <c:v>4.5544679498612863</c:v>
                </c:pt>
                <c:pt idx="29312">
                  <c:v>4.5501660209008321</c:v>
                </c:pt>
                <c:pt idx="29313">
                  <c:v>4.5485383980437195</c:v>
                </c:pt>
                <c:pt idx="29314">
                  <c:v>4.5559413614928452</c:v>
                </c:pt>
                <c:pt idx="29315">
                  <c:v>4.5566987183909262</c:v>
                </c:pt>
                <c:pt idx="29316">
                  <c:v>4.5463798270338946</c:v>
                </c:pt>
                <c:pt idx="29317">
                  <c:v>4.539681274851179</c:v>
                </c:pt>
                <c:pt idx="29318">
                  <c:v>4.5509733536768113</c:v>
                </c:pt>
                <c:pt idx="29319">
                  <c:v>4.5570041273884714</c:v>
                </c:pt>
                <c:pt idx="29320">
                  <c:v>4.5437434791122184</c:v>
                </c:pt>
                <c:pt idx="29321">
                  <c:v>4.5572569264749161</c:v>
                </c:pt>
                <c:pt idx="29322">
                  <c:v>4.5582189932698567</c:v>
                </c:pt>
                <c:pt idx="29323">
                  <c:v>4.5478115685054741</c:v>
                </c:pt>
                <c:pt idx="29324">
                  <c:v>4.5514106915110739</c:v>
                </c:pt>
                <c:pt idx="29325">
                  <c:v>4.5616512973794556</c:v>
                </c:pt>
                <c:pt idx="29326">
                  <c:v>4.5600601259828286</c:v>
                </c:pt>
                <c:pt idx="29327">
                  <c:v>4.5543900011684642</c:v>
                </c:pt>
                <c:pt idx="29328">
                  <c:v>4.5547671178081846</c:v>
                </c:pt>
                <c:pt idx="29329">
                  <c:v>4.5552419764164735</c:v>
                </c:pt>
                <c:pt idx="29330">
                  <c:v>4.5518395332226831</c:v>
                </c:pt>
                <c:pt idx="29331">
                  <c:v>4.5505694085443409</c:v>
                </c:pt>
                <c:pt idx="29332">
                  <c:v>4.5475091327725234</c:v>
                </c:pt>
                <c:pt idx="29333">
                  <c:v>4.549668539033715</c:v>
                </c:pt>
                <c:pt idx="29334">
                  <c:v>4.5544609760757311</c:v>
                </c:pt>
                <c:pt idx="29335">
                  <c:v>4.5526451599313313</c:v>
                </c:pt>
                <c:pt idx="29336">
                  <c:v>4.5521023055446728</c:v>
                </c:pt>
                <c:pt idx="29337">
                  <c:v>4.5498507217822368</c:v>
                </c:pt>
                <c:pt idx="29338">
                  <c:v>4.5560387699185787</c:v>
                </c:pt>
                <c:pt idx="29339">
                  <c:v>4.5456011826361111</c:v>
                </c:pt>
                <c:pt idx="29340">
                  <c:v>4.5534691428784697</c:v>
                </c:pt>
                <c:pt idx="29341">
                  <c:v>4.5482302137792203</c:v>
                </c:pt>
                <c:pt idx="29342">
                  <c:v>4.5549870652308169</c:v>
                </c:pt>
                <c:pt idx="29343">
                  <c:v>4.5419339580305893</c:v>
                </c:pt>
                <c:pt idx="29344">
                  <c:v>4.5467755426010577</c:v>
                </c:pt>
                <c:pt idx="29345">
                  <c:v>4.5491965708803361</c:v>
                </c:pt>
                <c:pt idx="29346">
                  <c:v>4.5483074539855517</c:v>
                </c:pt>
                <c:pt idx="29347">
                  <c:v>4.5565247459472298</c:v>
                </c:pt>
                <c:pt idx="29348">
                  <c:v>4.55479265070392</c:v>
                </c:pt>
                <c:pt idx="29349">
                  <c:v>4.5555688322999934</c:v>
                </c:pt>
                <c:pt idx="29350">
                  <c:v>4.5564444477511818</c:v>
                </c:pt>
                <c:pt idx="29351">
                  <c:v>4.5493762601986418</c:v>
                </c:pt>
                <c:pt idx="29352">
                  <c:v>4.5471687252846325</c:v>
                </c:pt>
                <c:pt idx="29353">
                  <c:v>4.5530146802399667</c:v>
                </c:pt>
                <c:pt idx="29354">
                  <c:v>4.5494687171608836</c:v>
                </c:pt>
                <c:pt idx="29355">
                  <c:v>4.5612559529941521</c:v>
                </c:pt>
                <c:pt idx="29356">
                  <c:v>4.5510141776017212</c:v>
                </c:pt>
                <c:pt idx="29357">
                  <c:v>4.5564294604037148</c:v>
                </c:pt>
                <c:pt idx="29358">
                  <c:v>4.5449330508998704</c:v>
                </c:pt>
                <c:pt idx="29359">
                  <c:v>4.5451545958116712</c:v>
                </c:pt>
                <c:pt idx="29360">
                  <c:v>4.5483526184866667</c:v>
                </c:pt>
                <c:pt idx="29361">
                  <c:v>4.5482202078335048</c:v>
                </c:pt>
                <c:pt idx="29362">
                  <c:v>4.5493869195049799</c:v>
                </c:pt>
                <c:pt idx="29363">
                  <c:v>4.5451547714762812</c:v>
                </c:pt>
                <c:pt idx="29364">
                  <c:v>4.5501864190819834</c:v>
                </c:pt>
                <c:pt idx="29365">
                  <c:v>4.5514530675078371</c:v>
                </c:pt>
                <c:pt idx="29366">
                  <c:v>4.5521629952686364</c:v>
                </c:pt>
                <c:pt idx="29367">
                  <c:v>4.5627393855399871</c:v>
                </c:pt>
                <c:pt idx="29368">
                  <c:v>4.5548439631855553</c:v>
                </c:pt>
                <c:pt idx="29369">
                  <c:v>4.5578371074305446</c:v>
                </c:pt>
                <c:pt idx="29370">
                  <c:v>4.5515826873134992</c:v>
                </c:pt>
                <c:pt idx="29371">
                  <c:v>4.5509384224791596</c:v>
                </c:pt>
                <c:pt idx="29372">
                  <c:v>4.5430472748306201</c:v>
                </c:pt>
                <c:pt idx="29373">
                  <c:v>4.5599174371001601</c:v>
                </c:pt>
                <c:pt idx="29374">
                  <c:v>4.5509615899682894</c:v>
                </c:pt>
                <c:pt idx="29375">
                  <c:v>4.5409480162375511</c:v>
                </c:pt>
                <c:pt idx="29376">
                  <c:v>4.5496471517088972</c:v>
                </c:pt>
                <c:pt idx="29377">
                  <c:v>4.5462103365550046</c:v>
                </c:pt>
                <c:pt idx="29378">
                  <c:v>4.5458276693354973</c:v>
                </c:pt>
                <c:pt idx="29379">
                  <c:v>4.5610957158872187</c:v>
                </c:pt>
                <c:pt idx="29380">
                  <c:v>4.554092355696354</c:v>
                </c:pt>
                <c:pt idx="29381">
                  <c:v>4.5601534240659607</c:v>
                </c:pt>
                <c:pt idx="29382">
                  <c:v>4.5578185933328506</c:v>
                </c:pt>
                <c:pt idx="29383">
                  <c:v>4.5440704236498037</c:v>
                </c:pt>
                <c:pt idx="29384">
                  <c:v>4.5542316065807844</c:v>
                </c:pt>
                <c:pt idx="29385">
                  <c:v>4.5478823251679508</c:v>
                </c:pt>
                <c:pt idx="29386">
                  <c:v>4.5457181219343701</c:v>
                </c:pt>
                <c:pt idx="29387">
                  <c:v>4.5520472905757057</c:v>
                </c:pt>
                <c:pt idx="29388">
                  <c:v>4.5502097911189976</c:v>
                </c:pt>
                <c:pt idx="29389">
                  <c:v>4.561301380808068</c:v>
                </c:pt>
                <c:pt idx="29390">
                  <c:v>4.5506725209208776</c:v>
                </c:pt>
                <c:pt idx="29391">
                  <c:v>4.5499600116830585</c:v>
                </c:pt>
                <c:pt idx="29392">
                  <c:v>4.5560263961385834</c:v>
                </c:pt>
                <c:pt idx="29393">
                  <c:v>4.543720041122234</c:v>
                </c:pt>
                <c:pt idx="29394">
                  <c:v>4.5581783687687576</c:v>
                </c:pt>
                <c:pt idx="29395">
                  <c:v>4.56292442059463</c:v>
                </c:pt>
                <c:pt idx="29396">
                  <c:v>4.5522398898864873</c:v>
                </c:pt>
                <c:pt idx="29397">
                  <c:v>4.553001695873375</c:v>
                </c:pt>
                <c:pt idx="29398">
                  <c:v>4.5459057862577827</c:v>
                </c:pt>
                <c:pt idx="29399">
                  <c:v>4.5462786883674235</c:v>
                </c:pt>
                <c:pt idx="29400">
                  <c:v>4.5492212344188854</c:v>
                </c:pt>
                <c:pt idx="29401">
                  <c:v>4.5492252405796041</c:v>
                </c:pt>
                <c:pt idx="29402">
                  <c:v>4.5558213833503505</c:v>
                </c:pt>
                <c:pt idx="29403">
                  <c:v>4.5559007438676371</c:v>
                </c:pt>
                <c:pt idx="29404">
                  <c:v>4.5510459284544504</c:v>
                </c:pt>
                <c:pt idx="29405">
                  <c:v>4.5534146986314505</c:v>
                </c:pt>
                <c:pt idx="29406">
                  <c:v>4.548710994997692</c:v>
                </c:pt>
                <c:pt idx="29407">
                  <c:v>4.5493689808265225</c:v>
                </c:pt>
                <c:pt idx="29408">
                  <c:v>4.54447931627843</c:v>
                </c:pt>
                <c:pt idx="29409">
                  <c:v>4.5399432136198357</c:v>
                </c:pt>
                <c:pt idx="29410">
                  <c:v>4.5514929118849281</c:v>
                </c:pt>
                <c:pt idx="29411">
                  <c:v>4.5494230037300412</c:v>
                </c:pt>
                <c:pt idx="29412">
                  <c:v>4.5515675714179524</c:v>
                </c:pt>
                <c:pt idx="29413">
                  <c:v>4.5498342829778728</c:v>
                </c:pt>
                <c:pt idx="29414">
                  <c:v>4.5498326188455733</c:v>
                </c:pt>
                <c:pt idx="29415">
                  <c:v>4.553914568589903</c:v>
                </c:pt>
                <c:pt idx="29416">
                  <c:v>4.5553537501071322</c:v>
                </c:pt>
                <c:pt idx="29417">
                  <c:v>4.5361267076102738</c:v>
                </c:pt>
                <c:pt idx="29418">
                  <c:v>4.5433371063241594</c:v>
                </c:pt>
                <c:pt idx="29419">
                  <c:v>4.547600924542138</c:v>
                </c:pt>
                <c:pt idx="29420">
                  <c:v>4.5527479451753576</c:v>
                </c:pt>
                <c:pt idx="29421">
                  <c:v>4.5510742905103712</c:v>
                </c:pt>
                <c:pt idx="29422">
                  <c:v>4.548112429494866</c:v>
                </c:pt>
                <c:pt idx="29423">
                  <c:v>4.5499668813703069</c:v>
                </c:pt>
                <c:pt idx="29424">
                  <c:v>4.5481711477144575</c:v>
                </c:pt>
                <c:pt idx="29425">
                  <c:v>4.5503330203867218</c:v>
                </c:pt>
                <c:pt idx="29426">
                  <c:v>4.5564708611754217</c:v>
                </c:pt>
                <c:pt idx="29427">
                  <c:v>4.5503114704236598</c:v>
                </c:pt>
                <c:pt idx="29428">
                  <c:v>4.5500992371362807</c:v>
                </c:pt>
                <c:pt idx="29429">
                  <c:v>4.5567904567743067</c:v>
                </c:pt>
                <c:pt idx="29430">
                  <c:v>4.541872817808307</c:v>
                </c:pt>
                <c:pt idx="29431">
                  <c:v>4.5435424391322261</c:v>
                </c:pt>
                <c:pt idx="29432">
                  <c:v>4.5483078567567894</c:v>
                </c:pt>
                <c:pt idx="29433">
                  <c:v>4.5517751110523426</c:v>
                </c:pt>
                <c:pt idx="29434">
                  <c:v>4.5550128299304831</c:v>
                </c:pt>
                <c:pt idx="29435">
                  <c:v>4.5553485815920496</c:v>
                </c:pt>
                <c:pt idx="29436">
                  <c:v>4.549872856981243</c:v>
                </c:pt>
                <c:pt idx="29437">
                  <c:v>4.5501743277609528</c:v>
                </c:pt>
                <c:pt idx="29438">
                  <c:v>4.5492789551465069</c:v>
                </c:pt>
                <c:pt idx="29439">
                  <c:v>4.5494277394097127</c:v>
                </c:pt>
                <c:pt idx="29440">
                  <c:v>4.5581706632597694</c:v>
                </c:pt>
                <c:pt idx="29441">
                  <c:v>4.5516125880334988</c:v>
                </c:pt>
                <c:pt idx="29442">
                  <c:v>4.5363172325706085</c:v>
                </c:pt>
                <c:pt idx="29443">
                  <c:v>4.5560673599794397</c:v>
                </c:pt>
                <c:pt idx="29444">
                  <c:v>4.5571827282036903</c:v>
                </c:pt>
                <c:pt idx="29445">
                  <c:v>4.5518487880994112</c:v>
                </c:pt>
                <c:pt idx="29446">
                  <c:v>4.5513144500468101</c:v>
                </c:pt>
                <c:pt idx="29447">
                  <c:v>4.5482746464596753</c:v>
                </c:pt>
                <c:pt idx="29448">
                  <c:v>4.5422037969350573</c:v>
                </c:pt>
                <c:pt idx="29449">
                  <c:v>4.5510685304943452</c:v>
                </c:pt>
                <c:pt idx="29450">
                  <c:v>4.5551031078241762</c:v>
                </c:pt>
                <c:pt idx="29451">
                  <c:v>4.5589066853685312</c:v>
                </c:pt>
                <c:pt idx="29452">
                  <c:v>4.5541324911163725</c:v>
                </c:pt>
                <c:pt idx="29453">
                  <c:v>4.5450258913621919</c:v>
                </c:pt>
                <c:pt idx="29454">
                  <c:v>4.5483132067956689</c:v>
                </c:pt>
                <c:pt idx="29455">
                  <c:v>4.5430342362260028</c:v>
                </c:pt>
                <c:pt idx="29456">
                  <c:v>4.5465327866038283</c:v>
                </c:pt>
                <c:pt idx="29457">
                  <c:v>4.5525754374337533</c:v>
                </c:pt>
                <c:pt idx="29458">
                  <c:v>4.5612152059233111</c:v>
                </c:pt>
                <c:pt idx="29459">
                  <c:v>4.552137358247502</c:v>
                </c:pt>
                <c:pt idx="29460">
                  <c:v>4.5504120735411835</c:v>
                </c:pt>
                <c:pt idx="29461">
                  <c:v>4.5479088178479889</c:v>
                </c:pt>
                <c:pt idx="29462">
                  <c:v>4.5539442606365643</c:v>
                </c:pt>
                <c:pt idx="29463">
                  <c:v>4.5567689407291603</c:v>
                </c:pt>
                <c:pt idx="29464">
                  <c:v>4.5603008382457633</c:v>
                </c:pt>
                <c:pt idx="29465">
                  <c:v>4.5489682676147911</c:v>
                </c:pt>
                <c:pt idx="29466">
                  <c:v>4.5490095594330109</c:v>
                </c:pt>
                <c:pt idx="29467">
                  <c:v>4.5504260223553565</c:v>
                </c:pt>
                <c:pt idx="29468">
                  <c:v>4.5612325257823452</c:v>
                </c:pt>
                <c:pt idx="29469">
                  <c:v>4.5557460763092976</c:v>
                </c:pt>
                <c:pt idx="29470">
                  <c:v>4.5559824383285701</c:v>
                </c:pt>
                <c:pt idx="29471">
                  <c:v>4.559062767980155</c:v>
                </c:pt>
                <c:pt idx="29472">
                  <c:v>4.5478989935120389</c:v>
                </c:pt>
                <c:pt idx="29473">
                  <c:v>4.5580560563689509</c:v>
                </c:pt>
                <c:pt idx="29474">
                  <c:v>4.5579380474575633</c:v>
                </c:pt>
                <c:pt idx="29475">
                  <c:v>4.5549947885237811</c:v>
                </c:pt>
                <c:pt idx="29476">
                  <c:v>4.553063513763437</c:v>
                </c:pt>
                <c:pt idx="29477">
                  <c:v>4.5493024767298804</c:v>
                </c:pt>
                <c:pt idx="29478">
                  <c:v>4.5515137731010906</c:v>
                </c:pt>
                <c:pt idx="29479">
                  <c:v>4.5442080471104687</c:v>
                </c:pt>
                <c:pt idx="29480">
                  <c:v>4.5420968315851598</c:v>
                </c:pt>
                <c:pt idx="29481">
                  <c:v>4.5534002825436364</c:v>
                </c:pt>
                <c:pt idx="29482">
                  <c:v>4.5486437744531809</c:v>
                </c:pt>
                <c:pt idx="29483">
                  <c:v>4.5531530160964957</c:v>
                </c:pt>
                <c:pt idx="29484">
                  <c:v>4.5557314794941526</c:v>
                </c:pt>
                <c:pt idx="29485">
                  <c:v>4.560779038734446</c:v>
                </c:pt>
                <c:pt idx="29486">
                  <c:v>4.5506682072866411</c:v>
                </c:pt>
                <c:pt idx="29487">
                  <c:v>4.543029980251382</c:v>
                </c:pt>
                <c:pt idx="29488">
                  <c:v>4.5511633493713477</c:v>
                </c:pt>
                <c:pt idx="29489">
                  <c:v>4.5630848977435052</c:v>
                </c:pt>
                <c:pt idx="29490">
                  <c:v>4.5533975213355857</c:v>
                </c:pt>
                <c:pt idx="29491">
                  <c:v>4.5517066289239621</c:v>
                </c:pt>
                <c:pt idx="29492">
                  <c:v>4.564180752746176</c:v>
                </c:pt>
                <c:pt idx="29493">
                  <c:v>4.5467372999184041</c:v>
                </c:pt>
                <c:pt idx="29494">
                  <c:v>4.5591806991428125</c:v>
                </c:pt>
                <c:pt idx="29495">
                  <c:v>4.5591984108791745</c:v>
                </c:pt>
                <c:pt idx="29496">
                  <c:v>4.5421100118874387</c:v>
                </c:pt>
                <c:pt idx="29497">
                  <c:v>4.5497038769782421</c:v>
                </c:pt>
                <c:pt idx="29498">
                  <c:v>4.5451106615698507</c:v>
                </c:pt>
                <c:pt idx="29499">
                  <c:v>4.550725907577986</c:v>
                </c:pt>
                <c:pt idx="29500">
                  <c:v>4.5439898612711342</c:v>
                </c:pt>
                <c:pt idx="29501">
                  <c:v>4.5509789548627531</c:v>
                </c:pt>
                <c:pt idx="29502">
                  <c:v>4.5397279888785205</c:v>
                </c:pt>
                <c:pt idx="29503">
                  <c:v>4.5430610327128962</c:v>
                </c:pt>
                <c:pt idx="29504">
                  <c:v>4.5557075329533294</c:v>
                </c:pt>
                <c:pt idx="29505">
                  <c:v>4.5527408824383002</c:v>
                </c:pt>
                <c:pt idx="29506">
                  <c:v>4.5410845704254497</c:v>
                </c:pt>
                <c:pt idx="29507">
                  <c:v>4.5566292745824049</c:v>
                </c:pt>
                <c:pt idx="29508">
                  <c:v>4.5455101519530503</c:v>
                </c:pt>
                <c:pt idx="29509">
                  <c:v>4.5515540551735691</c:v>
                </c:pt>
                <c:pt idx="29510">
                  <c:v>4.5531908072239231</c:v>
                </c:pt>
                <c:pt idx="29511">
                  <c:v>4.5585332270858991</c:v>
                </c:pt>
                <c:pt idx="29512">
                  <c:v>4.5611246890641848</c:v>
                </c:pt>
                <c:pt idx="29513">
                  <c:v>4.5468664352840005</c:v>
                </c:pt>
                <c:pt idx="29514">
                  <c:v>4.5574451889357768</c:v>
                </c:pt>
                <c:pt idx="29515">
                  <c:v>4.5587518942319205</c:v>
                </c:pt>
                <c:pt idx="29516">
                  <c:v>4.5569081274029255</c:v>
                </c:pt>
                <c:pt idx="29517">
                  <c:v>4.5479789781415878</c:v>
                </c:pt>
                <c:pt idx="29518">
                  <c:v>4.5483904652847249</c:v>
                </c:pt>
                <c:pt idx="29519">
                  <c:v>4.5474358801816894</c:v>
                </c:pt>
                <c:pt idx="29520">
                  <c:v>4.5532626238621532</c:v>
                </c:pt>
                <c:pt idx="29521">
                  <c:v>4.5524052454653248</c:v>
                </c:pt>
                <c:pt idx="29522">
                  <c:v>4.5492430399019712</c:v>
                </c:pt>
                <c:pt idx="29523">
                  <c:v>4.5509480905137698</c:v>
                </c:pt>
                <c:pt idx="29524">
                  <c:v>4.5521006147045346</c:v>
                </c:pt>
                <c:pt idx="29525">
                  <c:v>4.547822552859885</c:v>
                </c:pt>
                <c:pt idx="29526">
                  <c:v>4.5530563836276237</c:v>
                </c:pt>
                <c:pt idx="29527">
                  <c:v>4.551734175466934</c:v>
                </c:pt>
                <c:pt idx="29528">
                  <c:v>4.5498939450953992</c:v>
                </c:pt>
                <c:pt idx="29529">
                  <c:v>4.550085690459527</c:v>
                </c:pt>
                <c:pt idx="29530">
                  <c:v>4.5555833072902585</c:v>
                </c:pt>
                <c:pt idx="29531">
                  <c:v>4.5506108779329475</c:v>
                </c:pt>
                <c:pt idx="29532">
                  <c:v>4.5538366264726475</c:v>
                </c:pt>
                <c:pt idx="29533">
                  <c:v>4.5534076195415851</c:v>
                </c:pt>
                <c:pt idx="29534">
                  <c:v>4.5500892709810019</c:v>
                </c:pt>
                <c:pt idx="29535">
                  <c:v>4.5464635020319868</c:v>
                </c:pt>
                <c:pt idx="29536">
                  <c:v>4.5478098051802416</c:v>
                </c:pt>
                <c:pt idx="29537">
                  <c:v>4.5470272549450872</c:v>
                </c:pt>
                <c:pt idx="29538">
                  <c:v>4.5524795884538012</c:v>
                </c:pt>
                <c:pt idx="29539">
                  <c:v>4.5539910401711294</c:v>
                </c:pt>
                <c:pt idx="29540">
                  <c:v>4.5549098621552471</c:v>
                </c:pt>
                <c:pt idx="29541">
                  <c:v>4.5511894699044451</c:v>
                </c:pt>
                <c:pt idx="29542">
                  <c:v>4.5505091958417081</c:v>
                </c:pt>
                <c:pt idx="29543">
                  <c:v>4.5505254762208063</c:v>
                </c:pt>
                <c:pt idx="29544">
                  <c:v>4.5530691704719866</c:v>
                </c:pt>
                <c:pt idx="29545">
                  <c:v>4.5468118881176229</c:v>
                </c:pt>
                <c:pt idx="29546">
                  <c:v>4.5461850451636154</c:v>
                </c:pt>
                <c:pt idx="29547">
                  <c:v>4.5474343480166661</c:v>
                </c:pt>
                <c:pt idx="29548">
                  <c:v>4.5521753453273881</c:v>
                </c:pt>
                <c:pt idx="29549">
                  <c:v>4.548866199922811</c:v>
                </c:pt>
                <c:pt idx="29550">
                  <c:v>4.5538129310521098</c:v>
                </c:pt>
                <c:pt idx="29551">
                  <c:v>4.5584520165222688</c:v>
                </c:pt>
                <c:pt idx="29552">
                  <c:v>4.5537995067028243</c:v>
                </c:pt>
                <c:pt idx="29553">
                  <c:v>4.5484033874601817</c:v>
                </c:pt>
                <c:pt idx="29554">
                  <c:v>4.5472013335739909</c:v>
                </c:pt>
                <c:pt idx="29555">
                  <c:v>4.5504834008612267</c:v>
                </c:pt>
                <c:pt idx="29556">
                  <c:v>4.5526138382331895</c:v>
                </c:pt>
                <c:pt idx="29557">
                  <c:v>4.5495289859446428</c:v>
                </c:pt>
                <c:pt idx="29558">
                  <c:v>4.5488101404759007</c:v>
                </c:pt>
                <c:pt idx="29559">
                  <c:v>4.5565740371164054</c:v>
                </c:pt>
                <c:pt idx="29560">
                  <c:v>4.5524992253051204</c:v>
                </c:pt>
                <c:pt idx="29561">
                  <c:v>4.5512826845444705</c:v>
                </c:pt>
                <c:pt idx="29562">
                  <c:v>4.5572361175667577</c:v>
                </c:pt>
                <c:pt idx="29563">
                  <c:v>4.5525349740918601</c:v>
                </c:pt>
                <c:pt idx="29564">
                  <c:v>4.5533929864367266</c:v>
                </c:pt>
                <c:pt idx="29565">
                  <c:v>4.5652360153735136</c:v>
                </c:pt>
                <c:pt idx="29566">
                  <c:v>4.5458308662904239</c:v>
                </c:pt>
                <c:pt idx="29567">
                  <c:v>4.5468527797395932</c:v>
                </c:pt>
                <c:pt idx="29568">
                  <c:v>4.5542309433574175</c:v>
                </c:pt>
                <c:pt idx="29569">
                  <c:v>4.5498321398589487</c:v>
                </c:pt>
                <c:pt idx="29570">
                  <c:v>4.5547295464365591</c:v>
                </c:pt>
                <c:pt idx="29571">
                  <c:v>4.5479342676228223</c:v>
                </c:pt>
                <c:pt idx="29572">
                  <c:v>4.5534261601323456</c:v>
                </c:pt>
                <c:pt idx="29573">
                  <c:v>4.5510199500660082</c:v>
                </c:pt>
                <c:pt idx="29574">
                  <c:v>4.5639589474918267</c:v>
                </c:pt>
                <c:pt idx="29575">
                  <c:v>4.5529366358690462</c:v>
                </c:pt>
                <c:pt idx="29576">
                  <c:v>4.5684523865021482</c:v>
                </c:pt>
                <c:pt idx="29577">
                  <c:v>4.5526530033238712</c:v>
                </c:pt>
                <c:pt idx="29578">
                  <c:v>4.5407058780647676</c:v>
                </c:pt>
                <c:pt idx="29579">
                  <c:v>4.5456127987787127</c:v>
                </c:pt>
                <c:pt idx="29580">
                  <c:v>4.5427846584204019</c:v>
                </c:pt>
                <c:pt idx="29581">
                  <c:v>4.5484213953520038</c:v>
                </c:pt>
                <c:pt idx="29582">
                  <c:v>4.5563482581450758</c:v>
                </c:pt>
                <c:pt idx="29583">
                  <c:v>4.546941934925111</c:v>
                </c:pt>
                <c:pt idx="29584">
                  <c:v>4.548661114214144</c:v>
                </c:pt>
                <c:pt idx="29585">
                  <c:v>4.560538494996206</c:v>
                </c:pt>
                <c:pt idx="29586">
                  <c:v>4.5486336467467288</c:v>
                </c:pt>
                <c:pt idx="29587">
                  <c:v>4.5419508498764793</c:v>
                </c:pt>
                <c:pt idx="29588">
                  <c:v>4.5412563150968532</c:v>
                </c:pt>
                <c:pt idx="29589">
                  <c:v>4.5505998085368295</c:v>
                </c:pt>
                <c:pt idx="29590">
                  <c:v>4.554081632969214</c:v>
                </c:pt>
                <c:pt idx="29591">
                  <c:v>4.5498185360671171</c:v>
                </c:pt>
                <c:pt idx="29592">
                  <c:v>4.5498626392760348</c:v>
                </c:pt>
                <c:pt idx="29593">
                  <c:v>4.5503820073050045</c:v>
                </c:pt>
                <c:pt idx="29594">
                  <c:v>4.5622527112033175</c:v>
                </c:pt>
                <c:pt idx="29595">
                  <c:v>4.5547112403139822</c:v>
                </c:pt>
                <c:pt idx="29596">
                  <c:v>4.5421898770876634</c:v>
                </c:pt>
                <c:pt idx="29597">
                  <c:v>4.551794905150059</c:v>
                </c:pt>
                <c:pt idx="29598">
                  <c:v>4.5440571618208718</c:v>
                </c:pt>
                <c:pt idx="29599">
                  <c:v>4.5519883594930919</c:v>
                </c:pt>
                <c:pt idx="29600">
                  <c:v>4.5490682053184521</c:v>
                </c:pt>
                <c:pt idx="29601">
                  <c:v>4.5484999301299807</c:v>
                </c:pt>
                <c:pt idx="29602">
                  <c:v>4.5519045635507469</c:v>
                </c:pt>
                <c:pt idx="29603">
                  <c:v>4.5508993291417079</c:v>
                </c:pt>
                <c:pt idx="29604">
                  <c:v>4.5600000806594476</c:v>
                </c:pt>
                <c:pt idx="29605">
                  <c:v>4.5478539302079231</c:v>
                </c:pt>
                <c:pt idx="29606">
                  <c:v>4.5490805652299704</c:v>
                </c:pt>
                <c:pt idx="29607">
                  <c:v>4.5520383848289425</c:v>
                </c:pt>
                <c:pt idx="29608">
                  <c:v>4.5503661472872974</c:v>
                </c:pt>
                <c:pt idx="29609">
                  <c:v>4.5513888729768528</c:v>
                </c:pt>
                <c:pt idx="29610">
                  <c:v>4.5493377821660825</c:v>
                </c:pt>
                <c:pt idx="29611">
                  <c:v>4.5494427094134293</c:v>
                </c:pt>
                <c:pt idx="29612">
                  <c:v>4.5560079345239046</c:v>
                </c:pt>
                <c:pt idx="29613">
                  <c:v>4.5482263963899996</c:v>
                </c:pt>
                <c:pt idx="29614">
                  <c:v>4.5515945683375589</c:v>
                </c:pt>
                <c:pt idx="29615">
                  <c:v>4.5456932679702264</c:v>
                </c:pt>
                <c:pt idx="29616">
                  <c:v>4.5537692669365857</c:v>
                </c:pt>
                <c:pt idx="29617">
                  <c:v>4.5477962544247914</c:v>
                </c:pt>
                <c:pt idx="29618">
                  <c:v>4.545351685915783</c:v>
                </c:pt>
                <c:pt idx="29619">
                  <c:v>4.5448971681966199</c:v>
                </c:pt>
                <c:pt idx="29620">
                  <c:v>4.5457161426955297</c:v>
                </c:pt>
                <c:pt idx="29621">
                  <c:v>4.5520651055049557</c:v>
                </c:pt>
                <c:pt idx="29622">
                  <c:v>4.5412118564754156</c:v>
                </c:pt>
                <c:pt idx="29623">
                  <c:v>4.5559992226312263</c:v>
                </c:pt>
                <c:pt idx="29624">
                  <c:v>4.54381924309111</c:v>
                </c:pt>
                <c:pt idx="29625">
                  <c:v>4.549687591412594</c:v>
                </c:pt>
                <c:pt idx="29626">
                  <c:v>4.5599699039330446</c:v>
                </c:pt>
                <c:pt idx="29627">
                  <c:v>4.5576180661602468</c:v>
                </c:pt>
                <c:pt idx="29628">
                  <c:v>4.5472054119548035</c:v>
                </c:pt>
                <c:pt idx="29629">
                  <c:v>4.5507124652545663</c:v>
                </c:pt>
                <c:pt idx="29630">
                  <c:v>4.5537511450232682</c:v>
                </c:pt>
                <c:pt idx="29631">
                  <c:v>4.5472228976828708</c:v>
                </c:pt>
                <c:pt idx="29632">
                  <c:v>4.5462967874802098</c:v>
                </c:pt>
                <c:pt idx="29633">
                  <c:v>4.5519488663936638</c:v>
                </c:pt>
                <c:pt idx="29634">
                  <c:v>4.5461791004153689</c:v>
                </c:pt>
                <c:pt idx="29635">
                  <c:v>4.5535590001987432</c:v>
                </c:pt>
                <c:pt idx="29636">
                  <c:v>4.543120305614802</c:v>
                </c:pt>
                <c:pt idx="29637">
                  <c:v>4.5421241346062473</c:v>
                </c:pt>
                <c:pt idx="29638">
                  <c:v>4.5543638015206724</c:v>
                </c:pt>
                <c:pt idx="29639">
                  <c:v>4.5512355033734115</c:v>
                </c:pt>
                <c:pt idx="29640">
                  <c:v>4.549378143041416</c:v>
                </c:pt>
                <c:pt idx="29641">
                  <c:v>4.5585999538434043</c:v>
                </c:pt>
                <c:pt idx="29642">
                  <c:v>4.5534685060281532</c:v>
                </c:pt>
                <c:pt idx="29643">
                  <c:v>4.5480303649777776</c:v>
                </c:pt>
                <c:pt idx="29644">
                  <c:v>4.553629327140019</c:v>
                </c:pt>
                <c:pt idx="29645">
                  <c:v>4.5490870991380534</c:v>
                </c:pt>
                <c:pt idx="29646">
                  <c:v>4.5381843472978032</c:v>
                </c:pt>
                <c:pt idx="29647">
                  <c:v>4.5515988845895174</c:v>
                </c:pt>
                <c:pt idx="29648">
                  <c:v>4.5459741230962214</c:v>
                </c:pt>
                <c:pt idx="29649">
                  <c:v>4.5440784404049097</c:v>
                </c:pt>
                <c:pt idx="29650">
                  <c:v>4.551850071976574</c:v>
                </c:pt>
                <c:pt idx="29651">
                  <c:v>4.5473317718632495</c:v>
                </c:pt>
                <c:pt idx="29652">
                  <c:v>4.5445891797509237</c:v>
                </c:pt>
                <c:pt idx="29653">
                  <c:v>4.5467168039740278</c:v>
                </c:pt>
                <c:pt idx="29654">
                  <c:v>4.5501758309595619</c:v>
                </c:pt>
                <c:pt idx="29655">
                  <c:v>4.5539510658963502</c:v>
                </c:pt>
                <c:pt idx="29656">
                  <c:v>4.5504035326152152</c:v>
                </c:pt>
                <c:pt idx="29657">
                  <c:v>4.550457995277033</c:v>
                </c:pt>
                <c:pt idx="29658">
                  <c:v>4.5583054035342343</c:v>
                </c:pt>
                <c:pt idx="29659">
                  <c:v>4.543138915078047</c:v>
                </c:pt>
                <c:pt idx="29660">
                  <c:v>4.5529365681819129</c:v>
                </c:pt>
                <c:pt idx="29661">
                  <c:v>4.5554179379418791</c:v>
                </c:pt>
                <c:pt idx="29662">
                  <c:v>4.5490262454830521</c:v>
                </c:pt>
                <c:pt idx="29663">
                  <c:v>4.5472966669765942</c:v>
                </c:pt>
                <c:pt idx="29664">
                  <c:v>4.5575787170418529</c:v>
                </c:pt>
                <c:pt idx="29665">
                  <c:v>4.5471422364113669</c:v>
                </c:pt>
                <c:pt idx="29666">
                  <c:v>4.5470155121726696</c:v>
                </c:pt>
                <c:pt idx="29667">
                  <c:v>4.5440103378997749</c:v>
                </c:pt>
                <c:pt idx="29668">
                  <c:v>4.5570911453427208</c:v>
                </c:pt>
                <c:pt idx="29669">
                  <c:v>4.5501974402357606</c:v>
                </c:pt>
                <c:pt idx="29670">
                  <c:v>4.5478502730654347</c:v>
                </c:pt>
                <c:pt idx="29671">
                  <c:v>4.5446595238308749</c:v>
                </c:pt>
                <c:pt idx="29672">
                  <c:v>4.5624172289253124</c:v>
                </c:pt>
                <c:pt idx="29673">
                  <c:v>4.5497577034215588</c:v>
                </c:pt>
                <c:pt idx="29674">
                  <c:v>4.5446754365407429</c:v>
                </c:pt>
                <c:pt idx="29675">
                  <c:v>4.5464966207623387</c:v>
                </c:pt>
                <c:pt idx="29676">
                  <c:v>4.5425087539791154</c:v>
                </c:pt>
                <c:pt idx="29677">
                  <c:v>4.5509950734035005</c:v>
                </c:pt>
                <c:pt idx="29678">
                  <c:v>4.5430363884269509</c:v>
                </c:pt>
                <c:pt idx="29679">
                  <c:v>4.555917239361392</c:v>
                </c:pt>
                <c:pt idx="29680">
                  <c:v>4.545912667222213</c:v>
                </c:pt>
                <c:pt idx="29681">
                  <c:v>4.5468936622720975</c:v>
                </c:pt>
                <c:pt idx="29682">
                  <c:v>4.5527187742799571</c:v>
                </c:pt>
                <c:pt idx="29683">
                  <c:v>4.547584654751085</c:v>
                </c:pt>
                <c:pt idx="29684">
                  <c:v>4.5552894458343811</c:v>
                </c:pt>
                <c:pt idx="29685">
                  <c:v>4.5562048928061323</c:v>
                </c:pt>
                <c:pt idx="29686">
                  <c:v>4.5429137178359262</c:v>
                </c:pt>
                <c:pt idx="29687">
                  <c:v>4.547275183009865</c:v>
                </c:pt>
                <c:pt idx="29688">
                  <c:v>4.5544907428064336</c:v>
                </c:pt>
                <c:pt idx="29689">
                  <c:v>4.5491843623427259</c:v>
                </c:pt>
                <c:pt idx="29690">
                  <c:v>4.5460555552634805</c:v>
                </c:pt>
                <c:pt idx="29691">
                  <c:v>4.5506386458843764</c:v>
                </c:pt>
                <c:pt idx="29692">
                  <c:v>4.563646620359056</c:v>
                </c:pt>
                <c:pt idx="29693">
                  <c:v>4.5477795901719755</c:v>
                </c:pt>
                <c:pt idx="29694">
                  <c:v>4.5428989979181313</c:v>
                </c:pt>
                <c:pt idx="29695">
                  <c:v>4.5547888417083513</c:v>
                </c:pt>
                <c:pt idx="29696">
                  <c:v>4.5512694320732008</c:v>
                </c:pt>
                <c:pt idx="29697">
                  <c:v>4.5445621013654263</c:v>
                </c:pt>
                <c:pt idx="29698">
                  <c:v>4.5411306074812927</c:v>
                </c:pt>
                <c:pt idx="29699">
                  <c:v>4.5491139225619603</c:v>
                </c:pt>
                <c:pt idx="29700">
                  <c:v>4.5560462900995438</c:v>
                </c:pt>
                <c:pt idx="29701">
                  <c:v>4.555024879939376</c:v>
                </c:pt>
                <c:pt idx="29702">
                  <c:v>4.5548379359515856</c:v>
                </c:pt>
                <c:pt idx="29703">
                  <c:v>4.546845295209744</c:v>
                </c:pt>
                <c:pt idx="29704">
                  <c:v>4.5548753175607439</c:v>
                </c:pt>
                <c:pt idx="29705">
                  <c:v>4.5535799592175374</c:v>
                </c:pt>
                <c:pt idx="29706">
                  <c:v>4.5484347256253468</c:v>
                </c:pt>
                <c:pt idx="29707">
                  <c:v>4.5572266395949912</c:v>
                </c:pt>
                <c:pt idx="29708">
                  <c:v>4.5554399833253649</c:v>
                </c:pt>
                <c:pt idx="29709">
                  <c:v>4.5514850779896276</c:v>
                </c:pt>
                <c:pt idx="29710">
                  <c:v>4.5586032085903145</c:v>
                </c:pt>
                <c:pt idx="29711">
                  <c:v>4.5459719600270176</c:v>
                </c:pt>
                <c:pt idx="29712">
                  <c:v>4.5544603076467398</c:v>
                </c:pt>
                <c:pt idx="29713">
                  <c:v>4.5546671665759026</c:v>
                </c:pt>
                <c:pt idx="29714">
                  <c:v>4.5560075608789301</c:v>
                </c:pt>
                <c:pt idx="29715">
                  <c:v>4.5519800213504018</c:v>
                </c:pt>
                <c:pt idx="29716">
                  <c:v>4.5552276150239877</c:v>
                </c:pt>
                <c:pt idx="29717">
                  <c:v>4.5543565261824783</c:v>
                </c:pt>
                <c:pt idx="29718">
                  <c:v>4.5519397105420918</c:v>
                </c:pt>
                <c:pt idx="29719">
                  <c:v>4.5544907428064336</c:v>
                </c:pt>
                <c:pt idx="29720">
                  <c:v>4.5553265548646618</c:v>
                </c:pt>
                <c:pt idx="29721">
                  <c:v>4.5571051023291407</c:v>
                </c:pt>
                <c:pt idx="29722">
                  <c:v>4.5529304455384976</c:v>
                </c:pt>
                <c:pt idx="29723">
                  <c:v>4.5430552563192279</c:v>
                </c:pt>
                <c:pt idx="29724">
                  <c:v>4.5483839518365681</c:v>
                </c:pt>
                <c:pt idx="29725">
                  <c:v>4.5510499724265934</c:v>
                </c:pt>
                <c:pt idx="29726">
                  <c:v>4.5492960362109267</c:v>
                </c:pt>
                <c:pt idx="29727">
                  <c:v>4.5461969537274971</c:v>
                </c:pt>
                <c:pt idx="29728">
                  <c:v>4.5571721938963377</c:v>
                </c:pt>
                <c:pt idx="29729">
                  <c:v>4.5472020447886941</c:v>
                </c:pt>
                <c:pt idx="29730">
                  <c:v>4.547832667457766</c:v>
                </c:pt>
                <c:pt idx="29731">
                  <c:v>4.5596040102210127</c:v>
                </c:pt>
                <c:pt idx="29732">
                  <c:v>4.5495214891173248</c:v>
                </c:pt>
                <c:pt idx="29733">
                  <c:v>4.5529471977951159</c:v>
                </c:pt>
                <c:pt idx="29734">
                  <c:v>4.5534816067810473</c:v>
                </c:pt>
                <c:pt idx="29735">
                  <c:v>4.5463401814851494</c:v>
                </c:pt>
                <c:pt idx="29736">
                  <c:v>4.5539015496527071</c:v>
                </c:pt>
                <c:pt idx="29737">
                  <c:v>4.5438023241361778</c:v>
                </c:pt>
                <c:pt idx="29738">
                  <c:v>4.5578578995485906</c:v>
                </c:pt>
                <c:pt idx="29739">
                  <c:v>4.5508703667237596</c:v>
                </c:pt>
                <c:pt idx="29740">
                  <c:v>4.5515860392984271</c:v>
                </c:pt>
                <c:pt idx="29741">
                  <c:v>4.5570495131216422</c:v>
                </c:pt>
                <c:pt idx="29742">
                  <c:v>4.5522946801723148</c:v>
                </c:pt>
                <c:pt idx="29743">
                  <c:v>4.5589509630925455</c:v>
                </c:pt>
                <c:pt idx="29744">
                  <c:v>4.5529475553928371</c:v>
                </c:pt>
                <c:pt idx="29745">
                  <c:v>4.5581225558392324</c:v>
                </c:pt>
                <c:pt idx="29746">
                  <c:v>4.5581088327063162</c:v>
                </c:pt>
                <c:pt idx="29747">
                  <c:v>4.5578645440614709</c:v>
                </c:pt>
                <c:pt idx="29748">
                  <c:v>4.5596312983748302</c:v>
                </c:pt>
                <c:pt idx="29749">
                  <c:v>4.5590996443091321</c:v>
                </c:pt>
                <c:pt idx="29750">
                  <c:v>4.5619426494389588</c:v>
                </c:pt>
                <c:pt idx="29751">
                  <c:v>4.5530050473325883</c:v>
                </c:pt>
                <c:pt idx="29752">
                  <c:v>4.5463297232250293</c:v>
                </c:pt>
                <c:pt idx="29753">
                  <c:v>4.5555223132355609</c:v>
                </c:pt>
                <c:pt idx="29754">
                  <c:v>4.5511020228938843</c:v>
                </c:pt>
                <c:pt idx="29755">
                  <c:v>4.5316601291632264</c:v>
                </c:pt>
                <c:pt idx="29756">
                  <c:v>4.5567819586119578</c:v>
                </c:pt>
                <c:pt idx="29757">
                  <c:v>4.5523002717132535</c:v>
                </c:pt>
                <c:pt idx="29758">
                  <c:v>4.5457764926817976</c:v>
                </c:pt>
                <c:pt idx="29759">
                  <c:v>4.5518070621481614</c:v>
                </c:pt>
                <c:pt idx="29760">
                  <c:v>4.5585671053094812</c:v>
                </c:pt>
                <c:pt idx="29761">
                  <c:v>4.553083133170106</c:v>
                </c:pt>
                <c:pt idx="29762">
                  <c:v>4.5469761610602397</c:v>
                </c:pt>
                <c:pt idx="29763">
                  <c:v>4.557049668134014</c:v>
                </c:pt>
                <c:pt idx="29764">
                  <c:v>4.5437256397954231</c:v>
                </c:pt>
                <c:pt idx="29765">
                  <c:v>4.5480477358018208</c:v>
                </c:pt>
                <c:pt idx="29766">
                  <c:v>4.5540664539658966</c:v>
                </c:pt>
                <c:pt idx="29767">
                  <c:v>4.5530141852485624</c:v>
                </c:pt>
                <c:pt idx="29768">
                  <c:v>4.5550627609357068</c:v>
                </c:pt>
                <c:pt idx="29769">
                  <c:v>4.5527185541030963</c:v>
                </c:pt>
                <c:pt idx="29770">
                  <c:v>4.5487812218247923</c:v>
                </c:pt>
                <c:pt idx="29771">
                  <c:v>4.5529999619040655</c:v>
                </c:pt>
                <c:pt idx="29772">
                  <c:v>4.5477196256939649</c:v>
                </c:pt>
                <c:pt idx="29773">
                  <c:v>4.5518941626799299</c:v>
                </c:pt>
                <c:pt idx="29774">
                  <c:v>4.5485895032011978</c:v>
                </c:pt>
                <c:pt idx="29775">
                  <c:v>4.5479615318144493</c:v>
                </c:pt>
                <c:pt idx="29776">
                  <c:v>4.547879404551967</c:v>
                </c:pt>
                <c:pt idx="29777">
                  <c:v>4.5497971097582344</c:v>
                </c:pt>
                <c:pt idx="29778">
                  <c:v>4.5505287328137269</c:v>
                </c:pt>
                <c:pt idx="29779">
                  <c:v>4.5507925503702129</c:v>
                </c:pt>
                <c:pt idx="29780">
                  <c:v>4.5474973465061517</c:v>
                </c:pt>
                <c:pt idx="29781">
                  <c:v>4.5633539955156817</c:v>
                </c:pt>
                <c:pt idx="29782">
                  <c:v>4.5442147725967317</c:v>
                </c:pt>
                <c:pt idx="29783">
                  <c:v>4.5559524193278431</c:v>
                </c:pt>
                <c:pt idx="29784">
                  <c:v>4.5461288212541726</c:v>
                </c:pt>
                <c:pt idx="29785">
                  <c:v>4.5599385167229212</c:v>
                </c:pt>
                <c:pt idx="29786">
                  <c:v>4.5534348124327932</c:v>
                </c:pt>
                <c:pt idx="29787">
                  <c:v>4.5462537129156884</c:v>
                </c:pt>
                <c:pt idx="29788">
                  <c:v>4.556947272594746</c:v>
                </c:pt>
                <c:pt idx="29789">
                  <c:v>4.5517278118017845</c:v>
                </c:pt>
                <c:pt idx="29790">
                  <c:v>4.5625421984643255</c:v>
                </c:pt>
                <c:pt idx="29791">
                  <c:v>4.5528904980425615</c:v>
                </c:pt>
                <c:pt idx="29792">
                  <c:v>4.5490664319597958</c:v>
                </c:pt>
                <c:pt idx="29793">
                  <c:v>4.5512597273041964</c:v>
                </c:pt>
                <c:pt idx="29794">
                  <c:v>4.5529165872327946</c:v>
                </c:pt>
                <c:pt idx="29795">
                  <c:v>4.5556966115313777</c:v>
                </c:pt>
                <c:pt idx="29796">
                  <c:v>4.5528702712388389</c:v>
                </c:pt>
                <c:pt idx="29797">
                  <c:v>4.5584337914518143</c:v>
                </c:pt>
                <c:pt idx="29798">
                  <c:v>4.5513738805167137</c:v>
                </c:pt>
                <c:pt idx="29799">
                  <c:v>4.5541463836401972</c:v>
                </c:pt>
                <c:pt idx="29800">
                  <c:v>4.5537707742727553</c:v>
                </c:pt>
                <c:pt idx="29801">
                  <c:v>4.5517102051280141</c:v>
                </c:pt>
                <c:pt idx="29802">
                  <c:v>4.5417549653373817</c:v>
                </c:pt>
                <c:pt idx="29803">
                  <c:v>4.5586896655779414</c:v>
                </c:pt>
                <c:pt idx="29804">
                  <c:v>4.5536359802805846</c:v>
                </c:pt>
                <c:pt idx="29805">
                  <c:v>4.551163040912134</c:v>
                </c:pt>
                <c:pt idx="29806">
                  <c:v>4.5488684870274882</c:v>
                </c:pt>
                <c:pt idx="29807">
                  <c:v>4.5529765168761864</c:v>
                </c:pt>
                <c:pt idx="29808">
                  <c:v>4.5541573221010569</c:v>
                </c:pt>
                <c:pt idx="29809">
                  <c:v>4.5567990461829959</c:v>
                </c:pt>
                <c:pt idx="29810">
                  <c:v>4.5548928991224118</c:v>
                </c:pt>
                <c:pt idx="29811">
                  <c:v>4.5534769696342563</c:v>
                </c:pt>
                <c:pt idx="29812">
                  <c:v>4.5444515276744228</c:v>
                </c:pt>
                <c:pt idx="29813">
                  <c:v>4.541767035577287</c:v>
                </c:pt>
                <c:pt idx="29814">
                  <c:v>4.5555853657478096</c:v>
                </c:pt>
                <c:pt idx="29815">
                  <c:v>4.5527221013046697</c:v>
                </c:pt>
                <c:pt idx="29816">
                  <c:v>4.5482987254347202</c:v>
                </c:pt>
                <c:pt idx="29817">
                  <c:v>4.5547258536207469</c:v>
                </c:pt>
                <c:pt idx="29818">
                  <c:v>4.5518827732634577</c:v>
                </c:pt>
                <c:pt idx="29819">
                  <c:v>4.5504811517919341</c:v>
                </c:pt>
                <c:pt idx="29820">
                  <c:v>4.5574223394969762</c:v>
                </c:pt>
                <c:pt idx="29821">
                  <c:v>4.5500510184496088</c:v>
                </c:pt>
                <c:pt idx="29822">
                  <c:v>4.5560677528355633</c:v>
                </c:pt>
                <c:pt idx="29823">
                  <c:v>4.5569981004560205</c:v>
                </c:pt>
                <c:pt idx="29824">
                  <c:v>4.5631881889262651</c:v>
                </c:pt>
                <c:pt idx="29825">
                  <c:v>4.5560141736976956</c:v>
                </c:pt>
                <c:pt idx="29826">
                  <c:v>4.5501272817578702</c:v>
                </c:pt>
                <c:pt idx="29827">
                  <c:v>4.5563239682232117</c:v>
                </c:pt>
                <c:pt idx="29828">
                  <c:v>4.5451825271920567</c:v>
                </c:pt>
                <c:pt idx="29829">
                  <c:v>4.5451492610013249</c:v>
                </c:pt>
                <c:pt idx="29830">
                  <c:v>4.5551172362210215</c:v>
                </c:pt>
                <c:pt idx="29831">
                  <c:v>4.5703835342757664</c:v>
                </c:pt>
                <c:pt idx="29832">
                  <c:v>4.5486504233691276</c:v>
                </c:pt>
                <c:pt idx="29833">
                  <c:v>4.5497009554658225</c:v>
                </c:pt>
                <c:pt idx="29834">
                  <c:v>4.5490076949218219</c:v>
                </c:pt>
                <c:pt idx="29835">
                  <c:v>4.5559273214398903</c:v>
                </c:pt>
                <c:pt idx="29836">
                  <c:v>4.551744721426628</c:v>
                </c:pt>
                <c:pt idx="29837">
                  <c:v>4.5506940440350858</c:v>
                </c:pt>
                <c:pt idx="29838">
                  <c:v>4.5569286807890004</c:v>
                </c:pt>
                <c:pt idx="29839">
                  <c:v>4.5447017350920893</c:v>
                </c:pt>
                <c:pt idx="29840">
                  <c:v>4.5502697465960544</c:v>
                </c:pt>
                <c:pt idx="29841">
                  <c:v>4.5558795945353108</c:v>
                </c:pt>
                <c:pt idx="29842">
                  <c:v>4.5514142347773721</c:v>
                </c:pt>
                <c:pt idx="29843">
                  <c:v>4.5570179246096147</c:v>
                </c:pt>
                <c:pt idx="29844">
                  <c:v>4.555753891773521</c:v>
                </c:pt>
                <c:pt idx="29845">
                  <c:v>4.5565853442270337</c:v>
                </c:pt>
                <c:pt idx="29846">
                  <c:v>4.5519831565594835</c:v>
                </c:pt>
                <c:pt idx="29847">
                  <c:v>4.5516588558237601</c:v>
                </c:pt>
                <c:pt idx="29848">
                  <c:v>4.5543538422715937</c:v>
                </c:pt>
                <c:pt idx="29849">
                  <c:v>4.5491350055033282</c:v>
                </c:pt>
                <c:pt idx="29850">
                  <c:v>4.549959150238271</c:v>
                </c:pt>
                <c:pt idx="29851">
                  <c:v>4.5550234540679027</c:v>
                </c:pt>
                <c:pt idx="29852">
                  <c:v>4.5426089117280091</c:v>
                </c:pt>
                <c:pt idx="29853">
                  <c:v>4.5455374263978205</c:v>
                </c:pt>
                <c:pt idx="29854">
                  <c:v>4.5540592562413007</c:v>
                </c:pt>
                <c:pt idx="29855">
                  <c:v>4.5524156907004096</c:v>
                </c:pt>
                <c:pt idx="29856">
                  <c:v>4.5558932866250901</c:v>
                </c:pt>
                <c:pt idx="29857">
                  <c:v>4.5545357668200843</c:v>
                </c:pt>
                <c:pt idx="29858">
                  <c:v>4.5550457308048866</c:v>
                </c:pt>
                <c:pt idx="29859">
                  <c:v>4.5571615567045107</c:v>
                </c:pt>
                <c:pt idx="29860">
                  <c:v>4.5504329459070361</c:v>
                </c:pt>
                <c:pt idx="29861">
                  <c:v>4.5510270590956488</c:v>
                </c:pt>
                <c:pt idx="29862">
                  <c:v>4.5532117515558124</c:v>
                </c:pt>
                <c:pt idx="29863">
                  <c:v>4.5508335554971371</c:v>
                </c:pt>
                <c:pt idx="29864">
                  <c:v>4.5647741774347663</c:v>
                </c:pt>
                <c:pt idx="29865">
                  <c:v>4.5548745299433424</c:v>
                </c:pt>
                <c:pt idx="29866">
                  <c:v>4.5559757251930399</c:v>
                </c:pt>
                <c:pt idx="29867">
                  <c:v>4.5534175532841834</c:v>
                </c:pt>
                <c:pt idx="29868">
                  <c:v>4.5448354694010318</c:v>
                </c:pt>
                <c:pt idx="29869">
                  <c:v>4.5435520696841776</c:v>
                </c:pt>
                <c:pt idx="29870">
                  <c:v>4.5494626979754766</c:v>
                </c:pt>
                <c:pt idx="29871">
                  <c:v>4.5370488552804797</c:v>
                </c:pt>
                <c:pt idx="29872">
                  <c:v>4.5456135017140351</c:v>
                </c:pt>
                <c:pt idx="29873">
                  <c:v>4.5524555272598839</c:v>
                </c:pt>
                <c:pt idx="29874">
                  <c:v>4.5477266214124299</c:v>
                </c:pt>
                <c:pt idx="29875">
                  <c:v>4.5543605634745452</c:v>
                </c:pt>
                <c:pt idx="29876">
                  <c:v>4.5418832715080457</c:v>
                </c:pt>
                <c:pt idx="29877">
                  <c:v>4.5572595548850749</c:v>
                </c:pt>
                <c:pt idx="29878">
                  <c:v>4.5589300278240783</c:v>
                </c:pt>
                <c:pt idx="29879">
                  <c:v>4.5531594703543918</c:v>
                </c:pt>
                <c:pt idx="29880">
                  <c:v>4.5522872279553201</c:v>
                </c:pt>
                <c:pt idx="29881">
                  <c:v>4.5549132930060363</c:v>
                </c:pt>
                <c:pt idx="29882">
                  <c:v>4.550160179134374</c:v>
                </c:pt>
                <c:pt idx="29883">
                  <c:v>4.5518986616581749</c:v>
                </c:pt>
                <c:pt idx="29884">
                  <c:v>4.5592869546551249</c:v>
                </c:pt>
                <c:pt idx="29885">
                  <c:v>4.5663208110905336</c:v>
                </c:pt>
                <c:pt idx="29886">
                  <c:v>4.5468535392222496</c:v>
                </c:pt>
                <c:pt idx="29887">
                  <c:v>4.5523643286862345</c:v>
                </c:pt>
                <c:pt idx="29888">
                  <c:v>4.5464272063114972</c:v>
                </c:pt>
                <c:pt idx="29889">
                  <c:v>4.5617635990195158</c:v>
                </c:pt>
                <c:pt idx="29890">
                  <c:v>4.5448042140150413</c:v>
                </c:pt>
                <c:pt idx="29891">
                  <c:v>4.5541493840858456</c:v>
                </c:pt>
                <c:pt idx="29892">
                  <c:v>4.5512081470906809</c:v>
                </c:pt>
                <c:pt idx="29893">
                  <c:v>4.5535863905691167</c:v>
                </c:pt>
                <c:pt idx="29894">
                  <c:v>4.5543891345513154</c:v>
                </c:pt>
                <c:pt idx="29895">
                  <c:v>4.551108009716442</c:v>
                </c:pt>
                <c:pt idx="29896">
                  <c:v>4.5504565184713544</c:v>
                </c:pt>
                <c:pt idx="29897">
                  <c:v>4.556957451363342</c:v>
                </c:pt>
                <c:pt idx="29898">
                  <c:v>4.5489940329258225</c:v>
                </c:pt>
                <c:pt idx="29899">
                  <c:v>4.5454246162187024</c:v>
                </c:pt>
                <c:pt idx="29900">
                  <c:v>4.5573851664935274</c:v>
                </c:pt>
                <c:pt idx="29901">
                  <c:v>4.5525407053551019</c:v>
                </c:pt>
                <c:pt idx="29902">
                  <c:v>4.5498479275054038</c:v>
                </c:pt>
                <c:pt idx="29903">
                  <c:v>4.5523321884533026</c:v>
                </c:pt>
                <c:pt idx="29904">
                  <c:v>4.5492844956651926</c:v>
                </c:pt>
                <c:pt idx="29905">
                  <c:v>4.5448792041041992</c:v>
                </c:pt>
                <c:pt idx="29906">
                  <c:v>4.5532194533861663</c:v>
                </c:pt>
                <c:pt idx="29907">
                  <c:v>4.5541987481073365</c:v>
                </c:pt>
                <c:pt idx="29908">
                  <c:v>4.551847985929073</c:v>
                </c:pt>
                <c:pt idx="29909">
                  <c:v>4.5445234018697249</c:v>
                </c:pt>
                <c:pt idx="29910">
                  <c:v>4.5580297714196227</c:v>
                </c:pt>
                <c:pt idx="29911">
                  <c:v>4.5467002610357952</c:v>
                </c:pt>
                <c:pt idx="29912">
                  <c:v>4.5535341661727484</c:v>
                </c:pt>
                <c:pt idx="29913">
                  <c:v>4.5548821612466055</c:v>
                </c:pt>
                <c:pt idx="29914">
                  <c:v>4.5528313274850127</c:v>
                </c:pt>
                <c:pt idx="29915">
                  <c:v>4.5418072598381229</c:v>
                </c:pt>
                <c:pt idx="29916">
                  <c:v>4.5458793326125209</c:v>
                </c:pt>
                <c:pt idx="29917">
                  <c:v>4.5469842444754827</c:v>
                </c:pt>
                <c:pt idx="29918">
                  <c:v>4.5586856367513082</c:v>
                </c:pt>
                <c:pt idx="29919">
                  <c:v>4.5483633658123379</c:v>
                </c:pt>
                <c:pt idx="29920">
                  <c:v>4.556157496520707</c:v>
                </c:pt>
                <c:pt idx="29921">
                  <c:v>4.5542195959117509</c:v>
                </c:pt>
                <c:pt idx="29922">
                  <c:v>4.5544599611183472</c:v>
                </c:pt>
                <c:pt idx="29923">
                  <c:v>4.5524370656724606</c:v>
                </c:pt>
                <c:pt idx="29924">
                  <c:v>4.556006962257805</c:v>
                </c:pt>
                <c:pt idx="29925">
                  <c:v>4.5503207983405982</c:v>
                </c:pt>
                <c:pt idx="29926">
                  <c:v>4.5440643807814238</c:v>
                </c:pt>
                <c:pt idx="29927">
                  <c:v>4.5574141950822717</c:v>
                </c:pt>
                <c:pt idx="29928">
                  <c:v>4.550417120451038</c:v>
                </c:pt>
                <c:pt idx="29929">
                  <c:v>4.549798384132588</c:v>
                </c:pt>
                <c:pt idx="29930">
                  <c:v>4.5527756414277887</c:v>
                </c:pt>
                <c:pt idx="29931">
                  <c:v>4.5493066090064627</c:v>
                </c:pt>
                <c:pt idx="29932">
                  <c:v>4.5575302354832568</c:v>
                </c:pt>
                <c:pt idx="29933">
                  <c:v>4.5468969973956161</c:v>
                </c:pt>
                <c:pt idx="29934">
                  <c:v>4.5545926874016045</c:v>
                </c:pt>
                <c:pt idx="29935">
                  <c:v>4.5571948683030659</c:v>
                </c:pt>
                <c:pt idx="29936">
                  <c:v>4.547768890313689</c:v>
                </c:pt>
                <c:pt idx="29937">
                  <c:v>4.5532257389881821</c:v>
                </c:pt>
                <c:pt idx="29938">
                  <c:v>4.5520193209665685</c:v>
                </c:pt>
                <c:pt idx="29939">
                  <c:v>4.5530291894999646</c:v>
                </c:pt>
                <c:pt idx="29940">
                  <c:v>4.5494868950923273</c:v>
                </c:pt>
                <c:pt idx="29941">
                  <c:v>4.549768510815082</c:v>
                </c:pt>
                <c:pt idx="29942">
                  <c:v>4.5542395182696227</c:v>
                </c:pt>
                <c:pt idx="29943">
                  <c:v>4.558223310723533</c:v>
                </c:pt>
                <c:pt idx="29944">
                  <c:v>4.5468816595134225</c:v>
                </c:pt>
                <c:pt idx="29945">
                  <c:v>4.563900447919778</c:v>
                </c:pt>
                <c:pt idx="29946">
                  <c:v>4.5592243013453171</c:v>
                </c:pt>
                <c:pt idx="29947">
                  <c:v>4.5593563534013537</c:v>
                </c:pt>
                <c:pt idx="29948">
                  <c:v>4.5421251454781109</c:v>
                </c:pt>
                <c:pt idx="29949">
                  <c:v>4.5488761773998654</c:v>
                </c:pt>
                <c:pt idx="29950">
                  <c:v>4.5556151717543205</c:v>
                </c:pt>
                <c:pt idx="29951">
                  <c:v>4.5525974935020859</c:v>
                </c:pt>
                <c:pt idx="29952">
                  <c:v>4.5520339829945673</c:v>
                </c:pt>
                <c:pt idx="29953">
                  <c:v>4.550272476780818</c:v>
                </c:pt>
                <c:pt idx="29954">
                  <c:v>4.5474020871168639</c:v>
                </c:pt>
                <c:pt idx="29955">
                  <c:v>4.5469393108743485</c:v>
                </c:pt>
                <c:pt idx="29956">
                  <c:v>4.5538828659013353</c:v>
                </c:pt>
                <c:pt idx="29957">
                  <c:v>4.5542046331208965</c:v>
                </c:pt>
                <c:pt idx="29958">
                  <c:v>4.5521201271196929</c:v>
                </c:pt>
                <c:pt idx="29959">
                  <c:v>4.5537101018594202</c:v>
                </c:pt>
                <c:pt idx="29960">
                  <c:v>4.5524382079938741</c:v>
                </c:pt>
                <c:pt idx="29961">
                  <c:v>4.5511483521476004</c:v>
                </c:pt>
                <c:pt idx="29962">
                  <c:v>4.5412182426676129</c:v>
                </c:pt>
                <c:pt idx="29963">
                  <c:v>4.5500884824813346</c:v>
                </c:pt>
                <c:pt idx="29964">
                  <c:v>4.5491918395639273</c:v>
                </c:pt>
                <c:pt idx="29965">
                  <c:v>4.5524651351840335</c:v>
                </c:pt>
                <c:pt idx="29966">
                  <c:v>4.5519113313672133</c:v>
                </c:pt>
                <c:pt idx="29967">
                  <c:v>4.5453767164332364</c:v>
                </c:pt>
                <c:pt idx="29968">
                  <c:v>4.5514618503663788</c:v>
                </c:pt>
                <c:pt idx="29969">
                  <c:v>4.5569297541370766</c:v>
                </c:pt>
                <c:pt idx="29970">
                  <c:v>4.5622128454661279</c:v>
                </c:pt>
                <c:pt idx="29971">
                  <c:v>4.5536617037043809</c:v>
                </c:pt>
                <c:pt idx="29972">
                  <c:v>4.5523327794194914</c:v>
                </c:pt>
                <c:pt idx="29973">
                  <c:v>4.5594366182329518</c:v>
                </c:pt>
                <c:pt idx="29974">
                  <c:v>4.5503296231796666</c:v>
                </c:pt>
                <c:pt idx="29975">
                  <c:v>4.5530709938947016</c:v>
                </c:pt>
                <c:pt idx="29976">
                  <c:v>4.5532660222626848</c:v>
                </c:pt>
                <c:pt idx="29977">
                  <c:v>4.551504477330977</c:v>
                </c:pt>
                <c:pt idx="29978">
                  <c:v>4.5577112504792945</c:v>
                </c:pt>
                <c:pt idx="29979">
                  <c:v>4.5483250268951592</c:v>
                </c:pt>
                <c:pt idx="29980">
                  <c:v>4.5542374664265797</c:v>
                </c:pt>
                <c:pt idx="29981">
                  <c:v>4.5552248706976055</c:v>
                </c:pt>
                <c:pt idx="29982">
                  <c:v>4.5548790559119077</c:v>
                </c:pt>
                <c:pt idx="29983">
                  <c:v>4.5509257976306907</c:v>
                </c:pt>
                <c:pt idx="29984">
                  <c:v>4.5546271879234883</c:v>
                </c:pt>
                <c:pt idx="29985">
                  <c:v>4.5493260646135933</c:v>
                </c:pt>
                <c:pt idx="29986">
                  <c:v>4.5505116311606493</c:v>
                </c:pt>
                <c:pt idx="29987">
                  <c:v>4.5416381693119057</c:v>
                </c:pt>
                <c:pt idx="29988">
                  <c:v>4.5472406798726457</c:v>
                </c:pt>
                <c:pt idx="29989">
                  <c:v>4.5559931634208919</c:v>
                </c:pt>
                <c:pt idx="29990">
                  <c:v>4.5427173427162302</c:v>
                </c:pt>
                <c:pt idx="29991">
                  <c:v>4.5468075770387388</c:v>
                </c:pt>
                <c:pt idx="29992">
                  <c:v>4.5453350478197905</c:v>
                </c:pt>
                <c:pt idx="29993">
                  <c:v>4.5511566780528971</c:v>
                </c:pt>
                <c:pt idx="29994">
                  <c:v>4.5603091085344998</c:v>
                </c:pt>
                <c:pt idx="29995">
                  <c:v>4.5592818596284461</c:v>
                </c:pt>
                <c:pt idx="29996">
                  <c:v>4.5505785818375122</c:v>
                </c:pt>
                <c:pt idx="29997">
                  <c:v>4.5505608584736237</c:v>
                </c:pt>
                <c:pt idx="29998">
                  <c:v>4.546326013983764</c:v>
                </c:pt>
                <c:pt idx="29999">
                  <c:v>4.5426686448806599</c:v>
                </c:pt>
                <c:pt idx="30000">
                  <c:v>4.5529870646001784</c:v>
                </c:pt>
                <c:pt idx="30001">
                  <c:v>4.5446194420482762</c:v>
                </c:pt>
                <c:pt idx="30002">
                  <c:v>4.5511899093016153</c:v>
                </c:pt>
                <c:pt idx="30003">
                  <c:v>4.555968239967445</c:v>
                </c:pt>
                <c:pt idx="30004">
                  <c:v>4.5525649753069368</c:v>
                </c:pt>
                <c:pt idx="30005">
                  <c:v>4.5595515716213146</c:v>
                </c:pt>
                <c:pt idx="30006">
                  <c:v>4.5583310413301659</c:v>
                </c:pt>
                <c:pt idx="30007">
                  <c:v>4.5495537203386354</c:v>
                </c:pt>
                <c:pt idx="30008">
                  <c:v>4.5612256392051629</c:v>
                </c:pt>
                <c:pt idx="30009">
                  <c:v>4.556371022107502</c:v>
                </c:pt>
                <c:pt idx="30010">
                  <c:v>4.5530386347574821</c:v>
                </c:pt>
                <c:pt idx="30011">
                  <c:v>4.5566602551484596</c:v>
                </c:pt>
                <c:pt idx="30012">
                  <c:v>4.5566179586792828</c:v>
                </c:pt>
                <c:pt idx="30013">
                  <c:v>4.5426113481210875</c:v>
                </c:pt>
                <c:pt idx="30014">
                  <c:v>4.5428470506650118</c:v>
                </c:pt>
                <c:pt idx="30015">
                  <c:v>4.5525022230335539</c:v>
                </c:pt>
                <c:pt idx="30016">
                  <c:v>4.5492159328413759</c:v>
                </c:pt>
                <c:pt idx="30017">
                  <c:v>4.5524287633020259</c:v>
                </c:pt>
                <c:pt idx="30018">
                  <c:v>4.5511778567848404</c:v>
                </c:pt>
                <c:pt idx="30019">
                  <c:v>4.5561829106448561</c:v>
                </c:pt>
                <c:pt idx="30020">
                  <c:v>4.5600001551361711</c:v>
                </c:pt>
                <c:pt idx="30021">
                  <c:v>4.5506175652725025</c:v>
                </c:pt>
                <c:pt idx="30022">
                  <c:v>4.5538133266415883</c:v>
                </c:pt>
                <c:pt idx="30023">
                  <c:v>4.5509844790160372</c:v>
                </c:pt>
                <c:pt idx="30024">
                  <c:v>4.5553822102105013</c:v>
                </c:pt>
                <c:pt idx="30025">
                  <c:v>4.5537645841790706</c:v>
                </c:pt>
                <c:pt idx="30026">
                  <c:v>4.5438184540127891</c:v>
                </c:pt>
                <c:pt idx="30027">
                  <c:v>4.5551193087570239</c:v>
                </c:pt>
                <c:pt idx="30028">
                  <c:v>4.5374671498199755</c:v>
                </c:pt>
                <c:pt idx="30029">
                  <c:v>4.551272444136174</c:v>
                </c:pt>
                <c:pt idx="30030">
                  <c:v>4.5578603674745803</c:v>
                </c:pt>
                <c:pt idx="30031">
                  <c:v>4.5483743658544737</c:v>
                </c:pt>
                <c:pt idx="30032">
                  <c:v>4.5530511914540526</c:v>
                </c:pt>
                <c:pt idx="30033">
                  <c:v>4.5585321380460337</c:v>
                </c:pt>
                <c:pt idx="30034">
                  <c:v>4.5504281478903206</c:v>
                </c:pt>
                <c:pt idx="30035">
                  <c:v>4.5493794761368633</c:v>
                </c:pt>
                <c:pt idx="30036">
                  <c:v>4.5573393716704276</c:v>
                </c:pt>
                <c:pt idx="30037">
                  <c:v>4.5552394355023154</c:v>
                </c:pt>
                <c:pt idx="30038">
                  <c:v>4.5462467534837518</c:v>
                </c:pt>
                <c:pt idx="30039">
                  <c:v>4.5499750595575907</c:v>
                </c:pt>
                <c:pt idx="30040">
                  <c:v>4.5543270170681369</c:v>
                </c:pt>
                <c:pt idx="30041">
                  <c:v>4.5488610969634822</c:v>
                </c:pt>
                <c:pt idx="30042">
                  <c:v>4.5561671440311011</c:v>
                </c:pt>
                <c:pt idx="30043">
                  <c:v>4.5510353554744194</c:v>
                </c:pt>
                <c:pt idx="30044">
                  <c:v>4.5565690573978204</c:v>
                </c:pt>
                <c:pt idx="30045">
                  <c:v>4.5529668664106904</c:v>
                </c:pt>
                <c:pt idx="30046">
                  <c:v>4.5489737316396281</c:v>
                </c:pt>
                <c:pt idx="30047">
                  <c:v>4.5579581271653069</c:v>
                </c:pt>
                <c:pt idx="30048">
                  <c:v>4.5489566682714715</c:v>
                </c:pt>
                <c:pt idx="30049">
                  <c:v>4.5489794235155268</c:v>
                </c:pt>
                <c:pt idx="30050">
                  <c:v>4.5497823744595731</c:v>
                </c:pt>
                <c:pt idx="30051">
                  <c:v>4.5572926720022036</c:v>
                </c:pt>
                <c:pt idx="30052">
                  <c:v>4.5497991821201671</c:v>
                </c:pt>
                <c:pt idx="30053">
                  <c:v>4.5537810665304823</c:v>
                </c:pt>
                <c:pt idx="30054">
                  <c:v>4.5445476162832135</c:v>
                </c:pt>
                <c:pt idx="30055">
                  <c:v>4.5515687166686511</c:v>
                </c:pt>
                <c:pt idx="30056">
                  <c:v>4.5591590520533281</c:v>
                </c:pt>
                <c:pt idx="30057">
                  <c:v>4.5563140894537151</c:v>
                </c:pt>
                <c:pt idx="30058">
                  <c:v>4.5507250909218149</c:v>
                </c:pt>
                <c:pt idx="30059">
                  <c:v>4.5578662179551488</c:v>
                </c:pt>
                <c:pt idx="30060">
                  <c:v>4.5568801525022851</c:v>
                </c:pt>
                <c:pt idx="30061">
                  <c:v>4.5512785675101579</c:v>
                </c:pt>
                <c:pt idx="30062">
                  <c:v>4.5591301988028414</c:v>
                </c:pt>
                <c:pt idx="30063">
                  <c:v>4.5594388724703103</c:v>
                </c:pt>
                <c:pt idx="30064">
                  <c:v>4.5443525445231856</c:v>
                </c:pt>
                <c:pt idx="30065">
                  <c:v>4.5475731576165686</c:v>
                </c:pt>
                <c:pt idx="30066">
                  <c:v>4.5522296862789</c:v>
                </c:pt>
                <c:pt idx="30067">
                  <c:v>4.5553180545803178</c:v>
                </c:pt>
                <c:pt idx="30068">
                  <c:v>4.5471744554609854</c:v>
                </c:pt>
                <c:pt idx="30069">
                  <c:v>4.5522624993320422</c:v>
                </c:pt>
                <c:pt idx="30070">
                  <c:v>4.5519821503919937</c:v>
                </c:pt>
                <c:pt idx="30071">
                  <c:v>4.5516101104763154</c:v>
                </c:pt>
                <c:pt idx="30072">
                  <c:v>4.5526549590409706</c:v>
                </c:pt>
                <c:pt idx="30073">
                  <c:v>4.5477348823813122</c:v>
                </c:pt>
                <c:pt idx="30074">
                  <c:v>4.5482376531765061</c:v>
                </c:pt>
                <c:pt idx="30075">
                  <c:v>4.5568009385950718</c:v>
                </c:pt>
                <c:pt idx="30076">
                  <c:v>4.5482917508526661</c:v>
                </c:pt>
                <c:pt idx="30077">
                  <c:v>4.5495066661404024</c:v>
                </c:pt>
                <c:pt idx="30078">
                  <c:v>4.5557543877751954</c:v>
                </c:pt>
                <c:pt idx="30079">
                  <c:v>4.5494832437733992</c:v>
                </c:pt>
                <c:pt idx="30080">
                  <c:v>4.553132604961049</c:v>
                </c:pt>
                <c:pt idx="30081">
                  <c:v>4.5522278081024545</c:v>
                </c:pt>
                <c:pt idx="30082">
                  <c:v>4.5490449918689952</c:v>
                </c:pt>
                <c:pt idx="30083">
                  <c:v>4.548577783876615</c:v>
                </c:pt>
                <c:pt idx="30084">
                  <c:v>4.5556839910434066</c:v>
                </c:pt>
                <c:pt idx="30085">
                  <c:v>4.5465081699715526</c:v>
                </c:pt>
                <c:pt idx="30086">
                  <c:v>4.5473415577975418</c:v>
                </c:pt>
                <c:pt idx="30087">
                  <c:v>4.5573282010971834</c:v>
                </c:pt>
                <c:pt idx="30088">
                  <c:v>4.5500591188802595</c:v>
                </c:pt>
                <c:pt idx="30089">
                  <c:v>4.5592326932700686</c:v>
                </c:pt>
                <c:pt idx="30090">
                  <c:v>4.5543122378974292</c:v>
                </c:pt>
                <c:pt idx="30091">
                  <c:v>4.5524228353019041</c:v>
                </c:pt>
                <c:pt idx="30092">
                  <c:v>4.5541254406108544</c:v>
                </c:pt>
                <c:pt idx="30093">
                  <c:v>4.559619502852053</c:v>
                </c:pt>
                <c:pt idx="30094">
                  <c:v>4.5571519810506187</c:v>
                </c:pt>
                <c:pt idx="30095">
                  <c:v>4.5604811098917839</c:v>
                </c:pt>
                <c:pt idx="30096">
                  <c:v>4.549376517271301</c:v>
                </c:pt>
                <c:pt idx="30097">
                  <c:v>4.5449456301614246</c:v>
                </c:pt>
                <c:pt idx="30098">
                  <c:v>4.5482649262192556</c:v>
                </c:pt>
                <c:pt idx="30099">
                  <c:v>4.5567346829950495</c:v>
                </c:pt>
                <c:pt idx="30100">
                  <c:v>4.5578296781057803</c:v>
                </c:pt>
                <c:pt idx="30101">
                  <c:v>4.5531478436769355</c:v>
                </c:pt>
                <c:pt idx="30102">
                  <c:v>4.5637060475896005</c:v>
                </c:pt>
                <c:pt idx="30103">
                  <c:v>4.5642029115562694</c:v>
                </c:pt>
                <c:pt idx="30104">
                  <c:v>4.5494475764900644</c:v>
                </c:pt>
                <c:pt idx="30105">
                  <c:v>4.544711995584505</c:v>
                </c:pt>
                <c:pt idx="30106">
                  <c:v>4.5456981435943478</c:v>
                </c:pt>
                <c:pt idx="30107">
                  <c:v>4.5567108022967222</c:v>
                </c:pt>
                <c:pt idx="30108">
                  <c:v>4.5516338545614898</c:v>
                </c:pt>
                <c:pt idx="30109">
                  <c:v>4.5474207406224929</c:v>
                </c:pt>
                <c:pt idx="30110">
                  <c:v>4.5498223430593834</c:v>
                </c:pt>
                <c:pt idx="30111">
                  <c:v>4.5510638594318449</c:v>
                </c:pt>
                <c:pt idx="30112">
                  <c:v>4.5565394816625195</c:v>
                </c:pt>
                <c:pt idx="30113">
                  <c:v>4.555586773511628</c:v>
                </c:pt>
                <c:pt idx="30114">
                  <c:v>4.55229791916023</c:v>
                </c:pt>
                <c:pt idx="30115">
                  <c:v>4.55606911763065</c:v>
                </c:pt>
                <c:pt idx="30116">
                  <c:v>4.5551983135034551</c:v>
                </c:pt>
                <c:pt idx="30117">
                  <c:v>4.5490107856622339</c:v>
                </c:pt>
                <c:pt idx="30118">
                  <c:v>4.5455254004791774</c:v>
                </c:pt>
                <c:pt idx="30119">
                  <c:v>4.5472387370453395</c:v>
                </c:pt>
                <c:pt idx="30120">
                  <c:v>4.5531876378186862</c:v>
                </c:pt>
                <c:pt idx="30121">
                  <c:v>4.5469601706332083</c:v>
                </c:pt>
                <c:pt idx="30122">
                  <c:v>4.5430141343083834</c:v>
                </c:pt>
                <c:pt idx="30123">
                  <c:v>4.554393649013158</c:v>
                </c:pt>
                <c:pt idx="30124">
                  <c:v>4.5431617860565225</c:v>
                </c:pt>
                <c:pt idx="30125">
                  <c:v>4.5400884827912797</c:v>
                </c:pt>
                <c:pt idx="30126">
                  <c:v>4.557839079233637</c:v>
                </c:pt>
                <c:pt idx="30127">
                  <c:v>4.5504208276235314</c:v>
                </c:pt>
                <c:pt idx="30128">
                  <c:v>4.5640482579345152</c:v>
                </c:pt>
                <c:pt idx="30129">
                  <c:v>4.5481254690776289</c:v>
                </c:pt>
                <c:pt idx="30130">
                  <c:v>4.5499751851820305</c:v>
                </c:pt>
                <c:pt idx="30131">
                  <c:v>4.5426931726835642</c:v>
                </c:pt>
                <c:pt idx="30132">
                  <c:v>4.5613820823465465</c:v>
                </c:pt>
                <c:pt idx="30133">
                  <c:v>4.5472920976817033</c:v>
                </c:pt>
                <c:pt idx="30134">
                  <c:v>4.5481087816445909</c:v>
                </c:pt>
                <c:pt idx="30135">
                  <c:v>4.5551024563270488</c:v>
                </c:pt>
                <c:pt idx="30136">
                  <c:v>4.5533838313812396</c:v>
                </c:pt>
                <c:pt idx="30137">
                  <c:v>4.5553704821134753</c:v>
                </c:pt>
                <c:pt idx="30138">
                  <c:v>4.5485818013701875</c:v>
                </c:pt>
                <c:pt idx="30139">
                  <c:v>4.5481042417926387</c:v>
                </c:pt>
                <c:pt idx="30140">
                  <c:v>4.5535560992127158</c:v>
                </c:pt>
                <c:pt idx="30141">
                  <c:v>4.5514774601471926</c:v>
                </c:pt>
                <c:pt idx="30142">
                  <c:v>4.5490887826822437</c:v>
                </c:pt>
                <c:pt idx="30143">
                  <c:v>4.5450340662530753</c:v>
                </c:pt>
                <c:pt idx="30144">
                  <c:v>4.5547832502805186</c:v>
                </c:pt>
                <c:pt idx="30145">
                  <c:v>4.5523117384817287</c:v>
                </c:pt>
                <c:pt idx="30146">
                  <c:v>4.548041549280736</c:v>
                </c:pt>
                <c:pt idx="30147">
                  <c:v>4.5515028469143752</c:v>
                </c:pt>
                <c:pt idx="30148">
                  <c:v>4.5569898716291846</c:v>
                </c:pt>
                <c:pt idx="30149">
                  <c:v>4.5501185675424782</c:v>
                </c:pt>
                <c:pt idx="30150">
                  <c:v>4.5584683832025723</c:v>
                </c:pt>
                <c:pt idx="30151">
                  <c:v>4.5426057578033765</c:v>
                </c:pt>
                <c:pt idx="30152">
                  <c:v>4.5466025587586651</c:v>
                </c:pt>
                <c:pt idx="30153">
                  <c:v>4.5540089410327793</c:v>
                </c:pt>
                <c:pt idx="30154">
                  <c:v>4.5540087751692822</c:v>
                </c:pt>
                <c:pt idx="30155">
                  <c:v>4.5555586029162933</c:v>
                </c:pt>
                <c:pt idx="30156">
                  <c:v>4.5476215158884852</c:v>
                </c:pt>
                <c:pt idx="30157">
                  <c:v>4.5576397577729848</c:v>
                </c:pt>
                <c:pt idx="30158">
                  <c:v>4.5575088031785222</c:v>
                </c:pt>
                <c:pt idx="30159">
                  <c:v>4.5530494085502706</c:v>
                </c:pt>
                <c:pt idx="30160">
                  <c:v>4.5419358646948931</c:v>
                </c:pt>
                <c:pt idx="30161">
                  <c:v>4.5484904857829456</c:v>
                </c:pt>
                <c:pt idx="30162">
                  <c:v>4.5428675869946424</c:v>
                </c:pt>
                <c:pt idx="30163">
                  <c:v>4.548225982697427</c:v>
                </c:pt>
                <c:pt idx="30164">
                  <c:v>4.5488812874729359</c:v>
                </c:pt>
                <c:pt idx="30165">
                  <c:v>4.5588952086605108</c:v>
                </c:pt>
                <c:pt idx="30166">
                  <c:v>4.5532784993527047</c:v>
                </c:pt>
                <c:pt idx="30167">
                  <c:v>4.5476981840444264</c:v>
                </c:pt>
                <c:pt idx="30168">
                  <c:v>4.5502461927924305</c:v>
                </c:pt>
                <c:pt idx="30169">
                  <c:v>4.5582484945150723</c:v>
                </c:pt>
                <c:pt idx="30170">
                  <c:v>4.5539298031891757</c:v>
                </c:pt>
                <c:pt idx="30171">
                  <c:v>4.5476143273302085</c:v>
                </c:pt>
                <c:pt idx="30172">
                  <c:v>4.549653020187213</c:v>
                </c:pt>
                <c:pt idx="30173">
                  <c:v>4.5460247222519437</c:v>
                </c:pt>
                <c:pt idx="30174">
                  <c:v>4.5458697408350828</c:v>
                </c:pt>
                <c:pt idx="30175">
                  <c:v>4.5507807281429482</c:v>
                </c:pt>
                <c:pt idx="30176">
                  <c:v>4.5596053831525882</c:v>
                </c:pt>
                <c:pt idx="30177">
                  <c:v>4.5505441515666547</c:v>
                </c:pt>
                <c:pt idx="30178">
                  <c:v>4.5569634889151791</c:v>
                </c:pt>
                <c:pt idx="30179">
                  <c:v>4.5511000332850831</c:v>
                </c:pt>
                <c:pt idx="30180">
                  <c:v>4.5585659388218334</c:v>
                </c:pt>
                <c:pt idx="30181">
                  <c:v>4.5443907407415995</c:v>
                </c:pt>
                <c:pt idx="30182">
                  <c:v>4.5528635425767234</c:v>
                </c:pt>
                <c:pt idx="30183">
                  <c:v>4.5558753571421926</c:v>
                </c:pt>
                <c:pt idx="30184">
                  <c:v>4.5513697707537197</c:v>
                </c:pt>
                <c:pt idx="30185">
                  <c:v>4.5469559948662921</c:v>
                </c:pt>
                <c:pt idx="30186">
                  <c:v>4.5588568794967657</c:v>
                </c:pt>
                <c:pt idx="30187">
                  <c:v>4.5585192852226601</c:v>
                </c:pt>
                <c:pt idx="30188">
                  <c:v>4.5492538269688261</c:v>
                </c:pt>
                <c:pt idx="30189">
                  <c:v>4.5500225762356212</c:v>
                </c:pt>
                <c:pt idx="30190">
                  <c:v>4.5496122452327228</c:v>
                </c:pt>
                <c:pt idx="30191">
                  <c:v>4.5559794395020301</c:v>
                </c:pt>
                <c:pt idx="30192">
                  <c:v>4.5429293292242567</c:v>
                </c:pt>
                <c:pt idx="30193">
                  <c:v>4.5483721482926507</c:v>
                </c:pt>
                <c:pt idx="30194">
                  <c:v>4.5437633582264425</c:v>
                </c:pt>
                <c:pt idx="30195">
                  <c:v>4.5493180836274467</c:v>
                </c:pt>
                <c:pt idx="30196">
                  <c:v>4.5528553259397571</c:v>
                </c:pt>
                <c:pt idx="30197">
                  <c:v>4.5560771001109712</c:v>
                </c:pt>
                <c:pt idx="30198">
                  <c:v>4.5540350995161818</c:v>
                </c:pt>
                <c:pt idx="30199">
                  <c:v>4.5563866894868621</c:v>
                </c:pt>
                <c:pt idx="30200">
                  <c:v>4.5522492742715421</c:v>
                </c:pt>
                <c:pt idx="30201">
                  <c:v>4.5450829302196452</c:v>
                </c:pt>
                <c:pt idx="30202">
                  <c:v>4.5424479376794835</c:v>
                </c:pt>
                <c:pt idx="30203">
                  <c:v>4.5489052335302151</c:v>
                </c:pt>
                <c:pt idx="30204">
                  <c:v>4.5564020517024426</c:v>
                </c:pt>
                <c:pt idx="30205">
                  <c:v>4.5590943079698469</c:v>
                </c:pt>
                <c:pt idx="30206">
                  <c:v>4.555075805798813</c:v>
                </c:pt>
                <c:pt idx="30207">
                  <c:v>4.5520721237477852</c:v>
                </c:pt>
                <c:pt idx="30208">
                  <c:v>4.5564995243556714</c:v>
                </c:pt>
                <c:pt idx="30209">
                  <c:v>4.5380021192563342</c:v>
                </c:pt>
                <c:pt idx="30210">
                  <c:v>4.558873795688025</c:v>
                </c:pt>
                <c:pt idx="30211">
                  <c:v>4.5500194640310117</c:v>
                </c:pt>
                <c:pt idx="30212">
                  <c:v>4.5579056297103389</c:v>
                </c:pt>
                <c:pt idx="30213">
                  <c:v>4.5440606394094338</c:v>
                </c:pt>
                <c:pt idx="30214">
                  <c:v>4.5484380531630713</c:v>
                </c:pt>
                <c:pt idx="30215">
                  <c:v>4.5512301061639295</c:v>
                </c:pt>
                <c:pt idx="30216">
                  <c:v>4.5654545491249783</c:v>
                </c:pt>
                <c:pt idx="30217">
                  <c:v>4.550406086482969</c:v>
                </c:pt>
                <c:pt idx="30218">
                  <c:v>4.5455331057862161</c:v>
                </c:pt>
                <c:pt idx="30219">
                  <c:v>4.5579172389795719</c:v>
                </c:pt>
                <c:pt idx="30220">
                  <c:v>4.5429649941076313</c:v>
                </c:pt>
                <c:pt idx="30221">
                  <c:v>4.5517702834200193</c:v>
                </c:pt>
                <c:pt idx="30222">
                  <c:v>4.5449567607510675</c:v>
                </c:pt>
                <c:pt idx="30223">
                  <c:v>4.5452308305974514</c:v>
                </c:pt>
                <c:pt idx="30224">
                  <c:v>4.5521398909880002</c:v>
                </c:pt>
                <c:pt idx="30225">
                  <c:v>4.5498364205201183</c:v>
                </c:pt>
                <c:pt idx="30226">
                  <c:v>4.5540658486067622</c:v>
                </c:pt>
                <c:pt idx="30227">
                  <c:v>4.5489655755130878</c:v>
                </c:pt>
                <c:pt idx="30228">
                  <c:v>4.5534356365206667</c:v>
                </c:pt>
                <c:pt idx="30229">
                  <c:v>4.5482222717739926</c:v>
                </c:pt>
                <c:pt idx="30230">
                  <c:v>4.5534276888646694</c:v>
                </c:pt>
                <c:pt idx="30231">
                  <c:v>4.5574990780746392</c:v>
                </c:pt>
                <c:pt idx="30232">
                  <c:v>4.5551864977312917</c:v>
                </c:pt>
                <c:pt idx="30233">
                  <c:v>4.5439429286154756</c:v>
                </c:pt>
                <c:pt idx="30234">
                  <c:v>4.5504345120042355</c:v>
                </c:pt>
                <c:pt idx="30235">
                  <c:v>4.5515680632601017</c:v>
                </c:pt>
                <c:pt idx="30236">
                  <c:v>4.5563715080906704</c:v>
                </c:pt>
                <c:pt idx="30237">
                  <c:v>4.5475255619609252</c:v>
                </c:pt>
                <c:pt idx="30238">
                  <c:v>4.5478018885303966</c:v>
                </c:pt>
                <c:pt idx="30239">
                  <c:v>4.5479222001638702</c:v>
                </c:pt>
                <c:pt idx="30240">
                  <c:v>4.5496357433645374</c:v>
                </c:pt>
                <c:pt idx="30241">
                  <c:v>4.5548657603960967</c:v>
                </c:pt>
                <c:pt idx="30242">
                  <c:v>4.5524902204231976</c:v>
                </c:pt>
                <c:pt idx="30243">
                  <c:v>4.5512337636701021</c:v>
                </c:pt>
                <c:pt idx="30244">
                  <c:v>4.5481487543293762</c:v>
                </c:pt>
                <c:pt idx="30245">
                  <c:v>4.5513712932883763</c:v>
                </c:pt>
                <c:pt idx="30246">
                  <c:v>4.5514952768792432</c:v>
                </c:pt>
                <c:pt idx="30247">
                  <c:v>4.5507694399416261</c:v>
                </c:pt>
                <c:pt idx="30248">
                  <c:v>4.5396491562984016</c:v>
                </c:pt>
                <c:pt idx="30249">
                  <c:v>4.5511403022374459</c:v>
                </c:pt>
                <c:pt idx="30250">
                  <c:v>4.5484386528928207</c:v>
                </c:pt>
                <c:pt idx="30251">
                  <c:v>4.5540588455345388</c:v>
                </c:pt>
                <c:pt idx="30252">
                  <c:v>4.5506450133420344</c:v>
                </c:pt>
                <c:pt idx="30253">
                  <c:v>4.5566143840910289</c:v>
                </c:pt>
                <c:pt idx="30254">
                  <c:v>4.5582231143261041</c:v>
                </c:pt>
                <c:pt idx="30255">
                  <c:v>4.5550410506129966</c:v>
                </c:pt>
                <c:pt idx="30256">
                  <c:v>4.553879644623966</c:v>
                </c:pt>
                <c:pt idx="30257">
                  <c:v>4.5464756013881784</c:v>
                </c:pt>
                <c:pt idx="30258">
                  <c:v>4.5503372957406079</c:v>
                </c:pt>
                <c:pt idx="30259">
                  <c:v>4.5463279453870777</c:v>
                </c:pt>
                <c:pt idx="30260">
                  <c:v>4.5480967928870948</c:v>
                </c:pt>
                <c:pt idx="30261">
                  <c:v>4.5567592594314847</c:v>
                </c:pt>
                <c:pt idx="30262">
                  <c:v>4.5514426224228606</c:v>
                </c:pt>
                <c:pt idx="30263">
                  <c:v>4.5538058551952059</c:v>
                </c:pt>
                <c:pt idx="30264">
                  <c:v>4.5462714993671778</c:v>
                </c:pt>
                <c:pt idx="30265">
                  <c:v>4.5529010413390765</c:v>
                </c:pt>
                <c:pt idx="30266">
                  <c:v>4.5521106815985721</c:v>
                </c:pt>
                <c:pt idx="30267">
                  <c:v>4.5490552194018186</c:v>
                </c:pt>
                <c:pt idx="30268">
                  <c:v>4.5568083173685752</c:v>
                </c:pt>
                <c:pt idx="30269">
                  <c:v>4.5536288930504325</c:v>
                </c:pt>
                <c:pt idx="30270">
                  <c:v>4.5587742470146511</c:v>
                </c:pt>
                <c:pt idx="30271">
                  <c:v>4.5524251751335578</c:v>
                </c:pt>
                <c:pt idx="30272">
                  <c:v>4.5513854297184251</c:v>
                </c:pt>
                <c:pt idx="30273">
                  <c:v>4.5586060302888303</c:v>
                </c:pt>
                <c:pt idx="30274">
                  <c:v>4.5489588951837634</c:v>
                </c:pt>
                <c:pt idx="30275">
                  <c:v>4.5571926317310298</c:v>
                </c:pt>
                <c:pt idx="30276">
                  <c:v>4.5407768158827171</c:v>
                </c:pt>
                <c:pt idx="30277">
                  <c:v>4.5446654091162095</c:v>
                </c:pt>
                <c:pt idx="30278">
                  <c:v>4.5531245861904734</c:v>
                </c:pt>
                <c:pt idx="30279">
                  <c:v>4.559091401139642</c:v>
                </c:pt>
                <c:pt idx="30280">
                  <c:v>4.5450463620125401</c:v>
                </c:pt>
                <c:pt idx="30281">
                  <c:v>4.5491371407100099</c:v>
                </c:pt>
                <c:pt idx="30282">
                  <c:v>4.5448326750574868</c:v>
                </c:pt>
                <c:pt idx="30283">
                  <c:v>4.5385947638560582</c:v>
                </c:pt>
                <c:pt idx="30284">
                  <c:v>4.5473062292438335</c:v>
                </c:pt>
                <c:pt idx="30285">
                  <c:v>4.559651195108394</c:v>
                </c:pt>
                <c:pt idx="30286">
                  <c:v>4.5516970607956369</c:v>
                </c:pt>
                <c:pt idx="30287">
                  <c:v>4.5537280100520166</c:v>
                </c:pt>
                <c:pt idx="30288">
                  <c:v>4.5580303150806891</c:v>
                </c:pt>
                <c:pt idx="30289">
                  <c:v>4.5549856156087261</c:v>
                </c:pt>
                <c:pt idx="30290">
                  <c:v>4.5534007408601713</c:v>
                </c:pt>
                <c:pt idx="30291">
                  <c:v>4.5421414419899921</c:v>
                </c:pt>
                <c:pt idx="30292">
                  <c:v>4.5540082246286842</c:v>
                </c:pt>
                <c:pt idx="30293">
                  <c:v>4.5507111099965911</c:v>
                </c:pt>
                <c:pt idx="30294">
                  <c:v>4.5509470471380036</c:v>
                </c:pt>
                <c:pt idx="30295">
                  <c:v>4.5477191615554702</c:v>
                </c:pt>
                <c:pt idx="30296">
                  <c:v>4.5563622960079213</c:v>
                </c:pt>
                <c:pt idx="30297">
                  <c:v>4.5524396564231893</c:v>
                </c:pt>
                <c:pt idx="30298">
                  <c:v>4.5441836453159326</c:v>
                </c:pt>
                <c:pt idx="30299">
                  <c:v>4.5540477925884391</c:v>
                </c:pt>
                <c:pt idx="30300">
                  <c:v>4.5500985490410741</c:v>
                </c:pt>
                <c:pt idx="30301">
                  <c:v>4.5571573533556169</c:v>
                </c:pt>
                <c:pt idx="30302">
                  <c:v>4.5443520749892947</c:v>
                </c:pt>
                <c:pt idx="30303">
                  <c:v>4.5615414823454241</c:v>
                </c:pt>
                <c:pt idx="30304">
                  <c:v>4.5502080540205325</c:v>
                </c:pt>
                <c:pt idx="30305">
                  <c:v>4.5570533554391357</c:v>
                </c:pt>
                <c:pt idx="30306">
                  <c:v>4.5502256900453215</c:v>
                </c:pt>
                <c:pt idx="30307">
                  <c:v>4.5610166698680938</c:v>
                </c:pt>
                <c:pt idx="30308">
                  <c:v>4.5555367345812829</c:v>
                </c:pt>
                <c:pt idx="30309">
                  <c:v>4.553953293296833</c:v>
                </c:pt>
                <c:pt idx="30310">
                  <c:v>4.5559770534461279</c:v>
                </c:pt>
                <c:pt idx="30311">
                  <c:v>4.5495006260553561</c:v>
                </c:pt>
                <c:pt idx="30312">
                  <c:v>4.5501000902932995</c:v>
                </c:pt>
                <c:pt idx="30313">
                  <c:v>4.54720031357874</c:v>
                </c:pt>
                <c:pt idx="30314">
                  <c:v>4.5539677238361476</c:v>
                </c:pt>
                <c:pt idx="30315">
                  <c:v>4.5475989048615908</c:v>
                </c:pt>
                <c:pt idx="30316">
                  <c:v>4.5563007531385944</c:v>
                </c:pt>
                <c:pt idx="30317">
                  <c:v>4.5389772373415838</c:v>
                </c:pt>
                <c:pt idx="30318">
                  <c:v>4.5503329788742812</c:v>
                </c:pt>
                <c:pt idx="30319">
                  <c:v>4.5527042628464978</c:v>
                </c:pt>
                <c:pt idx="30320">
                  <c:v>4.5361362220521668</c:v>
                </c:pt>
                <c:pt idx="30321">
                  <c:v>4.5547673647148423</c:v>
                </c:pt>
                <c:pt idx="30322">
                  <c:v>4.5510338375252664</c:v>
                </c:pt>
                <c:pt idx="30323">
                  <c:v>4.5489215389965123</c:v>
                </c:pt>
                <c:pt idx="30324">
                  <c:v>4.5532562787496733</c:v>
                </c:pt>
                <c:pt idx="30325">
                  <c:v>4.5503845860314938</c:v>
                </c:pt>
                <c:pt idx="30326">
                  <c:v>4.5616381515560658</c:v>
                </c:pt>
                <c:pt idx="30327">
                  <c:v>4.5453823444605836</c:v>
                </c:pt>
                <c:pt idx="30328">
                  <c:v>4.5473274627711646</c:v>
                </c:pt>
                <c:pt idx="30329">
                  <c:v>4.5514440574355888</c:v>
                </c:pt>
                <c:pt idx="30330">
                  <c:v>4.5569823253362687</c:v>
                </c:pt>
                <c:pt idx="30331">
                  <c:v>4.5728849103594262</c:v>
                </c:pt>
                <c:pt idx="30332">
                  <c:v>4.5498916813271606</c:v>
                </c:pt>
                <c:pt idx="30333">
                  <c:v>4.5411338028636807</c:v>
                </c:pt>
                <c:pt idx="30334">
                  <c:v>4.5492093188799396</c:v>
                </c:pt>
                <c:pt idx="30335">
                  <c:v>4.5550982425815674</c:v>
                </c:pt>
                <c:pt idx="30336">
                  <c:v>4.5463710971421767</c:v>
                </c:pt>
                <c:pt idx="30337">
                  <c:v>4.5505178617845221</c:v>
                </c:pt>
                <c:pt idx="30338">
                  <c:v>4.5455746025930788</c:v>
                </c:pt>
                <c:pt idx="30339">
                  <c:v>4.5512499167960527</c:v>
                </c:pt>
                <c:pt idx="30340">
                  <c:v>4.5516932960374028</c:v>
                </c:pt>
                <c:pt idx="30341">
                  <c:v>4.550982583791316</c:v>
                </c:pt>
                <c:pt idx="30342">
                  <c:v>4.5477434891726123</c:v>
                </c:pt>
                <c:pt idx="30343">
                  <c:v>4.5539586018041245</c:v>
                </c:pt>
                <c:pt idx="30344">
                  <c:v>4.5510822636817148</c:v>
                </c:pt>
                <c:pt idx="30345">
                  <c:v>4.548664897638826</c:v>
                </c:pt>
                <c:pt idx="30346">
                  <c:v>4.5471553259829109</c:v>
                </c:pt>
                <c:pt idx="30347">
                  <c:v>4.5553570265719436</c:v>
                </c:pt>
                <c:pt idx="30348">
                  <c:v>4.5545604875650669</c:v>
                </c:pt>
                <c:pt idx="30349">
                  <c:v>4.5523655766608515</c:v>
                </c:pt>
                <c:pt idx="30350">
                  <c:v>4.5464880175875573</c:v>
                </c:pt>
                <c:pt idx="30351">
                  <c:v>4.5479557018708432</c:v>
                </c:pt>
                <c:pt idx="30352">
                  <c:v>4.5549395572062972</c:v>
                </c:pt>
                <c:pt idx="30353">
                  <c:v>4.5496209209360883</c:v>
                </c:pt>
                <c:pt idx="30354">
                  <c:v>4.5607633292202046</c:v>
                </c:pt>
                <c:pt idx="30355">
                  <c:v>4.5568735826192395</c:v>
                </c:pt>
                <c:pt idx="30356">
                  <c:v>4.5565053134032993</c:v>
                </c:pt>
                <c:pt idx="30357">
                  <c:v>4.5539031954371874</c:v>
                </c:pt>
                <c:pt idx="30358">
                  <c:v>4.5493861456870182</c:v>
                </c:pt>
                <c:pt idx="30359">
                  <c:v>4.5377080722747953</c:v>
                </c:pt>
                <c:pt idx="30360">
                  <c:v>4.5494643805854471</c:v>
                </c:pt>
                <c:pt idx="30361">
                  <c:v>4.5500394789246315</c:v>
                </c:pt>
                <c:pt idx="30362">
                  <c:v>4.549572128757136</c:v>
                </c:pt>
                <c:pt idx="30363">
                  <c:v>4.5486548732716621</c:v>
                </c:pt>
                <c:pt idx="30364">
                  <c:v>4.5533374026345346</c:v>
                </c:pt>
                <c:pt idx="30365">
                  <c:v>4.5447328334901327</c:v>
                </c:pt>
                <c:pt idx="30366">
                  <c:v>4.5469009521502386</c:v>
                </c:pt>
                <c:pt idx="30367">
                  <c:v>4.5493625616957534</c:v>
                </c:pt>
                <c:pt idx="30368">
                  <c:v>4.5473413747181448</c:v>
                </c:pt>
                <c:pt idx="30369">
                  <c:v>4.5538599519960226</c:v>
                </c:pt>
                <c:pt idx="30370">
                  <c:v>4.5540331381804862</c:v>
                </c:pt>
                <c:pt idx="30371">
                  <c:v>4.5486990246669832</c:v>
                </c:pt>
                <c:pt idx="30372">
                  <c:v>4.5435834935669552</c:v>
                </c:pt>
                <c:pt idx="30373">
                  <c:v>4.5532370478582083</c:v>
                </c:pt>
                <c:pt idx="30374">
                  <c:v>4.5531709913160059</c:v>
                </c:pt>
                <c:pt idx="30375">
                  <c:v>4.5503385694951266</c:v>
                </c:pt>
                <c:pt idx="30376">
                  <c:v>4.5472067526581208</c:v>
                </c:pt>
                <c:pt idx="30377">
                  <c:v>4.5508740689548182</c:v>
                </c:pt>
                <c:pt idx="30378">
                  <c:v>4.5528577377677131</c:v>
                </c:pt>
                <c:pt idx="30379">
                  <c:v>4.5535840398489364</c:v>
                </c:pt>
                <c:pt idx="30380">
                  <c:v>4.5476826957276586</c:v>
                </c:pt>
                <c:pt idx="30381">
                  <c:v>4.547932142241077</c:v>
                </c:pt>
                <c:pt idx="30382">
                  <c:v>4.5565079455627346</c:v>
                </c:pt>
                <c:pt idx="30383">
                  <c:v>4.5610935728753264</c:v>
                </c:pt>
                <c:pt idx="30384">
                  <c:v>4.5572973938477173</c:v>
                </c:pt>
                <c:pt idx="30385">
                  <c:v>4.5470667544466465</c:v>
                </c:pt>
                <c:pt idx="30386">
                  <c:v>4.5467789588283551</c:v>
                </c:pt>
                <c:pt idx="30387">
                  <c:v>4.5526454697016732</c:v>
                </c:pt>
                <c:pt idx="30388">
                  <c:v>4.5479668666311044</c:v>
                </c:pt>
                <c:pt idx="30389">
                  <c:v>4.5543331102725677</c:v>
                </c:pt>
                <c:pt idx="30390">
                  <c:v>4.5585400101571247</c:v>
                </c:pt>
                <c:pt idx="30391">
                  <c:v>4.5491890986861341</c:v>
                </c:pt>
                <c:pt idx="30392">
                  <c:v>4.5508524148916667</c:v>
                </c:pt>
                <c:pt idx="30393">
                  <c:v>4.5482502429605649</c:v>
                </c:pt>
                <c:pt idx="30394">
                  <c:v>4.5483557943641211</c:v>
                </c:pt>
                <c:pt idx="30395">
                  <c:v>4.5551536997663042</c:v>
                </c:pt>
                <c:pt idx="30396">
                  <c:v>4.5562061309240258</c:v>
                </c:pt>
                <c:pt idx="30397">
                  <c:v>4.5531663785465115</c:v>
                </c:pt>
                <c:pt idx="30398">
                  <c:v>4.5459385251079985</c:v>
                </c:pt>
                <c:pt idx="30399">
                  <c:v>4.5558862643964755</c:v>
                </c:pt>
                <c:pt idx="30400">
                  <c:v>4.5522743993472581</c:v>
                </c:pt>
                <c:pt idx="30401">
                  <c:v>4.5588001477668865</c:v>
                </c:pt>
                <c:pt idx="30402">
                  <c:v>4.5531431173590535</c:v>
                </c:pt>
                <c:pt idx="30403">
                  <c:v>4.5573242581448943</c:v>
                </c:pt>
                <c:pt idx="30404">
                  <c:v>4.548634979951979</c:v>
                </c:pt>
                <c:pt idx="30405">
                  <c:v>4.5572008329614109</c:v>
                </c:pt>
                <c:pt idx="30406">
                  <c:v>4.5497956557454966</c:v>
                </c:pt>
                <c:pt idx="30407">
                  <c:v>4.5525927616784578</c:v>
                </c:pt>
                <c:pt idx="30408">
                  <c:v>4.53959803774727</c:v>
                </c:pt>
                <c:pt idx="30409">
                  <c:v>4.5474418864452169</c:v>
                </c:pt>
                <c:pt idx="30410">
                  <c:v>4.5479438787019477</c:v>
                </c:pt>
                <c:pt idx="30411">
                  <c:v>4.5462210765423903</c:v>
                </c:pt>
                <c:pt idx="30412">
                  <c:v>4.5565848791789616</c:v>
                </c:pt>
                <c:pt idx="30413">
                  <c:v>4.5459286732091178</c:v>
                </c:pt>
                <c:pt idx="30414">
                  <c:v>4.5506254329199702</c:v>
                </c:pt>
                <c:pt idx="30415">
                  <c:v>4.5492098208204856</c:v>
                </c:pt>
                <c:pt idx="30416">
                  <c:v>4.5525966315718396</c:v>
                </c:pt>
                <c:pt idx="30417">
                  <c:v>4.5569417308194993</c:v>
                </c:pt>
                <c:pt idx="30418">
                  <c:v>4.5522912190973903</c:v>
                </c:pt>
                <c:pt idx="30419">
                  <c:v>4.5476738974688464</c:v>
                </c:pt>
                <c:pt idx="30420">
                  <c:v>4.55358232912692</c:v>
                </c:pt>
                <c:pt idx="30421">
                  <c:v>4.5522131881691843</c:v>
                </c:pt>
                <c:pt idx="30422">
                  <c:v>4.5474314661923083</c:v>
                </c:pt>
                <c:pt idx="30423">
                  <c:v>4.5538863949228006</c:v>
                </c:pt>
                <c:pt idx="30424">
                  <c:v>4.5463283403695112</c:v>
                </c:pt>
                <c:pt idx="30425">
                  <c:v>4.5537615649463712</c:v>
                </c:pt>
                <c:pt idx="30426">
                  <c:v>4.5550720579916115</c:v>
                </c:pt>
                <c:pt idx="30427">
                  <c:v>4.5584138262098124</c:v>
                </c:pt>
                <c:pt idx="30428">
                  <c:v>4.5458344828268764</c:v>
                </c:pt>
                <c:pt idx="30429">
                  <c:v>4.5532753498030587</c:v>
                </c:pt>
                <c:pt idx="30430">
                  <c:v>4.5415857438670946</c:v>
                </c:pt>
                <c:pt idx="30431">
                  <c:v>4.5617227877449764</c:v>
                </c:pt>
                <c:pt idx="30432">
                  <c:v>4.5408553465220649</c:v>
                </c:pt>
                <c:pt idx="30433">
                  <c:v>4.5535981282566222</c:v>
                </c:pt>
                <c:pt idx="30434">
                  <c:v>4.550639771733012</c:v>
                </c:pt>
                <c:pt idx="30435">
                  <c:v>4.5528578092823748</c:v>
                </c:pt>
                <c:pt idx="30436">
                  <c:v>4.5533102432051757</c:v>
                </c:pt>
                <c:pt idx="30437">
                  <c:v>4.5469071156408614</c:v>
                </c:pt>
                <c:pt idx="30438">
                  <c:v>4.5499107792226487</c:v>
                </c:pt>
                <c:pt idx="30439">
                  <c:v>4.5473223779611152</c:v>
                </c:pt>
                <c:pt idx="30440">
                  <c:v>4.5502962042025814</c:v>
                </c:pt>
                <c:pt idx="30441">
                  <c:v>4.5521181755243552</c:v>
                </c:pt>
                <c:pt idx="30442">
                  <c:v>4.540811044403303</c:v>
                </c:pt>
                <c:pt idx="30443">
                  <c:v>4.5523234990386214</c:v>
                </c:pt>
                <c:pt idx="30444">
                  <c:v>4.5602272894737457</c:v>
                </c:pt>
                <c:pt idx="30445">
                  <c:v>4.548768662571546</c:v>
                </c:pt>
                <c:pt idx="30446">
                  <c:v>4.5512029982971827</c:v>
                </c:pt>
                <c:pt idx="30447">
                  <c:v>4.5544088052000244</c:v>
                </c:pt>
                <c:pt idx="30448">
                  <c:v>4.553193785952498</c:v>
                </c:pt>
                <c:pt idx="30449">
                  <c:v>4.560702791638704</c:v>
                </c:pt>
                <c:pt idx="30450">
                  <c:v>4.5565802752186917</c:v>
                </c:pt>
                <c:pt idx="30451">
                  <c:v>4.5495443925197483</c:v>
                </c:pt>
                <c:pt idx="30452">
                  <c:v>4.5700368329765277</c:v>
                </c:pt>
                <c:pt idx="30453">
                  <c:v>4.5553469331839853</c:v>
                </c:pt>
                <c:pt idx="30454">
                  <c:v>4.5588597613186304</c:v>
                </c:pt>
                <c:pt idx="30455">
                  <c:v>4.5444758121732551</c:v>
                </c:pt>
                <c:pt idx="30456">
                  <c:v>4.5533435625489265</c:v>
                </c:pt>
                <c:pt idx="30457">
                  <c:v>4.5576114435294803</c:v>
                </c:pt>
                <c:pt idx="30458">
                  <c:v>4.5415862011003671</c:v>
                </c:pt>
                <c:pt idx="30459">
                  <c:v>4.5542321006263027</c:v>
                </c:pt>
                <c:pt idx="30460">
                  <c:v>4.541238918144531</c:v>
                </c:pt>
                <c:pt idx="30461">
                  <c:v>4.5490027851170112</c:v>
                </c:pt>
                <c:pt idx="30462">
                  <c:v>4.5562400708005191</c:v>
                </c:pt>
                <c:pt idx="30463">
                  <c:v>4.5595800185412774</c:v>
                </c:pt>
                <c:pt idx="30464">
                  <c:v>4.5588787846925296</c:v>
                </c:pt>
                <c:pt idx="30465">
                  <c:v>4.5457764189189609</c:v>
                </c:pt>
                <c:pt idx="30466">
                  <c:v>4.547486421534475</c:v>
                </c:pt>
                <c:pt idx="30467">
                  <c:v>4.541503118873476</c:v>
                </c:pt>
                <c:pt idx="30468">
                  <c:v>4.5535083349906049</c:v>
                </c:pt>
                <c:pt idx="30469">
                  <c:v>4.5534133901818556</c:v>
                </c:pt>
                <c:pt idx="30470">
                  <c:v>4.5501415517614756</c:v>
                </c:pt>
                <c:pt idx="30471">
                  <c:v>4.5483796203895128</c:v>
                </c:pt>
                <c:pt idx="30472">
                  <c:v>4.5540360322842917</c:v>
                </c:pt>
                <c:pt idx="30473">
                  <c:v>4.553348046047657</c:v>
                </c:pt>
                <c:pt idx="30474">
                  <c:v>4.5565553900617868</c:v>
                </c:pt>
                <c:pt idx="30475">
                  <c:v>4.5472536306460123</c:v>
                </c:pt>
                <c:pt idx="30476">
                  <c:v>4.5585303422923253</c:v>
                </c:pt>
                <c:pt idx="30477">
                  <c:v>4.5505911707867135</c:v>
                </c:pt>
                <c:pt idx="30478">
                  <c:v>4.5579683469854642</c:v>
                </c:pt>
                <c:pt idx="30479">
                  <c:v>4.5496726415544257</c:v>
                </c:pt>
                <c:pt idx="30480">
                  <c:v>4.551003676359036</c:v>
                </c:pt>
                <c:pt idx="30481">
                  <c:v>4.5481009792767289</c:v>
                </c:pt>
                <c:pt idx="30482">
                  <c:v>4.5496963822399215</c:v>
                </c:pt>
                <c:pt idx="30483">
                  <c:v>4.5472164721972108</c:v>
                </c:pt>
                <c:pt idx="30484">
                  <c:v>4.5527434179638826</c:v>
                </c:pt>
                <c:pt idx="30485">
                  <c:v>4.5441710976975651</c:v>
                </c:pt>
                <c:pt idx="30486">
                  <c:v>4.550492485567748</c:v>
                </c:pt>
                <c:pt idx="30487">
                  <c:v>4.5521788006807515</c:v>
                </c:pt>
                <c:pt idx="30488">
                  <c:v>4.5537245825110819</c:v>
                </c:pt>
                <c:pt idx="30489">
                  <c:v>4.5518557244470488</c:v>
                </c:pt>
                <c:pt idx="30490">
                  <c:v>4.5342162003763224</c:v>
                </c:pt>
                <c:pt idx="30491">
                  <c:v>4.5492233783486675</c:v>
                </c:pt>
                <c:pt idx="30492">
                  <c:v>4.5487426819586583</c:v>
                </c:pt>
                <c:pt idx="30493">
                  <c:v>4.5487261791067501</c:v>
                </c:pt>
                <c:pt idx="30494">
                  <c:v>4.5403824875312075</c:v>
                </c:pt>
                <c:pt idx="30495">
                  <c:v>4.5537439950324226</c:v>
                </c:pt>
                <c:pt idx="30496">
                  <c:v>4.5487716925676436</c:v>
                </c:pt>
                <c:pt idx="30497">
                  <c:v>4.55754296398334</c:v>
                </c:pt>
                <c:pt idx="30498">
                  <c:v>4.5577389440278937</c:v>
                </c:pt>
                <c:pt idx="30499">
                  <c:v>4.5402266610115198</c:v>
                </c:pt>
                <c:pt idx="30500">
                  <c:v>4.5514420760743421</c:v>
                </c:pt>
                <c:pt idx="30501">
                  <c:v>4.5472151334203019</c:v>
                </c:pt>
                <c:pt idx="30502">
                  <c:v>4.5491299389868347</c:v>
                </c:pt>
                <c:pt idx="30503">
                  <c:v>4.550450255769797</c:v>
                </c:pt>
                <c:pt idx="30504">
                  <c:v>4.5567814967312543</c:v>
                </c:pt>
                <c:pt idx="30505">
                  <c:v>4.547952404334203</c:v>
                </c:pt>
                <c:pt idx="30506">
                  <c:v>4.5619219964924804</c:v>
                </c:pt>
                <c:pt idx="30507">
                  <c:v>4.5451219972209973</c:v>
                </c:pt>
                <c:pt idx="30508">
                  <c:v>4.5440328710513276</c:v>
                </c:pt>
                <c:pt idx="30509">
                  <c:v>4.545451944836822</c:v>
                </c:pt>
                <c:pt idx="30510">
                  <c:v>4.5583973035447265</c:v>
                </c:pt>
                <c:pt idx="30511">
                  <c:v>4.5499627457857228</c:v>
                </c:pt>
                <c:pt idx="30512">
                  <c:v>4.5458297636757843</c:v>
                </c:pt>
                <c:pt idx="30513">
                  <c:v>4.5451006896709512</c:v>
                </c:pt>
                <c:pt idx="30514">
                  <c:v>4.5518852080625551</c:v>
                </c:pt>
                <c:pt idx="30515">
                  <c:v>4.5582599311061855</c:v>
                </c:pt>
                <c:pt idx="30516">
                  <c:v>4.5545459912064503</c:v>
                </c:pt>
                <c:pt idx="30517">
                  <c:v>4.549216719719003</c:v>
                </c:pt>
                <c:pt idx="30518">
                  <c:v>4.5581275048542578</c:v>
                </c:pt>
                <c:pt idx="30519">
                  <c:v>4.5441815576414157</c:v>
                </c:pt>
                <c:pt idx="30520">
                  <c:v>4.5394612870840199</c:v>
                </c:pt>
                <c:pt idx="30521">
                  <c:v>4.5445143484445554</c:v>
                </c:pt>
                <c:pt idx="30522">
                  <c:v>4.5468062873558521</c:v>
                </c:pt>
                <c:pt idx="30523">
                  <c:v>4.546433506426899</c:v>
                </c:pt>
                <c:pt idx="30524">
                  <c:v>4.539618644493185</c:v>
                </c:pt>
                <c:pt idx="30525">
                  <c:v>4.5421892739770424</c:v>
                </c:pt>
                <c:pt idx="30526">
                  <c:v>4.5499424010035625</c:v>
                </c:pt>
                <c:pt idx="30527">
                  <c:v>4.5584567522246564</c:v>
                </c:pt>
                <c:pt idx="30528">
                  <c:v>4.5487779063793967</c:v>
                </c:pt>
                <c:pt idx="30529">
                  <c:v>4.549837231562095</c:v>
                </c:pt>
                <c:pt idx="30530">
                  <c:v>4.5600994647071529</c:v>
                </c:pt>
                <c:pt idx="30531">
                  <c:v>4.5546060478647927</c:v>
                </c:pt>
                <c:pt idx="30532">
                  <c:v>4.5548015517663423</c:v>
                </c:pt>
                <c:pt idx="30533">
                  <c:v>4.5575271895564082</c:v>
                </c:pt>
                <c:pt idx="30534">
                  <c:v>4.5430831426085581</c:v>
                </c:pt>
                <c:pt idx="30535">
                  <c:v>4.5535922821871777</c:v>
                </c:pt>
                <c:pt idx="30536">
                  <c:v>4.5514691129278964</c:v>
                </c:pt>
                <c:pt idx="30537">
                  <c:v>4.548505260760491</c:v>
                </c:pt>
                <c:pt idx="30538">
                  <c:v>4.5541586433073959</c:v>
                </c:pt>
                <c:pt idx="30539">
                  <c:v>4.5485315792633969</c:v>
                </c:pt>
                <c:pt idx="30540">
                  <c:v>4.5557349261316533</c:v>
                </c:pt>
                <c:pt idx="30541">
                  <c:v>4.5507488195680779</c:v>
                </c:pt>
                <c:pt idx="30542">
                  <c:v>4.5513677720241112</c:v>
                </c:pt>
                <c:pt idx="30543">
                  <c:v>4.5415586072940357</c:v>
                </c:pt>
                <c:pt idx="30544">
                  <c:v>4.5473314624774588</c:v>
                </c:pt>
                <c:pt idx="30545">
                  <c:v>4.5552214248927454</c:v>
                </c:pt>
                <c:pt idx="30546">
                  <c:v>4.5478214283006944</c:v>
                </c:pt>
                <c:pt idx="30547">
                  <c:v>4.5456296950184667</c:v>
                </c:pt>
                <c:pt idx="30548">
                  <c:v>4.5517901957918259</c:v>
                </c:pt>
                <c:pt idx="30549">
                  <c:v>4.5516749433345147</c:v>
                </c:pt>
                <c:pt idx="30550">
                  <c:v>4.5530932372973973</c:v>
                </c:pt>
                <c:pt idx="30551">
                  <c:v>4.5534535789591741</c:v>
                </c:pt>
                <c:pt idx="30552">
                  <c:v>4.5517581567744951</c:v>
                </c:pt>
                <c:pt idx="30553">
                  <c:v>4.5479415405150343</c:v>
                </c:pt>
                <c:pt idx="30554">
                  <c:v>4.537529274528791</c:v>
                </c:pt>
                <c:pt idx="30555">
                  <c:v>4.5521267897428315</c:v>
                </c:pt>
                <c:pt idx="30556">
                  <c:v>4.5574133051619228</c:v>
                </c:pt>
                <c:pt idx="30557">
                  <c:v>4.5498634176858808</c:v>
                </c:pt>
                <c:pt idx="30558">
                  <c:v>4.5520825200909592</c:v>
                </c:pt>
                <c:pt idx="30559">
                  <c:v>4.5507467979612333</c:v>
                </c:pt>
                <c:pt idx="30560">
                  <c:v>4.5399090101904456</c:v>
                </c:pt>
                <c:pt idx="30561">
                  <c:v>4.5459376677600769</c:v>
                </c:pt>
                <c:pt idx="30562">
                  <c:v>4.5350019539684228</c:v>
                </c:pt>
                <c:pt idx="30563">
                  <c:v>4.5420311108054925</c:v>
                </c:pt>
                <c:pt idx="30564">
                  <c:v>4.5492909091190494</c:v>
                </c:pt>
                <c:pt idx="30565">
                  <c:v>4.5552152839250866</c:v>
                </c:pt>
                <c:pt idx="30566">
                  <c:v>4.5589197392583172</c:v>
                </c:pt>
                <c:pt idx="30567">
                  <c:v>4.5448374419987889</c:v>
                </c:pt>
                <c:pt idx="30568">
                  <c:v>4.554917588982236</c:v>
                </c:pt>
                <c:pt idx="30569">
                  <c:v>4.5522214181750558</c:v>
                </c:pt>
                <c:pt idx="30570">
                  <c:v>4.5490816565006842</c:v>
                </c:pt>
                <c:pt idx="30571">
                  <c:v>4.5474547619397612</c:v>
                </c:pt>
                <c:pt idx="30572">
                  <c:v>4.5512498817536109</c:v>
                </c:pt>
                <c:pt idx="30573">
                  <c:v>4.5514365988018834</c:v>
                </c:pt>
                <c:pt idx="30574">
                  <c:v>4.5527968590430996</c:v>
                </c:pt>
                <c:pt idx="30575">
                  <c:v>4.5520619317554365</c:v>
                </c:pt>
                <c:pt idx="30576">
                  <c:v>4.5432365230644498</c:v>
                </c:pt>
                <c:pt idx="30577">
                  <c:v>4.5549482295794448</c:v>
                </c:pt>
                <c:pt idx="30578">
                  <c:v>4.5514018011467474</c:v>
                </c:pt>
                <c:pt idx="30579">
                  <c:v>4.5564755413706024</c:v>
                </c:pt>
                <c:pt idx="30580">
                  <c:v>4.554125750450158</c:v>
                </c:pt>
                <c:pt idx="30581">
                  <c:v>4.5416117801523566</c:v>
                </c:pt>
                <c:pt idx="30582">
                  <c:v>4.5425528100113208</c:v>
                </c:pt>
                <c:pt idx="30583">
                  <c:v>4.5425832810524982</c:v>
                </c:pt>
                <c:pt idx="30584">
                  <c:v>4.5589414136163731</c:v>
                </c:pt>
                <c:pt idx="30585">
                  <c:v>4.5439768686629485</c:v>
                </c:pt>
                <c:pt idx="30586">
                  <c:v>4.5411756856436467</c:v>
                </c:pt>
                <c:pt idx="30587">
                  <c:v>4.5506925982193467</c:v>
                </c:pt>
                <c:pt idx="30588">
                  <c:v>4.5569203044124178</c:v>
                </c:pt>
                <c:pt idx="30589">
                  <c:v>4.5606146761732695</c:v>
                </c:pt>
                <c:pt idx="30590">
                  <c:v>4.5492979696493592</c:v>
                </c:pt>
                <c:pt idx="30591">
                  <c:v>4.5447126140012655</c:v>
                </c:pt>
                <c:pt idx="30592">
                  <c:v>4.5542479811639875</c:v>
                </c:pt>
                <c:pt idx="30593">
                  <c:v>4.5464379152290828</c:v>
                </c:pt>
                <c:pt idx="30594">
                  <c:v>4.5471482712078801</c:v>
                </c:pt>
                <c:pt idx="30595">
                  <c:v>4.5455594606948955</c:v>
                </c:pt>
                <c:pt idx="30596">
                  <c:v>4.5549077939206795</c:v>
                </c:pt>
                <c:pt idx="30597">
                  <c:v>4.5455165353899618</c:v>
                </c:pt>
                <c:pt idx="30598">
                  <c:v>4.5642747710973062</c:v>
                </c:pt>
                <c:pt idx="30599">
                  <c:v>4.5528730681141782</c:v>
                </c:pt>
                <c:pt idx="30600">
                  <c:v>4.5559005027007444</c:v>
                </c:pt>
                <c:pt idx="30601">
                  <c:v>4.559219545609805</c:v>
                </c:pt>
                <c:pt idx="30602">
                  <c:v>4.5534444461482018</c:v>
                </c:pt>
                <c:pt idx="30603">
                  <c:v>4.5504525154844604</c:v>
                </c:pt>
                <c:pt idx="30604">
                  <c:v>4.5548450789722841</c:v>
                </c:pt>
                <c:pt idx="30605">
                  <c:v>4.5486583156294635</c:v>
                </c:pt>
                <c:pt idx="30606">
                  <c:v>4.5528304718328085</c:v>
                </c:pt>
                <c:pt idx="30607">
                  <c:v>4.5586938265305719</c:v>
                </c:pt>
                <c:pt idx="30608">
                  <c:v>4.5489177636567932</c:v>
                </c:pt>
                <c:pt idx="30609">
                  <c:v>4.5530759648144317</c:v>
                </c:pt>
                <c:pt idx="30610">
                  <c:v>4.545417844603282</c:v>
                </c:pt>
                <c:pt idx="30611">
                  <c:v>4.5460372628692758</c:v>
                </c:pt>
                <c:pt idx="30612">
                  <c:v>4.5559383463005769</c:v>
                </c:pt>
                <c:pt idx="30613">
                  <c:v>4.5456564707134079</c:v>
                </c:pt>
                <c:pt idx="30614">
                  <c:v>4.5491710439756092</c:v>
                </c:pt>
                <c:pt idx="30615">
                  <c:v>4.5580517788233132</c:v>
                </c:pt>
                <c:pt idx="30616">
                  <c:v>4.5566617283154471</c:v>
                </c:pt>
                <c:pt idx="30617">
                  <c:v>4.548487643389918</c:v>
                </c:pt>
                <c:pt idx="30618">
                  <c:v>4.5592101517787409</c:v>
                </c:pt>
                <c:pt idx="30619">
                  <c:v>4.5500576282303573</c:v>
                </c:pt>
                <c:pt idx="30620">
                  <c:v>4.5515723736031664</c:v>
                </c:pt>
                <c:pt idx="30621">
                  <c:v>4.5513674623264393</c:v>
                </c:pt>
                <c:pt idx="30622">
                  <c:v>4.5423866373523145</c:v>
                </c:pt>
                <c:pt idx="30623">
                  <c:v>4.5465257542298572</c:v>
                </c:pt>
                <c:pt idx="30624">
                  <c:v>4.5448170481930505</c:v>
                </c:pt>
                <c:pt idx="30625">
                  <c:v>4.5555668507910578</c:v>
                </c:pt>
                <c:pt idx="30626">
                  <c:v>4.557182367172417</c:v>
                </c:pt>
                <c:pt idx="30627">
                  <c:v>4.5495894297706219</c:v>
                </c:pt>
                <c:pt idx="30628">
                  <c:v>4.546584927815255</c:v>
                </c:pt>
                <c:pt idx="30629">
                  <c:v>4.5395789657379755</c:v>
                </c:pt>
                <c:pt idx="30630">
                  <c:v>4.5473739412113678</c:v>
                </c:pt>
                <c:pt idx="30631">
                  <c:v>4.5562415805321139</c:v>
                </c:pt>
                <c:pt idx="30632">
                  <c:v>4.5458694900610359</c:v>
                </c:pt>
                <c:pt idx="30633">
                  <c:v>4.5457662348910102</c:v>
                </c:pt>
                <c:pt idx="30634">
                  <c:v>4.5577721579748616</c:v>
                </c:pt>
                <c:pt idx="30635">
                  <c:v>4.5615808110311047</c:v>
                </c:pt>
                <c:pt idx="30636">
                  <c:v>4.5424332025874632</c:v>
                </c:pt>
                <c:pt idx="30637">
                  <c:v>4.5521106225514698</c:v>
                </c:pt>
                <c:pt idx="30638">
                  <c:v>4.5513305376775612</c:v>
                </c:pt>
                <c:pt idx="30639">
                  <c:v>4.5537503640227772</c:v>
                </c:pt>
                <c:pt idx="30640">
                  <c:v>4.5574784927224918</c:v>
                </c:pt>
                <c:pt idx="30641">
                  <c:v>4.5446579448198303</c:v>
                </c:pt>
                <c:pt idx="30642">
                  <c:v>4.5547969359653449</c:v>
                </c:pt>
                <c:pt idx="30643">
                  <c:v>4.5506630082487813</c:v>
                </c:pt>
                <c:pt idx="30644">
                  <c:v>4.5497475469432356</c:v>
                </c:pt>
                <c:pt idx="30645">
                  <c:v>4.5560712860237391</c:v>
                </c:pt>
                <c:pt idx="30646">
                  <c:v>4.5592726893746649</c:v>
                </c:pt>
                <c:pt idx="30647">
                  <c:v>4.5491609903057117</c:v>
                </c:pt>
                <c:pt idx="30648">
                  <c:v>4.5550085584931601</c:v>
                </c:pt>
                <c:pt idx="30649">
                  <c:v>4.547028596944295</c:v>
                </c:pt>
                <c:pt idx="30650">
                  <c:v>4.5465362829699174</c:v>
                </c:pt>
                <c:pt idx="30651">
                  <c:v>4.5594055251885433</c:v>
                </c:pt>
                <c:pt idx="30652">
                  <c:v>4.5466632321624312</c:v>
                </c:pt>
                <c:pt idx="30653">
                  <c:v>4.5566730470660142</c:v>
                </c:pt>
                <c:pt idx="30654">
                  <c:v>4.5475541708499172</c:v>
                </c:pt>
                <c:pt idx="30655">
                  <c:v>4.5468576681780251</c:v>
                </c:pt>
                <c:pt idx="30656">
                  <c:v>4.5520329332554956</c:v>
                </c:pt>
                <c:pt idx="30657">
                  <c:v>4.5529986728047964</c:v>
                </c:pt>
                <c:pt idx="30658">
                  <c:v>4.5483083910853281</c:v>
                </c:pt>
                <c:pt idx="30659">
                  <c:v>4.5537187291693675</c:v>
                </c:pt>
                <c:pt idx="30660">
                  <c:v>4.5537475599493886</c:v>
                </c:pt>
                <c:pt idx="30661">
                  <c:v>4.5475362460095159</c:v>
                </c:pt>
                <c:pt idx="30662">
                  <c:v>4.5506597413421961</c:v>
                </c:pt>
                <c:pt idx="30663">
                  <c:v>4.5465830112784431</c:v>
                </c:pt>
                <c:pt idx="30664">
                  <c:v>4.5536968260868083</c:v>
                </c:pt>
                <c:pt idx="30665">
                  <c:v>4.5500891161847807</c:v>
                </c:pt>
                <c:pt idx="30666">
                  <c:v>4.5619602458508854</c:v>
                </c:pt>
                <c:pt idx="30667">
                  <c:v>4.5496673010054245</c:v>
                </c:pt>
                <c:pt idx="30668">
                  <c:v>4.5520783484347698</c:v>
                </c:pt>
                <c:pt idx="30669">
                  <c:v>4.5477474714526833</c:v>
                </c:pt>
                <c:pt idx="30670">
                  <c:v>4.556149619909192</c:v>
                </c:pt>
                <c:pt idx="30671">
                  <c:v>4.5496742301762172</c:v>
                </c:pt>
                <c:pt idx="30672">
                  <c:v>4.55531413999568</c:v>
                </c:pt>
                <c:pt idx="30673">
                  <c:v>4.5603631726093887</c:v>
                </c:pt>
                <c:pt idx="30674">
                  <c:v>4.5509953092796183</c:v>
                </c:pt>
                <c:pt idx="30675">
                  <c:v>4.559196395033867</c:v>
                </c:pt>
                <c:pt idx="30676">
                  <c:v>4.5516827952385031</c:v>
                </c:pt>
                <c:pt idx="30677">
                  <c:v>4.5472054119548035</c:v>
                </c:pt>
                <c:pt idx="30678">
                  <c:v>4.5592899736857815</c:v>
                </c:pt>
                <c:pt idx="30679">
                  <c:v>4.5657102528511544</c:v>
                </c:pt>
                <c:pt idx="30680">
                  <c:v>4.5527398740083092</c:v>
                </c:pt>
                <c:pt idx="30681">
                  <c:v>4.5654594828325301</c:v>
                </c:pt>
                <c:pt idx="30682">
                  <c:v>4.5424352966335828</c:v>
                </c:pt>
                <c:pt idx="30683">
                  <c:v>4.5500812419421717</c:v>
                </c:pt>
                <c:pt idx="30684">
                  <c:v>4.5518344864151894</c:v>
                </c:pt>
                <c:pt idx="30685">
                  <c:v>4.5537129072725593</c:v>
                </c:pt>
                <c:pt idx="30686">
                  <c:v>4.5520618671641708</c:v>
                </c:pt>
                <c:pt idx="30687">
                  <c:v>4.5558601896755491</c:v>
                </c:pt>
                <c:pt idx="30688">
                  <c:v>4.548361848898633</c:v>
                </c:pt>
                <c:pt idx="30689">
                  <c:v>4.5534771245393895</c:v>
                </c:pt>
                <c:pt idx="30690">
                  <c:v>4.5615972540649414</c:v>
                </c:pt>
                <c:pt idx="30691">
                  <c:v>4.5520293307142401</c:v>
                </c:pt>
                <c:pt idx="30692">
                  <c:v>4.5476162410805117</c:v>
                </c:pt>
                <c:pt idx="30693">
                  <c:v>4.5490162933833762</c:v>
                </c:pt>
                <c:pt idx="30694">
                  <c:v>4.5563849444653339</c:v>
                </c:pt>
                <c:pt idx="30695">
                  <c:v>4.5347278292518958</c:v>
                </c:pt>
                <c:pt idx="30696">
                  <c:v>4.5597983344924993</c:v>
                </c:pt>
                <c:pt idx="30697">
                  <c:v>4.5468374871903938</c:v>
                </c:pt>
                <c:pt idx="30698">
                  <c:v>4.5544847647407769</c:v>
                </c:pt>
                <c:pt idx="30699">
                  <c:v>4.5342095158225497</c:v>
                </c:pt>
                <c:pt idx="30700">
                  <c:v>4.5539919197083965</c:v>
                </c:pt>
                <c:pt idx="30701">
                  <c:v>4.5483134463788781</c:v>
                </c:pt>
                <c:pt idx="30702">
                  <c:v>4.5498542008693761</c:v>
                </c:pt>
                <c:pt idx="30703">
                  <c:v>4.5576311412259125</c:v>
                </c:pt>
                <c:pt idx="30704">
                  <c:v>4.5496291481937128</c:v>
                </c:pt>
                <c:pt idx="30705">
                  <c:v>4.5533032437504097</c:v>
                </c:pt>
                <c:pt idx="30706">
                  <c:v>4.5471807224442244</c:v>
                </c:pt>
                <c:pt idx="30707">
                  <c:v>4.5620950357498522</c:v>
                </c:pt>
                <c:pt idx="30708">
                  <c:v>4.5436409582651835</c:v>
                </c:pt>
                <c:pt idx="30709">
                  <c:v>4.5571559423370838</c:v>
                </c:pt>
                <c:pt idx="30710">
                  <c:v>4.5546264822807991</c:v>
                </c:pt>
                <c:pt idx="30711">
                  <c:v>4.5512020695854929</c:v>
                </c:pt>
                <c:pt idx="30712">
                  <c:v>4.5430031212416697</c:v>
                </c:pt>
                <c:pt idx="30713">
                  <c:v>4.544245148888403</c:v>
                </c:pt>
                <c:pt idx="30714">
                  <c:v>4.5517207901100907</c:v>
                </c:pt>
                <c:pt idx="30715">
                  <c:v>4.5592661552831775</c:v>
                </c:pt>
                <c:pt idx="30716">
                  <c:v>4.5439197251506673</c:v>
                </c:pt>
                <c:pt idx="30717">
                  <c:v>4.5448011101948129</c:v>
                </c:pt>
                <c:pt idx="30718">
                  <c:v>4.5457956936022779</c:v>
                </c:pt>
                <c:pt idx="30719">
                  <c:v>4.5556237269838125</c:v>
                </c:pt>
                <c:pt idx="30720">
                  <c:v>4.551647611601787</c:v>
                </c:pt>
                <c:pt idx="30721">
                  <c:v>4.5526787092813779</c:v>
                </c:pt>
                <c:pt idx="30722">
                  <c:v>4.5504704113934578</c:v>
                </c:pt>
                <c:pt idx="30723">
                  <c:v>4.5556346770677187</c:v>
                </c:pt>
                <c:pt idx="30724">
                  <c:v>4.5487869000806498</c:v>
                </c:pt>
                <c:pt idx="30725">
                  <c:v>4.5579637327318192</c:v>
                </c:pt>
                <c:pt idx="30726">
                  <c:v>4.55803415672995</c:v>
                </c:pt>
                <c:pt idx="30727">
                  <c:v>4.5579612813638679</c:v>
                </c:pt>
                <c:pt idx="30728">
                  <c:v>4.5585343163166279</c:v>
                </c:pt>
                <c:pt idx="30729">
                  <c:v>4.5571313596538143</c:v>
                </c:pt>
                <c:pt idx="30730">
                  <c:v>4.5562120593553415</c:v>
                </c:pt>
                <c:pt idx="30731">
                  <c:v>4.5615612087911064</c:v>
                </c:pt>
                <c:pt idx="30732">
                  <c:v>4.5478308540766497</c:v>
                </c:pt>
                <c:pt idx="30733">
                  <c:v>4.5485219315552872</c:v>
                </c:pt>
                <c:pt idx="30734">
                  <c:v>4.5484614175333657</c:v>
                </c:pt>
                <c:pt idx="30735">
                  <c:v>4.5561494309345809</c:v>
                </c:pt>
                <c:pt idx="30736">
                  <c:v>4.5655177266102305</c:v>
                </c:pt>
                <c:pt idx="30737">
                  <c:v>4.5596655614774377</c:v>
                </c:pt>
                <c:pt idx="30738">
                  <c:v>4.5506575277958001</c:v>
                </c:pt>
                <c:pt idx="30739">
                  <c:v>4.5498174491354897</c:v>
                </c:pt>
                <c:pt idx="30740">
                  <c:v>4.5627933705664354</c:v>
                </c:pt>
                <c:pt idx="30741">
                  <c:v>4.5514271262284947</c:v>
                </c:pt>
                <c:pt idx="30742">
                  <c:v>4.5539733625277998</c:v>
                </c:pt>
                <c:pt idx="30743">
                  <c:v>4.5497079716646143</c:v>
                </c:pt>
                <c:pt idx="30744">
                  <c:v>4.5550533653305258</c:v>
                </c:pt>
                <c:pt idx="30745">
                  <c:v>4.5518018725857097</c:v>
                </c:pt>
                <c:pt idx="30746">
                  <c:v>4.5403176157504292</c:v>
                </c:pt>
                <c:pt idx="30747">
                  <c:v>4.5553079959964151</c:v>
                </c:pt>
                <c:pt idx="30748">
                  <c:v>4.5493365586876813</c:v>
                </c:pt>
                <c:pt idx="30749">
                  <c:v>4.553038325001677</c:v>
                </c:pt>
                <c:pt idx="30750">
                  <c:v>4.547796100334744</c:v>
                </c:pt>
                <c:pt idx="30751">
                  <c:v>4.5482511014265556</c:v>
                </c:pt>
                <c:pt idx="30752">
                  <c:v>4.554881993961347</c:v>
                </c:pt>
                <c:pt idx="30753">
                  <c:v>4.5452806473541649</c:v>
                </c:pt>
                <c:pt idx="30754">
                  <c:v>4.5548453239539368</c:v>
                </c:pt>
                <c:pt idx="30755">
                  <c:v>4.5557222541723608</c:v>
                </c:pt>
                <c:pt idx="30756">
                  <c:v>4.5559898480933558</c:v>
                </c:pt>
                <c:pt idx="30757">
                  <c:v>4.5477529337122053</c:v>
                </c:pt>
                <c:pt idx="30758">
                  <c:v>4.5529691603539559</c:v>
                </c:pt>
                <c:pt idx="30759">
                  <c:v>4.553201596798349</c:v>
                </c:pt>
                <c:pt idx="30760">
                  <c:v>4.5422221693447975</c:v>
                </c:pt>
                <c:pt idx="30761">
                  <c:v>4.5501288374787441</c:v>
                </c:pt>
                <c:pt idx="30762">
                  <c:v>4.5590489085796744</c:v>
                </c:pt>
                <c:pt idx="30763">
                  <c:v>4.552316965660288</c:v>
                </c:pt>
                <c:pt idx="30764">
                  <c:v>4.5507788871006571</c:v>
                </c:pt>
                <c:pt idx="30765">
                  <c:v>4.5472763559593652</c:v>
                </c:pt>
                <c:pt idx="30766">
                  <c:v>4.5505880724887469</c:v>
                </c:pt>
                <c:pt idx="30767">
                  <c:v>4.5648660731130848</c:v>
                </c:pt>
                <c:pt idx="30768">
                  <c:v>4.551931620426271</c:v>
                </c:pt>
                <c:pt idx="30769">
                  <c:v>4.5511768702544027</c:v>
                </c:pt>
                <c:pt idx="30770">
                  <c:v>4.5444818610166342</c:v>
                </c:pt>
                <c:pt idx="30771">
                  <c:v>4.5638431363050751</c:v>
                </c:pt>
                <c:pt idx="30772">
                  <c:v>4.5574520931553506</c:v>
                </c:pt>
                <c:pt idx="30773">
                  <c:v>4.5415292748943079</c:v>
                </c:pt>
                <c:pt idx="30774">
                  <c:v>4.5499771542207732</c:v>
                </c:pt>
                <c:pt idx="30775">
                  <c:v>4.5492585093304578</c:v>
                </c:pt>
                <c:pt idx="30776">
                  <c:v>4.5617227877449764</c:v>
                </c:pt>
                <c:pt idx="30777">
                  <c:v>4.5576351643199624</c:v>
                </c:pt>
                <c:pt idx="30778">
                  <c:v>4.5548941677997723</c:v>
                </c:pt>
                <c:pt idx="30779">
                  <c:v>4.5533346366478842</c:v>
                </c:pt>
                <c:pt idx="30780">
                  <c:v>4.5511031862325479</c:v>
                </c:pt>
                <c:pt idx="30781">
                  <c:v>4.5495148999331212</c:v>
                </c:pt>
                <c:pt idx="30782">
                  <c:v>4.5545356267761949</c:v>
                </c:pt>
                <c:pt idx="30783">
                  <c:v>4.553592104084994</c:v>
                </c:pt>
                <c:pt idx="30784">
                  <c:v>4.5543469604356952</c:v>
                </c:pt>
                <c:pt idx="30785">
                  <c:v>4.5482149651329733</c:v>
                </c:pt>
                <c:pt idx="30786">
                  <c:v>4.5533979800570625</c:v>
                </c:pt>
                <c:pt idx="30787">
                  <c:v>4.5598598116195355</c:v>
                </c:pt>
                <c:pt idx="30788">
                  <c:v>4.5522239164538725</c:v>
                </c:pt>
                <c:pt idx="30789">
                  <c:v>4.5445319679968339</c:v>
                </c:pt>
                <c:pt idx="30790">
                  <c:v>4.5476762146822294</c:v>
                </c:pt>
                <c:pt idx="30791">
                  <c:v>4.5521297595223746</c:v>
                </c:pt>
                <c:pt idx="30792">
                  <c:v>4.5570807622116272</c:v>
                </c:pt>
                <c:pt idx="30793">
                  <c:v>4.5480343954117179</c:v>
                </c:pt>
                <c:pt idx="30794">
                  <c:v>4.5613969103948726</c:v>
                </c:pt>
                <c:pt idx="30795">
                  <c:v>4.5419861102485504</c:v>
                </c:pt>
                <c:pt idx="30796">
                  <c:v>4.5577714418509032</c:v>
                </c:pt>
                <c:pt idx="30797">
                  <c:v>4.5498458910629189</c:v>
                </c:pt>
                <c:pt idx="30798">
                  <c:v>4.5523427717397622</c:v>
                </c:pt>
                <c:pt idx="30799">
                  <c:v>4.5597685764220399</c:v>
                </c:pt>
                <c:pt idx="30800">
                  <c:v>4.5616367849109443</c:v>
                </c:pt>
                <c:pt idx="30801">
                  <c:v>4.5570788567282223</c:v>
                </c:pt>
                <c:pt idx="30802">
                  <c:v>4.5487615895453999</c:v>
                </c:pt>
                <c:pt idx="30803">
                  <c:v>4.5575003464567319</c:v>
                </c:pt>
                <c:pt idx="30804">
                  <c:v>4.5527365729217051</c:v>
                </c:pt>
                <c:pt idx="30805">
                  <c:v>4.5460684984157993</c:v>
                </c:pt>
                <c:pt idx="30806">
                  <c:v>4.5584556159869782</c:v>
                </c:pt>
                <c:pt idx="30807">
                  <c:v>4.5512701850390727</c:v>
                </c:pt>
                <c:pt idx="30808">
                  <c:v>4.5513731370740036</c:v>
                </c:pt>
                <c:pt idx="30809">
                  <c:v>4.5591046494153158</c:v>
                </c:pt>
                <c:pt idx="30810">
                  <c:v>4.5522555808825347</c:v>
                </c:pt>
                <c:pt idx="30811">
                  <c:v>4.5513653749919492</c:v>
                </c:pt>
                <c:pt idx="30812">
                  <c:v>4.5527744844765978</c:v>
                </c:pt>
                <c:pt idx="30813">
                  <c:v>4.5477883621229136</c:v>
                </c:pt>
                <c:pt idx="30814">
                  <c:v>4.5516602692043868</c:v>
                </c:pt>
                <c:pt idx="30815">
                  <c:v>4.5531674337865171</c:v>
                </c:pt>
                <c:pt idx="30816">
                  <c:v>4.5545322104996968</c:v>
                </c:pt>
                <c:pt idx="30817">
                  <c:v>4.5461904636707962</c:v>
                </c:pt>
                <c:pt idx="30818">
                  <c:v>4.5475040930266095</c:v>
                </c:pt>
                <c:pt idx="30819">
                  <c:v>4.5499443592335043</c:v>
                </c:pt>
                <c:pt idx="30820">
                  <c:v>4.5489389075286182</c:v>
                </c:pt>
                <c:pt idx="30821">
                  <c:v>4.555949180810055</c:v>
                </c:pt>
                <c:pt idx="30822">
                  <c:v>4.5484065620372087</c:v>
                </c:pt>
                <c:pt idx="30823">
                  <c:v>4.5454751395354416</c:v>
                </c:pt>
                <c:pt idx="30824">
                  <c:v>4.547675707353056</c:v>
                </c:pt>
                <c:pt idx="30825">
                  <c:v>4.5531320194693938</c:v>
                </c:pt>
                <c:pt idx="30826">
                  <c:v>4.5555438994211617</c:v>
                </c:pt>
                <c:pt idx="30827">
                  <c:v>4.5559804308704761</c:v>
                </c:pt>
                <c:pt idx="30828">
                  <c:v>4.547618122982354</c:v>
                </c:pt>
                <c:pt idx="30829">
                  <c:v>4.557379362556115</c:v>
                </c:pt>
                <c:pt idx="30830">
                  <c:v>4.554841097083826</c:v>
                </c:pt>
                <c:pt idx="30831">
                  <c:v>4.5626159689349537</c:v>
                </c:pt>
                <c:pt idx="30832">
                  <c:v>4.55880441744584</c:v>
                </c:pt>
                <c:pt idx="30833">
                  <c:v>4.555297900253926</c:v>
                </c:pt>
                <c:pt idx="30834">
                  <c:v>4.5518995643735067</c:v>
                </c:pt>
                <c:pt idx="30835">
                  <c:v>4.5553663304106564</c:v>
                </c:pt>
                <c:pt idx="30836">
                  <c:v>4.554670434031963</c:v>
                </c:pt>
                <c:pt idx="30837">
                  <c:v>4.5552068012056823</c:v>
                </c:pt>
                <c:pt idx="30838">
                  <c:v>4.5517013834268703</c:v>
                </c:pt>
                <c:pt idx="30839">
                  <c:v>4.5503971421370686</c:v>
                </c:pt>
                <c:pt idx="30840">
                  <c:v>4.5517520360068033</c:v>
                </c:pt>
                <c:pt idx="30841">
                  <c:v>4.5517374340398202</c:v>
                </c:pt>
                <c:pt idx="30842">
                  <c:v>4.5501578653679049</c:v>
                </c:pt>
                <c:pt idx="30843">
                  <c:v>4.5530401006877206</c:v>
                </c:pt>
                <c:pt idx="30844">
                  <c:v>4.5544526088088366</c:v>
                </c:pt>
                <c:pt idx="30845">
                  <c:v>4.547747948158734</c:v>
                </c:pt>
                <c:pt idx="30846">
                  <c:v>4.5569501277701887</c:v>
                </c:pt>
                <c:pt idx="30847">
                  <c:v>4.5546099884179911</c:v>
                </c:pt>
                <c:pt idx="30848">
                  <c:v>4.5582194796874438</c:v>
                </c:pt>
                <c:pt idx="30849">
                  <c:v>4.5626973137162166</c:v>
                </c:pt>
                <c:pt idx="30850">
                  <c:v>4.5556908527910291</c:v>
                </c:pt>
                <c:pt idx="30851">
                  <c:v>4.5544435125494447</c:v>
                </c:pt>
                <c:pt idx="30852">
                  <c:v>4.5515453031491937</c:v>
                </c:pt>
                <c:pt idx="30853">
                  <c:v>4.5567021480936809</c:v>
                </c:pt>
                <c:pt idx="30854">
                  <c:v>4.5473373623259077</c:v>
                </c:pt>
                <c:pt idx="30855">
                  <c:v>4.5513651509400201</c:v>
                </c:pt>
                <c:pt idx="30856">
                  <c:v>4.555222133300437</c:v>
                </c:pt>
                <c:pt idx="30857">
                  <c:v>4.5498666958873981</c:v>
                </c:pt>
                <c:pt idx="30858">
                  <c:v>4.5514756089249087</c:v>
                </c:pt>
                <c:pt idx="30859">
                  <c:v>4.549381592659274</c:v>
                </c:pt>
                <c:pt idx="30860">
                  <c:v>4.551303280205051</c:v>
                </c:pt>
                <c:pt idx="30861">
                  <c:v>4.5556785130972761</c:v>
                </c:pt>
                <c:pt idx="30862">
                  <c:v>4.5550095282674521</c:v>
                </c:pt>
                <c:pt idx="30863">
                  <c:v>4.557037440322544</c:v>
                </c:pt>
                <c:pt idx="30864">
                  <c:v>4.5381197923364436</c:v>
                </c:pt>
                <c:pt idx="30865">
                  <c:v>4.5584580338824949</c:v>
                </c:pt>
                <c:pt idx="30866">
                  <c:v>4.5414807903652239</c:v>
                </c:pt>
                <c:pt idx="30867">
                  <c:v>4.5523690881230516</c:v>
                </c:pt>
                <c:pt idx="30868">
                  <c:v>4.5499520729661036</c:v>
                </c:pt>
                <c:pt idx="30869">
                  <c:v>4.5456515102730863</c:v>
                </c:pt>
                <c:pt idx="30870">
                  <c:v>4.5565833425668867</c:v>
                </c:pt>
                <c:pt idx="30871">
                  <c:v>4.5596009440566698</c:v>
                </c:pt>
                <c:pt idx="30872">
                  <c:v>4.5551215245491496</c:v>
                </c:pt>
                <c:pt idx="30873">
                  <c:v>4.5497920381836812</c:v>
                </c:pt>
                <c:pt idx="30874">
                  <c:v>4.5439778654840897</c:v>
                </c:pt>
                <c:pt idx="30875">
                  <c:v>4.5589375727928108</c:v>
                </c:pt>
                <c:pt idx="30876">
                  <c:v>4.5484596379708666</c:v>
                </c:pt>
                <c:pt idx="30877">
                  <c:v>4.5645936462048109</c:v>
                </c:pt>
                <c:pt idx="30878">
                  <c:v>4.5451153607540249</c:v>
                </c:pt>
                <c:pt idx="30879">
                  <c:v>4.5487068196341847</c:v>
                </c:pt>
                <c:pt idx="30880">
                  <c:v>4.5557909186454371</c:v>
                </c:pt>
                <c:pt idx="30881">
                  <c:v>4.5417619851815276</c:v>
                </c:pt>
                <c:pt idx="30882">
                  <c:v>4.556127263966081</c:v>
                </c:pt>
                <c:pt idx="30883">
                  <c:v>4.5496578539113752</c:v>
                </c:pt>
                <c:pt idx="30884">
                  <c:v>4.5594221110400062</c:v>
                </c:pt>
                <c:pt idx="30885">
                  <c:v>4.5516186250436714</c:v>
                </c:pt>
                <c:pt idx="30886">
                  <c:v>4.5588447530258707</c:v>
                </c:pt>
                <c:pt idx="30887">
                  <c:v>4.5542426457306142</c:v>
                </c:pt>
                <c:pt idx="30888">
                  <c:v>4.551037879983209</c:v>
                </c:pt>
                <c:pt idx="30889">
                  <c:v>4.552748211638189</c:v>
                </c:pt>
                <c:pt idx="30890">
                  <c:v>4.5543449058458352</c:v>
                </c:pt>
                <c:pt idx="30891">
                  <c:v>4.5564982794432218</c:v>
                </c:pt>
                <c:pt idx="30892">
                  <c:v>4.5542236409252626</c:v>
                </c:pt>
                <c:pt idx="30893">
                  <c:v>4.5506836671632938</c:v>
                </c:pt>
                <c:pt idx="30894">
                  <c:v>4.5461490086854095</c:v>
                </c:pt>
                <c:pt idx="30895">
                  <c:v>4.5568135770834006</c:v>
                </c:pt>
                <c:pt idx="30896">
                  <c:v>4.5480004276613997</c:v>
                </c:pt>
                <c:pt idx="30897">
                  <c:v>4.5493085425347131</c:v>
                </c:pt>
                <c:pt idx="30898">
                  <c:v>4.5488981710647121</c:v>
                </c:pt>
                <c:pt idx="30899">
                  <c:v>4.5577230388007619</c:v>
                </c:pt>
                <c:pt idx="30900">
                  <c:v>4.5595702693239728</c:v>
                </c:pt>
                <c:pt idx="30901">
                  <c:v>4.5582189470857228</c:v>
                </c:pt>
                <c:pt idx="30902">
                  <c:v>4.5602175403292424</c:v>
                </c:pt>
                <c:pt idx="30903">
                  <c:v>4.5530386518692429</c:v>
                </c:pt>
                <c:pt idx="30904">
                  <c:v>4.5628807853018518</c:v>
                </c:pt>
                <c:pt idx="30905">
                  <c:v>4.5576872839282032</c:v>
                </c:pt>
                <c:pt idx="30906">
                  <c:v>4.5503221031346168</c:v>
                </c:pt>
                <c:pt idx="30907">
                  <c:v>4.5524506030398921</c:v>
                </c:pt>
                <c:pt idx="30908">
                  <c:v>4.5588659097193709</c:v>
                </c:pt>
                <c:pt idx="30909">
                  <c:v>4.5565616400244577</c:v>
                </c:pt>
                <c:pt idx="30910">
                  <c:v>4.5586250186465849</c:v>
                </c:pt>
                <c:pt idx="30911">
                  <c:v>4.5541118780599392</c:v>
                </c:pt>
                <c:pt idx="30912">
                  <c:v>4.5464614819312255</c:v>
                </c:pt>
                <c:pt idx="30913">
                  <c:v>4.5613949289050923</c:v>
                </c:pt>
                <c:pt idx="30914">
                  <c:v>4.5611050547047105</c:v>
                </c:pt>
                <c:pt idx="30915">
                  <c:v>4.5531495431836122</c:v>
                </c:pt>
                <c:pt idx="30916">
                  <c:v>4.5522427534604848</c:v>
                </c:pt>
                <c:pt idx="30917">
                  <c:v>4.554188603815251</c:v>
                </c:pt>
                <c:pt idx="30918">
                  <c:v>4.5537177649641816</c:v>
                </c:pt>
                <c:pt idx="30919">
                  <c:v>4.5565541152549853</c:v>
                </c:pt>
                <c:pt idx="30920">
                  <c:v>4.5542332646345125</c:v>
                </c:pt>
                <c:pt idx="30921">
                  <c:v>4.5568869914682733</c:v>
                </c:pt>
                <c:pt idx="30922">
                  <c:v>4.5584597343516133</c:v>
                </c:pt>
                <c:pt idx="30923">
                  <c:v>4.5550184981836539</c:v>
                </c:pt>
                <c:pt idx="30924">
                  <c:v>4.5457240586582532</c:v>
                </c:pt>
                <c:pt idx="30925">
                  <c:v>4.5540400858701897</c:v>
                </c:pt>
                <c:pt idx="30926">
                  <c:v>4.5519544192575472</c:v>
                </c:pt>
                <c:pt idx="30927">
                  <c:v>4.5388011986099395</c:v>
                </c:pt>
                <c:pt idx="30928">
                  <c:v>4.5593984635780496</c:v>
                </c:pt>
                <c:pt idx="30929">
                  <c:v>4.5518805534318014</c:v>
                </c:pt>
                <c:pt idx="30930">
                  <c:v>4.5507985666331949</c:v>
                </c:pt>
                <c:pt idx="30931">
                  <c:v>4.553768887971775</c:v>
                </c:pt>
                <c:pt idx="30932">
                  <c:v>4.5536392837695585</c:v>
                </c:pt>
                <c:pt idx="30933">
                  <c:v>4.5625887092868611</c:v>
                </c:pt>
                <c:pt idx="30934">
                  <c:v>4.5519137165298194</c:v>
                </c:pt>
                <c:pt idx="30935">
                  <c:v>4.5538941753022204</c:v>
                </c:pt>
                <c:pt idx="30936">
                  <c:v>4.5551423215905764</c:v>
                </c:pt>
                <c:pt idx="30937">
                  <c:v>4.549184506632006</c:v>
                </c:pt>
                <c:pt idx="30938">
                  <c:v>4.5496226609272021</c:v>
                </c:pt>
                <c:pt idx="30939">
                  <c:v>4.5544113449327801</c:v>
                </c:pt>
                <c:pt idx="30940">
                  <c:v>4.5607018991235329</c:v>
                </c:pt>
                <c:pt idx="30941">
                  <c:v>4.5496905141827106</c:v>
                </c:pt>
                <c:pt idx="30942">
                  <c:v>4.5494278941751256</c:v>
                </c:pt>
                <c:pt idx="30943">
                  <c:v>4.5584097012386442</c:v>
                </c:pt>
                <c:pt idx="30944">
                  <c:v>4.5508988719516168</c:v>
                </c:pt>
                <c:pt idx="30945">
                  <c:v>4.5576304170474184</c:v>
                </c:pt>
                <c:pt idx="30946">
                  <c:v>4.5464134619800936</c:v>
                </c:pt>
                <c:pt idx="30947">
                  <c:v>4.5491116274492445</c:v>
                </c:pt>
                <c:pt idx="30948">
                  <c:v>4.5545742082467982</c:v>
                </c:pt>
                <c:pt idx="30949">
                  <c:v>4.5531157308641044</c:v>
                </c:pt>
                <c:pt idx="30950">
                  <c:v>4.5493267640555191</c:v>
                </c:pt>
                <c:pt idx="30951">
                  <c:v>4.5507936480902265</c:v>
                </c:pt>
                <c:pt idx="30952">
                  <c:v>4.5523827652957829</c:v>
                </c:pt>
                <c:pt idx="30953">
                  <c:v>4.5487321532498735</c:v>
                </c:pt>
                <c:pt idx="30954">
                  <c:v>4.5429902843488739</c:v>
                </c:pt>
                <c:pt idx="30955">
                  <c:v>4.5454894458709241</c:v>
                </c:pt>
                <c:pt idx="30956">
                  <c:v>4.549727092602172</c:v>
                </c:pt>
                <c:pt idx="30957">
                  <c:v>4.5573504882667724</c:v>
                </c:pt>
                <c:pt idx="30958">
                  <c:v>4.54616678944691</c:v>
                </c:pt>
                <c:pt idx="30959">
                  <c:v>4.5543070261691811</c:v>
                </c:pt>
                <c:pt idx="30960">
                  <c:v>4.5540185376935112</c:v>
                </c:pt>
                <c:pt idx="30961">
                  <c:v>4.5605718159367585</c:v>
                </c:pt>
                <c:pt idx="30962">
                  <c:v>4.5558872902942253</c:v>
                </c:pt>
                <c:pt idx="30963">
                  <c:v>4.5546433397798554</c:v>
                </c:pt>
                <c:pt idx="30964">
                  <c:v>4.5463213851188629</c:v>
                </c:pt>
                <c:pt idx="30965">
                  <c:v>4.5449134919423901</c:v>
                </c:pt>
                <c:pt idx="30966">
                  <c:v>4.5468386856881411</c:v>
                </c:pt>
                <c:pt idx="30967">
                  <c:v>4.5525618333511968</c:v>
                </c:pt>
                <c:pt idx="30968">
                  <c:v>4.539432209302559</c:v>
                </c:pt>
                <c:pt idx="30969">
                  <c:v>4.5477520276844876</c:v>
                </c:pt>
                <c:pt idx="30970">
                  <c:v>4.5600365158572318</c:v>
                </c:pt>
                <c:pt idx="30971">
                  <c:v>4.5524625735185849</c:v>
                </c:pt>
                <c:pt idx="30972">
                  <c:v>4.5441617149456563</c:v>
                </c:pt>
                <c:pt idx="30973">
                  <c:v>4.5538808220230607</c:v>
                </c:pt>
                <c:pt idx="30974">
                  <c:v>4.5507547807943212</c:v>
                </c:pt>
                <c:pt idx="30975">
                  <c:v>4.556680849546491</c:v>
                </c:pt>
                <c:pt idx="30976">
                  <c:v>4.556745070802469</c:v>
                </c:pt>
                <c:pt idx="30977">
                  <c:v>4.5532513459190955</c:v>
                </c:pt>
                <c:pt idx="30978">
                  <c:v>4.5592723456217144</c:v>
                </c:pt>
                <c:pt idx="30979">
                  <c:v>4.5557492541716647</c:v>
                </c:pt>
                <c:pt idx="30980">
                  <c:v>4.5493329458098559</c:v>
                </c:pt>
                <c:pt idx="30981">
                  <c:v>4.5610948531297426</c:v>
                </c:pt>
                <c:pt idx="30982">
                  <c:v>4.5528727548459766</c:v>
                </c:pt>
                <c:pt idx="30983">
                  <c:v>4.5571830801649433</c:v>
                </c:pt>
                <c:pt idx="30984">
                  <c:v>4.5410500696978993</c:v>
                </c:pt>
                <c:pt idx="30985">
                  <c:v>4.5533357652870352</c:v>
                </c:pt>
                <c:pt idx="30986">
                  <c:v>4.5595482192688479</c:v>
                </c:pt>
                <c:pt idx="30987">
                  <c:v>4.5565098108456983</c:v>
                </c:pt>
                <c:pt idx="30988">
                  <c:v>4.5565642125807715</c:v>
                </c:pt>
                <c:pt idx="30989">
                  <c:v>4.5470729387165276</c:v>
                </c:pt>
                <c:pt idx="30990">
                  <c:v>4.553857035504838</c:v>
                </c:pt>
                <c:pt idx="30991">
                  <c:v>4.5601888180499648</c:v>
                </c:pt>
                <c:pt idx="30992">
                  <c:v>4.5539272941100668</c:v>
                </c:pt>
                <c:pt idx="30993">
                  <c:v>4.5465481906831702</c:v>
                </c:pt>
                <c:pt idx="30994">
                  <c:v>4.5510010660592881</c:v>
                </c:pt>
                <c:pt idx="30995">
                  <c:v>4.5566930231137803</c:v>
                </c:pt>
                <c:pt idx="30996">
                  <c:v>4.546487009297433</c:v>
                </c:pt>
                <c:pt idx="30997">
                  <c:v>4.5481827620407786</c:v>
                </c:pt>
                <c:pt idx="30998">
                  <c:v>4.5533975014902346</c:v>
                </c:pt>
                <c:pt idx="30999">
                  <c:v>4.5510376486167283</c:v>
                </c:pt>
                <c:pt idx="31000">
                  <c:v>4.5521011144181154</c:v>
                </c:pt>
                <c:pt idx="31001">
                  <c:v>4.5462646204337327</c:v>
                </c:pt>
                <c:pt idx="31002">
                  <c:v>4.5564752492198215</c:v>
                </c:pt>
                <c:pt idx="31003">
                  <c:v>4.5477519207146324</c:v>
                </c:pt>
                <c:pt idx="31004">
                  <c:v>4.5562213682417108</c:v>
                </c:pt>
                <c:pt idx="31005">
                  <c:v>4.5473692548048703</c:v>
                </c:pt>
                <c:pt idx="31006">
                  <c:v>4.560058290540244</c:v>
                </c:pt>
                <c:pt idx="31007">
                  <c:v>4.5516493884794391</c:v>
                </c:pt>
                <c:pt idx="31008">
                  <c:v>4.5555131068577337</c:v>
                </c:pt>
                <c:pt idx="31009">
                  <c:v>4.5561946244226057</c:v>
                </c:pt>
                <c:pt idx="31010">
                  <c:v>4.5589413389873163</c:v>
                </c:pt>
                <c:pt idx="31011">
                  <c:v>4.5482561932420253</c:v>
                </c:pt>
                <c:pt idx="31012">
                  <c:v>4.5519625464023905</c:v>
                </c:pt>
                <c:pt idx="31013">
                  <c:v>4.550758756375866</c:v>
                </c:pt>
                <c:pt idx="31014">
                  <c:v>4.5528167705441396</c:v>
                </c:pt>
                <c:pt idx="31015">
                  <c:v>4.5578650289132501</c:v>
                </c:pt>
                <c:pt idx="31016">
                  <c:v>4.5585297562293263</c:v>
                </c:pt>
                <c:pt idx="31017">
                  <c:v>4.5577323656830169</c:v>
                </c:pt>
                <c:pt idx="31018">
                  <c:v>4.542153699720636</c:v>
                </c:pt>
                <c:pt idx="31019">
                  <c:v>4.5505128485362247</c:v>
                </c:pt>
                <c:pt idx="31020">
                  <c:v>4.5536871226522395</c:v>
                </c:pt>
                <c:pt idx="31021">
                  <c:v>4.5467553489739014</c:v>
                </c:pt>
                <c:pt idx="31022">
                  <c:v>4.5549657403390054</c:v>
                </c:pt>
                <c:pt idx="31023">
                  <c:v>4.5537500542161586</c:v>
                </c:pt>
                <c:pt idx="31024">
                  <c:v>4.5560863919584413</c:v>
                </c:pt>
                <c:pt idx="31025">
                  <c:v>4.5581396646676362</c:v>
                </c:pt>
                <c:pt idx="31026">
                  <c:v>4.5441210533363394</c:v>
                </c:pt>
                <c:pt idx="31027">
                  <c:v>4.5438000916279169</c:v>
                </c:pt>
                <c:pt idx="31028">
                  <c:v>4.5396025849813793</c:v>
                </c:pt>
                <c:pt idx="31029">
                  <c:v>4.5479190414969635</c:v>
                </c:pt>
                <c:pt idx="31030">
                  <c:v>4.5502345365205983</c:v>
                </c:pt>
                <c:pt idx="31031">
                  <c:v>4.5608554119308282</c:v>
                </c:pt>
                <c:pt idx="31032">
                  <c:v>4.5450857053530695</c:v>
                </c:pt>
                <c:pt idx="31033">
                  <c:v>4.5515613204735024</c:v>
                </c:pt>
                <c:pt idx="31034">
                  <c:v>4.5602253358227243</c:v>
                </c:pt>
                <c:pt idx="31035">
                  <c:v>4.5518792628515046</c:v>
                </c:pt>
                <c:pt idx="31036">
                  <c:v>4.5570757945073304</c:v>
                </c:pt>
                <c:pt idx="31037">
                  <c:v>4.5497691565974154</c:v>
                </c:pt>
                <c:pt idx="31038">
                  <c:v>4.5510158366140843</c:v>
                </c:pt>
                <c:pt idx="31039">
                  <c:v>4.5497341779792579</c:v>
                </c:pt>
                <c:pt idx="31040">
                  <c:v>4.5574571964135373</c:v>
                </c:pt>
                <c:pt idx="31041">
                  <c:v>4.5513304840785844</c:v>
                </c:pt>
                <c:pt idx="31042">
                  <c:v>4.5540528880242022</c:v>
                </c:pt>
                <c:pt idx="31043">
                  <c:v>4.5594879657051486</c:v>
                </c:pt>
                <c:pt idx="31044">
                  <c:v>4.5596683969001583</c:v>
                </c:pt>
                <c:pt idx="31045">
                  <c:v>4.5462445868329375</c:v>
                </c:pt>
                <c:pt idx="31046">
                  <c:v>4.5460714745726261</c:v>
                </c:pt>
                <c:pt idx="31047">
                  <c:v>4.5643824569313791</c:v>
                </c:pt>
                <c:pt idx="31048">
                  <c:v>4.5489974006166838</c:v>
                </c:pt>
                <c:pt idx="31049">
                  <c:v>4.5316574672638064</c:v>
                </c:pt>
                <c:pt idx="31050">
                  <c:v>4.5580935016409185</c:v>
                </c:pt>
                <c:pt idx="31051">
                  <c:v>4.5603147207035235</c:v>
                </c:pt>
                <c:pt idx="31052">
                  <c:v>4.5601580353946174</c:v>
                </c:pt>
                <c:pt idx="31053">
                  <c:v>4.5473197058174275</c:v>
                </c:pt>
                <c:pt idx="31054">
                  <c:v>4.5524938869284277</c:v>
                </c:pt>
                <c:pt idx="31055">
                  <c:v>4.5508503897100256</c:v>
                </c:pt>
                <c:pt idx="31056">
                  <c:v>4.5463488437845498</c:v>
                </c:pt>
                <c:pt idx="31057">
                  <c:v>4.5624831996026876</c:v>
                </c:pt>
                <c:pt idx="31058">
                  <c:v>4.5592520885206991</c:v>
                </c:pt>
                <c:pt idx="31059">
                  <c:v>4.5500990134569133</c:v>
                </c:pt>
                <c:pt idx="31060">
                  <c:v>4.567148407641036</c:v>
                </c:pt>
                <c:pt idx="31061">
                  <c:v>4.5474782054485026</c:v>
                </c:pt>
                <c:pt idx="31062">
                  <c:v>4.5517326229774246</c:v>
                </c:pt>
                <c:pt idx="31063">
                  <c:v>4.5562665733362184</c:v>
                </c:pt>
                <c:pt idx="31064">
                  <c:v>4.5417086573043317</c:v>
                </c:pt>
                <c:pt idx="31065">
                  <c:v>4.5542190120804795</c:v>
                </c:pt>
                <c:pt idx="31066">
                  <c:v>4.5508535411636295</c:v>
                </c:pt>
                <c:pt idx="31067">
                  <c:v>4.5518459385232832</c:v>
                </c:pt>
                <c:pt idx="31068">
                  <c:v>4.5579343199691493</c:v>
                </c:pt>
                <c:pt idx="31069">
                  <c:v>4.5433009365442976</c:v>
                </c:pt>
                <c:pt idx="31070">
                  <c:v>4.550409389926279</c:v>
                </c:pt>
                <c:pt idx="31071">
                  <c:v>4.5488805836203072</c:v>
                </c:pt>
                <c:pt idx="31072">
                  <c:v>4.5448253123534235</c:v>
                </c:pt>
                <c:pt idx="31073">
                  <c:v>4.5522766922864379</c:v>
                </c:pt>
                <c:pt idx="31074">
                  <c:v>4.5591565702550483</c:v>
                </c:pt>
                <c:pt idx="31075">
                  <c:v>4.553941493855949</c:v>
                </c:pt>
                <c:pt idx="31076">
                  <c:v>4.5518899660255885</c:v>
                </c:pt>
                <c:pt idx="31077">
                  <c:v>4.5560180148346525</c:v>
                </c:pt>
                <c:pt idx="31078">
                  <c:v>4.5523272704072468</c:v>
                </c:pt>
                <c:pt idx="31079">
                  <c:v>4.5546343684641979</c:v>
                </c:pt>
                <c:pt idx="31080">
                  <c:v>4.5532451262348506</c:v>
                </c:pt>
                <c:pt idx="31081">
                  <c:v>4.5521907883988986</c:v>
                </c:pt>
                <c:pt idx="31082">
                  <c:v>4.5382275930805598</c:v>
                </c:pt>
                <c:pt idx="31083">
                  <c:v>4.5520342313964344</c:v>
                </c:pt>
                <c:pt idx="31084">
                  <c:v>4.5437205888808574</c:v>
                </c:pt>
                <c:pt idx="31085">
                  <c:v>4.5534447711030168</c:v>
                </c:pt>
                <c:pt idx="31086">
                  <c:v>4.5594258388938531</c:v>
                </c:pt>
                <c:pt idx="31087">
                  <c:v>4.5580458641070729</c:v>
                </c:pt>
                <c:pt idx="31088">
                  <c:v>4.5510174295098595</c:v>
                </c:pt>
                <c:pt idx="31089">
                  <c:v>4.5547149213890474</c:v>
                </c:pt>
                <c:pt idx="31090">
                  <c:v>4.5615654485148811</c:v>
                </c:pt>
                <c:pt idx="31091">
                  <c:v>4.5460182324939149</c:v>
                </c:pt>
                <c:pt idx="31092">
                  <c:v>4.5484872449954583</c:v>
                </c:pt>
                <c:pt idx="31093">
                  <c:v>4.5524032030834647</c:v>
                </c:pt>
                <c:pt idx="31094">
                  <c:v>4.5518974419806435</c:v>
                </c:pt>
                <c:pt idx="31095">
                  <c:v>4.550338470245765</c:v>
                </c:pt>
                <c:pt idx="31096">
                  <c:v>4.5573063686212789</c:v>
                </c:pt>
                <c:pt idx="31097">
                  <c:v>4.553500026252113</c:v>
                </c:pt>
                <c:pt idx="31098">
                  <c:v>4.5459193921980168</c:v>
                </c:pt>
                <c:pt idx="31099">
                  <c:v>4.553875023375153</c:v>
                </c:pt>
                <c:pt idx="31100">
                  <c:v>4.5550803024192854</c:v>
                </c:pt>
                <c:pt idx="31101">
                  <c:v>4.545034477438354</c:v>
                </c:pt>
                <c:pt idx="31102">
                  <c:v>4.5577799920694737</c:v>
                </c:pt>
                <c:pt idx="31103">
                  <c:v>4.5585595112900066</c:v>
                </c:pt>
                <c:pt idx="31104">
                  <c:v>4.5518292975632386</c:v>
                </c:pt>
                <c:pt idx="31105">
                  <c:v>4.5507883748175235</c:v>
                </c:pt>
                <c:pt idx="31106">
                  <c:v>4.5516733261279727</c:v>
                </c:pt>
                <c:pt idx="31107">
                  <c:v>4.5591807784515561</c:v>
                </c:pt>
                <c:pt idx="31108">
                  <c:v>4.5564034850724671</c:v>
                </c:pt>
                <c:pt idx="31109">
                  <c:v>4.5600809361837866</c:v>
                </c:pt>
                <c:pt idx="31110">
                  <c:v>4.5480209995527074</c:v>
                </c:pt>
                <c:pt idx="31111">
                  <c:v>4.5454328837687781</c:v>
                </c:pt>
                <c:pt idx="31112">
                  <c:v>4.5492396094504652</c:v>
                </c:pt>
                <c:pt idx="31113">
                  <c:v>4.5423625053127781</c:v>
                </c:pt>
                <c:pt idx="31114">
                  <c:v>4.5469984250487041</c:v>
                </c:pt>
                <c:pt idx="31115">
                  <c:v>4.5441401313658139</c:v>
                </c:pt>
                <c:pt idx="31116">
                  <c:v>4.5540381939555541</c:v>
                </c:pt>
                <c:pt idx="31117">
                  <c:v>4.5517780136709307</c:v>
                </c:pt>
                <c:pt idx="31118">
                  <c:v>4.5504989664013085</c:v>
                </c:pt>
                <c:pt idx="31119">
                  <c:v>4.5531177895275032</c:v>
                </c:pt>
                <c:pt idx="31120">
                  <c:v>4.5594819792537953</c:v>
                </c:pt>
                <c:pt idx="31121">
                  <c:v>4.5480692029446246</c:v>
                </c:pt>
                <c:pt idx="31122">
                  <c:v>4.552400026941803</c:v>
                </c:pt>
                <c:pt idx="31123">
                  <c:v>4.5586940059217627</c:v>
                </c:pt>
                <c:pt idx="31124">
                  <c:v>4.5445296537977828</c:v>
                </c:pt>
                <c:pt idx="31125">
                  <c:v>4.5444289978626582</c:v>
                </c:pt>
                <c:pt idx="31126">
                  <c:v>4.5527696761392589</c:v>
                </c:pt>
                <c:pt idx="31127">
                  <c:v>4.5493947957121126</c:v>
                </c:pt>
                <c:pt idx="31128">
                  <c:v>4.5544951685312487</c:v>
                </c:pt>
                <c:pt idx="31129">
                  <c:v>4.5486124716454333</c:v>
                </c:pt>
                <c:pt idx="31130">
                  <c:v>4.5502210283779512</c:v>
                </c:pt>
                <c:pt idx="31131">
                  <c:v>4.5464414062228116</c:v>
                </c:pt>
                <c:pt idx="31132">
                  <c:v>4.5548936168893857</c:v>
                </c:pt>
                <c:pt idx="31133">
                  <c:v>4.5554974346038586</c:v>
                </c:pt>
                <c:pt idx="31134">
                  <c:v>4.5511405588726861</c:v>
                </c:pt>
                <c:pt idx="31135">
                  <c:v>4.5450770236777434</c:v>
                </c:pt>
                <c:pt idx="31136">
                  <c:v>4.5388119400164237</c:v>
                </c:pt>
                <c:pt idx="31137">
                  <c:v>4.5688542539344033</c:v>
                </c:pt>
                <c:pt idx="31138">
                  <c:v>4.5474576824442536</c:v>
                </c:pt>
                <c:pt idx="31139">
                  <c:v>4.5594898991559427</c:v>
                </c:pt>
                <c:pt idx="31140">
                  <c:v>4.5505137118841699</c:v>
                </c:pt>
                <c:pt idx="31141">
                  <c:v>4.550387009003126</c:v>
                </c:pt>
                <c:pt idx="31142">
                  <c:v>4.5577261965856355</c:v>
                </c:pt>
                <c:pt idx="31143">
                  <c:v>4.5482968082986464</c:v>
                </c:pt>
                <c:pt idx="31144">
                  <c:v>4.5560412204152465</c:v>
                </c:pt>
                <c:pt idx="31145">
                  <c:v>4.5507514228596886</c:v>
                </c:pt>
                <c:pt idx="31146">
                  <c:v>4.5557087805516865</c:v>
                </c:pt>
                <c:pt idx="31147">
                  <c:v>4.5487968723354149</c:v>
                </c:pt>
                <c:pt idx="31148">
                  <c:v>4.5542662255638726</c:v>
                </c:pt>
                <c:pt idx="31149">
                  <c:v>4.5529687962009673</c:v>
                </c:pt>
                <c:pt idx="31150">
                  <c:v>4.5497922177217784</c:v>
                </c:pt>
                <c:pt idx="31151">
                  <c:v>4.5543438362037509</c:v>
                </c:pt>
                <c:pt idx="31152">
                  <c:v>4.5491212339010225</c:v>
                </c:pt>
                <c:pt idx="31153">
                  <c:v>4.5511213637090542</c:v>
                </c:pt>
                <c:pt idx="31154">
                  <c:v>4.5592785639899951</c:v>
                </c:pt>
                <c:pt idx="31155">
                  <c:v>4.548748741622747</c:v>
                </c:pt>
                <c:pt idx="31156">
                  <c:v>4.5505344155701417</c:v>
                </c:pt>
                <c:pt idx="31157">
                  <c:v>4.56001058711478</c:v>
                </c:pt>
                <c:pt idx="31158">
                  <c:v>4.5559240971660424</c:v>
                </c:pt>
                <c:pt idx="31159">
                  <c:v>4.5657679191596356</c:v>
                </c:pt>
                <c:pt idx="31160">
                  <c:v>4.5551253884712981</c:v>
                </c:pt>
                <c:pt idx="31161">
                  <c:v>4.5484197242962408</c:v>
                </c:pt>
                <c:pt idx="31162">
                  <c:v>4.5476283821793855</c:v>
                </c:pt>
                <c:pt idx="31163">
                  <c:v>4.5571384563340205</c:v>
                </c:pt>
                <c:pt idx="31164">
                  <c:v>4.5518342498297679</c:v>
                </c:pt>
                <c:pt idx="31165">
                  <c:v>4.5579475119503501</c:v>
                </c:pt>
                <c:pt idx="31166">
                  <c:v>4.5576211049801918</c:v>
                </c:pt>
                <c:pt idx="31167">
                  <c:v>4.5435676073008242</c:v>
                </c:pt>
                <c:pt idx="31168">
                  <c:v>4.5563289711803385</c:v>
                </c:pt>
                <c:pt idx="31169">
                  <c:v>4.5467993301963219</c:v>
                </c:pt>
                <c:pt idx="31170">
                  <c:v>4.5503523125508227</c:v>
                </c:pt>
                <c:pt idx="31171">
                  <c:v>4.5611665219648101</c:v>
                </c:pt>
                <c:pt idx="31172">
                  <c:v>4.5495823448205845</c:v>
                </c:pt>
                <c:pt idx="31173">
                  <c:v>4.5537903006022198</c:v>
                </c:pt>
                <c:pt idx="31174">
                  <c:v>4.5527096029797818</c:v>
                </c:pt>
                <c:pt idx="31175">
                  <c:v>4.5497556215102604</c:v>
                </c:pt>
                <c:pt idx="31176">
                  <c:v>4.560880809319551</c:v>
                </c:pt>
                <c:pt idx="31177">
                  <c:v>4.5453085683605776</c:v>
                </c:pt>
                <c:pt idx="31178">
                  <c:v>4.5450803618548079</c:v>
                </c:pt>
                <c:pt idx="31179">
                  <c:v>4.5493364361185611</c:v>
                </c:pt>
                <c:pt idx="31180">
                  <c:v>4.5495922532528965</c:v>
                </c:pt>
                <c:pt idx="31181">
                  <c:v>4.5614721173507737</c:v>
                </c:pt>
                <c:pt idx="31182">
                  <c:v>4.5504544024020532</c:v>
                </c:pt>
                <c:pt idx="31183">
                  <c:v>4.5498772154345621</c:v>
                </c:pt>
                <c:pt idx="31184">
                  <c:v>4.5544580488382307</c:v>
                </c:pt>
                <c:pt idx="31185">
                  <c:v>4.5541729562754503</c:v>
                </c:pt>
                <c:pt idx="31186">
                  <c:v>4.5542545745456433</c:v>
                </c:pt>
                <c:pt idx="31187">
                  <c:v>4.5566422319481612</c:v>
                </c:pt>
                <c:pt idx="31188">
                  <c:v>4.5464337004831883</c:v>
                </c:pt>
                <c:pt idx="31189">
                  <c:v>4.552580083559528</c:v>
                </c:pt>
                <c:pt idx="31190">
                  <c:v>4.5492728402272897</c:v>
                </c:pt>
                <c:pt idx="31191">
                  <c:v>4.5524508816241838</c:v>
                </c:pt>
                <c:pt idx="31192">
                  <c:v>4.5519288817302552</c:v>
                </c:pt>
                <c:pt idx="31193">
                  <c:v>4.5446953596862363</c:v>
                </c:pt>
                <c:pt idx="31194">
                  <c:v>4.5550922362704132</c:v>
                </c:pt>
                <c:pt idx="31195">
                  <c:v>4.553996141887934</c:v>
                </c:pt>
                <c:pt idx="31196">
                  <c:v>4.5539137997096777</c:v>
                </c:pt>
                <c:pt idx="31197">
                  <c:v>4.5452292247615871</c:v>
                </c:pt>
                <c:pt idx="31198">
                  <c:v>4.5591498689359824</c:v>
                </c:pt>
                <c:pt idx="31199">
                  <c:v>4.5518461741687544</c:v>
                </c:pt>
                <c:pt idx="31200">
                  <c:v>4.5508417672102883</c:v>
                </c:pt>
                <c:pt idx="31201">
                  <c:v>4.54821329788839</c:v>
                </c:pt>
                <c:pt idx="31202">
                  <c:v>4.5490337524009004</c:v>
                </c:pt>
                <c:pt idx="31203">
                  <c:v>4.5503967674151076</c:v>
                </c:pt>
                <c:pt idx="31204">
                  <c:v>4.5523516591218707</c:v>
                </c:pt>
                <c:pt idx="31205">
                  <c:v>4.5460804318897567</c:v>
                </c:pt>
                <c:pt idx="31206">
                  <c:v>4.5525835572552564</c:v>
                </c:pt>
                <c:pt idx="31207">
                  <c:v>4.5509894532130044</c:v>
                </c:pt>
                <c:pt idx="31208">
                  <c:v>4.5553957831343039</c:v>
                </c:pt>
                <c:pt idx="31209">
                  <c:v>4.5506947773850621</c:v>
                </c:pt>
                <c:pt idx="31210">
                  <c:v>4.5556006286534592</c:v>
                </c:pt>
                <c:pt idx="31211">
                  <c:v>4.5485235808649493</c:v>
                </c:pt>
                <c:pt idx="31212">
                  <c:v>4.5539509319812774</c:v>
                </c:pt>
                <c:pt idx="31213">
                  <c:v>4.5510202722914377</c:v>
                </c:pt>
                <c:pt idx="31214">
                  <c:v>4.553380049496063</c:v>
                </c:pt>
                <c:pt idx="31215">
                  <c:v>4.5464065135204734</c:v>
                </c:pt>
                <c:pt idx="31216">
                  <c:v>4.5489747985394917</c:v>
                </c:pt>
                <c:pt idx="31217">
                  <c:v>4.5468128716676395</c:v>
                </c:pt>
                <c:pt idx="31218">
                  <c:v>4.5541511930565868</c:v>
                </c:pt>
                <c:pt idx="31219">
                  <c:v>4.5564619219918283</c:v>
                </c:pt>
                <c:pt idx="31220">
                  <c:v>4.5473022290030602</c:v>
                </c:pt>
                <c:pt idx="31221">
                  <c:v>4.5428375696113017</c:v>
                </c:pt>
                <c:pt idx="31222">
                  <c:v>4.5454018045867075</c:v>
                </c:pt>
                <c:pt idx="31223">
                  <c:v>4.5574069787614579</c:v>
                </c:pt>
                <c:pt idx="31224">
                  <c:v>4.557620794780707</c:v>
                </c:pt>
                <c:pt idx="31225">
                  <c:v>4.5446702376925456</c:v>
                </c:pt>
                <c:pt idx="31226">
                  <c:v>4.5498937216282096</c:v>
                </c:pt>
                <c:pt idx="31227">
                  <c:v>4.5578649252806942</c:v>
                </c:pt>
                <c:pt idx="31228">
                  <c:v>4.5499877483095688</c:v>
                </c:pt>
                <c:pt idx="31229">
                  <c:v>4.5584376505040654</c:v>
                </c:pt>
                <c:pt idx="31230">
                  <c:v>4.5589340256756357</c:v>
                </c:pt>
                <c:pt idx="31231">
                  <c:v>4.5572772268939339</c:v>
                </c:pt>
                <c:pt idx="31232">
                  <c:v>4.5508066335154993</c:v>
                </c:pt>
                <c:pt idx="31233">
                  <c:v>4.5522052317442112</c:v>
                </c:pt>
                <c:pt idx="31234">
                  <c:v>4.557065136932736</c:v>
                </c:pt>
                <c:pt idx="31235">
                  <c:v>4.5437369233927205</c:v>
                </c:pt>
                <c:pt idx="31236">
                  <c:v>4.5498292121315496</c:v>
                </c:pt>
                <c:pt idx="31237">
                  <c:v>4.5546200377866821</c:v>
                </c:pt>
                <c:pt idx="31238">
                  <c:v>4.5498501389626158</c:v>
                </c:pt>
                <c:pt idx="31239">
                  <c:v>4.5516042472692675</c:v>
                </c:pt>
                <c:pt idx="31240">
                  <c:v>4.5494006527078961</c:v>
                </c:pt>
                <c:pt idx="31241">
                  <c:v>4.5599381196258761</c:v>
                </c:pt>
                <c:pt idx="31242">
                  <c:v>4.5591747808594167</c:v>
                </c:pt>
                <c:pt idx="31243">
                  <c:v>4.5519320537411376</c:v>
                </c:pt>
                <c:pt idx="31244">
                  <c:v>4.549445414920827</c:v>
                </c:pt>
                <c:pt idx="31245">
                  <c:v>4.5455896870944557</c:v>
                </c:pt>
                <c:pt idx="31246">
                  <c:v>4.5472978177448011</c:v>
                </c:pt>
                <c:pt idx="31247">
                  <c:v>4.5539122305929975</c:v>
                </c:pt>
                <c:pt idx="31248">
                  <c:v>4.5512666452685666</c:v>
                </c:pt>
                <c:pt idx="31249">
                  <c:v>4.5377200058407885</c:v>
                </c:pt>
                <c:pt idx="31250">
                  <c:v>4.5567828199314393</c:v>
                </c:pt>
                <c:pt idx="31251">
                  <c:v>4.5493319096420262</c:v>
                </c:pt>
                <c:pt idx="31252">
                  <c:v>4.5458638551893511</c:v>
                </c:pt>
                <c:pt idx="31253">
                  <c:v>4.552941974463022</c:v>
                </c:pt>
                <c:pt idx="31254">
                  <c:v>4.5563148887338301</c:v>
                </c:pt>
                <c:pt idx="31255">
                  <c:v>4.5559296979442943</c:v>
                </c:pt>
                <c:pt idx="31256">
                  <c:v>4.5589886416279057</c:v>
                </c:pt>
                <c:pt idx="31257">
                  <c:v>4.5453445233766141</c:v>
                </c:pt>
                <c:pt idx="31258">
                  <c:v>4.5627361340238517</c:v>
                </c:pt>
                <c:pt idx="31259">
                  <c:v>4.5667420696751133</c:v>
                </c:pt>
                <c:pt idx="31260">
                  <c:v>4.5576865773225093</c:v>
                </c:pt>
                <c:pt idx="31261">
                  <c:v>4.5351312283927863</c:v>
                </c:pt>
                <c:pt idx="31262">
                  <c:v>4.5473494147745184</c:v>
                </c:pt>
                <c:pt idx="31263">
                  <c:v>4.5552339550615741</c:v>
                </c:pt>
                <c:pt idx="31264">
                  <c:v>4.5541678210890186</c:v>
                </c:pt>
                <c:pt idx="31265">
                  <c:v>4.5588516500056064</c:v>
                </c:pt>
                <c:pt idx="31266">
                  <c:v>4.5597785532003874</c:v>
                </c:pt>
                <c:pt idx="31267">
                  <c:v>4.5523327670931435</c:v>
                </c:pt>
                <c:pt idx="31268">
                  <c:v>4.5531554408381565</c:v>
                </c:pt>
                <c:pt idx="31269">
                  <c:v>4.5482884809397959</c:v>
                </c:pt>
                <c:pt idx="31270">
                  <c:v>4.5553991810875232</c:v>
                </c:pt>
                <c:pt idx="31271">
                  <c:v>4.5532413965083416</c:v>
                </c:pt>
                <c:pt idx="31272">
                  <c:v>4.5566457400437841</c:v>
                </c:pt>
                <c:pt idx="31273">
                  <c:v>4.5583953929489276</c:v>
                </c:pt>
                <c:pt idx="31274">
                  <c:v>4.562093229416476</c:v>
                </c:pt>
                <c:pt idx="31275">
                  <c:v>4.5547541825858842</c:v>
                </c:pt>
                <c:pt idx="31276">
                  <c:v>4.5643170213783479</c:v>
                </c:pt>
                <c:pt idx="31277">
                  <c:v>4.5571229387429577</c:v>
                </c:pt>
                <c:pt idx="31278">
                  <c:v>4.5543577104030764</c:v>
                </c:pt>
                <c:pt idx="31279">
                  <c:v>4.546076998962751</c:v>
                </c:pt>
                <c:pt idx="31280">
                  <c:v>4.5577603832488638</c:v>
                </c:pt>
                <c:pt idx="31281">
                  <c:v>4.539435806909963</c:v>
                </c:pt>
                <c:pt idx="31282">
                  <c:v>4.5602941244924278</c:v>
                </c:pt>
                <c:pt idx="31283">
                  <c:v>4.5451299841320427</c:v>
                </c:pt>
                <c:pt idx="31284">
                  <c:v>4.550089820136801</c:v>
                </c:pt>
                <c:pt idx="31285">
                  <c:v>4.5575479841099806</c:v>
                </c:pt>
                <c:pt idx="31286">
                  <c:v>4.5567772023472113</c:v>
                </c:pt>
                <c:pt idx="31287">
                  <c:v>4.5511307661361382</c:v>
                </c:pt>
                <c:pt idx="31288">
                  <c:v>4.5487531903013592</c:v>
                </c:pt>
                <c:pt idx="31289">
                  <c:v>4.5470388556901353</c:v>
                </c:pt>
                <c:pt idx="31290">
                  <c:v>4.5537965873403561</c:v>
                </c:pt>
                <c:pt idx="31291">
                  <c:v>4.5582665820935562</c:v>
                </c:pt>
                <c:pt idx="31292">
                  <c:v>4.5476064831682219</c:v>
                </c:pt>
                <c:pt idx="31293">
                  <c:v>4.5503852677834775</c:v>
                </c:pt>
                <c:pt idx="31294">
                  <c:v>4.5437534120888259</c:v>
                </c:pt>
                <c:pt idx="31295">
                  <c:v>4.547047081343413</c:v>
                </c:pt>
                <c:pt idx="31296">
                  <c:v>4.5496773766166179</c:v>
                </c:pt>
                <c:pt idx="31297">
                  <c:v>4.54968934629371</c:v>
                </c:pt>
                <c:pt idx="31298">
                  <c:v>4.5469346291583523</c:v>
                </c:pt>
                <c:pt idx="31299">
                  <c:v>4.5498906853654599</c:v>
                </c:pt>
                <c:pt idx="31300">
                  <c:v>4.5470369764281493</c:v>
                </c:pt>
                <c:pt idx="31301">
                  <c:v>4.5423529962921769</c:v>
                </c:pt>
                <c:pt idx="31302">
                  <c:v>4.55610615299614</c:v>
                </c:pt>
                <c:pt idx="31303">
                  <c:v>4.5501895502033269</c:v>
                </c:pt>
                <c:pt idx="31304">
                  <c:v>4.5579677740074596</c:v>
                </c:pt>
                <c:pt idx="31305">
                  <c:v>4.5540269244546137</c:v>
                </c:pt>
                <c:pt idx="31306">
                  <c:v>4.5521876923277063</c:v>
                </c:pt>
                <c:pt idx="31307">
                  <c:v>4.5407325462730812</c:v>
                </c:pt>
                <c:pt idx="31308">
                  <c:v>4.5633500163372105</c:v>
                </c:pt>
                <c:pt idx="31309">
                  <c:v>4.5558463217329566</c:v>
                </c:pt>
                <c:pt idx="31310">
                  <c:v>4.54091342806701</c:v>
                </c:pt>
                <c:pt idx="31311">
                  <c:v>4.5505562206557331</c:v>
                </c:pt>
                <c:pt idx="31312">
                  <c:v>4.543824257458267</c:v>
                </c:pt>
                <c:pt idx="31313">
                  <c:v>4.5472867101708925</c:v>
                </c:pt>
                <c:pt idx="31314">
                  <c:v>4.549148894619905</c:v>
                </c:pt>
                <c:pt idx="31315">
                  <c:v>4.5533495684264871</c:v>
                </c:pt>
                <c:pt idx="31316">
                  <c:v>4.5489022119767606</c:v>
                </c:pt>
                <c:pt idx="31317">
                  <c:v>4.5586157007171932</c:v>
                </c:pt>
                <c:pt idx="31318">
                  <c:v>4.5688846361320872</c:v>
                </c:pt>
                <c:pt idx="31319">
                  <c:v>4.5578987907215591</c:v>
                </c:pt>
                <c:pt idx="31320">
                  <c:v>4.5507128601554294</c:v>
                </c:pt>
                <c:pt idx="31321">
                  <c:v>4.5348499153869559</c:v>
                </c:pt>
                <c:pt idx="31322">
                  <c:v>4.5616281967219221</c:v>
                </c:pt>
                <c:pt idx="31323">
                  <c:v>4.5464367534151293</c:v>
                </c:pt>
                <c:pt idx="31324">
                  <c:v>4.5565021560892003</c:v>
                </c:pt>
                <c:pt idx="31325">
                  <c:v>4.5471951450411536</c:v>
                </c:pt>
                <c:pt idx="31326">
                  <c:v>4.56202446790682</c:v>
                </c:pt>
                <c:pt idx="31327">
                  <c:v>4.5569644233283944</c:v>
                </c:pt>
                <c:pt idx="31328">
                  <c:v>4.5529959670062139</c:v>
                </c:pt>
                <c:pt idx="31329">
                  <c:v>4.5501286827097154</c:v>
                </c:pt>
                <c:pt idx="31330">
                  <c:v>4.5457525619053012</c:v>
                </c:pt>
                <c:pt idx="31331">
                  <c:v>4.5512835380709076</c:v>
                </c:pt>
                <c:pt idx="31332">
                  <c:v>4.5577659898056915</c:v>
                </c:pt>
                <c:pt idx="31333">
                  <c:v>4.5610334720555255</c:v>
                </c:pt>
                <c:pt idx="31334">
                  <c:v>4.542772999960123</c:v>
                </c:pt>
                <c:pt idx="31335">
                  <c:v>4.5454826049917658</c:v>
                </c:pt>
                <c:pt idx="31336">
                  <c:v>4.5512663512557587</c:v>
                </c:pt>
                <c:pt idx="31337">
                  <c:v>4.5572743583682422</c:v>
                </c:pt>
                <c:pt idx="31338">
                  <c:v>4.5617616085647432</c:v>
                </c:pt>
                <c:pt idx="31339">
                  <c:v>4.5505326947663791</c:v>
                </c:pt>
                <c:pt idx="31340">
                  <c:v>4.5452525735463523</c:v>
                </c:pt>
                <c:pt idx="31341">
                  <c:v>4.5511396116383382</c:v>
                </c:pt>
                <c:pt idx="31342">
                  <c:v>4.5491016449904533</c:v>
                </c:pt>
                <c:pt idx="31343">
                  <c:v>4.5489890437376186</c:v>
                </c:pt>
                <c:pt idx="31344">
                  <c:v>4.5450045524266542</c:v>
                </c:pt>
                <c:pt idx="31345">
                  <c:v>4.5491249332767723</c:v>
                </c:pt>
                <c:pt idx="31346">
                  <c:v>4.5535344068372936</c:v>
                </c:pt>
                <c:pt idx="31347">
                  <c:v>4.545528558499031</c:v>
                </c:pt>
                <c:pt idx="31348">
                  <c:v>4.5526963405562135</c:v>
                </c:pt>
                <c:pt idx="31349">
                  <c:v>4.555279273259444</c:v>
                </c:pt>
                <c:pt idx="31350">
                  <c:v>4.5513166577990072</c:v>
                </c:pt>
                <c:pt idx="31351">
                  <c:v>4.5468990502397908</c:v>
                </c:pt>
                <c:pt idx="31352">
                  <c:v>4.5547620737238796</c:v>
                </c:pt>
                <c:pt idx="31353">
                  <c:v>4.555039315512821</c:v>
                </c:pt>
                <c:pt idx="31354">
                  <c:v>4.5519933219927369</c:v>
                </c:pt>
                <c:pt idx="31355">
                  <c:v>4.560364257574606</c:v>
                </c:pt>
                <c:pt idx="31356">
                  <c:v>4.5539835217403359</c:v>
                </c:pt>
                <c:pt idx="31357">
                  <c:v>4.5608292389715999</c:v>
                </c:pt>
                <c:pt idx="31358">
                  <c:v>4.560081852104731</c:v>
                </c:pt>
                <c:pt idx="31359">
                  <c:v>4.5492295404943706</c:v>
                </c:pt>
                <c:pt idx="31360">
                  <c:v>4.5511788485167397</c:v>
                </c:pt>
                <c:pt idx="31361">
                  <c:v>4.5459475686061204</c:v>
                </c:pt>
                <c:pt idx="31362">
                  <c:v>4.555933836383975</c:v>
                </c:pt>
                <c:pt idx="31363">
                  <c:v>4.5489789626753545</c:v>
                </c:pt>
                <c:pt idx="31364">
                  <c:v>4.5456206320737209</c:v>
                </c:pt>
                <c:pt idx="31365">
                  <c:v>4.5566623531996227</c:v>
                </c:pt>
                <c:pt idx="31366">
                  <c:v>4.5379924092210047</c:v>
                </c:pt>
                <c:pt idx="31367">
                  <c:v>4.5613916150672074</c:v>
                </c:pt>
                <c:pt idx="31368">
                  <c:v>4.5549152156898227</c:v>
                </c:pt>
                <c:pt idx="31369">
                  <c:v>4.5561424978589669</c:v>
                </c:pt>
                <c:pt idx="31370">
                  <c:v>4.5535931819748692</c:v>
                </c:pt>
                <c:pt idx="31371">
                  <c:v>4.5525037177947922</c:v>
                </c:pt>
                <c:pt idx="31372">
                  <c:v>4.5436789597079752</c:v>
                </c:pt>
                <c:pt idx="31373">
                  <c:v>4.5561429663187933</c:v>
                </c:pt>
                <c:pt idx="31374">
                  <c:v>4.5570020042541168</c:v>
                </c:pt>
                <c:pt idx="31375">
                  <c:v>4.5396919345267426</c:v>
                </c:pt>
                <c:pt idx="31376">
                  <c:v>4.5538750193055035</c:v>
                </c:pt>
                <c:pt idx="31377">
                  <c:v>4.5489097656097046</c:v>
                </c:pt>
                <c:pt idx="31378">
                  <c:v>4.5517567111160533</c:v>
                </c:pt>
                <c:pt idx="31379">
                  <c:v>4.5467752332768505</c:v>
                </c:pt>
                <c:pt idx="31380">
                  <c:v>4.5534376332199828</c:v>
                </c:pt>
                <c:pt idx="31381">
                  <c:v>4.5480375554948997</c:v>
                </c:pt>
                <c:pt idx="31382">
                  <c:v>4.5542724786800939</c:v>
                </c:pt>
                <c:pt idx="31383">
                  <c:v>4.5438824058761824</c:v>
                </c:pt>
                <c:pt idx="31384">
                  <c:v>4.5508977520858167</c:v>
                </c:pt>
                <c:pt idx="31385">
                  <c:v>4.5606535886874706</c:v>
                </c:pt>
                <c:pt idx="31386">
                  <c:v>4.5541850156112558</c:v>
                </c:pt>
                <c:pt idx="31387">
                  <c:v>4.5570888802537874</c:v>
                </c:pt>
                <c:pt idx="31388">
                  <c:v>4.5582798636124764</c:v>
                </c:pt>
                <c:pt idx="31389">
                  <c:v>4.5570708587344448</c:v>
                </c:pt>
                <c:pt idx="31390">
                  <c:v>4.5558707460136603</c:v>
                </c:pt>
                <c:pt idx="31391">
                  <c:v>4.5532368595522668</c:v>
                </c:pt>
                <c:pt idx="31392">
                  <c:v>4.5577288033779455</c:v>
                </c:pt>
                <c:pt idx="31393">
                  <c:v>4.5496292169606933</c:v>
                </c:pt>
                <c:pt idx="31394">
                  <c:v>4.5512279719171209</c:v>
                </c:pt>
                <c:pt idx="31395">
                  <c:v>4.5500069890483248</c:v>
                </c:pt>
                <c:pt idx="31396">
                  <c:v>4.551233691365896</c:v>
                </c:pt>
                <c:pt idx="31397">
                  <c:v>4.5549005628785224</c:v>
                </c:pt>
                <c:pt idx="31398">
                  <c:v>4.5513095271272466</c:v>
                </c:pt>
                <c:pt idx="31399">
                  <c:v>4.5525385771848841</c:v>
                </c:pt>
                <c:pt idx="31400">
                  <c:v>4.5596727894425468</c:v>
                </c:pt>
                <c:pt idx="31401">
                  <c:v>4.5488585095324483</c:v>
                </c:pt>
                <c:pt idx="31402">
                  <c:v>4.553307548708565</c:v>
                </c:pt>
                <c:pt idx="31403">
                  <c:v>4.5530052022395209</c:v>
                </c:pt>
                <c:pt idx="31404">
                  <c:v>4.557249689838418</c:v>
                </c:pt>
                <c:pt idx="31405">
                  <c:v>4.5495035223463702</c:v>
                </c:pt>
                <c:pt idx="31406">
                  <c:v>4.5633141381525251</c:v>
                </c:pt>
                <c:pt idx="31407">
                  <c:v>4.5501344605949887</c:v>
                </c:pt>
                <c:pt idx="31408">
                  <c:v>4.5518270753969459</c:v>
                </c:pt>
                <c:pt idx="31409">
                  <c:v>4.5512505262492917</c:v>
                </c:pt>
                <c:pt idx="31410">
                  <c:v>4.5536613080502581</c:v>
                </c:pt>
                <c:pt idx="31411">
                  <c:v>4.5502793196634634</c:v>
                </c:pt>
                <c:pt idx="31412">
                  <c:v>4.5547708135692933</c:v>
                </c:pt>
                <c:pt idx="31413">
                  <c:v>4.552347306129219</c:v>
                </c:pt>
                <c:pt idx="31414">
                  <c:v>4.5545072534004962</c:v>
                </c:pt>
                <c:pt idx="31415">
                  <c:v>4.5512538168444161</c:v>
                </c:pt>
                <c:pt idx="31416">
                  <c:v>4.547269295220266</c:v>
                </c:pt>
                <c:pt idx="31417">
                  <c:v>4.5460493556829364</c:v>
                </c:pt>
                <c:pt idx="31418">
                  <c:v>4.5516228217269736</c:v>
                </c:pt>
                <c:pt idx="31419">
                  <c:v>4.5594868003146152</c:v>
                </c:pt>
                <c:pt idx="31420">
                  <c:v>4.5409625142735681</c:v>
                </c:pt>
                <c:pt idx="31421">
                  <c:v>4.547437861052579</c:v>
                </c:pt>
                <c:pt idx="31422">
                  <c:v>4.5489046842696803</c:v>
                </c:pt>
                <c:pt idx="31423">
                  <c:v>4.5560552906029903</c:v>
                </c:pt>
                <c:pt idx="31424">
                  <c:v>4.5445146919475246</c:v>
                </c:pt>
                <c:pt idx="31425">
                  <c:v>4.5531678847582331</c:v>
                </c:pt>
                <c:pt idx="31426">
                  <c:v>4.5559755701933788</c:v>
                </c:pt>
                <c:pt idx="31427">
                  <c:v>4.5605786638079797</c:v>
                </c:pt>
                <c:pt idx="31428">
                  <c:v>4.5503038459287986</c:v>
                </c:pt>
                <c:pt idx="31429">
                  <c:v>4.5547583408645158</c:v>
                </c:pt>
                <c:pt idx="31430">
                  <c:v>4.5559643526204274</c:v>
                </c:pt>
                <c:pt idx="31431">
                  <c:v>4.5554336554688213</c:v>
                </c:pt>
                <c:pt idx="31432">
                  <c:v>4.5539980791825014</c:v>
                </c:pt>
                <c:pt idx="31433">
                  <c:v>4.5469179366659169</c:v>
                </c:pt>
                <c:pt idx="31434">
                  <c:v>4.5492262402935708</c:v>
                </c:pt>
                <c:pt idx="31435">
                  <c:v>4.56053808945284</c:v>
                </c:pt>
                <c:pt idx="31436">
                  <c:v>4.5549866003136961</c:v>
                </c:pt>
                <c:pt idx="31437">
                  <c:v>4.5501675470651559</c:v>
                </c:pt>
                <c:pt idx="31438">
                  <c:v>4.5524052454653257</c:v>
                </c:pt>
                <c:pt idx="31439">
                  <c:v>4.5539238539599696</c:v>
                </c:pt>
                <c:pt idx="31440">
                  <c:v>4.555119349288721</c:v>
                </c:pt>
                <c:pt idx="31441">
                  <c:v>4.5490984950543165</c:v>
                </c:pt>
                <c:pt idx="31442">
                  <c:v>4.5524799297762861</c:v>
                </c:pt>
                <c:pt idx="31443">
                  <c:v>4.5548124470553271</c:v>
                </c:pt>
                <c:pt idx="31444">
                  <c:v>4.5476454500583223</c:v>
                </c:pt>
                <c:pt idx="31445">
                  <c:v>4.5553245776937255</c:v>
                </c:pt>
                <c:pt idx="31446">
                  <c:v>4.5493270107266603</c:v>
                </c:pt>
                <c:pt idx="31447">
                  <c:v>4.5494918791033152</c:v>
                </c:pt>
                <c:pt idx="31448">
                  <c:v>4.5473746610946391</c:v>
                </c:pt>
                <c:pt idx="31449">
                  <c:v>4.5502225788685209</c:v>
                </c:pt>
                <c:pt idx="31450">
                  <c:v>4.5475164281592333</c:v>
                </c:pt>
                <c:pt idx="31451">
                  <c:v>4.5542437215085014</c:v>
                </c:pt>
                <c:pt idx="31452">
                  <c:v>4.5521165503035439</c:v>
                </c:pt>
                <c:pt idx="31453">
                  <c:v>4.5440107903355029</c:v>
                </c:pt>
                <c:pt idx="31454">
                  <c:v>4.5450469884757156</c:v>
                </c:pt>
                <c:pt idx="31455">
                  <c:v>4.5565573426169106</c:v>
                </c:pt>
                <c:pt idx="31456">
                  <c:v>4.549936879279378</c:v>
                </c:pt>
                <c:pt idx="31457">
                  <c:v>4.5596098952934971</c:v>
                </c:pt>
                <c:pt idx="31458">
                  <c:v>4.553524501690009</c:v>
                </c:pt>
                <c:pt idx="31459">
                  <c:v>4.5543813850010384</c:v>
                </c:pt>
                <c:pt idx="31460">
                  <c:v>4.5526450202464765</c:v>
                </c:pt>
                <c:pt idx="31461">
                  <c:v>4.5490126161713382</c:v>
                </c:pt>
                <c:pt idx="31462">
                  <c:v>4.5368097600736048</c:v>
                </c:pt>
                <c:pt idx="31463">
                  <c:v>4.5518285072584685</c:v>
                </c:pt>
                <c:pt idx="31464">
                  <c:v>4.5526074906695317</c:v>
                </c:pt>
                <c:pt idx="31465">
                  <c:v>4.5600419741372535</c:v>
                </c:pt>
                <c:pt idx="31466">
                  <c:v>4.5599171627609669</c:v>
                </c:pt>
                <c:pt idx="31467">
                  <c:v>4.5684644375747308</c:v>
                </c:pt>
                <c:pt idx="31468">
                  <c:v>4.5426427014486173</c:v>
                </c:pt>
                <c:pt idx="31469">
                  <c:v>4.5440755109804822</c:v>
                </c:pt>
                <c:pt idx="31470">
                  <c:v>4.5563837732972079</c:v>
                </c:pt>
                <c:pt idx="31471">
                  <c:v>4.5516756480900566</c:v>
                </c:pt>
                <c:pt idx="31472">
                  <c:v>4.5595902817646659</c:v>
                </c:pt>
                <c:pt idx="31473">
                  <c:v>4.5480741199677412</c:v>
                </c:pt>
                <c:pt idx="31474">
                  <c:v>4.5523725742252239</c:v>
                </c:pt>
                <c:pt idx="31475">
                  <c:v>4.5562299348769999</c:v>
                </c:pt>
                <c:pt idx="31476">
                  <c:v>4.5484203757877388</c:v>
                </c:pt>
                <c:pt idx="31477">
                  <c:v>4.5651805269650616</c:v>
                </c:pt>
                <c:pt idx="31478">
                  <c:v>4.5481184807224659</c:v>
                </c:pt>
                <c:pt idx="31479">
                  <c:v>4.5670794830831332</c:v>
                </c:pt>
                <c:pt idx="31480">
                  <c:v>4.5501348252842595</c:v>
                </c:pt>
                <c:pt idx="31481">
                  <c:v>4.5502501719249659</c:v>
                </c:pt>
                <c:pt idx="31482">
                  <c:v>4.5575010402307301</c:v>
                </c:pt>
                <c:pt idx="31483">
                  <c:v>4.5501436263401516</c:v>
                </c:pt>
                <c:pt idx="31484">
                  <c:v>4.5516554002472045</c:v>
                </c:pt>
                <c:pt idx="31485">
                  <c:v>4.5518003146601913</c:v>
                </c:pt>
                <c:pt idx="31486">
                  <c:v>4.5464520577053875</c:v>
                </c:pt>
                <c:pt idx="31487">
                  <c:v>4.5595261251317289</c:v>
                </c:pt>
                <c:pt idx="31488">
                  <c:v>4.5472455445988729</c:v>
                </c:pt>
                <c:pt idx="31489">
                  <c:v>4.5542156671963347</c:v>
                </c:pt>
                <c:pt idx="31490">
                  <c:v>4.5531914069460262</c:v>
                </c:pt>
                <c:pt idx="31491">
                  <c:v>4.540819433495586</c:v>
                </c:pt>
                <c:pt idx="31492">
                  <c:v>4.5548433980066125</c:v>
                </c:pt>
                <c:pt idx="31493">
                  <c:v>4.5531891526830952</c:v>
                </c:pt>
                <c:pt idx="31494">
                  <c:v>4.5477159190957899</c:v>
                </c:pt>
                <c:pt idx="31495">
                  <c:v>4.5505781773754146</c:v>
                </c:pt>
                <c:pt idx="31496">
                  <c:v>4.5547981821799333</c:v>
                </c:pt>
                <c:pt idx="31497">
                  <c:v>4.5551472627562486</c:v>
                </c:pt>
                <c:pt idx="31498">
                  <c:v>4.5575419865743427</c:v>
                </c:pt>
                <c:pt idx="31499">
                  <c:v>4.5473529942887012</c:v>
                </c:pt>
                <c:pt idx="31500">
                  <c:v>4.5658199048334529</c:v>
                </c:pt>
                <c:pt idx="31501">
                  <c:v>4.5587080350908256</c:v>
                </c:pt>
                <c:pt idx="31502">
                  <c:v>4.5552300904521337</c:v>
                </c:pt>
                <c:pt idx="31503">
                  <c:v>4.5513505019047376</c:v>
                </c:pt>
                <c:pt idx="31504">
                  <c:v>4.5479874542279797</c:v>
                </c:pt>
                <c:pt idx="31505">
                  <c:v>4.5538010478798556</c:v>
                </c:pt>
                <c:pt idx="31506">
                  <c:v>4.5522122531699507</c:v>
                </c:pt>
                <c:pt idx="31507">
                  <c:v>4.5520974134520316</c:v>
                </c:pt>
                <c:pt idx="31508">
                  <c:v>4.5615029716996132</c:v>
                </c:pt>
                <c:pt idx="31509">
                  <c:v>4.5609898222433696</c:v>
                </c:pt>
                <c:pt idx="31510">
                  <c:v>4.5493445765633691</c:v>
                </c:pt>
                <c:pt idx="31511">
                  <c:v>4.5509347169684551</c:v>
                </c:pt>
                <c:pt idx="31512">
                  <c:v>4.5636824892447692</c:v>
                </c:pt>
                <c:pt idx="31513">
                  <c:v>4.5443874031196172</c:v>
                </c:pt>
                <c:pt idx="31514">
                  <c:v>4.5548407769935819</c:v>
                </c:pt>
                <c:pt idx="31515">
                  <c:v>4.5535895639626869</c:v>
                </c:pt>
                <c:pt idx="31516">
                  <c:v>4.5514729997785661</c:v>
                </c:pt>
                <c:pt idx="31517">
                  <c:v>4.5491041644194237</c:v>
                </c:pt>
                <c:pt idx="31518">
                  <c:v>4.5520599530472881</c:v>
                </c:pt>
                <c:pt idx="31519">
                  <c:v>4.5489423628818262</c:v>
                </c:pt>
                <c:pt idx="31520">
                  <c:v>4.5591560625994214</c:v>
                </c:pt>
                <c:pt idx="31521">
                  <c:v>4.5613173262332243</c:v>
                </c:pt>
                <c:pt idx="31522">
                  <c:v>4.5523547362250971</c:v>
                </c:pt>
                <c:pt idx="31523">
                  <c:v>4.5325755028370471</c:v>
                </c:pt>
                <c:pt idx="31524">
                  <c:v>4.5723528912260241</c:v>
                </c:pt>
                <c:pt idx="31525">
                  <c:v>4.5518492296218662</c:v>
                </c:pt>
                <c:pt idx="31526">
                  <c:v>4.5479461378314276</c:v>
                </c:pt>
                <c:pt idx="31527">
                  <c:v>4.5572380303232993</c:v>
                </c:pt>
                <c:pt idx="31528">
                  <c:v>4.5548049766069845</c:v>
                </c:pt>
                <c:pt idx="31529">
                  <c:v>4.5442484504543472</c:v>
                </c:pt>
                <c:pt idx="31530">
                  <c:v>4.562072767604513</c:v>
                </c:pt>
                <c:pt idx="31531">
                  <c:v>4.5630230146226376</c:v>
                </c:pt>
                <c:pt idx="31532">
                  <c:v>4.5555208060830648</c:v>
                </c:pt>
                <c:pt idx="31533">
                  <c:v>4.5523683894245668</c:v>
                </c:pt>
                <c:pt idx="31534">
                  <c:v>4.5586019588850286</c:v>
                </c:pt>
                <c:pt idx="31535">
                  <c:v>4.5478583183429508</c:v>
                </c:pt>
                <c:pt idx="31536">
                  <c:v>4.5488633512987846</c:v>
                </c:pt>
                <c:pt idx="31537">
                  <c:v>4.5551918261279685</c:v>
                </c:pt>
                <c:pt idx="31538">
                  <c:v>4.5411120084230614</c:v>
                </c:pt>
                <c:pt idx="31539">
                  <c:v>4.5511941762543211</c:v>
                </c:pt>
                <c:pt idx="31540">
                  <c:v>4.5500360516158826</c:v>
                </c:pt>
                <c:pt idx="31541">
                  <c:v>4.5494491512634108</c:v>
                </c:pt>
                <c:pt idx="31542">
                  <c:v>4.5682504979664076</c:v>
                </c:pt>
                <c:pt idx="31543">
                  <c:v>4.5505637179891441</c:v>
                </c:pt>
                <c:pt idx="31544">
                  <c:v>4.5580912528521553</c:v>
                </c:pt>
                <c:pt idx="31545">
                  <c:v>4.5419094771123625</c:v>
                </c:pt>
                <c:pt idx="31546">
                  <c:v>4.545814835088434</c:v>
                </c:pt>
                <c:pt idx="31547">
                  <c:v>4.5585904063297837</c:v>
                </c:pt>
                <c:pt idx="31548">
                  <c:v>4.5503755092437812</c:v>
                </c:pt>
                <c:pt idx="31549">
                  <c:v>4.5488946877341432</c:v>
                </c:pt>
                <c:pt idx="31550">
                  <c:v>4.5466985512428915</c:v>
                </c:pt>
                <c:pt idx="31551">
                  <c:v>4.5526878479917627</c:v>
                </c:pt>
                <c:pt idx="31552">
                  <c:v>4.5508152493195224</c:v>
                </c:pt>
                <c:pt idx="31553">
                  <c:v>4.5567117500350358</c:v>
                </c:pt>
                <c:pt idx="31554">
                  <c:v>4.5524286328508818</c:v>
                </c:pt>
                <c:pt idx="31555">
                  <c:v>4.5531590689294772</c:v>
                </c:pt>
                <c:pt idx="31556">
                  <c:v>4.5507686943467638</c:v>
                </c:pt>
                <c:pt idx="31557">
                  <c:v>4.5590888852690448</c:v>
                </c:pt>
                <c:pt idx="31558">
                  <c:v>4.5496310288072728</c:v>
                </c:pt>
                <c:pt idx="31559">
                  <c:v>4.558884928491894</c:v>
                </c:pt>
                <c:pt idx="31560">
                  <c:v>4.5534872403906439</c:v>
                </c:pt>
                <c:pt idx="31561">
                  <c:v>4.5569666641863238</c:v>
                </c:pt>
                <c:pt idx="31562">
                  <c:v>4.5493511449554767</c:v>
                </c:pt>
                <c:pt idx="31563">
                  <c:v>4.5414616926529146</c:v>
                </c:pt>
                <c:pt idx="31564">
                  <c:v>4.5573265997723409</c:v>
                </c:pt>
                <c:pt idx="31565">
                  <c:v>4.5426301629809114</c:v>
                </c:pt>
                <c:pt idx="31566">
                  <c:v>4.5533688968499506</c:v>
                </c:pt>
                <c:pt idx="31567">
                  <c:v>4.5502726762767924</c:v>
                </c:pt>
                <c:pt idx="31568">
                  <c:v>4.5501932623306693</c:v>
                </c:pt>
                <c:pt idx="31569">
                  <c:v>4.550431973734808</c:v>
                </c:pt>
                <c:pt idx="31570">
                  <c:v>4.5580336441756995</c:v>
                </c:pt>
                <c:pt idx="31571">
                  <c:v>4.541841532859543</c:v>
                </c:pt>
                <c:pt idx="31572">
                  <c:v>4.5490555842175135</c:v>
                </c:pt>
                <c:pt idx="31573">
                  <c:v>4.5484262754316216</c:v>
                </c:pt>
                <c:pt idx="31574">
                  <c:v>4.5491624304604503</c:v>
                </c:pt>
                <c:pt idx="31575">
                  <c:v>4.5530263994031639</c:v>
                </c:pt>
                <c:pt idx="31576">
                  <c:v>4.5480428571207572</c:v>
                </c:pt>
                <c:pt idx="31577">
                  <c:v>4.5520863580084878</c:v>
                </c:pt>
                <c:pt idx="31578">
                  <c:v>4.5576480642219002</c:v>
                </c:pt>
                <c:pt idx="31579">
                  <c:v>4.5523262657394641</c:v>
                </c:pt>
                <c:pt idx="31580">
                  <c:v>4.5504212063558125</c:v>
                </c:pt>
                <c:pt idx="31581">
                  <c:v>4.5545904132827602</c:v>
                </c:pt>
                <c:pt idx="31582">
                  <c:v>4.5535826686772598</c:v>
                </c:pt>
                <c:pt idx="31583">
                  <c:v>4.5545566953321046</c:v>
                </c:pt>
                <c:pt idx="31584">
                  <c:v>4.5413510043461667</c:v>
                </c:pt>
                <c:pt idx="31585">
                  <c:v>4.5515341389135102</c:v>
                </c:pt>
                <c:pt idx="31586">
                  <c:v>4.5609489689258895</c:v>
                </c:pt>
                <c:pt idx="31587">
                  <c:v>4.5482577819937235</c:v>
                </c:pt>
                <c:pt idx="31588">
                  <c:v>4.5517642031202588</c:v>
                </c:pt>
                <c:pt idx="31589">
                  <c:v>4.5570432967623073</c:v>
                </c:pt>
                <c:pt idx="31590">
                  <c:v>4.560148211565962</c:v>
                </c:pt>
                <c:pt idx="31591">
                  <c:v>4.5550505189813828</c:v>
                </c:pt>
                <c:pt idx="31592">
                  <c:v>4.5644643532397993</c:v>
                </c:pt>
                <c:pt idx="31593">
                  <c:v>4.5468503123519133</c:v>
                </c:pt>
                <c:pt idx="31594">
                  <c:v>4.5534829137799333</c:v>
                </c:pt>
                <c:pt idx="31595">
                  <c:v>4.5487018964345198</c:v>
                </c:pt>
                <c:pt idx="31596">
                  <c:v>4.5593745797667955</c:v>
                </c:pt>
                <c:pt idx="31597">
                  <c:v>4.5568587026085741</c:v>
                </c:pt>
                <c:pt idx="31598">
                  <c:v>4.5478032889947411</c:v>
                </c:pt>
                <c:pt idx="31599">
                  <c:v>4.5557221190995643</c:v>
                </c:pt>
                <c:pt idx="31600">
                  <c:v>4.5514348141354981</c:v>
                </c:pt>
                <c:pt idx="31601">
                  <c:v>4.5502016977562869</c:v>
                </c:pt>
                <c:pt idx="31602">
                  <c:v>4.5557674496744145</c:v>
                </c:pt>
                <c:pt idx="31603">
                  <c:v>4.552156356250789</c:v>
                </c:pt>
                <c:pt idx="31604">
                  <c:v>4.5562301498547928</c:v>
                </c:pt>
                <c:pt idx="31605">
                  <c:v>4.5536399506300311</c:v>
                </c:pt>
                <c:pt idx="31606">
                  <c:v>4.557761235608</c:v>
                </c:pt>
                <c:pt idx="31607">
                  <c:v>4.5535775142018702</c:v>
                </c:pt>
                <c:pt idx="31608">
                  <c:v>4.5510383531496741</c:v>
                </c:pt>
                <c:pt idx="31609">
                  <c:v>4.5558057073670177</c:v>
                </c:pt>
                <c:pt idx="31610">
                  <c:v>4.5544040302953785</c:v>
                </c:pt>
                <c:pt idx="31611">
                  <c:v>4.5492174697841499</c:v>
                </c:pt>
                <c:pt idx="31612">
                  <c:v>4.5559741997247354</c:v>
                </c:pt>
                <c:pt idx="31613">
                  <c:v>4.5598105429021771</c:v>
                </c:pt>
                <c:pt idx="31614">
                  <c:v>4.552592064984843</c:v>
                </c:pt>
                <c:pt idx="31615">
                  <c:v>4.5464449569663108</c:v>
                </c:pt>
                <c:pt idx="31616">
                  <c:v>4.5592104212214837</c:v>
                </c:pt>
                <c:pt idx="31617">
                  <c:v>4.5600221360960447</c:v>
                </c:pt>
                <c:pt idx="31618">
                  <c:v>4.5465893889350202</c:v>
                </c:pt>
                <c:pt idx="31619">
                  <c:v>4.5508057746369639</c:v>
                </c:pt>
                <c:pt idx="31620">
                  <c:v>4.5502095032929022</c:v>
                </c:pt>
                <c:pt idx="31621">
                  <c:v>4.5599418789785462</c:v>
                </c:pt>
                <c:pt idx="31622">
                  <c:v>4.5491857867014929</c:v>
                </c:pt>
                <c:pt idx="31623">
                  <c:v>4.5393763749316545</c:v>
                </c:pt>
                <c:pt idx="31624">
                  <c:v>4.5485346371366377</c:v>
                </c:pt>
                <c:pt idx="31625">
                  <c:v>4.556333377360982</c:v>
                </c:pt>
                <c:pt idx="31626">
                  <c:v>4.5496757944085662</c:v>
                </c:pt>
                <c:pt idx="31627">
                  <c:v>4.5566379415492966</c:v>
                </c:pt>
                <c:pt idx="31628">
                  <c:v>4.5497393036464979</c:v>
                </c:pt>
                <c:pt idx="31629">
                  <c:v>4.5601116310992111</c:v>
                </c:pt>
                <c:pt idx="31630">
                  <c:v>4.5425823579327309</c:v>
                </c:pt>
                <c:pt idx="31631">
                  <c:v>4.548738351081413</c:v>
                </c:pt>
                <c:pt idx="31632">
                  <c:v>4.5560478343050184</c:v>
                </c:pt>
                <c:pt idx="31633">
                  <c:v>4.5577595050230775</c:v>
                </c:pt>
                <c:pt idx="31634">
                  <c:v>4.5517549438986489</c:v>
                </c:pt>
                <c:pt idx="31635">
                  <c:v>4.5534565930097557</c:v>
                </c:pt>
                <c:pt idx="31636">
                  <c:v>4.5421068055851874</c:v>
                </c:pt>
                <c:pt idx="31637">
                  <c:v>4.5584404308935857</c:v>
                </c:pt>
                <c:pt idx="31638">
                  <c:v>4.5500423677258546</c:v>
                </c:pt>
                <c:pt idx="31639">
                  <c:v>4.5521816519761584</c:v>
                </c:pt>
                <c:pt idx="31640">
                  <c:v>4.5534504240444766</c:v>
                </c:pt>
                <c:pt idx="31641">
                  <c:v>4.5516956580914849</c:v>
                </c:pt>
                <c:pt idx="31642">
                  <c:v>4.5447692713901713</c:v>
                </c:pt>
                <c:pt idx="31643">
                  <c:v>4.5490752024591083</c:v>
                </c:pt>
                <c:pt idx="31644">
                  <c:v>4.5466437409966449</c:v>
                </c:pt>
                <c:pt idx="31645">
                  <c:v>4.5656243040277165</c:v>
                </c:pt>
                <c:pt idx="31646">
                  <c:v>4.5538732042536347</c:v>
                </c:pt>
                <c:pt idx="31647">
                  <c:v>4.5557705552153074</c:v>
                </c:pt>
                <c:pt idx="31648">
                  <c:v>4.5536750768973366</c:v>
                </c:pt>
                <c:pt idx="31649">
                  <c:v>4.5448782653651572</c:v>
                </c:pt>
                <c:pt idx="31650">
                  <c:v>4.5448318268253001</c:v>
                </c:pt>
                <c:pt idx="31651">
                  <c:v>4.5500507052841073</c:v>
                </c:pt>
                <c:pt idx="31652">
                  <c:v>4.5531901083017958</c:v>
                </c:pt>
                <c:pt idx="31653">
                  <c:v>4.5511467010450195</c:v>
                </c:pt>
                <c:pt idx="31654">
                  <c:v>4.5448125895868392</c:v>
                </c:pt>
                <c:pt idx="31655">
                  <c:v>4.556561485030274</c:v>
                </c:pt>
                <c:pt idx="31656">
                  <c:v>4.5480440003218474</c:v>
                </c:pt>
                <c:pt idx="31657">
                  <c:v>4.5524113870266776</c:v>
                </c:pt>
                <c:pt idx="31658">
                  <c:v>4.5533732638665727</c:v>
                </c:pt>
                <c:pt idx="31659">
                  <c:v>4.5546288905882246</c:v>
                </c:pt>
                <c:pt idx="31660">
                  <c:v>4.5474511758603411</c:v>
                </c:pt>
                <c:pt idx="31661">
                  <c:v>4.5475682271705438</c:v>
                </c:pt>
                <c:pt idx="31662">
                  <c:v>4.5629393785655603</c:v>
                </c:pt>
                <c:pt idx="31663">
                  <c:v>4.5593171448864958</c:v>
                </c:pt>
                <c:pt idx="31664">
                  <c:v>4.5567212648137527</c:v>
                </c:pt>
                <c:pt idx="31665">
                  <c:v>4.5587074148156752</c:v>
                </c:pt>
                <c:pt idx="31666">
                  <c:v>4.5577784889179958</c:v>
                </c:pt>
                <c:pt idx="31667">
                  <c:v>4.5545729971804088</c:v>
                </c:pt>
                <c:pt idx="31668">
                  <c:v>4.5494808063660344</c:v>
                </c:pt>
                <c:pt idx="31669">
                  <c:v>4.5481369957974094</c:v>
                </c:pt>
                <c:pt idx="31670">
                  <c:v>4.5495214018136467</c:v>
                </c:pt>
                <c:pt idx="31671">
                  <c:v>4.5537856055125321</c:v>
                </c:pt>
                <c:pt idx="31672">
                  <c:v>4.555801480199654</c:v>
                </c:pt>
                <c:pt idx="31673">
                  <c:v>4.541836015225261</c:v>
                </c:pt>
                <c:pt idx="31674">
                  <c:v>4.5452779151194473</c:v>
                </c:pt>
                <c:pt idx="31675">
                  <c:v>4.554282261344488</c:v>
                </c:pt>
                <c:pt idx="31676">
                  <c:v>4.5572800273862084</c:v>
                </c:pt>
                <c:pt idx="31677">
                  <c:v>4.5520468609677618</c:v>
                </c:pt>
                <c:pt idx="31678">
                  <c:v>4.5534887107506004</c:v>
                </c:pt>
                <c:pt idx="31679">
                  <c:v>4.5539542243948077</c:v>
                </c:pt>
                <c:pt idx="31680">
                  <c:v>4.5573929644433706</c:v>
                </c:pt>
                <c:pt idx="31681">
                  <c:v>4.5582018248311558</c:v>
                </c:pt>
                <c:pt idx="31682">
                  <c:v>4.5460293829481904</c:v>
                </c:pt>
                <c:pt idx="31683">
                  <c:v>4.5529268500918914</c:v>
                </c:pt>
                <c:pt idx="31684">
                  <c:v>4.5430658633108196</c:v>
                </c:pt>
                <c:pt idx="31685">
                  <c:v>4.5522537697558807</c:v>
                </c:pt>
                <c:pt idx="31686">
                  <c:v>4.5425419897764021</c:v>
                </c:pt>
                <c:pt idx="31687">
                  <c:v>4.5561958269487883</c:v>
                </c:pt>
                <c:pt idx="31688">
                  <c:v>4.5615985220172588</c:v>
                </c:pt>
                <c:pt idx="31689">
                  <c:v>4.5576173626725609</c:v>
                </c:pt>
                <c:pt idx="31690">
                  <c:v>4.5520152546348802</c:v>
                </c:pt>
                <c:pt idx="31691">
                  <c:v>4.5490555286801664</c:v>
                </c:pt>
                <c:pt idx="31692">
                  <c:v>4.561128560688589</c:v>
                </c:pt>
                <c:pt idx="31693">
                  <c:v>4.5459962262441049</c:v>
                </c:pt>
                <c:pt idx="31694">
                  <c:v>4.5413332859402491</c:v>
                </c:pt>
                <c:pt idx="31695">
                  <c:v>4.5417246628700267</c:v>
                </c:pt>
                <c:pt idx="31696">
                  <c:v>4.5604643575282395</c:v>
                </c:pt>
                <c:pt idx="31697">
                  <c:v>4.5469106500339027</c:v>
                </c:pt>
                <c:pt idx="31698">
                  <c:v>4.540113981098516</c:v>
                </c:pt>
                <c:pt idx="31699">
                  <c:v>4.5464535549518645</c:v>
                </c:pt>
                <c:pt idx="31700">
                  <c:v>4.5514230103893301</c:v>
                </c:pt>
                <c:pt idx="31701">
                  <c:v>4.5524425733447167</c:v>
                </c:pt>
                <c:pt idx="31702">
                  <c:v>4.5473647433073827</c:v>
                </c:pt>
                <c:pt idx="31703">
                  <c:v>4.5476741655228556</c:v>
                </c:pt>
                <c:pt idx="31704">
                  <c:v>4.5564003798686947</c:v>
                </c:pt>
                <c:pt idx="31705">
                  <c:v>4.5463617587741734</c:v>
                </c:pt>
                <c:pt idx="31706">
                  <c:v>4.5534851103185847</c:v>
                </c:pt>
                <c:pt idx="31707">
                  <c:v>4.5471564934471287</c:v>
                </c:pt>
                <c:pt idx="31708">
                  <c:v>4.5612405047300397</c:v>
                </c:pt>
                <c:pt idx="31709">
                  <c:v>4.5497782830696547</c:v>
                </c:pt>
                <c:pt idx="31710">
                  <c:v>4.559547753969623</c:v>
                </c:pt>
                <c:pt idx="31711">
                  <c:v>4.5566168027219431</c:v>
                </c:pt>
                <c:pt idx="31712">
                  <c:v>4.5460781661507488</c:v>
                </c:pt>
                <c:pt idx="31713">
                  <c:v>4.5520520979348005</c:v>
                </c:pt>
                <c:pt idx="31714">
                  <c:v>4.5432750847681636</c:v>
                </c:pt>
                <c:pt idx="31715">
                  <c:v>4.5427235791900467</c:v>
                </c:pt>
                <c:pt idx="31716">
                  <c:v>4.5495002384608112</c:v>
                </c:pt>
                <c:pt idx="31717">
                  <c:v>4.5520627269046052</c:v>
                </c:pt>
                <c:pt idx="31718">
                  <c:v>4.5556395884485186</c:v>
                </c:pt>
                <c:pt idx="31719">
                  <c:v>4.5581517661373061</c:v>
                </c:pt>
                <c:pt idx="31720">
                  <c:v>4.5484295699098594</c:v>
                </c:pt>
                <c:pt idx="31721">
                  <c:v>4.5551770574570858</c:v>
                </c:pt>
                <c:pt idx="31722">
                  <c:v>4.5489048065777986</c:v>
                </c:pt>
                <c:pt idx="31723">
                  <c:v>4.5542015312098334</c:v>
                </c:pt>
                <c:pt idx="31724">
                  <c:v>4.5443250547323153</c:v>
                </c:pt>
                <c:pt idx="31725">
                  <c:v>4.5589448436635998</c:v>
                </c:pt>
                <c:pt idx="31726">
                  <c:v>4.5450166118350106</c:v>
                </c:pt>
                <c:pt idx="31727">
                  <c:v>4.5566280266038399</c:v>
                </c:pt>
                <c:pt idx="31728">
                  <c:v>4.5564478256785952</c:v>
                </c:pt>
                <c:pt idx="31729">
                  <c:v>4.5568553059806014</c:v>
                </c:pt>
                <c:pt idx="31730">
                  <c:v>4.5514712109808473</c:v>
                </c:pt>
                <c:pt idx="31731">
                  <c:v>4.5466358389513788</c:v>
                </c:pt>
                <c:pt idx="31732">
                  <c:v>4.5581732746125745</c:v>
                </c:pt>
                <c:pt idx="31733">
                  <c:v>4.5496774275436733</c:v>
                </c:pt>
                <c:pt idx="31734">
                  <c:v>4.5371183258537338</c:v>
                </c:pt>
                <c:pt idx="31735">
                  <c:v>4.5514963419380088</c:v>
                </c:pt>
                <c:pt idx="31736">
                  <c:v>4.542414101382275</c:v>
                </c:pt>
                <c:pt idx="31737">
                  <c:v>4.5501632018266722</c:v>
                </c:pt>
                <c:pt idx="31738">
                  <c:v>4.5435329757009448</c:v>
                </c:pt>
                <c:pt idx="31739">
                  <c:v>4.5511232657123957</c:v>
                </c:pt>
                <c:pt idx="31740">
                  <c:v>4.549105934556783</c:v>
                </c:pt>
                <c:pt idx="31741">
                  <c:v>4.5487415395847393</c:v>
                </c:pt>
                <c:pt idx="31742">
                  <c:v>4.5497498578500304</c:v>
                </c:pt>
                <c:pt idx="31743">
                  <c:v>4.5496807125490433</c:v>
                </c:pt>
                <c:pt idx="31744">
                  <c:v>4.5582767202946304</c:v>
                </c:pt>
                <c:pt idx="31745">
                  <c:v>4.5475421655802606</c:v>
                </c:pt>
                <c:pt idx="31746">
                  <c:v>4.5546859373617705</c:v>
                </c:pt>
                <c:pt idx="31747">
                  <c:v>4.5551020237443502</c:v>
                </c:pt>
                <c:pt idx="31748">
                  <c:v>4.5490167827481791</c:v>
                </c:pt>
                <c:pt idx="31749">
                  <c:v>4.5568116876081426</c:v>
                </c:pt>
                <c:pt idx="31750">
                  <c:v>4.5433983318257729</c:v>
                </c:pt>
                <c:pt idx="31751">
                  <c:v>4.5591122896347249</c:v>
                </c:pt>
                <c:pt idx="31752">
                  <c:v>4.560385134272523</c:v>
                </c:pt>
                <c:pt idx="31753">
                  <c:v>4.5500910687599321</c:v>
                </c:pt>
                <c:pt idx="31754">
                  <c:v>4.5549011896050651</c:v>
                </c:pt>
                <c:pt idx="31755">
                  <c:v>4.5509783297627573</c:v>
                </c:pt>
                <c:pt idx="31756">
                  <c:v>4.5536951265071099</c:v>
                </c:pt>
                <c:pt idx="31757">
                  <c:v>4.550187285745201</c:v>
                </c:pt>
                <c:pt idx="31758">
                  <c:v>4.561552377269531</c:v>
                </c:pt>
                <c:pt idx="31759">
                  <c:v>4.5559300606667268</c:v>
                </c:pt>
                <c:pt idx="31760">
                  <c:v>4.5408730751542041</c:v>
                </c:pt>
                <c:pt idx="31761">
                  <c:v>4.5637372632609274</c:v>
                </c:pt>
                <c:pt idx="31762">
                  <c:v>4.5542232983985755</c:v>
                </c:pt>
                <c:pt idx="31763">
                  <c:v>4.5562833828226603</c:v>
                </c:pt>
                <c:pt idx="31764">
                  <c:v>4.5568517100812729</c:v>
                </c:pt>
                <c:pt idx="31765">
                  <c:v>4.5447855980068734</c:v>
                </c:pt>
                <c:pt idx="31766">
                  <c:v>4.5490299244484049</c:v>
                </c:pt>
                <c:pt idx="31767">
                  <c:v>4.5502205536463833</c:v>
                </c:pt>
                <c:pt idx="31768">
                  <c:v>4.5492276797402411</c:v>
                </c:pt>
                <c:pt idx="31769">
                  <c:v>4.5500732254818486</c:v>
                </c:pt>
                <c:pt idx="31770">
                  <c:v>4.5426129669502764</c:v>
                </c:pt>
                <c:pt idx="31771">
                  <c:v>4.5545118366465145</c:v>
                </c:pt>
                <c:pt idx="31772">
                  <c:v>4.5377775836177809</c:v>
                </c:pt>
                <c:pt idx="31773">
                  <c:v>4.5392176617554938</c:v>
                </c:pt>
                <c:pt idx="31774">
                  <c:v>4.5454026719455314</c:v>
                </c:pt>
                <c:pt idx="31775">
                  <c:v>4.5593469129493824</c:v>
                </c:pt>
                <c:pt idx="31776">
                  <c:v>4.5456457359348743</c:v>
                </c:pt>
                <c:pt idx="31777">
                  <c:v>4.5482729505953223</c:v>
                </c:pt>
                <c:pt idx="31778">
                  <c:v>4.5564020874357052</c:v>
                </c:pt>
                <c:pt idx="31779">
                  <c:v>4.5514400629056526</c:v>
                </c:pt>
                <c:pt idx="31780">
                  <c:v>4.5530309953769184</c:v>
                </c:pt>
                <c:pt idx="31781">
                  <c:v>4.552466835201467</c:v>
                </c:pt>
                <c:pt idx="31782">
                  <c:v>4.5525785405231094</c:v>
                </c:pt>
                <c:pt idx="31783">
                  <c:v>4.5569705028372587</c:v>
                </c:pt>
                <c:pt idx="31784">
                  <c:v>4.5528244290652182</c:v>
                </c:pt>
                <c:pt idx="31785">
                  <c:v>4.5504295633570928</c:v>
                </c:pt>
                <c:pt idx="31786">
                  <c:v>4.5514200112855141</c:v>
                </c:pt>
                <c:pt idx="31787">
                  <c:v>4.5532491118707528</c:v>
                </c:pt>
                <c:pt idx="31788">
                  <c:v>4.548824017280757</c:v>
                </c:pt>
                <c:pt idx="31789">
                  <c:v>4.5484231544213927</c:v>
                </c:pt>
                <c:pt idx="31790">
                  <c:v>4.5481608631454549</c:v>
                </c:pt>
                <c:pt idx="31791">
                  <c:v>4.5446656143274797</c:v>
                </c:pt>
                <c:pt idx="31792">
                  <c:v>4.5514604840394144</c:v>
                </c:pt>
                <c:pt idx="31793">
                  <c:v>4.551531383172966</c:v>
                </c:pt>
                <c:pt idx="31794">
                  <c:v>4.5564446194156574</c:v>
                </c:pt>
                <c:pt idx="31795">
                  <c:v>4.5535063261667705</c:v>
                </c:pt>
                <c:pt idx="31796">
                  <c:v>4.5531370619445557</c:v>
                </c:pt>
                <c:pt idx="31797">
                  <c:v>4.5427281954659477</c:v>
                </c:pt>
                <c:pt idx="31798">
                  <c:v>4.5524900572258362</c:v>
                </c:pt>
                <c:pt idx="31799">
                  <c:v>4.5500070670262147</c:v>
                </c:pt>
                <c:pt idx="31800">
                  <c:v>4.5560582243723893</c:v>
                </c:pt>
                <c:pt idx="31801">
                  <c:v>4.5543348956980516</c:v>
                </c:pt>
                <c:pt idx="31802">
                  <c:v>4.5486740562402117</c:v>
                </c:pt>
                <c:pt idx="31803">
                  <c:v>4.5472929904772279</c:v>
                </c:pt>
                <c:pt idx="31804">
                  <c:v>4.5532621236380582</c:v>
                </c:pt>
                <c:pt idx="31805">
                  <c:v>4.5525770784720834</c:v>
                </c:pt>
                <c:pt idx="31806">
                  <c:v>4.5499053455140217</c:v>
                </c:pt>
                <c:pt idx="31807">
                  <c:v>4.5428525848820183</c:v>
                </c:pt>
                <c:pt idx="31808">
                  <c:v>4.5468255484507711</c:v>
                </c:pt>
                <c:pt idx="31809">
                  <c:v>4.5532105152121876</c:v>
                </c:pt>
                <c:pt idx="31810">
                  <c:v>4.5481900759785363</c:v>
                </c:pt>
                <c:pt idx="31811">
                  <c:v>4.5490134714185455</c:v>
                </c:pt>
                <c:pt idx="31812">
                  <c:v>4.5445049171144145</c:v>
                </c:pt>
                <c:pt idx="31813">
                  <c:v>4.546085082412116</c:v>
                </c:pt>
                <c:pt idx="31814">
                  <c:v>4.5463283403695112</c:v>
                </c:pt>
                <c:pt idx="31815">
                  <c:v>4.5402944479024603</c:v>
                </c:pt>
                <c:pt idx="31816">
                  <c:v>4.5472415453990589</c:v>
                </c:pt>
                <c:pt idx="31817">
                  <c:v>4.5537869484073088</c:v>
                </c:pt>
                <c:pt idx="31818">
                  <c:v>4.5397309228667693</c:v>
                </c:pt>
                <c:pt idx="31819">
                  <c:v>4.5509659994451512</c:v>
                </c:pt>
                <c:pt idx="31820">
                  <c:v>4.5435192405937928</c:v>
                </c:pt>
                <c:pt idx="31821">
                  <c:v>4.5562864822949898</c:v>
                </c:pt>
                <c:pt idx="31822">
                  <c:v>4.5545131965245487</c:v>
                </c:pt>
                <c:pt idx="31823">
                  <c:v>4.5604349678887202</c:v>
                </c:pt>
                <c:pt idx="31824">
                  <c:v>4.5557121674137537</c:v>
                </c:pt>
                <c:pt idx="31825">
                  <c:v>4.547128756821885</c:v>
                </c:pt>
                <c:pt idx="31826">
                  <c:v>4.5552266875483998</c:v>
                </c:pt>
                <c:pt idx="31827">
                  <c:v>4.5519515227715077</c:v>
                </c:pt>
                <c:pt idx="31828">
                  <c:v>4.5490519132342184</c:v>
                </c:pt>
                <c:pt idx="31829">
                  <c:v>4.5535519328834937</c:v>
                </c:pt>
                <c:pt idx="31830">
                  <c:v>4.5525959765812987</c:v>
                </c:pt>
                <c:pt idx="31831">
                  <c:v>4.5519103477518339</c:v>
                </c:pt>
                <c:pt idx="31832">
                  <c:v>4.5430914482888864</c:v>
                </c:pt>
                <c:pt idx="31833">
                  <c:v>4.5495163456386924</c:v>
                </c:pt>
                <c:pt idx="31834">
                  <c:v>4.5460133400506768</c:v>
                </c:pt>
                <c:pt idx="31835">
                  <c:v>4.5514121344094818</c:v>
                </c:pt>
                <c:pt idx="31836">
                  <c:v>4.54996764986317</c:v>
                </c:pt>
                <c:pt idx="31837">
                  <c:v>4.544738027508882</c:v>
                </c:pt>
                <c:pt idx="31838">
                  <c:v>4.5499453306185238</c:v>
                </c:pt>
                <c:pt idx="31839">
                  <c:v>4.5535258595869719</c:v>
                </c:pt>
                <c:pt idx="31840">
                  <c:v>4.5498870984542652</c:v>
                </c:pt>
                <c:pt idx="31841">
                  <c:v>4.5513943802377712</c:v>
                </c:pt>
                <c:pt idx="31842">
                  <c:v>4.5521421639274404</c:v>
                </c:pt>
                <c:pt idx="31843">
                  <c:v>4.5568998198150146</c:v>
                </c:pt>
                <c:pt idx="31844">
                  <c:v>4.5495527065756374</c:v>
                </c:pt>
                <c:pt idx="31845">
                  <c:v>4.5520824672289315</c:v>
                </c:pt>
                <c:pt idx="31846">
                  <c:v>4.5503238025651882</c:v>
                </c:pt>
                <c:pt idx="31847">
                  <c:v>4.560016125494692</c:v>
                </c:pt>
                <c:pt idx="31848">
                  <c:v>4.5520484891575714</c:v>
                </c:pt>
                <c:pt idx="31849">
                  <c:v>4.5503233968728463</c:v>
                </c:pt>
                <c:pt idx="31850">
                  <c:v>4.5521916740448676</c:v>
                </c:pt>
                <c:pt idx="31851">
                  <c:v>4.5522623673143023</c:v>
                </c:pt>
                <c:pt idx="31852">
                  <c:v>4.5500909136649152</c:v>
                </c:pt>
                <c:pt idx="31853">
                  <c:v>4.5634926129863045</c:v>
                </c:pt>
                <c:pt idx="31854">
                  <c:v>4.5606417278917446</c:v>
                </c:pt>
                <c:pt idx="31855">
                  <c:v>4.5466104591722303</c:v>
                </c:pt>
                <c:pt idx="31856">
                  <c:v>4.5431136782411103</c:v>
                </c:pt>
                <c:pt idx="31857">
                  <c:v>4.5514779685183582</c:v>
                </c:pt>
                <c:pt idx="31858">
                  <c:v>4.5543192841405054</c:v>
                </c:pt>
                <c:pt idx="31859">
                  <c:v>4.5591829492230547</c:v>
                </c:pt>
                <c:pt idx="31860">
                  <c:v>4.5521103822202242</c:v>
                </c:pt>
                <c:pt idx="31861">
                  <c:v>4.5633235294026333</c:v>
                </c:pt>
                <c:pt idx="31862">
                  <c:v>4.5506760553003618</c:v>
                </c:pt>
                <c:pt idx="31863">
                  <c:v>4.5546792220506207</c:v>
                </c:pt>
                <c:pt idx="31864">
                  <c:v>4.5512826845444714</c:v>
                </c:pt>
                <c:pt idx="31865">
                  <c:v>4.5530479176304359</c:v>
                </c:pt>
                <c:pt idx="31866">
                  <c:v>4.5403954009835443</c:v>
                </c:pt>
                <c:pt idx="31867">
                  <c:v>4.5598493928760844</c:v>
                </c:pt>
                <c:pt idx="31868">
                  <c:v>4.5463635151732973</c:v>
                </c:pt>
                <c:pt idx="31869">
                  <c:v>4.5456889881566855</c:v>
                </c:pt>
                <c:pt idx="31870">
                  <c:v>4.5472847263799867</c:v>
                </c:pt>
                <c:pt idx="31871">
                  <c:v>4.541968210272227</c:v>
                </c:pt>
                <c:pt idx="31872">
                  <c:v>4.5490596640451351</c:v>
                </c:pt>
                <c:pt idx="31873">
                  <c:v>4.543930168321479</c:v>
                </c:pt>
                <c:pt idx="31874">
                  <c:v>4.5558386843012872</c:v>
                </c:pt>
                <c:pt idx="31875">
                  <c:v>4.5533696444295408</c:v>
                </c:pt>
                <c:pt idx="31876">
                  <c:v>4.5562598098373916</c:v>
                </c:pt>
                <c:pt idx="31877">
                  <c:v>4.53842941213889</c:v>
                </c:pt>
                <c:pt idx="31878">
                  <c:v>4.5563862174034284</c:v>
                </c:pt>
                <c:pt idx="31879">
                  <c:v>4.5489757136792761</c:v>
                </c:pt>
                <c:pt idx="31880">
                  <c:v>4.5585961602009171</c:v>
                </c:pt>
                <c:pt idx="31881">
                  <c:v>4.5375292753605292</c:v>
                </c:pt>
                <c:pt idx="31882">
                  <c:v>4.5473317984249988</c:v>
                </c:pt>
                <c:pt idx="31883">
                  <c:v>4.5550663250057752</c:v>
                </c:pt>
                <c:pt idx="31884">
                  <c:v>4.5613007757179931</c:v>
                </c:pt>
                <c:pt idx="31885">
                  <c:v>4.5522363605729561</c:v>
                </c:pt>
                <c:pt idx="31886">
                  <c:v>4.547914190613513</c:v>
                </c:pt>
                <c:pt idx="31887">
                  <c:v>4.5533441145213676</c:v>
                </c:pt>
                <c:pt idx="31888">
                  <c:v>4.5485783242668729</c:v>
                </c:pt>
                <c:pt idx="31889">
                  <c:v>4.5564008969530203</c:v>
                </c:pt>
                <c:pt idx="31890">
                  <c:v>4.549647743164793</c:v>
                </c:pt>
                <c:pt idx="31891">
                  <c:v>4.5536964451348236</c:v>
                </c:pt>
                <c:pt idx="31892">
                  <c:v>4.5432276380893617</c:v>
                </c:pt>
                <c:pt idx="31893">
                  <c:v>4.551579218582507</c:v>
                </c:pt>
                <c:pt idx="31894">
                  <c:v>4.5611923958280478</c:v>
                </c:pt>
                <c:pt idx="31895">
                  <c:v>4.5587272179764664</c:v>
                </c:pt>
                <c:pt idx="31896">
                  <c:v>4.5491681362243197</c:v>
                </c:pt>
                <c:pt idx="31897">
                  <c:v>4.5503441266837061</c:v>
                </c:pt>
                <c:pt idx="31898">
                  <c:v>4.5568099867238052</c:v>
                </c:pt>
                <c:pt idx="31899">
                  <c:v>4.5545385462119983</c:v>
                </c:pt>
                <c:pt idx="31900">
                  <c:v>4.5638840139188268</c:v>
                </c:pt>
                <c:pt idx="31901">
                  <c:v>4.5550048913588368</c:v>
                </c:pt>
                <c:pt idx="31902">
                  <c:v>4.5517588429888987</c:v>
                </c:pt>
                <c:pt idx="31903">
                  <c:v>4.5578807618827284</c:v>
                </c:pt>
                <c:pt idx="31904">
                  <c:v>4.5517830666159798</c:v>
                </c:pt>
                <c:pt idx="31905">
                  <c:v>4.548664514703507</c:v>
                </c:pt>
                <c:pt idx="31906">
                  <c:v>4.5615865594563303</c:v>
                </c:pt>
                <c:pt idx="31907">
                  <c:v>4.5584292080372402</c:v>
                </c:pt>
                <c:pt idx="31908">
                  <c:v>4.5567417870231015</c:v>
                </c:pt>
                <c:pt idx="31909">
                  <c:v>4.5512410485191976</c:v>
                </c:pt>
                <c:pt idx="31910">
                  <c:v>4.5504004217344294</c:v>
                </c:pt>
                <c:pt idx="31911">
                  <c:v>4.5387041274222364</c:v>
                </c:pt>
                <c:pt idx="31912">
                  <c:v>4.5518072733196604</c:v>
                </c:pt>
                <c:pt idx="31913">
                  <c:v>4.5564335773683302</c:v>
                </c:pt>
                <c:pt idx="31914">
                  <c:v>4.5596715018282294</c:v>
                </c:pt>
                <c:pt idx="31915">
                  <c:v>4.5586232611928583</c:v>
                </c:pt>
                <c:pt idx="31916">
                  <c:v>4.5571500425453797</c:v>
                </c:pt>
                <c:pt idx="31917">
                  <c:v>4.5503949176621523</c:v>
                </c:pt>
                <c:pt idx="31918">
                  <c:v>4.5572623201285056</c:v>
                </c:pt>
                <c:pt idx="31919">
                  <c:v>4.5524338760598795</c:v>
                </c:pt>
                <c:pt idx="31920">
                  <c:v>4.5505742233395203</c:v>
                </c:pt>
                <c:pt idx="31921">
                  <c:v>4.5529945673839229</c:v>
                </c:pt>
                <c:pt idx="31922">
                  <c:v>4.5523843122181358</c:v>
                </c:pt>
                <c:pt idx="31923">
                  <c:v>4.5549760015368941</c:v>
                </c:pt>
                <c:pt idx="31924">
                  <c:v>4.5506277598880738</c:v>
                </c:pt>
                <c:pt idx="31925">
                  <c:v>4.540032694501007</c:v>
                </c:pt>
                <c:pt idx="31926">
                  <c:v>4.5433567833293029</c:v>
                </c:pt>
                <c:pt idx="31927">
                  <c:v>4.5564799085648646</c:v>
                </c:pt>
                <c:pt idx="31928">
                  <c:v>4.5511807610191726</c:v>
                </c:pt>
                <c:pt idx="31929">
                  <c:v>4.5551228640843693</c:v>
                </c:pt>
                <c:pt idx="31930">
                  <c:v>4.5619011562007596</c:v>
                </c:pt>
                <c:pt idx="31931">
                  <c:v>4.539761030300288</c:v>
                </c:pt>
                <c:pt idx="31932">
                  <c:v>4.5423659311793774</c:v>
                </c:pt>
                <c:pt idx="31933">
                  <c:v>4.5472170093741555</c:v>
                </c:pt>
                <c:pt idx="31934">
                  <c:v>4.5571057406112327</c:v>
                </c:pt>
                <c:pt idx="31935">
                  <c:v>4.5524212009265623</c:v>
                </c:pt>
                <c:pt idx="31936">
                  <c:v>4.5609036610289087</c:v>
                </c:pt>
                <c:pt idx="31937">
                  <c:v>4.5593192160137255</c:v>
                </c:pt>
                <c:pt idx="31938">
                  <c:v>4.5474476432701536</c:v>
                </c:pt>
                <c:pt idx="31939">
                  <c:v>4.5529289926390799</c:v>
                </c:pt>
                <c:pt idx="31940">
                  <c:v>4.549860294035704</c:v>
                </c:pt>
                <c:pt idx="31941">
                  <c:v>4.5442091780884608</c:v>
                </c:pt>
                <c:pt idx="31942">
                  <c:v>4.5537805068106536</c:v>
                </c:pt>
                <c:pt idx="31943">
                  <c:v>4.5419219001407525</c:v>
                </c:pt>
                <c:pt idx="31944">
                  <c:v>4.5547505662889751</c:v>
                </c:pt>
                <c:pt idx="31945">
                  <c:v>4.5508182443194913</c:v>
                </c:pt>
                <c:pt idx="31946">
                  <c:v>4.5487733506075783</c:v>
                </c:pt>
                <c:pt idx="31947">
                  <c:v>4.5368955250512579</c:v>
                </c:pt>
                <c:pt idx="31948">
                  <c:v>4.5557259851527929</c:v>
                </c:pt>
                <c:pt idx="31949">
                  <c:v>4.5448008009827996</c:v>
                </c:pt>
                <c:pt idx="31950">
                  <c:v>4.5587654520055638</c:v>
                </c:pt>
                <c:pt idx="31951">
                  <c:v>4.5571743984799928</c:v>
                </c:pt>
                <c:pt idx="31952">
                  <c:v>4.5582331696012481</c:v>
                </c:pt>
                <c:pt idx="31953">
                  <c:v>4.5535140423371283</c:v>
                </c:pt>
                <c:pt idx="31954">
                  <c:v>4.5533372892862598</c:v>
                </c:pt>
                <c:pt idx="31955">
                  <c:v>4.5524347727641956</c:v>
                </c:pt>
                <c:pt idx="31956">
                  <c:v>4.5437356305936625</c:v>
                </c:pt>
                <c:pt idx="31957">
                  <c:v>4.5538785427309048</c:v>
                </c:pt>
                <c:pt idx="31958">
                  <c:v>4.5485167765024048</c:v>
                </c:pt>
                <c:pt idx="31959">
                  <c:v>4.5494100082681497</c:v>
                </c:pt>
                <c:pt idx="31960">
                  <c:v>4.5457235103398386</c:v>
                </c:pt>
                <c:pt idx="31961">
                  <c:v>4.5591372201746427</c:v>
                </c:pt>
                <c:pt idx="31962">
                  <c:v>4.5495888803848938</c:v>
                </c:pt>
                <c:pt idx="31963">
                  <c:v>4.5520592144955216</c:v>
                </c:pt>
                <c:pt idx="31964">
                  <c:v>4.5576304149527562</c:v>
                </c:pt>
                <c:pt idx="31965">
                  <c:v>4.5477811478205981</c:v>
                </c:pt>
                <c:pt idx="31966">
                  <c:v>4.5467861872703619</c:v>
                </c:pt>
                <c:pt idx="31967">
                  <c:v>4.5521422752021419</c:v>
                </c:pt>
                <c:pt idx="31968">
                  <c:v>4.5496967216971207</c:v>
                </c:pt>
                <c:pt idx="31969">
                  <c:v>4.5523735890429453</c:v>
                </c:pt>
                <c:pt idx="31970">
                  <c:v>4.5545209228844934</c:v>
                </c:pt>
                <c:pt idx="31971">
                  <c:v>4.55008384008008</c:v>
                </c:pt>
                <c:pt idx="31972">
                  <c:v>4.5392437643640227</c:v>
                </c:pt>
                <c:pt idx="31973">
                  <c:v>4.5529937016292097</c:v>
                </c:pt>
                <c:pt idx="31974">
                  <c:v>4.5483391496411505</c:v>
                </c:pt>
                <c:pt idx="31975">
                  <c:v>4.5463329171209317</c:v>
                </c:pt>
                <c:pt idx="31976">
                  <c:v>4.5461203379396951</c:v>
                </c:pt>
                <c:pt idx="31977">
                  <c:v>4.5586511801011076</c:v>
                </c:pt>
                <c:pt idx="31978">
                  <c:v>4.5563005180431633</c:v>
                </c:pt>
                <c:pt idx="31979">
                  <c:v>4.5529217019408836</c:v>
                </c:pt>
                <c:pt idx="31980">
                  <c:v>4.5563943249745762</c:v>
                </c:pt>
                <c:pt idx="31981">
                  <c:v>4.5520236637866835</c:v>
                </c:pt>
                <c:pt idx="31982">
                  <c:v>4.5372134327899767</c:v>
                </c:pt>
                <c:pt idx="31983">
                  <c:v>4.5555061056359785</c:v>
                </c:pt>
                <c:pt idx="31984">
                  <c:v>4.5474499162562037</c:v>
                </c:pt>
                <c:pt idx="31985">
                  <c:v>4.5483888537809216</c:v>
                </c:pt>
                <c:pt idx="31986">
                  <c:v>4.5557233493234275</c:v>
                </c:pt>
                <c:pt idx="31987">
                  <c:v>4.5565405614543959</c:v>
                </c:pt>
                <c:pt idx="31988">
                  <c:v>4.5495458225439975</c:v>
                </c:pt>
                <c:pt idx="31989">
                  <c:v>4.5565154320002055</c:v>
                </c:pt>
                <c:pt idx="31990">
                  <c:v>4.5568571717317017</c:v>
                </c:pt>
                <c:pt idx="31991">
                  <c:v>4.5496299552788448</c:v>
                </c:pt>
                <c:pt idx="31992">
                  <c:v>4.5417761822273004</c:v>
                </c:pt>
                <c:pt idx="31993">
                  <c:v>4.5578271264394905</c:v>
                </c:pt>
                <c:pt idx="31994">
                  <c:v>4.5397464912127656</c:v>
                </c:pt>
                <c:pt idx="31995">
                  <c:v>4.5618948035546962</c:v>
                </c:pt>
                <c:pt idx="31996">
                  <c:v>4.5561175458143222</c:v>
                </c:pt>
                <c:pt idx="31997">
                  <c:v>4.5585307616601378</c:v>
                </c:pt>
                <c:pt idx="31998">
                  <c:v>4.5436289224313748</c:v>
                </c:pt>
                <c:pt idx="31999">
                  <c:v>4.5468573332397035</c:v>
                </c:pt>
                <c:pt idx="32000">
                  <c:v>4.5508217893305023</c:v>
                </c:pt>
                <c:pt idx="32001">
                  <c:v>4.5531239051300085</c:v>
                </c:pt>
                <c:pt idx="32002">
                  <c:v>4.5459551069797346</c:v>
                </c:pt>
                <c:pt idx="32003">
                  <c:v>4.550405382080835</c:v>
                </c:pt>
                <c:pt idx="32004">
                  <c:v>4.54874667282232</c:v>
                </c:pt>
                <c:pt idx="32005">
                  <c:v>4.5566377030834895</c:v>
                </c:pt>
                <c:pt idx="32006">
                  <c:v>4.5519081541217252</c:v>
                </c:pt>
                <c:pt idx="32007">
                  <c:v>4.5564835593353532</c:v>
                </c:pt>
                <c:pt idx="32008">
                  <c:v>4.5411588116501598</c:v>
                </c:pt>
                <c:pt idx="32009">
                  <c:v>4.5522748420846559</c:v>
                </c:pt>
                <c:pt idx="32010">
                  <c:v>4.5559780869222886</c:v>
                </c:pt>
                <c:pt idx="32011">
                  <c:v>4.5498179985630571</c:v>
                </c:pt>
                <c:pt idx="32012">
                  <c:v>4.5523824596999933</c:v>
                </c:pt>
                <c:pt idx="32013">
                  <c:v>4.5546136454740251</c:v>
                </c:pt>
                <c:pt idx="32014">
                  <c:v>4.5513021317633502</c:v>
                </c:pt>
                <c:pt idx="32015">
                  <c:v>4.5517272617886739</c:v>
                </c:pt>
                <c:pt idx="32016">
                  <c:v>4.5508661597747011</c:v>
                </c:pt>
                <c:pt idx="32017">
                  <c:v>4.5421824427640161</c:v>
                </c:pt>
                <c:pt idx="32018">
                  <c:v>4.5583209289586799</c:v>
                </c:pt>
                <c:pt idx="32019">
                  <c:v>4.5545580491408382</c:v>
                </c:pt>
                <c:pt idx="32020">
                  <c:v>4.5542131510027728</c:v>
                </c:pt>
                <c:pt idx="32021">
                  <c:v>4.5495231395226776</c:v>
                </c:pt>
                <c:pt idx="32022">
                  <c:v>4.5515938558576883</c:v>
                </c:pt>
                <c:pt idx="32023">
                  <c:v>4.5522309760882429</c:v>
                </c:pt>
                <c:pt idx="32024">
                  <c:v>4.5532186185792538</c:v>
                </c:pt>
                <c:pt idx="32025">
                  <c:v>4.5531271938439462</c:v>
                </c:pt>
                <c:pt idx="32026">
                  <c:v>4.5551953804991099</c:v>
                </c:pt>
                <c:pt idx="32027">
                  <c:v>4.5566837316629831</c:v>
                </c:pt>
                <c:pt idx="32028">
                  <c:v>4.5496881593429119</c:v>
                </c:pt>
                <c:pt idx="32029">
                  <c:v>4.5473017540733265</c:v>
                </c:pt>
                <c:pt idx="32030">
                  <c:v>4.548094376112588</c:v>
                </c:pt>
                <c:pt idx="32031">
                  <c:v>4.5595550923298855</c:v>
                </c:pt>
                <c:pt idx="32032">
                  <c:v>4.5529138137946941</c:v>
                </c:pt>
                <c:pt idx="32033">
                  <c:v>4.5511450662961641</c:v>
                </c:pt>
                <c:pt idx="32034">
                  <c:v>4.5563223247916875</c:v>
                </c:pt>
                <c:pt idx="32035">
                  <c:v>4.5562544555325646</c:v>
                </c:pt>
                <c:pt idx="32036">
                  <c:v>4.5541221338687929</c:v>
                </c:pt>
                <c:pt idx="32037">
                  <c:v>4.557373260138049</c:v>
                </c:pt>
                <c:pt idx="32038">
                  <c:v>4.5538865507331767</c:v>
                </c:pt>
                <c:pt idx="32039">
                  <c:v>4.5444445131461588</c:v>
                </c:pt>
                <c:pt idx="32040">
                  <c:v>4.5444685097495396</c:v>
                </c:pt>
                <c:pt idx="32041">
                  <c:v>4.5513604917722148</c:v>
                </c:pt>
                <c:pt idx="32042">
                  <c:v>4.5478291181956001</c:v>
                </c:pt>
                <c:pt idx="32043">
                  <c:v>4.5567180667098501</c:v>
                </c:pt>
                <c:pt idx="32044">
                  <c:v>4.5501142903586613</c:v>
                </c:pt>
                <c:pt idx="32045">
                  <c:v>4.5543855056051834</c:v>
                </c:pt>
                <c:pt idx="32046">
                  <c:v>4.5487287178303228</c:v>
                </c:pt>
                <c:pt idx="32047">
                  <c:v>4.5540934064487057</c:v>
                </c:pt>
                <c:pt idx="32048">
                  <c:v>4.5583671448825793</c:v>
                </c:pt>
                <c:pt idx="32049">
                  <c:v>4.5501189622958407</c:v>
                </c:pt>
                <c:pt idx="32050">
                  <c:v>4.5596446576486134</c:v>
                </c:pt>
                <c:pt idx="32051">
                  <c:v>4.5420725329361566</c:v>
                </c:pt>
                <c:pt idx="32052">
                  <c:v>4.5479041545606727</c:v>
                </c:pt>
                <c:pt idx="32053">
                  <c:v>4.5530562287352074</c:v>
                </c:pt>
                <c:pt idx="32054">
                  <c:v>4.5612240005846223</c:v>
                </c:pt>
                <c:pt idx="32055">
                  <c:v>4.5411418375071451</c:v>
                </c:pt>
                <c:pt idx="32056">
                  <c:v>4.5460398773148478</c:v>
                </c:pt>
                <c:pt idx="32057">
                  <c:v>4.5493530188969213</c:v>
                </c:pt>
                <c:pt idx="32058">
                  <c:v>4.5498686644566444</c:v>
                </c:pt>
                <c:pt idx="32059">
                  <c:v>4.5497351516148488</c:v>
                </c:pt>
                <c:pt idx="32060">
                  <c:v>4.5486740876108351</c:v>
                </c:pt>
                <c:pt idx="32061">
                  <c:v>4.5498082194495222</c:v>
                </c:pt>
                <c:pt idx="32062">
                  <c:v>4.5643446590823515</c:v>
                </c:pt>
                <c:pt idx="32063">
                  <c:v>4.5481311747818642</c:v>
                </c:pt>
                <c:pt idx="32064">
                  <c:v>4.551388049997886</c:v>
                </c:pt>
                <c:pt idx="32065">
                  <c:v>4.5496739206635466</c:v>
                </c:pt>
                <c:pt idx="32066">
                  <c:v>4.5369391005852862</c:v>
                </c:pt>
                <c:pt idx="32067">
                  <c:v>4.547097609122229</c:v>
                </c:pt>
                <c:pt idx="32068">
                  <c:v>4.5378346034406212</c:v>
                </c:pt>
                <c:pt idx="32069">
                  <c:v>4.5526564808083609</c:v>
                </c:pt>
                <c:pt idx="32070">
                  <c:v>4.54621342277333</c:v>
                </c:pt>
                <c:pt idx="32071">
                  <c:v>4.5562910632712477</c:v>
                </c:pt>
                <c:pt idx="32072">
                  <c:v>4.5507757525975947</c:v>
                </c:pt>
                <c:pt idx="32073">
                  <c:v>4.5484620153508368</c:v>
                </c:pt>
                <c:pt idx="32074">
                  <c:v>4.550516293328374</c:v>
                </c:pt>
                <c:pt idx="32075">
                  <c:v>4.5455582577647791</c:v>
                </c:pt>
                <c:pt idx="32076">
                  <c:v>4.5558979457210063</c:v>
                </c:pt>
                <c:pt idx="32077">
                  <c:v>4.5532629467118824</c:v>
                </c:pt>
                <c:pt idx="32078">
                  <c:v>4.5478104210930423</c:v>
                </c:pt>
                <c:pt idx="32079">
                  <c:v>4.5493927072881934</c:v>
                </c:pt>
                <c:pt idx="32080">
                  <c:v>4.5523858060136195</c:v>
                </c:pt>
                <c:pt idx="32081">
                  <c:v>4.5485404107748861</c:v>
                </c:pt>
                <c:pt idx="32082">
                  <c:v>4.5485093570300004</c:v>
                </c:pt>
                <c:pt idx="32083">
                  <c:v>4.565674742784271</c:v>
                </c:pt>
                <c:pt idx="32084">
                  <c:v>4.5525506125797577</c:v>
                </c:pt>
                <c:pt idx="32085">
                  <c:v>4.5461991974637348</c:v>
                </c:pt>
                <c:pt idx="32086">
                  <c:v>4.5531194190983202</c:v>
                </c:pt>
                <c:pt idx="32087">
                  <c:v>4.5506947773850621</c:v>
                </c:pt>
                <c:pt idx="32088">
                  <c:v>4.556704027442203</c:v>
                </c:pt>
                <c:pt idx="32089">
                  <c:v>4.5506202414087404</c:v>
                </c:pt>
                <c:pt idx="32090">
                  <c:v>4.5494448337379643</c:v>
                </c:pt>
                <c:pt idx="32091">
                  <c:v>4.5484266365258952</c:v>
                </c:pt>
                <c:pt idx="32092">
                  <c:v>4.5453363605608574</c:v>
                </c:pt>
                <c:pt idx="32093">
                  <c:v>4.5477255170678852</c:v>
                </c:pt>
                <c:pt idx="32094">
                  <c:v>4.5460474006009788</c:v>
                </c:pt>
                <c:pt idx="32095">
                  <c:v>4.5480533294391989</c:v>
                </c:pt>
                <c:pt idx="32096">
                  <c:v>4.5520289319454266</c:v>
                </c:pt>
                <c:pt idx="32097">
                  <c:v>4.5560225374319758</c:v>
                </c:pt>
                <c:pt idx="32098">
                  <c:v>4.5463724168652284</c:v>
                </c:pt>
                <c:pt idx="32099">
                  <c:v>4.5461388729708343</c:v>
                </c:pt>
                <c:pt idx="32100">
                  <c:v>4.5497417992392357</c:v>
                </c:pt>
                <c:pt idx="32101">
                  <c:v>4.5454983165894216</c:v>
                </c:pt>
                <c:pt idx="32102">
                  <c:v>4.5466845763651991</c:v>
                </c:pt>
                <c:pt idx="32103">
                  <c:v>4.5512519567873229</c:v>
                </c:pt>
                <c:pt idx="32104">
                  <c:v>4.5608736619679195</c:v>
                </c:pt>
                <c:pt idx="32105">
                  <c:v>4.5590286861786913</c:v>
                </c:pt>
                <c:pt idx="32106">
                  <c:v>4.5625706403660748</c:v>
                </c:pt>
                <c:pt idx="32107">
                  <c:v>4.5527211292668257</c:v>
                </c:pt>
                <c:pt idx="32108">
                  <c:v>4.5494527413687473</c:v>
                </c:pt>
                <c:pt idx="32109">
                  <c:v>4.5478653220592751</c:v>
                </c:pt>
                <c:pt idx="32110">
                  <c:v>4.5538452625354946</c:v>
                </c:pt>
                <c:pt idx="32111">
                  <c:v>4.5494923926598538</c:v>
                </c:pt>
                <c:pt idx="32112">
                  <c:v>4.5559527292834945</c:v>
                </c:pt>
                <c:pt idx="32113">
                  <c:v>4.5540904111354559</c:v>
                </c:pt>
                <c:pt idx="32114">
                  <c:v>4.5562450458436228</c:v>
                </c:pt>
                <c:pt idx="32115">
                  <c:v>4.5485675074769354</c:v>
                </c:pt>
                <c:pt idx="32116">
                  <c:v>4.5562375158382027</c:v>
                </c:pt>
                <c:pt idx="32117">
                  <c:v>4.5477781570272153</c:v>
                </c:pt>
                <c:pt idx="32118">
                  <c:v>4.5503723565563847</c:v>
                </c:pt>
                <c:pt idx="32119">
                  <c:v>4.5602266308109085</c:v>
                </c:pt>
                <c:pt idx="32120">
                  <c:v>4.5572995838155483</c:v>
                </c:pt>
                <c:pt idx="32121">
                  <c:v>4.5460450328340256</c:v>
                </c:pt>
                <c:pt idx="32122">
                  <c:v>4.5496644107305002</c:v>
                </c:pt>
                <c:pt idx="32123">
                  <c:v>4.5518782496435373</c:v>
                </c:pt>
                <c:pt idx="32124">
                  <c:v>4.5535320900402825</c:v>
                </c:pt>
                <c:pt idx="32125">
                  <c:v>4.5523769360218775</c:v>
                </c:pt>
                <c:pt idx="32126">
                  <c:v>4.5464862075487078</c:v>
                </c:pt>
                <c:pt idx="32127">
                  <c:v>4.5435071926736832</c:v>
                </c:pt>
                <c:pt idx="32128">
                  <c:v>4.5486805010279987</c:v>
                </c:pt>
                <c:pt idx="32129">
                  <c:v>4.5540107295009813</c:v>
                </c:pt>
                <c:pt idx="32130">
                  <c:v>4.5523788208161244</c:v>
                </c:pt>
                <c:pt idx="32131">
                  <c:v>4.5554647836383682</c:v>
                </c:pt>
                <c:pt idx="32132">
                  <c:v>4.5550824976137045</c:v>
                </c:pt>
                <c:pt idx="32133">
                  <c:v>4.5540135836886666</c:v>
                </c:pt>
                <c:pt idx="32134">
                  <c:v>4.5474936845479679</c:v>
                </c:pt>
                <c:pt idx="32135">
                  <c:v>4.5414312290373413</c:v>
                </c:pt>
                <c:pt idx="32136">
                  <c:v>4.556941380474048</c:v>
                </c:pt>
                <c:pt idx="32137">
                  <c:v>4.5647366764593871</c:v>
                </c:pt>
                <c:pt idx="32138">
                  <c:v>4.5355037918004264</c:v>
                </c:pt>
                <c:pt idx="32139">
                  <c:v>4.5516321055041207</c:v>
                </c:pt>
                <c:pt idx="32140">
                  <c:v>4.5474313329502056</c:v>
                </c:pt>
                <c:pt idx="32141">
                  <c:v>4.5540630647082141</c:v>
                </c:pt>
                <c:pt idx="32142">
                  <c:v>4.5443732268279629</c:v>
                </c:pt>
                <c:pt idx="32143">
                  <c:v>4.5566678163013021</c:v>
                </c:pt>
                <c:pt idx="32144">
                  <c:v>4.5524055340702363</c:v>
                </c:pt>
                <c:pt idx="32145">
                  <c:v>4.5578959642473826</c:v>
                </c:pt>
                <c:pt idx="32146">
                  <c:v>4.5485226113516832</c:v>
                </c:pt>
                <c:pt idx="32147">
                  <c:v>4.5506006677991184</c:v>
                </c:pt>
                <c:pt idx="32148">
                  <c:v>4.5514322496340318</c:v>
                </c:pt>
                <c:pt idx="32149">
                  <c:v>4.5475020829191353</c:v>
                </c:pt>
                <c:pt idx="32150">
                  <c:v>4.5467148983685455</c:v>
                </c:pt>
                <c:pt idx="32151">
                  <c:v>4.5460326068294226</c:v>
                </c:pt>
                <c:pt idx="32152">
                  <c:v>4.5543558966864399</c:v>
                </c:pt>
                <c:pt idx="32153">
                  <c:v>4.5577799090062596</c:v>
                </c:pt>
                <c:pt idx="32154">
                  <c:v>4.5509641114159987</c:v>
                </c:pt>
                <c:pt idx="32155">
                  <c:v>4.5510018666167911</c:v>
                </c:pt>
                <c:pt idx="32156">
                  <c:v>4.5638163418924025</c:v>
                </c:pt>
                <c:pt idx="32157">
                  <c:v>4.5471388592692801</c:v>
                </c:pt>
                <c:pt idx="32158">
                  <c:v>4.5533964596651497</c:v>
                </c:pt>
                <c:pt idx="32159">
                  <c:v>4.5556995336535282</c:v>
                </c:pt>
                <c:pt idx="32160">
                  <c:v>4.5515659960625419</c:v>
                </c:pt>
                <c:pt idx="32161">
                  <c:v>4.549118254965455</c:v>
                </c:pt>
                <c:pt idx="32162">
                  <c:v>4.5527034556319084</c:v>
                </c:pt>
                <c:pt idx="32163">
                  <c:v>4.5523769360218775</c:v>
                </c:pt>
                <c:pt idx="32164">
                  <c:v>4.5531306944831504</c:v>
                </c:pt>
                <c:pt idx="32165">
                  <c:v>4.5419552564203594</c:v>
                </c:pt>
                <c:pt idx="32166">
                  <c:v>4.5443545332524886</c:v>
                </c:pt>
                <c:pt idx="32167">
                  <c:v>4.5589446269451006</c:v>
                </c:pt>
                <c:pt idx="32168">
                  <c:v>4.5525309929273385</c:v>
                </c:pt>
                <c:pt idx="32169">
                  <c:v>4.5601142234927519</c:v>
                </c:pt>
                <c:pt idx="32170">
                  <c:v>4.5497639883073786</c:v>
                </c:pt>
                <c:pt idx="32171">
                  <c:v>4.5401655208206231</c:v>
                </c:pt>
                <c:pt idx="32172">
                  <c:v>4.5511002138336929</c:v>
                </c:pt>
                <c:pt idx="32173">
                  <c:v>4.5627113661125334</c:v>
                </c:pt>
                <c:pt idx="32174">
                  <c:v>4.5510834743350976</c:v>
                </c:pt>
                <c:pt idx="32175">
                  <c:v>4.5483077424069966</c:v>
                </c:pt>
                <c:pt idx="32176">
                  <c:v>4.5484222032604169</c:v>
                </c:pt>
                <c:pt idx="32177">
                  <c:v>4.5543119436632811</c:v>
                </c:pt>
                <c:pt idx="32178">
                  <c:v>4.5501372106867191</c:v>
                </c:pt>
                <c:pt idx="32179">
                  <c:v>4.5489475979383709</c:v>
                </c:pt>
                <c:pt idx="32180">
                  <c:v>4.5516877862541048</c:v>
                </c:pt>
                <c:pt idx="32181">
                  <c:v>4.5522140159976221</c:v>
                </c:pt>
                <c:pt idx="32182">
                  <c:v>4.5584207794688858</c:v>
                </c:pt>
                <c:pt idx="32183">
                  <c:v>4.5552659296160929</c:v>
                </c:pt>
                <c:pt idx="32184">
                  <c:v>4.547723357163358</c:v>
                </c:pt>
                <c:pt idx="32185">
                  <c:v>4.5563661466174787</c:v>
                </c:pt>
                <c:pt idx="32186">
                  <c:v>4.5379831688869876</c:v>
                </c:pt>
                <c:pt idx="32187">
                  <c:v>4.5407637748020591</c:v>
                </c:pt>
                <c:pt idx="32188">
                  <c:v>4.5489497476215668</c:v>
                </c:pt>
                <c:pt idx="32189">
                  <c:v>4.5427703200742968</c:v>
                </c:pt>
                <c:pt idx="32190">
                  <c:v>4.5545809220566928</c:v>
                </c:pt>
                <c:pt idx="32191">
                  <c:v>4.5512112445257653</c:v>
                </c:pt>
                <c:pt idx="32192">
                  <c:v>4.5522783021476165</c:v>
                </c:pt>
                <c:pt idx="32193">
                  <c:v>4.5491691413260771</c:v>
                </c:pt>
                <c:pt idx="32194">
                  <c:v>4.5523358581948576</c:v>
                </c:pt>
                <c:pt idx="32195">
                  <c:v>4.5492077219828628</c:v>
                </c:pt>
                <c:pt idx="32196">
                  <c:v>4.5532425304617403</c:v>
                </c:pt>
                <c:pt idx="32197">
                  <c:v>4.5536260545214668</c:v>
                </c:pt>
                <c:pt idx="32198">
                  <c:v>4.5385966329034684</c:v>
                </c:pt>
                <c:pt idx="32199">
                  <c:v>4.5546750886557099</c:v>
                </c:pt>
                <c:pt idx="32200">
                  <c:v>4.5548715042878394</c:v>
                </c:pt>
                <c:pt idx="32201">
                  <c:v>4.5440086201232575</c:v>
                </c:pt>
                <c:pt idx="32202">
                  <c:v>4.5421665408674397</c:v>
                </c:pt>
                <c:pt idx="32203">
                  <c:v>4.555105740743036</c:v>
                </c:pt>
                <c:pt idx="32204">
                  <c:v>4.5544219310252076</c:v>
                </c:pt>
                <c:pt idx="32205">
                  <c:v>4.5435829305540079</c:v>
                </c:pt>
                <c:pt idx="32206">
                  <c:v>4.5482566009384788</c:v>
                </c:pt>
                <c:pt idx="32207">
                  <c:v>4.542563468097006</c:v>
                </c:pt>
                <c:pt idx="32208">
                  <c:v>4.5508062748041684</c:v>
                </c:pt>
                <c:pt idx="32209">
                  <c:v>4.5543158106445762</c:v>
                </c:pt>
                <c:pt idx="32210">
                  <c:v>4.5502875111307617</c:v>
                </c:pt>
                <c:pt idx="32211">
                  <c:v>4.5536444508686733</c:v>
                </c:pt>
                <c:pt idx="32212">
                  <c:v>4.5474749996828647</c:v>
                </c:pt>
                <c:pt idx="32213">
                  <c:v>4.5516236813187581</c:v>
                </c:pt>
                <c:pt idx="32214">
                  <c:v>4.5460802772457605</c:v>
                </c:pt>
                <c:pt idx="32215">
                  <c:v>4.547412945765366</c:v>
                </c:pt>
                <c:pt idx="32216">
                  <c:v>4.5486951757761949</c:v>
                </c:pt>
                <c:pt idx="32217">
                  <c:v>4.552372574225223</c:v>
                </c:pt>
                <c:pt idx="32218">
                  <c:v>4.5520964499345471</c:v>
                </c:pt>
                <c:pt idx="32219">
                  <c:v>4.5496601119913311</c:v>
                </c:pt>
                <c:pt idx="32220">
                  <c:v>4.547186524006519</c:v>
                </c:pt>
                <c:pt idx="32221">
                  <c:v>4.5513808824048496</c:v>
                </c:pt>
                <c:pt idx="32222">
                  <c:v>4.5626920400980193</c:v>
                </c:pt>
                <c:pt idx="32223">
                  <c:v>4.5548908316023589</c:v>
                </c:pt>
                <c:pt idx="32224">
                  <c:v>4.5651711950107465</c:v>
                </c:pt>
                <c:pt idx="32225">
                  <c:v>4.5508551472290915</c:v>
                </c:pt>
                <c:pt idx="32226">
                  <c:v>4.5521078269832582</c:v>
                </c:pt>
                <c:pt idx="32227">
                  <c:v>4.539951487088322</c:v>
                </c:pt>
                <c:pt idx="32228">
                  <c:v>4.5496204103873099</c:v>
                </c:pt>
                <c:pt idx="32229">
                  <c:v>4.5535798601343149</c:v>
                </c:pt>
                <c:pt idx="32230">
                  <c:v>4.5483660942765685</c:v>
                </c:pt>
                <c:pt idx="32231">
                  <c:v>4.5515666833387272</c:v>
                </c:pt>
                <c:pt idx="32232">
                  <c:v>4.5522841633457656</c:v>
                </c:pt>
                <c:pt idx="32233">
                  <c:v>4.5430146892320042</c:v>
                </c:pt>
                <c:pt idx="32234">
                  <c:v>4.5377457417522207</c:v>
                </c:pt>
                <c:pt idx="32235">
                  <c:v>4.5510091244820146</c:v>
                </c:pt>
                <c:pt idx="32236">
                  <c:v>4.5451674901139167</c:v>
                </c:pt>
                <c:pt idx="32237">
                  <c:v>4.5503260703151476</c:v>
                </c:pt>
                <c:pt idx="32238">
                  <c:v>4.5525194226434742</c:v>
                </c:pt>
                <c:pt idx="32239">
                  <c:v>4.5498048770671344</c:v>
                </c:pt>
                <c:pt idx="32240">
                  <c:v>4.5516695852223421</c:v>
                </c:pt>
                <c:pt idx="32241">
                  <c:v>4.5450711468219565</c:v>
                </c:pt>
                <c:pt idx="32242">
                  <c:v>4.5529546935476111</c:v>
                </c:pt>
                <c:pt idx="32243">
                  <c:v>4.543502346314833</c:v>
                </c:pt>
                <c:pt idx="32244">
                  <c:v>4.5571026196252102</c:v>
                </c:pt>
                <c:pt idx="32245">
                  <c:v>4.5573726400667445</c:v>
                </c:pt>
                <c:pt idx="32246">
                  <c:v>4.5548286818182726</c:v>
                </c:pt>
                <c:pt idx="32247">
                  <c:v>4.5420426096732474</c:v>
                </c:pt>
                <c:pt idx="32248">
                  <c:v>4.5508132101865808</c:v>
                </c:pt>
                <c:pt idx="32249">
                  <c:v>4.5471021834201624</c:v>
                </c:pt>
                <c:pt idx="32250">
                  <c:v>4.5568756979037657</c:v>
                </c:pt>
                <c:pt idx="32251">
                  <c:v>4.5527188077812575</c:v>
                </c:pt>
                <c:pt idx="32252">
                  <c:v>4.5497807645459201</c:v>
                </c:pt>
                <c:pt idx="32253">
                  <c:v>4.5544869126901428</c:v>
                </c:pt>
                <c:pt idx="32254">
                  <c:v>4.5508720977486394</c:v>
                </c:pt>
                <c:pt idx="32255">
                  <c:v>4.5446397737380435</c:v>
                </c:pt>
                <c:pt idx="32256">
                  <c:v>4.546141731406558</c:v>
                </c:pt>
                <c:pt idx="32257">
                  <c:v>4.5498847985840802</c:v>
                </c:pt>
                <c:pt idx="32258">
                  <c:v>4.5504111708839847</c:v>
                </c:pt>
                <c:pt idx="32259">
                  <c:v>4.5437318726107092</c:v>
                </c:pt>
                <c:pt idx="32260">
                  <c:v>4.5439256263637855</c:v>
                </c:pt>
                <c:pt idx="32261">
                  <c:v>4.5551215773466165</c:v>
                </c:pt>
                <c:pt idx="32262">
                  <c:v>4.5487391071368606</c:v>
                </c:pt>
                <c:pt idx="32263">
                  <c:v>4.5467428551274525</c:v>
                </c:pt>
                <c:pt idx="32264">
                  <c:v>4.5466395619305322</c:v>
                </c:pt>
                <c:pt idx="32265">
                  <c:v>4.5428757043367352</c:v>
                </c:pt>
                <c:pt idx="32266">
                  <c:v>4.5477053291439056</c:v>
                </c:pt>
                <c:pt idx="32267">
                  <c:v>4.5510110991441382</c:v>
                </c:pt>
                <c:pt idx="32268">
                  <c:v>4.5494652708463903</c:v>
                </c:pt>
                <c:pt idx="32269">
                  <c:v>4.5427931902505065</c:v>
                </c:pt>
                <c:pt idx="32270">
                  <c:v>4.5584529858711713</c:v>
                </c:pt>
                <c:pt idx="32271">
                  <c:v>4.558331798098294</c:v>
                </c:pt>
                <c:pt idx="32272">
                  <c:v>4.5520917988257601</c:v>
                </c:pt>
                <c:pt idx="32273">
                  <c:v>4.5491928528791137</c:v>
                </c:pt>
                <c:pt idx="32274">
                  <c:v>4.5471559549571676</c:v>
                </c:pt>
                <c:pt idx="32275">
                  <c:v>4.5539608155399378</c:v>
                </c:pt>
                <c:pt idx="32276">
                  <c:v>4.5534877050297498</c:v>
                </c:pt>
                <c:pt idx="32277">
                  <c:v>4.5427700052352797</c:v>
                </c:pt>
                <c:pt idx="32278">
                  <c:v>4.5506305912454721</c:v>
                </c:pt>
                <c:pt idx="32279">
                  <c:v>4.5508344148661202</c:v>
                </c:pt>
                <c:pt idx="32280">
                  <c:v>4.5630872701012759</c:v>
                </c:pt>
                <c:pt idx="32281">
                  <c:v>4.5571399138453188</c:v>
                </c:pt>
                <c:pt idx="32282">
                  <c:v>4.5493997867442468</c:v>
                </c:pt>
                <c:pt idx="32283">
                  <c:v>4.5564458463958957</c:v>
                </c:pt>
                <c:pt idx="32284">
                  <c:v>4.5491268627806951</c:v>
                </c:pt>
                <c:pt idx="32285">
                  <c:v>4.5501375748318553</c:v>
                </c:pt>
                <c:pt idx="32286">
                  <c:v>4.5433759205230091</c:v>
                </c:pt>
                <c:pt idx="32287">
                  <c:v>4.5526392044666979</c:v>
                </c:pt>
                <c:pt idx="32288">
                  <c:v>4.5562965385038572</c:v>
                </c:pt>
                <c:pt idx="32289">
                  <c:v>4.5476542406907283</c:v>
                </c:pt>
                <c:pt idx="32290">
                  <c:v>4.5432040332922456</c:v>
                </c:pt>
                <c:pt idx="32291">
                  <c:v>4.5515433142254631</c:v>
                </c:pt>
                <c:pt idx="32292">
                  <c:v>4.5537004514600659</c:v>
                </c:pt>
                <c:pt idx="32293">
                  <c:v>4.5493704874826335</c:v>
                </c:pt>
                <c:pt idx="32294">
                  <c:v>4.5492443071551714</c:v>
                </c:pt>
                <c:pt idx="32295">
                  <c:v>4.5543451696583315</c:v>
                </c:pt>
                <c:pt idx="32296">
                  <c:v>4.5497980746090914</c:v>
                </c:pt>
                <c:pt idx="32297">
                  <c:v>4.5436884440130338</c:v>
                </c:pt>
                <c:pt idx="32298">
                  <c:v>4.5543456655048571</c:v>
                </c:pt>
                <c:pt idx="32299">
                  <c:v>4.5533936521925673</c:v>
                </c:pt>
                <c:pt idx="32300">
                  <c:v>4.5520443017199197</c:v>
                </c:pt>
                <c:pt idx="32301">
                  <c:v>4.5472632560539461</c:v>
                </c:pt>
                <c:pt idx="32302">
                  <c:v>4.5578913358804423</c:v>
                </c:pt>
                <c:pt idx="32303">
                  <c:v>4.5435616020884044</c:v>
                </c:pt>
                <c:pt idx="32304">
                  <c:v>4.5414795189284813</c:v>
                </c:pt>
                <c:pt idx="32305">
                  <c:v>4.5353221633317613</c:v>
                </c:pt>
                <c:pt idx="32306">
                  <c:v>4.5606465987218412</c:v>
                </c:pt>
                <c:pt idx="32307">
                  <c:v>4.5460768688068711</c:v>
                </c:pt>
                <c:pt idx="32308">
                  <c:v>4.5446672486658057</c:v>
                </c:pt>
                <c:pt idx="32309">
                  <c:v>4.5448163151710066</c:v>
                </c:pt>
                <c:pt idx="32310">
                  <c:v>4.552122875157754</c:v>
                </c:pt>
                <c:pt idx="32311">
                  <c:v>4.5494725241216409</c:v>
                </c:pt>
                <c:pt idx="32312">
                  <c:v>4.5528613685199275</c:v>
                </c:pt>
                <c:pt idx="32313">
                  <c:v>4.5571594345348609</c:v>
                </c:pt>
                <c:pt idx="32314">
                  <c:v>4.553931146756697</c:v>
                </c:pt>
                <c:pt idx="32315">
                  <c:v>4.562822985031346</c:v>
                </c:pt>
                <c:pt idx="32316">
                  <c:v>4.5402212073715607</c:v>
                </c:pt>
                <c:pt idx="32317">
                  <c:v>4.5555095787934512</c:v>
                </c:pt>
                <c:pt idx="32318">
                  <c:v>4.55117700031205</c:v>
                </c:pt>
                <c:pt idx="32319">
                  <c:v>4.5580313625883164</c:v>
                </c:pt>
                <c:pt idx="32320">
                  <c:v>4.5492739280974215</c:v>
                </c:pt>
                <c:pt idx="32321">
                  <c:v>4.5468339773475686</c:v>
                </c:pt>
                <c:pt idx="32322">
                  <c:v>4.5541325845875136</c:v>
                </c:pt>
                <c:pt idx="32323">
                  <c:v>4.5558905157869276</c:v>
                </c:pt>
                <c:pt idx="32324">
                  <c:v>4.5537502091194675</c:v>
                </c:pt>
                <c:pt idx="32325">
                  <c:v>4.5526052685422549</c:v>
                </c:pt>
                <c:pt idx="32326">
                  <c:v>4.5503295920736901</c:v>
                </c:pt>
                <c:pt idx="32327">
                  <c:v>4.5477803395981544</c:v>
                </c:pt>
                <c:pt idx="32328">
                  <c:v>4.5483843563468431</c:v>
                </c:pt>
                <c:pt idx="32329">
                  <c:v>4.5522755897976825</c:v>
                </c:pt>
                <c:pt idx="32330">
                  <c:v>4.540871858632415</c:v>
                </c:pt>
                <c:pt idx="32331">
                  <c:v>4.5477184129809487</c:v>
                </c:pt>
                <c:pt idx="32332">
                  <c:v>4.5573858808394787</c:v>
                </c:pt>
                <c:pt idx="32333">
                  <c:v>4.5565751198108133</c:v>
                </c:pt>
                <c:pt idx="32334">
                  <c:v>4.5443907601750286</c:v>
                </c:pt>
                <c:pt idx="32335">
                  <c:v>4.5470003395827394</c:v>
                </c:pt>
                <c:pt idx="32336">
                  <c:v>4.5530530418126407</c:v>
                </c:pt>
                <c:pt idx="32337">
                  <c:v>4.5559451512259637</c:v>
                </c:pt>
                <c:pt idx="32338">
                  <c:v>4.5445032565734538</c:v>
                </c:pt>
                <c:pt idx="32339">
                  <c:v>4.557057953879406</c:v>
                </c:pt>
                <c:pt idx="32340">
                  <c:v>4.5437862271371454</c:v>
                </c:pt>
                <c:pt idx="32341">
                  <c:v>4.5496088093279035</c:v>
                </c:pt>
                <c:pt idx="32342">
                  <c:v>4.5526552125474238</c:v>
                </c:pt>
                <c:pt idx="32343">
                  <c:v>4.5551960369230917</c:v>
                </c:pt>
                <c:pt idx="32344">
                  <c:v>4.5547434534857416</c:v>
                </c:pt>
                <c:pt idx="32345">
                  <c:v>4.5433078508989331</c:v>
                </c:pt>
                <c:pt idx="32346">
                  <c:v>4.5460292606108101</c:v>
                </c:pt>
                <c:pt idx="32347">
                  <c:v>4.5461685661070046</c:v>
                </c:pt>
                <c:pt idx="32348">
                  <c:v>4.5465226076324692</c:v>
                </c:pt>
                <c:pt idx="32349">
                  <c:v>4.55402807277558</c:v>
                </c:pt>
                <c:pt idx="32350">
                  <c:v>4.5496493270326273</c:v>
                </c:pt>
                <c:pt idx="32351">
                  <c:v>4.5588032046371039</c:v>
                </c:pt>
                <c:pt idx="32352">
                  <c:v>4.5443611593597097</c:v>
                </c:pt>
                <c:pt idx="32353">
                  <c:v>4.5551890242419333</c:v>
                </c:pt>
                <c:pt idx="32354">
                  <c:v>4.5550480731245653</c:v>
                </c:pt>
                <c:pt idx="32355">
                  <c:v>4.5448725104369245</c:v>
                </c:pt>
                <c:pt idx="32356">
                  <c:v>4.5584149612956857</c:v>
                </c:pt>
                <c:pt idx="32357">
                  <c:v>4.5452100172991443</c:v>
                </c:pt>
                <c:pt idx="32358">
                  <c:v>4.5528334194256885</c:v>
                </c:pt>
                <c:pt idx="32359">
                  <c:v>4.5596800077930348</c:v>
                </c:pt>
                <c:pt idx="32360">
                  <c:v>4.5621042523647866</c:v>
                </c:pt>
                <c:pt idx="32361">
                  <c:v>4.5460666158558043</c:v>
                </c:pt>
                <c:pt idx="32362">
                  <c:v>4.5472813780031975</c:v>
                </c:pt>
                <c:pt idx="32363">
                  <c:v>4.5463543237545503</c:v>
                </c:pt>
                <c:pt idx="32364">
                  <c:v>4.55384416631723</c:v>
                </c:pt>
                <c:pt idx="32365">
                  <c:v>4.5563519328937181</c:v>
                </c:pt>
                <c:pt idx="32366">
                  <c:v>4.55134771208703</c:v>
                </c:pt>
                <c:pt idx="32367">
                  <c:v>4.5591112095546942</c:v>
                </c:pt>
                <c:pt idx="32368">
                  <c:v>4.5527596805399737</c:v>
                </c:pt>
                <c:pt idx="32369">
                  <c:v>4.5565250998051638</c:v>
                </c:pt>
                <c:pt idx="32370">
                  <c:v>4.557376380754115</c:v>
                </c:pt>
                <c:pt idx="32371">
                  <c:v>4.5583894857179716</c:v>
                </c:pt>
                <c:pt idx="32372">
                  <c:v>4.5592978841670488</c:v>
                </c:pt>
                <c:pt idx="32373">
                  <c:v>4.5477578352184675</c:v>
                </c:pt>
                <c:pt idx="32374">
                  <c:v>4.5461837346425646</c:v>
                </c:pt>
                <c:pt idx="32375">
                  <c:v>4.5464396854604168</c:v>
                </c:pt>
                <c:pt idx="32376">
                  <c:v>4.557967799586736</c:v>
                </c:pt>
                <c:pt idx="32377">
                  <c:v>4.5475065748347765</c:v>
                </c:pt>
                <c:pt idx="32378">
                  <c:v>4.5497031518241551</c:v>
                </c:pt>
                <c:pt idx="32379">
                  <c:v>4.5366062282746</c:v>
                </c:pt>
                <c:pt idx="32380">
                  <c:v>4.5505426196237355</c:v>
                </c:pt>
                <c:pt idx="32381">
                  <c:v>4.5545624485945515</c:v>
                </c:pt>
                <c:pt idx="32382">
                  <c:v>4.5481730041931812</c:v>
                </c:pt>
                <c:pt idx="32383">
                  <c:v>4.5458187138436807</c:v>
                </c:pt>
                <c:pt idx="32384">
                  <c:v>4.5520194092727682</c:v>
                </c:pt>
                <c:pt idx="32385">
                  <c:v>4.5508908704935829</c:v>
                </c:pt>
                <c:pt idx="32386">
                  <c:v>4.5553320655410685</c:v>
                </c:pt>
                <c:pt idx="32387">
                  <c:v>4.5576723371544858</c:v>
                </c:pt>
                <c:pt idx="32388">
                  <c:v>4.5523538070448897</c:v>
                </c:pt>
                <c:pt idx="32389">
                  <c:v>4.5576179274206687</c:v>
                </c:pt>
                <c:pt idx="32390">
                  <c:v>4.5501944627834989</c:v>
                </c:pt>
                <c:pt idx="32391">
                  <c:v>4.550543719897405</c:v>
                </c:pt>
                <c:pt idx="32392">
                  <c:v>4.5526302581928357</c:v>
                </c:pt>
                <c:pt idx="32393">
                  <c:v>4.5533334696322845</c:v>
                </c:pt>
                <c:pt idx="32394">
                  <c:v>4.5575586317950867</c:v>
                </c:pt>
                <c:pt idx="32395">
                  <c:v>4.5513123408368497</c:v>
                </c:pt>
                <c:pt idx="32396">
                  <c:v>4.5450655289737218</c:v>
                </c:pt>
                <c:pt idx="32397">
                  <c:v>4.546274974722551</c:v>
                </c:pt>
                <c:pt idx="32398">
                  <c:v>4.5525816797605163</c:v>
                </c:pt>
                <c:pt idx="32399">
                  <c:v>4.5453389369289363</c:v>
                </c:pt>
                <c:pt idx="32400">
                  <c:v>4.5584408375146479</c:v>
                </c:pt>
                <c:pt idx="32401">
                  <c:v>4.5530082178336224</c:v>
                </c:pt>
                <c:pt idx="32402">
                  <c:v>4.5513987410038252</c:v>
                </c:pt>
                <c:pt idx="32403">
                  <c:v>4.5500371473671208</c:v>
                </c:pt>
                <c:pt idx="32404">
                  <c:v>4.5468997182659239</c:v>
                </c:pt>
                <c:pt idx="32405">
                  <c:v>4.5525450877226392</c:v>
                </c:pt>
                <c:pt idx="32406">
                  <c:v>4.547036789041015</c:v>
                </c:pt>
                <c:pt idx="32407">
                  <c:v>4.5555857765875345</c:v>
                </c:pt>
                <c:pt idx="32408">
                  <c:v>4.5471179191672704</c:v>
                </c:pt>
                <c:pt idx="32409">
                  <c:v>4.5479759623478611</c:v>
                </c:pt>
                <c:pt idx="32410">
                  <c:v>4.5617750687662015</c:v>
                </c:pt>
                <c:pt idx="32411">
                  <c:v>4.5571891680710186</c:v>
                </c:pt>
                <c:pt idx="32412">
                  <c:v>4.543954631545934</c:v>
                </c:pt>
                <c:pt idx="32413">
                  <c:v>4.55071456884325</c:v>
                </c:pt>
                <c:pt idx="32414">
                  <c:v>4.543531511898828</c:v>
                </c:pt>
                <c:pt idx="32415">
                  <c:v>4.5491018034504025</c:v>
                </c:pt>
                <c:pt idx="32416">
                  <c:v>4.5536778446393562</c:v>
                </c:pt>
                <c:pt idx="32417">
                  <c:v>4.5442584002015707</c:v>
                </c:pt>
                <c:pt idx="32418">
                  <c:v>4.550287975557529</c:v>
                </c:pt>
                <c:pt idx="32419">
                  <c:v>4.5501440506857795</c:v>
                </c:pt>
                <c:pt idx="32420">
                  <c:v>4.5434024607558525</c:v>
                </c:pt>
                <c:pt idx="32421">
                  <c:v>4.5551100179946902</c:v>
                </c:pt>
                <c:pt idx="32422">
                  <c:v>4.5485796913973768</c:v>
                </c:pt>
                <c:pt idx="32423">
                  <c:v>4.5536167843900666</c:v>
                </c:pt>
                <c:pt idx="32424">
                  <c:v>4.5436015053680983</c:v>
                </c:pt>
                <c:pt idx="32425">
                  <c:v>4.543782936329035</c:v>
                </c:pt>
                <c:pt idx="32426">
                  <c:v>4.5509306158406355</c:v>
                </c:pt>
                <c:pt idx="32427">
                  <c:v>4.5555399724059447</c:v>
                </c:pt>
                <c:pt idx="32428">
                  <c:v>4.5539293590571619</c:v>
                </c:pt>
                <c:pt idx="32429">
                  <c:v>4.5535517099637888</c:v>
                </c:pt>
                <c:pt idx="32430">
                  <c:v>4.556404381749231</c:v>
                </c:pt>
                <c:pt idx="32431">
                  <c:v>4.5560995067557064</c:v>
                </c:pt>
                <c:pt idx="32432">
                  <c:v>4.5611074723918428</c:v>
                </c:pt>
                <c:pt idx="32433">
                  <c:v>4.5498072987177913</c:v>
                </c:pt>
                <c:pt idx="32434">
                  <c:v>4.5530312816457119</c:v>
                </c:pt>
                <c:pt idx="32435">
                  <c:v>4.554235230260284</c:v>
                </c:pt>
                <c:pt idx="32436">
                  <c:v>4.5568683400677683</c:v>
                </c:pt>
                <c:pt idx="32437">
                  <c:v>4.5616084166169539</c:v>
                </c:pt>
                <c:pt idx="32438">
                  <c:v>4.5566111082005971</c:v>
                </c:pt>
                <c:pt idx="32439">
                  <c:v>4.5421689855806493</c:v>
                </c:pt>
                <c:pt idx="32440">
                  <c:v>4.5517999408690093</c:v>
                </c:pt>
                <c:pt idx="32441">
                  <c:v>4.5573413688212687</c:v>
                </c:pt>
                <c:pt idx="32442">
                  <c:v>4.5426983331942017</c:v>
                </c:pt>
                <c:pt idx="32443">
                  <c:v>4.5513818513353907</c:v>
                </c:pt>
                <c:pt idx="32444">
                  <c:v>4.5507047665164846</c:v>
                </c:pt>
                <c:pt idx="32445">
                  <c:v>4.5454976057798397</c:v>
                </c:pt>
                <c:pt idx="32446">
                  <c:v>4.5490774426705247</c:v>
                </c:pt>
                <c:pt idx="32447">
                  <c:v>4.5456742434716286</c:v>
                </c:pt>
                <c:pt idx="32448">
                  <c:v>4.5521990495551909</c:v>
                </c:pt>
                <c:pt idx="32449">
                  <c:v>4.5424812684221276</c:v>
                </c:pt>
                <c:pt idx="32450">
                  <c:v>4.5468434415716024</c:v>
                </c:pt>
                <c:pt idx="32451">
                  <c:v>4.5594619023000194</c:v>
                </c:pt>
                <c:pt idx="32452">
                  <c:v>4.5608486624830391</c:v>
                </c:pt>
                <c:pt idx="32453">
                  <c:v>4.5503546452788726</c:v>
                </c:pt>
                <c:pt idx="32454">
                  <c:v>4.5475770448083503</c:v>
                </c:pt>
                <c:pt idx="32455">
                  <c:v>4.5488565864990971</c:v>
                </c:pt>
                <c:pt idx="32456">
                  <c:v>4.5549346256939742</c:v>
                </c:pt>
                <c:pt idx="32457">
                  <c:v>4.5462875046960374</c:v>
                </c:pt>
                <c:pt idx="32458">
                  <c:v>4.5597434994246369</c:v>
                </c:pt>
                <c:pt idx="32459">
                  <c:v>4.5484035318466658</c:v>
                </c:pt>
                <c:pt idx="32460">
                  <c:v>4.5526751225659323</c:v>
                </c:pt>
                <c:pt idx="32461">
                  <c:v>4.5552428385727408</c:v>
                </c:pt>
                <c:pt idx="32462">
                  <c:v>4.5497449684459301</c:v>
                </c:pt>
                <c:pt idx="32463">
                  <c:v>4.551687880002155</c:v>
                </c:pt>
                <c:pt idx="32464">
                  <c:v>4.55306514214125</c:v>
                </c:pt>
                <c:pt idx="32465">
                  <c:v>4.5565353427072983</c:v>
                </c:pt>
                <c:pt idx="32466">
                  <c:v>4.5561022873106971</c:v>
                </c:pt>
                <c:pt idx="32467">
                  <c:v>4.5560019793071582</c:v>
                </c:pt>
                <c:pt idx="32468">
                  <c:v>4.5492041719113709</c:v>
                </c:pt>
                <c:pt idx="32469">
                  <c:v>4.5499453672360382</c:v>
                </c:pt>
                <c:pt idx="32470">
                  <c:v>4.5487948810200818</c:v>
                </c:pt>
                <c:pt idx="32471">
                  <c:v>4.5579684198691979</c:v>
                </c:pt>
                <c:pt idx="32472">
                  <c:v>4.5522544747250429</c:v>
                </c:pt>
                <c:pt idx="32473">
                  <c:v>4.5416608995684564</c:v>
                </c:pt>
                <c:pt idx="32474">
                  <c:v>4.5437059010390142</c:v>
                </c:pt>
                <c:pt idx="32475">
                  <c:v>4.5497734254356326</c:v>
                </c:pt>
                <c:pt idx="32476">
                  <c:v>4.5481368410628411</c:v>
                </c:pt>
                <c:pt idx="32477">
                  <c:v>4.5656288098451441</c:v>
                </c:pt>
                <c:pt idx="32478">
                  <c:v>4.554135120034978</c:v>
                </c:pt>
                <c:pt idx="32479">
                  <c:v>4.5547693370227798</c:v>
                </c:pt>
                <c:pt idx="32480">
                  <c:v>4.5601098134400013</c:v>
                </c:pt>
                <c:pt idx="32481">
                  <c:v>4.5598542715025463</c:v>
                </c:pt>
                <c:pt idx="32482">
                  <c:v>4.5433759221862351</c:v>
                </c:pt>
                <c:pt idx="32483">
                  <c:v>4.5491421409687609</c:v>
                </c:pt>
                <c:pt idx="32484">
                  <c:v>4.5492562236714633</c:v>
                </c:pt>
                <c:pt idx="32485">
                  <c:v>4.5513306389237753</c:v>
                </c:pt>
                <c:pt idx="32486">
                  <c:v>4.5485035860247525</c:v>
                </c:pt>
                <c:pt idx="32487">
                  <c:v>4.5524109224093756</c:v>
                </c:pt>
                <c:pt idx="32488">
                  <c:v>4.5573878700586938</c:v>
                </c:pt>
                <c:pt idx="32489">
                  <c:v>4.558951202498017</c:v>
                </c:pt>
                <c:pt idx="32490">
                  <c:v>4.5528666427337088</c:v>
                </c:pt>
                <c:pt idx="32491">
                  <c:v>4.5574996038829694</c:v>
                </c:pt>
                <c:pt idx="32492">
                  <c:v>4.5512036748893401</c:v>
                </c:pt>
                <c:pt idx="32493">
                  <c:v>4.5548461051451374</c:v>
                </c:pt>
                <c:pt idx="32494">
                  <c:v>4.5559684009012802</c:v>
                </c:pt>
                <c:pt idx="32495">
                  <c:v>4.5460964370286989</c:v>
                </c:pt>
                <c:pt idx="32496">
                  <c:v>4.5509490197851212</c:v>
                </c:pt>
                <c:pt idx="32497">
                  <c:v>4.553779481145777</c:v>
                </c:pt>
                <c:pt idx="32498">
                  <c:v>4.5314534174242889</c:v>
                </c:pt>
                <c:pt idx="32499">
                  <c:v>4.5575273081961862</c:v>
                </c:pt>
                <c:pt idx="32500">
                  <c:v>4.5535408381886597</c:v>
                </c:pt>
                <c:pt idx="32501">
                  <c:v>4.5406429884378126</c:v>
                </c:pt>
                <c:pt idx="32502">
                  <c:v>4.5507735873645592</c:v>
                </c:pt>
                <c:pt idx="32503">
                  <c:v>4.5532071660849303</c:v>
                </c:pt>
                <c:pt idx="32504">
                  <c:v>4.5518604588505234</c:v>
                </c:pt>
                <c:pt idx="32505">
                  <c:v>4.5604623981169974</c:v>
                </c:pt>
                <c:pt idx="32506">
                  <c:v>4.5533711272411246</c:v>
                </c:pt>
                <c:pt idx="32507">
                  <c:v>4.5562223516383451</c:v>
                </c:pt>
                <c:pt idx="32508">
                  <c:v>4.5525112684627045</c:v>
                </c:pt>
                <c:pt idx="32509">
                  <c:v>4.5454644145548482</c:v>
                </c:pt>
                <c:pt idx="32510">
                  <c:v>4.5523778108669175</c:v>
                </c:pt>
                <c:pt idx="32511">
                  <c:v>4.5516260687472343</c:v>
                </c:pt>
                <c:pt idx="32512">
                  <c:v>4.560773179666767</c:v>
                </c:pt>
                <c:pt idx="32513">
                  <c:v>4.550003961947966</c:v>
                </c:pt>
                <c:pt idx="32514">
                  <c:v>4.5722097928744452</c:v>
                </c:pt>
                <c:pt idx="32515">
                  <c:v>4.5540884662738073</c:v>
                </c:pt>
                <c:pt idx="32516">
                  <c:v>4.5585704739897777</c:v>
                </c:pt>
                <c:pt idx="32517">
                  <c:v>4.5573066153565431</c:v>
                </c:pt>
                <c:pt idx="32518">
                  <c:v>4.5563156851234403</c:v>
                </c:pt>
                <c:pt idx="32519">
                  <c:v>4.5547355652693557</c:v>
                </c:pt>
                <c:pt idx="32520">
                  <c:v>4.5518437308998294</c:v>
                </c:pt>
                <c:pt idx="32521">
                  <c:v>4.5569393624790582</c:v>
                </c:pt>
                <c:pt idx="32522">
                  <c:v>4.5516230026319047</c:v>
                </c:pt>
                <c:pt idx="32523">
                  <c:v>4.5530014694126884</c:v>
                </c:pt>
                <c:pt idx="32524">
                  <c:v>4.5562717337557839</c:v>
                </c:pt>
                <c:pt idx="32525">
                  <c:v>4.5583532209209148</c:v>
                </c:pt>
                <c:pt idx="32526">
                  <c:v>4.5433288524586626</c:v>
                </c:pt>
                <c:pt idx="32527">
                  <c:v>4.5500977426727038</c:v>
                </c:pt>
                <c:pt idx="32528">
                  <c:v>4.5552565353889287</c:v>
                </c:pt>
                <c:pt idx="32529">
                  <c:v>4.551090838155182</c:v>
                </c:pt>
                <c:pt idx="32530">
                  <c:v>4.5519261848024914</c:v>
                </c:pt>
                <c:pt idx="32531">
                  <c:v>4.5622469943550241</c:v>
                </c:pt>
                <c:pt idx="32532">
                  <c:v>4.5529819246183134</c:v>
                </c:pt>
                <c:pt idx="32533">
                  <c:v>4.5549598503247992</c:v>
                </c:pt>
                <c:pt idx="32534">
                  <c:v>4.5538071056552232</c:v>
                </c:pt>
                <c:pt idx="32535">
                  <c:v>4.5543962900474551</c:v>
                </c:pt>
                <c:pt idx="32536">
                  <c:v>4.5602645443795025</c:v>
                </c:pt>
                <c:pt idx="32537">
                  <c:v>4.5502017585988659</c:v>
                </c:pt>
                <c:pt idx="32538">
                  <c:v>4.5526996070282975</c:v>
                </c:pt>
                <c:pt idx="32539">
                  <c:v>4.5540132002381108</c:v>
                </c:pt>
                <c:pt idx="32540">
                  <c:v>4.5537515539764604</c:v>
                </c:pt>
                <c:pt idx="32541">
                  <c:v>4.5514132672807488</c:v>
                </c:pt>
                <c:pt idx="32542">
                  <c:v>4.5525720357425534</c:v>
                </c:pt>
                <c:pt idx="32543">
                  <c:v>4.5474364989532701</c:v>
                </c:pt>
                <c:pt idx="32544">
                  <c:v>4.5537186254149864</c:v>
                </c:pt>
                <c:pt idx="32545">
                  <c:v>4.5552140077037286</c:v>
                </c:pt>
                <c:pt idx="32546">
                  <c:v>4.5492376624144493</c:v>
                </c:pt>
                <c:pt idx="32547">
                  <c:v>4.5509595904929618</c:v>
                </c:pt>
                <c:pt idx="32548">
                  <c:v>4.5464195834565455</c:v>
                </c:pt>
                <c:pt idx="32549">
                  <c:v>4.5650898829749549</c:v>
                </c:pt>
                <c:pt idx="32550">
                  <c:v>4.5604835161355952</c:v>
                </c:pt>
                <c:pt idx="32551">
                  <c:v>4.5503120555913172</c:v>
                </c:pt>
                <c:pt idx="32552">
                  <c:v>4.5501224541220751</c:v>
                </c:pt>
                <c:pt idx="32553">
                  <c:v>4.5527978003207217</c:v>
                </c:pt>
                <c:pt idx="32554">
                  <c:v>4.5621667563516617</c:v>
                </c:pt>
                <c:pt idx="32555">
                  <c:v>4.5556525797820662</c:v>
                </c:pt>
                <c:pt idx="32556">
                  <c:v>4.5537005920457769</c:v>
                </c:pt>
                <c:pt idx="32557">
                  <c:v>4.5507254769378562</c:v>
                </c:pt>
                <c:pt idx="32558">
                  <c:v>4.5566870079036148</c:v>
                </c:pt>
                <c:pt idx="32559">
                  <c:v>4.5555397967046227</c:v>
                </c:pt>
                <c:pt idx="32560">
                  <c:v>4.5472889507674878</c:v>
                </c:pt>
                <c:pt idx="32561">
                  <c:v>4.5542259411762602</c:v>
                </c:pt>
                <c:pt idx="32562">
                  <c:v>4.5509365493432004</c:v>
                </c:pt>
                <c:pt idx="32563">
                  <c:v>4.5597598971830031</c:v>
                </c:pt>
                <c:pt idx="32564">
                  <c:v>4.5462704151241491</c:v>
                </c:pt>
                <c:pt idx="32565">
                  <c:v>4.560993085848005</c:v>
                </c:pt>
                <c:pt idx="32566">
                  <c:v>4.5525278510969684</c:v>
                </c:pt>
                <c:pt idx="32567">
                  <c:v>4.5552068012056814</c:v>
                </c:pt>
                <c:pt idx="32568">
                  <c:v>4.5504447122139373</c:v>
                </c:pt>
                <c:pt idx="32569">
                  <c:v>4.5554428986058007</c:v>
                </c:pt>
                <c:pt idx="32570">
                  <c:v>4.5545183227505524</c:v>
                </c:pt>
                <c:pt idx="32571">
                  <c:v>4.5590547358969138</c:v>
                </c:pt>
                <c:pt idx="32572">
                  <c:v>4.5563733956281585</c:v>
                </c:pt>
                <c:pt idx="32573">
                  <c:v>4.5546753675709644</c:v>
                </c:pt>
                <c:pt idx="32574">
                  <c:v>4.5480124418615624</c:v>
                </c:pt>
                <c:pt idx="32575">
                  <c:v>4.5420759240842585</c:v>
                </c:pt>
                <c:pt idx="32576">
                  <c:v>4.563288202451707</c:v>
                </c:pt>
                <c:pt idx="32577">
                  <c:v>4.5449055830142191</c:v>
                </c:pt>
                <c:pt idx="32578">
                  <c:v>4.5524841451958533</c:v>
                </c:pt>
                <c:pt idx="32579">
                  <c:v>4.5545003105874455</c:v>
                </c:pt>
                <c:pt idx="32580">
                  <c:v>4.5553665714325113</c:v>
                </c:pt>
                <c:pt idx="32581">
                  <c:v>4.5546371120193276</c:v>
                </c:pt>
                <c:pt idx="32582">
                  <c:v>4.556712766490139</c:v>
                </c:pt>
                <c:pt idx="32583">
                  <c:v>4.5577589449364195</c:v>
                </c:pt>
                <c:pt idx="32584">
                  <c:v>4.5409260358406396</c:v>
                </c:pt>
                <c:pt idx="32585">
                  <c:v>4.553536881217334</c:v>
                </c:pt>
                <c:pt idx="32586">
                  <c:v>4.558828022056157</c:v>
                </c:pt>
                <c:pt idx="32587">
                  <c:v>4.5552084146823697</c:v>
                </c:pt>
                <c:pt idx="32588">
                  <c:v>4.5529866820402551</c:v>
                </c:pt>
                <c:pt idx="32589">
                  <c:v>4.5600547696843865</c:v>
                </c:pt>
                <c:pt idx="32590">
                  <c:v>4.5582594164212757</c:v>
                </c:pt>
                <c:pt idx="32591">
                  <c:v>4.5453649432071437</c:v>
                </c:pt>
                <c:pt idx="32592">
                  <c:v>4.5528713542196533</c:v>
                </c:pt>
                <c:pt idx="32593">
                  <c:v>4.5518647485289918</c:v>
                </c:pt>
                <c:pt idx="32594">
                  <c:v>4.5484730702071143</c:v>
                </c:pt>
                <c:pt idx="32595">
                  <c:v>4.5408811055032947</c:v>
                </c:pt>
                <c:pt idx="32596">
                  <c:v>4.5538874988129141</c:v>
                </c:pt>
                <c:pt idx="32597">
                  <c:v>4.5450558166249362</c:v>
                </c:pt>
                <c:pt idx="32598">
                  <c:v>4.5447795462782121</c:v>
                </c:pt>
                <c:pt idx="32599">
                  <c:v>4.5491915966168044</c:v>
                </c:pt>
                <c:pt idx="32600">
                  <c:v>4.553095775316466</c:v>
                </c:pt>
                <c:pt idx="32601">
                  <c:v>4.561340442336725</c:v>
                </c:pt>
                <c:pt idx="32602">
                  <c:v>4.5533389240485738</c:v>
                </c:pt>
                <c:pt idx="32603">
                  <c:v>4.5551171744873367</c:v>
                </c:pt>
                <c:pt idx="32604">
                  <c:v>4.5394608370353771</c:v>
                </c:pt>
                <c:pt idx="32605">
                  <c:v>4.5563312741530568</c:v>
                </c:pt>
                <c:pt idx="32606">
                  <c:v>4.5514740405341794</c:v>
                </c:pt>
                <c:pt idx="32607">
                  <c:v>4.5534215228765742</c:v>
                </c:pt>
                <c:pt idx="32608">
                  <c:v>4.5552592762013138</c:v>
                </c:pt>
                <c:pt idx="32609">
                  <c:v>4.5488448252942666</c:v>
                </c:pt>
                <c:pt idx="32610">
                  <c:v>4.5492673159498063</c:v>
                </c:pt>
                <c:pt idx="32611">
                  <c:v>4.5573172609243899</c:v>
                </c:pt>
                <c:pt idx="32612">
                  <c:v>4.5638641894955496</c:v>
                </c:pt>
                <c:pt idx="32613">
                  <c:v>4.5602484032637207</c:v>
                </c:pt>
                <c:pt idx="32614">
                  <c:v>4.5510469579195147</c:v>
                </c:pt>
                <c:pt idx="32615">
                  <c:v>4.5459288807717968</c:v>
                </c:pt>
                <c:pt idx="32616">
                  <c:v>4.5546085726965426</c:v>
                </c:pt>
                <c:pt idx="32617">
                  <c:v>4.5551216384681679</c:v>
                </c:pt>
                <c:pt idx="32618">
                  <c:v>4.5611015901732959</c:v>
                </c:pt>
                <c:pt idx="32619">
                  <c:v>4.5543399298645699</c:v>
                </c:pt>
                <c:pt idx="32620">
                  <c:v>4.5599533040125966</c:v>
                </c:pt>
                <c:pt idx="32621">
                  <c:v>4.5505889430855042</c:v>
                </c:pt>
                <c:pt idx="32622">
                  <c:v>4.5567491949328245</c:v>
                </c:pt>
                <c:pt idx="32623">
                  <c:v>4.5558653173685952</c:v>
                </c:pt>
                <c:pt idx="32624">
                  <c:v>4.5489415872554009</c:v>
                </c:pt>
                <c:pt idx="32625">
                  <c:v>4.5474933485890103</c:v>
                </c:pt>
                <c:pt idx="32626">
                  <c:v>4.5570807622116272</c:v>
                </c:pt>
                <c:pt idx="32627">
                  <c:v>4.5623080503714952</c:v>
                </c:pt>
                <c:pt idx="32628">
                  <c:v>4.5412970092364899</c:v>
                </c:pt>
                <c:pt idx="32629">
                  <c:v>4.5493868278886751</c:v>
                </c:pt>
                <c:pt idx="32630">
                  <c:v>4.558634069095759</c:v>
                </c:pt>
                <c:pt idx="32631">
                  <c:v>4.5586717765861247</c:v>
                </c:pt>
                <c:pt idx="32632">
                  <c:v>4.5450499603440262</c:v>
                </c:pt>
                <c:pt idx="32633">
                  <c:v>4.5609948433080216</c:v>
                </c:pt>
                <c:pt idx="32634">
                  <c:v>4.5505631702887621</c:v>
                </c:pt>
                <c:pt idx="32635">
                  <c:v>4.5624599859287089</c:v>
                </c:pt>
                <c:pt idx="32636">
                  <c:v>4.5605537427245872</c:v>
                </c:pt>
                <c:pt idx="32637">
                  <c:v>4.5557344255856842</c:v>
                </c:pt>
                <c:pt idx="32638">
                  <c:v>4.5537020947549269</c:v>
                </c:pt>
                <c:pt idx="32639">
                  <c:v>4.5561992325477139</c:v>
                </c:pt>
                <c:pt idx="32640">
                  <c:v>4.5461152105433769</c:v>
                </c:pt>
                <c:pt idx="32641">
                  <c:v>4.5556364989913316</c:v>
                </c:pt>
                <c:pt idx="32642">
                  <c:v>4.5540601317963558</c:v>
                </c:pt>
                <c:pt idx="32643">
                  <c:v>4.5543135486310646</c:v>
                </c:pt>
                <c:pt idx="32644">
                  <c:v>4.5464028358543258</c:v>
                </c:pt>
                <c:pt idx="32645">
                  <c:v>4.5584823758647399</c:v>
                </c:pt>
                <c:pt idx="32646">
                  <c:v>4.5648231500169185</c:v>
                </c:pt>
                <c:pt idx="32647">
                  <c:v>4.5596184646555447</c:v>
                </c:pt>
                <c:pt idx="32648">
                  <c:v>4.560941671375768</c:v>
                </c:pt>
                <c:pt idx="32649">
                  <c:v>4.5534200614020843</c:v>
                </c:pt>
                <c:pt idx="32650">
                  <c:v>4.5489367556732576</c:v>
                </c:pt>
                <c:pt idx="32651">
                  <c:v>4.5592347098525305</c:v>
                </c:pt>
                <c:pt idx="32652">
                  <c:v>4.5636428335993138</c:v>
                </c:pt>
                <c:pt idx="32653">
                  <c:v>4.5435818361826668</c:v>
                </c:pt>
                <c:pt idx="32654">
                  <c:v>4.5506624354616063</c:v>
                </c:pt>
                <c:pt idx="32655">
                  <c:v>4.5502354865819852</c:v>
                </c:pt>
                <c:pt idx="32656">
                  <c:v>4.5667224223682386</c:v>
                </c:pt>
                <c:pt idx="32657">
                  <c:v>4.5510706682548143</c:v>
                </c:pt>
                <c:pt idx="32658">
                  <c:v>4.5526367266603609</c:v>
                </c:pt>
                <c:pt idx="32659">
                  <c:v>4.5469388468500007</c:v>
                </c:pt>
                <c:pt idx="32660">
                  <c:v>4.5573889682780688</c:v>
                </c:pt>
                <c:pt idx="32661">
                  <c:v>4.5544219563258368</c:v>
                </c:pt>
                <c:pt idx="32662">
                  <c:v>4.559788709452226</c:v>
                </c:pt>
                <c:pt idx="32663">
                  <c:v>4.5510096148859107</c:v>
                </c:pt>
                <c:pt idx="32664">
                  <c:v>4.5545979028428221</c:v>
                </c:pt>
                <c:pt idx="32665">
                  <c:v>4.5494472669484125</c:v>
                </c:pt>
                <c:pt idx="32666">
                  <c:v>4.5519411574312825</c:v>
                </c:pt>
                <c:pt idx="32667">
                  <c:v>4.5506444771267134</c:v>
                </c:pt>
                <c:pt idx="32668">
                  <c:v>4.5411406266023677</c:v>
                </c:pt>
                <c:pt idx="32669">
                  <c:v>4.5603021113072852</c:v>
                </c:pt>
                <c:pt idx="32670">
                  <c:v>4.5487637130971423</c:v>
                </c:pt>
                <c:pt idx="32671">
                  <c:v>4.5562309540466925</c:v>
                </c:pt>
                <c:pt idx="32672">
                  <c:v>4.5531952696176958</c:v>
                </c:pt>
                <c:pt idx="32673">
                  <c:v>4.5519286110974777</c:v>
                </c:pt>
                <c:pt idx="32674">
                  <c:v>4.5561116888448199</c:v>
                </c:pt>
                <c:pt idx="32675">
                  <c:v>4.5414491425718779</c:v>
                </c:pt>
                <c:pt idx="32676">
                  <c:v>4.5539743858248976</c:v>
                </c:pt>
                <c:pt idx="32677">
                  <c:v>4.5517145917075128</c:v>
                </c:pt>
                <c:pt idx="32678">
                  <c:v>4.5469082456374306</c:v>
                </c:pt>
                <c:pt idx="32679">
                  <c:v>4.5499283783160438</c:v>
                </c:pt>
                <c:pt idx="32680">
                  <c:v>4.5526469483604428</c:v>
                </c:pt>
                <c:pt idx="32681">
                  <c:v>4.5543776013256325</c:v>
                </c:pt>
                <c:pt idx="32682">
                  <c:v>4.5577855202441206</c:v>
                </c:pt>
                <c:pt idx="32683">
                  <c:v>4.555502415998733</c:v>
                </c:pt>
                <c:pt idx="32684">
                  <c:v>4.5492424600005164</c:v>
                </c:pt>
                <c:pt idx="32685">
                  <c:v>4.5459440547109686</c:v>
                </c:pt>
                <c:pt idx="32686">
                  <c:v>4.5477616988566583</c:v>
                </c:pt>
                <c:pt idx="32687">
                  <c:v>4.5561669531284998</c:v>
                </c:pt>
                <c:pt idx="32688">
                  <c:v>4.5486982803014548</c:v>
                </c:pt>
                <c:pt idx="32689">
                  <c:v>4.5528900333870475</c:v>
                </c:pt>
                <c:pt idx="32690">
                  <c:v>4.5590260341466511</c:v>
                </c:pt>
                <c:pt idx="32691">
                  <c:v>4.5618616483620338</c:v>
                </c:pt>
                <c:pt idx="32692">
                  <c:v>4.5547350610811215</c:v>
                </c:pt>
                <c:pt idx="32693">
                  <c:v>4.5508883690606439</c:v>
                </c:pt>
                <c:pt idx="32694">
                  <c:v>4.551296588867773</c:v>
                </c:pt>
                <c:pt idx="32695">
                  <c:v>4.5624065028032668</c:v>
                </c:pt>
                <c:pt idx="32696">
                  <c:v>4.5436459506700926</c:v>
                </c:pt>
                <c:pt idx="32697">
                  <c:v>4.5524411202922295</c:v>
                </c:pt>
                <c:pt idx="32698">
                  <c:v>4.5552642488572328</c:v>
                </c:pt>
                <c:pt idx="32699">
                  <c:v>4.556185594734476</c:v>
                </c:pt>
                <c:pt idx="32700">
                  <c:v>4.5513580038948298</c:v>
                </c:pt>
                <c:pt idx="32701">
                  <c:v>4.5447783408380262</c:v>
                </c:pt>
                <c:pt idx="32702">
                  <c:v>4.5484733576107637</c:v>
                </c:pt>
                <c:pt idx="32703">
                  <c:v>4.554778472432039</c:v>
                </c:pt>
                <c:pt idx="32704">
                  <c:v>4.5565527530493268</c:v>
                </c:pt>
                <c:pt idx="32705">
                  <c:v>4.5489795719397259</c:v>
                </c:pt>
                <c:pt idx="32706">
                  <c:v>4.5634903520746413</c:v>
                </c:pt>
                <c:pt idx="32707">
                  <c:v>4.5447226700548216</c:v>
                </c:pt>
                <c:pt idx="32708">
                  <c:v>4.5494468398354568</c:v>
                </c:pt>
                <c:pt idx="32709">
                  <c:v>4.5614182869504623</c:v>
                </c:pt>
                <c:pt idx="32710">
                  <c:v>4.5521162405731621</c:v>
                </c:pt>
                <c:pt idx="32711">
                  <c:v>4.5364754193228798</c:v>
                </c:pt>
                <c:pt idx="32712">
                  <c:v>4.550121225199609</c:v>
                </c:pt>
                <c:pt idx="32713">
                  <c:v>4.5528444994962305</c:v>
                </c:pt>
                <c:pt idx="32714">
                  <c:v>4.5471946789400075</c:v>
                </c:pt>
                <c:pt idx="32715">
                  <c:v>4.5551364511724275</c:v>
                </c:pt>
                <c:pt idx="32716">
                  <c:v>4.5540032200770195</c:v>
                </c:pt>
                <c:pt idx="32717">
                  <c:v>4.5483269370888362</c:v>
                </c:pt>
                <c:pt idx="32718">
                  <c:v>4.5552686668399156</c:v>
                </c:pt>
                <c:pt idx="32719">
                  <c:v>4.5492623063094575</c:v>
                </c:pt>
                <c:pt idx="32720">
                  <c:v>4.5519220421886954</c:v>
                </c:pt>
                <c:pt idx="32721">
                  <c:v>4.5535154674121241</c:v>
                </c:pt>
                <c:pt idx="32722">
                  <c:v>4.5555783838642068</c:v>
                </c:pt>
                <c:pt idx="32723">
                  <c:v>4.5620299771508046</c:v>
                </c:pt>
                <c:pt idx="32724">
                  <c:v>4.549301751784216</c:v>
                </c:pt>
                <c:pt idx="32725">
                  <c:v>4.5558814988100238</c:v>
                </c:pt>
                <c:pt idx="32726">
                  <c:v>4.5532083641336367</c:v>
                </c:pt>
                <c:pt idx="32727">
                  <c:v>4.5554246635467495</c:v>
                </c:pt>
                <c:pt idx="32728">
                  <c:v>4.5565907129189593</c:v>
                </c:pt>
                <c:pt idx="32729">
                  <c:v>4.5573463062692152</c:v>
                </c:pt>
                <c:pt idx="32730">
                  <c:v>4.553986253667337</c:v>
                </c:pt>
                <c:pt idx="32731">
                  <c:v>4.5540583940000063</c:v>
                </c:pt>
                <c:pt idx="32732">
                  <c:v>4.5516677755905546</c:v>
                </c:pt>
                <c:pt idx="32733">
                  <c:v>4.5576213844613065</c:v>
                </c:pt>
                <c:pt idx="32734">
                  <c:v>4.5593367487624832</c:v>
                </c:pt>
                <c:pt idx="32735">
                  <c:v>4.5404242757894577</c:v>
                </c:pt>
                <c:pt idx="32736">
                  <c:v>4.5617309135898036</c:v>
                </c:pt>
                <c:pt idx="32737">
                  <c:v>4.5544616028490275</c:v>
                </c:pt>
                <c:pt idx="32738">
                  <c:v>4.5520696330943053</c:v>
                </c:pt>
                <c:pt idx="32739">
                  <c:v>4.5453745598277804</c:v>
                </c:pt>
                <c:pt idx="32740">
                  <c:v>4.5500158749103505</c:v>
                </c:pt>
                <c:pt idx="32741">
                  <c:v>4.5512739647343157</c:v>
                </c:pt>
                <c:pt idx="32742">
                  <c:v>4.5486252917350365</c:v>
                </c:pt>
                <c:pt idx="32743">
                  <c:v>4.546674452328932</c:v>
                </c:pt>
                <c:pt idx="32744">
                  <c:v>4.5565202970274008</c:v>
                </c:pt>
                <c:pt idx="32745">
                  <c:v>4.5497650602465587</c:v>
                </c:pt>
                <c:pt idx="32746">
                  <c:v>4.5580959950285163</c:v>
                </c:pt>
                <c:pt idx="32747">
                  <c:v>4.5538477633824304</c:v>
                </c:pt>
                <c:pt idx="32748">
                  <c:v>4.5594716683010432</c:v>
                </c:pt>
                <c:pt idx="32749">
                  <c:v>4.5478477279183016</c:v>
                </c:pt>
                <c:pt idx="32750">
                  <c:v>4.5527177980319129</c:v>
                </c:pt>
                <c:pt idx="32751">
                  <c:v>4.5506274680111689</c:v>
                </c:pt>
                <c:pt idx="32752">
                  <c:v>4.5547683364688316</c:v>
                </c:pt>
                <c:pt idx="32753">
                  <c:v>4.5494791239489709</c:v>
                </c:pt>
                <c:pt idx="32754">
                  <c:v>4.5554039017854011</c:v>
                </c:pt>
                <c:pt idx="32755">
                  <c:v>4.5466756603839542</c:v>
                </c:pt>
                <c:pt idx="32756">
                  <c:v>4.5539154484393523</c:v>
                </c:pt>
                <c:pt idx="32757">
                  <c:v>4.556151342069434</c:v>
                </c:pt>
                <c:pt idx="32758">
                  <c:v>4.5500173585663797</c:v>
                </c:pt>
                <c:pt idx="32759">
                  <c:v>4.5525761699919851</c:v>
                </c:pt>
                <c:pt idx="32760">
                  <c:v>4.5482452401063478</c:v>
                </c:pt>
                <c:pt idx="32761">
                  <c:v>4.5642466835643054</c:v>
                </c:pt>
                <c:pt idx="32762">
                  <c:v>4.5439502652494275</c:v>
                </c:pt>
                <c:pt idx="32763">
                  <c:v>4.5546489797885128</c:v>
                </c:pt>
                <c:pt idx="32764">
                  <c:v>4.5596626482549443</c:v>
                </c:pt>
                <c:pt idx="32765">
                  <c:v>4.5470188384772348</c:v>
                </c:pt>
                <c:pt idx="32766">
                  <c:v>4.555024879939376</c:v>
                </c:pt>
                <c:pt idx="32767">
                  <c:v>4.5522357899196439</c:v>
                </c:pt>
                <c:pt idx="32768">
                  <c:v>4.5506969845461178</c:v>
                </c:pt>
                <c:pt idx="32769">
                  <c:v>4.5494955513955624</c:v>
                </c:pt>
                <c:pt idx="32770">
                  <c:v>4.5583783203722277</c:v>
                </c:pt>
                <c:pt idx="32771">
                  <c:v>4.5523975240870813</c:v>
                </c:pt>
                <c:pt idx="32772">
                  <c:v>4.5496727330581406</c:v>
                </c:pt>
                <c:pt idx="32773">
                  <c:v>4.5504665622878226</c:v>
                </c:pt>
                <c:pt idx="32774">
                  <c:v>4.5573326168516557</c:v>
                </c:pt>
                <c:pt idx="32775">
                  <c:v>4.5508084483436333</c:v>
                </c:pt>
                <c:pt idx="32776">
                  <c:v>4.5592729256852884</c:v>
                </c:pt>
                <c:pt idx="32777">
                  <c:v>4.5613530890386063</c:v>
                </c:pt>
                <c:pt idx="32778">
                  <c:v>4.5557140359404995</c:v>
                </c:pt>
                <c:pt idx="32779">
                  <c:v>4.5509126042821491</c:v>
                </c:pt>
                <c:pt idx="32780">
                  <c:v>4.5461612875482844</c:v>
                </c:pt>
                <c:pt idx="32781">
                  <c:v>4.554917588982236</c:v>
                </c:pt>
                <c:pt idx="32782">
                  <c:v>4.5549816471381641</c:v>
                </c:pt>
                <c:pt idx="32783">
                  <c:v>4.5511010680325859</c:v>
                </c:pt>
                <c:pt idx="32784">
                  <c:v>4.5606322962285271</c:v>
                </c:pt>
                <c:pt idx="32785">
                  <c:v>4.5589654647244764</c:v>
                </c:pt>
                <c:pt idx="32786">
                  <c:v>4.5649903793265265</c:v>
                </c:pt>
                <c:pt idx="32787">
                  <c:v>4.5513617294378044</c:v>
                </c:pt>
                <c:pt idx="32788">
                  <c:v>4.539813306022709</c:v>
                </c:pt>
                <c:pt idx="32789">
                  <c:v>4.554559430595277</c:v>
                </c:pt>
                <c:pt idx="32790">
                  <c:v>4.5570583696651932</c:v>
                </c:pt>
                <c:pt idx="32791">
                  <c:v>4.5576684529125737</c:v>
                </c:pt>
                <c:pt idx="32792">
                  <c:v>4.5522423100015317</c:v>
                </c:pt>
                <c:pt idx="32793">
                  <c:v>4.55739826504914</c:v>
                </c:pt>
                <c:pt idx="32794">
                  <c:v>4.5506836884719846</c:v>
                </c:pt>
                <c:pt idx="32795">
                  <c:v>4.5524710386144065</c:v>
                </c:pt>
                <c:pt idx="32796">
                  <c:v>4.5523933887743357</c:v>
                </c:pt>
                <c:pt idx="32797">
                  <c:v>4.5605940707413675</c:v>
                </c:pt>
                <c:pt idx="32798">
                  <c:v>4.5449679358689554</c:v>
                </c:pt>
                <c:pt idx="32799">
                  <c:v>4.5538611197870189</c:v>
                </c:pt>
                <c:pt idx="32800">
                  <c:v>4.5510423728459317</c:v>
                </c:pt>
                <c:pt idx="32801">
                  <c:v>4.549611014482525</c:v>
                </c:pt>
                <c:pt idx="32802">
                  <c:v>4.5572015021575343</c:v>
                </c:pt>
                <c:pt idx="32803">
                  <c:v>4.5596106565354884</c:v>
                </c:pt>
                <c:pt idx="32804">
                  <c:v>4.5481682284601144</c:v>
                </c:pt>
                <c:pt idx="32805">
                  <c:v>4.5542582833629366</c:v>
                </c:pt>
                <c:pt idx="32806">
                  <c:v>4.5551583326554574</c:v>
                </c:pt>
                <c:pt idx="32807">
                  <c:v>4.5506750449044269</c:v>
                </c:pt>
                <c:pt idx="32808">
                  <c:v>4.5550978037626235</c:v>
                </c:pt>
                <c:pt idx="32809">
                  <c:v>4.5560153652454245</c:v>
                </c:pt>
                <c:pt idx="32810">
                  <c:v>4.555467174822307</c:v>
                </c:pt>
                <c:pt idx="32811">
                  <c:v>4.5576342873320908</c:v>
                </c:pt>
                <c:pt idx="32812">
                  <c:v>4.5521940804039511</c:v>
                </c:pt>
                <c:pt idx="32813">
                  <c:v>4.5615906194096683</c:v>
                </c:pt>
                <c:pt idx="32814">
                  <c:v>4.5549346069708969</c:v>
                </c:pt>
                <c:pt idx="32815">
                  <c:v>4.5573622366470694</c:v>
                </c:pt>
                <c:pt idx="32816">
                  <c:v>4.5515351279558454</c:v>
                </c:pt>
                <c:pt idx="32817">
                  <c:v>4.5498358985519785</c:v>
                </c:pt>
                <c:pt idx="32818">
                  <c:v>4.558186515473694</c:v>
                </c:pt>
                <c:pt idx="32819">
                  <c:v>4.555150647118241</c:v>
                </c:pt>
                <c:pt idx="32820">
                  <c:v>4.5405753312191566</c:v>
                </c:pt>
                <c:pt idx="32821">
                  <c:v>4.5571793057603616</c:v>
                </c:pt>
                <c:pt idx="32822">
                  <c:v>4.5586602599576604</c:v>
                </c:pt>
                <c:pt idx="32823">
                  <c:v>4.5425004560449924</c:v>
                </c:pt>
                <c:pt idx="32824">
                  <c:v>4.5497473921542735</c:v>
                </c:pt>
                <c:pt idx="32825">
                  <c:v>4.5486915281097628</c:v>
                </c:pt>
                <c:pt idx="32826">
                  <c:v>4.559693272346439</c:v>
                </c:pt>
                <c:pt idx="32827">
                  <c:v>4.5440168896032045</c:v>
                </c:pt>
                <c:pt idx="32828">
                  <c:v>4.5545013710286417</c:v>
                </c:pt>
                <c:pt idx="32829">
                  <c:v>4.5560549806363868</c:v>
                </c:pt>
                <c:pt idx="32830">
                  <c:v>4.5572530763010075</c:v>
                </c:pt>
                <c:pt idx="32831">
                  <c:v>4.550465857859753</c:v>
                </c:pt>
                <c:pt idx="32832">
                  <c:v>4.5648184921372525</c:v>
                </c:pt>
                <c:pt idx="32833">
                  <c:v>4.5647599597446193</c:v>
                </c:pt>
                <c:pt idx="32834">
                  <c:v>4.551179487115971</c:v>
                </c:pt>
                <c:pt idx="32835">
                  <c:v>4.5505811354077386</c:v>
                </c:pt>
                <c:pt idx="32836">
                  <c:v>4.5460292282896981</c:v>
                </c:pt>
                <c:pt idx="32837">
                  <c:v>4.560983820332579</c:v>
                </c:pt>
                <c:pt idx="32838">
                  <c:v>4.5530290742357931</c:v>
                </c:pt>
                <c:pt idx="32839">
                  <c:v>4.5450859661492764</c:v>
                </c:pt>
                <c:pt idx="32840">
                  <c:v>4.5505252019215563</c:v>
                </c:pt>
                <c:pt idx="32841">
                  <c:v>4.5605906934476979</c:v>
                </c:pt>
                <c:pt idx="32842">
                  <c:v>4.5569819842510402</c:v>
                </c:pt>
                <c:pt idx="32843">
                  <c:v>4.5565741143351861</c:v>
                </c:pt>
                <c:pt idx="32844">
                  <c:v>4.555937727098935</c:v>
                </c:pt>
                <c:pt idx="32845">
                  <c:v>4.5506719016851882</c:v>
                </c:pt>
                <c:pt idx="32846">
                  <c:v>4.5538576688968142</c:v>
                </c:pt>
                <c:pt idx="32847">
                  <c:v>4.5469799628498757</c:v>
                </c:pt>
                <c:pt idx="32848">
                  <c:v>4.5534520316535732</c:v>
                </c:pt>
                <c:pt idx="32849">
                  <c:v>4.5551757800394199</c:v>
                </c:pt>
                <c:pt idx="32850">
                  <c:v>4.5611175283608993</c:v>
                </c:pt>
                <c:pt idx="32851">
                  <c:v>4.5533130344056758</c:v>
                </c:pt>
                <c:pt idx="32852">
                  <c:v>4.5503244561744207</c:v>
                </c:pt>
                <c:pt idx="32853">
                  <c:v>4.5550529712309071</c:v>
                </c:pt>
                <c:pt idx="32854">
                  <c:v>4.5536093380440725</c:v>
                </c:pt>
                <c:pt idx="32855">
                  <c:v>4.5478954927540869</c:v>
                </c:pt>
                <c:pt idx="32856">
                  <c:v>4.5447453102671709</c:v>
                </c:pt>
                <c:pt idx="32857">
                  <c:v>4.5563063157331767</c:v>
                </c:pt>
                <c:pt idx="32858">
                  <c:v>4.5483014466937011</c:v>
                </c:pt>
                <c:pt idx="32859">
                  <c:v>4.5646083192095306</c:v>
                </c:pt>
                <c:pt idx="32860">
                  <c:v>4.5562220791226817</c:v>
                </c:pt>
                <c:pt idx="32861">
                  <c:v>4.5455554892374472</c:v>
                </c:pt>
                <c:pt idx="32862">
                  <c:v>4.5574085552752095</c:v>
                </c:pt>
                <c:pt idx="32863">
                  <c:v>4.5606066553296829</c:v>
                </c:pt>
                <c:pt idx="32864">
                  <c:v>4.5455574427795442</c:v>
                </c:pt>
                <c:pt idx="32865">
                  <c:v>4.5536133685153768</c:v>
                </c:pt>
                <c:pt idx="32866">
                  <c:v>4.5534094111388237</c:v>
                </c:pt>
                <c:pt idx="32867">
                  <c:v>4.5450573023034577</c:v>
                </c:pt>
                <c:pt idx="32868">
                  <c:v>4.5572589334577742</c:v>
                </c:pt>
                <c:pt idx="32869">
                  <c:v>4.5589596073133123</c:v>
                </c:pt>
                <c:pt idx="32870">
                  <c:v>4.55357105787514</c:v>
                </c:pt>
                <c:pt idx="32871">
                  <c:v>4.5591162812121828</c:v>
                </c:pt>
                <c:pt idx="32872">
                  <c:v>4.5556021760092458</c:v>
                </c:pt>
                <c:pt idx="32873">
                  <c:v>4.5543733248511025</c:v>
                </c:pt>
                <c:pt idx="32874">
                  <c:v>4.5532136240558643</c:v>
                </c:pt>
                <c:pt idx="32875">
                  <c:v>4.5510107894754777</c:v>
                </c:pt>
                <c:pt idx="32876">
                  <c:v>4.5509411140268137</c:v>
                </c:pt>
                <c:pt idx="32877">
                  <c:v>4.559435394691743</c:v>
                </c:pt>
                <c:pt idx="32878">
                  <c:v>4.5472121543336037</c:v>
                </c:pt>
                <c:pt idx="32879">
                  <c:v>4.5588272149650981</c:v>
                </c:pt>
                <c:pt idx="32880">
                  <c:v>4.5623346460762511</c:v>
                </c:pt>
                <c:pt idx="32881">
                  <c:v>4.557712276483735</c:v>
                </c:pt>
                <c:pt idx="32882">
                  <c:v>4.5464767118710405</c:v>
                </c:pt>
                <c:pt idx="32883">
                  <c:v>4.5477943565782466</c:v>
                </c:pt>
                <c:pt idx="32884">
                  <c:v>4.5468278029766021</c:v>
                </c:pt>
                <c:pt idx="32885">
                  <c:v>4.5533548698284303</c:v>
                </c:pt>
                <c:pt idx="32886">
                  <c:v>4.5602358957209503</c:v>
                </c:pt>
                <c:pt idx="32887">
                  <c:v>4.5523028531278662</c:v>
                </c:pt>
                <c:pt idx="32888">
                  <c:v>4.5537157383840094</c:v>
                </c:pt>
                <c:pt idx="32889">
                  <c:v>4.5537257007727048</c:v>
                </c:pt>
                <c:pt idx="32890">
                  <c:v>4.5520918930695116</c:v>
                </c:pt>
                <c:pt idx="32891">
                  <c:v>4.55251112345631</c:v>
                </c:pt>
                <c:pt idx="32892">
                  <c:v>4.555069510050946</c:v>
                </c:pt>
                <c:pt idx="32893">
                  <c:v>4.5482477156983414</c:v>
                </c:pt>
                <c:pt idx="32894">
                  <c:v>4.5613545207724373</c:v>
                </c:pt>
                <c:pt idx="32895">
                  <c:v>4.5515413628612302</c:v>
                </c:pt>
                <c:pt idx="32896">
                  <c:v>4.5478541135716632</c:v>
                </c:pt>
                <c:pt idx="32897">
                  <c:v>4.5477658848305307</c:v>
                </c:pt>
                <c:pt idx="32898">
                  <c:v>4.5554005550571119</c:v>
                </c:pt>
                <c:pt idx="32899">
                  <c:v>4.5462202300638763</c:v>
                </c:pt>
                <c:pt idx="32900">
                  <c:v>4.5393414049179723</c:v>
                </c:pt>
                <c:pt idx="32901">
                  <c:v>4.5605430520785371</c:v>
                </c:pt>
                <c:pt idx="32902">
                  <c:v>4.5533149843485301</c:v>
                </c:pt>
                <c:pt idx="32903">
                  <c:v>4.5614451306980879</c:v>
                </c:pt>
                <c:pt idx="32904">
                  <c:v>4.5468520844969884</c:v>
                </c:pt>
                <c:pt idx="32905">
                  <c:v>4.5492806666719288</c:v>
                </c:pt>
                <c:pt idx="32906">
                  <c:v>4.5536087541619148</c:v>
                </c:pt>
                <c:pt idx="32907">
                  <c:v>4.5591042049828534</c:v>
                </c:pt>
                <c:pt idx="32908">
                  <c:v>4.5484468997961187</c:v>
                </c:pt>
                <c:pt idx="32909">
                  <c:v>4.5536660207893922</c:v>
                </c:pt>
                <c:pt idx="32910">
                  <c:v>4.5463352946434679</c:v>
                </c:pt>
                <c:pt idx="32911">
                  <c:v>4.5602516176026828</c:v>
                </c:pt>
                <c:pt idx="32912">
                  <c:v>4.5654960929964092</c:v>
                </c:pt>
                <c:pt idx="32913">
                  <c:v>4.5548975208470912</c:v>
                </c:pt>
                <c:pt idx="32914">
                  <c:v>4.562406339930158</c:v>
                </c:pt>
                <c:pt idx="32915">
                  <c:v>4.5504657422457946</c:v>
                </c:pt>
                <c:pt idx="32916">
                  <c:v>4.5630342958512049</c:v>
                </c:pt>
                <c:pt idx="32917">
                  <c:v>4.5544657079870507</c:v>
                </c:pt>
                <c:pt idx="32918">
                  <c:v>4.5472844264403545</c:v>
                </c:pt>
                <c:pt idx="32919">
                  <c:v>4.5528463481844392</c:v>
                </c:pt>
                <c:pt idx="32920">
                  <c:v>4.5453768556968912</c:v>
                </c:pt>
                <c:pt idx="32921">
                  <c:v>4.5477459217719778</c:v>
                </c:pt>
                <c:pt idx="32922">
                  <c:v>4.5493073979937249</c:v>
                </c:pt>
                <c:pt idx="32923">
                  <c:v>4.5562103927845348</c:v>
                </c:pt>
                <c:pt idx="32924">
                  <c:v>4.5530543176909282</c:v>
                </c:pt>
                <c:pt idx="32925">
                  <c:v>4.5582106412937256</c:v>
                </c:pt>
                <c:pt idx="32926">
                  <c:v>4.5532207754915115</c:v>
                </c:pt>
                <c:pt idx="32927">
                  <c:v>4.554282628954506</c:v>
                </c:pt>
                <c:pt idx="32928">
                  <c:v>4.5530566699537003</c:v>
                </c:pt>
                <c:pt idx="32929">
                  <c:v>4.5519606766571314</c:v>
                </c:pt>
                <c:pt idx="32930">
                  <c:v>4.5504798725911568</c:v>
                </c:pt>
                <c:pt idx="32931">
                  <c:v>4.5487446168520096</c:v>
                </c:pt>
                <c:pt idx="32932">
                  <c:v>4.5548023705189102</c:v>
                </c:pt>
                <c:pt idx="32933">
                  <c:v>4.5508234694600986</c:v>
                </c:pt>
                <c:pt idx="32934">
                  <c:v>4.5508906504424411</c:v>
                </c:pt>
                <c:pt idx="32935">
                  <c:v>4.5594966555391467</c:v>
                </c:pt>
                <c:pt idx="32936">
                  <c:v>4.5541427905945637</c:v>
                </c:pt>
                <c:pt idx="32937">
                  <c:v>4.5595669129886396</c:v>
                </c:pt>
                <c:pt idx="32938">
                  <c:v>4.5496761382367374</c:v>
                </c:pt>
                <c:pt idx="32939">
                  <c:v>4.5593280487545735</c:v>
                </c:pt>
                <c:pt idx="32940">
                  <c:v>4.5567601288412831</c:v>
                </c:pt>
                <c:pt idx="32941">
                  <c:v>4.5491944229363543</c:v>
                </c:pt>
                <c:pt idx="32942">
                  <c:v>4.5616198977711822</c:v>
                </c:pt>
                <c:pt idx="32943">
                  <c:v>4.5475093709561936</c:v>
                </c:pt>
                <c:pt idx="32944">
                  <c:v>4.5548488266868308</c:v>
                </c:pt>
                <c:pt idx="32945">
                  <c:v>4.5501607341210715</c:v>
                </c:pt>
                <c:pt idx="32946">
                  <c:v>4.5597635594348329</c:v>
                </c:pt>
                <c:pt idx="32947">
                  <c:v>4.5554540830732639</c:v>
                </c:pt>
                <c:pt idx="32948">
                  <c:v>4.5550442921088043</c:v>
                </c:pt>
                <c:pt idx="32949">
                  <c:v>4.5551575217619327</c:v>
                </c:pt>
                <c:pt idx="32950">
                  <c:v>4.557195374601358</c:v>
                </c:pt>
                <c:pt idx="32951">
                  <c:v>4.5553368378785954</c:v>
                </c:pt>
                <c:pt idx="32952">
                  <c:v>4.5560324158211873</c:v>
                </c:pt>
                <c:pt idx="32953">
                  <c:v>4.5356813181420756</c:v>
                </c:pt>
                <c:pt idx="32954">
                  <c:v>4.5552493782436088</c:v>
                </c:pt>
                <c:pt idx="32955">
                  <c:v>4.5592720634536583</c:v>
                </c:pt>
                <c:pt idx="32956">
                  <c:v>4.5545297878811404</c:v>
                </c:pt>
                <c:pt idx="32957">
                  <c:v>4.54297678851679</c:v>
                </c:pt>
                <c:pt idx="32958">
                  <c:v>4.5525301330941561</c:v>
                </c:pt>
                <c:pt idx="32959">
                  <c:v>4.5591208923449482</c:v>
                </c:pt>
                <c:pt idx="32960">
                  <c:v>4.557135714579168</c:v>
                </c:pt>
                <c:pt idx="32961">
                  <c:v>4.5572518622330547</c:v>
                </c:pt>
                <c:pt idx="32962">
                  <c:v>4.5575202768562715</c:v>
                </c:pt>
                <c:pt idx="32963">
                  <c:v>4.558018414458668</c:v>
                </c:pt>
                <c:pt idx="32964">
                  <c:v>4.5547722172953611</c:v>
                </c:pt>
                <c:pt idx="32965">
                  <c:v>4.5475634931367592</c:v>
                </c:pt>
                <c:pt idx="32966">
                  <c:v>4.5568590736954633</c:v>
                </c:pt>
                <c:pt idx="32967">
                  <c:v>4.5590465173057453</c:v>
                </c:pt>
                <c:pt idx="32968">
                  <c:v>4.5565594539175933</c:v>
                </c:pt>
                <c:pt idx="32969">
                  <c:v>4.5531620786903622</c:v>
                </c:pt>
                <c:pt idx="32970">
                  <c:v>4.5521188804063684</c:v>
                </c:pt>
                <c:pt idx="32971">
                  <c:v>4.5645953967269977</c:v>
                </c:pt>
                <c:pt idx="32972">
                  <c:v>4.5428795731012359</c:v>
                </c:pt>
                <c:pt idx="32973">
                  <c:v>4.5484602927874471</c:v>
                </c:pt>
                <c:pt idx="32974">
                  <c:v>4.5459559539869847</c:v>
                </c:pt>
                <c:pt idx="32975">
                  <c:v>4.5586706762374938</c:v>
                </c:pt>
                <c:pt idx="32976">
                  <c:v>4.5643403120452497</c:v>
                </c:pt>
                <c:pt idx="32977">
                  <c:v>4.553835772452433</c:v>
                </c:pt>
                <c:pt idx="32978">
                  <c:v>4.5424902407437742</c:v>
                </c:pt>
                <c:pt idx="32979">
                  <c:v>4.5470175205200158</c:v>
                </c:pt>
                <c:pt idx="32980">
                  <c:v>4.553745154649909</c:v>
                </c:pt>
                <c:pt idx="32981">
                  <c:v>4.557308648995047</c:v>
                </c:pt>
                <c:pt idx="32982">
                  <c:v>4.5545265152864998</c:v>
                </c:pt>
                <c:pt idx="32983">
                  <c:v>4.5586107322338441</c:v>
                </c:pt>
                <c:pt idx="32984">
                  <c:v>4.5477511919678104</c:v>
                </c:pt>
                <c:pt idx="32985">
                  <c:v>4.5500382445296381</c:v>
                </c:pt>
                <c:pt idx="32986">
                  <c:v>4.5533616080563286</c:v>
                </c:pt>
                <c:pt idx="32987">
                  <c:v>4.5466646084847726</c:v>
                </c:pt>
                <c:pt idx="32988">
                  <c:v>4.5453144365990754</c:v>
                </c:pt>
                <c:pt idx="32989">
                  <c:v>4.5598030341757321</c:v>
                </c:pt>
                <c:pt idx="32990">
                  <c:v>4.5494871994864567</c:v>
                </c:pt>
                <c:pt idx="32991">
                  <c:v>4.5464813832103133</c:v>
                </c:pt>
                <c:pt idx="32992">
                  <c:v>4.5594194864833675</c:v>
                </c:pt>
                <c:pt idx="32993">
                  <c:v>4.5545586688704258</c:v>
                </c:pt>
                <c:pt idx="32994">
                  <c:v>4.5540145876845894</c:v>
                </c:pt>
                <c:pt idx="32995">
                  <c:v>4.5537979233350585</c:v>
                </c:pt>
                <c:pt idx="32996">
                  <c:v>4.547687282988865</c:v>
                </c:pt>
                <c:pt idx="32997">
                  <c:v>4.55629089089933</c:v>
                </c:pt>
                <c:pt idx="32998">
                  <c:v>4.5537866135364338</c:v>
                </c:pt>
                <c:pt idx="32999">
                  <c:v>4.5511050906233912</c:v>
                </c:pt>
                <c:pt idx="33000">
                  <c:v>4.5543170207549162</c:v>
                </c:pt>
                <c:pt idx="33001">
                  <c:v>4.5503797382922606</c:v>
                </c:pt>
                <c:pt idx="33002">
                  <c:v>4.556666416092737</c:v>
                </c:pt>
                <c:pt idx="33003">
                  <c:v>4.5548707774426713</c:v>
                </c:pt>
                <c:pt idx="33004">
                  <c:v>4.551817191737797</c:v>
                </c:pt>
                <c:pt idx="33005">
                  <c:v>4.5542446982722815</c:v>
                </c:pt>
                <c:pt idx="33006">
                  <c:v>4.5467669521839165</c:v>
                </c:pt>
                <c:pt idx="33007">
                  <c:v>4.5563133799159399</c:v>
                </c:pt>
                <c:pt idx="33008">
                  <c:v>4.5527273983176748</c:v>
                </c:pt>
                <c:pt idx="33009">
                  <c:v>4.5565717080858263</c:v>
                </c:pt>
                <c:pt idx="33010">
                  <c:v>4.5546982438689172</c:v>
                </c:pt>
                <c:pt idx="33011">
                  <c:v>4.5392263002203244</c:v>
                </c:pt>
                <c:pt idx="33012">
                  <c:v>4.546797571676092</c:v>
                </c:pt>
                <c:pt idx="33013">
                  <c:v>4.5533551370004659</c:v>
                </c:pt>
                <c:pt idx="33014">
                  <c:v>4.5393412295195885</c:v>
                </c:pt>
                <c:pt idx="33015">
                  <c:v>4.5516296518212487</c:v>
                </c:pt>
                <c:pt idx="33016">
                  <c:v>4.5525666354429193</c:v>
                </c:pt>
                <c:pt idx="33017">
                  <c:v>4.5571663924497807</c:v>
                </c:pt>
                <c:pt idx="33018">
                  <c:v>4.5541727769568761</c:v>
                </c:pt>
                <c:pt idx="33019">
                  <c:v>4.5532644392905128</c:v>
                </c:pt>
                <c:pt idx="33020">
                  <c:v>4.5507853810035659</c:v>
                </c:pt>
                <c:pt idx="33021">
                  <c:v>4.5501231583897077</c:v>
                </c:pt>
                <c:pt idx="33022">
                  <c:v>4.5565253475494174</c:v>
                </c:pt>
                <c:pt idx="33023">
                  <c:v>4.5523114554959028</c:v>
                </c:pt>
                <c:pt idx="33024">
                  <c:v>4.5449791970778648</c:v>
                </c:pt>
                <c:pt idx="33025">
                  <c:v>4.5537211818787027</c:v>
                </c:pt>
                <c:pt idx="33026">
                  <c:v>4.5542814007659604</c:v>
                </c:pt>
                <c:pt idx="33027">
                  <c:v>4.5607276532178345</c:v>
                </c:pt>
                <c:pt idx="33028">
                  <c:v>4.5516644635286712</c:v>
                </c:pt>
                <c:pt idx="33029">
                  <c:v>4.5423519414696463</c:v>
                </c:pt>
                <c:pt idx="33030">
                  <c:v>4.5511921975385086</c:v>
                </c:pt>
                <c:pt idx="33031">
                  <c:v>4.5631458418519335</c:v>
                </c:pt>
                <c:pt idx="33032">
                  <c:v>4.5520173197787868</c:v>
                </c:pt>
                <c:pt idx="33033">
                  <c:v>4.561602414053131</c:v>
                </c:pt>
                <c:pt idx="33034">
                  <c:v>4.5578219849247397</c:v>
                </c:pt>
                <c:pt idx="33035">
                  <c:v>4.5590644118150996</c:v>
                </c:pt>
                <c:pt idx="33036">
                  <c:v>4.5626250456104627</c:v>
                </c:pt>
                <c:pt idx="33037">
                  <c:v>4.5512155024551539</c:v>
                </c:pt>
                <c:pt idx="33038">
                  <c:v>4.550870980017792</c:v>
                </c:pt>
                <c:pt idx="33039">
                  <c:v>4.5600049950321146</c:v>
                </c:pt>
                <c:pt idx="33040">
                  <c:v>4.5537301186657029</c:v>
                </c:pt>
                <c:pt idx="33041">
                  <c:v>4.5583972092909315</c:v>
                </c:pt>
                <c:pt idx="33042">
                  <c:v>4.5549891400153282</c:v>
                </c:pt>
                <c:pt idx="33043">
                  <c:v>4.5619737249476433</c:v>
                </c:pt>
                <c:pt idx="33044">
                  <c:v>4.5488152227945733</c:v>
                </c:pt>
                <c:pt idx="33045">
                  <c:v>4.5654858299437944</c:v>
                </c:pt>
                <c:pt idx="33046">
                  <c:v>4.5486964569256623</c:v>
                </c:pt>
                <c:pt idx="33047">
                  <c:v>4.5598815272352882</c:v>
                </c:pt>
                <c:pt idx="33048">
                  <c:v>4.5679636852006746</c:v>
                </c:pt>
                <c:pt idx="33049">
                  <c:v>4.5592050330246101</c:v>
                </c:pt>
                <c:pt idx="33050">
                  <c:v>4.5551095287051835</c:v>
                </c:pt>
                <c:pt idx="33051">
                  <c:v>4.5641173764685989</c:v>
                </c:pt>
                <c:pt idx="33052">
                  <c:v>4.5539022550672366</c:v>
                </c:pt>
                <c:pt idx="33053">
                  <c:v>4.5590365350618747</c:v>
                </c:pt>
                <c:pt idx="33054">
                  <c:v>4.5593318256521531</c:v>
                </c:pt>
                <c:pt idx="33055">
                  <c:v>4.5555961626030168</c:v>
                </c:pt>
                <c:pt idx="33056">
                  <c:v>4.5508592204813443</c:v>
                </c:pt>
                <c:pt idx="33057">
                  <c:v>4.552802904316561</c:v>
                </c:pt>
                <c:pt idx="33058">
                  <c:v>4.5432056349565135</c:v>
                </c:pt>
                <c:pt idx="33059">
                  <c:v>4.5480622868100831</c:v>
                </c:pt>
                <c:pt idx="33060">
                  <c:v>4.5543783759331307</c:v>
                </c:pt>
                <c:pt idx="33061">
                  <c:v>4.5489954003446185</c:v>
                </c:pt>
                <c:pt idx="33062">
                  <c:v>4.5561342495730317</c:v>
                </c:pt>
                <c:pt idx="33063">
                  <c:v>4.550293473011628</c:v>
                </c:pt>
                <c:pt idx="33064">
                  <c:v>4.5430945783681791</c:v>
                </c:pt>
                <c:pt idx="33065">
                  <c:v>4.5500812419421726</c:v>
                </c:pt>
                <c:pt idx="33066">
                  <c:v>4.5495195787853966</c:v>
                </c:pt>
                <c:pt idx="33067">
                  <c:v>4.5554732967823357</c:v>
                </c:pt>
                <c:pt idx="33068">
                  <c:v>4.5529360169082063</c:v>
                </c:pt>
                <c:pt idx="33069">
                  <c:v>4.555636665381825</c:v>
                </c:pt>
                <c:pt idx="33070">
                  <c:v>4.5601028549494176</c:v>
                </c:pt>
                <c:pt idx="33071">
                  <c:v>4.5599722792757493</c:v>
                </c:pt>
                <c:pt idx="33072">
                  <c:v>4.5588094558956032</c:v>
                </c:pt>
                <c:pt idx="33073">
                  <c:v>4.5387177825194938</c:v>
                </c:pt>
                <c:pt idx="33074">
                  <c:v>4.5486685535221918</c:v>
                </c:pt>
                <c:pt idx="33075">
                  <c:v>4.5638921524662637</c:v>
                </c:pt>
                <c:pt idx="33076">
                  <c:v>4.5523896991919335</c:v>
                </c:pt>
                <c:pt idx="33077">
                  <c:v>4.5423058268291285</c:v>
                </c:pt>
                <c:pt idx="33078">
                  <c:v>4.5539741699326317</c:v>
                </c:pt>
                <c:pt idx="33079">
                  <c:v>4.5548098038814615</c:v>
                </c:pt>
                <c:pt idx="33080">
                  <c:v>4.5634211801132434</c:v>
                </c:pt>
                <c:pt idx="33081">
                  <c:v>4.5571856676352986</c:v>
                </c:pt>
                <c:pt idx="33082">
                  <c:v>4.5496679156881834</c:v>
                </c:pt>
                <c:pt idx="33083">
                  <c:v>4.561509851167096</c:v>
                </c:pt>
                <c:pt idx="33084">
                  <c:v>4.5573249726129035</c:v>
                </c:pt>
                <c:pt idx="33085">
                  <c:v>4.5491932183409167</c:v>
                </c:pt>
                <c:pt idx="33086">
                  <c:v>4.5499054847626388</c:v>
                </c:pt>
                <c:pt idx="33087">
                  <c:v>4.5452939266497614</c:v>
                </c:pt>
                <c:pt idx="33088">
                  <c:v>4.5535650358942599</c:v>
                </c:pt>
                <c:pt idx="33089">
                  <c:v>4.55605690557858</c:v>
                </c:pt>
                <c:pt idx="33090">
                  <c:v>4.55575881518988</c:v>
                </c:pt>
                <c:pt idx="33091">
                  <c:v>4.5536971359152156</c:v>
                </c:pt>
                <c:pt idx="33092">
                  <c:v>4.5529649938852055</c:v>
                </c:pt>
                <c:pt idx="33093">
                  <c:v>4.5612313487375289</c:v>
                </c:pt>
                <c:pt idx="33094">
                  <c:v>4.552306047458937</c:v>
                </c:pt>
                <c:pt idx="33095">
                  <c:v>4.5369970280393987</c:v>
                </c:pt>
                <c:pt idx="33096">
                  <c:v>4.5591279130090481</c:v>
                </c:pt>
                <c:pt idx="33097">
                  <c:v>4.5601718168761325</c:v>
                </c:pt>
                <c:pt idx="33098">
                  <c:v>4.559371347516322</c:v>
                </c:pt>
                <c:pt idx="33099">
                  <c:v>4.552511706845717</c:v>
                </c:pt>
                <c:pt idx="33100">
                  <c:v>4.562219874978477</c:v>
                </c:pt>
                <c:pt idx="33101">
                  <c:v>4.5457139985620296</c:v>
                </c:pt>
                <c:pt idx="33102">
                  <c:v>4.5492831541218637</c:v>
                </c:pt>
                <c:pt idx="33103">
                  <c:v>4.5371908327240256</c:v>
                </c:pt>
                <c:pt idx="33104">
                  <c:v>4.559781179080642</c:v>
                </c:pt>
                <c:pt idx="33105">
                  <c:v>4.5526842596569361</c:v>
                </c:pt>
                <c:pt idx="33106">
                  <c:v>4.5580322162443068</c:v>
                </c:pt>
                <c:pt idx="33107">
                  <c:v>4.558986717419403</c:v>
                </c:pt>
                <c:pt idx="33108">
                  <c:v>4.5585762345310048</c:v>
                </c:pt>
                <c:pt idx="33109">
                  <c:v>4.5583933353205621</c:v>
                </c:pt>
                <c:pt idx="33110">
                  <c:v>4.548348487101566</c:v>
                </c:pt>
                <c:pt idx="33111">
                  <c:v>4.5525807331718644</c:v>
                </c:pt>
                <c:pt idx="33112">
                  <c:v>4.5548861377677303</c:v>
                </c:pt>
                <c:pt idx="33113">
                  <c:v>4.5606446347416334</c:v>
                </c:pt>
                <c:pt idx="33114">
                  <c:v>4.5500897357612677</c:v>
                </c:pt>
                <c:pt idx="33115">
                  <c:v>4.5507127242632759</c:v>
                </c:pt>
                <c:pt idx="33116">
                  <c:v>4.5592777510016251</c:v>
                </c:pt>
                <c:pt idx="33117">
                  <c:v>4.5560766354158231</c:v>
                </c:pt>
                <c:pt idx="33118">
                  <c:v>4.5472744881446339</c:v>
                </c:pt>
                <c:pt idx="33119">
                  <c:v>4.5571810318619725</c:v>
                </c:pt>
                <c:pt idx="33120">
                  <c:v>4.5608141149078056</c:v>
                </c:pt>
                <c:pt idx="33121">
                  <c:v>4.5527581567883066</c:v>
                </c:pt>
                <c:pt idx="33122">
                  <c:v>4.5540393218591255</c:v>
                </c:pt>
                <c:pt idx="33123">
                  <c:v>4.5462410288464383</c:v>
                </c:pt>
                <c:pt idx="33124">
                  <c:v>4.550095827957735</c:v>
                </c:pt>
                <c:pt idx="33125">
                  <c:v>4.5541183843288291</c:v>
                </c:pt>
                <c:pt idx="33126">
                  <c:v>4.5523311560337785</c:v>
                </c:pt>
                <c:pt idx="33127">
                  <c:v>4.5529037449763505</c:v>
                </c:pt>
                <c:pt idx="33128">
                  <c:v>4.559655722862086</c:v>
                </c:pt>
                <c:pt idx="33129">
                  <c:v>4.5551596449046681</c:v>
                </c:pt>
                <c:pt idx="33130">
                  <c:v>4.5558889637546081</c:v>
                </c:pt>
                <c:pt idx="33131">
                  <c:v>4.5550445330779183</c:v>
                </c:pt>
                <c:pt idx="33132">
                  <c:v>4.5574017824732609</c:v>
                </c:pt>
                <c:pt idx="33133">
                  <c:v>4.562581700868475</c:v>
                </c:pt>
                <c:pt idx="33134">
                  <c:v>4.5536617037043818</c:v>
                </c:pt>
                <c:pt idx="33135">
                  <c:v>4.5504402120448209</c:v>
                </c:pt>
                <c:pt idx="33136">
                  <c:v>4.5599043514831683</c:v>
                </c:pt>
                <c:pt idx="33137">
                  <c:v>4.5516938662476969</c:v>
                </c:pt>
                <c:pt idx="33138">
                  <c:v>4.5579556457297539</c:v>
                </c:pt>
                <c:pt idx="33139">
                  <c:v>4.5498207513663216</c:v>
                </c:pt>
                <c:pt idx="33140">
                  <c:v>4.546449551468231</c:v>
                </c:pt>
                <c:pt idx="33141">
                  <c:v>4.5469617045975941</c:v>
                </c:pt>
                <c:pt idx="33142">
                  <c:v>4.546141281177257</c:v>
                </c:pt>
                <c:pt idx="33143">
                  <c:v>4.5555801611489013</c:v>
                </c:pt>
                <c:pt idx="33144">
                  <c:v>4.5500972152072725</c:v>
                </c:pt>
                <c:pt idx="33145">
                  <c:v>4.5538189618492728</c:v>
                </c:pt>
                <c:pt idx="33146">
                  <c:v>4.5460522724049497</c:v>
                </c:pt>
                <c:pt idx="33147">
                  <c:v>4.5443545413320425</c:v>
                </c:pt>
                <c:pt idx="33148">
                  <c:v>4.5484673344943012</c:v>
                </c:pt>
                <c:pt idx="33149">
                  <c:v>4.5598076289099616</c:v>
                </c:pt>
                <c:pt idx="33150">
                  <c:v>4.5472188122230319</c:v>
                </c:pt>
                <c:pt idx="33151">
                  <c:v>4.5584213384847647</c:v>
                </c:pt>
                <c:pt idx="33152">
                  <c:v>4.5506548263985156</c:v>
                </c:pt>
                <c:pt idx="33153">
                  <c:v>4.5511428462163614</c:v>
                </c:pt>
                <c:pt idx="33154">
                  <c:v>4.5430741543636595</c:v>
                </c:pt>
                <c:pt idx="33155">
                  <c:v>4.5581132273814786</c:v>
                </c:pt>
                <c:pt idx="33156">
                  <c:v>4.5545420679733475</c:v>
                </c:pt>
                <c:pt idx="33157">
                  <c:v>4.5515258596727852</c:v>
                </c:pt>
                <c:pt idx="33158">
                  <c:v>4.5539620003783137</c:v>
                </c:pt>
                <c:pt idx="33159">
                  <c:v>4.567948823337364</c:v>
                </c:pt>
                <c:pt idx="33160">
                  <c:v>4.5593869078016205</c:v>
                </c:pt>
                <c:pt idx="33161">
                  <c:v>4.5615894214465582</c:v>
                </c:pt>
                <c:pt idx="33162">
                  <c:v>4.5466381728395211</c:v>
                </c:pt>
                <c:pt idx="33163">
                  <c:v>4.5519026105676881</c:v>
                </c:pt>
                <c:pt idx="33164">
                  <c:v>4.5547883437522074</c:v>
                </c:pt>
                <c:pt idx="33165">
                  <c:v>4.5570337026952821</c:v>
                </c:pt>
                <c:pt idx="33166">
                  <c:v>4.5518360161783669</c:v>
                </c:pt>
                <c:pt idx="33167">
                  <c:v>4.5562854315463914</c:v>
                </c:pt>
                <c:pt idx="33168">
                  <c:v>4.5495976651764458</c:v>
                </c:pt>
                <c:pt idx="33169">
                  <c:v>4.5505965838244435</c:v>
                </c:pt>
                <c:pt idx="33170">
                  <c:v>4.5544564827124212</c:v>
                </c:pt>
                <c:pt idx="33171">
                  <c:v>4.5538005219557087</c:v>
                </c:pt>
                <c:pt idx="33172">
                  <c:v>4.5522212198103436</c:v>
                </c:pt>
                <c:pt idx="33173">
                  <c:v>4.5477842386615821</c:v>
                </c:pt>
                <c:pt idx="33174">
                  <c:v>4.5556402737865929</c:v>
                </c:pt>
                <c:pt idx="33175">
                  <c:v>4.5508247849168022</c:v>
                </c:pt>
                <c:pt idx="33176">
                  <c:v>4.5417208089686536</c:v>
                </c:pt>
                <c:pt idx="33177">
                  <c:v>4.5470683335225566</c:v>
                </c:pt>
                <c:pt idx="33178">
                  <c:v>4.5554767779321823</c:v>
                </c:pt>
                <c:pt idx="33179">
                  <c:v>4.5562596548177394</c:v>
                </c:pt>
                <c:pt idx="33180">
                  <c:v>4.5490266148526688</c:v>
                </c:pt>
                <c:pt idx="33181">
                  <c:v>4.5511455307664335</c:v>
                </c:pt>
                <c:pt idx="33182">
                  <c:v>4.5539031325608921</c:v>
                </c:pt>
                <c:pt idx="33183">
                  <c:v>4.5411827132287694</c:v>
                </c:pt>
                <c:pt idx="33184">
                  <c:v>4.5417454484768509</c:v>
                </c:pt>
                <c:pt idx="33185">
                  <c:v>4.561697764376583</c:v>
                </c:pt>
                <c:pt idx="33186">
                  <c:v>4.5514901991448307</c:v>
                </c:pt>
                <c:pt idx="33187">
                  <c:v>4.5498061504682212</c:v>
                </c:pt>
                <c:pt idx="33188">
                  <c:v>4.5530206956162091</c:v>
                </c:pt>
                <c:pt idx="33189">
                  <c:v>4.5462819502977156</c:v>
                </c:pt>
                <c:pt idx="33190">
                  <c:v>4.5524921089129551</c:v>
                </c:pt>
                <c:pt idx="33191">
                  <c:v>4.5527614843348054</c:v>
                </c:pt>
                <c:pt idx="33192">
                  <c:v>4.5574358037053173</c:v>
                </c:pt>
                <c:pt idx="33193">
                  <c:v>4.5489818012695853</c:v>
                </c:pt>
                <c:pt idx="33194">
                  <c:v>4.5492881168530577</c:v>
                </c:pt>
                <c:pt idx="33195">
                  <c:v>4.5589456563811943</c:v>
                </c:pt>
                <c:pt idx="33196">
                  <c:v>4.5516847447624302</c:v>
                </c:pt>
                <c:pt idx="33197">
                  <c:v>4.5505486610978849</c:v>
                </c:pt>
                <c:pt idx="33198">
                  <c:v>4.5469119353457943</c:v>
                </c:pt>
                <c:pt idx="33199">
                  <c:v>4.555769112162726</c:v>
                </c:pt>
                <c:pt idx="33200">
                  <c:v>4.5563041697744824</c:v>
                </c:pt>
                <c:pt idx="33201">
                  <c:v>4.5604271153535034</c:v>
                </c:pt>
                <c:pt idx="33202">
                  <c:v>4.5475564670667579</c:v>
                </c:pt>
                <c:pt idx="33203">
                  <c:v>4.5502127699097379</c:v>
                </c:pt>
                <c:pt idx="33204">
                  <c:v>4.5586950854320092</c:v>
                </c:pt>
                <c:pt idx="33205">
                  <c:v>4.5458290606987566</c:v>
                </c:pt>
                <c:pt idx="33206">
                  <c:v>4.5484655540370582</c:v>
                </c:pt>
                <c:pt idx="33207">
                  <c:v>4.5424095805037279</c:v>
                </c:pt>
                <c:pt idx="33208">
                  <c:v>4.5501033149019001</c:v>
                </c:pt>
                <c:pt idx="33209">
                  <c:v>4.5541390015734269</c:v>
                </c:pt>
                <c:pt idx="33210">
                  <c:v>4.5466993643233931</c:v>
                </c:pt>
                <c:pt idx="33211">
                  <c:v>4.5470397030212837</c:v>
                </c:pt>
                <c:pt idx="33212">
                  <c:v>4.5570886999199329</c:v>
                </c:pt>
                <c:pt idx="33213">
                  <c:v>4.5604543875107026</c:v>
                </c:pt>
                <c:pt idx="33214">
                  <c:v>4.552966410199689</c:v>
                </c:pt>
                <c:pt idx="33215">
                  <c:v>4.555221162032387</c:v>
                </c:pt>
                <c:pt idx="33216">
                  <c:v>4.5640547228923882</c:v>
                </c:pt>
                <c:pt idx="33217">
                  <c:v>4.5642088091202018</c:v>
                </c:pt>
                <c:pt idx="33218">
                  <c:v>4.5469770261878413</c:v>
                </c:pt>
                <c:pt idx="33219">
                  <c:v>4.5560493553162145</c:v>
                </c:pt>
                <c:pt idx="33220">
                  <c:v>4.5515512789509156</c:v>
                </c:pt>
                <c:pt idx="33221">
                  <c:v>4.5555223578061019</c:v>
                </c:pt>
                <c:pt idx="33222">
                  <c:v>4.55808927508187</c:v>
                </c:pt>
                <c:pt idx="33223">
                  <c:v>4.5550238500352807</c:v>
                </c:pt>
                <c:pt idx="33224">
                  <c:v>4.5582283207665606</c:v>
                </c:pt>
                <c:pt idx="33225">
                  <c:v>4.5620925163823571</c:v>
                </c:pt>
                <c:pt idx="33226">
                  <c:v>4.5560717034093283</c:v>
                </c:pt>
                <c:pt idx="33227">
                  <c:v>4.5557244932720939</c:v>
                </c:pt>
                <c:pt idx="33228">
                  <c:v>4.5611978809000266</c:v>
                </c:pt>
                <c:pt idx="33229">
                  <c:v>4.5485546379537993</c:v>
                </c:pt>
                <c:pt idx="33230">
                  <c:v>4.5559104935998755</c:v>
                </c:pt>
                <c:pt idx="33231">
                  <c:v>4.5531567612451775</c:v>
                </c:pt>
                <c:pt idx="33232">
                  <c:v>4.5484654570756984</c:v>
                </c:pt>
                <c:pt idx="33233">
                  <c:v>4.5483959682227004</c:v>
                </c:pt>
                <c:pt idx="33234">
                  <c:v>4.5626699051728155</c:v>
                </c:pt>
                <c:pt idx="33235">
                  <c:v>4.5589276292750895</c:v>
                </c:pt>
                <c:pt idx="33236">
                  <c:v>4.5660283298687769</c:v>
                </c:pt>
                <c:pt idx="33237">
                  <c:v>4.5507004092480532</c:v>
                </c:pt>
                <c:pt idx="33238">
                  <c:v>4.5417691190186948</c:v>
                </c:pt>
                <c:pt idx="33239">
                  <c:v>4.5461906985806939</c:v>
                </c:pt>
                <c:pt idx="33240">
                  <c:v>4.5483487266902358</c:v>
                </c:pt>
                <c:pt idx="33241">
                  <c:v>4.5531477883834643</c:v>
                </c:pt>
                <c:pt idx="33242">
                  <c:v>4.5482060262173558</c:v>
                </c:pt>
                <c:pt idx="33243">
                  <c:v>4.5480061856033736</c:v>
                </c:pt>
                <c:pt idx="33244">
                  <c:v>4.5549100811695098</c:v>
                </c:pt>
                <c:pt idx="33245">
                  <c:v>4.5498373863437962</c:v>
                </c:pt>
                <c:pt idx="33246">
                  <c:v>4.5529516951959152</c:v>
                </c:pt>
                <c:pt idx="33247">
                  <c:v>4.5371222285129686</c:v>
                </c:pt>
                <c:pt idx="33248">
                  <c:v>4.5512853643781837</c:v>
                </c:pt>
                <c:pt idx="33249">
                  <c:v>4.5624266462555498</c:v>
                </c:pt>
                <c:pt idx="33250">
                  <c:v>4.5489635105522632</c:v>
                </c:pt>
                <c:pt idx="33251">
                  <c:v>4.5498535163203009</c:v>
                </c:pt>
                <c:pt idx="33252">
                  <c:v>4.5326776649256981</c:v>
                </c:pt>
                <c:pt idx="33253">
                  <c:v>4.5504953149730136</c:v>
                </c:pt>
                <c:pt idx="33254">
                  <c:v>4.5531630626174664</c:v>
                </c:pt>
                <c:pt idx="33255">
                  <c:v>4.5521459821727275</c:v>
                </c:pt>
                <c:pt idx="33256">
                  <c:v>4.5548701344987954</c:v>
                </c:pt>
                <c:pt idx="33257">
                  <c:v>4.5562672795559944</c:v>
                </c:pt>
                <c:pt idx="33258">
                  <c:v>4.5575916417081022</c:v>
                </c:pt>
                <c:pt idx="33259">
                  <c:v>4.5479878101047513</c:v>
                </c:pt>
                <c:pt idx="33260">
                  <c:v>4.559946788912546</c:v>
                </c:pt>
                <c:pt idx="33261">
                  <c:v>4.5593423046328692</c:v>
                </c:pt>
                <c:pt idx="33262">
                  <c:v>4.5530766045830875</c:v>
                </c:pt>
                <c:pt idx="33263">
                  <c:v>4.5632437386513809</c:v>
                </c:pt>
                <c:pt idx="33264">
                  <c:v>4.5557499848882426</c:v>
                </c:pt>
                <c:pt idx="33265">
                  <c:v>4.554164576272604</c:v>
                </c:pt>
                <c:pt idx="33266">
                  <c:v>4.5559872133394963</c:v>
                </c:pt>
                <c:pt idx="33267">
                  <c:v>4.5529331896247882</c:v>
                </c:pt>
                <c:pt idx="33268">
                  <c:v>4.5512454361255745</c:v>
                </c:pt>
                <c:pt idx="33269">
                  <c:v>4.5474351129586523</c:v>
                </c:pt>
                <c:pt idx="33270">
                  <c:v>4.5523733111116966</c:v>
                </c:pt>
                <c:pt idx="33271">
                  <c:v>4.5556809374709362</c:v>
                </c:pt>
                <c:pt idx="33272">
                  <c:v>4.5608798554772774</c:v>
                </c:pt>
                <c:pt idx="33273">
                  <c:v>4.5521545946267379</c:v>
                </c:pt>
                <c:pt idx="33274">
                  <c:v>4.5577660672469156</c:v>
                </c:pt>
                <c:pt idx="33275">
                  <c:v>4.5556122588930776</c:v>
                </c:pt>
                <c:pt idx="33276">
                  <c:v>4.548510370310769</c:v>
                </c:pt>
                <c:pt idx="33277">
                  <c:v>4.5540186926313586</c:v>
                </c:pt>
                <c:pt idx="33278">
                  <c:v>4.5555797651139063</c:v>
                </c:pt>
                <c:pt idx="33279">
                  <c:v>4.5544241018233995</c:v>
                </c:pt>
                <c:pt idx="33280">
                  <c:v>4.5546599232360903</c:v>
                </c:pt>
                <c:pt idx="33281">
                  <c:v>4.5459326568063103</c:v>
                </c:pt>
                <c:pt idx="33282">
                  <c:v>4.5628687934756531</c:v>
                </c:pt>
                <c:pt idx="33283">
                  <c:v>4.5545665652062031</c:v>
                </c:pt>
                <c:pt idx="33284">
                  <c:v>4.5526328546071531</c:v>
                </c:pt>
                <c:pt idx="33285">
                  <c:v>4.5569140291781904</c:v>
                </c:pt>
                <c:pt idx="33286">
                  <c:v>4.5476592097792947</c:v>
                </c:pt>
                <c:pt idx="33287">
                  <c:v>4.559663854336673</c:v>
                </c:pt>
                <c:pt idx="33288">
                  <c:v>4.5445513865021114</c:v>
                </c:pt>
                <c:pt idx="33289">
                  <c:v>4.5474316638084478</c:v>
                </c:pt>
                <c:pt idx="33290">
                  <c:v>4.5507643371667346</c:v>
                </c:pt>
                <c:pt idx="33291">
                  <c:v>4.5577148204494478</c:v>
                </c:pt>
                <c:pt idx="33292">
                  <c:v>4.5524216756707618</c:v>
                </c:pt>
                <c:pt idx="33293">
                  <c:v>4.5480607040888392</c:v>
                </c:pt>
                <c:pt idx="33294">
                  <c:v>4.5492593681032689</c:v>
                </c:pt>
                <c:pt idx="33295">
                  <c:v>4.5572951095159366</c:v>
                </c:pt>
                <c:pt idx="33296">
                  <c:v>4.5523933358635631</c:v>
                </c:pt>
                <c:pt idx="33297">
                  <c:v>4.5468029930973142</c:v>
                </c:pt>
                <c:pt idx="33298">
                  <c:v>4.5485570182090562</c:v>
                </c:pt>
                <c:pt idx="33299">
                  <c:v>4.5477192712137979</c:v>
                </c:pt>
                <c:pt idx="33300">
                  <c:v>4.5538755698592839</c:v>
                </c:pt>
                <c:pt idx="33301">
                  <c:v>4.5573645981536357</c:v>
                </c:pt>
                <c:pt idx="33302">
                  <c:v>4.5574582235640246</c:v>
                </c:pt>
                <c:pt idx="33303">
                  <c:v>4.5481852265049643</c:v>
                </c:pt>
                <c:pt idx="33304">
                  <c:v>4.5640855690744733</c:v>
                </c:pt>
                <c:pt idx="33305">
                  <c:v>4.5496301318337382</c:v>
                </c:pt>
                <c:pt idx="33306">
                  <c:v>4.5588738114537835</c:v>
                </c:pt>
                <c:pt idx="33307">
                  <c:v>4.5595870639721747</c:v>
                </c:pt>
                <c:pt idx="33308">
                  <c:v>4.5568921823919899</c:v>
                </c:pt>
                <c:pt idx="33309">
                  <c:v>4.5531366311653114</c:v>
                </c:pt>
                <c:pt idx="33310">
                  <c:v>4.5516359987860833</c:v>
                </c:pt>
                <c:pt idx="33311">
                  <c:v>4.5492875538127704</c:v>
                </c:pt>
                <c:pt idx="33312">
                  <c:v>4.555589332403696</c:v>
                </c:pt>
                <c:pt idx="33313">
                  <c:v>4.5541939641617271</c:v>
                </c:pt>
                <c:pt idx="33314">
                  <c:v>4.5490607330905961</c:v>
                </c:pt>
                <c:pt idx="33315">
                  <c:v>4.544067858442439</c:v>
                </c:pt>
                <c:pt idx="33316">
                  <c:v>4.5563626060144999</c:v>
                </c:pt>
                <c:pt idx="33317">
                  <c:v>4.5601704796252172</c:v>
                </c:pt>
                <c:pt idx="33318">
                  <c:v>4.5488318456272712</c:v>
                </c:pt>
                <c:pt idx="33319">
                  <c:v>4.5532181313426587</c:v>
                </c:pt>
                <c:pt idx="33320">
                  <c:v>4.5543552163802419</c:v>
                </c:pt>
                <c:pt idx="33321">
                  <c:v>4.5509452847095631</c:v>
                </c:pt>
                <c:pt idx="33322">
                  <c:v>4.5481503462163744</c:v>
                </c:pt>
                <c:pt idx="33323">
                  <c:v>4.5523689614624319</c:v>
                </c:pt>
                <c:pt idx="33324">
                  <c:v>4.5548590012011774</c:v>
                </c:pt>
                <c:pt idx="33325">
                  <c:v>4.563105780428736</c:v>
                </c:pt>
                <c:pt idx="33326">
                  <c:v>4.5560738247022936</c:v>
                </c:pt>
                <c:pt idx="33327">
                  <c:v>4.5490926424023694</c:v>
                </c:pt>
                <c:pt idx="33328">
                  <c:v>4.5475835059870029</c:v>
                </c:pt>
                <c:pt idx="33329">
                  <c:v>4.5585734119828087</c:v>
                </c:pt>
                <c:pt idx="33330">
                  <c:v>4.54432661581858</c:v>
                </c:pt>
                <c:pt idx="33331">
                  <c:v>4.5530793524638495</c:v>
                </c:pt>
                <c:pt idx="33332">
                  <c:v>4.5499328363995613</c:v>
                </c:pt>
                <c:pt idx="33333">
                  <c:v>4.5499226132586958</c:v>
                </c:pt>
                <c:pt idx="33334">
                  <c:v>4.5546640832098708</c:v>
                </c:pt>
                <c:pt idx="33335">
                  <c:v>4.5500575589524574</c:v>
                </c:pt>
                <c:pt idx="33336">
                  <c:v>4.555923442917301</c:v>
                </c:pt>
                <c:pt idx="33337">
                  <c:v>4.5526526895307198</c:v>
                </c:pt>
                <c:pt idx="33338">
                  <c:v>4.5566581457356667</c:v>
                </c:pt>
                <c:pt idx="33339">
                  <c:v>4.5514379997308287</c:v>
                </c:pt>
                <c:pt idx="33340">
                  <c:v>4.548843177319239</c:v>
                </c:pt>
                <c:pt idx="33341">
                  <c:v>4.5643493344302071</c:v>
                </c:pt>
                <c:pt idx="33342">
                  <c:v>4.5548354487181868</c:v>
                </c:pt>
                <c:pt idx="33343">
                  <c:v>4.5490709608590167</c:v>
                </c:pt>
                <c:pt idx="33344">
                  <c:v>4.5548056036284041</c:v>
                </c:pt>
                <c:pt idx="33345">
                  <c:v>4.5534868127717543</c:v>
                </c:pt>
                <c:pt idx="33346">
                  <c:v>4.5604629542154171</c:v>
                </c:pt>
                <c:pt idx="33347">
                  <c:v>4.5562252700051182</c:v>
                </c:pt>
                <c:pt idx="33348">
                  <c:v>4.5501269153410577</c:v>
                </c:pt>
                <c:pt idx="33349">
                  <c:v>4.5533988011693687</c:v>
                </c:pt>
                <c:pt idx="33350">
                  <c:v>4.5546629720350751</c:v>
                </c:pt>
                <c:pt idx="33351">
                  <c:v>4.5409537806835649</c:v>
                </c:pt>
                <c:pt idx="33352">
                  <c:v>4.5510630724255501</c:v>
                </c:pt>
                <c:pt idx="33353">
                  <c:v>4.5516885465593848</c:v>
                </c:pt>
                <c:pt idx="33354">
                  <c:v>4.5603066570049879</c:v>
                </c:pt>
                <c:pt idx="33355">
                  <c:v>4.5565660102508678</c:v>
                </c:pt>
                <c:pt idx="33356">
                  <c:v>4.5529882263874146</c:v>
                </c:pt>
                <c:pt idx="33357">
                  <c:v>4.5550245447445734</c:v>
                </c:pt>
                <c:pt idx="33358">
                  <c:v>4.5489859379976787</c:v>
                </c:pt>
                <c:pt idx="33359">
                  <c:v>4.5475550606235799</c:v>
                </c:pt>
                <c:pt idx="33360">
                  <c:v>4.5505076655619119</c:v>
                </c:pt>
                <c:pt idx="33361">
                  <c:v>4.5540196263738304</c:v>
                </c:pt>
                <c:pt idx="33362">
                  <c:v>4.5629707919403319</c:v>
                </c:pt>
                <c:pt idx="33363">
                  <c:v>4.5530299241154353</c:v>
                </c:pt>
                <c:pt idx="33364">
                  <c:v>4.5473934543690548</c:v>
                </c:pt>
                <c:pt idx="33365">
                  <c:v>4.5507933507381724</c:v>
                </c:pt>
                <c:pt idx="33366">
                  <c:v>4.5569881958575822</c:v>
                </c:pt>
                <c:pt idx="33367">
                  <c:v>4.5576480642218993</c:v>
                </c:pt>
                <c:pt idx="33368">
                  <c:v>4.5493790648179449</c:v>
                </c:pt>
                <c:pt idx="33369">
                  <c:v>4.5578704098540879</c:v>
                </c:pt>
                <c:pt idx="33370">
                  <c:v>4.5525780479415623</c:v>
                </c:pt>
                <c:pt idx="33371">
                  <c:v>4.5511295120559945</c:v>
                </c:pt>
                <c:pt idx="33372">
                  <c:v>4.5533747470114951</c:v>
                </c:pt>
                <c:pt idx="33373">
                  <c:v>4.5560972312946442</c:v>
                </c:pt>
                <c:pt idx="33374">
                  <c:v>4.5464533157628946</c:v>
                </c:pt>
                <c:pt idx="33375">
                  <c:v>4.5526532399258768</c:v>
                </c:pt>
                <c:pt idx="33376">
                  <c:v>4.5570434517855887</c:v>
                </c:pt>
                <c:pt idx="33377">
                  <c:v>4.5578061757996675</c:v>
                </c:pt>
                <c:pt idx="33378">
                  <c:v>4.5403633858553532</c:v>
                </c:pt>
                <c:pt idx="33379">
                  <c:v>4.5506206528789228</c:v>
                </c:pt>
                <c:pt idx="33380">
                  <c:v>4.562705550142943</c:v>
                </c:pt>
                <c:pt idx="33381">
                  <c:v>4.5535753844628521</c:v>
                </c:pt>
                <c:pt idx="33382">
                  <c:v>4.5506858371284871</c:v>
                </c:pt>
                <c:pt idx="33383">
                  <c:v>4.5340839170741276</c:v>
                </c:pt>
                <c:pt idx="33384">
                  <c:v>4.5577603667672388</c:v>
                </c:pt>
                <c:pt idx="33385">
                  <c:v>4.5433769364034342</c:v>
                </c:pt>
                <c:pt idx="33386">
                  <c:v>4.5543283474788065</c:v>
                </c:pt>
                <c:pt idx="33387">
                  <c:v>4.5477319327487971</c:v>
                </c:pt>
                <c:pt idx="33388">
                  <c:v>4.5536622976695842</c:v>
                </c:pt>
                <c:pt idx="33389">
                  <c:v>4.5483533797548894</c:v>
                </c:pt>
                <c:pt idx="33390">
                  <c:v>4.5612466319783458</c:v>
                </c:pt>
                <c:pt idx="33391">
                  <c:v>4.5519233673157258</c:v>
                </c:pt>
                <c:pt idx="33392">
                  <c:v>4.5528784902167292</c:v>
                </c:pt>
                <c:pt idx="33393">
                  <c:v>4.5601549106220434</c:v>
                </c:pt>
                <c:pt idx="33394">
                  <c:v>4.559722607678939</c:v>
                </c:pt>
                <c:pt idx="33395">
                  <c:v>4.546958807293028</c:v>
                </c:pt>
                <c:pt idx="33396">
                  <c:v>4.5624657177899337</c:v>
                </c:pt>
                <c:pt idx="33397">
                  <c:v>4.5387064172420892</c:v>
                </c:pt>
                <c:pt idx="33398">
                  <c:v>4.549238765651249</c:v>
                </c:pt>
                <c:pt idx="33399">
                  <c:v>4.5415604657700994</c:v>
                </c:pt>
                <c:pt idx="33400">
                  <c:v>4.5519119548122822</c:v>
                </c:pt>
                <c:pt idx="33401">
                  <c:v>4.5494436009662023</c:v>
                </c:pt>
                <c:pt idx="33402">
                  <c:v>4.5534862756912107</c:v>
                </c:pt>
                <c:pt idx="33403">
                  <c:v>4.550754051211241</c:v>
                </c:pt>
                <c:pt idx="33404">
                  <c:v>4.5482983615020771</c:v>
                </c:pt>
                <c:pt idx="33405">
                  <c:v>4.5513758636936004</c:v>
                </c:pt>
                <c:pt idx="33406">
                  <c:v>4.5518133242602978</c:v>
                </c:pt>
                <c:pt idx="33407">
                  <c:v>4.552498126482555</c:v>
                </c:pt>
                <c:pt idx="33408">
                  <c:v>4.5585309658730964</c:v>
                </c:pt>
                <c:pt idx="33409">
                  <c:v>4.5635739829334945</c:v>
                </c:pt>
                <c:pt idx="33410">
                  <c:v>4.553527580062215</c:v>
                </c:pt>
                <c:pt idx="33411">
                  <c:v>4.5567513879234376</c:v>
                </c:pt>
                <c:pt idx="33412">
                  <c:v>4.5606230135929477</c:v>
                </c:pt>
                <c:pt idx="33413">
                  <c:v>4.5574983353397105</c:v>
                </c:pt>
                <c:pt idx="33414">
                  <c:v>4.5677857455797142</c:v>
                </c:pt>
                <c:pt idx="33415">
                  <c:v>4.5596981209330893</c:v>
                </c:pt>
                <c:pt idx="33416">
                  <c:v>4.5594200240875749</c:v>
                </c:pt>
                <c:pt idx="33417">
                  <c:v>4.5608537139283012</c:v>
                </c:pt>
                <c:pt idx="33418">
                  <c:v>4.5519232531897833</c:v>
                </c:pt>
                <c:pt idx="33419">
                  <c:v>4.5554528372768885</c:v>
                </c:pt>
                <c:pt idx="33420">
                  <c:v>4.5567531107756407</c:v>
                </c:pt>
                <c:pt idx="33421">
                  <c:v>4.5553450096434771</c:v>
                </c:pt>
                <c:pt idx="33422">
                  <c:v>4.5555471162900636</c:v>
                </c:pt>
                <c:pt idx="33423">
                  <c:v>4.546823576066223</c:v>
                </c:pt>
                <c:pt idx="33424">
                  <c:v>4.5549879423077932</c:v>
                </c:pt>
                <c:pt idx="33425">
                  <c:v>4.5616307302013732</c:v>
                </c:pt>
                <c:pt idx="33426">
                  <c:v>4.5503359621446222</c:v>
                </c:pt>
                <c:pt idx="33427">
                  <c:v>4.5585737976371217</c:v>
                </c:pt>
                <c:pt idx="33428">
                  <c:v>4.5492373828790456</c:v>
                </c:pt>
                <c:pt idx="33429">
                  <c:v>4.5547197493872567</c:v>
                </c:pt>
                <c:pt idx="33430">
                  <c:v>4.5588345770793213</c:v>
                </c:pt>
                <c:pt idx="33431">
                  <c:v>4.5448178290816399</c:v>
                </c:pt>
                <c:pt idx="33432">
                  <c:v>4.5524680048777491</c:v>
                </c:pt>
                <c:pt idx="33433">
                  <c:v>4.5559739268165043</c:v>
                </c:pt>
                <c:pt idx="33434">
                  <c:v>4.5558294206428247</c:v>
                </c:pt>
                <c:pt idx="33435">
                  <c:v>4.5561077847002736</c:v>
                </c:pt>
                <c:pt idx="33436">
                  <c:v>4.5515381416860441</c:v>
                </c:pt>
                <c:pt idx="33437">
                  <c:v>4.5471095482318447</c:v>
                </c:pt>
                <c:pt idx="33438">
                  <c:v>4.5574305442400771</c:v>
                </c:pt>
                <c:pt idx="33439">
                  <c:v>4.5586191101110325</c:v>
                </c:pt>
                <c:pt idx="33440">
                  <c:v>4.5619983320281934</c:v>
                </c:pt>
                <c:pt idx="33441">
                  <c:v>4.5569297541370766</c:v>
                </c:pt>
                <c:pt idx="33442">
                  <c:v>4.5580727377145571</c:v>
                </c:pt>
                <c:pt idx="33443">
                  <c:v>4.5581373856841765</c:v>
                </c:pt>
                <c:pt idx="33444">
                  <c:v>4.5502590545245143</c:v>
                </c:pt>
                <c:pt idx="33445">
                  <c:v>4.555259121243493</c:v>
                </c:pt>
                <c:pt idx="33446">
                  <c:v>4.5519684094570358</c:v>
                </c:pt>
                <c:pt idx="33447">
                  <c:v>4.552303007993058</c:v>
                </c:pt>
                <c:pt idx="33448">
                  <c:v>4.5511915388108024</c:v>
                </c:pt>
                <c:pt idx="33449">
                  <c:v>4.5604604584886754</c:v>
                </c:pt>
                <c:pt idx="33450">
                  <c:v>4.5570278801316162</c:v>
                </c:pt>
                <c:pt idx="33451">
                  <c:v>4.5510809294271315</c:v>
                </c:pt>
                <c:pt idx="33452">
                  <c:v>4.5585579075872111</c:v>
                </c:pt>
                <c:pt idx="33453">
                  <c:v>4.5498547503605504</c:v>
                </c:pt>
                <c:pt idx="33454">
                  <c:v>4.5530020197264083</c:v>
                </c:pt>
                <c:pt idx="33455">
                  <c:v>4.5659418328090497</c:v>
                </c:pt>
                <c:pt idx="33456">
                  <c:v>4.5514740388296993</c:v>
                </c:pt>
                <c:pt idx="33457">
                  <c:v>4.5676930508171116</c:v>
                </c:pt>
                <c:pt idx="33458">
                  <c:v>4.5594271629232264</c:v>
                </c:pt>
                <c:pt idx="33459">
                  <c:v>4.5518596392122461</c:v>
                </c:pt>
                <c:pt idx="33460">
                  <c:v>4.5591516385444306</c:v>
                </c:pt>
                <c:pt idx="33461">
                  <c:v>4.5548862927255511</c:v>
                </c:pt>
                <c:pt idx="33462">
                  <c:v>4.5465588822960408</c:v>
                </c:pt>
                <c:pt idx="33463">
                  <c:v>4.5553395908997611</c:v>
                </c:pt>
                <c:pt idx="33464">
                  <c:v>4.5477549254746465</c:v>
                </c:pt>
                <c:pt idx="33465">
                  <c:v>4.558393795983001</c:v>
                </c:pt>
                <c:pt idx="33466">
                  <c:v>4.550655909533563</c:v>
                </c:pt>
                <c:pt idx="33467">
                  <c:v>4.5557188677444023</c:v>
                </c:pt>
                <c:pt idx="33468">
                  <c:v>4.5504608786098864</c:v>
                </c:pt>
                <c:pt idx="33469">
                  <c:v>4.5490648991009763</c:v>
                </c:pt>
                <c:pt idx="33470">
                  <c:v>4.5598075815488128</c:v>
                </c:pt>
                <c:pt idx="33471">
                  <c:v>4.5539919498318175</c:v>
                </c:pt>
                <c:pt idx="33472">
                  <c:v>4.5494262368397509</c:v>
                </c:pt>
                <c:pt idx="33473">
                  <c:v>4.5547127530886229</c:v>
                </c:pt>
                <c:pt idx="33474">
                  <c:v>4.5485748864250679</c:v>
                </c:pt>
                <c:pt idx="33475">
                  <c:v>4.5477243247792583</c:v>
                </c:pt>
                <c:pt idx="33476">
                  <c:v>4.552493408241765</c:v>
                </c:pt>
                <c:pt idx="33477">
                  <c:v>4.5630356593147381</c:v>
                </c:pt>
                <c:pt idx="33478">
                  <c:v>4.5443400179031652</c:v>
                </c:pt>
                <c:pt idx="33479">
                  <c:v>4.552153931336548</c:v>
                </c:pt>
                <c:pt idx="33480">
                  <c:v>4.5509855902176728</c:v>
                </c:pt>
                <c:pt idx="33481">
                  <c:v>4.5514264215444928</c:v>
                </c:pt>
                <c:pt idx="33482">
                  <c:v>4.5584773428328171</c:v>
                </c:pt>
                <c:pt idx="33483">
                  <c:v>4.5531474785876895</c:v>
                </c:pt>
                <c:pt idx="33484">
                  <c:v>4.5506219402305685</c:v>
                </c:pt>
                <c:pt idx="33485">
                  <c:v>4.5513810101235359</c:v>
                </c:pt>
                <c:pt idx="33486">
                  <c:v>4.5578200886826732</c:v>
                </c:pt>
                <c:pt idx="33487">
                  <c:v>4.5542151225155827</c:v>
                </c:pt>
                <c:pt idx="33488">
                  <c:v>4.5349273829553027</c:v>
                </c:pt>
                <c:pt idx="33489">
                  <c:v>4.5526598590417056</c:v>
                </c:pt>
                <c:pt idx="33490">
                  <c:v>4.5500518709933884</c:v>
                </c:pt>
                <c:pt idx="33491">
                  <c:v>4.5521616981595754</c:v>
                </c:pt>
                <c:pt idx="33492">
                  <c:v>4.5540009444901335</c:v>
                </c:pt>
                <c:pt idx="33493">
                  <c:v>4.5535307323009508</c:v>
                </c:pt>
                <c:pt idx="33494">
                  <c:v>4.5560605830476701</c:v>
                </c:pt>
                <c:pt idx="33495">
                  <c:v>4.5629640368933728</c:v>
                </c:pt>
                <c:pt idx="33496">
                  <c:v>4.5535405009248464</c:v>
                </c:pt>
                <c:pt idx="33497">
                  <c:v>4.5460206023795209</c:v>
                </c:pt>
                <c:pt idx="33498">
                  <c:v>4.5607212511465285</c:v>
                </c:pt>
                <c:pt idx="33499">
                  <c:v>4.5578068876746931</c:v>
                </c:pt>
                <c:pt idx="33500">
                  <c:v>4.5570784870471837</c:v>
                </c:pt>
                <c:pt idx="33501">
                  <c:v>4.5554734286209015</c:v>
                </c:pt>
                <c:pt idx="33502">
                  <c:v>4.5504904908190111</c:v>
                </c:pt>
                <c:pt idx="33503">
                  <c:v>4.5503491360340247</c:v>
                </c:pt>
                <c:pt idx="33504">
                  <c:v>4.5581518526811058</c:v>
                </c:pt>
                <c:pt idx="33505">
                  <c:v>4.5624306151034624</c:v>
                </c:pt>
                <c:pt idx="33506">
                  <c:v>4.5577407499302174</c:v>
                </c:pt>
                <c:pt idx="33507">
                  <c:v>4.559512456539113</c:v>
                </c:pt>
                <c:pt idx="33508">
                  <c:v>4.5568128928511511</c:v>
                </c:pt>
                <c:pt idx="33509">
                  <c:v>4.5522519793854199</c:v>
                </c:pt>
                <c:pt idx="33510">
                  <c:v>4.55645772517481</c:v>
                </c:pt>
                <c:pt idx="33511">
                  <c:v>4.5498802334499659</c:v>
                </c:pt>
                <c:pt idx="33512">
                  <c:v>4.5509916637549281</c:v>
                </c:pt>
                <c:pt idx="33513">
                  <c:v>4.5470927537613122</c:v>
                </c:pt>
                <c:pt idx="33514">
                  <c:v>4.5496519243984119</c:v>
                </c:pt>
                <c:pt idx="33515">
                  <c:v>4.5568517377074391</c:v>
                </c:pt>
                <c:pt idx="33516">
                  <c:v>4.5499136759141869</c:v>
                </c:pt>
                <c:pt idx="33517">
                  <c:v>4.550289367385588</c:v>
                </c:pt>
                <c:pt idx="33518">
                  <c:v>4.5509223348386048</c:v>
                </c:pt>
                <c:pt idx="33519">
                  <c:v>4.5414204977350394</c:v>
                </c:pt>
                <c:pt idx="33520">
                  <c:v>4.5482034305493011</c:v>
                </c:pt>
                <c:pt idx="33521">
                  <c:v>4.5553691038501727</c:v>
                </c:pt>
                <c:pt idx="33522">
                  <c:v>4.5550232990919026</c:v>
                </c:pt>
                <c:pt idx="33523">
                  <c:v>4.557438442093436</c:v>
                </c:pt>
                <c:pt idx="33524">
                  <c:v>4.5549018954558802</c:v>
                </c:pt>
                <c:pt idx="33525">
                  <c:v>4.5508804653456973</c:v>
                </c:pt>
                <c:pt idx="33526">
                  <c:v>4.5536161803200663</c:v>
                </c:pt>
                <c:pt idx="33527">
                  <c:v>4.5601185225263077</c:v>
                </c:pt>
                <c:pt idx="33528">
                  <c:v>4.556083649748178</c:v>
                </c:pt>
                <c:pt idx="33529">
                  <c:v>4.5575425288254543</c:v>
                </c:pt>
                <c:pt idx="33530">
                  <c:v>4.556347814173181</c:v>
                </c:pt>
                <c:pt idx="33531">
                  <c:v>4.5564936288713733</c:v>
                </c:pt>
                <c:pt idx="33532">
                  <c:v>4.5528672513960533</c:v>
                </c:pt>
                <c:pt idx="33533">
                  <c:v>4.5501020434224362</c:v>
                </c:pt>
                <c:pt idx="33534">
                  <c:v>4.5554266580927907</c:v>
                </c:pt>
                <c:pt idx="33535">
                  <c:v>4.5610410182734409</c:v>
                </c:pt>
                <c:pt idx="33536">
                  <c:v>4.5502393522203031</c:v>
                </c:pt>
                <c:pt idx="33537">
                  <c:v>4.5482951459771677</c:v>
                </c:pt>
                <c:pt idx="33538">
                  <c:v>4.5464660785175646</c:v>
                </c:pt>
                <c:pt idx="33539">
                  <c:v>4.5640237965460537</c:v>
                </c:pt>
                <c:pt idx="33540">
                  <c:v>4.5464743408804535</c:v>
                </c:pt>
                <c:pt idx="33541">
                  <c:v>4.5515392205626659</c:v>
                </c:pt>
                <c:pt idx="33542">
                  <c:v>4.54820638660975</c:v>
                </c:pt>
                <c:pt idx="33543">
                  <c:v>4.5551207693763018</c:v>
                </c:pt>
                <c:pt idx="33544">
                  <c:v>4.5667000166231926</c:v>
                </c:pt>
                <c:pt idx="33545">
                  <c:v>4.5592545460608305</c:v>
                </c:pt>
                <c:pt idx="33546">
                  <c:v>4.5516271421487824</c:v>
                </c:pt>
                <c:pt idx="33547">
                  <c:v>4.5496893794678108</c:v>
                </c:pt>
                <c:pt idx="33548">
                  <c:v>4.5428131162259779</c:v>
                </c:pt>
                <c:pt idx="33549">
                  <c:v>4.5653882020975667</c:v>
                </c:pt>
                <c:pt idx="33550">
                  <c:v>4.5594825313220237</c:v>
                </c:pt>
                <c:pt idx="33551">
                  <c:v>4.5602844152471302</c:v>
                </c:pt>
                <c:pt idx="33552">
                  <c:v>4.5513637016732655</c:v>
                </c:pt>
                <c:pt idx="33553">
                  <c:v>4.5532270820806264</c:v>
                </c:pt>
                <c:pt idx="33554">
                  <c:v>4.5465167319363768</c:v>
                </c:pt>
                <c:pt idx="33555">
                  <c:v>4.5544961308900742</c:v>
                </c:pt>
                <c:pt idx="33556">
                  <c:v>4.5568339717575945</c:v>
                </c:pt>
                <c:pt idx="33557">
                  <c:v>4.5570261062535407</c:v>
                </c:pt>
                <c:pt idx="33558">
                  <c:v>4.5493489946253423</c:v>
                </c:pt>
                <c:pt idx="33559">
                  <c:v>4.5516508282591444</c:v>
                </c:pt>
                <c:pt idx="33560">
                  <c:v>4.5690033711584883</c:v>
                </c:pt>
                <c:pt idx="33561">
                  <c:v>4.5442401039005045</c:v>
                </c:pt>
                <c:pt idx="33562">
                  <c:v>4.5588834940764098</c:v>
                </c:pt>
                <c:pt idx="33563">
                  <c:v>4.5543058332458051</c:v>
                </c:pt>
                <c:pt idx="33564">
                  <c:v>4.5539506850605251</c:v>
                </c:pt>
                <c:pt idx="33565">
                  <c:v>4.5538968298788705</c:v>
                </c:pt>
                <c:pt idx="33566">
                  <c:v>4.5527393237739711</c:v>
                </c:pt>
                <c:pt idx="33567">
                  <c:v>4.553346211590835</c:v>
                </c:pt>
                <c:pt idx="33568">
                  <c:v>4.5652393141117189</c:v>
                </c:pt>
                <c:pt idx="33569">
                  <c:v>4.5583797055684832</c:v>
                </c:pt>
                <c:pt idx="33570">
                  <c:v>4.5551373639359714</c:v>
                </c:pt>
                <c:pt idx="33571">
                  <c:v>4.5563377411090844</c:v>
                </c:pt>
                <c:pt idx="33572">
                  <c:v>4.551187006446149</c:v>
                </c:pt>
                <c:pt idx="33573">
                  <c:v>4.5486680361958047</c:v>
                </c:pt>
                <c:pt idx="33574">
                  <c:v>4.5517664886569502</c:v>
                </c:pt>
                <c:pt idx="33575">
                  <c:v>4.5575771549925586</c:v>
                </c:pt>
                <c:pt idx="33576">
                  <c:v>4.547520425571614</c:v>
                </c:pt>
                <c:pt idx="33577">
                  <c:v>4.554300930415379</c:v>
                </c:pt>
                <c:pt idx="33578">
                  <c:v>4.5526822449809297</c:v>
                </c:pt>
                <c:pt idx="33579">
                  <c:v>4.5528793503458713</c:v>
                </c:pt>
                <c:pt idx="33580">
                  <c:v>4.5523635849992905</c:v>
                </c:pt>
                <c:pt idx="33581">
                  <c:v>4.5505419113622123</c:v>
                </c:pt>
                <c:pt idx="33582">
                  <c:v>4.5564916421833281</c:v>
                </c:pt>
                <c:pt idx="33583">
                  <c:v>4.5640987978277838</c:v>
                </c:pt>
                <c:pt idx="33584">
                  <c:v>4.5485706212800929</c:v>
                </c:pt>
                <c:pt idx="33585">
                  <c:v>4.5609305325703327</c:v>
                </c:pt>
                <c:pt idx="33586">
                  <c:v>4.5588320731813052</c:v>
                </c:pt>
                <c:pt idx="33587">
                  <c:v>4.5757329418705845</c:v>
                </c:pt>
                <c:pt idx="33588">
                  <c:v>4.5527923819954346</c:v>
                </c:pt>
                <c:pt idx="33589">
                  <c:v>4.5500825034733827</c:v>
                </c:pt>
                <c:pt idx="33590">
                  <c:v>4.5509125442477503</c:v>
                </c:pt>
                <c:pt idx="33591">
                  <c:v>4.5456978365562284</c:v>
                </c:pt>
                <c:pt idx="33592">
                  <c:v>4.5568761629791608</c:v>
                </c:pt>
                <c:pt idx="33593">
                  <c:v>4.558265760432219</c:v>
                </c:pt>
                <c:pt idx="33594">
                  <c:v>4.5619747432940496</c:v>
                </c:pt>
                <c:pt idx="33595">
                  <c:v>4.5534716600852105</c:v>
                </c:pt>
                <c:pt idx="33596">
                  <c:v>4.5594830850408528</c:v>
                </c:pt>
                <c:pt idx="33597">
                  <c:v>4.5612217349168329</c:v>
                </c:pt>
                <c:pt idx="33598">
                  <c:v>4.5588291942495314</c:v>
                </c:pt>
                <c:pt idx="33599">
                  <c:v>4.5508616050889472</c:v>
                </c:pt>
                <c:pt idx="33600">
                  <c:v>4.5551436667499701</c:v>
                </c:pt>
                <c:pt idx="33601">
                  <c:v>4.5635861286610595</c:v>
                </c:pt>
                <c:pt idx="33602">
                  <c:v>4.5529001003404881</c:v>
                </c:pt>
                <c:pt idx="33603">
                  <c:v>4.541664961016167</c:v>
                </c:pt>
                <c:pt idx="33604">
                  <c:v>4.5579204798324966</c:v>
                </c:pt>
                <c:pt idx="33605">
                  <c:v>4.5563687639320518</c:v>
                </c:pt>
                <c:pt idx="33606">
                  <c:v>4.5386107461608169</c:v>
                </c:pt>
                <c:pt idx="33607">
                  <c:v>4.5521820262434449</c:v>
                </c:pt>
                <c:pt idx="33608">
                  <c:v>4.5550927526364458</c:v>
                </c:pt>
                <c:pt idx="33609">
                  <c:v>4.5575787107074337</c:v>
                </c:pt>
                <c:pt idx="33610">
                  <c:v>4.5529465590591132</c:v>
                </c:pt>
                <c:pt idx="33611">
                  <c:v>4.5572099494539655</c:v>
                </c:pt>
                <c:pt idx="33612">
                  <c:v>4.546999178280875</c:v>
                </c:pt>
                <c:pt idx="33613">
                  <c:v>4.5548418174668424</c:v>
                </c:pt>
                <c:pt idx="33614">
                  <c:v>4.5538854544699729</c:v>
                </c:pt>
                <c:pt idx="33615">
                  <c:v>4.5586141745474906</c:v>
                </c:pt>
                <c:pt idx="33616">
                  <c:v>4.5522814977910802</c:v>
                </c:pt>
                <c:pt idx="33617">
                  <c:v>4.5449696504197741</c:v>
                </c:pt>
                <c:pt idx="33618">
                  <c:v>4.5589893708667866</c:v>
                </c:pt>
                <c:pt idx="33619">
                  <c:v>4.549652563908122</c:v>
                </c:pt>
                <c:pt idx="33620">
                  <c:v>4.5538928371028904</c:v>
                </c:pt>
                <c:pt idx="33621">
                  <c:v>4.5533553776259836</c:v>
                </c:pt>
                <c:pt idx="33622">
                  <c:v>4.5476160382625723</c:v>
                </c:pt>
                <c:pt idx="33623">
                  <c:v>4.5560354838219554</c:v>
                </c:pt>
                <c:pt idx="33624">
                  <c:v>4.5463773945085828</c:v>
                </c:pt>
                <c:pt idx="33625">
                  <c:v>4.5580938147502463</c:v>
                </c:pt>
                <c:pt idx="33626">
                  <c:v>4.5581488047047163</c:v>
                </c:pt>
                <c:pt idx="33627">
                  <c:v>4.5613105016050692</c:v>
                </c:pt>
                <c:pt idx="33628">
                  <c:v>4.5495410978114226</c:v>
                </c:pt>
                <c:pt idx="33629">
                  <c:v>4.559453768641176</c:v>
                </c:pt>
                <c:pt idx="33630">
                  <c:v>4.5546885834944772</c:v>
                </c:pt>
                <c:pt idx="33631">
                  <c:v>4.5581847483559992</c:v>
                </c:pt>
                <c:pt idx="33632">
                  <c:v>4.5502062877720224</c:v>
                </c:pt>
                <c:pt idx="33633">
                  <c:v>4.5524964475424312</c:v>
                </c:pt>
                <c:pt idx="33634">
                  <c:v>4.5580686917460715</c:v>
                </c:pt>
                <c:pt idx="33635">
                  <c:v>4.5567889175992455</c:v>
                </c:pt>
                <c:pt idx="33636">
                  <c:v>4.5561461830061711</c:v>
                </c:pt>
                <c:pt idx="33637">
                  <c:v>4.5441515381804267</c:v>
                </c:pt>
                <c:pt idx="33638">
                  <c:v>4.5534039826383914</c:v>
                </c:pt>
                <c:pt idx="33639">
                  <c:v>4.5555315458652856</c:v>
                </c:pt>
                <c:pt idx="33640">
                  <c:v>4.5587713739535776</c:v>
                </c:pt>
                <c:pt idx="33641">
                  <c:v>4.550578491007168</c:v>
                </c:pt>
                <c:pt idx="33642">
                  <c:v>4.5522288789830014</c:v>
                </c:pt>
                <c:pt idx="33643">
                  <c:v>4.5564553385066242</c:v>
                </c:pt>
                <c:pt idx="33644">
                  <c:v>4.5616197046475717</c:v>
                </c:pt>
                <c:pt idx="33645">
                  <c:v>4.5497553921741591</c:v>
                </c:pt>
                <c:pt idx="33646">
                  <c:v>4.5547474978489237</c:v>
                </c:pt>
                <c:pt idx="33647">
                  <c:v>4.5497592532602464</c:v>
                </c:pt>
                <c:pt idx="33648">
                  <c:v>4.5516670968329276</c:v>
                </c:pt>
                <c:pt idx="33649">
                  <c:v>4.5486746751929479</c:v>
                </c:pt>
                <c:pt idx="33650">
                  <c:v>4.5508864873835311</c:v>
                </c:pt>
                <c:pt idx="33651">
                  <c:v>4.5546050745468385</c:v>
                </c:pt>
                <c:pt idx="33652">
                  <c:v>4.5612424943531664</c:v>
                </c:pt>
                <c:pt idx="33653">
                  <c:v>4.5612157159657558</c:v>
                </c:pt>
                <c:pt idx="33654">
                  <c:v>4.5504597667158659</c:v>
                </c:pt>
                <c:pt idx="33655">
                  <c:v>4.558853892253472</c:v>
                </c:pt>
                <c:pt idx="33656">
                  <c:v>4.5585147019549561</c:v>
                </c:pt>
                <c:pt idx="33657">
                  <c:v>4.560039702593512</c:v>
                </c:pt>
                <c:pt idx="33658">
                  <c:v>4.5446466597729973</c:v>
                </c:pt>
                <c:pt idx="33659">
                  <c:v>4.5713532572216984</c:v>
                </c:pt>
                <c:pt idx="33660">
                  <c:v>4.5612650006051449</c:v>
                </c:pt>
                <c:pt idx="33661">
                  <c:v>4.5577958796001923</c:v>
                </c:pt>
                <c:pt idx="33662">
                  <c:v>4.5599802471342281</c:v>
                </c:pt>
                <c:pt idx="33663">
                  <c:v>4.5572003678969732</c:v>
                </c:pt>
                <c:pt idx="33664">
                  <c:v>4.5541714165472644</c:v>
                </c:pt>
                <c:pt idx="33665">
                  <c:v>4.5490220841476123</c:v>
                </c:pt>
                <c:pt idx="33666">
                  <c:v>4.5507936031228926</c:v>
                </c:pt>
                <c:pt idx="33667">
                  <c:v>4.5576314297175822</c:v>
                </c:pt>
                <c:pt idx="33668">
                  <c:v>4.5505992659029459</c:v>
                </c:pt>
                <c:pt idx="33669">
                  <c:v>4.5563859453775786</c:v>
                </c:pt>
                <c:pt idx="33670">
                  <c:v>4.5588943187585071</c:v>
                </c:pt>
                <c:pt idx="33671">
                  <c:v>4.5560106909903331</c:v>
                </c:pt>
                <c:pt idx="33672">
                  <c:v>4.5468392230784271</c:v>
                </c:pt>
                <c:pt idx="33673">
                  <c:v>4.5543188365559129</c:v>
                </c:pt>
                <c:pt idx="33674">
                  <c:v>4.5532416902853692</c:v>
                </c:pt>
                <c:pt idx="33675">
                  <c:v>4.5521106328522736</c:v>
                </c:pt>
                <c:pt idx="33676">
                  <c:v>4.5529982851719417</c:v>
                </c:pt>
                <c:pt idx="33677">
                  <c:v>4.5497224698787724</c:v>
                </c:pt>
                <c:pt idx="33678">
                  <c:v>4.5534024775855464</c:v>
                </c:pt>
                <c:pt idx="33679">
                  <c:v>4.5553773393970225</c:v>
                </c:pt>
                <c:pt idx="33680">
                  <c:v>4.5626277280729859</c:v>
                </c:pt>
                <c:pt idx="33681">
                  <c:v>4.5641236386618109</c:v>
                </c:pt>
                <c:pt idx="33682">
                  <c:v>4.5472164683715253</c:v>
                </c:pt>
                <c:pt idx="33683">
                  <c:v>4.5586520420947245</c:v>
                </c:pt>
                <c:pt idx="33684">
                  <c:v>4.5593404770027597</c:v>
                </c:pt>
                <c:pt idx="33685">
                  <c:v>4.5595208387647999</c:v>
                </c:pt>
                <c:pt idx="33686">
                  <c:v>4.5539749527030207</c:v>
                </c:pt>
                <c:pt idx="33687">
                  <c:v>4.5510807633201562</c:v>
                </c:pt>
                <c:pt idx="33688">
                  <c:v>4.5623637975233242</c:v>
                </c:pt>
                <c:pt idx="33689">
                  <c:v>4.553451700787333</c:v>
                </c:pt>
                <c:pt idx="33690">
                  <c:v>4.55332995644119</c:v>
                </c:pt>
                <c:pt idx="33691">
                  <c:v>4.5516283382082916</c:v>
                </c:pt>
                <c:pt idx="33692">
                  <c:v>4.5578354295865857</c:v>
                </c:pt>
                <c:pt idx="33693">
                  <c:v>4.5555539885942089</c:v>
                </c:pt>
                <c:pt idx="33694">
                  <c:v>4.5479997054682357</c:v>
                </c:pt>
                <c:pt idx="33695">
                  <c:v>4.5573374606955106</c:v>
                </c:pt>
                <c:pt idx="33696">
                  <c:v>4.5522662904871698</c:v>
                </c:pt>
                <c:pt idx="33697">
                  <c:v>4.5574060872196167</c:v>
                </c:pt>
                <c:pt idx="33698">
                  <c:v>4.5582385299703514</c:v>
                </c:pt>
                <c:pt idx="33699">
                  <c:v>4.5579409554575285</c:v>
                </c:pt>
                <c:pt idx="33700">
                  <c:v>4.5449912107517942</c:v>
                </c:pt>
                <c:pt idx="33701">
                  <c:v>4.5573423921738359</c:v>
                </c:pt>
                <c:pt idx="33702">
                  <c:v>4.5554703906296128</c:v>
                </c:pt>
                <c:pt idx="33703">
                  <c:v>4.550897755831036</c:v>
                </c:pt>
                <c:pt idx="33704">
                  <c:v>4.5475309663736194</c:v>
                </c:pt>
                <c:pt idx="33705">
                  <c:v>4.5535166443133699</c:v>
                </c:pt>
                <c:pt idx="33706">
                  <c:v>4.5454446220950686</c:v>
                </c:pt>
                <c:pt idx="33707">
                  <c:v>4.5578309405732913</c:v>
                </c:pt>
                <c:pt idx="33708">
                  <c:v>4.5559045516244323</c:v>
                </c:pt>
                <c:pt idx="33709">
                  <c:v>4.5565502050699065</c:v>
                </c:pt>
                <c:pt idx="33710">
                  <c:v>4.5523653050906381</c:v>
                </c:pt>
                <c:pt idx="33711">
                  <c:v>4.56932506829878</c:v>
                </c:pt>
                <c:pt idx="33712">
                  <c:v>4.5527532025336868</c:v>
                </c:pt>
                <c:pt idx="33713">
                  <c:v>4.5558116494007397</c:v>
                </c:pt>
                <c:pt idx="33714">
                  <c:v>4.5508940524888937</c:v>
                </c:pt>
                <c:pt idx="33715">
                  <c:v>4.5548025743219496</c:v>
                </c:pt>
                <c:pt idx="33716">
                  <c:v>4.5502858477611658</c:v>
                </c:pt>
                <c:pt idx="33717">
                  <c:v>4.5525556822637503</c:v>
                </c:pt>
                <c:pt idx="33718">
                  <c:v>4.5616197767796587</c:v>
                </c:pt>
                <c:pt idx="33719">
                  <c:v>4.5578163650152579</c:v>
                </c:pt>
                <c:pt idx="33720">
                  <c:v>4.5540460974127575</c:v>
                </c:pt>
                <c:pt idx="33721">
                  <c:v>4.5546199670644887</c:v>
                </c:pt>
                <c:pt idx="33722">
                  <c:v>4.5474021741972139</c:v>
                </c:pt>
                <c:pt idx="33723">
                  <c:v>4.5525509457999158</c:v>
                </c:pt>
                <c:pt idx="33724">
                  <c:v>4.5498578364366153</c:v>
                </c:pt>
                <c:pt idx="33725">
                  <c:v>4.5643486641429956</c:v>
                </c:pt>
                <c:pt idx="33726">
                  <c:v>4.5563459570033249</c:v>
                </c:pt>
                <c:pt idx="33727">
                  <c:v>4.5605685282275088</c:v>
                </c:pt>
                <c:pt idx="33728">
                  <c:v>4.5467174330666618</c:v>
                </c:pt>
                <c:pt idx="33729">
                  <c:v>4.5667276590812982</c:v>
                </c:pt>
                <c:pt idx="33730">
                  <c:v>4.5643552012048616</c:v>
                </c:pt>
                <c:pt idx="33731">
                  <c:v>4.556131812399574</c:v>
                </c:pt>
                <c:pt idx="33732">
                  <c:v>4.5581660643369961</c:v>
                </c:pt>
                <c:pt idx="33733">
                  <c:v>4.5540656936907356</c:v>
                </c:pt>
                <c:pt idx="33734">
                  <c:v>4.5569281890528366</c:v>
                </c:pt>
                <c:pt idx="33735">
                  <c:v>4.559972352139412</c:v>
                </c:pt>
                <c:pt idx="33736">
                  <c:v>4.5497024623760671</c:v>
                </c:pt>
                <c:pt idx="33737">
                  <c:v>4.5669987822979241</c:v>
                </c:pt>
                <c:pt idx="33738">
                  <c:v>4.5533098743632419</c:v>
                </c:pt>
                <c:pt idx="33739">
                  <c:v>4.5584155194520415</c:v>
                </c:pt>
                <c:pt idx="33740">
                  <c:v>4.5574387342955394</c:v>
                </c:pt>
                <c:pt idx="33741">
                  <c:v>4.559833207704024</c:v>
                </c:pt>
                <c:pt idx="33742">
                  <c:v>4.5548026014384844</c:v>
                </c:pt>
                <c:pt idx="33743">
                  <c:v>4.5533027870690752</c:v>
                </c:pt>
                <c:pt idx="33744">
                  <c:v>4.5606084630636952</c:v>
                </c:pt>
                <c:pt idx="33745">
                  <c:v>4.5472101195094012</c:v>
                </c:pt>
                <c:pt idx="33746">
                  <c:v>4.5561387848367554</c:v>
                </c:pt>
                <c:pt idx="33747">
                  <c:v>4.5480772251246124</c:v>
                </c:pt>
                <c:pt idx="33748">
                  <c:v>4.560847916046761</c:v>
                </c:pt>
                <c:pt idx="33749">
                  <c:v>4.5621702116697538</c:v>
                </c:pt>
                <c:pt idx="33750">
                  <c:v>4.5525866626434528</c:v>
                </c:pt>
                <c:pt idx="33751">
                  <c:v>4.5638862100720896</c:v>
                </c:pt>
                <c:pt idx="33752">
                  <c:v>4.5561959270061267</c:v>
                </c:pt>
                <c:pt idx="33753">
                  <c:v>4.5534731101609234</c:v>
                </c:pt>
                <c:pt idx="33754">
                  <c:v>4.5516234933797453</c:v>
                </c:pt>
                <c:pt idx="33755">
                  <c:v>4.5467207833144974</c:v>
                </c:pt>
                <c:pt idx="33756">
                  <c:v>4.5587015590563027</c:v>
                </c:pt>
                <c:pt idx="33757">
                  <c:v>4.5509139953947946</c:v>
                </c:pt>
                <c:pt idx="33758">
                  <c:v>4.5522249052198207</c:v>
                </c:pt>
                <c:pt idx="33759">
                  <c:v>4.5494790389165942</c:v>
                </c:pt>
                <c:pt idx="33760">
                  <c:v>4.5569281293693367</c:v>
                </c:pt>
                <c:pt idx="33761">
                  <c:v>4.5500961216984281</c:v>
                </c:pt>
                <c:pt idx="33762">
                  <c:v>4.5511705591383906</c:v>
                </c:pt>
                <c:pt idx="33763">
                  <c:v>4.5601587930511824</c:v>
                </c:pt>
                <c:pt idx="33764">
                  <c:v>4.5505889139989852</c:v>
                </c:pt>
                <c:pt idx="33765">
                  <c:v>4.5629065356149416</c:v>
                </c:pt>
                <c:pt idx="33766">
                  <c:v>4.5526154746659522</c:v>
                </c:pt>
                <c:pt idx="33767">
                  <c:v>4.5559261165135814</c:v>
                </c:pt>
                <c:pt idx="33768">
                  <c:v>4.5524354524387816</c:v>
                </c:pt>
                <c:pt idx="33769">
                  <c:v>4.5512849181390038</c:v>
                </c:pt>
                <c:pt idx="33770">
                  <c:v>4.5608262336346979</c:v>
                </c:pt>
                <c:pt idx="33771">
                  <c:v>4.5657917053141936</c:v>
                </c:pt>
                <c:pt idx="33772">
                  <c:v>4.5451723532636814</c:v>
                </c:pt>
                <c:pt idx="33773">
                  <c:v>4.5732520584130176</c:v>
                </c:pt>
                <c:pt idx="33774">
                  <c:v>4.547336770596627</c:v>
                </c:pt>
                <c:pt idx="33775">
                  <c:v>4.5561693260257599</c:v>
                </c:pt>
                <c:pt idx="33776">
                  <c:v>4.5483797751077546</c:v>
                </c:pt>
                <c:pt idx="33777">
                  <c:v>4.5522188212256252</c:v>
                </c:pt>
                <c:pt idx="33778">
                  <c:v>4.5601110787906993</c:v>
                </c:pt>
                <c:pt idx="33779">
                  <c:v>4.5601023232134734</c:v>
                </c:pt>
                <c:pt idx="33780">
                  <c:v>4.552309268138873</c:v>
                </c:pt>
                <c:pt idx="33781">
                  <c:v>4.5580280558039838</c:v>
                </c:pt>
                <c:pt idx="33782">
                  <c:v>4.5491921934866273</c:v>
                </c:pt>
                <c:pt idx="33783">
                  <c:v>4.5535759104387896</c:v>
                </c:pt>
                <c:pt idx="33784">
                  <c:v>4.5584538147722578</c:v>
                </c:pt>
                <c:pt idx="33785">
                  <c:v>4.5404520686499792</c:v>
                </c:pt>
                <c:pt idx="33786">
                  <c:v>4.5511821898090039</c:v>
                </c:pt>
                <c:pt idx="33787">
                  <c:v>4.5513572478163722</c:v>
                </c:pt>
                <c:pt idx="33788">
                  <c:v>4.5524566687957702</c:v>
                </c:pt>
                <c:pt idx="33789">
                  <c:v>4.5489482169346873</c:v>
                </c:pt>
                <c:pt idx="33790">
                  <c:v>4.5523559990484195</c:v>
                </c:pt>
                <c:pt idx="33791">
                  <c:v>4.5563824724417019</c:v>
                </c:pt>
                <c:pt idx="33792">
                  <c:v>4.5574016252637382</c:v>
                </c:pt>
                <c:pt idx="33793">
                  <c:v>4.553623831381918</c:v>
                </c:pt>
                <c:pt idx="33794">
                  <c:v>4.5495826568014923</c:v>
                </c:pt>
                <c:pt idx="33795">
                  <c:v>4.5549590426437856</c:v>
                </c:pt>
                <c:pt idx="33796">
                  <c:v>4.5504367705495312</c:v>
                </c:pt>
                <c:pt idx="33797">
                  <c:v>4.5491846929215383</c:v>
                </c:pt>
                <c:pt idx="33798">
                  <c:v>4.5496284910551079</c:v>
                </c:pt>
                <c:pt idx="33799">
                  <c:v>4.5474547152107547</c:v>
                </c:pt>
                <c:pt idx="33800">
                  <c:v>4.5627101199088429</c:v>
                </c:pt>
                <c:pt idx="33801">
                  <c:v>4.5389015725001194</c:v>
                </c:pt>
                <c:pt idx="33802">
                  <c:v>4.5468425628285285</c:v>
                </c:pt>
                <c:pt idx="33803">
                  <c:v>4.5570162532375784</c:v>
                </c:pt>
                <c:pt idx="33804">
                  <c:v>4.5504866519968017</c:v>
                </c:pt>
                <c:pt idx="33805">
                  <c:v>4.5516337276170331</c:v>
                </c:pt>
                <c:pt idx="33806">
                  <c:v>4.5489198541998928</c:v>
                </c:pt>
                <c:pt idx="33807">
                  <c:v>4.5533205235607284</c:v>
                </c:pt>
                <c:pt idx="33808">
                  <c:v>4.5575083718520952</c:v>
                </c:pt>
                <c:pt idx="33809">
                  <c:v>4.5465512929355141</c:v>
                </c:pt>
                <c:pt idx="33810">
                  <c:v>4.5552436994819114</c:v>
                </c:pt>
                <c:pt idx="33811">
                  <c:v>4.5566439276666895</c:v>
                </c:pt>
                <c:pt idx="33812">
                  <c:v>4.548873568668915</c:v>
                </c:pt>
                <c:pt idx="33813">
                  <c:v>4.561702952569596</c:v>
                </c:pt>
                <c:pt idx="33814">
                  <c:v>4.5508444424351318</c:v>
                </c:pt>
                <c:pt idx="33815">
                  <c:v>4.556854317613003</c:v>
                </c:pt>
                <c:pt idx="33816">
                  <c:v>4.5588150916477996</c:v>
                </c:pt>
                <c:pt idx="33817">
                  <c:v>4.5443315821931289</c:v>
                </c:pt>
                <c:pt idx="33818">
                  <c:v>4.5502285875804516</c:v>
                </c:pt>
                <c:pt idx="33819">
                  <c:v>4.5500211748841108</c:v>
                </c:pt>
                <c:pt idx="33820">
                  <c:v>4.5514767970378287</c:v>
                </c:pt>
                <c:pt idx="33821">
                  <c:v>4.5590132096880556</c:v>
                </c:pt>
                <c:pt idx="33822">
                  <c:v>4.5601050930546325</c:v>
                </c:pt>
                <c:pt idx="33823">
                  <c:v>4.5635602133906135</c:v>
                </c:pt>
                <c:pt idx="33824">
                  <c:v>4.5501727462669699</c:v>
                </c:pt>
                <c:pt idx="33825">
                  <c:v>4.5465139063150746</c:v>
                </c:pt>
                <c:pt idx="33826">
                  <c:v>4.5559143246239451</c:v>
                </c:pt>
                <c:pt idx="33827">
                  <c:v>4.5569364706210624</c:v>
                </c:pt>
                <c:pt idx="33828">
                  <c:v>4.558431725586245</c:v>
                </c:pt>
                <c:pt idx="33829">
                  <c:v>4.5525290406385386</c:v>
                </c:pt>
                <c:pt idx="33830">
                  <c:v>4.5528375260943843</c:v>
                </c:pt>
                <c:pt idx="33831">
                  <c:v>4.5621406200573862</c:v>
                </c:pt>
                <c:pt idx="33832">
                  <c:v>4.5601019466706836</c:v>
                </c:pt>
                <c:pt idx="33833">
                  <c:v>4.5497905476966443</c:v>
                </c:pt>
                <c:pt idx="33834">
                  <c:v>4.5568035619716012</c:v>
                </c:pt>
                <c:pt idx="33835">
                  <c:v>4.5566020465942207</c:v>
                </c:pt>
                <c:pt idx="33836">
                  <c:v>4.5519925789255611</c:v>
                </c:pt>
                <c:pt idx="33837">
                  <c:v>4.563400029187199</c:v>
                </c:pt>
                <c:pt idx="33838">
                  <c:v>4.5588506024869986</c:v>
                </c:pt>
                <c:pt idx="33839">
                  <c:v>4.5579649828340383</c:v>
                </c:pt>
                <c:pt idx="33840">
                  <c:v>4.560327764150335</c:v>
                </c:pt>
                <c:pt idx="33841">
                  <c:v>4.549310061857164</c:v>
                </c:pt>
                <c:pt idx="33842">
                  <c:v>4.5601528498084489</c:v>
                </c:pt>
                <c:pt idx="33843">
                  <c:v>4.5634415920306566</c:v>
                </c:pt>
                <c:pt idx="33844">
                  <c:v>4.5590304364286114</c:v>
                </c:pt>
                <c:pt idx="33845">
                  <c:v>4.5641501341165114</c:v>
                </c:pt>
                <c:pt idx="33846">
                  <c:v>4.5573988973652737</c:v>
                </c:pt>
                <c:pt idx="33847">
                  <c:v>4.5491130117149332</c:v>
                </c:pt>
                <c:pt idx="33848">
                  <c:v>4.5578031644091874</c:v>
                </c:pt>
                <c:pt idx="33849">
                  <c:v>4.5640995064921208</c:v>
                </c:pt>
                <c:pt idx="33850">
                  <c:v>4.5598122634076681</c:v>
                </c:pt>
                <c:pt idx="33851">
                  <c:v>4.5593871538008255</c:v>
                </c:pt>
                <c:pt idx="33852">
                  <c:v>4.5533535014859643</c:v>
                </c:pt>
                <c:pt idx="33853">
                  <c:v>4.550871736485699</c:v>
                </c:pt>
                <c:pt idx="33854">
                  <c:v>4.5593850411086816</c:v>
                </c:pt>
                <c:pt idx="33855">
                  <c:v>4.5497137812616231</c:v>
                </c:pt>
                <c:pt idx="33856">
                  <c:v>4.5665096873639692</c:v>
                </c:pt>
                <c:pt idx="33857">
                  <c:v>4.5584525323325993</c:v>
                </c:pt>
                <c:pt idx="33858">
                  <c:v>4.5453979288936761</c:v>
                </c:pt>
                <c:pt idx="33859">
                  <c:v>4.5645743097013733</c:v>
                </c:pt>
                <c:pt idx="33860">
                  <c:v>4.5537077888495041</c:v>
                </c:pt>
                <c:pt idx="33861">
                  <c:v>4.5544646456258899</c:v>
                </c:pt>
                <c:pt idx="33862">
                  <c:v>4.5585414584794908</c:v>
                </c:pt>
                <c:pt idx="33863">
                  <c:v>4.5610719647369162</c:v>
                </c:pt>
                <c:pt idx="33864">
                  <c:v>4.5584445913101082</c:v>
                </c:pt>
                <c:pt idx="33865">
                  <c:v>4.5581423770430902</c:v>
                </c:pt>
                <c:pt idx="33866">
                  <c:v>4.5636243239232597</c:v>
                </c:pt>
                <c:pt idx="33867">
                  <c:v>4.5563691601822862</c:v>
                </c:pt>
                <c:pt idx="33868">
                  <c:v>4.5619972681271319</c:v>
                </c:pt>
                <c:pt idx="33869">
                  <c:v>4.5549535598917146</c:v>
                </c:pt>
                <c:pt idx="33870">
                  <c:v>4.5545869878000751</c:v>
                </c:pt>
                <c:pt idx="33871">
                  <c:v>4.5541930667803703</c:v>
                </c:pt>
                <c:pt idx="33872">
                  <c:v>4.5536205066298647</c:v>
                </c:pt>
                <c:pt idx="33873">
                  <c:v>4.5524684298688358</c:v>
                </c:pt>
                <c:pt idx="33874">
                  <c:v>4.5503972721507342</c:v>
                </c:pt>
                <c:pt idx="33875">
                  <c:v>4.5591884661984485</c:v>
                </c:pt>
                <c:pt idx="33876">
                  <c:v>4.5576743751102038</c:v>
                </c:pt>
                <c:pt idx="33877">
                  <c:v>4.5580357482066116</c:v>
                </c:pt>
                <c:pt idx="33878">
                  <c:v>4.5516243565450187</c:v>
                </c:pt>
                <c:pt idx="33879">
                  <c:v>4.5584721928675318</c:v>
                </c:pt>
                <c:pt idx="33880">
                  <c:v>4.5590466724182379</c:v>
                </c:pt>
                <c:pt idx="33881">
                  <c:v>4.5570745474677823</c:v>
                </c:pt>
                <c:pt idx="33882">
                  <c:v>4.5562404197165858</c:v>
                </c:pt>
                <c:pt idx="33883">
                  <c:v>4.5608026507196513</c:v>
                </c:pt>
                <c:pt idx="33884">
                  <c:v>4.5545960931147995</c:v>
                </c:pt>
                <c:pt idx="33885">
                  <c:v>4.5570424035401551</c:v>
                </c:pt>
                <c:pt idx="33886">
                  <c:v>4.5468104962364526</c:v>
                </c:pt>
                <c:pt idx="33887">
                  <c:v>4.5474341677491941</c:v>
                </c:pt>
                <c:pt idx="33888">
                  <c:v>4.5570966368825889</c:v>
                </c:pt>
                <c:pt idx="33889">
                  <c:v>4.54663735854467</c:v>
                </c:pt>
                <c:pt idx="33890">
                  <c:v>4.5543707523757568</c:v>
                </c:pt>
                <c:pt idx="33891">
                  <c:v>4.547554751205146</c:v>
                </c:pt>
                <c:pt idx="33892">
                  <c:v>4.5490967243984475</c:v>
                </c:pt>
                <c:pt idx="33893">
                  <c:v>4.5474722929024969</c:v>
                </c:pt>
                <c:pt idx="33894">
                  <c:v>4.5556398088694721</c:v>
                </c:pt>
                <c:pt idx="33895">
                  <c:v>4.546680410649163</c:v>
                </c:pt>
                <c:pt idx="33896">
                  <c:v>4.5668787543495943</c:v>
                </c:pt>
                <c:pt idx="33897">
                  <c:v>4.560072142258055</c:v>
                </c:pt>
                <c:pt idx="33898">
                  <c:v>4.5587254492742302</c:v>
                </c:pt>
                <c:pt idx="33899">
                  <c:v>4.5528465030641394</c:v>
                </c:pt>
                <c:pt idx="33900">
                  <c:v>4.5520054867968147</c:v>
                </c:pt>
                <c:pt idx="33901">
                  <c:v>4.563418551384224</c:v>
                </c:pt>
                <c:pt idx="33902">
                  <c:v>4.5598913543403947</c:v>
                </c:pt>
                <c:pt idx="33903">
                  <c:v>4.5633896934907119</c:v>
                </c:pt>
                <c:pt idx="33904">
                  <c:v>4.5566575086477616</c:v>
                </c:pt>
                <c:pt idx="33905">
                  <c:v>4.5535502664338026</c:v>
                </c:pt>
                <c:pt idx="33906">
                  <c:v>4.5587993723319213</c:v>
                </c:pt>
                <c:pt idx="33907">
                  <c:v>4.5672687193454733</c:v>
                </c:pt>
                <c:pt idx="33908">
                  <c:v>4.5511008231790582</c:v>
                </c:pt>
                <c:pt idx="33909">
                  <c:v>4.5616696434707622</c:v>
                </c:pt>
                <c:pt idx="33910">
                  <c:v>4.555509706333666</c:v>
                </c:pt>
                <c:pt idx="33911">
                  <c:v>4.5518003146601913</c:v>
                </c:pt>
                <c:pt idx="33912">
                  <c:v>4.5550607485823065</c:v>
                </c:pt>
                <c:pt idx="33913">
                  <c:v>4.5585552057204239</c:v>
                </c:pt>
                <c:pt idx="33914">
                  <c:v>4.5523317471192302</c:v>
                </c:pt>
                <c:pt idx="33915">
                  <c:v>4.5677421811318357</c:v>
                </c:pt>
                <c:pt idx="33916">
                  <c:v>4.5511490914225661</c:v>
                </c:pt>
                <c:pt idx="33917">
                  <c:v>4.5444396413511692</c:v>
                </c:pt>
                <c:pt idx="33918">
                  <c:v>4.5682200975765017</c:v>
                </c:pt>
                <c:pt idx="33919">
                  <c:v>4.5487233257979227</c:v>
                </c:pt>
                <c:pt idx="33920">
                  <c:v>4.5571283517305847</c:v>
                </c:pt>
                <c:pt idx="33921">
                  <c:v>4.5526288971146247</c:v>
                </c:pt>
                <c:pt idx="33922">
                  <c:v>4.562284388434497</c:v>
                </c:pt>
                <c:pt idx="33923">
                  <c:v>4.5562161157644132</c:v>
                </c:pt>
                <c:pt idx="33924">
                  <c:v>4.5594723693575805</c:v>
                </c:pt>
                <c:pt idx="33925">
                  <c:v>4.552364894162654</c:v>
                </c:pt>
                <c:pt idx="33926">
                  <c:v>4.552020061807486</c:v>
                </c:pt>
                <c:pt idx="33927">
                  <c:v>4.5597735853974184</c:v>
                </c:pt>
                <c:pt idx="33928">
                  <c:v>4.5613207115362027</c:v>
                </c:pt>
                <c:pt idx="33929">
                  <c:v>4.551300176895027</c:v>
                </c:pt>
                <c:pt idx="33930">
                  <c:v>4.5616201324677599</c:v>
                </c:pt>
                <c:pt idx="33931">
                  <c:v>4.5641959174623814</c:v>
                </c:pt>
                <c:pt idx="33932">
                  <c:v>4.5604082952446241</c:v>
                </c:pt>
                <c:pt idx="33933">
                  <c:v>4.5601627554882667</c:v>
                </c:pt>
                <c:pt idx="33934">
                  <c:v>4.5561955522101218</c:v>
                </c:pt>
                <c:pt idx="33935">
                  <c:v>4.5527130381034899</c:v>
                </c:pt>
                <c:pt idx="33936">
                  <c:v>4.5506198300735798</c:v>
                </c:pt>
                <c:pt idx="33937">
                  <c:v>4.5610691577288032</c:v>
                </c:pt>
                <c:pt idx="33938">
                  <c:v>4.5549495715026236</c:v>
                </c:pt>
                <c:pt idx="33939">
                  <c:v>4.5594745533405572</c:v>
                </c:pt>
                <c:pt idx="33940">
                  <c:v>4.5564130551183073</c:v>
                </c:pt>
                <c:pt idx="33941">
                  <c:v>4.5476122908762298</c:v>
                </c:pt>
                <c:pt idx="33942">
                  <c:v>4.5506342821854036</c:v>
                </c:pt>
                <c:pt idx="33943">
                  <c:v>4.5547725640092747</c:v>
                </c:pt>
                <c:pt idx="33944">
                  <c:v>4.5574185869972395</c:v>
                </c:pt>
                <c:pt idx="33945">
                  <c:v>4.5541514564683228</c:v>
                </c:pt>
                <c:pt idx="33946">
                  <c:v>4.5617516345468596</c:v>
                </c:pt>
                <c:pt idx="33947">
                  <c:v>4.5484640437548531</c:v>
                </c:pt>
                <c:pt idx="33948">
                  <c:v>4.5520255109712693</c:v>
                </c:pt>
                <c:pt idx="33949">
                  <c:v>4.5535275800622159</c:v>
                </c:pt>
                <c:pt idx="33950">
                  <c:v>4.5585099437875565</c:v>
                </c:pt>
                <c:pt idx="33951">
                  <c:v>4.5585447959647274</c:v>
                </c:pt>
                <c:pt idx="33952">
                  <c:v>4.550038933969196</c:v>
                </c:pt>
                <c:pt idx="33953">
                  <c:v>4.554089654168048</c:v>
                </c:pt>
                <c:pt idx="33954">
                  <c:v>4.5538441637710276</c:v>
                </c:pt>
                <c:pt idx="33955">
                  <c:v>4.5442643020497702</c:v>
                </c:pt>
                <c:pt idx="33956">
                  <c:v>4.5559940490974267</c:v>
                </c:pt>
                <c:pt idx="33957">
                  <c:v>4.5526396690894684</c:v>
                </c:pt>
                <c:pt idx="33958">
                  <c:v>4.5650112740263182</c:v>
                </c:pt>
                <c:pt idx="33959">
                  <c:v>4.5614715646819262</c:v>
                </c:pt>
                <c:pt idx="33960">
                  <c:v>4.5488315361291125</c:v>
                </c:pt>
                <c:pt idx="33961">
                  <c:v>4.5513671684494588</c:v>
                </c:pt>
                <c:pt idx="33962">
                  <c:v>4.5567038656305163</c:v>
                </c:pt>
                <c:pt idx="33963">
                  <c:v>4.5660287881779187</c:v>
                </c:pt>
                <c:pt idx="33964">
                  <c:v>4.5528052337579927</c:v>
                </c:pt>
                <c:pt idx="33965">
                  <c:v>4.5621315844161252</c:v>
                </c:pt>
                <c:pt idx="33966">
                  <c:v>4.568035138780866</c:v>
                </c:pt>
                <c:pt idx="33967">
                  <c:v>4.5514341196241119</c:v>
                </c:pt>
                <c:pt idx="33968">
                  <c:v>4.561084758995543</c:v>
                </c:pt>
                <c:pt idx="33969">
                  <c:v>4.5549450387704153</c:v>
                </c:pt>
                <c:pt idx="33970">
                  <c:v>4.5669317149248387</c:v>
                </c:pt>
                <c:pt idx="33971">
                  <c:v>4.552276315600003</c:v>
                </c:pt>
                <c:pt idx="33972">
                  <c:v>4.5467643736955115</c:v>
                </c:pt>
                <c:pt idx="33973">
                  <c:v>4.5432887775057607</c:v>
                </c:pt>
                <c:pt idx="33974">
                  <c:v>4.5560051090493126</c:v>
                </c:pt>
                <c:pt idx="33975">
                  <c:v>4.5515835664289641</c:v>
                </c:pt>
                <c:pt idx="33976">
                  <c:v>4.5528040639955405</c:v>
                </c:pt>
                <c:pt idx="33977">
                  <c:v>4.5597464367385383</c:v>
                </c:pt>
                <c:pt idx="33978">
                  <c:v>4.5564168864044694</c:v>
                </c:pt>
                <c:pt idx="33979">
                  <c:v>4.5494081873735288</c:v>
                </c:pt>
                <c:pt idx="33980">
                  <c:v>4.5526666302230119</c:v>
                </c:pt>
                <c:pt idx="33981">
                  <c:v>4.5550165748698506</c:v>
                </c:pt>
                <c:pt idx="33982">
                  <c:v>4.5540920459005809</c:v>
                </c:pt>
                <c:pt idx="33983">
                  <c:v>4.5592049154381664</c:v>
                </c:pt>
                <c:pt idx="33984">
                  <c:v>4.5639250713811821</c:v>
                </c:pt>
                <c:pt idx="33985">
                  <c:v>4.5505159894754579</c:v>
                </c:pt>
                <c:pt idx="33986">
                  <c:v>4.5600837941244823</c:v>
                </c:pt>
                <c:pt idx="33987">
                  <c:v>4.554042243183936</c:v>
                </c:pt>
                <c:pt idx="33988">
                  <c:v>4.557966912200806</c:v>
                </c:pt>
                <c:pt idx="33989">
                  <c:v>4.553509810595421</c:v>
                </c:pt>
                <c:pt idx="33990">
                  <c:v>4.5488142291572631</c:v>
                </c:pt>
                <c:pt idx="33991">
                  <c:v>4.563739980111575</c:v>
                </c:pt>
                <c:pt idx="33992">
                  <c:v>4.5568327563324136</c:v>
                </c:pt>
                <c:pt idx="33993">
                  <c:v>4.5404155213865858</c:v>
                </c:pt>
                <c:pt idx="33994">
                  <c:v>4.5552587250251442</c:v>
                </c:pt>
                <c:pt idx="33995">
                  <c:v>4.549049057336024</c:v>
                </c:pt>
                <c:pt idx="33996">
                  <c:v>4.5653942394024174</c:v>
                </c:pt>
                <c:pt idx="33997">
                  <c:v>4.5547197383388545</c:v>
                </c:pt>
                <c:pt idx="33998">
                  <c:v>4.5535572483891249</c:v>
                </c:pt>
                <c:pt idx="33999">
                  <c:v>4.5475712098814709</c:v>
                </c:pt>
                <c:pt idx="34000">
                  <c:v>4.559404672288748</c:v>
                </c:pt>
                <c:pt idx="34001">
                  <c:v>4.5483686662217</c:v>
                </c:pt>
                <c:pt idx="34002">
                  <c:v>4.5689060807356929</c:v>
                </c:pt>
                <c:pt idx="34003">
                  <c:v>4.5589941034043555</c:v>
                </c:pt>
                <c:pt idx="34004">
                  <c:v>4.5626989997898448</c:v>
                </c:pt>
                <c:pt idx="34005">
                  <c:v>4.5496346701842967</c:v>
                </c:pt>
                <c:pt idx="34006">
                  <c:v>4.5583536748180427</c:v>
                </c:pt>
                <c:pt idx="34007">
                  <c:v>4.5597582243188954</c:v>
                </c:pt>
                <c:pt idx="34008">
                  <c:v>4.5536636563959236</c:v>
                </c:pt>
                <c:pt idx="34009">
                  <c:v>4.5670577131974284</c:v>
                </c:pt>
                <c:pt idx="34010">
                  <c:v>4.5520312362290936</c:v>
                </c:pt>
                <c:pt idx="34011">
                  <c:v>4.5593688481609211</c:v>
                </c:pt>
                <c:pt idx="34012">
                  <c:v>4.5581761111115418</c:v>
                </c:pt>
                <c:pt idx="34013">
                  <c:v>4.5542140455171571</c:v>
                </c:pt>
                <c:pt idx="34014">
                  <c:v>4.5502170374557558</c:v>
                </c:pt>
                <c:pt idx="34015">
                  <c:v>4.5583061636692808</c:v>
                </c:pt>
                <c:pt idx="34016">
                  <c:v>4.5543505103019362</c:v>
                </c:pt>
                <c:pt idx="34017">
                  <c:v>4.5591799919652685</c:v>
                </c:pt>
                <c:pt idx="34018">
                  <c:v>4.5566545500993882</c:v>
                </c:pt>
                <c:pt idx="34019">
                  <c:v>4.5569541362157624</c:v>
                </c:pt>
                <c:pt idx="34020">
                  <c:v>4.5535688368897924</c:v>
                </c:pt>
                <c:pt idx="34021">
                  <c:v>4.5424554690470078</c:v>
                </c:pt>
                <c:pt idx="34022">
                  <c:v>4.5553686767253785</c:v>
                </c:pt>
                <c:pt idx="34023">
                  <c:v>4.5570700933130794</c:v>
                </c:pt>
                <c:pt idx="34024">
                  <c:v>4.5622042886172576</c:v>
                </c:pt>
                <c:pt idx="34025">
                  <c:v>4.5536173783128016</c:v>
                </c:pt>
                <c:pt idx="34026">
                  <c:v>4.5483356642188113</c:v>
                </c:pt>
                <c:pt idx="34027">
                  <c:v>4.5486561533623053</c:v>
                </c:pt>
                <c:pt idx="34028">
                  <c:v>4.5479876189730604</c:v>
                </c:pt>
                <c:pt idx="34029">
                  <c:v>4.5608332258964843</c:v>
                </c:pt>
                <c:pt idx="34030">
                  <c:v>4.559405137538759</c:v>
                </c:pt>
                <c:pt idx="34031">
                  <c:v>4.5531183162068194</c:v>
                </c:pt>
                <c:pt idx="34032">
                  <c:v>4.5602564400902894</c:v>
                </c:pt>
                <c:pt idx="34033">
                  <c:v>4.5548242922788758</c:v>
                </c:pt>
                <c:pt idx="34034">
                  <c:v>4.5597047512103606</c:v>
                </c:pt>
                <c:pt idx="34035">
                  <c:v>4.5546952184740723</c:v>
                </c:pt>
                <c:pt idx="34036">
                  <c:v>4.5498521842812112</c:v>
                </c:pt>
                <c:pt idx="34037">
                  <c:v>4.5519102745044595</c:v>
                </c:pt>
                <c:pt idx="34038">
                  <c:v>4.5479531253336818</c:v>
                </c:pt>
                <c:pt idx="34039">
                  <c:v>4.5654004474307683</c:v>
                </c:pt>
                <c:pt idx="34040">
                  <c:v>4.5566636835366721</c:v>
                </c:pt>
                <c:pt idx="34041">
                  <c:v>4.5538548408584623</c:v>
                </c:pt>
                <c:pt idx="34042">
                  <c:v>4.5462667038873734</c:v>
                </c:pt>
                <c:pt idx="34043">
                  <c:v>4.5515225388513203</c:v>
                </c:pt>
                <c:pt idx="34044">
                  <c:v>4.5640286308981208</c:v>
                </c:pt>
                <c:pt idx="34045">
                  <c:v>4.5574965566259662</c:v>
                </c:pt>
                <c:pt idx="34046">
                  <c:v>4.5577477210396209</c:v>
                </c:pt>
                <c:pt idx="34047">
                  <c:v>4.554631106599639</c:v>
                </c:pt>
                <c:pt idx="34048">
                  <c:v>4.5611015370370831</c:v>
                </c:pt>
                <c:pt idx="34049">
                  <c:v>4.5548980782849124</c:v>
                </c:pt>
                <c:pt idx="34050">
                  <c:v>4.5584495611841236</c:v>
                </c:pt>
                <c:pt idx="34051">
                  <c:v>4.5526094688696341</c:v>
                </c:pt>
                <c:pt idx="34052">
                  <c:v>4.5573627812855166</c:v>
                </c:pt>
                <c:pt idx="34053">
                  <c:v>4.5640607906624187</c:v>
                </c:pt>
                <c:pt idx="34054">
                  <c:v>4.563710365806342</c:v>
                </c:pt>
                <c:pt idx="34055">
                  <c:v>4.5495354041235734</c:v>
                </c:pt>
                <c:pt idx="34056">
                  <c:v>4.5618040253273859</c:v>
                </c:pt>
                <c:pt idx="34057">
                  <c:v>4.5553938582400155</c:v>
                </c:pt>
                <c:pt idx="34058">
                  <c:v>4.5535315677662895</c:v>
                </c:pt>
                <c:pt idx="34059">
                  <c:v>4.5621522493831606</c:v>
                </c:pt>
                <c:pt idx="34060">
                  <c:v>4.5463083028255795</c:v>
                </c:pt>
                <c:pt idx="34061">
                  <c:v>4.5541167507995093</c:v>
                </c:pt>
                <c:pt idx="34062">
                  <c:v>4.5563583734406503</c:v>
                </c:pt>
                <c:pt idx="34063">
                  <c:v>4.5567388951413301</c:v>
                </c:pt>
                <c:pt idx="34064">
                  <c:v>4.5597034303315978</c:v>
                </c:pt>
                <c:pt idx="34065">
                  <c:v>4.5496208821586475</c:v>
                </c:pt>
                <c:pt idx="34066">
                  <c:v>4.5569200027283783</c:v>
                </c:pt>
                <c:pt idx="34067">
                  <c:v>4.5547100378220966</c:v>
                </c:pt>
                <c:pt idx="34068">
                  <c:v>4.5516845096278598</c:v>
                </c:pt>
                <c:pt idx="34069">
                  <c:v>4.5588491771606456</c:v>
                </c:pt>
                <c:pt idx="34070">
                  <c:v>4.5509577839421977</c:v>
                </c:pt>
                <c:pt idx="34071">
                  <c:v>4.555713397975202</c:v>
                </c:pt>
                <c:pt idx="34072">
                  <c:v>4.55835201632049</c:v>
                </c:pt>
                <c:pt idx="34073">
                  <c:v>4.5623900886366204</c:v>
                </c:pt>
                <c:pt idx="34074">
                  <c:v>4.5573258597948803</c:v>
                </c:pt>
                <c:pt idx="34075">
                  <c:v>4.551407282128042</c:v>
                </c:pt>
                <c:pt idx="34076">
                  <c:v>4.5569122843581997</c:v>
                </c:pt>
                <c:pt idx="34077">
                  <c:v>4.5583787843642654</c:v>
                </c:pt>
                <c:pt idx="34078">
                  <c:v>4.5569455453079248</c:v>
                </c:pt>
                <c:pt idx="34079">
                  <c:v>4.5512945589019349</c:v>
                </c:pt>
                <c:pt idx="34080">
                  <c:v>4.5581022237384854</c:v>
                </c:pt>
                <c:pt idx="34081">
                  <c:v>4.5529741121243195</c:v>
                </c:pt>
                <c:pt idx="34082">
                  <c:v>4.5485533251891548</c:v>
                </c:pt>
                <c:pt idx="34083">
                  <c:v>4.5564412712769897</c:v>
                </c:pt>
                <c:pt idx="34084">
                  <c:v>4.552802818694607</c:v>
                </c:pt>
                <c:pt idx="34085">
                  <c:v>4.5565313527065952</c:v>
                </c:pt>
                <c:pt idx="34086">
                  <c:v>4.5576500966764959</c:v>
                </c:pt>
                <c:pt idx="34087">
                  <c:v>4.56180178664391</c:v>
                </c:pt>
                <c:pt idx="34088">
                  <c:v>4.5591937573204886</c:v>
                </c:pt>
                <c:pt idx="34089">
                  <c:v>4.5599797427829785</c:v>
                </c:pt>
                <c:pt idx="34090">
                  <c:v>4.5611856589912572</c:v>
                </c:pt>
                <c:pt idx="34091">
                  <c:v>4.5579274348520542</c:v>
                </c:pt>
                <c:pt idx="34092">
                  <c:v>4.5587507725089926</c:v>
                </c:pt>
                <c:pt idx="34093">
                  <c:v>4.5683365018804603</c:v>
                </c:pt>
                <c:pt idx="34094">
                  <c:v>4.5572314727164045</c:v>
                </c:pt>
                <c:pt idx="34095">
                  <c:v>4.555180708553805</c:v>
                </c:pt>
                <c:pt idx="34096">
                  <c:v>4.5523234990386214</c:v>
                </c:pt>
                <c:pt idx="34097">
                  <c:v>4.5499594708817988</c:v>
                </c:pt>
                <c:pt idx="34098">
                  <c:v>4.5531698530964153</c:v>
                </c:pt>
                <c:pt idx="34099">
                  <c:v>4.5557735130227179</c:v>
                </c:pt>
                <c:pt idx="34100">
                  <c:v>4.5528925828457218</c:v>
                </c:pt>
                <c:pt idx="34101">
                  <c:v>4.5592393598643159</c:v>
                </c:pt>
                <c:pt idx="34102">
                  <c:v>4.5645358152547102</c:v>
                </c:pt>
                <c:pt idx="34103">
                  <c:v>4.5550840747715569</c:v>
                </c:pt>
                <c:pt idx="34104">
                  <c:v>4.5641418755632461</c:v>
                </c:pt>
                <c:pt idx="34105">
                  <c:v>4.5544092447379789</c:v>
                </c:pt>
                <c:pt idx="34106">
                  <c:v>4.5535801998694172</c:v>
                </c:pt>
                <c:pt idx="34107">
                  <c:v>4.5576423551022467</c:v>
                </c:pt>
                <c:pt idx="34108">
                  <c:v>4.5642627953348773</c:v>
                </c:pt>
                <c:pt idx="34109">
                  <c:v>4.5574469213227715</c:v>
                </c:pt>
                <c:pt idx="34110">
                  <c:v>4.5549258462099242</c:v>
                </c:pt>
                <c:pt idx="34111">
                  <c:v>4.5523613921699235</c:v>
                </c:pt>
                <c:pt idx="34112">
                  <c:v>4.5577111062497568</c:v>
                </c:pt>
                <c:pt idx="34113">
                  <c:v>4.5533584924363923</c:v>
                </c:pt>
                <c:pt idx="34114">
                  <c:v>4.5591392212504021</c:v>
                </c:pt>
                <c:pt idx="34115">
                  <c:v>4.5491996203654672</c:v>
                </c:pt>
                <c:pt idx="34116">
                  <c:v>4.5632450095217489</c:v>
                </c:pt>
                <c:pt idx="34117">
                  <c:v>4.5563710221075011</c:v>
                </c:pt>
                <c:pt idx="34118">
                  <c:v>4.5514442565553788</c:v>
                </c:pt>
                <c:pt idx="34119">
                  <c:v>4.5562777068440541</c:v>
                </c:pt>
                <c:pt idx="34120">
                  <c:v>4.5581453472047464</c:v>
                </c:pt>
                <c:pt idx="34121">
                  <c:v>4.5585152172736461</c:v>
                </c:pt>
                <c:pt idx="34122">
                  <c:v>4.5503314222185356</c:v>
                </c:pt>
                <c:pt idx="34123">
                  <c:v>4.5652712345191047</c:v>
                </c:pt>
                <c:pt idx="34124">
                  <c:v>4.5542867704324159</c:v>
                </c:pt>
                <c:pt idx="34125">
                  <c:v>4.5520198044732574</c:v>
                </c:pt>
                <c:pt idx="34126">
                  <c:v>4.5575296202743631</c:v>
                </c:pt>
                <c:pt idx="34127">
                  <c:v>4.5613780329127414</c:v>
                </c:pt>
                <c:pt idx="34128">
                  <c:v>4.5609945330284116</c:v>
                </c:pt>
                <c:pt idx="34129">
                  <c:v>4.5511550777038767</c:v>
                </c:pt>
                <c:pt idx="34130">
                  <c:v>4.5536684642628797</c:v>
                </c:pt>
                <c:pt idx="34131">
                  <c:v>4.55210015016889</c:v>
                </c:pt>
                <c:pt idx="34132">
                  <c:v>4.5507711278247642</c:v>
                </c:pt>
                <c:pt idx="34133">
                  <c:v>4.5569534164143466</c:v>
                </c:pt>
                <c:pt idx="34134">
                  <c:v>4.5570121549496427</c:v>
                </c:pt>
                <c:pt idx="34135">
                  <c:v>4.5503389642409324</c:v>
                </c:pt>
                <c:pt idx="34136">
                  <c:v>4.5593315350837056</c:v>
                </c:pt>
                <c:pt idx="34137">
                  <c:v>4.5527283465713095</c:v>
                </c:pt>
                <c:pt idx="34138">
                  <c:v>4.5613790046688161</c:v>
                </c:pt>
                <c:pt idx="34139">
                  <c:v>4.5553852304192812</c:v>
                </c:pt>
                <c:pt idx="34140">
                  <c:v>4.5588922364249553</c:v>
                </c:pt>
                <c:pt idx="34141">
                  <c:v>4.5570720411009509</c:v>
                </c:pt>
                <c:pt idx="34142">
                  <c:v>4.5497002835036824</c:v>
                </c:pt>
                <c:pt idx="34143">
                  <c:v>4.5644687109518696</c:v>
                </c:pt>
                <c:pt idx="34144">
                  <c:v>4.5595797083308716</c:v>
                </c:pt>
                <c:pt idx="34145">
                  <c:v>4.5560397403504789</c:v>
                </c:pt>
                <c:pt idx="34146">
                  <c:v>4.5565022855889721</c:v>
                </c:pt>
                <c:pt idx="34147">
                  <c:v>4.5617486984888318</c:v>
                </c:pt>
                <c:pt idx="34148">
                  <c:v>4.5564302529532084</c:v>
                </c:pt>
                <c:pt idx="34149">
                  <c:v>4.5546663059884063</c:v>
                </c:pt>
                <c:pt idx="34150">
                  <c:v>4.5550925079555915</c:v>
                </c:pt>
                <c:pt idx="34151">
                  <c:v>4.5585930279440499</c:v>
                </c:pt>
                <c:pt idx="34152">
                  <c:v>4.5621355402964312</c:v>
                </c:pt>
                <c:pt idx="34153">
                  <c:v>4.5519226674285944</c:v>
                </c:pt>
                <c:pt idx="34154">
                  <c:v>4.5579332188395298</c:v>
                </c:pt>
                <c:pt idx="34155">
                  <c:v>4.5498993092595077</c:v>
                </c:pt>
                <c:pt idx="34156">
                  <c:v>4.5550836788738103</c:v>
                </c:pt>
                <c:pt idx="34157">
                  <c:v>4.5644661024226094</c:v>
                </c:pt>
                <c:pt idx="34158">
                  <c:v>4.5634228994230162</c:v>
                </c:pt>
                <c:pt idx="34159">
                  <c:v>4.5478686688520122</c:v>
                </c:pt>
                <c:pt idx="34160">
                  <c:v>4.5537630735592538</c:v>
                </c:pt>
                <c:pt idx="34161">
                  <c:v>4.5457381237039707</c:v>
                </c:pt>
                <c:pt idx="34162">
                  <c:v>4.5647825367139454</c:v>
                </c:pt>
                <c:pt idx="34163">
                  <c:v>4.551288546768653</c:v>
                </c:pt>
                <c:pt idx="34164">
                  <c:v>4.5619926139708857</c:v>
                </c:pt>
                <c:pt idx="34165">
                  <c:v>4.5603827262691023</c:v>
                </c:pt>
                <c:pt idx="34166">
                  <c:v>4.5531299645341727</c:v>
                </c:pt>
                <c:pt idx="34167">
                  <c:v>4.5568205159209061</c:v>
                </c:pt>
                <c:pt idx="34168">
                  <c:v>4.5592440934721861</c:v>
                </c:pt>
                <c:pt idx="34169">
                  <c:v>4.5595572180765194</c:v>
                </c:pt>
                <c:pt idx="34170">
                  <c:v>4.5465641131945294</c:v>
                </c:pt>
                <c:pt idx="34171">
                  <c:v>4.5541703767825013</c:v>
                </c:pt>
                <c:pt idx="34172">
                  <c:v>4.5536615923005286</c:v>
                </c:pt>
                <c:pt idx="34173">
                  <c:v>4.5649278305303325</c:v>
                </c:pt>
                <c:pt idx="34174">
                  <c:v>4.5511866768326907</c:v>
                </c:pt>
                <c:pt idx="34175">
                  <c:v>4.5482870860257343</c:v>
                </c:pt>
                <c:pt idx="34176">
                  <c:v>4.5534638351241927</c:v>
                </c:pt>
                <c:pt idx="34177">
                  <c:v>4.5509185415110478</c:v>
                </c:pt>
                <c:pt idx="34178">
                  <c:v>4.5636787267422143</c:v>
                </c:pt>
                <c:pt idx="34179">
                  <c:v>4.5501442054874408</c:v>
                </c:pt>
                <c:pt idx="34180">
                  <c:v>4.551126191481198</c:v>
                </c:pt>
                <c:pt idx="34181">
                  <c:v>4.5486713175696538</c:v>
                </c:pt>
                <c:pt idx="34182">
                  <c:v>4.5561106441739003</c:v>
                </c:pt>
                <c:pt idx="34183">
                  <c:v>4.5615946279265644</c:v>
                </c:pt>
                <c:pt idx="34184">
                  <c:v>4.5585619770172121</c:v>
                </c:pt>
                <c:pt idx="34185">
                  <c:v>4.5517748886106952</c:v>
                </c:pt>
                <c:pt idx="34186">
                  <c:v>4.5546369570687819</c:v>
                </c:pt>
                <c:pt idx="34187">
                  <c:v>4.5594014920351427</c:v>
                </c:pt>
                <c:pt idx="34188">
                  <c:v>4.5575630833886756</c:v>
                </c:pt>
                <c:pt idx="34189">
                  <c:v>4.5489389075286182</c:v>
                </c:pt>
                <c:pt idx="34190">
                  <c:v>4.5675031223750366</c:v>
                </c:pt>
                <c:pt idx="34191">
                  <c:v>4.5487062867650412</c:v>
                </c:pt>
                <c:pt idx="34192">
                  <c:v>4.5547909537098334</c:v>
                </c:pt>
                <c:pt idx="34193">
                  <c:v>4.5567164981741515</c:v>
                </c:pt>
                <c:pt idx="34194">
                  <c:v>4.5577814839550221</c:v>
                </c:pt>
                <c:pt idx="34195">
                  <c:v>4.5554583144193552</c:v>
                </c:pt>
                <c:pt idx="34196">
                  <c:v>4.5515687338982227</c:v>
                </c:pt>
                <c:pt idx="34197">
                  <c:v>4.5538706265828646</c:v>
                </c:pt>
                <c:pt idx="34198">
                  <c:v>4.5556968062951153</c:v>
                </c:pt>
                <c:pt idx="34199">
                  <c:v>4.5564745636606006</c:v>
                </c:pt>
                <c:pt idx="34200">
                  <c:v>4.5579353573778363</c:v>
                </c:pt>
                <c:pt idx="34201">
                  <c:v>4.5604208224556952</c:v>
                </c:pt>
                <c:pt idx="34202">
                  <c:v>4.5587839704033488</c:v>
                </c:pt>
                <c:pt idx="34203">
                  <c:v>4.556821991907519</c:v>
                </c:pt>
                <c:pt idx="34204">
                  <c:v>4.5542304153376998</c:v>
                </c:pt>
                <c:pt idx="34205">
                  <c:v>4.5503652844326439</c:v>
                </c:pt>
                <c:pt idx="34206">
                  <c:v>4.5567834547057133</c:v>
                </c:pt>
                <c:pt idx="34207">
                  <c:v>4.5590012674302676</c:v>
                </c:pt>
                <c:pt idx="34208">
                  <c:v>4.5534358051218335</c:v>
                </c:pt>
                <c:pt idx="34209">
                  <c:v>4.5518990497589362</c:v>
                </c:pt>
                <c:pt idx="34210">
                  <c:v>4.5644161900155202</c:v>
                </c:pt>
                <c:pt idx="34211">
                  <c:v>4.5533938070813607</c:v>
                </c:pt>
                <c:pt idx="34212">
                  <c:v>4.5555789227677304</c:v>
                </c:pt>
                <c:pt idx="34213">
                  <c:v>4.5694658159283232</c:v>
                </c:pt>
                <c:pt idx="34214">
                  <c:v>4.5447810917801892</c:v>
                </c:pt>
                <c:pt idx="34215">
                  <c:v>4.558514476431303</c:v>
                </c:pt>
                <c:pt idx="34216">
                  <c:v>4.5458757140597346</c:v>
                </c:pt>
                <c:pt idx="34217">
                  <c:v>4.5482326054573212</c:v>
                </c:pt>
                <c:pt idx="34218">
                  <c:v>4.5579045719456426</c:v>
                </c:pt>
                <c:pt idx="34219">
                  <c:v>4.5656192443295369</c:v>
                </c:pt>
                <c:pt idx="34220">
                  <c:v>4.5549157452877163</c:v>
                </c:pt>
                <c:pt idx="34221">
                  <c:v>4.553968926674048</c:v>
                </c:pt>
                <c:pt idx="34222">
                  <c:v>4.5510283294351375</c:v>
                </c:pt>
                <c:pt idx="34223">
                  <c:v>4.5544221065735098</c:v>
                </c:pt>
                <c:pt idx="34224">
                  <c:v>4.5601173939462285</c:v>
                </c:pt>
                <c:pt idx="34225">
                  <c:v>4.546863731499835</c:v>
                </c:pt>
                <c:pt idx="34226">
                  <c:v>4.5599424087181282</c:v>
                </c:pt>
                <c:pt idx="34227">
                  <c:v>4.5596648815274392</c:v>
                </c:pt>
                <c:pt idx="34228">
                  <c:v>4.5620960798694572</c:v>
                </c:pt>
                <c:pt idx="34229">
                  <c:v>4.5517392511665244</c:v>
                </c:pt>
                <c:pt idx="34230">
                  <c:v>4.5635639937639851</c:v>
                </c:pt>
                <c:pt idx="34231">
                  <c:v>4.5517465855956498</c:v>
                </c:pt>
                <c:pt idx="34232">
                  <c:v>4.5665434692337046</c:v>
                </c:pt>
                <c:pt idx="34233">
                  <c:v>4.5572926720022027</c:v>
                </c:pt>
                <c:pt idx="34234">
                  <c:v>4.56216196081931</c:v>
                </c:pt>
                <c:pt idx="34235">
                  <c:v>4.5504255772870996</c:v>
                </c:pt>
                <c:pt idx="34236">
                  <c:v>4.5469138610154491</c:v>
                </c:pt>
                <c:pt idx="34237">
                  <c:v>4.5578813505436511</c:v>
                </c:pt>
                <c:pt idx="34238">
                  <c:v>4.546965102813723</c:v>
                </c:pt>
                <c:pt idx="34239">
                  <c:v>4.557334224666084</c:v>
                </c:pt>
                <c:pt idx="34240">
                  <c:v>4.5482449306480817</c:v>
                </c:pt>
                <c:pt idx="34241">
                  <c:v>4.5621931139571661</c:v>
                </c:pt>
                <c:pt idx="34242">
                  <c:v>4.558521976519522</c:v>
                </c:pt>
                <c:pt idx="34243">
                  <c:v>4.5532176128356943</c:v>
                </c:pt>
                <c:pt idx="34244">
                  <c:v>4.5490412896606003</c:v>
                </c:pt>
                <c:pt idx="34245">
                  <c:v>4.5550599876225979</c:v>
                </c:pt>
                <c:pt idx="34246">
                  <c:v>4.5635730941670616</c:v>
                </c:pt>
                <c:pt idx="34247">
                  <c:v>4.5522742462742567</c:v>
                </c:pt>
                <c:pt idx="34248">
                  <c:v>4.5527051715044884</c:v>
                </c:pt>
                <c:pt idx="34249">
                  <c:v>4.5497996134972007</c:v>
                </c:pt>
                <c:pt idx="34250">
                  <c:v>4.5590467322245178</c:v>
                </c:pt>
                <c:pt idx="34251">
                  <c:v>4.5490178508418415</c:v>
                </c:pt>
                <c:pt idx="34252">
                  <c:v>4.5522458160978498</c:v>
                </c:pt>
                <c:pt idx="34253">
                  <c:v>4.558563345184802</c:v>
                </c:pt>
                <c:pt idx="34254">
                  <c:v>4.5581897056372043</c:v>
                </c:pt>
                <c:pt idx="34255">
                  <c:v>4.5597883322069794</c:v>
                </c:pt>
                <c:pt idx="34256">
                  <c:v>4.5440989110526822</c:v>
                </c:pt>
                <c:pt idx="34257">
                  <c:v>4.5501670190922736</c:v>
                </c:pt>
                <c:pt idx="34258">
                  <c:v>4.5628727465222747</c:v>
                </c:pt>
                <c:pt idx="34259">
                  <c:v>4.5581874036937258</c:v>
                </c:pt>
                <c:pt idx="34260">
                  <c:v>4.5526048223816842</c:v>
                </c:pt>
                <c:pt idx="34261">
                  <c:v>4.5557225605890919</c:v>
                </c:pt>
                <c:pt idx="34262">
                  <c:v>4.5555452751192007</c:v>
                </c:pt>
                <c:pt idx="34263">
                  <c:v>4.5529251672446689</c:v>
                </c:pt>
                <c:pt idx="34264">
                  <c:v>4.5578560044802376</c:v>
                </c:pt>
                <c:pt idx="34265">
                  <c:v>4.5552355225758863</c:v>
                </c:pt>
                <c:pt idx="34266">
                  <c:v>4.557508911353489</c:v>
                </c:pt>
                <c:pt idx="34267">
                  <c:v>4.5570610411570893</c:v>
                </c:pt>
                <c:pt idx="34268">
                  <c:v>4.5568324712240509</c:v>
                </c:pt>
                <c:pt idx="34269">
                  <c:v>4.5546937063504842</c:v>
                </c:pt>
                <c:pt idx="34270">
                  <c:v>4.5575760150113913</c:v>
                </c:pt>
                <c:pt idx="34271">
                  <c:v>4.5514808376800246</c:v>
                </c:pt>
                <c:pt idx="34272">
                  <c:v>4.5582357237842483</c:v>
                </c:pt>
                <c:pt idx="34273">
                  <c:v>4.5618145168798767</c:v>
                </c:pt>
                <c:pt idx="34274">
                  <c:v>4.5564031915406416</c:v>
                </c:pt>
                <c:pt idx="34275">
                  <c:v>4.563375482704445</c:v>
                </c:pt>
                <c:pt idx="34276">
                  <c:v>4.5580261442490313</c:v>
                </c:pt>
                <c:pt idx="34277">
                  <c:v>4.5438311103594797</c:v>
                </c:pt>
                <c:pt idx="34278">
                  <c:v>4.5623410980207275</c:v>
                </c:pt>
                <c:pt idx="34279">
                  <c:v>4.566743432083574</c:v>
                </c:pt>
                <c:pt idx="34280">
                  <c:v>4.5567247036326153</c:v>
                </c:pt>
                <c:pt idx="34281">
                  <c:v>4.5547193425568748</c:v>
                </c:pt>
                <c:pt idx="34282">
                  <c:v>4.5690597851991734</c:v>
                </c:pt>
                <c:pt idx="34283">
                  <c:v>4.5417805519673085</c:v>
                </c:pt>
                <c:pt idx="34284">
                  <c:v>4.5568657897413125</c:v>
                </c:pt>
                <c:pt idx="34285">
                  <c:v>4.5559023909115339</c:v>
                </c:pt>
                <c:pt idx="34286">
                  <c:v>4.5494878892605026</c:v>
                </c:pt>
                <c:pt idx="34287">
                  <c:v>4.5530177651012194</c:v>
                </c:pt>
                <c:pt idx="34288">
                  <c:v>4.5629807769914947</c:v>
                </c:pt>
                <c:pt idx="34289">
                  <c:v>4.5614573580903635</c:v>
                </c:pt>
                <c:pt idx="34290">
                  <c:v>4.5558318652282646</c:v>
                </c:pt>
                <c:pt idx="34291">
                  <c:v>4.5508735648842338</c:v>
                </c:pt>
                <c:pt idx="34292">
                  <c:v>4.5512823470449284</c:v>
                </c:pt>
                <c:pt idx="34293">
                  <c:v>4.5495672527580355</c:v>
                </c:pt>
                <c:pt idx="34294">
                  <c:v>4.5578970476951337</c:v>
                </c:pt>
                <c:pt idx="34295">
                  <c:v>4.5553966362769058</c:v>
                </c:pt>
                <c:pt idx="34296">
                  <c:v>4.5536204626203043</c:v>
                </c:pt>
                <c:pt idx="34297">
                  <c:v>4.5604298535766263</c:v>
                </c:pt>
                <c:pt idx="34298">
                  <c:v>4.5575906756078242</c:v>
                </c:pt>
                <c:pt idx="34299">
                  <c:v>4.5480018987245803</c:v>
                </c:pt>
                <c:pt idx="34300">
                  <c:v>4.5657736449329844</c:v>
                </c:pt>
                <c:pt idx="34301">
                  <c:v>4.5514036619692142</c:v>
                </c:pt>
                <c:pt idx="34302">
                  <c:v>4.5530911171900774</c:v>
                </c:pt>
                <c:pt idx="34303">
                  <c:v>4.5617109873376238</c:v>
                </c:pt>
                <c:pt idx="34304">
                  <c:v>4.5469749778307191</c:v>
                </c:pt>
                <c:pt idx="34305">
                  <c:v>4.5536096285270959</c:v>
                </c:pt>
                <c:pt idx="34306">
                  <c:v>4.5682053983824744</c:v>
                </c:pt>
                <c:pt idx="34307">
                  <c:v>4.5461176720618361</c:v>
                </c:pt>
                <c:pt idx="34308">
                  <c:v>4.5473662683788696</c:v>
                </c:pt>
                <c:pt idx="34309">
                  <c:v>4.5508100113060861</c:v>
                </c:pt>
                <c:pt idx="34310">
                  <c:v>4.559758247331934</c:v>
                </c:pt>
                <c:pt idx="34311">
                  <c:v>4.5589249638220313</c:v>
                </c:pt>
                <c:pt idx="34312">
                  <c:v>4.5506767933210908</c:v>
                </c:pt>
                <c:pt idx="34313">
                  <c:v>4.5563712824588825</c:v>
                </c:pt>
                <c:pt idx="34314">
                  <c:v>4.5595374483436624</c:v>
                </c:pt>
                <c:pt idx="34315">
                  <c:v>4.564730956958984</c:v>
                </c:pt>
                <c:pt idx="34316">
                  <c:v>4.5486963021657107</c:v>
                </c:pt>
                <c:pt idx="34317">
                  <c:v>4.5525389964635892</c:v>
                </c:pt>
                <c:pt idx="34318">
                  <c:v>4.5585550453523345</c:v>
                </c:pt>
                <c:pt idx="34319">
                  <c:v>4.5578195326684048</c:v>
                </c:pt>
                <c:pt idx="34320">
                  <c:v>4.5578494442244217</c:v>
                </c:pt>
                <c:pt idx="34321">
                  <c:v>4.5606554090674303</c:v>
                </c:pt>
                <c:pt idx="34322">
                  <c:v>4.5569990195631425</c:v>
                </c:pt>
                <c:pt idx="34323">
                  <c:v>4.5552299317796576</c:v>
                </c:pt>
                <c:pt idx="34324">
                  <c:v>4.5573762408553762</c:v>
                </c:pt>
                <c:pt idx="34325">
                  <c:v>4.556496018322413</c:v>
                </c:pt>
                <c:pt idx="34326">
                  <c:v>4.563522304508095</c:v>
                </c:pt>
                <c:pt idx="34327">
                  <c:v>4.5507966199590886</c:v>
                </c:pt>
                <c:pt idx="34328">
                  <c:v>4.5655599893596985</c:v>
                </c:pt>
                <c:pt idx="34329">
                  <c:v>4.5499800305888041</c:v>
                </c:pt>
                <c:pt idx="34330">
                  <c:v>4.5619950520122332</c:v>
                </c:pt>
                <c:pt idx="34331">
                  <c:v>4.5615094379437719</c:v>
                </c:pt>
                <c:pt idx="34332">
                  <c:v>4.5472847452231218</c:v>
                </c:pt>
                <c:pt idx="34333">
                  <c:v>4.5489684223819999</c:v>
                </c:pt>
                <c:pt idx="34334">
                  <c:v>4.5599921931809169</c:v>
                </c:pt>
                <c:pt idx="34335">
                  <c:v>4.5537586828294332</c:v>
                </c:pt>
                <c:pt idx="34336">
                  <c:v>4.5540806501745141</c:v>
                </c:pt>
                <c:pt idx="34337">
                  <c:v>4.5588660802898611</c:v>
                </c:pt>
                <c:pt idx="34338">
                  <c:v>4.5558696192650903</c:v>
                </c:pt>
                <c:pt idx="34339">
                  <c:v>4.5550795539579561</c:v>
                </c:pt>
                <c:pt idx="34340">
                  <c:v>4.5558889346761928</c:v>
                </c:pt>
                <c:pt idx="34341">
                  <c:v>4.5520706738470338</c:v>
                </c:pt>
                <c:pt idx="34342">
                  <c:v>4.5586870626176292</c:v>
                </c:pt>
                <c:pt idx="34343">
                  <c:v>4.5522397886350277</c:v>
                </c:pt>
                <c:pt idx="34344">
                  <c:v>4.5597853316584933</c:v>
                </c:pt>
                <c:pt idx="34345">
                  <c:v>4.5564730093585251</c:v>
                </c:pt>
                <c:pt idx="34346">
                  <c:v>4.5396361786370241</c:v>
                </c:pt>
                <c:pt idx="34347">
                  <c:v>4.557717885698894</c:v>
                </c:pt>
                <c:pt idx="34348">
                  <c:v>4.5583806269241292</c:v>
                </c:pt>
                <c:pt idx="34349">
                  <c:v>4.5524743835009813</c:v>
                </c:pt>
                <c:pt idx="34350">
                  <c:v>4.5551886799762595</c:v>
                </c:pt>
                <c:pt idx="34351">
                  <c:v>4.5610006230854401</c:v>
                </c:pt>
                <c:pt idx="34352">
                  <c:v>4.5505709388657198</c:v>
                </c:pt>
                <c:pt idx="34353">
                  <c:v>4.5565486786979159</c:v>
                </c:pt>
                <c:pt idx="34354">
                  <c:v>4.5453118488571587</c:v>
                </c:pt>
                <c:pt idx="34355">
                  <c:v>4.5471013198087009</c:v>
                </c:pt>
                <c:pt idx="34356">
                  <c:v>4.553937350262256</c:v>
                </c:pt>
                <c:pt idx="34357">
                  <c:v>4.5553541221866922</c:v>
                </c:pt>
                <c:pt idx="34358">
                  <c:v>4.5463027563838576</c:v>
                </c:pt>
                <c:pt idx="34359">
                  <c:v>4.5609925243640177</c:v>
                </c:pt>
                <c:pt idx="34360">
                  <c:v>4.5542331474821793</c:v>
                </c:pt>
                <c:pt idx="34361">
                  <c:v>4.5583978258485729</c:v>
                </c:pt>
                <c:pt idx="34362">
                  <c:v>4.5600192856222064</c:v>
                </c:pt>
                <c:pt idx="34363">
                  <c:v>4.5576827425507833</c:v>
                </c:pt>
                <c:pt idx="34364">
                  <c:v>4.55834995224824</c:v>
                </c:pt>
                <c:pt idx="34365">
                  <c:v>4.5583112223452433</c:v>
                </c:pt>
                <c:pt idx="34366">
                  <c:v>4.5595688509667012</c:v>
                </c:pt>
                <c:pt idx="34367">
                  <c:v>4.5597351204619176</c:v>
                </c:pt>
                <c:pt idx="34368">
                  <c:v>4.5634727686865979</c:v>
                </c:pt>
                <c:pt idx="34369">
                  <c:v>4.5525915423733778</c:v>
                </c:pt>
                <c:pt idx="34370">
                  <c:v>4.5551270656457286</c:v>
                </c:pt>
                <c:pt idx="34371">
                  <c:v>4.5502259886130849</c:v>
                </c:pt>
                <c:pt idx="34372">
                  <c:v>4.5498246209251958</c:v>
                </c:pt>
                <c:pt idx="34373">
                  <c:v>4.5567054323111664</c:v>
                </c:pt>
                <c:pt idx="34374">
                  <c:v>4.5679699458434664</c:v>
                </c:pt>
                <c:pt idx="34375">
                  <c:v>4.5565847241629367</c:v>
                </c:pt>
                <c:pt idx="34376">
                  <c:v>4.5498837702543149</c:v>
                </c:pt>
                <c:pt idx="34377">
                  <c:v>4.5585241785526529</c:v>
                </c:pt>
                <c:pt idx="34378">
                  <c:v>4.5523954645565512</c:v>
                </c:pt>
                <c:pt idx="34379">
                  <c:v>4.560253834659477</c:v>
                </c:pt>
                <c:pt idx="34380">
                  <c:v>4.5499004305159465</c:v>
                </c:pt>
                <c:pt idx="34381">
                  <c:v>4.5481910307657758</c:v>
                </c:pt>
                <c:pt idx="34382">
                  <c:v>4.5614324756859403</c:v>
                </c:pt>
                <c:pt idx="34383">
                  <c:v>4.558759797177296</c:v>
                </c:pt>
                <c:pt idx="34384">
                  <c:v>4.5567757959635138</c:v>
                </c:pt>
                <c:pt idx="34385">
                  <c:v>4.5622256355864801</c:v>
                </c:pt>
                <c:pt idx="34386">
                  <c:v>4.5517072710744273</c:v>
                </c:pt>
                <c:pt idx="34387">
                  <c:v>4.5551359789393961</c:v>
                </c:pt>
                <c:pt idx="34388">
                  <c:v>4.5526061101739685</c:v>
                </c:pt>
                <c:pt idx="34389">
                  <c:v>4.5597576845648415</c:v>
                </c:pt>
                <c:pt idx="34390">
                  <c:v>4.5554675463932348</c:v>
                </c:pt>
                <c:pt idx="34391">
                  <c:v>4.5621994463806601</c:v>
                </c:pt>
                <c:pt idx="34392">
                  <c:v>4.5444767475123005</c:v>
                </c:pt>
                <c:pt idx="34393">
                  <c:v>4.5507916339257353</c:v>
                </c:pt>
                <c:pt idx="34394">
                  <c:v>4.5532542870929094</c:v>
                </c:pt>
                <c:pt idx="34395">
                  <c:v>4.5606082980646869</c:v>
                </c:pt>
                <c:pt idx="34396">
                  <c:v>4.5528017468363524</c:v>
                </c:pt>
                <c:pt idx="34397">
                  <c:v>4.554948780394839</c:v>
                </c:pt>
                <c:pt idx="34398">
                  <c:v>4.558213676297628</c:v>
                </c:pt>
                <c:pt idx="34399">
                  <c:v>4.5539898546672166</c:v>
                </c:pt>
                <c:pt idx="34400">
                  <c:v>4.556150168608605</c:v>
                </c:pt>
                <c:pt idx="34401">
                  <c:v>4.5584526220517532</c:v>
                </c:pt>
                <c:pt idx="34402">
                  <c:v>4.558473794619486</c:v>
                </c:pt>
                <c:pt idx="34403">
                  <c:v>4.5497033421674464</c:v>
                </c:pt>
                <c:pt idx="34404">
                  <c:v>4.5493450741789907</c:v>
                </c:pt>
                <c:pt idx="34405">
                  <c:v>4.5594322820739288</c:v>
                </c:pt>
                <c:pt idx="34406">
                  <c:v>4.5536436785989478</c:v>
                </c:pt>
                <c:pt idx="34407">
                  <c:v>4.5563792837786012</c:v>
                </c:pt>
                <c:pt idx="34408">
                  <c:v>4.5548562545189819</c:v>
                </c:pt>
                <c:pt idx="34409">
                  <c:v>4.5459975323557407</c:v>
                </c:pt>
                <c:pt idx="34410">
                  <c:v>4.561361452052469</c:v>
                </c:pt>
                <c:pt idx="34411">
                  <c:v>4.5483322738799457</c:v>
                </c:pt>
                <c:pt idx="34412">
                  <c:v>4.548235216575593</c:v>
                </c:pt>
                <c:pt idx="34413">
                  <c:v>4.5477568818222212</c:v>
                </c:pt>
                <c:pt idx="34414">
                  <c:v>4.550440606852618</c:v>
                </c:pt>
                <c:pt idx="34415">
                  <c:v>4.5606727793443751</c:v>
                </c:pt>
                <c:pt idx="34416">
                  <c:v>4.5572674834504934</c:v>
                </c:pt>
                <c:pt idx="34417">
                  <c:v>4.5530924950941536</c:v>
                </c:pt>
                <c:pt idx="34418">
                  <c:v>4.554523561945703</c:v>
                </c:pt>
                <c:pt idx="34419">
                  <c:v>4.5532978982339101</c:v>
                </c:pt>
                <c:pt idx="34420">
                  <c:v>4.5484864332119797</c:v>
                </c:pt>
                <c:pt idx="34421">
                  <c:v>4.5534230999216145</c:v>
                </c:pt>
                <c:pt idx="34422">
                  <c:v>4.5617974860077251</c:v>
                </c:pt>
                <c:pt idx="34423">
                  <c:v>4.5532912952481661</c:v>
                </c:pt>
                <c:pt idx="34424">
                  <c:v>4.5446156196220011</c:v>
                </c:pt>
                <c:pt idx="34425">
                  <c:v>4.5464215413770726</c:v>
                </c:pt>
                <c:pt idx="34426">
                  <c:v>4.5580302285669099</c:v>
                </c:pt>
                <c:pt idx="34427">
                  <c:v>4.5563249623343012</c:v>
                </c:pt>
                <c:pt idx="34428">
                  <c:v>4.572362075617284</c:v>
                </c:pt>
                <c:pt idx="34429">
                  <c:v>4.5609044110632198</c:v>
                </c:pt>
                <c:pt idx="34430">
                  <c:v>4.5484408120627728</c:v>
                </c:pt>
                <c:pt idx="34431">
                  <c:v>4.5521526919761541</c:v>
                </c:pt>
                <c:pt idx="34432">
                  <c:v>4.5502977667916307</c:v>
                </c:pt>
                <c:pt idx="34433">
                  <c:v>4.563079161106673</c:v>
                </c:pt>
                <c:pt idx="34434">
                  <c:v>4.5590253937417291</c:v>
                </c:pt>
                <c:pt idx="34435">
                  <c:v>4.552867801650204</c:v>
                </c:pt>
                <c:pt idx="34436">
                  <c:v>4.5514340793556896</c:v>
                </c:pt>
                <c:pt idx="34437">
                  <c:v>4.5512215021170288</c:v>
                </c:pt>
                <c:pt idx="34438">
                  <c:v>4.5514240500203407</c:v>
                </c:pt>
                <c:pt idx="34439">
                  <c:v>4.5537847760347177</c:v>
                </c:pt>
                <c:pt idx="34440">
                  <c:v>4.5618982935759433</c:v>
                </c:pt>
                <c:pt idx="34441">
                  <c:v>4.5513658901884639</c:v>
                </c:pt>
                <c:pt idx="34442">
                  <c:v>4.5542732494719411</c:v>
                </c:pt>
                <c:pt idx="34443">
                  <c:v>4.5544799838256269</c:v>
                </c:pt>
                <c:pt idx="34444">
                  <c:v>4.5546929335907107</c:v>
                </c:pt>
                <c:pt idx="34445">
                  <c:v>4.5630055170885067</c:v>
                </c:pt>
                <c:pt idx="34446">
                  <c:v>4.5596350866525714</c:v>
                </c:pt>
                <c:pt idx="34447">
                  <c:v>4.5622780506086906</c:v>
                </c:pt>
                <c:pt idx="34448">
                  <c:v>4.5549861771830722</c:v>
                </c:pt>
                <c:pt idx="34449">
                  <c:v>4.55741046208417</c:v>
                </c:pt>
                <c:pt idx="34450">
                  <c:v>4.5612942855241112</c:v>
                </c:pt>
                <c:pt idx="34451">
                  <c:v>4.5466033929340552</c:v>
                </c:pt>
                <c:pt idx="34452">
                  <c:v>4.5538825566546715</c:v>
                </c:pt>
                <c:pt idx="34453">
                  <c:v>4.5531411819243051</c:v>
                </c:pt>
                <c:pt idx="34454">
                  <c:v>4.5546822402783587</c:v>
                </c:pt>
                <c:pt idx="34455">
                  <c:v>4.5565367434465012</c:v>
                </c:pt>
                <c:pt idx="34456">
                  <c:v>4.5606181424847199</c:v>
                </c:pt>
                <c:pt idx="34457">
                  <c:v>4.5500142360137552</c:v>
                </c:pt>
                <c:pt idx="34458">
                  <c:v>4.5569954644342996</c:v>
                </c:pt>
                <c:pt idx="34459">
                  <c:v>4.55639106485763</c:v>
                </c:pt>
                <c:pt idx="34460">
                  <c:v>4.5599147892064265</c:v>
                </c:pt>
                <c:pt idx="34461">
                  <c:v>4.568748095779938</c:v>
                </c:pt>
                <c:pt idx="34462">
                  <c:v>4.5472810204152694</c:v>
                </c:pt>
                <c:pt idx="34463">
                  <c:v>4.5584473319652776</c:v>
                </c:pt>
                <c:pt idx="34464">
                  <c:v>4.5548797842324404</c:v>
                </c:pt>
                <c:pt idx="34465">
                  <c:v>4.5580271230953837</c:v>
                </c:pt>
                <c:pt idx="34466">
                  <c:v>4.5494577770732993</c:v>
                </c:pt>
                <c:pt idx="34467">
                  <c:v>4.549292428703132</c:v>
                </c:pt>
                <c:pt idx="34468">
                  <c:v>4.5512826845444705</c:v>
                </c:pt>
                <c:pt idx="34469">
                  <c:v>4.5498256860255646</c:v>
                </c:pt>
                <c:pt idx="34470">
                  <c:v>4.5633059304679335</c:v>
                </c:pt>
                <c:pt idx="34471">
                  <c:v>4.5649465059277041</c:v>
                </c:pt>
                <c:pt idx="34472">
                  <c:v>4.5573809532669243</c:v>
                </c:pt>
                <c:pt idx="34473">
                  <c:v>4.5508352768909637</c:v>
                </c:pt>
                <c:pt idx="34474">
                  <c:v>4.5671878716340961</c:v>
                </c:pt>
                <c:pt idx="34475">
                  <c:v>4.5640764047588478</c:v>
                </c:pt>
                <c:pt idx="34476">
                  <c:v>4.5527089201165047</c:v>
                </c:pt>
                <c:pt idx="34477">
                  <c:v>4.5507087897671106</c:v>
                </c:pt>
                <c:pt idx="34478">
                  <c:v>4.5578073652229811</c:v>
                </c:pt>
                <c:pt idx="34479">
                  <c:v>4.5646274118316148</c:v>
                </c:pt>
                <c:pt idx="34480">
                  <c:v>4.5655217949448579</c:v>
                </c:pt>
                <c:pt idx="34481">
                  <c:v>4.5589934611451328</c:v>
                </c:pt>
                <c:pt idx="34482">
                  <c:v>4.5509928520351774</c:v>
                </c:pt>
                <c:pt idx="34483">
                  <c:v>4.5571821501016716</c:v>
                </c:pt>
                <c:pt idx="34484">
                  <c:v>4.5597521130817249</c:v>
                </c:pt>
                <c:pt idx="34485">
                  <c:v>4.5596361273272006</c:v>
                </c:pt>
                <c:pt idx="34486">
                  <c:v>4.5491082536825465</c:v>
                </c:pt>
                <c:pt idx="34487">
                  <c:v>4.5565500005735604</c:v>
                </c:pt>
                <c:pt idx="34488">
                  <c:v>4.5589360395130365</c:v>
                </c:pt>
                <c:pt idx="34489">
                  <c:v>4.5585197294050994</c:v>
                </c:pt>
                <c:pt idx="34490">
                  <c:v>4.5621967372803871</c:v>
                </c:pt>
                <c:pt idx="34491">
                  <c:v>4.5589202398191855</c:v>
                </c:pt>
                <c:pt idx="34492">
                  <c:v>4.5477871437919521</c:v>
                </c:pt>
                <c:pt idx="34493">
                  <c:v>4.5570531700787935</c:v>
                </c:pt>
                <c:pt idx="34494">
                  <c:v>4.5547182941960109</c:v>
                </c:pt>
                <c:pt idx="34495">
                  <c:v>4.5485395520730725</c:v>
                </c:pt>
                <c:pt idx="34496">
                  <c:v>4.5466108988767004</c:v>
                </c:pt>
                <c:pt idx="34497">
                  <c:v>4.549185413381565</c:v>
                </c:pt>
                <c:pt idx="34498">
                  <c:v>4.5679883298667745</c:v>
                </c:pt>
                <c:pt idx="34499">
                  <c:v>4.5526950196202227</c:v>
                </c:pt>
                <c:pt idx="34500">
                  <c:v>4.5591873994431005</c:v>
                </c:pt>
                <c:pt idx="34501">
                  <c:v>4.5546738561778621</c:v>
                </c:pt>
                <c:pt idx="34502">
                  <c:v>4.555951133861126</c:v>
                </c:pt>
                <c:pt idx="34503">
                  <c:v>4.5553904908141369</c:v>
                </c:pt>
                <c:pt idx="34504">
                  <c:v>4.559024046141392</c:v>
                </c:pt>
                <c:pt idx="34505">
                  <c:v>4.5565463215892494</c:v>
                </c:pt>
                <c:pt idx="34506">
                  <c:v>4.5546868644830054</c:v>
                </c:pt>
                <c:pt idx="34507">
                  <c:v>4.5486674810289429</c:v>
                </c:pt>
                <c:pt idx="34508">
                  <c:v>4.5615830150875869</c:v>
                </c:pt>
                <c:pt idx="34509">
                  <c:v>4.5571204401359955</c:v>
                </c:pt>
                <c:pt idx="34510">
                  <c:v>4.5502136763711905</c:v>
                </c:pt>
                <c:pt idx="34511">
                  <c:v>4.5621704465218267</c:v>
                </c:pt>
                <c:pt idx="34512">
                  <c:v>4.5651679492482593</c:v>
                </c:pt>
                <c:pt idx="34513">
                  <c:v>4.5548783275058327</c:v>
                </c:pt>
                <c:pt idx="34514">
                  <c:v>4.5507253578875515</c:v>
                </c:pt>
                <c:pt idx="34515">
                  <c:v>4.553284355664978</c:v>
                </c:pt>
                <c:pt idx="34516">
                  <c:v>4.5549428838835242</c:v>
                </c:pt>
                <c:pt idx="34517">
                  <c:v>4.5534132170937163</c:v>
                </c:pt>
                <c:pt idx="34518">
                  <c:v>4.5632065461641336</c:v>
                </c:pt>
                <c:pt idx="34519">
                  <c:v>4.5512536275935878</c:v>
                </c:pt>
                <c:pt idx="34520">
                  <c:v>4.5487571618857832</c:v>
                </c:pt>
                <c:pt idx="34521">
                  <c:v>4.5606882522066954</c:v>
                </c:pt>
                <c:pt idx="34522">
                  <c:v>4.5500778160606039</c:v>
                </c:pt>
                <c:pt idx="34523">
                  <c:v>4.5640675681237362</c:v>
                </c:pt>
                <c:pt idx="34524">
                  <c:v>4.547862946993968</c:v>
                </c:pt>
                <c:pt idx="34525">
                  <c:v>4.5561898065999307</c:v>
                </c:pt>
                <c:pt idx="34526">
                  <c:v>4.5547637423585989</c:v>
                </c:pt>
                <c:pt idx="34527">
                  <c:v>4.5602299892759808</c:v>
                </c:pt>
                <c:pt idx="34528">
                  <c:v>4.5485509061306422</c:v>
                </c:pt>
                <c:pt idx="34529">
                  <c:v>4.5506404960469098</c:v>
                </c:pt>
                <c:pt idx="34530">
                  <c:v>4.563262971376858</c:v>
                </c:pt>
                <c:pt idx="34531">
                  <c:v>4.5432374547908196</c:v>
                </c:pt>
                <c:pt idx="34532">
                  <c:v>4.5512531514415446</c:v>
                </c:pt>
                <c:pt idx="34533">
                  <c:v>4.549778878860411</c:v>
                </c:pt>
                <c:pt idx="34534">
                  <c:v>4.5556635112737691</c:v>
                </c:pt>
                <c:pt idx="34535">
                  <c:v>4.5522076392644593</c:v>
                </c:pt>
                <c:pt idx="34536">
                  <c:v>4.5568245890119057</c:v>
                </c:pt>
                <c:pt idx="34537">
                  <c:v>4.5547281429754065</c:v>
                </c:pt>
                <c:pt idx="34538">
                  <c:v>4.5593327779663992</c:v>
                </c:pt>
                <c:pt idx="34539">
                  <c:v>4.5636283859925113</c:v>
                </c:pt>
                <c:pt idx="34540">
                  <c:v>4.5510509189908674</c:v>
                </c:pt>
                <c:pt idx="34541">
                  <c:v>4.5484807004973158</c:v>
                </c:pt>
                <c:pt idx="34542">
                  <c:v>4.5584449014440773</c:v>
                </c:pt>
                <c:pt idx="34543">
                  <c:v>4.5503114546637375</c:v>
                </c:pt>
                <c:pt idx="34544">
                  <c:v>4.5558255147043445</c:v>
                </c:pt>
                <c:pt idx="34545">
                  <c:v>4.5555933860280655</c:v>
                </c:pt>
                <c:pt idx="34546">
                  <c:v>4.5571891680710177</c:v>
                </c:pt>
                <c:pt idx="34547">
                  <c:v>4.5576898892726412</c:v>
                </c:pt>
                <c:pt idx="34548">
                  <c:v>4.551868884431002</c:v>
                </c:pt>
                <c:pt idx="34549">
                  <c:v>4.5623778188195487</c:v>
                </c:pt>
                <c:pt idx="34550">
                  <c:v>4.5480289124505511</c:v>
                </c:pt>
                <c:pt idx="34551">
                  <c:v>4.5462768357859762</c:v>
                </c:pt>
                <c:pt idx="34552">
                  <c:v>4.5574384034183391</c:v>
                </c:pt>
                <c:pt idx="34553">
                  <c:v>4.5473571728333582</c:v>
                </c:pt>
                <c:pt idx="34554">
                  <c:v>4.5534854018895681</c:v>
                </c:pt>
                <c:pt idx="34555">
                  <c:v>4.5505696486116651</c:v>
                </c:pt>
                <c:pt idx="34556">
                  <c:v>4.5589905652375036</c:v>
                </c:pt>
                <c:pt idx="34557">
                  <c:v>4.5590946712279239</c:v>
                </c:pt>
                <c:pt idx="34558">
                  <c:v>4.5535989090538962</c:v>
                </c:pt>
                <c:pt idx="34559">
                  <c:v>4.5491591196098442</c:v>
                </c:pt>
                <c:pt idx="34560">
                  <c:v>4.5503715215753688</c:v>
                </c:pt>
                <c:pt idx="34561">
                  <c:v>4.5335301518250199</c:v>
                </c:pt>
                <c:pt idx="34562">
                  <c:v>4.5460207303150622</c:v>
                </c:pt>
                <c:pt idx="34563">
                  <c:v>4.5579964244238917</c:v>
                </c:pt>
                <c:pt idx="34564">
                  <c:v>4.5578662888792865</c:v>
                </c:pt>
                <c:pt idx="34565">
                  <c:v>4.5526190019696218</c:v>
                </c:pt>
                <c:pt idx="34566">
                  <c:v>4.5587624590192668</c:v>
                </c:pt>
                <c:pt idx="34567">
                  <c:v>4.5575423737748677</c:v>
                </c:pt>
                <c:pt idx="34568">
                  <c:v>4.5512565712113791</c:v>
                </c:pt>
                <c:pt idx="34569">
                  <c:v>4.5578663730111932</c:v>
                </c:pt>
                <c:pt idx="34570">
                  <c:v>4.5628591044638025</c:v>
                </c:pt>
                <c:pt idx="34571">
                  <c:v>4.5425541827599503</c:v>
                </c:pt>
                <c:pt idx="34572">
                  <c:v>4.5512505514554151</c:v>
                </c:pt>
                <c:pt idx="34573">
                  <c:v>4.5582360528846655</c:v>
                </c:pt>
                <c:pt idx="34574">
                  <c:v>4.5573408880772908</c:v>
                </c:pt>
                <c:pt idx="34575">
                  <c:v>4.5476861190658928</c:v>
                </c:pt>
                <c:pt idx="34576">
                  <c:v>4.5561524924504671</c:v>
                </c:pt>
                <c:pt idx="34577">
                  <c:v>4.5548842507989473</c:v>
                </c:pt>
                <c:pt idx="34578">
                  <c:v>4.5574767742690767</c:v>
                </c:pt>
                <c:pt idx="34579">
                  <c:v>4.5565711449430779</c:v>
                </c:pt>
                <c:pt idx="34580">
                  <c:v>4.5529211591392427</c:v>
                </c:pt>
                <c:pt idx="34581">
                  <c:v>4.5562698866181792</c:v>
                </c:pt>
                <c:pt idx="34582">
                  <c:v>4.5533218078996986</c:v>
                </c:pt>
                <c:pt idx="34583">
                  <c:v>4.5499393748411618</c:v>
                </c:pt>
                <c:pt idx="34584">
                  <c:v>4.549844713406654</c:v>
                </c:pt>
                <c:pt idx="34585">
                  <c:v>4.5515103502803829</c:v>
                </c:pt>
                <c:pt idx="34586">
                  <c:v>4.5593407004150786</c:v>
                </c:pt>
                <c:pt idx="34587">
                  <c:v>4.5598313474423291</c:v>
                </c:pt>
                <c:pt idx="34588">
                  <c:v>4.5523022662908392</c:v>
                </c:pt>
                <c:pt idx="34589">
                  <c:v>4.550904952328839</c:v>
                </c:pt>
                <c:pt idx="34590">
                  <c:v>4.5498857684163605</c:v>
                </c:pt>
                <c:pt idx="34591">
                  <c:v>4.5547702709381701</c:v>
                </c:pt>
                <c:pt idx="34592">
                  <c:v>4.5623477304770281</c:v>
                </c:pt>
                <c:pt idx="34593">
                  <c:v>4.5596408299254625</c:v>
                </c:pt>
                <c:pt idx="34594">
                  <c:v>4.5503372658963546</c:v>
                </c:pt>
                <c:pt idx="34595">
                  <c:v>4.5452843925436364</c:v>
                </c:pt>
                <c:pt idx="34596">
                  <c:v>4.5439221863210673</c:v>
                </c:pt>
                <c:pt idx="34597">
                  <c:v>4.5578231841040271</c:v>
                </c:pt>
                <c:pt idx="34598">
                  <c:v>4.5522430361177602</c:v>
                </c:pt>
                <c:pt idx="34599">
                  <c:v>4.5588690748054246</c:v>
                </c:pt>
                <c:pt idx="34600">
                  <c:v>4.5609428039940187</c:v>
                </c:pt>
                <c:pt idx="34601">
                  <c:v>4.5595222562788562</c:v>
                </c:pt>
                <c:pt idx="34602">
                  <c:v>4.5535164036882545</c:v>
                </c:pt>
                <c:pt idx="34603">
                  <c:v>4.5516289866955582</c:v>
                </c:pt>
                <c:pt idx="34604">
                  <c:v>4.550978412189969</c:v>
                </c:pt>
                <c:pt idx="34605">
                  <c:v>4.5518424369094044</c:v>
                </c:pt>
                <c:pt idx="34606">
                  <c:v>4.5471124328487607</c:v>
                </c:pt>
                <c:pt idx="34607">
                  <c:v>4.5605948602463773</c:v>
                </c:pt>
                <c:pt idx="34608">
                  <c:v>4.5511307695630556</c:v>
                </c:pt>
                <c:pt idx="34609">
                  <c:v>4.5585673010839933</c:v>
                </c:pt>
                <c:pt idx="34610">
                  <c:v>4.554409845732792</c:v>
                </c:pt>
                <c:pt idx="34611">
                  <c:v>4.5483812295661687</c:v>
                </c:pt>
                <c:pt idx="34612">
                  <c:v>4.5597201985997522</c:v>
                </c:pt>
                <c:pt idx="34613">
                  <c:v>4.5519001428459926</c:v>
                </c:pt>
                <c:pt idx="34614">
                  <c:v>4.5676521102452474</c:v>
                </c:pt>
                <c:pt idx="34615">
                  <c:v>4.5488503710462309</c:v>
                </c:pt>
                <c:pt idx="34616">
                  <c:v>4.5488264355984684</c:v>
                </c:pt>
                <c:pt idx="34617">
                  <c:v>4.5395984166224075</c:v>
                </c:pt>
                <c:pt idx="34618">
                  <c:v>4.5576633219195815</c:v>
                </c:pt>
                <c:pt idx="34619">
                  <c:v>4.5473978845435035</c:v>
                </c:pt>
                <c:pt idx="34620">
                  <c:v>4.5463235250912843</c:v>
                </c:pt>
                <c:pt idx="34621">
                  <c:v>4.5448470808653241</c:v>
                </c:pt>
                <c:pt idx="34622">
                  <c:v>4.5528509210374919</c:v>
                </c:pt>
                <c:pt idx="34623">
                  <c:v>4.5540919265143138</c:v>
                </c:pt>
                <c:pt idx="34624">
                  <c:v>4.5646770828382897</c:v>
                </c:pt>
                <c:pt idx="34625">
                  <c:v>4.5508469905764715</c:v>
                </c:pt>
                <c:pt idx="34626">
                  <c:v>4.5519480459137771</c:v>
                </c:pt>
                <c:pt idx="34627">
                  <c:v>4.5588666587983093</c:v>
                </c:pt>
                <c:pt idx="34628">
                  <c:v>4.5531024426398554</c:v>
                </c:pt>
                <c:pt idx="34629">
                  <c:v>4.5577322202248327</c:v>
                </c:pt>
                <c:pt idx="34630">
                  <c:v>4.5566619687376138</c:v>
                </c:pt>
                <c:pt idx="34631">
                  <c:v>4.5587589447879555</c:v>
                </c:pt>
                <c:pt idx="34632">
                  <c:v>4.5445271235419904</c:v>
                </c:pt>
                <c:pt idx="34633">
                  <c:v>4.5609778763375344</c:v>
                </c:pt>
                <c:pt idx="34634">
                  <c:v>4.5554724598396383</c:v>
                </c:pt>
                <c:pt idx="34635">
                  <c:v>4.553141822589982</c:v>
                </c:pt>
                <c:pt idx="34636">
                  <c:v>4.5499418639927001</c:v>
                </c:pt>
                <c:pt idx="34637">
                  <c:v>4.5534944986995862</c:v>
                </c:pt>
                <c:pt idx="34638">
                  <c:v>4.5551552369258914</c:v>
                </c:pt>
                <c:pt idx="34639">
                  <c:v>4.5536016859225645</c:v>
                </c:pt>
                <c:pt idx="34640">
                  <c:v>4.545698659982996</c:v>
                </c:pt>
                <c:pt idx="34641">
                  <c:v>4.5589927540963222</c:v>
                </c:pt>
                <c:pt idx="34642">
                  <c:v>4.5453247675813522</c:v>
                </c:pt>
                <c:pt idx="34643">
                  <c:v>4.5542007630778762</c:v>
                </c:pt>
                <c:pt idx="34644">
                  <c:v>4.5675720561764894</c:v>
                </c:pt>
                <c:pt idx="34645">
                  <c:v>4.563029664716753</c:v>
                </c:pt>
                <c:pt idx="34646">
                  <c:v>4.5512088008043294</c:v>
                </c:pt>
                <c:pt idx="34647">
                  <c:v>4.5595897295888594</c:v>
                </c:pt>
                <c:pt idx="34648">
                  <c:v>4.5581056837363558</c:v>
                </c:pt>
                <c:pt idx="34649">
                  <c:v>4.5624705840546147</c:v>
                </c:pt>
                <c:pt idx="34650">
                  <c:v>4.5549929717059428</c:v>
                </c:pt>
                <c:pt idx="34651">
                  <c:v>4.5563600381175107</c:v>
                </c:pt>
                <c:pt idx="34652">
                  <c:v>4.5621631171321546</c:v>
                </c:pt>
                <c:pt idx="34653">
                  <c:v>4.5505691296051891</c:v>
                </c:pt>
                <c:pt idx="34654">
                  <c:v>4.5501560207994718</c:v>
                </c:pt>
                <c:pt idx="34655">
                  <c:v>4.5535295867430561</c:v>
                </c:pt>
                <c:pt idx="34656">
                  <c:v>4.5573965520769573</c:v>
                </c:pt>
                <c:pt idx="34657">
                  <c:v>4.5571155569039465</c:v>
                </c:pt>
                <c:pt idx="34658">
                  <c:v>4.5522228475480695</c:v>
                </c:pt>
                <c:pt idx="34659">
                  <c:v>4.5627178992886606</c:v>
                </c:pt>
                <c:pt idx="34660">
                  <c:v>4.5480909733514929</c:v>
                </c:pt>
                <c:pt idx="34661">
                  <c:v>4.5518806399068499</c:v>
                </c:pt>
                <c:pt idx="34662">
                  <c:v>4.5601192768985399</c:v>
                </c:pt>
                <c:pt idx="34663">
                  <c:v>4.5582166230148289</c:v>
                </c:pt>
                <c:pt idx="34664">
                  <c:v>4.5463133399995828</c:v>
                </c:pt>
                <c:pt idx="34665">
                  <c:v>4.5494319612468646</c:v>
                </c:pt>
                <c:pt idx="34666">
                  <c:v>4.5481703053375817</c:v>
                </c:pt>
                <c:pt idx="34667">
                  <c:v>4.5425082738279672</c:v>
                </c:pt>
                <c:pt idx="34668">
                  <c:v>4.5552184192356773</c:v>
                </c:pt>
                <c:pt idx="34669">
                  <c:v>4.5474550246255498</c:v>
                </c:pt>
                <c:pt idx="34670">
                  <c:v>4.5541655229504352</c:v>
                </c:pt>
                <c:pt idx="34671">
                  <c:v>4.5509840840222422</c:v>
                </c:pt>
                <c:pt idx="34672">
                  <c:v>4.5675581874781921</c:v>
                </c:pt>
                <c:pt idx="34673">
                  <c:v>4.5551994416232722</c:v>
                </c:pt>
                <c:pt idx="34674">
                  <c:v>4.5498926494801637</c:v>
                </c:pt>
                <c:pt idx="34675">
                  <c:v>4.5535809128707854</c:v>
                </c:pt>
                <c:pt idx="34676">
                  <c:v>4.556262727703853</c:v>
                </c:pt>
                <c:pt idx="34677">
                  <c:v>4.5573176574193655</c:v>
                </c:pt>
                <c:pt idx="34678">
                  <c:v>4.559774866898918</c:v>
                </c:pt>
                <c:pt idx="34679">
                  <c:v>4.5508290351829004</c:v>
                </c:pt>
                <c:pt idx="34680">
                  <c:v>4.5499043958115548</c:v>
                </c:pt>
                <c:pt idx="34681">
                  <c:v>4.5572477739448392</c:v>
                </c:pt>
                <c:pt idx="34682">
                  <c:v>4.5647267464251549</c:v>
                </c:pt>
                <c:pt idx="34683">
                  <c:v>4.5545972337248726</c:v>
                </c:pt>
                <c:pt idx="34684">
                  <c:v>4.5587336986105935</c:v>
                </c:pt>
                <c:pt idx="34685">
                  <c:v>4.5709246906110232</c:v>
                </c:pt>
                <c:pt idx="34686">
                  <c:v>4.5630802766218403</c:v>
                </c:pt>
                <c:pt idx="34687">
                  <c:v>4.5516953484119398</c:v>
                </c:pt>
                <c:pt idx="34688">
                  <c:v>4.5589227923856663</c:v>
                </c:pt>
                <c:pt idx="34689">
                  <c:v>4.5549689919381207</c:v>
                </c:pt>
                <c:pt idx="34690">
                  <c:v>4.5524013500988421</c:v>
                </c:pt>
                <c:pt idx="34691">
                  <c:v>4.553336891279443</c:v>
                </c:pt>
                <c:pt idx="34692">
                  <c:v>4.5566364523326701</c:v>
                </c:pt>
                <c:pt idx="34693">
                  <c:v>4.5541215362717216</c:v>
                </c:pt>
                <c:pt idx="34694">
                  <c:v>4.5485502699700051</c:v>
                </c:pt>
                <c:pt idx="34695">
                  <c:v>4.5611964168139183</c:v>
                </c:pt>
                <c:pt idx="34696">
                  <c:v>4.5515701205090888</c:v>
                </c:pt>
                <c:pt idx="34697">
                  <c:v>4.5554373608777059</c:v>
                </c:pt>
                <c:pt idx="34698">
                  <c:v>4.5480488742478942</c:v>
                </c:pt>
                <c:pt idx="34699">
                  <c:v>4.5575018891584174</c:v>
                </c:pt>
                <c:pt idx="34700">
                  <c:v>4.5512529711816869</c:v>
                </c:pt>
                <c:pt idx="34701">
                  <c:v>4.5484957677996265</c:v>
                </c:pt>
                <c:pt idx="34702">
                  <c:v>4.557431168188681</c:v>
                </c:pt>
                <c:pt idx="34703">
                  <c:v>4.5577809256985109</c:v>
                </c:pt>
                <c:pt idx="34704">
                  <c:v>4.5437628000277028</c:v>
                </c:pt>
                <c:pt idx="34705">
                  <c:v>4.5549058822490336</c:v>
                </c:pt>
                <c:pt idx="34706">
                  <c:v>4.557294767788032</c:v>
                </c:pt>
                <c:pt idx="34707">
                  <c:v>4.5671614078277081</c:v>
                </c:pt>
                <c:pt idx="34708">
                  <c:v>4.5479366620653456</c:v>
                </c:pt>
                <c:pt idx="34709">
                  <c:v>4.5564712608539555</c:v>
                </c:pt>
                <c:pt idx="34710">
                  <c:v>4.5568726304007177</c:v>
                </c:pt>
                <c:pt idx="34711">
                  <c:v>4.5596914863880924</c:v>
                </c:pt>
                <c:pt idx="34712">
                  <c:v>4.5645637858593444</c:v>
                </c:pt>
                <c:pt idx="34713">
                  <c:v>4.557065079241081</c:v>
                </c:pt>
                <c:pt idx="34714">
                  <c:v>4.5462966443349586</c:v>
                </c:pt>
                <c:pt idx="34715">
                  <c:v>4.5541456590922937</c:v>
                </c:pt>
                <c:pt idx="34716">
                  <c:v>4.5515955105736055</c:v>
                </c:pt>
                <c:pt idx="34717">
                  <c:v>4.5492650638618048</c:v>
                </c:pt>
                <c:pt idx="34718">
                  <c:v>4.5555030143758239</c:v>
                </c:pt>
                <c:pt idx="34719">
                  <c:v>4.5537290251868923</c:v>
                </c:pt>
                <c:pt idx="34720">
                  <c:v>4.5491381542304739</c:v>
                </c:pt>
                <c:pt idx="34721">
                  <c:v>4.5508341568421109</c:v>
                </c:pt>
                <c:pt idx="34722">
                  <c:v>4.5652604096630469</c:v>
                </c:pt>
                <c:pt idx="34723">
                  <c:v>4.5504165708921231</c:v>
                </c:pt>
                <c:pt idx="34724">
                  <c:v>4.551823555743634</c:v>
                </c:pt>
                <c:pt idx="34725">
                  <c:v>4.5550031544255178</c:v>
                </c:pt>
                <c:pt idx="34726">
                  <c:v>4.549150557855886</c:v>
                </c:pt>
                <c:pt idx="34727">
                  <c:v>4.561576119239934</c:v>
                </c:pt>
                <c:pt idx="34728">
                  <c:v>4.5525236179424029</c:v>
                </c:pt>
                <c:pt idx="34729">
                  <c:v>4.5542557381601014</c:v>
                </c:pt>
                <c:pt idx="34730">
                  <c:v>4.5430471774469625</c:v>
                </c:pt>
                <c:pt idx="34731">
                  <c:v>4.5594486436348012</c:v>
                </c:pt>
                <c:pt idx="34732">
                  <c:v>4.5539868133938439</c:v>
                </c:pt>
                <c:pt idx="34733">
                  <c:v>4.5495959643017825</c:v>
                </c:pt>
                <c:pt idx="34734">
                  <c:v>4.5518041753850609</c:v>
                </c:pt>
                <c:pt idx="34735">
                  <c:v>4.5512594583052621</c:v>
                </c:pt>
                <c:pt idx="34736">
                  <c:v>4.5579950695279052</c:v>
                </c:pt>
                <c:pt idx="34737">
                  <c:v>4.5455957056485063</c:v>
                </c:pt>
                <c:pt idx="34738">
                  <c:v>4.5606180491040984</c:v>
                </c:pt>
                <c:pt idx="34739">
                  <c:v>4.552766903278024</c:v>
                </c:pt>
                <c:pt idx="34740">
                  <c:v>4.5555203562964071</c:v>
                </c:pt>
                <c:pt idx="34741">
                  <c:v>4.5509140317391124</c:v>
                </c:pt>
                <c:pt idx="34742">
                  <c:v>4.562449096926902</c:v>
                </c:pt>
                <c:pt idx="34743">
                  <c:v>4.5633039874361394</c:v>
                </c:pt>
                <c:pt idx="34744">
                  <c:v>4.555656001685553</c:v>
                </c:pt>
                <c:pt idx="34745">
                  <c:v>4.5555099603063054</c:v>
                </c:pt>
                <c:pt idx="34746">
                  <c:v>4.5583907181055068</c:v>
                </c:pt>
                <c:pt idx="34747">
                  <c:v>4.5474136890857961</c:v>
                </c:pt>
                <c:pt idx="34748">
                  <c:v>4.5474740278041166</c:v>
                </c:pt>
                <c:pt idx="34749">
                  <c:v>4.5606373937808895</c:v>
                </c:pt>
                <c:pt idx="34750">
                  <c:v>4.5482493844948406</c:v>
                </c:pt>
                <c:pt idx="34751">
                  <c:v>4.5564380341595481</c:v>
                </c:pt>
                <c:pt idx="34752">
                  <c:v>4.5599530271180111</c:v>
                </c:pt>
                <c:pt idx="34753">
                  <c:v>4.5566119464257584</c:v>
                </c:pt>
                <c:pt idx="34754">
                  <c:v>4.5460499525905531</c:v>
                </c:pt>
                <c:pt idx="34755">
                  <c:v>4.5589798879760481</c:v>
                </c:pt>
                <c:pt idx="34756">
                  <c:v>4.5540894816803252</c:v>
                </c:pt>
                <c:pt idx="34757">
                  <c:v>4.5657029540706562</c:v>
                </c:pt>
                <c:pt idx="34758">
                  <c:v>4.5528210298259104</c:v>
                </c:pt>
                <c:pt idx="34759">
                  <c:v>4.5531140388518629</c:v>
                </c:pt>
                <c:pt idx="34760">
                  <c:v>4.5459977455921807</c:v>
                </c:pt>
                <c:pt idx="34761">
                  <c:v>4.5500887271340336</c:v>
                </c:pt>
                <c:pt idx="34762">
                  <c:v>4.5471866045360505</c:v>
                </c:pt>
                <c:pt idx="34763">
                  <c:v>4.5395872162953745</c:v>
                </c:pt>
                <c:pt idx="34764">
                  <c:v>4.5457219233558011</c:v>
                </c:pt>
                <c:pt idx="34765">
                  <c:v>4.559606405620082</c:v>
                </c:pt>
                <c:pt idx="34766">
                  <c:v>4.5478685205935703</c:v>
                </c:pt>
                <c:pt idx="34767">
                  <c:v>4.5557106312443212</c:v>
                </c:pt>
                <c:pt idx="34768">
                  <c:v>4.5562392096257689</c:v>
                </c:pt>
                <c:pt idx="34769">
                  <c:v>4.5525892949115638</c:v>
                </c:pt>
                <c:pt idx="34770">
                  <c:v>4.5521891809613715</c:v>
                </c:pt>
                <c:pt idx="34771">
                  <c:v>4.5470894902779877</c:v>
                </c:pt>
                <c:pt idx="34772">
                  <c:v>4.5516906067219205</c:v>
                </c:pt>
                <c:pt idx="34773">
                  <c:v>4.551074353707345</c:v>
                </c:pt>
                <c:pt idx="34774">
                  <c:v>4.5504716684689681</c:v>
                </c:pt>
                <c:pt idx="34775">
                  <c:v>4.5487276775040488</c:v>
                </c:pt>
                <c:pt idx="34776">
                  <c:v>4.5493867647413868</c:v>
                </c:pt>
                <c:pt idx="34777">
                  <c:v>4.5438516659144446</c:v>
                </c:pt>
                <c:pt idx="34778">
                  <c:v>4.5548502516411986</c:v>
                </c:pt>
                <c:pt idx="34779">
                  <c:v>4.552707432954179</c:v>
                </c:pt>
                <c:pt idx="34780">
                  <c:v>4.552712047140175</c:v>
                </c:pt>
                <c:pt idx="34781">
                  <c:v>4.5511824994631374</c:v>
                </c:pt>
                <c:pt idx="34782">
                  <c:v>4.5532672779032142</c:v>
                </c:pt>
                <c:pt idx="34783">
                  <c:v>4.5499407741659272</c:v>
                </c:pt>
                <c:pt idx="34784">
                  <c:v>4.5544905878795081</c:v>
                </c:pt>
                <c:pt idx="34785">
                  <c:v>4.5606825134362019</c:v>
                </c:pt>
                <c:pt idx="34786">
                  <c:v>4.5569078529193812</c:v>
                </c:pt>
                <c:pt idx="34787">
                  <c:v>4.5522853823956915</c:v>
                </c:pt>
                <c:pt idx="34788">
                  <c:v>4.556194379407434</c:v>
                </c:pt>
                <c:pt idx="34789">
                  <c:v>4.5537507494062854</c:v>
                </c:pt>
                <c:pt idx="34790">
                  <c:v>4.5563353921453293</c:v>
                </c:pt>
                <c:pt idx="34791">
                  <c:v>4.557242980873319</c:v>
                </c:pt>
                <c:pt idx="34792">
                  <c:v>4.5466474395600551</c:v>
                </c:pt>
                <c:pt idx="34793">
                  <c:v>4.5389257214654171</c:v>
                </c:pt>
                <c:pt idx="34794">
                  <c:v>4.5508479548232135</c:v>
                </c:pt>
                <c:pt idx="34795">
                  <c:v>4.5655697646953399</c:v>
                </c:pt>
                <c:pt idx="34796">
                  <c:v>4.5522281178364343</c:v>
                </c:pt>
                <c:pt idx="34797">
                  <c:v>4.5511658486386493</c:v>
                </c:pt>
                <c:pt idx="34798">
                  <c:v>4.540103871298335</c:v>
                </c:pt>
                <c:pt idx="34799">
                  <c:v>4.5572464397225572</c:v>
                </c:pt>
                <c:pt idx="34800">
                  <c:v>4.5468253937560572</c:v>
                </c:pt>
                <c:pt idx="34801">
                  <c:v>4.5428138963745122</c:v>
                </c:pt>
                <c:pt idx="34802">
                  <c:v>4.5537939262415756</c:v>
                </c:pt>
                <c:pt idx="34803">
                  <c:v>4.5544729904313597</c:v>
                </c:pt>
                <c:pt idx="34804">
                  <c:v>4.5593621712274395</c:v>
                </c:pt>
                <c:pt idx="34805">
                  <c:v>4.5604652201879015</c:v>
                </c:pt>
                <c:pt idx="34806">
                  <c:v>4.554152649615796</c:v>
                </c:pt>
                <c:pt idx="34807">
                  <c:v>4.5576090006650967</c:v>
                </c:pt>
                <c:pt idx="34808">
                  <c:v>4.5404343611417293</c:v>
                </c:pt>
                <c:pt idx="34809">
                  <c:v>4.5522320230636941</c:v>
                </c:pt>
                <c:pt idx="34810">
                  <c:v>4.548455185535933</c:v>
                </c:pt>
                <c:pt idx="34811">
                  <c:v>4.5528904173521534</c:v>
                </c:pt>
                <c:pt idx="34812">
                  <c:v>4.5527432080708667</c:v>
                </c:pt>
                <c:pt idx="34813">
                  <c:v>4.559891391152564</c:v>
                </c:pt>
                <c:pt idx="34814">
                  <c:v>4.5479749717997224</c:v>
                </c:pt>
                <c:pt idx="34815">
                  <c:v>4.5619962948000712</c:v>
                </c:pt>
                <c:pt idx="34816">
                  <c:v>4.5579190462863979</c:v>
                </c:pt>
                <c:pt idx="34817">
                  <c:v>4.5566297359658758</c:v>
                </c:pt>
                <c:pt idx="34818">
                  <c:v>4.5530315221928541</c:v>
                </c:pt>
                <c:pt idx="34819">
                  <c:v>4.5454249017115869</c:v>
                </c:pt>
                <c:pt idx="34820">
                  <c:v>4.5517120819278567</c:v>
                </c:pt>
                <c:pt idx="34821">
                  <c:v>4.563612705604827</c:v>
                </c:pt>
                <c:pt idx="34822">
                  <c:v>4.5525288273856477</c:v>
                </c:pt>
                <c:pt idx="34823">
                  <c:v>4.5614386651380148</c:v>
                </c:pt>
                <c:pt idx="34824">
                  <c:v>4.5507114195853928</c:v>
                </c:pt>
                <c:pt idx="34825">
                  <c:v>4.5473516408602999</c:v>
                </c:pt>
                <c:pt idx="34826">
                  <c:v>4.5480666803830889</c:v>
                </c:pt>
                <c:pt idx="34827">
                  <c:v>4.548905091189396</c:v>
                </c:pt>
                <c:pt idx="34828">
                  <c:v>4.5529378837175658</c:v>
                </c:pt>
                <c:pt idx="34829">
                  <c:v>4.5512403438061781</c:v>
                </c:pt>
                <c:pt idx="34830">
                  <c:v>4.5563255594286529</c:v>
                </c:pt>
                <c:pt idx="34831">
                  <c:v>4.5526924578836594</c:v>
                </c:pt>
                <c:pt idx="34832">
                  <c:v>4.5565589752954638</c:v>
                </c:pt>
                <c:pt idx="34833">
                  <c:v>4.5634095624412048</c:v>
                </c:pt>
                <c:pt idx="34834">
                  <c:v>4.5556127112820235</c:v>
                </c:pt>
                <c:pt idx="34835">
                  <c:v>4.5599948804467978</c:v>
                </c:pt>
                <c:pt idx="34836">
                  <c:v>4.5507579807249785</c:v>
                </c:pt>
                <c:pt idx="34837">
                  <c:v>4.5494904961067704</c:v>
                </c:pt>
                <c:pt idx="34838">
                  <c:v>4.5505702566359929</c:v>
                </c:pt>
                <c:pt idx="34839">
                  <c:v>4.5557195506771269</c:v>
                </c:pt>
                <c:pt idx="34840">
                  <c:v>4.5482058019039933</c:v>
                </c:pt>
                <c:pt idx="34841">
                  <c:v>4.5506958970681675</c:v>
                </c:pt>
                <c:pt idx="34842">
                  <c:v>4.5463861204355318</c:v>
                </c:pt>
                <c:pt idx="34843">
                  <c:v>4.5544661521250749</c:v>
                </c:pt>
                <c:pt idx="34844">
                  <c:v>4.5538762753525157</c:v>
                </c:pt>
                <c:pt idx="34845">
                  <c:v>4.5561079116198613</c:v>
                </c:pt>
                <c:pt idx="34846">
                  <c:v>4.5615774709093664</c:v>
                </c:pt>
                <c:pt idx="34847">
                  <c:v>4.5485720280363005</c:v>
                </c:pt>
                <c:pt idx="34848">
                  <c:v>4.5546329450217931</c:v>
                </c:pt>
                <c:pt idx="34849">
                  <c:v>4.5662369873161763</c:v>
                </c:pt>
                <c:pt idx="34850">
                  <c:v>4.5517213400706735</c:v>
                </c:pt>
                <c:pt idx="34851">
                  <c:v>4.5444843593416779</c:v>
                </c:pt>
                <c:pt idx="34852">
                  <c:v>4.5417665931833726</c:v>
                </c:pt>
                <c:pt idx="34853">
                  <c:v>4.5578254872347941</c:v>
                </c:pt>
                <c:pt idx="34854">
                  <c:v>4.5552623271514641</c:v>
                </c:pt>
                <c:pt idx="34855">
                  <c:v>4.5540876058060977</c:v>
                </c:pt>
                <c:pt idx="34856">
                  <c:v>4.5586422534154041</c:v>
                </c:pt>
                <c:pt idx="34857">
                  <c:v>4.5534632644265383</c:v>
                </c:pt>
                <c:pt idx="34858">
                  <c:v>4.5653663805990714</c:v>
                </c:pt>
                <c:pt idx="34859">
                  <c:v>4.5508541457605629</c:v>
                </c:pt>
                <c:pt idx="34860">
                  <c:v>4.5491300059207695</c:v>
                </c:pt>
                <c:pt idx="34861">
                  <c:v>4.5564932465473031</c:v>
                </c:pt>
                <c:pt idx="34862">
                  <c:v>4.5437527097700112</c:v>
                </c:pt>
                <c:pt idx="34863">
                  <c:v>4.5593876821974622</c:v>
                </c:pt>
                <c:pt idx="34864">
                  <c:v>4.5503492629526736</c:v>
                </c:pt>
                <c:pt idx="34865">
                  <c:v>4.5557629057407407</c:v>
                </c:pt>
                <c:pt idx="34866">
                  <c:v>4.5640906486005841</c:v>
                </c:pt>
                <c:pt idx="34867">
                  <c:v>4.5594892885699503</c:v>
                </c:pt>
                <c:pt idx="34868">
                  <c:v>4.5544160890406502</c:v>
                </c:pt>
                <c:pt idx="34869">
                  <c:v>4.5542219523581027</c:v>
                </c:pt>
                <c:pt idx="34870">
                  <c:v>4.552230125190639</c:v>
                </c:pt>
                <c:pt idx="34871">
                  <c:v>4.5536416787548264</c:v>
                </c:pt>
                <c:pt idx="34872">
                  <c:v>4.5509356755024406</c:v>
                </c:pt>
                <c:pt idx="34873">
                  <c:v>4.5577774652573897</c:v>
                </c:pt>
                <c:pt idx="34874">
                  <c:v>4.549508365007946</c:v>
                </c:pt>
                <c:pt idx="34875">
                  <c:v>4.5711055499882134</c:v>
                </c:pt>
                <c:pt idx="34876">
                  <c:v>4.5541636727734343</c:v>
                </c:pt>
                <c:pt idx="34877">
                  <c:v>4.553990104815826</c:v>
                </c:pt>
                <c:pt idx="34878">
                  <c:v>4.546598087071648</c:v>
                </c:pt>
                <c:pt idx="34879">
                  <c:v>4.5581514560288729</c:v>
                </c:pt>
                <c:pt idx="34880">
                  <c:v>4.5611038285147174</c:v>
                </c:pt>
                <c:pt idx="34881">
                  <c:v>4.5475959994579807</c:v>
                </c:pt>
                <c:pt idx="34882">
                  <c:v>4.5559741407448486</c:v>
                </c:pt>
                <c:pt idx="34883">
                  <c:v>4.5471105610231755</c:v>
                </c:pt>
                <c:pt idx="34884">
                  <c:v>4.5630939839838431</c:v>
                </c:pt>
                <c:pt idx="34885">
                  <c:v>4.5589537843129389</c:v>
                </c:pt>
                <c:pt idx="34886">
                  <c:v>4.5609706797420166</c:v>
                </c:pt>
                <c:pt idx="34887">
                  <c:v>4.5474877106489044</c:v>
                </c:pt>
                <c:pt idx="34888">
                  <c:v>4.5502845398003542</c:v>
                </c:pt>
                <c:pt idx="34889">
                  <c:v>4.5378814254220359</c:v>
                </c:pt>
                <c:pt idx="34890">
                  <c:v>4.5484928602654717</c:v>
                </c:pt>
                <c:pt idx="34891">
                  <c:v>4.555822713855485</c:v>
                </c:pt>
                <c:pt idx="34892">
                  <c:v>4.5530482452777665</c:v>
                </c:pt>
                <c:pt idx="34893">
                  <c:v>4.5539305106260057</c:v>
                </c:pt>
                <c:pt idx="34894">
                  <c:v>4.5625623949479737</c:v>
                </c:pt>
                <c:pt idx="34895">
                  <c:v>4.5523587804609082</c:v>
                </c:pt>
                <c:pt idx="34896">
                  <c:v>4.5451696984127796</c:v>
                </c:pt>
                <c:pt idx="34897">
                  <c:v>4.5509004452876471</c:v>
                </c:pt>
                <c:pt idx="34898">
                  <c:v>4.5539812540404778</c:v>
                </c:pt>
                <c:pt idx="34899">
                  <c:v>4.5603405178366119</c:v>
                </c:pt>
                <c:pt idx="34900">
                  <c:v>4.5595177385483456</c:v>
                </c:pt>
                <c:pt idx="34901">
                  <c:v>4.5531267661128734</c:v>
                </c:pt>
                <c:pt idx="34902">
                  <c:v>4.553744780358735</c:v>
                </c:pt>
                <c:pt idx="34903">
                  <c:v>4.5567151804282178</c:v>
                </c:pt>
                <c:pt idx="34904">
                  <c:v>4.5568455466219602</c:v>
                </c:pt>
                <c:pt idx="34905">
                  <c:v>4.5478183722971499</c:v>
                </c:pt>
                <c:pt idx="34906">
                  <c:v>4.5552006521543724</c:v>
                </c:pt>
                <c:pt idx="34907">
                  <c:v>4.5508615916655009</c:v>
                </c:pt>
                <c:pt idx="34908">
                  <c:v>4.5461164492967896</c:v>
                </c:pt>
                <c:pt idx="34909">
                  <c:v>4.5529972010140281</c:v>
                </c:pt>
                <c:pt idx="34910">
                  <c:v>4.5597773795949399</c:v>
                </c:pt>
                <c:pt idx="34911">
                  <c:v>4.5502420682497018</c:v>
                </c:pt>
                <c:pt idx="34912">
                  <c:v>4.5553469108367635</c:v>
                </c:pt>
                <c:pt idx="34913">
                  <c:v>4.5493445529427641</c:v>
                </c:pt>
                <c:pt idx="34914">
                  <c:v>4.5472168624170806</c:v>
                </c:pt>
                <c:pt idx="34915">
                  <c:v>4.5667301994860106</c:v>
                </c:pt>
                <c:pt idx="34916">
                  <c:v>4.5562231327269433</c:v>
                </c:pt>
                <c:pt idx="34917">
                  <c:v>4.5528654040307819</c:v>
                </c:pt>
                <c:pt idx="34918">
                  <c:v>4.5561894618498755</c:v>
                </c:pt>
                <c:pt idx="34919">
                  <c:v>4.5554755572443701</c:v>
                </c:pt>
                <c:pt idx="34920">
                  <c:v>4.5631182334936735</c:v>
                </c:pt>
                <c:pt idx="34921">
                  <c:v>4.552884165416172</c:v>
                </c:pt>
                <c:pt idx="34922">
                  <c:v>4.5421277839701295</c:v>
                </c:pt>
                <c:pt idx="34923">
                  <c:v>4.5545065894239105</c:v>
                </c:pt>
                <c:pt idx="34924">
                  <c:v>4.5513234849471234</c:v>
                </c:pt>
                <c:pt idx="34925">
                  <c:v>4.5534713171999828</c:v>
                </c:pt>
                <c:pt idx="34926">
                  <c:v>4.5622095837310557</c:v>
                </c:pt>
                <c:pt idx="34927">
                  <c:v>4.5583049350297173</c:v>
                </c:pt>
                <c:pt idx="34928">
                  <c:v>4.5508955321875622</c:v>
                </c:pt>
                <c:pt idx="34929">
                  <c:v>4.5533121741186084</c:v>
                </c:pt>
                <c:pt idx="34930">
                  <c:v>4.5576094451459008</c:v>
                </c:pt>
                <c:pt idx="34931">
                  <c:v>4.5615263800428822</c:v>
                </c:pt>
                <c:pt idx="34932">
                  <c:v>4.5556947658678828</c:v>
                </c:pt>
                <c:pt idx="34933">
                  <c:v>4.5534835869416721</c:v>
                </c:pt>
                <c:pt idx="34934">
                  <c:v>4.5536884011536749</c:v>
                </c:pt>
                <c:pt idx="34935">
                  <c:v>4.5506344116470832</c:v>
                </c:pt>
                <c:pt idx="34936">
                  <c:v>4.5532831384551526</c:v>
                </c:pt>
                <c:pt idx="34937">
                  <c:v>4.5579572356666409</c:v>
                </c:pt>
                <c:pt idx="34938">
                  <c:v>4.5628253114739232</c:v>
                </c:pt>
                <c:pt idx="34939">
                  <c:v>4.5579088304344433</c:v>
                </c:pt>
                <c:pt idx="34940">
                  <c:v>4.5544207109451307</c:v>
                </c:pt>
                <c:pt idx="34941">
                  <c:v>4.5666512211894341</c:v>
                </c:pt>
                <c:pt idx="34942">
                  <c:v>4.5490079346349379</c:v>
                </c:pt>
                <c:pt idx="34943">
                  <c:v>4.5550930282730064</c:v>
                </c:pt>
                <c:pt idx="34944">
                  <c:v>4.5495784650193967</c:v>
                </c:pt>
                <c:pt idx="34945">
                  <c:v>4.5580713450789343</c:v>
                </c:pt>
                <c:pt idx="34946">
                  <c:v>4.5513788853997426</c:v>
                </c:pt>
                <c:pt idx="34947">
                  <c:v>4.5602867352600516</c:v>
                </c:pt>
                <c:pt idx="34948">
                  <c:v>4.5609628737987862</c:v>
                </c:pt>
                <c:pt idx="34949">
                  <c:v>4.5469711452204633</c:v>
                </c:pt>
                <c:pt idx="34950">
                  <c:v>4.550606477014747</c:v>
                </c:pt>
                <c:pt idx="34951">
                  <c:v>4.5496379688358912</c:v>
                </c:pt>
                <c:pt idx="34952">
                  <c:v>4.5551917748930499</c:v>
                </c:pt>
                <c:pt idx="34953">
                  <c:v>4.5498237397633003</c:v>
                </c:pt>
                <c:pt idx="34954">
                  <c:v>4.5546425346545449</c:v>
                </c:pt>
                <c:pt idx="34955">
                  <c:v>4.5570995274800943</c:v>
                </c:pt>
                <c:pt idx="34956">
                  <c:v>4.5511880855827824</c:v>
                </c:pt>
                <c:pt idx="34957">
                  <c:v>4.562827300713681</c:v>
                </c:pt>
                <c:pt idx="34958">
                  <c:v>4.5633051638994742</c:v>
                </c:pt>
                <c:pt idx="34959">
                  <c:v>4.5516008195219788</c:v>
                </c:pt>
                <c:pt idx="34960">
                  <c:v>4.5494659234062045</c:v>
                </c:pt>
                <c:pt idx="34961">
                  <c:v>4.5597774047795987</c:v>
                </c:pt>
                <c:pt idx="34962">
                  <c:v>4.5490496757351275</c:v>
                </c:pt>
                <c:pt idx="34963">
                  <c:v>4.5515219237155398</c:v>
                </c:pt>
                <c:pt idx="34964">
                  <c:v>4.5581152189724987</c:v>
                </c:pt>
                <c:pt idx="34965">
                  <c:v>4.549823761933971</c:v>
                </c:pt>
                <c:pt idx="34966">
                  <c:v>4.542263972811126</c:v>
                </c:pt>
                <c:pt idx="34967">
                  <c:v>4.5585505020603758</c:v>
                </c:pt>
                <c:pt idx="34968">
                  <c:v>4.5516199095443071</c:v>
                </c:pt>
                <c:pt idx="34969">
                  <c:v>4.5602459942705371</c:v>
                </c:pt>
                <c:pt idx="34970">
                  <c:v>4.5618282339738254</c:v>
                </c:pt>
                <c:pt idx="34971">
                  <c:v>4.5581300330815964</c:v>
                </c:pt>
                <c:pt idx="34972">
                  <c:v>4.5575093885380298</c:v>
                </c:pt>
                <c:pt idx="34973">
                  <c:v>4.5478365733119785</c:v>
                </c:pt>
                <c:pt idx="34974">
                  <c:v>4.5551096453133368</c:v>
                </c:pt>
                <c:pt idx="34975">
                  <c:v>4.5541406968031737</c:v>
                </c:pt>
                <c:pt idx="34976">
                  <c:v>4.5419780020798699</c:v>
                </c:pt>
                <c:pt idx="34977">
                  <c:v>4.5516583392726222</c:v>
                </c:pt>
                <c:pt idx="34978">
                  <c:v>4.5457045573801267</c:v>
                </c:pt>
                <c:pt idx="34979">
                  <c:v>4.5545841818713999</c:v>
                </c:pt>
                <c:pt idx="34980">
                  <c:v>4.5606566614985349</c:v>
                </c:pt>
                <c:pt idx="34981">
                  <c:v>4.5537833224526807</c:v>
                </c:pt>
                <c:pt idx="34982">
                  <c:v>4.5530120784230155</c:v>
                </c:pt>
                <c:pt idx="34983">
                  <c:v>4.560042002688693</c:v>
                </c:pt>
                <c:pt idx="34984">
                  <c:v>4.5600685955746387</c:v>
                </c:pt>
                <c:pt idx="34985">
                  <c:v>4.5615688142578295</c:v>
                </c:pt>
                <c:pt idx="34986">
                  <c:v>4.5583233160078693</c:v>
                </c:pt>
                <c:pt idx="34987">
                  <c:v>4.5555538162580644</c:v>
                </c:pt>
                <c:pt idx="34988">
                  <c:v>4.5461548800468208</c:v>
                </c:pt>
                <c:pt idx="34989">
                  <c:v>4.5481574176489046</c:v>
                </c:pt>
                <c:pt idx="34990">
                  <c:v>4.5529662552909089</c:v>
                </c:pt>
                <c:pt idx="34991">
                  <c:v>4.5565777040935265</c:v>
                </c:pt>
                <c:pt idx="34992">
                  <c:v>4.5522281738772703</c:v>
                </c:pt>
                <c:pt idx="34993">
                  <c:v>4.5546933420742874</c:v>
                </c:pt>
                <c:pt idx="34994">
                  <c:v>4.5425230993452645</c:v>
                </c:pt>
                <c:pt idx="34995">
                  <c:v>4.550758756375866</c:v>
                </c:pt>
                <c:pt idx="34996">
                  <c:v>4.5584669365403894</c:v>
                </c:pt>
                <c:pt idx="34997">
                  <c:v>4.5501285307254058</c:v>
                </c:pt>
                <c:pt idx="34998">
                  <c:v>4.556315305753424</c:v>
                </c:pt>
                <c:pt idx="34999">
                  <c:v>4.5535417306948762</c:v>
                </c:pt>
                <c:pt idx="35000">
                  <c:v>4.5595885534534624</c:v>
                </c:pt>
                <c:pt idx="35001">
                  <c:v>4.5475262946836343</c:v>
                </c:pt>
                <c:pt idx="35002">
                  <c:v>4.5523624152778837</c:v>
                </c:pt>
                <c:pt idx="35003">
                  <c:v>4.5547737681191984</c:v>
                </c:pt>
                <c:pt idx="35004">
                  <c:v>4.5409332047356212</c:v>
                </c:pt>
                <c:pt idx="35005">
                  <c:v>4.5539591029998805</c:v>
                </c:pt>
                <c:pt idx="35006">
                  <c:v>4.5565836011989207</c:v>
                </c:pt>
                <c:pt idx="35007">
                  <c:v>4.5451321865468239</c:v>
                </c:pt>
                <c:pt idx="35008">
                  <c:v>4.5478080647177572</c:v>
                </c:pt>
                <c:pt idx="35009">
                  <c:v>4.5648023088578791</c:v>
                </c:pt>
                <c:pt idx="35010">
                  <c:v>4.5514824695186853</c:v>
                </c:pt>
                <c:pt idx="35011">
                  <c:v>4.5462333724726962</c:v>
                </c:pt>
                <c:pt idx="35012">
                  <c:v>4.5518081959659318</c:v>
                </c:pt>
                <c:pt idx="35013">
                  <c:v>4.5568340404683285</c:v>
                </c:pt>
                <c:pt idx="35014">
                  <c:v>4.5561234708918326</c:v>
                </c:pt>
                <c:pt idx="35015">
                  <c:v>4.5511444470024713</c:v>
                </c:pt>
                <c:pt idx="35016">
                  <c:v>4.5633976016140751</c:v>
                </c:pt>
                <c:pt idx="35017">
                  <c:v>4.55857948306579</c:v>
                </c:pt>
                <c:pt idx="35018">
                  <c:v>4.5537684923474471</c:v>
                </c:pt>
                <c:pt idx="35019">
                  <c:v>4.5495575410264379</c:v>
                </c:pt>
                <c:pt idx="35020">
                  <c:v>4.5529586503631183</c:v>
                </c:pt>
                <c:pt idx="35021">
                  <c:v>4.5510287939054059</c:v>
                </c:pt>
                <c:pt idx="35022">
                  <c:v>4.5537642653164525</c:v>
                </c:pt>
                <c:pt idx="35023">
                  <c:v>4.559125525772223</c:v>
                </c:pt>
                <c:pt idx="35024">
                  <c:v>4.5452939275436943</c:v>
                </c:pt>
                <c:pt idx="35025">
                  <c:v>4.5477916590462559</c:v>
                </c:pt>
                <c:pt idx="35026">
                  <c:v>4.5562922857207058</c:v>
                </c:pt>
                <c:pt idx="35027">
                  <c:v>4.557828791633626</c:v>
                </c:pt>
                <c:pt idx="35028">
                  <c:v>4.5516749433345147</c:v>
                </c:pt>
                <c:pt idx="35029">
                  <c:v>4.5490985480669917</c:v>
                </c:pt>
                <c:pt idx="35030">
                  <c:v>4.5556672178323545</c:v>
                </c:pt>
                <c:pt idx="35031">
                  <c:v>4.5486302560298464</c:v>
                </c:pt>
                <c:pt idx="35032">
                  <c:v>4.5655484548693028</c:v>
                </c:pt>
                <c:pt idx="35033">
                  <c:v>4.5535598491436797</c:v>
                </c:pt>
                <c:pt idx="35034">
                  <c:v>4.552851303481785</c:v>
                </c:pt>
                <c:pt idx="35035">
                  <c:v>4.5435703427409413</c:v>
                </c:pt>
                <c:pt idx="35036">
                  <c:v>4.554780692226621</c:v>
                </c:pt>
                <c:pt idx="35037">
                  <c:v>4.5461688849076358</c:v>
                </c:pt>
                <c:pt idx="35038">
                  <c:v>4.5502722815227337</c:v>
                </c:pt>
                <c:pt idx="35039">
                  <c:v>4.5519440547571586</c:v>
                </c:pt>
                <c:pt idx="35040">
                  <c:v>4.5569855129432435</c:v>
                </c:pt>
                <c:pt idx="35041">
                  <c:v>4.5494243608661344</c:v>
                </c:pt>
                <c:pt idx="35042">
                  <c:v>4.559068323125878</c:v>
                </c:pt>
                <c:pt idx="35043">
                  <c:v>4.5484633884381944</c:v>
                </c:pt>
                <c:pt idx="35044">
                  <c:v>4.5483359145642241</c:v>
                </c:pt>
                <c:pt idx="35045">
                  <c:v>4.5568038020791031</c:v>
                </c:pt>
                <c:pt idx="35046">
                  <c:v>4.5563006481380581</c:v>
                </c:pt>
                <c:pt idx="35047">
                  <c:v>4.5435323798341916</c:v>
                </c:pt>
                <c:pt idx="35048">
                  <c:v>4.5507527971285935</c:v>
                </c:pt>
                <c:pt idx="35049">
                  <c:v>4.5540386434776465</c:v>
                </c:pt>
                <c:pt idx="35050">
                  <c:v>4.5495862965301281</c:v>
                </c:pt>
                <c:pt idx="35051">
                  <c:v>4.5523006381370505</c:v>
                </c:pt>
                <c:pt idx="35052">
                  <c:v>4.5521577940570941</c:v>
                </c:pt>
                <c:pt idx="35053">
                  <c:v>4.5519719372707819</c:v>
                </c:pt>
                <c:pt idx="35054">
                  <c:v>4.5503785917921</c:v>
                </c:pt>
                <c:pt idx="35055">
                  <c:v>4.5450009293016391</c:v>
                </c:pt>
                <c:pt idx="35056">
                  <c:v>4.5440105818518948</c:v>
                </c:pt>
                <c:pt idx="35057">
                  <c:v>4.5625680777799413</c:v>
                </c:pt>
                <c:pt idx="35058">
                  <c:v>4.5470719164678544</c:v>
                </c:pt>
                <c:pt idx="35059">
                  <c:v>4.54504889089855</c:v>
                </c:pt>
                <c:pt idx="35060">
                  <c:v>4.557021662614078</c:v>
                </c:pt>
                <c:pt idx="35061">
                  <c:v>4.557324534624219</c:v>
                </c:pt>
                <c:pt idx="35062">
                  <c:v>4.5560387699185787</c:v>
                </c:pt>
                <c:pt idx="35063">
                  <c:v>4.5519924247058023</c:v>
                </c:pt>
                <c:pt idx="35064">
                  <c:v>4.5688075405080983</c:v>
                </c:pt>
                <c:pt idx="35065">
                  <c:v>4.5487980899803357</c:v>
                </c:pt>
                <c:pt idx="35066">
                  <c:v>4.5558501478799736</c:v>
                </c:pt>
                <c:pt idx="35067">
                  <c:v>4.5485169755101804</c:v>
                </c:pt>
                <c:pt idx="35068">
                  <c:v>4.5510634811635491</c:v>
                </c:pt>
                <c:pt idx="35069">
                  <c:v>4.547170608153837</c:v>
                </c:pt>
                <c:pt idx="35070">
                  <c:v>4.5462184536024441</c:v>
                </c:pt>
                <c:pt idx="35071">
                  <c:v>4.5628819226104707</c:v>
                </c:pt>
                <c:pt idx="35072">
                  <c:v>4.5516554576853601</c:v>
                </c:pt>
                <c:pt idx="35073">
                  <c:v>4.55682410582759</c:v>
                </c:pt>
                <c:pt idx="35074">
                  <c:v>4.5485247920385952</c:v>
                </c:pt>
                <c:pt idx="35075">
                  <c:v>4.5514712805005697</c:v>
                </c:pt>
                <c:pt idx="35076">
                  <c:v>4.5627003452329351</c:v>
                </c:pt>
                <c:pt idx="35077">
                  <c:v>4.5454648357065679</c:v>
                </c:pt>
                <c:pt idx="35078">
                  <c:v>4.5428020804087019</c:v>
                </c:pt>
                <c:pt idx="35079">
                  <c:v>4.5431405984095523</c:v>
                </c:pt>
                <c:pt idx="35080">
                  <c:v>4.5633039788180536</c:v>
                </c:pt>
                <c:pt idx="35081">
                  <c:v>4.5547439226964501</c:v>
                </c:pt>
                <c:pt idx="35082">
                  <c:v>4.5543914640775593</c:v>
                </c:pt>
                <c:pt idx="35083">
                  <c:v>4.5474770442790078</c:v>
                </c:pt>
                <c:pt idx="35084">
                  <c:v>4.547424938820531</c:v>
                </c:pt>
                <c:pt idx="35085">
                  <c:v>4.5638867633431612</c:v>
                </c:pt>
                <c:pt idx="35086">
                  <c:v>4.5631881907133351</c:v>
                </c:pt>
                <c:pt idx="35087">
                  <c:v>4.560268797946863</c:v>
                </c:pt>
                <c:pt idx="35088">
                  <c:v>4.5613530890386063</c:v>
                </c:pt>
                <c:pt idx="35089">
                  <c:v>4.5485453692797968</c:v>
                </c:pt>
                <c:pt idx="35090">
                  <c:v>4.5542838235136927</c:v>
                </c:pt>
                <c:pt idx="35091">
                  <c:v>4.5600917515875103</c:v>
                </c:pt>
                <c:pt idx="35092">
                  <c:v>4.5480087036996917</c:v>
                </c:pt>
                <c:pt idx="35093">
                  <c:v>4.5709017646405705</c:v>
                </c:pt>
                <c:pt idx="35094">
                  <c:v>4.5470181350116192</c:v>
                </c:pt>
                <c:pt idx="35095">
                  <c:v>4.5511540978274754</c:v>
                </c:pt>
                <c:pt idx="35096">
                  <c:v>4.5554708813740037</c:v>
                </c:pt>
                <c:pt idx="35097">
                  <c:v>4.547133610264555</c:v>
                </c:pt>
                <c:pt idx="35098">
                  <c:v>4.5502748625068099</c:v>
                </c:pt>
                <c:pt idx="35099">
                  <c:v>4.5538544452346699</c:v>
                </c:pt>
                <c:pt idx="35100">
                  <c:v>4.5486530766633058</c:v>
                </c:pt>
                <c:pt idx="35101">
                  <c:v>4.5564061403312968</c:v>
                </c:pt>
                <c:pt idx="35102">
                  <c:v>4.5511431575570942</c:v>
                </c:pt>
                <c:pt idx="35103">
                  <c:v>4.5552625681770351</c:v>
                </c:pt>
                <c:pt idx="35104">
                  <c:v>4.552646367962903</c:v>
                </c:pt>
                <c:pt idx="35105">
                  <c:v>4.55826952068485</c:v>
                </c:pt>
                <c:pt idx="35106">
                  <c:v>4.5614308037736748</c:v>
                </c:pt>
                <c:pt idx="35107">
                  <c:v>4.5499822143326165</c:v>
                </c:pt>
                <c:pt idx="35108">
                  <c:v>4.5528108040705009</c:v>
                </c:pt>
                <c:pt idx="35109">
                  <c:v>4.5564443484034207</c:v>
                </c:pt>
                <c:pt idx="35110">
                  <c:v>4.5553479440651454</c:v>
                </c:pt>
                <c:pt idx="35111">
                  <c:v>4.5573593954603711</c:v>
                </c:pt>
                <c:pt idx="35112">
                  <c:v>4.5495198185580614</c:v>
                </c:pt>
                <c:pt idx="35113">
                  <c:v>4.5495529427937678</c:v>
                </c:pt>
                <c:pt idx="35114">
                  <c:v>4.5542931419262533</c:v>
                </c:pt>
                <c:pt idx="35115">
                  <c:v>4.5557491251398687</c:v>
                </c:pt>
                <c:pt idx="35116">
                  <c:v>4.5627345373395398</c:v>
                </c:pt>
                <c:pt idx="35117">
                  <c:v>4.5508310148522124</c:v>
                </c:pt>
                <c:pt idx="35118">
                  <c:v>4.5601455160350763</c:v>
                </c:pt>
                <c:pt idx="35119">
                  <c:v>4.55964353699457</c:v>
                </c:pt>
                <c:pt idx="35120">
                  <c:v>4.5470661709995763</c:v>
                </c:pt>
                <c:pt idx="35121">
                  <c:v>4.5515676055995637</c:v>
                </c:pt>
                <c:pt idx="35122">
                  <c:v>4.5471551688927008</c:v>
                </c:pt>
                <c:pt idx="35123">
                  <c:v>4.5587563192010672</c:v>
                </c:pt>
                <c:pt idx="35124">
                  <c:v>4.5519098406888965</c:v>
                </c:pt>
                <c:pt idx="35125">
                  <c:v>4.5438207711676597</c:v>
                </c:pt>
                <c:pt idx="35126">
                  <c:v>4.5547965126414045</c:v>
                </c:pt>
                <c:pt idx="35127">
                  <c:v>4.5472793650263137</c:v>
                </c:pt>
                <c:pt idx="35128">
                  <c:v>4.5544988030771378</c:v>
                </c:pt>
                <c:pt idx="35129">
                  <c:v>4.5586277641658661</c:v>
                </c:pt>
                <c:pt idx="35130">
                  <c:v>4.5505729334293754</c:v>
                </c:pt>
                <c:pt idx="35131">
                  <c:v>4.5508331091420811</c:v>
                </c:pt>
                <c:pt idx="35132">
                  <c:v>4.5513560373780022</c:v>
                </c:pt>
                <c:pt idx="35133">
                  <c:v>4.5511756156586092</c:v>
                </c:pt>
                <c:pt idx="35134">
                  <c:v>4.5507049213217643</c:v>
                </c:pt>
                <c:pt idx="35135">
                  <c:v>4.5435638172651416</c:v>
                </c:pt>
                <c:pt idx="35136">
                  <c:v>4.5523991521043987</c:v>
                </c:pt>
                <c:pt idx="35137">
                  <c:v>4.5503331751575491</c:v>
                </c:pt>
                <c:pt idx="35138">
                  <c:v>4.562111228064893</c:v>
                </c:pt>
                <c:pt idx="35139">
                  <c:v>4.5459276291716506</c:v>
                </c:pt>
                <c:pt idx="35140">
                  <c:v>4.546630579590146</c:v>
                </c:pt>
                <c:pt idx="35141">
                  <c:v>4.5517604586527129</c:v>
                </c:pt>
                <c:pt idx="35142">
                  <c:v>4.5498141920414366</c:v>
                </c:pt>
                <c:pt idx="35143">
                  <c:v>4.55202581733686</c:v>
                </c:pt>
                <c:pt idx="35144">
                  <c:v>4.5559343341788301</c:v>
                </c:pt>
                <c:pt idx="35145">
                  <c:v>4.5507776361792169</c:v>
                </c:pt>
                <c:pt idx="35146">
                  <c:v>4.5501929106291952</c:v>
                </c:pt>
                <c:pt idx="35147">
                  <c:v>4.5504012823203608</c:v>
                </c:pt>
                <c:pt idx="35148">
                  <c:v>4.5538420349801125</c:v>
                </c:pt>
                <c:pt idx="35149">
                  <c:v>4.5521220151961392</c:v>
                </c:pt>
                <c:pt idx="35150">
                  <c:v>4.5496420876284391</c:v>
                </c:pt>
                <c:pt idx="35151">
                  <c:v>4.5523166558972372</c:v>
                </c:pt>
                <c:pt idx="35152">
                  <c:v>4.5519870665434761</c:v>
                </c:pt>
                <c:pt idx="35153">
                  <c:v>4.5578727042720635</c:v>
                </c:pt>
                <c:pt idx="35154">
                  <c:v>4.5571881898454745</c:v>
                </c:pt>
                <c:pt idx="35155">
                  <c:v>4.5647504449407208</c:v>
                </c:pt>
                <c:pt idx="35156">
                  <c:v>4.5511513790474467</c:v>
                </c:pt>
                <c:pt idx="35157">
                  <c:v>4.5462112728283754</c:v>
                </c:pt>
                <c:pt idx="35158">
                  <c:v>4.5530779031654003</c:v>
                </c:pt>
                <c:pt idx="35159">
                  <c:v>4.5509624477938466</c:v>
                </c:pt>
                <c:pt idx="35160">
                  <c:v>4.5576156229674547</c:v>
                </c:pt>
                <c:pt idx="35161">
                  <c:v>4.5556075659403419</c:v>
                </c:pt>
                <c:pt idx="35162">
                  <c:v>4.5500613774239431</c:v>
                </c:pt>
                <c:pt idx="35163">
                  <c:v>4.5543554668975963</c:v>
                </c:pt>
                <c:pt idx="35164">
                  <c:v>4.5598990838282063</c:v>
                </c:pt>
                <c:pt idx="35165">
                  <c:v>4.5513761062872193</c:v>
                </c:pt>
                <c:pt idx="35166">
                  <c:v>4.552170875559451</c:v>
                </c:pt>
                <c:pt idx="35167">
                  <c:v>4.554410595271225</c:v>
                </c:pt>
                <c:pt idx="35168">
                  <c:v>4.5490850135719469</c:v>
                </c:pt>
                <c:pt idx="35169">
                  <c:v>4.5541239217372604</c:v>
                </c:pt>
                <c:pt idx="35170">
                  <c:v>4.5554798287295837</c:v>
                </c:pt>
                <c:pt idx="35171">
                  <c:v>4.54587073462858</c:v>
                </c:pt>
                <c:pt idx="35172">
                  <c:v>4.5473464583448076</c:v>
                </c:pt>
                <c:pt idx="35173">
                  <c:v>4.5555909371802095</c:v>
                </c:pt>
                <c:pt idx="35174">
                  <c:v>4.5561727659248614</c:v>
                </c:pt>
                <c:pt idx="35175">
                  <c:v>4.555676151186729</c:v>
                </c:pt>
                <c:pt idx="35176">
                  <c:v>4.5562691390311301</c:v>
                </c:pt>
                <c:pt idx="35177">
                  <c:v>4.5546075577071807</c:v>
                </c:pt>
                <c:pt idx="35178">
                  <c:v>4.5531310043079589</c:v>
                </c:pt>
                <c:pt idx="35179">
                  <c:v>4.5570016840152476</c:v>
                </c:pt>
                <c:pt idx="35180">
                  <c:v>4.5549709030438228</c:v>
                </c:pt>
                <c:pt idx="35181">
                  <c:v>4.5495731252112401</c:v>
                </c:pt>
                <c:pt idx="35182">
                  <c:v>4.5568827555293927</c:v>
                </c:pt>
                <c:pt idx="35183">
                  <c:v>4.5501346153875923</c:v>
                </c:pt>
                <c:pt idx="35184">
                  <c:v>4.551915472356308</c:v>
                </c:pt>
                <c:pt idx="35185">
                  <c:v>4.5481132104663828</c:v>
                </c:pt>
                <c:pt idx="35186">
                  <c:v>4.553238063059819</c:v>
                </c:pt>
                <c:pt idx="35187">
                  <c:v>4.5622527112033175</c:v>
                </c:pt>
                <c:pt idx="35188">
                  <c:v>4.5589658111769271</c:v>
                </c:pt>
                <c:pt idx="35189">
                  <c:v>4.5505444612099062</c:v>
                </c:pt>
                <c:pt idx="35190">
                  <c:v>4.5516031721966188</c:v>
                </c:pt>
                <c:pt idx="35191">
                  <c:v>4.5547178090749956</c:v>
                </c:pt>
                <c:pt idx="35192">
                  <c:v>4.5453227712705457</c:v>
                </c:pt>
                <c:pt idx="35193">
                  <c:v>4.5519167216425238</c:v>
                </c:pt>
                <c:pt idx="35194">
                  <c:v>4.5505570542269629</c:v>
                </c:pt>
                <c:pt idx="35195">
                  <c:v>4.5486413466881084</c:v>
                </c:pt>
                <c:pt idx="35196">
                  <c:v>4.54153508572728</c:v>
                </c:pt>
                <c:pt idx="35197">
                  <c:v>4.5590615486494412</c:v>
                </c:pt>
                <c:pt idx="35198">
                  <c:v>4.5517665370855083</c:v>
                </c:pt>
                <c:pt idx="35199">
                  <c:v>4.5519519899845475</c:v>
                </c:pt>
                <c:pt idx="35200">
                  <c:v>4.5571560678517598</c:v>
                </c:pt>
                <c:pt idx="35201">
                  <c:v>4.5525704189739029</c:v>
                </c:pt>
                <c:pt idx="35202">
                  <c:v>4.5552100938386966</c:v>
                </c:pt>
                <c:pt idx="35203">
                  <c:v>4.5436230323501929</c:v>
                </c:pt>
                <c:pt idx="35204">
                  <c:v>4.5632843718769101</c:v>
                </c:pt>
                <c:pt idx="35205">
                  <c:v>4.5651601016796644</c:v>
                </c:pt>
                <c:pt idx="35206">
                  <c:v>4.545737266078909</c:v>
                </c:pt>
                <c:pt idx="35207">
                  <c:v>4.5526628864952654</c:v>
                </c:pt>
                <c:pt idx="35208">
                  <c:v>4.5548592421274652</c:v>
                </c:pt>
                <c:pt idx="35209">
                  <c:v>4.5654133962764067</c:v>
                </c:pt>
                <c:pt idx="35210">
                  <c:v>4.5527951705454939</c:v>
                </c:pt>
                <c:pt idx="35211">
                  <c:v>4.5558637339421617</c:v>
                </c:pt>
                <c:pt idx="35212">
                  <c:v>4.5598777974996505</c:v>
                </c:pt>
                <c:pt idx="35213">
                  <c:v>4.5601577251441263</c:v>
                </c:pt>
                <c:pt idx="35214">
                  <c:v>4.5593272709166861</c:v>
                </c:pt>
                <c:pt idx="35215">
                  <c:v>4.5495303868899963</c:v>
                </c:pt>
                <c:pt idx="35216">
                  <c:v>4.5483288929583292</c:v>
                </c:pt>
                <c:pt idx="35217">
                  <c:v>4.5528957664117806</c:v>
                </c:pt>
                <c:pt idx="35218">
                  <c:v>4.5433641741803328</c:v>
                </c:pt>
                <c:pt idx="35219">
                  <c:v>4.5489002626804229</c:v>
                </c:pt>
                <c:pt idx="35220">
                  <c:v>4.5488611186724102</c:v>
                </c:pt>
                <c:pt idx="35221">
                  <c:v>4.5584488680553568</c:v>
                </c:pt>
                <c:pt idx="35222">
                  <c:v>4.5572269555503953</c:v>
                </c:pt>
                <c:pt idx="35223">
                  <c:v>4.5583703720710025</c:v>
                </c:pt>
                <c:pt idx="35224">
                  <c:v>4.5535520877868034</c:v>
                </c:pt>
                <c:pt idx="35225">
                  <c:v>4.5588813338510565</c:v>
                </c:pt>
                <c:pt idx="35226">
                  <c:v>4.5502668502016466</c:v>
                </c:pt>
                <c:pt idx="35227">
                  <c:v>4.5603534353722077</c:v>
                </c:pt>
                <c:pt idx="35228">
                  <c:v>4.5554665304530939</c:v>
                </c:pt>
                <c:pt idx="35229">
                  <c:v>4.5583481685947334</c:v>
                </c:pt>
                <c:pt idx="35230">
                  <c:v>4.5485385527638043</c:v>
                </c:pt>
                <c:pt idx="35231">
                  <c:v>4.5573117345131235</c:v>
                </c:pt>
                <c:pt idx="35232">
                  <c:v>4.5521289572938821</c:v>
                </c:pt>
                <c:pt idx="35233">
                  <c:v>4.555766502425648</c:v>
                </c:pt>
                <c:pt idx="35234">
                  <c:v>4.5497994626015759</c:v>
                </c:pt>
                <c:pt idx="35235">
                  <c:v>4.5494590295312021</c:v>
                </c:pt>
                <c:pt idx="35236">
                  <c:v>4.5489114384404266</c:v>
                </c:pt>
                <c:pt idx="35237">
                  <c:v>4.5538716390099827</c:v>
                </c:pt>
                <c:pt idx="35238">
                  <c:v>4.5504256254820818</c:v>
                </c:pt>
                <c:pt idx="35239">
                  <c:v>4.5546510194117005</c:v>
                </c:pt>
                <c:pt idx="35240">
                  <c:v>4.5477719314558511</c:v>
                </c:pt>
                <c:pt idx="35241">
                  <c:v>4.5561678473046685</c:v>
                </c:pt>
                <c:pt idx="35242">
                  <c:v>4.5531061099861958</c:v>
                </c:pt>
                <c:pt idx="35243">
                  <c:v>4.5534636986759649</c:v>
                </c:pt>
                <c:pt idx="35244">
                  <c:v>4.5523876915442898</c:v>
                </c:pt>
                <c:pt idx="35245">
                  <c:v>4.5565225277178367</c:v>
                </c:pt>
                <c:pt idx="35246">
                  <c:v>4.5575490212190397</c:v>
                </c:pt>
                <c:pt idx="35247">
                  <c:v>4.5553029826400842</c:v>
                </c:pt>
                <c:pt idx="35248">
                  <c:v>4.5551930399482501</c:v>
                </c:pt>
                <c:pt idx="35249">
                  <c:v>4.55069994482675</c:v>
                </c:pt>
                <c:pt idx="35250">
                  <c:v>4.5580038846092714</c:v>
                </c:pt>
                <c:pt idx="35251">
                  <c:v>4.5632817993979859</c:v>
                </c:pt>
                <c:pt idx="35252">
                  <c:v>4.5544464764449764</c:v>
                </c:pt>
                <c:pt idx="35253">
                  <c:v>4.5612925630730139</c:v>
                </c:pt>
                <c:pt idx="35254">
                  <c:v>4.5487718239460868</c:v>
                </c:pt>
                <c:pt idx="35255">
                  <c:v>4.5423578330889498</c:v>
                </c:pt>
                <c:pt idx="35256">
                  <c:v>4.5602948848596609</c:v>
                </c:pt>
                <c:pt idx="35257">
                  <c:v>4.5593821524677445</c:v>
                </c:pt>
                <c:pt idx="35258">
                  <c:v>4.5536321459349196</c:v>
                </c:pt>
                <c:pt idx="35259">
                  <c:v>4.5537657438866876</c:v>
                </c:pt>
                <c:pt idx="35260">
                  <c:v>4.553238544254369</c:v>
                </c:pt>
                <c:pt idx="35261">
                  <c:v>4.5499054847626388</c:v>
                </c:pt>
                <c:pt idx="35262">
                  <c:v>4.5546304431483353</c:v>
                </c:pt>
                <c:pt idx="35263">
                  <c:v>4.5424203083342993</c:v>
                </c:pt>
                <c:pt idx="35264">
                  <c:v>4.5524160017396493</c:v>
                </c:pt>
                <c:pt idx="35265">
                  <c:v>4.5517081623668982</c:v>
                </c:pt>
                <c:pt idx="35266">
                  <c:v>4.5634923838512869</c:v>
                </c:pt>
                <c:pt idx="35267">
                  <c:v>4.5514666208383945</c:v>
                </c:pt>
                <c:pt idx="35268">
                  <c:v>4.5505710546546165</c:v>
                </c:pt>
                <c:pt idx="35269">
                  <c:v>4.5524102043382939</c:v>
                </c:pt>
                <c:pt idx="35270">
                  <c:v>4.5480527910899831</c:v>
                </c:pt>
                <c:pt idx="35271">
                  <c:v>4.5525426747902564</c:v>
                </c:pt>
                <c:pt idx="35272">
                  <c:v>4.5582397296186183</c:v>
                </c:pt>
                <c:pt idx="35273">
                  <c:v>4.5588869366412688</c:v>
                </c:pt>
                <c:pt idx="35274">
                  <c:v>4.5560932791049247</c:v>
                </c:pt>
                <c:pt idx="35275">
                  <c:v>4.5567925583796001</c:v>
                </c:pt>
                <c:pt idx="35276">
                  <c:v>4.5487048029594952</c:v>
                </c:pt>
                <c:pt idx="35277">
                  <c:v>4.551261379734548</c:v>
                </c:pt>
                <c:pt idx="35278">
                  <c:v>4.558915264184467</c:v>
                </c:pt>
                <c:pt idx="35279">
                  <c:v>4.5412049757721391</c:v>
                </c:pt>
                <c:pt idx="35280">
                  <c:v>4.5489561108120657</c:v>
                </c:pt>
                <c:pt idx="35281">
                  <c:v>4.5537180309962366</c:v>
                </c:pt>
                <c:pt idx="35282">
                  <c:v>4.5572209065603051</c:v>
                </c:pt>
                <c:pt idx="35283">
                  <c:v>4.552066028155787</c:v>
                </c:pt>
                <c:pt idx="35284">
                  <c:v>4.5496820883677334</c:v>
                </c:pt>
                <c:pt idx="35285">
                  <c:v>4.5522972141017943</c:v>
                </c:pt>
                <c:pt idx="35286">
                  <c:v>4.545814156024174</c:v>
                </c:pt>
                <c:pt idx="35287">
                  <c:v>4.5498488401897488</c:v>
                </c:pt>
                <c:pt idx="35288">
                  <c:v>4.5537087712414293</c:v>
                </c:pt>
                <c:pt idx="35289">
                  <c:v>4.5478503846816869</c:v>
                </c:pt>
                <c:pt idx="35290">
                  <c:v>4.5565382827187753</c:v>
                </c:pt>
                <c:pt idx="35291">
                  <c:v>4.5486398591015993</c:v>
                </c:pt>
                <c:pt idx="35292">
                  <c:v>4.5482604878685802</c:v>
                </c:pt>
                <c:pt idx="35293">
                  <c:v>4.5602609455748064</c:v>
                </c:pt>
                <c:pt idx="35294">
                  <c:v>4.5552228416249143</c:v>
                </c:pt>
                <c:pt idx="35295">
                  <c:v>4.5527505090751825</c:v>
                </c:pt>
                <c:pt idx="35296">
                  <c:v>4.5546010385705413</c:v>
                </c:pt>
                <c:pt idx="35297">
                  <c:v>4.5557460494684561</c:v>
                </c:pt>
                <c:pt idx="35298">
                  <c:v>4.5615839830408378</c:v>
                </c:pt>
                <c:pt idx="35299">
                  <c:v>4.5530422346656731</c:v>
                </c:pt>
                <c:pt idx="35300">
                  <c:v>4.5517792346639805</c:v>
                </c:pt>
                <c:pt idx="35301">
                  <c:v>4.5571774982518862</c:v>
                </c:pt>
                <c:pt idx="35302">
                  <c:v>4.5625441202492159</c:v>
                </c:pt>
                <c:pt idx="35303">
                  <c:v>4.5571419247993905</c:v>
                </c:pt>
                <c:pt idx="35304">
                  <c:v>4.5577980285712956</c:v>
                </c:pt>
                <c:pt idx="35305">
                  <c:v>4.5394704232972618</c:v>
                </c:pt>
                <c:pt idx="35306">
                  <c:v>4.5479473506422403</c:v>
                </c:pt>
                <c:pt idx="35307">
                  <c:v>4.5547965126414036</c:v>
                </c:pt>
                <c:pt idx="35308">
                  <c:v>4.5503553978795459</c:v>
                </c:pt>
                <c:pt idx="35309">
                  <c:v>4.5514829604463376</c:v>
                </c:pt>
                <c:pt idx="35310">
                  <c:v>4.5468588989433298</c:v>
                </c:pt>
                <c:pt idx="35311">
                  <c:v>4.5560215872579013</c:v>
                </c:pt>
                <c:pt idx="35312">
                  <c:v>4.5491734386749396</c:v>
                </c:pt>
                <c:pt idx="35313">
                  <c:v>4.5451796358017829</c:v>
                </c:pt>
                <c:pt idx="35314">
                  <c:v>4.5479858870499754</c:v>
                </c:pt>
                <c:pt idx="35315">
                  <c:v>4.5480370213631796</c:v>
                </c:pt>
                <c:pt idx="35316">
                  <c:v>4.560862194897469</c:v>
                </c:pt>
                <c:pt idx="35317">
                  <c:v>4.5523150790521978</c:v>
                </c:pt>
                <c:pt idx="35318">
                  <c:v>4.551132352066829</c:v>
                </c:pt>
                <c:pt idx="35319">
                  <c:v>4.5574324313848678</c:v>
                </c:pt>
                <c:pt idx="35320">
                  <c:v>4.5584306107749724</c:v>
                </c:pt>
                <c:pt idx="35321">
                  <c:v>4.5479105028613045</c:v>
                </c:pt>
                <c:pt idx="35322">
                  <c:v>4.549346463792042</c:v>
                </c:pt>
                <c:pt idx="35323">
                  <c:v>4.5588255138225806</c:v>
                </c:pt>
                <c:pt idx="35324">
                  <c:v>4.557833227117456</c:v>
                </c:pt>
                <c:pt idx="35325">
                  <c:v>4.5490022314332776</c:v>
                </c:pt>
                <c:pt idx="35326">
                  <c:v>4.5572391290158487</c:v>
                </c:pt>
                <c:pt idx="35327">
                  <c:v>4.5505672895707372</c:v>
                </c:pt>
                <c:pt idx="35328">
                  <c:v>4.5513297318118466</c:v>
                </c:pt>
                <c:pt idx="35329">
                  <c:v>4.5563856886981604</c:v>
                </c:pt>
                <c:pt idx="35330">
                  <c:v>4.5530812256165243</c:v>
                </c:pt>
                <c:pt idx="35331">
                  <c:v>4.5538002873974941</c:v>
                </c:pt>
                <c:pt idx="35332">
                  <c:v>4.5421605299575205</c:v>
                </c:pt>
                <c:pt idx="35333">
                  <c:v>4.5552811471226748</c:v>
                </c:pt>
                <c:pt idx="35334">
                  <c:v>4.5576096002019453</c:v>
                </c:pt>
                <c:pt idx="35335">
                  <c:v>4.5523664677799678</c:v>
                </c:pt>
                <c:pt idx="35336">
                  <c:v>4.5580138191858577</c:v>
                </c:pt>
                <c:pt idx="35337">
                  <c:v>4.5613132659105249</c:v>
                </c:pt>
                <c:pt idx="35338">
                  <c:v>4.5506555519109337</c:v>
                </c:pt>
                <c:pt idx="35339">
                  <c:v>4.5532232812311673</c:v>
                </c:pt>
                <c:pt idx="35340">
                  <c:v>4.548628218605419</c:v>
                </c:pt>
                <c:pt idx="35341">
                  <c:v>4.5565155380143452</c:v>
                </c:pt>
                <c:pt idx="35342">
                  <c:v>4.5515331247263946</c:v>
                </c:pt>
                <c:pt idx="35343">
                  <c:v>4.5563369431715524</c:v>
                </c:pt>
                <c:pt idx="35344">
                  <c:v>4.5549865781702454</c:v>
                </c:pt>
                <c:pt idx="35345">
                  <c:v>4.5621450106375567</c:v>
                </c:pt>
                <c:pt idx="35346">
                  <c:v>4.5505637179891458</c:v>
                </c:pt>
                <c:pt idx="35347">
                  <c:v>4.552511433204824</c:v>
                </c:pt>
                <c:pt idx="35348">
                  <c:v>4.5503552958522571</c:v>
                </c:pt>
                <c:pt idx="35349">
                  <c:v>4.5488757279612324</c:v>
                </c:pt>
                <c:pt idx="35350">
                  <c:v>4.5557998666182478</c:v>
                </c:pt>
                <c:pt idx="35351">
                  <c:v>4.550593909013668</c:v>
                </c:pt>
                <c:pt idx="35352">
                  <c:v>4.5607927023711712</c:v>
                </c:pt>
                <c:pt idx="35353">
                  <c:v>4.5530373100810015</c:v>
                </c:pt>
                <c:pt idx="35354">
                  <c:v>4.5408445169786606</c:v>
                </c:pt>
                <c:pt idx="35355">
                  <c:v>4.5500299805068645</c:v>
                </c:pt>
                <c:pt idx="35356">
                  <c:v>4.5462131134636179</c:v>
                </c:pt>
                <c:pt idx="35357">
                  <c:v>4.5551622888720065</c:v>
                </c:pt>
                <c:pt idx="35358">
                  <c:v>4.5622014359323302</c:v>
                </c:pt>
                <c:pt idx="35359">
                  <c:v>4.5605025631334239</c:v>
                </c:pt>
                <c:pt idx="35360">
                  <c:v>4.5573637499492197</c:v>
                </c:pt>
                <c:pt idx="35361">
                  <c:v>4.5520308687591475</c:v>
                </c:pt>
                <c:pt idx="35362">
                  <c:v>4.5581466143702629</c:v>
                </c:pt>
                <c:pt idx="35363">
                  <c:v>4.5594614425236717</c:v>
                </c:pt>
                <c:pt idx="35364">
                  <c:v>4.5582857242112809</c:v>
                </c:pt>
                <c:pt idx="35365">
                  <c:v>4.5460106520782535</c:v>
                </c:pt>
                <c:pt idx="35366">
                  <c:v>4.5385069461878036</c:v>
                </c:pt>
                <c:pt idx="35367">
                  <c:v>4.5509593634898451</c:v>
                </c:pt>
                <c:pt idx="35368">
                  <c:v>4.5541021343142596</c:v>
                </c:pt>
                <c:pt idx="35369">
                  <c:v>4.5517703688620097</c:v>
                </c:pt>
                <c:pt idx="35370">
                  <c:v>4.5521224985496707</c:v>
                </c:pt>
                <c:pt idx="35371">
                  <c:v>4.5552324288351027</c:v>
                </c:pt>
                <c:pt idx="35372">
                  <c:v>4.555668839044154</c:v>
                </c:pt>
                <c:pt idx="35373">
                  <c:v>4.5661371297458659</c:v>
                </c:pt>
                <c:pt idx="35374">
                  <c:v>4.5498282515715873</c:v>
                </c:pt>
                <c:pt idx="35375">
                  <c:v>4.556900429848179</c:v>
                </c:pt>
                <c:pt idx="35376">
                  <c:v>4.5555145099108705</c:v>
                </c:pt>
                <c:pt idx="35377">
                  <c:v>4.5506668167421713</c:v>
                </c:pt>
                <c:pt idx="35378">
                  <c:v>4.5467455377832069</c:v>
                </c:pt>
                <c:pt idx="35379">
                  <c:v>4.5580607554170811</c:v>
                </c:pt>
                <c:pt idx="35380">
                  <c:v>4.5554152088325148</c:v>
                </c:pt>
                <c:pt idx="35381">
                  <c:v>4.565834435240915</c:v>
                </c:pt>
                <c:pt idx="35382">
                  <c:v>4.5613398907212357</c:v>
                </c:pt>
                <c:pt idx="35383">
                  <c:v>4.5486971122295925</c:v>
                </c:pt>
                <c:pt idx="35384">
                  <c:v>4.5550356501058031</c:v>
                </c:pt>
                <c:pt idx="35385">
                  <c:v>4.5505192096663416</c:v>
                </c:pt>
                <c:pt idx="35386">
                  <c:v>4.5657519442549583</c:v>
                </c:pt>
                <c:pt idx="35387">
                  <c:v>4.5450153795239698</c:v>
                </c:pt>
                <c:pt idx="35388">
                  <c:v>4.5632906125166448</c:v>
                </c:pt>
                <c:pt idx="35389">
                  <c:v>4.552038729463959</c:v>
                </c:pt>
                <c:pt idx="35390">
                  <c:v>4.5493577498249707</c:v>
                </c:pt>
                <c:pt idx="35391">
                  <c:v>4.5544664414000202</c:v>
                </c:pt>
                <c:pt idx="35392">
                  <c:v>4.5505375521777331</c:v>
                </c:pt>
                <c:pt idx="35393">
                  <c:v>4.5515759472033528</c:v>
                </c:pt>
                <c:pt idx="35394">
                  <c:v>4.5546877590336212</c:v>
                </c:pt>
                <c:pt idx="35395">
                  <c:v>4.554710502087266</c:v>
                </c:pt>
                <c:pt idx="35396">
                  <c:v>4.5476166685176507</c:v>
                </c:pt>
                <c:pt idx="35397">
                  <c:v>4.5509285736624268</c:v>
                </c:pt>
                <c:pt idx="35398">
                  <c:v>4.5592317211217592</c:v>
                </c:pt>
                <c:pt idx="35399">
                  <c:v>4.5541912566604283</c:v>
                </c:pt>
                <c:pt idx="35400">
                  <c:v>4.5513134052290951</c:v>
                </c:pt>
                <c:pt idx="35401">
                  <c:v>4.5474400817693414</c:v>
                </c:pt>
                <c:pt idx="35402">
                  <c:v>4.5551121831253836</c:v>
                </c:pt>
                <c:pt idx="35403">
                  <c:v>4.5463562536384261</c:v>
                </c:pt>
                <c:pt idx="35404">
                  <c:v>4.5622914692855288</c:v>
                </c:pt>
                <c:pt idx="35405">
                  <c:v>4.5537258264888951</c:v>
                </c:pt>
                <c:pt idx="35406">
                  <c:v>4.5539441635153795</c:v>
                </c:pt>
                <c:pt idx="35407">
                  <c:v>4.5568570482851847</c:v>
                </c:pt>
                <c:pt idx="35408">
                  <c:v>4.5578462729250049</c:v>
                </c:pt>
                <c:pt idx="35409">
                  <c:v>4.5566752324794031</c:v>
                </c:pt>
                <c:pt idx="35410">
                  <c:v>4.5545503069742219</c:v>
                </c:pt>
                <c:pt idx="35411">
                  <c:v>4.5477914023681443</c:v>
                </c:pt>
                <c:pt idx="35412">
                  <c:v>4.5511565912750935</c:v>
                </c:pt>
                <c:pt idx="35413">
                  <c:v>4.5442696729966778</c:v>
                </c:pt>
                <c:pt idx="35414">
                  <c:v>4.5459603622706117</c:v>
                </c:pt>
                <c:pt idx="35415">
                  <c:v>4.5518155350600011</c:v>
                </c:pt>
                <c:pt idx="35416">
                  <c:v>4.5534150564130265</c:v>
                </c:pt>
                <c:pt idx="35417">
                  <c:v>4.5513623029977408</c:v>
                </c:pt>
                <c:pt idx="35418">
                  <c:v>4.5527314909688634</c:v>
                </c:pt>
                <c:pt idx="35419">
                  <c:v>4.5534880687920589</c:v>
                </c:pt>
                <c:pt idx="35420">
                  <c:v>4.5524312729412859</c:v>
                </c:pt>
                <c:pt idx="35421">
                  <c:v>4.5523488779097674</c:v>
                </c:pt>
                <c:pt idx="35422">
                  <c:v>4.5419974741567675</c:v>
                </c:pt>
                <c:pt idx="35423">
                  <c:v>4.5487083734419542</c:v>
                </c:pt>
                <c:pt idx="35424">
                  <c:v>4.5461159298188321</c:v>
                </c:pt>
                <c:pt idx="35425">
                  <c:v>4.5545626035469216</c:v>
                </c:pt>
                <c:pt idx="35426">
                  <c:v>4.5497262175645163</c:v>
                </c:pt>
                <c:pt idx="35427">
                  <c:v>4.5527770434932355</c:v>
                </c:pt>
                <c:pt idx="35428">
                  <c:v>4.5641662824910485</c:v>
                </c:pt>
                <c:pt idx="35429">
                  <c:v>4.5554816930747855</c:v>
                </c:pt>
                <c:pt idx="35430">
                  <c:v>4.5623430540251109</c:v>
                </c:pt>
                <c:pt idx="35431">
                  <c:v>4.5581958677136276</c:v>
                </c:pt>
                <c:pt idx="35432">
                  <c:v>4.5562079529095838</c:v>
                </c:pt>
                <c:pt idx="35433">
                  <c:v>4.5498684912045029</c:v>
                </c:pt>
                <c:pt idx="35434">
                  <c:v>4.5417324555100533</c:v>
                </c:pt>
                <c:pt idx="35435">
                  <c:v>4.5550898433758427</c:v>
                </c:pt>
                <c:pt idx="35436">
                  <c:v>4.5538674839711595</c:v>
                </c:pt>
                <c:pt idx="35437">
                  <c:v>4.5447239630930234</c:v>
                </c:pt>
                <c:pt idx="35438">
                  <c:v>4.5556686138876277</c:v>
                </c:pt>
                <c:pt idx="35439">
                  <c:v>4.5650434858510422</c:v>
                </c:pt>
                <c:pt idx="35440">
                  <c:v>4.5668143351299424</c:v>
                </c:pt>
                <c:pt idx="35441">
                  <c:v>4.5544977934779682</c:v>
                </c:pt>
                <c:pt idx="35442">
                  <c:v>4.5555235750839982</c:v>
                </c:pt>
                <c:pt idx="35443">
                  <c:v>4.5519377991467938</c:v>
                </c:pt>
                <c:pt idx="35444">
                  <c:v>4.5583948419011184</c:v>
                </c:pt>
                <c:pt idx="35445">
                  <c:v>4.5470667544466465</c:v>
                </c:pt>
                <c:pt idx="35446">
                  <c:v>4.5489569696085175</c:v>
                </c:pt>
                <c:pt idx="35447">
                  <c:v>4.5445425505075496</c:v>
                </c:pt>
                <c:pt idx="35448">
                  <c:v>4.5639340072914658</c:v>
                </c:pt>
                <c:pt idx="35449">
                  <c:v>4.5560963158026064</c:v>
                </c:pt>
                <c:pt idx="35450">
                  <c:v>4.5543000125946751</c:v>
                </c:pt>
                <c:pt idx="35451">
                  <c:v>4.5557562634978153</c:v>
                </c:pt>
                <c:pt idx="35452">
                  <c:v>4.5479493995814506</c:v>
                </c:pt>
                <c:pt idx="35453">
                  <c:v>4.5495013927576604</c:v>
                </c:pt>
                <c:pt idx="35454">
                  <c:v>4.5510136278473405</c:v>
                </c:pt>
                <c:pt idx="35455">
                  <c:v>4.5489420421759101</c:v>
                </c:pt>
                <c:pt idx="35456">
                  <c:v>4.543516638789872</c:v>
                </c:pt>
                <c:pt idx="35457">
                  <c:v>4.5613225361487935</c:v>
                </c:pt>
                <c:pt idx="35458">
                  <c:v>4.5497677030027841</c:v>
                </c:pt>
                <c:pt idx="35459">
                  <c:v>4.5563843043002956</c:v>
                </c:pt>
                <c:pt idx="35460">
                  <c:v>4.5562370508065655</c:v>
                </c:pt>
                <c:pt idx="35461">
                  <c:v>4.5510502760819938</c:v>
                </c:pt>
                <c:pt idx="35462">
                  <c:v>4.5553774943675949</c:v>
                </c:pt>
                <c:pt idx="35463">
                  <c:v>4.5565021732350672</c:v>
                </c:pt>
                <c:pt idx="35464">
                  <c:v>4.5596444433139798</c:v>
                </c:pt>
                <c:pt idx="35465">
                  <c:v>4.5563307858405766</c:v>
                </c:pt>
                <c:pt idx="35466">
                  <c:v>4.5400567881661145</c:v>
                </c:pt>
                <c:pt idx="35467">
                  <c:v>4.555752905578708</c:v>
                </c:pt>
                <c:pt idx="35468">
                  <c:v>4.5632093640006568</c:v>
                </c:pt>
                <c:pt idx="35469">
                  <c:v>4.5438961788227887</c:v>
                </c:pt>
                <c:pt idx="35470">
                  <c:v>4.5539539836652256</c:v>
                </c:pt>
                <c:pt idx="35471">
                  <c:v>4.5604179701796053</c:v>
                </c:pt>
                <c:pt idx="35472">
                  <c:v>4.5585134593626249</c:v>
                </c:pt>
                <c:pt idx="35473">
                  <c:v>4.5593848859962129</c:v>
                </c:pt>
                <c:pt idx="35474">
                  <c:v>4.5541851268617455</c:v>
                </c:pt>
                <c:pt idx="35475">
                  <c:v>4.5555688199046269</c:v>
                </c:pt>
                <c:pt idx="35476">
                  <c:v>4.5367881485688883</c:v>
                </c:pt>
                <c:pt idx="35477">
                  <c:v>4.5578543448171489</c:v>
                </c:pt>
                <c:pt idx="35478">
                  <c:v>4.5530124514256247</c:v>
                </c:pt>
                <c:pt idx="35479">
                  <c:v>4.5593889286363609</c:v>
                </c:pt>
                <c:pt idx="35480">
                  <c:v>4.5657444638472855</c:v>
                </c:pt>
                <c:pt idx="35481">
                  <c:v>4.5484368441012455</c:v>
                </c:pt>
                <c:pt idx="35482">
                  <c:v>4.5519498029342023</c:v>
                </c:pt>
                <c:pt idx="35483">
                  <c:v>4.5596947166821673</c:v>
                </c:pt>
                <c:pt idx="35484">
                  <c:v>4.552983221870015</c:v>
                </c:pt>
                <c:pt idx="35485">
                  <c:v>4.5629899915885002</c:v>
                </c:pt>
                <c:pt idx="35486">
                  <c:v>4.5476416017475749</c:v>
                </c:pt>
                <c:pt idx="35487">
                  <c:v>4.5538685006215989</c:v>
                </c:pt>
                <c:pt idx="35488">
                  <c:v>4.5438000582473483</c:v>
                </c:pt>
                <c:pt idx="35489">
                  <c:v>4.5626990406004406</c:v>
                </c:pt>
                <c:pt idx="35490">
                  <c:v>4.5543245169587383</c:v>
                </c:pt>
                <c:pt idx="35491">
                  <c:v>4.5528536301441571</c:v>
                </c:pt>
                <c:pt idx="35492">
                  <c:v>4.5517289004775154</c:v>
                </c:pt>
                <c:pt idx="35493">
                  <c:v>4.5618257002520375</c:v>
                </c:pt>
                <c:pt idx="35494">
                  <c:v>4.5596891483610653</c:v>
                </c:pt>
                <c:pt idx="35495">
                  <c:v>4.5565449623474752</c:v>
                </c:pt>
                <c:pt idx="35496">
                  <c:v>4.5506553834421579</c:v>
                </c:pt>
                <c:pt idx="35497">
                  <c:v>4.5588411330276566</c:v>
                </c:pt>
                <c:pt idx="35498">
                  <c:v>4.5469632053352331</c:v>
                </c:pt>
                <c:pt idx="35499">
                  <c:v>4.5469399035305278</c:v>
                </c:pt>
                <c:pt idx="35500">
                  <c:v>4.5561116509150512</c:v>
                </c:pt>
                <c:pt idx="35501">
                  <c:v>4.5510126845916625</c:v>
                </c:pt>
                <c:pt idx="35502">
                  <c:v>4.5619425699507046</c:v>
                </c:pt>
                <c:pt idx="35503">
                  <c:v>4.5598667245397024</c:v>
                </c:pt>
                <c:pt idx="35504">
                  <c:v>4.5472477583010971</c:v>
                </c:pt>
                <c:pt idx="35505">
                  <c:v>4.5542243425215965</c:v>
                </c:pt>
                <c:pt idx="35506">
                  <c:v>4.5504461645638203</c:v>
                </c:pt>
                <c:pt idx="35507">
                  <c:v>4.5571096770753199</c:v>
                </c:pt>
                <c:pt idx="35508">
                  <c:v>4.5517510404903918</c:v>
                </c:pt>
                <c:pt idx="35509">
                  <c:v>4.556184888527361</c:v>
                </c:pt>
                <c:pt idx="35510">
                  <c:v>4.5545552981310484</c:v>
                </c:pt>
                <c:pt idx="35511">
                  <c:v>4.5595147932169571</c:v>
                </c:pt>
                <c:pt idx="35512">
                  <c:v>4.5559458171796328</c:v>
                </c:pt>
                <c:pt idx="35513">
                  <c:v>4.5551519291722471</c:v>
                </c:pt>
                <c:pt idx="35514">
                  <c:v>4.5561382851814098</c:v>
                </c:pt>
                <c:pt idx="35515">
                  <c:v>4.5500309928627418</c:v>
                </c:pt>
                <c:pt idx="35516">
                  <c:v>4.560725830886132</c:v>
                </c:pt>
                <c:pt idx="35517">
                  <c:v>4.5574234920910568</c:v>
                </c:pt>
                <c:pt idx="35518">
                  <c:v>4.5498177287840837</c:v>
                </c:pt>
                <c:pt idx="35519">
                  <c:v>4.5528973805946791</c:v>
                </c:pt>
                <c:pt idx="35520">
                  <c:v>4.5519760028207932</c:v>
                </c:pt>
                <c:pt idx="35521">
                  <c:v>4.5502566899747272</c:v>
                </c:pt>
                <c:pt idx="35522">
                  <c:v>4.552971181642782</c:v>
                </c:pt>
                <c:pt idx="35523">
                  <c:v>4.5511028823749538</c:v>
                </c:pt>
                <c:pt idx="35524">
                  <c:v>4.558844965647201</c:v>
                </c:pt>
                <c:pt idx="35525">
                  <c:v>4.5518168202659695</c:v>
                </c:pt>
                <c:pt idx="35526">
                  <c:v>4.5551680657879627</c:v>
                </c:pt>
                <c:pt idx="35527">
                  <c:v>4.5511026422166312</c:v>
                </c:pt>
                <c:pt idx="35528">
                  <c:v>4.5587146881003173</c:v>
                </c:pt>
                <c:pt idx="35529">
                  <c:v>4.5467000293730822</c:v>
                </c:pt>
                <c:pt idx="35530">
                  <c:v>4.5561731085549253</c:v>
                </c:pt>
                <c:pt idx="35531">
                  <c:v>4.5533553345111493</c:v>
                </c:pt>
                <c:pt idx="35532">
                  <c:v>4.5553291302851937</c:v>
                </c:pt>
                <c:pt idx="35533">
                  <c:v>4.5454119651104339</c:v>
                </c:pt>
                <c:pt idx="35534">
                  <c:v>4.5555946956054374</c:v>
                </c:pt>
                <c:pt idx="35535">
                  <c:v>4.5602632972217227</c:v>
                </c:pt>
                <c:pt idx="35536">
                  <c:v>4.5469564831372375</c:v>
                </c:pt>
                <c:pt idx="35537">
                  <c:v>4.5535111697031141</c:v>
                </c:pt>
                <c:pt idx="35538">
                  <c:v>4.5514945906932329</c:v>
                </c:pt>
                <c:pt idx="35539">
                  <c:v>4.5581271947275992</c:v>
                </c:pt>
                <c:pt idx="35540">
                  <c:v>4.5603915603068499</c:v>
                </c:pt>
                <c:pt idx="35541">
                  <c:v>4.5416271865495021</c:v>
                </c:pt>
                <c:pt idx="35542">
                  <c:v>4.5459814676782333</c:v>
                </c:pt>
                <c:pt idx="35543">
                  <c:v>4.543564363628831</c:v>
                </c:pt>
                <c:pt idx="35544">
                  <c:v>4.5583797935264512</c:v>
                </c:pt>
                <c:pt idx="35545">
                  <c:v>4.550733513080818</c:v>
                </c:pt>
                <c:pt idx="35546">
                  <c:v>4.5474842738105181</c:v>
                </c:pt>
                <c:pt idx="35547">
                  <c:v>4.55073741622311</c:v>
                </c:pt>
                <c:pt idx="35548">
                  <c:v>4.5626240785508427</c:v>
                </c:pt>
                <c:pt idx="35549">
                  <c:v>4.5455433376495398</c:v>
                </c:pt>
                <c:pt idx="35550">
                  <c:v>4.5515803471526928</c:v>
                </c:pt>
                <c:pt idx="35551">
                  <c:v>4.5596037233213105</c:v>
                </c:pt>
                <c:pt idx="35552">
                  <c:v>4.5562279072832785</c:v>
                </c:pt>
                <c:pt idx="35553">
                  <c:v>4.5502779121956598</c:v>
                </c:pt>
                <c:pt idx="35554">
                  <c:v>4.5564129721001496</c:v>
                </c:pt>
                <c:pt idx="35555">
                  <c:v>4.5552944516267395</c:v>
                </c:pt>
                <c:pt idx="35556">
                  <c:v>4.5607487176941151</c:v>
                </c:pt>
                <c:pt idx="35557">
                  <c:v>4.5595000594066839</c:v>
                </c:pt>
                <c:pt idx="35558">
                  <c:v>4.5539481041115426</c:v>
                </c:pt>
                <c:pt idx="35559">
                  <c:v>4.5633701692194606</c:v>
                </c:pt>
                <c:pt idx="35560">
                  <c:v>4.5525446812307457</c:v>
                </c:pt>
                <c:pt idx="35561">
                  <c:v>4.5526479472863839</c:v>
                </c:pt>
                <c:pt idx="35562">
                  <c:v>4.5444221447401985</c:v>
                </c:pt>
                <c:pt idx="35563">
                  <c:v>4.5566569701873956</c:v>
                </c:pt>
                <c:pt idx="35564">
                  <c:v>4.5574441723313539</c:v>
                </c:pt>
                <c:pt idx="35565">
                  <c:v>4.5515376283228042</c:v>
                </c:pt>
                <c:pt idx="35566">
                  <c:v>4.5543463711039296</c:v>
                </c:pt>
                <c:pt idx="35567">
                  <c:v>4.5505267357339205</c:v>
                </c:pt>
                <c:pt idx="35568">
                  <c:v>4.5519090626706218</c:v>
                </c:pt>
                <c:pt idx="35569">
                  <c:v>4.5450509157474617</c:v>
                </c:pt>
                <c:pt idx="35570">
                  <c:v>4.5557409715851618</c:v>
                </c:pt>
                <c:pt idx="35571">
                  <c:v>4.5454805653874173</c:v>
                </c:pt>
                <c:pt idx="35572">
                  <c:v>4.5600484296821433</c:v>
                </c:pt>
                <c:pt idx="35573">
                  <c:v>4.5595247384067932</c:v>
                </c:pt>
                <c:pt idx="35574">
                  <c:v>4.5442870978638013</c:v>
                </c:pt>
                <c:pt idx="35575">
                  <c:v>4.5521127886009696</c:v>
                </c:pt>
                <c:pt idx="35576">
                  <c:v>4.5488121324354989</c:v>
                </c:pt>
                <c:pt idx="35577">
                  <c:v>4.5556870939732983</c:v>
                </c:pt>
                <c:pt idx="35578">
                  <c:v>4.5603103259194855</c:v>
                </c:pt>
                <c:pt idx="35579">
                  <c:v>4.5610488421153255</c:v>
                </c:pt>
                <c:pt idx="35580">
                  <c:v>4.556841828985629</c:v>
                </c:pt>
                <c:pt idx="35581">
                  <c:v>4.5631669842070313</c:v>
                </c:pt>
                <c:pt idx="35582">
                  <c:v>4.5518376274767789</c:v>
                </c:pt>
                <c:pt idx="35583">
                  <c:v>4.5479806809264849</c:v>
                </c:pt>
                <c:pt idx="35584">
                  <c:v>4.5547549635131173</c:v>
                </c:pt>
                <c:pt idx="35585">
                  <c:v>4.5565577938527273</c:v>
                </c:pt>
                <c:pt idx="35586">
                  <c:v>4.5499248758288067</c:v>
                </c:pt>
                <c:pt idx="35587">
                  <c:v>4.5548886124611334</c:v>
                </c:pt>
                <c:pt idx="35588">
                  <c:v>4.5545764230744741</c:v>
                </c:pt>
                <c:pt idx="35589">
                  <c:v>4.5531804307355017</c:v>
                </c:pt>
                <c:pt idx="35590">
                  <c:v>4.565369191183974</c:v>
                </c:pt>
                <c:pt idx="35591">
                  <c:v>4.5543677962722224</c:v>
                </c:pt>
                <c:pt idx="35592">
                  <c:v>4.5535836359346797</c:v>
                </c:pt>
                <c:pt idx="35593">
                  <c:v>4.5453151343872911</c:v>
                </c:pt>
                <c:pt idx="35594">
                  <c:v>4.550913567296023</c:v>
                </c:pt>
                <c:pt idx="35595">
                  <c:v>4.5492582944160613</c:v>
                </c:pt>
                <c:pt idx="35596">
                  <c:v>4.5661630779850535</c:v>
                </c:pt>
                <c:pt idx="35597">
                  <c:v>4.5549630900883242</c:v>
                </c:pt>
                <c:pt idx="35598">
                  <c:v>4.5568094408223239</c:v>
                </c:pt>
                <c:pt idx="35599">
                  <c:v>4.5550534513444392</c:v>
                </c:pt>
                <c:pt idx="35600">
                  <c:v>4.5480359053605541</c:v>
                </c:pt>
                <c:pt idx="35601">
                  <c:v>4.5592960105828926</c:v>
                </c:pt>
                <c:pt idx="35602">
                  <c:v>4.5476232876362621</c:v>
                </c:pt>
                <c:pt idx="35603">
                  <c:v>4.5548865558432095</c:v>
                </c:pt>
                <c:pt idx="35604">
                  <c:v>4.5470554716358933</c:v>
                </c:pt>
                <c:pt idx="35605">
                  <c:v>4.5592232506681247</c:v>
                </c:pt>
                <c:pt idx="35606">
                  <c:v>4.550504683025002</c:v>
                </c:pt>
                <c:pt idx="35607">
                  <c:v>4.557792324656825</c:v>
                </c:pt>
                <c:pt idx="35608">
                  <c:v>4.5545757343558364</c:v>
                </c:pt>
                <c:pt idx="35609">
                  <c:v>4.5525256410732897</c:v>
                </c:pt>
                <c:pt idx="35610">
                  <c:v>4.5590390647697054</c:v>
                </c:pt>
                <c:pt idx="35611">
                  <c:v>4.556564485740191</c:v>
                </c:pt>
                <c:pt idx="35612">
                  <c:v>4.5499412288579073</c:v>
                </c:pt>
                <c:pt idx="35613">
                  <c:v>4.5573020193599714</c:v>
                </c:pt>
                <c:pt idx="35614">
                  <c:v>4.5518691820315738</c:v>
                </c:pt>
                <c:pt idx="35615">
                  <c:v>4.5536650493971216</c:v>
                </c:pt>
                <c:pt idx="35616">
                  <c:v>4.5519098345408437</c:v>
                </c:pt>
                <c:pt idx="35617">
                  <c:v>4.5591039786315095</c:v>
                </c:pt>
                <c:pt idx="35618">
                  <c:v>4.547116993291664</c:v>
                </c:pt>
                <c:pt idx="35619">
                  <c:v>4.5647086775945072</c:v>
                </c:pt>
                <c:pt idx="35620">
                  <c:v>4.5568204926946434</c:v>
                </c:pt>
                <c:pt idx="35621">
                  <c:v>4.5536896170136831</c:v>
                </c:pt>
                <c:pt idx="35622">
                  <c:v>4.5491414574872975</c:v>
                </c:pt>
                <c:pt idx="35623">
                  <c:v>4.5546590841829842</c:v>
                </c:pt>
                <c:pt idx="35624">
                  <c:v>4.5608720916250132</c:v>
                </c:pt>
                <c:pt idx="35625">
                  <c:v>4.558166232116676</c:v>
                </c:pt>
                <c:pt idx="35626">
                  <c:v>4.5605089887314376</c:v>
                </c:pt>
                <c:pt idx="35627">
                  <c:v>4.5637993556619598</c:v>
                </c:pt>
                <c:pt idx="35628">
                  <c:v>4.5524157259954814</c:v>
                </c:pt>
                <c:pt idx="35629">
                  <c:v>4.5465309694489466</c:v>
                </c:pt>
                <c:pt idx="35630">
                  <c:v>4.5436115404629893</c:v>
                </c:pt>
                <c:pt idx="35631">
                  <c:v>4.5523467292074908</c:v>
                </c:pt>
                <c:pt idx="35632">
                  <c:v>4.5613009308833146</c:v>
                </c:pt>
                <c:pt idx="35633">
                  <c:v>4.5576760656396447</c:v>
                </c:pt>
                <c:pt idx="35634">
                  <c:v>4.5500821803472409</c:v>
                </c:pt>
                <c:pt idx="35635">
                  <c:v>4.5577760350091818</c:v>
                </c:pt>
                <c:pt idx="35636">
                  <c:v>4.5506522412525579</c:v>
                </c:pt>
                <c:pt idx="35637">
                  <c:v>4.5529060525770033</c:v>
                </c:pt>
                <c:pt idx="35638">
                  <c:v>4.5564083480393549</c:v>
                </c:pt>
                <c:pt idx="35639">
                  <c:v>4.5556076317690941</c:v>
                </c:pt>
                <c:pt idx="35640">
                  <c:v>4.5531361961639165</c:v>
                </c:pt>
                <c:pt idx="35641">
                  <c:v>4.5511122079748638</c:v>
                </c:pt>
                <c:pt idx="35642">
                  <c:v>4.5510449911882764</c:v>
                </c:pt>
                <c:pt idx="35643">
                  <c:v>4.5557130062353561</c:v>
                </c:pt>
                <c:pt idx="35644">
                  <c:v>4.5530613541027698</c:v>
                </c:pt>
                <c:pt idx="35645">
                  <c:v>4.5573128136218362</c:v>
                </c:pt>
                <c:pt idx="35646">
                  <c:v>4.5572348858337355</c:v>
                </c:pt>
                <c:pt idx="35647">
                  <c:v>4.547921805972309</c:v>
                </c:pt>
                <c:pt idx="35648">
                  <c:v>4.5502659769603246</c:v>
                </c:pt>
                <c:pt idx="35649">
                  <c:v>4.5624341676533273</c:v>
                </c:pt>
                <c:pt idx="35650">
                  <c:v>4.5560123892173205</c:v>
                </c:pt>
                <c:pt idx="35651">
                  <c:v>4.5588306809025605</c:v>
                </c:pt>
                <c:pt idx="35652">
                  <c:v>4.5578037980886723</c:v>
                </c:pt>
                <c:pt idx="35653">
                  <c:v>4.5432314807274148</c:v>
                </c:pt>
                <c:pt idx="35654">
                  <c:v>4.5514310498660109</c:v>
                </c:pt>
                <c:pt idx="35655">
                  <c:v>4.5547439204840376</c:v>
                </c:pt>
                <c:pt idx="35656">
                  <c:v>4.5524719183784095</c:v>
                </c:pt>
                <c:pt idx="35657">
                  <c:v>4.554207901924074</c:v>
                </c:pt>
                <c:pt idx="35658">
                  <c:v>4.5560472666982728</c:v>
                </c:pt>
                <c:pt idx="35659">
                  <c:v>4.5481903385149236</c:v>
                </c:pt>
                <c:pt idx="35660">
                  <c:v>4.5474467605898736</c:v>
                </c:pt>
                <c:pt idx="35661">
                  <c:v>4.5589592104706087</c:v>
                </c:pt>
                <c:pt idx="35662">
                  <c:v>4.5508836489649998</c:v>
                </c:pt>
                <c:pt idx="35663">
                  <c:v>4.5524700143690655</c:v>
                </c:pt>
                <c:pt idx="35664">
                  <c:v>4.561843391259897</c:v>
                </c:pt>
                <c:pt idx="35665">
                  <c:v>4.5550277513100736</c:v>
                </c:pt>
                <c:pt idx="35666">
                  <c:v>4.5589836671874453</c:v>
                </c:pt>
                <c:pt idx="35667">
                  <c:v>4.5608606771027276</c:v>
                </c:pt>
                <c:pt idx="35668">
                  <c:v>4.5517581567744951</c:v>
                </c:pt>
                <c:pt idx="35669">
                  <c:v>4.5556653728781065</c:v>
                </c:pt>
                <c:pt idx="35670">
                  <c:v>4.5562955578782658</c:v>
                </c:pt>
                <c:pt idx="35671">
                  <c:v>4.5549928574063063</c:v>
                </c:pt>
                <c:pt idx="35672">
                  <c:v>4.5499540105836029</c:v>
                </c:pt>
                <c:pt idx="35673">
                  <c:v>4.556339486304597</c:v>
                </c:pt>
                <c:pt idx="35674">
                  <c:v>4.5557345780277574</c:v>
                </c:pt>
                <c:pt idx="35675">
                  <c:v>4.5602522961331369</c:v>
                </c:pt>
                <c:pt idx="35676">
                  <c:v>4.5538338852151847</c:v>
                </c:pt>
                <c:pt idx="35677">
                  <c:v>4.5581645113973224</c:v>
                </c:pt>
                <c:pt idx="35678">
                  <c:v>4.5621679693137471</c:v>
                </c:pt>
                <c:pt idx="35679">
                  <c:v>4.5543056714202939</c:v>
                </c:pt>
                <c:pt idx="35680">
                  <c:v>4.5512983031511807</c:v>
                </c:pt>
                <c:pt idx="35681">
                  <c:v>4.5568217684931911</c:v>
                </c:pt>
                <c:pt idx="35682">
                  <c:v>4.5653938326721963</c:v>
                </c:pt>
                <c:pt idx="35683">
                  <c:v>4.5570029033257775</c:v>
                </c:pt>
                <c:pt idx="35684">
                  <c:v>4.550472094181055</c:v>
                </c:pt>
                <c:pt idx="35685">
                  <c:v>4.5510154476103724</c:v>
                </c:pt>
                <c:pt idx="35686">
                  <c:v>4.5508192482702343</c:v>
                </c:pt>
                <c:pt idx="35687">
                  <c:v>4.5540555718479387</c:v>
                </c:pt>
                <c:pt idx="35688">
                  <c:v>4.5582948435143651</c:v>
                </c:pt>
                <c:pt idx="35689">
                  <c:v>4.56044351611673</c:v>
                </c:pt>
                <c:pt idx="35690">
                  <c:v>4.5491259227943734</c:v>
                </c:pt>
                <c:pt idx="35691">
                  <c:v>4.5465613191406939</c:v>
                </c:pt>
                <c:pt idx="35692">
                  <c:v>4.5603404636104852</c:v>
                </c:pt>
                <c:pt idx="35693">
                  <c:v>4.5610829791080114</c:v>
                </c:pt>
                <c:pt idx="35694">
                  <c:v>4.5494441184626204</c:v>
                </c:pt>
                <c:pt idx="35695">
                  <c:v>4.5583871528642197</c:v>
                </c:pt>
                <c:pt idx="35696">
                  <c:v>4.555413340920869</c:v>
                </c:pt>
                <c:pt idx="35697">
                  <c:v>4.5570343074893369</c:v>
                </c:pt>
                <c:pt idx="35698">
                  <c:v>4.5607864026766638</c:v>
                </c:pt>
                <c:pt idx="35699">
                  <c:v>4.5533158042613122</c:v>
                </c:pt>
                <c:pt idx="35700">
                  <c:v>4.5569421833667398</c:v>
                </c:pt>
                <c:pt idx="35701">
                  <c:v>4.5617839947514423</c:v>
                </c:pt>
                <c:pt idx="35702">
                  <c:v>4.554854205368188</c:v>
                </c:pt>
                <c:pt idx="35703">
                  <c:v>4.550924284958402</c:v>
                </c:pt>
                <c:pt idx="35704">
                  <c:v>4.5471781367191495</c:v>
                </c:pt>
                <c:pt idx="35705">
                  <c:v>4.5546283195851851</c:v>
                </c:pt>
                <c:pt idx="35706">
                  <c:v>4.5439654143604731</c:v>
                </c:pt>
                <c:pt idx="35707">
                  <c:v>4.5464805253498506</c:v>
                </c:pt>
                <c:pt idx="35708">
                  <c:v>4.5540077887453512</c:v>
                </c:pt>
                <c:pt idx="35709">
                  <c:v>4.5577645612657589</c:v>
                </c:pt>
                <c:pt idx="35710">
                  <c:v>4.5583734845304358</c:v>
                </c:pt>
                <c:pt idx="35711">
                  <c:v>4.5541570122508572</c:v>
                </c:pt>
                <c:pt idx="35712">
                  <c:v>4.556580895290093</c:v>
                </c:pt>
                <c:pt idx="35713">
                  <c:v>4.5569198245634164</c:v>
                </c:pt>
                <c:pt idx="35714">
                  <c:v>4.5518760642301919</c:v>
                </c:pt>
                <c:pt idx="35715">
                  <c:v>4.5561869212427375</c:v>
                </c:pt>
                <c:pt idx="35716">
                  <c:v>4.559292432157803</c:v>
                </c:pt>
                <c:pt idx="35717">
                  <c:v>4.5495580465070491</c:v>
                </c:pt>
                <c:pt idx="35718">
                  <c:v>4.5493109612741405</c:v>
                </c:pt>
                <c:pt idx="35719">
                  <c:v>4.5643551842211014</c:v>
                </c:pt>
                <c:pt idx="35720">
                  <c:v>4.5583096161175956</c:v>
                </c:pt>
                <c:pt idx="35721">
                  <c:v>4.5536772623780539</c:v>
                </c:pt>
                <c:pt idx="35722">
                  <c:v>4.5537096012552798</c:v>
                </c:pt>
                <c:pt idx="35723">
                  <c:v>4.564409447742876</c:v>
                </c:pt>
                <c:pt idx="35724">
                  <c:v>4.5615248890270248</c:v>
                </c:pt>
                <c:pt idx="35725">
                  <c:v>4.5621733004327583</c:v>
                </c:pt>
                <c:pt idx="35726">
                  <c:v>4.5484373302934298</c:v>
                </c:pt>
                <c:pt idx="35727">
                  <c:v>4.5408183771321387</c:v>
                </c:pt>
                <c:pt idx="35728">
                  <c:v>4.5568447518180966</c:v>
                </c:pt>
                <c:pt idx="35729">
                  <c:v>4.556076287183493</c:v>
                </c:pt>
                <c:pt idx="35730">
                  <c:v>4.5507504087924859</c:v>
                </c:pt>
                <c:pt idx="35731">
                  <c:v>4.5670390341167169</c:v>
                </c:pt>
                <c:pt idx="35732">
                  <c:v>4.5594312740637246</c:v>
                </c:pt>
                <c:pt idx="35733">
                  <c:v>4.5604770273351516</c:v>
                </c:pt>
                <c:pt idx="35734">
                  <c:v>4.5481375433556881</c:v>
                </c:pt>
                <c:pt idx="35735">
                  <c:v>4.5630347010471271</c:v>
                </c:pt>
                <c:pt idx="35736">
                  <c:v>4.5527644831248057</c:v>
                </c:pt>
                <c:pt idx="35737">
                  <c:v>4.5599395665690006</c:v>
                </c:pt>
                <c:pt idx="35738">
                  <c:v>4.5615596045504638</c:v>
                </c:pt>
                <c:pt idx="35739">
                  <c:v>4.5578540509365686</c:v>
                </c:pt>
                <c:pt idx="35740">
                  <c:v>4.5586514902459445</c:v>
                </c:pt>
                <c:pt idx="35741">
                  <c:v>4.5590141362488197</c:v>
                </c:pt>
                <c:pt idx="35742">
                  <c:v>4.55655609635118</c:v>
                </c:pt>
                <c:pt idx="35743">
                  <c:v>4.5631550629639719</c:v>
                </c:pt>
                <c:pt idx="35744">
                  <c:v>4.5510956109147269</c:v>
                </c:pt>
                <c:pt idx="35745">
                  <c:v>4.5535596860586391</c:v>
                </c:pt>
                <c:pt idx="35746">
                  <c:v>4.5638125244643311</c:v>
                </c:pt>
                <c:pt idx="35747">
                  <c:v>4.5697988196290753</c:v>
                </c:pt>
                <c:pt idx="35748">
                  <c:v>4.5561662968882013</c:v>
                </c:pt>
                <c:pt idx="35749">
                  <c:v>4.5460582694636305</c:v>
                </c:pt>
                <c:pt idx="35750">
                  <c:v>4.5495210160004937</c:v>
                </c:pt>
                <c:pt idx="35751">
                  <c:v>4.5558801688650528</c:v>
                </c:pt>
                <c:pt idx="35752">
                  <c:v>4.5606304815391425</c:v>
                </c:pt>
                <c:pt idx="35753">
                  <c:v>4.5520672242153841</c:v>
                </c:pt>
                <c:pt idx="35754">
                  <c:v>4.5608657669902524</c:v>
                </c:pt>
                <c:pt idx="35755">
                  <c:v>4.5597700277412025</c:v>
                </c:pt>
                <c:pt idx="35756">
                  <c:v>4.5569555738073744</c:v>
                </c:pt>
                <c:pt idx="35757">
                  <c:v>4.558611155264189</c:v>
                </c:pt>
                <c:pt idx="35758">
                  <c:v>4.549440990404773</c:v>
                </c:pt>
                <c:pt idx="35759">
                  <c:v>4.5610202998806146</c:v>
                </c:pt>
                <c:pt idx="35760">
                  <c:v>4.5621264976382276</c:v>
                </c:pt>
                <c:pt idx="35761">
                  <c:v>4.5576003891522268</c:v>
                </c:pt>
                <c:pt idx="35762">
                  <c:v>4.5577974711692226</c:v>
                </c:pt>
                <c:pt idx="35763">
                  <c:v>4.5539039136517241</c:v>
                </c:pt>
                <c:pt idx="35764">
                  <c:v>4.552724679927115</c:v>
                </c:pt>
                <c:pt idx="35765">
                  <c:v>4.555607248661472</c:v>
                </c:pt>
                <c:pt idx="35766">
                  <c:v>4.5512944525056689</c:v>
                </c:pt>
                <c:pt idx="35767">
                  <c:v>4.5510387395148992</c:v>
                </c:pt>
                <c:pt idx="35768">
                  <c:v>4.5664141711068389</c:v>
                </c:pt>
                <c:pt idx="35769">
                  <c:v>4.5639542204933301</c:v>
                </c:pt>
                <c:pt idx="35770">
                  <c:v>4.557327616275014</c:v>
                </c:pt>
                <c:pt idx="35771">
                  <c:v>4.5574624109635433</c:v>
                </c:pt>
                <c:pt idx="35772">
                  <c:v>4.5549001374043367</c:v>
                </c:pt>
                <c:pt idx="35773">
                  <c:v>4.5628178950964999</c:v>
                </c:pt>
                <c:pt idx="35774">
                  <c:v>4.5574023630949831</c:v>
                </c:pt>
                <c:pt idx="35775">
                  <c:v>4.5524032023077732</c:v>
                </c:pt>
                <c:pt idx="35776">
                  <c:v>4.5550400676127891</c:v>
                </c:pt>
                <c:pt idx="35777">
                  <c:v>4.5574700061708668</c:v>
                </c:pt>
                <c:pt idx="35778">
                  <c:v>4.5526037873326617</c:v>
                </c:pt>
                <c:pt idx="35779">
                  <c:v>4.5595132594075434</c:v>
                </c:pt>
                <c:pt idx="35780">
                  <c:v>4.5516883487802868</c:v>
                </c:pt>
                <c:pt idx="35781">
                  <c:v>4.5619015857773224</c:v>
                </c:pt>
                <c:pt idx="35782">
                  <c:v>4.5522194952307249</c:v>
                </c:pt>
                <c:pt idx="35783">
                  <c:v>4.5539026551688879</c:v>
                </c:pt>
                <c:pt idx="35784">
                  <c:v>4.5580902003988193</c:v>
                </c:pt>
                <c:pt idx="35785">
                  <c:v>4.5522320967329941</c:v>
                </c:pt>
                <c:pt idx="35786">
                  <c:v>4.5386696702001625</c:v>
                </c:pt>
                <c:pt idx="35787">
                  <c:v>4.550582830126543</c:v>
                </c:pt>
                <c:pt idx="35788">
                  <c:v>4.558474553932081</c:v>
                </c:pt>
                <c:pt idx="35789">
                  <c:v>4.5635364854846037</c:v>
                </c:pt>
                <c:pt idx="35790">
                  <c:v>4.5476262964259009</c:v>
                </c:pt>
                <c:pt idx="35791">
                  <c:v>4.5634740237813833</c:v>
                </c:pt>
                <c:pt idx="35792">
                  <c:v>4.5569210681274672</c:v>
                </c:pt>
                <c:pt idx="35793">
                  <c:v>4.552260447744664</c:v>
                </c:pt>
                <c:pt idx="35794">
                  <c:v>4.560425357677758</c:v>
                </c:pt>
                <c:pt idx="35795">
                  <c:v>4.5506657096738534</c:v>
                </c:pt>
                <c:pt idx="35796">
                  <c:v>4.5604435343122427</c:v>
                </c:pt>
                <c:pt idx="35797">
                  <c:v>4.5568067554565879</c:v>
                </c:pt>
                <c:pt idx="35798">
                  <c:v>4.5624979631918903</c:v>
                </c:pt>
                <c:pt idx="35799">
                  <c:v>4.5619010588859812</c:v>
                </c:pt>
                <c:pt idx="35800">
                  <c:v>4.5469793680154504</c:v>
                </c:pt>
                <c:pt idx="35801">
                  <c:v>4.5563239214794997</c:v>
                </c:pt>
                <c:pt idx="35802">
                  <c:v>4.5625246320539645</c:v>
                </c:pt>
                <c:pt idx="35803">
                  <c:v>4.5563121427438853</c:v>
                </c:pt>
                <c:pt idx="35804">
                  <c:v>4.5523384604045312</c:v>
                </c:pt>
                <c:pt idx="35805">
                  <c:v>4.5552995031122689</c:v>
                </c:pt>
                <c:pt idx="35806">
                  <c:v>4.5581295340459667</c:v>
                </c:pt>
                <c:pt idx="35807">
                  <c:v>4.559882754993926</c:v>
                </c:pt>
                <c:pt idx="35808">
                  <c:v>4.5639037147911026</c:v>
                </c:pt>
                <c:pt idx="35809">
                  <c:v>4.5533536996271176</c:v>
                </c:pt>
                <c:pt idx="35810">
                  <c:v>4.5576435247979381</c:v>
                </c:pt>
                <c:pt idx="35811">
                  <c:v>4.560707690312098</c:v>
                </c:pt>
                <c:pt idx="35812">
                  <c:v>4.5514783875570046</c:v>
                </c:pt>
                <c:pt idx="35813">
                  <c:v>4.5582629913002863</c:v>
                </c:pt>
                <c:pt idx="35814">
                  <c:v>4.5592263700537146</c:v>
                </c:pt>
                <c:pt idx="35815">
                  <c:v>4.5598069820952984</c:v>
                </c:pt>
                <c:pt idx="35816">
                  <c:v>4.5595507204219752</c:v>
                </c:pt>
                <c:pt idx="35817">
                  <c:v>4.5495693044357965</c:v>
                </c:pt>
                <c:pt idx="35818">
                  <c:v>4.5589690888259842</c:v>
                </c:pt>
                <c:pt idx="35819">
                  <c:v>4.5608141658944241</c:v>
                </c:pt>
                <c:pt idx="35820">
                  <c:v>4.5513981911899073</c:v>
                </c:pt>
                <c:pt idx="35821">
                  <c:v>4.5571966635008314</c:v>
                </c:pt>
                <c:pt idx="35822">
                  <c:v>4.5588421830578145</c:v>
                </c:pt>
                <c:pt idx="35823">
                  <c:v>4.5549525223706011</c:v>
                </c:pt>
                <c:pt idx="35824">
                  <c:v>4.5504952782063652</c:v>
                </c:pt>
                <c:pt idx="35825">
                  <c:v>4.5561302523125091</c:v>
                </c:pt>
                <c:pt idx="35826">
                  <c:v>4.5599143561018565</c:v>
                </c:pt>
                <c:pt idx="35827">
                  <c:v>4.5546087793534022</c:v>
                </c:pt>
                <c:pt idx="35828">
                  <c:v>4.554022557829871</c:v>
                </c:pt>
                <c:pt idx="35829">
                  <c:v>4.5585270284335362</c:v>
                </c:pt>
                <c:pt idx="35830">
                  <c:v>4.5515526174880332</c:v>
                </c:pt>
                <c:pt idx="35831">
                  <c:v>4.5554846331960661</c:v>
                </c:pt>
                <c:pt idx="35832">
                  <c:v>4.5475052331384038</c:v>
                </c:pt>
                <c:pt idx="35833">
                  <c:v>4.5603270270479914</c:v>
                </c:pt>
                <c:pt idx="35834">
                  <c:v>4.5556341151450708</c:v>
                </c:pt>
                <c:pt idx="35835">
                  <c:v>4.549463726920238</c:v>
                </c:pt>
                <c:pt idx="35836">
                  <c:v>4.5487073125927857</c:v>
                </c:pt>
                <c:pt idx="35837">
                  <c:v>4.5587609635606254</c:v>
                </c:pt>
                <c:pt idx="35838">
                  <c:v>4.5586094720201951</c:v>
                </c:pt>
                <c:pt idx="35839">
                  <c:v>4.5462479899020662</c:v>
                </c:pt>
                <c:pt idx="35840">
                  <c:v>4.5536600872022506</c:v>
                </c:pt>
                <c:pt idx="35841">
                  <c:v>4.5585377378460281</c:v>
                </c:pt>
                <c:pt idx="35842">
                  <c:v>4.5573538321673723</c:v>
                </c:pt>
                <c:pt idx="35843">
                  <c:v>4.5595811939335862</c:v>
                </c:pt>
                <c:pt idx="35844">
                  <c:v>4.552002023538348</c:v>
                </c:pt>
                <c:pt idx="35845">
                  <c:v>4.5544445522135764</c:v>
                </c:pt>
                <c:pt idx="35846">
                  <c:v>4.5514561074192983</c:v>
                </c:pt>
                <c:pt idx="35847">
                  <c:v>4.5598285168269381</c:v>
                </c:pt>
                <c:pt idx="35848">
                  <c:v>4.5594534559010711</c:v>
                </c:pt>
                <c:pt idx="35849">
                  <c:v>4.5563503434832757</c:v>
                </c:pt>
                <c:pt idx="35850">
                  <c:v>4.5458916153531286</c:v>
                </c:pt>
                <c:pt idx="35851">
                  <c:v>4.5530801536877341</c:v>
                </c:pt>
                <c:pt idx="35852">
                  <c:v>4.5557151116022645</c:v>
                </c:pt>
                <c:pt idx="35853">
                  <c:v>4.5570747501731246</c:v>
                </c:pt>
                <c:pt idx="35854">
                  <c:v>4.5557201211096388</c:v>
                </c:pt>
                <c:pt idx="35855">
                  <c:v>4.5527771168103035</c:v>
                </c:pt>
                <c:pt idx="35856">
                  <c:v>4.5622619521941727</c:v>
                </c:pt>
                <c:pt idx="35857">
                  <c:v>4.5442652457756232</c:v>
                </c:pt>
                <c:pt idx="35858">
                  <c:v>4.5554618284250061</c:v>
                </c:pt>
                <c:pt idx="35859">
                  <c:v>4.5507516725162418</c:v>
                </c:pt>
                <c:pt idx="35860">
                  <c:v>4.5550465454919644</c:v>
                </c:pt>
                <c:pt idx="35861">
                  <c:v>4.5551758866547312</c:v>
                </c:pt>
                <c:pt idx="35862">
                  <c:v>4.5587333017890153</c:v>
                </c:pt>
                <c:pt idx="35863">
                  <c:v>4.5577954144702844</c:v>
                </c:pt>
                <c:pt idx="35864">
                  <c:v>4.5523056162482822</c:v>
                </c:pt>
                <c:pt idx="35865">
                  <c:v>4.5626017734086792</c:v>
                </c:pt>
                <c:pt idx="35866">
                  <c:v>4.5630464550539047</c:v>
                </c:pt>
                <c:pt idx="35867">
                  <c:v>4.5614712229127274</c:v>
                </c:pt>
                <c:pt idx="35868">
                  <c:v>4.5541050250139961</c:v>
                </c:pt>
                <c:pt idx="35869">
                  <c:v>4.5423617325451096</c:v>
                </c:pt>
                <c:pt idx="35870">
                  <c:v>4.5695539734370083</c:v>
                </c:pt>
                <c:pt idx="35871">
                  <c:v>4.5584712240927496</c:v>
                </c:pt>
                <c:pt idx="35872">
                  <c:v>4.5642189891649334</c:v>
                </c:pt>
                <c:pt idx="35873">
                  <c:v>4.5610461927195649</c:v>
                </c:pt>
                <c:pt idx="35874">
                  <c:v>4.5659273509830172</c:v>
                </c:pt>
                <c:pt idx="35875">
                  <c:v>4.5565426209538691</c:v>
                </c:pt>
                <c:pt idx="35876">
                  <c:v>4.5487525712761139</c:v>
                </c:pt>
                <c:pt idx="35877">
                  <c:v>4.5623817736169476</c:v>
                </c:pt>
                <c:pt idx="35878">
                  <c:v>4.562548226049727</c:v>
                </c:pt>
                <c:pt idx="35879">
                  <c:v>4.5599562681672969</c:v>
                </c:pt>
                <c:pt idx="35880">
                  <c:v>4.560918688335625</c:v>
                </c:pt>
                <c:pt idx="35881">
                  <c:v>4.5605719000966651</c:v>
                </c:pt>
                <c:pt idx="35882">
                  <c:v>4.5591034979250908</c:v>
                </c:pt>
                <c:pt idx="35883">
                  <c:v>4.5672368394067995</c:v>
                </c:pt>
                <c:pt idx="35884">
                  <c:v>4.5621324401789725</c:v>
                </c:pt>
                <c:pt idx="35885">
                  <c:v>4.5613894089924507</c:v>
                </c:pt>
                <c:pt idx="35886">
                  <c:v>4.5572473394051123</c:v>
                </c:pt>
                <c:pt idx="35887">
                  <c:v>4.5622115409836264</c:v>
                </c:pt>
                <c:pt idx="35888">
                  <c:v>4.5499649137907152</c:v>
                </c:pt>
                <c:pt idx="35889">
                  <c:v>4.5566179533653983</c:v>
                </c:pt>
                <c:pt idx="35890">
                  <c:v>4.5506771663393266</c:v>
                </c:pt>
                <c:pt idx="35891">
                  <c:v>4.5574983353397105</c:v>
                </c:pt>
                <c:pt idx="35892">
                  <c:v>4.5523358053120404</c:v>
                </c:pt>
                <c:pt idx="35893">
                  <c:v>4.5573395007482382</c:v>
                </c:pt>
                <c:pt idx="35894">
                  <c:v>4.5565884489827875</c:v>
                </c:pt>
                <c:pt idx="35895">
                  <c:v>4.5547036080077667</c:v>
                </c:pt>
                <c:pt idx="35896">
                  <c:v>4.5562527513407938</c:v>
                </c:pt>
                <c:pt idx="35897">
                  <c:v>4.5548177245724206</c:v>
                </c:pt>
                <c:pt idx="35898">
                  <c:v>4.5620402027741269</c:v>
                </c:pt>
                <c:pt idx="35899">
                  <c:v>4.5588284834215838</c:v>
                </c:pt>
                <c:pt idx="35900">
                  <c:v>4.5578152656025042</c:v>
                </c:pt>
                <c:pt idx="35901">
                  <c:v>4.5560650371727327</c:v>
                </c:pt>
                <c:pt idx="35902">
                  <c:v>4.5594537661624859</c:v>
                </c:pt>
                <c:pt idx="35903">
                  <c:v>4.5591320351733069</c:v>
                </c:pt>
                <c:pt idx="35904">
                  <c:v>4.5660633553046903</c:v>
                </c:pt>
                <c:pt idx="35905">
                  <c:v>4.5532201178839147</c:v>
                </c:pt>
                <c:pt idx="35906">
                  <c:v>4.5496828101423983</c:v>
                </c:pt>
                <c:pt idx="35907">
                  <c:v>4.5579834671886905</c:v>
                </c:pt>
                <c:pt idx="35908">
                  <c:v>4.5495942635066227</c:v>
                </c:pt>
                <c:pt idx="35909">
                  <c:v>4.5553895204114214</c:v>
                </c:pt>
                <c:pt idx="35910">
                  <c:v>4.5530368868064537</c:v>
                </c:pt>
                <c:pt idx="35911">
                  <c:v>4.5569297155203676</c:v>
                </c:pt>
                <c:pt idx="35912">
                  <c:v>4.5590389512899492</c:v>
                </c:pt>
                <c:pt idx="35913">
                  <c:v>4.5551960329701391</c:v>
                </c:pt>
                <c:pt idx="35914">
                  <c:v>4.5582476848186353</c:v>
                </c:pt>
                <c:pt idx="35915">
                  <c:v>4.5497516460846441</c:v>
                </c:pt>
                <c:pt idx="35916">
                  <c:v>4.5497909518331729</c:v>
                </c:pt>
                <c:pt idx="35917">
                  <c:v>4.5597694571526652</c:v>
                </c:pt>
                <c:pt idx="35918">
                  <c:v>4.546721048410733</c:v>
                </c:pt>
                <c:pt idx="35919">
                  <c:v>4.5463046896221435</c:v>
                </c:pt>
                <c:pt idx="35920">
                  <c:v>4.5567556004073859</c:v>
                </c:pt>
                <c:pt idx="35921">
                  <c:v>4.5600808240641619</c:v>
                </c:pt>
                <c:pt idx="35922">
                  <c:v>4.5578486771387041</c:v>
                </c:pt>
                <c:pt idx="35923">
                  <c:v>4.5588856820723107</c:v>
                </c:pt>
                <c:pt idx="35924">
                  <c:v>4.5477324216202621</c:v>
                </c:pt>
                <c:pt idx="35925">
                  <c:v>4.5644943873949515</c:v>
                </c:pt>
                <c:pt idx="35926">
                  <c:v>4.5617128385303483</c:v>
                </c:pt>
                <c:pt idx="35927">
                  <c:v>4.5519740052162367</c:v>
                </c:pt>
                <c:pt idx="35928">
                  <c:v>4.5509610982103768</c:v>
                </c:pt>
                <c:pt idx="35929">
                  <c:v>4.5576838102254831</c:v>
                </c:pt>
                <c:pt idx="35930">
                  <c:v>4.5648335000639122</c:v>
                </c:pt>
                <c:pt idx="35931">
                  <c:v>4.5570114986723951</c:v>
                </c:pt>
                <c:pt idx="35932">
                  <c:v>4.5461607740431784</c:v>
                </c:pt>
                <c:pt idx="35933">
                  <c:v>4.5501962391672199</c:v>
                </c:pt>
                <c:pt idx="35934">
                  <c:v>4.5529741094592024</c:v>
                </c:pt>
                <c:pt idx="35935">
                  <c:v>4.5544134073711033</c:v>
                </c:pt>
                <c:pt idx="35936">
                  <c:v>4.5596075591901508</c:v>
                </c:pt>
                <c:pt idx="35937">
                  <c:v>4.5555042645167196</c:v>
                </c:pt>
                <c:pt idx="35938">
                  <c:v>4.5549436772720862</c:v>
                </c:pt>
                <c:pt idx="35939">
                  <c:v>4.5455258272836216</c:v>
                </c:pt>
                <c:pt idx="35940">
                  <c:v>4.5531489540662813</c:v>
                </c:pt>
                <c:pt idx="35941">
                  <c:v>4.5429954117557045</c:v>
                </c:pt>
                <c:pt idx="35942">
                  <c:v>4.5637396696459991</c:v>
                </c:pt>
                <c:pt idx="35943">
                  <c:v>4.5594180173599064</c:v>
                </c:pt>
                <c:pt idx="35944">
                  <c:v>4.5538593183129343</c:v>
                </c:pt>
                <c:pt idx="35945">
                  <c:v>4.5518797274252769</c:v>
                </c:pt>
                <c:pt idx="35946">
                  <c:v>4.5637309074942882</c:v>
                </c:pt>
                <c:pt idx="35947">
                  <c:v>4.5568243657869614</c:v>
                </c:pt>
                <c:pt idx="35948">
                  <c:v>4.5615946797448501</c:v>
                </c:pt>
                <c:pt idx="35949">
                  <c:v>4.5523215788265894</c:v>
                </c:pt>
                <c:pt idx="35950">
                  <c:v>4.554024257838063</c:v>
                </c:pt>
                <c:pt idx="35951">
                  <c:v>4.56819383080538</c:v>
                </c:pt>
                <c:pt idx="35952">
                  <c:v>4.5548139035429971</c:v>
                </c:pt>
                <c:pt idx="35953">
                  <c:v>4.561948952747322</c:v>
                </c:pt>
                <c:pt idx="35954">
                  <c:v>4.5576377614078432</c:v>
                </c:pt>
                <c:pt idx="35955">
                  <c:v>4.5553517051785297</c:v>
                </c:pt>
                <c:pt idx="35956">
                  <c:v>4.5612797775810856</c:v>
                </c:pt>
                <c:pt idx="35957">
                  <c:v>4.5624365918745715</c:v>
                </c:pt>
                <c:pt idx="35958">
                  <c:v>4.5628077976650214</c:v>
                </c:pt>
                <c:pt idx="35959">
                  <c:v>4.562105077264337</c:v>
                </c:pt>
                <c:pt idx="35960">
                  <c:v>4.550506212680558</c:v>
                </c:pt>
                <c:pt idx="35961">
                  <c:v>4.5545659610692706</c:v>
                </c:pt>
                <c:pt idx="35962">
                  <c:v>4.5494207828600386</c:v>
                </c:pt>
                <c:pt idx="35963">
                  <c:v>4.5635008273715849</c:v>
                </c:pt>
                <c:pt idx="35964">
                  <c:v>4.5651877247609551</c:v>
                </c:pt>
                <c:pt idx="35965">
                  <c:v>4.5521997379499659</c:v>
                </c:pt>
                <c:pt idx="35966">
                  <c:v>4.5552277010648892</c:v>
                </c:pt>
                <c:pt idx="35967">
                  <c:v>4.5485799143448995</c:v>
                </c:pt>
                <c:pt idx="35968">
                  <c:v>4.5647901177666155</c:v>
                </c:pt>
                <c:pt idx="35969">
                  <c:v>4.5472711119031857</c:v>
                </c:pt>
                <c:pt idx="35970">
                  <c:v>4.5560349104140903</c:v>
                </c:pt>
                <c:pt idx="35971">
                  <c:v>4.5550821532766212</c:v>
                </c:pt>
                <c:pt idx="35972">
                  <c:v>4.5564351370645015</c:v>
                </c:pt>
                <c:pt idx="35973">
                  <c:v>4.5556971825037333</c:v>
                </c:pt>
                <c:pt idx="35974">
                  <c:v>4.5482869943859043</c:v>
                </c:pt>
                <c:pt idx="35975">
                  <c:v>4.5630777958939559</c:v>
                </c:pt>
                <c:pt idx="35976">
                  <c:v>4.5522703441927685</c:v>
                </c:pt>
                <c:pt idx="35977">
                  <c:v>4.5555050179455865</c:v>
                </c:pt>
                <c:pt idx="35978">
                  <c:v>4.557756653727087</c:v>
                </c:pt>
                <c:pt idx="35979">
                  <c:v>4.5535468318492383</c:v>
                </c:pt>
                <c:pt idx="35980">
                  <c:v>4.5592594608534354</c:v>
                </c:pt>
                <c:pt idx="35981">
                  <c:v>4.5546452464791463</c:v>
                </c:pt>
                <c:pt idx="35982">
                  <c:v>4.5586843538218904</c:v>
                </c:pt>
                <c:pt idx="35983">
                  <c:v>4.5575201217929413</c:v>
                </c:pt>
                <c:pt idx="35984">
                  <c:v>4.5667543428126951</c:v>
                </c:pt>
                <c:pt idx="35985">
                  <c:v>4.5648206882833193</c:v>
                </c:pt>
                <c:pt idx="35986">
                  <c:v>4.5587841254830543</c:v>
                </c:pt>
                <c:pt idx="35987">
                  <c:v>4.5612743059521028</c:v>
                </c:pt>
                <c:pt idx="35988">
                  <c:v>4.554723876078433</c:v>
                </c:pt>
                <c:pt idx="35989">
                  <c:v>4.5626020403729139</c:v>
                </c:pt>
                <c:pt idx="35990">
                  <c:v>4.5518854404631037</c:v>
                </c:pt>
                <c:pt idx="35991">
                  <c:v>4.5524915641296566</c:v>
                </c:pt>
                <c:pt idx="35992">
                  <c:v>4.5606184463719357</c:v>
                </c:pt>
                <c:pt idx="35993">
                  <c:v>4.5640053200227184</c:v>
                </c:pt>
                <c:pt idx="35994">
                  <c:v>4.5518138509892481</c:v>
                </c:pt>
                <c:pt idx="35995">
                  <c:v>4.5622457541229551</c:v>
                </c:pt>
                <c:pt idx="35996">
                  <c:v>4.5581329929143477</c:v>
                </c:pt>
                <c:pt idx="35997">
                  <c:v>4.5637117803922793</c:v>
                </c:pt>
                <c:pt idx="35998">
                  <c:v>4.56019528867317</c:v>
                </c:pt>
                <c:pt idx="35999">
                  <c:v>4.5679731529774328</c:v>
                </c:pt>
                <c:pt idx="36000">
                  <c:v>4.560285602367351</c:v>
                </c:pt>
                <c:pt idx="36001">
                  <c:v>4.5570720101123605</c:v>
                </c:pt>
                <c:pt idx="36002">
                  <c:v>4.5548463396904495</c:v>
                </c:pt>
                <c:pt idx="36003">
                  <c:v>4.5602438387159436</c:v>
                </c:pt>
                <c:pt idx="36004">
                  <c:v>4.5490059372099987</c:v>
                </c:pt>
                <c:pt idx="36005">
                  <c:v>4.5650580194209249</c:v>
                </c:pt>
                <c:pt idx="36006">
                  <c:v>4.556798120279832</c:v>
                </c:pt>
                <c:pt idx="36007">
                  <c:v>4.5667290551186355</c:v>
                </c:pt>
                <c:pt idx="36008">
                  <c:v>4.5542320735901267</c:v>
                </c:pt>
                <c:pt idx="36009">
                  <c:v>4.5437535373855473</c:v>
                </c:pt>
                <c:pt idx="36010">
                  <c:v>4.559278623593487</c:v>
                </c:pt>
                <c:pt idx="36011">
                  <c:v>4.5654828297331642</c:v>
                </c:pt>
                <c:pt idx="36012">
                  <c:v>4.557149109011303</c:v>
                </c:pt>
                <c:pt idx="36013">
                  <c:v>4.551848002849753</c:v>
                </c:pt>
                <c:pt idx="36014">
                  <c:v>4.5680820626628407</c:v>
                </c:pt>
                <c:pt idx="36015">
                  <c:v>4.5683359347261465</c:v>
                </c:pt>
                <c:pt idx="36016">
                  <c:v>4.5597510451969336</c:v>
                </c:pt>
                <c:pt idx="36017">
                  <c:v>4.5538064915103362</c:v>
                </c:pt>
                <c:pt idx="36018">
                  <c:v>4.5618935925637194</c:v>
                </c:pt>
                <c:pt idx="36019">
                  <c:v>4.5625767292133306</c:v>
                </c:pt>
                <c:pt idx="36020">
                  <c:v>4.554812129340255</c:v>
                </c:pt>
                <c:pt idx="36021">
                  <c:v>4.5522903390150011</c:v>
                </c:pt>
                <c:pt idx="36022">
                  <c:v>4.5645732863234585</c:v>
                </c:pt>
                <c:pt idx="36023">
                  <c:v>4.5562099601271289</c:v>
                </c:pt>
                <c:pt idx="36024">
                  <c:v>4.5562340873030518</c:v>
                </c:pt>
                <c:pt idx="36025">
                  <c:v>4.5590992636649261</c:v>
                </c:pt>
                <c:pt idx="36026">
                  <c:v>4.5573965665966769</c:v>
                </c:pt>
                <c:pt idx="36027">
                  <c:v>4.5481417656591399</c:v>
                </c:pt>
                <c:pt idx="36028">
                  <c:v>4.5656626986031554</c:v>
                </c:pt>
                <c:pt idx="36029">
                  <c:v>4.5517231553726418</c:v>
                </c:pt>
                <c:pt idx="36030">
                  <c:v>4.5585250900681844</c:v>
                </c:pt>
                <c:pt idx="36031">
                  <c:v>4.5636794920880979</c:v>
                </c:pt>
                <c:pt idx="36032">
                  <c:v>4.558806672718414</c:v>
                </c:pt>
                <c:pt idx="36033">
                  <c:v>4.5598411586034535</c:v>
                </c:pt>
                <c:pt idx="36034">
                  <c:v>4.5546503358356381</c:v>
                </c:pt>
                <c:pt idx="36035">
                  <c:v>4.5682652927395813</c:v>
                </c:pt>
                <c:pt idx="36036">
                  <c:v>4.5607167889176985</c:v>
                </c:pt>
                <c:pt idx="36037">
                  <c:v>4.5708582660539872</c:v>
                </c:pt>
                <c:pt idx="36038">
                  <c:v>4.5489809486549664</c:v>
                </c:pt>
                <c:pt idx="36039">
                  <c:v>4.5640494702906613</c:v>
                </c:pt>
                <c:pt idx="36040">
                  <c:v>4.5483531673643167</c:v>
                </c:pt>
                <c:pt idx="36041">
                  <c:v>4.5603192356019502</c:v>
                </c:pt>
                <c:pt idx="36042">
                  <c:v>4.5611654919515692</c:v>
                </c:pt>
                <c:pt idx="36043">
                  <c:v>4.5538285993800072</c:v>
                </c:pt>
                <c:pt idx="36044">
                  <c:v>4.5570396639523674</c:v>
                </c:pt>
                <c:pt idx="36045">
                  <c:v>4.5626274542732208</c:v>
                </c:pt>
                <c:pt idx="36046">
                  <c:v>4.5450631115943239</c:v>
                </c:pt>
                <c:pt idx="36047">
                  <c:v>4.5698865079866069</c:v>
                </c:pt>
                <c:pt idx="36048">
                  <c:v>4.5630617276899059</c:v>
                </c:pt>
                <c:pt idx="36049">
                  <c:v>4.5618555212961418</c:v>
                </c:pt>
                <c:pt idx="36050">
                  <c:v>4.559165866138196</c:v>
                </c:pt>
                <c:pt idx="36051">
                  <c:v>4.5697536478833234</c:v>
                </c:pt>
                <c:pt idx="36052">
                  <c:v>4.5587524461027735</c:v>
                </c:pt>
                <c:pt idx="36053">
                  <c:v>4.5602132170158409</c:v>
                </c:pt>
                <c:pt idx="36054">
                  <c:v>4.5523756114944467</c:v>
                </c:pt>
                <c:pt idx="36055">
                  <c:v>4.5533902366056713</c:v>
                </c:pt>
                <c:pt idx="36056">
                  <c:v>4.5465443334664162</c:v>
                </c:pt>
                <c:pt idx="36057">
                  <c:v>4.5620501018051796</c:v>
                </c:pt>
                <c:pt idx="36058">
                  <c:v>4.5503846712329574</c:v>
                </c:pt>
                <c:pt idx="36059">
                  <c:v>4.5633445372906394</c:v>
                </c:pt>
                <c:pt idx="36060">
                  <c:v>4.5532627787818285</c:v>
                </c:pt>
                <c:pt idx="36061">
                  <c:v>4.5565689771096078</c:v>
                </c:pt>
                <c:pt idx="36062">
                  <c:v>4.5493033557069831</c:v>
                </c:pt>
                <c:pt idx="36063">
                  <c:v>4.5633958288556125</c:v>
                </c:pt>
                <c:pt idx="36064">
                  <c:v>4.5571439600357682</c:v>
                </c:pt>
                <c:pt idx="36065">
                  <c:v>4.5645809759486973</c:v>
                </c:pt>
                <c:pt idx="36066">
                  <c:v>4.5591197055863235</c:v>
                </c:pt>
                <c:pt idx="36067">
                  <c:v>4.5607695129513219</c:v>
                </c:pt>
                <c:pt idx="36068">
                  <c:v>4.5573483863514967</c:v>
                </c:pt>
                <c:pt idx="36069">
                  <c:v>4.556033034228415</c:v>
                </c:pt>
                <c:pt idx="36070">
                  <c:v>4.5541175238463518</c:v>
                </c:pt>
                <c:pt idx="36071">
                  <c:v>4.555486783879843</c:v>
                </c:pt>
                <c:pt idx="36072">
                  <c:v>4.5606928892176546</c:v>
                </c:pt>
                <c:pt idx="36073">
                  <c:v>4.5610051809917653</c:v>
                </c:pt>
                <c:pt idx="36074">
                  <c:v>4.5553454056328269</c:v>
                </c:pt>
                <c:pt idx="36075">
                  <c:v>4.5420210535096519</c:v>
                </c:pt>
                <c:pt idx="36076">
                  <c:v>4.5594904519466724</c:v>
                </c:pt>
                <c:pt idx="36077">
                  <c:v>4.560328298529023</c:v>
                </c:pt>
                <c:pt idx="36078">
                  <c:v>4.5646894344687414</c:v>
                </c:pt>
                <c:pt idx="36079">
                  <c:v>4.5704312520506756</c:v>
                </c:pt>
                <c:pt idx="36080">
                  <c:v>4.5590890567329092</c:v>
                </c:pt>
                <c:pt idx="36081">
                  <c:v>4.5549061286714227</c:v>
                </c:pt>
                <c:pt idx="36082">
                  <c:v>4.5669770393023352</c:v>
                </c:pt>
                <c:pt idx="36083">
                  <c:v>4.5609679573675219</c:v>
                </c:pt>
                <c:pt idx="36084">
                  <c:v>4.5531283958174065</c:v>
                </c:pt>
                <c:pt idx="36085">
                  <c:v>4.5528745334303906</c:v>
                </c:pt>
                <c:pt idx="36086">
                  <c:v>4.5535669465985205</c:v>
                </c:pt>
                <c:pt idx="36087">
                  <c:v>4.5473109328587551</c:v>
                </c:pt>
                <c:pt idx="36088">
                  <c:v>4.5502281475545638</c:v>
                </c:pt>
                <c:pt idx="36089">
                  <c:v>4.5627062485970669</c:v>
                </c:pt>
                <c:pt idx="36090">
                  <c:v>4.5618928100956317</c:v>
                </c:pt>
                <c:pt idx="36091">
                  <c:v>4.5579344978788949</c:v>
                </c:pt>
                <c:pt idx="36092">
                  <c:v>4.5575269981532287</c:v>
                </c:pt>
                <c:pt idx="36093">
                  <c:v>4.5604347933344593</c:v>
                </c:pt>
                <c:pt idx="36094">
                  <c:v>4.561856531520732</c:v>
                </c:pt>
                <c:pt idx="36095">
                  <c:v>4.5550024340445212</c:v>
                </c:pt>
                <c:pt idx="36096">
                  <c:v>4.5667685793823374</c:v>
                </c:pt>
                <c:pt idx="36097">
                  <c:v>4.5714492308979375</c:v>
                </c:pt>
                <c:pt idx="36098">
                  <c:v>4.5550186635289043</c:v>
                </c:pt>
                <c:pt idx="36099">
                  <c:v>4.5519101504338133</c:v>
                </c:pt>
                <c:pt idx="36100">
                  <c:v>4.5489824225652686</c:v>
                </c:pt>
                <c:pt idx="36101">
                  <c:v>4.5508138776059992</c:v>
                </c:pt>
                <c:pt idx="36102">
                  <c:v>4.5538637119106715</c:v>
                </c:pt>
                <c:pt idx="36103">
                  <c:v>4.5571274253188747</c:v>
                </c:pt>
                <c:pt idx="36104">
                  <c:v>4.5526182961293378</c:v>
                </c:pt>
                <c:pt idx="36105">
                  <c:v>4.5478773694774492</c:v>
                </c:pt>
                <c:pt idx="36106">
                  <c:v>4.5551610071564248</c:v>
                </c:pt>
                <c:pt idx="36107">
                  <c:v>4.5503967459064532</c:v>
                </c:pt>
                <c:pt idx="36108">
                  <c:v>4.553354672186261</c:v>
                </c:pt>
                <c:pt idx="36109">
                  <c:v>4.5557539197203321</c:v>
                </c:pt>
                <c:pt idx="36110">
                  <c:v>4.5474684684865849</c:v>
                </c:pt>
                <c:pt idx="36111">
                  <c:v>4.5597379036574397</c:v>
                </c:pt>
                <c:pt idx="36112">
                  <c:v>4.5521496469409</c:v>
                </c:pt>
                <c:pt idx="36113">
                  <c:v>4.5521453202107756</c:v>
                </c:pt>
                <c:pt idx="36114">
                  <c:v>4.5647361533413315</c:v>
                </c:pt>
                <c:pt idx="36115">
                  <c:v>4.5547804971028931</c:v>
                </c:pt>
                <c:pt idx="36116">
                  <c:v>4.5637385442203842</c:v>
                </c:pt>
                <c:pt idx="36117">
                  <c:v>4.5481077263469283</c:v>
                </c:pt>
                <c:pt idx="36118">
                  <c:v>4.5614734489384272</c:v>
                </c:pt>
                <c:pt idx="36119">
                  <c:v>4.5513381092498655</c:v>
                </c:pt>
                <c:pt idx="36120">
                  <c:v>4.5672199849657202</c:v>
                </c:pt>
                <c:pt idx="36121">
                  <c:v>4.568811212047696</c:v>
                </c:pt>
                <c:pt idx="36122">
                  <c:v>4.5671331450763084</c:v>
                </c:pt>
                <c:pt idx="36123">
                  <c:v>4.5579041962596536</c:v>
                </c:pt>
                <c:pt idx="36124">
                  <c:v>4.551923952969041</c:v>
                </c:pt>
                <c:pt idx="36125">
                  <c:v>4.552314495020676</c:v>
                </c:pt>
                <c:pt idx="36126">
                  <c:v>4.5490813428967138</c:v>
                </c:pt>
                <c:pt idx="36127">
                  <c:v>4.5547844204535357</c:v>
                </c:pt>
                <c:pt idx="36128">
                  <c:v>4.5597388502865241</c:v>
                </c:pt>
                <c:pt idx="36129">
                  <c:v>4.5623652687965599</c:v>
                </c:pt>
                <c:pt idx="36130">
                  <c:v>4.5612489922413255</c:v>
                </c:pt>
                <c:pt idx="36131">
                  <c:v>4.5599900027909648</c:v>
                </c:pt>
                <c:pt idx="36132">
                  <c:v>4.5612520484486714</c:v>
                </c:pt>
                <c:pt idx="36133">
                  <c:v>4.5606756849639725</c:v>
                </c:pt>
                <c:pt idx="36134">
                  <c:v>4.5629577934395025</c:v>
                </c:pt>
                <c:pt idx="36135">
                  <c:v>4.5564641553778564</c:v>
                </c:pt>
                <c:pt idx="36136">
                  <c:v>4.5556364234761517</c:v>
                </c:pt>
                <c:pt idx="36137">
                  <c:v>4.5588777967139569</c:v>
                </c:pt>
                <c:pt idx="36138">
                  <c:v>4.5548602815286525</c:v>
                </c:pt>
                <c:pt idx="36139">
                  <c:v>4.5501421859056919</c:v>
                </c:pt>
                <c:pt idx="36140">
                  <c:v>4.558345480806528</c:v>
                </c:pt>
                <c:pt idx="36141">
                  <c:v>4.5641236038425639</c:v>
                </c:pt>
                <c:pt idx="36142">
                  <c:v>4.5607599967288071</c:v>
                </c:pt>
                <c:pt idx="36143">
                  <c:v>4.564902822853119</c:v>
                </c:pt>
                <c:pt idx="36144">
                  <c:v>4.5563304758449057</c:v>
                </c:pt>
                <c:pt idx="36145">
                  <c:v>4.5512919779621743</c:v>
                </c:pt>
                <c:pt idx="36146">
                  <c:v>4.56488446723084</c:v>
                </c:pt>
                <c:pt idx="36147">
                  <c:v>4.5533107409602369</c:v>
                </c:pt>
                <c:pt idx="36148">
                  <c:v>4.5550821232781473</c:v>
                </c:pt>
                <c:pt idx="36149">
                  <c:v>4.5593359333730383</c:v>
                </c:pt>
                <c:pt idx="36150">
                  <c:v>4.5600948772991536</c:v>
                </c:pt>
                <c:pt idx="36151">
                  <c:v>4.554814849132284</c:v>
                </c:pt>
                <c:pt idx="36152">
                  <c:v>4.5575081807325741</c:v>
                </c:pt>
                <c:pt idx="36153">
                  <c:v>4.5641910677378688</c:v>
                </c:pt>
                <c:pt idx="36154">
                  <c:v>4.5559784409554895</c:v>
                </c:pt>
                <c:pt idx="36155">
                  <c:v>4.5602228300087431</c:v>
                </c:pt>
                <c:pt idx="36156">
                  <c:v>4.5593101971928869</c:v>
                </c:pt>
                <c:pt idx="36157">
                  <c:v>4.5576073121466649</c:v>
                </c:pt>
                <c:pt idx="36158">
                  <c:v>4.5672263723915378</c:v>
                </c:pt>
                <c:pt idx="36159">
                  <c:v>4.5672922707738541</c:v>
                </c:pt>
                <c:pt idx="36160">
                  <c:v>4.5607861003611854</c:v>
                </c:pt>
                <c:pt idx="36161">
                  <c:v>4.5605951023510896</c:v>
                </c:pt>
                <c:pt idx="36162">
                  <c:v>4.5606611298948758</c:v>
                </c:pt>
                <c:pt idx="36163">
                  <c:v>4.5688825721598887</c:v>
                </c:pt>
                <c:pt idx="36164">
                  <c:v>4.5616819684753098</c:v>
                </c:pt>
                <c:pt idx="36165">
                  <c:v>4.5560626786826326</c:v>
                </c:pt>
                <c:pt idx="36166">
                  <c:v>4.5561427390718556</c:v>
                </c:pt>
                <c:pt idx="36167">
                  <c:v>4.5529772819041412</c:v>
                </c:pt>
                <c:pt idx="36168">
                  <c:v>4.5650712573840497</c:v>
                </c:pt>
                <c:pt idx="36169">
                  <c:v>4.5523127295333277</c:v>
                </c:pt>
                <c:pt idx="36170">
                  <c:v>4.5499540957134181</c:v>
                </c:pt>
                <c:pt idx="36171">
                  <c:v>4.5544203807209707</c:v>
                </c:pt>
                <c:pt idx="36172">
                  <c:v>4.5583290531327965</c:v>
                </c:pt>
                <c:pt idx="36173">
                  <c:v>4.5553420750153535</c:v>
                </c:pt>
                <c:pt idx="36174">
                  <c:v>4.5619695770024506</c:v>
                </c:pt>
                <c:pt idx="36175">
                  <c:v>4.559200815901769</c:v>
                </c:pt>
                <c:pt idx="36176">
                  <c:v>4.5507923260094447</c:v>
                </c:pt>
                <c:pt idx="36177">
                  <c:v>4.5531314690451712</c:v>
                </c:pt>
                <c:pt idx="36178">
                  <c:v>4.571769373431807</c:v>
                </c:pt>
                <c:pt idx="36179">
                  <c:v>4.5587691569113744</c:v>
                </c:pt>
                <c:pt idx="36180">
                  <c:v>4.5506597568817222</c:v>
                </c:pt>
                <c:pt idx="36181">
                  <c:v>4.5488959376193039</c:v>
                </c:pt>
                <c:pt idx="36182">
                  <c:v>4.5424296103330901</c:v>
                </c:pt>
                <c:pt idx="36183">
                  <c:v>4.5693812928168036</c:v>
                </c:pt>
                <c:pt idx="36184">
                  <c:v>4.5695951458980399</c:v>
                </c:pt>
                <c:pt idx="36185">
                  <c:v>4.5569741419306675</c:v>
                </c:pt>
                <c:pt idx="36186">
                  <c:v>4.5614848759359212</c:v>
                </c:pt>
                <c:pt idx="36187">
                  <c:v>4.5676009401526771</c:v>
                </c:pt>
                <c:pt idx="36188">
                  <c:v>4.5617561944474101</c:v>
                </c:pt>
                <c:pt idx="36189">
                  <c:v>4.5558608173566837</c:v>
                </c:pt>
                <c:pt idx="36190">
                  <c:v>4.5673033712753837</c:v>
                </c:pt>
                <c:pt idx="36191">
                  <c:v>4.5544579894270418</c:v>
                </c:pt>
                <c:pt idx="36192">
                  <c:v>4.5577927084378214</c:v>
                </c:pt>
                <c:pt idx="36193">
                  <c:v>4.5557476407167208</c:v>
                </c:pt>
                <c:pt idx="36194">
                  <c:v>4.5607258858126425</c:v>
                </c:pt>
                <c:pt idx="36195">
                  <c:v>4.5621345118880212</c:v>
                </c:pt>
                <c:pt idx="36196">
                  <c:v>4.5501967358080222</c:v>
                </c:pt>
                <c:pt idx="36197">
                  <c:v>4.5536359141245404</c:v>
                </c:pt>
                <c:pt idx="36198">
                  <c:v>4.5585201104216519</c:v>
                </c:pt>
                <c:pt idx="36199">
                  <c:v>4.5657390745760811</c:v>
                </c:pt>
                <c:pt idx="36200">
                  <c:v>4.5606691742857324</c:v>
                </c:pt>
                <c:pt idx="36201">
                  <c:v>4.5600467700700102</c:v>
                </c:pt>
                <c:pt idx="36202">
                  <c:v>4.5554878726256502</c:v>
                </c:pt>
                <c:pt idx="36203">
                  <c:v>4.5599294130422976</c:v>
                </c:pt>
                <c:pt idx="36204">
                  <c:v>4.5533802495516502</c:v>
                </c:pt>
                <c:pt idx="36205">
                  <c:v>4.5584320356947261</c:v>
                </c:pt>
                <c:pt idx="36206">
                  <c:v>4.5567762581465932</c:v>
                </c:pt>
                <c:pt idx="36207">
                  <c:v>4.5512261084271612</c:v>
                </c:pt>
                <c:pt idx="36208">
                  <c:v>4.5521947169603321</c:v>
                </c:pt>
                <c:pt idx="36209">
                  <c:v>4.5637959109543642</c:v>
                </c:pt>
                <c:pt idx="36210">
                  <c:v>4.5614875947652802</c:v>
                </c:pt>
                <c:pt idx="36211">
                  <c:v>4.5642028856119214</c:v>
                </c:pt>
                <c:pt idx="36212">
                  <c:v>4.5588284834215846</c:v>
                </c:pt>
                <c:pt idx="36213">
                  <c:v>4.5565530226980444</c:v>
                </c:pt>
                <c:pt idx="36214">
                  <c:v>4.5537980588326095</c:v>
                </c:pt>
                <c:pt idx="36215">
                  <c:v>4.5716965288166378</c:v>
                </c:pt>
                <c:pt idx="36216">
                  <c:v>4.5642683897629679</c:v>
                </c:pt>
                <c:pt idx="36217">
                  <c:v>4.5598814298839931</c:v>
                </c:pt>
                <c:pt idx="36218">
                  <c:v>4.559635683952556</c:v>
                </c:pt>
                <c:pt idx="36219">
                  <c:v>4.5650686596061565</c:v>
                </c:pt>
                <c:pt idx="36220">
                  <c:v>4.5653213467734872</c:v>
                </c:pt>
                <c:pt idx="36221">
                  <c:v>4.5537162250605654</c:v>
                </c:pt>
                <c:pt idx="36222">
                  <c:v>4.5540308375844871</c:v>
                </c:pt>
                <c:pt idx="36223">
                  <c:v>4.5611469978094537</c:v>
                </c:pt>
                <c:pt idx="36224">
                  <c:v>4.5649884245958861</c:v>
                </c:pt>
                <c:pt idx="36225">
                  <c:v>4.5565720062804829</c:v>
                </c:pt>
                <c:pt idx="36226">
                  <c:v>4.5475577149450173</c:v>
                </c:pt>
                <c:pt idx="36227">
                  <c:v>4.5652886782901865</c:v>
                </c:pt>
                <c:pt idx="36228">
                  <c:v>4.5585988967644635</c:v>
                </c:pt>
                <c:pt idx="36229">
                  <c:v>4.5546014828789056</c:v>
                </c:pt>
                <c:pt idx="36230">
                  <c:v>4.5604116982825635</c:v>
                </c:pt>
                <c:pt idx="36231">
                  <c:v>4.5637953339718003</c:v>
                </c:pt>
                <c:pt idx="36232">
                  <c:v>4.5571418204215224</c:v>
                </c:pt>
                <c:pt idx="36233">
                  <c:v>4.5632543823146907</c:v>
                </c:pt>
                <c:pt idx="36234">
                  <c:v>4.56264404247763</c:v>
                </c:pt>
                <c:pt idx="36235">
                  <c:v>4.5508337076215399</c:v>
                </c:pt>
                <c:pt idx="36236">
                  <c:v>4.5625092838797396</c:v>
                </c:pt>
                <c:pt idx="36237">
                  <c:v>4.56445263616168</c:v>
                </c:pt>
                <c:pt idx="36238">
                  <c:v>4.564359582240729</c:v>
                </c:pt>
                <c:pt idx="36239">
                  <c:v>4.5506022376700894</c:v>
                </c:pt>
                <c:pt idx="36240">
                  <c:v>4.5576226588103346</c:v>
                </c:pt>
                <c:pt idx="36241">
                  <c:v>4.5567826649281491</c:v>
                </c:pt>
                <c:pt idx="36242">
                  <c:v>4.5563012681730317</c:v>
                </c:pt>
                <c:pt idx="36243">
                  <c:v>4.5605319623824299</c:v>
                </c:pt>
                <c:pt idx="36244">
                  <c:v>4.5470549041563126</c:v>
                </c:pt>
                <c:pt idx="36245">
                  <c:v>4.5555359112666256</c:v>
                </c:pt>
                <c:pt idx="36246">
                  <c:v>4.547799003900538</c:v>
                </c:pt>
                <c:pt idx="36247">
                  <c:v>4.5594814605435969</c:v>
                </c:pt>
                <c:pt idx="36248">
                  <c:v>4.5618937477345058</c:v>
                </c:pt>
                <c:pt idx="36249">
                  <c:v>4.5558590181082348</c:v>
                </c:pt>
                <c:pt idx="36250">
                  <c:v>4.557447189146755</c:v>
                </c:pt>
                <c:pt idx="36251">
                  <c:v>4.5580160669325256</c:v>
                </c:pt>
                <c:pt idx="36252">
                  <c:v>4.5483823349419028</c:v>
                </c:pt>
                <c:pt idx="36253">
                  <c:v>4.5602948457232744</c:v>
                </c:pt>
                <c:pt idx="36254">
                  <c:v>4.5481848573483221</c:v>
                </c:pt>
                <c:pt idx="36255">
                  <c:v>4.5648208318293673</c:v>
                </c:pt>
                <c:pt idx="36256">
                  <c:v>4.5583273546592871</c:v>
                </c:pt>
                <c:pt idx="36257">
                  <c:v>4.5521328170188644</c:v>
                </c:pt>
                <c:pt idx="36258">
                  <c:v>4.5444948130565708</c:v>
                </c:pt>
                <c:pt idx="36259">
                  <c:v>4.5649632193714362</c:v>
                </c:pt>
                <c:pt idx="36260">
                  <c:v>4.5572718872464639</c:v>
                </c:pt>
                <c:pt idx="36261">
                  <c:v>4.551450110082027</c:v>
                </c:pt>
                <c:pt idx="36262">
                  <c:v>4.5680069831720722</c:v>
                </c:pt>
                <c:pt idx="36263">
                  <c:v>4.5698541202528915</c:v>
                </c:pt>
                <c:pt idx="36264">
                  <c:v>4.5604024258482054</c:v>
                </c:pt>
                <c:pt idx="36265">
                  <c:v>4.56209119891495</c:v>
                </c:pt>
                <c:pt idx="36266">
                  <c:v>4.5563258694279751</c:v>
                </c:pt>
                <c:pt idx="36267">
                  <c:v>4.5594668786777062</c:v>
                </c:pt>
                <c:pt idx="36268">
                  <c:v>4.562739385539988</c:v>
                </c:pt>
                <c:pt idx="36269">
                  <c:v>4.5607777936708045</c:v>
                </c:pt>
                <c:pt idx="36270">
                  <c:v>4.5612177377280076</c:v>
                </c:pt>
                <c:pt idx="36271">
                  <c:v>4.55514867758201</c:v>
                </c:pt>
                <c:pt idx="36272">
                  <c:v>4.571170773278924</c:v>
                </c:pt>
                <c:pt idx="36273">
                  <c:v>4.5575037780176801</c:v>
                </c:pt>
                <c:pt idx="36274">
                  <c:v>4.5542904808915674</c:v>
                </c:pt>
                <c:pt idx="36275">
                  <c:v>4.5614013450306006</c:v>
                </c:pt>
                <c:pt idx="36276">
                  <c:v>4.5452481214402471</c:v>
                </c:pt>
                <c:pt idx="36277">
                  <c:v>4.5565290728365424</c:v>
                </c:pt>
                <c:pt idx="36278">
                  <c:v>4.5606149917028249</c:v>
                </c:pt>
                <c:pt idx="36279">
                  <c:v>4.5578994913360855</c:v>
                </c:pt>
                <c:pt idx="36280">
                  <c:v>4.5612961697022936</c:v>
                </c:pt>
                <c:pt idx="36281">
                  <c:v>4.5525430701597598</c:v>
                </c:pt>
                <c:pt idx="36282">
                  <c:v>4.5644164195595476</c:v>
                </c:pt>
                <c:pt idx="36283">
                  <c:v>4.5631441296663908</c:v>
                </c:pt>
                <c:pt idx="36284">
                  <c:v>4.5645237776551433</c:v>
                </c:pt>
                <c:pt idx="36285">
                  <c:v>4.5572783661255531</c:v>
                </c:pt>
                <c:pt idx="36286">
                  <c:v>4.5544940218228334</c:v>
                </c:pt>
                <c:pt idx="36287">
                  <c:v>4.5603926554746099</c:v>
                </c:pt>
                <c:pt idx="36288">
                  <c:v>4.5640630254462309</c:v>
                </c:pt>
                <c:pt idx="36289">
                  <c:v>4.5669045468068727</c:v>
                </c:pt>
                <c:pt idx="36290">
                  <c:v>4.5599497193350533</c:v>
                </c:pt>
                <c:pt idx="36291">
                  <c:v>4.5545144466258156</c:v>
                </c:pt>
                <c:pt idx="36292">
                  <c:v>4.5620228979499169</c:v>
                </c:pt>
                <c:pt idx="36293">
                  <c:v>4.56071437049905</c:v>
                </c:pt>
                <c:pt idx="36294">
                  <c:v>4.5574899822516599</c:v>
                </c:pt>
                <c:pt idx="36295">
                  <c:v>4.5589392356708638</c:v>
                </c:pt>
                <c:pt idx="36296">
                  <c:v>4.5556199500523284</c:v>
                </c:pt>
                <c:pt idx="36297">
                  <c:v>4.557733866610759</c:v>
                </c:pt>
                <c:pt idx="36298">
                  <c:v>4.5586044254968394</c:v>
                </c:pt>
                <c:pt idx="36299">
                  <c:v>4.5547255281868297</c:v>
                </c:pt>
                <c:pt idx="36300">
                  <c:v>4.5552628333102971</c:v>
                </c:pt>
                <c:pt idx="36301">
                  <c:v>4.5587581336365961</c:v>
                </c:pt>
                <c:pt idx="36302">
                  <c:v>4.5555517315578413</c:v>
                </c:pt>
                <c:pt idx="36303">
                  <c:v>4.5568493473533787</c:v>
                </c:pt>
                <c:pt idx="36304">
                  <c:v>4.560948348315641</c:v>
                </c:pt>
                <c:pt idx="36305">
                  <c:v>4.5590910747617528</c:v>
                </c:pt>
                <c:pt idx="36306">
                  <c:v>4.5545392057389398</c:v>
                </c:pt>
                <c:pt idx="36307">
                  <c:v>4.5459240079741576</c:v>
                </c:pt>
                <c:pt idx="36308">
                  <c:v>4.553191914402217</c:v>
                </c:pt>
                <c:pt idx="36309">
                  <c:v>4.5526167301780687</c:v>
                </c:pt>
                <c:pt idx="36310">
                  <c:v>4.5488477970923009</c:v>
                </c:pt>
                <c:pt idx="36311">
                  <c:v>4.5592008442537644</c:v>
                </c:pt>
                <c:pt idx="36312">
                  <c:v>4.5620176847128278</c:v>
                </c:pt>
                <c:pt idx="36313">
                  <c:v>4.5601204736296408</c:v>
                </c:pt>
                <c:pt idx="36314">
                  <c:v>4.5486649560102554</c:v>
                </c:pt>
                <c:pt idx="36315">
                  <c:v>4.5616749665959535</c:v>
                </c:pt>
                <c:pt idx="36316">
                  <c:v>4.5627086955482525</c:v>
                </c:pt>
                <c:pt idx="36317">
                  <c:v>4.5620803246821273</c:v>
                </c:pt>
                <c:pt idx="36318">
                  <c:v>4.5651081653397236</c:v>
                </c:pt>
                <c:pt idx="36319">
                  <c:v>4.5503695401594415</c:v>
                </c:pt>
                <c:pt idx="36320">
                  <c:v>4.5583099798972553</c:v>
                </c:pt>
                <c:pt idx="36321">
                  <c:v>4.5633746151991907</c:v>
                </c:pt>
                <c:pt idx="36322">
                  <c:v>4.5513356623997394</c:v>
                </c:pt>
                <c:pt idx="36323">
                  <c:v>4.5594723073684387</c:v>
                </c:pt>
                <c:pt idx="36324">
                  <c:v>4.5566199828631246</c:v>
                </c:pt>
                <c:pt idx="36325">
                  <c:v>4.5612523864757639</c:v>
                </c:pt>
                <c:pt idx="36326">
                  <c:v>4.5613491506361621</c:v>
                </c:pt>
                <c:pt idx="36327">
                  <c:v>4.556693879671025</c:v>
                </c:pt>
                <c:pt idx="36328">
                  <c:v>4.5681728182161789</c:v>
                </c:pt>
                <c:pt idx="36329">
                  <c:v>4.5679962200749458</c:v>
                </c:pt>
                <c:pt idx="36330">
                  <c:v>4.5659329538247269</c:v>
                </c:pt>
                <c:pt idx="36331">
                  <c:v>4.5484136350041462</c:v>
                </c:pt>
                <c:pt idx="36332">
                  <c:v>4.5560021971978903</c:v>
                </c:pt>
                <c:pt idx="36333">
                  <c:v>4.5657674766311009</c:v>
                </c:pt>
                <c:pt idx="36334">
                  <c:v>4.564012534726384</c:v>
                </c:pt>
                <c:pt idx="36335">
                  <c:v>4.5587396954161044</c:v>
                </c:pt>
                <c:pt idx="36336">
                  <c:v>4.5550413012033548</c:v>
                </c:pt>
                <c:pt idx="36337">
                  <c:v>4.5550846025917826</c:v>
                </c:pt>
                <c:pt idx="36338">
                  <c:v>4.5635806747821004</c:v>
                </c:pt>
                <c:pt idx="36339">
                  <c:v>4.5532940197868887</c:v>
                </c:pt>
                <c:pt idx="36340">
                  <c:v>4.5575382355727783</c:v>
                </c:pt>
                <c:pt idx="36341">
                  <c:v>4.5566366814531172</c:v>
                </c:pt>
                <c:pt idx="36342">
                  <c:v>4.5679125505026104</c:v>
                </c:pt>
                <c:pt idx="36343">
                  <c:v>4.5647756605582579</c:v>
                </c:pt>
                <c:pt idx="36344">
                  <c:v>4.5663119124107547</c:v>
                </c:pt>
                <c:pt idx="36345">
                  <c:v>4.5651830261929272</c:v>
                </c:pt>
                <c:pt idx="36346">
                  <c:v>4.5676814181684184</c:v>
                </c:pt>
                <c:pt idx="36347">
                  <c:v>4.5574450339051893</c:v>
                </c:pt>
                <c:pt idx="36348">
                  <c:v>4.5575531692188411</c:v>
                </c:pt>
                <c:pt idx="36349">
                  <c:v>4.5574425509370142</c:v>
                </c:pt>
                <c:pt idx="36350">
                  <c:v>4.5532551614055832</c:v>
                </c:pt>
                <c:pt idx="36351">
                  <c:v>4.5615821895286137</c:v>
                </c:pt>
                <c:pt idx="36352">
                  <c:v>4.5562074609628107</c:v>
                </c:pt>
                <c:pt idx="36353">
                  <c:v>4.5615737834983774</c:v>
                </c:pt>
                <c:pt idx="36354">
                  <c:v>4.5615393149376677</c:v>
                </c:pt>
                <c:pt idx="36355">
                  <c:v>4.5613992507029115</c:v>
                </c:pt>
                <c:pt idx="36356">
                  <c:v>4.5589057961393822</c:v>
                </c:pt>
                <c:pt idx="36357">
                  <c:v>4.5622061344734242</c:v>
                </c:pt>
                <c:pt idx="36358">
                  <c:v>4.57148143712016</c:v>
                </c:pt>
                <c:pt idx="36359">
                  <c:v>4.5585143917773152</c:v>
                </c:pt>
                <c:pt idx="36360">
                  <c:v>4.5654387738916959</c:v>
                </c:pt>
                <c:pt idx="36361">
                  <c:v>4.5579868027116381</c:v>
                </c:pt>
                <c:pt idx="36362">
                  <c:v>4.5542754499923319</c:v>
                </c:pt>
                <c:pt idx="36363">
                  <c:v>4.5672521116870799</c:v>
                </c:pt>
                <c:pt idx="36364">
                  <c:v>4.571252184262919</c:v>
                </c:pt>
                <c:pt idx="36365">
                  <c:v>4.5682437193325116</c:v>
                </c:pt>
                <c:pt idx="36366">
                  <c:v>4.5622175432105934</c:v>
                </c:pt>
                <c:pt idx="36367">
                  <c:v>4.5617718912873055</c:v>
                </c:pt>
                <c:pt idx="36368">
                  <c:v>4.5604740957200756</c:v>
                </c:pt>
                <c:pt idx="36369">
                  <c:v>4.5589125314792414</c:v>
                </c:pt>
                <c:pt idx="36370">
                  <c:v>4.5592049955080336</c:v>
                </c:pt>
                <c:pt idx="36371">
                  <c:v>4.5662860549008695</c:v>
                </c:pt>
                <c:pt idx="36372">
                  <c:v>4.5612592150424378</c:v>
                </c:pt>
                <c:pt idx="36373">
                  <c:v>4.56154497886524</c:v>
                </c:pt>
                <c:pt idx="36374">
                  <c:v>4.5575152173191658</c:v>
                </c:pt>
                <c:pt idx="36375">
                  <c:v>4.5684147859635562</c:v>
                </c:pt>
                <c:pt idx="36376">
                  <c:v>4.5525063474622929</c:v>
                </c:pt>
                <c:pt idx="36377">
                  <c:v>4.5643880679100057</c:v>
                </c:pt>
                <c:pt idx="36378">
                  <c:v>4.5654117846213342</c:v>
                </c:pt>
                <c:pt idx="36379">
                  <c:v>4.5632247708835765</c:v>
                </c:pt>
                <c:pt idx="36380">
                  <c:v>4.5638462895068903</c:v>
                </c:pt>
                <c:pt idx="36381">
                  <c:v>4.5633829909619541</c:v>
                </c:pt>
                <c:pt idx="36382">
                  <c:v>4.5630272030446175</c:v>
                </c:pt>
                <c:pt idx="36383">
                  <c:v>4.5536075421280939</c:v>
                </c:pt>
                <c:pt idx="36384">
                  <c:v>4.5610023530711405</c:v>
                </c:pt>
                <c:pt idx="36385">
                  <c:v>4.557027226928283</c:v>
                </c:pt>
                <c:pt idx="36386">
                  <c:v>4.5620115015839584</c:v>
                </c:pt>
                <c:pt idx="36387">
                  <c:v>4.5599005879454433</c:v>
                </c:pt>
                <c:pt idx="36388">
                  <c:v>4.5580891555589602</c:v>
                </c:pt>
                <c:pt idx="36389">
                  <c:v>4.5626067099860057</c:v>
                </c:pt>
                <c:pt idx="36390">
                  <c:v>4.5674090363531379</c:v>
                </c:pt>
                <c:pt idx="36391">
                  <c:v>4.5523335712271624</c:v>
                </c:pt>
                <c:pt idx="36392">
                  <c:v>4.555549752087737</c:v>
                </c:pt>
                <c:pt idx="36393">
                  <c:v>4.5690181612422336</c:v>
                </c:pt>
                <c:pt idx="36394">
                  <c:v>4.5594336005003706</c:v>
                </c:pt>
                <c:pt idx="36395">
                  <c:v>4.5609364696901764</c:v>
                </c:pt>
                <c:pt idx="36396">
                  <c:v>4.5637835972461351</c:v>
                </c:pt>
                <c:pt idx="36397">
                  <c:v>4.5617447037032841</c:v>
                </c:pt>
                <c:pt idx="36398">
                  <c:v>4.5528922771673006</c:v>
                </c:pt>
                <c:pt idx="36399">
                  <c:v>4.5627436171794562</c:v>
                </c:pt>
                <c:pt idx="36400">
                  <c:v>4.5480936845210991</c:v>
                </c:pt>
                <c:pt idx="36401">
                  <c:v>4.5612306409925987</c:v>
                </c:pt>
                <c:pt idx="36402">
                  <c:v>4.552452179076024</c:v>
                </c:pt>
                <c:pt idx="36403">
                  <c:v>4.5641960727261885</c:v>
                </c:pt>
                <c:pt idx="36404">
                  <c:v>4.555705264502282</c:v>
                </c:pt>
                <c:pt idx="36405">
                  <c:v>4.5567375809560184</c:v>
                </c:pt>
                <c:pt idx="36406">
                  <c:v>4.5558038046118217</c:v>
                </c:pt>
                <c:pt idx="36407">
                  <c:v>4.5660749347570402</c:v>
                </c:pt>
                <c:pt idx="36408">
                  <c:v>4.5573686249201035</c:v>
                </c:pt>
                <c:pt idx="36409">
                  <c:v>4.5606619415570266</c:v>
                </c:pt>
                <c:pt idx="36410">
                  <c:v>4.5582259283693212</c:v>
                </c:pt>
                <c:pt idx="36411">
                  <c:v>4.5530978783089653</c:v>
                </c:pt>
                <c:pt idx="36412">
                  <c:v>4.5664095651759196</c:v>
                </c:pt>
                <c:pt idx="36413">
                  <c:v>4.5590906199429977</c:v>
                </c:pt>
                <c:pt idx="36414">
                  <c:v>4.5739169023205655</c:v>
                </c:pt>
                <c:pt idx="36415">
                  <c:v>4.5647516171729841</c:v>
                </c:pt>
                <c:pt idx="36416">
                  <c:v>4.5652775454525267</c:v>
                </c:pt>
                <c:pt idx="36417">
                  <c:v>4.5660942716589128</c:v>
                </c:pt>
                <c:pt idx="36418">
                  <c:v>4.5639853409918087</c:v>
                </c:pt>
                <c:pt idx="36419">
                  <c:v>4.5607925162210039</c:v>
                </c:pt>
                <c:pt idx="36420">
                  <c:v>4.5679353416742448</c:v>
                </c:pt>
                <c:pt idx="36421">
                  <c:v>4.5558724409656266</c:v>
                </c:pt>
                <c:pt idx="36422">
                  <c:v>4.552675574534554</c:v>
                </c:pt>
                <c:pt idx="36423">
                  <c:v>4.5569757570625722</c:v>
                </c:pt>
                <c:pt idx="36424">
                  <c:v>4.560419866672893</c:v>
                </c:pt>
                <c:pt idx="36425">
                  <c:v>4.5633869696615497</c:v>
                </c:pt>
                <c:pt idx="36426">
                  <c:v>4.5589583483889857</c:v>
                </c:pt>
                <c:pt idx="36427">
                  <c:v>4.551118143094075</c:v>
                </c:pt>
                <c:pt idx="36428">
                  <c:v>4.565026326960675</c:v>
                </c:pt>
                <c:pt idx="36429">
                  <c:v>4.5574382274616685</c:v>
                </c:pt>
                <c:pt idx="36430">
                  <c:v>4.5582431845671936</c:v>
                </c:pt>
                <c:pt idx="36431">
                  <c:v>4.5619765835977173</c:v>
                </c:pt>
                <c:pt idx="36432">
                  <c:v>4.5622688797303903</c:v>
                </c:pt>
                <c:pt idx="36433">
                  <c:v>4.5544105513915518</c:v>
                </c:pt>
                <c:pt idx="36434">
                  <c:v>4.5638128838956424</c:v>
                </c:pt>
                <c:pt idx="36435">
                  <c:v>4.5623559225465682</c:v>
                </c:pt>
                <c:pt idx="36436">
                  <c:v>4.5593157736754053</c:v>
                </c:pt>
                <c:pt idx="36437">
                  <c:v>4.5663844272318972</c:v>
                </c:pt>
                <c:pt idx="36438">
                  <c:v>4.5618107686497629</c:v>
                </c:pt>
                <c:pt idx="36439">
                  <c:v>4.5568318999324786</c:v>
                </c:pt>
                <c:pt idx="36440">
                  <c:v>4.5658948715315555</c:v>
                </c:pt>
                <c:pt idx="36441">
                  <c:v>4.5554602292037423</c:v>
                </c:pt>
                <c:pt idx="36442">
                  <c:v>4.5581622548032916</c:v>
                </c:pt>
                <c:pt idx="36443">
                  <c:v>4.5658875009826447</c:v>
                </c:pt>
                <c:pt idx="36444">
                  <c:v>4.566675848260414</c:v>
                </c:pt>
                <c:pt idx="36445">
                  <c:v>4.5650387065361979</c:v>
                </c:pt>
                <c:pt idx="36446">
                  <c:v>4.5628993419603541</c:v>
                </c:pt>
                <c:pt idx="36447">
                  <c:v>4.565011450966165</c:v>
                </c:pt>
                <c:pt idx="36448">
                  <c:v>4.5559112546926714</c:v>
                </c:pt>
                <c:pt idx="36449">
                  <c:v>4.556772617455989</c:v>
                </c:pt>
                <c:pt idx="36450">
                  <c:v>4.5633531373592389</c:v>
                </c:pt>
                <c:pt idx="36451">
                  <c:v>4.5590920547813472</c:v>
                </c:pt>
                <c:pt idx="36452">
                  <c:v>4.5601180784885065</c:v>
                </c:pt>
                <c:pt idx="36453">
                  <c:v>4.5645007210155253</c:v>
                </c:pt>
                <c:pt idx="36454">
                  <c:v>4.5608589989722113</c:v>
                </c:pt>
                <c:pt idx="36455">
                  <c:v>4.5628229783152285</c:v>
                </c:pt>
                <c:pt idx="36456">
                  <c:v>4.5572261293384653</c:v>
                </c:pt>
                <c:pt idx="36457">
                  <c:v>4.5565491657244532</c:v>
                </c:pt>
                <c:pt idx="36458">
                  <c:v>4.5546941169815502</c:v>
                </c:pt>
                <c:pt idx="36459">
                  <c:v>4.557370651662433</c:v>
                </c:pt>
                <c:pt idx="36460">
                  <c:v>4.5633421184742851</c:v>
                </c:pt>
                <c:pt idx="36461">
                  <c:v>4.5605763928604564</c:v>
                </c:pt>
                <c:pt idx="36462">
                  <c:v>4.5663049158386393</c:v>
                </c:pt>
                <c:pt idx="36463">
                  <c:v>4.5619434368322196</c:v>
                </c:pt>
                <c:pt idx="36464">
                  <c:v>4.5586928413500196</c:v>
                </c:pt>
                <c:pt idx="36465">
                  <c:v>4.5545636065962452</c:v>
                </c:pt>
                <c:pt idx="36466">
                  <c:v>4.5557652061462264</c:v>
                </c:pt>
                <c:pt idx="36467">
                  <c:v>4.5566368486476794</c:v>
                </c:pt>
                <c:pt idx="36468">
                  <c:v>4.5556712111731077</c:v>
                </c:pt>
                <c:pt idx="36469">
                  <c:v>4.5543868359590007</c:v>
                </c:pt>
                <c:pt idx="36470">
                  <c:v>4.5703663495024234</c:v>
                </c:pt>
                <c:pt idx="36471">
                  <c:v>4.5646268896326871</c:v>
                </c:pt>
                <c:pt idx="36472">
                  <c:v>4.5528626214314034</c:v>
                </c:pt>
                <c:pt idx="36473">
                  <c:v>4.5591758507261027</c:v>
                </c:pt>
                <c:pt idx="36474">
                  <c:v>4.5571249486842706</c:v>
                </c:pt>
                <c:pt idx="36475">
                  <c:v>4.5587483020710735</c:v>
                </c:pt>
                <c:pt idx="36476">
                  <c:v>4.5695169325155662</c:v>
                </c:pt>
                <c:pt idx="36477">
                  <c:v>4.556501040831078</c:v>
                </c:pt>
                <c:pt idx="36478">
                  <c:v>4.5590196870572859</c:v>
                </c:pt>
                <c:pt idx="36479">
                  <c:v>4.560213893190241</c:v>
                </c:pt>
                <c:pt idx="36480">
                  <c:v>4.5626784668312057</c:v>
                </c:pt>
                <c:pt idx="36481">
                  <c:v>4.5541073834777643</c:v>
                </c:pt>
                <c:pt idx="36482">
                  <c:v>4.5633851922415714</c:v>
                </c:pt>
                <c:pt idx="36483">
                  <c:v>4.560992647486759</c:v>
                </c:pt>
                <c:pt idx="36484">
                  <c:v>4.5639897098728204</c:v>
                </c:pt>
                <c:pt idx="36485">
                  <c:v>4.5637850055477784</c:v>
                </c:pt>
                <c:pt idx="36486">
                  <c:v>4.5616530349355155</c:v>
                </c:pt>
                <c:pt idx="36487">
                  <c:v>4.5604409311414713</c:v>
                </c:pt>
                <c:pt idx="36488">
                  <c:v>4.5573180878885875</c:v>
                </c:pt>
                <c:pt idx="36489">
                  <c:v>4.5586549558829006</c:v>
                </c:pt>
                <c:pt idx="36490">
                  <c:v>4.5585280919735469</c:v>
                </c:pt>
                <c:pt idx="36491">
                  <c:v>4.5559137699290018</c:v>
                </c:pt>
                <c:pt idx="36492">
                  <c:v>4.5626283281500211</c:v>
                </c:pt>
                <c:pt idx="36493">
                  <c:v>4.5725536526919104</c:v>
                </c:pt>
                <c:pt idx="36494">
                  <c:v>4.5614083196881783</c:v>
                </c:pt>
                <c:pt idx="36495">
                  <c:v>4.5545181151258847</c:v>
                </c:pt>
                <c:pt idx="36496">
                  <c:v>4.5572950231212159</c:v>
                </c:pt>
                <c:pt idx="36497">
                  <c:v>4.5778700325648192</c:v>
                </c:pt>
                <c:pt idx="36498">
                  <c:v>4.5644642133225348</c:v>
                </c:pt>
                <c:pt idx="36499">
                  <c:v>4.5538308985492613</c:v>
                </c:pt>
                <c:pt idx="36500">
                  <c:v>4.5565752748304664</c:v>
                </c:pt>
                <c:pt idx="36501">
                  <c:v>4.5599852801617438</c:v>
                </c:pt>
                <c:pt idx="36502">
                  <c:v>4.556756218834523</c:v>
                </c:pt>
                <c:pt idx="36503">
                  <c:v>4.5604718903437185</c:v>
                </c:pt>
                <c:pt idx="36504">
                  <c:v>4.5577629763061891</c:v>
                </c:pt>
                <c:pt idx="36505">
                  <c:v>4.5541449529577402</c:v>
                </c:pt>
                <c:pt idx="36506">
                  <c:v>4.5590728698664877</c:v>
                </c:pt>
                <c:pt idx="36507">
                  <c:v>4.5553119445637105</c:v>
                </c:pt>
                <c:pt idx="36508">
                  <c:v>4.5669665140631244</c:v>
                </c:pt>
                <c:pt idx="36509">
                  <c:v>4.5635192919804357</c:v>
                </c:pt>
                <c:pt idx="36510">
                  <c:v>4.5567960070218128</c:v>
                </c:pt>
                <c:pt idx="36511">
                  <c:v>4.5643462279379738</c:v>
                </c:pt>
                <c:pt idx="36512">
                  <c:v>4.5620306985181447</c:v>
                </c:pt>
                <c:pt idx="36513">
                  <c:v>4.565985540632723</c:v>
                </c:pt>
                <c:pt idx="36514">
                  <c:v>4.5555143549566752</c:v>
                </c:pt>
                <c:pt idx="36515">
                  <c:v>4.5581852569220649</c:v>
                </c:pt>
                <c:pt idx="36516">
                  <c:v>4.5586653057041184</c:v>
                </c:pt>
                <c:pt idx="36517">
                  <c:v>4.563232804428285</c:v>
                </c:pt>
                <c:pt idx="36518">
                  <c:v>4.5583500091805043</c:v>
                </c:pt>
                <c:pt idx="36519">
                  <c:v>4.5603064644129363</c:v>
                </c:pt>
                <c:pt idx="36520">
                  <c:v>4.5593102232137115</c:v>
                </c:pt>
                <c:pt idx="36521">
                  <c:v>4.5618889217211436</c:v>
                </c:pt>
                <c:pt idx="36522">
                  <c:v>4.5536654277580695</c:v>
                </c:pt>
                <c:pt idx="36523">
                  <c:v>4.5549283327246854</c:v>
                </c:pt>
                <c:pt idx="36524">
                  <c:v>4.5642202262194038</c:v>
                </c:pt>
                <c:pt idx="36525">
                  <c:v>4.5634768021399488</c:v>
                </c:pt>
                <c:pt idx="36526">
                  <c:v>4.5573871687791696</c:v>
                </c:pt>
                <c:pt idx="36527">
                  <c:v>4.5555876052810236</c:v>
                </c:pt>
                <c:pt idx="36528">
                  <c:v>4.5671549539910687</c:v>
                </c:pt>
                <c:pt idx="36529">
                  <c:v>4.5546512546896869</c:v>
                </c:pt>
                <c:pt idx="36530">
                  <c:v>4.5461342988337989</c:v>
                </c:pt>
                <c:pt idx="36531">
                  <c:v>4.5618737614120803</c:v>
                </c:pt>
                <c:pt idx="36532">
                  <c:v>4.5515482137424428</c:v>
                </c:pt>
                <c:pt idx="36533">
                  <c:v>4.5553496495421442</c:v>
                </c:pt>
                <c:pt idx="36534">
                  <c:v>4.5574588160298433</c:v>
                </c:pt>
                <c:pt idx="36535">
                  <c:v>4.5537389011778844</c:v>
                </c:pt>
                <c:pt idx="36536">
                  <c:v>4.5704711844236385</c:v>
                </c:pt>
                <c:pt idx="36537">
                  <c:v>4.5593557329951713</c:v>
                </c:pt>
                <c:pt idx="36538">
                  <c:v>4.5527495591555489</c:v>
                </c:pt>
                <c:pt idx="36539">
                  <c:v>4.5592615229812905</c:v>
                </c:pt>
                <c:pt idx="36540">
                  <c:v>4.5638681087138417</c:v>
                </c:pt>
                <c:pt idx="36541">
                  <c:v>4.5572119580973594</c:v>
                </c:pt>
                <c:pt idx="36542">
                  <c:v>4.5637545067613452</c:v>
                </c:pt>
                <c:pt idx="36543">
                  <c:v>4.5567410246689324</c:v>
                </c:pt>
                <c:pt idx="36544">
                  <c:v>4.5621896499128445</c:v>
                </c:pt>
                <c:pt idx="36545">
                  <c:v>4.5518537370603038</c:v>
                </c:pt>
                <c:pt idx="36546">
                  <c:v>4.5595515716213137</c:v>
                </c:pt>
                <c:pt idx="36547">
                  <c:v>4.564136681178967</c:v>
                </c:pt>
                <c:pt idx="36548">
                  <c:v>4.5565763001550259</c:v>
                </c:pt>
                <c:pt idx="36549">
                  <c:v>4.5581382331799585</c:v>
                </c:pt>
                <c:pt idx="36550">
                  <c:v>4.5618405399733524</c:v>
                </c:pt>
                <c:pt idx="36551">
                  <c:v>4.5605265444299983</c:v>
                </c:pt>
                <c:pt idx="36552">
                  <c:v>4.5647710364605114</c:v>
                </c:pt>
                <c:pt idx="36553">
                  <c:v>4.5598834244577491</c:v>
                </c:pt>
                <c:pt idx="36554">
                  <c:v>4.5567987361800695</c:v>
                </c:pt>
                <c:pt idx="36555">
                  <c:v>4.5647076619118367</c:v>
                </c:pt>
                <c:pt idx="36556">
                  <c:v>4.556419253107916</c:v>
                </c:pt>
                <c:pt idx="36557">
                  <c:v>4.555170610425904</c:v>
                </c:pt>
                <c:pt idx="36558">
                  <c:v>4.5585637692549543</c:v>
                </c:pt>
                <c:pt idx="36559">
                  <c:v>4.5682188300859199</c:v>
                </c:pt>
                <c:pt idx="36560">
                  <c:v>4.5578205537853238</c:v>
                </c:pt>
                <c:pt idx="36561">
                  <c:v>4.5606704397850351</c:v>
                </c:pt>
                <c:pt idx="36562">
                  <c:v>4.5657817654330959</c:v>
                </c:pt>
                <c:pt idx="36563">
                  <c:v>4.5642482384494016</c:v>
                </c:pt>
                <c:pt idx="36564">
                  <c:v>4.55898317943221</c:v>
                </c:pt>
                <c:pt idx="36565">
                  <c:v>4.5600443208689416</c:v>
                </c:pt>
                <c:pt idx="36566">
                  <c:v>4.56372381153151</c:v>
                </c:pt>
                <c:pt idx="36567">
                  <c:v>4.5568818398077076</c:v>
                </c:pt>
                <c:pt idx="36568">
                  <c:v>4.5587425262975101</c:v>
                </c:pt>
                <c:pt idx="36569">
                  <c:v>4.5575327897029112</c:v>
                </c:pt>
                <c:pt idx="36570">
                  <c:v>4.5534766769099209</c:v>
                </c:pt>
                <c:pt idx="36571">
                  <c:v>4.5586632757497751</c:v>
                </c:pt>
                <c:pt idx="36572">
                  <c:v>4.5634094004159378</c:v>
                </c:pt>
                <c:pt idx="36573">
                  <c:v>4.5628738833567768</c:v>
                </c:pt>
                <c:pt idx="36574">
                  <c:v>4.5608105938145647</c:v>
                </c:pt>
                <c:pt idx="36575">
                  <c:v>4.5604877719531123</c:v>
                </c:pt>
                <c:pt idx="36576">
                  <c:v>4.5683997359367421</c:v>
                </c:pt>
                <c:pt idx="36577">
                  <c:v>4.5595763532389277</c:v>
                </c:pt>
                <c:pt idx="36578">
                  <c:v>4.5611944596718423</c:v>
                </c:pt>
                <c:pt idx="36579">
                  <c:v>4.5582957342958261</c:v>
                </c:pt>
                <c:pt idx="36580">
                  <c:v>4.563165302435281</c:v>
                </c:pt>
                <c:pt idx="36581">
                  <c:v>4.5637481502273136</c:v>
                </c:pt>
                <c:pt idx="36582">
                  <c:v>4.5581832138011231</c:v>
                </c:pt>
                <c:pt idx="36583">
                  <c:v>4.5629638816678852</c:v>
                </c:pt>
                <c:pt idx="36584">
                  <c:v>4.5548725346787498</c:v>
                </c:pt>
                <c:pt idx="36585">
                  <c:v>4.5599148458598053</c:v>
                </c:pt>
                <c:pt idx="36586">
                  <c:v>4.552884847022014</c:v>
                </c:pt>
                <c:pt idx="36587">
                  <c:v>4.5561132064357208</c:v>
                </c:pt>
                <c:pt idx="36588">
                  <c:v>4.5542824162841589</c:v>
                </c:pt>
                <c:pt idx="36589">
                  <c:v>4.5601812490458462</c:v>
                </c:pt>
                <c:pt idx="36590">
                  <c:v>4.5735117217968986</c:v>
                </c:pt>
                <c:pt idx="36591">
                  <c:v>4.5715033462743131</c:v>
                </c:pt>
                <c:pt idx="36592">
                  <c:v>4.5540291864263889</c:v>
                </c:pt>
                <c:pt idx="36593">
                  <c:v>4.5621973355283778</c:v>
                </c:pt>
                <c:pt idx="36594">
                  <c:v>4.5479987788062539</c:v>
                </c:pt>
                <c:pt idx="36595">
                  <c:v>4.5590097360046675</c:v>
                </c:pt>
                <c:pt idx="36596">
                  <c:v>4.5561371139139109</c:v>
                </c:pt>
                <c:pt idx="36597">
                  <c:v>4.5579222235505048</c:v>
                </c:pt>
                <c:pt idx="36598">
                  <c:v>4.5601663794016982</c:v>
                </c:pt>
                <c:pt idx="36599">
                  <c:v>4.5528265157944023</c:v>
                </c:pt>
                <c:pt idx="36600">
                  <c:v>4.5615779500516203</c:v>
                </c:pt>
                <c:pt idx="36601">
                  <c:v>4.5630226516134105</c:v>
                </c:pt>
                <c:pt idx="36602">
                  <c:v>4.5578988993607066</c:v>
                </c:pt>
                <c:pt idx="36603">
                  <c:v>4.5565983727587067</c:v>
                </c:pt>
                <c:pt idx="36604">
                  <c:v>4.5595321605138652</c:v>
                </c:pt>
                <c:pt idx="36605">
                  <c:v>4.5707357165057916</c:v>
                </c:pt>
                <c:pt idx="36606">
                  <c:v>4.5614449425830284</c:v>
                </c:pt>
                <c:pt idx="36607">
                  <c:v>4.5561145949259956</c:v>
                </c:pt>
                <c:pt idx="36608">
                  <c:v>4.5584873719433618</c:v>
                </c:pt>
                <c:pt idx="36609">
                  <c:v>4.5559239079216907</c:v>
                </c:pt>
                <c:pt idx="36610">
                  <c:v>4.5561875182587528</c:v>
                </c:pt>
                <c:pt idx="36611">
                  <c:v>4.5570787139612206</c:v>
                </c:pt>
                <c:pt idx="36612">
                  <c:v>4.5675415275216897</c:v>
                </c:pt>
                <c:pt idx="36613">
                  <c:v>4.5618843750213403</c:v>
                </c:pt>
                <c:pt idx="36614">
                  <c:v>4.5657494535515299</c:v>
                </c:pt>
                <c:pt idx="36615">
                  <c:v>4.566671197963557</c:v>
                </c:pt>
                <c:pt idx="36616">
                  <c:v>4.5646412541116259</c:v>
                </c:pt>
                <c:pt idx="36617">
                  <c:v>4.5468169359368362</c:v>
                </c:pt>
                <c:pt idx="36618">
                  <c:v>4.5514929642378057</c:v>
                </c:pt>
                <c:pt idx="36619">
                  <c:v>4.5555654552903526</c:v>
                </c:pt>
                <c:pt idx="36620">
                  <c:v>4.5594166927631177</c:v>
                </c:pt>
                <c:pt idx="36621">
                  <c:v>4.5585782254852454</c:v>
                </c:pt>
                <c:pt idx="36622">
                  <c:v>4.5632217986290486</c:v>
                </c:pt>
                <c:pt idx="36623">
                  <c:v>4.5582513604594528</c:v>
                </c:pt>
                <c:pt idx="36624">
                  <c:v>4.5445754617407319</c:v>
                </c:pt>
                <c:pt idx="36625">
                  <c:v>4.5588304040596892</c:v>
                </c:pt>
                <c:pt idx="36626">
                  <c:v>4.5691366819584394</c:v>
                </c:pt>
                <c:pt idx="36627">
                  <c:v>4.5551792389360157</c:v>
                </c:pt>
                <c:pt idx="36628">
                  <c:v>4.5700914814774505</c:v>
                </c:pt>
                <c:pt idx="36629">
                  <c:v>4.5710974699586462</c:v>
                </c:pt>
                <c:pt idx="36630">
                  <c:v>4.5581627334188548</c:v>
                </c:pt>
                <c:pt idx="36631">
                  <c:v>4.5631302706755177</c:v>
                </c:pt>
                <c:pt idx="36632">
                  <c:v>4.5571127697854275</c:v>
                </c:pt>
                <c:pt idx="36633">
                  <c:v>4.5605669447316384</c:v>
                </c:pt>
                <c:pt idx="36634">
                  <c:v>4.5583692096721329</c:v>
                </c:pt>
                <c:pt idx="36635">
                  <c:v>4.55934085550936</c:v>
                </c:pt>
                <c:pt idx="36636">
                  <c:v>4.5605789067549258</c:v>
                </c:pt>
                <c:pt idx="36637">
                  <c:v>4.5579139278288157</c:v>
                </c:pt>
                <c:pt idx="36638">
                  <c:v>4.5567411676754865</c:v>
                </c:pt>
                <c:pt idx="36639">
                  <c:v>4.561067788807625</c:v>
                </c:pt>
                <c:pt idx="36640">
                  <c:v>4.5589362813405572</c:v>
                </c:pt>
                <c:pt idx="36641">
                  <c:v>4.558532962429469</c:v>
                </c:pt>
                <c:pt idx="36642">
                  <c:v>4.5582400101708416</c:v>
                </c:pt>
                <c:pt idx="36643">
                  <c:v>4.5583905630185146</c:v>
                </c:pt>
                <c:pt idx="36644">
                  <c:v>4.5656630445738413</c:v>
                </c:pt>
                <c:pt idx="36645">
                  <c:v>4.5645175139828789</c:v>
                </c:pt>
                <c:pt idx="36646">
                  <c:v>4.562781371130141</c:v>
                </c:pt>
                <c:pt idx="36647">
                  <c:v>4.5594124187637828</c:v>
                </c:pt>
                <c:pt idx="36648">
                  <c:v>4.5658811828352777</c:v>
                </c:pt>
                <c:pt idx="36649">
                  <c:v>4.5536042637952105</c:v>
                </c:pt>
                <c:pt idx="36650">
                  <c:v>4.5619199199979015</c:v>
                </c:pt>
                <c:pt idx="36651">
                  <c:v>4.5590587711926327</c:v>
                </c:pt>
                <c:pt idx="36652">
                  <c:v>4.5558655148578993</c:v>
                </c:pt>
                <c:pt idx="36653">
                  <c:v>4.5574672591743477</c:v>
                </c:pt>
                <c:pt idx="36654">
                  <c:v>4.5631259321072051</c:v>
                </c:pt>
                <c:pt idx="36655">
                  <c:v>4.5632520174245483</c:v>
                </c:pt>
                <c:pt idx="36656">
                  <c:v>4.5614953643481728</c:v>
                </c:pt>
                <c:pt idx="36657">
                  <c:v>4.5635421634524631</c:v>
                </c:pt>
                <c:pt idx="36658">
                  <c:v>4.5554214591830453</c:v>
                </c:pt>
                <c:pt idx="36659">
                  <c:v>4.5601872011186533</c:v>
                </c:pt>
                <c:pt idx="36660">
                  <c:v>4.5573658009651234</c:v>
                </c:pt>
                <c:pt idx="36661">
                  <c:v>4.5565991474768861</c:v>
                </c:pt>
                <c:pt idx="36662">
                  <c:v>4.5629521402352298</c:v>
                </c:pt>
                <c:pt idx="36663">
                  <c:v>4.5585558649532008</c:v>
                </c:pt>
                <c:pt idx="36664">
                  <c:v>4.5599873109045559</c:v>
                </c:pt>
                <c:pt idx="36665">
                  <c:v>4.558773644745715</c:v>
                </c:pt>
                <c:pt idx="36666">
                  <c:v>4.5629244343656117</c:v>
                </c:pt>
                <c:pt idx="36667">
                  <c:v>4.5634248655845324</c:v>
                </c:pt>
                <c:pt idx="36668">
                  <c:v>4.5647022558889612</c:v>
                </c:pt>
                <c:pt idx="36669">
                  <c:v>4.5630430783488976</c:v>
                </c:pt>
                <c:pt idx="36670">
                  <c:v>4.5559297372011116</c:v>
                </c:pt>
                <c:pt idx="36671">
                  <c:v>4.5538509924463604</c:v>
                </c:pt>
                <c:pt idx="36672">
                  <c:v>4.5571039064979013</c:v>
                </c:pt>
                <c:pt idx="36673">
                  <c:v>4.5608537342145281</c:v>
                </c:pt>
                <c:pt idx="36674">
                  <c:v>4.5670249267393084</c:v>
                </c:pt>
                <c:pt idx="36675">
                  <c:v>4.5766120143375959</c:v>
                </c:pt>
                <c:pt idx="36676">
                  <c:v>4.5599154038752951</c:v>
                </c:pt>
                <c:pt idx="36677">
                  <c:v>4.5591460357053064</c:v>
                </c:pt>
                <c:pt idx="36678">
                  <c:v>4.5485669887552431</c:v>
                </c:pt>
                <c:pt idx="36679">
                  <c:v>4.5640875507575274</c:v>
                </c:pt>
                <c:pt idx="36680">
                  <c:v>4.5563678127279683</c:v>
                </c:pt>
                <c:pt idx="36681">
                  <c:v>4.5605941597575921</c:v>
                </c:pt>
                <c:pt idx="36682">
                  <c:v>4.5580546500534416</c:v>
                </c:pt>
                <c:pt idx="36683">
                  <c:v>4.5602342948632906</c:v>
                </c:pt>
                <c:pt idx="36684">
                  <c:v>4.5613108478577384</c:v>
                </c:pt>
                <c:pt idx="36685">
                  <c:v>4.5535762828455129</c:v>
                </c:pt>
                <c:pt idx="36686">
                  <c:v>4.5678187005636905</c:v>
                </c:pt>
                <c:pt idx="36687">
                  <c:v>4.5559447403712792</c:v>
                </c:pt>
                <c:pt idx="36688">
                  <c:v>4.5618840574986494</c:v>
                </c:pt>
                <c:pt idx="36689">
                  <c:v>4.5625109818162857</c:v>
                </c:pt>
                <c:pt idx="36690">
                  <c:v>4.563170666843444</c:v>
                </c:pt>
                <c:pt idx="36691">
                  <c:v>4.5481733234775428</c:v>
                </c:pt>
                <c:pt idx="36692">
                  <c:v>4.5462183769284854</c:v>
                </c:pt>
                <c:pt idx="36693">
                  <c:v>4.5612248461391491</c:v>
                </c:pt>
                <c:pt idx="36694">
                  <c:v>4.5529789211206957</c:v>
                </c:pt>
                <c:pt idx="36695">
                  <c:v>4.5632573937278993</c:v>
                </c:pt>
                <c:pt idx="36696">
                  <c:v>4.5639609229532239</c:v>
                </c:pt>
                <c:pt idx="36697">
                  <c:v>4.566549959777138</c:v>
                </c:pt>
                <c:pt idx="36698">
                  <c:v>4.563380552775425</c:v>
                </c:pt>
                <c:pt idx="36699">
                  <c:v>4.5574901373131622</c:v>
                </c:pt>
                <c:pt idx="36700">
                  <c:v>4.5629630365496299</c:v>
                </c:pt>
                <c:pt idx="36701">
                  <c:v>4.5675591221177019</c:v>
                </c:pt>
                <c:pt idx="36702">
                  <c:v>4.5582998684878495</c:v>
                </c:pt>
                <c:pt idx="36703">
                  <c:v>4.5668655890041006</c:v>
                </c:pt>
                <c:pt idx="36704">
                  <c:v>4.556704027442203</c:v>
                </c:pt>
                <c:pt idx="36705">
                  <c:v>4.5620145636530092</c:v>
                </c:pt>
                <c:pt idx="36706">
                  <c:v>4.5639858996460001</c:v>
                </c:pt>
                <c:pt idx="36707">
                  <c:v>4.5571785306348209</c:v>
                </c:pt>
                <c:pt idx="36708">
                  <c:v>4.557155206474425</c:v>
                </c:pt>
                <c:pt idx="36709">
                  <c:v>4.5493423088922782</c:v>
                </c:pt>
                <c:pt idx="36710">
                  <c:v>4.5614807910790773</c:v>
                </c:pt>
                <c:pt idx="36711">
                  <c:v>4.5563800315568708</c:v>
                </c:pt>
                <c:pt idx="36712">
                  <c:v>4.5601498667301357</c:v>
                </c:pt>
                <c:pt idx="36713">
                  <c:v>4.5604131910110191</c:v>
                </c:pt>
                <c:pt idx="36714">
                  <c:v>4.549489517936526</c:v>
                </c:pt>
                <c:pt idx="36715">
                  <c:v>4.5604393746258483</c:v>
                </c:pt>
                <c:pt idx="36716">
                  <c:v>4.5550130781341034</c:v>
                </c:pt>
                <c:pt idx="36717">
                  <c:v>4.5635681532677959</c:v>
                </c:pt>
                <c:pt idx="36718">
                  <c:v>4.5579336382789162</c:v>
                </c:pt>
                <c:pt idx="36719">
                  <c:v>4.5615157438302649</c:v>
                </c:pt>
                <c:pt idx="36720">
                  <c:v>4.5603424526212137</c:v>
                </c:pt>
                <c:pt idx="36721">
                  <c:v>4.5625636610799338</c:v>
                </c:pt>
                <c:pt idx="36722">
                  <c:v>4.5549710788639084</c:v>
                </c:pt>
                <c:pt idx="36723">
                  <c:v>4.5579908719694169</c:v>
                </c:pt>
                <c:pt idx="36724">
                  <c:v>4.5563847513066378</c:v>
                </c:pt>
                <c:pt idx="36725">
                  <c:v>4.5660747668921911</c:v>
                </c:pt>
                <c:pt idx="36726">
                  <c:v>4.5641134411714281</c:v>
                </c:pt>
                <c:pt idx="36727">
                  <c:v>4.5578868526667291</c:v>
                </c:pt>
                <c:pt idx="36728">
                  <c:v>4.5683503672957864</c:v>
                </c:pt>
                <c:pt idx="36729">
                  <c:v>4.5624740348735324</c:v>
                </c:pt>
                <c:pt idx="36730">
                  <c:v>4.5563890274592556</c:v>
                </c:pt>
                <c:pt idx="36731">
                  <c:v>4.5610429251322149</c:v>
                </c:pt>
                <c:pt idx="36732">
                  <c:v>4.5570921254170464</c:v>
                </c:pt>
                <c:pt idx="36733">
                  <c:v>4.5611301217386879</c:v>
                </c:pt>
                <c:pt idx="36734">
                  <c:v>4.559847966552641</c:v>
                </c:pt>
                <c:pt idx="36735">
                  <c:v>4.5563647500020537</c:v>
                </c:pt>
                <c:pt idx="36736">
                  <c:v>4.558883756413656</c:v>
                </c:pt>
                <c:pt idx="36737">
                  <c:v>4.5537589394678184</c:v>
                </c:pt>
                <c:pt idx="36738">
                  <c:v>4.5594741500158662</c:v>
                </c:pt>
                <c:pt idx="36739">
                  <c:v>4.5660079789378161</c:v>
                </c:pt>
                <c:pt idx="36740">
                  <c:v>4.553491895880768</c:v>
                </c:pt>
                <c:pt idx="36741">
                  <c:v>4.5590623425797236</c:v>
                </c:pt>
                <c:pt idx="36742">
                  <c:v>4.5600173367973831</c:v>
                </c:pt>
                <c:pt idx="36743">
                  <c:v>4.5571008778144213</c:v>
                </c:pt>
                <c:pt idx="36744">
                  <c:v>4.5646805824681778</c:v>
                </c:pt>
                <c:pt idx="36745">
                  <c:v>4.5617895728243614</c:v>
                </c:pt>
                <c:pt idx="36746">
                  <c:v>4.5641901948030466</c:v>
                </c:pt>
                <c:pt idx="36747">
                  <c:v>4.5622246947259626</c:v>
                </c:pt>
                <c:pt idx="36748">
                  <c:v>4.5565549006660815</c:v>
                </c:pt>
                <c:pt idx="36749">
                  <c:v>4.5615016136798214</c:v>
                </c:pt>
                <c:pt idx="36750">
                  <c:v>4.5595870802668035</c:v>
                </c:pt>
                <c:pt idx="36751">
                  <c:v>4.561595958498561</c:v>
                </c:pt>
                <c:pt idx="36752">
                  <c:v>4.5602603336277099</c:v>
                </c:pt>
                <c:pt idx="36753">
                  <c:v>4.5457147368012496</c:v>
                </c:pt>
                <c:pt idx="36754">
                  <c:v>4.5581030856469757</c:v>
                </c:pt>
                <c:pt idx="36755">
                  <c:v>4.5617062883881916</c:v>
                </c:pt>
                <c:pt idx="36756">
                  <c:v>4.5621145686194717</c:v>
                </c:pt>
                <c:pt idx="36757">
                  <c:v>4.5542149615925878</c:v>
                </c:pt>
                <c:pt idx="36758">
                  <c:v>4.5536676208754381</c:v>
                </c:pt>
                <c:pt idx="36759">
                  <c:v>4.5583880409541493</c:v>
                </c:pt>
                <c:pt idx="36760">
                  <c:v>4.564716543638597</c:v>
                </c:pt>
                <c:pt idx="36761">
                  <c:v>4.5556231971567378</c:v>
                </c:pt>
                <c:pt idx="36762">
                  <c:v>4.5580255240762231</c:v>
                </c:pt>
                <c:pt idx="36763">
                  <c:v>4.5544590046380717</c:v>
                </c:pt>
                <c:pt idx="36764">
                  <c:v>4.5632663218599943</c:v>
                </c:pt>
                <c:pt idx="36765">
                  <c:v>4.5596212659694766</c:v>
                </c:pt>
                <c:pt idx="36766">
                  <c:v>4.5597393734664688</c:v>
                </c:pt>
                <c:pt idx="36767">
                  <c:v>4.5598742271269055</c:v>
                </c:pt>
                <c:pt idx="36768">
                  <c:v>4.5671578050581809</c:v>
                </c:pt>
                <c:pt idx="36769">
                  <c:v>4.5675841784576923</c:v>
                </c:pt>
                <c:pt idx="36770">
                  <c:v>4.5611459797111094</c:v>
                </c:pt>
                <c:pt idx="36771">
                  <c:v>4.5545660176905027</c:v>
                </c:pt>
                <c:pt idx="36772">
                  <c:v>4.5636735760915395</c:v>
                </c:pt>
                <c:pt idx="36773">
                  <c:v>4.5526734049541648</c:v>
                </c:pt>
                <c:pt idx="36774">
                  <c:v>4.5643910148079012</c:v>
                </c:pt>
                <c:pt idx="36775">
                  <c:v>4.5651696471617376</c:v>
                </c:pt>
                <c:pt idx="36776">
                  <c:v>4.5786823266574661</c:v>
                </c:pt>
                <c:pt idx="36777">
                  <c:v>4.5550146984357003</c:v>
                </c:pt>
                <c:pt idx="36778">
                  <c:v>4.5608317597352324</c:v>
                </c:pt>
                <c:pt idx="36779">
                  <c:v>4.5554011749902239</c:v>
                </c:pt>
                <c:pt idx="36780">
                  <c:v>4.559390619471305</c:v>
                </c:pt>
                <c:pt idx="36781">
                  <c:v>4.557750486072135</c:v>
                </c:pt>
                <c:pt idx="36782">
                  <c:v>4.5541354680150254</c:v>
                </c:pt>
                <c:pt idx="36783">
                  <c:v>4.5549506972926599</c:v>
                </c:pt>
                <c:pt idx="36784">
                  <c:v>4.5616326495141299</c:v>
                </c:pt>
                <c:pt idx="36785">
                  <c:v>4.5492627706327866</c:v>
                </c:pt>
                <c:pt idx="36786">
                  <c:v>4.5611250772986569</c:v>
                </c:pt>
                <c:pt idx="36787">
                  <c:v>4.5640611271933453</c:v>
                </c:pt>
                <c:pt idx="36788">
                  <c:v>4.5621295851974999</c:v>
                </c:pt>
                <c:pt idx="36789">
                  <c:v>4.5652135156847029</c:v>
                </c:pt>
                <c:pt idx="36790">
                  <c:v>4.5538027182799565</c:v>
                </c:pt>
                <c:pt idx="36791">
                  <c:v>4.5499042949989583</c:v>
                </c:pt>
                <c:pt idx="36792">
                  <c:v>4.5553403925932017</c:v>
                </c:pt>
                <c:pt idx="36793">
                  <c:v>4.5607303146259035</c:v>
                </c:pt>
                <c:pt idx="36794">
                  <c:v>4.5622894661319755</c:v>
                </c:pt>
                <c:pt idx="36795">
                  <c:v>4.5654268577563295</c:v>
                </c:pt>
                <c:pt idx="36796">
                  <c:v>4.5597107106940964</c:v>
                </c:pt>
                <c:pt idx="36797">
                  <c:v>4.565450263664169</c:v>
                </c:pt>
                <c:pt idx="36798">
                  <c:v>4.5585114598517515</c:v>
                </c:pt>
                <c:pt idx="36799">
                  <c:v>4.5554144141253845</c:v>
                </c:pt>
                <c:pt idx="36800">
                  <c:v>4.5527478460626325</c:v>
                </c:pt>
                <c:pt idx="36801">
                  <c:v>4.5614809771012643</c:v>
                </c:pt>
                <c:pt idx="36802">
                  <c:v>4.5529478270811374</c:v>
                </c:pt>
                <c:pt idx="36803">
                  <c:v>4.5717525095202642</c:v>
                </c:pt>
                <c:pt idx="36804">
                  <c:v>4.5516308484190136</c:v>
                </c:pt>
                <c:pt idx="36805">
                  <c:v>4.5627346553938448</c:v>
                </c:pt>
                <c:pt idx="36806">
                  <c:v>4.5565897254784149</c:v>
                </c:pt>
                <c:pt idx="36807">
                  <c:v>4.5558895367038303</c:v>
                </c:pt>
                <c:pt idx="36808">
                  <c:v>4.5514200485772873</c:v>
                </c:pt>
                <c:pt idx="36809">
                  <c:v>4.5593020721768056</c:v>
                </c:pt>
                <c:pt idx="36810">
                  <c:v>4.5653724341960826</c:v>
                </c:pt>
                <c:pt idx="36811">
                  <c:v>4.5624339251693034</c:v>
                </c:pt>
                <c:pt idx="36812">
                  <c:v>4.5508107385962289</c:v>
                </c:pt>
                <c:pt idx="36813">
                  <c:v>4.5541316785391937</c:v>
                </c:pt>
                <c:pt idx="36814">
                  <c:v>4.5544544254214028</c:v>
                </c:pt>
                <c:pt idx="36815">
                  <c:v>4.5578153567733981</c:v>
                </c:pt>
                <c:pt idx="36816">
                  <c:v>4.5503960414891909</c:v>
                </c:pt>
                <c:pt idx="36817">
                  <c:v>4.5528303979325955</c:v>
                </c:pt>
                <c:pt idx="36818">
                  <c:v>4.5451333161896725</c:v>
                </c:pt>
                <c:pt idx="36819">
                  <c:v>4.5660474211950017</c:v>
                </c:pt>
                <c:pt idx="36820">
                  <c:v>4.5580701390960598</c:v>
                </c:pt>
                <c:pt idx="36821">
                  <c:v>4.5657004402453492</c:v>
                </c:pt>
                <c:pt idx="36822">
                  <c:v>4.5594760239607597</c:v>
                </c:pt>
                <c:pt idx="36823">
                  <c:v>4.5591683586654899</c:v>
                </c:pt>
                <c:pt idx="36824">
                  <c:v>4.5538196749168671</c:v>
                </c:pt>
                <c:pt idx="36825">
                  <c:v>4.5645099127408004</c:v>
                </c:pt>
                <c:pt idx="36826">
                  <c:v>4.5551334917712802</c:v>
                </c:pt>
                <c:pt idx="36827">
                  <c:v>4.5555365096083795</c:v>
                </c:pt>
                <c:pt idx="36828">
                  <c:v>4.5616816391083947</c:v>
                </c:pt>
                <c:pt idx="36829">
                  <c:v>4.5596741493289921</c:v>
                </c:pt>
                <c:pt idx="36830">
                  <c:v>4.5574411553036116</c:v>
                </c:pt>
                <c:pt idx="36831">
                  <c:v>4.5528591229298101</c:v>
                </c:pt>
                <c:pt idx="36832">
                  <c:v>4.5627956312788411</c:v>
                </c:pt>
                <c:pt idx="36833">
                  <c:v>4.5568262827864805</c:v>
                </c:pt>
                <c:pt idx="36834">
                  <c:v>4.5570452247721374</c:v>
                </c:pt>
                <c:pt idx="36835">
                  <c:v>4.5578210508259982</c:v>
                </c:pt>
                <c:pt idx="36836">
                  <c:v>4.5547354962818449</c:v>
                </c:pt>
                <c:pt idx="36837">
                  <c:v>4.5555478246100884</c:v>
                </c:pt>
                <c:pt idx="36838">
                  <c:v>4.5624613057993848</c:v>
                </c:pt>
                <c:pt idx="36839">
                  <c:v>4.5609359824495526</c:v>
                </c:pt>
                <c:pt idx="36840">
                  <c:v>4.5515633712461456</c:v>
                </c:pt>
                <c:pt idx="36841">
                  <c:v>4.5630877875546823</c:v>
                </c:pt>
                <c:pt idx="36842">
                  <c:v>4.5601549569613127</c:v>
                </c:pt>
                <c:pt idx="36843">
                  <c:v>4.5553664491909034</c:v>
                </c:pt>
                <c:pt idx="36844">
                  <c:v>4.5628232955005865</c:v>
                </c:pt>
                <c:pt idx="36845">
                  <c:v>4.5611516026616741</c:v>
                </c:pt>
                <c:pt idx="36846">
                  <c:v>4.5632434281821892</c:v>
                </c:pt>
                <c:pt idx="36847">
                  <c:v>4.5688307635304755</c:v>
                </c:pt>
                <c:pt idx="36848">
                  <c:v>4.5550530554003323</c:v>
                </c:pt>
                <c:pt idx="36849">
                  <c:v>4.554141072738811</c:v>
                </c:pt>
                <c:pt idx="36850">
                  <c:v>4.5609581614780454</c:v>
                </c:pt>
                <c:pt idx="36851">
                  <c:v>4.5603287715604495</c:v>
                </c:pt>
                <c:pt idx="36852">
                  <c:v>4.555818752439535</c:v>
                </c:pt>
                <c:pt idx="36853">
                  <c:v>4.5568813747651147</c:v>
                </c:pt>
                <c:pt idx="36854">
                  <c:v>4.560015891961962</c:v>
                </c:pt>
                <c:pt idx="36855">
                  <c:v>4.5610376601600606</c:v>
                </c:pt>
                <c:pt idx="36856">
                  <c:v>4.5609969620181667</c:v>
                </c:pt>
                <c:pt idx="36857">
                  <c:v>4.5631329520918946</c:v>
                </c:pt>
                <c:pt idx="36858">
                  <c:v>4.5685020473701838</c:v>
                </c:pt>
                <c:pt idx="36859">
                  <c:v>4.5596755054535283</c:v>
                </c:pt>
                <c:pt idx="36860">
                  <c:v>4.5553487998770308</c:v>
                </c:pt>
                <c:pt idx="36861">
                  <c:v>4.5629064518868567</c:v>
                </c:pt>
                <c:pt idx="36862">
                  <c:v>4.5549971917356444</c:v>
                </c:pt>
                <c:pt idx="36863">
                  <c:v>4.5384144972671576</c:v>
                </c:pt>
                <c:pt idx="36864">
                  <c:v>4.5654501083529038</c:v>
                </c:pt>
                <c:pt idx="36865">
                  <c:v>4.5559642026774672</c:v>
                </c:pt>
                <c:pt idx="36866">
                  <c:v>4.5609999756379018</c:v>
                </c:pt>
                <c:pt idx="36867">
                  <c:v>4.5611589957315015</c:v>
                </c:pt>
                <c:pt idx="36868">
                  <c:v>4.5527727678475989</c:v>
                </c:pt>
                <c:pt idx="36869">
                  <c:v>4.5589009068478576</c:v>
                </c:pt>
                <c:pt idx="36870">
                  <c:v>4.5564262530805193</c:v>
                </c:pt>
                <c:pt idx="36871">
                  <c:v>4.5592489225381563</c:v>
                </c:pt>
                <c:pt idx="36872">
                  <c:v>4.563799510916656</c:v>
                </c:pt>
                <c:pt idx="36873">
                  <c:v>4.5512026673017383</c:v>
                </c:pt>
                <c:pt idx="36874">
                  <c:v>4.5691162109906314</c:v>
                </c:pt>
                <c:pt idx="36875">
                  <c:v>4.5586176613241092</c:v>
                </c:pt>
                <c:pt idx="36876">
                  <c:v>4.5655349022937068</c:v>
                </c:pt>
                <c:pt idx="36877">
                  <c:v>4.5551959286522399</c:v>
                </c:pt>
                <c:pt idx="36878">
                  <c:v>4.5583515242031343</c:v>
                </c:pt>
                <c:pt idx="36879">
                  <c:v>4.5539995129610604</c:v>
                </c:pt>
                <c:pt idx="36880">
                  <c:v>4.5637569951118646</c:v>
                </c:pt>
                <c:pt idx="36881">
                  <c:v>4.5600005087450644</c:v>
                </c:pt>
                <c:pt idx="36882">
                  <c:v>4.5580555026511815</c:v>
                </c:pt>
                <c:pt idx="36883">
                  <c:v>4.5517400909134134</c:v>
                </c:pt>
                <c:pt idx="36884">
                  <c:v>4.5678858465937342</c:v>
                </c:pt>
                <c:pt idx="36885">
                  <c:v>4.5828684706146481</c:v>
                </c:pt>
                <c:pt idx="36886">
                  <c:v>4.5548167517446183</c:v>
                </c:pt>
                <c:pt idx="36887">
                  <c:v>4.5631232263675852</c:v>
                </c:pt>
                <c:pt idx="36888">
                  <c:v>4.5471018629301012</c:v>
                </c:pt>
                <c:pt idx="36889">
                  <c:v>4.5587444313407035</c:v>
                </c:pt>
                <c:pt idx="36890">
                  <c:v>4.5545293438935239</c:v>
                </c:pt>
                <c:pt idx="36891">
                  <c:v>4.5579041067938828</c:v>
                </c:pt>
                <c:pt idx="36892">
                  <c:v>4.5506229544441483</c:v>
                </c:pt>
                <c:pt idx="36893">
                  <c:v>4.5624617445598119</c:v>
                </c:pt>
                <c:pt idx="36894">
                  <c:v>4.553666133160827</c:v>
                </c:pt>
                <c:pt idx="36895">
                  <c:v>4.5581567493075363</c:v>
                </c:pt>
                <c:pt idx="36896">
                  <c:v>4.5596339068854164</c:v>
                </c:pt>
                <c:pt idx="36897">
                  <c:v>4.553623236441517</c:v>
                </c:pt>
                <c:pt idx="36898">
                  <c:v>4.5655921943523037</c:v>
                </c:pt>
                <c:pt idx="36899">
                  <c:v>4.5579098670798581</c:v>
                </c:pt>
                <c:pt idx="36900">
                  <c:v>4.5583875782111862</c:v>
                </c:pt>
                <c:pt idx="36901">
                  <c:v>4.5677510680731022</c:v>
                </c:pt>
                <c:pt idx="36902">
                  <c:v>4.5598658789895685</c:v>
                </c:pt>
                <c:pt idx="36903">
                  <c:v>4.5596632339013317</c:v>
                </c:pt>
                <c:pt idx="36904">
                  <c:v>4.5501500386822107</c:v>
                </c:pt>
                <c:pt idx="36905">
                  <c:v>4.5663748198805854</c:v>
                </c:pt>
                <c:pt idx="36906">
                  <c:v>4.5611593307529379</c:v>
                </c:pt>
                <c:pt idx="36907">
                  <c:v>4.5569908652029119</c:v>
                </c:pt>
                <c:pt idx="36908">
                  <c:v>4.5600237453881203</c:v>
                </c:pt>
                <c:pt idx="36909">
                  <c:v>4.5573489952811688</c:v>
                </c:pt>
                <c:pt idx="36910">
                  <c:v>4.5627125400244264</c:v>
                </c:pt>
                <c:pt idx="36911">
                  <c:v>4.5657873826211501</c:v>
                </c:pt>
                <c:pt idx="36912">
                  <c:v>4.5517487384021882</c:v>
                </c:pt>
                <c:pt idx="36913">
                  <c:v>4.5601884807235686</c:v>
                </c:pt>
                <c:pt idx="36914">
                  <c:v>4.5619484484196304</c:v>
                </c:pt>
                <c:pt idx="36915">
                  <c:v>4.5597955738175227</c:v>
                </c:pt>
                <c:pt idx="36916">
                  <c:v>4.5593537992924329</c:v>
                </c:pt>
                <c:pt idx="36917">
                  <c:v>4.5586388438178229</c:v>
                </c:pt>
                <c:pt idx="36918">
                  <c:v>4.5541783306505721</c:v>
                </c:pt>
                <c:pt idx="36919">
                  <c:v>4.5650947049749577</c:v>
                </c:pt>
                <c:pt idx="36920">
                  <c:v>4.558663982672825</c:v>
                </c:pt>
                <c:pt idx="36921">
                  <c:v>4.5654061239670831</c:v>
                </c:pt>
                <c:pt idx="36922">
                  <c:v>4.55550856283483</c:v>
                </c:pt>
                <c:pt idx="36923">
                  <c:v>4.5483592222958649</c:v>
                </c:pt>
                <c:pt idx="36924">
                  <c:v>4.5551526351115852</c:v>
                </c:pt>
                <c:pt idx="36925">
                  <c:v>4.5608644187435532</c:v>
                </c:pt>
                <c:pt idx="36926">
                  <c:v>4.5624647262508713</c:v>
                </c:pt>
                <c:pt idx="36927">
                  <c:v>4.5632475008024871</c:v>
                </c:pt>
                <c:pt idx="36928">
                  <c:v>4.5642223001274047</c:v>
                </c:pt>
                <c:pt idx="36929">
                  <c:v>4.5549979687651554</c:v>
                </c:pt>
                <c:pt idx="36930">
                  <c:v>4.5564339798277622</c:v>
                </c:pt>
                <c:pt idx="36931">
                  <c:v>4.5558972877145703</c:v>
                </c:pt>
                <c:pt idx="36932">
                  <c:v>4.5594172448472499</c:v>
                </c:pt>
                <c:pt idx="36933">
                  <c:v>4.5584496399542118</c:v>
                </c:pt>
                <c:pt idx="36934">
                  <c:v>4.5511868969964802</c:v>
                </c:pt>
                <c:pt idx="36935">
                  <c:v>4.5554460003759285</c:v>
                </c:pt>
                <c:pt idx="36936">
                  <c:v>4.5655818074029613</c:v>
                </c:pt>
                <c:pt idx="36937">
                  <c:v>4.5571734944798639</c:v>
                </c:pt>
                <c:pt idx="36938">
                  <c:v>4.5516685370433683</c:v>
                </c:pt>
                <c:pt idx="36939">
                  <c:v>4.5604051544805051</c:v>
                </c:pt>
                <c:pt idx="36940">
                  <c:v>4.5622602702082533</c:v>
                </c:pt>
                <c:pt idx="36941">
                  <c:v>4.5622341137165261</c:v>
                </c:pt>
                <c:pt idx="36942">
                  <c:v>4.5439948735283302</c:v>
                </c:pt>
                <c:pt idx="36943">
                  <c:v>4.5539704063242912</c:v>
                </c:pt>
                <c:pt idx="36944">
                  <c:v>4.5543045206437034</c:v>
                </c:pt>
                <c:pt idx="36945">
                  <c:v>4.5723416550457197</c:v>
                </c:pt>
                <c:pt idx="36946">
                  <c:v>4.561833113572761</c:v>
                </c:pt>
                <c:pt idx="36947">
                  <c:v>4.5635191871094021</c:v>
                </c:pt>
                <c:pt idx="36948">
                  <c:v>4.5679007051537521</c:v>
                </c:pt>
                <c:pt idx="36949">
                  <c:v>4.5479829194726271</c:v>
                </c:pt>
                <c:pt idx="36950">
                  <c:v>4.5561096684782711</c:v>
                </c:pt>
                <c:pt idx="36951">
                  <c:v>4.5684710554196011</c:v>
                </c:pt>
                <c:pt idx="36952">
                  <c:v>4.5635167568104622</c:v>
                </c:pt>
                <c:pt idx="36953">
                  <c:v>4.559354800980544</c:v>
                </c:pt>
                <c:pt idx="36954">
                  <c:v>4.558401952855113</c:v>
                </c:pt>
                <c:pt idx="36955">
                  <c:v>4.5520507448299279</c:v>
                </c:pt>
                <c:pt idx="36956">
                  <c:v>4.5516929687688732</c:v>
                </c:pt>
                <c:pt idx="36957">
                  <c:v>4.5549102580910912</c:v>
                </c:pt>
                <c:pt idx="36958">
                  <c:v>4.5604215299004327</c:v>
                </c:pt>
                <c:pt idx="36959">
                  <c:v>4.5582748503907888</c:v>
                </c:pt>
                <c:pt idx="36960">
                  <c:v>4.5557361174269024</c:v>
                </c:pt>
                <c:pt idx="36961">
                  <c:v>4.5578372624975065</c:v>
                </c:pt>
                <c:pt idx="36962">
                  <c:v>4.5579016804126393</c:v>
                </c:pt>
                <c:pt idx="36963">
                  <c:v>4.5542990610765077</c:v>
                </c:pt>
                <c:pt idx="36964">
                  <c:v>4.563196402826776</c:v>
                </c:pt>
                <c:pt idx="36965">
                  <c:v>4.559892753891619</c:v>
                </c:pt>
                <c:pt idx="36966">
                  <c:v>4.5728236132781603</c:v>
                </c:pt>
                <c:pt idx="36967">
                  <c:v>4.5620403936025697</c:v>
                </c:pt>
                <c:pt idx="36968">
                  <c:v>4.545798274947237</c:v>
                </c:pt>
                <c:pt idx="36969">
                  <c:v>4.5637169831533155</c:v>
                </c:pt>
                <c:pt idx="36970">
                  <c:v>4.558985258551103</c:v>
                </c:pt>
                <c:pt idx="36971">
                  <c:v>4.5584946436016036</c:v>
                </c:pt>
                <c:pt idx="36972">
                  <c:v>4.5622694292571788</c:v>
                </c:pt>
                <c:pt idx="36973">
                  <c:v>4.5600388913634271</c:v>
                </c:pt>
                <c:pt idx="36974">
                  <c:v>4.5532776881540578</c:v>
                </c:pt>
                <c:pt idx="36975">
                  <c:v>4.5597535399163567</c:v>
                </c:pt>
                <c:pt idx="36976">
                  <c:v>4.561099360370398</c:v>
                </c:pt>
                <c:pt idx="36977">
                  <c:v>4.5589436715486276</c:v>
                </c:pt>
                <c:pt idx="36978">
                  <c:v>4.5571934139611159</c:v>
                </c:pt>
                <c:pt idx="36979">
                  <c:v>4.5587630240945272</c:v>
                </c:pt>
                <c:pt idx="36980">
                  <c:v>4.559827631168055</c:v>
                </c:pt>
                <c:pt idx="36981">
                  <c:v>4.5600400533320506</c:v>
                </c:pt>
                <c:pt idx="36982">
                  <c:v>4.5597128602256474</c:v>
                </c:pt>
                <c:pt idx="36983">
                  <c:v>4.555244604195039</c:v>
                </c:pt>
                <c:pt idx="36984">
                  <c:v>4.5717229001160007</c:v>
                </c:pt>
                <c:pt idx="36985">
                  <c:v>4.5582163345030242</c:v>
                </c:pt>
                <c:pt idx="36986">
                  <c:v>4.556955744003111</c:v>
                </c:pt>
                <c:pt idx="36987">
                  <c:v>4.5529406097464822</c:v>
                </c:pt>
                <c:pt idx="36988">
                  <c:v>4.564246619326263</c:v>
                </c:pt>
                <c:pt idx="36989">
                  <c:v>4.5609314889888992</c:v>
                </c:pt>
                <c:pt idx="36990">
                  <c:v>4.556689905648617</c:v>
                </c:pt>
                <c:pt idx="36991">
                  <c:v>4.5586683630392359</c:v>
                </c:pt>
                <c:pt idx="36992">
                  <c:v>4.5593578371209338</c:v>
                </c:pt>
                <c:pt idx="36993">
                  <c:v>4.5628104183987066</c:v>
                </c:pt>
                <c:pt idx="36994">
                  <c:v>4.5638583498664076</c:v>
                </c:pt>
                <c:pt idx="36995">
                  <c:v>4.561098599299549</c:v>
                </c:pt>
                <c:pt idx="36996">
                  <c:v>4.5510075448777858</c:v>
                </c:pt>
                <c:pt idx="36997">
                  <c:v>4.5579563490032635</c:v>
                </c:pt>
                <c:pt idx="36998">
                  <c:v>4.5567002781770531</c:v>
                </c:pt>
                <c:pt idx="36999">
                  <c:v>4.5560137355845729</c:v>
                </c:pt>
                <c:pt idx="37000">
                  <c:v>4.5521678161400159</c:v>
                </c:pt>
                <c:pt idx="37001">
                  <c:v>4.5547023182011355</c:v>
                </c:pt>
                <c:pt idx="37002">
                  <c:v>4.5612955071999517</c:v>
                </c:pt>
                <c:pt idx="37003">
                  <c:v>4.5630309696218427</c:v>
                </c:pt>
                <c:pt idx="37004">
                  <c:v>4.5603647523549453</c:v>
                </c:pt>
                <c:pt idx="37005">
                  <c:v>4.5537162758847209</c:v>
                </c:pt>
                <c:pt idx="37006">
                  <c:v>4.5630216506254291</c:v>
                </c:pt>
                <c:pt idx="37007">
                  <c:v>4.5577463002500949</c:v>
                </c:pt>
                <c:pt idx="37008">
                  <c:v>4.5486821187819642</c:v>
                </c:pt>
                <c:pt idx="37009">
                  <c:v>4.5593371096132573</c:v>
                </c:pt>
                <c:pt idx="37010">
                  <c:v>4.563930862121115</c:v>
                </c:pt>
                <c:pt idx="37011">
                  <c:v>4.5592414238843713</c:v>
                </c:pt>
                <c:pt idx="37012">
                  <c:v>4.5592042855184145</c:v>
                </c:pt>
                <c:pt idx="37013">
                  <c:v>4.5597401648608953</c:v>
                </c:pt>
                <c:pt idx="37014">
                  <c:v>4.5587495789833454</c:v>
                </c:pt>
                <c:pt idx="37015">
                  <c:v>4.5639062660375336</c:v>
                </c:pt>
                <c:pt idx="37016">
                  <c:v>4.562947525194887</c:v>
                </c:pt>
                <c:pt idx="37017">
                  <c:v>4.5584736736652287</c:v>
                </c:pt>
                <c:pt idx="37018">
                  <c:v>4.5594443808483227</c:v>
                </c:pt>
                <c:pt idx="37019">
                  <c:v>4.5537026452223506</c:v>
                </c:pt>
                <c:pt idx="37020">
                  <c:v>4.5492742732441629</c:v>
                </c:pt>
                <c:pt idx="37021">
                  <c:v>4.5537045984138826</c:v>
                </c:pt>
                <c:pt idx="37022">
                  <c:v>4.5563911021367085</c:v>
                </c:pt>
                <c:pt idx="37023">
                  <c:v>4.5557451884107119</c:v>
                </c:pt>
                <c:pt idx="37024">
                  <c:v>4.5609097052659839</c:v>
                </c:pt>
                <c:pt idx="37025">
                  <c:v>4.565676526443526</c:v>
                </c:pt>
                <c:pt idx="37026">
                  <c:v>4.5572924272229942</c:v>
                </c:pt>
                <c:pt idx="37027">
                  <c:v>4.5523234948016116</c:v>
                </c:pt>
                <c:pt idx="37028">
                  <c:v>4.5539449661817546</c:v>
                </c:pt>
                <c:pt idx="37029">
                  <c:v>4.5572341059178116</c:v>
                </c:pt>
                <c:pt idx="37030">
                  <c:v>4.5656709307049272</c:v>
                </c:pt>
                <c:pt idx="37031">
                  <c:v>4.5501259012992641</c:v>
                </c:pt>
                <c:pt idx="37032">
                  <c:v>4.5511007507719299</c:v>
                </c:pt>
                <c:pt idx="37033">
                  <c:v>4.5511046323110635</c:v>
                </c:pt>
                <c:pt idx="37034">
                  <c:v>4.5604036008150342</c:v>
                </c:pt>
                <c:pt idx="37035">
                  <c:v>4.5482836954746588</c:v>
                </c:pt>
                <c:pt idx="37036">
                  <c:v>4.5573011577779869</c:v>
                </c:pt>
                <c:pt idx="37037">
                  <c:v>4.561470444195197</c:v>
                </c:pt>
                <c:pt idx="37038">
                  <c:v>4.5624571415175641</c:v>
                </c:pt>
                <c:pt idx="37039">
                  <c:v>4.5648127868776074</c:v>
                </c:pt>
                <c:pt idx="37040">
                  <c:v>4.5555866038674511</c:v>
                </c:pt>
                <c:pt idx="37041">
                  <c:v>4.5575948038270413</c:v>
                </c:pt>
                <c:pt idx="37042">
                  <c:v>4.5530438869890126</c:v>
                </c:pt>
                <c:pt idx="37043">
                  <c:v>4.5619095264756435</c:v>
                </c:pt>
                <c:pt idx="37044">
                  <c:v>4.5585063118520868</c:v>
                </c:pt>
                <c:pt idx="37045">
                  <c:v>4.5551363477969309</c:v>
                </c:pt>
                <c:pt idx="37046">
                  <c:v>4.5556251027185928</c:v>
                </c:pt>
                <c:pt idx="37047">
                  <c:v>4.565919413901204</c:v>
                </c:pt>
                <c:pt idx="37048">
                  <c:v>4.5662342749285836</c:v>
                </c:pt>
                <c:pt idx="37049">
                  <c:v>4.5549388323788857</c:v>
                </c:pt>
                <c:pt idx="37050">
                  <c:v>4.5470843839712858</c:v>
                </c:pt>
                <c:pt idx="37051">
                  <c:v>4.557721460426901</c:v>
                </c:pt>
                <c:pt idx="37052">
                  <c:v>4.5617106769814573</c:v>
                </c:pt>
                <c:pt idx="37053">
                  <c:v>4.5492730127498282</c:v>
                </c:pt>
                <c:pt idx="37054">
                  <c:v>4.5562675895553175</c:v>
                </c:pt>
                <c:pt idx="37055">
                  <c:v>4.5684891729231927</c:v>
                </c:pt>
                <c:pt idx="37056">
                  <c:v>4.5655897010160285</c:v>
                </c:pt>
                <c:pt idx="37057">
                  <c:v>4.5588582366424548</c:v>
                </c:pt>
                <c:pt idx="37058">
                  <c:v>4.5554793118415935</c:v>
                </c:pt>
                <c:pt idx="37059">
                  <c:v>4.554981582869031</c:v>
                </c:pt>
                <c:pt idx="37060">
                  <c:v>4.5530153151412547</c:v>
                </c:pt>
                <c:pt idx="37061">
                  <c:v>4.5615610956434454</c:v>
                </c:pt>
                <c:pt idx="37062">
                  <c:v>4.5599495653978543</c:v>
                </c:pt>
                <c:pt idx="37063">
                  <c:v>4.5595386202912511</c:v>
                </c:pt>
                <c:pt idx="37064">
                  <c:v>4.5680854822852766</c:v>
                </c:pt>
                <c:pt idx="37065">
                  <c:v>4.5717375038822059</c:v>
                </c:pt>
                <c:pt idx="37066">
                  <c:v>4.5637343081275317</c:v>
                </c:pt>
                <c:pt idx="37067">
                  <c:v>4.5611620394168169</c:v>
                </c:pt>
                <c:pt idx="37068">
                  <c:v>4.5667464683483532</c:v>
                </c:pt>
                <c:pt idx="37069">
                  <c:v>4.5548194968730851</c:v>
                </c:pt>
                <c:pt idx="37070">
                  <c:v>4.5567648040884059</c:v>
                </c:pt>
                <c:pt idx="37071">
                  <c:v>4.5428145798073416</c:v>
                </c:pt>
                <c:pt idx="37072">
                  <c:v>4.5561937280782647</c:v>
                </c:pt>
                <c:pt idx="37073">
                  <c:v>4.5495852827859391</c:v>
                </c:pt>
                <c:pt idx="37074">
                  <c:v>4.5519911120584533</c:v>
                </c:pt>
                <c:pt idx="37075">
                  <c:v>4.5579304352248515</c:v>
                </c:pt>
                <c:pt idx="37076">
                  <c:v>4.5683720493536377</c:v>
                </c:pt>
                <c:pt idx="37077">
                  <c:v>4.5546294412830619</c:v>
                </c:pt>
                <c:pt idx="37078">
                  <c:v>4.5583465697466066</c:v>
                </c:pt>
                <c:pt idx="37079">
                  <c:v>4.559792726758821</c:v>
                </c:pt>
                <c:pt idx="37080">
                  <c:v>4.5565375130194061</c:v>
                </c:pt>
                <c:pt idx="37081">
                  <c:v>4.5591872148909163</c:v>
                </c:pt>
                <c:pt idx="37082">
                  <c:v>4.5654610957387076</c:v>
                </c:pt>
                <c:pt idx="37083">
                  <c:v>4.552588200896226</c:v>
                </c:pt>
                <c:pt idx="37084">
                  <c:v>4.5594875026893584</c:v>
                </c:pt>
                <c:pt idx="37085">
                  <c:v>4.5551720797813529</c:v>
                </c:pt>
                <c:pt idx="37086">
                  <c:v>4.5516689785730646</c:v>
                </c:pt>
                <c:pt idx="37087">
                  <c:v>4.5598803468044</c:v>
                </c:pt>
                <c:pt idx="37088">
                  <c:v>4.5579403174040092</c:v>
                </c:pt>
                <c:pt idx="37089">
                  <c:v>4.5457857463475877</c:v>
                </c:pt>
                <c:pt idx="37090">
                  <c:v>4.5572566163955708</c:v>
                </c:pt>
                <c:pt idx="37091">
                  <c:v>4.5511602577514285</c:v>
                </c:pt>
                <c:pt idx="37092">
                  <c:v>4.551640133852584</c:v>
                </c:pt>
                <c:pt idx="37093">
                  <c:v>4.5581456256978905</c:v>
                </c:pt>
                <c:pt idx="37094">
                  <c:v>4.5546472222743013</c:v>
                </c:pt>
                <c:pt idx="37095">
                  <c:v>4.5584538801067849</c:v>
                </c:pt>
                <c:pt idx="37096">
                  <c:v>4.556010952252679</c:v>
                </c:pt>
                <c:pt idx="37097">
                  <c:v>4.5524771616599464</c:v>
                </c:pt>
                <c:pt idx="37098">
                  <c:v>4.5564200585709411</c:v>
                </c:pt>
                <c:pt idx="37099">
                  <c:v>4.5536257828212525</c:v>
                </c:pt>
                <c:pt idx="37100">
                  <c:v>4.5527530476666733</c:v>
                </c:pt>
                <c:pt idx="37101">
                  <c:v>4.5753649512905401</c:v>
                </c:pt>
                <c:pt idx="37102">
                  <c:v>4.5606993452249069</c:v>
                </c:pt>
                <c:pt idx="37103">
                  <c:v>4.5542433814429408</c:v>
                </c:pt>
                <c:pt idx="37104">
                  <c:v>4.5543806274394001</c:v>
                </c:pt>
                <c:pt idx="37105">
                  <c:v>4.5675778393699584</c:v>
                </c:pt>
                <c:pt idx="37106">
                  <c:v>4.5615981983598148</c:v>
                </c:pt>
                <c:pt idx="37107">
                  <c:v>4.5603909386016968</c:v>
                </c:pt>
                <c:pt idx="37108">
                  <c:v>4.5560923873703549</c:v>
                </c:pt>
                <c:pt idx="37109">
                  <c:v>4.5527163328441835</c:v>
                </c:pt>
                <c:pt idx="37110">
                  <c:v>4.5574674142485945</c:v>
                </c:pt>
                <c:pt idx="37111">
                  <c:v>4.5560541195407716</c:v>
                </c:pt>
                <c:pt idx="37112">
                  <c:v>4.5598232398924399</c:v>
                </c:pt>
                <c:pt idx="37113">
                  <c:v>4.5477576921636604</c:v>
                </c:pt>
                <c:pt idx="37114">
                  <c:v>4.5561120470928849</c:v>
                </c:pt>
                <c:pt idx="37115">
                  <c:v>4.5585990558590375</c:v>
                </c:pt>
                <c:pt idx="37116">
                  <c:v>4.5677932309796123</c:v>
                </c:pt>
                <c:pt idx="37117">
                  <c:v>4.5608375104638377</c:v>
                </c:pt>
                <c:pt idx="37118">
                  <c:v>4.5564730673682403</c:v>
                </c:pt>
                <c:pt idx="37119">
                  <c:v>4.5553579770384598</c:v>
                </c:pt>
                <c:pt idx="37120">
                  <c:v>4.5610449529407822</c:v>
                </c:pt>
                <c:pt idx="37121">
                  <c:v>4.559547753969623</c:v>
                </c:pt>
                <c:pt idx="37122">
                  <c:v>4.5489875660577361</c:v>
                </c:pt>
                <c:pt idx="37123">
                  <c:v>4.5592786235934879</c:v>
                </c:pt>
                <c:pt idx="37124">
                  <c:v>4.5613696637698666</c:v>
                </c:pt>
                <c:pt idx="37125">
                  <c:v>4.5598146464543836</c:v>
                </c:pt>
                <c:pt idx="37126">
                  <c:v>4.5614021178756206</c:v>
                </c:pt>
                <c:pt idx="37127">
                  <c:v>4.5675562113774042</c:v>
                </c:pt>
                <c:pt idx="37128">
                  <c:v>4.5598443370374069</c:v>
                </c:pt>
                <c:pt idx="37129">
                  <c:v>4.5611854174103339</c:v>
                </c:pt>
                <c:pt idx="37130">
                  <c:v>4.5636606637675383</c:v>
                </c:pt>
                <c:pt idx="37131">
                  <c:v>4.5579693895843452</c:v>
                </c:pt>
                <c:pt idx="37132">
                  <c:v>4.556945682922807</c:v>
                </c:pt>
                <c:pt idx="37133">
                  <c:v>4.5564648178723264</c:v>
                </c:pt>
                <c:pt idx="37134">
                  <c:v>4.5620373306167767</c:v>
                </c:pt>
                <c:pt idx="37135">
                  <c:v>4.5629290319415414</c:v>
                </c:pt>
                <c:pt idx="37136">
                  <c:v>4.5570360840769268</c:v>
                </c:pt>
                <c:pt idx="37137">
                  <c:v>4.5541276908711605</c:v>
                </c:pt>
                <c:pt idx="37138">
                  <c:v>4.5486720596889558</c:v>
                </c:pt>
                <c:pt idx="37139">
                  <c:v>4.5599254326505649</c:v>
                </c:pt>
                <c:pt idx="37140">
                  <c:v>4.5622372755828104</c:v>
                </c:pt>
                <c:pt idx="37141">
                  <c:v>4.552513314921927</c:v>
                </c:pt>
                <c:pt idx="37142">
                  <c:v>4.5555356674342455</c:v>
                </c:pt>
                <c:pt idx="37143">
                  <c:v>4.5509368584354419</c:v>
                </c:pt>
                <c:pt idx="37144">
                  <c:v>4.5597461488409108</c:v>
                </c:pt>
                <c:pt idx="37145">
                  <c:v>4.571978635440888</c:v>
                </c:pt>
                <c:pt idx="37146">
                  <c:v>4.559923951399881</c:v>
                </c:pt>
                <c:pt idx="37147">
                  <c:v>4.5574061376517037</c:v>
                </c:pt>
                <c:pt idx="37148">
                  <c:v>4.5621805527746604</c:v>
                </c:pt>
                <c:pt idx="37149">
                  <c:v>4.5623190623269769</c:v>
                </c:pt>
                <c:pt idx="37150">
                  <c:v>4.554981492176692</c:v>
                </c:pt>
                <c:pt idx="37151">
                  <c:v>4.5585380967016329</c:v>
                </c:pt>
                <c:pt idx="37152">
                  <c:v>4.5572224430727593</c:v>
                </c:pt>
                <c:pt idx="37153">
                  <c:v>4.5508850876493447</c:v>
                </c:pt>
                <c:pt idx="37154">
                  <c:v>4.5599262622600856</c:v>
                </c:pt>
                <c:pt idx="37155">
                  <c:v>4.5588280809765509</c:v>
                </c:pt>
                <c:pt idx="37156">
                  <c:v>4.556238522114028</c:v>
                </c:pt>
                <c:pt idx="37157">
                  <c:v>4.5595092068308301</c:v>
                </c:pt>
                <c:pt idx="37158">
                  <c:v>4.5475240650794362</c:v>
                </c:pt>
                <c:pt idx="37159">
                  <c:v>4.5468375144325828</c:v>
                </c:pt>
                <c:pt idx="37160">
                  <c:v>4.5571138742664079</c:v>
                </c:pt>
                <c:pt idx="37161">
                  <c:v>4.5550668473750404</c:v>
                </c:pt>
                <c:pt idx="37162">
                  <c:v>4.5663344488733939</c:v>
                </c:pt>
                <c:pt idx="37163">
                  <c:v>4.5633000797576662</c:v>
                </c:pt>
                <c:pt idx="37164">
                  <c:v>4.5577125819868431</c:v>
                </c:pt>
                <c:pt idx="37165">
                  <c:v>4.5582074542418658</c:v>
                </c:pt>
                <c:pt idx="37166">
                  <c:v>4.576059127503175</c:v>
                </c:pt>
                <c:pt idx="37167">
                  <c:v>4.554528729121003</c:v>
                </c:pt>
                <c:pt idx="37168">
                  <c:v>4.5479697156319432</c:v>
                </c:pt>
                <c:pt idx="37169">
                  <c:v>4.5658298439186797</c:v>
                </c:pt>
                <c:pt idx="37170">
                  <c:v>4.5499221443123554</c:v>
                </c:pt>
                <c:pt idx="37171">
                  <c:v>4.5638013492806575</c:v>
                </c:pt>
                <c:pt idx="37172">
                  <c:v>4.5535141380564141</c:v>
                </c:pt>
                <c:pt idx="37173">
                  <c:v>4.5593362626841882</c:v>
                </c:pt>
                <c:pt idx="37174">
                  <c:v>4.5619373526293492</c:v>
                </c:pt>
                <c:pt idx="37175">
                  <c:v>4.5573518355809188</c:v>
                </c:pt>
                <c:pt idx="37176">
                  <c:v>4.5586038381749008</c:v>
                </c:pt>
                <c:pt idx="37177">
                  <c:v>4.5567932932417738</c:v>
                </c:pt>
                <c:pt idx="37178">
                  <c:v>4.5548311596809556</c:v>
                </c:pt>
                <c:pt idx="37179">
                  <c:v>4.5597959047859717</c:v>
                </c:pt>
                <c:pt idx="37180">
                  <c:v>4.5662982601460405</c:v>
                </c:pt>
                <c:pt idx="37181">
                  <c:v>4.5655591056198759</c:v>
                </c:pt>
                <c:pt idx="37182">
                  <c:v>4.5634891292921633</c:v>
                </c:pt>
                <c:pt idx="37183">
                  <c:v>4.5655824586572047</c:v>
                </c:pt>
                <c:pt idx="37184">
                  <c:v>4.557203985227841</c:v>
                </c:pt>
                <c:pt idx="37185">
                  <c:v>4.5638792020151948</c:v>
                </c:pt>
                <c:pt idx="37186">
                  <c:v>4.5813131262756164</c:v>
                </c:pt>
                <c:pt idx="37187">
                  <c:v>4.5693380077982013</c:v>
                </c:pt>
                <c:pt idx="37188">
                  <c:v>4.5600048043134542</c:v>
                </c:pt>
                <c:pt idx="37189">
                  <c:v>4.5613850817748292</c:v>
                </c:pt>
                <c:pt idx="37190">
                  <c:v>4.558883417889759</c:v>
                </c:pt>
                <c:pt idx="37191">
                  <c:v>4.5669758072471529</c:v>
                </c:pt>
                <c:pt idx="37192">
                  <c:v>4.5682149095113029</c:v>
                </c:pt>
                <c:pt idx="37193">
                  <c:v>4.5659644891007805</c:v>
                </c:pt>
                <c:pt idx="37194">
                  <c:v>4.5637808397690742</c:v>
                </c:pt>
                <c:pt idx="37195">
                  <c:v>4.5608056877774423</c:v>
                </c:pt>
                <c:pt idx="37196">
                  <c:v>4.5624832724881408</c:v>
                </c:pt>
                <c:pt idx="37197">
                  <c:v>4.5659864621962187</c:v>
                </c:pt>
                <c:pt idx="37198">
                  <c:v>4.5586824367392405</c:v>
                </c:pt>
                <c:pt idx="37199">
                  <c:v>4.568935884853671</c:v>
                </c:pt>
                <c:pt idx="37200">
                  <c:v>4.5626761698110094</c:v>
                </c:pt>
                <c:pt idx="37201">
                  <c:v>4.5598673586715144</c:v>
                </c:pt>
                <c:pt idx="37202">
                  <c:v>4.5573620192658799</c:v>
                </c:pt>
                <c:pt idx="37203">
                  <c:v>4.5585114961958491</c:v>
                </c:pt>
                <c:pt idx="37204">
                  <c:v>4.5656425967435919</c:v>
                </c:pt>
                <c:pt idx="37205">
                  <c:v>4.5603228376448435</c:v>
                </c:pt>
                <c:pt idx="37206">
                  <c:v>4.5622309516274404</c:v>
                </c:pt>
                <c:pt idx="37207">
                  <c:v>4.5647468424894502</c:v>
                </c:pt>
                <c:pt idx="37208">
                  <c:v>4.5572082997081695</c:v>
                </c:pt>
                <c:pt idx="37209">
                  <c:v>4.5602249209104873</c:v>
                </c:pt>
                <c:pt idx="37210">
                  <c:v>4.5602007887464477</c:v>
                </c:pt>
                <c:pt idx="37211">
                  <c:v>4.5509725330462993</c:v>
                </c:pt>
                <c:pt idx="37212">
                  <c:v>4.5631783306785403</c:v>
                </c:pt>
                <c:pt idx="37213">
                  <c:v>4.5525938924960334</c:v>
                </c:pt>
                <c:pt idx="37214">
                  <c:v>4.559323829944363</c:v>
                </c:pt>
                <c:pt idx="37215">
                  <c:v>4.5602949462955467</c:v>
                </c:pt>
                <c:pt idx="37216">
                  <c:v>4.5607068980604843</c:v>
                </c:pt>
                <c:pt idx="37217">
                  <c:v>4.5633196876217044</c:v>
                </c:pt>
                <c:pt idx="37218">
                  <c:v>4.5613797083820762</c:v>
                </c:pt>
                <c:pt idx="37219">
                  <c:v>4.5606373937808904</c:v>
                </c:pt>
                <c:pt idx="37220">
                  <c:v>4.552568865159162</c:v>
                </c:pt>
                <c:pt idx="37221">
                  <c:v>4.5611965997346671</c:v>
                </c:pt>
                <c:pt idx="37222">
                  <c:v>4.5620219678304252</c:v>
                </c:pt>
                <c:pt idx="37223">
                  <c:v>4.5604356806952424</c:v>
                </c:pt>
                <c:pt idx="37224">
                  <c:v>4.5664001185739975</c:v>
                </c:pt>
                <c:pt idx="37225">
                  <c:v>4.5502602215521035</c:v>
                </c:pt>
                <c:pt idx="37226">
                  <c:v>4.5643787170982604</c:v>
                </c:pt>
                <c:pt idx="37227">
                  <c:v>4.5572412916368554</c:v>
                </c:pt>
                <c:pt idx="37228">
                  <c:v>4.5616291737335555</c:v>
                </c:pt>
                <c:pt idx="37229">
                  <c:v>4.5582961310216108</c:v>
                </c:pt>
                <c:pt idx="37230">
                  <c:v>4.5621803872609492</c:v>
                </c:pt>
                <c:pt idx="37231">
                  <c:v>4.5605577527920458</c:v>
                </c:pt>
                <c:pt idx="37232">
                  <c:v>4.5548380908966815</c:v>
                </c:pt>
                <c:pt idx="37233">
                  <c:v>4.5605207978595903</c:v>
                </c:pt>
                <c:pt idx="37234">
                  <c:v>4.5523939194543415</c:v>
                </c:pt>
                <c:pt idx="37235">
                  <c:v>4.5568576651970973</c:v>
                </c:pt>
                <c:pt idx="37236">
                  <c:v>4.5649070575153505</c:v>
                </c:pt>
                <c:pt idx="37237">
                  <c:v>4.5677821978218658</c:v>
                </c:pt>
                <c:pt idx="37238">
                  <c:v>4.5555004809470283</c:v>
                </c:pt>
                <c:pt idx="37239">
                  <c:v>4.5575514431806807</c:v>
                </c:pt>
                <c:pt idx="37240">
                  <c:v>4.5484909224485657</c:v>
                </c:pt>
                <c:pt idx="37241">
                  <c:v>4.5554487611130057</c:v>
                </c:pt>
                <c:pt idx="37242">
                  <c:v>4.5567554453895358</c:v>
                </c:pt>
                <c:pt idx="37243">
                  <c:v>4.5609489689258895</c:v>
                </c:pt>
                <c:pt idx="37244">
                  <c:v>4.5619042002683212</c:v>
                </c:pt>
                <c:pt idx="37245">
                  <c:v>4.5650346676243361</c:v>
                </c:pt>
                <c:pt idx="37246">
                  <c:v>4.5542684331645509</c:v>
                </c:pt>
                <c:pt idx="37247">
                  <c:v>4.5583957644141444</c:v>
                </c:pt>
                <c:pt idx="37248">
                  <c:v>4.5540357783648675</c:v>
                </c:pt>
                <c:pt idx="37249">
                  <c:v>4.551028872203732</c:v>
                </c:pt>
                <c:pt idx="37250">
                  <c:v>4.5534388057509627</c:v>
                </c:pt>
                <c:pt idx="37251">
                  <c:v>4.5500344128830941</c:v>
                </c:pt>
                <c:pt idx="37252">
                  <c:v>4.5612848832752393</c:v>
                </c:pt>
                <c:pt idx="37253">
                  <c:v>4.5562723391984665</c:v>
                </c:pt>
                <c:pt idx="37254">
                  <c:v>4.5615373896787164</c:v>
                </c:pt>
                <c:pt idx="37255">
                  <c:v>4.5619555004561327</c:v>
                </c:pt>
                <c:pt idx="37256">
                  <c:v>4.5710514582926089</c:v>
                </c:pt>
                <c:pt idx="37257">
                  <c:v>4.5686580796504064</c:v>
                </c:pt>
                <c:pt idx="37258">
                  <c:v>4.5652964496366888</c:v>
                </c:pt>
                <c:pt idx="37259">
                  <c:v>4.5731912203390266</c:v>
                </c:pt>
                <c:pt idx="37260">
                  <c:v>4.5546764765090213</c:v>
                </c:pt>
                <c:pt idx="37261">
                  <c:v>4.5665391042214907</c:v>
                </c:pt>
                <c:pt idx="37262">
                  <c:v>4.5586455096966345</c:v>
                </c:pt>
                <c:pt idx="37263">
                  <c:v>4.559603699966865</c:v>
                </c:pt>
                <c:pt idx="37264">
                  <c:v>4.5509276153057412</c:v>
                </c:pt>
                <c:pt idx="37265">
                  <c:v>4.5548150040773807</c:v>
                </c:pt>
                <c:pt idx="37266">
                  <c:v>4.5617197565108025</c:v>
                </c:pt>
                <c:pt idx="37267">
                  <c:v>4.5543334089491996</c:v>
                </c:pt>
                <c:pt idx="37268">
                  <c:v>4.5625097572807549</c:v>
                </c:pt>
                <c:pt idx="37269">
                  <c:v>4.5574894067385934</c:v>
                </c:pt>
                <c:pt idx="37270">
                  <c:v>4.5568006782466641</c:v>
                </c:pt>
                <c:pt idx="37271">
                  <c:v>4.5581245458093207</c:v>
                </c:pt>
                <c:pt idx="37272">
                  <c:v>4.5603294790074793</c:v>
                </c:pt>
                <c:pt idx="37273">
                  <c:v>4.5595435896091496</c:v>
                </c:pt>
                <c:pt idx="37274">
                  <c:v>4.5602085663876499</c:v>
                </c:pt>
                <c:pt idx="37275">
                  <c:v>4.5647217959799411</c:v>
                </c:pt>
                <c:pt idx="37276">
                  <c:v>4.5608907419079552</c:v>
                </c:pt>
                <c:pt idx="37277">
                  <c:v>4.552422347128652</c:v>
                </c:pt>
                <c:pt idx="37278">
                  <c:v>4.5533413773181319</c:v>
                </c:pt>
                <c:pt idx="37279">
                  <c:v>4.5511127438868453</c:v>
                </c:pt>
                <c:pt idx="37280">
                  <c:v>4.5550493920148289</c:v>
                </c:pt>
                <c:pt idx="37281">
                  <c:v>4.5618763828630966</c:v>
                </c:pt>
                <c:pt idx="37282">
                  <c:v>4.5587052168837392</c:v>
                </c:pt>
                <c:pt idx="37283">
                  <c:v>4.5608708053217395</c:v>
                </c:pt>
                <c:pt idx="37284">
                  <c:v>4.5592329014942932</c:v>
                </c:pt>
                <c:pt idx="37285">
                  <c:v>4.5536416312666415</c:v>
                </c:pt>
                <c:pt idx="37286">
                  <c:v>4.5634838227418406</c:v>
                </c:pt>
                <c:pt idx="37287">
                  <c:v>4.5617491636076029</c:v>
                </c:pt>
                <c:pt idx="37288">
                  <c:v>4.5623431483213075</c:v>
                </c:pt>
                <c:pt idx="37289">
                  <c:v>4.5565951711539192</c:v>
                </c:pt>
                <c:pt idx="37290">
                  <c:v>4.5574563611826697</c:v>
                </c:pt>
                <c:pt idx="37291">
                  <c:v>4.5612150282654591</c:v>
                </c:pt>
                <c:pt idx="37292">
                  <c:v>4.5628691443479843</c:v>
                </c:pt>
                <c:pt idx="37293">
                  <c:v>4.5543859752430453</c:v>
                </c:pt>
                <c:pt idx="37294">
                  <c:v>4.5519904267382385</c:v>
                </c:pt>
                <c:pt idx="37295">
                  <c:v>4.5477190121700035</c:v>
                </c:pt>
                <c:pt idx="37296">
                  <c:v>4.5628173100919671</c:v>
                </c:pt>
                <c:pt idx="37297">
                  <c:v>4.5610891255619297</c:v>
                </c:pt>
                <c:pt idx="37298">
                  <c:v>4.5672690409013104</c:v>
                </c:pt>
                <c:pt idx="37299">
                  <c:v>4.5557802150386983</c:v>
                </c:pt>
                <c:pt idx="37300">
                  <c:v>4.5577170293118439</c:v>
                </c:pt>
                <c:pt idx="37301">
                  <c:v>4.5562011766886927</c:v>
                </c:pt>
                <c:pt idx="37302">
                  <c:v>4.5607829633559707</c:v>
                </c:pt>
                <c:pt idx="37303">
                  <c:v>4.5617236674887121</c:v>
                </c:pt>
                <c:pt idx="37304">
                  <c:v>4.558691824289486</c:v>
                </c:pt>
                <c:pt idx="37305">
                  <c:v>4.5610433582473009</c:v>
                </c:pt>
                <c:pt idx="37306">
                  <c:v>4.557196867270819</c:v>
                </c:pt>
                <c:pt idx="37307">
                  <c:v>4.5491576787857628</c:v>
                </c:pt>
                <c:pt idx="37308">
                  <c:v>4.5491298631870478</c:v>
                </c:pt>
                <c:pt idx="37309">
                  <c:v>4.5703359262150434</c:v>
                </c:pt>
                <c:pt idx="37310">
                  <c:v>4.5554620694870973</c:v>
                </c:pt>
                <c:pt idx="37311">
                  <c:v>4.5440137633823534</c:v>
                </c:pt>
                <c:pt idx="37312">
                  <c:v>4.5537037381266607</c:v>
                </c:pt>
                <c:pt idx="37313">
                  <c:v>4.5638337885542741</c:v>
                </c:pt>
                <c:pt idx="37314">
                  <c:v>4.5586572976920188</c:v>
                </c:pt>
                <c:pt idx="37315">
                  <c:v>4.5613412582581905</c:v>
                </c:pt>
                <c:pt idx="37316">
                  <c:v>4.560675840118364</c:v>
                </c:pt>
                <c:pt idx="37317">
                  <c:v>4.5548109306337556</c:v>
                </c:pt>
                <c:pt idx="37318">
                  <c:v>4.5529153555975652</c:v>
                </c:pt>
                <c:pt idx="37319">
                  <c:v>4.5540610782701378</c:v>
                </c:pt>
                <c:pt idx="37320">
                  <c:v>4.5517654713884266</c:v>
                </c:pt>
                <c:pt idx="37321">
                  <c:v>4.5542976620214093</c:v>
                </c:pt>
                <c:pt idx="37322">
                  <c:v>4.5603089905117313</c:v>
                </c:pt>
                <c:pt idx="37323">
                  <c:v>4.5632165618691092</c:v>
                </c:pt>
                <c:pt idx="37324">
                  <c:v>4.5531489540662813</c:v>
                </c:pt>
                <c:pt idx="37325">
                  <c:v>4.5582790243708784</c:v>
                </c:pt>
                <c:pt idx="37326">
                  <c:v>4.5605653778002129</c:v>
                </c:pt>
                <c:pt idx="37327">
                  <c:v>4.5569704040306647</c:v>
                </c:pt>
                <c:pt idx="37328">
                  <c:v>4.5529974603897472</c:v>
                </c:pt>
                <c:pt idx="37329">
                  <c:v>4.5621672124532457</c:v>
                </c:pt>
                <c:pt idx="37330">
                  <c:v>4.5563757938704974</c:v>
                </c:pt>
                <c:pt idx="37331">
                  <c:v>4.5639866083261476</c:v>
                </c:pt>
                <c:pt idx="37332">
                  <c:v>4.5556358262792056</c:v>
                </c:pt>
                <c:pt idx="37333">
                  <c:v>4.5573479464424427</c:v>
                </c:pt>
                <c:pt idx="37334">
                  <c:v>4.5562654339647208</c:v>
                </c:pt>
                <c:pt idx="37335">
                  <c:v>4.5567786117564593</c:v>
                </c:pt>
                <c:pt idx="37336">
                  <c:v>4.559120570108635</c:v>
                </c:pt>
                <c:pt idx="37337">
                  <c:v>4.5631440414359776</c:v>
                </c:pt>
                <c:pt idx="37338">
                  <c:v>4.5586471896972753</c:v>
                </c:pt>
                <c:pt idx="37339">
                  <c:v>4.5615399849573137</c:v>
                </c:pt>
                <c:pt idx="37340">
                  <c:v>4.5629083450627927</c:v>
                </c:pt>
                <c:pt idx="37341">
                  <c:v>4.5546996691106321</c:v>
                </c:pt>
                <c:pt idx="37342">
                  <c:v>4.5612968737901536</c:v>
                </c:pt>
                <c:pt idx="37343">
                  <c:v>4.5575999908184199</c:v>
                </c:pt>
                <c:pt idx="37344">
                  <c:v>4.5519360386944463</c:v>
                </c:pt>
                <c:pt idx="37345">
                  <c:v>4.5484566773121218</c:v>
                </c:pt>
                <c:pt idx="37346">
                  <c:v>4.5638759413589973</c:v>
                </c:pt>
                <c:pt idx="37347">
                  <c:v>4.5618370752742639</c:v>
                </c:pt>
                <c:pt idx="37348">
                  <c:v>4.5494692152259262</c:v>
                </c:pt>
                <c:pt idx="37349">
                  <c:v>4.565969545134025</c:v>
                </c:pt>
                <c:pt idx="37350">
                  <c:v>4.5674976287233395</c:v>
                </c:pt>
                <c:pt idx="37351">
                  <c:v>4.5478777249290436</c:v>
                </c:pt>
                <c:pt idx="37352">
                  <c:v>4.5558116095511814</c:v>
                </c:pt>
                <c:pt idx="37353">
                  <c:v>4.5549263308087893</c:v>
                </c:pt>
                <c:pt idx="37354">
                  <c:v>4.5552876113258423</c:v>
                </c:pt>
                <c:pt idx="37355">
                  <c:v>4.5529628177202204</c:v>
                </c:pt>
                <c:pt idx="37356">
                  <c:v>4.5434662635013234</c:v>
                </c:pt>
                <c:pt idx="37357">
                  <c:v>4.5546372925830383</c:v>
                </c:pt>
                <c:pt idx="37358">
                  <c:v>4.5557000996481092</c:v>
                </c:pt>
                <c:pt idx="37359">
                  <c:v>4.5546082285584291</c:v>
                </c:pt>
                <c:pt idx="37360">
                  <c:v>4.5603748087789473</c:v>
                </c:pt>
                <c:pt idx="37361">
                  <c:v>4.5543629280940765</c:v>
                </c:pt>
                <c:pt idx="37362">
                  <c:v>4.5585785356847284</c:v>
                </c:pt>
                <c:pt idx="37363">
                  <c:v>4.5440097750368595</c:v>
                </c:pt>
                <c:pt idx="37364">
                  <c:v>4.5554868471115721</c:v>
                </c:pt>
                <c:pt idx="37365">
                  <c:v>4.5651197453649983</c:v>
                </c:pt>
                <c:pt idx="37366">
                  <c:v>4.5548453993857594</c:v>
                </c:pt>
                <c:pt idx="37367">
                  <c:v>4.5664804054424577</c:v>
                </c:pt>
                <c:pt idx="37368">
                  <c:v>4.5681263875839075</c:v>
                </c:pt>
                <c:pt idx="37369">
                  <c:v>4.551796364113879</c:v>
                </c:pt>
                <c:pt idx="37370">
                  <c:v>4.5551274012585612</c:v>
                </c:pt>
                <c:pt idx="37371">
                  <c:v>4.5563647500020537</c:v>
                </c:pt>
                <c:pt idx="37372">
                  <c:v>4.5531816017339164</c:v>
                </c:pt>
                <c:pt idx="37373">
                  <c:v>4.5615481643742264</c:v>
                </c:pt>
                <c:pt idx="37374">
                  <c:v>4.5634087745386793</c:v>
                </c:pt>
                <c:pt idx="37375">
                  <c:v>4.5587311911906037</c:v>
                </c:pt>
                <c:pt idx="37376">
                  <c:v>4.5667301382285688</c:v>
                </c:pt>
                <c:pt idx="37377">
                  <c:v>4.558819168320567</c:v>
                </c:pt>
                <c:pt idx="37378">
                  <c:v>4.5596727778768207</c:v>
                </c:pt>
                <c:pt idx="37379">
                  <c:v>4.5584193420688504</c:v>
                </c:pt>
                <c:pt idx="37380">
                  <c:v>4.5531516283196156</c:v>
                </c:pt>
                <c:pt idx="37381">
                  <c:v>4.5651433899372673</c:v>
                </c:pt>
                <c:pt idx="37382">
                  <c:v>4.5572938161511525</c:v>
                </c:pt>
                <c:pt idx="37383">
                  <c:v>4.5693767950905366</c:v>
                </c:pt>
                <c:pt idx="37384">
                  <c:v>4.5602274828810696</c:v>
                </c:pt>
                <c:pt idx="37385">
                  <c:v>4.5625055692391099</c:v>
                </c:pt>
                <c:pt idx="37386">
                  <c:v>4.560724904620467</c:v>
                </c:pt>
                <c:pt idx="37387">
                  <c:v>4.5598694466624092</c:v>
                </c:pt>
                <c:pt idx="37388">
                  <c:v>4.5623365568678507</c:v>
                </c:pt>
                <c:pt idx="37389">
                  <c:v>4.5570683800423346</c:v>
                </c:pt>
                <c:pt idx="37390">
                  <c:v>4.5628918411373052</c:v>
                </c:pt>
                <c:pt idx="37391">
                  <c:v>4.5745677689239361</c:v>
                </c:pt>
                <c:pt idx="37392">
                  <c:v>4.5577733393846538</c:v>
                </c:pt>
                <c:pt idx="37393">
                  <c:v>4.5691246714364562</c:v>
                </c:pt>
                <c:pt idx="37394">
                  <c:v>4.554689237120698</c:v>
                </c:pt>
                <c:pt idx="37395">
                  <c:v>4.5670183720134645</c:v>
                </c:pt>
                <c:pt idx="37396">
                  <c:v>4.5562486765974697</c:v>
                </c:pt>
                <c:pt idx="37397">
                  <c:v>4.5527145579800665</c:v>
                </c:pt>
                <c:pt idx="37398">
                  <c:v>4.5618728904941017</c:v>
                </c:pt>
                <c:pt idx="37399">
                  <c:v>4.5608734197915526</c:v>
                </c:pt>
                <c:pt idx="37400">
                  <c:v>4.5531712475702548</c:v>
                </c:pt>
                <c:pt idx="37401">
                  <c:v>4.5558207520848182</c:v>
                </c:pt>
                <c:pt idx="37402">
                  <c:v>4.5564955307556163</c:v>
                </c:pt>
                <c:pt idx="37403">
                  <c:v>4.5623698209742489</c:v>
                </c:pt>
                <c:pt idx="37404">
                  <c:v>4.5585072375875395</c:v>
                </c:pt>
                <c:pt idx="37405">
                  <c:v>4.5554010761992929</c:v>
                </c:pt>
                <c:pt idx="37406">
                  <c:v>4.5596499624831299</c:v>
                </c:pt>
                <c:pt idx="37407">
                  <c:v>4.5594261490969448</c:v>
                </c:pt>
                <c:pt idx="37408">
                  <c:v>4.560241258243841</c:v>
                </c:pt>
                <c:pt idx="37409">
                  <c:v>4.5580494804005962</c:v>
                </c:pt>
                <c:pt idx="37410">
                  <c:v>4.5686109882193264</c:v>
                </c:pt>
                <c:pt idx="37411">
                  <c:v>4.5609820616810071</c:v>
                </c:pt>
                <c:pt idx="37412">
                  <c:v>4.5516740274054222</c:v>
                </c:pt>
                <c:pt idx="37413">
                  <c:v>4.5556488309073044</c:v>
                </c:pt>
                <c:pt idx="37414">
                  <c:v>4.5621516323292033</c:v>
                </c:pt>
                <c:pt idx="37415">
                  <c:v>4.5562161718941701</c:v>
                </c:pt>
                <c:pt idx="37416">
                  <c:v>4.5695582594487822</c:v>
                </c:pt>
                <c:pt idx="37417">
                  <c:v>4.5650712957010731</c:v>
                </c:pt>
                <c:pt idx="37418">
                  <c:v>4.5449473046953024</c:v>
                </c:pt>
                <c:pt idx="37419">
                  <c:v>4.5532938950966448</c:v>
                </c:pt>
                <c:pt idx="37420">
                  <c:v>4.5538747826324064</c:v>
                </c:pt>
                <c:pt idx="37421">
                  <c:v>4.5503448803311004</c:v>
                </c:pt>
                <c:pt idx="37422">
                  <c:v>4.5573279941551448</c:v>
                </c:pt>
                <c:pt idx="37423">
                  <c:v>4.5600784347669343</c:v>
                </c:pt>
                <c:pt idx="37424">
                  <c:v>4.5618874239050244</c:v>
                </c:pt>
                <c:pt idx="37425">
                  <c:v>4.5630700922674023</c:v>
                </c:pt>
                <c:pt idx="37426">
                  <c:v>4.5580657393271409</c:v>
                </c:pt>
                <c:pt idx="37427">
                  <c:v>4.55539259347412</c:v>
                </c:pt>
                <c:pt idx="37428">
                  <c:v>4.5564709617195263</c:v>
                </c:pt>
                <c:pt idx="37429">
                  <c:v>4.5593574259806546</c:v>
                </c:pt>
                <c:pt idx="37430">
                  <c:v>4.5662453650111496</c:v>
                </c:pt>
                <c:pt idx="37431">
                  <c:v>4.560305209195934</c:v>
                </c:pt>
                <c:pt idx="37432">
                  <c:v>4.5593250990893317</c:v>
                </c:pt>
                <c:pt idx="37433">
                  <c:v>4.5610953977292645</c:v>
                </c:pt>
                <c:pt idx="37434">
                  <c:v>4.5560698486641211</c:v>
                </c:pt>
                <c:pt idx="37435">
                  <c:v>4.560638094719522</c:v>
                </c:pt>
                <c:pt idx="37436">
                  <c:v>4.5540248084521942</c:v>
                </c:pt>
                <c:pt idx="37437">
                  <c:v>4.5637042416698543</c:v>
                </c:pt>
                <c:pt idx="37438">
                  <c:v>4.5594370054957238</c:v>
                </c:pt>
                <c:pt idx="37439">
                  <c:v>4.5650962069332364</c:v>
                </c:pt>
                <c:pt idx="37440">
                  <c:v>4.5639864375707662</c:v>
                </c:pt>
                <c:pt idx="37441">
                  <c:v>4.5491410699331691</c:v>
                </c:pt>
                <c:pt idx="37442">
                  <c:v>4.5742772822244779</c:v>
                </c:pt>
                <c:pt idx="37443">
                  <c:v>4.5738605984064167</c:v>
                </c:pt>
                <c:pt idx="37444">
                  <c:v>4.5549535598917155</c:v>
                </c:pt>
                <c:pt idx="37445">
                  <c:v>4.5524604486685938</c:v>
                </c:pt>
                <c:pt idx="37446">
                  <c:v>4.5557639785014556</c:v>
                </c:pt>
                <c:pt idx="37447">
                  <c:v>4.5539464606289748</c:v>
                </c:pt>
                <c:pt idx="37448">
                  <c:v>4.5671595492479238</c:v>
                </c:pt>
                <c:pt idx="37449">
                  <c:v>4.5670171807851139</c:v>
                </c:pt>
                <c:pt idx="37450">
                  <c:v>4.56405118081378</c:v>
                </c:pt>
                <c:pt idx="37451">
                  <c:v>4.5590934145098467</c:v>
                </c:pt>
                <c:pt idx="37452">
                  <c:v>4.5606667990604182</c:v>
                </c:pt>
                <c:pt idx="37453">
                  <c:v>4.5676915078872815</c:v>
                </c:pt>
                <c:pt idx="37454">
                  <c:v>4.556999629300198</c:v>
                </c:pt>
                <c:pt idx="37455">
                  <c:v>4.5585821044229915</c:v>
                </c:pt>
                <c:pt idx="37456">
                  <c:v>4.5736151558144167</c:v>
                </c:pt>
                <c:pt idx="37457">
                  <c:v>4.5616639483040364</c:v>
                </c:pt>
                <c:pt idx="37458">
                  <c:v>4.5607398530801646</c:v>
                </c:pt>
                <c:pt idx="37459">
                  <c:v>4.5464847078743258</c:v>
                </c:pt>
                <c:pt idx="37460">
                  <c:v>4.5500249900898702</c:v>
                </c:pt>
                <c:pt idx="37461">
                  <c:v>4.5631972557002936</c:v>
                </c:pt>
                <c:pt idx="37462">
                  <c:v>4.5593387492411122</c:v>
                </c:pt>
                <c:pt idx="37463">
                  <c:v>4.5698365028481946</c:v>
                </c:pt>
                <c:pt idx="37464">
                  <c:v>4.5551270052844028</c:v>
                </c:pt>
                <c:pt idx="37465">
                  <c:v>4.5587165373037299</c:v>
                </c:pt>
                <c:pt idx="37466">
                  <c:v>4.5563381373172938</c:v>
                </c:pt>
                <c:pt idx="37467">
                  <c:v>4.547373322432513</c:v>
                </c:pt>
                <c:pt idx="37468">
                  <c:v>4.5609605372499642</c:v>
                </c:pt>
                <c:pt idx="37469">
                  <c:v>4.550309462817391</c:v>
                </c:pt>
                <c:pt idx="37470">
                  <c:v>4.5589075402209724</c:v>
                </c:pt>
                <c:pt idx="37471">
                  <c:v>4.5636038055555765</c:v>
                </c:pt>
                <c:pt idx="37472">
                  <c:v>4.5592499711905585</c:v>
                </c:pt>
                <c:pt idx="37473">
                  <c:v>4.5534661784895327</c:v>
                </c:pt>
                <c:pt idx="37474">
                  <c:v>4.5541171083218979</c:v>
                </c:pt>
                <c:pt idx="37475">
                  <c:v>4.5540837836267505</c:v>
                </c:pt>
                <c:pt idx="37476">
                  <c:v>4.5613621924039753</c:v>
                </c:pt>
                <c:pt idx="37477">
                  <c:v>4.5511410395665148</c:v>
                </c:pt>
                <c:pt idx="37478">
                  <c:v>4.5591221732330913</c:v>
                </c:pt>
                <c:pt idx="37479">
                  <c:v>4.5537006778188589</c:v>
                </c:pt>
                <c:pt idx="37480">
                  <c:v>4.5567037106326804</c:v>
                </c:pt>
                <c:pt idx="37481">
                  <c:v>4.5560120590480526</c:v>
                </c:pt>
                <c:pt idx="37482">
                  <c:v>4.5594114123392595</c:v>
                </c:pt>
                <c:pt idx="37483">
                  <c:v>4.5553219695325993</c:v>
                </c:pt>
                <c:pt idx="37484">
                  <c:v>4.5538981771488558</c:v>
                </c:pt>
                <c:pt idx="37485">
                  <c:v>4.5539462082358186</c:v>
                </c:pt>
                <c:pt idx="37486">
                  <c:v>4.5525216068357475</c:v>
                </c:pt>
                <c:pt idx="37487">
                  <c:v>4.5476870857225959</c:v>
                </c:pt>
                <c:pt idx="37488">
                  <c:v>4.5718396150981402</c:v>
                </c:pt>
                <c:pt idx="37489">
                  <c:v>4.5646646828885782</c:v>
                </c:pt>
                <c:pt idx="37490">
                  <c:v>4.5600293976080781</c:v>
                </c:pt>
                <c:pt idx="37491">
                  <c:v>4.5649669765500587</c:v>
                </c:pt>
                <c:pt idx="37492">
                  <c:v>4.553627975030925</c:v>
                </c:pt>
                <c:pt idx="37493">
                  <c:v>4.5552275041697685</c:v>
                </c:pt>
                <c:pt idx="37494">
                  <c:v>4.5661550855028317</c:v>
                </c:pt>
                <c:pt idx="37495">
                  <c:v>4.552445085505175</c:v>
                </c:pt>
                <c:pt idx="37496">
                  <c:v>4.5620375351432152</c:v>
                </c:pt>
                <c:pt idx="37497">
                  <c:v>4.5659123264499577</c:v>
                </c:pt>
                <c:pt idx="37498">
                  <c:v>4.5653507605134038</c:v>
                </c:pt>
                <c:pt idx="37499">
                  <c:v>4.5618252559504455</c:v>
                </c:pt>
                <c:pt idx="37500">
                  <c:v>4.5623213121410053</c:v>
                </c:pt>
                <c:pt idx="37501">
                  <c:v>4.5569562380265145</c:v>
                </c:pt>
                <c:pt idx="37502">
                  <c:v>4.5627038477262341</c:v>
                </c:pt>
                <c:pt idx="37503">
                  <c:v>4.5554396303358127</c:v>
                </c:pt>
                <c:pt idx="37504">
                  <c:v>4.5505013901311759</c:v>
                </c:pt>
                <c:pt idx="37505">
                  <c:v>4.5586879248090746</c:v>
                </c:pt>
                <c:pt idx="37506">
                  <c:v>4.5583806863783742</c:v>
                </c:pt>
                <c:pt idx="37507">
                  <c:v>4.560668877489892</c:v>
                </c:pt>
                <c:pt idx="37508">
                  <c:v>4.5689214919772887</c:v>
                </c:pt>
                <c:pt idx="37509">
                  <c:v>4.555551594080999</c:v>
                </c:pt>
                <c:pt idx="37510">
                  <c:v>4.5459467108783675</c:v>
                </c:pt>
                <c:pt idx="37511">
                  <c:v>4.5493500804175833</c:v>
                </c:pt>
                <c:pt idx="37512">
                  <c:v>4.5466168641261593</c:v>
                </c:pt>
                <c:pt idx="37513">
                  <c:v>4.5548347177169859</c:v>
                </c:pt>
                <c:pt idx="37514">
                  <c:v>4.5636904542907937</c:v>
                </c:pt>
                <c:pt idx="37515">
                  <c:v>4.5641610231961121</c:v>
                </c:pt>
                <c:pt idx="37516">
                  <c:v>4.5507505477719183</c:v>
                </c:pt>
                <c:pt idx="37517">
                  <c:v>4.5593433234941463</c:v>
                </c:pt>
                <c:pt idx="37518">
                  <c:v>4.5552848291920727</c:v>
                </c:pt>
                <c:pt idx="37519">
                  <c:v>4.5545531967117086</c:v>
                </c:pt>
                <c:pt idx="37520">
                  <c:v>4.5549842843604127</c:v>
                </c:pt>
                <c:pt idx="37521">
                  <c:v>4.5569366256407156</c:v>
                </c:pt>
                <c:pt idx="37522">
                  <c:v>4.5617411837882083</c:v>
                </c:pt>
                <c:pt idx="37523">
                  <c:v>4.5511760138537634</c:v>
                </c:pt>
                <c:pt idx="37524">
                  <c:v>4.553304359347675</c:v>
                </c:pt>
                <c:pt idx="37525">
                  <c:v>4.5736576029195346</c:v>
                </c:pt>
                <c:pt idx="37526">
                  <c:v>4.5581858692889297</c:v>
                </c:pt>
                <c:pt idx="37527">
                  <c:v>4.5613671782007827</c:v>
                </c:pt>
                <c:pt idx="37528">
                  <c:v>4.5678756088643846</c:v>
                </c:pt>
                <c:pt idx="37529">
                  <c:v>4.5580762430565702</c:v>
                </c:pt>
                <c:pt idx="37530">
                  <c:v>4.565976125117472</c:v>
                </c:pt>
                <c:pt idx="37531">
                  <c:v>4.565332683564387</c:v>
                </c:pt>
                <c:pt idx="37532">
                  <c:v>4.5622591013736189</c:v>
                </c:pt>
                <c:pt idx="37533">
                  <c:v>4.5536585747368674</c:v>
                </c:pt>
                <c:pt idx="37534">
                  <c:v>4.5580016451640164</c:v>
                </c:pt>
                <c:pt idx="37535">
                  <c:v>4.5619108610254822</c:v>
                </c:pt>
                <c:pt idx="37536">
                  <c:v>4.5605436034673339</c:v>
                </c:pt>
                <c:pt idx="37537">
                  <c:v>4.5554977785203548</c:v>
                </c:pt>
                <c:pt idx="37538">
                  <c:v>4.5590651771380699</c:v>
                </c:pt>
                <c:pt idx="37539">
                  <c:v>4.5564870373958541</c:v>
                </c:pt>
                <c:pt idx="37540">
                  <c:v>4.5609210968950435</c:v>
                </c:pt>
                <c:pt idx="37541">
                  <c:v>4.5723238075563222</c:v>
                </c:pt>
                <c:pt idx="37542">
                  <c:v>4.5680965223280454</c:v>
                </c:pt>
                <c:pt idx="37543">
                  <c:v>4.5535088553572827</c:v>
                </c:pt>
                <c:pt idx="37544">
                  <c:v>4.5622969623314198</c:v>
                </c:pt>
                <c:pt idx="37545">
                  <c:v>4.5631763617052101</c:v>
                </c:pt>
                <c:pt idx="37546">
                  <c:v>4.5648180263622447</c:v>
                </c:pt>
                <c:pt idx="37547">
                  <c:v>4.5550366574254726</c:v>
                </c:pt>
                <c:pt idx="37548">
                  <c:v>4.5633554090055144</c:v>
                </c:pt>
                <c:pt idx="37549">
                  <c:v>4.5604277195402254</c:v>
                </c:pt>
                <c:pt idx="37550">
                  <c:v>4.5520679724501649</c:v>
                </c:pt>
                <c:pt idx="37551">
                  <c:v>4.5521634343581416</c:v>
                </c:pt>
                <c:pt idx="37552">
                  <c:v>4.5580118387014155</c:v>
                </c:pt>
                <c:pt idx="37553">
                  <c:v>4.5503726661633479</c:v>
                </c:pt>
                <c:pt idx="37554">
                  <c:v>4.5602612558180295</c:v>
                </c:pt>
                <c:pt idx="37555">
                  <c:v>4.5626410872007774</c:v>
                </c:pt>
                <c:pt idx="37556">
                  <c:v>4.5603737230353936</c:v>
                </c:pt>
                <c:pt idx="37557">
                  <c:v>4.5619498225774819</c:v>
                </c:pt>
                <c:pt idx="37558">
                  <c:v>4.5654079131707039</c:v>
                </c:pt>
                <c:pt idx="37559">
                  <c:v>4.5639362464839532</c:v>
                </c:pt>
                <c:pt idx="37560">
                  <c:v>4.5660928862413881</c:v>
                </c:pt>
                <c:pt idx="37561">
                  <c:v>4.5530759254761213</c:v>
                </c:pt>
                <c:pt idx="37562">
                  <c:v>4.5681106552943209</c:v>
                </c:pt>
                <c:pt idx="37563">
                  <c:v>4.5530177279990696</c:v>
                </c:pt>
                <c:pt idx="37564">
                  <c:v>4.5550101399073251</c:v>
                </c:pt>
                <c:pt idx="37565">
                  <c:v>4.561987048411317</c:v>
                </c:pt>
                <c:pt idx="37566">
                  <c:v>4.5568836451517383</c:v>
                </c:pt>
                <c:pt idx="37567">
                  <c:v>4.5604466026917976</c:v>
                </c:pt>
                <c:pt idx="37568">
                  <c:v>4.5641624097507956</c:v>
                </c:pt>
                <c:pt idx="37569">
                  <c:v>4.5495823028899869</c:v>
                </c:pt>
                <c:pt idx="37570">
                  <c:v>4.5541704009748241</c:v>
                </c:pt>
                <c:pt idx="37571">
                  <c:v>4.5515713412819414</c:v>
                </c:pt>
                <c:pt idx="37572">
                  <c:v>4.5639365569859702</c:v>
                </c:pt>
                <c:pt idx="37573">
                  <c:v>4.5582624114080081</c:v>
                </c:pt>
                <c:pt idx="37574">
                  <c:v>4.5679380526668583</c:v>
                </c:pt>
                <c:pt idx="37575">
                  <c:v>4.5657471938882894</c:v>
                </c:pt>
                <c:pt idx="37576">
                  <c:v>4.5621483294187479</c:v>
                </c:pt>
                <c:pt idx="37577">
                  <c:v>4.5585043427833352</c:v>
                </c:pt>
                <c:pt idx="37578">
                  <c:v>4.5596741381479626</c:v>
                </c:pt>
                <c:pt idx="37579">
                  <c:v>4.5694368007581705</c:v>
                </c:pt>
                <c:pt idx="37580">
                  <c:v>4.5633655666174118</c:v>
                </c:pt>
                <c:pt idx="37581">
                  <c:v>4.5589565801016647</c:v>
                </c:pt>
                <c:pt idx="37582">
                  <c:v>4.5608958507982633</c:v>
                </c:pt>
                <c:pt idx="37583">
                  <c:v>4.5646872479985889</c:v>
                </c:pt>
                <c:pt idx="37584">
                  <c:v>4.5558722859841749</c:v>
                </c:pt>
                <c:pt idx="37585">
                  <c:v>4.5603418321348643</c:v>
                </c:pt>
                <c:pt idx="37586">
                  <c:v>4.553497207039694</c:v>
                </c:pt>
                <c:pt idx="37587">
                  <c:v>4.5621546305239322</c:v>
                </c:pt>
                <c:pt idx="37588">
                  <c:v>4.5660176922419753</c:v>
                </c:pt>
                <c:pt idx="37589">
                  <c:v>4.5586159345345019</c:v>
                </c:pt>
                <c:pt idx="37590">
                  <c:v>4.5582105727771349</c:v>
                </c:pt>
                <c:pt idx="37591">
                  <c:v>4.5679263416078086</c:v>
                </c:pt>
                <c:pt idx="37592">
                  <c:v>4.559534804730121</c:v>
                </c:pt>
                <c:pt idx="37593">
                  <c:v>4.5586650825231558</c:v>
                </c:pt>
                <c:pt idx="37594">
                  <c:v>4.5583666036998913</c:v>
                </c:pt>
                <c:pt idx="37595">
                  <c:v>4.5644491316138529</c:v>
                </c:pt>
                <c:pt idx="37596">
                  <c:v>4.5635071663238902</c:v>
                </c:pt>
                <c:pt idx="37597">
                  <c:v>4.5487760704248643</c:v>
                </c:pt>
                <c:pt idx="37598">
                  <c:v>4.557484664554968</c:v>
                </c:pt>
                <c:pt idx="37599">
                  <c:v>4.5580476883625503</c:v>
                </c:pt>
                <c:pt idx="37600">
                  <c:v>4.5575775953709661</c:v>
                </c:pt>
                <c:pt idx="37601">
                  <c:v>4.545502593059517</c:v>
                </c:pt>
                <c:pt idx="37602">
                  <c:v>4.5659131542362754</c:v>
                </c:pt>
                <c:pt idx="37603">
                  <c:v>4.5611227040930329</c:v>
                </c:pt>
                <c:pt idx="37604">
                  <c:v>4.5643867072564293</c:v>
                </c:pt>
                <c:pt idx="37605">
                  <c:v>4.5646772361777748</c:v>
                </c:pt>
                <c:pt idx="37606">
                  <c:v>4.5585868035533545</c:v>
                </c:pt>
                <c:pt idx="37607">
                  <c:v>4.5673769851708341</c:v>
                </c:pt>
                <c:pt idx="37608">
                  <c:v>4.5571167706104312</c:v>
                </c:pt>
                <c:pt idx="37609">
                  <c:v>4.5537073378026642</c:v>
                </c:pt>
                <c:pt idx="37610">
                  <c:v>4.5516909585519425</c:v>
                </c:pt>
                <c:pt idx="37611">
                  <c:v>4.5507455877524441</c:v>
                </c:pt>
                <c:pt idx="37612">
                  <c:v>4.5492716466233469</c:v>
                </c:pt>
                <c:pt idx="37613">
                  <c:v>4.5576809690608071</c:v>
                </c:pt>
                <c:pt idx="37614">
                  <c:v>4.5573265474285067</c:v>
                </c:pt>
                <c:pt idx="37615">
                  <c:v>4.5599498744456923</c:v>
                </c:pt>
                <c:pt idx="37616">
                  <c:v>4.5547895893194363</c:v>
                </c:pt>
                <c:pt idx="37617">
                  <c:v>4.5648602418039239</c:v>
                </c:pt>
                <c:pt idx="37618">
                  <c:v>4.5718142022098265</c:v>
                </c:pt>
                <c:pt idx="37619">
                  <c:v>4.5578942896068186</c:v>
                </c:pt>
                <c:pt idx="37620">
                  <c:v>4.5595280528083526</c:v>
                </c:pt>
                <c:pt idx="37621">
                  <c:v>4.5453674146602161</c:v>
                </c:pt>
                <c:pt idx="37622">
                  <c:v>4.55787800221451</c:v>
                </c:pt>
                <c:pt idx="37623">
                  <c:v>4.5555592924186081</c:v>
                </c:pt>
                <c:pt idx="37624">
                  <c:v>4.5597812034431069</c:v>
                </c:pt>
                <c:pt idx="37625">
                  <c:v>4.5620153203664753</c:v>
                </c:pt>
                <c:pt idx="37626">
                  <c:v>4.5602877735792271</c:v>
                </c:pt>
                <c:pt idx="37627">
                  <c:v>4.5608760539563598</c:v>
                </c:pt>
                <c:pt idx="37628">
                  <c:v>4.5613836434081465</c:v>
                </c:pt>
                <c:pt idx="37629">
                  <c:v>4.5590825201134173</c:v>
                </c:pt>
                <c:pt idx="37630">
                  <c:v>4.5666637668416401</c:v>
                </c:pt>
                <c:pt idx="37631">
                  <c:v>4.5599444445909567</c:v>
                </c:pt>
                <c:pt idx="37632">
                  <c:v>4.5512422994958079</c:v>
                </c:pt>
                <c:pt idx="37633">
                  <c:v>4.5695691444295026</c:v>
                </c:pt>
                <c:pt idx="37634">
                  <c:v>4.5568216368579479</c:v>
                </c:pt>
                <c:pt idx="37635">
                  <c:v>4.5565843278513984</c:v>
                </c:pt>
                <c:pt idx="37636">
                  <c:v>4.5695199547464123</c:v>
                </c:pt>
                <c:pt idx="37637">
                  <c:v>4.5618789287118711</c:v>
                </c:pt>
                <c:pt idx="37638">
                  <c:v>4.5529573342953071</c:v>
                </c:pt>
                <c:pt idx="37639">
                  <c:v>4.5593287358347387</c:v>
                </c:pt>
                <c:pt idx="37640">
                  <c:v>4.5533077427752415</c:v>
                </c:pt>
                <c:pt idx="37641">
                  <c:v>4.5639597366911753</c:v>
                </c:pt>
                <c:pt idx="37642">
                  <c:v>4.5591652456736949</c:v>
                </c:pt>
                <c:pt idx="37643">
                  <c:v>4.5640333465784257</c:v>
                </c:pt>
                <c:pt idx="37644">
                  <c:v>4.5642684229064061</c:v>
                </c:pt>
                <c:pt idx="37645">
                  <c:v>4.5489095043395649</c:v>
                </c:pt>
                <c:pt idx="37646">
                  <c:v>4.5580387915463687</c:v>
                </c:pt>
                <c:pt idx="37647">
                  <c:v>4.5705723805511873</c:v>
                </c:pt>
                <c:pt idx="37648">
                  <c:v>4.560954503736725</c:v>
                </c:pt>
                <c:pt idx="37649">
                  <c:v>4.5608696117708165</c:v>
                </c:pt>
                <c:pt idx="37650">
                  <c:v>4.5626634952107628</c:v>
                </c:pt>
                <c:pt idx="37651">
                  <c:v>4.5494887836733984</c:v>
                </c:pt>
                <c:pt idx="37652">
                  <c:v>4.5511199364919355</c:v>
                </c:pt>
                <c:pt idx="37653">
                  <c:v>4.559709321363604</c:v>
                </c:pt>
                <c:pt idx="37654">
                  <c:v>4.5645526114434487</c:v>
                </c:pt>
                <c:pt idx="37655">
                  <c:v>4.5564856377707734</c:v>
                </c:pt>
                <c:pt idx="37656">
                  <c:v>4.5532446615467332</c:v>
                </c:pt>
                <c:pt idx="37657">
                  <c:v>4.5579980955124828</c:v>
                </c:pt>
                <c:pt idx="37658">
                  <c:v>4.5532146048516893</c:v>
                </c:pt>
                <c:pt idx="37659">
                  <c:v>4.5473640556602346</c:v>
                </c:pt>
                <c:pt idx="37660">
                  <c:v>4.5563820964929276</c:v>
                </c:pt>
                <c:pt idx="37661">
                  <c:v>4.5534428213309983</c:v>
                </c:pt>
                <c:pt idx="37662">
                  <c:v>4.5513223083043508</c:v>
                </c:pt>
                <c:pt idx="37663">
                  <c:v>4.557940078530021</c:v>
                </c:pt>
                <c:pt idx="37664">
                  <c:v>4.5577674121494915</c:v>
                </c:pt>
                <c:pt idx="37665">
                  <c:v>4.5640939338393114</c:v>
                </c:pt>
                <c:pt idx="37666">
                  <c:v>4.5592846868387538</c:v>
                </c:pt>
                <c:pt idx="37667">
                  <c:v>4.5587725929009855</c:v>
                </c:pt>
                <c:pt idx="37668">
                  <c:v>4.5695298125948192</c:v>
                </c:pt>
                <c:pt idx="37669">
                  <c:v>4.5590208593356474</c:v>
                </c:pt>
                <c:pt idx="37670">
                  <c:v>4.5642465049133003</c:v>
                </c:pt>
                <c:pt idx="37671">
                  <c:v>4.5594674004710125</c:v>
                </c:pt>
                <c:pt idx="37672">
                  <c:v>4.5657005333639828</c:v>
                </c:pt>
                <c:pt idx="37673">
                  <c:v>4.5576879066928964</c:v>
                </c:pt>
                <c:pt idx="37674">
                  <c:v>4.5512500114172907</c:v>
                </c:pt>
                <c:pt idx="37675">
                  <c:v>4.5681519459130682</c:v>
                </c:pt>
                <c:pt idx="37676">
                  <c:v>4.5582193225417251</c:v>
                </c:pt>
                <c:pt idx="37677">
                  <c:v>4.5653777173144814</c:v>
                </c:pt>
                <c:pt idx="37678">
                  <c:v>4.5717020105082735</c:v>
                </c:pt>
                <c:pt idx="37679">
                  <c:v>4.5564991194781364</c:v>
                </c:pt>
                <c:pt idx="37680">
                  <c:v>4.5532620602567375</c:v>
                </c:pt>
                <c:pt idx="37681">
                  <c:v>4.5561961722450954</c:v>
                </c:pt>
                <c:pt idx="37682">
                  <c:v>4.5575010602328554</c:v>
                </c:pt>
                <c:pt idx="37683">
                  <c:v>4.5617120281752088</c:v>
                </c:pt>
                <c:pt idx="37684">
                  <c:v>4.5610114348677424</c:v>
                </c:pt>
                <c:pt idx="37685">
                  <c:v>4.5559493508447906</c:v>
                </c:pt>
                <c:pt idx="37686">
                  <c:v>4.5557838390860423</c:v>
                </c:pt>
                <c:pt idx="37687">
                  <c:v>4.5538069395257672</c:v>
                </c:pt>
                <c:pt idx="37688">
                  <c:v>4.5575076074663663</c:v>
                </c:pt>
                <c:pt idx="37689">
                  <c:v>4.5648967088917418</c:v>
                </c:pt>
                <c:pt idx="37690">
                  <c:v>4.5591174535604315</c:v>
                </c:pt>
                <c:pt idx="37691">
                  <c:v>4.5617371415162618</c:v>
                </c:pt>
                <c:pt idx="37692">
                  <c:v>4.5578385275951856</c:v>
                </c:pt>
                <c:pt idx="37693">
                  <c:v>4.5607488791569359</c:v>
                </c:pt>
                <c:pt idx="37694">
                  <c:v>4.5555272827015072</c:v>
                </c:pt>
                <c:pt idx="37695">
                  <c:v>4.5654577146889057</c:v>
                </c:pt>
                <c:pt idx="37696">
                  <c:v>4.5611379146765723</c:v>
                </c:pt>
                <c:pt idx="37697">
                  <c:v>4.5510604580356393</c:v>
                </c:pt>
                <c:pt idx="37698">
                  <c:v>4.562708417064969</c:v>
                </c:pt>
                <c:pt idx="37699">
                  <c:v>4.5574320983061201</c:v>
                </c:pt>
                <c:pt idx="37700">
                  <c:v>4.5558933237365427</c:v>
                </c:pt>
                <c:pt idx="37701">
                  <c:v>4.5582177075839958</c:v>
                </c:pt>
                <c:pt idx="37702">
                  <c:v>4.5574127252309005</c:v>
                </c:pt>
                <c:pt idx="37703">
                  <c:v>4.5568033414924773</c:v>
                </c:pt>
                <c:pt idx="37704">
                  <c:v>4.5561084410468196</c:v>
                </c:pt>
                <c:pt idx="37705">
                  <c:v>4.5573267024900082</c:v>
                </c:pt>
                <c:pt idx="37706">
                  <c:v>4.5584823390236782</c:v>
                </c:pt>
                <c:pt idx="37707">
                  <c:v>4.5621555724551088</c:v>
                </c:pt>
                <c:pt idx="37708">
                  <c:v>4.5556838722090163</c:v>
                </c:pt>
                <c:pt idx="37709">
                  <c:v>4.5598100514812288</c:v>
                </c:pt>
                <c:pt idx="37710">
                  <c:v>4.5581826356504029</c:v>
                </c:pt>
                <c:pt idx="37711">
                  <c:v>4.5497692917851591</c:v>
                </c:pt>
                <c:pt idx="37712">
                  <c:v>4.5634754220007814</c:v>
                </c:pt>
                <c:pt idx="37713">
                  <c:v>4.5612907531100246</c:v>
                </c:pt>
                <c:pt idx="37714">
                  <c:v>4.5591968316229714</c:v>
                </c:pt>
                <c:pt idx="37715">
                  <c:v>4.5578827470707548</c:v>
                </c:pt>
                <c:pt idx="37716">
                  <c:v>4.5516924427173349</c:v>
                </c:pt>
                <c:pt idx="37717">
                  <c:v>4.5674675769741997</c:v>
                </c:pt>
                <c:pt idx="37718">
                  <c:v>4.5514612312652236</c:v>
                </c:pt>
                <c:pt idx="37719">
                  <c:v>4.556879199676815</c:v>
                </c:pt>
                <c:pt idx="37720">
                  <c:v>4.5683898107005305</c:v>
                </c:pt>
                <c:pt idx="37721">
                  <c:v>4.5646839009637477</c:v>
                </c:pt>
                <c:pt idx="37722">
                  <c:v>4.5543920839162393</c:v>
                </c:pt>
                <c:pt idx="37723">
                  <c:v>4.564700068366415</c:v>
                </c:pt>
                <c:pt idx="37724">
                  <c:v>4.5563198049869795</c:v>
                </c:pt>
                <c:pt idx="37725">
                  <c:v>4.5579317140639812</c:v>
                </c:pt>
                <c:pt idx="37726">
                  <c:v>4.5599730620294885</c:v>
                </c:pt>
                <c:pt idx="37727">
                  <c:v>4.5633223556556457</c:v>
                </c:pt>
                <c:pt idx="37728">
                  <c:v>4.5608120258800389</c:v>
                </c:pt>
                <c:pt idx="37729">
                  <c:v>4.562679700977573</c:v>
                </c:pt>
                <c:pt idx="37730">
                  <c:v>4.5674245727803395</c:v>
                </c:pt>
                <c:pt idx="37731">
                  <c:v>4.552138018824972</c:v>
                </c:pt>
                <c:pt idx="37732">
                  <c:v>4.5690276173899198</c:v>
                </c:pt>
                <c:pt idx="37733">
                  <c:v>4.5559795944744277</c:v>
                </c:pt>
                <c:pt idx="37734">
                  <c:v>4.5601152232881734</c:v>
                </c:pt>
                <c:pt idx="37735">
                  <c:v>4.570967604487433</c:v>
                </c:pt>
                <c:pt idx="37736">
                  <c:v>4.5600865465661657</c:v>
                </c:pt>
                <c:pt idx="37737">
                  <c:v>4.5586217323713791</c:v>
                </c:pt>
                <c:pt idx="37738">
                  <c:v>4.5498327736417945</c:v>
                </c:pt>
                <c:pt idx="37739">
                  <c:v>4.5571042810633182</c:v>
                </c:pt>
                <c:pt idx="37740">
                  <c:v>4.5612613392752115</c:v>
                </c:pt>
                <c:pt idx="37741">
                  <c:v>4.5675239563948411</c:v>
                </c:pt>
                <c:pt idx="37742">
                  <c:v>4.5579842747411812</c:v>
                </c:pt>
                <c:pt idx="37743">
                  <c:v>4.5554434232325951</c:v>
                </c:pt>
                <c:pt idx="37744">
                  <c:v>4.5537809715642092</c:v>
                </c:pt>
                <c:pt idx="37745">
                  <c:v>4.5606842611737592</c:v>
                </c:pt>
                <c:pt idx="37746">
                  <c:v>4.5611805827966494</c:v>
                </c:pt>
                <c:pt idx="37747">
                  <c:v>4.5636464975322273</c:v>
                </c:pt>
                <c:pt idx="37748">
                  <c:v>4.5659197548076502</c:v>
                </c:pt>
                <c:pt idx="37749">
                  <c:v>4.5569248441471171</c:v>
                </c:pt>
                <c:pt idx="37750">
                  <c:v>4.5581055283387197</c:v>
                </c:pt>
                <c:pt idx="37751">
                  <c:v>4.5630419042615884</c:v>
                </c:pt>
                <c:pt idx="37752">
                  <c:v>4.5602371250633666</c:v>
                </c:pt>
                <c:pt idx="37753">
                  <c:v>4.5563514730908103</c:v>
                </c:pt>
                <c:pt idx="37754">
                  <c:v>4.55699887000464</c:v>
                </c:pt>
                <c:pt idx="37755">
                  <c:v>4.5593022994308621</c:v>
                </c:pt>
                <c:pt idx="37756">
                  <c:v>4.5596470549178401</c:v>
                </c:pt>
                <c:pt idx="37757">
                  <c:v>4.5667305695665776</c:v>
                </c:pt>
                <c:pt idx="37758">
                  <c:v>4.5604402236273227</c:v>
                </c:pt>
                <c:pt idx="37759">
                  <c:v>4.5636325755117619</c:v>
                </c:pt>
                <c:pt idx="37760">
                  <c:v>4.5642382495495113</c:v>
                </c:pt>
                <c:pt idx="37761">
                  <c:v>4.5640677034573667</c:v>
                </c:pt>
                <c:pt idx="37762">
                  <c:v>4.5595007670291636</c:v>
                </c:pt>
                <c:pt idx="37763">
                  <c:v>4.5597612886553316</c:v>
                </c:pt>
                <c:pt idx="37764">
                  <c:v>4.5644196879124292</c:v>
                </c:pt>
                <c:pt idx="37765">
                  <c:v>4.5563440729862119</c:v>
                </c:pt>
                <c:pt idx="37766">
                  <c:v>4.5556233404770987</c:v>
                </c:pt>
                <c:pt idx="37767">
                  <c:v>4.5549233816250094</c:v>
                </c:pt>
                <c:pt idx="37768">
                  <c:v>4.5679910027037263</c:v>
                </c:pt>
                <c:pt idx="37769">
                  <c:v>4.5583529949950954</c:v>
                </c:pt>
                <c:pt idx="37770">
                  <c:v>4.5577960461335074</c:v>
                </c:pt>
                <c:pt idx="37771">
                  <c:v>4.552605113655285</c:v>
                </c:pt>
                <c:pt idx="37772">
                  <c:v>4.5561528157137205</c:v>
                </c:pt>
                <c:pt idx="37773">
                  <c:v>4.5671170013515017</c:v>
                </c:pt>
                <c:pt idx="37774">
                  <c:v>4.5554588287696696</c:v>
                </c:pt>
                <c:pt idx="37775">
                  <c:v>4.5548906662434741</c:v>
                </c:pt>
                <c:pt idx="37776">
                  <c:v>4.5481574176489037</c:v>
                </c:pt>
                <c:pt idx="37777">
                  <c:v>4.561950368710546</c:v>
                </c:pt>
                <c:pt idx="37778">
                  <c:v>4.5497444476312277</c:v>
                </c:pt>
                <c:pt idx="37779">
                  <c:v>4.5494507790852268</c:v>
                </c:pt>
                <c:pt idx="37780">
                  <c:v>4.5536691086596512</c:v>
                </c:pt>
                <c:pt idx="37781">
                  <c:v>4.5623758138301982</c:v>
                </c:pt>
                <c:pt idx="37782">
                  <c:v>4.5562331132519187</c:v>
                </c:pt>
                <c:pt idx="37783">
                  <c:v>4.5566657126671188</c:v>
                </c:pt>
                <c:pt idx="37784">
                  <c:v>4.5578055324083193</c:v>
                </c:pt>
                <c:pt idx="37785">
                  <c:v>4.5551018365393654</c:v>
                </c:pt>
                <c:pt idx="37786">
                  <c:v>4.5543964447276615</c:v>
                </c:pt>
                <c:pt idx="37787">
                  <c:v>4.563688702015261</c:v>
                </c:pt>
                <c:pt idx="37788">
                  <c:v>4.5684004697497578</c:v>
                </c:pt>
                <c:pt idx="37789">
                  <c:v>4.562797491649623</c:v>
                </c:pt>
                <c:pt idx="37790">
                  <c:v>4.5577455848315171</c:v>
                </c:pt>
                <c:pt idx="37791">
                  <c:v>4.5653860136847531</c:v>
                </c:pt>
                <c:pt idx="37792">
                  <c:v>4.553640065468274</c:v>
                </c:pt>
                <c:pt idx="37793">
                  <c:v>4.5618828472207236</c:v>
                </c:pt>
                <c:pt idx="37794">
                  <c:v>4.5596589736947832</c:v>
                </c:pt>
                <c:pt idx="37795">
                  <c:v>4.5561567186160019</c:v>
                </c:pt>
                <c:pt idx="37796">
                  <c:v>4.5636518305545053</c:v>
                </c:pt>
                <c:pt idx="37797">
                  <c:v>4.5657365189316552</c:v>
                </c:pt>
                <c:pt idx="37798">
                  <c:v>4.5589957824151801</c:v>
                </c:pt>
                <c:pt idx="37799">
                  <c:v>4.5725065227934572</c:v>
                </c:pt>
                <c:pt idx="37800">
                  <c:v>4.5495194625968756</c:v>
                </c:pt>
                <c:pt idx="37801">
                  <c:v>4.5546858148731237</c:v>
                </c:pt>
                <c:pt idx="37802">
                  <c:v>4.568407672967977</c:v>
                </c:pt>
                <c:pt idx="37803">
                  <c:v>4.5551822273601772</c:v>
                </c:pt>
                <c:pt idx="37804">
                  <c:v>4.5588335253952126</c:v>
                </c:pt>
                <c:pt idx="37805">
                  <c:v>4.551551694315128</c:v>
                </c:pt>
                <c:pt idx="37806">
                  <c:v>4.5676922015465999</c:v>
                </c:pt>
                <c:pt idx="37807">
                  <c:v>4.5575526955419168</c:v>
                </c:pt>
                <c:pt idx="37808">
                  <c:v>4.5598430367945166</c:v>
                </c:pt>
                <c:pt idx="37809">
                  <c:v>4.5652342505244183</c:v>
                </c:pt>
                <c:pt idx="37810">
                  <c:v>4.5622100689230214</c:v>
                </c:pt>
                <c:pt idx="37811">
                  <c:v>4.5580222168535851</c:v>
                </c:pt>
                <c:pt idx="37812">
                  <c:v>4.5605472207152822</c:v>
                </c:pt>
                <c:pt idx="37813">
                  <c:v>4.5581886804392733</c:v>
                </c:pt>
                <c:pt idx="37814">
                  <c:v>4.556646590906448</c:v>
                </c:pt>
                <c:pt idx="37815">
                  <c:v>4.5719712846788738</c:v>
                </c:pt>
                <c:pt idx="37816">
                  <c:v>4.5521746247500277</c:v>
                </c:pt>
                <c:pt idx="37817">
                  <c:v>4.5587094280531177</c:v>
                </c:pt>
                <c:pt idx="37818">
                  <c:v>4.5601433447342519</c:v>
                </c:pt>
                <c:pt idx="37819">
                  <c:v>4.555837305747513</c:v>
                </c:pt>
                <c:pt idx="37820">
                  <c:v>4.5611453829386033</c:v>
                </c:pt>
                <c:pt idx="37821">
                  <c:v>4.556566320253844</c:v>
                </c:pt>
                <c:pt idx="37822">
                  <c:v>4.5603877472706271</c:v>
                </c:pt>
                <c:pt idx="37823">
                  <c:v>4.5631957560077048</c:v>
                </c:pt>
                <c:pt idx="37824">
                  <c:v>4.557436578830977</c:v>
                </c:pt>
                <c:pt idx="37825">
                  <c:v>4.5600798483086917</c:v>
                </c:pt>
                <c:pt idx="37826">
                  <c:v>4.5600817567619982</c:v>
                </c:pt>
                <c:pt idx="37827">
                  <c:v>4.5522490122463646</c:v>
                </c:pt>
                <c:pt idx="37828">
                  <c:v>4.5511983147687216</c:v>
                </c:pt>
                <c:pt idx="37829">
                  <c:v>4.5525012624348475</c:v>
                </c:pt>
                <c:pt idx="37830">
                  <c:v>4.5644718896178951</c:v>
                </c:pt>
                <c:pt idx="37831">
                  <c:v>4.5587785284067452</c:v>
                </c:pt>
                <c:pt idx="37832">
                  <c:v>4.5524220943934841</c:v>
                </c:pt>
                <c:pt idx="37833">
                  <c:v>4.5590650220456164</c:v>
                </c:pt>
                <c:pt idx="37834">
                  <c:v>4.5560690349891573</c:v>
                </c:pt>
                <c:pt idx="37835">
                  <c:v>4.5519031830536578</c:v>
                </c:pt>
                <c:pt idx="37836">
                  <c:v>4.5637975894038103</c:v>
                </c:pt>
                <c:pt idx="37837">
                  <c:v>4.5585036530188683</c:v>
                </c:pt>
                <c:pt idx="37838">
                  <c:v>4.555722277658484</c:v>
                </c:pt>
                <c:pt idx="37839">
                  <c:v>4.5531534135307101</c:v>
                </c:pt>
                <c:pt idx="37840">
                  <c:v>4.5637437074619456</c:v>
                </c:pt>
                <c:pt idx="37841">
                  <c:v>4.5573302489117671</c:v>
                </c:pt>
                <c:pt idx="37842">
                  <c:v>4.5559913908874661</c:v>
                </c:pt>
                <c:pt idx="37843">
                  <c:v>4.556117001697821</c:v>
                </c:pt>
                <c:pt idx="37844">
                  <c:v>4.559778131088251</c:v>
                </c:pt>
                <c:pt idx="37845">
                  <c:v>4.5680870495314023</c:v>
                </c:pt>
                <c:pt idx="37846">
                  <c:v>4.5622605405606729</c:v>
                </c:pt>
                <c:pt idx="37847">
                  <c:v>4.5681223250980674</c:v>
                </c:pt>
                <c:pt idx="37848">
                  <c:v>4.5611992569277398</c:v>
                </c:pt>
                <c:pt idx="37849">
                  <c:v>4.5490329218648284</c:v>
                </c:pt>
                <c:pt idx="37850">
                  <c:v>4.5636040164289264</c:v>
                </c:pt>
                <c:pt idx="37851">
                  <c:v>4.5603838661541296</c:v>
                </c:pt>
                <c:pt idx="37852">
                  <c:v>4.5600601981755959</c:v>
                </c:pt>
                <c:pt idx="37853">
                  <c:v>4.5633364920257513</c:v>
                </c:pt>
                <c:pt idx="37854">
                  <c:v>4.5570737062108693</c:v>
                </c:pt>
                <c:pt idx="37855">
                  <c:v>4.5643851914440212</c:v>
                </c:pt>
                <c:pt idx="37856">
                  <c:v>4.5599137979846587</c:v>
                </c:pt>
                <c:pt idx="37857">
                  <c:v>4.5588076908044002</c:v>
                </c:pt>
                <c:pt idx="37858">
                  <c:v>4.5650280328318926</c:v>
                </c:pt>
                <c:pt idx="37859">
                  <c:v>4.5578419581094343</c:v>
                </c:pt>
                <c:pt idx="37860">
                  <c:v>4.5664184620030337</c:v>
                </c:pt>
                <c:pt idx="37861">
                  <c:v>4.5627927008602054</c:v>
                </c:pt>
                <c:pt idx="37862">
                  <c:v>4.5551557378039913</c:v>
                </c:pt>
                <c:pt idx="37863">
                  <c:v>4.5595097667010425</c:v>
                </c:pt>
                <c:pt idx="37864">
                  <c:v>4.5639077700390027</c:v>
                </c:pt>
                <c:pt idx="37865">
                  <c:v>4.5550972171670203</c:v>
                </c:pt>
                <c:pt idx="37866">
                  <c:v>4.5634986547326104</c:v>
                </c:pt>
                <c:pt idx="37867">
                  <c:v>4.556897635092553</c:v>
                </c:pt>
                <c:pt idx="37868">
                  <c:v>4.5535252305749561</c:v>
                </c:pt>
                <c:pt idx="37869">
                  <c:v>4.5717232111517516</c:v>
                </c:pt>
                <c:pt idx="37870">
                  <c:v>4.5555709141376397</c:v>
                </c:pt>
                <c:pt idx="37871">
                  <c:v>4.556179473097373</c:v>
                </c:pt>
                <c:pt idx="37872">
                  <c:v>4.5692435300428693</c:v>
                </c:pt>
                <c:pt idx="37873">
                  <c:v>4.5634650338338183</c:v>
                </c:pt>
                <c:pt idx="37874">
                  <c:v>4.571363669167245</c:v>
                </c:pt>
                <c:pt idx="37875">
                  <c:v>4.5518252501046188</c:v>
                </c:pt>
                <c:pt idx="37876">
                  <c:v>4.5525035554013069</c:v>
                </c:pt>
                <c:pt idx="37877">
                  <c:v>4.5536926084015548</c:v>
                </c:pt>
                <c:pt idx="37878">
                  <c:v>4.5606524913537543</c:v>
                </c:pt>
                <c:pt idx="37879">
                  <c:v>4.5594693597796043</c:v>
                </c:pt>
                <c:pt idx="37880">
                  <c:v>4.5622088197847042</c:v>
                </c:pt>
                <c:pt idx="37881">
                  <c:v>4.5564319213004634</c:v>
                </c:pt>
                <c:pt idx="37882">
                  <c:v>4.5597469184969288</c:v>
                </c:pt>
                <c:pt idx="37883">
                  <c:v>4.5408457763591636</c:v>
                </c:pt>
                <c:pt idx="37884">
                  <c:v>4.5624334365853718</c:v>
                </c:pt>
                <c:pt idx="37885">
                  <c:v>4.5657296171973583</c:v>
                </c:pt>
                <c:pt idx="37886">
                  <c:v>4.5604136564140445</c:v>
                </c:pt>
                <c:pt idx="37887">
                  <c:v>4.5563875260138271</c:v>
                </c:pt>
                <c:pt idx="37888">
                  <c:v>4.5652650690345506</c:v>
                </c:pt>
                <c:pt idx="37889">
                  <c:v>4.5594245312980739</c:v>
                </c:pt>
                <c:pt idx="37890">
                  <c:v>4.558532807360681</c:v>
                </c:pt>
                <c:pt idx="37891">
                  <c:v>4.5559929151160663</c:v>
                </c:pt>
                <c:pt idx="37892">
                  <c:v>4.5650416950764825</c:v>
                </c:pt>
                <c:pt idx="37893">
                  <c:v>4.5626792770061018</c:v>
                </c:pt>
                <c:pt idx="37894">
                  <c:v>4.5598704909153902</c:v>
                </c:pt>
                <c:pt idx="37895">
                  <c:v>4.557763700648203</c:v>
                </c:pt>
                <c:pt idx="37896">
                  <c:v>4.5640898096311551</c:v>
                </c:pt>
                <c:pt idx="37897">
                  <c:v>4.5715245508102713</c:v>
                </c:pt>
                <c:pt idx="37898">
                  <c:v>4.5536794639466764</c:v>
                </c:pt>
                <c:pt idx="37899">
                  <c:v>4.5571451167695312</c:v>
                </c:pt>
                <c:pt idx="37900">
                  <c:v>4.552917985800061</c:v>
                </c:pt>
                <c:pt idx="37901">
                  <c:v>4.5685653377186881</c:v>
                </c:pt>
                <c:pt idx="37902">
                  <c:v>4.5649583236581677</c:v>
                </c:pt>
                <c:pt idx="37903">
                  <c:v>4.5592674829011868</c:v>
                </c:pt>
                <c:pt idx="37904">
                  <c:v>4.5654858299437953</c:v>
                </c:pt>
                <c:pt idx="37905">
                  <c:v>4.5531947749814323</c:v>
                </c:pt>
                <c:pt idx="37906">
                  <c:v>4.5586721275682489</c:v>
                </c:pt>
                <c:pt idx="37907">
                  <c:v>4.5567236006622052</c:v>
                </c:pt>
                <c:pt idx="37908">
                  <c:v>4.5602754149517617</c:v>
                </c:pt>
                <c:pt idx="37909">
                  <c:v>4.5653495549317249</c:v>
                </c:pt>
                <c:pt idx="37910">
                  <c:v>4.5670771122144398</c:v>
                </c:pt>
                <c:pt idx="37911">
                  <c:v>4.5497475189341445</c:v>
                </c:pt>
                <c:pt idx="37912">
                  <c:v>4.5500109669269371</c:v>
                </c:pt>
                <c:pt idx="37913">
                  <c:v>4.556152421554386</c:v>
                </c:pt>
                <c:pt idx="37914">
                  <c:v>4.5633024909440056</c:v>
                </c:pt>
                <c:pt idx="37915">
                  <c:v>4.5683922033034321</c:v>
                </c:pt>
                <c:pt idx="37916">
                  <c:v>4.5472430595086699</c:v>
                </c:pt>
                <c:pt idx="37917">
                  <c:v>4.5699085645909507</c:v>
                </c:pt>
                <c:pt idx="37918">
                  <c:v>4.5711751379515047</c:v>
                </c:pt>
                <c:pt idx="37919">
                  <c:v>4.5555182329006012</c:v>
                </c:pt>
                <c:pt idx="37920">
                  <c:v>4.556570426607589</c:v>
                </c:pt>
                <c:pt idx="37921">
                  <c:v>4.5520415886072394</c:v>
                </c:pt>
                <c:pt idx="37922">
                  <c:v>4.5593195887898661</c:v>
                </c:pt>
                <c:pt idx="37923">
                  <c:v>4.5554286017138921</c:v>
                </c:pt>
                <c:pt idx="37924">
                  <c:v>4.5522509379037084</c:v>
                </c:pt>
                <c:pt idx="37925">
                  <c:v>4.5572035389558945</c:v>
                </c:pt>
                <c:pt idx="37926">
                  <c:v>4.5513527760107184</c:v>
                </c:pt>
                <c:pt idx="37927">
                  <c:v>4.5614843467944137</c:v>
                </c:pt>
                <c:pt idx="37928">
                  <c:v>4.5512060762874542</c:v>
                </c:pt>
                <c:pt idx="37929">
                  <c:v>4.5535166443133681</c:v>
                </c:pt>
                <c:pt idx="37930">
                  <c:v>4.559684267902286</c:v>
                </c:pt>
                <c:pt idx="37931">
                  <c:v>4.5611465700373222</c:v>
                </c:pt>
                <c:pt idx="37932">
                  <c:v>4.560968815105622</c:v>
                </c:pt>
                <c:pt idx="37933">
                  <c:v>4.5623771637840536</c:v>
                </c:pt>
                <c:pt idx="37934">
                  <c:v>4.5590062651240704</c:v>
                </c:pt>
                <c:pt idx="37935">
                  <c:v>4.5539447703321194</c:v>
                </c:pt>
                <c:pt idx="37936">
                  <c:v>4.5527825434352813</c:v>
                </c:pt>
                <c:pt idx="37937">
                  <c:v>4.5492191289645261</c:v>
                </c:pt>
                <c:pt idx="37938">
                  <c:v>4.5714535431559771</c:v>
                </c:pt>
                <c:pt idx="37939">
                  <c:v>4.5583313328755546</c:v>
                </c:pt>
                <c:pt idx="37940">
                  <c:v>4.5674318786567119</c:v>
                </c:pt>
                <c:pt idx="37941">
                  <c:v>4.5637834960137118</c:v>
                </c:pt>
                <c:pt idx="37942">
                  <c:v>4.5617199181632868</c:v>
                </c:pt>
                <c:pt idx="37943">
                  <c:v>4.5563885624002252</c:v>
                </c:pt>
                <c:pt idx="37944">
                  <c:v>4.5595757479442947</c:v>
                </c:pt>
                <c:pt idx="37945">
                  <c:v>4.5521783895308694</c:v>
                </c:pt>
                <c:pt idx="37946">
                  <c:v>4.5586717765861247</c:v>
                </c:pt>
                <c:pt idx="37947">
                  <c:v>4.5653243704390345</c:v>
                </c:pt>
                <c:pt idx="37948">
                  <c:v>4.5590243801040087</c:v>
                </c:pt>
                <c:pt idx="37949">
                  <c:v>4.5569628553972539</c:v>
                </c:pt>
                <c:pt idx="37950">
                  <c:v>4.5609228135889426</c:v>
                </c:pt>
                <c:pt idx="37951">
                  <c:v>4.5574781975775052</c:v>
                </c:pt>
                <c:pt idx="37952">
                  <c:v>4.5573924656364966</c:v>
                </c:pt>
                <c:pt idx="37953">
                  <c:v>4.5554357193787389</c:v>
                </c:pt>
                <c:pt idx="37954">
                  <c:v>4.5627517567765823</c:v>
                </c:pt>
                <c:pt idx="37955">
                  <c:v>4.5425762366240621</c:v>
                </c:pt>
                <c:pt idx="37956">
                  <c:v>4.5571471698651509</c:v>
                </c:pt>
                <c:pt idx="37957">
                  <c:v>4.5488568425730662</c:v>
                </c:pt>
                <c:pt idx="37958">
                  <c:v>4.5525920371103448</c:v>
                </c:pt>
                <c:pt idx="37959">
                  <c:v>4.5653598030461486</c:v>
                </c:pt>
                <c:pt idx="37960">
                  <c:v>4.5780291767872203</c:v>
                </c:pt>
                <c:pt idx="37961">
                  <c:v>4.5573478236198621</c:v>
                </c:pt>
                <c:pt idx="37962">
                  <c:v>4.5587557173042468</c:v>
                </c:pt>
                <c:pt idx="37963">
                  <c:v>4.5673879286529555</c:v>
                </c:pt>
                <c:pt idx="37964">
                  <c:v>4.5607920103117578</c:v>
                </c:pt>
                <c:pt idx="37965">
                  <c:v>4.5667865678562798</c:v>
                </c:pt>
                <c:pt idx="37966">
                  <c:v>4.5532741007342459</c:v>
                </c:pt>
                <c:pt idx="37967">
                  <c:v>4.5541080889904046</c:v>
                </c:pt>
                <c:pt idx="37968">
                  <c:v>4.5577568087849585</c:v>
                </c:pt>
                <c:pt idx="37969">
                  <c:v>4.5599313931442795</c:v>
                </c:pt>
                <c:pt idx="37970">
                  <c:v>4.556545241184522</c:v>
                </c:pt>
                <c:pt idx="37971">
                  <c:v>4.5607190645180058</c:v>
                </c:pt>
                <c:pt idx="37972">
                  <c:v>4.5542897413120267</c:v>
                </c:pt>
                <c:pt idx="37973">
                  <c:v>4.5521979064254339</c:v>
                </c:pt>
                <c:pt idx="37974">
                  <c:v>4.5548320846253318</c:v>
                </c:pt>
                <c:pt idx="37975">
                  <c:v>4.5519226623317897</c:v>
                </c:pt>
                <c:pt idx="37976">
                  <c:v>4.5527653354532625</c:v>
                </c:pt>
                <c:pt idx="37977">
                  <c:v>4.5583379087217768</c:v>
                </c:pt>
                <c:pt idx="37978">
                  <c:v>4.5659786277213357</c:v>
                </c:pt>
                <c:pt idx="37979">
                  <c:v>4.5568855516674134</c:v>
                </c:pt>
                <c:pt idx="37980">
                  <c:v>4.5578046652994608</c:v>
                </c:pt>
                <c:pt idx="37981">
                  <c:v>4.5581267980559392</c:v>
                </c:pt>
                <c:pt idx="37982">
                  <c:v>4.5597606221032834</c:v>
                </c:pt>
                <c:pt idx="37983">
                  <c:v>4.5566352726119757</c:v>
                </c:pt>
                <c:pt idx="37984">
                  <c:v>4.5619120066752981</c:v>
                </c:pt>
                <c:pt idx="37985">
                  <c:v>4.55680879916512</c:v>
                </c:pt>
                <c:pt idx="37986">
                  <c:v>4.5590972681053552</c:v>
                </c:pt>
                <c:pt idx="37987">
                  <c:v>4.5548014525019678</c:v>
                </c:pt>
                <c:pt idx="37988">
                  <c:v>4.5596018108418477</c:v>
                </c:pt>
                <c:pt idx="37989">
                  <c:v>4.5595555341140486</c:v>
                </c:pt>
                <c:pt idx="37990">
                  <c:v>4.5692884966272072</c:v>
                </c:pt>
                <c:pt idx="37991">
                  <c:v>4.5575043171479122</c:v>
                </c:pt>
                <c:pt idx="37992">
                  <c:v>4.5647602225679309</c:v>
                </c:pt>
                <c:pt idx="37993">
                  <c:v>4.5601295562734858</c:v>
                </c:pt>
                <c:pt idx="37994">
                  <c:v>4.564327410020808</c:v>
                </c:pt>
                <c:pt idx="37995">
                  <c:v>4.5527076470388703</c:v>
                </c:pt>
                <c:pt idx="37996">
                  <c:v>4.5496775313928826</c:v>
                </c:pt>
                <c:pt idx="37997">
                  <c:v>4.5584227767719732</c:v>
                </c:pt>
                <c:pt idx="37998">
                  <c:v>4.5579306746711303</c:v>
                </c:pt>
                <c:pt idx="37999">
                  <c:v>4.5491831996734096</c:v>
                </c:pt>
                <c:pt idx="38000">
                  <c:v>4.5526200688045684</c:v>
                </c:pt>
                <c:pt idx="38001">
                  <c:v>4.5622126231831128</c:v>
                </c:pt>
                <c:pt idx="38002">
                  <c:v>4.5582085349081245</c:v>
                </c:pt>
                <c:pt idx="38003">
                  <c:v>4.5607398059894004</c:v>
                </c:pt>
                <c:pt idx="38004">
                  <c:v>4.560752378631963</c:v>
                </c:pt>
                <c:pt idx="38005">
                  <c:v>4.5641229562284504</c:v>
                </c:pt>
                <c:pt idx="38006">
                  <c:v>4.5590461882354214</c:v>
                </c:pt>
                <c:pt idx="38007">
                  <c:v>4.5598722249317749</c:v>
                </c:pt>
                <c:pt idx="38008">
                  <c:v>4.5550698199520863</c:v>
                </c:pt>
                <c:pt idx="38009">
                  <c:v>4.5556021694415962</c:v>
                </c:pt>
                <c:pt idx="38010">
                  <c:v>4.5599092916059822</c:v>
                </c:pt>
                <c:pt idx="38011">
                  <c:v>4.5554135247582721</c:v>
                </c:pt>
                <c:pt idx="38012">
                  <c:v>4.5580863155661664</c:v>
                </c:pt>
                <c:pt idx="38013">
                  <c:v>4.5462725838386335</c:v>
                </c:pt>
                <c:pt idx="38014">
                  <c:v>4.5613587251057348</c:v>
                </c:pt>
                <c:pt idx="38015">
                  <c:v>4.5523110067437518</c:v>
                </c:pt>
                <c:pt idx="38016">
                  <c:v>4.5644009622746706</c:v>
                </c:pt>
                <c:pt idx="38017">
                  <c:v>4.5577349794248887</c:v>
                </c:pt>
                <c:pt idx="38018">
                  <c:v>4.5636920249132187</c:v>
                </c:pt>
                <c:pt idx="38019">
                  <c:v>4.5604626891471387</c:v>
                </c:pt>
                <c:pt idx="38020">
                  <c:v>4.5546655299626719</c:v>
                </c:pt>
                <c:pt idx="38021">
                  <c:v>4.5534275463232285</c:v>
                </c:pt>
                <c:pt idx="38022">
                  <c:v>4.5541946958593744</c:v>
                </c:pt>
                <c:pt idx="38023">
                  <c:v>4.5550862236000773</c:v>
                </c:pt>
                <c:pt idx="38024">
                  <c:v>4.5575555909050181</c:v>
                </c:pt>
                <c:pt idx="38025">
                  <c:v>4.5557419258225327</c:v>
                </c:pt>
                <c:pt idx="38026">
                  <c:v>4.5556144126898328</c:v>
                </c:pt>
                <c:pt idx="38027">
                  <c:v>4.5559273902596873</c:v>
                </c:pt>
                <c:pt idx="38028">
                  <c:v>4.5581603049895474</c:v>
                </c:pt>
                <c:pt idx="38029">
                  <c:v>4.5553042016634819</c:v>
                </c:pt>
                <c:pt idx="38030">
                  <c:v>4.5547802679437375</c:v>
                </c:pt>
                <c:pt idx="38031">
                  <c:v>4.5607107498565203</c:v>
                </c:pt>
                <c:pt idx="38032">
                  <c:v>4.5637584288517825</c:v>
                </c:pt>
                <c:pt idx="38033">
                  <c:v>4.5561517676761021</c:v>
                </c:pt>
                <c:pt idx="38034">
                  <c:v>4.5565441501430541</c:v>
                </c:pt>
                <c:pt idx="38035">
                  <c:v>4.5550367902469437</c:v>
                </c:pt>
                <c:pt idx="38036">
                  <c:v>4.5543966774524289</c:v>
                </c:pt>
                <c:pt idx="38037">
                  <c:v>4.5476811522673728</c:v>
                </c:pt>
                <c:pt idx="38038">
                  <c:v>4.5525766831065608</c:v>
                </c:pt>
                <c:pt idx="38039">
                  <c:v>4.5617302056426796</c:v>
                </c:pt>
                <c:pt idx="38040">
                  <c:v>4.5641723035540549</c:v>
                </c:pt>
                <c:pt idx="38041">
                  <c:v>4.5559575963231715</c:v>
                </c:pt>
                <c:pt idx="38042">
                  <c:v>4.5611120577307638</c:v>
                </c:pt>
                <c:pt idx="38043">
                  <c:v>4.559805064440841</c:v>
                </c:pt>
                <c:pt idx="38044">
                  <c:v>4.5575774152074855</c:v>
                </c:pt>
                <c:pt idx="38045">
                  <c:v>4.5649551064039251</c:v>
                </c:pt>
                <c:pt idx="38046">
                  <c:v>4.5546155489034392</c:v>
                </c:pt>
                <c:pt idx="38047">
                  <c:v>4.5605969786210068</c:v>
                </c:pt>
                <c:pt idx="38048">
                  <c:v>4.5609290401386469</c:v>
                </c:pt>
                <c:pt idx="38049">
                  <c:v>4.5482697448216758</c:v>
                </c:pt>
                <c:pt idx="38050">
                  <c:v>4.5545964129208736</c:v>
                </c:pt>
                <c:pt idx="38051">
                  <c:v>4.564710889860045</c:v>
                </c:pt>
                <c:pt idx="38052">
                  <c:v>4.5574628329223685</c:v>
                </c:pt>
                <c:pt idx="38053">
                  <c:v>4.5609597066402721</c:v>
                </c:pt>
                <c:pt idx="38054">
                  <c:v>4.5605096391271536</c:v>
                </c:pt>
                <c:pt idx="38055">
                  <c:v>4.5611029996078649</c:v>
                </c:pt>
                <c:pt idx="38056">
                  <c:v>4.5548356572215658</c:v>
                </c:pt>
                <c:pt idx="38057">
                  <c:v>4.5661940095156988</c:v>
                </c:pt>
                <c:pt idx="38058">
                  <c:v>4.5603964334579512</c:v>
                </c:pt>
                <c:pt idx="38059">
                  <c:v>4.5508023741345527</c:v>
                </c:pt>
                <c:pt idx="38060">
                  <c:v>4.5603529037443442</c:v>
                </c:pt>
                <c:pt idx="38061">
                  <c:v>4.5686337467541875</c:v>
                </c:pt>
                <c:pt idx="38062">
                  <c:v>4.5521589362623365</c:v>
                </c:pt>
                <c:pt idx="38063">
                  <c:v>4.5559538623409592</c:v>
                </c:pt>
                <c:pt idx="38064">
                  <c:v>4.5540791691975846</c:v>
                </c:pt>
                <c:pt idx="38065">
                  <c:v>4.5695434271696564</c:v>
                </c:pt>
                <c:pt idx="38066">
                  <c:v>4.56462002152184</c:v>
                </c:pt>
                <c:pt idx="38067">
                  <c:v>4.5492702277562929</c:v>
                </c:pt>
                <c:pt idx="38068">
                  <c:v>4.5599882919710657</c:v>
                </c:pt>
                <c:pt idx="38069">
                  <c:v>4.5572497166416186</c:v>
                </c:pt>
                <c:pt idx="38070">
                  <c:v>4.5554288840483013</c:v>
                </c:pt>
                <c:pt idx="38071">
                  <c:v>4.5524007306453704</c:v>
                </c:pt>
                <c:pt idx="38072">
                  <c:v>4.5624478097315873</c:v>
                </c:pt>
                <c:pt idx="38073">
                  <c:v>4.5491969341963205</c:v>
                </c:pt>
                <c:pt idx="38074">
                  <c:v>4.5591826390126498</c:v>
                </c:pt>
                <c:pt idx="38075">
                  <c:v>4.5592099559496102</c:v>
                </c:pt>
                <c:pt idx="38076">
                  <c:v>4.5640750416315701</c:v>
                </c:pt>
                <c:pt idx="38077">
                  <c:v>4.5607803421479653</c:v>
                </c:pt>
                <c:pt idx="38078">
                  <c:v>4.5508203611946447</c:v>
                </c:pt>
                <c:pt idx="38079">
                  <c:v>4.567498325753256</c:v>
                </c:pt>
                <c:pt idx="38080">
                  <c:v>4.5525608615102451</c:v>
                </c:pt>
                <c:pt idx="38081">
                  <c:v>4.5567019227951722</c:v>
                </c:pt>
                <c:pt idx="38082">
                  <c:v>4.5570645366128328</c:v>
                </c:pt>
                <c:pt idx="38083">
                  <c:v>4.5595639693192096</c:v>
                </c:pt>
                <c:pt idx="38084">
                  <c:v>4.5568877898640539</c:v>
                </c:pt>
                <c:pt idx="38085">
                  <c:v>4.5545243015562704</c:v>
                </c:pt>
                <c:pt idx="38086">
                  <c:v>4.5606317437224106</c:v>
                </c:pt>
                <c:pt idx="38087">
                  <c:v>4.5595646780465637</c:v>
                </c:pt>
                <c:pt idx="38088">
                  <c:v>4.5611025615005607</c:v>
                </c:pt>
                <c:pt idx="38089">
                  <c:v>4.5611968142555295</c:v>
                </c:pt>
                <c:pt idx="38090">
                  <c:v>4.5610950283314162</c:v>
                </c:pt>
                <c:pt idx="38091">
                  <c:v>4.5622743700522852</c:v>
                </c:pt>
                <c:pt idx="38092">
                  <c:v>4.5497657201522461</c:v>
                </c:pt>
                <c:pt idx="38093">
                  <c:v>4.5532753385408959</c:v>
                </c:pt>
                <c:pt idx="38094">
                  <c:v>4.5537418652745059</c:v>
                </c:pt>
                <c:pt idx="38095">
                  <c:v>4.55132271181599</c:v>
                </c:pt>
                <c:pt idx="38096">
                  <c:v>4.5647075066115219</c:v>
                </c:pt>
                <c:pt idx="38097">
                  <c:v>4.5567338436641229</c:v>
                </c:pt>
                <c:pt idx="38098">
                  <c:v>4.5572098227125695</c:v>
                </c:pt>
                <c:pt idx="38099">
                  <c:v>4.5613370081572455</c:v>
                </c:pt>
                <c:pt idx="38100">
                  <c:v>4.5606811074419253</c:v>
                </c:pt>
                <c:pt idx="38101">
                  <c:v>4.5629868829711446</c:v>
                </c:pt>
                <c:pt idx="38102">
                  <c:v>4.5661240950149633</c:v>
                </c:pt>
                <c:pt idx="38103">
                  <c:v>4.5602924791324053</c:v>
                </c:pt>
                <c:pt idx="38104">
                  <c:v>4.5670958123143643</c:v>
                </c:pt>
                <c:pt idx="38105">
                  <c:v>4.5643228655125592</c:v>
                </c:pt>
                <c:pt idx="38106">
                  <c:v>4.5544813891567202</c:v>
                </c:pt>
                <c:pt idx="38107">
                  <c:v>4.5639401481696833</c:v>
                </c:pt>
                <c:pt idx="38108">
                  <c:v>4.5618579205289276</c:v>
                </c:pt>
                <c:pt idx="38109">
                  <c:v>4.5647068014193417</c:v>
                </c:pt>
                <c:pt idx="38110">
                  <c:v>4.5618492914793922</c:v>
                </c:pt>
                <c:pt idx="38111">
                  <c:v>4.5633481353054668</c:v>
                </c:pt>
                <c:pt idx="38112">
                  <c:v>4.5508540908739068</c:v>
                </c:pt>
                <c:pt idx="38113">
                  <c:v>4.563929448314342</c:v>
                </c:pt>
                <c:pt idx="38114">
                  <c:v>4.5589249063365367</c:v>
                </c:pt>
                <c:pt idx="38115">
                  <c:v>4.5526232005158507</c:v>
                </c:pt>
                <c:pt idx="38116">
                  <c:v>4.5612150987980016</c:v>
                </c:pt>
                <c:pt idx="38117">
                  <c:v>4.5619885344186262</c:v>
                </c:pt>
                <c:pt idx="38118">
                  <c:v>4.5530793524638487</c:v>
                </c:pt>
                <c:pt idx="38119">
                  <c:v>4.5656898426684158</c:v>
                </c:pt>
                <c:pt idx="38120">
                  <c:v>4.5551339491222418</c:v>
                </c:pt>
                <c:pt idx="38121">
                  <c:v>4.5573988137016732</c:v>
                </c:pt>
                <c:pt idx="38122">
                  <c:v>4.5645454723323091</c:v>
                </c:pt>
                <c:pt idx="38123">
                  <c:v>4.5584796518814299</c:v>
                </c:pt>
                <c:pt idx="38124">
                  <c:v>4.5588836775878567</c:v>
                </c:pt>
                <c:pt idx="38125">
                  <c:v>4.5582893049137843</c:v>
                </c:pt>
                <c:pt idx="38126">
                  <c:v>4.5602692633280126</c:v>
                </c:pt>
                <c:pt idx="38127">
                  <c:v>4.558930724419116</c:v>
                </c:pt>
                <c:pt idx="38128">
                  <c:v>4.5570723512312634</c:v>
                </c:pt>
                <c:pt idx="38129">
                  <c:v>4.5736520451661447</c:v>
                </c:pt>
                <c:pt idx="38130">
                  <c:v>4.5474607818715462</c:v>
                </c:pt>
                <c:pt idx="38131">
                  <c:v>4.56006629275526</c:v>
                </c:pt>
                <c:pt idx="38132">
                  <c:v>4.563396354018364</c:v>
                </c:pt>
                <c:pt idx="38133">
                  <c:v>4.5658014316567082</c:v>
                </c:pt>
                <c:pt idx="38134">
                  <c:v>4.5557263431311465</c:v>
                </c:pt>
                <c:pt idx="38135">
                  <c:v>4.5684421719170691</c:v>
                </c:pt>
                <c:pt idx="38136">
                  <c:v>4.5621062173974121</c:v>
                </c:pt>
                <c:pt idx="38137">
                  <c:v>4.5630030900638916</c:v>
                </c:pt>
                <c:pt idx="38138">
                  <c:v>4.5634072831664252</c:v>
                </c:pt>
                <c:pt idx="38139">
                  <c:v>4.5769827883247149</c:v>
                </c:pt>
                <c:pt idx="38140">
                  <c:v>4.5640408270411381</c:v>
                </c:pt>
                <c:pt idx="38141">
                  <c:v>4.5666060256742877</c:v>
                </c:pt>
                <c:pt idx="38142">
                  <c:v>4.557619644767489</c:v>
                </c:pt>
                <c:pt idx="38143">
                  <c:v>4.565686894210355</c:v>
                </c:pt>
                <c:pt idx="38144">
                  <c:v>4.5590507387313615</c:v>
                </c:pt>
                <c:pt idx="38145">
                  <c:v>4.5621561843785203</c:v>
                </c:pt>
                <c:pt idx="38146">
                  <c:v>4.5623360293981836</c:v>
                </c:pt>
                <c:pt idx="38147">
                  <c:v>4.55907931895762</c:v>
                </c:pt>
                <c:pt idx="38148">
                  <c:v>4.5332712637061432</c:v>
                </c:pt>
                <c:pt idx="38149">
                  <c:v>4.5469972856312344</c:v>
                </c:pt>
                <c:pt idx="38150">
                  <c:v>4.5582187920260244</c:v>
                </c:pt>
                <c:pt idx="38151">
                  <c:v>4.5562475530289435</c:v>
                </c:pt>
                <c:pt idx="38152">
                  <c:v>4.5614697075772535</c:v>
                </c:pt>
                <c:pt idx="38153">
                  <c:v>4.565572735373963</c:v>
                </c:pt>
                <c:pt idx="38154">
                  <c:v>4.5553026014504923</c:v>
                </c:pt>
                <c:pt idx="38155">
                  <c:v>4.560502564533798</c:v>
                </c:pt>
                <c:pt idx="38156">
                  <c:v>4.5607466208861505</c:v>
                </c:pt>
                <c:pt idx="38157">
                  <c:v>4.5573029158085925</c:v>
                </c:pt>
                <c:pt idx="38158">
                  <c:v>4.5550093572382355</c:v>
                </c:pt>
                <c:pt idx="38159">
                  <c:v>4.5636595564052662</c:v>
                </c:pt>
                <c:pt idx="38160">
                  <c:v>4.5552802493005933</c:v>
                </c:pt>
                <c:pt idx="38161">
                  <c:v>4.5637076187439041</c:v>
                </c:pt>
                <c:pt idx="38162">
                  <c:v>4.5585873452457228</c:v>
                </c:pt>
                <c:pt idx="38163">
                  <c:v>4.5650603992616228</c:v>
                </c:pt>
                <c:pt idx="38164">
                  <c:v>4.5574957035482395</c:v>
                </c:pt>
                <c:pt idx="38165">
                  <c:v>4.5586042704371401</c:v>
                </c:pt>
                <c:pt idx="38166">
                  <c:v>4.5614375122301167</c:v>
                </c:pt>
                <c:pt idx="38167">
                  <c:v>4.5519489824609778</c:v>
                </c:pt>
                <c:pt idx="38168">
                  <c:v>4.5594882711352076</c:v>
                </c:pt>
                <c:pt idx="38169">
                  <c:v>4.5555999360796449</c:v>
                </c:pt>
                <c:pt idx="38170">
                  <c:v>4.5588084924470191</c:v>
                </c:pt>
                <c:pt idx="38171">
                  <c:v>4.5607830888895817</c:v>
                </c:pt>
                <c:pt idx="38172">
                  <c:v>4.5578050672238124</c:v>
                </c:pt>
                <c:pt idx="38173">
                  <c:v>4.563618681331989</c:v>
                </c:pt>
                <c:pt idx="38174">
                  <c:v>4.5553773075653998</c:v>
                </c:pt>
                <c:pt idx="38175">
                  <c:v>4.5584682419503455</c:v>
                </c:pt>
                <c:pt idx="38176">
                  <c:v>4.5593065113242108</c:v>
                </c:pt>
                <c:pt idx="38177">
                  <c:v>4.5625357153446862</c:v>
                </c:pt>
                <c:pt idx="38178">
                  <c:v>4.5620374839187248</c:v>
                </c:pt>
                <c:pt idx="38179">
                  <c:v>4.570715662024571</c:v>
                </c:pt>
                <c:pt idx="38180">
                  <c:v>4.5637509491103003</c:v>
                </c:pt>
                <c:pt idx="38181">
                  <c:v>4.5636830153001613</c:v>
                </c:pt>
                <c:pt idx="38182">
                  <c:v>4.5578165417749643</c:v>
                </c:pt>
                <c:pt idx="38183">
                  <c:v>4.5597073063277858</c:v>
                </c:pt>
                <c:pt idx="38184">
                  <c:v>4.550472682433532</c:v>
                </c:pt>
                <c:pt idx="38185">
                  <c:v>4.5602592716329822</c:v>
                </c:pt>
                <c:pt idx="38186">
                  <c:v>4.5525862938456676</c:v>
                </c:pt>
                <c:pt idx="38187">
                  <c:v>4.5537922015799088</c:v>
                </c:pt>
                <c:pt idx="38188">
                  <c:v>4.5600683694170199</c:v>
                </c:pt>
                <c:pt idx="38189">
                  <c:v>4.5615875275227671</c:v>
                </c:pt>
                <c:pt idx="38190">
                  <c:v>4.5444281304561072</c:v>
                </c:pt>
                <c:pt idx="38191">
                  <c:v>4.5584646279812677</c:v>
                </c:pt>
                <c:pt idx="38192">
                  <c:v>4.5674000788795741</c:v>
                </c:pt>
                <c:pt idx="38193">
                  <c:v>4.5558933237365427</c:v>
                </c:pt>
                <c:pt idx="38194">
                  <c:v>4.5656512924826878</c:v>
                </c:pt>
                <c:pt idx="38195">
                  <c:v>4.5592878353931932</c:v>
                </c:pt>
                <c:pt idx="38196">
                  <c:v>4.5585063611317675</c:v>
                </c:pt>
                <c:pt idx="38197">
                  <c:v>4.5648138097356705</c:v>
                </c:pt>
                <c:pt idx="38198">
                  <c:v>4.5670505018805958</c:v>
                </c:pt>
                <c:pt idx="38199">
                  <c:v>4.5532993390353367</c:v>
                </c:pt>
                <c:pt idx="38200">
                  <c:v>4.5687953584086864</c:v>
                </c:pt>
                <c:pt idx="38201">
                  <c:v>4.560398820669219</c:v>
                </c:pt>
                <c:pt idx="38202">
                  <c:v>4.5634479627826137</c:v>
                </c:pt>
                <c:pt idx="38203">
                  <c:v>4.5669369286778663</c:v>
                </c:pt>
                <c:pt idx="38204">
                  <c:v>4.572745702234295</c:v>
                </c:pt>
                <c:pt idx="38205">
                  <c:v>4.5587238487365456</c:v>
                </c:pt>
                <c:pt idx="38206">
                  <c:v>4.5646852573898817</c:v>
                </c:pt>
                <c:pt idx="38207">
                  <c:v>4.5732441422656969</c:v>
                </c:pt>
                <c:pt idx="38208">
                  <c:v>4.5571425448853065</c:v>
                </c:pt>
                <c:pt idx="38209">
                  <c:v>4.557454799790932</c:v>
                </c:pt>
                <c:pt idx="38210">
                  <c:v>4.5582802375927143</c:v>
                </c:pt>
                <c:pt idx="38211">
                  <c:v>4.5608604754767565</c:v>
                </c:pt>
                <c:pt idx="38212">
                  <c:v>4.5604578241097746</c:v>
                </c:pt>
                <c:pt idx="38213">
                  <c:v>4.563385958059607</c:v>
                </c:pt>
                <c:pt idx="38214">
                  <c:v>4.5574217816580589</c:v>
                </c:pt>
                <c:pt idx="38215">
                  <c:v>4.5458182093748691</c:v>
                </c:pt>
                <c:pt idx="38216">
                  <c:v>4.5612076979063696</c:v>
                </c:pt>
                <c:pt idx="38217">
                  <c:v>4.5662397547111278</c:v>
                </c:pt>
                <c:pt idx="38218">
                  <c:v>4.5553989960524985</c:v>
                </c:pt>
                <c:pt idx="38219">
                  <c:v>4.5487144752573769</c:v>
                </c:pt>
                <c:pt idx="38220">
                  <c:v>4.55515851769663</c:v>
                </c:pt>
                <c:pt idx="38221">
                  <c:v>4.5548041353821054</c:v>
                </c:pt>
                <c:pt idx="38222">
                  <c:v>4.5485701969563026</c:v>
                </c:pt>
                <c:pt idx="38223">
                  <c:v>4.5516841058949398</c:v>
                </c:pt>
                <c:pt idx="38224">
                  <c:v>4.5548394954635327</c:v>
                </c:pt>
                <c:pt idx="38225">
                  <c:v>4.55973364353025</c:v>
                </c:pt>
                <c:pt idx="38226">
                  <c:v>4.5670112543772676</c:v>
                </c:pt>
                <c:pt idx="38227">
                  <c:v>4.5563780807497487</c:v>
                </c:pt>
                <c:pt idx="38228">
                  <c:v>4.5692930442304958</c:v>
                </c:pt>
                <c:pt idx="38229">
                  <c:v>4.555582299092066</c:v>
                </c:pt>
                <c:pt idx="38230">
                  <c:v>4.5654242259324285</c:v>
                </c:pt>
                <c:pt idx="38231">
                  <c:v>4.5563026635155754</c:v>
                </c:pt>
                <c:pt idx="38232">
                  <c:v>4.5562077979008411</c:v>
                </c:pt>
                <c:pt idx="38233">
                  <c:v>4.5535937054200266</c:v>
                </c:pt>
                <c:pt idx="38234">
                  <c:v>4.5548925792389294</c:v>
                </c:pt>
                <c:pt idx="38235">
                  <c:v>4.5571188478219504</c:v>
                </c:pt>
                <c:pt idx="38236">
                  <c:v>4.5535718409908306</c:v>
                </c:pt>
                <c:pt idx="38237">
                  <c:v>4.560537788251267</c:v>
                </c:pt>
                <c:pt idx="38238">
                  <c:v>4.5579076636591731</c:v>
                </c:pt>
                <c:pt idx="38239">
                  <c:v>4.5580751917378155</c:v>
                </c:pt>
                <c:pt idx="38240">
                  <c:v>4.5587344569183239</c:v>
                </c:pt>
                <c:pt idx="38241">
                  <c:v>4.5590196234448968</c:v>
                </c:pt>
                <c:pt idx="38242">
                  <c:v>4.5645751087891711</c:v>
                </c:pt>
                <c:pt idx="38243">
                  <c:v>4.5569617976552532</c:v>
                </c:pt>
                <c:pt idx="38244">
                  <c:v>4.5625960875068596</c:v>
                </c:pt>
                <c:pt idx="38245">
                  <c:v>4.5580124881625768</c:v>
                </c:pt>
                <c:pt idx="38246">
                  <c:v>4.5643944029255064</c:v>
                </c:pt>
                <c:pt idx="38247">
                  <c:v>4.5496619690146254</c:v>
                </c:pt>
                <c:pt idx="38248">
                  <c:v>4.5581053484127825</c:v>
                </c:pt>
                <c:pt idx="38249">
                  <c:v>4.5668250948798148</c:v>
                </c:pt>
                <c:pt idx="38250">
                  <c:v>4.5521164062137007</c:v>
                </c:pt>
                <c:pt idx="38251">
                  <c:v>4.5615912761893531</c:v>
                </c:pt>
                <c:pt idx="38252">
                  <c:v>4.5523475006081684</c:v>
                </c:pt>
                <c:pt idx="38253">
                  <c:v>4.5582105086708022</c:v>
                </c:pt>
                <c:pt idx="38254">
                  <c:v>4.5497768841308455</c:v>
                </c:pt>
                <c:pt idx="38255">
                  <c:v>4.5661354413322348</c:v>
                </c:pt>
                <c:pt idx="38256">
                  <c:v>4.5596132883580145</c:v>
                </c:pt>
                <c:pt idx="38257">
                  <c:v>4.570007339061533</c:v>
                </c:pt>
                <c:pt idx="38258">
                  <c:v>4.5602074944261579</c:v>
                </c:pt>
                <c:pt idx="38259">
                  <c:v>4.5524055411441067</c:v>
                </c:pt>
                <c:pt idx="38260">
                  <c:v>4.5558487632914115</c:v>
                </c:pt>
                <c:pt idx="38261">
                  <c:v>4.5510783229909944</c:v>
                </c:pt>
                <c:pt idx="38262">
                  <c:v>4.5548429773175085</c:v>
                </c:pt>
                <c:pt idx="38263">
                  <c:v>4.5619631065963411</c:v>
                </c:pt>
                <c:pt idx="38264">
                  <c:v>4.5576544193764432</c:v>
                </c:pt>
                <c:pt idx="38265">
                  <c:v>4.5622821593769034</c:v>
                </c:pt>
                <c:pt idx="38266">
                  <c:v>4.5582755482418227</c:v>
                </c:pt>
                <c:pt idx="38267">
                  <c:v>4.5580492116597586</c:v>
                </c:pt>
                <c:pt idx="38268">
                  <c:v>4.5531047776870235</c:v>
                </c:pt>
                <c:pt idx="38269">
                  <c:v>4.5523901276980663</c:v>
                </c:pt>
                <c:pt idx="38270">
                  <c:v>4.5654412943341507</c:v>
                </c:pt>
                <c:pt idx="38271">
                  <c:v>4.5582919312314356</c:v>
                </c:pt>
                <c:pt idx="38272">
                  <c:v>4.5586531409635969</c:v>
                </c:pt>
                <c:pt idx="38273">
                  <c:v>4.556608448267979</c:v>
                </c:pt>
                <c:pt idx="38274">
                  <c:v>4.5584720378023977</c:v>
                </c:pt>
                <c:pt idx="38275">
                  <c:v>4.5636229940110091</c:v>
                </c:pt>
                <c:pt idx="38276">
                  <c:v>4.5536654963381977</c:v>
                </c:pt>
                <c:pt idx="38277">
                  <c:v>4.5676695374729253</c:v>
                </c:pt>
                <c:pt idx="38278">
                  <c:v>4.5620657627070242</c:v>
                </c:pt>
                <c:pt idx="38279">
                  <c:v>4.5683736787826303</c:v>
                </c:pt>
                <c:pt idx="38280">
                  <c:v>4.550190638114497</c:v>
                </c:pt>
                <c:pt idx="38281">
                  <c:v>4.5535700426101489</c:v>
                </c:pt>
                <c:pt idx="38282">
                  <c:v>4.5642095433909704</c:v>
                </c:pt>
                <c:pt idx="38283">
                  <c:v>4.554804947093829</c:v>
                </c:pt>
                <c:pt idx="38284">
                  <c:v>4.5568630624622006</c:v>
                </c:pt>
                <c:pt idx="38285">
                  <c:v>4.5626176332504293</c:v>
                </c:pt>
                <c:pt idx="38286">
                  <c:v>4.5557188677444032</c:v>
                </c:pt>
                <c:pt idx="38287">
                  <c:v>4.5596775149241484</c:v>
                </c:pt>
                <c:pt idx="38288">
                  <c:v>4.5583817614191577</c:v>
                </c:pt>
                <c:pt idx="38289">
                  <c:v>4.562080416337813</c:v>
                </c:pt>
                <c:pt idx="38290">
                  <c:v>4.5639380919819912</c:v>
                </c:pt>
                <c:pt idx="38291">
                  <c:v>4.5536163352469909</c:v>
                </c:pt>
                <c:pt idx="38292">
                  <c:v>4.5609488046366362</c:v>
                </c:pt>
                <c:pt idx="38293">
                  <c:v>4.5533054286472137</c:v>
                </c:pt>
                <c:pt idx="38294">
                  <c:v>4.5594131342206694</c:v>
                </c:pt>
                <c:pt idx="38295">
                  <c:v>4.5526882646573084</c:v>
                </c:pt>
                <c:pt idx="38296">
                  <c:v>4.5550862793037386</c:v>
                </c:pt>
                <c:pt idx="38297">
                  <c:v>4.5526408227112922</c:v>
                </c:pt>
                <c:pt idx="38298">
                  <c:v>4.5609654166536755</c:v>
                </c:pt>
                <c:pt idx="38299">
                  <c:v>4.5548220540363618</c:v>
                </c:pt>
                <c:pt idx="38300">
                  <c:v>4.558509992543792</c:v>
                </c:pt>
                <c:pt idx="38301">
                  <c:v>4.5676434098771246</c:v>
                </c:pt>
                <c:pt idx="38302">
                  <c:v>4.5505794508972377</c:v>
                </c:pt>
                <c:pt idx="38303">
                  <c:v>4.5669208035446678</c:v>
                </c:pt>
                <c:pt idx="38304">
                  <c:v>4.5581519211915236</c:v>
                </c:pt>
                <c:pt idx="38305">
                  <c:v>4.568285339699667</c:v>
                </c:pt>
                <c:pt idx="38306">
                  <c:v>4.5617050927603549</c:v>
                </c:pt>
                <c:pt idx="38307">
                  <c:v>4.5597545745778358</c:v>
                </c:pt>
                <c:pt idx="38308">
                  <c:v>4.5544338808814038</c:v>
                </c:pt>
                <c:pt idx="38309">
                  <c:v>4.5629068831493074</c:v>
                </c:pt>
                <c:pt idx="38310">
                  <c:v>4.5568713124165718</c:v>
                </c:pt>
                <c:pt idx="38311">
                  <c:v>4.5630724126219953</c:v>
                </c:pt>
                <c:pt idx="38312">
                  <c:v>4.5657599768416182</c:v>
                </c:pt>
                <c:pt idx="38313">
                  <c:v>4.568811622374497</c:v>
                </c:pt>
                <c:pt idx="38314">
                  <c:v>4.5590603871729511</c:v>
                </c:pt>
                <c:pt idx="38315">
                  <c:v>4.5637783488180261</c:v>
                </c:pt>
                <c:pt idx="38316">
                  <c:v>4.5661664924823206</c:v>
                </c:pt>
                <c:pt idx="38317">
                  <c:v>4.5593641762156691</c:v>
                </c:pt>
                <c:pt idx="38318">
                  <c:v>4.5574477053438462</c:v>
                </c:pt>
                <c:pt idx="38319">
                  <c:v>4.5627797587907555</c:v>
                </c:pt>
                <c:pt idx="38320">
                  <c:v>4.5568776944191764</c:v>
                </c:pt>
                <c:pt idx="38321">
                  <c:v>4.5625903747233272</c:v>
                </c:pt>
                <c:pt idx="38322">
                  <c:v>4.5509121449028562</c:v>
                </c:pt>
                <c:pt idx="38323">
                  <c:v>4.5626094288219061</c:v>
                </c:pt>
                <c:pt idx="38324">
                  <c:v>4.5624708515091879</c:v>
                </c:pt>
                <c:pt idx="38325">
                  <c:v>4.5659579741996863</c:v>
                </c:pt>
                <c:pt idx="38326">
                  <c:v>4.5667692177670522</c:v>
                </c:pt>
                <c:pt idx="38327">
                  <c:v>4.562659274637193</c:v>
                </c:pt>
                <c:pt idx="38328">
                  <c:v>4.5625929982584195</c:v>
                </c:pt>
                <c:pt idx="38329">
                  <c:v>4.5539999188201783</c:v>
                </c:pt>
                <c:pt idx="38330">
                  <c:v>4.5561227059973639</c:v>
                </c:pt>
                <c:pt idx="38331">
                  <c:v>4.5640018587963755</c:v>
                </c:pt>
                <c:pt idx="38332">
                  <c:v>4.5594835435341352</c:v>
                </c:pt>
                <c:pt idx="38333">
                  <c:v>4.5586929264152714</c:v>
                </c:pt>
                <c:pt idx="38334">
                  <c:v>4.5644802693180253</c:v>
                </c:pt>
                <c:pt idx="38335">
                  <c:v>4.5551401437518058</c:v>
                </c:pt>
                <c:pt idx="38336">
                  <c:v>4.5627991934777752</c:v>
                </c:pt>
                <c:pt idx="38337">
                  <c:v>4.5504042370582836</c:v>
                </c:pt>
                <c:pt idx="38338">
                  <c:v>4.5707108116369533</c:v>
                </c:pt>
                <c:pt idx="38339">
                  <c:v>4.568008229154608</c:v>
                </c:pt>
                <c:pt idx="38340">
                  <c:v>4.5600287291909209</c:v>
                </c:pt>
                <c:pt idx="38341">
                  <c:v>4.5570586463403782</c:v>
                </c:pt>
                <c:pt idx="38342">
                  <c:v>4.565406411954819</c:v>
                </c:pt>
                <c:pt idx="38343">
                  <c:v>4.5517966436052513</c:v>
                </c:pt>
                <c:pt idx="38344">
                  <c:v>4.5646164745462432</c:v>
                </c:pt>
                <c:pt idx="38345">
                  <c:v>4.56360845068542</c:v>
                </c:pt>
                <c:pt idx="38346">
                  <c:v>4.5662172497962032</c:v>
                </c:pt>
                <c:pt idx="38347">
                  <c:v>4.5518031679537021</c:v>
                </c:pt>
                <c:pt idx="38348">
                  <c:v>4.5742719568297296</c:v>
                </c:pt>
                <c:pt idx="38349">
                  <c:v>4.5583590221120982</c:v>
                </c:pt>
                <c:pt idx="38350">
                  <c:v>4.5518592337581287</c:v>
                </c:pt>
                <c:pt idx="38351">
                  <c:v>4.5521111342398131</c:v>
                </c:pt>
                <c:pt idx="38352">
                  <c:v>4.5625401336087315</c:v>
                </c:pt>
                <c:pt idx="38353">
                  <c:v>4.5591210474210229</c:v>
                </c:pt>
                <c:pt idx="38354">
                  <c:v>4.5601792961978846</c:v>
                </c:pt>
                <c:pt idx="38355">
                  <c:v>4.5576971733249989</c:v>
                </c:pt>
                <c:pt idx="38356">
                  <c:v>4.5608232830399711</c:v>
                </c:pt>
                <c:pt idx="38357">
                  <c:v>4.5509841659907169</c:v>
                </c:pt>
                <c:pt idx="38358">
                  <c:v>4.5513942623956121</c:v>
                </c:pt>
                <c:pt idx="38359">
                  <c:v>4.5551993330771419</c:v>
                </c:pt>
                <c:pt idx="38360">
                  <c:v>4.5540243063375474</c:v>
                </c:pt>
                <c:pt idx="38361">
                  <c:v>4.5541067837845128</c:v>
                </c:pt>
                <c:pt idx="38362">
                  <c:v>4.5605792170309245</c:v>
                </c:pt>
                <c:pt idx="38363">
                  <c:v>4.5508855253524656</c:v>
                </c:pt>
                <c:pt idx="38364">
                  <c:v>4.558145315567625</c:v>
                </c:pt>
                <c:pt idx="38365">
                  <c:v>4.5472015142253497</c:v>
                </c:pt>
                <c:pt idx="38366">
                  <c:v>4.5507536947788125</c:v>
                </c:pt>
                <c:pt idx="38367">
                  <c:v>4.5539620858220813</c:v>
                </c:pt>
                <c:pt idx="38368">
                  <c:v>4.5623820161441424</c:v>
                </c:pt>
                <c:pt idx="38369">
                  <c:v>4.5582284288744743</c:v>
                </c:pt>
                <c:pt idx="38370">
                  <c:v>4.5552836205075904</c:v>
                </c:pt>
                <c:pt idx="38371">
                  <c:v>4.5617880636541788</c:v>
                </c:pt>
                <c:pt idx="38372">
                  <c:v>4.5599483048604661</c:v>
                </c:pt>
                <c:pt idx="38373">
                  <c:v>4.5668957174815201</c:v>
                </c:pt>
                <c:pt idx="38374">
                  <c:v>4.5585975733924622</c:v>
                </c:pt>
                <c:pt idx="38375">
                  <c:v>4.565513167987806</c:v>
                </c:pt>
                <c:pt idx="38376">
                  <c:v>4.5543037234581494</c:v>
                </c:pt>
                <c:pt idx="38377">
                  <c:v>4.5577137990354251</c:v>
                </c:pt>
                <c:pt idx="38378">
                  <c:v>4.5589372373332866</c:v>
                </c:pt>
                <c:pt idx="38379">
                  <c:v>4.564439968384681</c:v>
                </c:pt>
                <c:pt idx="38380">
                  <c:v>4.5617745302584387</c:v>
                </c:pt>
                <c:pt idx="38381">
                  <c:v>4.5564252151233458</c:v>
                </c:pt>
                <c:pt idx="38382">
                  <c:v>4.56100444057423</c:v>
                </c:pt>
                <c:pt idx="38383">
                  <c:v>4.5616233081487421</c:v>
                </c:pt>
                <c:pt idx="38384">
                  <c:v>4.5678148399637646</c:v>
                </c:pt>
                <c:pt idx="38385">
                  <c:v>4.5577892493778833</c:v>
                </c:pt>
                <c:pt idx="38386">
                  <c:v>4.5515875682057221</c:v>
                </c:pt>
                <c:pt idx="38387">
                  <c:v>4.5651384128183112</c:v>
                </c:pt>
                <c:pt idx="38388">
                  <c:v>4.5594573293377492</c:v>
                </c:pt>
                <c:pt idx="38389">
                  <c:v>4.5587509275923548</c:v>
                </c:pt>
                <c:pt idx="38390">
                  <c:v>4.5555127315229154</c:v>
                </c:pt>
                <c:pt idx="38391">
                  <c:v>4.5644113600087213</c:v>
                </c:pt>
                <c:pt idx="38392">
                  <c:v>4.5589776235716908</c:v>
                </c:pt>
                <c:pt idx="38393">
                  <c:v>4.5591098819452744</c:v>
                </c:pt>
                <c:pt idx="38394">
                  <c:v>4.5644954933228696</c:v>
                </c:pt>
                <c:pt idx="38395">
                  <c:v>4.5502824290289672</c:v>
                </c:pt>
                <c:pt idx="38396">
                  <c:v>4.5533206382014422</c:v>
                </c:pt>
                <c:pt idx="38397">
                  <c:v>4.5628291690659992</c:v>
                </c:pt>
                <c:pt idx="38398">
                  <c:v>4.5597308387437074</c:v>
                </c:pt>
                <c:pt idx="38399">
                  <c:v>4.5609299424623506</c:v>
                </c:pt>
                <c:pt idx="38400">
                  <c:v>4.5530882219227884</c:v>
                </c:pt>
                <c:pt idx="38401">
                  <c:v>4.5627765700546838</c:v>
                </c:pt>
                <c:pt idx="38402">
                  <c:v>4.5617982061701605</c:v>
                </c:pt>
                <c:pt idx="38403">
                  <c:v>4.5657020589171857</c:v>
                </c:pt>
                <c:pt idx="38404">
                  <c:v>4.5642951990321343</c:v>
                </c:pt>
                <c:pt idx="38405">
                  <c:v>4.5585705490169923</c:v>
                </c:pt>
                <c:pt idx="38406">
                  <c:v>4.5652031097555854</c:v>
                </c:pt>
                <c:pt idx="38407">
                  <c:v>4.5518637438088776</c:v>
                </c:pt>
                <c:pt idx="38408">
                  <c:v>4.5519268457049273</c:v>
                </c:pt>
                <c:pt idx="38409">
                  <c:v>4.5626233237592491</c:v>
                </c:pt>
                <c:pt idx="38410">
                  <c:v>4.5578093353462563</c:v>
                </c:pt>
                <c:pt idx="38411">
                  <c:v>4.5545671568726167</c:v>
                </c:pt>
                <c:pt idx="38412">
                  <c:v>4.5550654526962768</c:v>
                </c:pt>
                <c:pt idx="38413">
                  <c:v>4.5533145598610059</c:v>
                </c:pt>
                <c:pt idx="38414">
                  <c:v>4.5461062737864069</c:v>
                </c:pt>
                <c:pt idx="38415">
                  <c:v>4.5577820458477118</c:v>
                </c:pt>
                <c:pt idx="38416">
                  <c:v>4.5456658736553086</c:v>
                </c:pt>
                <c:pt idx="38417">
                  <c:v>4.5642249516989457</c:v>
                </c:pt>
                <c:pt idx="38418">
                  <c:v>4.5574763090954624</c:v>
                </c:pt>
                <c:pt idx="38419">
                  <c:v>4.5534712808921931</c:v>
                </c:pt>
                <c:pt idx="38420">
                  <c:v>4.5575509335206794</c:v>
                </c:pt>
                <c:pt idx="38421">
                  <c:v>4.5622217100142102</c:v>
                </c:pt>
                <c:pt idx="38422">
                  <c:v>4.5496467085834196</c:v>
                </c:pt>
                <c:pt idx="38423">
                  <c:v>4.5587479191672982</c:v>
                </c:pt>
                <c:pt idx="38424">
                  <c:v>4.5618656155480481</c:v>
                </c:pt>
                <c:pt idx="38425">
                  <c:v>4.5497766702363514</c:v>
                </c:pt>
                <c:pt idx="38426">
                  <c:v>4.5558575905921703</c:v>
                </c:pt>
                <c:pt idx="38427">
                  <c:v>4.5686640863562671</c:v>
                </c:pt>
                <c:pt idx="38428">
                  <c:v>4.5624300442672032</c:v>
                </c:pt>
                <c:pt idx="38429">
                  <c:v>4.5463568509029555</c:v>
                </c:pt>
                <c:pt idx="38430">
                  <c:v>4.5661687659320744</c:v>
                </c:pt>
                <c:pt idx="38431">
                  <c:v>4.5440231369422168</c:v>
                </c:pt>
                <c:pt idx="38432">
                  <c:v>4.5668829745096948</c:v>
                </c:pt>
                <c:pt idx="38433">
                  <c:v>4.558242032957617</c:v>
                </c:pt>
                <c:pt idx="38434">
                  <c:v>4.5563170356477158</c:v>
                </c:pt>
                <c:pt idx="38435">
                  <c:v>4.5596566113454902</c:v>
                </c:pt>
                <c:pt idx="38436">
                  <c:v>4.5645456391682089</c:v>
                </c:pt>
                <c:pt idx="38437">
                  <c:v>4.5557694522191001</c:v>
                </c:pt>
                <c:pt idx="38438">
                  <c:v>4.5634036229222161</c:v>
                </c:pt>
                <c:pt idx="38439">
                  <c:v>4.5658407860362393</c:v>
                </c:pt>
                <c:pt idx="38440">
                  <c:v>4.5529825690706431</c:v>
                </c:pt>
                <c:pt idx="38441">
                  <c:v>4.5657666547156648</c:v>
                </c:pt>
                <c:pt idx="38442">
                  <c:v>4.5563713417338896</c:v>
                </c:pt>
                <c:pt idx="38443">
                  <c:v>4.5629801846125195</c:v>
                </c:pt>
                <c:pt idx="38444">
                  <c:v>4.5550798936827528</c:v>
                </c:pt>
                <c:pt idx="38445">
                  <c:v>4.5548030162671553</c:v>
                </c:pt>
                <c:pt idx="38446">
                  <c:v>4.5641377303411019</c:v>
                </c:pt>
                <c:pt idx="38447">
                  <c:v>4.5527074615825081</c:v>
                </c:pt>
                <c:pt idx="38448">
                  <c:v>4.5538011291780558</c:v>
                </c:pt>
                <c:pt idx="38449">
                  <c:v>4.5621682796771861</c:v>
                </c:pt>
                <c:pt idx="38450">
                  <c:v>4.5553561109416343</c:v>
                </c:pt>
                <c:pt idx="38451">
                  <c:v>4.5571551469267026</c:v>
                </c:pt>
                <c:pt idx="38452">
                  <c:v>4.5528210290741118</c:v>
                </c:pt>
                <c:pt idx="38453">
                  <c:v>4.5579394583276747</c:v>
                </c:pt>
                <c:pt idx="38454">
                  <c:v>4.5540566040074317</c:v>
                </c:pt>
                <c:pt idx="38455">
                  <c:v>4.5591594855327413</c:v>
                </c:pt>
                <c:pt idx="38456">
                  <c:v>4.5639418714635758</c:v>
                </c:pt>
                <c:pt idx="38457">
                  <c:v>4.563720989882043</c:v>
                </c:pt>
                <c:pt idx="38458">
                  <c:v>4.5624630024718309</c:v>
                </c:pt>
                <c:pt idx="38459">
                  <c:v>4.5761475738096387</c:v>
                </c:pt>
                <c:pt idx="38460">
                  <c:v>4.5572174925060143</c:v>
                </c:pt>
                <c:pt idx="38461">
                  <c:v>4.557763225580997</c:v>
                </c:pt>
                <c:pt idx="38462">
                  <c:v>4.5570653496821496</c:v>
                </c:pt>
                <c:pt idx="38463">
                  <c:v>4.560541314961613</c:v>
                </c:pt>
                <c:pt idx="38464">
                  <c:v>4.5640124651563667</c:v>
                </c:pt>
                <c:pt idx="38465">
                  <c:v>4.5525831878652507</c:v>
                </c:pt>
                <c:pt idx="38466">
                  <c:v>4.5674841696912143</c:v>
                </c:pt>
                <c:pt idx="38467">
                  <c:v>4.5475745671206962</c:v>
                </c:pt>
                <c:pt idx="38468">
                  <c:v>4.5571040628305752</c:v>
                </c:pt>
                <c:pt idx="38469">
                  <c:v>4.5666872723238052</c:v>
                </c:pt>
                <c:pt idx="38470">
                  <c:v>4.5575636545182219</c:v>
                </c:pt>
                <c:pt idx="38471">
                  <c:v>4.5611832672290182</c:v>
                </c:pt>
                <c:pt idx="38472">
                  <c:v>4.557297268217221</c:v>
                </c:pt>
                <c:pt idx="38473">
                  <c:v>4.5541481948639451</c:v>
                </c:pt>
                <c:pt idx="38474">
                  <c:v>4.5631528841032782</c:v>
                </c:pt>
                <c:pt idx="38475">
                  <c:v>4.563348987707438</c:v>
                </c:pt>
                <c:pt idx="38476">
                  <c:v>4.5607570280457859</c:v>
                </c:pt>
                <c:pt idx="38477">
                  <c:v>4.5593008756506572</c:v>
                </c:pt>
                <c:pt idx="38478">
                  <c:v>4.5594037344387397</c:v>
                </c:pt>
                <c:pt idx="38479">
                  <c:v>4.5617629514776201</c:v>
                </c:pt>
                <c:pt idx="38480">
                  <c:v>4.5514942408419126</c:v>
                </c:pt>
                <c:pt idx="38481">
                  <c:v>4.560236710844273</c:v>
                </c:pt>
                <c:pt idx="38482">
                  <c:v>4.5532388875945546</c:v>
                </c:pt>
                <c:pt idx="38483">
                  <c:v>4.5606543192078739</c:v>
                </c:pt>
                <c:pt idx="38484">
                  <c:v>4.5604578402892377</c:v>
                </c:pt>
                <c:pt idx="38485">
                  <c:v>4.5608378207908222</c:v>
                </c:pt>
                <c:pt idx="38486">
                  <c:v>4.559070616184453</c:v>
                </c:pt>
                <c:pt idx="38487">
                  <c:v>4.559557230169295</c:v>
                </c:pt>
                <c:pt idx="38488">
                  <c:v>4.5572060217256576</c:v>
                </c:pt>
                <c:pt idx="38489">
                  <c:v>4.5610454183820766</c:v>
                </c:pt>
                <c:pt idx="38490">
                  <c:v>4.5554897133830305</c:v>
                </c:pt>
                <c:pt idx="38491">
                  <c:v>4.5727527738558438</c:v>
                </c:pt>
                <c:pt idx="38492">
                  <c:v>4.5636905833014927</c:v>
                </c:pt>
                <c:pt idx="38493">
                  <c:v>4.5570100864899574</c:v>
                </c:pt>
                <c:pt idx="38494">
                  <c:v>4.550175648642635</c:v>
                </c:pt>
                <c:pt idx="38495">
                  <c:v>4.568358776224021</c:v>
                </c:pt>
                <c:pt idx="38496">
                  <c:v>4.5676532427875456</c:v>
                </c:pt>
                <c:pt idx="38497">
                  <c:v>4.5643390837263942</c:v>
                </c:pt>
                <c:pt idx="38498">
                  <c:v>4.5504564916174557</c:v>
                </c:pt>
                <c:pt idx="38499">
                  <c:v>4.555597702193543</c:v>
                </c:pt>
                <c:pt idx="38500">
                  <c:v>4.5686878649154039</c:v>
                </c:pt>
                <c:pt idx="38501">
                  <c:v>4.5552401412405921</c:v>
                </c:pt>
                <c:pt idx="38502">
                  <c:v>4.5580420918644275</c:v>
                </c:pt>
                <c:pt idx="38503">
                  <c:v>4.561739137990747</c:v>
                </c:pt>
                <c:pt idx="38504">
                  <c:v>4.5574419993599582</c:v>
                </c:pt>
                <c:pt idx="38505">
                  <c:v>4.5557646845853252</c:v>
                </c:pt>
                <c:pt idx="38506">
                  <c:v>4.5595574851459864</c:v>
                </c:pt>
                <c:pt idx="38507">
                  <c:v>4.5565321673535371</c:v>
                </c:pt>
                <c:pt idx="38508">
                  <c:v>4.5633922074526758</c:v>
                </c:pt>
                <c:pt idx="38509">
                  <c:v>4.5635135061698682</c:v>
                </c:pt>
                <c:pt idx="38510">
                  <c:v>4.5603222170419118</c:v>
                </c:pt>
                <c:pt idx="38511">
                  <c:v>4.5643627221865941</c:v>
                </c:pt>
                <c:pt idx="38512">
                  <c:v>4.5562991853765276</c:v>
                </c:pt>
                <c:pt idx="38513">
                  <c:v>4.5594381786856948</c:v>
                </c:pt>
                <c:pt idx="38514">
                  <c:v>4.552958340574639</c:v>
                </c:pt>
                <c:pt idx="38515">
                  <c:v>4.5541887587203851</c:v>
                </c:pt>
                <c:pt idx="38516">
                  <c:v>4.5597176065945586</c:v>
                </c:pt>
                <c:pt idx="38517">
                  <c:v>4.5678868987545647</c:v>
                </c:pt>
                <c:pt idx="38518">
                  <c:v>4.5524303764927065</c:v>
                </c:pt>
                <c:pt idx="38519">
                  <c:v>4.5588249569567818</c:v>
                </c:pt>
                <c:pt idx="38520">
                  <c:v>4.5510060451437004</c:v>
                </c:pt>
                <c:pt idx="38521">
                  <c:v>4.5574975601777599</c:v>
                </c:pt>
                <c:pt idx="38522">
                  <c:v>4.5574433016029321</c:v>
                </c:pt>
                <c:pt idx="38523">
                  <c:v>4.5577050832738895</c:v>
                </c:pt>
                <c:pt idx="38524">
                  <c:v>4.5610575198557255</c:v>
                </c:pt>
                <c:pt idx="38525">
                  <c:v>4.5579936676972386</c:v>
                </c:pt>
                <c:pt idx="38526">
                  <c:v>4.5599752822557864</c:v>
                </c:pt>
                <c:pt idx="38527">
                  <c:v>4.5693415395406136</c:v>
                </c:pt>
                <c:pt idx="38528">
                  <c:v>4.5619415100526837</c:v>
                </c:pt>
                <c:pt idx="38529">
                  <c:v>4.5678509163121266</c:v>
                </c:pt>
                <c:pt idx="38530">
                  <c:v>4.5640619378568701</c:v>
                </c:pt>
                <c:pt idx="38531">
                  <c:v>4.5612283582995179</c:v>
                </c:pt>
                <c:pt idx="38532">
                  <c:v>4.5554714921896471</c:v>
                </c:pt>
                <c:pt idx="38533">
                  <c:v>4.5616128569155974</c:v>
                </c:pt>
                <c:pt idx="38534">
                  <c:v>4.5607854681014919</c:v>
                </c:pt>
                <c:pt idx="38535">
                  <c:v>4.5639930211678612</c:v>
                </c:pt>
                <c:pt idx="38536">
                  <c:v>4.5616152416711717</c:v>
                </c:pt>
                <c:pt idx="38537">
                  <c:v>4.5618830390586851</c:v>
                </c:pt>
                <c:pt idx="38538">
                  <c:v>4.5557193058146108</c:v>
                </c:pt>
                <c:pt idx="38539">
                  <c:v>4.5651183555697683</c:v>
                </c:pt>
                <c:pt idx="38540">
                  <c:v>4.5645670177770485</c:v>
                </c:pt>
                <c:pt idx="38541">
                  <c:v>4.5577004007099324</c:v>
                </c:pt>
                <c:pt idx="38542">
                  <c:v>4.5538374190669986</c:v>
                </c:pt>
                <c:pt idx="38543">
                  <c:v>4.5614869172611208</c:v>
                </c:pt>
                <c:pt idx="38544">
                  <c:v>4.5558062919969977</c:v>
                </c:pt>
                <c:pt idx="38545">
                  <c:v>4.5606747295842531</c:v>
                </c:pt>
                <c:pt idx="38546">
                  <c:v>4.5620174234679345</c:v>
                </c:pt>
                <c:pt idx="38547">
                  <c:v>4.552648102166085</c:v>
                </c:pt>
                <c:pt idx="38548">
                  <c:v>4.5667384458930087</c:v>
                </c:pt>
                <c:pt idx="38549">
                  <c:v>4.5586316389259292</c:v>
                </c:pt>
                <c:pt idx="38550">
                  <c:v>4.5611231015045215</c:v>
                </c:pt>
                <c:pt idx="38551">
                  <c:v>4.5491678964779529</c:v>
                </c:pt>
                <c:pt idx="38552">
                  <c:v>4.5508577489505972</c:v>
                </c:pt>
                <c:pt idx="38553">
                  <c:v>4.5608971802754894</c:v>
                </c:pt>
                <c:pt idx="38554">
                  <c:v>4.5498500492559284</c:v>
                </c:pt>
                <c:pt idx="38555">
                  <c:v>4.5591118599664044</c:v>
                </c:pt>
                <c:pt idx="38556">
                  <c:v>4.5598357908405376</c:v>
                </c:pt>
                <c:pt idx="38557">
                  <c:v>4.5554138919182039</c:v>
                </c:pt>
                <c:pt idx="38558">
                  <c:v>4.5646626658296823</c:v>
                </c:pt>
                <c:pt idx="38559">
                  <c:v>4.5589616858802033</c:v>
                </c:pt>
                <c:pt idx="38560">
                  <c:v>4.5549877761217612</c:v>
                </c:pt>
                <c:pt idx="38561">
                  <c:v>4.5541285259371413</c:v>
                </c:pt>
                <c:pt idx="38562">
                  <c:v>4.5671210434276306</c:v>
                </c:pt>
                <c:pt idx="38563">
                  <c:v>4.5585823354895334</c:v>
                </c:pt>
                <c:pt idx="38564">
                  <c:v>4.5648703422507344</c:v>
                </c:pt>
                <c:pt idx="38565">
                  <c:v>4.5532820068059818</c:v>
                </c:pt>
                <c:pt idx="38566">
                  <c:v>4.5546138088974919</c:v>
                </c:pt>
                <c:pt idx="38567">
                  <c:v>4.5576783676860879</c:v>
                </c:pt>
                <c:pt idx="38568">
                  <c:v>4.5539516437397705</c:v>
                </c:pt>
                <c:pt idx="38569">
                  <c:v>4.5575999487682761</c:v>
                </c:pt>
                <c:pt idx="38570">
                  <c:v>4.5610609018003521</c:v>
                </c:pt>
                <c:pt idx="38571">
                  <c:v>4.5510202596191034</c:v>
                </c:pt>
                <c:pt idx="38572">
                  <c:v>4.5609117792168705</c:v>
                </c:pt>
                <c:pt idx="38573">
                  <c:v>4.5483711350925313</c:v>
                </c:pt>
                <c:pt idx="38574">
                  <c:v>4.5568777269559044</c:v>
                </c:pt>
                <c:pt idx="38575">
                  <c:v>4.554963664402365</c:v>
                </c:pt>
                <c:pt idx="38576">
                  <c:v>4.564981019855459</c:v>
                </c:pt>
                <c:pt idx="38577">
                  <c:v>4.5572088060253195</c:v>
                </c:pt>
                <c:pt idx="38578">
                  <c:v>4.5632756222483364</c:v>
                </c:pt>
                <c:pt idx="38579">
                  <c:v>4.5594190889397863</c:v>
                </c:pt>
                <c:pt idx="38580">
                  <c:v>4.5703157087021902</c:v>
                </c:pt>
                <c:pt idx="38581">
                  <c:v>4.5577293587618177</c:v>
                </c:pt>
                <c:pt idx="38582">
                  <c:v>4.5643702284800742</c:v>
                </c:pt>
                <c:pt idx="38583">
                  <c:v>4.5613900590571808</c:v>
                </c:pt>
                <c:pt idx="38584">
                  <c:v>4.552623562544186</c:v>
                </c:pt>
                <c:pt idx="38585">
                  <c:v>4.5652865655911317</c:v>
                </c:pt>
                <c:pt idx="38586">
                  <c:v>4.5588294455932221</c:v>
                </c:pt>
                <c:pt idx="38587">
                  <c:v>4.5722492142478899</c:v>
                </c:pt>
                <c:pt idx="38588">
                  <c:v>4.5633167280116611</c:v>
                </c:pt>
                <c:pt idx="38589">
                  <c:v>4.5644881239489603</c:v>
                </c:pt>
                <c:pt idx="38590">
                  <c:v>4.5608581558347101</c:v>
                </c:pt>
                <c:pt idx="38591">
                  <c:v>4.5648256472640805</c:v>
                </c:pt>
                <c:pt idx="38592">
                  <c:v>4.5603268937413795</c:v>
                </c:pt>
                <c:pt idx="38593">
                  <c:v>4.5593639494302822</c:v>
                </c:pt>
                <c:pt idx="38594">
                  <c:v>4.561322030484547</c:v>
                </c:pt>
                <c:pt idx="38595">
                  <c:v>4.552798569447102</c:v>
                </c:pt>
                <c:pt idx="38596">
                  <c:v>4.5579619880620035</c:v>
                </c:pt>
                <c:pt idx="38597">
                  <c:v>4.566054196466852</c:v>
                </c:pt>
                <c:pt idx="38598">
                  <c:v>4.5655332781900579</c:v>
                </c:pt>
                <c:pt idx="38599">
                  <c:v>4.5560053033449108</c:v>
                </c:pt>
                <c:pt idx="38600">
                  <c:v>4.5528823814227328</c:v>
                </c:pt>
                <c:pt idx="38601">
                  <c:v>4.5633503189479567</c:v>
                </c:pt>
                <c:pt idx="38602">
                  <c:v>4.5585727450899221</c:v>
                </c:pt>
                <c:pt idx="38603">
                  <c:v>4.554609709067627</c:v>
                </c:pt>
                <c:pt idx="38604">
                  <c:v>4.5638995841388734</c:v>
                </c:pt>
                <c:pt idx="38605">
                  <c:v>4.5657387833758616</c:v>
                </c:pt>
                <c:pt idx="38606">
                  <c:v>4.5598074996866025</c:v>
                </c:pt>
                <c:pt idx="38607">
                  <c:v>4.5733805706597215</c:v>
                </c:pt>
                <c:pt idx="38608">
                  <c:v>4.5556244214144206</c:v>
                </c:pt>
                <c:pt idx="38609">
                  <c:v>4.5620847187037175</c:v>
                </c:pt>
                <c:pt idx="38610">
                  <c:v>4.5567296158655175</c:v>
                </c:pt>
                <c:pt idx="38611">
                  <c:v>4.5597187715754286</c:v>
                </c:pt>
                <c:pt idx="38612">
                  <c:v>4.5559270432369399</c:v>
                </c:pt>
                <c:pt idx="38613">
                  <c:v>4.5683718939071509</c:v>
                </c:pt>
                <c:pt idx="38614">
                  <c:v>4.5590279835148397</c:v>
                </c:pt>
                <c:pt idx="38615">
                  <c:v>4.5522351393691896</c:v>
                </c:pt>
                <c:pt idx="38616">
                  <c:v>4.5624040994939579</c:v>
                </c:pt>
                <c:pt idx="38617">
                  <c:v>4.5599680244585272</c:v>
                </c:pt>
                <c:pt idx="38618">
                  <c:v>4.5608887065459731</c:v>
                </c:pt>
                <c:pt idx="38619">
                  <c:v>4.557165545390518</c:v>
                </c:pt>
                <c:pt idx="38620">
                  <c:v>4.5669849492974999</c:v>
                </c:pt>
                <c:pt idx="38621">
                  <c:v>4.5564738573838461</c:v>
                </c:pt>
                <c:pt idx="38622">
                  <c:v>4.5530011456048776</c:v>
                </c:pt>
                <c:pt idx="38623">
                  <c:v>4.5545838319748437</c:v>
                </c:pt>
                <c:pt idx="38624">
                  <c:v>4.5734883275153981</c:v>
                </c:pt>
                <c:pt idx="38625">
                  <c:v>4.5637534876839014</c:v>
                </c:pt>
                <c:pt idx="38626">
                  <c:v>4.5567214295116552</c:v>
                </c:pt>
                <c:pt idx="38627">
                  <c:v>4.5603954761323662</c:v>
                </c:pt>
                <c:pt idx="38628">
                  <c:v>4.5621619523585517</c:v>
                </c:pt>
                <c:pt idx="38629">
                  <c:v>4.5656469417260679</c:v>
                </c:pt>
                <c:pt idx="38630">
                  <c:v>4.5577150431587388</c:v>
                </c:pt>
                <c:pt idx="38631">
                  <c:v>4.5649255214739179</c:v>
                </c:pt>
                <c:pt idx="38632">
                  <c:v>4.5554305686991512</c:v>
                </c:pt>
                <c:pt idx="38633">
                  <c:v>4.5544919132006276</c:v>
                </c:pt>
                <c:pt idx="38634">
                  <c:v>4.5603489298148245</c:v>
                </c:pt>
                <c:pt idx="38635">
                  <c:v>4.5608616620042257</c:v>
                </c:pt>
                <c:pt idx="38636">
                  <c:v>4.5481121121914327</c:v>
                </c:pt>
                <c:pt idx="38637">
                  <c:v>4.5565604934452875</c:v>
                </c:pt>
                <c:pt idx="38638">
                  <c:v>4.5524598649856518</c:v>
                </c:pt>
                <c:pt idx="38639">
                  <c:v>4.566232205181227</c:v>
                </c:pt>
                <c:pt idx="38640">
                  <c:v>4.5536432544052063</c:v>
                </c:pt>
                <c:pt idx="38641">
                  <c:v>4.5690471764160199</c:v>
                </c:pt>
                <c:pt idx="38642">
                  <c:v>4.557250362970021</c:v>
                </c:pt>
                <c:pt idx="38643">
                  <c:v>4.5586881010540319</c:v>
                </c:pt>
                <c:pt idx="38644">
                  <c:v>4.560118037304008</c:v>
                </c:pt>
                <c:pt idx="38645">
                  <c:v>4.5571581331579916</c:v>
                </c:pt>
                <c:pt idx="38646">
                  <c:v>4.5611964445875941</c:v>
                </c:pt>
                <c:pt idx="38647">
                  <c:v>4.5628655481508487</c:v>
                </c:pt>
                <c:pt idx="38648">
                  <c:v>4.5591091953532601</c:v>
                </c:pt>
                <c:pt idx="38649">
                  <c:v>4.5450370615690057</c:v>
                </c:pt>
                <c:pt idx="38650">
                  <c:v>4.5572136025857306</c:v>
                </c:pt>
                <c:pt idx="38651">
                  <c:v>4.5589688944085429</c:v>
                </c:pt>
                <c:pt idx="38652">
                  <c:v>4.5484075272091662</c:v>
                </c:pt>
                <c:pt idx="38653">
                  <c:v>4.5666603287750211</c:v>
                </c:pt>
                <c:pt idx="38654">
                  <c:v>4.5672099862534719</c:v>
                </c:pt>
                <c:pt idx="38655">
                  <c:v>4.569400175619319</c:v>
                </c:pt>
                <c:pt idx="38656">
                  <c:v>4.559576171672286</c:v>
                </c:pt>
                <c:pt idx="38657">
                  <c:v>4.5536691086596512</c:v>
                </c:pt>
                <c:pt idx="38658">
                  <c:v>4.5651837062203713</c:v>
                </c:pt>
                <c:pt idx="38659">
                  <c:v>4.5602477311482437</c:v>
                </c:pt>
                <c:pt idx="38660">
                  <c:v>4.5556771428376601</c:v>
                </c:pt>
                <c:pt idx="38661">
                  <c:v>4.5518361710308479</c:v>
                </c:pt>
                <c:pt idx="38662">
                  <c:v>4.5603118031244838</c:v>
                </c:pt>
                <c:pt idx="38663">
                  <c:v>4.5679218229826848</c:v>
                </c:pt>
                <c:pt idx="38664">
                  <c:v>4.5684115053297534</c:v>
                </c:pt>
                <c:pt idx="38665">
                  <c:v>4.5576645936465008</c:v>
                </c:pt>
                <c:pt idx="38666">
                  <c:v>4.5583096697414982</c:v>
                </c:pt>
                <c:pt idx="38667">
                  <c:v>4.5600078479544131</c:v>
                </c:pt>
                <c:pt idx="38668">
                  <c:v>4.5626248997036649</c:v>
                </c:pt>
                <c:pt idx="38669">
                  <c:v>4.5513379867965025</c:v>
                </c:pt>
                <c:pt idx="38670">
                  <c:v>4.5694813319163563</c:v>
                </c:pt>
                <c:pt idx="38671">
                  <c:v>4.5620954334336616</c:v>
                </c:pt>
                <c:pt idx="38672">
                  <c:v>4.5675882954608849</c:v>
                </c:pt>
                <c:pt idx="38673">
                  <c:v>4.556395582631267</c:v>
                </c:pt>
                <c:pt idx="38674">
                  <c:v>4.5656348310880137</c:v>
                </c:pt>
                <c:pt idx="38675">
                  <c:v>4.5539423786649351</c:v>
                </c:pt>
                <c:pt idx="38676">
                  <c:v>4.5626652201069122</c:v>
                </c:pt>
                <c:pt idx="38677">
                  <c:v>4.5650249833304715</c:v>
                </c:pt>
                <c:pt idx="38678">
                  <c:v>4.5580208107186051</c:v>
                </c:pt>
                <c:pt idx="38679">
                  <c:v>4.5531333102728544</c:v>
                </c:pt>
                <c:pt idx="38680">
                  <c:v>4.5598594209335044</c:v>
                </c:pt>
                <c:pt idx="38681">
                  <c:v>4.5610301470818664</c:v>
                </c:pt>
                <c:pt idx="38682">
                  <c:v>4.5630246726837171</c:v>
                </c:pt>
                <c:pt idx="38683">
                  <c:v>4.5560495103013183</c:v>
                </c:pt>
                <c:pt idx="38684">
                  <c:v>4.5567441290864643</c:v>
                </c:pt>
                <c:pt idx="38685">
                  <c:v>4.5527979353845511</c:v>
                </c:pt>
                <c:pt idx="38686">
                  <c:v>4.5611121369022598</c:v>
                </c:pt>
                <c:pt idx="38687">
                  <c:v>4.5553130439849827</c:v>
                </c:pt>
                <c:pt idx="38688">
                  <c:v>4.5669341395322824</c:v>
                </c:pt>
                <c:pt idx="38689">
                  <c:v>4.5600765699112333</c:v>
                </c:pt>
                <c:pt idx="38690">
                  <c:v>4.5613498998553315</c:v>
                </c:pt>
                <c:pt idx="38691">
                  <c:v>4.5620220178547566</c:v>
                </c:pt>
                <c:pt idx="38692">
                  <c:v>4.5558346525302076</c:v>
                </c:pt>
                <c:pt idx="38693">
                  <c:v>4.5502812768058218</c:v>
                </c:pt>
                <c:pt idx="38694">
                  <c:v>4.5608145462670375</c:v>
                </c:pt>
                <c:pt idx="38695">
                  <c:v>4.5600145636708396</c:v>
                </c:pt>
                <c:pt idx="38696">
                  <c:v>4.5597416334810932</c:v>
                </c:pt>
                <c:pt idx="38697">
                  <c:v>4.5599589232543165</c:v>
                </c:pt>
                <c:pt idx="38698">
                  <c:v>4.5634504259028947</c:v>
                </c:pt>
                <c:pt idx="38699">
                  <c:v>4.5560547647061558</c:v>
                </c:pt>
                <c:pt idx="38700">
                  <c:v>4.5698107540081949</c:v>
                </c:pt>
                <c:pt idx="38701">
                  <c:v>4.55426352625296</c:v>
                </c:pt>
                <c:pt idx="38702">
                  <c:v>4.5653011146296505</c:v>
                </c:pt>
                <c:pt idx="38703">
                  <c:v>4.5629617636598994</c:v>
                </c:pt>
                <c:pt idx="38704">
                  <c:v>4.5631386949146631</c:v>
                </c:pt>
                <c:pt idx="38705">
                  <c:v>4.5657219185214926</c:v>
                </c:pt>
                <c:pt idx="38706">
                  <c:v>4.5597492778763931</c:v>
                </c:pt>
                <c:pt idx="38707">
                  <c:v>4.5664150424513901</c:v>
                </c:pt>
                <c:pt idx="38708">
                  <c:v>4.5599487692280238</c:v>
                </c:pt>
                <c:pt idx="38709">
                  <c:v>4.5581430293820047</c:v>
                </c:pt>
                <c:pt idx="38710">
                  <c:v>4.5619993785831046</c:v>
                </c:pt>
                <c:pt idx="38711">
                  <c:v>4.560766258439231</c:v>
                </c:pt>
                <c:pt idx="38712">
                  <c:v>4.5609375390360656</c:v>
                </c:pt>
                <c:pt idx="38713">
                  <c:v>4.5561319236176869</c:v>
                </c:pt>
                <c:pt idx="38714">
                  <c:v>4.5616681861456412</c:v>
                </c:pt>
                <c:pt idx="38715">
                  <c:v>4.5595546716968016</c:v>
                </c:pt>
                <c:pt idx="38716">
                  <c:v>4.5629495682561387</c:v>
                </c:pt>
                <c:pt idx="38717">
                  <c:v>4.5566884205895528</c:v>
                </c:pt>
                <c:pt idx="38718">
                  <c:v>4.5536331413346263</c:v>
                </c:pt>
                <c:pt idx="38719">
                  <c:v>4.5591519905689841</c:v>
                </c:pt>
                <c:pt idx="38720">
                  <c:v>4.5664412962521697</c:v>
                </c:pt>
                <c:pt idx="38721">
                  <c:v>4.5571035101104913</c:v>
                </c:pt>
                <c:pt idx="38722">
                  <c:v>4.551311870773052</c:v>
                </c:pt>
                <c:pt idx="38723">
                  <c:v>4.5695731880984694</c:v>
                </c:pt>
                <c:pt idx="38724">
                  <c:v>4.5567392169088023</c:v>
                </c:pt>
                <c:pt idx="38725">
                  <c:v>4.5581208238958641</c:v>
                </c:pt>
                <c:pt idx="38726">
                  <c:v>4.5545534793873337</c:v>
                </c:pt>
                <c:pt idx="38727">
                  <c:v>4.5648176260049169</c:v>
                </c:pt>
                <c:pt idx="38728">
                  <c:v>4.5545046444305184</c:v>
                </c:pt>
                <c:pt idx="38729">
                  <c:v>4.5509285417760568</c:v>
                </c:pt>
                <c:pt idx="38730">
                  <c:v>4.570739863838357</c:v>
                </c:pt>
                <c:pt idx="38731">
                  <c:v>4.5540830780186194</c:v>
                </c:pt>
                <c:pt idx="38732">
                  <c:v>4.5520720357347209</c:v>
                </c:pt>
                <c:pt idx="38733">
                  <c:v>4.5562613742354792</c:v>
                </c:pt>
                <c:pt idx="38734">
                  <c:v>4.5499080761522448</c:v>
                </c:pt>
                <c:pt idx="38735">
                  <c:v>4.5557044772654258</c:v>
                </c:pt>
                <c:pt idx="38736">
                  <c:v>4.5654253549633363</c:v>
                </c:pt>
                <c:pt idx="38737">
                  <c:v>4.5593723225409413</c:v>
                </c:pt>
                <c:pt idx="38738">
                  <c:v>4.5589900290130796</c:v>
                </c:pt>
                <c:pt idx="38739">
                  <c:v>4.5715236262577434</c:v>
                </c:pt>
                <c:pt idx="38740">
                  <c:v>4.5541328253560636</c:v>
                </c:pt>
                <c:pt idx="38741">
                  <c:v>4.5547261635000877</c:v>
                </c:pt>
                <c:pt idx="38742">
                  <c:v>4.5669598200532944</c:v>
                </c:pt>
                <c:pt idx="38743">
                  <c:v>4.5614971934180302</c:v>
                </c:pt>
                <c:pt idx="38744">
                  <c:v>4.5593162608981448</c:v>
                </c:pt>
                <c:pt idx="38745">
                  <c:v>4.5573714666390437</c:v>
                </c:pt>
                <c:pt idx="38746">
                  <c:v>4.5664588363657144</c:v>
                </c:pt>
                <c:pt idx="38747">
                  <c:v>4.5543335638997462</c:v>
                </c:pt>
                <c:pt idx="38748">
                  <c:v>4.554714456662925</c:v>
                </c:pt>
                <c:pt idx="38749">
                  <c:v>4.5609061397686199</c:v>
                </c:pt>
                <c:pt idx="38750">
                  <c:v>4.5533098807642718</c:v>
                </c:pt>
                <c:pt idx="38751">
                  <c:v>4.5641573452844151</c:v>
                </c:pt>
                <c:pt idx="38752">
                  <c:v>4.554334146085627</c:v>
                </c:pt>
                <c:pt idx="38753">
                  <c:v>4.5650870013287346</c:v>
                </c:pt>
                <c:pt idx="38754">
                  <c:v>4.5716266976570417</c:v>
                </c:pt>
                <c:pt idx="38755">
                  <c:v>4.5580746849976839</c:v>
                </c:pt>
                <c:pt idx="38756">
                  <c:v>4.5566179533653974</c:v>
                </c:pt>
                <c:pt idx="38757">
                  <c:v>4.5552477659683284</c:v>
                </c:pt>
                <c:pt idx="38758">
                  <c:v>4.5626253560176862</c:v>
                </c:pt>
                <c:pt idx="38759">
                  <c:v>4.5643797520048377</c:v>
                </c:pt>
                <c:pt idx="38760">
                  <c:v>4.5618317745869241</c:v>
                </c:pt>
                <c:pt idx="38761">
                  <c:v>4.5627446271110834</c:v>
                </c:pt>
                <c:pt idx="38762">
                  <c:v>4.5628204640592029</c:v>
                </c:pt>
                <c:pt idx="38763">
                  <c:v>4.5529684007701157</c:v>
                </c:pt>
                <c:pt idx="38764">
                  <c:v>4.5588743634601334</c:v>
                </c:pt>
                <c:pt idx="38765">
                  <c:v>4.5533415322087238</c:v>
                </c:pt>
                <c:pt idx="38766">
                  <c:v>4.569115316120171</c:v>
                </c:pt>
                <c:pt idx="38767">
                  <c:v>4.5623484260834548</c:v>
                </c:pt>
                <c:pt idx="38768">
                  <c:v>4.5567407825464734</c:v>
                </c:pt>
                <c:pt idx="38769">
                  <c:v>4.5510862973054031</c:v>
                </c:pt>
                <c:pt idx="38770">
                  <c:v>4.5599374991468409</c:v>
                </c:pt>
                <c:pt idx="38771">
                  <c:v>4.5615791735778268</c:v>
                </c:pt>
                <c:pt idx="38772">
                  <c:v>4.550687093064707</c:v>
                </c:pt>
                <c:pt idx="38773">
                  <c:v>4.5598840727214061</c:v>
                </c:pt>
                <c:pt idx="38774">
                  <c:v>4.5538599507434805</c:v>
                </c:pt>
                <c:pt idx="38775">
                  <c:v>4.5627538615832597</c:v>
                </c:pt>
                <c:pt idx="38776">
                  <c:v>4.5661834254184832</c:v>
                </c:pt>
                <c:pt idx="38777">
                  <c:v>4.5506717691629204</c:v>
                </c:pt>
                <c:pt idx="38778">
                  <c:v>4.560329100123349</c:v>
                </c:pt>
                <c:pt idx="38779">
                  <c:v>4.5565347403325411</c:v>
                </c:pt>
                <c:pt idx="38780">
                  <c:v>4.5493501172944688</c:v>
                </c:pt>
                <c:pt idx="38781">
                  <c:v>4.5659825896538377</c:v>
                </c:pt>
                <c:pt idx="38782">
                  <c:v>4.5692076052484305</c:v>
                </c:pt>
                <c:pt idx="38783">
                  <c:v>4.5619482932251234</c:v>
                </c:pt>
                <c:pt idx="38784">
                  <c:v>4.5522687348008741</c:v>
                </c:pt>
                <c:pt idx="38785">
                  <c:v>4.567359342012284</c:v>
                </c:pt>
                <c:pt idx="38786">
                  <c:v>4.5617856909505692</c:v>
                </c:pt>
                <c:pt idx="38787">
                  <c:v>4.5594878129252656</c:v>
                </c:pt>
                <c:pt idx="38788">
                  <c:v>4.5537783625886847</c:v>
                </c:pt>
                <c:pt idx="38789">
                  <c:v>4.5687463011130243</c:v>
                </c:pt>
                <c:pt idx="38790">
                  <c:v>4.5580896168543994</c:v>
                </c:pt>
                <c:pt idx="38791">
                  <c:v>4.5510697933639603</c:v>
                </c:pt>
                <c:pt idx="38792">
                  <c:v>4.5639055256095444</c:v>
                </c:pt>
                <c:pt idx="38793">
                  <c:v>4.5654756522817159</c:v>
                </c:pt>
                <c:pt idx="38794">
                  <c:v>4.559552124242118</c:v>
                </c:pt>
                <c:pt idx="38795">
                  <c:v>4.5698574481243952</c:v>
                </c:pt>
                <c:pt idx="38796">
                  <c:v>4.560625064104185</c:v>
                </c:pt>
                <c:pt idx="38797">
                  <c:v>4.5636931991153071</c:v>
                </c:pt>
                <c:pt idx="38798">
                  <c:v>4.5625459063203735</c:v>
                </c:pt>
                <c:pt idx="38799">
                  <c:v>4.5563896674294737</c:v>
                </c:pt>
                <c:pt idx="38800">
                  <c:v>4.5638698403337443</c:v>
                </c:pt>
                <c:pt idx="38801">
                  <c:v>4.5668143837187403</c:v>
                </c:pt>
                <c:pt idx="38802">
                  <c:v>4.5650892003031318</c:v>
                </c:pt>
                <c:pt idx="38803">
                  <c:v>4.5604569573015272</c:v>
                </c:pt>
                <c:pt idx="38804">
                  <c:v>4.5676452940894006</c:v>
                </c:pt>
                <c:pt idx="38805">
                  <c:v>4.5656240511116417</c:v>
                </c:pt>
                <c:pt idx="38806">
                  <c:v>4.5600492392171681</c:v>
                </c:pt>
                <c:pt idx="38807">
                  <c:v>4.5706017735741282</c:v>
                </c:pt>
                <c:pt idx="38808">
                  <c:v>4.5543034487054088</c:v>
                </c:pt>
                <c:pt idx="38809">
                  <c:v>4.5612088310605685</c:v>
                </c:pt>
                <c:pt idx="38810">
                  <c:v>4.5680278859847805</c:v>
                </c:pt>
                <c:pt idx="38811">
                  <c:v>4.5614820531056051</c:v>
                </c:pt>
                <c:pt idx="38812">
                  <c:v>4.5561099096775477</c:v>
                </c:pt>
                <c:pt idx="38813">
                  <c:v>4.5631667054231189</c:v>
                </c:pt>
                <c:pt idx="38814">
                  <c:v>4.5583761013696682</c:v>
                </c:pt>
                <c:pt idx="38815">
                  <c:v>4.5606070478362382</c:v>
                </c:pt>
                <c:pt idx="38816">
                  <c:v>4.5590007806352819</c:v>
                </c:pt>
                <c:pt idx="38817">
                  <c:v>4.562677149025288</c:v>
                </c:pt>
                <c:pt idx="38818">
                  <c:v>4.5617746038722551</c:v>
                </c:pt>
                <c:pt idx="38819">
                  <c:v>4.5631106682127056</c:v>
                </c:pt>
                <c:pt idx="38820">
                  <c:v>4.5553229128771591</c:v>
                </c:pt>
                <c:pt idx="38821">
                  <c:v>4.5586376715438011</c:v>
                </c:pt>
                <c:pt idx="38822">
                  <c:v>4.5615351429196611</c:v>
                </c:pt>
                <c:pt idx="38823">
                  <c:v>4.5673588128793501</c:v>
                </c:pt>
                <c:pt idx="38824">
                  <c:v>4.5594147423998983</c:v>
                </c:pt>
                <c:pt idx="38825">
                  <c:v>4.5602925323854864</c:v>
                </c:pt>
                <c:pt idx="38826">
                  <c:v>4.5521848033971981</c:v>
                </c:pt>
                <c:pt idx="38827">
                  <c:v>4.5570537215696527</c:v>
                </c:pt>
                <c:pt idx="38828">
                  <c:v>4.5499040549274898</c:v>
                </c:pt>
                <c:pt idx="38829">
                  <c:v>4.5669055670331167</c:v>
                </c:pt>
                <c:pt idx="38830">
                  <c:v>4.5593829531883481</c:v>
                </c:pt>
                <c:pt idx="38831">
                  <c:v>4.5618848476938636</c:v>
                </c:pt>
                <c:pt idx="38832">
                  <c:v>4.5649784667479878</c:v>
                </c:pt>
                <c:pt idx="38833">
                  <c:v>4.5584796673186485</c:v>
                </c:pt>
                <c:pt idx="38834">
                  <c:v>4.5512321409132594</c:v>
                </c:pt>
                <c:pt idx="38835">
                  <c:v>4.5582832753567715</c:v>
                </c:pt>
                <c:pt idx="38836">
                  <c:v>4.566561120236722</c:v>
                </c:pt>
                <c:pt idx="38837">
                  <c:v>4.5588057377201743</c:v>
                </c:pt>
                <c:pt idx="38838">
                  <c:v>4.5545042898921233</c:v>
                </c:pt>
                <c:pt idx="38839">
                  <c:v>4.5622880504632803</c:v>
                </c:pt>
                <c:pt idx="38840">
                  <c:v>4.5556614485479399</c:v>
                </c:pt>
                <c:pt idx="38841">
                  <c:v>4.5553163390230225</c:v>
                </c:pt>
                <c:pt idx="38842">
                  <c:v>4.5608998138306571</c:v>
                </c:pt>
                <c:pt idx="38843">
                  <c:v>4.5556719181757899</c:v>
                </c:pt>
                <c:pt idx="38844">
                  <c:v>4.5612621980570038</c:v>
                </c:pt>
                <c:pt idx="38845">
                  <c:v>4.5575891935762236</c:v>
                </c:pt>
                <c:pt idx="38846">
                  <c:v>4.5579954134159752</c:v>
                </c:pt>
                <c:pt idx="38847">
                  <c:v>4.5596087562539793</c:v>
                </c:pt>
                <c:pt idx="38848">
                  <c:v>4.5639844382531773</c:v>
                </c:pt>
                <c:pt idx="38849">
                  <c:v>4.570785291334106</c:v>
                </c:pt>
                <c:pt idx="38850">
                  <c:v>4.5646855367495176</c:v>
                </c:pt>
                <c:pt idx="38851">
                  <c:v>4.558581552585057</c:v>
                </c:pt>
                <c:pt idx="38852">
                  <c:v>4.5506509798676582</c:v>
                </c:pt>
                <c:pt idx="38853">
                  <c:v>4.5566987183909262</c:v>
                </c:pt>
                <c:pt idx="38854">
                  <c:v>4.5637686761222529</c:v>
                </c:pt>
                <c:pt idx="38855">
                  <c:v>4.5553598426968662</c:v>
                </c:pt>
                <c:pt idx="38856">
                  <c:v>4.5631961516942363</c:v>
                </c:pt>
                <c:pt idx="38857">
                  <c:v>4.5598435526353756</c:v>
                </c:pt>
                <c:pt idx="38858">
                  <c:v>4.5552706286960225</c:v>
                </c:pt>
                <c:pt idx="38859">
                  <c:v>4.5594126523898098</c:v>
                </c:pt>
                <c:pt idx="38860">
                  <c:v>4.5588061208650812</c:v>
                </c:pt>
                <c:pt idx="38861">
                  <c:v>4.5638017928303869</c:v>
                </c:pt>
                <c:pt idx="38862">
                  <c:v>4.5694477781038891</c:v>
                </c:pt>
                <c:pt idx="38863">
                  <c:v>4.55946865918696</c:v>
                </c:pt>
                <c:pt idx="38864">
                  <c:v>4.5648361039583731</c:v>
                </c:pt>
                <c:pt idx="38865">
                  <c:v>4.5567741623462643</c:v>
                </c:pt>
                <c:pt idx="38866">
                  <c:v>4.5620848739127995</c:v>
                </c:pt>
                <c:pt idx="38867">
                  <c:v>4.5508825447108308</c:v>
                </c:pt>
                <c:pt idx="38868">
                  <c:v>4.5653485967161904</c:v>
                </c:pt>
                <c:pt idx="38869">
                  <c:v>4.5547307021491017</c:v>
                </c:pt>
                <c:pt idx="38870">
                  <c:v>4.5560117209297424</c:v>
                </c:pt>
                <c:pt idx="38871">
                  <c:v>4.5621515530379755</c:v>
                </c:pt>
                <c:pt idx="38872">
                  <c:v>4.5609898222433696</c:v>
                </c:pt>
                <c:pt idx="38873">
                  <c:v>4.5526890637466275</c:v>
                </c:pt>
                <c:pt idx="38874">
                  <c:v>4.5615845358440552</c:v>
                </c:pt>
                <c:pt idx="38875">
                  <c:v>4.5606551745112744</c:v>
                </c:pt>
                <c:pt idx="38876">
                  <c:v>4.5536987440800445</c:v>
                </c:pt>
                <c:pt idx="38877">
                  <c:v>4.5699222562483319</c:v>
                </c:pt>
                <c:pt idx="38878">
                  <c:v>4.5670037558436016</c:v>
                </c:pt>
                <c:pt idx="38879">
                  <c:v>4.563796092474198</c:v>
                </c:pt>
                <c:pt idx="38880">
                  <c:v>4.5593385941286195</c:v>
                </c:pt>
                <c:pt idx="38881">
                  <c:v>4.5546153190632239</c:v>
                </c:pt>
                <c:pt idx="38882">
                  <c:v>4.5570246944461799</c:v>
                </c:pt>
                <c:pt idx="38883">
                  <c:v>4.5622317516613595</c:v>
                </c:pt>
                <c:pt idx="38884">
                  <c:v>4.5590993664059711</c:v>
                </c:pt>
                <c:pt idx="38885">
                  <c:v>4.5614870987964666</c:v>
                </c:pt>
                <c:pt idx="38886">
                  <c:v>4.5535170796388895</c:v>
                </c:pt>
                <c:pt idx="38887">
                  <c:v>4.5699034964652281</c:v>
                </c:pt>
                <c:pt idx="38888">
                  <c:v>4.5545980577860927</c:v>
                </c:pt>
                <c:pt idx="38889">
                  <c:v>4.5509449750263737</c:v>
                </c:pt>
                <c:pt idx="38890">
                  <c:v>4.5579989573541724</c:v>
                </c:pt>
                <c:pt idx="38891">
                  <c:v>4.5583403614140066</c:v>
                </c:pt>
                <c:pt idx="38892">
                  <c:v>4.5664281268962803</c:v>
                </c:pt>
                <c:pt idx="38893">
                  <c:v>4.5477472220090647</c:v>
                </c:pt>
                <c:pt idx="38894">
                  <c:v>4.5621545627899893</c:v>
                </c:pt>
                <c:pt idx="38895">
                  <c:v>4.564638331003585</c:v>
                </c:pt>
                <c:pt idx="38896">
                  <c:v>4.5561871768594608</c:v>
                </c:pt>
                <c:pt idx="38897">
                  <c:v>4.550925146010492</c:v>
                </c:pt>
                <c:pt idx="38898">
                  <c:v>4.5522873134813739</c:v>
                </c:pt>
                <c:pt idx="38899">
                  <c:v>4.5583999823775674</c:v>
                </c:pt>
                <c:pt idx="38900">
                  <c:v>4.557148765194043</c:v>
                </c:pt>
                <c:pt idx="38901">
                  <c:v>4.5638559110770611</c:v>
                </c:pt>
                <c:pt idx="38902">
                  <c:v>4.5573252747665043</c:v>
                </c:pt>
                <c:pt idx="38903">
                  <c:v>4.5555392849843237</c:v>
                </c:pt>
                <c:pt idx="38904">
                  <c:v>4.5671824389549656</c:v>
                </c:pt>
                <c:pt idx="38905">
                  <c:v>4.5650992260071774</c:v>
                </c:pt>
                <c:pt idx="38906">
                  <c:v>4.55698471303117</c:v>
                </c:pt>
                <c:pt idx="38907">
                  <c:v>4.5649562780469282</c:v>
                </c:pt>
                <c:pt idx="38908">
                  <c:v>4.5635198627490681</c:v>
                </c:pt>
                <c:pt idx="38909">
                  <c:v>4.5617459024063303</c:v>
                </c:pt>
                <c:pt idx="38910">
                  <c:v>4.567375970278083</c:v>
                </c:pt>
                <c:pt idx="38911">
                  <c:v>4.5635046479424242</c:v>
                </c:pt>
                <c:pt idx="38912">
                  <c:v>4.5663261176966943</c:v>
                </c:pt>
                <c:pt idx="38913">
                  <c:v>4.5581527552456826</c:v>
                </c:pt>
                <c:pt idx="38914">
                  <c:v>4.5536334511848757</c:v>
                </c:pt>
                <c:pt idx="38915">
                  <c:v>4.5583043241817478</c:v>
                </c:pt>
                <c:pt idx="38916">
                  <c:v>4.5597576672188804</c:v>
                </c:pt>
                <c:pt idx="38917">
                  <c:v>4.5571105578906179</c:v>
                </c:pt>
                <c:pt idx="38918">
                  <c:v>4.5749661082568878</c:v>
                </c:pt>
                <c:pt idx="38919">
                  <c:v>4.5630530815463644</c:v>
                </c:pt>
                <c:pt idx="38920">
                  <c:v>4.5598594755996018</c:v>
                </c:pt>
                <c:pt idx="38921">
                  <c:v>4.5738527224810879</c:v>
                </c:pt>
                <c:pt idx="38922">
                  <c:v>4.5575464247608659</c:v>
                </c:pt>
                <c:pt idx="38923">
                  <c:v>4.5551822273601772</c:v>
                </c:pt>
                <c:pt idx="38924">
                  <c:v>4.5657838514287077</c:v>
                </c:pt>
                <c:pt idx="38925">
                  <c:v>4.5648614677056694</c:v>
                </c:pt>
                <c:pt idx="38926">
                  <c:v>4.5615794705820099</c:v>
                </c:pt>
                <c:pt idx="38927">
                  <c:v>4.5616130437805067</c:v>
                </c:pt>
                <c:pt idx="38928">
                  <c:v>4.5620543953903168</c:v>
                </c:pt>
                <c:pt idx="38929">
                  <c:v>4.5658986638885564</c:v>
                </c:pt>
                <c:pt idx="38930">
                  <c:v>4.5575365482056398</c:v>
                </c:pt>
                <c:pt idx="38931">
                  <c:v>4.5597380895246511</c:v>
                </c:pt>
                <c:pt idx="38932">
                  <c:v>4.5591321085244498</c:v>
                </c:pt>
                <c:pt idx="38933">
                  <c:v>4.5628231883868979</c:v>
                </c:pt>
                <c:pt idx="38934">
                  <c:v>4.5627140875777012</c:v>
                </c:pt>
                <c:pt idx="38935">
                  <c:v>4.5599661622437893</c:v>
                </c:pt>
                <c:pt idx="38936">
                  <c:v>4.559171866008854</c:v>
                </c:pt>
                <c:pt idx="38937">
                  <c:v>4.5582290077472409</c:v>
                </c:pt>
                <c:pt idx="38938">
                  <c:v>4.5475691630232653</c:v>
                </c:pt>
                <c:pt idx="38939">
                  <c:v>4.5659635572369419</c:v>
                </c:pt>
                <c:pt idx="38940">
                  <c:v>4.5560676840318663</c:v>
                </c:pt>
                <c:pt idx="38941">
                  <c:v>4.562835084909131</c:v>
                </c:pt>
                <c:pt idx="38942">
                  <c:v>4.5601695146627481</c:v>
                </c:pt>
                <c:pt idx="38943">
                  <c:v>4.561918551738489</c:v>
                </c:pt>
                <c:pt idx="38944">
                  <c:v>4.554907073852851</c:v>
                </c:pt>
                <c:pt idx="38945">
                  <c:v>4.5566612624733018</c:v>
                </c:pt>
                <c:pt idx="38946">
                  <c:v>4.5561379313764956</c:v>
                </c:pt>
                <c:pt idx="38947">
                  <c:v>4.5562554833664564</c:v>
                </c:pt>
                <c:pt idx="38948">
                  <c:v>4.5578293471689681</c:v>
                </c:pt>
                <c:pt idx="38949">
                  <c:v>4.5571614885887044</c:v>
                </c:pt>
                <c:pt idx="38950">
                  <c:v>4.5653186502739871</c:v>
                </c:pt>
                <c:pt idx="38951">
                  <c:v>4.5653337156825522</c:v>
                </c:pt>
                <c:pt idx="38952">
                  <c:v>4.5653287644980116</c:v>
                </c:pt>
                <c:pt idx="38953">
                  <c:v>4.5487169575882342</c:v>
                </c:pt>
                <c:pt idx="38954">
                  <c:v>4.558215249942509</c:v>
                </c:pt>
                <c:pt idx="38955">
                  <c:v>4.5533677684318352</c:v>
                </c:pt>
                <c:pt idx="38956">
                  <c:v>4.5685203843473978</c:v>
                </c:pt>
                <c:pt idx="38957">
                  <c:v>4.5694563319232095</c:v>
                </c:pt>
                <c:pt idx="38958">
                  <c:v>4.5602511068591358</c:v>
                </c:pt>
                <c:pt idx="38959">
                  <c:v>4.5529234893706931</c:v>
                </c:pt>
                <c:pt idx="38960">
                  <c:v>4.5587459503386283</c:v>
                </c:pt>
                <c:pt idx="38961">
                  <c:v>4.5553183311040257</c:v>
                </c:pt>
                <c:pt idx="38962">
                  <c:v>4.559295323941809</c:v>
                </c:pt>
                <c:pt idx="38963">
                  <c:v>4.5620160470439322</c:v>
                </c:pt>
                <c:pt idx="38964">
                  <c:v>4.5572684680874875</c:v>
                </c:pt>
                <c:pt idx="38965">
                  <c:v>4.5632716473363386</c:v>
                </c:pt>
                <c:pt idx="38966">
                  <c:v>4.5531768332436782</c:v>
                </c:pt>
                <c:pt idx="38967">
                  <c:v>4.5561232865309229</c:v>
                </c:pt>
                <c:pt idx="38968">
                  <c:v>4.5619372475262665</c:v>
                </c:pt>
                <c:pt idx="38969">
                  <c:v>4.55846786513104</c:v>
                </c:pt>
                <c:pt idx="38970">
                  <c:v>4.5606866233843206</c:v>
                </c:pt>
                <c:pt idx="38971">
                  <c:v>4.5548057092430643</c:v>
                </c:pt>
                <c:pt idx="38972">
                  <c:v>4.564999228157558</c:v>
                </c:pt>
                <c:pt idx="38973">
                  <c:v>4.5702761205143903</c:v>
                </c:pt>
                <c:pt idx="38974">
                  <c:v>4.5621886323166754</c:v>
                </c:pt>
                <c:pt idx="38975">
                  <c:v>4.554603314130774</c:v>
                </c:pt>
                <c:pt idx="38976">
                  <c:v>4.5586830570872126</c:v>
                </c:pt>
                <c:pt idx="38977">
                  <c:v>4.5635243088874935</c:v>
                </c:pt>
                <c:pt idx="38978">
                  <c:v>4.5565308133157822</c:v>
                </c:pt>
                <c:pt idx="38979">
                  <c:v>4.5614845623687259</c:v>
                </c:pt>
                <c:pt idx="38980">
                  <c:v>4.5642100091933866</c:v>
                </c:pt>
                <c:pt idx="38981">
                  <c:v>4.5626727515364829</c:v>
                </c:pt>
                <c:pt idx="38982">
                  <c:v>4.5495627720004475</c:v>
                </c:pt>
                <c:pt idx="38983">
                  <c:v>4.5610851414990412</c:v>
                </c:pt>
                <c:pt idx="38984">
                  <c:v>4.569014872575182</c:v>
                </c:pt>
                <c:pt idx="38985">
                  <c:v>4.5626088789661745</c:v>
                </c:pt>
                <c:pt idx="38986">
                  <c:v>4.5614931378576902</c:v>
                </c:pt>
                <c:pt idx="38987">
                  <c:v>4.5636296796871152</c:v>
                </c:pt>
                <c:pt idx="38988">
                  <c:v>4.5548212447415581</c:v>
                </c:pt>
                <c:pt idx="38989">
                  <c:v>4.5561676060533651</c:v>
                </c:pt>
                <c:pt idx="38990">
                  <c:v>4.5709993985981603</c:v>
                </c:pt>
                <c:pt idx="38991">
                  <c:v>4.5598540151647375</c:v>
                </c:pt>
                <c:pt idx="38992">
                  <c:v>4.5515385888554478</c:v>
                </c:pt>
                <c:pt idx="38993">
                  <c:v>4.5533409525509274</c:v>
                </c:pt>
                <c:pt idx="38994">
                  <c:v>4.5600114800766374</c:v>
                </c:pt>
                <c:pt idx="38995">
                  <c:v>4.5595349094091988</c:v>
                </c:pt>
                <c:pt idx="38996">
                  <c:v>4.5558465243191337</c:v>
                </c:pt>
                <c:pt idx="38997">
                  <c:v>4.549785119024218</c:v>
                </c:pt>
                <c:pt idx="38998">
                  <c:v>4.5620940224142013</c:v>
                </c:pt>
                <c:pt idx="38999">
                  <c:v>4.5652505170143298</c:v>
                </c:pt>
                <c:pt idx="39000">
                  <c:v>4.5526694637094387</c:v>
                </c:pt>
                <c:pt idx="39001">
                  <c:v>4.5598870644722771</c:v>
                </c:pt>
                <c:pt idx="39002">
                  <c:v>4.5655171203251346</c:v>
                </c:pt>
                <c:pt idx="39003">
                  <c:v>4.5651228675180926</c:v>
                </c:pt>
                <c:pt idx="39004">
                  <c:v>4.5561674152244374</c:v>
                </c:pt>
                <c:pt idx="39005">
                  <c:v>4.5572632512786662</c:v>
                </c:pt>
                <c:pt idx="39006">
                  <c:v>4.5516052478742033</c:v>
                </c:pt>
                <c:pt idx="39007">
                  <c:v>4.5661708618782022</c:v>
                </c:pt>
                <c:pt idx="39008">
                  <c:v>4.5489244336996588</c:v>
                </c:pt>
                <c:pt idx="39009">
                  <c:v>4.559475471243946</c:v>
                </c:pt>
                <c:pt idx="39010">
                  <c:v>4.5591865667799558</c:v>
                </c:pt>
                <c:pt idx="39011">
                  <c:v>4.5615240471796126</c:v>
                </c:pt>
                <c:pt idx="39012">
                  <c:v>4.5651396845829497</c:v>
                </c:pt>
                <c:pt idx="39013">
                  <c:v>4.5601059802827164</c:v>
                </c:pt>
                <c:pt idx="39014">
                  <c:v>4.5717395290761402</c:v>
                </c:pt>
                <c:pt idx="39015">
                  <c:v>4.5540634374905107</c:v>
                </c:pt>
                <c:pt idx="39016">
                  <c:v>4.5539304321829563</c:v>
                </c:pt>
                <c:pt idx="39017">
                  <c:v>4.5503565455523036</c:v>
                </c:pt>
                <c:pt idx="39018">
                  <c:v>4.5614212863927248</c:v>
                </c:pt>
                <c:pt idx="39019">
                  <c:v>4.5609345621484669</c:v>
                </c:pt>
                <c:pt idx="39020">
                  <c:v>4.5586048977613958</c:v>
                </c:pt>
                <c:pt idx="39021">
                  <c:v>4.5619732593805944</c:v>
                </c:pt>
                <c:pt idx="39022">
                  <c:v>4.555736274819604</c:v>
                </c:pt>
                <c:pt idx="39023">
                  <c:v>4.5600502570257744</c:v>
                </c:pt>
                <c:pt idx="39024">
                  <c:v>4.5581138166099642</c:v>
                </c:pt>
                <c:pt idx="39025">
                  <c:v>4.5553002516272079</c:v>
                </c:pt>
                <c:pt idx="39026">
                  <c:v>4.5621986529447165</c:v>
                </c:pt>
                <c:pt idx="39027">
                  <c:v>4.5694763468406752</c:v>
                </c:pt>
                <c:pt idx="39028">
                  <c:v>4.5646830806624008</c:v>
                </c:pt>
                <c:pt idx="39029">
                  <c:v>4.5733687462883532</c:v>
                </c:pt>
                <c:pt idx="39030">
                  <c:v>4.5653661124845373</c:v>
                </c:pt>
                <c:pt idx="39031">
                  <c:v>4.5664404382339514</c:v>
                </c:pt>
                <c:pt idx="39032">
                  <c:v>4.5637670151572927</c:v>
                </c:pt>
                <c:pt idx="39033">
                  <c:v>4.5600271392904066</c:v>
                </c:pt>
                <c:pt idx="39034">
                  <c:v>4.5509547824883558</c:v>
                </c:pt>
                <c:pt idx="39035">
                  <c:v>4.5487433491910698</c:v>
                </c:pt>
                <c:pt idx="39036">
                  <c:v>4.5600071477521658</c:v>
                </c:pt>
                <c:pt idx="39037">
                  <c:v>4.5504412132415837</c:v>
                </c:pt>
                <c:pt idx="39038">
                  <c:v>4.5529915006529018</c:v>
                </c:pt>
                <c:pt idx="39039">
                  <c:v>4.5529382791390347</c:v>
                </c:pt>
                <c:pt idx="39040">
                  <c:v>4.5598294204832559</c:v>
                </c:pt>
                <c:pt idx="39041">
                  <c:v>4.5629026705584819</c:v>
                </c:pt>
                <c:pt idx="39042">
                  <c:v>4.5587441869625742</c:v>
                </c:pt>
                <c:pt idx="39043">
                  <c:v>4.5571870784749331</c:v>
                </c:pt>
                <c:pt idx="39044">
                  <c:v>4.5559208726653226</c:v>
                </c:pt>
                <c:pt idx="39045">
                  <c:v>4.5601719719959144</c:v>
                </c:pt>
                <c:pt idx="39046">
                  <c:v>4.5663295832027622</c:v>
                </c:pt>
                <c:pt idx="39047">
                  <c:v>4.5542623341235107</c:v>
                </c:pt>
                <c:pt idx="39048">
                  <c:v>4.5640617907302108</c:v>
                </c:pt>
                <c:pt idx="39049">
                  <c:v>4.5683818048088689</c:v>
                </c:pt>
                <c:pt idx="39050">
                  <c:v>4.5622974279696473</c:v>
                </c:pt>
                <c:pt idx="39051">
                  <c:v>4.5626574235945467</c:v>
                </c:pt>
                <c:pt idx="39052">
                  <c:v>4.5603057616188947</c:v>
                </c:pt>
                <c:pt idx="39053">
                  <c:v>4.5608848793131251</c:v>
                </c:pt>
                <c:pt idx="39054">
                  <c:v>4.5592024733539107</c:v>
                </c:pt>
                <c:pt idx="39055">
                  <c:v>4.5618458827922534</c:v>
                </c:pt>
                <c:pt idx="39056">
                  <c:v>4.5617050927603549</c:v>
                </c:pt>
                <c:pt idx="39057">
                  <c:v>4.5672062155635187</c:v>
                </c:pt>
                <c:pt idx="39058">
                  <c:v>4.5532106701082498</c:v>
                </c:pt>
                <c:pt idx="39059">
                  <c:v>4.5599899663808605</c:v>
                </c:pt>
                <c:pt idx="39060">
                  <c:v>4.5571833838913536</c:v>
                </c:pt>
                <c:pt idx="39061">
                  <c:v>4.5579953944393559</c:v>
                </c:pt>
                <c:pt idx="39062">
                  <c:v>4.5675618218716405</c:v>
                </c:pt>
                <c:pt idx="39063">
                  <c:v>4.5555749957499323</c:v>
                </c:pt>
                <c:pt idx="39064">
                  <c:v>4.561871526022264</c:v>
                </c:pt>
                <c:pt idx="39065">
                  <c:v>4.5503018714372994</c:v>
                </c:pt>
                <c:pt idx="39066">
                  <c:v>4.5626481530262524</c:v>
                </c:pt>
                <c:pt idx="39067">
                  <c:v>4.5628059890011619</c:v>
                </c:pt>
                <c:pt idx="39068">
                  <c:v>4.5609429591666366</c:v>
                </c:pt>
                <c:pt idx="39069">
                  <c:v>4.5733122020634891</c:v>
                </c:pt>
                <c:pt idx="39070">
                  <c:v>4.5616353176508317</c:v>
                </c:pt>
                <c:pt idx="39071">
                  <c:v>4.5650154709826092</c:v>
                </c:pt>
                <c:pt idx="39072">
                  <c:v>4.5605481620993986</c:v>
                </c:pt>
                <c:pt idx="39073">
                  <c:v>4.5646851121956553</c:v>
                </c:pt>
                <c:pt idx="39074">
                  <c:v>4.5535021638256792</c:v>
                </c:pt>
                <c:pt idx="39075">
                  <c:v>4.5656896998703447</c:v>
                </c:pt>
                <c:pt idx="39076">
                  <c:v>4.5573603443953816</c:v>
                </c:pt>
                <c:pt idx="39077">
                  <c:v>4.5590576387863502</c:v>
                </c:pt>
                <c:pt idx="39078">
                  <c:v>4.5650125775900126</c:v>
                </c:pt>
                <c:pt idx="39079">
                  <c:v>4.5596495222944267</c:v>
                </c:pt>
                <c:pt idx="39080">
                  <c:v>4.5614505130523328</c:v>
                </c:pt>
                <c:pt idx="39081">
                  <c:v>4.560627802662756</c:v>
                </c:pt>
                <c:pt idx="39082">
                  <c:v>4.564465781393106</c:v>
                </c:pt>
                <c:pt idx="39083">
                  <c:v>4.5674221948798781</c:v>
                </c:pt>
                <c:pt idx="39084">
                  <c:v>4.5614405135632268</c:v>
                </c:pt>
                <c:pt idx="39085">
                  <c:v>4.5654199823288923</c:v>
                </c:pt>
                <c:pt idx="39086">
                  <c:v>4.559825988396331</c:v>
                </c:pt>
                <c:pt idx="39087">
                  <c:v>4.5604524116224052</c:v>
                </c:pt>
                <c:pt idx="39088">
                  <c:v>4.5587035015378188</c:v>
                </c:pt>
                <c:pt idx="39089">
                  <c:v>4.5648294286895004</c:v>
                </c:pt>
                <c:pt idx="39090">
                  <c:v>4.5572780574110787</c:v>
                </c:pt>
                <c:pt idx="39091">
                  <c:v>4.5615521349536836</c:v>
                </c:pt>
                <c:pt idx="39092">
                  <c:v>4.5617466307545405</c:v>
                </c:pt>
                <c:pt idx="39093">
                  <c:v>4.5570295001128613</c:v>
                </c:pt>
                <c:pt idx="39094">
                  <c:v>4.559621529004704</c:v>
                </c:pt>
                <c:pt idx="39095">
                  <c:v>4.5669250877335319</c:v>
                </c:pt>
                <c:pt idx="39096">
                  <c:v>4.5639797058708007</c:v>
                </c:pt>
                <c:pt idx="39097">
                  <c:v>4.5665168422024012</c:v>
                </c:pt>
                <c:pt idx="39098">
                  <c:v>4.5567124564398762</c:v>
                </c:pt>
                <c:pt idx="39099">
                  <c:v>4.5631688291933736</c:v>
                </c:pt>
                <c:pt idx="39100">
                  <c:v>4.5610631491715887</c:v>
                </c:pt>
                <c:pt idx="39101">
                  <c:v>4.5595314031843737</c:v>
                </c:pt>
                <c:pt idx="39102">
                  <c:v>4.5629559297703812</c:v>
                </c:pt>
                <c:pt idx="39103">
                  <c:v>4.5597891934661519</c:v>
                </c:pt>
                <c:pt idx="39104">
                  <c:v>4.5616219715996094</c:v>
                </c:pt>
                <c:pt idx="39105">
                  <c:v>4.5678396989381733</c:v>
                </c:pt>
                <c:pt idx="39106">
                  <c:v>4.5557726820468476</c:v>
                </c:pt>
                <c:pt idx="39107">
                  <c:v>4.5620393791622735</c:v>
                </c:pt>
                <c:pt idx="39108">
                  <c:v>4.5564067778740762</c:v>
                </c:pt>
                <c:pt idx="39109">
                  <c:v>4.5633729102862715</c:v>
                </c:pt>
                <c:pt idx="39110">
                  <c:v>4.5679192597651328</c:v>
                </c:pt>
                <c:pt idx="39111">
                  <c:v>4.5567109583111103</c:v>
                </c:pt>
                <c:pt idx="39112">
                  <c:v>4.5607552819597963</c:v>
                </c:pt>
                <c:pt idx="39113">
                  <c:v>4.5633265661005264</c:v>
                </c:pt>
                <c:pt idx="39114">
                  <c:v>4.5575686442931378</c:v>
                </c:pt>
                <c:pt idx="39115">
                  <c:v>4.5567767572444078</c:v>
                </c:pt>
                <c:pt idx="39116">
                  <c:v>4.5515679665345212</c:v>
                </c:pt>
                <c:pt idx="39117">
                  <c:v>4.5540696661846729</c:v>
                </c:pt>
                <c:pt idx="39118">
                  <c:v>4.5615361292296734</c:v>
                </c:pt>
                <c:pt idx="39119">
                  <c:v>4.5530245009923451</c:v>
                </c:pt>
                <c:pt idx="39120">
                  <c:v>4.5622682743789671</c:v>
                </c:pt>
                <c:pt idx="39121">
                  <c:v>4.5557340572182818</c:v>
                </c:pt>
                <c:pt idx="39122">
                  <c:v>4.5548743609733151</c:v>
                </c:pt>
                <c:pt idx="39123">
                  <c:v>4.5613690416888186</c:v>
                </c:pt>
                <c:pt idx="39124">
                  <c:v>4.5637908577711794</c:v>
                </c:pt>
                <c:pt idx="39125">
                  <c:v>4.5670070224105892</c:v>
                </c:pt>
                <c:pt idx="39126">
                  <c:v>4.5657616624217008</c:v>
                </c:pt>
                <c:pt idx="39127">
                  <c:v>4.5601732732428593</c:v>
                </c:pt>
                <c:pt idx="39128">
                  <c:v>4.5625654260094697</c:v>
                </c:pt>
                <c:pt idx="39129">
                  <c:v>4.5625855252210936</c:v>
                </c:pt>
                <c:pt idx="39130">
                  <c:v>4.5574876591447326</c:v>
                </c:pt>
                <c:pt idx="39131">
                  <c:v>4.5554048137669918</c:v>
                </c:pt>
                <c:pt idx="39132">
                  <c:v>4.5649918446144717</c:v>
                </c:pt>
                <c:pt idx="39133">
                  <c:v>4.5614299259912201</c:v>
                </c:pt>
                <c:pt idx="39134">
                  <c:v>4.5669901509636546</c:v>
                </c:pt>
                <c:pt idx="39135">
                  <c:v>4.5577573685372581</c:v>
                </c:pt>
                <c:pt idx="39136">
                  <c:v>4.5583470948794647</c:v>
                </c:pt>
                <c:pt idx="39137">
                  <c:v>4.5578940464994266</c:v>
                </c:pt>
                <c:pt idx="39138">
                  <c:v>4.5616684965601415</c:v>
                </c:pt>
                <c:pt idx="39139">
                  <c:v>4.5595017291843671</c:v>
                </c:pt>
                <c:pt idx="39140">
                  <c:v>4.5606178939588293</c:v>
                </c:pt>
                <c:pt idx="39141">
                  <c:v>4.5663199858581311</c:v>
                </c:pt>
                <c:pt idx="39142">
                  <c:v>4.5549851615081485</c:v>
                </c:pt>
                <c:pt idx="39143">
                  <c:v>4.5653613766053427</c:v>
                </c:pt>
                <c:pt idx="39144">
                  <c:v>4.5656568261326136</c:v>
                </c:pt>
                <c:pt idx="39145">
                  <c:v>4.5639388093593176</c:v>
                </c:pt>
                <c:pt idx="39146">
                  <c:v>4.5640523046308754</c:v>
                </c:pt>
                <c:pt idx="39147">
                  <c:v>4.5626320091974497</c:v>
                </c:pt>
                <c:pt idx="39148">
                  <c:v>4.5649192603927666</c:v>
                </c:pt>
                <c:pt idx="39149">
                  <c:v>4.5603363086715039</c:v>
                </c:pt>
                <c:pt idx="39150">
                  <c:v>4.5540072272307617</c:v>
                </c:pt>
                <c:pt idx="39151">
                  <c:v>4.5568448051118526</c:v>
                </c:pt>
                <c:pt idx="39152">
                  <c:v>4.5602405507771326</c:v>
                </c:pt>
                <c:pt idx="39153">
                  <c:v>4.552470883751039</c:v>
                </c:pt>
                <c:pt idx="39154">
                  <c:v>4.5591669391764391</c:v>
                </c:pt>
                <c:pt idx="39155">
                  <c:v>4.5519702959625246</c:v>
                </c:pt>
                <c:pt idx="39156">
                  <c:v>4.5533924874874847</c:v>
                </c:pt>
                <c:pt idx="39157">
                  <c:v>4.56016286380701</c:v>
                </c:pt>
                <c:pt idx="39158">
                  <c:v>4.5710738976686667</c:v>
                </c:pt>
                <c:pt idx="39159">
                  <c:v>4.5565553253057605</c:v>
                </c:pt>
                <c:pt idx="39160">
                  <c:v>4.5599217628761775</c:v>
                </c:pt>
                <c:pt idx="39161">
                  <c:v>4.5655411794380525</c:v>
                </c:pt>
                <c:pt idx="39162">
                  <c:v>4.5607063455946566</c:v>
                </c:pt>
                <c:pt idx="39163">
                  <c:v>4.5707534302605692</c:v>
                </c:pt>
                <c:pt idx="39164">
                  <c:v>4.5563887685234628</c:v>
                </c:pt>
                <c:pt idx="39165">
                  <c:v>4.5565444709675429</c:v>
                </c:pt>
                <c:pt idx="39166">
                  <c:v>4.5453038465535922</c:v>
                </c:pt>
                <c:pt idx="39167">
                  <c:v>4.5590815727289895</c:v>
                </c:pt>
                <c:pt idx="39168">
                  <c:v>4.5595151963792517</c:v>
                </c:pt>
                <c:pt idx="39169">
                  <c:v>4.557036480364892</c:v>
                </c:pt>
                <c:pt idx="39170">
                  <c:v>4.5615207611100628</c:v>
                </c:pt>
                <c:pt idx="39171">
                  <c:v>4.5606144392383143</c:v>
                </c:pt>
                <c:pt idx="39172">
                  <c:v>4.5561576456249151</c:v>
                </c:pt>
                <c:pt idx="39173">
                  <c:v>4.5580357482066125</c:v>
                </c:pt>
                <c:pt idx="39174">
                  <c:v>4.5491360698665098</c:v>
                </c:pt>
                <c:pt idx="39175">
                  <c:v>4.5572471843836313</c:v>
                </c:pt>
                <c:pt idx="39176">
                  <c:v>4.5670332364511053</c:v>
                </c:pt>
                <c:pt idx="39177">
                  <c:v>4.5578609877424219</c:v>
                </c:pt>
                <c:pt idx="39178">
                  <c:v>4.5626602606142797</c:v>
                </c:pt>
                <c:pt idx="39179">
                  <c:v>4.5680802319159133</c:v>
                </c:pt>
                <c:pt idx="39180">
                  <c:v>4.5617648839791016</c:v>
                </c:pt>
                <c:pt idx="39181">
                  <c:v>4.5578360870708732</c:v>
                </c:pt>
                <c:pt idx="39182">
                  <c:v>4.5588826862778919</c:v>
                </c:pt>
                <c:pt idx="39183">
                  <c:v>4.5575726926684972</c:v>
                </c:pt>
                <c:pt idx="39184">
                  <c:v>4.5542962796299156</c:v>
                </c:pt>
                <c:pt idx="39185">
                  <c:v>4.5640886325147596</c:v>
                </c:pt>
                <c:pt idx="39186">
                  <c:v>4.565325700605408</c:v>
                </c:pt>
                <c:pt idx="39187">
                  <c:v>4.5625435847109763</c:v>
                </c:pt>
                <c:pt idx="39188">
                  <c:v>4.5668018049504102</c:v>
                </c:pt>
                <c:pt idx="39189">
                  <c:v>4.5564494781835148</c:v>
                </c:pt>
                <c:pt idx="39190">
                  <c:v>4.5654280958046529</c:v>
                </c:pt>
                <c:pt idx="39191">
                  <c:v>4.5639742401448213</c:v>
                </c:pt>
                <c:pt idx="39192">
                  <c:v>4.5630865177302855</c:v>
                </c:pt>
                <c:pt idx="39193">
                  <c:v>4.5581175194845844</c:v>
                </c:pt>
                <c:pt idx="39194">
                  <c:v>4.560507833687276</c:v>
                </c:pt>
                <c:pt idx="39195">
                  <c:v>4.5573674767129519</c:v>
                </c:pt>
                <c:pt idx="39196">
                  <c:v>4.5626055628211502</c:v>
                </c:pt>
                <c:pt idx="39197">
                  <c:v>4.5592421060861001</c:v>
                </c:pt>
                <c:pt idx="39198">
                  <c:v>4.5589430137707003</c:v>
                </c:pt>
                <c:pt idx="39199">
                  <c:v>4.5651226917982832</c:v>
                </c:pt>
                <c:pt idx="39200">
                  <c:v>4.5632900741506148</c:v>
                </c:pt>
                <c:pt idx="39201">
                  <c:v>4.5580992393457835</c:v>
                </c:pt>
                <c:pt idx="39202">
                  <c:v>4.5611440039611075</c:v>
                </c:pt>
                <c:pt idx="39203">
                  <c:v>4.5564320474880473</c:v>
                </c:pt>
                <c:pt idx="39204">
                  <c:v>4.5632318577520339</c:v>
                </c:pt>
                <c:pt idx="39205">
                  <c:v>4.5624026913480122</c:v>
                </c:pt>
                <c:pt idx="39206">
                  <c:v>4.5625014744171555</c:v>
                </c:pt>
                <c:pt idx="39207">
                  <c:v>4.5618651417887817</c:v>
                </c:pt>
                <c:pt idx="39208">
                  <c:v>4.5673545805833875</c:v>
                </c:pt>
                <c:pt idx="39209">
                  <c:v>4.558017837464571</c:v>
                </c:pt>
                <c:pt idx="39210">
                  <c:v>4.5523025694240093</c:v>
                </c:pt>
                <c:pt idx="39211">
                  <c:v>4.5553391912874011</c:v>
                </c:pt>
                <c:pt idx="39212">
                  <c:v>4.5586865832741434</c:v>
                </c:pt>
                <c:pt idx="39213">
                  <c:v>4.5528673375706159</c:v>
                </c:pt>
                <c:pt idx="39214">
                  <c:v>4.5617133795912528</c:v>
                </c:pt>
                <c:pt idx="39215">
                  <c:v>4.566349939405951</c:v>
                </c:pt>
                <c:pt idx="39216">
                  <c:v>4.5583592061064913</c:v>
                </c:pt>
                <c:pt idx="39217">
                  <c:v>4.5621271042700942</c:v>
                </c:pt>
                <c:pt idx="39218">
                  <c:v>4.5650895108891465</c:v>
                </c:pt>
                <c:pt idx="39219">
                  <c:v>4.5592591477897333</c:v>
                </c:pt>
                <c:pt idx="39220">
                  <c:v>4.5615809911836607</c:v>
                </c:pt>
                <c:pt idx="39221">
                  <c:v>4.5581224007959298</c:v>
                </c:pt>
                <c:pt idx="39222">
                  <c:v>4.5613340575854933</c:v>
                </c:pt>
                <c:pt idx="39223">
                  <c:v>4.5639592123933221</c:v>
                </c:pt>
                <c:pt idx="39224">
                  <c:v>4.5605108913134043</c:v>
                </c:pt>
                <c:pt idx="39225">
                  <c:v>4.5647080944838558</c:v>
                </c:pt>
                <c:pt idx="39226">
                  <c:v>4.5618665057196157</c:v>
                </c:pt>
                <c:pt idx="39227">
                  <c:v>4.5582918556527092</c:v>
                </c:pt>
                <c:pt idx="39228">
                  <c:v>4.5646871311479353</c:v>
                </c:pt>
                <c:pt idx="39229">
                  <c:v>4.5558500686525525</c:v>
                </c:pt>
                <c:pt idx="39230">
                  <c:v>4.5528893282120038</c:v>
                </c:pt>
                <c:pt idx="39231">
                  <c:v>4.5612405946842518</c:v>
                </c:pt>
                <c:pt idx="39232">
                  <c:v>4.5629524507044712</c:v>
                </c:pt>
                <c:pt idx="39233">
                  <c:v>4.5561724559073751</c:v>
                </c:pt>
                <c:pt idx="39234">
                  <c:v>4.558872694291229</c:v>
                </c:pt>
                <c:pt idx="39235">
                  <c:v>4.5650719169534657</c:v>
                </c:pt>
                <c:pt idx="39236">
                  <c:v>4.5642743522896811</c:v>
                </c:pt>
                <c:pt idx="39237">
                  <c:v>4.5578545300912108</c:v>
                </c:pt>
                <c:pt idx="39238">
                  <c:v>4.5659775310569266</c:v>
                </c:pt>
                <c:pt idx="39239">
                  <c:v>4.5548268045494753</c:v>
                </c:pt>
                <c:pt idx="39240">
                  <c:v>4.5634660527707673</c:v>
                </c:pt>
                <c:pt idx="39241">
                  <c:v>4.5519702241782944</c:v>
                </c:pt>
                <c:pt idx="39242">
                  <c:v>4.5491997985762298</c:v>
                </c:pt>
                <c:pt idx="39243">
                  <c:v>4.564067898546087</c:v>
                </c:pt>
                <c:pt idx="39244">
                  <c:v>4.5602614101612824</c:v>
                </c:pt>
                <c:pt idx="39245">
                  <c:v>4.5601963600306314</c:v>
                </c:pt>
                <c:pt idx="39246">
                  <c:v>4.5548373154680375</c:v>
                </c:pt>
                <c:pt idx="39247">
                  <c:v>4.5541794427905478</c:v>
                </c:pt>
                <c:pt idx="39248">
                  <c:v>4.5487766663917393</c:v>
                </c:pt>
                <c:pt idx="39249">
                  <c:v>4.5527685143462673</c:v>
                </c:pt>
                <c:pt idx="39250">
                  <c:v>4.5569517351816806</c:v>
                </c:pt>
                <c:pt idx="39251">
                  <c:v>4.5729557895273976</c:v>
                </c:pt>
                <c:pt idx="39252">
                  <c:v>4.5600855209186912</c:v>
                </c:pt>
                <c:pt idx="39253">
                  <c:v>4.5663749752229004</c:v>
                </c:pt>
                <c:pt idx="39254">
                  <c:v>4.5722245376562141</c:v>
                </c:pt>
                <c:pt idx="39255">
                  <c:v>4.5554053352407511</c:v>
                </c:pt>
                <c:pt idx="39256">
                  <c:v>4.5636998178942951</c:v>
                </c:pt>
                <c:pt idx="39257">
                  <c:v>4.5588682425095337</c:v>
                </c:pt>
                <c:pt idx="39258">
                  <c:v>4.5649058507071638</c:v>
                </c:pt>
                <c:pt idx="39259">
                  <c:v>4.5597059369687196</c:v>
                </c:pt>
                <c:pt idx="39260">
                  <c:v>4.5559435547222167</c:v>
                </c:pt>
                <c:pt idx="39261">
                  <c:v>4.5643210564644017</c:v>
                </c:pt>
                <c:pt idx="39262">
                  <c:v>4.5573245682169343</c:v>
                </c:pt>
                <c:pt idx="39263">
                  <c:v>4.5565951711539201</c:v>
                </c:pt>
                <c:pt idx="39264">
                  <c:v>4.5662049299582232</c:v>
                </c:pt>
                <c:pt idx="39265">
                  <c:v>4.5513804223798671</c:v>
                </c:pt>
                <c:pt idx="39266">
                  <c:v>4.5651281665696253</c:v>
                </c:pt>
                <c:pt idx="39267">
                  <c:v>4.5595345991295408</c:v>
                </c:pt>
                <c:pt idx="39268">
                  <c:v>4.5540557563166946</c:v>
                </c:pt>
                <c:pt idx="39269">
                  <c:v>4.5529858299987076</c:v>
                </c:pt>
                <c:pt idx="39270">
                  <c:v>4.5556094756748013</c:v>
                </c:pt>
                <c:pt idx="39271">
                  <c:v>4.5596941838154432</c:v>
                </c:pt>
                <c:pt idx="39272">
                  <c:v>4.5606386749619157</c:v>
                </c:pt>
                <c:pt idx="39273">
                  <c:v>4.5604045712196521</c:v>
                </c:pt>
                <c:pt idx="39274">
                  <c:v>4.5600258608713062</c:v>
                </c:pt>
                <c:pt idx="39275">
                  <c:v>4.562419104313018</c:v>
                </c:pt>
                <c:pt idx="39276">
                  <c:v>4.5655847837399142</c:v>
                </c:pt>
                <c:pt idx="39277">
                  <c:v>4.5495090130360278</c:v>
                </c:pt>
                <c:pt idx="39278">
                  <c:v>4.5617937265661865</c:v>
                </c:pt>
                <c:pt idx="39279">
                  <c:v>4.5669435417223321</c:v>
                </c:pt>
                <c:pt idx="39280">
                  <c:v>4.5625883988431619</c:v>
                </c:pt>
                <c:pt idx="39281">
                  <c:v>4.5605955709830903</c:v>
                </c:pt>
                <c:pt idx="39282">
                  <c:v>4.5640140020437761</c:v>
                </c:pt>
                <c:pt idx="39283">
                  <c:v>4.5573476110621387</c:v>
                </c:pt>
                <c:pt idx="39284">
                  <c:v>4.5625358081572198</c:v>
                </c:pt>
                <c:pt idx="39285">
                  <c:v>4.5674164391607475</c:v>
                </c:pt>
                <c:pt idx="39286">
                  <c:v>4.5719784780057813</c:v>
                </c:pt>
                <c:pt idx="39287">
                  <c:v>4.5564080897287607</c:v>
                </c:pt>
                <c:pt idx="39288">
                  <c:v>4.5543330930444661</c:v>
                </c:pt>
                <c:pt idx="39289">
                  <c:v>4.5642314052153132</c:v>
                </c:pt>
                <c:pt idx="39290">
                  <c:v>4.5525024281547308</c:v>
                </c:pt>
                <c:pt idx="39291">
                  <c:v>4.567617594769886</c:v>
                </c:pt>
                <c:pt idx="39292">
                  <c:v>4.5673713005246501</c:v>
                </c:pt>
                <c:pt idx="39293">
                  <c:v>4.5570250563584311</c:v>
                </c:pt>
                <c:pt idx="39294">
                  <c:v>4.548197927868844</c:v>
                </c:pt>
                <c:pt idx="39295">
                  <c:v>4.5718809780900012</c:v>
                </c:pt>
                <c:pt idx="39296">
                  <c:v>4.5543399679522834</c:v>
                </c:pt>
                <c:pt idx="39297">
                  <c:v>4.562491531603011</c:v>
                </c:pt>
                <c:pt idx="39298">
                  <c:v>4.5597494130018035</c:v>
                </c:pt>
                <c:pt idx="39299">
                  <c:v>4.5631795776358866</c:v>
                </c:pt>
                <c:pt idx="39300">
                  <c:v>4.5605124795079384</c:v>
                </c:pt>
                <c:pt idx="39301">
                  <c:v>4.5599755215249251</c:v>
                </c:pt>
                <c:pt idx="39302">
                  <c:v>4.5656310384958694</c:v>
                </c:pt>
                <c:pt idx="39303">
                  <c:v>4.5573457225039702</c:v>
                </c:pt>
                <c:pt idx="39304">
                  <c:v>4.5594084719494559</c:v>
                </c:pt>
                <c:pt idx="39305">
                  <c:v>4.5515250897567086</c:v>
                </c:pt>
                <c:pt idx="39306">
                  <c:v>4.5582020694654979</c:v>
                </c:pt>
                <c:pt idx="39307">
                  <c:v>4.5659122969252994</c:v>
                </c:pt>
                <c:pt idx="39308">
                  <c:v>4.5663541726863235</c:v>
                </c:pt>
                <c:pt idx="39309">
                  <c:v>4.5703201889053116</c:v>
                </c:pt>
                <c:pt idx="39310">
                  <c:v>4.5612400841591425</c:v>
                </c:pt>
                <c:pt idx="39311">
                  <c:v>4.5631660653630481</c:v>
                </c:pt>
                <c:pt idx="39312">
                  <c:v>4.5613965251838282</c:v>
                </c:pt>
                <c:pt idx="39313">
                  <c:v>4.5652555065094154</c:v>
                </c:pt>
                <c:pt idx="39314">
                  <c:v>4.553476281307633</c:v>
                </c:pt>
                <c:pt idx="39315">
                  <c:v>4.5639605248160926</c:v>
                </c:pt>
                <c:pt idx="39316">
                  <c:v>4.5529162990681131</c:v>
                </c:pt>
                <c:pt idx="39317">
                  <c:v>4.5563570900490236</c:v>
                </c:pt>
                <c:pt idx="39318">
                  <c:v>4.5585875003509253</c:v>
                </c:pt>
                <c:pt idx="39319">
                  <c:v>4.5450017867025112</c:v>
                </c:pt>
                <c:pt idx="39320">
                  <c:v>4.5666110228776615</c:v>
                </c:pt>
                <c:pt idx="39321">
                  <c:v>4.5597566323395808</c:v>
                </c:pt>
                <c:pt idx="39322">
                  <c:v>4.5667600746290109</c:v>
                </c:pt>
                <c:pt idx="39323">
                  <c:v>4.5644903354381139</c:v>
                </c:pt>
                <c:pt idx="39324">
                  <c:v>4.5660380319448937</c:v>
                </c:pt>
                <c:pt idx="39325">
                  <c:v>4.5635284218109105</c:v>
                </c:pt>
                <c:pt idx="39326">
                  <c:v>4.5678300196315513</c:v>
                </c:pt>
                <c:pt idx="39327">
                  <c:v>4.5641572271076862</c:v>
                </c:pt>
                <c:pt idx="39328">
                  <c:v>4.5672553436885925</c:v>
                </c:pt>
                <c:pt idx="39329">
                  <c:v>4.5692599661787465</c:v>
                </c:pt>
                <c:pt idx="39330">
                  <c:v>4.5655790167026389</c:v>
                </c:pt>
                <c:pt idx="39331">
                  <c:v>4.5604728802593826</c:v>
                </c:pt>
                <c:pt idx="39332">
                  <c:v>4.5610318169686357</c:v>
                </c:pt>
                <c:pt idx="39333">
                  <c:v>4.5613727862291222</c:v>
                </c:pt>
                <c:pt idx="39334">
                  <c:v>4.5575602605196623</c:v>
                </c:pt>
                <c:pt idx="39335">
                  <c:v>4.5526645190267478</c:v>
                </c:pt>
                <c:pt idx="39336">
                  <c:v>4.5612428646505423</c:v>
                </c:pt>
                <c:pt idx="39337">
                  <c:v>4.5424464837192637</c:v>
                </c:pt>
                <c:pt idx="39338">
                  <c:v>4.5627488584971045</c:v>
                </c:pt>
                <c:pt idx="39339">
                  <c:v>4.5533923325769052</c:v>
                </c:pt>
                <c:pt idx="39340">
                  <c:v>4.5634470945402352</c:v>
                </c:pt>
                <c:pt idx="39341">
                  <c:v>4.5627120743533851</c:v>
                </c:pt>
                <c:pt idx="39342">
                  <c:v>4.5586008934889346</c:v>
                </c:pt>
                <c:pt idx="39343">
                  <c:v>4.5668620107898805</c:v>
                </c:pt>
                <c:pt idx="39344">
                  <c:v>4.549353328431339</c:v>
                </c:pt>
                <c:pt idx="39345">
                  <c:v>4.564381013166364</c:v>
                </c:pt>
                <c:pt idx="39346">
                  <c:v>4.5579804734539939</c:v>
                </c:pt>
                <c:pt idx="39347">
                  <c:v>4.5704504600877156</c:v>
                </c:pt>
                <c:pt idx="39348">
                  <c:v>4.5645276607903789</c:v>
                </c:pt>
                <c:pt idx="39349">
                  <c:v>4.5604167907872721</c:v>
                </c:pt>
                <c:pt idx="39350">
                  <c:v>4.5615440799154507</c:v>
                </c:pt>
                <c:pt idx="39351">
                  <c:v>4.5606506029779013</c:v>
                </c:pt>
                <c:pt idx="39352">
                  <c:v>4.5571467292957113</c:v>
                </c:pt>
                <c:pt idx="39353">
                  <c:v>4.5539744879059025</c:v>
                </c:pt>
                <c:pt idx="39354">
                  <c:v>4.5638195057815079</c:v>
                </c:pt>
                <c:pt idx="39355">
                  <c:v>4.5503784602394193</c:v>
                </c:pt>
                <c:pt idx="39356">
                  <c:v>4.5643947135151857</c:v>
                </c:pt>
                <c:pt idx="39357">
                  <c:v>4.5662796714338558</c:v>
                </c:pt>
                <c:pt idx="39358">
                  <c:v>4.5585080504895092</c:v>
                </c:pt>
                <c:pt idx="39359">
                  <c:v>4.557020265323092</c:v>
                </c:pt>
                <c:pt idx="39360">
                  <c:v>4.5720208559330926</c:v>
                </c:pt>
                <c:pt idx="39361">
                  <c:v>4.5534130721932913</c:v>
                </c:pt>
                <c:pt idx="39362">
                  <c:v>4.5659308553352407</c:v>
                </c:pt>
                <c:pt idx="39363">
                  <c:v>4.566567212496957</c:v>
                </c:pt>
                <c:pt idx="39364">
                  <c:v>4.5588960117837143</c:v>
                </c:pt>
                <c:pt idx="39365">
                  <c:v>4.5590443230802755</c:v>
                </c:pt>
                <c:pt idx="39366">
                  <c:v>4.5650264304025798</c:v>
                </c:pt>
                <c:pt idx="39367">
                  <c:v>4.5625212355410127</c:v>
                </c:pt>
                <c:pt idx="39368">
                  <c:v>4.5601107221948851</c:v>
                </c:pt>
                <c:pt idx="39369">
                  <c:v>4.5689704963040727</c:v>
                </c:pt>
                <c:pt idx="39370">
                  <c:v>4.5683276103624229</c:v>
                </c:pt>
                <c:pt idx="39371">
                  <c:v>4.5580710245571305</c:v>
                </c:pt>
                <c:pt idx="39372">
                  <c:v>4.553542291858542</c:v>
                </c:pt>
                <c:pt idx="39373">
                  <c:v>4.5754987816940478</c:v>
                </c:pt>
                <c:pt idx="39374">
                  <c:v>4.5600816875980019</c:v>
                </c:pt>
                <c:pt idx="39375">
                  <c:v>4.5626700455358815</c:v>
                </c:pt>
                <c:pt idx="39376">
                  <c:v>4.5641462425455215</c:v>
                </c:pt>
                <c:pt idx="39377">
                  <c:v>4.5573095515402278</c:v>
                </c:pt>
                <c:pt idx="39378">
                  <c:v>4.563670960028281</c:v>
                </c:pt>
                <c:pt idx="39379">
                  <c:v>4.5626896416213754</c:v>
                </c:pt>
                <c:pt idx="39380">
                  <c:v>4.5618858660144666</c:v>
                </c:pt>
                <c:pt idx="39381">
                  <c:v>4.5717835591302034</c:v>
                </c:pt>
                <c:pt idx="39382">
                  <c:v>4.5608548788264809</c:v>
                </c:pt>
                <c:pt idx="39383">
                  <c:v>4.5618359919010496</c:v>
                </c:pt>
                <c:pt idx="39384">
                  <c:v>4.5663624527287583</c:v>
                </c:pt>
                <c:pt idx="39385">
                  <c:v>4.5578276157505222</c:v>
                </c:pt>
                <c:pt idx="39386">
                  <c:v>4.5595209847915976</c:v>
                </c:pt>
                <c:pt idx="39387">
                  <c:v>4.567415939812058</c:v>
                </c:pt>
                <c:pt idx="39388">
                  <c:v>4.5622805898588785</c:v>
                </c:pt>
                <c:pt idx="39389">
                  <c:v>4.5592923958124283</c:v>
                </c:pt>
                <c:pt idx="39390">
                  <c:v>4.5562558497793715</c:v>
                </c:pt>
                <c:pt idx="39391">
                  <c:v>4.571154606597676</c:v>
                </c:pt>
                <c:pt idx="39392">
                  <c:v>4.5541857591220136</c:v>
                </c:pt>
                <c:pt idx="39393">
                  <c:v>4.5635400430951503</c:v>
                </c:pt>
                <c:pt idx="39394">
                  <c:v>4.551171060941992</c:v>
                </c:pt>
                <c:pt idx="39395">
                  <c:v>4.5498436698640674</c:v>
                </c:pt>
                <c:pt idx="39396">
                  <c:v>4.5544794170101524</c:v>
                </c:pt>
                <c:pt idx="39397">
                  <c:v>4.5646263892448573</c:v>
                </c:pt>
                <c:pt idx="39398">
                  <c:v>4.5579970661336047</c:v>
                </c:pt>
                <c:pt idx="39399">
                  <c:v>4.560212268417037</c:v>
                </c:pt>
                <c:pt idx="39400">
                  <c:v>4.5596368346752296</c:v>
                </c:pt>
                <c:pt idx="39401">
                  <c:v>4.5652816571532231</c:v>
                </c:pt>
                <c:pt idx="39402">
                  <c:v>4.5571786856599301</c:v>
                </c:pt>
                <c:pt idx="39403">
                  <c:v>4.5579366033486099</c:v>
                </c:pt>
                <c:pt idx="39404">
                  <c:v>4.5535798285226168</c:v>
                </c:pt>
                <c:pt idx="39405">
                  <c:v>4.5554522716972059</c:v>
                </c:pt>
                <c:pt idx="39406">
                  <c:v>4.5725678123680744</c:v>
                </c:pt>
                <c:pt idx="39407">
                  <c:v>4.5561332799476935</c:v>
                </c:pt>
                <c:pt idx="39408">
                  <c:v>4.5573759537102649</c:v>
                </c:pt>
                <c:pt idx="39409">
                  <c:v>4.5557226231810795</c:v>
                </c:pt>
                <c:pt idx="39410">
                  <c:v>4.5624147983033945</c:v>
                </c:pt>
                <c:pt idx="39411">
                  <c:v>4.5651531126069367</c:v>
                </c:pt>
                <c:pt idx="39412">
                  <c:v>4.5520399890037986</c:v>
                </c:pt>
                <c:pt idx="39413">
                  <c:v>4.5678173755892102</c:v>
                </c:pt>
                <c:pt idx="39414">
                  <c:v>4.5611073470035093</c:v>
                </c:pt>
                <c:pt idx="39415">
                  <c:v>4.5570132737189049</c:v>
                </c:pt>
                <c:pt idx="39416">
                  <c:v>4.5585022626547111</c:v>
                </c:pt>
                <c:pt idx="39417">
                  <c:v>4.5484571979732449</c:v>
                </c:pt>
                <c:pt idx="39418">
                  <c:v>4.5631628807428974</c:v>
                </c:pt>
                <c:pt idx="39419">
                  <c:v>4.563111474121774</c:v>
                </c:pt>
                <c:pt idx="39420">
                  <c:v>4.5614366492088099</c:v>
                </c:pt>
                <c:pt idx="39421">
                  <c:v>4.5629412059651706</c:v>
                </c:pt>
                <c:pt idx="39422">
                  <c:v>4.556413421530225</c:v>
                </c:pt>
                <c:pt idx="39423">
                  <c:v>4.5652799435700784</c:v>
                </c:pt>
                <c:pt idx="39424">
                  <c:v>4.5579685020469674</c:v>
                </c:pt>
                <c:pt idx="39425">
                  <c:v>4.553483586941673</c:v>
                </c:pt>
                <c:pt idx="39426">
                  <c:v>4.5640104029190276</c:v>
                </c:pt>
                <c:pt idx="39427">
                  <c:v>4.5616719403724897</c:v>
                </c:pt>
                <c:pt idx="39428">
                  <c:v>4.5617340929229986</c:v>
                </c:pt>
                <c:pt idx="39429">
                  <c:v>4.5601824812026459</c:v>
                </c:pt>
                <c:pt idx="39430">
                  <c:v>4.5569956818951107</c:v>
                </c:pt>
                <c:pt idx="39431">
                  <c:v>4.5627438987473834</c:v>
                </c:pt>
                <c:pt idx="39432">
                  <c:v>4.567162124537937</c:v>
                </c:pt>
                <c:pt idx="39433">
                  <c:v>4.5663488095465565</c:v>
                </c:pt>
                <c:pt idx="39434">
                  <c:v>4.5639111894542364</c:v>
                </c:pt>
                <c:pt idx="39435">
                  <c:v>4.5673393477657962</c:v>
                </c:pt>
                <c:pt idx="39436">
                  <c:v>4.5671090816475379</c:v>
                </c:pt>
                <c:pt idx="39437">
                  <c:v>4.577656746199553</c:v>
                </c:pt>
                <c:pt idx="39438">
                  <c:v>4.5600738689113802</c:v>
                </c:pt>
                <c:pt idx="39439">
                  <c:v>4.57223560752485</c:v>
                </c:pt>
                <c:pt idx="39440">
                  <c:v>4.5535015242544326</c:v>
                </c:pt>
                <c:pt idx="39441">
                  <c:v>4.5575107779307427</c:v>
                </c:pt>
                <c:pt idx="39442">
                  <c:v>4.5495474773785123</c:v>
                </c:pt>
                <c:pt idx="39443">
                  <c:v>4.5529533485861604</c:v>
                </c:pt>
                <c:pt idx="39444">
                  <c:v>4.5629928739912797</c:v>
                </c:pt>
                <c:pt idx="39445">
                  <c:v>4.565428579061189</c:v>
                </c:pt>
                <c:pt idx="39446">
                  <c:v>4.5534540436745718</c:v>
                </c:pt>
                <c:pt idx="39447">
                  <c:v>4.5627240449390758</c:v>
                </c:pt>
                <c:pt idx="39448">
                  <c:v>4.5628524752891799</c:v>
                </c:pt>
                <c:pt idx="39449">
                  <c:v>4.549079343092834</c:v>
                </c:pt>
                <c:pt idx="39450">
                  <c:v>4.5605001270610179</c:v>
                </c:pt>
                <c:pt idx="39451">
                  <c:v>4.5740715409183066</c:v>
                </c:pt>
                <c:pt idx="39452">
                  <c:v>4.5652968771183682</c:v>
                </c:pt>
                <c:pt idx="39453">
                  <c:v>4.5482514476625733</c:v>
                </c:pt>
                <c:pt idx="39454">
                  <c:v>4.5624894365787325</c:v>
                </c:pt>
                <c:pt idx="39455">
                  <c:v>4.5553728775367821</c:v>
                </c:pt>
                <c:pt idx="39456">
                  <c:v>4.5531406868734452</c:v>
                </c:pt>
                <c:pt idx="39457">
                  <c:v>4.5584084728604459</c:v>
                </c:pt>
                <c:pt idx="39458">
                  <c:v>4.549129690424552</c:v>
                </c:pt>
                <c:pt idx="39459">
                  <c:v>4.5626699294149207</c:v>
                </c:pt>
                <c:pt idx="39460">
                  <c:v>4.5537618056828411</c:v>
                </c:pt>
                <c:pt idx="39461">
                  <c:v>4.5608349701021718</c:v>
                </c:pt>
                <c:pt idx="39462">
                  <c:v>4.5493990753385747</c:v>
                </c:pt>
                <c:pt idx="39463">
                  <c:v>4.5498888229752534</c:v>
                </c:pt>
                <c:pt idx="39464">
                  <c:v>4.5574017824732609</c:v>
                </c:pt>
                <c:pt idx="39465">
                  <c:v>4.5613509760433697</c:v>
                </c:pt>
                <c:pt idx="39466">
                  <c:v>4.5746968589393147</c:v>
                </c:pt>
                <c:pt idx="39467">
                  <c:v>4.5633015621866004</c:v>
                </c:pt>
                <c:pt idx="39468">
                  <c:v>4.5662614568288546</c:v>
                </c:pt>
                <c:pt idx="39469">
                  <c:v>4.5582078052115405</c:v>
                </c:pt>
                <c:pt idx="39470">
                  <c:v>4.5621866208583048</c:v>
                </c:pt>
                <c:pt idx="39471">
                  <c:v>4.561473759323782</c:v>
                </c:pt>
                <c:pt idx="39472">
                  <c:v>4.5563816973524496</c:v>
                </c:pt>
                <c:pt idx="39473">
                  <c:v>4.5677813915422369</c:v>
                </c:pt>
                <c:pt idx="39474">
                  <c:v>4.566355356471659</c:v>
                </c:pt>
                <c:pt idx="39475">
                  <c:v>4.5607057437150162</c:v>
                </c:pt>
                <c:pt idx="39476">
                  <c:v>4.5606807971367527</c:v>
                </c:pt>
                <c:pt idx="39477">
                  <c:v>4.5630734525378704</c:v>
                </c:pt>
                <c:pt idx="39478">
                  <c:v>4.5591901717554286</c:v>
                </c:pt>
                <c:pt idx="39479">
                  <c:v>4.562876729702487</c:v>
                </c:pt>
                <c:pt idx="39480">
                  <c:v>4.5650542942983794</c:v>
                </c:pt>
                <c:pt idx="39481">
                  <c:v>4.5560978338846096</c:v>
                </c:pt>
                <c:pt idx="39482">
                  <c:v>4.5649093822046316</c:v>
                </c:pt>
                <c:pt idx="39483">
                  <c:v>4.5521876923277071</c:v>
                </c:pt>
                <c:pt idx="39484">
                  <c:v>4.5640595474916106</c:v>
                </c:pt>
                <c:pt idx="39485">
                  <c:v>4.5659321614414816</c:v>
                </c:pt>
                <c:pt idx="39486">
                  <c:v>4.5659609121786264</c:v>
                </c:pt>
                <c:pt idx="39487">
                  <c:v>4.5599271020489089</c:v>
                </c:pt>
                <c:pt idx="39488">
                  <c:v>4.5590294238095828</c:v>
                </c:pt>
                <c:pt idx="39489">
                  <c:v>4.5588960104854612</c:v>
                </c:pt>
                <c:pt idx="39490">
                  <c:v>4.5585200026917718</c:v>
                </c:pt>
                <c:pt idx="39491">
                  <c:v>4.5566307617047634</c:v>
                </c:pt>
                <c:pt idx="39492">
                  <c:v>4.5645545025853043</c:v>
                </c:pt>
                <c:pt idx="39493">
                  <c:v>4.5527589252650618</c:v>
                </c:pt>
                <c:pt idx="39494">
                  <c:v>4.5628165002519427</c:v>
                </c:pt>
                <c:pt idx="39495">
                  <c:v>4.566627843878015</c:v>
                </c:pt>
                <c:pt idx="39496">
                  <c:v>4.55088320104751</c:v>
                </c:pt>
                <c:pt idx="39497">
                  <c:v>4.5502034129287088</c:v>
                </c:pt>
                <c:pt idx="39498">
                  <c:v>4.556049758208097</c:v>
                </c:pt>
                <c:pt idx="39499">
                  <c:v>4.5499649080324147</c:v>
                </c:pt>
                <c:pt idx="39500">
                  <c:v>4.5624133356115353</c:v>
                </c:pt>
                <c:pt idx="39501">
                  <c:v>4.5726456679244505</c:v>
                </c:pt>
                <c:pt idx="39502">
                  <c:v>4.5593367487624832</c:v>
                </c:pt>
                <c:pt idx="39503">
                  <c:v>4.5575094976718011</c:v>
                </c:pt>
                <c:pt idx="39504">
                  <c:v>4.5648936533724322</c:v>
                </c:pt>
                <c:pt idx="39505">
                  <c:v>4.5619262278098214</c:v>
                </c:pt>
                <c:pt idx="39506">
                  <c:v>4.5561540002195082</c:v>
                </c:pt>
                <c:pt idx="39507">
                  <c:v>4.5556378899833625</c:v>
                </c:pt>
                <c:pt idx="39508">
                  <c:v>4.566292896228175</c:v>
                </c:pt>
                <c:pt idx="39509">
                  <c:v>4.5642454621729858</c:v>
                </c:pt>
                <c:pt idx="39510">
                  <c:v>4.5588621784282752</c:v>
                </c:pt>
                <c:pt idx="39511">
                  <c:v>4.5569076825809569</c:v>
                </c:pt>
                <c:pt idx="39512">
                  <c:v>4.5560657289788686</c:v>
                </c:pt>
                <c:pt idx="39513">
                  <c:v>4.5554136881090779</c:v>
                </c:pt>
                <c:pt idx="39514">
                  <c:v>4.5582807540037908</c:v>
                </c:pt>
                <c:pt idx="39515">
                  <c:v>4.5630965586546663</c:v>
                </c:pt>
                <c:pt idx="39516">
                  <c:v>4.5639917920384763</c:v>
                </c:pt>
                <c:pt idx="39517">
                  <c:v>4.5664022657078904</c:v>
                </c:pt>
                <c:pt idx="39518">
                  <c:v>4.5647554136760631</c:v>
                </c:pt>
                <c:pt idx="39519">
                  <c:v>4.5595566096610955</c:v>
                </c:pt>
                <c:pt idx="39520">
                  <c:v>4.5621143882510324</c:v>
                </c:pt>
                <c:pt idx="39521">
                  <c:v>4.5716273630386244</c:v>
                </c:pt>
                <c:pt idx="39522">
                  <c:v>4.5663266399769125</c:v>
                </c:pt>
                <c:pt idx="39523">
                  <c:v>4.5649371511839067</c:v>
                </c:pt>
                <c:pt idx="39524">
                  <c:v>4.5658416505148267</c:v>
                </c:pt>
                <c:pt idx="39525">
                  <c:v>4.5554675095521384</c:v>
                </c:pt>
                <c:pt idx="39526">
                  <c:v>4.5601842788091158</c:v>
                </c:pt>
                <c:pt idx="39527">
                  <c:v>4.5532410369112375</c:v>
                </c:pt>
                <c:pt idx="39528">
                  <c:v>4.552086390091806</c:v>
                </c:pt>
                <c:pt idx="39529">
                  <c:v>4.5603053889902263</c:v>
                </c:pt>
                <c:pt idx="39530">
                  <c:v>4.560581179178814</c:v>
                </c:pt>
                <c:pt idx="39531">
                  <c:v>4.5478818930788041</c:v>
                </c:pt>
                <c:pt idx="39532">
                  <c:v>4.5612526024902911</c:v>
                </c:pt>
                <c:pt idx="39533">
                  <c:v>4.5614811885834454</c:v>
                </c:pt>
                <c:pt idx="39534">
                  <c:v>4.5507750481134819</c:v>
                </c:pt>
                <c:pt idx="39535">
                  <c:v>4.5571166805420891</c:v>
                </c:pt>
                <c:pt idx="39536">
                  <c:v>4.5555856216078823</c:v>
                </c:pt>
                <c:pt idx="39537">
                  <c:v>4.5600579484198862</c:v>
                </c:pt>
                <c:pt idx="39538">
                  <c:v>4.5644580218866899</c:v>
                </c:pt>
                <c:pt idx="39539">
                  <c:v>4.555201265585568</c:v>
                </c:pt>
                <c:pt idx="39540">
                  <c:v>4.5542383566563522</c:v>
                </c:pt>
                <c:pt idx="39541">
                  <c:v>4.5634642740585454</c:v>
                </c:pt>
                <c:pt idx="39542">
                  <c:v>4.5631709961834224</c:v>
                </c:pt>
                <c:pt idx="39543">
                  <c:v>4.5706357302005074</c:v>
                </c:pt>
                <c:pt idx="39544">
                  <c:v>4.5601528498084489</c:v>
                </c:pt>
                <c:pt idx="39545">
                  <c:v>4.5473292082294554</c:v>
                </c:pt>
                <c:pt idx="39546">
                  <c:v>4.5673691198243711</c:v>
                </c:pt>
                <c:pt idx="39547">
                  <c:v>4.564927138288934</c:v>
                </c:pt>
                <c:pt idx="39548">
                  <c:v>4.5580767840632159</c:v>
                </c:pt>
                <c:pt idx="39549">
                  <c:v>4.5587053719579869</c:v>
                </c:pt>
                <c:pt idx="39550">
                  <c:v>4.5615953246584748</c:v>
                </c:pt>
                <c:pt idx="39551">
                  <c:v>4.5601838614535559</c:v>
                </c:pt>
                <c:pt idx="39552">
                  <c:v>4.5608069315411308</c:v>
                </c:pt>
                <c:pt idx="39553">
                  <c:v>4.5547473840192492</c:v>
                </c:pt>
                <c:pt idx="39554">
                  <c:v>4.5485834003807275</c:v>
                </c:pt>
                <c:pt idx="39555">
                  <c:v>4.5677206523382381</c:v>
                </c:pt>
                <c:pt idx="39556">
                  <c:v>4.5610625412065762</c:v>
                </c:pt>
                <c:pt idx="39557">
                  <c:v>4.5603608851019306</c:v>
                </c:pt>
                <c:pt idx="39558">
                  <c:v>4.5609259742982893</c:v>
                </c:pt>
                <c:pt idx="39559">
                  <c:v>4.5621035160537087</c:v>
                </c:pt>
                <c:pt idx="39560">
                  <c:v>4.5688075162461654</c:v>
                </c:pt>
                <c:pt idx="39561">
                  <c:v>4.5619504465951923</c:v>
                </c:pt>
                <c:pt idx="39562">
                  <c:v>4.5533956837362783</c:v>
                </c:pt>
                <c:pt idx="39563">
                  <c:v>4.5550409645889012</c:v>
                </c:pt>
                <c:pt idx="39564">
                  <c:v>4.5606292195634461</c:v>
                </c:pt>
                <c:pt idx="39565">
                  <c:v>4.559698152870916</c:v>
                </c:pt>
                <c:pt idx="39566">
                  <c:v>4.5675604024149621</c:v>
                </c:pt>
                <c:pt idx="39567">
                  <c:v>4.5630805192660144</c:v>
                </c:pt>
                <c:pt idx="39568">
                  <c:v>4.5636506880628911</c:v>
                </c:pt>
                <c:pt idx="39569">
                  <c:v>4.5566399652503859</c:v>
                </c:pt>
                <c:pt idx="39570">
                  <c:v>4.571063743627759</c:v>
                </c:pt>
                <c:pt idx="39571">
                  <c:v>4.5704525655687158</c:v>
                </c:pt>
                <c:pt idx="39572">
                  <c:v>4.5593212321020555</c:v>
                </c:pt>
                <c:pt idx="39573">
                  <c:v>4.5472233529607546</c:v>
                </c:pt>
                <c:pt idx="39574">
                  <c:v>4.561606808781133</c:v>
                </c:pt>
                <c:pt idx="39575">
                  <c:v>4.5598633372470854</c:v>
                </c:pt>
                <c:pt idx="39576">
                  <c:v>4.5651014858666557</c:v>
                </c:pt>
                <c:pt idx="39577">
                  <c:v>4.5659355219522046</c:v>
                </c:pt>
                <c:pt idx="39578">
                  <c:v>4.5649567225434176</c:v>
                </c:pt>
                <c:pt idx="39579">
                  <c:v>4.5661185746905977</c:v>
                </c:pt>
                <c:pt idx="39580">
                  <c:v>4.5629646577953222</c:v>
                </c:pt>
                <c:pt idx="39581">
                  <c:v>4.5660354031123722</c:v>
                </c:pt>
                <c:pt idx="39582">
                  <c:v>4.5627764146453309</c:v>
                </c:pt>
                <c:pt idx="39583">
                  <c:v>4.5556093282583756</c:v>
                </c:pt>
                <c:pt idx="39584">
                  <c:v>4.5498164869203386</c:v>
                </c:pt>
                <c:pt idx="39585">
                  <c:v>4.5680413401725755</c:v>
                </c:pt>
                <c:pt idx="39586">
                  <c:v>4.5529968407837087</c:v>
                </c:pt>
                <c:pt idx="39587">
                  <c:v>4.5585518690178546</c:v>
                </c:pt>
                <c:pt idx="39588">
                  <c:v>4.5606624860449836</c:v>
                </c:pt>
                <c:pt idx="39589">
                  <c:v>4.5611616569232929</c:v>
                </c:pt>
                <c:pt idx="39590">
                  <c:v>4.5580074697860162</c:v>
                </c:pt>
                <c:pt idx="39591">
                  <c:v>4.5666548585669311</c:v>
                </c:pt>
                <c:pt idx="39592">
                  <c:v>4.5567535690682863</c:v>
                </c:pt>
                <c:pt idx="39593">
                  <c:v>4.5683563559500486</c:v>
                </c:pt>
                <c:pt idx="39594">
                  <c:v>4.5596865305301835</c:v>
                </c:pt>
                <c:pt idx="39595">
                  <c:v>4.563108290963342</c:v>
                </c:pt>
                <c:pt idx="39596">
                  <c:v>4.5626996508143449</c:v>
                </c:pt>
                <c:pt idx="39597">
                  <c:v>4.5599039250113744</c:v>
                </c:pt>
                <c:pt idx="39598">
                  <c:v>4.5665487180132436</c:v>
                </c:pt>
                <c:pt idx="39599">
                  <c:v>4.5604128357083331</c:v>
                </c:pt>
                <c:pt idx="39600">
                  <c:v>4.5577455921836609</c:v>
                </c:pt>
                <c:pt idx="39601">
                  <c:v>4.5592147367539368</c:v>
                </c:pt>
                <c:pt idx="39602">
                  <c:v>4.5672280239079655</c:v>
                </c:pt>
                <c:pt idx="39603">
                  <c:v>4.5650542593765921</c:v>
                </c:pt>
                <c:pt idx="39604">
                  <c:v>4.548816750516961</c:v>
                </c:pt>
                <c:pt idx="39605">
                  <c:v>4.5571197551498841</c:v>
                </c:pt>
                <c:pt idx="39606">
                  <c:v>4.5460982551664388</c:v>
                </c:pt>
                <c:pt idx="39607">
                  <c:v>4.555073850306921</c:v>
                </c:pt>
                <c:pt idx="39608">
                  <c:v>4.5608162210107439</c:v>
                </c:pt>
                <c:pt idx="39609">
                  <c:v>4.5605230810384914</c:v>
                </c:pt>
                <c:pt idx="39610">
                  <c:v>4.5701945311976466</c:v>
                </c:pt>
                <c:pt idx="39611">
                  <c:v>4.558871605777342</c:v>
                </c:pt>
                <c:pt idx="39612">
                  <c:v>4.5639485988671948</c:v>
                </c:pt>
                <c:pt idx="39613">
                  <c:v>4.5565292278689329</c:v>
                </c:pt>
                <c:pt idx="39614">
                  <c:v>4.5620131879619805</c:v>
                </c:pt>
                <c:pt idx="39615">
                  <c:v>4.5653028012887855</c:v>
                </c:pt>
                <c:pt idx="39616">
                  <c:v>4.5617148977654232</c:v>
                </c:pt>
                <c:pt idx="39617">
                  <c:v>4.5616250498197788</c:v>
                </c:pt>
                <c:pt idx="39618">
                  <c:v>4.5538198952334508</c:v>
                </c:pt>
                <c:pt idx="39619">
                  <c:v>4.5666005643677279</c:v>
                </c:pt>
                <c:pt idx="39620">
                  <c:v>4.5653102121303997</c:v>
                </c:pt>
                <c:pt idx="39621">
                  <c:v>4.5619369680439164</c:v>
                </c:pt>
                <c:pt idx="39622">
                  <c:v>4.5767653235051737</c:v>
                </c:pt>
                <c:pt idx="39623">
                  <c:v>4.5620975873557521</c:v>
                </c:pt>
                <c:pt idx="39624">
                  <c:v>4.5555572086910505</c:v>
                </c:pt>
                <c:pt idx="39625">
                  <c:v>4.5574333429163607</c:v>
                </c:pt>
                <c:pt idx="39626">
                  <c:v>4.5712257601085842</c:v>
                </c:pt>
                <c:pt idx="39627">
                  <c:v>4.5652287898006474</c:v>
                </c:pt>
                <c:pt idx="39628">
                  <c:v>4.5607552819597963</c:v>
                </c:pt>
                <c:pt idx="39629">
                  <c:v>4.545871176538455</c:v>
                </c:pt>
                <c:pt idx="39630">
                  <c:v>4.5499737347729008</c:v>
                </c:pt>
                <c:pt idx="39631">
                  <c:v>4.5650484408569927</c:v>
                </c:pt>
                <c:pt idx="39632">
                  <c:v>4.5657329050738626</c:v>
                </c:pt>
                <c:pt idx="39633">
                  <c:v>4.5635078906126143</c:v>
                </c:pt>
                <c:pt idx="39634">
                  <c:v>4.5640665147697321</c:v>
                </c:pt>
                <c:pt idx="39635">
                  <c:v>4.5681244292709176</c:v>
                </c:pt>
                <c:pt idx="39636">
                  <c:v>4.5736968504090152</c:v>
                </c:pt>
                <c:pt idx="39637">
                  <c:v>4.5668141797766699</c:v>
                </c:pt>
                <c:pt idx="39638">
                  <c:v>4.5615829902547684</c:v>
                </c:pt>
                <c:pt idx="39639">
                  <c:v>4.5559716239946813</c:v>
                </c:pt>
                <c:pt idx="39640">
                  <c:v>4.5624325963113259</c:v>
                </c:pt>
                <c:pt idx="39641">
                  <c:v>4.565928916713152</c:v>
                </c:pt>
                <c:pt idx="39642">
                  <c:v>4.5592658680768015</c:v>
                </c:pt>
                <c:pt idx="39643">
                  <c:v>4.5637796789089187</c:v>
                </c:pt>
                <c:pt idx="39644">
                  <c:v>4.5697502696243539</c:v>
                </c:pt>
                <c:pt idx="39645">
                  <c:v>4.5583636350100223</c:v>
                </c:pt>
                <c:pt idx="39646">
                  <c:v>4.5721771272923348</c:v>
                </c:pt>
                <c:pt idx="39647">
                  <c:v>4.5581303431973401</c:v>
                </c:pt>
                <c:pt idx="39648">
                  <c:v>4.5659182165048353</c:v>
                </c:pt>
                <c:pt idx="39649">
                  <c:v>4.5564110560870921</c:v>
                </c:pt>
                <c:pt idx="39650">
                  <c:v>4.5644856701271719</c:v>
                </c:pt>
                <c:pt idx="39651">
                  <c:v>4.5654871824263878</c:v>
                </c:pt>
                <c:pt idx="39652">
                  <c:v>4.5589967347198295</c:v>
                </c:pt>
                <c:pt idx="39653">
                  <c:v>4.5694193301309287</c:v>
                </c:pt>
                <c:pt idx="39654">
                  <c:v>4.5661666043951517</c:v>
                </c:pt>
                <c:pt idx="39655">
                  <c:v>4.5629542586334564</c:v>
                </c:pt>
                <c:pt idx="39656">
                  <c:v>4.5569772202740912</c:v>
                </c:pt>
                <c:pt idx="39657">
                  <c:v>4.5547528160025683</c:v>
                </c:pt>
                <c:pt idx="39658">
                  <c:v>4.5632134080856108</c:v>
                </c:pt>
                <c:pt idx="39659">
                  <c:v>4.5526069900424346</c:v>
                </c:pt>
                <c:pt idx="39660">
                  <c:v>4.5651870445004654</c:v>
                </c:pt>
                <c:pt idx="39661">
                  <c:v>4.5479015123666517</c:v>
                </c:pt>
                <c:pt idx="39662">
                  <c:v>4.5592238795690809</c:v>
                </c:pt>
                <c:pt idx="39663">
                  <c:v>4.5581520177285109</c:v>
                </c:pt>
                <c:pt idx="39664">
                  <c:v>4.5540994341958436</c:v>
                </c:pt>
                <c:pt idx="39665">
                  <c:v>4.5547041238755615</c:v>
                </c:pt>
                <c:pt idx="39666">
                  <c:v>4.5663197510983613</c:v>
                </c:pt>
                <c:pt idx="39667">
                  <c:v>4.5678935701618677</c:v>
                </c:pt>
                <c:pt idx="39668">
                  <c:v>4.5621569604378243</c:v>
                </c:pt>
                <c:pt idx="39669">
                  <c:v>4.5572788880647179</c:v>
                </c:pt>
                <c:pt idx="39670">
                  <c:v>4.5595920654363225</c:v>
                </c:pt>
                <c:pt idx="39671">
                  <c:v>4.5708224697353419</c:v>
                </c:pt>
                <c:pt idx="39672">
                  <c:v>4.5653259724766206</c:v>
                </c:pt>
                <c:pt idx="39673">
                  <c:v>4.5814174414867566</c:v>
                </c:pt>
                <c:pt idx="39674">
                  <c:v>4.5561848221880377</c:v>
                </c:pt>
                <c:pt idx="39675">
                  <c:v>4.5565986747672751</c:v>
                </c:pt>
                <c:pt idx="39676">
                  <c:v>4.5527784244687419</c:v>
                </c:pt>
                <c:pt idx="39677">
                  <c:v>4.5633739165480192</c:v>
                </c:pt>
                <c:pt idx="39678">
                  <c:v>4.5601504412641729</c:v>
                </c:pt>
                <c:pt idx="39679">
                  <c:v>4.5489916374633834</c:v>
                </c:pt>
                <c:pt idx="39680">
                  <c:v>4.5673553497457933</c:v>
                </c:pt>
                <c:pt idx="39681">
                  <c:v>4.559075012941932</c:v>
                </c:pt>
                <c:pt idx="39682">
                  <c:v>4.5538679530087975</c:v>
                </c:pt>
                <c:pt idx="39683">
                  <c:v>4.5599315764693324</c:v>
                </c:pt>
                <c:pt idx="39684">
                  <c:v>4.5530350011585279</c:v>
                </c:pt>
                <c:pt idx="39685">
                  <c:v>4.5572537497424666</c:v>
                </c:pt>
                <c:pt idx="39686">
                  <c:v>4.5500214844584406</c:v>
                </c:pt>
                <c:pt idx="39687">
                  <c:v>4.5570544776067345</c:v>
                </c:pt>
                <c:pt idx="39688">
                  <c:v>4.5589142303716796</c:v>
                </c:pt>
                <c:pt idx="39689">
                  <c:v>4.5604292955189045</c:v>
                </c:pt>
                <c:pt idx="39690">
                  <c:v>4.5600020354345574</c:v>
                </c:pt>
                <c:pt idx="39691">
                  <c:v>4.5667017126646687</c:v>
                </c:pt>
                <c:pt idx="39692">
                  <c:v>4.563726954340253</c:v>
                </c:pt>
                <c:pt idx="39693">
                  <c:v>4.5534677483557973</c:v>
                </c:pt>
                <c:pt idx="39694">
                  <c:v>4.5597928568370465</c:v>
                </c:pt>
                <c:pt idx="39695">
                  <c:v>4.5607717077724432</c:v>
                </c:pt>
                <c:pt idx="39696">
                  <c:v>4.5546094851009409</c:v>
                </c:pt>
                <c:pt idx="39697">
                  <c:v>4.5573874436299393</c:v>
                </c:pt>
                <c:pt idx="39698">
                  <c:v>4.5521453202107756</c:v>
                </c:pt>
                <c:pt idx="39699">
                  <c:v>4.5612832145071183</c:v>
                </c:pt>
                <c:pt idx="39700">
                  <c:v>4.5574730223955866</c:v>
                </c:pt>
                <c:pt idx="39701">
                  <c:v>4.5535974455564228</c:v>
                </c:pt>
                <c:pt idx="39702">
                  <c:v>4.5461029022216195</c:v>
                </c:pt>
                <c:pt idx="39703">
                  <c:v>4.554278706029411</c:v>
                </c:pt>
                <c:pt idx="39704">
                  <c:v>4.5661541654233542</c:v>
                </c:pt>
                <c:pt idx="39705">
                  <c:v>4.5587865344338123</c:v>
                </c:pt>
                <c:pt idx="39706">
                  <c:v>4.5657391819249673</c:v>
                </c:pt>
                <c:pt idx="39707">
                  <c:v>4.555904241650623</c:v>
                </c:pt>
                <c:pt idx="39708">
                  <c:v>4.5552031462949989</c:v>
                </c:pt>
                <c:pt idx="39709">
                  <c:v>4.554320129324898</c:v>
                </c:pt>
                <c:pt idx="39710">
                  <c:v>4.5567280657039779</c:v>
                </c:pt>
                <c:pt idx="39711">
                  <c:v>4.5626459365037073</c:v>
                </c:pt>
                <c:pt idx="39712">
                  <c:v>4.5587984687376046</c:v>
                </c:pt>
                <c:pt idx="39713">
                  <c:v>4.5617307583971263</c:v>
                </c:pt>
                <c:pt idx="39714">
                  <c:v>4.5585109946344948</c:v>
                </c:pt>
                <c:pt idx="39715">
                  <c:v>4.5637401457659479</c:v>
                </c:pt>
                <c:pt idx="39716">
                  <c:v>4.5600933043662515</c:v>
                </c:pt>
                <c:pt idx="39717">
                  <c:v>4.5635367058979144</c:v>
                </c:pt>
                <c:pt idx="39718">
                  <c:v>4.5629159987640602</c:v>
                </c:pt>
                <c:pt idx="39719">
                  <c:v>4.5594204966838872</c:v>
                </c:pt>
                <c:pt idx="39720">
                  <c:v>4.5536900597098446</c:v>
                </c:pt>
                <c:pt idx="39721">
                  <c:v>4.5636331287693972</c:v>
                </c:pt>
                <c:pt idx="39722">
                  <c:v>4.5610690007409831</c:v>
                </c:pt>
                <c:pt idx="39723">
                  <c:v>4.548255729027403</c:v>
                </c:pt>
                <c:pt idx="39724">
                  <c:v>4.5583796098643807</c:v>
                </c:pt>
                <c:pt idx="39725">
                  <c:v>4.5565005790868254</c:v>
                </c:pt>
                <c:pt idx="39726">
                  <c:v>4.5519710397676691</c:v>
                </c:pt>
                <c:pt idx="39727">
                  <c:v>4.5621206456746206</c:v>
                </c:pt>
                <c:pt idx="39728">
                  <c:v>4.5515058542330502</c:v>
                </c:pt>
                <c:pt idx="39729">
                  <c:v>4.5621817877011726</c:v>
                </c:pt>
                <c:pt idx="39730">
                  <c:v>4.55933317492293</c:v>
                </c:pt>
                <c:pt idx="39731">
                  <c:v>4.5673744617347074</c:v>
                </c:pt>
                <c:pt idx="39732">
                  <c:v>4.5551179290347683</c:v>
                </c:pt>
                <c:pt idx="39733">
                  <c:v>4.5632008499106433</c:v>
                </c:pt>
                <c:pt idx="39734">
                  <c:v>4.5591998365696504</c:v>
                </c:pt>
                <c:pt idx="39735">
                  <c:v>4.5490015581598477</c:v>
                </c:pt>
                <c:pt idx="39736">
                  <c:v>4.5574998778919262</c:v>
                </c:pt>
                <c:pt idx="39737">
                  <c:v>4.5587188518280275</c:v>
                </c:pt>
                <c:pt idx="39738">
                  <c:v>4.5580838609351755</c:v>
                </c:pt>
                <c:pt idx="39739">
                  <c:v>4.5642335857095828</c:v>
                </c:pt>
                <c:pt idx="39740">
                  <c:v>4.5731101304263699</c:v>
                </c:pt>
                <c:pt idx="39741">
                  <c:v>4.5583544523208053</c:v>
                </c:pt>
                <c:pt idx="39742">
                  <c:v>4.5604426484363891</c:v>
                </c:pt>
                <c:pt idx="39743">
                  <c:v>4.554065832987253</c:v>
                </c:pt>
                <c:pt idx="39744">
                  <c:v>4.5651765695698563</c:v>
                </c:pt>
                <c:pt idx="39745">
                  <c:v>4.5577560938550192</c:v>
                </c:pt>
                <c:pt idx="39746">
                  <c:v>4.5532727148784264</c:v>
                </c:pt>
                <c:pt idx="39747">
                  <c:v>4.5544229673150713</c:v>
                </c:pt>
                <c:pt idx="39748">
                  <c:v>4.5622477024988424</c:v>
                </c:pt>
                <c:pt idx="39749">
                  <c:v>4.5493940539203983</c:v>
                </c:pt>
                <c:pt idx="39750">
                  <c:v>4.558991779482473</c:v>
                </c:pt>
                <c:pt idx="39751">
                  <c:v>4.5589870001904886</c:v>
                </c:pt>
                <c:pt idx="39752">
                  <c:v>4.5628974815173615</c:v>
                </c:pt>
                <c:pt idx="39753">
                  <c:v>4.562343438871256</c:v>
                </c:pt>
                <c:pt idx="39754">
                  <c:v>4.5608078979736453</c:v>
                </c:pt>
                <c:pt idx="39755">
                  <c:v>4.5580479299643066</c:v>
                </c:pt>
                <c:pt idx="39756">
                  <c:v>4.5559876245923885</c:v>
                </c:pt>
                <c:pt idx="39757">
                  <c:v>4.5669986351308278</c:v>
                </c:pt>
                <c:pt idx="39758">
                  <c:v>4.5632360794590134</c:v>
                </c:pt>
                <c:pt idx="39759">
                  <c:v>4.566066241713262</c:v>
                </c:pt>
                <c:pt idx="39760">
                  <c:v>4.5597295171142997</c:v>
                </c:pt>
                <c:pt idx="39761">
                  <c:v>4.5642363790678484</c:v>
                </c:pt>
                <c:pt idx="39762">
                  <c:v>4.562948760221782</c:v>
                </c:pt>
                <c:pt idx="39763">
                  <c:v>4.5690201403032358</c:v>
                </c:pt>
                <c:pt idx="39764">
                  <c:v>4.5615620821388534</c:v>
                </c:pt>
                <c:pt idx="39765">
                  <c:v>4.5532833790441352</c:v>
                </c:pt>
                <c:pt idx="39766">
                  <c:v>4.5555849197216416</c:v>
                </c:pt>
                <c:pt idx="39767">
                  <c:v>4.5583826234216573</c:v>
                </c:pt>
                <c:pt idx="39768">
                  <c:v>4.5630898499501686</c:v>
                </c:pt>
                <c:pt idx="39769">
                  <c:v>4.5633563369223351</c:v>
                </c:pt>
                <c:pt idx="39770">
                  <c:v>4.5608948130990905</c:v>
                </c:pt>
                <c:pt idx="39771">
                  <c:v>4.5435010153092872</c:v>
                </c:pt>
                <c:pt idx="39772">
                  <c:v>4.561839730768078</c:v>
                </c:pt>
                <c:pt idx="39773">
                  <c:v>4.5719526728628823</c:v>
                </c:pt>
                <c:pt idx="39774">
                  <c:v>4.5621717657171041</c:v>
                </c:pt>
                <c:pt idx="39775">
                  <c:v>4.5529509899368232</c:v>
                </c:pt>
                <c:pt idx="39776">
                  <c:v>4.5702972409285927</c:v>
                </c:pt>
                <c:pt idx="39777">
                  <c:v>4.5530910795288912</c:v>
                </c:pt>
                <c:pt idx="39778">
                  <c:v>4.5569891576274806</c:v>
                </c:pt>
                <c:pt idx="39779">
                  <c:v>4.5620191097374239</c:v>
                </c:pt>
                <c:pt idx="39780">
                  <c:v>4.5510098291179899</c:v>
                </c:pt>
                <c:pt idx="39781">
                  <c:v>4.5623610847052527</c:v>
                </c:pt>
                <c:pt idx="39782">
                  <c:v>4.5670115138082563</c:v>
                </c:pt>
                <c:pt idx="39783">
                  <c:v>4.5559673069624047</c:v>
                </c:pt>
                <c:pt idx="39784">
                  <c:v>4.5591493908988054</c:v>
                </c:pt>
                <c:pt idx="39785">
                  <c:v>4.5590529063862757</c:v>
                </c:pt>
                <c:pt idx="39786">
                  <c:v>4.5541697248239705</c:v>
                </c:pt>
                <c:pt idx="39787">
                  <c:v>4.5539333463888161</c:v>
                </c:pt>
                <c:pt idx="39788">
                  <c:v>4.5633407185541328</c:v>
                </c:pt>
                <c:pt idx="39789">
                  <c:v>4.5515830073019465</c:v>
                </c:pt>
                <c:pt idx="39790">
                  <c:v>4.5563150407840043</c:v>
                </c:pt>
                <c:pt idx="39791">
                  <c:v>4.5481052102405313</c:v>
                </c:pt>
                <c:pt idx="39792">
                  <c:v>4.5636472703409554</c:v>
                </c:pt>
                <c:pt idx="39793">
                  <c:v>4.5521110280575865</c:v>
                </c:pt>
                <c:pt idx="39794">
                  <c:v>4.5504149884737037</c:v>
                </c:pt>
                <c:pt idx="39795">
                  <c:v>4.5471387720726915</c:v>
                </c:pt>
                <c:pt idx="39796">
                  <c:v>4.5566134474490578</c:v>
                </c:pt>
                <c:pt idx="39797">
                  <c:v>4.5634054815776555</c:v>
                </c:pt>
                <c:pt idx="39798">
                  <c:v>4.5543054164111458</c:v>
                </c:pt>
                <c:pt idx="39799">
                  <c:v>4.5598560612735453</c:v>
                </c:pt>
                <c:pt idx="39800">
                  <c:v>4.5594857215716553</c:v>
                </c:pt>
                <c:pt idx="39801">
                  <c:v>4.5677733841138473</c:v>
                </c:pt>
                <c:pt idx="39802">
                  <c:v>4.5641987008603495</c:v>
                </c:pt>
                <c:pt idx="39803">
                  <c:v>4.5646107803960607</c:v>
                </c:pt>
                <c:pt idx="39804">
                  <c:v>4.5611411196066198</c:v>
                </c:pt>
                <c:pt idx="39805">
                  <c:v>4.5577907424094333</c:v>
                </c:pt>
                <c:pt idx="39806">
                  <c:v>4.5611132045369462</c:v>
                </c:pt>
                <c:pt idx="39807">
                  <c:v>4.5620902390104261</c:v>
                </c:pt>
                <c:pt idx="39808">
                  <c:v>4.557222472114991</c:v>
                </c:pt>
                <c:pt idx="39809">
                  <c:v>4.5667642797818768</c:v>
                </c:pt>
                <c:pt idx="39810">
                  <c:v>4.5555397989247259</c:v>
                </c:pt>
                <c:pt idx="39811">
                  <c:v>4.5547352948104001</c:v>
                </c:pt>
                <c:pt idx="39812">
                  <c:v>4.5611436812745252</c:v>
                </c:pt>
                <c:pt idx="39813">
                  <c:v>4.5583057669512312</c:v>
                </c:pt>
                <c:pt idx="39814">
                  <c:v>4.5626824501931544</c:v>
                </c:pt>
                <c:pt idx="39815">
                  <c:v>4.5584553058348298</c:v>
                </c:pt>
                <c:pt idx="39816">
                  <c:v>4.5611840223618527</c:v>
                </c:pt>
                <c:pt idx="39817">
                  <c:v>4.5588320081256999</c:v>
                </c:pt>
                <c:pt idx="39818">
                  <c:v>4.5559170843835659</c:v>
                </c:pt>
                <c:pt idx="39819">
                  <c:v>4.558996844725244</c:v>
                </c:pt>
                <c:pt idx="39820">
                  <c:v>4.552636523681505</c:v>
                </c:pt>
                <c:pt idx="39821">
                  <c:v>4.5513795901177376</c:v>
                </c:pt>
                <c:pt idx="39822">
                  <c:v>4.5617572304064007</c:v>
                </c:pt>
                <c:pt idx="39823">
                  <c:v>4.5573920733801039</c:v>
                </c:pt>
                <c:pt idx="39824">
                  <c:v>4.5527849356227632</c:v>
                </c:pt>
                <c:pt idx="39825">
                  <c:v>4.55605590502525</c:v>
                </c:pt>
                <c:pt idx="39826">
                  <c:v>4.5645322419766146</c:v>
                </c:pt>
                <c:pt idx="39827">
                  <c:v>4.5635314439823622</c:v>
                </c:pt>
                <c:pt idx="39828">
                  <c:v>4.5648873550230435</c:v>
                </c:pt>
                <c:pt idx="39829">
                  <c:v>4.5575293205423728</c:v>
                </c:pt>
                <c:pt idx="39830">
                  <c:v>4.5537925356138773</c:v>
                </c:pt>
                <c:pt idx="39831">
                  <c:v>4.5587782703112136</c:v>
                </c:pt>
                <c:pt idx="39832">
                  <c:v>4.5584344570113391</c:v>
                </c:pt>
                <c:pt idx="39833">
                  <c:v>4.5549207827738449</c:v>
                </c:pt>
                <c:pt idx="39834">
                  <c:v>4.5673701248258363</c:v>
                </c:pt>
                <c:pt idx="39835">
                  <c:v>4.5576606095512266</c:v>
                </c:pt>
                <c:pt idx="39836">
                  <c:v>4.5734605510044988</c:v>
                </c:pt>
                <c:pt idx="39837">
                  <c:v>4.5595567527609111</c:v>
                </c:pt>
                <c:pt idx="39838">
                  <c:v>4.5526160764892269</c:v>
                </c:pt>
                <c:pt idx="39839">
                  <c:v>4.5597463203608255</c:v>
                </c:pt>
                <c:pt idx="39840">
                  <c:v>4.5495325853109385</c:v>
                </c:pt>
                <c:pt idx="39841">
                  <c:v>4.5668709704679111</c:v>
                </c:pt>
                <c:pt idx="39842">
                  <c:v>4.5616976705212</c:v>
                </c:pt>
                <c:pt idx="39843">
                  <c:v>4.5628377689286816</c:v>
                </c:pt>
                <c:pt idx="39844">
                  <c:v>4.56097879628489</c:v>
                </c:pt>
                <c:pt idx="39845">
                  <c:v>4.5613168067736822</c:v>
                </c:pt>
                <c:pt idx="39846">
                  <c:v>4.5548980132696659</c:v>
                </c:pt>
                <c:pt idx="39847">
                  <c:v>4.5683393906311274</c:v>
                </c:pt>
                <c:pt idx="39848">
                  <c:v>4.5537953997867797</c:v>
                </c:pt>
                <c:pt idx="39849">
                  <c:v>4.5617950166913728</c:v>
                </c:pt>
                <c:pt idx="39850">
                  <c:v>4.5622861671893364</c:v>
                </c:pt>
                <c:pt idx="39851">
                  <c:v>4.556557717588114</c:v>
                </c:pt>
                <c:pt idx="39852">
                  <c:v>4.5642459748687525</c:v>
                </c:pt>
                <c:pt idx="39853">
                  <c:v>4.5511773261125814</c:v>
                </c:pt>
                <c:pt idx="39854">
                  <c:v>4.5547884238498311</c:v>
                </c:pt>
                <c:pt idx="39855">
                  <c:v>4.5506915189263921</c:v>
                </c:pt>
                <c:pt idx="39856">
                  <c:v>4.5576613034569515</c:v>
                </c:pt>
                <c:pt idx="39857">
                  <c:v>4.5576115949291642</c:v>
                </c:pt>
                <c:pt idx="39858">
                  <c:v>4.5631445583908459</c:v>
                </c:pt>
                <c:pt idx="39859">
                  <c:v>4.5611475266609256</c:v>
                </c:pt>
                <c:pt idx="39860">
                  <c:v>4.5599662664007976</c:v>
                </c:pt>
                <c:pt idx="39861">
                  <c:v>4.5699744700641922</c:v>
                </c:pt>
                <c:pt idx="39862">
                  <c:v>4.5632689015253369</c:v>
                </c:pt>
                <c:pt idx="39863">
                  <c:v>4.5508513034192566</c:v>
                </c:pt>
                <c:pt idx="39864">
                  <c:v>4.5694355879987318</c:v>
                </c:pt>
                <c:pt idx="39865">
                  <c:v>4.5449925395635065</c:v>
                </c:pt>
                <c:pt idx="39866">
                  <c:v>4.5610021032586081</c:v>
                </c:pt>
                <c:pt idx="39867">
                  <c:v>4.5639537546800648</c:v>
                </c:pt>
                <c:pt idx="39868">
                  <c:v>4.5562204456334534</c:v>
                </c:pt>
                <c:pt idx="39869">
                  <c:v>4.5616435422591701</c:v>
                </c:pt>
                <c:pt idx="39870">
                  <c:v>4.5637125110594337</c:v>
                </c:pt>
                <c:pt idx="39871">
                  <c:v>4.5590497301300452</c:v>
                </c:pt>
                <c:pt idx="39872">
                  <c:v>4.554890586825775</c:v>
                </c:pt>
                <c:pt idx="39873">
                  <c:v>4.5618574462279566</c:v>
                </c:pt>
                <c:pt idx="39874">
                  <c:v>4.5517530182138</c:v>
                </c:pt>
                <c:pt idx="39875">
                  <c:v>4.5522492959334508</c:v>
                </c:pt>
                <c:pt idx="39876">
                  <c:v>4.5613208571882558</c:v>
                </c:pt>
                <c:pt idx="39877">
                  <c:v>4.5564614413034086</c:v>
                </c:pt>
                <c:pt idx="39878">
                  <c:v>4.5636494553780427</c:v>
                </c:pt>
                <c:pt idx="39879">
                  <c:v>4.5596446852059138</c:v>
                </c:pt>
                <c:pt idx="39880">
                  <c:v>4.559918889126128</c:v>
                </c:pt>
                <c:pt idx="39881">
                  <c:v>4.5501027652562858</c:v>
                </c:pt>
                <c:pt idx="39882">
                  <c:v>4.5581652312184211</c:v>
                </c:pt>
                <c:pt idx="39883">
                  <c:v>4.5543387361293277</c:v>
                </c:pt>
                <c:pt idx="39884">
                  <c:v>4.5566683606536529</c:v>
                </c:pt>
                <c:pt idx="39885">
                  <c:v>4.5495715969862047</c:v>
                </c:pt>
                <c:pt idx="39886">
                  <c:v>4.5575201438654833</c:v>
                </c:pt>
                <c:pt idx="39887">
                  <c:v>4.5582981153520201</c:v>
                </c:pt>
                <c:pt idx="39888">
                  <c:v>4.5708883439008972</c:v>
                </c:pt>
                <c:pt idx="39889">
                  <c:v>4.5697947949465263</c:v>
                </c:pt>
                <c:pt idx="39890">
                  <c:v>4.5572326538927435</c:v>
                </c:pt>
                <c:pt idx="39891">
                  <c:v>4.5598996360130251</c:v>
                </c:pt>
                <c:pt idx="39892">
                  <c:v>4.569150196264478</c:v>
                </c:pt>
                <c:pt idx="39893">
                  <c:v>4.5673151809017201</c:v>
                </c:pt>
                <c:pt idx="39894">
                  <c:v>4.5605824358011144</c:v>
                </c:pt>
                <c:pt idx="39895">
                  <c:v>4.5509001320907023</c:v>
                </c:pt>
                <c:pt idx="39896">
                  <c:v>4.5659949464487282</c:v>
                </c:pt>
                <c:pt idx="39897">
                  <c:v>4.5647295116346855</c:v>
                </c:pt>
                <c:pt idx="39898">
                  <c:v>4.5595673252197111</c:v>
                </c:pt>
                <c:pt idx="39899">
                  <c:v>4.5617794771754765</c:v>
                </c:pt>
                <c:pt idx="39900">
                  <c:v>4.5622216328349214</c:v>
                </c:pt>
                <c:pt idx="39901">
                  <c:v>4.5520926870154241</c:v>
                </c:pt>
                <c:pt idx="39902">
                  <c:v>4.5552538394684818</c:v>
                </c:pt>
                <c:pt idx="39903">
                  <c:v>4.5603987961771688</c:v>
                </c:pt>
                <c:pt idx="39904">
                  <c:v>4.5630051102279534</c:v>
                </c:pt>
                <c:pt idx="39905">
                  <c:v>4.5552869445439752</c:v>
                </c:pt>
                <c:pt idx="39906">
                  <c:v>4.5618045597217591</c:v>
                </c:pt>
                <c:pt idx="39907">
                  <c:v>4.5552674475920618</c:v>
                </c:pt>
                <c:pt idx="39908">
                  <c:v>4.5564333048402368</c:v>
                </c:pt>
                <c:pt idx="39909">
                  <c:v>4.5605059401719217</c:v>
                </c:pt>
                <c:pt idx="39910">
                  <c:v>4.5686473272723269</c:v>
                </c:pt>
                <c:pt idx="39911">
                  <c:v>4.5649160440068339</c:v>
                </c:pt>
                <c:pt idx="39912">
                  <c:v>4.5602086020090633</c:v>
                </c:pt>
                <c:pt idx="39913">
                  <c:v>4.5507203997551073</c:v>
                </c:pt>
                <c:pt idx="39914">
                  <c:v>4.5592363296304157</c:v>
                </c:pt>
                <c:pt idx="39915">
                  <c:v>4.558713612595735</c:v>
                </c:pt>
                <c:pt idx="39916">
                  <c:v>4.5643096075361118</c:v>
                </c:pt>
                <c:pt idx="39917">
                  <c:v>4.5653975059080123</c:v>
                </c:pt>
                <c:pt idx="39918">
                  <c:v>4.5712381376554481</c:v>
                </c:pt>
                <c:pt idx="39919">
                  <c:v>4.56289344307093</c:v>
                </c:pt>
                <c:pt idx="39920">
                  <c:v>4.5669668247697155</c:v>
                </c:pt>
                <c:pt idx="39921">
                  <c:v>4.566496767883458</c:v>
                </c:pt>
                <c:pt idx="39922">
                  <c:v>4.5598566677469696</c:v>
                </c:pt>
                <c:pt idx="39923">
                  <c:v>4.561101564813395</c:v>
                </c:pt>
                <c:pt idx="39924">
                  <c:v>4.5468804859521716</c:v>
                </c:pt>
                <c:pt idx="39925">
                  <c:v>4.5730227386494198</c:v>
                </c:pt>
                <c:pt idx="39926">
                  <c:v>4.5600086308647096</c:v>
                </c:pt>
                <c:pt idx="39927">
                  <c:v>4.5660326767869543</c:v>
                </c:pt>
                <c:pt idx="39928">
                  <c:v>4.5610216862922979</c:v>
                </c:pt>
                <c:pt idx="39929">
                  <c:v>4.5572830501555854</c:v>
                </c:pt>
                <c:pt idx="39930">
                  <c:v>4.5633547062123139</c:v>
                </c:pt>
                <c:pt idx="39931">
                  <c:v>4.5607180897947428</c:v>
                </c:pt>
                <c:pt idx="39932">
                  <c:v>4.5606326150136809</c:v>
                </c:pt>
                <c:pt idx="39933">
                  <c:v>4.5636050025577912</c:v>
                </c:pt>
                <c:pt idx="39934">
                  <c:v>4.5638973876206173</c:v>
                </c:pt>
                <c:pt idx="39935">
                  <c:v>4.5625367052270729</c:v>
                </c:pt>
                <c:pt idx="39936">
                  <c:v>4.5635066130727537</c:v>
                </c:pt>
                <c:pt idx="39937">
                  <c:v>4.5527425813973954</c:v>
                </c:pt>
                <c:pt idx="39938">
                  <c:v>4.557494868280572</c:v>
                </c:pt>
                <c:pt idx="39939">
                  <c:v>4.5554692318898535</c:v>
                </c:pt>
                <c:pt idx="39940">
                  <c:v>4.5596692465637396</c:v>
                </c:pt>
                <c:pt idx="39941">
                  <c:v>4.562303800949671</c:v>
                </c:pt>
                <c:pt idx="39942">
                  <c:v>4.5613046144906946</c:v>
                </c:pt>
                <c:pt idx="39943">
                  <c:v>4.5647030253644676</c:v>
                </c:pt>
                <c:pt idx="39944">
                  <c:v>4.5553584286398925</c:v>
                </c:pt>
                <c:pt idx="39945">
                  <c:v>4.5614661480299432</c:v>
                </c:pt>
                <c:pt idx="39946">
                  <c:v>4.5615585761883857</c:v>
                </c:pt>
                <c:pt idx="39947">
                  <c:v>4.5599584239899791</c:v>
                </c:pt>
                <c:pt idx="39948">
                  <c:v>4.5638817303335237</c:v>
                </c:pt>
                <c:pt idx="39949">
                  <c:v>4.557712580543348</c:v>
                </c:pt>
                <c:pt idx="39950">
                  <c:v>4.5601329952032739</c:v>
                </c:pt>
                <c:pt idx="39951">
                  <c:v>4.5617861723510034</c:v>
                </c:pt>
                <c:pt idx="39952">
                  <c:v>4.5574016461284437</c:v>
                </c:pt>
                <c:pt idx="39953">
                  <c:v>4.5584580891963187</c:v>
                </c:pt>
                <c:pt idx="39954">
                  <c:v>4.5577897900505189</c:v>
                </c:pt>
                <c:pt idx="39955">
                  <c:v>4.5561773070139973</c:v>
                </c:pt>
                <c:pt idx="39956">
                  <c:v>4.552680066054644</c:v>
                </c:pt>
                <c:pt idx="39957">
                  <c:v>4.5627473303995725</c:v>
                </c:pt>
                <c:pt idx="39958">
                  <c:v>4.5603898001144803</c:v>
                </c:pt>
                <c:pt idx="39959">
                  <c:v>4.5626650803942974</c:v>
                </c:pt>
                <c:pt idx="39960">
                  <c:v>4.5599335489517188</c:v>
                </c:pt>
                <c:pt idx="39961">
                  <c:v>4.56406147203261</c:v>
                </c:pt>
                <c:pt idx="39962">
                  <c:v>4.5563142413346345</c:v>
                </c:pt>
                <c:pt idx="39963">
                  <c:v>4.5597731199834177</c:v>
                </c:pt>
                <c:pt idx="39964">
                  <c:v>4.5716398242088889</c:v>
                </c:pt>
                <c:pt idx="39965">
                  <c:v>4.5586350922007597</c:v>
                </c:pt>
                <c:pt idx="39966">
                  <c:v>4.5684409768852232</c:v>
                </c:pt>
                <c:pt idx="39967">
                  <c:v>4.5633804085134315</c:v>
                </c:pt>
                <c:pt idx="39968">
                  <c:v>4.5566065809610228</c:v>
                </c:pt>
                <c:pt idx="39969">
                  <c:v>4.5580023285580884</c:v>
                </c:pt>
                <c:pt idx="39970">
                  <c:v>4.5599304658511839</c:v>
                </c:pt>
                <c:pt idx="39971">
                  <c:v>4.5540028464754903</c:v>
                </c:pt>
                <c:pt idx="39972">
                  <c:v>4.5705733142701428</c:v>
                </c:pt>
                <c:pt idx="39973">
                  <c:v>4.5552747702182872</c:v>
                </c:pt>
                <c:pt idx="39974">
                  <c:v>4.5552168164036724</c:v>
                </c:pt>
                <c:pt idx="39975">
                  <c:v>4.5558959497602958</c:v>
                </c:pt>
                <c:pt idx="39976">
                  <c:v>4.5650528752545245</c:v>
                </c:pt>
                <c:pt idx="39977">
                  <c:v>4.5594229633945114</c:v>
                </c:pt>
                <c:pt idx="39978">
                  <c:v>4.5655692943671013</c:v>
                </c:pt>
                <c:pt idx="39979">
                  <c:v>4.5595966371328887</c:v>
                </c:pt>
                <c:pt idx="39980">
                  <c:v>4.5632627910685635</c:v>
                </c:pt>
                <c:pt idx="39981">
                  <c:v>4.5568391678509013</c:v>
                </c:pt>
                <c:pt idx="39982">
                  <c:v>4.5624632689080729</c:v>
                </c:pt>
                <c:pt idx="39983">
                  <c:v>4.5572346228439873</c:v>
                </c:pt>
                <c:pt idx="39984">
                  <c:v>4.5541581825795685</c:v>
                </c:pt>
                <c:pt idx="39985">
                  <c:v>4.5551697904033457</c:v>
                </c:pt>
                <c:pt idx="39986">
                  <c:v>4.5535028593062679</c:v>
                </c:pt>
                <c:pt idx="39987">
                  <c:v>4.5635475771111151</c:v>
                </c:pt>
                <c:pt idx="39988">
                  <c:v>4.5663418940238323</c:v>
                </c:pt>
                <c:pt idx="39989">
                  <c:v>4.5563970855046065</c:v>
                </c:pt>
                <c:pt idx="39990">
                  <c:v>4.563774443953811</c:v>
                </c:pt>
                <c:pt idx="39991">
                  <c:v>4.5548664774232908</c:v>
                </c:pt>
                <c:pt idx="39992">
                  <c:v>4.5644581737434304</c:v>
                </c:pt>
                <c:pt idx="39993">
                  <c:v>4.5533394305429304</c:v>
                </c:pt>
                <c:pt idx="39994">
                  <c:v>4.5635791274901782</c:v>
                </c:pt>
                <c:pt idx="39995">
                  <c:v>4.5687681450368736</c:v>
                </c:pt>
                <c:pt idx="39996">
                  <c:v>4.5598143625332126</c:v>
                </c:pt>
                <c:pt idx="39997">
                  <c:v>4.553004461848845</c:v>
                </c:pt>
                <c:pt idx="39998">
                  <c:v>4.5518532157506799</c:v>
                </c:pt>
                <c:pt idx="39999">
                  <c:v>4.5644408241700321</c:v>
                </c:pt>
                <c:pt idx="40000">
                  <c:v>4.5608087609196861</c:v>
                </c:pt>
                <c:pt idx="40001">
                  <c:v>4.5649858651244406</c:v>
                </c:pt>
                <c:pt idx="40002">
                  <c:v>4.5561746427508183</c:v>
                </c:pt>
                <c:pt idx="40003">
                  <c:v>4.5689909830704067</c:v>
                </c:pt>
                <c:pt idx="40004">
                  <c:v>4.5595051851428945</c:v>
                </c:pt>
                <c:pt idx="40005">
                  <c:v>4.5669971407260066</c:v>
                </c:pt>
                <c:pt idx="40006">
                  <c:v>4.5587652404148535</c:v>
                </c:pt>
                <c:pt idx="40007">
                  <c:v>4.5758856710355822</c:v>
                </c:pt>
                <c:pt idx="40008">
                  <c:v>4.5651742828082238</c:v>
                </c:pt>
                <c:pt idx="40009">
                  <c:v>4.5539805397418709</c:v>
                </c:pt>
                <c:pt idx="40010">
                  <c:v>4.5591480960803459</c:v>
                </c:pt>
                <c:pt idx="40011">
                  <c:v>4.5697920807147101</c:v>
                </c:pt>
                <c:pt idx="40012">
                  <c:v>4.5542721755589461</c:v>
                </c:pt>
                <c:pt idx="40013">
                  <c:v>4.5654491360691978</c:v>
                </c:pt>
                <c:pt idx="40014">
                  <c:v>4.5575903202010082</c:v>
                </c:pt>
                <c:pt idx="40015">
                  <c:v>4.5578159854543756</c:v>
                </c:pt>
                <c:pt idx="40016">
                  <c:v>4.5541955397984353</c:v>
                </c:pt>
                <c:pt idx="40017">
                  <c:v>4.5669720268560337</c:v>
                </c:pt>
                <c:pt idx="40018">
                  <c:v>4.5651432346424272</c:v>
                </c:pt>
                <c:pt idx="40019">
                  <c:v>4.5580941010726255</c:v>
                </c:pt>
                <c:pt idx="40020">
                  <c:v>4.5588827907302889</c:v>
                </c:pt>
                <c:pt idx="40021">
                  <c:v>4.5542325549680447</c:v>
                </c:pt>
                <c:pt idx="40022">
                  <c:v>4.5673791155096968</c:v>
                </c:pt>
                <c:pt idx="40023">
                  <c:v>4.5531516283196156</c:v>
                </c:pt>
                <c:pt idx="40024">
                  <c:v>4.5544782659626621</c:v>
                </c:pt>
                <c:pt idx="40025">
                  <c:v>4.5564231466285054</c:v>
                </c:pt>
                <c:pt idx="40026">
                  <c:v>4.5640327572078574</c:v>
                </c:pt>
                <c:pt idx="40027">
                  <c:v>4.5774917974759477</c:v>
                </c:pt>
                <c:pt idx="40028">
                  <c:v>4.5710067057733097</c:v>
                </c:pt>
                <c:pt idx="40029">
                  <c:v>4.5589929932383271</c:v>
                </c:pt>
                <c:pt idx="40030">
                  <c:v>4.5550082643859593</c:v>
                </c:pt>
                <c:pt idx="40031">
                  <c:v>4.5588826900569384</c:v>
                </c:pt>
                <c:pt idx="40032">
                  <c:v>4.5522094304165241</c:v>
                </c:pt>
                <c:pt idx="40033">
                  <c:v>4.5552509880152074</c:v>
                </c:pt>
                <c:pt idx="40034">
                  <c:v>4.5636199747051451</c:v>
                </c:pt>
                <c:pt idx="40035">
                  <c:v>4.5646050375963556</c:v>
                </c:pt>
                <c:pt idx="40036">
                  <c:v>4.5649412212612086</c:v>
                </c:pt>
                <c:pt idx="40037">
                  <c:v>4.5645477722554713</c:v>
                </c:pt>
                <c:pt idx="40038">
                  <c:v>4.5640644497277751</c:v>
                </c:pt>
                <c:pt idx="40039">
                  <c:v>4.5571596605924682</c:v>
                </c:pt>
                <c:pt idx="40040">
                  <c:v>4.560808104757677</c:v>
                </c:pt>
                <c:pt idx="40041">
                  <c:v>4.5597565921662504</c:v>
                </c:pt>
                <c:pt idx="40042">
                  <c:v>4.5653430830843735</c:v>
                </c:pt>
                <c:pt idx="40043">
                  <c:v>4.5602817243706664</c:v>
                </c:pt>
                <c:pt idx="40044">
                  <c:v>4.5597195121970131</c:v>
                </c:pt>
                <c:pt idx="40045">
                  <c:v>4.5607247708884966</c:v>
                </c:pt>
                <c:pt idx="40046">
                  <c:v>4.5613191473249781</c:v>
                </c:pt>
                <c:pt idx="40047">
                  <c:v>4.5577636918101652</c:v>
                </c:pt>
                <c:pt idx="40048">
                  <c:v>4.5597820851602133</c:v>
                </c:pt>
                <c:pt idx="40049">
                  <c:v>4.5594651607926435</c:v>
                </c:pt>
                <c:pt idx="40050">
                  <c:v>4.567041210022996</c:v>
                </c:pt>
                <c:pt idx="40051">
                  <c:v>4.5644192088937459</c:v>
                </c:pt>
                <c:pt idx="40052">
                  <c:v>4.5596822699982091</c:v>
                </c:pt>
                <c:pt idx="40053">
                  <c:v>4.5615231226233712</c:v>
                </c:pt>
                <c:pt idx="40054">
                  <c:v>4.5613567397803942</c:v>
                </c:pt>
                <c:pt idx="40055">
                  <c:v>4.5666218622540846</c:v>
                </c:pt>
                <c:pt idx="40056">
                  <c:v>4.5588585591391348</c:v>
                </c:pt>
                <c:pt idx="40057">
                  <c:v>4.5561498586093307</c:v>
                </c:pt>
                <c:pt idx="40058">
                  <c:v>4.5590296656515914</c:v>
                </c:pt>
                <c:pt idx="40059">
                  <c:v>4.5611066734103858</c:v>
                </c:pt>
                <c:pt idx="40060">
                  <c:v>4.5677146708463754</c:v>
                </c:pt>
                <c:pt idx="40061">
                  <c:v>4.5581859637294473</c:v>
                </c:pt>
                <c:pt idx="40062">
                  <c:v>4.563116606268645</c:v>
                </c:pt>
                <c:pt idx="40063">
                  <c:v>4.5602931065862862</c:v>
                </c:pt>
                <c:pt idx="40064">
                  <c:v>4.5563084418911108</c:v>
                </c:pt>
                <c:pt idx="40065">
                  <c:v>4.5633965092748685</c:v>
                </c:pt>
                <c:pt idx="40066">
                  <c:v>4.5642016591152119</c:v>
                </c:pt>
                <c:pt idx="40067">
                  <c:v>4.5550040537167851</c:v>
                </c:pt>
                <c:pt idx="40068">
                  <c:v>4.5641631184167561</c:v>
                </c:pt>
                <c:pt idx="40069">
                  <c:v>4.5512903824946491</c:v>
                </c:pt>
                <c:pt idx="40070">
                  <c:v>4.5586255633785457</c:v>
                </c:pt>
                <c:pt idx="40071">
                  <c:v>4.5618410249644974</c:v>
                </c:pt>
                <c:pt idx="40072">
                  <c:v>4.5621267938227819</c:v>
                </c:pt>
                <c:pt idx="40073">
                  <c:v>4.5561461424251846</c:v>
                </c:pt>
                <c:pt idx="40074">
                  <c:v>4.5581368339605497</c:v>
                </c:pt>
                <c:pt idx="40075">
                  <c:v>4.5621102414023786</c:v>
                </c:pt>
                <c:pt idx="40076">
                  <c:v>4.5683160491402139</c:v>
                </c:pt>
                <c:pt idx="40077">
                  <c:v>4.555955714523761</c:v>
                </c:pt>
                <c:pt idx="40078">
                  <c:v>4.5568517449643728</c:v>
                </c:pt>
                <c:pt idx="40079">
                  <c:v>4.5583748708198</c:v>
                </c:pt>
                <c:pt idx="40080">
                  <c:v>4.5550856290360553</c:v>
                </c:pt>
                <c:pt idx="40081">
                  <c:v>4.5664794326029607</c:v>
                </c:pt>
                <c:pt idx="40082">
                  <c:v>4.5575808867014018</c:v>
                </c:pt>
                <c:pt idx="40083">
                  <c:v>4.5572297101472863</c:v>
                </c:pt>
                <c:pt idx="40084">
                  <c:v>4.5597550171578263</c:v>
                </c:pt>
                <c:pt idx="40085">
                  <c:v>4.5632227214167163</c:v>
                </c:pt>
                <c:pt idx="40086">
                  <c:v>4.5630678791355761</c:v>
                </c:pt>
                <c:pt idx="40087">
                  <c:v>4.5653610491828127</c:v>
                </c:pt>
                <c:pt idx="40088">
                  <c:v>4.560877491303903</c:v>
                </c:pt>
                <c:pt idx="40089">
                  <c:v>4.563509110100715</c:v>
                </c:pt>
                <c:pt idx="40090">
                  <c:v>4.5482878598708822</c:v>
                </c:pt>
                <c:pt idx="40091">
                  <c:v>4.554524750579044</c:v>
                </c:pt>
                <c:pt idx="40092">
                  <c:v>4.5461384935048059</c:v>
                </c:pt>
                <c:pt idx="40093">
                  <c:v>4.5546287600720117</c:v>
                </c:pt>
                <c:pt idx="40094">
                  <c:v>4.5639574106349192</c:v>
                </c:pt>
                <c:pt idx="40095">
                  <c:v>4.5560842152581058</c:v>
                </c:pt>
                <c:pt idx="40096">
                  <c:v>4.5640656167428757</c:v>
                </c:pt>
                <c:pt idx="40097">
                  <c:v>4.5629968458616892</c:v>
                </c:pt>
                <c:pt idx="40098">
                  <c:v>4.5507600354888087</c:v>
                </c:pt>
                <c:pt idx="40099">
                  <c:v>4.5585987456740833</c:v>
                </c:pt>
                <c:pt idx="40100">
                  <c:v>4.5583297287262399</c:v>
                </c:pt>
                <c:pt idx="40101">
                  <c:v>4.5592745688258693</c:v>
                </c:pt>
                <c:pt idx="40102">
                  <c:v>4.5663657220883049</c:v>
                </c:pt>
                <c:pt idx="40103">
                  <c:v>4.553178982768264</c:v>
                </c:pt>
                <c:pt idx="40104">
                  <c:v>4.5490736640842728</c:v>
                </c:pt>
                <c:pt idx="40105">
                  <c:v>4.563542271562766</c:v>
                </c:pt>
                <c:pt idx="40106">
                  <c:v>4.5582295398638575</c:v>
                </c:pt>
                <c:pt idx="40107">
                  <c:v>4.5624537929336695</c:v>
                </c:pt>
                <c:pt idx="40108">
                  <c:v>4.5631129363895964</c:v>
                </c:pt>
                <c:pt idx="40109">
                  <c:v>4.5545221462158878</c:v>
                </c:pt>
                <c:pt idx="40110">
                  <c:v>4.5597719710011448</c:v>
                </c:pt>
                <c:pt idx="40111">
                  <c:v>4.5595532565401244</c:v>
                </c:pt>
                <c:pt idx="40112">
                  <c:v>4.5606070575192881</c:v>
                </c:pt>
                <c:pt idx="40113">
                  <c:v>4.563507455307044</c:v>
                </c:pt>
                <c:pt idx="40114">
                  <c:v>4.5627602768046387</c:v>
                </c:pt>
                <c:pt idx="40115">
                  <c:v>4.5577256364887493</c:v>
                </c:pt>
                <c:pt idx="40116">
                  <c:v>4.5661880339915211</c:v>
                </c:pt>
                <c:pt idx="40117">
                  <c:v>4.5547671237632148</c:v>
                </c:pt>
                <c:pt idx="40118">
                  <c:v>4.5560292617200808</c:v>
                </c:pt>
                <c:pt idx="40119">
                  <c:v>4.5481411119761894</c:v>
                </c:pt>
                <c:pt idx="40120">
                  <c:v>4.5600878763873398</c:v>
                </c:pt>
                <c:pt idx="40121">
                  <c:v>4.5598770055865367</c:v>
                </c:pt>
                <c:pt idx="40122">
                  <c:v>4.5625069073722937</c:v>
                </c:pt>
                <c:pt idx="40123">
                  <c:v>4.561033912298563</c:v>
                </c:pt>
                <c:pt idx="40124">
                  <c:v>4.559946788912546</c:v>
                </c:pt>
                <c:pt idx="40125">
                  <c:v>4.5600488551153475</c:v>
                </c:pt>
                <c:pt idx="40126">
                  <c:v>4.5682593554314872</c:v>
                </c:pt>
                <c:pt idx="40127">
                  <c:v>4.5688360899955613</c:v>
                </c:pt>
                <c:pt idx="40128">
                  <c:v>4.5587663409550157</c:v>
                </c:pt>
                <c:pt idx="40129">
                  <c:v>4.5648682906085254</c:v>
                </c:pt>
                <c:pt idx="40130">
                  <c:v>4.5619374707240326</c:v>
                </c:pt>
                <c:pt idx="40131">
                  <c:v>4.5710892149622611</c:v>
                </c:pt>
                <c:pt idx="40132">
                  <c:v>4.5624868637352165</c:v>
                </c:pt>
                <c:pt idx="40133">
                  <c:v>4.5629299964665693</c:v>
                </c:pt>
                <c:pt idx="40134">
                  <c:v>4.5578678054249178</c:v>
                </c:pt>
                <c:pt idx="40135">
                  <c:v>4.5684783926534083</c:v>
                </c:pt>
                <c:pt idx="40136">
                  <c:v>4.5602009260499212</c:v>
                </c:pt>
                <c:pt idx="40137">
                  <c:v>4.5638560478915124</c:v>
                </c:pt>
                <c:pt idx="40138">
                  <c:v>4.5442603676157098</c:v>
                </c:pt>
                <c:pt idx="40139">
                  <c:v>4.5593101515389103</c:v>
                </c:pt>
                <c:pt idx="40140">
                  <c:v>4.5642291130825017</c:v>
                </c:pt>
                <c:pt idx="40141">
                  <c:v>4.5524678799455218</c:v>
                </c:pt>
                <c:pt idx="40142">
                  <c:v>4.5492444619151238</c:v>
                </c:pt>
                <c:pt idx="40143">
                  <c:v>4.5650332540486946</c:v>
                </c:pt>
                <c:pt idx="40144">
                  <c:v>4.5561428906290686</c:v>
                </c:pt>
                <c:pt idx="40145">
                  <c:v>4.5581197687897124</c:v>
                </c:pt>
                <c:pt idx="40146">
                  <c:v>4.5645746536312517</c:v>
                </c:pt>
                <c:pt idx="40147">
                  <c:v>4.5644706210074011</c:v>
                </c:pt>
                <c:pt idx="40148">
                  <c:v>4.5588262568619546</c:v>
                </c:pt>
                <c:pt idx="40149">
                  <c:v>4.5556843871502908</c:v>
                </c:pt>
                <c:pt idx="40150">
                  <c:v>4.5622795358348558</c:v>
                </c:pt>
                <c:pt idx="40151">
                  <c:v>4.569664288549264</c:v>
                </c:pt>
                <c:pt idx="40152">
                  <c:v>4.5601314700751816</c:v>
                </c:pt>
                <c:pt idx="40153">
                  <c:v>4.5593464125085763</c:v>
                </c:pt>
                <c:pt idx="40154">
                  <c:v>4.5672397441352146</c:v>
                </c:pt>
                <c:pt idx="40155">
                  <c:v>4.5654212668561014</c:v>
                </c:pt>
                <c:pt idx="40156">
                  <c:v>4.5550389790693533</c:v>
                </c:pt>
                <c:pt idx="40157">
                  <c:v>4.5623984083371401</c:v>
                </c:pt>
                <c:pt idx="40158">
                  <c:v>4.5629122643546669</c:v>
                </c:pt>
                <c:pt idx="40159">
                  <c:v>4.5559731076413428</c:v>
                </c:pt>
                <c:pt idx="40160">
                  <c:v>4.5570739959866913</c:v>
                </c:pt>
                <c:pt idx="40161">
                  <c:v>4.5555320970166635</c:v>
                </c:pt>
                <c:pt idx="40162">
                  <c:v>4.5588725237159933</c:v>
                </c:pt>
                <c:pt idx="40163">
                  <c:v>4.5604811072267548</c:v>
                </c:pt>
                <c:pt idx="40164">
                  <c:v>4.5675335975872207</c:v>
                </c:pt>
                <c:pt idx="40165">
                  <c:v>4.5505532822641417</c:v>
                </c:pt>
                <c:pt idx="40166">
                  <c:v>4.5575361972888535</c:v>
                </c:pt>
                <c:pt idx="40167">
                  <c:v>4.5599401533860338</c:v>
                </c:pt>
                <c:pt idx="40168">
                  <c:v>4.5550653262531196</c:v>
                </c:pt>
                <c:pt idx="40169">
                  <c:v>4.55580017942758</c:v>
                </c:pt>
                <c:pt idx="40170">
                  <c:v>4.5617602510821955</c:v>
                </c:pt>
                <c:pt idx="40171">
                  <c:v>4.5588453143597185</c:v>
                </c:pt>
                <c:pt idx="40172">
                  <c:v>4.5577582386501962</c:v>
                </c:pt>
                <c:pt idx="40173">
                  <c:v>4.5595043295237341</c:v>
                </c:pt>
                <c:pt idx="40174">
                  <c:v>4.5614798290625878</c:v>
                </c:pt>
                <c:pt idx="40175">
                  <c:v>4.5560819638665686</c:v>
                </c:pt>
                <c:pt idx="40176">
                  <c:v>4.562379979106491</c:v>
                </c:pt>
                <c:pt idx="40177">
                  <c:v>4.5484447075373113</c:v>
                </c:pt>
                <c:pt idx="40178">
                  <c:v>4.5581026523116535</c:v>
                </c:pt>
                <c:pt idx="40179">
                  <c:v>4.5554721381590468</c:v>
                </c:pt>
                <c:pt idx="40180">
                  <c:v>4.5609046352455671</c:v>
                </c:pt>
                <c:pt idx="40181">
                  <c:v>4.5628142216895826</c:v>
                </c:pt>
                <c:pt idx="40182">
                  <c:v>4.558517082589022</c:v>
                </c:pt>
                <c:pt idx="40183">
                  <c:v>4.5643011863241769</c:v>
                </c:pt>
                <c:pt idx="40184">
                  <c:v>4.5521939512804934</c:v>
                </c:pt>
                <c:pt idx="40185">
                  <c:v>4.5585197241713962</c:v>
                </c:pt>
                <c:pt idx="40186">
                  <c:v>4.570177057282562</c:v>
                </c:pt>
                <c:pt idx="40187">
                  <c:v>4.5634479268067381</c:v>
                </c:pt>
                <c:pt idx="40188">
                  <c:v>4.5626231899802896</c:v>
                </c:pt>
                <c:pt idx="40189">
                  <c:v>4.5587470570170945</c:v>
                </c:pt>
                <c:pt idx="40190">
                  <c:v>4.5614330818672668</c:v>
                </c:pt>
                <c:pt idx="40191">
                  <c:v>4.5666319114126264</c:v>
                </c:pt>
                <c:pt idx="40192">
                  <c:v>4.5514997591410653</c:v>
                </c:pt>
                <c:pt idx="40193">
                  <c:v>4.5588916895795277</c:v>
                </c:pt>
                <c:pt idx="40194">
                  <c:v>4.5665718449377311</c:v>
                </c:pt>
                <c:pt idx="40195">
                  <c:v>4.5670765415755783</c:v>
                </c:pt>
                <c:pt idx="40196">
                  <c:v>4.5643333881543455</c:v>
                </c:pt>
                <c:pt idx="40197">
                  <c:v>4.561299114733818</c:v>
                </c:pt>
                <c:pt idx="40198">
                  <c:v>4.562021300006176</c:v>
                </c:pt>
                <c:pt idx="40199">
                  <c:v>4.5556206470090483</c:v>
                </c:pt>
                <c:pt idx="40200">
                  <c:v>4.5590618481092138</c:v>
                </c:pt>
                <c:pt idx="40201">
                  <c:v>4.5526958796907042</c:v>
                </c:pt>
                <c:pt idx="40202">
                  <c:v>4.5533756176885198</c:v>
                </c:pt>
                <c:pt idx="40203">
                  <c:v>4.5647245346169694</c:v>
                </c:pt>
                <c:pt idx="40204">
                  <c:v>4.556325915887955</c:v>
                </c:pt>
                <c:pt idx="40205">
                  <c:v>4.5689092797186532</c:v>
                </c:pt>
                <c:pt idx="40206">
                  <c:v>4.5575311731832491</c:v>
                </c:pt>
                <c:pt idx="40207">
                  <c:v>4.5732241020357804</c:v>
                </c:pt>
                <c:pt idx="40208">
                  <c:v>4.5579769514971726</c:v>
                </c:pt>
                <c:pt idx="40209">
                  <c:v>4.5619422632464701</c:v>
                </c:pt>
                <c:pt idx="40210">
                  <c:v>4.5564377548364972</c:v>
                </c:pt>
                <c:pt idx="40211">
                  <c:v>4.5663166984897243</c:v>
                </c:pt>
                <c:pt idx="40212">
                  <c:v>4.5621976459136846</c:v>
                </c:pt>
                <c:pt idx="40213">
                  <c:v>4.557930947633019</c:v>
                </c:pt>
                <c:pt idx="40214">
                  <c:v>4.553212643144871</c:v>
                </c:pt>
                <c:pt idx="40215">
                  <c:v>4.5613739044558566</c:v>
                </c:pt>
                <c:pt idx="40216">
                  <c:v>4.5642202262194038</c:v>
                </c:pt>
                <c:pt idx="40217">
                  <c:v>4.5565594155350819</c:v>
                </c:pt>
                <c:pt idx="40218">
                  <c:v>4.5559010649785412</c:v>
                </c:pt>
                <c:pt idx="40219">
                  <c:v>4.5556388943041854</c:v>
                </c:pt>
                <c:pt idx="40220">
                  <c:v>4.5651463195190694</c:v>
                </c:pt>
                <c:pt idx="40221">
                  <c:v>4.5727965715517893</c:v>
                </c:pt>
                <c:pt idx="40222">
                  <c:v>4.5561097465617388</c:v>
                </c:pt>
                <c:pt idx="40223">
                  <c:v>4.5578575029279147</c:v>
                </c:pt>
                <c:pt idx="40224">
                  <c:v>4.5588748287812262</c:v>
                </c:pt>
                <c:pt idx="40225">
                  <c:v>4.5650046053764646</c:v>
                </c:pt>
                <c:pt idx="40226">
                  <c:v>4.5663018945129448</c:v>
                </c:pt>
                <c:pt idx="40227">
                  <c:v>4.552031577502996</c:v>
                </c:pt>
                <c:pt idx="40228">
                  <c:v>4.5689197591925668</c:v>
                </c:pt>
                <c:pt idx="40229">
                  <c:v>4.5637917837172948</c:v>
                </c:pt>
                <c:pt idx="40230">
                  <c:v>4.561774603872256</c:v>
                </c:pt>
                <c:pt idx="40231">
                  <c:v>4.5565281488560707</c:v>
                </c:pt>
                <c:pt idx="40232">
                  <c:v>4.5538462754156335</c:v>
                </c:pt>
                <c:pt idx="40233">
                  <c:v>4.5557839094261867</c:v>
                </c:pt>
                <c:pt idx="40234">
                  <c:v>4.5664312323375711</c:v>
                </c:pt>
                <c:pt idx="40235">
                  <c:v>4.5697580519175887</c:v>
                </c:pt>
                <c:pt idx="40236">
                  <c:v>4.561630397789834</c:v>
                </c:pt>
                <c:pt idx="40237">
                  <c:v>4.5625487790415749</c:v>
                </c:pt>
                <c:pt idx="40238">
                  <c:v>4.5611986099671187</c:v>
                </c:pt>
                <c:pt idx="40239">
                  <c:v>4.5538775271828662</c:v>
                </c:pt>
                <c:pt idx="40240">
                  <c:v>4.5651582784864546</c:v>
                </c:pt>
                <c:pt idx="40241">
                  <c:v>4.5563460207912856</c:v>
                </c:pt>
                <c:pt idx="40242">
                  <c:v>4.5627983054365151</c:v>
                </c:pt>
                <c:pt idx="40243">
                  <c:v>4.5589333799002461</c:v>
                </c:pt>
                <c:pt idx="40244">
                  <c:v>4.5654043793434749</c:v>
                </c:pt>
                <c:pt idx="40245">
                  <c:v>4.5614878788720565</c:v>
                </c:pt>
                <c:pt idx="40246">
                  <c:v>4.556769405766274</c:v>
                </c:pt>
                <c:pt idx="40247">
                  <c:v>4.5577115651380806</c:v>
                </c:pt>
                <c:pt idx="40248">
                  <c:v>4.5602374749966907</c:v>
                </c:pt>
                <c:pt idx="40249">
                  <c:v>4.5533993125916989</c:v>
                </c:pt>
                <c:pt idx="40250">
                  <c:v>4.5616290533097237</c:v>
                </c:pt>
                <c:pt idx="40251">
                  <c:v>4.5538731347978016</c:v>
                </c:pt>
                <c:pt idx="40252">
                  <c:v>4.5614945012651784</c:v>
                </c:pt>
                <c:pt idx="40253">
                  <c:v>4.5543853727615664</c:v>
                </c:pt>
                <c:pt idx="40254">
                  <c:v>4.5617374587168129</c:v>
                </c:pt>
                <c:pt idx="40255">
                  <c:v>4.5567587226427184</c:v>
                </c:pt>
                <c:pt idx="40256">
                  <c:v>4.5534081100655968</c:v>
                </c:pt>
                <c:pt idx="40257">
                  <c:v>4.5661565607089161</c:v>
                </c:pt>
                <c:pt idx="40258">
                  <c:v>4.5661939182464257</c:v>
                </c:pt>
                <c:pt idx="40259">
                  <c:v>4.5613115046189927</c:v>
                </c:pt>
                <c:pt idx="40260">
                  <c:v>4.557858071187245</c:v>
                </c:pt>
                <c:pt idx="40261">
                  <c:v>4.5656351417836012</c:v>
                </c:pt>
                <c:pt idx="40262">
                  <c:v>4.5543276238304671</c:v>
                </c:pt>
                <c:pt idx="40263">
                  <c:v>4.5619196045846229</c:v>
                </c:pt>
                <c:pt idx="40264">
                  <c:v>4.5624727179215947</c:v>
                </c:pt>
                <c:pt idx="40265">
                  <c:v>4.5628785752343957</c:v>
                </c:pt>
                <c:pt idx="40266">
                  <c:v>4.5680665444652266</c:v>
                </c:pt>
                <c:pt idx="40267">
                  <c:v>4.5625339854820384</c:v>
                </c:pt>
                <c:pt idx="40268">
                  <c:v>4.5543288981852701</c:v>
                </c:pt>
                <c:pt idx="40269">
                  <c:v>4.5592052256230717</c:v>
                </c:pt>
                <c:pt idx="40270">
                  <c:v>4.5672480889668572</c:v>
                </c:pt>
                <c:pt idx="40271">
                  <c:v>4.5556978629914147</c:v>
                </c:pt>
                <c:pt idx="40272">
                  <c:v>4.5614910719912976</c:v>
                </c:pt>
                <c:pt idx="40273">
                  <c:v>4.5662453650111496</c:v>
                </c:pt>
                <c:pt idx="40274">
                  <c:v>4.5591761721813535</c:v>
                </c:pt>
                <c:pt idx="40275">
                  <c:v>4.5575997118607345</c:v>
                </c:pt>
                <c:pt idx="40276">
                  <c:v>4.5704283433145525</c:v>
                </c:pt>
                <c:pt idx="40277">
                  <c:v>4.557779912407808</c:v>
                </c:pt>
                <c:pt idx="40278">
                  <c:v>4.5595683856510929</c:v>
                </c:pt>
                <c:pt idx="40279">
                  <c:v>4.5568863770002297</c:v>
                </c:pt>
                <c:pt idx="40280">
                  <c:v>4.5638988754886007</c:v>
                </c:pt>
                <c:pt idx="40281">
                  <c:v>4.5669846164266898</c:v>
                </c:pt>
                <c:pt idx="40282">
                  <c:v>4.5620346256589679</c:v>
                </c:pt>
                <c:pt idx="40283">
                  <c:v>4.5677868920098961</c:v>
                </c:pt>
                <c:pt idx="40284">
                  <c:v>4.5535533517279516</c:v>
                </c:pt>
                <c:pt idx="40285">
                  <c:v>4.5740059235055108</c:v>
                </c:pt>
                <c:pt idx="40286">
                  <c:v>4.5569203991058984</c:v>
                </c:pt>
                <c:pt idx="40287">
                  <c:v>4.5598142557040502</c:v>
                </c:pt>
                <c:pt idx="40288">
                  <c:v>4.5593761896444036</c:v>
                </c:pt>
                <c:pt idx="40289">
                  <c:v>4.5657686520117089</c:v>
                </c:pt>
                <c:pt idx="40290">
                  <c:v>4.5565122604485708</c:v>
                </c:pt>
                <c:pt idx="40291">
                  <c:v>4.5503856864115901</c:v>
                </c:pt>
                <c:pt idx="40292">
                  <c:v>4.5618676873727955</c:v>
                </c:pt>
                <c:pt idx="40293">
                  <c:v>4.562303712207763</c:v>
                </c:pt>
                <c:pt idx="40294">
                  <c:v>4.5602202944543357</c:v>
                </c:pt>
                <c:pt idx="40295">
                  <c:v>4.5560357040776402</c:v>
                </c:pt>
                <c:pt idx="40296">
                  <c:v>4.5532543361357494</c:v>
                </c:pt>
                <c:pt idx="40297">
                  <c:v>4.5621227147509691</c:v>
                </c:pt>
                <c:pt idx="40298">
                  <c:v>4.5674076058179685</c:v>
                </c:pt>
                <c:pt idx="40299">
                  <c:v>4.5551780680097504</c:v>
                </c:pt>
                <c:pt idx="40300">
                  <c:v>4.5572696627627982</c:v>
                </c:pt>
                <c:pt idx="40301">
                  <c:v>4.5714758155528061</c:v>
                </c:pt>
                <c:pt idx="40302">
                  <c:v>4.5688343052145237</c:v>
                </c:pt>
                <c:pt idx="40303">
                  <c:v>4.5525625638216658</c:v>
                </c:pt>
                <c:pt idx="40304">
                  <c:v>4.5590468275307297</c:v>
                </c:pt>
                <c:pt idx="40305">
                  <c:v>4.5686091048105775</c:v>
                </c:pt>
                <c:pt idx="40306">
                  <c:v>4.5572749106414223</c:v>
                </c:pt>
                <c:pt idx="40307">
                  <c:v>4.5537246345256372</c:v>
                </c:pt>
                <c:pt idx="40308">
                  <c:v>4.5557458944833522</c:v>
                </c:pt>
                <c:pt idx="40309">
                  <c:v>4.554138492210309</c:v>
                </c:pt>
                <c:pt idx="40310">
                  <c:v>4.5618311656639055</c:v>
                </c:pt>
                <c:pt idx="40311">
                  <c:v>4.560541797380278</c:v>
                </c:pt>
                <c:pt idx="40312">
                  <c:v>4.5548281926761227</c:v>
                </c:pt>
                <c:pt idx="40313">
                  <c:v>4.5603135911150012</c:v>
                </c:pt>
                <c:pt idx="40314">
                  <c:v>4.5620620448918681</c:v>
                </c:pt>
                <c:pt idx="40315">
                  <c:v>4.5627129552715733</c:v>
                </c:pt>
                <c:pt idx="40316">
                  <c:v>4.5573667389813419</c:v>
                </c:pt>
                <c:pt idx="40317">
                  <c:v>4.558069555397128</c:v>
                </c:pt>
                <c:pt idx="40318">
                  <c:v>4.5632129516641369</c:v>
                </c:pt>
                <c:pt idx="40319">
                  <c:v>4.5605914074009712</c:v>
                </c:pt>
                <c:pt idx="40320">
                  <c:v>4.5561967295269037</c:v>
                </c:pt>
                <c:pt idx="40321">
                  <c:v>4.5593760619111556</c:v>
                </c:pt>
                <c:pt idx="40322">
                  <c:v>4.5578841108091011</c:v>
                </c:pt>
                <c:pt idx="40323">
                  <c:v>4.5623372771007702</c:v>
                </c:pt>
                <c:pt idx="40324">
                  <c:v>4.5618700262679015</c:v>
                </c:pt>
                <c:pt idx="40325">
                  <c:v>4.5578583979392278</c:v>
                </c:pt>
                <c:pt idx="40326">
                  <c:v>4.5592687935071146</c:v>
                </c:pt>
                <c:pt idx="40327">
                  <c:v>4.5474031361724228</c:v>
                </c:pt>
                <c:pt idx="40328">
                  <c:v>4.5565514164939991</c:v>
                </c:pt>
                <c:pt idx="40329">
                  <c:v>4.5709405226580868</c:v>
                </c:pt>
                <c:pt idx="40330">
                  <c:v>4.5580376498989867</c:v>
                </c:pt>
                <c:pt idx="40331">
                  <c:v>4.5571272702919403</c:v>
                </c:pt>
                <c:pt idx="40332">
                  <c:v>4.5525044653594513</c:v>
                </c:pt>
                <c:pt idx="40333">
                  <c:v>4.5601659712415596</c:v>
                </c:pt>
                <c:pt idx="40334">
                  <c:v>4.5753551266919334</c:v>
                </c:pt>
                <c:pt idx="40335">
                  <c:v>4.5678692329561787</c:v>
                </c:pt>
                <c:pt idx="40336">
                  <c:v>4.5695631044717464</c:v>
                </c:pt>
                <c:pt idx="40337">
                  <c:v>4.5597121389209407</c:v>
                </c:pt>
                <c:pt idx="40338">
                  <c:v>4.5602482481202822</c:v>
                </c:pt>
                <c:pt idx="40339">
                  <c:v>4.5574445762325775</c:v>
                </c:pt>
                <c:pt idx="40340">
                  <c:v>4.5636582388954157</c:v>
                </c:pt>
                <c:pt idx="40341">
                  <c:v>4.5644097720952121</c:v>
                </c:pt>
                <c:pt idx="40342">
                  <c:v>4.5582137425799338</c:v>
                </c:pt>
                <c:pt idx="40343">
                  <c:v>4.5646007782700568</c:v>
                </c:pt>
                <c:pt idx="40344">
                  <c:v>4.5579455796977264</c:v>
                </c:pt>
                <c:pt idx="40345">
                  <c:v>4.5529965036724995</c:v>
                </c:pt>
                <c:pt idx="40346">
                  <c:v>4.5630768963262911</c:v>
                </c:pt>
                <c:pt idx="40347">
                  <c:v>4.5667140874974912</c:v>
                </c:pt>
                <c:pt idx="40348">
                  <c:v>4.5671026647330404</c:v>
                </c:pt>
                <c:pt idx="40349">
                  <c:v>4.5666161154785279</c:v>
                </c:pt>
                <c:pt idx="40350">
                  <c:v>4.5595969473833788</c:v>
                </c:pt>
                <c:pt idx="40351">
                  <c:v>4.560150596409442</c:v>
                </c:pt>
                <c:pt idx="40352">
                  <c:v>4.5602912449494388</c:v>
                </c:pt>
                <c:pt idx="40353">
                  <c:v>4.5610851414990403</c:v>
                </c:pt>
                <c:pt idx="40354">
                  <c:v>4.5564010353074824</c:v>
                </c:pt>
                <c:pt idx="40355">
                  <c:v>4.5562801708491909</c:v>
                </c:pt>
                <c:pt idx="40356">
                  <c:v>4.551456795950088</c:v>
                </c:pt>
                <c:pt idx="40357">
                  <c:v>4.5611208833610357</c:v>
                </c:pt>
                <c:pt idx="40358">
                  <c:v>4.5576484126257935</c:v>
                </c:pt>
                <c:pt idx="40359">
                  <c:v>4.555190599856993</c:v>
                </c:pt>
                <c:pt idx="40360">
                  <c:v>4.5632386583802793</c:v>
                </c:pt>
                <c:pt idx="40361">
                  <c:v>4.5575488573956813</c:v>
                </c:pt>
                <c:pt idx="40362">
                  <c:v>4.5471390139857499</c:v>
                </c:pt>
                <c:pt idx="40363">
                  <c:v>4.5589018712681426</c:v>
                </c:pt>
                <c:pt idx="40364">
                  <c:v>4.5542677869912271</c:v>
                </c:pt>
                <c:pt idx="40365">
                  <c:v>4.5635173100176525</c:v>
                </c:pt>
                <c:pt idx="40366">
                  <c:v>4.5614639482066437</c:v>
                </c:pt>
                <c:pt idx="40367">
                  <c:v>4.5524660808359627</c:v>
                </c:pt>
                <c:pt idx="40368">
                  <c:v>4.5636181552112971</c:v>
                </c:pt>
                <c:pt idx="40369">
                  <c:v>4.5496302775731037</c:v>
                </c:pt>
                <c:pt idx="40370">
                  <c:v>4.5610303666936129</c:v>
                </c:pt>
                <c:pt idx="40371">
                  <c:v>4.5590003601204865</c:v>
                </c:pt>
                <c:pt idx="40372">
                  <c:v>4.5561506802358807</c:v>
                </c:pt>
                <c:pt idx="40373">
                  <c:v>4.5509488649707572</c:v>
                </c:pt>
                <c:pt idx="40374">
                  <c:v>4.5557898137324555</c:v>
                </c:pt>
                <c:pt idx="40375">
                  <c:v>4.5594108030301079</c:v>
                </c:pt>
                <c:pt idx="40376">
                  <c:v>4.5594006296621234</c:v>
                </c:pt>
                <c:pt idx="40377">
                  <c:v>4.5638837274191202</c:v>
                </c:pt>
                <c:pt idx="40378">
                  <c:v>4.5543177619203856</c:v>
                </c:pt>
                <c:pt idx="40379">
                  <c:v>4.5559750781269495</c:v>
                </c:pt>
                <c:pt idx="40380">
                  <c:v>4.5623512258824324</c:v>
                </c:pt>
                <c:pt idx="40381">
                  <c:v>4.568544892006563</c:v>
                </c:pt>
                <c:pt idx="40382">
                  <c:v>4.5599572859016329</c:v>
                </c:pt>
                <c:pt idx="40383">
                  <c:v>4.5681468590756715</c:v>
                </c:pt>
                <c:pt idx="40384">
                  <c:v>4.5754885213459895</c:v>
                </c:pt>
                <c:pt idx="40385">
                  <c:v>4.5534432886013638</c:v>
                </c:pt>
                <c:pt idx="40386">
                  <c:v>4.5601383853051418</c:v>
                </c:pt>
                <c:pt idx="40387">
                  <c:v>4.5534947589575951</c:v>
                </c:pt>
                <c:pt idx="40388">
                  <c:v>4.5575966999884638</c:v>
                </c:pt>
                <c:pt idx="40389">
                  <c:v>4.5594534559010711</c:v>
                </c:pt>
                <c:pt idx="40390">
                  <c:v>4.5572013075151432</c:v>
                </c:pt>
                <c:pt idx="40391">
                  <c:v>4.5619317971068609</c:v>
                </c:pt>
                <c:pt idx="40392">
                  <c:v>4.5677468476718186</c:v>
                </c:pt>
                <c:pt idx="40393">
                  <c:v>4.5673739128597237</c:v>
                </c:pt>
                <c:pt idx="40394">
                  <c:v>4.5551852196732021</c:v>
                </c:pt>
                <c:pt idx="40395">
                  <c:v>4.5587011653464167</c:v>
                </c:pt>
                <c:pt idx="40396">
                  <c:v>4.5700146245702111</c:v>
                </c:pt>
                <c:pt idx="40397">
                  <c:v>4.5613749597327065</c:v>
                </c:pt>
                <c:pt idx="40398">
                  <c:v>4.5608508255707019</c:v>
                </c:pt>
                <c:pt idx="40399">
                  <c:v>4.554694600509869</c:v>
                </c:pt>
                <c:pt idx="40400">
                  <c:v>4.5602619255368406</c:v>
                </c:pt>
                <c:pt idx="40401">
                  <c:v>4.5557710510586871</c:v>
                </c:pt>
                <c:pt idx="40402">
                  <c:v>4.5592052256230726</c:v>
                </c:pt>
                <c:pt idx="40403">
                  <c:v>4.5652016583359023</c:v>
                </c:pt>
                <c:pt idx="40404">
                  <c:v>4.5636127023079229</c:v>
                </c:pt>
                <c:pt idx="40405">
                  <c:v>4.5536037003980221</c:v>
                </c:pt>
                <c:pt idx="40406">
                  <c:v>4.565563016969354</c:v>
                </c:pt>
                <c:pt idx="40407">
                  <c:v>4.5667709870684234</c:v>
                </c:pt>
                <c:pt idx="40408">
                  <c:v>4.5647191585706439</c:v>
                </c:pt>
                <c:pt idx="40409">
                  <c:v>4.5582617261649245</c:v>
                </c:pt>
                <c:pt idx="40410">
                  <c:v>4.5600628976674944</c:v>
                </c:pt>
                <c:pt idx="40411">
                  <c:v>4.5702240188338363</c:v>
                </c:pt>
                <c:pt idx="40412">
                  <c:v>4.5572720976411309</c:v>
                </c:pt>
                <c:pt idx="40413">
                  <c:v>4.5626570129217612</c:v>
                </c:pt>
                <c:pt idx="40414">
                  <c:v>4.5654582879975205</c:v>
                </c:pt>
                <c:pt idx="40415">
                  <c:v>4.5549854074523815</c:v>
                </c:pt>
                <c:pt idx="40416">
                  <c:v>4.5579987680404326</c:v>
                </c:pt>
                <c:pt idx="40417">
                  <c:v>4.5621464849170001</c:v>
                </c:pt>
                <c:pt idx="40418">
                  <c:v>4.5592841395803418</c:v>
                </c:pt>
                <c:pt idx="40419">
                  <c:v>4.568955087309841</c:v>
                </c:pt>
                <c:pt idx="40420">
                  <c:v>4.5510156083555051</c:v>
                </c:pt>
                <c:pt idx="40421">
                  <c:v>4.5574437318753445</c:v>
                </c:pt>
                <c:pt idx="40422">
                  <c:v>4.5596066968257016</c:v>
                </c:pt>
                <c:pt idx="40423">
                  <c:v>4.5664242337248675</c:v>
                </c:pt>
                <c:pt idx="40424">
                  <c:v>4.5582743119853646</c:v>
                </c:pt>
                <c:pt idx="40425">
                  <c:v>4.5564802186406066</c:v>
                </c:pt>
                <c:pt idx="40426">
                  <c:v>4.5619813015108477</c:v>
                </c:pt>
                <c:pt idx="40427">
                  <c:v>4.555580455908939</c:v>
                </c:pt>
                <c:pt idx="40428">
                  <c:v>4.5537252145954827</c:v>
                </c:pt>
                <c:pt idx="40429">
                  <c:v>4.5597199441960719</c:v>
                </c:pt>
                <c:pt idx="40430">
                  <c:v>4.5602096571941058</c:v>
                </c:pt>
                <c:pt idx="40431">
                  <c:v>4.5606326872917924</c:v>
                </c:pt>
                <c:pt idx="40432">
                  <c:v>4.5650781886305767</c:v>
                </c:pt>
                <c:pt idx="40433">
                  <c:v>4.56270706575995</c:v>
                </c:pt>
                <c:pt idx="40434">
                  <c:v>4.5610593072013224</c:v>
                </c:pt>
                <c:pt idx="40435">
                  <c:v>4.5648336218575247</c:v>
                </c:pt>
                <c:pt idx="40436">
                  <c:v>4.5619811291034198</c:v>
                </c:pt>
                <c:pt idx="40437">
                  <c:v>4.5575461146888259</c:v>
                </c:pt>
                <c:pt idx="40438">
                  <c:v>4.553754997896438</c:v>
                </c:pt>
                <c:pt idx="40439">
                  <c:v>4.552654762266152</c:v>
                </c:pt>
                <c:pt idx="40440">
                  <c:v>4.5559449649229284</c:v>
                </c:pt>
                <c:pt idx="40441">
                  <c:v>4.5638709505132686</c:v>
                </c:pt>
                <c:pt idx="40442">
                  <c:v>4.5584390004533297</c:v>
                </c:pt>
                <c:pt idx="40443">
                  <c:v>4.5531605445580219</c:v>
                </c:pt>
                <c:pt idx="40444">
                  <c:v>4.5599559242633267</c:v>
                </c:pt>
                <c:pt idx="40445">
                  <c:v>4.5637347879897048</c:v>
                </c:pt>
                <c:pt idx="40446">
                  <c:v>4.5646996416937204</c:v>
                </c:pt>
                <c:pt idx="40447">
                  <c:v>4.558191636100668</c:v>
                </c:pt>
                <c:pt idx="40448">
                  <c:v>4.5632460071555521</c:v>
                </c:pt>
                <c:pt idx="40449">
                  <c:v>4.5605043794943301</c:v>
                </c:pt>
                <c:pt idx="40450">
                  <c:v>4.5589727816737629</c:v>
                </c:pt>
                <c:pt idx="40451">
                  <c:v>4.5617052479493712</c:v>
                </c:pt>
                <c:pt idx="40452">
                  <c:v>4.5665358482898304</c:v>
                </c:pt>
                <c:pt idx="40453">
                  <c:v>4.5522459230010845</c:v>
                </c:pt>
                <c:pt idx="40454">
                  <c:v>4.5583307070396257</c:v>
                </c:pt>
                <c:pt idx="40455">
                  <c:v>4.5604769620694521</c:v>
                </c:pt>
                <c:pt idx="40456">
                  <c:v>4.5543786992608881</c:v>
                </c:pt>
                <c:pt idx="40457">
                  <c:v>4.5534477336559709</c:v>
                </c:pt>
                <c:pt idx="40458">
                  <c:v>4.5676820339168458</c:v>
                </c:pt>
                <c:pt idx="40459">
                  <c:v>4.558478567245948</c:v>
                </c:pt>
                <c:pt idx="40460">
                  <c:v>4.5519972325416065</c:v>
                </c:pt>
                <c:pt idx="40461">
                  <c:v>4.5666425802346913</c:v>
                </c:pt>
                <c:pt idx="40462">
                  <c:v>4.5572489120337938</c:v>
                </c:pt>
                <c:pt idx="40463">
                  <c:v>4.561261412204562</c:v>
                </c:pt>
                <c:pt idx="40464">
                  <c:v>4.5540385442475513</c:v>
                </c:pt>
                <c:pt idx="40465">
                  <c:v>4.5682165880283225</c:v>
                </c:pt>
                <c:pt idx="40466">
                  <c:v>4.5669485823675018</c:v>
                </c:pt>
                <c:pt idx="40467">
                  <c:v>4.5684507757669621</c:v>
                </c:pt>
                <c:pt idx="40468">
                  <c:v>4.5583998873474654</c:v>
                </c:pt>
                <c:pt idx="40469">
                  <c:v>4.5603846159217332</c:v>
                </c:pt>
                <c:pt idx="40470">
                  <c:v>4.5575494293477075</c:v>
                </c:pt>
                <c:pt idx="40471">
                  <c:v>4.5524918269019299</c:v>
                </c:pt>
                <c:pt idx="40472">
                  <c:v>4.5583320397554612</c:v>
                </c:pt>
                <c:pt idx="40473">
                  <c:v>4.5614417202191868</c:v>
                </c:pt>
                <c:pt idx="40474">
                  <c:v>4.5579887629176596</c:v>
                </c:pt>
                <c:pt idx="40475">
                  <c:v>4.5643756131522899</c:v>
                </c:pt>
                <c:pt idx="40476">
                  <c:v>4.5601835511702875</c:v>
                </c:pt>
                <c:pt idx="40477">
                  <c:v>4.5640767152791364</c:v>
                </c:pt>
                <c:pt idx="40478">
                  <c:v>4.5581030856469757</c:v>
                </c:pt>
                <c:pt idx="40479">
                  <c:v>4.5656858418866397</c:v>
                </c:pt>
                <c:pt idx="40480">
                  <c:v>4.5686562289055823</c:v>
                </c:pt>
                <c:pt idx="40481">
                  <c:v>4.5634719235078736</c:v>
                </c:pt>
                <c:pt idx="40482">
                  <c:v>4.5556592073535702</c:v>
                </c:pt>
                <c:pt idx="40483">
                  <c:v>4.5688534001048637</c:v>
                </c:pt>
                <c:pt idx="40484">
                  <c:v>4.5501184590267947</c:v>
                </c:pt>
                <c:pt idx="40485">
                  <c:v>4.5628578254458381</c:v>
                </c:pt>
                <c:pt idx="40486">
                  <c:v>4.5571298567207306</c:v>
                </c:pt>
                <c:pt idx="40487">
                  <c:v>4.5600062853053993</c:v>
                </c:pt>
                <c:pt idx="40488">
                  <c:v>4.5656044416646244</c:v>
                </c:pt>
                <c:pt idx="40489">
                  <c:v>4.5565017856652901</c:v>
                </c:pt>
                <c:pt idx="40490">
                  <c:v>4.5621849412511182</c:v>
                </c:pt>
                <c:pt idx="40491">
                  <c:v>4.558406532258827</c:v>
                </c:pt>
                <c:pt idx="40492">
                  <c:v>4.569971887166262</c:v>
                </c:pt>
                <c:pt idx="40493">
                  <c:v>4.5532695291298104</c:v>
                </c:pt>
                <c:pt idx="40494">
                  <c:v>4.5577571190900663</c:v>
                </c:pt>
                <c:pt idx="40495">
                  <c:v>4.5683862085082056</c:v>
                </c:pt>
                <c:pt idx="40496">
                  <c:v>4.558995782415181</c:v>
                </c:pt>
                <c:pt idx="40497">
                  <c:v>4.5565996122321311</c:v>
                </c:pt>
                <c:pt idx="40498">
                  <c:v>4.5506989718502382</c:v>
                </c:pt>
                <c:pt idx="40499">
                  <c:v>4.5576051621866576</c:v>
                </c:pt>
                <c:pt idx="40500">
                  <c:v>4.560645335361488</c:v>
                </c:pt>
                <c:pt idx="40501">
                  <c:v>4.5660345530586328</c:v>
                </c:pt>
                <c:pt idx="40502">
                  <c:v>4.5662741889728204</c:v>
                </c:pt>
                <c:pt idx="40503">
                  <c:v>4.5517172658464942</c:v>
                </c:pt>
                <c:pt idx="40504">
                  <c:v>4.560647541386758</c:v>
                </c:pt>
                <c:pt idx="40505">
                  <c:v>4.551880166821749</c:v>
                </c:pt>
                <c:pt idx="40506">
                  <c:v>4.5563766838550306</c:v>
                </c:pt>
                <c:pt idx="40507">
                  <c:v>4.5576281107516348</c:v>
                </c:pt>
                <c:pt idx="40508">
                  <c:v>4.554858840393174</c:v>
                </c:pt>
                <c:pt idx="40509">
                  <c:v>4.5646907617101879</c:v>
                </c:pt>
                <c:pt idx="40510">
                  <c:v>4.5575762794034942</c:v>
                </c:pt>
                <c:pt idx="40511">
                  <c:v>4.5655526712708889</c:v>
                </c:pt>
                <c:pt idx="40512">
                  <c:v>4.5621826406594339</c:v>
                </c:pt>
                <c:pt idx="40513">
                  <c:v>4.5604840217144282</c:v>
                </c:pt>
                <c:pt idx="40514">
                  <c:v>4.5642626945058273</c:v>
                </c:pt>
                <c:pt idx="40515">
                  <c:v>4.5603645092237421</c:v>
                </c:pt>
                <c:pt idx="40516">
                  <c:v>4.5604237153502654</c:v>
                </c:pt>
                <c:pt idx="40517">
                  <c:v>4.565627342618737</c:v>
                </c:pt>
                <c:pt idx="40518">
                  <c:v>4.5589081948196561</c:v>
                </c:pt>
                <c:pt idx="40519">
                  <c:v>4.5579553074150425</c:v>
                </c:pt>
                <c:pt idx="40520">
                  <c:v>4.5548720570804377</c:v>
                </c:pt>
                <c:pt idx="40521">
                  <c:v>4.5528148306132854</c:v>
                </c:pt>
                <c:pt idx="40522">
                  <c:v>4.5507198557687243</c:v>
                </c:pt>
                <c:pt idx="40523">
                  <c:v>4.5566235738568208</c:v>
                </c:pt>
                <c:pt idx="40524">
                  <c:v>4.5631793944540018</c:v>
                </c:pt>
                <c:pt idx="40525">
                  <c:v>4.5608972259992626</c:v>
                </c:pt>
                <c:pt idx="40526">
                  <c:v>4.5660043180975762</c:v>
                </c:pt>
                <c:pt idx="40527">
                  <c:v>4.5547081653217223</c:v>
                </c:pt>
                <c:pt idx="40528">
                  <c:v>4.5566434735180588</c:v>
                </c:pt>
                <c:pt idx="40529">
                  <c:v>4.5532604268134822</c:v>
                </c:pt>
                <c:pt idx="40530">
                  <c:v>4.5584579901848192</c:v>
                </c:pt>
                <c:pt idx="40531">
                  <c:v>4.5594100214631288</c:v>
                </c:pt>
                <c:pt idx="40532">
                  <c:v>4.5558005755757423</c:v>
                </c:pt>
                <c:pt idx="40533">
                  <c:v>4.5681547989983251</c:v>
                </c:pt>
                <c:pt idx="40534">
                  <c:v>4.5580738710592739</c:v>
                </c:pt>
                <c:pt idx="40535">
                  <c:v>4.5632731974968594</c:v>
                </c:pt>
                <c:pt idx="40536">
                  <c:v>4.5614668558279998</c:v>
                </c:pt>
                <c:pt idx="40537">
                  <c:v>4.5676892041990058</c:v>
                </c:pt>
                <c:pt idx="40538">
                  <c:v>4.5523427840664592</c:v>
                </c:pt>
                <c:pt idx="40539">
                  <c:v>4.5506948337999411</c:v>
                </c:pt>
                <c:pt idx="40540">
                  <c:v>4.5588885671393493</c:v>
                </c:pt>
                <c:pt idx="40541">
                  <c:v>4.5715350407815167</c:v>
                </c:pt>
                <c:pt idx="40542">
                  <c:v>4.554478265962663</c:v>
                </c:pt>
                <c:pt idx="40543">
                  <c:v>4.5653698574994079</c:v>
                </c:pt>
                <c:pt idx="40544">
                  <c:v>4.5560087244046157</c:v>
                </c:pt>
                <c:pt idx="40545">
                  <c:v>4.5694424710443915</c:v>
                </c:pt>
                <c:pt idx="40546">
                  <c:v>4.5576569788475325</c:v>
                </c:pt>
                <c:pt idx="40547">
                  <c:v>4.557644783196392</c:v>
                </c:pt>
                <c:pt idx="40548">
                  <c:v>4.5512687006860491</c:v>
                </c:pt>
                <c:pt idx="40549">
                  <c:v>4.5531812867145565</c:v>
                </c:pt>
                <c:pt idx="40550">
                  <c:v>4.5576529521365954</c:v>
                </c:pt>
                <c:pt idx="40551">
                  <c:v>4.5550590995301787</c:v>
                </c:pt>
                <c:pt idx="40552">
                  <c:v>4.5632339708619281</c:v>
                </c:pt>
                <c:pt idx="40553">
                  <c:v>4.5545600936270061</c:v>
                </c:pt>
                <c:pt idx="40554">
                  <c:v>4.5608359387498378</c:v>
                </c:pt>
                <c:pt idx="40555">
                  <c:v>4.5644209522715178</c:v>
                </c:pt>
                <c:pt idx="40556">
                  <c:v>4.5595672114082291</c:v>
                </c:pt>
                <c:pt idx="40557">
                  <c:v>4.5547541448053712</c:v>
                </c:pt>
                <c:pt idx="40558">
                  <c:v>4.5656951635562466</c:v>
                </c:pt>
                <c:pt idx="40559">
                  <c:v>4.5621187841324788</c:v>
                </c:pt>
                <c:pt idx="40560">
                  <c:v>4.5652819002619669</c:v>
                </c:pt>
                <c:pt idx="40561">
                  <c:v>4.5680046848977325</c:v>
                </c:pt>
                <c:pt idx="40562">
                  <c:v>4.5653331995506887</c:v>
                </c:pt>
                <c:pt idx="40563">
                  <c:v>4.5578151105446327</c:v>
                </c:pt>
                <c:pt idx="40564">
                  <c:v>4.5549328650496825</c:v>
                </c:pt>
                <c:pt idx="40565">
                  <c:v>4.5560444186854356</c:v>
                </c:pt>
                <c:pt idx="40566">
                  <c:v>4.563297973574409</c:v>
                </c:pt>
                <c:pt idx="40567">
                  <c:v>4.5630806745006343</c:v>
                </c:pt>
                <c:pt idx="40568">
                  <c:v>4.554753212816042</c:v>
                </c:pt>
                <c:pt idx="40569">
                  <c:v>4.5633755772998743</c:v>
                </c:pt>
                <c:pt idx="40570">
                  <c:v>4.5616554452446749</c:v>
                </c:pt>
                <c:pt idx="40571">
                  <c:v>4.5532577936156526</c:v>
                </c:pt>
                <c:pt idx="40572">
                  <c:v>4.5628541026192284</c:v>
                </c:pt>
                <c:pt idx="40573">
                  <c:v>4.563000420229967</c:v>
                </c:pt>
                <c:pt idx="40574">
                  <c:v>4.5530137205495036</c:v>
                </c:pt>
                <c:pt idx="40575">
                  <c:v>4.5609918805564744</c:v>
                </c:pt>
                <c:pt idx="40576">
                  <c:v>4.5645918411090758</c:v>
                </c:pt>
                <c:pt idx="40577">
                  <c:v>4.5587031913529135</c:v>
                </c:pt>
                <c:pt idx="40578">
                  <c:v>4.5662999509112492</c:v>
                </c:pt>
                <c:pt idx="40579">
                  <c:v>4.5461772337182191</c:v>
                </c:pt>
                <c:pt idx="40580">
                  <c:v>4.5546550793911003</c:v>
                </c:pt>
                <c:pt idx="40581">
                  <c:v>4.5469565329082382</c:v>
                </c:pt>
                <c:pt idx="40582">
                  <c:v>4.5612783517701141</c:v>
                </c:pt>
                <c:pt idx="40583">
                  <c:v>4.5685833107145326</c:v>
                </c:pt>
                <c:pt idx="40584">
                  <c:v>4.5625674607258846</c:v>
                </c:pt>
                <c:pt idx="40585">
                  <c:v>4.5599074064878771</c:v>
                </c:pt>
                <c:pt idx="40586">
                  <c:v>4.5617571432340043</c:v>
                </c:pt>
                <c:pt idx="40587">
                  <c:v>4.5546614056814851</c:v>
                </c:pt>
                <c:pt idx="40588">
                  <c:v>4.5495916161145056</c:v>
                </c:pt>
                <c:pt idx="40589">
                  <c:v>4.5526634504441015</c:v>
                </c:pt>
                <c:pt idx="40590">
                  <c:v>4.555152796586885</c:v>
                </c:pt>
                <c:pt idx="40591">
                  <c:v>4.5582549015685423</c:v>
                </c:pt>
                <c:pt idx="40592">
                  <c:v>4.5541122750902856</c:v>
                </c:pt>
                <c:pt idx="40593">
                  <c:v>4.5639638504036224</c:v>
                </c:pt>
                <c:pt idx="40594">
                  <c:v>4.5607082129727159</c:v>
                </c:pt>
                <c:pt idx="40595">
                  <c:v>4.5562806092745296</c:v>
                </c:pt>
                <c:pt idx="40596">
                  <c:v>4.5663774745838435</c:v>
                </c:pt>
                <c:pt idx="40597">
                  <c:v>4.5555936271020645</c:v>
                </c:pt>
                <c:pt idx="40598">
                  <c:v>4.5512286145244669</c:v>
                </c:pt>
                <c:pt idx="40599">
                  <c:v>4.5553851992386338</c:v>
                </c:pt>
                <c:pt idx="40600">
                  <c:v>4.5630532922768126</c:v>
                </c:pt>
                <c:pt idx="40601">
                  <c:v>4.562851106483067</c:v>
                </c:pt>
                <c:pt idx="40602">
                  <c:v>4.5559799219897981</c:v>
                </c:pt>
                <c:pt idx="40603">
                  <c:v>4.5537769755475193</c:v>
                </c:pt>
                <c:pt idx="40604">
                  <c:v>4.5541948507881234</c:v>
                </c:pt>
                <c:pt idx="40605">
                  <c:v>4.5555883212977335</c:v>
                </c:pt>
                <c:pt idx="40606">
                  <c:v>4.5594788179207892</c:v>
                </c:pt>
                <c:pt idx="40607">
                  <c:v>4.5593565790943273</c:v>
                </c:pt>
                <c:pt idx="40608">
                  <c:v>4.5667171822141785</c:v>
                </c:pt>
                <c:pt idx="40609">
                  <c:v>4.557850153623586</c:v>
                </c:pt>
                <c:pt idx="40610">
                  <c:v>4.559211602704063</c:v>
                </c:pt>
                <c:pt idx="40611">
                  <c:v>4.5566396522595864</c:v>
                </c:pt>
                <c:pt idx="40612">
                  <c:v>4.5556706919464656</c:v>
                </c:pt>
                <c:pt idx="40613">
                  <c:v>4.5698245922826324</c:v>
                </c:pt>
                <c:pt idx="40614">
                  <c:v>4.5534963976527809</c:v>
                </c:pt>
                <c:pt idx="40615">
                  <c:v>4.5694610405185321</c:v>
                </c:pt>
                <c:pt idx="40616">
                  <c:v>4.5556866978566628</c:v>
                </c:pt>
                <c:pt idx="40617">
                  <c:v>4.5621383125426576</c:v>
                </c:pt>
                <c:pt idx="40618">
                  <c:v>4.5533832066261732</c:v>
                </c:pt>
                <c:pt idx="40619">
                  <c:v>4.5596554296007508</c:v>
                </c:pt>
                <c:pt idx="40620">
                  <c:v>4.5574550510263023</c:v>
                </c:pt>
                <c:pt idx="40621">
                  <c:v>4.5598109821452111</c:v>
                </c:pt>
                <c:pt idx="40622">
                  <c:v>4.5684018654566803</c:v>
                </c:pt>
                <c:pt idx="40623">
                  <c:v>4.5642666618637273</c:v>
                </c:pt>
                <c:pt idx="40624">
                  <c:v>4.5732608228628573</c:v>
                </c:pt>
                <c:pt idx="40625">
                  <c:v>4.5588476642498899</c:v>
                </c:pt>
                <c:pt idx="40626">
                  <c:v>4.5601260176011289</c:v>
                </c:pt>
                <c:pt idx="40627">
                  <c:v>4.5513173076908195</c:v>
                </c:pt>
                <c:pt idx="40628">
                  <c:v>4.5598688384227719</c:v>
                </c:pt>
                <c:pt idx="40629">
                  <c:v>4.5698647483141936</c:v>
                </c:pt>
                <c:pt idx="40630">
                  <c:v>4.5572410541089114</c:v>
                </c:pt>
                <c:pt idx="40631">
                  <c:v>4.5564753535420239</c:v>
                </c:pt>
                <c:pt idx="40632">
                  <c:v>4.5594250602922504</c:v>
                </c:pt>
                <c:pt idx="40633">
                  <c:v>4.563124979237859</c:v>
                </c:pt>
                <c:pt idx="40634">
                  <c:v>4.5524035120926056</c:v>
                </c:pt>
                <c:pt idx="40635">
                  <c:v>4.5568671419491897</c:v>
                </c:pt>
                <c:pt idx="40636">
                  <c:v>4.5648433714732963</c:v>
                </c:pt>
                <c:pt idx="40637">
                  <c:v>4.5639682663138288</c:v>
                </c:pt>
                <c:pt idx="40638">
                  <c:v>4.5577173289602362</c:v>
                </c:pt>
                <c:pt idx="40639">
                  <c:v>4.5590459299793089</c:v>
                </c:pt>
                <c:pt idx="40640">
                  <c:v>4.5578949963538999</c:v>
                </c:pt>
                <c:pt idx="40641">
                  <c:v>4.5676046292641841</c:v>
                </c:pt>
                <c:pt idx="40642">
                  <c:v>4.5679361683680346</c:v>
                </c:pt>
                <c:pt idx="40643">
                  <c:v>4.5609033507419809</c:v>
                </c:pt>
                <c:pt idx="40644">
                  <c:v>4.5607207311200151</c:v>
                </c:pt>
                <c:pt idx="40645">
                  <c:v>4.5585876248130273</c:v>
                </c:pt>
                <c:pt idx="40646">
                  <c:v>4.575407503995411</c:v>
                </c:pt>
                <c:pt idx="40647">
                  <c:v>4.559307799686378</c:v>
                </c:pt>
                <c:pt idx="40648">
                  <c:v>4.5615203456496305</c:v>
                </c:pt>
                <c:pt idx="40649">
                  <c:v>4.559075162041097</c:v>
                </c:pt>
                <c:pt idx="40650">
                  <c:v>4.5605790618929252</c:v>
                </c:pt>
                <c:pt idx="40651">
                  <c:v>4.5587489969921791</c:v>
                </c:pt>
                <c:pt idx="40652">
                  <c:v>4.5570152535172399</c:v>
                </c:pt>
                <c:pt idx="40653">
                  <c:v>4.56489242288899</c:v>
                </c:pt>
                <c:pt idx="40654">
                  <c:v>4.5524102173665257</c:v>
                </c:pt>
                <c:pt idx="40655">
                  <c:v>4.5639384813521078</c:v>
                </c:pt>
                <c:pt idx="40656">
                  <c:v>4.5591744401965126</c:v>
                </c:pt>
                <c:pt idx="40657">
                  <c:v>4.5576946793742037</c:v>
                </c:pt>
                <c:pt idx="40658">
                  <c:v>4.5641432642380453</c:v>
                </c:pt>
                <c:pt idx="40659">
                  <c:v>4.5674187202114993</c:v>
                </c:pt>
                <c:pt idx="40660">
                  <c:v>4.5586478523398135</c:v>
                </c:pt>
                <c:pt idx="40661">
                  <c:v>4.5752665393881236</c:v>
                </c:pt>
                <c:pt idx="40662">
                  <c:v>4.5527895862839536</c:v>
                </c:pt>
                <c:pt idx="40663">
                  <c:v>4.5587555622008731</c:v>
                </c:pt>
                <c:pt idx="40664">
                  <c:v>4.5641465911413217</c:v>
                </c:pt>
                <c:pt idx="40665">
                  <c:v>4.5656842849209953</c:v>
                </c:pt>
                <c:pt idx="40666">
                  <c:v>4.5726465166799155</c:v>
                </c:pt>
                <c:pt idx="40667">
                  <c:v>4.5560971254081277</c:v>
                </c:pt>
                <c:pt idx="40668">
                  <c:v>4.5634284048004865</c:v>
                </c:pt>
                <c:pt idx="40669">
                  <c:v>4.5574839197036425</c:v>
                </c:pt>
                <c:pt idx="40670">
                  <c:v>4.5675942882163003</c:v>
                </c:pt>
                <c:pt idx="40671">
                  <c:v>4.5622093168560953</c:v>
                </c:pt>
                <c:pt idx="40672">
                  <c:v>4.5630815425874323</c:v>
                </c:pt>
                <c:pt idx="40673">
                  <c:v>4.5560141887012922</c:v>
                </c:pt>
                <c:pt idx="40674">
                  <c:v>4.55663105863837</c:v>
                </c:pt>
                <c:pt idx="40675">
                  <c:v>4.559709940743752</c:v>
                </c:pt>
                <c:pt idx="40676">
                  <c:v>4.5735739956012322</c:v>
                </c:pt>
                <c:pt idx="40677">
                  <c:v>4.5588564527719404</c:v>
                </c:pt>
                <c:pt idx="40678">
                  <c:v>4.5597248031854507</c:v>
                </c:pt>
                <c:pt idx="40679">
                  <c:v>4.5648197892412021</c:v>
                </c:pt>
                <c:pt idx="40680">
                  <c:v>4.5593348164472109</c:v>
                </c:pt>
                <c:pt idx="40681">
                  <c:v>4.566854491762256</c:v>
                </c:pt>
                <c:pt idx="40682">
                  <c:v>4.5597355269962438</c:v>
                </c:pt>
                <c:pt idx="40683">
                  <c:v>4.5672722634617156</c:v>
                </c:pt>
                <c:pt idx="40684">
                  <c:v>4.5422248041457483</c:v>
                </c:pt>
                <c:pt idx="40685">
                  <c:v>4.5450465166221568</c:v>
                </c:pt>
                <c:pt idx="40686">
                  <c:v>4.5466655797166462</c:v>
                </c:pt>
                <c:pt idx="40687">
                  <c:v>4.5548435635023239</c:v>
                </c:pt>
                <c:pt idx="40688">
                  <c:v>4.5505928844574077</c:v>
                </c:pt>
                <c:pt idx="40689">
                  <c:v>4.5602661302560463</c:v>
                </c:pt>
                <c:pt idx="40690">
                  <c:v>4.5581426247881236</c:v>
                </c:pt>
                <c:pt idx="40691">
                  <c:v>4.5579616740242459</c:v>
                </c:pt>
                <c:pt idx="40692">
                  <c:v>4.555922159894318</c:v>
                </c:pt>
                <c:pt idx="40693">
                  <c:v>4.5546763215384738</c:v>
                </c:pt>
                <c:pt idx="40694">
                  <c:v>4.5502953450779975</c:v>
                </c:pt>
                <c:pt idx="40695">
                  <c:v>4.5604720597003894</c:v>
                </c:pt>
                <c:pt idx="40696">
                  <c:v>4.5603657203300338</c:v>
                </c:pt>
                <c:pt idx="40697">
                  <c:v>4.5567259438952465</c:v>
                </c:pt>
                <c:pt idx="40698">
                  <c:v>4.5590656995429288</c:v>
                </c:pt>
                <c:pt idx="40699">
                  <c:v>4.5521143943651454</c:v>
                </c:pt>
                <c:pt idx="40700">
                  <c:v>4.5598329484295057</c:v>
                </c:pt>
                <c:pt idx="40701">
                  <c:v>4.5600204674910243</c:v>
                </c:pt>
                <c:pt idx="40702">
                  <c:v>4.5585687148672234</c:v>
                </c:pt>
                <c:pt idx="40703">
                  <c:v>4.5633402486212127</c:v>
                </c:pt>
                <c:pt idx="40704">
                  <c:v>4.5686159274884366</c:v>
                </c:pt>
                <c:pt idx="40705">
                  <c:v>4.5585279128755261</c:v>
                </c:pt>
                <c:pt idx="40706">
                  <c:v>4.5522224328265199</c:v>
                </c:pt>
                <c:pt idx="40707">
                  <c:v>4.5535294601531904</c:v>
                </c:pt>
                <c:pt idx="40708">
                  <c:v>4.5618732086549141</c:v>
                </c:pt>
                <c:pt idx="40709">
                  <c:v>4.5495041897463677</c:v>
                </c:pt>
                <c:pt idx="40710">
                  <c:v>4.5647408533365796</c:v>
                </c:pt>
                <c:pt idx="40711">
                  <c:v>4.5555949971276535</c:v>
                </c:pt>
                <c:pt idx="40712">
                  <c:v>4.5564552117290358</c:v>
                </c:pt>
                <c:pt idx="40713">
                  <c:v>4.5638717268049476</c:v>
                </c:pt>
                <c:pt idx="40714">
                  <c:v>4.5543376662250576</c:v>
                </c:pt>
                <c:pt idx="40715">
                  <c:v>4.5625193821912005</c:v>
                </c:pt>
                <c:pt idx="40716">
                  <c:v>4.5669695304748839</c:v>
                </c:pt>
                <c:pt idx="40717">
                  <c:v>4.5550025110914927</c:v>
                </c:pt>
                <c:pt idx="40718">
                  <c:v>4.5609560489499694</c:v>
                </c:pt>
                <c:pt idx="40719">
                  <c:v>4.5574585175228366</c:v>
                </c:pt>
                <c:pt idx="40720">
                  <c:v>4.5561453673541958</c:v>
                </c:pt>
                <c:pt idx="40721">
                  <c:v>4.5571081077980828</c:v>
                </c:pt>
                <c:pt idx="40722">
                  <c:v>4.55659495666929</c:v>
                </c:pt>
                <c:pt idx="40723">
                  <c:v>4.5659727178919054</c:v>
                </c:pt>
                <c:pt idx="40724">
                  <c:v>4.557997574277481</c:v>
                </c:pt>
                <c:pt idx="40725">
                  <c:v>4.5591277438695279</c:v>
                </c:pt>
                <c:pt idx="40726">
                  <c:v>4.5604928978537655</c:v>
                </c:pt>
                <c:pt idx="40727">
                  <c:v>4.5605301563136615</c:v>
                </c:pt>
                <c:pt idx="40728">
                  <c:v>4.5644689600337909</c:v>
                </c:pt>
                <c:pt idx="40729">
                  <c:v>4.5636322054874219</c:v>
                </c:pt>
                <c:pt idx="40730">
                  <c:v>4.5567449022169288</c:v>
                </c:pt>
                <c:pt idx="40731">
                  <c:v>4.5606651581316191</c:v>
                </c:pt>
                <c:pt idx="40732">
                  <c:v>4.5541103119259692</c:v>
                </c:pt>
                <c:pt idx="40733">
                  <c:v>4.553507186443535</c:v>
                </c:pt>
                <c:pt idx="40734">
                  <c:v>4.550825199246745</c:v>
                </c:pt>
                <c:pt idx="40735">
                  <c:v>4.5583451105737076</c:v>
                </c:pt>
                <c:pt idx="40736">
                  <c:v>4.5637625047348775</c:v>
                </c:pt>
                <c:pt idx="40737">
                  <c:v>4.5588840705056484</c:v>
                </c:pt>
                <c:pt idx="40738">
                  <c:v>4.5593411488651912</c:v>
                </c:pt>
                <c:pt idx="40739">
                  <c:v>4.5634075111501131</c:v>
                </c:pt>
                <c:pt idx="40740">
                  <c:v>4.5506890874642094</c:v>
                </c:pt>
                <c:pt idx="40741">
                  <c:v>4.5647597873777102</c:v>
                </c:pt>
                <c:pt idx="40742">
                  <c:v>4.5748539216659694</c:v>
                </c:pt>
                <c:pt idx="40743">
                  <c:v>4.5557272660922585</c:v>
                </c:pt>
                <c:pt idx="40744">
                  <c:v>4.5584413671184443</c:v>
                </c:pt>
                <c:pt idx="40745">
                  <c:v>4.5663418187239762</c:v>
                </c:pt>
                <c:pt idx="40746">
                  <c:v>4.5581122608083326</c:v>
                </c:pt>
                <c:pt idx="40747">
                  <c:v>4.5538248513350137</c:v>
                </c:pt>
                <c:pt idx="40748">
                  <c:v>4.5629883995215224</c:v>
                </c:pt>
                <c:pt idx="40749">
                  <c:v>4.549678441361598</c:v>
                </c:pt>
                <c:pt idx="40750">
                  <c:v>4.5583735807437691</c:v>
                </c:pt>
                <c:pt idx="40751">
                  <c:v>4.5592096864139062</c:v>
                </c:pt>
                <c:pt idx="40752">
                  <c:v>4.5489335997599252</c:v>
                </c:pt>
                <c:pt idx="40753">
                  <c:v>4.5583386886270931</c:v>
                </c:pt>
                <c:pt idx="40754">
                  <c:v>4.5560005183309986</c:v>
                </c:pt>
                <c:pt idx="40755">
                  <c:v>4.5556743150539472</c:v>
                </c:pt>
                <c:pt idx="40756">
                  <c:v>4.5616707275014798</c:v>
                </c:pt>
                <c:pt idx="40757">
                  <c:v>4.5606738755914353</c:v>
                </c:pt>
                <c:pt idx="40758">
                  <c:v>4.5611228688158212</c:v>
                </c:pt>
                <c:pt idx="40759">
                  <c:v>4.5592988568689474</c:v>
                </c:pt>
                <c:pt idx="40760">
                  <c:v>4.5657067924540025</c:v>
                </c:pt>
                <c:pt idx="40761">
                  <c:v>4.5571191122332317</c:v>
                </c:pt>
                <c:pt idx="40762">
                  <c:v>4.5555946205080149</c:v>
                </c:pt>
                <c:pt idx="40763">
                  <c:v>4.5585687897483664</c:v>
                </c:pt>
                <c:pt idx="40764">
                  <c:v>4.5639736054584805</c:v>
                </c:pt>
                <c:pt idx="40765">
                  <c:v>4.5563330440877552</c:v>
                </c:pt>
                <c:pt idx="40766">
                  <c:v>4.5626645041885077</c:v>
                </c:pt>
                <c:pt idx="40767">
                  <c:v>4.5544061294965044</c:v>
                </c:pt>
                <c:pt idx="40768">
                  <c:v>4.5590768090720397</c:v>
                </c:pt>
                <c:pt idx="40769">
                  <c:v>4.5706930584681489</c:v>
                </c:pt>
                <c:pt idx="40770">
                  <c:v>4.5542793477442398</c:v>
                </c:pt>
                <c:pt idx="40771">
                  <c:v>4.5659839918894072</c:v>
                </c:pt>
                <c:pt idx="40772">
                  <c:v>4.5513108562030462</c:v>
                </c:pt>
                <c:pt idx="40773">
                  <c:v>4.5592502882325734</c:v>
                </c:pt>
                <c:pt idx="40774">
                  <c:v>4.5649233678158492</c:v>
                </c:pt>
                <c:pt idx="40775">
                  <c:v>4.5542699109556768</c:v>
                </c:pt>
                <c:pt idx="40776">
                  <c:v>4.5475447694488249</c:v>
                </c:pt>
                <c:pt idx="40777">
                  <c:v>4.56177865825489</c:v>
                </c:pt>
                <c:pt idx="40778">
                  <c:v>4.5608758290873537</c:v>
                </c:pt>
                <c:pt idx="40779">
                  <c:v>4.5596490819817097</c:v>
                </c:pt>
                <c:pt idx="40780">
                  <c:v>4.5620633313681784</c:v>
                </c:pt>
                <c:pt idx="40781">
                  <c:v>4.5588653296373458</c:v>
                </c:pt>
                <c:pt idx="40782">
                  <c:v>4.5600370215783368</c:v>
                </c:pt>
                <c:pt idx="40783">
                  <c:v>4.5608601246325833</c:v>
                </c:pt>
                <c:pt idx="40784">
                  <c:v>4.5438381180096314</c:v>
                </c:pt>
                <c:pt idx="40785">
                  <c:v>4.5505566215244535</c:v>
                </c:pt>
                <c:pt idx="40786">
                  <c:v>4.5717869915169107</c:v>
                </c:pt>
                <c:pt idx="40787">
                  <c:v>4.5535433118433204</c:v>
                </c:pt>
                <c:pt idx="40788">
                  <c:v>4.5582682697586989</c:v>
                </c:pt>
                <c:pt idx="40789">
                  <c:v>4.5625316962021705</c:v>
                </c:pt>
                <c:pt idx="40790">
                  <c:v>4.556301069255638</c:v>
                </c:pt>
                <c:pt idx="40791">
                  <c:v>4.555821730766727</c:v>
                </c:pt>
                <c:pt idx="40792">
                  <c:v>4.5593459635686093</c:v>
                </c:pt>
                <c:pt idx="40793">
                  <c:v>4.5701158053706035</c:v>
                </c:pt>
                <c:pt idx="40794">
                  <c:v>4.5634861525845007</c:v>
                </c:pt>
                <c:pt idx="40795">
                  <c:v>4.5610504381687607</c:v>
                </c:pt>
                <c:pt idx="40796">
                  <c:v>4.5598293972517112</c:v>
                </c:pt>
                <c:pt idx="40797">
                  <c:v>4.5531505845190283</c:v>
                </c:pt>
                <c:pt idx="40798">
                  <c:v>4.5688382776458525</c:v>
                </c:pt>
                <c:pt idx="40799">
                  <c:v>4.5392988930459159</c:v>
                </c:pt>
                <c:pt idx="40800">
                  <c:v>4.5622713642038031</c:v>
                </c:pt>
                <c:pt idx="40801">
                  <c:v>4.5574000800042169</c:v>
                </c:pt>
                <c:pt idx="40802">
                  <c:v>4.5622532495358916</c:v>
                </c:pt>
                <c:pt idx="40803">
                  <c:v>4.5551409607007471</c:v>
                </c:pt>
                <c:pt idx="40804">
                  <c:v>4.5612457243556772</c:v>
                </c:pt>
                <c:pt idx="40805">
                  <c:v>4.5626656470138212</c:v>
                </c:pt>
                <c:pt idx="40806">
                  <c:v>4.5504563533352167</c:v>
                </c:pt>
                <c:pt idx="40807">
                  <c:v>4.5615260206401906</c:v>
                </c:pt>
                <c:pt idx="40808">
                  <c:v>4.5505429292851094</c:v>
                </c:pt>
                <c:pt idx="40809">
                  <c:v>4.5706828382556584</c:v>
                </c:pt>
                <c:pt idx="40810">
                  <c:v>4.5561231608379638</c:v>
                </c:pt>
                <c:pt idx="40811">
                  <c:v>4.5583749669273086</c:v>
                </c:pt>
                <c:pt idx="40812">
                  <c:v>4.5595607152174962</c:v>
                </c:pt>
                <c:pt idx="40813">
                  <c:v>4.5591316998421103</c:v>
                </c:pt>
                <c:pt idx="40814">
                  <c:v>4.5611693044925055</c:v>
                </c:pt>
                <c:pt idx="40815">
                  <c:v>4.5604627681207841</c:v>
                </c:pt>
                <c:pt idx="40816">
                  <c:v>4.56280171525857</c:v>
                </c:pt>
                <c:pt idx="40817">
                  <c:v>4.5540717674244355</c:v>
                </c:pt>
                <c:pt idx="40818">
                  <c:v>4.5614757463343887</c:v>
                </c:pt>
                <c:pt idx="40819">
                  <c:v>4.5546806395653796</c:v>
                </c:pt>
                <c:pt idx="40820">
                  <c:v>4.5558119594000139</c:v>
                </c:pt>
                <c:pt idx="40821">
                  <c:v>4.5717537631493856</c:v>
                </c:pt>
                <c:pt idx="40822">
                  <c:v>4.565917346673448</c:v>
                </c:pt>
                <c:pt idx="40823">
                  <c:v>4.5691967411956513</c:v>
                </c:pt>
                <c:pt idx="40824">
                  <c:v>4.5571693360552255</c:v>
                </c:pt>
                <c:pt idx="40825">
                  <c:v>4.5537138352541051</c:v>
                </c:pt>
                <c:pt idx="40826">
                  <c:v>4.5604694571978719</c:v>
                </c:pt>
                <c:pt idx="40827">
                  <c:v>4.5570977321186277</c:v>
                </c:pt>
                <c:pt idx="40828">
                  <c:v>4.5552539099883225</c:v>
                </c:pt>
                <c:pt idx="40829">
                  <c:v>4.5559123810149762</c:v>
                </c:pt>
                <c:pt idx="40830">
                  <c:v>4.5655193924254487</c:v>
                </c:pt>
                <c:pt idx="40831">
                  <c:v>4.5612664595537984</c:v>
                </c:pt>
                <c:pt idx="40832">
                  <c:v>4.5573930172252854</c:v>
                </c:pt>
                <c:pt idx="40833">
                  <c:v>4.5637824769436328</c:v>
                </c:pt>
                <c:pt idx="40834">
                  <c:v>4.5571738999028204</c:v>
                </c:pt>
                <c:pt idx="40835">
                  <c:v>4.5558023069011373</c:v>
                </c:pt>
                <c:pt idx="40836">
                  <c:v>4.5598771035758849</c:v>
                </c:pt>
                <c:pt idx="40837">
                  <c:v>4.5655431578430692</c:v>
                </c:pt>
                <c:pt idx="40838">
                  <c:v>4.5628680212461417</c:v>
                </c:pt>
                <c:pt idx="40839">
                  <c:v>4.5508589596107889</c:v>
                </c:pt>
                <c:pt idx="40840">
                  <c:v>4.5623969472402468</c:v>
                </c:pt>
                <c:pt idx="40841">
                  <c:v>4.5680547345599471</c:v>
                </c:pt>
                <c:pt idx="40842">
                  <c:v>4.5463595197122917</c:v>
                </c:pt>
                <c:pt idx="40843">
                  <c:v>4.5650809161102011</c:v>
                </c:pt>
                <c:pt idx="40844">
                  <c:v>4.5615555625554824</c:v>
                </c:pt>
                <c:pt idx="40845">
                  <c:v>4.5686292733023661</c:v>
                </c:pt>
                <c:pt idx="40846">
                  <c:v>4.5598289550802305</c:v>
                </c:pt>
                <c:pt idx="40847">
                  <c:v>4.5741324003208597</c:v>
                </c:pt>
                <c:pt idx="40848">
                  <c:v>4.5550658772094996</c:v>
                </c:pt>
                <c:pt idx="40849">
                  <c:v>4.5634700289991867</c:v>
                </c:pt>
                <c:pt idx="40850">
                  <c:v>4.5543129792633819</c:v>
                </c:pt>
                <c:pt idx="40851">
                  <c:v>4.5560299011303593</c:v>
                </c:pt>
                <c:pt idx="40852">
                  <c:v>4.557345484208736</c:v>
                </c:pt>
                <c:pt idx="40853">
                  <c:v>4.5639508071430948</c:v>
                </c:pt>
                <c:pt idx="40854">
                  <c:v>4.5538009114757418</c:v>
                </c:pt>
                <c:pt idx="40855">
                  <c:v>4.5614621497271095</c:v>
                </c:pt>
                <c:pt idx="40856">
                  <c:v>4.5604191528695983</c:v>
                </c:pt>
                <c:pt idx="40857">
                  <c:v>4.5647062185047771</c:v>
                </c:pt>
                <c:pt idx="40858">
                  <c:v>4.5626106667966546</c:v>
                </c:pt>
                <c:pt idx="40859">
                  <c:v>4.5572255835541071</c:v>
                </c:pt>
                <c:pt idx="40860">
                  <c:v>4.5618229894056137</c:v>
                </c:pt>
                <c:pt idx="40861">
                  <c:v>4.5571479621379902</c:v>
                </c:pt>
                <c:pt idx="40862">
                  <c:v>4.5602113512819251</c:v>
                </c:pt>
                <c:pt idx="40863">
                  <c:v>4.5508163701889517</c:v>
                </c:pt>
                <c:pt idx="40864">
                  <c:v>4.5520307795124912</c:v>
                </c:pt>
                <c:pt idx="40865">
                  <c:v>4.5547121695349997</c:v>
                </c:pt>
                <c:pt idx="40866">
                  <c:v>4.5598786814847658</c:v>
                </c:pt>
                <c:pt idx="40867">
                  <c:v>4.5577517522133615</c:v>
                </c:pt>
                <c:pt idx="40868">
                  <c:v>4.5590661550056248</c:v>
                </c:pt>
                <c:pt idx="40869">
                  <c:v>4.5587387444390997</c:v>
                </c:pt>
                <c:pt idx="40870">
                  <c:v>4.5583343142815362</c:v>
                </c:pt>
                <c:pt idx="40871">
                  <c:v>4.5650105866674</c:v>
                </c:pt>
                <c:pt idx="40872">
                  <c:v>4.5560100710790303</c:v>
                </c:pt>
                <c:pt idx="40873">
                  <c:v>4.5603394348234874</c:v>
                </c:pt>
                <c:pt idx="40874">
                  <c:v>4.5703839796230952</c:v>
                </c:pt>
                <c:pt idx="40875">
                  <c:v>4.5578087837188317</c:v>
                </c:pt>
                <c:pt idx="40876">
                  <c:v>4.5517929971183708</c:v>
                </c:pt>
                <c:pt idx="40877">
                  <c:v>4.5629802708439593</c:v>
                </c:pt>
                <c:pt idx="40878">
                  <c:v>4.5639956185614237</c:v>
                </c:pt>
                <c:pt idx="40879">
                  <c:v>4.5559773634090339</c:v>
                </c:pt>
                <c:pt idx="40880">
                  <c:v>4.5606104260349722</c:v>
                </c:pt>
                <c:pt idx="40881">
                  <c:v>4.5584923340914258</c:v>
                </c:pt>
                <c:pt idx="40882">
                  <c:v>4.5565557648640374</c:v>
                </c:pt>
                <c:pt idx="40883">
                  <c:v>4.5572422742949907</c:v>
                </c:pt>
                <c:pt idx="40884">
                  <c:v>4.5578936693535006</c:v>
                </c:pt>
                <c:pt idx="40885">
                  <c:v>4.5512705215404754</c:v>
                </c:pt>
                <c:pt idx="40886">
                  <c:v>4.5548924460897684</c:v>
                </c:pt>
                <c:pt idx="40887">
                  <c:v>4.5598186479264342</c:v>
                </c:pt>
                <c:pt idx="40888">
                  <c:v>4.559841607812567</c:v>
                </c:pt>
                <c:pt idx="40889">
                  <c:v>4.559145099922862</c:v>
                </c:pt>
                <c:pt idx="40890">
                  <c:v>4.549391473226958</c:v>
                </c:pt>
                <c:pt idx="40891">
                  <c:v>4.5814790672822774</c:v>
                </c:pt>
                <c:pt idx="40892">
                  <c:v>4.5575693932508026</c:v>
                </c:pt>
                <c:pt idx="40893">
                  <c:v>4.5556028621176106</c:v>
                </c:pt>
                <c:pt idx="40894">
                  <c:v>4.5576032922678378</c:v>
                </c:pt>
                <c:pt idx="40895">
                  <c:v>4.5581031541729988</c:v>
                </c:pt>
                <c:pt idx="40896">
                  <c:v>4.5579565340142265</c:v>
                </c:pt>
                <c:pt idx="40897">
                  <c:v>4.5600256166885771</c:v>
                </c:pt>
                <c:pt idx="40898">
                  <c:v>4.5572392498776653</c:v>
                </c:pt>
                <c:pt idx="40899">
                  <c:v>4.5571785102674669</c:v>
                </c:pt>
                <c:pt idx="40900">
                  <c:v>4.5594303414256228</c:v>
                </c:pt>
                <c:pt idx="40901">
                  <c:v>4.565842130707888</c:v>
                </c:pt>
                <c:pt idx="40902">
                  <c:v>4.5629225117735404</c:v>
                </c:pt>
                <c:pt idx="40903">
                  <c:v>4.5507905115393399</c:v>
                </c:pt>
                <c:pt idx="40904">
                  <c:v>4.5703548176344402</c:v>
                </c:pt>
                <c:pt idx="40905">
                  <c:v>4.558850391070445</c:v>
                </c:pt>
                <c:pt idx="40906">
                  <c:v>4.5609224889457662</c:v>
                </c:pt>
                <c:pt idx="40907">
                  <c:v>4.5611872208474846</c:v>
                </c:pt>
                <c:pt idx="40908">
                  <c:v>4.5667889506936881</c:v>
                </c:pt>
                <c:pt idx="40909">
                  <c:v>4.5628282060324459</c:v>
                </c:pt>
                <c:pt idx="40910">
                  <c:v>4.5574203382903651</c:v>
                </c:pt>
                <c:pt idx="40911">
                  <c:v>4.5576365927406854</c:v>
                </c:pt>
                <c:pt idx="40912">
                  <c:v>4.5586154692899008</c:v>
                </c:pt>
                <c:pt idx="40913">
                  <c:v>4.554930401559087</c:v>
                </c:pt>
                <c:pt idx="40914">
                  <c:v>4.5527105818636322</c:v>
                </c:pt>
                <c:pt idx="40915">
                  <c:v>4.5632407498413521</c:v>
                </c:pt>
                <c:pt idx="40916">
                  <c:v>4.5592521194045217</c:v>
                </c:pt>
                <c:pt idx="40917">
                  <c:v>4.558632072369849</c:v>
                </c:pt>
                <c:pt idx="40918">
                  <c:v>4.5606746670464844</c:v>
                </c:pt>
                <c:pt idx="40919">
                  <c:v>4.5573594513213251</c:v>
                </c:pt>
                <c:pt idx="40920">
                  <c:v>4.5652567553504602</c:v>
                </c:pt>
                <c:pt idx="40921">
                  <c:v>4.5599436142432221</c:v>
                </c:pt>
                <c:pt idx="40922">
                  <c:v>4.5495518174237732</c:v>
                </c:pt>
                <c:pt idx="40923">
                  <c:v>4.5615818542698978</c:v>
                </c:pt>
                <c:pt idx="40924">
                  <c:v>4.5584042553356463</c:v>
                </c:pt>
                <c:pt idx="40925">
                  <c:v>4.5640538243529285</c:v>
                </c:pt>
                <c:pt idx="40926">
                  <c:v>4.5589750390269668</c:v>
                </c:pt>
                <c:pt idx="40927">
                  <c:v>4.5637733587079152</c:v>
                </c:pt>
                <c:pt idx="40928">
                  <c:v>4.5643436397814554</c:v>
                </c:pt>
                <c:pt idx="40929">
                  <c:v>4.5654285161299546</c:v>
                </c:pt>
                <c:pt idx="40930">
                  <c:v>4.5573846954917734</c:v>
                </c:pt>
                <c:pt idx="40931">
                  <c:v>4.553537589282767</c:v>
                </c:pt>
                <c:pt idx="40932">
                  <c:v>4.5569874359971294</c:v>
                </c:pt>
                <c:pt idx="40933">
                  <c:v>4.5606447899033196</c:v>
                </c:pt>
                <c:pt idx="40934">
                  <c:v>4.5610848992556967</c:v>
                </c:pt>
                <c:pt idx="40935">
                  <c:v>4.5693792756534553</c:v>
                </c:pt>
                <c:pt idx="40936">
                  <c:v>4.5568340091176243</c:v>
                </c:pt>
                <c:pt idx="40937">
                  <c:v>4.5710118403222904</c:v>
                </c:pt>
                <c:pt idx="40938">
                  <c:v>4.5595608715245159</c:v>
                </c:pt>
                <c:pt idx="40939">
                  <c:v>4.5622411974342025</c:v>
                </c:pt>
                <c:pt idx="40940">
                  <c:v>4.5598903735239684</c:v>
                </c:pt>
                <c:pt idx="40941">
                  <c:v>4.5617346786721447</c:v>
                </c:pt>
                <c:pt idx="40942">
                  <c:v>4.561711729743803</c:v>
                </c:pt>
                <c:pt idx="40943">
                  <c:v>4.5594954870552389</c:v>
                </c:pt>
                <c:pt idx="40944">
                  <c:v>4.5521974418679925</c:v>
                </c:pt>
                <c:pt idx="40945">
                  <c:v>4.5597591040950629</c:v>
                </c:pt>
                <c:pt idx="40946">
                  <c:v>4.561027324806127</c:v>
                </c:pt>
                <c:pt idx="40947">
                  <c:v>4.5673060487226964</c:v>
                </c:pt>
                <c:pt idx="40948">
                  <c:v>4.5670440981746623</c:v>
                </c:pt>
                <c:pt idx="40949">
                  <c:v>4.5691742227204148</c:v>
                </c:pt>
                <c:pt idx="40950">
                  <c:v>4.5626451603489206</c:v>
                </c:pt>
                <c:pt idx="40951">
                  <c:v>4.5589976419026383</c:v>
                </c:pt>
                <c:pt idx="40952">
                  <c:v>4.5596222895628014</c:v>
                </c:pt>
                <c:pt idx="40953">
                  <c:v>4.5449356129870626</c:v>
                </c:pt>
                <c:pt idx="40954">
                  <c:v>4.5680968139894649</c:v>
                </c:pt>
                <c:pt idx="40955">
                  <c:v>4.5555129965491545</c:v>
                </c:pt>
                <c:pt idx="40956">
                  <c:v>4.5629339791961661</c:v>
                </c:pt>
                <c:pt idx="40957">
                  <c:v>4.560638420844799</c:v>
                </c:pt>
                <c:pt idx="40958">
                  <c:v>4.5522899581278962</c:v>
                </c:pt>
                <c:pt idx="40959">
                  <c:v>4.5697717277871082</c:v>
                </c:pt>
                <c:pt idx="40960">
                  <c:v>4.5624151862147571</c:v>
                </c:pt>
                <c:pt idx="40961">
                  <c:v>4.5510212140470587</c:v>
                </c:pt>
                <c:pt idx="40962">
                  <c:v>4.5566201378918612</c:v>
                </c:pt>
                <c:pt idx="40963">
                  <c:v>4.551841131733295</c:v>
                </c:pt>
                <c:pt idx="40964">
                  <c:v>4.5620876337907887</c:v>
                </c:pt>
                <c:pt idx="40965">
                  <c:v>4.5728424619175625</c:v>
                </c:pt>
                <c:pt idx="40966">
                  <c:v>4.5510265878099938</c:v>
                </c:pt>
                <c:pt idx="40967">
                  <c:v>4.5505776113588743</c:v>
                </c:pt>
                <c:pt idx="40968">
                  <c:v>4.5554206773552206</c:v>
                </c:pt>
                <c:pt idx="40969">
                  <c:v>4.5618410789614252</c:v>
                </c:pt>
                <c:pt idx="40970">
                  <c:v>4.5568295004144588</c:v>
                </c:pt>
                <c:pt idx="40971">
                  <c:v>4.5652667141272483</c:v>
                </c:pt>
                <c:pt idx="40972">
                  <c:v>4.5431913525004965</c:v>
                </c:pt>
                <c:pt idx="40973">
                  <c:v>4.5556241899824359</c:v>
                </c:pt>
                <c:pt idx="40974">
                  <c:v>4.5599201266631164</c:v>
                </c:pt>
                <c:pt idx="40975">
                  <c:v>4.5579431883464707</c:v>
                </c:pt>
                <c:pt idx="40976">
                  <c:v>4.5611814071021533</c:v>
                </c:pt>
                <c:pt idx="40977">
                  <c:v>4.5568920177224772</c:v>
                </c:pt>
                <c:pt idx="40978">
                  <c:v>4.5602420395663916</c:v>
                </c:pt>
                <c:pt idx="40979">
                  <c:v>4.5585107892548971</c:v>
                </c:pt>
                <c:pt idx="40980">
                  <c:v>4.5488778759144699</c:v>
                </c:pt>
                <c:pt idx="40981">
                  <c:v>4.5659134780563839</c:v>
                </c:pt>
                <c:pt idx="40982">
                  <c:v>4.559794428352796</c:v>
                </c:pt>
                <c:pt idx="40983">
                  <c:v>4.5543298332916473</c:v>
                </c:pt>
                <c:pt idx="40984">
                  <c:v>4.5611784179603232</c:v>
                </c:pt>
                <c:pt idx="40985">
                  <c:v>4.5619637297595226</c:v>
                </c:pt>
                <c:pt idx="40986">
                  <c:v>4.5522363118301197</c:v>
                </c:pt>
                <c:pt idx="40987">
                  <c:v>4.545299668783267</c:v>
                </c:pt>
                <c:pt idx="40988">
                  <c:v>4.5593826295209352</c:v>
                </c:pt>
                <c:pt idx="40989">
                  <c:v>4.5588360324530237</c:v>
                </c:pt>
                <c:pt idx="40990">
                  <c:v>4.5540458591960249</c:v>
                </c:pt>
                <c:pt idx="40991">
                  <c:v>4.5725064275010388</c:v>
                </c:pt>
                <c:pt idx="40992">
                  <c:v>4.5509213866959959</c:v>
                </c:pt>
                <c:pt idx="40993">
                  <c:v>4.5594526011497036</c:v>
                </c:pt>
                <c:pt idx="40994">
                  <c:v>4.5564477963929981</c:v>
                </c:pt>
                <c:pt idx="40995">
                  <c:v>4.5583458894741176</c:v>
                </c:pt>
                <c:pt idx="40996">
                  <c:v>4.5512085916341887</c:v>
                </c:pt>
                <c:pt idx="40997">
                  <c:v>4.5542872336864964</c:v>
                </c:pt>
                <c:pt idx="40998">
                  <c:v>4.5590454810289405</c:v>
                </c:pt>
                <c:pt idx="40999">
                  <c:v>4.5571048325556021</c:v>
                </c:pt>
                <c:pt idx="41000">
                  <c:v>4.5543544023699969</c:v>
                </c:pt>
                <c:pt idx="41001">
                  <c:v>4.5396101550617551</c:v>
                </c:pt>
                <c:pt idx="41002">
                  <c:v>4.5627852704503589</c:v>
                </c:pt>
                <c:pt idx="41003">
                  <c:v>4.567259588746734</c:v>
                </c:pt>
                <c:pt idx="41004">
                  <c:v>4.5592702819407522</c:v>
                </c:pt>
                <c:pt idx="41005">
                  <c:v>4.5619920604375137</c:v>
                </c:pt>
                <c:pt idx="41006">
                  <c:v>4.5574734079303427</c:v>
                </c:pt>
                <c:pt idx="41007">
                  <c:v>4.5565256694747056</c:v>
                </c:pt>
                <c:pt idx="41008">
                  <c:v>4.5607768875217474</c:v>
                </c:pt>
                <c:pt idx="41009">
                  <c:v>4.5693767950905366</c:v>
                </c:pt>
                <c:pt idx="41010">
                  <c:v>4.5487057088944471</c:v>
                </c:pt>
                <c:pt idx="41011">
                  <c:v>4.5628840950685259</c:v>
                </c:pt>
                <c:pt idx="41012">
                  <c:v>4.5618841830849597</c:v>
                </c:pt>
                <c:pt idx="41013">
                  <c:v>4.5639038700768033</c:v>
                </c:pt>
                <c:pt idx="41014">
                  <c:v>4.5570761483668765</c:v>
                </c:pt>
                <c:pt idx="41015">
                  <c:v>4.5652274938823192</c:v>
                </c:pt>
                <c:pt idx="41016">
                  <c:v>4.5624910072570568</c:v>
                </c:pt>
                <c:pt idx="41017">
                  <c:v>4.559764750126134</c:v>
                </c:pt>
                <c:pt idx="41018">
                  <c:v>4.5546408395366829</c:v>
                </c:pt>
                <c:pt idx="41019">
                  <c:v>4.5643863550828412</c:v>
                </c:pt>
                <c:pt idx="41020">
                  <c:v>4.5604633851004106</c:v>
                </c:pt>
                <c:pt idx="41021">
                  <c:v>4.5557376566456824</c:v>
                </c:pt>
                <c:pt idx="41022">
                  <c:v>4.5639884810735429</c:v>
                </c:pt>
                <c:pt idx="41023">
                  <c:v>4.5506817005298057</c:v>
                </c:pt>
                <c:pt idx="41024">
                  <c:v>4.5593407004150786</c:v>
                </c:pt>
                <c:pt idx="41025">
                  <c:v>4.5580856600186106</c:v>
                </c:pt>
                <c:pt idx="41026">
                  <c:v>4.5503086540681776</c:v>
                </c:pt>
                <c:pt idx="41027">
                  <c:v>4.5662072737479651</c:v>
                </c:pt>
                <c:pt idx="41028">
                  <c:v>4.5577543541079635</c:v>
                </c:pt>
                <c:pt idx="41029">
                  <c:v>4.5593749772178489</c:v>
                </c:pt>
                <c:pt idx="41030">
                  <c:v>4.5647491470844042</c:v>
                </c:pt>
                <c:pt idx="41031">
                  <c:v>4.5598099484785886</c:v>
                </c:pt>
                <c:pt idx="41032">
                  <c:v>4.5580499093355389</c:v>
                </c:pt>
                <c:pt idx="41033">
                  <c:v>4.5630880301886094</c:v>
                </c:pt>
                <c:pt idx="41034">
                  <c:v>4.5689367543058896</c:v>
                </c:pt>
                <c:pt idx="41035">
                  <c:v>4.5612770237563698</c:v>
                </c:pt>
                <c:pt idx="41036">
                  <c:v>4.5520118956888194</c:v>
                </c:pt>
                <c:pt idx="41037">
                  <c:v>4.5593054706510214</c:v>
                </c:pt>
                <c:pt idx="41038">
                  <c:v>4.5658703540339207</c:v>
                </c:pt>
                <c:pt idx="41039">
                  <c:v>4.5689418864123388</c:v>
                </c:pt>
                <c:pt idx="41040">
                  <c:v>4.5553851992386338</c:v>
                </c:pt>
                <c:pt idx="41041">
                  <c:v>4.5679413778517208</c:v>
                </c:pt>
                <c:pt idx="41042">
                  <c:v>4.5480953496410343</c:v>
                </c:pt>
                <c:pt idx="41043">
                  <c:v>4.5721118580480988</c:v>
                </c:pt>
                <c:pt idx="41044">
                  <c:v>4.5571128342116642</c:v>
                </c:pt>
                <c:pt idx="41045">
                  <c:v>4.5754184388089723</c:v>
                </c:pt>
                <c:pt idx="41046">
                  <c:v>4.5650342964989763</c:v>
                </c:pt>
                <c:pt idx="41047">
                  <c:v>4.5590757747050787</c:v>
                </c:pt>
                <c:pt idx="41048">
                  <c:v>4.5590638318860552</c:v>
                </c:pt>
                <c:pt idx="41049">
                  <c:v>4.5626656779276953</c:v>
                </c:pt>
                <c:pt idx="41050">
                  <c:v>4.5494570593427763</c:v>
                </c:pt>
                <c:pt idx="41051">
                  <c:v>4.5532211305469792</c:v>
                </c:pt>
                <c:pt idx="41052">
                  <c:v>4.5597044738037917</c:v>
                </c:pt>
                <c:pt idx="41053">
                  <c:v>4.5550446289373054</c:v>
                </c:pt>
                <c:pt idx="41054">
                  <c:v>4.5634306411049108</c:v>
                </c:pt>
                <c:pt idx="41055">
                  <c:v>4.5631291127465978</c:v>
                </c:pt>
                <c:pt idx="41056">
                  <c:v>4.560646433166446</c:v>
                </c:pt>
                <c:pt idx="41057">
                  <c:v>4.5577346722764149</c:v>
                </c:pt>
                <c:pt idx="41058">
                  <c:v>4.5516885465593857</c:v>
                </c:pt>
                <c:pt idx="41059">
                  <c:v>4.5697150438576992</c:v>
                </c:pt>
                <c:pt idx="41060">
                  <c:v>4.5628018198981284</c:v>
                </c:pt>
                <c:pt idx="41061">
                  <c:v>4.5565099253616026</c:v>
                </c:pt>
                <c:pt idx="41062">
                  <c:v>4.5522026014790278</c:v>
                </c:pt>
                <c:pt idx="41063">
                  <c:v>4.559969819011819</c:v>
                </c:pt>
                <c:pt idx="41064">
                  <c:v>4.560042905963706</c:v>
                </c:pt>
                <c:pt idx="41065">
                  <c:v>4.5638521871138966</c:v>
                </c:pt>
                <c:pt idx="41066">
                  <c:v>4.5593780682828156</c:v>
                </c:pt>
                <c:pt idx="41067">
                  <c:v>4.5506240605648092</c:v>
                </c:pt>
                <c:pt idx="41068">
                  <c:v>4.5543249633094343</c:v>
                </c:pt>
                <c:pt idx="41069">
                  <c:v>4.5564907342756245</c:v>
                </c:pt>
                <c:pt idx="41070">
                  <c:v>4.5644417678516085</c:v>
                </c:pt>
                <c:pt idx="41071">
                  <c:v>4.5598903735239684</c:v>
                </c:pt>
                <c:pt idx="41072">
                  <c:v>4.5565861178565852</c:v>
                </c:pt>
                <c:pt idx="41073">
                  <c:v>4.5603144298132117</c:v>
                </c:pt>
                <c:pt idx="41074">
                  <c:v>4.5555052519168688</c:v>
                </c:pt>
                <c:pt idx="41075">
                  <c:v>4.5527722480762547</c:v>
                </c:pt>
                <c:pt idx="41076">
                  <c:v>4.5590789219984709</c:v>
                </c:pt>
                <c:pt idx="41077">
                  <c:v>4.5591673723621726</c:v>
                </c:pt>
                <c:pt idx="41078">
                  <c:v>4.563355166061398</c:v>
                </c:pt>
                <c:pt idx="41079">
                  <c:v>4.5589288905546486</c:v>
                </c:pt>
                <c:pt idx="41080">
                  <c:v>4.5628664829866201</c:v>
                </c:pt>
                <c:pt idx="41081">
                  <c:v>4.5602539854722259</c:v>
                </c:pt>
                <c:pt idx="41082">
                  <c:v>4.5482448424886019</c:v>
                </c:pt>
                <c:pt idx="41083">
                  <c:v>4.5640762984350696</c:v>
                </c:pt>
                <c:pt idx="41084">
                  <c:v>4.5563569414550082</c:v>
                </c:pt>
                <c:pt idx="41085">
                  <c:v>4.5562019826393128</c:v>
                </c:pt>
                <c:pt idx="41086">
                  <c:v>4.5637571503647276</c:v>
                </c:pt>
                <c:pt idx="41087">
                  <c:v>4.5618719514740871</c:v>
                </c:pt>
                <c:pt idx="41088">
                  <c:v>4.5631206908942863</c:v>
                </c:pt>
                <c:pt idx="41089">
                  <c:v>4.5597248031854507</c:v>
                </c:pt>
                <c:pt idx="41090">
                  <c:v>4.5551195902666644</c:v>
                </c:pt>
                <c:pt idx="41091">
                  <c:v>4.5594059106455429</c:v>
                </c:pt>
                <c:pt idx="41092">
                  <c:v>4.5632580285408517</c:v>
                </c:pt>
                <c:pt idx="41093">
                  <c:v>4.5666110754225855</c:v>
                </c:pt>
                <c:pt idx="41094">
                  <c:v>4.5597835630531378</c:v>
                </c:pt>
                <c:pt idx="41095">
                  <c:v>4.5596819597331848</c:v>
                </c:pt>
                <c:pt idx="41096">
                  <c:v>4.5772617749092221</c:v>
                </c:pt>
                <c:pt idx="41097">
                  <c:v>4.5566779606569758</c:v>
                </c:pt>
                <c:pt idx="41098">
                  <c:v>4.5567502443998933</c:v>
                </c:pt>
                <c:pt idx="41099">
                  <c:v>4.5511344688084945</c:v>
                </c:pt>
                <c:pt idx="41100">
                  <c:v>4.5538629231077632</c:v>
                </c:pt>
                <c:pt idx="41101">
                  <c:v>4.5706106333241667</c:v>
                </c:pt>
                <c:pt idx="41102">
                  <c:v>4.5663156449150835</c:v>
                </c:pt>
                <c:pt idx="41103">
                  <c:v>4.5680304930329667</c:v>
                </c:pt>
                <c:pt idx="41104">
                  <c:v>4.5636087046284661</c:v>
                </c:pt>
                <c:pt idx="41105">
                  <c:v>4.5654720538053324</c:v>
                </c:pt>
                <c:pt idx="41106">
                  <c:v>4.5613448622851438</c:v>
                </c:pt>
                <c:pt idx="41107">
                  <c:v>4.5525368303524756</c:v>
                </c:pt>
                <c:pt idx="41108">
                  <c:v>4.5436046601495139</c:v>
                </c:pt>
                <c:pt idx="41109">
                  <c:v>4.5613589183204839</c:v>
                </c:pt>
                <c:pt idx="41110">
                  <c:v>4.5613414536682333</c:v>
                </c:pt>
                <c:pt idx="41111">
                  <c:v>4.5639471773850495</c:v>
                </c:pt>
                <c:pt idx="41112">
                  <c:v>4.5611010523222353</c:v>
                </c:pt>
                <c:pt idx="41113">
                  <c:v>4.5631823272687191</c:v>
                </c:pt>
                <c:pt idx="41114">
                  <c:v>4.5563675432982773</c:v>
                </c:pt>
                <c:pt idx="41115">
                  <c:v>4.5618237868124734</c:v>
                </c:pt>
                <c:pt idx="41116">
                  <c:v>4.5630660538822827</c:v>
                </c:pt>
                <c:pt idx="41117">
                  <c:v>4.5662777284675364</c:v>
                </c:pt>
                <c:pt idx="41118">
                  <c:v>4.5502573083642215</c:v>
                </c:pt>
                <c:pt idx="41119">
                  <c:v>4.5608231278710143</c:v>
                </c:pt>
                <c:pt idx="41120">
                  <c:v>4.5609949027842358</c:v>
                </c:pt>
                <c:pt idx="41121">
                  <c:v>4.5569693330834324</c:v>
                </c:pt>
                <c:pt idx="41122">
                  <c:v>4.5561623447852755</c:v>
                </c:pt>
                <c:pt idx="41123">
                  <c:v>4.5643243206315631</c:v>
                </c:pt>
                <c:pt idx="41124">
                  <c:v>4.5480873246618865</c:v>
                </c:pt>
                <c:pt idx="41125">
                  <c:v>4.5613814518395648</c:v>
                </c:pt>
                <c:pt idx="41126">
                  <c:v>4.5610852244587905</c:v>
                </c:pt>
                <c:pt idx="41127">
                  <c:v>4.5657349229986144</c:v>
                </c:pt>
                <c:pt idx="41128">
                  <c:v>4.556346219425242</c:v>
                </c:pt>
                <c:pt idx="41129">
                  <c:v>4.5494790924908823</c:v>
                </c:pt>
                <c:pt idx="41130">
                  <c:v>4.5659233135205595</c:v>
                </c:pt>
                <c:pt idx="41131">
                  <c:v>4.5604791502264321</c:v>
                </c:pt>
                <c:pt idx="41132">
                  <c:v>4.5637346804179311</c:v>
                </c:pt>
                <c:pt idx="41133">
                  <c:v>4.5625685142554673</c:v>
                </c:pt>
                <c:pt idx="41134">
                  <c:v>4.5534685060281532</c:v>
                </c:pt>
                <c:pt idx="41135">
                  <c:v>4.5504281329322049</c:v>
                </c:pt>
                <c:pt idx="41136">
                  <c:v>4.5526939689213659</c:v>
                </c:pt>
                <c:pt idx="41137">
                  <c:v>4.5584383747583646</c:v>
                </c:pt>
                <c:pt idx="41138">
                  <c:v>4.562790363303777</c:v>
                </c:pt>
                <c:pt idx="41139">
                  <c:v>4.5583630250880987</c:v>
                </c:pt>
                <c:pt idx="41140">
                  <c:v>4.5570246939778638</c:v>
                </c:pt>
                <c:pt idx="41141">
                  <c:v>4.5604421592154916</c:v>
                </c:pt>
                <c:pt idx="41142">
                  <c:v>4.5497655072211209</c:v>
                </c:pt>
                <c:pt idx="41143">
                  <c:v>4.5621043736445088</c:v>
                </c:pt>
                <c:pt idx="41144">
                  <c:v>4.5672458140963945</c:v>
                </c:pt>
                <c:pt idx="41145">
                  <c:v>4.5496508619695746</c:v>
                </c:pt>
                <c:pt idx="41146">
                  <c:v>4.5588919799542662</c:v>
                </c:pt>
                <c:pt idx="41147">
                  <c:v>4.5589811864650995</c:v>
                </c:pt>
                <c:pt idx="41148">
                  <c:v>4.5634458960243469</c:v>
                </c:pt>
                <c:pt idx="41149">
                  <c:v>4.5553944319590016</c:v>
                </c:pt>
                <c:pt idx="41150">
                  <c:v>4.5616142086965947</c:v>
                </c:pt>
                <c:pt idx="41151">
                  <c:v>4.5536713019666442</c:v>
                </c:pt>
                <c:pt idx="41152">
                  <c:v>4.5547891383930201</c:v>
                </c:pt>
                <c:pt idx="41153">
                  <c:v>4.5664615999799913</c:v>
                </c:pt>
                <c:pt idx="41154">
                  <c:v>4.5457400047373078</c:v>
                </c:pt>
                <c:pt idx="41155">
                  <c:v>4.5563600381175107</c:v>
                </c:pt>
                <c:pt idx="41156">
                  <c:v>4.555708785209287</c:v>
                </c:pt>
                <c:pt idx="41157">
                  <c:v>4.567983510895786</c:v>
                </c:pt>
                <c:pt idx="41158">
                  <c:v>4.5560545234899292</c:v>
                </c:pt>
                <c:pt idx="41159">
                  <c:v>4.5692429881339747</c:v>
                </c:pt>
                <c:pt idx="41160">
                  <c:v>4.5638573333768049</c:v>
                </c:pt>
                <c:pt idx="41161">
                  <c:v>4.5562013674283559</c:v>
                </c:pt>
                <c:pt idx="41162">
                  <c:v>4.5651273304981395</c:v>
                </c:pt>
                <c:pt idx="41163">
                  <c:v>4.5673117096059128</c:v>
                </c:pt>
                <c:pt idx="41164">
                  <c:v>4.5618826920280471</c:v>
                </c:pt>
                <c:pt idx="41165">
                  <c:v>4.5538631628394688</c:v>
                </c:pt>
                <c:pt idx="41166">
                  <c:v>4.5576502517434569</c:v>
                </c:pt>
                <c:pt idx="41167">
                  <c:v>4.5618075998117797</c:v>
                </c:pt>
                <c:pt idx="41168">
                  <c:v>4.5654948950493717</c:v>
                </c:pt>
                <c:pt idx="41169">
                  <c:v>4.5601792961978838</c:v>
                </c:pt>
                <c:pt idx="41170">
                  <c:v>4.5654542862502812</c:v>
                </c:pt>
                <c:pt idx="41171">
                  <c:v>4.5568463415564242</c:v>
                </c:pt>
                <c:pt idx="41172">
                  <c:v>4.5602627449350059</c:v>
                </c:pt>
                <c:pt idx="41173">
                  <c:v>4.5572374103754543</c:v>
                </c:pt>
                <c:pt idx="41174">
                  <c:v>4.5704571694926797</c:v>
                </c:pt>
                <c:pt idx="41175">
                  <c:v>4.5555702283405664</c:v>
                </c:pt>
                <c:pt idx="41176">
                  <c:v>4.5567345279826794</c:v>
                </c:pt>
                <c:pt idx="41177">
                  <c:v>4.5568290109116107</c:v>
                </c:pt>
                <c:pt idx="41178">
                  <c:v>4.5622027416325368</c:v>
                </c:pt>
                <c:pt idx="41179">
                  <c:v>4.561668187786335</c:v>
                </c:pt>
                <c:pt idx="41180">
                  <c:v>4.5559928458630239</c:v>
                </c:pt>
                <c:pt idx="41181">
                  <c:v>4.5593967630773333</c:v>
                </c:pt>
                <c:pt idx="41182">
                  <c:v>4.5613760148857674</c:v>
                </c:pt>
                <c:pt idx="41183">
                  <c:v>4.5620889961649089</c:v>
                </c:pt>
                <c:pt idx="41184">
                  <c:v>4.5619428461476392</c:v>
                </c:pt>
                <c:pt idx="41185">
                  <c:v>4.5690340967832554</c:v>
                </c:pt>
                <c:pt idx="41186">
                  <c:v>4.5575241752026168</c:v>
                </c:pt>
                <c:pt idx="41187">
                  <c:v>4.5632860957241173</c:v>
                </c:pt>
                <c:pt idx="41188">
                  <c:v>4.5506257686262996</c:v>
                </c:pt>
                <c:pt idx="41189">
                  <c:v>4.5639839098584263</c:v>
                </c:pt>
                <c:pt idx="41190">
                  <c:v>4.5499670930456322</c:v>
                </c:pt>
                <c:pt idx="41191">
                  <c:v>4.5598179210710992</c:v>
                </c:pt>
                <c:pt idx="41192">
                  <c:v>4.5653657721476844</c:v>
                </c:pt>
                <c:pt idx="41193">
                  <c:v>4.5645625773980827</c:v>
                </c:pt>
                <c:pt idx="41194">
                  <c:v>4.5610002536864052</c:v>
                </c:pt>
                <c:pt idx="41195">
                  <c:v>4.5678357379135743</c:v>
                </c:pt>
                <c:pt idx="41196">
                  <c:v>4.5535607323323308</c:v>
                </c:pt>
                <c:pt idx="41197">
                  <c:v>4.5538091527487525</c:v>
                </c:pt>
                <c:pt idx="41198">
                  <c:v>4.557676831361622</c:v>
                </c:pt>
                <c:pt idx="41199">
                  <c:v>4.5688048030482005</c:v>
                </c:pt>
                <c:pt idx="41200">
                  <c:v>4.5606940012580068</c:v>
                </c:pt>
                <c:pt idx="41201">
                  <c:v>4.5624973322184657</c:v>
                </c:pt>
                <c:pt idx="41202">
                  <c:v>4.5560025266127502</c:v>
                </c:pt>
                <c:pt idx="41203">
                  <c:v>4.5505208084146869</c:v>
                </c:pt>
                <c:pt idx="41204">
                  <c:v>4.5507249181748772</c:v>
                </c:pt>
                <c:pt idx="41205">
                  <c:v>4.556576047650756</c:v>
                </c:pt>
                <c:pt idx="41206">
                  <c:v>4.555791781766243</c:v>
                </c:pt>
                <c:pt idx="41207">
                  <c:v>4.5573654909149086</c:v>
                </c:pt>
                <c:pt idx="41208">
                  <c:v>4.5552816204545827</c:v>
                </c:pt>
                <c:pt idx="41209">
                  <c:v>4.5659365130308087</c:v>
                </c:pt>
                <c:pt idx="41210">
                  <c:v>4.5564279071209342</c:v>
                </c:pt>
                <c:pt idx="41211">
                  <c:v>4.5568384201528165</c:v>
                </c:pt>
                <c:pt idx="41212">
                  <c:v>4.5575267244264985</c:v>
                </c:pt>
                <c:pt idx="41213">
                  <c:v>4.5634011951504654</c:v>
                </c:pt>
                <c:pt idx="41214">
                  <c:v>4.5466824308727594</c:v>
                </c:pt>
                <c:pt idx="41215">
                  <c:v>4.5600341982121799</c:v>
                </c:pt>
                <c:pt idx="41216">
                  <c:v>4.5554348853753845</c:v>
                </c:pt>
                <c:pt idx="41217">
                  <c:v>4.5611255161816961</c:v>
                </c:pt>
                <c:pt idx="41218">
                  <c:v>4.5550345862527122</c:v>
                </c:pt>
                <c:pt idx="41219">
                  <c:v>4.5571320660656633</c:v>
                </c:pt>
                <c:pt idx="41220">
                  <c:v>4.5562631057714214</c:v>
                </c:pt>
                <c:pt idx="41221">
                  <c:v>4.5604951019434292</c:v>
                </c:pt>
                <c:pt idx="41222">
                  <c:v>4.5659073204639808</c:v>
                </c:pt>
                <c:pt idx="41223">
                  <c:v>4.55443146807165</c:v>
                </c:pt>
                <c:pt idx="41224">
                  <c:v>4.5685608676238312</c:v>
                </c:pt>
                <c:pt idx="41225">
                  <c:v>4.5534931628694322</c:v>
                </c:pt>
                <c:pt idx="41226">
                  <c:v>4.5656826996937649</c:v>
                </c:pt>
                <c:pt idx="41227">
                  <c:v>4.551938776616085</c:v>
                </c:pt>
                <c:pt idx="41228">
                  <c:v>4.5529755417187401</c:v>
                </c:pt>
                <c:pt idx="41229">
                  <c:v>4.5555025709747579</c:v>
                </c:pt>
                <c:pt idx="41230">
                  <c:v>4.5700633862324276</c:v>
                </c:pt>
                <c:pt idx="41231">
                  <c:v>4.549028147551077</c:v>
                </c:pt>
                <c:pt idx="41232">
                  <c:v>4.5580900059387854</c:v>
                </c:pt>
                <c:pt idx="41233">
                  <c:v>4.5509378722444911</c:v>
                </c:pt>
                <c:pt idx="41234">
                  <c:v>4.5678524978200139</c:v>
                </c:pt>
                <c:pt idx="41235">
                  <c:v>4.5553207159527087</c:v>
                </c:pt>
                <c:pt idx="41236">
                  <c:v>4.5648247583488279</c:v>
                </c:pt>
                <c:pt idx="41237">
                  <c:v>4.5579066885269288</c:v>
                </c:pt>
                <c:pt idx="41238">
                  <c:v>4.5680662534788112</c:v>
                </c:pt>
                <c:pt idx="41239">
                  <c:v>4.5536730997534081</c:v>
                </c:pt>
                <c:pt idx="41240">
                  <c:v>4.5661997921746664</c:v>
                </c:pt>
                <c:pt idx="41241">
                  <c:v>4.5602108313995586</c:v>
                </c:pt>
                <c:pt idx="41242">
                  <c:v>4.5596451066594144</c:v>
                </c:pt>
                <c:pt idx="41243">
                  <c:v>4.552175046859456</c:v>
                </c:pt>
                <c:pt idx="41244">
                  <c:v>4.5583100664787954</c:v>
                </c:pt>
                <c:pt idx="41245">
                  <c:v>4.5564045013485446</c:v>
                </c:pt>
                <c:pt idx="41246">
                  <c:v>4.5561464524535804</c:v>
                </c:pt>
                <c:pt idx="41247">
                  <c:v>4.5543989658881632</c:v>
                </c:pt>
                <c:pt idx="41248">
                  <c:v>4.5586075135249065</c:v>
                </c:pt>
                <c:pt idx="41249">
                  <c:v>4.5525287308428135</c:v>
                </c:pt>
                <c:pt idx="41250">
                  <c:v>4.5589401534710934</c:v>
                </c:pt>
                <c:pt idx="41251">
                  <c:v>4.5426733052257244</c:v>
                </c:pt>
                <c:pt idx="41252">
                  <c:v>4.5612878126114902</c:v>
                </c:pt>
                <c:pt idx="41253">
                  <c:v>4.5648224411569043</c:v>
                </c:pt>
                <c:pt idx="41254">
                  <c:v>4.5464217573780887</c:v>
                </c:pt>
                <c:pt idx="41255">
                  <c:v>4.5489203296295191</c:v>
                </c:pt>
                <c:pt idx="41256">
                  <c:v>4.5571631841405553</c:v>
                </c:pt>
                <c:pt idx="41257">
                  <c:v>4.5618599134512499</c:v>
                </c:pt>
                <c:pt idx="41258">
                  <c:v>4.5662877460981051</c:v>
                </c:pt>
                <c:pt idx="41259">
                  <c:v>4.5638906498631933</c:v>
                </c:pt>
                <c:pt idx="41260">
                  <c:v>4.5569787327068552</c:v>
                </c:pt>
                <c:pt idx="41261">
                  <c:v>4.5558369433513448</c:v>
                </c:pt>
                <c:pt idx="41262">
                  <c:v>4.5562163638567652</c:v>
                </c:pt>
                <c:pt idx="41263">
                  <c:v>4.5551750154055224</c:v>
                </c:pt>
                <c:pt idx="41264">
                  <c:v>4.5578938244168299</c:v>
                </c:pt>
                <c:pt idx="41265">
                  <c:v>4.5533800946410699</c:v>
                </c:pt>
                <c:pt idx="41266">
                  <c:v>4.5601241527442378</c:v>
                </c:pt>
                <c:pt idx="41267">
                  <c:v>4.5511044713732254</c:v>
                </c:pt>
                <c:pt idx="41268">
                  <c:v>4.5549545054481895</c:v>
                </c:pt>
                <c:pt idx="41269">
                  <c:v>4.5573614787832524</c:v>
                </c:pt>
                <c:pt idx="41270">
                  <c:v>4.5562850449221255</c:v>
                </c:pt>
                <c:pt idx="41271">
                  <c:v>4.55404070834566</c:v>
                </c:pt>
                <c:pt idx="41272">
                  <c:v>4.5668489533932943</c:v>
                </c:pt>
                <c:pt idx="41273">
                  <c:v>4.5687306321073899</c:v>
                </c:pt>
                <c:pt idx="41274">
                  <c:v>4.5570068457987363</c:v>
                </c:pt>
                <c:pt idx="41275">
                  <c:v>4.5669534048508549</c:v>
                </c:pt>
                <c:pt idx="41276">
                  <c:v>4.561806161015495</c:v>
                </c:pt>
                <c:pt idx="41277">
                  <c:v>4.5579667826387933</c:v>
                </c:pt>
                <c:pt idx="41278">
                  <c:v>4.5602561821132674</c:v>
                </c:pt>
                <c:pt idx="41279">
                  <c:v>4.5619727027697357</c:v>
                </c:pt>
                <c:pt idx="41280">
                  <c:v>4.5586672783512059</c:v>
                </c:pt>
                <c:pt idx="41281">
                  <c:v>4.5554934812413572</c:v>
                </c:pt>
                <c:pt idx="41282">
                  <c:v>4.5602428102329613</c:v>
                </c:pt>
                <c:pt idx="41283">
                  <c:v>4.555260563751399</c:v>
                </c:pt>
                <c:pt idx="41284">
                  <c:v>4.5593657425933003</c:v>
                </c:pt>
                <c:pt idx="41285">
                  <c:v>4.5597445331391668</c:v>
                </c:pt>
                <c:pt idx="41286">
                  <c:v>4.5613702524377908</c:v>
                </c:pt>
                <c:pt idx="41287">
                  <c:v>4.5516672256447377</c:v>
                </c:pt>
                <c:pt idx="41288">
                  <c:v>4.5575182657838607</c:v>
                </c:pt>
                <c:pt idx="41289">
                  <c:v>4.554291886446058</c:v>
                </c:pt>
                <c:pt idx="41290">
                  <c:v>4.5621104841251405</c:v>
                </c:pt>
                <c:pt idx="41291">
                  <c:v>4.56610523166243</c:v>
                </c:pt>
                <c:pt idx="41292">
                  <c:v>4.5575355002747466</c:v>
                </c:pt>
                <c:pt idx="41293">
                  <c:v>4.5587612736763674</c:v>
                </c:pt>
                <c:pt idx="41294">
                  <c:v>4.5666457869404153</c:v>
                </c:pt>
                <c:pt idx="41295">
                  <c:v>4.5598545817347969</c:v>
                </c:pt>
                <c:pt idx="41296">
                  <c:v>4.5540194714450823</c:v>
                </c:pt>
                <c:pt idx="41297">
                  <c:v>4.5597853512730575</c:v>
                </c:pt>
                <c:pt idx="41298">
                  <c:v>4.563290862176185</c:v>
                </c:pt>
                <c:pt idx="41299">
                  <c:v>4.5573007263089105</c:v>
                </c:pt>
                <c:pt idx="41300">
                  <c:v>4.5572483224910156</c:v>
                </c:pt>
                <c:pt idx="41301">
                  <c:v>4.5626682175155588</c:v>
                </c:pt>
                <c:pt idx="41302">
                  <c:v>4.5596084949673505</c:v>
                </c:pt>
                <c:pt idx="41303">
                  <c:v>4.5682849985648053</c:v>
                </c:pt>
                <c:pt idx="41304">
                  <c:v>4.5619581636291908</c:v>
                </c:pt>
                <c:pt idx="41305">
                  <c:v>4.5689747549364395</c:v>
                </c:pt>
                <c:pt idx="41306">
                  <c:v>4.5635537427327213</c:v>
                </c:pt>
                <c:pt idx="41307">
                  <c:v>4.5525982507256124</c:v>
                </c:pt>
                <c:pt idx="41308">
                  <c:v>4.563088074268733</c:v>
                </c:pt>
                <c:pt idx="41309">
                  <c:v>4.5542178083191462</c:v>
                </c:pt>
                <c:pt idx="41310">
                  <c:v>4.5623032641830976</c:v>
                </c:pt>
                <c:pt idx="41311">
                  <c:v>4.5580019552797593</c:v>
                </c:pt>
                <c:pt idx="41312">
                  <c:v>4.5541647528304763</c:v>
                </c:pt>
                <c:pt idx="41313">
                  <c:v>4.5497300202275861</c:v>
                </c:pt>
                <c:pt idx="41314">
                  <c:v>4.5632383304599404</c:v>
                </c:pt>
                <c:pt idx="41315">
                  <c:v>4.5608327100860544</c:v>
                </c:pt>
                <c:pt idx="41316">
                  <c:v>4.5554923238578775</c:v>
                </c:pt>
                <c:pt idx="41317">
                  <c:v>4.5633595477794575</c:v>
                </c:pt>
                <c:pt idx="41318">
                  <c:v>4.5593749767344907</c:v>
                </c:pt>
                <c:pt idx="41319">
                  <c:v>4.5614535468976873</c:v>
                </c:pt>
                <c:pt idx="41320">
                  <c:v>4.5579898607657841</c:v>
                </c:pt>
                <c:pt idx="41321">
                  <c:v>4.5510368579401819</c:v>
                </c:pt>
                <c:pt idx="41322">
                  <c:v>4.5646339694693241</c:v>
                </c:pt>
                <c:pt idx="41323">
                  <c:v>4.5606197834248654</c:v>
                </c:pt>
                <c:pt idx="41324">
                  <c:v>4.5608891931008086</c:v>
                </c:pt>
                <c:pt idx="41325">
                  <c:v>4.5510623580108875</c:v>
                </c:pt>
                <c:pt idx="41326">
                  <c:v>4.5494908712185635</c:v>
                </c:pt>
                <c:pt idx="41327">
                  <c:v>4.5577672571043619</c:v>
                </c:pt>
                <c:pt idx="41328">
                  <c:v>4.5538786288186568</c:v>
                </c:pt>
                <c:pt idx="41329">
                  <c:v>4.565617407388193</c:v>
                </c:pt>
                <c:pt idx="41330">
                  <c:v>4.5610747833911214</c:v>
                </c:pt>
                <c:pt idx="41331">
                  <c:v>4.5591833055966129</c:v>
                </c:pt>
                <c:pt idx="41332">
                  <c:v>4.5684290571209001</c:v>
                </c:pt>
                <c:pt idx="41333">
                  <c:v>4.5603655270812631</c:v>
                </c:pt>
                <c:pt idx="41334">
                  <c:v>4.5702439044108889</c:v>
                </c:pt>
                <c:pt idx="41335">
                  <c:v>4.5537769674946178</c:v>
                </c:pt>
                <c:pt idx="41336">
                  <c:v>4.5566625082301844</c:v>
                </c:pt>
                <c:pt idx="41337">
                  <c:v>4.5566952027136161</c:v>
                </c:pt>
                <c:pt idx="41338">
                  <c:v>4.5608131478358782</c:v>
                </c:pt>
                <c:pt idx="41339">
                  <c:v>4.5574429986165415</c:v>
                </c:pt>
                <c:pt idx="41340">
                  <c:v>4.5567733073087009</c:v>
                </c:pt>
                <c:pt idx="41341">
                  <c:v>4.5672830504431952</c:v>
                </c:pt>
                <c:pt idx="41342">
                  <c:v>4.567906412675482</c:v>
                </c:pt>
                <c:pt idx="41343">
                  <c:v>4.554506547751572</c:v>
                </c:pt>
                <c:pt idx="41344">
                  <c:v>4.5686804531816199</c:v>
                </c:pt>
                <c:pt idx="41345">
                  <c:v>4.5662907392972416</c:v>
                </c:pt>
                <c:pt idx="41346">
                  <c:v>4.5575362004024136</c:v>
                </c:pt>
                <c:pt idx="41347">
                  <c:v>4.5641301051884353</c:v>
                </c:pt>
                <c:pt idx="41348">
                  <c:v>4.5680693953993741</c:v>
                </c:pt>
                <c:pt idx="41349">
                  <c:v>4.5556055468540038</c:v>
                </c:pt>
                <c:pt idx="41350">
                  <c:v>4.5689131363035722</c:v>
                </c:pt>
                <c:pt idx="41351">
                  <c:v>4.5558122005503412</c:v>
                </c:pt>
                <c:pt idx="41352">
                  <c:v>4.5659024252328617</c:v>
                </c:pt>
                <c:pt idx="41353">
                  <c:v>4.561235349657049</c:v>
                </c:pt>
                <c:pt idx="41354">
                  <c:v>4.5532749103571195</c:v>
                </c:pt>
                <c:pt idx="41355">
                  <c:v>4.550524734056717</c:v>
                </c:pt>
                <c:pt idx="41356">
                  <c:v>4.5525413394438337</c:v>
                </c:pt>
                <c:pt idx="41357">
                  <c:v>4.5607752745645147</c:v>
                </c:pt>
                <c:pt idx="41358">
                  <c:v>4.5659936869018356</c:v>
                </c:pt>
                <c:pt idx="41359">
                  <c:v>4.5597874053243279</c:v>
                </c:pt>
                <c:pt idx="41360">
                  <c:v>4.5495761393727019</c:v>
                </c:pt>
                <c:pt idx="41361">
                  <c:v>4.5624330673848972</c:v>
                </c:pt>
                <c:pt idx="41362">
                  <c:v>4.5549202117975511</c:v>
                </c:pt>
                <c:pt idx="41363">
                  <c:v>4.5541963083091321</c:v>
                </c:pt>
                <c:pt idx="41364">
                  <c:v>4.5645873843018538</c:v>
                </c:pt>
                <c:pt idx="41365">
                  <c:v>4.5693115315928408</c:v>
                </c:pt>
                <c:pt idx="41366">
                  <c:v>4.5483001787330846</c:v>
                </c:pt>
                <c:pt idx="41367">
                  <c:v>4.5747485496977403</c:v>
                </c:pt>
                <c:pt idx="41368">
                  <c:v>4.5581327653146761</c:v>
                </c:pt>
                <c:pt idx="41369">
                  <c:v>4.5566136660583405</c:v>
                </c:pt>
                <c:pt idx="41370">
                  <c:v>4.5566712464306827</c:v>
                </c:pt>
                <c:pt idx="41371">
                  <c:v>4.5764373474625302</c:v>
                </c:pt>
                <c:pt idx="41372">
                  <c:v>4.5598316070093832</c:v>
                </c:pt>
                <c:pt idx="41373">
                  <c:v>4.5569230378113472</c:v>
                </c:pt>
                <c:pt idx="41374">
                  <c:v>4.568375398783953</c:v>
                </c:pt>
                <c:pt idx="41375">
                  <c:v>4.5607819695105372</c:v>
                </c:pt>
                <c:pt idx="41376">
                  <c:v>4.5493078390424717</c:v>
                </c:pt>
                <c:pt idx="41377">
                  <c:v>4.5638422252944837</c:v>
                </c:pt>
                <c:pt idx="41378">
                  <c:v>4.5572114028097745</c:v>
                </c:pt>
                <c:pt idx="41379">
                  <c:v>4.5593198804486805</c:v>
                </c:pt>
                <c:pt idx="41380">
                  <c:v>4.5606891148705779</c:v>
                </c:pt>
                <c:pt idx="41381">
                  <c:v>4.5572161547410275</c:v>
                </c:pt>
                <c:pt idx="41382">
                  <c:v>4.5602240405299694</c:v>
                </c:pt>
                <c:pt idx="41383">
                  <c:v>4.5532758510131117</c:v>
                </c:pt>
                <c:pt idx="41384">
                  <c:v>4.5616386220652698</c:v>
                </c:pt>
                <c:pt idx="41385">
                  <c:v>4.5572822788011802</c:v>
                </c:pt>
                <c:pt idx="41386">
                  <c:v>4.5635440411708457</c:v>
                </c:pt>
                <c:pt idx="41387">
                  <c:v>4.5545859430984068</c:v>
                </c:pt>
                <c:pt idx="41388">
                  <c:v>4.5520718691414555</c:v>
                </c:pt>
                <c:pt idx="41389">
                  <c:v>4.5564509040717134</c:v>
                </c:pt>
                <c:pt idx="41390">
                  <c:v>4.563429877326949</c:v>
                </c:pt>
                <c:pt idx="41391">
                  <c:v>4.5561158808593794</c:v>
                </c:pt>
                <c:pt idx="41392">
                  <c:v>4.5630539587218015</c:v>
                </c:pt>
                <c:pt idx="41393">
                  <c:v>4.5577825213472254</c:v>
                </c:pt>
                <c:pt idx="41394">
                  <c:v>4.55487828119543</c:v>
                </c:pt>
                <c:pt idx="41395">
                  <c:v>4.5585843670166479</c:v>
                </c:pt>
                <c:pt idx="41396">
                  <c:v>4.5566910673388801</c:v>
                </c:pt>
                <c:pt idx="41397">
                  <c:v>4.5540708366782896</c:v>
                </c:pt>
                <c:pt idx="41398">
                  <c:v>4.5661916506947406</c:v>
                </c:pt>
                <c:pt idx="41399">
                  <c:v>4.5664334893010219</c:v>
                </c:pt>
                <c:pt idx="41400">
                  <c:v>4.5616421967769236</c:v>
                </c:pt>
                <c:pt idx="41401">
                  <c:v>4.5669046799296993</c:v>
                </c:pt>
                <c:pt idx="41402">
                  <c:v>4.5571539316662042</c:v>
                </c:pt>
                <c:pt idx="41403">
                  <c:v>4.5478098806039391</c:v>
                </c:pt>
                <c:pt idx="41404">
                  <c:v>4.5640319087558048</c:v>
                </c:pt>
                <c:pt idx="41405">
                  <c:v>4.5559064886176488</c:v>
                </c:pt>
                <c:pt idx="41406">
                  <c:v>4.5522854228735126</c:v>
                </c:pt>
                <c:pt idx="41407">
                  <c:v>4.5658195755385531</c:v>
                </c:pt>
                <c:pt idx="41408">
                  <c:v>4.5601365432551164</c:v>
                </c:pt>
                <c:pt idx="41409">
                  <c:v>4.5590333986042797</c:v>
                </c:pt>
                <c:pt idx="41410">
                  <c:v>4.5508596085024955</c:v>
                </c:pt>
                <c:pt idx="41411">
                  <c:v>4.5696565521840604</c:v>
                </c:pt>
                <c:pt idx="41412">
                  <c:v>4.5547737681191984</c:v>
                </c:pt>
                <c:pt idx="41413">
                  <c:v>4.5465890902297019</c:v>
                </c:pt>
                <c:pt idx="41414">
                  <c:v>4.5668755266291017</c:v>
                </c:pt>
                <c:pt idx="41415">
                  <c:v>4.5512190574097042</c:v>
                </c:pt>
                <c:pt idx="41416">
                  <c:v>4.547791659046255</c:v>
                </c:pt>
                <c:pt idx="41417">
                  <c:v>4.560109639334252</c:v>
                </c:pt>
                <c:pt idx="41418">
                  <c:v>4.5574159859860846</c:v>
                </c:pt>
                <c:pt idx="41419">
                  <c:v>4.5529656245362791</c:v>
                </c:pt>
                <c:pt idx="41420">
                  <c:v>4.5468670834196843</c:v>
                </c:pt>
                <c:pt idx="41421">
                  <c:v>4.5632427317361826</c:v>
                </c:pt>
                <c:pt idx="41422">
                  <c:v>4.5562653749273396</c:v>
                </c:pt>
                <c:pt idx="41423">
                  <c:v>4.5619188915104809</c:v>
                </c:pt>
                <c:pt idx="41424">
                  <c:v>4.5603435580689577</c:v>
                </c:pt>
                <c:pt idx="41425">
                  <c:v>4.5659936832958694</c:v>
                </c:pt>
                <c:pt idx="41426">
                  <c:v>4.5509497943819142</c:v>
                </c:pt>
                <c:pt idx="41427">
                  <c:v>4.5649778168775628</c:v>
                </c:pt>
                <c:pt idx="41428">
                  <c:v>4.5645575250513053</c:v>
                </c:pt>
                <c:pt idx="41429">
                  <c:v>4.5593588389879294</c:v>
                </c:pt>
                <c:pt idx="41430">
                  <c:v>4.5590552292486262</c:v>
                </c:pt>
                <c:pt idx="41431">
                  <c:v>4.5530999720122534</c:v>
                </c:pt>
                <c:pt idx="41432">
                  <c:v>4.5589205762344394</c:v>
                </c:pt>
                <c:pt idx="41433">
                  <c:v>4.5554520019947562</c:v>
                </c:pt>
                <c:pt idx="41434">
                  <c:v>4.55669317812435</c:v>
                </c:pt>
                <c:pt idx="41435">
                  <c:v>4.5580456314163271</c:v>
                </c:pt>
                <c:pt idx="41436">
                  <c:v>4.5634287868434722</c:v>
                </c:pt>
                <c:pt idx="41437">
                  <c:v>4.5510257955766322</c:v>
                </c:pt>
                <c:pt idx="41438">
                  <c:v>4.5545026207614496</c:v>
                </c:pt>
                <c:pt idx="41439">
                  <c:v>4.5728977615513786</c:v>
                </c:pt>
                <c:pt idx="41440">
                  <c:v>4.5622432203339853</c:v>
                </c:pt>
                <c:pt idx="41441">
                  <c:v>4.5596860724431023</c:v>
                </c:pt>
                <c:pt idx="41442">
                  <c:v>4.5585639382148146</c:v>
                </c:pt>
                <c:pt idx="41443">
                  <c:v>4.552141231684053</c:v>
                </c:pt>
                <c:pt idx="41444">
                  <c:v>4.5598740268083917</c:v>
                </c:pt>
                <c:pt idx="41445">
                  <c:v>4.5581636784488087</c:v>
                </c:pt>
                <c:pt idx="41446">
                  <c:v>4.5675823595226257</c:v>
                </c:pt>
                <c:pt idx="41447">
                  <c:v>4.5468243773373826</c:v>
                </c:pt>
                <c:pt idx="41448">
                  <c:v>4.5491373277507527</c:v>
                </c:pt>
                <c:pt idx="41449">
                  <c:v>4.5709782815273696</c:v>
                </c:pt>
                <c:pt idx="41450">
                  <c:v>4.5639236926585243</c:v>
                </c:pt>
                <c:pt idx="41451">
                  <c:v>4.5509343212886035</c:v>
                </c:pt>
                <c:pt idx="41452">
                  <c:v>4.562968739591005</c:v>
                </c:pt>
                <c:pt idx="41453">
                  <c:v>4.5563927209597912</c:v>
                </c:pt>
                <c:pt idx="41454">
                  <c:v>4.5646494239629192</c:v>
                </c:pt>
                <c:pt idx="41455">
                  <c:v>4.5543085083058523</c:v>
                </c:pt>
                <c:pt idx="41456">
                  <c:v>4.5622552517940056</c:v>
                </c:pt>
                <c:pt idx="41457">
                  <c:v>4.5649023675975986</c:v>
                </c:pt>
                <c:pt idx="41458">
                  <c:v>4.5601141123169606</c:v>
                </c:pt>
                <c:pt idx="41459">
                  <c:v>4.5597799000326829</c:v>
                </c:pt>
                <c:pt idx="41460">
                  <c:v>4.5634245470850541</c:v>
                </c:pt>
                <c:pt idx="41461">
                  <c:v>4.563119182309876</c:v>
                </c:pt>
                <c:pt idx="41462">
                  <c:v>4.5509681200107659</c:v>
                </c:pt>
                <c:pt idx="41463">
                  <c:v>4.5625851204852097</c:v>
                </c:pt>
                <c:pt idx="41464">
                  <c:v>4.5577038130200513</c:v>
                </c:pt>
                <c:pt idx="41465">
                  <c:v>4.56216196081931</c:v>
                </c:pt>
                <c:pt idx="41466">
                  <c:v>4.5667727944930618</c:v>
                </c:pt>
                <c:pt idx="41467">
                  <c:v>4.5611868925765533</c:v>
                </c:pt>
                <c:pt idx="41468">
                  <c:v>4.5737498439610524</c:v>
                </c:pt>
                <c:pt idx="41469">
                  <c:v>4.5581545046075354</c:v>
                </c:pt>
                <c:pt idx="41470">
                  <c:v>4.5717576888681526</c:v>
                </c:pt>
                <c:pt idx="41471">
                  <c:v>4.5721604245966123</c:v>
                </c:pt>
                <c:pt idx="41472">
                  <c:v>4.5573962420230893</c:v>
                </c:pt>
                <c:pt idx="41473">
                  <c:v>4.5515315437819464</c:v>
                </c:pt>
                <c:pt idx="41474">
                  <c:v>4.5746907957205938</c:v>
                </c:pt>
                <c:pt idx="41475">
                  <c:v>4.5655338041817295</c:v>
                </c:pt>
                <c:pt idx="41476">
                  <c:v>4.5533893701305175</c:v>
                </c:pt>
                <c:pt idx="41477">
                  <c:v>4.5573190768690255</c:v>
                </c:pt>
                <c:pt idx="41478">
                  <c:v>4.5578001661658645</c:v>
                </c:pt>
                <c:pt idx="41479">
                  <c:v>4.5551293276450142</c:v>
                </c:pt>
                <c:pt idx="41480">
                  <c:v>4.564313183724356</c:v>
                </c:pt>
                <c:pt idx="41481">
                  <c:v>4.559392652979172</c:v>
                </c:pt>
                <c:pt idx="41482">
                  <c:v>4.5683812574024563</c:v>
                </c:pt>
                <c:pt idx="41483">
                  <c:v>4.5575794172797552</c:v>
                </c:pt>
                <c:pt idx="41484">
                  <c:v>4.5516553612719362</c:v>
                </c:pt>
                <c:pt idx="41485">
                  <c:v>4.5715141850000167</c:v>
                </c:pt>
                <c:pt idx="41486">
                  <c:v>4.5511612039628293</c:v>
                </c:pt>
                <c:pt idx="41487">
                  <c:v>4.557314480641617</c:v>
                </c:pt>
                <c:pt idx="41488">
                  <c:v>4.5577382942547358</c:v>
                </c:pt>
                <c:pt idx="41489">
                  <c:v>4.562562272521002</c:v>
                </c:pt>
                <c:pt idx="41490">
                  <c:v>4.5526604646782225</c:v>
                </c:pt>
                <c:pt idx="41491">
                  <c:v>4.5641291807259972</c:v>
                </c:pt>
                <c:pt idx="41492">
                  <c:v>4.5510049350123234</c:v>
                </c:pt>
                <c:pt idx="41493">
                  <c:v>4.5612793246053895</c:v>
                </c:pt>
                <c:pt idx="41494">
                  <c:v>4.5651920506434562</c:v>
                </c:pt>
                <c:pt idx="41495">
                  <c:v>4.5537436209622015</c:v>
                </c:pt>
                <c:pt idx="41496">
                  <c:v>4.5608546199990787</c:v>
                </c:pt>
                <c:pt idx="41497">
                  <c:v>4.5612042349451238</c:v>
                </c:pt>
                <c:pt idx="41498">
                  <c:v>4.5702445263066576</c:v>
                </c:pt>
                <c:pt idx="41499">
                  <c:v>4.567972791640651</c:v>
                </c:pt>
                <c:pt idx="41500">
                  <c:v>4.5661039849067651</c:v>
                </c:pt>
                <c:pt idx="41501">
                  <c:v>4.5619619280327584</c:v>
                </c:pt>
                <c:pt idx="41502">
                  <c:v>4.5609933873183559</c:v>
                </c:pt>
                <c:pt idx="41503">
                  <c:v>4.5610653474823479</c:v>
                </c:pt>
                <c:pt idx="41504">
                  <c:v>4.5538542886056295</c:v>
                </c:pt>
                <c:pt idx="41505">
                  <c:v>4.5652384848893801</c:v>
                </c:pt>
                <c:pt idx="41506">
                  <c:v>4.5499956192669284</c:v>
                </c:pt>
                <c:pt idx="41507">
                  <c:v>4.5569062849690765</c:v>
                </c:pt>
                <c:pt idx="41508">
                  <c:v>4.5677442138146001</c:v>
                </c:pt>
                <c:pt idx="41509">
                  <c:v>4.5600973334181685</c:v>
                </c:pt>
                <c:pt idx="41510">
                  <c:v>4.5638939964560734</c:v>
                </c:pt>
                <c:pt idx="41511">
                  <c:v>4.5628542578465474</c:v>
                </c:pt>
                <c:pt idx="41512">
                  <c:v>4.5584114624489382</c:v>
                </c:pt>
                <c:pt idx="41513">
                  <c:v>4.5734979811076348</c:v>
                </c:pt>
                <c:pt idx="41514">
                  <c:v>4.5543117887218099</c:v>
                </c:pt>
                <c:pt idx="41515">
                  <c:v>4.5567264090231046</c:v>
                </c:pt>
                <c:pt idx="41516">
                  <c:v>4.5569612461657343</c:v>
                </c:pt>
                <c:pt idx="41517">
                  <c:v>4.5653873001305216</c:v>
                </c:pt>
                <c:pt idx="41518">
                  <c:v>4.5540992068330004</c:v>
                </c:pt>
                <c:pt idx="41519">
                  <c:v>4.5580706042587815</c:v>
                </c:pt>
                <c:pt idx="41520">
                  <c:v>4.5626524572700493</c:v>
                </c:pt>
                <c:pt idx="41521">
                  <c:v>4.5649532099202981</c:v>
                </c:pt>
                <c:pt idx="41522">
                  <c:v>4.5604963635540061</c:v>
                </c:pt>
                <c:pt idx="41523">
                  <c:v>4.5486669065221346</c:v>
                </c:pt>
                <c:pt idx="41524">
                  <c:v>4.5603761179735276</c:v>
                </c:pt>
                <c:pt idx="41525">
                  <c:v>4.5608646150017327</c:v>
                </c:pt>
                <c:pt idx="41526">
                  <c:v>4.559663803499026</c:v>
                </c:pt>
                <c:pt idx="41527">
                  <c:v>4.5477902346964338</c:v>
                </c:pt>
                <c:pt idx="41528">
                  <c:v>4.5574354773841437</c:v>
                </c:pt>
                <c:pt idx="41529">
                  <c:v>4.5660939589059479</c:v>
                </c:pt>
                <c:pt idx="41530">
                  <c:v>4.563642339248724</c:v>
                </c:pt>
                <c:pt idx="41531">
                  <c:v>4.557509112296553</c:v>
                </c:pt>
                <c:pt idx="41532">
                  <c:v>4.5671540814415934</c:v>
                </c:pt>
                <c:pt idx="41533">
                  <c:v>4.5608908315347323</c:v>
                </c:pt>
                <c:pt idx="41534">
                  <c:v>4.5614552196767937</c:v>
                </c:pt>
                <c:pt idx="41535">
                  <c:v>4.5608096774749143</c:v>
                </c:pt>
                <c:pt idx="41536">
                  <c:v>4.5556213504808003</c:v>
                </c:pt>
                <c:pt idx="41537">
                  <c:v>4.5503509886178106</c:v>
                </c:pt>
                <c:pt idx="41538">
                  <c:v>4.5592767657539319</c:v>
                </c:pt>
                <c:pt idx="41539">
                  <c:v>4.5585485797820979</c:v>
                </c:pt>
                <c:pt idx="41540">
                  <c:v>4.5570490669334687</c:v>
                </c:pt>
                <c:pt idx="41541">
                  <c:v>4.5527500171922544</c:v>
                </c:pt>
                <c:pt idx="41542">
                  <c:v>4.5628450299619079</c:v>
                </c:pt>
                <c:pt idx="41543">
                  <c:v>4.5640576573107339</c:v>
                </c:pt>
                <c:pt idx="41544">
                  <c:v>4.5646832336290766</c:v>
                </c:pt>
                <c:pt idx="41545">
                  <c:v>4.5614874658820126</c:v>
                </c:pt>
                <c:pt idx="41546">
                  <c:v>4.5610536212993988</c:v>
                </c:pt>
                <c:pt idx="41547">
                  <c:v>4.5623510431903744</c:v>
                </c:pt>
                <c:pt idx="41548">
                  <c:v>4.559582837908617</c:v>
                </c:pt>
                <c:pt idx="41549">
                  <c:v>4.5583825297051259</c:v>
                </c:pt>
                <c:pt idx="41550">
                  <c:v>4.552512439078761</c:v>
                </c:pt>
                <c:pt idx="41551">
                  <c:v>4.5617396686666156</c:v>
                </c:pt>
                <c:pt idx="41552">
                  <c:v>4.5593241842138532</c:v>
                </c:pt>
                <c:pt idx="41553">
                  <c:v>4.5618548916209383</c:v>
                </c:pt>
                <c:pt idx="41554">
                  <c:v>4.5518923998797751</c:v>
                </c:pt>
                <c:pt idx="41555">
                  <c:v>4.5601710016656183</c:v>
                </c:pt>
                <c:pt idx="41556">
                  <c:v>4.5655801213276517</c:v>
                </c:pt>
                <c:pt idx="41557">
                  <c:v>4.5623198650439161</c:v>
                </c:pt>
                <c:pt idx="41558">
                  <c:v>4.5590238910380183</c:v>
                </c:pt>
                <c:pt idx="41559">
                  <c:v>4.5512418350037507</c:v>
                </c:pt>
                <c:pt idx="41560">
                  <c:v>4.5613381734254608</c:v>
                </c:pt>
                <c:pt idx="41561">
                  <c:v>4.5688057341543473</c:v>
                </c:pt>
                <c:pt idx="41562">
                  <c:v>4.5564330951164713</c:v>
                </c:pt>
                <c:pt idx="41563">
                  <c:v>4.559390619471305</c:v>
                </c:pt>
                <c:pt idx="41564">
                  <c:v>4.5617780921636548</c:v>
                </c:pt>
                <c:pt idx="41565">
                  <c:v>4.5637793683849672</c:v>
                </c:pt>
                <c:pt idx="41566">
                  <c:v>4.5570035072880408</c:v>
                </c:pt>
                <c:pt idx="41567">
                  <c:v>4.5553083059193575</c:v>
                </c:pt>
                <c:pt idx="41568">
                  <c:v>4.5611122129143133</c:v>
                </c:pt>
                <c:pt idx="41569">
                  <c:v>4.5607403693376352</c:v>
                </c:pt>
                <c:pt idx="41570">
                  <c:v>4.5602540957343232</c:v>
                </c:pt>
                <c:pt idx="41571">
                  <c:v>4.570641132664182</c:v>
                </c:pt>
                <c:pt idx="41572">
                  <c:v>4.5561414507920581</c:v>
                </c:pt>
                <c:pt idx="41573">
                  <c:v>4.5629516866954081</c:v>
                </c:pt>
                <c:pt idx="41574">
                  <c:v>4.5650386295032144</c:v>
                </c:pt>
                <c:pt idx="41575">
                  <c:v>4.5579222937193578</c:v>
                </c:pt>
                <c:pt idx="41576">
                  <c:v>4.5692501270461268</c:v>
                </c:pt>
                <c:pt idx="41577">
                  <c:v>4.5618920208741534</c:v>
                </c:pt>
                <c:pt idx="41578">
                  <c:v>4.562828297943879</c:v>
                </c:pt>
                <c:pt idx="41579">
                  <c:v>4.5629125506017578</c:v>
                </c:pt>
                <c:pt idx="41580">
                  <c:v>4.5587290133868237</c:v>
                </c:pt>
                <c:pt idx="41581">
                  <c:v>4.5660607311126542</c:v>
                </c:pt>
                <c:pt idx="41582">
                  <c:v>4.5606033501697736</c:v>
                </c:pt>
                <c:pt idx="41583">
                  <c:v>4.556616867050014</c:v>
                </c:pt>
                <c:pt idx="41584">
                  <c:v>4.5681958735086434</c:v>
                </c:pt>
                <c:pt idx="41585">
                  <c:v>4.5653302997152725</c:v>
                </c:pt>
                <c:pt idx="41586">
                  <c:v>4.5578382141674831</c:v>
                </c:pt>
                <c:pt idx="41587">
                  <c:v>4.5590447199547652</c:v>
                </c:pt>
                <c:pt idx="41588">
                  <c:v>4.5573424307036241</c:v>
                </c:pt>
                <c:pt idx="41589">
                  <c:v>4.5613953192433687</c:v>
                </c:pt>
                <c:pt idx="41590">
                  <c:v>4.5498968907143738</c:v>
                </c:pt>
                <c:pt idx="41591">
                  <c:v>4.5500422895204196</c:v>
                </c:pt>
                <c:pt idx="41592">
                  <c:v>4.5546436436368181</c:v>
                </c:pt>
                <c:pt idx="41593">
                  <c:v>4.5664471369351336</c:v>
                </c:pt>
                <c:pt idx="41594">
                  <c:v>4.5638245282708345</c:v>
                </c:pt>
                <c:pt idx="41595">
                  <c:v>4.5550644819592971</c:v>
                </c:pt>
                <c:pt idx="41596">
                  <c:v>4.561801526257903</c:v>
                </c:pt>
                <c:pt idx="41597">
                  <c:v>4.5597137566928776</c:v>
                </c:pt>
                <c:pt idx="41598">
                  <c:v>4.5641667483153077</c:v>
                </c:pt>
                <c:pt idx="41599">
                  <c:v>4.5750938346064087</c:v>
                </c:pt>
                <c:pt idx="41600">
                  <c:v>4.5516952867079885</c:v>
                </c:pt>
                <c:pt idx="41601">
                  <c:v>4.5701999930661072</c:v>
                </c:pt>
                <c:pt idx="41602">
                  <c:v>4.559070714854534</c:v>
                </c:pt>
                <c:pt idx="41603">
                  <c:v>4.5612825512973032</c:v>
                </c:pt>
                <c:pt idx="41604">
                  <c:v>4.5570452844964269</c:v>
                </c:pt>
                <c:pt idx="41605">
                  <c:v>4.5591973836534798</c:v>
                </c:pt>
                <c:pt idx="41606">
                  <c:v>4.5657130761466957</c:v>
                </c:pt>
                <c:pt idx="41607">
                  <c:v>4.5595564656877583</c:v>
                </c:pt>
                <c:pt idx="41608">
                  <c:v>4.5573320564146718</c:v>
                </c:pt>
                <c:pt idx="41609">
                  <c:v>4.5683352818234697</c:v>
                </c:pt>
                <c:pt idx="41610">
                  <c:v>4.5702932513061265</c:v>
                </c:pt>
                <c:pt idx="41611">
                  <c:v>4.5663610688978276</c:v>
                </c:pt>
                <c:pt idx="41612">
                  <c:v>4.5667550596761597</c:v>
                </c:pt>
                <c:pt idx="41613">
                  <c:v>4.5587010795902119</c:v>
                </c:pt>
                <c:pt idx="41614">
                  <c:v>4.5498575648511776</c:v>
                </c:pt>
                <c:pt idx="41615">
                  <c:v>4.5557251754612968</c:v>
                </c:pt>
                <c:pt idx="41616">
                  <c:v>4.5561384268643135</c:v>
                </c:pt>
                <c:pt idx="41617">
                  <c:v>4.5584188131406522</c:v>
                </c:pt>
                <c:pt idx="41618">
                  <c:v>4.5606715588584068</c:v>
                </c:pt>
                <c:pt idx="41619">
                  <c:v>4.5681821890289189</c:v>
                </c:pt>
                <c:pt idx="41620">
                  <c:v>4.5484187206737117</c:v>
                </c:pt>
                <c:pt idx="41621">
                  <c:v>4.5647119052576812</c:v>
                </c:pt>
                <c:pt idx="41622">
                  <c:v>4.550549162710313</c:v>
                </c:pt>
                <c:pt idx="41623">
                  <c:v>4.5616441119902191</c:v>
                </c:pt>
                <c:pt idx="41624">
                  <c:v>4.5579856092795321</c:v>
                </c:pt>
                <c:pt idx="41625">
                  <c:v>4.5624510777371752</c:v>
                </c:pt>
                <c:pt idx="41626">
                  <c:v>4.5666877915616251</c:v>
                </c:pt>
                <c:pt idx="41627">
                  <c:v>4.5648932724150608</c:v>
                </c:pt>
                <c:pt idx="41628">
                  <c:v>4.5624655459959298</c:v>
                </c:pt>
                <c:pt idx="41629">
                  <c:v>4.5651493808734713</c:v>
                </c:pt>
                <c:pt idx="41630">
                  <c:v>4.5594502716987133</c:v>
                </c:pt>
                <c:pt idx="41631">
                  <c:v>4.5625634163404118</c:v>
                </c:pt>
                <c:pt idx="41632">
                  <c:v>4.5561092451240377</c:v>
                </c:pt>
                <c:pt idx="41633">
                  <c:v>4.5505877974785287</c:v>
                </c:pt>
                <c:pt idx="41634">
                  <c:v>4.5611935967875326</c:v>
                </c:pt>
                <c:pt idx="41635">
                  <c:v>4.5545850824728245</c:v>
                </c:pt>
                <c:pt idx="41636">
                  <c:v>4.565357941268104</c:v>
                </c:pt>
                <c:pt idx="41637">
                  <c:v>4.5620931332982497</c:v>
                </c:pt>
                <c:pt idx="41638">
                  <c:v>4.5584343249000572</c:v>
                </c:pt>
                <c:pt idx="41639">
                  <c:v>4.5641177745458341</c:v>
                </c:pt>
                <c:pt idx="41640">
                  <c:v>4.5541765066253745</c:v>
                </c:pt>
                <c:pt idx="41641">
                  <c:v>4.5544552860064735</c:v>
                </c:pt>
                <c:pt idx="41642">
                  <c:v>4.5609499469257022</c:v>
                </c:pt>
                <c:pt idx="41643">
                  <c:v>4.5562040315156214</c:v>
                </c:pt>
                <c:pt idx="41644">
                  <c:v>4.5595379036196935</c:v>
                </c:pt>
                <c:pt idx="41645">
                  <c:v>4.5565578588271816</c:v>
                </c:pt>
                <c:pt idx="41646">
                  <c:v>4.5568895091417367</c:v>
                </c:pt>
                <c:pt idx="41647">
                  <c:v>4.5661555515133463</c:v>
                </c:pt>
                <c:pt idx="41648">
                  <c:v>4.5657614402015998</c:v>
                </c:pt>
                <c:pt idx="41649">
                  <c:v>4.5727670706481822</c:v>
                </c:pt>
                <c:pt idx="41650">
                  <c:v>4.5666159601435234</c:v>
                </c:pt>
                <c:pt idx="41651">
                  <c:v>4.5517194122605069</c:v>
                </c:pt>
                <c:pt idx="41652">
                  <c:v>4.5527719206600539</c:v>
                </c:pt>
                <c:pt idx="41653">
                  <c:v>4.5648928887790081</c:v>
                </c:pt>
                <c:pt idx="41654">
                  <c:v>4.5609594507917386</c:v>
                </c:pt>
                <c:pt idx="41655">
                  <c:v>4.5514839086509555</c:v>
                </c:pt>
                <c:pt idx="41656">
                  <c:v>4.5635503384771088</c:v>
                </c:pt>
                <c:pt idx="41657">
                  <c:v>4.5604355062516611</c:v>
                </c:pt>
                <c:pt idx="41658">
                  <c:v>4.568379821194835</c:v>
                </c:pt>
                <c:pt idx="41659">
                  <c:v>4.5540729388346488</c:v>
                </c:pt>
                <c:pt idx="41660">
                  <c:v>4.5625127466961031</c:v>
                </c:pt>
                <c:pt idx="41661">
                  <c:v>4.5686472086791534</c:v>
                </c:pt>
                <c:pt idx="41662">
                  <c:v>4.5586095155113391</c:v>
                </c:pt>
                <c:pt idx="41663">
                  <c:v>4.5642264231346035</c:v>
                </c:pt>
                <c:pt idx="41664">
                  <c:v>4.5646402344468884</c:v>
                </c:pt>
                <c:pt idx="41665">
                  <c:v>4.5598793019128889</c:v>
                </c:pt>
                <c:pt idx="41666">
                  <c:v>4.5688513833142919</c:v>
                </c:pt>
                <c:pt idx="41667">
                  <c:v>4.5598661159268525</c:v>
                </c:pt>
                <c:pt idx="41668">
                  <c:v>4.5689712712384871</c:v>
                </c:pt>
                <c:pt idx="41669">
                  <c:v>4.557096543992742</c:v>
                </c:pt>
                <c:pt idx="41670">
                  <c:v>4.5658612744094471</c:v>
                </c:pt>
                <c:pt idx="41671">
                  <c:v>4.5562414645634943</c:v>
                </c:pt>
                <c:pt idx="41672">
                  <c:v>4.5694676262482421</c:v>
                </c:pt>
                <c:pt idx="41673">
                  <c:v>4.5615600701503878</c:v>
                </c:pt>
                <c:pt idx="41674">
                  <c:v>4.5643892869923794</c:v>
                </c:pt>
                <c:pt idx="41675">
                  <c:v>4.5629017920408135</c:v>
                </c:pt>
                <c:pt idx="41676">
                  <c:v>4.5565780119801174</c:v>
                </c:pt>
                <c:pt idx="41677">
                  <c:v>4.5633586840520861</c:v>
                </c:pt>
                <c:pt idx="41678">
                  <c:v>4.5682026976628549</c:v>
                </c:pt>
                <c:pt idx="41679">
                  <c:v>4.5693589403652366</c:v>
                </c:pt>
                <c:pt idx="41680">
                  <c:v>4.5635180634544987</c:v>
                </c:pt>
                <c:pt idx="41681">
                  <c:v>4.5557518587001846</c:v>
                </c:pt>
                <c:pt idx="41682">
                  <c:v>4.5526947098353894</c:v>
                </c:pt>
                <c:pt idx="41683">
                  <c:v>4.55600020832442</c:v>
                </c:pt>
                <c:pt idx="41684">
                  <c:v>4.5631365706429463</c:v>
                </c:pt>
                <c:pt idx="41685">
                  <c:v>4.5569714187210391</c:v>
                </c:pt>
                <c:pt idx="41686">
                  <c:v>4.5637278703364572</c:v>
                </c:pt>
                <c:pt idx="41687">
                  <c:v>4.560323954349264</c:v>
                </c:pt>
                <c:pt idx="41688">
                  <c:v>4.5609100118966648</c:v>
                </c:pt>
                <c:pt idx="41689">
                  <c:v>4.5621046782441201</c:v>
                </c:pt>
                <c:pt idx="41690">
                  <c:v>4.5541085229038725</c:v>
                </c:pt>
                <c:pt idx="41691">
                  <c:v>4.5557677897164224</c:v>
                </c:pt>
                <c:pt idx="41692">
                  <c:v>4.5544015475557309</c:v>
                </c:pt>
                <c:pt idx="41693">
                  <c:v>4.5701837362894331</c:v>
                </c:pt>
                <c:pt idx="41694">
                  <c:v>4.5490226909041391</c:v>
                </c:pt>
                <c:pt idx="41695">
                  <c:v>4.5580981012088966</c:v>
                </c:pt>
                <c:pt idx="41696">
                  <c:v>4.5632454591690044</c:v>
                </c:pt>
                <c:pt idx="41697">
                  <c:v>4.5695442493119369</c:v>
                </c:pt>
                <c:pt idx="41698">
                  <c:v>4.5701228414131503</c:v>
                </c:pt>
                <c:pt idx="41699">
                  <c:v>4.5654415110632076</c:v>
                </c:pt>
                <c:pt idx="41700">
                  <c:v>4.5552920274766251</c:v>
                </c:pt>
                <c:pt idx="41701">
                  <c:v>4.5554854711387893</c:v>
                </c:pt>
                <c:pt idx="41702">
                  <c:v>4.5572490670589012</c:v>
                </c:pt>
                <c:pt idx="41703">
                  <c:v>4.5667412329002088</c:v>
                </c:pt>
                <c:pt idx="41704">
                  <c:v>4.558442351882368</c:v>
                </c:pt>
                <c:pt idx="41705">
                  <c:v>4.5575922284199075</c:v>
                </c:pt>
                <c:pt idx="41706">
                  <c:v>4.5740174432945091</c:v>
                </c:pt>
                <c:pt idx="41707">
                  <c:v>4.5609745121550223</c:v>
                </c:pt>
                <c:pt idx="41708">
                  <c:v>4.5593700060971862</c:v>
                </c:pt>
                <c:pt idx="41709">
                  <c:v>4.5640699579333832</c:v>
                </c:pt>
                <c:pt idx="41710">
                  <c:v>4.5602567058523436</c:v>
                </c:pt>
                <c:pt idx="41711">
                  <c:v>4.5570229198506684</c:v>
                </c:pt>
                <c:pt idx="41712">
                  <c:v>4.5488513502638872</c:v>
                </c:pt>
                <c:pt idx="41713">
                  <c:v>4.5598441170521298</c:v>
                </c:pt>
                <c:pt idx="41714">
                  <c:v>4.5684629784472728</c:v>
                </c:pt>
                <c:pt idx="41715">
                  <c:v>4.5601461399732388</c:v>
                </c:pt>
                <c:pt idx="41716">
                  <c:v>4.5562596143055289</c:v>
                </c:pt>
                <c:pt idx="41717">
                  <c:v>4.5557567147138904</c:v>
                </c:pt>
                <c:pt idx="41718">
                  <c:v>4.5544364085540598</c:v>
                </c:pt>
                <c:pt idx="41719">
                  <c:v>4.5671288193238695</c:v>
                </c:pt>
                <c:pt idx="41720">
                  <c:v>4.5645118058243019</c:v>
                </c:pt>
                <c:pt idx="41721">
                  <c:v>4.5611479249254678</c:v>
                </c:pt>
                <c:pt idx="41722">
                  <c:v>4.5516465116509526</c:v>
                </c:pt>
                <c:pt idx="41723">
                  <c:v>4.5561528495200543</c:v>
                </c:pt>
                <c:pt idx="41724">
                  <c:v>4.5610855017987539</c:v>
                </c:pt>
                <c:pt idx="41725">
                  <c:v>4.5592350401867456</c:v>
                </c:pt>
                <c:pt idx="41726">
                  <c:v>4.5579315590061107</c:v>
                </c:pt>
                <c:pt idx="41727">
                  <c:v>4.5582333919727658</c:v>
                </c:pt>
                <c:pt idx="41728">
                  <c:v>4.5610012079477844</c:v>
                </c:pt>
                <c:pt idx="41729">
                  <c:v>4.5574253515474723</c:v>
                </c:pt>
                <c:pt idx="41730">
                  <c:v>4.5670873312784313</c:v>
                </c:pt>
                <c:pt idx="41731">
                  <c:v>4.5647296319057764</c:v>
                </c:pt>
                <c:pt idx="41732">
                  <c:v>4.5532600665171703</c:v>
                </c:pt>
                <c:pt idx="41733">
                  <c:v>4.5585752866017613</c:v>
                </c:pt>
                <c:pt idx="41734">
                  <c:v>4.564097149711011</c:v>
                </c:pt>
                <c:pt idx="41735">
                  <c:v>4.5561342797993349</c:v>
                </c:pt>
                <c:pt idx="41736">
                  <c:v>4.564770725863549</c:v>
                </c:pt>
                <c:pt idx="41737">
                  <c:v>4.5673072202338814</c:v>
                </c:pt>
                <c:pt idx="41738">
                  <c:v>4.5569490555814385</c:v>
                </c:pt>
                <c:pt idx="41739">
                  <c:v>4.5519691971070806</c:v>
                </c:pt>
                <c:pt idx="41740">
                  <c:v>4.5701598733700903</c:v>
                </c:pt>
                <c:pt idx="41741">
                  <c:v>4.5646064724560302</c:v>
                </c:pt>
                <c:pt idx="41742">
                  <c:v>4.5616251981430285</c:v>
                </c:pt>
                <c:pt idx="41743">
                  <c:v>4.565489212272464</c:v>
                </c:pt>
                <c:pt idx="41744">
                  <c:v>4.5538167646786301</c:v>
                </c:pt>
                <c:pt idx="41745">
                  <c:v>4.5658385400885342</c:v>
                </c:pt>
                <c:pt idx="41746">
                  <c:v>4.5620799206698353</c:v>
                </c:pt>
                <c:pt idx="41747">
                  <c:v>4.5645896007575102</c:v>
                </c:pt>
                <c:pt idx="41748">
                  <c:v>4.5620999182590527</c:v>
                </c:pt>
                <c:pt idx="41749">
                  <c:v>4.5564135385302009</c:v>
                </c:pt>
                <c:pt idx="41750">
                  <c:v>4.5597253553108645</c:v>
                </c:pt>
                <c:pt idx="41751">
                  <c:v>4.5662914188351156</c:v>
                </c:pt>
                <c:pt idx="41752">
                  <c:v>4.5696009715928483</c:v>
                </c:pt>
                <c:pt idx="41753">
                  <c:v>4.5589102200219003</c:v>
                </c:pt>
                <c:pt idx="41754">
                  <c:v>4.5610803436077259</c:v>
                </c:pt>
                <c:pt idx="41755">
                  <c:v>4.5634469854269746</c:v>
                </c:pt>
                <c:pt idx="41756">
                  <c:v>4.5574441531116268</c:v>
                </c:pt>
                <c:pt idx="41757">
                  <c:v>4.5556621461507412</c:v>
                </c:pt>
                <c:pt idx="41758">
                  <c:v>4.5587652885464278</c:v>
                </c:pt>
                <c:pt idx="41759">
                  <c:v>4.5642353993514968</c:v>
                </c:pt>
                <c:pt idx="41760">
                  <c:v>4.5636298957360921</c:v>
                </c:pt>
                <c:pt idx="41761">
                  <c:v>4.560015456314968</c:v>
                </c:pt>
                <c:pt idx="41762">
                  <c:v>4.5605456517445759</c:v>
                </c:pt>
                <c:pt idx="41763">
                  <c:v>4.5549945545342423</c:v>
                </c:pt>
                <c:pt idx="41764">
                  <c:v>4.5620069566502064</c:v>
                </c:pt>
                <c:pt idx="41765">
                  <c:v>4.544010651140507</c:v>
                </c:pt>
                <c:pt idx="41766">
                  <c:v>4.5546307967457906</c:v>
                </c:pt>
                <c:pt idx="41767">
                  <c:v>4.5618450638298933</c:v>
                </c:pt>
                <c:pt idx="41768">
                  <c:v>4.5552585700582204</c:v>
                </c:pt>
                <c:pt idx="41769">
                  <c:v>4.5573852635137699</c:v>
                </c:pt>
                <c:pt idx="41770">
                  <c:v>4.5654307486432115</c:v>
                </c:pt>
                <c:pt idx="41771">
                  <c:v>4.5536337218308338</c:v>
                </c:pt>
                <c:pt idx="41772">
                  <c:v>4.5556388943041854</c:v>
                </c:pt>
                <c:pt idx="41773">
                  <c:v>4.5598086681162924</c:v>
                </c:pt>
                <c:pt idx="41774">
                  <c:v>4.5533111656526097</c:v>
                </c:pt>
                <c:pt idx="41775">
                  <c:v>4.554961439907391</c:v>
                </c:pt>
                <c:pt idx="41776">
                  <c:v>4.5538358368849341</c:v>
                </c:pt>
                <c:pt idx="41777">
                  <c:v>4.5622688952371639</c:v>
                </c:pt>
                <c:pt idx="41778">
                  <c:v>4.5649740212001664</c:v>
                </c:pt>
                <c:pt idx="41779">
                  <c:v>4.5606604426319324</c:v>
                </c:pt>
                <c:pt idx="41780">
                  <c:v>4.5564926584848857</c:v>
                </c:pt>
                <c:pt idx="41781">
                  <c:v>4.5584188209801884</c:v>
                </c:pt>
                <c:pt idx="41782">
                  <c:v>4.5591386622415628</c:v>
                </c:pt>
                <c:pt idx="41783">
                  <c:v>4.5548141949340639</c:v>
                </c:pt>
                <c:pt idx="41784">
                  <c:v>4.564308702142811</c:v>
                </c:pt>
                <c:pt idx="41785">
                  <c:v>4.5572692292902692</c:v>
                </c:pt>
                <c:pt idx="41786">
                  <c:v>4.556273591222701</c:v>
                </c:pt>
                <c:pt idx="41787">
                  <c:v>4.5684607651269191</c:v>
                </c:pt>
                <c:pt idx="41788">
                  <c:v>4.5569332929624222</c:v>
                </c:pt>
                <c:pt idx="41789">
                  <c:v>4.5586144083191718</c:v>
                </c:pt>
                <c:pt idx="41790">
                  <c:v>4.5653533554579493</c:v>
                </c:pt>
                <c:pt idx="41791">
                  <c:v>4.5604535038749034</c:v>
                </c:pt>
                <c:pt idx="41792">
                  <c:v>4.5580536448065674</c:v>
                </c:pt>
                <c:pt idx="41793">
                  <c:v>4.5565237177345006</c:v>
                </c:pt>
                <c:pt idx="41794">
                  <c:v>4.5582362945553543</c:v>
                </c:pt>
                <c:pt idx="41795">
                  <c:v>4.5610839140111601</c:v>
                </c:pt>
                <c:pt idx="41796">
                  <c:v>4.555724186689698</c:v>
                </c:pt>
                <c:pt idx="41797">
                  <c:v>4.5574615652695885</c:v>
                </c:pt>
                <c:pt idx="41798">
                  <c:v>4.5553766334476968</c:v>
                </c:pt>
                <c:pt idx="41799">
                  <c:v>4.561211652995067</c:v>
                </c:pt>
                <c:pt idx="41800">
                  <c:v>4.5551916711883225</c:v>
                </c:pt>
                <c:pt idx="41801">
                  <c:v>4.5561022369466748</c:v>
                </c:pt>
                <c:pt idx="41802">
                  <c:v>4.5600203421710797</c:v>
                </c:pt>
                <c:pt idx="41803">
                  <c:v>4.5671083516717088</c:v>
                </c:pt>
                <c:pt idx="41804">
                  <c:v>4.560946228123882</c:v>
                </c:pt>
                <c:pt idx="41805">
                  <c:v>4.5633356276468824</c:v>
                </c:pt>
                <c:pt idx="41806">
                  <c:v>4.5612942437128519</c:v>
                </c:pt>
                <c:pt idx="41807">
                  <c:v>4.5589349926596459</c:v>
                </c:pt>
                <c:pt idx="41808">
                  <c:v>4.5644470076638806</c:v>
                </c:pt>
                <c:pt idx="41809">
                  <c:v>4.5554699257179667</c:v>
                </c:pt>
                <c:pt idx="41810">
                  <c:v>4.5574799310828524</c:v>
                </c:pt>
                <c:pt idx="41811">
                  <c:v>4.5568254692816357</c:v>
                </c:pt>
                <c:pt idx="41812">
                  <c:v>4.5653005609178319</c:v>
                </c:pt>
                <c:pt idx="41813">
                  <c:v>4.5623713192075117</c:v>
                </c:pt>
                <c:pt idx="41814">
                  <c:v>4.5605176640917495</c:v>
                </c:pt>
                <c:pt idx="41815">
                  <c:v>4.5586410384982425</c:v>
                </c:pt>
                <c:pt idx="41816">
                  <c:v>4.5661676003965441</c:v>
                </c:pt>
                <c:pt idx="41817">
                  <c:v>4.5547000320324127</c:v>
                </c:pt>
                <c:pt idx="41818">
                  <c:v>4.5519707994383127</c:v>
                </c:pt>
                <c:pt idx="41819">
                  <c:v>4.5567108953695765</c:v>
                </c:pt>
                <c:pt idx="41820">
                  <c:v>4.5671930645792012</c:v>
                </c:pt>
                <c:pt idx="41821">
                  <c:v>4.5494248553857535</c:v>
                </c:pt>
                <c:pt idx="41822">
                  <c:v>4.5593751182829996</c:v>
                </c:pt>
                <c:pt idx="41823">
                  <c:v>4.5554367420213087</c:v>
                </c:pt>
                <c:pt idx="41824">
                  <c:v>4.5553697563207471</c:v>
                </c:pt>
                <c:pt idx="41825">
                  <c:v>4.5513140795095746</c:v>
                </c:pt>
                <c:pt idx="41826">
                  <c:v>4.5624967689141362</c:v>
                </c:pt>
                <c:pt idx="41827">
                  <c:v>4.5651444329423754</c:v>
                </c:pt>
                <c:pt idx="41828">
                  <c:v>4.5645163244008797</c:v>
                </c:pt>
                <c:pt idx="41829">
                  <c:v>4.5651767846680791</c:v>
                </c:pt>
                <c:pt idx="41830">
                  <c:v>4.5664437604781005</c:v>
                </c:pt>
                <c:pt idx="41831">
                  <c:v>4.5611286390029049</c:v>
                </c:pt>
                <c:pt idx="41832">
                  <c:v>4.5628156310401282</c:v>
                </c:pt>
                <c:pt idx="41833">
                  <c:v>4.5555164373083947</c:v>
                </c:pt>
                <c:pt idx="41834">
                  <c:v>4.564048807195058</c:v>
                </c:pt>
                <c:pt idx="41835">
                  <c:v>4.556838573539375</c:v>
                </c:pt>
                <c:pt idx="41836">
                  <c:v>4.5556479794276541</c:v>
                </c:pt>
                <c:pt idx="41837">
                  <c:v>4.5599980515353389</c:v>
                </c:pt>
                <c:pt idx="41838">
                  <c:v>4.5660782612450479</c:v>
                </c:pt>
                <c:pt idx="41839">
                  <c:v>4.5631431769855713</c:v>
                </c:pt>
                <c:pt idx="41840">
                  <c:v>4.5532676789312267</c:v>
                </c:pt>
                <c:pt idx="41841">
                  <c:v>4.5666385168599728</c:v>
                </c:pt>
                <c:pt idx="41842">
                  <c:v>4.5620967600523201</c:v>
                </c:pt>
                <c:pt idx="41843">
                  <c:v>4.5592560113557834</c:v>
                </c:pt>
                <c:pt idx="41844">
                  <c:v>4.5590826919151839</c:v>
                </c:pt>
                <c:pt idx="41845">
                  <c:v>4.5728562296661375</c:v>
                </c:pt>
                <c:pt idx="41846">
                  <c:v>4.5589642840245679</c:v>
                </c:pt>
                <c:pt idx="41847">
                  <c:v>4.5618712156551657</c:v>
                </c:pt>
                <c:pt idx="41848">
                  <c:v>4.5470523264268108</c:v>
                </c:pt>
                <c:pt idx="41849">
                  <c:v>4.5715581629100912</c:v>
                </c:pt>
                <c:pt idx="41850">
                  <c:v>4.5503733486146363</c:v>
                </c:pt>
                <c:pt idx="41851">
                  <c:v>4.5543984230809578</c:v>
                </c:pt>
                <c:pt idx="41852">
                  <c:v>4.5699255523396891</c:v>
                </c:pt>
                <c:pt idx="41853">
                  <c:v>4.5560968153687753</c:v>
                </c:pt>
                <c:pt idx="41854">
                  <c:v>4.5502276457422663</c:v>
                </c:pt>
                <c:pt idx="41855">
                  <c:v>4.5528261373621293</c:v>
                </c:pt>
                <c:pt idx="41856">
                  <c:v>4.5619532684033395</c:v>
                </c:pt>
                <c:pt idx="41857">
                  <c:v>4.5639752731353953</c:v>
                </c:pt>
                <c:pt idx="41858">
                  <c:v>4.5621950468081867</c:v>
                </c:pt>
                <c:pt idx="41859">
                  <c:v>4.5627730287911117</c:v>
                </c:pt>
                <c:pt idx="41860">
                  <c:v>4.5582753066019599</c:v>
                </c:pt>
                <c:pt idx="41861">
                  <c:v>4.5692422664084011</c:v>
                </c:pt>
                <c:pt idx="41862">
                  <c:v>4.5605771710081511</c:v>
                </c:pt>
                <c:pt idx="41863">
                  <c:v>4.5665129448229411</c:v>
                </c:pt>
                <c:pt idx="41864">
                  <c:v>4.5651595480352327</c:v>
                </c:pt>
                <c:pt idx="41865">
                  <c:v>4.5619755652271614</c:v>
                </c:pt>
                <c:pt idx="41866">
                  <c:v>4.5638985649573218</c:v>
                </c:pt>
                <c:pt idx="41867">
                  <c:v>4.5619212884824103</c:v>
                </c:pt>
                <c:pt idx="41868">
                  <c:v>4.5592058674014311</c:v>
                </c:pt>
                <c:pt idx="41869">
                  <c:v>4.5547724537080443</c:v>
                </c:pt>
                <c:pt idx="41870">
                  <c:v>4.5621810898774298</c:v>
                </c:pt>
                <c:pt idx="41871">
                  <c:v>4.5639493853754338</c:v>
                </c:pt>
                <c:pt idx="41872">
                  <c:v>4.5548993476192976</c:v>
                </c:pt>
                <c:pt idx="41873">
                  <c:v>4.5623106966456586</c:v>
                </c:pt>
                <c:pt idx="41874">
                  <c:v>4.5605839375284543</c:v>
                </c:pt>
                <c:pt idx="41875">
                  <c:v>4.5668443049756799</c:v>
                </c:pt>
                <c:pt idx="41876">
                  <c:v>4.5586402565890678</c:v>
                </c:pt>
                <c:pt idx="41877">
                  <c:v>4.5610060156610777</c:v>
                </c:pt>
                <c:pt idx="41878">
                  <c:v>4.5611632396509147</c:v>
                </c:pt>
                <c:pt idx="41879">
                  <c:v>4.5645751087891711</c:v>
                </c:pt>
                <c:pt idx="41880">
                  <c:v>4.5628793000534795</c:v>
                </c:pt>
                <c:pt idx="41881">
                  <c:v>4.5574905712622806</c:v>
                </c:pt>
                <c:pt idx="41882">
                  <c:v>4.5632565013251289</c:v>
                </c:pt>
                <c:pt idx="41883">
                  <c:v>4.560733855624628</c:v>
                </c:pt>
                <c:pt idx="41884">
                  <c:v>4.55979681025355</c:v>
                </c:pt>
                <c:pt idx="41885">
                  <c:v>4.5538130859535952</c:v>
                </c:pt>
                <c:pt idx="41886">
                  <c:v>4.5593122161950186</c:v>
                </c:pt>
                <c:pt idx="41887">
                  <c:v>4.5681019087688979</c:v>
                </c:pt>
                <c:pt idx="41888">
                  <c:v>4.5587053719579869</c:v>
                </c:pt>
                <c:pt idx="41889">
                  <c:v>4.5647898071842663</c:v>
                </c:pt>
                <c:pt idx="41890">
                  <c:v>4.5646767722230459</c:v>
                </c:pt>
                <c:pt idx="41891">
                  <c:v>4.5585512823853005</c:v>
                </c:pt>
                <c:pt idx="41892">
                  <c:v>4.5644457527853612</c:v>
                </c:pt>
                <c:pt idx="41893">
                  <c:v>4.5592664655008486</c:v>
                </c:pt>
                <c:pt idx="41894">
                  <c:v>4.5623675628174984</c:v>
                </c:pt>
                <c:pt idx="41895">
                  <c:v>4.5576338907787388</c:v>
                </c:pt>
                <c:pt idx="41896">
                  <c:v>4.560420263886626</c:v>
                </c:pt>
                <c:pt idx="41897">
                  <c:v>4.5606377132167966</c:v>
                </c:pt>
                <c:pt idx="41898">
                  <c:v>4.5590632511145461</c:v>
                </c:pt>
                <c:pt idx="41899">
                  <c:v>4.5534673675474995</c:v>
                </c:pt>
                <c:pt idx="41900">
                  <c:v>4.5541324911163725</c:v>
                </c:pt>
                <c:pt idx="41901">
                  <c:v>4.5545992939917417</c:v>
                </c:pt>
                <c:pt idx="41902">
                  <c:v>4.55788060682303</c:v>
                </c:pt>
                <c:pt idx="41903">
                  <c:v>4.563696129627048</c:v>
                </c:pt>
                <c:pt idx="41904">
                  <c:v>4.5562644318491268</c:v>
                </c:pt>
                <c:pt idx="41905">
                  <c:v>4.560937884972355</c:v>
                </c:pt>
                <c:pt idx="41906">
                  <c:v>4.5661812561647128</c:v>
                </c:pt>
                <c:pt idx="41907">
                  <c:v>4.5657122746790177</c:v>
                </c:pt>
                <c:pt idx="41908">
                  <c:v>4.5521534107699662</c:v>
                </c:pt>
                <c:pt idx="41909">
                  <c:v>4.5555840734820165</c:v>
                </c:pt>
                <c:pt idx="41910">
                  <c:v>4.5548659031501142</c:v>
                </c:pt>
                <c:pt idx="41911">
                  <c:v>4.5589490374442514</c:v>
                </c:pt>
                <c:pt idx="41912">
                  <c:v>4.5609021128520784</c:v>
                </c:pt>
                <c:pt idx="41913">
                  <c:v>4.5620606068130289</c:v>
                </c:pt>
                <c:pt idx="41914">
                  <c:v>4.560978543138277</c:v>
                </c:pt>
                <c:pt idx="41915">
                  <c:v>4.5573561457121521</c:v>
                </c:pt>
                <c:pt idx="41916">
                  <c:v>4.5589990982531674</c:v>
                </c:pt>
                <c:pt idx="41917">
                  <c:v>4.5612870041226463</c:v>
                </c:pt>
                <c:pt idx="41918">
                  <c:v>4.5628902872047989</c:v>
                </c:pt>
                <c:pt idx="41919">
                  <c:v>4.5593006779560072</c:v>
                </c:pt>
                <c:pt idx="41920">
                  <c:v>4.556706758141301</c:v>
                </c:pt>
                <c:pt idx="41921">
                  <c:v>4.5629920990897421</c:v>
                </c:pt>
                <c:pt idx="41922">
                  <c:v>4.5481168919879629</c:v>
                </c:pt>
                <c:pt idx="41923">
                  <c:v>4.5682416601419549</c:v>
                </c:pt>
                <c:pt idx="41924">
                  <c:v>4.5583913354552452</c:v>
                </c:pt>
                <c:pt idx="41925">
                  <c:v>4.5505338323457583</c:v>
                </c:pt>
                <c:pt idx="41926">
                  <c:v>4.5589786582859047</c:v>
                </c:pt>
                <c:pt idx="41927">
                  <c:v>4.5671419614631299</c:v>
                </c:pt>
                <c:pt idx="41928">
                  <c:v>4.5621058519929711</c:v>
                </c:pt>
                <c:pt idx="41929">
                  <c:v>4.5679621902772558</c:v>
                </c:pt>
                <c:pt idx="41930">
                  <c:v>4.5609826450129258</c:v>
                </c:pt>
                <c:pt idx="41931">
                  <c:v>4.5605373774260629</c:v>
                </c:pt>
                <c:pt idx="41932">
                  <c:v>4.5676764826619438</c:v>
                </c:pt>
                <c:pt idx="41933">
                  <c:v>4.5617553197020291</c:v>
                </c:pt>
                <c:pt idx="41934">
                  <c:v>4.5597869646952018</c:v>
                </c:pt>
                <c:pt idx="41935">
                  <c:v>4.5640631728317631</c:v>
                </c:pt>
                <c:pt idx="41936">
                  <c:v>4.5536855638516904</c:v>
                </c:pt>
                <c:pt idx="41937">
                  <c:v>4.5670503601816268</c:v>
                </c:pt>
                <c:pt idx="41938">
                  <c:v>4.5549006255689184</c:v>
                </c:pt>
                <c:pt idx="41939">
                  <c:v>4.5556054120257539</c:v>
                </c:pt>
                <c:pt idx="41940">
                  <c:v>4.5470467820654701</c:v>
                </c:pt>
                <c:pt idx="41941">
                  <c:v>4.5657633482793081</c:v>
                </c:pt>
                <c:pt idx="41942">
                  <c:v>4.5653788624766554</c:v>
                </c:pt>
                <c:pt idx="41943">
                  <c:v>4.5550671284291502</c:v>
                </c:pt>
                <c:pt idx="41944">
                  <c:v>4.5647229974835879</c:v>
                </c:pt>
                <c:pt idx="41945">
                  <c:v>4.5623312588269993</c:v>
                </c:pt>
                <c:pt idx="41946">
                  <c:v>4.5649783114750431</c:v>
                </c:pt>
                <c:pt idx="41947">
                  <c:v>4.5735678638250192</c:v>
                </c:pt>
                <c:pt idx="41948">
                  <c:v>4.5615484570227656</c:v>
                </c:pt>
                <c:pt idx="41949">
                  <c:v>4.5702611978412389</c:v>
                </c:pt>
                <c:pt idx="41950">
                  <c:v>4.5639077700390036</c:v>
                </c:pt>
                <c:pt idx="41951">
                  <c:v>4.5539729248671028</c:v>
                </c:pt>
                <c:pt idx="41952">
                  <c:v>4.5698091928650948</c:v>
                </c:pt>
                <c:pt idx="41953">
                  <c:v>4.5549791124604839</c:v>
                </c:pt>
                <c:pt idx="41954">
                  <c:v>4.5671321069909281</c:v>
                </c:pt>
                <c:pt idx="41955">
                  <c:v>4.5601875440235071</c:v>
                </c:pt>
                <c:pt idx="41956">
                  <c:v>4.5510745192728237</c:v>
                </c:pt>
                <c:pt idx="41957">
                  <c:v>4.5629778713893083</c:v>
                </c:pt>
                <c:pt idx="41958">
                  <c:v>4.5646699922491401</c:v>
                </c:pt>
                <c:pt idx="41959">
                  <c:v>4.5607693705078463</c:v>
                </c:pt>
                <c:pt idx="41960">
                  <c:v>4.5523926002924675</c:v>
                </c:pt>
                <c:pt idx="41961">
                  <c:v>4.560955070517303</c:v>
                </c:pt>
                <c:pt idx="41962">
                  <c:v>4.5669508914775587</c:v>
                </c:pt>
                <c:pt idx="41963">
                  <c:v>4.5624860014227133</c:v>
                </c:pt>
                <c:pt idx="41964">
                  <c:v>4.5566318490342352</c:v>
                </c:pt>
                <c:pt idx="41965">
                  <c:v>4.5543069698782386</c:v>
                </c:pt>
                <c:pt idx="41966">
                  <c:v>4.561336503290744</c:v>
                </c:pt>
                <c:pt idx="41967">
                  <c:v>4.5574818040215579</c:v>
                </c:pt>
                <c:pt idx="41968">
                  <c:v>4.5620089528543524</c:v>
                </c:pt>
                <c:pt idx="41969">
                  <c:v>4.5618150246500342</c:v>
                </c:pt>
                <c:pt idx="41970">
                  <c:v>4.565071295701074</c:v>
                </c:pt>
                <c:pt idx="41971">
                  <c:v>4.5627711695183457</c:v>
                </c:pt>
                <c:pt idx="41972">
                  <c:v>4.5589200070795002</c:v>
                </c:pt>
                <c:pt idx="41973">
                  <c:v>4.5622405289526329</c:v>
                </c:pt>
                <c:pt idx="41974">
                  <c:v>4.5648082849347125</c:v>
                </c:pt>
                <c:pt idx="41975">
                  <c:v>4.5585501178173162</c:v>
                </c:pt>
                <c:pt idx="41976">
                  <c:v>4.5576710657619151</c:v>
                </c:pt>
                <c:pt idx="41977">
                  <c:v>4.5627133880504864</c:v>
                </c:pt>
                <c:pt idx="41978">
                  <c:v>4.562394256362623</c:v>
                </c:pt>
                <c:pt idx="41979">
                  <c:v>4.5567834727149616</c:v>
                </c:pt>
                <c:pt idx="41980">
                  <c:v>4.5675234532803506</c:v>
                </c:pt>
                <c:pt idx="41981">
                  <c:v>4.5542608595694141</c:v>
                </c:pt>
                <c:pt idx="41982">
                  <c:v>4.5623085639514738</c:v>
                </c:pt>
                <c:pt idx="41983">
                  <c:v>4.5659603853731188</c:v>
                </c:pt>
                <c:pt idx="41984">
                  <c:v>4.5552146611724051</c:v>
                </c:pt>
                <c:pt idx="41985">
                  <c:v>4.5607064702869655</c:v>
                </c:pt>
                <c:pt idx="41986">
                  <c:v>4.5588329733563242</c:v>
                </c:pt>
                <c:pt idx="41987">
                  <c:v>4.5744588803199058</c:v>
                </c:pt>
                <c:pt idx="41988">
                  <c:v>4.5571243332897078</c:v>
                </c:pt>
                <c:pt idx="41989">
                  <c:v>4.5587666385125445</c:v>
                </c:pt>
                <c:pt idx="41990">
                  <c:v>4.5642901239121674</c:v>
                </c:pt>
                <c:pt idx="41991">
                  <c:v>4.5723938769005184</c:v>
                </c:pt>
                <c:pt idx="41992">
                  <c:v>4.5656214146942027</c:v>
                </c:pt>
                <c:pt idx="41993">
                  <c:v>4.5615165708500403</c:v>
                </c:pt>
                <c:pt idx="41994">
                  <c:v>4.5569136004051494</c:v>
                </c:pt>
                <c:pt idx="41995">
                  <c:v>4.5592570049577059</c:v>
                </c:pt>
                <c:pt idx="41996">
                  <c:v>4.5631901436718891</c:v>
                </c:pt>
                <c:pt idx="41997">
                  <c:v>4.5648420839149564</c:v>
                </c:pt>
                <c:pt idx="41998">
                  <c:v>4.5663484438672075</c:v>
                </c:pt>
                <c:pt idx="41999">
                  <c:v>4.5568278696949811</c:v>
                </c:pt>
                <c:pt idx="42000">
                  <c:v>4.5696675342246014</c:v>
                </c:pt>
                <c:pt idx="42001">
                  <c:v>4.5664154042436307</c:v>
                </c:pt>
                <c:pt idx="42002">
                  <c:v>4.5572320981043282</c:v>
                </c:pt>
                <c:pt idx="42003">
                  <c:v>4.5565592989179322</c:v>
                </c:pt>
                <c:pt idx="42004">
                  <c:v>4.5623087584998379</c:v>
                </c:pt>
                <c:pt idx="42005">
                  <c:v>4.5563249623343021</c:v>
                </c:pt>
                <c:pt idx="42006">
                  <c:v>4.5700069496031706</c:v>
                </c:pt>
                <c:pt idx="42007">
                  <c:v>4.563529966813161</c:v>
                </c:pt>
                <c:pt idx="42008">
                  <c:v>4.5609626573016362</c:v>
                </c:pt>
                <c:pt idx="42009">
                  <c:v>4.5627437479608437</c:v>
                </c:pt>
                <c:pt idx="42010">
                  <c:v>4.5648982521349453</c:v>
                </c:pt>
                <c:pt idx="42011">
                  <c:v>4.5660778089871927</c:v>
                </c:pt>
                <c:pt idx="42012">
                  <c:v>4.5572955745912607</c:v>
                </c:pt>
                <c:pt idx="42013">
                  <c:v>4.5519042472482267</c:v>
                </c:pt>
                <c:pt idx="42014">
                  <c:v>4.574047573803858</c:v>
                </c:pt>
                <c:pt idx="42015">
                  <c:v>4.5668495075476629</c:v>
                </c:pt>
                <c:pt idx="42016">
                  <c:v>4.5615624796792194</c:v>
                </c:pt>
                <c:pt idx="42017">
                  <c:v>4.5545951242246225</c:v>
                </c:pt>
                <c:pt idx="42018">
                  <c:v>4.5529606610251294</c:v>
                </c:pt>
                <c:pt idx="42019">
                  <c:v>4.5679179497699547</c:v>
                </c:pt>
                <c:pt idx="42020">
                  <c:v>4.5563225493115587</c:v>
                </c:pt>
                <c:pt idx="42021">
                  <c:v>4.561164856009122</c:v>
                </c:pt>
                <c:pt idx="42022">
                  <c:v>4.5676351483026689</c:v>
                </c:pt>
                <c:pt idx="42023">
                  <c:v>4.5559857647627355</c:v>
                </c:pt>
                <c:pt idx="42024">
                  <c:v>4.5615191586833967</c:v>
                </c:pt>
                <c:pt idx="42025">
                  <c:v>4.567564523053254</c:v>
                </c:pt>
                <c:pt idx="42026">
                  <c:v>4.5512614128995006</c:v>
                </c:pt>
                <c:pt idx="42027">
                  <c:v>4.5581268503598746</c:v>
                </c:pt>
                <c:pt idx="42028">
                  <c:v>4.5645908214821187</c:v>
                </c:pt>
                <c:pt idx="42029">
                  <c:v>4.5721182355514314</c:v>
                </c:pt>
                <c:pt idx="42030">
                  <c:v>4.5593202120052547</c:v>
                </c:pt>
                <c:pt idx="42031">
                  <c:v>4.565759419663503</c:v>
                </c:pt>
                <c:pt idx="42032">
                  <c:v>4.5545136801922981</c:v>
                </c:pt>
                <c:pt idx="42033">
                  <c:v>4.5568371653720074</c:v>
                </c:pt>
                <c:pt idx="42034">
                  <c:v>4.5599653363686254</c:v>
                </c:pt>
                <c:pt idx="42035">
                  <c:v>4.5640275907042458</c:v>
                </c:pt>
                <c:pt idx="42036">
                  <c:v>4.5627059843347153</c:v>
                </c:pt>
                <c:pt idx="42037">
                  <c:v>4.5474668067399158</c:v>
                </c:pt>
                <c:pt idx="42038">
                  <c:v>4.5620666867803461</c:v>
                </c:pt>
                <c:pt idx="42039">
                  <c:v>4.557595108959025</c:v>
                </c:pt>
                <c:pt idx="42040">
                  <c:v>4.5658851683412394</c:v>
                </c:pt>
                <c:pt idx="42041">
                  <c:v>4.5684527662214327</c:v>
                </c:pt>
                <c:pt idx="42042">
                  <c:v>4.5708968175815263</c:v>
                </c:pt>
                <c:pt idx="42043">
                  <c:v>4.5446806662031802</c:v>
                </c:pt>
                <c:pt idx="42044">
                  <c:v>4.5592062429064573</c:v>
                </c:pt>
                <c:pt idx="42045">
                  <c:v>4.555968555899117</c:v>
                </c:pt>
                <c:pt idx="42046">
                  <c:v>4.5627412196849697</c:v>
                </c:pt>
                <c:pt idx="42047">
                  <c:v>4.5603522542356645</c:v>
                </c:pt>
                <c:pt idx="42048">
                  <c:v>4.5592987845081021</c:v>
                </c:pt>
                <c:pt idx="42049">
                  <c:v>4.5619897533185618</c:v>
                </c:pt>
                <c:pt idx="42050">
                  <c:v>4.5566843609180836</c:v>
                </c:pt>
                <c:pt idx="42051">
                  <c:v>4.5577299164106639</c:v>
                </c:pt>
                <c:pt idx="42052">
                  <c:v>4.5610841523122305</c:v>
                </c:pt>
                <c:pt idx="42053">
                  <c:v>4.5575679376644258</c:v>
                </c:pt>
                <c:pt idx="42054">
                  <c:v>4.5613280090216755</c:v>
                </c:pt>
                <c:pt idx="42055">
                  <c:v>4.5623743732047499</c:v>
                </c:pt>
                <c:pt idx="42056">
                  <c:v>4.5521004598593198</c:v>
                </c:pt>
                <c:pt idx="42057">
                  <c:v>4.5574563775538683</c:v>
                </c:pt>
                <c:pt idx="42058">
                  <c:v>4.5580529860314796</c:v>
                </c:pt>
                <c:pt idx="42059">
                  <c:v>4.560649884514306</c:v>
                </c:pt>
                <c:pt idx="42060">
                  <c:v>4.5709342033216744</c:v>
                </c:pt>
                <c:pt idx="42061">
                  <c:v>4.5624368292216086</c:v>
                </c:pt>
                <c:pt idx="42062">
                  <c:v>4.564602210550543</c:v>
                </c:pt>
                <c:pt idx="42063">
                  <c:v>4.5586896871573028</c:v>
                </c:pt>
                <c:pt idx="42064">
                  <c:v>4.5704130361077224</c:v>
                </c:pt>
                <c:pt idx="42065">
                  <c:v>4.5663964939071295</c:v>
                </c:pt>
                <c:pt idx="42066">
                  <c:v>4.5627344250048782</c:v>
                </c:pt>
                <c:pt idx="42067">
                  <c:v>4.5529083887628952</c:v>
                </c:pt>
                <c:pt idx="42068">
                  <c:v>4.5702743832988162</c:v>
                </c:pt>
                <c:pt idx="42069">
                  <c:v>4.5744776762721022</c:v>
                </c:pt>
                <c:pt idx="42070">
                  <c:v>4.5615556843836318</c:v>
                </c:pt>
                <c:pt idx="42071">
                  <c:v>4.5621937149627305</c:v>
                </c:pt>
                <c:pt idx="42072">
                  <c:v>4.5623535203461705</c:v>
                </c:pt>
                <c:pt idx="42073">
                  <c:v>4.5724109416954981</c:v>
                </c:pt>
                <c:pt idx="42074">
                  <c:v>4.5576911567937666</c:v>
                </c:pt>
                <c:pt idx="42075">
                  <c:v>4.5624949948008018</c:v>
                </c:pt>
                <c:pt idx="42076">
                  <c:v>4.560821349908152</c:v>
                </c:pt>
                <c:pt idx="42077">
                  <c:v>4.5585980386698211</c:v>
                </c:pt>
                <c:pt idx="42078">
                  <c:v>4.5569912757595157</c:v>
                </c:pt>
                <c:pt idx="42079">
                  <c:v>4.5629957611927967</c:v>
                </c:pt>
                <c:pt idx="42080">
                  <c:v>4.5567516979700011</c:v>
                </c:pt>
                <c:pt idx="42081">
                  <c:v>4.5586088505918987</c:v>
                </c:pt>
                <c:pt idx="42082">
                  <c:v>4.5561305623263442</c:v>
                </c:pt>
                <c:pt idx="42083">
                  <c:v>4.564171580925219</c:v>
                </c:pt>
                <c:pt idx="42084">
                  <c:v>4.562706869535547</c:v>
                </c:pt>
                <c:pt idx="42085">
                  <c:v>4.5628045432096318</c:v>
                </c:pt>
                <c:pt idx="42086">
                  <c:v>4.5671884147501061</c:v>
                </c:pt>
                <c:pt idx="42087">
                  <c:v>4.5681235574844861</c:v>
                </c:pt>
                <c:pt idx="42088">
                  <c:v>4.5552499128075956</c:v>
                </c:pt>
                <c:pt idx="42089">
                  <c:v>4.5620830263032923</c:v>
                </c:pt>
                <c:pt idx="42090">
                  <c:v>4.5574500762571502</c:v>
                </c:pt>
                <c:pt idx="42091">
                  <c:v>4.5642258403315674</c:v>
                </c:pt>
                <c:pt idx="42092">
                  <c:v>4.5637070427259117</c:v>
                </c:pt>
                <c:pt idx="42093">
                  <c:v>4.5666571646721534</c:v>
                </c:pt>
                <c:pt idx="42094">
                  <c:v>4.5680549705548197</c:v>
                </c:pt>
                <c:pt idx="42095">
                  <c:v>4.5649376459366531</c:v>
                </c:pt>
                <c:pt idx="42096">
                  <c:v>4.5643149248207813</c:v>
                </c:pt>
                <c:pt idx="42097">
                  <c:v>4.5670981739888861</c:v>
                </c:pt>
                <c:pt idx="42098">
                  <c:v>4.5639816227063328</c:v>
                </c:pt>
                <c:pt idx="42099">
                  <c:v>4.5597078585346784</c:v>
                </c:pt>
                <c:pt idx="42100">
                  <c:v>4.5573485049578393</c:v>
                </c:pt>
                <c:pt idx="42101">
                  <c:v>4.5494248855978521</c:v>
                </c:pt>
                <c:pt idx="42102">
                  <c:v>4.5662881447558918</c:v>
                </c:pt>
                <c:pt idx="42103">
                  <c:v>4.5581964214800514</c:v>
                </c:pt>
                <c:pt idx="42104">
                  <c:v>4.559649841018043</c:v>
                </c:pt>
                <c:pt idx="42105">
                  <c:v>4.5670336206410322</c:v>
                </c:pt>
                <c:pt idx="42106">
                  <c:v>4.5649757973547391</c:v>
                </c:pt>
                <c:pt idx="42107">
                  <c:v>4.5640514914071248</c:v>
                </c:pt>
                <c:pt idx="42108">
                  <c:v>4.5657966953181752</c:v>
                </c:pt>
                <c:pt idx="42109">
                  <c:v>4.5655513200138742</c:v>
                </c:pt>
                <c:pt idx="42110">
                  <c:v>4.568447494212009</c:v>
                </c:pt>
                <c:pt idx="42111">
                  <c:v>4.5598611106801421</c:v>
                </c:pt>
                <c:pt idx="42112">
                  <c:v>4.5637892969434253</c:v>
                </c:pt>
                <c:pt idx="42113">
                  <c:v>4.5543505191635187</c:v>
                </c:pt>
                <c:pt idx="42114">
                  <c:v>4.5664379868366041</c:v>
                </c:pt>
                <c:pt idx="42115">
                  <c:v>4.5644058061213117</c:v>
                </c:pt>
                <c:pt idx="42116">
                  <c:v>4.5594545366549211</c:v>
                </c:pt>
                <c:pt idx="42117">
                  <c:v>4.560447947340049</c:v>
                </c:pt>
                <c:pt idx="42118">
                  <c:v>4.566867055450115</c:v>
                </c:pt>
                <c:pt idx="42119">
                  <c:v>4.5625503544659516</c:v>
                </c:pt>
                <c:pt idx="42120">
                  <c:v>4.5591986826606261</c:v>
                </c:pt>
                <c:pt idx="42121">
                  <c:v>4.5601418501789732</c:v>
                </c:pt>
                <c:pt idx="42122">
                  <c:v>4.561285943761141</c:v>
                </c:pt>
                <c:pt idx="42123">
                  <c:v>4.5570434562022051</c:v>
                </c:pt>
                <c:pt idx="42124">
                  <c:v>4.559660000496395</c:v>
                </c:pt>
                <c:pt idx="42125">
                  <c:v>4.5574756172152808</c:v>
                </c:pt>
                <c:pt idx="42126">
                  <c:v>4.5560735624172777</c:v>
                </c:pt>
                <c:pt idx="42127">
                  <c:v>4.5646155062060263</c:v>
                </c:pt>
                <c:pt idx="42128">
                  <c:v>4.5688187057615899</c:v>
                </c:pt>
                <c:pt idx="42129">
                  <c:v>4.5620885553451123</c:v>
                </c:pt>
                <c:pt idx="42130">
                  <c:v>4.5534655593606042</c:v>
                </c:pt>
                <c:pt idx="42131">
                  <c:v>4.5613807943227096</c:v>
                </c:pt>
                <c:pt idx="42132">
                  <c:v>4.5586362208153419</c:v>
                </c:pt>
                <c:pt idx="42133">
                  <c:v>4.5608933958675069</c:v>
                </c:pt>
                <c:pt idx="42134">
                  <c:v>4.5580908677745473</c:v>
                </c:pt>
                <c:pt idx="42135">
                  <c:v>4.5664502020938356</c:v>
                </c:pt>
                <c:pt idx="42136">
                  <c:v>4.5568953641365626</c:v>
                </c:pt>
                <c:pt idx="42137">
                  <c:v>4.5638335794119884</c:v>
                </c:pt>
                <c:pt idx="42138">
                  <c:v>4.5640101108589901</c:v>
                </c:pt>
                <c:pt idx="42139">
                  <c:v>4.5655339349655089</c:v>
                </c:pt>
                <c:pt idx="42140">
                  <c:v>4.5620592844439294</c:v>
                </c:pt>
                <c:pt idx="42141">
                  <c:v>4.5608165313632982</c:v>
                </c:pt>
                <c:pt idx="42142">
                  <c:v>4.557130565146144</c:v>
                </c:pt>
                <c:pt idx="42143">
                  <c:v>4.5602961581806092</c:v>
                </c:pt>
                <c:pt idx="42144">
                  <c:v>4.5567818930640787</c:v>
                </c:pt>
                <c:pt idx="42145">
                  <c:v>4.5707923028768951</c:v>
                </c:pt>
                <c:pt idx="42146">
                  <c:v>4.5609472059327372</c:v>
                </c:pt>
                <c:pt idx="42147">
                  <c:v>4.5647328925342139</c:v>
                </c:pt>
                <c:pt idx="42148">
                  <c:v>4.5608235933778847</c:v>
                </c:pt>
                <c:pt idx="42149">
                  <c:v>4.5571851221831299</c:v>
                </c:pt>
                <c:pt idx="42150">
                  <c:v>4.5553438995957034</c:v>
                </c:pt>
                <c:pt idx="42151">
                  <c:v>4.5693887041991337</c:v>
                </c:pt>
                <c:pt idx="42152">
                  <c:v>4.5506640063172208</c:v>
                </c:pt>
                <c:pt idx="42153">
                  <c:v>4.5661929092662463</c:v>
                </c:pt>
                <c:pt idx="42154">
                  <c:v>4.5665828661576686</c:v>
                </c:pt>
                <c:pt idx="42155">
                  <c:v>4.5529881407387602</c:v>
                </c:pt>
                <c:pt idx="42156">
                  <c:v>4.559512298683714</c:v>
                </c:pt>
                <c:pt idx="42157">
                  <c:v>4.562808004710881</c:v>
                </c:pt>
                <c:pt idx="42158">
                  <c:v>4.5641632858182026</c:v>
                </c:pt>
                <c:pt idx="42159">
                  <c:v>4.5673295774980494</c:v>
                </c:pt>
                <c:pt idx="42160">
                  <c:v>4.5697053841832354</c:v>
                </c:pt>
                <c:pt idx="42161">
                  <c:v>4.557101251896202</c:v>
                </c:pt>
                <c:pt idx="42162">
                  <c:v>4.5516013694833157</c:v>
                </c:pt>
                <c:pt idx="42163">
                  <c:v>4.5555350446553806</c:v>
                </c:pt>
                <c:pt idx="42164">
                  <c:v>4.5701744962060467</c:v>
                </c:pt>
                <c:pt idx="42165">
                  <c:v>4.5578690953301821</c:v>
                </c:pt>
                <c:pt idx="42166">
                  <c:v>4.5533222676801541</c:v>
                </c:pt>
                <c:pt idx="42167">
                  <c:v>4.5587385893557633</c:v>
                </c:pt>
                <c:pt idx="42168">
                  <c:v>4.5563335323879173</c:v>
                </c:pt>
                <c:pt idx="42169">
                  <c:v>4.5548622575163922</c:v>
                </c:pt>
                <c:pt idx="42170">
                  <c:v>4.5605477682973667</c:v>
                </c:pt>
                <c:pt idx="42171">
                  <c:v>4.5532775100640537</c:v>
                </c:pt>
                <c:pt idx="42172">
                  <c:v>4.5635096793667547</c:v>
                </c:pt>
                <c:pt idx="42173">
                  <c:v>4.5565797238853483</c:v>
                </c:pt>
                <c:pt idx="42174">
                  <c:v>4.5571328845975865</c:v>
                </c:pt>
                <c:pt idx="42175">
                  <c:v>4.5635534999836986</c:v>
                </c:pt>
                <c:pt idx="42176">
                  <c:v>4.5575308683327966</c:v>
                </c:pt>
                <c:pt idx="42177">
                  <c:v>4.5628163392389025</c:v>
                </c:pt>
                <c:pt idx="42178">
                  <c:v>4.5656183698383757</c:v>
                </c:pt>
                <c:pt idx="42179">
                  <c:v>4.5646316668248028</c:v>
                </c:pt>
                <c:pt idx="42180">
                  <c:v>4.5589371873511269</c:v>
                </c:pt>
                <c:pt idx="42181">
                  <c:v>4.5622228709809747</c:v>
                </c:pt>
                <c:pt idx="42182">
                  <c:v>4.5579916062107717</c:v>
                </c:pt>
                <c:pt idx="42183">
                  <c:v>4.5669804359005024</c:v>
                </c:pt>
                <c:pt idx="42184">
                  <c:v>4.5595287614634081</c:v>
                </c:pt>
                <c:pt idx="42185">
                  <c:v>4.5629804149353106</c:v>
                </c:pt>
                <c:pt idx="42186">
                  <c:v>4.5627578665351036</c:v>
                </c:pt>
                <c:pt idx="42187">
                  <c:v>4.5553276541070939</c:v>
                </c:pt>
                <c:pt idx="42188">
                  <c:v>4.5619953630282053</c:v>
                </c:pt>
                <c:pt idx="42189">
                  <c:v>4.5623568613944112</c:v>
                </c:pt>
                <c:pt idx="42190">
                  <c:v>4.5680193048441131</c:v>
                </c:pt>
                <c:pt idx="42191">
                  <c:v>4.5620110367108149</c:v>
                </c:pt>
                <c:pt idx="42192">
                  <c:v>4.5599429954300472</c:v>
                </c:pt>
                <c:pt idx="42193">
                  <c:v>4.5506434426737004</c:v>
                </c:pt>
                <c:pt idx="42194">
                  <c:v>4.5647202003911413</c:v>
                </c:pt>
                <c:pt idx="42195">
                  <c:v>4.5613002687621425</c:v>
                </c:pt>
                <c:pt idx="42196">
                  <c:v>4.5624654752423144</c:v>
                </c:pt>
                <c:pt idx="42197">
                  <c:v>4.5530256638732345</c:v>
                </c:pt>
                <c:pt idx="42198">
                  <c:v>4.5581328378401009</c:v>
                </c:pt>
                <c:pt idx="42199">
                  <c:v>4.5609437816132008</c:v>
                </c:pt>
                <c:pt idx="42200">
                  <c:v>4.5629424612198832</c:v>
                </c:pt>
                <c:pt idx="42201">
                  <c:v>4.5589880212654066</c:v>
                </c:pt>
                <c:pt idx="42202">
                  <c:v>4.568196786633071</c:v>
                </c:pt>
                <c:pt idx="42203">
                  <c:v>4.5491874077760288</c:v>
                </c:pt>
                <c:pt idx="42204">
                  <c:v>4.5661533008148476</c:v>
                </c:pt>
                <c:pt idx="42205">
                  <c:v>4.562163280388317</c:v>
                </c:pt>
                <c:pt idx="42206">
                  <c:v>4.5624293848442186</c:v>
                </c:pt>
                <c:pt idx="42207">
                  <c:v>4.5564062090922226</c:v>
                </c:pt>
                <c:pt idx="42208">
                  <c:v>4.5603143377010831</c:v>
                </c:pt>
                <c:pt idx="42209">
                  <c:v>4.5636744112892842</c:v>
                </c:pt>
                <c:pt idx="42210">
                  <c:v>4.5620734793287028</c:v>
                </c:pt>
                <c:pt idx="42211">
                  <c:v>4.5671794420834848</c:v>
                </c:pt>
                <c:pt idx="42212">
                  <c:v>4.5605208927587046</c:v>
                </c:pt>
                <c:pt idx="42213">
                  <c:v>4.5621278092198096</c:v>
                </c:pt>
                <c:pt idx="42214">
                  <c:v>4.5566696165178024</c:v>
                </c:pt>
                <c:pt idx="42215">
                  <c:v>4.5678975683898599</c:v>
                </c:pt>
                <c:pt idx="42216">
                  <c:v>4.5533664884667324</c:v>
                </c:pt>
                <c:pt idx="42217">
                  <c:v>4.559120412638265</c:v>
                </c:pt>
                <c:pt idx="42218">
                  <c:v>4.56545373254718</c:v>
                </c:pt>
                <c:pt idx="42219">
                  <c:v>4.5472122313288557</c:v>
                </c:pt>
                <c:pt idx="42220">
                  <c:v>4.5656475983786988</c:v>
                </c:pt>
                <c:pt idx="42221">
                  <c:v>4.5651027891366702</c:v>
                </c:pt>
                <c:pt idx="42222">
                  <c:v>4.5633545370973767</c:v>
                </c:pt>
                <c:pt idx="42223">
                  <c:v>4.5646227902655774</c:v>
                </c:pt>
                <c:pt idx="42224">
                  <c:v>4.5596323159392433</c:v>
                </c:pt>
                <c:pt idx="42225">
                  <c:v>4.5594293430549149</c:v>
                </c:pt>
                <c:pt idx="42226">
                  <c:v>4.560591866313656</c:v>
                </c:pt>
                <c:pt idx="42227">
                  <c:v>4.5542781193198092</c:v>
                </c:pt>
                <c:pt idx="42228">
                  <c:v>4.5638026081820424</c:v>
                </c:pt>
                <c:pt idx="42229">
                  <c:v>4.5580399948398567</c:v>
                </c:pt>
                <c:pt idx="42230">
                  <c:v>4.5671419531967237</c:v>
                </c:pt>
                <c:pt idx="42231">
                  <c:v>4.5598103617025565</c:v>
                </c:pt>
                <c:pt idx="42232">
                  <c:v>4.5765696946218286</c:v>
                </c:pt>
                <c:pt idx="42233">
                  <c:v>4.5671533159689801</c:v>
                </c:pt>
                <c:pt idx="42234">
                  <c:v>4.5659654928794193</c:v>
                </c:pt>
                <c:pt idx="42235">
                  <c:v>4.5556876136908944</c:v>
                </c:pt>
                <c:pt idx="42236">
                  <c:v>4.5556057879496912</c:v>
                </c:pt>
                <c:pt idx="42237">
                  <c:v>4.5580898152910096</c:v>
                </c:pt>
                <c:pt idx="42238">
                  <c:v>4.5557887956014813</c:v>
                </c:pt>
                <c:pt idx="42239">
                  <c:v>4.5640935891735976</c:v>
                </c:pt>
                <c:pt idx="42240">
                  <c:v>4.5607277283413126</c:v>
                </c:pt>
                <c:pt idx="42241">
                  <c:v>4.5672915616490455</c:v>
                </c:pt>
                <c:pt idx="42242">
                  <c:v>4.5612956022681095</c:v>
                </c:pt>
                <c:pt idx="42243">
                  <c:v>4.563201943266141</c:v>
                </c:pt>
                <c:pt idx="42244">
                  <c:v>4.5584628289974738</c:v>
                </c:pt>
                <c:pt idx="42245">
                  <c:v>4.5619979121028189</c:v>
                </c:pt>
                <c:pt idx="42246">
                  <c:v>4.5661864833494628</c:v>
                </c:pt>
                <c:pt idx="42247">
                  <c:v>4.5633774370459079</c:v>
                </c:pt>
                <c:pt idx="42248">
                  <c:v>4.5708495867336802</c:v>
                </c:pt>
                <c:pt idx="42249">
                  <c:v>4.5628197557266494</c:v>
                </c:pt>
                <c:pt idx="42250">
                  <c:v>4.5361882154818236</c:v>
                </c:pt>
                <c:pt idx="42251">
                  <c:v>4.5673635185072401</c:v>
                </c:pt>
                <c:pt idx="42252">
                  <c:v>4.5733330304278423</c:v>
                </c:pt>
                <c:pt idx="42253">
                  <c:v>4.5642512045790768</c:v>
                </c:pt>
                <c:pt idx="42254">
                  <c:v>4.5645939597278957</c:v>
                </c:pt>
                <c:pt idx="42255">
                  <c:v>4.5594930958935898</c:v>
                </c:pt>
                <c:pt idx="42256">
                  <c:v>4.5644893939104554</c:v>
                </c:pt>
                <c:pt idx="42257">
                  <c:v>4.5645027766514987</c:v>
                </c:pt>
                <c:pt idx="42258">
                  <c:v>4.5532926189562062</c:v>
                </c:pt>
                <c:pt idx="42259">
                  <c:v>4.5698708298861019</c:v>
                </c:pt>
                <c:pt idx="42260">
                  <c:v>4.5657015531393856</c:v>
                </c:pt>
                <c:pt idx="42261">
                  <c:v>4.5516034819270006</c:v>
                </c:pt>
                <c:pt idx="42262">
                  <c:v>4.5641259028122843</c:v>
                </c:pt>
                <c:pt idx="42263">
                  <c:v>4.5639486455178471</c:v>
                </c:pt>
                <c:pt idx="42264">
                  <c:v>4.5619097760787817</c:v>
                </c:pt>
                <c:pt idx="42265">
                  <c:v>4.5574683722545206</c:v>
                </c:pt>
                <c:pt idx="42266">
                  <c:v>4.5621319746064319</c:v>
                </c:pt>
                <c:pt idx="42267">
                  <c:v>4.5633686095741863</c:v>
                </c:pt>
                <c:pt idx="42268">
                  <c:v>4.555949762073376</c:v>
                </c:pt>
                <c:pt idx="42269">
                  <c:v>4.5523817031964207</c:v>
                </c:pt>
                <c:pt idx="42270">
                  <c:v>4.5608948575710633</c:v>
                </c:pt>
                <c:pt idx="42271">
                  <c:v>4.5681468590756715</c:v>
                </c:pt>
                <c:pt idx="42272">
                  <c:v>4.5559387753331055</c:v>
                </c:pt>
                <c:pt idx="42273">
                  <c:v>4.5549630243040253</c:v>
                </c:pt>
                <c:pt idx="42274">
                  <c:v>4.576012071309405</c:v>
                </c:pt>
                <c:pt idx="42275">
                  <c:v>4.5550207239705971</c:v>
                </c:pt>
                <c:pt idx="42276">
                  <c:v>4.5608781961215916</c:v>
                </c:pt>
                <c:pt idx="42277">
                  <c:v>4.5615437512211718</c:v>
                </c:pt>
                <c:pt idx="42278">
                  <c:v>4.5643408433031452</c:v>
                </c:pt>
                <c:pt idx="42279">
                  <c:v>4.56328569439047</c:v>
                </c:pt>
                <c:pt idx="42280">
                  <c:v>4.5633212590421355</c:v>
                </c:pt>
                <c:pt idx="42281">
                  <c:v>4.5642412984666958</c:v>
                </c:pt>
                <c:pt idx="42282">
                  <c:v>4.5525608143157337</c:v>
                </c:pt>
                <c:pt idx="42283">
                  <c:v>4.5477177749137034</c:v>
                </c:pt>
                <c:pt idx="42284">
                  <c:v>4.5599122860918344</c:v>
                </c:pt>
                <c:pt idx="42285">
                  <c:v>4.5619293537984715</c:v>
                </c:pt>
                <c:pt idx="42286">
                  <c:v>4.5660930243684081</c:v>
                </c:pt>
                <c:pt idx="42287">
                  <c:v>4.5608918048906002</c:v>
                </c:pt>
                <c:pt idx="42288">
                  <c:v>4.5586146054657464</c:v>
                </c:pt>
                <c:pt idx="42289">
                  <c:v>4.5600463857150615</c:v>
                </c:pt>
                <c:pt idx="42290">
                  <c:v>4.5581973761710861</c:v>
                </c:pt>
                <c:pt idx="42291">
                  <c:v>4.5623663739597902</c:v>
                </c:pt>
                <c:pt idx="42292">
                  <c:v>4.56236413726816</c:v>
                </c:pt>
                <c:pt idx="42293">
                  <c:v>4.5551059332475941</c:v>
                </c:pt>
                <c:pt idx="42294">
                  <c:v>4.5684302063393938</c:v>
                </c:pt>
                <c:pt idx="42295">
                  <c:v>4.5673058933292063</c:v>
                </c:pt>
                <c:pt idx="42296">
                  <c:v>4.5591860254511261</c:v>
                </c:pt>
                <c:pt idx="42297">
                  <c:v>4.5693901559359205</c:v>
                </c:pt>
                <c:pt idx="42298">
                  <c:v>4.5648975582060594</c:v>
                </c:pt>
                <c:pt idx="42299">
                  <c:v>4.5541425717386543</c:v>
                </c:pt>
                <c:pt idx="42300">
                  <c:v>4.5681756720632318</c:v>
                </c:pt>
                <c:pt idx="42301">
                  <c:v>4.5632048922522674</c:v>
                </c:pt>
                <c:pt idx="42302">
                  <c:v>4.5625663822044</c:v>
                </c:pt>
                <c:pt idx="42303">
                  <c:v>4.559994577903935</c:v>
                </c:pt>
                <c:pt idx="42304">
                  <c:v>4.5482892476477241</c:v>
                </c:pt>
                <c:pt idx="42305">
                  <c:v>4.5623103144247965</c:v>
                </c:pt>
                <c:pt idx="42306">
                  <c:v>4.5688373303208918</c:v>
                </c:pt>
                <c:pt idx="42307">
                  <c:v>4.5520564126382963</c:v>
                </c:pt>
                <c:pt idx="42308">
                  <c:v>4.5718610851847012</c:v>
                </c:pt>
                <c:pt idx="42309">
                  <c:v>4.5570398695184471</c:v>
                </c:pt>
                <c:pt idx="42310">
                  <c:v>4.5635561506084912</c:v>
                </c:pt>
                <c:pt idx="42311">
                  <c:v>4.5618655061181341</c:v>
                </c:pt>
                <c:pt idx="42312">
                  <c:v>4.5649076211466886</c:v>
                </c:pt>
                <c:pt idx="42313">
                  <c:v>4.5646826147998025</c:v>
                </c:pt>
                <c:pt idx="42314">
                  <c:v>4.5551675092416701</c:v>
                </c:pt>
                <c:pt idx="42315">
                  <c:v>4.571726499220448</c:v>
                </c:pt>
                <c:pt idx="42316">
                  <c:v>4.5641690259095471</c:v>
                </c:pt>
                <c:pt idx="42317">
                  <c:v>4.5654554004424046</c:v>
                </c:pt>
                <c:pt idx="42318">
                  <c:v>4.5682718185522457</c:v>
                </c:pt>
                <c:pt idx="42319">
                  <c:v>4.5635026837586041</c:v>
                </c:pt>
                <c:pt idx="42320">
                  <c:v>4.5660482955754578</c:v>
                </c:pt>
                <c:pt idx="42321">
                  <c:v>4.5695212905503944</c:v>
                </c:pt>
                <c:pt idx="42322">
                  <c:v>4.5565563161935811</c:v>
                </c:pt>
                <c:pt idx="42323">
                  <c:v>4.5549137579395138</c:v>
                </c:pt>
                <c:pt idx="42324">
                  <c:v>4.5547866351873534</c:v>
                </c:pt>
                <c:pt idx="42325">
                  <c:v>4.5614313558830242</c:v>
                </c:pt>
                <c:pt idx="42326">
                  <c:v>4.5585457939680918</c:v>
                </c:pt>
                <c:pt idx="42327">
                  <c:v>4.567616018873518</c:v>
                </c:pt>
                <c:pt idx="42328">
                  <c:v>4.5689516521358531</c:v>
                </c:pt>
                <c:pt idx="42329">
                  <c:v>4.554415333516884</c:v>
                </c:pt>
                <c:pt idx="42330">
                  <c:v>4.5649944021478372</c:v>
                </c:pt>
                <c:pt idx="42331">
                  <c:v>4.566228099270103</c:v>
                </c:pt>
                <c:pt idx="42332">
                  <c:v>4.5663905172116488</c:v>
                </c:pt>
                <c:pt idx="42333">
                  <c:v>4.5652169524070434</c:v>
                </c:pt>
                <c:pt idx="42334">
                  <c:v>4.5633512586950884</c:v>
                </c:pt>
                <c:pt idx="42335">
                  <c:v>4.5712611324018217</c:v>
                </c:pt>
                <c:pt idx="42336">
                  <c:v>4.5641524727599654</c:v>
                </c:pt>
                <c:pt idx="42337">
                  <c:v>4.5569365788889007</c:v>
                </c:pt>
                <c:pt idx="42338">
                  <c:v>4.5706619432625395</c:v>
                </c:pt>
                <c:pt idx="42339">
                  <c:v>4.5634563549963669</c:v>
                </c:pt>
                <c:pt idx="42340">
                  <c:v>4.5672106959097283</c:v>
                </c:pt>
                <c:pt idx="42341">
                  <c:v>4.5596405673680964</c:v>
                </c:pt>
                <c:pt idx="42342">
                  <c:v>4.5611935684419995</c:v>
                </c:pt>
                <c:pt idx="42343">
                  <c:v>4.5700823798022165</c:v>
                </c:pt>
                <c:pt idx="42344">
                  <c:v>4.5603710299488274</c:v>
                </c:pt>
                <c:pt idx="42345">
                  <c:v>4.5556376373100154</c:v>
                </c:pt>
                <c:pt idx="42346">
                  <c:v>4.5616100014678471</c:v>
                </c:pt>
                <c:pt idx="42347">
                  <c:v>4.559783718178382</c:v>
                </c:pt>
                <c:pt idx="42348">
                  <c:v>4.5588322867147006</c:v>
                </c:pt>
                <c:pt idx="42349">
                  <c:v>4.5601933553525837</c:v>
                </c:pt>
                <c:pt idx="42350">
                  <c:v>4.5602339368228435</c:v>
                </c:pt>
                <c:pt idx="42351">
                  <c:v>4.5647679619120147</c:v>
                </c:pt>
                <c:pt idx="42352">
                  <c:v>4.5605225356410752</c:v>
                </c:pt>
                <c:pt idx="42353">
                  <c:v>4.5544918139278439</c:v>
                </c:pt>
                <c:pt idx="42354">
                  <c:v>4.5670490341347119</c:v>
                </c:pt>
                <c:pt idx="42355">
                  <c:v>4.5668770850104821</c:v>
                </c:pt>
                <c:pt idx="42356">
                  <c:v>4.5723481475237424</c:v>
                </c:pt>
                <c:pt idx="42357">
                  <c:v>4.5570687287263301</c:v>
                </c:pt>
                <c:pt idx="42358">
                  <c:v>4.5728382456495664</c:v>
                </c:pt>
                <c:pt idx="42359">
                  <c:v>4.5635067005598016</c:v>
                </c:pt>
                <c:pt idx="42360">
                  <c:v>4.563206762217991</c:v>
                </c:pt>
                <c:pt idx="42361">
                  <c:v>4.5623127477650796</c:v>
                </c:pt>
                <c:pt idx="42362">
                  <c:v>4.561861414428777</c:v>
                </c:pt>
                <c:pt idx="42363">
                  <c:v>4.5646349022199253</c:v>
                </c:pt>
                <c:pt idx="42364">
                  <c:v>4.5725933091410091</c:v>
                </c:pt>
                <c:pt idx="42365">
                  <c:v>4.5633514087696438</c:v>
                </c:pt>
                <c:pt idx="42366">
                  <c:v>4.5654154257404702</c:v>
                </c:pt>
                <c:pt idx="42367">
                  <c:v>4.5692820533463587</c:v>
                </c:pt>
                <c:pt idx="42368">
                  <c:v>4.5584161956323017</c:v>
                </c:pt>
                <c:pt idx="42369">
                  <c:v>4.5609163203738428</c:v>
                </c:pt>
                <c:pt idx="42370">
                  <c:v>4.5709309973272134</c:v>
                </c:pt>
                <c:pt idx="42371">
                  <c:v>4.5639382932894756</c:v>
                </c:pt>
                <c:pt idx="42372">
                  <c:v>4.564180685072853</c:v>
                </c:pt>
                <c:pt idx="42373">
                  <c:v>4.568817672868728</c:v>
                </c:pt>
                <c:pt idx="42374">
                  <c:v>4.5610703538755493</c:v>
                </c:pt>
                <c:pt idx="42375">
                  <c:v>4.5630287935674989</c:v>
                </c:pt>
                <c:pt idx="42376">
                  <c:v>4.5555116675334082</c:v>
                </c:pt>
                <c:pt idx="42377">
                  <c:v>4.5640569577334649</c:v>
                </c:pt>
                <c:pt idx="42378">
                  <c:v>4.5529044280726279</c:v>
                </c:pt>
                <c:pt idx="42379">
                  <c:v>4.5602035013853088</c:v>
                </c:pt>
                <c:pt idx="42380">
                  <c:v>4.5505372063104739</c:v>
                </c:pt>
                <c:pt idx="42381">
                  <c:v>4.555608330401876</c:v>
                </c:pt>
                <c:pt idx="42382">
                  <c:v>4.5575128224015007</c:v>
                </c:pt>
                <c:pt idx="42383">
                  <c:v>4.5555020199571894</c:v>
                </c:pt>
                <c:pt idx="42384">
                  <c:v>4.5628346954910395</c:v>
                </c:pt>
                <c:pt idx="42385">
                  <c:v>4.5474471546526445</c:v>
                </c:pt>
                <c:pt idx="42386">
                  <c:v>4.5710701809357728</c:v>
                </c:pt>
                <c:pt idx="42387">
                  <c:v>4.5678891237520061</c:v>
                </c:pt>
                <c:pt idx="42388">
                  <c:v>4.5585078087851816</c:v>
                </c:pt>
                <c:pt idx="42389">
                  <c:v>4.5635593305849564</c:v>
                </c:pt>
                <c:pt idx="42390">
                  <c:v>4.5515724180965309</c:v>
                </c:pt>
                <c:pt idx="42391">
                  <c:v>4.5654206913817852</c:v>
                </c:pt>
                <c:pt idx="42392">
                  <c:v>4.5594031932935035</c:v>
                </c:pt>
                <c:pt idx="42393">
                  <c:v>4.5577980285712956</c:v>
                </c:pt>
                <c:pt idx="42394">
                  <c:v>4.5676858555394615</c:v>
                </c:pt>
                <c:pt idx="42395">
                  <c:v>4.5572275921137999</c:v>
                </c:pt>
                <c:pt idx="42396">
                  <c:v>4.5620465730661568</c:v>
                </c:pt>
                <c:pt idx="42397">
                  <c:v>4.5542460542167644</c:v>
                </c:pt>
                <c:pt idx="42398">
                  <c:v>4.5546417002718576</c:v>
                </c:pt>
                <c:pt idx="42399">
                  <c:v>4.5727580345933276</c:v>
                </c:pt>
                <c:pt idx="42400">
                  <c:v>4.5651139711535027</c:v>
                </c:pt>
                <c:pt idx="42401">
                  <c:v>4.5668238382901656</c:v>
                </c:pt>
                <c:pt idx="42402">
                  <c:v>4.5601868908645526</c:v>
                </c:pt>
                <c:pt idx="42403">
                  <c:v>4.5596984392738298</c:v>
                </c:pt>
                <c:pt idx="42404">
                  <c:v>4.5559721920823382</c:v>
                </c:pt>
                <c:pt idx="42405">
                  <c:v>4.5567642680423948</c:v>
                </c:pt>
                <c:pt idx="42406">
                  <c:v>4.562826289154116</c:v>
                </c:pt>
                <c:pt idx="42407">
                  <c:v>4.558185843350274</c:v>
                </c:pt>
                <c:pt idx="42408">
                  <c:v>4.5583731835592287</c:v>
                </c:pt>
                <c:pt idx="42409">
                  <c:v>4.5523673432598946</c:v>
                </c:pt>
                <c:pt idx="42410">
                  <c:v>4.560632695746202</c:v>
                </c:pt>
                <c:pt idx="42411">
                  <c:v>4.5672061175759717</c:v>
                </c:pt>
                <c:pt idx="42412">
                  <c:v>4.5643772553937998</c:v>
                </c:pt>
                <c:pt idx="42413">
                  <c:v>4.561761126564674</c:v>
                </c:pt>
                <c:pt idx="42414">
                  <c:v>4.5602512813451632</c:v>
                </c:pt>
                <c:pt idx="42415">
                  <c:v>4.570380647349114</c:v>
                </c:pt>
                <c:pt idx="42416">
                  <c:v>4.5609479758382214</c:v>
                </c:pt>
                <c:pt idx="42417">
                  <c:v>4.5638491427520851</c:v>
                </c:pt>
                <c:pt idx="42418">
                  <c:v>4.5610612436276154</c:v>
                </c:pt>
                <c:pt idx="42419">
                  <c:v>4.5527175533616333</c:v>
                </c:pt>
                <c:pt idx="42420">
                  <c:v>4.5556865244103149</c:v>
                </c:pt>
                <c:pt idx="42421">
                  <c:v>4.5658863527733757</c:v>
                </c:pt>
                <c:pt idx="42422">
                  <c:v>4.5649272935947236</c:v>
                </c:pt>
                <c:pt idx="42423">
                  <c:v>4.559937532703108</c:v>
                </c:pt>
                <c:pt idx="42424">
                  <c:v>4.5640405718566708</c:v>
                </c:pt>
                <c:pt idx="42425">
                  <c:v>4.5657507230602405</c:v>
                </c:pt>
                <c:pt idx="42426">
                  <c:v>4.5540972120433088</c:v>
                </c:pt>
                <c:pt idx="42427">
                  <c:v>4.5565688161358278</c:v>
                </c:pt>
                <c:pt idx="42428">
                  <c:v>4.5691301867319067</c:v>
                </c:pt>
                <c:pt idx="42429">
                  <c:v>4.5634968314687887</c:v>
                </c:pt>
                <c:pt idx="42430">
                  <c:v>4.559451591433664</c:v>
                </c:pt>
                <c:pt idx="42431">
                  <c:v>4.5716063506045295</c:v>
                </c:pt>
                <c:pt idx="42432">
                  <c:v>4.5462419627948467</c:v>
                </c:pt>
                <c:pt idx="42433">
                  <c:v>4.5647707333346386</c:v>
                </c:pt>
                <c:pt idx="42434">
                  <c:v>4.5617988269262248</c:v>
                </c:pt>
                <c:pt idx="42435">
                  <c:v>4.5643787170982595</c:v>
                </c:pt>
                <c:pt idx="42436">
                  <c:v>4.5686141998081062</c:v>
                </c:pt>
                <c:pt idx="42437">
                  <c:v>4.5708938402841977</c:v>
                </c:pt>
                <c:pt idx="42438">
                  <c:v>4.5636757695455596</c:v>
                </c:pt>
                <c:pt idx="42439">
                  <c:v>4.5636641815887273</c:v>
                </c:pt>
                <c:pt idx="42440">
                  <c:v>4.5620085819665679</c:v>
                </c:pt>
                <c:pt idx="42441">
                  <c:v>4.5514796059505791</c:v>
                </c:pt>
                <c:pt idx="42442">
                  <c:v>4.5665373990485154</c:v>
                </c:pt>
                <c:pt idx="42443">
                  <c:v>4.551956571051651</c:v>
                </c:pt>
                <c:pt idx="42444">
                  <c:v>4.5574251069712171</c:v>
                </c:pt>
                <c:pt idx="42445">
                  <c:v>4.5695991045437401</c:v>
                </c:pt>
                <c:pt idx="42446">
                  <c:v>4.558161997426259</c:v>
                </c:pt>
                <c:pt idx="42447">
                  <c:v>4.5637056059380896</c:v>
                </c:pt>
                <c:pt idx="42448">
                  <c:v>4.5555897187620786</c:v>
                </c:pt>
                <c:pt idx="42449">
                  <c:v>4.5586281972879901</c:v>
                </c:pt>
                <c:pt idx="42450">
                  <c:v>4.5655334335232283</c:v>
                </c:pt>
                <c:pt idx="42451">
                  <c:v>4.5622724537519552</c:v>
                </c:pt>
                <c:pt idx="42452">
                  <c:v>4.5604843294898796</c:v>
                </c:pt>
                <c:pt idx="42453">
                  <c:v>4.5632837425906168</c:v>
                </c:pt>
                <c:pt idx="42454">
                  <c:v>4.5691563422489292</c:v>
                </c:pt>
                <c:pt idx="42455">
                  <c:v>4.5682387432836435</c:v>
                </c:pt>
                <c:pt idx="42456">
                  <c:v>4.5623709733598981</c:v>
                </c:pt>
                <c:pt idx="42457">
                  <c:v>4.5531637366011033</c:v>
                </c:pt>
                <c:pt idx="42458">
                  <c:v>4.5666961106039805</c:v>
                </c:pt>
                <c:pt idx="42459">
                  <c:v>4.5468210797668185</c:v>
                </c:pt>
                <c:pt idx="42460">
                  <c:v>4.5545588092457443</c:v>
                </c:pt>
                <c:pt idx="42461">
                  <c:v>4.5535484716469732</c:v>
                </c:pt>
                <c:pt idx="42462">
                  <c:v>4.5723968749324335</c:v>
                </c:pt>
                <c:pt idx="42463">
                  <c:v>4.5562145676387873</c:v>
                </c:pt>
                <c:pt idx="42464">
                  <c:v>4.5559930887425182</c:v>
                </c:pt>
                <c:pt idx="42465">
                  <c:v>4.558418976109067</c:v>
                </c:pt>
                <c:pt idx="42466">
                  <c:v>4.5643642084403622</c:v>
                </c:pt>
                <c:pt idx="42467">
                  <c:v>4.5675325421906505</c:v>
                </c:pt>
                <c:pt idx="42468">
                  <c:v>4.5575939471444977</c:v>
                </c:pt>
                <c:pt idx="42469">
                  <c:v>4.5560198856898362</c:v>
                </c:pt>
                <c:pt idx="42470">
                  <c:v>4.5619462529973687</c:v>
                </c:pt>
                <c:pt idx="42471">
                  <c:v>4.5570922804312683</c:v>
                </c:pt>
                <c:pt idx="42472">
                  <c:v>4.5595804462703757</c:v>
                </c:pt>
                <c:pt idx="42473">
                  <c:v>4.5633625157032736</c:v>
                </c:pt>
                <c:pt idx="42474">
                  <c:v>4.5570589782169959</c:v>
                </c:pt>
                <c:pt idx="42475">
                  <c:v>4.5621803872609492</c:v>
                </c:pt>
                <c:pt idx="42476">
                  <c:v>4.5535103013008875</c:v>
                </c:pt>
                <c:pt idx="42477">
                  <c:v>4.5571720388512089</c:v>
                </c:pt>
                <c:pt idx="42478">
                  <c:v>4.5571808432281822</c:v>
                </c:pt>
                <c:pt idx="42479">
                  <c:v>4.5642298082705501</c:v>
                </c:pt>
                <c:pt idx="42480">
                  <c:v>4.5541760222215482</c:v>
                </c:pt>
                <c:pt idx="42481">
                  <c:v>4.5635269300445067</c:v>
                </c:pt>
                <c:pt idx="42482">
                  <c:v>4.55514329881699</c:v>
                </c:pt>
                <c:pt idx="42483">
                  <c:v>4.5527115326268106</c:v>
                </c:pt>
                <c:pt idx="42484">
                  <c:v>4.5619702415697674</c:v>
                </c:pt>
                <c:pt idx="42485">
                  <c:v>4.5595373522587321</c:v>
                </c:pt>
                <c:pt idx="42486">
                  <c:v>4.5666254155217727</c:v>
                </c:pt>
                <c:pt idx="42487">
                  <c:v>4.5654660991279075</c:v>
                </c:pt>
                <c:pt idx="42488">
                  <c:v>4.5729186586045723</c:v>
                </c:pt>
                <c:pt idx="42489">
                  <c:v>4.5630768963262911</c:v>
                </c:pt>
                <c:pt idx="42490">
                  <c:v>4.5591986826606261</c:v>
                </c:pt>
                <c:pt idx="42491">
                  <c:v>4.5443493863196673</c:v>
                </c:pt>
                <c:pt idx="42492">
                  <c:v>4.5578599687862882</c:v>
                </c:pt>
                <c:pt idx="42493">
                  <c:v>4.5562146973232442</c:v>
                </c:pt>
                <c:pt idx="42494">
                  <c:v>4.5612796109003408</c:v>
                </c:pt>
                <c:pt idx="42495">
                  <c:v>4.5621215719325692</c:v>
                </c:pt>
                <c:pt idx="42496">
                  <c:v>4.5558995349921654</c:v>
                </c:pt>
                <c:pt idx="42497">
                  <c:v>4.5560086731030065</c:v>
                </c:pt>
                <c:pt idx="42498">
                  <c:v>4.5639296036037074</c:v>
                </c:pt>
                <c:pt idx="42499">
                  <c:v>4.5606021816096467</c:v>
                </c:pt>
                <c:pt idx="42500">
                  <c:v>4.5703515368932752</c:v>
                </c:pt>
                <c:pt idx="42501">
                  <c:v>4.5643669152457722</c:v>
                </c:pt>
                <c:pt idx="42502">
                  <c:v>4.5600975355926252</c:v>
                </c:pt>
                <c:pt idx="42503">
                  <c:v>4.5603807955290465</c:v>
                </c:pt>
                <c:pt idx="42504">
                  <c:v>4.5603736357950861</c:v>
                </c:pt>
                <c:pt idx="42505">
                  <c:v>4.5453751934538937</c:v>
                </c:pt>
                <c:pt idx="42506">
                  <c:v>4.5616428513008946</c:v>
                </c:pt>
                <c:pt idx="42507">
                  <c:v>4.5660440162390001</c:v>
                </c:pt>
                <c:pt idx="42508">
                  <c:v>4.5623548653549451</c:v>
                </c:pt>
                <c:pt idx="42509">
                  <c:v>4.5564157829225707</c:v>
                </c:pt>
                <c:pt idx="42510">
                  <c:v>4.5627680710403107</c:v>
                </c:pt>
                <c:pt idx="42511">
                  <c:v>4.5551645740711555</c:v>
                </c:pt>
                <c:pt idx="42512">
                  <c:v>4.5645118135925609</c:v>
                </c:pt>
                <c:pt idx="42513">
                  <c:v>4.570126273324032</c:v>
                </c:pt>
                <c:pt idx="42514">
                  <c:v>4.5617968356459579</c:v>
                </c:pt>
                <c:pt idx="42515">
                  <c:v>4.5589771991265939</c:v>
                </c:pt>
                <c:pt idx="42516">
                  <c:v>4.5536497921083923</c:v>
                </c:pt>
                <c:pt idx="42517">
                  <c:v>4.5620334554015409</c:v>
                </c:pt>
                <c:pt idx="42518">
                  <c:v>4.5621393886042148</c:v>
                </c:pt>
                <c:pt idx="42519">
                  <c:v>4.5581000909997131</c:v>
                </c:pt>
                <c:pt idx="42520">
                  <c:v>4.5562471854898776</c:v>
                </c:pt>
                <c:pt idx="42521">
                  <c:v>4.5545799924078683</c:v>
                </c:pt>
                <c:pt idx="42522">
                  <c:v>4.5625506332110408</c:v>
                </c:pt>
                <c:pt idx="42523">
                  <c:v>4.576346988185902</c:v>
                </c:pt>
                <c:pt idx="42524">
                  <c:v>4.5671782725274133</c:v>
                </c:pt>
                <c:pt idx="42525">
                  <c:v>4.5706055127203156</c:v>
                </c:pt>
                <c:pt idx="42526">
                  <c:v>4.5524920011465673</c:v>
                </c:pt>
                <c:pt idx="42527">
                  <c:v>4.561888891440617</c:v>
                </c:pt>
                <c:pt idx="42528">
                  <c:v>4.5584075492271809</c:v>
                </c:pt>
                <c:pt idx="42529">
                  <c:v>4.5578041932626974</c:v>
                </c:pt>
                <c:pt idx="42530">
                  <c:v>4.5584071525120482</c:v>
                </c:pt>
                <c:pt idx="42531">
                  <c:v>4.5657237567138216</c:v>
                </c:pt>
                <c:pt idx="42532">
                  <c:v>4.5566532327757585</c:v>
                </c:pt>
                <c:pt idx="42533">
                  <c:v>4.5445397309638347</c:v>
                </c:pt>
                <c:pt idx="42534">
                  <c:v>4.5656665482454208</c:v>
                </c:pt>
                <c:pt idx="42535">
                  <c:v>4.5552626370998635</c:v>
                </c:pt>
                <c:pt idx="42536">
                  <c:v>4.5638622565538052</c:v>
                </c:pt>
                <c:pt idx="42537">
                  <c:v>4.5543432471078047</c:v>
                </c:pt>
                <c:pt idx="42538">
                  <c:v>4.5590018855258334</c:v>
                </c:pt>
                <c:pt idx="42539">
                  <c:v>4.5629502209738249</c:v>
                </c:pt>
                <c:pt idx="42540">
                  <c:v>4.5590418527844339</c:v>
                </c:pt>
                <c:pt idx="42541">
                  <c:v>4.5597212654460639</c:v>
                </c:pt>
                <c:pt idx="42542">
                  <c:v>4.562354730680072</c:v>
                </c:pt>
                <c:pt idx="42543">
                  <c:v>4.5657740221636329</c:v>
                </c:pt>
                <c:pt idx="42544">
                  <c:v>4.5590173264039304</c:v>
                </c:pt>
                <c:pt idx="42545">
                  <c:v>4.5658993411386097</c:v>
                </c:pt>
                <c:pt idx="42546">
                  <c:v>4.5572836037511157</c:v>
                </c:pt>
                <c:pt idx="42547">
                  <c:v>4.5618196575026397</c:v>
                </c:pt>
                <c:pt idx="42548">
                  <c:v>4.5565026344194122</c:v>
                </c:pt>
                <c:pt idx="42549">
                  <c:v>4.560605244870092</c:v>
                </c:pt>
                <c:pt idx="42550">
                  <c:v>4.5682386306244709</c:v>
                </c:pt>
                <c:pt idx="42551">
                  <c:v>4.5565971254448572</c:v>
                </c:pt>
                <c:pt idx="42552">
                  <c:v>4.571561823326733</c:v>
                </c:pt>
                <c:pt idx="42553">
                  <c:v>4.5543992487103857</c:v>
                </c:pt>
                <c:pt idx="42554">
                  <c:v>4.5643804596494526</c:v>
                </c:pt>
                <c:pt idx="42555">
                  <c:v>4.5614093209383535</c:v>
                </c:pt>
                <c:pt idx="42556">
                  <c:v>4.5525457472666746</c:v>
                </c:pt>
                <c:pt idx="42557">
                  <c:v>4.5711588082670325</c:v>
                </c:pt>
                <c:pt idx="42558">
                  <c:v>4.5616425453456992</c:v>
                </c:pt>
                <c:pt idx="42559">
                  <c:v>4.5751010443113245</c:v>
                </c:pt>
                <c:pt idx="42560">
                  <c:v>4.5572493057384893</c:v>
                </c:pt>
                <c:pt idx="42561">
                  <c:v>4.5564572322349672</c:v>
                </c:pt>
                <c:pt idx="42562">
                  <c:v>4.5583261212803636</c:v>
                </c:pt>
                <c:pt idx="42563">
                  <c:v>4.5602340971799231</c:v>
                </c:pt>
                <c:pt idx="42564">
                  <c:v>4.5549132768826484</c:v>
                </c:pt>
                <c:pt idx="42565">
                  <c:v>4.5599991063631133</c:v>
                </c:pt>
                <c:pt idx="42566">
                  <c:v>4.5633120298376264</c:v>
                </c:pt>
                <c:pt idx="42567">
                  <c:v>4.5610442193305607</c:v>
                </c:pt>
                <c:pt idx="42568">
                  <c:v>4.5581018648086236</c:v>
                </c:pt>
                <c:pt idx="42569">
                  <c:v>4.5599062682124609</c:v>
                </c:pt>
                <c:pt idx="42570">
                  <c:v>4.5618126805897292</c:v>
                </c:pt>
                <c:pt idx="42571">
                  <c:v>4.5583931802299125</c:v>
                </c:pt>
                <c:pt idx="42572">
                  <c:v>4.5534537782477278</c:v>
                </c:pt>
                <c:pt idx="42573">
                  <c:v>4.5647662327821887</c:v>
                </c:pt>
                <c:pt idx="42574">
                  <c:v>4.557524571743631</c:v>
                </c:pt>
                <c:pt idx="42575">
                  <c:v>4.5580643025994467</c:v>
                </c:pt>
                <c:pt idx="42576">
                  <c:v>4.5585665590824611</c:v>
                </c:pt>
                <c:pt idx="42577">
                  <c:v>4.5516761727262951</c:v>
                </c:pt>
                <c:pt idx="42578">
                  <c:v>4.5617324295973534</c:v>
                </c:pt>
                <c:pt idx="42579">
                  <c:v>4.5594682857531197</c:v>
                </c:pt>
                <c:pt idx="42580">
                  <c:v>4.5537724965729502</c:v>
                </c:pt>
                <c:pt idx="42581">
                  <c:v>4.5607430427588254</c:v>
                </c:pt>
                <c:pt idx="42582">
                  <c:v>4.5689517504762156</c:v>
                </c:pt>
                <c:pt idx="42583">
                  <c:v>4.5528242746673655</c:v>
                </c:pt>
                <c:pt idx="42584">
                  <c:v>4.5591747840513275</c:v>
                </c:pt>
                <c:pt idx="42585">
                  <c:v>4.5599163891348677</c:v>
                </c:pt>
                <c:pt idx="42586">
                  <c:v>4.5604624888287812</c:v>
                </c:pt>
                <c:pt idx="42587">
                  <c:v>4.5648113443909066</c:v>
                </c:pt>
                <c:pt idx="42588">
                  <c:v>4.5614155256457121</c:v>
                </c:pt>
                <c:pt idx="42589">
                  <c:v>4.5629740681455226</c:v>
                </c:pt>
                <c:pt idx="42590">
                  <c:v>4.5601671440556393</c:v>
                </c:pt>
                <c:pt idx="42591">
                  <c:v>4.5690497917887791</c:v>
                </c:pt>
                <c:pt idx="42592">
                  <c:v>4.5618654791314004</c:v>
                </c:pt>
                <c:pt idx="42593">
                  <c:v>4.5603621547762359</c:v>
                </c:pt>
                <c:pt idx="42594">
                  <c:v>4.5612743059521028</c:v>
                </c:pt>
                <c:pt idx="42595">
                  <c:v>4.5597077251705898</c:v>
                </c:pt>
                <c:pt idx="42596">
                  <c:v>4.5647040025044197</c:v>
                </c:pt>
                <c:pt idx="42597">
                  <c:v>4.5594239076703689</c:v>
                </c:pt>
                <c:pt idx="42598">
                  <c:v>4.5521800129672885</c:v>
                </c:pt>
                <c:pt idx="42599">
                  <c:v>4.5653404532999131</c:v>
                </c:pt>
                <c:pt idx="42600">
                  <c:v>4.5665553186095416</c:v>
                </c:pt>
                <c:pt idx="42601">
                  <c:v>4.5627475808177502</c:v>
                </c:pt>
                <c:pt idx="42602">
                  <c:v>4.5660167531602465</c:v>
                </c:pt>
                <c:pt idx="42603">
                  <c:v>4.5592404858304612</c:v>
                </c:pt>
                <c:pt idx="42604">
                  <c:v>4.5631525537236923</c:v>
                </c:pt>
                <c:pt idx="42605">
                  <c:v>4.5656537824732304</c:v>
                </c:pt>
                <c:pt idx="42606">
                  <c:v>4.5611978809000258</c:v>
                </c:pt>
                <c:pt idx="42607">
                  <c:v>4.5576374528169969</c:v>
                </c:pt>
                <c:pt idx="42608">
                  <c:v>4.5614440465930004</c:v>
                </c:pt>
                <c:pt idx="42609">
                  <c:v>4.5616948093188929</c:v>
                </c:pt>
                <c:pt idx="42610">
                  <c:v>4.5620878227357675</c:v>
                </c:pt>
                <c:pt idx="42611">
                  <c:v>4.5558779132299927</c:v>
                </c:pt>
                <c:pt idx="42612">
                  <c:v>4.5627699304153513</c:v>
                </c:pt>
                <c:pt idx="42613">
                  <c:v>4.5648745609879153</c:v>
                </c:pt>
                <c:pt idx="42614">
                  <c:v>4.5641327055425958</c:v>
                </c:pt>
                <c:pt idx="42615">
                  <c:v>4.5576228111388666</c:v>
                </c:pt>
                <c:pt idx="42616">
                  <c:v>4.5636919689106703</c:v>
                </c:pt>
                <c:pt idx="42617">
                  <c:v>4.5670923979020959</c:v>
                </c:pt>
                <c:pt idx="42618">
                  <c:v>4.5500252243371593</c:v>
                </c:pt>
                <c:pt idx="42619">
                  <c:v>4.5580014554781512</c:v>
                </c:pt>
                <c:pt idx="42620">
                  <c:v>4.5615183784435676</c:v>
                </c:pt>
                <c:pt idx="42621">
                  <c:v>4.5540355083643655</c:v>
                </c:pt>
                <c:pt idx="42622">
                  <c:v>4.5659184189012958</c:v>
                </c:pt>
                <c:pt idx="42623">
                  <c:v>4.5579797949727912</c:v>
                </c:pt>
                <c:pt idx="42624">
                  <c:v>4.5599420679034655</c:v>
                </c:pt>
                <c:pt idx="42625">
                  <c:v>4.5552821714508891</c:v>
                </c:pt>
                <c:pt idx="42626">
                  <c:v>4.565413259831228</c:v>
                </c:pt>
                <c:pt idx="42627">
                  <c:v>4.5608931542224314</c:v>
                </c:pt>
                <c:pt idx="42628">
                  <c:v>4.5544830055164365</c:v>
                </c:pt>
                <c:pt idx="42629">
                  <c:v>4.5600330354731042</c:v>
                </c:pt>
                <c:pt idx="42630">
                  <c:v>4.5597248031854516</c:v>
                </c:pt>
                <c:pt idx="42631">
                  <c:v>4.5575791509138046</c:v>
                </c:pt>
                <c:pt idx="42632">
                  <c:v>4.5604674252825417</c:v>
                </c:pt>
                <c:pt idx="42633">
                  <c:v>4.563451670266943</c:v>
                </c:pt>
                <c:pt idx="42634">
                  <c:v>4.5608395965478321</c:v>
                </c:pt>
                <c:pt idx="42635">
                  <c:v>4.5613906840424843</c:v>
                </c:pt>
                <c:pt idx="42636">
                  <c:v>4.5547402613301049</c:v>
                </c:pt>
                <c:pt idx="42637">
                  <c:v>4.5626824103524095</c:v>
                </c:pt>
                <c:pt idx="42638">
                  <c:v>4.5638376465139867</c:v>
                </c:pt>
                <c:pt idx="42639">
                  <c:v>4.5607294638716418</c:v>
                </c:pt>
                <c:pt idx="42640">
                  <c:v>4.5697042090493589</c:v>
                </c:pt>
                <c:pt idx="42641">
                  <c:v>4.5592383482407346</c:v>
                </c:pt>
                <c:pt idx="42642">
                  <c:v>4.5636308509434302</c:v>
                </c:pt>
                <c:pt idx="42643">
                  <c:v>4.5682317530482166</c:v>
                </c:pt>
                <c:pt idx="42644">
                  <c:v>4.5717267121483687</c:v>
                </c:pt>
                <c:pt idx="42645">
                  <c:v>4.5561608626633925</c:v>
                </c:pt>
                <c:pt idx="42646">
                  <c:v>4.5576991611095359</c:v>
                </c:pt>
                <c:pt idx="42647">
                  <c:v>4.5623716599775932</c:v>
                </c:pt>
                <c:pt idx="42648">
                  <c:v>4.5592585956134748</c:v>
                </c:pt>
                <c:pt idx="42649">
                  <c:v>4.5709438183587459</c:v>
                </c:pt>
                <c:pt idx="42650">
                  <c:v>4.562441267193047</c:v>
                </c:pt>
                <c:pt idx="42651">
                  <c:v>4.5627862193442708</c:v>
                </c:pt>
                <c:pt idx="42652">
                  <c:v>4.5571555023296586</c:v>
                </c:pt>
                <c:pt idx="42653">
                  <c:v>4.5556583695752755</c:v>
                </c:pt>
                <c:pt idx="42654">
                  <c:v>4.5605546881108916</c:v>
                </c:pt>
                <c:pt idx="42655">
                  <c:v>4.5632421619484882</c:v>
                </c:pt>
                <c:pt idx="42656">
                  <c:v>4.5500886517961163</c:v>
                </c:pt>
                <c:pt idx="42657">
                  <c:v>4.5614765502074777</c:v>
                </c:pt>
                <c:pt idx="42658">
                  <c:v>4.5574084002355368</c:v>
                </c:pt>
                <c:pt idx="42659">
                  <c:v>4.5552948779142204</c:v>
                </c:pt>
                <c:pt idx="42660">
                  <c:v>4.563369318033625</c:v>
                </c:pt>
                <c:pt idx="42661">
                  <c:v>4.552917769294476</c:v>
                </c:pt>
                <c:pt idx="42662">
                  <c:v>4.563224436316669</c:v>
                </c:pt>
                <c:pt idx="42663">
                  <c:v>4.5588165434241779</c:v>
                </c:pt>
                <c:pt idx="42664">
                  <c:v>4.5679003789646933</c:v>
                </c:pt>
                <c:pt idx="42665">
                  <c:v>4.5565636483565211</c:v>
                </c:pt>
                <c:pt idx="42666">
                  <c:v>4.5496197301382546</c:v>
                </c:pt>
                <c:pt idx="42667">
                  <c:v>4.5503270337586033</c:v>
                </c:pt>
                <c:pt idx="42668">
                  <c:v>4.5679269510230061</c:v>
                </c:pt>
                <c:pt idx="42669">
                  <c:v>4.5585481964032271</c:v>
                </c:pt>
                <c:pt idx="42670">
                  <c:v>4.5459069369850269</c:v>
                </c:pt>
                <c:pt idx="42671">
                  <c:v>4.5626426518716166</c:v>
                </c:pt>
                <c:pt idx="42672">
                  <c:v>4.5737902620930218</c:v>
                </c:pt>
                <c:pt idx="42673">
                  <c:v>4.5556401188142193</c:v>
                </c:pt>
                <c:pt idx="42674">
                  <c:v>4.5575978207109982</c:v>
                </c:pt>
                <c:pt idx="42675">
                  <c:v>4.558220035420236</c:v>
                </c:pt>
                <c:pt idx="42676">
                  <c:v>4.5575475875653382</c:v>
                </c:pt>
                <c:pt idx="42677">
                  <c:v>4.5603990137923223</c:v>
                </c:pt>
                <c:pt idx="42678">
                  <c:v>4.568186151898793</c:v>
                </c:pt>
                <c:pt idx="42679">
                  <c:v>4.5653099707729883</c:v>
                </c:pt>
                <c:pt idx="42680">
                  <c:v>4.5626396592113458</c:v>
                </c:pt>
                <c:pt idx="42681">
                  <c:v>4.5612733452894805</c:v>
                </c:pt>
                <c:pt idx="42682">
                  <c:v>4.5568068621253381</c:v>
                </c:pt>
                <c:pt idx="42683">
                  <c:v>4.5600372521757588</c:v>
                </c:pt>
                <c:pt idx="42684">
                  <c:v>4.5713824308492219</c:v>
                </c:pt>
                <c:pt idx="42685">
                  <c:v>4.5665886616236318</c:v>
                </c:pt>
                <c:pt idx="42686">
                  <c:v>4.5617189805930547</c:v>
                </c:pt>
                <c:pt idx="42687">
                  <c:v>4.5571947028509516</c:v>
                </c:pt>
                <c:pt idx="42688">
                  <c:v>4.5608026507196522</c:v>
                </c:pt>
                <c:pt idx="42689">
                  <c:v>4.5584276184617361</c:v>
                </c:pt>
                <c:pt idx="42690">
                  <c:v>4.5643721281126721</c:v>
                </c:pt>
                <c:pt idx="42691">
                  <c:v>4.5595873385030563</c:v>
                </c:pt>
                <c:pt idx="42692">
                  <c:v>4.5557509710498492</c:v>
                </c:pt>
                <c:pt idx="42693">
                  <c:v>4.5532536165495463</c:v>
                </c:pt>
                <c:pt idx="42694">
                  <c:v>4.5728665107783986</c:v>
                </c:pt>
                <c:pt idx="42695">
                  <c:v>4.5682520790265553</c:v>
                </c:pt>
                <c:pt idx="42696">
                  <c:v>4.5769410580797585</c:v>
                </c:pt>
                <c:pt idx="42697">
                  <c:v>4.5689126693912669</c:v>
                </c:pt>
                <c:pt idx="42698">
                  <c:v>4.5693856953276679</c:v>
                </c:pt>
                <c:pt idx="42699">
                  <c:v>4.560161842466508</c:v>
                </c:pt>
                <c:pt idx="42700">
                  <c:v>4.5592026284736935</c:v>
                </c:pt>
                <c:pt idx="42701">
                  <c:v>4.5538970723549479</c:v>
                </c:pt>
                <c:pt idx="42702">
                  <c:v>4.5608510094267158</c:v>
                </c:pt>
                <c:pt idx="42703">
                  <c:v>4.5535098664033162</c:v>
                </c:pt>
                <c:pt idx="42704">
                  <c:v>4.5586011711549359</c:v>
                </c:pt>
                <c:pt idx="42705">
                  <c:v>4.5662914385074957</c:v>
                </c:pt>
                <c:pt idx="42706">
                  <c:v>4.5644950955465937</c:v>
                </c:pt>
                <c:pt idx="42707">
                  <c:v>4.5753553763086812</c:v>
                </c:pt>
                <c:pt idx="42708">
                  <c:v>4.5660793519440066</c:v>
                </c:pt>
                <c:pt idx="42709">
                  <c:v>4.5725766737377578</c:v>
                </c:pt>
                <c:pt idx="42710">
                  <c:v>4.5699163205483213</c:v>
                </c:pt>
                <c:pt idx="42711">
                  <c:v>4.5627064038316867</c:v>
                </c:pt>
                <c:pt idx="42712">
                  <c:v>4.5670028581141171</c:v>
                </c:pt>
                <c:pt idx="42713">
                  <c:v>4.5673205297299164</c:v>
                </c:pt>
                <c:pt idx="42714">
                  <c:v>4.564271116743071</c:v>
                </c:pt>
                <c:pt idx="42715">
                  <c:v>4.5746146182535039</c:v>
                </c:pt>
                <c:pt idx="42716">
                  <c:v>4.5575047823160446</c:v>
                </c:pt>
                <c:pt idx="42717">
                  <c:v>4.560024832072413</c:v>
                </c:pt>
                <c:pt idx="42718">
                  <c:v>4.5653129178696394</c:v>
                </c:pt>
                <c:pt idx="42719">
                  <c:v>4.563649765876443</c:v>
                </c:pt>
                <c:pt idx="42720">
                  <c:v>4.5605620032520413</c:v>
                </c:pt>
                <c:pt idx="42721">
                  <c:v>4.5540917203693461</c:v>
                </c:pt>
                <c:pt idx="42722">
                  <c:v>4.5485501736980698</c:v>
                </c:pt>
                <c:pt idx="42723">
                  <c:v>4.5503679706094191</c:v>
                </c:pt>
                <c:pt idx="42724">
                  <c:v>4.5484001495372457</c:v>
                </c:pt>
                <c:pt idx="42725">
                  <c:v>4.5585035355598507</c:v>
                </c:pt>
                <c:pt idx="42726">
                  <c:v>4.5574915668328506</c:v>
                </c:pt>
                <c:pt idx="42727">
                  <c:v>4.5679062940247217</c:v>
                </c:pt>
                <c:pt idx="42728">
                  <c:v>4.5585396620124961</c:v>
                </c:pt>
                <c:pt idx="42729">
                  <c:v>4.5560385244952801</c:v>
                </c:pt>
                <c:pt idx="42730">
                  <c:v>4.5671129970257072</c:v>
                </c:pt>
                <c:pt idx="42731">
                  <c:v>4.5676455193288561</c:v>
                </c:pt>
                <c:pt idx="42732">
                  <c:v>4.5641693497483322</c:v>
                </c:pt>
                <c:pt idx="42733">
                  <c:v>4.5724789718241343</c:v>
                </c:pt>
                <c:pt idx="42734">
                  <c:v>4.5651630329948718</c:v>
                </c:pt>
                <c:pt idx="42735">
                  <c:v>4.5575517159044043</c:v>
                </c:pt>
                <c:pt idx="42736">
                  <c:v>4.5626912573120428</c:v>
                </c:pt>
                <c:pt idx="42737">
                  <c:v>4.5733666457102666</c:v>
                </c:pt>
                <c:pt idx="42738">
                  <c:v>4.5619463698185205</c:v>
                </c:pt>
                <c:pt idx="42739">
                  <c:v>4.5633366472694803</c:v>
                </c:pt>
                <c:pt idx="42740">
                  <c:v>4.5684430240702634</c:v>
                </c:pt>
                <c:pt idx="42741">
                  <c:v>4.5588989039391272</c:v>
                </c:pt>
                <c:pt idx="42742">
                  <c:v>4.563210589861785</c:v>
                </c:pt>
                <c:pt idx="42743">
                  <c:v>4.5620956817894829</c:v>
                </c:pt>
                <c:pt idx="42744">
                  <c:v>4.5661699169753884</c:v>
                </c:pt>
                <c:pt idx="42745">
                  <c:v>4.5622725745998771</c:v>
                </c:pt>
                <c:pt idx="42746">
                  <c:v>4.5528537869627996</c:v>
                </c:pt>
                <c:pt idx="42747">
                  <c:v>4.5660805272567329</c:v>
                </c:pt>
                <c:pt idx="42748">
                  <c:v>4.5492759842962665</c:v>
                </c:pt>
                <c:pt idx="42749">
                  <c:v>4.5619783116731529</c:v>
                </c:pt>
                <c:pt idx="42750">
                  <c:v>4.5577224778733623</c:v>
                </c:pt>
                <c:pt idx="42751">
                  <c:v>4.5578742753020975</c:v>
                </c:pt>
                <c:pt idx="42752">
                  <c:v>4.5508229583336757</c:v>
                </c:pt>
                <c:pt idx="42753">
                  <c:v>4.5637681895227047</c:v>
                </c:pt>
                <c:pt idx="42754">
                  <c:v>4.5600861678187457</c:v>
                </c:pt>
                <c:pt idx="42755">
                  <c:v>4.561045019479911</c:v>
                </c:pt>
                <c:pt idx="42756">
                  <c:v>4.5528859943934199</c:v>
                </c:pt>
                <c:pt idx="42757">
                  <c:v>4.5475062930361911</c:v>
                </c:pt>
                <c:pt idx="42758">
                  <c:v>4.555798485967979</c:v>
                </c:pt>
                <c:pt idx="42759">
                  <c:v>4.5646639516737686</c:v>
                </c:pt>
                <c:pt idx="42760">
                  <c:v>4.556899664777168</c:v>
                </c:pt>
                <c:pt idx="42761">
                  <c:v>4.5615855411941855</c:v>
                </c:pt>
                <c:pt idx="42762">
                  <c:v>4.5628130476514697</c:v>
                </c:pt>
                <c:pt idx="42763">
                  <c:v>4.5619939877224631</c:v>
                </c:pt>
                <c:pt idx="42764">
                  <c:v>4.5556418083095656</c:v>
                </c:pt>
                <c:pt idx="42765">
                  <c:v>4.5602149293223446</c:v>
                </c:pt>
                <c:pt idx="42766">
                  <c:v>4.5627517361421033</c:v>
                </c:pt>
                <c:pt idx="42767">
                  <c:v>4.5622136172458205</c:v>
                </c:pt>
                <c:pt idx="42768">
                  <c:v>4.5647781603462123</c:v>
                </c:pt>
                <c:pt idx="42769">
                  <c:v>4.5635143266262137</c:v>
                </c:pt>
                <c:pt idx="42770">
                  <c:v>4.5615574454959553</c:v>
                </c:pt>
                <c:pt idx="42771">
                  <c:v>4.554877776586002</c:v>
                </c:pt>
                <c:pt idx="42772">
                  <c:v>4.5606571269562215</c:v>
                </c:pt>
                <c:pt idx="42773">
                  <c:v>4.5608439306412185</c:v>
                </c:pt>
                <c:pt idx="42774">
                  <c:v>4.5704859106543099</c:v>
                </c:pt>
                <c:pt idx="42775">
                  <c:v>4.566115185692742</c:v>
                </c:pt>
                <c:pt idx="42776">
                  <c:v>4.5542546056359123</c:v>
                </c:pt>
                <c:pt idx="42777">
                  <c:v>4.5603451071973016</c:v>
                </c:pt>
                <c:pt idx="42778">
                  <c:v>4.55547537848408</c:v>
                </c:pt>
                <c:pt idx="42779">
                  <c:v>4.5671738370331232</c:v>
                </c:pt>
                <c:pt idx="42780">
                  <c:v>4.5578897864738721</c:v>
                </c:pt>
                <c:pt idx="42781">
                  <c:v>4.5555360474014064</c:v>
                </c:pt>
                <c:pt idx="42782">
                  <c:v>4.5619243885131917</c:v>
                </c:pt>
                <c:pt idx="42783">
                  <c:v>4.5619069078715615</c:v>
                </c:pt>
                <c:pt idx="42784">
                  <c:v>4.5645322419766154</c:v>
                </c:pt>
                <c:pt idx="42785">
                  <c:v>4.5671849578858286</c:v>
                </c:pt>
                <c:pt idx="42786">
                  <c:v>4.5510672611471676</c:v>
                </c:pt>
                <c:pt idx="42787">
                  <c:v>4.5527230023900342</c:v>
                </c:pt>
                <c:pt idx="42788">
                  <c:v>4.570192510570255</c:v>
                </c:pt>
                <c:pt idx="42789">
                  <c:v>4.5553844928070468</c:v>
                </c:pt>
                <c:pt idx="42790">
                  <c:v>4.5524996627613055</c:v>
                </c:pt>
                <c:pt idx="42791">
                  <c:v>4.5703021634102186</c:v>
                </c:pt>
                <c:pt idx="42792">
                  <c:v>4.5587393127736258</c:v>
                </c:pt>
                <c:pt idx="42793">
                  <c:v>4.5680327889234817</c:v>
                </c:pt>
                <c:pt idx="42794">
                  <c:v>4.563654970542312</c:v>
                </c:pt>
                <c:pt idx="42795">
                  <c:v>4.5611903699017216</c:v>
                </c:pt>
                <c:pt idx="42796">
                  <c:v>4.5521675608001759</c:v>
                </c:pt>
                <c:pt idx="42797">
                  <c:v>4.5549627200239309</c:v>
                </c:pt>
                <c:pt idx="42798">
                  <c:v>4.5622825230101309</c:v>
                </c:pt>
                <c:pt idx="42799">
                  <c:v>4.5669094611540988</c:v>
                </c:pt>
                <c:pt idx="42800">
                  <c:v>4.5618702686729495</c:v>
                </c:pt>
                <c:pt idx="42801">
                  <c:v>4.5698587322404771</c:v>
                </c:pt>
                <c:pt idx="42802">
                  <c:v>4.5614995179110061</c:v>
                </c:pt>
                <c:pt idx="42803">
                  <c:v>4.5548780998211473</c:v>
                </c:pt>
                <c:pt idx="42804">
                  <c:v>4.5518691820315738</c:v>
                </c:pt>
                <c:pt idx="42805">
                  <c:v>4.5738256814000264</c:v>
                </c:pt>
                <c:pt idx="42806">
                  <c:v>4.5524814749309499</c:v>
                </c:pt>
                <c:pt idx="42807">
                  <c:v>4.5698544272546702</c:v>
                </c:pt>
                <c:pt idx="42808">
                  <c:v>4.5682312980351902</c:v>
                </c:pt>
                <c:pt idx="42809">
                  <c:v>4.5635150729206648</c:v>
                </c:pt>
                <c:pt idx="42810">
                  <c:v>4.5533239927722953</c:v>
                </c:pt>
                <c:pt idx="42811">
                  <c:v>4.5650481203572602</c:v>
                </c:pt>
                <c:pt idx="42812">
                  <c:v>4.5594952417981682</c:v>
                </c:pt>
                <c:pt idx="42813">
                  <c:v>4.5613198052262982</c:v>
                </c:pt>
                <c:pt idx="42814">
                  <c:v>4.5587639128747464</c:v>
                </c:pt>
                <c:pt idx="42815">
                  <c:v>4.558277994401406</c:v>
                </c:pt>
                <c:pt idx="42816">
                  <c:v>4.5734672599668187</c:v>
                </c:pt>
                <c:pt idx="42817">
                  <c:v>4.56879948970409</c:v>
                </c:pt>
                <c:pt idx="42818">
                  <c:v>4.5645175065506507</c:v>
                </c:pt>
                <c:pt idx="42819">
                  <c:v>4.5564799333307091</c:v>
                </c:pt>
                <c:pt idx="42820">
                  <c:v>4.5578793649099962</c:v>
                </c:pt>
                <c:pt idx="42821">
                  <c:v>4.5730101331844644</c:v>
                </c:pt>
                <c:pt idx="42822">
                  <c:v>4.5652930332238881</c:v>
                </c:pt>
                <c:pt idx="42823">
                  <c:v>4.5566837382326808</c:v>
                </c:pt>
                <c:pt idx="42824">
                  <c:v>4.5601416806591288</c:v>
                </c:pt>
                <c:pt idx="42825">
                  <c:v>4.5595526125172157</c:v>
                </c:pt>
                <c:pt idx="42826">
                  <c:v>4.5521658138799843</c:v>
                </c:pt>
                <c:pt idx="42827">
                  <c:v>4.5538373289191538</c:v>
                </c:pt>
                <c:pt idx="42828">
                  <c:v>4.5659127629468159</c:v>
                </c:pt>
                <c:pt idx="42829">
                  <c:v>4.5573858808394787</c:v>
                </c:pt>
                <c:pt idx="42830">
                  <c:v>4.5583335336869384</c:v>
                </c:pt>
                <c:pt idx="42831">
                  <c:v>4.5702583136213635</c:v>
                </c:pt>
                <c:pt idx="42832">
                  <c:v>4.5586556912659821</c:v>
                </c:pt>
                <c:pt idx="42833">
                  <c:v>4.5570070568539833</c:v>
                </c:pt>
                <c:pt idx="42834">
                  <c:v>4.5578607493176087</c:v>
                </c:pt>
                <c:pt idx="42835">
                  <c:v>4.5629619188908812</c:v>
                </c:pt>
                <c:pt idx="42836">
                  <c:v>4.5518639191276371</c:v>
                </c:pt>
                <c:pt idx="42837">
                  <c:v>4.5723571870912227</c:v>
                </c:pt>
                <c:pt idx="42838">
                  <c:v>4.5625942068986074</c:v>
                </c:pt>
                <c:pt idx="42839">
                  <c:v>4.5582340788487583</c:v>
                </c:pt>
                <c:pt idx="42840">
                  <c:v>4.5719997953360574</c:v>
                </c:pt>
                <c:pt idx="42841">
                  <c:v>4.5586767544686726</c:v>
                </c:pt>
                <c:pt idx="42842">
                  <c:v>4.5659585004796917</c:v>
                </c:pt>
                <c:pt idx="42843">
                  <c:v>4.5581496073798347</c:v>
                </c:pt>
                <c:pt idx="42844">
                  <c:v>4.5636338967010932</c:v>
                </c:pt>
                <c:pt idx="42845">
                  <c:v>4.555108930365213</c:v>
                </c:pt>
                <c:pt idx="42846">
                  <c:v>4.565857982006559</c:v>
                </c:pt>
                <c:pt idx="42847">
                  <c:v>4.5555456031182189</c:v>
                </c:pt>
                <c:pt idx="42848">
                  <c:v>4.5620760862682674</c:v>
                </c:pt>
                <c:pt idx="42849">
                  <c:v>4.5502581543216163</c:v>
                </c:pt>
                <c:pt idx="42850">
                  <c:v>4.5572775261437251</c:v>
                </c:pt>
                <c:pt idx="42851">
                  <c:v>4.5612539157908483</c:v>
                </c:pt>
                <c:pt idx="42852">
                  <c:v>4.5594543815333335</c:v>
                </c:pt>
                <c:pt idx="42853">
                  <c:v>4.5659517514978925</c:v>
                </c:pt>
                <c:pt idx="42854">
                  <c:v>4.5564040865528499</c:v>
                </c:pt>
                <c:pt idx="42855">
                  <c:v>4.5584269006110913</c:v>
                </c:pt>
                <c:pt idx="42856">
                  <c:v>4.5509329660602775</c:v>
                </c:pt>
                <c:pt idx="42857">
                  <c:v>4.5719451293221169</c:v>
                </c:pt>
                <c:pt idx="42858">
                  <c:v>4.5522768471697859</c:v>
                </c:pt>
                <c:pt idx="42859">
                  <c:v>4.5643752867434673</c:v>
                </c:pt>
                <c:pt idx="42860">
                  <c:v>4.5703076409240859</c:v>
                </c:pt>
                <c:pt idx="42861">
                  <c:v>4.5615430433030948</c:v>
                </c:pt>
                <c:pt idx="42862">
                  <c:v>4.5600912861899001</c:v>
                </c:pt>
                <c:pt idx="42863">
                  <c:v>4.5644317092787583</c:v>
                </c:pt>
                <c:pt idx="42864">
                  <c:v>4.5580616505891776</c:v>
                </c:pt>
                <c:pt idx="42865">
                  <c:v>4.5541746260213429</c:v>
                </c:pt>
                <c:pt idx="42866">
                  <c:v>4.5643558190552831</c:v>
                </c:pt>
                <c:pt idx="42867">
                  <c:v>4.5554709174653603</c:v>
                </c:pt>
                <c:pt idx="42868">
                  <c:v>4.5566880288314042</c:v>
                </c:pt>
                <c:pt idx="42869">
                  <c:v>4.5531858463974242</c:v>
                </c:pt>
                <c:pt idx="42870">
                  <c:v>4.5692370491224326</c:v>
                </c:pt>
                <c:pt idx="42871">
                  <c:v>4.5552791581721479</c:v>
                </c:pt>
                <c:pt idx="42872">
                  <c:v>4.5591375303485817</c:v>
                </c:pt>
                <c:pt idx="42873">
                  <c:v>4.5603907578403922</c:v>
                </c:pt>
                <c:pt idx="42874">
                  <c:v>4.5540877090614762</c:v>
                </c:pt>
                <c:pt idx="42875">
                  <c:v>4.5607402378048008</c:v>
                </c:pt>
                <c:pt idx="42876">
                  <c:v>4.5641439523421514</c:v>
                </c:pt>
                <c:pt idx="42877">
                  <c:v>4.5614567050845434</c:v>
                </c:pt>
                <c:pt idx="42878">
                  <c:v>4.5673541407852696</c:v>
                </c:pt>
                <c:pt idx="42879">
                  <c:v>4.5624586173788853</c:v>
                </c:pt>
                <c:pt idx="42880">
                  <c:v>4.560257568570937</c:v>
                </c:pt>
                <c:pt idx="42881">
                  <c:v>4.5533478043854982</c:v>
                </c:pt>
                <c:pt idx="42882">
                  <c:v>4.5585783414552417</c:v>
                </c:pt>
                <c:pt idx="42883">
                  <c:v>4.5692305349149045</c:v>
                </c:pt>
                <c:pt idx="42884">
                  <c:v>4.5649347149599162</c:v>
                </c:pt>
                <c:pt idx="42885">
                  <c:v>4.5713804868298968</c:v>
                </c:pt>
                <c:pt idx="42886">
                  <c:v>4.5567338546845626</c:v>
                </c:pt>
                <c:pt idx="42887">
                  <c:v>4.5673043904679531</c:v>
                </c:pt>
                <c:pt idx="42888">
                  <c:v>4.5564413960769459</c:v>
                </c:pt>
                <c:pt idx="42889">
                  <c:v>4.5650156534552684</c:v>
                </c:pt>
                <c:pt idx="42890">
                  <c:v>4.5694237736469692</c:v>
                </c:pt>
                <c:pt idx="42891">
                  <c:v>4.5609352577821252</c:v>
                </c:pt>
                <c:pt idx="42892">
                  <c:v>4.5657529832994879</c:v>
                </c:pt>
                <c:pt idx="42893">
                  <c:v>4.56297437857096</c:v>
                </c:pt>
                <c:pt idx="42894">
                  <c:v>4.561948762132781</c:v>
                </c:pt>
                <c:pt idx="42895">
                  <c:v>4.5541320076843999</c:v>
                </c:pt>
                <c:pt idx="42896">
                  <c:v>4.5649010830320425</c:v>
                </c:pt>
                <c:pt idx="42897">
                  <c:v>4.5654332891855818</c:v>
                </c:pt>
                <c:pt idx="42898">
                  <c:v>4.5642553158454504</c:v>
                </c:pt>
                <c:pt idx="42899">
                  <c:v>4.5542498217869403</c:v>
                </c:pt>
                <c:pt idx="42900">
                  <c:v>4.5641247455508971</c:v>
                </c:pt>
                <c:pt idx="42901">
                  <c:v>4.5630180568792715</c:v>
                </c:pt>
                <c:pt idx="42902">
                  <c:v>4.5606595006462394</c:v>
                </c:pt>
                <c:pt idx="42903">
                  <c:v>4.5632765594449243</c:v>
                </c:pt>
                <c:pt idx="42904">
                  <c:v>4.5681539850218602</c:v>
                </c:pt>
                <c:pt idx="42905">
                  <c:v>4.567047107742578</c:v>
                </c:pt>
                <c:pt idx="42906">
                  <c:v>4.5675775459975698</c:v>
                </c:pt>
                <c:pt idx="42907">
                  <c:v>4.5651789807991232</c:v>
                </c:pt>
                <c:pt idx="42908">
                  <c:v>4.5657841620731414</c:v>
                </c:pt>
                <c:pt idx="42909">
                  <c:v>4.5597547297140064</c:v>
                </c:pt>
                <c:pt idx="42910">
                  <c:v>4.564880789587181</c:v>
                </c:pt>
                <c:pt idx="42911">
                  <c:v>4.5618520354052636</c:v>
                </c:pt>
                <c:pt idx="42912">
                  <c:v>4.5677398039114818</c:v>
                </c:pt>
                <c:pt idx="42913">
                  <c:v>4.5556226578135082</c:v>
                </c:pt>
                <c:pt idx="42914">
                  <c:v>4.5693019407789297</c:v>
                </c:pt>
                <c:pt idx="42915">
                  <c:v>4.5600985103222538</c:v>
                </c:pt>
                <c:pt idx="42916">
                  <c:v>4.5541866269452029</c:v>
                </c:pt>
                <c:pt idx="42917">
                  <c:v>4.561971924771588</c:v>
                </c:pt>
                <c:pt idx="42918">
                  <c:v>4.5599709891985185</c:v>
                </c:pt>
                <c:pt idx="42919">
                  <c:v>4.5482050981367106</c:v>
                </c:pt>
                <c:pt idx="42920">
                  <c:v>4.5620515709857719</c:v>
                </c:pt>
                <c:pt idx="42921">
                  <c:v>4.5640788770607772</c:v>
                </c:pt>
                <c:pt idx="42922">
                  <c:v>4.5607338101722599</c:v>
                </c:pt>
                <c:pt idx="42923">
                  <c:v>4.5676680727805756</c:v>
                </c:pt>
                <c:pt idx="42924">
                  <c:v>4.559289421608459</c:v>
                </c:pt>
                <c:pt idx="42925">
                  <c:v>4.556484083209746</c:v>
                </c:pt>
                <c:pt idx="42926">
                  <c:v>4.5563109023191508</c:v>
                </c:pt>
                <c:pt idx="42927">
                  <c:v>4.5578954126075963</c:v>
                </c:pt>
                <c:pt idx="42928">
                  <c:v>4.5571217902013936</c:v>
                </c:pt>
                <c:pt idx="42929">
                  <c:v>4.5567914058192454</c:v>
                </c:pt>
                <c:pt idx="42930">
                  <c:v>4.5579859194243717</c:v>
                </c:pt>
                <c:pt idx="42931">
                  <c:v>4.5575624708324733</c:v>
                </c:pt>
                <c:pt idx="42932">
                  <c:v>4.5588986683307366</c:v>
                </c:pt>
                <c:pt idx="42933">
                  <c:v>4.5596066968257016</c:v>
                </c:pt>
                <c:pt idx="42934">
                  <c:v>4.5644207838665531</c:v>
                </c:pt>
                <c:pt idx="42935">
                  <c:v>4.5503382004826634</c:v>
                </c:pt>
                <c:pt idx="42936">
                  <c:v>4.5537969079635063</c:v>
                </c:pt>
                <c:pt idx="42937">
                  <c:v>4.5703596463734373</c:v>
                </c:pt>
                <c:pt idx="42938">
                  <c:v>4.5502358928637765</c:v>
                </c:pt>
                <c:pt idx="42939">
                  <c:v>4.5652373798935653</c:v>
                </c:pt>
                <c:pt idx="42940">
                  <c:v>4.5535312545798128</c:v>
                </c:pt>
                <c:pt idx="42941">
                  <c:v>4.5602284115969152</c:v>
                </c:pt>
                <c:pt idx="42942">
                  <c:v>4.5526289497290113</c:v>
                </c:pt>
                <c:pt idx="42943">
                  <c:v>4.5640859377571736</c:v>
                </c:pt>
                <c:pt idx="42944">
                  <c:v>4.5574509467315316</c:v>
                </c:pt>
                <c:pt idx="42945">
                  <c:v>4.5682591021383843</c:v>
                </c:pt>
                <c:pt idx="42946">
                  <c:v>4.5626803977762229</c:v>
                </c:pt>
                <c:pt idx="42947">
                  <c:v>4.5632921886342768</c:v>
                </c:pt>
                <c:pt idx="42948">
                  <c:v>4.5616747919709484</c:v>
                </c:pt>
                <c:pt idx="42949">
                  <c:v>4.5536175332306534</c:v>
                </c:pt>
                <c:pt idx="42950">
                  <c:v>4.5537055027463378</c:v>
                </c:pt>
                <c:pt idx="42951">
                  <c:v>4.5675102767836897</c:v>
                </c:pt>
                <c:pt idx="42952">
                  <c:v>4.5632175556216952</c:v>
                </c:pt>
                <c:pt idx="42953">
                  <c:v>4.5574204267519196</c:v>
                </c:pt>
                <c:pt idx="42954">
                  <c:v>4.5577747696200879</c:v>
                </c:pt>
                <c:pt idx="42955">
                  <c:v>4.5587736485700319</c:v>
                </c:pt>
                <c:pt idx="42956">
                  <c:v>4.5654154739408668</c:v>
                </c:pt>
                <c:pt idx="42957">
                  <c:v>4.5514698890563858</c:v>
                </c:pt>
                <c:pt idx="42958">
                  <c:v>4.5599529937402554</c:v>
                </c:pt>
                <c:pt idx="42959">
                  <c:v>4.5639136673849094</c:v>
                </c:pt>
                <c:pt idx="42960">
                  <c:v>4.5574733076497163</c:v>
                </c:pt>
                <c:pt idx="42961">
                  <c:v>4.5529756688940157</c:v>
                </c:pt>
                <c:pt idx="42962">
                  <c:v>4.5584314327635047</c:v>
                </c:pt>
                <c:pt idx="42963">
                  <c:v>4.5482988801656736</c:v>
                </c:pt>
                <c:pt idx="42964">
                  <c:v>4.5574678514324978</c:v>
                </c:pt>
                <c:pt idx="42965">
                  <c:v>4.5586790000124102</c:v>
                </c:pt>
                <c:pt idx="42966">
                  <c:v>4.5637349884241534</c:v>
                </c:pt>
                <c:pt idx="42967">
                  <c:v>4.5499139373496114</c:v>
                </c:pt>
                <c:pt idx="42968">
                  <c:v>4.561462957474836</c:v>
                </c:pt>
                <c:pt idx="42969">
                  <c:v>4.5604594693439102</c:v>
                </c:pt>
                <c:pt idx="42970">
                  <c:v>4.5585317412624864</c:v>
                </c:pt>
                <c:pt idx="42971">
                  <c:v>4.5558113033679613</c:v>
                </c:pt>
                <c:pt idx="42972">
                  <c:v>4.5521815883873282</c:v>
                </c:pt>
                <c:pt idx="42973">
                  <c:v>4.5604427349504428</c:v>
                </c:pt>
                <c:pt idx="42974">
                  <c:v>4.5660522432097288</c:v>
                </c:pt>
                <c:pt idx="42975">
                  <c:v>4.5600242500906196</c:v>
                </c:pt>
                <c:pt idx="42976">
                  <c:v>4.5646305470914248</c:v>
                </c:pt>
                <c:pt idx="42977">
                  <c:v>4.5570306203861577</c:v>
                </c:pt>
                <c:pt idx="42978">
                  <c:v>4.5618985612962302</c:v>
                </c:pt>
                <c:pt idx="42979">
                  <c:v>4.567340520088127</c:v>
                </c:pt>
                <c:pt idx="42980">
                  <c:v>4.5579850358596623</c:v>
                </c:pt>
                <c:pt idx="42981">
                  <c:v>4.5518101124949313</c:v>
                </c:pt>
                <c:pt idx="42982">
                  <c:v>4.5622134539708439</c:v>
                </c:pt>
                <c:pt idx="42983">
                  <c:v>4.5624439772486518</c:v>
                </c:pt>
                <c:pt idx="42984">
                  <c:v>4.5573097637214426</c:v>
                </c:pt>
                <c:pt idx="42985">
                  <c:v>4.5537054812588007</c:v>
                </c:pt>
                <c:pt idx="42986">
                  <c:v>4.5576442148416803</c:v>
                </c:pt>
                <c:pt idx="42987">
                  <c:v>4.561256446689292</c:v>
                </c:pt>
                <c:pt idx="42988">
                  <c:v>4.5532264093394001</c:v>
                </c:pt>
                <c:pt idx="42989">
                  <c:v>4.5691222115500194</c:v>
                </c:pt>
                <c:pt idx="42990">
                  <c:v>4.5705862551242618</c:v>
                </c:pt>
                <c:pt idx="42991">
                  <c:v>4.5585865313417093</c:v>
                </c:pt>
                <c:pt idx="42992">
                  <c:v>4.5662068997657412</c:v>
                </c:pt>
                <c:pt idx="42993">
                  <c:v>4.5575939471444977</c:v>
                </c:pt>
                <c:pt idx="42994">
                  <c:v>4.5592782809661427</c:v>
                </c:pt>
                <c:pt idx="42995">
                  <c:v>4.5635899386693577</c:v>
                </c:pt>
                <c:pt idx="42996">
                  <c:v>4.5591510088307592</c:v>
                </c:pt>
                <c:pt idx="42997">
                  <c:v>4.5620844082855578</c:v>
                </c:pt>
                <c:pt idx="42998">
                  <c:v>4.552422347128652</c:v>
                </c:pt>
                <c:pt idx="42999">
                  <c:v>4.5669145079604014</c:v>
                </c:pt>
                <c:pt idx="43000">
                  <c:v>4.5570286573829986</c:v>
                </c:pt>
                <c:pt idx="43001">
                  <c:v>4.5647603847512981</c:v>
                </c:pt>
                <c:pt idx="43002">
                  <c:v>4.5604302307161326</c:v>
                </c:pt>
                <c:pt idx="43003">
                  <c:v>4.5595674921585694</c:v>
                </c:pt>
                <c:pt idx="43004">
                  <c:v>4.5500944091048829</c:v>
                </c:pt>
                <c:pt idx="43005">
                  <c:v>4.5680749750958478</c:v>
                </c:pt>
                <c:pt idx="43006">
                  <c:v>4.5599236411493909</c:v>
                </c:pt>
                <c:pt idx="43007">
                  <c:v>4.5578042754956876</c:v>
                </c:pt>
                <c:pt idx="43008">
                  <c:v>4.5497144231700961</c:v>
                </c:pt>
                <c:pt idx="43009">
                  <c:v>4.5617563017902185</c:v>
                </c:pt>
                <c:pt idx="43010">
                  <c:v>4.5510631615917667</c:v>
                </c:pt>
                <c:pt idx="43011">
                  <c:v>4.5586956359895918</c:v>
                </c:pt>
                <c:pt idx="43012">
                  <c:v>4.5620450938776784</c:v>
                </c:pt>
                <c:pt idx="43013">
                  <c:v>4.5662431499343672</c:v>
                </c:pt>
                <c:pt idx="43014">
                  <c:v>4.551558403570648</c:v>
                </c:pt>
                <c:pt idx="43015">
                  <c:v>4.5639315251213093</c:v>
                </c:pt>
                <c:pt idx="43016">
                  <c:v>4.5573734931427303</c:v>
                </c:pt>
                <c:pt idx="43017">
                  <c:v>4.5589669231977767</c:v>
                </c:pt>
                <c:pt idx="43018">
                  <c:v>4.5579336132090065</c:v>
                </c:pt>
                <c:pt idx="43019">
                  <c:v>4.56096081519952</c:v>
                </c:pt>
                <c:pt idx="43020">
                  <c:v>4.5570599871022148</c:v>
                </c:pt>
                <c:pt idx="43021">
                  <c:v>4.5559959387703932</c:v>
                </c:pt>
                <c:pt idx="43022">
                  <c:v>4.5555801646154945</c:v>
                </c:pt>
                <c:pt idx="43023">
                  <c:v>4.554983962894589</c:v>
                </c:pt>
                <c:pt idx="43024">
                  <c:v>4.5707529561859328</c:v>
                </c:pt>
                <c:pt idx="43025">
                  <c:v>4.5611943527061865</c:v>
                </c:pt>
                <c:pt idx="43026">
                  <c:v>4.5583077615900942</c:v>
                </c:pt>
                <c:pt idx="43027">
                  <c:v>4.5667968308182978</c:v>
                </c:pt>
                <c:pt idx="43028">
                  <c:v>4.5597510451969336</c:v>
                </c:pt>
                <c:pt idx="43029">
                  <c:v>4.5616158853980764</c:v>
                </c:pt>
                <c:pt idx="43030">
                  <c:v>4.5649881342794849</c:v>
                </c:pt>
                <c:pt idx="43031">
                  <c:v>4.5634019036399307</c:v>
                </c:pt>
                <c:pt idx="43032">
                  <c:v>4.5548156048166044</c:v>
                </c:pt>
                <c:pt idx="43033">
                  <c:v>4.5694664109347478</c:v>
                </c:pt>
                <c:pt idx="43034">
                  <c:v>4.5715441166749224</c:v>
                </c:pt>
                <c:pt idx="43035">
                  <c:v>4.5586129153903387</c:v>
                </c:pt>
                <c:pt idx="43036">
                  <c:v>4.5611384311921874</c:v>
                </c:pt>
                <c:pt idx="43037">
                  <c:v>4.5659656482217335</c:v>
                </c:pt>
                <c:pt idx="43038">
                  <c:v>4.5711625342107753</c:v>
                </c:pt>
                <c:pt idx="43039">
                  <c:v>4.5553796232832138</c:v>
                </c:pt>
                <c:pt idx="43040">
                  <c:v>4.5624340322704819</c:v>
                </c:pt>
                <c:pt idx="43041">
                  <c:v>4.5530285634601526</c:v>
                </c:pt>
                <c:pt idx="43042">
                  <c:v>4.5590959775560744</c:v>
                </c:pt>
                <c:pt idx="43043">
                  <c:v>4.5603814433565431</c:v>
                </c:pt>
                <c:pt idx="43044">
                  <c:v>4.5632985184328554</c:v>
                </c:pt>
                <c:pt idx="43045">
                  <c:v>4.5552658025845583</c:v>
                </c:pt>
                <c:pt idx="43046">
                  <c:v>4.5588848742362682</c:v>
                </c:pt>
                <c:pt idx="43047">
                  <c:v>4.5669853656596269</c:v>
                </c:pt>
                <c:pt idx="43048">
                  <c:v>4.5608956315184139</c:v>
                </c:pt>
                <c:pt idx="43049">
                  <c:v>4.5626977522353389</c:v>
                </c:pt>
                <c:pt idx="43050">
                  <c:v>4.5657150684922998</c:v>
                </c:pt>
                <c:pt idx="43051">
                  <c:v>4.5521454750650543</c:v>
                </c:pt>
                <c:pt idx="43052">
                  <c:v>4.5585493299789253</c:v>
                </c:pt>
                <c:pt idx="43053">
                  <c:v>4.5646428476591137</c:v>
                </c:pt>
                <c:pt idx="43054">
                  <c:v>4.5507516567846347</c:v>
                </c:pt>
                <c:pt idx="43055">
                  <c:v>4.5590134514820893</c:v>
                </c:pt>
                <c:pt idx="43056">
                  <c:v>4.5600055472787613</c:v>
                </c:pt>
                <c:pt idx="43057">
                  <c:v>4.5547607876290988</c:v>
                </c:pt>
                <c:pt idx="43058">
                  <c:v>4.559847656280299</c:v>
                </c:pt>
                <c:pt idx="43059">
                  <c:v>4.5570956514295391</c:v>
                </c:pt>
                <c:pt idx="43060">
                  <c:v>4.5628529230345025</c:v>
                </c:pt>
                <c:pt idx="43061">
                  <c:v>4.5541150974183919</c:v>
                </c:pt>
                <c:pt idx="43062">
                  <c:v>4.5555448956495077</c:v>
                </c:pt>
                <c:pt idx="43063">
                  <c:v>4.556984759408536</c:v>
                </c:pt>
                <c:pt idx="43064">
                  <c:v>4.5533409106153879</c:v>
                </c:pt>
                <c:pt idx="43065">
                  <c:v>4.5616909807315151</c:v>
                </c:pt>
                <c:pt idx="43066">
                  <c:v>4.5586693958978088</c:v>
                </c:pt>
                <c:pt idx="43067">
                  <c:v>4.555352377232869</c:v>
                </c:pt>
                <c:pt idx="43068">
                  <c:v>4.5611359559973943</c:v>
                </c:pt>
                <c:pt idx="43069">
                  <c:v>4.5514494188897947</c:v>
                </c:pt>
                <c:pt idx="43070">
                  <c:v>4.563567468803531</c:v>
                </c:pt>
                <c:pt idx="43071">
                  <c:v>4.5587833637729229</c:v>
                </c:pt>
                <c:pt idx="43072">
                  <c:v>4.5651164798766537</c:v>
                </c:pt>
                <c:pt idx="43073">
                  <c:v>4.555288588223843</c:v>
                </c:pt>
                <c:pt idx="43074">
                  <c:v>4.5549315214768438</c:v>
                </c:pt>
                <c:pt idx="43075">
                  <c:v>4.5598613332704234</c:v>
                </c:pt>
                <c:pt idx="43076">
                  <c:v>4.5658122197003754</c:v>
                </c:pt>
                <c:pt idx="43077">
                  <c:v>4.5520282184217349</c:v>
                </c:pt>
                <c:pt idx="43078">
                  <c:v>4.5639405325673472</c:v>
                </c:pt>
                <c:pt idx="43079">
                  <c:v>4.5547208719075121</c:v>
                </c:pt>
                <c:pt idx="43080">
                  <c:v>4.5641881463548239</c:v>
                </c:pt>
                <c:pt idx="43081">
                  <c:v>4.5514621168950224</c:v>
                </c:pt>
                <c:pt idx="43082">
                  <c:v>4.5473434165306195</c:v>
                </c:pt>
                <c:pt idx="43083">
                  <c:v>4.5551104524363266</c:v>
                </c:pt>
                <c:pt idx="43084">
                  <c:v>4.5676128307862269</c:v>
                </c:pt>
                <c:pt idx="43085">
                  <c:v>4.5652339038547778</c:v>
                </c:pt>
                <c:pt idx="43086">
                  <c:v>4.5588940085590242</c:v>
                </c:pt>
                <c:pt idx="43087">
                  <c:v>4.5813777998179095</c:v>
                </c:pt>
                <c:pt idx="43088">
                  <c:v>4.5590015981614398</c:v>
                </c:pt>
                <c:pt idx="43089">
                  <c:v>4.5562972995516047</c:v>
                </c:pt>
                <c:pt idx="43090">
                  <c:v>4.556398879299989</c:v>
                </c:pt>
                <c:pt idx="43091">
                  <c:v>4.5613870227614433</c:v>
                </c:pt>
                <c:pt idx="43092">
                  <c:v>4.5688811536548979</c:v>
                </c:pt>
                <c:pt idx="43093">
                  <c:v>4.5641484835849502</c:v>
                </c:pt>
                <c:pt idx="43094">
                  <c:v>4.5625345441231184</c:v>
                </c:pt>
                <c:pt idx="43095">
                  <c:v>4.5491895847239805</c:v>
                </c:pt>
                <c:pt idx="43096">
                  <c:v>4.5642741409259422</c:v>
                </c:pt>
                <c:pt idx="43097">
                  <c:v>4.5517779464981585</c:v>
                </c:pt>
                <c:pt idx="43098">
                  <c:v>4.5597849104714108</c:v>
                </c:pt>
                <c:pt idx="43099">
                  <c:v>4.5699848742952724</c:v>
                </c:pt>
                <c:pt idx="43100">
                  <c:v>4.5526262281977425</c:v>
                </c:pt>
                <c:pt idx="43101">
                  <c:v>4.5587600524696503</c:v>
                </c:pt>
                <c:pt idx="43102">
                  <c:v>4.5554654776381565</c:v>
                </c:pt>
                <c:pt idx="43103">
                  <c:v>4.5652639011150518</c:v>
                </c:pt>
                <c:pt idx="43104">
                  <c:v>4.5669536676639382</c:v>
                </c:pt>
                <c:pt idx="43105">
                  <c:v>4.5593091079398231</c:v>
                </c:pt>
                <c:pt idx="43106">
                  <c:v>4.5625623052850708</c:v>
                </c:pt>
                <c:pt idx="43107">
                  <c:v>4.5534728498620742</c:v>
                </c:pt>
                <c:pt idx="43108">
                  <c:v>4.5734269879052496</c:v>
                </c:pt>
                <c:pt idx="43109">
                  <c:v>4.5599677141971116</c:v>
                </c:pt>
                <c:pt idx="43110">
                  <c:v>4.5597016569237665</c:v>
                </c:pt>
                <c:pt idx="43111">
                  <c:v>4.5691550856206415</c:v>
                </c:pt>
                <c:pt idx="43112">
                  <c:v>4.5642312123325413</c:v>
                </c:pt>
                <c:pt idx="43113">
                  <c:v>4.5649151797431555</c:v>
                </c:pt>
                <c:pt idx="43114">
                  <c:v>4.5644691153267978</c:v>
                </c:pt>
                <c:pt idx="43115">
                  <c:v>4.5555729300898502</c:v>
                </c:pt>
                <c:pt idx="43116">
                  <c:v>4.5613936478087069</c:v>
                </c:pt>
                <c:pt idx="43117">
                  <c:v>4.5711146030063485</c:v>
                </c:pt>
                <c:pt idx="43118">
                  <c:v>4.5657895513352722</c:v>
                </c:pt>
                <c:pt idx="43119">
                  <c:v>4.5676285587313039</c:v>
                </c:pt>
                <c:pt idx="43120">
                  <c:v>4.5560884882508033</c:v>
                </c:pt>
                <c:pt idx="43121">
                  <c:v>4.5596162505911941</c:v>
                </c:pt>
                <c:pt idx="43122">
                  <c:v>4.5632630453728202</c:v>
                </c:pt>
                <c:pt idx="43123">
                  <c:v>4.5687374263648302</c:v>
                </c:pt>
                <c:pt idx="43124">
                  <c:v>4.5624342747886981</c:v>
                </c:pt>
                <c:pt idx="43125">
                  <c:v>4.5499182616808715</c:v>
                </c:pt>
                <c:pt idx="43126">
                  <c:v>4.5530456701403876</c:v>
                </c:pt>
                <c:pt idx="43127">
                  <c:v>4.5616351188053939</c:v>
                </c:pt>
                <c:pt idx="43128">
                  <c:v>4.5542220950849641</c:v>
                </c:pt>
                <c:pt idx="43129">
                  <c:v>4.5659718020723998</c:v>
                </c:pt>
                <c:pt idx="43130">
                  <c:v>4.5598877509957294</c:v>
                </c:pt>
                <c:pt idx="43131">
                  <c:v>4.5567076913538154</c:v>
                </c:pt>
                <c:pt idx="43132">
                  <c:v>4.5532876505835107</c:v>
                </c:pt>
                <c:pt idx="43133">
                  <c:v>4.5653379380904715</c:v>
                </c:pt>
                <c:pt idx="43134">
                  <c:v>4.5561135928555512</c:v>
                </c:pt>
                <c:pt idx="43135">
                  <c:v>4.5625288923619225</c:v>
                </c:pt>
                <c:pt idx="43136">
                  <c:v>4.5649237661211712</c:v>
                </c:pt>
                <c:pt idx="43137">
                  <c:v>4.5589618913031567</c:v>
                </c:pt>
                <c:pt idx="43138">
                  <c:v>4.557817098030168</c:v>
                </c:pt>
                <c:pt idx="43139">
                  <c:v>4.5667676041011465</c:v>
                </c:pt>
                <c:pt idx="43140">
                  <c:v>4.5538533469705564</c:v>
                </c:pt>
                <c:pt idx="43141">
                  <c:v>4.5625807094562019</c:v>
                </c:pt>
                <c:pt idx="43142">
                  <c:v>4.5742722586750002</c:v>
                </c:pt>
                <c:pt idx="43143">
                  <c:v>4.5570986189954343</c:v>
                </c:pt>
                <c:pt idx="43144">
                  <c:v>4.5612185828341714</c:v>
                </c:pt>
                <c:pt idx="43145">
                  <c:v>4.5625235191475362</c:v>
                </c:pt>
                <c:pt idx="43146">
                  <c:v>4.5620218626310995</c:v>
                </c:pt>
                <c:pt idx="43147">
                  <c:v>4.5515174293340817</c:v>
                </c:pt>
                <c:pt idx="43148">
                  <c:v>4.5621847860402056</c:v>
                </c:pt>
                <c:pt idx="43149">
                  <c:v>4.5692512762160584</c:v>
                </c:pt>
                <c:pt idx="43150">
                  <c:v>4.5748112396099501</c:v>
                </c:pt>
                <c:pt idx="43151">
                  <c:v>4.5587120048886858</c:v>
                </c:pt>
                <c:pt idx="43152">
                  <c:v>4.5492277627631719</c:v>
                </c:pt>
                <c:pt idx="43153">
                  <c:v>4.5551381287042139</c:v>
                </c:pt>
                <c:pt idx="43154">
                  <c:v>4.5638073389296334</c:v>
                </c:pt>
                <c:pt idx="43155">
                  <c:v>4.55459891843382</c:v>
                </c:pt>
                <c:pt idx="43156">
                  <c:v>4.5665854640603118</c:v>
                </c:pt>
                <c:pt idx="43157">
                  <c:v>4.5594249051597382</c:v>
                </c:pt>
                <c:pt idx="43158">
                  <c:v>4.5515806568394792</c:v>
                </c:pt>
                <c:pt idx="43159">
                  <c:v>4.5576143482210707</c:v>
                </c:pt>
                <c:pt idx="43160">
                  <c:v>4.5660184014878267</c:v>
                </c:pt>
                <c:pt idx="43161">
                  <c:v>4.5547806114914557</c:v>
                </c:pt>
                <c:pt idx="43162">
                  <c:v>4.5665798656829732</c:v>
                </c:pt>
                <c:pt idx="43163">
                  <c:v>4.5499446383422883</c:v>
                </c:pt>
                <c:pt idx="43164">
                  <c:v>4.5539134134950041</c:v>
                </c:pt>
                <c:pt idx="43165">
                  <c:v>4.5681248666451069</c:v>
                </c:pt>
                <c:pt idx="43166">
                  <c:v>4.5591786532874838</c:v>
                </c:pt>
                <c:pt idx="43167">
                  <c:v>4.5576735001902939</c:v>
                </c:pt>
                <c:pt idx="43168">
                  <c:v>4.5542769268908669</c:v>
                </c:pt>
                <c:pt idx="43169">
                  <c:v>4.5530052735292861</c:v>
                </c:pt>
                <c:pt idx="43170">
                  <c:v>4.5607671211963234</c:v>
                </c:pt>
                <c:pt idx="43171">
                  <c:v>4.5613321450690094</c:v>
                </c:pt>
                <c:pt idx="43172">
                  <c:v>4.5638605726651695</c:v>
                </c:pt>
                <c:pt idx="43173">
                  <c:v>4.5570919455209546</c:v>
                </c:pt>
                <c:pt idx="43174">
                  <c:v>4.555902534667692</c:v>
                </c:pt>
                <c:pt idx="43175">
                  <c:v>4.5588307457712496</c:v>
                </c:pt>
                <c:pt idx="43176">
                  <c:v>4.5611773203994836</c:v>
                </c:pt>
                <c:pt idx="43177">
                  <c:v>4.5580206556461871</c:v>
                </c:pt>
                <c:pt idx="43178">
                  <c:v>4.5580979560572557</c:v>
                </c:pt>
                <c:pt idx="43179">
                  <c:v>4.5654623779428194</c:v>
                </c:pt>
                <c:pt idx="43180">
                  <c:v>4.569027966537341</c:v>
                </c:pt>
                <c:pt idx="43181">
                  <c:v>4.5674242108802234</c:v>
                </c:pt>
                <c:pt idx="43182">
                  <c:v>4.5703767723452104</c:v>
                </c:pt>
                <c:pt idx="43183">
                  <c:v>4.5657242470336188</c:v>
                </c:pt>
                <c:pt idx="43184">
                  <c:v>4.5579217654190831</c:v>
                </c:pt>
                <c:pt idx="43185">
                  <c:v>4.5555184081785818</c:v>
                </c:pt>
                <c:pt idx="43186">
                  <c:v>4.563750551108738</c:v>
                </c:pt>
                <c:pt idx="43187">
                  <c:v>4.5626562879367913</c:v>
                </c:pt>
                <c:pt idx="43188">
                  <c:v>4.5562797058775208</c:v>
                </c:pt>
                <c:pt idx="43189">
                  <c:v>4.558076984392339</c:v>
                </c:pt>
                <c:pt idx="43190">
                  <c:v>4.5492217257459648</c:v>
                </c:pt>
                <c:pt idx="43191">
                  <c:v>4.5520576796863477</c:v>
                </c:pt>
                <c:pt idx="43192">
                  <c:v>4.5604432691049954</c:v>
                </c:pt>
                <c:pt idx="43193">
                  <c:v>4.5544586681431367</c:v>
                </c:pt>
                <c:pt idx="43194">
                  <c:v>4.5572032689265889</c:v>
                </c:pt>
                <c:pt idx="43195">
                  <c:v>4.5603357338779329</c:v>
                </c:pt>
                <c:pt idx="43196">
                  <c:v>4.5593600118114255</c:v>
                </c:pt>
                <c:pt idx="43197">
                  <c:v>4.565181419864901</c:v>
                </c:pt>
                <c:pt idx="43198">
                  <c:v>4.5597507349574169</c:v>
                </c:pt>
                <c:pt idx="43199">
                  <c:v>4.5540839385664214</c:v>
                </c:pt>
                <c:pt idx="43200">
                  <c:v>4.560603199551899</c:v>
                </c:pt>
                <c:pt idx="43201">
                  <c:v>4.5532081885089131</c:v>
                </c:pt>
                <c:pt idx="43202">
                  <c:v>4.5631951175698013</c:v>
                </c:pt>
                <c:pt idx="43203">
                  <c:v>4.5608468300965512</c:v>
                </c:pt>
                <c:pt idx="43204">
                  <c:v>4.5521070911807309</c:v>
                </c:pt>
                <c:pt idx="43205">
                  <c:v>4.5651493808734713</c:v>
                </c:pt>
                <c:pt idx="43206">
                  <c:v>4.5616590866831217</c:v>
                </c:pt>
                <c:pt idx="43207">
                  <c:v>4.5534650573888147</c:v>
                </c:pt>
                <c:pt idx="43208">
                  <c:v>4.5521026152423927</c:v>
                </c:pt>
                <c:pt idx="43209">
                  <c:v>4.547378196816747</c:v>
                </c:pt>
                <c:pt idx="43210">
                  <c:v>4.567029883562526</c:v>
                </c:pt>
                <c:pt idx="43211">
                  <c:v>4.5531260609259574</c:v>
                </c:pt>
                <c:pt idx="43212">
                  <c:v>4.5500243666377074</c:v>
                </c:pt>
                <c:pt idx="43213">
                  <c:v>4.5614629277362972</c:v>
                </c:pt>
                <c:pt idx="43214">
                  <c:v>4.5629696178226871</c:v>
                </c:pt>
                <c:pt idx="43215">
                  <c:v>4.54309194601369</c:v>
                </c:pt>
                <c:pt idx="43216">
                  <c:v>4.5603887999692185</c:v>
                </c:pt>
                <c:pt idx="43217">
                  <c:v>4.5512648243621214</c:v>
                </c:pt>
                <c:pt idx="43218">
                  <c:v>4.5646593898688055</c:v>
                </c:pt>
                <c:pt idx="43219">
                  <c:v>4.5546976929307474</c:v>
                </c:pt>
                <c:pt idx="43220">
                  <c:v>4.5580075538865614</c:v>
                </c:pt>
                <c:pt idx="43221">
                  <c:v>4.5572032288802022</c:v>
                </c:pt>
                <c:pt idx="43222">
                  <c:v>4.5597871395767555</c:v>
                </c:pt>
                <c:pt idx="43223">
                  <c:v>4.5473376855054841</c:v>
                </c:pt>
                <c:pt idx="43224">
                  <c:v>4.565546839610243</c:v>
                </c:pt>
                <c:pt idx="43225">
                  <c:v>4.5568313057267513</c:v>
                </c:pt>
                <c:pt idx="43226">
                  <c:v>4.5561862465719969</c:v>
                </c:pt>
                <c:pt idx="43227">
                  <c:v>4.5672328227613264</c:v>
                </c:pt>
                <c:pt idx="43228">
                  <c:v>4.5591825137574782</c:v>
                </c:pt>
                <c:pt idx="43229">
                  <c:v>4.5509306158406355</c:v>
                </c:pt>
                <c:pt idx="43230">
                  <c:v>4.5599446324093416</c:v>
                </c:pt>
                <c:pt idx="43231">
                  <c:v>4.5557717958082948</c:v>
                </c:pt>
                <c:pt idx="43232">
                  <c:v>4.5568124105882148</c:v>
                </c:pt>
                <c:pt idx="43233">
                  <c:v>4.5616877125560329</c:v>
                </c:pt>
                <c:pt idx="43234">
                  <c:v>4.5560410427991096</c:v>
                </c:pt>
                <c:pt idx="43235">
                  <c:v>4.5595995795470401</c:v>
                </c:pt>
                <c:pt idx="43236">
                  <c:v>4.5608361255587679</c:v>
                </c:pt>
                <c:pt idx="43237">
                  <c:v>4.555652980306129</c:v>
                </c:pt>
                <c:pt idx="43238">
                  <c:v>4.5599048168807785</c:v>
                </c:pt>
                <c:pt idx="43239">
                  <c:v>4.5643851914440212</c:v>
                </c:pt>
                <c:pt idx="43240">
                  <c:v>4.5573171713236817</c:v>
                </c:pt>
                <c:pt idx="43241">
                  <c:v>4.560963028976869</c:v>
                </c:pt>
                <c:pt idx="43242">
                  <c:v>4.5680724346376635</c:v>
                </c:pt>
                <c:pt idx="43243">
                  <c:v>4.5610484446780513</c:v>
                </c:pt>
                <c:pt idx="43244">
                  <c:v>4.5670134586145457</c:v>
                </c:pt>
                <c:pt idx="43245">
                  <c:v>4.5634483925707539</c:v>
                </c:pt>
                <c:pt idx="43246">
                  <c:v>4.5654195620637497</c:v>
                </c:pt>
                <c:pt idx="43247">
                  <c:v>4.5699257072642636</c:v>
                </c:pt>
                <c:pt idx="43248">
                  <c:v>4.5610587860506664</c:v>
                </c:pt>
                <c:pt idx="43249">
                  <c:v>4.5582552117134272</c:v>
                </c:pt>
                <c:pt idx="43250">
                  <c:v>4.5628295378285557</c:v>
                </c:pt>
                <c:pt idx="43251">
                  <c:v>4.562909382651001</c:v>
                </c:pt>
                <c:pt idx="43252">
                  <c:v>4.5637913235571075</c:v>
                </c:pt>
                <c:pt idx="43253">
                  <c:v>4.5644291110686019</c:v>
                </c:pt>
                <c:pt idx="43254">
                  <c:v>4.5626241658947171</c:v>
                </c:pt>
                <c:pt idx="43255">
                  <c:v>4.5508134237954625</c:v>
                </c:pt>
                <c:pt idx="43256">
                  <c:v>4.5573553827671818</c:v>
                </c:pt>
                <c:pt idx="43257">
                  <c:v>4.5588341802374224</c:v>
                </c:pt>
                <c:pt idx="43258">
                  <c:v>4.566610171045169</c:v>
                </c:pt>
                <c:pt idx="43259">
                  <c:v>4.5535319318768455</c:v>
                </c:pt>
                <c:pt idx="43260">
                  <c:v>4.5590443230802755</c:v>
                </c:pt>
                <c:pt idx="43261">
                  <c:v>4.563747783852798</c:v>
                </c:pt>
                <c:pt idx="43262">
                  <c:v>4.5613055808515144</c:v>
                </c:pt>
                <c:pt idx="43263">
                  <c:v>4.5566613440242865</c:v>
                </c:pt>
                <c:pt idx="43264">
                  <c:v>4.5671515708216015</c:v>
                </c:pt>
                <c:pt idx="43265">
                  <c:v>4.5534331636339065</c:v>
                </c:pt>
                <c:pt idx="43266">
                  <c:v>4.5688617282185344</c:v>
                </c:pt>
                <c:pt idx="43267">
                  <c:v>4.5645822538819862</c:v>
                </c:pt>
                <c:pt idx="43268">
                  <c:v>4.5655138119023597</c:v>
                </c:pt>
                <c:pt idx="43269">
                  <c:v>4.5640293247773744</c:v>
                </c:pt>
                <c:pt idx="43270">
                  <c:v>4.5637346186770378</c:v>
                </c:pt>
                <c:pt idx="43271">
                  <c:v>4.5562426357509516</c:v>
                </c:pt>
                <c:pt idx="43272">
                  <c:v>4.5584203523235756</c:v>
                </c:pt>
                <c:pt idx="43273">
                  <c:v>4.5647171340427839</c:v>
                </c:pt>
                <c:pt idx="43274">
                  <c:v>4.5586168417049002</c:v>
                </c:pt>
                <c:pt idx="43275">
                  <c:v>4.571358456659028</c:v>
                </c:pt>
                <c:pt idx="43276">
                  <c:v>4.5632980334849345</c:v>
                </c:pt>
                <c:pt idx="43277">
                  <c:v>4.5523612681400714</c:v>
                </c:pt>
                <c:pt idx="43278">
                  <c:v>4.5577182927279329</c:v>
                </c:pt>
                <c:pt idx="43279">
                  <c:v>4.5611487948706291</c:v>
                </c:pt>
                <c:pt idx="43280">
                  <c:v>4.5611861551407404</c:v>
                </c:pt>
                <c:pt idx="43281">
                  <c:v>4.5552399433075683</c:v>
                </c:pt>
                <c:pt idx="43282">
                  <c:v>4.5644036931419887</c:v>
                </c:pt>
                <c:pt idx="43283">
                  <c:v>4.5698440715159059</c:v>
                </c:pt>
                <c:pt idx="43284">
                  <c:v>4.5718891249638371</c:v>
                </c:pt>
                <c:pt idx="43285">
                  <c:v>4.5546806683068803</c:v>
                </c:pt>
                <c:pt idx="43286">
                  <c:v>4.5629065541102376</c:v>
                </c:pt>
                <c:pt idx="43287">
                  <c:v>4.5593391089719555</c:v>
                </c:pt>
                <c:pt idx="43288">
                  <c:v>4.5624359484902044</c:v>
                </c:pt>
                <c:pt idx="43289">
                  <c:v>4.560373567899223</c:v>
                </c:pt>
                <c:pt idx="43290">
                  <c:v>4.5525320483229654</c:v>
                </c:pt>
                <c:pt idx="43291">
                  <c:v>4.5600322489467278</c:v>
                </c:pt>
                <c:pt idx="43292">
                  <c:v>4.5614312692149674</c:v>
                </c:pt>
                <c:pt idx="43293">
                  <c:v>4.5712955864381435</c:v>
                </c:pt>
                <c:pt idx="43294">
                  <c:v>4.5581194233600559</c:v>
                </c:pt>
                <c:pt idx="43295">
                  <c:v>4.5645766170768232</c:v>
                </c:pt>
                <c:pt idx="43296">
                  <c:v>4.5587961532783234</c:v>
                </c:pt>
                <c:pt idx="43297">
                  <c:v>4.5550989580145966</c:v>
                </c:pt>
                <c:pt idx="43298">
                  <c:v>4.5650765847612007</c:v>
                </c:pt>
                <c:pt idx="43299">
                  <c:v>4.5625368268181816</c:v>
                </c:pt>
                <c:pt idx="43300">
                  <c:v>4.5616653157303446</c:v>
                </c:pt>
                <c:pt idx="43301">
                  <c:v>4.5552653377304662</c:v>
                </c:pt>
                <c:pt idx="43302">
                  <c:v>4.5588816726326433</c:v>
                </c:pt>
                <c:pt idx="43303">
                  <c:v>4.5635883645299522</c:v>
                </c:pt>
                <c:pt idx="43304">
                  <c:v>4.5636002316399704</c:v>
                </c:pt>
                <c:pt idx="43305">
                  <c:v>4.5567446860070788</c:v>
                </c:pt>
                <c:pt idx="43306">
                  <c:v>4.5643974460264509</c:v>
                </c:pt>
                <c:pt idx="43307">
                  <c:v>4.5555283652325418</c:v>
                </c:pt>
                <c:pt idx="43308">
                  <c:v>4.554437819946072</c:v>
                </c:pt>
                <c:pt idx="43309">
                  <c:v>4.5609613677696466</c:v>
                </c:pt>
                <c:pt idx="43310">
                  <c:v>4.5682879821079077</c:v>
                </c:pt>
                <c:pt idx="43311">
                  <c:v>4.5633000746654844</c:v>
                </c:pt>
                <c:pt idx="43312">
                  <c:v>4.5552792732594449</c:v>
                </c:pt>
                <c:pt idx="43313">
                  <c:v>4.5632695986544087</c:v>
                </c:pt>
                <c:pt idx="43314">
                  <c:v>4.5581443965667647</c:v>
                </c:pt>
                <c:pt idx="43315">
                  <c:v>4.5607456595946783</c:v>
                </c:pt>
                <c:pt idx="43316">
                  <c:v>4.5586899523225952</c:v>
                </c:pt>
                <c:pt idx="43317">
                  <c:v>4.560492421127436</c:v>
                </c:pt>
                <c:pt idx="43318">
                  <c:v>4.5514355545053613</c:v>
                </c:pt>
                <c:pt idx="43319">
                  <c:v>4.5661280677695304</c:v>
                </c:pt>
                <c:pt idx="43320">
                  <c:v>4.562056737038259</c:v>
                </c:pt>
                <c:pt idx="43321">
                  <c:v>4.557611475092072</c:v>
                </c:pt>
                <c:pt idx="43322">
                  <c:v>4.567141500828936</c:v>
                </c:pt>
                <c:pt idx="43323">
                  <c:v>4.5670685804768434</c:v>
                </c:pt>
                <c:pt idx="43324">
                  <c:v>4.5587155987491483</c:v>
                </c:pt>
                <c:pt idx="43325">
                  <c:v>4.5629392002225257</c:v>
                </c:pt>
                <c:pt idx="43326">
                  <c:v>4.5677577728437484</c:v>
                </c:pt>
                <c:pt idx="43327">
                  <c:v>4.554131302010739</c:v>
                </c:pt>
                <c:pt idx="43328">
                  <c:v>4.5559214019357297</c:v>
                </c:pt>
                <c:pt idx="43329">
                  <c:v>4.5587036956049065</c:v>
                </c:pt>
                <c:pt idx="43330">
                  <c:v>4.554059075642571</c:v>
                </c:pt>
                <c:pt idx="43331">
                  <c:v>4.5525336437608654</c:v>
                </c:pt>
                <c:pt idx="43332">
                  <c:v>4.5567300913952984</c:v>
                </c:pt>
                <c:pt idx="43333">
                  <c:v>4.5627420644462067</c:v>
                </c:pt>
                <c:pt idx="43334">
                  <c:v>4.5640321141449824</c:v>
                </c:pt>
                <c:pt idx="43335">
                  <c:v>4.5613180385901098</c:v>
                </c:pt>
                <c:pt idx="43336">
                  <c:v>4.5564308270656868</c:v>
                </c:pt>
                <c:pt idx="43337">
                  <c:v>4.5612856458166835</c:v>
                </c:pt>
                <c:pt idx="43338">
                  <c:v>4.5541997634459737</c:v>
                </c:pt>
                <c:pt idx="43339">
                  <c:v>4.5468812140864001</c:v>
                </c:pt>
                <c:pt idx="43340">
                  <c:v>4.5612879677950628</c:v>
                </c:pt>
                <c:pt idx="43341">
                  <c:v>4.561488715834213</c:v>
                </c:pt>
                <c:pt idx="43342">
                  <c:v>4.5583418901438879</c:v>
                </c:pt>
                <c:pt idx="43343">
                  <c:v>4.5547390997466524</c:v>
                </c:pt>
                <c:pt idx="43344">
                  <c:v>4.5545536343342548</c:v>
                </c:pt>
                <c:pt idx="43345">
                  <c:v>4.566099637575066</c:v>
                </c:pt>
                <c:pt idx="43346">
                  <c:v>4.5694768671102537</c:v>
                </c:pt>
                <c:pt idx="43347">
                  <c:v>4.5585163049471236</c:v>
                </c:pt>
                <c:pt idx="43348">
                  <c:v>4.5637993556619607</c:v>
                </c:pt>
                <c:pt idx="43349">
                  <c:v>4.5629549110682426</c:v>
                </c:pt>
                <c:pt idx="43350">
                  <c:v>4.5617661423275147</c:v>
                </c:pt>
                <c:pt idx="43351">
                  <c:v>4.568081230141706</c:v>
                </c:pt>
                <c:pt idx="43352">
                  <c:v>4.5545095110758567</c:v>
                </c:pt>
                <c:pt idx="43353">
                  <c:v>4.5645995983792282</c:v>
                </c:pt>
                <c:pt idx="43354">
                  <c:v>4.5560600100374264</c:v>
                </c:pt>
                <c:pt idx="43355">
                  <c:v>4.5637015760094339</c:v>
                </c:pt>
                <c:pt idx="43356">
                  <c:v>4.5648353388835012</c:v>
                </c:pt>
                <c:pt idx="43357">
                  <c:v>4.5685087459990781</c:v>
                </c:pt>
                <c:pt idx="43358">
                  <c:v>4.5732438310834072</c:v>
                </c:pt>
                <c:pt idx="43359">
                  <c:v>4.5638318500908452</c:v>
                </c:pt>
                <c:pt idx="43360">
                  <c:v>4.5547471019940664</c:v>
                </c:pt>
                <c:pt idx="43361">
                  <c:v>4.5513046822289933</c:v>
                </c:pt>
                <c:pt idx="43362">
                  <c:v>4.5460284927607972</c:v>
                </c:pt>
                <c:pt idx="43363">
                  <c:v>4.5561432040926793</c:v>
                </c:pt>
                <c:pt idx="43364">
                  <c:v>4.5629728528997298</c:v>
                </c:pt>
                <c:pt idx="43365">
                  <c:v>4.5518230057801672</c:v>
                </c:pt>
                <c:pt idx="43366">
                  <c:v>4.5570479008148164</c:v>
                </c:pt>
                <c:pt idx="43367">
                  <c:v>4.5681497124101398</c:v>
                </c:pt>
                <c:pt idx="43368">
                  <c:v>4.5624021092787554</c:v>
                </c:pt>
                <c:pt idx="43369">
                  <c:v>4.553983154193018</c:v>
                </c:pt>
                <c:pt idx="43370">
                  <c:v>4.5560139971246212</c:v>
                </c:pt>
                <c:pt idx="43371">
                  <c:v>4.5704906328913095</c:v>
                </c:pt>
                <c:pt idx="43372">
                  <c:v>4.5645919016679466</c:v>
                </c:pt>
                <c:pt idx="43373">
                  <c:v>4.5529872712980746</c:v>
                </c:pt>
                <c:pt idx="43374">
                  <c:v>4.5580178204287751</c:v>
                </c:pt>
                <c:pt idx="43375">
                  <c:v>4.5635819323621707</c:v>
                </c:pt>
                <c:pt idx="43376">
                  <c:v>4.5649400058803611</c:v>
                </c:pt>
                <c:pt idx="43377">
                  <c:v>4.5636518889227853</c:v>
                </c:pt>
                <c:pt idx="43378">
                  <c:v>4.5559150552218552</c:v>
                </c:pt>
                <c:pt idx="43379">
                  <c:v>4.5553255572951334</c:v>
                </c:pt>
                <c:pt idx="43380">
                  <c:v>4.5521171306774901</c:v>
                </c:pt>
                <c:pt idx="43381">
                  <c:v>4.5641806247258536</c:v>
                </c:pt>
                <c:pt idx="43382">
                  <c:v>4.5660592363044685</c:v>
                </c:pt>
                <c:pt idx="43383">
                  <c:v>4.5595387355577461</c:v>
                </c:pt>
                <c:pt idx="43384">
                  <c:v>4.5690579178691886</c:v>
                </c:pt>
                <c:pt idx="43385">
                  <c:v>4.5693337228336368</c:v>
                </c:pt>
                <c:pt idx="43386">
                  <c:v>4.5576345974260031</c:v>
                </c:pt>
                <c:pt idx="43387">
                  <c:v>4.568241118447582</c:v>
                </c:pt>
                <c:pt idx="43388">
                  <c:v>4.5581444366413875</c:v>
                </c:pt>
                <c:pt idx="43389">
                  <c:v>4.5633291472479964</c:v>
                </c:pt>
                <c:pt idx="43390">
                  <c:v>4.5643708837142274</c:v>
                </c:pt>
                <c:pt idx="43391">
                  <c:v>4.5705864106110399</c:v>
                </c:pt>
                <c:pt idx="43392">
                  <c:v>4.554851283287868</c:v>
                </c:pt>
                <c:pt idx="43393">
                  <c:v>4.5638385231977701</c:v>
                </c:pt>
                <c:pt idx="43394">
                  <c:v>4.5568186433431626</c:v>
                </c:pt>
                <c:pt idx="43395">
                  <c:v>4.5654404298872677</c:v>
                </c:pt>
                <c:pt idx="43396">
                  <c:v>4.5677728203149295</c:v>
                </c:pt>
                <c:pt idx="43397">
                  <c:v>4.5578336383090905</c:v>
                </c:pt>
                <c:pt idx="43398">
                  <c:v>4.5529693529622257</c:v>
                </c:pt>
                <c:pt idx="43399">
                  <c:v>4.5631005816256964</c:v>
                </c:pt>
                <c:pt idx="43400">
                  <c:v>4.5638076494499211</c:v>
                </c:pt>
                <c:pt idx="43401">
                  <c:v>4.5514693812828249</c:v>
                </c:pt>
                <c:pt idx="43402">
                  <c:v>4.5593159695910668</c:v>
                </c:pt>
                <c:pt idx="43403">
                  <c:v>4.5591285375337103</c:v>
                </c:pt>
                <c:pt idx="43404">
                  <c:v>4.55854688432151</c:v>
                </c:pt>
                <c:pt idx="43405">
                  <c:v>4.5465297004193364</c:v>
                </c:pt>
                <c:pt idx="43406">
                  <c:v>4.5576310351623155</c:v>
                </c:pt>
                <c:pt idx="43407">
                  <c:v>4.5626689497309298</c:v>
                </c:pt>
                <c:pt idx="43408">
                  <c:v>4.5594313551966907</c:v>
                </c:pt>
                <c:pt idx="43409">
                  <c:v>4.5643496449833787</c:v>
                </c:pt>
                <c:pt idx="43410">
                  <c:v>4.5536286671092512</c:v>
                </c:pt>
                <c:pt idx="43411">
                  <c:v>4.5573772347544521</c:v>
                </c:pt>
                <c:pt idx="43412">
                  <c:v>4.557136024643949</c:v>
                </c:pt>
                <c:pt idx="43413">
                  <c:v>4.5614504489192802</c:v>
                </c:pt>
                <c:pt idx="43414">
                  <c:v>4.5599504072460526</c:v>
                </c:pt>
                <c:pt idx="43415">
                  <c:v>4.5550517172148597</c:v>
                </c:pt>
                <c:pt idx="43416">
                  <c:v>4.5585826157260891</c:v>
                </c:pt>
                <c:pt idx="43417">
                  <c:v>4.5627193257543617</c:v>
                </c:pt>
                <c:pt idx="43418">
                  <c:v>4.5569166941619796</c:v>
                </c:pt>
                <c:pt idx="43419">
                  <c:v>4.5543411457437433</c:v>
                </c:pt>
                <c:pt idx="43420">
                  <c:v>4.571038939169588</c:v>
                </c:pt>
                <c:pt idx="43421">
                  <c:v>4.5630664464327335</c:v>
                </c:pt>
                <c:pt idx="43422">
                  <c:v>4.5587133224922303</c:v>
                </c:pt>
                <c:pt idx="43423">
                  <c:v>4.5643154551289431</c:v>
                </c:pt>
                <c:pt idx="43424">
                  <c:v>4.5456079223807588</c:v>
                </c:pt>
                <c:pt idx="43425">
                  <c:v>4.554327914609237</c:v>
                </c:pt>
                <c:pt idx="43426">
                  <c:v>4.5563416129774295</c:v>
                </c:pt>
                <c:pt idx="43427">
                  <c:v>4.5633315618182202</c:v>
                </c:pt>
                <c:pt idx="43428">
                  <c:v>4.5728120436150759</c:v>
                </c:pt>
                <c:pt idx="43429">
                  <c:v>4.5636400306425084</c:v>
                </c:pt>
                <c:pt idx="43430">
                  <c:v>4.5663044180579231</c:v>
                </c:pt>
                <c:pt idx="43431">
                  <c:v>4.5624564367707965</c:v>
                </c:pt>
                <c:pt idx="43432">
                  <c:v>4.5576944784005233</c:v>
                </c:pt>
                <c:pt idx="43433">
                  <c:v>4.5543670782418415</c:v>
                </c:pt>
                <c:pt idx="43434">
                  <c:v>4.5777660464917096</c:v>
                </c:pt>
                <c:pt idx="43435">
                  <c:v>4.5637671335682191</c:v>
                </c:pt>
                <c:pt idx="43436">
                  <c:v>4.5579348332678054</c:v>
                </c:pt>
                <c:pt idx="43437">
                  <c:v>4.5726032827200145</c:v>
                </c:pt>
                <c:pt idx="43438">
                  <c:v>4.5489402113309199</c:v>
                </c:pt>
                <c:pt idx="43439">
                  <c:v>4.5576529518903088</c:v>
                </c:pt>
                <c:pt idx="43440">
                  <c:v>4.5585285841923477</c:v>
                </c:pt>
                <c:pt idx="43441">
                  <c:v>4.5612580708084982</c:v>
                </c:pt>
                <c:pt idx="43442">
                  <c:v>4.5584317429593302</c:v>
                </c:pt>
                <c:pt idx="43443">
                  <c:v>4.5680952865723299</c:v>
                </c:pt>
                <c:pt idx="43444">
                  <c:v>4.5572632512786662</c:v>
                </c:pt>
                <c:pt idx="43445">
                  <c:v>4.5582685864971841</c:v>
                </c:pt>
                <c:pt idx="43446">
                  <c:v>4.5609919396291634</c:v>
                </c:pt>
                <c:pt idx="43447">
                  <c:v>4.5567919896807103</c:v>
                </c:pt>
                <c:pt idx="43448">
                  <c:v>4.5551107086962226</c:v>
                </c:pt>
                <c:pt idx="43449">
                  <c:v>4.5549203629436885</c:v>
                </c:pt>
                <c:pt idx="43450">
                  <c:v>4.5560753189552328</c:v>
                </c:pt>
                <c:pt idx="43451">
                  <c:v>4.5627068282605379</c:v>
                </c:pt>
                <c:pt idx="43452">
                  <c:v>4.5667793240371317</c:v>
                </c:pt>
                <c:pt idx="43453">
                  <c:v>4.5621894848331239</c:v>
                </c:pt>
                <c:pt idx="43454">
                  <c:v>4.5770462710470499</c:v>
                </c:pt>
                <c:pt idx="43455">
                  <c:v>4.5645333538317718</c:v>
                </c:pt>
                <c:pt idx="43456">
                  <c:v>4.5516060329814874</c:v>
                </c:pt>
                <c:pt idx="43457">
                  <c:v>4.556033121946661</c:v>
                </c:pt>
                <c:pt idx="43458">
                  <c:v>4.5613403963388368</c:v>
                </c:pt>
                <c:pt idx="43459">
                  <c:v>4.5578016601824194</c:v>
                </c:pt>
                <c:pt idx="43460">
                  <c:v>4.5521903406776758</c:v>
                </c:pt>
                <c:pt idx="43461">
                  <c:v>4.5568390128294221</c:v>
                </c:pt>
                <c:pt idx="43462">
                  <c:v>4.569587600418191</c:v>
                </c:pt>
                <c:pt idx="43463">
                  <c:v>4.5631318945864328</c:v>
                </c:pt>
                <c:pt idx="43464">
                  <c:v>4.5608623356973172</c:v>
                </c:pt>
                <c:pt idx="43465">
                  <c:v>4.5635404840044025</c:v>
                </c:pt>
                <c:pt idx="43466">
                  <c:v>4.5665334763905152</c:v>
                </c:pt>
                <c:pt idx="43467">
                  <c:v>4.5598351874665806</c:v>
                </c:pt>
                <c:pt idx="43468">
                  <c:v>4.553816838598288</c:v>
                </c:pt>
                <c:pt idx="43469">
                  <c:v>4.5573928621710449</c:v>
                </c:pt>
                <c:pt idx="43470">
                  <c:v>4.5526246128658263</c:v>
                </c:pt>
                <c:pt idx="43471">
                  <c:v>4.5466699810264766</c:v>
                </c:pt>
                <c:pt idx="43472">
                  <c:v>4.5680592599223022</c:v>
                </c:pt>
                <c:pt idx="43473">
                  <c:v>4.5585453971290049</c:v>
                </c:pt>
                <c:pt idx="43474">
                  <c:v>4.5598700937635952</c:v>
                </c:pt>
                <c:pt idx="43475">
                  <c:v>4.5631390939913556</c:v>
                </c:pt>
                <c:pt idx="43476">
                  <c:v>4.5576333219202727</c:v>
                </c:pt>
                <c:pt idx="43477">
                  <c:v>4.5537775357382602</c:v>
                </c:pt>
                <c:pt idx="43478">
                  <c:v>4.5675450842609289</c:v>
                </c:pt>
                <c:pt idx="43479">
                  <c:v>4.5632973387638547</c:v>
                </c:pt>
                <c:pt idx="43480">
                  <c:v>4.5587166923779776</c:v>
                </c:pt>
                <c:pt idx="43481">
                  <c:v>4.5572896194182064</c:v>
                </c:pt>
                <c:pt idx="43482">
                  <c:v>4.5596740010736303</c:v>
                </c:pt>
                <c:pt idx="43483">
                  <c:v>4.5595132625965888</c:v>
                </c:pt>
                <c:pt idx="43484">
                  <c:v>4.5593170826303639</c:v>
                </c:pt>
                <c:pt idx="43485">
                  <c:v>4.5569182828179322</c:v>
                </c:pt>
                <c:pt idx="43486">
                  <c:v>4.5536977555720313</c:v>
                </c:pt>
                <c:pt idx="43487">
                  <c:v>4.5570381972185192</c:v>
                </c:pt>
                <c:pt idx="43488">
                  <c:v>4.5623478655161414</c:v>
                </c:pt>
                <c:pt idx="43489">
                  <c:v>4.5558225588812844</c:v>
                </c:pt>
                <c:pt idx="43490">
                  <c:v>4.5586550991680435</c:v>
                </c:pt>
                <c:pt idx="43491">
                  <c:v>4.5544765547001216</c:v>
                </c:pt>
                <c:pt idx="43492">
                  <c:v>4.5582762193981532</c:v>
                </c:pt>
                <c:pt idx="43493">
                  <c:v>4.5689446516030658</c:v>
                </c:pt>
                <c:pt idx="43494">
                  <c:v>4.5570960788900905</c:v>
                </c:pt>
                <c:pt idx="43495">
                  <c:v>4.5550342163709496</c:v>
                </c:pt>
                <c:pt idx="43496">
                  <c:v>4.5708461588101779</c:v>
                </c:pt>
                <c:pt idx="43497">
                  <c:v>4.5571852772191734</c:v>
                </c:pt>
                <c:pt idx="43498">
                  <c:v>4.5667916440330618</c:v>
                </c:pt>
                <c:pt idx="43499">
                  <c:v>4.5625689079761917</c:v>
                </c:pt>
                <c:pt idx="43500">
                  <c:v>4.5584881989889281</c:v>
                </c:pt>
                <c:pt idx="43501">
                  <c:v>4.5698731315020797</c:v>
                </c:pt>
                <c:pt idx="43502">
                  <c:v>4.5747784846667416</c:v>
                </c:pt>
                <c:pt idx="43503">
                  <c:v>4.5632794458709069</c:v>
                </c:pt>
                <c:pt idx="43504">
                  <c:v>4.5598886416188922</c:v>
                </c:pt>
                <c:pt idx="43505">
                  <c:v>4.5668756583595718</c:v>
                </c:pt>
                <c:pt idx="43506">
                  <c:v>4.5672403001420898</c:v>
                </c:pt>
                <c:pt idx="43507">
                  <c:v>4.5576622915515133</c:v>
                </c:pt>
                <c:pt idx="43508">
                  <c:v>4.5625902800012845</c:v>
                </c:pt>
                <c:pt idx="43509">
                  <c:v>4.555804633837619</c:v>
                </c:pt>
                <c:pt idx="43510">
                  <c:v>4.5661868668588923</c:v>
                </c:pt>
                <c:pt idx="43511">
                  <c:v>4.5606848043045014</c:v>
                </c:pt>
                <c:pt idx="43512">
                  <c:v>4.5571897948298101</c:v>
                </c:pt>
                <c:pt idx="43513">
                  <c:v>4.557358285075285</c:v>
                </c:pt>
                <c:pt idx="43514">
                  <c:v>4.5515386551335615</c:v>
                </c:pt>
                <c:pt idx="43515">
                  <c:v>4.5580627442807069</c:v>
                </c:pt>
                <c:pt idx="43516">
                  <c:v>4.5571726725537287</c:v>
                </c:pt>
                <c:pt idx="43517">
                  <c:v>4.5621815244733082</c:v>
                </c:pt>
                <c:pt idx="43518">
                  <c:v>4.558849089535439</c:v>
                </c:pt>
                <c:pt idx="43519">
                  <c:v>4.5541866524692312</c:v>
                </c:pt>
                <c:pt idx="43520">
                  <c:v>4.5608593218745082</c:v>
                </c:pt>
                <c:pt idx="43521">
                  <c:v>4.5603246618454847</c:v>
                </c:pt>
                <c:pt idx="43522">
                  <c:v>4.5686563552128039</c:v>
                </c:pt>
                <c:pt idx="43523">
                  <c:v>4.5617132188619678</c:v>
                </c:pt>
                <c:pt idx="43524">
                  <c:v>4.5592878945358875</c:v>
                </c:pt>
                <c:pt idx="43525">
                  <c:v>4.5570118087517422</c:v>
                </c:pt>
                <c:pt idx="43526">
                  <c:v>4.5604764068924979</c:v>
                </c:pt>
                <c:pt idx="43527">
                  <c:v>4.5615425690313973</c:v>
                </c:pt>
                <c:pt idx="43528">
                  <c:v>4.5604236162950214</c:v>
                </c:pt>
                <c:pt idx="43529">
                  <c:v>4.5635450552210974</c:v>
                </c:pt>
                <c:pt idx="43530">
                  <c:v>4.5687266955040853</c:v>
                </c:pt>
                <c:pt idx="43531">
                  <c:v>4.5673828991510916</c:v>
                </c:pt>
                <c:pt idx="43532">
                  <c:v>4.5592546772293714</c:v>
                </c:pt>
                <c:pt idx="43533">
                  <c:v>4.557577570258073</c:v>
                </c:pt>
                <c:pt idx="43534">
                  <c:v>4.5676631217340793</c:v>
                </c:pt>
                <c:pt idx="43535">
                  <c:v>4.5533890663683776</c:v>
                </c:pt>
                <c:pt idx="43536">
                  <c:v>4.5589829555782897</c:v>
                </c:pt>
                <c:pt idx="43537">
                  <c:v>4.5575307449808564</c:v>
                </c:pt>
                <c:pt idx="43538">
                  <c:v>4.5667909482406994</c:v>
                </c:pt>
                <c:pt idx="43539">
                  <c:v>4.5616450896039886</c:v>
                </c:pt>
                <c:pt idx="43540">
                  <c:v>4.5537435099237298</c:v>
                </c:pt>
                <c:pt idx="43541">
                  <c:v>4.5591457713563761</c:v>
                </c:pt>
                <c:pt idx="43542">
                  <c:v>4.5625866914552367</c:v>
                </c:pt>
                <c:pt idx="43543">
                  <c:v>4.5610496742462505</c:v>
                </c:pt>
                <c:pt idx="43544">
                  <c:v>4.5656304266086059</c:v>
                </c:pt>
                <c:pt idx="43545">
                  <c:v>4.5578324518290403</c:v>
                </c:pt>
                <c:pt idx="43546">
                  <c:v>4.5577529324717476</c:v>
                </c:pt>
                <c:pt idx="43547">
                  <c:v>4.557037440322544</c:v>
                </c:pt>
                <c:pt idx="43548">
                  <c:v>4.5600810230777071</c:v>
                </c:pt>
                <c:pt idx="43549">
                  <c:v>4.552251038150863</c:v>
                </c:pt>
                <c:pt idx="43550">
                  <c:v>4.5606812005885731</c:v>
                </c:pt>
                <c:pt idx="43551">
                  <c:v>4.5569498177236252</c:v>
                </c:pt>
                <c:pt idx="43552">
                  <c:v>4.566179626253553</c:v>
                </c:pt>
                <c:pt idx="43553">
                  <c:v>4.5625144147032923</c:v>
                </c:pt>
                <c:pt idx="43554">
                  <c:v>4.5501180230089524</c:v>
                </c:pt>
                <c:pt idx="43555">
                  <c:v>4.5576699492799806</c:v>
                </c:pt>
                <c:pt idx="43556">
                  <c:v>4.5625010285622016</c:v>
                </c:pt>
                <c:pt idx="43557">
                  <c:v>4.5693319827828125</c:v>
                </c:pt>
                <c:pt idx="43558">
                  <c:v>4.5547247812169935</c:v>
                </c:pt>
                <c:pt idx="43559">
                  <c:v>4.5523310295177728</c:v>
                </c:pt>
                <c:pt idx="43560">
                  <c:v>4.5668272676662784</c:v>
                </c:pt>
                <c:pt idx="43561">
                  <c:v>4.5574965652413431</c:v>
                </c:pt>
                <c:pt idx="43562">
                  <c:v>4.5692972366347195</c:v>
                </c:pt>
                <c:pt idx="43563">
                  <c:v>4.5575103473243477</c:v>
                </c:pt>
                <c:pt idx="43564">
                  <c:v>4.5612107182674819</c:v>
                </c:pt>
                <c:pt idx="43565">
                  <c:v>4.5621652803497259</c:v>
                </c:pt>
                <c:pt idx="43566">
                  <c:v>4.564316138118655</c:v>
                </c:pt>
                <c:pt idx="43567">
                  <c:v>4.5664153021393137</c:v>
                </c:pt>
                <c:pt idx="43568">
                  <c:v>4.5606795461210359</c:v>
                </c:pt>
                <c:pt idx="43569">
                  <c:v>4.5666189701465969</c:v>
                </c:pt>
                <c:pt idx="43570">
                  <c:v>4.5586757221569485</c:v>
                </c:pt>
                <c:pt idx="43571">
                  <c:v>4.5583849965661223</c:v>
                </c:pt>
                <c:pt idx="43572">
                  <c:v>4.5619794439021524</c:v>
                </c:pt>
                <c:pt idx="43573">
                  <c:v>4.5691692447251162</c:v>
                </c:pt>
                <c:pt idx="43574">
                  <c:v>4.5558882575851509</c:v>
                </c:pt>
                <c:pt idx="43575">
                  <c:v>4.5588604683551495</c:v>
                </c:pt>
                <c:pt idx="43576">
                  <c:v>4.5591934385966493</c:v>
                </c:pt>
                <c:pt idx="43577">
                  <c:v>4.5597213853494658</c:v>
                </c:pt>
                <c:pt idx="43578">
                  <c:v>4.5624426125283266</c:v>
                </c:pt>
                <c:pt idx="43579">
                  <c:v>4.5554364152894875</c:v>
                </c:pt>
                <c:pt idx="43580">
                  <c:v>4.5598705029721645</c:v>
                </c:pt>
                <c:pt idx="43581">
                  <c:v>4.5645577730968458</c:v>
                </c:pt>
                <c:pt idx="43582">
                  <c:v>4.5650556004156844</c:v>
                </c:pt>
                <c:pt idx="43583">
                  <c:v>4.5626282095761166</c:v>
                </c:pt>
                <c:pt idx="43584">
                  <c:v>4.5709683473379341</c:v>
                </c:pt>
                <c:pt idx="43585">
                  <c:v>4.5580739781577959</c:v>
                </c:pt>
                <c:pt idx="43586">
                  <c:v>4.5419419554929572</c:v>
                </c:pt>
                <c:pt idx="43587">
                  <c:v>4.5557820935030628</c:v>
                </c:pt>
                <c:pt idx="43588">
                  <c:v>4.5656957173814714</c:v>
                </c:pt>
                <c:pt idx="43589">
                  <c:v>4.5559455612703825</c:v>
                </c:pt>
                <c:pt idx="43590">
                  <c:v>4.5601021018123173</c:v>
                </c:pt>
                <c:pt idx="43591">
                  <c:v>4.5593676075215646</c:v>
                </c:pt>
                <c:pt idx="43592">
                  <c:v>4.568096414872274</c:v>
                </c:pt>
                <c:pt idx="43593">
                  <c:v>4.549473348920154</c:v>
                </c:pt>
                <c:pt idx="43594">
                  <c:v>4.5536146936693846</c:v>
                </c:pt>
                <c:pt idx="43595">
                  <c:v>4.562848597212759</c:v>
                </c:pt>
                <c:pt idx="43596">
                  <c:v>4.5619684427771547</c:v>
                </c:pt>
                <c:pt idx="43597">
                  <c:v>4.5664794326029599</c:v>
                </c:pt>
                <c:pt idx="43598">
                  <c:v>4.5560654189686867</c:v>
                </c:pt>
                <c:pt idx="43599">
                  <c:v>4.5536425203324313</c:v>
                </c:pt>
                <c:pt idx="43600">
                  <c:v>4.5543132718321271</c:v>
                </c:pt>
                <c:pt idx="43601">
                  <c:v>4.5563399538610305</c:v>
                </c:pt>
                <c:pt idx="43602">
                  <c:v>4.5551035131627389</c:v>
                </c:pt>
                <c:pt idx="43603">
                  <c:v>4.5591071284278355</c:v>
                </c:pt>
                <c:pt idx="43604">
                  <c:v>4.5592582853375214</c:v>
                </c:pt>
                <c:pt idx="43605">
                  <c:v>4.5575267244264985</c:v>
                </c:pt>
                <c:pt idx="43606">
                  <c:v>4.5532088288490362</c:v>
                </c:pt>
                <c:pt idx="43607">
                  <c:v>4.5639678285014762</c:v>
                </c:pt>
                <c:pt idx="43608">
                  <c:v>4.5618538135215134</c:v>
                </c:pt>
                <c:pt idx="43609">
                  <c:v>4.5634641007305268</c:v>
                </c:pt>
                <c:pt idx="43610">
                  <c:v>4.559591216190011</c:v>
                </c:pt>
                <c:pt idx="43611">
                  <c:v>4.5549853910961779</c:v>
                </c:pt>
                <c:pt idx="43612">
                  <c:v>4.5636818955974432</c:v>
                </c:pt>
                <c:pt idx="43613">
                  <c:v>4.567388550153713</c:v>
                </c:pt>
                <c:pt idx="43614">
                  <c:v>4.5646542294316008</c:v>
                </c:pt>
                <c:pt idx="43615">
                  <c:v>4.5632250729516493</c:v>
                </c:pt>
                <c:pt idx="43616">
                  <c:v>4.5669816049028737</c:v>
                </c:pt>
                <c:pt idx="43617">
                  <c:v>4.560427626771034</c:v>
                </c:pt>
                <c:pt idx="43618">
                  <c:v>4.5697377819541565</c:v>
                </c:pt>
                <c:pt idx="43619">
                  <c:v>4.5656581926559747</c:v>
                </c:pt>
                <c:pt idx="43620">
                  <c:v>4.5559722022035523</c:v>
                </c:pt>
                <c:pt idx="43621">
                  <c:v>4.5622571719579863</c:v>
                </c:pt>
                <c:pt idx="43622">
                  <c:v>4.5548280133260981</c:v>
                </c:pt>
                <c:pt idx="43623">
                  <c:v>4.5547024577305217</c:v>
                </c:pt>
                <c:pt idx="43624">
                  <c:v>4.5706426246597047</c:v>
                </c:pt>
                <c:pt idx="43625">
                  <c:v>4.5547954969601454</c:v>
                </c:pt>
                <c:pt idx="43626">
                  <c:v>4.5539882995708938</c:v>
                </c:pt>
                <c:pt idx="43627">
                  <c:v>4.5558211422580168</c:v>
                </c:pt>
                <c:pt idx="43628">
                  <c:v>4.5695510433624111</c:v>
                </c:pt>
                <c:pt idx="43629">
                  <c:v>4.5581685753375414</c:v>
                </c:pt>
                <c:pt idx="43630">
                  <c:v>4.5684964374791184</c:v>
                </c:pt>
                <c:pt idx="43631">
                  <c:v>4.5637354342229424</c:v>
                </c:pt>
                <c:pt idx="43632">
                  <c:v>4.5574333660980457</c:v>
                </c:pt>
                <c:pt idx="43633">
                  <c:v>4.5609472681539529</c:v>
                </c:pt>
                <c:pt idx="43634">
                  <c:v>4.5704102820441266</c:v>
                </c:pt>
                <c:pt idx="43635">
                  <c:v>4.5586543503415591</c:v>
                </c:pt>
                <c:pt idx="43636">
                  <c:v>4.5574895682375853</c:v>
                </c:pt>
                <c:pt idx="43637">
                  <c:v>4.5615563648099506</c:v>
                </c:pt>
                <c:pt idx="43638">
                  <c:v>4.5646936735962491</c:v>
                </c:pt>
                <c:pt idx="43639">
                  <c:v>4.5550790593420372</c:v>
                </c:pt>
                <c:pt idx="43640">
                  <c:v>4.5616238467368042</c:v>
                </c:pt>
                <c:pt idx="43641">
                  <c:v>4.5667995242915049</c:v>
                </c:pt>
                <c:pt idx="43642">
                  <c:v>4.5611889745132848</c:v>
                </c:pt>
                <c:pt idx="43643">
                  <c:v>4.5527714299127791</c:v>
                </c:pt>
                <c:pt idx="43644">
                  <c:v>4.5618340093803269</c:v>
                </c:pt>
                <c:pt idx="43645">
                  <c:v>4.5745498872090904</c:v>
                </c:pt>
                <c:pt idx="43646">
                  <c:v>4.5708792823784279</c:v>
                </c:pt>
                <c:pt idx="43647">
                  <c:v>4.5577078366560624</c:v>
                </c:pt>
                <c:pt idx="43648">
                  <c:v>4.5614115822443173</c:v>
                </c:pt>
                <c:pt idx="43649">
                  <c:v>4.5587356664302456</c:v>
                </c:pt>
                <c:pt idx="43650">
                  <c:v>4.5543587065663385</c:v>
                </c:pt>
                <c:pt idx="43651">
                  <c:v>4.5612009492249657</c:v>
                </c:pt>
                <c:pt idx="43652">
                  <c:v>4.5609335973036922</c:v>
                </c:pt>
                <c:pt idx="43653">
                  <c:v>4.560316846320597</c:v>
                </c:pt>
                <c:pt idx="43654">
                  <c:v>4.5683472478269653</c:v>
                </c:pt>
                <c:pt idx="43655">
                  <c:v>4.558208539157353</c:v>
                </c:pt>
                <c:pt idx="43656">
                  <c:v>4.5567366398664628</c:v>
                </c:pt>
                <c:pt idx="43657">
                  <c:v>4.5648066779396395</c:v>
                </c:pt>
                <c:pt idx="43658">
                  <c:v>4.5661067029100337</c:v>
                </c:pt>
                <c:pt idx="43659">
                  <c:v>4.5633014832082388</c:v>
                </c:pt>
                <c:pt idx="43660">
                  <c:v>4.5634367251149541</c:v>
                </c:pt>
                <c:pt idx="43661">
                  <c:v>4.564180685072853</c:v>
                </c:pt>
                <c:pt idx="43662">
                  <c:v>4.5517468545316184</c:v>
                </c:pt>
                <c:pt idx="43663">
                  <c:v>4.560587087003209</c:v>
                </c:pt>
                <c:pt idx="43664">
                  <c:v>4.5569039238141524</c:v>
                </c:pt>
                <c:pt idx="43665">
                  <c:v>4.5619967373937236</c:v>
                </c:pt>
                <c:pt idx="43666">
                  <c:v>4.558183903593803</c:v>
                </c:pt>
                <c:pt idx="43667">
                  <c:v>4.5626065576238952</c:v>
                </c:pt>
                <c:pt idx="43668">
                  <c:v>4.5612507711588535</c:v>
                </c:pt>
                <c:pt idx="43669">
                  <c:v>4.5558023893490551</c:v>
                </c:pt>
                <c:pt idx="43670">
                  <c:v>4.5610491206707291</c:v>
                </c:pt>
                <c:pt idx="43671">
                  <c:v>4.5516559817642683</c:v>
                </c:pt>
                <c:pt idx="43672">
                  <c:v>4.56163280469951</c:v>
                </c:pt>
                <c:pt idx="43673">
                  <c:v>4.5564333972037678</c:v>
                </c:pt>
                <c:pt idx="43674">
                  <c:v>4.5606576716569078</c:v>
                </c:pt>
                <c:pt idx="43675">
                  <c:v>4.5632353651305211</c:v>
                </c:pt>
                <c:pt idx="43676">
                  <c:v>4.5619119185389048</c:v>
                </c:pt>
                <c:pt idx="43677">
                  <c:v>4.5597802289876164</c:v>
                </c:pt>
                <c:pt idx="43678">
                  <c:v>4.5587594321143659</c:v>
                </c:pt>
                <c:pt idx="43679">
                  <c:v>4.5652165539247607</c:v>
                </c:pt>
                <c:pt idx="43680">
                  <c:v>4.5634621553148502</c:v>
                </c:pt>
                <c:pt idx="43681">
                  <c:v>4.563465441600254</c:v>
                </c:pt>
                <c:pt idx="43682">
                  <c:v>4.56261890404559</c:v>
                </c:pt>
                <c:pt idx="43683">
                  <c:v>4.5658261691075204</c:v>
                </c:pt>
                <c:pt idx="43684">
                  <c:v>4.5630805825304508</c:v>
                </c:pt>
                <c:pt idx="43685">
                  <c:v>4.5630240164453202</c:v>
                </c:pt>
                <c:pt idx="43686">
                  <c:v>4.5640076127207649</c:v>
                </c:pt>
                <c:pt idx="43687">
                  <c:v>4.5479236446911013</c:v>
                </c:pt>
                <c:pt idx="43688">
                  <c:v>4.5687073988134861</c:v>
                </c:pt>
                <c:pt idx="43689">
                  <c:v>4.5618641152049939</c:v>
                </c:pt>
                <c:pt idx="43690">
                  <c:v>4.5628617367837112</c:v>
                </c:pt>
                <c:pt idx="43691">
                  <c:v>4.5690266705292579</c:v>
                </c:pt>
                <c:pt idx="43692">
                  <c:v>4.5585528046335257</c:v>
                </c:pt>
                <c:pt idx="43693">
                  <c:v>4.5671721766351885</c:v>
                </c:pt>
                <c:pt idx="43694">
                  <c:v>4.5499496447891108</c:v>
                </c:pt>
                <c:pt idx="43695">
                  <c:v>4.5641863917863779</c:v>
                </c:pt>
                <c:pt idx="43696">
                  <c:v>4.5527503335178388</c:v>
                </c:pt>
                <c:pt idx="43697">
                  <c:v>4.5597847994853655</c:v>
                </c:pt>
                <c:pt idx="43698">
                  <c:v>4.5573360671176504</c:v>
                </c:pt>
                <c:pt idx="43699">
                  <c:v>4.548723016314276</c:v>
                </c:pt>
                <c:pt idx="43700">
                  <c:v>4.5577478847445478</c:v>
                </c:pt>
                <c:pt idx="43701">
                  <c:v>4.563240456306441</c:v>
                </c:pt>
                <c:pt idx="43702">
                  <c:v>4.5585876248130273</c:v>
                </c:pt>
                <c:pt idx="43703">
                  <c:v>4.5530325135860474</c:v>
                </c:pt>
                <c:pt idx="43704">
                  <c:v>4.5593110435412152</c:v>
                </c:pt>
                <c:pt idx="43705">
                  <c:v>4.5574169636732016</c:v>
                </c:pt>
                <c:pt idx="43706">
                  <c:v>4.5599548730848181</c:v>
                </c:pt>
                <c:pt idx="43707">
                  <c:v>4.5488434343246755</c:v>
                </c:pt>
                <c:pt idx="43708">
                  <c:v>4.5628601351397506</c:v>
                </c:pt>
                <c:pt idx="43709">
                  <c:v>4.5552685115613638</c:v>
                </c:pt>
                <c:pt idx="43710">
                  <c:v>4.5669580521983191</c:v>
                </c:pt>
                <c:pt idx="43711">
                  <c:v>4.5670890367906898</c:v>
                </c:pt>
                <c:pt idx="43712">
                  <c:v>4.5595212357272281</c:v>
                </c:pt>
                <c:pt idx="43713">
                  <c:v>4.5640803998132089</c:v>
                </c:pt>
                <c:pt idx="43714">
                  <c:v>4.5476691542265453</c:v>
                </c:pt>
                <c:pt idx="43715">
                  <c:v>4.5605256079783354</c:v>
                </c:pt>
                <c:pt idx="43716">
                  <c:v>4.5605092587278424</c:v>
                </c:pt>
                <c:pt idx="43717">
                  <c:v>4.5578003212291938</c:v>
                </c:pt>
                <c:pt idx="43718">
                  <c:v>4.556641833711387</c:v>
                </c:pt>
                <c:pt idx="43719">
                  <c:v>4.5565563021921678</c:v>
                </c:pt>
                <c:pt idx="43720">
                  <c:v>4.5605483241316689</c:v>
                </c:pt>
                <c:pt idx="43721">
                  <c:v>4.5612513850117864</c:v>
                </c:pt>
                <c:pt idx="43722">
                  <c:v>4.5603115985741027</c:v>
                </c:pt>
                <c:pt idx="43723">
                  <c:v>4.5608625316850517</c:v>
                </c:pt>
                <c:pt idx="43724">
                  <c:v>4.564352906123796</c:v>
                </c:pt>
                <c:pt idx="43725">
                  <c:v>4.5533226632492649</c:v>
                </c:pt>
                <c:pt idx="43726">
                  <c:v>4.5586837175827135</c:v>
                </c:pt>
                <c:pt idx="43727">
                  <c:v>4.5580048265573225</c:v>
                </c:pt>
                <c:pt idx="43728">
                  <c:v>4.5647079687355392</c:v>
                </c:pt>
                <c:pt idx="43729">
                  <c:v>4.5704957714072503</c:v>
                </c:pt>
                <c:pt idx="43730">
                  <c:v>4.5729452998343314</c:v>
                </c:pt>
                <c:pt idx="43731">
                  <c:v>4.5591985275481344</c:v>
                </c:pt>
                <c:pt idx="43732">
                  <c:v>4.5573208064863238</c:v>
                </c:pt>
                <c:pt idx="43733">
                  <c:v>4.5609507611608517</c:v>
                </c:pt>
                <c:pt idx="43734">
                  <c:v>4.5638310937316353</c:v>
                </c:pt>
                <c:pt idx="43735">
                  <c:v>4.5555852403304513</c:v>
                </c:pt>
                <c:pt idx="43736">
                  <c:v>4.5606840967110225</c:v>
                </c:pt>
                <c:pt idx="43737">
                  <c:v>4.5628791448133894</c:v>
                </c:pt>
                <c:pt idx="43738">
                  <c:v>4.5554437929350211</c:v>
                </c:pt>
                <c:pt idx="43739">
                  <c:v>4.5584607180477041</c:v>
                </c:pt>
                <c:pt idx="43740">
                  <c:v>4.5526229425680773</c:v>
                </c:pt>
                <c:pt idx="43741">
                  <c:v>4.5612035009209153</c:v>
                </c:pt>
                <c:pt idx="43742">
                  <c:v>4.5699027838526316</c:v>
                </c:pt>
                <c:pt idx="43743">
                  <c:v>4.5536004524290945</c:v>
                </c:pt>
                <c:pt idx="43744">
                  <c:v>4.5603834007565194</c:v>
                </c:pt>
                <c:pt idx="43745">
                  <c:v>4.5599820401719278</c:v>
                </c:pt>
                <c:pt idx="43746">
                  <c:v>4.5649083722612671</c:v>
                </c:pt>
                <c:pt idx="43747">
                  <c:v>4.569509377943386</c:v>
                </c:pt>
                <c:pt idx="43748">
                  <c:v>4.561871526022264</c:v>
                </c:pt>
                <c:pt idx="43749">
                  <c:v>4.5588935356072815</c:v>
                </c:pt>
                <c:pt idx="43750">
                  <c:v>4.5653992210570893</c:v>
                </c:pt>
                <c:pt idx="43751">
                  <c:v>4.560897710898649</c:v>
                </c:pt>
                <c:pt idx="43752">
                  <c:v>4.5649518797022841</c:v>
                </c:pt>
                <c:pt idx="43753">
                  <c:v>4.5620125676055503</c:v>
                </c:pt>
                <c:pt idx="43754">
                  <c:v>4.5628034202894954</c:v>
                </c:pt>
                <c:pt idx="43755">
                  <c:v>4.5696296374598964</c:v>
                </c:pt>
                <c:pt idx="43756">
                  <c:v>4.5629965937214063</c:v>
                </c:pt>
                <c:pt idx="43757">
                  <c:v>4.5588993161081852</c:v>
                </c:pt>
                <c:pt idx="43758">
                  <c:v>4.559012744405285</c:v>
                </c:pt>
                <c:pt idx="43759">
                  <c:v>4.5526202064492383</c:v>
                </c:pt>
                <c:pt idx="43760">
                  <c:v>4.5693489215326153</c:v>
                </c:pt>
                <c:pt idx="43761">
                  <c:v>4.5654242718749707</c:v>
                </c:pt>
                <c:pt idx="43762">
                  <c:v>4.5623557288249881</c:v>
                </c:pt>
                <c:pt idx="43763">
                  <c:v>4.5605881905636867</c:v>
                </c:pt>
                <c:pt idx="43764">
                  <c:v>4.5663385257898224</c:v>
                </c:pt>
                <c:pt idx="43765">
                  <c:v>4.554471979635867</c:v>
                </c:pt>
                <c:pt idx="43766">
                  <c:v>4.5547859068946925</c:v>
                </c:pt>
                <c:pt idx="43767">
                  <c:v>4.560096983266849</c:v>
                </c:pt>
                <c:pt idx="43768">
                  <c:v>4.5588149934626303</c:v>
                </c:pt>
                <c:pt idx="43769">
                  <c:v>4.5593177277071675</c:v>
                </c:pt>
                <c:pt idx="43770">
                  <c:v>4.5558248085944122</c:v>
                </c:pt>
                <c:pt idx="43771">
                  <c:v>4.5595374483436615</c:v>
                </c:pt>
                <c:pt idx="43772">
                  <c:v>4.5550352322439354</c:v>
                </c:pt>
                <c:pt idx="43773">
                  <c:v>4.5631382457831142</c:v>
                </c:pt>
                <c:pt idx="43774">
                  <c:v>4.5625300045585977</c:v>
                </c:pt>
                <c:pt idx="43775">
                  <c:v>4.565066216938118</c:v>
                </c:pt>
                <c:pt idx="43776">
                  <c:v>4.5608254241078239</c:v>
                </c:pt>
                <c:pt idx="43777">
                  <c:v>4.5594903014090473</c:v>
                </c:pt>
                <c:pt idx="43778">
                  <c:v>4.5621571067190896</c:v>
                </c:pt>
                <c:pt idx="43779">
                  <c:v>4.5587019332391181</c:v>
                </c:pt>
                <c:pt idx="43780">
                  <c:v>4.5526733485408135</c:v>
                </c:pt>
                <c:pt idx="43781">
                  <c:v>4.5575774403422296</c:v>
                </c:pt>
                <c:pt idx="43782">
                  <c:v>4.5583388480958407</c:v>
                </c:pt>
                <c:pt idx="43783">
                  <c:v>4.5685340418036215</c:v>
                </c:pt>
                <c:pt idx="43784">
                  <c:v>4.564085073795102</c:v>
                </c:pt>
                <c:pt idx="43785">
                  <c:v>4.5594481863545147</c:v>
                </c:pt>
                <c:pt idx="43786">
                  <c:v>4.5581254116445455</c:v>
                </c:pt>
                <c:pt idx="43787">
                  <c:v>4.5562908825753379</c:v>
                </c:pt>
                <c:pt idx="43788">
                  <c:v>4.5685502562595897</c:v>
                </c:pt>
                <c:pt idx="43789">
                  <c:v>4.5581576367725889</c:v>
                </c:pt>
                <c:pt idx="43790">
                  <c:v>4.5623522118765036</c:v>
                </c:pt>
                <c:pt idx="43791">
                  <c:v>4.5648923377159569</c:v>
                </c:pt>
                <c:pt idx="43792">
                  <c:v>4.5627099738795751</c:v>
                </c:pt>
                <c:pt idx="43793">
                  <c:v>4.5589866032364252</c:v>
                </c:pt>
                <c:pt idx="43794">
                  <c:v>4.5567184738062698</c:v>
                </c:pt>
                <c:pt idx="43795">
                  <c:v>4.5649211550098352</c:v>
                </c:pt>
                <c:pt idx="43796">
                  <c:v>4.5669118401059006</c:v>
                </c:pt>
                <c:pt idx="43797">
                  <c:v>4.5562760021080697</c:v>
                </c:pt>
                <c:pt idx="43798">
                  <c:v>4.5657573132753413</c:v>
                </c:pt>
                <c:pt idx="43799">
                  <c:v>4.5624747834853183</c:v>
                </c:pt>
                <c:pt idx="43800">
                  <c:v>4.5547355667955376</c:v>
                </c:pt>
                <c:pt idx="43801">
                  <c:v>4.5524189164703754</c:v>
                </c:pt>
                <c:pt idx="43802">
                  <c:v>4.5646721657464093</c:v>
                </c:pt>
                <c:pt idx="43803">
                  <c:v>4.5545776396639672</c:v>
                </c:pt>
                <c:pt idx="43804">
                  <c:v>4.5679205668944913</c:v>
                </c:pt>
                <c:pt idx="43805">
                  <c:v>4.5550526870283736</c:v>
                </c:pt>
                <c:pt idx="43806">
                  <c:v>4.5622235564087728</c:v>
                </c:pt>
                <c:pt idx="43807">
                  <c:v>4.5527707506146289</c:v>
                </c:pt>
                <c:pt idx="43808">
                  <c:v>4.5643109351909903</c:v>
                </c:pt>
                <c:pt idx="43809">
                  <c:v>4.5550025110914927</c:v>
                </c:pt>
                <c:pt idx="43810">
                  <c:v>4.556850356832217</c:v>
                </c:pt>
                <c:pt idx="43811">
                  <c:v>4.5589958705465508</c:v>
                </c:pt>
                <c:pt idx="43812">
                  <c:v>4.5594747084548786</c:v>
                </c:pt>
                <c:pt idx="43813">
                  <c:v>4.5613470830475711</c:v>
                </c:pt>
                <c:pt idx="43814">
                  <c:v>4.5586786278308713</c:v>
                </c:pt>
                <c:pt idx="43815">
                  <c:v>4.5525332034897934</c:v>
                </c:pt>
                <c:pt idx="43816">
                  <c:v>4.5533374808924325</c:v>
                </c:pt>
                <c:pt idx="43817">
                  <c:v>4.5641425636341637</c:v>
                </c:pt>
                <c:pt idx="43818">
                  <c:v>4.5732840833024468</c:v>
                </c:pt>
                <c:pt idx="43819">
                  <c:v>4.5571398715217235</c:v>
                </c:pt>
                <c:pt idx="43820">
                  <c:v>4.5481508988053232</c:v>
                </c:pt>
                <c:pt idx="43821">
                  <c:v>4.5705556859824599</c:v>
                </c:pt>
                <c:pt idx="43822">
                  <c:v>4.5526133913167923</c:v>
                </c:pt>
                <c:pt idx="43823">
                  <c:v>4.565111657567515</c:v>
                </c:pt>
                <c:pt idx="43824">
                  <c:v>4.5588242136753303</c:v>
                </c:pt>
                <c:pt idx="43825">
                  <c:v>4.5501512321897524</c:v>
                </c:pt>
                <c:pt idx="43826">
                  <c:v>4.5711715891398272</c:v>
                </c:pt>
                <c:pt idx="43827">
                  <c:v>4.5589097471345434</c:v>
                </c:pt>
                <c:pt idx="43828">
                  <c:v>4.5619780012367794</c:v>
                </c:pt>
                <c:pt idx="43829">
                  <c:v>4.568337771214189</c:v>
                </c:pt>
                <c:pt idx="43830">
                  <c:v>4.5562068642724434</c:v>
                </c:pt>
                <c:pt idx="43831">
                  <c:v>4.5619786664009698</c:v>
                </c:pt>
                <c:pt idx="43832">
                  <c:v>4.5571582881994681</c:v>
                </c:pt>
                <c:pt idx="43833">
                  <c:v>4.5556806098406017</c:v>
                </c:pt>
                <c:pt idx="43834">
                  <c:v>4.5645246416953968</c:v>
                </c:pt>
                <c:pt idx="43835">
                  <c:v>4.5600409158346267</c:v>
                </c:pt>
                <c:pt idx="43836">
                  <c:v>4.5609315395399248</c:v>
                </c:pt>
                <c:pt idx="43837">
                  <c:v>4.5604334746851229</c:v>
                </c:pt>
                <c:pt idx="43838">
                  <c:v>4.553943853705114</c:v>
                </c:pt>
                <c:pt idx="43839">
                  <c:v>4.551550101783354</c:v>
                </c:pt>
                <c:pt idx="43840">
                  <c:v>4.5628487421031725</c:v>
                </c:pt>
                <c:pt idx="43841">
                  <c:v>4.5582065192864816</c:v>
                </c:pt>
                <c:pt idx="43842">
                  <c:v>4.5581482679937029</c:v>
                </c:pt>
                <c:pt idx="43843">
                  <c:v>4.5660850285889678</c:v>
                </c:pt>
                <c:pt idx="43844">
                  <c:v>4.5518847771318383</c:v>
                </c:pt>
                <c:pt idx="43845">
                  <c:v>4.5579519731653608</c:v>
                </c:pt>
                <c:pt idx="43846">
                  <c:v>4.5638882527162403</c:v>
                </c:pt>
                <c:pt idx="43847">
                  <c:v>4.560080867932415</c:v>
                </c:pt>
                <c:pt idx="43848">
                  <c:v>4.5516736103582316</c:v>
                </c:pt>
                <c:pt idx="43849">
                  <c:v>4.5635040480983582</c:v>
                </c:pt>
                <c:pt idx="43850">
                  <c:v>4.5605873896077229</c:v>
                </c:pt>
                <c:pt idx="43851">
                  <c:v>4.5613542171636139</c:v>
                </c:pt>
                <c:pt idx="43852">
                  <c:v>4.5592189935109513</c:v>
                </c:pt>
                <c:pt idx="43853">
                  <c:v>4.5605017003768165</c:v>
                </c:pt>
                <c:pt idx="43854">
                  <c:v>4.5524282011992563</c:v>
                </c:pt>
                <c:pt idx="43855">
                  <c:v>4.5626333014806821</c:v>
                </c:pt>
                <c:pt idx="43856">
                  <c:v>4.558602498706751</c:v>
                </c:pt>
                <c:pt idx="43857">
                  <c:v>4.5634210439704086</c:v>
                </c:pt>
                <c:pt idx="43858">
                  <c:v>4.562852501942122</c:v>
                </c:pt>
                <c:pt idx="43859">
                  <c:v>4.5554381436669011</c:v>
                </c:pt>
                <c:pt idx="43860">
                  <c:v>4.5557598184582444</c:v>
                </c:pt>
                <c:pt idx="43861">
                  <c:v>4.5589998284455833</c:v>
                </c:pt>
                <c:pt idx="43862">
                  <c:v>4.5655081069361376</c:v>
                </c:pt>
                <c:pt idx="43863">
                  <c:v>4.5691379369846121</c:v>
                </c:pt>
                <c:pt idx="43864">
                  <c:v>4.5631519471488176</c:v>
                </c:pt>
                <c:pt idx="43865">
                  <c:v>4.551777310084975</c:v>
                </c:pt>
                <c:pt idx="43866">
                  <c:v>4.5487614347963206</c:v>
                </c:pt>
                <c:pt idx="43867">
                  <c:v>4.5608342311678598</c:v>
                </c:pt>
                <c:pt idx="43868">
                  <c:v>4.5599565968883278</c:v>
                </c:pt>
                <c:pt idx="43869">
                  <c:v>4.5724040101031926</c:v>
                </c:pt>
                <c:pt idx="43870">
                  <c:v>4.5560224693050921</c:v>
                </c:pt>
                <c:pt idx="43871">
                  <c:v>4.5608071693471723</c:v>
                </c:pt>
                <c:pt idx="43872">
                  <c:v>4.5492731675333511</c:v>
                </c:pt>
                <c:pt idx="43873">
                  <c:v>4.557551879487562</c:v>
                </c:pt>
                <c:pt idx="43874">
                  <c:v>4.557846656711753</c:v>
                </c:pt>
                <c:pt idx="43875">
                  <c:v>4.5625912296051494</c:v>
                </c:pt>
                <c:pt idx="43876">
                  <c:v>4.5542481653121598</c:v>
                </c:pt>
                <c:pt idx="43877">
                  <c:v>4.5557439613414257</c:v>
                </c:pt>
                <c:pt idx="43878">
                  <c:v>4.5600097657689007</c:v>
                </c:pt>
                <c:pt idx="43879">
                  <c:v>4.5585608049339825</c:v>
                </c:pt>
                <c:pt idx="43880">
                  <c:v>4.5592670175746095</c:v>
                </c:pt>
                <c:pt idx="43881">
                  <c:v>4.5557026312445181</c:v>
                </c:pt>
                <c:pt idx="43882">
                  <c:v>4.5566915395699299</c:v>
                </c:pt>
                <c:pt idx="43883">
                  <c:v>4.5588798018654977</c:v>
                </c:pt>
                <c:pt idx="43884">
                  <c:v>4.5673626534973746</c:v>
                </c:pt>
                <c:pt idx="43885">
                  <c:v>4.553344886209949</c:v>
                </c:pt>
                <c:pt idx="43886">
                  <c:v>4.5733949656884425</c:v>
                </c:pt>
                <c:pt idx="43887">
                  <c:v>4.5602987661130774</c:v>
                </c:pt>
                <c:pt idx="43888">
                  <c:v>4.5659981098393363</c:v>
                </c:pt>
                <c:pt idx="43889">
                  <c:v>4.5551022375317567</c:v>
                </c:pt>
                <c:pt idx="43890">
                  <c:v>4.5680365269840717</c:v>
                </c:pt>
                <c:pt idx="43891">
                  <c:v>4.5552349699267562</c:v>
                </c:pt>
                <c:pt idx="43892">
                  <c:v>4.5624804425084253</c:v>
                </c:pt>
                <c:pt idx="43893">
                  <c:v>4.5547236357421514</c:v>
                </c:pt>
                <c:pt idx="43894">
                  <c:v>4.5577590228698481</c:v>
                </c:pt>
                <c:pt idx="43895">
                  <c:v>4.5525057867313565</c:v>
                </c:pt>
                <c:pt idx="43896">
                  <c:v>4.5650787423404502</c:v>
                </c:pt>
                <c:pt idx="43897">
                  <c:v>4.5530495634408634</c:v>
                </c:pt>
                <c:pt idx="43898">
                  <c:v>4.5684917103122133</c:v>
                </c:pt>
                <c:pt idx="43899">
                  <c:v>4.5599418219372074</c:v>
                </c:pt>
                <c:pt idx="43900">
                  <c:v>4.5684007985655173</c:v>
                </c:pt>
                <c:pt idx="43901">
                  <c:v>4.581051516283619</c:v>
                </c:pt>
                <c:pt idx="43902">
                  <c:v>4.5544845089166106</c:v>
                </c:pt>
                <c:pt idx="43903">
                  <c:v>4.5601857137538619</c:v>
                </c:pt>
                <c:pt idx="43904">
                  <c:v>4.564292338876248</c:v>
                </c:pt>
                <c:pt idx="43905">
                  <c:v>4.5641257382211835</c:v>
                </c:pt>
                <c:pt idx="43906">
                  <c:v>4.5591108784226284</c:v>
                </c:pt>
                <c:pt idx="43907">
                  <c:v>4.5704278479457496</c:v>
                </c:pt>
                <c:pt idx="43908">
                  <c:v>4.5624086120581486</c:v>
                </c:pt>
                <c:pt idx="43909">
                  <c:v>4.560545651744575</c:v>
                </c:pt>
                <c:pt idx="43910">
                  <c:v>4.554523862242033</c:v>
                </c:pt>
                <c:pt idx="43911">
                  <c:v>4.5691390503043809</c:v>
                </c:pt>
                <c:pt idx="43912">
                  <c:v>4.5485765234965738</c:v>
                </c:pt>
                <c:pt idx="43913">
                  <c:v>4.564731112259298</c:v>
                </c:pt>
                <c:pt idx="43914">
                  <c:v>4.5586835625048368</c:v>
                </c:pt>
                <c:pt idx="43915">
                  <c:v>4.5590029264570644</c:v>
                </c:pt>
                <c:pt idx="43916">
                  <c:v>4.5663198184823175</c:v>
                </c:pt>
                <c:pt idx="43917">
                  <c:v>4.5568154495646143</c:v>
                </c:pt>
                <c:pt idx="43918">
                  <c:v>4.5676632322751072</c:v>
                </c:pt>
                <c:pt idx="43919">
                  <c:v>4.5543422316160527</c:v>
                </c:pt>
                <c:pt idx="43920">
                  <c:v>4.5625216404379252</c:v>
                </c:pt>
                <c:pt idx="43921">
                  <c:v>4.5633232867121469</c:v>
                </c:pt>
                <c:pt idx="43922">
                  <c:v>4.5559750609494465</c:v>
                </c:pt>
                <c:pt idx="43923">
                  <c:v>4.5610246376350609</c:v>
                </c:pt>
                <c:pt idx="43924">
                  <c:v>4.5620118123354274</c:v>
                </c:pt>
                <c:pt idx="43925">
                  <c:v>4.5553821355187454</c:v>
                </c:pt>
                <c:pt idx="43926">
                  <c:v>4.5665294029556751</c:v>
                </c:pt>
                <c:pt idx="43927">
                  <c:v>4.5612783508418175</c:v>
                </c:pt>
                <c:pt idx="43928">
                  <c:v>4.5652988351810455</c:v>
                </c:pt>
                <c:pt idx="43929">
                  <c:v>4.5632522399019058</c:v>
                </c:pt>
                <c:pt idx="43930">
                  <c:v>4.5579383601473165</c:v>
                </c:pt>
                <c:pt idx="43931">
                  <c:v>4.5611090117485844</c:v>
                </c:pt>
                <c:pt idx="43932">
                  <c:v>4.559128068099672</c:v>
                </c:pt>
                <c:pt idx="43933">
                  <c:v>4.563686055937473</c:v>
                </c:pt>
                <c:pt idx="43934">
                  <c:v>4.559311198668266</c:v>
                </c:pt>
                <c:pt idx="43935">
                  <c:v>4.55345340745464</c:v>
                </c:pt>
                <c:pt idx="43936">
                  <c:v>4.5565191986696183</c:v>
                </c:pt>
                <c:pt idx="43937">
                  <c:v>4.5530515869069763</c:v>
                </c:pt>
                <c:pt idx="43938">
                  <c:v>4.5544984931941954</c:v>
                </c:pt>
                <c:pt idx="43939">
                  <c:v>4.5669351455659033</c:v>
                </c:pt>
                <c:pt idx="43940">
                  <c:v>4.5649203150930902</c:v>
                </c:pt>
                <c:pt idx="43941">
                  <c:v>4.5611628077686674</c:v>
                </c:pt>
                <c:pt idx="43942">
                  <c:v>4.5545911776413766</c:v>
                </c:pt>
                <c:pt idx="43943">
                  <c:v>4.5688335310473116</c:v>
                </c:pt>
                <c:pt idx="43944">
                  <c:v>4.56438781437042</c:v>
                </c:pt>
                <c:pt idx="43945">
                  <c:v>4.5509420729087564</c:v>
                </c:pt>
                <c:pt idx="43946">
                  <c:v>4.5594871034503299</c:v>
                </c:pt>
                <c:pt idx="43947">
                  <c:v>4.5613583766628132</c:v>
                </c:pt>
                <c:pt idx="43948">
                  <c:v>4.5461531643311943</c:v>
                </c:pt>
                <c:pt idx="43949">
                  <c:v>4.5548820888325281</c:v>
                </c:pt>
                <c:pt idx="43950">
                  <c:v>4.5681405511088506</c:v>
                </c:pt>
                <c:pt idx="43951">
                  <c:v>4.5603113933008839</c:v>
                </c:pt>
                <c:pt idx="43952">
                  <c:v>4.551325722503436</c:v>
                </c:pt>
                <c:pt idx="43953">
                  <c:v>4.5680231622969281</c:v>
                </c:pt>
                <c:pt idx="43954">
                  <c:v>4.5709325558030915</c:v>
                </c:pt>
                <c:pt idx="43955">
                  <c:v>4.5536930515038554</c:v>
                </c:pt>
                <c:pt idx="43956">
                  <c:v>4.5600817567619982</c:v>
                </c:pt>
                <c:pt idx="43957">
                  <c:v>4.5635133133867205</c:v>
                </c:pt>
                <c:pt idx="43958">
                  <c:v>4.5698757208782901</c:v>
                </c:pt>
                <c:pt idx="43959">
                  <c:v>4.5612999654961</c:v>
                </c:pt>
                <c:pt idx="43960">
                  <c:v>4.555134205352096</c:v>
                </c:pt>
                <c:pt idx="43961">
                  <c:v>4.5632201429927957</c:v>
                </c:pt>
                <c:pt idx="43962">
                  <c:v>4.5529293625741474</c:v>
                </c:pt>
                <c:pt idx="43963">
                  <c:v>4.5618641152049939</c:v>
                </c:pt>
                <c:pt idx="43964">
                  <c:v>4.567159450930383</c:v>
                </c:pt>
                <c:pt idx="43965">
                  <c:v>4.5721940065611335</c:v>
                </c:pt>
                <c:pt idx="43966">
                  <c:v>4.5729720234129374</c:v>
                </c:pt>
                <c:pt idx="43967">
                  <c:v>4.5578533117334983</c:v>
                </c:pt>
                <c:pt idx="43968">
                  <c:v>4.5661033600329581</c:v>
                </c:pt>
                <c:pt idx="43969">
                  <c:v>4.5622207041348632</c:v>
                </c:pt>
                <c:pt idx="43970">
                  <c:v>4.5560498435762087</c:v>
                </c:pt>
                <c:pt idx="43971">
                  <c:v>4.5548413526479026</c:v>
                </c:pt>
                <c:pt idx="43972">
                  <c:v>4.5559693754667103</c:v>
                </c:pt>
                <c:pt idx="43973">
                  <c:v>4.5684679455350343</c:v>
                </c:pt>
                <c:pt idx="43974">
                  <c:v>4.5530416486111189</c:v>
                </c:pt>
                <c:pt idx="43975">
                  <c:v>4.5650620272935001</c:v>
                </c:pt>
                <c:pt idx="43976">
                  <c:v>4.5581814203365711</c:v>
                </c:pt>
                <c:pt idx="43977">
                  <c:v>4.5676118179522538</c:v>
                </c:pt>
                <c:pt idx="43978">
                  <c:v>4.5533804044622306</c:v>
                </c:pt>
                <c:pt idx="43979">
                  <c:v>4.5621752162870335</c:v>
                </c:pt>
                <c:pt idx="43980">
                  <c:v>4.5473245636899522</c:v>
                </c:pt>
                <c:pt idx="43981">
                  <c:v>4.5706258414669305</c:v>
                </c:pt>
                <c:pt idx="43982">
                  <c:v>4.567102841258933</c:v>
                </c:pt>
                <c:pt idx="43983">
                  <c:v>4.5569025110778298</c:v>
                </c:pt>
                <c:pt idx="43984">
                  <c:v>4.5658482094312678</c:v>
                </c:pt>
                <c:pt idx="43985">
                  <c:v>4.5637643198505664</c:v>
                </c:pt>
                <c:pt idx="43986">
                  <c:v>4.5512090409650332</c:v>
                </c:pt>
                <c:pt idx="43987">
                  <c:v>4.5549475074850925</c:v>
                </c:pt>
                <c:pt idx="43988">
                  <c:v>4.5593895491519714</c:v>
                </c:pt>
                <c:pt idx="43989">
                  <c:v>4.5582499398276468</c:v>
                </c:pt>
                <c:pt idx="43990">
                  <c:v>4.5644193641703321</c:v>
                </c:pt>
                <c:pt idx="43991">
                  <c:v>4.5639155055476479</c:v>
                </c:pt>
                <c:pt idx="43992">
                  <c:v>4.5594719164164976</c:v>
                </c:pt>
                <c:pt idx="43993">
                  <c:v>4.5591079191137824</c:v>
                </c:pt>
                <c:pt idx="43994">
                  <c:v>4.5597161432512356</c:v>
                </c:pt>
                <c:pt idx="43995">
                  <c:v>4.5554210535859054</c:v>
                </c:pt>
                <c:pt idx="43996">
                  <c:v>4.5566318490342352</c:v>
                </c:pt>
                <c:pt idx="43997">
                  <c:v>4.5637732692295145</c:v>
                </c:pt>
                <c:pt idx="43998">
                  <c:v>4.5523111616016765</c:v>
                </c:pt>
                <c:pt idx="43999">
                  <c:v>4.5585568008645367</c:v>
                </c:pt>
                <c:pt idx="44000">
                  <c:v>4.5601245735757834</c:v>
                </c:pt>
                <c:pt idx="44001">
                  <c:v>4.5595412549593739</c:v>
                </c:pt>
                <c:pt idx="44002">
                  <c:v>4.5562120634593741</c:v>
                </c:pt>
                <c:pt idx="44003">
                  <c:v>4.5643487809702981</c:v>
                </c:pt>
                <c:pt idx="44004">
                  <c:v>4.565589998350168</c:v>
                </c:pt>
                <c:pt idx="44005">
                  <c:v>4.5585489285136545</c:v>
                </c:pt>
                <c:pt idx="44006">
                  <c:v>4.5626422236971926</c:v>
                </c:pt>
                <c:pt idx="44007">
                  <c:v>4.5647503572337644</c:v>
                </c:pt>
                <c:pt idx="44008">
                  <c:v>4.5544320456032494</c:v>
                </c:pt>
                <c:pt idx="44009">
                  <c:v>4.5565412838832486</c:v>
                </c:pt>
                <c:pt idx="44010">
                  <c:v>4.552744092244561</c:v>
                </c:pt>
                <c:pt idx="44011">
                  <c:v>4.5514074369496669</c:v>
                </c:pt>
                <c:pt idx="44012">
                  <c:v>4.5624110599787908</c:v>
                </c:pt>
                <c:pt idx="44013">
                  <c:v>4.5632427248131027</c:v>
                </c:pt>
                <c:pt idx="44014">
                  <c:v>4.5586235357026768</c:v>
                </c:pt>
                <c:pt idx="44015">
                  <c:v>4.559964403180202</c:v>
                </c:pt>
                <c:pt idx="44016">
                  <c:v>4.560285777771985</c:v>
                </c:pt>
                <c:pt idx="44017">
                  <c:v>4.5566143724562984</c:v>
                </c:pt>
                <c:pt idx="44018">
                  <c:v>4.560662160306534</c:v>
                </c:pt>
                <c:pt idx="44019">
                  <c:v>4.5581803771189149</c:v>
                </c:pt>
                <c:pt idx="44020">
                  <c:v>4.5629867575555014</c:v>
                </c:pt>
                <c:pt idx="44021">
                  <c:v>4.5580723857114238</c:v>
                </c:pt>
                <c:pt idx="44022">
                  <c:v>4.5663909747448921</c:v>
                </c:pt>
                <c:pt idx="44023">
                  <c:v>4.5595359162547995</c:v>
                </c:pt>
                <c:pt idx="44024">
                  <c:v>4.5550227149788087</c:v>
                </c:pt>
                <c:pt idx="44025">
                  <c:v>4.5559730873142978</c:v>
                </c:pt>
                <c:pt idx="44026">
                  <c:v>4.555976035192363</c:v>
                </c:pt>
                <c:pt idx="44027">
                  <c:v>4.5545854890772626</c:v>
                </c:pt>
                <c:pt idx="44028">
                  <c:v>4.5677723923871998</c:v>
                </c:pt>
                <c:pt idx="44029">
                  <c:v>4.5586410003397715</c:v>
                </c:pt>
                <c:pt idx="44030">
                  <c:v>4.5512064770807292</c:v>
                </c:pt>
                <c:pt idx="44031">
                  <c:v>4.5614912832219145</c:v>
                </c:pt>
                <c:pt idx="44032">
                  <c:v>4.5579011289598323</c:v>
                </c:pt>
                <c:pt idx="44033">
                  <c:v>4.5631649049708862</c:v>
                </c:pt>
                <c:pt idx="44034">
                  <c:v>4.5527287146011339</c:v>
                </c:pt>
                <c:pt idx="44035">
                  <c:v>4.5526238379482367</c:v>
                </c:pt>
                <c:pt idx="44036">
                  <c:v>4.5582656053506856</c:v>
                </c:pt>
                <c:pt idx="44037">
                  <c:v>4.5537186125782254</c:v>
                </c:pt>
                <c:pt idx="44038">
                  <c:v>4.5653135864201344</c:v>
                </c:pt>
                <c:pt idx="44039">
                  <c:v>4.5646008314475033</c:v>
                </c:pt>
                <c:pt idx="44040">
                  <c:v>4.557261592755296</c:v>
                </c:pt>
                <c:pt idx="44041">
                  <c:v>4.5611016925081982</c:v>
                </c:pt>
                <c:pt idx="44042">
                  <c:v>4.5587307928264682</c:v>
                </c:pt>
                <c:pt idx="44043">
                  <c:v>4.5555427250300236</c:v>
                </c:pt>
                <c:pt idx="44044">
                  <c:v>4.556786218641002</c:v>
                </c:pt>
                <c:pt idx="44045">
                  <c:v>4.562820828936573</c:v>
                </c:pt>
                <c:pt idx="44046">
                  <c:v>4.5585877012526801</c:v>
                </c:pt>
                <c:pt idx="44047">
                  <c:v>4.5515711525450344</c:v>
                </c:pt>
                <c:pt idx="44048">
                  <c:v>4.5510927090891808</c:v>
                </c:pt>
                <c:pt idx="44049">
                  <c:v>4.557437714628775</c:v>
                </c:pt>
                <c:pt idx="44050">
                  <c:v>4.5572845351232933</c:v>
                </c:pt>
                <c:pt idx="44051">
                  <c:v>4.5594442173583571</c:v>
                </c:pt>
                <c:pt idx="44052">
                  <c:v>4.5653921772511552</c:v>
                </c:pt>
                <c:pt idx="44053">
                  <c:v>4.5523615085665288</c:v>
                </c:pt>
                <c:pt idx="44054">
                  <c:v>4.565099854606153</c:v>
                </c:pt>
                <c:pt idx="44055">
                  <c:v>4.5746663064019923</c:v>
                </c:pt>
                <c:pt idx="44056">
                  <c:v>4.5521886710972606</c:v>
                </c:pt>
                <c:pt idx="44057">
                  <c:v>4.5635123318162849</c:v>
                </c:pt>
                <c:pt idx="44058">
                  <c:v>4.5503515660670271</c:v>
                </c:pt>
                <c:pt idx="44059">
                  <c:v>4.5613416076136133</c:v>
                </c:pt>
                <c:pt idx="44060">
                  <c:v>4.5525560361107313</c:v>
                </c:pt>
                <c:pt idx="44061">
                  <c:v>4.5522946987467412</c:v>
                </c:pt>
                <c:pt idx="44062">
                  <c:v>4.5666552800767137</c:v>
                </c:pt>
                <c:pt idx="44063">
                  <c:v>4.5515135796753512</c:v>
                </c:pt>
                <c:pt idx="44064">
                  <c:v>4.563555995359291</c:v>
                </c:pt>
                <c:pt idx="44065">
                  <c:v>4.557474910600992</c:v>
                </c:pt>
                <c:pt idx="44066">
                  <c:v>4.5551902510441069</c:v>
                </c:pt>
                <c:pt idx="44067">
                  <c:v>4.5591319622401274</c:v>
                </c:pt>
                <c:pt idx="44068">
                  <c:v>4.5533274576781633</c:v>
                </c:pt>
                <c:pt idx="44069">
                  <c:v>4.5578341643621583</c:v>
                </c:pt>
                <c:pt idx="44070">
                  <c:v>4.5494800018822339</c:v>
                </c:pt>
                <c:pt idx="44071">
                  <c:v>4.5598049563208631</c:v>
                </c:pt>
                <c:pt idx="44072">
                  <c:v>4.5577296772522624</c:v>
                </c:pt>
                <c:pt idx="44073">
                  <c:v>4.5588506694359827</c:v>
                </c:pt>
                <c:pt idx="44074">
                  <c:v>4.5611764939554051</c:v>
                </c:pt>
                <c:pt idx="44075">
                  <c:v>4.5503960212697701</c:v>
                </c:pt>
                <c:pt idx="44076">
                  <c:v>4.5569840065510476</c:v>
                </c:pt>
                <c:pt idx="44077">
                  <c:v>4.5475799536380457</c:v>
                </c:pt>
                <c:pt idx="44078">
                  <c:v>4.5567261752636652</c:v>
                </c:pt>
                <c:pt idx="44079">
                  <c:v>4.5542432654093181</c:v>
                </c:pt>
                <c:pt idx="44080">
                  <c:v>4.5600213122051931</c:v>
                </c:pt>
                <c:pt idx="44081">
                  <c:v>4.5549187762907151</c:v>
                </c:pt>
                <c:pt idx="44082">
                  <c:v>4.5601563045580029</c:v>
                </c:pt>
                <c:pt idx="44083">
                  <c:v>4.5595122504392913</c:v>
                </c:pt>
                <c:pt idx="44084">
                  <c:v>4.5563846344842212</c:v>
                </c:pt>
                <c:pt idx="44085">
                  <c:v>4.5511258668195982</c:v>
                </c:pt>
                <c:pt idx="44086">
                  <c:v>4.5626193477058452</c:v>
                </c:pt>
                <c:pt idx="44087">
                  <c:v>4.5561747430613853</c:v>
                </c:pt>
                <c:pt idx="44088">
                  <c:v>4.5547790972988382</c:v>
                </c:pt>
                <c:pt idx="44089">
                  <c:v>4.5657206978685485</c:v>
                </c:pt>
                <c:pt idx="44090">
                  <c:v>4.558551510933941</c:v>
                </c:pt>
                <c:pt idx="44091">
                  <c:v>4.559338127108199</c:v>
                </c:pt>
                <c:pt idx="44092">
                  <c:v>4.5513423575746605</c:v>
                </c:pt>
                <c:pt idx="44093">
                  <c:v>4.563565916023328</c:v>
                </c:pt>
                <c:pt idx="44094">
                  <c:v>4.5576473437284157</c:v>
                </c:pt>
                <c:pt idx="44095">
                  <c:v>4.5647485935493481</c:v>
                </c:pt>
                <c:pt idx="44096">
                  <c:v>4.5587688678008913</c:v>
                </c:pt>
                <c:pt idx="44097">
                  <c:v>4.5653309052219813</c:v>
                </c:pt>
                <c:pt idx="44098">
                  <c:v>4.5607461990960623</c:v>
                </c:pt>
                <c:pt idx="44099">
                  <c:v>4.5610263338894583</c:v>
                </c:pt>
                <c:pt idx="44100">
                  <c:v>4.5551323309216816</c:v>
                </c:pt>
                <c:pt idx="44101">
                  <c:v>4.5554506011279896</c:v>
                </c:pt>
                <c:pt idx="44102">
                  <c:v>4.5639491892257853</c:v>
                </c:pt>
                <c:pt idx="44103">
                  <c:v>4.5566434735180579</c:v>
                </c:pt>
                <c:pt idx="44104">
                  <c:v>4.5574399986603309</c:v>
                </c:pt>
                <c:pt idx="44105">
                  <c:v>4.5662186432965601</c:v>
                </c:pt>
                <c:pt idx="44106">
                  <c:v>4.551957428457059</c:v>
                </c:pt>
                <c:pt idx="44107">
                  <c:v>4.5617138623437352</c:v>
                </c:pt>
                <c:pt idx="44108">
                  <c:v>4.551375349283874</c:v>
                </c:pt>
                <c:pt idx="44109">
                  <c:v>4.5593945853987368</c:v>
                </c:pt>
                <c:pt idx="44110">
                  <c:v>4.5602625898097608</c:v>
                </c:pt>
                <c:pt idx="44111">
                  <c:v>4.5621456216517728</c:v>
                </c:pt>
                <c:pt idx="44112">
                  <c:v>4.5471805677386214</c:v>
                </c:pt>
                <c:pt idx="44113">
                  <c:v>4.5591143037335016</c:v>
                </c:pt>
                <c:pt idx="44114">
                  <c:v>4.562805519009002</c:v>
                </c:pt>
                <c:pt idx="44115">
                  <c:v>4.5580628993549537</c:v>
                </c:pt>
                <c:pt idx="44116">
                  <c:v>4.5687993575781469</c:v>
                </c:pt>
                <c:pt idx="44117">
                  <c:v>4.5626362202705542</c:v>
                </c:pt>
                <c:pt idx="44118">
                  <c:v>4.5651811092423715</c:v>
                </c:pt>
                <c:pt idx="44119">
                  <c:v>4.5456523443655836</c:v>
                </c:pt>
                <c:pt idx="44120">
                  <c:v>4.5658749407036536</c:v>
                </c:pt>
                <c:pt idx="44121">
                  <c:v>4.5594809056451373</c:v>
                </c:pt>
                <c:pt idx="44122">
                  <c:v>4.5552088763378444</c:v>
                </c:pt>
                <c:pt idx="44123">
                  <c:v>4.5554170859505634</c:v>
                </c:pt>
                <c:pt idx="44124">
                  <c:v>4.5627345001920618</c:v>
                </c:pt>
                <c:pt idx="44125">
                  <c:v>4.5575291654954162</c:v>
                </c:pt>
                <c:pt idx="44126">
                  <c:v>4.5575101922792181</c:v>
                </c:pt>
                <c:pt idx="44127">
                  <c:v>4.5464924637479855</c:v>
                </c:pt>
                <c:pt idx="44128">
                  <c:v>4.5520164478396712</c:v>
                </c:pt>
                <c:pt idx="44129">
                  <c:v>4.5624718425607487</c:v>
                </c:pt>
                <c:pt idx="44130">
                  <c:v>4.5674678509575957</c:v>
                </c:pt>
                <c:pt idx="44131">
                  <c:v>4.5628751130062986</c:v>
                </c:pt>
                <c:pt idx="44132">
                  <c:v>4.5608860301754497</c:v>
                </c:pt>
                <c:pt idx="44133">
                  <c:v>4.5623365373842324</c:v>
                </c:pt>
                <c:pt idx="44134">
                  <c:v>4.5573802389685643</c:v>
                </c:pt>
                <c:pt idx="44135">
                  <c:v>4.5608458606899811</c:v>
                </c:pt>
                <c:pt idx="44136">
                  <c:v>4.5533115087716798</c:v>
                </c:pt>
                <c:pt idx="44137">
                  <c:v>4.5640077679936857</c:v>
                </c:pt>
                <c:pt idx="44138">
                  <c:v>4.5547298100365188</c:v>
                </c:pt>
                <c:pt idx="44139">
                  <c:v>4.5525121382717577</c:v>
                </c:pt>
                <c:pt idx="44140">
                  <c:v>4.5587522549124211</c:v>
                </c:pt>
                <c:pt idx="44141">
                  <c:v>4.5485870325842752</c:v>
                </c:pt>
                <c:pt idx="44142">
                  <c:v>4.5662315004930818</c:v>
                </c:pt>
                <c:pt idx="44143">
                  <c:v>4.5641778582103942</c:v>
                </c:pt>
                <c:pt idx="44144">
                  <c:v>4.5606528811652467</c:v>
                </c:pt>
                <c:pt idx="44145">
                  <c:v>4.5573465009529643</c:v>
                </c:pt>
                <c:pt idx="44146">
                  <c:v>4.5591599936530951</c:v>
                </c:pt>
                <c:pt idx="44147">
                  <c:v>4.5645500795737268</c:v>
                </c:pt>
                <c:pt idx="44148">
                  <c:v>4.5570909902848493</c:v>
                </c:pt>
                <c:pt idx="44149">
                  <c:v>4.5648101930295653</c:v>
                </c:pt>
                <c:pt idx="44150">
                  <c:v>4.5674262777698971</c:v>
                </c:pt>
                <c:pt idx="44151">
                  <c:v>4.5534247369021958</c:v>
                </c:pt>
                <c:pt idx="44152">
                  <c:v>4.5526865842017461</c:v>
                </c:pt>
                <c:pt idx="44153">
                  <c:v>4.5606442343003613</c:v>
                </c:pt>
                <c:pt idx="44154">
                  <c:v>4.5633314089391481</c:v>
                </c:pt>
                <c:pt idx="44155">
                  <c:v>4.5596265719605675</c:v>
                </c:pt>
                <c:pt idx="44156">
                  <c:v>4.5663514089187558</c:v>
                </c:pt>
                <c:pt idx="44157">
                  <c:v>4.5579799500215739</c:v>
                </c:pt>
                <c:pt idx="44158">
                  <c:v>4.5624176945853669</c:v>
                </c:pt>
                <c:pt idx="44159">
                  <c:v>4.547792853047965</c:v>
                </c:pt>
                <c:pt idx="44160">
                  <c:v>4.5554084144529385</c:v>
                </c:pt>
                <c:pt idx="44161">
                  <c:v>4.5542419702436936</c:v>
                </c:pt>
                <c:pt idx="44162">
                  <c:v>4.5553945642416807</c:v>
                </c:pt>
                <c:pt idx="44163">
                  <c:v>4.5548983319460259</c:v>
                </c:pt>
                <c:pt idx="44164">
                  <c:v>4.549077729833181</c:v>
                </c:pt>
                <c:pt idx="44165">
                  <c:v>4.5580731343406233</c:v>
                </c:pt>
                <c:pt idx="44166">
                  <c:v>4.5545182700473843</c:v>
                </c:pt>
                <c:pt idx="44167">
                  <c:v>4.5527359279228152</c:v>
                </c:pt>
                <c:pt idx="44168">
                  <c:v>4.5569304605425316</c:v>
                </c:pt>
                <c:pt idx="44169">
                  <c:v>4.5588081956668312</c:v>
                </c:pt>
                <c:pt idx="44170">
                  <c:v>4.5644170540695228</c:v>
                </c:pt>
                <c:pt idx="44171">
                  <c:v>4.5624185839496656</c:v>
                </c:pt>
                <c:pt idx="44172">
                  <c:v>4.5516126185270753</c:v>
                </c:pt>
                <c:pt idx="44173">
                  <c:v>4.5566440156238395</c:v>
                </c:pt>
                <c:pt idx="44174">
                  <c:v>4.5469327920159923</c:v>
                </c:pt>
                <c:pt idx="44175">
                  <c:v>4.565093427892589</c:v>
                </c:pt>
                <c:pt idx="44176">
                  <c:v>4.5542037996310301</c:v>
                </c:pt>
                <c:pt idx="44177">
                  <c:v>4.5554577633956663</c:v>
                </c:pt>
                <c:pt idx="44178">
                  <c:v>4.5556146537756099</c:v>
                </c:pt>
                <c:pt idx="44179">
                  <c:v>4.5546442368547231</c:v>
                </c:pt>
                <c:pt idx="44180">
                  <c:v>4.5511523937738101</c:v>
                </c:pt>
                <c:pt idx="44181">
                  <c:v>4.5521098381157774</c:v>
                </c:pt>
                <c:pt idx="44182">
                  <c:v>4.5623499974546906</c:v>
                </c:pt>
                <c:pt idx="44183">
                  <c:v>4.5563124736463534</c:v>
                </c:pt>
                <c:pt idx="44184">
                  <c:v>4.5642827940792632</c:v>
                </c:pt>
                <c:pt idx="44185">
                  <c:v>4.5559971286384835</c:v>
                </c:pt>
                <c:pt idx="44186">
                  <c:v>4.5528014259878411</c:v>
                </c:pt>
                <c:pt idx="44187">
                  <c:v>4.5608759178460385</c:v>
                </c:pt>
                <c:pt idx="44188">
                  <c:v>4.5530494151467078</c:v>
                </c:pt>
                <c:pt idx="44189">
                  <c:v>4.558346868074155</c:v>
                </c:pt>
                <c:pt idx="44190">
                  <c:v>4.5589514529309385</c:v>
                </c:pt>
                <c:pt idx="44191">
                  <c:v>4.5616544908853518</c:v>
                </c:pt>
                <c:pt idx="44192">
                  <c:v>4.5642278646714685</c:v>
                </c:pt>
                <c:pt idx="44193">
                  <c:v>4.5656449633529252</c:v>
                </c:pt>
                <c:pt idx="44194">
                  <c:v>4.5546629428107828</c:v>
                </c:pt>
                <c:pt idx="44195">
                  <c:v>4.5544786813457181</c:v>
                </c:pt>
                <c:pt idx="44196">
                  <c:v>4.5548609702335998</c:v>
                </c:pt>
                <c:pt idx="44197">
                  <c:v>4.5582555710468409</c:v>
                </c:pt>
                <c:pt idx="44198">
                  <c:v>4.5586405305155973</c:v>
                </c:pt>
                <c:pt idx="44199">
                  <c:v>4.5592928402886601</c:v>
                </c:pt>
                <c:pt idx="44200">
                  <c:v>4.5588423449696576</c:v>
                </c:pt>
                <c:pt idx="44201">
                  <c:v>4.555896094999035</c:v>
                </c:pt>
                <c:pt idx="44202">
                  <c:v>4.5610500716604045</c:v>
                </c:pt>
                <c:pt idx="44203">
                  <c:v>4.5576269412619279</c:v>
                </c:pt>
                <c:pt idx="44204">
                  <c:v>4.5553358951767446</c:v>
                </c:pt>
                <c:pt idx="44205">
                  <c:v>4.5613667749664542</c:v>
                </c:pt>
                <c:pt idx="44206">
                  <c:v>4.5561478442213454</c:v>
                </c:pt>
                <c:pt idx="44207">
                  <c:v>4.5464874428185125</c:v>
                </c:pt>
                <c:pt idx="44208">
                  <c:v>4.5596256716433654</c:v>
                </c:pt>
                <c:pt idx="44209">
                  <c:v>4.5630112586944351</c:v>
                </c:pt>
                <c:pt idx="44210">
                  <c:v>4.5595499333675802</c:v>
                </c:pt>
                <c:pt idx="44211">
                  <c:v>4.5531995009176507</c:v>
                </c:pt>
                <c:pt idx="44212">
                  <c:v>4.5538703012314219</c:v>
                </c:pt>
                <c:pt idx="44213">
                  <c:v>4.5561649735203158</c:v>
                </c:pt>
                <c:pt idx="44214">
                  <c:v>4.5613556220976719</c:v>
                </c:pt>
                <c:pt idx="44215">
                  <c:v>4.5645347082120038</c:v>
                </c:pt>
                <c:pt idx="44216">
                  <c:v>4.5593351092869057</c:v>
                </c:pt>
                <c:pt idx="44217">
                  <c:v>4.5568792910058731</c:v>
                </c:pt>
                <c:pt idx="44218">
                  <c:v>4.5559924687875943</c:v>
                </c:pt>
                <c:pt idx="44219">
                  <c:v>4.5625474818292258</c:v>
                </c:pt>
                <c:pt idx="44220">
                  <c:v>4.5552924217622488</c:v>
                </c:pt>
                <c:pt idx="44221">
                  <c:v>4.5566334072001977</c:v>
                </c:pt>
                <c:pt idx="44222">
                  <c:v>4.5638819967393838</c:v>
                </c:pt>
                <c:pt idx="44223">
                  <c:v>4.552163661881937</c:v>
                </c:pt>
                <c:pt idx="44224">
                  <c:v>4.5578507078906183</c:v>
                </c:pt>
                <c:pt idx="44225">
                  <c:v>4.5504372214630981</c:v>
                </c:pt>
                <c:pt idx="44226">
                  <c:v>4.5569357764001923</c:v>
                </c:pt>
                <c:pt idx="44227">
                  <c:v>4.5494782373229423</c:v>
                </c:pt>
                <c:pt idx="44228">
                  <c:v>4.5571323760904541</c:v>
                </c:pt>
                <c:pt idx="44229">
                  <c:v>4.5517887167948041</c:v>
                </c:pt>
                <c:pt idx="44230">
                  <c:v>4.5539699163123464</c:v>
                </c:pt>
                <c:pt idx="44231">
                  <c:v>4.5561208791021413</c:v>
                </c:pt>
                <c:pt idx="44232">
                  <c:v>4.5609604892986093</c:v>
                </c:pt>
                <c:pt idx="44233">
                  <c:v>4.5589302086000787</c:v>
                </c:pt>
                <c:pt idx="44234">
                  <c:v>4.5541021024185246</c:v>
                </c:pt>
                <c:pt idx="44235">
                  <c:v>4.5637760674575443</c:v>
                </c:pt>
                <c:pt idx="44236">
                  <c:v>4.565917421651446</c:v>
                </c:pt>
                <c:pt idx="44237">
                  <c:v>4.5666055596034667</c:v>
                </c:pt>
                <c:pt idx="44238">
                  <c:v>4.5569905233840027</c:v>
                </c:pt>
                <c:pt idx="44239">
                  <c:v>4.5635134549659169</c:v>
                </c:pt>
                <c:pt idx="44240">
                  <c:v>4.5510925542421434</c:v>
                </c:pt>
                <c:pt idx="44241">
                  <c:v>4.5639963159009369</c:v>
                </c:pt>
                <c:pt idx="44242">
                  <c:v>4.5691546644050769</c:v>
                </c:pt>
                <c:pt idx="44243">
                  <c:v>4.5522419984164717</c:v>
                </c:pt>
                <c:pt idx="44244">
                  <c:v>4.5564305857656908</c:v>
                </c:pt>
                <c:pt idx="44245">
                  <c:v>4.5658224765539845</c:v>
                </c:pt>
                <c:pt idx="44246">
                  <c:v>4.5518240793653018</c:v>
                </c:pt>
                <c:pt idx="44247">
                  <c:v>4.5641382766635568</c:v>
                </c:pt>
                <c:pt idx="44248">
                  <c:v>4.5575524624845958</c:v>
                </c:pt>
                <c:pt idx="44249">
                  <c:v>4.5571553179249982</c:v>
                </c:pt>
                <c:pt idx="44250">
                  <c:v>4.552899176001648</c:v>
                </c:pt>
                <c:pt idx="44251">
                  <c:v>4.560166126372267</c:v>
                </c:pt>
                <c:pt idx="44252">
                  <c:v>4.5670098750969554</c:v>
                </c:pt>
                <c:pt idx="44253">
                  <c:v>4.5642343558735732</c:v>
                </c:pt>
                <c:pt idx="44254">
                  <c:v>4.5525462799126073</c:v>
                </c:pt>
                <c:pt idx="44255">
                  <c:v>4.5541970830346115</c:v>
                </c:pt>
                <c:pt idx="44256">
                  <c:v>4.5543615364876144</c:v>
                </c:pt>
                <c:pt idx="44257">
                  <c:v>4.5515239378623109</c:v>
                </c:pt>
                <c:pt idx="44258">
                  <c:v>4.5573828316020464</c:v>
                </c:pt>
                <c:pt idx="44259">
                  <c:v>4.5541888959726577</c:v>
                </c:pt>
                <c:pt idx="44260">
                  <c:v>4.5572615220967796</c:v>
                </c:pt>
                <c:pt idx="44261">
                  <c:v>4.5561590959850919</c:v>
                </c:pt>
                <c:pt idx="44262">
                  <c:v>4.560095584751493</c:v>
                </c:pt>
                <c:pt idx="44263">
                  <c:v>4.5589141519072429</c:v>
                </c:pt>
                <c:pt idx="44264">
                  <c:v>4.5596647166897908</c:v>
                </c:pt>
                <c:pt idx="44265">
                  <c:v>4.5579815667874062</c:v>
                </c:pt>
                <c:pt idx="44266">
                  <c:v>4.5591204126382641</c:v>
                </c:pt>
                <c:pt idx="44267">
                  <c:v>4.5537182426283795</c:v>
                </c:pt>
                <c:pt idx="44268">
                  <c:v>4.5663749217999579</c:v>
                </c:pt>
                <c:pt idx="44269">
                  <c:v>4.5564348819102962</c:v>
                </c:pt>
                <c:pt idx="44270">
                  <c:v>4.5498843418326933</c:v>
                </c:pt>
                <c:pt idx="44271">
                  <c:v>4.5635772364793503</c:v>
                </c:pt>
                <c:pt idx="44272">
                  <c:v>4.5544854154348089</c:v>
                </c:pt>
                <c:pt idx="44273">
                  <c:v>4.5618688171725958</c:v>
                </c:pt>
                <c:pt idx="44274">
                  <c:v>4.5571041944384163</c:v>
                </c:pt>
                <c:pt idx="44275">
                  <c:v>4.551932990329318</c:v>
                </c:pt>
                <c:pt idx="44276">
                  <c:v>4.565811722595134</c:v>
                </c:pt>
                <c:pt idx="44277">
                  <c:v>4.5605098031367994</c:v>
                </c:pt>
                <c:pt idx="44278">
                  <c:v>4.5635489249610943</c:v>
                </c:pt>
                <c:pt idx="44279">
                  <c:v>4.5554569416100259</c:v>
                </c:pt>
                <c:pt idx="44280">
                  <c:v>4.5603580568611921</c:v>
                </c:pt>
                <c:pt idx="44281">
                  <c:v>4.5592272241465697</c:v>
                </c:pt>
                <c:pt idx="44282">
                  <c:v>4.5548037421412406</c:v>
                </c:pt>
                <c:pt idx="44283">
                  <c:v>4.5577009560637443</c:v>
                </c:pt>
                <c:pt idx="44284">
                  <c:v>4.5563130732274093</c:v>
                </c:pt>
                <c:pt idx="44285">
                  <c:v>4.5558123555500023</c:v>
                </c:pt>
                <c:pt idx="44286">
                  <c:v>4.5589336900706252</c:v>
                </c:pt>
                <c:pt idx="44287">
                  <c:v>4.5616518468244944</c:v>
                </c:pt>
                <c:pt idx="44288">
                  <c:v>4.5597613703470277</c:v>
                </c:pt>
                <c:pt idx="44289">
                  <c:v>4.5564008969530194</c:v>
                </c:pt>
                <c:pt idx="44290">
                  <c:v>4.5718041690199387</c:v>
                </c:pt>
                <c:pt idx="44291">
                  <c:v>4.5634683083423022</c:v>
                </c:pt>
                <c:pt idx="44292">
                  <c:v>4.5468275211749178</c:v>
                </c:pt>
                <c:pt idx="44293">
                  <c:v>4.5580810258752171</c:v>
                </c:pt>
                <c:pt idx="44294">
                  <c:v>4.5481606737458122</c:v>
                </c:pt>
                <c:pt idx="44295">
                  <c:v>4.5585728602628013</c:v>
                </c:pt>
                <c:pt idx="44296">
                  <c:v>4.5552543060053461</c:v>
                </c:pt>
                <c:pt idx="44297">
                  <c:v>4.5535295293186335</c:v>
                </c:pt>
                <c:pt idx="44298">
                  <c:v>4.5525783856306923</c:v>
                </c:pt>
                <c:pt idx="44299">
                  <c:v>4.5589838625470316</c:v>
                </c:pt>
                <c:pt idx="44300">
                  <c:v>4.5512140404948056</c:v>
                </c:pt>
                <c:pt idx="44301">
                  <c:v>4.5580338466032906</c:v>
                </c:pt>
                <c:pt idx="44302">
                  <c:v>4.5552036512619489</c:v>
                </c:pt>
                <c:pt idx="44303">
                  <c:v>4.5635166904951125</c:v>
                </c:pt>
                <c:pt idx="44304">
                  <c:v>4.5512088008043285</c:v>
                </c:pt>
                <c:pt idx="44305">
                  <c:v>4.5520106918911045</c:v>
                </c:pt>
                <c:pt idx="44306">
                  <c:v>4.5588954654442873</c:v>
                </c:pt>
                <c:pt idx="44307">
                  <c:v>4.5574187420459982</c:v>
                </c:pt>
                <c:pt idx="44308">
                  <c:v>4.5493812780239038</c:v>
                </c:pt>
                <c:pt idx="44309">
                  <c:v>4.5670066073302316</c:v>
                </c:pt>
                <c:pt idx="44310">
                  <c:v>4.548423102476292</c:v>
                </c:pt>
                <c:pt idx="44311">
                  <c:v>4.5533603260691091</c:v>
                </c:pt>
                <c:pt idx="44312">
                  <c:v>4.5626450611194986</c:v>
                </c:pt>
                <c:pt idx="44313">
                  <c:v>4.5536576448735966</c:v>
                </c:pt>
                <c:pt idx="44314">
                  <c:v>4.5632710134864638</c:v>
                </c:pt>
                <c:pt idx="44315">
                  <c:v>4.5623497144545544</c:v>
                </c:pt>
                <c:pt idx="44316">
                  <c:v>4.5621349998479008</c:v>
                </c:pt>
                <c:pt idx="44317">
                  <c:v>4.5571010437396557</c:v>
                </c:pt>
                <c:pt idx="44318">
                  <c:v>4.5618005830621433</c:v>
                </c:pt>
                <c:pt idx="44319">
                  <c:v>4.5612708555861721</c:v>
                </c:pt>
                <c:pt idx="44320">
                  <c:v>4.5659341760509822</c:v>
                </c:pt>
                <c:pt idx="44321">
                  <c:v>4.5485346371366377</c:v>
                </c:pt>
                <c:pt idx="44322">
                  <c:v>4.5578696855636114</c:v>
                </c:pt>
                <c:pt idx="44323">
                  <c:v>4.546687527194921</c:v>
                </c:pt>
                <c:pt idx="44324">
                  <c:v>4.562090427824022</c:v>
                </c:pt>
                <c:pt idx="44325">
                  <c:v>4.5597510162940607</c:v>
                </c:pt>
                <c:pt idx="44326">
                  <c:v>4.5587929322689469</c:v>
                </c:pt>
                <c:pt idx="44327">
                  <c:v>4.5641547345972224</c:v>
                </c:pt>
                <c:pt idx="44328">
                  <c:v>4.5529827657876485</c:v>
                </c:pt>
                <c:pt idx="44329">
                  <c:v>4.5521700892211294</c:v>
                </c:pt>
                <c:pt idx="44330">
                  <c:v>4.5556736163941407</c:v>
                </c:pt>
                <c:pt idx="44331">
                  <c:v>4.5514041045628746</c:v>
                </c:pt>
                <c:pt idx="44332">
                  <c:v>4.5482888192125204</c:v>
                </c:pt>
                <c:pt idx="44333">
                  <c:v>4.5630345457997592</c:v>
                </c:pt>
                <c:pt idx="44334">
                  <c:v>4.5589504025907255</c:v>
                </c:pt>
                <c:pt idx="44335">
                  <c:v>4.5560173045003545</c:v>
                </c:pt>
                <c:pt idx="44336">
                  <c:v>4.5562607392378194</c:v>
                </c:pt>
                <c:pt idx="44337">
                  <c:v>4.5640663058848592</c:v>
                </c:pt>
                <c:pt idx="44338">
                  <c:v>4.5569403078090787</c:v>
                </c:pt>
                <c:pt idx="44339">
                  <c:v>4.5614241322788143</c:v>
                </c:pt>
                <c:pt idx="44340">
                  <c:v>4.556209923696656</c:v>
                </c:pt>
                <c:pt idx="44341">
                  <c:v>4.5451160635877503</c:v>
                </c:pt>
                <c:pt idx="44342">
                  <c:v>4.5571729004638017</c:v>
                </c:pt>
                <c:pt idx="44343">
                  <c:v>4.560416725809552</c:v>
                </c:pt>
                <c:pt idx="44344">
                  <c:v>4.5627711695183466</c:v>
                </c:pt>
                <c:pt idx="44345">
                  <c:v>4.5629827860664856</c:v>
                </c:pt>
                <c:pt idx="44346">
                  <c:v>4.5563922362057108</c:v>
                </c:pt>
                <c:pt idx="44347">
                  <c:v>4.5575894857161998</c:v>
                </c:pt>
                <c:pt idx="44348">
                  <c:v>4.5562136074769715</c:v>
                </c:pt>
                <c:pt idx="44349">
                  <c:v>4.5633905700471153</c:v>
                </c:pt>
                <c:pt idx="44350">
                  <c:v>4.5600829315341667</c:v>
                </c:pt>
                <c:pt idx="44351">
                  <c:v>4.5504342441365422</c:v>
                </c:pt>
                <c:pt idx="44352">
                  <c:v>4.5685728348919534</c:v>
                </c:pt>
                <c:pt idx="44353">
                  <c:v>4.5576124364377444</c:v>
                </c:pt>
                <c:pt idx="44354">
                  <c:v>4.5624458288527014</c:v>
                </c:pt>
                <c:pt idx="44355">
                  <c:v>4.5485331592196454</c:v>
                </c:pt>
                <c:pt idx="44356">
                  <c:v>4.5498473434350712</c:v>
                </c:pt>
                <c:pt idx="44357">
                  <c:v>4.5523236219408991</c:v>
                </c:pt>
                <c:pt idx="44358">
                  <c:v>4.5612667124855815</c:v>
                </c:pt>
                <c:pt idx="44359">
                  <c:v>4.5458161371622596</c:v>
                </c:pt>
                <c:pt idx="44360">
                  <c:v>4.5543031173799475</c:v>
                </c:pt>
                <c:pt idx="44361">
                  <c:v>4.5598016638755485</c:v>
                </c:pt>
                <c:pt idx="44362">
                  <c:v>4.5602578264876454</c:v>
                </c:pt>
                <c:pt idx="44363">
                  <c:v>4.5504699277224843</c:v>
                </c:pt>
                <c:pt idx="44364">
                  <c:v>4.561248697295154</c:v>
                </c:pt>
                <c:pt idx="44365">
                  <c:v>4.5555471353899089</c:v>
                </c:pt>
                <c:pt idx="44366">
                  <c:v>4.5567601288412822</c:v>
                </c:pt>
                <c:pt idx="44367">
                  <c:v>4.5583003534275708</c:v>
                </c:pt>
                <c:pt idx="44368">
                  <c:v>4.5572827420607043</c:v>
                </c:pt>
                <c:pt idx="44369">
                  <c:v>4.5560520941317693</c:v>
                </c:pt>
                <c:pt idx="44370">
                  <c:v>4.5580579995969988</c:v>
                </c:pt>
                <c:pt idx="44371">
                  <c:v>4.541609976115411</c:v>
                </c:pt>
                <c:pt idx="44372">
                  <c:v>4.5481524832116733</c:v>
                </c:pt>
                <c:pt idx="44373">
                  <c:v>4.5578204213498088</c:v>
                </c:pt>
                <c:pt idx="44374">
                  <c:v>4.5675986360362701</c:v>
                </c:pt>
                <c:pt idx="44375">
                  <c:v>4.5483419686553601</c:v>
                </c:pt>
                <c:pt idx="44376">
                  <c:v>4.5612616496532921</c:v>
                </c:pt>
                <c:pt idx="44377">
                  <c:v>4.5615929634371843</c:v>
                </c:pt>
                <c:pt idx="44378">
                  <c:v>4.5482172691948897</c:v>
                </c:pt>
                <c:pt idx="44379">
                  <c:v>4.5598439899892238</c:v>
                </c:pt>
                <c:pt idx="44380">
                  <c:v>4.5507955724127251</c:v>
                </c:pt>
                <c:pt idx="44381">
                  <c:v>4.5704478622336469</c:v>
                </c:pt>
                <c:pt idx="44382">
                  <c:v>4.5558778128488795</c:v>
                </c:pt>
                <c:pt idx="44383">
                  <c:v>4.5661980512449931</c:v>
                </c:pt>
                <c:pt idx="44384">
                  <c:v>4.5590058894619769</c:v>
                </c:pt>
                <c:pt idx="44385">
                  <c:v>4.5568270761755398</c:v>
                </c:pt>
                <c:pt idx="44386">
                  <c:v>4.5554430694381125</c:v>
                </c:pt>
                <c:pt idx="44387">
                  <c:v>4.5564235968471474</c:v>
                </c:pt>
                <c:pt idx="44388">
                  <c:v>4.5673541407852696</c:v>
                </c:pt>
                <c:pt idx="44389">
                  <c:v>4.5560715484151455</c:v>
                </c:pt>
                <c:pt idx="44390">
                  <c:v>4.5593274260291796</c:v>
                </c:pt>
                <c:pt idx="44391">
                  <c:v>4.555814294523624</c:v>
                </c:pt>
                <c:pt idx="44392">
                  <c:v>4.5597963906834043</c:v>
                </c:pt>
                <c:pt idx="44393">
                  <c:v>4.553083404620061</c:v>
                </c:pt>
                <c:pt idx="44394">
                  <c:v>4.5590682539571761</c:v>
                </c:pt>
                <c:pt idx="44395">
                  <c:v>4.5545514752893261</c:v>
                </c:pt>
                <c:pt idx="44396">
                  <c:v>4.5578981728804751</c:v>
                </c:pt>
                <c:pt idx="44397">
                  <c:v>4.5575657864134751</c:v>
                </c:pt>
                <c:pt idx="44398">
                  <c:v>4.5471020120713144</c:v>
                </c:pt>
                <c:pt idx="44399">
                  <c:v>4.555159279145121</c:v>
                </c:pt>
                <c:pt idx="44400">
                  <c:v>4.5574729864494099</c:v>
                </c:pt>
                <c:pt idx="44401">
                  <c:v>4.5494330699350467</c:v>
                </c:pt>
                <c:pt idx="44402">
                  <c:v>4.5547008582765942</c:v>
                </c:pt>
                <c:pt idx="44403">
                  <c:v>4.5621572619227031</c:v>
                </c:pt>
                <c:pt idx="44404">
                  <c:v>4.5525667426495842</c:v>
                </c:pt>
                <c:pt idx="44405">
                  <c:v>4.5508976010148512</c:v>
                </c:pt>
                <c:pt idx="44406">
                  <c:v>4.554789434356163</c:v>
                </c:pt>
                <c:pt idx="44407">
                  <c:v>4.5519284124813497</c:v>
                </c:pt>
                <c:pt idx="44408">
                  <c:v>4.5610382480762386</c:v>
                </c:pt>
                <c:pt idx="44409">
                  <c:v>4.5640840216161358</c:v>
                </c:pt>
                <c:pt idx="44410">
                  <c:v>4.5572516231679714</c:v>
                </c:pt>
                <c:pt idx="44411">
                  <c:v>4.5551072625786615</c:v>
                </c:pt>
                <c:pt idx="44412">
                  <c:v>4.5618008182998215</c:v>
                </c:pt>
                <c:pt idx="44413">
                  <c:v>4.5571918424654001</c:v>
                </c:pt>
                <c:pt idx="44414">
                  <c:v>4.5643526627068249</c:v>
                </c:pt>
                <c:pt idx="44415">
                  <c:v>4.5651407652376363</c:v>
                </c:pt>
                <c:pt idx="44416">
                  <c:v>4.5556428142109784</c:v>
                </c:pt>
                <c:pt idx="44417">
                  <c:v>4.5534667133007085</c:v>
                </c:pt>
                <c:pt idx="44418">
                  <c:v>4.5668997660305148</c:v>
                </c:pt>
                <c:pt idx="44419">
                  <c:v>4.5422447437120059</c:v>
                </c:pt>
                <c:pt idx="44420">
                  <c:v>4.551028800913409</c:v>
                </c:pt>
                <c:pt idx="44421">
                  <c:v>4.5551380698978852</c:v>
                </c:pt>
                <c:pt idx="44422">
                  <c:v>4.5635592457123968</c:v>
                </c:pt>
                <c:pt idx="44423">
                  <c:v>4.5531091846602862</c:v>
                </c:pt>
                <c:pt idx="44424">
                  <c:v>4.5593534890783713</c:v>
                </c:pt>
                <c:pt idx="44425">
                  <c:v>4.5658335555787861</c:v>
                </c:pt>
                <c:pt idx="44426">
                  <c:v>4.5580646466946</c:v>
                </c:pt>
                <c:pt idx="44427">
                  <c:v>4.5618752812999555</c:v>
                </c:pt>
                <c:pt idx="44428">
                  <c:v>4.5681104081483594</c:v>
                </c:pt>
                <c:pt idx="44429">
                  <c:v>4.5551260418518114</c:v>
                </c:pt>
                <c:pt idx="44430">
                  <c:v>4.5654374452649957</c:v>
                </c:pt>
                <c:pt idx="44431">
                  <c:v>4.5569436523277478</c:v>
                </c:pt>
                <c:pt idx="44432">
                  <c:v>4.5604160118550254</c:v>
                </c:pt>
                <c:pt idx="44433">
                  <c:v>4.5581850755637046</c:v>
                </c:pt>
                <c:pt idx="44434">
                  <c:v>4.5545415628801216</c:v>
                </c:pt>
                <c:pt idx="44435">
                  <c:v>4.5582367396768007</c:v>
                </c:pt>
                <c:pt idx="44436">
                  <c:v>4.5585167017537556</c:v>
                </c:pt>
                <c:pt idx="44437">
                  <c:v>4.5587650853059953</c:v>
                </c:pt>
                <c:pt idx="44438">
                  <c:v>4.5657186802085024</c:v>
                </c:pt>
                <c:pt idx="44439">
                  <c:v>4.5554108045613617</c:v>
                </c:pt>
                <c:pt idx="44440">
                  <c:v>4.557669327944315</c:v>
                </c:pt>
                <c:pt idx="44441">
                  <c:v>4.5622245491868219</c:v>
                </c:pt>
                <c:pt idx="44442">
                  <c:v>4.5582147170422251</c:v>
                </c:pt>
                <c:pt idx="44443">
                  <c:v>4.5540478067305212</c:v>
                </c:pt>
                <c:pt idx="44444">
                  <c:v>4.5590617506832061</c:v>
                </c:pt>
                <c:pt idx="44445">
                  <c:v>4.5494008639397121</c:v>
                </c:pt>
                <c:pt idx="44446">
                  <c:v>4.5537293968450294</c:v>
                </c:pt>
                <c:pt idx="44447">
                  <c:v>4.5570701036688286</c:v>
                </c:pt>
                <c:pt idx="44448">
                  <c:v>4.5689992541965241</c:v>
                </c:pt>
                <c:pt idx="44449">
                  <c:v>4.5636274267183312</c:v>
                </c:pt>
                <c:pt idx="44450">
                  <c:v>4.5551301024796258</c:v>
                </c:pt>
                <c:pt idx="44451">
                  <c:v>4.5699607740471944</c:v>
                </c:pt>
                <c:pt idx="44452">
                  <c:v>4.5529908678628077</c:v>
                </c:pt>
                <c:pt idx="44453">
                  <c:v>4.552847278865519</c:v>
                </c:pt>
                <c:pt idx="44454">
                  <c:v>4.5617754069049461</c:v>
                </c:pt>
                <c:pt idx="44455">
                  <c:v>4.5577951670782788</c:v>
                </c:pt>
                <c:pt idx="44456">
                  <c:v>4.5556464476884511</c:v>
                </c:pt>
                <c:pt idx="44457">
                  <c:v>4.5502612201770853</c:v>
                </c:pt>
                <c:pt idx="44458">
                  <c:v>4.5531764916893076</c:v>
                </c:pt>
                <c:pt idx="44459">
                  <c:v>4.5605118419262229</c:v>
                </c:pt>
                <c:pt idx="44460">
                  <c:v>4.5560590255089206</c:v>
                </c:pt>
                <c:pt idx="44461">
                  <c:v>4.5596850548583543</c:v>
                </c:pt>
                <c:pt idx="44462">
                  <c:v>4.5551270052844037</c:v>
                </c:pt>
                <c:pt idx="44463">
                  <c:v>4.5550349821892935</c:v>
                </c:pt>
                <c:pt idx="44464">
                  <c:v>4.571244237768207</c:v>
                </c:pt>
                <c:pt idx="44465">
                  <c:v>4.5539829534364227</c:v>
                </c:pt>
                <c:pt idx="44466">
                  <c:v>4.5637124562603617</c:v>
                </c:pt>
                <c:pt idx="44467">
                  <c:v>4.5446892687685629</c:v>
                </c:pt>
                <c:pt idx="44468">
                  <c:v>4.5614659896510492</c:v>
                </c:pt>
                <c:pt idx="44469">
                  <c:v>4.5545488667156997</c:v>
                </c:pt>
                <c:pt idx="44470">
                  <c:v>4.5686542806909936</c:v>
                </c:pt>
                <c:pt idx="44471">
                  <c:v>4.5588441687408032</c:v>
                </c:pt>
                <c:pt idx="44472">
                  <c:v>4.5594891287689112</c:v>
                </c:pt>
                <c:pt idx="44473">
                  <c:v>4.5650172998287486</c:v>
                </c:pt>
                <c:pt idx="44474">
                  <c:v>4.5559741236480242</c:v>
                </c:pt>
                <c:pt idx="44475">
                  <c:v>4.5601633007201503</c:v>
                </c:pt>
                <c:pt idx="44476">
                  <c:v>4.5604941485753585</c:v>
                </c:pt>
                <c:pt idx="44477">
                  <c:v>4.5652428749586491</c:v>
                </c:pt>
                <c:pt idx="44478">
                  <c:v>4.5578512025006885</c:v>
                </c:pt>
                <c:pt idx="44479">
                  <c:v>4.5640863106741385</c:v>
                </c:pt>
                <c:pt idx="44480">
                  <c:v>4.5493214934387201</c:v>
                </c:pt>
                <c:pt idx="44481">
                  <c:v>4.5466082972920958</c:v>
                </c:pt>
                <c:pt idx="44482">
                  <c:v>4.5533112051397548</c:v>
                </c:pt>
                <c:pt idx="44483">
                  <c:v>4.556441080977816</c:v>
                </c:pt>
                <c:pt idx="44484">
                  <c:v>4.5574509210763177</c:v>
                </c:pt>
                <c:pt idx="44485">
                  <c:v>4.5586827665451946</c:v>
                </c:pt>
                <c:pt idx="44486">
                  <c:v>4.5555852403304513</c:v>
                </c:pt>
                <c:pt idx="44487">
                  <c:v>4.557021369300557</c:v>
                </c:pt>
                <c:pt idx="44488">
                  <c:v>4.5597339322206007</c:v>
                </c:pt>
                <c:pt idx="44489">
                  <c:v>4.5469083789008833</c:v>
                </c:pt>
                <c:pt idx="44490">
                  <c:v>4.5575185424264273</c:v>
                </c:pt>
                <c:pt idx="44491">
                  <c:v>4.5579313195921243</c:v>
                </c:pt>
                <c:pt idx="44492">
                  <c:v>4.5586019526046027</c:v>
                </c:pt>
                <c:pt idx="44493">
                  <c:v>4.5585927491573726</c:v>
                </c:pt>
                <c:pt idx="44494">
                  <c:v>4.5536659611026256</c:v>
                </c:pt>
                <c:pt idx="44495">
                  <c:v>4.5548494465036136</c:v>
                </c:pt>
                <c:pt idx="44496">
                  <c:v>4.5512135335333106</c:v>
                </c:pt>
                <c:pt idx="44497">
                  <c:v>4.5592162283392907</c:v>
                </c:pt>
                <c:pt idx="44498">
                  <c:v>4.5610000716939538</c:v>
                </c:pt>
                <c:pt idx="44499">
                  <c:v>4.5700620214062999</c:v>
                </c:pt>
                <c:pt idx="44500">
                  <c:v>4.5637220382347916</c:v>
                </c:pt>
                <c:pt idx="44501">
                  <c:v>4.554110542707936</c:v>
                </c:pt>
                <c:pt idx="44502">
                  <c:v>4.5557525382925466</c:v>
                </c:pt>
                <c:pt idx="44503">
                  <c:v>4.5635396676479054</c:v>
                </c:pt>
                <c:pt idx="44504">
                  <c:v>4.5542353146243677</c:v>
                </c:pt>
                <c:pt idx="44505">
                  <c:v>4.544195550267653</c:v>
                </c:pt>
                <c:pt idx="44506">
                  <c:v>4.5591358309219041</c:v>
                </c:pt>
                <c:pt idx="44507">
                  <c:v>4.5556511948086333</c:v>
                </c:pt>
                <c:pt idx="44508">
                  <c:v>4.5489459823905873</c:v>
                </c:pt>
                <c:pt idx="44509">
                  <c:v>4.5491033378881864</c:v>
                </c:pt>
                <c:pt idx="44510">
                  <c:v>4.5615119390647845</c:v>
                </c:pt>
                <c:pt idx="44511">
                  <c:v>4.555249136394429</c:v>
                </c:pt>
                <c:pt idx="44512">
                  <c:v>4.5633924496948852</c:v>
                </c:pt>
                <c:pt idx="44513">
                  <c:v>4.5549700250278269</c:v>
                </c:pt>
                <c:pt idx="44514">
                  <c:v>4.5693035262208674</c:v>
                </c:pt>
                <c:pt idx="44515">
                  <c:v>4.5712831997760439</c:v>
                </c:pt>
                <c:pt idx="44516">
                  <c:v>4.5590254860447459</c:v>
                </c:pt>
                <c:pt idx="44517">
                  <c:v>4.5622876182795657</c:v>
                </c:pt>
                <c:pt idx="44518">
                  <c:v>4.5548814565621774</c:v>
                </c:pt>
                <c:pt idx="44519">
                  <c:v>4.5585442630558957</c:v>
                </c:pt>
                <c:pt idx="44520">
                  <c:v>4.5581287156227361</c:v>
                </c:pt>
                <c:pt idx="44521">
                  <c:v>4.5506649584219083</c:v>
                </c:pt>
                <c:pt idx="44522">
                  <c:v>4.5642004388635007</c:v>
                </c:pt>
                <c:pt idx="44523">
                  <c:v>4.5497243833824133</c:v>
                </c:pt>
                <c:pt idx="44524">
                  <c:v>4.5616347921359521</c:v>
                </c:pt>
                <c:pt idx="44525">
                  <c:v>4.5563897186079405</c:v>
                </c:pt>
                <c:pt idx="44526">
                  <c:v>4.5651822525054513</c:v>
                </c:pt>
                <c:pt idx="44527">
                  <c:v>4.5530115802661273</c:v>
                </c:pt>
                <c:pt idx="44528">
                  <c:v>4.5618374958657162</c:v>
                </c:pt>
                <c:pt idx="44529">
                  <c:v>4.5609283324240426</c:v>
                </c:pt>
                <c:pt idx="44530">
                  <c:v>4.5562486765974688</c:v>
                </c:pt>
                <c:pt idx="44531">
                  <c:v>4.5569703921601468</c:v>
                </c:pt>
                <c:pt idx="44532">
                  <c:v>4.5610520453255701</c:v>
                </c:pt>
                <c:pt idx="44533">
                  <c:v>4.5594954912254115</c:v>
                </c:pt>
                <c:pt idx="44534">
                  <c:v>4.5609402014495686</c:v>
                </c:pt>
                <c:pt idx="44535">
                  <c:v>4.5654344177242061</c:v>
                </c:pt>
                <c:pt idx="44536">
                  <c:v>4.5626723003179031</c:v>
                </c:pt>
                <c:pt idx="44537">
                  <c:v>4.5585926723045009</c:v>
                </c:pt>
                <c:pt idx="44538">
                  <c:v>4.5561263790904549</c:v>
                </c:pt>
                <c:pt idx="44539">
                  <c:v>4.5489289761810534</c:v>
                </c:pt>
                <c:pt idx="44540">
                  <c:v>4.5633486977374584</c:v>
                </c:pt>
                <c:pt idx="44541">
                  <c:v>4.5603925352627179</c:v>
                </c:pt>
                <c:pt idx="44542">
                  <c:v>4.5499658495535051</c:v>
                </c:pt>
                <c:pt idx="44543">
                  <c:v>4.5603636366458442</c:v>
                </c:pt>
                <c:pt idx="44544">
                  <c:v>4.5521308206158757</c:v>
                </c:pt>
                <c:pt idx="44545">
                  <c:v>4.5568487070156385</c:v>
                </c:pt>
                <c:pt idx="44546">
                  <c:v>4.554650399371134</c:v>
                </c:pt>
                <c:pt idx="44547">
                  <c:v>4.5544803467789787</c:v>
                </c:pt>
                <c:pt idx="44548">
                  <c:v>4.5696480774289361</c:v>
                </c:pt>
                <c:pt idx="44549">
                  <c:v>4.5642484519895454</c:v>
                </c:pt>
                <c:pt idx="44550">
                  <c:v>4.557295729616369</c:v>
                </c:pt>
                <c:pt idx="44551">
                  <c:v>4.5476555860566847</c:v>
                </c:pt>
                <c:pt idx="44552">
                  <c:v>4.5569801493274804</c:v>
                </c:pt>
                <c:pt idx="44553">
                  <c:v>4.551622577848228</c:v>
                </c:pt>
                <c:pt idx="44554">
                  <c:v>4.5575925212431203</c:v>
                </c:pt>
                <c:pt idx="44555">
                  <c:v>4.5479778866844205</c:v>
                </c:pt>
                <c:pt idx="44556">
                  <c:v>4.5590182983113419</c:v>
                </c:pt>
                <c:pt idx="44557">
                  <c:v>4.5620095526696645</c:v>
                </c:pt>
                <c:pt idx="44558">
                  <c:v>4.5508208234353678</c:v>
                </c:pt>
                <c:pt idx="44559">
                  <c:v>4.5738069890062159</c:v>
                </c:pt>
                <c:pt idx="44560">
                  <c:v>4.5587523448593004</c:v>
                </c:pt>
                <c:pt idx="44561">
                  <c:v>4.5574606621156226</c:v>
                </c:pt>
                <c:pt idx="44562">
                  <c:v>4.5519008121906168</c:v>
                </c:pt>
                <c:pt idx="44563">
                  <c:v>4.5595520260778351</c:v>
                </c:pt>
                <c:pt idx="44564">
                  <c:v>4.5521949832362036</c:v>
                </c:pt>
                <c:pt idx="44565">
                  <c:v>4.5511470596433847</c:v>
                </c:pt>
                <c:pt idx="44566">
                  <c:v>4.5521731724011909</c:v>
                </c:pt>
                <c:pt idx="44567">
                  <c:v>4.5539542243948086</c:v>
                </c:pt>
                <c:pt idx="44568">
                  <c:v>4.5621474661330019</c:v>
                </c:pt>
                <c:pt idx="44569">
                  <c:v>4.5594443087018739</c:v>
                </c:pt>
                <c:pt idx="44570">
                  <c:v>4.5637070654486749</c:v>
                </c:pt>
                <c:pt idx="44571">
                  <c:v>4.5621909327227463</c:v>
                </c:pt>
                <c:pt idx="44572">
                  <c:v>4.5561305623263442</c:v>
                </c:pt>
                <c:pt idx="44573">
                  <c:v>4.5497114327734343</c:v>
                </c:pt>
                <c:pt idx="44574">
                  <c:v>4.5545230970449353</c:v>
                </c:pt>
                <c:pt idx="44575">
                  <c:v>4.562076964626927</c:v>
                </c:pt>
                <c:pt idx="44576">
                  <c:v>4.5559918055744344</c:v>
                </c:pt>
                <c:pt idx="44577">
                  <c:v>4.5482400615975731</c:v>
                </c:pt>
                <c:pt idx="44578">
                  <c:v>4.5635510009732689</c:v>
                </c:pt>
                <c:pt idx="44579">
                  <c:v>4.5569686266387706</c:v>
                </c:pt>
                <c:pt idx="44580">
                  <c:v>4.5637792529065964</c:v>
                </c:pt>
                <c:pt idx="44581">
                  <c:v>4.5596953493166206</c:v>
                </c:pt>
                <c:pt idx="44582">
                  <c:v>4.5564136594069424</c:v>
                </c:pt>
                <c:pt idx="44583">
                  <c:v>4.560967896360884</c:v>
                </c:pt>
                <c:pt idx="44584">
                  <c:v>4.5554359351241995</c:v>
                </c:pt>
                <c:pt idx="44585">
                  <c:v>4.5492198475272643</c:v>
                </c:pt>
                <c:pt idx="44586">
                  <c:v>4.5537344428226838</c:v>
                </c:pt>
                <c:pt idx="44587">
                  <c:v>4.5487703438351295</c:v>
                </c:pt>
                <c:pt idx="44588">
                  <c:v>4.5535932176347078</c:v>
                </c:pt>
                <c:pt idx="44589">
                  <c:v>4.5589851216862547</c:v>
                </c:pt>
                <c:pt idx="44590">
                  <c:v>4.5569601886279143</c:v>
                </c:pt>
                <c:pt idx="44591">
                  <c:v>4.5528399972737024</c:v>
                </c:pt>
                <c:pt idx="44592">
                  <c:v>4.55593399138181</c:v>
                </c:pt>
                <c:pt idx="44593">
                  <c:v>4.55141205419788</c:v>
                </c:pt>
                <c:pt idx="44594">
                  <c:v>4.5491563059735904</c:v>
                </c:pt>
                <c:pt idx="44595">
                  <c:v>4.5619683140675873</c:v>
                </c:pt>
                <c:pt idx="44596">
                  <c:v>4.5530227337340348</c:v>
                </c:pt>
                <c:pt idx="44597">
                  <c:v>4.553665540022318</c:v>
                </c:pt>
                <c:pt idx="44598">
                  <c:v>4.5614129086346322</c:v>
                </c:pt>
                <c:pt idx="44599">
                  <c:v>4.5574702912573191</c:v>
                </c:pt>
                <c:pt idx="44600">
                  <c:v>4.5498811796414618</c:v>
                </c:pt>
                <c:pt idx="44601">
                  <c:v>4.5574316791268918</c:v>
                </c:pt>
                <c:pt idx="44602">
                  <c:v>4.5581030480523959</c:v>
                </c:pt>
                <c:pt idx="44603">
                  <c:v>4.5539343757615978</c:v>
                </c:pt>
                <c:pt idx="44604">
                  <c:v>4.5574221782250683</c:v>
                </c:pt>
                <c:pt idx="44605">
                  <c:v>4.5570491721949269</c:v>
                </c:pt>
                <c:pt idx="44606">
                  <c:v>4.5548693471868305</c:v>
                </c:pt>
                <c:pt idx="44607">
                  <c:v>4.5529296979690583</c:v>
                </c:pt>
                <c:pt idx="44608">
                  <c:v>4.5579272778749518</c:v>
                </c:pt>
                <c:pt idx="44609">
                  <c:v>4.5657460836088104</c:v>
                </c:pt>
                <c:pt idx="44610">
                  <c:v>4.5586942233507051</c:v>
                </c:pt>
                <c:pt idx="44611">
                  <c:v>4.5582286505803324</c:v>
                </c:pt>
                <c:pt idx="44612">
                  <c:v>4.5520660775701689</c:v>
                </c:pt>
                <c:pt idx="44613">
                  <c:v>4.5586292943514204</c:v>
                </c:pt>
                <c:pt idx="44614">
                  <c:v>4.5473468113113009</c:v>
                </c:pt>
                <c:pt idx="44615">
                  <c:v>4.5584070944704038</c:v>
                </c:pt>
                <c:pt idx="44616">
                  <c:v>4.5561559114908263</c:v>
                </c:pt>
                <c:pt idx="44617">
                  <c:v>4.560237630140155</c:v>
                </c:pt>
                <c:pt idx="44618">
                  <c:v>4.5700613275265534</c:v>
                </c:pt>
                <c:pt idx="44619">
                  <c:v>4.562486951049574</c:v>
                </c:pt>
                <c:pt idx="44620">
                  <c:v>4.5548413312405627</c:v>
                </c:pt>
                <c:pt idx="44621">
                  <c:v>4.5664000671094547</c:v>
                </c:pt>
                <c:pt idx="44622">
                  <c:v>4.5551661834426689</c:v>
                </c:pt>
                <c:pt idx="44623">
                  <c:v>4.5632788833213143</c:v>
                </c:pt>
                <c:pt idx="44624">
                  <c:v>4.5510481518511208</c:v>
                </c:pt>
                <c:pt idx="44625">
                  <c:v>4.5590861877686981</c:v>
                </c:pt>
                <c:pt idx="44626">
                  <c:v>4.5592933465200618</c:v>
                </c:pt>
                <c:pt idx="44627">
                  <c:v>4.5534521774178671</c:v>
                </c:pt>
                <c:pt idx="44628">
                  <c:v>4.5569013844738668</c:v>
                </c:pt>
                <c:pt idx="44629">
                  <c:v>4.5591314830491454</c:v>
                </c:pt>
                <c:pt idx="44630">
                  <c:v>4.5485144670459814</c:v>
                </c:pt>
                <c:pt idx="44631">
                  <c:v>4.5616991938033049</c:v>
                </c:pt>
                <c:pt idx="44632">
                  <c:v>4.5616093575309549</c:v>
                </c:pt>
                <c:pt idx="44633">
                  <c:v>4.5629971292329534</c:v>
                </c:pt>
                <c:pt idx="44634">
                  <c:v>4.5579222017121959</c:v>
                </c:pt>
                <c:pt idx="44635">
                  <c:v>4.5479147121759524</c:v>
                </c:pt>
                <c:pt idx="44636">
                  <c:v>4.557290671770458</c:v>
                </c:pt>
                <c:pt idx="44637">
                  <c:v>4.5666287751148049</c:v>
                </c:pt>
                <c:pt idx="44638">
                  <c:v>4.5501570654368111</c:v>
                </c:pt>
                <c:pt idx="44639">
                  <c:v>4.5687344806685468</c:v>
                </c:pt>
                <c:pt idx="44640">
                  <c:v>4.5522331351250047</c:v>
                </c:pt>
                <c:pt idx="44641">
                  <c:v>4.5578292024655571</c:v>
                </c:pt>
                <c:pt idx="44642">
                  <c:v>4.5595726333518982</c:v>
                </c:pt>
                <c:pt idx="44643">
                  <c:v>4.554711550186024</c:v>
                </c:pt>
                <c:pt idx="44644">
                  <c:v>4.5540200220649556</c:v>
                </c:pt>
                <c:pt idx="44645">
                  <c:v>4.556498675713593</c:v>
                </c:pt>
                <c:pt idx="44646">
                  <c:v>4.5623492893698412</c:v>
                </c:pt>
                <c:pt idx="44647">
                  <c:v>4.5536394386837875</c:v>
                </c:pt>
                <c:pt idx="44648">
                  <c:v>4.556527206927429</c:v>
                </c:pt>
                <c:pt idx="44649">
                  <c:v>4.5596722152312026</c:v>
                </c:pt>
                <c:pt idx="44650">
                  <c:v>4.5592687935071154</c:v>
                </c:pt>
                <c:pt idx="44651">
                  <c:v>4.5614121639615162</c:v>
                </c:pt>
                <c:pt idx="44652">
                  <c:v>4.5516415442861708</c:v>
                </c:pt>
                <c:pt idx="44653">
                  <c:v>4.5539265099938673</c:v>
                </c:pt>
                <c:pt idx="44654">
                  <c:v>4.5469022096698026</c:v>
                </c:pt>
                <c:pt idx="44655">
                  <c:v>4.5583850563732549</c:v>
                </c:pt>
                <c:pt idx="44656">
                  <c:v>4.5579933240632666</c:v>
                </c:pt>
                <c:pt idx="44657">
                  <c:v>4.5527284048235463</c:v>
                </c:pt>
                <c:pt idx="44658">
                  <c:v>4.5605164791077843</c:v>
                </c:pt>
                <c:pt idx="44659">
                  <c:v>4.5686751231729241</c:v>
                </c:pt>
                <c:pt idx="44660">
                  <c:v>4.5511870309298272</c:v>
                </c:pt>
                <c:pt idx="44661">
                  <c:v>4.5588076908043993</c:v>
                </c:pt>
                <c:pt idx="44662">
                  <c:v>4.5592143397925025</c:v>
                </c:pt>
                <c:pt idx="44663">
                  <c:v>4.5603623684686614</c:v>
                </c:pt>
                <c:pt idx="44664">
                  <c:v>4.558268594241591</c:v>
                </c:pt>
                <c:pt idx="44665">
                  <c:v>4.563266407880799</c:v>
                </c:pt>
                <c:pt idx="44666">
                  <c:v>4.5566535428005501</c:v>
                </c:pt>
                <c:pt idx="44667">
                  <c:v>4.5635781383432956</c:v>
                </c:pt>
                <c:pt idx="44668">
                  <c:v>4.5651380144609126</c:v>
                </c:pt>
                <c:pt idx="44669">
                  <c:v>4.5615556677052504</c:v>
                </c:pt>
                <c:pt idx="44670">
                  <c:v>4.5599952775992838</c:v>
                </c:pt>
                <c:pt idx="44671">
                  <c:v>4.5535200771639204</c:v>
                </c:pt>
                <c:pt idx="44672">
                  <c:v>4.5579149435660309</c:v>
                </c:pt>
                <c:pt idx="44673">
                  <c:v>4.5632859329251341</c:v>
                </c:pt>
                <c:pt idx="44674">
                  <c:v>4.5616181228166441</c:v>
                </c:pt>
                <c:pt idx="44675">
                  <c:v>4.5460389720957792</c:v>
                </c:pt>
                <c:pt idx="44676">
                  <c:v>4.5571854683326425</c:v>
                </c:pt>
                <c:pt idx="44677">
                  <c:v>4.5661334339229613</c:v>
                </c:pt>
                <c:pt idx="44678">
                  <c:v>4.5635216835477328</c:v>
                </c:pt>
                <c:pt idx="44679">
                  <c:v>4.5371287220418486</c:v>
                </c:pt>
                <c:pt idx="44680">
                  <c:v>4.5583091423472162</c:v>
                </c:pt>
                <c:pt idx="44681">
                  <c:v>4.5544776689508994</c:v>
                </c:pt>
                <c:pt idx="44682">
                  <c:v>4.5720857340343661</c:v>
                </c:pt>
                <c:pt idx="44683">
                  <c:v>4.5616894596578801</c:v>
                </c:pt>
                <c:pt idx="44684">
                  <c:v>4.5548864476833728</c:v>
                </c:pt>
                <c:pt idx="44685">
                  <c:v>4.5552862778716348</c:v>
                </c:pt>
                <c:pt idx="44686">
                  <c:v>4.5580153672102588</c:v>
                </c:pt>
                <c:pt idx="44687">
                  <c:v>4.5583330865010447</c:v>
                </c:pt>
                <c:pt idx="44688">
                  <c:v>4.547394657181882</c:v>
                </c:pt>
                <c:pt idx="44689">
                  <c:v>4.5632606082832305</c:v>
                </c:pt>
                <c:pt idx="44690">
                  <c:v>4.5540827681393257</c:v>
                </c:pt>
                <c:pt idx="44691">
                  <c:v>4.5487219427392827</c:v>
                </c:pt>
                <c:pt idx="44692">
                  <c:v>4.5631577411651651</c:v>
                </c:pt>
                <c:pt idx="44693">
                  <c:v>4.5604221328835708</c:v>
                </c:pt>
                <c:pt idx="44694">
                  <c:v>4.5614953391715405</c:v>
                </c:pt>
                <c:pt idx="44695">
                  <c:v>4.5565572563456698</c:v>
                </c:pt>
                <c:pt idx="44696">
                  <c:v>4.5612076979063696</c:v>
                </c:pt>
                <c:pt idx="44697">
                  <c:v>4.5576770857221094</c:v>
                </c:pt>
                <c:pt idx="44698">
                  <c:v>4.5631174216572488</c:v>
                </c:pt>
                <c:pt idx="44699">
                  <c:v>4.5493113140337451</c:v>
                </c:pt>
                <c:pt idx="44700">
                  <c:v>4.5508414659274772</c:v>
                </c:pt>
                <c:pt idx="44701">
                  <c:v>4.5569780261778208</c:v>
                </c:pt>
                <c:pt idx="44702">
                  <c:v>4.5583457909877758</c:v>
                </c:pt>
                <c:pt idx="44703">
                  <c:v>4.5565549148646527</c:v>
                </c:pt>
                <c:pt idx="44704">
                  <c:v>4.5566139761122102</c:v>
                </c:pt>
                <c:pt idx="44705">
                  <c:v>4.5608834398868812</c:v>
                </c:pt>
                <c:pt idx="44706">
                  <c:v>4.5501504334219298</c:v>
                </c:pt>
                <c:pt idx="44707">
                  <c:v>4.5522166073167654</c:v>
                </c:pt>
                <c:pt idx="44708">
                  <c:v>4.5491767604022817</c:v>
                </c:pt>
                <c:pt idx="44709">
                  <c:v>4.5515662356154731</c:v>
                </c:pt>
                <c:pt idx="44710">
                  <c:v>4.5587312954089869</c:v>
                </c:pt>
                <c:pt idx="44711">
                  <c:v>4.552732351065111</c:v>
                </c:pt>
                <c:pt idx="44712">
                  <c:v>4.5521719911431511</c:v>
                </c:pt>
                <c:pt idx="44713">
                  <c:v>4.5563358351227805</c:v>
                </c:pt>
                <c:pt idx="44714">
                  <c:v>4.5580008235996017</c:v>
                </c:pt>
                <c:pt idx="44715">
                  <c:v>4.549443237118763</c:v>
                </c:pt>
                <c:pt idx="44716">
                  <c:v>4.5562112706633995</c:v>
                </c:pt>
                <c:pt idx="44717">
                  <c:v>4.5715846353715053</c:v>
                </c:pt>
                <c:pt idx="44718">
                  <c:v>4.5594246114680343</c:v>
                </c:pt>
                <c:pt idx="44719">
                  <c:v>4.5587552561109437</c:v>
                </c:pt>
                <c:pt idx="44720">
                  <c:v>4.5588612173162115</c:v>
                </c:pt>
                <c:pt idx="44721">
                  <c:v>4.5467339363598507</c:v>
                </c:pt>
                <c:pt idx="44722">
                  <c:v>4.566849533031295</c:v>
                </c:pt>
                <c:pt idx="44723">
                  <c:v>4.5636405554636976</c:v>
                </c:pt>
                <c:pt idx="44724">
                  <c:v>4.559407071819467</c:v>
                </c:pt>
                <c:pt idx="44725">
                  <c:v>4.5649590326893543</c:v>
                </c:pt>
                <c:pt idx="44726">
                  <c:v>4.5577768330593011</c:v>
                </c:pt>
                <c:pt idx="44727">
                  <c:v>4.5490217774662698</c:v>
                </c:pt>
                <c:pt idx="44728">
                  <c:v>4.5595195270101616</c:v>
                </c:pt>
                <c:pt idx="44729">
                  <c:v>4.5571355158550224</c:v>
                </c:pt>
                <c:pt idx="44730">
                  <c:v>4.5608830209499942</c:v>
                </c:pt>
                <c:pt idx="44731">
                  <c:v>4.5631855273079189</c:v>
                </c:pt>
                <c:pt idx="44732">
                  <c:v>4.5546317193063786</c:v>
                </c:pt>
                <c:pt idx="44733">
                  <c:v>4.5501022839942378</c:v>
                </c:pt>
                <c:pt idx="44734">
                  <c:v>4.5568216818863787</c:v>
                </c:pt>
                <c:pt idx="44735">
                  <c:v>4.5614638226294</c:v>
                </c:pt>
                <c:pt idx="44736">
                  <c:v>4.5579864657645812</c:v>
                </c:pt>
                <c:pt idx="44737">
                  <c:v>4.556176411955704</c:v>
                </c:pt>
                <c:pt idx="44738">
                  <c:v>4.5710017553104398</c:v>
                </c:pt>
                <c:pt idx="44739">
                  <c:v>4.577709399036725</c:v>
                </c:pt>
                <c:pt idx="44740">
                  <c:v>4.5608919140370618</c:v>
                </c:pt>
                <c:pt idx="44741">
                  <c:v>4.5561975297083981</c:v>
                </c:pt>
                <c:pt idx="44742">
                  <c:v>4.5588372047578094</c:v>
                </c:pt>
                <c:pt idx="44743">
                  <c:v>4.5629080877336525</c:v>
                </c:pt>
                <c:pt idx="44744">
                  <c:v>4.5483984462392648</c:v>
                </c:pt>
                <c:pt idx="44745">
                  <c:v>4.5529293024747348</c:v>
                </c:pt>
                <c:pt idx="44746">
                  <c:v>4.5593728608337161</c:v>
                </c:pt>
                <c:pt idx="44747">
                  <c:v>4.5605399867716923</c:v>
                </c:pt>
                <c:pt idx="44748">
                  <c:v>4.5592014354682888</c:v>
                </c:pt>
                <c:pt idx="44749">
                  <c:v>4.5605548432579903</c:v>
                </c:pt>
                <c:pt idx="44750">
                  <c:v>4.5635042033585256</c:v>
                </c:pt>
                <c:pt idx="44751">
                  <c:v>4.5488653979059332</c:v>
                </c:pt>
                <c:pt idx="44752">
                  <c:v>4.5526518895203623</c:v>
                </c:pt>
                <c:pt idx="44753">
                  <c:v>4.5579741078213809</c:v>
                </c:pt>
                <c:pt idx="44754">
                  <c:v>4.5508097015503282</c:v>
                </c:pt>
                <c:pt idx="44755">
                  <c:v>4.5633417281741639</c:v>
                </c:pt>
                <c:pt idx="44756">
                  <c:v>4.5639301039392457</c:v>
                </c:pt>
                <c:pt idx="44757">
                  <c:v>4.5654940632505596</c:v>
                </c:pt>
                <c:pt idx="44758">
                  <c:v>4.5610266400425559</c:v>
                </c:pt>
                <c:pt idx="44759">
                  <c:v>4.574858503198743</c:v>
                </c:pt>
                <c:pt idx="44760">
                  <c:v>4.5663004747503733</c:v>
                </c:pt>
                <c:pt idx="44761">
                  <c:v>4.5553581598393897</c:v>
                </c:pt>
                <c:pt idx="44762">
                  <c:v>4.569838000507108</c:v>
                </c:pt>
                <c:pt idx="44763">
                  <c:v>4.555522182882763</c:v>
                </c:pt>
                <c:pt idx="44764">
                  <c:v>4.5554714321206271</c:v>
                </c:pt>
                <c:pt idx="44765">
                  <c:v>4.5608696117708156</c:v>
                </c:pt>
                <c:pt idx="44766">
                  <c:v>4.5599753664015097</c:v>
                </c:pt>
                <c:pt idx="44767">
                  <c:v>4.5492458759190013</c:v>
                </c:pt>
                <c:pt idx="44768">
                  <c:v>4.5579435934790231</c:v>
                </c:pt>
                <c:pt idx="44769">
                  <c:v>4.5536843390205659</c:v>
                </c:pt>
                <c:pt idx="44770">
                  <c:v>4.555010876872073</c:v>
                </c:pt>
                <c:pt idx="44771">
                  <c:v>4.5505188105396366</c:v>
                </c:pt>
                <c:pt idx="44772">
                  <c:v>4.5583456358971528</c:v>
                </c:pt>
                <c:pt idx="44773">
                  <c:v>4.5620242080137858</c:v>
                </c:pt>
                <c:pt idx="44774">
                  <c:v>4.5606248145992172</c:v>
                </c:pt>
                <c:pt idx="44775">
                  <c:v>4.5634874435230968</c:v>
                </c:pt>
                <c:pt idx="44776">
                  <c:v>4.5598187764837572</c:v>
                </c:pt>
                <c:pt idx="44777">
                  <c:v>4.5618954554922073</c:v>
                </c:pt>
                <c:pt idx="44778">
                  <c:v>4.5493897468555469</c:v>
                </c:pt>
                <c:pt idx="44779">
                  <c:v>4.5559320867665534</c:v>
                </c:pt>
                <c:pt idx="44780">
                  <c:v>4.5554177447982385</c:v>
                </c:pt>
                <c:pt idx="44781">
                  <c:v>4.5542473999186575</c:v>
                </c:pt>
                <c:pt idx="44782">
                  <c:v>4.5640575110375732</c:v>
                </c:pt>
                <c:pt idx="44783">
                  <c:v>4.5532104607404671</c:v>
                </c:pt>
                <c:pt idx="44784">
                  <c:v>4.5618715338883087</c:v>
                </c:pt>
                <c:pt idx="44785">
                  <c:v>4.5564704127894959</c:v>
                </c:pt>
                <c:pt idx="44786">
                  <c:v>4.5635312962631769</c:v>
                </c:pt>
                <c:pt idx="44787">
                  <c:v>4.5618331135727601</c:v>
                </c:pt>
                <c:pt idx="44788">
                  <c:v>4.5590111516575158</c:v>
                </c:pt>
                <c:pt idx="44789">
                  <c:v>4.5549430772364445</c:v>
                </c:pt>
                <c:pt idx="44790">
                  <c:v>4.5463851787169469</c:v>
                </c:pt>
                <c:pt idx="44791">
                  <c:v>4.5551309280045089</c:v>
                </c:pt>
                <c:pt idx="44792">
                  <c:v>4.5600016009114022</c:v>
                </c:pt>
                <c:pt idx="44793">
                  <c:v>4.555872285984174</c:v>
                </c:pt>
                <c:pt idx="44794">
                  <c:v>4.5581739277293707</c:v>
                </c:pt>
                <c:pt idx="44795">
                  <c:v>4.5524170165997777</c:v>
                </c:pt>
                <c:pt idx="44796">
                  <c:v>4.5602938058143474</c:v>
                </c:pt>
                <c:pt idx="44797">
                  <c:v>4.5566821750797333</c:v>
                </c:pt>
                <c:pt idx="44798">
                  <c:v>4.5624831584293535</c:v>
                </c:pt>
                <c:pt idx="44799">
                  <c:v>4.5639158699167499</c:v>
                </c:pt>
                <c:pt idx="44800">
                  <c:v>4.5560563938280385</c:v>
                </c:pt>
                <c:pt idx="44801">
                  <c:v>4.5621019770684148</c:v>
                </c:pt>
                <c:pt idx="44802">
                  <c:v>4.5525792206682052</c:v>
                </c:pt>
                <c:pt idx="44803">
                  <c:v>4.5631044253975013</c:v>
                </c:pt>
                <c:pt idx="44804">
                  <c:v>4.5506007298176963</c:v>
                </c:pt>
                <c:pt idx="44805">
                  <c:v>4.5613439387424188</c:v>
                </c:pt>
                <c:pt idx="44806">
                  <c:v>4.5696729257869375</c:v>
                </c:pt>
                <c:pt idx="44807">
                  <c:v>4.5650735207322999</c:v>
                </c:pt>
                <c:pt idx="44808">
                  <c:v>4.5570618163281722</c:v>
                </c:pt>
                <c:pt idx="44809">
                  <c:v>4.5563183860137393</c:v>
                </c:pt>
                <c:pt idx="44810">
                  <c:v>4.5571548661128336</c:v>
                </c:pt>
                <c:pt idx="44811">
                  <c:v>4.5604438589408121</c:v>
                </c:pt>
                <c:pt idx="44812">
                  <c:v>4.55506898809913</c:v>
                </c:pt>
                <c:pt idx="44813">
                  <c:v>4.554951421584831</c:v>
                </c:pt>
                <c:pt idx="44814">
                  <c:v>4.5601867839496117</c:v>
                </c:pt>
                <c:pt idx="44815">
                  <c:v>4.5483475196586429</c:v>
                </c:pt>
                <c:pt idx="44816">
                  <c:v>4.5586910941415839</c:v>
                </c:pt>
                <c:pt idx="44817">
                  <c:v>4.5754135996287415</c:v>
                </c:pt>
                <c:pt idx="44818">
                  <c:v>4.5659992808666257</c:v>
                </c:pt>
                <c:pt idx="44819">
                  <c:v>4.5537647862168278</c:v>
                </c:pt>
                <c:pt idx="44820">
                  <c:v>4.5479821671430338</c:v>
                </c:pt>
                <c:pt idx="44821">
                  <c:v>4.5656663909406134</c:v>
                </c:pt>
                <c:pt idx="44822">
                  <c:v>4.5589617780810343</c:v>
                </c:pt>
                <c:pt idx="44823">
                  <c:v>4.5519022579838975</c:v>
                </c:pt>
                <c:pt idx="44824">
                  <c:v>4.5616619585095499</c:v>
                </c:pt>
                <c:pt idx="44825">
                  <c:v>4.5548149767972248</c:v>
                </c:pt>
                <c:pt idx="44826">
                  <c:v>4.5506731858039267</c:v>
                </c:pt>
                <c:pt idx="44827">
                  <c:v>4.5598174263921427</c:v>
                </c:pt>
                <c:pt idx="44828">
                  <c:v>4.5603109279142462</c:v>
                </c:pt>
                <c:pt idx="44829">
                  <c:v>4.5514169873731412</c:v>
                </c:pt>
                <c:pt idx="44830">
                  <c:v>4.552452890735748</c:v>
                </c:pt>
                <c:pt idx="44831">
                  <c:v>4.5605668749824524</c:v>
                </c:pt>
                <c:pt idx="44832">
                  <c:v>4.5531470494552284</c:v>
                </c:pt>
                <c:pt idx="44833">
                  <c:v>4.5518353113153784</c:v>
                </c:pt>
                <c:pt idx="44834">
                  <c:v>4.5609974790941124</c:v>
                </c:pt>
                <c:pt idx="44835">
                  <c:v>4.5512144986421958</c:v>
                </c:pt>
                <c:pt idx="44836">
                  <c:v>4.5598187764837572</c:v>
                </c:pt>
                <c:pt idx="44837">
                  <c:v>4.5516311831751155</c:v>
                </c:pt>
                <c:pt idx="44838">
                  <c:v>4.5608848353288653</c:v>
                </c:pt>
                <c:pt idx="44839">
                  <c:v>4.5561055052027655</c:v>
                </c:pt>
                <c:pt idx="44840">
                  <c:v>4.5559680909056111</c:v>
                </c:pt>
                <c:pt idx="44841">
                  <c:v>4.5525145944860927</c:v>
                </c:pt>
                <c:pt idx="44842">
                  <c:v>4.5464228576519758</c:v>
                </c:pt>
                <c:pt idx="44843">
                  <c:v>4.5561282057919756</c:v>
                </c:pt>
                <c:pt idx="44844">
                  <c:v>4.5652825649110413</c:v>
                </c:pt>
                <c:pt idx="44845">
                  <c:v>4.549079052934724</c:v>
                </c:pt>
                <c:pt idx="44846">
                  <c:v>4.566040218658153</c:v>
                </c:pt>
                <c:pt idx="44847">
                  <c:v>4.5606994500720983</c:v>
                </c:pt>
                <c:pt idx="44848">
                  <c:v>4.5594060657634978</c:v>
                </c:pt>
                <c:pt idx="44849">
                  <c:v>4.5551866437963415</c:v>
                </c:pt>
                <c:pt idx="44850">
                  <c:v>4.5565400218621788</c:v>
                </c:pt>
                <c:pt idx="44851">
                  <c:v>4.55313383574829</c:v>
                </c:pt>
                <c:pt idx="44852">
                  <c:v>4.5610002257443165</c:v>
                </c:pt>
                <c:pt idx="44853">
                  <c:v>4.5567742513557254</c:v>
                </c:pt>
                <c:pt idx="44854">
                  <c:v>4.5654149172800205</c:v>
                </c:pt>
                <c:pt idx="44855">
                  <c:v>4.5476659987276564</c:v>
                </c:pt>
                <c:pt idx="44856">
                  <c:v>4.5627118317835036</c:v>
                </c:pt>
                <c:pt idx="44857">
                  <c:v>4.5561538840655809</c:v>
                </c:pt>
                <c:pt idx="44858">
                  <c:v>4.5668931827051908</c:v>
                </c:pt>
                <c:pt idx="44859">
                  <c:v>4.5572785779671987</c:v>
                </c:pt>
                <c:pt idx="44860">
                  <c:v>4.560594864287431</c:v>
                </c:pt>
                <c:pt idx="44861">
                  <c:v>4.5558992139879058</c:v>
                </c:pt>
                <c:pt idx="44862">
                  <c:v>4.5612931837634827</c:v>
                </c:pt>
                <c:pt idx="44863">
                  <c:v>4.5611151558485972</c:v>
                </c:pt>
                <c:pt idx="44864">
                  <c:v>4.5609248428247371</c:v>
                </c:pt>
                <c:pt idx="44865">
                  <c:v>4.5566816274468103</c:v>
                </c:pt>
                <c:pt idx="44866">
                  <c:v>4.5636127023079229</c:v>
                </c:pt>
                <c:pt idx="44867">
                  <c:v>4.5565964107498278</c:v>
                </c:pt>
                <c:pt idx="44868">
                  <c:v>4.5589812091282802</c:v>
                </c:pt>
                <c:pt idx="44869">
                  <c:v>4.5518179216903842</c:v>
                </c:pt>
                <c:pt idx="44870">
                  <c:v>4.5540914953793195</c:v>
                </c:pt>
                <c:pt idx="44871">
                  <c:v>4.5610738684086343</c:v>
                </c:pt>
                <c:pt idx="44872">
                  <c:v>4.5618367649071638</c:v>
                </c:pt>
                <c:pt idx="44873">
                  <c:v>4.5567264289632403</c:v>
                </c:pt>
                <c:pt idx="44874">
                  <c:v>4.5466623455276594</c:v>
                </c:pt>
                <c:pt idx="44875">
                  <c:v>4.5606575242487981</c:v>
                </c:pt>
                <c:pt idx="44876">
                  <c:v>4.5595109255004145</c:v>
                </c:pt>
                <c:pt idx="44877">
                  <c:v>4.5599057700922447</c:v>
                </c:pt>
                <c:pt idx="44878">
                  <c:v>4.5591744288917324</c:v>
                </c:pt>
                <c:pt idx="44879">
                  <c:v>4.5588178085655215</c:v>
                </c:pt>
                <c:pt idx="44880">
                  <c:v>4.5582514136230259</c:v>
                </c:pt>
                <c:pt idx="44881">
                  <c:v>4.5567400031998693</c:v>
                </c:pt>
                <c:pt idx="44882">
                  <c:v>4.5526505250348404</c:v>
                </c:pt>
                <c:pt idx="44883">
                  <c:v>4.5529164156032964</c:v>
                </c:pt>
                <c:pt idx="44884">
                  <c:v>4.5546641478790724</c:v>
                </c:pt>
                <c:pt idx="44885">
                  <c:v>4.5638587528192964</c:v>
                </c:pt>
                <c:pt idx="44886">
                  <c:v>4.5623590422299358</c:v>
                </c:pt>
                <c:pt idx="44887">
                  <c:v>4.5611039904377613</c:v>
                </c:pt>
                <c:pt idx="44888">
                  <c:v>4.5590173014223279</c:v>
                </c:pt>
                <c:pt idx="44889">
                  <c:v>4.5614638544710653</c:v>
                </c:pt>
                <c:pt idx="44890">
                  <c:v>4.5552079697940293</c:v>
                </c:pt>
                <c:pt idx="44891">
                  <c:v>4.5610145421556814</c:v>
                </c:pt>
                <c:pt idx="44892">
                  <c:v>4.5627494794063805</c:v>
                </c:pt>
                <c:pt idx="44893">
                  <c:v>4.5581706514450477</c:v>
                </c:pt>
                <c:pt idx="44894">
                  <c:v>4.550933548742254</c:v>
                </c:pt>
                <c:pt idx="44895">
                  <c:v>4.5505106104645536</c:v>
                </c:pt>
                <c:pt idx="44896">
                  <c:v>4.5555076301603279</c:v>
                </c:pt>
                <c:pt idx="44897">
                  <c:v>4.5496159396128464</c:v>
                </c:pt>
                <c:pt idx="44898">
                  <c:v>4.5599579405323443</c:v>
                </c:pt>
                <c:pt idx="44899">
                  <c:v>4.5650866704351829</c:v>
                </c:pt>
                <c:pt idx="44900">
                  <c:v>4.5619797988639679</c:v>
                </c:pt>
                <c:pt idx="44901">
                  <c:v>4.5627635996995703</c:v>
                </c:pt>
                <c:pt idx="44902">
                  <c:v>4.5644113600087204</c:v>
                </c:pt>
                <c:pt idx="44903">
                  <c:v>4.5520114618610998</c:v>
                </c:pt>
                <c:pt idx="44904">
                  <c:v>4.550559915451041</c:v>
                </c:pt>
                <c:pt idx="44905">
                  <c:v>4.5633655586253701</c:v>
                </c:pt>
                <c:pt idx="44906">
                  <c:v>4.5461283742115937</c:v>
                </c:pt>
                <c:pt idx="44907">
                  <c:v>4.5554899318291566</c:v>
                </c:pt>
                <c:pt idx="44908">
                  <c:v>4.553721078481872</c:v>
                </c:pt>
                <c:pt idx="44909">
                  <c:v>4.5541414902652972</c:v>
                </c:pt>
                <c:pt idx="44910">
                  <c:v>4.5610308894787783</c:v>
                </c:pt>
                <c:pt idx="44911">
                  <c:v>4.567573199067839</c:v>
                </c:pt>
                <c:pt idx="44912">
                  <c:v>4.5569912757595166</c:v>
                </c:pt>
                <c:pt idx="44913">
                  <c:v>4.5560449009532782</c:v>
                </c:pt>
                <c:pt idx="44914">
                  <c:v>4.5476067225944306</c:v>
                </c:pt>
                <c:pt idx="44915">
                  <c:v>4.5616134011433154</c:v>
                </c:pt>
                <c:pt idx="44916">
                  <c:v>4.5602861688470044</c:v>
                </c:pt>
                <c:pt idx="44917">
                  <c:v>4.55985396466816</c:v>
                </c:pt>
                <c:pt idx="44918">
                  <c:v>4.5565166382202946</c:v>
                </c:pt>
                <c:pt idx="44919">
                  <c:v>4.5541052352997413</c:v>
                </c:pt>
                <c:pt idx="44920">
                  <c:v>4.5572834847108226</c:v>
                </c:pt>
                <c:pt idx="44921">
                  <c:v>4.5668166622672173</c:v>
                </c:pt>
                <c:pt idx="44922">
                  <c:v>4.5604812494860267</c:v>
                </c:pt>
                <c:pt idx="44923">
                  <c:v>4.563028395692065</c:v>
                </c:pt>
                <c:pt idx="44924">
                  <c:v>4.5651060677706319</c:v>
                </c:pt>
                <c:pt idx="44925">
                  <c:v>4.5584205687942276</c:v>
                </c:pt>
                <c:pt idx="44926">
                  <c:v>4.565917036014393</c:v>
                </c:pt>
                <c:pt idx="44927">
                  <c:v>4.5559251262800435</c:v>
                </c:pt>
                <c:pt idx="44928">
                  <c:v>4.5505791711406438</c:v>
                </c:pt>
                <c:pt idx="44929">
                  <c:v>4.5581765231967442</c:v>
                </c:pt>
                <c:pt idx="44930">
                  <c:v>4.564711314144863</c:v>
                </c:pt>
                <c:pt idx="44931">
                  <c:v>4.5611813586505852</c:v>
                </c:pt>
                <c:pt idx="44932">
                  <c:v>4.5584606623393267</c:v>
                </c:pt>
                <c:pt idx="44933">
                  <c:v>4.5605563418004227</c:v>
                </c:pt>
                <c:pt idx="44934">
                  <c:v>4.560896692946713</c:v>
                </c:pt>
                <c:pt idx="44935">
                  <c:v>4.5469868730699385</c:v>
                </c:pt>
                <c:pt idx="44936">
                  <c:v>4.5631244241562889</c:v>
                </c:pt>
                <c:pt idx="44937">
                  <c:v>4.5602850500447873</c:v>
                </c:pt>
                <c:pt idx="44938">
                  <c:v>4.5674318962744005</c:v>
                </c:pt>
                <c:pt idx="44939">
                  <c:v>4.5606212053270117</c:v>
                </c:pt>
                <c:pt idx="44940">
                  <c:v>4.5643437774033968</c:v>
                </c:pt>
                <c:pt idx="44941">
                  <c:v>4.5551440116880935</c:v>
                </c:pt>
                <c:pt idx="44942">
                  <c:v>4.552437465771586</c:v>
                </c:pt>
                <c:pt idx="44943">
                  <c:v>4.5500508636606227</c:v>
                </c:pt>
                <c:pt idx="44944">
                  <c:v>4.5561118722696552</c:v>
                </c:pt>
                <c:pt idx="44945">
                  <c:v>4.5554619394039886</c:v>
                </c:pt>
                <c:pt idx="44946">
                  <c:v>4.5538756431308833</c:v>
                </c:pt>
                <c:pt idx="44947">
                  <c:v>4.5562893324997997</c:v>
                </c:pt>
                <c:pt idx="44948">
                  <c:v>4.5520774885810029</c:v>
                </c:pt>
                <c:pt idx="44949">
                  <c:v>4.5618575229240754</c:v>
                </c:pt>
                <c:pt idx="44950">
                  <c:v>4.5437701010564009</c:v>
                </c:pt>
                <c:pt idx="44951">
                  <c:v>4.5640395691267885</c:v>
                </c:pt>
                <c:pt idx="44952">
                  <c:v>4.5563312741530559</c:v>
                </c:pt>
                <c:pt idx="44953">
                  <c:v>4.55856988183832</c:v>
                </c:pt>
                <c:pt idx="44954">
                  <c:v>4.5633531433681407</c:v>
                </c:pt>
                <c:pt idx="44955">
                  <c:v>4.5554796971705711</c:v>
                </c:pt>
                <c:pt idx="44956">
                  <c:v>4.5566989560541709</c:v>
                </c:pt>
                <c:pt idx="44957">
                  <c:v>4.5718892039755037</c:v>
                </c:pt>
                <c:pt idx="44958">
                  <c:v>4.5544973344886959</c:v>
                </c:pt>
                <c:pt idx="44959">
                  <c:v>4.5439691987327606</c:v>
                </c:pt>
                <c:pt idx="44960">
                  <c:v>4.5623332435274584</c:v>
                </c:pt>
                <c:pt idx="44961">
                  <c:v>4.5443059400490533</c:v>
                </c:pt>
                <c:pt idx="44962">
                  <c:v>4.5556879300546029</c:v>
                </c:pt>
                <c:pt idx="44963">
                  <c:v>4.5579546041381152</c:v>
                </c:pt>
                <c:pt idx="44964">
                  <c:v>4.5500140069245285</c:v>
                </c:pt>
                <c:pt idx="44965">
                  <c:v>4.5585011574783074</c:v>
                </c:pt>
                <c:pt idx="44966">
                  <c:v>4.5624442410157302</c:v>
                </c:pt>
                <c:pt idx="44967">
                  <c:v>4.5531411774600432</c:v>
                </c:pt>
                <c:pt idx="44968">
                  <c:v>4.5534592831817404</c:v>
                </c:pt>
                <c:pt idx="44969">
                  <c:v>4.5581933369035195</c:v>
                </c:pt>
                <c:pt idx="44970">
                  <c:v>4.5602149293223455</c:v>
                </c:pt>
                <c:pt idx="44971">
                  <c:v>4.5471324319692004</c:v>
                </c:pt>
                <c:pt idx="44972">
                  <c:v>4.5643076701392324</c:v>
                </c:pt>
                <c:pt idx="44973">
                  <c:v>4.5572375221697774</c:v>
                </c:pt>
                <c:pt idx="44974">
                  <c:v>4.5595422721424939</c:v>
                </c:pt>
                <c:pt idx="44975">
                  <c:v>4.5618044229192458</c:v>
                </c:pt>
                <c:pt idx="44976">
                  <c:v>4.5573257047679467</c:v>
                </c:pt>
                <c:pt idx="44977">
                  <c:v>4.5563853052564554</c:v>
                </c:pt>
                <c:pt idx="44978">
                  <c:v>4.5593883764723477</c:v>
                </c:pt>
                <c:pt idx="44979">
                  <c:v>4.5547300058096605</c:v>
                </c:pt>
                <c:pt idx="44980">
                  <c:v>4.5616697102703432</c:v>
                </c:pt>
                <c:pt idx="44981">
                  <c:v>4.5601470025631894</c:v>
                </c:pt>
                <c:pt idx="44982">
                  <c:v>4.5568519276570401</c:v>
                </c:pt>
                <c:pt idx="44983">
                  <c:v>4.5631513936733494</c:v>
                </c:pt>
                <c:pt idx="44984">
                  <c:v>4.5574160338774865</c:v>
                </c:pt>
                <c:pt idx="44985">
                  <c:v>4.5581961667076687</c:v>
                </c:pt>
                <c:pt idx="44986">
                  <c:v>4.5502895856768699</c:v>
                </c:pt>
                <c:pt idx="44987">
                  <c:v>4.5612405236954352</c:v>
                </c:pt>
                <c:pt idx="44988">
                  <c:v>4.556425460221563</c:v>
                </c:pt>
                <c:pt idx="44989">
                  <c:v>4.5604068024029694</c:v>
                </c:pt>
                <c:pt idx="44990">
                  <c:v>4.5578197011418791</c:v>
                </c:pt>
                <c:pt idx="44991">
                  <c:v>4.5548706119952973</c:v>
                </c:pt>
                <c:pt idx="44992">
                  <c:v>4.5521742139959072</c:v>
                </c:pt>
                <c:pt idx="44993">
                  <c:v>4.5555940833859712</c:v>
                </c:pt>
                <c:pt idx="44994">
                  <c:v>4.5617785844089118</c:v>
                </c:pt>
                <c:pt idx="44995">
                  <c:v>4.5572391676383104</c:v>
                </c:pt>
                <c:pt idx="44996">
                  <c:v>4.5603243847961501</c:v>
                </c:pt>
                <c:pt idx="44997">
                  <c:v>4.5657307319240088</c:v>
                </c:pt>
                <c:pt idx="44998">
                  <c:v>4.5568896546859721</c:v>
                </c:pt>
                <c:pt idx="44999">
                  <c:v>4.5601416351014556</c:v>
                </c:pt>
                <c:pt idx="45000">
                  <c:v>4.5547981339105563</c:v>
                </c:pt>
                <c:pt idx="45001">
                  <c:v>4.5550340953181383</c:v>
                </c:pt>
                <c:pt idx="45002">
                  <c:v>4.5672891128343771</c:v>
                </c:pt>
                <c:pt idx="45003">
                  <c:v>4.5618684002573762</c:v>
                </c:pt>
                <c:pt idx="45004">
                  <c:v>4.5671703870816387</c:v>
                </c:pt>
                <c:pt idx="45005">
                  <c:v>4.5552240096802032</c:v>
                </c:pt>
                <c:pt idx="45006">
                  <c:v>4.5670827738344215</c:v>
                </c:pt>
                <c:pt idx="45007">
                  <c:v>4.5581162209688673</c:v>
                </c:pt>
                <c:pt idx="45008">
                  <c:v>4.5671068342678698</c:v>
                </c:pt>
                <c:pt idx="45009">
                  <c:v>4.5603483512942944</c:v>
                </c:pt>
                <c:pt idx="45010">
                  <c:v>4.5624619870452934</c:v>
                </c:pt>
                <c:pt idx="45011">
                  <c:v>4.5542354990922886</c:v>
                </c:pt>
                <c:pt idx="45012">
                  <c:v>4.5500989275764701</c:v>
                </c:pt>
                <c:pt idx="45013">
                  <c:v>4.5594767930814015</c:v>
                </c:pt>
                <c:pt idx="45014">
                  <c:v>4.5576923345311364</c:v>
                </c:pt>
                <c:pt idx="45015">
                  <c:v>4.5641415728162862</c:v>
                </c:pt>
                <c:pt idx="45016">
                  <c:v>4.5624143540381761</c:v>
                </c:pt>
                <c:pt idx="45017">
                  <c:v>4.5515949709663968</c:v>
                </c:pt>
                <c:pt idx="45018">
                  <c:v>4.5572638028020958</c:v>
                </c:pt>
                <c:pt idx="45019">
                  <c:v>4.557682839326807</c:v>
                </c:pt>
                <c:pt idx="45020">
                  <c:v>4.5624566839726306</c:v>
                </c:pt>
                <c:pt idx="45021">
                  <c:v>4.5503969906226391</c:v>
                </c:pt>
                <c:pt idx="45022">
                  <c:v>4.5564338796133468</c:v>
                </c:pt>
                <c:pt idx="45023">
                  <c:v>4.5662170450911264</c:v>
                </c:pt>
                <c:pt idx="45024">
                  <c:v>4.5596112139813796</c:v>
                </c:pt>
                <c:pt idx="45025">
                  <c:v>4.5557673635407685</c:v>
                </c:pt>
                <c:pt idx="45026">
                  <c:v>4.5578792615237491</c:v>
                </c:pt>
                <c:pt idx="45027">
                  <c:v>4.568327272766834</c:v>
                </c:pt>
                <c:pt idx="45028">
                  <c:v>4.5515230033161238</c:v>
                </c:pt>
                <c:pt idx="45029">
                  <c:v>4.557137749813414</c:v>
                </c:pt>
                <c:pt idx="45030">
                  <c:v>4.5602560715702323</c:v>
                </c:pt>
                <c:pt idx="45031">
                  <c:v>4.554244882889285</c:v>
                </c:pt>
                <c:pt idx="45032">
                  <c:v>4.5495738292782244</c:v>
                </c:pt>
                <c:pt idx="45033">
                  <c:v>4.5596517297004961</c:v>
                </c:pt>
                <c:pt idx="45034">
                  <c:v>4.5482726729091372</c:v>
                </c:pt>
                <c:pt idx="45035">
                  <c:v>4.5469198831194459</c:v>
                </c:pt>
                <c:pt idx="45036">
                  <c:v>4.5579486038974588</c:v>
                </c:pt>
                <c:pt idx="45037">
                  <c:v>4.5516618925639518</c:v>
                </c:pt>
                <c:pt idx="45038">
                  <c:v>4.5556529034211879</c:v>
                </c:pt>
                <c:pt idx="45039">
                  <c:v>4.5510673408201185</c:v>
                </c:pt>
                <c:pt idx="45040">
                  <c:v>4.5642951605362381</c:v>
                </c:pt>
                <c:pt idx="45041">
                  <c:v>4.5507587246833632</c:v>
                </c:pt>
                <c:pt idx="45042">
                  <c:v>4.5550847247514783</c:v>
                </c:pt>
                <c:pt idx="45043">
                  <c:v>4.5590548506610808</c:v>
                </c:pt>
                <c:pt idx="45044">
                  <c:v>4.5584061656793722</c:v>
                </c:pt>
                <c:pt idx="45045">
                  <c:v>4.5590439939351226</c:v>
                </c:pt>
                <c:pt idx="45046">
                  <c:v>4.5593932718775498</c:v>
                </c:pt>
                <c:pt idx="45047">
                  <c:v>4.5629894956450476</c:v>
                </c:pt>
                <c:pt idx="45048">
                  <c:v>4.5666765933906657</c:v>
                </c:pt>
                <c:pt idx="45049">
                  <c:v>4.5517065516921482</c:v>
                </c:pt>
                <c:pt idx="45050">
                  <c:v>4.5569149982491552</c:v>
                </c:pt>
                <c:pt idx="45051">
                  <c:v>4.5493318809556147</c:v>
                </c:pt>
                <c:pt idx="45052">
                  <c:v>4.5662073838654207</c:v>
                </c:pt>
                <c:pt idx="45053">
                  <c:v>4.552713062177113</c:v>
                </c:pt>
                <c:pt idx="45054">
                  <c:v>4.5519415932429483</c:v>
                </c:pt>
                <c:pt idx="45055">
                  <c:v>4.558532675190758</c:v>
                </c:pt>
                <c:pt idx="45056">
                  <c:v>4.5607561054925858</c:v>
                </c:pt>
                <c:pt idx="45057">
                  <c:v>4.5508681881748769</c:v>
                </c:pt>
                <c:pt idx="45058">
                  <c:v>4.5612184276378569</c:v>
                </c:pt>
                <c:pt idx="45059">
                  <c:v>4.5566454251393127</c:v>
                </c:pt>
                <c:pt idx="45060">
                  <c:v>4.5522397908084979</c:v>
                </c:pt>
                <c:pt idx="45061">
                  <c:v>4.5508191527955431</c:v>
                </c:pt>
                <c:pt idx="45062">
                  <c:v>4.5568998198150146</c:v>
                </c:pt>
                <c:pt idx="45063">
                  <c:v>4.5548160968325222</c:v>
                </c:pt>
                <c:pt idx="45064">
                  <c:v>4.5565773830608833</c:v>
                </c:pt>
                <c:pt idx="45065">
                  <c:v>4.564627305977397</c:v>
                </c:pt>
                <c:pt idx="45066">
                  <c:v>4.5507578410997214</c:v>
                </c:pt>
                <c:pt idx="45067">
                  <c:v>4.5583773317752634</c:v>
                </c:pt>
                <c:pt idx="45068">
                  <c:v>4.5610612436276154</c:v>
                </c:pt>
                <c:pt idx="45069">
                  <c:v>4.564267658946159</c:v>
                </c:pt>
                <c:pt idx="45070">
                  <c:v>4.5554398283566417</c:v>
                </c:pt>
                <c:pt idx="45071">
                  <c:v>4.5780603164363054</c:v>
                </c:pt>
                <c:pt idx="45072">
                  <c:v>4.5549006255689202</c:v>
                </c:pt>
                <c:pt idx="45073">
                  <c:v>4.552135862431653</c:v>
                </c:pt>
                <c:pt idx="45074">
                  <c:v>4.5569683306954261</c:v>
                </c:pt>
                <c:pt idx="45075">
                  <c:v>4.5647373849590052</c:v>
                </c:pt>
                <c:pt idx="45076">
                  <c:v>4.5533973198643976</c:v>
                </c:pt>
                <c:pt idx="45077">
                  <c:v>4.5612942855241103</c:v>
                </c:pt>
                <c:pt idx="45078">
                  <c:v>4.5569920509306003</c:v>
                </c:pt>
                <c:pt idx="45079">
                  <c:v>4.5510825108212378</c:v>
                </c:pt>
                <c:pt idx="45080">
                  <c:v>4.5547080103711517</c:v>
                </c:pt>
                <c:pt idx="45081">
                  <c:v>4.5663506829152469</c:v>
                </c:pt>
                <c:pt idx="45082">
                  <c:v>4.5534454386617762</c:v>
                </c:pt>
                <c:pt idx="45083">
                  <c:v>4.5597394025827018</c:v>
                </c:pt>
                <c:pt idx="45084">
                  <c:v>4.5566945881413234</c:v>
                </c:pt>
                <c:pt idx="45085">
                  <c:v>4.552735679695143</c:v>
                </c:pt>
                <c:pt idx="45086">
                  <c:v>4.559270253617365</c:v>
                </c:pt>
                <c:pt idx="45087">
                  <c:v>4.5647868971611638</c:v>
                </c:pt>
                <c:pt idx="45088">
                  <c:v>4.5544269990789736</c:v>
                </c:pt>
                <c:pt idx="45089">
                  <c:v>4.5636097802727056</c:v>
                </c:pt>
                <c:pt idx="45090">
                  <c:v>4.562322649991593</c:v>
                </c:pt>
                <c:pt idx="45091">
                  <c:v>4.5628190212451871</c:v>
                </c:pt>
                <c:pt idx="45092">
                  <c:v>4.5588793079649594</c:v>
                </c:pt>
                <c:pt idx="45093">
                  <c:v>4.5669493834359516</c:v>
                </c:pt>
                <c:pt idx="45094">
                  <c:v>4.566570379660555</c:v>
                </c:pt>
                <c:pt idx="45095">
                  <c:v>4.5544220906625599</c:v>
                </c:pt>
                <c:pt idx="45096">
                  <c:v>4.5539479491864192</c:v>
                </c:pt>
                <c:pt idx="45097">
                  <c:v>4.5583963806350951</c:v>
                </c:pt>
                <c:pt idx="45098">
                  <c:v>4.5501501372258577</c:v>
                </c:pt>
                <c:pt idx="45099">
                  <c:v>4.5518585495322368</c:v>
                </c:pt>
                <c:pt idx="45100">
                  <c:v>4.5525328286614632</c:v>
                </c:pt>
                <c:pt idx="45101">
                  <c:v>4.5536141645277395</c:v>
                </c:pt>
                <c:pt idx="45102">
                  <c:v>4.5620605740593207</c:v>
                </c:pt>
                <c:pt idx="45103">
                  <c:v>4.5534056346302583</c:v>
                </c:pt>
                <c:pt idx="45104">
                  <c:v>4.5635156051194246</c:v>
                </c:pt>
                <c:pt idx="45105">
                  <c:v>4.5692365827938426</c:v>
                </c:pt>
                <c:pt idx="45106">
                  <c:v>4.5623800106795152</c:v>
                </c:pt>
                <c:pt idx="45107">
                  <c:v>4.5621303648898106</c:v>
                </c:pt>
                <c:pt idx="45108">
                  <c:v>4.5613488016915653</c:v>
                </c:pt>
                <c:pt idx="45109">
                  <c:v>4.5618843975588961</c:v>
                </c:pt>
                <c:pt idx="45110">
                  <c:v>4.5588957016206493</c:v>
                </c:pt>
                <c:pt idx="45111">
                  <c:v>4.556420180991112</c:v>
                </c:pt>
                <c:pt idx="45112">
                  <c:v>4.5628855950484857</c:v>
                </c:pt>
                <c:pt idx="45113">
                  <c:v>4.5562802622588263</c:v>
                </c:pt>
                <c:pt idx="45114">
                  <c:v>4.5612594286757133</c:v>
                </c:pt>
                <c:pt idx="45115">
                  <c:v>4.5572264099539641</c:v>
                </c:pt>
                <c:pt idx="45116">
                  <c:v>4.5549154353938741</c:v>
                </c:pt>
                <c:pt idx="45117">
                  <c:v>4.5518676485072005</c:v>
                </c:pt>
                <c:pt idx="45118">
                  <c:v>4.5591796360965455</c:v>
                </c:pt>
                <c:pt idx="45119">
                  <c:v>4.5607027916387048</c:v>
                </c:pt>
                <c:pt idx="45120">
                  <c:v>4.5603699444779213</c:v>
                </c:pt>
                <c:pt idx="45121">
                  <c:v>4.5506373792954831</c:v>
                </c:pt>
                <c:pt idx="45122">
                  <c:v>4.5556202509399135</c:v>
                </c:pt>
                <c:pt idx="45123">
                  <c:v>4.5540368501530013</c:v>
                </c:pt>
                <c:pt idx="45124">
                  <c:v>4.5475463903741451</c:v>
                </c:pt>
                <c:pt idx="45125">
                  <c:v>4.5527493186774457</c:v>
                </c:pt>
                <c:pt idx="45126">
                  <c:v>4.563057948313328</c:v>
                </c:pt>
                <c:pt idx="45127">
                  <c:v>4.5636846969465736</c:v>
                </c:pt>
                <c:pt idx="45128">
                  <c:v>4.5603055019579051</c:v>
                </c:pt>
                <c:pt idx="45129">
                  <c:v>4.5644561898418701</c:v>
                </c:pt>
                <c:pt idx="45130">
                  <c:v>4.5597352384335501</c:v>
                </c:pt>
                <c:pt idx="45131">
                  <c:v>4.5595483170561204</c:v>
                </c:pt>
                <c:pt idx="45132">
                  <c:v>4.5586984087551423</c:v>
                </c:pt>
                <c:pt idx="45133">
                  <c:v>4.553910970202236</c:v>
                </c:pt>
                <c:pt idx="45134">
                  <c:v>4.5585623344272665</c:v>
                </c:pt>
                <c:pt idx="45135">
                  <c:v>4.5652038762834994</c:v>
                </c:pt>
                <c:pt idx="45136">
                  <c:v>4.555803459696258</c:v>
                </c:pt>
                <c:pt idx="45137">
                  <c:v>4.5582136510537143</c:v>
                </c:pt>
                <c:pt idx="45138">
                  <c:v>4.5532369977927818</c:v>
                </c:pt>
                <c:pt idx="45139">
                  <c:v>4.5564567656323671</c:v>
                </c:pt>
                <c:pt idx="45140">
                  <c:v>4.5650114293266322</c:v>
                </c:pt>
                <c:pt idx="45141">
                  <c:v>4.5634940237293486</c:v>
                </c:pt>
                <c:pt idx="45142">
                  <c:v>4.5602574292664517</c:v>
                </c:pt>
                <c:pt idx="45143">
                  <c:v>4.5588066735231898</c:v>
                </c:pt>
                <c:pt idx="45144">
                  <c:v>4.5587692768615327</c:v>
                </c:pt>
                <c:pt idx="45145">
                  <c:v>4.5538709368072503</c:v>
                </c:pt>
                <c:pt idx="45146">
                  <c:v>4.551262025317631</c:v>
                </c:pt>
                <c:pt idx="45147">
                  <c:v>4.564460149970591</c:v>
                </c:pt>
                <c:pt idx="45148">
                  <c:v>4.5616252118982041</c:v>
                </c:pt>
                <c:pt idx="45149">
                  <c:v>4.5540984510763503</c:v>
                </c:pt>
                <c:pt idx="45150">
                  <c:v>4.5499413110748312</c:v>
                </c:pt>
                <c:pt idx="45151">
                  <c:v>4.557987327604466</c:v>
                </c:pt>
                <c:pt idx="45152">
                  <c:v>4.5567461666627134</c:v>
                </c:pt>
                <c:pt idx="45153">
                  <c:v>4.5628327858918256</c:v>
                </c:pt>
                <c:pt idx="45154">
                  <c:v>4.556393030970022</c:v>
                </c:pt>
                <c:pt idx="45155">
                  <c:v>4.5525023857540514</c:v>
                </c:pt>
                <c:pt idx="45156">
                  <c:v>4.5568262827864805</c:v>
                </c:pt>
                <c:pt idx="45157">
                  <c:v>4.5601388507683165</c:v>
                </c:pt>
                <c:pt idx="45158">
                  <c:v>4.5538487969208017</c:v>
                </c:pt>
                <c:pt idx="45159">
                  <c:v>4.5607479173860916</c:v>
                </c:pt>
                <c:pt idx="45160">
                  <c:v>4.5620798634640654</c:v>
                </c:pt>
                <c:pt idx="45161">
                  <c:v>4.5484611651416982</c:v>
                </c:pt>
                <c:pt idx="45162">
                  <c:v>4.5585533255812907</c:v>
                </c:pt>
                <c:pt idx="45163">
                  <c:v>4.555984377065637</c:v>
                </c:pt>
                <c:pt idx="45164">
                  <c:v>4.5627426373610005</c:v>
                </c:pt>
                <c:pt idx="45165">
                  <c:v>4.559418779318694</c:v>
                </c:pt>
                <c:pt idx="45166">
                  <c:v>4.5465774204464537</c:v>
                </c:pt>
                <c:pt idx="45167">
                  <c:v>4.5550020372072</c:v>
                </c:pt>
                <c:pt idx="45168">
                  <c:v>4.5635205324491475</c:v>
                </c:pt>
                <c:pt idx="45169">
                  <c:v>4.5569856746052366</c:v>
                </c:pt>
                <c:pt idx="45170">
                  <c:v>4.559641589313256</c:v>
                </c:pt>
                <c:pt idx="45171">
                  <c:v>4.5562486765974697</c:v>
                </c:pt>
                <c:pt idx="45172">
                  <c:v>4.554550306974221</c:v>
                </c:pt>
                <c:pt idx="45173">
                  <c:v>4.561833589265885</c:v>
                </c:pt>
                <c:pt idx="45174">
                  <c:v>4.5499331936825831</c:v>
                </c:pt>
                <c:pt idx="45175">
                  <c:v>4.5444515460136845</c:v>
                </c:pt>
                <c:pt idx="45176">
                  <c:v>4.5550785273133974</c:v>
                </c:pt>
                <c:pt idx="45177">
                  <c:v>4.5547174622373907</c:v>
                </c:pt>
                <c:pt idx="45178">
                  <c:v>4.5527877202589861</c:v>
                </c:pt>
                <c:pt idx="45179">
                  <c:v>4.5630718544869531</c:v>
                </c:pt>
                <c:pt idx="45180">
                  <c:v>4.5546393545186588</c:v>
                </c:pt>
                <c:pt idx="45181">
                  <c:v>4.5611588405698145</c:v>
                </c:pt>
                <c:pt idx="45182">
                  <c:v>4.560520332418224</c:v>
                </c:pt>
                <c:pt idx="45183">
                  <c:v>4.5537283482885398</c:v>
                </c:pt>
                <c:pt idx="45184">
                  <c:v>4.558581552585057</c:v>
                </c:pt>
                <c:pt idx="45185">
                  <c:v>4.5587741552655601</c:v>
                </c:pt>
                <c:pt idx="45186">
                  <c:v>4.5586114309537047</c:v>
                </c:pt>
                <c:pt idx="45187">
                  <c:v>4.5510318845929216</c:v>
                </c:pt>
                <c:pt idx="45188">
                  <c:v>4.5597302714039287</c:v>
                </c:pt>
                <c:pt idx="45189">
                  <c:v>4.5633243829965755</c:v>
                </c:pt>
                <c:pt idx="45190">
                  <c:v>4.5637633524934049</c:v>
                </c:pt>
                <c:pt idx="45191">
                  <c:v>4.5656911560778122</c:v>
                </c:pt>
                <c:pt idx="45192">
                  <c:v>4.5530514766258996</c:v>
                </c:pt>
                <c:pt idx="45193">
                  <c:v>4.5700820783479106</c:v>
                </c:pt>
                <c:pt idx="45194">
                  <c:v>4.5620624067373292</c:v>
                </c:pt>
                <c:pt idx="45195">
                  <c:v>4.5528213314511188</c:v>
                </c:pt>
                <c:pt idx="45196">
                  <c:v>4.5536550474509063</c:v>
                </c:pt>
                <c:pt idx="45197">
                  <c:v>4.5553951074911634</c:v>
                </c:pt>
                <c:pt idx="45198">
                  <c:v>4.5539860099348388</c:v>
                </c:pt>
                <c:pt idx="45199">
                  <c:v>4.5662092150613871</c:v>
                </c:pt>
                <c:pt idx="45200">
                  <c:v>4.5526569862731066</c:v>
                </c:pt>
                <c:pt idx="45201">
                  <c:v>4.5613639859039932</c:v>
                </c:pt>
                <c:pt idx="45202">
                  <c:v>4.5602745373753191</c:v>
                </c:pt>
                <c:pt idx="45203">
                  <c:v>4.5606044548990159</c:v>
                </c:pt>
                <c:pt idx="45204">
                  <c:v>4.5490408253753563</c:v>
                </c:pt>
                <c:pt idx="45205">
                  <c:v>4.5626278783347347</c:v>
                </c:pt>
                <c:pt idx="45206">
                  <c:v>4.5609862745368819</c:v>
                </c:pt>
                <c:pt idx="45207">
                  <c:v>4.5593139964967344</c:v>
                </c:pt>
                <c:pt idx="45208">
                  <c:v>4.5592225784602052</c:v>
                </c:pt>
                <c:pt idx="45209">
                  <c:v>4.5643446590823515</c:v>
                </c:pt>
                <c:pt idx="45210">
                  <c:v>4.5481821300094492</c:v>
                </c:pt>
                <c:pt idx="45211">
                  <c:v>4.5593508310391551</c:v>
                </c:pt>
                <c:pt idx="45212">
                  <c:v>4.5458679151406018</c:v>
                </c:pt>
                <c:pt idx="45213">
                  <c:v>4.5535238079303682</c:v>
                </c:pt>
                <c:pt idx="45214">
                  <c:v>4.5665195453910634</c:v>
                </c:pt>
                <c:pt idx="45215">
                  <c:v>4.5658500580872738</c:v>
                </c:pt>
                <c:pt idx="45216">
                  <c:v>4.5548701576404875</c:v>
                </c:pt>
                <c:pt idx="45217">
                  <c:v>4.558188533584258</c:v>
                </c:pt>
                <c:pt idx="45218">
                  <c:v>4.5630702891051227</c:v>
                </c:pt>
                <c:pt idx="45219">
                  <c:v>4.5542630715822146</c:v>
                </c:pt>
                <c:pt idx="45220">
                  <c:v>4.5593181930281883</c:v>
                </c:pt>
                <c:pt idx="45221">
                  <c:v>4.5481310988889412</c:v>
                </c:pt>
                <c:pt idx="45222">
                  <c:v>4.5453619872416997</c:v>
                </c:pt>
                <c:pt idx="45223">
                  <c:v>4.5554608624401034</c:v>
                </c:pt>
                <c:pt idx="45224">
                  <c:v>4.5549674973275449</c:v>
                </c:pt>
                <c:pt idx="45225">
                  <c:v>4.5660277081344409</c:v>
                </c:pt>
                <c:pt idx="45226">
                  <c:v>4.563678288900495</c:v>
                </c:pt>
                <c:pt idx="45227">
                  <c:v>4.5540687194002754</c:v>
                </c:pt>
                <c:pt idx="45228">
                  <c:v>4.5517013054684741</c:v>
                </c:pt>
                <c:pt idx="45229">
                  <c:v>4.55906938723595</c:v>
                </c:pt>
                <c:pt idx="45230">
                  <c:v>4.5634281574897821</c:v>
                </c:pt>
                <c:pt idx="45231">
                  <c:v>4.5646510180329631</c:v>
                </c:pt>
                <c:pt idx="45232">
                  <c:v>4.5563146887231136</c:v>
                </c:pt>
                <c:pt idx="45233">
                  <c:v>4.5536248707951588</c:v>
                </c:pt>
                <c:pt idx="45234">
                  <c:v>4.5564957083194875</c:v>
                </c:pt>
                <c:pt idx="45235">
                  <c:v>4.5597639836141095</c:v>
                </c:pt>
                <c:pt idx="45236">
                  <c:v>4.558792466947855</c:v>
                </c:pt>
                <c:pt idx="45237">
                  <c:v>4.5646980751317061</c:v>
                </c:pt>
                <c:pt idx="45238">
                  <c:v>4.5550179720007806</c:v>
                </c:pt>
                <c:pt idx="45239">
                  <c:v>4.5630972975012147</c:v>
                </c:pt>
                <c:pt idx="45240">
                  <c:v>4.5588164162964135</c:v>
                </c:pt>
                <c:pt idx="45241">
                  <c:v>4.5584598234810603</c:v>
                </c:pt>
                <c:pt idx="45242">
                  <c:v>4.5580018349033598</c:v>
                </c:pt>
                <c:pt idx="45243">
                  <c:v>4.5665968636663035</c:v>
                </c:pt>
                <c:pt idx="45244">
                  <c:v>4.5633318850351463</c:v>
                </c:pt>
                <c:pt idx="45245">
                  <c:v>4.5606564270297865</c:v>
                </c:pt>
                <c:pt idx="45246">
                  <c:v>4.5562187735917794</c:v>
                </c:pt>
                <c:pt idx="45247">
                  <c:v>4.5524226828397785</c:v>
                </c:pt>
                <c:pt idx="45248">
                  <c:v>4.5606778827946233</c:v>
                </c:pt>
                <c:pt idx="45249">
                  <c:v>4.5594287873223216</c:v>
                </c:pt>
                <c:pt idx="45250">
                  <c:v>4.5561552192187875</c:v>
                </c:pt>
                <c:pt idx="45251">
                  <c:v>4.553910493410724</c:v>
                </c:pt>
                <c:pt idx="45252">
                  <c:v>4.5676307776265999</c:v>
                </c:pt>
                <c:pt idx="45253">
                  <c:v>4.5542328355933153</c:v>
                </c:pt>
                <c:pt idx="45254">
                  <c:v>4.5581348969732369</c:v>
                </c:pt>
                <c:pt idx="45255">
                  <c:v>4.5563545283230633</c:v>
                </c:pt>
                <c:pt idx="45256">
                  <c:v>4.5687379569444388</c:v>
                </c:pt>
                <c:pt idx="45257">
                  <c:v>4.5490564428589986</c:v>
                </c:pt>
                <c:pt idx="45258">
                  <c:v>4.5465374459913583</c:v>
                </c:pt>
                <c:pt idx="45259">
                  <c:v>4.5616146888891853</c:v>
                </c:pt>
                <c:pt idx="45260">
                  <c:v>4.5613486465134816</c:v>
                </c:pt>
                <c:pt idx="45261">
                  <c:v>4.5563460006385839</c:v>
                </c:pt>
                <c:pt idx="45262">
                  <c:v>4.5604497695280362</c:v>
                </c:pt>
                <c:pt idx="45263">
                  <c:v>4.5452982640289052</c:v>
                </c:pt>
                <c:pt idx="45264">
                  <c:v>4.5642459514562956</c:v>
                </c:pt>
                <c:pt idx="45265">
                  <c:v>4.5582286975659922</c:v>
                </c:pt>
                <c:pt idx="45266">
                  <c:v>4.5550713409116259</c:v>
                </c:pt>
                <c:pt idx="45267">
                  <c:v>4.5688463651787075</c:v>
                </c:pt>
                <c:pt idx="45268">
                  <c:v>4.556485244738778</c:v>
                </c:pt>
                <c:pt idx="45269">
                  <c:v>4.5655576995451952</c:v>
                </c:pt>
                <c:pt idx="45270">
                  <c:v>4.5537101518206633</c:v>
                </c:pt>
                <c:pt idx="45271">
                  <c:v>4.5560673599794397</c:v>
                </c:pt>
                <c:pt idx="45272">
                  <c:v>4.5545876659675564</c:v>
                </c:pt>
                <c:pt idx="45273">
                  <c:v>4.5693318967158909</c:v>
                </c:pt>
                <c:pt idx="45274">
                  <c:v>4.559305602420153</c:v>
                </c:pt>
                <c:pt idx="45275">
                  <c:v>4.5607396979148414</c:v>
                </c:pt>
                <c:pt idx="45276">
                  <c:v>4.559597814043526</c:v>
                </c:pt>
                <c:pt idx="45277">
                  <c:v>4.5637990451525683</c:v>
                </c:pt>
                <c:pt idx="45278">
                  <c:v>4.5567511869722912</c:v>
                </c:pt>
                <c:pt idx="45279">
                  <c:v>4.5594456124765257</c:v>
                </c:pt>
                <c:pt idx="45280">
                  <c:v>4.5540741791911641</c:v>
                </c:pt>
                <c:pt idx="45281">
                  <c:v>4.5623120730926932</c:v>
                </c:pt>
                <c:pt idx="45282">
                  <c:v>4.5520093962288106</c:v>
                </c:pt>
                <c:pt idx="45283">
                  <c:v>4.5628692083998041</c:v>
                </c:pt>
                <c:pt idx="45284">
                  <c:v>4.5603094005488494</c:v>
                </c:pt>
                <c:pt idx="45285">
                  <c:v>4.5563327330125727</c:v>
                </c:pt>
                <c:pt idx="45286">
                  <c:v>4.5591840515039319</c:v>
                </c:pt>
                <c:pt idx="45287">
                  <c:v>4.5520744335291585</c:v>
                </c:pt>
                <c:pt idx="45288">
                  <c:v>4.5638050950419791</c:v>
                </c:pt>
                <c:pt idx="45289">
                  <c:v>4.5595988180418638</c:v>
                </c:pt>
                <c:pt idx="45290">
                  <c:v>4.5529538233182372</c:v>
                </c:pt>
                <c:pt idx="45291">
                  <c:v>4.5639228353337851</c:v>
                </c:pt>
                <c:pt idx="45292">
                  <c:v>4.5531612184623675</c:v>
                </c:pt>
                <c:pt idx="45293">
                  <c:v>4.5532116621186889</c:v>
                </c:pt>
                <c:pt idx="45294">
                  <c:v>4.562816607751528</c:v>
                </c:pt>
                <c:pt idx="45295">
                  <c:v>4.5547838755323387</c:v>
                </c:pt>
                <c:pt idx="45296">
                  <c:v>4.5595390755358141</c:v>
                </c:pt>
                <c:pt idx="45297">
                  <c:v>4.5476845058812536</c:v>
                </c:pt>
                <c:pt idx="45298">
                  <c:v>4.5502387056368345</c:v>
                </c:pt>
                <c:pt idx="45299">
                  <c:v>4.5621864870740394</c:v>
                </c:pt>
                <c:pt idx="45300">
                  <c:v>4.5662858115789513</c:v>
                </c:pt>
                <c:pt idx="45301">
                  <c:v>4.5613581107703451</c:v>
                </c:pt>
                <c:pt idx="45302">
                  <c:v>4.5572370913840032</c:v>
                </c:pt>
                <c:pt idx="45303">
                  <c:v>4.5650468377982953</c:v>
                </c:pt>
                <c:pt idx="45304">
                  <c:v>4.554773070091831</c:v>
                </c:pt>
                <c:pt idx="45305">
                  <c:v>4.5519840162575091</c:v>
                </c:pt>
                <c:pt idx="45306">
                  <c:v>4.5626638347922892</c:v>
                </c:pt>
                <c:pt idx="45307">
                  <c:v>4.5642249272446263</c:v>
                </c:pt>
                <c:pt idx="45308">
                  <c:v>4.5598857183279762</c:v>
                </c:pt>
                <c:pt idx="45309">
                  <c:v>4.5551025791397413</c:v>
                </c:pt>
                <c:pt idx="45310">
                  <c:v>4.5612855329831117</c:v>
                </c:pt>
                <c:pt idx="45311">
                  <c:v>4.5606818990746181</c:v>
                </c:pt>
                <c:pt idx="45312">
                  <c:v>4.5584308172833108</c:v>
                </c:pt>
                <c:pt idx="45313">
                  <c:v>4.5695547747649998</c:v>
                </c:pt>
                <c:pt idx="45314">
                  <c:v>4.5463842565195423</c:v>
                </c:pt>
                <c:pt idx="45315">
                  <c:v>4.5585843670166479</c:v>
                </c:pt>
                <c:pt idx="45316">
                  <c:v>4.5544646443304977</c:v>
                </c:pt>
                <c:pt idx="45317">
                  <c:v>4.5678868615776551</c:v>
                </c:pt>
                <c:pt idx="45318">
                  <c:v>4.5527414326406701</c:v>
                </c:pt>
                <c:pt idx="45319">
                  <c:v>4.5627380615909887</c:v>
                </c:pt>
                <c:pt idx="45320">
                  <c:v>4.5544366467614479</c:v>
                </c:pt>
                <c:pt idx="45321">
                  <c:v>4.5619324585956491</c:v>
                </c:pt>
                <c:pt idx="45322">
                  <c:v>4.5517008409164994</c:v>
                </c:pt>
                <c:pt idx="45323">
                  <c:v>4.5543052262282027</c:v>
                </c:pt>
                <c:pt idx="45324">
                  <c:v>4.5477753057233388</c:v>
                </c:pt>
                <c:pt idx="45325">
                  <c:v>4.5445274327575893</c:v>
                </c:pt>
                <c:pt idx="45326">
                  <c:v>4.5595807411599285</c:v>
                </c:pt>
                <c:pt idx="45327">
                  <c:v>4.5633439148707851</c:v>
                </c:pt>
                <c:pt idx="45328">
                  <c:v>4.5603085250430677</c:v>
                </c:pt>
                <c:pt idx="45329">
                  <c:v>4.5646568422477865</c:v>
                </c:pt>
                <c:pt idx="45330">
                  <c:v>4.554034730391944</c:v>
                </c:pt>
                <c:pt idx="45331">
                  <c:v>4.5605866896655849</c:v>
                </c:pt>
                <c:pt idx="45332">
                  <c:v>4.5594013369153599</c:v>
                </c:pt>
                <c:pt idx="45333">
                  <c:v>4.5604406208582029</c:v>
                </c:pt>
                <c:pt idx="45334">
                  <c:v>4.5591950575220368</c:v>
                </c:pt>
                <c:pt idx="45335">
                  <c:v>4.5515984824267299</c:v>
                </c:pt>
                <c:pt idx="45336">
                  <c:v>4.560421686887242</c:v>
                </c:pt>
                <c:pt idx="45337">
                  <c:v>4.5534799861562156</c:v>
                </c:pt>
                <c:pt idx="45338">
                  <c:v>4.5515568675046216</c:v>
                </c:pt>
                <c:pt idx="45339">
                  <c:v>4.5512559262799792</c:v>
                </c:pt>
                <c:pt idx="45340">
                  <c:v>4.5588800436218548</c:v>
                </c:pt>
                <c:pt idx="45341">
                  <c:v>4.5587012738065225</c:v>
                </c:pt>
                <c:pt idx="45342">
                  <c:v>4.5614612267907724</c:v>
                </c:pt>
                <c:pt idx="45343">
                  <c:v>4.5600781663515484</c:v>
                </c:pt>
                <c:pt idx="45344">
                  <c:v>4.5500439244545827</c:v>
                </c:pt>
                <c:pt idx="45345">
                  <c:v>4.5554852201645852</c:v>
                </c:pt>
                <c:pt idx="45346">
                  <c:v>4.5477602431123376</c:v>
                </c:pt>
                <c:pt idx="45347">
                  <c:v>4.5588710005203206</c:v>
                </c:pt>
                <c:pt idx="45348">
                  <c:v>4.5580495218009904</c:v>
                </c:pt>
                <c:pt idx="45349">
                  <c:v>4.5534547145685051</c:v>
                </c:pt>
                <c:pt idx="45350">
                  <c:v>4.5539317233086978</c:v>
                </c:pt>
                <c:pt idx="45351">
                  <c:v>4.5572313524867845</c:v>
                </c:pt>
                <c:pt idx="45352">
                  <c:v>4.5621143882510324</c:v>
                </c:pt>
                <c:pt idx="45353">
                  <c:v>4.5585152652900218</c:v>
                </c:pt>
                <c:pt idx="45354">
                  <c:v>4.5634776398070054</c:v>
                </c:pt>
                <c:pt idx="45355">
                  <c:v>4.5555594299549655</c:v>
                </c:pt>
                <c:pt idx="45356">
                  <c:v>4.5647714347656203</c:v>
                </c:pt>
                <c:pt idx="45357">
                  <c:v>4.5618259997889625</c:v>
                </c:pt>
                <c:pt idx="45358">
                  <c:v>4.5695988315672702</c:v>
                </c:pt>
                <c:pt idx="45359">
                  <c:v>4.558091610286203</c:v>
                </c:pt>
                <c:pt idx="45360">
                  <c:v>4.5561277289376783</c:v>
                </c:pt>
                <c:pt idx="45361">
                  <c:v>4.5584288145277405</c:v>
                </c:pt>
                <c:pt idx="45362">
                  <c:v>4.5469190046211256</c:v>
                </c:pt>
                <c:pt idx="45363">
                  <c:v>4.5610016734382608</c:v>
                </c:pt>
                <c:pt idx="45364">
                  <c:v>4.5666150168822393</c:v>
                </c:pt>
                <c:pt idx="45365">
                  <c:v>4.574924454135898</c:v>
                </c:pt>
                <c:pt idx="45366">
                  <c:v>4.5539170147120132</c:v>
                </c:pt>
                <c:pt idx="45367">
                  <c:v>4.5635918520686127</c:v>
                </c:pt>
                <c:pt idx="45368">
                  <c:v>4.5636470508050806</c:v>
                </c:pt>
                <c:pt idx="45369">
                  <c:v>4.5611931313024741</c:v>
                </c:pt>
                <c:pt idx="45370">
                  <c:v>4.554538159058743</c:v>
                </c:pt>
                <c:pt idx="45371">
                  <c:v>4.5539873732122818</c:v>
                </c:pt>
                <c:pt idx="45372">
                  <c:v>4.5621799998789347</c:v>
                </c:pt>
                <c:pt idx="45373">
                  <c:v>4.5653569215940593</c:v>
                </c:pt>
                <c:pt idx="45374">
                  <c:v>4.571374446738349</c:v>
                </c:pt>
                <c:pt idx="45375">
                  <c:v>4.5551492824885917</c:v>
                </c:pt>
                <c:pt idx="45376">
                  <c:v>4.5514274756053803</c:v>
                </c:pt>
                <c:pt idx="45377">
                  <c:v>4.5665121900823236</c:v>
                </c:pt>
                <c:pt idx="45378">
                  <c:v>4.5618282670339223</c:v>
                </c:pt>
                <c:pt idx="45379">
                  <c:v>4.5574480336394911</c:v>
                </c:pt>
                <c:pt idx="45380">
                  <c:v>4.560165282894955</c:v>
                </c:pt>
                <c:pt idx="45381">
                  <c:v>4.5560334992547178</c:v>
                </c:pt>
                <c:pt idx="45382">
                  <c:v>4.5565266998078302</c:v>
                </c:pt>
                <c:pt idx="45383">
                  <c:v>4.5610225152432324</c:v>
                </c:pt>
                <c:pt idx="45384">
                  <c:v>4.5550312360345888</c:v>
                </c:pt>
                <c:pt idx="45385">
                  <c:v>4.5576754034024347</c:v>
                </c:pt>
                <c:pt idx="45386">
                  <c:v>4.5552308599619789</c:v>
                </c:pt>
                <c:pt idx="45387">
                  <c:v>4.5690687432420409</c:v>
                </c:pt>
                <c:pt idx="45388">
                  <c:v>4.5476114105412941</c:v>
                </c:pt>
                <c:pt idx="45389">
                  <c:v>4.5603595785484012</c:v>
                </c:pt>
                <c:pt idx="45390">
                  <c:v>4.5621679629014151</c:v>
                </c:pt>
                <c:pt idx="45391">
                  <c:v>4.5620877307043504</c:v>
                </c:pt>
                <c:pt idx="45392">
                  <c:v>4.555777536474702</c:v>
                </c:pt>
                <c:pt idx="45393">
                  <c:v>4.5602252691431913</c:v>
                </c:pt>
                <c:pt idx="45394">
                  <c:v>4.5559828354821024</c:v>
                </c:pt>
                <c:pt idx="45395">
                  <c:v>4.5584411213834333</c:v>
                </c:pt>
                <c:pt idx="45396">
                  <c:v>4.5623395957910988</c:v>
                </c:pt>
                <c:pt idx="45397">
                  <c:v>4.5615003809846009</c:v>
                </c:pt>
                <c:pt idx="45398">
                  <c:v>4.5571404674574563</c:v>
                </c:pt>
                <c:pt idx="45399">
                  <c:v>4.5631419813867895</c:v>
                </c:pt>
                <c:pt idx="45400">
                  <c:v>4.5543650977462082</c:v>
                </c:pt>
                <c:pt idx="45401">
                  <c:v>4.5578851967025393</c:v>
                </c:pt>
                <c:pt idx="45402">
                  <c:v>4.5559055711390775</c:v>
                </c:pt>
                <c:pt idx="45403">
                  <c:v>4.549717528813547</c:v>
                </c:pt>
                <c:pt idx="45404">
                  <c:v>4.5598473460079587</c:v>
                </c:pt>
                <c:pt idx="45405">
                  <c:v>4.5541062205957932</c:v>
                </c:pt>
                <c:pt idx="45406">
                  <c:v>4.5535029324134433</c:v>
                </c:pt>
                <c:pt idx="45407">
                  <c:v>4.5574128802778562</c:v>
                </c:pt>
                <c:pt idx="45408">
                  <c:v>4.5619861149463405</c:v>
                </c:pt>
                <c:pt idx="45409">
                  <c:v>4.5738655717567518</c:v>
                </c:pt>
                <c:pt idx="45410">
                  <c:v>4.5632167849102725</c:v>
                </c:pt>
                <c:pt idx="45411">
                  <c:v>4.5615801784642134</c:v>
                </c:pt>
                <c:pt idx="45412">
                  <c:v>4.562560420817606</c:v>
                </c:pt>
                <c:pt idx="45413">
                  <c:v>4.5562015506879554</c:v>
                </c:pt>
                <c:pt idx="45414">
                  <c:v>4.5667844396693038</c:v>
                </c:pt>
                <c:pt idx="45415">
                  <c:v>4.5559806896440556</c:v>
                </c:pt>
                <c:pt idx="45416">
                  <c:v>4.5586134673040783</c:v>
                </c:pt>
                <c:pt idx="45417">
                  <c:v>4.562715979112296</c:v>
                </c:pt>
                <c:pt idx="45418">
                  <c:v>4.5617548541131594</c:v>
                </c:pt>
                <c:pt idx="45419">
                  <c:v>4.5604269338506969</c:v>
                </c:pt>
                <c:pt idx="45420">
                  <c:v>4.5595396858338599</c:v>
                </c:pt>
                <c:pt idx="45421">
                  <c:v>4.5630923810557285</c:v>
                </c:pt>
                <c:pt idx="45422">
                  <c:v>4.5497376712775077</c:v>
                </c:pt>
                <c:pt idx="45423">
                  <c:v>4.5594347600070932</c:v>
                </c:pt>
                <c:pt idx="45424">
                  <c:v>4.5631788135806337</c:v>
                </c:pt>
                <c:pt idx="45425">
                  <c:v>4.5609805554853091</c:v>
                </c:pt>
                <c:pt idx="45426">
                  <c:v>4.5701420919714213</c:v>
                </c:pt>
                <c:pt idx="45427">
                  <c:v>4.5516355038507816</c:v>
                </c:pt>
                <c:pt idx="45428">
                  <c:v>4.5574731774370623</c:v>
                </c:pt>
                <c:pt idx="45429">
                  <c:v>4.5518878152192368</c:v>
                </c:pt>
                <c:pt idx="45430">
                  <c:v>4.5631609793661179</c:v>
                </c:pt>
                <c:pt idx="45431">
                  <c:v>4.5562688835213638</c:v>
                </c:pt>
                <c:pt idx="45432">
                  <c:v>4.5638450212563919</c:v>
                </c:pt>
                <c:pt idx="45433">
                  <c:v>4.5529275221504077</c:v>
                </c:pt>
                <c:pt idx="45434">
                  <c:v>4.5673478149760403</c:v>
                </c:pt>
                <c:pt idx="45435">
                  <c:v>4.5575826041783776</c:v>
                </c:pt>
                <c:pt idx="45436">
                  <c:v>4.5628112500040752</c:v>
                </c:pt>
                <c:pt idx="45437">
                  <c:v>4.5607157266198657</c:v>
                </c:pt>
                <c:pt idx="45438">
                  <c:v>4.5567311869434262</c:v>
                </c:pt>
                <c:pt idx="45439">
                  <c:v>4.5480367107381605</c:v>
                </c:pt>
                <c:pt idx="45440">
                  <c:v>4.5563331127610871</c:v>
                </c:pt>
                <c:pt idx="45441">
                  <c:v>4.5574051965301043</c:v>
                </c:pt>
                <c:pt idx="45442">
                  <c:v>4.5606151416254672</c:v>
                </c:pt>
                <c:pt idx="45443">
                  <c:v>4.5626774318764074</c:v>
                </c:pt>
                <c:pt idx="45444">
                  <c:v>4.5571053158831383</c:v>
                </c:pt>
                <c:pt idx="45445">
                  <c:v>4.5564965344509316</c:v>
                </c:pt>
                <c:pt idx="45446">
                  <c:v>4.5535799216893587</c:v>
                </c:pt>
                <c:pt idx="45447">
                  <c:v>4.5527506367329389</c:v>
                </c:pt>
                <c:pt idx="45448">
                  <c:v>4.555934415230479</c:v>
                </c:pt>
                <c:pt idx="45449">
                  <c:v>4.5580377293869354</c:v>
                </c:pt>
                <c:pt idx="45450">
                  <c:v>4.5550810752343587</c:v>
                </c:pt>
                <c:pt idx="45451">
                  <c:v>4.5652059581053823</c:v>
                </c:pt>
                <c:pt idx="45452">
                  <c:v>4.5552179131446806</c:v>
                </c:pt>
                <c:pt idx="45453">
                  <c:v>4.5590905227606608</c:v>
                </c:pt>
                <c:pt idx="45454">
                  <c:v>4.5622266410229306</c:v>
                </c:pt>
                <c:pt idx="45455">
                  <c:v>4.562188647046435</c:v>
                </c:pt>
                <c:pt idx="45456">
                  <c:v>4.5508064071536927</c:v>
                </c:pt>
                <c:pt idx="45457">
                  <c:v>4.5627146667527612</c:v>
                </c:pt>
                <c:pt idx="45458">
                  <c:v>4.5664934924905465</c:v>
                </c:pt>
                <c:pt idx="45459">
                  <c:v>4.5553290072208794</c:v>
                </c:pt>
                <c:pt idx="45460">
                  <c:v>4.5499144216276743</c:v>
                </c:pt>
                <c:pt idx="45461">
                  <c:v>4.5545907905061709</c:v>
                </c:pt>
                <c:pt idx="45462">
                  <c:v>4.5527415802347457</c:v>
                </c:pt>
                <c:pt idx="45463">
                  <c:v>4.557378474819278</c:v>
                </c:pt>
                <c:pt idx="45464">
                  <c:v>4.5555606008853466</c:v>
                </c:pt>
                <c:pt idx="45465">
                  <c:v>4.5571364024563072</c:v>
                </c:pt>
                <c:pt idx="45466">
                  <c:v>4.5578859039590762</c:v>
                </c:pt>
                <c:pt idx="45467">
                  <c:v>4.5499942872164638</c:v>
                </c:pt>
                <c:pt idx="45468">
                  <c:v>4.5578678723988562</c:v>
                </c:pt>
                <c:pt idx="45469">
                  <c:v>4.5609471437042037</c:v>
                </c:pt>
                <c:pt idx="45470">
                  <c:v>4.5607413538305313</c:v>
                </c:pt>
                <c:pt idx="45471">
                  <c:v>4.5542071682611613</c:v>
                </c:pt>
                <c:pt idx="45472">
                  <c:v>4.5535311722621774</c:v>
                </c:pt>
                <c:pt idx="45473">
                  <c:v>4.5614255633767948</c:v>
                </c:pt>
                <c:pt idx="45474">
                  <c:v>4.5599638872687107</c:v>
                </c:pt>
                <c:pt idx="45475">
                  <c:v>4.5580283659088119</c:v>
                </c:pt>
                <c:pt idx="45476">
                  <c:v>4.5578855439410271</c:v>
                </c:pt>
                <c:pt idx="45477">
                  <c:v>4.5604863398316571</c:v>
                </c:pt>
                <c:pt idx="45478">
                  <c:v>4.5586190661691006</c:v>
                </c:pt>
                <c:pt idx="45479">
                  <c:v>4.5655221820461538</c:v>
                </c:pt>
                <c:pt idx="45480">
                  <c:v>4.5577138664428061</c:v>
                </c:pt>
                <c:pt idx="45481">
                  <c:v>4.5568753015238341</c:v>
                </c:pt>
                <c:pt idx="45482">
                  <c:v>4.5549467808071542</c:v>
                </c:pt>
                <c:pt idx="45483">
                  <c:v>4.5630685662002692</c:v>
                </c:pt>
                <c:pt idx="45484">
                  <c:v>4.5637787132548748</c:v>
                </c:pt>
                <c:pt idx="45485">
                  <c:v>4.5609483390859866</c:v>
                </c:pt>
                <c:pt idx="45486">
                  <c:v>4.5584820657417353</c:v>
                </c:pt>
                <c:pt idx="45487">
                  <c:v>4.5544166342561674</c:v>
                </c:pt>
                <c:pt idx="45488">
                  <c:v>4.5522093655089941</c:v>
                </c:pt>
                <c:pt idx="45489">
                  <c:v>4.566744887155215</c:v>
                </c:pt>
                <c:pt idx="45490">
                  <c:v>4.5495908209166487</c:v>
                </c:pt>
                <c:pt idx="45491">
                  <c:v>4.5591217196000322</c:v>
                </c:pt>
                <c:pt idx="45492">
                  <c:v>4.5605944842728006</c:v>
                </c:pt>
                <c:pt idx="45493">
                  <c:v>4.5661369355937111</c:v>
                </c:pt>
                <c:pt idx="45494">
                  <c:v>4.5634171421952825</c:v>
                </c:pt>
                <c:pt idx="45495">
                  <c:v>4.5625186680584786</c:v>
                </c:pt>
                <c:pt idx="45496">
                  <c:v>4.556750217742958</c:v>
                </c:pt>
                <c:pt idx="45497">
                  <c:v>4.5575412591580431</c:v>
                </c:pt>
                <c:pt idx="45498">
                  <c:v>4.5521766429987034</c:v>
                </c:pt>
                <c:pt idx="45499">
                  <c:v>4.5601150214680164</c:v>
                </c:pt>
                <c:pt idx="45500">
                  <c:v>4.5598187764837563</c:v>
                </c:pt>
                <c:pt idx="45501">
                  <c:v>4.5620837048221947</c:v>
                </c:pt>
                <c:pt idx="45502">
                  <c:v>4.5613006205526707</c:v>
                </c:pt>
                <c:pt idx="45503">
                  <c:v>4.5650471246596798</c:v>
                </c:pt>
                <c:pt idx="45504">
                  <c:v>4.555000633180879</c:v>
                </c:pt>
                <c:pt idx="45505">
                  <c:v>4.5617105044670643</c:v>
                </c:pt>
                <c:pt idx="45506">
                  <c:v>4.5657887543479383</c:v>
                </c:pt>
                <c:pt idx="45507">
                  <c:v>4.5542179351716134</c:v>
                </c:pt>
                <c:pt idx="45508">
                  <c:v>4.5601962240125893</c:v>
                </c:pt>
                <c:pt idx="45509">
                  <c:v>4.5601713119233764</c:v>
                </c:pt>
                <c:pt idx="45510">
                  <c:v>4.560927045866344</c:v>
                </c:pt>
                <c:pt idx="45511">
                  <c:v>4.557410111699256</c:v>
                </c:pt>
                <c:pt idx="45512">
                  <c:v>4.5648111013323698</c:v>
                </c:pt>
                <c:pt idx="45513">
                  <c:v>4.5607322347525834</c:v>
                </c:pt>
                <c:pt idx="45514">
                  <c:v>4.5614567357019293</c:v>
                </c:pt>
                <c:pt idx="45515">
                  <c:v>4.5558188169296319</c:v>
                </c:pt>
                <c:pt idx="45516">
                  <c:v>4.5708359802841372</c:v>
                </c:pt>
                <c:pt idx="45517">
                  <c:v>4.5566895837153831</c:v>
                </c:pt>
                <c:pt idx="45518">
                  <c:v>4.5616124086720315</c:v>
                </c:pt>
                <c:pt idx="45519">
                  <c:v>4.5543877482240518</c:v>
                </c:pt>
                <c:pt idx="45520">
                  <c:v>4.5593755966283123</c:v>
                </c:pt>
                <c:pt idx="45521">
                  <c:v>4.557176675958166</c:v>
                </c:pt>
                <c:pt idx="45522">
                  <c:v>4.5574593675253672</c:v>
                </c:pt>
                <c:pt idx="45523">
                  <c:v>4.5596782621539136</c:v>
                </c:pt>
                <c:pt idx="45524">
                  <c:v>4.5558910668453168</c:v>
                </c:pt>
                <c:pt idx="45525">
                  <c:v>4.5598144913364296</c:v>
                </c:pt>
                <c:pt idx="45526">
                  <c:v>4.5527359279228152</c:v>
                </c:pt>
                <c:pt idx="45527">
                  <c:v>4.5599706440986321</c:v>
                </c:pt>
                <c:pt idx="45528">
                  <c:v>4.557568954383397</c:v>
                </c:pt>
                <c:pt idx="45529">
                  <c:v>4.5723158489174729</c:v>
                </c:pt>
                <c:pt idx="45530">
                  <c:v>4.5664796194774286</c:v>
                </c:pt>
                <c:pt idx="45531">
                  <c:v>4.5568299595129149</c:v>
                </c:pt>
                <c:pt idx="45532">
                  <c:v>4.5564170750424031</c:v>
                </c:pt>
                <c:pt idx="45533">
                  <c:v>4.567059624833937</c:v>
                </c:pt>
                <c:pt idx="45534">
                  <c:v>4.5651841693702808</c:v>
                </c:pt>
                <c:pt idx="45535">
                  <c:v>4.5635553556110064</c:v>
                </c:pt>
                <c:pt idx="45536">
                  <c:v>4.5638515871872327</c:v>
                </c:pt>
                <c:pt idx="45537">
                  <c:v>4.5507387818803409</c:v>
                </c:pt>
                <c:pt idx="45538">
                  <c:v>4.5604731708263042</c:v>
                </c:pt>
                <c:pt idx="45539">
                  <c:v>4.551254126480428</c:v>
                </c:pt>
                <c:pt idx="45540">
                  <c:v>4.5493708742937304</c:v>
                </c:pt>
                <c:pt idx="45541">
                  <c:v>4.5533122202575544</c:v>
                </c:pt>
                <c:pt idx="45542">
                  <c:v>4.5609973321770854</c:v>
                </c:pt>
                <c:pt idx="45543">
                  <c:v>4.5493601598323679</c:v>
                </c:pt>
                <c:pt idx="45544">
                  <c:v>4.5643328762205719</c:v>
                </c:pt>
                <c:pt idx="45545">
                  <c:v>4.55693231540074</c:v>
                </c:pt>
                <c:pt idx="45546">
                  <c:v>4.563496331892166</c:v>
                </c:pt>
                <c:pt idx="45547">
                  <c:v>4.5542975293164769</c:v>
                </c:pt>
                <c:pt idx="45548">
                  <c:v>4.5607451443270586</c:v>
                </c:pt>
                <c:pt idx="45549">
                  <c:v>4.5519700957571247</c:v>
                </c:pt>
                <c:pt idx="45550">
                  <c:v>4.566190084967797</c:v>
                </c:pt>
                <c:pt idx="45551">
                  <c:v>4.5649839325036234</c:v>
                </c:pt>
                <c:pt idx="45552">
                  <c:v>4.5639479636744404</c:v>
                </c:pt>
                <c:pt idx="45553">
                  <c:v>4.56042039132541</c:v>
                </c:pt>
                <c:pt idx="45554">
                  <c:v>4.5545198799118856</c:v>
                </c:pt>
                <c:pt idx="45555">
                  <c:v>4.5603799600513923</c:v>
                </c:pt>
                <c:pt idx="45556">
                  <c:v>4.5544283047078968</c:v>
                </c:pt>
                <c:pt idx="45557">
                  <c:v>4.5542308693550186</c:v>
                </c:pt>
                <c:pt idx="45558">
                  <c:v>4.5564635738452912</c:v>
                </c:pt>
                <c:pt idx="45559">
                  <c:v>4.5643154976767937</c:v>
                </c:pt>
                <c:pt idx="45560">
                  <c:v>4.5557658260445164</c:v>
                </c:pt>
                <c:pt idx="45561">
                  <c:v>4.5589585661604257</c:v>
                </c:pt>
                <c:pt idx="45562">
                  <c:v>4.5590719220260398</c:v>
                </c:pt>
                <c:pt idx="45563">
                  <c:v>4.5630253809564909</c:v>
                </c:pt>
                <c:pt idx="45564">
                  <c:v>4.5741680285264694</c:v>
                </c:pt>
                <c:pt idx="45565">
                  <c:v>4.5662037195982714</c:v>
                </c:pt>
                <c:pt idx="45566">
                  <c:v>4.5674330456822352</c:v>
                </c:pt>
                <c:pt idx="45567">
                  <c:v>4.5593963766218781</c:v>
                </c:pt>
                <c:pt idx="45568">
                  <c:v>4.5729938015465104</c:v>
                </c:pt>
                <c:pt idx="45569">
                  <c:v>4.5399763938364472</c:v>
                </c:pt>
                <c:pt idx="45570">
                  <c:v>4.5645380335622683</c:v>
                </c:pt>
                <c:pt idx="45571">
                  <c:v>4.5621779993611602</c:v>
                </c:pt>
                <c:pt idx="45572">
                  <c:v>4.5521351282833162</c:v>
                </c:pt>
                <c:pt idx="45573">
                  <c:v>4.5680573385279581</c:v>
                </c:pt>
                <c:pt idx="45574">
                  <c:v>4.5581327987225411</c:v>
                </c:pt>
                <c:pt idx="45575">
                  <c:v>4.5566340297646688</c:v>
                </c:pt>
                <c:pt idx="45576">
                  <c:v>4.5602746327606827</c:v>
                </c:pt>
                <c:pt idx="45577">
                  <c:v>4.5630854071454463</c:v>
                </c:pt>
                <c:pt idx="45578">
                  <c:v>4.5686793822622294</c:v>
                </c:pt>
                <c:pt idx="45579">
                  <c:v>4.5615471371582554</c:v>
                </c:pt>
                <c:pt idx="45580">
                  <c:v>4.5622684295935167</c:v>
                </c:pt>
                <c:pt idx="45581">
                  <c:v>4.5685763350670783</c:v>
                </c:pt>
                <c:pt idx="45582">
                  <c:v>4.5505805857332495</c:v>
                </c:pt>
                <c:pt idx="45583">
                  <c:v>4.5562317936961758</c:v>
                </c:pt>
                <c:pt idx="45584">
                  <c:v>4.5580915594756943</c:v>
                </c:pt>
                <c:pt idx="45585">
                  <c:v>4.5587105704355766</c:v>
                </c:pt>
                <c:pt idx="45586">
                  <c:v>4.5626959057901511</c:v>
                </c:pt>
                <c:pt idx="45587">
                  <c:v>4.5619841456422234</c:v>
                </c:pt>
                <c:pt idx="45588">
                  <c:v>4.562638386664096</c:v>
                </c:pt>
                <c:pt idx="45589">
                  <c:v>4.5592091988933605</c:v>
                </c:pt>
                <c:pt idx="45590">
                  <c:v>4.5586897522122625</c:v>
                </c:pt>
                <c:pt idx="45591">
                  <c:v>4.5486697999960688</c:v>
                </c:pt>
                <c:pt idx="45592">
                  <c:v>4.5631427781866059</c:v>
                </c:pt>
                <c:pt idx="45593">
                  <c:v>4.5568701493048662</c:v>
                </c:pt>
                <c:pt idx="45594">
                  <c:v>4.5611092465191749</c:v>
                </c:pt>
                <c:pt idx="45595">
                  <c:v>4.5573102299481665</c:v>
                </c:pt>
                <c:pt idx="45596">
                  <c:v>4.5681366772459606</c:v>
                </c:pt>
                <c:pt idx="45597">
                  <c:v>4.5604716908843788</c:v>
                </c:pt>
                <c:pt idx="45598">
                  <c:v>4.5572976094058193</c:v>
                </c:pt>
                <c:pt idx="45599">
                  <c:v>4.5486717817625122</c:v>
                </c:pt>
                <c:pt idx="45600">
                  <c:v>4.5608400691832633</c:v>
                </c:pt>
                <c:pt idx="45601">
                  <c:v>4.563548194879206</c:v>
                </c:pt>
                <c:pt idx="45602">
                  <c:v>4.5665963245724983</c:v>
                </c:pt>
                <c:pt idx="45603">
                  <c:v>4.5674244544047919</c:v>
                </c:pt>
                <c:pt idx="45604">
                  <c:v>4.5594567141618798</c:v>
                </c:pt>
                <c:pt idx="45605">
                  <c:v>4.5597853070522048</c:v>
                </c:pt>
                <c:pt idx="45606">
                  <c:v>4.5570453611548869</c:v>
                </c:pt>
                <c:pt idx="45607">
                  <c:v>4.553413777548653</c:v>
                </c:pt>
                <c:pt idx="45608">
                  <c:v>4.5553151189006869</c:v>
                </c:pt>
                <c:pt idx="45609">
                  <c:v>4.5557188677444023</c:v>
                </c:pt>
                <c:pt idx="45610">
                  <c:v>4.5643054364975839</c:v>
                </c:pt>
                <c:pt idx="45611">
                  <c:v>4.5583858894028326</c:v>
                </c:pt>
                <c:pt idx="45612">
                  <c:v>4.5574441531116268</c:v>
                </c:pt>
                <c:pt idx="45613">
                  <c:v>4.5595518714268168</c:v>
                </c:pt>
                <c:pt idx="45614">
                  <c:v>4.5584089943799082</c:v>
                </c:pt>
                <c:pt idx="45615">
                  <c:v>4.5584186580682102</c:v>
                </c:pt>
                <c:pt idx="45616">
                  <c:v>4.5697028060758544</c:v>
                </c:pt>
                <c:pt idx="45617">
                  <c:v>4.5603239193056746</c:v>
                </c:pt>
                <c:pt idx="45618">
                  <c:v>4.5617246858083229</c:v>
                </c:pt>
                <c:pt idx="45619">
                  <c:v>4.5617543476840519</c:v>
                </c:pt>
                <c:pt idx="45620">
                  <c:v>4.5590290891398064</c:v>
                </c:pt>
                <c:pt idx="45621">
                  <c:v>4.5632770958930564</c:v>
                </c:pt>
                <c:pt idx="45622">
                  <c:v>4.567453827386692</c:v>
                </c:pt>
                <c:pt idx="45623">
                  <c:v>4.5563596377011084</c:v>
                </c:pt>
                <c:pt idx="45624">
                  <c:v>4.5545477967040693</c:v>
                </c:pt>
                <c:pt idx="45625">
                  <c:v>4.558599639858457</c:v>
                </c:pt>
                <c:pt idx="45626">
                  <c:v>4.5558211108335183</c:v>
                </c:pt>
                <c:pt idx="45627">
                  <c:v>4.5613631666138046</c:v>
                </c:pt>
                <c:pt idx="45628">
                  <c:v>4.559470284672587</c:v>
                </c:pt>
                <c:pt idx="45629">
                  <c:v>4.5696977893432695</c:v>
                </c:pt>
                <c:pt idx="45630">
                  <c:v>4.556570670649271</c:v>
                </c:pt>
                <c:pt idx="45631">
                  <c:v>4.5660344651367542</c:v>
                </c:pt>
                <c:pt idx="45632">
                  <c:v>4.5622794324418443</c:v>
                </c:pt>
                <c:pt idx="45633">
                  <c:v>4.5566753101475976</c:v>
                </c:pt>
                <c:pt idx="45634">
                  <c:v>4.5629209653673488</c:v>
                </c:pt>
                <c:pt idx="45635">
                  <c:v>4.5542225030351968</c:v>
                </c:pt>
                <c:pt idx="45636">
                  <c:v>4.5659665124454172</c:v>
                </c:pt>
                <c:pt idx="45637">
                  <c:v>4.5605825937245168</c:v>
                </c:pt>
                <c:pt idx="45638">
                  <c:v>4.5657112253149341</c:v>
                </c:pt>
                <c:pt idx="45639">
                  <c:v>4.5627155217580624</c:v>
                </c:pt>
                <c:pt idx="45640">
                  <c:v>4.5746529204231674</c:v>
                </c:pt>
                <c:pt idx="45641">
                  <c:v>4.558481151789918</c:v>
                </c:pt>
                <c:pt idx="45642">
                  <c:v>4.5595776449320553</c:v>
                </c:pt>
                <c:pt idx="45643">
                  <c:v>4.5563367451348453</c:v>
                </c:pt>
                <c:pt idx="45644">
                  <c:v>4.5682984900194583</c:v>
                </c:pt>
                <c:pt idx="45645">
                  <c:v>4.5591418292342523</c:v>
                </c:pt>
                <c:pt idx="45646">
                  <c:v>4.5585777993921885</c:v>
                </c:pt>
                <c:pt idx="45647">
                  <c:v>4.5511350527771279</c:v>
                </c:pt>
                <c:pt idx="45648">
                  <c:v>4.5558696795707734</c:v>
                </c:pt>
                <c:pt idx="45649">
                  <c:v>4.5639167709916846</c:v>
                </c:pt>
                <c:pt idx="45650">
                  <c:v>4.5554449689816021</c:v>
                </c:pt>
                <c:pt idx="45651">
                  <c:v>4.5524777248578028</c:v>
                </c:pt>
                <c:pt idx="45652">
                  <c:v>4.5539176479082872</c:v>
                </c:pt>
                <c:pt idx="45653">
                  <c:v>4.5613852734056319</c:v>
                </c:pt>
                <c:pt idx="45654">
                  <c:v>4.5628223181700216</c:v>
                </c:pt>
                <c:pt idx="45655">
                  <c:v>4.567478806382419</c:v>
                </c:pt>
                <c:pt idx="45656">
                  <c:v>4.5661264129163888</c:v>
                </c:pt>
                <c:pt idx="45657">
                  <c:v>4.5676893595888268</c:v>
                </c:pt>
                <c:pt idx="45658">
                  <c:v>4.558507273681121</c:v>
                </c:pt>
                <c:pt idx="45659">
                  <c:v>4.5593107526177867</c:v>
                </c:pt>
                <c:pt idx="45660">
                  <c:v>4.5610553913361995</c:v>
                </c:pt>
                <c:pt idx="45661">
                  <c:v>4.567681638302572</c:v>
                </c:pt>
                <c:pt idx="45662">
                  <c:v>4.5619287329403715</c:v>
                </c:pt>
                <c:pt idx="45663">
                  <c:v>4.558607312166532</c:v>
                </c:pt>
                <c:pt idx="45664">
                  <c:v>4.5539427607419469</c:v>
                </c:pt>
                <c:pt idx="45665">
                  <c:v>4.5587154819385303</c:v>
                </c:pt>
                <c:pt idx="45666">
                  <c:v>4.5604026679060139</c:v>
                </c:pt>
                <c:pt idx="45667">
                  <c:v>4.5504632952833122</c:v>
                </c:pt>
                <c:pt idx="45668">
                  <c:v>4.5597349593576633</c:v>
                </c:pt>
                <c:pt idx="45669">
                  <c:v>4.5569578039695271</c:v>
                </c:pt>
                <c:pt idx="45670">
                  <c:v>4.553119269181205</c:v>
                </c:pt>
                <c:pt idx="45671">
                  <c:v>4.5557752373571017</c:v>
                </c:pt>
                <c:pt idx="45672">
                  <c:v>4.5650368161933157</c:v>
                </c:pt>
                <c:pt idx="45673">
                  <c:v>4.5574899511035873</c:v>
                </c:pt>
                <c:pt idx="45674">
                  <c:v>4.5666196676784194</c:v>
                </c:pt>
                <c:pt idx="45675">
                  <c:v>4.5538692040013089</c:v>
                </c:pt>
                <c:pt idx="45676">
                  <c:v>4.5635932311397891</c:v>
                </c:pt>
                <c:pt idx="45677">
                  <c:v>4.5565090631897336</c:v>
                </c:pt>
                <c:pt idx="45678">
                  <c:v>4.562727320004937</c:v>
                </c:pt>
                <c:pt idx="45679">
                  <c:v>4.5672481771083406</c:v>
                </c:pt>
                <c:pt idx="45680">
                  <c:v>4.5560984395692694</c:v>
                </c:pt>
                <c:pt idx="45681">
                  <c:v>4.5624774860415407</c:v>
                </c:pt>
                <c:pt idx="45682">
                  <c:v>4.5673039243258726</c:v>
                </c:pt>
                <c:pt idx="45683">
                  <c:v>4.5556954800562632</c:v>
                </c:pt>
                <c:pt idx="45684">
                  <c:v>4.5579639383051642</c:v>
                </c:pt>
                <c:pt idx="45685">
                  <c:v>4.5602608061039858</c:v>
                </c:pt>
                <c:pt idx="45686">
                  <c:v>4.5593582884382116</c:v>
                </c:pt>
                <c:pt idx="45687">
                  <c:v>4.5635679495477355</c:v>
                </c:pt>
                <c:pt idx="45688">
                  <c:v>4.5530092816307723</c:v>
                </c:pt>
                <c:pt idx="45689">
                  <c:v>4.5606895285848452</c:v>
                </c:pt>
                <c:pt idx="45690">
                  <c:v>4.5593231643260514</c:v>
                </c:pt>
                <c:pt idx="45691">
                  <c:v>4.5552571999068414</c:v>
                </c:pt>
                <c:pt idx="45692">
                  <c:v>4.5453135424363884</c:v>
                </c:pt>
                <c:pt idx="45693">
                  <c:v>4.5614543551891904</c:v>
                </c:pt>
                <c:pt idx="45694">
                  <c:v>4.5540786018081665</c:v>
                </c:pt>
                <c:pt idx="45695">
                  <c:v>4.5644620602618708</c:v>
                </c:pt>
                <c:pt idx="45696">
                  <c:v>4.5577479511072827</c:v>
                </c:pt>
                <c:pt idx="45697">
                  <c:v>4.5539476369277549</c:v>
                </c:pt>
                <c:pt idx="45698">
                  <c:v>4.5624825656204049</c:v>
                </c:pt>
                <c:pt idx="45699">
                  <c:v>4.5584357023526243</c:v>
                </c:pt>
                <c:pt idx="45700">
                  <c:v>4.5594512890201049</c:v>
                </c:pt>
                <c:pt idx="45701">
                  <c:v>4.5606427608483004</c:v>
                </c:pt>
                <c:pt idx="45702">
                  <c:v>4.5711989327489047</c:v>
                </c:pt>
                <c:pt idx="45703">
                  <c:v>4.5632666505339401</c:v>
                </c:pt>
                <c:pt idx="45704">
                  <c:v>4.5591865437713093</c:v>
                </c:pt>
                <c:pt idx="45705">
                  <c:v>4.5556540652909785</c:v>
                </c:pt>
                <c:pt idx="45706">
                  <c:v>4.5470371202235391</c:v>
                </c:pt>
                <c:pt idx="45707">
                  <c:v>4.5672225083648161</c:v>
                </c:pt>
                <c:pt idx="45708">
                  <c:v>4.5568751220197523</c:v>
                </c:pt>
                <c:pt idx="45709">
                  <c:v>4.5545243112550979</c:v>
                </c:pt>
                <c:pt idx="45710">
                  <c:v>4.5552883158707989</c:v>
                </c:pt>
                <c:pt idx="45711">
                  <c:v>4.5545153071697868</c:v>
                </c:pt>
                <c:pt idx="45712">
                  <c:v>4.5471823661196717</c:v>
                </c:pt>
                <c:pt idx="45713">
                  <c:v>4.5597237594343021</c:v>
                </c:pt>
                <c:pt idx="45714">
                  <c:v>4.5644054965047021</c:v>
                </c:pt>
                <c:pt idx="45715">
                  <c:v>4.5583130457089212</c:v>
                </c:pt>
                <c:pt idx="45716">
                  <c:v>4.5606104260349722</c:v>
                </c:pt>
                <c:pt idx="45717">
                  <c:v>4.5563428542375162</c:v>
                </c:pt>
                <c:pt idx="45718">
                  <c:v>4.5645393077658918</c:v>
                </c:pt>
                <c:pt idx="45719">
                  <c:v>4.564928910688713</c:v>
                </c:pt>
                <c:pt idx="45720">
                  <c:v>4.5585742341852793</c:v>
                </c:pt>
                <c:pt idx="45721">
                  <c:v>4.55900115706332</c:v>
                </c:pt>
                <c:pt idx="45722">
                  <c:v>4.55436170464949</c:v>
                </c:pt>
                <c:pt idx="45723">
                  <c:v>4.5573929956564188</c:v>
                </c:pt>
                <c:pt idx="45724">
                  <c:v>4.5530425710912077</c:v>
                </c:pt>
                <c:pt idx="45725">
                  <c:v>4.5608443279627791</c:v>
                </c:pt>
                <c:pt idx="45726">
                  <c:v>4.5578067326313905</c:v>
                </c:pt>
                <c:pt idx="45727">
                  <c:v>4.567454963897922</c:v>
                </c:pt>
                <c:pt idx="45728">
                  <c:v>4.5554685502379524</c:v>
                </c:pt>
                <c:pt idx="45729">
                  <c:v>4.549404256807775</c:v>
                </c:pt>
                <c:pt idx="45730">
                  <c:v>4.570672847766569</c:v>
                </c:pt>
                <c:pt idx="45731">
                  <c:v>4.5539396465824371</c:v>
                </c:pt>
                <c:pt idx="45732">
                  <c:v>4.5551176722160935</c:v>
                </c:pt>
                <c:pt idx="45733">
                  <c:v>4.5628183547413004</c:v>
                </c:pt>
                <c:pt idx="45734">
                  <c:v>4.5631030054565063</c:v>
                </c:pt>
                <c:pt idx="45735">
                  <c:v>4.5636739740764565</c:v>
                </c:pt>
                <c:pt idx="45736">
                  <c:v>4.5654575114777387</c:v>
                </c:pt>
                <c:pt idx="45737">
                  <c:v>4.5609606053680611</c:v>
                </c:pt>
                <c:pt idx="45738">
                  <c:v>4.5486056728904334</c:v>
                </c:pt>
                <c:pt idx="45739">
                  <c:v>4.5610916716077954</c:v>
                </c:pt>
                <c:pt idx="45740">
                  <c:v>4.5508288897469349</c:v>
                </c:pt>
                <c:pt idx="45741">
                  <c:v>4.5601931467799162</c:v>
                </c:pt>
                <c:pt idx="45742">
                  <c:v>4.5736533620003588</c:v>
                </c:pt>
                <c:pt idx="45743">
                  <c:v>4.5636898186066901</c:v>
                </c:pt>
                <c:pt idx="45744">
                  <c:v>4.5560106202075987</c:v>
                </c:pt>
                <c:pt idx="45745">
                  <c:v>4.5598179210710992</c:v>
                </c:pt>
                <c:pt idx="45746">
                  <c:v>4.5534701771282622</c:v>
                </c:pt>
                <c:pt idx="45747">
                  <c:v>4.552968265696375</c:v>
                </c:pt>
                <c:pt idx="45748">
                  <c:v>4.5625841359865706</c:v>
                </c:pt>
                <c:pt idx="45749">
                  <c:v>4.5582264558842969</c:v>
                </c:pt>
                <c:pt idx="45750">
                  <c:v>4.5518946358782726</c:v>
                </c:pt>
                <c:pt idx="45751">
                  <c:v>4.5567012099153814</c:v>
                </c:pt>
                <c:pt idx="45752">
                  <c:v>4.5580068537872673</c:v>
                </c:pt>
                <c:pt idx="45753">
                  <c:v>4.5535442035679763</c:v>
                </c:pt>
                <c:pt idx="45754">
                  <c:v>4.5626234426149868</c:v>
                </c:pt>
                <c:pt idx="45755">
                  <c:v>4.5541045117229926</c:v>
                </c:pt>
                <c:pt idx="45756">
                  <c:v>4.557994213588608</c:v>
                </c:pt>
                <c:pt idx="45757">
                  <c:v>4.5765559029603935</c:v>
                </c:pt>
                <c:pt idx="45758">
                  <c:v>4.5601716617563497</c:v>
                </c:pt>
                <c:pt idx="45759">
                  <c:v>4.5554813935385656</c:v>
                </c:pt>
                <c:pt idx="45760">
                  <c:v>4.5557986928546201</c:v>
                </c:pt>
                <c:pt idx="45761">
                  <c:v>4.5617272670958942</c:v>
                </c:pt>
                <c:pt idx="45762">
                  <c:v>4.5641592267658186</c:v>
                </c:pt>
                <c:pt idx="45763">
                  <c:v>4.5678600360871764</c:v>
                </c:pt>
                <c:pt idx="45764">
                  <c:v>4.5599810981978104</c:v>
                </c:pt>
                <c:pt idx="45765">
                  <c:v>4.5681215586734334</c:v>
                </c:pt>
                <c:pt idx="45766">
                  <c:v>4.5556526115345291</c:v>
                </c:pt>
                <c:pt idx="45767">
                  <c:v>4.5578355206049697</c:v>
                </c:pt>
                <c:pt idx="45768">
                  <c:v>4.5537530664079764</c:v>
                </c:pt>
                <c:pt idx="45769">
                  <c:v>4.5599926952462306</c:v>
                </c:pt>
                <c:pt idx="45770">
                  <c:v>4.5540406499442856</c:v>
                </c:pt>
                <c:pt idx="45771">
                  <c:v>4.5558193724963276</c:v>
                </c:pt>
                <c:pt idx="45772">
                  <c:v>4.5571291502263218</c:v>
                </c:pt>
                <c:pt idx="45773">
                  <c:v>4.5521760771667923</c:v>
                </c:pt>
                <c:pt idx="45774">
                  <c:v>4.5649269996525605</c:v>
                </c:pt>
                <c:pt idx="45775">
                  <c:v>4.565711612836699</c:v>
                </c:pt>
                <c:pt idx="45776">
                  <c:v>4.5532193112978172</c:v>
                </c:pt>
                <c:pt idx="45777">
                  <c:v>4.5692962427004433</c:v>
                </c:pt>
                <c:pt idx="45778">
                  <c:v>4.551425026566009</c:v>
                </c:pt>
                <c:pt idx="45779">
                  <c:v>4.5633547062123148</c:v>
                </c:pt>
                <c:pt idx="45780">
                  <c:v>4.5596651332154101</c:v>
                </c:pt>
                <c:pt idx="45781">
                  <c:v>4.5641999664236756</c:v>
                </c:pt>
                <c:pt idx="45782">
                  <c:v>4.5649505894631233</c:v>
                </c:pt>
                <c:pt idx="45783">
                  <c:v>4.5627568477201175</c:v>
                </c:pt>
                <c:pt idx="45784">
                  <c:v>4.5772098130796008</c:v>
                </c:pt>
                <c:pt idx="45785">
                  <c:v>4.5633256249646816</c:v>
                </c:pt>
                <c:pt idx="45786">
                  <c:v>4.5598799389921041</c:v>
                </c:pt>
                <c:pt idx="45787">
                  <c:v>4.5585719230425674</c:v>
                </c:pt>
                <c:pt idx="45788">
                  <c:v>4.5617742798886924</c:v>
                </c:pt>
                <c:pt idx="45789">
                  <c:v>4.5633075765832487</c:v>
                </c:pt>
                <c:pt idx="45790">
                  <c:v>4.5548562161441764</c:v>
                </c:pt>
                <c:pt idx="45791">
                  <c:v>4.5614673238509029</c:v>
                </c:pt>
                <c:pt idx="45792">
                  <c:v>4.5639260197665648</c:v>
                </c:pt>
                <c:pt idx="45793">
                  <c:v>4.5542317615131802</c:v>
                </c:pt>
                <c:pt idx="45794">
                  <c:v>4.5616383067304893</c:v>
                </c:pt>
                <c:pt idx="45795">
                  <c:v>4.5579614364108245</c:v>
                </c:pt>
                <c:pt idx="45796">
                  <c:v>4.5681911796489629</c:v>
                </c:pt>
                <c:pt idx="45797">
                  <c:v>4.5549755070745279</c:v>
                </c:pt>
                <c:pt idx="45798">
                  <c:v>4.5638214211575825</c:v>
                </c:pt>
                <c:pt idx="45799">
                  <c:v>4.5507568017387872</c:v>
                </c:pt>
                <c:pt idx="45800">
                  <c:v>4.5696046686934331</c:v>
                </c:pt>
                <c:pt idx="45801">
                  <c:v>4.5527925207052053</c:v>
                </c:pt>
                <c:pt idx="45802">
                  <c:v>4.5639465305635509</c:v>
                </c:pt>
                <c:pt idx="45803">
                  <c:v>4.569799959421295</c:v>
                </c:pt>
                <c:pt idx="45804">
                  <c:v>4.564611973103176</c:v>
                </c:pt>
                <c:pt idx="45805">
                  <c:v>4.5570138243989708</c:v>
                </c:pt>
                <c:pt idx="45806">
                  <c:v>4.5608726455495399</c:v>
                </c:pt>
                <c:pt idx="45807">
                  <c:v>4.557379650034818</c:v>
                </c:pt>
                <c:pt idx="45808">
                  <c:v>4.5688103303293222</c:v>
                </c:pt>
                <c:pt idx="45809">
                  <c:v>4.5537254553206887</c:v>
                </c:pt>
                <c:pt idx="45810">
                  <c:v>4.5657814334322966</c:v>
                </c:pt>
                <c:pt idx="45811">
                  <c:v>4.5613338150230707</c:v>
                </c:pt>
                <c:pt idx="45812">
                  <c:v>4.5675005415209018</c:v>
                </c:pt>
                <c:pt idx="45813">
                  <c:v>4.558881258264198</c:v>
                </c:pt>
                <c:pt idx="45814">
                  <c:v>4.5504658970365766</c:v>
                </c:pt>
                <c:pt idx="45815">
                  <c:v>4.556006962257805</c:v>
                </c:pt>
                <c:pt idx="45816">
                  <c:v>4.5616020266546169</c:v>
                </c:pt>
                <c:pt idx="45817">
                  <c:v>4.5651141264592923</c:v>
                </c:pt>
                <c:pt idx="45818">
                  <c:v>4.5582636832093986</c:v>
                </c:pt>
                <c:pt idx="45819">
                  <c:v>4.559529223942052</c:v>
                </c:pt>
                <c:pt idx="45820">
                  <c:v>4.5572840722358432</c:v>
                </c:pt>
                <c:pt idx="45821">
                  <c:v>4.5621127867560167</c:v>
                </c:pt>
                <c:pt idx="45822">
                  <c:v>4.5565102071503532</c:v>
                </c:pt>
                <c:pt idx="45823">
                  <c:v>4.5588951275133267</c:v>
                </c:pt>
                <c:pt idx="45824">
                  <c:v>4.5495068129990583</c:v>
                </c:pt>
                <c:pt idx="45825">
                  <c:v>4.5621416905099936</c:v>
                </c:pt>
                <c:pt idx="45826">
                  <c:v>4.5579771328956404</c:v>
                </c:pt>
                <c:pt idx="45827">
                  <c:v>4.5608652345386336</c:v>
                </c:pt>
                <c:pt idx="45828">
                  <c:v>4.5640595818735257</c:v>
                </c:pt>
                <c:pt idx="45829">
                  <c:v>4.5620454042812408</c:v>
                </c:pt>
                <c:pt idx="45830">
                  <c:v>4.5635826671403299</c:v>
                </c:pt>
                <c:pt idx="45831">
                  <c:v>4.5673353263594505</c:v>
                </c:pt>
                <c:pt idx="45832">
                  <c:v>4.5696606338393684</c:v>
                </c:pt>
                <c:pt idx="45833">
                  <c:v>4.5612639246421818</c:v>
                </c:pt>
                <c:pt idx="45834">
                  <c:v>4.5546497850729715</c:v>
                </c:pt>
                <c:pt idx="45835">
                  <c:v>4.5529882263874137</c:v>
                </c:pt>
                <c:pt idx="45836">
                  <c:v>4.555731900393754</c:v>
                </c:pt>
                <c:pt idx="45837">
                  <c:v>4.5606414175574432</c:v>
                </c:pt>
                <c:pt idx="45838">
                  <c:v>4.5566302032402017</c:v>
                </c:pt>
                <c:pt idx="45839">
                  <c:v>4.5558652737304426</c:v>
                </c:pt>
                <c:pt idx="45840">
                  <c:v>4.5441850571722231</c:v>
                </c:pt>
                <c:pt idx="45841">
                  <c:v>4.5533651661818499</c:v>
                </c:pt>
                <c:pt idx="45842">
                  <c:v>4.5629717954540618</c:v>
                </c:pt>
                <c:pt idx="45843">
                  <c:v>4.562969533712212</c:v>
                </c:pt>
                <c:pt idx="45844">
                  <c:v>4.5609408848578585</c:v>
                </c:pt>
                <c:pt idx="45845">
                  <c:v>4.561356633575457</c:v>
                </c:pt>
                <c:pt idx="45846">
                  <c:v>4.5673193583595006</c:v>
                </c:pt>
                <c:pt idx="45847">
                  <c:v>4.553692191147789</c:v>
                </c:pt>
                <c:pt idx="45848">
                  <c:v>4.5563768103808355</c:v>
                </c:pt>
                <c:pt idx="45849">
                  <c:v>4.5569057015677679</c:v>
                </c:pt>
                <c:pt idx="45850">
                  <c:v>4.5681839729312603</c:v>
                </c:pt>
                <c:pt idx="45851">
                  <c:v>4.5565139306156022</c:v>
                </c:pt>
                <c:pt idx="45852">
                  <c:v>4.5681663509957273</c:v>
                </c:pt>
                <c:pt idx="45853">
                  <c:v>4.5579563243612062</c:v>
                </c:pt>
                <c:pt idx="45854">
                  <c:v>4.5597835630531387</c:v>
                </c:pt>
                <c:pt idx="45855">
                  <c:v>4.5526821908278032</c:v>
                </c:pt>
                <c:pt idx="45856">
                  <c:v>4.5694070275703602</c:v>
                </c:pt>
                <c:pt idx="45857">
                  <c:v>4.5622312707778736</c:v>
                </c:pt>
                <c:pt idx="45858">
                  <c:v>4.5568805450570338</c:v>
                </c:pt>
                <c:pt idx="45859">
                  <c:v>4.5575017795724158</c:v>
                </c:pt>
                <c:pt idx="45860">
                  <c:v>4.5582913149326361</c:v>
                </c:pt>
                <c:pt idx="45861">
                  <c:v>4.5611451594201275</c:v>
                </c:pt>
                <c:pt idx="45862">
                  <c:v>4.562634691982149</c:v>
                </c:pt>
                <c:pt idx="45863">
                  <c:v>4.5522306953856368</c:v>
                </c:pt>
                <c:pt idx="45864">
                  <c:v>4.5681778516026954</c:v>
                </c:pt>
                <c:pt idx="45865">
                  <c:v>4.557675589259027</c:v>
                </c:pt>
                <c:pt idx="45866">
                  <c:v>4.5603642964870037</c:v>
                </c:pt>
                <c:pt idx="45867">
                  <c:v>4.5650525550068393</c:v>
                </c:pt>
                <c:pt idx="45868">
                  <c:v>4.5561462974393825</c:v>
                </c:pt>
                <c:pt idx="45869">
                  <c:v>4.5617186365086795</c:v>
                </c:pt>
                <c:pt idx="45870">
                  <c:v>4.5530142003553378</c:v>
                </c:pt>
                <c:pt idx="45871">
                  <c:v>4.5541139765566285</c:v>
                </c:pt>
                <c:pt idx="45872">
                  <c:v>4.5749784157679532</c:v>
                </c:pt>
                <c:pt idx="45873">
                  <c:v>4.5506880928207227</c:v>
                </c:pt>
                <c:pt idx="45874">
                  <c:v>4.5641961177643271</c:v>
                </c:pt>
                <c:pt idx="45875">
                  <c:v>4.5597775588850089</c:v>
                </c:pt>
                <c:pt idx="45876">
                  <c:v>4.5588640019880149</c:v>
                </c:pt>
                <c:pt idx="45877">
                  <c:v>4.5607400082454861</c:v>
                </c:pt>
                <c:pt idx="45878">
                  <c:v>4.5562773854923799</c:v>
                </c:pt>
                <c:pt idx="45879">
                  <c:v>4.5624905416134087</c:v>
                </c:pt>
                <c:pt idx="45880">
                  <c:v>4.5567008295549831</c:v>
                </c:pt>
                <c:pt idx="45881">
                  <c:v>4.5605163239679554</c:v>
                </c:pt>
                <c:pt idx="45882">
                  <c:v>4.5657028754663624</c:v>
                </c:pt>
                <c:pt idx="45883">
                  <c:v>4.5503545113390684</c:v>
                </c:pt>
                <c:pt idx="45884">
                  <c:v>4.5675071528395534</c:v>
                </c:pt>
                <c:pt idx="45885">
                  <c:v>4.5643142613151158</c:v>
                </c:pt>
                <c:pt idx="45886">
                  <c:v>4.5426603334078166</c:v>
                </c:pt>
                <c:pt idx="45887">
                  <c:v>4.5562527513407938</c:v>
                </c:pt>
                <c:pt idx="45888">
                  <c:v>4.5578545022531181</c:v>
                </c:pt>
                <c:pt idx="45889">
                  <c:v>4.5523113006125788</c:v>
                </c:pt>
                <c:pt idx="45890">
                  <c:v>4.5510072299855606</c:v>
                </c:pt>
                <c:pt idx="45891">
                  <c:v>4.5667517030580171</c:v>
                </c:pt>
                <c:pt idx="45892">
                  <c:v>4.5637863947153789</c:v>
                </c:pt>
                <c:pt idx="45893">
                  <c:v>4.5645593224286367</c:v>
                </c:pt>
                <c:pt idx="45894">
                  <c:v>4.5674763799104916</c:v>
                </c:pt>
                <c:pt idx="45895">
                  <c:v>4.570534653416086</c:v>
                </c:pt>
                <c:pt idx="45896">
                  <c:v>4.5676008917214279</c:v>
                </c:pt>
                <c:pt idx="45897">
                  <c:v>4.5600503586721342</c:v>
                </c:pt>
                <c:pt idx="45898">
                  <c:v>4.5698358391858518</c:v>
                </c:pt>
                <c:pt idx="45899">
                  <c:v>4.5553539695272622</c:v>
                </c:pt>
                <c:pt idx="45900">
                  <c:v>4.5637241546120961</c:v>
                </c:pt>
                <c:pt idx="45901">
                  <c:v>4.5638153701888102</c:v>
                </c:pt>
                <c:pt idx="45902">
                  <c:v>4.5572901472045819</c:v>
                </c:pt>
                <c:pt idx="45903">
                  <c:v>4.5612015504597574</c:v>
                </c:pt>
                <c:pt idx="45904">
                  <c:v>4.5559803181286727</c:v>
                </c:pt>
                <c:pt idx="45905">
                  <c:v>4.5674021129350733</c:v>
                </c:pt>
                <c:pt idx="45906">
                  <c:v>4.5601772359562656</c:v>
                </c:pt>
                <c:pt idx="45907">
                  <c:v>4.5693610122584252</c:v>
                </c:pt>
                <c:pt idx="45908">
                  <c:v>4.55014887874606</c:v>
                </c:pt>
                <c:pt idx="45909">
                  <c:v>4.5604861991823338</c:v>
                </c:pt>
                <c:pt idx="45910">
                  <c:v>4.5631132520840314</c:v>
                </c:pt>
                <c:pt idx="45911">
                  <c:v>4.5576713191831351</c:v>
                </c:pt>
                <c:pt idx="45912">
                  <c:v>4.5577357556346216</c:v>
                </c:pt>
                <c:pt idx="45913">
                  <c:v>4.5579457677425079</c:v>
                </c:pt>
                <c:pt idx="45914">
                  <c:v>4.559512244681124</c:v>
                </c:pt>
                <c:pt idx="45915">
                  <c:v>4.5625813303728027</c:v>
                </c:pt>
                <c:pt idx="45916">
                  <c:v>4.5565178611703656</c:v>
                </c:pt>
                <c:pt idx="45917">
                  <c:v>4.5613710300420198</c:v>
                </c:pt>
                <c:pt idx="45918">
                  <c:v>4.5636050584038257</c:v>
                </c:pt>
                <c:pt idx="45919">
                  <c:v>4.5694361714298504</c:v>
                </c:pt>
                <c:pt idx="45920">
                  <c:v>4.5580231088162613</c:v>
                </c:pt>
                <c:pt idx="45921">
                  <c:v>4.5565684938620681</c:v>
                </c:pt>
                <c:pt idx="45922">
                  <c:v>4.5610865450061366</c:v>
                </c:pt>
                <c:pt idx="45923">
                  <c:v>4.5669260475517124</c:v>
                </c:pt>
                <c:pt idx="45924">
                  <c:v>4.5635638225589901</c:v>
                </c:pt>
                <c:pt idx="45925">
                  <c:v>4.5676496017622661</c:v>
                </c:pt>
                <c:pt idx="45926">
                  <c:v>4.5541154551652365</c:v>
                </c:pt>
                <c:pt idx="45927">
                  <c:v>4.5544281734830152</c:v>
                </c:pt>
                <c:pt idx="45928">
                  <c:v>4.5597849104714125</c:v>
                </c:pt>
                <c:pt idx="45929">
                  <c:v>4.5617965129966862</c:v>
                </c:pt>
                <c:pt idx="45930">
                  <c:v>4.5487496933531348</c:v>
                </c:pt>
                <c:pt idx="45931">
                  <c:v>4.5605109000185085</c:v>
                </c:pt>
                <c:pt idx="45932">
                  <c:v>4.5514049886688719</c:v>
                </c:pt>
                <c:pt idx="45933">
                  <c:v>4.5612629784846392</c:v>
                </c:pt>
                <c:pt idx="45934">
                  <c:v>4.5516445506036129</c:v>
                </c:pt>
                <c:pt idx="45935">
                  <c:v>4.5558902529940655</c:v>
                </c:pt>
                <c:pt idx="45936">
                  <c:v>4.5612156695356934</c:v>
                </c:pt>
                <c:pt idx="45937">
                  <c:v>4.5656654313662752</c:v>
                </c:pt>
                <c:pt idx="45938">
                  <c:v>4.5640597715133717</c:v>
                </c:pt>
                <c:pt idx="45939">
                  <c:v>4.5557287994908169</c:v>
                </c:pt>
                <c:pt idx="45940">
                  <c:v>4.5593762764198056</c:v>
                </c:pt>
                <c:pt idx="45941">
                  <c:v>4.5596368712267488</c:v>
                </c:pt>
                <c:pt idx="45942">
                  <c:v>4.5563300337400277</c:v>
                </c:pt>
                <c:pt idx="45943">
                  <c:v>4.5570015440136915</c:v>
                </c:pt>
                <c:pt idx="45944">
                  <c:v>4.553648845945534</c:v>
                </c:pt>
                <c:pt idx="45945">
                  <c:v>4.5583242938841222</c:v>
                </c:pt>
                <c:pt idx="45946">
                  <c:v>4.5497269217708185</c:v>
                </c:pt>
                <c:pt idx="45947">
                  <c:v>4.5520314226323615</c:v>
                </c:pt>
                <c:pt idx="45948">
                  <c:v>4.5576673487021555</c:v>
                </c:pt>
                <c:pt idx="45949">
                  <c:v>4.5547536798500605</c:v>
                </c:pt>
                <c:pt idx="45950">
                  <c:v>4.5634673754640529</c:v>
                </c:pt>
                <c:pt idx="45951">
                  <c:v>4.5597420226609602</c:v>
                </c:pt>
                <c:pt idx="45952">
                  <c:v>4.5579419326956678</c:v>
                </c:pt>
                <c:pt idx="45953">
                  <c:v>4.5579488776073278</c:v>
                </c:pt>
                <c:pt idx="45954">
                  <c:v>4.5688343966419716</c:v>
                </c:pt>
                <c:pt idx="45955">
                  <c:v>4.5624648544346931</c:v>
                </c:pt>
                <c:pt idx="45956">
                  <c:v>4.5510235109875605</c:v>
                </c:pt>
                <c:pt idx="45957">
                  <c:v>4.5617322826335949</c:v>
                </c:pt>
                <c:pt idx="45958">
                  <c:v>4.563119531694924</c:v>
                </c:pt>
                <c:pt idx="45959">
                  <c:v>4.5608324127618589</c:v>
                </c:pt>
                <c:pt idx="45960">
                  <c:v>4.5509664070303062</c:v>
                </c:pt>
                <c:pt idx="45961">
                  <c:v>4.5646230319898846</c:v>
                </c:pt>
                <c:pt idx="45962">
                  <c:v>4.554489240455923</c:v>
                </c:pt>
                <c:pt idx="45963">
                  <c:v>4.5567467857094135</c:v>
                </c:pt>
                <c:pt idx="45964">
                  <c:v>4.5634274490212086</c:v>
                </c:pt>
                <c:pt idx="45965">
                  <c:v>4.5576189441116091</c:v>
                </c:pt>
                <c:pt idx="45966">
                  <c:v>4.5547698794560922</c:v>
                </c:pt>
                <c:pt idx="45967">
                  <c:v>4.5595415750878532</c:v>
                </c:pt>
                <c:pt idx="45968">
                  <c:v>4.5555655966774804</c:v>
                </c:pt>
                <c:pt idx="45969">
                  <c:v>4.5600411512162911</c:v>
                </c:pt>
                <c:pt idx="45970">
                  <c:v>4.5647269943128341</c:v>
                </c:pt>
                <c:pt idx="45971">
                  <c:v>4.560198710982533</c:v>
                </c:pt>
                <c:pt idx="45972">
                  <c:v>4.5585842200449784</c:v>
                </c:pt>
                <c:pt idx="45973">
                  <c:v>4.5591299520057929</c:v>
                </c:pt>
                <c:pt idx="45974">
                  <c:v>4.5516297749454271</c:v>
                </c:pt>
                <c:pt idx="45975">
                  <c:v>4.5583395286783102</c:v>
                </c:pt>
                <c:pt idx="45976">
                  <c:v>4.5634630705615784</c:v>
                </c:pt>
                <c:pt idx="45977">
                  <c:v>4.5571680031050263</c:v>
                </c:pt>
                <c:pt idx="45978">
                  <c:v>4.5590284687336231</c:v>
                </c:pt>
                <c:pt idx="45979">
                  <c:v>4.554207048287509</c:v>
                </c:pt>
                <c:pt idx="45980">
                  <c:v>4.563031840663494</c:v>
                </c:pt>
                <c:pt idx="45981">
                  <c:v>4.5624516986026959</c:v>
                </c:pt>
                <c:pt idx="45982">
                  <c:v>4.562668343851179</c:v>
                </c:pt>
                <c:pt idx="45983">
                  <c:v>4.556968781663878</c:v>
                </c:pt>
                <c:pt idx="45984">
                  <c:v>4.5634022141493222</c:v>
                </c:pt>
                <c:pt idx="45985">
                  <c:v>4.5614039579874675</c:v>
                </c:pt>
                <c:pt idx="45986">
                  <c:v>4.5521040755865902</c:v>
                </c:pt>
                <c:pt idx="45987">
                  <c:v>4.5485247245389724</c:v>
                </c:pt>
                <c:pt idx="45988">
                  <c:v>4.564070633699469</c:v>
                </c:pt>
                <c:pt idx="45989">
                  <c:v>4.5555969409526487</c:v>
                </c:pt>
                <c:pt idx="45990">
                  <c:v>4.5675005958708876</c:v>
                </c:pt>
                <c:pt idx="45991">
                  <c:v>4.5466076874567962</c:v>
                </c:pt>
                <c:pt idx="45992">
                  <c:v>4.5586636725279401</c:v>
                </c:pt>
                <c:pt idx="45993">
                  <c:v>4.5679705408358151</c:v>
                </c:pt>
                <c:pt idx="45994">
                  <c:v>4.5624413496768357</c:v>
                </c:pt>
                <c:pt idx="45995">
                  <c:v>4.5588147432604478</c:v>
                </c:pt>
                <c:pt idx="45996">
                  <c:v>4.5642302740893124</c:v>
                </c:pt>
                <c:pt idx="45997">
                  <c:v>4.5682698861808531</c:v>
                </c:pt>
                <c:pt idx="45998">
                  <c:v>4.5588736406155821</c:v>
                </c:pt>
                <c:pt idx="45999">
                  <c:v>4.5631998084597853</c:v>
                </c:pt>
                <c:pt idx="46000">
                  <c:v>4.5619950067719133</c:v>
                </c:pt>
                <c:pt idx="46001">
                  <c:v>4.5519968864807536</c:v>
                </c:pt>
                <c:pt idx="46002">
                  <c:v>4.5597192035308991</c:v>
                </c:pt>
                <c:pt idx="46003">
                  <c:v>4.5575982347183936</c:v>
                </c:pt>
                <c:pt idx="46004">
                  <c:v>4.5588612742798862</c:v>
                </c:pt>
                <c:pt idx="46005">
                  <c:v>4.5603777521482405</c:v>
                </c:pt>
                <c:pt idx="46006">
                  <c:v>4.5636316205865031</c:v>
                </c:pt>
                <c:pt idx="46007">
                  <c:v>4.5576608644861807</c:v>
                </c:pt>
                <c:pt idx="46008">
                  <c:v>4.5636781336531005</c:v>
                </c:pt>
                <c:pt idx="46009">
                  <c:v>4.5625034824221293</c:v>
                </c:pt>
                <c:pt idx="46010">
                  <c:v>4.5606216039107688</c:v>
                </c:pt>
                <c:pt idx="46011">
                  <c:v>4.5567584717063188</c:v>
                </c:pt>
                <c:pt idx="46012">
                  <c:v>4.5625263304298578</c:v>
                </c:pt>
                <c:pt idx="46013">
                  <c:v>4.5585254002203319</c:v>
                </c:pt>
                <c:pt idx="46014">
                  <c:v>4.5658500194077405</c:v>
                </c:pt>
                <c:pt idx="46015">
                  <c:v>4.556726020148627</c:v>
                </c:pt>
                <c:pt idx="46016">
                  <c:v>4.5600373564118737</c:v>
                </c:pt>
                <c:pt idx="46017">
                  <c:v>4.5572517403268193</c:v>
                </c:pt>
                <c:pt idx="46018">
                  <c:v>4.5600558290886504</c:v>
                </c:pt>
                <c:pt idx="46019">
                  <c:v>4.5481554264882353</c:v>
                </c:pt>
                <c:pt idx="46020">
                  <c:v>4.5576663745067858</c:v>
                </c:pt>
                <c:pt idx="46021">
                  <c:v>4.5590310765295952</c:v>
                </c:pt>
                <c:pt idx="46022">
                  <c:v>4.5595627399840728</c:v>
                </c:pt>
                <c:pt idx="46023">
                  <c:v>4.558884453104727</c:v>
                </c:pt>
                <c:pt idx="46024">
                  <c:v>4.561663637929616</c:v>
                </c:pt>
                <c:pt idx="46025">
                  <c:v>4.5521880115274307</c:v>
                </c:pt>
                <c:pt idx="46026">
                  <c:v>4.5508525150971773</c:v>
                </c:pt>
                <c:pt idx="46027">
                  <c:v>4.5556838427557782</c:v>
                </c:pt>
                <c:pt idx="46028">
                  <c:v>4.5542374060404036</c:v>
                </c:pt>
                <c:pt idx="46029">
                  <c:v>4.5577061113084723</c:v>
                </c:pt>
                <c:pt idx="46030">
                  <c:v>4.5431594972315281</c:v>
                </c:pt>
                <c:pt idx="46031">
                  <c:v>4.5548662645888767</c:v>
                </c:pt>
                <c:pt idx="46032">
                  <c:v>4.555954682800528</c:v>
                </c:pt>
                <c:pt idx="46033">
                  <c:v>4.5614065725408226</c:v>
                </c:pt>
                <c:pt idx="46034">
                  <c:v>4.561407390947033</c:v>
                </c:pt>
                <c:pt idx="46035">
                  <c:v>4.5715654832303265</c:v>
                </c:pt>
                <c:pt idx="46036">
                  <c:v>4.5574763484800425</c:v>
                </c:pt>
                <c:pt idx="46037">
                  <c:v>4.5736565154572233</c:v>
                </c:pt>
                <c:pt idx="46038">
                  <c:v>4.5562057847908974</c:v>
                </c:pt>
                <c:pt idx="46039">
                  <c:v>4.5549003846531653</c:v>
                </c:pt>
                <c:pt idx="46040">
                  <c:v>4.5601784335725446</c:v>
                </c:pt>
                <c:pt idx="46041">
                  <c:v>4.5432254280337343</c:v>
                </c:pt>
                <c:pt idx="46042">
                  <c:v>4.5617428788596861</c:v>
                </c:pt>
                <c:pt idx="46043">
                  <c:v>4.5722452164182554</c:v>
                </c:pt>
                <c:pt idx="46044">
                  <c:v>4.5686704375932372</c:v>
                </c:pt>
                <c:pt idx="46045">
                  <c:v>4.5638528546808557</c:v>
                </c:pt>
                <c:pt idx="46046">
                  <c:v>4.5573556928683558</c:v>
                </c:pt>
                <c:pt idx="46047">
                  <c:v>4.5565524827274535</c:v>
                </c:pt>
                <c:pt idx="46048">
                  <c:v>4.5650698473214861</c:v>
                </c:pt>
                <c:pt idx="46049">
                  <c:v>4.5610219911702687</c:v>
                </c:pt>
                <c:pt idx="46050">
                  <c:v>4.5585598538357273</c:v>
                </c:pt>
                <c:pt idx="46051">
                  <c:v>4.5586432705874982</c:v>
                </c:pt>
                <c:pt idx="46052">
                  <c:v>4.5594734741111376</c:v>
                </c:pt>
                <c:pt idx="46053">
                  <c:v>4.5563180972267769</c:v>
                </c:pt>
                <c:pt idx="46054">
                  <c:v>4.5541305754072008</c:v>
                </c:pt>
                <c:pt idx="46055">
                  <c:v>4.5484213610327666</c:v>
                </c:pt>
                <c:pt idx="46056">
                  <c:v>4.5653631965170112</c:v>
                </c:pt>
                <c:pt idx="46057">
                  <c:v>4.5501204335514975</c:v>
                </c:pt>
                <c:pt idx="46058">
                  <c:v>4.5660677853882659</c:v>
                </c:pt>
                <c:pt idx="46059">
                  <c:v>4.5569034657624883</c:v>
                </c:pt>
                <c:pt idx="46060">
                  <c:v>4.5597380587954408</c:v>
                </c:pt>
                <c:pt idx="46061">
                  <c:v>4.557776658154741</c:v>
                </c:pt>
                <c:pt idx="46062">
                  <c:v>4.5637179014277613</c:v>
                </c:pt>
                <c:pt idx="46063">
                  <c:v>4.5623810530439401</c:v>
                </c:pt>
                <c:pt idx="46064">
                  <c:v>4.5586123374184284</c:v>
                </c:pt>
                <c:pt idx="46065">
                  <c:v>4.5531990057598621</c:v>
                </c:pt>
                <c:pt idx="46066">
                  <c:v>4.5559919605722712</c:v>
                </c:pt>
                <c:pt idx="46067">
                  <c:v>4.5542155401534874</c:v>
                </c:pt>
                <c:pt idx="46068">
                  <c:v>4.558958828139577</c:v>
                </c:pt>
                <c:pt idx="46069">
                  <c:v>4.5571684176266283</c:v>
                </c:pt>
                <c:pt idx="46070">
                  <c:v>4.566819071628986</c:v>
                </c:pt>
                <c:pt idx="46071">
                  <c:v>4.5575621803388735</c:v>
                </c:pt>
                <c:pt idx="46072">
                  <c:v>4.5570511863530747</c:v>
                </c:pt>
                <c:pt idx="46073">
                  <c:v>4.5557657571924146</c:v>
                </c:pt>
                <c:pt idx="46074">
                  <c:v>4.5561338915870326</c:v>
                </c:pt>
                <c:pt idx="46075">
                  <c:v>4.5617400102890322</c:v>
                </c:pt>
                <c:pt idx="46076">
                  <c:v>4.5572095126150014</c:v>
                </c:pt>
                <c:pt idx="46077">
                  <c:v>4.5544535171684597</c:v>
                </c:pt>
                <c:pt idx="46078">
                  <c:v>4.5599215721072461</c:v>
                </c:pt>
                <c:pt idx="46079">
                  <c:v>4.5505739137434347</c:v>
                </c:pt>
                <c:pt idx="46080">
                  <c:v>4.5606077701772012</c:v>
                </c:pt>
                <c:pt idx="46081">
                  <c:v>4.5499302512626292</c:v>
                </c:pt>
                <c:pt idx="46082">
                  <c:v>4.5487567467523204</c:v>
                </c:pt>
                <c:pt idx="46083">
                  <c:v>4.5565310602360753</c:v>
                </c:pt>
                <c:pt idx="46084">
                  <c:v>4.5488989397770991</c:v>
                </c:pt>
                <c:pt idx="46085">
                  <c:v>4.5494462207158355</c:v>
                </c:pt>
                <c:pt idx="46086">
                  <c:v>4.5548005576068764</c:v>
                </c:pt>
                <c:pt idx="46087">
                  <c:v>4.5661629226555265</c:v>
                </c:pt>
                <c:pt idx="46088">
                  <c:v>4.5592968148788504</c:v>
                </c:pt>
                <c:pt idx="46089">
                  <c:v>4.564730277893152</c:v>
                </c:pt>
                <c:pt idx="46090">
                  <c:v>4.5550603103588214</c:v>
                </c:pt>
                <c:pt idx="46091">
                  <c:v>4.552673965579511</c:v>
                </c:pt>
                <c:pt idx="46092">
                  <c:v>4.562017918033102</c:v>
                </c:pt>
                <c:pt idx="46093">
                  <c:v>4.5626253348795869</c:v>
                </c:pt>
                <c:pt idx="46094">
                  <c:v>4.5579760390281185</c:v>
                </c:pt>
                <c:pt idx="46095">
                  <c:v>4.5500960521855163</c:v>
                </c:pt>
                <c:pt idx="46096">
                  <c:v>4.5594283256532995</c:v>
                </c:pt>
                <c:pt idx="46097">
                  <c:v>4.5537348175519323</c:v>
                </c:pt>
                <c:pt idx="46098">
                  <c:v>4.5580562866097925</c:v>
                </c:pt>
                <c:pt idx="46099">
                  <c:v>4.5498881282816352</c:v>
                </c:pt>
                <c:pt idx="46100">
                  <c:v>4.5748149872938244</c:v>
                </c:pt>
                <c:pt idx="46101">
                  <c:v>4.5504979816783608</c:v>
                </c:pt>
                <c:pt idx="46102">
                  <c:v>4.561017125338612</c:v>
                </c:pt>
                <c:pt idx="46103">
                  <c:v>4.5543071956141254</c:v>
                </c:pt>
                <c:pt idx="46104">
                  <c:v>4.5578799690792522</c:v>
                </c:pt>
                <c:pt idx="46105">
                  <c:v>4.5473270945038005</c:v>
                </c:pt>
                <c:pt idx="46106">
                  <c:v>4.5582219627758969</c:v>
                </c:pt>
                <c:pt idx="46107">
                  <c:v>4.5553842275651881</c:v>
                </c:pt>
                <c:pt idx="46108">
                  <c:v>4.5581685753375414</c:v>
                </c:pt>
                <c:pt idx="46109">
                  <c:v>4.561280174697373</c:v>
                </c:pt>
                <c:pt idx="46110">
                  <c:v>4.5533239746742717</c:v>
                </c:pt>
                <c:pt idx="46111">
                  <c:v>4.5531540862561561</c:v>
                </c:pt>
                <c:pt idx="46112">
                  <c:v>4.5526349052529573</c:v>
                </c:pt>
                <c:pt idx="46113">
                  <c:v>4.5643398959933039</c:v>
                </c:pt>
                <c:pt idx="46114">
                  <c:v>4.5539436987999808</c:v>
                </c:pt>
                <c:pt idx="46115">
                  <c:v>4.5580357952691086</c:v>
                </c:pt>
                <c:pt idx="46116">
                  <c:v>4.5504934749487216</c:v>
                </c:pt>
                <c:pt idx="46117">
                  <c:v>4.5545082103101207</c:v>
                </c:pt>
                <c:pt idx="46118">
                  <c:v>4.5579267281013092</c:v>
                </c:pt>
                <c:pt idx="46119">
                  <c:v>4.5593889956802247</c:v>
                </c:pt>
                <c:pt idx="46120">
                  <c:v>4.5526230974441573</c:v>
                </c:pt>
                <c:pt idx="46121">
                  <c:v>4.5648662802128639</c:v>
                </c:pt>
                <c:pt idx="46122">
                  <c:v>4.5641054228513482</c:v>
                </c:pt>
                <c:pt idx="46123">
                  <c:v>4.5651939981553724</c:v>
                </c:pt>
                <c:pt idx="46124">
                  <c:v>4.5676274079901953</c:v>
                </c:pt>
                <c:pt idx="46125">
                  <c:v>4.5613764335068394</c:v>
                </c:pt>
                <c:pt idx="46126">
                  <c:v>4.5564781375201564</c:v>
                </c:pt>
                <c:pt idx="46127">
                  <c:v>4.5512443043388453</c:v>
                </c:pt>
                <c:pt idx="46128">
                  <c:v>4.5585585208351453</c:v>
                </c:pt>
                <c:pt idx="46129">
                  <c:v>4.5553546110942005</c:v>
                </c:pt>
                <c:pt idx="46130">
                  <c:v>4.5522555115884682</c:v>
                </c:pt>
                <c:pt idx="46131">
                  <c:v>4.559034703543495</c:v>
                </c:pt>
                <c:pt idx="46132">
                  <c:v>4.5559360305991827</c:v>
                </c:pt>
                <c:pt idx="46133">
                  <c:v>4.5590442971098035</c:v>
                </c:pt>
                <c:pt idx="46134">
                  <c:v>4.561991127628116</c:v>
                </c:pt>
                <c:pt idx="46135">
                  <c:v>4.5573197237552874</c:v>
                </c:pt>
                <c:pt idx="46136">
                  <c:v>4.5545202793076554</c:v>
                </c:pt>
                <c:pt idx="46137">
                  <c:v>4.5596652785867802</c:v>
                </c:pt>
                <c:pt idx="46138">
                  <c:v>4.5609731653005507</c:v>
                </c:pt>
                <c:pt idx="46139">
                  <c:v>4.5650603992616228</c:v>
                </c:pt>
                <c:pt idx="46140">
                  <c:v>4.5587603626472912</c:v>
                </c:pt>
                <c:pt idx="46141">
                  <c:v>4.5485705814207931</c:v>
                </c:pt>
                <c:pt idx="46142">
                  <c:v>4.5514402948007948</c:v>
                </c:pt>
                <c:pt idx="46143">
                  <c:v>4.5575665197407425</c:v>
                </c:pt>
                <c:pt idx="46144">
                  <c:v>4.5577174262503517</c:v>
                </c:pt>
                <c:pt idx="46145">
                  <c:v>4.5573377476768488</c:v>
                </c:pt>
                <c:pt idx="46146">
                  <c:v>4.5600322489467278</c:v>
                </c:pt>
                <c:pt idx="46147">
                  <c:v>4.563101694594268</c:v>
                </c:pt>
                <c:pt idx="46148">
                  <c:v>4.562173853321009</c:v>
                </c:pt>
                <c:pt idx="46149">
                  <c:v>4.5620301309141515</c:v>
                </c:pt>
                <c:pt idx="46150">
                  <c:v>4.5500116705403366</c:v>
                </c:pt>
                <c:pt idx="46151">
                  <c:v>4.5567616084529119</c:v>
                </c:pt>
                <c:pt idx="46152">
                  <c:v>4.5593267852161947</c:v>
                </c:pt>
                <c:pt idx="46153">
                  <c:v>4.5545303385994442</c:v>
                </c:pt>
                <c:pt idx="46154">
                  <c:v>4.5570007849197438</c:v>
                </c:pt>
                <c:pt idx="46155">
                  <c:v>4.5576516798987381</c:v>
                </c:pt>
                <c:pt idx="46156">
                  <c:v>4.5626075615977824</c:v>
                </c:pt>
                <c:pt idx="46157">
                  <c:v>4.5590042097571848</c:v>
                </c:pt>
                <c:pt idx="46158">
                  <c:v>4.5476472381294268</c:v>
                </c:pt>
                <c:pt idx="46159">
                  <c:v>4.5591662631061514</c:v>
                </c:pt>
                <c:pt idx="46160">
                  <c:v>4.5495798308924194</c:v>
                </c:pt>
                <c:pt idx="46161">
                  <c:v>4.5560947944949772</c:v>
                </c:pt>
                <c:pt idx="46162">
                  <c:v>4.555131281040957</c:v>
                </c:pt>
                <c:pt idx="46163">
                  <c:v>4.5489577349352244</c:v>
                </c:pt>
                <c:pt idx="46164">
                  <c:v>4.5492509220706383</c:v>
                </c:pt>
                <c:pt idx="46165">
                  <c:v>4.5556848521219599</c:v>
                </c:pt>
                <c:pt idx="46166">
                  <c:v>4.5628866654724085</c:v>
                </c:pt>
                <c:pt idx="46167">
                  <c:v>4.5753298570256407</c:v>
                </c:pt>
                <c:pt idx="46168">
                  <c:v>4.5464011547494172</c:v>
                </c:pt>
                <c:pt idx="46169">
                  <c:v>4.5494306074603656</c:v>
                </c:pt>
                <c:pt idx="46170">
                  <c:v>4.5584104756841066</c:v>
                </c:pt>
                <c:pt idx="46171">
                  <c:v>4.5636753321052836</c:v>
                </c:pt>
                <c:pt idx="46172">
                  <c:v>4.5661330352516769</c:v>
                </c:pt>
                <c:pt idx="46173">
                  <c:v>4.5605127054666372</c:v>
                </c:pt>
                <c:pt idx="46174">
                  <c:v>4.5614442559047799</c:v>
                </c:pt>
                <c:pt idx="46175">
                  <c:v>4.5596295069787356</c:v>
                </c:pt>
                <c:pt idx="46176">
                  <c:v>4.563091253747805</c:v>
                </c:pt>
                <c:pt idx="46177">
                  <c:v>4.5541371696841519</c:v>
                </c:pt>
                <c:pt idx="46178">
                  <c:v>4.5522006056441402</c:v>
                </c:pt>
                <c:pt idx="46179">
                  <c:v>4.5613036071369937</c:v>
                </c:pt>
                <c:pt idx="46180">
                  <c:v>4.5599691264095457</c:v>
                </c:pt>
                <c:pt idx="46181">
                  <c:v>4.5597177400029683</c:v>
                </c:pt>
                <c:pt idx="46182">
                  <c:v>4.5551608521749474</c:v>
                </c:pt>
                <c:pt idx="46183">
                  <c:v>4.5529853653323258</c:v>
                </c:pt>
                <c:pt idx="46184">
                  <c:v>4.5597812470864518</c:v>
                </c:pt>
                <c:pt idx="46185">
                  <c:v>4.5606456456666127</c:v>
                </c:pt>
                <c:pt idx="46186">
                  <c:v>4.5569595100201159</c:v>
                </c:pt>
                <c:pt idx="46187">
                  <c:v>4.5564992143381851</c:v>
                </c:pt>
                <c:pt idx="46188">
                  <c:v>4.5528488329046324</c:v>
                </c:pt>
                <c:pt idx="46189">
                  <c:v>4.5660704928761371</c:v>
                </c:pt>
                <c:pt idx="46190">
                  <c:v>4.5626666559042413</c:v>
                </c:pt>
                <c:pt idx="46191">
                  <c:v>4.5597264198920211</c:v>
                </c:pt>
                <c:pt idx="46192">
                  <c:v>4.5597015863389903</c:v>
                </c:pt>
                <c:pt idx="46193">
                  <c:v>4.5631868451764825</c:v>
                </c:pt>
                <c:pt idx="46194">
                  <c:v>4.5521623048892481</c:v>
                </c:pt>
                <c:pt idx="46195">
                  <c:v>4.5576552553245353</c:v>
                </c:pt>
                <c:pt idx="46196">
                  <c:v>4.5552347262125652</c:v>
                </c:pt>
                <c:pt idx="46197">
                  <c:v>4.5566725739106904</c:v>
                </c:pt>
                <c:pt idx="46198">
                  <c:v>4.557045726124457</c:v>
                </c:pt>
                <c:pt idx="46199">
                  <c:v>4.5583930903829284</c:v>
                </c:pt>
                <c:pt idx="46200">
                  <c:v>4.5551295515521399</c:v>
                </c:pt>
                <c:pt idx="46201">
                  <c:v>4.5567667460401227</c:v>
                </c:pt>
                <c:pt idx="46202">
                  <c:v>4.5562844577998725</c:v>
                </c:pt>
                <c:pt idx="46203">
                  <c:v>4.5567797144849784</c:v>
                </c:pt>
                <c:pt idx="46204">
                  <c:v>4.5520384803274521</c:v>
                </c:pt>
                <c:pt idx="46205">
                  <c:v>4.5611211256640312</c:v>
                </c:pt>
                <c:pt idx="46206">
                  <c:v>4.5580708377494883</c:v>
                </c:pt>
                <c:pt idx="46207">
                  <c:v>4.5558243380271213</c:v>
                </c:pt>
                <c:pt idx="46208">
                  <c:v>4.5569038271721283</c:v>
                </c:pt>
                <c:pt idx="46209">
                  <c:v>4.5608857640104796</c:v>
                </c:pt>
                <c:pt idx="46210">
                  <c:v>4.5637538333598071</c:v>
                </c:pt>
                <c:pt idx="46211">
                  <c:v>4.5483935068305614</c:v>
                </c:pt>
                <c:pt idx="46212">
                  <c:v>4.5627360910302297</c:v>
                </c:pt>
                <c:pt idx="46213">
                  <c:v>4.5553330773309932</c:v>
                </c:pt>
                <c:pt idx="46214">
                  <c:v>4.5618831576060783</c:v>
                </c:pt>
                <c:pt idx="46215">
                  <c:v>4.5525384008894427</c:v>
                </c:pt>
                <c:pt idx="46216">
                  <c:v>4.5656911309749253</c:v>
                </c:pt>
                <c:pt idx="46217">
                  <c:v>4.5592571665126229</c:v>
                </c:pt>
                <c:pt idx="46218">
                  <c:v>4.5640842098333003</c:v>
                </c:pt>
                <c:pt idx="46219">
                  <c:v>4.5595043248815736</c:v>
                </c:pt>
                <c:pt idx="46220">
                  <c:v>4.5563780416367683</c:v>
                </c:pt>
                <c:pt idx="46221">
                  <c:v>4.5633003902195801</c:v>
                </c:pt>
                <c:pt idx="46222">
                  <c:v>4.5579658741067908</c:v>
                </c:pt>
                <c:pt idx="46223">
                  <c:v>4.5554276135347269</c:v>
                </c:pt>
                <c:pt idx="46224">
                  <c:v>4.5579729105753053</c:v>
                </c:pt>
                <c:pt idx="46225">
                  <c:v>4.5597383690714395</c:v>
                </c:pt>
                <c:pt idx="46226">
                  <c:v>4.5510180415762873</c:v>
                </c:pt>
                <c:pt idx="46227">
                  <c:v>4.5587733914331237</c:v>
                </c:pt>
                <c:pt idx="46228">
                  <c:v>4.5573709239867695</c:v>
                </c:pt>
                <c:pt idx="46229">
                  <c:v>4.5481954989615607</c:v>
                </c:pt>
                <c:pt idx="46230">
                  <c:v>4.556698563369447</c:v>
                </c:pt>
                <c:pt idx="46231">
                  <c:v>4.5552541074372241</c:v>
                </c:pt>
                <c:pt idx="46232">
                  <c:v>4.5549115403077041</c:v>
                </c:pt>
                <c:pt idx="46233">
                  <c:v>4.5625077412355246</c:v>
                </c:pt>
                <c:pt idx="46234">
                  <c:v>4.5586713113524917</c:v>
                </c:pt>
                <c:pt idx="46235">
                  <c:v>4.5571098960967369</c:v>
                </c:pt>
                <c:pt idx="46236">
                  <c:v>4.5604671001368189</c:v>
                </c:pt>
                <c:pt idx="46237">
                  <c:v>4.5512231725590562</c:v>
                </c:pt>
                <c:pt idx="46238">
                  <c:v>4.5449552980150365</c:v>
                </c:pt>
                <c:pt idx="46239">
                  <c:v>4.5613557706153705</c:v>
                </c:pt>
                <c:pt idx="46240">
                  <c:v>4.5673354145082703</c:v>
                </c:pt>
                <c:pt idx="46241">
                  <c:v>4.5585964337635811</c:v>
                </c:pt>
                <c:pt idx="46242">
                  <c:v>4.5613422685902725</c:v>
                </c:pt>
                <c:pt idx="46243">
                  <c:v>4.5516939075070759</c:v>
                </c:pt>
                <c:pt idx="46244">
                  <c:v>4.5561467653864813</c:v>
                </c:pt>
                <c:pt idx="46245">
                  <c:v>4.5611788679704377</c:v>
                </c:pt>
                <c:pt idx="46246">
                  <c:v>4.5486819640038796</c:v>
                </c:pt>
                <c:pt idx="46247">
                  <c:v>4.5539823940989406</c:v>
                </c:pt>
                <c:pt idx="46248">
                  <c:v>4.5518707031340124</c:v>
                </c:pt>
                <c:pt idx="46249">
                  <c:v>4.5632467977390565</c:v>
                </c:pt>
                <c:pt idx="46250">
                  <c:v>4.5570199053837319</c:v>
                </c:pt>
                <c:pt idx="46251">
                  <c:v>4.5532936155920423</c:v>
                </c:pt>
                <c:pt idx="46252">
                  <c:v>4.5593298928850601</c:v>
                </c:pt>
                <c:pt idx="46253">
                  <c:v>4.5562412809622712</c:v>
                </c:pt>
                <c:pt idx="46254">
                  <c:v>4.5461609072076152</c:v>
                </c:pt>
                <c:pt idx="46255">
                  <c:v>4.5548269871795863</c:v>
                </c:pt>
                <c:pt idx="46256">
                  <c:v>4.5624935681453733</c:v>
                </c:pt>
                <c:pt idx="46257">
                  <c:v>4.5615538536851572</c:v>
                </c:pt>
                <c:pt idx="46258">
                  <c:v>4.5561378889576263</c:v>
                </c:pt>
                <c:pt idx="46259">
                  <c:v>4.5601394518223843</c:v>
                </c:pt>
                <c:pt idx="46260">
                  <c:v>4.5559360107566622</c:v>
                </c:pt>
                <c:pt idx="46261">
                  <c:v>4.5620019290883045</c:v>
                </c:pt>
                <c:pt idx="46262">
                  <c:v>4.5558060945797045</c:v>
                </c:pt>
                <c:pt idx="46263">
                  <c:v>4.5547832964550858</c:v>
                </c:pt>
                <c:pt idx="46264">
                  <c:v>4.5559714414243198</c:v>
                </c:pt>
                <c:pt idx="46265">
                  <c:v>4.5534908998350554</c:v>
                </c:pt>
                <c:pt idx="46266">
                  <c:v>4.5473832091036366</c:v>
                </c:pt>
                <c:pt idx="46267">
                  <c:v>4.5504307595289584</c:v>
                </c:pt>
                <c:pt idx="46268">
                  <c:v>4.5557251993581609</c:v>
                </c:pt>
                <c:pt idx="46269">
                  <c:v>4.5509190039472696</c:v>
                </c:pt>
                <c:pt idx="46270">
                  <c:v>4.5526233548861876</c:v>
                </c:pt>
                <c:pt idx="46271">
                  <c:v>4.560969899182953</c:v>
                </c:pt>
                <c:pt idx="46272">
                  <c:v>4.553881373046889</c:v>
                </c:pt>
                <c:pt idx="46273">
                  <c:v>4.5594290232206918</c:v>
                </c:pt>
                <c:pt idx="46274">
                  <c:v>4.5588808649364996</c:v>
                </c:pt>
                <c:pt idx="46275">
                  <c:v>4.5517077983244656</c:v>
                </c:pt>
                <c:pt idx="46276">
                  <c:v>4.5528392193510117</c:v>
                </c:pt>
                <c:pt idx="46277">
                  <c:v>4.5683351001061618</c:v>
                </c:pt>
                <c:pt idx="46278">
                  <c:v>4.559921671180307</c:v>
                </c:pt>
                <c:pt idx="46279">
                  <c:v>4.5583777888463048</c:v>
                </c:pt>
                <c:pt idx="46280">
                  <c:v>4.5726553943689119</c:v>
                </c:pt>
                <c:pt idx="46281">
                  <c:v>4.5622449921965895</c:v>
                </c:pt>
                <c:pt idx="46282">
                  <c:v>4.5563358351227805</c:v>
                </c:pt>
                <c:pt idx="46283">
                  <c:v>4.555183855813068</c:v>
                </c:pt>
                <c:pt idx="46284">
                  <c:v>4.5604812366018406</c:v>
                </c:pt>
                <c:pt idx="46285">
                  <c:v>4.5628994468290163</c:v>
                </c:pt>
                <c:pt idx="46286">
                  <c:v>4.5563475041993708</c:v>
                </c:pt>
                <c:pt idx="46287">
                  <c:v>4.5509513037583442</c:v>
                </c:pt>
                <c:pt idx="46288">
                  <c:v>4.5541889876629291</c:v>
                </c:pt>
                <c:pt idx="46289">
                  <c:v>4.5647256949469188</c:v>
                </c:pt>
                <c:pt idx="46290">
                  <c:v>4.5642701514906632</c:v>
                </c:pt>
                <c:pt idx="46291">
                  <c:v>4.5554706763934156</c:v>
                </c:pt>
                <c:pt idx="46292">
                  <c:v>4.5556351201738314</c:v>
                </c:pt>
                <c:pt idx="46293">
                  <c:v>4.5518602484130577</c:v>
                </c:pt>
                <c:pt idx="46294">
                  <c:v>4.5558847804236144</c:v>
                </c:pt>
                <c:pt idx="46295">
                  <c:v>4.5550142878859088</c:v>
                </c:pt>
                <c:pt idx="46296">
                  <c:v>4.5618659529375831</c:v>
                </c:pt>
                <c:pt idx="46297">
                  <c:v>4.5462864286180515</c:v>
                </c:pt>
                <c:pt idx="46298">
                  <c:v>4.5514351997891458</c:v>
                </c:pt>
                <c:pt idx="46299">
                  <c:v>4.5648268113393176</c:v>
                </c:pt>
                <c:pt idx="46300">
                  <c:v>4.5536538953671739</c:v>
                </c:pt>
                <c:pt idx="46301">
                  <c:v>4.5616895626413907</c:v>
                </c:pt>
                <c:pt idx="46302">
                  <c:v>4.554549997490537</c:v>
                </c:pt>
                <c:pt idx="46303">
                  <c:v>4.5645923705408142</c:v>
                </c:pt>
                <c:pt idx="46304">
                  <c:v>4.5529168255604704</c:v>
                </c:pt>
                <c:pt idx="46305">
                  <c:v>4.5537311959908324</c:v>
                </c:pt>
                <c:pt idx="46306">
                  <c:v>4.5552546583581437</c:v>
                </c:pt>
                <c:pt idx="46307">
                  <c:v>4.5623913089701942</c:v>
                </c:pt>
                <c:pt idx="46308">
                  <c:v>4.5561962035008845</c:v>
                </c:pt>
                <c:pt idx="46309">
                  <c:v>4.5571815833273392</c:v>
                </c:pt>
                <c:pt idx="46310">
                  <c:v>4.5542508372645312</c:v>
                </c:pt>
                <c:pt idx="46311">
                  <c:v>4.5587925353822349</c:v>
                </c:pt>
                <c:pt idx="46312">
                  <c:v>4.5571045445883867</c:v>
                </c:pt>
                <c:pt idx="46313">
                  <c:v>4.5543778276949256</c:v>
                </c:pt>
                <c:pt idx="46314">
                  <c:v>4.5476258223853439</c:v>
                </c:pt>
                <c:pt idx="46315">
                  <c:v>4.5593427016374912</c:v>
                </c:pt>
                <c:pt idx="46316">
                  <c:v>4.5636598395878671</c:v>
                </c:pt>
                <c:pt idx="46317">
                  <c:v>4.5619782687913242</c:v>
                </c:pt>
                <c:pt idx="46318">
                  <c:v>4.5621080612367502</c:v>
                </c:pt>
                <c:pt idx="46319">
                  <c:v>4.5522280484913402</c:v>
                </c:pt>
                <c:pt idx="46320">
                  <c:v>4.5537436209622006</c:v>
                </c:pt>
                <c:pt idx="46321">
                  <c:v>4.563599804903431</c:v>
                </c:pt>
                <c:pt idx="46322">
                  <c:v>4.5586601181487785</c:v>
                </c:pt>
                <c:pt idx="46323">
                  <c:v>4.5551093414776016</c:v>
                </c:pt>
                <c:pt idx="46324">
                  <c:v>4.553888440159362</c:v>
                </c:pt>
                <c:pt idx="46325">
                  <c:v>4.5576941651652545</c:v>
                </c:pt>
                <c:pt idx="46326">
                  <c:v>4.5552896792381814</c:v>
                </c:pt>
                <c:pt idx="46327">
                  <c:v>4.5635675757249254</c:v>
                </c:pt>
                <c:pt idx="46328">
                  <c:v>4.5598585584691183</c:v>
                </c:pt>
                <c:pt idx="46329">
                  <c:v>4.5611595482870229</c:v>
                </c:pt>
                <c:pt idx="46330">
                  <c:v>4.5465482098615153</c:v>
                </c:pt>
                <c:pt idx="46331">
                  <c:v>4.5549276891711035</c:v>
                </c:pt>
                <c:pt idx="46332">
                  <c:v>4.5650468140773306</c:v>
                </c:pt>
                <c:pt idx="46333">
                  <c:v>4.5530185178845848</c:v>
                </c:pt>
                <c:pt idx="46334">
                  <c:v>4.5503981327643794</c:v>
                </c:pt>
                <c:pt idx="46335">
                  <c:v>4.5581210140465585</c:v>
                </c:pt>
                <c:pt idx="46336">
                  <c:v>4.5605824371744959</c:v>
                </c:pt>
                <c:pt idx="46337">
                  <c:v>4.5431867188696655</c:v>
                </c:pt>
                <c:pt idx="46338">
                  <c:v>4.556880941532377</c:v>
                </c:pt>
                <c:pt idx="46339">
                  <c:v>4.5482171822224657</c:v>
                </c:pt>
                <c:pt idx="46340">
                  <c:v>4.5576118847501785</c:v>
                </c:pt>
                <c:pt idx="46341">
                  <c:v>4.562953668376168</c:v>
                </c:pt>
                <c:pt idx="46342">
                  <c:v>4.5650571440017664</c:v>
                </c:pt>
                <c:pt idx="46343">
                  <c:v>4.5640637604240348</c:v>
                </c:pt>
                <c:pt idx="46344">
                  <c:v>4.5625101557770096</c:v>
                </c:pt>
                <c:pt idx="46345">
                  <c:v>4.5548776444164032</c:v>
                </c:pt>
                <c:pt idx="46346">
                  <c:v>4.5490708072730834</c:v>
                </c:pt>
                <c:pt idx="46347">
                  <c:v>4.5438683916554252</c:v>
                </c:pt>
                <c:pt idx="46348">
                  <c:v>4.5499831613250308</c:v>
                </c:pt>
                <c:pt idx="46349">
                  <c:v>4.5596196579645456</c:v>
                </c:pt>
                <c:pt idx="46350">
                  <c:v>4.5563815809561987</c:v>
                </c:pt>
                <c:pt idx="46351">
                  <c:v>4.5591819617551321</c:v>
                </c:pt>
                <c:pt idx="46352">
                  <c:v>4.5540940789900812</c:v>
                </c:pt>
                <c:pt idx="46353">
                  <c:v>4.555251875620054</c:v>
                </c:pt>
                <c:pt idx="46354">
                  <c:v>4.5580368902064183</c:v>
                </c:pt>
                <c:pt idx="46355">
                  <c:v>4.5622890338832631</c:v>
                </c:pt>
                <c:pt idx="46356">
                  <c:v>4.5659576530186712</c:v>
                </c:pt>
                <c:pt idx="46357">
                  <c:v>4.5566660227428111</c:v>
                </c:pt>
                <c:pt idx="46358">
                  <c:v>4.553703583223351</c:v>
                </c:pt>
                <c:pt idx="46359">
                  <c:v>4.5620295264968904</c:v>
                </c:pt>
                <c:pt idx="46360">
                  <c:v>4.5531370014613755</c:v>
                </c:pt>
                <c:pt idx="46361">
                  <c:v>4.5618775925238477</c:v>
                </c:pt>
                <c:pt idx="46362">
                  <c:v>4.567695150408289</c:v>
                </c:pt>
                <c:pt idx="46363">
                  <c:v>4.5522540794789714</c:v>
                </c:pt>
                <c:pt idx="46364">
                  <c:v>4.5541432773145694</c:v>
                </c:pt>
                <c:pt idx="46365">
                  <c:v>4.5626141228258073</c:v>
                </c:pt>
                <c:pt idx="46366">
                  <c:v>4.5540617838334292</c:v>
                </c:pt>
                <c:pt idx="46367">
                  <c:v>4.54708219416462</c:v>
                </c:pt>
                <c:pt idx="46368">
                  <c:v>4.5532682057446916</c:v>
                </c:pt>
                <c:pt idx="46369">
                  <c:v>4.5537808166463574</c:v>
                </c:pt>
                <c:pt idx="46370">
                  <c:v>4.5533784245532525</c:v>
                </c:pt>
                <c:pt idx="46371">
                  <c:v>4.5549951873643559</c:v>
                </c:pt>
                <c:pt idx="46372">
                  <c:v>4.556996388476616</c:v>
                </c:pt>
                <c:pt idx="46373">
                  <c:v>4.5570565973030241</c:v>
                </c:pt>
                <c:pt idx="46374">
                  <c:v>4.5581754209257488</c:v>
                </c:pt>
                <c:pt idx="46375">
                  <c:v>4.5484019132301432</c:v>
                </c:pt>
                <c:pt idx="46376">
                  <c:v>4.5540003030121836</c:v>
                </c:pt>
                <c:pt idx="46377">
                  <c:v>4.5579275899117535</c:v>
                </c:pt>
                <c:pt idx="46378">
                  <c:v>4.5570844118306821</c:v>
                </c:pt>
                <c:pt idx="46379">
                  <c:v>4.5601617163615646</c:v>
                </c:pt>
                <c:pt idx="46380">
                  <c:v>4.5553561671304772</c:v>
                </c:pt>
                <c:pt idx="46381">
                  <c:v>4.5564690397519847</c:v>
                </c:pt>
                <c:pt idx="46382">
                  <c:v>4.5531691794640459</c:v>
                </c:pt>
                <c:pt idx="46383">
                  <c:v>4.5566804644513521</c:v>
                </c:pt>
                <c:pt idx="46384">
                  <c:v>4.5627605047252633</c:v>
                </c:pt>
                <c:pt idx="46385">
                  <c:v>4.5586824367392405</c:v>
                </c:pt>
                <c:pt idx="46386">
                  <c:v>4.5537194345886869</c:v>
                </c:pt>
                <c:pt idx="46387">
                  <c:v>4.5494704825723407</c:v>
                </c:pt>
                <c:pt idx="46388">
                  <c:v>4.5511744276856421</c:v>
                </c:pt>
                <c:pt idx="46389">
                  <c:v>4.5488815825818074</c:v>
                </c:pt>
                <c:pt idx="46390">
                  <c:v>4.5565831671729624</c:v>
                </c:pt>
                <c:pt idx="46391">
                  <c:v>4.5687030565120104</c:v>
                </c:pt>
                <c:pt idx="46392">
                  <c:v>4.5566266942867095</c:v>
                </c:pt>
                <c:pt idx="46393">
                  <c:v>4.5555565370819382</c:v>
                </c:pt>
                <c:pt idx="46394">
                  <c:v>4.5584019827486602</c:v>
                </c:pt>
                <c:pt idx="46395">
                  <c:v>4.5524483930813204</c:v>
                </c:pt>
                <c:pt idx="46396">
                  <c:v>4.5559248683270441</c:v>
                </c:pt>
                <c:pt idx="46397">
                  <c:v>4.5600235902300703</c:v>
                </c:pt>
                <c:pt idx="46398">
                  <c:v>4.5567098799374142</c:v>
                </c:pt>
                <c:pt idx="46399">
                  <c:v>4.5528036765750306</c:v>
                </c:pt>
                <c:pt idx="46400">
                  <c:v>4.5525410533613924</c:v>
                </c:pt>
                <c:pt idx="46401">
                  <c:v>4.5557623151564011</c:v>
                </c:pt>
                <c:pt idx="46402">
                  <c:v>4.5544700746439206</c:v>
                </c:pt>
                <c:pt idx="46403">
                  <c:v>4.5538038194648838</c:v>
                </c:pt>
                <c:pt idx="46404">
                  <c:v>4.5643978155177738</c:v>
                </c:pt>
                <c:pt idx="46405">
                  <c:v>4.5505285780120648</c:v>
                </c:pt>
                <c:pt idx="46406">
                  <c:v>4.5560978589403467</c:v>
                </c:pt>
                <c:pt idx="46407">
                  <c:v>4.5585387893888889</c:v>
                </c:pt>
                <c:pt idx="46408">
                  <c:v>4.5541952831451322</c:v>
                </c:pt>
                <c:pt idx="46409">
                  <c:v>4.5537761049203409</c:v>
                </c:pt>
                <c:pt idx="46410">
                  <c:v>4.5643012064840569</c:v>
                </c:pt>
                <c:pt idx="46411">
                  <c:v>4.5631086483601679</c:v>
                </c:pt>
                <c:pt idx="46412">
                  <c:v>4.5524976105422326</c:v>
                </c:pt>
                <c:pt idx="46413">
                  <c:v>4.5514279017302144</c:v>
                </c:pt>
                <c:pt idx="46414">
                  <c:v>4.5566144478784336</c:v>
                </c:pt>
                <c:pt idx="46415">
                  <c:v>4.5632982894963323</c:v>
                </c:pt>
                <c:pt idx="46416">
                  <c:v>4.5651563621612237</c:v>
                </c:pt>
                <c:pt idx="46417">
                  <c:v>4.5647793271131478</c:v>
                </c:pt>
                <c:pt idx="46418">
                  <c:v>4.558293850034179</c:v>
                </c:pt>
                <c:pt idx="46419">
                  <c:v>4.5591555404434434</c:v>
                </c:pt>
                <c:pt idx="46420">
                  <c:v>4.555039315512821</c:v>
                </c:pt>
                <c:pt idx="46421">
                  <c:v>4.5534571983510626</c:v>
                </c:pt>
                <c:pt idx="46422">
                  <c:v>4.5481260944571122</c:v>
                </c:pt>
                <c:pt idx="46423">
                  <c:v>4.5619725946280454</c:v>
                </c:pt>
                <c:pt idx="46424">
                  <c:v>4.5488805691841705</c:v>
                </c:pt>
                <c:pt idx="46425">
                  <c:v>4.5542272872629201</c:v>
                </c:pt>
                <c:pt idx="46426">
                  <c:v>4.5573445292261061</c:v>
                </c:pt>
                <c:pt idx="46427">
                  <c:v>4.5572981649555615</c:v>
                </c:pt>
                <c:pt idx="46428">
                  <c:v>4.5475581835715531</c:v>
                </c:pt>
                <c:pt idx="46429">
                  <c:v>4.5618798065934554</c:v>
                </c:pt>
                <c:pt idx="46430">
                  <c:v>4.5517401180873218</c:v>
                </c:pt>
                <c:pt idx="46431">
                  <c:v>4.5601013943507365</c:v>
                </c:pt>
                <c:pt idx="46432">
                  <c:v>4.5561753956434616</c:v>
                </c:pt>
                <c:pt idx="46433">
                  <c:v>4.5508671167283055</c:v>
                </c:pt>
                <c:pt idx="46434">
                  <c:v>4.5555847041614506</c:v>
                </c:pt>
                <c:pt idx="46435">
                  <c:v>4.5506669473671169</c:v>
                </c:pt>
                <c:pt idx="46436">
                  <c:v>4.5527380054231488</c:v>
                </c:pt>
                <c:pt idx="46437">
                  <c:v>4.55173836650465</c:v>
                </c:pt>
                <c:pt idx="46438">
                  <c:v>4.5571513978051055</c:v>
                </c:pt>
                <c:pt idx="46439">
                  <c:v>4.562514805676563</c:v>
                </c:pt>
                <c:pt idx="46440">
                  <c:v>4.5571249284424677</c:v>
                </c:pt>
                <c:pt idx="46441">
                  <c:v>4.556751617109013</c:v>
                </c:pt>
                <c:pt idx="46442">
                  <c:v>4.5609151416452063</c:v>
                </c:pt>
                <c:pt idx="46443">
                  <c:v>4.5538396854300069</c:v>
                </c:pt>
                <c:pt idx="46444">
                  <c:v>4.5496909797860985</c:v>
                </c:pt>
                <c:pt idx="46445">
                  <c:v>4.5604888790762361</c:v>
                </c:pt>
                <c:pt idx="46446">
                  <c:v>4.5540396724601626</c:v>
                </c:pt>
                <c:pt idx="46447">
                  <c:v>4.56147158903525</c:v>
                </c:pt>
                <c:pt idx="46448">
                  <c:v>4.5635880596542178</c:v>
                </c:pt>
                <c:pt idx="46449">
                  <c:v>4.5533759208186932</c:v>
                </c:pt>
                <c:pt idx="46450">
                  <c:v>4.5567424812067943</c:v>
                </c:pt>
                <c:pt idx="46451">
                  <c:v>4.5648320350837963</c:v>
                </c:pt>
                <c:pt idx="46452">
                  <c:v>4.562690493025249</c:v>
                </c:pt>
                <c:pt idx="46453">
                  <c:v>4.5440341646940086</c:v>
                </c:pt>
                <c:pt idx="46454">
                  <c:v>4.5649124141882647</c:v>
                </c:pt>
                <c:pt idx="46455">
                  <c:v>4.5472178151927825</c:v>
                </c:pt>
                <c:pt idx="46456">
                  <c:v>4.5564981157580293</c:v>
                </c:pt>
                <c:pt idx="46457">
                  <c:v>4.5594134253538039</c:v>
                </c:pt>
                <c:pt idx="46458">
                  <c:v>4.549772625179985</c:v>
                </c:pt>
                <c:pt idx="46459">
                  <c:v>4.5496323831029661</c:v>
                </c:pt>
                <c:pt idx="46460">
                  <c:v>4.5592582822456</c:v>
                </c:pt>
                <c:pt idx="46461">
                  <c:v>4.553674106505806</c:v>
                </c:pt>
                <c:pt idx="46462">
                  <c:v>4.5545015082708522</c:v>
                </c:pt>
                <c:pt idx="46463">
                  <c:v>4.5549803047899236</c:v>
                </c:pt>
                <c:pt idx="46464">
                  <c:v>4.5548406864644404</c:v>
                </c:pt>
                <c:pt idx="46465">
                  <c:v>4.5594556966247071</c:v>
                </c:pt>
                <c:pt idx="46466">
                  <c:v>4.5594814591217743</c:v>
                </c:pt>
                <c:pt idx="46467">
                  <c:v>4.5579908776338911</c:v>
                </c:pt>
                <c:pt idx="46468">
                  <c:v>4.5529022593005282</c:v>
                </c:pt>
                <c:pt idx="46469">
                  <c:v>4.5544211806175259</c:v>
                </c:pt>
                <c:pt idx="46470">
                  <c:v>4.553284431056996</c:v>
                </c:pt>
                <c:pt idx="46471">
                  <c:v>4.5503023498067128</c:v>
                </c:pt>
                <c:pt idx="46472">
                  <c:v>4.5532509703371771</c:v>
                </c:pt>
                <c:pt idx="46473">
                  <c:v>4.558135676195282</c:v>
                </c:pt>
                <c:pt idx="46474">
                  <c:v>4.5682961233598647</c:v>
                </c:pt>
                <c:pt idx="46475">
                  <c:v>4.5588561425615337</c:v>
                </c:pt>
                <c:pt idx="46476">
                  <c:v>4.5501588649162104</c:v>
                </c:pt>
                <c:pt idx="46477">
                  <c:v>4.5537966801122733</c:v>
                </c:pt>
                <c:pt idx="46478">
                  <c:v>4.5643352204244358</c:v>
                </c:pt>
                <c:pt idx="46479">
                  <c:v>4.5568746259492752</c:v>
                </c:pt>
                <c:pt idx="46480">
                  <c:v>4.5562651789529678</c:v>
                </c:pt>
                <c:pt idx="46481">
                  <c:v>4.5595512726435539</c:v>
                </c:pt>
                <c:pt idx="46482">
                  <c:v>4.5559148879712081</c:v>
                </c:pt>
                <c:pt idx="46483">
                  <c:v>4.556198120706231</c:v>
                </c:pt>
                <c:pt idx="46484">
                  <c:v>4.547804374628357</c:v>
                </c:pt>
                <c:pt idx="46485">
                  <c:v>4.5515997442985956</c:v>
                </c:pt>
                <c:pt idx="46486">
                  <c:v>4.5548858056320878</c:v>
                </c:pt>
                <c:pt idx="46487">
                  <c:v>4.5606905975407299</c:v>
                </c:pt>
                <c:pt idx="46488">
                  <c:v>4.5584817186028683</c:v>
                </c:pt>
                <c:pt idx="46489">
                  <c:v>4.5522810818613948</c:v>
                </c:pt>
                <c:pt idx="46490">
                  <c:v>4.558066248153585</c:v>
                </c:pt>
                <c:pt idx="46491">
                  <c:v>4.5629085002828109</c:v>
                </c:pt>
                <c:pt idx="46492">
                  <c:v>4.5611007081318098</c:v>
                </c:pt>
                <c:pt idx="46493">
                  <c:v>4.550399061189176</c:v>
                </c:pt>
                <c:pt idx="46494">
                  <c:v>4.5670553392235043</c:v>
                </c:pt>
                <c:pt idx="46495">
                  <c:v>4.5490365979605683</c:v>
                </c:pt>
                <c:pt idx="46496">
                  <c:v>4.5597311490160495</c:v>
                </c:pt>
                <c:pt idx="46497">
                  <c:v>4.5549928043640868</c:v>
                </c:pt>
                <c:pt idx="46498">
                  <c:v>4.5541819971209456</c:v>
                </c:pt>
                <c:pt idx="46499">
                  <c:v>4.5613488888006097</c:v>
                </c:pt>
                <c:pt idx="46500">
                  <c:v>4.5532680745104503</c:v>
                </c:pt>
                <c:pt idx="46501">
                  <c:v>4.5505781707406214</c:v>
                </c:pt>
                <c:pt idx="46502">
                  <c:v>4.5574856317136732</c:v>
                </c:pt>
                <c:pt idx="46503">
                  <c:v>4.5571889714580749</c:v>
                </c:pt>
                <c:pt idx="46504">
                  <c:v>4.556266432111495</c:v>
                </c:pt>
                <c:pt idx="46505">
                  <c:v>4.5523965109725575</c:v>
                </c:pt>
                <c:pt idx="46506">
                  <c:v>4.5504191502202751</c:v>
                </c:pt>
                <c:pt idx="46507">
                  <c:v>4.5611779351107344</c:v>
                </c:pt>
                <c:pt idx="46508">
                  <c:v>4.5510939688295728</c:v>
                </c:pt>
                <c:pt idx="46509">
                  <c:v>4.5523276937339148</c:v>
                </c:pt>
                <c:pt idx="46510">
                  <c:v>4.5550451079643146</c:v>
                </c:pt>
                <c:pt idx="46511">
                  <c:v>4.5454499195428832</c:v>
                </c:pt>
                <c:pt idx="46512">
                  <c:v>4.5578056118780248</c:v>
                </c:pt>
                <c:pt idx="46513">
                  <c:v>4.562569373570625</c:v>
                </c:pt>
                <c:pt idx="46514">
                  <c:v>4.5565792500789088</c:v>
                </c:pt>
                <c:pt idx="46515">
                  <c:v>4.5546011935301873</c:v>
                </c:pt>
                <c:pt idx="46516">
                  <c:v>4.5662189492240479</c:v>
                </c:pt>
                <c:pt idx="46517">
                  <c:v>4.551527094023208</c:v>
                </c:pt>
                <c:pt idx="46518">
                  <c:v>4.5547464493551031</c:v>
                </c:pt>
                <c:pt idx="46519">
                  <c:v>4.5657537846815881</c:v>
                </c:pt>
                <c:pt idx="46520">
                  <c:v>4.5573558796679885</c:v>
                </c:pt>
                <c:pt idx="46521">
                  <c:v>4.5572971483859108</c:v>
                </c:pt>
                <c:pt idx="46522">
                  <c:v>4.546816439422523</c:v>
                </c:pt>
                <c:pt idx="46523">
                  <c:v>4.5517472711256293</c:v>
                </c:pt>
                <c:pt idx="46524">
                  <c:v>4.559460128895692</c:v>
                </c:pt>
                <c:pt idx="46525">
                  <c:v>4.5556613084565303</c:v>
                </c:pt>
                <c:pt idx="46526">
                  <c:v>4.5492432337821942</c:v>
                </c:pt>
                <c:pt idx="46527">
                  <c:v>4.5569322764135629</c:v>
                </c:pt>
                <c:pt idx="46528">
                  <c:v>4.5509657611712218</c:v>
                </c:pt>
                <c:pt idx="46529">
                  <c:v>4.5520605030732488</c:v>
                </c:pt>
                <c:pt idx="46530">
                  <c:v>4.5616090380315004</c:v>
                </c:pt>
                <c:pt idx="46531">
                  <c:v>4.5622830922509934</c:v>
                </c:pt>
                <c:pt idx="46532">
                  <c:v>4.5626425153753258</c:v>
                </c:pt>
                <c:pt idx="46533">
                  <c:v>4.5588125772096024</c:v>
                </c:pt>
                <c:pt idx="46534">
                  <c:v>4.5508770669507577</c:v>
                </c:pt>
                <c:pt idx="46535">
                  <c:v>4.5559152102305749</c:v>
                </c:pt>
                <c:pt idx="46536">
                  <c:v>4.5548159418747014</c:v>
                </c:pt>
                <c:pt idx="46537">
                  <c:v>4.5621558828550581</c:v>
                </c:pt>
                <c:pt idx="46538">
                  <c:v>4.5593544907409775</c:v>
                </c:pt>
                <c:pt idx="46539">
                  <c:v>4.5531047776870235</c:v>
                </c:pt>
                <c:pt idx="46540">
                  <c:v>4.5593752869412869</c:v>
                </c:pt>
                <c:pt idx="46541">
                  <c:v>4.5448578512895086</c:v>
                </c:pt>
                <c:pt idx="46542">
                  <c:v>4.5548872504401148</c:v>
                </c:pt>
                <c:pt idx="46543">
                  <c:v>4.5566858448650791</c:v>
                </c:pt>
                <c:pt idx="46544">
                  <c:v>4.5540019962600722</c:v>
                </c:pt>
                <c:pt idx="46545">
                  <c:v>4.5556388956573661</c:v>
                </c:pt>
                <c:pt idx="46546">
                  <c:v>4.5563549933929082</c:v>
                </c:pt>
                <c:pt idx="46547">
                  <c:v>4.5532030214204982</c:v>
                </c:pt>
                <c:pt idx="46548">
                  <c:v>4.5558091302709354</c:v>
                </c:pt>
                <c:pt idx="46549">
                  <c:v>4.5611287173392911</c:v>
                </c:pt>
                <c:pt idx="46550">
                  <c:v>4.55826506831154</c:v>
                </c:pt>
                <c:pt idx="46551">
                  <c:v>4.5587711838579033</c:v>
                </c:pt>
                <c:pt idx="46552">
                  <c:v>4.5699379232733772</c:v>
                </c:pt>
                <c:pt idx="46553">
                  <c:v>4.5514023133719457</c:v>
                </c:pt>
                <c:pt idx="46554">
                  <c:v>4.5504513730398752</c:v>
                </c:pt>
                <c:pt idx="46555">
                  <c:v>4.5572356783288566</c:v>
                </c:pt>
                <c:pt idx="46556">
                  <c:v>4.5468225598805265</c:v>
                </c:pt>
                <c:pt idx="46557">
                  <c:v>4.5535304188842671</c:v>
                </c:pt>
                <c:pt idx="46558">
                  <c:v>4.5539971571475313</c:v>
                </c:pt>
                <c:pt idx="46559">
                  <c:v>4.5602421376018185</c:v>
                </c:pt>
                <c:pt idx="46560">
                  <c:v>4.5566462773234893</c:v>
                </c:pt>
                <c:pt idx="46561">
                  <c:v>4.5664197361324108</c:v>
                </c:pt>
                <c:pt idx="46562">
                  <c:v>4.5569932920615823</c:v>
                </c:pt>
                <c:pt idx="46563">
                  <c:v>4.5485951995682079</c:v>
                </c:pt>
                <c:pt idx="46564">
                  <c:v>4.5566928733459591</c:v>
                </c:pt>
                <c:pt idx="46565">
                  <c:v>4.5644675259655472</c:v>
                </c:pt>
                <c:pt idx="46566">
                  <c:v>4.5663937787775026</c:v>
                </c:pt>
                <c:pt idx="46567">
                  <c:v>4.5554154014173482</c:v>
                </c:pt>
                <c:pt idx="46568">
                  <c:v>4.5536577750215752</c:v>
                </c:pt>
                <c:pt idx="46569">
                  <c:v>4.5505312812103424</c:v>
                </c:pt>
                <c:pt idx="46570">
                  <c:v>4.559542785459354</c:v>
                </c:pt>
                <c:pt idx="46571">
                  <c:v>4.556994960841168</c:v>
                </c:pt>
                <c:pt idx="46572">
                  <c:v>4.5578626786676359</c:v>
                </c:pt>
                <c:pt idx="46573">
                  <c:v>4.5506554686895262</c:v>
                </c:pt>
                <c:pt idx="46574">
                  <c:v>4.551079668950968</c:v>
                </c:pt>
                <c:pt idx="46575">
                  <c:v>4.5492728402272897</c:v>
                </c:pt>
                <c:pt idx="46576">
                  <c:v>4.5554109391679605</c:v>
                </c:pt>
                <c:pt idx="46577">
                  <c:v>4.552445640641027</c:v>
                </c:pt>
                <c:pt idx="46578">
                  <c:v>4.5519666960222258</c:v>
                </c:pt>
                <c:pt idx="46579">
                  <c:v>4.5555365769317024</c:v>
                </c:pt>
                <c:pt idx="46580">
                  <c:v>4.5558699821245581</c:v>
                </c:pt>
                <c:pt idx="46581">
                  <c:v>4.5522080345357203</c:v>
                </c:pt>
                <c:pt idx="46582">
                  <c:v>4.5576134899727707</c:v>
                </c:pt>
                <c:pt idx="46583">
                  <c:v>4.5558301267451533</c:v>
                </c:pt>
                <c:pt idx="46584">
                  <c:v>4.5471630076731655</c:v>
                </c:pt>
                <c:pt idx="46585">
                  <c:v>4.5594788841519271</c:v>
                </c:pt>
                <c:pt idx="46586">
                  <c:v>4.5581990337157441</c:v>
                </c:pt>
                <c:pt idx="46587">
                  <c:v>4.5576163492538644</c:v>
                </c:pt>
                <c:pt idx="46588">
                  <c:v>4.5532473759254941</c:v>
                </c:pt>
                <c:pt idx="46589">
                  <c:v>4.5461981803145139</c:v>
                </c:pt>
                <c:pt idx="46590">
                  <c:v>4.549353197992752</c:v>
                </c:pt>
                <c:pt idx="46591">
                  <c:v>4.5566211543565558</c:v>
                </c:pt>
                <c:pt idx="46592">
                  <c:v>4.552159245978185</c:v>
                </c:pt>
                <c:pt idx="46593">
                  <c:v>4.5584262883055935</c:v>
                </c:pt>
                <c:pt idx="46594">
                  <c:v>4.5568224514039413</c:v>
                </c:pt>
                <c:pt idx="46595">
                  <c:v>4.554628536305759</c:v>
                </c:pt>
                <c:pt idx="46596">
                  <c:v>4.5536204626203052</c:v>
                </c:pt>
                <c:pt idx="46597">
                  <c:v>4.5621352124035273</c:v>
                </c:pt>
                <c:pt idx="46598">
                  <c:v>4.5518981468863275</c:v>
                </c:pt>
                <c:pt idx="46599">
                  <c:v>4.549359385093906</c:v>
                </c:pt>
                <c:pt idx="46600">
                  <c:v>4.5565320590337555</c:v>
                </c:pt>
                <c:pt idx="46601">
                  <c:v>4.5564022589368189</c:v>
                </c:pt>
                <c:pt idx="46602">
                  <c:v>4.5588928897886696</c:v>
                </c:pt>
                <c:pt idx="46603">
                  <c:v>4.5641703371458506</c:v>
                </c:pt>
                <c:pt idx="46604">
                  <c:v>4.5494422135047934</c:v>
                </c:pt>
                <c:pt idx="46605">
                  <c:v>4.555986366609754</c:v>
                </c:pt>
                <c:pt idx="46606">
                  <c:v>4.5631663758468441</c:v>
                </c:pt>
                <c:pt idx="46607">
                  <c:v>4.5554688976060032</c:v>
                </c:pt>
                <c:pt idx="46608">
                  <c:v>4.5558159477501823</c:v>
                </c:pt>
                <c:pt idx="46609">
                  <c:v>4.5543953437132094</c:v>
                </c:pt>
                <c:pt idx="46610">
                  <c:v>4.5540904984990682</c:v>
                </c:pt>
                <c:pt idx="46611">
                  <c:v>4.5569284778677206</c:v>
                </c:pt>
                <c:pt idx="46612">
                  <c:v>4.548083296274096</c:v>
                </c:pt>
                <c:pt idx="46613">
                  <c:v>4.5605619183854573</c:v>
                </c:pt>
                <c:pt idx="46614">
                  <c:v>4.5526810333413081</c:v>
                </c:pt>
                <c:pt idx="46615">
                  <c:v>4.5562577091394489</c:v>
                </c:pt>
                <c:pt idx="46616">
                  <c:v>4.5675439569539247</c:v>
                </c:pt>
                <c:pt idx="46617">
                  <c:v>4.5536522348294373</c:v>
                </c:pt>
                <c:pt idx="46618">
                  <c:v>4.5553364461879511</c:v>
                </c:pt>
                <c:pt idx="46619">
                  <c:v>4.5662525170653963</c:v>
                </c:pt>
                <c:pt idx="46620">
                  <c:v>4.5550570158610517</c:v>
                </c:pt>
                <c:pt idx="46621">
                  <c:v>4.556289823281813</c:v>
                </c:pt>
                <c:pt idx="46622">
                  <c:v>4.5561022093444628</c:v>
                </c:pt>
                <c:pt idx="46623">
                  <c:v>4.5551643639990935</c:v>
                </c:pt>
                <c:pt idx="46624">
                  <c:v>4.5512797919180557</c:v>
                </c:pt>
                <c:pt idx="46625">
                  <c:v>4.5486554553578689</c:v>
                </c:pt>
                <c:pt idx="46626">
                  <c:v>4.554489986810605</c:v>
                </c:pt>
                <c:pt idx="46627">
                  <c:v>4.5578435142317577</c:v>
                </c:pt>
                <c:pt idx="46628">
                  <c:v>4.5485271713689936</c:v>
                </c:pt>
                <c:pt idx="46629">
                  <c:v>4.5504166901498735</c:v>
                </c:pt>
                <c:pt idx="46630">
                  <c:v>4.5537988762429746</c:v>
                </c:pt>
                <c:pt idx="46631">
                  <c:v>4.5576612610623446</c:v>
                </c:pt>
                <c:pt idx="46632">
                  <c:v>4.5540279560166601</c:v>
                </c:pt>
                <c:pt idx="46633">
                  <c:v>4.5575108124597365</c:v>
                </c:pt>
                <c:pt idx="46634">
                  <c:v>4.5560184524260698</c:v>
                </c:pt>
                <c:pt idx="46635">
                  <c:v>4.5581747141614279</c:v>
                </c:pt>
                <c:pt idx="46636">
                  <c:v>4.5436627094378377</c:v>
                </c:pt>
                <c:pt idx="46637">
                  <c:v>4.549518969459931</c:v>
                </c:pt>
                <c:pt idx="46638">
                  <c:v>4.5572630962371896</c:v>
                </c:pt>
                <c:pt idx="46639">
                  <c:v>4.5576430606602258</c:v>
                </c:pt>
                <c:pt idx="46640">
                  <c:v>4.5551359271976049</c:v>
                </c:pt>
                <c:pt idx="46641">
                  <c:v>4.5601620771593279</c:v>
                </c:pt>
                <c:pt idx="46642">
                  <c:v>4.5567559916599762</c:v>
                </c:pt>
                <c:pt idx="46643">
                  <c:v>4.5543019808645901</c:v>
                </c:pt>
                <c:pt idx="46644">
                  <c:v>4.544643543214967</c:v>
                </c:pt>
                <c:pt idx="46645">
                  <c:v>4.554514584933731</c:v>
                </c:pt>
                <c:pt idx="46646">
                  <c:v>4.548899545877739</c:v>
                </c:pt>
                <c:pt idx="46647">
                  <c:v>4.5586187225854706</c:v>
                </c:pt>
                <c:pt idx="46648">
                  <c:v>4.5513867711740863</c:v>
                </c:pt>
                <c:pt idx="46649">
                  <c:v>4.547373355809003</c:v>
                </c:pt>
                <c:pt idx="46650">
                  <c:v>4.5616360527785593</c:v>
                </c:pt>
                <c:pt idx="46651">
                  <c:v>4.5569015911992246</c:v>
                </c:pt>
                <c:pt idx="46652">
                  <c:v>4.5520045030571392</c:v>
                </c:pt>
                <c:pt idx="46653">
                  <c:v>4.548775031828761</c:v>
                </c:pt>
                <c:pt idx="46654">
                  <c:v>4.5577231252628669</c:v>
                </c:pt>
                <c:pt idx="46655">
                  <c:v>4.5509549252961712</c:v>
                </c:pt>
                <c:pt idx="46656">
                  <c:v>4.5607303266535464</c:v>
                </c:pt>
                <c:pt idx="46657">
                  <c:v>4.5504783206267847</c:v>
                </c:pt>
                <c:pt idx="46658">
                  <c:v>4.5543929958623552</c:v>
                </c:pt>
                <c:pt idx="46659">
                  <c:v>4.5596614513390996</c:v>
                </c:pt>
                <c:pt idx="46660">
                  <c:v>4.5503907760684834</c:v>
                </c:pt>
                <c:pt idx="46661">
                  <c:v>4.5489168766366985</c:v>
                </c:pt>
                <c:pt idx="46662">
                  <c:v>4.5588692317738593</c:v>
                </c:pt>
                <c:pt idx="46663">
                  <c:v>4.5558834446487619</c:v>
                </c:pt>
                <c:pt idx="46664">
                  <c:v>4.5538652033023599</c:v>
                </c:pt>
                <c:pt idx="46665">
                  <c:v>4.5527782045674474</c:v>
                </c:pt>
                <c:pt idx="46666">
                  <c:v>4.5539824116632577</c:v>
                </c:pt>
                <c:pt idx="46667">
                  <c:v>4.5592370036982182</c:v>
                </c:pt>
                <c:pt idx="46668">
                  <c:v>4.5553528707253532</c:v>
                </c:pt>
                <c:pt idx="46669">
                  <c:v>4.5579412025105759</c:v>
                </c:pt>
                <c:pt idx="46670">
                  <c:v>4.561730050450028</c:v>
                </c:pt>
                <c:pt idx="46671">
                  <c:v>4.5611684636271237</c:v>
                </c:pt>
                <c:pt idx="46672">
                  <c:v>4.5565455667343846</c:v>
                </c:pt>
                <c:pt idx="46673">
                  <c:v>4.5468357672752173</c:v>
                </c:pt>
                <c:pt idx="46674">
                  <c:v>4.5556429669389722</c:v>
                </c:pt>
                <c:pt idx="46675">
                  <c:v>4.5588394666931356</c:v>
                </c:pt>
                <c:pt idx="46676">
                  <c:v>4.5582666870742008</c:v>
                </c:pt>
                <c:pt idx="46677">
                  <c:v>4.5527167881640178</c:v>
                </c:pt>
                <c:pt idx="46678">
                  <c:v>4.5599996897276576</c:v>
                </c:pt>
                <c:pt idx="46679">
                  <c:v>4.5586297596725132</c:v>
                </c:pt>
                <c:pt idx="46680">
                  <c:v>4.5558116494007397</c:v>
                </c:pt>
                <c:pt idx="46681">
                  <c:v>4.5565416253535993</c:v>
                </c:pt>
                <c:pt idx="46682">
                  <c:v>4.5597854867746417</c:v>
                </c:pt>
                <c:pt idx="46683">
                  <c:v>4.55713321907501</c:v>
                </c:pt>
                <c:pt idx="46684">
                  <c:v>4.5528291655886468</c:v>
                </c:pt>
                <c:pt idx="46685">
                  <c:v>4.5483489781333875</c:v>
                </c:pt>
                <c:pt idx="46686">
                  <c:v>4.5594208834126455</c:v>
                </c:pt>
                <c:pt idx="46687">
                  <c:v>4.5582969826827435</c:v>
                </c:pt>
                <c:pt idx="46688">
                  <c:v>4.5487621602429584</c:v>
                </c:pt>
                <c:pt idx="46689">
                  <c:v>4.5533710393047189</c:v>
                </c:pt>
                <c:pt idx="46690">
                  <c:v>4.5578519848178898</c:v>
                </c:pt>
                <c:pt idx="46691">
                  <c:v>4.5622118392439326</c:v>
                </c:pt>
                <c:pt idx="46692">
                  <c:v>4.5487164084597609</c:v>
                </c:pt>
                <c:pt idx="46693">
                  <c:v>4.5576126116906899</c:v>
                </c:pt>
                <c:pt idx="46694">
                  <c:v>4.5608508542723234</c:v>
                </c:pt>
                <c:pt idx="46695">
                  <c:v>4.5624249996120003</c:v>
                </c:pt>
                <c:pt idx="46696">
                  <c:v>4.5573519656916845</c:v>
                </c:pt>
                <c:pt idx="46697">
                  <c:v>4.5572405465771029</c:v>
                </c:pt>
                <c:pt idx="46698">
                  <c:v>4.55090211103317</c:v>
                </c:pt>
                <c:pt idx="46699">
                  <c:v>4.5588034612163888</c:v>
                </c:pt>
                <c:pt idx="46700">
                  <c:v>4.5542732168507047</c:v>
                </c:pt>
                <c:pt idx="46701">
                  <c:v>4.5542913636957314</c:v>
                </c:pt>
                <c:pt idx="46702">
                  <c:v>4.5605972199877787</c:v>
                </c:pt>
                <c:pt idx="46703">
                  <c:v>4.5558788291031762</c:v>
                </c:pt>
                <c:pt idx="46704">
                  <c:v>4.561517884140053</c:v>
                </c:pt>
                <c:pt idx="46705">
                  <c:v>4.5574964101907316</c:v>
                </c:pt>
                <c:pt idx="46706">
                  <c:v>4.5593246288376372</c:v>
                </c:pt>
                <c:pt idx="46707">
                  <c:v>4.5538136959414661</c:v>
                </c:pt>
                <c:pt idx="46708">
                  <c:v>4.5594120327672849</c:v>
                </c:pt>
                <c:pt idx="46709">
                  <c:v>4.5548048708829247</c:v>
                </c:pt>
                <c:pt idx="46710">
                  <c:v>4.5548007466750304</c:v>
                </c:pt>
                <c:pt idx="46711">
                  <c:v>4.5511787164789608</c:v>
                </c:pt>
                <c:pt idx="46712">
                  <c:v>4.5623680284283354</c:v>
                </c:pt>
                <c:pt idx="46713">
                  <c:v>4.5623959601697708</c:v>
                </c:pt>
                <c:pt idx="46714">
                  <c:v>4.5479224165861325</c:v>
                </c:pt>
                <c:pt idx="46715">
                  <c:v>4.554132429666037</c:v>
                </c:pt>
                <c:pt idx="46716">
                  <c:v>4.5649826214460321</c:v>
                </c:pt>
                <c:pt idx="46717">
                  <c:v>4.5585129640782975</c:v>
                </c:pt>
                <c:pt idx="46718">
                  <c:v>4.5455548707265923</c:v>
                </c:pt>
                <c:pt idx="46719">
                  <c:v>4.5449335147504479</c:v>
                </c:pt>
                <c:pt idx="46720">
                  <c:v>4.5538629231077632</c:v>
                </c:pt>
                <c:pt idx="46721">
                  <c:v>4.5562910889588313</c:v>
                </c:pt>
                <c:pt idx="46722">
                  <c:v>4.555359970117121</c:v>
                </c:pt>
                <c:pt idx="46723">
                  <c:v>4.5498176890104807</c:v>
                </c:pt>
                <c:pt idx="46724">
                  <c:v>4.5541737966634175</c:v>
                </c:pt>
                <c:pt idx="46725">
                  <c:v>4.5508053684625729</c:v>
                </c:pt>
                <c:pt idx="46726">
                  <c:v>4.5589024167440328</c:v>
                </c:pt>
                <c:pt idx="46727">
                  <c:v>4.5639565467436451</c:v>
                </c:pt>
                <c:pt idx="46728">
                  <c:v>4.5547124794324905</c:v>
                </c:pt>
                <c:pt idx="46729">
                  <c:v>4.5552708980379082</c:v>
                </c:pt>
                <c:pt idx="46730">
                  <c:v>4.5684907605690821</c:v>
                </c:pt>
                <c:pt idx="46731">
                  <c:v>4.5577358477691936</c:v>
                </c:pt>
                <c:pt idx="46732">
                  <c:v>4.5561126551747817</c:v>
                </c:pt>
                <c:pt idx="46733">
                  <c:v>4.555445478251352</c:v>
                </c:pt>
                <c:pt idx="46734">
                  <c:v>4.5574793397975579</c:v>
                </c:pt>
                <c:pt idx="46735">
                  <c:v>4.5531313388582726</c:v>
                </c:pt>
                <c:pt idx="46736">
                  <c:v>4.5620617803482979</c:v>
                </c:pt>
                <c:pt idx="46737">
                  <c:v>4.5611109904397233</c:v>
                </c:pt>
                <c:pt idx="46738">
                  <c:v>4.5577595044975139</c:v>
                </c:pt>
                <c:pt idx="46739">
                  <c:v>4.550745918298774</c:v>
                </c:pt>
                <c:pt idx="46740">
                  <c:v>4.5490847269567256</c:v>
                </c:pt>
                <c:pt idx="46741">
                  <c:v>4.5627034130310085</c:v>
                </c:pt>
                <c:pt idx="46742">
                  <c:v>4.5511594675798346</c:v>
                </c:pt>
                <c:pt idx="46743">
                  <c:v>4.5599412923318621</c:v>
                </c:pt>
                <c:pt idx="46744">
                  <c:v>4.5553740637518247</c:v>
                </c:pt>
                <c:pt idx="46745">
                  <c:v>4.5525304368510451</c:v>
                </c:pt>
                <c:pt idx="46746">
                  <c:v>4.5633672851486695</c:v>
                </c:pt>
                <c:pt idx="46747">
                  <c:v>4.5559023536128045</c:v>
                </c:pt>
                <c:pt idx="46748">
                  <c:v>4.5501550161671549</c:v>
                </c:pt>
                <c:pt idx="46749">
                  <c:v>4.547007389995172</c:v>
                </c:pt>
                <c:pt idx="46750">
                  <c:v>4.5518749179243345</c:v>
                </c:pt>
                <c:pt idx="46751">
                  <c:v>4.5511954561332653</c:v>
                </c:pt>
                <c:pt idx="46752">
                  <c:v>4.5537523808697449</c:v>
                </c:pt>
                <c:pt idx="46753">
                  <c:v>4.5405440518161067</c:v>
                </c:pt>
                <c:pt idx="46754">
                  <c:v>4.5611004189645463</c:v>
                </c:pt>
                <c:pt idx="46755">
                  <c:v>4.5569918804049507</c:v>
                </c:pt>
                <c:pt idx="46756">
                  <c:v>4.5542839187142681</c:v>
                </c:pt>
                <c:pt idx="46757">
                  <c:v>4.5582044819412664</c:v>
                </c:pt>
                <c:pt idx="46758">
                  <c:v>4.5560460489271009</c:v>
                </c:pt>
                <c:pt idx="46759">
                  <c:v>4.557039353876676</c:v>
                </c:pt>
                <c:pt idx="46760">
                  <c:v>4.5558317765235152</c:v>
                </c:pt>
                <c:pt idx="46761">
                  <c:v>4.5510611950713882</c:v>
                </c:pt>
                <c:pt idx="46762">
                  <c:v>4.5519176234356218</c:v>
                </c:pt>
                <c:pt idx="46763">
                  <c:v>4.5620594364635609</c:v>
                </c:pt>
                <c:pt idx="46764">
                  <c:v>4.5469831401214362</c:v>
                </c:pt>
                <c:pt idx="46765">
                  <c:v>4.5546800227766608</c:v>
                </c:pt>
                <c:pt idx="46766">
                  <c:v>4.5498855456277489</c:v>
                </c:pt>
                <c:pt idx="46767">
                  <c:v>4.5583840721113482</c:v>
                </c:pt>
                <c:pt idx="46768">
                  <c:v>4.5502530869109767</c:v>
                </c:pt>
                <c:pt idx="46769">
                  <c:v>4.5472506493767684</c:v>
                </c:pt>
                <c:pt idx="46770">
                  <c:v>4.5603332249889261</c:v>
                </c:pt>
                <c:pt idx="46771">
                  <c:v>4.5529865143146013</c:v>
                </c:pt>
                <c:pt idx="46772">
                  <c:v>4.5534451161755403</c:v>
                </c:pt>
                <c:pt idx="46773">
                  <c:v>4.5577305462870905</c:v>
                </c:pt>
                <c:pt idx="46774">
                  <c:v>4.5582502946625194</c:v>
                </c:pt>
                <c:pt idx="46775">
                  <c:v>4.5555417233820235</c:v>
                </c:pt>
                <c:pt idx="46776">
                  <c:v>4.5571623777847341</c:v>
                </c:pt>
                <c:pt idx="46777">
                  <c:v>4.5685516883820885</c:v>
                </c:pt>
                <c:pt idx="46778">
                  <c:v>4.5608112648115551</c:v>
                </c:pt>
                <c:pt idx="46779">
                  <c:v>4.5601618714941017</c:v>
                </c:pt>
                <c:pt idx="46780">
                  <c:v>4.5557655160699611</c:v>
                </c:pt>
                <c:pt idx="46781">
                  <c:v>4.5421193210119135</c:v>
                </c:pt>
                <c:pt idx="46782">
                  <c:v>4.5540728906683343</c:v>
                </c:pt>
                <c:pt idx="46783">
                  <c:v>4.55842798086017</c:v>
                </c:pt>
                <c:pt idx="46784">
                  <c:v>4.5601684759212064</c:v>
                </c:pt>
                <c:pt idx="46785">
                  <c:v>4.5667301669765035</c:v>
                </c:pt>
                <c:pt idx="46786">
                  <c:v>4.5641929785989248</c:v>
                </c:pt>
                <c:pt idx="46787">
                  <c:v>4.5455744240604101</c:v>
                </c:pt>
                <c:pt idx="46788">
                  <c:v>4.5596365694541454</c:v>
                </c:pt>
                <c:pt idx="46789">
                  <c:v>4.5532165782798675</c:v>
                </c:pt>
                <c:pt idx="46790">
                  <c:v>4.5583745695147355</c:v>
                </c:pt>
                <c:pt idx="46791">
                  <c:v>4.5691924957048142</c:v>
                </c:pt>
                <c:pt idx="46792">
                  <c:v>4.5549998605641253</c:v>
                </c:pt>
                <c:pt idx="46793">
                  <c:v>4.5569817202004161</c:v>
                </c:pt>
                <c:pt idx="46794">
                  <c:v>4.5542842265859687</c:v>
                </c:pt>
                <c:pt idx="46795">
                  <c:v>4.554907779596963</c:v>
                </c:pt>
                <c:pt idx="46796">
                  <c:v>4.5484648502157592</c:v>
                </c:pt>
                <c:pt idx="46797">
                  <c:v>4.5515208059760663</c:v>
                </c:pt>
                <c:pt idx="46798">
                  <c:v>4.5616771102346965</c:v>
                </c:pt>
                <c:pt idx="46799">
                  <c:v>4.5538712466538502</c:v>
                </c:pt>
                <c:pt idx="46800">
                  <c:v>4.5614840355482222</c:v>
                </c:pt>
                <c:pt idx="46801">
                  <c:v>4.5544192549499725</c:v>
                </c:pt>
                <c:pt idx="46802">
                  <c:v>4.5571228274269444</c:v>
                </c:pt>
                <c:pt idx="46803">
                  <c:v>4.5580937549769738</c:v>
                </c:pt>
                <c:pt idx="46804">
                  <c:v>4.5617506161753374</c:v>
                </c:pt>
                <c:pt idx="46805">
                  <c:v>4.5496191807413755</c:v>
                </c:pt>
                <c:pt idx="46806">
                  <c:v>4.5516788638284567</c:v>
                </c:pt>
                <c:pt idx="46807">
                  <c:v>4.5624228383206447</c:v>
                </c:pt>
                <c:pt idx="46808">
                  <c:v>4.5674704328783848</c:v>
                </c:pt>
                <c:pt idx="46809">
                  <c:v>4.5602987823278118</c:v>
                </c:pt>
                <c:pt idx="46810">
                  <c:v>4.5610546276123616</c:v>
                </c:pt>
                <c:pt idx="46811">
                  <c:v>4.5474261031539012</c:v>
                </c:pt>
                <c:pt idx="46812">
                  <c:v>4.5551142649187009</c:v>
                </c:pt>
                <c:pt idx="46813">
                  <c:v>4.5555823777350479</c:v>
                </c:pt>
                <c:pt idx="46814">
                  <c:v>4.5555954704854411</c:v>
                </c:pt>
                <c:pt idx="46815">
                  <c:v>4.5541014102163109</c:v>
                </c:pt>
                <c:pt idx="46816">
                  <c:v>4.5603800522826363</c:v>
                </c:pt>
                <c:pt idx="46817">
                  <c:v>4.554613559536338</c:v>
                </c:pt>
                <c:pt idx="46818">
                  <c:v>4.5520516972649094</c:v>
                </c:pt>
                <c:pt idx="46819">
                  <c:v>4.5574258842889739</c:v>
                </c:pt>
                <c:pt idx="46820">
                  <c:v>4.5538865573559182</c:v>
                </c:pt>
                <c:pt idx="46821">
                  <c:v>4.5589234216223309</c:v>
                </c:pt>
                <c:pt idx="46822">
                  <c:v>4.5534026242477728</c:v>
                </c:pt>
                <c:pt idx="46823">
                  <c:v>4.5550019592184956</c:v>
                </c:pt>
                <c:pt idx="46824">
                  <c:v>4.5597009205904264</c:v>
                </c:pt>
                <c:pt idx="46825">
                  <c:v>4.5467309798908779</c:v>
                </c:pt>
                <c:pt idx="46826">
                  <c:v>4.5433754517462992</c:v>
                </c:pt>
                <c:pt idx="46827">
                  <c:v>4.5553755922064267</c:v>
                </c:pt>
                <c:pt idx="46828">
                  <c:v>4.5580040912123598</c:v>
                </c:pt>
                <c:pt idx="46829">
                  <c:v>4.5567979149530951</c:v>
                </c:pt>
                <c:pt idx="46830">
                  <c:v>4.5542818900284825</c:v>
                </c:pt>
                <c:pt idx="46831">
                  <c:v>4.5540629711452105</c:v>
                </c:pt>
                <c:pt idx="46832">
                  <c:v>4.5564655928705129</c:v>
                </c:pt>
                <c:pt idx="46833">
                  <c:v>4.5579827707629335</c:v>
                </c:pt>
                <c:pt idx="46834">
                  <c:v>4.5537402207022337</c:v>
                </c:pt>
                <c:pt idx="46835">
                  <c:v>4.5495951666101959</c:v>
                </c:pt>
                <c:pt idx="46836">
                  <c:v>4.5657131390867622</c:v>
                </c:pt>
                <c:pt idx="46837">
                  <c:v>4.5640358573098947</c:v>
                </c:pt>
                <c:pt idx="46838">
                  <c:v>4.567043340656773</c:v>
                </c:pt>
                <c:pt idx="46839">
                  <c:v>4.5584731218246839</c:v>
                </c:pt>
                <c:pt idx="46840">
                  <c:v>4.5656415710404517</c:v>
                </c:pt>
                <c:pt idx="46841">
                  <c:v>4.5549125710301785</c:v>
                </c:pt>
                <c:pt idx="46842">
                  <c:v>4.5505890574013419</c:v>
                </c:pt>
                <c:pt idx="46843">
                  <c:v>4.5505062507073086</c:v>
                </c:pt>
                <c:pt idx="46844">
                  <c:v>4.5507546780064247</c:v>
                </c:pt>
                <c:pt idx="46845">
                  <c:v>4.5573239558482088</c:v>
                </c:pt>
                <c:pt idx="46846">
                  <c:v>4.5574551095503235</c:v>
                </c:pt>
                <c:pt idx="46847">
                  <c:v>4.5578050602770901</c:v>
                </c:pt>
                <c:pt idx="46848">
                  <c:v>4.5611756478748902</c:v>
                </c:pt>
                <c:pt idx="46849">
                  <c:v>4.5562589080537723</c:v>
                </c:pt>
                <c:pt idx="46850">
                  <c:v>4.5493442055820896</c:v>
                </c:pt>
                <c:pt idx="46851">
                  <c:v>4.5600663890525102</c:v>
                </c:pt>
                <c:pt idx="46852">
                  <c:v>4.5540179753424272</c:v>
                </c:pt>
                <c:pt idx="46853">
                  <c:v>4.5564427647003836</c:v>
                </c:pt>
                <c:pt idx="46854">
                  <c:v>4.5603734127630533</c:v>
                </c:pt>
                <c:pt idx="46855">
                  <c:v>4.5566969250152827</c:v>
                </c:pt>
                <c:pt idx="46856">
                  <c:v>4.5638768503160518</c:v>
                </c:pt>
                <c:pt idx="46857">
                  <c:v>4.557401078075773</c:v>
                </c:pt>
                <c:pt idx="46858">
                  <c:v>4.5609294137471004</c:v>
                </c:pt>
                <c:pt idx="46859">
                  <c:v>4.5661061637712006</c:v>
                </c:pt>
                <c:pt idx="46860">
                  <c:v>4.5577101299320004</c:v>
                </c:pt>
                <c:pt idx="46861">
                  <c:v>4.5630223411004023</c:v>
                </c:pt>
                <c:pt idx="46862">
                  <c:v>4.5559591225672067</c:v>
                </c:pt>
                <c:pt idx="46863">
                  <c:v>4.544437306931477</c:v>
                </c:pt>
                <c:pt idx="46864">
                  <c:v>4.5454232533297541</c:v>
                </c:pt>
                <c:pt idx="46865">
                  <c:v>4.5611799816701515</c:v>
                </c:pt>
                <c:pt idx="46866">
                  <c:v>4.5534874138650796</c:v>
                </c:pt>
                <c:pt idx="46867">
                  <c:v>4.5584424486706885</c:v>
                </c:pt>
                <c:pt idx="46868">
                  <c:v>4.5526051644786572</c:v>
                </c:pt>
                <c:pt idx="46869">
                  <c:v>4.5585617267097698</c:v>
                </c:pt>
                <c:pt idx="46870">
                  <c:v>4.5632607764930366</c:v>
                </c:pt>
                <c:pt idx="46871">
                  <c:v>4.5482402400878197</c:v>
                </c:pt>
                <c:pt idx="46872">
                  <c:v>4.5449743139763674</c:v>
                </c:pt>
                <c:pt idx="46873">
                  <c:v>4.5549306198940078</c:v>
                </c:pt>
                <c:pt idx="46874">
                  <c:v>4.5653177381327996</c:v>
                </c:pt>
                <c:pt idx="46875">
                  <c:v>4.5616386611091126</c:v>
                </c:pt>
                <c:pt idx="46876">
                  <c:v>4.5460183772202409</c:v>
                </c:pt>
                <c:pt idx="46877">
                  <c:v>4.5593022272856647</c:v>
                </c:pt>
                <c:pt idx="46878">
                  <c:v>4.5603444637930108</c:v>
                </c:pt>
                <c:pt idx="46879">
                  <c:v>4.5590118368285086</c:v>
                </c:pt>
                <c:pt idx="46880">
                  <c:v>4.5635062664566188</c:v>
                </c:pt>
                <c:pt idx="46881">
                  <c:v>4.5559624190602479</c:v>
                </c:pt>
                <c:pt idx="46882">
                  <c:v>4.5564606779888006</c:v>
                </c:pt>
                <c:pt idx="46883">
                  <c:v>4.5516638543868231</c:v>
                </c:pt>
                <c:pt idx="46884">
                  <c:v>4.5596246323575045</c:v>
                </c:pt>
                <c:pt idx="46885">
                  <c:v>4.5547755921239599</c:v>
                </c:pt>
                <c:pt idx="46886">
                  <c:v>4.5564488687406817</c:v>
                </c:pt>
                <c:pt idx="46887">
                  <c:v>4.5506152906637896</c:v>
                </c:pt>
                <c:pt idx="46888">
                  <c:v>4.5543520087058313</c:v>
                </c:pt>
                <c:pt idx="46889">
                  <c:v>4.5571491369866521</c:v>
                </c:pt>
                <c:pt idx="46890">
                  <c:v>4.5646140158223067</c:v>
                </c:pt>
                <c:pt idx="46891">
                  <c:v>4.5570021442492097</c:v>
                </c:pt>
                <c:pt idx="46892">
                  <c:v>4.5502621223254032</c:v>
                </c:pt>
                <c:pt idx="46893">
                  <c:v>4.5610455720436391</c:v>
                </c:pt>
                <c:pt idx="46894">
                  <c:v>4.5534294933765649</c:v>
                </c:pt>
                <c:pt idx="46895">
                  <c:v>4.5583972131163559</c:v>
                </c:pt>
                <c:pt idx="46896">
                  <c:v>4.5528987856420731</c:v>
                </c:pt>
                <c:pt idx="46897">
                  <c:v>4.5544224817461698</c:v>
                </c:pt>
                <c:pt idx="46898">
                  <c:v>4.5506410657443137</c:v>
                </c:pt>
                <c:pt idx="46899">
                  <c:v>4.5573400196079312</c:v>
                </c:pt>
                <c:pt idx="46900">
                  <c:v>4.5575064829075425</c:v>
                </c:pt>
                <c:pt idx="46901">
                  <c:v>4.5486204828832175</c:v>
                </c:pt>
                <c:pt idx="46902">
                  <c:v>4.5584829588191313</c:v>
                </c:pt>
                <c:pt idx="46903">
                  <c:v>4.5532466554869249</c:v>
                </c:pt>
                <c:pt idx="46904">
                  <c:v>4.5562699872884451</c:v>
                </c:pt>
                <c:pt idx="46905">
                  <c:v>4.5554328317637616</c:v>
                </c:pt>
                <c:pt idx="46906">
                  <c:v>4.5630906967474196</c:v>
                </c:pt>
                <c:pt idx="46907">
                  <c:v>4.5513237945831353</c:v>
                </c:pt>
                <c:pt idx="46908">
                  <c:v>4.5529061319788964</c:v>
                </c:pt>
                <c:pt idx="46909">
                  <c:v>4.5544668013567371</c:v>
                </c:pt>
                <c:pt idx="46910">
                  <c:v>4.5627872380320849</c:v>
                </c:pt>
                <c:pt idx="46911">
                  <c:v>4.5606153777419811</c:v>
                </c:pt>
                <c:pt idx="46912">
                  <c:v>4.5570674697592173</c:v>
                </c:pt>
                <c:pt idx="46913">
                  <c:v>4.5580479209378648</c:v>
                </c:pt>
                <c:pt idx="46914">
                  <c:v>4.5507980400011823</c:v>
                </c:pt>
                <c:pt idx="46915">
                  <c:v>4.5515392205626659</c:v>
                </c:pt>
                <c:pt idx="46916">
                  <c:v>4.5622360611330031</c:v>
                </c:pt>
                <c:pt idx="46917">
                  <c:v>4.5583311169336289</c:v>
                </c:pt>
                <c:pt idx="46918">
                  <c:v>4.5580503745200449</c:v>
                </c:pt>
                <c:pt idx="46919">
                  <c:v>4.5621150026399819</c:v>
                </c:pt>
                <c:pt idx="46920">
                  <c:v>4.5476372801362839</c:v>
                </c:pt>
                <c:pt idx="46921">
                  <c:v>4.5606436818702267</c:v>
                </c:pt>
                <c:pt idx="46922">
                  <c:v>4.5533844273704069</c:v>
                </c:pt>
                <c:pt idx="46923">
                  <c:v>4.5607247708884975</c:v>
                </c:pt>
                <c:pt idx="46924">
                  <c:v>4.557561736866214</c:v>
                </c:pt>
                <c:pt idx="46925">
                  <c:v>4.5494706373431661</c:v>
                </c:pt>
                <c:pt idx="46926">
                  <c:v>4.548873328959715</c:v>
                </c:pt>
                <c:pt idx="46927">
                  <c:v>4.5540707198941623</c:v>
                </c:pt>
                <c:pt idx="46928">
                  <c:v>4.5558074663295134</c:v>
                </c:pt>
                <c:pt idx="46929">
                  <c:v>4.558205675906061</c:v>
                </c:pt>
                <c:pt idx="46930">
                  <c:v>4.5714964669025999</c:v>
                </c:pt>
                <c:pt idx="46931">
                  <c:v>4.5601881446818009</c:v>
                </c:pt>
                <c:pt idx="46932">
                  <c:v>4.5511492631467458</c:v>
                </c:pt>
                <c:pt idx="46933">
                  <c:v>4.5585524208900399</c:v>
                </c:pt>
                <c:pt idx="46934">
                  <c:v>4.5623373388326494</c:v>
                </c:pt>
                <c:pt idx="46935">
                  <c:v>4.5552646727234904</c:v>
                </c:pt>
                <c:pt idx="46936">
                  <c:v>4.5577208072103659</c:v>
                </c:pt>
                <c:pt idx="46937">
                  <c:v>4.560037678146287</c:v>
                </c:pt>
                <c:pt idx="46938">
                  <c:v>4.5557357213166663</c:v>
                </c:pt>
                <c:pt idx="46939">
                  <c:v>4.5504962923409824</c:v>
                </c:pt>
                <c:pt idx="46940">
                  <c:v>4.5686951205430706</c:v>
                </c:pt>
                <c:pt idx="46941">
                  <c:v>4.5545646480754929</c:v>
                </c:pt>
                <c:pt idx="46942">
                  <c:v>4.5641399835633845</c:v>
                </c:pt>
                <c:pt idx="46943">
                  <c:v>4.556868650088906</c:v>
                </c:pt>
                <c:pt idx="46944">
                  <c:v>4.5621854794120482</c:v>
                </c:pt>
                <c:pt idx="46945">
                  <c:v>4.5629058987224571</c:v>
                </c:pt>
                <c:pt idx="46946">
                  <c:v>4.5452346533387376</c:v>
                </c:pt>
                <c:pt idx="46947">
                  <c:v>4.5502597996978462</c:v>
                </c:pt>
                <c:pt idx="46948">
                  <c:v>4.554354853005619</c:v>
                </c:pt>
                <c:pt idx="46949">
                  <c:v>4.5423581118091683</c:v>
                </c:pt>
                <c:pt idx="46950">
                  <c:v>4.5539857979691147</c:v>
                </c:pt>
                <c:pt idx="46951">
                  <c:v>4.5641229521534603</c:v>
                </c:pt>
                <c:pt idx="46952">
                  <c:v>4.5574578423271257</c:v>
                </c:pt>
                <c:pt idx="46953">
                  <c:v>4.5511339502820656</c:v>
                </c:pt>
                <c:pt idx="46954">
                  <c:v>4.5600760875618125</c:v>
                </c:pt>
                <c:pt idx="46955">
                  <c:v>4.557338106922697</c:v>
                </c:pt>
                <c:pt idx="46956">
                  <c:v>4.555496939497897</c:v>
                </c:pt>
                <c:pt idx="46957">
                  <c:v>4.5560563093819457</c:v>
                </c:pt>
                <c:pt idx="46958">
                  <c:v>4.5530116137729699</c:v>
                </c:pt>
                <c:pt idx="46959">
                  <c:v>4.5503122438126029</c:v>
                </c:pt>
                <c:pt idx="46960">
                  <c:v>4.5498045061109256</c:v>
                </c:pt>
                <c:pt idx="46961">
                  <c:v>4.5537047619475457</c:v>
                </c:pt>
                <c:pt idx="46962">
                  <c:v>4.5615818412825737</c:v>
                </c:pt>
                <c:pt idx="46963">
                  <c:v>4.5477498324165495</c:v>
                </c:pt>
                <c:pt idx="46964">
                  <c:v>4.5506800714769007</c:v>
                </c:pt>
                <c:pt idx="46965">
                  <c:v>4.5581581288149682</c:v>
                </c:pt>
                <c:pt idx="46966">
                  <c:v>4.5570095350252728</c:v>
                </c:pt>
                <c:pt idx="46967">
                  <c:v>4.5577548270743291</c:v>
                </c:pt>
                <c:pt idx="46968">
                  <c:v>4.5584720192353023</c:v>
                </c:pt>
                <c:pt idx="46969">
                  <c:v>4.5603386292905466</c:v>
                </c:pt>
                <c:pt idx="46970">
                  <c:v>4.5542953845181273</c:v>
                </c:pt>
                <c:pt idx="46971">
                  <c:v>4.5559766993397099</c:v>
                </c:pt>
                <c:pt idx="46972">
                  <c:v>4.5529869097204525</c:v>
                </c:pt>
                <c:pt idx="46973">
                  <c:v>4.5623555144160326</c:v>
                </c:pt>
                <c:pt idx="46974">
                  <c:v>4.5573847177406659</c:v>
                </c:pt>
                <c:pt idx="46975">
                  <c:v>4.5560465142595126</c:v>
                </c:pt>
                <c:pt idx="46976">
                  <c:v>4.5585122369949467</c:v>
                </c:pt>
                <c:pt idx="46977">
                  <c:v>4.5604882584586681</c:v>
                </c:pt>
                <c:pt idx="46978">
                  <c:v>4.5359780289108222</c:v>
                </c:pt>
                <c:pt idx="46979">
                  <c:v>4.5566192914613648</c:v>
                </c:pt>
                <c:pt idx="46980">
                  <c:v>4.5493502111272077</c:v>
                </c:pt>
                <c:pt idx="46981">
                  <c:v>4.5645454113427171</c:v>
                </c:pt>
                <c:pt idx="46982">
                  <c:v>4.5593706991018772</c:v>
                </c:pt>
                <c:pt idx="46983">
                  <c:v>4.5442883551727062</c:v>
                </c:pt>
                <c:pt idx="46984">
                  <c:v>4.5524730574354004</c:v>
                </c:pt>
                <c:pt idx="46985">
                  <c:v>4.5484558333850513</c:v>
                </c:pt>
                <c:pt idx="46986">
                  <c:v>4.5520881096207413</c:v>
                </c:pt>
                <c:pt idx="46987">
                  <c:v>4.561421011639097</c:v>
                </c:pt>
                <c:pt idx="46988">
                  <c:v>4.5600085476093932</c:v>
                </c:pt>
                <c:pt idx="46989">
                  <c:v>4.5640409344965764</c:v>
                </c:pt>
                <c:pt idx="46990">
                  <c:v>4.5516822700096062</c:v>
                </c:pt>
                <c:pt idx="46991">
                  <c:v>4.5544627717784607</c:v>
                </c:pt>
                <c:pt idx="46992">
                  <c:v>4.5615501321636218</c:v>
                </c:pt>
                <c:pt idx="46993">
                  <c:v>4.5625889591256445</c:v>
                </c:pt>
                <c:pt idx="46994">
                  <c:v>4.561622827299356</c:v>
                </c:pt>
                <c:pt idx="46995">
                  <c:v>4.5561705124204801</c:v>
                </c:pt>
                <c:pt idx="46996">
                  <c:v>4.5613454074871713</c:v>
                </c:pt>
                <c:pt idx="46997">
                  <c:v>4.5541776003908341</c:v>
                </c:pt>
                <c:pt idx="46998">
                  <c:v>4.5567573884851065</c:v>
                </c:pt>
                <c:pt idx="46999">
                  <c:v>4.5435144864869716</c:v>
                </c:pt>
                <c:pt idx="47000">
                  <c:v>4.5530789590073715</c:v>
                </c:pt>
                <c:pt idx="47001">
                  <c:v>4.5518004758437511</c:v>
                </c:pt>
                <c:pt idx="47002">
                  <c:v>4.559630375103005</c:v>
                </c:pt>
                <c:pt idx="47003">
                  <c:v>4.5612886306786091</c:v>
                </c:pt>
                <c:pt idx="47004">
                  <c:v>4.5555220231773319</c:v>
                </c:pt>
                <c:pt idx="47005">
                  <c:v>4.5607925471949171</c:v>
                </c:pt>
                <c:pt idx="47006">
                  <c:v>4.5642426798671423</c:v>
                </c:pt>
                <c:pt idx="47007">
                  <c:v>4.5641783665314763</c:v>
                </c:pt>
                <c:pt idx="47008">
                  <c:v>4.5534918644665385</c:v>
                </c:pt>
                <c:pt idx="47009">
                  <c:v>4.5694265605133166</c:v>
                </c:pt>
                <c:pt idx="47010">
                  <c:v>4.5554082594769376</c:v>
                </c:pt>
                <c:pt idx="47011">
                  <c:v>4.5599837973872912</c:v>
                </c:pt>
                <c:pt idx="47012">
                  <c:v>4.555046772141905</c:v>
                </c:pt>
                <c:pt idx="47013">
                  <c:v>4.5574306349754012</c:v>
                </c:pt>
                <c:pt idx="47014">
                  <c:v>4.5481963842532176</c:v>
                </c:pt>
                <c:pt idx="47015">
                  <c:v>4.5569082566915524</c:v>
                </c:pt>
                <c:pt idx="47016">
                  <c:v>4.5490140891707096</c:v>
                </c:pt>
                <c:pt idx="47017">
                  <c:v>4.5510269758695623</c:v>
                </c:pt>
                <c:pt idx="47018">
                  <c:v>4.5570530644845242</c:v>
                </c:pt>
                <c:pt idx="47019">
                  <c:v>4.5502959111153629</c:v>
                </c:pt>
                <c:pt idx="47020">
                  <c:v>4.5642794385240899</c:v>
                </c:pt>
                <c:pt idx="47021">
                  <c:v>4.5556973374943128</c:v>
                </c:pt>
                <c:pt idx="47022">
                  <c:v>4.5571324881777855</c:v>
                </c:pt>
                <c:pt idx="47023">
                  <c:v>4.5606342513608435</c:v>
                </c:pt>
                <c:pt idx="47024">
                  <c:v>4.5550854740527775</c:v>
                </c:pt>
                <c:pt idx="47025">
                  <c:v>4.5642551834497249</c:v>
                </c:pt>
                <c:pt idx="47026">
                  <c:v>4.5582945227394234</c:v>
                </c:pt>
                <c:pt idx="47027">
                  <c:v>4.5592540435423077</c:v>
                </c:pt>
                <c:pt idx="47028">
                  <c:v>4.5642963555272633</c:v>
                </c:pt>
                <c:pt idx="47029">
                  <c:v>4.5564716680206834</c:v>
                </c:pt>
                <c:pt idx="47030">
                  <c:v>4.5559685725419898</c:v>
                </c:pt>
                <c:pt idx="47031">
                  <c:v>4.5477016431105</c:v>
                </c:pt>
                <c:pt idx="47032">
                  <c:v>4.5555324037791758</c:v>
                </c:pt>
                <c:pt idx="47033">
                  <c:v>4.5497345587484181</c:v>
                </c:pt>
                <c:pt idx="47034">
                  <c:v>4.5546537590500069</c:v>
                </c:pt>
                <c:pt idx="47035">
                  <c:v>4.5561460706192278</c:v>
                </c:pt>
                <c:pt idx="47036">
                  <c:v>4.5515255021975376</c:v>
                </c:pt>
                <c:pt idx="47037">
                  <c:v>4.5602063005772724</c:v>
                </c:pt>
                <c:pt idx="47038">
                  <c:v>4.5549469357686245</c:v>
                </c:pt>
                <c:pt idx="47039">
                  <c:v>4.5529469572328294</c:v>
                </c:pt>
                <c:pt idx="47040">
                  <c:v>4.5564190778065994</c:v>
                </c:pt>
                <c:pt idx="47041">
                  <c:v>4.5563782468851173</c:v>
                </c:pt>
                <c:pt idx="47042">
                  <c:v>4.5586336414814062</c:v>
                </c:pt>
                <c:pt idx="47043">
                  <c:v>4.5655690926708514</c:v>
                </c:pt>
                <c:pt idx="47044">
                  <c:v>4.5600228050171037</c:v>
                </c:pt>
                <c:pt idx="47045">
                  <c:v>4.5682299023108568</c:v>
                </c:pt>
                <c:pt idx="47046">
                  <c:v>4.5531511373234821</c:v>
                </c:pt>
                <c:pt idx="47047">
                  <c:v>4.5576081013481042</c:v>
                </c:pt>
                <c:pt idx="47048">
                  <c:v>4.5529387527175524</c:v>
                </c:pt>
                <c:pt idx="47049">
                  <c:v>4.5502722264612085</c:v>
                </c:pt>
                <c:pt idx="47050">
                  <c:v>4.5637157769236021</c:v>
                </c:pt>
                <c:pt idx="47051">
                  <c:v>4.5626239082531406</c:v>
                </c:pt>
                <c:pt idx="47052">
                  <c:v>4.5566696165178024</c:v>
                </c:pt>
                <c:pt idx="47053">
                  <c:v>4.5493379600036521</c:v>
                </c:pt>
                <c:pt idx="47054">
                  <c:v>4.5574333883582012</c:v>
                </c:pt>
                <c:pt idx="47055">
                  <c:v>4.549961331005969</c:v>
                </c:pt>
                <c:pt idx="47056">
                  <c:v>4.5527625573393253</c:v>
                </c:pt>
                <c:pt idx="47057">
                  <c:v>4.5582603989209289</c:v>
                </c:pt>
                <c:pt idx="47058">
                  <c:v>4.5666149775897473</c:v>
                </c:pt>
                <c:pt idx="47059">
                  <c:v>4.5538375708945606</c:v>
                </c:pt>
                <c:pt idx="47060">
                  <c:v>4.5515613711912319</c:v>
                </c:pt>
                <c:pt idx="47061">
                  <c:v>4.5588826140923633</c:v>
                </c:pt>
                <c:pt idx="47062">
                  <c:v>4.5541347888858574</c:v>
                </c:pt>
                <c:pt idx="47063">
                  <c:v>4.5520142941061597</c:v>
                </c:pt>
                <c:pt idx="47064">
                  <c:v>4.5455212462377146</c:v>
                </c:pt>
                <c:pt idx="47065">
                  <c:v>4.5586890902320576</c:v>
                </c:pt>
                <c:pt idx="47066">
                  <c:v>4.5570266235609527</c:v>
                </c:pt>
                <c:pt idx="47067">
                  <c:v>4.5560144836679024</c:v>
                </c:pt>
                <c:pt idx="47068">
                  <c:v>4.5523637246055229</c:v>
                </c:pt>
                <c:pt idx="47069">
                  <c:v>4.5518464031460537</c:v>
                </c:pt>
                <c:pt idx="47070">
                  <c:v>4.5548238274272377</c:v>
                </c:pt>
                <c:pt idx="47071">
                  <c:v>4.5546494390556944</c:v>
                </c:pt>
                <c:pt idx="47072">
                  <c:v>4.5613355327500464</c:v>
                </c:pt>
                <c:pt idx="47073">
                  <c:v>4.5577075908020737</c:v>
                </c:pt>
                <c:pt idx="47074">
                  <c:v>4.5560077081063932</c:v>
                </c:pt>
                <c:pt idx="47075">
                  <c:v>4.5621606502352821</c:v>
                </c:pt>
                <c:pt idx="47076">
                  <c:v>4.5595959432990201</c:v>
                </c:pt>
                <c:pt idx="47077">
                  <c:v>4.5595322644451173</c:v>
                </c:pt>
                <c:pt idx="47078">
                  <c:v>4.5539240809921742</c:v>
                </c:pt>
                <c:pt idx="47079">
                  <c:v>4.5475972720969846</c:v>
                </c:pt>
                <c:pt idx="47080">
                  <c:v>4.5518629937238444</c:v>
                </c:pt>
                <c:pt idx="47081">
                  <c:v>4.5632615533946508</c:v>
                </c:pt>
                <c:pt idx="47082">
                  <c:v>4.5635548664843473</c:v>
                </c:pt>
                <c:pt idx="47083">
                  <c:v>4.5538563330224164</c:v>
                </c:pt>
                <c:pt idx="47084">
                  <c:v>4.5591505308212934</c:v>
                </c:pt>
                <c:pt idx="47085">
                  <c:v>4.5563002018032845</c:v>
                </c:pt>
                <c:pt idx="47086">
                  <c:v>4.55326341140547</c:v>
                </c:pt>
                <c:pt idx="47087">
                  <c:v>4.546714275173934</c:v>
                </c:pt>
                <c:pt idx="47088">
                  <c:v>4.5487815087234926</c:v>
                </c:pt>
                <c:pt idx="47089">
                  <c:v>4.5558029947791354</c:v>
                </c:pt>
                <c:pt idx="47090">
                  <c:v>4.5567882112322673</c:v>
                </c:pt>
                <c:pt idx="47091">
                  <c:v>4.5484286189580869</c:v>
                </c:pt>
                <c:pt idx="47092">
                  <c:v>4.5621224042999948</c:v>
                </c:pt>
                <c:pt idx="47093">
                  <c:v>4.5567635681268239</c:v>
                </c:pt>
                <c:pt idx="47094">
                  <c:v>4.5607109050109127</c:v>
                </c:pt>
                <c:pt idx="47095">
                  <c:v>4.5393813807024825</c:v>
                </c:pt>
                <c:pt idx="47096">
                  <c:v>4.545363285029981</c:v>
                </c:pt>
                <c:pt idx="47097">
                  <c:v>4.5550540128718389</c:v>
                </c:pt>
                <c:pt idx="47098">
                  <c:v>4.5625177729017423</c:v>
                </c:pt>
                <c:pt idx="47099">
                  <c:v>4.5581331088455928</c:v>
                </c:pt>
                <c:pt idx="47100">
                  <c:v>4.5583816079659858</c:v>
                </c:pt>
                <c:pt idx="47101">
                  <c:v>4.5567743340777467</c:v>
                </c:pt>
                <c:pt idx="47102">
                  <c:v>4.5596400704483813</c:v>
                </c:pt>
                <c:pt idx="47103">
                  <c:v>4.5601007714392177</c:v>
                </c:pt>
                <c:pt idx="47104">
                  <c:v>4.5571031767810615</c:v>
                </c:pt>
                <c:pt idx="47105">
                  <c:v>4.5545464970502039</c:v>
                </c:pt>
                <c:pt idx="47106">
                  <c:v>4.5528965307911262</c:v>
                </c:pt>
                <c:pt idx="47107">
                  <c:v>4.5556855398971692</c:v>
                </c:pt>
                <c:pt idx="47108">
                  <c:v>4.5596432188106899</c:v>
                </c:pt>
                <c:pt idx="47109">
                  <c:v>4.5507926866456705</c:v>
                </c:pt>
                <c:pt idx="47110">
                  <c:v>4.5548990291692482</c:v>
                </c:pt>
                <c:pt idx="47111">
                  <c:v>4.5663183863573336</c:v>
                </c:pt>
                <c:pt idx="47112">
                  <c:v>4.5508775260159533</c:v>
                </c:pt>
                <c:pt idx="47113">
                  <c:v>4.5535845343444947</c:v>
                </c:pt>
                <c:pt idx="47114">
                  <c:v>4.5521312227937534</c:v>
                </c:pt>
                <c:pt idx="47115">
                  <c:v>4.5605262087907148</c:v>
                </c:pt>
                <c:pt idx="47116">
                  <c:v>4.5624995344055659</c:v>
                </c:pt>
                <c:pt idx="47117">
                  <c:v>4.5596438032074778</c:v>
                </c:pt>
                <c:pt idx="47118">
                  <c:v>4.561248542118876</c:v>
                </c:pt>
                <c:pt idx="47119">
                  <c:v>4.5423731982623403</c:v>
                </c:pt>
                <c:pt idx="47120">
                  <c:v>4.5553708520757601</c:v>
                </c:pt>
                <c:pt idx="47121">
                  <c:v>4.5503389842577189</c:v>
                </c:pt>
                <c:pt idx="47122">
                  <c:v>4.5592786235934879</c:v>
                </c:pt>
                <c:pt idx="47123">
                  <c:v>4.5540598219424586</c:v>
                </c:pt>
                <c:pt idx="47124">
                  <c:v>4.5609904335485867</c:v>
                </c:pt>
                <c:pt idx="47125">
                  <c:v>4.5458326578647439</c:v>
                </c:pt>
                <c:pt idx="47126">
                  <c:v>4.5589243271849007</c:v>
                </c:pt>
                <c:pt idx="47127">
                  <c:v>4.5554163303751034</c:v>
                </c:pt>
                <c:pt idx="47128">
                  <c:v>4.5493078364584321</c:v>
                </c:pt>
                <c:pt idx="47129">
                  <c:v>4.5656401146763868</c:v>
                </c:pt>
                <c:pt idx="47130">
                  <c:v>4.5618278685471658</c:v>
                </c:pt>
                <c:pt idx="47131">
                  <c:v>4.5550165134691731</c:v>
                </c:pt>
                <c:pt idx="47132">
                  <c:v>4.5552595444218174</c:v>
                </c:pt>
                <c:pt idx="47133">
                  <c:v>4.5584563979101773</c:v>
                </c:pt>
                <c:pt idx="47134">
                  <c:v>4.5556519009660805</c:v>
                </c:pt>
                <c:pt idx="47135">
                  <c:v>4.5506389446867335</c:v>
                </c:pt>
                <c:pt idx="47136">
                  <c:v>4.5466228725750018</c:v>
                </c:pt>
                <c:pt idx="47137">
                  <c:v>4.5591369361132745</c:v>
                </c:pt>
                <c:pt idx="47138">
                  <c:v>4.5601228059042054</c:v>
                </c:pt>
                <c:pt idx="47139">
                  <c:v>4.5597984467234713</c:v>
                </c:pt>
                <c:pt idx="47140">
                  <c:v>4.5600985355403516</c:v>
                </c:pt>
                <c:pt idx="47141">
                  <c:v>4.5586571706037677</c:v>
                </c:pt>
                <c:pt idx="47142">
                  <c:v>4.5636012731930746</c:v>
                </c:pt>
                <c:pt idx="47143">
                  <c:v>4.5450967232103228</c:v>
                </c:pt>
                <c:pt idx="47144">
                  <c:v>4.5540898605822111</c:v>
                </c:pt>
                <c:pt idx="47145">
                  <c:v>4.5504412728581558</c:v>
                </c:pt>
                <c:pt idx="47146">
                  <c:v>4.5529982159404385</c:v>
                </c:pt>
                <c:pt idx="47147">
                  <c:v>4.5650558867882918</c:v>
                </c:pt>
                <c:pt idx="47148">
                  <c:v>4.5562925445277953</c:v>
                </c:pt>
                <c:pt idx="47149">
                  <c:v>4.5618904429273455</c:v>
                </c:pt>
                <c:pt idx="47150">
                  <c:v>4.5587004811080121</c:v>
                </c:pt>
                <c:pt idx="47151">
                  <c:v>4.5579605746659517</c:v>
                </c:pt>
                <c:pt idx="47152">
                  <c:v>4.5634997411158489</c:v>
                </c:pt>
                <c:pt idx="47153">
                  <c:v>4.558755371157825</c:v>
                </c:pt>
                <c:pt idx="47154">
                  <c:v>4.5497490681853252</c:v>
                </c:pt>
                <c:pt idx="47155">
                  <c:v>4.5523439708375379</c:v>
                </c:pt>
                <c:pt idx="47156">
                  <c:v>4.5517972785463856</c:v>
                </c:pt>
                <c:pt idx="47157">
                  <c:v>4.560403972076621</c:v>
                </c:pt>
                <c:pt idx="47158">
                  <c:v>4.549811975665655</c:v>
                </c:pt>
                <c:pt idx="47159">
                  <c:v>4.552666378380521</c:v>
                </c:pt>
                <c:pt idx="47160">
                  <c:v>4.5567680975458043</c:v>
                </c:pt>
                <c:pt idx="47161">
                  <c:v>4.557098757298542</c:v>
                </c:pt>
                <c:pt idx="47162">
                  <c:v>4.5602472656631834</c:v>
                </c:pt>
                <c:pt idx="47163">
                  <c:v>4.541387087170091</c:v>
                </c:pt>
                <c:pt idx="47164">
                  <c:v>4.559819419396125</c:v>
                </c:pt>
                <c:pt idx="47165">
                  <c:v>4.5565895797881737</c:v>
                </c:pt>
                <c:pt idx="47166">
                  <c:v>4.5631502869758407</c:v>
                </c:pt>
                <c:pt idx="47167">
                  <c:v>4.5546277070497956</c:v>
                </c:pt>
                <c:pt idx="47168">
                  <c:v>4.5578060964028353</c:v>
                </c:pt>
                <c:pt idx="47169">
                  <c:v>4.5670649929928722</c:v>
                </c:pt>
                <c:pt idx="47170">
                  <c:v>4.5642176072840588</c:v>
                </c:pt>
                <c:pt idx="47171">
                  <c:v>4.5698145324136901</c:v>
                </c:pt>
                <c:pt idx="47172">
                  <c:v>4.5601834988765564</c:v>
                </c:pt>
                <c:pt idx="47173">
                  <c:v>4.5471119686830486</c:v>
                </c:pt>
                <c:pt idx="47174">
                  <c:v>4.5703381462091581</c:v>
                </c:pt>
                <c:pt idx="47175">
                  <c:v>4.5568393422270255</c:v>
                </c:pt>
                <c:pt idx="47176">
                  <c:v>4.5503808609109946</c:v>
                </c:pt>
                <c:pt idx="47177">
                  <c:v>4.561660609418885</c:v>
                </c:pt>
                <c:pt idx="47178">
                  <c:v>4.5747750762196304</c:v>
                </c:pt>
                <c:pt idx="47179">
                  <c:v>4.5567300913952975</c:v>
                </c:pt>
                <c:pt idx="47180">
                  <c:v>4.5589292162003545</c:v>
                </c:pt>
                <c:pt idx="47181">
                  <c:v>4.5532170870749837</c:v>
                </c:pt>
                <c:pt idx="47182">
                  <c:v>4.560688061662086</c:v>
                </c:pt>
                <c:pt idx="47183">
                  <c:v>4.5580079793708608</c:v>
                </c:pt>
                <c:pt idx="47184">
                  <c:v>4.5576310196241216</c:v>
                </c:pt>
                <c:pt idx="47185">
                  <c:v>4.5549498144895395</c:v>
                </c:pt>
                <c:pt idx="47186">
                  <c:v>4.5493405909311697</c:v>
                </c:pt>
                <c:pt idx="47187">
                  <c:v>4.5457345485621925</c:v>
                </c:pt>
                <c:pt idx="47188">
                  <c:v>4.5467109676493083</c:v>
                </c:pt>
                <c:pt idx="47189">
                  <c:v>4.5558444743353261</c:v>
                </c:pt>
                <c:pt idx="47190">
                  <c:v>4.5494879246436097</c:v>
                </c:pt>
                <c:pt idx="47191">
                  <c:v>4.5582260171821654</c:v>
                </c:pt>
                <c:pt idx="47192">
                  <c:v>4.5551967428526368</c:v>
                </c:pt>
                <c:pt idx="47193">
                  <c:v>4.5503289920329415</c:v>
                </c:pt>
                <c:pt idx="47194">
                  <c:v>4.5481774466224865</c:v>
                </c:pt>
                <c:pt idx="47195">
                  <c:v>4.5605837789730472</c:v>
                </c:pt>
                <c:pt idx="47196">
                  <c:v>4.5642447656254861</c:v>
                </c:pt>
                <c:pt idx="47197">
                  <c:v>4.5605936082907057</c:v>
                </c:pt>
                <c:pt idx="47198">
                  <c:v>4.5606230934804675</c:v>
                </c:pt>
                <c:pt idx="47199">
                  <c:v>4.5506389250792907</c:v>
                </c:pt>
                <c:pt idx="47200">
                  <c:v>4.5580485048403734</c:v>
                </c:pt>
                <c:pt idx="47201">
                  <c:v>4.552110573791488</c:v>
                </c:pt>
                <c:pt idx="47202">
                  <c:v>4.5518802592490983</c:v>
                </c:pt>
                <c:pt idx="47203">
                  <c:v>4.5455830149318741</c:v>
                </c:pt>
                <c:pt idx="47204">
                  <c:v>4.5519133090769373</c:v>
                </c:pt>
                <c:pt idx="47205">
                  <c:v>4.5605886479514668</c:v>
                </c:pt>
                <c:pt idx="47206">
                  <c:v>4.5547988844435041</c:v>
                </c:pt>
                <c:pt idx="47207">
                  <c:v>4.5629651811451959</c:v>
                </c:pt>
                <c:pt idx="47208">
                  <c:v>4.5591344898119974</c:v>
                </c:pt>
                <c:pt idx="47209">
                  <c:v>4.5500725210817379</c:v>
                </c:pt>
                <c:pt idx="47210">
                  <c:v>4.5636672942799219</c:v>
                </c:pt>
                <c:pt idx="47211">
                  <c:v>4.5549800854236837</c:v>
                </c:pt>
                <c:pt idx="47212">
                  <c:v>4.5613706001127436</c:v>
                </c:pt>
                <c:pt idx="47213">
                  <c:v>4.5576799956460263</c:v>
                </c:pt>
                <c:pt idx="47214">
                  <c:v>4.5540290441183311</c:v>
                </c:pt>
                <c:pt idx="47215">
                  <c:v>4.5524820746453027</c:v>
                </c:pt>
                <c:pt idx="47216">
                  <c:v>4.5565216973489004</c:v>
                </c:pt>
                <c:pt idx="47217">
                  <c:v>4.5566707070907499</c:v>
                </c:pt>
                <c:pt idx="47218">
                  <c:v>4.5587535026277175</c:v>
                </c:pt>
                <c:pt idx="47219">
                  <c:v>4.5632769503450312</c:v>
                </c:pt>
                <c:pt idx="47220">
                  <c:v>4.5550961367546901</c:v>
                </c:pt>
                <c:pt idx="47221">
                  <c:v>4.5570288988352345</c:v>
                </c:pt>
                <c:pt idx="47222">
                  <c:v>4.555376972440091</c:v>
                </c:pt>
                <c:pt idx="47223">
                  <c:v>4.5559281957956079</c:v>
                </c:pt>
                <c:pt idx="47224">
                  <c:v>4.5530384284129841</c:v>
                </c:pt>
                <c:pt idx="47225">
                  <c:v>4.5573918844195154</c:v>
                </c:pt>
                <c:pt idx="47226">
                  <c:v>4.5543949479221792</c:v>
                </c:pt>
                <c:pt idx="47227">
                  <c:v>4.5531535358286002</c:v>
                </c:pt>
                <c:pt idx="47228">
                  <c:v>4.5516403165085384</c:v>
                </c:pt>
                <c:pt idx="47229">
                  <c:v>4.5636450830988915</c:v>
                </c:pt>
                <c:pt idx="47230">
                  <c:v>4.5645454723323091</c:v>
                </c:pt>
                <c:pt idx="47231">
                  <c:v>4.5516903219089766</c:v>
                </c:pt>
                <c:pt idx="47232">
                  <c:v>4.5540683078345596</c:v>
                </c:pt>
                <c:pt idx="47233">
                  <c:v>4.5553190338528431</c:v>
                </c:pt>
                <c:pt idx="47234">
                  <c:v>4.5612987435408732</c:v>
                </c:pt>
                <c:pt idx="47235">
                  <c:v>4.5595452749759318</c:v>
                </c:pt>
                <c:pt idx="47236">
                  <c:v>4.5606858221997149</c:v>
                </c:pt>
                <c:pt idx="47237">
                  <c:v>4.5621001335016098</c:v>
                </c:pt>
                <c:pt idx="47238">
                  <c:v>4.5642810661347699</c:v>
                </c:pt>
                <c:pt idx="47239">
                  <c:v>4.5585787298594544</c:v>
                </c:pt>
                <c:pt idx="47240">
                  <c:v>4.5620949171058101</c:v>
                </c:pt>
                <c:pt idx="47241">
                  <c:v>4.5572389397764912</c:v>
                </c:pt>
                <c:pt idx="47242">
                  <c:v>4.5502730856527016</c:v>
                </c:pt>
                <c:pt idx="47243">
                  <c:v>4.5586859229314127</c:v>
                </c:pt>
                <c:pt idx="47244">
                  <c:v>4.5523709622538915</c:v>
                </c:pt>
                <c:pt idx="47245">
                  <c:v>4.5528829013836454</c:v>
                </c:pt>
                <c:pt idx="47246">
                  <c:v>4.5585211772016008</c:v>
                </c:pt>
                <c:pt idx="47247">
                  <c:v>4.5572771029392634</c:v>
                </c:pt>
                <c:pt idx="47248">
                  <c:v>4.5595887085641245</c:v>
                </c:pt>
                <c:pt idx="47249">
                  <c:v>4.551510415617928</c:v>
                </c:pt>
                <c:pt idx="47250">
                  <c:v>4.5631362224031626</c:v>
                </c:pt>
                <c:pt idx="47251">
                  <c:v>4.5470457403021056</c:v>
                </c:pt>
                <c:pt idx="47252">
                  <c:v>4.5596523334683479</c:v>
                </c:pt>
                <c:pt idx="47253">
                  <c:v>4.573506589128832</c:v>
                </c:pt>
                <c:pt idx="47254">
                  <c:v>4.5659730285619133</c:v>
                </c:pt>
                <c:pt idx="47255">
                  <c:v>4.5587512914446915</c:v>
                </c:pt>
                <c:pt idx="47256">
                  <c:v>4.5547356373207908</c:v>
                </c:pt>
                <c:pt idx="47257">
                  <c:v>4.5488803605930386</c:v>
                </c:pt>
                <c:pt idx="47258">
                  <c:v>4.5540786382067475</c:v>
                </c:pt>
                <c:pt idx="47259">
                  <c:v>4.5620116571427509</c:v>
                </c:pt>
                <c:pt idx="47260">
                  <c:v>4.5571102895594713</c:v>
                </c:pt>
                <c:pt idx="47261">
                  <c:v>4.5492377072497439</c:v>
                </c:pt>
                <c:pt idx="47262">
                  <c:v>4.5725428529384402</c:v>
                </c:pt>
                <c:pt idx="47263">
                  <c:v>4.5679118114857511</c:v>
                </c:pt>
                <c:pt idx="47264">
                  <c:v>4.5543645454734234</c:v>
                </c:pt>
                <c:pt idx="47265">
                  <c:v>4.5669549986467937</c:v>
                </c:pt>
                <c:pt idx="47266">
                  <c:v>4.5555180981865613</c:v>
                </c:pt>
                <c:pt idx="47267">
                  <c:v>4.5567983800884848</c:v>
                </c:pt>
                <c:pt idx="47268">
                  <c:v>4.5527737146234522</c:v>
                </c:pt>
                <c:pt idx="47269">
                  <c:v>4.5558491249125908</c:v>
                </c:pt>
                <c:pt idx="47270">
                  <c:v>4.5601889988144908</c:v>
                </c:pt>
                <c:pt idx="47271">
                  <c:v>4.5530827466937822</c:v>
                </c:pt>
                <c:pt idx="47272">
                  <c:v>4.5581166196889553</c:v>
                </c:pt>
                <c:pt idx="47273">
                  <c:v>4.5582407648605727</c:v>
                </c:pt>
                <c:pt idx="47274">
                  <c:v>4.5538694437571472</c:v>
                </c:pt>
                <c:pt idx="47275">
                  <c:v>4.5530318775113612</c:v>
                </c:pt>
                <c:pt idx="47276">
                  <c:v>4.5601273873493753</c:v>
                </c:pt>
                <c:pt idx="47277">
                  <c:v>4.5498916469356114</c:v>
                </c:pt>
                <c:pt idx="47278">
                  <c:v>4.5546509722987052</c:v>
                </c:pt>
                <c:pt idx="47279">
                  <c:v>4.5600309202881109</c:v>
                </c:pt>
                <c:pt idx="47280">
                  <c:v>4.5537539500014566</c:v>
                </c:pt>
                <c:pt idx="47281">
                  <c:v>4.5595683583178994</c:v>
                </c:pt>
                <c:pt idx="47282">
                  <c:v>4.5545663432306567</c:v>
                </c:pt>
                <c:pt idx="47283">
                  <c:v>4.5617207849231409</c:v>
                </c:pt>
                <c:pt idx="47284">
                  <c:v>4.560676538870406</c:v>
                </c:pt>
                <c:pt idx="47285">
                  <c:v>4.5611093221266179</c:v>
                </c:pt>
                <c:pt idx="47286">
                  <c:v>4.5615218294405269</c:v>
                </c:pt>
                <c:pt idx="47287">
                  <c:v>4.554073093765223</c:v>
                </c:pt>
                <c:pt idx="47288">
                  <c:v>4.5544406773357791</c:v>
                </c:pt>
                <c:pt idx="47289">
                  <c:v>4.556675465169076</c:v>
                </c:pt>
                <c:pt idx="47290">
                  <c:v>4.5590257278747757</c:v>
                </c:pt>
                <c:pt idx="47291">
                  <c:v>4.5626228795803394</c:v>
                </c:pt>
                <c:pt idx="47292">
                  <c:v>4.5526677009047809</c:v>
                </c:pt>
                <c:pt idx="47293">
                  <c:v>4.5554575831638626</c:v>
                </c:pt>
                <c:pt idx="47294">
                  <c:v>4.5519819104738826</c:v>
                </c:pt>
                <c:pt idx="47295">
                  <c:v>4.5628615189886386</c:v>
                </c:pt>
                <c:pt idx="47296">
                  <c:v>4.5543187809557333</c:v>
                </c:pt>
                <c:pt idx="47297">
                  <c:v>4.5481593128460274</c:v>
                </c:pt>
                <c:pt idx="47298">
                  <c:v>4.5531582080007338</c:v>
                </c:pt>
                <c:pt idx="47299">
                  <c:v>4.553607422733049</c:v>
                </c:pt>
                <c:pt idx="47300">
                  <c:v>4.5592404316098891</c:v>
                </c:pt>
                <c:pt idx="47301">
                  <c:v>4.5508597269792119</c:v>
                </c:pt>
                <c:pt idx="47302">
                  <c:v>4.5611072716761107</c:v>
                </c:pt>
                <c:pt idx="47303">
                  <c:v>4.5602870519410033</c:v>
                </c:pt>
                <c:pt idx="47304">
                  <c:v>4.5610443522364541</c:v>
                </c:pt>
                <c:pt idx="47305">
                  <c:v>4.5660040122206178</c:v>
                </c:pt>
                <c:pt idx="47306">
                  <c:v>4.5608629563148853</c:v>
                </c:pt>
                <c:pt idx="47307">
                  <c:v>4.5633842440110586</c:v>
                </c:pt>
                <c:pt idx="47308">
                  <c:v>4.5595819412983332</c:v>
                </c:pt>
                <c:pt idx="47309">
                  <c:v>4.558751649273157</c:v>
                </c:pt>
                <c:pt idx="47310">
                  <c:v>4.5544663364450901</c:v>
                </c:pt>
                <c:pt idx="47311">
                  <c:v>4.5587198689405435</c:v>
                </c:pt>
                <c:pt idx="47312">
                  <c:v>4.5498450967690509</c:v>
                </c:pt>
                <c:pt idx="47313">
                  <c:v>4.5573785235184472</c:v>
                </c:pt>
                <c:pt idx="47314">
                  <c:v>4.5554654776381573</c:v>
                </c:pt>
                <c:pt idx="47315">
                  <c:v>4.5557183396190846</c:v>
                </c:pt>
                <c:pt idx="47316">
                  <c:v>4.5623644265936605</c:v>
                </c:pt>
                <c:pt idx="47317">
                  <c:v>4.5548224672415101</c:v>
                </c:pt>
                <c:pt idx="47318">
                  <c:v>4.558312865971855</c:v>
                </c:pt>
                <c:pt idx="47319">
                  <c:v>4.5618450638298933</c:v>
                </c:pt>
                <c:pt idx="47320">
                  <c:v>4.5455200025491003</c:v>
                </c:pt>
                <c:pt idx="47321">
                  <c:v>4.5570345666201586</c:v>
                </c:pt>
                <c:pt idx="47322">
                  <c:v>4.5559983313487997</c:v>
                </c:pt>
                <c:pt idx="47323">
                  <c:v>4.5622659920199791</c:v>
                </c:pt>
                <c:pt idx="47324">
                  <c:v>4.5537330810089776</c:v>
                </c:pt>
                <c:pt idx="47325">
                  <c:v>4.5620835449996839</c:v>
                </c:pt>
                <c:pt idx="47326">
                  <c:v>4.5519114418575848</c:v>
                </c:pt>
                <c:pt idx="47327">
                  <c:v>4.5551555751153598</c:v>
                </c:pt>
                <c:pt idx="47328">
                  <c:v>4.5626475005863156</c:v>
                </c:pt>
                <c:pt idx="47329">
                  <c:v>4.5521481950911591</c:v>
                </c:pt>
                <c:pt idx="47330">
                  <c:v>4.5600443492827143</c:v>
                </c:pt>
                <c:pt idx="47331">
                  <c:v>4.5597752183890004</c:v>
                </c:pt>
                <c:pt idx="47332">
                  <c:v>4.5548505615059929</c:v>
                </c:pt>
                <c:pt idx="47333">
                  <c:v>4.5607670662385198</c:v>
                </c:pt>
                <c:pt idx="47334">
                  <c:v>4.5607229273057523</c:v>
                </c:pt>
                <c:pt idx="47335">
                  <c:v>4.5589662081371261</c:v>
                </c:pt>
                <c:pt idx="47336">
                  <c:v>4.5567392967575753</c:v>
                </c:pt>
                <c:pt idx="47337">
                  <c:v>4.5613775234570513</c:v>
                </c:pt>
                <c:pt idx="47338">
                  <c:v>4.5592866531578151</c:v>
                </c:pt>
                <c:pt idx="47339">
                  <c:v>4.5493529824969841</c:v>
                </c:pt>
                <c:pt idx="47340">
                  <c:v>4.5559999479231728</c:v>
                </c:pt>
                <c:pt idx="47341">
                  <c:v>4.5597649286840598</c:v>
                </c:pt>
                <c:pt idx="47342">
                  <c:v>4.5500387049798245</c:v>
                </c:pt>
                <c:pt idx="47343">
                  <c:v>4.564813242896455</c:v>
                </c:pt>
                <c:pt idx="47344">
                  <c:v>4.5502754908355989</c:v>
                </c:pt>
                <c:pt idx="47345">
                  <c:v>4.5536593365441362</c:v>
                </c:pt>
                <c:pt idx="47346">
                  <c:v>4.5603838661541305</c:v>
                </c:pt>
                <c:pt idx="47347">
                  <c:v>4.5480391495440529</c:v>
                </c:pt>
                <c:pt idx="47348">
                  <c:v>4.559255670779871</c:v>
                </c:pt>
                <c:pt idx="47349">
                  <c:v>4.5677084701023087</c:v>
                </c:pt>
                <c:pt idx="47350">
                  <c:v>4.5601924731990104</c:v>
                </c:pt>
                <c:pt idx="47351">
                  <c:v>4.5644698201391254</c:v>
                </c:pt>
                <c:pt idx="47352">
                  <c:v>4.5606227771260457</c:v>
                </c:pt>
                <c:pt idx="47353">
                  <c:v>4.5561664019304047</c:v>
                </c:pt>
                <c:pt idx="47354">
                  <c:v>4.5658084530634406</c:v>
                </c:pt>
                <c:pt idx="47355">
                  <c:v>4.5566332521805446</c:v>
                </c:pt>
                <c:pt idx="47356">
                  <c:v>4.558516079286683</c:v>
                </c:pt>
                <c:pt idx="47357">
                  <c:v>4.5581219141189386</c:v>
                </c:pt>
                <c:pt idx="47358">
                  <c:v>4.5563517778995344</c:v>
                </c:pt>
                <c:pt idx="47359">
                  <c:v>4.5559333036414342</c:v>
                </c:pt>
                <c:pt idx="47360">
                  <c:v>4.5553339028251845</c:v>
                </c:pt>
                <c:pt idx="47361">
                  <c:v>4.5650889159149131</c:v>
                </c:pt>
                <c:pt idx="47362">
                  <c:v>4.561690272782239</c:v>
                </c:pt>
                <c:pt idx="47363">
                  <c:v>4.5575132414769675</c:v>
                </c:pt>
                <c:pt idx="47364">
                  <c:v>4.5550547310789007</c:v>
                </c:pt>
                <c:pt idx="47365">
                  <c:v>4.5601523714123777</c:v>
                </c:pt>
                <c:pt idx="47366">
                  <c:v>4.5574141469395801</c:v>
                </c:pt>
                <c:pt idx="47367">
                  <c:v>4.5584841328827554</c:v>
                </c:pt>
                <c:pt idx="47368">
                  <c:v>4.5616929723205448</c:v>
                </c:pt>
                <c:pt idx="47369">
                  <c:v>4.559673236767936</c:v>
                </c:pt>
                <c:pt idx="47370">
                  <c:v>4.565190661745735</c:v>
                </c:pt>
                <c:pt idx="47371">
                  <c:v>4.5601398231436745</c:v>
                </c:pt>
                <c:pt idx="47372">
                  <c:v>4.5624026622089566</c:v>
                </c:pt>
                <c:pt idx="47373">
                  <c:v>4.5567791086098746</c:v>
                </c:pt>
                <c:pt idx="47374">
                  <c:v>4.5577733393846538</c:v>
                </c:pt>
                <c:pt idx="47375">
                  <c:v>4.5479958977190611</c:v>
                </c:pt>
                <c:pt idx="47376">
                  <c:v>4.5558272520718042</c:v>
                </c:pt>
                <c:pt idx="47377">
                  <c:v>4.569726522787799</c:v>
                </c:pt>
                <c:pt idx="47378">
                  <c:v>4.5655209823337151</c:v>
                </c:pt>
                <c:pt idx="47379">
                  <c:v>4.5621218823580545</c:v>
                </c:pt>
                <c:pt idx="47380">
                  <c:v>4.5553115171014174</c:v>
                </c:pt>
                <c:pt idx="47381">
                  <c:v>4.5595409545213146</c:v>
                </c:pt>
                <c:pt idx="47382">
                  <c:v>4.5542398580025854</c:v>
                </c:pt>
                <c:pt idx="47383">
                  <c:v>4.5635198239246533</c:v>
                </c:pt>
                <c:pt idx="47384">
                  <c:v>4.5668064994266855</c:v>
                </c:pt>
                <c:pt idx="47385">
                  <c:v>4.5636172892616917</c:v>
                </c:pt>
                <c:pt idx="47386">
                  <c:v>4.5588704313475663</c:v>
                </c:pt>
                <c:pt idx="47387">
                  <c:v>4.5675029372820353</c:v>
                </c:pt>
                <c:pt idx="47388">
                  <c:v>4.5513178028604022</c:v>
                </c:pt>
                <c:pt idx="47389">
                  <c:v>4.5535433383145172</c:v>
                </c:pt>
                <c:pt idx="47390">
                  <c:v>4.5600827494773846</c:v>
                </c:pt>
                <c:pt idx="47391">
                  <c:v>4.5616545601629532</c:v>
                </c:pt>
                <c:pt idx="47392">
                  <c:v>4.5645015852249022</c:v>
                </c:pt>
                <c:pt idx="47393">
                  <c:v>4.5699265729357004</c:v>
                </c:pt>
                <c:pt idx="47394">
                  <c:v>4.5574275078895461</c:v>
                </c:pt>
                <c:pt idx="47395">
                  <c:v>4.5547652997638384</c:v>
                </c:pt>
                <c:pt idx="47396">
                  <c:v>4.5602895599469591</c:v>
                </c:pt>
                <c:pt idx="47397">
                  <c:v>4.5602068739470267</c:v>
                </c:pt>
                <c:pt idx="47398">
                  <c:v>4.5532556609701871</c:v>
                </c:pt>
                <c:pt idx="47399">
                  <c:v>4.549106170216981</c:v>
                </c:pt>
                <c:pt idx="47400">
                  <c:v>4.5601879552710889</c:v>
                </c:pt>
                <c:pt idx="47401">
                  <c:v>4.5617587406200713</c:v>
                </c:pt>
                <c:pt idx="47402">
                  <c:v>4.5525106947986833</c:v>
                </c:pt>
                <c:pt idx="47403">
                  <c:v>4.5631232263675852</c:v>
                </c:pt>
                <c:pt idx="47404">
                  <c:v>4.5534002825436364</c:v>
                </c:pt>
                <c:pt idx="47405">
                  <c:v>4.5625887966129337</c:v>
                </c:pt>
                <c:pt idx="47406">
                  <c:v>4.5473332642355597</c:v>
                </c:pt>
                <c:pt idx="47407">
                  <c:v>4.5612810249292002</c:v>
                </c:pt>
                <c:pt idx="47408">
                  <c:v>4.5549836529389376</c:v>
                </c:pt>
                <c:pt idx="47409">
                  <c:v>4.5474099520024556</c:v>
                </c:pt>
                <c:pt idx="47410">
                  <c:v>4.558203838279006</c:v>
                </c:pt>
                <c:pt idx="47411">
                  <c:v>4.5531726821152301</c:v>
                </c:pt>
                <c:pt idx="47412">
                  <c:v>4.5606785903789042</c:v>
                </c:pt>
                <c:pt idx="47413">
                  <c:v>4.5586942690077343</c:v>
                </c:pt>
                <c:pt idx="47414">
                  <c:v>4.5620710800576054</c:v>
                </c:pt>
                <c:pt idx="47415">
                  <c:v>4.5554627127409555</c:v>
                </c:pt>
                <c:pt idx="47416">
                  <c:v>4.5661717919879692</c:v>
                </c:pt>
                <c:pt idx="47417">
                  <c:v>4.5551338973274786</c:v>
                </c:pt>
                <c:pt idx="47418">
                  <c:v>4.5656018158743636</c:v>
                </c:pt>
                <c:pt idx="47419">
                  <c:v>4.5455950531397145</c:v>
                </c:pt>
                <c:pt idx="47420">
                  <c:v>4.5580008581405576</c:v>
                </c:pt>
                <c:pt idx="47421">
                  <c:v>4.5566485481215624</c:v>
                </c:pt>
                <c:pt idx="47422">
                  <c:v>4.555620635124586</c:v>
                </c:pt>
                <c:pt idx="47423">
                  <c:v>4.5571851639866905</c:v>
                </c:pt>
                <c:pt idx="47424">
                  <c:v>4.5563283737777729</c:v>
                </c:pt>
                <c:pt idx="47425">
                  <c:v>4.5510941842492461</c:v>
                </c:pt>
                <c:pt idx="47426">
                  <c:v>4.5524932452377485</c:v>
                </c:pt>
                <c:pt idx="47427">
                  <c:v>4.5535685822561875</c:v>
                </c:pt>
                <c:pt idx="47428">
                  <c:v>4.5617330746259483</c:v>
                </c:pt>
                <c:pt idx="47429">
                  <c:v>4.5604799997517622</c:v>
                </c:pt>
                <c:pt idx="47430">
                  <c:v>4.5593202960306396</c:v>
                </c:pt>
                <c:pt idx="47431">
                  <c:v>4.5721115607261025</c:v>
                </c:pt>
                <c:pt idx="47432">
                  <c:v>4.5559364547328549</c:v>
                </c:pt>
                <c:pt idx="47433">
                  <c:v>4.5617863989312433</c:v>
                </c:pt>
                <c:pt idx="47434">
                  <c:v>4.562274580012688</c:v>
                </c:pt>
                <c:pt idx="47435">
                  <c:v>4.5532215632016806</c:v>
                </c:pt>
                <c:pt idx="47436">
                  <c:v>4.5582238430938382</c:v>
                </c:pt>
                <c:pt idx="47437">
                  <c:v>4.5612307961579202</c:v>
                </c:pt>
                <c:pt idx="47438">
                  <c:v>4.5639046504530709</c:v>
                </c:pt>
                <c:pt idx="47439">
                  <c:v>4.5632997663809665</c:v>
                </c:pt>
                <c:pt idx="47440">
                  <c:v>4.568615966497716</c:v>
                </c:pt>
                <c:pt idx="47441">
                  <c:v>4.5460960316010528</c:v>
                </c:pt>
                <c:pt idx="47442">
                  <c:v>4.5518795725673522</c:v>
                </c:pt>
                <c:pt idx="47443">
                  <c:v>4.5564517941485603</c:v>
                </c:pt>
                <c:pt idx="47444">
                  <c:v>4.5554343343101475</c:v>
                </c:pt>
                <c:pt idx="47445">
                  <c:v>4.5567300809081104</c:v>
                </c:pt>
                <c:pt idx="47446">
                  <c:v>4.5527446668156673</c:v>
                </c:pt>
                <c:pt idx="47447">
                  <c:v>4.5582183953494502</c:v>
                </c:pt>
                <c:pt idx="47448">
                  <c:v>4.5559461419599279</c:v>
                </c:pt>
                <c:pt idx="47449">
                  <c:v>4.5647420291692153</c:v>
                </c:pt>
                <c:pt idx="47450">
                  <c:v>4.5607525821486252</c:v>
                </c:pt>
                <c:pt idx="47451">
                  <c:v>4.5530528869274924</c:v>
                </c:pt>
                <c:pt idx="47452">
                  <c:v>4.5667000699090652</c:v>
                </c:pt>
                <c:pt idx="47453">
                  <c:v>4.5566298068425324</c:v>
                </c:pt>
                <c:pt idx="47454">
                  <c:v>4.5724089097071667</c:v>
                </c:pt>
                <c:pt idx="47455">
                  <c:v>4.5545833462504257</c:v>
                </c:pt>
                <c:pt idx="47456">
                  <c:v>4.5631198906972683</c:v>
                </c:pt>
                <c:pt idx="47457">
                  <c:v>4.5611099198422602</c:v>
                </c:pt>
                <c:pt idx="47458">
                  <c:v>4.5564941677897757</c:v>
                </c:pt>
                <c:pt idx="47459">
                  <c:v>4.5550538578940118</c:v>
                </c:pt>
                <c:pt idx="47460">
                  <c:v>4.5600480250780384</c:v>
                </c:pt>
                <c:pt idx="47461">
                  <c:v>4.5653452732492035</c:v>
                </c:pt>
                <c:pt idx="47462">
                  <c:v>4.5601771013958086</c:v>
                </c:pt>
                <c:pt idx="47463">
                  <c:v>4.5680049137582897</c:v>
                </c:pt>
                <c:pt idx="47464">
                  <c:v>4.5527982596695136</c:v>
                </c:pt>
                <c:pt idx="47465">
                  <c:v>4.5580149410537825</c:v>
                </c:pt>
                <c:pt idx="47466">
                  <c:v>4.5617802797385565</c:v>
                </c:pt>
                <c:pt idx="47467">
                  <c:v>4.5618349506652329</c:v>
                </c:pt>
                <c:pt idx="47468">
                  <c:v>4.5570613792132342</c:v>
                </c:pt>
                <c:pt idx="47469">
                  <c:v>4.562137359462362</c:v>
                </c:pt>
                <c:pt idx="47470">
                  <c:v>4.5554281877605201</c:v>
                </c:pt>
                <c:pt idx="47471">
                  <c:v>4.5562161718941701</c:v>
                </c:pt>
                <c:pt idx="47472">
                  <c:v>4.560345392047064</c:v>
                </c:pt>
                <c:pt idx="47473">
                  <c:v>4.5661978717990861</c:v>
                </c:pt>
                <c:pt idx="47474">
                  <c:v>4.5554470622544656</c:v>
                </c:pt>
                <c:pt idx="47475">
                  <c:v>4.5592089791820625</c:v>
                </c:pt>
                <c:pt idx="47476">
                  <c:v>4.562951320146361</c:v>
                </c:pt>
                <c:pt idx="47477">
                  <c:v>4.5622299816627345</c:v>
                </c:pt>
                <c:pt idx="47478">
                  <c:v>4.5590414479927706</c:v>
                </c:pt>
                <c:pt idx="47479">
                  <c:v>4.5622079684928014</c:v>
                </c:pt>
                <c:pt idx="47480">
                  <c:v>4.5600744477917718</c:v>
                </c:pt>
                <c:pt idx="47481">
                  <c:v>4.5633412568285223</c:v>
                </c:pt>
                <c:pt idx="47482">
                  <c:v>4.5484531043999965</c:v>
                </c:pt>
                <c:pt idx="47483">
                  <c:v>4.5594906043710086</c:v>
                </c:pt>
                <c:pt idx="47484">
                  <c:v>4.5526849647919176</c:v>
                </c:pt>
                <c:pt idx="47485">
                  <c:v>4.5441008877159303</c:v>
                </c:pt>
                <c:pt idx="47486">
                  <c:v>4.5641766562924859</c:v>
                </c:pt>
                <c:pt idx="47487">
                  <c:v>4.5568400504832827</c:v>
                </c:pt>
                <c:pt idx="47488">
                  <c:v>4.5441994787413424</c:v>
                </c:pt>
                <c:pt idx="47489">
                  <c:v>4.559948668963834</c:v>
                </c:pt>
                <c:pt idx="47490">
                  <c:v>4.5526443546947952</c:v>
                </c:pt>
                <c:pt idx="47491">
                  <c:v>4.5526882496675887</c:v>
                </c:pt>
                <c:pt idx="47492">
                  <c:v>4.5617838550558023</c:v>
                </c:pt>
                <c:pt idx="47493">
                  <c:v>4.5606215901300882</c:v>
                </c:pt>
                <c:pt idx="47494">
                  <c:v>4.5527681033569056</c:v>
                </c:pt>
                <c:pt idx="47495">
                  <c:v>4.5496676606332738</c:v>
                </c:pt>
                <c:pt idx="47496">
                  <c:v>4.5607801330946725</c:v>
                </c:pt>
                <c:pt idx="47497">
                  <c:v>4.5562741574754639</c:v>
                </c:pt>
                <c:pt idx="47498">
                  <c:v>4.5628974271777683</c:v>
                </c:pt>
                <c:pt idx="47499">
                  <c:v>4.5588362504277828</c:v>
                </c:pt>
                <c:pt idx="47500">
                  <c:v>4.5510746103087891</c:v>
                </c:pt>
                <c:pt idx="47501">
                  <c:v>4.5540616289028559</c:v>
                </c:pt>
                <c:pt idx="47502">
                  <c:v>4.5582117905731758</c:v>
                </c:pt>
                <c:pt idx="47503">
                  <c:v>4.5578477048177044</c:v>
                </c:pt>
                <c:pt idx="47504">
                  <c:v>4.5616261808304239</c:v>
                </c:pt>
                <c:pt idx="47505">
                  <c:v>4.5537563103044469</c:v>
                </c:pt>
                <c:pt idx="47506">
                  <c:v>4.5551006611973959</c:v>
                </c:pt>
                <c:pt idx="47507">
                  <c:v>4.5590635612921879</c:v>
                </c:pt>
                <c:pt idx="47508">
                  <c:v>4.5540522828833172</c:v>
                </c:pt>
                <c:pt idx="47509">
                  <c:v>4.5658132260898698</c:v>
                </c:pt>
                <c:pt idx="47510">
                  <c:v>4.5599569070878099</c:v>
                </c:pt>
                <c:pt idx="47511">
                  <c:v>4.5596819396184278</c:v>
                </c:pt>
                <c:pt idx="47512">
                  <c:v>4.5642370877785261</c:v>
                </c:pt>
                <c:pt idx="47513">
                  <c:v>4.5551940047093904</c:v>
                </c:pt>
                <c:pt idx="47514">
                  <c:v>4.5633977568614688</c:v>
                </c:pt>
                <c:pt idx="47515">
                  <c:v>4.5536816109122356</c:v>
                </c:pt>
                <c:pt idx="47516">
                  <c:v>4.5551580719335663</c:v>
                </c:pt>
                <c:pt idx="47517">
                  <c:v>4.5568493402364814</c:v>
                </c:pt>
                <c:pt idx="47518">
                  <c:v>4.5582421194796812</c:v>
                </c:pt>
                <c:pt idx="47519">
                  <c:v>4.5538898534629073</c:v>
                </c:pt>
                <c:pt idx="47520">
                  <c:v>4.556910398340003</c:v>
                </c:pt>
                <c:pt idx="47521">
                  <c:v>4.5549148845707599</c:v>
                </c:pt>
                <c:pt idx="47522">
                  <c:v>4.5449979472691719</c:v>
                </c:pt>
                <c:pt idx="47523">
                  <c:v>4.5591142888919869</c:v>
                </c:pt>
                <c:pt idx="47524">
                  <c:v>4.5587135258233733</c:v>
                </c:pt>
                <c:pt idx="47525">
                  <c:v>4.5576583198043759</c:v>
                </c:pt>
                <c:pt idx="47526">
                  <c:v>4.5586912095254695</c:v>
                </c:pt>
                <c:pt idx="47527">
                  <c:v>4.5544572148507854</c:v>
                </c:pt>
                <c:pt idx="47528">
                  <c:v>4.552410599659539</c:v>
                </c:pt>
                <c:pt idx="47529">
                  <c:v>4.5632397599050947</c:v>
                </c:pt>
                <c:pt idx="47530">
                  <c:v>4.5522085846813853</c:v>
                </c:pt>
                <c:pt idx="47531">
                  <c:v>4.5566031241734448</c:v>
                </c:pt>
                <c:pt idx="47532">
                  <c:v>4.5696566765084548</c:v>
                </c:pt>
                <c:pt idx="47533">
                  <c:v>4.5574244678868556</c:v>
                </c:pt>
                <c:pt idx="47534">
                  <c:v>4.5743242286319905</c:v>
                </c:pt>
                <c:pt idx="47535">
                  <c:v>4.5512376140286559</c:v>
                </c:pt>
                <c:pt idx="47536">
                  <c:v>4.5572840079017123</c:v>
                </c:pt>
                <c:pt idx="47537">
                  <c:v>4.5558395054859302</c:v>
                </c:pt>
                <c:pt idx="47538">
                  <c:v>4.5576462097065216</c:v>
                </c:pt>
                <c:pt idx="47539">
                  <c:v>4.5566872468014807</c:v>
                </c:pt>
                <c:pt idx="47540">
                  <c:v>4.5690080843137268</c:v>
                </c:pt>
                <c:pt idx="47541">
                  <c:v>4.5547318739819875</c:v>
                </c:pt>
                <c:pt idx="47542">
                  <c:v>4.5604231568922877</c:v>
                </c:pt>
                <c:pt idx="47543">
                  <c:v>4.5603312800786098</c:v>
                </c:pt>
                <c:pt idx="47544">
                  <c:v>4.5645130779889653</c:v>
                </c:pt>
                <c:pt idx="47545">
                  <c:v>4.5485496377421661</c:v>
                </c:pt>
                <c:pt idx="47546">
                  <c:v>4.5626697593037226</c:v>
                </c:pt>
                <c:pt idx="47547">
                  <c:v>4.5513480738551335</c:v>
                </c:pt>
                <c:pt idx="47548">
                  <c:v>4.5582948435143651</c:v>
                </c:pt>
                <c:pt idx="47549">
                  <c:v>4.5665784643412817</c:v>
                </c:pt>
                <c:pt idx="47550">
                  <c:v>4.5540251788999377</c:v>
                </c:pt>
                <c:pt idx="47551">
                  <c:v>4.5648390201549498</c:v>
                </c:pt>
                <c:pt idx="47552">
                  <c:v>4.5658101013703307</c:v>
                </c:pt>
                <c:pt idx="47553">
                  <c:v>4.5498627054001508</c:v>
                </c:pt>
                <c:pt idx="47554">
                  <c:v>4.5528115002515257</c:v>
                </c:pt>
                <c:pt idx="47555">
                  <c:v>4.5600498196612662</c:v>
                </c:pt>
                <c:pt idx="47556">
                  <c:v>4.5664874512996088</c:v>
                </c:pt>
                <c:pt idx="47557">
                  <c:v>4.5485737497533751</c:v>
                </c:pt>
                <c:pt idx="47558">
                  <c:v>4.5632260043483814</c:v>
                </c:pt>
                <c:pt idx="47559">
                  <c:v>4.5565348777083852</c:v>
                </c:pt>
                <c:pt idx="47560">
                  <c:v>4.5617557025971935</c:v>
                </c:pt>
                <c:pt idx="47561">
                  <c:v>4.5558638889181617</c:v>
                </c:pt>
                <c:pt idx="47562">
                  <c:v>4.557102659247434</c:v>
                </c:pt>
                <c:pt idx="47563">
                  <c:v>4.5554630606357156</c:v>
                </c:pt>
                <c:pt idx="47564">
                  <c:v>4.5578661297690672</c:v>
                </c:pt>
                <c:pt idx="47565">
                  <c:v>4.5486361087523228</c:v>
                </c:pt>
                <c:pt idx="47566">
                  <c:v>4.5567374144071184</c:v>
                </c:pt>
                <c:pt idx="47567">
                  <c:v>4.5569943085841285</c:v>
                </c:pt>
                <c:pt idx="47568">
                  <c:v>4.5614743831903848</c:v>
                </c:pt>
                <c:pt idx="47569">
                  <c:v>4.5677723971170048</c:v>
                </c:pt>
                <c:pt idx="47570">
                  <c:v>4.560531335202703</c:v>
                </c:pt>
                <c:pt idx="47571">
                  <c:v>4.5525412082592798</c:v>
                </c:pt>
                <c:pt idx="47572">
                  <c:v>4.5556404304542086</c:v>
                </c:pt>
                <c:pt idx="47573">
                  <c:v>4.5616604561143825</c:v>
                </c:pt>
                <c:pt idx="47574">
                  <c:v>4.5583366200396389</c:v>
                </c:pt>
                <c:pt idx="47575">
                  <c:v>4.5624612883666247</c:v>
                </c:pt>
                <c:pt idx="47576">
                  <c:v>4.5608823132841483</c:v>
                </c:pt>
                <c:pt idx="47577">
                  <c:v>4.5593115314358688</c:v>
                </c:pt>
                <c:pt idx="47578">
                  <c:v>4.5634618337266994</c:v>
                </c:pt>
                <c:pt idx="47579">
                  <c:v>4.5640108503942951</c:v>
                </c:pt>
                <c:pt idx="47580">
                  <c:v>4.5562120959647823</c:v>
                </c:pt>
                <c:pt idx="47581">
                  <c:v>4.5666235313657442</c:v>
                </c:pt>
                <c:pt idx="47582">
                  <c:v>4.5550720579916115</c:v>
                </c:pt>
                <c:pt idx="47583">
                  <c:v>4.5594508179554607</c:v>
                </c:pt>
                <c:pt idx="47584">
                  <c:v>4.5602310807091291</c:v>
                </c:pt>
                <c:pt idx="47585">
                  <c:v>4.5543405186605463</c:v>
                </c:pt>
                <c:pt idx="47586">
                  <c:v>4.5533704653555809</c:v>
                </c:pt>
                <c:pt idx="47587">
                  <c:v>4.5679485517874561</c:v>
                </c:pt>
                <c:pt idx="47588">
                  <c:v>4.5639173607085208</c:v>
                </c:pt>
                <c:pt idx="47589">
                  <c:v>4.5530687750209333</c:v>
                </c:pt>
                <c:pt idx="47590">
                  <c:v>4.5577265066722896</c:v>
                </c:pt>
                <c:pt idx="47591">
                  <c:v>4.5548635544591383</c:v>
                </c:pt>
                <c:pt idx="47592">
                  <c:v>4.5556447450607802</c:v>
                </c:pt>
                <c:pt idx="47593">
                  <c:v>4.5676417240781975</c:v>
                </c:pt>
                <c:pt idx="47594">
                  <c:v>4.5606112314658711</c:v>
                </c:pt>
                <c:pt idx="47595">
                  <c:v>4.5603373913129817</c:v>
                </c:pt>
                <c:pt idx="47596">
                  <c:v>4.5605813355387239</c:v>
                </c:pt>
                <c:pt idx="47597">
                  <c:v>4.5576644821627799</c:v>
                </c:pt>
                <c:pt idx="47598">
                  <c:v>4.5601035873930194</c:v>
                </c:pt>
                <c:pt idx="47599">
                  <c:v>4.5561384707658172</c:v>
                </c:pt>
                <c:pt idx="47600">
                  <c:v>4.5582140289959359</c:v>
                </c:pt>
                <c:pt idx="47601">
                  <c:v>4.5571556573766152</c:v>
                </c:pt>
                <c:pt idx="47602">
                  <c:v>4.5610341796867422</c:v>
                </c:pt>
                <c:pt idx="47603">
                  <c:v>4.5514595985409203</c:v>
                </c:pt>
                <c:pt idx="47604">
                  <c:v>4.5606704260126634</c:v>
                </c:pt>
                <c:pt idx="47605">
                  <c:v>4.5637764148746216</c:v>
                </c:pt>
                <c:pt idx="47606">
                  <c:v>4.5611441649941398</c:v>
                </c:pt>
                <c:pt idx="47607">
                  <c:v>4.5545845777010738</c:v>
                </c:pt>
                <c:pt idx="47608">
                  <c:v>4.5597956628222498</c:v>
                </c:pt>
                <c:pt idx="47609">
                  <c:v>4.5589416491685668</c:v>
                </c:pt>
                <c:pt idx="47610">
                  <c:v>4.554127906193056</c:v>
                </c:pt>
                <c:pt idx="47611">
                  <c:v>4.5595487715555958</c:v>
                </c:pt>
                <c:pt idx="47612">
                  <c:v>4.5589647016626991</c:v>
                </c:pt>
                <c:pt idx="47613">
                  <c:v>4.5607523653015649</c:v>
                </c:pt>
                <c:pt idx="47614">
                  <c:v>4.5635912988563767</c:v>
                </c:pt>
                <c:pt idx="47615">
                  <c:v>4.5623651237019969</c:v>
                </c:pt>
                <c:pt idx="47616">
                  <c:v>4.5617968356459579</c:v>
                </c:pt>
                <c:pt idx="47617">
                  <c:v>4.5639633446600492</c:v>
                </c:pt>
                <c:pt idx="47618">
                  <c:v>4.557861782963947</c:v>
                </c:pt>
                <c:pt idx="47619">
                  <c:v>4.5588059257958742</c:v>
                </c:pt>
                <c:pt idx="47620">
                  <c:v>4.5614630850880724</c:v>
                </c:pt>
                <c:pt idx="47621">
                  <c:v>4.5593462573815264</c:v>
                </c:pt>
                <c:pt idx="47622">
                  <c:v>4.5603290358718302</c:v>
                </c:pt>
                <c:pt idx="47623">
                  <c:v>4.5540088781462806</c:v>
                </c:pt>
                <c:pt idx="47624">
                  <c:v>4.5558030954140358</c:v>
                </c:pt>
                <c:pt idx="47625">
                  <c:v>4.5664394676851217</c:v>
                </c:pt>
                <c:pt idx="47626">
                  <c:v>4.5646071987169377</c:v>
                </c:pt>
                <c:pt idx="47627">
                  <c:v>4.5623864251311668</c:v>
                </c:pt>
                <c:pt idx="47628">
                  <c:v>4.5525892478793875</c:v>
                </c:pt>
                <c:pt idx="47629">
                  <c:v>4.56159230707161</c:v>
                </c:pt>
                <c:pt idx="47630">
                  <c:v>4.5625957770777594</c:v>
                </c:pt>
                <c:pt idx="47631">
                  <c:v>4.554699722091315</c:v>
                </c:pt>
                <c:pt idx="47632">
                  <c:v>4.5657509646871679</c:v>
                </c:pt>
                <c:pt idx="47633">
                  <c:v>4.5594318205615245</c:v>
                </c:pt>
                <c:pt idx="47634">
                  <c:v>4.5622461659672178</c:v>
                </c:pt>
                <c:pt idx="47635">
                  <c:v>4.5651146586418685</c:v>
                </c:pt>
                <c:pt idx="47636">
                  <c:v>4.5500397208839578</c:v>
                </c:pt>
                <c:pt idx="47637">
                  <c:v>4.5555127908627755</c:v>
                </c:pt>
                <c:pt idx="47638">
                  <c:v>4.5612598797183521</c:v>
                </c:pt>
                <c:pt idx="47639">
                  <c:v>4.556954023255777</c:v>
                </c:pt>
                <c:pt idx="47640">
                  <c:v>4.5614597087281448</c:v>
                </c:pt>
                <c:pt idx="47641">
                  <c:v>4.5593351074266391</c:v>
                </c:pt>
                <c:pt idx="47642">
                  <c:v>4.5626678146827544</c:v>
                </c:pt>
                <c:pt idx="47643">
                  <c:v>4.5536405092997363</c:v>
                </c:pt>
                <c:pt idx="47644">
                  <c:v>4.5537497999529331</c:v>
                </c:pt>
                <c:pt idx="47645">
                  <c:v>4.5768616279812289</c:v>
                </c:pt>
                <c:pt idx="47646">
                  <c:v>4.5620838554177965</c:v>
                </c:pt>
                <c:pt idx="47647">
                  <c:v>4.5606279637874554</c:v>
                </c:pt>
                <c:pt idx="47648">
                  <c:v>4.5567613003564427</c:v>
                </c:pt>
                <c:pt idx="47649">
                  <c:v>4.5628706420597025</c:v>
                </c:pt>
                <c:pt idx="47650">
                  <c:v>4.5570198016670194</c:v>
                </c:pt>
                <c:pt idx="47651">
                  <c:v>4.5663355247214676</c:v>
                </c:pt>
                <c:pt idx="47652">
                  <c:v>4.5473865550950059</c:v>
                </c:pt>
                <c:pt idx="47653">
                  <c:v>4.5677208473645905</c:v>
                </c:pt>
                <c:pt idx="47654">
                  <c:v>4.5605487078225986</c:v>
                </c:pt>
                <c:pt idx="47655">
                  <c:v>4.5539768435720998</c:v>
                </c:pt>
                <c:pt idx="47656">
                  <c:v>4.5564130062947639</c:v>
                </c:pt>
                <c:pt idx="47657">
                  <c:v>4.5627502552413333</c:v>
                </c:pt>
                <c:pt idx="47658">
                  <c:v>4.5508031251170875</c:v>
                </c:pt>
                <c:pt idx="47659">
                  <c:v>4.5604307687724299</c:v>
                </c:pt>
                <c:pt idx="47660">
                  <c:v>4.5588591111171777</c:v>
                </c:pt>
                <c:pt idx="47661">
                  <c:v>4.5582273450228667</c:v>
                </c:pt>
                <c:pt idx="47662">
                  <c:v>4.5567428775149583</c:v>
                </c:pt>
                <c:pt idx="47663">
                  <c:v>4.5577964427352446</c:v>
                </c:pt>
                <c:pt idx="47664">
                  <c:v>4.548684725671797</c:v>
                </c:pt>
                <c:pt idx="47665">
                  <c:v>4.5641410411990693</c:v>
                </c:pt>
                <c:pt idx="47666">
                  <c:v>4.5443541479458025</c:v>
                </c:pt>
                <c:pt idx="47667">
                  <c:v>4.5549879310505101</c:v>
                </c:pt>
                <c:pt idx="47668">
                  <c:v>4.5581705666725227</c:v>
                </c:pt>
                <c:pt idx="47669">
                  <c:v>4.5607462609663001</c:v>
                </c:pt>
                <c:pt idx="47670">
                  <c:v>4.5549987510250585</c:v>
                </c:pt>
                <c:pt idx="47671">
                  <c:v>4.5616702623967331</c:v>
                </c:pt>
                <c:pt idx="47672">
                  <c:v>4.5577973964057952</c:v>
                </c:pt>
                <c:pt idx="47673">
                  <c:v>4.5574448598539536</c:v>
                </c:pt>
                <c:pt idx="47674">
                  <c:v>4.5643670705333053</c:v>
                </c:pt>
                <c:pt idx="47675">
                  <c:v>4.5717913852794938</c:v>
                </c:pt>
                <c:pt idx="47676">
                  <c:v>4.551852605396661</c:v>
                </c:pt>
                <c:pt idx="47677">
                  <c:v>4.5625784567823517</c:v>
                </c:pt>
                <c:pt idx="47678">
                  <c:v>4.5638314917924818</c:v>
                </c:pt>
                <c:pt idx="47679">
                  <c:v>4.5595749941598775</c:v>
                </c:pt>
                <c:pt idx="47680">
                  <c:v>4.5661660346916584</c:v>
                </c:pt>
                <c:pt idx="47681">
                  <c:v>4.5589849023266886</c:v>
                </c:pt>
                <c:pt idx="47682">
                  <c:v>4.5555553661382131</c:v>
                </c:pt>
                <c:pt idx="47683">
                  <c:v>4.5562155837783189</c:v>
                </c:pt>
                <c:pt idx="47684">
                  <c:v>4.5658062782780382</c:v>
                </c:pt>
                <c:pt idx="47685">
                  <c:v>4.5638559986286289</c:v>
                </c:pt>
                <c:pt idx="47686">
                  <c:v>4.5633463411483728</c:v>
                </c:pt>
                <c:pt idx="47687">
                  <c:v>4.5592437512457176</c:v>
                </c:pt>
                <c:pt idx="47688">
                  <c:v>4.5595842923163161</c:v>
                </c:pt>
                <c:pt idx="47689">
                  <c:v>4.5645409604706186</c:v>
                </c:pt>
                <c:pt idx="47690">
                  <c:v>4.554492701608817</c:v>
                </c:pt>
                <c:pt idx="47691">
                  <c:v>4.5626757181531277</c:v>
                </c:pt>
                <c:pt idx="47692">
                  <c:v>4.5531610323805891</c:v>
                </c:pt>
                <c:pt idx="47693">
                  <c:v>4.5598310040837431</c:v>
                </c:pt>
                <c:pt idx="47694">
                  <c:v>4.5644582557366906</c:v>
                </c:pt>
                <c:pt idx="47695">
                  <c:v>4.5549120154838123</c:v>
                </c:pt>
                <c:pt idx="47696">
                  <c:v>4.5568269452898607</c:v>
                </c:pt>
                <c:pt idx="47697">
                  <c:v>4.5533665977547129</c:v>
                </c:pt>
                <c:pt idx="47698">
                  <c:v>4.5595047312435844</c:v>
                </c:pt>
                <c:pt idx="47699">
                  <c:v>4.5640013552062708</c:v>
                </c:pt>
                <c:pt idx="47700">
                  <c:v>4.5587801896834081</c:v>
                </c:pt>
                <c:pt idx="47701">
                  <c:v>4.5618634944416074</c:v>
                </c:pt>
                <c:pt idx="47702">
                  <c:v>4.5637377628051388</c:v>
                </c:pt>
                <c:pt idx="47703">
                  <c:v>4.5542428008280753</c:v>
                </c:pt>
                <c:pt idx="47704">
                  <c:v>4.5558174053031006</c:v>
                </c:pt>
                <c:pt idx="47705">
                  <c:v>4.556862140125058</c:v>
                </c:pt>
                <c:pt idx="47706">
                  <c:v>4.5532390425015112</c:v>
                </c:pt>
                <c:pt idx="47707">
                  <c:v>4.5530046881439219</c:v>
                </c:pt>
                <c:pt idx="47708">
                  <c:v>4.5532077029371774</c:v>
                </c:pt>
                <c:pt idx="47709">
                  <c:v>4.5577664579135941</c:v>
                </c:pt>
                <c:pt idx="47710">
                  <c:v>4.550744153039032</c:v>
                </c:pt>
                <c:pt idx="47711">
                  <c:v>4.568689855427583</c:v>
                </c:pt>
                <c:pt idx="47712">
                  <c:v>4.556039343542639</c:v>
                </c:pt>
                <c:pt idx="47713">
                  <c:v>4.5541119652145943</c:v>
                </c:pt>
                <c:pt idx="47714">
                  <c:v>4.5642640788941407</c:v>
                </c:pt>
                <c:pt idx="47715">
                  <c:v>4.5685283763445614</c:v>
                </c:pt>
                <c:pt idx="47716">
                  <c:v>4.5613014723762069</c:v>
                </c:pt>
                <c:pt idx="47717">
                  <c:v>4.5580905461175414</c:v>
                </c:pt>
                <c:pt idx="47718">
                  <c:v>4.5558773478062848</c:v>
                </c:pt>
                <c:pt idx="47719">
                  <c:v>4.5473080758652573</c:v>
                </c:pt>
                <c:pt idx="47720">
                  <c:v>4.5488712113240943</c:v>
                </c:pt>
                <c:pt idx="47721">
                  <c:v>4.5536282646201443</c:v>
                </c:pt>
                <c:pt idx="47722">
                  <c:v>4.5632901537955712</c:v>
                </c:pt>
                <c:pt idx="47723">
                  <c:v>4.5564343446996292</c:v>
                </c:pt>
                <c:pt idx="47724">
                  <c:v>4.5608420262414855</c:v>
                </c:pt>
                <c:pt idx="47725">
                  <c:v>4.5617041262008966</c:v>
                </c:pt>
                <c:pt idx="47726">
                  <c:v>4.5553197398512282</c:v>
                </c:pt>
                <c:pt idx="47727">
                  <c:v>4.5673549422080999</c:v>
                </c:pt>
                <c:pt idx="47728">
                  <c:v>4.5549259349076348</c:v>
                </c:pt>
                <c:pt idx="47729">
                  <c:v>4.5601344815254681</c:v>
                </c:pt>
                <c:pt idx="47730">
                  <c:v>4.5490616641078319</c:v>
                </c:pt>
                <c:pt idx="47731">
                  <c:v>4.5568491923009651</c:v>
                </c:pt>
                <c:pt idx="47732">
                  <c:v>4.5582948329243296</c:v>
                </c:pt>
                <c:pt idx="47733">
                  <c:v>4.5482081037910129</c:v>
                </c:pt>
                <c:pt idx="47734">
                  <c:v>4.5573113662771991</c:v>
                </c:pt>
                <c:pt idx="47735">
                  <c:v>4.560982766957598</c:v>
                </c:pt>
                <c:pt idx="47736">
                  <c:v>4.5683848282434143</c:v>
                </c:pt>
                <c:pt idx="47737">
                  <c:v>4.5607498593261129</c:v>
                </c:pt>
                <c:pt idx="47738">
                  <c:v>4.5672510122338128</c:v>
                </c:pt>
                <c:pt idx="47739">
                  <c:v>4.5634158053311644</c:v>
                </c:pt>
                <c:pt idx="47740">
                  <c:v>4.5625919538534854</c:v>
                </c:pt>
                <c:pt idx="47741">
                  <c:v>4.5607723728276364</c:v>
                </c:pt>
                <c:pt idx="47742">
                  <c:v>4.5589695541197974</c:v>
                </c:pt>
                <c:pt idx="47743">
                  <c:v>4.5585002954372396</c:v>
                </c:pt>
                <c:pt idx="47744">
                  <c:v>4.571213372100166</c:v>
                </c:pt>
                <c:pt idx="47745">
                  <c:v>4.5633154757432148</c:v>
                </c:pt>
                <c:pt idx="47746">
                  <c:v>4.5573587375648499</c:v>
                </c:pt>
                <c:pt idx="47747">
                  <c:v>4.5638641418646984</c:v>
                </c:pt>
                <c:pt idx="47748">
                  <c:v>4.5580450061662798</c:v>
                </c:pt>
                <c:pt idx="47749">
                  <c:v>4.5576633088884604</c:v>
                </c:pt>
                <c:pt idx="47750">
                  <c:v>4.5601747308345528</c:v>
                </c:pt>
                <c:pt idx="47751">
                  <c:v>4.5511600666212733</c:v>
                </c:pt>
                <c:pt idx="47752">
                  <c:v>4.5625514645381484</c:v>
                </c:pt>
                <c:pt idx="47753">
                  <c:v>4.5594435224306791</c:v>
                </c:pt>
                <c:pt idx="47754">
                  <c:v>4.560566324143247</c:v>
                </c:pt>
                <c:pt idx="47755">
                  <c:v>4.5678486425079461</c:v>
                </c:pt>
                <c:pt idx="47756">
                  <c:v>4.5747631183794182</c:v>
                </c:pt>
                <c:pt idx="47757">
                  <c:v>4.5551919298545211</c:v>
                </c:pt>
                <c:pt idx="47758">
                  <c:v>4.5561291710610092</c:v>
                </c:pt>
                <c:pt idx="47759">
                  <c:v>4.55940512798235</c:v>
                </c:pt>
                <c:pt idx="47760">
                  <c:v>4.5582074726680144</c:v>
                </c:pt>
                <c:pt idx="47761">
                  <c:v>4.56406459740142</c:v>
                </c:pt>
                <c:pt idx="47762">
                  <c:v>4.5597225747633763</c:v>
                </c:pt>
                <c:pt idx="47763">
                  <c:v>4.5636927666921707</c:v>
                </c:pt>
                <c:pt idx="47764">
                  <c:v>4.559071865766227</c:v>
                </c:pt>
                <c:pt idx="47765">
                  <c:v>4.5601146000401505</c:v>
                </c:pt>
                <c:pt idx="47766">
                  <c:v>4.5600603954777545</c:v>
                </c:pt>
                <c:pt idx="47767">
                  <c:v>4.5594589546913795</c:v>
                </c:pt>
                <c:pt idx="47768">
                  <c:v>4.5559193441266119</c:v>
                </c:pt>
                <c:pt idx="47769">
                  <c:v>4.5662275240038523</c:v>
                </c:pt>
                <c:pt idx="47770">
                  <c:v>4.5576262873957818</c:v>
                </c:pt>
                <c:pt idx="47771">
                  <c:v>4.5671640817016552</c:v>
                </c:pt>
                <c:pt idx="47772">
                  <c:v>4.561378004539546</c:v>
                </c:pt>
                <c:pt idx="47773">
                  <c:v>4.5645638733431593</c:v>
                </c:pt>
                <c:pt idx="47774">
                  <c:v>4.5628522572807269</c:v>
                </c:pt>
                <c:pt idx="47775">
                  <c:v>4.5510077797874189</c:v>
                </c:pt>
                <c:pt idx="47776">
                  <c:v>4.5706499472672819</c:v>
                </c:pt>
                <c:pt idx="47777">
                  <c:v>4.561533961479495</c:v>
                </c:pt>
                <c:pt idx="47778">
                  <c:v>4.5638212174889503</c:v>
                </c:pt>
                <c:pt idx="47779">
                  <c:v>4.5647293863610887</c:v>
                </c:pt>
                <c:pt idx="47780">
                  <c:v>4.5547287628503961</c:v>
                </c:pt>
                <c:pt idx="47781">
                  <c:v>4.559827339048991</c:v>
                </c:pt>
                <c:pt idx="47782">
                  <c:v>4.5632488814137044</c:v>
                </c:pt>
                <c:pt idx="47783">
                  <c:v>4.5561916642396012</c:v>
                </c:pt>
                <c:pt idx="47784">
                  <c:v>4.5588419393670945</c:v>
                </c:pt>
                <c:pt idx="47785">
                  <c:v>4.5647731866494192</c:v>
                </c:pt>
                <c:pt idx="47786">
                  <c:v>4.5518931751716121</c:v>
                </c:pt>
                <c:pt idx="47787">
                  <c:v>4.5589990110840484</c:v>
                </c:pt>
                <c:pt idx="47788">
                  <c:v>4.5528427193533858</c:v>
                </c:pt>
                <c:pt idx="47789">
                  <c:v>4.5485818782364209</c:v>
                </c:pt>
                <c:pt idx="47790">
                  <c:v>4.5454642320184258</c:v>
                </c:pt>
                <c:pt idx="47791">
                  <c:v>4.5697488654044429</c:v>
                </c:pt>
                <c:pt idx="47792">
                  <c:v>4.5695193525699258</c:v>
                </c:pt>
                <c:pt idx="47793">
                  <c:v>4.5657480141272853</c:v>
                </c:pt>
                <c:pt idx="47794">
                  <c:v>4.5577630567367482</c:v>
                </c:pt>
                <c:pt idx="47795">
                  <c:v>4.5601880094702905</c:v>
                </c:pt>
                <c:pt idx="47796">
                  <c:v>4.5654814282870007</c:v>
                </c:pt>
                <c:pt idx="47797">
                  <c:v>4.5686968936490517</c:v>
                </c:pt>
                <c:pt idx="47798">
                  <c:v>4.5562497897792982</c:v>
                </c:pt>
                <c:pt idx="47799">
                  <c:v>4.5614427175173962</c:v>
                </c:pt>
                <c:pt idx="47800">
                  <c:v>4.5623453347847933</c:v>
                </c:pt>
                <c:pt idx="47801">
                  <c:v>4.5628598246449652</c:v>
                </c:pt>
                <c:pt idx="47802">
                  <c:v>4.5503783285435349</c:v>
                </c:pt>
                <c:pt idx="47803">
                  <c:v>4.5618598872560483</c:v>
                </c:pt>
                <c:pt idx="47804">
                  <c:v>4.5595263731449061</c:v>
                </c:pt>
                <c:pt idx="47805">
                  <c:v>4.5617000821540916</c:v>
                </c:pt>
                <c:pt idx="47806">
                  <c:v>4.556911386587724</c:v>
                </c:pt>
                <c:pt idx="47807">
                  <c:v>4.5615747793497228</c:v>
                </c:pt>
                <c:pt idx="47808">
                  <c:v>4.5591956095393416</c:v>
                </c:pt>
                <c:pt idx="47809">
                  <c:v>4.5611115051048401</c:v>
                </c:pt>
                <c:pt idx="47810">
                  <c:v>4.5585330949564549</c:v>
                </c:pt>
                <c:pt idx="47811">
                  <c:v>4.556959567857108</c:v>
                </c:pt>
                <c:pt idx="47812">
                  <c:v>4.5625838255574722</c:v>
                </c:pt>
                <c:pt idx="47813">
                  <c:v>4.559015864255298</c:v>
                </c:pt>
                <c:pt idx="47814">
                  <c:v>4.5542113404976732</c:v>
                </c:pt>
                <c:pt idx="47815">
                  <c:v>4.5534018562635925</c:v>
                </c:pt>
                <c:pt idx="47816">
                  <c:v>4.5674445438535587</c:v>
                </c:pt>
                <c:pt idx="47817">
                  <c:v>4.5565848791789598</c:v>
                </c:pt>
                <c:pt idx="47818">
                  <c:v>4.5431758844615784</c:v>
                </c:pt>
                <c:pt idx="47819">
                  <c:v>4.5639548996352097</c:v>
                </c:pt>
                <c:pt idx="47820">
                  <c:v>4.5570813951937756</c:v>
                </c:pt>
                <c:pt idx="47821">
                  <c:v>4.5762265719503255</c:v>
                </c:pt>
                <c:pt idx="47822">
                  <c:v>4.5595185985441313</c:v>
                </c:pt>
                <c:pt idx="47823">
                  <c:v>4.564715099449641</c:v>
                </c:pt>
                <c:pt idx="47824">
                  <c:v>4.5590002050298386</c:v>
                </c:pt>
                <c:pt idx="47825">
                  <c:v>4.5664349201668548</c:v>
                </c:pt>
                <c:pt idx="47826">
                  <c:v>4.5581169807580837</c:v>
                </c:pt>
                <c:pt idx="47827">
                  <c:v>4.5649962031035924</c:v>
                </c:pt>
                <c:pt idx="47828">
                  <c:v>4.5599658362061737</c:v>
                </c:pt>
                <c:pt idx="47829">
                  <c:v>4.5584585420748827</c:v>
                </c:pt>
                <c:pt idx="47830">
                  <c:v>4.5572850888630425</c:v>
                </c:pt>
                <c:pt idx="47831">
                  <c:v>4.5619117913278062</c:v>
                </c:pt>
                <c:pt idx="47832">
                  <c:v>4.5505872478416389</c:v>
                </c:pt>
                <c:pt idx="47833">
                  <c:v>4.5600812044646322</c:v>
                </c:pt>
                <c:pt idx="47834">
                  <c:v>4.5401957809113229</c:v>
                </c:pt>
                <c:pt idx="47835">
                  <c:v>4.555151872304104</c:v>
                </c:pt>
                <c:pt idx="47836">
                  <c:v>4.5662066110899975</c:v>
                </c:pt>
                <c:pt idx="47837">
                  <c:v>4.5544932654778743</c:v>
                </c:pt>
                <c:pt idx="47838">
                  <c:v>4.564907766546944</c:v>
                </c:pt>
                <c:pt idx="47839">
                  <c:v>4.5512205273872501</c:v>
                </c:pt>
                <c:pt idx="47840">
                  <c:v>4.5579637579783965</c:v>
                </c:pt>
                <c:pt idx="47841">
                  <c:v>4.5576802844777857</c:v>
                </c:pt>
                <c:pt idx="47842">
                  <c:v>4.5593172811786422</c:v>
                </c:pt>
                <c:pt idx="47843">
                  <c:v>4.5604819724931538</c:v>
                </c:pt>
                <c:pt idx="47844">
                  <c:v>4.5624436668195534</c:v>
                </c:pt>
                <c:pt idx="47845">
                  <c:v>4.5659273724126015</c:v>
                </c:pt>
                <c:pt idx="47846">
                  <c:v>4.5564275971107042</c:v>
                </c:pt>
                <c:pt idx="47847">
                  <c:v>4.5548179301401213</c:v>
                </c:pt>
                <c:pt idx="47848">
                  <c:v>4.5625130775950771</c:v>
                </c:pt>
                <c:pt idx="47849">
                  <c:v>4.5594576395699997</c:v>
                </c:pt>
                <c:pt idx="47850">
                  <c:v>4.5630451869546196</c:v>
                </c:pt>
                <c:pt idx="47851">
                  <c:v>4.5665451079099366</c:v>
                </c:pt>
                <c:pt idx="47852">
                  <c:v>4.5530490802231673</c:v>
                </c:pt>
                <c:pt idx="47853">
                  <c:v>4.5550301205659443</c:v>
                </c:pt>
                <c:pt idx="47854">
                  <c:v>4.5512407144402092</c:v>
                </c:pt>
                <c:pt idx="47855">
                  <c:v>4.5682644853111896</c:v>
                </c:pt>
                <c:pt idx="47856">
                  <c:v>4.5570295014186746</c:v>
                </c:pt>
                <c:pt idx="47857">
                  <c:v>4.5541299788926981</c:v>
                </c:pt>
                <c:pt idx="47858">
                  <c:v>4.5575703699383485</c:v>
                </c:pt>
                <c:pt idx="47859">
                  <c:v>4.5606451802089252</c:v>
                </c:pt>
                <c:pt idx="47860">
                  <c:v>4.5546230582678078</c:v>
                </c:pt>
                <c:pt idx="47861">
                  <c:v>4.5654493992871839</c:v>
                </c:pt>
                <c:pt idx="47862">
                  <c:v>4.5612596806641879</c:v>
                </c:pt>
                <c:pt idx="47863">
                  <c:v>4.5680760806561649</c:v>
                </c:pt>
                <c:pt idx="47864">
                  <c:v>4.5507209459517011</c:v>
                </c:pt>
                <c:pt idx="47865">
                  <c:v>4.5639374207928638</c:v>
                </c:pt>
                <c:pt idx="47866">
                  <c:v>4.5575633587852558</c:v>
                </c:pt>
                <c:pt idx="47867">
                  <c:v>4.5616128886097194</c:v>
                </c:pt>
                <c:pt idx="47868">
                  <c:v>4.5533953866713155</c:v>
                </c:pt>
                <c:pt idx="47869">
                  <c:v>4.5663864178081246</c:v>
                </c:pt>
                <c:pt idx="47870">
                  <c:v>4.56100819800377</c:v>
                </c:pt>
                <c:pt idx="47871">
                  <c:v>4.5545508137339734</c:v>
                </c:pt>
                <c:pt idx="47872">
                  <c:v>4.5652380889514648</c:v>
                </c:pt>
                <c:pt idx="47873">
                  <c:v>4.5527874047702213</c:v>
                </c:pt>
                <c:pt idx="47874">
                  <c:v>4.5669516010351225</c:v>
                </c:pt>
                <c:pt idx="47875">
                  <c:v>4.5601690396000567</c:v>
                </c:pt>
                <c:pt idx="47876">
                  <c:v>4.559120857442533</c:v>
                </c:pt>
                <c:pt idx="47877">
                  <c:v>4.571408134339209</c:v>
                </c:pt>
                <c:pt idx="47878">
                  <c:v>4.5635276915021068</c:v>
                </c:pt>
                <c:pt idx="47879">
                  <c:v>4.5666581416472889</c:v>
                </c:pt>
                <c:pt idx="47880">
                  <c:v>4.5691786463309638</c:v>
                </c:pt>
                <c:pt idx="47881">
                  <c:v>4.554037106595179</c:v>
                </c:pt>
                <c:pt idx="47882">
                  <c:v>4.5630075546043223</c:v>
                </c:pt>
                <c:pt idx="47883">
                  <c:v>4.5651320751434818</c:v>
                </c:pt>
                <c:pt idx="47884">
                  <c:v>4.564369639667011</c:v>
                </c:pt>
                <c:pt idx="47885">
                  <c:v>4.5553642155484946</c:v>
                </c:pt>
                <c:pt idx="47886">
                  <c:v>4.560733965339387</c:v>
                </c:pt>
                <c:pt idx="47887">
                  <c:v>4.5548272447399629</c:v>
                </c:pt>
                <c:pt idx="47888">
                  <c:v>4.5636580836316076</c:v>
                </c:pt>
                <c:pt idx="47889">
                  <c:v>4.5649317400180305</c:v>
                </c:pt>
                <c:pt idx="47890">
                  <c:v>4.5614360285402036</c:v>
                </c:pt>
                <c:pt idx="47891">
                  <c:v>4.5594263747893828</c:v>
                </c:pt>
                <c:pt idx="47892">
                  <c:v>4.5627186253975909</c:v>
                </c:pt>
                <c:pt idx="47893">
                  <c:v>4.5553375394497753</c:v>
                </c:pt>
                <c:pt idx="47894">
                  <c:v>4.5527556699078238</c:v>
                </c:pt>
                <c:pt idx="47895">
                  <c:v>4.5537672429217757</c:v>
                </c:pt>
                <c:pt idx="47896">
                  <c:v>4.5704675057408579</c:v>
                </c:pt>
                <c:pt idx="47897">
                  <c:v>4.5592961903758935</c:v>
                </c:pt>
                <c:pt idx="47898">
                  <c:v>4.5578814694082084</c:v>
                </c:pt>
                <c:pt idx="47899">
                  <c:v>4.5631687294224417</c:v>
                </c:pt>
                <c:pt idx="47900">
                  <c:v>4.5641139693496227</c:v>
                </c:pt>
                <c:pt idx="47901">
                  <c:v>4.558165541334164</c:v>
                </c:pt>
                <c:pt idx="47902">
                  <c:v>4.5562790485674141</c:v>
                </c:pt>
                <c:pt idx="47903">
                  <c:v>4.5633286819825347</c:v>
                </c:pt>
                <c:pt idx="47904">
                  <c:v>4.5613811827115205</c:v>
                </c:pt>
                <c:pt idx="47905">
                  <c:v>4.5601531138300526</c:v>
                </c:pt>
                <c:pt idx="47906">
                  <c:v>4.558155521584748</c:v>
                </c:pt>
                <c:pt idx="47907">
                  <c:v>4.5587202664085131</c:v>
                </c:pt>
                <c:pt idx="47908">
                  <c:v>4.5620214551952163</c:v>
                </c:pt>
                <c:pt idx="47909">
                  <c:v>4.564049072055556</c:v>
                </c:pt>
                <c:pt idx="47910">
                  <c:v>4.560872665971079</c:v>
                </c:pt>
                <c:pt idx="47911">
                  <c:v>4.5552302417171529</c:v>
                </c:pt>
                <c:pt idx="47912">
                  <c:v>4.5518690177055712</c:v>
                </c:pt>
                <c:pt idx="47913">
                  <c:v>4.5527287146011348</c:v>
                </c:pt>
                <c:pt idx="47914">
                  <c:v>4.5580681503147211</c:v>
                </c:pt>
                <c:pt idx="47915">
                  <c:v>4.5611797409543646</c:v>
                </c:pt>
                <c:pt idx="47916">
                  <c:v>4.5620407040097941</c:v>
                </c:pt>
                <c:pt idx="47917">
                  <c:v>4.5611900217728154</c:v>
                </c:pt>
                <c:pt idx="47918">
                  <c:v>4.5592238795690809</c:v>
                </c:pt>
                <c:pt idx="47919">
                  <c:v>4.5567509849724939</c:v>
                </c:pt>
                <c:pt idx="47920">
                  <c:v>4.5542909447762865</c:v>
                </c:pt>
                <c:pt idx="47921">
                  <c:v>4.5548885402746313</c:v>
                </c:pt>
                <c:pt idx="47922">
                  <c:v>4.564385247951769</c:v>
                </c:pt>
                <c:pt idx="47923">
                  <c:v>4.5631841237797737</c:v>
                </c:pt>
                <c:pt idx="47924">
                  <c:v>4.567019141534117</c:v>
                </c:pt>
                <c:pt idx="47925">
                  <c:v>4.5645987902856398</c:v>
                </c:pt>
                <c:pt idx="47926">
                  <c:v>4.5558724255326277</c:v>
                </c:pt>
                <c:pt idx="47927">
                  <c:v>4.5601186136893199</c:v>
                </c:pt>
                <c:pt idx="47928">
                  <c:v>4.5577786572518821</c:v>
                </c:pt>
                <c:pt idx="47929">
                  <c:v>4.562418662935479</c:v>
                </c:pt>
                <c:pt idx="47930">
                  <c:v>4.5534404430794089</c:v>
                </c:pt>
                <c:pt idx="47931">
                  <c:v>4.5642721798727584</c:v>
                </c:pt>
                <c:pt idx="47932">
                  <c:v>4.5488105551258577</c:v>
                </c:pt>
                <c:pt idx="47933">
                  <c:v>4.5618089591212048</c:v>
                </c:pt>
                <c:pt idx="47934">
                  <c:v>4.5565385597708898</c:v>
                </c:pt>
                <c:pt idx="47935">
                  <c:v>4.5648160284152288</c:v>
                </c:pt>
                <c:pt idx="47936">
                  <c:v>4.5586229080640033</c:v>
                </c:pt>
                <c:pt idx="47937">
                  <c:v>4.5633964951016273</c:v>
                </c:pt>
                <c:pt idx="47938">
                  <c:v>4.5662756976319736</c:v>
                </c:pt>
                <c:pt idx="47939">
                  <c:v>4.5681292573987085</c:v>
                </c:pt>
                <c:pt idx="47940">
                  <c:v>4.5548425020460472</c:v>
                </c:pt>
                <c:pt idx="47941">
                  <c:v>4.5594682793482342</c:v>
                </c:pt>
                <c:pt idx="47942">
                  <c:v>4.5582992737663455</c:v>
                </c:pt>
                <c:pt idx="47943">
                  <c:v>4.5529581856803993</c:v>
                </c:pt>
                <c:pt idx="47944">
                  <c:v>4.5583454961878695</c:v>
                </c:pt>
                <c:pt idx="47945">
                  <c:v>4.5576960585039803</c:v>
                </c:pt>
                <c:pt idx="47946">
                  <c:v>4.5624296035695258</c:v>
                </c:pt>
                <c:pt idx="47947">
                  <c:v>4.5593357973303279</c:v>
                </c:pt>
                <c:pt idx="47948">
                  <c:v>4.55788819852663</c:v>
                </c:pt>
                <c:pt idx="47949">
                  <c:v>4.5543386571647986</c:v>
                </c:pt>
                <c:pt idx="47950">
                  <c:v>4.554034334624288</c:v>
                </c:pt>
                <c:pt idx="47951">
                  <c:v>4.5546987405785959</c:v>
                </c:pt>
                <c:pt idx="47952">
                  <c:v>4.5678775999436825</c:v>
                </c:pt>
                <c:pt idx="47953">
                  <c:v>4.56394805123825</c:v>
                </c:pt>
                <c:pt idx="47954">
                  <c:v>4.5618629333008034</c:v>
                </c:pt>
                <c:pt idx="47955">
                  <c:v>4.5643752322410247</c:v>
                </c:pt>
                <c:pt idx="47956">
                  <c:v>4.5463948231375255</c:v>
                </c:pt>
                <c:pt idx="47957">
                  <c:v>4.5628525517841716</c:v>
                </c:pt>
                <c:pt idx="47958">
                  <c:v>4.5588010349322197</c:v>
                </c:pt>
                <c:pt idx="47959">
                  <c:v>4.5573601336148197</c:v>
                </c:pt>
                <c:pt idx="47960">
                  <c:v>4.5552517645775232</c:v>
                </c:pt>
                <c:pt idx="47961">
                  <c:v>4.5509375630436466</c:v>
                </c:pt>
                <c:pt idx="47962">
                  <c:v>4.557382382467754</c:v>
                </c:pt>
                <c:pt idx="47963">
                  <c:v>4.5652988804361749</c:v>
                </c:pt>
                <c:pt idx="47964">
                  <c:v>4.5616355952373935</c:v>
                </c:pt>
                <c:pt idx="47965">
                  <c:v>4.5759652114331981</c:v>
                </c:pt>
                <c:pt idx="47966">
                  <c:v>4.5624816282086424</c:v>
                </c:pt>
                <c:pt idx="47967">
                  <c:v>4.560694088253169</c:v>
                </c:pt>
                <c:pt idx="47968">
                  <c:v>4.5633965092748685</c:v>
                </c:pt>
                <c:pt idx="47969">
                  <c:v>4.5649284517170221</c:v>
                </c:pt>
                <c:pt idx="47970">
                  <c:v>4.5584959532593743</c:v>
                </c:pt>
                <c:pt idx="47971">
                  <c:v>4.5541015338401971</c:v>
                </c:pt>
                <c:pt idx="47972">
                  <c:v>4.5458259082792161</c:v>
                </c:pt>
                <c:pt idx="47973">
                  <c:v>4.5640277672743021</c:v>
                </c:pt>
                <c:pt idx="47974">
                  <c:v>4.5556435250546388</c:v>
                </c:pt>
                <c:pt idx="47975">
                  <c:v>4.5610696080925424</c:v>
                </c:pt>
                <c:pt idx="47976">
                  <c:v>4.5605488684169941</c:v>
                </c:pt>
                <c:pt idx="47977">
                  <c:v>4.5615174626071724</c:v>
                </c:pt>
                <c:pt idx="47978">
                  <c:v>4.5556284303108407</c:v>
                </c:pt>
                <c:pt idx="47979">
                  <c:v>4.5596620960549785</c:v>
                </c:pt>
                <c:pt idx="47980">
                  <c:v>4.5589269181695427</c:v>
                </c:pt>
                <c:pt idx="47981">
                  <c:v>4.5559422226114208</c:v>
                </c:pt>
                <c:pt idx="47982">
                  <c:v>4.5512056812269259</c:v>
                </c:pt>
                <c:pt idx="47983">
                  <c:v>4.5555003259528188</c:v>
                </c:pt>
                <c:pt idx="47984">
                  <c:v>4.5570329986409179</c:v>
                </c:pt>
                <c:pt idx="47985">
                  <c:v>4.5561690161810642</c:v>
                </c:pt>
                <c:pt idx="47986">
                  <c:v>4.5646060195672042</c:v>
                </c:pt>
                <c:pt idx="47987">
                  <c:v>4.5576815206360024</c:v>
                </c:pt>
                <c:pt idx="47988">
                  <c:v>4.5599503058264066</c:v>
                </c:pt>
                <c:pt idx="47989">
                  <c:v>4.5585606767082529</c:v>
                </c:pt>
                <c:pt idx="47990">
                  <c:v>4.5536202868295668</c:v>
                </c:pt>
                <c:pt idx="47991">
                  <c:v>4.5582323276649417</c:v>
                </c:pt>
                <c:pt idx="47992">
                  <c:v>4.5625078964482668</c:v>
                </c:pt>
                <c:pt idx="47993">
                  <c:v>4.5497100860880488</c:v>
                </c:pt>
                <c:pt idx="47994">
                  <c:v>4.5542288173306602</c:v>
                </c:pt>
                <c:pt idx="47995">
                  <c:v>4.559918335412382</c:v>
                </c:pt>
                <c:pt idx="47996">
                  <c:v>4.5649591535364298</c:v>
                </c:pt>
                <c:pt idx="47997">
                  <c:v>4.5524880752738603</c:v>
                </c:pt>
                <c:pt idx="47998">
                  <c:v>4.5626923505599333</c:v>
                </c:pt>
                <c:pt idx="47999">
                  <c:v>4.5600443617437048</c:v>
                </c:pt>
                <c:pt idx="48000">
                  <c:v>4.5610747860254106</c:v>
                </c:pt>
                <c:pt idx="48001">
                  <c:v>4.5598836376680927</c:v>
                </c:pt>
                <c:pt idx="48002">
                  <c:v>4.5633108568715697</c:v>
                </c:pt>
                <c:pt idx="48003">
                  <c:v>4.562423049427669</c:v>
                </c:pt>
                <c:pt idx="48004">
                  <c:v>4.5517887044339957</c:v>
                </c:pt>
                <c:pt idx="48005">
                  <c:v>4.561138821294664</c:v>
                </c:pt>
                <c:pt idx="48006">
                  <c:v>4.555210754206847</c:v>
                </c:pt>
                <c:pt idx="48007">
                  <c:v>4.5589340404482162</c:v>
                </c:pt>
                <c:pt idx="48008">
                  <c:v>4.5646332600350341</c:v>
                </c:pt>
                <c:pt idx="48009">
                  <c:v>4.5570862827145246</c:v>
                </c:pt>
                <c:pt idx="48010">
                  <c:v>4.5598264354188887</c:v>
                </c:pt>
                <c:pt idx="48011">
                  <c:v>4.5611910196080077</c:v>
                </c:pt>
                <c:pt idx="48012">
                  <c:v>4.5705358682508006</c:v>
                </c:pt>
                <c:pt idx="48013">
                  <c:v>4.5531818370496486</c:v>
                </c:pt>
                <c:pt idx="48014">
                  <c:v>4.5600869880323973</c:v>
                </c:pt>
                <c:pt idx="48015">
                  <c:v>4.5509365493432004</c:v>
                </c:pt>
                <c:pt idx="48016">
                  <c:v>4.5572078260942366</c:v>
                </c:pt>
                <c:pt idx="48017">
                  <c:v>4.5544581443921377</c:v>
                </c:pt>
                <c:pt idx="48018">
                  <c:v>4.5689885209167409</c:v>
                </c:pt>
                <c:pt idx="48019">
                  <c:v>4.5631808392172708</c:v>
                </c:pt>
                <c:pt idx="48020">
                  <c:v>4.5566799880811111</c:v>
                </c:pt>
                <c:pt idx="48021">
                  <c:v>4.5612842750660505</c:v>
                </c:pt>
                <c:pt idx="48022">
                  <c:v>4.5730730614700672</c:v>
                </c:pt>
                <c:pt idx="48023">
                  <c:v>4.5636738884296308</c:v>
                </c:pt>
                <c:pt idx="48024">
                  <c:v>4.5516645591984872</c:v>
                </c:pt>
                <c:pt idx="48025">
                  <c:v>4.5578077618264734</c:v>
                </c:pt>
                <c:pt idx="48026">
                  <c:v>4.5632828072702889</c:v>
                </c:pt>
                <c:pt idx="48027">
                  <c:v>4.5567867517037524</c:v>
                </c:pt>
                <c:pt idx="48028">
                  <c:v>4.5628291130084273</c:v>
                </c:pt>
                <c:pt idx="48029">
                  <c:v>4.5581461774422998</c:v>
                </c:pt>
                <c:pt idx="48030">
                  <c:v>4.5581572555828487</c:v>
                </c:pt>
                <c:pt idx="48031">
                  <c:v>4.5579381793673122</c:v>
                </c:pt>
                <c:pt idx="48032">
                  <c:v>4.5562733407201046</c:v>
                </c:pt>
                <c:pt idx="48033">
                  <c:v>4.5589434421550257</c:v>
                </c:pt>
                <c:pt idx="48034">
                  <c:v>4.5601539173272263</c:v>
                </c:pt>
                <c:pt idx="48035">
                  <c:v>4.5572692292902692</c:v>
                </c:pt>
                <c:pt idx="48036">
                  <c:v>4.5597021222995027</c:v>
                </c:pt>
                <c:pt idx="48037">
                  <c:v>4.5627701951545072</c:v>
                </c:pt>
                <c:pt idx="48038">
                  <c:v>4.5641120175129091</c:v>
                </c:pt>
                <c:pt idx="48039">
                  <c:v>4.5623119178854186</c:v>
                </c:pt>
                <c:pt idx="48040">
                  <c:v>4.5568673535118336</c:v>
                </c:pt>
                <c:pt idx="48041">
                  <c:v>4.5599416687997891</c:v>
                </c:pt>
                <c:pt idx="48042">
                  <c:v>4.5581221074337224</c:v>
                </c:pt>
                <c:pt idx="48043">
                  <c:v>4.5601132720099828</c:v>
                </c:pt>
                <c:pt idx="48044">
                  <c:v>4.5615356361036703</c:v>
                </c:pt>
                <c:pt idx="48045">
                  <c:v>4.5577638468698636</c:v>
                </c:pt>
                <c:pt idx="48046">
                  <c:v>4.5605442337321316</c:v>
                </c:pt>
                <c:pt idx="48047">
                  <c:v>4.5605689936797793</c:v>
                </c:pt>
                <c:pt idx="48048">
                  <c:v>4.5656397398723412</c:v>
                </c:pt>
                <c:pt idx="48049">
                  <c:v>4.5635270943700652</c:v>
                </c:pt>
                <c:pt idx="48050">
                  <c:v>4.5584861992180326</c:v>
                </c:pt>
                <c:pt idx="48051">
                  <c:v>4.5606215901300882</c:v>
                </c:pt>
                <c:pt idx="48052">
                  <c:v>4.562738677261696</c:v>
                </c:pt>
                <c:pt idx="48053">
                  <c:v>4.5595023376802333</c:v>
                </c:pt>
                <c:pt idx="48054">
                  <c:v>4.5522149989739464</c:v>
                </c:pt>
                <c:pt idx="48055">
                  <c:v>4.5569993571410752</c:v>
                </c:pt>
                <c:pt idx="48056">
                  <c:v>4.5601489545858547</c:v>
                </c:pt>
                <c:pt idx="48057">
                  <c:v>4.5647321594978294</c:v>
                </c:pt>
                <c:pt idx="48058">
                  <c:v>4.5619358601705589</c:v>
                </c:pt>
                <c:pt idx="48059">
                  <c:v>4.5513728273799297</c:v>
                </c:pt>
                <c:pt idx="48060">
                  <c:v>4.5564704705930685</c:v>
                </c:pt>
                <c:pt idx="48061">
                  <c:v>4.5652464365588736</c:v>
                </c:pt>
                <c:pt idx="48062">
                  <c:v>4.5602415170862081</c:v>
                </c:pt>
                <c:pt idx="48063">
                  <c:v>4.5608288594764375</c:v>
                </c:pt>
                <c:pt idx="48064">
                  <c:v>4.557157553869394</c:v>
                </c:pt>
                <c:pt idx="48065">
                  <c:v>4.5535669511342807</c:v>
                </c:pt>
                <c:pt idx="48066">
                  <c:v>4.5568363455994048</c:v>
                </c:pt>
                <c:pt idx="48067">
                  <c:v>4.5626544522940762</c:v>
                </c:pt>
                <c:pt idx="48068">
                  <c:v>4.5500913229139206</c:v>
                </c:pt>
                <c:pt idx="48069">
                  <c:v>4.5634578503538403</c:v>
                </c:pt>
                <c:pt idx="48070">
                  <c:v>4.568889759409787</c:v>
                </c:pt>
                <c:pt idx="48071">
                  <c:v>4.5579865937060626</c:v>
                </c:pt>
                <c:pt idx="48072">
                  <c:v>4.5582192572051197</c:v>
                </c:pt>
                <c:pt idx="48073">
                  <c:v>4.5670338052873234</c:v>
                </c:pt>
                <c:pt idx="48074">
                  <c:v>4.5666997745104192</c:v>
                </c:pt>
                <c:pt idx="48075">
                  <c:v>4.5541991703353366</c:v>
                </c:pt>
                <c:pt idx="48076">
                  <c:v>4.5669879071836972</c:v>
                </c:pt>
                <c:pt idx="48077">
                  <c:v>4.5593904757414201</c:v>
                </c:pt>
                <c:pt idx="48078">
                  <c:v>4.563056330886198</c:v>
                </c:pt>
                <c:pt idx="48079">
                  <c:v>4.5624421257313932</c:v>
                </c:pt>
                <c:pt idx="48080">
                  <c:v>4.5557657006519436</c:v>
                </c:pt>
                <c:pt idx="48081">
                  <c:v>4.5614606340371937</c:v>
                </c:pt>
                <c:pt idx="48082">
                  <c:v>4.5596232114386028</c:v>
                </c:pt>
                <c:pt idx="48083">
                  <c:v>4.5566622735691134</c:v>
                </c:pt>
                <c:pt idx="48084">
                  <c:v>4.5595237301116613</c:v>
                </c:pt>
                <c:pt idx="48085">
                  <c:v>4.5608614056415897</c:v>
                </c:pt>
                <c:pt idx="48086">
                  <c:v>4.5587146681944306</c:v>
                </c:pt>
                <c:pt idx="48087">
                  <c:v>4.5578083060821939</c:v>
                </c:pt>
                <c:pt idx="48088">
                  <c:v>4.5545767329428672</c:v>
                </c:pt>
                <c:pt idx="48089">
                  <c:v>4.5579632635424465</c:v>
                </c:pt>
                <c:pt idx="48090">
                  <c:v>4.5644124549030813</c:v>
                </c:pt>
                <c:pt idx="48091">
                  <c:v>4.5518618442513645</c:v>
                </c:pt>
                <c:pt idx="48092">
                  <c:v>4.5638830615670569</c:v>
                </c:pt>
                <c:pt idx="48093">
                  <c:v>4.5567441281525483</c:v>
                </c:pt>
                <c:pt idx="48094">
                  <c:v>4.5565267481699587</c:v>
                </c:pt>
                <c:pt idx="48095">
                  <c:v>4.5639516710943786</c:v>
                </c:pt>
                <c:pt idx="48096">
                  <c:v>4.5783485475433352</c:v>
                </c:pt>
                <c:pt idx="48097">
                  <c:v>4.5665892093544072</c:v>
                </c:pt>
                <c:pt idx="48098">
                  <c:v>4.5580849242978108</c:v>
                </c:pt>
                <c:pt idx="48099">
                  <c:v>4.5585266437941669</c:v>
                </c:pt>
                <c:pt idx="48100">
                  <c:v>4.5650903751087633</c:v>
                </c:pt>
                <c:pt idx="48101">
                  <c:v>4.5639028034991682</c:v>
                </c:pt>
                <c:pt idx="48102">
                  <c:v>4.5501498276007268</c:v>
                </c:pt>
                <c:pt idx="48103">
                  <c:v>4.5540068649662171</c:v>
                </c:pt>
                <c:pt idx="48104">
                  <c:v>4.5596230030848668</c:v>
                </c:pt>
                <c:pt idx="48105">
                  <c:v>4.5557289514608907</c:v>
                </c:pt>
                <c:pt idx="48106">
                  <c:v>4.5667186704271776</c:v>
                </c:pt>
                <c:pt idx="48107">
                  <c:v>4.5614195959410058</c:v>
                </c:pt>
                <c:pt idx="48108">
                  <c:v>4.5545755963236783</c:v>
                </c:pt>
                <c:pt idx="48109">
                  <c:v>4.5594720654435816</c:v>
                </c:pt>
                <c:pt idx="48110">
                  <c:v>4.5598238108238913</c:v>
                </c:pt>
                <c:pt idx="48111">
                  <c:v>4.562325945773857</c:v>
                </c:pt>
                <c:pt idx="48112">
                  <c:v>4.5560628807716155</c:v>
                </c:pt>
                <c:pt idx="48113">
                  <c:v>4.5625970558672275</c:v>
                </c:pt>
                <c:pt idx="48114">
                  <c:v>4.5533558430128052</c:v>
                </c:pt>
                <c:pt idx="48115">
                  <c:v>4.5548065406757594</c:v>
                </c:pt>
                <c:pt idx="48116">
                  <c:v>4.5537510592383397</c:v>
                </c:pt>
                <c:pt idx="48117">
                  <c:v>4.5685935166203242</c:v>
                </c:pt>
                <c:pt idx="48118">
                  <c:v>4.5491798330690658</c:v>
                </c:pt>
                <c:pt idx="48119">
                  <c:v>4.5704970508215288</c:v>
                </c:pt>
                <c:pt idx="48120">
                  <c:v>4.5502866687608376</c:v>
                </c:pt>
                <c:pt idx="48121">
                  <c:v>4.5625002037263052</c:v>
                </c:pt>
                <c:pt idx="48122">
                  <c:v>4.560683314311178</c:v>
                </c:pt>
                <c:pt idx="48123">
                  <c:v>4.5470016972108951</c:v>
                </c:pt>
                <c:pt idx="48124">
                  <c:v>4.5549705931390809</c:v>
                </c:pt>
                <c:pt idx="48125">
                  <c:v>4.5514924498466653</c:v>
                </c:pt>
                <c:pt idx="48126">
                  <c:v>4.5519704909082437</c:v>
                </c:pt>
                <c:pt idx="48127">
                  <c:v>4.5594416661882518</c:v>
                </c:pt>
                <c:pt idx="48128">
                  <c:v>4.5598905877032188</c:v>
                </c:pt>
                <c:pt idx="48129">
                  <c:v>4.5583822934256251</c:v>
                </c:pt>
                <c:pt idx="48130">
                  <c:v>4.5535529531535106</c:v>
                </c:pt>
                <c:pt idx="48131">
                  <c:v>4.5574645657425599</c:v>
                </c:pt>
                <c:pt idx="48132">
                  <c:v>4.5561752081367093</c:v>
                </c:pt>
                <c:pt idx="48133">
                  <c:v>4.5575285969070318</c:v>
                </c:pt>
                <c:pt idx="48134">
                  <c:v>4.5649145674613782</c:v>
                </c:pt>
                <c:pt idx="48135">
                  <c:v>4.5625751847163025</c:v>
                </c:pt>
                <c:pt idx="48136">
                  <c:v>4.554636524329517</c:v>
                </c:pt>
                <c:pt idx="48137">
                  <c:v>4.5557312162277803</c:v>
                </c:pt>
                <c:pt idx="48138">
                  <c:v>4.564001044664046</c:v>
                </c:pt>
                <c:pt idx="48139">
                  <c:v>4.5612943988763686</c:v>
                </c:pt>
                <c:pt idx="48140">
                  <c:v>4.5524537581839306</c:v>
                </c:pt>
                <c:pt idx="48141">
                  <c:v>4.556368453921869</c:v>
                </c:pt>
                <c:pt idx="48142">
                  <c:v>4.5591565702550483</c:v>
                </c:pt>
                <c:pt idx="48143">
                  <c:v>4.5645392954645061</c:v>
                </c:pt>
                <c:pt idx="48144">
                  <c:v>4.552761083310088</c:v>
                </c:pt>
                <c:pt idx="48145">
                  <c:v>4.551701545750479</c:v>
                </c:pt>
                <c:pt idx="48146">
                  <c:v>4.5554557682153778</c:v>
                </c:pt>
                <c:pt idx="48147">
                  <c:v>4.5610835494287514</c:v>
                </c:pt>
                <c:pt idx="48148">
                  <c:v>4.5527940037273824</c:v>
                </c:pt>
                <c:pt idx="48149">
                  <c:v>4.5582446259557914</c:v>
                </c:pt>
                <c:pt idx="48150">
                  <c:v>4.5592394935747622</c:v>
                </c:pt>
                <c:pt idx="48151">
                  <c:v>4.5563496322641504</c:v>
                </c:pt>
                <c:pt idx="48152">
                  <c:v>4.5498607823716402</c:v>
                </c:pt>
                <c:pt idx="48153">
                  <c:v>4.5559939498589683</c:v>
                </c:pt>
                <c:pt idx="48154">
                  <c:v>4.5452991164881693</c:v>
                </c:pt>
                <c:pt idx="48155">
                  <c:v>4.5581238179186929</c:v>
                </c:pt>
                <c:pt idx="48156">
                  <c:v>4.554857961663914</c:v>
                </c:pt>
                <c:pt idx="48157">
                  <c:v>4.5561069239565324</c:v>
                </c:pt>
                <c:pt idx="48158">
                  <c:v>4.5542561073446173</c:v>
                </c:pt>
                <c:pt idx="48159">
                  <c:v>4.5553641556863589</c:v>
                </c:pt>
                <c:pt idx="48160">
                  <c:v>4.5602452868531396</c:v>
                </c:pt>
                <c:pt idx="48161">
                  <c:v>4.557858071187245</c:v>
                </c:pt>
                <c:pt idx="48162">
                  <c:v>4.5662367369462098</c:v>
                </c:pt>
                <c:pt idx="48163">
                  <c:v>4.5587555622008731</c:v>
                </c:pt>
                <c:pt idx="48164">
                  <c:v>4.5633142266447511</c:v>
                </c:pt>
                <c:pt idx="48165">
                  <c:v>4.5568882247509706</c:v>
                </c:pt>
                <c:pt idx="48166">
                  <c:v>4.5638137965638998</c:v>
                </c:pt>
                <c:pt idx="48167">
                  <c:v>4.5676391023240566</c:v>
                </c:pt>
                <c:pt idx="48168">
                  <c:v>4.552699108525589</c:v>
                </c:pt>
                <c:pt idx="48169">
                  <c:v>4.5608960514752974</c:v>
                </c:pt>
                <c:pt idx="48170">
                  <c:v>4.5588018440898512</c:v>
                </c:pt>
                <c:pt idx="48171">
                  <c:v>4.5591534890819609</c:v>
                </c:pt>
                <c:pt idx="48172">
                  <c:v>4.5598779064130159</c:v>
                </c:pt>
                <c:pt idx="48173">
                  <c:v>4.5592179826804573</c:v>
                </c:pt>
                <c:pt idx="48174">
                  <c:v>4.5512003783089252</c:v>
                </c:pt>
                <c:pt idx="48175">
                  <c:v>4.5611405230579019</c:v>
                </c:pt>
                <c:pt idx="48176">
                  <c:v>4.5536243786336756</c:v>
                </c:pt>
                <c:pt idx="48177">
                  <c:v>4.5566343398294489</c:v>
                </c:pt>
                <c:pt idx="48178">
                  <c:v>4.5562475925488179</c:v>
                </c:pt>
                <c:pt idx="48179">
                  <c:v>4.559060116836287</c:v>
                </c:pt>
                <c:pt idx="48180">
                  <c:v>4.5574386957235768</c:v>
                </c:pt>
                <c:pt idx="48181">
                  <c:v>4.5535158856256031</c:v>
                </c:pt>
                <c:pt idx="48182">
                  <c:v>4.5530326230324594</c:v>
                </c:pt>
                <c:pt idx="48183">
                  <c:v>4.5551724757856942</c:v>
                </c:pt>
                <c:pt idx="48184">
                  <c:v>4.5616383232834137</c:v>
                </c:pt>
                <c:pt idx="48185">
                  <c:v>4.5527221389274386</c:v>
                </c:pt>
                <c:pt idx="48186">
                  <c:v>4.5544523457699393</c:v>
                </c:pt>
                <c:pt idx="48187">
                  <c:v>4.5560906337233851</c:v>
                </c:pt>
                <c:pt idx="48188">
                  <c:v>4.5471654389032015</c:v>
                </c:pt>
                <c:pt idx="48189">
                  <c:v>4.5584190239135571</c:v>
                </c:pt>
                <c:pt idx="48190">
                  <c:v>4.5602297780300667</c:v>
                </c:pt>
                <c:pt idx="48191">
                  <c:v>4.551784647828339</c:v>
                </c:pt>
                <c:pt idx="48192">
                  <c:v>4.5615597597504376</c:v>
                </c:pt>
                <c:pt idx="48193">
                  <c:v>4.5623564843351865</c:v>
                </c:pt>
                <c:pt idx="48194">
                  <c:v>4.5539441000620586</c:v>
                </c:pt>
                <c:pt idx="48195">
                  <c:v>4.5612732447835516</c:v>
                </c:pt>
                <c:pt idx="48196">
                  <c:v>4.5565399612433879</c:v>
                </c:pt>
                <c:pt idx="48197">
                  <c:v>4.5550636217564042</c:v>
                </c:pt>
                <c:pt idx="48198">
                  <c:v>4.5453854923042565</c:v>
                </c:pt>
                <c:pt idx="48199">
                  <c:v>4.5554453650235729</c:v>
                </c:pt>
                <c:pt idx="48200">
                  <c:v>4.558357974652604</c:v>
                </c:pt>
                <c:pt idx="48201">
                  <c:v>4.5622244325927728</c:v>
                </c:pt>
                <c:pt idx="48202">
                  <c:v>4.554235438578222</c:v>
                </c:pt>
                <c:pt idx="48203">
                  <c:v>4.5549087458604474</c:v>
                </c:pt>
                <c:pt idx="48204">
                  <c:v>4.5604809520869249</c:v>
                </c:pt>
                <c:pt idx="48205">
                  <c:v>4.5639271979792051</c:v>
                </c:pt>
                <c:pt idx="48206">
                  <c:v>4.5683984937408368</c:v>
                </c:pt>
                <c:pt idx="48207">
                  <c:v>4.5525801087652829</c:v>
                </c:pt>
                <c:pt idx="48208">
                  <c:v>4.5475897499214399</c:v>
                </c:pt>
                <c:pt idx="48209">
                  <c:v>4.5527045622621198</c:v>
                </c:pt>
                <c:pt idx="48210">
                  <c:v>4.5626135377425348</c:v>
                </c:pt>
                <c:pt idx="48211">
                  <c:v>4.5556287946159424</c:v>
                </c:pt>
                <c:pt idx="48212">
                  <c:v>4.556296455462908</c:v>
                </c:pt>
                <c:pt idx="48213">
                  <c:v>4.561444819702408</c:v>
                </c:pt>
                <c:pt idx="48214">
                  <c:v>4.5534342866597708</c:v>
                </c:pt>
                <c:pt idx="48215">
                  <c:v>4.5611498323790753</c:v>
                </c:pt>
                <c:pt idx="48216">
                  <c:v>4.5564984479474564</c:v>
                </c:pt>
                <c:pt idx="48217">
                  <c:v>4.5610472456868525</c:v>
                </c:pt>
                <c:pt idx="48218">
                  <c:v>4.5654286714631489</c:v>
                </c:pt>
                <c:pt idx="48219">
                  <c:v>4.5585211984845158</c:v>
                </c:pt>
                <c:pt idx="48220">
                  <c:v>4.5664549650798811</c:v>
                </c:pt>
                <c:pt idx="48221">
                  <c:v>4.5604309638748584</c:v>
                </c:pt>
                <c:pt idx="48222">
                  <c:v>4.551583076743678</c:v>
                </c:pt>
                <c:pt idx="48223">
                  <c:v>4.5603682012990161</c:v>
                </c:pt>
                <c:pt idx="48224">
                  <c:v>4.5569850544247164</c:v>
                </c:pt>
                <c:pt idx="48225">
                  <c:v>4.5630185757456658</c:v>
                </c:pt>
                <c:pt idx="48226">
                  <c:v>4.5601240895561057</c:v>
                </c:pt>
                <c:pt idx="48227">
                  <c:v>4.5555669196626845</c:v>
                </c:pt>
                <c:pt idx="48228">
                  <c:v>4.5676648068614183</c:v>
                </c:pt>
                <c:pt idx="48229">
                  <c:v>4.5503914805509105</c:v>
                </c:pt>
                <c:pt idx="48230">
                  <c:v>4.5566331842015009</c:v>
                </c:pt>
                <c:pt idx="48231">
                  <c:v>4.5343003501161263</c:v>
                </c:pt>
                <c:pt idx="48232">
                  <c:v>4.5602562926874537</c:v>
                </c:pt>
                <c:pt idx="48233">
                  <c:v>4.5520439968900162</c:v>
                </c:pt>
                <c:pt idx="48234">
                  <c:v>4.5615880923486616</c:v>
                </c:pt>
                <c:pt idx="48235">
                  <c:v>4.5638711057716046</c:v>
                </c:pt>
                <c:pt idx="48236">
                  <c:v>4.5530059075317002</c:v>
                </c:pt>
                <c:pt idx="48237">
                  <c:v>4.5583504744087264</c:v>
                </c:pt>
                <c:pt idx="48238">
                  <c:v>4.557188971458074</c:v>
                </c:pt>
                <c:pt idx="48239">
                  <c:v>4.5548919449414633</c:v>
                </c:pt>
                <c:pt idx="48240">
                  <c:v>4.5579249841959131</c:v>
                </c:pt>
                <c:pt idx="48241">
                  <c:v>4.5689499562096429</c:v>
                </c:pt>
                <c:pt idx="48242">
                  <c:v>4.5659455151735786</c:v>
                </c:pt>
                <c:pt idx="48243">
                  <c:v>4.5602774118589959</c:v>
                </c:pt>
                <c:pt idx="48244">
                  <c:v>4.5557566002335754</c:v>
                </c:pt>
                <c:pt idx="48245">
                  <c:v>4.5623167315932722</c:v>
                </c:pt>
                <c:pt idx="48246">
                  <c:v>4.5599367638401658</c:v>
                </c:pt>
                <c:pt idx="48247">
                  <c:v>4.5578595608087413</c:v>
                </c:pt>
                <c:pt idx="48248">
                  <c:v>4.5529455626084134</c:v>
                </c:pt>
                <c:pt idx="48249">
                  <c:v>4.565589912030676</c:v>
                </c:pt>
                <c:pt idx="48250">
                  <c:v>4.5735072448615064</c:v>
                </c:pt>
                <c:pt idx="48251">
                  <c:v>4.552605268542254</c:v>
                </c:pt>
                <c:pt idx="48252">
                  <c:v>4.5580842113227762</c:v>
                </c:pt>
                <c:pt idx="48253">
                  <c:v>4.5580427582613874</c:v>
                </c:pt>
                <c:pt idx="48254">
                  <c:v>4.5595477647289506</c:v>
                </c:pt>
                <c:pt idx="48255">
                  <c:v>4.5615848835601547</c:v>
                </c:pt>
                <c:pt idx="48256">
                  <c:v>4.5656371615878966</c:v>
                </c:pt>
                <c:pt idx="48257">
                  <c:v>4.5561725762196756</c:v>
                </c:pt>
                <c:pt idx="48258">
                  <c:v>4.5548773712408481</c:v>
                </c:pt>
                <c:pt idx="48259">
                  <c:v>4.5587647323528868</c:v>
                </c:pt>
                <c:pt idx="48260">
                  <c:v>4.5558024241274406</c:v>
                </c:pt>
                <c:pt idx="48261">
                  <c:v>4.5521744698848376</c:v>
                </c:pt>
                <c:pt idx="48262">
                  <c:v>4.5591873661874569</c:v>
                </c:pt>
                <c:pt idx="48263">
                  <c:v>4.554419761027674</c:v>
                </c:pt>
                <c:pt idx="48264">
                  <c:v>4.5590845012538637</c:v>
                </c:pt>
                <c:pt idx="48265">
                  <c:v>4.5603960534276542</c:v>
                </c:pt>
                <c:pt idx="48266">
                  <c:v>4.5588484386531638</c:v>
                </c:pt>
                <c:pt idx="48267">
                  <c:v>4.567331634010328</c:v>
                </c:pt>
                <c:pt idx="48268">
                  <c:v>4.5580788871845428</c:v>
                </c:pt>
                <c:pt idx="48269">
                  <c:v>4.5663462106031654</c:v>
                </c:pt>
                <c:pt idx="48270">
                  <c:v>4.5587133707345533</c:v>
                </c:pt>
                <c:pt idx="48271">
                  <c:v>4.561388268830445</c:v>
                </c:pt>
                <c:pt idx="48272">
                  <c:v>4.5534056258679323</c:v>
                </c:pt>
                <c:pt idx="48273">
                  <c:v>4.5683295086387847</c:v>
                </c:pt>
                <c:pt idx="48274">
                  <c:v>4.5439127741403267</c:v>
                </c:pt>
                <c:pt idx="48275">
                  <c:v>4.5522244559989602</c:v>
                </c:pt>
                <c:pt idx="48276">
                  <c:v>4.5615498392722031</c:v>
                </c:pt>
                <c:pt idx="48277">
                  <c:v>4.5544670907732403</c:v>
                </c:pt>
                <c:pt idx="48278">
                  <c:v>4.5473146931359638</c:v>
                </c:pt>
                <c:pt idx="48279">
                  <c:v>4.5544462120796538</c:v>
                </c:pt>
                <c:pt idx="48280">
                  <c:v>4.5619646361519939</c:v>
                </c:pt>
                <c:pt idx="48281">
                  <c:v>4.5586717765861255</c:v>
                </c:pt>
                <c:pt idx="48282">
                  <c:v>4.5550773833300227</c:v>
                </c:pt>
                <c:pt idx="48283">
                  <c:v>4.5417851115856971</c:v>
                </c:pt>
                <c:pt idx="48284">
                  <c:v>4.5543987759766047</c:v>
                </c:pt>
                <c:pt idx="48285">
                  <c:v>4.5607065771198991</c:v>
                </c:pt>
                <c:pt idx="48286">
                  <c:v>4.5568599961152527</c:v>
                </c:pt>
                <c:pt idx="48287">
                  <c:v>4.5574652723138351</c:v>
                </c:pt>
                <c:pt idx="48288">
                  <c:v>4.5516888562352849</c:v>
                </c:pt>
                <c:pt idx="48289">
                  <c:v>4.5552240540816991</c:v>
                </c:pt>
                <c:pt idx="48290">
                  <c:v>4.5536865874635852</c:v>
                </c:pt>
                <c:pt idx="48291">
                  <c:v>4.5618839022932072</c:v>
                </c:pt>
                <c:pt idx="48292">
                  <c:v>4.5572441606004626</c:v>
                </c:pt>
                <c:pt idx="48293">
                  <c:v>4.5562745478834161</c:v>
                </c:pt>
                <c:pt idx="48294">
                  <c:v>4.5524974556843079</c:v>
                </c:pt>
                <c:pt idx="48295">
                  <c:v>4.5536765117040225</c:v>
                </c:pt>
                <c:pt idx="48296">
                  <c:v>4.5597000132152772</c:v>
                </c:pt>
                <c:pt idx="48297">
                  <c:v>4.5624293360867298</c:v>
                </c:pt>
                <c:pt idx="48298">
                  <c:v>4.5604669598740291</c:v>
                </c:pt>
                <c:pt idx="48299">
                  <c:v>4.5584809438678535</c:v>
                </c:pt>
                <c:pt idx="48300">
                  <c:v>4.5560293951020467</c:v>
                </c:pt>
                <c:pt idx="48301">
                  <c:v>4.5502772078133669</c:v>
                </c:pt>
                <c:pt idx="48302">
                  <c:v>4.5632256021164315</c:v>
                </c:pt>
                <c:pt idx="48303">
                  <c:v>4.5613602848697177</c:v>
                </c:pt>
                <c:pt idx="48304">
                  <c:v>4.5561921804763452</c:v>
                </c:pt>
                <c:pt idx="48305">
                  <c:v>4.5628445740288353</c:v>
                </c:pt>
                <c:pt idx="48306">
                  <c:v>4.5623535203461714</c:v>
                </c:pt>
                <c:pt idx="48307">
                  <c:v>4.5606095580978376</c:v>
                </c:pt>
                <c:pt idx="48308">
                  <c:v>4.5502454007014013</c:v>
                </c:pt>
                <c:pt idx="48309">
                  <c:v>4.5557463594386629</c:v>
                </c:pt>
                <c:pt idx="48310">
                  <c:v>4.5624430670490863</c:v>
                </c:pt>
                <c:pt idx="48311">
                  <c:v>4.5554934812413581</c:v>
                </c:pt>
                <c:pt idx="48312">
                  <c:v>4.5634258209766321</c:v>
                </c:pt>
                <c:pt idx="48313">
                  <c:v>4.5502853450227096</c:v>
                </c:pt>
                <c:pt idx="48314">
                  <c:v>4.558040454545667</c:v>
                </c:pt>
                <c:pt idx="48315">
                  <c:v>4.5583600132672171</c:v>
                </c:pt>
                <c:pt idx="48316">
                  <c:v>4.5628467359282148</c:v>
                </c:pt>
                <c:pt idx="48317">
                  <c:v>4.5623960051061383</c:v>
                </c:pt>
                <c:pt idx="48318">
                  <c:v>4.550797885148703</c:v>
                </c:pt>
                <c:pt idx="48319">
                  <c:v>4.5577201869425243</c:v>
                </c:pt>
                <c:pt idx="48320">
                  <c:v>4.5562898232818139</c:v>
                </c:pt>
                <c:pt idx="48321">
                  <c:v>4.5588979397288201</c:v>
                </c:pt>
                <c:pt idx="48322">
                  <c:v>4.5561460186066398</c:v>
                </c:pt>
                <c:pt idx="48323">
                  <c:v>4.553209789444951</c:v>
                </c:pt>
                <c:pt idx="48324">
                  <c:v>4.5598936023600052</c:v>
                </c:pt>
                <c:pt idx="48325">
                  <c:v>4.5634820701013528</c:v>
                </c:pt>
                <c:pt idx="48326">
                  <c:v>4.5623041113605085</c:v>
                </c:pt>
                <c:pt idx="48327">
                  <c:v>4.5494330699350458</c:v>
                </c:pt>
                <c:pt idx="48328">
                  <c:v>4.5566451886937962</c:v>
                </c:pt>
                <c:pt idx="48329">
                  <c:v>4.5570350647027063</c:v>
                </c:pt>
                <c:pt idx="48330">
                  <c:v>4.5581165819012854</c:v>
                </c:pt>
                <c:pt idx="48331">
                  <c:v>4.5564445896772341</c:v>
                </c:pt>
                <c:pt idx="48332">
                  <c:v>4.5542144906604225</c:v>
                </c:pt>
                <c:pt idx="48333">
                  <c:v>4.5622876182795657</c:v>
                </c:pt>
                <c:pt idx="48334">
                  <c:v>4.5603083698868456</c:v>
                </c:pt>
                <c:pt idx="48335">
                  <c:v>4.5506126883457529</c:v>
                </c:pt>
                <c:pt idx="48336">
                  <c:v>4.5617714800208198</c:v>
                </c:pt>
                <c:pt idx="48337">
                  <c:v>4.5556548253815512</c:v>
                </c:pt>
                <c:pt idx="48338">
                  <c:v>4.5564617240039054</c:v>
                </c:pt>
                <c:pt idx="48339">
                  <c:v>4.5630191370084763</c:v>
                </c:pt>
                <c:pt idx="48340">
                  <c:v>4.5583137279837223</c:v>
                </c:pt>
                <c:pt idx="48341">
                  <c:v>4.5518374605581506</c:v>
                </c:pt>
                <c:pt idx="48342">
                  <c:v>4.5518862226858383</c:v>
                </c:pt>
                <c:pt idx="48343">
                  <c:v>4.5549949663202192</c:v>
                </c:pt>
                <c:pt idx="48344">
                  <c:v>4.559306956969122</c:v>
                </c:pt>
                <c:pt idx="48345">
                  <c:v>4.5682444910798194</c:v>
                </c:pt>
                <c:pt idx="48346">
                  <c:v>4.554527327858211</c:v>
                </c:pt>
                <c:pt idx="48347">
                  <c:v>4.5591829898366116</c:v>
                </c:pt>
                <c:pt idx="48348">
                  <c:v>4.552411627452444</c:v>
                </c:pt>
                <c:pt idx="48349">
                  <c:v>4.5562765952499422</c:v>
                </c:pt>
                <c:pt idx="48350">
                  <c:v>4.5502381974155899</c:v>
                </c:pt>
                <c:pt idx="48351">
                  <c:v>4.5560504181099448</c:v>
                </c:pt>
                <c:pt idx="48352">
                  <c:v>4.5511513278369486</c:v>
                </c:pt>
                <c:pt idx="48353">
                  <c:v>4.5547941374212533</c:v>
                </c:pt>
                <c:pt idx="48354">
                  <c:v>4.5541675968410278</c:v>
                </c:pt>
                <c:pt idx="48355">
                  <c:v>4.5616982446774674</c:v>
                </c:pt>
                <c:pt idx="48356">
                  <c:v>4.5600398695319981</c:v>
                </c:pt>
                <c:pt idx="48357">
                  <c:v>4.5628295863264672</c:v>
                </c:pt>
                <c:pt idx="48358">
                  <c:v>4.5557279627835987</c:v>
                </c:pt>
                <c:pt idx="48359">
                  <c:v>4.5572132847580118</c:v>
                </c:pt>
                <c:pt idx="48360">
                  <c:v>4.5573073564994591</c:v>
                </c:pt>
                <c:pt idx="48361">
                  <c:v>4.556621004212313</c:v>
                </c:pt>
                <c:pt idx="48362">
                  <c:v>4.5474646799901022</c:v>
                </c:pt>
                <c:pt idx="48363">
                  <c:v>4.5515692497903251</c:v>
                </c:pt>
                <c:pt idx="48364">
                  <c:v>4.5554664934112692</c:v>
                </c:pt>
                <c:pt idx="48365">
                  <c:v>4.5572843158689613</c:v>
                </c:pt>
                <c:pt idx="48366">
                  <c:v>4.5539593506756937</c:v>
                </c:pt>
                <c:pt idx="48367">
                  <c:v>4.5610527332096096</c:v>
                </c:pt>
                <c:pt idx="48368">
                  <c:v>4.5520373394250138</c:v>
                </c:pt>
                <c:pt idx="48369">
                  <c:v>4.5478212257136228</c:v>
                </c:pt>
                <c:pt idx="48370">
                  <c:v>4.5577985804178569</c:v>
                </c:pt>
                <c:pt idx="48371">
                  <c:v>4.5446825945954306</c:v>
                </c:pt>
                <c:pt idx="48372">
                  <c:v>4.5652193702770933</c:v>
                </c:pt>
                <c:pt idx="48373">
                  <c:v>4.5614553733233789</c:v>
                </c:pt>
                <c:pt idx="48374">
                  <c:v>4.5666287756648076</c:v>
                </c:pt>
                <c:pt idx="48375">
                  <c:v>4.558887758980843</c:v>
                </c:pt>
                <c:pt idx="48376">
                  <c:v>4.5640253397475528</c:v>
                </c:pt>
                <c:pt idx="48377">
                  <c:v>4.543493795499657</c:v>
                </c:pt>
                <c:pt idx="48378">
                  <c:v>4.5577777653744569</c:v>
                </c:pt>
                <c:pt idx="48379">
                  <c:v>4.5617073161644157</c:v>
                </c:pt>
                <c:pt idx="48380">
                  <c:v>4.5589887095966342</c:v>
                </c:pt>
                <c:pt idx="48381">
                  <c:v>4.5546131168927175</c:v>
                </c:pt>
                <c:pt idx="48382">
                  <c:v>4.5562361123660597</c:v>
                </c:pt>
                <c:pt idx="48383">
                  <c:v>4.5592817595922144</c:v>
                </c:pt>
                <c:pt idx="48384">
                  <c:v>4.5615241529255188</c:v>
                </c:pt>
                <c:pt idx="48385">
                  <c:v>4.5520544128599596</c:v>
                </c:pt>
                <c:pt idx="48386">
                  <c:v>4.5582652233712144</c:v>
                </c:pt>
                <c:pt idx="48387">
                  <c:v>4.5608037229320919</c:v>
                </c:pt>
                <c:pt idx="48388">
                  <c:v>4.5554362282146244</c:v>
                </c:pt>
                <c:pt idx="48389">
                  <c:v>4.5548532513052988</c:v>
                </c:pt>
                <c:pt idx="48390">
                  <c:v>4.554250984729812</c:v>
                </c:pt>
                <c:pt idx="48391">
                  <c:v>4.5584276707225948</c:v>
                </c:pt>
                <c:pt idx="48392">
                  <c:v>4.5540014835802243</c:v>
                </c:pt>
                <c:pt idx="48393">
                  <c:v>4.5459751895393872</c:v>
                </c:pt>
                <c:pt idx="48394">
                  <c:v>4.5582740419782954</c:v>
                </c:pt>
                <c:pt idx="48395">
                  <c:v>4.5602442412531792</c:v>
                </c:pt>
                <c:pt idx="48396">
                  <c:v>4.5494550008048842</c:v>
                </c:pt>
                <c:pt idx="48397">
                  <c:v>4.5473933363326999</c:v>
                </c:pt>
                <c:pt idx="48398">
                  <c:v>4.5589623299843502</c:v>
                </c:pt>
                <c:pt idx="48399">
                  <c:v>4.5568766193361414</c:v>
                </c:pt>
                <c:pt idx="48400">
                  <c:v>4.5564558898465819</c:v>
                </c:pt>
                <c:pt idx="48401">
                  <c:v>4.5443068915818818</c:v>
                </c:pt>
                <c:pt idx="48402">
                  <c:v>4.5559187804199528</c:v>
                </c:pt>
                <c:pt idx="48403">
                  <c:v>4.555775882511039</c:v>
                </c:pt>
                <c:pt idx="48404">
                  <c:v>4.5556055599748513</c:v>
                </c:pt>
                <c:pt idx="48405">
                  <c:v>4.5600575961384955</c:v>
                </c:pt>
                <c:pt idx="48406">
                  <c:v>4.5596477622674554</c:v>
                </c:pt>
                <c:pt idx="48407">
                  <c:v>4.5515333926225638</c:v>
                </c:pt>
                <c:pt idx="48408">
                  <c:v>4.5550053024701258</c:v>
                </c:pt>
                <c:pt idx="48409">
                  <c:v>4.5573719173205589</c:v>
                </c:pt>
                <c:pt idx="48410">
                  <c:v>4.5531959884657089</c:v>
                </c:pt>
                <c:pt idx="48411">
                  <c:v>4.5509580118617627</c:v>
                </c:pt>
                <c:pt idx="48412">
                  <c:v>4.5567624783401985</c:v>
                </c:pt>
                <c:pt idx="48413">
                  <c:v>4.5550063955340336</c:v>
                </c:pt>
                <c:pt idx="48414">
                  <c:v>4.5523760440644123</c:v>
                </c:pt>
                <c:pt idx="48415">
                  <c:v>4.5586754150355988</c:v>
                </c:pt>
                <c:pt idx="48416">
                  <c:v>4.5561617935814027</c:v>
                </c:pt>
                <c:pt idx="48417">
                  <c:v>4.5557385132314669</c:v>
                </c:pt>
                <c:pt idx="48418">
                  <c:v>4.5596493922540509</c:v>
                </c:pt>
                <c:pt idx="48419">
                  <c:v>4.5550979684745334</c:v>
                </c:pt>
                <c:pt idx="48420">
                  <c:v>4.5533233686651471</c:v>
                </c:pt>
                <c:pt idx="48421">
                  <c:v>4.5663861071052008</c:v>
                </c:pt>
                <c:pt idx="48422">
                  <c:v>4.5507659963991731</c:v>
                </c:pt>
                <c:pt idx="48423">
                  <c:v>4.5377834336455658</c:v>
                </c:pt>
                <c:pt idx="48424">
                  <c:v>4.5550771045678786</c:v>
                </c:pt>
                <c:pt idx="48425">
                  <c:v>4.553985731817674</c:v>
                </c:pt>
                <c:pt idx="48426">
                  <c:v>4.5612072535032464</c:v>
                </c:pt>
                <c:pt idx="48427">
                  <c:v>4.5543499535630758</c:v>
                </c:pt>
                <c:pt idx="48428">
                  <c:v>4.550772181942321</c:v>
                </c:pt>
                <c:pt idx="48429">
                  <c:v>4.5605068828840691</c:v>
                </c:pt>
                <c:pt idx="48430">
                  <c:v>4.5480447472758554</c:v>
                </c:pt>
                <c:pt idx="48431">
                  <c:v>4.5623907108277963</c:v>
                </c:pt>
                <c:pt idx="48432">
                  <c:v>4.55209391119421</c:v>
                </c:pt>
                <c:pt idx="48433">
                  <c:v>4.559184568035854</c:v>
                </c:pt>
                <c:pt idx="48434">
                  <c:v>4.5582737094975689</c:v>
                </c:pt>
                <c:pt idx="48435">
                  <c:v>4.5639527609268606</c:v>
                </c:pt>
                <c:pt idx="48436">
                  <c:v>4.5554488901232739</c:v>
                </c:pt>
                <c:pt idx="48437">
                  <c:v>4.5610404635758304</c:v>
                </c:pt>
                <c:pt idx="48438">
                  <c:v>4.5569464862067477</c:v>
                </c:pt>
                <c:pt idx="48439">
                  <c:v>4.5595128623717844</c:v>
                </c:pt>
                <c:pt idx="48440">
                  <c:v>4.5509582520202274</c:v>
                </c:pt>
                <c:pt idx="48441">
                  <c:v>4.5530792688358277</c:v>
                </c:pt>
                <c:pt idx="48442">
                  <c:v>4.5432541389854384</c:v>
                </c:pt>
                <c:pt idx="48443">
                  <c:v>4.5562096237106564</c:v>
                </c:pt>
                <c:pt idx="48444">
                  <c:v>4.5624540505725006</c:v>
                </c:pt>
                <c:pt idx="48445">
                  <c:v>4.5592297909941895</c:v>
                </c:pt>
                <c:pt idx="48446">
                  <c:v>4.5591617107129254</c:v>
                </c:pt>
                <c:pt idx="48447">
                  <c:v>4.5592281369057215</c:v>
                </c:pt>
                <c:pt idx="48448">
                  <c:v>4.5669817564859096</c:v>
                </c:pt>
                <c:pt idx="48449">
                  <c:v>4.5521788862050734</c:v>
                </c:pt>
                <c:pt idx="48450">
                  <c:v>4.5590624001901139</c:v>
                </c:pt>
                <c:pt idx="48451">
                  <c:v>4.5568187526862518</c:v>
                </c:pt>
                <c:pt idx="48452">
                  <c:v>4.5560028597851323</c:v>
                </c:pt>
                <c:pt idx="48453">
                  <c:v>4.55643638061564</c:v>
                </c:pt>
                <c:pt idx="48454">
                  <c:v>4.5540131889310889</c:v>
                </c:pt>
                <c:pt idx="48455">
                  <c:v>4.5513050983190171</c:v>
                </c:pt>
                <c:pt idx="48456">
                  <c:v>4.5498653459350997</c:v>
                </c:pt>
                <c:pt idx="48457">
                  <c:v>4.5646757526788608</c:v>
                </c:pt>
                <c:pt idx="48458">
                  <c:v>4.5541656393773691</c:v>
                </c:pt>
                <c:pt idx="48459">
                  <c:v>4.5548500772510101</c:v>
                </c:pt>
                <c:pt idx="48460">
                  <c:v>4.5495003862350805</c:v>
                </c:pt>
                <c:pt idx="48461">
                  <c:v>4.5582311769779684</c:v>
                </c:pt>
                <c:pt idx="48462">
                  <c:v>4.5605046119874908</c:v>
                </c:pt>
                <c:pt idx="48463">
                  <c:v>4.5501257232997787</c:v>
                </c:pt>
                <c:pt idx="48464">
                  <c:v>4.559896982916003</c:v>
                </c:pt>
                <c:pt idx="48465">
                  <c:v>4.5609128222649531</c:v>
                </c:pt>
                <c:pt idx="48466">
                  <c:v>4.5619921468812574</c:v>
                </c:pt>
                <c:pt idx="48467">
                  <c:v>4.5540309489342423</c:v>
                </c:pt>
                <c:pt idx="48468">
                  <c:v>4.5595648331663474</c:v>
                </c:pt>
                <c:pt idx="48469">
                  <c:v>4.5564422387463495</c:v>
                </c:pt>
                <c:pt idx="48470">
                  <c:v>4.5537827794724803</c:v>
                </c:pt>
                <c:pt idx="48471">
                  <c:v>4.5596834241322401</c:v>
                </c:pt>
                <c:pt idx="48472">
                  <c:v>4.5544310266467019</c:v>
                </c:pt>
                <c:pt idx="48473">
                  <c:v>4.5597810675964032</c:v>
                </c:pt>
                <c:pt idx="48474">
                  <c:v>4.5540240299609129</c:v>
                </c:pt>
                <c:pt idx="48475">
                  <c:v>4.5619504465951923</c:v>
                </c:pt>
                <c:pt idx="48476">
                  <c:v>4.5491961993059844</c:v>
                </c:pt>
                <c:pt idx="48477">
                  <c:v>4.5509572364998432</c:v>
                </c:pt>
                <c:pt idx="48478">
                  <c:v>4.5562735373822427</c:v>
                </c:pt>
                <c:pt idx="48479">
                  <c:v>4.5592944865672989</c:v>
                </c:pt>
                <c:pt idx="48480">
                  <c:v>4.5516697400802659</c:v>
                </c:pt>
                <c:pt idx="48481">
                  <c:v>4.5556426592222472</c:v>
                </c:pt>
                <c:pt idx="48482">
                  <c:v>4.556445506770415</c:v>
                </c:pt>
                <c:pt idx="48483">
                  <c:v>4.5613835615821889</c:v>
                </c:pt>
                <c:pt idx="48484">
                  <c:v>4.556940502975154</c:v>
                </c:pt>
                <c:pt idx="48485">
                  <c:v>4.5704343445415967</c:v>
                </c:pt>
                <c:pt idx="48486">
                  <c:v>4.5567946845633669</c:v>
                </c:pt>
                <c:pt idx="48487">
                  <c:v>4.5561841136878325</c:v>
                </c:pt>
                <c:pt idx="48488">
                  <c:v>4.5626085684932711</c:v>
                </c:pt>
                <c:pt idx="48489">
                  <c:v>4.5652051824884063</c:v>
                </c:pt>
                <c:pt idx="48490">
                  <c:v>4.5520950717502622</c:v>
                </c:pt>
                <c:pt idx="48491">
                  <c:v>4.5501983489393423</c:v>
                </c:pt>
                <c:pt idx="48492">
                  <c:v>4.5491612998691169</c:v>
                </c:pt>
                <c:pt idx="48493">
                  <c:v>4.5519510981436611</c:v>
                </c:pt>
                <c:pt idx="48494">
                  <c:v>4.5600130423175731</c:v>
                </c:pt>
                <c:pt idx="48495">
                  <c:v>4.5467428054622223</c:v>
                </c:pt>
                <c:pt idx="48496">
                  <c:v>4.5600717614682065</c:v>
                </c:pt>
                <c:pt idx="48497">
                  <c:v>4.5509684317996522</c:v>
                </c:pt>
                <c:pt idx="48498">
                  <c:v>4.5617677273982844</c:v>
                </c:pt>
                <c:pt idx="48499">
                  <c:v>4.5549231375811567</c:v>
                </c:pt>
                <c:pt idx="48500">
                  <c:v>4.5533694943678427</c:v>
                </c:pt>
                <c:pt idx="48501">
                  <c:v>4.5447016281071555</c:v>
                </c:pt>
                <c:pt idx="48502">
                  <c:v>4.5569693330834324</c:v>
                </c:pt>
                <c:pt idx="48503">
                  <c:v>4.5529645655189004</c:v>
                </c:pt>
                <c:pt idx="48504">
                  <c:v>4.5559141818226916</c:v>
                </c:pt>
                <c:pt idx="48505">
                  <c:v>4.5511453925181025</c:v>
                </c:pt>
                <c:pt idx="48506">
                  <c:v>4.5590144251089733</c:v>
                </c:pt>
                <c:pt idx="48507">
                  <c:v>4.5514490676629018</c:v>
                </c:pt>
                <c:pt idx="48508">
                  <c:v>4.5592313345761388</c:v>
                </c:pt>
                <c:pt idx="48509">
                  <c:v>4.5617519637575681</c:v>
                </c:pt>
                <c:pt idx="48510">
                  <c:v>4.5551225737377425</c:v>
                </c:pt>
                <c:pt idx="48511">
                  <c:v>4.5502841076233738</c:v>
                </c:pt>
                <c:pt idx="48512">
                  <c:v>4.5536866029245564</c:v>
                </c:pt>
                <c:pt idx="48513">
                  <c:v>4.5508902991615789</c:v>
                </c:pt>
                <c:pt idx="48514">
                  <c:v>4.5636196641483089</c:v>
                </c:pt>
                <c:pt idx="48515">
                  <c:v>4.5416923201505339</c:v>
                </c:pt>
                <c:pt idx="48516">
                  <c:v>4.5568786482906365</c:v>
                </c:pt>
                <c:pt idx="48517">
                  <c:v>4.5591993129540942</c:v>
                </c:pt>
                <c:pt idx="48518">
                  <c:v>4.5557474856843063</c:v>
                </c:pt>
                <c:pt idx="48519">
                  <c:v>4.5562190349432719</c:v>
                </c:pt>
                <c:pt idx="48520">
                  <c:v>4.5580842173732394</c:v>
                </c:pt>
                <c:pt idx="48521">
                  <c:v>4.5527364781308943</c:v>
                </c:pt>
                <c:pt idx="48522">
                  <c:v>4.5577448766227358</c:v>
                </c:pt>
                <c:pt idx="48523">
                  <c:v>4.5644395579480754</c:v>
                </c:pt>
                <c:pt idx="48524">
                  <c:v>4.5631990149137156</c:v>
                </c:pt>
                <c:pt idx="48525">
                  <c:v>4.5532999444723679</c:v>
                </c:pt>
                <c:pt idx="48526">
                  <c:v>4.5465611644514121</c:v>
                </c:pt>
                <c:pt idx="48527">
                  <c:v>4.557906336532449</c:v>
                </c:pt>
                <c:pt idx="48528">
                  <c:v>4.5563503177317592</c:v>
                </c:pt>
                <c:pt idx="48529">
                  <c:v>4.5551996909455381</c:v>
                </c:pt>
                <c:pt idx="48530">
                  <c:v>4.5552469050181008</c:v>
                </c:pt>
                <c:pt idx="48531">
                  <c:v>4.5600573541029412</c:v>
                </c:pt>
                <c:pt idx="48532">
                  <c:v>4.5589893029856006</c:v>
                </c:pt>
                <c:pt idx="48533">
                  <c:v>4.5546581304867004</c:v>
                </c:pt>
                <c:pt idx="48534">
                  <c:v>4.5547474978489246</c:v>
                </c:pt>
                <c:pt idx="48535">
                  <c:v>4.5605590107880714</c:v>
                </c:pt>
                <c:pt idx="48536">
                  <c:v>4.5500775064681607</c:v>
                </c:pt>
                <c:pt idx="48537">
                  <c:v>4.5537405832427158</c:v>
                </c:pt>
                <c:pt idx="48538">
                  <c:v>4.5631411545011007</c:v>
                </c:pt>
                <c:pt idx="48539">
                  <c:v>4.5509284871434099</c:v>
                </c:pt>
                <c:pt idx="48540">
                  <c:v>4.5582909936947624</c:v>
                </c:pt>
                <c:pt idx="48541">
                  <c:v>4.5527260792668116</c:v>
                </c:pt>
                <c:pt idx="48542">
                  <c:v>4.5552628332911844</c:v>
                </c:pt>
                <c:pt idx="48543">
                  <c:v>4.5611623647157256</c:v>
                </c:pt>
                <c:pt idx="48544">
                  <c:v>4.5525354354323655</c:v>
                </c:pt>
                <c:pt idx="48545">
                  <c:v>4.5589352527046216</c:v>
                </c:pt>
                <c:pt idx="48546">
                  <c:v>4.5649186826803856</c:v>
                </c:pt>
                <c:pt idx="48547">
                  <c:v>4.5625442075652769</c:v>
                </c:pt>
                <c:pt idx="48548">
                  <c:v>4.5569606966696776</c:v>
                </c:pt>
                <c:pt idx="48549">
                  <c:v>4.5547237901317228</c:v>
                </c:pt>
                <c:pt idx="48550">
                  <c:v>4.5561051089450366</c:v>
                </c:pt>
                <c:pt idx="48551">
                  <c:v>4.5548081608621045</c:v>
                </c:pt>
                <c:pt idx="48552">
                  <c:v>4.5551969556641465</c:v>
                </c:pt>
                <c:pt idx="48553">
                  <c:v>4.5568501743759109</c:v>
                </c:pt>
                <c:pt idx="48554">
                  <c:v>4.5591864971494207</c:v>
                </c:pt>
                <c:pt idx="48555">
                  <c:v>4.5706224969866636</c:v>
                </c:pt>
                <c:pt idx="48556">
                  <c:v>4.5666690540973667</c:v>
                </c:pt>
                <c:pt idx="48557">
                  <c:v>4.5547195459204213</c:v>
                </c:pt>
                <c:pt idx="48558">
                  <c:v>4.5551905055659052</c:v>
                </c:pt>
                <c:pt idx="48559">
                  <c:v>4.5584331252351529</c:v>
                </c:pt>
                <c:pt idx="48560">
                  <c:v>4.5589501740966361</c:v>
                </c:pt>
                <c:pt idx="48561">
                  <c:v>4.5534890522346307</c:v>
                </c:pt>
                <c:pt idx="48562">
                  <c:v>4.5565734079931843</c:v>
                </c:pt>
                <c:pt idx="48563">
                  <c:v>4.5437176648777298</c:v>
                </c:pt>
                <c:pt idx="48564">
                  <c:v>4.5566988734124054</c:v>
                </c:pt>
                <c:pt idx="48565">
                  <c:v>4.5503320888871812</c:v>
                </c:pt>
                <c:pt idx="48566">
                  <c:v>4.5471807206552253</c:v>
                </c:pt>
                <c:pt idx="48567">
                  <c:v>4.5714124412406241</c:v>
                </c:pt>
                <c:pt idx="48568">
                  <c:v>4.5513843917195267</c:v>
                </c:pt>
                <c:pt idx="48569">
                  <c:v>4.5559934102693331</c:v>
                </c:pt>
                <c:pt idx="48570">
                  <c:v>4.5560079268684062</c:v>
                </c:pt>
                <c:pt idx="48571">
                  <c:v>4.5523987076863799</c:v>
                </c:pt>
                <c:pt idx="48572">
                  <c:v>4.562244123371948</c:v>
                </c:pt>
                <c:pt idx="48573">
                  <c:v>4.556235008012778</c:v>
                </c:pt>
                <c:pt idx="48574">
                  <c:v>4.5537939262415756</c:v>
                </c:pt>
                <c:pt idx="48575">
                  <c:v>4.5579579683872948</c:v>
                </c:pt>
                <c:pt idx="48576">
                  <c:v>4.5526750114867527</c:v>
                </c:pt>
                <c:pt idx="48577">
                  <c:v>4.5560218289089205</c:v>
                </c:pt>
                <c:pt idx="48578">
                  <c:v>4.558103048052395</c:v>
                </c:pt>
                <c:pt idx="48579">
                  <c:v>4.5646020552410889</c:v>
                </c:pt>
                <c:pt idx="48580">
                  <c:v>4.552509560755218</c:v>
                </c:pt>
                <c:pt idx="48581">
                  <c:v>4.5594452348937482</c:v>
                </c:pt>
                <c:pt idx="48582">
                  <c:v>4.5638724795945</c:v>
                </c:pt>
                <c:pt idx="48583">
                  <c:v>4.5590694263667082</c:v>
                </c:pt>
                <c:pt idx="48584">
                  <c:v>4.5514895820461669</c:v>
                </c:pt>
                <c:pt idx="48585">
                  <c:v>4.5586122164339056</c:v>
                </c:pt>
                <c:pt idx="48586">
                  <c:v>4.5527339103390165</c:v>
                </c:pt>
                <c:pt idx="48587">
                  <c:v>4.5604308783528298</c:v>
                </c:pt>
                <c:pt idx="48588">
                  <c:v>4.5498157431640793</c:v>
                </c:pt>
                <c:pt idx="48589">
                  <c:v>4.5465513969092726</c:v>
                </c:pt>
                <c:pt idx="48590">
                  <c:v>4.5599010219714167</c:v>
                </c:pt>
                <c:pt idx="48591">
                  <c:v>4.5505179467812606</c:v>
                </c:pt>
                <c:pt idx="48592">
                  <c:v>4.5549310193966441</c:v>
                </c:pt>
                <c:pt idx="48593">
                  <c:v>4.5462701867350317</c:v>
                </c:pt>
                <c:pt idx="48594">
                  <c:v>4.5668373012118435</c:v>
                </c:pt>
                <c:pt idx="48595">
                  <c:v>4.5513966628397684</c:v>
                </c:pt>
                <c:pt idx="48596">
                  <c:v>4.539444076238925</c:v>
                </c:pt>
                <c:pt idx="48597">
                  <c:v>4.5602471787342873</c:v>
                </c:pt>
                <c:pt idx="48598">
                  <c:v>4.5568345856886543</c:v>
                </c:pt>
                <c:pt idx="48599">
                  <c:v>4.5626044242672217</c:v>
                </c:pt>
                <c:pt idx="48600">
                  <c:v>4.5482123335945746</c:v>
                </c:pt>
                <c:pt idx="48601">
                  <c:v>4.5608347286229014</c:v>
                </c:pt>
                <c:pt idx="48602">
                  <c:v>4.5662829362561164</c:v>
                </c:pt>
                <c:pt idx="48603">
                  <c:v>4.5546393286144617</c:v>
                </c:pt>
                <c:pt idx="48604">
                  <c:v>4.5590839648240058</c:v>
                </c:pt>
                <c:pt idx="48605">
                  <c:v>4.561221378499507</c:v>
                </c:pt>
                <c:pt idx="48606">
                  <c:v>4.5603246618454847</c:v>
                </c:pt>
                <c:pt idx="48607">
                  <c:v>4.542437122434051</c:v>
                </c:pt>
                <c:pt idx="48608">
                  <c:v>4.5507942429407633</c:v>
                </c:pt>
                <c:pt idx="48609">
                  <c:v>4.5559112546926714</c:v>
                </c:pt>
                <c:pt idx="48610">
                  <c:v>4.5586717506293954</c:v>
                </c:pt>
                <c:pt idx="48611">
                  <c:v>4.5521040997519338</c:v>
                </c:pt>
                <c:pt idx="48612">
                  <c:v>4.5659171109741026</c:v>
                </c:pt>
                <c:pt idx="48613">
                  <c:v>4.5369215464888972</c:v>
                </c:pt>
                <c:pt idx="48614">
                  <c:v>4.5587731263818743</c:v>
                </c:pt>
                <c:pt idx="48615">
                  <c:v>4.5598941971315323</c:v>
                </c:pt>
                <c:pt idx="48616">
                  <c:v>4.5536827502479307</c:v>
                </c:pt>
                <c:pt idx="48617">
                  <c:v>4.5605420351562271</c:v>
                </c:pt>
                <c:pt idx="48618">
                  <c:v>4.555091736921244</c:v>
                </c:pt>
                <c:pt idx="48619">
                  <c:v>4.547811673765632</c:v>
                </c:pt>
                <c:pt idx="48620">
                  <c:v>4.5528447263076286</c:v>
                </c:pt>
                <c:pt idx="48621">
                  <c:v>4.5622184831065411</c:v>
                </c:pt>
                <c:pt idx="48622">
                  <c:v>4.5548965673277042</c:v>
                </c:pt>
                <c:pt idx="48623">
                  <c:v>4.5548328690332891</c:v>
                </c:pt>
                <c:pt idx="48624">
                  <c:v>4.5573353013728459</c:v>
                </c:pt>
                <c:pt idx="48625">
                  <c:v>4.5615494577642854</c:v>
                </c:pt>
                <c:pt idx="48626">
                  <c:v>4.5662609907251577</c:v>
                </c:pt>
                <c:pt idx="48627">
                  <c:v>4.569092867746269</c:v>
                </c:pt>
                <c:pt idx="48628">
                  <c:v>4.5527164877202626</c:v>
                </c:pt>
                <c:pt idx="48629">
                  <c:v>4.5556517908660545</c:v>
                </c:pt>
                <c:pt idx="48630">
                  <c:v>4.5545725035619791</c:v>
                </c:pt>
                <c:pt idx="48631">
                  <c:v>4.5603141195226735</c:v>
                </c:pt>
                <c:pt idx="48632">
                  <c:v>4.5608615201118639</c:v>
                </c:pt>
                <c:pt idx="48633">
                  <c:v>4.5538294890595985</c:v>
                </c:pt>
                <c:pt idx="48634">
                  <c:v>4.5561748645230411</c:v>
                </c:pt>
                <c:pt idx="48635">
                  <c:v>4.553025338025968</c:v>
                </c:pt>
                <c:pt idx="48636">
                  <c:v>4.562201355042073</c:v>
                </c:pt>
                <c:pt idx="48637">
                  <c:v>4.5662355337004268</c:v>
                </c:pt>
                <c:pt idx="48638">
                  <c:v>4.5585177529182888</c:v>
                </c:pt>
                <c:pt idx="48639">
                  <c:v>4.5543008955286775</c:v>
                </c:pt>
                <c:pt idx="48640">
                  <c:v>4.5513385042846544</c:v>
                </c:pt>
                <c:pt idx="48641">
                  <c:v>4.5511732613185814</c:v>
                </c:pt>
                <c:pt idx="48642">
                  <c:v>4.5581424377113153</c:v>
                </c:pt>
                <c:pt idx="48643">
                  <c:v>4.5572866625415296</c:v>
                </c:pt>
                <c:pt idx="48644">
                  <c:v>4.5555053237530929</c:v>
                </c:pt>
                <c:pt idx="48645">
                  <c:v>4.5525149042491426</c:v>
                </c:pt>
                <c:pt idx="48646">
                  <c:v>4.5571454442726491</c:v>
                </c:pt>
                <c:pt idx="48647">
                  <c:v>4.5571861805270046</c:v>
                </c:pt>
                <c:pt idx="48648">
                  <c:v>4.5561894854827161</c:v>
                </c:pt>
                <c:pt idx="48649">
                  <c:v>4.557469175141561</c:v>
                </c:pt>
                <c:pt idx="48650">
                  <c:v>4.5448053765153142</c:v>
                </c:pt>
                <c:pt idx="48651">
                  <c:v>4.5622100012916436</c:v>
                </c:pt>
                <c:pt idx="48652">
                  <c:v>4.561453016403787</c:v>
                </c:pt>
                <c:pt idx="48653">
                  <c:v>4.5613022482666219</c:v>
                </c:pt>
                <c:pt idx="48654">
                  <c:v>4.5639996217684375</c:v>
                </c:pt>
                <c:pt idx="48655">
                  <c:v>4.557244315627397</c:v>
                </c:pt>
                <c:pt idx="48656">
                  <c:v>4.5538994277665452</c:v>
                </c:pt>
                <c:pt idx="48657">
                  <c:v>4.5617821744379254</c:v>
                </c:pt>
                <c:pt idx="48658">
                  <c:v>4.5537130251691966</c:v>
                </c:pt>
                <c:pt idx="48659">
                  <c:v>4.5533981876043592</c:v>
                </c:pt>
                <c:pt idx="48660">
                  <c:v>4.5519230575635667</c:v>
                </c:pt>
                <c:pt idx="48661">
                  <c:v>4.5500814760201065</c:v>
                </c:pt>
                <c:pt idx="48662">
                  <c:v>4.5473171858163441</c:v>
                </c:pt>
                <c:pt idx="48663">
                  <c:v>4.5658609595234907</c:v>
                </c:pt>
                <c:pt idx="48664">
                  <c:v>4.5531008543238043</c:v>
                </c:pt>
                <c:pt idx="48665">
                  <c:v>4.5547304770954611</c:v>
                </c:pt>
                <c:pt idx="48666">
                  <c:v>4.5540167891527688</c:v>
                </c:pt>
                <c:pt idx="48667">
                  <c:v>4.5552224847731324</c:v>
                </c:pt>
                <c:pt idx="48668">
                  <c:v>4.5581365446349515</c:v>
                </c:pt>
                <c:pt idx="48669">
                  <c:v>4.5637324256391114</c:v>
                </c:pt>
                <c:pt idx="48670">
                  <c:v>4.5394984938444916</c:v>
                </c:pt>
                <c:pt idx="48671">
                  <c:v>4.5663704234666751</c:v>
                </c:pt>
                <c:pt idx="48672">
                  <c:v>4.555865868533008</c:v>
                </c:pt>
                <c:pt idx="48673">
                  <c:v>4.5536347833631314</c:v>
                </c:pt>
                <c:pt idx="48674">
                  <c:v>4.5572620746206569</c:v>
                </c:pt>
                <c:pt idx="48675">
                  <c:v>4.5592147133697907</c:v>
                </c:pt>
                <c:pt idx="48676">
                  <c:v>4.5584309953884556</c:v>
                </c:pt>
                <c:pt idx="48677">
                  <c:v>4.5604803997146046</c:v>
                </c:pt>
                <c:pt idx="48678">
                  <c:v>4.5493457409863716</c:v>
                </c:pt>
                <c:pt idx="48679">
                  <c:v>4.5582654150034001</c:v>
                </c:pt>
                <c:pt idx="48680">
                  <c:v>4.5518906445927581</c:v>
                </c:pt>
                <c:pt idx="48681">
                  <c:v>4.5495719739808722</c:v>
                </c:pt>
                <c:pt idx="48682">
                  <c:v>4.5614157172625314</c:v>
                </c:pt>
                <c:pt idx="48683">
                  <c:v>4.554536999720991</c:v>
                </c:pt>
                <c:pt idx="48684">
                  <c:v>4.5536953376717593</c:v>
                </c:pt>
                <c:pt idx="48685">
                  <c:v>4.5599583371211976</c:v>
                </c:pt>
                <c:pt idx="48686">
                  <c:v>4.5550389564387936</c:v>
                </c:pt>
                <c:pt idx="48687">
                  <c:v>4.5544278398834841</c:v>
                </c:pt>
                <c:pt idx="48688">
                  <c:v>4.5429683182913729</c:v>
                </c:pt>
                <c:pt idx="48689">
                  <c:v>4.5502347494880526</c:v>
                </c:pt>
                <c:pt idx="48690">
                  <c:v>4.5508175672515998</c:v>
                </c:pt>
                <c:pt idx="48691">
                  <c:v>4.5529071468317879</c:v>
                </c:pt>
                <c:pt idx="48692">
                  <c:v>4.5610750119527328</c:v>
                </c:pt>
                <c:pt idx="48693">
                  <c:v>4.5579224882965415</c:v>
                </c:pt>
                <c:pt idx="48694">
                  <c:v>4.5477284891761363</c:v>
                </c:pt>
                <c:pt idx="48695">
                  <c:v>4.5534308572193423</c:v>
                </c:pt>
                <c:pt idx="48696">
                  <c:v>4.5590612096670728</c:v>
                </c:pt>
                <c:pt idx="48697">
                  <c:v>4.5554693504378063</c:v>
                </c:pt>
                <c:pt idx="48698">
                  <c:v>4.561848263808856</c:v>
                </c:pt>
                <c:pt idx="48699">
                  <c:v>4.5472302640514908</c:v>
                </c:pt>
                <c:pt idx="48700">
                  <c:v>4.5537408498877276</c:v>
                </c:pt>
                <c:pt idx="48701">
                  <c:v>4.5525051863676866</c:v>
                </c:pt>
                <c:pt idx="48702">
                  <c:v>4.5464832493443108</c:v>
                </c:pt>
                <c:pt idx="48703">
                  <c:v>4.5539046109982433</c:v>
                </c:pt>
                <c:pt idx="48704">
                  <c:v>4.5484433978395256</c:v>
                </c:pt>
                <c:pt idx="48705">
                  <c:v>4.5544615547716987</c:v>
                </c:pt>
                <c:pt idx="48706">
                  <c:v>4.5516218990009989</c:v>
                </c:pt>
                <c:pt idx="48707">
                  <c:v>4.5624280567693898</c:v>
                </c:pt>
                <c:pt idx="48708">
                  <c:v>4.5587875857204585</c:v>
                </c:pt>
                <c:pt idx="48709">
                  <c:v>4.5500020823266825</c:v>
                </c:pt>
                <c:pt idx="48710">
                  <c:v>4.5578070499443157</c:v>
                </c:pt>
                <c:pt idx="48711">
                  <c:v>4.5515700755047401</c:v>
                </c:pt>
                <c:pt idx="48712">
                  <c:v>4.5547368080137396</c:v>
                </c:pt>
                <c:pt idx="48713">
                  <c:v>4.5482786940794897</c:v>
                </c:pt>
                <c:pt idx="48714">
                  <c:v>4.5539597304205843</c:v>
                </c:pt>
                <c:pt idx="48715">
                  <c:v>4.5571308752145283</c:v>
                </c:pt>
                <c:pt idx="48716">
                  <c:v>4.5564580799730878</c:v>
                </c:pt>
                <c:pt idx="48717">
                  <c:v>4.5576962084520183</c:v>
                </c:pt>
                <c:pt idx="48718">
                  <c:v>4.5517801462948926</c:v>
                </c:pt>
                <c:pt idx="48719">
                  <c:v>4.5561780267662622</c:v>
                </c:pt>
                <c:pt idx="48720">
                  <c:v>4.5534007940995576</c:v>
                </c:pt>
                <c:pt idx="48721">
                  <c:v>4.5540040911227724</c:v>
                </c:pt>
                <c:pt idx="48722">
                  <c:v>4.5462206939958696</c:v>
                </c:pt>
                <c:pt idx="48723">
                  <c:v>4.5523289948918428</c:v>
                </c:pt>
                <c:pt idx="48724">
                  <c:v>4.5506548249304508</c:v>
                </c:pt>
                <c:pt idx="48725">
                  <c:v>4.5640017035343989</c:v>
                </c:pt>
                <c:pt idx="48726">
                  <c:v>4.5565211271470165</c:v>
                </c:pt>
                <c:pt idx="48727">
                  <c:v>4.5480685657271325</c:v>
                </c:pt>
                <c:pt idx="48728">
                  <c:v>4.5473763092231909</c:v>
                </c:pt>
                <c:pt idx="48729">
                  <c:v>4.5646668722866774</c:v>
                </c:pt>
                <c:pt idx="48730">
                  <c:v>4.5561532303500307</c:v>
                </c:pt>
                <c:pt idx="48731">
                  <c:v>4.5601380749963578</c:v>
                </c:pt>
                <c:pt idx="48732">
                  <c:v>4.5638038814768587</c:v>
                </c:pt>
                <c:pt idx="48733">
                  <c:v>4.5513327761872224</c:v>
                </c:pt>
                <c:pt idx="48734">
                  <c:v>4.5603747128994216</c:v>
                </c:pt>
                <c:pt idx="48735">
                  <c:v>4.5516698949381906</c:v>
                </c:pt>
                <c:pt idx="48736">
                  <c:v>4.5407627966305171</c:v>
                </c:pt>
                <c:pt idx="48737">
                  <c:v>4.5597701828846668</c:v>
                </c:pt>
                <c:pt idx="48738">
                  <c:v>4.5523434187842025</c:v>
                </c:pt>
                <c:pt idx="48739">
                  <c:v>4.5444807412021593</c:v>
                </c:pt>
                <c:pt idx="48740">
                  <c:v>4.5496458630484771</c:v>
                </c:pt>
                <c:pt idx="48741">
                  <c:v>4.5556951561370607</c:v>
                </c:pt>
                <c:pt idx="48742">
                  <c:v>4.547504457307098</c:v>
                </c:pt>
                <c:pt idx="48743">
                  <c:v>4.5457230322385715</c:v>
                </c:pt>
                <c:pt idx="48744">
                  <c:v>4.5585054496988393</c:v>
                </c:pt>
                <c:pt idx="48745">
                  <c:v>4.5606029574089302</c:v>
                </c:pt>
                <c:pt idx="48746">
                  <c:v>4.5542393627563484</c:v>
                </c:pt>
                <c:pt idx="48747">
                  <c:v>4.5538929920225648</c:v>
                </c:pt>
                <c:pt idx="48748">
                  <c:v>4.5578392310120757</c:v>
                </c:pt>
                <c:pt idx="48749">
                  <c:v>4.5519667785324298</c:v>
                </c:pt>
                <c:pt idx="48750">
                  <c:v>4.5543986559397656</c:v>
                </c:pt>
                <c:pt idx="48751">
                  <c:v>4.5588811031772059</c:v>
                </c:pt>
                <c:pt idx="48752">
                  <c:v>4.5604588808396187</c:v>
                </c:pt>
                <c:pt idx="48753">
                  <c:v>4.5634626905897395</c:v>
                </c:pt>
                <c:pt idx="48754">
                  <c:v>4.5510475174444309</c:v>
                </c:pt>
                <c:pt idx="48755">
                  <c:v>4.549649733900555</c:v>
                </c:pt>
                <c:pt idx="48756">
                  <c:v>4.548851142543989</c:v>
                </c:pt>
                <c:pt idx="48757">
                  <c:v>4.5514642146079876</c:v>
                </c:pt>
                <c:pt idx="48758">
                  <c:v>4.5517367495100034</c:v>
                </c:pt>
                <c:pt idx="48759">
                  <c:v>4.5619938089319216</c:v>
                </c:pt>
                <c:pt idx="48760">
                  <c:v>4.5578888757054132</c:v>
                </c:pt>
                <c:pt idx="48761">
                  <c:v>4.5487551109474094</c:v>
                </c:pt>
                <c:pt idx="48762">
                  <c:v>4.5542622063936973</c:v>
                </c:pt>
                <c:pt idx="48763">
                  <c:v>4.5580195790196036</c:v>
                </c:pt>
                <c:pt idx="48764">
                  <c:v>4.55544217660713</c:v>
                </c:pt>
                <c:pt idx="48765">
                  <c:v>4.5586669991770989</c:v>
                </c:pt>
                <c:pt idx="48766">
                  <c:v>4.5475720044278276</c:v>
                </c:pt>
                <c:pt idx="48767">
                  <c:v>4.5569636739361794</c:v>
                </c:pt>
                <c:pt idx="48768">
                  <c:v>4.5547670506502183</c:v>
                </c:pt>
                <c:pt idx="48769">
                  <c:v>4.5530520515896953</c:v>
                </c:pt>
                <c:pt idx="48770">
                  <c:v>4.5498241752865729</c:v>
                </c:pt>
                <c:pt idx="48771">
                  <c:v>4.5516027706185564</c:v>
                </c:pt>
                <c:pt idx="48772">
                  <c:v>4.5463161074040359</c:v>
                </c:pt>
                <c:pt idx="48773">
                  <c:v>4.553496687586656</c:v>
                </c:pt>
                <c:pt idx="48774">
                  <c:v>4.5650606423217335</c:v>
                </c:pt>
                <c:pt idx="48775">
                  <c:v>4.5637237358465654</c:v>
                </c:pt>
                <c:pt idx="48776">
                  <c:v>4.5570219206500964</c:v>
                </c:pt>
                <c:pt idx="48777">
                  <c:v>4.5577024862833504</c:v>
                </c:pt>
                <c:pt idx="48778">
                  <c:v>4.5585966660302333</c:v>
                </c:pt>
                <c:pt idx="48779">
                  <c:v>4.5510531281954716</c:v>
                </c:pt>
                <c:pt idx="48780">
                  <c:v>4.552751179962133</c:v>
                </c:pt>
                <c:pt idx="48781">
                  <c:v>4.5522862629033867</c:v>
                </c:pt>
                <c:pt idx="48782">
                  <c:v>4.5529015060981024</c:v>
                </c:pt>
                <c:pt idx="48783">
                  <c:v>4.5554615550795443</c:v>
                </c:pt>
                <c:pt idx="48784">
                  <c:v>4.5523785110385377</c:v>
                </c:pt>
                <c:pt idx="48785">
                  <c:v>4.5580022653955021</c:v>
                </c:pt>
                <c:pt idx="48786">
                  <c:v>4.566923648205635</c:v>
                </c:pt>
                <c:pt idx="48787">
                  <c:v>4.5516045943000574</c:v>
                </c:pt>
                <c:pt idx="48788">
                  <c:v>4.559019687057285</c:v>
                </c:pt>
                <c:pt idx="48789">
                  <c:v>4.5407642607555658</c:v>
                </c:pt>
                <c:pt idx="48790">
                  <c:v>4.5582463465553236</c:v>
                </c:pt>
                <c:pt idx="48791">
                  <c:v>4.5546940162443255</c:v>
                </c:pt>
                <c:pt idx="48792">
                  <c:v>4.5577292097319662</c:v>
                </c:pt>
                <c:pt idx="48793">
                  <c:v>4.5574705979380417</c:v>
                </c:pt>
                <c:pt idx="48794">
                  <c:v>4.5540863489061447</c:v>
                </c:pt>
                <c:pt idx="48795">
                  <c:v>4.5501961778675204</c:v>
                </c:pt>
                <c:pt idx="48796">
                  <c:v>4.556943807349227</c:v>
                </c:pt>
                <c:pt idx="48797">
                  <c:v>4.5599105877191226</c:v>
                </c:pt>
                <c:pt idx="48798">
                  <c:v>4.558707113370466</c:v>
                </c:pt>
                <c:pt idx="48799">
                  <c:v>4.5596601556198113</c:v>
                </c:pt>
                <c:pt idx="48800">
                  <c:v>4.557793983902541</c:v>
                </c:pt>
                <c:pt idx="48801">
                  <c:v>4.5562472825349829</c:v>
                </c:pt>
                <c:pt idx="48802">
                  <c:v>4.5504083379691673</c:v>
                </c:pt>
                <c:pt idx="48803">
                  <c:v>4.550164093509923</c:v>
                </c:pt>
                <c:pt idx="48804">
                  <c:v>4.5625249119312787</c:v>
                </c:pt>
                <c:pt idx="48805">
                  <c:v>4.553891035512768</c:v>
                </c:pt>
                <c:pt idx="48806">
                  <c:v>4.5526951274036715</c:v>
                </c:pt>
                <c:pt idx="48807">
                  <c:v>4.5585018286570662</c:v>
                </c:pt>
                <c:pt idx="48808">
                  <c:v>4.5510645879498206</c:v>
                </c:pt>
                <c:pt idx="48809">
                  <c:v>4.549061973769204</c:v>
                </c:pt>
                <c:pt idx="48810">
                  <c:v>4.5608754096218842</c:v>
                </c:pt>
                <c:pt idx="48811">
                  <c:v>4.5479560316464456</c:v>
                </c:pt>
                <c:pt idx="48812">
                  <c:v>4.552634146991279</c:v>
                </c:pt>
                <c:pt idx="48813">
                  <c:v>4.5655620513032389</c:v>
                </c:pt>
                <c:pt idx="48814">
                  <c:v>4.5574050908793184</c:v>
                </c:pt>
                <c:pt idx="48815">
                  <c:v>4.5540684786049495</c:v>
                </c:pt>
                <c:pt idx="48816">
                  <c:v>4.5442190383412626</c:v>
                </c:pt>
                <c:pt idx="48817">
                  <c:v>4.5537322853872375</c:v>
                </c:pt>
                <c:pt idx="48818">
                  <c:v>4.5588669705459619</c:v>
                </c:pt>
                <c:pt idx="48819">
                  <c:v>4.5584783103183772</c:v>
                </c:pt>
                <c:pt idx="48820">
                  <c:v>4.5514251814021369</c:v>
                </c:pt>
                <c:pt idx="48821">
                  <c:v>4.557009277989807</c:v>
                </c:pt>
                <c:pt idx="48822">
                  <c:v>4.5601580855973785</c:v>
                </c:pt>
                <c:pt idx="48823">
                  <c:v>4.560015075862653</c:v>
                </c:pt>
                <c:pt idx="48824">
                  <c:v>4.5486314196801727</c:v>
                </c:pt>
                <c:pt idx="48825">
                  <c:v>4.5497489987194504</c:v>
                </c:pt>
                <c:pt idx="48826">
                  <c:v>4.5559997495500113</c:v>
                </c:pt>
                <c:pt idx="48827">
                  <c:v>4.5535582974363997</c:v>
                </c:pt>
                <c:pt idx="48828">
                  <c:v>4.561459583736502</c:v>
                </c:pt>
                <c:pt idx="48829">
                  <c:v>4.5576962168476634</c:v>
                </c:pt>
                <c:pt idx="48830">
                  <c:v>4.5589130314417368</c:v>
                </c:pt>
                <c:pt idx="48831">
                  <c:v>4.5602636818220308</c:v>
                </c:pt>
                <c:pt idx="48832">
                  <c:v>4.5562593601316008</c:v>
                </c:pt>
                <c:pt idx="48833">
                  <c:v>4.5591428132759111</c:v>
                </c:pt>
                <c:pt idx="48834">
                  <c:v>4.5460611579440311</c:v>
                </c:pt>
                <c:pt idx="48835">
                  <c:v>4.5429955152182426</c:v>
                </c:pt>
                <c:pt idx="48836">
                  <c:v>4.5638422773080007</c:v>
                </c:pt>
                <c:pt idx="48837">
                  <c:v>4.5639468668902641</c:v>
                </c:pt>
                <c:pt idx="48838">
                  <c:v>4.5535687371576961</c:v>
                </c:pt>
                <c:pt idx="48839">
                  <c:v>4.5510607208404759</c:v>
                </c:pt>
                <c:pt idx="48840">
                  <c:v>4.5606493502060372</c:v>
                </c:pt>
                <c:pt idx="48841">
                  <c:v>4.5551356420090938</c:v>
                </c:pt>
                <c:pt idx="48842">
                  <c:v>4.5602093980960339</c:v>
                </c:pt>
                <c:pt idx="48843">
                  <c:v>4.5522978935143712</c:v>
                </c:pt>
                <c:pt idx="48844">
                  <c:v>4.5492084385139657</c:v>
                </c:pt>
                <c:pt idx="48845">
                  <c:v>4.5556669154956815</c:v>
                </c:pt>
                <c:pt idx="48846">
                  <c:v>4.5565308425003792</c:v>
                </c:pt>
                <c:pt idx="48847">
                  <c:v>4.546518663578464</c:v>
                </c:pt>
                <c:pt idx="48848">
                  <c:v>4.5566964523085325</c:v>
                </c:pt>
                <c:pt idx="48849">
                  <c:v>4.5527747211262586</c:v>
                </c:pt>
                <c:pt idx="48850">
                  <c:v>4.550768429899585</c:v>
                </c:pt>
                <c:pt idx="48851">
                  <c:v>4.5593237163956779</c:v>
                </c:pt>
                <c:pt idx="48852">
                  <c:v>4.5543727333752972</c:v>
                </c:pt>
                <c:pt idx="48853">
                  <c:v>4.550682874847209</c:v>
                </c:pt>
                <c:pt idx="48854">
                  <c:v>4.5463320496163009</c:v>
                </c:pt>
                <c:pt idx="48855">
                  <c:v>4.5550318426116361</c:v>
                </c:pt>
                <c:pt idx="48856">
                  <c:v>4.5642060257513553</c:v>
                </c:pt>
                <c:pt idx="48857">
                  <c:v>4.5507035340820776</c:v>
                </c:pt>
                <c:pt idx="48858">
                  <c:v>4.5572577407479162</c:v>
                </c:pt>
                <c:pt idx="48859">
                  <c:v>4.5600890936176413</c:v>
                </c:pt>
                <c:pt idx="48860">
                  <c:v>4.5554133008415914</c:v>
                </c:pt>
                <c:pt idx="48861">
                  <c:v>4.5547480780107312</c:v>
                </c:pt>
                <c:pt idx="48862">
                  <c:v>4.5509979811518431</c:v>
                </c:pt>
                <c:pt idx="48863">
                  <c:v>4.5553461977561707</c:v>
                </c:pt>
                <c:pt idx="48864">
                  <c:v>4.5586865832741434</c:v>
                </c:pt>
                <c:pt idx="48865">
                  <c:v>4.5566792152157554</c:v>
                </c:pt>
                <c:pt idx="48866">
                  <c:v>4.5589962025593289</c:v>
                </c:pt>
                <c:pt idx="48867">
                  <c:v>4.5552397883424725</c:v>
                </c:pt>
                <c:pt idx="48868">
                  <c:v>4.5688289038868666</c:v>
                </c:pt>
                <c:pt idx="48869">
                  <c:v>4.5519195396443273</c:v>
                </c:pt>
                <c:pt idx="48870">
                  <c:v>4.5646461901160293</c:v>
                </c:pt>
                <c:pt idx="48871">
                  <c:v>4.5547369233262565</c:v>
                </c:pt>
                <c:pt idx="48872">
                  <c:v>4.5589814326141509</c:v>
                </c:pt>
                <c:pt idx="48873">
                  <c:v>4.5542568129629384</c:v>
                </c:pt>
                <c:pt idx="48874">
                  <c:v>4.5531877984381506</c:v>
                </c:pt>
                <c:pt idx="48875">
                  <c:v>4.5519742446666847</c:v>
                </c:pt>
                <c:pt idx="48876">
                  <c:v>4.555740446539887</c:v>
                </c:pt>
                <c:pt idx="48877">
                  <c:v>4.5523086561925696</c:v>
                </c:pt>
                <c:pt idx="48878">
                  <c:v>4.5557841842734383</c:v>
                </c:pt>
                <c:pt idx="48879">
                  <c:v>4.5541611345511193</c:v>
                </c:pt>
                <c:pt idx="48880">
                  <c:v>4.5490995650575154</c:v>
                </c:pt>
                <c:pt idx="48881">
                  <c:v>4.5488880799533709</c:v>
                </c:pt>
                <c:pt idx="48882">
                  <c:v>4.5562846729994302</c:v>
                </c:pt>
                <c:pt idx="48883">
                  <c:v>4.5530333619145331</c:v>
                </c:pt>
                <c:pt idx="48884">
                  <c:v>4.5513071878219806</c:v>
                </c:pt>
                <c:pt idx="48885">
                  <c:v>4.5434828207858606</c:v>
                </c:pt>
                <c:pt idx="48886">
                  <c:v>4.5482031002059076</c:v>
                </c:pt>
                <c:pt idx="48887">
                  <c:v>4.5634626322269174</c:v>
                </c:pt>
                <c:pt idx="48888">
                  <c:v>4.5455486577663846</c:v>
                </c:pt>
                <c:pt idx="48889">
                  <c:v>4.5609974867799163</c:v>
                </c:pt>
                <c:pt idx="48890">
                  <c:v>4.547116993291664</c:v>
                </c:pt>
                <c:pt idx="48891">
                  <c:v>4.5669111012793211</c:v>
                </c:pt>
                <c:pt idx="48892">
                  <c:v>4.5529900077768746</c:v>
                </c:pt>
                <c:pt idx="48893">
                  <c:v>4.5485819560957053</c:v>
                </c:pt>
                <c:pt idx="48894">
                  <c:v>4.5550935583152459</c:v>
                </c:pt>
                <c:pt idx="48895">
                  <c:v>4.555696166432579</c:v>
                </c:pt>
                <c:pt idx="48896">
                  <c:v>4.5531975985139859</c:v>
                </c:pt>
                <c:pt idx="48897">
                  <c:v>4.5508381156278466</c:v>
                </c:pt>
                <c:pt idx="48898">
                  <c:v>4.5431147617249579</c:v>
                </c:pt>
                <c:pt idx="48899">
                  <c:v>4.5613119068456758</c:v>
                </c:pt>
                <c:pt idx="48900">
                  <c:v>4.5500400284316402</c:v>
                </c:pt>
                <c:pt idx="48901">
                  <c:v>4.5497325991314899</c:v>
                </c:pt>
                <c:pt idx="48902">
                  <c:v>4.55500020766784</c:v>
                </c:pt>
                <c:pt idx="48903">
                  <c:v>4.5537908590085552</c:v>
                </c:pt>
                <c:pt idx="48904">
                  <c:v>4.5356040725109512</c:v>
                </c:pt>
                <c:pt idx="48905">
                  <c:v>4.547170762928392</c:v>
                </c:pt>
                <c:pt idx="48906">
                  <c:v>4.5561156898872177</c:v>
                </c:pt>
                <c:pt idx="48907">
                  <c:v>4.5494782344796247</c:v>
                </c:pt>
                <c:pt idx="48908">
                  <c:v>4.5534713335337083</c:v>
                </c:pt>
                <c:pt idx="48909">
                  <c:v>4.555832343942293</c:v>
                </c:pt>
                <c:pt idx="48910">
                  <c:v>4.5508935921484879</c:v>
                </c:pt>
                <c:pt idx="48911">
                  <c:v>4.5474061633977714</c:v>
                </c:pt>
                <c:pt idx="48912">
                  <c:v>4.5601938542391611</c:v>
                </c:pt>
                <c:pt idx="48913">
                  <c:v>4.5567352343330141</c:v>
                </c:pt>
                <c:pt idx="48914">
                  <c:v>4.5612370590743678</c:v>
                </c:pt>
                <c:pt idx="48915">
                  <c:v>4.5592691037320989</c:v>
                </c:pt>
                <c:pt idx="48916">
                  <c:v>4.5521807657938815</c:v>
                </c:pt>
                <c:pt idx="48917">
                  <c:v>4.5630301303987091</c:v>
                </c:pt>
                <c:pt idx="48918">
                  <c:v>4.5523657627274039</c:v>
                </c:pt>
                <c:pt idx="48919">
                  <c:v>4.5559697605386376</c:v>
                </c:pt>
                <c:pt idx="48920">
                  <c:v>4.5544867677659981</c:v>
                </c:pt>
                <c:pt idx="48921">
                  <c:v>4.554604463920465</c:v>
                </c:pt>
                <c:pt idx="48922">
                  <c:v>4.552432723842041</c:v>
                </c:pt>
                <c:pt idx="48923">
                  <c:v>4.5563903211633159</c:v>
                </c:pt>
                <c:pt idx="48924">
                  <c:v>4.5550778214186911</c:v>
                </c:pt>
                <c:pt idx="48925">
                  <c:v>4.5636956893631666</c:v>
                </c:pt>
                <c:pt idx="48926">
                  <c:v>4.5564127454697818</c:v>
                </c:pt>
                <c:pt idx="48927">
                  <c:v>4.5595758466709198</c:v>
                </c:pt>
                <c:pt idx="48928">
                  <c:v>4.5491098665473073</c:v>
                </c:pt>
                <c:pt idx="48929">
                  <c:v>4.5595573290801852</c:v>
                </c:pt>
                <c:pt idx="48930">
                  <c:v>4.5574470236752855</c:v>
                </c:pt>
                <c:pt idx="48931">
                  <c:v>4.5480227396008139</c:v>
                </c:pt>
                <c:pt idx="48932">
                  <c:v>4.55789296248689</c:v>
                </c:pt>
                <c:pt idx="48933">
                  <c:v>4.5488118630642607</c:v>
                </c:pt>
                <c:pt idx="48934">
                  <c:v>4.5636862111994505</c:v>
                </c:pt>
                <c:pt idx="48935">
                  <c:v>4.5529636140234997</c:v>
                </c:pt>
                <c:pt idx="48936">
                  <c:v>4.5453420806114071</c:v>
                </c:pt>
                <c:pt idx="48937">
                  <c:v>4.5497377968496</c:v>
                </c:pt>
                <c:pt idx="48938">
                  <c:v>4.5578816932117245</c:v>
                </c:pt>
                <c:pt idx="48939">
                  <c:v>4.5516260628494427</c:v>
                </c:pt>
                <c:pt idx="48940">
                  <c:v>4.5633207058848733</c:v>
                </c:pt>
                <c:pt idx="48941">
                  <c:v>4.5456784013634373</c:v>
                </c:pt>
                <c:pt idx="48942">
                  <c:v>4.5544119269273065</c:v>
                </c:pt>
                <c:pt idx="48943">
                  <c:v>4.5545181766511034</c:v>
                </c:pt>
                <c:pt idx="48944">
                  <c:v>4.5658076157278655</c:v>
                </c:pt>
                <c:pt idx="48945">
                  <c:v>4.5514824726055592</c:v>
                </c:pt>
                <c:pt idx="48946">
                  <c:v>4.5506759299087953</c:v>
                </c:pt>
                <c:pt idx="48947">
                  <c:v>4.5452898208966959</c:v>
                </c:pt>
                <c:pt idx="48948">
                  <c:v>4.549827723912478</c:v>
                </c:pt>
                <c:pt idx="48949">
                  <c:v>4.5596556968998669</c:v>
                </c:pt>
                <c:pt idx="48950">
                  <c:v>4.560268893777403</c:v>
                </c:pt>
                <c:pt idx="48951">
                  <c:v>4.5469852739708543</c:v>
                </c:pt>
                <c:pt idx="48952">
                  <c:v>4.56297908489283</c:v>
                </c:pt>
                <c:pt idx="48953">
                  <c:v>4.5631816322618253</c:v>
                </c:pt>
                <c:pt idx="48954">
                  <c:v>4.5498633763459164</c:v>
                </c:pt>
                <c:pt idx="48955">
                  <c:v>4.5578839557202802</c:v>
                </c:pt>
                <c:pt idx="48956">
                  <c:v>4.5584338960211479</c:v>
                </c:pt>
                <c:pt idx="48957">
                  <c:v>4.554741361010576</c:v>
                </c:pt>
                <c:pt idx="48958">
                  <c:v>4.5661420286221848</c:v>
                </c:pt>
                <c:pt idx="48959">
                  <c:v>4.5535409931046873</c:v>
                </c:pt>
                <c:pt idx="48960">
                  <c:v>4.5501352567509548</c:v>
                </c:pt>
                <c:pt idx="48961">
                  <c:v>4.5583820732761078</c:v>
                </c:pt>
                <c:pt idx="48962">
                  <c:v>4.5511046323110635</c:v>
                </c:pt>
                <c:pt idx="48963">
                  <c:v>4.5515655139874189</c:v>
                </c:pt>
                <c:pt idx="48964">
                  <c:v>4.5529799360323286</c:v>
                </c:pt>
                <c:pt idx="48965">
                  <c:v>4.5551403059722171</c:v>
                </c:pt>
                <c:pt idx="48966">
                  <c:v>4.5537734529563894</c:v>
                </c:pt>
                <c:pt idx="48967">
                  <c:v>4.5449844246202353</c:v>
                </c:pt>
                <c:pt idx="48968">
                  <c:v>4.5572045275839574</c:v>
                </c:pt>
                <c:pt idx="48969">
                  <c:v>4.5594596636018796</c:v>
                </c:pt>
                <c:pt idx="48970">
                  <c:v>4.5507779186426109</c:v>
                </c:pt>
                <c:pt idx="48971">
                  <c:v>4.5589601314547412</c:v>
                </c:pt>
                <c:pt idx="48972">
                  <c:v>4.5572000481874575</c:v>
                </c:pt>
                <c:pt idx="48973">
                  <c:v>4.5522376595189487</c:v>
                </c:pt>
                <c:pt idx="48974">
                  <c:v>4.5473516957182438</c:v>
                </c:pt>
                <c:pt idx="48975">
                  <c:v>4.5516628419232354</c:v>
                </c:pt>
                <c:pt idx="48976">
                  <c:v>4.5517845425626229</c:v>
                </c:pt>
                <c:pt idx="48977">
                  <c:v>4.5603516915887559</c:v>
                </c:pt>
                <c:pt idx="48978">
                  <c:v>4.5582871149493238</c:v>
                </c:pt>
                <c:pt idx="48979">
                  <c:v>4.5535655259945065</c:v>
                </c:pt>
                <c:pt idx="48980">
                  <c:v>4.5557347355558919</c:v>
                </c:pt>
                <c:pt idx="48981">
                  <c:v>4.55781646383317</c:v>
                </c:pt>
                <c:pt idx="48982">
                  <c:v>4.5461884437399442</c:v>
                </c:pt>
                <c:pt idx="48983">
                  <c:v>4.5517210087698112</c:v>
                </c:pt>
                <c:pt idx="48984">
                  <c:v>4.5557204310908004</c:v>
                </c:pt>
                <c:pt idx="48985">
                  <c:v>4.5588442570651608</c:v>
                </c:pt>
                <c:pt idx="48986">
                  <c:v>4.56138504106117</c:v>
                </c:pt>
                <c:pt idx="48987">
                  <c:v>4.5577757991194057</c:v>
                </c:pt>
                <c:pt idx="48988">
                  <c:v>4.5457763784768721</c:v>
                </c:pt>
                <c:pt idx="48989">
                  <c:v>4.5487784797001369</c:v>
                </c:pt>
                <c:pt idx="48990">
                  <c:v>4.5450679425387515</c:v>
                </c:pt>
                <c:pt idx="48991">
                  <c:v>4.571861199562492</c:v>
                </c:pt>
                <c:pt idx="48992">
                  <c:v>4.5693199620337506</c:v>
                </c:pt>
                <c:pt idx="48993">
                  <c:v>4.5599908602374875</c:v>
                </c:pt>
                <c:pt idx="48994">
                  <c:v>4.5515906363009835</c:v>
                </c:pt>
                <c:pt idx="48995">
                  <c:v>4.5610197133617607</c:v>
                </c:pt>
                <c:pt idx="48996">
                  <c:v>4.5574077140162332</c:v>
                </c:pt>
                <c:pt idx="48997">
                  <c:v>4.5540457454041512</c:v>
                </c:pt>
                <c:pt idx="48998">
                  <c:v>4.5469036483967802</c:v>
                </c:pt>
                <c:pt idx="48999">
                  <c:v>4.5564062090922235</c:v>
                </c:pt>
                <c:pt idx="49000">
                  <c:v>4.5544346158225917</c:v>
                </c:pt>
                <c:pt idx="49001">
                  <c:v>4.5582191483422756</c:v>
                </c:pt>
                <c:pt idx="49002">
                  <c:v>4.5520621993230925</c:v>
                </c:pt>
                <c:pt idx="49003">
                  <c:v>4.5642485548504634</c:v>
                </c:pt>
                <c:pt idx="49004">
                  <c:v>4.5584735870583177</c:v>
                </c:pt>
                <c:pt idx="49005">
                  <c:v>4.5569864743911896</c:v>
                </c:pt>
                <c:pt idx="49006">
                  <c:v>4.5604836838780365</c:v>
                </c:pt>
                <c:pt idx="49007">
                  <c:v>4.5507748678612963</c:v>
                </c:pt>
                <c:pt idx="49008">
                  <c:v>4.5547064102617751</c:v>
                </c:pt>
                <c:pt idx="49009">
                  <c:v>4.5453016973812286</c:v>
                </c:pt>
                <c:pt idx="49010">
                  <c:v>4.540573473502219</c:v>
                </c:pt>
                <c:pt idx="49011">
                  <c:v>4.5617956326977254</c:v>
                </c:pt>
                <c:pt idx="49012">
                  <c:v>4.5532015199394058</c:v>
                </c:pt>
                <c:pt idx="49013">
                  <c:v>4.5535450368801955</c:v>
                </c:pt>
                <c:pt idx="49014">
                  <c:v>4.5563757438279948</c:v>
                </c:pt>
                <c:pt idx="49015">
                  <c:v>4.5695945048935309</c:v>
                </c:pt>
                <c:pt idx="49016">
                  <c:v>4.551090732344214</c:v>
                </c:pt>
                <c:pt idx="49017">
                  <c:v>4.5528427067550865</c:v>
                </c:pt>
                <c:pt idx="49018">
                  <c:v>4.5543789706254305</c:v>
                </c:pt>
                <c:pt idx="49019">
                  <c:v>4.5592298250116894</c:v>
                </c:pt>
                <c:pt idx="49020">
                  <c:v>4.5575956606504064</c:v>
                </c:pt>
                <c:pt idx="49021">
                  <c:v>4.5478920872436088</c:v>
                </c:pt>
                <c:pt idx="49022">
                  <c:v>4.5507488355317243</c:v>
                </c:pt>
                <c:pt idx="49023">
                  <c:v>4.553138476608301</c:v>
                </c:pt>
                <c:pt idx="49024">
                  <c:v>4.563973190237788</c:v>
                </c:pt>
                <c:pt idx="49025">
                  <c:v>4.558563270749417</c:v>
                </c:pt>
                <c:pt idx="49026">
                  <c:v>4.5513387676292689</c:v>
                </c:pt>
                <c:pt idx="49027">
                  <c:v>4.5553209404493247</c:v>
                </c:pt>
                <c:pt idx="49028">
                  <c:v>4.5558707460136603</c:v>
                </c:pt>
                <c:pt idx="49029">
                  <c:v>4.5570468477178627</c:v>
                </c:pt>
                <c:pt idx="49030">
                  <c:v>4.5500324743471232</c:v>
                </c:pt>
                <c:pt idx="49031">
                  <c:v>4.5636893114653923</c:v>
                </c:pt>
                <c:pt idx="49032">
                  <c:v>4.5508886181643122</c:v>
                </c:pt>
                <c:pt idx="49033">
                  <c:v>4.557470316264733</c:v>
                </c:pt>
                <c:pt idx="49034">
                  <c:v>4.5593903859822351</c:v>
                </c:pt>
                <c:pt idx="49035">
                  <c:v>4.5512685726670714</c:v>
                </c:pt>
                <c:pt idx="49036">
                  <c:v>4.5563930824225132</c:v>
                </c:pt>
                <c:pt idx="49037">
                  <c:v>4.5578927402073095</c:v>
                </c:pt>
                <c:pt idx="49038">
                  <c:v>4.56127173146439</c:v>
                </c:pt>
                <c:pt idx="49039">
                  <c:v>4.5610652617058252</c:v>
                </c:pt>
                <c:pt idx="49040">
                  <c:v>4.5542702451114216</c:v>
                </c:pt>
                <c:pt idx="49041">
                  <c:v>4.5391982948581511</c:v>
                </c:pt>
                <c:pt idx="49042">
                  <c:v>4.5590807253329269</c:v>
                </c:pt>
                <c:pt idx="49043">
                  <c:v>4.5434558267727487</c:v>
                </c:pt>
                <c:pt idx="49044">
                  <c:v>4.5502503708882953</c:v>
                </c:pt>
                <c:pt idx="49045">
                  <c:v>4.560499109254307</c:v>
                </c:pt>
                <c:pt idx="49046">
                  <c:v>4.5511354162780178</c:v>
                </c:pt>
                <c:pt idx="49047">
                  <c:v>4.5544011924975276</c:v>
                </c:pt>
                <c:pt idx="49048">
                  <c:v>4.5513002061725425</c:v>
                </c:pt>
                <c:pt idx="49049">
                  <c:v>4.5576815787555836</c:v>
                </c:pt>
                <c:pt idx="49050">
                  <c:v>4.5449173739118445</c:v>
                </c:pt>
                <c:pt idx="49051">
                  <c:v>4.5540425421166395</c:v>
                </c:pt>
                <c:pt idx="49052">
                  <c:v>4.5568533289671098</c:v>
                </c:pt>
                <c:pt idx="49053">
                  <c:v>4.5542453476973481</c:v>
                </c:pt>
                <c:pt idx="49054">
                  <c:v>4.5602409647899327</c:v>
                </c:pt>
                <c:pt idx="49055">
                  <c:v>4.562812386814965</c:v>
                </c:pt>
                <c:pt idx="49056">
                  <c:v>4.557032668622119</c:v>
                </c:pt>
                <c:pt idx="49057">
                  <c:v>4.5510076997048525</c:v>
                </c:pt>
                <c:pt idx="49058">
                  <c:v>4.5507467616481021</c:v>
                </c:pt>
                <c:pt idx="49059">
                  <c:v>4.5499500395117414</c:v>
                </c:pt>
                <c:pt idx="49060">
                  <c:v>4.5555493365231285</c:v>
                </c:pt>
                <c:pt idx="49061">
                  <c:v>4.5515613204735024</c:v>
                </c:pt>
                <c:pt idx="49062">
                  <c:v>4.5597233623658893</c:v>
                </c:pt>
                <c:pt idx="49063">
                  <c:v>4.5587425652655105</c:v>
                </c:pt>
                <c:pt idx="49064">
                  <c:v>4.5596366869591538</c:v>
                </c:pt>
                <c:pt idx="49065">
                  <c:v>4.5451727559296708</c:v>
                </c:pt>
                <c:pt idx="49066">
                  <c:v>4.5618187832463892</c:v>
                </c:pt>
                <c:pt idx="49067">
                  <c:v>4.5499300715324944</c:v>
                </c:pt>
                <c:pt idx="49068">
                  <c:v>4.5545968679404414</c:v>
                </c:pt>
                <c:pt idx="49069">
                  <c:v>4.5619196045846229</c:v>
                </c:pt>
                <c:pt idx="49070">
                  <c:v>4.551401835871661</c:v>
                </c:pt>
                <c:pt idx="49071">
                  <c:v>4.5576928981118385</c:v>
                </c:pt>
                <c:pt idx="49072">
                  <c:v>4.5507212225498677</c:v>
                </c:pt>
                <c:pt idx="49073">
                  <c:v>4.5529585752527808</c:v>
                </c:pt>
                <c:pt idx="49074">
                  <c:v>4.5524559251103982</c:v>
                </c:pt>
                <c:pt idx="49075">
                  <c:v>4.5537519851875956</c:v>
                </c:pt>
                <c:pt idx="49076">
                  <c:v>4.5456567800050376</c:v>
                </c:pt>
                <c:pt idx="49077">
                  <c:v>4.5550930625375852</c:v>
                </c:pt>
                <c:pt idx="49078">
                  <c:v>4.5487566412060669</c:v>
                </c:pt>
                <c:pt idx="49079">
                  <c:v>4.5644592859504138</c:v>
                </c:pt>
                <c:pt idx="49080">
                  <c:v>4.5564273236832165</c:v>
                </c:pt>
                <c:pt idx="49081">
                  <c:v>4.5583721363353495</c:v>
                </c:pt>
                <c:pt idx="49082">
                  <c:v>4.5582825806205456</c:v>
                </c:pt>
                <c:pt idx="49083">
                  <c:v>4.5623285029178859</c:v>
                </c:pt>
                <c:pt idx="49084">
                  <c:v>4.5474683838010712</c:v>
                </c:pt>
                <c:pt idx="49085">
                  <c:v>4.551512654254747</c:v>
                </c:pt>
                <c:pt idx="49086">
                  <c:v>4.5609548140637077</c:v>
                </c:pt>
                <c:pt idx="49087">
                  <c:v>4.5591929631038184</c:v>
                </c:pt>
                <c:pt idx="49088">
                  <c:v>4.5599150936357304</c:v>
                </c:pt>
                <c:pt idx="49089">
                  <c:v>4.5507184192593009</c:v>
                </c:pt>
                <c:pt idx="49090">
                  <c:v>4.5528812069922848</c:v>
                </c:pt>
                <c:pt idx="49091">
                  <c:v>4.5627679158111603</c:v>
                </c:pt>
                <c:pt idx="49092">
                  <c:v>4.5506019280522443</c:v>
                </c:pt>
                <c:pt idx="49093">
                  <c:v>4.5572412191232727</c:v>
                </c:pt>
                <c:pt idx="49094">
                  <c:v>4.5512650750825472</c:v>
                </c:pt>
                <c:pt idx="49095">
                  <c:v>4.5629157815186678</c:v>
                </c:pt>
                <c:pt idx="49096">
                  <c:v>4.5518020191013822</c:v>
                </c:pt>
                <c:pt idx="49097">
                  <c:v>4.5568970836517995</c:v>
                </c:pt>
                <c:pt idx="49098">
                  <c:v>4.5509585040713141</c:v>
                </c:pt>
                <c:pt idx="49099">
                  <c:v>4.5583155061179159</c:v>
                </c:pt>
                <c:pt idx="49100">
                  <c:v>4.5493019468030385</c:v>
                </c:pt>
                <c:pt idx="49101">
                  <c:v>4.5538600205647946</c:v>
                </c:pt>
                <c:pt idx="49102">
                  <c:v>4.5597262795630078</c:v>
                </c:pt>
                <c:pt idx="49103">
                  <c:v>4.563983452639679</c:v>
                </c:pt>
                <c:pt idx="49104">
                  <c:v>4.5676540860996351</c:v>
                </c:pt>
                <c:pt idx="49105">
                  <c:v>4.5604636309523441</c:v>
                </c:pt>
                <c:pt idx="49106">
                  <c:v>4.5618535031580256</c:v>
                </c:pt>
                <c:pt idx="49107">
                  <c:v>4.5470268258143829</c:v>
                </c:pt>
                <c:pt idx="49108">
                  <c:v>4.563292026686149</c:v>
                </c:pt>
                <c:pt idx="49109">
                  <c:v>4.5642181146594076</c:v>
                </c:pt>
                <c:pt idx="49110">
                  <c:v>4.5524687198827509</c:v>
                </c:pt>
                <c:pt idx="49111">
                  <c:v>4.5565609968860095</c:v>
                </c:pt>
                <c:pt idx="49112">
                  <c:v>4.5492755379583194</c:v>
                </c:pt>
                <c:pt idx="49113">
                  <c:v>4.5524399713675177</c:v>
                </c:pt>
                <c:pt idx="49114">
                  <c:v>4.5615702152291417</c:v>
                </c:pt>
                <c:pt idx="49115">
                  <c:v>4.5601330803138369</c:v>
                </c:pt>
                <c:pt idx="49116">
                  <c:v>4.5528539287695713</c:v>
                </c:pt>
                <c:pt idx="49117">
                  <c:v>4.5593349523214357</c:v>
                </c:pt>
                <c:pt idx="49118">
                  <c:v>4.5558767229780335</c:v>
                </c:pt>
                <c:pt idx="49119">
                  <c:v>4.5525851712779639</c:v>
                </c:pt>
                <c:pt idx="49120">
                  <c:v>4.5470323462098712</c:v>
                </c:pt>
                <c:pt idx="49121">
                  <c:v>4.5582673719773892</c:v>
                </c:pt>
                <c:pt idx="49122">
                  <c:v>4.5554582755194879</c:v>
                </c:pt>
                <c:pt idx="49123">
                  <c:v>4.5582621445301976</c:v>
                </c:pt>
                <c:pt idx="49124">
                  <c:v>4.5567665516161826</c:v>
                </c:pt>
                <c:pt idx="49125">
                  <c:v>4.5555119566610465</c:v>
                </c:pt>
                <c:pt idx="49126">
                  <c:v>4.557273981209109</c:v>
                </c:pt>
                <c:pt idx="49127">
                  <c:v>4.5710284911904049</c:v>
                </c:pt>
                <c:pt idx="49128">
                  <c:v>4.5550562132020378</c:v>
                </c:pt>
                <c:pt idx="49129">
                  <c:v>4.5524271743913189</c:v>
                </c:pt>
                <c:pt idx="49130">
                  <c:v>4.5509436509846228</c:v>
                </c:pt>
                <c:pt idx="49131">
                  <c:v>4.5552870216087014</c:v>
                </c:pt>
                <c:pt idx="49132">
                  <c:v>4.553832457340576</c:v>
                </c:pt>
                <c:pt idx="49133">
                  <c:v>4.5553821110896573</c:v>
                </c:pt>
                <c:pt idx="49134">
                  <c:v>4.5417022417971706</c:v>
                </c:pt>
                <c:pt idx="49135">
                  <c:v>4.5543973136845928</c:v>
                </c:pt>
                <c:pt idx="49136">
                  <c:v>4.5493932245302213</c:v>
                </c:pt>
                <c:pt idx="49137">
                  <c:v>4.5585266931718564</c:v>
                </c:pt>
                <c:pt idx="49138">
                  <c:v>4.5566353589155772</c:v>
                </c:pt>
                <c:pt idx="49139">
                  <c:v>4.5555416595378553</c:v>
                </c:pt>
                <c:pt idx="49140">
                  <c:v>4.559560727803456</c:v>
                </c:pt>
                <c:pt idx="49141">
                  <c:v>4.5567241522833779</c:v>
                </c:pt>
                <c:pt idx="49142">
                  <c:v>4.5656031213246777</c:v>
                </c:pt>
                <c:pt idx="49143">
                  <c:v>4.5477093026296664</c:v>
                </c:pt>
                <c:pt idx="49144">
                  <c:v>4.5518556495741294</c:v>
                </c:pt>
                <c:pt idx="49145">
                  <c:v>4.5459245770787522</c:v>
                </c:pt>
                <c:pt idx="49146">
                  <c:v>4.5528063912790548</c:v>
                </c:pt>
                <c:pt idx="49147">
                  <c:v>4.5495427171516756</c:v>
                </c:pt>
                <c:pt idx="49148">
                  <c:v>4.5480671293609714</c:v>
                </c:pt>
                <c:pt idx="49149">
                  <c:v>4.5515729859438263</c:v>
                </c:pt>
                <c:pt idx="49150">
                  <c:v>4.5658889958494573</c:v>
                </c:pt>
                <c:pt idx="49151">
                  <c:v>4.5611098968110371</c:v>
                </c:pt>
                <c:pt idx="49152">
                  <c:v>4.5487003947942446</c:v>
                </c:pt>
                <c:pt idx="49153">
                  <c:v>4.5517887205061296</c:v>
                </c:pt>
                <c:pt idx="49154">
                  <c:v>4.5658754504432775</c:v>
                </c:pt>
                <c:pt idx="49155">
                  <c:v>4.5579360641547977</c:v>
                </c:pt>
                <c:pt idx="49156">
                  <c:v>4.5454117155911531</c:v>
                </c:pt>
                <c:pt idx="49157">
                  <c:v>4.5764135625767981</c:v>
                </c:pt>
                <c:pt idx="49158">
                  <c:v>4.5583951555376361</c:v>
                </c:pt>
                <c:pt idx="49159">
                  <c:v>4.5499543316517332</c:v>
                </c:pt>
                <c:pt idx="49160">
                  <c:v>4.552643750373683</c:v>
                </c:pt>
                <c:pt idx="49161">
                  <c:v>4.5591866588012824</c:v>
                </c:pt>
                <c:pt idx="49162">
                  <c:v>4.556628564429885</c:v>
                </c:pt>
                <c:pt idx="49163">
                  <c:v>4.5590605422890764</c:v>
                </c:pt>
                <c:pt idx="49164">
                  <c:v>4.5569722801608172</c:v>
                </c:pt>
                <c:pt idx="49165">
                  <c:v>4.5578691498930004</c:v>
                </c:pt>
                <c:pt idx="49166">
                  <c:v>4.5483681013639812</c:v>
                </c:pt>
                <c:pt idx="49167">
                  <c:v>4.5652846839808614</c:v>
                </c:pt>
                <c:pt idx="49168">
                  <c:v>4.5622812265315735</c:v>
                </c:pt>
                <c:pt idx="49169">
                  <c:v>4.5478778990874495</c:v>
                </c:pt>
                <c:pt idx="49170">
                  <c:v>4.558015175559083</c:v>
                </c:pt>
                <c:pt idx="49171">
                  <c:v>4.555463958309371</c:v>
                </c:pt>
                <c:pt idx="49172">
                  <c:v>4.5511971454882145</c:v>
                </c:pt>
                <c:pt idx="49173">
                  <c:v>4.5568817166458935</c:v>
                </c:pt>
                <c:pt idx="49174">
                  <c:v>4.5594038116957156</c:v>
                </c:pt>
                <c:pt idx="49175">
                  <c:v>4.5473654742350655</c:v>
                </c:pt>
                <c:pt idx="49176">
                  <c:v>4.5565928396191184</c:v>
                </c:pt>
                <c:pt idx="49177">
                  <c:v>4.5661895547291769</c:v>
                </c:pt>
                <c:pt idx="49178">
                  <c:v>4.5576731021169739</c:v>
                </c:pt>
                <c:pt idx="49179">
                  <c:v>4.5544493322158139</c:v>
                </c:pt>
                <c:pt idx="49180">
                  <c:v>4.5609777749084053</c:v>
                </c:pt>
                <c:pt idx="49181">
                  <c:v>4.5632761643212012</c:v>
                </c:pt>
                <c:pt idx="49182">
                  <c:v>4.5612102530874479</c:v>
                </c:pt>
                <c:pt idx="49183">
                  <c:v>4.5644824218886475</c:v>
                </c:pt>
                <c:pt idx="49184">
                  <c:v>4.555914887971209</c:v>
                </c:pt>
                <c:pt idx="49185">
                  <c:v>4.5517061167303172</c:v>
                </c:pt>
                <c:pt idx="49186">
                  <c:v>4.560500759280945</c:v>
                </c:pt>
                <c:pt idx="49187">
                  <c:v>4.5638714162882765</c:v>
                </c:pt>
                <c:pt idx="49188">
                  <c:v>4.5613528050140637</c:v>
                </c:pt>
                <c:pt idx="49189">
                  <c:v>4.5487120013828868</c:v>
                </c:pt>
                <c:pt idx="49190">
                  <c:v>4.5542477017901257</c:v>
                </c:pt>
                <c:pt idx="49191">
                  <c:v>4.5461461375054384</c:v>
                </c:pt>
                <c:pt idx="49192">
                  <c:v>4.5523478891871472</c:v>
                </c:pt>
                <c:pt idx="49193">
                  <c:v>4.5591329934341651</c:v>
                </c:pt>
                <c:pt idx="49194">
                  <c:v>4.5590659999004224</c:v>
                </c:pt>
                <c:pt idx="49195">
                  <c:v>4.5553658715746455</c:v>
                </c:pt>
                <c:pt idx="49196">
                  <c:v>4.5624147447156664</c:v>
                </c:pt>
                <c:pt idx="49197">
                  <c:v>4.5602606353315833</c:v>
                </c:pt>
                <c:pt idx="49198">
                  <c:v>4.5515171196182811</c:v>
                </c:pt>
                <c:pt idx="49199">
                  <c:v>4.5476682435445435</c:v>
                </c:pt>
                <c:pt idx="49200">
                  <c:v>4.5589122213198312</c:v>
                </c:pt>
                <c:pt idx="49201">
                  <c:v>4.544006101822462</c:v>
                </c:pt>
                <c:pt idx="49202">
                  <c:v>4.557274954933825</c:v>
                </c:pt>
                <c:pt idx="49203">
                  <c:v>4.5567237751448646</c:v>
                </c:pt>
                <c:pt idx="49204">
                  <c:v>4.5584341971894586</c:v>
                </c:pt>
                <c:pt idx="49205">
                  <c:v>4.5499456890005758</c:v>
                </c:pt>
                <c:pt idx="49206">
                  <c:v>4.5564260980663223</c:v>
                </c:pt>
                <c:pt idx="49207">
                  <c:v>4.5565943881644397</c:v>
                </c:pt>
                <c:pt idx="49208">
                  <c:v>4.5512847632810809</c:v>
                </c:pt>
                <c:pt idx="49209">
                  <c:v>4.5640781609259653</c:v>
                </c:pt>
                <c:pt idx="49210">
                  <c:v>4.5483518177074922</c:v>
                </c:pt>
                <c:pt idx="49211">
                  <c:v>4.5554488901232739</c:v>
                </c:pt>
                <c:pt idx="49212">
                  <c:v>4.572516407702734</c:v>
                </c:pt>
                <c:pt idx="49213">
                  <c:v>4.5679705003023283</c:v>
                </c:pt>
                <c:pt idx="49214">
                  <c:v>4.5584512411783313</c:v>
                </c:pt>
                <c:pt idx="49215">
                  <c:v>4.5629011364968131</c:v>
                </c:pt>
                <c:pt idx="49216">
                  <c:v>4.561286596955151</c:v>
                </c:pt>
                <c:pt idx="49217">
                  <c:v>4.5553590734835376</c:v>
                </c:pt>
                <c:pt idx="49218">
                  <c:v>4.5544536247053955</c:v>
                </c:pt>
                <c:pt idx="49219">
                  <c:v>4.5467937017126898</c:v>
                </c:pt>
                <c:pt idx="49220">
                  <c:v>4.5590494606456371</c:v>
                </c:pt>
                <c:pt idx="49221">
                  <c:v>4.5604160832352649</c:v>
                </c:pt>
                <c:pt idx="49222">
                  <c:v>4.5636366120146477</c:v>
                </c:pt>
                <c:pt idx="49223">
                  <c:v>4.5488058345333018</c:v>
                </c:pt>
                <c:pt idx="49224">
                  <c:v>4.5416576285620174</c:v>
                </c:pt>
                <c:pt idx="49225">
                  <c:v>4.5636065102882899</c:v>
                </c:pt>
                <c:pt idx="49226">
                  <c:v>4.5566373877550008</c:v>
                </c:pt>
                <c:pt idx="49227">
                  <c:v>4.5533470298144776</c:v>
                </c:pt>
                <c:pt idx="49228">
                  <c:v>4.5688974667570053</c:v>
                </c:pt>
                <c:pt idx="49229">
                  <c:v>4.5566853773211973</c:v>
                </c:pt>
                <c:pt idx="49230">
                  <c:v>4.5589520870194997</c:v>
                </c:pt>
                <c:pt idx="49231">
                  <c:v>4.5676292480466776</c:v>
                </c:pt>
                <c:pt idx="49232">
                  <c:v>4.5533510063521252</c:v>
                </c:pt>
                <c:pt idx="49233">
                  <c:v>4.5618491454580568</c:v>
                </c:pt>
                <c:pt idx="49234">
                  <c:v>4.5560970491047081</c:v>
                </c:pt>
                <c:pt idx="49235">
                  <c:v>4.5576361625215025</c:v>
                </c:pt>
                <c:pt idx="49236">
                  <c:v>4.5609437816132017</c:v>
                </c:pt>
                <c:pt idx="49237">
                  <c:v>4.552408591448974</c:v>
                </c:pt>
                <c:pt idx="49238">
                  <c:v>4.5589330840991567</c:v>
                </c:pt>
                <c:pt idx="49239">
                  <c:v>4.5680041482643903</c:v>
                </c:pt>
                <c:pt idx="49240">
                  <c:v>4.5598006755336336</c:v>
                </c:pt>
                <c:pt idx="49241">
                  <c:v>4.554108677847168</c:v>
                </c:pt>
                <c:pt idx="49242">
                  <c:v>4.5639120964706672</c:v>
                </c:pt>
                <c:pt idx="49243">
                  <c:v>4.5610785244772165</c:v>
                </c:pt>
                <c:pt idx="49244">
                  <c:v>4.5614659928609864</c:v>
                </c:pt>
                <c:pt idx="49245">
                  <c:v>4.5594263909663875</c:v>
                </c:pt>
                <c:pt idx="49246">
                  <c:v>4.5601720706893554</c:v>
                </c:pt>
                <c:pt idx="49247">
                  <c:v>4.5556291907003352</c:v>
                </c:pt>
                <c:pt idx="49248">
                  <c:v>4.5481778387868816</c:v>
                </c:pt>
                <c:pt idx="49249">
                  <c:v>4.5644193641703321</c:v>
                </c:pt>
                <c:pt idx="49250">
                  <c:v>4.5600835011643426</c:v>
                </c:pt>
                <c:pt idx="49251">
                  <c:v>4.5536484224497462</c:v>
                </c:pt>
                <c:pt idx="49252">
                  <c:v>4.5584630395001868</c:v>
                </c:pt>
                <c:pt idx="49253">
                  <c:v>4.5491033340550135</c:v>
                </c:pt>
                <c:pt idx="49254">
                  <c:v>4.5528735327750898</c:v>
                </c:pt>
                <c:pt idx="49255">
                  <c:v>4.5592774135432386</c:v>
                </c:pt>
                <c:pt idx="49256">
                  <c:v>4.5604705542814763</c:v>
                </c:pt>
                <c:pt idx="49257">
                  <c:v>4.5618828766533257</c:v>
                </c:pt>
                <c:pt idx="49258">
                  <c:v>4.55837358074377</c:v>
                </c:pt>
                <c:pt idx="49259">
                  <c:v>4.5566277126477059</c:v>
                </c:pt>
                <c:pt idx="49260">
                  <c:v>4.5624337470400098</c:v>
                </c:pt>
                <c:pt idx="49261">
                  <c:v>4.5586586261691249</c:v>
                </c:pt>
                <c:pt idx="49262">
                  <c:v>4.5601759843938954</c:v>
                </c:pt>
                <c:pt idx="49263">
                  <c:v>4.5515636809365283</c:v>
                </c:pt>
                <c:pt idx="49264">
                  <c:v>4.5531441581538239</c:v>
                </c:pt>
                <c:pt idx="49265">
                  <c:v>4.5452946997340593</c:v>
                </c:pt>
                <c:pt idx="49266">
                  <c:v>4.5491327726295845</c:v>
                </c:pt>
                <c:pt idx="49267">
                  <c:v>4.5635339475148777</c:v>
                </c:pt>
                <c:pt idx="49268">
                  <c:v>4.5547498719705839</c:v>
                </c:pt>
                <c:pt idx="49269">
                  <c:v>4.5543569219489752</c:v>
                </c:pt>
                <c:pt idx="49270">
                  <c:v>4.5589713063074102</c:v>
                </c:pt>
                <c:pt idx="49271">
                  <c:v>4.5587200055095956</c:v>
                </c:pt>
                <c:pt idx="49272">
                  <c:v>4.5606105080513242</c:v>
                </c:pt>
                <c:pt idx="49273">
                  <c:v>4.5641509785531946</c:v>
                </c:pt>
                <c:pt idx="49274">
                  <c:v>4.5717805468207384</c:v>
                </c:pt>
                <c:pt idx="49275">
                  <c:v>4.5552979443066741</c:v>
                </c:pt>
                <c:pt idx="49276">
                  <c:v>4.5567441345577198</c:v>
                </c:pt>
                <c:pt idx="49277">
                  <c:v>4.5562678854124776</c:v>
                </c:pt>
                <c:pt idx="49278">
                  <c:v>4.549599406670561</c:v>
                </c:pt>
                <c:pt idx="49279">
                  <c:v>4.558977997655747</c:v>
                </c:pt>
                <c:pt idx="49280">
                  <c:v>4.5668156145252823</c:v>
                </c:pt>
                <c:pt idx="49281">
                  <c:v>4.5527541265553451</c:v>
                </c:pt>
                <c:pt idx="49282">
                  <c:v>4.5392442913665327</c:v>
                </c:pt>
                <c:pt idx="49283">
                  <c:v>4.5661730458815644</c:v>
                </c:pt>
                <c:pt idx="49284">
                  <c:v>4.5625558502496073</c:v>
                </c:pt>
                <c:pt idx="49285">
                  <c:v>4.5532783444602885</c:v>
                </c:pt>
                <c:pt idx="49286">
                  <c:v>4.5571438050106599</c:v>
                </c:pt>
                <c:pt idx="49287">
                  <c:v>4.5569580714273421</c:v>
                </c:pt>
                <c:pt idx="49288">
                  <c:v>4.5616627546849111</c:v>
                </c:pt>
                <c:pt idx="49289">
                  <c:v>4.5561920300943513</c:v>
                </c:pt>
                <c:pt idx="49290">
                  <c:v>4.5645729716132228</c:v>
                </c:pt>
                <c:pt idx="49291">
                  <c:v>4.5699553705485423</c:v>
                </c:pt>
                <c:pt idx="49292">
                  <c:v>4.5598025262298458</c:v>
                </c:pt>
                <c:pt idx="49293">
                  <c:v>4.5430998133480571</c:v>
                </c:pt>
                <c:pt idx="49294">
                  <c:v>4.5544794826627983</c:v>
                </c:pt>
                <c:pt idx="49295">
                  <c:v>4.5553243938047823</c:v>
                </c:pt>
                <c:pt idx="49296">
                  <c:v>4.5603789337435261</c:v>
                </c:pt>
                <c:pt idx="49297">
                  <c:v>4.5657492145743808</c:v>
                </c:pt>
                <c:pt idx="49298">
                  <c:v>4.5616349528284097</c:v>
                </c:pt>
                <c:pt idx="49299">
                  <c:v>4.5496465904667263</c:v>
                </c:pt>
                <c:pt idx="49300">
                  <c:v>4.5499424010035634</c:v>
                </c:pt>
                <c:pt idx="49301">
                  <c:v>4.5593077766450705</c:v>
                </c:pt>
                <c:pt idx="49302">
                  <c:v>4.5595056457387368</c:v>
                </c:pt>
                <c:pt idx="49303">
                  <c:v>4.5610275950189738</c:v>
                </c:pt>
                <c:pt idx="49304">
                  <c:v>4.555370301059221</c:v>
                </c:pt>
                <c:pt idx="49305">
                  <c:v>4.5651203588438527</c:v>
                </c:pt>
                <c:pt idx="49306">
                  <c:v>4.5474947167580453</c:v>
                </c:pt>
                <c:pt idx="49307">
                  <c:v>4.5663542819651184</c:v>
                </c:pt>
                <c:pt idx="49308">
                  <c:v>4.5550504478319302</c:v>
                </c:pt>
                <c:pt idx="49309">
                  <c:v>4.5608658696074231</c:v>
                </c:pt>
                <c:pt idx="49310">
                  <c:v>4.5498443281708028</c:v>
                </c:pt>
                <c:pt idx="49311">
                  <c:v>4.5525292672407458</c:v>
                </c:pt>
                <c:pt idx="49312">
                  <c:v>4.5591289687670091</c:v>
                </c:pt>
                <c:pt idx="49313">
                  <c:v>4.5638590146704949</c:v>
                </c:pt>
                <c:pt idx="49314">
                  <c:v>4.5572416604350945</c:v>
                </c:pt>
                <c:pt idx="49315">
                  <c:v>4.556197961369981</c:v>
                </c:pt>
                <c:pt idx="49316">
                  <c:v>4.5611111188691948</c:v>
                </c:pt>
                <c:pt idx="49317">
                  <c:v>4.5576443484610527</c:v>
                </c:pt>
                <c:pt idx="49318">
                  <c:v>4.5611864449388886</c:v>
                </c:pt>
                <c:pt idx="49319">
                  <c:v>4.5683304160702711</c:v>
                </c:pt>
                <c:pt idx="49320">
                  <c:v>4.5450373128731689</c:v>
                </c:pt>
                <c:pt idx="49321">
                  <c:v>4.5589657272727413</c:v>
                </c:pt>
                <c:pt idx="49322">
                  <c:v>4.5545444374228854</c:v>
                </c:pt>
                <c:pt idx="49323">
                  <c:v>4.5567400776169036</c:v>
                </c:pt>
                <c:pt idx="49324">
                  <c:v>4.5608613108938627</c:v>
                </c:pt>
                <c:pt idx="49325">
                  <c:v>4.5662937802192651</c:v>
                </c:pt>
                <c:pt idx="49326">
                  <c:v>4.561882529615608</c:v>
                </c:pt>
                <c:pt idx="49327">
                  <c:v>4.5535488677208802</c:v>
                </c:pt>
                <c:pt idx="49328">
                  <c:v>4.5577561020689989</c:v>
                </c:pt>
                <c:pt idx="49329">
                  <c:v>4.5716641254242365</c:v>
                </c:pt>
                <c:pt idx="49330">
                  <c:v>4.5611430903505967</c:v>
                </c:pt>
                <c:pt idx="49331">
                  <c:v>4.5595321093089467</c:v>
                </c:pt>
                <c:pt idx="49332">
                  <c:v>4.5556304940233208</c:v>
                </c:pt>
                <c:pt idx="49333">
                  <c:v>4.5540266648647902</c:v>
                </c:pt>
                <c:pt idx="49334">
                  <c:v>4.5457047822860828</c:v>
                </c:pt>
                <c:pt idx="49335">
                  <c:v>4.5582409883054176</c:v>
                </c:pt>
                <c:pt idx="49336">
                  <c:v>4.5607566443671255</c:v>
                </c:pt>
                <c:pt idx="49337">
                  <c:v>4.5476013886697171</c:v>
                </c:pt>
                <c:pt idx="49338">
                  <c:v>4.5470458939444987</c:v>
                </c:pt>
                <c:pt idx="49339">
                  <c:v>4.5614872276537488</c:v>
                </c:pt>
                <c:pt idx="49340">
                  <c:v>4.5599410571042673</c:v>
                </c:pt>
                <c:pt idx="49341">
                  <c:v>4.5463508572027882</c:v>
                </c:pt>
                <c:pt idx="49342">
                  <c:v>4.5513351979076804</c:v>
                </c:pt>
                <c:pt idx="49343">
                  <c:v>4.5590004488955529</c:v>
                </c:pt>
                <c:pt idx="49344">
                  <c:v>4.562946741331249</c:v>
                </c:pt>
                <c:pt idx="49345">
                  <c:v>4.5574231819971915</c:v>
                </c:pt>
                <c:pt idx="49346">
                  <c:v>4.5551524298668244</c:v>
                </c:pt>
                <c:pt idx="49347">
                  <c:v>4.5674092724361168</c:v>
                </c:pt>
                <c:pt idx="49348">
                  <c:v>4.5561831860638753</c:v>
                </c:pt>
                <c:pt idx="49349">
                  <c:v>4.5515642143876853</c:v>
                </c:pt>
                <c:pt idx="49350">
                  <c:v>4.5557305128522296</c:v>
                </c:pt>
                <c:pt idx="49351">
                  <c:v>4.5570861496046744</c:v>
                </c:pt>
                <c:pt idx="49352">
                  <c:v>4.5623556327480266</c:v>
                </c:pt>
                <c:pt idx="49353">
                  <c:v>4.5584077042905085</c:v>
                </c:pt>
                <c:pt idx="49354">
                  <c:v>4.5520674381187183</c:v>
                </c:pt>
                <c:pt idx="49355">
                  <c:v>4.5505991393250316</c:v>
                </c:pt>
                <c:pt idx="49356">
                  <c:v>4.568056765566193</c:v>
                </c:pt>
                <c:pt idx="49357">
                  <c:v>4.5586523124945835</c:v>
                </c:pt>
                <c:pt idx="49358">
                  <c:v>4.5644661024226103</c:v>
                </c:pt>
                <c:pt idx="49359">
                  <c:v>4.5658072182483282</c:v>
                </c:pt>
                <c:pt idx="49360">
                  <c:v>4.5548749257529977</c:v>
                </c:pt>
                <c:pt idx="49361">
                  <c:v>4.5465589893940708</c:v>
                </c:pt>
                <c:pt idx="49362">
                  <c:v>4.5671818728796811</c:v>
                </c:pt>
                <c:pt idx="49363">
                  <c:v>4.5534535927946571</c:v>
                </c:pt>
                <c:pt idx="49364">
                  <c:v>4.5502014087777685</c:v>
                </c:pt>
                <c:pt idx="49365">
                  <c:v>4.5615442439162628</c:v>
                </c:pt>
                <c:pt idx="49366">
                  <c:v>4.5617236674887121</c:v>
                </c:pt>
                <c:pt idx="49367">
                  <c:v>4.559622134455771</c:v>
                </c:pt>
                <c:pt idx="49368">
                  <c:v>4.5614578481204608</c:v>
                </c:pt>
                <c:pt idx="49369">
                  <c:v>4.5546415453140128</c:v>
                </c:pt>
                <c:pt idx="49370">
                  <c:v>4.5588952826258176</c:v>
                </c:pt>
                <c:pt idx="49371">
                  <c:v>4.5605247251020566</c:v>
                </c:pt>
                <c:pt idx="49372">
                  <c:v>4.5574715593377029</c:v>
                </c:pt>
                <c:pt idx="49373">
                  <c:v>4.5509816305135278</c:v>
                </c:pt>
                <c:pt idx="49374">
                  <c:v>4.5611905351456796</c:v>
                </c:pt>
                <c:pt idx="49375">
                  <c:v>4.5609553665939764</c:v>
                </c:pt>
                <c:pt idx="49376">
                  <c:v>4.565820558866112</c:v>
                </c:pt>
                <c:pt idx="49377">
                  <c:v>4.5462781540468278</c:v>
                </c:pt>
                <c:pt idx="49378">
                  <c:v>4.5557199623776024</c:v>
                </c:pt>
                <c:pt idx="49379">
                  <c:v>4.5625372924892229</c:v>
                </c:pt>
                <c:pt idx="49380">
                  <c:v>4.5569939055469098</c:v>
                </c:pt>
                <c:pt idx="49381">
                  <c:v>4.5660473582796524</c:v>
                </c:pt>
                <c:pt idx="49382">
                  <c:v>4.5547502978705987</c:v>
                </c:pt>
                <c:pt idx="49383">
                  <c:v>4.5676198403227621</c:v>
                </c:pt>
                <c:pt idx="49384">
                  <c:v>4.5575210834169644</c:v>
                </c:pt>
                <c:pt idx="49385">
                  <c:v>4.5515536968177042</c:v>
                </c:pt>
                <c:pt idx="49386">
                  <c:v>4.5467024428475042</c:v>
                </c:pt>
                <c:pt idx="49387">
                  <c:v>4.5626408141258965</c:v>
                </c:pt>
                <c:pt idx="49388">
                  <c:v>4.564629870140962</c:v>
                </c:pt>
                <c:pt idx="49389">
                  <c:v>4.5576074195147207</c:v>
                </c:pt>
                <c:pt idx="49390">
                  <c:v>4.5623732210590102</c:v>
                </c:pt>
                <c:pt idx="49391">
                  <c:v>4.5575835950661414</c:v>
                </c:pt>
                <c:pt idx="49392">
                  <c:v>4.5605290517599881</c:v>
                </c:pt>
                <c:pt idx="49393">
                  <c:v>4.5530758407814647</c:v>
                </c:pt>
                <c:pt idx="49394">
                  <c:v>4.5580299571378573</c:v>
                </c:pt>
                <c:pt idx="49395">
                  <c:v>4.556543593884002</c:v>
                </c:pt>
                <c:pt idx="49396">
                  <c:v>4.557587773245066</c:v>
                </c:pt>
                <c:pt idx="49397">
                  <c:v>4.556764649074208</c:v>
                </c:pt>
                <c:pt idx="49398">
                  <c:v>4.5621943387224393</c:v>
                </c:pt>
                <c:pt idx="49399">
                  <c:v>4.5634326875248776</c:v>
                </c:pt>
                <c:pt idx="49400">
                  <c:v>4.5618860510805499</c:v>
                </c:pt>
                <c:pt idx="49401">
                  <c:v>4.5494404616597599</c:v>
                </c:pt>
                <c:pt idx="49402">
                  <c:v>4.5592070772653583</c:v>
                </c:pt>
                <c:pt idx="49403">
                  <c:v>4.5569073369561846</c:v>
                </c:pt>
                <c:pt idx="49404">
                  <c:v>4.5618539940640828</c:v>
                </c:pt>
                <c:pt idx="49405">
                  <c:v>4.5539158441468288</c:v>
                </c:pt>
                <c:pt idx="49406">
                  <c:v>4.5587170025264694</c:v>
                </c:pt>
                <c:pt idx="49407">
                  <c:v>4.562884095068525</c:v>
                </c:pt>
                <c:pt idx="49408">
                  <c:v>4.5628717786942197</c:v>
                </c:pt>
                <c:pt idx="49409">
                  <c:v>4.5621716105098287</c:v>
                </c:pt>
                <c:pt idx="49410">
                  <c:v>4.5514412283294705</c:v>
                </c:pt>
                <c:pt idx="49411">
                  <c:v>4.5630996271005291</c:v>
                </c:pt>
                <c:pt idx="49412">
                  <c:v>4.5583908731924989</c:v>
                </c:pt>
                <c:pt idx="49413">
                  <c:v>4.556133934904345</c:v>
                </c:pt>
                <c:pt idx="49414">
                  <c:v>4.5519317753077955</c:v>
                </c:pt>
                <c:pt idx="49415">
                  <c:v>4.5509723967539149</c:v>
                </c:pt>
                <c:pt idx="49416">
                  <c:v>4.5555744604097486</c:v>
                </c:pt>
                <c:pt idx="49417">
                  <c:v>4.5480261055596181</c:v>
                </c:pt>
                <c:pt idx="49418">
                  <c:v>4.5519205960006914</c:v>
                </c:pt>
                <c:pt idx="49419">
                  <c:v>4.551098886715697</c:v>
                </c:pt>
                <c:pt idx="49420">
                  <c:v>4.5515408128769925</c:v>
                </c:pt>
                <c:pt idx="49421">
                  <c:v>4.5615929920840257</c:v>
                </c:pt>
                <c:pt idx="49422">
                  <c:v>4.561677992606211</c:v>
                </c:pt>
                <c:pt idx="49423">
                  <c:v>4.5533076895668696</c:v>
                </c:pt>
                <c:pt idx="49424">
                  <c:v>4.5617873557564135</c:v>
                </c:pt>
                <c:pt idx="49425">
                  <c:v>4.557563937574888</c:v>
                </c:pt>
                <c:pt idx="49426">
                  <c:v>4.5541821520587904</c:v>
                </c:pt>
                <c:pt idx="49427">
                  <c:v>4.5542665947059273</c:v>
                </c:pt>
                <c:pt idx="49428">
                  <c:v>4.5663560630470768</c:v>
                </c:pt>
                <c:pt idx="49429">
                  <c:v>4.5599129053979324</c:v>
                </c:pt>
                <c:pt idx="49430">
                  <c:v>4.5709207379736867</c:v>
                </c:pt>
                <c:pt idx="49431">
                  <c:v>4.563434717950015</c:v>
                </c:pt>
                <c:pt idx="49432">
                  <c:v>4.5599258980371999</c:v>
                </c:pt>
                <c:pt idx="49433">
                  <c:v>4.5585119182914182</c:v>
                </c:pt>
                <c:pt idx="49434">
                  <c:v>4.5657811897341611</c:v>
                </c:pt>
                <c:pt idx="49435">
                  <c:v>4.5568146105366498</c:v>
                </c:pt>
                <c:pt idx="49436">
                  <c:v>4.5611223937514582</c:v>
                </c:pt>
                <c:pt idx="49437">
                  <c:v>4.5587727362391552</c:v>
                </c:pt>
                <c:pt idx="49438">
                  <c:v>4.5632017880333526</c:v>
                </c:pt>
                <c:pt idx="49439">
                  <c:v>4.5561621897856153</c:v>
                </c:pt>
                <c:pt idx="49440">
                  <c:v>4.5632853073631559</c:v>
                </c:pt>
                <c:pt idx="49441">
                  <c:v>4.5641714992344617</c:v>
                </c:pt>
                <c:pt idx="49442">
                  <c:v>4.5586982143909482</c:v>
                </c:pt>
                <c:pt idx="49443">
                  <c:v>4.5623490943253406</c:v>
                </c:pt>
                <c:pt idx="49444">
                  <c:v>4.5673373199655423</c:v>
                </c:pt>
                <c:pt idx="49445">
                  <c:v>4.5573976126889937</c:v>
                </c:pt>
                <c:pt idx="49446">
                  <c:v>4.5564814879406335</c:v>
                </c:pt>
                <c:pt idx="49447">
                  <c:v>4.5574217601104898</c:v>
                </c:pt>
                <c:pt idx="49448">
                  <c:v>4.5572818442581386</c:v>
                </c:pt>
                <c:pt idx="49449">
                  <c:v>4.5532527725864229</c:v>
                </c:pt>
                <c:pt idx="49450">
                  <c:v>4.5625737620815361</c:v>
                </c:pt>
                <c:pt idx="49451">
                  <c:v>4.5565680975483769</c:v>
                </c:pt>
                <c:pt idx="49452">
                  <c:v>4.5530584952504203</c:v>
                </c:pt>
                <c:pt idx="49453">
                  <c:v>4.5504707902556252</c:v>
                </c:pt>
                <c:pt idx="49454">
                  <c:v>4.5621827854335493</c:v>
                </c:pt>
                <c:pt idx="49455">
                  <c:v>4.5557562331472674</c:v>
                </c:pt>
                <c:pt idx="49456">
                  <c:v>4.5557765874392109</c:v>
                </c:pt>
                <c:pt idx="49457">
                  <c:v>4.5629113474257998</c:v>
                </c:pt>
                <c:pt idx="49458">
                  <c:v>4.566034227952855</c:v>
                </c:pt>
                <c:pt idx="49459">
                  <c:v>4.5631409098523266</c:v>
                </c:pt>
                <c:pt idx="49460">
                  <c:v>4.559605780202638</c:v>
                </c:pt>
                <c:pt idx="49461">
                  <c:v>4.5620305950739084</c:v>
                </c:pt>
                <c:pt idx="49462">
                  <c:v>4.5639634042639106</c:v>
                </c:pt>
                <c:pt idx="49463">
                  <c:v>4.5623493968891067</c:v>
                </c:pt>
                <c:pt idx="49464">
                  <c:v>4.5711056546510695</c:v>
                </c:pt>
                <c:pt idx="49465">
                  <c:v>4.5672845513195321</c:v>
                </c:pt>
                <c:pt idx="49466">
                  <c:v>4.5569243306123033</c:v>
                </c:pt>
                <c:pt idx="49467">
                  <c:v>4.5542724164027764</c:v>
                </c:pt>
                <c:pt idx="49468">
                  <c:v>4.5577036579858365</c:v>
                </c:pt>
                <c:pt idx="49469">
                  <c:v>4.5686962719654423</c:v>
                </c:pt>
                <c:pt idx="49470">
                  <c:v>4.5610975752993435</c:v>
                </c:pt>
                <c:pt idx="49471">
                  <c:v>4.5567445931787782</c:v>
                </c:pt>
                <c:pt idx="49472">
                  <c:v>4.5581682813258171</c:v>
                </c:pt>
                <c:pt idx="49473">
                  <c:v>4.5588598474340225</c:v>
                </c:pt>
                <c:pt idx="49474">
                  <c:v>4.5553732524440784</c:v>
                </c:pt>
                <c:pt idx="49475">
                  <c:v>4.5576445259788585</c:v>
                </c:pt>
                <c:pt idx="49476">
                  <c:v>4.5516954624777801</c:v>
                </c:pt>
                <c:pt idx="49477">
                  <c:v>4.5648531770335765</c:v>
                </c:pt>
                <c:pt idx="49478">
                  <c:v>4.5563616544596997</c:v>
                </c:pt>
                <c:pt idx="49479">
                  <c:v>4.5582064557544975</c:v>
                </c:pt>
                <c:pt idx="49480">
                  <c:v>4.5633570391320308</c:v>
                </c:pt>
                <c:pt idx="49481">
                  <c:v>4.5642322316639401</c:v>
                </c:pt>
                <c:pt idx="49482">
                  <c:v>4.5579491284436324</c:v>
                </c:pt>
                <c:pt idx="49483">
                  <c:v>4.5580086861342046</c:v>
                </c:pt>
                <c:pt idx="49484">
                  <c:v>4.5559601135097356</c:v>
                </c:pt>
                <c:pt idx="49485">
                  <c:v>4.5651360987911991</c:v>
                </c:pt>
                <c:pt idx="49486">
                  <c:v>4.5669376713139851</c:v>
                </c:pt>
                <c:pt idx="49487">
                  <c:v>4.5621746194141322</c:v>
                </c:pt>
                <c:pt idx="49488">
                  <c:v>4.5651770325327616</c:v>
                </c:pt>
                <c:pt idx="49489">
                  <c:v>4.5679200875786616</c:v>
                </c:pt>
                <c:pt idx="49490">
                  <c:v>4.5579931494048571</c:v>
                </c:pt>
                <c:pt idx="49491">
                  <c:v>4.5623915652953677</c:v>
                </c:pt>
                <c:pt idx="49492">
                  <c:v>4.5638245282708354</c:v>
                </c:pt>
                <c:pt idx="49493">
                  <c:v>4.5514571045607548</c:v>
                </c:pt>
                <c:pt idx="49494">
                  <c:v>4.5489873206738674</c:v>
                </c:pt>
                <c:pt idx="49495">
                  <c:v>4.5587434115549073</c:v>
                </c:pt>
                <c:pt idx="49496">
                  <c:v>4.5553614369248141</c:v>
                </c:pt>
                <c:pt idx="49497">
                  <c:v>4.5603081277953326</c:v>
                </c:pt>
                <c:pt idx="49498">
                  <c:v>4.5577821218350394</c:v>
                </c:pt>
                <c:pt idx="49499">
                  <c:v>4.5650559110455484</c:v>
                </c:pt>
                <c:pt idx="49500">
                  <c:v>4.5700827002949271</c:v>
                </c:pt>
                <c:pt idx="49501">
                  <c:v>4.5550722421110592</c:v>
                </c:pt>
                <c:pt idx="49502">
                  <c:v>4.5568754875257742</c:v>
                </c:pt>
                <c:pt idx="49503">
                  <c:v>4.5673445448132926</c:v>
                </c:pt>
                <c:pt idx="49504">
                  <c:v>4.5617850599010108</c:v>
                </c:pt>
                <c:pt idx="49505">
                  <c:v>4.5641375452606807</c:v>
                </c:pt>
                <c:pt idx="49506">
                  <c:v>4.5606323769684201</c:v>
                </c:pt>
                <c:pt idx="49507">
                  <c:v>4.5600336928059964</c:v>
                </c:pt>
                <c:pt idx="49508">
                  <c:v>4.552504008992039</c:v>
                </c:pt>
                <c:pt idx="49509">
                  <c:v>4.559764577067595</c:v>
                </c:pt>
                <c:pt idx="49510">
                  <c:v>4.5681736835962266</c:v>
                </c:pt>
                <c:pt idx="49511">
                  <c:v>4.572490669890434</c:v>
                </c:pt>
                <c:pt idx="49512">
                  <c:v>4.5474447845271344</c:v>
                </c:pt>
                <c:pt idx="49513">
                  <c:v>4.5577774652573888</c:v>
                </c:pt>
                <c:pt idx="49514">
                  <c:v>4.5595442575564906</c:v>
                </c:pt>
                <c:pt idx="49515">
                  <c:v>4.5607681666430029</c:v>
                </c:pt>
                <c:pt idx="49516">
                  <c:v>4.5687258445366394</c:v>
                </c:pt>
                <c:pt idx="49517">
                  <c:v>4.5623445785119072</c:v>
                </c:pt>
                <c:pt idx="49518">
                  <c:v>4.5536724800602091</c:v>
                </c:pt>
                <c:pt idx="49519">
                  <c:v>4.5577193147289732</c:v>
                </c:pt>
                <c:pt idx="49520">
                  <c:v>4.5638550418781545</c:v>
                </c:pt>
                <c:pt idx="49521">
                  <c:v>4.5696007972704997</c:v>
                </c:pt>
                <c:pt idx="49522">
                  <c:v>4.5634403606761618</c:v>
                </c:pt>
                <c:pt idx="49523">
                  <c:v>4.5674708096006231</c:v>
                </c:pt>
                <c:pt idx="49524">
                  <c:v>4.561690807040284</c:v>
                </c:pt>
                <c:pt idx="49525">
                  <c:v>4.5534433009879614</c:v>
                </c:pt>
                <c:pt idx="49526">
                  <c:v>4.5559927787650558</c:v>
                </c:pt>
                <c:pt idx="49527">
                  <c:v>4.5628241856149971</c:v>
                </c:pt>
                <c:pt idx="49528">
                  <c:v>4.5592840399750347</c:v>
                </c:pt>
                <c:pt idx="49529">
                  <c:v>4.5658888346437347</c:v>
                </c:pt>
                <c:pt idx="49530">
                  <c:v>4.5665693176663575</c:v>
                </c:pt>
                <c:pt idx="49531">
                  <c:v>4.5650174111693334</c:v>
                </c:pt>
                <c:pt idx="49532">
                  <c:v>4.5592682642353655</c:v>
                </c:pt>
                <c:pt idx="49533">
                  <c:v>4.5450977505671561</c:v>
                </c:pt>
                <c:pt idx="49534">
                  <c:v>4.564567740805364</c:v>
                </c:pt>
                <c:pt idx="49535">
                  <c:v>4.5598562023220675</c:v>
                </c:pt>
                <c:pt idx="49536">
                  <c:v>4.5645750292050131</c:v>
                </c:pt>
                <c:pt idx="49537">
                  <c:v>4.5608959418636479</c:v>
                </c:pt>
                <c:pt idx="49538">
                  <c:v>4.5636366120146477</c:v>
                </c:pt>
                <c:pt idx="49539">
                  <c:v>4.5610882607137651</c:v>
                </c:pt>
                <c:pt idx="49540">
                  <c:v>4.5581037426702871</c:v>
                </c:pt>
                <c:pt idx="49541">
                  <c:v>4.5644395579480754</c:v>
                </c:pt>
                <c:pt idx="49542">
                  <c:v>4.5663803909690346</c:v>
                </c:pt>
                <c:pt idx="49543">
                  <c:v>4.5546308214437285</c:v>
                </c:pt>
                <c:pt idx="49544">
                  <c:v>4.5589554117717688</c:v>
                </c:pt>
                <c:pt idx="49545">
                  <c:v>4.5584222634034122</c:v>
                </c:pt>
                <c:pt idx="49546">
                  <c:v>4.5651794751666319</c:v>
                </c:pt>
                <c:pt idx="49547">
                  <c:v>4.5732046717461667</c:v>
                </c:pt>
                <c:pt idx="49548">
                  <c:v>4.5535971357316143</c:v>
                </c:pt>
                <c:pt idx="49549">
                  <c:v>4.5602985337703874</c:v>
                </c:pt>
                <c:pt idx="49550">
                  <c:v>4.5676301131284749</c:v>
                </c:pt>
                <c:pt idx="49551">
                  <c:v>4.5519710397676691</c:v>
                </c:pt>
                <c:pt idx="49552">
                  <c:v>4.5523626940854669</c:v>
                </c:pt>
                <c:pt idx="49553">
                  <c:v>4.5595006156362139</c:v>
                </c:pt>
                <c:pt idx="49554">
                  <c:v>4.5505077469697923</c:v>
                </c:pt>
                <c:pt idx="49555">
                  <c:v>4.5592927675842141</c:v>
                </c:pt>
                <c:pt idx="49556">
                  <c:v>4.5611559018814196</c:v>
                </c:pt>
                <c:pt idx="49557">
                  <c:v>4.5611476452048541</c:v>
                </c:pt>
                <c:pt idx="49558">
                  <c:v>4.5609135299438783</c:v>
                </c:pt>
                <c:pt idx="49559">
                  <c:v>4.5591450920659353</c:v>
                </c:pt>
                <c:pt idx="49560">
                  <c:v>4.5656735440427791</c:v>
                </c:pt>
                <c:pt idx="49561">
                  <c:v>4.55878195404759</c:v>
                </c:pt>
                <c:pt idx="49562">
                  <c:v>4.5591852752057713</c:v>
                </c:pt>
                <c:pt idx="49563">
                  <c:v>4.565693092200152</c:v>
                </c:pt>
                <c:pt idx="49564">
                  <c:v>4.5567905634756363</c:v>
                </c:pt>
                <c:pt idx="49565">
                  <c:v>4.5508658437641287</c:v>
                </c:pt>
                <c:pt idx="49566">
                  <c:v>4.5570307576510425</c:v>
                </c:pt>
                <c:pt idx="49567">
                  <c:v>4.5650469693685061</c:v>
                </c:pt>
                <c:pt idx="49568">
                  <c:v>4.5697390650522927</c:v>
                </c:pt>
                <c:pt idx="49569">
                  <c:v>4.5616280129010214</c:v>
                </c:pt>
                <c:pt idx="49570">
                  <c:v>4.5645503007001587</c:v>
                </c:pt>
                <c:pt idx="49571">
                  <c:v>4.5741176708596001</c:v>
                </c:pt>
                <c:pt idx="49572">
                  <c:v>4.5627820802332577</c:v>
                </c:pt>
                <c:pt idx="49573">
                  <c:v>4.5495958095255196</c:v>
                </c:pt>
                <c:pt idx="49574">
                  <c:v>4.5648779278721028</c:v>
                </c:pt>
                <c:pt idx="49575">
                  <c:v>4.5602337902093559</c:v>
                </c:pt>
                <c:pt idx="49576">
                  <c:v>4.5518876603431799</c:v>
                </c:pt>
                <c:pt idx="49577">
                  <c:v>4.5704804683910227</c:v>
                </c:pt>
                <c:pt idx="49578">
                  <c:v>4.5589907134528866</c:v>
                </c:pt>
                <c:pt idx="49579">
                  <c:v>4.5594443762851284</c:v>
                </c:pt>
                <c:pt idx="49580">
                  <c:v>4.5684616369860711</c:v>
                </c:pt>
                <c:pt idx="49581">
                  <c:v>4.5623117446506312</c:v>
                </c:pt>
                <c:pt idx="49582">
                  <c:v>4.5582402152111516</c:v>
                </c:pt>
                <c:pt idx="49583">
                  <c:v>4.5594208037495036</c:v>
                </c:pt>
                <c:pt idx="49584">
                  <c:v>4.5607376447483752</c:v>
                </c:pt>
                <c:pt idx="49585">
                  <c:v>4.5646584584105483</c:v>
                </c:pt>
                <c:pt idx="49586">
                  <c:v>4.5550960153870035</c:v>
                </c:pt>
                <c:pt idx="49587">
                  <c:v>4.5622421268113307</c:v>
                </c:pt>
                <c:pt idx="49588">
                  <c:v>4.5576467767973012</c:v>
                </c:pt>
                <c:pt idx="49589">
                  <c:v>4.5492217257459648</c:v>
                </c:pt>
                <c:pt idx="49590">
                  <c:v>4.5551611125792508</c:v>
                </c:pt>
                <c:pt idx="49591">
                  <c:v>4.5593517636080252</c:v>
                </c:pt>
                <c:pt idx="49592">
                  <c:v>4.5548125741894312</c:v>
                </c:pt>
                <c:pt idx="49593">
                  <c:v>4.5570867267893194</c:v>
                </c:pt>
                <c:pt idx="49594">
                  <c:v>4.5510591302907164</c:v>
                </c:pt>
                <c:pt idx="49595">
                  <c:v>4.5538390657585994</c:v>
                </c:pt>
                <c:pt idx="49596">
                  <c:v>4.5590255061064067</c:v>
                </c:pt>
                <c:pt idx="49597">
                  <c:v>4.5532305343331707</c:v>
                </c:pt>
                <c:pt idx="49598">
                  <c:v>4.5720904648063128</c:v>
                </c:pt>
                <c:pt idx="49599">
                  <c:v>4.5604536422582171</c:v>
                </c:pt>
                <c:pt idx="49600">
                  <c:v>4.5754875753026703</c:v>
                </c:pt>
                <c:pt idx="49601">
                  <c:v>4.5539884730547273</c:v>
                </c:pt>
                <c:pt idx="49602">
                  <c:v>4.5622878766215997</c:v>
                </c:pt>
                <c:pt idx="49603">
                  <c:v>4.560413627365457</c:v>
                </c:pt>
                <c:pt idx="49604">
                  <c:v>4.5589867358658998</c:v>
                </c:pt>
                <c:pt idx="49605">
                  <c:v>4.5589736438994946</c:v>
                </c:pt>
                <c:pt idx="49606">
                  <c:v>4.5630089868120454</c:v>
                </c:pt>
                <c:pt idx="49607">
                  <c:v>4.5624170979320526</c:v>
                </c:pt>
                <c:pt idx="49608">
                  <c:v>4.5557815092244986</c:v>
                </c:pt>
                <c:pt idx="49609">
                  <c:v>4.5582801210747217</c:v>
                </c:pt>
                <c:pt idx="49610">
                  <c:v>4.5565075283940715</c:v>
                </c:pt>
                <c:pt idx="49611">
                  <c:v>4.5603380988278621</c:v>
                </c:pt>
                <c:pt idx="49612">
                  <c:v>4.556033278499676</c:v>
                </c:pt>
                <c:pt idx="49613">
                  <c:v>4.5598791660958877</c:v>
                </c:pt>
                <c:pt idx="49614">
                  <c:v>4.5528783353188658</c:v>
                </c:pt>
                <c:pt idx="49615">
                  <c:v>4.5588741084016133</c:v>
                </c:pt>
                <c:pt idx="49616">
                  <c:v>4.5641118059183325</c:v>
                </c:pt>
                <c:pt idx="49617">
                  <c:v>4.5623664103535573</c:v>
                </c:pt>
                <c:pt idx="49618">
                  <c:v>4.5574155884305547</c:v>
                </c:pt>
                <c:pt idx="49619">
                  <c:v>4.5533826965919033</c:v>
                </c:pt>
                <c:pt idx="49620">
                  <c:v>4.5595991829532068</c:v>
                </c:pt>
                <c:pt idx="49621">
                  <c:v>4.5618975050552235</c:v>
                </c:pt>
                <c:pt idx="49622">
                  <c:v>4.5680026156137155</c:v>
                </c:pt>
                <c:pt idx="49623">
                  <c:v>4.5615197644051371</c:v>
                </c:pt>
                <c:pt idx="49624">
                  <c:v>4.5605520886715514</c:v>
                </c:pt>
                <c:pt idx="49625">
                  <c:v>4.5571290187446065</c:v>
                </c:pt>
                <c:pt idx="49626">
                  <c:v>4.5629168402651876</c:v>
                </c:pt>
                <c:pt idx="49627">
                  <c:v>4.5605668749172636</c:v>
                </c:pt>
                <c:pt idx="49628">
                  <c:v>4.5562873161180821</c:v>
                </c:pt>
                <c:pt idx="49629">
                  <c:v>4.5579973667761955</c:v>
                </c:pt>
                <c:pt idx="49630">
                  <c:v>4.5675229103177974</c:v>
                </c:pt>
                <c:pt idx="49631">
                  <c:v>4.5630193877870937</c:v>
                </c:pt>
                <c:pt idx="49632">
                  <c:v>4.5458834746850751</c:v>
                </c:pt>
                <c:pt idx="49633">
                  <c:v>4.5612285548939004</c:v>
                </c:pt>
                <c:pt idx="49634">
                  <c:v>4.549699252077219</c:v>
                </c:pt>
                <c:pt idx="49635">
                  <c:v>4.5554613369455401</c:v>
                </c:pt>
                <c:pt idx="49636">
                  <c:v>4.5586113180904189</c:v>
                </c:pt>
                <c:pt idx="49637">
                  <c:v>4.5659910622469617</c:v>
                </c:pt>
                <c:pt idx="49638">
                  <c:v>4.5602818207641906</c:v>
                </c:pt>
                <c:pt idx="49639">
                  <c:v>4.5590740341738183</c:v>
                </c:pt>
                <c:pt idx="49640">
                  <c:v>4.5643347545782582</c:v>
                </c:pt>
                <c:pt idx="49641">
                  <c:v>4.5651403807171649</c:v>
                </c:pt>
                <c:pt idx="49642">
                  <c:v>4.5612809823271201</c:v>
                </c:pt>
                <c:pt idx="49643">
                  <c:v>4.5516180056046842</c:v>
                </c:pt>
                <c:pt idx="49644">
                  <c:v>4.5631376914364843</c:v>
                </c:pt>
                <c:pt idx="49645">
                  <c:v>4.5574770403796583</c:v>
                </c:pt>
                <c:pt idx="49646">
                  <c:v>4.5611173192682477</c:v>
                </c:pt>
                <c:pt idx="49647">
                  <c:v>4.5616819897361962</c:v>
                </c:pt>
                <c:pt idx="49648">
                  <c:v>4.5619937216910262</c:v>
                </c:pt>
                <c:pt idx="49649">
                  <c:v>4.5697581881969702</c:v>
                </c:pt>
                <c:pt idx="49650">
                  <c:v>4.5611439533080791</c:v>
                </c:pt>
                <c:pt idx="49651">
                  <c:v>4.5645760825595554</c:v>
                </c:pt>
                <c:pt idx="49652">
                  <c:v>4.5633855735323632</c:v>
                </c:pt>
                <c:pt idx="49653">
                  <c:v>4.5533812647397429</c:v>
                </c:pt>
                <c:pt idx="49654">
                  <c:v>4.5587461920770389</c:v>
                </c:pt>
                <c:pt idx="49655">
                  <c:v>4.5548135396390688</c:v>
                </c:pt>
                <c:pt idx="49656">
                  <c:v>4.5652984077794398</c:v>
                </c:pt>
                <c:pt idx="49657">
                  <c:v>4.5694359588550233</c:v>
                </c:pt>
                <c:pt idx="49658">
                  <c:v>4.5646817529078136</c:v>
                </c:pt>
                <c:pt idx="49659">
                  <c:v>4.5520326274692477</c:v>
                </c:pt>
                <c:pt idx="49660">
                  <c:v>4.5549102580910912</c:v>
                </c:pt>
                <c:pt idx="49661">
                  <c:v>4.5565781560726144</c:v>
                </c:pt>
                <c:pt idx="49662">
                  <c:v>4.5606853567474444</c:v>
                </c:pt>
                <c:pt idx="49663">
                  <c:v>4.5654063015305812</c:v>
                </c:pt>
                <c:pt idx="49664">
                  <c:v>4.5517295634251722</c:v>
                </c:pt>
                <c:pt idx="49665">
                  <c:v>4.5657199886606783</c:v>
                </c:pt>
                <c:pt idx="49666">
                  <c:v>4.5673839077259357</c:v>
                </c:pt>
                <c:pt idx="49667">
                  <c:v>4.5591531340573752</c:v>
                </c:pt>
                <c:pt idx="49668">
                  <c:v>4.5586326557575543</c:v>
                </c:pt>
                <c:pt idx="49669">
                  <c:v>4.5595288630056059</c:v>
                </c:pt>
                <c:pt idx="49670">
                  <c:v>4.5587192492124879</c:v>
                </c:pt>
                <c:pt idx="49671">
                  <c:v>4.5591779533285388</c:v>
                </c:pt>
                <c:pt idx="49672">
                  <c:v>4.557862108066999</c:v>
                </c:pt>
                <c:pt idx="49673">
                  <c:v>4.5620843109002873</c:v>
                </c:pt>
                <c:pt idx="49674">
                  <c:v>4.564288870098216</c:v>
                </c:pt>
                <c:pt idx="49675">
                  <c:v>4.5693940038313112</c:v>
                </c:pt>
                <c:pt idx="49676">
                  <c:v>4.5490914206729007</c:v>
                </c:pt>
                <c:pt idx="49677">
                  <c:v>4.5495520467977446</c:v>
                </c:pt>
                <c:pt idx="49678">
                  <c:v>4.5633811038065488</c:v>
                </c:pt>
                <c:pt idx="49679">
                  <c:v>4.5491416192109906</c:v>
                </c:pt>
                <c:pt idx="49680">
                  <c:v>4.55591284605757</c:v>
                </c:pt>
                <c:pt idx="49681">
                  <c:v>4.5593508319753413</c:v>
                </c:pt>
                <c:pt idx="49682">
                  <c:v>4.5601572313923642</c:v>
                </c:pt>
                <c:pt idx="49683">
                  <c:v>4.5582338763746337</c:v>
                </c:pt>
                <c:pt idx="49684">
                  <c:v>4.5632501314804497</c:v>
                </c:pt>
                <c:pt idx="49685">
                  <c:v>4.5657089552528616</c:v>
                </c:pt>
                <c:pt idx="49686">
                  <c:v>4.5571574538903716</c:v>
                </c:pt>
                <c:pt idx="49687">
                  <c:v>4.5559982689640508</c:v>
                </c:pt>
                <c:pt idx="49688">
                  <c:v>4.5566391872333556</c:v>
                </c:pt>
                <c:pt idx="49689">
                  <c:v>4.5624087435459852</c:v>
                </c:pt>
                <c:pt idx="49690">
                  <c:v>4.551924813958502</c:v>
                </c:pt>
                <c:pt idx="49691">
                  <c:v>4.563575836222256</c:v>
                </c:pt>
                <c:pt idx="49692">
                  <c:v>4.5597714870792467</c:v>
                </c:pt>
                <c:pt idx="49693">
                  <c:v>4.5666381265902301</c:v>
                </c:pt>
                <c:pt idx="49694">
                  <c:v>4.5539104963001664</c:v>
                </c:pt>
                <c:pt idx="49695">
                  <c:v>4.5651754856046658</c:v>
                </c:pt>
                <c:pt idx="49696">
                  <c:v>4.5667684688659254</c:v>
                </c:pt>
                <c:pt idx="49697">
                  <c:v>4.5612756653809461</c:v>
                </c:pt>
                <c:pt idx="49698">
                  <c:v>4.5612743926252612</c:v>
                </c:pt>
                <c:pt idx="49699">
                  <c:v>4.5601903598112603</c:v>
                </c:pt>
                <c:pt idx="49700">
                  <c:v>4.5542584696982988</c:v>
                </c:pt>
                <c:pt idx="49701">
                  <c:v>4.5583752676277589</c:v>
                </c:pt>
                <c:pt idx="49702">
                  <c:v>4.5622307179587054</c:v>
                </c:pt>
                <c:pt idx="49703">
                  <c:v>4.5632102889122148</c:v>
                </c:pt>
                <c:pt idx="49704">
                  <c:v>4.5676334384925701</c:v>
                </c:pt>
                <c:pt idx="49705">
                  <c:v>4.5712924820494214</c:v>
                </c:pt>
                <c:pt idx="49706">
                  <c:v>4.5726710335921332</c:v>
                </c:pt>
                <c:pt idx="49707">
                  <c:v>4.553502044256982</c:v>
                </c:pt>
                <c:pt idx="49708">
                  <c:v>4.5649038424205344</c:v>
                </c:pt>
                <c:pt idx="49709">
                  <c:v>4.5600622461204399</c:v>
                </c:pt>
                <c:pt idx="49710">
                  <c:v>4.5511547853872276</c:v>
                </c:pt>
                <c:pt idx="49711">
                  <c:v>4.5623205546682559</c:v>
                </c:pt>
                <c:pt idx="49712">
                  <c:v>4.5588332804048033</c:v>
                </c:pt>
                <c:pt idx="49713">
                  <c:v>4.5443540694562676</c:v>
                </c:pt>
                <c:pt idx="49714">
                  <c:v>4.5603300995303115</c:v>
                </c:pt>
                <c:pt idx="49715">
                  <c:v>4.5675423248060909</c:v>
                </c:pt>
                <c:pt idx="49716">
                  <c:v>4.5590307712687332</c:v>
                </c:pt>
                <c:pt idx="49717">
                  <c:v>4.5693817591672845</c:v>
                </c:pt>
                <c:pt idx="49718">
                  <c:v>4.5659457793576568</c:v>
                </c:pt>
                <c:pt idx="49719">
                  <c:v>4.5520401438798777</c:v>
                </c:pt>
                <c:pt idx="49720">
                  <c:v>4.5609334421365402</c:v>
                </c:pt>
                <c:pt idx="49721">
                  <c:v>4.5665080495186263</c:v>
                </c:pt>
                <c:pt idx="49722">
                  <c:v>4.5629848056834392</c:v>
                </c:pt>
                <c:pt idx="49723">
                  <c:v>4.5608590867172989</c:v>
                </c:pt>
                <c:pt idx="49724">
                  <c:v>4.5588941914373526</c:v>
                </c:pt>
                <c:pt idx="49725">
                  <c:v>4.5602595675508288</c:v>
                </c:pt>
                <c:pt idx="49726">
                  <c:v>4.556253284247239</c:v>
                </c:pt>
                <c:pt idx="49727">
                  <c:v>4.5685195822632849</c:v>
                </c:pt>
                <c:pt idx="49728">
                  <c:v>4.5608201226087646</c:v>
                </c:pt>
                <c:pt idx="49729">
                  <c:v>4.5690295065220754</c:v>
                </c:pt>
                <c:pt idx="49730">
                  <c:v>4.5615833877329921</c:v>
                </c:pt>
                <c:pt idx="49731">
                  <c:v>4.5610169746651721</c:v>
                </c:pt>
                <c:pt idx="49732">
                  <c:v>4.5607857937507887</c:v>
                </c:pt>
                <c:pt idx="49733">
                  <c:v>4.5579521282286901</c:v>
                </c:pt>
                <c:pt idx="49734">
                  <c:v>4.5581055283387206</c:v>
                </c:pt>
                <c:pt idx="49735">
                  <c:v>4.5672047074829383</c:v>
                </c:pt>
                <c:pt idx="49736">
                  <c:v>4.548598915947645</c:v>
                </c:pt>
                <c:pt idx="49737">
                  <c:v>4.5661676003965441</c:v>
                </c:pt>
                <c:pt idx="49738">
                  <c:v>4.5535696970954884</c:v>
                </c:pt>
                <c:pt idx="49739">
                  <c:v>4.5646094981861483</c:v>
                </c:pt>
                <c:pt idx="49740">
                  <c:v>4.5654251994044586</c:v>
                </c:pt>
                <c:pt idx="49741">
                  <c:v>4.5542235797265684</c:v>
                </c:pt>
                <c:pt idx="49742">
                  <c:v>4.5587957479835248</c:v>
                </c:pt>
                <c:pt idx="49743">
                  <c:v>4.559708619386595</c:v>
                </c:pt>
                <c:pt idx="49744">
                  <c:v>4.5686927368849171</c:v>
                </c:pt>
                <c:pt idx="49745">
                  <c:v>4.5609533083650096</c:v>
                </c:pt>
                <c:pt idx="49746">
                  <c:v>4.5586101803526162</c:v>
                </c:pt>
                <c:pt idx="49747">
                  <c:v>4.5555485117650329</c:v>
                </c:pt>
                <c:pt idx="49748">
                  <c:v>4.5649740406373134</c:v>
                </c:pt>
                <c:pt idx="49749">
                  <c:v>4.5705671499656413</c:v>
                </c:pt>
                <c:pt idx="49750">
                  <c:v>4.5615030786964574</c:v>
                </c:pt>
                <c:pt idx="49751">
                  <c:v>4.5572128196553612</c:v>
                </c:pt>
                <c:pt idx="49752">
                  <c:v>4.5593969181989449</c:v>
                </c:pt>
                <c:pt idx="49753">
                  <c:v>4.5610883971642648</c:v>
                </c:pt>
                <c:pt idx="49754">
                  <c:v>4.552917375880428</c:v>
                </c:pt>
                <c:pt idx="49755">
                  <c:v>4.5581099367750717</c:v>
                </c:pt>
                <c:pt idx="49756">
                  <c:v>4.5575514339575074</c:v>
                </c:pt>
                <c:pt idx="49757">
                  <c:v>4.5720223489476917</c:v>
                </c:pt>
                <c:pt idx="49758">
                  <c:v>4.5719039289071057</c:v>
                </c:pt>
                <c:pt idx="49759">
                  <c:v>4.5602717703842135</c:v>
                </c:pt>
                <c:pt idx="49760">
                  <c:v>4.5717973413848592</c:v>
                </c:pt>
                <c:pt idx="49761">
                  <c:v>4.5622018387368133</c:v>
                </c:pt>
                <c:pt idx="49762">
                  <c:v>4.5591375303485808</c:v>
                </c:pt>
                <c:pt idx="49763">
                  <c:v>4.5602954117258658</c:v>
                </c:pt>
                <c:pt idx="49764">
                  <c:v>4.5609502955336101</c:v>
                </c:pt>
                <c:pt idx="49765">
                  <c:v>4.5600029288677622</c:v>
                </c:pt>
                <c:pt idx="49766">
                  <c:v>4.5546839635575527</c:v>
                </c:pt>
                <c:pt idx="49767">
                  <c:v>4.5618178793549049</c:v>
                </c:pt>
                <c:pt idx="49768">
                  <c:v>4.555568452397095</c:v>
                </c:pt>
                <c:pt idx="49769">
                  <c:v>4.5599223150969781</c:v>
                </c:pt>
                <c:pt idx="49770">
                  <c:v>4.564729636958365</c:v>
                </c:pt>
                <c:pt idx="49771">
                  <c:v>4.5596252311788898</c:v>
                </c:pt>
                <c:pt idx="49772">
                  <c:v>4.5684253783933073</c:v>
                </c:pt>
                <c:pt idx="49773">
                  <c:v>4.5574595494118375</c:v>
                </c:pt>
                <c:pt idx="49774">
                  <c:v>4.5601633007201503</c:v>
                </c:pt>
                <c:pt idx="49775">
                  <c:v>4.5639843217826321</c:v>
                </c:pt>
                <c:pt idx="49776">
                  <c:v>4.5611084934357393</c:v>
                </c:pt>
                <c:pt idx="49777">
                  <c:v>4.5671004345445443</c:v>
                </c:pt>
                <c:pt idx="49778">
                  <c:v>4.5585146315073999</c:v>
                </c:pt>
                <c:pt idx="49779">
                  <c:v>4.5683752807927203</c:v>
                </c:pt>
                <c:pt idx="49780">
                  <c:v>4.5641337909905912</c:v>
                </c:pt>
                <c:pt idx="49781">
                  <c:v>4.5585966660302333</c:v>
                </c:pt>
                <c:pt idx="49782">
                  <c:v>4.5633230542659931</c:v>
                </c:pt>
                <c:pt idx="49783">
                  <c:v>4.5538823204209304</c:v>
                </c:pt>
                <c:pt idx="49784">
                  <c:v>4.5650667327404824</c:v>
                </c:pt>
                <c:pt idx="49785">
                  <c:v>4.5684481937182868</c:v>
                </c:pt>
                <c:pt idx="49786">
                  <c:v>4.5623295024961417</c:v>
                </c:pt>
                <c:pt idx="49787">
                  <c:v>4.5567637897859496</c:v>
                </c:pt>
                <c:pt idx="49788">
                  <c:v>4.5664186652042398</c:v>
                </c:pt>
                <c:pt idx="49789">
                  <c:v>4.5579163771505531</c:v>
                </c:pt>
                <c:pt idx="49790">
                  <c:v>4.560026673832648</c:v>
                </c:pt>
                <c:pt idx="49791">
                  <c:v>4.5522868533597203</c:v>
                </c:pt>
                <c:pt idx="49792">
                  <c:v>4.5648614640875396</c:v>
                </c:pt>
                <c:pt idx="49793">
                  <c:v>4.5560168881946774</c:v>
                </c:pt>
                <c:pt idx="49794">
                  <c:v>4.5570377321814055</c:v>
                </c:pt>
                <c:pt idx="49795">
                  <c:v>4.5535380817186129</c:v>
                </c:pt>
                <c:pt idx="49796">
                  <c:v>4.5571680753025285</c:v>
                </c:pt>
                <c:pt idx="49797">
                  <c:v>4.557628523017919</c:v>
                </c:pt>
                <c:pt idx="49798">
                  <c:v>4.5668120410507598</c:v>
                </c:pt>
                <c:pt idx="49799">
                  <c:v>4.5673102231006002</c:v>
                </c:pt>
                <c:pt idx="49800">
                  <c:v>4.5621392989726059</c:v>
                </c:pt>
                <c:pt idx="49801">
                  <c:v>4.5746433604854859</c:v>
                </c:pt>
                <c:pt idx="49802">
                  <c:v>4.5579477450358779</c:v>
                </c:pt>
                <c:pt idx="49803">
                  <c:v>4.5567103450018527</c:v>
                </c:pt>
                <c:pt idx="49804">
                  <c:v>4.5632625796634656</c:v>
                </c:pt>
                <c:pt idx="49805">
                  <c:v>4.5588501372041561</c:v>
                </c:pt>
                <c:pt idx="49806">
                  <c:v>4.5598481595584692</c:v>
                </c:pt>
                <c:pt idx="49807">
                  <c:v>4.5699137490660888</c:v>
                </c:pt>
                <c:pt idx="49808">
                  <c:v>4.5550833909245707</c:v>
                </c:pt>
                <c:pt idx="49809">
                  <c:v>4.5582050555070959</c:v>
                </c:pt>
                <c:pt idx="49810">
                  <c:v>4.5620578034502639</c:v>
                </c:pt>
                <c:pt idx="49811">
                  <c:v>4.5634460512753794</c:v>
                </c:pt>
                <c:pt idx="49812">
                  <c:v>4.5736590107912063</c:v>
                </c:pt>
                <c:pt idx="49813">
                  <c:v>4.5662575711108806</c:v>
                </c:pt>
                <c:pt idx="49814">
                  <c:v>4.5628946523907254</c:v>
                </c:pt>
                <c:pt idx="49815">
                  <c:v>4.5586893769359742</c:v>
                </c:pt>
                <c:pt idx="49816">
                  <c:v>4.5665127014686115</c:v>
                </c:pt>
                <c:pt idx="49817">
                  <c:v>4.5579820679006993</c:v>
                </c:pt>
                <c:pt idx="49818">
                  <c:v>4.5628529785290945</c:v>
                </c:pt>
                <c:pt idx="49819">
                  <c:v>4.5674027132168336</c:v>
                </c:pt>
                <c:pt idx="49820">
                  <c:v>4.5630677239137256</c:v>
                </c:pt>
                <c:pt idx="49821">
                  <c:v>4.5536946470551518</c:v>
                </c:pt>
                <c:pt idx="49822">
                  <c:v>4.5598697834730579</c:v>
                </c:pt>
                <c:pt idx="49823">
                  <c:v>4.5596453730937609</c:v>
                </c:pt>
                <c:pt idx="49824">
                  <c:v>4.5574259496495921</c:v>
                </c:pt>
                <c:pt idx="49825">
                  <c:v>4.5614030977054583</c:v>
                </c:pt>
                <c:pt idx="49826">
                  <c:v>4.5619988899057162</c:v>
                </c:pt>
                <c:pt idx="49827">
                  <c:v>4.5566414467350773</c:v>
                </c:pt>
                <c:pt idx="49828">
                  <c:v>4.5645065118078598</c:v>
                </c:pt>
                <c:pt idx="49829">
                  <c:v>4.5765111489097725</c:v>
                </c:pt>
                <c:pt idx="49830">
                  <c:v>4.5588188581174265</c:v>
                </c:pt>
                <c:pt idx="49831">
                  <c:v>4.5610459708680242</c:v>
                </c:pt>
                <c:pt idx="49832">
                  <c:v>4.5532994247542948</c:v>
                </c:pt>
                <c:pt idx="49833">
                  <c:v>4.5729079705885738</c:v>
                </c:pt>
                <c:pt idx="49834">
                  <c:v>4.5688362454347509</c:v>
                </c:pt>
                <c:pt idx="49835">
                  <c:v>4.5623064233538129</c:v>
                </c:pt>
                <c:pt idx="49836">
                  <c:v>4.5558185025885445</c:v>
                </c:pt>
                <c:pt idx="49837">
                  <c:v>4.552718253482678</c:v>
                </c:pt>
                <c:pt idx="49838">
                  <c:v>4.553717932789028</c:v>
                </c:pt>
                <c:pt idx="49839">
                  <c:v>4.560240597557045</c:v>
                </c:pt>
                <c:pt idx="49840">
                  <c:v>4.5573386323826401</c:v>
                </c:pt>
                <c:pt idx="49841">
                  <c:v>4.5645044336113516</c:v>
                </c:pt>
                <c:pt idx="49842">
                  <c:v>4.5636082344889095</c:v>
                </c:pt>
                <c:pt idx="49843">
                  <c:v>4.5612618485683019</c:v>
                </c:pt>
                <c:pt idx="49844">
                  <c:v>4.5707140280050016</c:v>
                </c:pt>
                <c:pt idx="49845">
                  <c:v>4.562230265624728</c:v>
                </c:pt>
                <c:pt idx="49846">
                  <c:v>4.5632292832329595</c:v>
                </c:pt>
                <c:pt idx="49847">
                  <c:v>4.5578427302514921</c:v>
                </c:pt>
                <c:pt idx="49848">
                  <c:v>4.5649887773091944</c:v>
                </c:pt>
                <c:pt idx="49849">
                  <c:v>4.5577088670544263</c:v>
                </c:pt>
                <c:pt idx="49850">
                  <c:v>4.5641071273278415</c:v>
                </c:pt>
                <c:pt idx="49851">
                  <c:v>4.5597182053076057</c:v>
                </c:pt>
                <c:pt idx="49852">
                  <c:v>4.5633440701163464</c:v>
                </c:pt>
                <c:pt idx="49853">
                  <c:v>4.5610706641770138</c:v>
                </c:pt>
                <c:pt idx="49854">
                  <c:v>4.5630798695378925</c:v>
                </c:pt>
                <c:pt idx="49855">
                  <c:v>4.5712928010928806</c:v>
                </c:pt>
                <c:pt idx="49856">
                  <c:v>4.5588349456146773</c:v>
                </c:pt>
                <c:pt idx="49857">
                  <c:v>4.5645182153468022</c:v>
                </c:pt>
                <c:pt idx="49858">
                  <c:v>4.5609662961621078</c:v>
                </c:pt>
                <c:pt idx="49859">
                  <c:v>4.5644771142605771</c:v>
                </c:pt>
                <c:pt idx="49860">
                  <c:v>4.5582651401060854</c:v>
                </c:pt>
                <c:pt idx="49861">
                  <c:v>4.5594495694303543</c:v>
                </c:pt>
                <c:pt idx="49862">
                  <c:v>4.5719527876934789</c:v>
                </c:pt>
                <c:pt idx="49863">
                  <c:v>4.5553974972301914</c:v>
                </c:pt>
                <c:pt idx="49864">
                  <c:v>4.558229492811865</c:v>
                </c:pt>
                <c:pt idx="49865">
                  <c:v>4.5621823041900997</c:v>
                </c:pt>
                <c:pt idx="49866">
                  <c:v>4.554684491957067</c:v>
                </c:pt>
                <c:pt idx="49867">
                  <c:v>4.5579547066662425</c:v>
                </c:pt>
                <c:pt idx="49868">
                  <c:v>4.5612222414286965</c:v>
                </c:pt>
                <c:pt idx="49869">
                  <c:v>4.5605638108361424</c:v>
                </c:pt>
                <c:pt idx="49870">
                  <c:v>4.566674485655521</c:v>
                </c:pt>
                <c:pt idx="49871">
                  <c:v>4.5672030608951628</c:v>
                </c:pt>
                <c:pt idx="49872">
                  <c:v>4.559941358527448</c:v>
                </c:pt>
                <c:pt idx="49873">
                  <c:v>4.5685191888668681</c:v>
                </c:pt>
                <c:pt idx="49874">
                  <c:v>4.5531483083433164</c:v>
                </c:pt>
                <c:pt idx="49875">
                  <c:v>4.5681821926269572</c:v>
                </c:pt>
                <c:pt idx="49876">
                  <c:v>4.5610439753997243</c:v>
                </c:pt>
                <c:pt idx="49877">
                  <c:v>4.5746056066934404</c:v>
                </c:pt>
                <c:pt idx="49878">
                  <c:v>4.5603296907535729</c:v>
                </c:pt>
                <c:pt idx="49879">
                  <c:v>4.5598532428899983</c:v>
                </c:pt>
                <c:pt idx="49880">
                  <c:v>4.5693889481350372</c:v>
                </c:pt>
                <c:pt idx="49881">
                  <c:v>4.5560231965066373</c:v>
                </c:pt>
                <c:pt idx="49882">
                  <c:v>4.5574444650479728</c:v>
                </c:pt>
                <c:pt idx="49883">
                  <c:v>4.5603666507085139</c:v>
                </c:pt>
                <c:pt idx="49884">
                  <c:v>4.5623883076653735</c:v>
                </c:pt>
                <c:pt idx="49885">
                  <c:v>4.5658006267547391</c:v>
                </c:pt>
                <c:pt idx="49886">
                  <c:v>4.5558224039070856</c:v>
                </c:pt>
                <c:pt idx="49887">
                  <c:v>4.555807277970831</c:v>
                </c:pt>
                <c:pt idx="49888">
                  <c:v>4.5637743250595628</c:v>
                </c:pt>
                <c:pt idx="49889">
                  <c:v>4.5613103926737022</c:v>
                </c:pt>
                <c:pt idx="49890">
                  <c:v>4.5641641470050764</c:v>
                </c:pt>
                <c:pt idx="49891">
                  <c:v>4.5554116567916845</c:v>
                </c:pt>
                <c:pt idx="49892">
                  <c:v>4.5630962975588565</c:v>
                </c:pt>
                <c:pt idx="49893">
                  <c:v>4.5504865204328668</c:v>
                </c:pt>
                <c:pt idx="49894">
                  <c:v>4.5579802867211221</c:v>
                </c:pt>
                <c:pt idx="49895">
                  <c:v>4.5696312269993014</c:v>
                </c:pt>
                <c:pt idx="49896">
                  <c:v>4.5606291386464299</c:v>
                </c:pt>
                <c:pt idx="49897">
                  <c:v>4.555866384167218</c:v>
                </c:pt>
                <c:pt idx="49898">
                  <c:v>4.5557250410443872</c:v>
                </c:pt>
                <c:pt idx="49899">
                  <c:v>4.5592017944022185</c:v>
                </c:pt>
                <c:pt idx="49900">
                  <c:v>4.5520049886574956</c:v>
                </c:pt>
                <c:pt idx="49901">
                  <c:v>4.550691075160616</c:v>
                </c:pt>
                <c:pt idx="49902">
                  <c:v>4.5533492155114903</c:v>
                </c:pt>
                <c:pt idx="49903">
                  <c:v>4.5627493205130616</c:v>
                </c:pt>
                <c:pt idx="49904">
                  <c:v>4.5534293749908024</c:v>
                </c:pt>
                <c:pt idx="49905">
                  <c:v>4.5592072045464445</c:v>
                </c:pt>
                <c:pt idx="49906">
                  <c:v>4.5610706112624397</c:v>
                </c:pt>
                <c:pt idx="49907">
                  <c:v>4.565532009672113</c:v>
                </c:pt>
                <c:pt idx="49908">
                  <c:v>4.5629705798981828</c:v>
                </c:pt>
                <c:pt idx="49909">
                  <c:v>4.561825523694127</c:v>
                </c:pt>
                <c:pt idx="49910">
                  <c:v>4.5578272955278969</c:v>
                </c:pt>
                <c:pt idx="49911">
                  <c:v>4.5626238869097335</c:v>
                </c:pt>
                <c:pt idx="49912">
                  <c:v>4.5656749963617473</c:v>
                </c:pt>
                <c:pt idx="49913">
                  <c:v>4.5636760406290593</c:v>
                </c:pt>
                <c:pt idx="49914">
                  <c:v>4.5551088765277674</c:v>
                </c:pt>
                <c:pt idx="49915">
                  <c:v>4.5707343369708866</c:v>
                </c:pt>
                <c:pt idx="49916">
                  <c:v>4.5624368120744521</c:v>
                </c:pt>
                <c:pt idx="49917">
                  <c:v>4.561810485333579</c:v>
                </c:pt>
                <c:pt idx="49918">
                  <c:v>4.5699720426146095</c:v>
                </c:pt>
                <c:pt idx="49919">
                  <c:v>4.5670161447956934</c:v>
                </c:pt>
                <c:pt idx="49920">
                  <c:v>4.5540494442401194</c:v>
                </c:pt>
                <c:pt idx="49921">
                  <c:v>4.560601153686977</c:v>
                </c:pt>
                <c:pt idx="49922">
                  <c:v>4.5585576714325589</c:v>
                </c:pt>
                <c:pt idx="49923">
                  <c:v>4.5556220237546219</c:v>
                </c:pt>
                <c:pt idx="49924">
                  <c:v>4.5625292066907939</c:v>
                </c:pt>
                <c:pt idx="49925">
                  <c:v>4.5577374256889005</c:v>
                </c:pt>
                <c:pt idx="49926">
                  <c:v>4.5551361412603866</c:v>
                </c:pt>
                <c:pt idx="49927">
                  <c:v>4.5648538859067296</c:v>
                </c:pt>
                <c:pt idx="49928">
                  <c:v>4.5574154813476477</c:v>
                </c:pt>
                <c:pt idx="49929">
                  <c:v>4.5640904933367761</c:v>
                </c:pt>
                <c:pt idx="49930">
                  <c:v>4.5601768905013289</c:v>
                </c:pt>
                <c:pt idx="49931">
                  <c:v>4.563123819884126</c:v>
                </c:pt>
                <c:pt idx="49932">
                  <c:v>4.5581451435918554</c:v>
                </c:pt>
                <c:pt idx="49933">
                  <c:v>4.5627437679386658</c:v>
                </c:pt>
                <c:pt idx="49934">
                  <c:v>4.5579829526772091</c:v>
                </c:pt>
                <c:pt idx="49935">
                  <c:v>4.5620597468561881</c:v>
                </c:pt>
                <c:pt idx="49936">
                  <c:v>4.559720976034729</c:v>
                </c:pt>
                <c:pt idx="49937">
                  <c:v>4.5684601078567226</c:v>
                </c:pt>
                <c:pt idx="49938">
                  <c:v>4.5604859668770956</c:v>
                </c:pt>
                <c:pt idx="49939">
                  <c:v>4.5628459992571075</c:v>
                </c:pt>
                <c:pt idx="49940">
                  <c:v>4.5582707935941231</c:v>
                </c:pt>
                <c:pt idx="49941">
                  <c:v>4.5596827924390988</c:v>
                </c:pt>
                <c:pt idx="49942">
                  <c:v>4.5579083003253889</c:v>
                </c:pt>
                <c:pt idx="49943">
                  <c:v>4.5607728809835226</c:v>
                </c:pt>
                <c:pt idx="49944">
                  <c:v>4.5580881145485099</c:v>
                </c:pt>
                <c:pt idx="49945">
                  <c:v>4.5611742048022244</c:v>
                </c:pt>
                <c:pt idx="49946">
                  <c:v>4.5643347727650676</c:v>
                </c:pt>
                <c:pt idx="49947">
                  <c:v>4.5683062903337097</c:v>
                </c:pt>
                <c:pt idx="49948">
                  <c:v>4.56280171525857</c:v>
                </c:pt>
                <c:pt idx="49949">
                  <c:v>4.5514106109665926</c:v>
                </c:pt>
                <c:pt idx="49950">
                  <c:v>4.5593865227265997</c:v>
                </c:pt>
                <c:pt idx="49951">
                  <c:v>4.5521522685198734</c:v>
                </c:pt>
                <c:pt idx="49952">
                  <c:v>4.557374354826905</c:v>
                </c:pt>
                <c:pt idx="49953">
                  <c:v>4.5631024490363066</c:v>
                </c:pt>
                <c:pt idx="49954">
                  <c:v>4.5506172717172255</c:v>
                </c:pt>
                <c:pt idx="49955">
                  <c:v>4.5637995000404503</c:v>
                </c:pt>
                <c:pt idx="49956">
                  <c:v>4.5666506361823318</c:v>
                </c:pt>
                <c:pt idx="49957">
                  <c:v>4.5584465025761105</c:v>
                </c:pt>
                <c:pt idx="49958">
                  <c:v>4.5623239604420238</c:v>
                </c:pt>
                <c:pt idx="49959">
                  <c:v>4.554705395415116</c:v>
                </c:pt>
                <c:pt idx="49960">
                  <c:v>4.5605575955244655</c:v>
                </c:pt>
                <c:pt idx="49961">
                  <c:v>4.5566562639004369</c:v>
                </c:pt>
                <c:pt idx="49962">
                  <c:v>4.5690062316838596</c:v>
                </c:pt>
                <c:pt idx="49963">
                  <c:v>4.5611253616055416</c:v>
                </c:pt>
                <c:pt idx="49964">
                  <c:v>4.555695330805702</c:v>
                </c:pt>
                <c:pt idx="49965">
                  <c:v>4.553270208990857</c:v>
                </c:pt>
                <c:pt idx="49966">
                  <c:v>4.5518873585807071</c:v>
                </c:pt>
                <c:pt idx="49967">
                  <c:v>4.563187551891442</c:v>
                </c:pt>
                <c:pt idx="49968">
                  <c:v>4.5513541059221785</c:v>
                </c:pt>
                <c:pt idx="49969">
                  <c:v>4.5537407492345263</c:v>
                </c:pt>
                <c:pt idx="49970">
                  <c:v>4.5622780506086897</c:v>
                </c:pt>
                <c:pt idx="49971">
                  <c:v>4.5437757018364291</c:v>
                </c:pt>
                <c:pt idx="49972">
                  <c:v>4.5597615389617721</c:v>
                </c:pt>
                <c:pt idx="49973">
                  <c:v>4.5531638062351494</c:v>
                </c:pt>
                <c:pt idx="49974">
                  <c:v>4.5615489225953052</c:v>
                </c:pt>
                <c:pt idx="49975">
                  <c:v>4.5603754885359029</c:v>
                </c:pt>
                <c:pt idx="49976">
                  <c:v>4.5567305563668636</c:v>
                </c:pt>
                <c:pt idx="49977">
                  <c:v>4.5636490278160124</c:v>
                </c:pt>
                <c:pt idx="49978">
                  <c:v>4.5543483094482884</c:v>
                </c:pt>
                <c:pt idx="49979">
                  <c:v>4.5590918996724872</c:v>
                </c:pt>
                <c:pt idx="49980">
                  <c:v>4.5534920193789192</c:v>
                </c:pt>
                <c:pt idx="49981">
                  <c:v>4.5590784083166174</c:v>
                </c:pt>
                <c:pt idx="49982">
                  <c:v>4.5552667903656152</c:v>
                </c:pt>
                <c:pt idx="49983">
                  <c:v>4.5663664854975954</c:v>
                </c:pt>
                <c:pt idx="49984">
                  <c:v>4.5625666596453005</c:v>
                </c:pt>
                <c:pt idx="49985">
                  <c:v>4.5616418514739774</c:v>
                </c:pt>
                <c:pt idx="49986">
                  <c:v>4.5649651309197763</c:v>
                </c:pt>
                <c:pt idx="49987">
                  <c:v>4.5680252346788439</c:v>
                </c:pt>
                <c:pt idx="49988">
                  <c:v>4.5722518742038334</c:v>
                </c:pt>
                <c:pt idx="49989">
                  <c:v>4.5594695772149221</c:v>
                </c:pt>
                <c:pt idx="49990">
                  <c:v>4.5686193818539662</c:v>
                </c:pt>
                <c:pt idx="49991">
                  <c:v>4.5536070909418491</c:v>
                </c:pt>
                <c:pt idx="49992">
                  <c:v>4.5582333919727658</c:v>
                </c:pt>
                <c:pt idx="49993">
                  <c:v>4.5550599722741243</c:v>
                </c:pt>
                <c:pt idx="49994">
                  <c:v>4.5653171959737984</c:v>
                </c:pt>
                <c:pt idx="49995">
                  <c:v>4.5543201063902803</c:v>
                </c:pt>
                <c:pt idx="49996">
                  <c:v>4.5644478761552714</c:v>
                </c:pt>
                <c:pt idx="49997">
                  <c:v>4.5602601941651173</c:v>
                </c:pt>
                <c:pt idx="49998">
                  <c:v>4.5583674829169363</c:v>
                </c:pt>
                <c:pt idx="49999">
                  <c:v>4.5538040543241145</c:v>
                </c:pt>
                <c:pt idx="50000">
                  <c:v>4.5587137676972809</c:v>
                </c:pt>
                <c:pt idx="50001">
                  <c:v>4.5640840799624138</c:v>
                </c:pt>
                <c:pt idx="50002">
                  <c:v>4.54879824473303</c:v>
                </c:pt>
                <c:pt idx="50003">
                  <c:v>4.5576397577729848</c:v>
                </c:pt>
                <c:pt idx="50004">
                  <c:v>4.5717276509846885</c:v>
                </c:pt>
                <c:pt idx="50005">
                  <c:v>4.5630003885065991</c:v>
                </c:pt>
                <c:pt idx="50006">
                  <c:v>4.5660130349403385</c:v>
                </c:pt>
                <c:pt idx="50007">
                  <c:v>4.558658821905464</c:v>
                </c:pt>
                <c:pt idx="50008">
                  <c:v>4.5564378547096771</c:v>
                </c:pt>
                <c:pt idx="50009">
                  <c:v>4.5617697318274022</c:v>
                </c:pt>
                <c:pt idx="50010">
                  <c:v>4.558424072739971</c:v>
                </c:pt>
                <c:pt idx="50011">
                  <c:v>4.5553166458503203</c:v>
                </c:pt>
                <c:pt idx="50012">
                  <c:v>4.5571101421233182</c:v>
                </c:pt>
                <c:pt idx="50013">
                  <c:v>4.5559786380782956</c:v>
                </c:pt>
                <c:pt idx="50014">
                  <c:v>4.5588214946295071</c:v>
                </c:pt>
                <c:pt idx="50015">
                  <c:v>4.5622243293196743</c:v>
                </c:pt>
                <c:pt idx="50016">
                  <c:v>4.5606939501806965</c:v>
                </c:pt>
                <c:pt idx="50017">
                  <c:v>4.5631617420553692</c:v>
                </c:pt>
                <c:pt idx="50018">
                  <c:v>4.5573134702379212</c:v>
                </c:pt>
                <c:pt idx="50019">
                  <c:v>4.5576993723516841</c:v>
                </c:pt>
                <c:pt idx="50020">
                  <c:v>4.5706133901208563</c:v>
                </c:pt>
                <c:pt idx="50021">
                  <c:v>4.5593785336148072</c:v>
                </c:pt>
                <c:pt idx="50022">
                  <c:v>4.5580037010079311</c:v>
                </c:pt>
                <c:pt idx="50023">
                  <c:v>4.5672671523442432</c:v>
                </c:pt>
                <c:pt idx="50024">
                  <c:v>4.5642119028350647</c:v>
                </c:pt>
                <c:pt idx="50025">
                  <c:v>4.55995159926099</c:v>
                </c:pt>
                <c:pt idx="50026">
                  <c:v>4.5622056057187317</c:v>
                </c:pt>
                <c:pt idx="50027">
                  <c:v>4.5659607568253309</c:v>
                </c:pt>
                <c:pt idx="50028">
                  <c:v>4.5578279258917531</c:v>
                </c:pt>
                <c:pt idx="50029">
                  <c:v>4.5444089701884831</c:v>
                </c:pt>
                <c:pt idx="50030">
                  <c:v>4.5526906718748448</c:v>
                </c:pt>
                <c:pt idx="50031">
                  <c:v>4.5553074101069875</c:v>
                </c:pt>
                <c:pt idx="50032">
                  <c:v>4.5655047745576027</c:v>
                </c:pt>
                <c:pt idx="50033">
                  <c:v>4.5619402983916171</c:v>
                </c:pt>
                <c:pt idx="50034">
                  <c:v>4.5538680214305662</c:v>
                </c:pt>
                <c:pt idx="50035">
                  <c:v>4.567221325450304</c:v>
                </c:pt>
                <c:pt idx="50036">
                  <c:v>4.5586663788218145</c:v>
                </c:pt>
                <c:pt idx="50037">
                  <c:v>4.5627213049409017</c:v>
                </c:pt>
                <c:pt idx="50038">
                  <c:v>4.5601752003476577</c:v>
                </c:pt>
                <c:pt idx="50039">
                  <c:v>4.5722316591459862</c:v>
                </c:pt>
                <c:pt idx="50040">
                  <c:v>4.5579626877280566</c:v>
                </c:pt>
                <c:pt idx="50041">
                  <c:v>4.5500617685350884</c:v>
                </c:pt>
                <c:pt idx="50042">
                  <c:v>4.5604936719860465</c:v>
                </c:pt>
                <c:pt idx="50043">
                  <c:v>4.5611859517880236</c:v>
                </c:pt>
                <c:pt idx="50044">
                  <c:v>4.5616934535841294</c:v>
                </c:pt>
                <c:pt idx="50045">
                  <c:v>4.5617705487281786</c:v>
                </c:pt>
                <c:pt idx="50046">
                  <c:v>4.5565275794754232</c:v>
                </c:pt>
                <c:pt idx="50047">
                  <c:v>4.5587457952534631</c:v>
                </c:pt>
                <c:pt idx="50048">
                  <c:v>4.5509852566501783</c:v>
                </c:pt>
                <c:pt idx="50049">
                  <c:v>4.5663080671984808</c:v>
                </c:pt>
                <c:pt idx="50050">
                  <c:v>4.5686197714500461</c:v>
                </c:pt>
                <c:pt idx="50051">
                  <c:v>4.5645777353930646</c:v>
                </c:pt>
                <c:pt idx="50052">
                  <c:v>4.5707491742194737</c:v>
                </c:pt>
                <c:pt idx="50053">
                  <c:v>4.5604996204647872</c:v>
                </c:pt>
                <c:pt idx="50054">
                  <c:v>4.5650353767173817</c:v>
                </c:pt>
                <c:pt idx="50055">
                  <c:v>4.5574978661532199</c:v>
                </c:pt>
                <c:pt idx="50056">
                  <c:v>4.562146706735545</c:v>
                </c:pt>
                <c:pt idx="50057">
                  <c:v>4.5573621984129513</c:v>
                </c:pt>
                <c:pt idx="50058">
                  <c:v>4.5674507405884874</c:v>
                </c:pt>
                <c:pt idx="50059">
                  <c:v>4.5551746730507405</c:v>
                </c:pt>
                <c:pt idx="50060">
                  <c:v>4.5692410767721707</c:v>
                </c:pt>
                <c:pt idx="50061">
                  <c:v>4.5528864682665082</c:v>
                </c:pt>
                <c:pt idx="50062">
                  <c:v>4.5622199419779212</c:v>
                </c:pt>
                <c:pt idx="50063">
                  <c:v>4.5651149630207568</c:v>
                </c:pt>
                <c:pt idx="50064">
                  <c:v>4.5609929899036867</c:v>
                </c:pt>
                <c:pt idx="50065">
                  <c:v>4.5639060763704684</c:v>
                </c:pt>
                <c:pt idx="50066">
                  <c:v>4.5641756224660943</c:v>
                </c:pt>
                <c:pt idx="50067">
                  <c:v>4.5574445935704109</c:v>
                </c:pt>
                <c:pt idx="50068">
                  <c:v>4.5565861178565843</c:v>
                </c:pt>
                <c:pt idx="50069">
                  <c:v>4.5645704498097057</c:v>
                </c:pt>
                <c:pt idx="50070">
                  <c:v>4.5592634366760514</c:v>
                </c:pt>
                <c:pt idx="50071">
                  <c:v>4.565874348298081</c:v>
                </c:pt>
                <c:pt idx="50072">
                  <c:v>4.556574798376281</c:v>
                </c:pt>
                <c:pt idx="50073">
                  <c:v>4.5589104541123691</c:v>
                </c:pt>
                <c:pt idx="50074">
                  <c:v>4.5621820877503394</c:v>
                </c:pt>
                <c:pt idx="50075">
                  <c:v>4.5626665160139401</c:v>
                </c:pt>
                <c:pt idx="50076">
                  <c:v>4.5593824878344877</c:v>
                </c:pt>
                <c:pt idx="50077">
                  <c:v>4.5572413741775142</c:v>
                </c:pt>
                <c:pt idx="50078">
                  <c:v>4.5730941380306094</c:v>
                </c:pt>
                <c:pt idx="50079">
                  <c:v>4.5612518337954713</c:v>
                </c:pt>
                <c:pt idx="50080">
                  <c:v>4.5555084701101798</c:v>
                </c:pt>
                <c:pt idx="50081">
                  <c:v>4.558300241388701</c:v>
                </c:pt>
                <c:pt idx="50082">
                  <c:v>4.5556205727887393</c:v>
                </c:pt>
                <c:pt idx="50083">
                  <c:v>4.5561055609284784</c:v>
                </c:pt>
                <c:pt idx="50084">
                  <c:v>4.5549444205875895</c:v>
                </c:pt>
                <c:pt idx="50085">
                  <c:v>4.5545063999935529</c:v>
                </c:pt>
                <c:pt idx="50086">
                  <c:v>4.5540300595020922</c:v>
                </c:pt>
                <c:pt idx="50087">
                  <c:v>4.5684963545997608</c:v>
                </c:pt>
                <c:pt idx="50088">
                  <c:v>4.5575968277886112</c:v>
                </c:pt>
                <c:pt idx="50089">
                  <c:v>4.5617564962677308</c:v>
                </c:pt>
                <c:pt idx="50090">
                  <c:v>4.556600791580002</c:v>
                </c:pt>
                <c:pt idx="50091">
                  <c:v>4.5570911926891426</c:v>
                </c:pt>
                <c:pt idx="50092">
                  <c:v>4.5612259953385044</c:v>
                </c:pt>
                <c:pt idx="50093">
                  <c:v>4.5546371120193276</c:v>
                </c:pt>
                <c:pt idx="50094">
                  <c:v>4.5677651277582223</c:v>
                </c:pt>
                <c:pt idx="50095">
                  <c:v>4.5562282397223122</c:v>
                </c:pt>
                <c:pt idx="50096">
                  <c:v>4.566807204837608</c:v>
                </c:pt>
                <c:pt idx="50097">
                  <c:v>4.563096759650886</c:v>
                </c:pt>
                <c:pt idx="50098">
                  <c:v>4.5571043263056525</c:v>
                </c:pt>
                <c:pt idx="50099">
                  <c:v>4.5687567108492093</c:v>
                </c:pt>
                <c:pt idx="50100">
                  <c:v>4.5644703002476152</c:v>
                </c:pt>
                <c:pt idx="50101">
                  <c:v>4.5613477227468362</c:v>
                </c:pt>
                <c:pt idx="50102">
                  <c:v>4.5581469245260662</c:v>
                </c:pt>
                <c:pt idx="50103">
                  <c:v>4.5579038616846308</c:v>
                </c:pt>
                <c:pt idx="50104">
                  <c:v>4.5565338328624803</c:v>
                </c:pt>
                <c:pt idx="50105">
                  <c:v>4.5533618065954879</c:v>
                </c:pt>
                <c:pt idx="50106">
                  <c:v>4.5602919741104042</c:v>
                </c:pt>
                <c:pt idx="50107">
                  <c:v>4.56680671080926</c:v>
                </c:pt>
                <c:pt idx="50108">
                  <c:v>4.5577677222397508</c:v>
                </c:pt>
                <c:pt idx="50109">
                  <c:v>4.5636989054837924</c:v>
                </c:pt>
                <c:pt idx="50110">
                  <c:v>4.5626237530404232</c:v>
                </c:pt>
                <c:pt idx="50111">
                  <c:v>4.5572070013474626</c:v>
                </c:pt>
                <c:pt idx="50112">
                  <c:v>4.5524473715676672</c:v>
                </c:pt>
                <c:pt idx="50113">
                  <c:v>4.5570770734459858</c:v>
                </c:pt>
                <c:pt idx="50114">
                  <c:v>4.5637578067551718</c:v>
                </c:pt>
                <c:pt idx="50115">
                  <c:v>4.5623557879607688</c:v>
                </c:pt>
                <c:pt idx="50116">
                  <c:v>4.5639017845288041</c:v>
                </c:pt>
                <c:pt idx="50117">
                  <c:v>4.5612833696833706</c:v>
                </c:pt>
                <c:pt idx="50118">
                  <c:v>4.5648324333843364</c:v>
                </c:pt>
                <c:pt idx="50119">
                  <c:v>4.5514915903153925</c:v>
                </c:pt>
                <c:pt idx="50120">
                  <c:v>4.5644266460871012</c:v>
                </c:pt>
                <c:pt idx="50121">
                  <c:v>4.5521901766573523</c:v>
                </c:pt>
                <c:pt idx="50122">
                  <c:v>4.5535646006401649</c:v>
                </c:pt>
                <c:pt idx="50123">
                  <c:v>4.5620624524700064</c:v>
                </c:pt>
                <c:pt idx="50124">
                  <c:v>4.5608113350302606</c:v>
                </c:pt>
                <c:pt idx="50125">
                  <c:v>4.5599984797905213</c:v>
                </c:pt>
                <c:pt idx="50126">
                  <c:v>4.5557848904847775</c:v>
                </c:pt>
                <c:pt idx="50127">
                  <c:v>4.5691820541929982</c:v>
                </c:pt>
                <c:pt idx="50128">
                  <c:v>4.571004677362148</c:v>
                </c:pt>
                <c:pt idx="50129">
                  <c:v>4.565821509489882</c:v>
                </c:pt>
                <c:pt idx="50130">
                  <c:v>4.556943807349227</c:v>
                </c:pt>
                <c:pt idx="50131">
                  <c:v>4.561039362135527</c:v>
                </c:pt>
                <c:pt idx="50132">
                  <c:v>4.5531079852349601</c:v>
                </c:pt>
                <c:pt idx="50133">
                  <c:v>4.5543764366992354</c:v>
                </c:pt>
                <c:pt idx="50134">
                  <c:v>4.5615946167407442</c:v>
                </c:pt>
                <c:pt idx="50135">
                  <c:v>4.5568690723915886</c:v>
                </c:pt>
                <c:pt idx="50136">
                  <c:v>4.5604961197016767</c:v>
                </c:pt>
                <c:pt idx="50137">
                  <c:v>4.5554567474332668</c:v>
                </c:pt>
                <c:pt idx="50138">
                  <c:v>4.5666417616816704</c:v>
                </c:pt>
                <c:pt idx="50139">
                  <c:v>4.5689184137117884</c:v>
                </c:pt>
                <c:pt idx="50140">
                  <c:v>4.5622406796774495</c:v>
                </c:pt>
                <c:pt idx="50141">
                  <c:v>4.5580183279345405</c:v>
                </c:pt>
                <c:pt idx="50142">
                  <c:v>4.5611340315604973</c:v>
                </c:pt>
                <c:pt idx="50143">
                  <c:v>4.5600259663328249</c:v>
                </c:pt>
                <c:pt idx="50144">
                  <c:v>4.5592261199336335</c:v>
                </c:pt>
                <c:pt idx="50145">
                  <c:v>4.5650123659782835</c:v>
                </c:pt>
                <c:pt idx="50146">
                  <c:v>4.5682880103392343</c:v>
                </c:pt>
                <c:pt idx="50147">
                  <c:v>4.5527056259453822</c:v>
                </c:pt>
                <c:pt idx="50148">
                  <c:v>4.5627768803491913</c:v>
                </c:pt>
                <c:pt idx="50149">
                  <c:v>4.5558345368470512</c:v>
                </c:pt>
                <c:pt idx="50150">
                  <c:v>4.5491926578099573</c:v>
                </c:pt>
                <c:pt idx="50151">
                  <c:v>4.5584803243399001</c:v>
                </c:pt>
                <c:pt idx="50152">
                  <c:v>4.5569099766499317</c:v>
                </c:pt>
                <c:pt idx="50153">
                  <c:v>4.5514233200979364</c:v>
                </c:pt>
                <c:pt idx="50154">
                  <c:v>4.5612516786027948</c:v>
                </c:pt>
                <c:pt idx="50155">
                  <c:v>4.5684765522814477</c:v>
                </c:pt>
                <c:pt idx="50156">
                  <c:v>4.5596293586839245</c:v>
                </c:pt>
                <c:pt idx="50157">
                  <c:v>4.5709485716702707</c:v>
                </c:pt>
                <c:pt idx="50158">
                  <c:v>4.5571795892913096</c:v>
                </c:pt>
                <c:pt idx="50159">
                  <c:v>4.5725724674545578</c:v>
                </c:pt>
                <c:pt idx="50160">
                  <c:v>4.5586459657493954</c:v>
                </c:pt>
                <c:pt idx="50161">
                  <c:v>4.5634076877431511</c:v>
                </c:pt>
                <c:pt idx="50162">
                  <c:v>4.5632987527908231</c:v>
                </c:pt>
                <c:pt idx="50163">
                  <c:v>4.5658698048582851</c:v>
                </c:pt>
                <c:pt idx="50164">
                  <c:v>4.5626756167669393</c:v>
                </c:pt>
                <c:pt idx="50165">
                  <c:v>4.5555876198737542</c:v>
                </c:pt>
                <c:pt idx="50166">
                  <c:v>4.5509273738795688</c:v>
                </c:pt>
                <c:pt idx="50167">
                  <c:v>4.5702073691663712</c:v>
                </c:pt>
                <c:pt idx="50168">
                  <c:v>4.5502141160045699</c:v>
                </c:pt>
                <c:pt idx="50169">
                  <c:v>4.555509939348009</c:v>
                </c:pt>
                <c:pt idx="50170">
                  <c:v>4.5646450623035548</c:v>
                </c:pt>
                <c:pt idx="50171">
                  <c:v>4.5621177108336104</c:v>
                </c:pt>
                <c:pt idx="50172">
                  <c:v>4.5679988028907763</c:v>
                </c:pt>
                <c:pt idx="50173">
                  <c:v>4.5608566925673797</c:v>
                </c:pt>
                <c:pt idx="50174">
                  <c:v>4.5552427504431128</c:v>
                </c:pt>
                <c:pt idx="50175">
                  <c:v>4.5641269783595675</c:v>
                </c:pt>
                <c:pt idx="50176">
                  <c:v>4.5602296813948096</c:v>
                </c:pt>
                <c:pt idx="50177">
                  <c:v>4.5642649652719385</c:v>
                </c:pt>
                <c:pt idx="50178">
                  <c:v>4.5596928261569669</c:v>
                </c:pt>
                <c:pt idx="50179">
                  <c:v>4.5619236804860481</c:v>
                </c:pt>
                <c:pt idx="50180">
                  <c:v>4.5643716443818203</c:v>
                </c:pt>
                <c:pt idx="50181">
                  <c:v>4.555264399887573</c:v>
                </c:pt>
                <c:pt idx="50182">
                  <c:v>4.5578830564909749</c:v>
                </c:pt>
                <c:pt idx="50183">
                  <c:v>4.5627576695143732</c:v>
                </c:pt>
                <c:pt idx="50184">
                  <c:v>4.5467459670919528</c:v>
                </c:pt>
                <c:pt idx="50185">
                  <c:v>4.5621981287474878</c:v>
                </c:pt>
                <c:pt idx="50186">
                  <c:v>4.5648977135008986</c:v>
                </c:pt>
                <c:pt idx="50187">
                  <c:v>4.5650188746464737</c:v>
                </c:pt>
                <c:pt idx="50188">
                  <c:v>4.558387733303638</c:v>
                </c:pt>
                <c:pt idx="50189">
                  <c:v>4.5579017463632683</c:v>
                </c:pt>
                <c:pt idx="50190">
                  <c:v>4.5531645077360974</c:v>
                </c:pt>
                <c:pt idx="50191">
                  <c:v>4.5594847110361005</c:v>
                </c:pt>
                <c:pt idx="50192">
                  <c:v>4.5578619380218184</c:v>
                </c:pt>
                <c:pt idx="50193">
                  <c:v>4.5523488612708158</c:v>
                </c:pt>
                <c:pt idx="50194">
                  <c:v>4.5593946738070574</c:v>
                </c:pt>
                <c:pt idx="50195">
                  <c:v>4.5601768698974983</c:v>
                </c:pt>
                <c:pt idx="50196">
                  <c:v>4.5602636663391181</c:v>
                </c:pt>
                <c:pt idx="50197">
                  <c:v>4.5582362268217889</c:v>
                </c:pt>
                <c:pt idx="50198">
                  <c:v>4.5523492008957547</c:v>
                </c:pt>
                <c:pt idx="50199">
                  <c:v>4.5542663804962453</c:v>
                </c:pt>
                <c:pt idx="50200">
                  <c:v>4.5514821187032712</c:v>
                </c:pt>
                <c:pt idx="50201">
                  <c:v>4.5633671265880027</c:v>
                </c:pt>
                <c:pt idx="50202">
                  <c:v>4.5597237594343021</c:v>
                </c:pt>
                <c:pt idx="50203">
                  <c:v>4.5619978248746245</c:v>
                </c:pt>
                <c:pt idx="50204">
                  <c:v>4.5604529471292725</c:v>
                </c:pt>
                <c:pt idx="50205">
                  <c:v>4.5561924916703127</c:v>
                </c:pt>
                <c:pt idx="50206">
                  <c:v>4.5583247526594919</c:v>
                </c:pt>
                <c:pt idx="50207">
                  <c:v>4.5629569299368544</c:v>
                </c:pt>
                <c:pt idx="50208">
                  <c:v>4.5602086189546247</c:v>
                </c:pt>
                <c:pt idx="50209">
                  <c:v>4.5631815356821752</c:v>
                </c:pt>
                <c:pt idx="50210">
                  <c:v>4.5558896916834826</c:v>
                </c:pt>
                <c:pt idx="50211">
                  <c:v>4.5594996926679983</c:v>
                </c:pt>
                <c:pt idx="50212">
                  <c:v>4.5509960919989805</c:v>
                </c:pt>
                <c:pt idx="50213">
                  <c:v>4.5570957904186322</c:v>
                </c:pt>
                <c:pt idx="50214">
                  <c:v>4.5542185893945177</c:v>
                </c:pt>
                <c:pt idx="50215">
                  <c:v>4.5599702142017762</c:v>
                </c:pt>
                <c:pt idx="50216">
                  <c:v>4.5737057335188176</c:v>
                </c:pt>
                <c:pt idx="50217">
                  <c:v>4.5649737494468852</c:v>
                </c:pt>
                <c:pt idx="50218">
                  <c:v>4.5567631717456578</c:v>
                </c:pt>
                <c:pt idx="50219">
                  <c:v>4.5677618681017549</c:v>
                </c:pt>
                <c:pt idx="50220">
                  <c:v>4.5584518044952089</c:v>
                </c:pt>
                <c:pt idx="50221">
                  <c:v>4.5614465501929375</c:v>
                </c:pt>
                <c:pt idx="50222">
                  <c:v>4.5568907634027438</c:v>
                </c:pt>
                <c:pt idx="50223">
                  <c:v>4.5600291263160049</c:v>
                </c:pt>
                <c:pt idx="50224">
                  <c:v>4.5622875139897614</c:v>
                </c:pt>
                <c:pt idx="50225">
                  <c:v>4.5637792529065973</c:v>
                </c:pt>
                <c:pt idx="50226">
                  <c:v>4.5580771394702415</c:v>
                </c:pt>
                <c:pt idx="50227">
                  <c:v>4.5521092879790164</c:v>
                </c:pt>
                <c:pt idx="50228">
                  <c:v>4.5624073066210826</c:v>
                </c:pt>
                <c:pt idx="50229">
                  <c:v>4.5646021106995365</c:v>
                </c:pt>
                <c:pt idx="50230">
                  <c:v>4.5527400833617833</c:v>
                </c:pt>
                <c:pt idx="50231">
                  <c:v>4.5557322076374467</c:v>
                </c:pt>
                <c:pt idx="50232">
                  <c:v>4.5591991195092465</c:v>
                </c:pt>
                <c:pt idx="50233">
                  <c:v>4.5537549653317733</c:v>
                </c:pt>
                <c:pt idx="50234">
                  <c:v>4.5713125636531835</c:v>
                </c:pt>
                <c:pt idx="50235">
                  <c:v>4.5579501695118694</c:v>
                </c:pt>
                <c:pt idx="50236">
                  <c:v>4.5598267274276969</c:v>
                </c:pt>
                <c:pt idx="50237">
                  <c:v>4.5711260506346019</c:v>
                </c:pt>
                <c:pt idx="50238">
                  <c:v>4.5598104094536511</c:v>
                </c:pt>
                <c:pt idx="50239">
                  <c:v>4.5487693429371374</c:v>
                </c:pt>
                <c:pt idx="50240">
                  <c:v>4.5687584208380212</c:v>
                </c:pt>
                <c:pt idx="50241">
                  <c:v>4.5636228387472011</c:v>
                </c:pt>
                <c:pt idx="50242">
                  <c:v>4.554287962965831</c:v>
                </c:pt>
                <c:pt idx="50243">
                  <c:v>4.5584330297587456</c:v>
                </c:pt>
                <c:pt idx="50244">
                  <c:v>4.5602595819818292</c:v>
                </c:pt>
                <c:pt idx="50245">
                  <c:v>4.5721399356943593</c:v>
                </c:pt>
                <c:pt idx="50246">
                  <c:v>4.5525111332940478</c:v>
                </c:pt>
                <c:pt idx="50247">
                  <c:v>4.5557686209266359</c:v>
                </c:pt>
                <c:pt idx="50248">
                  <c:v>4.558076473951127</c:v>
                </c:pt>
                <c:pt idx="50249">
                  <c:v>4.560855849145609</c:v>
                </c:pt>
                <c:pt idx="50250">
                  <c:v>4.5567535966690835</c:v>
                </c:pt>
                <c:pt idx="50251">
                  <c:v>4.5626353978692249</c:v>
                </c:pt>
                <c:pt idx="50252">
                  <c:v>4.561332960509656</c:v>
                </c:pt>
                <c:pt idx="50253">
                  <c:v>4.5511123766681862</c:v>
                </c:pt>
                <c:pt idx="50254">
                  <c:v>4.5538381214797683</c:v>
                </c:pt>
                <c:pt idx="50255">
                  <c:v>4.5655395412997954</c:v>
                </c:pt>
                <c:pt idx="50256">
                  <c:v>4.562935651696594</c:v>
                </c:pt>
                <c:pt idx="50257">
                  <c:v>4.5614815281613783</c:v>
                </c:pt>
                <c:pt idx="50258">
                  <c:v>4.5580696335807032</c:v>
                </c:pt>
                <c:pt idx="50259">
                  <c:v>4.5555949305473211</c:v>
                </c:pt>
                <c:pt idx="50260">
                  <c:v>4.5574809180425468</c:v>
                </c:pt>
                <c:pt idx="50261">
                  <c:v>4.5656395553196703</c:v>
                </c:pt>
                <c:pt idx="50262">
                  <c:v>4.560542336917055</c:v>
                </c:pt>
                <c:pt idx="50263">
                  <c:v>4.5578982393125269</c:v>
                </c:pt>
                <c:pt idx="50264">
                  <c:v>4.5631964621816961</c:v>
                </c:pt>
                <c:pt idx="50265">
                  <c:v>4.5595076827024421</c:v>
                </c:pt>
                <c:pt idx="50266">
                  <c:v>4.557535076028751</c:v>
                </c:pt>
                <c:pt idx="50267">
                  <c:v>4.552221258537644</c:v>
                </c:pt>
                <c:pt idx="50268">
                  <c:v>4.5533084015565013</c:v>
                </c:pt>
                <c:pt idx="50269">
                  <c:v>4.5647918111317232</c:v>
                </c:pt>
                <c:pt idx="50270">
                  <c:v>4.5557816616836684</c:v>
                </c:pt>
                <c:pt idx="50271">
                  <c:v>4.5575000201591758</c:v>
                </c:pt>
                <c:pt idx="50272">
                  <c:v>4.5626533124650646</c:v>
                </c:pt>
                <c:pt idx="50273">
                  <c:v>4.5594017904153548</c:v>
                </c:pt>
                <c:pt idx="50274">
                  <c:v>4.5466526562700365</c:v>
                </c:pt>
                <c:pt idx="50275">
                  <c:v>4.5487253731412585</c:v>
                </c:pt>
                <c:pt idx="50276">
                  <c:v>4.564854477251501</c:v>
                </c:pt>
                <c:pt idx="50277">
                  <c:v>4.5541922981153968</c:v>
                </c:pt>
                <c:pt idx="50278">
                  <c:v>4.5639895160986015</c:v>
                </c:pt>
                <c:pt idx="50279">
                  <c:v>4.5596999712053776</c:v>
                </c:pt>
                <c:pt idx="50280">
                  <c:v>4.5592359531597726</c:v>
                </c:pt>
                <c:pt idx="50281">
                  <c:v>4.554171816167246</c:v>
                </c:pt>
                <c:pt idx="50282">
                  <c:v>4.5563601514807885</c:v>
                </c:pt>
                <c:pt idx="50283">
                  <c:v>4.5595530440628593</c:v>
                </c:pt>
                <c:pt idx="50284">
                  <c:v>4.5679186596699024</c:v>
                </c:pt>
                <c:pt idx="50285">
                  <c:v>4.5642490287746096</c:v>
                </c:pt>
                <c:pt idx="50286">
                  <c:v>4.5590964428115708</c:v>
                </c:pt>
                <c:pt idx="50287">
                  <c:v>4.5508870120783271</c:v>
                </c:pt>
                <c:pt idx="50288">
                  <c:v>4.5550864342997492</c:v>
                </c:pt>
                <c:pt idx="50289">
                  <c:v>4.5532732290035689</c:v>
                </c:pt>
                <c:pt idx="50290">
                  <c:v>4.5627100153381921</c:v>
                </c:pt>
                <c:pt idx="50291">
                  <c:v>4.5596197507943961</c:v>
                </c:pt>
                <c:pt idx="50292">
                  <c:v>4.5529740702617758</c:v>
                </c:pt>
                <c:pt idx="50293">
                  <c:v>4.562497205940792</c:v>
                </c:pt>
                <c:pt idx="50294">
                  <c:v>4.5619637273159936</c:v>
                </c:pt>
                <c:pt idx="50295">
                  <c:v>4.5606725458124791</c:v>
                </c:pt>
                <c:pt idx="50296">
                  <c:v>4.5538418918648818</c:v>
                </c:pt>
                <c:pt idx="50297">
                  <c:v>4.5630487024882171</c:v>
                </c:pt>
                <c:pt idx="50298">
                  <c:v>4.5597675558768858</c:v>
                </c:pt>
                <c:pt idx="50299">
                  <c:v>4.5568410343473591</c:v>
                </c:pt>
                <c:pt idx="50300">
                  <c:v>4.554997168720984</c:v>
                </c:pt>
                <c:pt idx="50301">
                  <c:v>4.5490429087440374</c:v>
                </c:pt>
                <c:pt idx="50302">
                  <c:v>4.5572800582157225</c:v>
                </c:pt>
                <c:pt idx="50303">
                  <c:v>4.5658955888374742</c:v>
                </c:pt>
                <c:pt idx="50304">
                  <c:v>4.5561095915384575</c:v>
                </c:pt>
                <c:pt idx="50305">
                  <c:v>4.5655334366669349</c:v>
                </c:pt>
                <c:pt idx="50306">
                  <c:v>4.5624274600116284</c:v>
                </c:pt>
                <c:pt idx="50307">
                  <c:v>4.5622995021801929</c:v>
                </c:pt>
                <c:pt idx="50308">
                  <c:v>4.561179040487322</c:v>
                </c:pt>
                <c:pt idx="50309">
                  <c:v>4.5586231060876319</c:v>
                </c:pt>
                <c:pt idx="50310">
                  <c:v>4.5562257350367545</c:v>
                </c:pt>
                <c:pt idx="50311">
                  <c:v>4.5584968487399848</c:v>
                </c:pt>
                <c:pt idx="50312">
                  <c:v>4.5582897815667653</c:v>
                </c:pt>
                <c:pt idx="50313">
                  <c:v>4.5581738687897531</c:v>
                </c:pt>
                <c:pt idx="50314">
                  <c:v>4.563807444975672</c:v>
                </c:pt>
                <c:pt idx="50315">
                  <c:v>4.5635688331456992</c:v>
                </c:pt>
                <c:pt idx="50316">
                  <c:v>4.5700016896436964</c:v>
                </c:pt>
                <c:pt idx="50317">
                  <c:v>4.5603060719422679</c:v>
                </c:pt>
                <c:pt idx="50318">
                  <c:v>4.5531837502436021</c:v>
                </c:pt>
                <c:pt idx="50319">
                  <c:v>4.5597480911081147</c:v>
                </c:pt>
                <c:pt idx="50320">
                  <c:v>4.5553972561809077</c:v>
                </c:pt>
                <c:pt idx="50321">
                  <c:v>4.5600990641442198</c:v>
                </c:pt>
                <c:pt idx="50322">
                  <c:v>4.560745120029841</c:v>
                </c:pt>
                <c:pt idx="50323">
                  <c:v>4.5597745806927907</c:v>
                </c:pt>
                <c:pt idx="50324">
                  <c:v>4.5644023807231013</c:v>
                </c:pt>
                <c:pt idx="50325">
                  <c:v>4.5510454485558292</c:v>
                </c:pt>
                <c:pt idx="50326">
                  <c:v>4.5630895865796006</c:v>
                </c:pt>
                <c:pt idx="50327">
                  <c:v>4.5646818731742966</c:v>
                </c:pt>
                <c:pt idx="50328">
                  <c:v>4.5677958581789699</c:v>
                </c:pt>
                <c:pt idx="50329">
                  <c:v>4.5512422749697405</c:v>
                </c:pt>
                <c:pt idx="50330">
                  <c:v>4.5623024184317629</c:v>
                </c:pt>
                <c:pt idx="50331">
                  <c:v>4.5629362405505631</c:v>
                </c:pt>
                <c:pt idx="50332">
                  <c:v>4.551805146907367</c:v>
                </c:pt>
                <c:pt idx="50333">
                  <c:v>4.5660976134565541</c:v>
                </c:pt>
                <c:pt idx="50334">
                  <c:v>4.5553735448528441</c:v>
                </c:pt>
                <c:pt idx="50335">
                  <c:v>4.555395262463537</c:v>
                </c:pt>
                <c:pt idx="50336">
                  <c:v>4.5550619737039924</c:v>
                </c:pt>
                <c:pt idx="50337">
                  <c:v>4.562768336606406</c:v>
                </c:pt>
                <c:pt idx="50338">
                  <c:v>4.5549561139070009</c:v>
                </c:pt>
                <c:pt idx="50339">
                  <c:v>4.5611468931199752</c:v>
                </c:pt>
                <c:pt idx="50340">
                  <c:v>4.5602491107564536</c:v>
                </c:pt>
                <c:pt idx="50341">
                  <c:v>4.5530716332103065</c:v>
                </c:pt>
                <c:pt idx="50342">
                  <c:v>4.5614238218642669</c:v>
                </c:pt>
                <c:pt idx="50343">
                  <c:v>4.5594547738861113</c:v>
                </c:pt>
                <c:pt idx="50344">
                  <c:v>4.5673029735588697</c:v>
                </c:pt>
                <c:pt idx="50345">
                  <c:v>4.5527977857701307</c:v>
                </c:pt>
                <c:pt idx="50346">
                  <c:v>4.5566858423747494</c:v>
                </c:pt>
                <c:pt idx="50347">
                  <c:v>4.5643442915764521</c:v>
                </c:pt>
                <c:pt idx="50348">
                  <c:v>4.5580181728784961</c:v>
                </c:pt>
                <c:pt idx="50349">
                  <c:v>4.556756543065946</c:v>
                </c:pt>
                <c:pt idx="50350">
                  <c:v>4.5659581295091174</c:v>
                </c:pt>
                <c:pt idx="50351">
                  <c:v>4.5558759624024967</c:v>
                </c:pt>
                <c:pt idx="50352">
                  <c:v>4.5689390717639569</c:v>
                </c:pt>
                <c:pt idx="50353">
                  <c:v>4.5619745899099238</c:v>
                </c:pt>
                <c:pt idx="50354">
                  <c:v>4.5670274874523802</c:v>
                </c:pt>
                <c:pt idx="50355">
                  <c:v>4.5675275660935108</c:v>
                </c:pt>
                <c:pt idx="50356">
                  <c:v>4.5636135022218793</c:v>
                </c:pt>
                <c:pt idx="50357">
                  <c:v>4.559264373435866</c:v>
                </c:pt>
                <c:pt idx="50358">
                  <c:v>4.5596362592327697</c:v>
                </c:pt>
                <c:pt idx="50359">
                  <c:v>4.5620168033314856</c:v>
                </c:pt>
                <c:pt idx="50360">
                  <c:v>4.5692177592481187</c:v>
                </c:pt>
                <c:pt idx="50361">
                  <c:v>4.5576567233414336</c:v>
                </c:pt>
                <c:pt idx="50362">
                  <c:v>4.5628291690659983</c:v>
                </c:pt>
                <c:pt idx="50363">
                  <c:v>4.5596985819288784</c:v>
                </c:pt>
                <c:pt idx="50364">
                  <c:v>4.5596231795874571</c:v>
                </c:pt>
                <c:pt idx="50365">
                  <c:v>4.5588119607957474</c:v>
                </c:pt>
                <c:pt idx="50366">
                  <c:v>4.5684435946320061</c:v>
                </c:pt>
                <c:pt idx="50367">
                  <c:v>4.5656219684819979</c:v>
                </c:pt>
                <c:pt idx="50368">
                  <c:v>4.5582645383578937</c:v>
                </c:pt>
                <c:pt idx="50369">
                  <c:v>4.5620390687185752</c:v>
                </c:pt>
                <c:pt idx="50370">
                  <c:v>4.5573831193147063</c:v>
                </c:pt>
                <c:pt idx="50371">
                  <c:v>4.5559141784072805</c:v>
                </c:pt>
                <c:pt idx="50372">
                  <c:v>4.5572978548980405</c:v>
                </c:pt>
                <c:pt idx="50373">
                  <c:v>4.5573016802323982</c:v>
                </c:pt>
                <c:pt idx="50374">
                  <c:v>4.5591915095694455</c:v>
                </c:pt>
                <c:pt idx="50375">
                  <c:v>4.5603136540868681</c:v>
                </c:pt>
                <c:pt idx="50376">
                  <c:v>4.5519604382922312</c:v>
                </c:pt>
                <c:pt idx="50377">
                  <c:v>4.5600425956804846</c:v>
                </c:pt>
                <c:pt idx="50378">
                  <c:v>4.5600337462845557</c:v>
                </c:pt>
                <c:pt idx="50379">
                  <c:v>4.5613501717055192</c:v>
                </c:pt>
                <c:pt idx="50380">
                  <c:v>4.5596551707021673</c:v>
                </c:pt>
                <c:pt idx="50381">
                  <c:v>4.5528575031729028</c:v>
                </c:pt>
                <c:pt idx="50382">
                  <c:v>4.5557788636274861</c:v>
                </c:pt>
                <c:pt idx="50383">
                  <c:v>4.5600433031329457</c:v>
                </c:pt>
                <c:pt idx="50384">
                  <c:v>4.5598494461276253</c:v>
                </c:pt>
                <c:pt idx="50385">
                  <c:v>4.5601838066724945</c:v>
                </c:pt>
                <c:pt idx="50386">
                  <c:v>4.5532329248432708</c:v>
                </c:pt>
                <c:pt idx="50387">
                  <c:v>4.5645014382968849</c:v>
                </c:pt>
                <c:pt idx="50388">
                  <c:v>4.5548128416833373</c:v>
                </c:pt>
                <c:pt idx="50389">
                  <c:v>4.5521262609281212</c:v>
                </c:pt>
                <c:pt idx="50390">
                  <c:v>4.5596115242209452</c:v>
                </c:pt>
                <c:pt idx="50391">
                  <c:v>4.5542709767291703</c:v>
                </c:pt>
                <c:pt idx="50392">
                  <c:v>4.5554769565672837</c:v>
                </c:pt>
                <c:pt idx="50393">
                  <c:v>4.562397855433602</c:v>
                </c:pt>
                <c:pt idx="50394">
                  <c:v>4.5593215238614651</c:v>
                </c:pt>
                <c:pt idx="50395">
                  <c:v>4.5669840447150678</c:v>
                </c:pt>
                <c:pt idx="50396">
                  <c:v>4.5610694360421089</c:v>
                </c:pt>
                <c:pt idx="50397">
                  <c:v>4.5589319765813245</c:v>
                </c:pt>
                <c:pt idx="50398">
                  <c:v>4.5611656131581135</c:v>
                </c:pt>
                <c:pt idx="50399">
                  <c:v>4.5586823451433913</c:v>
                </c:pt>
                <c:pt idx="50400">
                  <c:v>4.561492336331626</c:v>
                </c:pt>
                <c:pt idx="50401">
                  <c:v>4.5656303293685676</c:v>
                </c:pt>
                <c:pt idx="50402">
                  <c:v>4.5586845554600304</c:v>
                </c:pt>
                <c:pt idx="50403">
                  <c:v>4.5590275865823715</c:v>
                </c:pt>
                <c:pt idx="50404">
                  <c:v>4.5511115109980347</c:v>
                </c:pt>
                <c:pt idx="50405">
                  <c:v>4.5521092777869399</c:v>
                </c:pt>
                <c:pt idx="50406">
                  <c:v>4.5678260275058156</c:v>
                </c:pt>
                <c:pt idx="50407">
                  <c:v>4.5535462659980732</c:v>
                </c:pt>
                <c:pt idx="50408">
                  <c:v>4.561256033399034</c:v>
                </c:pt>
                <c:pt idx="50409">
                  <c:v>4.5674235894159665</c:v>
                </c:pt>
                <c:pt idx="50410">
                  <c:v>4.56023466167803</c:v>
                </c:pt>
                <c:pt idx="50411">
                  <c:v>4.5520788301819008</c:v>
                </c:pt>
                <c:pt idx="50412">
                  <c:v>4.5610610884732239</c:v>
                </c:pt>
                <c:pt idx="50413">
                  <c:v>4.5558848268145482</c:v>
                </c:pt>
                <c:pt idx="50414">
                  <c:v>4.5578427026776449</c:v>
                </c:pt>
                <c:pt idx="50415">
                  <c:v>4.5548547185035444</c:v>
                </c:pt>
                <c:pt idx="50416">
                  <c:v>4.5580498770230573</c:v>
                </c:pt>
                <c:pt idx="50417">
                  <c:v>4.5596399836381574</c:v>
                </c:pt>
                <c:pt idx="50418">
                  <c:v>4.551813682122904</c:v>
                </c:pt>
                <c:pt idx="50419">
                  <c:v>4.5551314102911844</c:v>
                </c:pt>
                <c:pt idx="50420">
                  <c:v>4.5586511091754209</c:v>
                </c:pt>
                <c:pt idx="50421">
                  <c:v>4.563421445544579</c:v>
                </c:pt>
                <c:pt idx="50422">
                  <c:v>4.5520275134215593</c:v>
                </c:pt>
                <c:pt idx="50423">
                  <c:v>4.5484820655868008</c:v>
                </c:pt>
                <c:pt idx="50424">
                  <c:v>4.556270843586395</c:v>
                </c:pt>
                <c:pt idx="50425">
                  <c:v>4.5601551776904676</c:v>
                </c:pt>
                <c:pt idx="50426">
                  <c:v>4.5628476279676891</c:v>
                </c:pt>
                <c:pt idx="50427">
                  <c:v>4.5601751962704311</c:v>
                </c:pt>
                <c:pt idx="50428">
                  <c:v>4.5506896859253532</c:v>
                </c:pt>
                <c:pt idx="50429">
                  <c:v>4.5516019486633148</c:v>
                </c:pt>
                <c:pt idx="50430">
                  <c:v>4.5604330523265872</c:v>
                </c:pt>
                <c:pt idx="50431">
                  <c:v>4.5586699181901267</c:v>
                </c:pt>
                <c:pt idx="50432">
                  <c:v>4.5637177237792086</c:v>
                </c:pt>
                <c:pt idx="50433">
                  <c:v>4.5542931761790824</c:v>
                </c:pt>
                <c:pt idx="50434">
                  <c:v>4.559745123877601</c:v>
                </c:pt>
                <c:pt idx="50435">
                  <c:v>4.5566907622702164</c:v>
                </c:pt>
                <c:pt idx="50436">
                  <c:v>4.5540322614379649</c:v>
                </c:pt>
                <c:pt idx="50437">
                  <c:v>4.5619723923552362</c:v>
                </c:pt>
                <c:pt idx="50438">
                  <c:v>4.5566687570200601</c:v>
                </c:pt>
                <c:pt idx="50439">
                  <c:v>4.5547386329963908</c:v>
                </c:pt>
                <c:pt idx="50440">
                  <c:v>4.5693596149639433</c:v>
                </c:pt>
                <c:pt idx="50441">
                  <c:v>4.5603771635252404</c:v>
                </c:pt>
                <c:pt idx="50442">
                  <c:v>4.544065148193309</c:v>
                </c:pt>
                <c:pt idx="50443">
                  <c:v>4.5633233642631188</c:v>
                </c:pt>
                <c:pt idx="50444">
                  <c:v>4.5638464447524525</c:v>
                </c:pt>
                <c:pt idx="50445">
                  <c:v>4.5583500063590146</c:v>
                </c:pt>
                <c:pt idx="50446">
                  <c:v>4.5585748609680028</c:v>
                </c:pt>
                <c:pt idx="50447">
                  <c:v>4.5525391944043374</c:v>
                </c:pt>
                <c:pt idx="50448">
                  <c:v>4.558582762242172</c:v>
                </c:pt>
                <c:pt idx="50449">
                  <c:v>4.5662524223458902</c:v>
                </c:pt>
                <c:pt idx="50450">
                  <c:v>4.5568635845965417</c:v>
                </c:pt>
                <c:pt idx="50451">
                  <c:v>4.5647133822438493</c:v>
                </c:pt>
                <c:pt idx="50452">
                  <c:v>4.5518057455858134</c:v>
                </c:pt>
                <c:pt idx="50453">
                  <c:v>4.5651178018602776</c:v>
                </c:pt>
                <c:pt idx="50454">
                  <c:v>4.5655940522935818</c:v>
                </c:pt>
                <c:pt idx="50455">
                  <c:v>4.5501223216876152</c:v>
                </c:pt>
                <c:pt idx="50456">
                  <c:v>4.553544951481757</c:v>
                </c:pt>
                <c:pt idx="50457">
                  <c:v>4.5601690907161165</c:v>
                </c:pt>
                <c:pt idx="50458">
                  <c:v>4.5643014014689713</c:v>
                </c:pt>
                <c:pt idx="50459">
                  <c:v>4.5570861753062548</c:v>
                </c:pt>
                <c:pt idx="50460">
                  <c:v>4.5515710492003398</c:v>
                </c:pt>
                <c:pt idx="50461">
                  <c:v>4.5575900787099055</c:v>
                </c:pt>
                <c:pt idx="50462">
                  <c:v>4.5613582595167932</c:v>
                </c:pt>
                <c:pt idx="50463">
                  <c:v>4.5623481560172277</c:v>
                </c:pt>
                <c:pt idx="50464">
                  <c:v>4.5609896661243896</c:v>
                </c:pt>
                <c:pt idx="50465">
                  <c:v>4.5566964580566518</c:v>
                </c:pt>
                <c:pt idx="50466">
                  <c:v>4.5581985622731409</c:v>
                </c:pt>
                <c:pt idx="50467">
                  <c:v>4.5599685395684251</c:v>
                </c:pt>
                <c:pt idx="50468">
                  <c:v>4.5598669784733614</c:v>
                </c:pt>
                <c:pt idx="50469">
                  <c:v>4.5606766405008301</c:v>
                </c:pt>
                <c:pt idx="50470">
                  <c:v>4.5544684129191157</c:v>
                </c:pt>
                <c:pt idx="50471">
                  <c:v>4.559463930473286</c:v>
                </c:pt>
                <c:pt idx="50472">
                  <c:v>4.5671081860518745</c:v>
                </c:pt>
                <c:pt idx="50473">
                  <c:v>4.550880246177587</c:v>
                </c:pt>
                <c:pt idx="50474">
                  <c:v>4.5633374325622</c:v>
                </c:pt>
                <c:pt idx="50475">
                  <c:v>4.5634378384353234</c:v>
                </c:pt>
                <c:pt idx="50476">
                  <c:v>4.561774603872256</c:v>
                </c:pt>
                <c:pt idx="50477">
                  <c:v>4.5616774206163901</c:v>
                </c:pt>
                <c:pt idx="50478">
                  <c:v>4.5600913735244237</c:v>
                </c:pt>
                <c:pt idx="50479">
                  <c:v>4.5636362422625609</c:v>
                </c:pt>
                <c:pt idx="50480">
                  <c:v>4.5539800749119843</c:v>
                </c:pt>
                <c:pt idx="50481">
                  <c:v>4.5591675714028002</c:v>
                </c:pt>
                <c:pt idx="50482">
                  <c:v>4.5586712280633188</c:v>
                </c:pt>
                <c:pt idx="50483">
                  <c:v>4.5588648925125907</c:v>
                </c:pt>
                <c:pt idx="50484">
                  <c:v>4.5614984945753356</c:v>
                </c:pt>
                <c:pt idx="50485">
                  <c:v>4.5618300927077735</c:v>
                </c:pt>
                <c:pt idx="50486">
                  <c:v>4.5657209451219947</c:v>
                </c:pt>
                <c:pt idx="50487">
                  <c:v>4.5471152621911592</c:v>
                </c:pt>
                <c:pt idx="50488">
                  <c:v>4.5556168607648138</c:v>
                </c:pt>
                <c:pt idx="50489">
                  <c:v>4.5548537590515421</c:v>
                </c:pt>
                <c:pt idx="50490">
                  <c:v>4.5581855331362133</c:v>
                </c:pt>
                <c:pt idx="50491">
                  <c:v>4.5590419546497243</c:v>
                </c:pt>
                <c:pt idx="50492">
                  <c:v>4.5631090491200599</c:v>
                </c:pt>
                <c:pt idx="50493">
                  <c:v>4.5639963159009369</c:v>
                </c:pt>
                <c:pt idx="50494">
                  <c:v>4.5608846362153628</c:v>
                </c:pt>
                <c:pt idx="50495">
                  <c:v>4.5682681483682357</c:v>
                </c:pt>
                <c:pt idx="50496">
                  <c:v>4.564737650822595</c:v>
                </c:pt>
                <c:pt idx="50497">
                  <c:v>4.574267889047082</c:v>
                </c:pt>
                <c:pt idx="50498">
                  <c:v>4.5609056096224627</c:v>
                </c:pt>
                <c:pt idx="50499">
                  <c:v>4.5570652435108876</c:v>
                </c:pt>
                <c:pt idx="50500">
                  <c:v>4.5550757690487531</c:v>
                </c:pt>
                <c:pt idx="50501">
                  <c:v>4.5515487278901086</c:v>
                </c:pt>
                <c:pt idx="50502">
                  <c:v>4.5615181186486806</c:v>
                </c:pt>
                <c:pt idx="50503">
                  <c:v>4.5529750651090266</c:v>
                </c:pt>
                <c:pt idx="50504">
                  <c:v>4.5594029492312309</c:v>
                </c:pt>
                <c:pt idx="50505">
                  <c:v>4.5641679788428853</c:v>
                </c:pt>
                <c:pt idx="50506">
                  <c:v>4.5598778953992927</c:v>
                </c:pt>
                <c:pt idx="50507">
                  <c:v>4.5706514132366554</c:v>
                </c:pt>
                <c:pt idx="50508">
                  <c:v>4.5590062863119183</c:v>
                </c:pt>
                <c:pt idx="50509">
                  <c:v>4.5607244819170525</c:v>
                </c:pt>
                <c:pt idx="50510">
                  <c:v>4.5554031741700634</c:v>
                </c:pt>
                <c:pt idx="50511">
                  <c:v>4.5620177331424649</c:v>
                </c:pt>
                <c:pt idx="50512">
                  <c:v>4.5558307273066383</c:v>
                </c:pt>
                <c:pt idx="50513">
                  <c:v>4.554552125558609</c:v>
                </c:pt>
                <c:pt idx="50514">
                  <c:v>4.5546704048193041</c:v>
                </c:pt>
                <c:pt idx="50515">
                  <c:v>4.5619169024043069</c:v>
                </c:pt>
                <c:pt idx="50516">
                  <c:v>4.5536533448750687</c:v>
                </c:pt>
                <c:pt idx="50517">
                  <c:v>4.5589316258875385</c:v>
                </c:pt>
                <c:pt idx="50518">
                  <c:v>4.5535472106796293</c:v>
                </c:pt>
                <c:pt idx="50519">
                  <c:v>4.5494864016904835</c:v>
                </c:pt>
                <c:pt idx="50520">
                  <c:v>4.5629441568415352</c:v>
                </c:pt>
                <c:pt idx="50521">
                  <c:v>4.5635100774057547</c:v>
                </c:pt>
                <c:pt idx="50522">
                  <c:v>4.5627549885426406</c:v>
                </c:pt>
                <c:pt idx="50523">
                  <c:v>4.5604202424126949</c:v>
                </c:pt>
                <c:pt idx="50524">
                  <c:v>4.5548538392674365</c:v>
                </c:pt>
                <c:pt idx="50525">
                  <c:v>4.5563837654394677</c:v>
                </c:pt>
                <c:pt idx="50526">
                  <c:v>4.5648987743900884</c:v>
                </c:pt>
                <c:pt idx="50527">
                  <c:v>4.5602318925302514</c:v>
                </c:pt>
                <c:pt idx="50528">
                  <c:v>4.5607529915023273</c:v>
                </c:pt>
                <c:pt idx="50529">
                  <c:v>4.5599780570259787</c:v>
                </c:pt>
                <c:pt idx="50530">
                  <c:v>4.5562910375877106</c:v>
                </c:pt>
                <c:pt idx="50531">
                  <c:v>4.5485281165301172</c:v>
                </c:pt>
                <c:pt idx="50532">
                  <c:v>4.5594256060291753</c:v>
                </c:pt>
                <c:pt idx="50533">
                  <c:v>4.5663591765101428</c:v>
                </c:pt>
                <c:pt idx="50534">
                  <c:v>4.5438627165440764</c:v>
                </c:pt>
                <c:pt idx="50535">
                  <c:v>4.5618224264113687</c:v>
                </c:pt>
                <c:pt idx="50536">
                  <c:v>4.5560052116908318</c:v>
                </c:pt>
                <c:pt idx="50537">
                  <c:v>4.5564340658701896</c:v>
                </c:pt>
                <c:pt idx="50538">
                  <c:v>4.5644412223583108</c:v>
                </c:pt>
                <c:pt idx="50539">
                  <c:v>4.5536083942108529</c:v>
                </c:pt>
                <c:pt idx="50540">
                  <c:v>4.5570490171607343</c:v>
                </c:pt>
                <c:pt idx="50541">
                  <c:v>4.5559363208541823</c:v>
                </c:pt>
                <c:pt idx="50542">
                  <c:v>4.5577565069170793</c:v>
                </c:pt>
                <c:pt idx="50543">
                  <c:v>4.5660011416988011</c:v>
                </c:pt>
                <c:pt idx="50544">
                  <c:v>4.5543737614753104</c:v>
                </c:pt>
                <c:pt idx="50545">
                  <c:v>4.5730341885394381</c:v>
                </c:pt>
                <c:pt idx="50546">
                  <c:v>4.5671918782849037</c:v>
                </c:pt>
                <c:pt idx="50547">
                  <c:v>4.5614157519372336</c:v>
                </c:pt>
                <c:pt idx="50548">
                  <c:v>4.5520955796591647</c:v>
                </c:pt>
                <c:pt idx="50549">
                  <c:v>4.5585509977063579</c:v>
                </c:pt>
                <c:pt idx="50550">
                  <c:v>4.5580723857114238</c:v>
                </c:pt>
                <c:pt idx="50551">
                  <c:v>4.5622194660217747</c:v>
                </c:pt>
                <c:pt idx="50552">
                  <c:v>4.5614897948827053</c:v>
                </c:pt>
                <c:pt idx="50553">
                  <c:v>4.5675830201730605</c:v>
                </c:pt>
                <c:pt idx="50554">
                  <c:v>4.5649570147394671</c:v>
                </c:pt>
                <c:pt idx="50555">
                  <c:v>4.5562592180676056</c:v>
                </c:pt>
                <c:pt idx="50556">
                  <c:v>4.5541340168618012</c:v>
                </c:pt>
                <c:pt idx="50557">
                  <c:v>4.5567963130360605</c:v>
                </c:pt>
                <c:pt idx="50558">
                  <c:v>4.5566810872999373</c:v>
                </c:pt>
                <c:pt idx="50559">
                  <c:v>4.5621105456353721</c:v>
                </c:pt>
                <c:pt idx="50560">
                  <c:v>4.5523629654731907</c:v>
                </c:pt>
                <c:pt idx="50561">
                  <c:v>4.5669131027412426</c:v>
                </c:pt>
                <c:pt idx="50562">
                  <c:v>4.5595718812190151</c:v>
                </c:pt>
                <c:pt idx="50563">
                  <c:v>4.5516449746619081</c:v>
                </c:pt>
                <c:pt idx="50564">
                  <c:v>4.5662341733756486</c:v>
                </c:pt>
                <c:pt idx="50565">
                  <c:v>4.5621898669022061</c:v>
                </c:pt>
                <c:pt idx="50566">
                  <c:v>4.5570519424592923</c:v>
                </c:pt>
                <c:pt idx="50567">
                  <c:v>4.5582675270407185</c:v>
                </c:pt>
                <c:pt idx="50568">
                  <c:v>4.5566957559599466</c:v>
                </c:pt>
                <c:pt idx="50569">
                  <c:v>4.5653009980071548</c:v>
                </c:pt>
                <c:pt idx="50570">
                  <c:v>4.5639022940439711</c:v>
                </c:pt>
                <c:pt idx="50571">
                  <c:v>4.5608557815424966</c:v>
                </c:pt>
                <c:pt idx="50572">
                  <c:v>4.5609549945030086</c:v>
                </c:pt>
                <c:pt idx="50573">
                  <c:v>4.5561033587181408</c:v>
                </c:pt>
                <c:pt idx="50574">
                  <c:v>4.5635822941441075</c:v>
                </c:pt>
                <c:pt idx="50575">
                  <c:v>4.5592818880107417</c:v>
                </c:pt>
                <c:pt idx="50576">
                  <c:v>4.5624258073487374</c:v>
                </c:pt>
                <c:pt idx="50577">
                  <c:v>4.5586944712540012</c:v>
                </c:pt>
                <c:pt idx="50578">
                  <c:v>4.5561333836984677</c:v>
                </c:pt>
                <c:pt idx="50579">
                  <c:v>4.5591595283374886</c:v>
                </c:pt>
                <c:pt idx="50580">
                  <c:v>4.5601444758213523</c:v>
                </c:pt>
                <c:pt idx="50581">
                  <c:v>4.5501095286861135</c:v>
                </c:pt>
                <c:pt idx="50582">
                  <c:v>4.5642955301431574</c:v>
                </c:pt>
                <c:pt idx="50583">
                  <c:v>4.5581348346152089</c:v>
                </c:pt>
                <c:pt idx="50584">
                  <c:v>4.5626257326644151</c:v>
                </c:pt>
                <c:pt idx="50585">
                  <c:v>4.5663439629785705</c:v>
                </c:pt>
                <c:pt idx="50586">
                  <c:v>4.5630901880544625</c:v>
                </c:pt>
                <c:pt idx="50587">
                  <c:v>4.5597881770617095</c:v>
                </c:pt>
                <c:pt idx="50588">
                  <c:v>4.554751230505758</c:v>
                </c:pt>
                <c:pt idx="50589">
                  <c:v>4.560949676568919</c:v>
                </c:pt>
                <c:pt idx="50590">
                  <c:v>4.5600828184974747</c:v>
                </c:pt>
                <c:pt idx="50591">
                  <c:v>4.5575004527423779</c:v>
                </c:pt>
                <c:pt idx="50592">
                  <c:v>4.5604678077300047</c:v>
                </c:pt>
                <c:pt idx="50593">
                  <c:v>4.5574984411893817</c:v>
                </c:pt>
                <c:pt idx="50594">
                  <c:v>4.5610312643875774</c:v>
                </c:pt>
                <c:pt idx="50595">
                  <c:v>4.557531906605977</c:v>
                </c:pt>
                <c:pt idx="50596">
                  <c:v>4.5542390927338179</c:v>
                </c:pt>
                <c:pt idx="50597">
                  <c:v>4.5548398372118202</c:v>
                </c:pt>
                <c:pt idx="50598">
                  <c:v>4.5634972233761735</c:v>
                </c:pt>
                <c:pt idx="50599">
                  <c:v>4.5531696720567352</c:v>
                </c:pt>
                <c:pt idx="50600">
                  <c:v>4.5577118690724232</c:v>
                </c:pt>
                <c:pt idx="50601">
                  <c:v>4.5597651741725711</c:v>
                </c:pt>
                <c:pt idx="50602">
                  <c:v>4.5526684059876175</c:v>
                </c:pt>
                <c:pt idx="50603">
                  <c:v>4.5686860198874228</c:v>
                </c:pt>
                <c:pt idx="50604">
                  <c:v>4.560539590280051</c:v>
                </c:pt>
                <c:pt idx="50605">
                  <c:v>4.5554155079796885</c:v>
                </c:pt>
                <c:pt idx="50606">
                  <c:v>4.5557583788342395</c:v>
                </c:pt>
                <c:pt idx="50607">
                  <c:v>4.5560540584364499</c:v>
                </c:pt>
                <c:pt idx="50608">
                  <c:v>4.5587558180775742</c:v>
                </c:pt>
                <c:pt idx="50609">
                  <c:v>4.5651154482959999</c:v>
                </c:pt>
                <c:pt idx="50610">
                  <c:v>4.55852614131667</c:v>
                </c:pt>
                <c:pt idx="50611">
                  <c:v>4.5624992530649955</c:v>
                </c:pt>
                <c:pt idx="50612">
                  <c:v>4.5596514623667552</c:v>
                </c:pt>
                <c:pt idx="50613">
                  <c:v>4.557653121653356</c:v>
                </c:pt>
                <c:pt idx="50614">
                  <c:v>4.5657683406354641</c:v>
                </c:pt>
                <c:pt idx="50615">
                  <c:v>4.5568655836189746</c:v>
                </c:pt>
                <c:pt idx="50616">
                  <c:v>4.5605356669664081</c:v>
                </c:pt>
                <c:pt idx="50617">
                  <c:v>4.5665401241629393</c:v>
                </c:pt>
                <c:pt idx="50618">
                  <c:v>4.5652008582569641</c:v>
                </c:pt>
                <c:pt idx="50619">
                  <c:v>4.5690949042066071</c:v>
                </c:pt>
                <c:pt idx="50620">
                  <c:v>4.5639291303360192</c:v>
                </c:pt>
                <c:pt idx="50621">
                  <c:v>4.5606981837818212</c:v>
                </c:pt>
                <c:pt idx="50622">
                  <c:v>4.5573492229023786</c:v>
                </c:pt>
                <c:pt idx="50623">
                  <c:v>4.5599892224062266</c:v>
                </c:pt>
                <c:pt idx="50624">
                  <c:v>4.5593198150274601</c:v>
                </c:pt>
                <c:pt idx="50625">
                  <c:v>4.5657326585245146</c:v>
                </c:pt>
                <c:pt idx="50626">
                  <c:v>4.558533321548798</c:v>
                </c:pt>
                <c:pt idx="50627">
                  <c:v>4.5664913888275214</c:v>
                </c:pt>
                <c:pt idx="50628">
                  <c:v>4.55792798458425</c:v>
                </c:pt>
                <c:pt idx="50629">
                  <c:v>4.5524771077022201</c:v>
                </c:pt>
                <c:pt idx="50630">
                  <c:v>4.5563708957402405</c:v>
                </c:pt>
                <c:pt idx="50631">
                  <c:v>4.5596822402943387</c:v>
                </c:pt>
                <c:pt idx="50632">
                  <c:v>4.5572462510916987</c:v>
                </c:pt>
                <c:pt idx="50633">
                  <c:v>4.5611398395233529</c:v>
                </c:pt>
                <c:pt idx="50634">
                  <c:v>4.5579792197826006</c:v>
                </c:pt>
                <c:pt idx="50635">
                  <c:v>4.5603405178366119</c:v>
                </c:pt>
                <c:pt idx="50636">
                  <c:v>4.5511181235498457</c:v>
                </c:pt>
                <c:pt idx="50637">
                  <c:v>4.561867453099917</c:v>
                </c:pt>
                <c:pt idx="50638">
                  <c:v>4.5624602729017845</c:v>
                </c:pt>
                <c:pt idx="50639">
                  <c:v>4.5638703061635031</c:v>
                </c:pt>
                <c:pt idx="50640">
                  <c:v>4.5527444329580415</c:v>
                </c:pt>
                <c:pt idx="50641">
                  <c:v>4.5626779114131573</c:v>
                </c:pt>
                <c:pt idx="50642">
                  <c:v>4.5463932323871186</c:v>
                </c:pt>
                <c:pt idx="50643">
                  <c:v>4.5683390175275429</c:v>
                </c:pt>
                <c:pt idx="50644">
                  <c:v>4.5589621181790951</c:v>
                </c:pt>
                <c:pt idx="50645">
                  <c:v>4.5558357547461652</c:v>
                </c:pt>
                <c:pt idx="50646">
                  <c:v>4.5606803846683084</c:v>
                </c:pt>
                <c:pt idx="50647">
                  <c:v>4.5585508905641285</c:v>
                </c:pt>
                <c:pt idx="50648">
                  <c:v>4.5517992511205394</c:v>
                </c:pt>
                <c:pt idx="50649">
                  <c:v>4.5598011400447502</c:v>
                </c:pt>
                <c:pt idx="50650">
                  <c:v>4.5574984411893817</c:v>
                </c:pt>
                <c:pt idx="50651">
                  <c:v>4.5644617390095874</c:v>
                </c:pt>
                <c:pt idx="50652">
                  <c:v>4.5597937192810729</c:v>
                </c:pt>
                <c:pt idx="50653">
                  <c:v>4.5513022866103636</c:v>
                </c:pt>
                <c:pt idx="50654">
                  <c:v>4.5549497291678671</c:v>
                </c:pt>
                <c:pt idx="50655">
                  <c:v>4.5507524152038776</c:v>
                </c:pt>
                <c:pt idx="50656">
                  <c:v>4.5633838413632626</c:v>
                </c:pt>
                <c:pt idx="50657">
                  <c:v>4.5626298736929591</c:v>
                </c:pt>
                <c:pt idx="50658">
                  <c:v>4.5559401839768059</c:v>
                </c:pt>
                <c:pt idx="50659">
                  <c:v>4.5568843569665543</c:v>
                </c:pt>
                <c:pt idx="50660">
                  <c:v>4.5517461635872243</c:v>
                </c:pt>
                <c:pt idx="50661">
                  <c:v>4.5604101827344072</c:v>
                </c:pt>
                <c:pt idx="50662">
                  <c:v>4.5596686943562412</c:v>
                </c:pt>
                <c:pt idx="50663">
                  <c:v>4.5640846079708437</c:v>
                </c:pt>
                <c:pt idx="50664">
                  <c:v>4.5609236620837637</c:v>
                </c:pt>
                <c:pt idx="50665">
                  <c:v>4.558399921326016</c:v>
                </c:pt>
                <c:pt idx="50666">
                  <c:v>4.5582853393825271</c:v>
                </c:pt>
                <c:pt idx="50667">
                  <c:v>4.5611138015053836</c:v>
                </c:pt>
                <c:pt idx="50668">
                  <c:v>4.5606297800210811</c:v>
                </c:pt>
                <c:pt idx="50669">
                  <c:v>4.5634184717685544</c:v>
                </c:pt>
                <c:pt idx="50670">
                  <c:v>4.5569675555243414</c:v>
                </c:pt>
                <c:pt idx="50671">
                  <c:v>4.5578955480206096</c:v>
                </c:pt>
                <c:pt idx="50672">
                  <c:v>4.5626310272536683</c:v>
                </c:pt>
                <c:pt idx="50673">
                  <c:v>4.5519402606010493</c:v>
                </c:pt>
                <c:pt idx="50674">
                  <c:v>4.5420950797276367</c:v>
                </c:pt>
                <c:pt idx="50675">
                  <c:v>4.5565935459309577</c:v>
                </c:pt>
                <c:pt idx="50676">
                  <c:v>4.5587429487594209</c:v>
                </c:pt>
                <c:pt idx="50677">
                  <c:v>4.5573450552940331</c:v>
                </c:pt>
                <c:pt idx="50678">
                  <c:v>4.5592073596643985</c:v>
                </c:pt>
                <c:pt idx="50679">
                  <c:v>4.5586421423740129</c:v>
                </c:pt>
                <c:pt idx="50680">
                  <c:v>4.5651790406621302</c:v>
                </c:pt>
                <c:pt idx="50681">
                  <c:v>4.5610024416867656</c:v>
                </c:pt>
                <c:pt idx="50682">
                  <c:v>4.5607612293210238</c:v>
                </c:pt>
                <c:pt idx="50683">
                  <c:v>4.5575930676726824</c:v>
                </c:pt>
                <c:pt idx="50684">
                  <c:v>4.556580090063731</c:v>
                </c:pt>
                <c:pt idx="50685">
                  <c:v>4.560422067147921</c:v>
                </c:pt>
                <c:pt idx="50686">
                  <c:v>4.5634306202133734</c:v>
                </c:pt>
                <c:pt idx="50687">
                  <c:v>4.5625692572211056</c:v>
                </c:pt>
                <c:pt idx="50688">
                  <c:v>4.5584748592858029</c:v>
                </c:pt>
                <c:pt idx="50689">
                  <c:v>4.562809952640114</c:v>
                </c:pt>
                <c:pt idx="50690">
                  <c:v>4.5432898683096186</c:v>
                </c:pt>
                <c:pt idx="50691">
                  <c:v>4.5593690611934621</c:v>
                </c:pt>
                <c:pt idx="50692">
                  <c:v>4.5603780349746117</c:v>
                </c:pt>
                <c:pt idx="50693">
                  <c:v>4.5532992698309966</c:v>
                </c:pt>
                <c:pt idx="50694">
                  <c:v>4.5481796153875313</c:v>
                </c:pt>
                <c:pt idx="50695">
                  <c:v>4.5584926795161076</c:v>
                </c:pt>
                <c:pt idx="50696">
                  <c:v>4.5582643917656185</c:v>
                </c:pt>
                <c:pt idx="50697">
                  <c:v>4.5642416326794244</c:v>
                </c:pt>
                <c:pt idx="50698">
                  <c:v>4.5500804668376933</c:v>
                </c:pt>
                <c:pt idx="50699">
                  <c:v>4.5666479393215376</c:v>
                </c:pt>
                <c:pt idx="50700">
                  <c:v>4.5605452506324458</c:v>
                </c:pt>
                <c:pt idx="50701">
                  <c:v>4.5647589164033997</c:v>
                </c:pt>
                <c:pt idx="50702">
                  <c:v>4.5512850729969276</c:v>
                </c:pt>
                <c:pt idx="50703">
                  <c:v>4.5501875333222284</c:v>
                </c:pt>
                <c:pt idx="50704">
                  <c:v>4.5609105849582612</c:v>
                </c:pt>
                <c:pt idx="50705">
                  <c:v>4.56548851899643</c:v>
                </c:pt>
                <c:pt idx="50706">
                  <c:v>4.5634669957276515</c:v>
                </c:pt>
                <c:pt idx="50707">
                  <c:v>4.5622899506328682</c:v>
                </c:pt>
                <c:pt idx="50708">
                  <c:v>4.561885430244228</c:v>
                </c:pt>
                <c:pt idx="50709">
                  <c:v>4.5585736823226348</c:v>
                </c:pt>
                <c:pt idx="50710">
                  <c:v>4.5616021036677772</c:v>
                </c:pt>
                <c:pt idx="50711">
                  <c:v>4.5551299996172636</c:v>
                </c:pt>
                <c:pt idx="50712">
                  <c:v>4.5564753027188845</c:v>
                </c:pt>
                <c:pt idx="50713">
                  <c:v>4.557290671770458</c:v>
                </c:pt>
                <c:pt idx="50714">
                  <c:v>4.5668378815341013</c:v>
                </c:pt>
                <c:pt idx="50715">
                  <c:v>4.5599044528792074</c:v>
                </c:pt>
                <c:pt idx="50716">
                  <c:v>4.5555291911779179</c:v>
                </c:pt>
                <c:pt idx="50717">
                  <c:v>4.5627151395687262</c:v>
                </c:pt>
                <c:pt idx="50718">
                  <c:v>4.563046742506053</c:v>
                </c:pt>
                <c:pt idx="50719">
                  <c:v>4.5596773888284048</c:v>
                </c:pt>
                <c:pt idx="50720">
                  <c:v>4.5618488012301706</c:v>
                </c:pt>
                <c:pt idx="50721">
                  <c:v>4.5601636110362049</c:v>
                </c:pt>
                <c:pt idx="50722">
                  <c:v>4.563774686751386</c:v>
                </c:pt>
                <c:pt idx="50723">
                  <c:v>4.5515077553716674</c:v>
                </c:pt>
                <c:pt idx="50724">
                  <c:v>4.552575571387754</c:v>
                </c:pt>
                <c:pt idx="50725">
                  <c:v>4.5510371675979098</c:v>
                </c:pt>
                <c:pt idx="50726">
                  <c:v>4.5502111587302414</c:v>
                </c:pt>
                <c:pt idx="50727">
                  <c:v>4.5599051565943256</c:v>
                </c:pt>
                <c:pt idx="50728">
                  <c:v>4.5661484017814438</c:v>
                </c:pt>
                <c:pt idx="50729">
                  <c:v>4.5631632458685187</c:v>
                </c:pt>
                <c:pt idx="50730">
                  <c:v>4.5591110544440063</c:v>
                </c:pt>
                <c:pt idx="50731">
                  <c:v>4.5616489683276953</c:v>
                </c:pt>
                <c:pt idx="50732">
                  <c:v>4.5558127193310112</c:v>
                </c:pt>
                <c:pt idx="50733">
                  <c:v>4.5586075220902034</c:v>
                </c:pt>
                <c:pt idx="50734">
                  <c:v>4.5591013638865761</c:v>
                </c:pt>
                <c:pt idx="50735">
                  <c:v>4.5565429628907275</c:v>
                </c:pt>
                <c:pt idx="50736">
                  <c:v>4.5517935314730265</c:v>
                </c:pt>
                <c:pt idx="50737">
                  <c:v>4.5515190593366803</c:v>
                </c:pt>
                <c:pt idx="50738">
                  <c:v>4.5610429895288283</c:v>
                </c:pt>
                <c:pt idx="50739">
                  <c:v>4.5533131952539723</c:v>
                </c:pt>
                <c:pt idx="50740">
                  <c:v>4.5673663938222973</c:v>
                </c:pt>
                <c:pt idx="50741">
                  <c:v>4.5610815712473123</c:v>
                </c:pt>
                <c:pt idx="50742">
                  <c:v>4.565281782502888</c:v>
                </c:pt>
                <c:pt idx="50743">
                  <c:v>4.5615529809218023</c:v>
                </c:pt>
                <c:pt idx="50744">
                  <c:v>4.5649982934904507</c:v>
                </c:pt>
                <c:pt idx="50745">
                  <c:v>4.5569170410975897</c:v>
                </c:pt>
                <c:pt idx="50746">
                  <c:v>4.5590602899549619</c:v>
                </c:pt>
                <c:pt idx="50747">
                  <c:v>4.5548316632716785</c:v>
                </c:pt>
                <c:pt idx="50748">
                  <c:v>4.5594794319196792</c:v>
                </c:pt>
                <c:pt idx="50749">
                  <c:v>4.5633291472479964</c:v>
                </c:pt>
                <c:pt idx="50750">
                  <c:v>4.5647870440354508</c:v>
                </c:pt>
                <c:pt idx="50751">
                  <c:v>4.5553509704309398</c:v>
                </c:pt>
                <c:pt idx="50752">
                  <c:v>4.5558815542371622</c:v>
                </c:pt>
                <c:pt idx="50753">
                  <c:v>4.5521528336121868</c:v>
                </c:pt>
                <c:pt idx="50754">
                  <c:v>4.5561355674737261</c:v>
                </c:pt>
                <c:pt idx="50755">
                  <c:v>4.5536721177298292</c:v>
                </c:pt>
                <c:pt idx="50756">
                  <c:v>4.558579667650096</c:v>
                </c:pt>
                <c:pt idx="50757">
                  <c:v>4.5518495393340688</c:v>
                </c:pt>
                <c:pt idx="50758">
                  <c:v>4.5617617761172671</c:v>
                </c:pt>
                <c:pt idx="50759">
                  <c:v>4.5574003900980822</c:v>
                </c:pt>
                <c:pt idx="50760">
                  <c:v>4.5604438445845839</c:v>
                </c:pt>
                <c:pt idx="50761">
                  <c:v>4.5531001490582126</c:v>
                </c:pt>
                <c:pt idx="50762">
                  <c:v>4.5516823306538674</c:v>
                </c:pt>
                <c:pt idx="50763">
                  <c:v>4.5602290221546546</c:v>
                </c:pt>
                <c:pt idx="50764">
                  <c:v>4.5571990690104593</c:v>
                </c:pt>
                <c:pt idx="50765">
                  <c:v>4.5599584578130212</c:v>
                </c:pt>
                <c:pt idx="50766">
                  <c:v>4.556905091937371</c:v>
                </c:pt>
                <c:pt idx="50767">
                  <c:v>4.5584652932269147</c:v>
                </c:pt>
                <c:pt idx="50768">
                  <c:v>4.5459317820748231</c:v>
                </c:pt>
                <c:pt idx="50769">
                  <c:v>4.5580709905135635</c:v>
                </c:pt>
                <c:pt idx="50770">
                  <c:v>4.5606775033353184</c:v>
                </c:pt>
                <c:pt idx="50771">
                  <c:v>4.5539038254857527</c:v>
                </c:pt>
                <c:pt idx="50772">
                  <c:v>4.5611746726361204</c:v>
                </c:pt>
                <c:pt idx="50773">
                  <c:v>4.5543536431971994</c:v>
                </c:pt>
                <c:pt idx="50774">
                  <c:v>4.570631916495083</c:v>
                </c:pt>
                <c:pt idx="50775">
                  <c:v>4.558830245343195</c:v>
                </c:pt>
                <c:pt idx="50776">
                  <c:v>4.5653071561585863</c:v>
                </c:pt>
                <c:pt idx="50777">
                  <c:v>4.5613164596560507</c:v>
                </c:pt>
                <c:pt idx="50778">
                  <c:v>4.5586904573409059</c:v>
                </c:pt>
                <c:pt idx="50779">
                  <c:v>4.561744062188958</c:v>
                </c:pt>
                <c:pt idx="50780">
                  <c:v>4.5408246699971402</c:v>
                </c:pt>
                <c:pt idx="50781">
                  <c:v>4.5537114858089796</c:v>
                </c:pt>
                <c:pt idx="50782">
                  <c:v>4.5583548446878916</c:v>
                </c:pt>
                <c:pt idx="50783">
                  <c:v>4.5567649014262006</c:v>
                </c:pt>
                <c:pt idx="50784">
                  <c:v>4.5515049878296141</c:v>
                </c:pt>
                <c:pt idx="50785">
                  <c:v>4.5525214519397084</c:v>
                </c:pt>
                <c:pt idx="50786">
                  <c:v>4.5547710500582061</c:v>
                </c:pt>
                <c:pt idx="50787">
                  <c:v>4.5571875166681339</c:v>
                </c:pt>
                <c:pt idx="50788">
                  <c:v>4.56285328900195</c:v>
                </c:pt>
                <c:pt idx="50789">
                  <c:v>4.55471103542971</c:v>
                </c:pt>
                <c:pt idx="50790">
                  <c:v>4.5625204538440185</c:v>
                </c:pt>
                <c:pt idx="50791">
                  <c:v>4.5499141964543615</c:v>
                </c:pt>
                <c:pt idx="50792">
                  <c:v>4.5557656048434811</c:v>
                </c:pt>
                <c:pt idx="50793">
                  <c:v>4.5560870981005976</c:v>
                </c:pt>
                <c:pt idx="50794">
                  <c:v>4.5709935707057552</c:v>
                </c:pt>
                <c:pt idx="50795">
                  <c:v>4.5542199943012518</c:v>
                </c:pt>
                <c:pt idx="50796">
                  <c:v>4.5593972162073193</c:v>
                </c:pt>
                <c:pt idx="50797">
                  <c:v>4.5720127315257706</c:v>
                </c:pt>
                <c:pt idx="50798">
                  <c:v>4.5595045761055832</c:v>
                </c:pt>
                <c:pt idx="50799">
                  <c:v>4.5565842506557956</c:v>
                </c:pt>
                <c:pt idx="50800">
                  <c:v>4.5577760350091818</c:v>
                </c:pt>
                <c:pt idx="50801">
                  <c:v>4.5505198247544421</c:v>
                </c:pt>
                <c:pt idx="50802">
                  <c:v>4.5534575596556053</c:v>
                </c:pt>
                <c:pt idx="50803">
                  <c:v>4.5421553078578567</c:v>
                </c:pt>
                <c:pt idx="50804">
                  <c:v>4.5630922978209636</c:v>
                </c:pt>
                <c:pt idx="50805">
                  <c:v>4.5526414267282309</c:v>
                </c:pt>
                <c:pt idx="50806">
                  <c:v>4.5557270460156873</c:v>
                </c:pt>
                <c:pt idx="50807">
                  <c:v>4.5531887866346539</c:v>
                </c:pt>
                <c:pt idx="50808">
                  <c:v>4.5540235164744569</c:v>
                </c:pt>
                <c:pt idx="50809">
                  <c:v>4.5509025721265761</c:v>
                </c:pt>
                <c:pt idx="50810">
                  <c:v>4.5578321921206699</c:v>
                </c:pt>
                <c:pt idx="50811">
                  <c:v>4.5580296376994109</c:v>
                </c:pt>
                <c:pt idx="50812">
                  <c:v>4.5504228844281061</c:v>
                </c:pt>
                <c:pt idx="50813">
                  <c:v>4.5611193483838779</c:v>
                </c:pt>
                <c:pt idx="50814">
                  <c:v>4.5580337682650143</c:v>
                </c:pt>
                <c:pt idx="50815">
                  <c:v>4.5618375189086278</c:v>
                </c:pt>
                <c:pt idx="50816">
                  <c:v>4.5543521636800293</c:v>
                </c:pt>
                <c:pt idx="50817">
                  <c:v>4.5582848851862279</c:v>
                </c:pt>
                <c:pt idx="50818">
                  <c:v>4.5549520414743263</c:v>
                </c:pt>
                <c:pt idx="50819">
                  <c:v>4.5541393743749898</c:v>
                </c:pt>
                <c:pt idx="50820">
                  <c:v>4.5643049234299147</c:v>
                </c:pt>
                <c:pt idx="50821">
                  <c:v>4.5514526013535175</c:v>
                </c:pt>
                <c:pt idx="50822">
                  <c:v>4.5581234559325301</c:v>
                </c:pt>
                <c:pt idx="50823">
                  <c:v>4.5579176342695868</c:v>
                </c:pt>
                <c:pt idx="50824">
                  <c:v>4.5625928084904546</c:v>
                </c:pt>
                <c:pt idx="50825">
                  <c:v>4.552174009350674</c:v>
                </c:pt>
                <c:pt idx="50826">
                  <c:v>4.5574452829334353</c:v>
                </c:pt>
                <c:pt idx="50827">
                  <c:v>4.549568616875777</c:v>
                </c:pt>
                <c:pt idx="50828">
                  <c:v>4.5529355302060708</c:v>
                </c:pt>
                <c:pt idx="50829">
                  <c:v>4.5550391378439627</c:v>
                </c:pt>
                <c:pt idx="50830">
                  <c:v>4.5575633935007636</c:v>
                </c:pt>
                <c:pt idx="50831">
                  <c:v>4.5470351818640902</c:v>
                </c:pt>
                <c:pt idx="50832">
                  <c:v>4.5558043589191914</c:v>
                </c:pt>
                <c:pt idx="50833">
                  <c:v>4.5603771359762639</c:v>
                </c:pt>
                <c:pt idx="50834">
                  <c:v>4.5511001237242397</c:v>
                </c:pt>
                <c:pt idx="50835">
                  <c:v>4.555791786060726</c:v>
                </c:pt>
                <c:pt idx="50836">
                  <c:v>4.5527465974408976</c:v>
                </c:pt>
                <c:pt idx="50837">
                  <c:v>4.5648294286894995</c:v>
                </c:pt>
                <c:pt idx="50838">
                  <c:v>4.5534799152644361</c:v>
                </c:pt>
                <c:pt idx="50839">
                  <c:v>4.5621339633849267</c:v>
                </c:pt>
                <c:pt idx="50840">
                  <c:v>4.5556083378370484</c:v>
                </c:pt>
                <c:pt idx="50841">
                  <c:v>4.5614606590721953</c:v>
                </c:pt>
                <c:pt idx="50842">
                  <c:v>4.5641341015474275</c:v>
                </c:pt>
                <c:pt idx="50843">
                  <c:v>4.5633861133069988</c:v>
                </c:pt>
                <c:pt idx="50844">
                  <c:v>4.5613887812848422</c:v>
                </c:pt>
                <c:pt idx="50845">
                  <c:v>4.5629745618619957</c:v>
                </c:pt>
                <c:pt idx="50846">
                  <c:v>4.5560509693353444</c:v>
                </c:pt>
                <c:pt idx="50847">
                  <c:v>4.5548932234896542</c:v>
                </c:pt>
                <c:pt idx="50848">
                  <c:v>4.5565576526343969</c:v>
                </c:pt>
                <c:pt idx="50849">
                  <c:v>4.5609839631743174</c:v>
                </c:pt>
                <c:pt idx="50850">
                  <c:v>4.5572128941570407</c:v>
                </c:pt>
                <c:pt idx="50851">
                  <c:v>4.5635395326347918</c:v>
                </c:pt>
                <c:pt idx="50852">
                  <c:v>4.5691977179164214</c:v>
                </c:pt>
                <c:pt idx="50853">
                  <c:v>4.5659844469437587</c:v>
                </c:pt>
                <c:pt idx="50854">
                  <c:v>4.5604382406506421</c:v>
                </c:pt>
                <c:pt idx="50855">
                  <c:v>4.55552679822474</c:v>
                </c:pt>
                <c:pt idx="50856">
                  <c:v>4.5737643841210449</c:v>
                </c:pt>
                <c:pt idx="50857">
                  <c:v>4.5552105020280811</c:v>
                </c:pt>
                <c:pt idx="50858">
                  <c:v>4.5598785564642945</c:v>
                </c:pt>
                <c:pt idx="50859">
                  <c:v>4.5621033608209203</c:v>
                </c:pt>
                <c:pt idx="50860">
                  <c:v>4.5610684802153312</c:v>
                </c:pt>
                <c:pt idx="50861">
                  <c:v>4.5439095713880837</c:v>
                </c:pt>
                <c:pt idx="50862">
                  <c:v>4.5619475852359139</c:v>
                </c:pt>
                <c:pt idx="50863">
                  <c:v>4.5643503709883353</c:v>
                </c:pt>
                <c:pt idx="50864">
                  <c:v>4.5608057042525214</c:v>
                </c:pt>
                <c:pt idx="50865">
                  <c:v>4.5594253770352458</c:v>
                </c:pt>
                <c:pt idx="50866">
                  <c:v>4.5684198811937939</c:v>
                </c:pt>
                <c:pt idx="50867">
                  <c:v>4.5596061723408594</c:v>
                </c:pt>
                <c:pt idx="50868">
                  <c:v>4.5618111740454399</c:v>
                </c:pt>
                <c:pt idx="50869">
                  <c:v>4.5612549189512634</c:v>
                </c:pt>
                <c:pt idx="50870">
                  <c:v>4.5609656588045269</c:v>
                </c:pt>
                <c:pt idx="50871">
                  <c:v>4.5587987799279919</c:v>
                </c:pt>
                <c:pt idx="50872">
                  <c:v>4.5624937814256272</c:v>
                </c:pt>
                <c:pt idx="50873">
                  <c:v>4.5534418183466041</c:v>
                </c:pt>
                <c:pt idx="50874">
                  <c:v>4.5564747768169598</c:v>
                </c:pt>
                <c:pt idx="50875">
                  <c:v>4.5567712934404421</c:v>
                </c:pt>
                <c:pt idx="50876">
                  <c:v>4.5558955811042301</c:v>
                </c:pt>
                <c:pt idx="50877">
                  <c:v>4.574041478688514</c:v>
                </c:pt>
                <c:pt idx="50878">
                  <c:v>4.5466216613400734</c:v>
                </c:pt>
                <c:pt idx="50879">
                  <c:v>4.560470641247071</c:v>
                </c:pt>
                <c:pt idx="50880">
                  <c:v>4.5587620580523547</c:v>
                </c:pt>
                <c:pt idx="50881">
                  <c:v>4.5541151170788385</c:v>
                </c:pt>
                <c:pt idx="50882">
                  <c:v>4.5623489789662779</c:v>
                </c:pt>
                <c:pt idx="50883">
                  <c:v>4.5711564119300414</c:v>
                </c:pt>
                <c:pt idx="50884">
                  <c:v>4.5619199496348033</c:v>
                </c:pt>
                <c:pt idx="50885">
                  <c:v>4.5666903690738287</c:v>
                </c:pt>
                <c:pt idx="50886">
                  <c:v>4.5572673827741337</c:v>
                </c:pt>
                <c:pt idx="50887">
                  <c:v>4.5694639522932841</c:v>
                </c:pt>
                <c:pt idx="50888">
                  <c:v>4.5643781648881498</c:v>
                </c:pt>
                <c:pt idx="50889">
                  <c:v>4.5592733406948893</c:v>
                </c:pt>
                <c:pt idx="50890">
                  <c:v>4.5491842611478486</c:v>
                </c:pt>
                <c:pt idx="50891">
                  <c:v>4.5521339416332554</c:v>
                </c:pt>
                <c:pt idx="50892">
                  <c:v>4.5612322006996102</c:v>
                </c:pt>
                <c:pt idx="50893">
                  <c:v>4.5582718107325855</c:v>
                </c:pt>
                <c:pt idx="50894">
                  <c:v>4.5620482623289496</c:v>
                </c:pt>
                <c:pt idx="50895">
                  <c:v>4.5541702460242783</c:v>
                </c:pt>
                <c:pt idx="50896">
                  <c:v>4.5675703771175824</c:v>
                </c:pt>
                <c:pt idx="50897">
                  <c:v>4.5494082556310902</c:v>
                </c:pt>
                <c:pt idx="50898">
                  <c:v>4.5666042917195782</c:v>
                </c:pt>
                <c:pt idx="50899">
                  <c:v>4.5524004754125205</c:v>
                </c:pt>
                <c:pt idx="50900">
                  <c:v>4.5643022655255443</c:v>
                </c:pt>
                <c:pt idx="50901">
                  <c:v>4.5542107898546416</c:v>
                </c:pt>
                <c:pt idx="50902">
                  <c:v>4.54534735957722</c:v>
                </c:pt>
                <c:pt idx="50903">
                  <c:v>4.5556395899562085</c:v>
                </c:pt>
                <c:pt idx="50904">
                  <c:v>4.5578883722675716</c:v>
                </c:pt>
                <c:pt idx="50905">
                  <c:v>4.5619185810996425</c:v>
                </c:pt>
                <c:pt idx="50906">
                  <c:v>4.5712618542957575</c:v>
                </c:pt>
                <c:pt idx="50907">
                  <c:v>4.5599513566417897</c:v>
                </c:pt>
                <c:pt idx="50908">
                  <c:v>4.5520090538609939</c:v>
                </c:pt>
                <c:pt idx="50909">
                  <c:v>4.5606165711406934</c:v>
                </c:pt>
                <c:pt idx="50910">
                  <c:v>4.5600638026926088</c:v>
                </c:pt>
                <c:pt idx="50911">
                  <c:v>4.5607721732848043</c:v>
                </c:pt>
                <c:pt idx="50912">
                  <c:v>4.5593256511397353</c:v>
                </c:pt>
                <c:pt idx="50913">
                  <c:v>4.5617219883206106</c:v>
                </c:pt>
                <c:pt idx="50914">
                  <c:v>4.5552596721587868</c:v>
                </c:pt>
                <c:pt idx="50915">
                  <c:v>4.5538801213835942</c:v>
                </c:pt>
                <c:pt idx="50916">
                  <c:v>4.5672680977861919</c:v>
                </c:pt>
                <c:pt idx="50917">
                  <c:v>4.5559373838171453</c:v>
                </c:pt>
                <c:pt idx="50918">
                  <c:v>4.5603741202420309</c:v>
                </c:pt>
                <c:pt idx="50919">
                  <c:v>4.5541004998139964</c:v>
                </c:pt>
                <c:pt idx="50920">
                  <c:v>4.5519043984068874</c:v>
                </c:pt>
                <c:pt idx="50921">
                  <c:v>4.5521085420523626</c:v>
                </c:pt>
                <c:pt idx="50922">
                  <c:v>4.5484688805315994</c:v>
                </c:pt>
                <c:pt idx="50923">
                  <c:v>4.5549584029174905</c:v>
                </c:pt>
                <c:pt idx="50924">
                  <c:v>4.5622583252826834</c:v>
                </c:pt>
                <c:pt idx="50925">
                  <c:v>4.5586132780268329</c:v>
                </c:pt>
                <c:pt idx="50926">
                  <c:v>4.5605183563191458</c:v>
                </c:pt>
                <c:pt idx="50927">
                  <c:v>4.5698935531408678</c:v>
                </c:pt>
                <c:pt idx="50928">
                  <c:v>4.5532914311528021</c:v>
                </c:pt>
                <c:pt idx="50929">
                  <c:v>4.5629472944304572</c:v>
                </c:pt>
                <c:pt idx="50930">
                  <c:v>4.5559440890049716</c:v>
                </c:pt>
                <c:pt idx="50931">
                  <c:v>4.5588892700828572</c:v>
                </c:pt>
                <c:pt idx="50932">
                  <c:v>4.5591385874391293</c:v>
                </c:pt>
                <c:pt idx="50933">
                  <c:v>4.5526080391027346</c:v>
                </c:pt>
                <c:pt idx="50934">
                  <c:v>4.5566512772970107</c:v>
                </c:pt>
                <c:pt idx="50935">
                  <c:v>4.5603159079981035</c:v>
                </c:pt>
                <c:pt idx="50936">
                  <c:v>4.5587756092756777</c:v>
                </c:pt>
                <c:pt idx="50937">
                  <c:v>4.5610429590642916</c:v>
                </c:pt>
                <c:pt idx="50938">
                  <c:v>4.5619920357192703</c:v>
                </c:pt>
                <c:pt idx="50939">
                  <c:v>4.5546722821224144</c:v>
                </c:pt>
                <c:pt idx="50940">
                  <c:v>4.5533123290328117</c:v>
                </c:pt>
                <c:pt idx="50941">
                  <c:v>4.5619152080829899</c:v>
                </c:pt>
                <c:pt idx="50942">
                  <c:v>4.5532396436617395</c:v>
                </c:pt>
                <c:pt idx="50943">
                  <c:v>4.5574771954284188</c:v>
                </c:pt>
                <c:pt idx="50944">
                  <c:v>4.5608758290873528</c:v>
                </c:pt>
                <c:pt idx="50945">
                  <c:v>4.5597712213241328</c:v>
                </c:pt>
                <c:pt idx="50946">
                  <c:v>4.5542913746956959</c:v>
                </c:pt>
                <c:pt idx="50947">
                  <c:v>4.570306820286488</c:v>
                </c:pt>
                <c:pt idx="50948">
                  <c:v>4.5521027797492515</c:v>
                </c:pt>
                <c:pt idx="50949">
                  <c:v>4.5576196447674899</c:v>
                </c:pt>
                <c:pt idx="50950">
                  <c:v>4.5591387425479892</c:v>
                </c:pt>
                <c:pt idx="50951">
                  <c:v>4.5581686335316078</c:v>
                </c:pt>
                <c:pt idx="50952">
                  <c:v>4.5610216230364786</c:v>
                </c:pt>
                <c:pt idx="50953">
                  <c:v>4.5607852829726729</c:v>
                </c:pt>
                <c:pt idx="50954">
                  <c:v>4.5548983104636216</c:v>
                </c:pt>
                <c:pt idx="50955">
                  <c:v>4.5629388125174186</c:v>
                </c:pt>
                <c:pt idx="50956">
                  <c:v>4.557680152686908</c:v>
                </c:pt>
                <c:pt idx="50957">
                  <c:v>4.563726070138471</c:v>
                </c:pt>
                <c:pt idx="50958">
                  <c:v>4.5528035988884072</c:v>
                </c:pt>
                <c:pt idx="50959">
                  <c:v>4.5582163128590736</c:v>
                </c:pt>
                <c:pt idx="50960">
                  <c:v>4.5573128780989283</c:v>
                </c:pt>
                <c:pt idx="50961">
                  <c:v>4.5478526361978568</c:v>
                </c:pt>
                <c:pt idx="50962">
                  <c:v>4.5622376595730483</c:v>
                </c:pt>
                <c:pt idx="50963">
                  <c:v>4.556724627048709</c:v>
                </c:pt>
                <c:pt idx="50964">
                  <c:v>4.5554777592940612</c:v>
                </c:pt>
                <c:pt idx="50965">
                  <c:v>4.5590632511145461</c:v>
                </c:pt>
                <c:pt idx="50966">
                  <c:v>4.5689026831949624</c:v>
                </c:pt>
                <c:pt idx="50967">
                  <c:v>4.5594340619189442</c:v>
                </c:pt>
                <c:pt idx="50968">
                  <c:v>4.5535846892786926</c:v>
                </c:pt>
                <c:pt idx="50969">
                  <c:v>4.5646229455403313</c:v>
                </c:pt>
                <c:pt idx="50970">
                  <c:v>4.5573381181719705</c:v>
                </c:pt>
                <c:pt idx="50971">
                  <c:v>4.558181757005161</c:v>
                </c:pt>
                <c:pt idx="50972">
                  <c:v>4.5541291433656577</c:v>
                </c:pt>
                <c:pt idx="50973">
                  <c:v>4.5565098108456983</c:v>
                </c:pt>
                <c:pt idx="50974">
                  <c:v>4.556689667745486</c:v>
                </c:pt>
                <c:pt idx="50975">
                  <c:v>4.5552262407004331</c:v>
                </c:pt>
                <c:pt idx="50976">
                  <c:v>4.5534907324692462</c:v>
                </c:pt>
                <c:pt idx="50977">
                  <c:v>4.5603654106161482</c:v>
                </c:pt>
                <c:pt idx="50978">
                  <c:v>4.561415489211301</c:v>
                </c:pt>
                <c:pt idx="50979">
                  <c:v>4.5566688398320281</c:v>
                </c:pt>
                <c:pt idx="50980">
                  <c:v>4.5595090023831863</c:v>
                </c:pt>
                <c:pt idx="50981">
                  <c:v>4.5559223277195899</c:v>
                </c:pt>
                <c:pt idx="50982">
                  <c:v>4.5587190560505642</c:v>
                </c:pt>
                <c:pt idx="50983">
                  <c:v>4.5566159359218661</c:v>
                </c:pt>
                <c:pt idx="50984">
                  <c:v>4.5601953950831069</c:v>
                </c:pt>
                <c:pt idx="50985">
                  <c:v>4.5566746064342043</c:v>
                </c:pt>
                <c:pt idx="50986">
                  <c:v>4.5547643660376185</c:v>
                </c:pt>
                <c:pt idx="50987">
                  <c:v>4.550044160277424</c:v>
                </c:pt>
                <c:pt idx="50988">
                  <c:v>4.553209789444951</c:v>
                </c:pt>
                <c:pt idx="50989">
                  <c:v>4.5478555197520301</c:v>
                </c:pt>
                <c:pt idx="50990">
                  <c:v>4.5560151897823884</c:v>
                </c:pt>
                <c:pt idx="50991">
                  <c:v>4.5500367572374909</c:v>
                </c:pt>
                <c:pt idx="50992">
                  <c:v>4.5667059983236786</c:v>
                </c:pt>
                <c:pt idx="50993">
                  <c:v>4.5545273759030085</c:v>
                </c:pt>
                <c:pt idx="50994">
                  <c:v>4.5564576269216017</c:v>
                </c:pt>
                <c:pt idx="50995">
                  <c:v>4.5584438948442125</c:v>
                </c:pt>
                <c:pt idx="50996">
                  <c:v>4.5610917984754042</c:v>
                </c:pt>
                <c:pt idx="50997">
                  <c:v>4.56057214474668</c:v>
                </c:pt>
                <c:pt idx="50998">
                  <c:v>4.55591284605757</c:v>
                </c:pt>
                <c:pt idx="50999">
                  <c:v>4.5468474527403293</c:v>
                </c:pt>
                <c:pt idx="51000">
                  <c:v>4.5507991740711864</c:v>
                </c:pt>
                <c:pt idx="51001">
                  <c:v>4.565631047846332</c:v>
                </c:pt>
                <c:pt idx="51002">
                  <c:v>4.5556445264092309</c:v>
                </c:pt>
                <c:pt idx="51003">
                  <c:v>4.553613581249957</c:v>
                </c:pt>
                <c:pt idx="51004">
                  <c:v>4.5596638402524405</c:v>
                </c:pt>
                <c:pt idx="51005">
                  <c:v>4.5679740011534253</c:v>
                </c:pt>
                <c:pt idx="51006">
                  <c:v>4.5584387265929101</c:v>
                </c:pt>
                <c:pt idx="51007">
                  <c:v>4.5546405817763809</c:v>
                </c:pt>
                <c:pt idx="51008">
                  <c:v>4.5556473594799378</c:v>
                </c:pt>
                <c:pt idx="51009">
                  <c:v>4.5637706774493347</c:v>
                </c:pt>
                <c:pt idx="51010">
                  <c:v>4.5601583741822775</c:v>
                </c:pt>
                <c:pt idx="51011">
                  <c:v>4.5654998515101841</c:v>
                </c:pt>
                <c:pt idx="51012">
                  <c:v>4.5590314311522278</c:v>
                </c:pt>
                <c:pt idx="51013">
                  <c:v>4.5567553590825174</c:v>
                </c:pt>
                <c:pt idx="51014">
                  <c:v>4.5586428053210355</c:v>
                </c:pt>
                <c:pt idx="51015">
                  <c:v>4.548006941687289</c:v>
                </c:pt>
                <c:pt idx="51016">
                  <c:v>4.5543881001681985</c:v>
                </c:pt>
                <c:pt idx="51017">
                  <c:v>4.5570186821906624</c:v>
                </c:pt>
                <c:pt idx="51018">
                  <c:v>4.5615081015773518</c:v>
                </c:pt>
                <c:pt idx="51019">
                  <c:v>4.5580398247827425</c:v>
                </c:pt>
                <c:pt idx="51020">
                  <c:v>4.5587717191066108</c:v>
                </c:pt>
                <c:pt idx="51021">
                  <c:v>4.5667713954463718</c:v>
                </c:pt>
                <c:pt idx="51022">
                  <c:v>4.5630075283681863</c:v>
                </c:pt>
                <c:pt idx="51023">
                  <c:v>4.5575638171222579</c:v>
                </c:pt>
                <c:pt idx="51024">
                  <c:v>4.5542697802924827</c:v>
                </c:pt>
                <c:pt idx="51025">
                  <c:v>4.5540243520547055</c:v>
                </c:pt>
                <c:pt idx="51026">
                  <c:v>4.5594297304701037</c:v>
                </c:pt>
                <c:pt idx="51027">
                  <c:v>4.5576703350082992</c:v>
                </c:pt>
                <c:pt idx="51028">
                  <c:v>4.5674736214940417</c:v>
                </c:pt>
                <c:pt idx="51029">
                  <c:v>4.5597320216396575</c:v>
                </c:pt>
                <c:pt idx="51030">
                  <c:v>4.5560979375378707</c:v>
                </c:pt>
                <c:pt idx="51031">
                  <c:v>4.5593949823835107</c:v>
                </c:pt>
                <c:pt idx="51032">
                  <c:v>4.5535629602534948</c:v>
                </c:pt>
                <c:pt idx="51033">
                  <c:v>4.5592350401867456</c:v>
                </c:pt>
                <c:pt idx="51034">
                  <c:v>4.5664091150676622</c:v>
                </c:pt>
                <c:pt idx="51035">
                  <c:v>4.5554026351187682</c:v>
                </c:pt>
                <c:pt idx="51036">
                  <c:v>4.5518225763497071</c:v>
                </c:pt>
                <c:pt idx="51037">
                  <c:v>4.5566356718237229</c:v>
                </c:pt>
                <c:pt idx="51038">
                  <c:v>4.5666660814751303</c:v>
                </c:pt>
                <c:pt idx="51039">
                  <c:v>4.565788915612635</c:v>
                </c:pt>
                <c:pt idx="51040">
                  <c:v>4.5645071398878239</c:v>
                </c:pt>
                <c:pt idx="51041">
                  <c:v>4.5463449151144824</c:v>
                </c:pt>
                <c:pt idx="51042">
                  <c:v>4.5500542870349188</c:v>
                </c:pt>
                <c:pt idx="51043">
                  <c:v>4.5634875633585397</c:v>
                </c:pt>
                <c:pt idx="51044">
                  <c:v>4.5583640188680148</c:v>
                </c:pt>
                <c:pt idx="51045">
                  <c:v>4.5615501925456314</c:v>
                </c:pt>
                <c:pt idx="51046">
                  <c:v>4.5510786434602313</c:v>
                </c:pt>
                <c:pt idx="51047">
                  <c:v>4.5555312776903261</c:v>
                </c:pt>
                <c:pt idx="51048">
                  <c:v>4.5680695415842738</c:v>
                </c:pt>
                <c:pt idx="51049">
                  <c:v>4.5560701011135762</c:v>
                </c:pt>
                <c:pt idx="51050">
                  <c:v>4.5559161699649291</c:v>
                </c:pt>
                <c:pt idx="51051">
                  <c:v>4.5689116849893665</c:v>
                </c:pt>
                <c:pt idx="51052">
                  <c:v>4.5573548115053741</c:v>
                </c:pt>
                <c:pt idx="51053">
                  <c:v>4.5570186821906624</c:v>
                </c:pt>
                <c:pt idx="51054">
                  <c:v>4.5603503634595786</c:v>
                </c:pt>
                <c:pt idx="51055">
                  <c:v>4.5596927022048783</c:v>
                </c:pt>
                <c:pt idx="51056">
                  <c:v>4.5595479198505373</c:v>
                </c:pt>
                <c:pt idx="51057">
                  <c:v>4.5557662815972124</c:v>
                </c:pt>
                <c:pt idx="51058">
                  <c:v>4.5587709771168035</c:v>
                </c:pt>
                <c:pt idx="51059">
                  <c:v>4.5521685511983279</c:v>
                </c:pt>
                <c:pt idx="51060">
                  <c:v>4.5545106215327094</c:v>
                </c:pt>
                <c:pt idx="51061">
                  <c:v>4.5632327322122848</c:v>
                </c:pt>
                <c:pt idx="51062">
                  <c:v>4.5504652571456168</c:v>
                </c:pt>
                <c:pt idx="51063">
                  <c:v>4.5589266370405745</c:v>
                </c:pt>
                <c:pt idx="51064">
                  <c:v>4.5660831723017736</c:v>
                </c:pt>
                <c:pt idx="51065">
                  <c:v>4.563470611179155</c:v>
                </c:pt>
                <c:pt idx="51066">
                  <c:v>4.5592652123353972</c:v>
                </c:pt>
                <c:pt idx="51067">
                  <c:v>4.5592707831397252</c:v>
                </c:pt>
                <c:pt idx="51068">
                  <c:v>4.5598565816516325</c:v>
                </c:pt>
                <c:pt idx="51069">
                  <c:v>4.5684648089793738</c:v>
                </c:pt>
                <c:pt idx="51070">
                  <c:v>4.5677191547316278</c:v>
                </c:pt>
                <c:pt idx="51071">
                  <c:v>4.5732372481599706</c:v>
                </c:pt>
                <c:pt idx="51072">
                  <c:v>4.5700064045278985</c:v>
                </c:pt>
                <c:pt idx="51073">
                  <c:v>4.5597835630531378</c:v>
                </c:pt>
                <c:pt idx="51074">
                  <c:v>4.5648049536873359</c:v>
                </c:pt>
                <c:pt idx="51075">
                  <c:v>4.5580949512716291</c:v>
                </c:pt>
                <c:pt idx="51076">
                  <c:v>4.5426835129126841</c:v>
                </c:pt>
                <c:pt idx="51077">
                  <c:v>4.5633452418558047</c:v>
                </c:pt>
                <c:pt idx="51078">
                  <c:v>4.5597469113651421</c:v>
                </c:pt>
                <c:pt idx="51079">
                  <c:v>4.5566614190905304</c:v>
                </c:pt>
                <c:pt idx="51080">
                  <c:v>4.5611309079495372</c:v>
                </c:pt>
                <c:pt idx="51081">
                  <c:v>4.5644608749689057</c:v>
                </c:pt>
                <c:pt idx="51082">
                  <c:v>4.5640076127207649</c:v>
                </c:pt>
                <c:pt idx="51083">
                  <c:v>4.5503968806314177</c:v>
                </c:pt>
                <c:pt idx="51084">
                  <c:v>4.5494679980787591</c:v>
                </c:pt>
                <c:pt idx="51085">
                  <c:v>4.5522936893918207</c:v>
                </c:pt>
                <c:pt idx="51086">
                  <c:v>4.5584483163093568</c:v>
                </c:pt>
                <c:pt idx="51087">
                  <c:v>4.5512510412503149</c:v>
                </c:pt>
                <c:pt idx="51088">
                  <c:v>4.5569883035267749</c:v>
                </c:pt>
                <c:pt idx="51089">
                  <c:v>4.5629442358956265</c:v>
                </c:pt>
                <c:pt idx="51090">
                  <c:v>4.565115886461971</c:v>
                </c:pt>
                <c:pt idx="51091">
                  <c:v>4.5648665619947897</c:v>
                </c:pt>
                <c:pt idx="51092">
                  <c:v>4.5592180540611658</c:v>
                </c:pt>
                <c:pt idx="51093">
                  <c:v>4.5574484554425876</c:v>
                </c:pt>
                <c:pt idx="51094">
                  <c:v>4.5541243582076598</c:v>
                </c:pt>
                <c:pt idx="51095">
                  <c:v>4.555508845160932</c:v>
                </c:pt>
                <c:pt idx="51096">
                  <c:v>4.5610462594427803</c:v>
                </c:pt>
                <c:pt idx="51097">
                  <c:v>4.551047990541722</c:v>
                </c:pt>
                <c:pt idx="51098">
                  <c:v>4.5614137697033872</c:v>
                </c:pt>
                <c:pt idx="51099">
                  <c:v>4.5511438956231931</c:v>
                </c:pt>
                <c:pt idx="51100">
                  <c:v>4.5657216542883736</c:v>
                </c:pt>
                <c:pt idx="51101">
                  <c:v>4.5654688786367812</c:v>
                </c:pt>
                <c:pt idx="51102">
                  <c:v>4.5581885253377035</c:v>
                </c:pt>
                <c:pt idx="51103">
                  <c:v>4.5604856565573817</c:v>
                </c:pt>
                <c:pt idx="51104">
                  <c:v>4.5591492358026962</c:v>
                </c:pt>
                <c:pt idx="51105">
                  <c:v>4.5461637650733424</c:v>
                </c:pt>
                <c:pt idx="51106">
                  <c:v>4.5614849440038423</c:v>
                </c:pt>
                <c:pt idx="51107">
                  <c:v>4.5523015351931848</c:v>
                </c:pt>
                <c:pt idx="51108">
                  <c:v>4.5567840213548072</c:v>
                </c:pt>
                <c:pt idx="51109">
                  <c:v>4.5559367507087032</c:v>
                </c:pt>
                <c:pt idx="51110">
                  <c:v>4.5633139898223378</c:v>
                </c:pt>
                <c:pt idx="51111">
                  <c:v>4.5467276297926995</c:v>
                </c:pt>
                <c:pt idx="51112">
                  <c:v>4.5594171551159377</c:v>
                </c:pt>
                <c:pt idx="51113">
                  <c:v>4.5718441859850136</c:v>
                </c:pt>
                <c:pt idx="51114">
                  <c:v>4.5609777178328716</c:v>
                </c:pt>
                <c:pt idx="51115">
                  <c:v>4.5668057898832881</c:v>
                </c:pt>
                <c:pt idx="51116">
                  <c:v>4.5555903816683605</c:v>
                </c:pt>
                <c:pt idx="51117">
                  <c:v>4.5609536042278949</c:v>
                </c:pt>
                <c:pt idx="51118">
                  <c:v>4.5640351302060536</c:v>
                </c:pt>
                <c:pt idx="51119">
                  <c:v>4.5663530432050905</c:v>
                </c:pt>
                <c:pt idx="51120">
                  <c:v>4.5632482603219247</c:v>
                </c:pt>
                <c:pt idx="51121">
                  <c:v>4.5551291388265627</c:v>
                </c:pt>
                <c:pt idx="51122">
                  <c:v>4.5594474758292396</c:v>
                </c:pt>
                <c:pt idx="51123">
                  <c:v>4.559660717194518</c:v>
                </c:pt>
                <c:pt idx="51124">
                  <c:v>4.5545363979651565</c:v>
                </c:pt>
                <c:pt idx="51125">
                  <c:v>4.5611728132828606</c:v>
                </c:pt>
                <c:pt idx="51126">
                  <c:v>4.5550431676481589</c:v>
                </c:pt>
                <c:pt idx="51127">
                  <c:v>4.5568812567010131</c:v>
                </c:pt>
                <c:pt idx="51128">
                  <c:v>4.564127639864143</c:v>
                </c:pt>
                <c:pt idx="51129">
                  <c:v>4.5604304059151417</c:v>
                </c:pt>
                <c:pt idx="51130">
                  <c:v>4.5648449933688289</c:v>
                </c:pt>
                <c:pt idx="51131">
                  <c:v>4.5594308713938299</c:v>
                </c:pt>
                <c:pt idx="51132">
                  <c:v>4.5739362928721681</c:v>
                </c:pt>
                <c:pt idx="51133">
                  <c:v>4.5684353915285625</c:v>
                </c:pt>
                <c:pt idx="51134">
                  <c:v>4.5579959592175285</c:v>
                </c:pt>
                <c:pt idx="51135">
                  <c:v>4.5579255579878959</c:v>
                </c:pt>
                <c:pt idx="51136">
                  <c:v>4.5556621526880923</c:v>
                </c:pt>
                <c:pt idx="51137">
                  <c:v>4.5595062994401214</c:v>
                </c:pt>
                <c:pt idx="51138">
                  <c:v>4.5618394981081911</c:v>
                </c:pt>
                <c:pt idx="51139">
                  <c:v>4.5548762004299608</c:v>
                </c:pt>
                <c:pt idx="51140">
                  <c:v>4.5580139604920582</c:v>
                </c:pt>
                <c:pt idx="51141">
                  <c:v>4.560892778406596</c:v>
                </c:pt>
                <c:pt idx="51142">
                  <c:v>4.5611448729334825</c:v>
                </c:pt>
                <c:pt idx="51143">
                  <c:v>4.5528285344288095</c:v>
                </c:pt>
                <c:pt idx="51144">
                  <c:v>4.5551852227282268</c:v>
                </c:pt>
                <c:pt idx="51145">
                  <c:v>4.5580255058804839</c:v>
                </c:pt>
                <c:pt idx="51146">
                  <c:v>4.5555169474989485</c:v>
                </c:pt>
                <c:pt idx="51147">
                  <c:v>4.5588162905824987</c:v>
                </c:pt>
                <c:pt idx="51148">
                  <c:v>4.5571688968605919</c:v>
                </c:pt>
                <c:pt idx="51149">
                  <c:v>4.5594480279699576</c:v>
                </c:pt>
                <c:pt idx="51150">
                  <c:v>4.5572366217624287</c:v>
                </c:pt>
                <c:pt idx="51151">
                  <c:v>4.5610298438469572</c:v>
                </c:pt>
                <c:pt idx="51152">
                  <c:v>4.5554803171255909</c:v>
                </c:pt>
                <c:pt idx="51153">
                  <c:v>4.5601200082648781</c:v>
                </c:pt>
                <c:pt idx="51154">
                  <c:v>4.5556675978090899</c:v>
                </c:pt>
                <c:pt idx="51155">
                  <c:v>4.5535520463288153</c:v>
                </c:pt>
                <c:pt idx="51156">
                  <c:v>4.5620467807757601</c:v>
                </c:pt>
                <c:pt idx="51157">
                  <c:v>4.5648448380538973</c:v>
                </c:pt>
                <c:pt idx="51158">
                  <c:v>4.5436990690376069</c:v>
                </c:pt>
                <c:pt idx="51159">
                  <c:v>4.5634567615249209</c:v>
                </c:pt>
                <c:pt idx="51160">
                  <c:v>4.5506359381824089</c:v>
                </c:pt>
                <c:pt idx="51161">
                  <c:v>4.5562190763538366</c:v>
                </c:pt>
                <c:pt idx="51162">
                  <c:v>4.5609209840574207</c:v>
                </c:pt>
                <c:pt idx="51163">
                  <c:v>4.5525922198936</c:v>
                </c:pt>
                <c:pt idx="51164">
                  <c:v>4.5571540867095317</c:v>
                </c:pt>
                <c:pt idx="51165">
                  <c:v>4.5583087542175784</c:v>
                </c:pt>
                <c:pt idx="51166">
                  <c:v>4.5525799538819349</c:v>
                </c:pt>
                <c:pt idx="51167">
                  <c:v>4.5604918024649068</c:v>
                </c:pt>
                <c:pt idx="51168">
                  <c:v>4.5621279604264986</c:v>
                </c:pt>
                <c:pt idx="51169">
                  <c:v>4.5554458037446457</c:v>
                </c:pt>
                <c:pt idx="51170">
                  <c:v>4.5584599886934942</c:v>
                </c:pt>
                <c:pt idx="51171">
                  <c:v>4.5615061110821404</c:v>
                </c:pt>
                <c:pt idx="51172">
                  <c:v>4.5610267952188321</c:v>
                </c:pt>
                <c:pt idx="51173">
                  <c:v>4.5661524585067896</c:v>
                </c:pt>
                <c:pt idx="51174">
                  <c:v>4.5581620839767174</c:v>
                </c:pt>
                <c:pt idx="51175">
                  <c:v>4.5598632820377265</c:v>
                </c:pt>
                <c:pt idx="51176">
                  <c:v>4.5564587863137467</c:v>
                </c:pt>
                <c:pt idx="51177">
                  <c:v>4.5600568159953729</c:v>
                </c:pt>
                <c:pt idx="51178">
                  <c:v>4.559578092724859</c:v>
                </c:pt>
                <c:pt idx="51179">
                  <c:v>4.5628161897863659</c:v>
                </c:pt>
                <c:pt idx="51180">
                  <c:v>4.5569856059180109</c:v>
                </c:pt>
                <c:pt idx="51181">
                  <c:v>4.5612873606604545</c:v>
                </c:pt>
                <c:pt idx="51182">
                  <c:v>4.5611019283404541</c:v>
                </c:pt>
                <c:pt idx="51183">
                  <c:v>4.5566573662798806</c:v>
                </c:pt>
                <c:pt idx="51184">
                  <c:v>4.5608974921070118</c:v>
                </c:pt>
                <c:pt idx="51185">
                  <c:v>4.5634984320723042</c:v>
                </c:pt>
                <c:pt idx="51186">
                  <c:v>4.5670693026388465</c:v>
                </c:pt>
                <c:pt idx="51187">
                  <c:v>4.5522191804077545</c:v>
                </c:pt>
                <c:pt idx="51188">
                  <c:v>4.5629104541808374</c:v>
                </c:pt>
                <c:pt idx="51189">
                  <c:v>4.5701899346691404</c:v>
                </c:pt>
                <c:pt idx="51190">
                  <c:v>4.5604292955189045</c:v>
                </c:pt>
                <c:pt idx="51191">
                  <c:v>4.5595284498091493</c:v>
                </c:pt>
                <c:pt idx="51192">
                  <c:v>4.5591926529006788</c:v>
                </c:pt>
                <c:pt idx="51193">
                  <c:v>4.5634255940222239</c:v>
                </c:pt>
                <c:pt idx="51194">
                  <c:v>4.5562703785656433</c:v>
                </c:pt>
                <c:pt idx="51195">
                  <c:v>4.5611482789039179</c:v>
                </c:pt>
                <c:pt idx="51196">
                  <c:v>4.56157441562197</c:v>
                </c:pt>
                <c:pt idx="51197">
                  <c:v>4.5620992757023533</c:v>
                </c:pt>
                <c:pt idx="51198">
                  <c:v>4.5648811544398029</c:v>
                </c:pt>
                <c:pt idx="51199">
                  <c:v>4.5564759630266947</c:v>
                </c:pt>
                <c:pt idx="51200">
                  <c:v>4.5555296367824072</c:v>
                </c:pt>
                <c:pt idx="51201">
                  <c:v>4.5739723347867081</c:v>
                </c:pt>
                <c:pt idx="51202">
                  <c:v>4.5658356610685047</c:v>
                </c:pt>
                <c:pt idx="51203">
                  <c:v>4.5663499351564516</c:v>
                </c:pt>
                <c:pt idx="51204">
                  <c:v>4.5567984504200139</c:v>
                </c:pt>
                <c:pt idx="51205">
                  <c:v>4.5551197858625248</c:v>
                </c:pt>
                <c:pt idx="51206">
                  <c:v>4.5607930997454496</c:v>
                </c:pt>
                <c:pt idx="51207">
                  <c:v>4.5652173507907436</c:v>
                </c:pt>
                <c:pt idx="51208">
                  <c:v>4.5589394960762117</c:v>
                </c:pt>
                <c:pt idx="51209">
                  <c:v>4.5575959707988991</c:v>
                </c:pt>
                <c:pt idx="51210">
                  <c:v>4.5616312548794999</c:v>
                </c:pt>
                <c:pt idx="51211">
                  <c:v>4.5589041108641633</c:v>
                </c:pt>
                <c:pt idx="51212">
                  <c:v>4.5643782356061733</c:v>
                </c:pt>
                <c:pt idx="51213">
                  <c:v>4.5577334846691828</c:v>
                </c:pt>
                <c:pt idx="51214">
                  <c:v>4.5579313174365961</c:v>
                </c:pt>
                <c:pt idx="51215">
                  <c:v>4.5540485550150489</c:v>
                </c:pt>
                <c:pt idx="51216">
                  <c:v>4.5514714798800622</c:v>
                </c:pt>
                <c:pt idx="51217">
                  <c:v>4.5633153882899711</c:v>
                </c:pt>
                <c:pt idx="51218">
                  <c:v>4.5637979265472008</c:v>
                </c:pt>
                <c:pt idx="51219">
                  <c:v>4.5580509103681326</c:v>
                </c:pt>
                <c:pt idx="51220">
                  <c:v>4.5642212561136555</c:v>
                </c:pt>
                <c:pt idx="51221">
                  <c:v>4.566483835310402</c:v>
                </c:pt>
                <c:pt idx="51222">
                  <c:v>4.5651450777757434</c:v>
                </c:pt>
                <c:pt idx="51223">
                  <c:v>4.5687087896630318</c:v>
                </c:pt>
                <c:pt idx="51224">
                  <c:v>4.5576100616057191</c:v>
                </c:pt>
                <c:pt idx="51225">
                  <c:v>4.5662604990582922</c:v>
                </c:pt>
                <c:pt idx="51226">
                  <c:v>4.5498127419675178</c:v>
                </c:pt>
                <c:pt idx="51227">
                  <c:v>4.5611698210143423</c:v>
                </c:pt>
                <c:pt idx="51228">
                  <c:v>4.5574840747542291</c:v>
                </c:pt>
                <c:pt idx="51229">
                  <c:v>4.5567236869683416</c:v>
                </c:pt>
                <c:pt idx="51230">
                  <c:v>4.5651465281924546</c:v>
                </c:pt>
                <c:pt idx="51231">
                  <c:v>4.5665410990992417</c:v>
                </c:pt>
                <c:pt idx="51232">
                  <c:v>4.5593409555502067</c:v>
                </c:pt>
                <c:pt idx="51233">
                  <c:v>4.5587593454570383</c:v>
                </c:pt>
                <c:pt idx="51234">
                  <c:v>4.5626676442534411</c:v>
                </c:pt>
                <c:pt idx="51235">
                  <c:v>4.558678913002753</c:v>
                </c:pt>
                <c:pt idx="51236">
                  <c:v>4.5611228167761979</c:v>
                </c:pt>
                <c:pt idx="51237">
                  <c:v>4.5582809831018318</c:v>
                </c:pt>
                <c:pt idx="51238">
                  <c:v>4.5648058137844751</c:v>
                </c:pt>
                <c:pt idx="51239">
                  <c:v>4.5583457909877767</c:v>
                </c:pt>
                <c:pt idx="51240">
                  <c:v>4.5553080785935167</c:v>
                </c:pt>
                <c:pt idx="51241">
                  <c:v>4.5568708254222612</c:v>
                </c:pt>
                <c:pt idx="51242">
                  <c:v>4.5564277521158196</c:v>
                </c:pt>
                <c:pt idx="51243">
                  <c:v>4.5618563932944474</c:v>
                </c:pt>
                <c:pt idx="51244">
                  <c:v>4.5541092976203501</c:v>
                </c:pt>
                <c:pt idx="51245">
                  <c:v>4.5680368476227695</c:v>
                </c:pt>
                <c:pt idx="51246">
                  <c:v>4.5632142685253756</c:v>
                </c:pt>
                <c:pt idx="51247">
                  <c:v>4.55138521901441</c:v>
                </c:pt>
                <c:pt idx="51248">
                  <c:v>4.556670316214567</c:v>
                </c:pt>
                <c:pt idx="51249">
                  <c:v>4.5555682992235278</c:v>
                </c:pt>
                <c:pt idx="51250">
                  <c:v>4.567849523670116</c:v>
                </c:pt>
                <c:pt idx="51251">
                  <c:v>4.5560698486641202</c:v>
                </c:pt>
                <c:pt idx="51252">
                  <c:v>4.5624870189643421</c:v>
                </c:pt>
                <c:pt idx="51253">
                  <c:v>4.5524168971132486</c:v>
                </c:pt>
                <c:pt idx="51254">
                  <c:v>4.5600722432811116</c:v>
                </c:pt>
                <c:pt idx="51255">
                  <c:v>4.5621942568327976</c:v>
                </c:pt>
                <c:pt idx="51256">
                  <c:v>4.5684192379980919</c:v>
                </c:pt>
                <c:pt idx="51257">
                  <c:v>4.5639226800553914</c:v>
                </c:pt>
                <c:pt idx="51258">
                  <c:v>4.5655535841920569</c:v>
                </c:pt>
                <c:pt idx="51259">
                  <c:v>4.5570427998913434</c:v>
                </c:pt>
                <c:pt idx="51260">
                  <c:v>4.5576837136054742</c:v>
                </c:pt>
                <c:pt idx="51261">
                  <c:v>4.5617986717372094</c:v>
                </c:pt>
                <c:pt idx="51262">
                  <c:v>4.5538196666295843</c:v>
                </c:pt>
                <c:pt idx="51263">
                  <c:v>4.5557843070547399</c:v>
                </c:pt>
                <c:pt idx="51264">
                  <c:v>4.5614784659508958</c:v>
                </c:pt>
                <c:pt idx="51265">
                  <c:v>4.563654417216255</c:v>
                </c:pt>
                <c:pt idx="51266">
                  <c:v>4.5564484328732053</c:v>
                </c:pt>
                <c:pt idx="51267">
                  <c:v>4.5564130740254525</c:v>
                </c:pt>
                <c:pt idx="51268">
                  <c:v>4.5532590663717718</c:v>
                </c:pt>
                <c:pt idx="51269">
                  <c:v>4.5577720760906422</c:v>
                </c:pt>
                <c:pt idx="51270">
                  <c:v>4.5560253575251375</c:v>
                </c:pt>
                <c:pt idx="51271">
                  <c:v>4.5618569191667291</c:v>
                </c:pt>
                <c:pt idx="51272">
                  <c:v>4.5503643475879709</c:v>
                </c:pt>
                <c:pt idx="51273">
                  <c:v>4.5549819788252561</c:v>
                </c:pt>
                <c:pt idx="51274">
                  <c:v>4.5620847140308989</c:v>
                </c:pt>
                <c:pt idx="51275">
                  <c:v>4.5625023286834177</c:v>
                </c:pt>
                <c:pt idx="51276">
                  <c:v>4.5640880165653686</c:v>
                </c:pt>
                <c:pt idx="51277">
                  <c:v>4.5757823499527701</c:v>
                </c:pt>
                <c:pt idx="51278">
                  <c:v>4.5595686549518888</c:v>
                </c:pt>
                <c:pt idx="51279">
                  <c:v>4.5628281427110915</c:v>
                </c:pt>
                <c:pt idx="51280">
                  <c:v>4.5623073600135848</c:v>
                </c:pt>
                <c:pt idx="51281">
                  <c:v>4.5646068292782953</c:v>
                </c:pt>
                <c:pt idx="51282">
                  <c:v>4.5535183334495395</c:v>
                </c:pt>
                <c:pt idx="51283">
                  <c:v>4.5510564424384299</c:v>
                </c:pt>
                <c:pt idx="51284">
                  <c:v>4.5693742552082179</c:v>
                </c:pt>
                <c:pt idx="51285">
                  <c:v>4.5493498774974501</c:v>
                </c:pt>
                <c:pt idx="51286">
                  <c:v>4.556772066054025</c:v>
                </c:pt>
                <c:pt idx="51287">
                  <c:v>4.5676457174910716</c:v>
                </c:pt>
                <c:pt idx="51288">
                  <c:v>4.5657643021501277</c:v>
                </c:pt>
                <c:pt idx="51289">
                  <c:v>4.5521988524762831</c:v>
                </c:pt>
                <c:pt idx="51290">
                  <c:v>4.5646287437247111</c:v>
                </c:pt>
                <c:pt idx="51291">
                  <c:v>4.5603781032403141</c:v>
                </c:pt>
                <c:pt idx="51292">
                  <c:v>4.5584158296078456</c:v>
                </c:pt>
                <c:pt idx="51293">
                  <c:v>4.5576149163314588</c:v>
                </c:pt>
                <c:pt idx="51294">
                  <c:v>4.5666840226874426</c:v>
                </c:pt>
                <c:pt idx="51295">
                  <c:v>4.5550213078254229</c:v>
                </c:pt>
                <c:pt idx="51296">
                  <c:v>4.5541834971839386</c:v>
                </c:pt>
                <c:pt idx="51297">
                  <c:v>4.5596492120657839</c:v>
                </c:pt>
                <c:pt idx="51298">
                  <c:v>4.5530322966368226</c:v>
                </c:pt>
                <c:pt idx="51299">
                  <c:v>4.5667680028334772</c:v>
                </c:pt>
                <c:pt idx="51300">
                  <c:v>4.5608935293730699</c:v>
                </c:pt>
                <c:pt idx="51301">
                  <c:v>4.5661959507462653</c:v>
                </c:pt>
                <c:pt idx="51302">
                  <c:v>4.5504560836596681</c:v>
                </c:pt>
                <c:pt idx="51303">
                  <c:v>4.5565689356526979</c:v>
                </c:pt>
                <c:pt idx="51304">
                  <c:v>4.5587903053566654</c:v>
                </c:pt>
                <c:pt idx="51305">
                  <c:v>4.5639414055954797</c:v>
                </c:pt>
                <c:pt idx="51306">
                  <c:v>4.5583539141877241</c:v>
                </c:pt>
                <c:pt idx="51307">
                  <c:v>4.553217760801302</c:v>
                </c:pt>
                <c:pt idx="51308">
                  <c:v>4.5536971986454748</c:v>
                </c:pt>
                <c:pt idx="51309">
                  <c:v>4.5590497895120041</c:v>
                </c:pt>
                <c:pt idx="51310">
                  <c:v>4.5626966078608531</c:v>
                </c:pt>
                <c:pt idx="51311">
                  <c:v>4.5671837758702845</c:v>
                </c:pt>
                <c:pt idx="51312">
                  <c:v>4.5641295788846188</c:v>
                </c:pt>
                <c:pt idx="51313">
                  <c:v>4.5500778160606039</c:v>
                </c:pt>
                <c:pt idx="51314">
                  <c:v>4.5584343522691881</c:v>
                </c:pt>
                <c:pt idx="51315">
                  <c:v>4.5569166941619796</c:v>
                </c:pt>
                <c:pt idx="51316">
                  <c:v>4.5619876022777941</c:v>
                </c:pt>
                <c:pt idx="51317">
                  <c:v>4.5642870112262228</c:v>
                </c:pt>
                <c:pt idx="51318">
                  <c:v>4.5594554761379822</c:v>
                </c:pt>
                <c:pt idx="51319">
                  <c:v>4.5565397753300179</c:v>
                </c:pt>
                <c:pt idx="51320">
                  <c:v>4.5610326467333868</c:v>
                </c:pt>
                <c:pt idx="51321">
                  <c:v>4.5663161989474315</c:v>
                </c:pt>
                <c:pt idx="51322">
                  <c:v>4.5698442360432727</c:v>
                </c:pt>
                <c:pt idx="51323">
                  <c:v>4.555666597964664</c:v>
                </c:pt>
                <c:pt idx="51324">
                  <c:v>4.5599862513839788</c:v>
                </c:pt>
                <c:pt idx="51325">
                  <c:v>4.5673608400804433</c:v>
                </c:pt>
                <c:pt idx="51326">
                  <c:v>4.565551658143451</c:v>
                </c:pt>
                <c:pt idx="51327">
                  <c:v>4.5584891293053582</c:v>
                </c:pt>
                <c:pt idx="51328">
                  <c:v>4.5569347426605988</c:v>
                </c:pt>
                <c:pt idx="51329">
                  <c:v>4.5544986362884723</c:v>
                </c:pt>
                <c:pt idx="51330">
                  <c:v>4.56253982317231</c:v>
                </c:pt>
                <c:pt idx="51331">
                  <c:v>4.5521298687781773</c:v>
                </c:pt>
                <c:pt idx="51332">
                  <c:v>4.5632063063477064</c:v>
                </c:pt>
                <c:pt idx="51333">
                  <c:v>4.554478200134576</c:v>
                </c:pt>
                <c:pt idx="51334">
                  <c:v>4.5539942759508589</c:v>
                </c:pt>
                <c:pt idx="51335">
                  <c:v>4.5568609110727829</c:v>
                </c:pt>
                <c:pt idx="51336">
                  <c:v>4.5640175243120638</c:v>
                </c:pt>
                <c:pt idx="51337">
                  <c:v>4.5620575972525552</c:v>
                </c:pt>
                <c:pt idx="51338">
                  <c:v>4.5643467287799755</c:v>
                </c:pt>
                <c:pt idx="51339">
                  <c:v>4.5609933873183559</c:v>
                </c:pt>
                <c:pt idx="51340">
                  <c:v>4.5511395584980283</c:v>
                </c:pt>
                <c:pt idx="51341">
                  <c:v>4.5606264811127524</c:v>
                </c:pt>
                <c:pt idx="51342">
                  <c:v>4.5639212589304323</c:v>
                </c:pt>
                <c:pt idx="51343">
                  <c:v>4.5603520577434029</c:v>
                </c:pt>
                <c:pt idx="51344">
                  <c:v>4.557069145335114</c:v>
                </c:pt>
                <c:pt idx="51345">
                  <c:v>4.5718257161555451</c:v>
                </c:pt>
                <c:pt idx="51346">
                  <c:v>4.5612154497742363</c:v>
                </c:pt>
                <c:pt idx="51347">
                  <c:v>4.5653193870189215</c:v>
                </c:pt>
                <c:pt idx="51348">
                  <c:v>4.5639629941116544</c:v>
                </c:pt>
                <c:pt idx="51349">
                  <c:v>4.5572381172184624</c:v>
                </c:pt>
                <c:pt idx="51350">
                  <c:v>4.566297706122934</c:v>
                </c:pt>
                <c:pt idx="51351">
                  <c:v>4.5621681357552735</c:v>
                </c:pt>
                <c:pt idx="51352">
                  <c:v>4.5608244059876553</c:v>
                </c:pt>
                <c:pt idx="51353">
                  <c:v>4.5574195861819948</c:v>
                </c:pt>
                <c:pt idx="51354">
                  <c:v>4.5625436500415022</c:v>
                </c:pt>
                <c:pt idx="51355">
                  <c:v>4.5597019671742567</c:v>
                </c:pt>
                <c:pt idx="51356">
                  <c:v>4.5585700651006871</c:v>
                </c:pt>
                <c:pt idx="51357">
                  <c:v>4.5588527764531195</c:v>
                </c:pt>
                <c:pt idx="51358">
                  <c:v>4.5650500679044788</c:v>
                </c:pt>
                <c:pt idx="51359">
                  <c:v>4.5515628255160427</c:v>
                </c:pt>
                <c:pt idx="51360">
                  <c:v>4.5546421955681646</c:v>
                </c:pt>
                <c:pt idx="51361">
                  <c:v>4.5559692371743674</c:v>
                </c:pt>
                <c:pt idx="51362">
                  <c:v>4.5658228565704029</c:v>
                </c:pt>
                <c:pt idx="51363">
                  <c:v>4.5537013832271862</c:v>
                </c:pt>
                <c:pt idx="51364">
                  <c:v>4.5620868626493341</c:v>
                </c:pt>
                <c:pt idx="51365">
                  <c:v>4.5642943929194759</c:v>
                </c:pt>
                <c:pt idx="51366">
                  <c:v>4.5544606669173024</c:v>
                </c:pt>
                <c:pt idx="51367">
                  <c:v>4.5650519818492592</c:v>
                </c:pt>
                <c:pt idx="51368">
                  <c:v>4.5655732892192269</c:v>
                </c:pt>
                <c:pt idx="51369">
                  <c:v>4.5577908129031615</c:v>
                </c:pt>
                <c:pt idx="51370">
                  <c:v>4.5646912247599047</c:v>
                </c:pt>
                <c:pt idx="51371">
                  <c:v>4.5623368309350392</c:v>
                </c:pt>
                <c:pt idx="51372">
                  <c:v>4.5571719098775123</c:v>
                </c:pt>
                <c:pt idx="51373">
                  <c:v>4.5666590065781989</c:v>
                </c:pt>
                <c:pt idx="51374">
                  <c:v>4.5629525502072958</c:v>
                </c:pt>
                <c:pt idx="51375">
                  <c:v>4.5548631184777273</c:v>
                </c:pt>
                <c:pt idx="51376">
                  <c:v>4.5592603267759308</c:v>
                </c:pt>
                <c:pt idx="51377">
                  <c:v>4.5596325878519917</c:v>
                </c:pt>
                <c:pt idx="51378">
                  <c:v>4.56143240796405</c:v>
                </c:pt>
                <c:pt idx="51379">
                  <c:v>4.5607781328869699</c:v>
                </c:pt>
                <c:pt idx="51380">
                  <c:v>4.5599062977528524</c:v>
                </c:pt>
                <c:pt idx="51381">
                  <c:v>4.5565179422690933</c:v>
                </c:pt>
                <c:pt idx="51382">
                  <c:v>4.5653155468803153</c:v>
                </c:pt>
                <c:pt idx="51383">
                  <c:v>4.5548166476791652</c:v>
                </c:pt>
                <c:pt idx="51384">
                  <c:v>4.556943847958312</c:v>
                </c:pt>
                <c:pt idx="51385">
                  <c:v>4.5565299046115131</c:v>
                </c:pt>
                <c:pt idx="51386">
                  <c:v>4.5603854948460318</c:v>
                </c:pt>
                <c:pt idx="51387">
                  <c:v>4.5618437016306563</c:v>
                </c:pt>
                <c:pt idx="51388">
                  <c:v>4.5651237416892725</c:v>
                </c:pt>
                <c:pt idx="51389">
                  <c:v>4.5581505783901228</c:v>
                </c:pt>
                <c:pt idx="51390">
                  <c:v>4.5648362505720872</c:v>
                </c:pt>
                <c:pt idx="51391">
                  <c:v>4.5705154199324074</c:v>
                </c:pt>
                <c:pt idx="51392">
                  <c:v>4.5605752092859939</c:v>
                </c:pt>
                <c:pt idx="51393">
                  <c:v>4.5595407028041928</c:v>
                </c:pt>
                <c:pt idx="51394">
                  <c:v>4.5656695989082454</c:v>
                </c:pt>
                <c:pt idx="51395">
                  <c:v>4.5605369212489233</c:v>
                </c:pt>
                <c:pt idx="51396">
                  <c:v>4.5613986980259025</c:v>
                </c:pt>
                <c:pt idx="51397">
                  <c:v>4.5700152353709358</c:v>
                </c:pt>
                <c:pt idx="51398">
                  <c:v>4.5618243395814426</c:v>
                </c:pt>
                <c:pt idx="51399">
                  <c:v>4.5559186765943176</c:v>
                </c:pt>
                <c:pt idx="51400">
                  <c:v>4.5713435738065495</c:v>
                </c:pt>
                <c:pt idx="51401">
                  <c:v>4.5641876268520196</c:v>
                </c:pt>
                <c:pt idx="51402">
                  <c:v>4.5682871449618618</c:v>
                </c:pt>
                <c:pt idx="51403">
                  <c:v>4.5657020589171848</c:v>
                </c:pt>
                <c:pt idx="51404">
                  <c:v>4.5582058992441343</c:v>
                </c:pt>
                <c:pt idx="51405">
                  <c:v>4.5625446073897473</c:v>
                </c:pt>
                <c:pt idx="51406">
                  <c:v>4.5653282238528989</c:v>
                </c:pt>
                <c:pt idx="51407">
                  <c:v>4.5612040953957447</c:v>
                </c:pt>
                <c:pt idx="51408">
                  <c:v>4.5555508885634399</c:v>
                </c:pt>
                <c:pt idx="51409">
                  <c:v>4.5608505831135648</c:v>
                </c:pt>
                <c:pt idx="51410">
                  <c:v>4.5637735652170663</c:v>
                </c:pt>
                <c:pt idx="51411">
                  <c:v>4.556051877532707</c:v>
                </c:pt>
                <c:pt idx="51412">
                  <c:v>4.5572281318285937</c:v>
                </c:pt>
                <c:pt idx="51413">
                  <c:v>4.558659766390547</c:v>
                </c:pt>
                <c:pt idx="51414">
                  <c:v>4.5645228816957308</c:v>
                </c:pt>
                <c:pt idx="51415">
                  <c:v>4.5584098608853205</c:v>
                </c:pt>
                <c:pt idx="51416">
                  <c:v>4.5569352153932154</c:v>
                </c:pt>
                <c:pt idx="51417">
                  <c:v>4.55708940635835</c:v>
                </c:pt>
                <c:pt idx="51418">
                  <c:v>4.5591602354869591</c:v>
                </c:pt>
                <c:pt idx="51419">
                  <c:v>4.5605443109809469</c:v>
                </c:pt>
                <c:pt idx="51420">
                  <c:v>4.5600507638866361</c:v>
                </c:pt>
                <c:pt idx="51421">
                  <c:v>4.5671990423577089</c:v>
                </c:pt>
                <c:pt idx="51422">
                  <c:v>4.5613671782007819</c:v>
                </c:pt>
                <c:pt idx="51423">
                  <c:v>4.5657623048100762</c:v>
                </c:pt>
                <c:pt idx="51424">
                  <c:v>4.5524232788039516</c:v>
                </c:pt>
                <c:pt idx="51425">
                  <c:v>4.5557753235071221</c:v>
                </c:pt>
                <c:pt idx="51426">
                  <c:v>4.5542395182696227</c:v>
                </c:pt>
                <c:pt idx="51427">
                  <c:v>4.5648793180179936</c:v>
                </c:pt>
                <c:pt idx="51428">
                  <c:v>4.5607481652478556</c:v>
                </c:pt>
                <c:pt idx="51429">
                  <c:v>4.558412660259517</c:v>
                </c:pt>
                <c:pt idx="51430">
                  <c:v>4.5677764967038339</c:v>
                </c:pt>
                <c:pt idx="51431">
                  <c:v>4.5557991112285459</c:v>
                </c:pt>
                <c:pt idx="51432">
                  <c:v>4.5635518224368283</c:v>
                </c:pt>
                <c:pt idx="51433">
                  <c:v>4.5638378547246212</c:v>
                </c:pt>
                <c:pt idx="51434">
                  <c:v>4.5703983341316397</c:v>
                </c:pt>
                <c:pt idx="51435">
                  <c:v>4.5601051823237855</c:v>
                </c:pt>
                <c:pt idx="51436">
                  <c:v>4.5677763412756107</c:v>
                </c:pt>
                <c:pt idx="51437">
                  <c:v>4.5497555068233968</c:v>
                </c:pt>
                <c:pt idx="51438">
                  <c:v>4.5653047988012307</c:v>
                </c:pt>
                <c:pt idx="51439">
                  <c:v>4.5703549731157302</c:v>
                </c:pt>
                <c:pt idx="51440">
                  <c:v>4.5655901112711845</c:v>
                </c:pt>
                <c:pt idx="51441">
                  <c:v>4.5637774340155941</c:v>
                </c:pt>
                <c:pt idx="51442">
                  <c:v>4.5537488400286152</c:v>
                </c:pt>
                <c:pt idx="51443">
                  <c:v>4.5567218165912982</c:v>
                </c:pt>
                <c:pt idx="51444">
                  <c:v>4.5603840212866666</c:v>
                </c:pt>
                <c:pt idx="51445">
                  <c:v>4.5522371923903053</c:v>
                </c:pt>
                <c:pt idx="51446">
                  <c:v>4.5611730555085348</c:v>
                </c:pt>
                <c:pt idx="51447">
                  <c:v>4.563359554571262</c:v>
                </c:pt>
                <c:pt idx="51448">
                  <c:v>4.5631440414359776</c:v>
                </c:pt>
                <c:pt idx="51449">
                  <c:v>4.553554123251411</c:v>
                </c:pt>
                <c:pt idx="51450">
                  <c:v>4.5608157893797747</c:v>
                </c:pt>
                <c:pt idx="51451">
                  <c:v>4.5603842451841361</c:v>
                </c:pt>
                <c:pt idx="51452">
                  <c:v>4.5613744063318808</c:v>
                </c:pt>
                <c:pt idx="51453">
                  <c:v>4.5640690601931233</c:v>
                </c:pt>
                <c:pt idx="51454">
                  <c:v>4.5619544812438155</c:v>
                </c:pt>
                <c:pt idx="51455">
                  <c:v>4.5520756960054669</c:v>
                </c:pt>
                <c:pt idx="51456">
                  <c:v>4.5541010920516136</c:v>
                </c:pt>
                <c:pt idx="51457">
                  <c:v>4.5599247580817188</c:v>
                </c:pt>
                <c:pt idx="51458">
                  <c:v>4.5550831174304873</c:v>
                </c:pt>
                <c:pt idx="51459">
                  <c:v>4.5616725611431992</c:v>
                </c:pt>
                <c:pt idx="51460">
                  <c:v>4.5565163673624722</c:v>
                </c:pt>
                <c:pt idx="51461">
                  <c:v>4.5589632992834677</c:v>
                </c:pt>
                <c:pt idx="51462">
                  <c:v>4.5575488573956804</c:v>
                </c:pt>
                <c:pt idx="51463">
                  <c:v>4.5506863016042214</c:v>
                </c:pt>
                <c:pt idx="51464">
                  <c:v>4.5589289060008715</c:v>
                </c:pt>
                <c:pt idx="51465">
                  <c:v>4.5672812528799751</c:v>
                </c:pt>
                <c:pt idx="51466">
                  <c:v>4.5593512289952658</c:v>
                </c:pt>
                <c:pt idx="51467">
                  <c:v>4.5647884941803225</c:v>
                </c:pt>
                <c:pt idx="51468">
                  <c:v>4.5603952959870657</c:v>
                </c:pt>
                <c:pt idx="51469">
                  <c:v>4.5601081971908384</c:v>
                </c:pt>
                <c:pt idx="51470">
                  <c:v>4.5666280766428642</c:v>
                </c:pt>
                <c:pt idx="51471">
                  <c:v>4.5602414704319889</c:v>
                </c:pt>
                <c:pt idx="51472">
                  <c:v>4.57136714114176</c:v>
                </c:pt>
                <c:pt idx="51473">
                  <c:v>4.5625743495116211</c:v>
                </c:pt>
                <c:pt idx="51474">
                  <c:v>4.5563704708389841</c:v>
                </c:pt>
                <c:pt idx="51475">
                  <c:v>4.5548115505231559</c:v>
                </c:pt>
                <c:pt idx="51476">
                  <c:v>4.5668161961689515</c:v>
                </c:pt>
                <c:pt idx="51477">
                  <c:v>4.558047378228629</c:v>
                </c:pt>
                <c:pt idx="51478">
                  <c:v>4.5541183076135576</c:v>
                </c:pt>
                <c:pt idx="51479">
                  <c:v>4.560017336797384</c:v>
                </c:pt>
                <c:pt idx="51480">
                  <c:v>4.5580827739434246</c:v>
                </c:pt>
                <c:pt idx="51481">
                  <c:v>4.5530173003422636</c:v>
                </c:pt>
                <c:pt idx="51482">
                  <c:v>4.5671062231906356</c:v>
                </c:pt>
                <c:pt idx="51483">
                  <c:v>4.5600756638895117</c:v>
                </c:pt>
                <c:pt idx="51484">
                  <c:v>4.5733689496102707</c:v>
                </c:pt>
                <c:pt idx="51485">
                  <c:v>4.558965798473718</c:v>
                </c:pt>
                <c:pt idx="51486">
                  <c:v>4.561255583754928</c:v>
                </c:pt>
                <c:pt idx="51487">
                  <c:v>4.5566906121661708</c:v>
                </c:pt>
                <c:pt idx="51488">
                  <c:v>4.5586757681784835</c:v>
                </c:pt>
                <c:pt idx="51489">
                  <c:v>4.5558847804236144</c:v>
                </c:pt>
                <c:pt idx="51490">
                  <c:v>4.5621004383363148</c:v>
                </c:pt>
                <c:pt idx="51491">
                  <c:v>4.5530433804708883</c:v>
                </c:pt>
                <c:pt idx="51492">
                  <c:v>4.5645385865401353</c:v>
                </c:pt>
                <c:pt idx="51493">
                  <c:v>4.5624860014227142</c:v>
                </c:pt>
                <c:pt idx="51494">
                  <c:v>4.5630763383501449</c:v>
                </c:pt>
                <c:pt idx="51495">
                  <c:v>4.5601242447068389</c:v>
                </c:pt>
                <c:pt idx="51496">
                  <c:v>4.5627831221367616</c:v>
                </c:pt>
                <c:pt idx="51497">
                  <c:v>4.5615120490350325</c:v>
                </c:pt>
                <c:pt idx="51498">
                  <c:v>4.5615349877324523</c:v>
                </c:pt>
                <c:pt idx="51499">
                  <c:v>4.5677004840677231</c:v>
                </c:pt>
                <c:pt idx="51500">
                  <c:v>4.5597482725039988</c:v>
                </c:pt>
                <c:pt idx="51501">
                  <c:v>4.5631596636568199</c:v>
                </c:pt>
                <c:pt idx="51502">
                  <c:v>4.5669110868256917</c:v>
                </c:pt>
                <c:pt idx="51503">
                  <c:v>4.5695337453142297</c:v>
                </c:pt>
                <c:pt idx="51504">
                  <c:v>4.5545633530754417</c:v>
                </c:pt>
                <c:pt idx="51505">
                  <c:v>4.559154752380957</c:v>
                </c:pt>
                <c:pt idx="51506">
                  <c:v>4.557421781658058</c:v>
                </c:pt>
                <c:pt idx="51507">
                  <c:v>4.5613777573796179</c:v>
                </c:pt>
                <c:pt idx="51508">
                  <c:v>4.5638627203484603</c:v>
                </c:pt>
                <c:pt idx="51509">
                  <c:v>4.5573271242559112</c:v>
                </c:pt>
                <c:pt idx="51510">
                  <c:v>4.5618945242596931</c:v>
                </c:pt>
                <c:pt idx="51511">
                  <c:v>4.5716435688650208</c:v>
                </c:pt>
                <c:pt idx="51512">
                  <c:v>4.5558762633488019</c:v>
                </c:pt>
                <c:pt idx="51513">
                  <c:v>4.5509196193461117</c:v>
                </c:pt>
                <c:pt idx="51514">
                  <c:v>4.5621584948605527</c:v>
                </c:pt>
                <c:pt idx="51515">
                  <c:v>4.5671487105626225</c:v>
                </c:pt>
                <c:pt idx="51516">
                  <c:v>4.5572390948270778</c:v>
                </c:pt>
                <c:pt idx="51517">
                  <c:v>4.5569621077455116</c:v>
                </c:pt>
                <c:pt idx="51518">
                  <c:v>4.5596018337713087</c:v>
                </c:pt>
                <c:pt idx="51519">
                  <c:v>4.5637325809102238</c:v>
                </c:pt>
                <c:pt idx="51520">
                  <c:v>4.5668432588696053</c:v>
                </c:pt>
                <c:pt idx="51521">
                  <c:v>4.5637033022360347</c:v>
                </c:pt>
                <c:pt idx="51522">
                  <c:v>4.5574277530471452</c:v>
                </c:pt>
                <c:pt idx="51523">
                  <c:v>4.5538576688968151</c:v>
                </c:pt>
                <c:pt idx="51524">
                  <c:v>4.5672340030137644</c:v>
                </c:pt>
                <c:pt idx="51525">
                  <c:v>4.5623492416781719</c:v>
                </c:pt>
                <c:pt idx="51526">
                  <c:v>4.554493575339019</c:v>
                </c:pt>
                <c:pt idx="51527">
                  <c:v>4.5611318495584614</c:v>
                </c:pt>
                <c:pt idx="51528">
                  <c:v>4.5611784024416062</c:v>
                </c:pt>
                <c:pt idx="51529">
                  <c:v>4.5618759173179386</c:v>
                </c:pt>
                <c:pt idx="51530">
                  <c:v>4.5665741521779699</c:v>
                </c:pt>
                <c:pt idx="51531">
                  <c:v>4.5636391077003911</c:v>
                </c:pt>
                <c:pt idx="51532">
                  <c:v>4.5625693486955265</c:v>
                </c:pt>
                <c:pt idx="51533">
                  <c:v>4.556968993025527</c:v>
                </c:pt>
                <c:pt idx="51534">
                  <c:v>4.5601608713721147</c:v>
                </c:pt>
                <c:pt idx="51535">
                  <c:v>4.5603310265051746</c:v>
                </c:pt>
                <c:pt idx="51536">
                  <c:v>4.5647641923689983</c:v>
                </c:pt>
                <c:pt idx="51537">
                  <c:v>4.5621902656824806</c:v>
                </c:pt>
                <c:pt idx="51538">
                  <c:v>4.5570477404072713</c:v>
                </c:pt>
                <c:pt idx="51539">
                  <c:v>4.5584566546506178</c:v>
                </c:pt>
                <c:pt idx="51540">
                  <c:v>4.5523728839809801</c:v>
                </c:pt>
                <c:pt idx="51541">
                  <c:v>4.5561152175439661</c:v>
                </c:pt>
                <c:pt idx="51542">
                  <c:v>4.5565389891132604</c:v>
                </c:pt>
                <c:pt idx="51543">
                  <c:v>4.5562211031279167</c:v>
                </c:pt>
                <c:pt idx="51544">
                  <c:v>4.5546207871873579</c:v>
                </c:pt>
                <c:pt idx="51545">
                  <c:v>4.5655580920098577</c:v>
                </c:pt>
                <c:pt idx="51546">
                  <c:v>4.5634036958935189</c:v>
                </c:pt>
                <c:pt idx="51547">
                  <c:v>4.5701969114310641</c:v>
                </c:pt>
                <c:pt idx="51548">
                  <c:v>4.5605097942778849</c:v>
                </c:pt>
                <c:pt idx="51549">
                  <c:v>4.5617856909505683</c:v>
                </c:pt>
                <c:pt idx="51550">
                  <c:v>4.5640121679081904</c:v>
                </c:pt>
                <c:pt idx="51551">
                  <c:v>4.5636753890873596</c:v>
                </c:pt>
                <c:pt idx="51552">
                  <c:v>4.547260220140382</c:v>
                </c:pt>
                <c:pt idx="51553">
                  <c:v>4.5614118556209116</c:v>
                </c:pt>
                <c:pt idx="51554">
                  <c:v>4.5610667312192366</c:v>
                </c:pt>
                <c:pt idx="51555">
                  <c:v>4.553112335587814</c:v>
                </c:pt>
                <c:pt idx="51556">
                  <c:v>4.5651617073191932</c:v>
                </c:pt>
                <c:pt idx="51557">
                  <c:v>4.5623674329744066</c:v>
                </c:pt>
                <c:pt idx="51558">
                  <c:v>4.557252141570082</c:v>
                </c:pt>
                <c:pt idx="51559">
                  <c:v>4.5545370774528351</c:v>
                </c:pt>
                <c:pt idx="51560">
                  <c:v>4.5587658321357356</c:v>
                </c:pt>
                <c:pt idx="51561">
                  <c:v>4.5601484293963441</c:v>
                </c:pt>
                <c:pt idx="51562">
                  <c:v>4.5619737249476415</c:v>
                </c:pt>
                <c:pt idx="51563">
                  <c:v>4.5590494606456362</c:v>
                </c:pt>
                <c:pt idx="51564">
                  <c:v>4.5530522494743702</c:v>
                </c:pt>
                <c:pt idx="51565">
                  <c:v>4.5635018964829657</c:v>
                </c:pt>
                <c:pt idx="51566">
                  <c:v>4.5638543331517454</c:v>
                </c:pt>
                <c:pt idx="51567">
                  <c:v>4.5623176597856077</c:v>
                </c:pt>
                <c:pt idx="51568">
                  <c:v>4.551133880572654</c:v>
                </c:pt>
                <c:pt idx="51569">
                  <c:v>4.5637015155522853</c:v>
                </c:pt>
                <c:pt idx="51570">
                  <c:v>4.5536646282575735</c:v>
                </c:pt>
                <c:pt idx="51571">
                  <c:v>4.5688975000722953</c:v>
                </c:pt>
                <c:pt idx="51572">
                  <c:v>4.5605083860898192</c:v>
                </c:pt>
                <c:pt idx="51573">
                  <c:v>4.5588190167750273</c:v>
                </c:pt>
                <c:pt idx="51574">
                  <c:v>4.5608784175808905</c:v>
                </c:pt>
                <c:pt idx="51575">
                  <c:v>4.5630271866456145</c:v>
                </c:pt>
                <c:pt idx="51576">
                  <c:v>4.5670314097563853</c:v>
                </c:pt>
                <c:pt idx="51577">
                  <c:v>4.5591080741989476</c:v>
                </c:pt>
                <c:pt idx="51578">
                  <c:v>4.5677735012697172</c:v>
                </c:pt>
                <c:pt idx="51579">
                  <c:v>4.5725347494023323</c:v>
                </c:pt>
                <c:pt idx="51580">
                  <c:v>4.559809685875571</c:v>
                </c:pt>
                <c:pt idx="51581">
                  <c:v>4.5619459007812155</c:v>
                </c:pt>
                <c:pt idx="51582">
                  <c:v>4.5728143876153444</c:v>
                </c:pt>
                <c:pt idx="51583">
                  <c:v>4.5632638975564586</c:v>
                </c:pt>
                <c:pt idx="51584">
                  <c:v>4.5559935652926384</c:v>
                </c:pt>
                <c:pt idx="51585">
                  <c:v>4.5565888547854838</c:v>
                </c:pt>
                <c:pt idx="51586">
                  <c:v>4.5609421728412611</c:v>
                </c:pt>
                <c:pt idx="51587">
                  <c:v>4.5692814232758368</c:v>
                </c:pt>
                <c:pt idx="51588">
                  <c:v>4.5712288454369014</c:v>
                </c:pt>
                <c:pt idx="51589">
                  <c:v>4.5657373191360469</c:v>
                </c:pt>
                <c:pt idx="51590">
                  <c:v>4.5643656389047012</c:v>
                </c:pt>
                <c:pt idx="51591">
                  <c:v>4.5595571618446966</c:v>
                </c:pt>
                <c:pt idx="51592">
                  <c:v>4.5641523464023459</c:v>
                </c:pt>
                <c:pt idx="51593">
                  <c:v>4.5618135070309602</c:v>
                </c:pt>
                <c:pt idx="51594">
                  <c:v>4.5563242094670358</c:v>
                </c:pt>
                <c:pt idx="51595">
                  <c:v>4.5671700105809885</c:v>
                </c:pt>
                <c:pt idx="51596">
                  <c:v>4.5589016139406553</c:v>
                </c:pt>
                <c:pt idx="51597">
                  <c:v>4.5674554979093855</c:v>
                </c:pt>
                <c:pt idx="51598">
                  <c:v>4.5601704493803696</c:v>
                </c:pt>
                <c:pt idx="51599">
                  <c:v>4.5653000169458542</c:v>
                </c:pt>
                <c:pt idx="51600">
                  <c:v>4.5602289230230673</c:v>
                </c:pt>
                <c:pt idx="51601">
                  <c:v>4.5573532239257712</c:v>
                </c:pt>
                <c:pt idx="51602">
                  <c:v>4.5568383321619805</c:v>
                </c:pt>
                <c:pt idx="51603">
                  <c:v>4.5631740954806057</c:v>
                </c:pt>
                <c:pt idx="51604">
                  <c:v>4.5592804269440332</c:v>
                </c:pt>
                <c:pt idx="51605">
                  <c:v>4.5542831796215477</c:v>
                </c:pt>
                <c:pt idx="51606">
                  <c:v>4.569635396221428</c:v>
                </c:pt>
                <c:pt idx="51607">
                  <c:v>4.5650955411242435</c:v>
                </c:pt>
                <c:pt idx="51608">
                  <c:v>4.5545617015513349</c:v>
                </c:pt>
                <c:pt idx="51609">
                  <c:v>4.5651864582867319</c:v>
                </c:pt>
                <c:pt idx="51610">
                  <c:v>4.5665047882975243</c:v>
                </c:pt>
                <c:pt idx="51611">
                  <c:v>4.5550521899170828</c:v>
                </c:pt>
                <c:pt idx="51612">
                  <c:v>4.5668561377539945</c:v>
                </c:pt>
                <c:pt idx="51613">
                  <c:v>4.5602535272287605</c:v>
                </c:pt>
                <c:pt idx="51614">
                  <c:v>4.5550092033217204</c:v>
                </c:pt>
                <c:pt idx="51615">
                  <c:v>4.5524264964701446</c:v>
                </c:pt>
                <c:pt idx="51616">
                  <c:v>4.5575211386240015</c:v>
                </c:pt>
                <c:pt idx="51617">
                  <c:v>4.5585763792384659</c:v>
                </c:pt>
                <c:pt idx="51618">
                  <c:v>4.5564605799731304</c:v>
                </c:pt>
                <c:pt idx="51619">
                  <c:v>4.5642470463270106</c:v>
                </c:pt>
                <c:pt idx="51620">
                  <c:v>4.5626051084838313</c:v>
                </c:pt>
                <c:pt idx="51621">
                  <c:v>4.5662648749727985</c:v>
                </c:pt>
                <c:pt idx="51622">
                  <c:v>4.5635181894073131</c:v>
                </c:pt>
                <c:pt idx="51623">
                  <c:v>4.5613263789211098</c:v>
                </c:pt>
                <c:pt idx="51624">
                  <c:v>4.5590891105755844</c:v>
                </c:pt>
                <c:pt idx="51625">
                  <c:v>4.564067824820814</c:v>
                </c:pt>
                <c:pt idx="51626">
                  <c:v>4.5650552897858221</c:v>
                </c:pt>
                <c:pt idx="51627">
                  <c:v>4.5625990567546113</c:v>
                </c:pt>
                <c:pt idx="51628">
                  <c:v>4.5524176038512243</c:v>
                </c:pt>
                <c:pt idx="51629">
                  <c:v>4.5624216393091457</c:v>
                </c:pt>
                <c:pt idx="51630">
                  <c:v>4.5660180616792783</c:v>
                </c:pt>
                <c:pt idx="51631">
                  <c:v>4.5650997261396471</c:v>
                </c:pt>
                <c:pt idx="51632">
                  <c:v>4.5595469890656011</c:v>
                </c:pt>
                <c:pt idx="51633">
                  <c:v>4.5601091713523862</c:v>
                </c:pt>
                <c:pt idx="51634">
                  <c:v>4.5598837347301391</c:v>
                </c:pt>
                <c:pt idx="51635">
                  <c:v>4.5666934122317153</c:v>
                </c:pt>
                <c:pt idx="51636">
                  <c:v>4.5684381656683319</c:v>
                </c:pt>
                <c:pt idx="51637">
                  <c:v>4.5591157511080338</c:v>
                </c:pt>
                <c:pt idx="51638">
                  <c:v>4.5645700413891799</c:v>
                </c:pt>
                <c:pt idx="51639">
                  <c:v>4.5632275485549956</c:v>
                </c:pt>
                <c:pt idx="51640">
                  <c:v>4.5600927465097874</c:v>
                </c:pt>
                <c:pt idx="51641">
                  <c:v>4.5641465911413208</c:v>
                </c:pt>
                <c:pt idx="51642">
                  <c:v>4.5586440586482455</c:v>
                </c:pt>
                <c:pt idx="51643">
                  <c:v>4.557419468065051</c:v>
                </c:pt>
                <c:pt idx="51644">
                  <c:v>4.5524628922214978</c:v>
                </c:pt>
                <c:pt idx="51645">
                  <c:v>4.5622063769391801</c:v>
                </c:pt>
                <c:pt idx="51646">
                  <c:v>4.5532468445772167</c:v>
                </c:pt>
                <c:pt idx="51647">
                  <c:v>4.5550451798710103</c:v>
                </c:pt>
                <c:pt idx="51648">
                  <c:v>4.5504288694427126</c:v>
                </c:pt>
                <c:pt idx="51649">
                  <c:v>4.560244873099407</c:v>
                </c:pt>
                <c:pt idx="51650">
                  <c:v>4.5514594858643589</c:v>
                </c:pt>
                <c:pt idx="51651">
                  <c:v>4.561347839249799</c:v>
                </c:pt>
                <c:pt idx="51652">
                  <c:v>4.5581706795177146</c:v>
                </c:pt>
                <c:pt idx="51653">
                  <c:v>4.5566879494422956</c:v>
                </c:pt>
                <c:pt idx="51654">
                  <c:v>4.557657754339103</c:v>
                </c:pt>
                <c:pt idx="51655">
                  <c:v>4.563764112845945</c:v>
                </c:pt>
                <c:pt idx="51656">
                  <c:v>4.5644169121402154</c:v>
                </c:pt>
                <c:pt idx="51657">
                  <c:v>4.5637483054747054</c:v>
                </c:pt>
                <c:pt idx="51658">
                  <c:v>4.5651651987511075</c:v>
                </c:pt>
                <c:pt idx="51659">
                  <c:v>4.5642552139511174</c:v>
                </c:pt>
                <c:pt idx="51660">
                  <c:v>4.5711514823863828</c:v>
                </c:pt>
                <c:pt idx="51661">
                  <c:v>4.5644679199146792</c:v>
                </c:pt>
                <c:pt idx="51662">
                  <c:v>4.5584226827652765</c:v>
                </c:pt>
                <c:pt idx="51663">
                  <c:v>4.5650146993537133</c:v>
                </c:pt>
                <c:pt idx="51664">
                  <c:v>4.5701780287392912</c:v>
                </c:pt>
                <c:pt idx="51665">
                  <c:v>4.5502825296075553</c:v>
                </c:pt>
                <c:pt idx="51666">
                  <c:v>4.5659783956379947</c:v>
                </c:pt>
                <c:pt idx="51667">
                  <c:v>4.5692117195571917</c:v>
                </c:pt>
                <c:pt idx="51668">
                  <c:v>4.5628421213936781</c:v>
                </c:pt>
                <c:pt idx="51669">
                  <c:v>4.5683294469576552</c:v>
                </c:pt>
                <c:pt idx="51670">
                  <c:v>4.5598435002145248</c:v>
                </c:pt>
                <c:pt idx="51671">
                  <c:v>4.5644927198638383</c:v>
                </c:pt>
                <c:pt idx="51672">
                  <c:v>4.5553562323827776</c:v>
                </c:pt>
                <c:pt idx="51673">
                  <c:v>4.5513804360282339</c:v>
                </c:pt>
                <c:pt idx="51674">
                  <c:v>4.5546558566458621</c:v>
                </c:pt>
                <c:pt idx="51675">
                  <c:v>4.5535229143117766</c:v>
                </c:pt>
                <c:pt idx="51676">
                  <c:v>4.5654712869048097</c:v>
                </c:pt>
                <c:pt idx="51677">
                  <c:v>4.5682828818173267</c:v>
                </c:pt>
                <c:pt idx="51678">
                  <c:v>4.5614186844498823</c:v>
                </c:pt>
                <c:pt idx="51679">
                  <c:v>4.5645933385850954</c:v>
                </c:pt>
                <c:pt idx="51680">
                  <c:v>4.5602663876783831</c:v>
                </c:pt>
                <c:pt idx="51681">
                  <c:v>4.5614507593483786</c:v>
                </c:pt>
                <c:pt idx="51682">
                  <c:v>4.5677823793132921</c:v>
                </c:pt>
                <c:pt idx="51683">
                  <c:v>4.5652897039792482</c:v>
                </c:pt>
                <c:pt idx="51684">
                  <c:v>4.5561827774040768</c:v>
                </c:pt>
                <c:pt idx="51685">
                  <c:v>4.5713201011435416</c:v>
                </c:pt>
                <c:pt idx="51686">
                  <c:v>4.5583975194248501</c:v>
                </c:pt>
                <c:pt idx="51687">
                  <c:v>4.5576042833222665</c:v>
                </c:pt>
                <c:pt idx="51688">
                  <c:v>4.5590506110866285</c:v>
                </c:pt>
                <c:pt idx="51689">
                  <c:v>4.5618187738145926</c:v>
                </c:pt>
                <c:pt idx="51690">
                  <c:v>4.560275516671334</c:v>
                </c:pt>
                <c:pt idx="51691">
                  <c:v>4.5565657129218931</c:v>
                </c:pt>
                <c:pt idx="51692">
                  <c:v>4.5682962190666521</c:v>
                </c:pt>
                <c:pt idx="51693">
                  <c:v>4.5636336197018563</c:v>
                </c:pt>
                <c:pt idx="51694">
                  <c:v>4.5657018870650861</c:v>
                </c:pt>
                <c:pt idx="51695">
                  <c:v>4.5517102317797615</c:v>
                </c:pt>
                <c:pt idx="51696">
                  <c:v>4.5607149988619566</c:v>
                </c:pt>
                <c:pt idx="51697">
                  <c:v>4.5533377515904645</c:v>
                </c:pt>
                <c:pt idx="51698">
                  <c:v>4.5720459967653619</c:v>
                </c:pt>
                <c:pt idx="51699">
                  <c:v>4.5596489701418932</c:v>
                </c:pt>
                <c:pt idx="51700">
                  <c:v>4.5628503560732012</c:v>
                </c:pt>
                <c:pt idx="51701">
                  <c:v>4.5656871230752216</c:v>
                </c:pt>
                <c:pt idx="51702">
                  <c:v>4.5621610479339676</c:v>
                </c:pt>
                <c:pt idx="51703">
                  <c:v>4.5584755857468284</c:v>
                </c:pt>
                <c:pt idx="51704">
                  <c:v>4.555236961646294</c:v>
                </c:pt>
                <c:pt idx="51705">
                  <c:v>4.5581601203478099</c:v>
                </c:pt>
                <c:pt idx="51706">
                  <c:v>4.5543137207510869</c:v>
                </c:pt>
                <c:pt idx="51707">
                  <c:v>4.5529378144726538</c:v>
                </c:pt>
                <c:pt idx="51708">
                  <c:v>4.5704021107385122</c:v>
                </c:pt>
                <c:pt idx="51709">
                  <c:v>4.5624786179380203</c:v>
                </c:pt>
                <c:pt idx="51710">
                  <c:v>4.5666524773994492</c:v>
                </c:pt>
                <c:pt idx="51711">
                  <c:v>4.5495663683749958</c:v>
                </c:pt>
                <c:pt idx="51712">
                  <c:v>4.5675257484441847</c:v>
                </c:pt>
                <c:pt idx="51713">
                  <c:v>4.5594979753843852</c:v>
                </c:pt>
                <c:pt idx="51714">
                  <c:v>4.5605205748669615</c:v>
                </c:pt>
                <c:pt idx="51715">
                  <c:v>4.5553122172955396</c:v>
                </c:pt>
                <c:pt idx="51716">
                  <c:v>4.5607825659739545</c:v>
                </c:pt>
                <c:pt idx="51717">
                  <c:v>4.562265734187581</c:v>
                </c:pt>
                <c:pt idx="51718">
                  <c:v>4.5490517580913359</c:v>
                </c:pt>
                <c:pt idx="51719">
                  <c:v>4.5651614271920913</c:v>
                </c:pt>
                <c:pt idx="51720">
                  <c:v>4.5655572335730454</c:v>
                </c:pt>
                <c:pt idx="51721">
                  <c:v>4.5573171713236809</c:v>
                </c:pt>
                <c:pt idx="51722">
                  <c:v>4.5580766329210984</c:v>
                </c:pt>
                <c:pt idx="51723">
                  <c:v>4.5627433456732218</c:v>
                </c:pt>
                <c:pt idx="51724">
                  <c:v>4.5582348331660274</c:v>
                </c:pt>
                <c:pt idx="51725">
                  <c:v>4.5532970852332282</c:v>
                </c:pt>
                <c:pt idx="51726">
                  <c:v>4.5562414749884166</c:v>
                </c:pt>
                <c:pt idx="51727">
                  <c:v>4.5634876991622244</c:v>
                </c:pt>
                <c:pt idx="51728">
                  <c:v>4.5601673799617606</c:v>
                </c:pt>
                <c:pt idx="51729">
                  <c:v>4.5609729070690683</c:v>
                </c:pt>
                <c:pt idx="51730">
                  <c:v>4.5524393891215844</c:v>
                </c:pt>
                <c:pt idx="51731">
                  <c:v>4.5715352311007349</c:v>
                </c:pt>
                <c:pt idx="51732">
                  <c:v>4.5581636784488095</c:v>
                </c:pt>
                <c:pt idx="51733">
                  <c:v>4.5661637348397983</c:v>
                </c:pt>
                <c:pt idx="51734">
                  <c:v>4.5576413222776546</c:v>
                </c:pt>
                <c:pt idx="51735">
                  <c:v>4.5516325411328893</c:v>
                </c:pt>
                <c:pt idx="51736">
                  <c:v>4.5621756719711968</c:v>
                </c:pt>
                <c:pt idx="51737">
                  <c:v>4.5509685109487714</c:v>
                </c:pt>
                <c:pt idx="51738">
                  <c:v>4.563678260934374</c:v>
                </c:pt>
                <c:pt idx="51739">
                  <c:v>4.5511018605680391</c:v>
                </c:pt>
                <c:pt idx="51740">
                  <c:v>4.558085655225125</c:v>
                </c:pt>
                <c:pt idx="51741">
                  <c:v>4.5627107867228762</c:v>
                </c:pt>
                <c:pt idx="51742">
                  <c:v>4.5651448693971615</c:v>
                </c:pt>
                <c:pt idx="51743">
                  <c:v>4.5728205735252194</c:v>
                </c:pt>
                <c:pt idx="51744">
                  <c:v>4.5625367052270729</c:v>
                </c:pt>
                <c:pt idx="51745">
                  <c:v>4.5634406482205216</c:v>
                </c:pt>
                <c:pt idx="51746">
                  <c:v>4.5564410004295546</c:v>
                </c:pt>
                <c:pt idx="51747">
                  <c:v>4.5639900204150452</c:v>
                </c:pt>
                <c:pt idx="51748">
                  <c:v>4.5615017688488031</c:v>
                </c:pt>
                <c:pt idx="51749">
                  <c:v>4.5598413137159461</c:v>
                </c:pt>
                <c:pt idx="51750">
                  <c:v>4.5642192553336365</c:v>
                </c:pt>
                <c:pt idx="51751">
                  <c:v>4.5634981748901149</c:v>
                </c:pt>
                <c:pt idx="51752">
                  <c:v>4.5553877036903323</c:v>
                </c:pt>
                <c:pt idx="51753">
                  <c:v>4.568090096503103</c:v>
                </c:pt>
                <c:pt idx="51754">
                  <c:v>4.5603800880408008</c:v>
                </c:pt>
                <c:pt idx="51755">
                  <c:v>4.5532021612109723</c:v>
                </c:pt>
                <c:pt idx="51756">
                  <c:v>4.5660015402839553</c:v>
                </c:pt>
                <c:pt idx="51757">
                  <c:v>4.5614745383958022</c:v>
                </c:pt>
                <c:pt idx="51758">
                  <c:v>4.5706269826080099</c:v>
                </c:pt>
                <c:pt idx="51759">
                  <c:v>4.5596128773800881</c:v>
                </c:pt>
                <c:pt idx="51760">
                  <c:v>4.559951113954229</c:v>
                </c:pt>
                <c:pt idx="51761">
                  <c:v>4.5586431895927815</c:v>
                </c:pt>
                <c:pt idx="51762">
                  <c:v>4.5635764226702795</c:v>
                </c:pt>
                <c:pt idx="51763">
                  <c:v>4.5564518216943872</c:v>
                </c:pt>
                <c:pt idx="51764">
                  <c:v>4.5556881160380192</c:v>
                </c:pt>
                <c:pt idx="51765">
                  <c:v>4.5550989940132345</c:v>
                </c:pt>
                <c:pt idx="51766">
                  <c:v>4.5547813456614668</c:v>
                </c:pt>
                <c:pt idx="51767">
                  <c:v>4.5548269348497703</c:v>
                </c:pt>
                <c:pt idx="51768">
                  <c:v>4.5604428219004962</c:v>
                </c:pt>
                <c:pt idx="51769">
                  <c:v>4.5661832874550283</c:v>
                </c:pt>
                <c:pt idx="51770">
                  <c:v>4.5646701072075864</c:v>
                </c:pt>
                <c:pt idx="51771">
                  <c:v>4.554707855420582</c:v>
                </c:pt>
                <c:pt idx="51772">
                  <c:v>4.5594446827340205</c:v>
                </c:pt>
                <c:pt idx="51773">
                  <c:v>4.5610773836856442</c:v>
                </c:pt>
                <c:pt idx="51774">
                  <c:v>4.5597807816943288</c:v>
                </c:pt>
                <c:pt idx="51775">
                  <c:v>4.5560243227891695</c:v>
                </c:pt>
                <c:pt idx="51776">
                  <c:v>4.5547459845197427</c:v>
                </c:pt>
                <c:pt idx="51777">
                  <c:v>4.568481907683088</c:v>
                </c:pt>
                <c:pt idx="51778">
                  <c:v>4.5572019300242186</c:v>
                </c:pt>
                <c:pt idx="51779">
                  <c:v>4.560139047417211</c:v>
                </c:pt>
                <c:pt idx="51780">
                  <c:v>4.5618556853029082</c:v>
                </c:pt>
                <c:pt idx="51781">
                  <c:v>4.5539857889083093</c:v>
                </c:pt>
                <c:pt idx="51782">
                  <c:v>4.5580296856322811</c:v>
                </c:pt>
                <c:pt idx="51783">
                  <c:v>4.5630093934875884</c:v>
                </c:pt>
                <c:pt idx="51784">
                  <c:v>4.559462453168269</c:v>
                </c:pt>
                <c:pt idx="51785">
                  <c:v>4.5698882284623288</c:v>
                </c:pt>
                <c:pt idx="51786">
                  <c:v>4.5664342107062108</c:v>
                </c:pt>
                <c:pt idx="51787">
                  <c:v>4.5607028387105979</c:v>
                </c:pt>
                <c:pt idx="51788">
                  <c:v>4.5691597542042137</c:v>
                </c:pt>
                <c:pt idx="51789">
                  <c:v>4.560163513523996</c:v>
                </c:pt>
                <c:pt idx="51790">
                  <c:v>4.5548550959892706</c:v>
                </c:pt>
                <c:pt idx="51791">
                  <c:v>4.553962155297965</c:v>
                </c:pt>
                <c:pt idx="51792">
                  <c:v>4.5629926522609976</c:v>
                </c:pt>
                <c:pt idx="51793">
                  <c:v>4.5684023976530757</c:v>
                </c:pt>
                <c:pt idx="51794">
                  <c:v>4.5596227292135216</c:v>
                </c:pt>
                <c:pt idx="51795">
                  <c:v>4.557897155943329</c:v>
                </c:pt>
                <c:pt idx="51796">
                  <c:v>4.5566178952716401</c:v>
                </c:pt>
                <c:pt idx="51797">
                  <c:v>4.5693643024753392</c:v>
                </c:pt>
                <c:pt idx="51798">
                  <c:v>4.563627737224011</c:v>
                </c:pt>
                <c:pt idx="51799">
                  <c:v>4.5608109208878602</c:v>
                </c:pt>
                <c:pt idx="51800">
                  <c:v>4.5579209449787772</c:v>
                </c:pt>
                <c:pt idx="51801">
                  <c:v>4.5652804017986748</c:v>
                </c:pt>
                <c:pt idx="51802">
                  <c:v>4.5557403154914153</c:v>
                </c:pt>
                <c:pt idx="51803">
                  <c:v>4.5646777897668223</c:v>
                </c:pt>
                <c:pt idx="51804">
                  <c:v>4.5687955725331557</c:v>
                </c:pt>
                <c:pt idx="51805">
                  <c:v>4.5491351010345342</c:v>
                </c:pt>
                <c:pt idx="51806">
                  <c:v>4.5692686673733762</c:v>
                </c:pt>
                <c:pt idx="51807">
                  <c:v>4.5587394514236266</c:v>
                </c:pt>
                <c:pt idx="51808">
                  <c:v>4.5595549701677642</c:v>
                </c:pt>
                <c:pt idx="51809">
                  <c:v>4.5541131055403872</c:v>
                </c:pt>
                <c:pt idx="51810">
                  <c:v>4.5567329027160639</c:v>
                </c:pt>
                <c:pt idx="51811">
                  <c:v>4.5651465281924555</c:v>
                </c:pt>
                <c:pt idx="51812">
                  <c:v>4.5579715999679298</c:v>
                </c:pt>
                <c:pt idx="51813">
                  <c:v>4.5542834631220961</c:v>
                </c:pt>
                <c:pt idx="51814">
                  <c:v>4.5559745097422217</c:v>
                </c:pt>
                <c:pt idx="51815">
                  <c:v>4.549721385154049</c:v>
                </c:pt>
                <c:pt idx="51816">
                  <c:v>4.5607947570293783</c:v>
                </c:pt>
                <c:pt idx="51817">
                  <c:v>4.5596962117049893</c:v>
                </c:pt>
                <c:pt idx="51818">
                  <c:v>4.5598541450396217</c:v>
                </c:pt>
                <c:pt idx="51819">
                  <c:v>4.5566103092719583</c:v>
                </c:pt>
                <c:pt idx="51820">
                  <c:v>4.5529813341627401</c:v>
                </c:pt>
                <c:pt idx="51821">
                  <c:v>4.5541454819941647</c:v>
                </c:pt>
                <c:pt idx="51822">
                  <c:v>4.5549747489154191</c:v>
                </c:pt>
                <c:pt idx="51823">
                  <c:v>4.563378470752399</c:v>
                </c:pt>
                <c:pt idx="51824">
                  <c:v>4.5708527403681556</c:v>
                </c:pt>
                <c:pt idx="51825">
                  <c:v>4.5649342551644123</c:v>
                </c:pt>
                <c:pt idx="51826">
                  <c:v>4.5532496304949355</c:v>
                </c:pt>
                <c:pt idx="51827">
                  <c:v>4.5503451408781412</c:v>
                </c:pt>
                <c:pt idx="51828">
                  <c:v>4.5667375121115885</c:v>
                </c:pt>
                <c:pt idx="51829">
                  <c:v>4.5728580728508392</c:v>
                </c:pt>
                <c:pt idx="51830">
                  <c:v>4.56101315553666</c:v>
                </c:pt>
                <c:pt idx="51831">
                  <c:v>4.5554244805967476</c:v>
                </c:pt>
                <c:pt idx="51832">
                  <c:v>4.558339085364274</c:v>
                </c:pt>
                <c:pt idx="51833">
                  <c:v>4.5595175834504333</c:v>
                </c:pt>
                <c:pt idx="51834">
                  <c:v>4.5575814322195747</c:v>
                </c:pt>
                <c:pt idx="51835">
                  <c:v>4.5686751231729241</c:v>
                </c:pt>
                <c:pt idx="51836">
                  <c:v>4.5668059452529963</c:v>
                </c:pt>
                <c:pt idx="51837">
                  <c:v>4.5625986259699598</c:v>
                </c:pt>
                <c:pt idx="51838">
                  <c:v>4.5581088824770539</c:v>
                </c:pt>
                <c:pt idx="51839">
                  <c:v>4.5555558311105084</c:v>
                </c:pt>
                <c:pt idx="51840">
                  <c:v>4.5564992610468193</c:v>
                </c:pt>
                <c:pt idx="51841">
                  <c:v>4.5598453268007431</c:v>
                </c:pt>
                <c:pt idx="51842">
                  <c:v>4.5601435867461637</c:v>
                </c:pt>
                <c:pt idx="51843">
                  <c:v>4.5574029128095699</c:v>
                </c:pt>
                <c:pt idx="51844">
                  <c:v>4.5533729213391752</c:v>
                </c:pt>
                <c:pt idx="51845">
                  <c:v>4.5608438518912138</c:v>
                </c:pt>
                <c:pt idx="51846">
                  <c:v>4.5635635957353378</c:v>
                </c:pt>
                <c:pt idx="51847">
                  <c:v>4.5558164494606066</c:v>
                </c:pt>
                <c:pt idx="51848">
                  <c:v>4.5635060803636147</c:v>
                </c:pt>
                <c:pt idx="51849">
                  <c:v>4.5570195953189518</c:v>
                </c:pt>
                <c:pt idx="51850">
                  <c:v>4.5624901044903723</c:v>
                </c:pt>
                <c:pt idx="51851">
                  <c:v>4.5673066001992231</c:v>
                </c:pt>
                <c:pt idx="51852">
                  <c:v>4.5590847892566435</c:v>
                </c:pt>
                <c:pt idx="51853">
                  <c:v>4.5602033291249793</c:v>
                </c:pt>
                <c:pt idx="51854">
                  <c:v>4.5662719946610695</c:v>
                </c:pt>
                <c:pt idx="51855">
                  <c:v>4.5578023724314507</c:v>
                </c:pt>
                <c:pt idx="51856">
                  <c:v>4.5625472032469165</c:v>
                </c:pt>
                <c:pt idx="51857">
                  <c:v>4.5619868250885336</c:v>
                </c:pt>
                <c:pt idx="51858">
                  <c:v>4.5642549939271335</c:v>
                </c:pt>
                <c:pt idx="51859">
                  <c:v>4.5557503210607813</c:v>
                </c:pt>
                <c:pt idx="51860">
                  <c:v>4.5625548637670752</c:v>
                </c:pt>
                <c:pt idx="51861">
                  <c:v>4.5707868757471219</c:v>
                </c:pt>
                <c:pt idx="51862">
                  <c:v>4.5577352895478942</c:v>
                </c:pt>
                <c:pt idx="51863">
                  <c:v>4.5683466467605207</c:v>
                </c:pt>
                <c:pt idx="51864">
                  <c:v>4.5584078593538395</c:v>
                </c:pt>
                <c:pt idx="51865">
                  <c:v>4.5547413193168973</c:v>
                </c:pt>
                <c:pt idx="51866">
                  <c:v>4.5631628807428957</c:v>
                </c:pt>
                <c:pt idx="51867">
                  <c:v>4.5646072995920504</c:v>
                </c:pt>
                <c:pt idx="51868">
                  <c:v>4.5587830740429593</c:v>
                </c:pt>
                <c:pt idx="51869">
                  <c:v>4.5662719946610695</c:v>
                </c:pt>
                <c:pt idx="51870">
                  <c:v>4.5606084630636943</c:v>
                </c:pt>
                <c:pt idx="51871">
                  <c:v>4.5624004716815643</c:v>
                </c:pt>
                <c:pt idx="51872">
                  <c:v>4.5556956408050242</c:v>
                </c:pt>
                <c:pt idx="51873">
                  <c:v>4.5617717361495131</c:v>
                </c:pt>
                <c:pt idx="51874">
                  <c:v>4.5594171474805441</c:v>
                </c:pt>
                <c:pt idx="51875">
                  <c:v>4.5682293204686246</c:v>
                </c:pt>
                <c:pt idx="51876">
                  <c:v>4.5572272655824424</c:v>
                </c:pt>
                <c:pt idx="51877">
                  <c:v>4.5605720578407274</c:v>
                </c:pt>
                <c:pt idx="51878">
                  <c:v>4.5534987216752913</c:v>
                </c:pt>
                <c:pt idx="51879">
                  <c:v>4.5654510805224549</c:v>
                </c:pt>
                <c:pt idx="51880">
                  <c:v>4.5691750380271401</c:v>
                </c:pt>
                <c:pt idx="51881">
                  <c:v>4.5690845529426101</c:v>
                </c:pt>
                <c:pt idx="51882">
                  <c:v>4.5713672966614736</c:v>
                </c:pt>
                <c:pt idx="51883">
                  <c:v>4.5495981486524126</c:v>
                </c:pt>
                <c:pt idx="51884">
                  <c:v>4.5532125571103608</c:v>
                </c:pt>
                <c:pt idx="51885">
                  <c:v>4.5622287308449572</c:v>
                </c:pt>
                <c:pt idx="51886">
                  <c:v>4.5588966378546596</c:v>
                </c:pt>
                <c:pt idx="51887">
                  <c:v>4.555885793950468</c:v>
                </c:pt>
                <c:pt idx="51888">
                  <c:v>4.5625138237957872</c:v>
                </c:pt>
                <c:pt idx="51889">
                  <c:v>4.5524632110289689</c:v>
                </c:pt>
                <c:pt idx="51890">
                  <c:v>4.5590350137247455</c:v>
                </c:pt>
                <c:pt idx="51891">
                  <c:v>4.5668574903689558</c:v>
                </c:pt>
                <c:pt idx="51892">
                  <c:v>4.5579294183900814</c:v>
                </c:pt>
                <c:pt idx="51893">
                  <c:v>4.5570495377701796</c:v>
                </c:pt>
                <c:pt idx="51894">
                  <c:v>4.5622953741240186</c:v>
                </c:pt>
                <c:pt idx="51895">
                  <c:v>4.5610436765882634</c:v>
                </c:pt>
                <c:pt idx="51896">
                  <c:v>4.5586180155532183</c:v>
                </c:pt>
                <c:pt idx="51897">
                  <c:v>4.5608007475232704</c:v>
                </c:pt>
                <c:pt idx="51898">
                  <c:v>4.5572465695736906</c:v>
                </c:pt>
                <c:pt idx="51899">
                  <c:v>4.5624842759340192</c:v>
                </c:pt>
                <c:pt idx="51900">
                  <c:v>4.5621951285749862</c:v>
                </c:pt>
                <c:pt idx="51901">
                  <c:v>4.5585287989669592</c:v>
                </c:pt>
                <c:pt idx="51902">
                  <c:v>4.5567346829950504</c:v>
                </c:pt>
                <c:pt idx="51903">
                  <c:v>4.5654297540852093</c:v>
                </c:pt>
                <c:pt idx="51904">
                  <c:v>4.5599026579481228</c:v>
                </c:pt>
                <c:pt idx="51905">
                  <c:v>4.5553191888361209</c:v>
                </c:pt>
                <c:pt idx="51906">
                  <c:v>4.5688246783579372</c:v>
                </c:pt>
                <c:pt idx="51907">
                  <c:v>4.5609509399207271</c:v>
                </c:pt>
                <c:pt idx="51908">
                  <c:v>4.5587722409800318</c:v>
                </c:pt>
                <c:pt idx="51909">
                  <c:v>4.5568121225821887</c:v>
                </c:pt>
                <c:pt idx="51910">
                  <c:v>4.5637401989489339</c:v>
                </c:pt>
                <c:pt idx="51911">
                  <c:v>4.5587420268647607</c:v>
                </c:pt>
                <c:pt idx="51912">
                  <c:v>4.5611166916939512</c:v>
                </c:pt>
                <c:pt idx="51913">
                  <c:v>4.5613837167602718</c:v>
                </c:pt>
                <c:pt idx="51914">
                  <c:v>4.5588250166668374</c:v>
                </c:pt>
                <c:pt idx="51915">
                  <c:v>4.5639478493597778</c:v>
                </c:pt>
                <c:pt idx="51916">
                  <c:v>4.5622110753672986</c:v>
                </c:pt>
                <c:pt idx="51917">
                  <c:v>4.563438081152146</c:v>
                </c:pt>
                <c:pt idx="51918">
                  <c:v>4.5554887013872296</c:v>
                </c:pt>
                <c:pt idx="51919">
                  <c:v>4.5662508851566184</c:v>
                </c:pt>
                <c:pt idx="51920">
                  <c:v>4.5715155695136591</c:v>
                </c:pt>
                <c:pt idx="51921">
                  <c:v>4.5535702277891694</c:v>
                </c:pt>
                <c:pt idx="51922">
                  <c:v>4.5507660255100335</c:v>
                </c:pt>
                <c:pt idx="51923">
                  <c:v>4.5647278605345925</c:v>
                </c:pt>
                <c:pt idx="51924">
                  <c:v>4.5657623942964713</c:v>
                </c:pt>
                <c:pt idx="51925">
                  <c:v>4.5590615776463466</c:v>
                </c:pt>
                <c:pt idx="51926">
                  <c:v>4.5710529381417562</c:v>
                </c:pt>
                <c:pt idx="51927">
                  <c:v>4.5584679793257976</c:v>
                </c:pt>
                <c:pt idx="51928">
                  <c:v>4.5649862706483857</c:v>
                </c:pt>
                <c:pt idx="51929">
                  <c:v>4.5524251325654461</c:v>
                </c:pt>
                <c:pt idx="51930">
                  <c:v>4.5557911618403368</c:v>
                </c:pt>
                <c:pt idx="51931">
                  <c:v>4.5612747152059629</c:v>
                </c:pt>
                <c:pt idx="51932">
                  <c:v>4.5712785943627763</c:v>
                </c:pt>
                <c:pt idx="51933">
                  <c:v>4.5578234119290038</c:v>
                </c:pt>
                <c:pt idx="51934">
                  <c:v>4.5602975089513498</c:v>
                </c:pt>
                <c:pt idx="51935">
                  <c:v>4.5589605044814085</c:v>
                </c:pt>
                <c:pt idx="51936">
                  <c:v>4.5533239520174353</c:v>
                </c:pt>
                <c:pt idx="51937">
                  <c:v>4.5603731706927348</c:v>
                </c:pt>
                <c:pt idx="51938">
                  <c:v>4.5563001579631894</c:v>
                </c:pt>
                <c:pt idx="51939">
                  <c:v>4.5542293970905954</c:v>
                </c:pt>
                <c:pt idx="51940">
                  <c:v>4.5575809731587071</c:v>
                </c:pt>
                <c:pt idx="51941">
                  <c:v>4.5557633018737933</c:v>
                </c:pt>
                <c:pt idx="51942">
                  <c:v>4.5521506617003649</c:v>
                </c:pt>
                <c:pt idx="51943">
                  <c:v>4.5569262059718421</c:v>
                </c:pt>
                <c:pt idx="51944">
                  <c:v>4.5744481020850625</c:v>
                </c:pt>
                <c:pt idx="51945">
                  <c:v>4.5597070028914999</c:v>
                </c:pt>
                <c:pt idx="51946">
                  <c:v>4.5523858060136195</c:v>
                </c:pt>
                <c:pt idx="51947">
                  <c:v>4.5581937580524201</c:v>
                </c:pt>
                <c:pt idx="51948">
                  <c:v>4.5617599527866162</c:v>
                </c:pt>
                <c:pt idx="51949">
                  <c:v>4.5676980653077894</c:v>
                </c:pt>
                <c:pt idx="51950">
                  <c:v>4.568149299420786</c:v>
                </c:pt>
                <c:pt idx="51951">
                  <c:v>4.5610924526252079</c:v>
                </c:pt>
                <c:pt idx="51952">
                  <c:v>4.5563618583665813</c:v>
                </c:pt>
                <c:pt idx="51953">
                  <c:v>4.5577124315579818</c:v>
                </c:pt>
                <c:pt idx="51954">
                  <c:v>4.5632302067763462</c:v>
                </c:pt>
                <c:pt idx="51955">
                  <c:v>4.5580524408457572</c:v>
                </c:pt>
                <c:pt idx="51956">
                  <c:v>4.5590486663647924</c:v>
                </c:pt>
                <c:pt idx="51957">
                  <c:v>4.563649675386686</c:v>
                </c:pt>
                <c:pt idx="51958">
                  <c:v>4.5627395849243575</c:v>
                </c:pt>
                <c:pt idx="51959">
                  <c:v>4.5589709585077873</c:v>
                </c:pt>
                <c:pt idx="51960">
                  <c:v>4.5542673646950158</c:v>
                </c:pt>
                <c:pt idx="51961">
                  <c:v>4.5557924900346478</c:v>
                </c:pt>
                <c:pt idx="51962">
                  <c:v>4.5741392525484708</c:v>
                </c:pt>
                <c:pt idx="51963">
                  <c:v>4.5606054682470027</c:v>
                </c:pt>
                <c:pt idx="51964">
                  <c:v>4.5584208803771045</c:v>
                </c:pt>
                <c:pt idx="51965">
                  <c:v>4.5614583459439224</c:v>
                </c:pt>
                <c:pt idx="51966">
                  <c:v>4.5581528951005756</c:v>
                </c:pt>
                <c:pt idx="51967">
                  <c:v>4.560994095093025</c:v>
                </c:pt>
                <c:pt idx="51968">
                  <c:v>4.556579084260175</c:v>
                </c:pt>
                <c:pt idx="51969">
                  <c:v>4.563537677143561</c:v>
                </c:pt>
                <c:pt idx="51970">
                  <c:v>4.5611866001206067</c:v>
                </c:pt>
                <c:pt idx="51971">
                  <c:v>4.5590319212584038</c:v>
                </c:pt>
                <c:pt idx="51972">
                  <c:v>4.5548808097074156</c:v>
                </c:pt>
                <c:pt idx="51973">
                  <c:v>4.5602679302238149</c:v>
                </c:pt>
                <c:pt idx="51974">
                  <c:v>4.5541274436007511</c:v>
                </c:pt>
                <c:pt idx="51975">
                  <c:v>4.5626347091927206</c:v>
                </c:pt>
                <c:pt idx="51976">
                  <c:v>4.5543670906863367</c:v>
                </c:pt>
                <c:pt idx="51977">
                  <c:v>4.5621749098616347</c:v>
                </c:pt>
                <c:pt idx="51978">
                  <c:v>4.5602847389476597</c:v>
                </c:pt>
                <c:pt idx="51979">
                  <c:v>4.5524010109650321</c:v>
                </c:pt>
                <c:pt idx="51980">
                  <c:v>4.5588286385194969</c:v>
                </c:pt>
                <c:pt idx="51981">
                  <c:v>4.5511650576392855</c:v>
                </c:pt>
                <c:pt idx="51982">
                  <c:v>4.5644943010540606</c:v>
                </c:pt>
                <c:pt idx="51983">
                  <c:v>4.5645100680228587</c:v>
                </c:pt>
                <c:pt idx="51984">
                  <c:v>4.5658914511905078</c:v>
                </c:pt>
                <c:pt idx="51985">
                  <c:v>4.5544940779873215</c:v>
                </c:pt>
                <c:pt idx="51986">
                  <c:v>4.5549967038147408</c:v>
                </c:pt>
                <c:pt idx="51987">
                  <c:v>4.5612313791785777</c:v>
                </c:pt>
                <c:pt idx="51988">
                  <c:v>4.5528073958401576</c:v>
                </c:pt>
                <c:pt idx="51989">
                  <c:v>4.561007861444657</c:v>
                </c:pt>
                <c:pt idx="51990">
                  <c:v>4.5681366187666619</c:v>
                </c:pt>
                <c:pt idx="51991">
                  <c:v>4.566463081382433</c:v>
                </c:pt>
                <c:pt idx="51992">
                  <c:v>4.5582619959013613</c:v>
                </c:pt>
                <c:pt idx="51993">
                  <c:v>4.5595161095688299</c:v>
                </c:pt>
                <c:pt idx="51994">
                  <c:v>4.5584895260891276</c:v>
                </c:pt>
                <c:pt idx="51995">
                  <c:v>4.5546481406492081</c:v>
                </c:pt>
                <c:pt idx="51996">
                  <c:v>4.560074687877461</c:v>
                </c:pt>
                <c:pt idx="51997">
                  <c:v>4.5676167690799403</c:v>
                </c:pt>
                <c:pt idx="51998">
                  <c:v>4.5548227858242294</c:v>
                </c:pt>
                <c:pt idx="51999">
                  <c:v>4.5610917253360492</c:v>
                </c:pt>
                <c:pt idx="52000">
                  <c:v>4.5650088033021339</c:v>
                </c:pt>
                <c:pt idx="52001">
                  <c:v>4.554163364696497</c:v>
                </c:pt>
                <c:pt idx="52002">
                  <c:v>4.5485064713925443</c:v>
                </c:pt>
                <c:pt idx="52003">
                  <c:v>4.5640836818576531</c:v>
                </c:pt>
                <c:pt idx="52004">
                  <c:v>4.5492981186405919</c:v>
                </c:pt>
                <c:pt idx="52005">
                  <c:v>4.5550834574360106</c:v>
                </c:pt>
                <c:pt idx="52006">
                  <c:v>4.5571945890498462</c:v>
                </c:pt>
                <c:pt idx="52007">
                  <c:v>4.562042546032143</c:v>
                </c:pt>
                <c:pt idx="52008">
                  <c:v>4.5589709422816789</c:v>
                </c:pt>
                <c:pt idx="52009">
                  <c:v>4.554005838569549</c:v>
                </c:pt>
                <c:pt idx="52010">
                  <c:v>4.5555344906002935</c:v>
                </c:pt>
                <c:pt idx="52011">
                  <c:v>4.565054093350235</c:v>
                </c:pt>
                <c:pt idx="52012">
                  <c:v>4.5578970010061575</c:v>
                </c:pt>
                <c:pt idx="52013">
                  <c:v>4.5614869172611208</c:v>
                </c:pt>
                <c:pt idx="52014">
                  <c:v>4.5504733792760925</c:v>
                </c:pt>
                <c:pt idx="52015">
                  <c:v>4.5545430146350121</c:v>
                </c:pt>
                <c:pt idx="52016">
                  <c:v>4.5560070258645879</c:v>
                </c:pt>
                <c:pt idx="52017">
                  <c:v>4.5592199682567944</c:v>
                </c:pt>
                <c:pt idx="52018">
                  <c:v>4.5575950913014518</c:v>
                </c:pt>
                <c:pt idx="52019">
                  <c:v>4.5640602288397742</c:v>
                </c:pt>
                <c:pt idx="52020">
                  <c:v>4.5656871109263903</c:v>
                </c:pt>
                <c:pt idx="52021">
                  <c:v>4.5494206027947328</c:v>
                </c:pt>
                <c:pt idx="52022">
                  <c:v>4.5612184918285132</c:v>
                </c:pt>
                <c:pt idx="52023">
                  <c:v>4.5650028727522214</c:v>
                </c:pt>
                <c:pt idx="52024">
                  <c:v>4.5522224328265208</c:v>
                </c:pt>
                <c:pt idx="52025">
                  <c:v>4.5596326105594054</c:v>
                </c:pt>
                <c:pt idx="52026">
                  <c:v>4.553977934687766</c:v>
                </c:pt>
                <c:pt idx="52027">
                  <c:v>4.5524124032813997</c:v>
                </c:pt>
                <c:pt idx="52028">
                  <c:v>4.5512721388448769</c:v>
                </c:pt>
                <c:pt idx="52029">
                  <c:v>4.5581798253367749</c:v>
                </c:pt>
                <c:pt idx="52030">
                  <c:v>4.5598221995246115</c:v>
                </c:pt>
                <c:pt idx="52031">
                  <c:v>4.5560171082091747</c:v>
                </c:pt>
                <c:pt idx="52032">
                  <c:v>4.5558190580838618</c:v>
                </c:pt>
                <c:pt idx="52033">
                  <c:v>4.5573976126889937</c:v>
                </c:pt>
                <c:pt idx="52034">
                  <c:v>4.5631748894211803</c:v>
                </c:pt>
                <c:pt idx="52035">
                  <c:v>4.5643907469879821</c:v>
                </c:pt>
                <c:pt idx="52036">
                  <c:v>4.5463027563838576</c:v>
                </c:pt>
                <c:pt idx="52037">
                  <c:v>4.5574947082767983</c:v>
                </c:pt>
                <c:pt idx="52038">
                  <c:v>4.562954003990555</c:v>
                </c:pt>
                <c:pt idx="52039">
                  <c:v>4.5593749631577536</c:v>
                </c:pt>
                <c:pt idx="52040">
                  <c:v>4.5508900355128672</c:v>
                </c:pt>
                <c:pt idx="52041">
                  <c:v>4.5572672594077384</c:v>
                </c:pt>
                <c:pt idx="52042">
                  <c:v>4.5647630173994971</c:v>
                </c:pt>
                <c:pt idx="52043">
                  <c:v>4.5629822801136459</c:v>
                </c:pt>
                <c:pt idx="52044">
                  <c:v>4.559444924643258</c:v>
                </c:pt>
                <c:pt idx="52045">
                  <c:v>4.5674513021063978</c:v>
                </c:pt>
                <c:pt idx="52046">
                  <c:v>4.5569616426101227</c:v>
                </c:pt>
                <c:pt idx="52047">
                  <c:v>4.5583917955959112</c:v>
                </c:pt>
                <c:pt idx="52048">
                  <c:v>4.5672603755827543</c:v>
                </c:pt>
                <c:pt idx="52049">
                  <c:v>4.5560514343670517</c:v>
                </c:pt>
                <c:pt idx="52050">
                  <c:v>4.5605661689961492</c:v>
                </c:pt>
                <c:pt idx="52051">
                  <c:v>4.5724604032055458</c:v>
                </c:pt>
                <c:pt idx="52052">
                  <c:v>4.5566757811282743</c:v>
                </c:pt>
                <c:pt idx="52053">
                  <c:v>4.5577157499180858</c:v>
                </c:pt>
                <c:pt idx="52054">
                  <c:v>4.5622888619702886</c:v>
                </c:pt>
                <c:pt idx="52055">
                  <c:v>4.5591505308212934</c:v>
                </c:pt>
                <c:pt idx="52056">
                  <c:v>4.5530250818897757</c:v>
                </c:pt>
                <c:pt idx="52057">
                  <c:v>4.5488745971253159</c:v>
                </c:pt>
                <c:pt idx="52058">
                  <c:v>4.5573523989044959</c:v>
                </c:pt>
                <c:pt idx="52059">
                  <c:v>4.5528729097202341</c:v>
                </c:pt>
                <c:pt idx="52060">
                  <c:v>4.5647723471600745</c:v>
                </c:pt>
                <c:pt idx="52061">
                  <c:v>4.5572166988887686</c:v>
                </c:pt>
                <c:pt idx="52062">
                  <c:v>4.5572448300169297</c:v>
                </c:pt>
                <c:pt idx="52063">
                  <c:v>4.5609013624152395</c:v>
                </c:pt>
                <c:pt idx="52064">
                  <c:v>4.5600584863363816</c:v>
                </c:pt>
                <c:pt idx="52065">
                  <c:v>4.5554887013872296</c:v>
                </c:pt>
                <c:pt idx="52066">
                  <c:v>4.5569127634558759</c:v>
                </c:pt>
                <c:pt idx="52067">
                  <c:v>4.5539802967768743</c:v>
                </c:pt>
                <c:pt idx="52068">
                  <c:v>4.5542392077967015</c:v>
                </c:pt>
                <c:pt idx="52069">
                  <c:v>4.5660171517665873</c:v>
                </c:pt>
                <c:pt idx="52070">
                  <c:v>4.5506402112683251</c:v>
                </c:pt>
                <c:pt idx="52071">
                  <c:v>4.5525545548261759</c:v>
                </c:pt>
                <c:pt idx="52072">
                  <c:v>4.5558260376279369</c:v>
                </c:pt>
                <c:pt idx="52073">
                  <c:v>4.5596651507598844</c:v>
                </c:pt>
                <c:pt idx="52074">
                  <c:v>4.5570996825215699</c:v>
                </c:pt>
                <c:pt idx="52075">
                  <c:v>4.558055669222929</c:v>
                </c:pt>
                <c:pt idx="52076">
                  <c:v>4.559065614843429</c:v>
                </c:pt>
                <c:pt idx="52077">
                  <c:v>4.5670041806235719</c:v>
                </c:pt>
                <c:pt idx="52078">
                  <c:v>4.5578603507078848</c:v>
                </c:pt>
                <c:pt idx="52079">
                  <c:v>4.5530987745019091</c:v>
                </c:pt>
                <c:pt idx="52080">
                  <c:v>4.5618481085943081</c:v>
                </c:pt>
                <c:pt idx="52081">
                  <c:v>4.5554869924339796</c:v>
                </c:pt>
                <c:pt idx="52082">
                  <c:v>4.5659756721683733</c:v>
                </c:pt>
                <c:pt idx="52083">
                  <c:v>4.5601848993391663</c:v>
                </c:pt>
                <c:pt idx="52084">
                  <c:v>4.5542614102008372</c:v>
                </c:pt>
                <c:pt idx="52085">
                  <c:v>4.5615280545681447</c:v>
                </c:pt>
                <c:pt idx="52086">
                  <c:v>4.5608854759849375</c:v>
                </c:pt>
                <c:pt idx="52087">
                  <c:v>4.5533262469398483</c:v>
                </c:pt>
                <c:pt idx="52088">
                  <c:v>4.5595196138047429</c:v>
                </c:pt>
                <c:pt idx="52089">
                  <c:v>4.5569805635720764</c:v>
                </c:pt>
                <c:pt idx="52090">
                  <c:v>4.5651648248555343</c:v>
                </c:pt>
                <c:pt idx="52091">
                  <c:v>4.5566808530960312</c:v>
                </c:pt>
                <c:pt idx="52092">
                  <c:v>4.5521453047380467</c:v>
                </c:pt>
                <c:pt idx="52093">
                  <c:v>4.5537701267467146</c:v>
                </c:pt>
                <c:pt idx="52094">
                  <c:v>4.5522543671249673</c:v>
                </c:pt>
                <c:pt idx="52095">
                  <c:v>4.5591578659981886</c:v>
                </c:pt>
                <c:pt idx="52096">
                  <c:v>4.5545892804891963</c:v>
                </c:pt>
                <c:pt idx="52097">
                  <c:v>4.5575733924606476</c:v>
                </c:pt>
                <c:pt idx="52098">
                  <c:v>4.5748560899735287</c:v>
                </c:pt>
                <c:pt idx="52099">
                  <c:v>4.5528071637966319</c:v>
                </c:pt>
                <c:pt idx="52100">
                  <c:v>4.5616143554832247</c:v>
                </c:pt>
                <c:pt idx="52101">
                  <c:v>4.5615664773937077</c:v>
                </c:pt>
                <c:pt idx="52102">
                  <c:v>4.5582220029101572</c:v>
                </c:pt>
                <c:pt idx="52103">
                  <c:v>4.5697695949686734</c:v>
                </c:pt>
                <c:pt idx="52104">
                  <c:v>4.568328724922389</c:v>
                </c:pt>
                <c:pt idx="52105">
                  <c:v>4.557069948629155</c:v>
                </c:pt>
                <c:pt idx="52106">
                  <c:v>4.5593361075662351</c:v>
                </c:pt>
                <c:pt idx="52107">
                  <c:v>4.5560254463290706</c:v>
                </c:pt>
                <c:pt idx="52108">
                  <c:v>4.5562362082574062</c:v>
                </c:pt>
                <c:pt idx="52109">
                  <c:v>4.5558067234431805</c:v>
                </c:pt>
                <c:pt idx="52110">
                  <c:v>4.560186266022118</c:v>
                </c:pt>
                <c:pt idx="52111">
                  <c:v>4.5593623416950972</c:v>
                </c:pt>
                <c:pt idx="52112">
                  <c:v>4.5617440057406844</c:v>
                </c:pt>
                <c:pt idx="52113">
                  <c:v>4.5610501389333793</c:v>
                </c:pt>
                <c:pt idx="52114">
                  <c:v>4.5532801854622571</c:v>
                </c:pt>
                <c:pt idx="52115">
                  <c:v>4.5554519874054655</c:v>
                </c:pt>
                <c:pt idx="52116">
                  <c:v>4.5608841487447469</c:v>
                </c:pt>
                <c:pt idx="52117">
                  <c:v>4.5619032691342243</c:v>
                </c:pt>
                <c:pt idx="52118">
                  <c:v>4.5547123244837451</c:v>
                </c:pt>
                <c:pt idx="52119">
                  <c:v>4.5586366176266004</c:v>
                </c:pt>
                <c:pt idx="52120">
                  <c:v>4.5598592658100641</c:v>
                </c:pt>
                <c:pt idx="52121">
                  <c:v>4.553611622704107</c:v>
                </c:pt>
                <c:pt idx="52122">
                  <c:v>4.5726989397687277</c:v>
                </c:pt>
                <c:pt idx="52123">
                  <c:v>4.5537102432442271</c:v>
                </c:pt>
                <c:pt idx="52124">
                  <c:v>4.5498876309533962</c:v>
                </c:pt>
                <c:pt idx="52125">
                  <c:v>4.5615251364395677</c:v>
                </c:pt>
                <c:pt idx="52126">
                  <c:v>4.5609908624463378</c:v>
                </c:pt>
                <c:pt idx="52127">
                  <c:v>4.5609601330357536</c:v>
                </c:pt>
                <c:pt idx="52128">
                  <c:v>4.5588372047578085</c:v>
                </c:pt>
                <c:pt idx="52129">
                  <c:v>4.5695717466970338</c:v>
                </c:pt>
                <c:pt idx="52130">
                  <c:v>4.5501222342488727</c:v>
                </c:pt>
                <c:pt idx="52131">
                  <c:v>4.5559687275525356</c:v>
                </c:pt>
                <c:pt idx="52132">
                  <c:v>4.5557349513980867</c:v>
                </c:pt>
                <c:pt idx="52133">
                  <c:v>4.5600606227371561</c:v>
                </c:pt>
                <c:pt idx="52134">
                  <c:v>4.5613867528516074</c:v>
                </c:pt>
                <c:pt idx="52135">
                  <c:v>4.5466080813574168</c:v>
                </c:pt>
                <c:pt idx="52136">
                  <c:v>4.5563401088770545</c:v>
                </c:pt>
                <c:pt idx="52137">
                  <c:v>4.562531299180268</c:v>
                </c:pt>
                <c:pt idx="52138">
                  <c:v>4.5478592198440504</c:v>
                </c:pt>
                <c:pt idx="52139">
                  <c:v>4.5581983447800152</c:v>
                </c:pt>
                <c:pt idx="52140">
                  <c:v>4.567260855177814</c:v>
                </c:pt>
                <c:pt idx="52141">
                  <c:v>4.5625932138385403</c:v>
                </c:pt>
                <c:pt idx="52142">
                  <c:v>4.5581599652444362</c:v>
                </c:pt>
                <c:pt idx="52143">
                  <c:v>4.555629500670543</c:v>
                </c:pt>
                <c:pt idx="52144">
                  <c:v>4.5552066004278684</c:v>
                </c:pt>
                <c:pt idx="52145">
                  <c:v>4.5591514256822503</c:v>
                </c:pt>
                <c:pt idx="52146">
                  <c:v>4.5604288925463088</c:v>
                </c:pt>
                <c:pt idx="52147">
                  <c:v>4.5628486532104384</c:v>
                </c:pt>
                <c:pt idx="52148">
                  <c:v>4.5578661470110369</c:v>
                </c:pt>
                <c:pt idx="52149">
                  <c:v>4.542934627056292</c:v>
                </c:pt>
                <c:pt idx="52150">
                  <c:v>4.5647240128070958</c:v>
                </c:pt>
                <c:pt idx="52151">
                  <c:v>4.5620416190641766</c:v>
                </c:pt>
                <c:pt idx="52152">
                  <c:v>4.5632623243536994</c:v>
                </c:pt>
                <c:pt idx="52153">
                  <c:v>4.5566569703712592</c:v>
                </c:pt>
                <c:pt idx="52154">
                  <c:v>4.562584007736044</c:v>
                </c:pt>
                <c:pt idx="52155">
                  <c:v>4.5635974753621724</c:v>
                </c:pt>
                <c:pt idx="52156">
                  <c:v>4.5592176570572187</c:v>
                </c:pt>
                <c:pt idx="52157">
                  <c:v>4.5673801244822299</c:v>
                </c:pt>
                <c:pt idx="52158">
                  <c:v>4.5553646475197684</c:v>
                </c:pt>
                <c:pt idx="52159">
                  <c:v>4.5620097081320896</c:v>
                </c:pt>
                <c:pt idx="52160">
                  <c:v>4.5666358553980393</c:v>
                </c:pt>
                <c:pt idx="52161">
                  <c:v>4.5583019415111803</c:v>
                </c:pt>
                <c:pt idx="52162">
                  <c:v>4.5613991375893761</c:v>
                </c:pt>
                <c:pt idx="52163">
                  <c:v>4.5616268171739591</c:v>
                </c:pt>
                <c:pt idx="52164">
                  <c:v>4.556282314098266</c:v>
                </c:pt>
                <c:pt idx="52165">
                  <c:v>4.5551422759282563</c:v>
                </c:pt>
                <c:pt idx="52166">
                  <c:v>4.5546456463009264</c:v>
                </c:pt>
                <c:pt idx="52167">
                  <c:v>4.5645528513366393</c:v>
                </c:pt>
                <c:pt idx="52168">
                  <c:v>4.5585879807534253</c:v>
                </c:pt>
                <c:pt idx="52169">
                  <c:v>4.5661889364853545</c:v>
                </c:pt>
                <c:pt idx="52170">
                  <c:v>4.5651973337686647</c:v>
                </c:pt>
                <c:pt idx="52171">
                  <c:v>4.5513344489938392</c:v>
                </c:pt>
                <c:pt idx="52172">
                  <c:v>4.5577487454453491</c:v>
                </c:pt>
                <c:pt idx="52173">
                  <c:v>4.5580294133792076</c:v>
                </c:pt>
                <c:pt idx="52174">
                  <c:v>4.557431966265848</c:v>
                </c:pt>
                <c:pt idx="52175">
                  <c:v>4.5560397628291973</c:v>
                </c:pt>
                <c:pt idx="52176">
                  <c:v>4.5570247459823818</c:v>
                </c:pt>
                <c:pt idx="52177">
                  <c:v>4.5592281551417049</c:v>
                </c:pt>
                <c:pt idx="52178">
                  <c:v>4.563068634027144</c:v>
                </c:pt>
                <c:pt idx="52179">
                  <c:v>4.5615107143982083</c:v>
                </c:pt>
                <c:pt idx="52180">
                  <c:v>4.5555314100565001</c:v>
                </c:pt>
                <c:pt idx="52181">
                  <c:v>4.5566139761122102</c:v>
                </c:pt>
                <c:pt idx="52182">
                  <c:v>4.5573787954057892</c:v>
                </c:pt>
                <c:pt idx="52183">
                  <c:v>4.5649751765114566</c:v>
                </c:pt>
                <c:pt idx="52184">
                  <c:v>4.5652943699293793</c:v>
                </c:pt>
                <c:pt idx="52185">
                  <c:v>4.5616452407055252</c:v>
                </c:pt>
                <c:pt idx="52186">
                  <c:v>4.5572148205390519</c:v>
                </c:pt>
                <c:pt idx="52187">
                  <c:v>4.5611073470035102</c:v>
                </c:pt>
                <c:pt idx="52188">
                  <c:v>4.5513237404368825</c:v>
                </c:pt>
                <c:pt idx="52189">
                  <c:v>4.5634412952825496</c:v>
                </c:pt>
                <c:pt idx="52190">
                  <c:v>4.5517135454994877</c:v>
                </c:pt>
                <c:pt idx="52191">
                  <c:v>4.5595859206056719</c:v>
                </c:pt>
                <c:pt idx="52192">
                  <c:v>4.5606040577508358</c:v>
                </c:pt>
                <c:pt idx="52193">
                  <c:v>4.5680144256566342</c:v>
                </c:pt>
                <c:pt idx="52194">
                  <c:v>4.5596280616258742</c:v>
                </c:pt>
                <c:pt idx="52195">
                  <c:v>4.5547362277188261</c:v>
                </c:pt>
                <c:pt idx="52196">
                  <c:v>4.5580685383378281</c:v>
                </c:pt>
                <c:pt idx="52197">
                  <c:v>4.5564753281340336</c:v>
                </c:pt>
                <c:pt idx="52198">
                  <c:v>4.5601433711552364</c:v>
                </c:pt>
                <c:pt idx="52199">
                  <c:v>4.5569915858279497</c:v>
                </c:pt>
                <c:pt idx="52200">
                  <c:v>4.5648704975601664</c:v>
                </c:pt>
                <c:pt idx="52201">
                  <c:v>4.5647252706803547</c:v>
                </c:pt>
                <c:pt idx="52202">
                  <c:v>4.5516412064128957</c:v>
                </c:pt>
                <c:pt idx="52203">
                  <c:v>4.5566875637287527</c:v>
                </c:pt>
                <c:pt idx="52204">
                  <c:v>4.5568269211540597</c:v>
                </c:pt>
                <c:pt idx="52205">
                  <c:v>4.5511723825732524</c:v>
                </c:pt>
                <c:pt idx="52206">
                  <c:v>4.5583285820552444</c:v>
                </c:pt>
                <c:pt idx="52207">
                  <c:v>4.5528469690806856</c:v>
                </c:pt>
                <c:pt idx="52208">
                  <c:v>4.5610372032118409</c:v>
                </c:pt>
                <c:pt idx="52209">
                  <c:v>4.5660868262905572</c:v>
                </c:pt>
                <c:pt idx="52210">
                  <c:v>4.5657909962686496</c:v>
                </c:pt>
                <c:pt idx="52211">
                  <c:v>4.5596433703220596</c:v>
                </c:pt>
                <c:pt idx="52212">
                  <c:v>4.5513774875496704</c:v>
                </c:pt>
                <c:pt idx="52213">
                  <c:v>4.5543274127697346</c:v>
                </c:pt>
                <c:pt idx="52214">
                  <c:v>4.5671110815521692</c:v>
                </c:pt>
                <c:pt idx="52215">
                  <c:v>4.5577283990599486</c:v>
                </c:pt>
                <c:pt idx="52216">
                  <c:v>4.5587327446433701</c:v>
                </c:pt>
                <c:pt idx="52217">
                  <c:v>4.5565304109993372</c:v>
                </c:pt>
                <c:pt idx="52218">
                  <c:v>4.567659546435423</c:v>
                </c:pt>
                <c:pt idx="52219">
                  <c:v>4.5606450250563624</c:v>
                </c:pt>
                <c:pt idx="52220">
                  <c:v>4.5602013233276848</c:v>
                </c:pt>
                <c:pt idx="52221">
                  <c:v>4.5554352543633936</c:v>
                </c:pt>
                <c:pt idx="52222">
                  <c:v>4.5591053049403021</c:v>
                </c:pt>
                <c:pt idx="52223">
                  <c:v>4.559757839708281</c:v>
                </c:pt>
                <c:pt idx="52224">
                  <c:v>4.5578381392792551</c:v>
                </c:pt>
                <c:pt idx="52225">
                  <c:v>4.5562428298768189</c:v>
                </c:pt>
                <c:pt idx="52226">
                  <c:v>4.5625273099098296</c:v>
                </c:pt>
                <c:pt idx="52227">
                  <c:v>4.5480511365236609</c:v>
                </c:pt>
                <c:pt idx="52228">
                  <c:v>4.5579910601790292</c:v>
                </c:pt>
                <c:pt idx="52229">
                  <c:v>4.5622708300123094</c:v>
                </c:pt>
                <c:pt idx="52230">
                  <c:v>4.5600037420597586</c:v>
                </c:pt>
                <c:pt idx="52231">
                  <c:v>4.5561351409578226</c:v>
                </c:pt>
                <c:pt idx="52232">
                  <c:v>4.5652167429190316</c:v>
                </c:pt>
                <c:pt idx="52233">
                  <c:v>4.5599961713301829</c:v>
                </c:pt>
                <c:pt idx="52234">
                  <c:v>4.5627956284173363</c:v>
                </c:pt>
                <c:pt idx="52235">
                  <c:v>4.5571335740441636</c:v>
                </c:pt>
                <c:pt idx="52236">
                  <c:v>4.5676504452486357</c:v>
                </c:pt>
                <c:pt idx="52237">
                  <c:v>4.5583991491705715</c:v>
                </c:pt>
                <c:pt idx="52238">
                  <c:v>4.5544773559490306</c:v>
                </c:pt>
                <c:pt idx="52239">
                  <c:v>4.5580752367635187</c:v>
                </c:pt>
                <c:pt idx="52240">
                  <c:v>4.5628308185214141</c:v>
                </c:pt>
                <c:pt idx="52241">
                  <c:v>4.5544752519735665</c:v>
                </c:pt>
                <c:pt idx="52242">
                  <c:v>4.5598211593278482</c:v>
                </c:pt>
                <c:pt idx="52243">
                  <c:v>4.5639842389127461</c:v>
                </c:pt>
                <c:pt idx="52244">
                  <c:v>4.5597106761026973</c:v>
                </c:pt>
                <c:pt idx="52245">
                  <c:v>4.5650340383915591</c:v>
                </c:pt>
                <c:pt idx="52246">
                  <c:v>4.5561397494050686</c:v>
                </c:pt>
                <c:pt idx="52247">
                  <c:v>4.5557091121473592</c:v>
                </c:pt>
                <c:pt idx="52248">
                  <c:v>4.5649684603896379</c:v>
                </c:pt>
                <c:pt idx="52249">
                  <c:v>4.5600526321015487</c:v>
                </c:pt>
                <c:pt idx="52250">
                  <c:v>4.5553439937939588</c:v>
                </c:pt>
                <c:pt idx="52251">
                  <c:v>4.5486731510766436</c:v>
                </c:pt>
                <c:pt idx="52252">
                  <c:v>4.562132758058759</c:v>
                </c:pt>
                <c:pt idx="52253">
                  <c:v>4.5625342648190106</c:v>
                </c:pt>
                <c:pt idx="52254">
                  <c:v>4.5494498349311279</c:v>
                </c:pt>
                <c:pt idx="52255">
                  <c:v>4.5659216894683503</c:v>
                </c:pt>
                <c:pt idx="52256">
                  <c:v>4.5581325473610015</c:v>
                </c:pt>
                <c:pt idx="52257">
                  <c:v>4.5709264858646046</c:v>
                </c:pt>
                <c:pt idx="52258">
                  <c:v>4.5563141963421749</c:v>
                </c:pt>
                <c:pt idx="52259">
                  <c:v>4.5566491672263139</c:v>
                </c:pt>
                <c:pt idx="52260">
                  <c:v>4.5480442511679398</c:v>
                </c:pt>
                <c:pt idx="52261">
                  <c:v>4.5593103556320997</c:v>
                </c:pt>
                <c:pt idx="52262">
                  <c:v>4.5614816541395848</c:v>
                </c:pt>
                <c:pt idx="52263">
                  <c:v>4.5641113382912044</c:v>
                </c:pt>
                <c:pt idx="52264">
                  <c:v>4.5520442420851426</c:v>
                </c:pt>
                <c:pt idx="52265">
                  <c:v>4.559421265882392</c:v>
                </c:pt>
                <c:pt idx="52266">
                  <c:v>4.5617674990224009</c:v>
                </c:pt>
                <c:pt idx="52267">
                  <c:v>4.5517288054115514</c:v>
                </c:pt>
                <c:pt idx="52268">
                  <c:v>4.5521453047380458</c:v>
                </c:pt>
                <c:pt idx="52269">
                  <c:v>4.569063563788486</c:v>
                </c:pt>
                <c:pt idx="52270">
                  <c:v>4.5744628672227945</c:v>
                </c:pt>
                <c:pt idx="52271">
                  <c:v>4.5648917431631535</c:v>
                </c:pt>
                <c:pt idx="52272">
                  <c:v>4.5609479665336305</c:v>
                </c:pt>
                <c:pt idx="52273">
                  <c:v>4.555394922130847</c:v>
                </c:pt>
                <c:pt idx="52274">
                  <c:v>4.5542630986758699</c:v>
                </c:pt>
                <c:pt idx="52275">
                  <c:v>4.5601620771593279</c:v>
                </c:pt>
                <c:pt idx="52276">
                  <c:v>4.5534840732528279</c:v>
                </c:pt>
                <c:pt idx="52277">
                  <c:v>4.5579860474181864</c:v>
                </c:pt>
                <c:pt idx="52278">
                  <c:v>4.5583691511593933</c:v>
                </c:pt>
                <c:pt idx="52279">
                  <c:v>4.5596506604147846</c:v>
                </c:pt>
                <c:pt idx="52280">
                  <c:v>4.5761859456120666</c:v>
                </c:pt>
                <c:pt idx="52281">
                  <c:v>4.5698195418169814</c:v>
                </c:pt>
                <c:pt idx="52282">
                  <c:v>4.556985559424076</c:v>
                </c:pt>
                <c:pt idx="52283">
                  <c:v>4.557177020212122</c:v>
                </c:pt>
                <c:pt idx="52284">
                  <c:v>4.5510429225983797</c:v>
                </c:pt>
                <c:pt idx="52285">
                  <c:v>4.5621533101218388</c:v>
                </c:pt>
                <c:pt idx="52286">
                  <c:v>4.55714128677569</c:v>
                </c:pt>
                <c:pt idx="52287">
                  <c:v>4.5494897919700854</c:v>
                </c:pt>
                <c:pt idx="52288">
                  <c:v>4.5608817156613011</c:v>
                </c:pt>
                <c:pt idx="52289">
                  <c:v>4.5573162101716864</c:v>
                </c:pt>
                <c:pt idx="52290">
                  <c:v>4.5562797971179556</c:v>
                </c:pt>
                <c:pt idx="52291">
                  <c:v>4.557244988420087</c:v>
                </c:pt>
                <c:pt idx="52292">
                  <c:v>4.5593699916298362</c:v>
                </c:pt>
                <c:pt idx="52293">
                  <c:v>4.5634007233342109</c:v>
                </c:pt>
                <c:pt idx="52294">
                  <c:v>4.5546625717437923</c:v>
                </c:pt>
                <c:pt idx="52295">
                  <c:v>4.5518831684612699</c:v>
                </c:pt>
                <c:pt idx="52296">
                  <c:v>4.5650521904263792</c:v>
                </c:pt>
                <c:pt idx="52297">
                  <c:v>4.5584926270136688</c:v>
                </c:pt>
                <c:pt idx="52298">
                  <c:v>4.5588218963412208</c:v>
                </c:pt>
                <c:pt idx="52299">
                  <c:v>4.5580614955058403</c:v>
                </c:pt>
                <c:pt idx="52300">
                  <c:v>4.5515988238160068</c:v>
                </c:pt>
                <c:pt idx="52301">
                  <c:v>4.5485418898373178</c:v>
                </c:pt>
                <c:pt idx="52302">
                  <c:v>4.5555545050024584</c:v>
                </c:pt>
                <c:pt idx="52303">
                  <c:v>4.5623028665324563</c:v>
                </c:pt>
                <c:pt idx="52304">
                  <c:v>4.5594792822740704</c:v>
                </c:pt>
                <c:pt idx="52305">
                  <c:v>4.5608949682589479</c:v>
                </c:pt>
                <c:pt idx="52306">
                  <c:v>4.5612798657779594</c:v>
                </c:pt>
                <c:pt idx="52307">
                  <c:v>4.55020483063758</c:v>
                </c:pt>
                <c:pt idx="52308">
                  <c:v>4.5610312682149559</c:v>
                </c:pt>
                <c:pt idx="52309">
                  <c:v>4.5577055444231309</c:v>
                </c:pt>
                <c:pt idx="52310">
                  <c:v>4.5515330231400242</c:v>
                </c:pt>
                <c:pt idx="52311">
                  <c:v>4.5582020191179389</c:v>
                </c:pt>
                <c:pt idx="52312">
                  <c:v>4.550363694525708</c:v>
                </c:pt>
                <c:pt idx="52313">
                  <c:v>4.5620383073026591</c:v>
                </c:pt>
                <c:pt idx="52314">
                  <c:v>4.548976114760567</c:v>
                </c:pt>
                <c:pt idx="52315">
                  <c:v>4.5611493475153759</c:v>
                </c:pt>
                <c:pt idx="52316">
                  <c:v>4.5681899204049463</c:v>
                </c:pt>
                <c:pt idx="52317">
                  <c:v>4.5511412635042472</c:v>
                </c:pt>
                <c:pt idx="52318">
                  <c:v>4.5608463350583444</c:v>
                </c:pt>
                <c:pt idx="52319">
                  <c:v>4.5645093434104602</c:v>
                </c:pt>
                <c:pt idx="52320">
                  <c:v>4.5572124231999362</c:v>
                </c:pt>
                <c:pt idx="52321">
                  <c:v>4.5587102421626602</c:v>
                </c:pt>
                <c:pt idx="52322">
                  <c:v>4.5582016908426084</c:v>
                </c:pt>
                <c:pt idx="52323">
                  <c:v>4.5521648720028098</c:v>
                </c:pt>
                <c:pt idx="52324">
                  <c:v>4.5640183374650647</c:v>
                </c:pt>
                <c:pt idx="52325">
                  <c:v>4.5626407956980497</c:v>
                </c:pt>
                <c:pt idx="52326">
                  <c:v>4.5615167326077612</c:v>
                </c:pt>
                <c:pt idx="52327">
                  <c:v>4.5528491442529155</c:v>
                </c:pt>
                <c:pt idx="52328">
                  <c:v>4.555256495843035</c:v>
                </c:pt>
                <c:pt idx="52329">
                  <c:v>4.5545059280147839</c:v>
                </c:pt>
                <c:pt idx="52330">
                  <c:v>4.5516097886449636</c:v>
                </c:pt>
                <c:pt idx="52331">
                  <c:v>4.5703841897390562</c:v>
                </c:pt>
                <c:pt idx="52332">
                  <c:v>4.5526652113711386</c:v>
                </c:pt>
                <c:pt idx="52333">
                  <c:v>4.5608690174485567</c:v>
                </c:pt>
                <c:pt idx="52334">
                  <c:v>4.5676734418628504</c:v>
                </c:pt>
                <c:pt idx="52335">
                  <c:v>4.5682180298584294</c:v>
                </c:pt>
                <c:pt idx="52336">
                  <c:v>4.5550644942757499</c:v>
                </c:pt>
                <c:pt idx="52337">
                  <c:v>4.5583460292908224</c:v>
                </c:pt>
                <c:pt idx="52338">
                  <c:v>4.5523932338910109</c:v>
                </c:pt>
                <c:pt idx="52339">
                  <c:v>4.556448288185484</c:v>
                </c:pt>
                <c:pt idx="52340">
                  <c:v>4.5540791691975855</c:v>
                </c:pt>
                <c:pt idx="52341">
                  <c:v>4.5584389459173407</c:v>
                </c:pt>
                <c:pt idx="52342">
                  <c:v>4.5478593313806517</c:v>
                </c:pt>
                <c:pt idx="52343">
                  <c:v>4.5598409004245406</c:v>
                </c:pt>
                <c:pt idx="52344">
                  <c:v>4.558328892258384</c:v>
                </c:pt>
                <c:pt idx="52345">
                  <c:v>4.5498487953225206</c:v>
                </c:pt>
                <c:pt idx="52346">
                  <c:v>4.5529718127574581</c:v>
                </c:pt>
                <c:pt idx="52347">
                  <c:v>4.5558407348201717</c:v>
                </c:pt>
                <c:pt idx="52348">
                  <c:v>4.5582263476107094</c:v>
                </c:pt>
                <c:pt idx="52349">
                  <c:v>4.5673577673470467</c:v>
                </c:pt>
                <c:pt idx="52350">
                  <c:v>4.555644361467067</c:v>
                </c:pt>
                <c:pt idx="52351">
                  <c:v>4.5606353674755544</c:v>
                </c:pt>
                <c:pt idx="52352">
                  <c:v>4.5555267705345983</c:v>
                </c:pt>
                <c:pt idx="52353">
                  <c:v>4.5617565048837845</c:v>
                </c:pt>
                <c:pt idx="52354">
                  <c:v>4.5533669972898307</c:v>
                </c:pt>
                <c:pt idx="52355">
                  <c:v>4.5650515398903311</c:v>
                </c:pt>
                <c:pt idx="52356">
                  <c:v>4.5538235994006326</c:v>
                </c:pt>
                <c:pt idx="52357">
                  <c:v>4.5637759122028481</c:v>
                </c:pt>
                <c:pt idx="52358">
                  <c:v>4.5656734493264048</c:v>
                </c:pt>
                <c:pt idx="52359">
                  <c:v>4.5569878931080439</c:v>
                </c:pt>
                <c:pt idx="52360">
                  <c:v>4.5640690940144388</c:v>
                </c:pt>
                <c:pt idx="52361">
                  <c:v>4.5669844084485218</c:v>
                </c:pt>
                <c:pt idx="52362">
                  <c:v>4.5592568196280929</c:v>
                </c:pt>
                <c:pt idx="52363">
                  <c:v>4.5575464042393063</c:v>
                </c:pt>
                <c:pt idx="52364">
                  <c:v>4.5607745377353224</c:v>
                </c:pt>
                <c:pt idx="52365">
                  <c:v>4.555429079703968</c:v>
                </c:pt>
                <c:pt idx="52366">
                  <c:v>4.5527813670121162</c:v>
                </c:pt>
                <c:pt idx="52367">
                  <c:v>4.5553257659278312</c:v>
                </c:pt>
                <c:pt idx="52368">
                  <c:v>4.564025826535147</c:v>
                </c:pt>
                <c:pt idx="52369">
                  <c:v>4.5434226851040291</c:v>
                </c:pt>
                <c:pt idx="52370">
                  <c:v>4.55999773538431</c:v>
                </c:pt>
                <c:pt idx="52371">
                  <c:v>4.5558241829801878</c:v>
                </c:pt>
                <c:pt idx="52372">
                  <c:v>4.5490063052541716</c:v>
                </c:pt>
                <c:pt idx="52373">
                  <c:v>4.5621632630821232</c:v>
                </c:pt>
                <c:pt idx="52374">
                  <c:v>4.5592698166305592</c:v>
                </c:pt>
                <c:pt idx="52375">
                  <c:v>4.5584505864543523</c:v>
                </c:pt>
                <c:pt idx="52376">
                  <c:v>4.5510858211202425</c:v>
                </c:pt>
                <c:pt idx="52377">
                  <c:v>4.5629607749610672</c:v>
                </c:pt>
                <c:pt idx="52378">
                  <c:v>4.5586956359895918</c:v>
                </c:pt>
                <c:pt idx="52379">
                  <c:v>4.5638307353677332</c:v>
                </c:pt>
                <c:pt idx="52380">
                  <c:v>4.5578504637393289</c:v>
                </c:pt>
                <c:pt idx="52381">
                  <c:v>4.5569269722913672</c:v>
                </c:pt>
                <c:pt idx="52382">
                  <c:v>4.5646223219134461</c:v>
                </c:pt>
                <c:pt idx="52383">
                  <c:v>4.5555789140442249</c:v>
                </c:pt>
                <c:pt idx="52384">
                  <c:v>4.5589705474527049</c:v>
                </c:pt>
                <c:pt idx="52385">
                  <c:v>4.5652373798935644</c:v>
                </c:pt>
                <c:pt idx="52386">
                  <c:v>4.5600502570257753</c:v>
                </c:pt>
                <c:pt idx="52387">
                  <c:v>4.560145410066192</c:v>
                </c:pt>
                <c:pt idx="52388">
                  <c:v>4.5628629148557476</c:v>
                </c:pt>
                <c:pt idx="52389">
                  <c:v>4.5482658197939276</c:v>
                </c:pt>
                <c:pt idx="52390">
                  <c:v>4.5569257742650322</c:v>
                </c:pt>
                <c:pt idx="52391">
                  <c:v>4.558794138352634</c:v>
                </c:pt>
                <c:pt idx="52392">
                  <c:v>4.5565387313264827</c:v>
                </c:pt>
                <c:pt idx="52393">
                  <c:v>4.5519586908653809</c:v>
                </c:pt>
                <c:pt idx="52394">
                  <c:v>4.5485751077810521</c:v>
                </c:pt>
                <c:pt idx="52395">
                  <c:v>4.5579159604343475</c:v>
                </c:pt>
                <c:pt idx="52396">
                  <c:v>4.5598740152496591</c:v>
                </c:pt>
                <c:pt idx="52397">
                  <c:v>4.555176955870464</c:v>
                </c:pt>
                <c:pt idx="52398">
                  <c:v>4.5495010903732958</c:v>
                </c:pt>
                <c:pt idx="52399">
                  <c:v>4.5568798108499031</c:v>
                </c:pt>
                <c:pt idx="52400">
                  <c:v>4.5548729407357333</c:v>
                </c:pt>
                <c:pt idx="52401">
                  <c:v>4.5498945642585307</c:v>
                </c:pt>
                <c:pt idx="52402">
                  <c:v>4.5531586312355303</c:v>
                </c:pt>
                <c:pt idx="52403">
                  <c:v>4.5584642095806753</c:v>
                </c:pt>
                <c:pt idx="52404">
                  <c:v>4.5568379341244025</c:v>
                </c:pt>
                <c:pt idx="52405">
                  <c:v>4.5545177117830429</c:v>
                </c:pt>
                <c:pt idx="52406">
                  <c:v>4.5638353487827565</c:v>
                </c:pt>
                <c:pt idx="52407">
                  <c:v>4.5638871183518068</c:v>
                </c:pt>
                <c:pt idx="52408">
                  <c:v>4.5623282994742693</c:v>
                </c:pt>
                <c:pt idx="52409">
                  <c:v>4.5630459959507874</c:v>
                </c:pt>
                <c:pt idx="52410">
                  <c:v>4.5555478246100893</c:v>
                </c:pt>
                <c:pt idx="52411">
                  <c:v>4.5569820209541563</c:v>
                </c:pt>
                <c:pt idx="52412">
                  <c:v>4.5531845779571576</c:v>
                </c:pt>
                <c:pt idx="52413">
                  <c:v>4.5554870613349463</c:v>
                </c:pt>
                <c:pt idx="52414">
                  <c:v>4.5563609481672724</c:v>
                </c:pt>
                <c:pt idx="52415">
                  <c:v>4.5512636288460788</c:v>
                </c:pt>
                <c:pt idx="52416">
                  <c:v>4.5441283648778024</c:v>
                </c:pt>
                <c:pt idx="52417">
                  <c:v>4.5633467279658033</c:v>
                </c:pt>
                <c:pt idx="52418">
                  <c:v>4.5683357293439091</c:v>
                </c:pt>
                <c:pt idx="52419">
                  <c:v>4.552028031560754</c:v>
                </c:pt>
                <c:pt idx="52420">
                  <c:v>4.5497213394345923</c:v>
                </c:pt>
                <c:pt idx="52421">
                  <c:v>4.5585127888674881</c:v>
                </c:pt>
                <c:pt idx="52422">
                  <c:v>4.5558900610788999</c:v>
                </c:pt>
                <c:pt idx="52423">
                  <c:v>4.5540227616410531</c:v>
                </c:pt>
                <c:pt idx="52424">
                  <c:v>4.5600168328102679</c:v>
                </c:pt>
                <c:pt idx="52425">
                  <c:v>4.5549289680022405</c:v>
                </c:pt>
                <c:pt idx="52426">
                  <c:v>4.5617738142668705</c:v>
                </c:pt>
                <c:pt idx="52427">
                  <c:v>4.5541869368172447</c:v>
                </c:pt>
                <c:pt idx="52428">
                  <c:v>4.5558894389137103</c:v>
                </c:pt>
                <c:pt idx="52429">
                  <c:v>4.5549044495577675</c:v>
                </c:pt>
                <c:pt idx="52430">
                  <c:v>4.5565126440198727</c:v>
                </c:pt>
                <c:pt idx="52431">
                  <c:v>4.5555572089239735</c:v>
                </c:pt>
                <c:pt idx="52432">
                  <c:v>4.551273826617618</c:v>
                </c:pt>
                <c:pt idx="52433">
                  <c:v>4.5597125703473926</c:v>
                </c:pt>
                <c:pt idx="52434">
                  <c:v>4.5623576374763122</c:v>
                </c:pt>
                <c:pt idx="52435">
                  <c:v>4.5504900263977062</c:v>
                </c:pt>
                <c:pt idx="52436">
                  <c:v>4.5638116024427218</c:v>
                </c:pt>
                <c:pt idx="52437">
                  <c:v>4.5606837179791357</c:v>
                </c:pt>
                <c:pt idx="52438">
                  <c:v>4.5583677655514068</c:v>
                </c:pt>
                <c:pt idx="52439">
                  <c:v>4.5477827513491471</c:v>
                </c:pt>
                <c:pt idx="52440">
                  <c:v>4.569974074778397</c:v>
                </c:pt>
                <c:pt idx="52441">
                  <c:v>4.5685081645976924</c:v>
                </c:pt>
                <c:pt idx="52442">
                  <c:v>4.556420732247938</c:v>
                </c:pt>
                <c:pt idx="52443">
                  <c:v>4.5635569527290274</c:v>
                </c:pt>
                <c:pt idx="52444">
                  <c:v>4.559371009105889</c:v>
                </c:pt>
                <c:pt idx="52445">
                  <c:v>4.55951132815518</c:v>
                </c:pt>
                <c:pt idx="52446">
                  <c:v>4.5537489395376909</c:v>
                </c:pt>
                <c:pt idx="52447">
                  <c:v>4.5547328818707289</c:v>
                </c:pt>
                <c:pt idx="52448">
                  <c:v>4.5458677604784761</c:v>
                </c:pt>
                <c:pt idx="52449">
                  <c:v>4.5536596401381866</c:v>
                </c:pt>
                <c:pt idx="52450">
                  <c:v>4.5630320320764781</c:v>
                </c:pt>
                <c:pt idx="52451">
                  <c:v>4.5614550321330407</c:v>
                </c:pt>
                <c:pt idx="52452">
                  <c:v>4.5599189812300818</c:v>
                </c:pt>
                <c:pt idx="52453">
                  <c:v>4.5557064094999546</c:v>
                </c:pt>
                <c:pt idx="52454">
                  <c:v>4.5580706382726666</c:v>
                </c:pt>
                <c:pt idx="52455">
                  <c:v>4.5589340803022607</c:v>
                </c:pt>
                <c:pt idx="52456">
                  <c:v>4.5582226697051667</c:v>
                </c:pt>
                <c:pt idx="52457">
                  <c:v>4.5565009972533295</c:v>
                </c:pt>
                <c:pt idx="52458">
                  <c:v>4.5609475162743118</c:v>
                </c:pt>
                <c:pt idx="52459">
                  <c:v>4.5509634068861482</c:v>
                </c:pt>
                <c:pt idx="52460">
                  <c:v>4.5602372329360836</c:v>
                </c:pt>
                <c:pt idx="52461">
                  <c:v>4.5601088610654603</c:v>
                </c:pt>
                <c:pt idx="52462">
                  <c:v>4.5586303115780451</c:v>
                </c:pt>
                <c:pt idx="52463">
                  <c:v>4.551943859427416</c:v>
                </c:pt>
                <c:pt idx="52464">
                  <c:v>4.5640790038149861</c:v>
                </c:pt>
                <c:pt idx="52465">
                  <c:v>4.5613937994727047</c:v>
                </c:pt>
                <c:pt idx="52466">
                  <c:v>4.5582466018414589</c:v>
                </c:pt>
                <c:pt idx="52467">
                  <c:v>4.5512647327582201</c:v>
                </c:pt>
                <c:pt idx="52468">
                  <c:v>4.5524017588968428</c:v>
                </c:pt>
                <c:pt idx="52469">
                  <c:v>4.5527143128650369</c:v>
                </c:pt>
                <c:pt idx="52470">
                  <c:v>4.5541637374972614</c:v>
                </c:pt>
                <c:pt idx="52471">
                  <c:v>4.5510484637166737</c:v>
                </c:pt>
                <c:pt idx="52472">
                  <c:v>4.554459806149624</c:v>
                </c:pt>
                <c:pt idx="52473">
                  <c:v>4.5573740595522318</c:v>
                </c:pt>
                <c:pt idx="52474">
                  <c:v>4.5672843960628411</c:v>
                </c:pt>
                <c:pt idx="52475">
                  <c:v>4.5606443143269457</c:v>
                </c:pt>
                <c:pt idx="52476">
                  <c:v>4.5621237170417333</c:v>
                </c:pt>
                <c:pt idx="52477">
                  <c:v>4.5604615998520517</c:v>
                </c:pt>
                <c:pt idx="52478">
                  <c:v>4.5655739780954701</c:v>
                </c:pt>
                <c:pt idx="52479">
                  <c:v>4.5543515347520653</c:v>
                </c:pt>
                <c:pt idx="52480">
                  <c:v>4.5660601008982296</c:v>
                </c:pt>
                <c:pt idx="52481">
                  <c:v>4.5555054574086524</c:v>
                </c:pt>
                <c:pt idx="52482">
                  <c:v>4.5550989843455927</c:v>
                </c:pt>
                <c:pt idx="52483">
                  <c:v>4.5560512874746504</c:v>
                </c:pt>
                <c:pt idx="52484">
                  <c:v>4.5643472822265894</c:v>
                </c:pt>
                <c:pt idx="52485">
                  <c:v>4.5596192134502713</c:v>
                </c:pt>
                <c:pt idx="52486">
                  <c:v>4.5530892468724478</c:v>
                </c:pt>
                <c:pt idx="52487">
                  <c:v>4.5734081853859552</c:v>
                </c:pt>
                <c:pt idx="52488">
                  <c:v>4.5660710531782485</c:v>
                </c:pt>
                <c:pt idx="52489">
                  <c:v>4.5596613109828059</c:v>
                </c:pt>
                <c:pt idx="52490">
                  <c:v>4.5599227198012517</c:v>
                </c:pt>
                <c:pt idx="52491">
                  <c:v>4.552633249939678</c:v>
                </c:pt>
                <c:pt idx="52492">
                  <c:v>4.5563415051943217</c:v>
                </c:pt>
                <c:pt idx="52493">
                  <c:v>4.5530970182368318</c:v>
                </c:pt>
                <c:pt idx="52494">
                  <c:v>4.5593163446866907</c:v>
                </c:pt>
                <c:pt idx="52495">
                  <c:v>4.5605410863031075</c:v>
                </c:pt>
                <c:pt idx="52496">
                  <c:v>4.5515165981164465</c:v>
                </c:pt>
                <c:pt idx="52497">
                  <c:v>4.5632815479229318</c:v>
                </c:pt>
                <c:pt idx="52498">
                  <c:v>4.5577820495505312</c:v>
                </c:pt>
                <c:pt idx="52499">
                  <c:v>4.5517616607827742</c:v>
                </c:pt>
                <c:pt idx="52500">
                  <c:v>4.5599220683354211</c:v>
                </c:pt>
                <c:pt idx="52501">
                  <c:v>4.5538681060580242</c:v>
                </c:pt>
                <c:pt idx="52502">
                  <c:v>4.5581379769466208</c:v>
                </c:pt>
                <c:pt idx="52503">
                  <c:v>4.5620861542693474</c:v>
                </c:pt>
                <c:pt idx="52504">
                  <c:v>4.5555377106533861</c:v>
                </c:pt>
                <c:pt idx="52505">
                  <c:v>4.5575270022710841</c:v>
                </c:pt>
                <c:pt idx="52506">
                  <c:v>4.5574554735316175</c:v>
                </c:pt>
                <c:pt idx="52507">
                  <c:v>4.5612186470029608</c:v>
                </c:pt>
                <c:pt idx="52508">
                  <c:v>4.5607395427495199</c:v>
                </c:pt>
                <c:pt idx="52509">
                  <c:v>4.554994867504135</c:v>
                </c:pt>
                <c:pt idx="52510">
                  <c:v>4.5571785916373573</c:v>
                </c:pt>
                <c:pt idx="52511">
                  <c:v>4.5511038317423349</c:v>
                </c:pt>
                <c:pt idx="52512">
                  <c:v>4.5576513694323566</c:v>
                </c:pt>
                <c:pt idx="52513">
                  <c:v>4.56330711245523</c:v>
                </c:pt>
                <c:pt idx="52514">
                  <c:v>4.5528204035182256</c:v>
                </c:pt>
                <c:pt idx="52515">
                  <c:v>4.5590138523353421</c:v>
                </c:pt>
                <c:pt idx="52516">
                  <c:v>4.5737621197991896</c:v>
                </c:pt>
                <c:pt idx="52517">
                  <c:v>4.5627342326667426</c:v>
                </c:pt>
                <c:pt idx="52518">
                  <c:v>4.5565011178883843</c:v>
                </c:pt>
                <c:pt idx="52519">
                  <c:v>4.5619950753479221</c:v>
                </c:pt>
                <c:pt idx="52520">
                  <c:v>4.5611548837458296</c:v>
                </c:pt>
                <c:pt idx="52521">
                  <c:v>4.5640826512246893</c:v>
                </c:pt>
                <c:pt idx="52522">
                  <c:v>4.5622650452887061</c:v>
                </c:pt>
                <c:pt idx="52523">
                  <c:v>4.548655333522623</c:v>
                </c:pt>
                <c:pt idx="52524">
                  <c:v>4.5602273277339718</c:v>
                </c:pt>
                <c:pt idx="52525">
                  <c:v>4.5672998309355197</c:v>
                </c:pt>
                <c:pt idx="52526">
                  <c:v>4.5545753839454584</c:v>
                </c:pt>
                <c:pt idx="52527">
                  <c:v>4.5522272045424552</c:v>
                </c:pt>
                <c:pt idx="52528">
                  <c:v>4.5457144275349668</c:v>
                </c:pt>
                <c:pt idx="52529">
                  <c:v>4.5578534667859127</c:v>
                </c:pt>
                <c:pt idx="52530">
                  <c:v>4.5480840649059422</c:v>
                </c:pt>
                <c:pt idx="52531">
                  <c:v>4.5502462903955641</c:v>
                </c:pt>
                <c:pt idx="52532">
                  <c:v>4.5612172721773581</c:v>
                </c:pt>
                <c:pt idx="52533">
                  <c:v>4.5467772344753623</c:v>
                </c:pt>
                <c:pt idx="52534">
                  <c:v>4.5603979505852017</c:v>
                </c:pt>
                <c:pt idx="52535">
                  <c:v>4.5619955182354541</c:v>
                </c:pt>
                <c:pt idx="52536">
                  <c:v>4.5548136165633393</c:v>
                </c:pt>
                <c:pt idx="52537">
                  <c:v>4.5540609688479865</c:v>
                </c:pt>
                <c:pt idx="52538">
                  <c:v>4.5462087835178151</c:v>
                </c:pt>
                <c:pt idx="52539">
                  <c:v>4.55551347632555</c:v>
                </c:pt>
                <c:pt idx="52540">
                  <c:v>4.5577602202669532</c:v>
                </c:pt>
                <c:pt idx="52541">
                  <c:v>4.5610581964280348</c:v>
                </c:pt>
                <c:pt idx="52542">
                  <c:v>4.5584657980551997</c:v>
                </c:pt>
                <c:pt idx="52543">
                  <c:v>4.5612941902007886</c:v>
                </c:pt>
                <c:pt idx="52544">
                  <c:v>4.549983778686804</c:v>
                </c:pt>
                <c:pt idx="52545">
                  <c:v>4.5494233184986737</c:v>
                </c:pt>
                <c:pt idx="52546">
                  <c:v>4.5593664349642475</c:v>
                </c:pt>
                <c:pt idx="52547">
                  <c:v>4.5569046885004862</c:v>
                </c:pt>
                <c:pt idx="52548">
                  <c:v>4.55734554202881</c:v>
                </c:pt>
                <c:pt idx="52549">
                  <c:v>4.5526253008434772</c:v>
                </c:pt>
                <c:pt idx="52550">
                  <c:v>4.5577185976142625</c:v>
                </c:pt>
                <c:pt idx="52551">
                  <c:v>4.560958479044035</c:v>
                </c:pt>
                <c:pt idx="52552">
                  <c:v>4.5574014723538632</c:v>
                </c:pt>
                <c:pt idx="52553">
                  <c:v>4.5527806576632468</c:v>
                </c:pt>
                <c:pt idx="52554">
                  <c:v>4.5701442828000722</c:v>
                </c:pt>
                <c:pt idx="52555">
                  <c:v>4.5549527656450151</c:v>
                </c:pt>
                <c:pt idx="52556">
                  <c:v>4.5528767208187109</c:v>
                </c:pt>
                <c:pt idx="52557">
                  <c:v>4.552390437475653</c:v>
                </c:pt>
                <c:pt idx="52558">
                  <c:v>4.5500494616642309</c:v>
                </c:pt>
                <c:pt idx="52559">
                  <c:v>4.5518365562600795</c:v>
                </c:pt>
                <c:pt idx="52560">
                  <c:v>4.5615929405969835</c:v>
                </c:pt>
                <c:pt idx="52561">
                  <c:v>4.562083332104768</c:v>
                </c:pt>
                <c:pt idx="52562">
                  <c:v>4.559057793886093</c:v>
                </c:pt>
                <c:pt idx="52563">
                  <c:v>4.5505294728617391</c:v>
                </c:pt>
                <c:pt idx="52564">
                  <c:v>4.5574559810141446</c:v>
                </c:pt>
                <c:pt idx="52565">
                  <c:v>4.5460251990833997</c:v>
                </c:pt>
                <c:pt idx="52566">
                  <c:v>4.555215985794594</c:v>
                </c:pt>
                <c:pt idx="52567">
                  <c:v>4.5614347880001436</c:v>
                </c:pt>
                <c:pt idx="52568">
                  <c:v>4.5754982902883734</c:v>
                </c:pt>
                <c:pt idx="52569">
                  <c:v>4.5696482328937407</c:v>
                </c:pt>
                <c:pt idx="52570">
                  <c:v>4.553998069112148</c:v>
                </c:pt>
                <c:pt idx="52571">
                  <c:v>4.561866532849451</c:v>
                </c:pt>
                <c:pt idx="52572">
                  <c:v>4.5488585095324492</c:v>
                </c:pt>
                <c:pt idx="52573">
                  <c:v>4.5634774533321822</c:v>
                </c:pt>
                <c:pt idx="52574">
                  <c:v>4.5571234679888963</c:v>
                </c:pt>
                <c:pt idx="52575">
                  <c:v>4.560827356693304</c:v>
                </c:pt>
                <c:pt idx="52576">
                  <c:v>4.5601307565709108</c:v>
                </c:pt>
                <c:pt idx="52577">
                  <c:v>4.5475807622543876</c:v>
                </c:pt>
                <c:pt idx="52578">
                  <c:v>4.555278414192089</c:v>
                </c:pt>
                <c:pt idx="52579">
                  <c:v>4.5536172391330361</c:v>
                </c:pt>
                <c:pt idx="52580">
                  <c:v>4.5604255128339801</c:v>
                </c:pt>
                <c:pt idx="52581">
                  <c:v>4.5683816329765898</c:v>
                </c:pt>
                <c:pt idx="52582">
                  <c:v>4.5507947075144637</c:v>
                </c:pt>
                <c:pt idx="52583">
                  <c:v>4.563767516910576</c:v>
                </c:pt>
                <c:pt idx="52584">
                  <c:v>4.5606410106038693</c:v>
                </c:pt>
                <c:pt idx="52585">
                  <c:v>4.5593795502923049</c:v>
                </c:pt>
                <c:pt idx="52586">
                  <c:v>4.5590947699109901</c:v>
                </c:pt>
                <c:pt idx="52587">
                  <c:v>4.558096546706973</c:v>
                </c:pt>
                <c:pt idx="52588">
                  <c:v>4.5570949907441607</c:v>
                </c:pt>
                <c:pt idx="52589">
                  <c:v>4.5573038398040762</c:v>
                </c:pt>
                <c:pt idx="52590">
                  <c:v>4.5615179567961892</c:v>
                </c:pt>
                <c:pt idx="52591">
                  <c:v>4.5629098483767674</c:v>
                </c:pt>
                <c:pt idx="52592">
                  <c:v>4.5572128117847557</c:v>
                </c:pt>
                <c:pt idx="52593">
                  <c:v>4.5555920218723518</c:v>
                </c:pt>
                <c:pt idx="52594">
                  <c:v>4.5689350586694912</c:v>
                </c:pt>
                <c:pt idx="52595">
                  <c:v>4.5588673085255822</c:v>
                </c:pt>
                <c:pt idx="52596">
                  <c:v>4.5689482086700774</c:v>
                </c:pt>
                <c:pt idx="52597">
                  <c:v>4.5506777420222972</c:v>
                </c:pt>
                <c:pt idx="52598">
                  <c:v>4.551087495631327</c:v>
                </c:pt>
                <c:pt idx="52599">
                  <c:v>4.5602837759679096</c:v>
                </c:pt>
                <c:pt idx="52600">
                  <c:v>4.5539750203629925</c:v>
                </c:pt>
                <c:pt idx="52601">
                  <c:v>4.5570400603903511</c:v>
                </c:pt>
                <c:pt idx="52602">
                  <c:v>4.5626774199306341</c:v>
                </c:pt>
                <c:pt idx="52603">
                  <c:v>4.5573735163090889</c:v>
                </c:pt>
                <c:pt idx="52604">
                  <c:v>4.562931938505554</c:v>
                </c:pt>
                <c:pt idx="52605">
                  <c:v>4.5606303263811165</c:v>
                </c:pt>
                <c:pt idx="52606">
                  <c:v>4.569602382943839</c:v>
                </c:pt>
                <c:pt idx="52607">
                  <c:v>4.5585556936999678</c:v>
                </c:pt>
                <c:pt idx="52608">
                  <c:v>4.5559224138812873</c:v>
                </c:pt>
                <c:pt idx="52609">
                  <c:v>4.55233060586274</c:v>
                </c:pt>
                <c:pt idx="52610">
                  <c:v>4.5551845167010105</c:v>
                </c:pt>
                <c:pt idx="52611">
                  <c:v>4.5720718317673024</c:v>
                </c:pt>
                <c:pt idx="52612">
                  <c:v>4.5490217717523658</c:v>
                </c:pt>
                <c:pt idx="52613">
                  <c:v>4.5529275827907441</c:v>
                </c:pt>
                <c:pt idx="52614">
                  <c:v>4.5611819112419854</c:v>
                </c:pt>
                <c:pt idx="52615">
                  <c:v>4.5551322790027573</c:v>
                </c:pt>
                <c:pt idx="52616">
                  <c:v>4.5494259576348934</c:v>
                </c:pt>
                <c:pt idx="52617">
                  <c:v>4.5561991993112327</c:v>
                </c:pt>
                <c:pt idx="52618">
                  <c:v>4.5486869633036315</c:v>
                </c:pt>
                <c:pt idx="52619">
                  <c:v>4.5594480199041216</c:v>
                </c:pt>
                <c:pt idx="52620">
                  <c:v>4.5593389043536039</c:v>
                </c:pt>
                <c:pt idx="52621">
                  <c:v>4.5605975414686473</c:v>
                </c:pt>
                <c:pt idx="52622">
                  <c:v>4.5598145396714971</c:v>
                </c:pt>
                <c:pt idx="52623">
                  <c:v>4.5481999471494694</c:v>
                </c:pt>
                <c:pt idx="52624">
                  <c:v>4.5639968481359343</c:v>
                </c:pt>
                <c:pt idx="52625">
                  <c:v>4.5562602061079609</c:v>
                </c:pt>
                <c:pt idx="52626">
                  <c:v>4.5575768383835253</c:v>
                </c:pt>
                <c:pt idx="52627">
                  <c:v>4.5508141180493631</c:v>
                </c:pt>
                <c:pt idx="52628">
                  <c:v>4.5534301882840911</c:v>
                </c:pt>
                <c:pt idx="52629">
                  <c:v>4.5562036855627914</c:v>
                </c:pt>
                <c:pt idx="52630">
                  <c:v>4.5564969307767527</c:v>
                </c:pt>
                <c:pt idx="52631">
                  <c:v>4.5663437017174147</c:v>
                </c:pt>
                <c:pt idx="52632">
                  <c:v>4.5627369920888396</c:v>
                </c:pt>
                <c:pt idx="52633">
                  <c:v>4.560422443206944</c:v>
                </c:pt>
                <c:pt idx="52634">
                  <c:v>4.5571134963170046</c:v>
                </c:pt>
                <c:pt idx="52635">
                  <c:v>4.5608477609087617</c:v>
                </c:pt>
                <c:pt idx="52636">
                  <c:v>4.5601777093604081</c:v>
                </c:pt>
                <c:pt idx="52637">
                  <c:v>4.5569226705187313</c:v>
                </c:pt>
                <c:pt idx="52638">
                  <c:v>4.5568575987671291</c:v>
                </c:pt>
                <c:pt idx="52639">
                  <c:v>4.5582022190280895</c:v>
                </c:pt>
                <c:pt idx="52640">
                  <c:v>4.5610187924174834</c:v>
                </c:pt>
                <c:pt idx="52641">
                  <c:v>4.5516163465770001</c:v>
                </c:pt>
                <c:pt idx="52642">
                  <c:v>4.5566181136916528</c:v>
                </c:pt>
                <c:pt idx="52643">
                  <c:v>4.5543268120054909</c:v>
                </c:pt>
                <c:pt idx="52644">
                  <c:v>4.5658851683412394</c:v>
                </c:pt>
                <c:pt idx="52645">
                  <c:v>4.5545951069609343</c:v>
                </c:pt>
                <c:pt idx="52646">
                  <c:v>4.5531207347170213</c:v>
                </c:pt>
                <c:pt idx="52647">
                  <c:v>4.5598924965095957</c:v>
                </c:pt>
                <c:pt idx="52648">
                  <c:v>4.5536654287536233</c:v>
                </c:pt>
                <c:pt idx="52649">
                  <c:v>4.5651483909686243</c:v>
                </c:pt>
                <c:pt idx="52650">
                  <c:v>4.5520225174575826</c:v>
                </c:pt>
                <c:pt idx="52651">
                  <c:v>4.5679658865793416</c:v>
                </c:pt>
                <c:pt idx="52652">
                  <c:v>4.5572927074708147</c:v>
                </c:pt>
                <c:pt idx="52653">
                  <c:v>4.558978537977235</c:v>
                </c:pt>
                <c:pt idx="52654">
                  <c:v>4.5659405671135298</c:v>
                </c:pt>
                <c:pt idx="52655">
                  <c:v>4.5691426705894695</c:v>
                </c:pt>
                <c:pt idx="52656">
                  <c:v>4.5483432328913649</c:v>
                </c:pt>
                <c:pt idx="52657">
                  <c:v>4.553941050015891</c:v>
                </c:pt>
                <c:pt idx="52658">
                  <c:v>4.5565243126984338</c:v>
                </c:pt>
                <c:pt idx="52659">
                  <c:v>4.5631929373604034</c:v>
                </c:pt>
                <c:pt idx="52660">
                  <c:v>4.5585757413250247</c:v>
                </c:pt>
                <c:pt idx="52661">
                  <c:v>4.555746204453559</c:v>
                </c:pt>
                <c:pt idx="52662">
                  <c:v>4.5563040147711931</c:v>
                </c:pt>
                <c:pt idx="52663">
                  <c:v>4.5774852778758586</c:v>
                </c:pt>
                <c:pt idx="52664">
                  <c:v>4.5587724827480525</c:v>
                </c:pt>
                <c:pt idx="52665">
                  <c:v>4.551337831949466</c:v>
                </c:pt>
                <c:pt idx="52666">
                  <c:v>4.5632828072702898</c:v>
                </c:pt>
                <c:pt idx="52667">
                  <c:v>4.5525597993857039</c:v>
                </c:pt>
                <c:pt idx="52668">
                  <c:v>4.5520887804311201</c:v>
                </c:pt>
                <c:pt idx="52669">
                  <c:v>4.5452940812666212</c:v>
                </c:pt>
                <c:pt idx="52670">
                  <c:v>4.5599567335976152</c:v>
                </c:pt>
                <c:pt idx="52671">
                  <c:v>4.5571195334264214</c:v>
                </c:pt>
                <c:pt idx="52672">
                  <c:v>4.5562237214835708</c:v>
                </c:pt>
                <c:pt idx="52673">
                  <c:v>4.5567715871793713</c:v>
                </c:pt>
                <c:pt idx="52674">
                  <c:v>4.5535430020475944</c:v>
                </c:pt>
                <c:pt idx="52675">
                  <c:v>4.5616236185267747</c:v>
                </c:pt>
                <c:pt idx="52676">
                  <c:v>4.5524315461012765</c:v>
                </c:pt>
                <c:pt idx="52677">
                  <c:v>4.5627410986798065</c:v>
                </c:pt>
                <c:pt idx="52678">
                  <c:v>4.5579842061886753</c:v>
                </c:pt>
                <c:pt idx="52679">
                  <c:v>4.5518046602608058</c:v>
                </c:pt>
                <c:pt idx="52680">
                  <c:v>4.5560098029382461</c:v>
                </c:pt>
                <c:pt idx="52681">
                  <c:v>4.5642887234306535</c:v>
                </c:pt>
                <c:pt idx="52682">
                  <c:v>4.5607528924610676</c:v>
                </c:pt>
                <c:pt idx="52683">
                  <c:v>4.562151183941455</c:v>
                </c:pt>
                <c:pt idx="52684">
                  <c:v>4.5533693366232209</c:v>
                </c:pt>
                <c:pt idx="52685">
                  <c:v>4.5513113207985469</c:v>
                </c:pt>
                <c:pt idx="52686">
                  <c:v>4.5671298997696601</c:v>
                </c:pt>
                <c:pt idx="52687">
                  <c:v>4.5627129224342298</c:v>
                </c:pt>
                <c:pt idx="52688">
                  <c:v>4.5584569404351827</c:v>
                </c:pt>
                <c:pt idx="52689">
                  <c:v>4.5574683876418041</c:v>
                </c:pt>
                <c:pt idx="52690">
                  <c:v>4.5607017257474274</c:v>
                </c:pt>
                <c:pt idx="52691">
                  <c:v>4.5578804701795743</c:v>
                </c:pt>
                <c:pt idx="52692">
                  <c:v>4.5614656214260361</c:v>
                </c:pt>
                <c:pt idx="52693">
                  <c:v>4.5560588683800622</c:v>
                </c:pt>
                <c:pt idx="52694">
                  <c:v>4.5645233688333677</c:v>
                </c:pt>
                <c:pt idx="52695">
                  <c:v>4.5596072872521498</c:v>
                </c:pt>
                <c:pt idx="52696">
                  <c:v>4.5545471899307985</c:v>
                </c:pt>
                <c:pt idx="52697">
                  <c:v>4.5564294604037139</c:v>
                </c:pt>
                <c:pt idx="52698">
                  <c:v>4.5550070696720679</c:v>
                </c:pt>
                <c:pt idx="52699">
                  <c:v>4.561893057869792</c:v>
                </c:pt>
                <c:pt idx="52700">
                  <c:v>4.5638386257190069</c:v>
                </c:pt>
                <c:pt idx="52701">
                  <c:v>4.56220937280795</c:v>
                </c:pt>
                <c:pt idx="52702">
                  <c:v>4.5692830520134162</c:v>
                </c:pt>
                <c:pt idx="52703">
                  <c:v>4.5608026507196513</c:v>
                </c:pt>
                <c:pt idx="52704">
                  <c:v>4.5548391855478894</c:v>
                </c:pt>
                <c:pt idx="52705">
                  <c:v>4.5550781877087649</c:v>
                </c:pt>
                <c:pt idx="52706">
                  <c:v>4.5517861077906998</c:v>
                </c:pt>
                <c:pt idx="52707">
                  <c:v>4.5629207153113089</c:v>
                </c:pt>
                <c:pt idx="52708">
                  <c:v>4.5591951737227747</c:v>
                </c:pt>
                <c:pt idx="52709">
                  <c:v>4.557989261029685</c:v>
                </c:pt>
                <c:pt idx="52710">
                  <c:v>4.5532047051155171</c:v>
                </c:pt>
                <c:pt idx="52711">
                  <c:v>4.5590257278747748</c:v>
                </c:pt>
                <c:pt idx="52712">
                  <c:v>4.5525943877404806</c:v>
                </c:pt>
                <c:pt idx="52713">
                  <c:v>4.5615395193355637</c:v>
                </c:pt>
                <c:pt idx="52714">
                  <c:v>4.5595148948382915</c:v>
                </c:pt>
                <c:pt idx="52715">
                  <c:v>4.5605865325403796</c:v>
                </c:pt>
                <c:pt idx="52716">
                  <c:v>4.5727358104440761</c:v>
                </c:pt>
                <c:pt idx="52717">
                  <c:v>4.5561594382614619</c:v>
                </c:pt>
                <c:pt idx="52718">
                  <c:v>4.5531009680072545</c:v>
                </c:pt>
                <c:pt idx="52719">
                  <c:v>4.5687816016202412</c:v>
                </c:pt>
                <c:pt idx="52720">
                  <c:v>4.5553553993882785</c:v>
                </c:pt>
                <c:pt idx="52721">
                  <c:v>4.5624801879478767</c:v>
                </c:pt>
                <c:pt idx="52722">
                  <c:v>4.5597680395215381</c:v>
                </c:pt>
                <c:pt idx="52723">
                  <c:v>4.5555944600062253</c:v>
                </c:pt>
                <c:pt idx="52724">
                  <c:v>4.5581398486864764</c:v>
                </c:pt>
                <c:pt idx="52725">
                  <c:v>4.5558913862073345</c:v>
                </c:pt>
                <c:pt idx="52726">
                  <c:v>4.5594211107790175</c:v>
                </c:pt>
                <c:pt idx="52727">
                  <c:v>4.5574025181455706</c:v>
                </c:pt>
                <c:pt idx="52728">
                  <c:v>4.5648451856887915</c:v>
                </c:pt>
                <c:pt idx="52729">
                  <c:v>4.5603940532040106</c:v>
                </c:pt>
                <c:pt idx="52730">
                  <c:v>4.5526327366730452</c:v>
                </c:pt>
                <c:pt idx="52731">
                  <c:v>4.558517729887205</c:v>
                </c:pt>
                <c:pt idx="52732">
                  <c:v>4.5499604063748524</c:v>
                </c:pt>
                <c:pt idx="52733">
                  <c:v>4.5585881665409351</c:v>
                </c:pt>
                <c:pt idx="52734">
                  <c:v>4.5556378899833625</c:v>
                </c:pt>
                <c:pt idx="52735">
                  <c:v>4.5678007129694258</c:v>
                </c:pt>
                <c:pt idx="52736">
                  <c:v>4.5638821520068316</c:v>
                </c:pt>
                <c:pt idx="52737">
                  <c:v>4.5648773204085371</c:v>
                </c:pt>
                <c:pt idx="52738">
                  <c:v>4.5571573988406335</c:v>
                </c:pt>
                <c:pt idx="52739">
                  <c:v>4.5617432805125775</c:v>
                </c:pt>
                <c:pt idx="52740">
                  <c:v>4.5606343493490122</c:v>
                </c:pt>
                <c:pt idx="52741">
                  <c:v>4.5591596834426902</c:v>
                </c:pt>
                <c:pt idx="52742">
                  <c:v>4.5629240089627316</c:v>
                </c:pt>
                <c:pt idx="52743">
                  <c:v>4.5631071382716923</c:v>
                </c:pt>
                <c:pt idx="52744">
                  <c:v>4.5606262313874115</c:v>
                </c:pt>
                <c:pt idx="52745">
                  <c:v>4.561880167662455</c:v>
                </c:pt>
                <c:pt idx="52746">
                  <c:v>4.5592270428279038</c:v>
                </c:pt>
                <c:pt idx="52747">
                  <c:v>4.554046550740642</c:v>
                </c:pt>
                <c:pt idx="52748">
                  <c:v>4.5608474212544579</c:v>
                </c:pt>
                <c:pt idx="52749">
                  <c:v>4.5629235307817719</c:v>
                </c:pt>
                <c:pt idx="52750">
                  <c:v>4.5558162618743818</c:v>
                </c:pt>
                <c:pt idx="52751">
                  <c:v>4.557511782957854</c:v>
                </c:pt>
                <c:pt idx="52752">
                  <c:v>4.5551440577318916</c:v>
                </c:pt>
                <c:pt idx="52753">
                  <c:v>4.552880040952596</c:v>
                </c:pt>
                <c:pt idx="52754">
                  <c:v>4.554729065695641</c:v>
                </c:pt>
                <c:pt idx="52755">
                  <c:v>4.5549919275828712</c:v>
                </c:pt>
                <c:pt idx="52756">
                  <c:v>4.5530820413813959</c:v>
                </c:pt>
                <c:pt idx="52757">
                  <c:v>4.5606343470312556</c:v>
                </c:pt>
                <c:pt idx="52758">
                  <c:v>4.5628806800821726</c:v>
                </c:pt>
                <c:pt idx="52759">
                  <c:v>4.5606800025445011</c:v>
                </c:pt>
                <c:pt idx="52760">
                  <c:v>4.5501236381267685</c:v>
                </c:pt>
                <c:pt idx="52761">
                  <c:v>4.5575195813386067</c:v>
                </c:pt>
                <c:pt idx="52762">
                  <c:v>4.5574380932916823</c:v>
                </c:pt>
                <c:pt idx="52763">
                  <c:v>4.5611016986102921</c:v>
                </c:pt>
                <c:pt idx="52764">
                  <c:v>4.5654811669667046</c:v>
                </c:pt>
                <c:pt idx="52765">
                  <c:v>4.5589176704077241</c:v>
                </c:pt>
                <c:pt idx="52766">
                  <c:v>4.5526887079099572</c:v>
                </c:pt>
                <c:pt idx="52767">
                  <c:v>4.5629403552365773</c:v>
                </c:pt>
                <c:pt idx="52768">
                  <c:v>4.5631745487532234</c:v>
                </c:pt>
                <c:pt idx="52769">
                  <c:v>4.5561191712286453</c:v>
                </c:pt>
                <c:pt idx="52770">
                  <c:v>4.567419220034715</c:v>
                </c:pt>
                <c:pt idx="52771">
                  <c:v>4.5565302559760319</c:v>
                </c:pt>
                <c:pt idx="52772">
                  <c:v>4.5549949434888779</c:v>
                </c:pt>
                <c:pt idx="52773">
                  <c:v>4.5681530707255797</c:v>
                </c:pt>
                <c:pt idx="52774">
                  <c:v>4.5670008978394208</c:v>
                </c:pt>
                <c:pt idx="52775">
                  <c:v>4.560168418975171</c:v>
                </c:pt>
                <c:pt idx="52776">
                  <c:v>4.5558427391737446</c:v>
                </c:pt>
                <c:pt idx="52777">
                  <c:v>4.5711021928317548</c:v>
                </c:pt>
                <c:pt idx="52778">
                  <c:v>4.561754189021463</c:v>
                </c:pt>
                <c:pt idx="52779">
                  <c:v>4.5646151063021989</c:v>
                </c:pt>
                <c:pt idx="52780">
                  <c:v>4.5536563621652997</c:v>
                </c:pt>
                <c:pt idx="52781">
                  <c:v>4.564260689541018</c:v>
                </c:pt>
                <c:pt idx="52782">
                  <c:v>4.5564481623850268</c:v>
                </c:pt>
                <c:pt idx="52783">
                  <c:v>4.5593300679167159</c:v>
                </c:pt>
                <c:pt idx="52784">
                  <c:v>4.5591813005372073</c:v>
                </c:pt>
                <c:pt idx="52785">
                  <c:v>4.5628622569688089</c:v>
                </c:pt>
                <c:pt idx="52786">
                  <c:v>4.5645614760316295</c:v>
                </c:pt>
                <c:pt idx="52787">
                  <c:v>4.5667669523820473</c:v>
                </c:pt>
                <c:pt idx="52788">
                  <c:v>4.5522738298896677</c:v>
                </c:pt>
                <c:pt idx="52789">
                  <c:v>4.5619371603095331</c:v>
                </c:pt>
                <c:pt idx="52790">
                  <c:v>4.5616004273285409</c:v>
                </c:pt>
                <c:pt idx="52791">
                  <c:v>4.5586118621873775</c:v>
                </c:pt>
                <c:pt idx="52792">
                  <c:v>4.5559772490207591</c:v>
                </c:pt>
                <c:pt idx="52793">
                  <c:v>4.5499575146840989</c:v>
                </c:pt>
                <c:pt idx="52794">
                  <c:v>4.5573698134882825</c:v>
                </c:pt>
                <c:pt idx="52795">
                  <c:v>4.5463490111837617</c:v>
                </c:pt>
                <c:pt idx="52796">
                  <c:v>4.5609264535190457</c:v>
                </c:pt>
                <c:pt idx="52797">
                  <c:v>4.5780718421279287</c:v>
                </c:pt>
                <c:pt idx="52798">
                  <c:v>4.5632173039069768</c:v>
                </c:pt>
                <c:pt idx="52799">
                  <c:v>4.5628190212451862</c:v>
                </c:pt>
                <c:pt idx="52800">
                  <c:v>4.5630776473569439</c:v>
                </c:pt>
                <c:pt idx="52801">
                  <c:v>4.5607326199433187</c:v>
                </c:pt>
                <c:pt idx="52802">
                  <c:v>4.559505193282904</c:v>
                </c:pt>
                <c:pt idx="52803">
                  <c:v>4.5616857253904675</c:v>
                </c:pt>
                <c:pt idx="52804">
                  <c:v>4.5617809877266327</c:v>
                </c:pt>
                <c:pt idx="52805">
                  <c:v>4.5643717298789133</c:v>
                </c:pt>
                <c:pt idx="52806">
                  <c:v>4.5617926277229639</c:v>
                </c:pt>
                <c:pt idx="52807">
                  <c:v>4.5541897564863234</c:v>
                </c:pt>
                <c:pt idx="52808">
                  <c:v>4.5589801691808036</c:v>
                </c:pt>
                <c:pt idx="52809">
                  <c:v>4.554354543093579</c:v>
                </c:pt>
                <c:pt idx="52810">
                  <c:v>4.555796947580026</c:v>
                </c:pt>
                <c:pt idx="52811">
                  <c:v>4.5678440209868221</c:v>
                </c:pt>
                <c:pt idx="52812">
                  <c:v>4.5544449917526606</c:v>
                </c:pt>
                <c:pt idx="52813">
                  <c:v>4.5605821268657118</c:v>
                </c:pt>
                <c:pt idx="52814">
                  <c:v>4.5608176366289097</c:v>
                </c:pt>
                <c:pt idx="52815">
                  <c:v>4.5610572778275351</c:v>
                </c:pt>
                <c:pt idx="52816">
                  <c:v>4.5636577150778725</c:v>
                </c:pt>
                <c:pt idx="52817">
                  <c:v>4.5626699145565857</c:v>
                </c:pt>
                <c:pt idx="52818">
                  <c:v>4.5494707921139943</c:v>
                </c:pt>
                <c:pt idx="52819">
                  <c:v>4.5628455915447059</c:v>
                </c:pt>
                <c:pt idx="52820">
                  <c:v>4.5584928686900801</c:v>
                </c:pt>
                <c:pt idx="52821">
                  <c:v>4.5656056018185689</c:v>
                </c:pt>
                <c:pt idx="52822">
                  <c:v>4.5523159237041897</c:v>
                </c:pt>
                <c:pt idx="52823">
                  <c:v>4.5642450996421235</c:v>
                </c:pt>
                <c:pt idx="52824">
                  <c:v>4.5624543157376456</c:v>
                </c:pt>
                <c:pt idx="52825">
                  <c:v>4.5525385557582787</c:v>
                </c:pt>
                <c:pt idx="52826">
                  <c:v>4.5587772184536437</c:v>
                </c:pt>
                <c:pt idx="52827">
                  <c:v>4.5631508056345904</c:v>
                </c:pt>
                <c:pt idx="52828">
                  <c:v>4.5639083910869065</c:v>
                </c:pt>
                <c:pt idx="52829">
                  <c:v>4.5613267764155818</c:v>
                </c:pt>
                <c:pt idx="52830">
                  <c:v>4.5609682677017762</c:v>
                </c:pt>
                <c:pt idx="52831">
                  <c:v>4.5503868970374439</c:v>
                </c:pt>
                <c:pt idx="52832">
                  <c:v>4.5637769316889818</c:v>
                </c:pt>
                <c:pt idx="52833">
                  <c:v>4.5582502290446625</c:v>
                </c:pt>
                <c:pt idx="52834">
                  <c:v>4.5539877581969668</c:v>
                </c:pt>
                <c:pt idx="52835">
                  <c:v>4.5608510094267158</c:v>
                </c:pt>
                <c:pt idx="52836">
                  <c:v>4.5504903229223235</c:v>
                </c:pt>
                <c:pt idx="52837">
                  <c:v>4.5638554482477671</c:v>
                </c:pt>
                <c:pt idx="52838">
                  <c:v>4.5582255518939094</c:v>
                </c:pt>
                <c:pt idx="52839">
                  <c:v>4.5545214338257916</c:v>
                </c:pt>
                <c:pt idx="52840">
                  <c:v>4.5462230912984829</c:v>
                </c:pt>
                <c:pt idx="52841">
                  <c:v>4.5608417765430973</c:v>
                </c:pt>
                <c:pt idx="52842">
                  <c:v>4.5732855253958409</c:v>
                </c:pt>
                <c:pt idx="52843">
                  <c:v>4.5552907405415839</c:v>
                </c:pt>
                <c:pt idx="52844">
                  <c:v>4.5582149827069163</c:v>
                </c:pt>
                <c:pt idx="52845">
                  <c:v>4.5579069081484755</c:v>
                </c:pt>
                <c:pt idx="52846">
                  <c:v>4.5587773735533856</c:v>
                </c:pt>
                <c:pt idx="52847">
                  <c:v>4.5514533479662056</c:v>
                </c:pt>
                <c:pt idx="52848">
                  <c:v>4.5622757377280179</c:v>
                </c:pt>
                <c:pt idx="52849">
                  <c:v>4.5604137275992835</c:v>
                </c:pt>
                <c:pt idx="52850">
                  <c:v>4.5565907806013088</c:v>
                </c:pt>
                <c:pt idx="52851">
                  <c:v>4.5625426629240495</c:v>
                </c:pt>
                <c:pt idx="52852">
                  <c:v>4.5558743771342414</c:v>
                </c:pt>
                <c:pt idx="52853">
                  <c:v>4.5612733999634392</c:v>
                </c:pt>
                <c:pt idx="52854">
                  <c:v>4.560281683363872</c:v>
                </c:pt>
                <c:pt idx="52855">
                  <c:v>4.5553921438708915</c:v>
                </c:pt>
                <c:pt idx="52856">
                  <c:v>4.5587067169582847</c:v>
                </c:pt>
                <c:pt idx="52857">
                  <c:v>4.5551215162078442</c:v>
                </c:pt>
                <c:pt idx="52858">
                  <c:v>4.565565253532835</c:v>
                </c:pt>
                <c:pt idx="52859">
                  <c:v>4.5501919473922765</c:v>
                </c:pt>
                <c:pt idx="52860">
                  <c:v>4.569580228886915</c:v>
                </c:pt>
                <c:pt idx="52861">
                  <c:v>4.5627535511322845</c:v>
                </c:pt>
                <c:pt idx="52862">
                  <c:v>4.5696884952978261</c:v>
                </c:pt>
                <c:pt idx="52863">
                  <c:v>4.5685777874268947</c:v>
                </c:pt>
                <c:pt idx="52864">
                  <c:v>4.5496438168027327</c:v>
                </c:pt>
                <c:pt idx="52865">
                  <c:v>4.5580977910604039</c:v>
                </c:pt>
                <c:pt idx="52866">
                  <c:v>4.5591950474288447</c:v>
                </c:pt>
                <c:pt idx="52867">
                  <c:v>4.5625821599086196</c:v>
                </c:pt>
                <c:pt idx="52868">
                  <c:v>4.5598018693752307</c:v>
                </c:pt>
                <c:pt idx="52869">
                  <c:v>4.5586995578363876</c:v>
                </c:pt>
                <c:pt idx="52870">
                  <c:v>4.5621673676532213</c:v>
                </c:pt>
                <c:pt idx="52871">
                  <c:v>4.555576547182806</c:v>
                </c:pt>
                <c:pt idx="52872">
                  <c:v>4.5646202816497183</c:v>
                </c:pt>
                <c:pt idx="52873">
                  <c:v>4.5565044176995713</c:v>
                </c:pt>
                <c:pt idx="52874">
                  <c:v>4.5659115876542842</c:v>
                </c:pt>
                <c:pt idx="52875">
                  <c:v>4.5555667662767654</c:v>
                </c:pt>
                <c:pt idx="52876">
                  <c:v>4.558051975622945</c:v>
                </c:pt>
                <c:pt idx="52877">
                  <c:v>4.5612973316933676</c:v>
                </c:pt>
                <c:pt idx="52878">
                  <c:v>4.5670741038755915</c:v>
                </c:pt>
                <c:pt idx="52879">
                  <c:v>4.5583543065137233</c:v>
                </c:pt>
                <c:pt idx="52880">
                  <c:v>4.5565888453694372</c:v>
                </c:pt>
                <c:pt idx="52881">
                  <c:v>4.5594564018036774</c:v>
                </c:pt>
                <c:pt idx="52882">
                  <c:v>4.563418551384224</c:v>
                </c:pt>
                <c:pt idx="52883">
                  <c:v>4.5653018981014011</c:v>
                </c:pt>
                <c:pt idx="52884">
                  <c:v>4.5538308011426478</c:v>
                </c:pt>
                <c:pt idx="52885">
                  <c:v>4.5524104796486</c:v>
                </c:pt>
                <c:pt idx="52886">
                  <c:v>4.5573916256207285</c:v>
                </c:pt>
                <c:pt idx="52887">
                  <c:v>4.5623163487959255</c:v>
                </c:pt>
                <c:pt idx="52888">
                  <c:v>4.5583520734234177</c:v>
                </c:pt>
                <c:pt idx="52889">
                  <c:v>4.5574850774804929</c:v>
                </c:pt>
                <c:pt idx="52890">
                  <c:v>4.5632850687122177</c:v>
                </c:pt>
                <c:pt idx="52891">
                  <c:v>4.5575217012334175</c:v>
                </c:pt>
                <c:pt idx="52892">
                  <c:v>4.5626768642091191</c:v>
                </c:pt>
                <c:pt idx="52893">
                  <c:v>4.5548994380933934</c:v>
                </c:pt>
                <c:pt idx="52894">
                  <c:v>4.5649445948386447</c:v>
                </c:pt>
                <c:pt idx="52895">
                  <c:v>4.5570763305441577</c:v>
                </c:pt>
                <c:pt idx="52896">
                  <c:v>4.5672290446939101</c:v>
                </c:pt>
                <c:pt idx="52897">
                  <c:v>4.570236667233722</c:v>
                </c:pt>
                <c:pt idx="52898">
                  <c:v>4.5529624635080168</c:v>
                </c:pt>
                <c:pt idx="52899">
                  <c:v>4.5560464681188515</c:v>
                </c:pt>
                <c:pt idx="52900">
                  <c:v>4.5518153044010523</c:v>
                </c:pt>
                <c:pt idx="52901">
                  <c:v>4.5463116606739584</c:v>
                </c:pt>
                <c:pt idx="52902">
                  <c:v>4.564967751473592</c:v>
                </c:pt>
                <c:pt idx="52903">
                  <c:v>4.5530422346656731</c:v>
                </c:pt>
                <c:pt idx="52904">
                  <c:v>4.5489616480027513</c:v>
                </c:pt>
                <c:pt idx="52905">
                  <c:v>4.5501403830418399</c:v>
                </c:pt>
                <c:pt idx="52906">
                  <c:v>4.5685728348919534</c:v>
                </c:pt>
                <c:pt idx="52907">
                  <c:v>4.5530354376189859</c:v>
                </c:pt>
                <c:pt idx="52908">
                  <c:v>4.555523710245569</c:v>
                </c:pt>
                <c:pt idx="52909">
                  <c:v>4.5567024581511557</c:v>
                </c:pt>
                <c:pt idx="52910">
                  <c:v>4.5674508157050298</c:v>
                </c:pt>
                <c:pt idx="52911">
                  <c:v>4.562342993099457</c:v>
                </c:pt>
                <c:pt idx="52912">
                  <c:v>4.5558075524683606</c:v>
                </c:pt>
                <c:pt idx="52913">
                  <c:v>4.557795730187868</c:v>
                </c:pt>
                <c:pt idx="52914">
                  <c:v>4.5623502875642705</c:v>
                </c:pt>
                <c:pt idx="52915">
                  <c:v>4.5677905697579098</c:v>
                </c:pt>
                <c:pt idx="52916">
                  <c:v>4.5597813339257254</c:v>
                </c:pt>
                <c:pt idx="52917">
                  <c:v>4.5628862672422397</c:v>
                </c:pt>
                <c:pt idx="52918">
                  <c:v>4.5551435417822681</c:v>
                </c:pt>
                <c:pt idx="52919">
                  <c:v>4.5574399809453716</c:v>
                </c:pt>
                <c:pt idx="52920">
                  <c:v>4.564508469849212</c:v>
                </c:pt>
                <c:pt idx="52921">
                  <c:v>4.5639211036556802</c:v>
                </c:pt>
                <c:pt idx="52922">
                  <c:v>4.553808997832725</c:v>
                </c:pt>
                <c:pt idx="52923">
                  <c:v>4.5618012278743185</c:v>
                </c:pt>
                <c:pt idx="52924">
                  <c:v>4.5558886833624674</c:v>
                </c:pt>
                <c:pt idx="52925">
                  <c:v>4.5638412111281932</c:v>
                </c:pt>
                <c:pt idx="52926">
                  <c:v>4.5660981674811101</c:v>
                </c:pt>
                <c:pt idx="52927">
                  <c:v>4.5584309723684759</c:v>
                </c:pt>
                <c:pt idx="52928">
                  <c:v>4.5520344717525116</c:v>
                </c:pt>
                <c:pt idx="52929">
                  <c:v>4.5641510752270786</c:v>
                </c:pt>
                <c:pt idx="52930">
                  <c:v>4.5582078465064777</c:v>
                </c:pt>
                <c:pt idx="52931">
                  <c:v>4.5550969526037903</c:v>
                </c:pt>
                <c:pt idx="52932">
                  <c:v>4.5586423701550682</c:v>
                </c:pt>
                <c:pt idx="52933">
                  <c:v>4.5609769384504375</c:v>
                </c:pt>
                <c:pt idx="52934">
                  <c:v>4.5651889909373935</c:v>
                </c:pt>
                <c:pt idx="52935">
                  <c:v>4.5616744138696381</c:v>
                </c:pt>
                <c:pt idx="52936">
                  <c:v>4.5570303088172288</c:v>
                </c:pt>
                <c:pt idx="52937">
                  <c:v>4.5629005682585539</c:v>
                </c:pt>
                <c:pt idx="52938">
                  <c:v>4.5632685731143514</c:v>
                </c:pt>
                <c:pt idx="52939">
                  <c:v>4.5607812913132477</c:v>
                </c:pt>
                <c:pt idx="52940">
                  <c:v>4.5523812562901176</c:v>
                </c:pt>
                <c:pt idx="52941">
                  <c:v>4.5629108330361499</c:v>
                </c:pt>
                <c:pt idx="52942">
                  <c:v>4.5540517612584042</c:v>
                </c:pt>
                <c:pt idx="52943">
                  <c:v>4.5598717023867703</c:v>
                </c:pt>
                <c:pt idx="52944">
                  <c:v>4.5552069014904495</c:v>
                </c:pt>
                <c:pt idx="52945">
                  <c:v>4.5597124691371445</c:v>
                </c:pt>
                <c:pt idx="52946">
                  <c:v>4.5604660067407519</c:v>
                </c:pt>
                <c:pt idx="52947">
                  <c:v>4.5610156807268272</c:v>
                </c:pt>
                <c:pt idx="52948">
                  <c:v>4.5583038496606427</c:v>
                </c:pt>
                <c:pt idx="52949">
                  <c:v>4.5540968698198663</c:v>
                </c:pt>
                <c:pt idx="52950">
                  <c:v>4.5649008710181853</c:v>
                </c:pt>
                <c:pt idx="52951">
                  <c:v>4.5591937198533703</c:v>
                </c:pt>
                <c:pt idx="52952">
                  <c:v>4.5634287662212474</c:v>
                </c:pt>
                <c:pt idx="52953">
                  <c:v>4.5596575342040708</c:v>
                </c:pt>
                <c:pt idx="52954">
                  <c:v>4.5560899537581747</c:v>
                </c:pt>
                <c:pt idx="52955">
                  <c:v>4.5644706108153983</c:v>
                </c:pt>
                <c:pt idx="52956">
                  <c:v>4.5491244689806054</c:v>
                </c:pt>
                <c:pt idx="52957">
                  <c:v>4.5556807648238786</c:v>
                </c:pt>
                <c:pt idx="52958">
                  <c:v>4.55266875851067</c:v>
                </c:pt>
                <c:pt idx="52959">
                  <c:v>4.5598979342340753</c:v>
                </c:pt>
                <c:pt idx="52960">
                  <c:v>4.561710997761236</c:v>
                </c:pt>
                <c:pt idx="52961">
                  <c:v>4.5516530077752515</c:v>
                </c:pt>
                <c:pt idx="52962">
                  <c:v>4.557933483195554</c:v>
                </c:pt>
                <c:pt idx="52963">
                  <c:v>4.5596158332009846</c:v>
                </c:pt>
                <c:pt idx="52964">
                  <c:v>4.5555656102427244</c:v>
                </c:pt>
                <c:pt idx="52965">
                  <c:v>4.5560202852577554</c:v>
                </c:pt>
                <c:pt idx="52966">
                  <c:v>4.5594204935245184</c:v>
                </c:pt>
                <c:pt idx="52967">
                  <c:v>4.5601113890666509</c:v>
                </c:pt>
                <c:pt idx="52968">
                  <c:v>4.5616229905816486</c:v>
                </c:pt>
                <c:pt idx="52969">
                  <c:v>4.5596149374318315</c:v>
                </c:pt>
                <c:pt idx="52970">
                  <c:v>4.5607258524620509</c:v>
                </c:pt>
                <c:pt idx="52971">
                  <c:v>4.5633397739030848</c:v>
                </c:pt>
                <c:pt idx="52972">
                  <c:v>4.5702049877911461</c:v>
                </c:pt>
                <c:pt idx="52973">
                  <c:v>4.5566855323390483</c:v>
                </c:pt>
                <c:pt idx="52974">
                  <c:v>4.5611352559935074</c:v>
                </c:pt>
                <c:pt idx="52975">
                  <c:v>4.5642858972816231</c:v>
                </c:pt>
                <c:pt idx="52976">
                  <c:v>4.5649562749870807</c:v>
                </c:pt>
                <c:pt idx="52977">
                  <c:v>4.5634042502976158</c:v>
                </c:pt>
                <c:pt idx="52978">
                  <c:v>4.5583850584874224</c:v>
                </c:pt>
                <c:pt idx="52979">
                  <c:v>4.5604585316764901</c:v>
                </c:pt>
                <c:pt idx="52980">
                  <c:v>4.5653167579079206</c:v>
                </c:pt>
                <c:pt idx="52981">
                  <c:v>4.5640150818808749</c:v>
                </c:pt>
                <c:pt idx="52982">
                  <c:v>4.5651591124855004</c:v>
                </c:pt>
                <c:pt idx="52983">
                  <c:v>4.5589224215686928</c:v>
                </c:pt>
                <c:pt idx="52984">
                  <c:v>4.5561259828360239</c:v>
                </c:pt>
                <c:pt idx="52985">
                  <c:v>4.5587213033229137</c:v>
                </c:pt>
                <c:pt idx="52986">
                  <c:v>4.5619371603095331</c:v>
                </c:pt>
                <c:pt idx="52987">
                  <c:v>4.5557279384963296</c:v>
                </c:pt>
                <c:pt idx="52988">
                  <c:v>4.5583754227293278</c:v>
                </c:pt>
                <c:pt idx="52989">
                  <c:v>4.560383374089807</c:v>
                </c:pt>
                <c:pt idx="52990">
                  <c:v>4.559929477573613</c:v>
                </c:pt>
                <c:pt idx="52991">
                  <c:v>4.5487788741490336</c:v>
                </c:pt>
                <c:pt idx="52992">
                  <c:v>4.5509918296957652</c:v>
                </c:pt>
                <c:pt idx="52993">
                  <c:v>4.5655210585149648</c:v>
                </c:pt>
                <c:pt idx="52994">
                  <c:v>4.5588826862778911</c:v>
                </c:pt>
                <c:pt idx="52995">
                  <c:v>4.5611695656707605</c:v>
                </c:pt>
                <c:pt idx="52996">
                  <c:v>4.561964209077102</c:v>
                </c:pt>
                <c:pt idx="52997">
                  <c:v>4.5636054683163838</c:v>
                </c:pt>
                <c:pt idx="52998">
                  <c:v>4.5640316123294165</c:v>
                </c:pt>
                <c:pt idx="52999">
                  <c:v>4.5661039833961601</c:v>
                </c:pt>
                <c:pt idx="53000">
                  <c:v>4.5667633318924699</c:v>
                </c:pt>
                <c:pt idx="53001">
                  <c:v>4.5642238582368257</c:v>
                </c:pt>
                <c:pt idx="53002">
                  <c:v>4.5589613757134808</c:v>
                </c:pt>
                <c:pt idx="53003">
                  <c:v>4.557081576604638</c:v>
                </c:pt>
                <c:pt idx="53004">
                  <c:v>4.5571772304381728</c:v>
                </c:pt>
                <c:pt idx="53005">
                  <c:v>4.558380473314779</c:v>
                </c:pt>
                <c:pt idx="53006">
                  <c:v>4.5646054531265099</c:v>
                </c:pt>
                <c:pt idx="53007">
                  <c:v>4.5572499457246529</c:v>
                </c:pt>
                <c:pt idx="53008">
                  <c:v>4.5644873276630822</c:v>
                </c:pt>
                <c:pt idx="53009">
                  <c:v>4.565283465882656</c:v>
                </c:pt>
                <c:pt idx="53010">
                  <c:v>4.5596870827468754</c:v>
                </c:pt>
                <c:pt idx="53011">
                  <c:v>4.5634026861268531</c:v>
                </c:pt>
                <c:pt idx="53012">
                  <c:v>4.5652658862603497</c:v>
                </c:pt>
                <c:pt idx="53013">
                  <c:v>4.5602886362620829</c:v>
                </c:pt>
                <c:pt idx="53014">
                  <c:v>4.5632843683734414</c:v>
                </c:pt>
                <c:pt idx="53015">
                  <c:v>4.5547565897761961</c:v>
                </c:pt>
                <c:pt idx="53016">
                  <c:v>4.5529009604528614</c:v>
                </c:pt>
                <c:pt idx="53017">
                  <c:v>4.5694418879422924</c:v>
                </c:pt>
                <c:pt idx="53018">
                  <c:v>4.5685076151346564</c:v>
                </c:pt>
                <c:pt idx="53019">
                  <c:v>4.5661850729722966</c:v>
                </c:pt>
                <c:pt idx="53020">
                  <c:v>4.5491249444881552</c:v>
                </c:pt>
                <c:pt idx="53021">
                  <c:v>4.5639824185432456</c:v>
                </c:pt>
                <c:pt idx="53022">
                  <c:v>4.5641929785989248</c:v>
                </c:pt>
                <c:pt idx="53023">
                  <c:v>4.5544906432728602</c:v>
                </c:pt>
                <c:pt idx="53024">
                  <c:v>4.5581780753410586</c:v>
                </c:pt>
                <c:pt idx="53025">
                  <c:v>4.5662279751125858</c:v>
                </c:pt>
                <c:pt idx="53026">
                  <c:v>4.5639752870420649</c:v>
                </c:pt>
                <c:pt idx="53027">
                  <c:v>4.5703112996104016</c:v>
                </c:pt>
                <c:pt idx="53028">
                  <c:v>4.5510152986904888</c:v>
                </c:pt>
                <c:pt idx="53029">
                  <c:v>4.5529911628063378</c:v>
                </c:pt>
                <c:pt idx="53030">
                  <c:v>4.5628386602003248</c:v>
                </c:pt>
                <c:pt idx="53031">
                  <c:v>4.5502723262050084</c:v>
                </c:pt>
                <c:pt idx="53032">
                  <c:v>4.5584319846688786</c:v>
                </c:pt>
                <c:pt idx="53033">
                  <c:v>4.5642575974732802</c:v>
                </c:pt>
                <c:pt idx="53034">
                  <c:v>4.5628947384760581</c:v>
                </c:pt>
                <c:pt idx="53035">
                  <c:v>4.5593443409184014</c:v>
                </c:pt>
                <c:pt idx="53036">
                  <c:v>4.5636480086949778</c:v>
                </c:pt>
                <c:pt idx="53037">
                  <c:v>4.5615427329177889</c:v>
                </c:pt>
                <c:pt idx="53038">
                  <c:v>4.568193383591125</c:v>
                </c:pt>
                <c:pt idx="53039">
                  <c:v>4.5641554419977348</c:v>
                </c:pt>
                <c:pt idx="53040">
                  <c:v>4.5554905425745718</c:v>
                </c:pt>
                <c:pt idx="53041">
                  <c:v>4.5562786522567551</c:v>
                </c:pt>
                <c:pt idx="53042">
                  <c:v>4.551781142328938</c:v>
                </c:pt>
                <c:pt idx="53043">
                  <c:v>4.566456325965893</c:v>
                </c:pt>
                <c:pt idx="53044">
                  <c:v>4.5574748314106976</c:v>
                </c:pt>
                <c:pt idx="53045">
                  <c:v>4.5589682032137864</c:v>
                </c:pt>
                <c:pt idx="53046">
                  <c:v>4.5555031404616333</c:v>
                </c:pt>
                <c:pt idx="53047">
                  <c:v>4.5591536119642937</c:v>
                </c:pt>
                <c:pt idx="53048">
                  <c:v>4.5588969756770279</c:v>
                </c:pt>
                <c:pt idx="53049">
                  <c:v>4.5639598919513444</c:v>
                </c:pt>
                <c:pt idx="53050">
                  <c:v>4.5643404494648969</c:v>
                </c:pt>
                <c:pt idx="53051">
                  <c:v>4.5699739213910666</c:v>
                </c:pt>
                <c:pt idx="53052">
                  <c:v>4.5611231014350357</c:v>
                </c:pt>
                <c:pt idx="53053">
                  <c:v>4.5562271854139196</c:v>
                </c:pt>
                <c:pt idx="53054">
                  <c:v>4.5572162737114619</c:v>
                </c:pt>
                <c:pt idx="53055">
                  <c:v>4.5558811486017552</c:v>
                </c:pt>
                <c:pt idx="53056">
                  <c:v>4.563182241281563</c:v>
                </c:pt>
                <c:pt idx="53057">
                  <c:v>4.5602329581776342</c:v>
                </c:pt>
                <c:pt idx="53058">
                  <c:v>4.5604863398316571</c:v>
                </c:pt>
                <c:pt idx="53059">
                  <c:v>4.5716665474194391</c:v>
                </c:pt>
                <c:pt idx="53060">
                  <c:v>4.5581763254272953</c:v>
                </c:pt>
                <c:pt idx="53061">
                  <c:v>4.5617377032539093</c:v>
                </c:pt>
                <c:pt idx="53062">
                  <c:v>4.5594524510698182</c:v>
                </c:pt>
                <c:pt idx="53063">
                  <c:v>4.5581467065515291</c:v>
                </c:pt>
                <c:pt idx="53064">
                  <c:v>4.5613035549381902</c:v>
                </c:pt>
                <c:pt idx="53065">
                  <c:v>4.5611339524809855</c:v>
                </c:pt>
                <c:pt idx="53066">
                  <c:v>4.5572656001478311</c:v>
                </c:pt>
                <c:pt idx="53067">
                  <c:v>4.5526808759605437</c:v>
                </c:pt>
                <c:pt idx="53068">
                  <c:v>4.5610946363544942</c:v>
                </c:pt>
                <c:pt idx="53069">
                  <c:v>4.5593088205709034</c:v>
                </c:pt>
                <c:pt idx="53070">
                  <c:v>4.5597794780755656</c:v>
                </c:pt>
                <c:pt idx="53071">
                  <c:v>4.5606975529941511</c:v>
                </c:pt>
                <c:pt idx="53072">
                  <c:v>4.5560165730579714</c:v>
                </c:pt>
                <c:pt idx="53073">
                  <c:v>4.555472448132857</c:v>
                </c:pt>
                <c:pt idx="53074">
                  <c:v>4.5601163053505651</c:v>
                </c:pt>
                <c:pt idx="53075">
                  <c:v>4.564401981764302</c:v>
                </c:pt>
                <c:pt idx="53076">
                  <c:v>4.5661171937249811</c:v>
                </c:pt>
                <c:pt idx="53077">
                  <c:v>4.5502696253301025</c:v>
                </c:pt>
                <c:pt idx="53078">
                  <c:v>4.5601761622912651</c:v>
                </c:pt>
                <c:pt idx="53079">
                  <c:v>4.5602511625381545</c:v>
                </c:pt>
                <c:pt idx="53080">
                  <c:v>4.5554203759068645</c:v>
                </c:pt>
                <c:pt idx="53081">
                  <c:v>4.550281276805821</c:v>
                </c:pt>
                <c:pt idx="53082">
                  <c:v>4.5613975402400291</c:v>
                </c:pt>
                <c:pt idx="53083">
                  <c:v>4.5663982245192143</c:v>
                </c:pt>
                <c:pt idx="53084">
                  <c:v>4.5540195649886703</c:v>
                </c:pt>
                <c:pt idx="53085">
                  <c:v>4.5615868944343712</c:v>
                </c:pt>
                <c:pt idx="53086">
                  <c:v>4.5648429775815398</c:v>
                </c:pt>
                <c:pt idx="53087">
                  <c:v>4.556658448351488</c:v>
                </c:pt>
                <c:pt idx="53088">
                  <c:v>4.5554599997396288</c:v>
                </c:pt>
                <c:pt idx="53089">
                  <c:v>4.5580818826483522</c:v>
                </c:pt>
                <c:pt idx="53090">
                  <c:v>4.559064964814648</c:v>
                </c:pt>
                <c:pt idx="53091">
                  <c:v>4.5574138771297639</c:v>
                </c:pt>
                <c:pt idx="53092">
                  <c:v>4.5633457919835028</c:v>
                </c:pt>
                <c:pt idx="53093">
                  <c:v>4.5661436883211479</c:v>
                </c:pt>
                <c:pt idx="53094">
                  <c:v>4.5592592523656146</c:v>
                </c:pt>
                <c:pt idx="53095">
                  <c:v>4.5619770255590781</c:v>
                </c:pt>
                <c:pt idx="53096">
                  <c:v>4.5591263536315632</c:v>
                </c:pt>
                <c:pt idx="53097">
                  <c:v>4.5504716496892597</c:v>
                </c:pt>
                <c:pt idx="53098">
                  <c:v>4.5542077888035832</c:v>
                </c:pt>
                <c:pt idx="53099">
                  <c:v>4.5578994510991979</c:v>
                </c:pt>
                <c:pt idx="53100">
                  <c:v>4.5580513104458005</c:v>
                </c:pt>
                <c:pt idx="53101">
                  <c:v>4.5576612743817506</c:v>
                </c:pt>
                <c:pt idx="53102">
                  <c:v>4.5572821524975149</c:v>
                </c:pt>
                <c:pt idx="53103">
                  <c:v>4.5450525087911515</c:v>
                </c:pt>
                <c:pt idx="53104">
                  <c:v>4.5556262642297547</c:v>
                </c:pt>
                <c:pt idx="53105">
                  <c:v>4.5564645531516241</c:v>
                </c:pt>
                <c:pt idx="53106">
                  <c:v>4.5677803035942661</c:v>
                </c:pt>
                <c:pt idx="53107">
                  <c:v>4.5615229228059748</c:v>
                </c:pt>
                <c:pt idx="53108">
                  <c:v>4.571010055381179</c:v>
                </c:pt>
                <c:pt idx="53109">
                  <c:v>4.5620753185353502</c:v>
                </c:pt>
                <c:pt idx="53110">
                  <c:v>4.5534947277746962</c:v>
                </c:pt>
                <c:pt idx="53111">
                  <c:v>4.5535544942914878</c:v>
                </c:pt>
                <c:pt idx="53112">
                  <c:v>4.5591898115075535</c:v>
                </c:pt>
                <c:pt idx="53113">
                  <c:v>4.5580981494707729</c:v>
                </c:pt>
                <c:pt idx="53114">
                  <c:v>4.5675272552882733</c:v>
                </c:pt>
                <c:pt idx="53115">
                  <c:v>4.554883428085641</c:v>
                </c:pt>
                <c:pt idx="53116">
                  <c:v>4.5590830174466257</c:v>
                </c:pt>
                <c:pt idx="53117">
                  <c:v>4.557665301740478</c:v>
                </c:pt>
                <c:pt idx="53118">
                  <c:v>4.5569884980586659</c:v>
                </c:pt>
                <c:pt idx="53119">
                  <c:v>4.5589313810158396</c:v>
                </c:pt>
                <c:pt idx="53120">
                  <c:v>4.5575686865223712</c:v>
                </c:pt>
                <c:pt idx="53121">
                  <c:v>4.5558811850004757</c:v>
                </c:pt>
                <c:pt idx="53122">
                  <c:v>4.5617953394475821</c:v>
                </c:pt>
                <c:pt idx="53123">
                  <c:v>4.5606155509838713</c:v>
                </c:pt>
                <c:pt idx="53124">
                  <c:v>4.5581046420230678</c:v>
                </c:pt>
                <c:pt idx="53125">
                  <c:v>4.5563942881427071</c:v>
                </c:pt>
                <c:pt idx="53126">
                  <c:v>4.5561861804279182</c:v>
                </c:pt>
                <c:pt idx="53127">
                  <c:v>4.5576930412870702</c:v>
                </c:pt>
                <c:pt idx="53128">
                  <c:v>4.5580224019760411</c:v>
                </c:pt>
                <c:pt idx="53129">
                  <c:v>4.5668249125840852</c:v>
                </c:pt>
                <c:pt idx="53130">
                  <c:v>4.5650319925461265</c:v>
                </c:pt>
                <c:pt idx="53131">
                  <c:v>4.5553424363278321</c:v>
                </c:pt>
                <c:pt idx="53132">
                  <c:v>4.5594922334050851</c:v>
                </c:pt>
                <c:pt idx="53133">
                  <c:v>4.5614447874104105</c:v>
                </c:pt>
                <c:pt idx="53134">
                  <c:v>4.562296409417625</c:v>
                </c:pt>
                <c:pt idx="53135">
                  <c:v>4.5555585868019355</c:v>
                </c:pt>
                <c:pt idx="53136">
                  <c:v>4.5523484659452347</c:v>
                </c:pt>
                <c:pt idx="53137">
                  <c:v>4.5572179609871126</c:v>
                </c:pt>
                <c:pt idx="53138">
                  <c:v>4.5600638436819683</c:v>
                </c:pt>
                <c:pt idx="53139">
                  <c:v>4.5599412033912774</c:v>
                </c:pt>
                <c:pt idx="53140">
                  <c:v>4.5649623739515341</c:v>
                </c:pt>
                <c:pt idx="53141">
                  <c:v>4.5600385453326631</c:v>
                </c:pt>
                <c:pt idx="53142">
                  <c:v>4.5569981049253174</c:v>
                </c:pt>
                <c:pt idx="53143">
                  <c:v>4.560195807359392</c:v>
                </c:pt>
                <c:pt idx="53144">
                  <c:v>4.5502799848205759</c:v>
                </c:pt>
                <c:pt idx="53145">
                  <c:v>4.5585868035533545</c:v>
                </c:pt>
                <c:pt idx="53146">
                  <c:v>4.5625211997247312</c:v>
                </c:pt>
                <c:pt idx="53147">
                  <c:v>4.5578556219646256</c:v>
                </c:pt>
                <c:pt idx="53148">
                  <c:v>4.5545674602897783</c:v>
                </c:pt>
                <c:pt idx="53149">
                  <c:v>4.5645540314395001</c:v>
                </c:pt>
                <c:pt idx="53150">
                  <c:v>4.5520887621903894</c:v>
                </c:pt>
                <c:pt idx="53151">
                  <c:v>4.5606477071119205</c:v>
                </c:pt>
                <c:pt idx="53152">
                  <c:v>4.5556696060278572</c:v>
                </c:pt>
                <c:pt idx="53153">
                  <c:v>4.5619970483361341</c:v>
                </c:pt>
                <c:pt idx="53154">
                  <c:v>4.5635561054222373</c:v>
                </c:pt>
                <c:pt idx="53155">
                  <c:v>4.5674849657512215</c:v>
                </c:pt>
                <c:pt idx="53156">
                  <c:v>4.5534945728459482</c:v>
                </c:pt>
                <c:pt idx="53157">
                  <c:v>4.5510757268055997</c:v>
                </c:pt>
                <c:pt idx="53158">
                  <c:v>4.5528599873824547</c:v>
                </c:pt>
                <c:pt idx="53159">
                  <c:v>4.5613896697647593</c:v>
                </c:pt>
                <c:pt idx="53160">
                  <c:v>4.5606592024802195</c:v>
                </c:pt>
                <c:pt idx="53161">
                  <c:v>4.5601133806124867</c:v>
                </c:pt>
                <c:pt idx="53162">
                  <c:v>4.5579915253908743</c:v>
                </c:pt>
                <c:pt idx="53163">
                  <c:v>4.5522968846442469</c:v>
                </c:pt>
                <c:pt idx="53164">
                  <c:v>4.5639017479323689</c:v>
                </c:pt>
                <c:pt idx="53165">
                  <c:v>4.561795805031033</c:v>
                </c:pt>
                <c:pt idx="53166">
                  <c:v>4.5623205585092386</c:v>
                </c:pt>
                <c:pt idx="53167">
                  <c:v>4.5615744296563054</c:v>
                </c:pt>
                <c:pt idx="53168">
                  <c:v>4.5547924680557399</c:v>
                </c:pt>
                <c:pt idx="53169">
                  <c:v>4.5593852708630092</c:v>
                </c:pt>
                <c:pt idx="53170">
                  <c:v>4.5668308783400757</c:v>
                </c:pt>
                <c:pt idx="53171">
                  <c:v>4.5633324266992554</c:v>
                </c:pt>
                <c:pt idx="53172">
                  <c:v>4.5594021874618473</c:v>
                </c:pt>
                <c:pt idx="53173">
                  <c:v>4.5586008159606308</c:v>
                </c:pt>
                <c:pt idx="53174">
                  <c:v>4.5644969958499626</c:v>
                </c:pt>
                <c:pt idx="53175">
                  <c:v>4.5639791372986007</c:v>
                </c:pt>
                <c:pt idx="53176">
                  <c:v>4.5662950135675349</c:v>
                </c:pt>
                <c:pt idx="53177">
                  <c:v>4.556942475332626</c:v>
                </c:pt>
                <c:pt idx="53178">
                  <c:v>4.5614073557817862</c:v>
                </c:pt>
                <c:pt idx="53179">
                  <c:v>4.5666446165873475</c:v>
                </c:pt>
                <c:pt idx="53180">
                  <c:v>4.5609405744761649</c:v>
                </c:pt>
                <c:pt idx="53181">
                  <c:v>4.5592594879119535</c:v>
                </c:pt>
                <c:pt idx="53182">
                  <c:v>4.5578715994918468</c:v>
                </c:pt>
                <c:pt idx="53183">
                  <c:v>4.5614845050421193</c:v>
                </c:pt>
                <c:pt idx="53184">
                  <c:v>4.5580128848258585</c:v>
                </c:pt>
                <c:pt idx="53185">
                  <c:v>4.5600545867583202</c:v>
                </c:pt>
                <c:pt idx="53186">
                  <c:v>4.5592297909941886</c:v>
                </c:pt>
                <c:pt idx="53187">
                  <c:v>4.5592522745188431</c:v>
                </c:pt>
                <c:pt idx="53188">
                  <c:v>4.5561608035710686</c:v>
                </c:pt>
                <c:pt idx="53189">
                  <c:v>4.5614833852130054</c:v>
                </c:pt>
                <c:pt idx="53190">
                  <c:v>4.558340442445501</c:v>
                </c:pt>
                <c:pt idx="53191">
                  <c:v>4.5494270320036438</c:v>
                </c:pt>
                <c:pt idx="53192">
                  <c:v>4.5693429329164141</c:v>
                </c:pt>
                <c:pt idx="53193">
                  <c:v>4.5669106206616652</c:v>
                </c:pt>
                <c:pt idx="53194">
                  <c:v>4.548197237984887</c:v>
                </c:pt>
                <c:pt idx="53195">
                  <c:v>4.5580165689173437</c:v>
                </c:pt>
                <c:pt idx="53196">
                  <c:v>4.5530274464726395</c:v>
                </c:pt>
                <c:pt idx="53197">
                  <c:v>4.5467493531129852</c:v>
                </c:pt>
                <c:pt idx="53198">
                  <c:v>4.556608124883625</c:v>
                </c:pt>
                <c:pt idx="53199">
                  <c:v>4.5689343485281491</c:v>
                </c:pt>
                <c:pt idx="53200">
                  <c:v>4.5619552267419428</c:v>
                </c:pt>
                <c:pt idx="53201">
                  <c:v>4.5626457435924817</c:v>
                </c:pt>
                <c:pt idx="53202">
                  <c:v>4.5561548615325709</c:v>
                </c:pt>
                <c:pt idx="53203">
                  <c:v>4.5456545938648274</c:v>
                </c:pt>
                <c:pt idx="53204">
                  <c:v>4.5679754448278</c:v>
                </c:pt>
                <c:pt idx="53205">
                  <c:v>4.5555211820943748</c:v>
                </c:pt>
                <c:pt idx="53206">
                  <c:v>4.5597296828219918</c:v>
                </c:pt>
                <c:pt idx="53207">
                  <c:v>4.5666312807041054</c:v>
                </c:pt>
                <c:pt idx="53208">
                  <c:v>4.5576219333015029</c:v>
                </c:pt>
                <c:pt idx="53209">
                  <c:v>4.555440224369951</c:v>
                </c:pt>
                <c:pt idx="53210">
                  <c:v>4.5580856199728759</c:v>
                </c:pt>
                <c:pt idx="53211">
                  <c:v>4.5512398912190557</c:v>
                </c:pt>
                <c:pt idx="53212">
                  <c:v>4.5570919455209538</c:v>
                </c:pt>
                <c:pt idx="53213">
                  <c:v>4.5616889047390465</c:v>
                </c:pt>
                <c:pt idx="53214">
                  <c:v>4.5650041606912062</c:v>
                </c:pt>
                <c:pt idx="53215">
                  <c:v>4.5599443560850599</c:v>
                </c:pt>
                <c:pt idx="53216">
                  <c:v>4.5556293560825658</c:v>
                </c:pt>
                <c:pt idx="53217">
                  <c:v>4.5492877464658159</c:v>
                </c:pt>
                <c:pt idx="53218">
                  <c:v>4.5580523182868973</c:v>
                </c:pt>
                <c:pt idx="53219">
                  <c:v>4.5637592751302209</c:v>
                </c:pt>
                <c:pt idx="53220">
                  <c:v>4.5532226106332274</c:v>
                </c:pt>
                <c:pt idx="53221">
                  <c:v>4.5601208071121482</c:v>
                </c:pt>
                <c:pt idx="53222">
                  <c:v>4.5525589350708531</c:v>
                </c:pt>
                <c:pt idx="53223">
                  <c:v>4.5645995983792282</c:v>
                </c:pt>
                <c:pt idx="53224">
                  <c:v>4.5621279604264986</c:v>
                </c:pt>
                <c:pt idx="53225">
                  <c:v>4.5580993477649372</c:v>
                </c:pt>
                <c:pt idx="53226">
                  <c:v>4.5555572086910496</c:v>
                </c:pt>
                <c:pt idx="53227">
                  <c:v>4.5583023817708224</c:v>
                </c:pt>
                <c:pt idx="53228">
                  <c:v>4.5647136223354998</c:v>
                </c:pt>
                <c:pt idx="53229">
                  <c:v>4.5526495520220314</c:v>
                </c:pt>
                <c:pt idx="53230">
                  <c:v>4.5656236460468875</c:v>
                </c:pt>
                <c:pt idx="53231">
                  <c:v>4.5572811683261403</c:v>
                </c:pt>
                <c:pt idx="53232">
                  <c:v>4.5641083650080887</c:v>
                </c:pt>
                <c:pt idx="53233">
                  <c:v>4.5617019817021118</c:v>
                </c:pt>
                <c:pt idx="53234">
                  <c:v>4.5599576828243924</c:v>
                </c:pt>
                <c:pt idx="53235">
                  <c:v>4.559040142880229</c:v>
                </c:pt>
                <c:pt idx="53236">
                  <c:v>4.5659061385256345</c:v>
                </c:pt>
                <c:pt idx="53237">
                  <c:v>4.5685631844637733</c:v>
                </c:pt>
                <c:pt idx="53238">
                  <c:v>4.5546566497265566</c:v>
                </c:pt>
                <c:pt idx="53239">
                  <c:v>4.5556863998094999</c:v>
                </c:pt>
                <c:pt idx="53240">
                  <c:v>4.5530905561971053</c:v>
                </c:pt>
                <c:pt idx="53241">
                  <c:v>4.564268910867165</c:v>
                </c:pt>
                <c:pt idx="53242">
                  <c:v>4.5708112057707853</c:v>
                </c:pt>
                <c:pt idx="53243">
                  <c:v>4.5682014744710608</c:v>
                </c:pt>
                <c:pt idx="53244">
                  <c:v>4.5583895778108108</c:v>
                </c:pt>
                <c:pt idx="53245">
                  <c:v>4.5568840790940968</c:v>
                </c:pt>
                <c:pt idx="53246">
                  <c:v>4.5616528590060312</c:v>
                </c:pt>
                <c:pt idx="53247">
                  <c:v>4.5539650684344668</c:v>
                </c:pt>
                <c:pt idx="53248">
                  <c:v>4.5665640701546373</c:v>
                </c:pt>
                <c:pt idx="53249">
                  <c:v>4.5685105762530283</c:v>
                </c:pt>
                <c:pt idx="53250">
                  <c:v>4.5575590743275933</c:v>
                </c:pt>
                <c:pt idx="53251">
                  <c:v>4.5583297543640553</c:v>
                </c:pt>
                <c:pt idx="53252">
                  <c:v>4.550409877752716</c:v>
                </c:pt>
                <c:pt idx="53253">
                  <c:v>4.5588592662169178</c:v>
                </c:pt>
                <c:pt idx="53254">
                  <c:v>4.5580850681730842</c:v>
                </c:pt>
                <c:pt idx="53255">
                  <c:v>4.5512319208794478</c:v>
                </c:pt>
                <c:pt idx="53256">
                  <c:v>4.5640515857867934</c:v>
                </c:pt>
                <c:pt idx="53257">
                  <c:v>4.5568400504832818</c:v>
                </c:pt>
                <c:pt idx="53258">
                  <c:v>4.5479034767216051</c:v>
                </c:pt>
                <c:pt idx="53259">
                  <c:v>4.5650177217918628</c:v>
                </c:pt>
                <c:pt idx="53260">
                  <c:v>4.5697219201998616</c:v>
                </c:pt>
                <c:pt idx="53261">
                  <c:v>4.5591539669007091</c:v>
                </c:pt>
                <c:pt idx="53262">
                  <c:v>4.5581636652372328</c:v>
                </c:pt>
                <c:pt idx="53263">
                  <c:v>4.5558104206607197</c:v>
                </c:pt>
                <c:pt idx="53264">
                  <c:v>4.5553169221917447</c:v>
                </c:pt>
                <c:pt idx="53265">
                  <c:v>4.5624191591401528</c:v>
                </c:pt>
                <c:pt idx="53266">
                  <c:v>4.5666574385733671</c:v>
                </c:pt>
                <c:pt idx="53267">
                  <c:v>4.5604887239218437</c:v>
                </c:pt>
                <c:pt idx="53268">
                  <c:v>4.5530403833703668</c:v>
                </c:pt>
                <c:pt idx="53269">
                  <c:v>4.5570583555294197</c:v>
                </c:pt>
                <c:pt idx="53270">
                  <c:v>4.5644978683658666</c:v>
                </c:pt>
                <c:pt idx="53271">
                  <c:v>4.5625843785224012</c:v>
                </c:pt>
                <c:pt idx="53272">
                  <c:v>4.5580789281777427</c:v>
                </c:pt>
                <c:pt idx="53273">
                  <c:v>4.5541325845875127</c:v>
                </c:pt>
                <c:pt idx="53274">
                  <c:v>4.5566649324524606</c:v>
                </c:pt>
                <c:pt idx="53275">
                  <c:v>4.5524459235794374</c:v>
                </c:pt>
                <c:pt idx="53276">
                  <c:v>4.5568374083175076</c:v>
                </c:pt>
                <c:pt idx="53277">
                  <c:v>4.5711942559266481</c:v>
                </c:pt>
                <c:pt idx="53278">
                  <c:v>4.554724138433353</c:v>
                </c:pt>
                <c:pt idx="53279">
                  <c:v>4.554420290775858</c:v>
                </c:pt>
                <c:pt idx="53280">
                  <c:v>4.5603515364398293</c:v>
                </c:pt>
                <c:pt idx="53281">
                  <c:v>4.557340433005348</c:v>
                </c:pt>
                <c:pt idx="53282">
                  <c:v>4.5547627700039444</c:v>
                </c:pt>
                <c:pt idx="53283">
                  <c:v>4.5607246157085823</c:v>
                </c:pt>
                <c:pt idx="53284">
                  <c:v>4.5565773919233266</c:v>
                </c:pt>
                <c:pt idx="53285">
                  <c:v>4.5616583808664357</c:v>
                </c:pt>
                <c:pt idx="53286">
                  <c:v>4.5576910046251671</c:v>
                </c:pt>
                <c:pt idx="53287">
                  <c:v>4.5561748645230411</c:v>
                </c:pt>
                <c:pt idx="53288">
                  <c:v>4.5620526519012561</c:v>
                </c:pt>
                <c:pt idx="53289">
                  <c:v>4.5612152299508395</c:v>
                </c:pt>
                <c:pt idx="53290">
                  <c:v>4.5601676902924524</c:v>
                </c:pt>
                <c:pt idx="53291">
                  <c:v>4.5584037335315024</c:v>
                </c:pt>
                <c:pt idx="53292">
                  <c:v>4.5575107779307418</c:v>
                </c:pt>
                <c:pt idx="53293">
                  <c:v>4.5685845796908273</c:v>
                </c:pt>
                <c:pt idx="53294">
                  <c:v>4.5618500491208547</c:v>
                </c:pt>
                <c:pt idx="53295">
                  <c:v>4.5584215874369027</c:v>
                </c:pt>
                <c:pt idx="53296">
                  <c:v>4.5549902587555353</c:v>
                </c:pt>
                <c:pt idx="53297">
                  <c:v>4.5577325237182702</c:v>
                </c:pt>
                <c:pt idx="53298">
                  <c:v>4.5652777803668778</c:v>
                </c:pt>
                <c:pt idx="53299">
                  <c:v>4.5614428941691365</c:v>
                </c:pt>
                <c:pt idx="53300">
                  <c:v>4.5606524987928987</c:v>
                </c:pt>
                <c:pt idx="53301">
                  <c:v>4.5614953643481728</c:v>
                </c:pt>
                <c:pt idx="53302">
                  <c:v>4.5629085722012777</c:v>
                </c:pt>
                <c:pt idx="53303">
                  <c:v>4.5614097183989415</c:v>
                </c:pt>
                <c:pt idx="53304">
                  <c:v>4.5661481900188843</c:v>
                </c:pt>
                <c:pt idx="53305">
                  <c:v>4.5580470680947096</c:v>
                </c:pt>
                <c:pt idx="53306">
                  <c:v>4.5492943426237105</c:v>
                </c:pt>
                <c:pt idx="53307">
                  <c:v>4.5528385283197652</c:v>
                </c:pt>
                <c:pt idx="53308">
                  <c:v>4.5624338824709705</c:v>
                </c:pt>
                <c:pt idx="53309">
                  <c:v>4.5582087580388713</c:v>
                </c:pt>
                <c:pt idx="53310">
                  <c:v>4.5595850187479758</c:v>
                </c:pt>
                <c:pt idx="53311">
                  <c:v>4.5667726515504086</c:v>
                </c:pt>
                <c:pt idx="53312">
                  <c:v>4.5449490275934465</c:v>
                </c:pt>
                <c:pt idx="53313">
                  <c:v>4.5551653307607234</c:v>
                </c:pt>
                <c:pt idx="53314">
                  <c:v>4.5624435164008732</c:v>
                </c:pt>
                <c:pt idx="53315">
                  <c:v>4.5556954193788322</c:v>
                </c:pt>
                <c:pt idx="53316">
                  <c:v>4.5617427333598837</c:v>
                </c:pt>
                <c:pt idx="53317">
                  <c:v>4.5575000329497977</c:v>
                </c:pt>
                <c:pt idx="53318">
                  <c:v>4.5589077259197532</c:v>
                </c:pt>
                <c:pt idx="53319">
                  <c:v>4.5623819163659398</c:v>
                </c:pt>
                <c:pt idx="53320">
                  <c:v>4.5578403526843392</c:v>
                </c:pt>
                <c:pt idx="53321">
                  <c:v>4.559862832701449</c:v>
                </c:pt>
                <c:pt idx="53322">
                  <c:v>4.5626886912475202</c:v>
                </c:pt>
                <c:pt idx="53323">
                  <c:v>4.5599074064878771</c:v>
                </c:pt>
                <c:pt idx="53324">
                  <c:v>4.5505336775332177</c:v>
                </c:pt>
                <c:pt idx="53325">
                  <c:v>4.5619199199979015</c:v>
                </c:pt>
                <c:pt idx="53326">
                  <c:v>4.5648193337576632</c:v>
                </c:pt>
                <c:pt idx="53327">
                  <c:v>4.5535108300117004</c:v>
                </c:pt>
                <c:pt idx="53328">
                  <c:v>4.56248922920713</c:v>
                </c:pt>
                <c:pt idx="53329">
                  <c:v>4.5669215768608842</c:v>
                </c:pt>
                <c:pt idx="53330">
                  <c:v>4.5561568048332548</c:v>
                </c:pt>
                <c:pt idx="53331">
                  <c:v>4.5569367806603678</c:v>
                </c:pt>
                <c:pt idx="53332">
                  <c:v>4.5478621453350598</c:v>
                </c:pt>
                <c:pt idx="53333">
                  <c:v>4.5598361762036621</c:v>
                </c:pt>
                <c:pt idx="53334">
                  <c:v>4.5566715643135982</c:v>
                </c:pt>
                <c:pt idx="53335">
                  <c:v>4.5573558479189415</c:v>
                </c:pt>
                <c:pt idx="53336">
                  <c:v>4.5575793059680212</c:v>
                </c:pt>
                <c:pt idx="53337">
                  <c:v>4.5627385404337284</c:v>
                </c:pt>
                <c:pt idx="53338">
                  <c:v>4.5551880601085699</c:v>
                </c:pt>
                <c:pt idx="53339">
                  <c:v>4.557684984361229</c:v>
                </c:pt>
                <c:pt idx="53340">
                  <c:v>4.5538699943666581</c:v>
                </c:pt>
                <c:pt idx="53341">
                  <c:v>4.5669528118409533</c:v>
                </c:pt>
                <c:pt idx="53342">
                  <c:v>4.5603920951638841</c:v>
                </c:pt>
                <c:pt idx="53343">
                  <c:v>4.5566643085962291</c:v>
                </c:pt>
                <c:pt idx="53344">
                  <c:v>4.5598152470803468</c:v>
                </c:pt>
                <c:pt idx="53345">
                  <c:v>4.5510544665932411</c:v>
                </c:pt>
                <c:pt idx="53346">
                  <c:v>4.5589342712495879</c:v>
                </c:pt>
                <c:pt idx="53347">
                  <c:v>4.5571110005493116</c:v>
                </c:pt>
                <c:pt idx="53348">
                  <c:v>4.564349866979085</c:v>
                </c:pt>
                <c:pt idx="53349">
                  <c:v>4.5575868877554742</c:v>
                </c:pt>
                <c:pt idx="53350">
                  <c:v>4.5557330384482189</c:v>
                </c:pt>
                <c:pt idx="53351">
                  <c:v>4.5540583589409867</c:v>
                </c:pt>
                <c:pt idx="53352">
                  <c:v>4.5607207519789164</c:v>
                </c:pt>
                <c:pt idx="53353">
                  <c:v>4.5657031717422871</c:v>
                </c:pt>
                <c:pt idx="53354">
                  <c:v>4.5574487232204373</c:v>
                </c:pt>
                <c:pt idx="53355">
                  <c:v>4.5577227295662279</c:v>
                </c:pt>
                <c:pt idx="53356">
                  <c:v>4.5613616072433159</c:v>
                </c:pt>
                <c:pt idx="53357">
                  <c:v>4.5598422686753306</c:v>
                </c:pt>
                <c:pt idx="53358">
                  <c:v>4.5562259990568155</c:v>
                </c:pt>
                <c:pt idx="53359">
                  <c:v>4.5705986214463934</c:v>
                </c:pt>
                <c:pt idx="53360">
                  <c:v>4.5574635511233286</c:v>
                </c:pt>
                <c:pt idx="53361">
                  <c:v>4.5709870235947916</c:v>
                </c:pt>
                <c:pt idx="53362">
                  <c:v>4.5567765851674364</c:v>
                </c:pt>
                <c:pt idx="53363">
                  <c:v>4.5629987421118052</c:v>
                </c:pt>
                <c:pt idx="53364">
                  <c:v>4.5630079678862607</c:v>
                </c:pt>
                <c:pt idx="53365">
                  <c:v>4.5567545255474675</c:v>
                </c:pt>
                <c:pt idx="53366">
                  <c:v>4.5591578341194348</c:v>
                </c:pt>
                <c:pt idx="53367">
                  <c:v>4.555362352096636</c:v>
                </c:pt>
                <c:pt idx="53368">
                  <c:v>4.5591490353136876</c:v>
                </c:pt>
                <c:pt idx="53369">
                  <c:v>4.564965595047874</c:v>
                </c:pt>
                <c:pt idx="53370">
                  <c:v>4.5481401782113187</c:v>
                </c:pt>
                <c:pt idx="53371">
                  <c:v>4.559603997949595</c:v>
                </c:pt>
                <c:pt idx="53372">
                  <c:v>4.5613151546128208</c:v>
                </c:pt>
                <c:pt idx="53373">
                  <c:v>4.562065365032451</c:v>
                </c:pt>
                <c:pt idx="53374">
                  <c:v>4.5619649441469319</c:v>
                </c:pt>
                <c:pt idx="53375">
                  <c:v>4.5553785578008048</c:v>
                </c:pt>
                <c:pt idx="53376">
                  <c:v>4.5635194976005247</c:v>
                </c:pt>
                <c:pt idx="53377">
                  <c:v>4.5551379149164086</c:v>
                </c:pt>
                <c:pt idx="53378">
                  <c:v>4.5617107398526517</c:v>
                </c:pt>
                <c:pt idx="53379">
                  <c:v>4.5600826633485481</c:v>
                </c:pt>
                <c:pt idx="53380">
                  <c:v>4.5582786276523004</c:v>
                </c:pt>
                <c:pt idx="53381">
                  <c:v>4.5630366614551967</c:v>
                </c:pt>
                <c:pt idx="53382">
                  <c:v>4.5506900808550963</c:v>
                </c:pt>
                <c:pt idx="53383">
                  <c:v>4.5628805411920608</c:v>
                </c:pt>
                <c:pt idx="53384">
                  <c:v>4.5511242993306746</c:v>
                </c:pt>
                <c:pt idx="53385">
                  <c:v>4.5552611422550529</c:v>
                </c:pt>
                <c:pt idx="53386">
                  <c:v>4.5583107650249408</c:v>
                </c:pt>
                <c:pt idx="53387">
                  <c:v>4.5488092614238589</c:v>
                </c:pt>
                <c:pt idx="53388">
                  <c:v>4.5619948509641555</c:v>
                </c:pt>
                <c:pt idx="53389">
                  <c:v>4.5486736758039275</c:v>
                </c:pt>
                <c:pt idx="53390">
                  <c:v>4.5682763544563318</c:v>
                </c:pt>
                <c:pt idx="53391">
                  <c:v>4.5606822963803451</c:v>
                </c:pt>
                <c:pt idx="53392">
                  <c:v>4.5669733470441525</c:v>
                </c:pt>
                <c:pt idx="53393">
                  <c:v>4.5628122842600822</c:v>
                </c:pt>
                <c:pt idx="53394">
                  <c:v>4.5535681475167493</c:v>
                </c:pt>
                <c:pt idx="53395">
                  <c:v>4.5602625461252329</c:v>
                </c:pt>
                <c:pt idx="53396">
                  <c:v>4.5609571827107169</c:v>
                </c:pt>
                <c:pt idx="53397">
                  <c:v>4.5579147885063573</c:v>
                </c:pt>
                <c:pt idx="53398">
                  <c:v>4.5683346338708457</c:v>
                </c:pt>
                <c:pt idx="53399">
                  <c:v>4.5623462866199853</c:v>
                </c:pt>
                <c:pt idx="53400">
                  <c:v>4.5610224518654192</c:v>
                </c:pt>
                <c:pt idx="53401">
                  <c:v>4.55587980460915</c:v>
                </c:pt>
                <c:pt idx="53402">
                  <c:v>4.5649331914228863</c:v>
                </c:pt>
                <c:pt idx="53403">
                  <c:v>4.5654370733469944</c:v>
                </c:pt>
                <c:pt idx="53404">
                  <c:v>4.5659836611857001</c:v>
                </c:pt>
                <c:pt idx="53405">
                  <c:v>4.5577554556298194</c:v>
                </c:pt>
                <c:pt idx="53406">
                  <c:v>4.5661433011256252</c:v>
                </c:pt>
                <c:pt idx="53407">
                  <c:v>4.5583539119160656</c:v>
                </c:pt>
                <c:pt idx="53408">
                  <c:v>4.5632615533946508</c:v>
                </c:pt>
                <c:pt idx="53409">
                  <c:v>4.5574667811023515</c:v>
                </c:pt>
                <c:pt idx="53410">
                  <c:v>4.5615805006384784</c:v>
                </c:pt>
                <c:pt idx="53411">
                  <c:v>4.5586567053537559</c:v>
                </c:pt>
                <c:pt idx="53412">
                  <c:v>4.5554277684907465</c:v>
                </c:pt>
                <c:pt idx="53413">
                  <c:v>4.5572269556559801</c:v>
                </c:pt>
                <c:pt idx="53414">
                  <c:v>4.5541127881631764</c:v>
                </c:pt>
                <c:pt idx="53415">
                  <c:v>4.5502748026348474</c:v>
                </c:pt>
                <c:pt idx="53416">
                  <c:v>4.5557749273396633</c:v>
                </c:pt>
                <c:pt idx="53417">
                  <c:v>4.570926674350523</c:v>
                </c:pt>
                <c:pt idx="53418">
                  <c:v>4.5668251046545034</c:v>
                </c:pt>
                <c:pt idx="53419">
                  <c:v>4.5555679730393521</c:v>
                </c:pt>
                <c:pt idx="53420">
                  <c:v>4.5654143866158297</c:v>
                </c:pt>
                <c:pt idx="53421">
                  <c:v>4.5561079677554952</c:v>
                </c:pt>
                <c:pt idx="53422">
                  <c:v>4.5584259228529058</c:v>
                </c:pt>
                <c:pt idx="53423">
                  <c:v>4.5672264329344445</c:v>
                </c:pt>
                <c:pt idx="53424">
                  <c:v>4.560891162533232</c:v>
                </c:pt>
                <c:pt idx="53425">
                  <c:v>4.5632854592034784</c:v>
                </c:pt>
                <c:pt idx="53426">
                  <c:v>4.557897155943329</c:v>
                </c:pt>
                <c:pt idx="53427">
                  <c:v>4.5617762699807711</c:v>
                </c:pt>
                <c:pt idx="53428">
                  <c:v>4.5583454207731906</c:v>
                </c:pt>
                <c:pt idx="53429">
                  <c:v>4.5515395792016102</c:v>
                </c:pt>
                <c:pt idx="53430">
                  <c:v>4.5539379111756721</c:v>
                </c:pt>
                <c:pt idx="53431">
                  <c:v>4.5593174362729236</c:v>
                </c:pt>
                <c:pt idx="53432">
                  <c:v>4.5607247708884966</c:v>
                </c:pt>
                <c:pt idx="53433">
                  <c:v>4.5606698819851594</c:v>
                </c:pt>
                <c:pt idx="53434">
                  <c:v>4.5574905005725874</c:v>
                </c:pt>
                <c:pt idx="53435">
                  <c:v>4.558374104313855</c:v>
                </c:pt>
                <c:pt idx="53436">
                  <c:v>4.5571752205671903</c:v>
                </c:pt>
                <c:pt idx="53437">
                  <c:v>4.5604680812948333</c:v>
                </c:pt>
                <c:pt idx="53438">
                  <c:v>4.5577667070305967</c:v>
                </c:pt>
                <c:pt idx="53439">
                  <c:v>4.5632885129318881</c:v>
                </c:pt>
                <c:pt idx="53440">
                  <c:v>4.5662785923439317</c:v>
                </c:pt>
                <c:pt idx="53441">
                  <c:v>4.562844747756146</c:v>
                </c:pt>
                <c:pt idx="53442">
                  <c:v>4.5568562775105015</c:v>
                </c:pt>
                <c:pt idx="53443">
                  <c:v>4.5598202819353908</c:v>
                </c:pt>
                <c:pt idx="53444">
                  <c:v>4.555399857097024</c:v>
                </c:pt>
                <c:pt idx="53445">
                  <c:v>4.5451978654808842</c:v>
                </c:pt>
                <c:pt idx="53446">
                  <c:v>4.5507085335892645</c:v>
                </c:pt>
                <c:pt idx="53447">
                  <c:v>4.5514452618423737</c:v>
                </c:pt>
                <c:pt idx="53448">
                  <c:v>4.5641455921503651</c:v>
                </c:pt>
                <c:pt idx="53449">
                  <c:v>4.5642629826344381</c:v>
                </c:pt>
                <c:pt idx="53450">
                  <c:v>4.5615064450914948</c:v>
                </c:pt>
                <c:pt idx="53451">
                  <c:v>4.5601654189505787</c:v>
                </c:pt>
                <c:pt idx="53452">
                  <c:v>4.564184471336822</c:v>
                </c:pt>
                <c:pt idx="53453">
                  <c:v>4.5590079010593847</c:v>
                </c:pt>
                <c:pt idx="53454">
                  <c:v>4.5534529868389608</c:v>
                </c:pt>
                <c:pt idx="53455">
                  <c:v>4.5579808333538772</c:v>
                </c:pt>
                <c:pt idx="53456">
                  <c:v>4.557482745418997</c:v>
                </c:pt>
                <c:pt idx="53457">
                  <c:v>4.5610507485030638</c:v>
                </c:pt>
                <c:pt idx="53458">
                  <c:v>4.5636888572717638</c:v>
                </c:pt>
                <c:pt idx="53459">
                  <c:v>4.5531774780291618</c:v>
                </c:pt>
                <c:pt idx="53460">
                  <c:v>4.5592348928139819</c:v>
                </c:pt>
                <c:pt idx="53461">
                  <c:v>4.5514722281766264</c:v>
                </c:pt>
                <c:pt idx="53462">
                  <c:v>4.5644375710731628</c:v>
                </c:pt>
                <c:pt idx="53463">
                  <c:v>4.5663244843110071</c:v>
                </c:pt>
                <c:pt idx="53464">
                  <c:v>4.5564941450243754</c:v>
                </c:pt>
                <c:pt idx="53465">
                  <c:v>4.5664638871745939</c:v>
                </c:pt>
                <c:pt idx="53466">
                  <c:v>4.5683647896003539</c:v>
                </c:pt>
                <c:pt idx="53467">
                  <c:v>4.5667125903028856</c:v>
                </c:pt>
                <c:pt idx="53468">
                  <c:v>4.5744623798572794</c:v>
                </c:pt>
                <c:pt idx="53469">
                  <c:v>4.5685039485129568</c:v>
                </c:pt>
                <c:pt idx="53470">
                  <c:v>4.5587434799856457</c:v>
                </c:pt>
                <c:pt idx="53471">
                  <c:v>4.5533177194425472</c:v>
                </c:pt>
                <c:pt idx="53472">
                  <c:v>4.5593097545858887</c:v>
                </c:pt>
                <c:pt idx="53473">
                  <c:v>4.5565131216554979</c:v>
                </c:pt>
                <c:pt idx="53474">
                  <c:v>4.5624760994857354</c:v>
                </c:pt>
                <c:pt idx="53475">
                  <c:v>4.5610323969243085</c:v>
                </c:pt>
                <c:pt idx="53476">
                  <c:v>4.5628702272442538</c:v>
                </c:pt>
                <c:pt idx="53477">
                  <c:v>4.5679696350455705</c:v>
                </c:pt>
                <c:pt idx="53478">
                  <c:v>4.5563156372101998</c:v>
                </c:pt>
                <c:pt idx="53479">
                  <c:v>4.5442866406721834</c:v>
                </c:pt>
                <c:pt idx="53480">
                  <c:v>4.5652329897733397</c:v>
                </c:pt>
                <c:pt idx="53481">
                  <c:v>4.5528553441656499</c:v>
                </c:pt>
                <c:pt idx="53482">
                  <c:v>4.5723824896035214</c:v>
                </c:pt>
                <c:pt idx="53483">
                  <c:v>4.5608427839591981</c:v>
                </c:pt>
                <c:pt idx="53484">
                  <c:v>4.5580493253518366</c:v>
                </c:pt>
                <c:pt idx="53485">
                  <c:v>4.5603778249305424</c:v>
                </c:pt>
                <c:pt idx="53486">
                  <c:v>4.5542632163518704</c:v>
                </c:pt>
                <c:pt idx="53487">
                  <c:v>4.5544901970142</c:v>
                </c:pt>
                <c:pt idx="53488">
                  <c:v>4.5594665612580521</c:v>
                </c:pt>
                <c:pt idx="53489">
                  <c:v>4.5571291502263218</c:v>
                </c:pt>
                <c:pt idx="53490">
                  <c:v>4.5539459042092627</c:v>
                </c:pt>
                <c:pt idx="53491">
                  <c:v>4.5639676860816518</c:v>
                </c:pt>
                <c:pt idx="53492">
                  <c:v>4.5605683724689028</c:v>
                </c:pt>
                <c:pt idx="53493">
                  <c:v>4.5551658366350969</c:v>
                </c:pt>
                <c:pt idx="53494">
                  <c:v>4.5683440946201443</c:v>
                </c:pt>
                <c:pt idx="53495">
                  <c:v>4.5595312480609573</c:v>
                </c:pt>
                <c:pt idx="53496">
                  <c:v>4.5659640231396308</c:v>
                </c:pt>
                <c:pt idx="53497">
                  <c:v>4.5646916154559012</c:v>
                </c:pt>
                <c:pt idx="53498">
                  <c:v>4.5611106584125487</c:v>
                </c:pt>
                <c:pt idx="53499">
                  <c:v>4.5636203454927813</c:v>
                </c:pt>
                <c:pt idx="53500">
                  <c:v>4.5597139255725549</c:v>
                </c:pt>
                <c:pt idx="53501">
                  <c:v>4.5547817015115371</c:v>
                </c:pt>
                <c:pt idx="53502">
                  <c:v>4.5613669486353929</c:v>
                </c:pt>
                <c:pt idx="53503">
                  <c:v>4.5643848243801788</c:v>
                </c:pt>
                <c:pt idx="53504">
                  <c:v>4.5596418833399008</c:v>
                </c:pt>
                <c:pt idx="53505">
                  <c:v>4.5658005676565052</c:v>
                </c:pt>
                <c:pt idx="53506">
                  <c:v>4.5609084900241745</c:v>
                </c:pt>
                <c:pt idx="53507">
                  <c:v>4.5622291183135308</c:v>
                </c:pt>
                <c:pt idx="53508">
                  <c:v>4.5646181181999532</c:v>
                </c:pt>
                <c:pt idx="53509">
                  <c:v>4.5554934414305137</c:v>
                </c:pt>
                <c:pt idx="53510">
                  <c:v>4.5555724627800025</c:v>
                </c:pt>
                <c:pt idx="53511">
                  <c:v>4.5614335811064999</c:v>
                </c:pt>
                <c:pt idx="53512">
                  <c:v>4.5600599286911869</c:v>
                </c:pt>
                <c:pt idx="53513">
                  <c:v>4.5492046604449401</c:v>
                </c:pt>
                <c:pt idx="53514">
                  <c:v>4.5634830143626086</c:v>
                </c:pt>
                <c:pt idx="53515">
                  <c:v>4.5675969723139573</c:v>
                </c:pt>
                <c:pt idx="53516">
                  <c:v>4.5540286741672338</c:v>
                </c:pt>
                <c:pt idx="53517">
                  <c:v>4.5627955282159407</c:v>
                </c:pt>
                <c:pt idx="53518">
                  <c:v>4.5581709896298506</c:v>
                </c:pt>
                <c:pt idx="53519">
                  <c:v>4.5683031828115208</c:v>
                </c:pt>
                <c:pt idx="53520">
                  <c:v>4.5658707478153673</c:v>
                </c:pt>
                <c:pt idx="53521">
                  <c:v>4.5683973237498705</c:v>
                </c:pt>
                <c:pt idx="53522">
                  <c:v>4.5697137543475019</c:v>
                </c:pt>
                <c:pt idx="53523">
                  <c:v>4.5626135605431442</c:v>
                </c:pt>
                <c:pt idx="53524">
                  <c:v>4.5578508923340131</c:v>
                </c:pt>
                <c:pt idx="53525">
                  <c:v>4.5671752691115914</c:v>
                </c:pt>
                <c:pt idx="53526">
                  <c:v>4.5656985868588844</c:v>
                </c:pt>
                <c:pt idx="53527">
                  <c:v>4.5648970080822249</c:v>
                </c:pt>
                <c:pt idx="53528">
                  <c:v>4.5604582213713662</c:v>
                </c:pt>
                <c:pt idx="53529">
                  <c:v>4.5545404043886633</c:v>
                </c:pt>
                <c:pt idx="53530">
                  <c:v>4.5523618183223347</c:v>
                </c:pt>
                <c:pt idx="53531">
                  <c:v>4.5575073309189289</c:v>
                </c:pt>
                <c:pt idx="53532">
                  <c:v>4.5592473021040103</c:v>
                </c:pt>
                <c:pt idx="53533">
                  <c:v>4.5621599608247543</c:v>
                </c:pt>
                <c:pt idx="53534">
                  <c:v>4.5687039099599165</c:v>
                </c:pt>
                <c:pt idx="53535">
                  <c:v>4.5563517350788549</c:v>
                </c:pt>
                <c:pt idx="53536">
                  <c:v>4.5556073347672745</c:v>
                </c:pt>
                <c:pt idx="53537">
                  <c:v>4.5613327171625553</c:v>
                </c:pt>
                <c:pt idx="53538">
                  <c:v>4.5624276400637687</c:v>
                </c:pt>
                <c:pt idx="53539">
                  <c:v>4.5571347646415363</c:v>
                </c:pt>
                <c:pt idx="53540">
                  <c:v>4.5629629192672985</c:v>
                </c:pt>
                <c:pt idx="53541">
                  <c:v>4.5598906837817257</c:v>
                </c:pt>
                <c:pt idx="53542">
                  <c:v>4.5688759398490388</c:v>
                </c:pt>
                <c:pt idx="53543">
                  <c:v>4.5530657810738617</c:v>
                </c:pt>
                <c:pt idx="53544">
                  <c:v>4.5634150397352746</c:v>
                </c:pt>
                <c:pt idx="53545">
                  <c:v>4.5609759579892168</c:v>
                </c:pt>
                <c:pt idx="53546">
                  <c:v>4.5565087335293537</c:v>
                </c:pt>
                <c:pt idx="53547">
                  <c:v>4.5594920782671089</c:v>
                </c:pt>
                <c:pt idx="53548">
                  <c:v>4.56146546386233</c:v>
                </c:pt>
                <c:pt idx="53549">
                  <c:v>4.5647163883328075</c:v>
                </c:pt>
                <c:pt idx="53550">
                  <c:v>4.5603983914159194</c:v>
                </c:pt>
                <c:pt idx="53551">
                  <c:v>4.5597203555264327</c:v>
                </c:pt>
                <c:pt idx="53552">
                  <c:v>4.5638000651774382</c:v>
                </c:pt>
                <c:pt idx="53553">
                  <c:v>4.5618944866715099</c:v>
                </c:pt>
                <c:pt idx="53554">
                  <c:v>4.5536348030683911</c:v>
                </c:pt>
                <c:pt idx="53555">
                  <c:v>4.5576323253067086</c:v>
                </c:pt>
                <c:pt idx="53556">
                  <c:v>4.5535006701196057</c:v>
                </c:pt>
                <c:pt idx="53557">
                  <c:v>4.5510730290252113</c:v>
                </c:pt>
                <c:pt idx="53558">
                  <c:v>4.5610279991171607</c:v>
                </c:pt>
                <c:pt idx="53559">
                  <c:v>4.5573670115611913</c:v>
                </c:pt>
                <c:pt idx="53560">
                  <c:v>4.5612407048933408</c:v>
                </c:pt>
                <c:pt idx="53561">
                  <c:v>4.5608674203105188</c:v>
                </c:pt>
                <c:pt idx="53562">
                  <c:v>4.5607409691398901</c:v>
                </c:pt>
                <c:pt idx="53563">
                  <c:v>4.5701513305850723</c:v>
                </c:pt>
                <c:pt idx="53564">
                  <c:v>4.5529148909311834</c:v>
                </c:pt>
                <c:pt idx="53565">
                  <c:v>4.556720024086963</c:v>
                </c:pt>
                <c:pt idx="53566">
                  <c:v>4.5563942881427071</c:v>
                </c:pt>
                <c:pt idx="53567">
                  <c:v>4.56021850811997</c:v>
                </c:pt>
                <c:pt idx="53568">
                  <c:v>4.5598584033457019</c:v>
                </c:pt>
                <c:pt idx="53569">
                  <c:v>4.5578068155770612</c:v>
                </c:pt>
                <c:pt idx="53570">
                  <c:v>4.5562350080127771</c:v>
                </c:pt>
                <c:pt idx="53571">
                  <c:v>4.5505880779298469</c:v>
                </c:pt>
                <c:pt idx="53572">
                  <c:v>4.5635145029009534</c:v>
                </c:pt>
                <c:pt idx="53573">
                  <c:v>4.5604969938909754</c:v>
                </c:pt>
                <c:pt idx="53574">
                  <c:v>4.5616881121173627</c:v>
                </c:pt>
                <c:pt idx="53575">
                  <c:v>4.5583808339687</c:v>
                </c:pt>
                <c:pt idx="53576">
                  <c:v>4.5555472024037229</c:v>
                </c:pt>
                <c:pt idx="53577">
                  <c:v>4.5546947554476915</c:v>
                </c:pt>
                <c:pt idx="53578">
                  <c:v>4.549260545051518</c:v>
                </c:pt>
                <c:pt idx="53579">
                  <c:v>4.555355776593534</c:v>
                </c:pt>
                <c:pt idx="53580">
                  <c:v>4.5636798593301444</c:v>
                </c:pt>
                <c:pt idx="53581">
                  <c:v>4.5672665980728899</c:v>
                </c:pt>
                <c:pt idx="53582">
                  <c:v>4.5609535027049661</c:v>
                </c:pt>
                <c:pt idx="53583">
                  <c:v>4.55562881615114</c:v>
                </c:pt>
                <c:pt idx="53584">
                  <c:v>4.5560753443512505</c:v>
                </c:pt>
                <c:pt idx="53585">
                  <c:v>4.5500289664444411</c:v>
                </c:pt>
                <c:pt idx="53586">
                  <c:v>4.5631131816851065</c:v>
                </c:pt>
                <c:pt idx="53587">
                  <c:v>4.5585492001372838</c:v>
                </c:pt>
                <c:pt idx="53588">
                  <c:v>4.549947471130019</c:v>
                </c:pt>
                <c:pt idx="53589">
                  <c:v>4.5604288925463097</c:v>
                </c:pt>
                <c:pt idx="53590">
                  <c:v>4.5570342031419413</c:v>
                </c:pt>
                <c:pt idx="53591">
                  <c:v>4.5486403740762533</c:v>
                </c:pt>
                <c:pt idx="53592">
                  <c:v>4.5525114070381569</c:v>
                </c:pt>
                <c:pt idx="53593">
                  <c:v>4.5562582018022333</c:v>
                </c:pt>
                <c:pt idx="53594">
                  <c:v>4.5632038128550354</c:v>
                </c:pt>
                <c:pt idx="53595">
                  <c:v>4.5655197030845027</c:v>
                </c:pt>
                <c:pt idx="53596">
                  <c:v>4.5605957261411181</c:v>
                </c:pt>
                <c:pt idx="53597">
                  <c:v>4.5638845477624761</c:v>
                </c:pt>
                <c:pt idx="53598">
                  <c:v>4.5579373201349611</c:v>
                </c:pt>
                <c:pt idx="53599">
                  <c:v>4.5614448127429519</c:v>
                </c:pt>
                <c:pt idx="53600">
                  <c:v>4.5543839194690401</c:v>
                </c:pt>
                <c:pt idx="53601">
                  <c:v>4.5544625686682823</c:v>
                </c:pt>
                <c:pt idx="53602">
                  <c:v>4.5544095546354697</c:v>
                </c:pt>
                <c:pt idx="53603">
                  <c:v>4.552355006950064</c:v>
                </c:pt>
                <c:pt idx="53604">
                  <c:v>4.5519900107611688</c:v>
                </c:pt>
                <c:pt idx="53605">
                  <c:v>4.5541726065774952</c:v>
                </c:pt>
                <c:pt idx="53606">
                  <c:v>4.5581816354461218</c:v>
                </c:pt>
                <c:pt idx="53607">
                  <c:v>4.5500751050316888</c:v>
                </c:pt>
                <c:pt idx="53608">
                  <c:v>4.555780245492226</c:v>
                </c:pt>
                <c:pt idx="53609">
                  <c:v>4.5632963222797995</c:v>
                </c:pt>
                <c:pt idx="53610">
                  <c:v>4.5728967320859226</c:v>
                </c:pt>
                <c:pt idx="53611">
                  <c:v>4.5537352645052485</c:v>
                </c:pt>
                <c:pt idx="53612">
                  <c:v>4.5605005156556206</c:v>
                </c:pt>
                <c:pt idx="53613">
                  <c:v>4.5617349891158439</c:v>
                </c:pt>
                <c:pt idx="53614">
                  <c:v>4.5630539058877835</c:v>
                </c:pt>
                <c:pt idx="53615">
                  <c:v>4.5595848795919931</c:v>
                </c:pt>
                <c:pt idx="53616">
                  <c:v>4.5718968301378204</c:v>
                </c:pt>
                <c:pt idx="53617">
                  <c:v>4.5564195224947204</c:v>
                </c:pt>
                <c:pt idx="53618">
                  <c:v>4.5576219333015029</c:v>
                </c:pt>
                <c:pt idx="53619">
                  <c:v>4.5593460331385316</c:v>
                </c:pt>
                <c:pt idx="53620">
                  <c:v>4.5580882696136902</c:v>
                </c:pt>
                <c:pt idx="53621">
                  <c:v>4.553975288974569</c:v>
                </c:pt>
                <c:pt idx="53622">
                  <c:v>4.5530533457031357</c:v>
                </c:pt>
                <c:pt idx="53623">
                  <c:v>4.554761609179689</c:v>
                </c:pt>
                <c:pt idx="53624">
                  <c:v>4.5602796627315376</c:v>
                </c:pt>
                <c:pt idx="53625">
                  <c:v>4.5546587790687596</c:v>
                </c:pt>
                <c:pt idx="53626">
                  <c:v>4.5587081038503516</c:v>
                </c:pt>
                <c:pt idx="53627">
                  <c:v>4.5522489375845137</c:v>
                </c:pt>
                <c:pt idx="53628">
                  <c:v>4.5632024445696047</c:v>
                </c:pt>
                <c:pt idx="53629">
                  <c:v>4.5554488750937994</c:v>
                </c:pt>
                <c:pt idx="53630">
                  <c:v>4.5615042001403383</c:v>
                </c:pt>
                <c:pt idx="53631">
                  <c:v>4.559507832719345</c:v>
                </c:pt>
                <c:pt idx="53632">
                  <c:v>4.5627811079904923</c:v>
                </c:pt>
                <c:pt idx="53633">
                  <c:v>4.5584238719432406</c:v>
                </c:pt>
                <c:pt idx="53634">
                  <c:v>4.561353668176471</c:v>
                </c:pt>
                <c:pt idx="53635">
                  <c:v>4.563924560338207</c:v>
                </c:pt>
                <c:pt idx="53636">
                  <c:v>4.56765244281452</c:v>
                </c:pt>
                <c:pt idx="53637">
                  <c:v>4.5597066794850134</c:v>
                </c:pt>
                <c:pt idx="53638">
                  <c:v>4.5607065959841036</c:v>
                </c:pt>
                <c:pt idx="53639">
                  <c:v>4.5610009937254405</c:v>
                </c:pt>
                <c:pt idx="53640">
                  <c:v>4.549367792733463</c:v>
                </c:pt>
                <c:pt idx="53641">
                  <c:v>4.5567522357411052</c:v>
                </c:pt>
                <c:pt idx="53642">
                  <c:v>4.5677526354575608</c:v>
                </c:pt>
                <c:pt idx="53643">
                  <c:v>4.5565218334891258</c:v>
                </c:pt>
                <c:pt idx="53644">
                  <c:v>4.5615762606434895</c:v>
                </c:pt>
                <c:pt idx="53645">
                  <c:v>4.557847150354676</c:v>
                </c:pt>
                <c:pt idx="53646">
                  <c:v>4.562002923518242</c:v>
                </c:pt>
                <c:pt idx="53647">
                  <c:v>4.5650639924181524</c:v>
                </c:pt>
                <c:pt idx="53648">
                  <c:v>4.558272016369183</c:v>
                </c:pt>
                <c:pt idx="53649">
                  <c:v>4.5540824578341859</c:v>
                </c:pt>
                <c:pt idx="53650">
                  <c:v>4.5644828179011689</c:v>
                </c:pt>
                <c:pt idx="53651">
                  <c:v>4.5559771113109822</c:v>
                </c:pt>
                <c:pt idx="53652">
                  <c:v>4.5619766245555162</c:v>
                </c:pt>
                <c:pt idx="53653">
                  <c:v>4.5546780776161722</c:v>
                </c:pt>
                <c:pt idx="53654">
                  <c:v>4.5604008410637444</c:v>
                </c:pt>
                <c:pt idx="53655">
                  <c:v>4.5546940162443255</c:v>
                </c:pt>
                <c:pt idx="53656">
                  <c:v>4.5536574899575673</c:v>
                </c:pt>
                <c:pt idx="53657">
                  <c:v>4.5568145021219921</c:v>
                </c:pt>
                <c:pt idx="53658">
                  <c:v>4.5632069174799677</c:v>
                </c:pt>
                <c:pt idx="53659">
                  <c:v>4.5564544206273103</c:v>
                </c:pt>
                <c:pt idx="53660">
                  <c:v>4.5653746337457664</c:v>
                </c:pt>
                <c:pt idx="53661">
                  <c:v>4.543439333423402</c:v>
                </c:pt>
                <c:pt idx="53662">
                  <c:v>4.5569609930754789</c:v>
                </c:pt>
                <c:pt idx="53663">
                  <c:v>4.5536103123801004</c:v>
                </c:pt>
                <c:pt idx="53664">
                  <c:v>4.5571217902013936</c:v>
                </c:pt>
                <c:pt idx="53665">
                  <c:v>4.5603196093539333</c:v>
                </c:pt>
                <c:pt idx="53666">
                  <c:v>4.5597862778062686</c:v>
                </c:pt>
                <c:pt idx="53667">
                  <c:v>4.5609726084556721</c:v>
                </c:pt>
                <c:pt idx="53668">
                  <c:v>4.5607728809835208</c:v>
                </c:pt>
                <c:pt idx="53669">
                  <c:v>4.555429699768065</c:v>
                </c:pt>
                <c:pt idx="53670">
                  <c:v>4.5593220549337179</c:v>
                </c:pt>
                <c:pt idx="53671">
                  <c:v>4.5596840146738495</c:v>
                </c:pt>
                <c:pt idx="53672">
                  <c:v>4.5618179555216756</c:v>
                </c:pt>
                <c:pt idx="53673">
                  <c:v>4.5660823809468329</c:v>
                </c:pt>
                <c:pt idx="53674">
                  <c:v>4.5531439175666542</c:v>
                </c:pt>
                <c:pt idx="53675">
                  <c:v>4.5605276364831555</c:v>
                </c:pt>
                <c:pt idx="53676">
                  <c:v>4.5603471938294593</c:v>
                </c:pt>
                <c:pt idx="53677">
                  <c:v>4.5426632153871385</c:v>
                </c:pt>
                <c:pt idx="53678">
                  <c:v>4.5605454927720972</c:v>
                </c:pt>
                <c:pt idx="53679">
                  <c:v>4.551324081337377</c:v>
                </c:pt>
                <c:pt idx="53680">
                  <c:v>4.559017477055626</c:v>
                </c:pt>
                <c:pt idx="53681">
                  <c:v>4.5535242726839229</c:v>
                </c:pt>
                <c:pt idx="53682">
                  <c:v>4.5577284971034278</c:v>
                </c:pt>
                <c:pt idx="53683">
                  <c:v>4.5551479648345028</c:v>
                </c:pt>
                <c:pt idx="53684">
                  <c:v>4.5530539202641442</c:v>
                </c:pt>
                <c:pt idx="53685">
                  <c:v>4.5514835398233373</c:v>
                </c:pt>
                <c:pt idx="53686">
                  <c:v>4.5561713736553315</c:v>
                </c:pt>
                <c:pt idx="53687">
                  <c:v>4.5598712369782568</c:v>
                </c:pt>
                <c:pt idx="53688">
                  <c:v>4.5546542187042665</c:v>
                </c:pt>
                <c:pt idx="53689">
                  <c:v>4.560571437172122</c:v>
                </c:pt>
                <c:pt idx="53690">
                  <c:v>4.5560878570868306</c:v>
                </c:pt>
                <c:pt idx="53691">
                  <c:v>4.5639462413196208</c:v>
                </c:pt>
                <c:pt idx="53692">
                  <c:v>4.5570295001128605</c:v>
                </c:pt>
                <c:pt idx="53693">
                  <c:v>4.5577780169058739</c:v>
                </c:pt>
                <c:pt idx="53694">
                  <c:v>4.5536104314073889</c:v>
                </c:pt>
                <c:pt idx="53695">
                  <c:v>4.5587232394690567</c:v>
                </c:pt>
                <c:pt idx="53696">
                  <c:v>4.5581238179186929</c:v>
                </c:pt>
                <c:pt idx="53697">
                  <c:v>4.5671577830603152</c:v>
                </c:pt>
                <c:pt idx="53698">
                  <c:v>4.5498890460248882</c:v>
                </c:pt>
                <c:pt idx="53699">
                  <c:v>4.5571196440910491</c:v>
                </c:pt>
                <c:pt idx="53700">
                  <c:v>4.5705898413618495</c:v>
                </c:pt>
                <c:pt idx="53701">
                  <c:v>4.5596882860417907</c:v>
                </c:pt>
                <c:pt idx="53702">
                  <c:v>4.5628464749499456</c:v>
                </c:pt>
                <c:pt idx="53703">
                  <c:v>4.5555272827015081</c:v>
                </c:pt>
                <c:pt idx="53704">
                  <c:v>4.5552224847731315</c:v>
                </c:pt>
                <c:pt idx="53705">
                  <c:v>4.5546472222743013</c:v>
                </c:pt>
                <c:pt idx="53706">
                  <c:v>4.5602916164083949</c:v>
                </c:pt>
                <c:pt idx="53707">
                  <c:v>4.5536047378967455</c:v>
                </c:pt>
                <c:pt idx="53708">
                  <c:v>4.5634625353405402</c:v>
                </c:pt>
                <c:pt idx="53709">
                  <c:v>4.5580844126894284</c:v>
                </c:pt>
                <c:pt idx="53710">
                  <c:v>4.5567417991609993</c:v>
                </c:pt>
                <c:pt idx="53711">
                  <c:v>4.5616497862248702</c:v>
                </c:pt>
                <c:pt idx="53712">
                  <c:v>4.5624811372192013</c:v>
                </c:pt>
                <c:pt idx="53713">
                  <c:v>4.55791655487611</c:v>
                </c:pt>
                <c:pt idx="53714">
                  <c:v>4.5620514376353913</c:v>
                </c:pt>
                <c:pt idx="53715">
                  <c:v>4.5574718543559838</c:v>
                </c:pt>
                <c:pt idx="53716">
                  <c:v>4.5556447450607802</c:v>
                </c:pt>
                <c:pt idx="53717">
                  <c:v>4.5550415647739939</c:v>
                </c:pt>
                <c:pt idx="53718">
                  <c:v>4.5557000996481092</c:v>
                </c:pt>
                <c:pt idx="53719">
                  <c:v>4.5665581151503796</c:v>
                </c:pt>
                <c:pt idx="53720">
                  <c:v>4.5552980552190236</c:v>
                </c:pt>
                <c:pt idx="53721">
                  <c:v>4.5542316065807844</c:v>
                </c:pt>
                <c:pt idx="53722">
                  <c:v>4.5564839629191045</c:v>
                </c:pt>
                <c:pt idx="53723">
                  <c:v>4.5584061022775426</c:v>
                </c:pt>
                <c:pt idx="53724">
                  <c:v>4.5570868210646935</c:v>
                </c:pt>
                <c:pt idx="53725">
                  <c:v>4.5479979931120367</c:v>
                </c:pt>
                <c:pt idx="53726">
                  <c:v>4.5595218540903648</c:v>
                </c:pt>
                <c:pt idx="53727">
                  <c:v>4.5548987192026908</c:v>
                </c:pt>
                <c:pt idx="53728">
                  <c:v>4.5574048013476078</c:v>
                </c:pt>
                <c:pt idx="53729">
                  <c:v>4.5612290661271251</c:v>
                </c:pt>
                <c:pt idx="53730">
                  <c:v>4.5589248966046876</c:v>
                </c:pt>
                <c:pt idx="53731">
                  <c:v>4.5604524116224052</c:v>
                </c:pt>
                <c:pt idx="53732">
                  <c:v>4.5616425854096923</c:v>
                </c:pt>
                <c:pt idx="53733">
                  <c:v>4.5551043569264795</c:v>
                </c:pt>
                <c:pt idx="53734">
                  <c:v>4.5552334465484678</c:v>
                </c:pt>
                <c:pt idx="53735">
                  <c:v>4.5530619737160061</c:v>
                </c:pt>
                <c:pt idx="53736">
                  <c:v>4.5583179416998156</c:v>
                </c:pt>
                <c:pt idx="53737">
                  <c:v>4.5577943107601051</c:v>
                </c:pt>
                <c:pt idx="53738">
                  <c:v>4.5630905584246246</c:v>
                </c:pt>
                <c:pt idx="53739">
                  <c:v>4.5603248459681724</c:v>
                </c:pt>
                <c:pt idx="53740">
                  <c:v>4.5710964504371896</c:v>
                </c:pt>
                <c:pt idx="53741">
                  <c:v>4.5592635111144819</c:v>
                </c:pt>
                <c:pt idx="53742">
                  <c:v>4.5672018725680408</c:v>
                </c:pt>
                <c:pt idx="53743">
                  <c:v>4.5601611350211853</c:v>
                </c:pt>
                <c:pt idx="53744">
                  <c:v>4.5623204179938792</c:v>
                </c:pt>
                <c:pt idx="53745">
                  <c:v>4.5614073038289105</c:v>
                </c:pt>
                <c:pt idx="53746">
                  <c:v>4.5661746759450077</c:v>
                </c:pt>
                <c:pt idx="53747">
                  <c:v>4.5657740221636338</c:v>
                </c:pt>
                <c:pt idx="53748">
                  <c:v>4.5631698167807118</c:v>
                </c:pt>
                <c:pt idx="53749">
                  <c:v>4.5615197644051371</c:v>
                </c:pt>
                <c:pt idx="53750">
                  <c:v>4.5542445741630386</c:v>
                </c:pt>
                <c:pt idx="53751">
                  <c:v>4.5608735250267038</c:v>
                </c:pt>
                <c:pt idx="53752">
                  <c:v>4.5587169829464074</c:v>
                </c:pt>
                <c:pt idx="53753">
                  <c:v>4.5596529371652084</c:v>
                </c:pt>
                <c:pt idx="53754">
                  <c:v>4.5651818541272009</c:v>
                </c:pt>
                <c:pt idx="53755">
                  <c:v>4.5600003910533813</c:v>
                </c:pt>
                <c:pt idx="53756">
                  <c:v>4.5577455848315171</c:v>
                </c:pt>
                <c:pt idx="53757">
                  <c:v>4.5563427239035921</c:v>
                </c:pt>
                <c:pt idx="53758">
                  <c:v>4.5563674815053323</c:v>
                </c:pt>
                <c:pt idx="53759">
                  <c:v>4.5555332713577759</c:v>
                </c:pt>
                <c:pt idx="53760">
                  <c:v>4.5557113372537206</c:v>
                </c:pt>
                <c:pt idx="53761">
                  <c:v>4.5582024425772261</c:v>
                </c:pt>
                <c:pt idx="53762">
                  <c:v>4.5607025119907538</c:v>
                </c:pt>
                <c:pt idx="53763">
                  <c:v>4.5648490981578309</c:v>
                </c:pt>
                <c:pt idx="53764">
                  <c:v>4.5651830261929263</c:v>
                </c:pt>
                <c:pt idx="53765">
                  <c:v>4.5614677213438677</c:v>
                </c:pt>
                <c:pt idx="53766">
                  <c:v>4.554305537563863</c:v>
                </c:pt>
                <c:pt idx="53767">
                  <c:v>4.552042238058414</c:v>
                </c:pt>
                <c:pt idx="53768">
                  <c:v>4.562997342847229</c:v>
                </c:pt>
                <c:pt idx="53769">
                  <c:v>4.5579919438941463</c:v>
                </c:pt>
                <c:pt idx="53770">
                  <c:v>4.5584757557140474</c:v>
                </c:pt>
                <c:pt idx="53771">
                  <c:v>4.5627008573275631</c:v>
                </c:pt>
                <c:pt idx="53772">
                  <c:v>4.5616336024865456</c:v>
                </c:pt>
                <c:pt idx="53773">
                  <c:v>4.5488054525106874</c:v>
                </c:pt>
                <c:pt idx="53774">
                  <c:v>4.5556967863948055</c:v>
                </c:pt>
                <c:pt idx="53775">
                  <c:v>4.5607861758188548</c:v>
                </c:pt>
                <c:pt idx="53776">
                  <c:v>4.5556177096779393</c:v>
                </c:pt>
                <c:pt idx="53777">
                  <c:v>4.5584256126789207</c:v>
                </c:pt>
                <c:pt idx="53778">
                  <c:v>4.5539593907843194</c:v>
                </c:pt>
                <c:pt idx="53779">
                  <c:v>4.5648314249546633</c:v>
                </c:pt>
                <c:pt idx="53780">
                  <c:v>4.5615388220163879</c:v>
                </c:pt>
                <c:pt idx="53781">
                  <c:v>4.5617706903152691</c:v>
                </c:pt>
                <c:pt idx="53782">
                  <c:v>4.5674857307749859</c:v>
                </c:pt>
                <c:pt idx="53783">
                  <c:v>4.5617936754231998</c:v>
                </c:pt>
                <c:pt idx="53784">
                  <c:v>4.5607273647033999</c:v>
                </c:pt>
                <c:pt idx="53785">
                  <c:v>4.5549991900223148</c:v>
                </c:pt>
                <c:pt idx="53786">
                  <c:v>4.5587365305777405</c:v>
                </c:pt>
                <c:pt idx="53787">
                  <c:v>4.5508753356880387</c:v>
                </c:pt>
                <c:pt idx="53788">
                  <c:v>4.5617129139804158</c:v>
                </c:pt>
                <c:pt idx="53789">
                  <c:v>4.554694701371381</c:v>
                </c:pt>
                <c:pt idx="53790">
                  <c:v>4.5528690470381674</c:v>
                </c:pt>
                <c:pt idx="53791">
                  <c:v>4.5641082097333348</c:v>
                </c:pt>
                <c:pt idx="53792">
                  <c:v>4.561579470582009</c:v>
                </c:pt>
                <c:pt idx="53793">
                  <c:v>4.5540882254624879</c:v>
                </c:pt>
                <c:pt idx="53794">
                  <c:v>4.5556516556316016</c:v>
                </c:pt>
                <c:pt idx="53795">
                  <c:v>4.5602416255827469</c:v>
                </c:pt>
                <c:pt idx="53796">
                  <c:v>4.5622480795602121</c:v>
                </c:pt>
                <c:pt idx="53797">
                  <c:v>4.5609758406308423</c:v>
                </c:pt>
                <c:pt idx="53798">
                  <c:v>4.5648364085834325</c:v>
                </c:pt>
                <c:pt idx="53799">
                  <c:v>4.5597481779320495</c:v>
                </c:pt>
                <c:pt idx="53800">
                  <c:v>4.5577666220682991</c:v>
                </c:pt>
                <c:pt idx="53801">
                  <c:v>4.5567388316604056</c:v>
                </c:pt>
                <c:pt idx="53802">
                  <c:v>4.550173652039299</c:v>
                </c:pt>
                <c:pt idx="53803">
                  <c:v>4.5662280371950006</c:v>
                </c:pt>
                <c:pt idx="53804">
                  <c:v>4.5606507046113478</c:v>
                </c:pt>
                <c:pt idx="53805">
                  <c:v>4.5605481620993995</c:v>
                </c:pt>
                <c:pt idx="53806">
                  <c:v>4.5615761054453445</c:v>
                </c:pt>
                <c:pt idx="53807">
                  <c:v>4.5599985169329491</c:v>
                </c:pt>
                <c:pt idx="53808">
                  <c:v>4.5619498225774811</c:v>
                </c:pt>
                <c:pt idx="53809">
                  <c:v>4.5541821772163198</c:v>
                </c:pt>
                <c:pt idx="53810">
                  <c:v>4.5558798588730332</c:v>
                </c:pt>
                <c:pt idx="53811">
                  <c:v>4.5563387378492965</c:v>
                </c:pt>
                <c:pt idx="53812">
                  <c:v>4.5566092797959614</c:v>
                </c:pt>
                <c:pt idx="53813">
                  <c:v>4.5556069531905683</c:v>
                </c:pt>
                <c:pt idx="53814">
                  <c:v>4.5449482217996167</c:v>
                </c:pt>
                <c:pt idx="53815">
                  <c:v>4.5543371222070208</c:v>
                </c:pt>
                <c:pt idx="53816">
                  <c:v>4.5521827312427652</c:v>
                </c:pt>
                <c:pt idx="53817">
                  <c:v>4.5631200945370276</c:v>
                </c:pt>
                <c:pt idx="53818">
                  <c:v>4.5627437679386658</c:v>
                </c:pt>
                <c:pt idx="53819">
                  <c:v>4.5569228827953481</c:v>
                </c:pt>
                <c:pt idx="53820">
                  <c:v>4.5732064822550056</c:v>
                </c:pt>
                <c:pt idx="53821">
                  <c:v>4.5622801404742042</c:v>
                </c:pt>
                <c:pt idx="53822">
                  <c:v>4.5654173963878719</c:v>
                </c:pt>
                <c:pt idx="53823">
                  <c:v>4.5493086313118933</c:v>
                </c:pt>
                <c:pt idx="53824">
                  <c:v>4.5596378962352073</c:v>
                </c:pt>
                <c:pt idx="53825">
                  <c:v>4.562610233383535</c:v>
                </c:pt>
                <c:pt idx="53826">
                  <c:v>4.5591526268384976</c:v>
                </c:pt>
                <c:pt idx="53827">
                  <c:v>4.5579978600006195</c:v>
                </c:pt>
                <c:pt idx="53828">
                  <c:v>4.5547563190320943</c:v>
                </c:pt>
                <c:pt idx="53829">
                  <c:v>4.56309054152557</c:v>
                </c:pt>
                <c:pt idx="53830">
                  <c:v>4.5538609648600943</c:v>
                </c:pt>
                <c:pt idx="53831">
                  <c:v>4.5604079617214657</c:v>
                </c:pt>
                <c:pt idx="53832">
                  <c:v>4.5484521202430139</c:v>
                </c:pt>
                <c:pt idx="53833">
                  <c:v>4.5544003164027291</c:v>
                </c:pt>
                <c:pt idx="53834">
                  <c:v>4.5535722336098114</c:v>
                </c:pt>
                <c:pt idx="53835">
                  <c:v>4.5615228172932989</c:v>
                </c:pt>
                <c:pt idx="53836">
                  <c:v>4.5596759133359201</c:v>
                </c:pt>
                <c:pt idx="53837">
                  <c:v>4.5579541144388136</c:v>
                </c:pt>
                <c:pt idx="53838">
                  <c:v>4.5739873170423522</c:v>
                </c:pt>
                <c:pt idx="53839">
                  <c:v>4.564181842237832</c:v>
                </c:pt>
                <c:pt idx="53840">
                  <c:v>4.5630631903185126</c:v>
                </c:pt>
                <c:pt idx="53841">
                  <c:v>4.5682267205269707</c:v>
                </c:pt>
                <c:pt idx="53842">
                  <c:v>4.5626395413040708</c:v>
                </c:pt>
                <c:pt idx="53843">
                  <c:v>4.553542846315298</c:v>
                </c:pt>
                <c:pt idx="53844">
                  <c:v>4.565120581704682</c:v>
                </c:pt>
                <c:pt idx="53845">
                  <c:v>4.5624743177705431</c:v>
                </c:pt>
                <c:pt idx="53846">
                  <c:v>4.555140460948218</c:v>
                </c:pt>
                <c:pt idx="53847">
                  <c:v>4.5620568892130882</c:v>
                </c:pt>
                <c:pt idx="53848">
                  <c:v>4.5571587147791224</c:v>
                </c:pt>
                <c:pt idx="53849">
                  <c:v>4.5650759496992901</c:v>
                </c:pt>
                <c:pt idx="53850">
                  <c:v>4.5563324927280355</c:v>
                </c:pt>
                <c:pt idx="53851">
                  <c:v>4.5623297747536551</c:v>
                </c:pt>
                <c:pt idx="53852">
                  <c:v>4.5541259912148151</c:v>
                </c:pt>
                <c:pt idx="53853">
                  <c:v>4.5539217265958776</c:v>
                </c:pt>
                <c:pt idx="53854">
                  <c:v>4.5518138462896731</c:v>
                </c:pt>
                <c:pt idx="53855">
                  <c:v>4.5629598124233075</c:v>
                </c:pt>
                <c:pt idx="53856">
                  <c:v>4.5693625636928736</c:v>
                </c:pt>
                <c:pt idx="53857">
                  <c:v>4.5616045796359339</c:v>
                </c:pt>
                <c:pt idx="53858">
                  <c:v>4.5628860963626972</c:v>
                </c:pt>
                <c:pt idx="53859">
                  <c:v>4.568744690029888</c:v>
                </c:pt>
                <c:pt idx="53860">
                  <c:v>4.5534037959598388</c:v>
                </c:pt>
                <c:pt idx="53861">
                  <c:v>4.564746227410974</c:v>
                </c:pt>
                <c:pt idx="53862">
                  <c:v>4.5493847013429622</c:v>
                </c:pt>
                <c:pt idx="53863">
                  <c:v>4.5668342718883919</c:v>
                </c:pt>
                <c:pt idx="53864">
                  <c:v>4.5598964534885438</c:v>
                </c:pt>
                <c:pt idx="53865">
                  <c:v>4.5666116599528861</c:v>
                </c:pt>
                <c:pt idx="53866">
                  <c:v>4.5512023576113076</c:v>
                </c:pt>
                <c:pt idx="53867">
                  <c:v>4.557347693865557</c:v>
                </c:pt>
                <c:pt idx="53868">
                  <c:v>4.5550628054820512</c:v>
                </c:pt>
                <c:pt idx="53869">
                  <c:v>4.5606495850881528</c:v>
                </c:pt>
                <c:pt idx="53870">
                  <c:v>4.5665239272635061</c:v>
                </c:pt>
                <c:pt idx="53871">
                  <c:v>4.5532054652383893</c:v>
                </c:pt>
                <c:pt idx="53872">
                  <c:v>4.5600873850515153</c:v>
                </c:pt>
                <c:pt idx="53873">
                  <c:v>4.5600154647004407</c:v>
                </c:pt>
                <c:pt idx="53874">
                  <c:v>4.5483065023181899</c:v>
                </c:pt>
                <c:pt idx="53875">
                  <c:v>4.5656964399890887</c:v>
                </c:pt>
                <c:pt idx="53876">
                  <c:v>4.5506659725115171</c:v>
                </c:pt>
                <c:pt idx="53877">
                  <c:v>4.5594595068338792</c:v>
                </c:pt>
                <c:pt idx="53878">
                  <c:v>4.5690492370382296</c:v>
                </c:pt>
                <c:pt idx="53879">
                  <c:v>4.5611994789731209</c:v>
                </c:pt>
                <c:pt idx="53880">
                  <c:v>4.5551680657879627</c:v>
                </c:pt>
                <c:pt idx="53881">
                  <c:v>4.5542988549774455</c:v>
                </c:pt>
                <c:pt idx="53882">
                  <c:v>4.566474374600233</c:v>
                </c:pt>
                <c:pt idx="53883">
                  <c:v>4.5604240916505692</c:v>
                </c:pt>
                <c:pt idx="53884">
                  <c:v>4.5556732534231656</c:v>
                </c:pt>
                <c:pt idx="53885">
                  <c:v>4.55902172404193</c:v>
                </c:pt>
                <c:pt idx="53886">
                  <c:v>4.550315558794809</c:v>
                </c:pt>
                <c:pt idx="53887">
                  <c:v>4.5544999032152234</c:v>
                </c:pt>
                <c:pt idx="53888">
                  <c:v>4.5588737115348739</c:v>
                </c:pt>
                <c:pt idx="53889">
                  <c:v>4.5565804970620931</c:v>
                </c:pt>
                <c:pt idx="53890">
                  <c:v>4.5615992538512087</c:v>
                </c:pt>
                <c:pt idx="53891">
                  <c:v>4.5555907010824894</c:v>
                </c:pt>
                <c:pt idx="53892">
                  <c:v>4.5622172432137988</c:v>
                </c:pt>
                <c:pt idx="53893">
                  <c:v>4.5589123576529831</c:v>
                </c:pt>
                <c:pt idx="53894">
                  <c:v>4.56306872143489</c:v>
                </c:pt>
                <c:pt idx="53895">
                  <c:v>4.5581947456021998</c:v>
                </c:pt>
                <c:pt idx="53896">
                  <c:v>4.5606973033557239</c:v>
                </c:pt>
                <c:pt idx="53897">
                  <c:v>4.5534834716185957</c:v>
                </c:pt>
                <c:pt idx="53898">
                  <c:v>4.5590239968986239</c:v>
                </c:pt>
                <c:pt idx="53899">
                  <c:v>4.5613191473249781</c:v>
                </c:pt>
                <c:pt idx="53900">
                  <c:v>4.5640209921489063</c:v>
                </c:pt>
                <c:pt idx="53901">
                  <c:v>4.5535086147220811</c:v>
                </c:pt>
                <c:pt idx="53902">
                  <c:v>4.560321036581203</c:v>
                </c:pt>
                <c:pt idx="53903">
                  <c:v>4.5612361961024375</c:v>
                </c:pt>
                <c:pt idx="53904">
                  <c:v>4.5626096947117309</c:v>
                </c:pt>
                <c:pt idx="53905">
                  <c:v>4.5593497612290594</c:v>
                </c:pt>
                <c:pt idx="53906">
                  <c:v>4.5597501370175815</c:v>
                </c:pt>
                <c:pt idx="53907">
                  <c:v>4.5593472410937599</c:v>
                </c:pt>
                <c:pt idx="53908">
                  <c:v>4.5662686690988883</c:v>
                </c:pt>
                <c:pt idx="53909">
                  <c:v>4.5623974128838949</c:v>
                </c:pt>
                <c:pt idx="53910">
                  <c:v>4.5547428308928088</c:v>
                </c:pt>
                <c:pt idx="53911">
                  <c:v>4.5626430496311015</c:v>
                </c:pt>
                <c:pt idx="53912">
                  <c:v>4.5559777502434908</c:v>
                </c:pt>
                <c:pt idx="53913">
                  <c:v>4.5638002656535814</c:v>
                </c:pt>
                <c:pt idx="53914">
                  <c:v>4.5649721287001315</c:v>
                </c:pt>
                <c:pt idx="53915">
                  <c:v>4.5608388387934857</c:v>
                </c:pt>
                <c:pt idx="53916">
                  <c:v>4.5688644368071856</c:v>
                </c:pt>
                <c:pt idx="53917">
                  <c:v>4.5625346286512318</c:v>
                </c:pt>
                <c:pt idx="53918">
                  <c:v>4.5698730674460357</c:v>
                </c:pt>
                <c:pt idx="53919">
                  <c:v>4.5556575945952273</c:v>
                </c:pt>
                <c:pt idx="53920">
                  <c:v>4.5663813020607043</c:v>
                </c:pt>
                <c:pt idx="53921">
                  <c:v>4.5670176624788192</c:v>
                </c:pt>
                <c:pt idx="53922">
                  <c:v>4.5563397988450074</c:v>
                </c:pt>
                <c:pt idx="53923">
                  <c:v>4.562049178406725</c:v>
                </c:pt>
                <c:pt idx="53924">
                  <c:v>4.5640169340405325</c:v>
                </c:pt>
                <c:pt idx="53925">
                  <c:v>4.565591059616029</c:v>
                </c:pt>
                <c:pt idx="53926">
                  <c:v>4.5456118954030664</c:v>
                </c:pt>
                <c:pt idx="53927">
                  <c:v>4.5538428268043694</c:v>
                </c:pt>
                <c:pt idx="53928">
                  <c:v>4.5571051426349491</c:v>
                </c:pt>
                <c:pt idx="53929">
                  <c:v>4.5577497631713184</c:v>
                </c:pt>
                <c:pt idx="53930">
                  <c:v>4.5593990177611996</c:v>
                </c:pt>
                <c:pt idx="53931">
                  <c:v>4.5660738443366444</c:v>
                </c:pt>
                <c:pt idx="53932">
                  <c:v>4.5555267941729367</c:v>
                </c:pt>
                <c:pt idx="53933">
                  <c:v>4.5698952733871767</c:v>
                </c:pt>
                <c:pt idx="53934">
                  <c:v>4.56522977597999</c:v>
                </c:pt>
                <c:pt idx="53935">
                  <c:v>4.5520707404034804</c:v>
                </c:pt>
                <c:pt idx="53936">
                  <c:v>4.5605933701112242</c:v>
                </c:pt>
                <c:pt idx="53937">
                  <c:v>4.5585186150227646</c:v>
                </c:pt>
                <c:pt idx="53938">
                  <c:v>4.5621278964579286</c:v>
                </c:pt>
                <c:pt idx="53939">
                  <c:v>4.5567018395018195</c:v>
                </c:pt>
                <c:pt idx="53940">
                  <c:v>4.5665245525159577</c:v>
                </c:pt>
                <c:pt idx="53941">
                  <c:v>4.5596429569356713</c:v>
                </c:pt>
                <c:pt idx="53942">
                  <c:v>4.5559986605045744</c:v>
                </c:pt>
                <c:pt idx="53943">
                  <c:v>4.5592347299362563</c:v>
                </c:pt>
                <c:pt idx="53944">
                  <c:v>4.5539984333236037</c:v>
                </c:pt>
                <c:pt idx="53945">
                  <c:v>4.5637536257088378</c:v>
                </c:pt>
                <c:pt idx="53946">
                  <c:v>4.557544806210494</c:v>
                </c:pt>
                <c:pt idx="53947">
                  <c:v>4.5591058730208971</c:v>
                </c:pt>
                <c:pt idx="53948">
                  <c:v>4.5609202996393687</c:v>
                </c:pt>
                <c:pt idx="53949">
                  <c:v>4.560499109254307</c:v>
                </c:pt>
                <c:pt idx="53950">
                  <c:v>4.5639742539038854</c:v>
                </c:pt>
                <c:pt idx="53951">
                  <c:v>4.5557057245813954</c:v>
                </c:pt>
                <c:pt idx="53952">
                  <c:v>4.5576474980727211</c:v>
                </c:pt>
                <c:pt idx="53953">
                  <c:v>4.5608547043025354</c:v>
                </c:pt>
                <c:pt idx="53954">
                  <c:v>4.5582324155446443</c:v>
                </c:pt>
                <c:pt idx="53955">
                  <c:v>4.5585076536981886</c:v>
                </c:pt>
                <c:pt idx="53956">
                  <c:v>4.5704957310895926</c:v>
                </c:pt>
                <c:pt idx="53957">
                  <c:v>4.5646140140691731</c:v>
                </c:pt>
                <c:pt idx="53958">
                  <c:v>4.5597607596421197</c:v>
                </c:pt>
                <c:pt idx="53959">
                  <c:v>4.5560084981127025</c:v>
                </c:pt>
                <c:pt idx="53960">
                  <c:v>4.558991691931336</c:v>
                </c:pt>
                <c:pt idx="53961">
                  <c:v>4.5598249879248254</c:v>
                </c:pt>
                <c:pt idx="53962">
                  <c:v>4.5613422218414694</c:v>
                </c:pt>
                <c:pt idx="53963">
                  <c:v>4.5499878247061094</c:v>
                </c:pt>
                <c:pt idx="53964">
                  <c:v>4.5651345447496734</c:v>
                </c:pt>
                <c:pt idx="53965">
                  <c:v>4.5612213608257397</c:v>
                </c:pt>
                <c:pt idx="53966">
                  <c:v>4.5712640818129238</c:v>
                </c:pt>
                <c:pt idx="53967">
                  <c:v>4.5586305467150208</c:v>
                </c:pt>
                <c:pt idx="53968">
                  <c:v>4.5713110471083676</c:v>
                </c:pt>
                <c:pt idx="53969">
                  <c:v>4.5580361448735012</c:v>
                </c:pt>
                <c:pt idx="53970">
                  <c:v>4.5595005514122917</c:v>
                </c:pt>
                <c:pt idx="53971">
                  <c:v>4.5587454357212733</c:v>
                </c:pt>
                <c:pt idx="53972">
                  <c:v>4.560410276522739</c:v>
                </c:pt>
                <c:pt idx="53973">
                  <c:v>4.5622157071977014</c:v>
                </c:pt>
                <c:pt idx="53974">
                  <c:v>4.5648197772936143</c:v>
                </c:pt>
                <c:pt idx="53975">
                  <c:v>4.5665924255399828</c:v>
                </c:pt>
                <c:pt idx="53976">
                  <c:v>4.5669671911979544</c:v>
                </c:pt>
                <c:pt idx="53977">
                  <c:v>4.5552627131651935</c:v>
                </c:pt>
                <c:pt idx="53978">
                  <c:v>4.5638044347677047</c:v>
                </c:pt>
                <c:pt idx="53979">
                  <c:v>4.5573552645636344</c:v>
                </c:pt>
                <c:pt idx="53980">
                  <c:v>4.5653950077599905</c:v>
                </c:pt>
                <c:pt idx="53981">
                  <c:v>4.5609501020910228</c:v>
                </c:pt>
                <c:pt idx="53982">
                  <c:v>4.5642037339484842</c:v>
                </c:pt>
                <c:pt idx="53983">
                  <c:v>4.5622909525083832</c:v>
                </c:pt>
                <c:pt idx="53984">
                  <c:v>4.5564671204148217</c:v>
                </c:pt>
                <c:pt idx="53985">
                  <c:v>4.5497071386927654</c:v>
                </c:pt>
                <c:pt idx="53986">
                  <c:v>4.5617451159527045</c:v>
                </c:pt>
                <c:pt idx="53987">
                  <c:v>4.5604220459275409</c:v>
                </c:pt>
                <c:pt idx="53988">
                  <c:v>4.5624321381366784</c:v>
                </c:pt>
                <c:pt idx="53989">
                  <c:v>4.5577426500435623</c:v>
                </c:pt>
                <c:pt idx="53990">
                  <c:v>4.5493816459785084</c:v>
                </c:pt>
                <c:pt idx="53991">
                  <c:v>4.5595133191198611</c:v>
                </c:pt>
                <c:pt idx="53992">
                  <c:v>4.5652669881121506</c:v>
                </c:pt>
                <c:pt idx="53993">
                  <c:v>4.5591755404756604</c:v>
                </c:pt>
                <c:pt idx="53994">
                  <c:v>4.553615377833955</c:v>
                </c:pt>
                <c:pt idx="53995">
                  <c:v>4.55353666611206</c:v>
                </c:pt>
                <c:pt idx="53996">
                  <c:v>4.5634667544745788</c:v>
                </c:pt>
                <c:pt idx="53997">
                  <c:v>4.562319001650474</c:v>
                </c:pt>
                <c:pt idx="53998">
                  <c:v>4.5550939340798955</c:v>
                </c:pt>
                <c:pt idx="53999">
                  <c:v>4.5533289748350185</c:v>
                </c:pt>
                <c:pt idx="54000">
                  <c:v>4.5731643428320332</c:v>
                </c:pt>
                <c:pt idx="54001">
                  <c:v>4.5636816837304188</c:v>
                </c:pt>
                <c:pt idx="54002">
                  <c:v>4.5554054818489602</c:v>
                </c:pt>
                <c:pt idx="54003">
                  <c:v>4.5566437726033842</c:v>
                </c:pt>
                <c:pt idx="54004">
                  <c:v>4.5606226219515982</c:v>
                </c:pt>
                <c:pt idx="54005">
                  <c:v>4.5564538005778248</c:v>
                </c:pt>
                <c:pt idx="54006">
                  <c:v>4.5538571197741149</c:v>
                </c:pt>
                <c:pt idx="54007">
                  <c:v>4.5579300631717894</c:v>
                </c:pt>
                <c:pt idx="54008">
                  <c:v>4.5619397080110247</c:v>
                </c:pt>
                <c:pt idx="54009">
                  <c:v>4.5528899526585667</c:v>
                </c:pt>
                <c:pt idx="54010">
                  <c:v>4.5569383203029936</c:v>
                </c:pt>
                <c:pt idx="54011">
                  <c:v>4.5566632998762415</c:v>
                </c:pt>
                <c:pt idx="54012">
                  <c:v>4.5555664563029072</c:v>
                </c:pt>
                <c:pt idx="54013">
                  <c:v>4.5614039579874683</c:v>
                </c:pt>
                <c:pt idx="54014">
                  <c:v>4.5610854188829704</c:v>
                </c:pt>
                <c:pt idx="54015">
                  <c:v>4.566807777850812</c:v>
                </c:pt>
                <c:pt idx="54016">
                  <c:v>4.5510931736302931</c:v>
                </c:pt>
                <c:pt idx="54017">
                  <c:v>4.5550667496885904</c:v>
                </c:pt>
                <c:pt idx="54018">
                  <c:v>4.556889822363873</c:v>
                </c:pt>
                <c:pt idx="54019">
                  <c:v>4.5542104384647413</c:v>
                </c:pt>
                <c:pt idx="54020">
                  <c:v>4.5609417998780026</c:v>
                </c:pt>
                <c:pt idx="54021">
                  <c:v>4.5650563394741628</c:v>
                </c:pt>
                <c:pt idx="54022">
                  <c:v>4.5555391253979085</c:v>
                </c:pt>
                <c:pt idx="54023">
                  <c:v>4.5726187431193059</c:v>
                </c:pt>
                <c:pt idx="54024">
                  <c:v>4.5597440899687385</c:v>
                </c:pt>
                <c:pt idx="54025">
                  <c:v>4.5567514027757188</c:v>
                </c:pt>
                <c:pt idx="54026">
                  <c:v>4.5608152539390581</c:v>
                </c:pt>
                <c:pt idx="54027">
                  <c:v>4.5567912699175546</c:v>
                </c:pt>
                <c:pt idx="54028">
                  <c:v>4.5539758807324855</c:v>
                </c:pt>
                <c:pt idx="54029">
                  <c:v>4.5637678789987524</c:v>
                </c:pt>
                <c:pt idx="54030">
                  <c:v>4.5624449699700751</c:v>
                </c:pt>
                <c:pt idx="54031">
                  <c:v>4.5612649429860568</c:v>
                </c:pt>
                <c:pt idx="54032">
                  <c:v>4.5574194486682318</c:v>
                </c:pt>
                <c:pt idx="54033">
                  <c:v>4.5581432563597701</c:v>
                </c:pt>
                <c:pt idx="54034">
                  <c:v>4.559012413388337</c:v>
                </c:pt>
                <c:pt idx="54035">
                  <c:v>4.5615224856145362</c:v>
                </c:pt>
                <c:pt idx="54036">
                  <c:v>4.5547853616847185</c:v>
                </c:pt>
                <c:pt idx="54037">
                  <c:v>4.5565183385331149</c:v>
                </c:pt>
                <c:pt idx="54038">
                  <c:v>4.5564640691089036</c:v>
                </c:pt>
                <c:pt idx="54039">
                  <c:v>4.5609224889457671</c:v>
                </c:pt>
                <c:pt idx="54040">
                  <c:v>4.5536162603863692</c:v>
                </c:pt>
                <c:pt idx="54041">
                  <c:v>4.5638802661407976</c:v>
                </c:pt>
                <c:pt idx="54042">
                  <c:v>4.556350980767812</c:v>
                </c:pt>
                <c:pt idx="54043">
                  <c:v>4.5647111628112835</c:v>
                </c:pt>
                <c:pt idx="54044">
                  <c:v>4.5630600097932339</c:v>
                </c:pt>
                <c:pt idx="54045">
                  <c:v>4.558212789016725</c:v>
                </c:pt>
                <c:pt idx="54046">
                  <c:v>4.5590623889661144</c:v>
                </c:pt>
                <c:pt idx="54047">
                  <c:v>4.5629537493176882</c:v>
                </c:pt>
                <c:pt idx="54048">
                  <c:v>4.5589676511928818</c:v>
                </c:pt>
                <c:pt idx="54049">
                  <c:v>4.5525673666932898</c:v>
                </c:pt>
                <c:pt idx="54050">
                  <c:v>4.5495754597534983</c:v>
                </c:pt>
                <c:pt idx="54051">
                  <c:v>4.5584895944809958</c:v>
                </c:pt>
                <c:pt idx="54052">
                  <c:v>4.5586468795050576</c:v>
                </c:pt>
                <c:pt idx="54053">
                  <c:v>4.5551164396681534</c:v>
                </c:pt>
                <c:pt idx="54054">
                  <c:v>4.5671394265995477</c:v>
                </c:pt>
                <c:pt idx="54055">
                  <c:v>4.5707711614930879</c:v>
                </c:pt>
                <c:pt idx="54056">
                  <c:v>4.5492711294464261</c:v>
                </c:pt>
                <c:pt idx="54057">
                  <c:v>4.5677089673681097</c:v>
                </c:pt>
                <c:pt idx="54058">
                  <c:v>4.5634105109762908</c:v>
                </c:pt>
                <c:pt idx="54059">
                  <c:v>4.5663148216021696</c:v>
                </c:pt>
                <c:pt idx="54060">
                  <c:v>4.5590060001737385</c:v>
                </c:pt>
                <c:pt idx="54061">
                  <c:v>4.5628397942565089</c:v>
                </c:pt>
                <c:pt idx="54062">
                  <c:v>4.5631262521938387</c:v>
                </c:pt>
                <c:pt idx="54063">
                  <c:v>4.5448725104369228</c:v>
                </c:pt>
                <c:pt idx="54064">
                  <c:v>4.5550705667720299</c:v>
                </c:pt>
                <c:pt idx="54065">
                  <c:v>4.5614821504635508</c:v>
                </c:pt>
                <c:pt idx="54066">
                  <c:v>4.5594439155108457</c:v>
                </c:pt>
                <c:pt idx="54067">
                  <c:v>4.573323626750029</c:v>
                </c:pt>
                <c:pt idx="54068">
                  <c:v>4.5572529701913229</c:v>
                </c:pt>
                <c:pt idx="54069">
                  <c:v>4.5556105524354775</c:v>
                </c:pt>
                <c:pt idx="54070">
                  <c:v>4.5561654751615706</c:v>
                </c:pt>
                <c:pt idx="54071">
                  <c:v>4.5570090333600755</c:v>
                </c:pt>
                <c:pt idx="54072">
                  <c:v>4.5703567026681684</c:v>
                </c:pt>
                <c:pt idx="54073">
                  <c:v>4.5710795242551461</c:v>
                </c:pt>
                <c:pt idx="54074">
                  <c:v>4.5556306500375356</c:v>
                </c:pt>
                <c:pt idx="54075">
                  <c:v>4.5564557629912903</c:v>
                </c:pt>
                <c:pt idx="54076">
                  <c:v>4.5610805531711263</c:v>
                </c:pt>
                <c:pt idx="54077">
                  <c:v>4.5556458837716098</c:v>
                </c:pt>
                <c:pt idx="54078">
                  <c:v>4.563173176523776</c:v>
                </c:pt>
                <c:pt idx="54079">
                  <c:v>4.563435816942321</c:v>
                </c:pt>
                <c:pt idx="54080">
                  <c:v>4.5501940680230319</c:v>
                </c:pt>
                <c:pt idx="54081">
                  <c:v>4.5633082850581799</c:v>
                </c:pt>
                <c:pt idx="54082">
                  <c:v>4.5716753398599552</c:v>
                </c:pt>
                <c:pt idx="54083">
                  <c:v>4.5542487096261217</c:v>
                </c:pt>
                <c:pt idx="54084">
                  <c:v>4.5613486465134816</c:v>
                </c:pt>
                <c:pt idx="54085">
                  <c:v>4.5634929705364717</c:v>
                </c:pt>
                <c:pt idx="54086">
                  <c:v>4.557782370043129</c:v>
                </c:pt>
                <c:pt idx="54087">
                  <c:v>4.5670118086219498</c:v>
                </c:pt>
                <c:pt idx="54088">
                  <c:v>4.5588764982634338</c:v>
                </c:pt>
                <c:pt idx="54089">
                  <c:v>4.566170551171659</c:v>
                </c:pt>
                <c:pt idx="54090">
                  <c:v>4.5511299065398845</c:v>
                </c:pt>
                <c:pt idx="54091">
                  <c:v>4.5620847418227131</c:v>
                </c:pt>
                <c:pt idx="54092">
                  <c:v>4.5603925860170405</c:v>
                </c:pt>
                <c:pt idx="54093">
                  <c:v>4.564510223304918</c:v>
                </c:pt>
                <c:pt idx="54094">
                  <c:v>4.5704038146053527</c:v>
                </c:pt>
                <c:pt idx="54095">
                  <c:v>4.5526215662441176</c:v>
                </c:pt>
                <c:pt idx="54096">
                  <c:v>4.5631669842070313</c:v>
                </c:pt>
                <c:pt idx="54097">
                  <c:v>4.557452644643333</c:v>
                </c:pt>
                <c:pt idx="54098">
                  <c:v>4.5547773925709132</c:v>
                </c:pt>
                <c:pt idx="54099">
                  <c:v>4.5675959518363429</c:v>
                </c:pt>
                <c:pt idx="54100">
                  <c:v>4.5609741411551825</c:v>
                </c:pt>
                <c:pt idx="54101">
                  <c:v>4.5565374663787113</c:v>
                </c:pt>
                <c:pt idx="54102">
                  <c:v>4.5636849804257507</c:v>
                </c:pt>
                <c:pt idx="54103">
                  <c:v>4.5599085796684378</c:v>
                </c:pt>
                <c:pt idx="54104">
                  <c:v>4.5691216537001091</c:v>
                </c:pt>
                <c:pt idx="54105">
                  <c:v>4.5600985318756733</c:v>
                </c:pt>
                <c:pt idx="54106">
                  <c:v>4.5673584769928528</c:v>
                </c:pt>
                <c:pt idx="54107">
                  <c:v>4.5659432138378824</c:v>
                </c:pt>
                <c:pt idx="54108">
                  <c:v>4.5588974626836283</c:v>
                </c:pt>
                <c:pt idx="54109">
                  <c:v>4.5623354473991284</c:v>
                </c:pt>
                <c:pt idx="54110">
                  <c:v>4.5575669242993522</c:v>
                </c:pt>
                <c:pt idx="54111">
                  <c:v>4.5626089986828955</c:v>
                </c:pt>
                <c:pt idx="54112">
                  <c:v>4.5624436200700202</c:v>
                </c:pt>
                <c:pt idx="54113">
                  <c:v>4.5639923837369425</c:v>
                </c:pt>
                <c:pt idx="54114">
                  <c:v>4.5661686761511353</c:v>
                </c:pt>
                <c:pt idx="54115">
                  <c:v>4.5612018828770058</c:v>
                </c:pt>
                <c:pt idx="54116">
                  <c:v>4.5577229485808797</c:v>
                </c:pt>
                <c:pt idx="54117">
                  <c:v>4.5567843815030242</c:v>
                </c:pt>
                <c:pt idx="54118">
                  <c:v>4.5685510471440196</c:v>
                </c:pt>
                <c:pt idx="54119">
                  <c:v>4.5577325269952951</c:v>
                </c:pt>
                <c:pt idx="54120">
                  <c:v>4.5542947994144853</c:v>
                </c:pt>
                <c:pt idx="54121">
                  <c:v>4.561170801390765</c:v>
                </c:pt>
                <c:pt idx="54122">
                  <c:v>4.5591651218368208</c:v>
                </c:pt>
                <c:pt idx="54123">
                  <c:v>4.562172291736645</c:v>
                </c:pt>
                <c:pt idx="54124">
                  <c:v>4.5591811345106166</c:v>
                </c:pt>
                <c:pt idx="54125">
                  <c:v>4.5558006960364112</c:v>
                </c:pt>
                <c:pt idx="54126">
                  <c:v>4.5564704705930676</c:v>
                </c:pt>
                <c:pt idx="54127">
                  <c:v>4.5688692812164255</c:v>
                </c:pt>
                <c:pt idx="54128">
                  <c:v>4.556316329387168</c:v>
                </c:pt>
                <c:pt idx="54129">
                  <c:v>4.5661989085938401</c:v>
                </c:pt>
                <c:pt idx="54130">
                  <c:v>4.5610275375150051</c:v>
                </c:pt>
                <c:pt idx="54131">
                  <c:v>4.5586339081031975</c:v>
                </c:pt>
                <c:pt idx="54132">
                  <c:v>4.5616519988888591</c:v>
                </c:pt>
                <c:pt idx="54133">
                  <c:v>4.5592398037779027</c:v>
                </c:pt>
                <c:pt idx="54134">
                  <c:v>4.5615426599883451</c:v>
                </c:pt>
                <c:pt idx="54135">
                  <c:v>4.5612037450189922</c:v>
                </c:pt>
                <c:pt idx="54136">
                  <c:v>4.5552390361446529</c:v>
                </c:pt>
                <c:pt idx="54137">
                  <c:v>4.5588967396606961</c:v>
                </c:pt>
                <c:pt idx="54138">
                  <c:v>4.5603842451841352</c:v>
                </c:pt>
                <c:pt idx="54139">
                  <c:v>4.5503848039781118</c:v>
                </c:pt>
                <c:pt idx="54140">
                  <c:v>4.5511542700129866</c:v>
                </c:pt>
                <c:pt idx="54141">
                  <c:v>4.565610222887786</c:v>
                </c:pt>
                <c:pt idx="54142">
                  <c:v>4.5630668087126658</c:v>
                </c:pt>
                <c:pt idx="54143">
                  <c:v>4.5515175746069589</c:v>
                </c:pt>
                <c:pt idx="54144">
                  <c:v>4.556910027147997</c:v>
                </c:pt>
                <c:pt idx="54145">
                  <c:v>4.5591812596775867</c:v>
                </c:pt>
                <c:pt idx="54146">
                  <c:v>4.5572814766353407</c:v>
                </c:pt>
                <c:pt idx="54147">
                  <c:v>4.5604891233857909</c:v>
                </c:pt>
                <c:pt idx="54148">
                  <c:v>4.5667079516338216</c:v>
                </c:pt>
                <c:pt idx="54149">
                  <c:v>4.5597698988421103</c:v>
                </c:pt>
                <c:pt idx="54150">
                  <c:v>4.5609391723914916</c:v>
                </c:pt>
                <c:pt idx="54151">
                  <c:v>4.556608907084442</c:v>
                </c:pt>
                <c:pt idx="54152">
                  <c:v>4.5629150785294295</c:v>
                </c:pt>
                <c:pt idx="54153">
                  <c:v>4.5618364675031184</c:v>
                </c:pt>
                <c:pt idx="54154">
                  <c:v>4.5536923460638166</c:v>
                </c:pt>
                <c:pt idx="54155">
                  <c:v>4.5478742424863698</c:v>
                </c:pt>
                <c:pt idx="54156">
                  <c:v>4.5626456260417942</c:v>
                </c:pt>
                <c:pt idx="54157">
                  <c:v>4.5560016594278574</c:v>
                </c:pt>
                <c:pt idx="54158">
                  <c:v>4.5489965330217448</c:v>
                </c:pt>
                <c:pt idx="54159">
                  <c:v>4.5575478494992918</c:v>
                </c:pt>
                <c:pt idx="54160">
                  <c:v>4.5684106174266796</c:v>
                </c:pt>
                <c:pt idx="54161">
                  <c:v>4.5655507127814188</c:v>
                </c:pt>
                <c:pt idx="54162">
                  <c:v>4.5626326914467077</c:v>
                </c:pt>
                <c:pt idx="54163">
                  <c:v>4.5624915595158519</c:v>
                </c:pt>
                <c:pt idx="54164">
                  <c:v>4.555631345044902</c:v>
                </c:pt>
                <c:pt idx="54165">
                  <c:v>4.5637358801474406</c:v>
                </c:pt>
                <c:pt idx="54166">
                  <c:v>4.5638444208809164</c:v>
                </c:pt>
                <c:pt idx="54167">
                  <c:v>4.5569089632097697</c:v>
                </c:pt>
                <c:pt idx="54168">
                  <c:v>4.5739755743817341</c:v>
                </c:pt>
                <c:pt idx="54169">
                  <c:v>4.5690545716631856</c:v>
                </c:pt>
                <c:pt idx="54170">
                  <c:v>4.552099186534722</c:v>
                </c:pt>
                <c:pt idx="54171">
                  <c:v>4.5504182725890123</c:v>
                </c:pt>
                <c:pt idx="54172">
                  <c:v>4.5639184654586895</c:v>
                </c:pt>
                <c:pt idx="54173">
                  <c:v>4.5659431923035037</c:v>
                </c:pt>
                <c:pt idx="54174">
                  <c:v>4.5571295506788623</c:v>
                </c:pt>
                <c:pt idx="54175">
                  <c:v>4.5598164642509182</c:v>
                </c:pt>
                <c:pt idx="54176">
                  <c:v>4.5639908220198864</c:v>
                </c:pt>
                <c:pt idx="54177">
                  <c:v>4.565835092155444</c:v>
                </c:pt>
                <c:pt idx="54178">
                  <c:v>4.5603925003238768</c:v>
                </c:pt>
                <c:pt idx="54179">
                  <c:v>4.5583212460043594</c:v>
                </c:pt>
                <c:pt idx="54180">
                  <c:v>4.5615546562474538</c:v>
                </c:pt>
                <c:pt idx="54181">
                  <c:v>4.5595681895051055</c:v>
                </c:pt>
                <c:pt idx="54182">
                  <c:v>4.5545524354452001</c:v>
                </c:pt>
                <c:pt idx="54183">
                  <c:v>4.5617422271831627</c:v>
                </c:pt>
                <c:pt idx="54184">
                  <c:v>4.5631493706064452</c:v>
                </c:pt>
                <c:pt idx="54185">
                  <c:v>4.5584791344418392</c:v>
                </c:pt>
                <c:pt idx="54186">
                  <c:v>4.5599077490316962</c:v>
                </c:pt>
                <c:pt idx="54187">
                  <c:v>4.5613695820157218</c:v>
                </c:pt>
                <c:pt idx="54188">
                  <c:v>4.551967285156703</c:v>
                </c:pt>
                <c:pt idx="54189">
                  <c:v>4.5659692352238146</c:v>
                </c:pt>
                <c:pt idx="54190">
                  <c:v>4.5732077368691533</c:v>
                </c:pt>
                <c:pt idx="54191">
                  <c:v>4.5569121541473327</c:v>
                </c:pt>
                <c:pt idx="54192">
                  <c:v>4.5598750298693203</c:v>
                </c:pt>
                <c:pt idx="54193">
                  <c:v>4.5605947742023556</c:v>
                </c:pt>
                <c:pt idx="54194">
                  <c:v>4.5532373576902643</c:v>
                </c:pt>
                <c:pt idx="54195">
                  <c:v>4.5662842291754488</c:v>
                </c:pt>
                <c:pt idx="54196">
                  <c:v>4.5620974321339034</c:v>
                </c:pt>
                <c:pt idx="54197">
                  <c:v>4.5632970250093123</c:v>
                </c:pt>
                <c:pt idx="54198">
                  <c:v>4.563684019476848</c:v>
                </c:pt>
                <c:pt idx="54199">
                  <c:v>4.5661280808778146</c:v>
                </c:pt>
                <c:pt idx="54200">
                  <c:v>4.5566170918996187</c:v>
                </c:pt>
                <c:pt idx="54201">
                  <c:v>4.5563541963004619</c:v>
                </c:pt>
                <c:pt idx="54202">
                  <c:v>4.5550873612806582</c:v>
                </c:pt>
                <c:pt idx="54203">
                  <c:v>4.5574411352330699</c:v>
                </c:pt>
                <c:pt idx="54204">
                  <c:v>4.5646521464152272</c:v>
                </c:pt>
                <c:pt idx="54205">
                  <c:v>4.5546694486865462</c:v>
                </c:pt>
                <c:pt idx="54206">
                  <c:v>4.5697655602346678</c:v>
                </c:pt>
                <c:pt idx="54207">
                  <c:v>4.5481128161625408</c:v>
                </c:pt>
                <c:pt idx="54208">
                  <c:v>4.5626119568738348</c:v>
                </c:pt>
                <c:pt idx="54209">
                  <c:v>4.5578032530382835</c:v>
                </c:pt>
                <c:pt idx="54210">
                  <c:v>4.5659073139002118</c:v>
                </c:pt>
                <c:pt idx="54211">
                  <c:v>4.5567348380074213</c:v>
                </c:pt>
                <c:pt idx="54212">
                  <c:v>4.5571171228722163</c:v>
                </c:pt>
                <c:pt idx="54213">
                  <c:v>4.564306900756935</c:v>
                </c:pt>
                <c:pt idx="54214">
                  <c:v>4.5676517330227924</c:v>
                </c:pt>
                <c:pt idx="54215">
                  <c:v>4.5583168778167229</c:v>
                </c:pt>
                <c:pt idx="54216">
                  <c:v>4.5532237783126801</c:v>
                </c:pt>
                <c:pt idx="54217">
                  <c:v>4.5671161167537333</c:v>
                </c:pt>
                <c:pt idx="54218">
                  <c:v>4.5568394972612429</c:v>
                </c:pt>
                <c:pt idx="54219">
                  <c:v>4.5534411751534156</c:v>
                </c:pt>
                <c:pt idx="54220">
                  <c:v>4.5665861159281169</c:v>
                </c:pt>
                <c:pt idx="54221">
                  <c:v>4.5623470895853817</c:v>
                </c:pt>
                <c:pt idx="54222">
                  <c:v>4.5524716390869742</c:v>
                </c:pt>
                <c:pt idx="54223">
                  <c:v>4.5615290523959571</c:v>
                </c:pt>
                <c:pt idx="54224">
                  <c:v>4.5729937001003824</c:v>
                </c:pt>
                <c:pt idx="54225">
                  <c:v>4.5573927245749681</c:v>
                </c:pt>
                <c:pt idx="54226">
                  <c:v>4.5699261062147762</c:v>
                </c:pt>
                <c:pt idx="54227">
                  <c:v>4.5624651406617946</c:v>
                </c:pt>
                <c:pt idx="54228">
                  <c:v>4.5606200992332546</c:v>
                </c:pt>
                <c:pt idx="54229">
                  <c:v>4.5625949576387628</c:v>
                </c:pt>
                <c:pt idx="54230">
                  <c:v>4.5562279296502242</c:v>
                </c:pt>
                <c:pt idx="54231">
                  <c:v>4.5528636974800332</c:v>
                </c:pt>
                <c:pt idx="54232">
                  <c:v>4.5693924587758872</c:v>
                </c:pt>
                <c:pt idx="54233">
                  <c:v>4.5688555336595824</c:v>
                </c:pt>
                <c:pt idx="54234">
                  <c:v>4.5570849300895633</c:v>
                </c:pt>
                <c:pt idx="54235">
                  <c:v>4.5647052027017274</c:v>
                </c:pt>
                <c:pt idx="54236">
                  <c:v>4.5671422474845826</c:v>
                </c:pt>
                <c:pt idx="54237">
                  <c:v>4.5753810466384026</c:v>
                </c:pt>
                <c:pt idx="54238">
                  <c:v>4.5658045585968159</c:v>
                </c:pt>
                <c:pt idx="54239">
                  <c:v>4.5568754875257742</c:v>
                </c:pt>
                <c:pt idx="54240">
                  <c:v>4.5610001251367427</c:v>
                </c:pt>
                <c:pt idx="54241">
                  <c:v>4.5550787700877473</c:v>
                </c:pt>
                <c:pt idx="54242">
                  <c:v>4.5661650540722665</c:v>
                </c:pt>
                <c:pt idx="54243">
                  <c:v>4.5578448410993513</c:v>
                </c:pt>
                <c:pt idx="54244">
                  <c:v>4.5653797078578915</c:v>
                </c:pt>
                <c:pt idx="54245">
                  <c:v>4.5619968931161159</c:v>
                </c:pt>
                <c:pt idx="54246">
                  <c:v>4.5632375567261754</c:v>
                </c:pt>
                <c:pt idx="54247">
                  <c:v>4.5540973669866034</c:v>
                </c:pt>
                <c:pt idx="54248">
                  <c:v>4.5582110344637101</c:v>
                </c:pt>
                <c:pt idx="54249">
                  <c:v>4.5570992630552825</c:v>
                </c:pt>
                <c:pt idx="54250">
                  <c:v>4.5640187723338306</c:v>
                </c:pt>
                <c:pt idx="54251">
                  <c:v>4.5598295988656892</c:v>
                </c:pt>
                <c:pt idx="54252">
                  <c:v>4.5656202971345072</c:v>
                </c:pt>
                <c:pt idx="54253">
                  <c:v>4.5636843028771876</c:v>
                </c:pt>
                <c:pt idx="54254">
                  <c:v>4.559533185476571</c:v>
                </c:pt>
                <c:pt idx="54255">
                  <c:v>4.5573897048503769</c:v>
                </c:pt>
                <c:pt idx="54256">
                  <c:v>4.562106311693193</c:v>
                </c:pt>
                <c:pt idx="54257">
                  <c:v>4.5645518209958658</c:v>
                </c:pt>
                <c:pt idx="54258">
                  <c:v>4.5597127594583089</c:v>
                </c:pt>
                <c:pt idx="54259">
                  <c:v>4.5606219142596132</c:v>
                </c:pt>
                <c:pt idx="54260">
                  <c:v>4.5652747619350107</c:v>
                </c:pt>
                <c:pt idx="54261">
                  <c:v>4.5526997281752051</c:v>
                </c:pt>
                <c:pt idx="54262">
                  <c:v>4.557103239856696</c:v>
                </c:pt>
                <c:pt idx="54263">
                  <c:v>4.5685682808907133</c:v>
                </c:pt>
                <c:pt idx="54264">
                  <c:v>4.5594643901142087</c:v>
                </c:pt>
                <c:pt idx="54265">
                  <c:v>4.5668566038193124</c:v>
                </c:pt>
                <c:pt idx="54266">
                  <c:v>4.5528135858696404</c:v>
                </c:pt>
                <c:pt idx="54267">
                  <c:v>4.5601327780896597</c:v>
                </c:pt>
                <c:pt idx="54268">
                  <c:v>4.5613726310510145</c:v>
                </c:pt>
                <c:pt idx="54269">
                  <c:v>4.5609678228936001</c:v>
                </c:pt>
                <c:pt idx="54270">
                  <c:v>4.5630502258234458</c:v>
                </c:pt>
                <c:pt idx="54271">
                  <c:v>4.5614919342323024</c:v>
                </c:pt>
                <c:pt idx="54272">
                  <c:v>4.563946210071478</c:v>
                </c:pt>
                <c:pt idx="54273">
                  <c:v>4.5586123715427398</c:v>
                </c:pt>
                <c:pt idx="54274">
                  <c:v>4.5594324371864206</c:v>
                </c:pt>
                <c:pt idx="54275">
                  <c:v>4.5567576391947586</c:v>
                </c:pt>
                <c:pt idx="54276">
                  <c:v>4.5716059049001982</c:v>
                </c:pt>
                <c:pt idx="54277">
                  <c:v>4.5546849201032487</c:v>
                </c:pt>
                <c:pt idx="54278">
                  <c:v>4.5657952653629446</c:v>
                </c:pt>
                <c:pt idx="54279">
                  <c:v>4.5662199636775478</c:v>
                </c:pt>
                <c:pt idx="54280">
                  <c:v>4.5584930072371028</c:v>
                </c:pt>
                <c:pt idx="54281">
                  <c:v>4.564199454997377</c:v>
                </c:pt>
                <c:pt idx="54282">
                  <c:v>4.5630585413079157</c:v>
                </c:pt>
                <c:pt idx="54283">
                  <c:v>4.5586064164977929</c:v>
                </c:pt>
                <c:pt idx="54284">
                  <c:v>4.5531376110516195</c:v>
                </c:pt>
                <c:pt idx="54285">
                  <c:v>4.5727949531093657</c:v>
                </c:pt>
                <c:pt idx="54286">
                  <c:v>4.5602300786957777</c:v>
                </c:pt>
                <c:pt idx="54287">
                  <c:v>4.5513058042090231</c:v>
                </c:pt>
                <c:pt idx="54288">
                  <c:v>4.5617633599541021</c:v>
                </c:pt>
                <c:pt idx="54289">
                  <c:v>4.5578421632330333</c:v>
                </c:pt>
                <c:pt idx="54290">
                  <c:v>4.5607953861485173</c:v>
                </c:pt>
                <c:pt idx="54291">
                  <c:v>4.5610242060004857</c:v>
                </c:pt>
                <c:pt idx="54292">
                  <c:v>4.5579277915148237</c:v>
                </c:pt>
                <c:pt idx="54293">
                  <c:v>4.5560155202432586</c:v>
                </c:pt>
                <c:pt idx="54294">
                  <c:v>4.5616790115639114</c:v>
                </c:pt>
                <c:pt idx="54295">
                  <c:v>4.5688356978679554</c:v>
                </c:pt>
                <c:pt idx="54296">
                  <c:v>4.5556339490807192</c:v>
                </c:pt>
                <c:pt idx="54297">
                  <c:v>4.5571653184876268</c:v>
                </c:pt>
                <c:pt idx="54298">
                  <c:v>4.5659927548040704</c:v>
                </c:pt>
                <c:pt idx="54299">
                  <c:v>4.5642431929084566</c:v>
                </c:pt>
                <c:pt idx="54300">
                  <c:v>4.5541741462019463</c:v>
                </c:pt>
                <c:pt idx="54301">
                  <c:v>4.5602804084306925</c:v>
                </c:pt>
                <c:pt idx="54302">
                  <c:v>4.5590431581514164</c:v>
                </c:pt>
                <c:pt idx="54303">
                  <c:v>4.5605208778448167</c:v>
                </c:pt>
                <c:pt idx="54304">
                  <c:v>4.5577041237103808</c:v>
                </c:pt>
                <c:pt idx="54305">
                  <c:v>4.5588871104328161</c:v>
                </c:pt>
                <c:pt idx="54306">
                  <c:v>4.5606693515143082</c:v>
                </c:pt>
                <c:pt idx="54307">
                  <c:v>4.5512444591858827</c:v>
                </c:pt>
                <c:pt idx="54308">
                  <c:v>4.5559845320489147</c:v>
                </c:pt>
                <c:pt idx="54309">
                  <c:v>4.5569943085841285</c:v>
                </c:pt>
                <c:pt idx="54310">
                  <c:v>4.5593706988699809</c:v>
                </c:pt>
                <c:pt idx="54311">
                  <c:v>4.5597164197096278</c:v>
                </c:pt>
                <c:pt idx="54312">
                  <c:v>4.5572449053778934</c:v>
                </c:pt>
                <c:pt idx="54313">
                  <c:v>4.5611693264364463</c:v>
                </c:pt>
                <c:pt idx="54314">
                  <c:v>4.5569912284699452</c:v>
                </c:pt>
                <c:pt idx="54315">
                  <c:v>4.5633097625860612</c:v>
                </c:pt>
                <c:pt idx="54316">
                  <c:v>4.5654948126212034</c:v>
                </c:pt>
                <c:pt idx="54317">
                  <c:v>4.5497532954569024</c:v>
                </c:pt>
                <c:pt idx="54318">
                  <c:v>4.5539855106715716</c:v>
                </c:pt>
                <c:pt idx="54319">
                  <c:v>4.5693766716919111</c:v>
                </c:pt>
                <c:pt idx="54320">
                  <c:v>4.5556826350813679</c:v>
                </c:pt>
                <c:pt idx="54321">
                  <c:v>4.5602771015757275</c:v>
                </c:pt>
                <c:pt idx="54322">
                  <c:v>4.5503886825506656</c:v>
                </c:pt>
                <c:pt idx="54323">
                  <c:v>4.5609920583245263</c:v>
                </c:pt>
                <c:pt idx="54324">
                  <c:v>4.5496973962390799</c:v>
                </c:pt>
                <c:pt idx="54325">
                  <c:v>4.5651385972375138</c:v>
                </c:pt>
                <c:pt idx="54326">
                  <c:v>4.5574134398272763</c:v>
                </c:pt>
                <c:pt idx="54327">
                  <c:v>4.5600706461559852</c:v>
                </c:pt>
                <c:pt idx="54328">
                  <c:v>4.5633461900204804</c:v>
                </c:pt>
                <c:pt idx="54329">
                  <c:v>4.5617762843917449</c:v>
                </c:pt>
                <c:pt idx="54330">
                  <c:v>4.5494702766925297</c:v>
                </c:pt>
                <c:pt idx="54331">
                  <c:v>4.556230894203587</c:v>
                </c:pt>
                <c:pt idx="54332">
                  <c:v>4.5568870834320325</c:v>
                </c:pt>
                <c:pt idx="54333">
                  <c:v>4.5604336830522039</c:v>
                </c:pt>
                <c:pt idx="54334">
                  <c:v>4.555627501401033</c:v>
                </c:pt>
                <c:pt idx="54335">
                  <c:v>4.5650777086206249</c:v>
                </c:pt>
                <c:pt idx="54336">
                  <c:v>4.5612757631661163</c:v>
                </c:pt>
                <c:pt idx="54337">
                  <c:v>4.5482863444904753</c:v>
                </c:pt>
                <c:pt idx="54338">
                  <c:v>4.551911596733663</c:v>
                </c:pt>
                <c:pt idx="54339">
                  <c:v>4.5626439248296187</c:v>
                </c:pt>
                <c:pt idx="54340">
                  <c:v>4.5620673039244979</c:v>
                </c:pt>
                <c:pt idx="54341">
                  <c:v>4.563373460375904</c:v>
                </c:pt>
                <c:pt idx="54342">
                  <c:v>4.5626082815666864</c:v>
                </c:pt>
                <c:pt idx="54343">
                  <c:v>4.5601760113212189</c:v>
                </c:pt>
                <c:pt idx="54344">
                  <c:v>4.5562541455150782</c:v>
                </c:pt>
                <c:pt idx="54345">
                  <c:v>4.5577451779508884</c:v>
                </c:pt>
                <c:pt idx="54346">
                  <c:v>4.5507492303827108</c:v>
                </c:pt>
                <c:pt idx="54347">
                  <c:v>4.566965611570966</c:v>
                </c:pt>
                <c:pt idx="54348">
                  <c:v>4.555622491111321</c:v>
                </c:pt>
                <c:pt idx="54349">
                  <c:v>4.5534771948172681</c:v>
                </c:pt>
                <c:pt idx="54350">
                  <c:v>4.5613202612634227</c:v>
                </c:pt>
                <c:pt idx="54351">
                  <c:v>4.5562871793345376</c:v>
                </c:pt>
                <c:pt idx="54352">
                  <c:v>4.5628693636435331</c:v>
                </c:pt>
                <c:pt idx="54353">
                  <c:v>4.5634641187965457</c:v>
                </c:pt>
                <c:pt idx="54354">
                  <c:v>4.5612693009193999</c:v>
                </c:pt>
                <c:pt idx="54355">
                  <c:v>4.5719515740668291</c:v>
                </c:pt>
                <c:pt idx="54356">
                  <c:v>4.5577746145604143</c:v>
                </c:pt>
                <c:pt idx="54357">
                  <c:v>4.5519607894752321</c:v>
                </c:pt>
                <c:pt idx="54358">
                  <c:v>4.5517008798198981</c:v>
                </c:pt>
                <c:pt idx="54359">
                  <c:v>4.5573440534687997</c:v>
                </c:pt>
                <c:pt idx="54360">
                  <c:v>4.563938490068784</c:v>
                </c:pt>
                <c:pt idx="54361">
                  <c:v>4.5662799514003476</c:v>
                </c:pt>
                <c:pt idx="54362">
                  <c:v>4.5628336575857364</c:v>
                </c:pt>
                <c:pt idx="54363">
                  <c:v>4.5631276050100658</c:v>
                </c:pt>
                <c:pt idx="54364">
                  <c:v>4.5593191420718577</c:v>
                </c:pt>
                <c:pt idx="54365">
                  <c:v>4.5622113820330403</c:v>
                </c:pt>
                <c:pt idx="54366">
                  <c:v>4.549159274349849</c:v>
                </c:pt>
                <c:pt idx="54367">
                  <c:v>4.5611724704096792</c:v>
                </c:pt>
                <c:pt idx="54368">
                  <c:v>4.5562653339489776</c:v>
                </c:pt>
                <c:pt idx="54369">
                  <c:v>4.5614232010351712</c:v>
                </c:pt>
                <c:pt idx="54370">
                  <c:v>4.568970185447629</c:v>
                </c:pt>
                <c:pt idx="54371">
                  <c:v>4.5542183999578594</c:v>
                </c:pt>
                <c:pt idx="54372">
                  <c:v>4.5647593650501737</c:v>
                </c:pt>
                <c:pt idx="54373">
                  <c:v>4.5651320751434818</c:v>
                </c:pt>
                <c:pt idx="54374">
                  <c:v>4.5585728888275341</c:v>
                </c:pt>
                <c:pt idx="54375">
                  <c:v>4.5540540749886524</c:v>
                </c:pt>
                <c:pt idx="54376">
                  <c:v>4.5576333387423507</c:v>
                </c:pt>
                <c:pt idx="54377">
                  <c:v>4.5613280976023347</c:v>
                </c:pt>
                <c:pt idx="54378">
                  <c:v>4.5633771265620631</c:v>
                </c:pt>
                <c:pt idx="54379">
                  <c:v>4.5521004693278382</c:v>
                </c:pt>
                <c:pt idx="54380">
                  <c:v>4.556315305753424</c:v>
                </c:pt>
                <c:pt idx="54381">
                  <c:v>4.5542818989162166</c:v>
                </c:pt>
                <c:pt idx="54382">
                  <c:v>4.5645064310768815</c:v>
                </c:pt>
                <c:pt idx="54383">
                  <c:v>4.5572268399342502</c:v>
                </c:pt>
                <c:pt idx="54384">
                  <c:v>4.5553636046773471</c:v>
                </c:pt>
                <c:pt idx="54385">
                  <c:v>4.5562434203071005</c:v>
                </c:pt>
                <c:pt idx="54386">
                  <c:v>4.562698207052402</c:v>
                </c:pt>
                <c:pt idx="54387">
                  <c:v>4.5663395571749819</c:v>
                </c:pt>
                <c:pt idx="54388">
                  <c:v>4.5535596538479179</c:v>
                </c:pt>
                <c:pt idx="54389">
                  <c:v>4.5545954366494099</c:v>
                </c:pt>
                <c:pt idx="54390">
                  <c:v>4.561969024217376</c:v>
                </c:pt>
                <c:pt idx="54391">
                  <c:v>4.5553378493763184</c:v>
                </c:pt>
                <c:pt idx="54392">
                  <c:v>4.5591650905575696</c:v>
                </c:pt>
                <c:pt idx="54393">
                  <c:v>4.5691473308183852</c:v>
                </c:pt>
                <c:pt idx="54394">
                  <c:v>4.5629750557176694</c:v>
                </c:pt>
                <c:pt idx="54395">
                  <c:v>4.5625815796173592</c:v>
                </c:pt>
                <c:pt idx="54396">
                  <c:v>4.5702998131027126</c:v>
                </c:pt>
                <c:pt idx="54397">
                  <c:v>4.5595220091955673</c:v>
                </c:pt>
                <c:pt idx="54398">
                  <c:v>4.562029578028814</c:v>
                </c:pt>
                <c:pt idx="54399">
                  <c:v>4.5600785621372566</c:v>
                </c:pt>
                <c:pt idx="54400">
                  <c:v>4.5581137444389626</c:v>
                </c:pt>
                <c:pt idx="54401">
                  <c:v>4.5580966632680369</c:v>
                </c:pt>
                <c:pt idx="54402">
                  <c:v>4.5572959453445661</c:v>
                </c:pt>
                <c:pt idx="54403">
                  <c:v>4.560724904620467</c:v>
                </c:pt>
                <c:pt idx="54404">
                  <c:v>4.5709480769111153</c:v>
                </c:pt>
                <c:pt idx="54405">
                  <c:v>4.5585393270973764</c:v>
                </c:pt>
                <c:pt idx="54406">
                  <c:v>4.5657889156126359</c:v>
                </c:pt>
                <c:pt idx="54407">
                  <c:v>4.5618151885409768</c:v>
                </c:pt>
                <c:pt idx="54408">
                  <c:v>4.5654461742889332</c:v>
                </c:pt>
                <c:pt idx="54409">
                  <c:v>4.5679440705585943</c:v>
                </c:pt>
                <c:pt idx="54410">
                  <c:v>4.5604995064943852</c:v>
                </c:pt>
                <c:pt idx="54411">
                  <c:v>4.5655688364625755</c:v>
                </c:pt>
                <c:pt idx="54412">
                  <c:v>4.5581405556445649</c:v>
                </c:pt>
                <c:pt idx="54413">
                  <c:v>4.5575810039402276</c:v>
                </c:pt>
                <c:pt idx="54414">
                  <c:v>4.5626727659944368</c:v>
                </c:pt>
                <c:pt idx="54415">
                  <c:v>4.5522296570451735</c:v>
                </c:pt>
                <c:pt idx="54416">
                  <c:v>4.5599809033752363</c:v>
                </c:pt>
                <c:pt idx="54417">
                  <c:v>4.5644810633103177</c:v>
                </c:pt>
                <c:pt idx="54418">
                  <c:v>4.5616833172127276</c:v>
                </c:pt>
                <c:pt idx="54419">
                  <c:v>4.5540638471182122</c:v>
                </c:pt>
                <c:pt idx="54420">
                  <c:v>4.5648417733362256</c:v>
                </c:pt>
                <c:pt idx="54421">
                  <c:v>4.5627865078819303</c:v>
                </c:pt>
                <c:pt idx="54422">
                  <c:v>4.5656883861773796</c:v>
                </c:pt>
                <c:pt idx="54423">
                  <c:v>4.5564931373169006</c:v>
                </c:pt>
                <c:pt idx="54424">
                  <c:v>4.5577360921085761</c:v>
                </c:pt>
                <c:pt idx="54425">
                  <c:v>4.568336781483433</c:v>
                </c:pt>
                <c:pt idx="54426">
                  <c:v>4.5604061794154047</c:v>
                </c:pt>
                <c:pt idx="54427">
                  <c:v>4.5556754451248977</c:v>
                </c:pt>
                <c:pt idx="54428">
                  <c:v>4.5569523971978736</c:v>
                </c:pt>
                <c:pt idx="54429">
                  <c:v>4.559708188862774</c:v>
                </c:pt>
                <c:pt idx="54430">
                  <c:v>4.5588031105055871</c:v>
                </c:pt>
                <c:pt idx="54431">
                  <c:v>4.5552768413268954</c:v>
                </c:pt>
                <c:pt idx="54432">
                  <c:v>4.5590037232208873</c:v>
                </c:pt>
                <c:pt idx="54433">
                  <c:v>4.5583761013696682</c:v>
                </c:pt>
                <c:pt idx="54434">
                  <c:v>4.5559196667475801</c:v>
                </c:pt>
                <c:pt idx="54435">
                  <c:v>4.559283225593405</c:v>
                </c:pt>
                <c:pt idx="54436">
                  <c:v>4.5572295091752046</c:v>
                </c:pt>
                <c:pt idx="54437">
                  <c:v>4.560423870493703</c:v>
                </c:pt>
                <c:pt idx="54438">
                  <c:v>4.5610410842589788</c:v>
                </c:pt>
                <c:pt idx="54439">
                  <c:v>4.5507091773016803</c:v>
                </c:pt>
                <c:pt idx="54440">
                  <c:v>4.56277559639339</c:v>
                </c:pt>
                <c:pt idx="54441">
                  <c:v>4.5619194839802422</c:v>
                </c:pt>
                <c:pt idx="54442">
                  <c:v>4.5569542757506927</c:v>
                </c:pt>
                <c:pt idx="54443">
                  <c:v>4.5632600550379063</c:v>
                </c:pt>
                <c:pt idx="54444">
                  <c:v>4.5575092094253407</c:v>
                </c:pt>
                <c:pt idx="54445">
                  <c:v>4.5630565875813707</c:v>
                </c:pt>
                <c:pt idx="54446">
                  <c:v>4.5629811924341173</c:v>
                </c:pt>
                <c:pt idx="54447">
                  <c:v>4.5564944408393755</c:v>
                </c:pt>
                <c:pt idx="54448">
                  <c:v>4.5641424824040895</c:v>
                </c:pt>
                <c:pt idx="54449">
                  <c:v>4.5602970569996391</c:v>
                </c:pt>
                <c:pt idx="54450">
                  <c:v>4.5587446730930496</c:v>
                </c:pt>
                <c:pt idx="54451">
                  <c:v>4.5615147189673868</c:v>
                </c:pt>
                <c:pt idx="54452">
                  <c:v>4.5643414822683681</c:v>
                </c:pt>
                <c:pt idx="54453">
                  <c:v>4.5589450922661925</c:v>
                </c:pt>
                <c:pt idx="54454">
                  <c:v>4.5646748672345092</c:v>
                </c:pt>
                <c:pt idx="54455">
                  <c:v>4.5636905833014918</c:v>
                </c:pt>
                <c:pt idx="54456">
                  <c:v>4.5679749310635334</c:v>
                </c:pt>
                <c:pt idx="54457">
                  <c:v>4.568715263891451</c:v>
                </c:pt>
                <c:pt idx="54458">
                  <c:v>4.5570364775029839</c:v>
                </c:pt>
                <c:pt idx="54459">
                  <c:v>4.564763429815617</c:v>
                </c:pt>
                <c:pt idx="54460">
                  <c:v>4.5534477206464237</c:v>
                </c:pt>
                <c:pt idx="54461">
                  <c:v>4.5622855627767249</c:v>
                </c:pt>
                <c:pt idx="54462">
                  <c:v>4.5618279565719595</c:v>
                </c:pt>
                <c:pt idx="54463">
                  <c:v>4.5685187070560742</c:v>
                </c:pt>
                <c:pt idx="54464">
                  <c:v>4.5611569469469364</c:v>
                </c:pt>
                <c:pt idx="54465">
                  <c:v>4.5591644579179285</c:v>
                </c:pt>
                <c:pt idx="54466">
                  <c:v>4.5683046450062408</c:v>
                </c:pt>
                <c:pt idx="54467">
                  <c:v>4.5581539681180887</c:v>
                </c:pt>
                <c:pt idx="54468">
                  <c:v>4.5586840477302921</c:v>
                </c:pt>
                <c:pt idx="54469">
                  <c:v>4.5603268719118208</c:v>
                </c:pt>
                <c:pt idx="54470">
                  <c:v>4.5567634797393879</c:v>
                </c:pt>
                <c:pt idx="54471">
                  <c:v>4.5662875321853145</c:v>
                </c:pt>
                <c:pt idx="54472">
                  <c:v>4.555944485194046</c:v>
                </c:pt>
                <c:pt idx="54473">
                  <c:v>4.561244393400897</c:v>
                </c:pt>
                <c:pt idx="54474">
                  <c:v>4.5591429625861721</c:v>
                </c:pt>
                <c:pt idx="54475">
                  <c:v>4.5627383472644265</c:v>
                </c:pt>
                <c:pt idx="54476">
                  <c:v>4.5586049331458343</c:v>
                </c:pt>
                <c:pt idx="54477">
                  <c:v>4.5578790199793469</c:v>
                </c:pt>
                <c:pt idx="54478">
                  <c:v>4.5614588059744108</c:v>
                </c:pt>
                <c:pt idx="54479">
                  <c:v>4.5609597681263754</c:v>
                </c:pt>
                <c:pt idx="54480">
                  <c:v>4.5694141327525912</c:v>
                </c:pt>
                <c:pt idx="54481">
                  <c:v>4.5477935231286448</c:v>
                </c:pt>
                <c:pt idx="54482">
                  <c:v>4.5611744470821716</c:v>
                </c:pt>
                <c:pt idx="54483">
                  <c:v>4.551564281833989</c:v>
                </c:pt>
                <c:pt idx="54484">
                  <c:v>4.5498980856328464</c:v>
                </c:pt>
                <c:pt idx="54485">
                  <c:v>4.5706755178009981</c:v>
                </c:pt>
                <c:pt idx="54486">
                  <c:v>4.5526900637513705</c:v>
                </c:pt>
                <c:pt idx="54487">
                  <c:v>4.5528703611334356</c:v>
                </c:pt>
                <c:pt idx="54488">
                  <c:v>4.5606935456491797</c:v>
                </c:pt>
                <c:pt idx="54489">
                  <c:v>4.5588995244182593</c:v>
                </c:pt>
                <c:pt idx="54490">
                  <c:v>4.5690944074546129</c:v>
                </c:pt>
                <c:pt idx="54491">
                  <c:v>4.5662267787296571</c:v>
                </c:pt>
                <c:pt idx="54492">
                  <c:v>4.5700168907623926</c:v>
                </c:pt>
                <c:pt idx="54493">
                  <c:v>4.5611497082108912</c:v>
                </c:pt>
                <c:pt idx="54494">
                  <c:v>4.5576686090066119</c:v>
                </c:pt>
                <c:pt idx="54495">
                  <c:v>4.5589057961393813</c:v>
                </c:pt>
                <c:pt idx="54496">
                  <c:v>4.5592579686652517</c:v>
                </c:pt>
                <c:pt idx="54497">
                  <c:v>4.555862967511727</c:v>
                </c:pt>
                <c:pt idx="54498">
                  <c:v>4.561799104555182</c:v>
                </c:pt>
                <c:pt idx="54499">
                  <c:v>4.5509313879961324</c:v>
                </c:pt>
                <c:pt idx="54500">
                  <c:v>4.5560070456641144</c:v>
                </c:pt>
                <c:pt idx="54501">
                  <c:v>4.5512945508018046</c:v>
                </c:pt>
                <c:pt idx="54502">
                  <c:v>4.5588380140407256</c:v>
                </c:pt>
                <c:pt idx="54503">
                  <c:v>4.561049363893745</c:v>
                </c:pt>
                <c:pt idx="54504">
                  <c:v>4.5618582222825124</c:v>
                </c:pt>
                <c:pt idx="54505">
                  <c:v>4.5569031391290222</c:v>
                </c:pt>
                <c:pt idx="54506">
                  <c:v>4.5563976003969886</c:v>
                </c:pt>
                <c:pt idx="54507">
                  <c:v>4.5572019300242195</c:v>
                </c:pt>
                <c:pt idx="54508">
                  <c:v>4.5666807064164043</c:v>
                </c:pt>
                <c:pt idx="54509">
                  <c:v>4.5615546995645291</c:v>
                </c:pt>
                <c:pt idx="54510">
                  <c:v>4.5623589720032847</c:v>
                </c:pt>
                <c:pt idx="54511">
                  <c:v>4.5587873002449166</c:v>
                </c:pt>
                <c:pt idx="54512">
                  <c:v>4.563632145958092</c:v>
                </c:pt>
                <c:pt idx="54513">
                  <c:v>4.5593193711025215</c:v>
                </c:pt>
                <c:pt idx="54514">
                  <c:v>4.5569918414304009</c:v>
                </c:pt>
                <c:pt idx="54515">
                  <c:v>4.5518147682279819</c:v>
                </c:pt>
                <c:pt idx="54516">
                  <c:v>4.5633580669864422</c:v>
                </c:pt>
                <c:pt idx="54517">
                  <c:v>4.5621723619744285</c:v>
                </c:pt>
                <c:pt idx="54518">
                  <c:v>4.5597098203031159</c:v>
                </c:pt>
                <c:pt idx="54519">
                  <c:v>4.5648225964444133</c:v>
                </c:pt>
                <c:pt idx="54520">
                  <c:v>4.5469473235364699</c:v>
                </c:pt>
                <c:pt idx="54521">
                  <c:v>4.559329287976567</c:v>
                </c:pt>
                <c:pt idx="54522">
                  <c:v>4.5587311736090372</c:v>
                </c:pt>
                <c:pt idx="54523">
                  <c:v>4.5619658919012487</c:v>
                </c:pt>
                <c:pt idx="54524">
                  <c:v>4.5658734443073081</c:v>
                </c:pt>
                <c:pt idx="54525">
                  <c:v>4.5608748350708561</c:v>
                </c:pt>
                <c:pt idx="54526">
                  <c:v>4.5647127359880271</c:v>
                </c:pt>
                <c:pt idx="54527">
                  <c:v>4.5639868022669052</c:v>
                </c:pt>
                <c:pt idx="54528">
                  <c:v>4.5625281469688987</c:v>
                </c:pt>
                <c:pt idx="54529">
                  <c:v>4.5607107693095505</c:v>
                </c:pt>
                <c:pt idx="54530">
                  <c:v>4.5577977988659777</c:v>
                </c:pt>
                <c:pt idx="54531">
                  <c:v>4.5550024331805226</c:v>
                </c:pt>
                <c:pt idx="54532">
                  <c:v>4.5641851194744456</c:v>
                </c:pt>
                <c:pt idx="54533">
                  <c:v>4.550310457099032</c:v>
                </c:pt>
                <c:pt idx="54534">
                  <c:v>4.5543232681058576</c:v>
                </c:pt>
                <c:pt idx="54535">
                  <c:v>4.5551371054999334</c:v>
                </c:pt>
                <c:pt idx="54536">
                  <c:v>4.5582268792413938</c:v>
                </c:pt>
                <c:pt idx="54537">
                  <c:v>4.562332579610108</c:v>
                </c:pt>
                <c:pt idx="54538">
                  <c:v>4.560533303457432</c:v>
                </c:pt>
                <c:pt idx="54539">
                  <c:v>4.5663816232358796</c:v>
                </c:pt>
                <c:pt idx="54540">
                  <c:v>4.558688430005863</c:v>
                </c:pt>
                <c:pt idx="54541">
                  <c:v>4.5676965300421797</c:v>
                </c:pt>
                <c:pt idx="54542">
                  <c:v>4.5566833457785796</c:v>
                </c:pt>
                <c:pt idx="54543">
                  <c:v>4.5457789805536342</c:v>
                </c:pt>
                <c:pt idx="54544">
                  <c:v>4.5655241590966567</c:v>
                </c:pt>
                <c:pt idx="54545">
                  <c:v>4.5573717767802266</c:v>
                </c:pt>
                <c:pt idx="54546">
                  <c:v>4.5544559319086995</c:v>
                </c:pt>
                <c:pt idx="54547">
                  <c:v>4.5643402042627024</c:v>
                </c:pt>
                <c:pt idx="54548">
                  <c:v>4.5551673599125264</c:v>
                </c:pt>
                <c:pt idx="54549">
                  <c:v>4.5626125547842298</c:v>
                </c:pt>
                <c:pt idx="54550">
                  <c:v>4.5470408897207246</c:v>
                </c:pt>
                <c:pt idx="54551">
                  <c:v>4.5629249073589202</c:v>
                </c:pt>
                <c:pt idx="54552">
                  <c:v>4.5561443234445225</c:v>
                </c:pt>
                <c:pt idx="54553">
                  <c:v>4.5578752246912462</c:v>
                </c:pt>
                <c:pt idx="54554">
                  <c:v>4.5643968926566822</c:v>
                </c:pt>
                <c:pt idx="54555">
                  <c:v>4.5559218237769743</c:v>
                </c:pt>
                <c:pt idx="54556">
                  <c:v>4.5594290268816611</c:v>
                </c:pt>
                <c:pt idx="54557">
                  <c:v>4.5555661314653459</c:v>
                </c:pt>
                <c:pt idx="54558">
                  <c:v>4.5580972030936628</c:v>
                </c:pt>
                <c:pt idx="54559">
                  <c:v>4.5606144392383143</c:v>
                </c:pt>
                <c:pt idx="54560">
                  <c:v>4.5582292097487658</c:v>
                </c:pt>
                <c:pt idx="54561">
                  <c:v>4.5650871103519979</c:v>
                </c:pt>
                <c:pt idx="54562">
                  <c:v>4.5577294908173585</c:v>
                </c:pt>
                <c:pt idx="54563">
                  <c:v>4.5655528817067577</c:v>
                </c:pt>
                <c:pt idx="54564">
                  <c:v>4.5585369481223319</c:v>
                </c:pt>
                <c:pt idx="54565">
                  <c:v>4.5579380243203556</c:v>
                </c:pt>
                <c:pt idx="54566">
                  <c:v>4.5584615372683928</c:v>
                </c:pt>
                <c:pt idx="54567">
                  <c:v>4.5640399672902285</c:v>
                </c:pt>
                <c:pt idx="54568">
                  <c:v>4.5565715954905528</c:v>
                </c:pt>
                <c:pt idx="54569">
                  <c:v>4.5455219617150435</c:v>
                </c:pt>
                <c:pt idx="54570">
                  <c:v>4.5602095378121668</c:v>
                </c:pt>
                <c:pt idx="54571">
                  <c:v>4.5576904409463808</c:v>
                </c:pt>
                <c:pt idx="54572">
                  <c:v>4.564746991693192</c:v>
                </c:pt>
                <c:pt idx="54573">
                  <c:v>4.5494760561182828</c:v>
                </c:pt>
                <c:pt idx="54574">
                  <c:v>4.5631323974727858</c:v>
                </c:pt>
                <c:pt idx="54575">
                  <c:v>4.55904127376854</c:v>
                </c:pt>
                <c:pt idx="54576">
                  <c:v>4.5692611643969885</c:v>
                </c:pt>
                <c:pt idx="54577">
                  <c:v>4.5662777646925017</c:v>
                </c:pt>
                <c:pt idx="54578">
                  <c:v>4.5666903709126689</c:v>
                </c:pt>
                <c:pt idx="54579">
                  <c:v>4.5581333562875566</c:v>
                </c:pt>
                <c:pt idx="54580">
                  <c:v>4.5642480657088296</c:v>
                </c:pt>
                <c:pt idx="54581">
                  <c:v>4.5596048774721138</c:v>
                </c:pt>
                <c:pt idx="54582">
                  <c:v>4.5593067786821271</c:v>
                </c:pt>
                <c:pt idx="54583">
                  <c:v>4.5693953994904826</c:v>
                </c:pt>
                <c:pt idx="54584">
                  <c:v>4.5627256872440451</c:v>
                </c:pt>
                <c:pt idx="54585">
                  <c:v>4.5601765801780045</c:v>
                </c:pt>
                <c:pt idx="54586">
                  <c:v>4.5566109299385378</c:v>
                </c:pt>
                <c:pt idx="54587">
                  <c:v>4.5724276549464467</c:v>
                </c:pt>
                <c:pt idx="54588">
                  <c:v>4.5589317810346603</c:v>
                </c:pt>
                <c:pt idx="54589">
                  <c:v>4.5658719768055285</c:v>
                </c:pt>
                <c:pt idx="54590">
                  <c:v>4.5582318026780255</c:v>
                </c:pt>
                <c:pt idx="54591">
                  <c:v>4.5612553254923212</c:v>
                </c:pt>
                <c:pt idx="54592">
                  <c:v>4.5605857396422076</c:v>
                </c:pt>
                <c:pt idx="54593">
                  <c:v>4.5530733113861457</c:v>
                </c:pt>
                <c:pt idx="54594">
                  <c:v>4.5711899045881319</c:v>
                </c:pt>
                <c:pt idx="54595">
                  <c:v>4.560866815507377</c:v>
                </c:pt>
                <c:pt idx="54596">
                  <c:v>4.5642428587600472</c:v>
                </c:pt>
                <c:pt idx="54597">
                  <c:v>4.5616432318956832</c:v>
                </c:pt>
                <c:pt idx="54598">
                  <c:v>4.5575199667296111</c:v>
                </c:pt>
                <c:pt idx="54599">
                  <c:v>4.5569331379282065</c:v>
                </c:pt>
                <c:pt idx="54600">
                  <c:v>4.5611204957357927</c:v>
                </c:pt>
                <c:pt idx="54601">
                  <c:v>4.5755048238088198</c:v>
                </c:pt>
                <c:pt idx="54602">
                  <c:v>4.5620600572488161</c:v>
                </c:pt>
                <c:pt idx="54603">
                  <c:v>4.564268910867165</c:v>
                </c:pt>
                <c:pt idx="54604">
                  <c:v>4.5571672858983696</c:v>
                </c:pt>
                <c:pt idx="54605">
                  <c:v>4.5484982552246542</c:v>
                </c:pt>
                <c:pt idx="54606">
                  <c:v>4.5584974696189091</c:v>
                </c:pt>
                <c:pt idx="54607">
                  <c:v>4.5622710139265772</c:v>
                </c:pt>
                <c:pt idx="54608">
                  <c:v>4.5583766532470325</c:v>
                </c:pt>
                <c:pt idx="54609">
                  <c:v>4.5703426262706683</c:v>
                </c:pt>
                <c:pt idx="54610">
                  <c:v>4.5659342084600487</c:v>
                </c:pt>
                <c:pt idx="54611">
                  <c:v>4.5614094536357763</c:v>
                </c:pt>
                <c:pt idx="54612">
                  <c:v>4.5592385014821852</c:v>
                </c:pt>
                <c:pt idx="54613">
                  <c:v>4.5505558009679321</c:v>
                </c:pt>
                <c:pt idx="54614">
                  <c:v>4.5581990275669524</c:v>
                </c:pt>
                <c:pt idx="54615">
                  <c:v>4.5662726433175651</c:v>
                </c:pt>
                <c:pt idx="54616">
                  <c:v>4.5546374153861793</c:v>
                </c:pt>
                <c:pt idx="54617">
                  <c:v>4.5562556947669997</c:v>
                </c:pt>
                <c:pt idx="54618">
                  <c:v>4.5647686708386495</c:v>
                </c:pt>
                <c:pt idx="54619">
                  <c:v>4.559406375999405</c:v>
                </c:pt>
                <c:pt idx="54620">
                  <c:v>4.5489082478824665</c:v>
                </c:pt>
                <c:pt idx="54621">
                  <c:v>4.5629416165805683</c:v>
                </c:pt>
                <c:pt idx="54622">
                  <c:v>4.5576193647796845</c:v>
                </c:pt>
                <c:pt idx="54623">
                  <c:v>4.5582343004704766</c:v>
                </c:pt>
                <c:pt idx="54624">
                  <c:v>4.5463154189012274</c:v>
                </c:pt>
                <c:pt idx="54625">
                  <c:v>4.5633696285320751</c:v>
                </c:pt>
                <c:pt idx="54626">
                  <c:v>4.5681671642459047</c:v>
                </c:pt>
                <c:pt idx="54627">
                  <c:v>4.5617998573275873</c:v>
                </c:pt>
                <c:pt idx="54628">
                  <c:v>4.5541020165580921</c:v>
                </c:pt>
                <c:pt idx="54629">
                  <c:v>4.5589287634456577</c:v>
                </c:pt>
                <c:pt idx="54630">
                  <c:v>4.5541018616039217</c:v>
                </c:pt>
                <c:pt idx="54631">
                  <c:v>4.5563455131683801</c:v>
                </c:pt>
                <c:pt idx="54632">
                  <c:v>4.563668215502716</c:v>
                </c:pt>
                <c:pt idx="54633">
                  <c:v>4.5599540448876876</c:v>
                </c:pt>
                <c:pt idx="54634">
                  <c:v>4.5586474608216498</c:v>
                </c:pt>
                <c:pt idx="54635">
                  <c:v>4.5450794379769892</c:v>
                </c:pt>
                <c:pt idx="54636">
                  <c:v>4.5614860500851799</c:v>
                </c:pt>
                <c:pt idx="54637">
                  <c:v>4.5565502957579938</c:v>
                </c:pt>
                <c:pt idx="54638">
                  <c:v>4.5618563845365747</c:v>
                </c:pt>
                <c:pt idx="54639">
                  <c:v>4.5579586164016295</c:v>
                </c:pt>
                <c:pt idx="54640">
                  <c:v>4.5630762329123824</c:v>
                </c:pt>
                <c:pt idx="54641">
                  <c:v>4.5518861453090791</c:v>
                </c:pt>
                <c:pt idx="54642">
                  <c:v>4.56904892751235</c:v>
                </c:pt>
                <c:pt idx="54643">
                  <c:v>4.5643156079123317</c:v>
                </c:pt>
                <c:pt idx="54644">
                  <c:v>4.5611409886687388</c:v>
                </c:pt>
                <c:pt idx="54645">
                  <c:v>4.5613695943547947</c:v>
                </c:pt>
                <c:pt idx="54646">
                  <c:v>4.5619861600654961</c:v>
                </c:pt>
                <c:pt idx="54647">
                  <c:v>4.5565656012896705</c:v>
                </c:pt>
                <c:pt idx="54648">
                  <c:v>4.5587000623493612</c:v>
                </c:pt>
                <c:pt idx="54649">
                  <c:v>4.5580264848337366</c:v>
                </c:pt>
                <c:pt idx="54650">
                  <c:v>4.5565985197257746</c:v>
                </c:pt>
                <c:pt idx="54651">
                  <c:v>4.5668431034962271</c:v>
                </c:pt>
                <c:pt idx="54652">
                  <c:v>4.555529877883294</c:v>
                </c:pt>
                <c:pt idx="54653">
                  <c:v>4.5550475613670187</c:v>
                </c:pt>
                <c:pt idx="54654">
                  <c:v>4.5582101305616485</c:v>
                </c:pt>
                <c:pt idx="54655">
                  <c:v>4.5623598356191275</c:v>
                </c:pt>
                <c:pt idx="54656">
                  <c:v>4.5580070442586127</c:v>
                </c:pt>
                <c:pt idx="54657">
                  <c:v>4.5529732840064154</c:v>
                </c:pt>
                <c:pt idx="54658">
                  <c:v>4.564454527015295</c:v>
                </c:pt>
                <c:pt idx="54659">
                  <c:v>4.5597862581112825</c:v>
                </c:pt>
                <c:pt idx="54660">
                  <c:v>4.5575186862264676</c:v>
                </c:pt>
                <c:pt idx="54661">
                  <c:v>4.5530058014850807</c:v>
                </c:pt>
                <c:pt idx="54662">
                  <c:v>4.570714598464785</c:v>
                </c:pt>
                <c:pt idx="54663">
                  <c:v>4.5652965714115279</c:v>
                </c:pt>
                <c:pt idx="54664">
                  <c:v>4.5569383858406587</c:v>
                </c:pt>
                <c:pt idx="54665">
                  <c:v>4.5628687295029549</c:v>
                </c:pt>
                <c:pt idx="54666">
                  <c:v>4.5625721652630533</c:v>
                </c:pt>
                <c:pt idx="54667">
                  <c:v>4.5652136164322625</c:v>
                </c:pt>
                <c:pt idx="54668">
                  <c:v>4.5631303758765211</c:v>
                </c:pt>
                <c:pt idx="54669">
                  <c:v>4.5629742101704593</c:v>
                </c:pt>
                <c:pt idx="54670">
                  <c:v>4.5566386282585851</c:v>
                </c:pt>
                <c:pt idx="54671">
                  <c:v>4.5629374602414714</c:v>
                </c:pt>
                <c:pt idx="54672">
                  <c:v>4.5482243527289583</c:v>
                </c:pt>
                <c:pt idx="54673">
                  <c:v>4.559203258564823</c:v>
                </c:pt>
                <c:pt idx="54674">
                  <c:v>4.5619265428557938</c:v>
                </c:pt>
                <c:pt idx="54675">
                  <c:v>4.5627701287430016</c:v>
                </c:pt>
                <c:pt idx="54676">
                  <c:v>4.5560703998214507</c:v>
                </c:pt>
                <c:pt idx="54677">
                  <c:v>4.5533843818638289</c:v>
                </c:pt>
                <c:pt idx="54678">
                  <c:v>4.5590014215677455</c:v>
                </c:pt>
                <c:pt idx="54679">
                  <c:v>4.562533587702128</c:v>
                </c:pt>
                <c:pt idx="54680">
                  <c:v>4.5588035148693535</c:v>
                </c:pt>
                <c:pt idx="54681">
                  <c:v>4.568675278615788</c:v>
                </c:pt>
                <c:pt idx="54682">
                  <c:v>4.5502960659170242</c:v>
                </c:pt>
                <c:pt idx="54683">
                  <c:v>4.5537290870056788</c:v>
                </c:pt>
                <c:pt idx="54684">
                  <c:v>4.5660876734264981</c:v>
                </c:pt>
                <c:pt idx="54685">
                  <c:v>4.561941861912497</c:v>
                </c:pt>
                <c:pt idx="54686">
                  <c:v>4.5642381580075302</c:v>
                </c:pt>
                <c:pt idx="54687">
                  <c:v>4.5573568839189589</c:v>
                </c:pt>
                <c:pt idx="54688">
                  <c:v>4.5548704294920501</c:v>
                </c:pt>
                <c:pt idx="54689">
                  <c:v>4.561933272027253</c:v>
                </c:pt>
                <c:pt idx="54690">
                  <c:v>4.5720088821583467</c:v>
                </c:pt>
                <c:pt idx="54691">
                  <c:v>4.5568937997287646</c:v>
                </c:pt>
                <c:pt idx="54692">
                  <c:v>4.5516233088870663</c:v>
                </c:pt>
                <c:pt idx="54693">
                  <c:v>4.5588119219828931</c:v>
                </c:pt>
                <c:pt idx="54694">
                  <c:v>4.5523634301177642</c:v>
                </c:pt>
                <c:pt idx="54695">
                  <c:v>4.5501506263815426</c:v>
                </c:pt>
                <c:pt idx="54696">
                  <c:v>4.5570166496719322</c:v>
                </c:pt>
                <c:pt idx="54697">
                  <c:v>4.5705298367474878</c:v>
                </c:pt>
                <c:pt idx="54698">
                  <c:v>4.5630886315215573</c:v>
                </c:pt>
                <c:pt idx="54699">
                  <c:v>4.5560069820493254</c:v>
                </c:pt>
                <c:pt idx="54700">
                  <c:v>4.5621826160698982</c:v>
                </c:pt>
                <c:pt idx="54701">
                  <c:v>4.5592781802055189</c:v>
                </c:pt>
                <c:pt idx="54702">
                  <c:v>4.5528261376946748</c:v>
                </c:pt>
                <c:pt idx="54703">
                  <c:v>4.5558974319228991</c:v>
                </c:pt>
                <c:pt idx="54704">
                  <c:v>4.5568124105882157</c:v>
                </c:pt>
                <c:pt idx="54705">
                  <c:v>4.5588710005203206</c:v>
                </c:pt>
                <c:pt idx="54706">
                  <c:v>4.5636500086318561</c:v>
                </c:pt>
                <c:pt idx="54707">
                  <c:v>4.5630607457691568</c:v>
                </c:pt>
                <c:pt idx="54708">
                  <c:v>4.5514046068491156</c:v>
                </c:pt>
                <c:pt idx="54709">
                  <c:v>4.5613385230238466</c:v>
                </c:pt>
                <c:pt idx="54710">
                  <c:v>4.5606537856096514</c:v>
                </c:pt>
                <c:pt idx="54711">
                  <c:v>4.5564613159546425</c:v>
                </c:pt>
                <c:pt idx="54712">
                  <c:v>4.5634330907406095</c:v>
                </c:pt>
                <c:pt idx="54713">
                  <c:v>4.556374281171431</c:v>
                </c:pt>
                <c:pt idx="54714">
                  <c:v>4.5624175393653488</c:v>
                </c:pt>
                <c:pt idx="54715">
                  <c:v>4.5492932875315635</c:v>
                </c:pt>
                <c:pt idx="54716">
                  <c:v>4.5598174751389458</c:v>
                </c:pt>
                <c:pt idx="54717">
                  <c:v>4.5600244825007525</c:v>
                </c:pt>
                <c:pt idx="54718">
                  <c:v>4.5715085386824468</c:v>
                </c:pt>
                <c:pt idx="54719">
                  <c:v>4.5592307824754572</c:v>
                </c:pt>
                <c:pt idx="54720">
                  <c:v>4.561434444027455</c:v>
                </c:pt>
                <c:pt idx="54721">
                  <c:v>4.563834950702585</c:v>
                </c:pt>
                <c:pt idx="54722">
                  <c:v>4.5584671507706966</c:v>
                </c:pt>
                <c:pt idx="54723">
                  <c:v>4.561571540508556</c:v>
                </c:pt>
                <c:pt idx="54724">
                  <c:v>4.5462946277551062</c:v>
                </c:pt>
                <c:pt idx="54725">
                  <c:v>4.5665429596530149</c:v>
                </c:pt>
                <c:pt idx="54726">
                  <c:v>4.5603036014862042</c:v>
                </c:pt>
                <c:pt idx="54727">
                  <c:v>4.5514495737513405</c:v>
                </c:pt>
                <c:pt idx="54728">
                  <c:v>4.566031893842756</c:v>
                </c:pt>
                <c:pt idx="54729">
                  <c:v>4.5680150958998427</c:v>
                </c:pt>
                <c:pt idx="54730">
                  <c:v>4.5590152213092114</c:v>
                </c:pt>
                <c:pt idx="54731">
                  <c:v>4.5557467539965808</c:v>
                </c:pt>
                <c:pt idx="54732">
                  <c:v>4.5550971979825734</c:v>
                </c:pt>
                <c:pt idx="54733">
                  <c:v>4.5665772189440608</c:v>
                </c:pt>
                <c:pt idx="54734">
                  <c:v>4.5546628816521828</c:v>
                </c:pt>
                <c:pt idx="54735">
                  <c:v>4.5617667081503486</c:v>
                </c:pt>
                <c:pt idx="54736">
                  <c:v>4.5656197981039197</c:v>
                </c:pt>
                <c:pt idx="54737">
                  <c:v>4.5570150984703064</c:v>
                </c:pt>
                <c:pt idx="54738">
                  <c:v>4.5532116279711037</c:v>
                </c:pt>
                <c:pt idx="54739">
                  <c:v>4.5609822745306392</c:v>
                </c:pt>
                <c:pt idx="54740">
                  <c:v>4.5566288037038962</c:v>
                </c:pt>
                <c:pt idx="54741">
                  <c:v>4.559297162734496</c:v>
                </c:pt>
                <c:pt idx="54742">
                  <c:v>4.5624062956007378</c:v>
                </c:pt>
                <c:pt idx="54743">
                  <c:v>4.562277290662534</c:v>
                </c:pt>
                <c:pt idx="54744">
                  <c:v>4.5499556389882132</c:v>
                </c:pt>
                <c:pt idx="54745">
                  <c:v>4.5597097867174661</c:v>
                </c:pt>
                <c:pt idx="54746">
                  <c:v>4.5536240035326649</c:v>
                </c:pt>
                <c:pt idx="54747">
                  <c:v>4.5592562912662205</c:v>
                </c:pt>
                <c:pt idx="54748">
                  <c:v>4.5594534533779729</c:v>
                </c:pt>
                <c:pt idx="54749">
                  <c:v>4.5570633847428494</c:v>
                </c:pt>
                <c:pt idx="54750">
                  <c:v>4.5655482723278871</c:v>
                </c:pt>
                <c:pt idx="54751">
                  <c:v>4.5590725035294604</c:v>
                </c:pt>
                <c:pt idx="54752">
                  <c:v>4.5503622034177988</c:v>
                </c:pt>
                <c:pt idx="54753">
                  <c:v>4.5497006458878992</c:v>
                </c:pt>
                <c:pt idx="54754">
                  <c:v>4.5561918750583335</c:v>
                </c:pt>
                <c:pt idx="54755">
                  <c:v>4.5708523498595044</c:v>
                </c:pt>
                <c:pt idx="54756">
                  <c:v>4.5689035440380623</c:v>
                </c:pt>
                <c:pt idx="54757">
                  <c:v>4.564985999183091</c:v>
                </c:pt>
                <c:pt idx="54758">
                  <c:v>4.5631044686389757</c:v>
                </c:pt>
                <c:pt idx="54759">
                  <c:v>4.5568591633781459</c:v>
                </c:pt>
                <c:pt idx="54760">
                  <c:v>4.5696840462110506</c:v>
                </c:pt>
                <c:pt idx="54761">
                  <c:v>4.5548244560556705</c:v>
                </c:pt>
                <c:pt idx="54762">
                  <c:v>4.5576990622104532</c:v>
                </c:pt>
                <c:pt idx="54763">
                  <c:v>4.5589775151291709</c:v>
                </c:pt>
                <c:pt idx="54764">
                  <c:v>4.547631381308201</c:v>
                </c:pt>
                <c:pt idx="54765">
                  <c:v>4.5639705933731829</c:v>
                </c:pt>
                <c:pt idx="54766">
                  <c:v>4.5487719786915504</c:v>
                </c:pt>
                <c:pt idx="54767">
                  <c:v>4.568251571529319</c:v>
                </c:pt>
                <c:pt idx="54768">
                  <c:v>4.5599643024182921</c:v>
                </c:pt>
                <c:pt idx="54769">
                  <c:v>4.5663152772743665</c:v>
                </c:pt>
                <c:pt idx="54770">
                  <c:v>4.5610997383179539</c:v>
                </c:pt>
                <c:pt idx="54771">
                  <c:v>4.5537950761469936</c:v>
                </c:pt>
                <c:pt idx="54772">
                  <c:v>4.5605835368359839</c:v>
                </c:pt>
                <c:pt idx="54773">
                  <c:v>4.5567680975458043</c:v>
                </c:pt>
                <c:pt idx="54774">
                  <c:v>4.5582478571179355</c:v>
                </c:pt>
                <c:pt idx="54775">
                  <c:v>4.55609107631716</c:v>
                </c:pt>
                <c:pt idx="54776">
                  <c:v>4.5626087002424205</c:v>
                </c:pt>
                <c:pt idx="54777">
                  <c:v>4.5517719839659865</c:v>
                </c:pt>
                <c:pt idx="54778">
                  <c:v>4.5602225700860144</c:v>
                </c:pt>
                <c:pt idx="54779">
                  <c:v>4.5621864039663373</c:v>
                </c:pt>
                <c:pt idx="54780">
                  <c:v>4.5602387047434512</c:v>
                </c:pt>
                <c:pt idx="54781">
                  <c:v>4.5606829170052308</c:v>
                </c:pt>
                <c:pt idx="54782">
                  <c:v>4.557145313731513</c:v>
                </c:pt>
                <c:pt idx="54783">
                  <c:v>4.5671385530044972</c:v>
                </c:pt>
                <c:pt idx="54784">
                  <c:v>4.5519180076509658</c:v>
                </c:pt>
                <c:pt idx="54785">
                  <c:v>4.5581323000645915</c:v>
                </c:pt>
                <c:pt idx="54786">
                  <c:v>4.563022746999728</c:v>
                </c:pt>
                <c:pt idx="54787">
                  <c:v>4.5545709535592964</c:v>
                </c:pt>
                <c:pt idx="54788">
                  <c:v>4.5607323674267812</c:v>
                </c:pt>
                <c:pt idx="54789">
                  <c:v>4.5551772019880561</c:v>
                </c:pt>
                <c:pt idx="54790">
                  <c:v>4.5599002855079691</c:v>
                </c:pt>
                <c:pt idx="54791">
                  <c:v>4.5638370382975344</c:v>
                </c:pt>
                <c:pt idx="54792">
                  <c:v>4.563355719558686</c:v>
                </c:pt>
                <c:pt idx="54793">
                  <c:v>4.5638341944453851</c:v>
                </c:pt>
                <c:pt idx="54794">
                  <c:v>4.5676314873900372</c:v>
                </c:pt>
                <c:pt idx="54795">
                  <c:v>4.5623620239666778</c:v>
                </c:pt>
                <c:pt idx="54796">
                  <c:v>4.562387809927138</c:v>
                </c:pt>
                <c:pt idx="54797">
                  <c:v>4.5559873501676398</c:v>
                </c:pt>
                <c:pt idx="54798">
                  <c:v>4.5660936497356319</c:v>
                </c:pt>
                <c:pt idx="54799">
                  <c:v>4.5589136599565236</c:v>
                </c:pt>
                <c:pt idx="54800">
                  <c:v>4.5612189394787048</c:v>
                </c:pt>
                <c:pt idx="54801">
                  <c:v>4.5471634022312886</c:v>
                </c:pt>
                <c:pt idx="54802">
                  <c:v>4.5610283027988405</c:v>
                </c:pt>
                <c:pt idx="54803">
                  <c:v>4.5633848768888203</c:v>
                </c:pt>
                <c:pt idx="54804">
                  <c:v>4.5534761263807075</c:v>
                </c:pt>
                <c:pt idx="54805">
                  <c:v>4.5594923855820797</c:v>
                </c:pt>
                <c:pt idx="54806">
                  <c:v>4.5607491398494009</c:v>
                </c:pt>
                <c:pt idx="54807">
                  <c:v>4.5563189585654102</c:v>
                </c:pt>
                <c:pt idx="54808">
                  <c:v>4.5576129217918631</c:v>
                </c:pt>
                <c:pt idx="54809">
                  <c:v>4.5662641692468489</c:v>
                </c:pt>
                <c:pt idx="54810">
                  <c:v>4.5612927778016621</c:v>
                </c:pt>
                <c:pt idx="54811">
                  <c:v>4.5522550469656249</c:v>
                </c:pt>
                <c:pt idx="54812">
                  <c:v>4.5593029107489462</c:v>
                </c:pt>
                <c:pt idx="54813">
                  <c:v>4.566126438799464</c:v>
                </c:pt>
                <c:pt idx="54814">
                  <c:v>4.5709788677014194</c:v>
                </c:pt>
                <c:pt idx="54815">
                  <c:v>4.558797667900218</c:v>
                </c:pt>
                <c:pt idx="54816">
                  <c:v>4.5573779337310789</c:v>
                </c:pt>
                <c:pt idx="54817">
                  <c:v>4.5698775917843966</c:v>
                </c:pt>
                <c:pt idx="54818">
                  <c:v>4.5591962491876963</c:v>
                </c:pt>
                <c:pt idx="54819">
                  <c:v>4.5401597097623778</c:v>
                </c:pt>
                <c:pt idx="54820">
                  <c:v>4.5568129837337388</c:v>
                </c:pt>
                <c:pt idx="54821">
                  <c:v>4.5633326605077249</c:v>
                </c:pt>
                <c:pt idx="54822">
                  <c:v>4.5629230233350864</c:v>
                </c:pt>
                <c:pt idx="54823">
                  <c:v>4.5650575500462702</c:v>
                </c:pt>
                <c:pt idx="54824">
                  <c:v>4.5618987164962048</c:v>
                </c:pt>
                <c:pt idx="54825">
                  <c:v>4.5564724644355383</c:v>
                </c:pt>
                <c:pt idx="54826">
                  <c:v>4.5464842999462567</c:v>
                </c:pt>
                <c:pt idx="54827">
                  <c:v>4.5562755523144576</c:v>
                </c:pt>
                <c:pt idx="54828">
                  <c:v>4.5676642328846393</c:v>
                </c:pt>
                <c:pt idx="54829">
                  <c:v>4.5482856688656765</c:v>
                </c:pt>
                <c:pt idx="54830">
                  <c:v>4.5657167625477912</c:v>
                </c:pt>
                <c:pt idx="54831">
                  <c:v>4.5636184657425769</c:v>
                </c:pt>
                <c:pt idx="54832">
                  <c:v>4.55739231058228</c:v>
                </c:pt>
                <c:pt idx="54833">
                  <c:v>4.5570935146594662</c:v>
                </c:pt>
                <c:pt idx="54834">
                  <c:v>4.558290695703116</c:v>
                </c:pt>
                <c:pt idx="54835">
                  <c:v>4.5668675215428038</c:v>
                </c:pt>
                <c:pt idx="54836">
                  <c:v>4.5640434130732359</c:v>
                </c:pt>
                <c:pt idx="54837">
                  <c:v>4.5547542156081509</c:v>
                </c:pt>
                <c:pt idx="54838">
                  <c:v>4.5567743340777476</c:v>
                </c:pt>
                <c:pt idx="54839">
                  <c:v>4.5698426117898441</c:v>
                </c:pt>
                <c:pt idx="54840">
                  <c:v>4.5565233456036482</c:v>
                </c:pt>
                <c:pt idx="54841">
                  <c:v>4.5523336270369192</c:v>
                </c:pt>
                <c:pt idx="54842">
                  <c:v>4.5638782251030232</c:v>
                </c:pt>
                <c:pt idx="54843">
                  <c:v>4.5648256579683064</c:v>
                </c:pt>
                <c:pt idx="54844">
                  <c:v>4.5572730829232908</c:v>
                </c:pt>
                <c:pt idx="54845">
                  <c:v>4.559856978030238</c:v>
                </c:pt>
                <c:pt idx="54846">
                  <c:v>4.5564173850344227</c:v>
                </c:pt>
                <c:pt idx="54847">
                  <c:v>4.5500690944524109</c:v>
                </c:pt>
                <c:pt idx="54848">
                  <c:v>4.559241290714958</c:v>
                </c:pt>
                <c:pt idx="54849">
                  <c:v>4.5629796211177487</c:v>
                </c:pt>
                <c:pt idx="54850">
                  <c:v>4.5598174041479567</c:v>
                </c:pt>
                <c:pt idx="54851">
                  <c:v>4.5509971847056994</c:v>
                </c:pt>
                <c:pt idx="54852">
                  <c:v>4.5568241926352284</c:v>
                </c:pt>
                <c:pt idx="54853">
                  <c:v>4.5676049590370225</c:v>
                </c:pt>
                <c:pt idx="54854">
                  <c:v>4.5586702580764848</c:v>
                </c:pt>
                <c:pt idx="54855">
                  <c:v>4.5587674367240174</c:v>
                </c:pt>
                <c:pt idx="54856">
                  <c:v>4.5617518769278531</c:v>
                </c:pt>
                <c:pt idx="54857">
                  <c:v>4.5513835078536058</c:v>
                </c:pt>
                <c:pt idx="54858">
                  <c:v>4.5582278967799486</c:v>
                </c:pt>
                <c:pt idx="54859">
                  <c:v>4.5565691139334694</c:v>
                </c:pt>
                <c:pt idx="54860">
                  <c:v>4.5666616228637764</c:v>
                </c:pt>
                <c:pt idx="54861">
                  <c:v>4.5606944157149467</c:v>
                </c:pt>
                <c:pt idx="54862">
                  <c:v>4.5563640107183279</c:v>
                </c:pt>
                <c:pt idx="54863">
                  <c:v>4.5518670984724352</c:v>
                </c:pt>
                <c:pt idx="54864">
                  <c:v>4.5622540926862181</c:v>
                </c:pt>
                <c:pt idx="54865">
                  <c:v>4.567563519175593</c:v>
                </c:pt>
                <c:pt idx="54866">
                  <c:v>4.5646372036220235</c:v>
                </c:pt>
                <c:pt idx="54867">
                  <c:v>4.5667500661851612</c:v>
                </c:pt>
                <c:pt idx="54868">
                  <c:v>4.5572080178673664</c:v>
                </c:pt>
                <c:pt idx="54869">
                  <c:v>4.5527188639133627</c:v>
                </c:pt>
                <c:pt idx="54870">
                  <c:v>4.5522713364745071</c:v>
                </c:pt>
                <c:pt idx="54871">
                  <c:v>4.5618657977431001</c:v>
                </c:pt>
                <c:pt idx="54872">
                  <c:v>4.5623512424935058</c:v>
                </c:pt>
                <c:pt idx="54873">
                  <c:v>4.5618680331552905</c:v>
                </c:pt>
                <c:pt idx="54874">
                  <c:v>4.5551535024848953</c:v>
                </c:pt>
                <c:pt idx="54875">
                  <c:v>4.5507418171582463</c:v>
                </c:pt>
                <c:pt idx="54876">
                  <c:v>4.565374888032097</c:v>
                </c:pt>
                <c:pt idx="54877">
                  <c:v>4.553747515494222</c:v>
                </c:pt>
                <c:pt idx="54878">
                  <c:v>4.5677199684076291</c:v>
                </c:pt>
                <c:pt idx="54879">
                  <c:v>4.5567481916285404</c:v>
                </c:pt>
                <c:pt idx="54880">
                  <c:v>4.561704211937311</c:v>
                </c:pt>
                <c:pt idx="54881">
                  <c:v>4.5582723403397409</c:v>
                </c:pt>
                <c:pt idx="54882">
                  <c:v>4.5588062296970779</c:v>
                </c:pt>
                <c:pt idx="54883">
                  <c:v>4.5447982375944376</c:v>
                </c:pt>
                <c:pt idx="54884">
                  <c:v>4.5602387047434521</c:v>
                </c:pt>
                <c:pt idx="54885">
                  <c:v>4.5590863051243913</c:v>
                </c:pt>
                <c:pt idx="54886">
                  <c:v>4.5642871296538425</c:v>
                </c:pt>
                <c:pt idx="54887">
                  <c:v>4.5619445684750719</c:v>
                </c:pt>
                <c:pt idx="54888">
                  <c:v>4.5595055855712747</c:v>
                </c:pt>
                <c:pt idx="54889">
                  <c:v>4.5630756250408551</c:v>
                </c:pt>
                <c:pt idx="54890">
                  <c:v>4.5668432071537355</c:v>
                </c:pt>
                <c:pt idx="54891">
                  <c:v>4.5599761090297006</c:v>
                </c:pt>
                <c:pt idx="54892">
                  <c:v>4.5527127523704474</c:v>
                </c:pt>
                <c:pt idx="54893">
                  <c:v>4.5507830236071625</c:v>
                </c:pt>
                <c:pt idx="54894">
                  <c:v>4.5527365397113133</c:v>
                </c:pt>
                <c:pt idx="54895">
                  <c:v>4.5678992393221494</c:v>
                </c:pt>
                <c:pt idx="54896">
                  <c:v>4.5593181030902761</c:v>
                </c:pt>
                <c:pt idx="54897">
                  <c:v>4.558829748401398</c:v>
                </c:pt>
                <c:pt idx="54898">
                  <c:v>4.5648706528695975</c:v>
                </c:pt>
                <c:pt idx="54899">
                  <c:v>4.5579299700621263</c:v>
                </c:pt>
                <c:pt idx="54900">
                  <c:v>4.5481894331442243</c:v>
                </c:pt>
                <c:pt idx="54901">
                  <c:v>4.5616626010961525</c:v>
                </c:pt>
                <c:pt idx="54902">
                  <c:v>4.5581858521328158</c:v>
                </c:pt>
                <c:pt idx="54903">
                  <c:v>4.5522770020531329</c:v>
                </c:pt>
                <c:pt idx="54904">
                  <c:v>4.5594845559126842</c:v>
                </c:pt>
                <c:pt idx="54905">
                  <c:v>4.5634638066141759</c:v>
                </c:pt>
                <c:pt idx="54906">
                  <c:v>4.5614150617765254</c:v>
                </c:pt>
                <c:pt idx="54907">
                  <c:v>4.5532221110746702</c:v>
                </c:pt>
                <c:pt idx="54908">
                  <c:v>4.5659134838932705</c:v>
                </c:pt>
                <c:pt idx="54909">
                  <c:v>4.5693119668395434</c:v>
                </c:pt>
                <c:pt idx="54910">
                  <c:v>4.55842921636836</c:v>
                </c:pt>
                <c:pt idx="54911">
                  <c:v>4.5555230194145162</c:v>
                </c:pt>
                <c:pt idx="54912">
                  <c:v>4.5604343711698752</c:v>
                </c:pt>
                <c:pt idx="54913">
                  <c:v>4.5519655265541044</c:v>
                </c:pt>
                <c:pt idx="54914">
                  <c:v>4.5618843016116042</c:v>
                </c:pt>
                <c:pt idx="54915">
                  <c:v>4.5496392657651352</c:v>
                </c:pt>
                <c:pt idx="54916">
                  <c:v>4.565589601371622</c:v>
                </c:pt>
                <c:pt idx="54917">
                  <c:v>4.557720181673953</c:v>
                </c:pt>
                <c:pt idx="54918">
                  <c:v>4.5582535089910836</c:v>
                </c:pt>
                <c:pt idx="54919">
                  <c:v>4.5595087468176354</c:v>
                </c:pt>
                <c:pt idx="54920">
                  <c:v>4.5626929714837621</c:v>
                </c:pt>
                <c:pt idx="54921">
                  <c:v>4.5621255705111761</c:v>
                </c:pt>
                <c:pt idx="54922">
                  <c:v>4.5579352276072216</c:v>
                </c:pt>
                <c:pt idx="54923">
                  <c:v>4.5488531017466505</c:v>
                </c:pt>
                <c:pt idx="54924">
                  <c:v>4.5667236966621454</c:v>
                </c:pt>
                <c:pt idx="54925">
                  <c:v>4.5595495008081315</c:v>
                </c:pt>
                <c:pt idx="54926">
                  <c:v>4.5564227503652353</c:v>
                </c:pt>
                <c:pt idx="54927">
                  <c:v>4.5679001079807833</c:v>
                </c:pt>
                <c:pt idx="54928">
                  <c:v>4.5597913787612807</c:v>
                </c:pt>
                <c:pt idx="54929">
                  <c:v>4.5608891720583342</c:v>
                </c:pt>
                <c:pt idx="54930">
                  <c:v>4.551796828676788</c:v>
                </c:pt>
                <c:pt idx="54931">
                  <c:v>4.5704556932139448</c:v>
                </c:pt>
                <c:pt idx="54932">
                  <c:v>4.5660778087775649</c:v>
                </c:pt>
                <c:pt idx="54933">
                  <c:v>4.5569525549368946</c:v>
                </c:pt>
                <c:pt idx="54934">
                  <c:v>4.5574769246319624</c:v>
                </c:pt>
                <c:pt idx="54935">
                  <c:v>4.557294061151933</c:v>
                </c:pt>
                <c:pt idx="54936">
                  <c:v>4.5572294294689204</c:v>
                </c:pt>
                <c:pt idx="54937">
                  <c:v>4.5646500233977072</c:v>
                </c:pt>
                <c:pt idx="54938">
                  <c:v>4.5601468474251892</c:v>
                </c:pt>
                <c:pt idx="54939">
                  <c:v>4.5667438047445508</c:v>
                </c:pt>
                <c:pt idx="54940">
                  <c:v>4.553772178302677</c:v>
                </c:pt>
                <c:pt idx="54941">
                  <c:v>4.5645141127751749</c:v>
                </c:pt>
                <c:pt idx="54942">
                  <c:v>4.5587011653464158</c:v>
                </c:pt>
                <c:pt idx="54943">
                  <c:v>4.5580109623205125</c:v>
                </c:pt>
                <c:pt idx="54944">
                  <c:v>4.5665232430739371</c:v>
                </c:pt>
                <c:pt idx="54945">
                  <c:v>4.5527709960237859</c:v>
                </c:pt>
                <c:pt idx="54946">
                  <c:v>4.569727504067103</c:v>
                </c:pt>
                <c:pt idx="54947">
                  <c:v>4.5576703470520732</c:v>
                </c:pt>
                <c:pt idx="54948">
                  <c:v>4.5590697667203637</c:v>
                </c:pt>
                <c:pt idx="54949">
                  <c:v>4.5487682208422022</c:v>
                </c:pt>
                <c:pt idx="54950">
                  <c:v>4.5559160714460099</c:v>
                </c:pt>
                <c:pt idx="54951">
                  <c:v>4.5521532420939073</c:v>
                </c:pt>
                <c:pt idx="54952">
                  <c:v>4.5576294003547</c:v>
                </c:pt>
                <c:pt idx="54953">
                  <c:v>4.57117839775424</c:v>
                </c:pt>
                <c:pt idx="54954">
                  <c:v>4.5704112623557007</c:v>
                </c:pt>
                <c:pt idx="54955">
                  <c:v>4.5652905979215292</c:v>
                </c:pt>
                <c:pt idx="54956">
                  <c:v>4.5627997465800965</c:v>
                </c:pt>
                <c:pt idx="54957">
                  <c:v>4.5565604321096655</c:v>
                </c:pt>
                <c:pt idx="54958">
                  <c:v>4.5646431582378444</c:v>
                </c:pt>
                <c:pt idx="54959">
                  <c:v>4.5664139750017636</c:v>
                </c:pt>
                <c:pt idx="54960">
                  <c:v>4.5690423962291256</c:v>
                </c:pt>
                <c:pt idx="54961">
                  <c:v>4.5610457938702407</c:v>
                </c:pt>
                <c:pt idx="54962">
                  <c:v>4.5558504648269924</c:v>
                </c:pt>
                <c:pt idx="54963">
                  <c:v>4.5589764064592568</c:v>
                </c:pt>
                <c:pt idx="54964">
                  <c:v>4.5524992053179565</c:v>
                </c:pt>
                <c:pt idx="54965">
                  <c:v>4.5602667410889151</c:v>
                </c:pt>
                <c:pt idx="54966">
                  <c:v>4.5616967213280111</c:v>
                </c:pt>
                <c:pt idx="54967">
                  <c:v>4.5627190752163092</c:v>
                </c:pt>
                <c:pt idx="54968">
                  <c:v>4.5598045422664155</c:v>
                </c:pt>
                <c:pt idx="54969">
                  <c:v>4.5657091404941754</c:v>
                </c:pt>
                <c:pt idx="54970">
                  <c:v>4.5638594152409615</c:v>
                </c:pt>
                <c:pt idx="54971">
                  <c:v>4.5690634627645412</c:v>
                </c:pt>
                <c:pt idx="54972">
                  <c:v>4.5566579047527496</c:v>
                </c:pt>
                <c:pt idx="54973">
                  <c:v>4.5641082097333356</c:v>
                </c:pt>
                <c:pt idx="54974">
                  <c:v>4.5551510112677205</c:v>
                </c:pt>
                <c:pt idx="54975">
                  <c:v>4.5542082117888683</c:v>
                </c:pt>
                <c:pt idx="54976">
                  <c:v>4.557636319204704</c:v>
                </c:pt>
                <c:pt idx="54977">
                  <c:v>4.5650816250687019</c:v>
                </c:pt>
                <c:pt idx="54978">
                  <c:v>4.5534726949423998</c:v>
                </c:pt>
                <c:pt idx="54979">
                  <c:v>4.5544089282886064</c:v>
                </c:pt>
                <c:pt idx="54980">
                  <c:v>4.5546933964566421</c:v>
                </c:pt>
                <c:pt idx="54981">
                  <c:v>4.5542569678989606</c:v>
                </c:pt>
                <c:pt idx="54982">
                  <c:v>4.5505785915476391</c:v>
                </c:pt>
                <c:pt idx="54983">
                  <c:v>4.5566610316223963</c:v>
                </c:pt>
                <c:pt idx="54984">
                  <c:v>4.5644360069658365</c:v>
                </c:pt>
                <c:pt idx="54985">
                  <c:v>4.5640776025000438</c:v>
                </c:pt>
                <c:pt idx="54986">
                  <c:v>4.5537696431213917</c:v>
                </c:pt>
                <c:pt idx="54987">
                  <c:v>4.5651610850775199</c:v>
                </c:pt>
                <c:pt idx="54988">
                  <c:v>4.5659762789214335</c:v>
                </c:pt>
                <c:pt idx="54989">
                  <c:v>4.5583908731924998</c:v>
                </c:pt>
                <c:pt idx="54990">
                  <c:v>4.5639131156447323</c:v>
                </c:pt>
                <c:pt idx="54991">
                  <c:v>4.5564193878313421</c:v>
                </c:pt>
                <c:pt idx="54992">
                  <c:v>4.5602373670898642</c:v>
                </c:pt>
                <c:pt idx="54993">
                  <c:v>4.5582852877586744</c:v>
                </c:pt>
                <c:pt idx="54994">
                  <c:v>4.5628658998954545</c:v>
                </c:pt>
                <c:pt idx="54995">
                  <c:v>4.5517921418434719</c:v>
                </c:pt>
                <c:pt idx="54996">
                  <c:v>4.5618270395786356</c:v>
                </c:pt>
                <c:pt idx="54997">
                  <c:v>4.5488426443474008</c:v>
                </c:pt>
                <c:pt idx="54998">
                  <c:v>4.5664603761390712</c:v>
                </c:pt>
                <c:pt idx="54999">
                  <c:v>4.564351491565362</c:v>
                </c:pt>
                <c:pt idx="55000">
                  <c:v>4.5537076476492633</c:v>
                </c:pt>
                <c:pt idx="55001">
                  <c:v>4.5537516097714228</c:v>
                </c:pt>
                <c:pt idx="55002">
                  <c:v>4.5615238142533245</c:v>
                </c:pt>
                <c:pt idx="55003">
                  <c:v>4.5654852582294962</c:v>
                </c:pt>
                <c:pt idx="55004">
                  <c:v>4.5538280819523083</c:v>
                </c:pt>
                <c:pt idx="55005">
                  <c:v>4.5695385196966321</c:v>
                </c:pt>
                <c:pt idx="55006">
                  <c:v>4.5588201894212652</c:v>
                </c:pt>
                <c:pt idx="55007">
                  <c:v>4.5608676839681586</c:v>
                </c:pt>
                <c:pt idx="55008">
                  <c:v>4.5631276050100649</c:v>
                </c:pt>
                <c:pt idx="55009">
                  <c:v>4.5497385838689954</c:v>
                </c:pt>
                <c:pt idx="55010">
                  <c:v>4.557930218247864</c:v>
                </c:pt>
                <c:pt idx="55011">
                  <c:v>4.5624758022326368</c:v>
                </c:pt>
                <c:pt idx="55012">
                  <c:v>4.5539112905662273</c:v>
                </c:pt>
                <c:pt idx="55013">
                  <c:v>4.56786226065962</c:v>
                </c:pt>
                <c:pt idx="55014">
                  <c:v>4.5630617153452349</c:v>
                </c:pt>
                <c:pt idx="55015">
                  <c:v>4.5552595474998379</c:v>
                </c:pt>
                <c:pt idx="55016">
                  <c:v>4.5516083493694612</c:v>
                </c:pt>
                <c:pt idx="55017">
                  <c:v>4.5622910562892987</c:v>
                </c:pt>
                <c:pt idx="55018">
                  <c:v>4.5627740020434606</c:v>
                </c:pt>
                <c:pt idx="55019">
                  <c:v>4.5578492759780058</c:v>
                </c:pt>
                <c:pt idx="55020">
                  <c:v>4.5670376495825531</c:v>
                </c:pt>
                <c:pt idx="55021">
                  <c:v>4.5475380829176677</c:v>
                </c:pt>
                <c:pt idx="55022">
                  <c:v>4.5539263550778148</c:v>
                </c:pt>
                <c:pt idx="55023">
                  <c:v>4.5565157150771363</c:v>
                </c:pt>
                <c:pt idx="55024">
                  <c:v>4.5658105294423681</c:v>
                </c:pt>
                <c:pt idx="55025">
                  <c:v>4.5557752048319466</c:v>
                </c:pt>
                <c:pt idx="55026">
                  <c:v>4.56214900873392</c:v>
                </c:pt>
                <c:pt idx="55027">
                  <c:v>4.562361579282979</c:v>
                </c:pt>
                <c:pt idx="55028">
                  <c:v>4.5547971390339317</c:v>
                </c:pt>
                <c:pt idx="55029">
                  <c:v>4.5618662904222189</c:v>
                </c:pt>
                <c:pt idx="55030">
                  <c:v>4.5581977002081411</c:v>
                </c:pt>
                <c:pt idx="55031">
                  <c:v>4.5560648432229049</c:v>
                </c:pt>
                <c:pt idx="55032">
                  <c:v>4.563718765170405</c:v>
                </c:pt>
                <c:pt idx="55033">
                  <c:v>4.5613867123724772</c:v>
                </c:pt>
                <c:pt idx="55034">
                  <c:v>4.566440537366482</c:v>
                </c:pt>
                <c:pt idx="55035">
                  <c:v>4.5520777289522298</c:v>
                </c:pt>
                <c:pt idx="55036">
                  <c:v>4.553305737874334</c:v>
                </c:pt>
                <c:pt idx="55037">
                  <c:v>4.5532611101705029</c:v>
                </c:pt>
                <c:pt idx="55038">
                  <c:v>4.5618366555596372</c:v>
                </c:pt>
                <c:pt idx="55039">
                  <c:v>4.5556447351513265</c:v>
                </c:pt>
                <c:pt idx="55040">
                  <c:v>4.5647825285481316</c:v>
                </c:pt>
                <c:pt idx="55041">
                  <c:v>4.5606648477973168</c:v>
                </c:pt>
                <c:pt idx="55042">
                  <c:v>4.5597538614509405</c:v>
                </c:pt>
                <c:pt idx="55043">
                  <c:v>4.5579586164016286</c:v>
                </c:pt>
                <c:pt idx="55044">
                  <c:v>4.5565954642372546</c:v>
                </c:pt>
                <c:pt idx="55045">
                  <c:v>4.565886833506239</c:v>
                </c:pt>
                <c:pt idx="55046">
                  <c:v>4.5636074085907374</c:v>
                </c:pt>
                <c:pt idx="55047">
                  <c:v>4.5534576803498581</c:v>
                </c:pt>
                <c:pt idx="55048">
                  <c:v>4.5567716035161343</c:v>
                </c:pt>
                <c:pt idx="55049">
                  <c:v>4.5606101210034637</c:v>
                </c:pt>
                <c:pt idx="55050">
                  <c:v>4.5652283238668527</c:v>
                </c:pt>
                <c:pt idx="55051">
                  <c:v>4.5603697515189854</c:v>
                </c:pt>
                <c:pt idx="55052">
                  <c:v>4.5614595535172562</c:v>
                </c:pt>
                <c:pt idx="55053">
                  <c:v>4.5612261794559235</c:v>
                </c:pt>
                <c:pt idx="55054">
                  <c:v>4.565753784681589</c:v>
                </c:pt>
                <c:pt idx="55055">
                  <c:v>4.5666154800508938</c:v>
                </c:pt>
                <c:pt idx="55056">
                  <c:v>4.5700010028897209</c:v>
                </c:pt>
                <c:pt idx="55057">
                  <c:v>4.5697956534873452</c:v>
                </c:pt>
                <c:pt idx="55058">
                  <c:v>4.5627372164481974</c:v>
                </c:pt>
                <c:pt idx="55059">
                  <c:v>4.5674670076327315</c:v>
                </c:pt>
                <c:pt idx="55060">
                  <c:v>4.5675182827729328</c:v>
                </c:pt>
                <c:pt idx="55061">
                  <c:v>4.5584524986910226</c:v>
                </c:pt>
                <c:pt idx="55062">
                  <c:v>4.5588380087701657</c:v>
                </c:pt>
                <c:pt idx="55063">
                  <c:v>4.5551818714149306</c:v>
                </c:pt>
                <c:pt idx="55064">
                  <c:v>4.5557598590156267</c:v>
                </c:pt>
                <c:pt idx="55065">
                  <c:v>4.5621813220246379</c:v>
                </c:pt>
                <c:pt idx="55066">
                  <c:v>4.5624423892313155</c:v>
                </c:pt>
                <c:pt idx="55067">
                  <c:v>4.552054808098247</c:v>
                </c:pt>
                <c:pt idx="55068">
                  <c:v>4.5590800562876268</c:v>
                </c:pt>
                <c:pt idx="55069">
                  <c:v>4.5630202328606302</c:v>
                </c:pt>
                <c:pt idx="55070">
                  <c:v>4.5586857212245055</c:v>
                </c:pt>
                <c:pt idx="55071">
                  <c:v>4.5578157654487095</c:v>
                </c:pt>
                <c:pt idx="55072">
                  <c:v>4.5521926532958634</c:v>
                </c:pt>
                <c:pt idx="55073">
                  <c:v>4.5721718007950605</c:v>
                </c:pt>
                <c:pt idx="55074">
                  <c:v>4.5674879257689716</c:v>
                </c:pt>
                <c:pt idx="55075">
                  <c:v>4.5623231842962744</c:v>
                </c:pt>
                <c:pt idx="55076">
                  <c:v>4.5555821365552616</c:v>
                </c:pt>
                <c:pt idx="55077">
                  <c:v>4.5591134984133603</c:v>
                </c:pt>
                <c:pt idx="55078">
                  <c:v>4.5616020799525208</c:v>
                </c:pt>
                <c:pt idx="55079">
                  <c:v>4.5527081061713748</c:v>
                </c:pt>
                <c:pt idx="55080">
                  <c:v>4.5544738800598914</c:v>
                </c:pt>
                <c:pt idx="55081">
                  <c:v>4.5627686461043604</c:v>
                </c:pt>
                <c:pt idx="55082">
                  <c:v>4.5587498206996013</c:v>
                </c:pt>
                <c:pt idx="55083">
                  <c:v>4.5586243149230521</c:v>
                </c:pt>
                <c:pt idx="55084">
                  <c:v>4.5562534392559577</c:v>
                </c:pt>
                <c:pt idx="55085">
                  <c:v>4.5518635134434193</c:v>
                </c:pt>
                <c:pt idx="55086">
                  <c:v>4.5536528545008439</c:v>
                </c:pt>
                <c:pt idx="55087">
                  <c:v>4.5671804743748696</c:v>
                </c:pt>
                <c:pt idx="55088">
                  <c:v>4.5650721107541647</c:v>
                </c:pt>
                <c:pt idx="55089">
                  <c:v>4.560925527104204</c:v>
                </c:pt>
                <c:pt idx="55090">
                  <c:v>4.562201665503987</c:v>
                </c:pt>
                <c:pt idx="55091">
                  <c:v>4.5596420181984989</c:v>
                </c:pt>
                <c:pt idx="55092">
                  <c:v>4.5610588727213202</c:v>
                </c:pt>
                <c:pt idx="55093">
                  <c:v>4.5639339318260026</c:v>
                </c:pt>
                <c:pt idx="55094">
                  <c:v>4.5658063836543841</c:v>
                </c:pt>
                <c:pt idx="55095">
                  <c:v>4.5559205920971948</c:v>
                </c:pt>
                <c:pt idx="55096">
                  <c:v>4.5523002345553429</c:v>
                </c:pt>
                <c:pt idx="55097">
                  <c:v>4.5720341388759564</c:v>
                </c:pt>
                <c:pt idx="55098">
                  <c:v>4.568474565626051</c:v>
                </c:pt>
                <c:pt idx="55099">
                  <c:v>4.5651151654061559</c:v>
                </c:pt>
                <c:pt idx="55100">
                  <c:v>4.5625780248009047</c:v>
                </c:pt>
                <c:pt idx="55101">
                  <c:v>4.5726509476866752</c:v>
                </c:pt>
                <c:pt idx="55102">
                  <c:v>4.5611677602838352</c:v>
                </c:pt>
                <c:pt idx="55103">
                  <c:v>4.5512710398420104</c:v>
                </c:pt>
                <c:pt idx="55104">
                  <c:v>4.5544886253486565</c:v>
                </c:pt>
                <c:pt idx="55105">
                  <c:v>4.5524595483039132</c:v>
                </c:pt>
                <c:pt idx="55106">
                  <c:v>4.5516295909803528</c:v>
                </c:pt>
                <c:pt idx="55107">
                  <c:v>4.5505068895550194</c:v>
                </c:pt>
                <c:pt idx="55108">
                  <c:v>4.5675317413869898</c:v>
                </c:pt>
                <c:pt idx="55109">
                  <c:v>4.558479201986656</c:v>
                </c:pt>
                <c:pt idx="55110">
                  <c:v>4.5521728780794231</c:v>
                </c:pt>
                <c:pt idx="55111">
                  <c:v>4.5591921299247291</c:v>
                </c:pt>
                <c:pt idx="55112">
                  <c:v>4.5533915119379005</c:v>
                </c:pt>
                <c:pt idx="55113">
                  <c:v>4.5656312952878215</c:v>
                </c:pt>
                <c:pt idx="55114">
                  <c:v>4.5656655265401298</c:v>
                </c:pt>
                <c:pt idx="55115">
                  <c:v>4.56836064837458</c:v>
                </c:pt>
                <c:pt idx="55116">
                  <c:v>4.5562342329326571</c:v>
                </c:pt>
                <c:pt idx="55117">
                  <c:v>4.5639547443330635</c:v>
                </c:pt>
                <c:pt idx="55118">
                  <c:v>4.5592694196791745</c:v>
                </c:pt>
                <c:pt idx="55119">
                  <c:v>4.5572692292902692</c:v>
                </c:pt>
                <c:pt idx="55120">
                  <c:v>4.5556722358561652</c:v>
                </c:pt>
                <c:pt idx="55121">
                  <c:v>4.5566284229035992</c:v>
                </c:pt>
                <c:pt idx="55122">
                  <c:v>4.5661399632705946</c:v>
                </c:pt>
                <c:pt idx="55123">
                  <c:v>4.5632060565671297</c:v>
                </c:pt>
                <c:pt idx="55124">
                  <c:v>4.5627819250095767</c:v>
                </c:pt>
                <c:pt idx="55125">
                  <c:v>4.5639285421991795</c:v>
                </c:pt>
                <c:pt idx="55126">
                  <c:v>4.5704893543699709</c:v>
                </c:pt>
                <c:pt idx="55127">
                  <c:v>4.5593961319941974</c:v>
                </c:pt>
                <c:pt idx="55128">
                  <c:v>4.5528723078479194</c:v>
                </c:pt>
                <c:pt idx="55129">
                  <c:v>4.5577374231020409</c:v>
                </c:pt>
                <c:pt idx="55130">
                  <c:v>4.5651058699527454</c:v>
                </c:pt>
                <c:pt idx="55131">
                  <c:v>4.5465126281316603</c:v>
                </c:pt>
                <c:pt idx="55132">
                  <c:v>4.5535542518550463</c:v>
                </c:pt>
                <c:pt idx="55133">
                  <c:v>4.5583957067772545</c:v>
                </c:pt>
                <c:pt idx="55134">
                  <c:v>4.5491761216886788</c:v>
                </c:pt>
                <c:pt idx="55135">
                  <c:v>4.562687374304244</c:v>
                </c:pt>
                <c:pt idx="55136">
                  <c:v>4.5609246876320588</c:v>
                </c:pt>
                <c:pt idx="55137">
                  <c:v>4.5438544528602831</c:v>
                </c:pt>
                <c:pt idx="55138">
                  <c:v>4.5554693625830778</c:v>
                </c:pt>
                <c:pt idx="55139">
                  <c:v>4.5584848397448123</c:v>
                </c:pt>
                <c:pt idx="55140">
                  <c:v>4.5597961029555369</c:v>
                </c:pt>
                <c:pt idx="55141">
                  <c:v>4.5566587585546268</c:v>
                </c:pt>
                <c:pt idx="55142">
                  <c:v>4.5597253910862552</c:v>
                </c:pt>
                <c:pt idx="55143">
                  <c:v>4.557840665993429</c:v>
                </c:pt>
                <c:pt idx="55144">
                  <c:v>4.5590033679601998</c:v>
                </c:pt>
                <c:pt idx="55145">
                  <c:v>4.5621995090159899</c:v>
                </c:pt>
                <c:pt idx="55146">
                  <c:v>4.5517228456531482</c:v>
                </c:pt>
                <c:pt idx="55147">
                  <c:v>4.5559171987053411</c:v>
                </c:pt>
                <c:pt idx="55148">
                  <c:v>4.5615100123807375</c:v>
                </c:pt>
                <c:pt idx="55149">
                  <c:v>4.5588770926148845</c:v>
                </c:pt>
                <c:pt idx="55150">
                  <c:v>4.5653922797354705</c:v>
                </c:pt>
                <c:pt idx="55151">
                  <c:v>4.5611113766255693</c:v>
                </c:pt>
                <c:pt idx="55152">
                  <c:v>4.5627177778781682</c:v>
                </c:pt>
                <c:pt idx="55153">
                  <c:v>4.5695734168542748</c:v>
                </c:pt>
                <c:pt idx="55154">
                  <c:v>4.5672537639735795</c:v>
                </c:pt>
                <c:pt idx="55155">
                  <c:v>4.5564118497598249</c:v>
                </c:pt>
                <c:pt idx="55156">
                  <c:v>4.5593633287643778</c:v>
                </c:pt>
                <c:pt idx="55157">
                  <c:v>4.5676125082996624</c:v>
                </c:pt>
                <c:pt idx="55158">
                  <c:v>4.5632600479733982</c:v>
                </c:pt>
                <c:pt idx="55159">
                  <c:v>4.5538326980880672</c:v>
                </c:pt>
                <c:pt idx="55160">
                  <c:v>4.5564054322923324</c:v>
                </c:pt>
                <c:pt idx="55161">
                  <c:v>4.5664447441945599</c:v>
                </c:pt>
                <c:pt idx="55162">
                  <c:v>4.5549954312536958</c:v>
                </c:pt>
                <c:pt idx="55163">
                  <c:v>4.5510868644615625</c:v>
                </c:pt>
                <c:pt idx="55164">
                  <c:v>4.563409172524624</c:v>
                </c:pt>
                <c:pt idx="55165">
                  <c:v>4.5651867953415861</c:v>
                </c:pt>
                <c:pt idx="55166">
                  <c:v>4.5540356501643258</c:v>
                </c:pt>
                <c:pt idx="55167">
                  <c:v>4.5639316803832868</c:v>
                </c:pt>
                <c:pt idx="55168">
                  <c:v>4.5557616089900472</c:v>
                </c:pt>
                <c:pt idx="55169">
                  <c:v>4.5664979896879752</c:v>
                </c:pt>
                <c:pt idx="55170">
                  <c:v>4.5613705627866841</c:v>
                </c:pt>
                <c:pt idx="55171">
                  <c:v>4.5631183818412682</c:v>
                </c:pt>
                <c:pt idx="55172">
                  <c:v>4.555075583241524</c:v>
                </c:pt>
                <c:pt idx="55173">
                  <c:v>4.5600840797093767</c:v>
                </c:pt>
                <c:pt idx="55174">
                  <c:v>4.5665481004359725</c:v>
                </c:pt>
                <c:pt idx="55175">
                  <c:v>4.5684732616030983</c:v>
                </c:pt>
                <c:pt idx="55176">
                  <c:v>4.5610367376557015</c:v>
                </c:pt>
                <c:pt idx="55177">
                  <c:v>4.5639445089907822</c:v>
                </c:pt>
                <c:pt idx="55178">
                  <c:v>4.5663047749843013</c:v>
                </c:pt>
                <c:pt idx="55179">
                  <c:v>4.556837779093815</c:v>
                </c:pt>
                <c:pt idx="55180">
                  <c:v>4.5672169006667565</c:v>
                </c:pt>
                <c:pt idx="55181">
                  <c:v>4.5569181647891881</c:v>
                </c:pt>
                <c:pt idx="55182">
                  <c:v>4.5694873983530675</c:v>
                </c:pt>
                <c:pt idx="55183">
                  <c:v>4.5580720860208643</c:v>
                </c:pt>
                <c:pt idx="55184">
                  <c:v>4.5536749505740755</c:v>
                </c:pt>
                <c:pt idx="55185">
                  <c:v>4.5590819451161027</c:v>
                </c:pt>
                <c:pt idx="55186">
                  <c:v>4.5636247185777501</c:v>
                </c:pt>
                <c:pt idx="55187">
                  <c:v>4.5711210241763425</c:v>
                </c:pt>
                <c:pt idx="55188">
                  <c:v>4.5590564764200536</c:v>
                </c:pt>
                <c:pt idx="55189">
                  <c:v>4.5546301331817798</c:v>
                </c:pt>
                <c:pt idx="55190">
                  <c:v>4.5564111088609707</c:v>
                </c:pt>
                <c:pt idx="55191">
                  <c:v>4.5591703298211614</c:v>
                </c:pt>
                <c:pt idx="55192">
                  <c:v>4.5632560896212917</c:v>
                </c:pt>
                <c:pt idx="55193">
                  <c:v>4.5620586667626926</c:v>
                </c:pt>
                <c:pt idx="55194">
                  <c:v>4.5559709763817269</c:v>
                </c:pt>
                <c:pt idx="55195">
                  <c:v>4.5552963789046181</c:v>
                </c:pt>
                <c:pt idx="55196">
                  <c:v>4.5586618797629335</c:v>
                </c:pt>
                <c:pt idx="55197">
                  <c:v>4.5642105436462765</c:v>
                </c:pt>
                <c:pt idx="55198">
                  <c:v>4.5689363944578911</c:v>
                </c:pt>
                <c:pt idx="55199">
                  <c:v>4.5529806618322546</c:v>
                </c:pt>
                <c:pt idx="55200">
                  <c:v>4.5604140536221935</c:v>
                </c:pt>
                <c:pt idx="55201">
                  <c:v>4.5559659525975134</c:v>
                </c:pt>
                <c:pt idx="55202">
                  <c:v>4.5620088450575151</c:v>
                </c:pt>
                <c:pt idx="55203">
                  <c:v>4.574158066166885</c:v>
                </c:pt>
                <c:pt idx="55204">
                  <c:v>4.5635880189628688</c:v>
                </c:pt>
                <c:pt idx="55205">
                  <c:v>4.5583222172127948</c:v>
                </c:pt>
                <c:pt idx="55206">
                  <c:v>4.5566627505589246</c:v>
                </c:pt>
                <c:pt idx="55207">
                  <c:v>4.554844668986048</c:v>
                </c:pt>
                <c:pt idx="55208">
                  <c:v>4.5669302544908197</c:v>
                </c:pt>
                <c:pt idx="55209">
                  <c:v>4.5583407402903973</c:v>
                </c:pt>
                <c:pt idx="55210">
                  <c:v>4.5606663968331125</c:v>
                </c:pt>
                <c:pt idx="55211">
                  <c:v>4.5637562343505627</c:v>
                </c:pt>
                <c:pt idx="55212">
                  <c:v>4.5606058066454613</c:v>
                </c:pt>
                <c:pt idx="55213">
                  <c:v>4.5639341625479695</c:v>
                </c:pt>
                <c:pt idx="55214">
                  <c:v>4.5589426168700049</c:v>
                </c:pt>
                <c:pt idx="55215">
                  <c:v>4.5544642799022075</c:v>
                </c:pt>
                <c:pt idx="55216">
                  <c:v>4.5633436831288918</c:v>
                </c:pt>
                <c:pt idx="55217">
                  <c:v>4.5570401290659062</c:v>
                </c:pt>
                <c:pt idx="55218">
                  <c:v>4.5500493809308011</c:v>
                </c:pt>
                <c:pt idx="55219">
                  <c:v>4.5657277050008309</c:v>
                </c:pt>
                <c:pt idx="55220">
                  <c:v>4.5534776098244558</c:v>
                </c:pt>
                <c:pt idx="55221">
                  <c:v>4.5596123721868542</c:v>
                </c:pt>
                <c:pt idx="55222">
                  <c:v>4.568139022440568</c:v>
                </c:pt>
                <c:pt idx="55223">
                  <c:v>4.5653274399216706</c:v>
                </c:pt>
                <c:pt idx="55224">
                  <c:v>4.563110563014769</c:v>
                </c:pt>
                <c:pt idx="55225">
                  <c:v>4.5672246293291794</c:v>
                </c:pt>
                <c:pt idx="55226">
                  <c:v>4.5633880009644754</c:v>
                </c:pt>
                <c:pt idx="55227">
                  <c:v>4.5658756499105859</c:v>
                </c:pt>
                <c:pt idx="55228">
                  <c:v>4.56504262151683</c:v>
                </c:pt>
                <c:pt idx="55229">
                  <c:v>4.5594247555884895</c:v>
                </c:pt>
                <c:pt idx="55230">
                  <c:v>4.5567317169419477</c:v>
                </c:pt>
                <c:pt idx="55231">
                  <c:v>4.5582943152733684</c:v>
                </c:pt>
                <c:pt idx="55232">
                  <c:v>4.5566132002030058</c:v>
                </c:pt>
                <c:pt idx="55233">
                  <c:v>4.5567660000986194</c:v>
                </c:pt>
                <c:pt idx="55234">
                  <c:v>4.556903310739207</c:v>
                </c:pt>
                <c:pt idx="55235">
                  <c:v>4.5527210436524985</c:v>
                </c:pt>
                <c:pt idx="55236">
                  <c:v>4.5636082723262836</c:v>
                </c:pt>
                <c:pt idx="55237">
                  <c:v>4.5638400349733121</c:v>
                </c:pt>
                <c:pt idx="55238">
                  <c:v>4.5581437762333197</c:v>
                </c:pt>
                <c:pt idx="55239">
                  <c:v>4.5585784197036991</c:v>
                </c:pt>
                <c:pt idx="55240">
                  <c:v>4.5618623040912167</c:v>
                </c:pt>
                <c:pt idx="55241">
                  <c:v>4.5638158273729816</c:v>
                </c:pt>
                <c:pt idx="55242">
                  <c:v>4.5625421111506208</c:v>
                </c:pt>
                <c:pt idx="55243">
                  <c:v>4.5548274611543498</c:v>
                </c:pt>
                <c:pt idx="55244">
                  <c:v>4.5637035330084625</c:v>
                </c:pt>
                <c:pt idx="55245">
                  <c:v>4.5646626658296823</c:v>
                </c:pt>
                <c:pt idx="55246">
                  <c:v>4.5665320613718121</c:v>
                </c:pt>
                <c:pt idx="55247">
                  <c:v>4.5685013137561921</c:v>
                </c:pt>
                <c:pt idx="55248">
                  <c:v>4.5631871165344045</c:v>
                </c:pt>
                <c:pt idx="55249">
                  <c:v>4.5660606361883076</c:v>
                </c:pt>
                <c:pt idx="55250">
                  <c:v>4.5587679932766472</c:v>
                </c:pt>
                <c:pt idx="55251">
                  <c:v>4.5622034369993898</c:v>
                </c:pt>
                <c:pt idx="55252">
                  <c:v>4.546725566829509</c:v>
                </c:pt>
                <c:pt idx="55253">
                  <c:v>4.5524694641893895</c:v>
                </c:pt>
                <c:pt idx="55254">
                  <c:v>4.558205762483631</c:v>
                </c:pt>
                <c:pt idx="55255">
                  <c:v>4.558401120662273</c:v>
                </c:pt>
                <c:pt idx="55256">
                  <c:v>4.566716408031251</c:v>
                </c:pt>
                <c:pt idx="55257">
                  <c:v>4.5516542308683947</c:v>
                </c:pt>
                <c:pt idx="55258">
                  <c:v>4.569450946048871</c:v>
                </c:pt>
                <c:pt idx="55259">
                  <c:v>4.5628252115078141</c:v>
                </c:pt>
                <c:pt idx="55260">
                  <c:v>4.5535576179427686</c:v>
                </c:pt>
                <c:pt idx="55261">
                  <c:v>4.5494072706462241</c:v>
                </c:pt>
                <c:pt idx="55262">
                  <c:v>4.5566799915092311</c:v>
                </c:pt>
                <c:pt idx="55263">
                  <c:v>4.567757362636816</c:v>
                </c:pt>
                <c:pt idx="55264">
                  <c:v>4.5550397805008505</c:v>
                </c:pt>
                <c:pt idx="55265">
                  <c:v>4.5612066985705324</c:v>
                </c:pt>
                <c:pt idx="55266">
                  <c:v>4.5568912617011685</c:v>
                </c:pt>
                <c:pt idx="55267">
                  <c:v>4.5540705427896588</c:v>
                </c:pt>
                <c:pt idx="55268">
                  <c:v>4.5577379798784774</c:v>
                </c:pt>
                <c:pt idx="55269">
                  <c:v>4.5620126153241962</c:v>
                </c:pt>
                <c:pt idx="55270">
                  <c:v>4.5689115965592384</c:v>
                </c:pt>
                <c:pt idx="55271">
                  <c:v>4.5635338755138362</c:v>
                </c:pt>
                <c:pt idx="55272">
                  <c:v>4.5565528030999687</c:v>
                </c:pt>
                <c:pt idx="55273">
                  <c:v>4.5617106821487932</c:v>
                </c:pt>
                <c:pt idx="55274">
                  <c:v>4.5594586498544194</c:v>
                </c:pt>
                <c:pt idx="55275">
                  <c:v>4.5578667160475206</c:v>
                </c:pt>
                <c:pt idx="55276">
                  <c:v>4.5626626863243924</c:v>
                </c:pt>
                <c:pt idx="55277">
                  <c:v>4.5512382699968779</c:v>
                </c:pt>
                <c:pt idx="55278">
                  <c:v>4.5573304039805533</c:v>
                </c:pt>
                <c:pt idx="55279">
                  <c:v>4.5662089965324828</c:v>
                </c:pt>
                <c:pt idx="55280">
                  <c:v>4.5487764886746991</c:v>
                </c:pt>
                <c:pt idx="55281">
                  <c:v>4.5614988100248421</c:v>
                </c:pt>
                <c:pt idx="55282">
                  <c:v>4.5584932827897289</c:v>
                </c:pt>
                <c:pt idx="55283">
                  <c:v>4.5583157153471134</c:v>
                </c:pt>
                <c:pt idx="55284">
                  <c:v>4.5651432873511766</c:v>
                </c:pt>
                <c:pt idx="55285">
                  <c:v>4.548579250797629</c:v>
                </c:pt>
                <c:pt idx="55286">
                  <c:v>4.5568327812888301</c:v>
                </c:pt>
                <c:pt idx="55287">
                  <c:v>4.564008843210047</c:v>
                </c:pt>
                <c:pt idx="55288">
                  <c:v>4.5681558690402131</c:v>
                </c:pt>
                <c:pt idx="55289">
                  <c:v>4.5602064063609333</c:v>
                </c:pt>
                <c:pt idx="55290">
                  <c:v>4.5625175605020418</c:v>
                </c:pt>
                <c:pt idx="55291">
                  <c:v>4.5648257564037804</c:v>
                </c:pt>
                <c:pt idx="55292">
                  <c:v>4.5602205669256346</c:v>
                </c:pt>
                <c:pt idx="55293">
                  <c:v>4.5660166723336708</c:v>
                </c:pt>
                <c:pt idx="55294">
                  <c:v>4.5559651491155515</c:v>
                </c:pt>
                <c:pt idx="55295">
                  <c:v>4.5610652227919228</c:v>
                </c:pt>
                <c:pt idx="55296">
                  <c:v>4.5586967386357609</c:v>
                </c:pt>
                <c:pt idx="55297">
                  <c:v>4.5550792085377863</c:v>
                </c:pt>
                <c:pt idx="55298">
                  <c:v>4.5563477274066173</c:v>
                </c:pt>
                <c:pt idx="55299">
                  <c:v>4.5664543973005181</c:v>
                </c:pt>
                <c:pt idx="55300">
                  <c:v>4.5504133185958606</c:v>
                </c:pt>
                <c:pt idx="55301">
                  <c:v>4.5480144303783758</c:v>
                </c:pt>
                <c:pt idx="55302">
                  <c:v>4.5565687269908928</c:v>
                </c:pt>
                <c:pt idx="55303">
                  <c:v>4.5576856070103906</c:v>
                </c:pt>
                <c:pt idx="55304">
                  <c:v>4.5593185713097943</c:v>
                </c:pt>
                <c:pt idx="55305">
                  <c:v>4.5575066240757165</c:v>
                </c:pt>
                <c:pt idx="55306">
                  <c:v>4.5635384283605624</c:v>
                </c:pt>
                <c:pt idx="55307">
                  <c:v>4.5695497126354576</c:v>
                </c:pt>
                <c:pt idx="55308">
                  <c:v>4.5579902039236408</c:v>
                </c:pt>
                <c:pt idx="55309">
                  <c:v>4.5500166543152316</c:v>
                </c:pt>
                <c:pt idx="55310">
                  <c:v>4.5550394477669043</c:v>
                </c:pt>
                <c:pt idx="55311">
                  <c:v>4.5621816796805339</c:v>
                </c:pt>
                <c:pt idx="55312">
                  <c:v>4.5616865184701458</c:v>
                </c:pt>
                <c:pt idx="55313">
                  <c:v>4.5655168096551266</c:v>
                </c:pt>
                <c:pt idx="55314">
                  <c:v>4.5578253223415679</c:v>
                </c:pt>
                <c:pt idx="55315">
                  <c:v>4.5661951576176518</c:v>
                </c:pt>
                <c:pt idx="55316">
                  <c:v>4.5566643823085258</c:v>
                </c:pt>
                <c:pt idx="55317">
                  <c:v>4.5476266807446253</c:v>
                </c:pt>
                <c:pt idx="55318">
                  <c:v>4.5499656841958265</c:v>
                </c:pt>
                <c:pt idx="55319">
                  <c:v>4.5561386563806643</c:v>
                </c:pt>
                <c:pt idx="55320">
                  <c:v>4.5641297341648697</c:v>
                </c:pt>
                <c:pt idx="55321">
                  <c:v>4.5478828099468194</c:v>
                </c:pt>
                <c:pt idx="55322">
                  <c:v>4.554089344310551</c:v>
                </c:pt>
                <c:pt idx="55323">
                  <c:v>4.5588336805131675</c:v>
                </c:pt>
                <c:pt idx="55324">
                  <c:v>4.5596352417632362</c:v>
                </c:pt>
                <c:pt idx="55325">
                  <c:v>4.5614636059532456</c:v>
                </c:pt>
                <c:pt idx="55326">
                  <c:v>4.548986396545768</c:v>
                </c:pt>
                <c:pt idx="55327">
                  <c:v>4.5549882745158081</c:v>
                </c:pt>
                <c:pt idx="55328">
                  <c:v>4.5563436518840739</c:v>
                </c:pt>
                <c:pt idx="55329">
                  <c:v>4.5601704284011761</c:v>
                </c:pt>
                <c:pt idx="55330">
                  <c:v>4.5500985490410741</c:v>
                </c:pt>
                <c:pt idx="55331">
                  <c:v>4.5557665320684038</c:v>
                </c:pt>
                <c:pt idx="55332">
                  <c:v>4.5644406487473237</c:v>
                </c:pt>
                <c:pt idx="55333">
                  <c:v>4.5700983640001356</c:v>
                </c:pt>
                <c:pt idx="55334">
                  <c:v>4.5583969363222439</c:v>
                </c:pt>
                <c:pt idx="55335">
                  <c:v>4.5474986881123174</c:v>
                </c:pt>
                <c:pt idx="55336">
                  <c:v>4.5629797072416789</c:v>
                </c:pt>
                <c:pt idx="55337">
                  <c:v>4.5700870227255557</c:v>
                </c:pt>
                <c:pt idx="55338">
                  <c:v>4.5598757260821587</c:v>
                </c:pt>
                <c:pt idx="55339">
                  <c:v>4.5536093802259945</c:v>
                </c:pt>
                <c:pt idx="55340">
                  <c:v>4.5512000749538704</c:v>
                </c:pt>
                <c:pt idx="55341">
                  <c:v>4.5648642254573053</c:v>
                </c:pt>
                <c:pt idx="55342">
                  <c:v>4.5705511151123037</c:v>
                </c:pt>
                <c:pt idx="55343">
                  <c:v>4.5626427697213376</c:v>
                </c:pt>
                <c:pt idx="55344">
                  <c:v>4.5567841550097068</c:v>
                </c:pt>
                <c:pt idx="55345">
                  <c:v>4.5598377700503256</c:v>
                </c:pt>
                <c:pt idx="55346">
                  <c:v>4.5558437958890545</c:v>
                </c:pt>
                <c:pt idx="55347">
                  <c:v>4.5594219628611663</c:v>
                </c:pt>
                <c:pt idx="55348">
                  <c:v>4.5533857081530371</c:v>
                </c:pt>
                <c:pt idx="55349">
                  <c:v>4.5654817039442195</c:v>
                </c:pt>
                <c:pt idx="55350">
                  <c:v>4.5629652643987413</c:v>
                </c:pt>
                <c:pt idx="55351">
                  <c:v>4.5608068258995811</c:v>
                </c:pt>
                <c:pt idx="55352">
                  <c:v>4.5628589492383167</c:v>
                </c:pt>
                <c:pt idx="55353">
                  <c:v>4.5576117816061208</c:v>
                </c:pt>
                <c:pt idx="55354">
                  <c:v>4.5577802225235517</c:v>
                </c:pt>
                <c:pt idx="55355">
                  <c:v>4.5708757551315982</c:v>
                </c:pt>
                <c:pt idx="55356">
                  <c:v>4.5542530754976509</c:v>
                </c:pt>
                <c:pt idx="55357">
                  <c:v>4.5691459291183794</c:v>
                </c:pt>
                <c:pt idx="55358">
                  <c:v>4.5541674945745552</c:v>
                </c:pt>
                <c:pt idx="55359">
                  <c:v>4.5558283212888213</c:v>
                </c:pt>
                <c:pt idx="55360">
                  <c:v>4.5702639822782345</c:v>
                </c:pt>
                <c:pt idx="55361">
                  <c:v>4.5536927742365547</c:v>
                </c:pt>
                <c:pt idx="55362">
                  <c:v>4.5585800644618768</c:v>
                </c:pt>
                <c:pt idx="55363">
                  <c:v>4.568663613092343</c:v>
                </c:pt>
                <c:pt idx="55364">
                  <c:v>4.5566181095775766</c:v>
                </c:pt>
                <c:pt idx="55365">
                  <c:v>4.5635441317162035</c:v>
                </c:pt>
                <c:pt idx="55366">
                  <c:v>4.5687332588036611</c:v>
                </c:pt>
                <c:pt idx="55367">
                  <c:v>4.5632431740830288</c:v>
                </c:pt>
                <c:pt idx="55368">
                  <c:v>4.5627917771471509</c:v>
                </c:pt>
                <c:pt idx="55369">
                  <c:v>4.5586440586482464</c:v>
                </c:pt>
                <c:pt idx="55370">
                  <c:v>4.5590496980651212</c:v>
                </c:pt>
                <c:pt idx="55371">
                  <c:v>4.5600821539233403</c:v>
                </c:pt>
                <c:pt idx="55372">
                  <c:v>4.5553623865808142</c:v>
                </c:pt>
                <c:pt idx="55373">
                  <c:v>4.550152057544123</c:v>
                </c:pt>
                <c:pt idx="55374">
                  <c:v>4.5552968479693154</c:v>
                </c:pt>
                <c:pt idx="55375">
                  <c:v>4.5634806722556007</c:v>
                </c:pt>
                <c:pt idx="55376">
                  <c:v>4.562537850721565</c:v>
                </c:pt>
                <c:pt idx="55377">
                  <c:v>4.5589352638959557</c:v>
                </c:pt>
                <c:pt idx="55378">
                  <c:v>4.5551359198135728</c:v>
                </c:pt>
                <c:pt idx="55379">
                  <c:v>4.5666739080033238</c:v>
                </c:pt>
                <c:pt idx="55380">
                  <c:v>4.5680377794444045</c:v>
                </c:pt>
                <c:pt idx="55381">
                  <c:v>4.5677496639608961</c:v>
                </c:pt>
                <c:pt idx="55382">
                  <c:v>4.5525600869936982</c:v>
                </c:pt>
                <c:pt idx="55383">
                  <c:v>4.5590856357618552</c:v>
                </c:pt>
                <c:pt idx="55384">
                  <c:v>4.5577365638776079</c:v>
                </c:pt>
                <c:pt idx="55385">
                  <c:v>4.5604810943243406</c:v>
                </c:pt>
                <c:pt idx="55386">
                  <c:v>4.5491920720805501</c:v>
                </c:pt>
                <c:pt idx="55387">
                  <c:v>4.5596029752955127</c:v>
                </c:pt>
                <c:pt idx="55388">
                  <c:v>4.5640303800675746</c:v>
                </c:pt>
                <c:pt idx="55389">
                  <c:v>4.5631746175695111</c:v>
                </c:pt>
                <c:pt idx="55390">
                  <c:v>4.5530570638179704</c:v>
                </c:pt>
                <c:pt idx="55391">
                  <c:v>4.5612076765249929</c:v>
                </c:pt>
                <c:pt idx="55392">
                  <c:v>4.5598083889356351</c:v>
                </c:pt>
                <c:pt idx="55393">
                  <c:v>4.556355073657631</c:v>
                </c:pt>
                <c:pt idx="55394">
                  <c:v>4.5667101484491663</c:v>
                </c:pt>
                <c:pt idx="55395">
                  <c:v>4.5575084920432349</c:v>
                </c:pt>
                <c:pt idx="55396">
                  <c:v>4.5659978032528636</c:v>
                </c:pt>
                <c:pt idx="55397">
                  <c:v>4.5608525521039747</c:v>
                </c:pt>
                <c:pt idx="55398">
                  <c:v>4.5567891042624229</c:v>
                </c:pt>
                <c:pt idx="55399">
                  <c:v>4.5558675636296</c:v>
                </c:pt>
                <c:pt idx="55400">
                  <c:v>4.5549035675975222</c:v>
                </c:pt>
                <c:pt idx="55401">
                  <c:v>4.5650308403667941</c:v>
                </c:pt>
                <c:pt idx="55402">
                  <c:v>4.5586619937499044</c:v>
                </c:pt>
                <c:pt idx="55403">
                  <c:v>4.5628179489170089</c:v>
                </c:pt>
                <c:pt idx="55404">
                  <c:v>4.5597280765774499</c:v>
                </c:pt>
                <c:pt idx="55405">
                  <c:v>4.5653169727670333</c:v>
                </c:pt>
                <c:pt idx="55406">
                  <c:v>4.5538972380669627</c:v>
                </c:pt>
                <c:pt idx="55407">
                  <c:v>4.5617776411889741</c:v>
                </c:pt>
                <c:pt idx="55408">
                  <c:v>4.5618171014741113</c:v>
                </c:pt>
                <c:pt idx="55409">
                  <c:v>4.5565471073844632</c:v>
                </c:pt>
                <c:pt idx="55410">
                  <c:v>4.5564998726319264</c:v>
                </c:pt>
                <c:pt idx="55411">
                  <c:v>4.5612071452525678</c:v>
                </c:pt>
                <c:pt idx="55412">
                  <c:v>4.5651913386053025</c:v>
                </c:pt>
                <c:pt idx="55413">
                  <c:v>4.5612799198630372</c:v>
                </c:pt>
                <c:pt idx="55414">
                  <c:v>4.5557144096980062</c:v>
                </c:pt>
                <c:pt idx="55415">
                  <c:v>4.5514781233653956</c:v>
                </c:pt>
                <c:pt idx="55416">
                  <c:v>4.5626453532371825</c:v>
                </c:pt>
                <c:pt idx="55417">
                  <c:v>4.559247138992232</c:v>
                </c:pt>
                <c:pt idx="55418">
                  <c:v>4.5602832092811019</c:v>
                </c:pt>
                <c:pt idx="55419">
                  <c:v>4.561307550138773</c:v>
                </c:pt>
                <c:pt idx="55420">
                  <c:v>4.5659744213644231</c:v>
                </c:pt>
                <c:pt idx="55421">
                  <c:v>4.5610063847472366</c:v>
                </c:pt>
                <c:pt idx="55422">
                  <c:v>4.5478010564039497</c:v>
                </c:pt>
                <c:pt idx="55423">
                  <c:v>4.5610929522358994</c:v>
                </c:pt>
                <c:pt idx="55424">
                  <c:v>4.5646888809104684</c:v>
                </c:pt>
                <c:pt idx="55425">
                  <c:v>4.5597616397714251</c:v>
                </c:pt>
                <c:pt idx="55426">
                  <c:v>4.550430151044436</c:v>
                </c:pt>
                <c:pt idx="55427">
                  <c:v>4.5698623163347056</c:v>
                </c:pt>
                <c:pt idx="55428">
                  <c:v>4.5584476494878103</c:v>
                </c:pt>
                <c:pt idx="55429">
                  <c:v>4.5562463636071904</c:v>
                </c:pt>
                <c:pt idx="55430">
                  <c:v>4.5602424988818884</c:v>
                </c:pt>
                <c:pt idx="55431">
                  <c:v>4.5517474260234918</c:v>
                </c:pt>
                <c:pt idx="55432">
                  <c:v>4.5528850875972644</c:v>
                </c:pt>
                <c:pt idx="55433">
                  <c:v>4.5594599721932285</c:v>
                </c:pt>
                <c:pt idx="55434">
                  <c:v>4.5636550676276322</c:v>
                </c:pt>
                <c:pt idx="55435">
                  <c:v>4.5631565674525474</c:v>
                </c:pt>
                <c:pt idx="55436">
                  <c:v>4.5680195337574343</c:v>
                </c:pt>
                <c:pt idx="55437">
                  <c:v>4.5523970949335428</c:v>
                </c:pt>
                <c:pt idx="55438">
                  <c:v>4.5668477010150221</c:v>
                </c:pt>
                <c:pt idx="55439">
                  <c:v>4.5597087544333803</c:v>
                </c:pt>
                <c:pt idx="55440">
                  <c:v>4.5718189764854822</c:v>
                </c:pt>
                <c:pt idx="55441">
                  <c:v>4.557642182924341</c:v>
                </c:pt>
                <c:pt idx="55442">
                  <c:v>4.5645484219377357</c:v>
                </c:pt>
                <c:pt idx="55443">
                  <c:v>4.5600332666211711</c:v>
                </c:pt>
                <c:pt idx="55444">
                  <c:v>4.5587014982056919</c:v>
                </c:pt>
                <c:pt idx="55445">
                  <c:v>4.5487157279027715</c:v>
                </c:pt>
                <c:pt idx="55446">
                  <c:v>4.558901399507767</c:v>
                </c:pt>
                <c:pt idx="55447">
                  <c:v>4.5694398975272543</c:v>
                </c:pt>
                <c:pt idx="55448">
                  <c:v>4.5648993280460406</c:v>
                </c:pt>
                <c:pt idx="55449">
                  <c:v>4.5629127979212747</c:v>
                </c:pt>
                <c:pt idx="55450">
                  <c:v>4.553607774474064</c:v>
                </c:pt>
                <c:pt idx="55451">
                  <c:v>4.5690463631732419</c:v>
                </c:pt>
                <c:pt idx="55452">
                  <c:v>4.5630812752577761</c:v>
                </c:pt>
                <c:pt idx="55453">
                  <c:v>4.5595059006935861</c:v>
                </c:pt>
                <c:pt idx="55454">
                  <c:v>4.5673456519546889</c:v>
                </c:pt>
                <c:pt idx="55455">
                  <c:v>4.568884605070366</c:v>
                </c:pt>
                <c:pt idx="55456">
                  <c:v>4.5544702093223082</c:v>
                </c:pt>
                <c:pt idx="55457">
                  <c:v>4.5568655507839937</c:v>
                </c:pt>
                <c:pt idx="55458">
                  <c:v>4.5675550675683549</c:v>
                </c:pt>
                <c:pt idx="55459">
                  <c:v>4.5596103463214277</c:v>
                </c:pt>
                <c:pt idx="55460">
                  <c:v>4.5624094279236003</c:v>
                </c:pt>
                <c:pt idx="55461">
                  <c:v>4.5649959131836555</c:v>
                </c:pt>
                <c:pt idx="55462">
                  <c:v>4.5604830544728028</c:v>
                </c:pt>
                <c:pt idx="55463">
                  <c:v>4.562867514800736</c:v>
                </c:pt>
                <c:pt idx="55464">
                  <c:v>4.5560367647548992</c:v>
                </c:pt>
                <c:pt idx="55465">
                  <c:v>4.5540164406318686</c:v>
                </c:pt>
                <c:pt idx="55466">
                  <c:v>4.5570261759648734</c:v>
                </c:pt>
                <c:pt idx="55467">
                  <c:v>4.5581308473243185</c:v>
                </c:pt>
                <c:pt idx="55468">
                  <c:v>4.5662257637640478</c:v>
                </c:pt>
                <c:pt idx="55469">
                  <c:v>4.5629893003123891</c:v>
                </c:pt>
                <c:pt idx="55470">
                  <c:v>4.5688760014051528</c:v>
                </c:pt>
                <c:pt idx="55471">
                  <c:v>4.556591660257971</c:v>
                </c:pt>
                <c:pt idx="55472">
                  <c:v>4.5531076125349541</c:v>
                </c:pt>
                <c:pt idx="55473">
                  <c:v>4.5609180870775736</c:v>
                </c:pt>
                <c:pt idx="55474">
                  <c:v>4.5582390430264041</c:v>
                </c:pt>
                <c:pt idx="55475">
                  <c:v>4.5592116162747471</c:v>
                </c:pt>
                <c:pt idx="55476">
                  <c:v>4.557365746003005</c:v>
                </c:pt>
                <c:pt idx="55477">
                  <c:v>4.5695656601541215</c:v>
                </c:pt>
                <c:pt idx="55478">
                  <c:v>4.5611060455872323</c:v>
                </c:pt>
                <c:pt idx="55479">
                  <c:v>4.5656076839663804</c:v>
                </c:pt>
                <c:pt idx="55480">
                  <c:v>4.5608526678336618</c:v>
                </c:pt>
                <c:pt idx="55481">
                  <c:v>4.5558289028493721</c:v>
                </c:pt>
                <c:pt idx="55482">
                  <c:v>4.5613091270287782</c:v>
                </c:pt>
                <c:pt idx="55483">
                  <c:v>4.5501251067063846</c:v>
                </c:pt>
                <c:pt idx="55484">
                  <c:v>4.5582192572051197</c:v>
                </c:pt>
                <c:pt idx="55485">
                  <c:v>4.5543024116550601</c:v>
                </c:pt>
                <c:pt idx="55486">
                  <c:v>4.552295913626244</c:v>
                </c:pt>
                <c:pt idx="55487">
                  <c:v>4.5488455124903373</c:v>
                </c:pt>
                <c:pt idx="55488">
                  <c:v>4.5596272859268492</c:v>
                </c:pt>
                <c:pt idx="55489">
                  <c:v>4.5567556815988493</c:v>
                </c:pt>
                <c:pt idx="55490">
                  <c:v>4.5569867762013789</c:v>
                </c:pt>
                <c:pt idx="55491">
                  <c:v>4.5580683494197736</c:v>
                </c:pt>
                <c:pt idx="55492">
                  <c:v>4.5639103603937166</c:v>
                </c:pt>
                <c:pt idx="55493">
                  <c:v>4.5568686155322657</c:v>
                </c:pt>
                <c:pt idx="55494">
                  <c:v>4.5567266528233104</c:v>
                </c:pt>
                <c:pt idx="55495">
                  <c:v>4.5540985552284274</c:v>
                </c:pt>
                <c:pt idx="55496">
                  <c:v>4.5679282065227955</c:v>
                </c:pt>
                <c:pt idx="55497">
                  <c:v>4.5602105556814916</c:v>
                </c:pt>
                <c:pt idx="55498">
                  <c:v>4.5639930779756011</c:v>
                </c:pt>
                <c:pt idx="55499">
                  <c:v>4.5752193780493382</c:v>
                </c:pt>
                <c:pt idx="55500">
                  <c:v>4.5582235782924805</c:v>
                </c:pt>
                <c:pt idx="55501">
                  <c:v>4.5669238904774963</c:v>
                </c:pt>
                <c:pt idx="55502">
                  <c:v>4.5577055414100958</c:v>
                </c:pt>
                <c:pt idx="55503">
                  <c:v>4.56159431758865</c:v>
                </c:pt>
                <c:pt idx="55504">
                  <c:v>4.5596809200204556</c:v>
                </c:pt>
                <c:pt idx="55505">
                  <c:v>4.5505397919482524</c:v>
                </c:pt>
                <c:pt idx="55506">
                  <c:v>4.5599391694391427</c:v>
                </c:pt>
                <c:pt idx="55507">
                  <c:v>4.5588998621066201</c:v>
                </c:pt>
                <c:pt idx="55508">
                  <c:v>4.5614532734923792</c:v>
                </c:pt>
                <c:pt idx="55509">
                  <c:v>4.5629481947390085</c:v>
                </c:pt>
                <c:pt idx="55510">
                  <c:v>4.553426528879041</c:v>
                </c:pt>
                <c:pt idx="55511">
                  <c:v>4.5467491294390028</c:v>
                </c:pt>
                <c:pt idx="55512">
                  <c:v>4.5588435175232878</c:v>
                </c:pt>
                <c:pt idx="55513">
                  <c:v>4.5609885308566076</c:v>
                </c:pt>
                <c:pt idx="55514">
                  <c:v>4.5534925891863347</c:v>
                </c:pt>
                <c:pt idx="55515">
                  <c:v>4.5678248240072801</c:v>
                </c:pt>
                <c:pt idx="55516">
                  <c:v>4.5588703487567628</c:v>
                </c:pt>
                <c:pt idx="55517">
                  <c:v>4.5744343134732786</c:v>
                </c:pt>
                <c:pt idx="55518">
                  <c:v>4.5634706802154001</c:v>
                </c:pt>
                <c:pt idx="55519">
                  <c:v>4.559252896107572</c:v>
                </c:pt>
                <c:pt idx="55520">
                  <c:v>4.5539526655054043</c:v>
                </c:pt>
                <c:pt idx="55521">
                  <c:v>4.5648804051731675</c:v>
                </c:pt>
                <c:pt idx="55522">
                  <c:v>4.5650392602138838</c:v>
                </c:pt>
                <c:pt idx="55523">
                  <c:v>4.5626694786417525</c:v>
                </c:pt>
                <c:pt idx="55524">
                  <c:v>4.550008861563799</c:v>
                </c:pt>
                <c:pt idx="55525">
                  <c:v>4.5575110761802691</c:v>
                </c:pt>
                <c:pt idx="55526">
                  <c:v>4.5588382298099832</c:v>
                </c:pt>
                <c:pt idx="55527">
                  <c:v>4.5579170201316046</c:v>
                </c:pt>
                <c:pt idx="55528">
                  <c:v>4.5525757166528065</c:v>
                </c:pt>
                <c:pt idx="55529">
                  <c:v>4.5645655233932692</c:v>
                </c:pt>
                <c:pt idx="55530">
                  <c:v>4.5666112573036495</c:v>
                </c:pt>
                <c:pt idx="55531">
                  <c:v>4.5493341533162805</c:v>
                </c:pt>
                <c:pt idx="55532">
                  <c:v>4.5621971214252603</c:v>
                </c:pt>
                <c:pt idx="55533">
                  <c:v>4.5622106020780313</c:v>
                </c:pt>
                <c:pt idx="55534">
                  <c:v>4.5585804504915455</c:v>
                </c:pt>
                <c:pt idx="55535">
                  <c:v>4.5542848369154889</c:v>
                </c:pt>
                <c:pt idx="55536">
                  <c:v>4.5543186067395878</c:v>
                </c:pt>
                <c:pt idx="55537">
                  <c:v>4.5543210264898875</c:v>
                </c:pt>
                <c:pt idx="55538">
                  <c:v>4.5623177966463491</c:v>
                </c:pt>
                <c:pt idx="55539">
                  <c:v>4.5556995688128357</c:v>
                </c:pt>
                <c:pt idx="55540">
                  <c:v>4.5612192498530755</c:v>
                </c:pt>
                <c:pt idx="55541">
                  <c:v>4.5639758175863889</c:v>
                </c:pt>
                <c:pt idx="55542">
                  <c:v>4.5632928825804013</c:v>
                </c:pt>
                <c:pt idx="55543">
                  <c:v>4.5545621386898087</c:v>
                </c:pt>
                <c:pt idx="55544">
                  <c:v>4.5542286653519461</c:v>
                </c:pt>
                <c:pt idx="55545">
                  <c:v>4.5537043955293033</c:v>
                </c:pt>
                <c:pt idx="55546">
                  <c:v>4.5596729729520087</c:v>
                </c:pt>
                <c:pt idx="55547">
                  <c:v>4.5497723743166896</c:v>
                </c:pt>
                <c:pt idx="55548">
                  <c:v>4.5602444999839404</c:v>
                </c:pt>
                <c:pt idx="55549">
                  <c:v>4.5529656245362791</c:v>
                </c:pt>
                <c:pt idx="55550">
                  <c:v>4.5692598883011595</c:v>
                </c:pt>
                <c:pt idx="55551">
                  <c:v>4.5687361263966872</c:v>
                </c:pt>
                <c:pt idx="55552">
                  <c:v>4.5604990988880205</c:v>
                </c:pt>
                <c:pt idx="55553">
                  <c:v>4.5629958270814068</c:v>
                </c:pt>
                <c:pt idx="55554">
                  <c:v>4.5524983724298682</c:v>
                </c:pt>
                <c:pt idx="55555">
                  <c:v>4.562817787663815</c:v>
                </c:pt>
                <c:pt idx="55556">
                  <c:v>4.562789206875463</c:v>
                </c:pt>
                <c:pt idx="55557">
                  <c:v>4.5684605741633479</c:v>
                </c:pt>
                <c:pt idx="55558">
                  <c:v>4.55866450364742</c:v>
                </c:pt>
                <c:pt idx="55559">
                  <c:v>4.5557033270757774</c:v>
                </c:pt>
                <c:pt idx="55560">
                  <c:v>4.5566000852007953</c:v>
                </c:pt>
                <c:pt idx="55561">
                  <c:v>4.5681052187433702</c:v>
                </c:pt>
                <c:pt idx="55562">
                  <c:v>4.5612448090156912</c:v>
                </c:pt>
                <c:pt idx="55563">
                  <c:v>4.5633597098551544</c:v>
                </c:pt>
                <c:pt idx="55564">
                  <c:v>4.5572345710095021</c:v>
                </c:pt>
                <c:pt idx="55565">
                  <c:v>4.5612064305340017</c:v>
                </c:pt>
                <c:pt idx="55566">
                  <c:v>4.5626861253040989</c:v>
                </c:pt>
                <c:pt idx="55567">
                  <c:v>4.5528600571334472</c:v>
                </c:pt>
                <c:pt idx="55568">
                  <c:v>4.5590768231774268</c:v>
                </c:pt>
                <c:pt idx="55569">
                  <c:v>4.5637341528527777</c:v>
                </c:pt>
                <c:pt idx="55570">
                  <c:v>4.5575572115673122</c:v>
                </c:pt>
                <c:pt idx="55571">
                  <c:v>4.5613642224585531</c:v>
                </c:pt>
                <c:pt idx="55572">
                  <c:v>4.5527157276877146</c:v>
                </c:pt>
                <c:pt idx="55573">
                  <c:v>4.548590117120539</c:v>
                </c:pt>
                <c:pt idx="55574">
                  <c:v>4.5582778393071255</c:v>
                </c:pt>
                <c:pt idx="55575">
                  <c:v>4.556598459479015</c:v>
                </c:pt>
                <c:pt idx="55576">
                  <c:v>4.5606907859264032</c:v>
                </c:pt>
                <c:pt idx="55577">
                  <c:v>4.5643549915571615</c:v>
                </c:pt>
                <c:pt idx="55578">
                  <c:v>4.5599446429857515</c:v>
                </c:pt>
                <c:pt idx="55579">
                  <c:v>4.5511189172383979</c:v>
                </c:pt>
                <c:pt idx="55580">
                  <c:v>4.5592882656555043</c:v>
                </c:pt>
                <c:pt idx="55581">
                  <c:v>4.5516251173076379</c:v>
                </c:pt>
                <c:pt idx="55582">
                  <c:v>4.5546964547070239</c:v>
                </c:pt>
                <c:pt idx="55583">
                  <c:v>4.5509466383612152</c:v>
                </c:pt>
                <c:pt idx="55584">
                  <c:v>4.5599289845000683</c:v>
                </c:pt>
                <c:pt idx="55585">
                  <c:v>4.56719398491005</c:v>
                </c:pt>
                <c:pt idx="55586">
                  <c:v>4.555074220107123</c:v>
                </c:pt>
                <c:pt idx="55587">
                  <c:v>4.5640819424711907</c:v>
                </c:pt>
                <c:pt idx="55588">
                  <c:v>4.5557303607291617</c:v>
                </c:pt>
                <c:pt idx="55589">
                  <c:v>4.5524172940082721</c:v>
                </c:pt>
                <c:pt idx="55590">
                  <c:v>4.5618560997837818</c:v>
                </c:pt>
                <c:pt idx="55591">
                  <c:v>4.5733508114079449</c:v>
                </c:pt>
                <c:pt idx="55592">
                  <c:v>4.5615215940893803</c:v>
                </c:pt>
                <c:pt idx="55593">
                  <c:v>4.5643288672059485</c:v>
                </c:pt>
                <c:pt idx="55594">
                  <c:v>4.5539416007269384</c:v>
                </c:pt>
                <c:pt idx="55595">
                  <c:v>4.5614120477074929</c:v>
                </c:pt>
                <c:pt idx="55596">
                  <c:v>4.5580648453407422</c:v>
                </c:pt>
                <c:pt idx="55597">
                  <c:v>4.5571634375520347</c:v>
                </c:pt>
                <c:pt idx="55598">
                  <c:v>4.5642969765898229</c:v>
                </c:pt>
                <c:pt idx="55599">
                  <c:v>4.5549446632291373</c:v>
                </c:pt>
                <c:pt idx="55600">
                  <c:v>4.5538817697642928</c:v>
                </c:pt>
                <c:pt idx="55601">
                  <c:v>4.5589064435967179</c:v>
                </c:pt>
                <c:pt idx="55602">
                  <c:v>4.5530951611508934</c:v>
                </c:pt>
                <c:pt idx="55603">
                  <c:v>4.5686839917812732</c:v>
                </c:pt>
                <c:pt idx="55604">
                  <c:v>4.5585739924820459</c:v>
                </c:pt>
                <c:pt idx="55605">
                  <c:v>4.5612459666325114</c:v>
                </c:pt>
                <c:pt idx="55606">
                  <c:v>4.5600222230117389</c:v>
                </c:pt>
                <c:pt idx="55607">
                  <c:v>4.5608076226580092</c:v>
                </c:pt>
                <c:pt idx="55608">
                  <c:v>4.5572213404009991</c:v>
                </c:pt>
                <c:pt idx="55609">
                  <c:v>4.5572156896547451</c:v>
                </c:pt>
                <c:pt idx="55610">
                  <c:v>4.5589726033984306</c:v>
                </c:pt>
                <c:pt idx="55611">
                  <c:v>4.561152510296866</c:v>
                </c:pt>
                <c:pt idx="55612">
                  <c:v>4.5505101745342893</c:v>
                </c:pt>
                <c:pt idx="55613">
                  <c:v>4.563372760704798</c:v>
                </c:pt>
                <c:pt idx="55614">
                  <c:v>4.5676150852172039</c:v>
                </c:pt>
                <c:pt idx="55615">
                  <c:v>4.5654560337235548</c:v>
                </c:pt>
                <c:pt idx="55616">
                  <c:v>4.5541200377286923</c:v>
                </c:pt>
                <c:pt idx="55617">
                  <c:v>4.5535017855856106</c:v>
                </c:pt>
                <c:pt idx="55618">
                  <c:v>4.5552791192360731</c:v>
                </c:pt>
                <c:pt idx="55619">
                  <c:v>4.5599457169638677</c:v>
                </c:pt>
                <c:pt idx="55620">
                  <c:v>4.5610336921460295</c:v>
                </c:pt>
                <c:pt idx="55621">
                  <c:v>4.5494592325929286</c:v>
                </c:pt>
                <c:pt idx="55622">
                  <c:v>4.550308225635221</c:v>
                </c:pt>
                <c:pt idx="55623">
                  <c:v>4.5636861122918955</c:v>
                </c:pt>
                <c:pt idx="55624">
                  <c:v>4.5686279355963011</c:v>
                </c:pt>
                <c:pt idx="55625">
                  <c:v>4.556887726863005</c:v>
                </c:pt>
                <c:pt idx="55626">
                  <c:v>4.5593190366690699</c:v>
                </c:pt>
                <c:pt idx="55627">
                  <c:v>4.5598243858546832</c:v>
                </c:pt>
                <c:pt idx="55628">
                  <c:v>4.5596108116425196</c:v>
                </c:pt>
                <c:pt idx="55629">
                  <c:v>4.5531517216504946</c:v>
                </c:pt>
                <c:pt idx="55630">
                  <c:v>4.5547105385449393</c:v>
                </c:pt>
                <c:pt idx="55631">
                  <c:v>4.5544184943723769</c:v>
                </c:pt>
                <c:pt idx="55632">
                  <c:v>4.5631155603342863</c:v>
                </c:pt>
                <c:pt idx="55633">
                  <c:v>4.5600984435193341</c:v>
                </c:pt>
                <c:pt idx="55634">
                  <c:v>4.5656407065421849</c:v>
                </c:pt>
                <c:pt idx="55635">
                  <c:v>4.5550840515808364</c:v>
                </c:pt>
                <c:pt idx="55636">
                  <c:v>4.5525732734945903</c:v>
                </c:pt>
                <c:pt idx="55637">
                  <c:v>4.5500326297065676</c:v>
                </c:pt>
                <c:pt idx="55638">
                  <c:v>4.5521073516213866</c:v>
                </c:pt>
                <c:pt idx="55639">
                  <c:v>4.5624035466284933</c:v>
                </c:pt>
                <c:pt idx="55640">
                  <c:v>4.564727176940333</c:v>
                </c:pt>
                <c:pt idx="55641">
                  <c:v>4.5594668715267357</c:v>
                </c:pt>
                <c:pt idx="55642">
                  <c:v>4.5461201484744436</c:v>
                </c:pt>
                <c:pt idx="55643">
                  <c:v>4.5491055481090985</c:v>
                </c:pt>
                <c:pt idx="55644">
                  <c:v>4.552860209577438</c:v>
                </c:pt>
                <c:pt idx="55645">
                  <c:v>4.5566863897252183</c:v>
                </c:pt>
                <c:pt idx="55646">
                  <c:v>4.5559479789848965</c:v>
                </c:pt>
                <c:pt idx="55647">
                  <c:v>4.5590312563350777</c:v>
                </c:pt>
                <c:pt idx="55648">
                  <c:v>4.5534057895571829</c:v>
                </c:pt>
                <c:pt idx="55649">
                  <c:v>4.5446929011684531</c:v>
                </c:pt>
                <c:pt idx="55650">
                  <c:v>4.5535897812021222</c:v>
                </c:pt>
                <c:pt idx="55651">
                  <c:v>4.5627874363033545</c:v>
                </c:pt>
                <c:pt idx="55652">
                  <c:v>4.5537197010925139</c:v>
                </c:pt>
                <c:pt idx="55653">
                  <c:v>4.5626787353693521</c:v>
                </c:pt>
                <c:pt idx="55654">
                  <c:v>4.5628966007765497</c:v>
                </c:pt>
                <c:pt idx="55655">
                  <c:v>4.5652789907992641</c:v>
                </c:pt>
                <c:pt idx="55656">
                  <c:v>4.5542575499163505</c:v>
                </c:pt>
                <c:pt idx="55657">
                  <c:v>4.5613235449292091</c:v>
                </c:pt>
                <c:pt idx="55658">
                  <c:v>4.5485800008665134</c:v>
                </c:pt>
                <c:pt idx="55659">
                  <c:v>4.5569496757109977</c:v>
                </c:pt>
                <c:pt idx="55660">
                  <c:v>4.5617474988663309</c:v>
                </c:pt>
                <c:pt idx="55661">
                  <c:v>4.5626937944788208</c:v>
                </c:pt>
                <c:pt idx="55662">
                  <c:v>4.5614298727074383</c:v>
                </c:pt>
                <c:pt idx="55663">
                  <c:v>4.5530800170085808</c:v>
                </c:pt>
                <c:pt idx="55664">
                  <c:v>4.5591205327923516</c:v>
                </c:pt>
                <c:pt idx="55665">
                  <c:v>4.5631889555657574</c:v>
                </c:pt>
                <c:pt idx="55666">
                  <c:v>4.5525069566257246</c:v>
                </c:pt>
                <c:pt idx="55667">
                  <c:v>4.5570963889585254</c:v>
                </c:pt>
                <c:pt idx="55668">
                  <c:v>4.5644634834051612</c:v>
                </c:pt>
                <c:pt idx="55669">
                  <c:v>4.5663848885495106</c:v>
                </c:pt>
                <c:pt idx="55670">
                  <c:v>4.5602009260499221</c:v>
                </c:pt>
                <c:pt idx="55671">
                  <c:v>4.5586072787476128</c:v>
                </c:pt>
                <c:pt idx="55672">
                  <c:v>4.5519648646178759</c:v>
                </c:pt>
                <c:pt idx="55673">
                  <c:v>4.5587569255412514</c:v>
                </c:pt>
                <c:pt idx="55674">
                  <c:v>4.5613376685859732</c:v>
                </c:pt>
                <c:pt idx="55675">
                  <c:v>4.5550910552081536</c:v>
                </c:pt>
                <c:pt idx="55676">
                  <c:v>4.5584659666479546</c:v>
                </c:pt>
                <c:pt idx="55677">
                  <c:v>4.5488499067935333</c:v>
                </c:pt>
                <c:pt idx="55678">
                  <c:v>4.5567578900162218</c:v>
                </c:pt>
                <c:pt idx="55679">
                  <c:v>4.5468014830545185</c:v>
                </c:pt>
                <c:pt idx="55680">
                  <c:v>4.5583871790116293</c:v>
                </c:pt>
                <c:pt idx="55681">
                  <c:v>4.5641165409680555</c:v>
                </c:pt>
                <c:pt idx="55682">
                  <c:v>4.5538854616867868</c:v>
                </c:pt>
                <c:pt idx="55683">
                  <c:v>4.5587962132882343</c:v>
                </c:pt>
                <c:pt idx="55684">
                  <c:v>4.563271319369842</c:v>
                </c:pt>
                <c:pt idx="55685">
                  <c:v>4.5609700841630705</c:v>
                </c:pt>
                <c:pt idx="55686">
                  <c:v>4.5469038467428966</c:v>
                </c:pt>
                <c:pt idx="55687">
                  <c:v>4.5631848766321523</c:v>
                </c:pt>
                <c:pt idx="55688">
                  <c:v>4.5625446732144175</c:v>
                </c:pt>
                <c:pt idx="55689">
                  <c:v>4.5601712909950294</c:v>
                </c:pt>
                <c:pt idx="55690">
                  <c:v>4.5545365381036156</c:v>
                </c:pt>
                <c:pt idx="55691">
                  <c:v>4.5558770430451609</c:v>
                </c:pt>
                <c:pt idx="55692">
                  <c:v>4.5698741363598696</c:v>
                </c:pt>
                <c:pt idx="55693">
                  <c:v>4.557564092643676</c:v>
                </c:pt>
                <c:pt idx="55694">
                  <c:v>4.5513495669903117</c:v>
                </c:pt>
                <c:pt idx="55695">
                  <c:v>4.561686571687261</c:v>
                </c:pt>
                <c:pt idx="55696">
                  <c:v>4.5514686511455027</c:v>
                </c:pt>
                <c:pt idx="55697">
                  <c:v>4.5577875195437905</c:v>
                </c:pt>
                <c:pt idx="55698">
                  <c:v>4.5553524983450684</c:v>
                </c:pt>
                <c:pt idx="55699">
                  <c:v>4.5543527681260345</c:v>
                </c:pt>
                <c:pt idx="55700">
                  <c:v>4.5631652383758716</c:v>
                </c:pt>
                <c:pt idx="55701">
                  <c:v>4.5559435236425063</c:v>
                </c:pt>
                <c:pt idx="55702">
                  <c:v>4.5541015018414246</c:v>
                </c:pt>
                <c:pt idx="55703">
                  <c:v>4.5563573797935328</c:v>
                </c:pt>
                <c:pt idx="55704">
                  <c:v>4.5536033151112525</c:v>
                </c:pt>
                <c:pt idx="55705">
                  <c:v>4.5550965606790896</c:v>
                </c:pt>
                <c:pt idx="55706">
                  <c:v>4.5576729339702995</c:v>
                </c:pt>
                <c:pt idx="55707">
                  <c:v>4.5611909994422835</c:v>
                </c:pt>
                <c:pt idx="55708">
                  <c:v>4.5518601491637378</c:v>
                </c:pt>
                <c:pt idx="55709">
                  <c:v>4.5566716428068768</c:v>
                </c:pt>
                <c:pt idx="55710">
                  <c:v>4.5591863420369521</c:v>
                </c:pt>
                <c:pt idx="55711">
                  <c:v>4.5497090723127727</c:v>
                </c:pt>
                <c:pt idx="55712">
                  <c:v>4.5552615075550689</c:v>
                </c:pt>
                <c:pt idx="55713">
                  <c:v>4.5616890620510953</c:v>
                </c:pt>
                <c:pt idx="55714">
                  <c:v>4.5558872854902104</c:v>
                </c:pt>
                <c:pt idx="55715">
                  <c:v>4.5537741315732392</c:v>
                </c:pt>
                <c:pt idx="55716">
                  <c:v>4.5630738712590961</c:v>
                </c:pt>
                <c:pt idx="55717">
                  <c:v>4.558386747496308</c:v>
                </c:pt>
                <c:pt idx="55718">
                  <c:v>4.5638450212563919</c:v>
                </c:pt>
                <c:pt idx="55719">
                  <c:v>4.558077760456178</c:v>
                </c:pt>
                <c:pt idx="55720">
                  <c:v>4.5629640368933728</c:v>
                </c:pt>
                <c:pt idx="55721">
                  <c:v>4.5633912101016749</c:v>
                </c:pt>
                <c:pt idx="55722">
                  <c:v>4.5562129984789541</c:v>
                </c:pt>
                <c:pt idx="55723">
                  <c:v>4.5509618013698478</c:v>
                </c:pt>
                <c:pt idx="55724">
                  <c:v>4.5580884956410994</c:v>
                </c:pt>
                <c:pt idx="55725">
                  <c:v>4.5598608261955089</c:v>
                </c:pt>
                <c:pt idx="55726">
                  <c:v>4.5519746390306981</c:v>
                </c:pt>
                <c:pt idx="55727">
                  <c:v>4.5625074609627685</c:v>
                </c:pt>
                <c:pt idx="55728">
                  <c:v>4.5511467165445518</c:v>
                </c:pt>
                <c:pt idx="55729">
                  <c:v>4.5507658561341726</c:v>
                </c:pt>
                <c:pt idx="55730">
                  <c:v>4.5599498747489235</c:v>
                </c:pt>
                <c:pt idx="55731">
                  <c:v>4.5553610135689171</c:v>
                </c:pt>
                <c:pt idx="55732">
                  <c:v>4.5583059995809396</c:v>
                </c:pt>
                <c:pt idx="55733">
                  <c:v>4.5617298790590119</c:v>
                </c:pt>
                <c:pt idx="55734">
                  <c:v>4.5529516106419257</c:v>
                </c:pt>
                <c:pt idx="55735">
                  <c:v>4.5541733764349264</c:v>
                </c:pt>
                <c:pt idx="55736">
                  <c:v>4.5565795581431336</c:v>
                </c:pt>
                <c:pt idx="55737">
                  <c:v>4.5647327079139473</c:v>
                </c:pt>
                <c:pt idx="55738">
                  <c:v>4.5551213612245407</c:v>
                </c:pt>
                <c:pt idx="55739">
                  <c:v>4.5599618878811103</c:v>
                </c:pt>
                <c:pt idx="55740">
                  <c:v>4.5558622453526993</c:v>
                </c:pt>
                <c:pt idx="55741">
                  <c:v>4.5571878633882106</c:v>
                </c:pt>
                <c:pt idx="55742">
                  <c:v>4.5510921592130789</c:v>
                </c:pt>
                <c:pt idx="55743">
                  <c:v>4.5499973297027605</c:v>
                </c:pt>
                <c:pt idx="55744">
                  <c:v>4.5607993160991525</c:v>
                </c:pt>
                <c:pt idx="55745">
                  <c:v>4.5702755863890818</c:v>
                </c:pt>
                <c:pt idx="55746">
                  <c:v>4.5499316505218665</c:v>
                </c:pt>
                <c:pt idx="55747">
                  <c:v>4.5525085291509075</c:v>
                </c:pt>
                <c:pt idx="55748">
                  <c:v>4.5579714448900521</c:v>
                </c:pt>
                <c:pt idx="55749">
                  <c:v>4.5582474118903029</c:v>
                </c:pt>
                <c:pt idx="55750">
                  <c:v>4.570880934136742</c:v>
                </c:pt>
                <c:pt idx="55751">
                  <c:v>4.5577826839846987</c:v>
                </c:pt>
                <c:pt idx="55752">
                  <c:v>4.5648081875429876</c:v>
                </c:pt>
                <c:pt idx="55753">
                  <c:v>4.552718774279958</c:v>
                </c:pt>
                <c:pt idx="55754">
                  <c:v>4.5597284845371178</c:v>
                </c:pt>
                <c:pt idx="55755">
                  <c:v>4.5628052556242018</c:v>
                </c:pt>
                <c:pt idx="55756">
                  <c:v>4.5626849888220926</c:v>
                </c:pt>
                <c:pt idx="55757">
                  <c:v>4.5737340987136417</c:v>
                </c:pt>
                <c:pt idx="55758">
                  <c:v>4.5619281388225179</c:v>
                </c:pt>
                <c:pt idx="55759">
                  <c:v>4.5614754607129333</c:v>
                </c:pt>
                <c:pt idx="55760">
                  <c:v>4.5650525355745861</c:v>
                </c:pt>
                <c:pt idx="55761">
                  <c:v>4.558275845115956</c:v>
                </c:pt>
                <c:pt idx="55762">
                  <c:v>4.5528809786241604</c:v>
                </c:pt>
                <c:pt idx="55763">
                  <c:v>4.5516565623149186</c:v>
                </c:pt>
                <c:pt idx="55764">
                  <c:v>4.5477377245132757</c:v>
                </c:pt>
                <c:pt idx="55765">
                  <c:v>4.5575951189402479</c:v>
                </c:pt>
                <c:pt idx="55766">
                  <c:v>4.5582902468496087</c:v>
                </c:pt>
                <c:pt idx="55767">
                  <c:v>4.5549436772720862</c:v>
                </c:pt>
                <c:pt idx="55768">
                  <c:v>4.5513507845553471</c:v>
                </c:pt>
                <c:pt idx="55769">
                  <c:v>4.5575912272597652</c:v>
                </c:pt>
                <c:pt idx="55770">
                  <c:v>4.5592419113106679</c:v>
                </c:pt>
                <c:pt idx="55771">
                  <c:v>4.5541282621445767</c:v>
                </c:pt>
                <c:pt idx="55772">
                  <c:v>4.5553140719641423</c:v>
                </c:pt>
                <c:pt idx="55773">
                  <c:v>4.5568445238180519</c:v>
                </c:pt>
                <c:pt idx="55774">
                  <c:v>4.5630163467366147</c:v>
                </c:pt>
                <c:pt idx="55775">
                  <c:v>4.5600992227304609</c:v>
                </c:pt>
                <c:pt idx="55776">
                  <c:v>4.5556628287523511</c:v>
                </c:pt>
                <c:pt idx="55777">
                  <c:v>4.5599253103613266</c:v>
                </c:pt>
                <c:pt idx="55778">
                  <c:v>4.5514079776574308</c:v>
                </c:pt>
                <c:pt idx="55779">
                  <c:v>4.5598954071379216</c:v>
                </c:pt>
                <c:pt idx="55780">
                  <c:v>4.5501191170938844</c:v>
                </c:pt>
                <c:pt idx="55781">
                  <c:v>4.5562035664731013</c:v>
                </c:pt>
                <c:pt idx="55782">
                  <c:v>4.553860724990229</c:v>
                </c:pt>
                <c:pt idx="55783">
                  <c:v>4.5571102284843183</c:v>
                </c:pt>
                <c:pt idx="55784">
                  <c:v>4.5586298781852364</c:v>
                </c:pt>
                <c:pt idx="55785">
                  <c:v>4.556607170269479</c:v>
                </c:pt>
                <c:pt idx="55786">
                  <c:v>4.5589976618894186</c:v>
                </c:pt>
                <c:pt idx="55787">
                  <c:v>4.55952738139157</c:v>
                </c:pt>
                <c:pt idx="55788">
                  <c:v>4.5593341922859603</c:v>
                </c:pt>
                <c:pt idx="55789">
                  <c:v>4.5641889667424502</c:v>
                </c:pt>
                <c:pt idx="55790">
                  <c:v>4.5426193633204068</c:v>
                </c:pt>
                <c:pt idx="55791">
                  <c:v>4.5595735090840961</c:v>
                </c:pt>
                <c:pt idx="55792">
                  <c:v>4.5629958853614028</c:v>
                </c:pt>
                <c:pt idx="55793">
                  <c:v>4.5597470276760221</c:v>
                </c:pt>
                <c:pt idx="55794">
                  <c:v>4.5649517425190806</c:v>
                </c:pt>
                <c:pt idx="55795">
                  <c:v>4.5561178158986291</c:v>
                </c:pt>
                <c:pt idx="55796">
                  <c:v>4.5570975147678352</c:v>
                </c:pt>
                <c:pt idx="55797">
                  <c:v>4.5629317612382083</c:v>
                </c:pt>
                <c:pt idx="55798">
                  <c:v>4.5491324568658138</c:v>
                </c:pt>
                <c:pt idx="55799">
                  <c:v>4.5661575918032193</c:v>
                </c:pt>
                <c:pt idx="55800">
                  <c:v>4.5612640401930831</c:v>
                </c:pt>
                <c:pt idx="55801">
                  <c:v>4.5647348915531083</c:v>
                </c:pt>
                <c:pt idx="55802">
                  <c:v>4.56853108314015</c:v>
                </c:pt>
                <c:pt idx="55803">
                  <c:v>4.5543140334916545</c:v>
                </c:pt>
                <c:pt idx="55804">
                  <c:v>4.5487299606008573</c:v>
                </c:pt>
                <c:pt idx="55805">
                  <c:v>4.5673484856607303</c:v>
                </c:pt>
                <c:pt idx="55806">
                  <c:v>4.5593418378087245</c:v>
                </c:pt>
                <c:pt idx="55807">
                  <c:v>4.5531180372601847</c:v>
                </c:pt>
                <c:pt idx="55808">
                  <c:v>4.5659000924586541</c:v>
                </c:pt>
                <c:pt idx="55809">
                  <c:v>4.557163282512362</c:v>
                </c:pt>
                <c:pt idx="55810">
                  <c:v>4.5624518499404259</c:v>
                </c:pt>
                <c:pt idx="55811">
                  <c:v>4.5582969929703276</c:v>
                </c:pt>
                <c:pt idx="55812">
                  <c:v>4.5657683413014967</c:v>
                </c:pt>
                <c:pt idx="55813">
                  <c:v>4.5583059995809405</c:v>
                </c:pt>
                <c:pt idx="55814">
                  <c:v>4.5586180917108665</c:v>
                </c:pt>
                <c:pt idx="55815">
                  <c:v>4.5595068151264124</c:v>
                </c:pt>
                <c:pt idx="55816">
                  <c:v>4.5575201084730459</c:v>
                </c:pt>
                <c:pt idx="55817">
                  <c:v>4.5542317615131811</c:v>
                </c:pt>
                <c:pt idx="55818">
                  <c:v>4.5438812680648386</c:v>
                </c:pt>
                <c:pt idx="55819">
                  <c:v>4.5502888178013627</c:v>
                </c:pt>
                <c:pt idx="55820">
                  <c:v>4.5479645117204903</c:v>
                </c:pt>
                <c:pt idx="55821">
                  <c:v>4.5613823104823705</c:v>
                </c:pt>
                <c:pt idx="55822">
                  <c:v>4.5492634747425091</c:v>
                </c:pt>
                <c:pt idx="55823">
                  <c:v>4.5632392721552444</c:v>
                </c:pt>
                <c:pt idx="55824">
                  <c:v>4.5664069201106861</c:v>
                </c:pt>
                <c:pt idx="55825">
                  <c:v>4.5611980150477196</c:v>
                </c:pt>
                <c:pt idx="55826">
                  <c:v>4.5706310045905569</c:v>
                </c:pt>
                <c:pt idx="55827">
                  <c:v>4.5565163673624722</c:v>
                </c:pt>
                <c:pt idx="55828">
                  <c:v>4.5524531695372641</c:v>
                </c:pt>
                <c:pt idx="55829">
                  <c:v>4.5571551469267026</c:v>
                </c:pt>
                <c:pt idx="55830">
                  <c:v>4.5557101409906</c:v>
                </c:pt>
                <c:pt idx="55831">
                  <c:v>4.5590540384168534</c:v>
                </c:pt>
                <c:pt idx="55832">
                  <c:v>4.5583330127938675</c:v>
                </c:pt>
                <c:pt idx="55833">
                  <c:v>4.5572961260614768</c:v>
                </c:pt>
                <c:pt idx="55834">
                  <c:v>4.5535947753954158</c:v>
                </c:pt>
                <c:pt idx="55835">
                  <c:v>4.5676263132727986</c:v>
                </c:pt>
                <c:pt idx="55836">
                  <c:v>4.5672392720418458</c:v>
                </c:pt>
                <c:pt idx="55837">
                  <c:v>4.5527197752143307</c:v>
                </c:pt>
                <c:pt idx="55838">
                  <c:v>4.5536105504011548</c:v>
                </c:pt>
                <c:pt idx="55839">
                  <c:v>4.5661648986988874</c:v>
                </c:pt>
                <c:pt idx="55840">
                  <c:v>4.5608988858204569</c:v>
                </c:pt>
                <c:pt idx="55841">
                  <c:v>4.5603610305147066</c:v>
                </c:pt>
                <c:pt idx="55842">
                  <c:v>4.5565764551655956</c:v>
                </c:pt>
                <c:pt idx="55843">
                  <c:v>4.566586948298534</c:v>
                </c:pt>
                <c:pt idx="55844">
                  <c:v>4.5597533847929412</c:v>
                </c:pt>
                <c:pt idx="55845">
                  <c:v>4.5623419942893637</c:v>
                </c:pt>
                <c:pt idx="55846">
                  <c:v>4.5553286025176742</c:v>
                </c:pt>
                <c:pt idx="55847">
                  <c:v>4.5506912092794982</c:v>
                </c:pt>
                <c:pt idx="55848">
                  <c:v>4.5529367318130927</c:v>
                </c:pt>
                <c:pt idx="55849">
                  <c:v>4.5599958611615152</c:v>
                </c:pt>
                <c:pt idx="55850">
                  <c:v>4.5655422787592848</c:v>
                </c:pt>
                <c:pt idx="55851">
                  <c:v>4.5630189548763518</c:v>
                </c:pt>
                <c:pt idx="55852">
                  <c:v>4.5492206931922485</c:v>
                </c:pt>
                <c:pt idx="55853">
                  <c:v>4.5507119194299257</c:v>
                </c:pt>
                <c:pt idx="55854">
                  <c:v>4.5591816107658012</c:v>
                </c:pt>
                <c:pt idx="55855">
                  <c:v>4.5560771738069077</c:v>
                </c:pt>
                <c:pt idx="55856">
                  <c:v>4.5643311807143894</c:v>
                </c:pt>
                <c:pt idx="55857">
                  <c:v>4.5464395511184046</c:v>
                </c:pt>
                <c:pt idx="55858">
                  <c:v>4.5683222963719095</c:v>
                </c:pt>
                <c:pt idx="55859">
                  <c:v>4.5655232536738586</c:v>
                </c:pt>
                <c:pt idx="55860">
                  <c:v>4.556957915253685</c:v>
                </c:pt>
                <c:pt idx="55861">
                  <c:v>4.5577943053288559</c:v>
                </c:pt>
                <c:pt idx="55862">
                  <c:v>4.5575007396261622</c:v>
                </c:pt>
                <c:pt idx="55863">
                  <c:v>4.5592558823032041</c:v>
                </c:pt>
                <c:pt idx="55864">
                  <c:v>4.5617120281752088</c:v>
                </c:pt>
                <c:pt idx="55865">
                  <c:v>4.5581145480548164</c:v>
                </c:pt>
                <c:pt idx="55866">
                  <c:v>4.5589117293365087</c:v>
                </c:pt>
                <c:pt idx="55867">
                  <c:v>4.5538229683291505</c:v>
                </c:pt>
                <c:pt idx="55868">
                  <c:v>4.5527774180536351</c:v>
                </c:pt>
                <c:pt idx="55869">
                  <c:v>4.566811717884188</c:v>
                </c:pt>
                <c:pt idx="55870">
                  <c:v>4.5648694389814528</c:v>
                </c:pt>
                <c:pt idx="55871">
                  <c:v>4.5519613769899623</c:v>
                </c:pt>
                <c:pt idx="55872">
                  <c:v>4.5559756293795513</c:v>
                </c:pt>
                <c:pt idx="55873">
                  <c:v>4.5625240416781407</c:v>
                </c:pt>
                <c:pt idx="55874">
                  <c:v>4.5600055426351531</c:v>
                </c:pt>
                <c:pt idx="55875">
                  <c:v>4.555753397411979</c:v>
                </c:pt>
                <c:pt idx="55876">
                  <c:v>4.5632666152056451</c:v>
                </c:pt>
                <c:pt idx="55877">
                  <c:v>4.5533223534026659</c:v>
                </c:pt>
                <c:pt idx="55878">
                  <c:v>4.5543397967246415</c:v>
                </c:pt>
                <c:pt idx="55879">
                  <c:v>4.5537723919605479</c:v>
                </c:pt>
                <c:pt idx="55880">
                  <c:v>4.5592766053361533</c:v>
                </c:pt>
                <c:pt idx="55881">
                  <c:v>4.5535008494067322</c:v>
                </c:pt>
                <c:pt idx="55882">
                  <c:v>4.5581646664861424</c:v>
                </c:pt>
                <c:pt idx="55883">
                  <c:v>4.5553450144637448</c:v>
                </c:pt>
                <c:pt idx="55884">
                  <c:v>4.5522436930015866</c:v>
                </c:pt>
                <c:pt idx="55885">
                  <c:v>4.5544298069577058</c:v>
                </c:pt>
                <c:pt idx="55886">
                  <c:v>4.5703520412153082</c:v>
                </c:pt>
                <c:pt idx="55887">
                  <c:v>4.5598866956257451</c:v>
                </c:pt>
                <c:pt idx="55888">
                  <c:v>4.5579970846385267</c:v>
                </c:pt>
                <c:pt idx="55889">
                  <c:v>4.5587791900427694</c:v>
                </c:pt>
                <c:pt idx="55890">
                  <c:v>4.5678361672628807</c:v>
                </c:pt>
                <c:pt idx="55891">
                  <c:v>4.5609677026876865</c:v>
                </c:pt>
                <c:pt idx="55892">
                  <c:v>4.5675063191435479</c:v>
                </c:pt>
                <c:pt idx="55893">
                  <c:v>4.5638048904101671</c:v>
                </c:pt>
                <c:pt idx="55894">
                  <c:v>4.5603836843985901</c:v>
                </c:pt>
                <c:pt idx="55895">
                  <c:v>4.5398849596932589</c:v>
                </c:pt>
                <c:pt idx="55896">
                  <c:v>4.563155184157627</c:v>
                </c:pt>
                <c:pt idx="55897">
                  <c:v>4.5594171398429992</c:v>
                </c:pt>
                <c:pt idx="55898">
                  <c:v>4.5597956858988793</c:v>
                </c:pt>
                <c:pt idx="55899">
                  <c:v>4.5594658605308016</c:v>
                </c:pt>
                <c:pt idx="55900">
                  <c:v>4.5552916803516839</c:v>
                </c:pt>
                <c:pt idx="55901">
                  <c:v>4.5592733406948875</c:v>
                </c:pt>
                <c:pt idx="55902">
                  <c:v>4.5594246048827669</c:v>
                </c:pt>
                <c:pt idx="55903">
                  <c:v>4.5604107123100563</c:v>
                </c:pt>
                <c:pt idx="55904">
                  <c:v>4.5606346597233847</c:v>
                </c:pt>
                <c:pt idx="55905">
                  <c:v>4.5556301956243184</c:v>
                </c:pt>
                <c:pt idx="55906">
                  <c:v>4.5553121859019017</c:v>
                </c:pt>
                <c:pt idx="55907">
                  <c:v>4.5382853014146347</c:v>
                </c:pt>
                <c:pt idx="55908">
                  <c:v>4.5632578462182689</c:v>
                </c:pt>
                <c:pt idx="55909">
                  <c:v>4.5605504356521553</c:v>
                </c:pt>
                <c:pt idx="55910">
                  <c:v>4.5532124339166975</c:v>
                </c:pt>
                <c:pt idx="55911">
                  <c:v>4.5591405154760389</c:v>
                </c:pt>
                <c:pt idx="55912">
                  <c:v>4.549010840429272</c:v>
                </c:pt>
                <c:pt idx="55913">
                  <c:v>4.5475168917455395</c:v>
                </c:pt>
                <c:pt idx="55914">
                  <c:v>4.5637388695743848</c:v>
                </c:pt>
                <c:pt idx="55915">
                  <c:v>4.5612516190817658</c:v>
                </c:pt>
                <c:pt idx="55916">
                  <c:v>4.5544741358252026</c:v>
                </c:pt>
                <c:pt idx="55917">
                  <c:v>4.5628991037218576</c:v>
                </c:pt>
                <c:pt idx="55918">
                  <c:v>4.5670936942474647</c:v>
                </c:pt>
                <c:pt idx="55919">
                  <c:v>4.5524919873545127</c:v>
                </c:pt>
                <c:pt idx="55920">
                  <c:v>4.5570239363714515</c:v>
                </c:pt>
                <c:pt idx="55921">
                  <c:v>4.5565943881644388</c:v>
                </c:pt>
                <c:pt idx="55922">
                  <c:v>4.551391777080311</c:v>
                </c:pt>
                <c:pt idx="55923">
                  <c:v>4.5648993169539374</c:v>
                </c:pt>
                <c:pt idx="55924">
                  <c:v>4.5710490236218195</c:v>
                </c:pt>
                <c:pt idx="55925">
                  <c:v>4.5582819773965122</c:v>
                </c:pt>
                <c:pt idx="55926">
                  <c:v>4.557995993077995</c:v>
                </c:pt>
                <c:pt idx="55927">
                  <c:v>4.5597210111986488</c:v>
                </c:pt>
                <c:pt idx="55928">
                  <c:v>4.553803102077647</c:v>
                </c:pt>
                <c:pt idx="55929">
                  <c:v>4.5645990305937207</c:v>
                </c:pt>
                <c:pt idx="55930">
                  <c:v>4.5538998234204753</c:v>
                </c:pt>
                <c:pt idx="55931">
                  <c:v>4.5529272900058322</c:v>
                </c:pt>
                <c:pt idx="55932">
                  <c:v>4.5660576092362657</c:v>
                </c:pt>
                <c:pt idx="55933">
                  <c:v>4.562936971728857</c:v>
                </c:pt>
                <c:pt idx="55934">
                  <c:v>4.5540682691279555</c:v>
                </c:pt>
                <c:pt idx="55935">
                  <c:v>4.561610714631585</c:v>
                </c:pt>
                <c:pt idx="55936">
                  <c:v>4.5632500645471392</c:v>
                </c:pt>
                <c:pt idx="55937">
                  <c:v>4.5554056663392695</c:v>
                </c:pt>
                <c:pt idx="55938">
                  <c:v>4.5624683627320932</c:v>
                </c:pt>
                <c:pt idx="55939">
                  <c:v>4.5561454050126233</c:v>
                </c:pt>
                <c:pt idx="55940">
                  <c:v>4.5575185424264264</c:v>
                </c:pt>
                <c:pt idx="55941">
                  <c:v>4.5593939790632758</c:v>
                </c:pt>
                <c:pt idx="55942">
                  <c:v>4.5592165473721371</c:v>
                </c:pt>
                <c:pt idx="55943">
                  <c:v>4.5561326249140803</c:v>
                </c:pt>
                <c:pt idx="55944">
                  <c:v>4.5590858232773055</c:v>
                </c:pt>
                <c:pt idx="55945">
                  <c:v>4.5588492446388127</c:v>
                </c:pt>
                <c:pt idx="55946">
                  <c:v>4.5625517749745708</c:v>
                </c:pt>
                <c:pt idx="55947">
                  <c:v>4.5623267902640121</c:v>
                </c:pt>
                <c:pt idx="55948">
                  <c:v>4.549711950976703</c:v>
                </c:pt>
                <c:pt idx="55949">
                  <c:v>4.5490267671724824</c:v>
                </c:pt>
                <c:pt idx="55950">
                  <c:v>4.5621874120003367</c:v>
                </c:pt>
                <c:pt idx="55951">
                  <c:v>4.5584309124589879</c:v>
                </c:pt>
                <c:pt idx="55952">
                  <c:v>4.5605492624065951</c:v>
                </c:pt>
                <c:pt idx="55953">
                  <c:v>4.5586385336365263</c:v>
                </c:pt>
                <c:pt idx="55954">
                  <c:v>4.5622604830223805</c:v>
                </c:pt>
                <c:pt idx="55955">
                  <c:v>4.5633883039804495</c:v>
                </c:pt>
                <c:pt idx="55956">
                  <c:v>4.5501094614952677</c:v>
                </c:pt>
                <c:pt idx="55957">
                  <c:v>4.5663484438672066</c:v>
                </c:pt>
                <c:pt idx="55958">
                  <c:v>4.5595655970752338</c:v>
                </c:pt>
                <c:pt idx="55959">
                  <c:v>4.5612990010668817</c:v>
                </c:pt>
                <c:pt idx="55960">
                  <c:v>4.5593872917776554</c:v>
                </c:pt>
                <c:pt idx="55961">
                  <c:v>4.5491500858032499</c:v>
                </c:pt>
                <c:pt idx="55962">
                  <c:v>4.5622515374180068</c:v>
                </c:pt>
                <c:pt idx="55963">
                  <c:v>4.5540905146563384</c:v>
                </c:pt>
                <c:pt idx="55964">
                  <c:v>4.568478307672482</c:v>
                </c:pt>
                <c:pt idx="55965">
                  <c:v>4.5723224729878185</c:v>
                </c:pt>
                <c:pt idx="55966">
                  <c:v>4.5578272050586079</c:v>
                </c:pt>
                <c:pt idx="55967">
                  <c:v>4.556413247986157</c:v>
                </c:pt>
                <c:pt idx="55968">
                  <c:v>4.5655281491104205</c:v>
                </c:pt>
                <c:pt idx="55969">
                  <c:v>4.5549113795677094</c:v>
                </c:pt>
                <c:pt idx="55970">
                  <c:v>4.5508340510746921</c:v>
                </c:pt>
                <c:pt idx="55971">
                  <c:v>4.5616453958817766</c:v>
                </c:pt>
                <c:pt idx="55972">
                  <c:v>4.560588099224173</c:v>
                </c:pt>
                <c:pt idx="55973">
                  <c:v>4.5629423295289602</c:v>
                </c:pt>
                <c:pt idx="55974">
                  <c:v>4.5656093583029334</c:v>
                </c:pt>
                <c:pt idx="55975">
                  <c:v>4.559733488390421</c:v>
                </c:pt>
                <c:pt idx="55976">
                  <c:v>4.558564747032082</c:v>
                </c:pt>
                <c:pt idx="55977">
                  <c:v>4.5618969093415442</c:v>
                </c:pt>
                <c:pt idx="55978">
                  <c:v>4.5539202327622466</c:v>
                </c:pt>
                <c:pt idx="55979">
                  <c:v>4.5546763248777502</c:v>
                </c:pt>
                <c:pt idx="55980">
                  <c:v>4.5601049613020361</c:v>
                </c:pt>
                <c:pt idx="55981">
                  <c:v>4.5581830417436144</c:v>
                </c:pt>
                <c:pt idx="55982">
                  <c:v>4.555920050267722</c:v>
                </c:pt>
                <c:pt idx="55983">
                  <c:v>4.5578792789300238</c:v>
                </c:pt>
                <c:pt idx="55984">
                  <c:v>4.5582023347920497</c:v>
                </c:pt>
                <c:pt idx="55985">
                  <c:v>4.5683012230612015</c:v>
                </c:pt>
                <c:pt idx="55986">
                  <c:v>4.5592786235934879</c:v>
                </c:pt>
                <c:pt idx="55987">
                  <c:v>4.5597872502136658</c:v>
                </c:pt>
                <c:pt idx="55988">
                  <c:v>4.5637678274528017</c:v>
                </c:pt>
                <c:pt idx="55989">
                  <c:v>4.5550484349115683</c:v>
                </c:pt>
                <c:pt idx="55990">
                  <c:v>4.5497950580490842</c:v>
                </c:pt>
                <c:pt idx="55991">
                  <c:v>4.5541522970203197</c:v>
                </c:pt>
                <c:pt idx="55992">
                  <c:v>4.567741187466944</c:v>
                </c:pt>
                <c:pt idx="55993">
                  <c:v>4.5527267844165697</c:v>
                </c:pt>
                <c:pt idx="55994">
                  <c:v>4.5546673812010416</c:v>
                </c:pt>
                <c:pt idx="55995">
                  <c:v>4.5644302886000263</c:v>
                </c:pt>
                <c:pt idx="55996">
                  <c:v>4.5527658001686611</c:v>
                </c:pt>
                <c:pt idx="55997">
                  <c:v>4.5558193309218495</c:v>
                </c:pt>
                <c:pt idx="55998">
                  <c:v>4.5667830204131361</c:v>
                </c:pt>
                <c:pt idx="55999">
                  <c:v>4.5598749161567813</c:v>
                </c:pt>
                <c:pt idx="56000">
                  <c:v>4.5521981642590017</c:v>
                </c:pt>
                <c:pt idx="56001">
                  <c:v>4.547384738028172</c:v>
                </c:pt>
                <c:pt idx="56002">
                  <c:v>4.5577555422094598</c:v>
                </c:pt>
                <c:pt idx="56003">
                  <c:v>4.5637248631183729</c:v>
                </c:pt>
                <c:pt idx="56004">
                  <c:v>4.5514825217848447</c:v>
                </c:pt>
                <c:pt idx="56005">
                  <c:v>4.5629916028375312</c:v>
                </c:pt>
                <c:pt idx="56006">
                  <c:v>4.5561695164465092</c:v>
                </c:pt>
                <c:pt idx="56007">
                  <c:v>4.5643254030984464</c:v>
                </c:pt>
                <c:pt idx="56008">
                  <c:v>4.5441224235007791</c:v>
                </c:pt>
                <c:pt idx="56009">
                  <c:v>4.5607298611848108</c:v>
                </c:pt>
                <c:pt idx="56010">
                  <c:v>4.5605894434213639</c:v>
                </c:pt>
                <c:pt idx="56011">
                  <c:v>4.5529994579320903</c:v>
                </c:pt>
                <c:pt idx="56012">
                  <c:v>4.5694633705014667</c:v>
                </c:pt>
                <c:pt idx="56013">
                  <c:v>4.5635893175995648</c:v>
                </c:pt>
                <c:pt idx="56014">
                  <c:v>4.546390685712403</c:v>
                </c:pt>
                <c:pt idx="56015">
                  <c:v>4.5573876631186909</c:v>
                </c:pt>
                <c:pt idx="56016">
                  <c:v>4.5609023767110344</c:v>
                </c:pt>
                <c:pt idx="56017">
                  <c:v>4.5602403488241823</c:v>
                </c:pt>
                <c:pt idx="56018">
                  <c:v>4.5715075754430021</c:v>
                </c:pt>
                <c:pt idx="56019">
                  <c:v>4.5649863109703901</c:v>
                </c:pt>
                <c:pt idx="56020">
                  <c:v>4.555546961283147</c:v>
                </c:pt>
                <c:pt idx="56021">
                  <c:v>4.5617921397385341</c:v>
                </c:pt>
                <c:pt idx="56022">
                  <c:v>4.5633016432405853</c:v>
                </c:pt>
                <c:pt idx="56023">
                  <c:v>4.5562124727359903</c:v>
                </c:pt>
                <c:pt idx="56024">
                  <c:v>4.5610729506842107</c:v>
                </c:pt>
                <c:pt idx="56025">
                  <c:v>4.556036938148365</c:v>
                </c:pt>
                <c:pt idx="56026">
                  <c:v>4.5541637884980402</c:v>
                </c:pt>
                <c:pt idx="56027">
                  <c:v>4.5528875572995657</c:v>
                </c:pt>
                <c:pt idx="56028">
                  <c:v>4.5646332600350341</c:v>
                </c:pt>
                <c:pt idx="56029">
                  <c:v>4.5586849500863504</c:v>
                </c:pt>
                <c:pt idx="56030">
                  <c:v>4.5645475518818905</c:v>
                </c:pt>
                <c:pt idx="56031">
                  <c:v>4.5581780753410586</c:v>
                </c:pt>
                <c:pt idx="56032">
                  <c:v>4.5545039800127824</c:v>
                </c:pt>
                <c:pt idx="56033">
                  <c:v>4.5562569063685556</c:v>
                </c:pt>
                <c:pt idx="56034">
                  <c:v>4.5617153011246163</c:v>
                </c:pt>
                <c:pt idx="56035">
                  <c:v>4.5581300330815964</c:v>
                </c:pt>
                <c:pt idx="56036">
                  <c:v>4.5575247160281176</c:v>
                </c:pt>
                <c:pt idx="56037">
                  <c:v>4.5546224698147224</c:v>
                </c:pt>
                <c:pt idx="56038">
                  <c:v>4.5690848954305014</c:v>
                </c:pt>
                <c:pt idx="56039">
                  <c:v>4.5607956752100236</c:v>
                </c:pt>
                <c:pt idx="56040">
                  <c:v>4.5566984143718958</c:v>
                </c:pt>
                <c:pt idx="56041">
                  <c:v>4.5666815682007789</c:v>
                </c:pt>
                <c:pt idx="56042">
                  <c:v>4.5576884609742763</c:v>
                </c:pt>
                <c:pt idx="56043">
                  <c:v>4.5741001384761404</c:v>
                </c:pt>
                <c:pt idx="56044">
                  <c:v>4.5338134818176776</c:v>
                </c:pt>
                <c:pt idx="56045">
                  <c:v>4.5588851885116703</c:v>
                </c:pt>
                <c:pt idx="56046">
                  <c:v>4.5511168794646064</c:v>
                </c:pt>
                <c:pt idx="56047">
                  <c:v>4.5628276770127254</c:v>
                </c:pt>
                <c:pt idx="56048">
                  <c:v>4.5568776631280521</c:v>
                </c:pt>
                <c:pt idx="56049">
                  <c:v>4.5613295239265952</c:v>
                </c:pt>
                <c:pt idx="56050">
                  <c:v>4.5637878039213371</c:v>
                </c:pt>
                <c:pt idx="56051">
                  <c:v>4.5549319864157258</c:v>
                </c:pt>
                <c:pt idx="56052">
                  <c:v>4.5518279954211067</c:v>
                </c:pt>
                <c:pt idx="56053">
                  <c:v>4.5726666728892882</c:v>
                </c:pt>
                <c:pt idx="56054">
                  <c:v>4.5610915164297117</c:v>
                </c:pt>
                <c:pt idx="56055">
                  <c:v>4.5646243808321669</c:v>
                </c:pt>
                <c:pt idx="56056">
                  <c:v>4.5587325558475742</c:v>
                </c:pt>
                <c:pt idx="56057">
                  <c:v>4.5629841062911671</c:v>
                </c:pt>
                <c:pt idx="56058">
                  <c:v>4.5597040766871189</c:v>
                </c:pt>
                <c:pt idx="56059">
                  <c:v>4.5593682278777088</c:v>
                </c:pt>
                <c:pt idx="56060">
                  <c:v>4.5552054755250877</c:v>
                </c:pt>
                <c:pt idx="56061">
                  <c:v>4.5464290753325889</c:v>
                </c:pt>
                <c:pt idx="56062">
                  <c:v>4.5598795504387573</c:v>
                </c:pt>
                <c:pt idx="56063">
                  <c:v>4.555522399350421</c:v>
                </c:pt>
                <c:pt idx="56064">
                  <c:v>4.554016490886073</c:v>
                </c:pt>
                <c:pt idx="56065">
                  <c:v>4.56334985806002</c:v>
                </c:pt>
                <c:pt idx="56066">
                  <c:v>4.562623457575925</c:v>
                </c:pt>
                <c:pt idx="56067">
                  <c:v>4.5642143976166309</c:v>
                </c:pt>
                <c:pt idx="56068">
                  <c:v>4.5643712479528995</c:v>
                </c:pt>
                <c:pt idx="56069">
                  <c:v>4.5499716791434315</c:v>
                </c:pt>
                <c:pt idx="56070">
                  <c:v>4.5524953827643433</c:v>
                </c:pt>
                <c:pt idx="56071">
                  <c:v>4.5563755782446407</c:v>
                </c:pt>
                <c:pt idx="56072">
                  <c:v>4.5655284597804275</c:v>
                </c:pt>
                <c:pt idx="56073">
                  <c:v>4.5601976923378862</c:v>
                </c:pt>
                <c:pt idx="56074">
                  <c:v>4.5526596628576099</c:v>
                </c:pt>
                <c:pt idx="56075">
                  <c:v>4.5629637105382672</c:v>
                </c:pt>
                <c:pt idx="56076">
                  <c:v>4.5664142183435921</c:v>
                </c:pt>
                <c:pt idx="56077">
                  <c:v>4.5605467516643809</c:v>
                </c:pt>
                <c:pt idx="56078">
                  <c:v>4.5579140828976028</c:v>
                </c:pt>
                <c:pt idx="56079">
                  <c:v>4.5629545570974166</c:v>
                </c:pt>
                <c:pt idx="56080">
                  <c:v>4.5526972005764135</c:v>
                </c:pt>
                <c:pt idx="56081">
                  <c:v>4.5580497091722192</c:v>
                </c:pt>
                <c:pt idx="56082">
                  <c:v>4.5475413174195642</c:v>
                </c:pt>
                <c:pt idx="56083">
                  <c:v>4.5608759842672422</c:v>
                </c:pt>
                <c:pt idx="56084">
                  <c:v>4.5658040916959433</c:v>
                </c:pt>
                <c:pt idx="56085">
                  <c:v>4.5515124607101525</c:v>
                </c:pt>
                <c:pt idx="56086">
                  <c:v>4.5635180356768279</c:v>
                </c:pt>
                <c:pt idx="56087">
                  <c:v>4.5557776679101964</c:v>
                </c:pt>
                <c:pt idx="56088">
                  <c:v>4.5539547945122703</c:v>
                </c:pt>
                <c:pt idx="56089">
                  <c:v>4.5662477671587389</c:v>
                </c:pt>
                <c:pt idx="56090">
                  <c:v>4.5575135174534696</c:v>
                </c:pt>
                <c:pt idx="56091">
                  <c:v>4.5642330825211097</c:v>
                </c:pt>
                <c:pt idx="56092">
                  <c:v>4.5585302472309523</c:v>
                </c:pt>
                <c:pt idx="56093">
                  <c:v>4.5514566835545169</c:v>
                </c:pt>
                <c:pt idx="56094">
                  <c:v>4.5670333245498682</c:v>
                </c:pt>
                <c:pt idx="56095">
                  <c:v>4.5530239505977379</c:v>
                </c:pt>
                <c:pt idx="56096">
                  <c:v>4.5542541435436679</c:v>
                </c:pt>
                <c:pt idx="56097">
                  <c:v>4.5515116978435168</c:v>
                </c:pt>
                <c:pt idx="56098">
                  <c:v>4.5601216491982735</c:v>
                </c:pt>
                <c:pt idx="56099">
                  <c:v>4.565435455338605</c:v>
                </c:pt>
                <c:pt idx="56100">
                  <c:v>4.5587972627521802</c:v>
                </c:pt>
                <c:pt idx="56101">
                  <c:v>4.565276873662369</c:v>
                </c:pt>
                <c:pt idx="56102">
                  <c:v>4.5644729054154691</c:v>
                </c:pt>
                <c:pt idx="56103">
                  <c:v>4.5559443301871063</c:v>
                </c:pt>
                <c:pt idx="56104">
                  <c:v>4.5644073939608143</c:v>
                </c:pt>
                <c:pt idx="56105">
                  <c:v>4.5619285418532867</c:v>
                </c:pt>
                <c:pt idx="56106">
                  <c:v>4.554315326062734</c:v>
                </c:pt>
                <c:pt idx="56107">
                  <c:v>4.5573921555280625</c:v>
                </c:pt>
                <c:pt idx="56108">
                  <c:v>4.5493971949087859</c:v>
                </c:pt>
                <c:pt idx="56109">
                  <c:v>4.5569071464593884</c:v>
                </c:pt>
                <c:pt idx="56110">
                  <c:v>4.5583421278522733</c:v>
                </c:pt>
                <c:pt idx="56111">
                  <c:v>4.5549207589043563</c:v>
                </c:pt>
                <c:pt idx="56112">
                  <c:v>4.5524981606747223</c:v>
                </c:pt>
                <c:pt idx="56113">
                  <c:v>4.5609048551112279</c:v>
                </c:pt>
                <c:pt idx="56114">
                  <c:v>4.5629951013739358</c:v>
                </c:pt>
                <c:pt idx="56115">
                  <c:v>4.5627619811848676</c:v>
                </c:pt>
                <c:pt idx="56116">
                  <c:v>4.5644709950142364</c:v>
                </c:pt>
                <c:pt idx="56117">
                  <c:v>4.5515835335552026</c:v>
                </c:pt>
                <c:pt idx="56118">
                  <c:v>4.5500333284106969</c:v>
                </c:pt>
                <c:pt idx="56119">
                  <c:v>4.5565764440029124</c:v>
                </c:pt>
                <c:pt idx="56120">
                  <c:v>4.5504594570617325</c:v>
                </c:pt>
                <c:pt idx="56121">
                  <c:v>4.5646457918116905</c:v>
                </c:pt>
                <c:pt idx="56122">
                  <c:v>4.5611071165125949</c:v>
                </c:pt>
                <c:pt idx="56123">
                  <c:v>4.5583480702988544</c:v>
                </c:pt>
                <c:pt idx="56124">
                  <c:v>4.5575722703065527</c:v>
                </c:pt>
                <c:pt idx="56125">
                  <c:v>4.5601653107706284</c:v>
                </c:pt>
                <c:pt idx="56126">
                  <c:v>4.5600893100272843</c:v>
                </c:pt>
                <c:pt idx="56127">
                  <c:v>4.5505223411807574</c:v>
                </c:pt>
                <c:pt idx="56128">
                  <c:v>4.5586527441544522</c:v>
                </c:pt>
                <c:pt idx="56129">
                  <c:v>4.5598379657820542</c:v>
                </c:pt>
                <c:pt idx="56130">
                  <c:v>4.5523048849013446</c:v>
                </c:pt>
                <c:pt idx="56131">
                  <c:v>4.5589629175103292</c:v>
                </c:pt>
                <c:pt idx="56132">
                  <c:v>4.5594725306770112</c:v>
                </c:pt>
                <c:pt idx="56133">
                  <c:v>4.5596694117944567</c:v>
                </c:pt>
                <c:pt idx="56134">
                  <c:v>4.5610827696946634</c:v>
                </c:pt>
                <c:pt idx="56135">
                  <c:v>4.5591856707037062</c:v>
                </c:pt>
                <c:pt idx="56136">
                  <c:v>4.5581058506191248</c:v>
                </c:pt>
                <c:pt idx="56137">
                  <c:v>4.5493450408867702</c:v>
                </c:pt>
                <c:pt idx="56138">
                  <c:v>4.5631928784967402</c:v>
                </c:pt>
                <c:pt idx="56139">
                  <c:v>4.570717094148006</c:v>
                </c:pt>
                <c:pt idx="56140">
                  <c:v>4.5608876227589308</c:v>
                </c:pt>
                <c:pt idx="56141">
                  <c:v>4.5583743465720241</c:v>
                </c:pt>
                <c:pt idx="56142">
                  <c:v>4.5715550978436887</c:v>
                </c:pt>
                <c:pt idx="56143">
                  <c:v>4.565378508544522</c:v>
                </c:pt>
                <c:pt idx="56144">
                  <c:v>4.5538415701775214</c:v>
                </c:pt>
                <c:pt idx="56145">
                  <c:v>4.5616822119528457</c:v>
                </c:pt>
                <c:pt idx="56146">
                  <c:v>4.5561504074196995</c:v>
                </c:pt>
                <c:pt idx="56147">
                  <c:v>4.5639568168489255</c:v>
                </c:pt>
                <c:pt idx="56148">
                  <c:v>4.5529488235858171</c:v>
                </c:pt>
                <c:pt idx="56149">
                  <c:v>4.5503319452353059</c:v>
                </c:pt>
                <c:pt idx="56150">
                  <c:v>4.5530111139428975</c:v>
                </c:pt>
                <c:pt idx="56151">
                  <c:v>4.5624067612608643</c:v>
                </c:pt>
                <c:pt idx="56152">
                  <c:v>4.556589938811924</c:v>
                </c:pt>
                <c:pt idx="56153">
                  <c:v>4.5643051736417508</c:v>
                </c:pt>
                <c:pt idx="56154">
                  <c:v>4.5665831039164475</c:v>
                </c:pt>
                <c:pt idx="56155">
                  <c:v>4.5611239291904129</c:v>
                </c:pt>
                <c:pt idx="56156">
                  <c:v>4.562946959765589</c:v>
                </c:pt>
                <c:pt idx="56157">
                  <c:v>4.5580639929091804</c:v>
                </c:pt>
                <c:pt idx="56158">
                  <c:v>4.5549846852159064</c:v>
                </c:pt>
                <c:pt idx="56159">
                  <c:v>4.5531612184623675</c:v>
                </c:pt>
                <c:pt idx="56160">
                  <c:v>4.564764495919083</c:v>
                </c:pt>
                <c:pt idx="56161">
                  <c:v>4.5743712118606616</c:v>
                </c:pt>
                <c:pt idx="56162">
                  <c:v>4.5662363324683151</c:v>
                </c:pt>
                <c:pt idx="56163">
                  <c:v>4.5590154199652648</c:v>
                </c:pt>
                <c:pt idx="56164">
                  <c:v>4.5550879225472052</c:v>
                </c:pt>
                <c:pt idx="56165">
                  <c:v>4.5661947188889878</c:v>
                </c:pt>
                <c:pt idx="56166">
                  <c:v>4.5555711414490094</c:v>
                </c:pt>
                <c:pt idx="56167">
                  <c:v>4.5557530605656371</c:v>
                </c:pt>
                <c:pt idx="56168">
                  <c:v>4.55173102619655</c:v>
                </c:pt>
                <c:pt idx="56169">
                  <c:v>4.5495676042039586</c:v>
                </c:pt>
                <c:pt idx="56170">
                  <c:v>4.5615372915421792</c:v>
                </c:pt>
                <c:pt idx="56171">
                  <c:v>4.5587015146751657</c:v>
                </c:pt>
                <c:pt idx="56172">
                  <c:v>4.5535658566679329</c:v>
                </c:pt>
                <c:pt idx="56173">
                  <c:v>4.5619413586195625</c:v>
                </c:pt>
                <c:pt idx="56174">
                  <c:v>4.5564247323577103</c:v>
                </c:pt>
                <c:pt idx="56175">
                  <c:v>4.5565152769841823</c:v>
                </c:pt>
                <c:pt idx="56176">
                  <c:v>4.5617560507920665</c:v>
                </c:pt>
                <c:pt idx="56177">
                  <c:v>4.5688711007411404</c:v>
                </c:pt>
                <c:pt idx="56178">
                  <c:v>4.5675117083464105</c:v>
                </c:pt>
                <c:pt idx="56179">
                  <c:v>4.5652126637172685</c:v>
                </c:pt>
                <c:pt idx="56180">
                  <c:v>4.5662147398390278</c:v>
                </c:pt>
                <c:pt idx="56181">
                  <c:v>4.5569560829922962</c:v>
                </c:pt>
                <c:pt idx="56182">
                  <c:v>4.5653635405772022</c:v>
                </c:pt>
                <c:pt idx="56183">
                  <c:v>4.5576679136583582</c:v>
                </c:pt>
                <c:pt idx="56184">
                  <c:v>4.5523881198755278</c:v>
                </c:pt>
                <c:pt idx="56185">
                  <c:v>4.5645942161897297</c:v>
                </c:pt>
                <c:pt idx="56186">
                  <c:v>4.5525451276316478</c:v>
                </c:pt>
                <c:pt idx="56187">
                  <c:v>4.5591718261931451</c:v>
                </c:pt>
                <c:pt idx="56188">
                  <c:v>4.5549354189509232</c:v>
                </c:pt>
                <c:pt idx="56189">
                  <c:v>4.5665496041800724</c:v>
                </c:pt>
                <c:pt idx="56190">
                  <c:v>4.5515824573047867</c:v>
                </c:pt>
                <c:pt idx="56191">
                  <c:v>4.5588124586780419</c:v>
                </c:pt>
                <c:pt idx="56192">
                  <c:v>4.5654809028762413</c:v>
                </c:pt>
                <c:pt idx="56193">
                  <c:v>4.5494136464266672</c:v>
                </c:pt>
                <c:pt idx="56194">
                  <c:v>4.5565243749282907</c:v>
                </c:pt>
                <c:pt idx="56195">
                  <c:v>4.5559378820822136</c:v>
                </c:pt>
                <c:pt idx="56196">
                  <c:v>4.5604120728571722</c:v>
                </c:pt>
                <c:pt idx="56197">
                  <c:v>4.5528396166524105</c:v>
                </c:pt>
                <c:pt idx="56198">
                  <c:v>4.5654797305283799</c:v>
                </c:pt>
                <c:pt idx="56199">
                  <c:v>4.5618432503924264</c:v>
                </c:pt>
                <c:pt idx="56200">
                  <c:v>4.5545676819137091</c:v>
                </c:pt>
                <c:pt idx="56201">
                  <c:v>4.5624930627084579</c:v>
                </c:pt>
                <c:pt idx="56202">
                  <c:v>4.5595020906515176</c:v>
                </c:pt>
                <c:pt idx="56203">
                  <c:v>4.5556033931639233</c:v>
                </c:pt>
                <c:pt idx="56204">
                  <c:v>4.5632222144054397</c:v>
                </c:pt>
                <c:pt idx="56205">
                  <c:v>4.5563787869371133</c:v>
                </c:pt>
                <c:pt idx="56206">
                  <c:v>4.5624473281876332</c:v>
                </c:pt>
                <c:pt idx="56207">
                  <c:v>4.5618275693519479</c:v>
                </c:pt>
                <c:pt idx="56208">
                  <c:v>4.5550899396114772</c:v>
                </c:pt>
                <c:pt idx="56209">
                  <c:v>4.5641872286609511</c:v>
                </c:pt>
                <c:pt idx="56210">
                  <c:v>4.5603922757410391</c:v>
                </c:pt>
                <c:pt idx="56211">
                  <c:v>4.5615830397467132</c:v>
                </c:pt>
                <c:pt idx="56212">
                  <c:v>4.5612553254923212</c:v>
                </c:pt>
                <c:pt idx="56213">
                  <c:v>4.5582703464185972</c:v>
                </c:pt>
                <c:pt idx="56214">
                  <c:v>4.5525551940029603</c:v>
                </c:pt>
                <c:pt idx="56215">
                  <c:v>4.562770506325597</c:v>
                </c:pt>
                <c:pt idx="56216">
                  <c:v>4.5550295815802375</c:v>
                </c:pt>
                <c:pt idx="56217">
                  <c:v>4.560872510798462</c:v>
                </c:pt>
                <c:pt idx="56218">
                  <c:v>4.5575109211005644</c:v>
                </c:pt>
                <c:pt idx="56219">
                  <c:v>4.5532708406793647</c:v>
                </c:pt>
                <c:pt idx="56220">
                  <c:v>4.5623212667393362</c:v>
                </c:pt>
                <c:pt idx="56221">
                  <c:v>4.5582011123558841</c:v>
                </c:pt>
                <c:pt idx="56222">
                  <c:v>4.5561949657606071</c:v>
                </c:pt>
                <c:pt idx="56223">
                  <c:v>4.5642150440387681</c:v>
                </c:pt>
                <c:pt idx="56224">
                  <c:v>4.5581756186047473</c:v>
                </c:pt>
                <c:pt idx="56225">
                  <c:v>4.5460797701301621</c:v>
                </c:pt>
                <c:pt idx="56226">
                  <c:v>4.5564319297153366</c:v>
                </c:pt>
                <c:pt idx="56227">
                  <c:v>4.5590631757890296</c:v>
                </c:pt>
                <c:pt idx="56228">
                  <c:v>4.5559022359282544</c:v>
                </c:pt>
                <c:pt idx="56229">
                  <c:v>4.5638900248757839</c:v>
                </c:pt>
                <c:pt idx="56230">
                  <c:v>4.5683837169400316</c:v>
                </c:pt>
                <c:pt idx="56231">
                  <c:v>4.5674023739019054</c:v>
                </c:pt>
                <c:pt idx="56232">
                  <c:v>4.5665459071376562</c:v>
                </c:pt>
                <c:pt idx="56233">
                  <c:v>4.556195552210121</c:v>
                </c:pt>
                <c:pt idx="56234">
                  <c:v>4.5530079918676254</c:v>
                </c:pt>
                <c:pt idx="56235">
                  <c:v>4.562753858556917</c:v>
                </c:pt>
                <c:pt idx="56236">
                  <c:v>4.5554748512881389</c:v>
                </c:pt>
                <c:pt idx="56237">
                  <c:v>4.557316055119272</c:v>
                </c:pt>
                <c:pt idx="56238">
                  <c:v>4.5620513285355013</c:v>
                </c:pt>
                <c:pt idx="56239">
                  <c:v>4.5618580497950623</c:v>
                </c:pt>
                <c:pt idx="56240">
                  <c:v>4.5582254389558523</c:v>
                </c:pt>
                <c:pt idx="56241">
                  <c:v>4.5581038977554522</c:v>
                </c:pt>
                <c:pt idx="56242">
                  <c:v>4.5548181627860966</c:v>
                </c:pt>
                <c:pt idx="56243">
                  <c:v>4.5606625622474954</c:v>
                </c:pt>
                <c:pt idx="56244">
                  <c:v>4.5491931333328681</c:v>
                </c:pt>
                <c:pt idx="56245">
                  <c:v>4.5704429110567784</c:v>
                </c:pt>
                <c:pt idx="56246">
                  <c:v>4.5616482675491961</c:v>
                </c:pt>
                <c:pt idx="56247">
                  <c:v>4.5600449015614251</c:v>
                </c:pt>
                <c:pt idx="56248">
                  <c:v>4.5572929523095986</c:v>
                </c:pt>
                <c:pt idx="56249">
                  <c:v>4.5572003567621744</c:v>
                </c:pt>
                <c:pt idx="56250">
                  <c:v>4.5499064524000321</c:v>
                </c:pt>
                <c:pt idx="56251">
                  <c:v>4.5568572896541051</c:v>
                </c:pt>
                <c:pt idx="56252">
                  <c:v>4.5504525264421387</c:v>
                </c:pt>
                <c:pt idx="56253">
                  <c:v>4.5578235807286056</c:v>
                </c:pt>
                <c:pt idx="56254">
                  <c:v>4.5663768672518588</c:v>
                </c:pt>
                <c:pt idx="56255">
                  <c:v>4.5602400898614599</c:v>
                </c:pt>
                <c:pt idx="56256">
                  <c:v>4.5699634344385514</c:v>
                </c:pt>
                <c:pt idx="56257">
                  <c:v>4.5571447796121509</c:v>
                </c:pt>
                <c:pt idx="56258">
                  <c:v>4.5579612527726328</c:v>
                </c:pt>
                <c:pt idx="56259">
                  <c:v>4.5616611622405161</c:v>
                </c:pt>
                <c:pt idx="56260">
                  <c:v>4.5654773192166553</c:v>
                </c:pt>
                <c:pt idx="56261">
                  <c:v>4.5538609646088579</c:v>
                </c:pt>
                <c:pt idx="56262">
                  <c:v>4.5596423284671825</c:v>
                </c:pt>
                <c:pt idx="56263">
                  <c:v>4.5502273498430981</c:v>
                </c:pt>
                <c:pt idx="56264">
                  <c:v>4.5653344486098213</c:v>
                </c:pt>
                <c:pt idx="56265">
                  <c:v>4.5577052454690739</c:v>
                </c:pt>
                <c:pt idx="56266">
                  <c:v>4.5610635286391501</c:v>
                </c:pt>
                <c:pt idx="56267">
                  <c:v>4.5526801258815324</c:v>
                </c:pt>
                <c:pt idx="56268">
                  <c:v>4.5591644146949282</c:v>
                </c:pt>
                <c:pt idx="56269">
                  <c:v>4.5581972833524942</c:v>
                </c:pt>
                <c:pt idx="56270">
                  <c:v>4.5596723807230433</c:v>
                </c:pt>
                <c:pt idx="56271">
                  <c:v>4.5626021490919122</c:v>
                </c:pt>
                <c:pt idx="56272">
                  <c:v>4.5541051494418436</c:v>
                </c:pt>
                <c:pt idx="56273">
                  <c:v>4.5517436808510299</c:v>
                </c:pt>
                <c:pt idx="56274">
                  <c:v>4.5685169484610428</c:v>
                </c:pt>
                <c:pt idx="56275">
                  <c:v>4.5658372652042045</c:v>
                </c:pt>
                <c:pt idx="56276">
                  <c:v>4.5606292335967806</c:v>
                </c:pt>
                <c:pt idx="56277">
                  <c:v>4.5650692511267188</c:v>
                </c:pt>
                <c:pt idx="56278">
                  <c:v>4.564647230413982</c:v>
                </c:pt>
                <c:pt idx="56279">
                  <c:v>4.5625630759892477</c:v>
                </c:pt>
                <c:pt idx="56280">
                  <c:v>4.5613093745500048</c:v>
                </c:pt>
                <c:pt idx="56281">
                  <c:v>4.5684435262285996</c:v>
                </c:pt>
                <c:pt idx="56282">
                  <c:v>4.5621083656337023</c:v>
                </c:pt>
                <c:pt idx="56283">
                  <c:v>4.5668411882007787</c:v>
                </c:pt>
                <c:pt idx="56284">
                  <c:v>4.5640943302677384</c:v>
                </c:pt>
                <c:pt idx="56285">
                  <c:v>4.5609237751438743</c:v>
                </c:pt>
                <c:pt idx="56286">
                  <c:v>4.5594624544235351</c:v>
                </c:pt>
                <c:pt idx="56287">
                  <c:v>4.5573459493713866</c:v>
                </c:pt>
                <c:pt idx="56288">
                  <c:v>4.5675112691539876</c:v>
                </c:pt>
                <c:pt idx="56289">
                  <c:v>4.5685763350670792</c:v>
                </c:pt>
                <c:pt idx="56290">
                  <c:v>4.5575441178340199</c:v>
                </c:pt>
                <c:pt idx="56291">
                  <c:v>4.5621595043424676</c:v>
                </c:pt>
                <c:pt idx="56292">
                  <c:v>4.557679265470667</c:v>
                </c:pt>
                <c:pt idx="56293">
                  <c:v>4.5703210079403034</c:v>
                </c:pt>
                <c:pt idx="56294">
                  <c:v>4.5543997303987078</c:v>
                </c:pt>
                <c:pt idx="56295">
                  <c:v>4.5577316618975816</c:v>
                </c:pt>
                <c:pt idx="56296">
                  <c:v>4.5609539764224509</c:v>
                </c:pt>
                <c:pt idx="56297">
                  <c:v>4.5633058595931395</c:v>
                </c:pt>
                <c:pt idx="56298">
                  <c:v>4.5702001320782175</c:v>
                </c:pt>
                <c:pt idx="56299">
                  <c:v>4.5544244282587707</c:v>
                </c:pt>
                <c:pt idx="56300">
                  <c:v>4.5604016796338351</c:v>
                </c:pt>
                <c:pt idx="56301">
                  <c:v>4.5612225341892545</c:v>
                </c:pt>
                <c:pt idx="56302">
                  <c:v>4.5672345383789388</c:v>
                </c:pt>
                <c:pt idx="56303">
                  <c:v>4.5674788179546111</c:v>
                </c:pt>
                <c:pt idx="56304">
                  <c:v>4.5609079546891573</c:v>
                </c:pt>
                <c:pt idx="56305">
                  <c:v>4.5682596662586539</c:v>
                </c:pt>
                <c:pt idx="56306">
                  <c:v>4.5580470636775807</c:v>
                </c:pt>
                <c:pt idx="56307">
                  <c:v>4.561126509532925</c:v>
                </c:pt>
                <c:pt idx="56308">
                  <c:v>4.5644932638289273</c:v>
                </c:pt>
                <c:pt idx="56309">
                  <c:v>4.5567665359888938</c:v>
                </c:pt>
                <c:pt idx="56310">
                  <c:v>4.5591310176625077</c:v>
                </c:pt>
                <c:pt idx="56311">
                  <c:v>4.5700236074980616</c:v>
                </c:pt>
                <c:pt idx="56312">
                  <c:v>4.5603065196627401</c:v>
                </c:pt>
                <c:pt idx="56313">
                  <c:v>4.5485501152372319</c:v>
                </c:pt>
                <c:pt idx="56314">
                  <c:v>4.5795842720335234</c:v>
                </c:pt>
                <c:pt idx="56315">
                  <c:v>4.5595374483436615</c:v>
                </c:pt>
                <c:pt idx="56316">
                  <c:v>4.5549494192558262</c:v>
                </c:pt>
                <c:pt idx="56317">
                  <c:v>4.5615606040435281</c:v>
                </c:pt>
                <c:pt idx="56318">
                  <c:v>4.5597461743602041</c:v>
                </c:pt>
                <c:pt idx="56319">
                  <c:v>4.5692432062682666</c:v>
                </c:pt>
                <c:pt idx="56320">
                  <c:v>4.5566863098913091</c:v>
                </c:pt>
                <c:pt idx="56321">
                  <c:v>4.5670930504325682</c:v>
                </c:pt>
                <c:pt idx="56322">
                  <c:v>4.5711460022032222</c:v>
                </c:pt>
                <c:pt idx="56323">
                  <c:v>4.559372463404765</c:v>
                </c:pt>
                <c:pt idx="56324">
                  <c:v>4.5485008979383625</c:v>
                </c:pt>
                <c:pt idx="56325">
                  <c:v>4.5541244665245566</c:v>
                </c:pt>
                <c:pt idx="56326">
                  <c:v>4.5605065807213112</c:v>
                </c:pt>
                <c:pt idx="56327">
                  <c:v>4.5674227575048993</c:v>
                </c:pt>
                <c:pt idx="56328">
                  <c:v>4.5618611219418916</c:v>
                </c:pt>
                <c:pt idx="56329">
                  <c:v>4.5615427057102611</c:v>
                </c:pt>
                <c:pt idx="56330">
                  <c:v>4.5650424896705619</c:v>
                </c:pt>
                <c:pt idx="56331">
                  <c:v>4.5507628332700927</c:v>
                </c:pt>
                <c:pt idx="56332">
                  <c:v>4.5616663329592706</c:v>
                </c:pt>
                <c:pt idx="56333">
                  <c:v>4.566657638729942</c:v>
                </c:pt>
                <c:pt idx="56334">
                  <c:v>4.5606579257903226</c:v>
                </c:pt>
                <c:pt idx="56335">
                  <c:v>4.5552271200358607</c:v>
                </c:pt>
                <c:pt idx="56336">
                  <c:v>4.5668933609768336</c:v>
                </c:pt>
                <c:pt idx="56337">
                  <c:v>4.5684345557951378</c:v>
                </c:pt>
                <c:pt idx="56338">
                  <c:v>4.5578128176188732</c:v>
                </c:pt>
                <c:pt idx="56339">
                  <c:v>4.558098652978364</c:v>
                </c:pt>
                <c:pt idx="56340">
                  <c:v>4.566747152475882</c:v>
                </c:pt>
                <c:pt idx="56341">
                  <c:v>4.5632713085299335</c:v>
                </c:pt>
                <c:pt idx="56342">
                  <c:v>4.5614402031705978</c:v>
                </c:pt>
                <c:pt idx="56343">
                  <c:v>4.5620526546879496</c:v>
                </c:pt>
                <c:pt idx="56344">
                  <c:v>4.5612484995338773</c:v>
                </c:pt>
                <c:pt idx="56345">
                  <c:v>4.5558975869298166</c:v>
                </c:pt>
                <c:pt idx="56346">
                  <c:v>4.5674970870123168</c:v>
                </c:pt>
                <c:pt idx="56347">
                  <c:v>4.5579086311670798</c:v>
                </c:pt>
                <c:pt idx="56348">
                  <c:v>4.5508070153919737</c:v>
                </c:pt>
                <c:pt idx="56349">
                  <c:v>4.5694065978483929</c:v>
                </c:pt>
                <c:pt idx="56350">
                  <c:v>4.5577914491722993</c:v>
                </c:pt>
                <c:pt idx="56351">
                  <c:v>4.5543027430798615</c:v>
                </c:pt>
                <c:pt idx="56352">
                  <c:v>4.5638865649430542</c:v>
                </c:pt>
                <c:pt idx="56353">
                  <c:v>4.5608616212828785</c:v>
                </c:pt>
                <c:pt idx="56354">
                  <c:v>4.5592247502427812</c:v>
                </c:pt>
                <c:pt idx="56355">
                  <c:v>4.5588044101892287</c:v>
                </c:pt>
                <c:pt idx="56356">
                  <c:v>4.5673606357933396</c:v>
                </c:pt>
                <c:pt idx="56357">
                  <c:v>4.5619088611438059</c:v>
                </c:pt>
                <c:pt idx="56358">
                  <c:v>4.5616838902086299</c:v>
                </c:pt>
                <c:pt idx="56359">
                  <c:v>4.5619934112217866</c:v>
                </c:pt>
                <c:pt idx="56360">
                  <c:v>4.5517620558784326</c:v>
                </c:pt>
                <c:pt idx="56361">
                  <c:v>4.5679720074480157</c:v>
                </c:pt>
                <c:pt idx="56362">
                  <c:v>4.5701662403913099</c:v>
                </c:pt>
                <c:pt idx="56363">
                  <c:v>4.5540557859138495</c:v>
                </c:pt>
                <c:pt idx="56364">
                  <c:v>4.5576179111114632</c:v>
                </c:pt>
                <c:pt idx="56365">
                  <c:v>4.5630529005358893</c:v>
                </c:pt>
                <c:pt idx="56366">
                  <c:v>4.559062187438089</c:v>
                </c:pt>
                <c:pt idx="56367">
                  <c:v>4.5555756028806771</c:v>
                </c:pt>
                <c:pt idx="56368">
                  <c:v>4.5686267988220957</c:v>
                </c:pt>
                <c:pt idx="56369">
                  <c:v>4.5561125786477499</c:v>
                </c:pt>
                <c:pt idx="56370">
                  <c:v>4.5713505746992338</c:v>
                </c:pt>
                <c:pt idx="56371">
                  <c:v>4.56269033779793</c:v>
                </c:pt>
                <c:pt idx="56372">
                  <c:v>4.5644747313426697</c:v>
                </c:pt>
                <c:pt idx="56373">
                  <c:v>4.5637301989371322</c:v>
                </c:pt>
                <c:pt idx="56374">
                  <c:v>4.5601026997950251</c:v>
                </c:pt>
                <c:pt idx="56375">
                  <c:v>4.5636778628739556</c:v>
                </c:pt>
                <c:pt idx="56376">
                  <c:v>4.5608579734145795</c:v>
                </c:pt>
                <c:pt idx="56377">
                  <c:v>4.559050273437621</c:v>
                </c:pt>
                <c:pt idx="56378">
                  <c:v>4.5653200563953042</c:v>
                </c:pt>
                <c:pt idx="56379">
                  <c:v>4.5582818451292102</c:v>
                </c:pt>
                <c:pt idx="56380">
                  <c:v>4.5649954471840735</c:v>
                </c:pt>
                <c:pt idx="56381">
                  <c:v>4.5584727195669625</c:v>
                </c:pt>
                <c:pt idx="56382">
                  <c:v>4.563947146332052</c:v>
                </c:pt>
                <c:pt idx="56383">
                  <c:v>4.5590918996724872</c:v>
                </c:pt>
                <c:pt idx="56384">
                  <c:v>4.5606658575692762</c:v>
                </c:pt>
                <c:pt idx="56385">
                  <c:v>4.5584065093422543</c:v>
                </c:pt>
                <c:pt idx="56386">
                  <c:v>4.568662241886301</c:v>
                </c:pt>
                <c:pt idx="56387">
                  <c:v>4.5631982745358837</c:v>
                </c:pt>
                <c:pt idx="56388">
                  <c:v>4.5591994680574679</c:v>
                </c:pt>
                <c:pt idx="56389">
                  <c:v>4.5584834082059791</c:v>
                </c:pt>
                <c:pt idx="56390">
                  <c:v>4.5650121889700381</c:v>
                </c:pt>
                <c:pt idx="56391">
                  <c:v>4.5564888193083588</c:v>
                </c:pt>
                <c:pt idx="56392">
                  <c:v>4.5610045675419961</c:v>
                </c:pt>
                <c:pt idx="56393">
                  <c:v>4.565000851115645</c:v>
                </c:pt>
                <c:pt idx="56394">
                  <c:v>4.5621894130915512</c:v>
                </c:pt>
                <c:pt idx="56395">
                  <c:v>4.5574477658431256</c:v>
                </c:pt>
                <c:pt idx="56396">
                  <c:v>4.5717206715726233</c:v>
                </c:pt>
                <c:pt idx="56397">
                  <c:v>4.5552426832901993</c:v>
                </c:pt>
                <c:pt idx="56398">
                  <c:v>4.5501372687580632</c:v>
                </c:pt>
                <c:pt idx="56399">
                  <c:v>4.5664733464629732</c:v>
                </c:pt>
                <c:pt idx="56400">
                  <c:v>4.5635740074836697</c:v>
                </c:pt>
                <c:pt idx="56401">
                  <c:v>4.5634413660389024</c:v>
                </c:pt>
                <c:pt idx="56402">
                  <c:v>4.560226864150434</c:v>
                </c:pt>
                <c:pt idx="56403">
                  <c:v>4.559938890400872</c:v>
                </c:pt>
                <c:pt idx="56404">
                  <c:v>4.5573192319159821</c:v>
                </c:pt>
                <c:pt idx="56405">
                  <c:v>4.5617985219328991</c:v>
                </c:pt>
                <c:pt idx="56406">
                  <c:v>4.5671705292888412</c:v>
                </c:pt>
                <c:pt idx="56407">
                  <c:v>4.5593499163506719</c:v>
                </c:pt>
                <c:pt idx="56408">
                  <c:v>4.5555280319192883</c:v>
                </c:pt>
                <c:pt idx="56409">
                  <c:v>4.5624983506905368</c:v>
                </c:pt>
                <c:pt idx="56410">
                  <c:v>4.5635033921888137</c:v>
                </c:pt>
                <c:pt idx="56411">
                  <c:v>4.5590387961920351</c:v>
                </c:pt>
                <c:pt idx="56412">
                  <c:v>4.5626358462772849</c:v>
                </c:pt>
                <c:pt idx="56413">
                  <c:v>4.5629690646875556</c:v>
                </c:pt>
                <c:pt idx="56414">
                  <c:v>4.5651782356750319</c:v>
                </c:pt>
                <c:pt idx="56415">
                  <c:v>4.5511596027988226</c:v>
                </c:pt>
                <c:pt idx="56416">
                  <c:v>4.5590801113991821</c:v>
                </c:pt>
                <c:pt idx="56417">
                  <c:v>4.5573796500348172</c:v>
                </c:pt>
                <c:pt idx="56418">
                  <c:v>4.5619669127547926</c:v>
                </c:pt>
                <c:pt idx="56419">
                  <c:v>4.5623776294769973</c:v>
                </c:pt>
                <c:pt idx="56420">
                  <c:v>4.5647086814131574</c:v>
                </c:pt>
                <c:pt idx="56421">
                  <c:v>4.560604537272269</c:v>
                </c:pt>
                <c:pt idx="56422">
                  <c:v>4.5689754858681617</c:v>
                </c:pt>
                <c:pt idx="56423">
                  <c:v>4.5555476506671724</c:v>
                </c:pt>
                <c:pt idx="56424">
                  <c:v>4.5627822192971577</c:v>
                </c:pt>
                <c:pt idx="56425">
                  <c:v>4.5636733922003847</c:v>
                </c:pt>
                <c:pt idx="56426">
                  <c:v>4.5647022811707672</c:v>
                </c:pt>
                <c:pt idx="56427">
                  <c:v>4.5553062768186221</c:v>
                </c:pt>
                <c:pt idx="56428">
                  <c:v>4.5652713803487863</c:v>
                </c:pt>
                <c:pt idx="56429">
                  <c:v>4.5661399632705946</c:v>
                </c:pt>
                <c:pt idx="56430">
                  <c:v>4.5614473557422626</c:v>
                </c:pt>
                <c:pt idx="56431">
                  <c:v>4.5626071548505678</c:v>
                </c:pt>
                <c:pt idx="56432">
                  <c:v>4.5552871373351751</c:v>
                </c:pt>
                <c:pt idx="56433">
                  <c:v>4.5633919785470241</c:v>
                </c:pt>
                <c:pt idx="56434">
                  <c:v>4.561199831114644</c:v>
                </c:pt>
                <c:pt idx="56435">
                  <c:v>4.5631455110435475</c:v>
                </c:pt>
                <c:pt idx="56436">
                  <c:v>4.5634617711899779</c:v>
                </c:pt>
                <c:pt idx="56437">
                  <c:v>4.5621753715234608</c:v>
                </c:pt>
                <c:pt idx="56438">
                  <c:v>4.56054485551571</c:v>
                </c:pt>
                <c:pt idx="56439">
                  <c:v>4.5742046093048376</c:v>
                </c:pt>
                <c:pt idx="56440">
                  <c:v>4.5643099378068834</c:v>
                </c:pt>
                <c:pt idx="56441">
                  <c:v>4.5641990306527225</c:v>
                </c:pt>
                <c:pt idx="56442">
                  <c:v>4.5623931820273711</c:v>
                </c:pt>
                <c:pt idx="56443">
                  <c:v>4.5638311334519486</c:v>
                </c:pt>
                <c:pt idx="56444">
                  <c:v>4.5637331539024508</c:v>
                </c:pt>
                <c:pt idx="56445">
                  <c:v>4.561877700923902</c:v>
                </c:pt>
                <c:pt idx="56446">
                  <c:v>4.5661994384064615</c:v>
                </c:pt>
                <c:pt idx="56447">
                  <c:v>4.5635943738156843</c:v>
                </c:pt>
                <c:pt idx="56448">
                  <c:v>4.5556876200843952</c:v>
                </c:pt>
                <c:pt idx="56449">
                  <c:v>4.5611236446441534</c:v>
                </c:pt>
                <c:pt idx="56450">
                  <c:v>4.551186346074533</c:v>
                </c:pt>
                <c:pt idx="56451">
                  <c:v>4.5673513995249362</c:v>
                </c:pt>
                <c:pt idx="56452">
                  <c:v>4.5622332747108834</c:v>
                </c:pt>
                <c:pt idx="56453">
                  <c:v>4.5645109478574479</c:v>
                </c:pt>
                <c:pt idx="56454">
                  <c:v>4.5560555635740805</c:v>
                </c:pt>
                <c:pt idx="56455">
                  <c:v>4.5573343203051095</c:v>
                </c:pt>
                <c:pt idx="56456">
                  <c:v>4.5699549059152424</c:v>
                </c:pt>
                <c:pt idx="56457">
                  <c:v>4.5606944756462493</c:v>
                </c:pt>
                <c:pt idx="56458">
                  <c:v>4.5662481658384939</c:v>
                </c:pt>
                <c:pt idx="56459">
                  <c:v>4.5561624997849375</c:v>
                </c:pt>
                <c:pt idx="56460">
                  <c:v>4.5529786110749972</c:v>
                </c:pt>
                <c:pt idx="56461">
                  <c:v>4.5600409158346267</c:v>
                </c:pt>
                <c:pt idx="56462">
                  <c:v>4.5506037797487027</c:v>
                </c:pt>
                <c:pt idx="56463">
                  <c:v>4.5682341962033224</c:v>
                </c:pt>
                <c:pt idx="56464">
                  <c:v>4.5584738712309063</c:v>
                </c:pt>
                <c:pt idx="56465">
                  <c:v>4.5548169920805401</c:v>
                </c:pt>
                <c:pt idx="56466">
                  <c:v>4.5569559966450601</c:v>
                </c:pt>
                <c:pt idx="56467">
                  <c:v>4.558159768803268</c:v>
                </c:pt>
                <c:pt idx="56468">
                  <c:v>4.5592263700537137</c:v>
                </c:pt>
                <c:pt idx="56469">
                  <c:v>4.5562778618527977</c:v>
                </c:pt>
                <c:pt idx="56470">
                  <c:v>4.573260425820501</c:v>
                </c:pt>
                <c:pt idx="56471">
                  <c:v>4.5673085678077996</c:v>
                </c:pt>
                <c:pt idx="56472">
                  <c:v>4.5638812859272937</c:v>
                </c:pt>
                <c:pt idx="56473">
                  <c:v>4.5578076702049426</c:v>
                </c:pt>
                <c:pt idx="56474">
                  <c:v>4.5620311479269668</c:v>
                </c:pt>
                <c:pt idx="56475">
                  <c:v>4.5579188061567697</c:v>
                </c:pt>
                <c:pt idx="56476">
                  <c:v>4.5580005480066372</c:v>
                </c:pt>
                <c:pt idx="56477">
                  <c:v>4.5510165433530991</c:v>
                </c:pt>
                <c:pt idx="56478">
                  <c:v>4.5509522606437329</c:v>
                </c:pt>
                <c:pt idx="56479">
                  <c:v>4.5652018452093692</c:v>
                </c:pt>
                <c:pt idx="56480">
                  <c:v>4.5598526369278796</c:v>
                </c:pt>
                <c:pt idx="56481">
                  <c:v>4.5629911951439084</c:v>
                </c:pt>
                <c:pt idx="56482">
                  <c:v>4.5608689506277917</c:v>
                </c:pt>
                <c:pt idx="56483">
                  <c:v>4.5585349856250863</c:v>
                </c:pt>
                <c:pt idx="56484">
                  <c:v>4.5553334755196673</c:v>
                </c:pt>
                <c:pt idx="56485">
                  <c:v>4.5534351830909987</c:v>
                </c:pt>
                <c:pt idx="56486">
                  <c:v>4.5631917474842476</c:v>
                </c:pt>
                <c:pt idx="56487">
                  <c:v>4.5591547969718764</c:v>
                </c:pt>
                <c:pt idx="56488">
                  <c:v>4.5606938559798706</c:v>
                </c:pt>
                <c:pt idx="56489">
                  <c:v>4.5624318722986654</c:v>
                </c:pt>
                <c:pt idx="56490">
                  <c:v>4.56382090694306</c:v>
                </c:pt>
                <c:pt idx="56491">
                  <c:v>4.5555982473461434</c:v>
                </c:pt>
                <c:pt idx="56492">
                  <c:v>4.5439470950660272</c:v>
                </c:pt>
                <c:pt idx="56493">
                  <c:v>4.5630079350960742</c:v>
                </c:pt>
                <c:pt idx="56494">
                  <c:v>4.5702049326245708</c:v>
                </c:pt>
                <c:pt idx="56495">
                  <c:v>4.5706558677861748</c:v>
                </c:pt>
                <c:pt idx="56496">
                  <c:v>4.563046555593842</c:v>
                </c:pt>
                <c:pt idx="56497">
                  <c:v>4.5520604124774442</c:v>
                </c:pt>
                <c:pt idx="56498">
                  <c:v>4.5526026344416044</c:v>
                </c:pt>
                <c:pt idx="56499">
                  <c:v>4.5647465113913208</c:v>
                </c:pt>
                <c:pt idx="56500">
                  <c:v>4.5530976234332181</c:v>
                </c:pt>
                <c:pt idx="56501">
                  <c:v>4.5638466529809589</c:v>
                </c:pt>
                <c:pt idx="56502">
                  <c:v>4.5609373838616429</c:v>
                </c:pt>
                <c:pt idx="56503">
                  <c:v>4.558189370056331</c:v>
                </c:pt>
                <c:pt idx="56504">
                  <c:v>4.5663638307101637</c:v>
                </c:pt>
                <c:pt idx="56505">
                  <c:v>4.5669026338587129</c:v>
                </c:pt>
                <c:pt idx="56506">
                  <c:v>4.5576513694323557</c:v>
                </c:pt>
                <c:pt idx="56507">
                  <c:v>4.5599204318844615</c:v>
                </c:pt>
                <c:pt idx="56508">
                  <c:v>4.5598987887482769</c:v>
                </c:pt>
                <c:pt idx="56509">
                  <c:v>4.5552238991020486</c:v>
                </c:pt>
                <c:pt idx="56510">
                  <c:v>4.5640922839947082</c:v>
                </c:pt>
                <c:pt idx="56511">
                  <c:v>4.55712667359471</c:v>
                </c:pt>
                <c:pt idx="56512">
                  <c:v>4.5579172604140936</c:v>
                </c:pt>
                <c:pt idx="56513">
                  <c:v>4.5611109111132073</c:v>
                </c:pt>
                <c:pt idx="56514">
                  <c:v>4.5595940043222516</c:v>
                </c:pt>
                <c:pt idx="56515">
                  <c:v>4.5563249616050552</c:v>
                </c:pt>
                <c:pt idx="56516">
                  <c:v>4.5576166364691462</c:v>
                </c:pt>
                <c:pt idx="56517">
                  <c:v>4.5603400226425217</c:v>
                </c:pt>
                <c:pt idx="56518">
                  <c:v>4.5616622689204362</c:v>
                </c:pt>
                <c:pt idx="56519">
                  <c:v>4.5641446987864436</c:v>
                </c:pt>
                <c:pt idx="56520">
                  <c:v>4.5603393690859964</c:v>
                </c:pt>
                <c:pt idx="56521">
                  <c:v>4.5674321982629813</c:v>
                </c:pt>
                <c:pt idx="56522">
                  <c:v>4.5599577165838303</c:v>
                </c:pt>
                <c:pt idx="56523">
                  <c:v>4.547679257394547</c:v>
                </c:pt>
                <c:pt idx="56524">
                  <c:v>4.5669734325314773</c:v>
                </c:pt>
                <c:pt idx="56525">
                  <c:v>4.5606514123576609</c:v>
                </c:pt>
                <c:pt idx="56526">
                  <c:v>4.5621618056175279</c:v>
                </c:pt>
                <c:pt idx="56527">
                  <c:v>4.5530876173003261</c:v>
                </c:pt>
                <c:pt idx="56528">
                  <c:v>4.5582452467522883</c:v>
                </c:pt>
                <c:pt idx="56529">
                  <c:v>4.5664404878031357</c:v>
                </c:pt>
                <c:pt idx="56530">
                  <c:v>4.5656720239092081</c:v>
                </c:pt>
                <c:pt idx="56531">
                  <c:v>4.5617658319421608</c:v>
                </c:pt>
                <c:pt idx="56532">
                  <c:v>4.5618458202432048</c:v>
                </c:pt>
                <c:pt idx="56533">
                  <c:v>4.5604434242721457</c:v>
                </c:pt>
                <c:pt idx="56534">
                  <c:v>4.5571587834531986</c:v>
                </c:pt>
                <c:pt idx="56535">
                  <c:v>4.5655762354804468</c:v>
                </c:pt>
                <c:pt idx="56536">
                  <c:v>4.5629891851867947</c:v>
                </c:pt>
                <c:pt idx="56537">
                  <c:v>4.5556342704854824</c:v>
                </c:pt>
                <c:pt idx="56538">
                  <c:v>4.5544331292633391</c:v>
                </c:pt>
                <c:pt idx="56539">
                  <c:v>4.5678827809277394</c:v>
                </c:pt>
                <c:pt idx="56540">
                  <c:v>4.5581412802888455</c:v>
                </c:pt>
                <c:pt idx="56541">
                  <c:v>4.5602477723010049</c:v>
                </c:pt>
                <c:pt idx="56542">
                  <c:v>4.5637825682601294</c:v>
                </c:pt>
                <c:pt idx="56543">
                  <c:v>4.5652557369904105</c:v>
                </c:pt>
                <c:pt idx="56544">
                  <c:v>4.5628346871245311</c:v>
                </c:pt>
                <c:pt idx="56545">
                  <c:v>4.5680710452538564</c:v>
                </c:pt>
                <c:pt idx="56546">
                  <c:v>4.5628818855459334</c:v>
                </c:pt>
                <c:pt idx="56547">
                  <c:v>4.558188481644537</c:v>
                </c:pt>
                <c:pt idx="56548">
                  <c:v>4.5518663582588372</c:v>
                </c:pt>
                <c:pt idx="56549">
                  <c:v>4.5664793380520488</c:v>
                </c:pt>
                <c:pt idx="56550">
                  <c:v>4.5620251875656574</c:v>
                </c:pt>
                <c:pt idx="56551">
                  <c:v>4.5552805668054477</c:v>
                </c:pt>
                <c:pt idx="56552">
                  <c:v>4.5622796211797123</c:v>
                </c:pt>
                <c:pt idx="56553">
                  <c:v>4.5691690008175998</c:v>
                </c:pt>
                <c:pt idx="56554">
                  <c:v>4.5590592546073072</c:v>
                </c:pt>
                <c:pt idx="56555">
                  <c:v>4.5589962907571113</c:v>
                </c:pt>
                <c:pt idx="56556">
                  <c:v>4.5661010920049083</c:v>
                </c:pt>
                <c:pt idx="56557">
                  <c:v>4.5665396805070904</c:v>
                </c:pt>
                <c:pt idx="56558">
                  <c:v>4.5655757146116764</c:v>
                </c:pt>
                <c:pt idx="56559">
                  <c:v>4.5572685544503981</c:v>
                </c:pt>
                <c:pt idx="56560">
                  <c:v>4.5601275901724962</c:v>
                </c:pt>
                <c:pt idx="56561">
                  <c:v>4.5660708022827654</c:v>
                </c:pt>
                <c:pt idx="56562">
                  <c:v>4.5612601220229898</c:v>
                </c:pt>
                <c:pt idx="56563">
                  <c:v>4.5623350437692265</c:v>
                </c:pt>
                <c:pt idx="56564">
                  <c:v>4.5671502008301763</c:v>
                </c:pt>
                <c:pt idx="56565">
                  <c:v>4.5635860254670151</c:v>
                </c:pt>
                <c:pt idx="56566">
                  <c:v>4.5547910287718949</c:v>
                </c:pt>
                <c:pt idx="56567">
                  <c:v>4.5560211017771106</c:v>
                </c:pt>
                <c:pt idx="56568">
                  <c:v>4.5694566579351212</c:v>
                </c:pt>
                <c:pt idx="56569">
                  <c:v>4.5698621677599993</c:v>
                </c:pt>
                <c:pt idx="56570">
                  <c:v>4.5617577222953338</c:v>
                </c:pt>
                <c:pt idx="56571">
                  <c:v>4.5642443958020973</c:v>
                </c:pt>
                <c:pt idx="56572">
                  <c:v>4.5648642285233629</c:v>
                </c:pt>
                <c:pt idx="56573">
                  <c:v>4.5548094155896992</c:v>
                </c:pt>
                <c:pt idx="56574">
                  <c:v>4.5590644421591167</c:v>
                </c:pt>
                <c:pt idx="56575">
                  <c:v>4.5610934092796214</c:v>
                </c:pt>
                <c:pt idx="56576">
                  <c:v>4.5578654384603956</c:v>
                </c:pt>
                <c:pt idx="56577">
                  <c:v>4.5555671314437456</c:v>
                </c:pt>
                <c:pt idx="56578">
                  <c:v>4.5598215831462996</c:v>
                </c:pt>
                <c:pt idx="56579">
                  <c:v>4.5532176058561813</c:v>
                </c:pt>
                <c:pt idx="56580">
                  <c:v>4.5627476564493117</c:v>
                </c:pt>
                <c:pt idx="56581">
                  <c:v>4.5598910900472314</c:v>
                </c:pt>
                <c:pt idx="56582">
                  <c:v>4.5506598031816603</c:v>
                </c:pt>
                <c:pt idx="56583">
                  <c:v>4.5582510503036975</c:v>
                </c:pt>
                <c:pt idx="56584">
                  <c:v>4.5712576411010524</c:v>
                </c:pt>
                <c:pt idx="56585">
                  <c:v>4.551226226985789</c:v>
                </c:pt>
                <c:pt idx="56586">
                  <c:v>4.5598750328877156</c:v>
                </c:pt>
                <c:pt idx="56587">
                  <c:v>4.5649221825202275</c:v>
                </c:pt>
                <c:pt idx="56588">
                  <c:v>4.5580453483307251</c:v>
                </c:pt>
                <c:pt idx="56589">
                  <c:v>4.5562374268090089</c:v>
                </c:pt>
                <c:pt idx="56590">
                  <c:v>4.5578612461553805</c:v>
                </c:pt>
                <c:pt idx="56591">
                  <c:v>4.5494243608661344</c:v>
                </c:pt>
                <c:pt idx="56592">
                  <c:v>4.5671503640201649</c:v>
                </c:pt>
                <c:pt idx="56593">
                  <c:v>4.5661481796772572</c:v>
                </c:pt>
                <c:pt idx="56594">
                  <c:v>4.5593176377036393</c:v>
                </c:pt>
                <c:pt idx="56595">
                  <c:v>4.5593578211320889</c:v>
                </c:pt>
                <c:pt idx="56596">
                  <c:v>4.563092517040177</c:v>
                </c:pt>
                <c:pt idx="56597">
                  <c:v>4.5622187918644119</c:v>
                </c:pt>
                <c:pt idx="56598">
                  <c:v>4.5718088978879683</c:v>
                </c:pt>
                <c:pt idx="56599">
                  <c:v>4.5555886312206768</c:v>
                </c:pt>
                <c:pt idx="56600">
                  <c:v>4.5604720455218013</c:v>
                </c:pt>
                <c:pt idx="56601">
                  <c:v>4.5628371095815998</c:v>
                </c:pt>
                <c:pt idx="56602">
                  <c:v>4.5662418521993624</c:v>
                </c:pt>
                <c:pt idx="56603">
                  <c:v>4.5600207691407926</c:v>
                </c:pt>
                <c:pt idx="56604">
                  <c:v>4.5670442335626049</c:v>
                </c:pt>
                <c:pt idx="56605">
                  <c:v>4.5580218692203447</c:v>
                </c:pt>
                <c:pt idx="56606">
                  <c:v>4.5585696120088075</c:v>
                </c:pt>
                <c:pt idx="56607">
                  <c:v>4.5628445827505395</c:v>
                </c:pt>
                <c:pt idx="56608">
                  <c:v>4.556445872617612</c:v>
                </c:pt>
                <c:pt idx="56609">
                  <c:v>4.5601491966299497</c:v>
                </c:pt>
                <c:pt idx="56610">
                  <c:v>4.5533832066261741</c:v>
                </c:pt>
                <c:pt idx="56611">
                  <c:v>4.5662340854103558</c:v>
                </c:pt>
                <c:pt idx="56612">
                  <c:v>4.5649278138139753</c:v>
                </c:pt>
                <c:pt idx="56613">
                  <c:v>4.5684953202669485</c:v>
                </c:pt>
                <c:pt idx="56614">
                  <c:v>4.5625696259912187</c:v>
                </c:pt>
                <c:pt idx="56615">
                  <c:v>4.5622882577375128</c:v>
                </c:pt>
                <c:pt idx="56616">
                  <c:v>4.5610963543622702</c:v>
                </c:pt>
                <c:pt idx="56617">
                  <c:v>4.5592828839037187</c:v>
                </c:pt>
                <c:pt idx="56618">
                  <c:v>4.5537060039739998</c:v>
                </c:pt>
                <c:pt idx="56619">
                  <c:v>4.5586090056934685</c:v>
                </c:pt>
                <c:pt idx="56620">
                  <c:v>4.5615312486614625</c:v>
                </c:pt>
                <c:pt idx="56621">
                  <c:v>4.5658382850966808</c:v>
                </c:pt>
                <c:pt idx="56622">
                  <c:v>4.5533925336574734</c:v>
                </c:pt>
                <c:pt idx="56623">
                  <c:v>4.5546865206409084</c:v>
                </c:pt>
                <c:pt idx="56624">
                  <c:v>4.5602217952962913</c:v>
                </c:pt>
                <c:pt idx="56625">
                  <c:v>4.5588555221407248</c:v>
                </c:pt>
                <c:pt idx="56626">
                  <c:v>4.5555418145120292</c:v>
                </c:pt>
                <c:pt idx="56627">
                  <c:v>4.5653749310717089</c:v>
                </c:pt>
                <c:pt idx="56628">
                  <c:v>4.5652163444323852</c:v>
                </c:pt>
                <c:pt idx="56629">
                  <c:v>4.565162074376814</c:v>
                </c:pt>
                <c:pt idx="56630">
                  <c:v>4.5628830449231899</c:v>
                </c:pt>
                <c:pt idx="56631">
                  <c:v>4.5597683233752049</c:v>
                </c:pt>
                <c:pt idx="56632">
                  <c:v>4.557044605775169</c:v>
                </c:pt>
                <c:pt idx="56633">
                  <c:v>4.5564706256254581</c:v>
                </c:pt>
                <c:pt idx="56634">
                  <c:v>4.5661818271645904</c:v>
                </c:pt>
                <c:pt idx="56635">
                  <c:v>4.5589800772634899</c:v>
                </c:pt>
                <c:pt idx="56636">
                  <c:v>4.5533083551067941</c:v>
                </c:pt>
                <c:pt idx="56637">
                  <c:v>4.5571062692032411</c:v>
                </c:pt>
                <c:pt idx="56638">
                  <c:v>4.5535056470795601</c:v>
                </c:pt>
                <c:pt idx="56639">
                  <c:v>4.5616555092179318</c:v>
                </c:pt>
                <c:pt idx="56640">
                  <c:v>4.5578117173045571</c:v>
                </c:pt>
                <c:pt idx="56641">
                  <c:v>4.561839009256218</c:v>
                </c:pt>
                <c:pt idx="56642">
                  <c:v>4.5628626548324718</c:v>
                </c:pt>
                <c:pt idx="56643">
                  <c:v>4.5621279403772999</c:v>
                </c:pt>
                <c:pt idx="56644">
                  <c:v>4.5577978678038376</c:v>
                </c:pt>
                <c:pt idx="56645">
                  <c:v>4.5606841991973841</c:v>
                </c:pt>
                <c:pt idx="56646">
                  <c:v>4.5683789479118762</c:v>
                </c:pt>
                <c:pt idx="56647">
                  <c:v>4.5501180230089524</c:v>
                </c:pt>
                <c:pt idx="56648">
                  <c:v>4.5633551719764025</c:v>
                </c:pt>
                <c:pt idx="56649">
                  <c:v>4.5639383368763164</c:v>
                </c:pt>
                <c:pt idx="56650">
                  <c:v>4.5567639579703556</c:v>
                </c:pt>
                <c:pt idx="56651">
                  <c:v>4.5629059677009485</c:v>
                </c:pt>
                <c:pt idx="56652">
                  <c:v>4.5701616126117859</c:v>
                </c:pt>
                <c:pt idx="56653">
                  <c:v>4.5556781516415938</c:v>
                </c:pt>
                <c:pt idx="56654">
                  <c:v>4.5586670858201179</c:v>
                </c:pt>
                <c:pt idx="56655">
                  <c:v>4.5600564090703131</c:v>
                </c:pt>
                <c:pt idx="56656">
                  <c:v>4.5629624834999172</c:v>
                </c:pt>
                <c:pt idx="56657">
                  <c:v>4.5726799698009142</c:v>
                </c:pt>
                <c:pt idx="56658">
                  <c:v>4.555775082348382</c:v>
                </c:pt>
                <c:pt idx="56659">
                  <c:v>4.5635592904570395</c:v>
                </c:pt>
                <c:pt idx="56660">
                  <c:v>4.5611518394154738</c:v>
                </c:pt>
                <c:pt idx="56661">
                  <c:v>4.5560809699630802</c:v>
                </c:pt>
                <c:pt idx="56662">
                  <c:v>4.554827666239353</c:v>
                </c:pt>
                <c:pt idx="56663">
                  <c:v>4.5636896947148653</c:v>
                </c:pt>
                <c:pt idx="56664">
                  <c:v>4.5606938559798706</c:v>
                </c:pt>
                <c:pt idx="56665">
                  <c:v>4.5652783643900863</c:v>
                </c:pt>
                <c:pt idx="56666">
                  <c:v>4.5679196588781741</c:v>
                </c:pt>
                <c:pt idx="56667">
                  <c:v>4.5590198016607291</c:v>
                </c:pt>
                <c:pt idx="56668">
                  <c:v>4.56836457042753</c:v>
                </c:pt>
                <c:pt idx="56669">
                  <c:v>4.5655497321852012</c:v>
                </c:pt>
                <c:pt idx="56670">
                  <c:v>4.5603047366184324</c:v>
                </c:pt>
                <c:pt idx="56671">
                  <c:v>4.5694967682320744</c:v>
                </c:pt>
                <c:pt idx="56672">
                  <c:v>4.5675648713760415</c:v>
                </c:pt>
                <c:pt idx="56673">
                  <c:v>4.5607591475403932</c:v>
                </c:pt>
                <c:pt idx="56674">
                  <c:v>4.5623740741505427</c:v>
                </c:pt>
                <c:pt idx="56675">
                  <c:v>4.5623582280591757</c:v>
                </c:pt>
                <c:pt idx="56676">
                  <c:v>4.5601614060964906</c:v>
                </c:pt>
                <c:pt idx="56677">
                  <c:v>4.5602513235208564</c:v>
                </c:pt>
                <c:pt idx="56678">
                  <c:v>4.557984233121612</c:v>
                </c:pt>
                <c:pt idx="56679">
                  <c:v>4.5612785617390657</c:v>
                </c:pt>
                <c:pt idx="56680">
                  <c:v>4.5563023724882523</c:v>
                </c:pt>
                <c:pt idx="56681">
                  <c:v>4.5603779480841151</c:v>
                </c:pt>
                <c:pt idx="56682">
                  <c:v>4.553027670847146</c:v>
                </c:pt>
                <c:pt idx="56683">
                  <c:v>4.5593724773351845</c:v>
                </c:pt>
                <c:pt idx="56684">
                  <c:v>4.5644284421117121</c:v>
                </c:pt>
                <c:pt idx="56685">
                  <c:v>4.562120249745746</c:v>
                </c:pt>
                <c:pt idx="56686">
                  <c:v>4.5593493814001915</c:v>
                </c:pt>
                <c:pt idx="56687">
                  <c:v>4.545360412193995</c:v>
                </c:pt>
                <c:pt idx="56688">
                  <c:v>4.5561335815149935</c:v>
                </c:pt>
                <c:pt idx="56689">
                  <c:v>4.5530563415301026</c:v>
                </c:pt>
                <c:pt idx="56690">
                  <c:v>4.5616602989897856</c:v>
                </c:pt>
                <c:pt idx="56691">
                  <c:v>4.5555575189305513</c:v>
                </c:pt>
                <c:pt idx="56692">
                  <c:v>4.5569517351816806</c:v>
                </c:pt>
                <c:pt idx="56693">
                  <c:v>4.5638667815731315</c:v>
                </c:pt>
                <c:pt idx="56694">
                  <c:v>4.5522615311418582</c:v>
                </c:pt>
                <c:pt idx="56695">
                  <c:v>4.562351321333745</c:v>
                </c:pt>
                <c:pt idx="56696">
                  <c:v>4.5638368812197472</c:v>
                </c:pt>
                <c:pt idx="56697">
                  <c:v>4.5711588716529228</c:v>
                </c:pt>
                <c:pt idx="56698">
                  <c:v>4.5536841456124657</c:v>
                </c:pt>
                <c:pt idx="56699">
                  <c:v>4.5649339616458509</c:v>
                </c:pt>
                <c:pt idx="56700">
                  <c:v>4.5658760872337876</c:v>
                </c:pt>
                <c:pt idx="56701">
                  <c:v>4.5553462272476857</c:v>
                </c:pt>
                <c:pt idx="56702">
                  <c:v>4.5543709885849832</c:v>
                </c:pt>
                <c:pt idx="56703">
                  <c:v>4.5566866286343712</c:v>
                </c:pt>
                <c:pt idx="56704">
                  <c:v>4.570959618621786</c:v>
                </c:pt>
                <c:pt idx="56705">
                  <c:v>4.5533589582081753</c:v>
                </c:pt>
                <c:pt idx="56706">
                  <c:v>4.5634305068366556</c:v>
                </c:pt>
                <c:pt idx="56707">
                  <c:v>4.5634759187085434</c:v>
                </c:pt>
                <c:pt idx="56708">
                  <c:v>4.5622531622701104</c:v>
                </c:pt>
                <c:pt idx="56709">
                  <c:v>4.5621965117450607</c:v>
                </c:pt>
                <c:pt idx="56710">
                  <c:v>4.5707911708782856</c:v>
                </c:pt>
                <c:pt idx="56711">
                  <c:v>4.5541854621524145</c:v>
                </c:pt>
                <c:pt idx="56712">
                  <c:v>4.5519372530025262</c:v>
                </c:pt>
                <c:pt idx="56713">
                  <c:v>4.5625662304996055</c:v>
                </c:pt>
                <c:pt idx="56714">
                  <c:v>4.557071700069403</c:v>
                </c:pt>
                <c:pt idx="56715">
                  <c:v>4.5486332172596136</c:v>
                </c:pt>
                <c:pt idx="56716">
                  <c:v>4.5602389238653176</c:v>
                </c:pt>
                <c:pt idx="56717">
                  <c:v>4.5607195145381256</c:v>
                </c:pt>
                <c:pt idx="56718">
                  <c:v>4.5628035546281884</c:v>
                </c:pt>
                <c:pt idx="56719">
                  <c:v>4.5632403907524726</c:v>
                </c:pt>
                <c:pt idx="56720">
                  <c:v>4.5611565636773514</c:v>
                </c:pt>
                <c:pt idx="56721">
                  <c:v>4.5569554339601526</c:v>
                </c:pt>
                <c:pt idx="56722">
                  <c:v>4.5692692606332495</c:v>
                </c:pt>
                <c:pt idx="56723">
                  <c:v>4.5541087043025392</c:v>
                </c:pt>
                <c:pt idx="56724">
                  <c:v>4.5683864203502029</c:v>
                </c:pt>
                <c:pt idx="56725">
                  <c:v>4.5653635495102769</c:v>
                </c:pt>
                <c:pt idx="56726">
                  <c:v>4.5572116700803544</c:v>
                </c:pt>
                <c:pt idx="56727">
                  <c:v>4.5676881598376777</c:v>
                </c:pt>
                <c:pt idx="56728">
                  <c:v>4.5593353301290289</c:v>
                </c:pt>
                <c:pt idx="56729">
                  <c:v>4.5595997897320171</c:v>
                </c:pt>
                <c:pt idx="56730">
                  <c:v>4.5603231008043537</c:v>
                </c:pt>
                <c:pt idx="56731">
                  <c:v>4.5605975302673887</c:v>
                </c:pt>
                <c:pt idx="56732">
                  <c:v>4.5620571965626686</c:v>
                </c:pt>
                <c:pt idx="56733">
                  <c:v>4.557485357105536</c:v>
                </c:pt>
                <c:pt idx="56734">
                  <c:v>4.5622598771129654</c:v>
                </c:pt>
                <c:pt idx="56735">
                  <c:v>4.5633597827325678</c:v>
                </c:pt>
                <c:pt idx="56736">
                  <c:v>4.5562756537903297</c:v>
                </c:pt>
                <c:pt idx="56737">
                  <c:v>4.5729445884167452</c:v>
                </c:pt>
                <c:pt idx="56738">
                  <c:v>4.5557951017057601</c:v>
                </c:pt>
                <c:pt idx="56739">
                  <c:v>4.5588947137959686</c:v>
                </c:pt>
                <c:pt idx="56740">
                  <c:v>4.5600766116489115</c:v>
                </c:pt>
                <c:pt idx="56741">
                  <c:v>4.5642876534803793</c:v>
                </c:pt>
                <c:pt idx="56742">
                  <c:v>4.5542249257262837</c:v>
                </c:pt>
                <c:pt idx="56743">
                  <c:v>4.555022013827343</c:v>
                </c:pt>
                <c:pt idx="56744">
                  <c:v>4.5546249186667893</c:v>
                </c:pt>
                <c:pt idx="56745">
                  <c:v>4.5604603518508924</c:v>
                </c:pt>
                <c:pt idx="56746">
                  <c:v>4.5638683108275853</c:v>
                </c:pt>
                <c:pt idx="56747">
                  <c:v>4.5641165381750701</c:v>
                </c:pt>
                <c:pt idx="56748">
                  <c:v>4.5539262085161702</c:v>
                </c:pt>
                <c:pt idx="56749">
                  <c:v>4.5695527535770504</c:v>
                </c:pt>
                <c:pt idx="56750">
                  <c:v>4.5540584948554272</c:v>
                </c:pt>
                <c:pt idx="56751">
                  <c:v>4.5646125801225441</c:v>
                </c:pt>
                <c:pt idx="56752">
                  <c:v>4.5622054505242238</c:v>
                </c:pt>
                <c:pt idx="56753">
                  <c:v>4.5620633671541899</c:v>
                </c:pt>
                <c:pt idx="56754">
                  <c:v>4.5661565607089161</c:v>
                </c:pt>
                <c:pt idx="56755">
                  <c:v>4.5646926667803349</c:v>
                </c:pt>
                <c:pt idx="56756">
                  <c:v>4.5539587862577067</c:v>
                </c:pt>
                <c:pt idx="56757">
                  <c:v>4.5667932595835223</c:v>
                </c:pt>
                <c:pt idx="56758">
                  <c:v>4.5645418245034772</c:v>
                </c:pt>
                <c:pt idx="56759">
                  <c:v>4.5578330720577815</c:v>
                </c:pt>
                <c:pt idx="56760">
                  <c:v>4.5446255785057774</c:v>
                </c:pt>
                <c:pt idx="56761">
                  <c:v>4.5689984354779991</c:v>
                </c:pt>
                <c:pt idx="56762">
                  <c:v>4.5691998356890222</c:v>
                </c:pt>
                <c:pt idx="56763">
                  <c:v>4.5559708565345032</c:v>
                </c:pt>
                <c:pt idx="56764">
                  <c:v>4.5486937271383097</c:v>
                </c:pt>
                <c:pt idx="56765">
                  <c:v>4.5708449270866618</c:v>
                </c:pt>
                <c:pt idx="56766">
                  <c:v>4.5595375537790854</c:v>
                </c:pt>
                <c:pt idx="56767">
                  <c:v>4.5628577961194834</c:v>
                </c:pt>
                <c:pt idx="56768">
                  <c:v>4.5646917679651295</c:v>
                </c:pt>
                <c:pt idx="56769">
                  <c:v>4.5693197711755076</c:v>
                </c:pt>
                <c:pt idx="56770">
                  <c:v>4.5650158306612374</c:v>
                </c:pt>
                <c:pt idx="56771">
                  <c:v>4.5635447706327712</c:v>
                </c:pt>
                <c:pt idx="56772">
                  <c:v>4.5662382679603519</c:v>
                </c:pt>
                <c:pt idx="56773">
                  <c:v>4.5564785673165042</c:v>
                </c:pt>
                <c:pt idx="56774">
                  <c:v>4.5630154805867251</c:v>
                </c:pt>
                <c:pt idx="56775">
                  <c:v>4.5582435812802133</c:v>
                </c:pt>
                <c:pt idx="56776">
                  <c:v>4.569867338754376</c:v>
                </c:pt>
                <c:pt idx="56777">
                  <c:v>4.5688198695398148</c:v>
                </c:pt>
                <c:pt idx="56778">
                  <c:v>4.5615290804075386</c:v>
                </c:pt>
                <c:pt idx="56779">
                  <c:v>4.5672784877695607</c:v>
                </c:pt>
                <c:pt idx="56780">
                  <c:v>4.5636421250640824</c:v>
                </c:pt>
                <c:pt idx="56781">
                  <c:v>4.5552992684346147</c:v>
                </c:pt>
                <c:pt idx="56782">
                  <c:v>4.5572567714352425</c:v>
                </c:pt>
                <c:pt idx="56783">
                  <c:v>4.5587020883188227</c:v>
                </c:pt>
                <c:pt idx="56784">
                  <c:v>4.5677481243732565</c:v>
                </c:pt>
                <c:pt idx="56785">
                  <c:v>4.5639505225288666</c:v>
                </c:pt>
                <c:pt idx="56786">
                  <c:v>4.5529066846691295</c:v>
                </c:pt>
                <c:pt idx="56787">
                  <c:v>4.562125570511177</c:v>
                </c:pt>
                <c:pt idx="56788">
                  <c:v>4.5574821862675226</c:v>
                </c:pt>
                <c:pt idx="56789">
                  <c:v>4.5562825715426731</c:v>
                </c:pt>
                <c:pt idx="56790">
                  <c:v>4.5668298048866882</c:v>
                </c:pt>
                <c:pt idx="56791">
                  <c:v>4.5626802956534407</c:v>
                </c:pt>
                <c:pt idx="56792">
                  <c:v>4.5672033716711811</c:v>
                </c:pt>
                <c:pt idx="56793">
                  <c:v>4.5560232624001777</c:v>
                </c:pt>
                <c:pt idx="56794">
                  <c:v>4.5615413870360637</c:v>
                </c:pt>
                <c:pt idx="56795">
                  <c:v>4.5599127823822405</c:v>
                </c:pt>
                <c:pt idx="56796">
                  <c:v>4.5589707709586014</c:v>
                </c:pt>
                <c:pt idx="56797">
                  <c:v>4.5644741002274092</c:v>
                </c:pt>
                <c:pt idx="56798">
                  <c:v>4.5572074301168204</c:v>
                </c:pt>
                <c:pt idx="56799">
                  <c:v>4.5651655972110534</c:v>
                </c:pt>
                <c:pt idx="56800">
                  <c:v>4.5574128119988444</c:v>
                </c:pt>
                <c:pt idx="56801">
                  <c:v>4.5566756948244933</c:v>
                </c:pt>
                <c:pt idx="56802">
                  <c:v>4.5494422233610976</c:v>
                </c:pt>
                <c:pt idx="56803">
                  <c:v>4.5567198690472912</c:v>
                </c:pt>
                <c:pt idx="56804">
                  <c:v>4.5598558739870452</c:v>
                </c:pt>
                <c:pt idx="56805">
                  <c:v>4.5569889022720975</c:v>
                </c:pt>
                <c:pt idx="56806">
                  <c:v>4.5601130299714967</c:v>
                </c:pt>
                <c:pt idx="56807">
                  <c:v>4.5656833316242658</c:v>
                </c:pt>
                <c:pt idx="56808">
                  <c:v>4.5561860597334594</c:v>
                </c:pt>
                <c:pt idx="56809">
                  <c:v>4.5648409207771188</c:v>
                </c:pt>
                <c:pt idx="56810">
                  <c:v>4.5576848293069885</c:v>
                </c:pt>
                <c:pt idx="56811">
                  <c:v>4.570805543936145</c:v>
                </c:pt>
                <c:pt idx="56812">
                  <c:v>4.5593631736391327</c:v>
                </c:pt>
                <c:pt idx="56813">
                  <c:v>4.5610993475080095</c:v>
                </c:pt>
                <c:pt idx="56814">
                  <c:v>4.5539912103765152</c:v>
                </c:pt>
                <c:pt idx="56815">
                  <c:v>4.5611399656724334</c:v>
                </c:pt>
                <c:pt idx="56816">
                  <c:v>4.5492312611984556</c:v>
                </c:pt>
                <c:pt idx="56817">
                  <c:v>4.558570461976224</c:v>
                </c:pt>
                <c:pt idx="56818">
                  <c:v>4.5673591236699513</c:v>
                </c:pt>
                <c:pt idx="56819">
                  <c:v>4.5476153157863228</c:v>
                </c:pt>
                <c:pt idx="56820">
                  <c:v>4.5726353942479747</c:v>
                </c:pt>
                <c:pt idx="56821">
                  <c:v>4.5538404710028271</c:v>
                </c:pt>
                <c:pt idx="56822">
                  <c:v>4.5562946892592304</c:v>
                </c:pt>
                <c:pt idx="56823">
                  <c:v>4.5611168468538077</c:v>
                </c:pt>
                <c:pt idx="56824">
                  <c:v>4.5656570771637508</c:v>
                </c:pt>
                <c:pt idx="56825">
                  <c:v>4.5624236703880303</c:v>
                </c:pt>
                <c:pt idx="56826">
                  <c:v>4.5662711662433244</c:v>
                </c:pt>
                <c:pt idx="56827">
                  <c:v>4.5576553962209374</c:v>
                </c:pt>
                <c:pt idx="56828">
                  <c:v>4.5518773675727635</c:v>
                </c:pt>
                <c:pt idx="56829">
                  <c:v>4.5614290290359882</c:v>
                </c:pt>
                <c:pt idx="56830">
                  <c:v>4.5705989724311911</c:v>
                </c:pt>
                <c:pt idx="56831">
                  <c:v>4.5535112947924716</c:v>
                </c:pt>
                <c:pt idx="56832">
                  <c:v>4.558175308470827</c:v>
                </c:pt>
                <c:pt idx="56833">
                  <c:v>4.5527024884102962</c:v>
                </c:pt>
                <c:pt idx="56834">
                  <c:v>4.5514463933890834</c:v>
                </c:pt>
                <c:pt idx="56835">
                  <c:v>4.5668409034375692</c:v>
                </c:pt>
                <c:pt idx="56836">
                  <c:v>4.5548230957435223</c:v>
                </c:pt>
                <c:pt idx="56837">
                  <c:v>4.5576565682508088</c:v>
                </c:pt>
                <c:pt idx="56838">
                  <c:v>4.5662308441411144</c:v>
                </c:pt>
                <c:pt idx="56839">
                  <c:v>4.5676502230471367</c:v>
                </c:pt>
                <c:pt idx="56840">
                  <c:v>4.5591688681266396</c:v>
                </c:pt>
                <c:pt idx="56841">
                  <c:v>4.5594609826932588</c:v>
                </c:pt>
                <c:pt idx="56842">
                  <c:v>4.5570087763295701</c:v>
                </c:pt>
                <c:pt idx="56843">
                  <c:v>4.5610311962708474</c:v>
                </c:pt>
                <c:pt idx="56844">
                  <c:v>4.5609278035519942</c:v>
                </c:pt>
                <c:pt idx="56845">
                  <c:v>4.5684214779640371</c:v>
                </c:pt>
                <c:pt idx="56846">
                  <c:v>4.5662584937624384</c:v>
                </c:pt>
                <c:pt idx="56847">
                  <c:v>4.5644590357645249</c:v>
                </c:pt>
                <c:pt idx="56848">
                  <c:v>4.5502110544580709</c:v>
                </c:pt>
                <c:pt idx="56849">
                  <c:v>4.5609561029656511</c:v>
                </c:pt>
                <c:pt idx="56850">
                  <c:v>4.5596720986869608</c:v>
                </c:pt>
                <c:pt idx="56851">
                  <c:v>4.5629022755868656</c:v>
                </c:pt>
                <c:pt idx="56852">
                  <c:v>4.5537669821887974</c:v>
                </c:pt>
                <c:pt idx="56853">
                  <c:v>4.558644566405702</c:v>
                </c:pt>
                <c:pt idx="56854">
                  <c:v>4.5571080165247864</c:v>
                </c:pt>
                <c:pt idx="56855">
                  <c:v>4.5624359963259939</c:v>
                </c:pt>
                <c:pt idx="56856">
                  <c:v>4.5698597322891263</c:v>
                </c:pt>
                <c:pt idx="56857">
                  <c:v>4.5667472825364763</c:v>
                </c:pt>
                <c:pt idx="56858">
                  <c:v>4.5612544092566072</c:v>
                </c:pt>
                <c:pt idx="56859">
                  <c:v>4.5774184863051577</c:v>
                </c:pt>
                <c:pt idx="56860">
                  <c:v>4.5413971915251299</c:v>
                </c:pt>
                <c:pt idx="56861">
                  <c:v>4.5579667853458377</c:v>
                </c:pt>
                <c:pt idx="56862">
                  <c:v>4.5612876029807516</c:v>
                </c:pt>
                <c:pt idx="56863">
                  <c:v>4.5710510361800623</c:v>
                </c:pt>
                <c:pt idx="56864">
                  <c:v>4.5579389931759131</c:v>
                </c:pt>
                <c:pt idx="56865">
                  <c:v>4.5604922659657499</c:v>
                </c:pt>
                <c:pt idx="56866">
                  <c:v>4.5600314361234568</c:v>
                </c:pt>
                <c:pt idx="56867">
                  <c:v>4.5545278786858834</c:v>
                </c:pt>
                <c:pt idx="56868">
                  <c:v>4.5490303167525159</c:v>
                </c:pt>
                <c:pt idx="56869">
                  <c:v>4.554017003015165</c:v>
                </c:pt>
                <c:pt idx="56870">
                  <c:v>4.5497545358581366</c:v>
                </c:pt>
                <c:pt idx="56871">
                  <c:v>4.5619557399577397</c:v>
                </c:pt>
                <c:pt idx="56872">
                  <c:v>4.5566885756019486</c:v>
                </c:pt>
                <c:pt idx="56873">
                  <c:v>4.5617035733985949</c:v>
                </c:pt>
                <c:pt idx="56874">
                  <c:v>4.559357597142669</c:v>
                </c:pt>
                <c:pt idx="56875">
                  <c:v>4.5580487788232995</c:v>
                </c:pt>
                <c:pt idx="56876">
                  <c:v>4.5641341015474275</c:v>
                </c:pt>
                <c:pt idx="56877">
                  <c:v>4.5519229771553311</c:v>
                </c:pt>
                <c:pt idx="56878">
                  <c:v>4.5568299840760611</c:v>
                </c:pt>
                <c:pt idx="56879">
                  <c:v>4.5516656898170993</c:v>
                </c:pt>
                <c:pt idx="56880">
                  <c:v>4.5634703579157856</c:v>
                </c:pt>
                <c:pt idx="56881">
                  <c:v>4.5535926082644478</c:v>
                </c:pt>
                <c:pt idx="56882">
                  <c:v>4.5514724498371066</c:v>
                </c:pt>
                <c:pt idx="56883">
                  <c:v>4.5588512322878216</c:v>
                </c:pt>
                <c:pt idx="56884">
                  <c:v>4.5614345992347038</c:v>
                </c:pt>
                <c:pt idx="56885">
                  <c:v>4.5489212770949923</c:v>
                </c:pt>
                <c:pt idx="56886">
                  <c:v>4.563219832523604</c:v>
                </c:pt>
                <c:pt idx="56887">
                  <c:v>4.556190357801654</c:v>
                </c:pt>
                <c:pt idx="56888">
                  <c:v>4.563296008431446</c:v>
                </c:pt>
                <c:pt idx="56889">
                  <c:v>4.5611038625693023</c:v>
                </c:pt>
                <c:pt idx="56890">
                  <c:v>4.5598348245864404</c:v>
                </c:pt>
                <c:pt idx="56891">
                  <c:v>4.5515031885112931</c:v>
                </c:pt>
                <c:pt idx="56892">
                  <c:v>4.5547594323885274</c:v>
                </c:pt>
                <c:pt idx="56893">
                  <c:v>4.5714510112284756</c:v>
                </c:pt>
                <c:pt idx="56894">
                  <c:v>4.5571900296254881</c:v>
                </c:pt>
                <c:pt idx="56895">
                  <c:v>4.550563455989356</c:v>
                </c:pt>
                <c:pt idx="56896">
                  <c:v>4.5666819496866005</c:v>
                </c:pt>
                <c:pt idx="56897">
                  <c:v>4.5639888459460805</c:v>
                </c:pt>
                <c:pt idx="56898">
                  <c:v>4.562295735117659</c:v>
                </c:pt>
                <c:pt idx="56899">
                  <c:v>4.5557867388429782</c:v>
                </c:pt>
                <c:pt idx="56900">
                  <c:v>4.5606374120158444</c:v>
                </c:pt>
                <c:pt idx="56901">
                  <c:v>4.564833189434049</c:v>
                </c:pt>
                <c:pt idx="56902">
                  <c:v>4.5503948508831389</c:v>
                </c:pt>
                <c:pt idx="56903">
                  <c:v>4.5527115968766028</c:v>
                </c:pt>
                <c:pt idx="56904">
                  <c:v>4.5601531600625975</c:v>
                </c:pt>
                <c:pt idx="56905">
                  <c:v>4.5564014482327471</c:v>
                </c:pt>
                <c:pt idx="56906">
                  <c:v>4.5566324529820914</c:v>
                </c:pt>
                <c:pt idx="56907">
                  <c:v>4.5576643270794426</c:v>
                </c:pt>
                <c:pt idx="56908">
                  <c:v>4.5649861556426972</c:v>
                </c:pt>
                <c:pt idx="56909">
                  <c:v>4.5641274745749554</c:v>
                </c:pt>
                <c:pt idx="56910">
                  <c:v>4.5559242140409015</c:v>
                </c:pt>
                <c:pt idx="56911">
                  <c:v>4.5580702859325619</c:v>
                </c:pt>
                <c:pt idx="56912">
                  <c:v>4.555792735624058</c:v>
                </c:pt>
                <c:pt idx="56913">
                  <c:v>4.5536887815166285</c:v>
                </c:pt>
                <c:pt idx="56914">
                  <c:v>4.563042158119071</c:v>
                </c:pt>
                <c:pt idx="56915">
                  <c:v>4.5581619153526303</c:v>
                </c:pt>
                <c:pt idx="56916">
                  <c:v>4.5597479066556525</c:v>
                </c:pt>
                <c:pt idx="56917">
                  <c:v>4.567931743597426</c:v>
                </c:pt>
                <c:pt idx="56918">
                  <c:v>4.5576995309969712</c:v>
                </c:pt>
                <c:pt idx="56919">
                  <c:v>4.5617160941717509</c:v>
                </c:pt>
                <c:pt idx="56920">
                  <c:v>4.5690968760359674</c:v>
                </c:pt>
                <c:pt idx="56921">
                  <c:v>4.5610285222074349</c:v>
                </c:pt>
                <c:pt idx="56922">
                  <c:v>4.5685479239838198</c:v>
                </c:pt>
                <c:pt idx="56923">
                  <c:v>4.5551477629619157</c:v>
                </c:pt>
                <c:pt idx="56924">
                  <c:v>4.5588746710255936</c:v>
                </c:pt>
                <c:pt idx="56925">
                  <c:v>4.5576581099212135</c:v>
                </c:pt>
                <c:pt idx="56926">
                  <c:v>4.5578212875225033</c:v>
                </c:pt>
                <c:pt idx="56927">
                  <c:v>4.5589366966855147</c:v>
                </c:pt>
                <c:pt idx="56928">
                  <c:v>4.5713364381958748</c:v>
                </c:pt>
                <c:pt idx="56929">
                  <c:v>4.5586020750617964</c:v>
                </c:pt>
                <c:pt idx="56930">
                  <c:v>4.5596704396594481</c:v>
                </c:pt>
                <c:pt idx="56931">
                  <c:v>4.5600313200410403</c:v>
                </c:pt>
                <c:pt idx="56932">
                  <c:v>4.567904031715929</c:v>
                </c:pt>
                <c:pt idx="56933">
                  <c:v>4.5659877109491473</c:v>
                </c:pt>
                <c:pt idx="56934">
                  <c:v>4.5638621669706421</c:v>
                </c:pt>
                <c:pt idx="56935">
                  <c:v>4.5594747030488776</c:v>
                </c:pt>
                <c:pt idx="56936">
                  <c:v>4.5636005421493149</c:v>
                </c:pt>
                <c:pt idx="56937">
                  <c:v>4.5604756692007449</c:v>
                </c:pt>
                <c:pt idx="56938">
                  <c:v>4.5631238307116595</c:v>
                </c:pt>
                <c:pt idx="56939">
                  <c:v>4.5636362083689148</c:v>
                </c:pt>
                <c:pt idx="56940">
                  <c:v>4.5636745665512608</c:v>
                </c:pt>
                <c:pt idx="56941">
                  <c:v>4.5589418788227354</c:v>
                </c:pt>
                <c:pt idx="56942">
                  <c:v>4.5574578003346415</c:v>
                </c:pt>
                <c:pt idx="56943">
                  <c:v>4.5578008046479743</c:v>
                </c:pt>
                <c:pt idx="56944">
                  <c:v>4.5608842600177741</c:v>
                </c:pt>
                <c:pt idx="56945">
                  <c:v>4.566843077630665</c:v>
                </c:pt>
                <c:pt idx="56946">
                  <c:v>4.5586697927608046</c:v>
                </c:pt>
                <c:pt idx="56947">
                  <c:v>4.5615106622971657</c:v>
                </c:pt>
                <c:pt idx="56948">
                  <c:v>4.5678561825554587</c:v>
                </c:pt>
                <c:pt idx="56949">
                  <c:v>4.5543588512899147</c:v>
                </c:pt>
                <c:pt idx="56950">
                  <c:v>4.5675338787239257</c:v>
                </c:pt>
                <c:pt idx="56951">
                  <c:v>4.560252030989127</c:v>
                </c:pt>
                <c:pt idx="56952">
                  <c:v>4.5615115315690611</c:v>
                </c:pt>
                <c:pt idx="56953">
                  <c:v>4.5628674510797405</c:v>
                </c:pt>
                <c:pt idx="56954">
                  <c:v>4.5600309202881109</c:v>
                </c:pt>
                <c:pt idx="56955">
                  <c:v>4.5511046190796769</c:v>
                </c:pt>
                <c:pt idx="56956">
                  <c:v>4.5613091784418476</c:v>
                </c:pt>
                <c:pt idx="56957">
                  <c:v>4.5615688352436798</c:v>
                </c:pt>
                <c:pt idx="56958">
                  <c:v>4.5623191716924678</c:v>
                </c:pt>
                <c:pt idx="56959">
                  <c:v>4.5523783686383457</c:v>
                </c:pt>
                <c:pt idx="56960">
                  <c:v>4.56387227950942</c:v>
                </c:pt>
                <c:pt idx="56961">
                  <c:v>4.5635984140487711</c:v>
                </c:pt>
                <c:pt idx="56962">
                  <c:v>4.5614742561354138</c:v>
                </c:pt>
                <c:pt idx="56963">
                  <c:v>4.5621245589552455</c:v>
                </c:pt>
                <c:pt idx="56964">
                  <c:v>4.5646465007276076</c:v>
                </c:pt>
                <c:pt idx="56965">
                  <c:v>4.5600586152647926</c:v>
                </c:pt>
                <c:pt idx="56966">
                  <c:v>4.556124516702579</c:v>
                </c:pt>
                <c:pt idx="56967">
                  <c:v>4.5575362591883612</c:v>
                </c:pt>
                <c:pt idx="56968">
                  <c:v>4.5646777897668223</c:v>
                </c:pt>
                <c:pt idx="56969">
                  <c:v>4.5654077578521317</c:v>
                </c:pt>
                <c:pt idx="56970">
                  <c:v>4.5532128986919984</c:v>
                </c:pt>
                <c:pt idx="56971">
                  <c:v>4.553648818125108</c:v>
                </c:pt>
                <c:pt idx="56972">
                  <c:v>4.563054255635409</c:v>
                </c:pt>
                <c:pt idx="56973">
                  <c:v>4.5578091013283029</c:v>
                </c:pt>
                <c:pt idx="56974">
                  <c:v>4.5647393792155375</c:v>
                </c:pt>
                <c:pt idx="56975">
                  <c:v>4.5622990710617</c:v>
                </c:pt>
                <c:pt idx="56976">
                  <c:v>4.5574445323615373</c:v>
                </c:pt>
                <c:pt idx="56977">
                  <c:v>4.5624398765916121</c:v>
                </c:pt>
                <c:pt idx="56978">
                  <c:v>4.5585824059197284</c:v>
                </c:pt>
                <c:pt idx="56979">
                  <c:v>4.5591398483344623</c:v>
                </c:pt>
                <c:pt idx="56980">
                  <c:v>4.5527000232838759</c:v>
                </c:pt>
                <c:pt idx="56981">
                  <c:v>4.5541453491984525</c:v>
                </c:pt>
                <c:pt idx="56982">
                  <c:v>4.5632147995991144</c:v>
                </c:pt>
                <c:pt idx="56983">
                  <c:v>4.5578057739640219</c:v>
                </c:pt>
                <c:pt idx="56984">
                  <c:v>4.5593406820114772</c:v>
                </c:pt>
                <c:pt idx="56985">
                  <c:v>4.5574285707641469</c:v>
                </c:pt>
                <c:pt idx="56986">
                  <c:v>4.56946924551489</c:v>
                </c:pt>
                <c:pt idx="56987">
                  <c:v>4.5630963581207169</c:v>
                </c:pt>
                <c:pt idx="56988">
                  <c:v>4.5535650613117866</c:v>
                </c:pt>
                <c:pt idx="56989">
                  <c:v>4.5613233002326687</c:v>
                </c:pt>
                <c:pt idx="56990">
                  <c:v>4.5590547358969138</c:v>
                </c:pt>
                <c:pt idx="56991">
                  <c:v>4.5567623965837063</c:v>
                </c:pt>
                <c:pt idx="56992">
                  <c:v>4.5512236765454182</c:v>
                </c:pt>
                <c:pt idx="56993">
                  <c:v>4.548491997842671</c:v>
                </c:pt>
                <c:pt idx="56994">
                  <c:v>4.5574133636879637</c:v>
                </c:pt>
                <c:pt idx="56995">
                  <c:v>4.5645365357536711</c:v>
                </c:pt>
                <c:pt idx="56996">
                  <c:v>4.5632300515143713</c:v>
                </c:pt>
                <c:pt idx="56997">
                  <c:v>4.5555611359360544</c:v>
                </c:pt>
                <c:pt idx="56998">
                  <c:v>4.5605541373414953</c:v>
                </c:pt>
                <c:pt idx="56999">
                  <c:v>4.5574371393353328</c:v>
                </c:pt>
                <c:pt idx="57000">
                  <c:v>4.5724930686344809</c:v>
                </c:pt>
                <c:pt idx="57001">
                  <c:v>4.5600679153296149</c:v>
                </c:pt>
                <c:pt idx="57002">
                  <c:v>4.5668143075737788</c:v>
                </c:pt>
                <c:pt idx="57003">
                  <c:v>4.5618627963242542</c:v>
                </c:pt>
                <c:pt idx="57004">
                  <c:v>4.5461569762037799</c:v>
                </c:pt>
                <c:pt idx="57005">
                  <c:v>4.5629531283281155</c:v>
                </c:pt>
                <c:pt idx="57006">
                  <c:v>4.5682014744710617</c:v>
                </c:pt>
                <c:pt idx="57007">
                  <c:v>4.5684143647817042</c:v>
                </c:pt>
                <c:pt idx="57008">
                  <c:v>4.5648645231399065</c:v>
                </c:pt>
                <c:pt idx="57009">
                  <c:v>4.5714145496329239</c:v>
                </c:pt>
                <c:pt idx="57010">
                  <c:v>4.5695753985231535</c:v>
                </c:pt>
                <c:pt idx="57011">
                  <c:v>4.5597651162599391</c:v>
                </c:pt>
                <c:pt idx="57012">
                  <c:v>4.5721900558179636</c:v>
                </c:pt>
                <c:pt idx="57013">
                  <c:v>4.558863605057649</c:v>
                </c:pt>
                <c:pt idx="57014">
                  <c:v>4.5599646984457207</c:v>
                </c:pt>
                <c:pt idx="57015">
                  <c:v>4.5574461883373312</c:v>
                </c:pt>
                <c:pt idx="57016">
                  <c:v>4.550084991098382</c:v>
                </c:pt>
                <c:pt idx="57017">
                  <c:v>4.5638235604257851</c:v>
                </c:pt>
                <c:pt idx="57018">
                  <c:v>4.5635283999528058</c:v>
                </c:pt>
                <c:pt idx="57019">
                  <c:v>4.5608619989180479</c:v>
                </c:pt>
                <c:pt idx="57020">
                  <c:v>4.5660359569905307</c:v>
                </c:pt>
                <c:pt idx="57021">
                  <c:v>4.5647663654306472</c:v>
                </c:pt>
                <c:pt idx="57022">
                  <c:v>4.55200729729152</c:v>
                </c:pt>
                <c:pt idx="57023">
                  <c:v>4.5626209367277051</c:v>
                </c:pt>
                <c:pt idx="57024">
                  <c:v>4.5589977735986995</c:v>
                </c:pt>
                <c:pt idx="57025">
                  <c:v>4.5513617127240193</c:v>
                </c:pt>
                <c:pt idx="57026">
                  <c:v>4.5584754455072991</c:v>
                </c:pt>
                <c:pt idx="57027">
                  <c:v>4.5597976679602112</c:v>
                </c:pt>
                <c:pt idx="57028">
                  <c:v>4.5596457107244568</c:v>
                </c:pt>
                <c:pt idx="57029">
                  <c:v>4.5560138421177045</c:v>
                </c:pt>
                <c:pt idx="57030">
                  <c:v>4.5569083074305361</c:v>
                </c:pt>
                <c:pt idx="57031">
                  <c:v>4.5534499162412612</c:v>
                </c:pt>
                <c:pt idx="57032">
                  <c:v>4.5614480904389758</c:v>
                </c:pt>
                <c:pt idx="57033">
                  <c:v>4.5568813430447612</c:v>
                </c:pt>
                <c:pt idx="57034">
                  <c:v>4.5627069834860263</c:v>
                </c:pt>
                <c:pt idx="57035">
                  <c:v>4.5546390187060712</c:v>
                </c:pt>
                <c:pt idx="57036">
                  <c:v>4.5671564519051158</c:v>
                </c:pt>
                <c:pt idx="57037">
                  <c:v>4.5593734214682335</c:v>
                </c:pt>
                <c:pt idx="57038">
                  <c:v>4.5624526454074141</c:v>
                </c:pt>
                <c:pt idx="57039">
                  <c:v>4.5617900710126875</c:v>
                </c:pt>
                <c:pt idx="57040">
                  <c:v>4.5552983021117672</c:v>
                </c:pt>
                <c:pt idx="57041">
                  <c:v>4.5403859997095886</c:v>
                </c:pt>
                <c:pt idx="57042">
                  <c:v>4.5466117057269688</c:v>
                </c:pt>
                <c:pt idx="57043">
                  <c:v>4.5610260874557849</c:v>
                </c:pt>
                <c:pt idx="57044">
                  <c:v>4.5612373078957367</c:v>
                </c:pt>
                <c:pt idx="57045">
                  <c:v>4.570029809116841</c:v>
                </c:pt>
                <c:pt idx="57046">
                  <c:v>4.5592103568827698</c:v>
                </c:pt>
                <c:pt idx="57047">
                  <c:v>4.5620520338734991</c:v>
                </c:pt>
                <c:pt idx="57048">
                  <c:v>4.5638967521060625</c:v>
                </c:pt>
                <c:pt idx="57049">
                  <c:v>4.5579540496948914</c:v>
                </c:pt>
                <c:pt idx="57050">
                  <c:v>4.5570538272264978</c:v>
                </c:pt>
                <c:pt idx="57051">
                  <c:v>4.5576159330577157</c:v>
                </c:pt>
                <c:pt idx="57052">
                  <c:v>4.5652545228928503</c:v>
                </c:pt>
                <c:pt idx="57053">
                  <c:v>4.5608924229490375</c:v>
                </c:pt>
                <c:pt idx="57054">
                  <c:v>4.5598845077235586</c:v>
                </c:pt>
                <c:pt idx="57055">
                  <c:v>4.558196321823818</c:v>
                </c:pt>
                <c:pt idx="57056">
                  <c:v>4.5539085495900276</c:v>
                </c:pt>
                <c:pt idx="57057">
                  <c:v>4.5527072359340011</c:v>
                </c:pt>
                <c:pt idx="57058">
                  <c:v>4.5522166073167654</c:v>
                </c:pt>
                <c:pt idx="57059">
                  <c:v>4.5516224193359287</c:v>
                </c:pt>
                <c:pt idx="57060">
                  <c:v>4.5555391277125317</c:v>
                </c:pt>
                <c:pt idx="57061">
                  <c:v>4.5570183721076623</c:v>
                </c:pt>
                <c:pt idx="57062">
                  <c:v>4.5631479851709873</c:v>
                </c:pt>
                <c:pt idx="57063">
                  <c:v>4.5589808071844047</c:v>
                </c:pt>
                <c:pt idx="57064">
                  <c:v>4.5628607057969539</c:v>
                </c:pt>
                <c:pt idx="57065">
                  <c:v>4.5439373318063989</c:v>
                </c:pt>
                <c:pt idx="57066">
                  <c:v>4.5608728877399889</c:v>
                </c:pt>
                <c:pt idx="57067">
                  <c:v>4.556247884652862</c:v>
                </c:pt>
                <c:pt idx="57068">
                  <c:v>4.563518517195793</c:v>
                </c:pt>
                <c:pt idx="57069">
                  <c:v>4.5541475086550127</c:v>
                </c:pt>
                <c:pt idx="57070">
                  <c:v>4.5594116458041594</c:v>
                </c:pt>
                <c:pt idx="57071">
                  <c:v>4.5584953682554517</c:v>
                </c:pt>
                <c:pt idx="57072">
                  <c:v>4.5592402981717202</c:v>
                </c:pt>
                <c:pt idx="57073">
                  <c:v>4.5586662237329945</c:v>
                </c:pt>
                <c:pt idx="57074">
                  <c:v>4.5606533654281067</c:v>
                </c:pt>
                <c:pt idx="57075">
                  <c:v>4.5605421860153825</c:v>
                </c:pt>
                <c:pt idx="57076">
                  <c:v>4.5612620037482161</c:v>
                </c:pt>
                <c:pt idx="57077">
                  <c:v>4.5596865493323637</c:v>
                </c:pt>
                <c:pt idx="57078">
                  <c:v>4.5563642850467421</c:v>
                </c:pt>
                <c:pt idx="57079">
                  <c:v>4.5644550040509619</c:v>
                </c:pt>
                <c:pt idx="57080">
                  <c:v>4.5676983516132603</c:v>
                </c:pt>
                <c:pt idx="57081">
                  <c:v>4.5553863628472646</c:v>
                </c:pt>
                <c:pt idx="57082">
                  <c:v>4.5614516876978373</c:v>
                </c:pt>
                <c:pt idx="57083">
                  <c:v>4.5632814014785827</c:v>
                </c:pt>
                <c:pt idx="57084">
                  <c:v>4.5531991385918795</c:v>
                </c:pt>
                <c:pt idx="57085">
                  <c:v>4.555926090194732</c:v>
                </c:pt>
                <c:pt idx="57086">
                  <c:v>4.5613167196604101</c:v>
                </c:pt>
                <c:pt idx="57087">
                  <c:v>4.5592076699003066</c:v>
                </c:pt>
                <c:pt idx="57088">
                  <c:v>4.5615437600126896</c:v>
                </c:pt>
                <c:pt idx="57089">
                  <c:v>4.5488967700974685</c:v>
                </c:pt>
                <c:pt idx="57090">
                  <c:v>4.5556566794742039</c:v>
                </c:pt>
                <c:pt idx="57091">
                  <c:v>4.5651942736728559</c:v>
                </c:pt>
                <c:pt idx="57092">
                  <c:v>4.5549100329819909</c:v>
                </c:pt>
                <c:pt idx="57093">
                  <c:v>4.5638903816654981</c:v>
                </c:pt>
                <c:pt idx="57094">
                  <c:v>4.5572115980851757</c:v>
                </c:pt>
                <c:pt idx="57095">
                  <c:v>4.5592263010236778</c:v>
                </c:pt>
                <c:pt idx="57096">
                  <c:v>4.5620857904952077</c:v>
                </c:pt>
                <c:pt idx="57097">
                  <c:v>4.5627540168087464</c:v>
                </c:pt>
                <c:pt idx="57098">
                  <c:v>4.5651168782400502</c:v>
                </c:pt>
                <c:pt idx="57099">
                  <c:v>4.5647268712004827</c:v>
                </c:pt>
                <c:pt idx="57100">
                  <c:v>4.5626296161676816</c:v>
                </c:pt>
                <c:pt idx="57101">
                  <c:v>4.5537402096358095</c:v>
                </c:pt>
                <c:pt idx="57102">
                  <c:v>4.5500261630157128</c:v>
                </c:pt>
                <c:pt idx="57103">
                  <c:v>4.5563104333746951</c:v>
                </c:pt>
                <c:pt idx="57104">
                  <c:v>4.5727133334650381</c:v>
                </c:pt>
                <c:pt idx="57105">
                  <c:v>4.5675191075684527</c:v>
                </c:pt>
                <c:pt idx="57106">
                  <c:v>4.5625795693100795</c:v>
                </c:pt>
                <c:pt idx="57107">
                  <c:v>4.5617481300744869</c:v>
                </c:pt>
                <c:pt idx="57108">
                  <c:v>4.5601325360111566</c:v>
                </c:pt>
                <c:pt idx="57109">
                  <c:v>4.5598322510276796</c:v>
                </c:pt>
                <c:pt idx="57110">
                  <c:v>4.5626639608708901</c:v>
                </c:pt>
                <c:pt idx="57111">
                  <c:v>4.5522234172192322</c:v>
                </c:pt>
                <c:pt idx="57112">
                  <c:v>4.561394972973333</c:v>
                </c:pt>
                <c:pt idx="57113">
                  <c:v>4.5574651449287158</c:v>
                </c:pt>
                <c:pt idx="57114">
                  <c:v>4.5638262022784595</c:v>
                </c:pt>
                <c:pt idx="57115">
                  <c:v>4.555318519491963</c:v>
                </c:pt>
                <c:pt idx="57116">
                  <c:v>4.5516615563734844</c:v>
                </c:pt>
                <c:pt idx="57117">
                  <c:v>4.5601394518223834</c:v>
                </c:pt>
                <c:pt idx="57118">
                  <c:v>4.5576949349773495</c:v>
                </c:pt>
                <c:pt idx="57119">
                  <c:v>4.5517731864802187</c:v>
                </c:pt>
                <c:pt idx="57120">
                  <c:v>4.5570914554584636</c:v>
                </c:pt>
                <c:pt idx="57121">
                  <c:v>4.5593253179365076</c:v>
                </c:pt>
                <c:pt idx="57122">
                  <c:v>4.5588377062850274</c:v>
                </c:pt>
                <c:pt idx="57123">
                  <c:v>4.5529082274564727</c:v>
                </c:pt>
                <c:pt idx="57124">
                  <c:v>4.5569537132200777</c:v>
                </c:pt>
                <c:pt idx="57125">
                  <c:v>4.5638278710772155</c:v>
                </c:pt>
                <c:pt idx="57126">
                  <c:v>4.5635698279146464</c:v>
                </c:pt>
                <c:pt idx="57127">
                  <c:v>4.5596044663985396</c:v>
                </c:pt>
                <c:pt idx="57128">
                  <c:v>4.5477965639048463</c:v>
                </c:pt>
                <c:pt idx="57129">
                  <c:v>4.5670873066325974</c:v>
                </c:pt>
                <c:pt idx="57130">
                  <c:v>4.567427901334538</c:v>
                </c:pt>
                <c:pt idx="57131">
                  <c:v>4.5696876474156989</c:v>
                </c:pt>
                <c:pt idx="57132">
                  <c:v>4.5675520525037152</c:v>
                </c:pt>
                <c:pt idx="57133">
                  <c:v>4.557311585502295</c:v>
                </c:pt>
                <c:pt idx="57134">
                  <c:v>4.5535261241521807</c:v>
                </c:pt>
                <c:pt idx="57135">
                  <c:v>4.5661049023386315</c:v>
                </c:pt>
                <c:pt idx="57136">
                  <c:v>4.553411753332556</c:v>
                </c:pt>
                <c:pt idx="57137">
                  <c:v>4.5630369279281924</c:v>
                </c:pt>
                <c:pt idx="57138">
                  <c:v>4.5631285578821279</c:v>
                </c:pt>
                <c:pt idx="57139">
                  <c:v>4.5680853527648493</c:v>
                </c:pt>
                <c:pt idx="57140">
                  <c:v>4.5612142946807293</c:v>
                </c:pt>
                <c:pt idx="57141">
                  <c:v>4.5568390597126385</c:v>
                </c:pt>
                <c:pt idx="57142">
                  <c:v>4.5669121508453658</c:v>
                </c:pt>
                <c:pt idx="57143">
                  <c:v>4.5605301505471125</c:v>
                </c:pt>
                <c:pt idx="57144">
                  <c:v>4.5467924694118977</c:v>
                </c:pt>
                <c:pt idx="57145">
                  <c:v>4.5629630020668959</c:v>
                </c:pt>
                <c:pt idx="57146">
                  <c:v>4.5549536483024164</c:v>
                </c:pt>
                <c:pt idx="57147">
                  <c:v>4.5555389541518654</c:v>
                </c:pt>
                <c:pt idx="57148">
                  <c:v>4.5634652169801644</c:v>
                </c:pt>
                <c:pt idx="57149">
                  <c:v>4.5588530186861824</c:v>
                </c:pt>
                <c:pt idx="57150">
                  <c:v>4.5604987103869083</c:v>
                </c:pt>
                <c:pt idx="57151">
                  <c:v>4.5576619234098477</c:v>
                </c:pt>
                <c:pt idx="57152">
                  <c:v>4.5557723159396168</c:v>
                </c:pt>
                <c:pt idx="57153">
                  <c:v>4.5591079034595747</c:v>
                </c:pt>
                <c:pt idx="57154">
                  <c:v>4.5597329208194193</c:v>
                </c:pt>
                <c:pt idx="57155">
                  <c:v>4.5573824350922942</c:v>
                </c:pt>
                <c:pt idx="57156">
                  <c:v>4.5631311860973076</c:v>
                </c:pt>
                <c:pt idx="57157">
                  <c:v>4.5519548128239542</c:v>
                </c:pt>
                <c:pt idx="57158">
                  <c:v>4.559418251739725</c:v>
                </c:pt>
                <c:pt idx="57159">
                  <c:v>4.557978883103381</c:v>
                </c:pt>
                <c:pt idx="57160">
                  <c:v>4.5590291758460948</c:v>
                </c:pt>
                <c:pt idx="57161">
                  <c:v>4.5602552165621724</c:v>
                </c:pt>
                <c:pt idx="57162">
                  <c:v>4.5522995037015628</c:v>
                </c:pt>
                <c:pt idx="57163">
                  <c:v>4.5621790788266221</c:v>
                </c:pt>
                <c:pt idx="57164">
                  <c:v>4.5575067578893211</c:v>
                </c:pt>
                <c:pt idx="57165">
                  <c:v>4.5640042992181256</c:v>
                </c:pt>
                <c:pt idx="57166">
                  <c:v>4.5629254742118306</c:v>
                </c:pt>
                <c:pt idx="57167">
                  <c:v>4.5634709217250444</c:v>
                </c:pt>
                <c:pt idx="57168">
                  <c:v>4.5536999572381109</c:v>
                </c:pt>
                <c:pt idx="57169">
                  <c:v>4.5611762323666394</c:v>
                </c:pt>
                <c:pt idx="57170">
                  <c:v>4.5601838614535559</c:v>
                </c:pt>
                <c:pt idx="57171">
                  <c:v>4.5601066679243329</c:v>
                </c:pt>
                <c:pt idx="57172">
                  <c:v>4.5632308431550168</c:v>
                </c:pt>
                <c:pt idx="57173">
                  <c:v>4.5643824298394851</c:v>
                </c:pt>
                <c:pt idx="57174">
                  <c:v>4.5532669058222321</c:v>
                </c:pt>
                <c:pt idx="57175">
                  <c:v>4.5578644043195</c:v>
                </c:pt>
                <c:pt idx="57176">
                  <c:v>4.5510759452800151</c:v>
                </c:pt>
                <c:pt idx="57177">
                  <c:v>4.5670825949512137</c:v>
                </c:pt>
                <c:pt idx="57178">
                  <c:v>4.5658636017820431</c:v>
                </c:pt>
                <c:pt idx="57179">
                  <c:v>4.5655915839261709</c:v>
                </c:pt>
                <c:pt idx="57180">
                  <c:v>4.564716543638597</c:v>
                </c:pt>
                <c:pt idx="57181">
                  <c:v>4.5700895825828205</c:v>
                </c:pt>
                <c:pt idx="57182">
                  <c:v>4.5570718860357937</c:v>
                </c:pt>
                <c:pt idx="57183">
                  <c:v>4.5553827542621459</c:v>
                </c:pt>
                <c:pt idx="57184">
                  <c:v>4.5678468334176836</c:v>
                </c:pt>
                <c:pt idx="57185">
                  <c:v>4.5590303059257709</c:v>
                </c:pt>
                <c:pt idx="57186">
                  <c:v>4.5605853458735037</c:v>
                </c:pt>
                <c:pt idx="57187">
                  <c:v>4.5587181933975431</c:v>
                </c:pt>
                <c:pt idx="57188">
                  <c:v>4.558970127237278</c:v>
                </c:pt>
                <c:pt idx="57189">
                  <c:v>4.5611672076297127</c:v>
                </c:pt>
                <c:pt idx="57190">
                  <c:v>4.5684566060793905</c:v>
                </c:pt>
                <c:pt idx="57191">
                  <c:v>4.5596333249718857</c:v>
                </c:pt>
                <c:pt idx="57192">
                  <c:v>4.5545109236941439</c:v>
                </c:pt>
                <c:pt idx="57193">
                  <c:v>4.5591054600527947</c:v>
                </c:pt>
                <c:pt idx="57194">
                  <c:v>4.5578218528052608</c:v>
                </c:pt>
                <c:pt idx="57195">
                  <c:v>4.5737509012478261</c:v>
                </c:pt>
                <c:pt idx="57196">
                  <c:v>4.5615902462809101</c:v>
                </c:pt>
                <c:pt idx="57197">
                  <c:v>4.5710924300208342</c:v>
                </c:pt>
                <c:pt idx="57198">
                  <c:v>4.5591210354679825</c:v>
                </c:pt>
                <c:pt idx="57199">
                  <c:v>4.5679719027949091</c:v>
                </c:pt>
                <c:pt idx="57200">
                  <c:v>4.5598888930945067</c:v>
                </c:pt>
                <c:pt idx="57201">
                  <c:v>4.5549797322917689</c:v>
                </c:pt>
                <c:pt idx="57202">
                  <c:v>4.5596395133781291</c:v>
                </c:pt>
                <c:pt idx="57203">
                  <c:v>4.5476924895606894</c:v>
                </c:pt>
                <c:pt idx="57204">
                  <c:v>4.5657392493808739</c:v>
                </c:pt>
                <c:pt idx="57205">
                  <c:v>4.5595437547187432</c:v>
                </c:pt>
                <c:pt idx="57206">
                  <c:v>4.5457164653878293</c:v>
                </c:pt>
                <c:pt idx="57207">
                  <c:v>4.555283573288964</c:v>
                </c:pt>
                <c:pt idx="57208">
                  <c:v>4.5566259131861564</c:v>
                </c:pt>
                <c:pt idx="57209">
                  <c:v>4.5508470442982496</c:v>
                </c:pt>
                <c:pt idx="57210">
                  <c:v>4.5629745229682586</c:v>
                </c:pt>
                <c:pt idx="57211">
                  <c:v>4.5615059558839963</c:v>
                </c:pt>
                <c:pt idx="57212">
                  <c:v>4.5615191150394399</c:v>
                </c:pt>
                <c:pt idx="57213">
                  <c:v>4.5626672089274347</c:v>
                </c:pt>
                <c:pt idx="57214">
                  <c:v>4.5582236880359677</c:v>
                </c:pt>
                <c:pt idx="57215">
                  <c:v>4.5711591097121733</c:v>
                </c:pt>
                <c:pt idx="57216">
                  <c:v>4.5599379955515174</c:v>
                </c:pt>
                <c:pt idx="57217">
                  <c:v>4.5574934262477411</c:v>
                </c:pt>
                <c:pt idx="57218">
                  <c:v>4.5571051426349491</c:v>
                </c:pt>
                <c:pt idx="57219">
                  <c:v>4.5619334812906427</c:v>
                </c:pt>
                <c:pt idx="57220">
                  <c:v>4.5598158412342693</c:v>
                </c:pt>
                <c:pt idx="57221">
                  <c:v>4.5639912878441447</c:v>
                </c:pt>
                <c:pt idx="57222">
                  <c:v>4.5568415255848107</c:v>
                </c:pt>
                <c:pt idx="57223">
                  <c:v>4.5570572174471993</c:v>
                </c:pt>
                <c:pt idx="57224">
                  <c:v>4.5660268725935884</c:v>
                </c:pt>
                <c:pt idx="57225">
                  <c:v>4.5509107894230825</c:v>
                </c:pt>
                <c:pt idx="57226">
                  <c:v>4.5699376113264458</c:v>
                </c:pt>
                <c:pt idx="57227">
                  <c:v>4.5590654597072584</c:v>
                </c:pt>
                <c:pt idx="57228">
                  <c:v>4.5610766758814663</c:v>
                </c:pt>
                <c:pt idx="57229">
                  <c:v>4.5611257492351509</c:v>
                </c:pt>
                <c:pt idx="57230">
                  <c:v>4.5687303181110916</c:v>
                </c:pt>
                <c:pt idx="57231">
                  <c:v>4.5642967152569147</c:v>
                </c:pt>
                <c:pt idx="57232">
                  <c:v>4.5670827620838681</c:v>
                </c:pt>
                <c:pt idx="57233">
                  <c:v>4.551769663482589</c:v>
                </c:pt>
                <c:pt idx="57234">
                  <c:v>4.5615594493504883</c:v>
                </c:pt>
                <c:pt idx="57235">
                  <c:v>4.5583326159971405</c:v>
                </c:pt>
                <c:pt idx="57236">
                  <c:v>4.5655761805893285</c:v>
                </c:pt>
                <c:pt idx="57237">
                  <c:v>4.5631858956692533</c:v>
                </c:pt>
                <c:pt idx="57238">
                  <c:v>4.5575149873663294</c:v>
                </c:pt>
                <c:pt idx="57239">
                  <c:v>4.5593883764723477</c:v>
                </c:pt>
                <c:pt idx="57240">
                  <c:v>4.5584186658513097</c:v>
                </c:pt>
                <c:pt idx="57241">
                  <c:v>4.5586595289358192</c:v>
                </c:pt>
                <c:pt idx="57242">
                  <c:v>4.5648548002751488</c:v>
                </c:pt>
                <c:pt idx="57243">
                  <c:v>4.5640475909123168</c:v>
                </c:pt>
                <c:pt idx="57244">
                  <c:v>4.5538991964756805</c:v>
                </c:pt>
                <c:pt idx="57245">
                  <c:v>4.5534227159298704</c:v>
                </c:pt>
                <c:pt idx="57246">
                  <c:v>4.559852806064745</c:v>
                </c:pt>
                <c:pt idx="57247">
                  <c:v>4.5595013229548806</c:v>
                </c:pt>
                <c:pt idx="57248">
                  <c:v>4.5537391847573394</c:v>
                </c:pt>
                <c:pt idx="57249">
                  <c:v>4.5644824218886475</c:v>
                </c:pt>
                <c:pt idx="57250">
                  <c:v>4.5638172544005133</c:v>
                </c:pt>
                <c:pt idx="57251">
                  <c:v>4.556234852996754</c:v>
                </c:pt>
                <c:pt idx="57252">
                  <c:v>4.559337779233573</c:v>
                </c:pt>
                <c:pt idx="57253">
                  <c:v>4.5560676452289579</c:v>
                </c:pt>
                <c:pt idx="57254">
                  <c:v>4.5570138748800062</c:v>
                </c:pt>
                <c:pt idx="57255">
                  <c:v>4.5601662242491354</c:v>
                </c:pt>
                <c:pt idx="57256">
                  <c:v>4.5586579724251406</c:v>
                </c:pt>
                <c:pt idx="57257">
                  <c:v>4.5608934410559065</c:v>
                </c:pt>
                <c:pt idx="57258">
                  <c:v>4.5582884823224212</c:v>
                </c:pt>
                <c:pt idx="57259">
                  <c:v>4.5598373724291825</c:v>
                </c:pt>
                <c:pt idx="57260">
                  <c:v>4.5512944525056698</c:v>
                </c:pt>
                <c:pt idx="57261">
                  <c:v>4.559070249517057</c:v>
                </c:pt>
                <c:pt idx="57262">
                  <c:v>4.5515094322968697</c:v>
                </c:pt>
                <c:pt idx="57263">
                  <c:v>4.561406455021495</c:v>
                </c:pt>
                <c:pt idx="57264">
                  <c:v>4.5658327610532892</c:v>
                </c:pt>
                <c:pt idx="57265">
                  <c:v>4.5589055613571032</c:v>
                </c:pt>
                <c:pt idx="57266">
                  <c:v>4.5701547938321294</c:v>
                </c:pt>
                <c:pt idx="57267">
                  <c:v>4.5663552990397021</c:v>
                </c:pt>
                <c:pt idx="57268">
                  <c:v>4.5584445694042053</c:v>
                </c:pt>
                <c:pt idx="57269">
                  <c:v>4.5586873281462514</c:v>
                </c:pt>
                <c:pt idx="57270">
                  <c:v>4.55880447137275</c:v>
                </c:pt>
                <c:pt idx="57271">
                  <c:v>4.556890307828696</c:v>
                </c:pt>
                <c:pt idx="57272">
                  <c:v>4.5592435640535474</c:v>
                </c:pt>
                <c:pt idx="57273">
                  <c:v>4.5591090912447134</c:v>
                </c:pt>
                <c:pt idx="57274">
                  <c:v>4.5696840183006264</c:v>
                </c:pt>
                <c:pt idx="57275">
                  <c:v>4.5592447438980965</c:v>
                </c:pt>
                <c:pt idx="57276">
                  <c:v>4.5560638153062101</c:v>
                </c:pt>
                <c:pt idx="57277">
                  <c:v>4.5580565102338353</c:v>
                </c:pt>
                <c:pt idx="57278">
                  <c:v>4.554636524329517</c:v>
                </c:pt>
                <c:pt idx="57279">
                  <c:v>4.5546515646235317</c:v>
                </c:pt>
                <c:pt idx="57280">
                  <c:v>4.5595655552905869</c:v>
                </c:pt>
                <c:pt idx="57281">
                  <c:v>4.5566479233833013</c:v>
                </c:pt>
                <c:pt idx="57282">
                  <c:v>4.553951959892772</c:v>
                </c:pt>
                <c:pt idx="57283">
                  <c:v>4.5697790821925972</c:v>
                </c:pt>
                <c:pt idx="57284">
                  <c:v>4.5657239228863817</c:v>
                </c:pt>
                <c:pt idx="57285">
                  <c:v>4.56433775369754</c:v>
                </c:pt>
                <c:pt idx="57286">
                  <c:v>4.5603309054215773</c:v>
                </c:pt>
                <c:pt idx="57287">
                  <c:v>4.561790930363915</c:v>
                </c:pt>
                <c:pt idx="57288">
                  <c:v>4.5564333972037678</c:v>
                </c:pt>
                <c:pt idx="57289">
                  <c:v>4.5640539699030125</c:v>
                </c:pt>
                <c:pt idx="57290">
                  <c:v>4.5544713799329477</c:v>
                </c:pt>
                <c:pt idx="57291">
                  <c:v>4.5602296306457228</c:v>
                </c:pt>
                <c:pt idx="57292">
                  <c:v>4.5605297652819026</c:v>
                </c:pt>
                <c:pt idx="57293">
                  <c:v>4.5564926125361209</c:v>
                </c:pt>
                <c:pt idx="57294">
                  <c:v>4.5555753084735882</c:v>
                </c:pt>
                <c:pt idx="57295">
                  <c:v>4.5591894120140362</c:v>
                </c:pt>
                <c:pt idx="57296">
                  <c:v>4.5544303997596849</c:v>
                </c:pt>
                <c:pt idx="57297">
                  <c:v>4.5587324343928808</c:v>
                </c:pt>
                <c:pt idx="57298">
                  <c:v>4.5520406387181538</c:v>
                </c:pt>
                <c:pt idx="57299">
                  <c:v>4.5611599186274683</c:v>
                </c:pt>
                <c:pt idx="57300">
                  <c:v>4.5526764760513023</c:v>
                </c:pt>
                <c:pt idx="57301">
                  <c:v>4.5608043405901517</c:v>
                </c:pt>
                <c:pt idx="57302">
                  <c:v>4.5678561754756908</c:v>
                </c:pt>
                <c:pt idx="57303">
                  <c:v>4.5526254729252695</c:v>
                </c:pt>
                <c:pt idx="57304">
                  <c:v>4.5592506229734839</c:v>
                </c:pt>
                <c:pt idx="57305">
                  <c:v>4.5700479673881471</c:v>
                </c:pt>
                <c:pt idx="57306">
                  <c:v>4.553541361327925</c:v>
                </c:pt>
                <c:pt idx="57307">
                  <c:v>4.5639343259349392</c:v>
                </c:pt>
                <c:pt idx="57308">
                  <c:v>4.5623662763768484</c:v>
                </c:pt>
                <c:pt idx="57309">
                  <c:v>4.5495726354167356</c:v>
                </c:pt>
                <c:pt idx="57310">
                  <c:v>4.5470657239047441</c:v>
                </c:pt>
                <c:pt idx="57311">
                  <c:v>4.5578658196387538</c:v>
                </c:pt>
                <c:pt idx="57312">
                  <c:v>4.5583520023922866</c:v>
                </c:pt>
                <c:pt idx="57313">
                  <c:v>4.5655977079407561</c:v>
                </c:pt>
                <c:pt idx="57314">
                  <c:v>4.5608737672856279</c:v>
                </c:pt>
                <c:pt idx="57315">
                  <c:v>4.5563380063362855</c:v>
                </c:pt>
                <c:pt idx="57316">
                  <c:v>4.5612486373602907</c:v>
                </c:pt>
                <c:pt idx="57317">
                  <c:v>4.5643128731346749</c:v>
                </c:pt>
                <c:pt idx="57318">
                  <c:v>4.5581148352177552</c:v>
                </c:pt>
                <c:pt idx="57319">
                  <c:v>4.5615360822038271</c:v>
                </c:pt>
                <c:pt idx="57320">
                  <c:v>4.5530884941466692</c:v>
                </c:pt>
                <c:pt idx="57321">
                  <c:v>4.5655090222518231</c:v>
                </c:pt>
                <c:pt idx="57322">
                  <c:v>4.5629145056765097</c:v>
                </c:pt>
                <c:pt idx="57323">
                  <c:v>4.5584965740502499</c:v>
                </c:pt>
                <c:pt idx="57324">
                  <c:v>4.5467624007153757</c:v>
                </c:pt>
                <c:pt idx="57325">
                  <c:v>4.5621590383224078</c:v>
                </c:pt>
                <c:pt idx="57326">
                  <c:v>4.5571519232775968</c:v>
                </c:pt>
                <c:pt idx="57327">
                  <c:v>4.5682803362087423</c:v>
                </c:pt>
                <c:pt idx="57328">
                  <c:v>4.5562780168615413</c:v>
                </c:pt>
                <c:pt idx="57329">
                  <c:v>4.5491821011822484</c:v>
                </c:pt>
                <c:pt idx="57330">
                  <c:v>4.5531851043936502</c:v>
                </c:pt>
                <c:pt idx="57331">
                  <c:v>4.5674924769086784</c:v>
                </c:pt>
                <c:pt idx="57332">
                  <c:v>4.5542621791765896</c:v>
                </c:pt>
                <c:pt idx="57333">
                  <c:v>4.5577476334119247</c:v>
                </c:pt>
                <c:pt idx="57334">
                  <c:v>4.5607981952411105</c:v>
                </c:pt>
                <c:pt idx="57335">
                  <c:v>4.5558015600109485</c:v>
                </c:pt>
                <c:pt idx="57336">
                  <c:v>4.5574529046330454</c:v>
                </c:pt>
                <c:pt idx="57337">
                  <c:v>4.5684707291313327</c:v>
                </c:pt>
                <c:pt idx="57338">
                  <c:v>4.5630106968626079</c:v>
                </c:pt>
                <c:pt idx="57339">
                  <c:v>4.5578182920145398</c:v>
                </c:pt>
                <c:pt idx="57340">
                  <c:v>4.5566314515773909</c:v>
                </c:pt>
                <c:pt idx="57341">
                  <c:v>4.5590921726267482</c:v>
                </c:pt>
                <c:pt idx="57342">
                  <c:v>4.5554909161481181</c:v>
                </c:pt>
                <c:pt idx="57343">
                  <c:v>4.5528552555373283</c:v>
                </c:pt>
                <c:pt idx="57344">
                  <c:v>4.5609831975409971</c:v>
                </c:pt>
                <c:pt idx="57345">
                  <c:v>4.5696900854168518</c:v>
                </c:pt>
                <c:pt idx="57346">
                  <c:v>4.5640545484535009</c:v>
                </c:pt>
                <c:pt idx="57347">
                  <c:v>4.5596688494851199</c:v>
                </c:pt>
                <c:pt idx="57348">
                  <c:v>4.5647390798029068</c:v>
                </c:pt>
                <c:pt idx="57349">
                  <c:v>4.5571364471351998</c:v>
                </c:pt>
                <c:pt idx="57350">
                  <c:v>4.5616202498478398</c:v>
                </c:pt>
                <c:pt idx="57351">
                  <c:v>4.5575680734634583</c:v>
                </c:pt>
                <c:pt idx="57352">
                  <c:v>4.5648253473421585</c:v>
                </c:pt>
                <c:pt idx="57353">
                  <c:v>4.5601236686120608</c:v>
                </c:pt>
                <c:pt idx="57354">
                  <c:v>4.5648072846513612</c:v>
                </c:pt>
                <c:pt idx="57355">
                  <c:v>4.559612567071305</c:v>
                </c:pt>
                <c:pt idx="57356">
                  <c:v>4.5612321532423792</c:v>
                </c:pt>
                <c:pt idx="57357">
                  <c:v>4.5619912828371962</c:v>
                </c:pt>
                <c:pt idx="57358">
                  <c:v>4.5678983275188312</c:v>
                </c:pt>
                <c:pt idx="57359">
                  <c:v>4.559907749031697</c:v>
                </c:pt>
                <c:pt idx="57360">
                  <c:v>4.5675876971502438</c:v>
                </c:pt>
                <c:pt idx="57361">
                  <c:v>4.5683936832382717</c:v>
                </c:pt>
                <c:pt idx="57362">
                  <c:v>4.5701758518882718</c:v>
                </c:pt>
                <c:pt idx="57363">
                  <c:v>4.5689739444064426</c:v>
                </c:pt>
                <c:pt idx="57364">
                  <c:v>4.5548944159068538</c:v>
                </c:pt>
                <c:pt idx="57365">
                  <c:v>4.5556662175093248</c:v>
                </c:pt>
                <c:pt idx="57366">
                  <c:v>4.5544478266178485</c:v>
                </c:pt>
                <c:pt idx="57367">
                  <c:v>4.5696195663158612</c:v>
                </c:pt>
                <c:pt idx="57368">
                  <c:v>4.5607295950832647</c:v>
                </c:pt>
                <c:pt idx="57369">
                  <c:v>4.5624931024907402</c:v>
                </c:pt>
                <c:pt idx="57370">
                  <c:v>4.5587815467053181</c:v>
                </c:pt>
                <c:pt idx="57371">
                  <c:v>4.5565159513647284</c:v>
                </c:pt>
                <c:pt idx="57372">
                  <c:v>4.5600468511235732</c:v>
                </c:pt>
                <c:pt idx="57373">
                  <c:v>4.5538334844012667</c:v>
                </c:pt>
                <c:pt idx="57374">
                  <c:v>4.5535118715209322</c:v>
                </c:pt>
                <c:pt idx="57375">
                  <c:v>4.5572827726708223</c:v>
                </c:pt>
                <c:pt idx="57376">
                  <c:v>4.5557573056697658</c:v>
                </c:pt>
                <c:pt idx="57377">
                  <c:v>4.554512999334146</c:v>
                </c:pt>
                <c:pt idx="57378">
                  <c:v>4.558005688410212</c:v>
                </c:pt>
                <c:pt idx="57379">
                  <c:v>4.5602308599784047</c:v>
                </c:pt>
                <c:pt idx="57380">
                  <c:v>4.5646885756023527</c:v>
                </c:pt>
                <c:pt idx="57381">
                  <c:v>4.5601002394737229</c:v>
                </c:pt>
                <c:pt idx="57382">
                  <c:v>4.5636185260754853</c:v>
                </c:pt>
                <c:pt idx="57383">
                  <c:v>4.5657882678365667</c:v>
                </c:pt>
                <c:pt idx="57384">
                  <c:v>4.5513442874749934</c:v>
                </c:pt>
                <c:pt idx="57385">
                  <c:v>4.558623106087631</c:v>
                </c:pt>
                <c:pt idx="57386">
                  <c:v>4.5621135566200079</c:v>
                </c:pt>
                <c:pt idx="57387">
                  <c:v>4.5520604186667377</c:v>
                </c:pt>
                <c:pt idx="57388">
                  <c:v>4.5620840097024562</c:v>
                </c:pt>
                <c:pt idx="57389">
                  <c:v>4.5596477622674545</c:v>
                </c:pt>
                <c:pt idx="57390">
                  <c:v>4.5635206487260103</c:v>
                </c:pt>
                <c:pt idx="57391">
                  <c:v>4.5565786299711712</c:v>
                </c:pt>
                <c:pt idx="57392">
                  <c:v>4.5584296766082613</c:v>
                </c:pt>
                <c:pt idx="57393">
                  <c:v>4.552484394321243</c:v>
                </c:pt>
                <c:pt idx="57394">
                  <c:v>4.5609203486208516</c:v>
                </c:pt>
                <c:pt idx="57395">
                  <c:v>4.563408553292942</c:v>
                </c:pt>
                <c:pt idx="57396">
                  <c:v>4.5628257289171676</c:v>
                </c:pt>
                <c:pt idx="57397">
                  <c:v>4.5547181880630552</c:v>
                </c:pt>
                <c:pt idx="57398">
                  <c:v>4.563695763325172</c:v>
                </c:pt>
                <c:pt idx="57399">
                  <c:v>4.5592160643796209</c:v>
                </c:pt>
                <c:pt idx="57400">
                  <c:v>4.5593883764723477</c:v>
                </c:pt>
                <c:pt idx="57401">
                  <c:v>4.5608157893797747</c:v>
                </c:pt>
                <c:pt idx="57402">
                  <c:v>4.559121825466379</c:v>
                </c:pt>
                <c:pt idx="57403">
                  <c:v>4.5611702734311423</c:v>
                </c:pt>
                <c:pt idx="57404">
                  <c:v>4.5612066327179903</c:v>
                </c:pt>
                <c:pt idx="57405">
                  <c:v>4.5617121887461156</c:v>
                </c:pt>
                <c:pt idx="57406">
                  <c:v>4.5607148189872122</c:v>
                </c:pt>
                <c:pt idx="57407">
                  <c:v>4.551815535060002</c:v>
                </c:pt>
                <c:pt idx="57408">
                  <c:v>4.5601163962044637</c:v>
                </c:pt>
                <c:pt idx="57409">
                  <c:v>4.5562466736646634</c:v>
                </c:pt>
                <c:pt idx="57410">
                  <c:v>4.5655015897863409</c:v>
                </c:pt>
                <c:pt idx="57411">
                  <c:v>4.5645126063526051</c:v>
                </c:pt>
                <c:pt idx="57412">
                  <c:v>4.5681640145565883</c:v>
                </c:pt>
                <c:pt idx="57413">
                  <c:v>4.5663890286418898</c:v>
                </c:pt>
                <c:pt idx="57414">
                  <c:v>4.5596775149241484</c:v>
                </c:pt>
                <c:pt idx="57415">
                  <c:v>4.5550095282674512</c:v>
                </c:pt>
                <c:pt idx="57416">
                  <c:v>4.5554859262632501</c:v>
                </c:pt>
                <c:pt idx="57417">
                  <c:v>4.5623473397192216</c:v>
                </c:pt>
                <c:pt idx="57418">
                  <c:v>4.5605652228565932</c:v>
                </c:pt>
                <c:pt idx="57419">
                  <c:v>4.547615279255929</c:v>
                </c:pt>
                <c:pt idx="57420">
                  <c:v>4.5630482042453711</c:v>
                </c:pt>
                <c:pt idx="57421">
                  <c:v>4.5621373723448189</c:v>
                </c:pt>
                <c:pt idx="57422">
                  <c:v>4.557476154037591</c:v>
                </c:pt>
                <c:pt idx="57423">
                  <c:v>4.551943394820908</c:v>
                </c:pt>
                <c:pt idx="57424">
                  <c:v>4.5627001524135347</c:v>
                </c:pt>
                <c:pt idx="57425">
                  <c:v>4.5611867553023275</c:v>
                </c:pt>
                <c:pt idx="57426">
                  <c:v>4.5581415758777117</c:v>
                </c:pt>
                <c:pt idx="57427">
                  <c:v>4.5556628438681699</c:v>
                </c:pt>
                <c:pt idx="57428">
                  <c:v>4.5602082384952221</c:v>
                </c:pt>
                <c:pt idx="57429">
                  <c:v>4.5642593684398864</c:v>
                </c:pt>
                <c:pt idx="57430">
                  <c:v>4.5627883658736854</c:v>
                </c:pt>
                <c:pt idx="57431">
                  <c:v>4.5653494057139401</c:v>
                </c:pt>
                <c:pt idx="57432">
                  <c:v>4.5524607280544958</c:v>
                </c:pt>
                <c:pt idx="57433">
                  <c:v>4.5626807346437745</c:v>
                </c:pt>
                <c:pt idx="57434">
                  <c:v>4.5561560665013943</c:v>
                </c:pt>
                <c:pt idx="57435">
                  <c:v>4.5632227008656567</c:v>
                </c:pt>
                <c:pt idx="57436">
                  <c:v>4.560751490479289</c:v>
                </c:pt>
                <c:pt idx="57437">
                  <c:v>4.5572711128573866</c:v>
                </c:pt>
                <c:pt idx="57438">
                  <c:v>4.5585217134273597</c:v>
                </c:pt>
                <c:pt idx="57439">
                  <c:v>4.558517011938708</c:v>
                </c:pt>
                <c:pt idx="57440">
                  <c:v>4.5506677171027237</c:v>
                </c:pt>
                <c:pt idx="57441">
                  <c:v>4.5553267098624959</c:v>
                </c:pt>
                <c:pt idx="57442">
                  <c:v>4.5633891540092435</c:v>
                </c:pt>
                <c:pt idx="57443">
                  <c:v>4.5513833037172535</c:v>
                </c:pt>
                <c:pt idx="57444">
                  <c:v>4.5699654685414766</c:v>
                </c:pt>
                <c:pt idx="57445">
                  <c:v>4.5629621567506522</c:v>
                </c:pt>
                <c:pt idx="57446">
                  <c:v>4.5680909619211354</c:v>
                </c:pt>
                <c:pt idx="57447">
                  <c:v>4.5714183282597434</c:v>
                </c:pt>
                <c:pt idx="57448">
                  <c:v>4.5596496858909932</c:v>
                </c:pt>
                <c:pt idx="57449">
                  <c:v>4.5688428134613615</c:v>
                </c:pt>
                <c:pt idx="57450">
                  <c:v>4.56166712988417</c:v>
                </c:pt>
                <c:pt idx="57451">
                  <c:v>4.5558296142422474</c:v>
                </c:pt>
                <c:pt idx="57452">
                  <c:v>4.5647032943200481</c:v>
                </c:pt>
                <c:pt idx="57453">
                  <c:v>4.5570911926891418</c:v>
                </c:pt>
                <c:pt idx="57454">
                  <c:v>4.5540630862176243</c:v>
                </c:pt>
                <c:pt idx="57455">
                  <c:v>4.5595558451430742</c:v>
                </c:pt>
                <c:pt idx="57456">
                  <c:v>4.5551330880986471</c:v>
                </c:pt>
                <c:pt idx="57457">
                  <c:v>4.5650355320487419</c:v>
                </c:pt>
                <c:pt idx="57458">
                  <c:v>4.5629223357808826</c:v>
                </c:pt>
                <c:pt idx="57459">
                  <c:v>4.5541725822038233</c:v>
                </c:pt>
                <c:pt idx="57460">
                  <c:v>4.5632742901930783</c:v>
                </c:pt>
                <c:pt idx="57461">
                  <c:v>4.5648482144618594</c:v>
                </c:pt>
                <c:pt idx="57462">
                  <c:v>4.5593261827441163</c:v>
                </c:pt>
                <c:pt idx="57463">
                  <c:v>4.5595954778959937</c:v>
                </c:pt>
                <c:pt idx="57464">
                  <c:v>4.5651117728752562</c:v>
                </c:pt>
                <c:pt idx="57465">
                  <c:v>4.5709123756499785</c:v>
                </c:pt>
                <c:pt idx="57466">
                  <c:v>4.5638456849109375</c:v>
                </c:pt>
                <c:pt idx="57467">
                  <c:v>4.5502437936569509</c:v>
                </c:pt>
                <c:pt idx="57468">
                  <c:v>4.563149282685397</c:v>
                </c:pt>
                <c:pt idx="57469">
                  <c:v>4.5595844109579389</c:v>
                </c:pt>
                <c:pt idx="57470">
                  <c:v>4.5614467702778505</c:v>
                </c:pt>
                <c:pt idx="57471">
                  <c:v>4.5508624661692574</c:v>
                </c:pt>
                <c:pt idx="57472">
                  <c:v>4.5599848510800989</c:v>
                </c:pt>
                <c:pt idx="57473">
                  <c:v>4.5576520904293982</c:v>
                </c:pt>
                <c:pt idx="57474">
                  <c:v>4.5665329903547365</c:v>
                </c:pt>
                <c:pt idx="57475">
                  <c:v>4.5549121760953115</c:v>
                </c:pt>
                <c:pt idx="57476">
                  <c:v>4.5644771848814463</c:v>
                </c:pt>
                <c:pt idx="57477">
                  <c:v>4.5588746736741959</c:v>
                </c:pt>
                <c:pt idx="57478">
                  <c:v>4.5579483654348447</c:v>
                </c:pt>
                <c:pt idx="57479">
                  <c:v>4.5598218666463151</c:v>
                </c:pt>
                <c:pt idx="57480">
                  <c:v>4.5640294654392344</c:v>
                </c:pt>
                <c:pt idx="57481">
                  <c:v>4.5616865886653759</c:v>
                </c:pt>
                <c:pt idx="57482">
                  <c:v>4.5601835991996698</c:v>
                </c:pt>
                <c:pt idx="57483">
                  <c:v>4.5613639859039932</c:v>
                </c:pt>
                <c:pt idx="57484">
                  <c:v>4.5594586516452749</c:v>
                </c:pt>
                <c:pt idx="57485">
                  <c:v>4.5625644020778768</c:v>
                </c:pt>
                <c:pt idx="57486">
                  <c:v>4.5668538663284712</c:v>
                </c:pt>
                <c:pt idx="57487">
                  <c:v>4.560106025095461</c:v>
                </c:pt>
                <c:pt idx="57488">
                  <c:v>4.5579195979245037</c:v>
                </c:pt>
                <c:pt idx="57489">
                  <c:v>4.5642328093265343</c:v>
                </c:pt>
                <c:pt idx="57490">
                  <c:v>4.5650178991237436</c:v>
                </c:pt>
                <c:pt idx="57491">
                  <c:v>4.5671725820487312</c:v>
                </c:pt>
                <c:pt idx="57492">
                  <c:v>4.5691218562303186</c:v>
                </c:pt>
                <c:pt idx="57493">
                  <c:v>4.5617058096492089</c:v>
                </c:pt>
                <c:pt idx="57494">
                  <c:v>4.5624333065395222</c:v>
                </c:pt>
                <c:pt idx="57495">
                  <c:v>4.5613841779852509</c:v>
                </c:pt>
                <c:pt idx="57496">
                  <c:v>4.5637160977051892</c:v>
                </c:pt>
                <c:pt idx="57497">
                  <c:v>4.5530800966803264</c:v>
                </c:pt>
                <c:pt idx="57498">
                  <c:v>4.5595438996579247</c:v>
                </c:pt>
                <c:pt idx="57499">
                  <c:v>4.5528624581159987</c:v>
                </c:pt>
                <c:pt idx="57500">
                  <c:v>4.547411196326542</c:v>
                </c:pt>
                <c:pt idx="57501">
                  <c:v>4.5576582921322037</c:v>
                </c:pt>
                <c:pt idx="57502">
                  <c:v>4.5546884647188222</c:v>
                </c:pt>
                <c:pt idx="57503">
                  <c:v>4.5611484341002315</c:v>
                </c:pt>
                <c:pt idx="57504">
                  <c:v>4.5575495640546331</c:v>
                </c:pt>
                <c:pt idx="57505">
                  <c:v>4.5546300784334628</c:v>
                </c:pt>
                <c:pt idx="57506">
                  <c:v>4.5660844889422902</c:v>
                </c:pt>
                <c:pt idx="57507">
                  <c:v>4.5507483354321741</c:v>
                </c:pt>
                <c:pt idx="57508">
                  <c:v>4.5560848672364127</c:v>
                </c:pt>
                <c:pt idx="57509">
                  <c:v>4.561413492598648</c:v>
                </c:pt>
                <c:pt idx="57510">
                  <c:v>4.5557043222821472</c:v>
                </c:pt>
                <c:pt idx="57511">
                  <c:v>4.5583436438724538</c:v>
                </c:pt>
                <c:pt idx="57512">
                  <c:v>4.5639527716562869</c:v>
                </c:pt>
                <c:pt idx="57513">
                  <c:v>4.562997001092671</c:v>
                </c:pt>
                <c:pt idx="57514">
                  <c:v>4.5474097972914436</c:v>
                </c:pt>
                <c:pt idx="57515">
                  <c:v>4.5635548482260688</c:v>
                </c:pt>
                <c:pt idx="57516">
                  <c:v>4.5565000410840613</c:v>
                </c:pt>
                <c:pt idx="57517">
                  <c:v>4.5556701492720073</c:v>
                </c:pt>
                <c:pt idx="57518">
                  <c:v>4.5647269017181618</c:v>
                </c:pt>
                <c:pt idx="57519">
                  <c:v>4.562807219474311</c:v>
                </c:pt>
                <c:pt idx="57520">
                  <c:v>4.5564637558797205</c:v>
                </c:pt>
                <c:pt idx="57521">
                  <c:v>4.5586747684853055</c:v>
                </c:pt>
                <c:pt idx="57522">
                  <c:v>4.5537770268794109</c:v>
                </c:pt>
                <c:pt idx="57523">
                  <c:v>4.56463290015009</c:v>
                </c:pt>
                <c:pt idx="57524">
                  <c:v>4.5609390445066182</c:v>
                </c:pt>
                <c:pt idx="57525">
                  <c:v>4.5588683402443548</c:v>
                </c:pt>
                <c:pt idx="57526">
                  <c:v>4.5607543678328177</c:v>
                </c:pt>
                <c:pt idx="57527">
                  <c:v>4.5559574822271713</c:v>
                </c:pt>
                <c:pt idx="57528">
                  <c:v>4.5607298934770197</c:v>
                </c:pt>
                <c:pt idx="57529">
                  <c:v>4.5583769350135679</c:v>
                </c:pt>
                <c:pt idx="57530">
                  <c:v>4.5594994429257145</c:v>
                </c:pt>
                <c:pt idx="57531">
                  <c:v>4.5623031486283736</c:v>
                </c:pt>
                <c:pt idx="57532">
                  <c:v>4.55789838804355</c:v>
                </c:pt>
                <c:pt idx="57533">
                  <c:v>4.5599661112609935</c:v>
                </c:pt>
                <c:pt idx="57534">
                  <c:v>4.5576465198695892</c:v>
                </c:pt>
                <c:pt idx="57535">
                  <c:v>4.5722994714475726</c:v>
                </c:pt>
                <c:pt idx="57536">
                  <c:v>4.5543719753322831</c:v>
                </c:pt>
                <c:pt idx="57537">
                  <c:v>4.555704558386144</c:v>
                </c:pt>
                <c:pt idx="57538">
                  <c:v>4.5630135218991672</c:v>
                </c:pt>
                <c:pt idx="57539">
                  <c:v>4.5602045211105553</c:v>
                </c:pt>
                <c:pt idx="57540">
                  <c:v>4.5568364588814632</c:v>
                </c:pt>
                <c:pt idx="57541">
                  <c:v>4.5654099908530741</c:v>
                </c:pt>
                <c:pt idx="57542">
                  <c:v>4.5664594144337167</c:v>
                </c:pt>
                <c:pt idx="57543">
                  <c:v>4.5561234708918326</c:v>
                </c:pt>
                <c:pt idx="57544">
                  <c:v>4.5572046826127179</c:v>
                </c:pt>
                <c:pt idx="57545">
                  <c:v>4.5547626583112297</c:v>
                </c:pt>
                <c:pt idx="57546">
                  <c:v>4.5614919911819509</c:v>
                </c:pt>
                <c:pt idx="57547">
                  <c:v>4.5601437079143157</c:v>
                </c:pt>
                <c:pt idx="57548">
                  <c:v>4.5501096163096317</c:v>
                </c:pt>
                <c:pt idx="57549">
                  <c:v>4.5629049489107345</c:v>
                </c:pt>
                <c:pt idx="57550">
                  <c:v>4.5561679665908761</c:v>
                </c:pt>
                <c:pt idx="57551">
                  <c:v>4.5650070094093067</c:v>
                </c:pt>
                <c:pt idx="57552">
                  <c:v>4.5594059221657162</c:v>
                </c:pt>
                <c:pt idx="57553">
                  <c:v>4.5663474690076944</c:v>
                </c:pt>
                <c:pt idx="57554">
                  <c:v>4.5598600793977884</c:v>
                </c:pt>
                <c:pt idx="57555">
                  <c:v>4.5632093640006568</c:v>
                </c:pt>
                <c:pt idx="57556">
                  <c:v>4.5589947628775338</c:v>
                </c:pt>
                <c:pt idx="57557">
                  <c:v>4.5596722152312026</c:v>
                </c:pt>
                <c:pt idx="57558">
                  <c:v>4.5648021722168934</c:v>
                </c:pt>
                <c:pt idx="57559">
                  <c:v>4.5618273388305299</c:v>
                </c:pt>
                <c:pt idx="57560">
                  <c:v>4.5654053212567662</c:v>
                </c:pt>
                <c:pt idx="57561">
                  <c:v>4.5628028462482266</c:v>
                </c:pt>
                <c:pt idx="57562">
                  <c:v>4.5597691468912505</c:v>
                </c:pt>
                <c:pt idx="57563">
                  <c:v>4.5610944076409483</c:v>
                </c:pt>
                <c:pt idx="57564">
                  <c:v>4.5632370081844211</c:v>
                </c:pt>
                <c:pt idx="57565">
                  <c:v>4.5605984987080443</c:v>
                </c:pt>
                <c:pt idx="57566">
                  <c:v>4.5751470856524472</c:v>
                </c:pt>
                <c:pt idx="57567">
                  <c:v>4.5743573310889722</c:v>
                </c:pt>
                <c:pt idx="57568">
                  <c:v>4.5613293687193446</c:v>
                </c:pt>
                <c:pt idx="57569">
                  <c:v>4.5600662338798932</c:v>
                </c:pt>
                <c:pt idx="57570">
                  <c:v>4.5569952230694053</c:v>
                </c:pt>
                <c:pt idx="57571">
                  <c:v>4.5618767804195395</c:v>
                </c:pt>
                <c:pt idx="57572">
                  <c:v>4.5643715906054014</c:v>
                </c:pt>
                <c:pt idx="57573">
                  <c:v>4.5621863317477747</c:v>
                </c:pt>
                <c:pt idx="57574">
                  <c:v>4.5634914719900426</c:v>
                </c:pt>
                <c:pt idx="57575">
                  <c:v>4.549274414450255</c:v>
                </c:pt>
                <c:pt idx="57576">
                  <c:v>4.5671682674148864</c:v>
                </c:pt>
                <c:pt idx="57577">
                  <c:v>4.5488514183718269</c:v>
                </c:pt>
                <c:pt idx="57578">
                  <c:v>4.561498029052065</c:v>
                </c:pt>
                <c:pt idx="57579">
                  <c:v>4.5502872553484419</c:v>
                </c:pt>
                <c:pt idx="57580">
                  <c:v>4.5561054834274719</c:v>
                </c:pt>
                <c:pt idx="57581">
                  <c:v>4.5648719696443791</c:v>
                </c:pt>
                <c:pt idx="57582">
                  <c:v>4.5551214550518422</c:v>
                </c:pt>
                <c:pt idx="57583">
                  <c:v>4.5593464125085763</c:v>
                </c:pt>
                <c:pt idx="57584">
                  <c:v>4.5599013245376314</c:v>
                </c:pt>
                <c:pt idx="57585">
                  <c:v>4.5634658793581915</c:v>
                </c:pt>
                <c:pt idx="57586">
                  <c:v>4.5644925556692195</c:v>
                </c:pt>
                <c:pt idx="57587">
                  <c:v>4.5623979658198888</c:v>
                </c:pt>
                <c:pt idx="57588">
                  <c:v>4.5639732851947423</c:v>
                </c:pt>
                <c:pt idx="57589">
                  <c:v>4.5667695863424509</c:v>
                </c:pt>
                <c:pt idx="57590">
                  <c:v>4.5682381779175438</c:v>
                </c:pt>
                <c:pt idx="57591">
                  <c:v>4.551176709735123</c:v>
                </c:pt>
                <c:pt idx="57592">
                  <c:v>4.5552445614864832</c:v>
                </c:pt>
                <c:pt idx="57593">
                  <c:v>4.5682290767330089</c:v>
                </c:pt>
                <c:pt idx="57594">
                  <c:v>4.5622911245484081</c:v>
                </c:pt>
                <c:pt idx="57595">
                  <c:v>4.5556366548102281</c:v>
                </c:pt>
                <c:pt idx="57596">
                  <c:v>4.5587569255412514</c:v>
                </c:pt>
                <c:pt idx="57597">
                  <c:v>4.5577044298965808</c:v>
                </c:pt>
                <c:pt idx="57598">
                  <c:v>4.5573523007108276</c:v>
                </c:pt>
                <c:pt idx="57599">
                  <c:v>4.5601036764678504</c:v>
                </c:pt>
                <c:pt idx="57600">
                  <c:v>4.5603695380154203</c:v>
                </c:pt>
                <c:pt idx="57601">
                  <c:v>4.5635086453262046</c:v>
                </c:pt>
                <c:pt idx="57602">
                  <c:v>4.5619031402251435</c:v>
                </c:pt>
                <c:pt idx="57603">
                  <c:v>4.561897226134354</c:v>
                </c:pt>
                <c:pt idx="57604">
                  <c:v>4.5580576907807888</c:v>
                </c:pt>
                <c:pt idx="57605">
                  <c:v>4.5470905698194253</c:v>
                </c:pt>
                <c:pt idx="57606">
                  <c:v>4.5494124698810197</c:v>
                </c:pt>
                <c:pt idx="57607">
                  <c:v>4.5586533379814798</c:v>
                </c:pt>
                <c:pt idx="57608">
                  <c:v>4.5639460860320886</c:v>
                </c:pt>
                <c:pt idx="57609">
                  <c:v>4.5653240998864719</c:v>
                </c:pt>
                <c:pt idx="57610">
                  <c:v>4.5550466287738285</c:v>
                </c:pt>
                <c:pt idx="57611">
                  <c:v>4.5642513598483569</c:v>
                </c:pt>
                <c:pt idx="57612">
                  <c:v>4.5499911673237117</c:v>
                </c:pt>
                <c:pt idx="57613">
                  <c:v>4.5728087663656884</c:v>
                </c:pt>
                <c:pt idx="57614">
                  <c:v>4.5612784632741716</c:v>
                </c:pt>
                <c:pt idx="57615">
                  <c:v>4.5543810751435405</c:v>
                </c:pt>
                <c:pt idx="57616">
                  <c:v>4.5668601819245405</c:v>
                </c:pt>
                <c:pt idx="57617">
                  <c:v>4.5538218637909527</c:v>
                </c:pt>
                <c:pt idx="57618">
                  <c:v>4.5660209582550237</c:v>
                </c:pt>
                <c:pt idx="57619">
                  <c:v>4.5698837702281949</c:v>
                </c:pt>
                <c:pt idx="57620">
                  <c:v>4.56766423036684</c:v>
                </c:pt>
                <c:pt idx="57621">
                  <c:v>4.557064778413789</c:v>
                </c:pt>
                <c:pt idx="57622">
                  <c:v>4.5493298262270532</c:v>
                </c:pt>
                <c:pt idx="57623">
                  <c:v>4.5757280941030629</c:v>
                </c:pt>
                <c:pt idx="57624">
                  <c:v>4.5569822220299336</c:v>
                </c:pt>
                <c:pt idx="57625">
                  <c:v>4.5574934182577076</c:v>
                </c:pt>
                <c:pt idx="57626">
                  <c:v>4.5548892324087538</c:v>
                </c:pt>
                <c:pt idx="57627">
                  <c:v>4.5678799803628642</c:v>
                </c:pt>
                <c:pt idx="57628">
                  <c:v>4.5598245638260089</c:v>
                </c:pt>
                <c:pt idx="57629">
                  <c:v>4.5628366438668237</c:v>
                </c:pt>
                <c:pt idx="57630">
                  <c:v>4.5587676954792515</c:v>
                </c:pt>
                <c:pt idx="57631">
                  <c:v>4.5683761998953631</c:v>
                </c:pt>
                <c:pt idx="57632">
                  <c:v>4.5556335747847623</c:v>
                </c:pt>
                <c:pt idx="57633">
                  <c:v>4.5652596264381433</c:v>
                </c:pt>
                <c:pt idx="57634">
                  <c:v>4.5671063889221628</c:v>
                </c:pt>
                <c:pt idx="57635">
                  <c:v>4.5608594366517998</c:v>
                </c:pt>
                <c:pt idx="57636">
                  <c:v>4.5560412843844729</c:v>
                </c:pt>
                <c:pt idx="57637">
                  <c:v>4.5596374467689014</c:v>
                </c:pt>
                <c:pt idx="57638">
                  <c:v>4.5606291466004381</c:v>
                </c:pt>
                <c:pt idx="57639">
                  <c:v>4.5568273424587948</c:v>
                </c:pt>
                <c:pt idx="57640">
                  <c:v>4.5575627656327926</c:v>
                </c:pt>
                <c:pt idx="57641">
                  <c:v>4.555631740897768</c:v>
                </c:pt>
                <c:pt idx="57642">
                  <c:v>4.5645801002314634</c:v>
                </c:pt>
                <c:pt idx="57643">
                  <c:v>4.5576153616774029</c:v>
                </c:pt>
                <c:pt idx="57644">
                  <c:v>4.554160232603861</c:v>
                </c:pt>
                <c:pt idx="57645">
                  <c:v>4.5692390629000315</c:v>
                </c:pt>
                <c:pt idx="57646">
                  <c:v>4.5516867527353631</c:v>
                </c:pt>
                <c:pt idx="57647">
                  <c:v>4.5602172800771479</c:v>
                </c:pt>
                <c:pt idx="57648">
                  <c:v>4.5592526849681354</c:v>
                </c:pt>
                <c:pt idx="57649">
                  <c:v>4.5594673363621903</c:v>
                </c:pt>
                <c:pt idx="57650">
                  <c:v>4.5683599099106091</c:v>
                </c:pt>
                <c:pt idx="57651">
                  <c:v>4.5518302047087742</c:v>
                </c:pt>
                <c:pt idx="57652">
                  <c:v>4.5573407330212472</c:v>
                </c:pt>
                <c:pt idx="57653">
                  <c:v>4.5687002311183056</c:v>
                </c:pt>
                <c:pt idx="57654">
                  <c:v>4.5582980389006647</c:v>
                </c:pt>
                <c:pt idx="57655">
                  <c:v>4.5525399929000629</c:v>
                </c:pt>
                <c:pt idx="57656">
                  <c:v>4.5578723763849247</c:v>
                </c:pt>
                <c:pt idx="57657">
                  <c:v>4.5695934643367941</c:v>
                </c:pt>
                <c:pt idx="57658">
                  <c:v>4.5617383398225488</c:v>
                </c:pt>
                <c:pt idx="57659">
                  <c:v>4.5652165202107335</c:v>
                </c:pt>
                <c:pt idx="57660">
                  <c:v>4.5633617245924212</c:v>
                </c:pt>
                <c:pt idx="57661">
                  <c:v>4.5763686930170211</c:v>
                </c:pt>
                <c:pt idx="57662">
                  <c:v>4.5664955335435522</c:v>
                </c:pt>
                <c:pt idx="57663">
                  <c:v>4.5496620627264468</c:v>
                </c:pt>
                <c:pt idx="57664">
                  <c:v>4.5582554159616748</c:v>
                </c:pt>
                <c:pt idx="57665">
                  <c:v>4.5649593247563196</c:v>
                </c:pt>
                <c:pt idx="57666">
                  <c:v>4.559289132493177</c:v>
                </c:pt>
                <c:pt idx="57667">
                  <c:v>4.5669903235439708</c:v>
                </c:pt>
                <c:pt idx="57668">
                  <c:v>4.5662394726068314</c:v>
                </c:pt>
                <c:pt idx="57669">
                  <c:v>4.5574405770159556</c:v>
                </c:pt>
                <c:pt idx="57670">
                  <c:v>4.5657474577421828</c:v>
                </c:pt>
                <c:pt idx="57671">
                  <c:v>4.5691156401037993</c:v>
                </c:pt>
                <c:pt idx="57672">
                  <c:v>4.5644440655160912</c:v>
                </c:pt>
                <c:pt idx="57673">
                  <c:v>4.5645656832876602</c:v>
                </c:pt>
                <c:pt idx="57674">
                  <c:v>4.5586614144528124</c:v>
                </c:pt>
                <c:pt idx="57675">
                  <c:v>4.55756837638845</c:v>
                </c:pt>
                <c:pt idx="57676">
                  <c:v>4.5602154175655327</c:v>
                </c:pt>
                <c:pt idx="57677">
                  <c:v>4.5681005837421571</c:v>
                </c:pt>
                <c:pt idx="57678">
                  <c:v>4.5652328897523038</c:v>
                </c:pt>
                <c:pt idx="57679">
                  <c:v>4.5645796699317938</c:v>
                </c:pt>
                <c:pt idx="57680">
                  <c:v>4.5683798759719609</c:v>
                </c:pt>
                <c:pt idx="57681">
                  <c:v>4.5610299012085544</c:v>
                </c:pt>
                <c:pt idx="57682">
                  <c:v>4.5610930537519323</c:v>
                </c:pt>
                <c:pt idx="57683">
                  <c:v>4.5630269007859745</c:v>
                </c:pt>
                <c:pt idx="57684">
                  <c:v>4.5609237985814071</c:v>
                </c:pt>
                <c:pt idx="57685">
                  <c:v>4.5503662511675893</c:v>
                </c:pt>
                <c:pt idx="57686">
                  <c:v>4.5556734538355377</c:v>
                </c:pt>
                <c:pt idx="57687">
                  <c:v>4.545303688501015</c:v>
                </c:pt>
                <c:pt idx="57688">
                  <c:v>4.5638411588985539</c:v>
                </c:pt>
                <c:pt idx="57689">
                  <c:v>4.5663708415071902</c:v>
                </c:pt>
                <c:pt idx="57690">
                  <c:v>4.5590451518783919</c:v>
                </c:pt>
                <c:pt idx="57691">
                  <c:v>4.5634740534505589</c:v>
                </c:pt>
                <c:pt idx="57692">
                  <c:v>4.5578603822195012</c:v>
                </c:pt>
                <c:pt idx="57693">
                  <c:v>4.5515286690589489</c:v>
                </c:pt>
                <c:pt idx="57694">
                  <c:v>4.5588123332830746</c:v>
                </c:pt>
                <c:pt idx="57695">
                  <c:v>4.5502291481670003</c:v>
                </c:pt>
                <c:pt idx="57696">
                  <c:v>4.5591154408648586</c:v>
                </c:pt>
                <c:pt idx="57697">
                  <c:v>4.5551600904971199</c:v>
                </c:pt>
                <c:pt idx="57698">
                  <c:v>4.5638335317346028</c:v>
                </c:pt>
                <c:pt idx="57699">
                  <c:v>4.5497862398398903</c:v>
                </c:pt>
                <c:pt idx="57700">
                  <c:v>4.5625702122902947</c:v>
                </c:pt>
                <c:pt idx="57701">
                  <c:v>4.5542545110639496</c:v>
                </c:pt>
                <c:pt idx="57702">
                  <c:v>4.5570064464260547</c:v>
                </c:pt>
                <c:pt idx="57703">
                  <c:v>4.5619658919012478</c:v>
                </c:pt>
                <c:pt idx="57704">
                  <c:v>4.5652058584318427</c:v>
                </c:pt>
                <c:pt idx="57705">
                  <c:v>4.5590833823460066</c:v>
                </c:pt>
                <c:pt idx="57706">
                  <c:v>4.5578994250546607</c:v>
                </c:pt>
                <c:pt idx="57707">
                  <c:v>4.5682316647414423</c:v>
                </c:pt>
                <c:pt idx="57708">
                  <c:v>4.5592761717256476</c:v>
                </c:pt>
                <c:pt idx="57709">
                  <c:v>4.5631351134325335</c:v>
                </c:pt>
                <c:pt idx="57710">
                  <c:v>4.5566945806797872</c:v>
                </c:pt>
                <c:pt idx="57711">
                  <c:v>4.564850671340281</c:v>
                </c:pt>
                <c:pt idx="57712">
                  <c:v>4.5465707994722502</c:v>
                </c:pt>
                <c:pt idx="57713">
                  <c:v>4.5627112524212441</c:v>
                </c:pt>
                <c:pt idx="57714">
                  <c:v>4.5617322830000422</c:v>
                </c:pt>
                <c:pt idx="57715">
                  <c:v>4.5718854372066842</c:v>
                </c:pt>
                <c:pt idx="57716">
                  <c:v>4.5584904384372846</c:v>
                </c:pt>
                <c:pt idx="57717">
                  <c:v>4.561567816852639</c:v>
                </c:pt>
                <c:pt idx="57718">
                  <c:v>4.560742780403281</c:v>
                </c:pt>
                <c:pt idx="57719">
                  <c:v>4.5570674117293422</c:v>
                </c:pt>
                <c:pt idx="57720">
                  <c:v>4.5708821113364513</c:v>
                </c:pt>
                <c:pt idx="57721">
                  <c:v>4.5687691669218378</c:v>
                </c:pt>
                <c:pt idx="57722">
                  <c:v>4.5561201662070987</c:v>
                </c:pt>
                <c:pt idx="57723">
                  <c:v>4.563117380069837</c:v>
                </c:pt>
                <c:pt idx="57724">
                  <c:v>4.5600286232197176</c:v>
                </c:pt>
                <c:pt idx="57725">
                  <c:v>4.5664891972551533</c:v>
                </c:pt>
                <c:pt idx="57726">
                  <c:v>4.5622084534188305</c:v>
                </c:pt>
                <c:pt idx="57727">
                  <c:v>4.5565541438711179</c:v>
                </c:pt>
                <c:pt idx="57728">
                  <c:v>4.5654389097177628</c:v>
                </c:pt>
                <c:pt idx="57729">
                  <c:v>4.558759141014896</c:v>
                </c:pt>
                <c:pt idx="57730">
                  <c:v>4.5631504601129809</c:v>
                </c:pt>
                <c:pt idx="57731">
                  <c:v>4.5593898452118813</c:v>
                </c:pt>
                <c:pt idx="57732">
                  <c:v>4.5452209060897255</c:v>
                </c:pt>
                <c:pt idx="57733">
                  <c:v>4.5559349130255784</c:v>
                </c:pt>
                <c:pt idx="57734">
                  <c:v>4.5595832875724653</c:v>
                </c:pt>
                <c:pt idx="57735">
                  <c:v>4.561312304295897</c:v>
                </c:pt>
                <c:pt idx="57736">
                  <c:v>4.564797077671189</c:v>
                </c:pt>
                <c:pt idx="57737">
                  <c:v>4.5659574018509907</c:v>
                </c:pt>
                <c:pt idx="57738">
                  <c:v>4.5680764534069116</c:v>
                </c:pt>
                <c:pt idx="57739">
                  <c:v>4.5621285812846954</c:v>
                </c:pt>
                <c:pt idx="57740">
                  <c:v>4.5589495975151131</c:v>
                </c:pt>
                <c:pt idx="57741">
                  <c:v>4.5492505152780023</c:v>
                </c:pt>
                <c:pt idx="57742">
                  <c:v>4.5685164094986295</c:v>
                </c:pt>
                <c:pt idx="57743">
                  <c:v>4.5517015225392017</c:v>
                </c:pt>
                <c:pt idx="57744">
                  <c:v>4.5595931418586328</c:v>
                </c:pt>
                <c:pt idx="57745">
                  <c:v>4.5586989202801442</c:v>
                </c:pt>
                <c:pt idx="57746">
                  <c:v>4.5633712757544522</c:v>
                </c:pt>
                <c:pt idx="57747">
                  <c:v>4.5621286044668805</c:v>
                </c:pt>
                <c:pt idx="57748">
                  <c:v>4.5669318611975624</c:v>
                </c:pt>
                <c:pt idx="57749">
                  <c:v>4.5628096894666843</c:v>
                </c:pt>
                <c:pt idx="57750">
                  <c:v>4.5638192454409836</c:v>
                </c:pt>
                <c:pt idx="57751">
                  <c:v>4.5600557102718184</c:v>
                </c:pt>
                <c:pt idx="57752">
                  <c:v>4.5633951145824305</c:v>
                </c:pt>
                <c:pt idx="57753">
                  <c:v>4.5578908033144794</c:v>
                </c:pt>
                <c:pt idx="57754">
                  <c:v>4.5550429534559189</c:v>
                </c:pt>
                <c:pt idx="57755">
                  <c:v>4.5597675171722392</c:v>
                </c:pt>
                <c:pt idx="57756">
                  <c:v>4.5702192390953718</c:v>
                </c:pt>
                <c:pt idx="57757">
                  <c:v>4.5662722458836722</c:v>
                </c:pt>
                <c:pt idx="57758">
                  <c:v>4.5622455383886491</c:v>
                </c:pt>
                <c:pt idx="57759">
                  <c:v>4.5626012854617501</c:v>
                </c:pt>
                <c:pt idx="57760">
                  <c:v>4.5573733220949588</c:v>
                </c:pt>
                <c:pt idx="57761">
                  <c:v>4.5523735834092358</c:v>
                </c:pt>
                <c:pt idx="57762">
                  <c:v>4.5643973351723739</c:v>
                </c:pt>
                <c:pt idx="57763">
                  <c:v>4.5607196376210517</c:v>
                </c:pt>
                <c:pt idx="57764">
                  <c:v>4.5751700025660771</c:v>
                </c:pt>
                <c:pt idx="57765">
                  <c:v>4.5660055636409389</c:v>
                </c:pt>
                <c:pt idx="57766">
                  <c:v>4.5583082181072818</c:v>
                </c:pt>
                <c:pt idx="57767">
                  <c:v>4.5586778804889638</c:v>
                </c:pt>
                <c:pt idx="57768">
                  <c:v>4.5585464626018828</c:v>
                </c:pt>
                <c:pt idx="57769">
                  <c:v>4.5672029727586212</c:v>
                </c:pt>
                <c:pt idx="57770">
                  <c:v>4.5684549906957486</c:v>
                </c:pt>
                <c:pt idx="57771">
                  <c:v>4.5549607110285848</c:v>
                </c:pt>
                <c:pt idx="57772">
                  <c:v>4.5525860338808348</c:v>
                </c:pt>
                <c:pt idx="57773">
                  <c:v>4.5570278471669825</c:v>
                </c:pt>
                <c:pt idx="57774">
                  <c:v>4.5564978744730755</c:v>
                </c:pt>
                <c:pt idx="57775">
                  <c:v>4.5591039618673905</c:v>
                </c:pt>
                <c:pt idx="57776">
                  <c:v>4.5659196796905261</c:v>
                </c:pt>
                <c:pt idx="57777">
                  <c:v>4.5637187098220595</c:v>
                </c:pt>
                <c:pt idx="57778">
                  <c:v>4.5497622032533958</c:v>
                </c:pt>
                <c:pt idx="57779">
                  <c:v>4.560251371925883</c:v>
                </c:pt>
                <c:pt idx="57780">
                  <c:v>4.5606746757935914</c:v>
                </c:pt>
                <c:pt idx="57781">
                  <c:v>4.5554897041070896</c:v>
                </c:pt>
                <c:pt idx="57782">
                  <c:v>4.5600657683620414</c:v>
                </c:pt>
                <c:pt idx="57783">
                  <c:v>4.5594797398544173</c:v>
                </c:pt>
                <c:pt idx="57784">
                  <c:v>4.5535123440093423</c:v>
                </c:pt>
                <c:pt idx="57785">
                  <c:v>4.5648079743304191</c:v>
                </c:pt>
                <c:pt idx="57786">
                  <c:v>4.5581441812075525</c:v>
                </c:pt>
                <c:pt idx="57787">
                  <c:v>4.5638052996497098</c:v>
                </c:pt>
                <c:pt idx="57788">
                  <c:v>4.5560854242670503</c:v>
                </c:pt>
                <c:pt idx="57789">
                  <c:v>4.5595431343476003</c:v>
                </c:pt>
                <c:pt idx="57790">
                  <c:v>4.5759514689308025</c:v>
                </c:pt>
                <c:pt idx="57791">
                  <c:v>4.5598125736545478</c:v>
                </c:pt>
                <c:pt idx="57792">
                  <c:v>4.5577271403254134</c:v>
                </c:pt>
                <c:pt idx="57793">
                  <c:v>4.5508888941193373</c:v>
                </c:pt>
                <c:pt idx="57794">
                  <c:v>4.5742989044112088</c:v>
                </c:pt>
                <c:pt idx="57795">
                  <c:v>4.5598797564848539</c:v>
                </c:pt>
                <c:pt idx="57796">
                  <c:v>4.5559526302435023</c:v>
                </c:pt>
                <c:pt idx="57797">
                  <c:v>4.5614059400378437</c:v>
                </c:pt>
                <c:pt idx="57798">
                  <c:v>4.5562449508693419</c:v>
                </c:pt>
                <c:pt idx="57799">
                  <c:v>4.559020442529806</c:v>
                </c:pt>
                <c:pt idx="57800">
                  <c:v>4.5609806704320688</c:v>
                </c:pt>
                <c:pt idx="57801">
                  <c:v>4.5532527928410564</c:v>
                </c:pt>
                <c:pt idx="57802">
                  <c:v>4.5660773430204706</c:v>
                </c:pt>
                <c:pt idx="57803">
                  <c:v>4.5691823850481619</c:v>
                </c:pt>
                <c:pt idx="57804">
                  <c:v>4.5525868175413153</c:v>
                </c:pt>
                <c:pt idx="57805">
                  <c:v>4.5713031174383332</c:v>
                </c:pt>
                <c:pt idx="57806">
                  <c:v>4.5516798886939966</c:v>
                </c:pt>
                <c:pt idx="57807">
                  <c:v>4.5602927894485079</c:v>
                </c:pt>
                <c:pt idx="57808">
                  <c:v>4.5665662019682287</c:v>
                </c:pt>
                <c:pt idx="57809">
                  <c:v>4.5627904311890033</c:v>
                </c:pt>
                <c:pt idx="57810">
                  <c:v>4.5611107110353455</c:v>
                </c:pt>
                <c:pt idx="57811">
                  <c:v>4.5654845491165768</c:v>
                </c:pt>
                <c:pt idx="57812">
                  <c:v>4.5627869275883866</c:v>
                </c:pt>
                <c:pt idx="57813">
                  <c:v>4.5637560790885869</c:v>
                </c:pt>
                <c:pt idx="57814">
                  <c:v>4.5565136279471821</c:v>
                </c:pt>
                <c:pt idx="57815">
                  <c:v>4.5611771317168381</c:v>
                </c:pt>
                <c:pt idx="57816">
                  <c:v>4.5591870492237083</c:v>
                </c:pt>
                <c:pt idx="57817">
                  <c:v>4.5706424691674385</c:v>
                </c:pt>
                <c:pt idx="57818">
                  <c:v>4.5595542746499982</c:v>
                </c:pt>
                <c:pt idx="57819">
                  <c:v>4.5664482581565284</c:v>
                </c:pt>
                <c:pt idx="57820">
                  <c:v>4.5587724827480534</c:v>
                </c:pt>
                <c:pt idx="57821">
                  <c:v>4.5628278322455138</c:v>
                </c:pt>
                <c:pt idx="57822">
                  <c:v>4.5701566273098644</c:v>
                </c:pt>
                <c:pt idx="57823">
                  <c:v>4.5629803286335262</c:v>
                </c:pt>
                <c:pt idx="57824">
                  <c:v>4.5552120752686278</c:v>
                </c:pt>
                <c:pt idx="57825">
                  <c:v>4.5675289176093488</c:v>
                </c:pt>
                <c:pt idx="57826">
                  <c:v>4.5532257389881812</c:v>
                </c:pt>
                <c:pt idx="57827">
                  <c:v>4.564351784923188</c:v>
                </c:pt>
                <c:pt idx="57828">
                  <c:v>4.5596286138659643</c:v>
                </c:pt>
                <c:pt idx="57829">
                  <c:v>4.5595932591557027</c:v>
                </c:pt>
                <c:pt idx="57830">
                  <c:v>4.5664583801691832</c:v>
                </c:pt>
                <c:pt idx="57831">
                  <c:v>4.5634081535126629</c:v>
                </c:pt>
                <c:pt idx="57832">
                  <c:v>4.5576810039700097</c:v>
                </c:pt>
                <c:pt idx="57833">
                  <c:v>4.5579921047060816</c:v>
                </c:pt>
                <c:pt idx="57834">
                  <c:v>4.5703867381324716</c:v>
                </c:pt>
                <c:pt idx="57835">
                  <c:v>4.5631177803536973</c:v>
                </c:pt>
                <c:pt idx="57836">
                  <c:v>4.5559259483697998</c:v>
                </c:pt>
                <c:pt idx="57837">
                  <c:v>4.5637363459826226</c:v>
                </c:pt>
                <c:pt idx="57838">
                  <c:v>4.5584362042897135</c:v>
                </c:pt>
                <c:pt idx="57839">
                  <c:v>4.5561845465893498</c:v>
                </c:pt>
                <c:pt idx="57840">
                  <c:v>4.5560969703884506</c:v>
                </c:pt>
                <c:pt idx="57841">
                  <c:v>4.554439328352891</c:v>
                </c:pt>
                <c:pt idx="57842">
                  <c:v>4.5594357775650103</c:v>
                </c:pt>
                <c:pt idx="57843">
                  <c:v>4.5628680679786715</c:v>
                </c:pt>
                <c:pt idx="57844">
                  <c:v>4.5610899789271322</c:v>
                </c:pt>
                <c:pt idx="57845">
                  <c:v>4.560333521140751</c:v>
                </c:pt>
                <c:pt idx="57846">
                  <c:v>4.5529530615507205</c:v>
                </c:pt>
                <c:pt idx="57847">
                  <c:v>4.5533131893199039</c:v>
                </c:pt>
                <c:pt idx="57848">
                  <c:v>4.5720946912003342</c:v>
                </c:pt>
                <c:pt idx="57849">
                  <c:v>4.565077268253865</c:v>
                </c:pt>
                <c:pt idx="57850">
                  <c:v>4.5600794942672875</c:v>
                </c:pt>
                <c:pt idx="57851">
                  <c:v>4.558313146883946</c:v>
                </c:pt>
                <c:pt idx="57852">
                  <c:v>4.5604921769859654</c:v>
                </c:pt>
                <c:pt idx="57853">
                  <c:v>4.5571414840147959</c:v>
                </c:pt>
                <c:pt idx="57854">
                  <c:v>4.5645279793154243</c:v>
                </c:pt>
                <c:pt idx="57855">
                  <c:v>4.5594788168710458</c:v>
                </c:pt>
                <c:pt idx="57856">
                  <c:v>4.568094916036185</c:v>
                </c:pt>
                <c:pt idx="57857">
                  <c:v>4.5591849246460345</c:v>
                </c:pt>
                <c:pt idx="57858">
                  <c:v>4.5624103077148765</c:v>
                </c:pt>
                <c:pt idx="57859">
                  <c:v>4.5560895309545222</c:v>
                </c:pt>
                <c:pt idx="57860">
                  <c:v>4.5593451867290664</c:v>
                </c:pt>
                <c:pt idx="57861">
                  <c:v>4.5651992513028414</c:v>
                </c:pt>
                <c:pt idx="57862">
                  <c:v>4.5598732991602251</c:v>
                </c:pt>
                <c:pt idx="57863">
                  <c:v>4.5606330061133002</c:v>
                </c:pt>
                <c:pt idx="57864">
                  <c:v>4.5680526310962968</c:v>
                </c:pt>
                <c:pt idx="57865">
                  <c:v>4.5615434320712245</c:v>
                </c:pt>
                <c:pt idx="57866">
                  <c:v>4.5555833752566759</c:v>
                </c:pt>
                <c:pt idx="57867">
                  <c:v>4.5679518197380791</c:v>
                </c:pt>
                <c:pt idx="57868">
                  <c:v>4.5613491533841355</c:v>
                </c:pt>
                <c:pt idx="57869">
                  <c:v>4.5599197876271305</c:v>
                </c:pt>
                <c:pt idx="57870">
                  <c:v>4.5640755561864568</c:v>
                </c:pt>
                <c:pt idx="57871">
                  <c:v>4.556371623070234</c:v>
                </c:pt>
                <c:pt idx="57872">
                  <c:v>4.5568166383964437</c:v>
                </c:pt>
                <c:pt idx="57873">
                  <c:v>4.5589576115786192</c:v>
                </c:pt>
                <c:pt idx="57874">
                  <c:v>4.5607274980652477</c:v>
                </c:pt>
                <c:pt idx="57875">
                  <c:v>4.5527576654143038</c:v>
                </c:pt>
                <c:pt idx="57876">
                  <c:v>4.563099782358865</c:v>
                </c:pt>
                <c:pt idx="57877">
                  <c:v>4.5622914013467968</c:v>
                </c:pt>
                <c:pt idx="57878">
                  <c:v>4.564368641325693</c:v>
                </c:pt>
                <c:pt idx="57879">
                  <c:v>4.5582506745508748</c:v>
                </c:pt>
                <c:pt idx="57880">
                  <c:v>4.5557131281331182</c:v>
                </c:pt>
                <c:pt idx="57881">
                  <c:v>4.5597452864751613</c:v>
                </c:pt>
                <c:pt idx="57882">
                  <c:v>4.5613758857786122</c:v>
                </c:pt>
                <c:pt idx="57883">
                  <c:v>4.5678685493556177</c:v>
                </c:pt>
                <c:pt idx="57884">
                  <c:v>4.5552977529570633</c:v>
                </c:pt>
                <c:pt idx="57885">
                  <c:v>4.5594055911454889</c:v>
                </c:pt>
                <c:pt idx="57886">
                  <c:v>4.5546729879294441</c:v>
                </c:pt>
                <c:pt idx="57887">
                  <c:v>4.557091790484912</c:v>
                </c:pt>
                <c:pt idx="57888">
                  <c:v>4.5672223494617459</c:v>
                </c:pt>
                <c:pt idx="57889">
                  <c:v>4.5582953346110919</c:v>
                </c:pt>
                <c:pt idx="57890">
                  <c:v>4.5582496614162853</c:v>
                </c:pt>
                <c:pt idx="57891">
                  <c:v>4.565393425731548</c:v>
                </c:pt>
                <c:pt idx="57892">
                  <c:v>4.5536286400358472</c:v>
                </c:pt>
                <c:pt idx="57893">
                  <c:v>4.5645194879495197</c:v>
                </c:pt>
                <c:pt idx="57894">
                  <c:v>4.5664887311843323</c:v>
                </c:pt>
                <c:pt idx="57895">
                  <c:v>4.5623431406790402</c:v>
                </c:pt>
                <c:pt idx="57896">
                  <c:v>4.5549237714601087</c:v>
                </c:pt>
                <c:pt idx="57897">
                  <c:v>4.5568241481618861</c:v>
                </c:pt>
                <c:pt idx="57898">
                  <c:v>4.563501773184532</c:v>
                </c:pt>
                <c:pt idx="57899">
                  <c:v>4.5593971373987472</c:v>
                </c:pt>
                <c:pt idx="57900">
                  <c:v>4.5579767673880518</c:v>
                </c:pt>
                <c:pt idx="57901">
                  <c:v>4.5501019743945577</c:v>
                </c:pt>
                <c:pt idx="57902">
                  <c:v>4.5671755798729787</c:v>
                </c:pt>
                <c:pt idx="57903">
                  <c:v>4.5599694739673877</c:v>
                </c:pt>
                <c:pt idx="57904">
                  <c:v>4.5588355986606155</c:v>
                </c:pt>
                <c:pt idx="57905">
                  <c:v>4.5567165076851239</c:v>
                </c:pt>
                <c:pt idx="57906">
                  <c:v>4.5716666386744373</c:v>
                </c:pt>
                <c:pt idx="57907">
                  <c:v>4.5608081379315264</c:v>
                </c:pt>
                <c:pt idx="57908">
                  <c:v>4.560739468310274</c:v>
                </c:pt>
                <c:pt idx="57909">
                  <c:v>4.560966787623741</c:v>
                </c:pt>
                <c:pt idx="57910">
                  <c:v>4.5597929041828822</c:v>
                </c:pt>
                <c:pt idx="57911">
                  <c:v>4.549286883466972</c:v>
                </c:pt>
                <c:pt idx="57912">
                  <c:v>4.5615688609149263</c:v>
                </c:pt>
                <c:pt idx="57913">
                  <c:v>4.5676644082545996</c:v>
                </c:pt>
                <c:pt idx="57914">
                  <c:v>4.5637292612033207</c:v>
                </c:pt>
                <c:pt idx="57915">
                  <c:v>4.5478102223666497</c:v>
                </c:pt>
                <c:pt idx="57916">
                  <c:v>4.5576450915445683</c:v>
                </c:pt>
                <c:pt idx="57917">
                  <c:v>4.5591790392308598</c:v>
                </c:pt>
                <c:pt idx="57918">
                  <c:v>4.5549318985571228</c:v>
                </c:pt>
                <c:pt idx="57919">
                  <c:v>4.5603769214287251</c:v>
                </c:pt>
                <c:pt idx="57920">
                  <c:v>4.5548051807986152</c:v>
                </c:pt>
                <c:pt idx="57921">
                  <c:v>4.5541900230772541</c:v>
                </c:pt>
                <c:pt idx="57922">
                  <c:v>4.5628088730608969</c:v>
                </c:pt>
                <c:pt idx="57923">
                  <c:v>4.5593605326071556</c:v>
                </c:pt>
                <c:pt idx="57924">
                  <c:v>4.5577193147870618</c:v>
                </c:pt>
                <c:pt idx="57925">
                  <c:v>4.5572632512786662</c:v>
                </c:pt>
                <c:pt idx="57926">
                  <c:v>4.5584164372940492</c:v>
                </c:pt>
                <c:pt idx="57927">
                  <c:v>4.5676896779710487</c:v>
                </c:pt>
                <c:pt idx="57928">
                  <c:v>4.5658619793596076</c:v>
                </c:pt>
                <c:pt idx="57929">
                  <c:v>4.5556770148203203</c:v>
                </c:pt>
                <c:pt idx="57930">
                  <c:v>4.5693430883903563</c:v>
                </c:pt>
                <c:pt idx="57931">
                  <c:v>4.563441996492239</c:v>
                </c:pt>
                <c:pt idx="57932">
                  <c:v>4.5641524827359881</c:v>
                </c:pt>
                <c:pt idx="57933">
                  <c:v>4.5601967721644092</c:v>
                </c:pt>
                <c:pt idx="57934">
                  <c:v>4.554982133799454</c:v>
                </c:pt>
                <c:pt idx="57935">
                  <c:v>4.5617089906886896</c:v>
                </c:pt>
                <c:pt idx="57936">
                  <c:v>4.5534625589889828</c:v>
                </c:pt>
                <c:pt idx="57937">
                  <c:v>4.5561696692375824</c:v>
                </c:pt>
                <c:pt idx="57938">
                  <c:v>4.5612997090053158</c:v>
                </c:pt>
                <c:pt idx="57939">
                  <c:v>4.5624484760394086</c:v>
                </c:pt>
                <c:pt idx="57940">
                  <c:v>4.5617560276696407</c:v>
                </c:pt>
                <c:pt idx="57941">
                  <c:v>4.5627419233130464</c:v>
                </c:pt>
                <c:pt idx="57942">
                  <c:v>4.5616588668081697</c:v>
                </c:pt>
                <c:pt idx="57943">
                  <c:v>4.5646225836360506</c:v>
                </c:pt>
                <c:pt idx="57944">
                  <c:v>4.5618686894163405</c:v>
                </c:pt>
                <c:pt idx="57945">
                  <c:v>4.565673449326404</c:v>
                </c:pt>
                <c:pt idx="57946">
                  <c:v>4.5616582052638233</c:v>
                </c:pt>
                <c:pt idx="57947">
                  <c:v>4.5624012743709539</c:v>
                </c:pt>
                <c:pt idx="57948">
                  <c:v>4.5577809430429079</c:v>
                </c:pt>
                <c:pt idx="57949">
                  <c:v>4.5618914987237806</c:v>
                </c:pt>
                <c:pt idx="57950">
                  <c:v>4.5618332687709051</c:v>
                </c:pt>
                <c:pt idx="57951">
                  <c:v>4.5557675782609506</c:v>
                </c:pt>
                <c:pt idx="57952">
                  <c:v>4.5566614998294943</c:v>
                </c:pt>
                <c:pt idx="57953">
                  <c:v>4.5644108804492323</c:v>
                </c:pt>
                <c:pt idx="57954">
                  <c:v>4.5673114022840391</c:v>
                </c:pt>
                <c:pt idx="57955">
                  <c:v>4.5645091147796322</c:v>
                </c:pt>
                <c:pt idx="57956">
                  <c:v>4.5557384075245766</c:v>
                </c:pt>
                <c:pt idx="57957">
                  <c:v>4.5605980862357622</c:v>
                </c:pt>
                <c:pt idx="57958">
                  <c:v>4.5638711049896186</c:v>
                </c:pt>
                <c:pt idx="57959">
                  <c:v>4.5653550956598838</c:v>
                </c:pt>
                <c:pt idx="57960">
                  <c:v>4.5605145897780934</c:v>
                </c:pt>
                <c:pt idx="57961">
                  <c:v>4.5598189612460818</c:v>
                </c:pt>
                <c:pt idx="57962">
                  <c:v>4.5648462997772423</c:v>
                </c:pt>
                <c:pt idx="57963">
                  <c:v>4.5560632786458832</c:v>
                </c:pt>
                <c:pt idx="57964">
                  <c:v>4.565424645523521</c:v>
                </c:pt>
                <c:pt idx="57965">
                  <c:v>4.5628365375360254</c:v>
                </c:pt>
                <c:pt idx="57966">
                  <c:v>4.5640301742345546</c:v>
                </c:pt>
                <c:pt idx="57967">
                  <c:v>4.5502637401798909</c:v>
                </c:pt>
                <c:pt idx="57968">
                  <c:v>4.561265141728378</c:v>
                </c:pt>
                <c:pt idx="57969">
                  <c:v>4.5652130290314394</c:v>
                </c:pt>
                <c:pt idx="57970">
                  <c:v>4.5644848848460908</c:v>
                </c:pt>
                <c:pt idx="57971">
                  <c:v>4.5590750813437326</c:v>
                </c:pt>
                <c:pt idx="57972">
                  <c:v>4.5615661259761051</c:v>
                </c:pt>
                <c:pt idx="57973">
                  <c:v>4.565027612142198</c:v>
                </c:pt>
                <c:pt idx="57974">
                  <c:v>4.5605697822846469</c:v>
                </c:pt>
                <c:pt idx="57975">
                  <c:v>4.5599558373746696</c:v>
                </c:pt>
                <c:pt idx="57976">
                  <c:v>4.5669958355273339</c:v>
                </c:pt>
                <c:pt idx="57977">
                  <c:v>4.5642884128664862</c:v>
                </c:pt>
                <c:pt idx="57978">
                  <c:v>4.5645682321284671</c:v>
                </c:pt>
                <c:pt idx="57979">
                  <c:v>4.5573874048905605</c:v>
                </c:pt>
                <c:pt idx="57980">
                  <c:v>4.5611265449320264</c:v>
                </c:pt>
                <c:pt idx="57981">
                  <c:v>4.5548885152940004</c:v>
                </c:pt>
                <c:pt idx="57982">
                  <c:v>4.5633298455653604</c:v>
                </c:pt>
                <c:pt idx="57983">
                  <c:v>4.5511335678163602</c:v>
                </c:pt>
                <c:pt idx="57984">
                  <c:v>4.5633416439496015</c:v>
                </c:pt>
                <c:pt idx="57985">
                  <c:v>4.5563474861251514</c:v>
                </c:pt>
                <c:pt idx="57986">
                  <c:v>4.5639103219839896</c:v>
                </c:pt>
                <c:pt idx="57987">
                  <c:v>4.5589800780498706</c:v>
                </c:pt>
                <c:pt idx="57988">
                  <c:v>4.5587235443844154</c:v>
                </c:pt>
                <c:pt idx="57989">
                  <c:v>4.5659688465410309</c:v>
                </c:pt>
                <c:pt idx="57990">
                  <c:v>4.5606019353462486</c:v>
                </c:pt>
                <c:pt idx="57991">
                  <c:v>4.5686034856867455</c:v>
                </c:pt>
                <c:pt idx="57992">
                  <c:v>4.5475898543638236</c:v>
                </c:pt>
                <c:pt idx="57993">
                  <c:v>4.5669327791753123</c:v>
                </c:pt>
                <c:pt idx="57994">
                  <c:v>4.5611824804965133</c:v>
                </c:pt>
                <c:pt idx="57995">
                  <c:v>4.5691566312258827</c:v>
                </c:pt>
                <c:pt idx="57996">
                  <c:v>4.5595915264623521</c:v>
                </c:pt>
                <c:pt idx="57997">
                  <c:v>4.5670360421159799</c:v>
                </c:pt>
                <c:pt idx="57998">
                  <c:v>4.5594925755135494</c:v>
                </c:pt>
                <c:pt idx="57999">
                  <c:v>4.5599424431412698</c:v>
                </c:pt>
                <c:pt idx="58000">
                  <c:v>4.5460898419115328</c:v>
                </c:pt>
                <c:pt idx="58001">
                  <c:v>4.5596631232218066</c:v>
                </c:pt>
                <c:pt idx="58002">
                  <c:v>4.5625679595462554</c:v>
                </c:pt>
                <c:pt idx="58003">
                  <c:v>4.5665214494132966</c:v>
                </c:pt>
                <c:pt idx="58004">
                  <c:v>4.5639057567622299</c:v>
                </c:pt>
                <c:pt idx="58005">
                  <c:v>4.5581592466510177</c:v>
                </c:pt>
                <c:pt idx="58006">
                  <c:v>4.5564190444652093</c:v>
                </c:pt>
                <c:pt idx="58007">
                  <c:v>4.5564421445635155</c:v>
                </c:pt>
                <c:pt idx="58008">
                  <c:v>4.547827691058199</c:v>
                </c:pt>
                <c:pt idx="58009">
                  <c:v>4.5635622941057274</c:v>
                </c:pt>
                <c:pt idx="58010">
                  <c:v>4.5641811666162946</c:v>
                </c:pt>
                <c:pt idx="58011">
                  <c:v>4.5656907197278596</c:v>
                </c:pt>
                <c:pt idx="58012">
                  <c:v>4.5677218163037949</c:v>
                </c:pt>
                <c:pt idx="58013">
                  <c:v>4.561987248816334</c:v>
                </c:pt>
                <c:pt idx="58014">
                  <c:v>4.5618526814370322</c:v>
                </c:pt>
                <c:pt idx="58015">
                  <c:v>4.5673030604957434</c:v>
                </c:pt>
                <c:pt idx="58016">
                  <c:v>4.557262197364512</c:v>
                </c:pt>
                <c:pt idx="58017">
                  <c:v>4.5598400252712521</c:v>
                </c:pt>
                <c:pt idx="58018">
                  <c:v>4.5559219531735167</c:v>
                </c:pt>
                <c:pt idx="58019">
                  <c:v>4.5578085445442662</c:v>
                </c:pt>
                <c:pt idx="58020">
                  <c:v>4.5606368504291792</c:v>
                </c:pt>
                <c:pt idx="58021">
                  <c:v>4.5635103660768817</c:v>
                </c:pt>
                <c:pt idx="58022">
                  <c:v>4.5568472916484506</c:v>
                </c:pt>
                <c:pt idx="58023">
                  <c:v>4.5691620100616248</c:v>
                </c:pt>
                <c:pt idx="58024">
                  <c:v>4.5595596532047127</c:v>
                </c:pt>
                <c:pt idx="58025">
                  <c:v>4.5585689728418641</c:v>
                </c:pt>
                <c:pt idx="58026">
                  <c:v>4.5490182238639978</c:v>
                </c:pt>
                <c:pt idx="58027">
                  <c:v>4.5621813220246379</c:v>
                </c:pt>
                <c:pt idx="58028">
                  <c:v>4.5657904896609827</c:v>
                </c:pt>
                <c:pt idx="58029">
                  <c:v>4.5547654110714015</c:v>
                </c:pt>
                <c:pt idx="58030">
                  <c:v>4.5567330038601224</c:v>
                </c:pt>
                <c:pt idx="58031">
                  <c:v>4.5595871996901947</c:v>
                </c:pt>
                <c:pt idx="58032">
                  <c:v>4.5551346627182205</c:v>
                </c:pt>
                <c:pt idx="58033">
                  <c:v>4.5623301479096776</c:v>
                </c:pt>
                <c:pt idx="58034">
                  <c:v>4.5640683983968202</c:v>
                </c:pt>
                <c:pt idx="58035">
                  <c:v>4.553891190441516</c:v>
                </c:pt>
                <c:pt idx="58036">
                  <c:v>4.5638606312317904</c:v>
                </c:pt>
                <c:pt idx="58037">
                  <c:v>4.5585141297789509</c:v>
                </c:pt>
                <c:pt idx="58038">
                  <c:v>4.5621207154112939</c:v>
                </c:pt>
                <c:pt idx="58039">
                  <c:v>4.563625822237249</c:v>
                </c:pt>
                <c:pt idx="58040">
                  <c:v>4.5590534584010545</c:v>
                </c:pt>
                <c:pt idx="58041">
                  <c:v>4.5671286967444455</c:v>
                </c:pt>
                <c:pt idx="58042">
                  <c:v>4.564282608425577</c:v>
                </c:pt>
                <c:pt idx="58043">
                  <c:v>4.5610546955265594</c:v>
                </c:pt>
                <c:pt idx="58044">
                  <c:v>4.5607126668552613</c:v>
                </c:pt>
                <c:pt idx="58045">
                  <c:v>4.5658290860833644</c:v>
                </c:pt>
                <c:pt idx="58046">
                  <c:v>4.5599123170065043</c:v>
                </c:pt>
                <c:pt idx="58047">
                  <c:v>4.5644965889995195</c:v>
                </c:pt>
                <c:pt idx="58048">
                  <c:v>4.5735002522702377</c:v>
                </c:pt>
                <c:pt idx="58049">
                  <c:v>4.5638121263877025</c:v>
                </c:pt>
                <c:pt idx="58050">
                  <c:v>4.55833241069565</c:v>
                </c:pt>
                <c:pt idx="58051">
                  <c:v>4.5634558193864239</c:v>
                </c:pt>
                <c:pt idx="58052">
                  <c:v>4.5548870121925322</c:v>
                </c:pt>
                <c:pt idx="58053">
                  <c:v>4.562581417811101</c:v>
                </c:pt>
                <c:pt idx="58054">
                  <c:v>4.5492903372212012</c:v>
                </c:pt>
                <c:pt idx="58055">
                  <c:v>4.5578115622193929</c:v>
                </c:pt>
                <c:pt idx="58056">
                  <c:v>4.5647413134871728</c:v>
                </c:pt>
                <c:pt idx="58057">
                  <c:v>4.5557224291133993</c:v>
                </c:pt>
                <c:pt idx="58058">
                  <c:v>4.5644562715698216</c:v>
                </c:pt>
                <c:pt idx="58059">
                  <c:v>4.5595636721053303</c:v>
                </c:pt>
                <c:pt idx="58060">
                  <c:v>4.564823449377017</c:v>
                </c:pt>
                <c:pt idx="58061">
                  <c:v>4.5623211115047173</c:v>
                </c:pt>
                <c:pt idx="58062">
                  <c:v>4.560219586716717</c:v>
                </c:pt>
                <c:pt idx="58063">
                  <c:v>4.55113961163834</c:v>
                </c:pt>
                <c:pt idx="58064">
                  <c:v>4.5683928585032216</c:v>
                </c:pt>
                <c:pt idx="58065">
                  <c:v>4.5550852225613108</c:v>
                </c:pt>
                <c:pt idx="58066">
                  <c:v>4.5609986166628795</c:v>
                </c:pt>
                <c:pt idx="58067">
                  <c:v>4.5540227616410531</c:v>
                </c:pt>
                <c:pt idx="58068">
                  <c:v>4.5560969703884506</c:v>
                </c:pt>
                <c:pt idx="58069">
                  <c:v>4.5585608710548327</c:v>
                </c:pt>
                <c:pt idx="58070">
                  <c:v>4.5610358176452408</c:v>
                </c:pt>
                <c:pt idx="58071">
                  <c:v>4.5744109690264319</c:v>
                </c:pt>
                <c:pt idx="58072">
                  <c:v>4.559194543126794</c:v>
                </c:pt>
                <c:pt idx="58073">
                  <c:v>4.5531661970111532</c:v>
                </c:pt>
                <c:pt idx="58074">
                  <c:v>4.5574892069441502</c:v>
                </c:pt>
                <c:pt idx="58075">
                  <c:v>4.563323441952237</c:v>
                </c:pt>
                <c:pt idx="58076">
                  <c:v>4.5611280450190019</c:v>
                </c:pt>
                <c:pt idx="58077">
                  <c:v>4.5620229872498603</c:v>
                </c:pt>
                <c:pt idx="58078">
                  <c:v>4.5631444393200375</c:v>
                </c:pt>
                <c:pt idx="58079">
                  <c:v>4.5648713484431216</c:v>
                </c:pt>
                <c:pt idx="58080">
                  <c:v>4.5564236329138215</c:v>
                </c:pt>
                <c:pt idx="58081">
                  <c:v>4.5631128712231916</c:v>
                </c:pt>
                <c:pt idx="58082">
                  <c:v>4.5577760350091818</c:v>
                </c:pt>
                <c:pt idx="58083">
                  <c:v>4.5647501439365055</c:v>
                </c:pt>
                <c:pt idx="58084">
                  <c:v>4.5526831531551775</c:v>
                </c:pt>
                <c:pt idx="58085">
                  <c:v>4.5641116506271597</c:v>
                </c:pt>
                <c:pt idx="58086">
                  <c:v>4.5653836827661385</c:v>
                </c:pt>
                <c:pt idx="58087">
                  <c:v>4.551040165151738</c:v>
                </c:pt>
                <c:pt idx="58088">
                  <c:v>4.5616021717039104</c:v>
                </c:pt>
                <c:pt idx="58089">
                  <c:v>4.5593253179365076</c:v>
                </c:pt>
                <c:pt idx="58090">
                  <c:v>4.5522605800511613</c:v>
                </c:pt>
                <c:pt idx="58091">
                  <c:v>4.5603900502675039</c:v>
                </c:pt>
                <c:pt idx="58092">
                  <c:v>4.5585596512945772</c:v>
                </c:pt>
                <c:pt idx="58093">
                  <c:v>4.5523659331891446</c:v>
                </c:pt>
                <c:pt idx="58094">
                  <c:v>4.5500448679782002</c:v>
                </c:pt>
                <c:pt idx="58095">
                  <c:v>4.5677055722808477</c:v>
                </c:pt>
                <c:pt idx="58096">
                  <c:v>4.5573452103573624</c:v>
                </c:pt>
                <c:pt idx="58097">
                  <c:v>4.5598925703543198</c:v>
                </c:pt>
                <c:pt idx="58098">
                  <c:v>4.5620144569695125</c:v>
                </c:pt>
                <c:pt idx="58099">
                  <c:v>4.5607264049502776</c:v>
                </c:pt>
                <c:pt idx="58100">
                  <c:v>4.5597669769254834</c:v>
                </c:pt>
                <c:pt idx="58101">
                  <c:v>4.5538550782660785</c:v>
                </c:pt>
                <c:pt idx="58102">
                  <c:v>4.5617543590065948</c:v>
                </c:pt>
                <c:pt idx="58103">
                  <c:v>4.5598993860713559</c:v>
                </c:pt>
                <c:pt idx="58104">
                  <c:v>4.549771560404464</c:v>
                </c:pt>
                <c:pt idx="58105">
                  <c:v>4.548211715282009</c:v>
                </c:pt>
                <c:pt idx="58106">
                  <c:v>4.5620630277122478</c:v>
                </c:pt>
                <c:pt idx="58107">
                  <c:v>4.5622274270228491</c:v>
                </c:pt>
                <c:pt idx="58108">
                  <c:v>4.5653440253895425</c:v>
                </c:pt>
                <c:pt idx="58109">
                  <c:v>4.5628913730033327</c:v>
                </c:pt>
                <c:pt idx="58110">
                  <c:v>4.5551492285642015</c:v>
                </c:pt>
                <c:pt idx="58111">
                  <c:v>4.5527940609305935</c:v>
                </c:pt>
                <c:pt idx="58112">
                  <c:v>4.5684106174266788</c:v>
                </c:pt>
                <c:pt idx="58113">
                  <c:v>4.55746981409587</c:v>
                </c:pt>
                <c:pt idx="58114">
                  <c:v>4.5561214991444192</c:v>
                </c:pt>
                <c:pt idx="58115">
                  <c:v>4.5667672630885905</c:v>
                </c:pt>
                <c:pt idx="58116">
                  <c:v>4.5530297795895818</c:v>
                </c:pt>
                <c:pt idx="58117">
                  <c:v>4.5718037465015673</c:v>
                </c:pt>
                <c:pt idx="58118">
                  <c:v>4.5659737229271116</c:v>
                </c:pt>
                <c:pt idx="58119">
                  <c:v>4.5567936227326129</c:v>
                </c:pt>
                <c:pt idx="58120">
                  <c:v>4.5617278892307382</c:v>
                </c:pt>
                <c:pt idx="58121">
                  <c:v>4.5650214150290722</c:v>
                </c:pt>
                <c:pt idx="58122">
                  <c:v>4.5621351298147648</c:v>
                </c:pt>
                <c:pt idx="58123">
                  <c:v>4.5589551360324183</c:v>
                </c:pt>
                <c:pt idx="58124">
                  <c:v>4.5610098927579781</c:v>
                </c:pt>
                <c:pt idx="58125">
                  <c:v>4.5621981400935772</c:v>
                </c:pt>
                <c:pt idx="58126">
                  <c:v>4.5511020228938852</c:v>
                </c:pt>
                <c:pt idx="58127">
                  <c:v>4.5560256888858017</c:v>
                </c:pt>
                <c:pt idx="58128">
                  <c:v>4.5634167594670352</c:v>
                </c:pt>
                <c:pt idx="58129">
                  <c:v>4.5637553534807385</c:v>
                </c:pt>
                <c:pt idx="58130">
                  <c:v>4.5635183169515372</c:v>
                </c:pt>
                <c:pt idx="58131">
                  <c:v>4.5525641331465065</c:v>
                </c:pt>
                <c:pt idx="58132">
                  <c:v>4.563999949686246</c:v>
                </c:pt>
                <c:pt idx="58133">
                  <c:v>4.5619206279495259</c:v>
                </c:pt>
                <c:pt idx="58134">
                  <c:v>4.5659397025078494</c:v>
                </c:pt>
                <c:pt idx="58135">
                  <c:v>4.5643531786438265</c:v>
                </c:pt>
                <c:pt idx="58136">
                  <c:v>4.5590840193799611</c:v>
                </c:pt>
                <c:pt idx="58137">
                  <c:v>4.5613032554849493</c:v>
                </c:pt>
                <c:pt idx="58138">
                  <c:v>4.5556021694415971</c:v>
                </c:pt>
                <c:pt idx="58139">
                  <c:v>4.5645863581661983</c:v>
                </c:pt>
                <c:pt idx="58140">
                  <c:v>4.5633469637821937</c:v>
                </c:pt>
                <c:pt idx="58141">
                  <c:v>4.5608129394423491</c:v>
                </c:pt>
                <c:pt idx="58142">
                  <c:v>4.5592347299362554</c:v>
                </c:pt>
                <c:pt idx="58143">
                  <c:v>4.5627281702681657</c:v>
                </c:pt>
                <c:pt idx="58144">
                  <c:v>4.5575722444391928</c:v>
                </c:pt>
                <c:pt idx="58145">
                  <c:v>4.5585456825998989</c:v>
                </c:pt>
                <c:pt idx="58146">
                  <c:v>4.5630246125633471</c:v>
                </c:pt>
                <c:pt idx="58147">
                  <c:v>4.5608714260486174</c:v>
                </c:pt>
                <c:pt idx="58148">
                  <c:v>4.5632205914229944</c:v>
                </c:pt>
                <c:pt idx="58149">
                  <c:v>4.5626412424335658</c:v>
                </c:pt>
                <c:pt idx="58150">
                  <c:v>4.5575235581558706</c:v>
                </c:pt>
                <c:pt idx="58151">
                  <c:v>4.5634942126667939</c:v>
                </c:pt>
                <c:pt idx="58152">
                  <c:v>4.5625530404859465</c:v>
                </c:pt>
                <c:pt idx="58153">
                  <c:v>4.5706375215447217</c:v>
                </c:pt>
                <c:pt idx="58154">
                  <c:v>4.5470892377776986</c:v>
                </c:pt>
                <c:pt idx="58155">
                  <c:v>4.5538233597152225</c:v>
                </c:pt>
                <c:pt idx="58156">
                  <c:v>4.5558422221505772</c:v>
                </c:pt>
                <c:pt idx="58157">
                  <c:v>4.5611674342009811</c:v>
                </c:pt>
                <c:pt idx="58158">
                  <c:v>4.5579819824849963</c:v>
                </c:pt>
                <c:pt idx="58159">
                  <c:v>4.5554713942718195</c:v>
                </c:pt>
                <c:pt idx="58160">
                  <c:v>4.5631816895366857</c:v>
                </c:pt>
                <c:pt idx="58161">
                  <c:v>4.5697478236384077</c:v>
                </c:pt>
                <c:pt idx="58162">
                  <c:v>4.5568840790940968</c:v>
                </c:pt>
                <c:pt idx="58163">
                  <c:v>4.5607330976260911</c:v>
                </c:pt>
                <c:pt idx="58164">
                  <c:v>4.5630050138106455</c:v>
                </c:pt>
                <c:pt idx="58165">
                  <c:v>4.5605075904750842</c:v>
                </c:pt>
                <c:pt idx="58166">
                  <c:v>4.5554333555328892</c:v>
                </c:pt>
                <c:pt idx="58167">
                  <c:v>4.5575650946105988</c:v>
                </c:pt>
                <c:pt idx="58168">
                  <c:v>4.5644676812549116</c:v>
                </c:pt>
                <c:pt idx="58169">
                  <c:v>4.5651679434185954</c:v>
                </c:pt>
                <c:pt idx="58170">
                  <c:v>4.5716622119590626</c:v>
                </c:pt>
                <c:pt idx="58171">
                  <c:v>4.5635567678081728</c:v>
                </c:pt>
                <c:pt idx="58172">
                  <c:v>4.5602226086891751</c:v>
                </c:pt>
                <c:pt idx="58173">
                  <c:v>4.556888555569989</c:v>
                </c:pt>
                <c:pt idx="58174">
                  <c:v>4.5672025018939033</c:v>
                </c:pt>
                <c:pt idx="58175">
                  <c:v>4.5567333031138242</c:v>
                </c:pt>
                <c:pt idx="58176">
                  <c:v>4.5637876066847491</c:v>
                </c:pt>
                <c:pt idx="58177">
                  <c:v>4.5504560836596673</c:v>
                </c:pt>
                <c:pt idx="58178">
                  <c:v>4.5659382898422294</c:v>
                </c:pt>
                <c:pt idx="58179">
                  <c:v>4.5620865570411997</c:v>
                </c:pt>
                <c:pt idx="58180">
                  <c:v>4.5616187584763299</c:v>
                </c:pt>
                <c:pt idx="58181">
                  <c:v>4.5594748572140276</c:v>
                </c:pt>
                <c:pt idx="58182">
                  <c:v>4.5545012625939698</c:v>
                </c:pt>
                <c:pt idx="58183">
                  <c:v>4.5727569814649582</c:v>
                </c:pt>
                <c:pt idx="58184">
                  <c:v>4.5597192035308991</c:v>
                </c:pt>
                <c:pt idx="58185">
                  <c:v>4.5613262727308985</c:v>
                </c:pt>
                <c:pt idx="58186">
                  <c:v>4.5585670583038533</c:v>
                </c:pt>
                <c:pt idx="58187">
                  <c:v>4.5582298697765857</c:v>
                </c:pt>
                <c:pt idx="58188">
                  <c:v>4.5563321826559964</c:v>
                </c:pt>
                <c:pt idx="58189">
                  <c:v>4.5634999985248896</c:v>
                </c:pt>
                <c:pt idx="58190">
                  <c:v>4.5617431309562999</c:v>
                </c:pt>
                <c:pt idx="58191">
                  <c:v>4.5575802918089217</c:v>
                </c:pt>
                <c:pt idx="58192">
                  <c:v>4.5582665174246095</c:v>
                </c:pt>
                <c:pt idx="58193">
                  <c:v>4.5640079606847257</c:v>
                </c:pt>
                <c:pt idx="58194">
                  <c:v>4.553688378909488</c:v>
                </c:pt>
                <c:pt idx="58195">
                  <c:v>4.5638063187233326</c:v>
                </c:pt>
                <c:pt idx="58196">
                  <c:v>4.5590724178357505</c:v>
                </c:pt>
                <c:pt idx="58197">
                  <c:v>4.5602967331702438</c:v>
                </c:pt>
                <c:pt idx="58198">
                  <c:v>4.565249028649105</c:v>
                </c:pt>
                <c:pt idx="58199">
                  <c:v>4.5550460407496827</c:v>
                </c:pt>
                <c:pt idx="58200">
                  <c:v>4.5583407320347291</c:v>
                </c:pt>
                <c:pt idx="58201">
                  <c:v>4.5571049875952756</c:v>
                </c:pt>
                <c:pt idx="58202">
                  <c:v>4.5552426155859393</c:v>
                </c:pt>
                <c:pt idx="58203">
                  <c:v>4.5670146816946522</c:v>
                </c:pt>
                <c:pt idx="58204">
                  <c:v>4.573425249285223</c:v>
                </c:pt>
                <c:pt idx="58205">
                  <c:v>4.5588152979720062</c:v>
                </c:pt>
                <c:pt idx="58206">
                  <c:v>4.5527252247437966</c:v>
                </c:pt>
                <c:pt idx="58207">
                  <c:v>4.5661976526151964</c:v>
                </c:pt>
                <c:pt idx="58208">
                  <c:v>4.5558484601043245</c:v>
                </c:pt>
                <c:pt idx="58209">
                  <c:v>4.564813256151548</c:v>
                </c:pt>
                <c:pt idx="58210">
                  <c:v>4.5671547068386857</c:v>
                </c:pt>
                <c:pt idx="58211">
                  <c:v>4.5573044261882281</c:v>
                </c:pt>
                <c:pt idx="58212">
                  <c:v>4.5629869127901221</c:v>
                </c:pt>
                <c:pt idx="58213">
                  <c:v>4.5702370482692043</c:v>
                </c:pt>
                <c:pt idx="58214">
                  <c:v>4.5686932558928683</c:v>
                </c:pt>
                <c:pt idx="58215">
                  <c:v>4.5570992560564632</c:v>
                </c:pt>
                <c:pt idx="58216">
                  <c:v>4.5636322334728625</c:v>
                </c:pt>
                <c:pt idx="58217">
                  <c:v>4.5658022868655417</c:v>
                </c:pt>
                <c:pt idx="58218">
                  <c:v>4.5554217031808779</c:v>
                </c:pt>
                <c:pt idx="58219">
                  <c:v>4.5591567253657121</c:v>
                </c:pt>
                <c:pt idx="58220">
                  <c:v>4.572270045048163</c:v>
                </c:pt>
                <c:pt idx="58221">
                  <c:v>4.5655572335730454</c:v>
                </c:pt>
                <c:pt idx="58222">
                  <c:v>4.5689969529258132</c:v>
                </c:pt>
                <c:pt idx="58223">
                  <c:v>4.5622328115800563</c:v>
                </c:pt>
                <c:pt idx="58224">
                  <c:v>4.5527562894048508</c:v>
                </c:pt>
                <c:pt idx="58225">
                  <c:v>4.5621769909526426</c:v>
                </c:pt>
                <c:pt idx="58226">
                  <c:v>4.5675592938151564</c:v>
                </c:pt>
                <c:pt idx="58227">
                  <c:v>4.5658201068888875</c:v>
                </c:pt>
                <c:pt idx="58228">
                  <c:v>4.5563486798913413</c:v>
                </c:pt>
                <c:pt idx="58229">
                  <c:v>4.5598273209066384</c:v>
                </c:pt>
                <c:pt idx="58230">
                  <c:v>4.5558248085944122</c:v>
                </c:pt>
                <c:pt idx="58231">
                  <c:v>4.5633402456873853</c:v>
                </c:pt>
                <c:pt idx="58232">
                  <c:v>4.5581251014814788</c:v>
                </c:pt>
                <c:pt idx="58233">
                  <c:v>4.5580227196700278</c:v>
                </c:pt>
                <c:pt idx="58234">
                  <c:v>4.5605610560800036</c:v>
                </c:pt>
                <c:pt idx="58235">
                  <c:v>4.5584688077834725</c:v>
                </c:pt>
                <c:pt idx="58236">
                  <c:v>4.5631696797582793</c:v>
                </c:pt>
                <c:pt idx="58237">
                  <c:v>4.5565774496388745</c:v>
                </c:pt>
                <c:pt idx="58238">
                  <c:v>4.5630780073692474</c:v>
                </c:pt>
                <c:pt idx="58239">
                  <c:v>4.5702377402224812</c:v>
                </c:pt>
                <c:pt idx="58240">
                  <c:v>4.5466526840005104</c:v>
                </c:pt>
                <c:pt idx="58241">
                  <c:v>4.5592709968168954</c:v>
                </c:pt>
                <c:pt idx="58242">
                  <c:v>4.556332073223115</c:v>
                </c:pt>
                <c:pt idx="58243">
                  <c:v>4.5615866342945681</c:v>
                </c:pt>
                <c:pt idx="58244">
                  <c:v>4.5621102414023786</c:v>
                </c:pt>
                <c:pt idx="58245">
                  <c:v>4.554095609721033</c:v>
                </c:pt>
                <c:pt idx="58246">
                  <c:v>4.5643511258435918</c:v>
                </c:pt>
                <c:pt idx="58247">
                  <c:v>4.5658525452583421</c:v>
                </c:pt>
                <c:pt idx="58248">
                  <c:v>4.5637105745054614</c:v>
                </c:pt>
                <c:pt idx="58249">
                  <c:v>4.5681702245125013</c:v>
                </c:pt>
                <c:pt idx="58250">
                  <c:v>4.5629767259318426</c:v>
                </c:pt>
                <c:pt idx="58251">
                  <c:v>4.5662141135012098</c:v>
                </c:pt>
                <c:pt idx="58252">
                  <c:v>4.557286876270557</c:v>
                </c:pt>
                <c:pt idx="58253">
                  <c:v>4.557948087546503</c:v>
                </c:pt>
                <c:pt idx="58254">
                  <c:v>4.5618797236096915</c:v>
                </c:pt>
                <c:pt idx="58255">
                  <c:v>4.5629249073589202</c:v>
                </c:pt>
                <c:pt idx="58256">
                  <c:v>4.5635747543812224</c:v>
                </c:pt>
                <c:pt idx="58257">
                  <c:v>4.5637831486122513</c:v>
                </c:pt>
                <c:pt idx="58258">
                  <c:v>4.5670315041326219</c:v>
                </c:pt>
                <c:pt idx="58259">
                  <c:v>4.5637273240451508</c:v>
                </c:pt>
                <c:pt idx="58260">
                  <c:v>4.553433653598761</c:v>
                </c:pt>
                <c:pt idx="58261">
                  <c:v>4.5676557732539038</c:v>
                </c:pt>
                <c:pt idx="58262">
                  <c:v>4.5564685197871704</c:v>
                </c:pt>
                <c:pt idx="58263">
                  <c:v>4.5636077456239788</c:v>
                </c:pt>
                <c:pt idx="58264">
                  <c:v>4.5543795598948966</c:v>
                </c:pt>
                <c:pt idx="58265">
                  <c:v>4.5647822260987008</c:v>
                </c:pt>
                <c:pt idx="58266">
                  <c:v>4.562998555386625</c:v>
                </c:pt>
                <c:pt idx="58267">
                  <c:v>4.5625837043696702</c:v>
                </c:pt>
                <c:pt idx="58268">
                  <c:v>4.5610909149606345</c:v>
                </c:pt>
                <c:pt idx="58269">
                  <c:v>4.5467003002363811</c:v>
                </c:pt>
                <c:pt idx="58270">
                  <c:v>4.5577117094149902</c:v>
                </c:pt>
                <c:pt idx="58271">
                  <c:v>4.5621793892703213</c:v>
                </c:pt>
                <c:pt idx="58272">
                  <c:v>4.5625401004558626</c:v>
                </c:pt>
                <c:pt idx="58273">
                  <c:v>4.5621684286052027</c:v>
                </c:pt>
                <c:pt idx="58274">
                  <c:v>4.5659262727257044</c:v>
                </c:pt>
                <c:pt idx="58275">
                  <c:v>4.5578870947583932</c:v>
                </c:pt>
                <c:pt idx="58276">
                  <c:v>4.5546834080962091</c:v>
                </c:pt>
                <c:pt idx="58277">
                  <c:v>4.5582907068767415</c:v>
                </c:pt>
                <c:pt idx="58278">
                  <c:v>4.5628147950144751</c:v>
                </c:pt>
                <c:pt idx="58279">
                  <c:v>4.5622992090144994</c:v>
                </c:pt>
                <c:pt idx="58280">
                  <c:v>4.5629575646996781</c:v>
                </c:pt>
                <c:pt idx="58281">
                  <c:v>4.5579667300928683</c:v>
                </c:pt>
                <c:pt idx="58282">
                  <c:v>4.5648600076112373</c:v>
                </c:pt>
                <c:pt idx="58283">
                  <c:v>4.5541852817941413</c:v>
                </c:pt>
                <c:pt idx="58284">
                  <c:v>4.5702296354778413</c:v>
                </c:pt>
                <c:pt idx="58285">
                  <c:v>4.5629746188921683</c:v>
                </c:pt>
                <c:pt idx="58286">
                  <c:v>4.562654448177355</c:v>
                </c:pt>
                <c:pt idx="58287">
                  <c:v>4.5582662903575972</c:v>
                </c:pt>
                <c:pt idx="58288">
                  <c:v>4.5616895462623095</c:v>
                </c:pt>
                <c:pt idx="58289">
                  <c:v>4.5603762050244461</c:v>
                </c:pt>
                <c:pt idx="58290">
                  <c:v>4.5625152413823624</c:v>
                </c:pt>
                <c:pt idx="58291">
                  <c:v>4.5627597001298108</c:v>
                </c:pt>
                <c:pt idx="58292">
                  <c:v>4.5618859257368882</c:v>
                </c:pt>
                <c:pt idx="58293">
                  <c:v>4.5683775070664607</c:v>
                </c:pt>
                <c:pt idx="58294">
                  <c:v>4.55887604348744</c:v>
                </c:pt>
                <c:pt idx="58295">
                  <c:v>4.5775953967330292</c:v>
                </c:pt>
                <c:pt idx="58296">
                  <c:v>4.5607970035175152</c:v>
                </c:pt>
                <c:pt idx="58297">
                  <c:v>4.5575030483304575</c:v>
                </c:pt>
                <c:pt idx="58298">
                  <c:v>4.5606904852827466</c:v>
                </c:pt>
                <c:pt idx="58299">
                  <c:v>4.5581263121945517</c:v>
                </c:pt>
                <c:pt idx="58300">
                  <c:v>4.5692795407867388</c:v>
                </c:pt>
                <c:pt idx="58301">
                  <c:v>4.5658706780918905</c:v>
                </c:pt>
                <c:pt idx="58302">
                  <c:v>4.5594664112852366</c:v>
                </c:pt>
                <c:pt idx="58303">
                  <c:v>4.5573533293363653</c:v>
                </c:pt>
                <c:pt idx="58304">
                  <c:v>4.5642766790881968</c:v>
                </c:pt>
                <c:pt idx="58305">
                  <c:v>4.5704375270381261</c:v>
                </c:pt>
                <c:pt idx="58306">
                  <c:v>4.5664646700677336</c:v>
                </c:pt>
                <c:pt idx="58307">
                  <c:v>4.5611516842337547</c:v>
                </c:pt>
                <c:pt idx="58308">
                  <c:v>4.5644797261937491</c:v>
                </c:pt>
                <c:pt idx="58309">
                  <c:v>4.5528590396694888</c:v>
                </c:pt>
                <c:pt idx="58310">
                  <c:v>4.5574736027941167</c:v>
                </c:pt>
                <c:pt idx="58311">
                  <c:v>4.5632660044845874</c:v>
                </c:pt>
                <c:pt idx="58312">
                  <c:v>4.5629710731984057</c:v>
                </c:pt>
                <c:pt idx="58313">
                  <c:v>4.5549670772773547</c:v>
                </c:pt>
                <c:pt idx="58314">
                  <c:v>4.5638494962294853</c:v>
                </c:pt>
                <c:pt idx="58315">
                  <c:v>4.553440083175901</c:v>
                </c:pt>
                <c:pt idx="58316">
                  <c:v>4.5597942073052469</c:v>
                </c:pt>
                <c:pt idx="58317">
                  <c:v>4.559465393483678</c:v>
                </c:pt>
                <c:pt idx="58318">
                  <c:v>4.5643409985961503</c:v>
                </c:pt>
                <c:pt idx="58319">
                  <c:v>4.5683746084993109</c:v>
                </c:pt>
                <c:pt idx="58320">
                  <c:v>4.5677430192791801</c:v>
                </c:pt>
                <c:pt idx="58321">
                  <c:v>4.5581409922027412</c:v>
                </c:pt>
                <c:pt idx="58322">
                  <c:v>4.5553417349537266</c:v>
                </c:pt>
                <c:pt idx="58323">
                  <c:v>4.5532709956044641</c:v>
                </c:pt>
                <c:pt idx="58324">
                  <c:v>4.5511415203392476</c:v>
                </c:pt>
                <c:pt idx="58325">
                  <c:v>4.5621510959723182</c:v>
                </c:pt>
                <c:pt idx="58326">
                  <c:v>4.5663939341216526</c:v>
                </c:pt>
                <c:pt idx="58327">
                  <c:v>4.57000233418609</c:v>
                </c:pt>
                <c:pt idx="58328">
                  <c:v>4.5579208650392884</c:v>
                </c:pt>
                <c:pt idx="58329">
                  <c:v>4.5650172998287495</c:v>
                </c:pt>
                <c:pt idx="58330">
                  <c:v>4.5628608980720378</c:v>
                </c:pt>
                <c:pt idx="58331">
                  <c:v>4.5623536366111592</c:v>
                </c:pt>
                <c:pt idx="58332">
                  <c:v>4.5614625875785366</c:v>
                </c:pt>
                <c:pt idx="58333">
                  <c:v>4.5585101886630914</c:v>
                </c:pt>
                <c:pt idx="58334">
                  <c:v>4.5567483466572787</c:v>
                </c:pt>
                <c:pt idx="58335">
                  <c:v>4.5550462084981236</c:v>
                </c:pt>
                <c:pt idx="58336">
                  <c:v>4.5636562691444933</c:v>
                </c:pt>
                <c:pt idx="58337">
                  <c:v>4.5612046081278557</c:v>
                </c:pt>
                <c:pt idx="58338">
                  <c:v>4.5591657110220707</c:v>
                </c:pt>
                <c:pt idx="58339">
                  <c:v>4.5686698654920157</c:v>
                </c:pt>
                <c:pt idx="58340">
                  <c:v>4.5610000716939538</c:v>
                </c:pt>
                <c:pt idx="58341">
                  <c:v>4.5559469032777038</c:v>
                </c:pt>
                <c:pt idx="58342">
                  <c:v>4.5605362926744526</c:v>
                </c:pt>
                <c:pt idx="58343">
                  <c:v>4.5637556469802032</c:v>
                </c:pt>
                <c:pt idx="58344">
                  <c:v>4.5584856146636703</c:v>
                </c:pt>
                <c:pt idx="58345">
                  <c:v>4.555691546688851</c:v>
                </c:pt>
                <c:pt idx="58346">
                  <c:v>4.5739375576488026</c:v>
                </c:pt>
                <c:pt idx="58347">
                  <c:v>4.5560918887449802</c:v>
                </c:pt>
                <c:pt idx="58348">
                  <c:v>4.563844865992583</c:v>
                </c:pt>
                <c:pt idx="58349">
                  <c:v>4.5683900716848775</c:v>
                </c:pt>
                <c:pt idx="58350">
                  <c:v>4.5561862149193688</c:v>
                </c:pt>
                <c:pt idx="58351">
                  <c:v>4.5563960842745557</c:v>
                </c:pt>
                <c:pt idx="58352">
                  <c:v>4.5534090919652002</c:v>
                </c:pt>
                <c:pt idx="58353">
                  <c:v>4.5573196623027643</c:v>
                </c:pt>
                <c:pt idx="58354">
                  <c:v>4.5677020096628151</c:v>
                </c:pt>
                <c:pt idx="58355">
                  <c:v>4.5644810633103177</c:v>
                </c:pt>
                <c:pt idx="58356">
                  <c:v>4.5594421272409269</c:v>
                </c:pt>
                <c:pt idx="58357">
                  <c:v>4.5647908266383412</c:v>
                </c:pt>
                <c:pt idx="58358">
                  <c:v>4.5646594769574262</c:v>
                </c:pt>
                <c:pt idx="58359">
                  <c:v>4.5603952959870657</c:v>
                </c:pt>
                <c:pt idx="58360">
                  <c:v>4.5625198118183841</c:v>
                </c:pt>
                <c:pt idx="58361">
                  <c:v>4.5605020007343118</c:v>
                </c:pt>
                <c:pt idx="58362">
                  <c:v>4.5657840738755953</c:v>
                </c:pt>
                <c:pt idx="58363">
                  <c:v>4.5613331156804424</c:v>
                </c:pt>
                <c:pt idx="58364">
                  <c:v>4.5617680517177899</c:v>
                </c:pt>
                <c:pt idx="58365">
                  <c:v>4.5612489477565799</c:v>
                </c:pt>
                <c:pt idx="58366">
                  <c:v>4.5627110068634114</c:v>
                </c:pt>
                <c:pt idx="58367">
                  <c:v>4.5636695731533967</c:v>
                </c:pt>
                <c:pt idx="58368">
                  <c:v>4.5561640428752019</c:v>
                </c:pt>
                <c:pt idx="58369">
                  <c:v>4.5624587546484703</c:v>
                </c:pt>
                <c:pt idx="58370">
                  <c:v>4.5612740944353503</c:v>
                </c:pt>
                <c:pt idx="58371">
                  <c:v>4.5577131383419118</c:v>
                </c:pt>
                <c:pt idx="58372">
                  <c:v>4.5710756706225979</c:v>
                </c:pt>
                <c:pt idx="58373">
                  <c:v>4.5706594952579938</c:v>
                </c:pt>
                <c:pt idx="58374">
                  <c:v>4.5612746471190118</c:v>
                </c:pt>
                <c:pt idx="58375">
                  <c:v>4.5567172921284804</c:v>
                </c:pt>
                <c:pt idx="58376">
                  <c:v>4.5560704248144148</c:v>
                </c:pt>
                <c:pt idx="58377">
                  <c:v>4.5570079678896906</c:v>
                </c:pt>
                <c:pt idx="58378">
                  <c:v>4.5598059527315025</c:v>
                </c:pt>
                <c:pt idx="58379">
                  <c:v>4.5647104279242479</c:v>
                </c:pt>
                <c:pt idx="58380">
                  <c:v>4.5630439187064953</c:v>
                </c:pt>
                <c:pt idx="58381">
                  <c:v>4.5631480206500363</c:v>
                </c:pt>
                <c:pt idx="58382">
                  <c:v>4.5603128470609269</c:v>
                </c:pt>
                <c:pt idx="58383">
                  <c:v>4.557669229281764</c:v>
                </c:pt>
                <c:pt idx="58384">
                  <c:v>4.5647149483441769</c:v>
                </c:pt>
                <c:pt idx="58385">
                  <c:v>4.5558749911825327</c:v>
                </c:pt>
                <c:pt idx="58386">
                  <c:v>4.5617821896820478</c:v>
                </c:pt>
                <c:pt idx="58387">
                  <c:v>4.5564083658989407</c:v>
                </c:pt>
                <c:pt idx="58388">
                  <c:v>4.5580492116597595</c:v>
                </c:pt>
                <c:pt idx="58389">
                  <c:v>4.5534127704668617</c:v>
                </c:pt>
                <c:pt idx="58390">
                  <c:v>4.5652027991403417</c:v>
                </c:pt>
                <c:pt idx="58391">
                  <c:v>4.5622832841082586</c:v>
                </c:pt>
                <c:pt idx="58392">
                  <c:v>4.5575525775858852</c:v>
                </c:pt>
                <c:pt idx="58393">
                  <c:v>4.5656846952555812</c:v>
                </c:pt>
                <c:pt idx="58394">
                  <c:v>4.5539962420501485</c:v>
                </c:pt>
                <c:pt idx="58395">
                  <c:v>4.5527150729716093</c:v>
                </c:pt>
                <c:pt idx="58396">
                  <c:v>4.5583470231556893</c:v>
                </c:pt>
                <c:pt idx="58397">
                  <c:v>4.5647829669454927</c:v>
                </c:pt>
                <c:pt idx="58398">
                  <c:v>4.5544894409568348</c:v>
                </c:pt>
                <c:pt idx="58399">
                  <c:v>4.5576206616258084</c:v>
                </c:pt>
                <c:pt idx="58400">
                  <c:v>4.5693405786659982</c:v>
                </c:pt>
                <c:pt idx="58401">
                  <c:v>4.5583696064512758</c:v>
                </c:pt>
                <c:pt idx="58402">
                  <c:v>4.5682106874091488</c:v>
                </c:pt>
                <c:pt idx="58403">
                  <c:v>4.5565967285525888</c:v>
                </c:pt>
                <c:pt idx="58404">
                  <c:v>4.5489196994489935</c:v>
                </c:pt>
                <c:pt idx="58405">
                  <c:v>4.5585702318377388</c:v>
                </c:pt>
                <c:pt idx="58406">
                  <c:v>4.5608934410559065</c:v>
                </c:pt>
                <c:pt idx="58407">
                  <c:v>4.557678259387683</c:v>
                </c:pt>
                <c:pt idx="58408">
                  <c:v>4.5542760663031636</c:v>
                </c:pt>
                <c:pt idx="58409">
                  <c:v>4.571318586391425</c:v>
                </c:pt>
                <c:pt idx="58410">
                  <c:v>4.5603973659748638</c:v>
                </c:pt>
                <c:pt idx="58411">
                  <c:v>4.5633538402737601</c:v>
                </c:pt>
                <c:pt idx="58412">
                  <c:v>4.556561768560397</c:v>
                </c:pt>
                <c:pt idx="58413">
                  <c:v>4.5572906062098024</c:v>
                </c:pt>
                <c:pt idx="58414">
                  <c:v>4.5518515341025942</c:v>
                </c:pt>
                <c:pt idx="58415">
                  <c:v>4.5658542162141416</c:v>
                </c:pt>
                <c:pt idx="58416">
                  <c:v>4.5535505937411971</c:v>
                </c:pt>
                <c:pt idx="58417">
                  <c:v>4.5610501951113909</c:v>
                </c:pt>
                <c:pt idx="58418">
                  <c:v>4.566533456414553</c:v>
                </c:pt>
                <c:pt idx="58419">
                  <c:v>4.5531193476745839</c:v>
                </c:pt>
                <c:pt idx="58420">
                  <c:v>4.5642664399776134</c:v>
                </c:pt>
                <c:pt idx="58421">
                  <c:v>4.5525947546881165</c:v>
                </c:pt>
                <c:pt idx="58422">
                  <c:v>4.5549570772287558</c:v>
                </c:pt>
                <c:pt idx="58423">
                  <c:v>4.555333010520755</c:v>
                </c:pt>
                <c:pt idx="58424">
                  <c:v>4.5685875535137734</c:v>
                </c:pt>
                <c:pt idx="58425">
                  <c:v>4.5498259039341438</c:v>
                </c:pt>
                <c:pt idx="58426">
                  <c:v>4.5628781115037782</c:v>
                </c:pt>
                <c:pt idx="58427">
                  <c:v>4.5610627518020825</c:v>
                </c:pt>
                <c:pt idx="58428">
                  <c:v>4.5482826100581972</c:v>
                </c:pt>
                <c:pt idx="58429">
                  <c:v>4.5578069634478915</c:v>
                </c:pt>
                <c:pt idx="58430">
                  <c:v>4.5670808174513704</c:v>
                </c:pt>
                <c:pt idx="58431">
                  <c:v>4.5541759312967258</c:v>
                </c:pt>
                <c:pt idx="58432">
                  <c:v>4.5447698458825769</c:v>
                </c:pt>
                <c:pt idx="58433">
                  <c:v>4.5630474402113448</c:v>
                </c:pt>
                <c:pt idx="58434">
                  <c:v>4.5649930457329244</c:v>
                </c:pt>
                <c:pt idx="58435">
                  <c:v>4.5647329892248765</c:v>
                </c:pt>
                <c:pt idx="58436">
                  <c:v>4.5630526383599301</c:v>
                </c:pt>
                <c:pt idx="58437">
                  <c:v>4.5663904121848216</c:v>
                </c:pt>
                <c:pt idx="58438">
                  <c:v>4.5619560532714525</c:v>
                </c:pt>
                <c:pt idx="58439">
                  <c:v>4.5661251270775027</c:v>
                </c:pt>
                <c:pt idx="58440">
                  <c:v>4.5663576429760244</c:v>
                </c:pt>
                <c:pt idx="58441">
                  <c:v>4.5584520133537616</c:v>
                </c:pt>
                <c:pt idx="58442">
                  <c:v>4.5500521922122585</c:v>
                </c:pt>
                <c:pt idx="58443">
                  <c:v>4.5529228088944738</c:v>
                </c:pt>
                <c:pt idx="58444">
                  <c:v>4.5671201414113947</c:v>
                </c:pt>
                <c:pt idx="58445">
                  <c:v>4.5505134667844809</c:v>
                </c:pt>
                <c:pt idx="58446">
                  <c:v>4.5616985439255711</c:v>
                </c:pt>
                <c:pt idx="58447">
                  <c:v>4.5561832745040585</c:v>
                </c:pt>
                <c:pt idx="58448">
                  <c:v>4.5520986269882879</c:v>
                </c:pt>
                <c:pt idx="58449">
                  <c:v>4.5610820947114528</c:v>
                </c:pt>
                <c:pt idx="58450">
                  <c:v>4.5608492738760518</c:v>
                </c:pt>
                <c:pt idx="58451">
                  <c:v>4.5588207785753809</c:v>
                </c:pt>
                <c:pt idx="58452">
                  <c:v>4.5519677329936528</c:v>
                </c:pt>
                <c:pt idx="58453">
                  <c:v>4.5678010814977474</c:v>
                </c:pt>
                <c:pt idx="58454">
                  <c:v>4.5585977605528516</c:v>
                </c:pt>
                <c:pt idx="58455">
                  <c:v>4.5579760145895634</c:v>
                </c:pt>
                <c:pt idx="58456">
                  <c:v>4.5620649994948419</c:v>
                </c:pt>
                <c:pt idx="58457">
                  <c:v>4.5623451795374006</c:v>
                </c:pt>
                <c:pt idx="58458">
                  <c:v>4.5579412025105759</c:v>
                </c:pt>
                <c:pt idx="58459">
                  <c:v>4.5635631105537948</c:v>
                </c:pt>
                <c:pt idx="58460">
                  <c:v>4.5667041665242296</c:v>
                </c:pt>
                <c:pt idx="58461">
                  <c:v>4.5639846087567202</c:v>
                </c:pt>
                <c:pt idx="58462">
                  <c:v>4.565983350479156</c:v>
                </c:pt>
                <c:pt idx="58463">
                  <c:v>4.5586417455339552</c:v>
                </c:pt>
                <c:pt idx="58464">
                  <c:v>4.5576585613344065</c:v>
                </c:pt>
                <c:pt idx="58465">
                  <c:v>4.5580532128601261</c:v>
                </c:pt>
                <c:pt idx="58466">
                  <c:v>4.5633247711378715</c:v>
                </c:pt>
                <c:pt idx="58467">
                  <c:v>4.5610243671028972</c:v>
                </c:pt>
                <c:pt idx="58468">
                  <c:v>4.561713932382121</c:v>
                </c:pt>
                <c:pt idx="58469">
                  <c:v>4.5546232904577142</c:v>
                </c:pt>
                <c:pt idx="58470">
                  <c:v>4.5652502036591072</c:v>
                </c:pt>
                <c:pt idx="58471">
                  <c:v>4.5646735817837207</c:v>
                </c:pt>
                <c:pt idx="58472">
                  <c:v>4.570358302592723</c:v>
                </c:pt>
                <c:pt idx="58473">
                  <c:v>4.5652680120395086</c:v>
                </c:pt>
                <c:pt idx="58474">
                  <c:v>4.5678328364444125</c:v>
                </c:pt>
                <c:pt idx="58475">
                  <c:v>4.5623758254503182</c:v>
                </c:pt>
                <c:pt idx="58476">
                  <c:v>4.5581029991005799</c:v>
                </c:pt>
                <c:pt idx="58477">
                  <c:v>4.5623299490510671</c:v>
                </c:pt>
                <c:pt idx="58478">
                  <c:v>4.5546374410223569</c:v>
                </c:pt>
                <c:pt idx="58479">
                  <c:v>4.5588052187345882</c:v>
                </c:pt>
                <c:pt idx="58480">
                  <c:v>4.5609577895121394</c:v>
                </c:pt>
                <c:pt idx="58481">
                  <c:v>4.5627294464349832</c:v>
                </c:pt>
                <c:pt idx="58482">
                  <c:v>4.5651550921183457</c:v>
                </c:pt>
                <c:pt idx="58483">
                  <c:v>4.5640030510179015</c:v>
                </c:pt>
                <c:pt idx="58484">
                  <c:v>4.5623585765424846</c:v>
                </c:pt>
                <c:pt idx="58485">
                  <c:v>4.5630127175136392</c:v>
                </c:pt>
                <c:pt idx="58486">
                  <c:v>4.567181717488026</c:v>
                </c:pt>
                <c:pt idx="58487">
                  <c:v>4.5543761678557138</c:v>
                </c:pt>
                <c:pt idx="58488">
                  <c:v>4.5708970852123212</c:v>
                </c:pt>
                <c:pt idx="58489">
                  <c:v>4.557760298039617</c:v>
                </c:pt>
                <c:pt idx="58490">
                  <c:v>4.5686158110548769</c:v>
                </c:pt>
                <c:pt idx="58491">
                  <c:v>4.5607869931443661</c:v>
                </c:pt>
                <c:pt idx="58492">
                  <c:v>4.5703857100804131</c:v>
                </c:pt>
                <c:pt idx="58493">
                  <c:v>4.5565478137472448</c:v>
                </c:pt>
                <c:pt idx="58494">
                  <c:v>4.5584126967877863</c:v>
                </c:pt>
                <c:pt idx="58495">
                  <c:v>4.5694156249407252</c:v>
                </c:pt>
                <c:pt idx="58496">
                  <c:v>4.5651596040044398</c:v>
                </c:pt>
                <c:pt idx="58497">
                  <c:v>4.5555090212127878</c:v>
                </c:pt>
                <c:pt idx="58498">
                  <c:v>4.5607767036082247</c:v>
                </c:pt>
                <c:pt idx="58499">
                  <c:v>4.5633526748520659</c:v>
                </c:pt>
                <c:pt idx="58500">
                  <c:v>4.559682871942071</c:v>
                </c:pt>
                <c:pt idx="58501">
                  <c:v>4.5571774982518862</c:v>
                </c:pt>
                <c:pt idx="58502">
                  <c:v>4.5573949865123842</c:v>
                </c:pt>
                <c:pt idx="58503">
                  <c:v>4.5607547293956703</c:v>
                </c:pt>
                <c:pt idx="58504">
                  <c:v>4.5663479399002567</c:v>
                </c:pt>
                <c:pt idx="58505">
                  <c:v>4.5602827846644605</c:v>
                </c:pt>
                <c:pt idx="58506">
                  <c:v>4.5589409233834521</c:v>
                </c:pt>
                <c:pt idx="58507">
                  <c:v>4.5587010320694166</c:v>
                </c:pt>
                <c:pt idx="58508">
                  <c:v>4.5605765480166536</c:v>
                </c:pt>
                <c:pt idx="58509">
                  <c:v>4.5654302838174896</c:v>
                </c:pt>
                <c:pt idx="58510">
                  <c:v>4.5598255316825327</c:v>
                </c:pt>
                <c:pt idx="58511">
                  <c:v>4.56050758130284</c:v>
                </c:pt>
                <c:pt idx="58512">
                  <c:v>4.5618147790679249</c:v>
                </c:pt>
                <c:pt idx="58513">
                  <c:v>4.5555709141376397</c:v>
                </c:pt>
                <c:pt idx="58514">
                  <c:v>4.560108705921996</c:v>
                </c:pt>
                <c:pt idx="58515">
                  <c:v>4.5550209181677808</c:v>
                </c:pt>
                <c:pt idx="58516">
                  <c:v>4.5653587831440312</c:v>
                </c:pt>
                <c:pt idx="58517">
                  <c:v>4.5605010478978718</c:v>
                </c:pt>
                <c:pt idx="58518">
                  <c:v>4.5687189734812899</c:v>
                </c:pt>
                <c:pt idx="58519">
                  <c:v>4.5565328912015302</c:v>
                </c:pt>
                <c:pt idx="58520">
                  <c:v>4.5642457727517165</c:v>
                </c:pt>
                <c:pt idx="58521">
                  <c:v>4.5651488191021272</c:v>
                </c:pt>
                <c:pt idx="58522">
                  <c:v>4.5668843525915355</c:v>
                </c:pt>
                <c:pt idx="58523">
                  <c:v>4.5628437994080651</c:v>
                </c:pt>
                <c:pt idx="58524">
                  <c:v>4.5655732892192269</c:v>
                </c:pt>
                <c:pt idx="58525">
                  <c:v>4.5532700795301455</c:v>
                </c:pt>
                <c:pt idx="58526">
                  <c:v>4.5593268942807699</c:v>
                </c:pt>
                <c:pt idx="58527">
                  <c:v>4.5711402893570741</c:v>
                </c:pt>
                <c:pt idx="58528">
                  <c:v>4.5522587302069155</c:v>
                </c:pt>
                <c:pt idx="58529">
                  <c:v>4.5654660801355966</c:v>
                </c:pt>
                <c:pt idx="58530">
                  <c:v>4.5686985001948131</c:v>
                </c:pt>
                <c:pt idx="58531">
                  <c:v>4.563092517040177</c:v>
                </c:pt>
                <c:pt idx="58532">
                  <c:v>4.5536575078005441</c:v>
                </c:pt>
                <c:pt idx="58533">
                  <c:v>4.5611992569277406</c:v>
                </c:pt>
                <c:pt idx="58534">
                  <c:v>4.5523135739679308</c:v>
                </c:pt>
                <c:pt idx="58535">
                  <c:v>4.5601178821550814</c:v>
                </c:pt>
                <c:pt idx="58536">
                  <c:v>4.5706470305957847</c:v>
                </c:pt>
                <c:pt idx="58537">
                  <c:v>4.5580153306205844</c:v>
                </c:pt>
                <c:pt idx="58538">
                  <c:v>4.5608380199593608</c:v>
                </c:pt>
                <c:pt idx="58539">
                  <c:v>4.5632131910924043</c:v>
                </c:pt>
                <c:pt idx="58540">
                  <c:v>4.5684049412593533</c:v>
                </c:pt>
                <c:pt idx="58541">
                  <c:v>4.5617818792566114</c:v>
                </c:pt>
                <c:pt idx="58542">
                  <c:v>4.5535088769762524</c:v>
                </c:pt>
                <c:pt idx="58543">
                  <c:v>4.5667085395518558</c:v>
                </c:pt>
                <c:pt idx="58544">
                  <c:v>4.5609259742982902</c:v>
                </c:pt>
                <c:pt idx="58545">
                  <c:v>4.5605358122822572</c:v>
                </c:pt>
                <c:pt idx="58546">
                  <c:v>4.5609268454359801</c:v>
                </c:pt>
                <c:pt idx="58547">
                  <c:v>4.5545155064859015</c:v>
                </c:pt>
                <c:pt idx="58548">
                  <c:v>4.562362431418487</c:v>
                </c:pt>
                <c:pt idx="58549">
                  <c:v>4.5578868590650252</c:v>
                </c:pt>
                <c:pt idx="58550">
                  <c:v>4.561889734888986</c:v>
                </c:pt>
                <c:pt idx="58551">
                  <c:v>4.5598079183039903</c:v>
                </c:pt>
                <c:pt idx="58552">
                  <c:v>4.5551384732400679</c:v>
                </c:pt>
                <c:pt idx="58553">
                  <c:v>4.5609927662402603</c:v>
                </c:pt>
                <c:pt idx="58554">
                  <c:v>4.557714562527786</c:v>
                </c:pt>
                <c:pt idx="58555">
                  <c:v>4.5591299039096302</c:v>
                </c:pt>
                <c:pt idx="58556">
                  <c:v>4.5581547718276649</c:v>
                </c:pt>
                <c:pt idx="58557">
                  <c:v>4.5586090056934676</c:v>
                </c:pt>
                <c:pt idx="58558">
                  <c:v>4.5727665515504281</c:v>
                </c:pt>
                <c:pt idx="58559">
                  <c:v>4.5675294082550542</c:v>
                </c:pt>
                <c:pt idx="58560">
                  <c:v>4.5661965047795565</c:v>
                </c:pt>
                <c:pt idx="58561">
                  <c:v>4.5610679991513665</c:v>
                </c:pt>
                <c:pt idx="58562">
                  <c:v>4.5560885147272661</c:v>
                </c:pt>
                <c:pt idx="58563">
                  <c:v>4.5581543495369203</c:v>
                </c:pt>
                <c:pt idx="58564">
                  <c:v>4.5648608592302109</c:v>
                </c:pt>
                <c:pt idx="58565">
                  <c:v>4.5534255235084942</c:v>
                </c:pt>
                <c:pt idx="58566">
                  <c:v>4.5640898722347867</c:v>
                </c:pt>
                <c:pt idx="58567">
                  <c:v>4.5494713074544899</c:v>
                </c:pt>
                <c:pt idx="58568">
                  <c:v>4.5671350999914226</c:v>
                </c:pt>
                <c:pt idx="58569">
                  <c:v>4.5569141233769503</c:v>
                </c:pt>
                <c:pt idx="58570">
                  <c:v>4.5499854101150863</c:v>
                </c:pt>
                <c:pt idx="58571">
                  <c:v>4.5584417739621834</c:v>
                </c:pt>
                <c:pt idx="58572">
                  <c:v>4.5645494472209602</c:v>
                </c:pt>
                <c:pt idx="58573">
                  <c:v>4.562644614652795</c:v>
                </c:pt>
                <c:pt idx="58574">
                  <c:v>4.5627379247097721</c:v>
                </c:pt>
                <c:pt idx="58575">
                  <c:v>4.557293253885355</c:v>
                </c:pt>
                <c:pt idx="58576">
                  <c:v>4.5608862294736561</c:v>
                </c:pt>
                <c:pt idx="58577">
                  <c:v>4.5563309414419413</c:v>
                </c:pt>
                <c:pt idx="58578">
                  <c:v>4.5651585756394386</c:v>
                </c:pt>
                <c:pt idx="58579">
                  <c:v>4.5592178121842686</c:v>
                </c:pt>
                <c:pt idx="58580">
                  <c:v>4.5623112995937651</c:v>
                </c:pt>
                <c:pt idx="58581">
                  <c:v>4.5661344338483234</c:v>
                </c:pt>
                <c:pt idx="58582">
                  <c:v>4.5620559071621916</c:v>
                </c:pt>
                <c:pt idx="58583">
                  <c:v>4.5524771883774813</c:v>
                </c:pt>
                <c:pt idx="58584">
                  <c:v>4.555439812052251</c:v>
                </c:pt>
                <c:pt idx="58585">
                  <c:v>4.5581680978160142</c:v>
                </c:pt>
                <c:pt idx="58586">
                  <c:v>4.5470907180346272</c:v>
                </c:pt>
                <c:pt idx="58587">
                  <c:v>4.5606519575096378</c:v>
                </c:pt>
                <c:pt idx="58588">
                  <c:v>4.553123848431202</c:v>
                </c:pt>
                <c:pt idx="58589">
                  <c:v>4.5645251211369793</c:v>
                </c:pt>
                <c:pt idx="58590">
                  <c:v>4.5629562402104673</c:v>
                </c:pt>
                <c:pt idx="58591">
                  <c:v>4.5584314327635038</c:v>
                </c:pt>
                <c:pt idx="58592">
                  <c:v>4.5575711054466508</c:v>
                </c:pt>
                <c:pt idx="58593">
                  <c:v>4.5564651315394693</c:v>
                </c:pt>
                <c:pt idx="58594">
                  <c:v>4.5534812612534177</c:v>
                </c:pt>
                <c:pt idx="58595">
                  <c:v>4.5615627900682343</c:v>
                </c:pt>
                <c:pt idx="58596">
                  <c:v>4.5633157842841161</c:v>
                </c:pt>
                <c:pt idx="58597">
                  <c:v>4.5459004989946319</c:v>
                </c:pt>
                <c:pt idx="58598">
                  <c:v>4.5560150706477316</c:v>
                </c:pt>
                <c:pt idx="58599">
                  <c:v>4.560231477940226</c:v>
                </c:pt>
                <c:pt idx="58600">
                  <c:v>4.5608484203019843</c:v>
                </c:pt>
                <c:pt idx="58601">
                  <c:v>4.5552928126404302</c:v>
                </c:pt>
                <c:pt idx="58602">
                  <c:v>4.558412082287453</c:v>
                </c:pt>
                <c:pt idx="58603">
                  <c:v>4.5649916688100376</c:v>
                </c:pt>
                <c:pt idx="58604">
                  <c:v>4.5555633740601653</c:v>
                </c:pt>
                <c:pt idx="58605">
                  <c:v>4.5507810111038633</c:v>
                </c:pt>
                <c:pt idx="58606">
                  <c:v>4.5544687227984086</c:v>
                </c:pt>
                <c:pt idx="58607">
                  <c:v>4.5554191666702826</c:v>
                </c:pt>
                <c:pt idx="58608">
                  <c:v>4.5646807120930868</c:v>
                </c:pt>
                <c:pt idx="58609">
                  <c:v>4.5537687825516189</c:v>
                </c:pt>
                <c:pt idx="58610">
                  <c:v>4.5689422456099562</c:v>
                </c:pt>
                <c:pt idx="58611">
                  <c:v>4.5580076404039351</c:v>
                </c:pt>
                <c:pt idx="58612">
                  <c:v>4.5576996745849652</c:v>
                </c:pt>
                <c:pt idx="58613">
                  <c:v>4.544723607988197</c:v>
                </c:pt>
                <c:pt idx="58614">
                  <c:v>4.562812386814965</c:v>
                </c:pt>
                <c:pt idx="58615">
                  <c:v>4.5577205885203034</c:v>
                </c:pt>
                <c:pt idx="58616">
                  <c:v>4.5497001315891321</c:v>
                </c:pt>
                <c:pt idx="58617">
                  <c:v>4.5630025956445328</c:v>
                </c:pt>
                <c:pt idx="58618">
                  <c:v>4.5577239666701166</c:v>
                </c:pt>
                <c:pt idx="58619">
                  <c:v>4.5607496792032141</c:v>
                </c:pt>
                <c:pt idx="58620">
                  <c:v>4.5548839893851323</c:v>
                </c:pt>
                <c:pt idx="58621">
                  <c:v>4.56444168033405</c:v>
                </c:pt>
                <c:pt idx="58622">
                  <c:v>4.5584018276525509</c:v>
                </c:pt>
                <c:pt idx="58623">
                  <c:v>4.5574707412334572</c:v>
                </c:pt>
                <c:pt idx="58624">
                  <c:v>4.5600413469921577</c:v>
                </c:pt>
                <c:pt idx="58625">
                  <c:v>4.5650993715809243</c:v>
                </c:pt>
                <c:pt idx="58626">
                  <c:v>4.5499458835078643</c:v>
                </c:pt>
                <c:pt idx="58627">
                  <c:v>4.5595743736952796</c:v>
                </c:pt>
                <c:pt idx="58628">
                  <c:v>4.5653450039016485</c:v>
                </c:pt>
                <c:pt idx="58629">
                  <c:v>4.5623699547487151</c:v>
                </c:pt>
                <c:pt idx="58630">
                  <c:v>4.5617443626851166</c:v>
                </c:pt>
                <c:pt idx="58631">
                  <c:v>4.5451075002849279</c:v>
                </c:pt>
                <c:pt idx="58632">
                  <c:v>4.5637960049391362</c:v>
                </c:pt>
                <c:pt idx="58633">
                  <c:v>4.5707151536636967</c:v>
                </c:pt>
                <c:pt idx="58634">
                  <c:v>4.5599896925113548</c:v>
                </c:pt>
                <c:pt idx="58635">
                  <c:v>4.5708259201763397</c:v>
                </c:pt>
                <c:pt idx="58636">
                  <c:v>4.5651874141165223</c:v>
                </c:pt>
                <c:pt idx="58637">
                  <c:v>4.5691378655714985</c:v>
                </c:pt>
                <c:pt idx="58638">
                  <c:v>4.5549290191734704</c:v>
                </c:pt>
                <c:pt idx="58639">
                  <c:v>4.562326099399634</c:v>
                </c:pt>
                <c:pt idx="58640">
                  <c:v>4.5527613617752616</c:v>
                </c:pt>
                <c:pt idx="58641">
                  <c:v>4.5610004691144113</c:v>
                </c:pt>
                <c:pt idx="58642">
                  <c:v>4.5609705376059733</c:v>
                </c:pt>
                <c:pt idx="58643">
                  <c:v>4.5526155594334643</c:v>
                </c:pt>
                <c:pt idx="58644">
                  <c:v>4.557336972323772</c:v>
                </c:pt>
                <c:pt idx="58645">
                  <c:v>4.5621879497562725</c:v>
                </c:pt>
                <c:pt idx="58646">
                  <c:v>4.5652365526704513</c:v>
                </c:pt>
                <c:pt idx="58647">
                  <c:v>4.5615854112855159</c:v>
                </c:pt>
                <c:pt idx="58648">
                  <c:v>4.5616698648536458</c:v>
                </c:pt>
                <c:pt idx="58649">
                  <c:v>4.5571756593953703</c:v>
                </c:pt>
                <c:pt idx="58650">
                  <c:v>4.5644614125175371</c:v>
                </c:pt>
                <c:pt idx="58651">
                  <c:v>4.5652684881152545</c:v>
                </c:pt>
                <c:pt idx="58652">
                  <c:v>4.5750605888441811</c:v>
                </c:pt>
                <c:pt idx="58653">
                  <c:v>4.5601359425390218</c:v>
                </c:pt>
                <c:pt idx="58654">
                  <c:v>4.5622080796067719</c:v>
                </c:pt>
                <c:pt idx="58655">
                  <c:v>4.5642003031319485</c:v>
                </c:pt>
                <c:pt idx="58656">
                  <c:v>4.5670733147380247</c:v>
                </c:pt>
                <c:pt idx="58657">
                  <c:v>4.5632404392991752</c:v>
                </c:pt>
                <c:pt idx="58658">
                  <c:v>4.5635731864154812</c:v>
                </c:pt>
                <c:pt idx="58659">
                  <c:v>4.5576496856297828</c:v>
                </c:pt>
                <c:pt idx="58660">
                  <c:v>4.5631553394214341</c:v>
                </c:pt>
                <c:pt idx="58661">
                  <c:v>4.5590935696004955</c:v>
                </c:pt>
                <c:pt idx="58662">
                  <c:v>4.564798545095365</c:v>
                </c:pt>
                <c:pt idx="58663">
                  <c:v>4.5603932078722256</c:v>
                </c:pt>
                <c:pt idx="58664">
                  <c:v>4.5620330926175017</c:v>
                </c:pt>
                <c:pt idx="58665">
                  <c:v>4.5572763289570268</c:v>
                </c:pt>
                <c:pt idx="58666">
                  <c:v>4.5605283440825248</c:v>
                </c:pt>
                <c:pt idx="58667">
                  <c:v>4.5499455220249994</c:v>
                </c:pt>
                <c:pt idx="58668">
                  <c:v>4.5652899766107566</c:v>
                </c:pt>
                <c:pt idx="58669">
                  <c:v>4.5656175220327215</c:v>
                </c:pt>
                <c:pt idx="58670">
                  <c:v>4.5540544288669196</c:v>
                </c:pt>
                <c:pt idx="58671">
                  <c:v>4.5645542770185967</c:v>
                </c:pt>
                <c:pt idx="58672">
                  <c:v>4.5637772787481223</c:v>
                </c:pt>
                <c:pt idx="58673">
                  <c:v>4.554317552200752</c:v>
                </c:pt>
                <c:pt idx="58674">
                  <c:v>4.565091668519873</c:v>
                </c:pt>
                <c:pt idx="58675">
                  <c:v>4.5535893260271356</c:v>
                </c:pt>
                <c:pt idx="58676">
                  <c:v>4.57770548339355</c:v>
                </c:pt>
                <c:pt idx="58677">
                  <c:v>4.5566516594607878</c:v>
                </c:pt>
                <c:pt idx="58678">
                  <c:v>4.5597665146296817</c:v>
                </c:pt>
                <c:pt idx="58679">
                  <c:v>4.5611907963601963</c:v>
                </c:pt>
                <c:pt idx="58680">
                  <c:v>4.5697057837525517</c:v>
                </c:pt>
                <c:pt idx="58681">
                  <c:v>4.5674277024784358</c:v>
                </c:pt>
                <c:pt idx="58682">
                  <c:v>4.5566531461326178</c:v>
                </c:pt>
                <c:pt idx="58683">
                  <c:v>4.564617961402802</c:v>
                </c:pt>
                <c:pt idx="58684">
                  <c:v>4.5640105397973318</c:v>
                </c:pt>
                <c:pt idx="58685">
                  <c:v>4.5546391995426339</c:v>
                </c:pt>
                <c:pt idx="58686">
                  <c:v>4.5629688108889424</c:v>
                </c:pt>
                <c:pt idx="58687">
                  <c:v>4.5629342764952616</c:v>
                </c:pt>
                <c:pt idx="58688">
                  <c:v>4.5628435948326782</c:v>
                </c:pt>
                <c:pt idx="58689">
                  <c:v>4.5695754392408672</c:v>
                </c:pt>
                <c:pt idx="58690">
                  <c:v>4.5640508702204343</c:v>
                </c:pt>
                <c:pt idx="58691">
                  <c:v>4.5602561375203017</c:v>
                </c:pt>
                <c:pt idx="58692">
                  <c:v>4.5681709329347573</c:v>
                </c:pt>
                <c:pt idx="58693">
                  <c:v>4.5570925348154336</c:v>
                </c:pt>
                <c:pt idx="58694">
                  <c:v>4.5601202142017687</c:v>
                </c:pt>
                <c:pt idx="58695">
                  <c:v>4.5596890239040313</c:v>
                </c:pt>
                <c:pt idx="58696">
                  <c:v>4.5649757778137392</c:v>
                </c:pt>
                <c:pt idx="58697">
                  <c:v>4.5590639869876011</c:v>
                </c:pt>
                <c:pt idx="58698">
                  <c:v>4.5606090206068384</c:v>
                </c:pt>
                <c:pt idx="58699">
                  <c:v>4.5492381864571838</c:v>
                </c:pt>
                <c:pt idx="58700">
                  <c:v>4.5613364557261447</c:v>
                </c:pt>
                <c:pt idx="58701">
                  <c:v>4.573223985647533</c:v>
                </c:pt>
                <c:pt idx="58702">
                  <c:v>4.5530102256875438</c:v>
                </c:pt>
                <c:pt idx="58703">
                  <c:v>4.5728443845119902</c:v>
                </c:pt>
                <c:pt idx="58704">
                  <c:v>4.5652172089459784</c:v>
                </c:pt>
                <c:pt idx="58705">
                  <c:v>4.5617747590704001</c:v>
                </c:pt>
                <c:pt idx="58706">
                  <c:v>4.5543626910634529</c:v>
                </c:pt>
                <c:pt idx="58707">
                  <c:v>4.5544518558114673</c:v>
                </c:pt>
                <c:pt idx="58708">
                  <c:v>4.5716339757872149</c:v>
                </c:pt>
                <c:pt idx="58709">
                  <c:v>4.5565143758172617</c:v>
                </c:pt>
                <c:pt idx="58710">
                  <c:v>4.5531348151297033</c:v>
                </c:pt>
                <c:pt idx="58711">
                  <c:v>4.549645043188244</c:v>
                </c:pt>
                <c:pt idx="58712">
                  <c:v>4.551414729903656</c:v>
                </c:pt>
                <c:pt idx="58713">
                  <c:v>4.555064608626231</c:v>
                </c:pt>
                <c:pt idx="58714">
                  <c:v>4.5626047459309094</c:v>
                </c:pt>
                <c:pt idx="58715">
                  <c:v>4.5621618240341784</c:v>
                </c:pt>
                <c:pt idx="58716">
                  <c:v>4.5654985714006111</c:v>
                </c:pt>
                <c:pt idx="58717">
                  <c:v>4.5541066543858397</c:v>
                </c:pt>
                <c:pt idx="58718">
                  <c:v>4.566517197962793</c:v>
                </c:pt>
                <c:pt idx="58719">
                  <c:v>4.5615289176361236</c:v>
                </c:pt>
                <c:pt idx="58720">
                  <c:v>4.5592081942521903</c:v>
                </c:pt>
                <c:pt idx="58721">
                  <c:v>4.557287648985783</c:v>
                </c:pt>
                <c:pt idx="58722">
                  <c:v>4.5576025641005762</c:v>
                </c:pt>
                <c:pt idx="58723">
                  <c:v>4.5556359593177973</c:v>
                </c:pt>
                <c:pt idx="58724">
                  <c:v>4.5692232631545888</c:v>
                </c:pt>
                <c:pt idx="58725">
                  <c:v>4.5675262634126303</c:v>
                </c:pt>
                <c:pt idx="58726">
                  <c:v>4.5565081005769317</c:v>
                </c:pt>
                <c:pt idx="58727">
                  <c:v>4.5529707862579203</c:v>
                </c:pt>
                <c:pt idx="58728">
                  <c:v>4.5667708015777793</c:v>
                </c:pt>
                <c:pt idx="58729">
                  <c:v>4.5637651681967961</c:v>
                </c:pt>
                <c:pt idx="58730">
                  <c:v>4.5627157904344813</c:v>
                </c:pt>
                <c:pt idx="58731">
                  <c:v>4.5663153342122085</c:v>
                </c:pt>
                <c:pt idx="58732">
                  <c:v>4.5520401393522736</c:v>
                </c:pt>
                <c:pt idx="58733">
                  <c:v>4.5536635014562776</c:v>
                </c:pt>
                <c:pt idx="58734">
                  <c:v>4.5511746421500971</c:v>
                </c:pt>
                <c:pt idx="58735">
                  <c:v>4.5551025842768391</c:v>
                </c:pt>
                <c:pt idx="58736">
                  <c:v>4.5646915381114406</c:v>
                </c:pt>
                <c:pt idx="58737">
                  <c:v>4.5674158927126287</c:v>
                </c:pt>
                <c:pt idx="58738">
                  <c:v>4.5683126580566737</c:v>
                </c:pt>
                <c:pt idx="58739">
                  <c:v>4.5725093229905802</c:v>
                </c:pt>
                <c:pt idx="58740">
                  <c:v>4.5618467460006435</c:v>
                </c:pt>
                <c:pt idx="58741">
                  <c:v>4.5585966660302342</c:v>
                </c:pt>
                <c:pt idx="58742">
                  <c:v>4.5608191218852756</c:v>
                </c:pt>
                <c:pt idx="58743">
                  <c:v>4.5552979806027256</c:v>
                </c:pt>
                <c:pt idx="58744">
                  <c:v>4.5581733759093801</c:v>
                </c:pt>
                <c:pt idx="58745">
                  <c:v>4.5718067332037347</c:v>
                </c:pt>
                <c:pt idx="58746">
                  <c:v>4.5596079754577437</c:v>
                </c:pt>
                <c:pt idx="58747">
                  <c:v>4.5637106829651533</c:v>
                </c:pt>
                <c:pt idx="58748">
                  <c:v>4.5570895149269068</c:v>
                </c:pt>
                <c:pt idx="58749">
                  <c:v>4.5565711449430779</c:v>
                </c:pt>
                <c:pt idx="58750">
                  <c:v>4.5651051429554697</c:v>
                </c:pt>
                <c:pt idx="58751">
                  <c:v>4.5650398581317315</c:v>
                </c:pt>
                <c:pt idx="58752">
                  <c:v>4.5651743140355174</c:v>
                </c:pt>
                <c:pt idx="58753">
                  <c:v>4.5629773754026122</c:v>
                </c:pt>
                <c:pt idx="58754">
                  <c:v>4.5626996099620953</c:v>
                </c:pt>
                <c:pt idx="58755">
                  <c:v>4.5614375122301176</c:v>
                </c:pt>
                <c:pt idx="58756">
                  <c:v>4.56489639828383</c:v>
                </c:pt>
                <c:pt idx="58757">
                  <c:v>4.5533435594704095</c:v>
                </c:pt>
                <c:pt idx="58758">
                  <c:v>4.560148214429538</c:v>
                </c:pt>
                <c:pt idx="58759">
                  <c:v>4.5626981771581949</c:v>
                </c:pt>
                <c:pt idx="58760">
                  <c:v>4.5503048747441568</c:v>
                </c:pt>
                <c:pt idx="58761">
                  <c:v>4.5593198776925421</c:v>
                </c:pt>
                <c:pt idx="58762">
                  <c:v>4.5632005993931859</c:v>
                </c:pt>
                <c:pt idx="58763">
                  <c:v>4.5667122573183407</c:v>
                </c:pt>
                <c:pt idx="58764">
                  <c:v>4.5625125914851914</c:v>
                </c:pt>
                <c:pt idx="58765">
                  <c:v>4.5524824163818742</c:v>
                </c:pt>
                <c:pt idx="58766">
                  <c:v>4.5601862641081317</c:v>
                </c:pt>
                <c:pt idx="58767">
                  <c:v>4.5615292356056827</c:v>
                </c:pt>
                <c:pt idx="58768">
                  <c:v>4.5541245131364088</c:v>
                </c:pt>
                <c:pt idx="58769">
                  <c:v>4.5558675719914419</c:v>
                </c:pt>
                <c:pt idx="58770">
                  <c:v>4.5688209040362278</c:v>
                </c:pt>
                <c:pt idx="58771">
                  <c:v>4.5589999835580759</c:v>
                </c:pt>
                <c:pt idx="58772">
                  <c:v>4.5618946483711467</c:v>
                </c:pt>
                <c:pt idx="58773">
                  <c:v>4.5602988440901013</c:v>
                </c:pt>
                <c:pt idx="58774">
                  <c:v>4.5549769524562098</c:v>
                </c:pt>
                <c:pt idx="58775">
                  <c:v>4.5539972629647023</c:v>
                </c:pt>
                <c:pt idx="58776">
                  <c:v>4.5585301380595</c:v>
                </c:pt>
                <c:pt idx="58777">
                  <c:v>4.563045934728418</c:v>
                </c:pt>
                <c:pt idx="58778">
                  <c:v>4.5625169759931916</c:v>
                </c:pt>
                <c:pt idx="58779">
                  <c:v>4.5650449572778884</c:v>
                </c:pt>
                <c:pt idx="58780">
                  <c:v>4.5655623431126147</c:v>
                </c:pt>
                <c:pt idx="58781">
                  <c:v>4.5594033484387966</c:v>
                </c:pt>
                <c:pt idx="58782">
                  <c:v>4.5626793031235984</c:v>
                </c:pt>
                <c:pt idx="58783">
                  <c:v>4.55718267078338</c:v>
                </c:pt>
                <c:pt idx="58784">
                  <c:v>4.5637800769664789</c:v>
                </c:pt>
                <c:pt idx="58785">
                  <c:v>4.552817003396286</c:v>
                </c:pt>
                <c:pt idx="58786">
                  <c:v>4.5661641098664187</c:v>
                </c:pt>
                <c:pt idx="58787">
                  <c:v>4.5603913182166274</c:v>
                </c:pt>
                <c:pt idx="58788">
                  <c:v>4.5647957909412167</c:v>
                </c:pt>
                <c:pt idx="58789">
                  <c:v>4.5595640400047985</c:v>
                </c:pt>
                <c:pt idx="58790">
                  <c:v>4.5644975405865731</c:v>
                </c:pt>
                <c:pt idx="58791">
                  <c:v>4.5586955661876534</c:v>
                </c:pt>
                <c:pt idx="58792">
                  <c:v>4.5492465418213444</c:v>
                </c:pt>
                <c:pt idx="58793">
                  <c:v>4.5600379130801212</c:v>
                </c:pt>
                <c:pt idx="58794">
                  <c:v>4.5548640150259336</c:v>
                </c:pt>
                <c:pt idx="58795">
                  <c:v>4.5676652310584336</c:v>
                </c:pt>
                <c:pt idx="58796">
                  <c:v>4.5602393653339561</c:v>
                </c:pt>
                <c:pt idx="58797">
                  <c:v>4.5622749909542355</c:v>
                </c:pt>
                <c:pt idx="58798">
                  <c:v>4.5553914453840187</c:v>
                </c:pt>
                <c:pt idx="58799">
                  <c:v>4.5613200158533047</c:v>
                </c:pt>
                <c:pt idx="58800">
                  <c:v>4.5600914413224363</c:v>
                </c:pt>
                <c:pt idx="58801">
                  <c:v>4.5608126127174362</c:v>
                </c:pt>
                <c:pt idx="58802">
                  <c:v>4.5631976256933369</c:v>
                </c:pt>
                <c:pt idx="58803">
                  <c:v>4.5553299555326854</c:v>
                </c:pt>
                <c:pt idx="58804">
                  <c:v>4.5629563216677687</c:v>
                </c:pt>
                <c:pt idx="58805">
                  <c:v>4.5675085866702796</c:v>
                </c:pt>
                <c:pt idx="58806">
                  <c:v>4.5555670599730806</c:v>
                </c:pt>
                <c:pt idx="58807">
                  <c:v>4.5597479525409899</c:v>
                </c:pt>
                <c:pt idx="58808">
                  <c:v>4.5663614325149338</c:v>
                </c:pt>
                <c:pt idx="58809">
                  <c:v>4.5538210032737574</c:v>
                </c:pt>
                <c:pt idx="58810">
                  <c:v>4.5571734944798639</c:v>
                </c:pt>
                <c:pt idx="58811">
                  <c:v>4.5573074197604946</c:v>
                </c:pt>
                <c:pt idx="58812">
                  <c:v>4.5639577211661999</c:v>
                </c:pt>
                <c:pt idx="58813">
                  <c:v>4.5678234016935795</c:v>
                </c:pt>
                <c:pt idx="58814">
                  <c:v>4.5576818784591904</c:v>
                </c:pt>
                <c:pt idx="58815">
                  <c:v>4.5504557740200609</c:v>
                </c:pt>
                <c:pt idx="58816">
                  <c:v>4.5575509998970132</c:v>
                </c:pt>
                <c:pt idx="58817">
                  <c:v>4.5497297360059141</c:v>
                </c:pt>
                <c:pt idx="58818">
                  <c:v>4.5632109942477728</c:v>
                </c:pt>
                <c:pt idx="58819">
                  <c:v>4.5613420198594703</c:v>
                </c:pt>
                <c:pt idx="58820">
                  <c:v>4.5664921913289458</c:v>
                </c:pt>
                <c:pt idx="58821">
                  <c:v>4.5620329009101956</c:v>
                </c:pt>
                <c:pt idx="58822">
                  <c:v>4.5566915446257497</c:v>
                </c:pt>
                <c:pt idx="58823">
                  <c:v>4.5641002471431351</c:v>
                </c:pt>
                <c:pt idx="58824">
                  <c:v>4.5606061076225499</c:v>
                </c:pt>
                <c:pt idx="58825">
                  <c:v>4.5647405484376309</c:v>
                </c:pt>
                <c:pt idx="58826">
                  <c:v>4.5623847626591907</c:v>
                </c:pt>
                <c:pt idx="58827">
                  <c:v>4.5585442630558966</c:v>
                </c:pt>
                <c:pt idx="58828">
                  <c:v>4.5666460677892591</c:v>
                </c:pt>
                <c:pt idx="58829">
                  <c:v>4.565775332949106</c:v>
                </c:pt>
                <c:pt idx="58830">
                  <c:v>4.5554709174653594</c:v>
                </c:pt>
                <c:pt idx="58831">
                  <c:v>4.5606126368651303</c:v>
                </c:pt>
                <c:pt idx="58832">
                  <c:v>4.5621652910419543</c:v>
                </c:pt>
                <c:pt idx="58833">
                  <c:v>4.5667643522167722</c:v>
                </c:pt>
                <c:pt idx="58834">
                  <c:v>4.5662528571526204</c:v>
                </c:pt>
                <c:pt idx="58835">
                  <c:v>4.5567400025082767</c:v>
                </c:pt>
                <c:pt idx="58836">
                  <c:v>4.5663702681133778</c:v>
                </c:pt>
                <c:pt idx="58837">
                  <c:v>4.5634845802878763</c:v>
                </c:pt>
                <c:pt idx="58838">
                  <c:v>4.5603468835024739</c:v>
                </c:pt>
                <c:pt idx="58839">
                  <c:v>4.5656673597661728</c:v>
                </c:pt>
                <c:pt idx="58840">
                  <c:v>4.5620142537811263</c:v>
                </c:pt>
                <c:pt idx="58841">
                  <c:v>4.5606858381400635</c:v>
                </c:pt>
                <c:pt idx="58842">
                  <c:v>4.5583748701401312</c:v>
                </c:pt>
                <c:pt idx="58843">
                  <c:v>4.5643446414767475</c:v>
                </c:pt>
                <c:pt idx="58844">
                  <c:v>4.5613897086179458</c:v>
                </c:pt>
                <c:pt idx="58845">
                  <c:v>4.5575917914994468</c:v>
                </c:pt>
                <c:pt idx="58846">
                  <c:v>4.5625345752590469</c:v>
                </c:pt>
                <c:pt idx="58847">
                  <c:v>4.5557715409958428</c:v>
                </c:pt>
                <c:pt idx="58848">
                  <c:v>4.5533079301991641</c:v>
                </c:pt>
                <c:pt idx="58849">
                  <c:v>4.5582389357677782</c:v>
                </c:pt>
                <c:pt idx="58850">
                  <c:v>4.5575228731555164</c:v>
                </c:pt>
                <c:pt idx="58851">
                  <c:v>4.5611763387827891</c:v>
                </c:pt>
                <c:pt idx="58852">
                  <c:v>4.5610078262397238</c:v>
                </c:pt>
                <c:pt idx="58853">
                  <c:v>4.5603011422621478</c:v>
                </c:pt>
                <c:pt idx="58854">
                  <c:v>4.5513392850231016</c:v>
                </c:pt>
                <c:pt idx="58855">
                  <c:v>4.5525491975194576</c:v>
                </c:pt>
                <c:pt idx="58856">
                  <c:v>4.5495949505799462</c:v>
                </c:pt>
                <c:pt idx="58857">
                  <c:v>4.5640939321145906</c:v>
                </c:pt>
                <c:pt idx="58858">
                  <c:v>4.5596508585973288</c:v>
                </c:pt>
                <c:pt idx="58859">
                  <c:v>4.5683525742474842</c:v>
                </c:pt>
                <c:pt idx="58860">
                  <c:v>4.5662259449746028</c:v>
                </c:pt>
                <c:pt idx="58861">
                  <c:v>4.5638937553393557</c:v>
                </c:pt>
                <c:pt idx="58862">
                  <c:v>4.5725914577092528</c:v>
                </c:pt>
                <c:pt idx="58863">
                  <c:v>4.5558484084179796</c:v>
                </c:pt>
                <c:pt idx="58864">
                  <c:v>4.571622766556084</c:v>
                </c:pt>
                <c:pt idx="58865">
                  <c:v>4.5572608320961692</c:v>
                </c:pt>
                <c:pt idx="58866">
                  <c:v>4.5606388208370756</c:v>
                </c:pt>
                <c:pt idx="58867">
                  <c:v>4.5506545389459498</c:v>
                </c:pt>
                <c:pt idx="58868">
                  <c:v>4.5649137260329171</c:v>
                </c:pt>
                <c:pt idx="58869">
                  <c:v>4.5615929520186933</c:v>
                </c:pt>
                <c:pt idx="58870">
                  <c:v>4.558116848226816</c:v>
                </c:pt>
                <c:pt idx="58871">
                  <c:v>4.5577912941053143</c:v>
                </c:pt>
                <c:pt idx="58872">
                  <c:v>4.5537321304511931</c:v>
                </c:pt>
                <c:pt idx="58873">
                  <c:v>4.5643375983990584</c:v>
                </c:pt>
                <c:pt idx="58874">
                  <c:v>4.5619070607474352</c:v>
                </c:pt>
                <c:pt idx="58875">
                  <c:v>4.5669731399500897</c:v>
                </c:pt>
                <c:pt idx="58876">
                  <c:v>4.558042008806046</c:v>
                </c:pt>
                <c:pt idx="58877">
                  <c:v>4.5621658165978047</c:v>
                </c:pt>
                <c:pt idx="58878">
                  <c:v>4.5590086976806807</c:v>
                </c:pt>
                <c:pt idx="58879">
                  <c:v>4.5560147033384153</c:v>
                </c:pt>
                <c:pt idx="58880">
                  <c:v>4.5573859837579489</c:v>
                </c:pt>
                <c:pt idx="58881">
                  <c:v>4.5534241864197504</c:v>
                </c:pt>
                <c:pt idx="58882">
                  <c:v>4.5578098131065747</c:v>
                </c:pt>
                <c:pt idx="58883">
                  <c:v>4.5626739005789263</c:v>
                </c:pt>
                <c:pt idx="58884">
                  <c:v>4.5627199046961273</c:v>
                </c:pt>
                <c:pt idx="58885">
                  <c:v>4.5707616545616334</c:v>
                </c:pt>
                <c:pt idx="58886">
                  <c:v>4.5581460941149876</c:v>
                </c:pt>
                <c:pt idx="58887">
                  <c:v>4.5562194235565858</c:v>
                </c:pt>
                <c:pt idx="58888">
                  <c:v>4.5535600266313887</c:v>
                </c:pt>
                <c:pt idx="58889">
                  <c:v>4.5588150885770249</c:v>
                </c:pt>
                <c:pt idx="58890">
                  <c:v>4.5587866761206284</c:v>
                </c:pt>
                <c:pt idx="58891">
                  <c:v>4.5586972209622605</c:v>
                </c:pt>
                <c:pt idx="58892">
                  <c:v>4.5591464455834094</c:v>
                </c:pt>
                <c:pt idx="58893">
                  <c:v>4.5581951363982425</c:v>
                </c:pt>
                <c:pt idx="58894">
                  <c:v>4.555400533217596</c:v>
                </c:pt>
                <c:pt idx="58895">
                  <c:v>4.5461572025182324</c:v>
                </c:pt>
                <c:pt idx="58896">
                  <c:v>4.5502729498562076</c:v>
                </c:pt>
                <c:pt idx="58897">
                  <c:v>4.5566324714561048</c:v>
                </c:pt>
                <c:pt idx="58898">
                  <c:v>4.5695981816539293</c:v>
                </c:pt>
                <c:pt idx="58899">
                  <c:v>4.5623601576108719</c:v>
                </c:pt>
                <c:pt idx="58900">
                  <c:v>4.5606595128801226</c:v>
                </c:pt>
                <c:pt idx="58901">
                  <c:v>4.5648789335718636</c:v>
                </c:pt>
                <c:pt idx="58902">
                  <c:v>4.5563441204294994</c:v>
                </c:pt>
                <c:pt idx="58903">
                  <c:v>4.5554875627063582</c:v>
                </c:pt>
                <c:pt idx="58904">
                  <c:v>4.5579667826387915</c:v>
                </c:pt>
                <c:pt idx="58905">
                  <c:v>4.5668011690709509</c:v>
                </c:pt>
                <c:pt idx="58906">
                  <c:v>4.558674751108768</c:v>
                </c:pt>
                <c:pt idx="58907">
                  <c:v>4.5557759124931545</c:v>
                </c:pt>
                <c:pt idx="58908">
                  <c:v>4.5570941133189704</c:v>
                </c:pt>
                <c:pt idx="58909">
                  <c:v>4.5549005464528296</c:v>
                </c:pt>
                <c:pt idx="58910">
                  <c:v>4.554861234869418</c:v>
                </c:pt>
                <c:pt idx="58911">
                  <c:v>4.5520557018394925</c:v>
                </c:pt>
                <c:pt idx="58912">
                  <c:v>4.5542919834398186</c:v>
                </c:pt>
                <c:pt idx="58913">
                  <c:v>4.5528039863744043</c:v>
                </c:pt>
                <c:pt idx="58914">
                  <c:v>4.5602093655666973</c:v>
                </c:pt>
                <c:pt idx="58915">
                  <c:v>4.5623020587903831</c:v>
                </c:pt>
                <c:pt idx="58916">
                  <c:v>4.5575419564409394</c:v>
                </c:pt>
                <c:pt idx="58917">
                  <c:v>4.5634569081812124</c:v>
                </c:pt>
                <c:pt idx="58918">
                  <c:v>4.5561121539256231</c:v>
                </c:pt>
                <c:pt idx="58919">
                  <c:v>4.5699372137066305</c:v>
                </c:pt>
                <c:pt idx="58920">
                  <c:v>4.5600172585631888</c:v>
                </c:pt>
                <c:pt idx="58921">
                  <c:v>4.5567598922700636</c:v>
                </c:pt>
                <c:pt idx="58922">
                  <c:v>4.5561406720594668</c:v>
                </c:pt>
                <c:pt idx="58923">
                  <c:v>4.560442506253005</c:v>
                </c:pt>
                <c:pt idx="58924">
                  <c:v>4.5551753789356217</c:v>
                </c:pt>
                <c:pt idx="58925">
                  <c:v>4.5643960726824853</c:v>
                </c:pt>
                <c:pt idx="58926">
                  <c:v>4.562281538638473</c:v>
                </c:pt>
                <c:pt idx="58927">
                  <c:v>4.5619735678936006</c:v>
                </c:pt>
                <c:pt idx="58928">
                  <c:v>4.5619285373396083</c:v>
                </c:pt>
                <c:pt idx="58929">
                  <c:v>4.5545190284013017</c:v>
                </c:pt>
                <c:pt idx="58930">
                  <c:v>4.5620755723672106</c:v>
                </c:pt>
                <c:pt idx="58931">
                  <c:v>4.5660386649939007</c:v>
                </c:pt>
                <c:pt idx="58932">
                  <c:v>4.5586529971214276</c:v>
                </c:pt>
                <c:pt idx="58933">
                  <c:v>4.5683682180326866</c:v>
                </c:pt>
                <c:pt idx="58934">
                  <c:v>4.5570759019507046</c:v>
                </c:pt>
                <c:pt idx="58935">
                  <c:v>4.5638121167017971</c:v>
                </c:pt>
                <c:pt idx="58936">
                  <c:v>4.5607557951910707</c:v>
                </c:pt>
                <c:pt idx="58937">
                  <c:v>4.5563951496245627</c:v>
                </c:pt>
                <c:pt idx="58938">
                  <c:v>4.5608108506505625</c:v>
                </c:pt>
                <c:pt idx="58939">
                  <c:v>4.5588672807746038</c:v>
                </c:pt>
                <c:pt idx="58940">
                  <c:v>4.5524120927522205</c:v>
                </c:pt>
                <c:pt idx="58941">
                  <c:v>4.5618567036907365</c:v>
                </c:pt>
                <c:pt idx="58942">
                  <c:v>4.5494453298847075</c:v>
                </c:pt>
                <c:pt idx="58943">
                  <c:v>4.5504360781746627</c:v>
                </c:pt>
                <c:pt idx="58944">
                  <c:v>4.5595838428203663</c:v>
                </c:pt>
                <c:pt idx="58945">
                  <c:v>4.5480737363638131</c:v>
                </c:pt>
                <c:pt idx="58946">
                  <c:v>4.5495736740658925</c:v>
                </c:pt>
                <c:pt idx="58947">
                  <c:v>4.5517611938634266</c:v>
                </c:pt>
                <c:pt idx="58948">
                  <c:v>4.5603239193056755</c:v>
                </c:pt>
                <c:pt idx="58949">
                  <c:v>4.5570103436128599</c:v>
                </c:pt>
                <c:pt idx="58950">
                  <c:v>4.5614167339094243</c:v>
                </c:pt>
                <c:pt idx="58951">
                  <c:v>4.5516531315903057</c:v>
                </c:pt>
                <c:pt idx="58952">
                  <c:v>4.5603774826053174</c:v>
                </c:pt>
                <c:pt idx="58953">
                  <c:v>4.5632267004129901</c:v>
                </c:pt>
                <c:pt idx="58954">
                  <c:v>4.5592130395138248</c:v>
                </c:pt>
                <c:pt idx="58955">
                  <c:v>4.5586635134755804</c:v>
                </c:pt>
                <c:pt idx="58956">
                  <c:v>4.5684542948548401</c:v>
                </c:pt>
                <c:pt idx="58957">
                  <c:v>4.5499676341633988</c:v>
                </c:pt>
                <c:pt idx="58958">
                  <c:v>4.5544123667061562</c:v>
                </c:pt>
                <c:pt idx="58959">
                  <c:v>4.5635333680726573</c:v>
                </c:pt>
                <c:pt idx="58960">
                  <c:v>4.5594008636311738</c:v>
                </c:pt>
                <c:pt idx="58961">
                  <c:v>4.5649928026918811</c:v>
                </c:pt>
                <c:pt idx="58962">
                  <c:v>4.5551707484462973</c:v>
                </c:pt>
                <c:pt idx="58963">
                  <c:v>4.5577605303972675</c:v>
                </c:pt>
                <c:pt idx="58964">
                  <c:v>4.556668829460981</c:v>
                </c:pt>
                <c:pt idx="58965">
                  <c:v>4.5565595190152131</c:v>
                </c:pt>
                <c:pt idx="58966">
                  <c:v>4.5647404272319267</c:v>
                </c:pt>
                <c:pt idx="58967">
                  <c:v>4.5531861162375922</c:v>
                </c:pt>
                <c:pt idx="58968">
                  <c:v>4.5562673618404821</c:v>
                </c:pt>
                <c:pt idx="58969">
                  <c:v>4.5644118998564931</c:v>
                </c:pt>
                <c:pt idx="58970">
                  <c:v>4.5631994104735965</c:v>
                </c:pt>
                <c:pt idx="58971">
                  <c:v>4.5683829811905019</c:v>
                </c:pt>
                <c:pt idx="58972">
                  <c:v>4.5550674671055535</c:v>
                </c:pt>
                <c:pt idx="58973">
                  <c:v>4.5596238869749568</c:v>
                </c:pt>
                <c:pt idx="58974">
                  <c:v>4.5504429058812041</c:v>
                </c:pt>
                <c:pt idx="58975">
                  <c:v>4.5572311974416309</c:v>
                </c:pt>
                <c:pt idx="58976">
                  <c:v>4.5624250560895598</c:v>
                </c:pt>
                <c:pt idx="58977">
                  <c:v>4.5600465408512321</c:v>
                </c:pt>
                <c:pt idx="58978">
                  <c:v>4.5533566174226658</c:v>
                </c:pt>
                <c:pt idx="58979">
                  <c:v>4.5646414696649211</c:v>
                </c:pt>
                <c:pt idx="58980">
                  <c:v>4.5601993843018214</c:v>
                </c:pt>
                <c:pt idx="58981">
                  <c:v>4.5590812457196126</c:v>
                </c:pt>
                <c:pt idx="58982">
                  <c:v>4.5581368482264004</c:v>
                </c:pt>
                <c:pt idx="58983">
                  <c:v>4.5569221566597555</c:v>
                </c:pt>
                <c:pt idx="58984">
                  <c:v>4.5607998366515057</c:v>
                </c:pt>
                <c:pt idx="58985">
                  <c:v>4.5498909770211204</c:v>
                </c:pt>
                <c:pt idx="58986">
                  <c:v>4.5585573137148998</c:v>
                </c:pt>
                <c:pt idx="58987">
                  <c:v>4.5523560379696697</c:v>
                </c:pt>
                <c:pt idx="58988">
                  <c:v>4.5675651821520118</c:v>
                </c:pt>
                <c:pt idx="58989">
                  <c:v>4.5530509063471483</c:v>
                </c:pt>
                <c:pt idx="58990">
                  <c:v>4.5644799543169325</c:v>
                </c:pt>
                <c:pt idx="58991">
                  <c:v>4.5591529789321301</c:v>
                </c:pt>
                <c:pt idx="58992">
                  <c:v>4.561644732768249</c:v>
                </c:pt>
                <c:pt idx="58993">
                  <c:v>4.5589581837161717</c:v>
                </c:pt>
                <c:pt idx="58994">
                  <c:v>4.562640348400131</c:v>
                </c:pt>
                <c:pt idx="58995">
                  <c:v>4.5492402435083621</c:v>
                </c:pt>
                <c:pt idx="58996">
                  <c:v>4.558619931262097</c:v>
                </c:pt>
                <c:pt idx="58997">
                  <c:v>4.5553314829909697</c:v>
                </c:pt>
                <c:pt idx="58998">
                  <c:v>4.5554683586213054</c:v>
                </c:pt>
                <c:pt idx="58999">
                  <c:v>4.5546590269140426</c:v>
                </c:pt>
                <c:pt idx="59000">
                  <c:v>4.5557501660338469</c:v>
                </c:pt>
                <c:pt idx="59001">
                  <c:v>4.5590584609676474</c:v>
                </c:pt>
                <c:pt idx="59002">
                  <c:v>4.5604777162126249</c:v>
                </c:pt>
                <c:pt idx="59003">
                  <c:v>4.5551303942959098</c:v>
                </c:pt>
                <c:pt idx="59004">
                  <c:v>4.5641842456343458</c:v>
                </c:pt>
                <c:pt idx="59005">
                  <c:v>4.559040108121172</c:v>
                </c:pt>
                <c:pt idx="59006">
                  <c:v>4.5639634320753837</c:v>
                </c:pt>
                <c:pt idx="59007">
                  <c:v>4.5521776845239232</c:v>
                </c:pt>
                <c:pt idx="59008">
                  <c:v>4.5547691446126821</c:v>
                </c:pt>
                <c:pt idx="59009">
                  <c:v>4.560177852762469</c:v>
                </c:pt>
                <c:pt idx="59010">
                  <c:v>4.5541398134991429</c:v>
                </c:pt>
                <c:pt idx="59011">
                  <c:v>4.5557079409877774</c:v>
                </c:pt>
                <c:pt idx="59012">
                  <c:v>4.5569877380465416</c:v>
                </c:pt>
                <c:pt idx="59013">
                  <c:v>4.5625526069938154</c:v>
                </c:pt>
                <c:pt idx="59014">
                  <c:v>4.5671041720175882</c:v>
                </c:pt>
                <c:pt idx="59015">
                  <c:v>4.5509417633922524</c:v>
                </c:pt>
                <c:pt idx="59016">
                  <c:v>4.5586549888902113</c:v>
                </c:pt>
                <c:pt idx="59017">
                  <c:v>4.5633518910920738</c:v>
                </c:pt>
                <c:pt idx="59018">
                  <c:v>4.556142260184612</c:v>
                </c:pt>
                <c:pt idx="59019">
                  <c:v>4.5577920934118374</c:v>
                </c:pt>
                <c:pt idx="59020">
                  <c:v>4.5659208248249055</c:v>
                </c:pt>
                <c:pt idx="59021">
                  <c:v>4.559984226495609</c:v>
                </c:pt>
                <c:pt idx="59022">
                  <c:v>4.5494297219490099</c:v>
                </c:pt>
                <c:pt idx="59023">
                  <c:v>4.5591670504273116</c:v>
                </c:pt>
                <c:pt idx="59024">
                  <c:v>4.553996792711553</c:v>
                </c:pt>
                <c:pt idx="59025">
                  <c:v>4.5640171570883998</c:v>
                </c:pt>
                <c:pt idx="59026">
                  <c:v>4.5729200391119385</c:v>
                </c:pt>
                <c:pt idx="59027">
                  <c:v>4.5592658969455764</c:v>
                </c:pt>
                <c:pt idx="59028">
                  <c:v>4.5630058510656459</c:v>
                </c:pt>
                <c:pt idx="59029">
                  <c:v>4.5594111047323906</c:v>
                </c:pt>
                <c:pt idx="59030">
                  <c:v>4.5559219015506454</c:v>
                </c:pt>
                <c:pt idx="59031">
                  <c:v>4.562696360272203</c:v>
                </c:pt>
                <c:pt idx="59032">
                  <c:v>4.5660789669883641</c:v>
                </c:pt>
                <c:pt idx="59033">
                  <c:v>4.5523046182809006</c:v>
                </c:pt>
                <c:pt idx="59034">
                  <c:v>4.562224950147578</c:v>
                </c:pt>
                <c:pt idx="59035">
                  <c:v>4.558670411813682</c:v>
                </c:pt>
                <c:pt idx="59036">
                  <c:v>4.5526615912462169</c:v>
                </c:pt>
                <c:pt idx="59037">
                  <c:v>4.5534922793178936</c:v>
                </c:pt>
                <c:pt idx="59038">
                  <c:v>4.5579112367419272</c:v>
                </c:pt>
                <c:pt idx="59039">
                  <c:v>4.5606311974007987</c:v>
                </c:pt>
                <c:pt idx="59040">
                  <c:v>4.5641406494629644</c:v>
                </c:pt>
                <c:pt idx="59041">
                  <c:v>4.5621705164978685</c:v>
                </c:pt>
                <c:pt idx="59042">
                  <c:v>4.561450823419432</c:v>
                </c:pt>
                <c:pt idx="59043">
                  <c:v>4.5631963069379671</c:v>
                </c:pt>
                <c:pt idx="59044">
                  <c:v>4.561488746218747</c:v>
                </c:pt>
                <c:pt idx="59045">
                  <c:v>4.5658886436608013</c:v>
                </c:pt>
                <c:pt idx="59046">
                  <c:v>4.552097602368252</c:v>
                </c:pt>
                <c:pt idx="59047">
                  <c:v>4.5573943521109426</c:v>
                </c:pt>
                <c:pt idx="59048">
                  <c:v>4.5581942921970464</c:v>
                </c:pt>
                <c:pt idx="59049">
                  <c:v>4.5644466898206861</c:v>
                </c:pt>
                <c:pt idx="59050">
                  <c:v>4.5600444760106003</c:v>
                </c:pt>
                <c:pt idx="59051">
                  <c:v>4.5436336844571921</c:v>
                </c:pt>
                <c:pt idx="59052">
                  <c:v>4.576592968296409</c:v>
                </c:pt>
                <c:pt idx="59053">
                  <c:v>4.5559997197146052</c:v>
                </c:pt>
                <c:pt idx="59054">
                  <c:v>4.5536380676506338</c:v>
                </c:pt>
                <c:pt idx="59055">
                  <c:v>4.5663084926210491</c:v>
                </c:pt>
                <c:pt idx="59056">
                  <c:v>4.5526166604150715</c:v>
                </c:pt>
                <c:pt idx="59057">
                  <c:v>4.5501568203622815</c:v>
                </c:pt>
                <c:pt idx="59058">
                  <c:v>4.5644249566868726</c:v>
                </c:pt>
                <c:pt idx="59059">
                  <c:v>4.5616113265909899</c:v>
                </c:pt>
                <c:pt idx="59060">
                  <c:v>4.5604481422754288</c:v>
                </c:pt>
                <c:pt idx="59061">
                  <c:v>4.5598516617152312</c:v>
                </c:pt>
                <c:pt idx="59062">
                  <c:v>4.5515588681116892</c:v>
                </c:pt>
                <c:pt idx="59063">
                  <c:v>4.5559437789911374</c:v>
                </c:pt>
                <c:pt idx="59064">
                  <c:v>4.5601894971334787</c:v>
                </c:pt>
                <c:pt idx="59065">
                  <c:v>4.5600046471702669</c:v>
                </c:pt>
                <c:pt idx="59066">
                  <c:v>4.5564851727555</c:v>
                </c:pt>
                <c:pt idx="59067">
                  <c:v>4.5593827980703958</c:v>
                </c:pt>
                <c:pt idx="59068">
                  <c:v>4.5644101702974034</c:v>
                </c:pt>
                <c:pt idx="59069">
                  <c:v>4.5513845465792491</c:v>
                </c:pt>
                <c:pt idx="59070">
                  <c:v>4.5648502608564661</c:v>
                </c:pt>
                <c:pt idx="59071">
                  <c:v>4.5571223854994942</c:v>
                </c:pt>
                <c:pt idx="59072">
                  <c:v>4.5450914288771562</c:v>
                </c:pt>
                <c:pt idx="59073">
                  <c:v>4.5652162769836551</c:v>
                </c:pt>
                <c:pt idx="59074">
                  <c:v>4.5620527080560942</c:v>
                </c:pt>
                <c:pt idx="59075">
                  <c:v>4.548221240126856</c:v>
                </c:pt>
                <c:pt idx="59076">
                  <c:v>4.5614314093709742</c:v>
                </c:pt>
                <c:pt idx="59077">
                  <c:v>4.5614234585373472</c:v>
                </c:pt>
                <c:pt idx="59078">
                  <c:v>4.5550763001649148</c:v>
                </c:pt>
                <c:pt idx="59079">
                  <c:v>4.5468485397090381</c:v>
                </c:pt>
                <c:pt idx="59080">
                  <c:v>4.5528008943604146</c:v>
                </c:pt>
                <c:pt idx="59081">
                  <c:v>4.5543535274570406</c:v>
                </c:pt>
                <c:pt idx="59082">
                  <c:v>4.5667545292747178</c:v>
                </c:pt>
                <c:pt idx="59083">
                  <c:v>4.5491902257139296</c:v>
                </c:pt>
                <c:pt idx="59084">
                  <c:v>4.5435030014785136</c:v>
                </c:pt>
                <c:pt idx="59085">
                  <c:v>4.5558024619389839</c:v>
                </c:pt>
                <c:pt idx="59086">
                  <c:v>4.5583333966568</c:v>
                </c:pt>
                <c:pt idx="59087">
                  <c:v>4.5601416798405019</c:v>
                </c:pt>
                <c:pt idx="59088">
                  <c:v>4.5618451898565171</c:v>
                </c:pt>
                <c:pt idx="59089">
                  <c:v>4.5596486581222315</c:v>
                </c:pt>
                <c:pt idx="59090">
                  <c:v>4.5512291024102085</c:v>
                </c:pt>
                <c:pt idx="59091">
                  <c:v>4.5550869519941681</c:v>
                </c:pt>
                <c:pt idx="59092">
                  <c:v>4.5629067093576303</c:v>
                </c:pt>
                <c:pt idx="59093">
                  <c:v>4.5496040204440051</c:v>
                </c:pt>
                <c:pt idx="59094">
                  <c:v>4.559593086845104</c:v>
                </c:pt>
                <c:pt idx="59095">
                  <c:v>4.5576077355735425</c:v>
                </c:pt>
                <c:pt idx="59096">
                  <c:v>4.557552704012406</c:v>
                </c:pt>
                <c:pt idx="59097">
                  <c:v>4.5598264584068273</c:v>
                </c:pt>
                <c:pt idx="59098">
                  <c:v>4.5678649844002734</c:v>
                </c:pt>
                <c:pt idx="59099">
                  <c:v>4.5620499834890493</c:v>
                </c:pt>
                <c:pt idx="59100">
                  <c:v>4.5539569025290616</c:v>
                </c:pt>
                <c:pt idx="59101">
                  <c:v>4.5666499341341025</c:v>
                </c:pt>
                <c:pt idx="59102">
                  <c:v>4.5641629752211923</c:v>
                </c:pt>
                <c:pt idx="59103">
                  <c:v>4.5617000678725583</c:v>
                </c:pt>
                <c:pt idx="59104">
                  <c:v>4.5647655889290748</c:v>
                </c:pt>
                <c:pt idx="59105">
                  <c:v>4.5610608469364724</c:v>
                </c:pt>
                <c:pt idx="59106">
                  <c:v>4.5545364838949203</c:v>
                </c:pt>
                <c:pt idx="59107">
                  <c:v>4.5683586556133653</c:v>
                </c:pt>
                <c:pt idx="59108">
                  <c:v>4.5628180503329281</c:v>
                </c:pt>
                <c:pt idx="59109">
                  <c:v>4.5600670398029823</c:v>
                </c:pt>
                <c:pt idx="59110">
                  <c:v>4.566409720527381</c:v>
                </c:pt>
                <c:pt idx="59111">
                  <c:v>4.5615265144419288</c:v>
                </c:pt>
                <c:pt idx="59112">
                  <c:v>4.5501479630273574</c:v>
                </c:pt>
                <c:pt idx="59113">
                  <c:v>4.5612126994897242</c:v>
                </c:pt>
                <c:pt idx="59114">
                  <c:v>4.5627258424622328</c:v>
                </c:pt>
                <c:pt idx="59115">
                  <c:v>4.5567574121828471</c:v>
                </c:pt>
                <c:pt idx="59116">
                  <c:v>4.5650580194209249</c:v>
                </c:pt>
                <c:pt idx="59117">
                  <c:v>4.5558639404238663</c:v>
                </c:pt>
                <c:pt idx="59118">
                  <c:v>4.5592602970454328</c:v>
                </c:pt>
                <c:pt idx="59119">
                  <c:v>4.5527348854661795</c:v>
                </c:pt>
                <c:pt idx="59120">
                  <c:v>4.562657445347396</c:v>
                </c:pt>
                <c:pt idx="59121">
                  <c:v>4.5655943195182447</c:v>
                </c:pt>
                <c:pt idx="59122">
                  <c:v>4.555074567374092</c:v>
                </c:pt>
                <c:pt idx="59123">
                  <c:v>4.5491718555503944</c:v>
                </c:pt>
                <c:pt idx="59124">
                  <c:v>4.5585161498546709</c:v>
                </c:pt>
                <c:pt idx="59125">
                  <c:v>4.5598248741238159</c:v>
                </c:pt>
                <c:pt idx="59126">
                  <c:v>4.5553775857205299</c:v>
                </c:pt>
                <c:pt idx="59127">
                  <c:v>4.5548915271284853</c:v>
                </c:pt>
                <c:pt idx="59128">
                  <c:v>4.5513673074776042</c:v>
                </c:pt>
                <c:pt idx="59129">
                  <c:v>4.5581582153851503</c:v>
                </c:pt>
                <c:pt idx="59130">
                  <c:v>4.56066515813162</c:v>
                </c:pt>
                <c:pt idx="59131">
                  <c:v>4.571579580177457</c:v>
                </c:pt>
                <c:pt idx="59132">
                  <c:v>4.5515165040201921</c:v>
                </c:pt>
                <c:pt idx="59133">
                  <c:v>4.5516586490138913</c:v>
                </c:pt>
                <c:pt idx="59134">
                  <c:v>4.5567533330377739</c:v>
                </c:pt>
                <c:pt idx="59135">
                  <c:v>4.5589645789414259</c:v>
                </c:pt>
                <c:pt idx="59136">
                  <c:v>4.5560335212245331</c:v>
                </c:pt>
                <c:pt idx="59137">
                  <c:v>4.5574177377401712</c:v>
                </c:pt>
                <c:pt idx="59138">
                  <c:v>4.5492798901958516</c:v>
                </c:pt>
                <c:pt idx="59139">
                  <c:v>4.566879572661299</c:v>
                </c:pt>
                <c:pt idx="59140">
                  <c:v>4.5607682669486485</c:v>
                </c:pt>
                <c:pt idx="59141">
                  <c:v>4.5551954819806939</c:v>
                </c:pt>
                <c:pt idx="59142">
                  <c:v>4.5654852582294962</c:v>
                </c:pt>
                <c:pt idx="59143">
                  <c:v>4.550398156185218</c:v>
                </c:pt>
                <c:pt idx="59144">
                  <c:v>4.5507502918489751</c:v>
                </c:pt>
                <c:pt idx="59145">
                  <c:v>4.5548401254083668</c:v>
                </c:pt>
                <c:pt idx="59146">
                  <c:v>4.5551494407583846</c:v>
                </c:pt>
                <c:pt idx="59147">
                  <c:v>4.5637371079916473</c:v>
                </c:pt>
                <c:pt idx="59148">
                  <c:v>4.557657599122682</c:v>
                </c:pt>
                <c:pt idx="59149">
                  <c:v>4.5578520644309339</c:v>
                </c:pt>
                <c:pt idx="59150">
                  <c:v>4.5547272506077068</c:v>
                </c:pt>
                <c:pt idx="59151">
                  <c:v>4.561287913391638</c:v>
                </c:pt>
                <c:pt idx="59152">
                  <c:v>4.5496455673979295</c:v>
                </c:pt>
                <c:pt idx="59153">
                  <c:v>4.5576291253629622</c:v>
                </c:pt>
                <c:pt idx="59154">
                  <c:v>4.5527998035687594</c:v>
                </c:pt>
                <c:pt idx="59155">
                  <c:v>4.5473059161654925</c:v>
                </c:pt>
                <c:pt idx="59156">
                  <c:v>4.5596353905636375</c:v>
                </c:pt>
                <c:pt idx="59157">
                  <c:v>4.5547532949074672</c:v>
                </c:pt>
                <c:pt idx="59158">
                  <c:v>4.5572727367191597</c:v>
                </c:pt>
                <c:pt idx="59159">
                  <c:v>4.5543761659504813</c:v>
                </c:pt>
                <c:pt idx="59160">
                  <c:v>4.5583629280007765</c:v>
                </c:pt>
                <c:pt idx="59161">
                  <c:v>4.557436515845783</c:v>
                </c:pt>
                <c:pt idx="59162">
                  <c:v>4.5498730322790006</c:v>
                </c:pt>
                <c:pt idx="59163">
                  <c:v>4.5554865274241116</c:v>
                </c:pt>
                <c:pt idx="59164">
                  <c:v>4.5554940099737937</c:v>
                </c:pt>
                <c:pt idx="59165">
                  <c:v>4.5568801525022851</c:v>
                </c:pt>
                <c:pt idx="59166">
                  <c:v>4.5559258455529026</c:v>
                </c:pt>
                <c:pt idx="59167">
                  <c:v>4.5633439950314418</c:v>
                </c:pt>
                <c:pt idx="59168">
                  <c:v>4.5613749226612983</c:v>
                </c:pt>
                <c:pt idx="59169">
                  <c:v>4.5608701348943814</c:v>
                </c:pt>
                <c:pt idx="59170">
                  <c:v>4.5578302337129966</c:v>
                </c:pt>
                <c:pt idx="59171">
                  <c:v>4.5626088434555783</c:v>
                </c:pt>
                <c:pt idx="59172">
                  <c:v>4.5501241001308648</c:v>
                </c:pt>
                <c:pt idx="59173">
                  <c:v>4.5476877623989456</c:v>
                </c:pt>
                <c:pt idx="59174">
                  <c:v>4.5605243413617913</c:v>
                </c:pt>
                <c:pt idx="59175">
                  <c:v>4.5599976232297941</c:v>
                </c:pt>
                <c:pt idx="59176">
                  <c:v>4.5561371139139109</c:v>
                </c:pt>
                <c:pt idx="59177">
                  <c:v>4.5698526873702097</c:v>
                </c:pt>
                <c:pt idx="59178">
                  <c:v>4.5593219182130271</c:v>
                </c:pt>
                <c:pt idx="59179">
                  <c:v>4.5560098939368476</c:v>
                </c:pt>
                <c:pt idx="59180">
                  <c:v>4.5547233948397121</c:v>
                </c:pt>
                <c:pt idx="59181">
                  <c:v>4.5613012757940536</c:v>
                </c:pt>
                <c:pt idx="59182">
                  <c:v>4.546671796642558</c:v>
                </c:pt>
                <c:pt idx="59183">
                  <c:v>4.563963472114887</c:v>
                </c:pt>
                <c:pt idx="59184">
                  <c:v>4.5474464738935794</c:v>
                </c:pt>
                <c:pt idx="59185">
                  <c:v>4.5515092310053014</c:v>
                </c:pt>
                <c:pt idx="59186">
                  <c:v>4.5680224277484323</c:v>
                </c:pt>
                <c:pt idx="59187">
                  <c:v>4.5586065383076333</c:v>
                </c:pt>
                <c:pt idx="59188">
                  <c:v>4.5590470236122336</c:v>
                </c:pt>
                <c:pt idx="59189">
                  <c:v>4.5536775964105773</c:v>
                </c:pt>
                <c:pt idx="59190">
                  <c:v>4.5499754306753371</c:v>
                </c:pt>
                <c:pt idx="59191">
                  <c:v>4.556616867050014</c:v>
                </c:pt>
                <c:pt idx="59192">
                  <c:v>4.5589991863871475</c:v>
                </c:pt>
                <c:pt idx="59193">
                  <c:v>4.5561206378869956</c:v>
                </c:pt>
                <c:pt idx="59194">
                  <c:v>4.56840159815627</c:v>
                </c:pt>
                <c:pt idx="59195">
                  <c:v>4.5524739588980925</c:v>
                </c:pt>
                <c:pt idx="59196">
                  <c:v>4.5531431131676907</c:v>
                </c:pt>
                <c:pt idx="59197">
                  <c:v>4.5590866695265051</c:v>
                </c:pt>
                <c:pt idx="59198">
                  <c:v>4.5594436058940238</c:v>
                </c:pt>
                <c:pt idx="59199">
                  <c:v>4.5589248791797363</c:v>
                </c:pt>
                <c:pt idx="59200">
                  <c:v>4.5564951344392908</c:v>
                </c:pt>
                <c:pt idx="59201">
                  <c:v>4.557755387087739</c:v>
                </c:pt>
                <c:pt idx="59202">
                  <c:v>4.5561080455974814</c:v>
                </c:pt>
                <c:pt idx="59203">
                  <c:v>4.5560371610141122</c:v>
                </c:pt>
                <c:pt idx="59204">
                  <c:v>4.5529933466728254</c:v>
                </c:pt>
                <c:pt idx="59205">
                  <c:v>4.559479675038963</c:v>
                </c:pt>
                <c:pt idx="59206">
                  <c:v>4.5646228930170567</c:v>
                </c:pt>
                <c:pt idx="59207">
                  <c:v>4.566229057340073</c:v>
                </c:pt>
                <c:pt idx="59208">
                  <c:v>4.5567068359887655</c:v>
                </c:pt>
                <c:pt idx="59209">
                  <c:v>4.5561086249944767</c:v>
                </c:pt>
                <c:pt idx="59210">
                  <c:v>4.5589417417801306</c:v>
                </c:pt>
                <c:pt idx="59211">
                  <c:v>4.5600659646554957</c:v>
                </c:pt>
                <c:pt idx="59212">
                  <c:v>4.5586970882288478</c:v>
                </c:pt>
                <c:pt idx="59213">
                  <c:v>4.550309186991945</c:v>
                </c:pt>
                <c:pt idx="59214">
                  <c:v>4.558518304830546</c:v>
                </c:pt>
                <c:pt idx="59215">
                  <c:v>4.5450376020193799</c:v>
                </c:pt>
                <c:pt idx="59216">
                  <c:v>4.5563805055490345</c:v>
                </c:pt>
                <c:pt idx="59217">
                  <c:v>4.5626947725900511</c:v>
                </c:pt>
                <c:pt idx="59218">
                  <c:v>4.5539727699165322</c:v>
                </c:pt>
                <c:pt idx="59219">
                  <c:v>4.556014076686612</c:v>
                </c:pt>
                <c:pt idx="59220">
                  <c:v>4.5565204017449403</c:v>
                </c:pt>
                <c:pt idx="59221">
                  <c:v>4.5541171861852492</c:v>
                </c:pt>
                <c:pt idx="59222">
                  <c:v>4.5424807962105413</c:v>
                </c:pt>
                <c:pt idx="59223">
                  <c:v>4.5622174982158183</c:v>
                </c:pt>
                <c:pt idx="59224">
                  <c:v>4.5576846742527461</c:v>
                </c:pt>
                <c:pt idx="59225">
                  <c:v>4.5644122859702012</c:v>
                </c:pt>
                <c:pt idx="59226">
                  <c:v>4.5547017520265332</c:v>
                </c:pt>
                <c:pt idx="59227">
                  <c:v>4.5563679677421653</c:v>
                </c:pt>
                <c:pt idx="59228">
                  <c:v>4.5598366139860378</c:v>
                </c:pt>
                <c:pt idx="59229">
                  <c:v>4.5695416286144193</c:v>
                </c:pt>
                <c:pt idx="59230">
                  <c:v>4.547856152748218</c:v>
                </c:pt>
                <c:pt idx="59231">
                  <c:v>4.5468809274353497</c:v>
                </c:pt>
                <c:pt idx="59232">
                  <c:v>4.5517924516319503</c:v>
                </c:pt>
                <c:pt idx="59233">
                  <c:v>4.5687890810395189</c:v>
                </c:pt>
                <c:pt idx="59234">
                  <c:v>4.551045618811199</c:v>
                </c:pt>
                <c:pt idx="59235">
                  <c:v>4.5664390565798278</c:v>
                </c:pt>
                <c:pt idx="59236">
                  <c:v>4.5579351794080472</c:v>
                </c:pt>
                <c:pt idx="59237">
                  <c:v>4.5568906083703533</c:v>
                </c:pt>
                <c:pt idx="59238">
                  <c:v>4.5484870199919838</c:v>
                </c:pt>
                <c:pt idx="59239">
                  <c:v>4.5489424367148423</c:v>
                </c:pt>
                <c:pt idx="59240">
                  <c:v>4.5557643472033522</c:v>
                </c:pt>
                <c:pt idx="59241">
                  <c:v>4.5599222234788837</c:v>
                </c:pt>
                <c:pt idx="59242">
                  <c:v>4.5566875613390172</c:v>
                </c:pt>
                <c:pt idx="59243">
                  <c:v>4.56409845519737</c:v>
                </c:pt>
                <c:pt idx="59244">
                  <c:v>4.5674300278182143</c:v>
                </c:pt>
                <c:pt idx="59245">
                  <c:v>4.554572112301595</c:v>
                </c:pt>
                <c:pt idx="59246">
                  <c:v>4.553807025442139</c:v>
                </c:pt>
                <c:pt idx="59247">
                  <c:v>4.547904610522373</c:v>
                </c:pt>
                <c:pt idx="59248">
                  <c:v>4.5590701627982915</c:v>
                </c:pt>
                <c:pt idx="59249">
                  <c:v>4.5586217323713791</c:v>
                </c:pt>
                <c:pt idx="59250">
                  <c:v>4.5605463555658856</c:v>
                </c:pt>
                <c:pt idx="59251">
                  <c:v>4.5530670998480902</c:v>
                </c:pt>
                <c:pt idx="59252">
                  <c:v>4.5557959314815983</c:v>
                </c:pt>
                <c:pt idx="59253">
                  <c:v>4.5677016600805995</c:v>
                </c:pt>
                <c:pt idx="59254">
                  <c:v>4.5452100418749106</c:v>
                </c:pt>
                <c:pt idx="59255">
                  <c:v>4.5592424163220073</c:v>
                </c:pt>
                <c:pt idx="59256">
                  <c:v>4.5529033495277673</c:v>
                </c:pt>
                <c:pt idx="59257">
                  <c:v>4.5597419217117849</c:v>
                </c:pt>
                <c:pt idx="59258">
                  <c:v>4.5638241695247528</c:v>
                </c:pt>
                <c:pt idx="59259">
                  <c:v>4.5583726599780618</c:v>
                </c:pt>
                <c:pt idx="59260">
                  <c:v>4.5604285416312305</c:v>
                </c:pt>
                <c:pt idx="59261">
                  <c:v>4.561654625454941</c:v>
                </c:pt>
                <c:pt idx="59262">
                  <c:v>4.5576852845344007</c:v>
                </c:pt>
                <c:pt idx="59263">
                  <c:v>4.5526504655860123</c:v>
                </c:pt>
                <c:pt idx="59264">
                  <c:v>4.5462878442405943</c:v>
                </c:pt>
                <c:pt idx="59265">
                  <c:v>4.5592127705816079</c:v>
                </c:pt>
                <c:pt idx="59266">
                  <c:v>4.5514773075531121</c:v>
                </c:pt>
                <c:pt idx="59267">
                  <c:v>4.5546985523326091</c:v>
                </c:pt>
                <c:pt idx="59268">
                  <c:v>4.5439610579632763</c:v>
                </c:pt>
                <c:pt idx="59269">
                  <c:v>4.5590389771029241</c:v>
                </c:pt>
                <c:pt idx="59270">
                  <c:v>4.5641338586711964</c:v>
                </c:pt>
                <c:pt idx="59271">
                  <c:v>4.5581528519766445</c:v>
                </c:pt>
                <c:pt idx="59272">
                  <c:v>4.5645232335205836</c:v>
                </c:pt>
                <c:pt idx="59273">
                  <c:v>4.5446732937301375</c:v>
                </c:pt>
                <c:pt idx="59274">
                  <c:v>4.5661572700596373</c:v>
                </c:pt>
                <c:pt idx="59275">
                  <c:v>4.5500044899842376</c:v>
                </c:pt>
                <c:pt idx="59276">
                  <c:v>4.5556231854810898</c:v>
                </c:pt>
                <c:pt idx="59277">
                  <c:v>4.5501678265100702</c:v>
                </c:pt>
                <c:pt idx="59278">
                  <c:v>4.5559441898246655</c:v>
                </c:pt>
                <c:pt idx="59279">
                  <c:v>4.5596122907986532</c:v>
                </c:pt>
                <c:pt idx="59280">
                  <c:v>4.5637012100538534</c:v>
                </c:pt>
                <c:pt idx="59281">
                  <c:v>4.5600599708430254</c:v>
                </c:pt>
                <c:pt idx="59282">
                  <c:v>4.564582564515467</c:v>
                </c:pt>
                <c:pt idx="59283">
                  <c:v>4.5571759694564982</c:v>
                </c:pt>
                <c:pt idx="59284">
                  <c:v>4.5541118102767486</c:v>
                </c:pt>
                <c:pt idx="59285">
                  <c:v>4.5558443128623241</c:v>
                </c:pt>
                <c:pt idx="59286">
                  <c:v>4.5615963451227604</c:v>
                </c:pt>
                <c:pt idx="59287">
                  <c:v>4.5582177727059685</c:v>
                </c:pt>
                <c:pt idx="59288">
                  <c:v>4.5658283767418633</c:v>
                </c:pt>
                <c:pt idx="59289">
                  <c:v>4.5566988734124054</c:v>
                </c:pt>
                <c:pt idx="59290">
                  <c:v>4.5634975198555141</c:v>
                </c:pt>
                <c:pt idx="59291">
                  <c:v>4.5520469566321831</c:v>
                </c:pt>
                <c:pt idx="59292">
                  <c:v>4.5575314784113692</c:v>
                </c:pt>
                <c:pt idx="59293">
                  <c:v>4.560544151823299</c:v>
                </c:pt>
                <c:pt idx="59294">
                  <c:v>4.5625160553044859</c:v>
                </c:pt>
                <c:pt idx="59295">
                  <c:v>4.5601705268887365</c:v>
                </c:pt>
                <c:pt idx="59296">
                  <c:v>4.5525755132789518</c:v>
                </c:pt>
                <c:pt idx="59297">
                  <c:v>4.5630102902302978</c:v>
                </c:pt>
                <c:pt idx="59298">
                  <c:v>4.5592124512517618</c:v>
                </c:pt>
                <c:pt idx="59299">
                  <c:v>4.5591665851062189</c:v>
                </c:pt>
                <c:pt idx="59300">
                  <c:v>4.5602775670006288</c:v>
                </c:pt>
                <c:pt idx="59301">
                  <c:v>4.552090709218672</c:v>
                </c:pt>
                <c:pt idx="59302">
                  <c:v>4.5642438780932517</c:v>
                </c:pt>
                <c:pt idx="59303">
                  <c:v>4.5599959037791518</c:v>
                </c:pt>
                <c:pt idx="59304">
                  <c:v>4.5660621105740571</c:v>
                </c:pt>
                <c:pt idx="59305">
                  <c:v>4.5517885656318491</c:v>
                </c:pt>
                <c:pt idx="59306">
                  <c:v>4.5567211960919893</c:v>
                </c:pt>
                <c:pt idx="59307">
                  <c:v>4.5453288813348571</c:v>
                </c:pt>
                <c:pt idx="59308">
                  <c:v>4.5475141707545959</c:v>
                </c:pt>
                <c:pt idx="59309">
                  <c:v>4.5574050908793176</c:v>
                </c:pt>
                <c:pt idx="59310">
                  <c:v>4.565625476277293</c:v>
                </c:pt>
                <c:pt idx="59311">
                  <c:v>4.5558546028573454</c:v>
                </c:pt>
                <c:pt idx="59312">
                  <c:v>4.5577000827369734</c:v>
                </c:pt>
                <c:pt idx="59313">
                  <c:v>4.5584370250365858</c:v>
                </c:pt>
                <c:pt idx="59314">
                  <c:v>4.56234814829185</c:v>
                </c:pt>
                <c:pt idx="59315">
                  <c:v>4.5488645705399939</c:v>
                </c:pt>
                <c:pt idx="59316">
                  <c:v>4.5603936733244952</c:v>
                </c:pt>
                <c:pt idx="59317">
                  <c:v>4.5524497012680314</c:v>
                </c:pt>
                <c:pt idx="59318">
                  <c:v>4.5523992918893192</c:v>
                </c:pt>
                <c:pt idx="59319">
                  <c:v>4.5493351503707311</c:v>
                </c:pt>
                <c:pt idx="59320">
                  <c:v>4.5550190060668738</c:v>
                </c:pt>
                <c:pt idx="59321">
                  <c:v>4.5666210749382898</c:v>
                </c:pt>
                <c:pt idx="59322">
                  <c:v>4.5607911473582723</c:v>
                </c:pt>
                <c:pt idx="59323">
                  <c:v>4.5603468283780071</c:v>
                </c:pt>
                <c:pt idx="59324">
                  <c:v>4.5570956353753065</c:v>
                </c:pt>
                <c:pt idx="59325">
                  <c:v>4.5472310556703723</c:v>
                </c:pt>
                <c:pt idx="59326">
                  <c:v>4.5603447740872074</c:v>
                </c:pt>
                <c:pt idx="59327">
                  <c:v>4.5621137737897959</c:v>
                </c:pt>
                <c:pt idx="59328">
                  <c:v>4.5571944582266202</c:v>
                </c:pt>
                <c:pt idx="59329">
                  <c:v>4.5499992028274701</c:v>
                </c:pt>
                <c:pt idx="59330">
                  <c:v>4.5494233734645446</c:v>
                </c:pt>
                <c:pt idx="59331">
                  <c:v>4.556548493493997</c:v>
                </c:pt>
                <c:pt idx="59332">
                  <c:v>4.5545332110362997</c:v>
                </c:pt>
                <c:pt idx="59333">
                  <c:v>4.5602254800388353</c:v>
                </c:pt>
                <c:pt idx="59334">
                  <c:v>4.554314637137872</c:v>
                </c:pt>
                <c:pt idx="59335">
                  <c:v>4.5488578055678843</c:v>
                </c:pt>
                <c:pt idx="59336">
                  <c:v>4.55072481496771</c:v>
                </c:pt>
                <c:pt idx="59337">
                  <c:v>4.5528029735815529</c:v>
                </c:pt>
                <c:pt idx="59338">
                  <c:v>4.5513987303610559</c:v>
                </c:pt>
                <c:pt idx="59339">
                  <c:v>4.5664695663954582</c:v>
                </c:pt>
                <c:pt idx="59340">
                  <c:v>4.5418774550775183</c:v>
                </c:pt>
                <c:pt idx="59341">
                  <c:v>4.5650702881457557</c:v>
                </c:pt>
                <c:pt idx="59342">
                  <c:v>4.551625736753917</c:v>
                </c:pt>
                <c:pt idx="59343">
                  <c:v>4.5657884231660937</c:v>
                </c:pt>
                <c:pt idx="59344">
                  <c:v>4.5685746895924497</c:v>
                </c:pt>
                <c:pt idx="59345">
                  <c:v>4.5619511936184729</c:v>
                </c:pt>
                <c:pt idx="59346">
                  <c:v>4.5637187098220604</c:v>
                </c:pt>
                <c:pt idx="59347">
                  <c:v>4.555599088636332</c:v>
                </c:pt>
                <c:pt idx="59348">
                  <c:v>4.5582639747824301</c:v>
                </c:pt>
                <c:pt idx="59349">
                  <c:v>4.5424724414925057</c:v>
                </c:pt>
                <c:pt idx="59350">
                  <c:v>4.5694017905936697</c:v>
                </c:pt>
                <c:pt idx="59351">
                  <c:v>4.5679312391343165</c:v>
                </c:pt>
                <c:pt idx="59352">
                  <c:v>4.5567781639643767</c:v>
                </c:pt>
                <c:pt idx="59353">
                  <c:v>4.5510932677417602</c:v>
                </c:pt>
                <c:pt idx="59354">
                  <c:v>4.5510291888644785</c:v>
                </c:pt>
                <c:pt idx="59355">
                  <c:v>4.550524339194209</c:v>
                </c:pt>
                <c:pt idx="59356">
                  <c:v>4.556809681462699</c:v>
                </c:pt>
                <c:pt idx="59357">
                  <c:v>4.551884390188687</c:v>
                </c:pt>
                <c:pt idx="59358">
                  <c:v>4.5648594157007532</c:v>
                </c:pt>
                <c:pt idx="59359">
                  <c:v>4.5571142272137903</c:v>
                </c:pt>
                <c:pt idx="59360">
                  <c:v>4.5588189845680098</c:v>
                </c:pt>
                <c:pt idx="59361">
                  <c:v>4.5585299829852541</c:v>
                </c:pt>
                <c:pt idx="59362">
                  <c:v>4.559083826340955</c:v>
                </c:pt>
                <c:pt idx="59363">
                  <c:v>4.5591993129540942</c:v>
                </c:pt>
                <c:pt idx="59364">
                  <c:v>4.5724151212482491</c:v>
                </c:pt>
                <c:pt idx="59365">
                  <c:v>4.5590279210598901</c:v>
                </c:pt>
                <c:pt idx="59366">
                  <c:v>4.5551094581178964</c:v>
                </c:pt>
                <c:pt idx="59367">
                  <c:v>4.5531370242807663</c:v>
                </c:pt>
                <c:pt idx="59368">
                  <c:v>4.5626764663415633</c:v>
                </c:pt>
                <c:pt idx="59369">
                  <c:v>4.5572402023953709</c:v>
                </c:pt>
                <c:pt idx="59370">
                  <c:v>4.5531072397738592</c:v>
                </c:pt>
                <c:pt idx="59371">
                  <c:v>4.5555131068577337</c:v>
                </c:pt>
                <c:pt idx="59372">
                  <c:v>4.5609673141847074</c:v>
                </c:pt>
                <c:pt idx="59373">
                  <c:v>4.5620981127951268</c:v>
                </c:pt>
                <c:pt idx="59374">
                  <c:v>4.552116550303543</c:v>
                </c:pt>
                <c:pt idx="59375">
                  <c:v>4.547519730907708</c:v>
                </c:pt>
                <c:pt idx="59376">
                  <c:v>4.558769165763632</c:v>
                </c:pt>
                <c:pt idx="59377">
                  <c:v>4.5503046174769981</c:v>
                </c:pt>
                <c:pt idx="59378">
                  <c:v>4.5516689062446289</c:v>
                </c:pt>
                <c:pt idx="59379">
                  <c:v>4.5580051431932551</c:v>
                </c:pt>
                <c:pt idx="59380">
                  <c:v>4.5621853958140237</c:v>
                </c:pt>
                <c:pt idx="59381">
                  <c:v>4.55501263003167</c:v>
                </c:pt>
                <c:pt idx="59382">
                  <c:v>4.5618187738145934</c:v>
                </c:pt>
                <c:pt idx="59383">
                  <c:v>4.5582633014560416</c:v>
                </c:pt>
                <c:pt idx="59384">
                  <c:v>4.5587864318911233</c:v>
                </c:pt>
                <c:pt idx="59385">
                  <c:v>4.5566089758228028</c:v>
                </c:pt>
                <c:pt idx="59386">
                  <c:v>4.563890492607487</c:v>
                </c:pt>
                <c:pt idx="59387">
                  <c:v>4.562755299019158</c:v>
                </c:pt>
                <c:pt idx="59388">
                  <c:v>4.5624173841453306</c:v>
                </c:pt>
                <c:pt idx="59389">
                  <c:v>4.5555783902964553</c:v>
                </c:pt>
                <c:pt idx="59390">
                  <c:v>4.5538502874986291</c:v>
                </c:pt>
                <c:pt idx="59391">
                  <c:v>4.5591128267444381</c:v>
                </c:pt>
                <c:pt idx="59392">
                  <c:v>4.5508249785614279</c:v>
                </c:pt>
                <c:pt idx="59393">
                  <c:v>4.5517521908774379</c:v>
                </c:pt>
                <c:pt idx="59394">
                  <c:v>4.5521034944123695</c:v>
                </c:pt>
                <c:pt idx="59395">
                  <c:v>4.5672053370196375</c:v>
                </c:pt>
                <c:pt idx="59396">
                  <c:v>4.5600625564510828</c:v>
                </c:pt>
                <c:pt idx="59397">
                  <c:v>4.5578567939523165</c:v>
                </c:pt>
                <c:pt idx="59398">
                  <c:v>4.5499595449530874</c:v>
                </c:pt>
                <c:pt idx="59399">
                  <c:v>4.5605430479031392</c:v>
                </c:pt>
                <c:pt idx="59400">
                  <c:v>4.5506063783858108</c:v>
                </c:pt>
                <c:pt idx="59401">
                  <c:v>4.5541484595695509</c:v>
                </c:pt>
                <c:pt idx="59402">
                  <c:v>4.5447326531249708</c:v>
                </c:pt>
                <c:pt idx="59403">
                  <c:v>4.5634737996900423</c:v>
                </c:pt>
                <c:pt idx="59404">
                  <c:v>4.5527899757019004</c:v>
                </c:pt>
                <c:pt idx="59405">
                  <c:v>4.5516213489720085</c:v>
                </c:pt>
                <c:pt idx="59406">
                  <c:v>4.558421704211205</c:v>
                </c:pt>
                <c:pt idx="59407">
                  <c:v>4.5649923778297739</c:v>
                </c:pt>
                <c:pt idx="59408">
                  <c:v>4.5443607780898816</c:v>
                </c:pt>
                <c:pt idx="59409">
                  <c:v>4.5544623278034573</c:v>
                </c:pt>
                <c:pt idx="59410">
                  <c:v>4.5486820254589855</c:v>
                </c:pt>
                <c:pt idx="59411">
                  <c:v>4.5689211892249491</c:v>
                </c:pt>
                <c:pt idx="59412">
                  <c:v>4.5618284109074541</c:v>
                </c:pt>
                <c:pt idx="59413">
                  <c:v>4.561545289214135</c:v>
                </c:pt>
                <c:pt idx="59414">
                  <c:v>4.5684185299939326</c:v>
                </c:pt>
                <c:pt idx="59415">
                  <c:v>4.5539408072154597</c:v>
                </c:pt>
                <c:pt idx="59416">
                  <c:v>4.5495481815817831</c:v>
                </c:pt>
                <c:pt idx="59417">
                  <c:v>4.5465542748808598</c:v>
                </c:pt>
                <c:pt idx="59418">
                  <c:v>4.5509611691979872</c:v>
                </c:pt>
                <c:pt idx="59419">
                  <c:v>4.5536417861845164</c:v>
                </c:pt>
                <c:pt idx="59420">
                  <c:v>4.5655917713172292</c:v>
                </c:pt>
                <c:pt idx="59421">
                  <c:v>4.5589973299546571</c:v>
                </c:pt>
                <c:pt idx="59422">
                  <c:v>4.5517186955233484</c:v>
                </c:pt>
                <c:pt idx="59423">
                  <c:v>4.5531001490582135</c:v>
                </c:pt>
                <c:pt idx="59424">
                  <c:v>4.5526501568620956</c:v>
                </c:pt>
                <c:pt idx="59425">
                  <c:v>4.5585614725285559</c:v>
                </c:pt>
                <c:pt idx="59426">
                  <c:v>4.5487148691033843</c:v>
                </c:pt>
                <c:pt idx="59427">
                  <c:v>4.552411030404846</c:v>
                </c:pt>
                <c:pt idx="59428">
                  <c:v>4.5552119703994061</c:v>
                </c:pt>
                <c:pt idx="59429">
                  <c:v>4.561037358397221</c:v>
                </c:pt>
                <c:pt idx="59430">
                  <c:v>4.5523324966933556</c:v>
                </c:pt>
                <c:pt idx="59431">
                  <c:v>4.5547608306431107</c:v>
                </c:pt>
                <c:pt idx="59432">
                  <c:v>4.5552136044305458</c:v>
                </c:pt>
                <c:pt idx="59433">
                  <c:v>4.5592252419083428</c:v>
                </c:pt>
                <c:pt idx="59434">
                  <c:v>4.5468836290631716</c:v>
                </c:pt>
                <c:pt idx="59435">
                  <c:v>4.5560873656582741</c:v>
                </c:pt>
                <c:pt idx="59436">
                  <c:v>4.5592880375662119</c:v>
                </c:pt>
                <c:pt idx="59437">
                  <c:v>4.552461191363002</c:v>
                </c:pt>
                <c:pt idx="59438">
                  <c:v>4.5532198963220107</c:v>
                </c:pt>
                <c:pt idx="59439">
                  <c:v>4.5529584308746189</c:v>
                </c:pt>
                <c:pt idx="59440">
                  <c:v>4.5540343346242871</c:v>
                </c:pt>
                <c:pt idx="59441">
                  <c:v>4.5568499490652457</c:v>
                </c:pt>
                <c:pt idx="59442">
                  <c:v>4.5565588853287862</c:v>
                </c:pt>
                <c:pt idx="59443">
                  <c:v>4.5550707210948449</c:v>
                </c:pt>
                <c:pt idx="59444">
                  <c:v>4.5630219958142533</c:v>
                </c:pt>
                <c:pt idx="59445">
                  <c:v>4.5581597688032671</c:v>
                </c:pt>
                <c:pt idx="59446">
                  <c:v>4.5627323683357988</c:v>
                </c:pt>
                <c:pt idx="59447">
                  <c:v>4.5565706019081906</c:v>
                </c:pt>
                <c:pt idx="59448">
                  <c:v>4.5573226836416802</c:v>
                </c:pt>
                <c:pt idx="59449">
                  <c:v>4.5556197950508661</c:v>
                </c:pt>
                <c:pt idx="59450">
                  <c:v>4.551009519456569</c:v>
                </c:pt>
                <c:pt idx="59451">
                  <c:v>4.5478609082327948</c:v>
                </c:pt>
                <c:pt idx="59452">
                  <c:v>4.5539143535516455</c:v>
                </c:pt>
                <c:pt idx="59453">
                  <c:v>4.5532534778342519</c:v>
                </c:pt>
                <c:pt idx="59454">
                  <c:v>4.5523984164981677</c:v>
                </c:pt>
                <c:pt idx="59455">
                  <c:v>4.5427032659261446</c:v>
                </c:pt>
                <c:pt idx="59456">
                  <c:v>4.5590432597281856</c:v>
                </c:pt>
                <c:pt idx="59457">
                  <c:v>4.5554258249315369</c:v>
                </c:pt>
                <c:pt idx="59458">
                  <c:v>4.5562762889616293</c:v>
                </c:pt>
                <c:pt idx="59459">
                  <c:v>4.5574944349771052</c:v>
                </c:pt>
                <c:pt idx="59460">
                  <c:v>4.545768721704821</c:v>
                </c:pt>
                <c:pt idx="59461">
                  <c:v>4.5557190419367375</c:v>
                </c:pt>
                <c:pt idx="59462">
                  <c:v>4.5438449712347149</c:v>
                </c:pt>
                <c:pt idx="59463">
                  <c:v>4.5494971378252913</c:v>
                </c:pt>
                <c:pt idx="59464">
                  <c:v>4.5593403717792276</c:v>
                </c:pt>
                <c:pt idx="59465">
                  <c:v>4.5587095144973855</c:v>
                </c:pt>
                <c:pt idx="59466">
                  <c:v>4.5513379661873214</c:v>
                </c:pt>
                <c:pt idx="59467">
                  <c:v>4.5579362676550028</c:v>
                </c:pt>
                <c:pt idx="59468">
                  <c:v>4.5633895510500651</c:v>
                </c:pt>
                <c:pt idx="59469">
                  <c:v>4.5450722418677927</c:v>
                </c:pt>
                <c:pt idx="59470">
                  <c:v>4.5594578795676117</c:v>
                </c:pt>
                <c:pt idx="59471">
                  <c:v>4.5507371065762641</c:v>
                </c:pt>
                <c:pt idx="59472">
                  <c:v>4.5571293288176298</c:v>
                </c:pt>
                <c:pt idx="59473">
                  <c:v>4.5558438606821161</c:v>
                </c:pt>
                <c:pt idx="59474">
                  <c:v>4.5435478384563055</c:v>
                </c:pt>
                <c:pt idx="59475">
                  <c:v>4.5575372074008387</c:v>
                </c:pt>
                <c:pt idx="59476">
                  <c:v>4.5609148154355124</c:v>
                </c:pt>
                <c:pt idx="59477">
                  <c:v>4.5631280047157938</c:v>
                </c:pt>
                <c:pt idx="59478">
                  <c:v>4.5578001661658636</c:v>
                </c:pt>
                <c:pt idx="59479">
                  <c:v>4.5540718532721316</c:v>
                </c:pt>
                <c:pt idx="59480">
                  <c:v>4.5525477411061379</c:v>
                </c:pt>
                <c:pt idx="59481">
                  <c:v>4.5572272304255685</c:v>
                </c:pt>
                <c:pt idx="59482">
                  <c:v>4.5585276026031849</c:v>
                </c:pt>
                <c:pt idx="59483">
                  <c:v>4.5566022015993113</c:v>
                </c:pt>
                <c:pt idx="59484">
                  <c:v>4.557979064690147</c:v>
                </c:pt>
                <c:pt idx="59485">
                  <c:v>4.5517094348699274</c:v>
                </c:pt>
                <c:pt idx="59486">
                  <c:v>4.5669221982520574</c:v>
                </c:pt>
                <c:pt idx="59487">
                  <c:v>4.562083181499605</c:v>
                </c:pt>
                <c:pt idx="59488">
                  <c:v>4.5633990102125672</c:v>
                </c:pt>
                <c:pt idx="59489">
                  <c:v>4.5595863338315326</c:v>
                </c:pt>
                <c:pt idx="59490">
                  <c:v>4.5527552756824639</c:v>
                </c:pt>
                <c:pt idx="59491">
                  <c:v>4.5569826814270575</c:v>
                </c:pt>
                <c:pt idx="59492">
                  <c:v>4.5581470796039678</c:v>
                </c:pt>
                <c:pt idx="59493">
                  <c:v>4.5594294885745539</c:v>
                </c:pt>
                <c:pt idx="59494">
                  <c:v>4.549998575808182</c:v>
                </c:pt>
                <c:pt idx="59495">
                  <c:v>4.5444093635970058</c:v>
                </c:pt>
                <c:pt idx="59496">
                  <c:v>4.5465360414616267</c:v>
                </c:pt>
                <c:pt idx="59497">
                  <c:v>4.5471092236096231</c:v>
                </c:pt>
                <c:pt idx="59498">
                  <c:v>4.5634881844065402</c:v>
                </c:pt>
                <c:pt idx="59499">
                  <c:v>4.5575983897526102</c:v>
                </c:pt>
                <c:pt idx="59500">
                  <c:v>4.5562764671234151</c:v>
                </c:pt>
                <c:pt idx="59501">
                  <c:v>4.5613730065355318</c:v>
                </c:pt>
                <c:pt idx="59502">
                  <c:v>4.5587400922666754</c:v>
                </c:pt>
                <c:pt idx="59503">
                  <c:v>4.5555459631377335</c:v>
                </c:pt>
                <c:pt idx="59504">
                  <c:v>4.5632384857365249</c:v>
                </c:pt>
                <c:pt idx="59505">
                  <c:v>4.5519243027302165</c:v>
                </c:pt>
                <c:pt idx="59506">
                  <c:v>4.5612803298790929</c:v>
                </c:pt>
                <c:pt idx="59507">
                  <c:v>4.5614344777841263</c:v>
                </c:pt>
                <c:pt idx="59508">
                  <c:v>4.5556597497561855</c:v>
                </c:pt>
                <c:pt idx="59509">
                  <c:v>4.5596754660943448</c:v>
                </c:pt>
                <c:pt idx="59510">
                  <c:v>4.5507373466667289</c:v>
                </c:pt>
                <c:pt idx="59511">
                  <c:v>4.5605222933019558</c:v>
                </c:pt>
                <c:pt idx="59512">
                  <c:v>4.5578993162588031</c:v>
                </c:pt>
                <c:pt idx="59513">
                  <c:v>4.5586823256274229</c:v>
                </c:pt>
                <c:pt idx="59514">
                  <c:v>4.5494316282179863</c:v>
                </c:pt>
                <c:pt idx="59515">
                  <c:v>4.5480125274895649</c:v>
                </c:pt>
                <c:pt idx="59516">
                  <c:v>4.5629524011101807</c:v>
                </c:pt>
                <c:pt idx="59517">
                  <c:v>4.5651896741366746</c:v>
                </c:pt>
                <c:pt idx="59518">
                  <c:v>4.5578732038462695</c:v>
                </c:pt>
                <c:pt idx="59519">
                  <c:v>4.5501830774912984</c:v>
                </c:pt>
                <c:pt idx="59520">
                  <c:v>4.5446291382341819</c:v>
                </c:pt>
                <c:pt idx="59521">
                  <c:v>4.5594706815681416</c:v>
                </c:pt>
                <c:pt idx="59522">
                  <c:v>4.5470729387165276</c:v>
                </c:pt>
                <c:pt idx="59523">
                  <c:v>4.5557871024080487</c:v>
                </c:pt>
                <c:pt idx="59524">
                  <c:v>4.562894410983426</c:v>
                </c:pt>
                <c:pt idx="59525">
                  <c:v>4.5512268464174861</c:v>
                </c:pt>
                <c:pt idx="59526">
                  <c:v>4.5554727464402633</c:v>
                </c:pt>
                <c:pt idx="59527">
                  <c:v>4.5536917737764915</c:v>
                </c:pt>
                <c:pt idx="59528">
                  <c:v>4.5592336027414238</c:v>
                </c:pt>
                <c:pt idx="59529">
                  <c:v>4.5510815601024843</c:v>
                </c:pt>
                <c:pt idx="59530">
                  <c:v>4.5520250139858023</c:v>
                </c:pt>
                <c:pt idx="59531">
                  <c:v>4.5548237331168915</c:v>
                </c:pt>
                <c:pt idx="59532">
                  <c:v>4.5624446854064455</c:v>
                </c:pt>
                <c:pt idx="59533">
                  <c:v>4.5554138142718958</c:v>
                </c:pt>
                <c:pt idx="59534">
                  <c:v>4.557444266102312</c:v>
                </c:pt>
                <c:pt idx="59535">
                  <c:v>4.5473760167265063</c:v>
                </c:pt>
                <c:pt idx="59536">
                  <c:v>4.5575486731537325</c:v>
                </c:pt>
                <c:pt idx="59537">
                  <c:v>4.5523882560312305</c:v>
                </c:pt>
                <c:pt idx="59538">
                  <c:v>4.5462779262280977</c:v>
                </c:pt>
                <c:pt idx="59539">
                  <c:v>4.5554721622170735</c:v>
                </c:pt>
                <c:pt idx="59540">
                  <c:v>4.551360509087429</c:v>
                </c:pt>
                <c:pt idx="59541">
                  <c:v>4.5536942152435165</c:v>
                </c:pt>
                <c:pt idx="59542">
                  <c:v>4.5501049421506092</c:v>
                </c:pt>
                <c:pt idx="59543">
                  <c:v>4.5681284246596636</c:v>
                </c:pt>
                <c:pt idx="59544">
                  <c:v>4.5520408234389356</c:v>
                </c:pt>
                <c:pt idx="59545">
                  <c:v>4.5621389012679758</c:v>
                </c:pt>
                <c:pt idx="59546">
                  <c:v>4.5584308172833108</c:v>
                </c:pt>
                <c:pt idx="59547">
                  <c:v>4.5503842305473077</c:v>
                </c:pt>
                <c:pt idx="59548">
                  <c:v>4.554712083583059</c:v>
                </c:pt>
                <c:pt idx="59549">
                  <c:v>4.558919515438375</c:v>
                </c:pt>
                <c:pt idx="59550">
                  <c:v>4.5521065410701249</c:v>
                </c:pt>
                <c:pt idx="59551">
                  <c:v>4.5494794524619104</c:v>
                </c:pt>
                <c:pt idx="59552">
                  <c:v>4.5505648942941423</c:v>
                </c:pt>
                <c:pt idx="59553">
                  <c:v>4.5594215804992482</c:v>
                </c:pt>
                <c:pt idx="59554">
                  <c:v>4.5607311194504359</c:v>
                </c:pt>
                <c:pt idx="59555">
                  <c:v>4.5586489217884596</c:v>
                </c:pt>
                <c:pt idx="59556">
                  <c:v>4.5547699527941017</c:v>
                </c:pt>
                <c:pt idx="59557">
                  <c:v>4.5547856997309193</c:v>
                </c:pt>
                <c:pt idx="59558">
                  <c:v>4.56025659522646</c:v>
                </c:pt>
                <c:pt idx="59559">
                  <c:v>4.5495403993007413</c:v>
                </c:pt>
                <c:pt idx="59560">
                  <c:v>4.55994811675839</c:v>
                </c:pt>
                <c:pt idx="59561">
                  <c:v>4.5478722852872249</c:v>
                </c:pt>
                <c:pt idx="59562">
                  <c:v>4.5650217911959219</c:v>
                </c:pt>
                <c:pt idx="59563">
                  <c:v>4.5522630712273164</c:v>
                </c:pt>
                <c:pt idx="59564">
                  <c:v>4.5587084795191943</c:v>
                </c:pt>
                <c:pt idx="59565">
                  <c:v>4.5654997868778917</c:v>
                </c:pt>
                <c:pt idx="59566">
                  <c:v>4.5516993997819126</c:v>
                </c:pt>
                <c:pt idx="59567">
                  <c:v>4.5543186067395878</c:v>
                </c:pt>
                <c:pt idx="59568">
                  <c:v>4.5598098149734323</c:v>
                </c:pt>
                <c:pt idx="59569">
                  <c:v>4.5535644457114177</c:v>
                </c:pt>
                <c:pt idx="59570">
                  <c:v>4.552265076035332</c:v>
                </c:pt>
                <c:pt idx="59571">
                  <c:v>4.5607993160991525</c:v>
                </c:pt>
                <c:pt idx="59572">
                  <c:v>4.5653654458472577</c:v>
                </c:pt>
                <c:pt idx="59573">
                  <c:v>4.5627683356205644</c:v>
                </c:pt>
                <c:pt idx="59574">
                  <c:v>4.5579908517165713</c:v>
                </c:pt>
                <c:pt idx="59575">
                  <c:v>4.5581205137291425</c:v>
                </c:pt>
                <c:pt idx="59576">
                  <c:v>4.549842676537482</c:v>
                </c:pt>
                <c:pt idx="59577">
                  <c:v>4.5592869681842254</c:v>
                </c:pt>
                <c:pt idx="59578">
                  <c:v>4.5636846134376405</c:v>
                </c:pt>
                <c:pt idx="59579">
                  <c:v>4.5519745543897745</c:v>
                </c:pt>
                <c:pt idx="59580">
                  <c:v>4.5648068332290048</c:v>
                </c:pt>
                <c:pt idx="59581">
                  <c:v>4.5607822556141757</c:v>
                </c:pt>
                <c:pt idx="59582">
                  <c:v>4.551484832295019</c:v>
                </c:pt>
                <c:pt idx="59583">
                  <c:v>4.5546037697599004</c:v>
                </c:pt>
                <c:pt idx="59584">
                  <c:v>4.5564835939610973</c:v>
                </c:pt>
                <c:pt idx="59585">
                  <c:v>4.561087082918446</c:v>
                </c:pt>
                <c:pt idx="59586">
                  <c:v>4.5547700901183603</c:v>
                </c:pt>
                <c:pt idx="59587">
                  <c:v>4.5559089024347719</c:v>
                </c:pt>
                <c:pt idx="59588">
                  <c:v>4.5656397985011852</c:v>
                </c:pt>
                <c:pt idx="59589">
                  <c:v>4.552576479744145</c:v>
                </c:pt>
                <c:pt idx="59590">
                  <c:v>4.5516617358254052</c:v>
                </c:pt>
                <c:pt idx="59591">
                  <c:v>4.5601535201454464</c:v>
                </c:pt>
                <c:pt idx="59592">
                  <c:v>4.5568083388774152</c:v>
                </c:pt>
                <c:pt idx="59593">
                  <c:v>4.5575589192351407</c:v>
                </c:pt>
                <c:pt idx="59594">
                  <c:v>4.552353666039072</c:v>
                </c:pt>
                <c:pt idx="59595">
                  <c:v>4.5446896824585412</c:v>
                </c:pt>
                <c:pt idx="59596">
                  <c:v>4.5527729826574603</c:v>
                </c:pt>
                <c:pt idx="59597">
                  <c:v>4.556477070854875</c:v>
                </c:pt>
                <c:pt idx="59598">
                  <c:v>4.5554499663418238</c:v>
                </c:pt>
                <c:pt idx="59599">
                  <c:v>4.5601968785108529</c:v>
                </c:pt>
                <c:pt idx="59600">
                  <c:v>4.5580004274247905</c:v>
                </c:pt>
                <c:pt idx="59601">
                  <c:v>4.5612269330878181</c:v>
                </c:pt>
                <c:pt idx="59602">
                  <c:v>4.5554615301518542</c:v>
                </c:pt>
                <c:pt idx="59603">
                  <c:v>4.5542432267832433</c:v>
                </c:pt>
                <c:pt idx="59604">
                  <c:v>4.5516740873710511</c:v>
                </c:pt>
                <c:pt idx="59605">
                  <c:v>4.5542435665634065</c:v>
                </c:pt>
                <c:pt idx="59606">
                  <c:v>4.5528076247746307</c:v>
                </c:pt>
                <c:pt idx="59607">
                  <c:v>4.5447081027292269</c:v>
                </c:pt>
                <c:pt idx="59608">
                  <c:v>4.5662559995327134</c:v>
                </c:pt>
                <c:pt idx="59609">
                  <c:v>4.5524582828472289</c:v>
                </c:pt>
                <c:pt idx="59610">
                  <c:v>4.552996311888335</c:v>
                </c:pt>
                <c:pt idx="59611">
                  <c:v>4.5615777813129297</c:v>
                </c:pt>
                <c:pt idx="59612">
                  <c:v>4.5631417076044745</c:v>
                </c:pt>
                <c:pt idx="59613">
                  <c:v>4.5536812778839213</c:v>
                </c:pt>
                <c:pt idx="59614">
                  <c:v>4.5601504552892766</c:v>
                </c:pt>
                <c:pt idx="59615">
                  <c:v>4.5571839773262006</c:v>
                </c:pt>
                <c:pt idx="59616">
                  <c:v>4.5455119478441581</c:v>
                </c:pt>
                <c:pt idx="59617">
                  <c:v>4.5535319318768446</c:v>
                </c:pt>
                <c:pt idx="59618">
                  <c:v>4.5572132847580127</c:v>
                </c:pt>
                <c:pt idx="59619">
                  <c:v>4.5595459821580233</c:v>
                </c:pt>
                <c:pt idx="59620">
                  <c:v>4.5536301472584109</c:v>
                </c:pt>
                <c:pt idx="59621">
                  <c:v>4.5629384246573439</c:v>
                </c:pt>
                <c:pt idx="59622">
                  <c:v>4.5627403993569429</c:v>
                </c:pt>
                <c:pt idx="59623">
                  <c:v>4.556528440967794</c:v>
                </c:pt>
                <c:pt idx="59624">
                  <c:v>4.5639036674227427</c:v>
                </c:pt>
                <c:pt idx="59625">
                  <c:v>4.5504525154844604</c:v>
                </c:pt>
                <c:pt idx="59626">
                  <c:v>4.561044162809675</c:v>
                </c:pt>
                <c:pt idx="59627">
                  <c:v>4.5619145587003924</c:v>
                </c:pt>
                <c:pt idx="59628">
                  <c:v>4.5621135566200071</c:v>
                </c:pt>
                <c:pt idx="59629">
                  <c:v>4.5552151670438761</c:v>
                </c:pt>
                <c:pt idx="59630">
                  <c:v>4.5542213280077188</c:v>
                </c:pt>
                <c:pt idx="59631">
                  <c:v>4.5551529808754729</c:v>
                </c:pt>
                <c:pt idx="59632">
                  <c:v>4.5544673521944921</c:v>
                </c:pt>
                <c:pt idx="59633">
                  <c:v>4.5500458760120086</c:v>
                </c:pt>
                <c:pt idx="59634">
                  <c:v>4.555785535154639</c:v>
                </c:pt>
                <c:pt idx="59635">
                  <c:v>4.5547507958255142</c:v>
                </c:pt>
                <c:pt idx="59636">
                  <c:v>4.5622115409836264</c:v>
                </c:pt>
                <c:pt idx="59637">
                  <c:v>4.5511412268740594</c:v>
                </c:pt>
                <c:pt idx="59638">
                  <c:v>4.5475482826100588</c:v>
                </c:pt>
                <c:pt idx="59639">
                  <c:v>4.5562692808941589</c:v>
                </c:pt>
                <c:pt idx="59640">
                  <c:v>4.5508160128856598</c:v>
                </c:pt>
                <c:pt idx="59641">
                  <c:v>4.5539273140859562</c:v>
                </c:pt>
                <c:pt idx="59642">
                  <c:v>4.5582256602480253</c:v>
                </c:pt>
                <c:pt idx="59643">
                  <c:v>4.5623892718006003</c:v>
                </c:pt>
                <c:pt idx="59644">
                  <c:v>4.5469620310340186</c:v>
                </c:pt>
                <c:pt idx="59645">
                  <c:v>4.5584598462439807</c:v>
                </c:pt>
                <c:pt idx="59646">
                  <c:v>4.5633601715126098</c:v>
                </c:pt>
                <c:pt idx="59647">
                  <c:v>4.5583897986480579</c:v>
                </c:pt>
                <c:pt idx="59648">
                  <c:v>4.5648777722116725</c:v>
                </c:pt>
                <c:pt idx="59649">
                  <c:v>4.5526553268607453</c:v>
                </c:pt>
                <c:pt idx="59650">
                  <c:v>4.552132180244211</c:v>
                </c:pt>
                <c:pt idx="59651">
                  <c:v>4.5550544088486165</c:v>
                </c:pt>
                <c:pt idx="59652">
                  <c:v>4.5530864170761216</c:v>
                </c:pt>
                <c:pt idx="59653">
                  <c:v>4.5396695468526582</c:v>
                </c:pt>
                <c:pt idx="59654">
                  <c:v>4.5484201865660276</c:v>
                </c:pt>
                <c:pt idx="59655">
                  <c:v>4.5574252185215123</c:v>
                </c:pt>
                <c:pt idx="59656">
                  <c:v>4.5578362421469478</c:v>
                </c:pt>
                <c:pt idx="59657">
                  <c:v>4.5512159186064558</c:v>
                </c:pt>
                <c:pt idx="59658">
                  <c:v>4.5524827064135556</c:v>
                </c:pt>
                <c:pt idx="59659">
                  <c:v>4.5589236711757186</c:v>
                </c:pt>
                <c:pt idx="59660">
                  <c:v>4.5565758813748225</c:v>
                </c:pt>
                <c:pt idx="59661">
                  <c:v>4.5559483751373619</c:v>
                </c:pt>
                <c:pt idx="59662">
                  <c:v>4.5600346747158511</c:v>
                </c:pt>
                <c:pt idx="59663">
                  <c:v>4.555390226478619</c:v>
                </c:pt>
                <c:pt idx="59664">
                  <c:v>4.549286883466972</c:v>
                </c:pt>
                <c:pt idx="59665">
                  <c:v>4.5578689933035781</c:v>
                </c:pt>
                <c:pt idx="59666">
                  <c:v>4.5447166338907454</c:v>
                </c:pt>
                <c:pt idx="59667">
                  <c:v>4.5591459264360807</c:v>
                </c:pt>
                <c:pt idx="59668">
                  <c:v>4.5486673388329226</c:v>
                </c:pt>
                <c:pt idx="59669">
                  <c:v>4.5562869212439283</c:v>
                </c:pt>
                <c:pt idx="59670">
                  <c:v>4.5554543419846905</c:v>
                </c:pt>
                <c:pt idx="59671">
                  <c:v>4.5561053005544778</c:v>
                </c:pt>
                <c:pt idx="59672">
                  <c:v>4.5627926431660404</c:v>
                </c:pt>
                <c:pt idx="59673">
                  <c:v>4.5548511840643027</c:v>
                </c:pt>
                <c:pt idx="59674">
                  <c:v>4.5511660705496411</c:v>
                </c:pt>
                <c:pt idx="59675">
                  <c:v>4.5568203609012539</c:v>
                </c:pt>
                <c:pt idx="59676">
                  <c:v>4.564839303087572</c:v>
                </c:pt>
                <c:pt idx="59677">
                  <c:v>4.5493509534759582</c:v>
                </c:pt>
                <c:pt idx="59678">
                  <c:v>4.559782725046408</c:v>
                </c:pt>
                <c:pt idx="59679">
                  <c:v>4.5578531113408927</c:v>
                </c:pt>
                <c:pt idx="59680">
                  <c:v>4.5529305406176181</c:v>
                </c:pt>
                <c:pt idx="59681">
                  <c:v>4.5394429805961778</c:v>
                </c:pt>
                <c:pt idx="59682">
                  <c:v>4.5563371614298509</c:v>
                </c:pt>
                <c:pt idx="59683">
                  <c:v>4.5652009807896077</c:v>
                </c:pt>
                <c:pt idx="59684">
                  <c:v>4.5619084558784708</c:v>
                </c:pt>
                <c:pt idx="59685">
                  <c:v>4.5566561950891327</c:v>
                </c:pt>
                <c:pt idx="59686">
                  <c:v>4.5583168703302599</c:v>
                </c:pt>
                <c:pt idx="59687">
                  <c:v>4.5546610313916629</c:v>
                </c:pt>
                <c:pt idx="59688">
                  <c:v>4.5498409490332552</c:v>
                </c:pt>
                <c:pt idx="59689">
                  <c:v>4.5525123102653113</c:v>
                </c:pt>
                <c:pt idx="59690">
                  <c:v>4.5529963947798908</c:v>
                </c:pt>
                <c:pt idx="59691">
                  <c:v>4.5482083056586431</c:v>
                </c:pt>
                <c:pt idx="59692">
                  <c:v>4.5419820424759161</c:v>
                </c:pt>
                <c:pt idx="59693">
                  <c:v>4.5599987091913636</c:v>
                </c:pt>
                <c:pt idx="59694">
                  <c:v>4.5531868161145193</c:v>
                </c:pt>
                <c:pt idx="59695">
                  <c:v>4.5602056988415667</c:v>
                </c:pt>
                <c:pt idx="59696">
                  <c:v>4.5503894752275915</c:v>
                </c:pt>
                <c:pt idx="59697">
                  <c:v>4.5570575426341549</c:v>
                </c:pt>
                <c:pt idx="59698">
                  <c:v>4.560994437299251</c:v>
                </c:pt>
                <c:pt idx="59699">
                  <c:v>4.5564072430040579</c:v>
                </c:pt>
                <c:pt idx="59700">
                  <c:v>4.5564236508112455</c:v>
                </c:pt>
                <c:pt idx="59701">
                  <c:v>4.5592438268373696</c:v>
                </c:pt>
                <c:pt idx="59702">
                  <c:v>4.5544839429900383</c:v>
                </c:pt>
                <c:pt idx="59703">
                  <c:v>4.5520103821607716</c:v>
                </c:pt>
                <c:pt idx="59704">
                  <c:v>4.5599562681672978</c:v>
                </c:pt>
                <c:pt idx="59705">
                  <c:v>4.5531404069229113</c:v>
                </c:pt>
                <c:pt idx="59706">
                  <c:v>4.5617864147714817</c:v>
                </c:pt>
                <c:pt idx="59707">
                  <c:v>4.5547016317597873</c:v>
                </c:pt>
                <c:pt idx="59708">
                  <c:v>4.5512545821920432</c:v>
                </c:pt>
                <c:pt idx="59709">
                  <c:v>4.5501623845131505</c:v>
                </c:pt>
                <c:pt idx="59710">
                  <c:v>4.5554874670373815</c:v>
                </c:pt>
                <c:pt idx="59711">
                  <c:v>4.5434933556509778</c:v>
                </c:pt>
                <c:pt idx="59712">
                  <c:v>4.5572670354762801</c:v>
                </c:pt>
                <c:pt idx="59713">
                  <c:v>4.5645033226141534</c:v>
                </c:pt>
                <c:pt idx="59714">
                  <c:v>4.5657836749866521</c:v>
                </c:pt>
                <c:pt idx="59715">
                  <c:v>4.5526224440497307</c:v>
                </c:pt>
                <c:pt idx="59716">
                  <c:v>4.5645146610038916</c:v>
                </c:pt>
                <c:pt idx="59717">
                  <c:v>4.5592980975664243</c:v>
                </c:pt>
                <c:pt idx="59718">
                  <c:v>4.5496459346023119</c:v>
                </c:pt>
                <c:pt idx="59719">
                  <c:v>4.5618340093803269</c:v>
                </c:pt>
                <c:pt idx="59720">
                  <c:v>4.5565967285525879</c:v>
                </c:pt>
                <c:pt idx="59721">
                  <c:v>4.5537765701313893</c:v>
                </c:pt>
                <c:pt idx="59722">
                  <c:v>4.5580317035010918</c:v>
                </c:pt>
                <c:pt idx="59723">
                  <c:v>4.5519823055042057</c:v>
                </c:pt>
                <c:pt idx="59724">
                  <c:v>4.5610298748702878</c:v>
                </c:pt>
                <c:pt idx="59725">
                  <c:v>4.555437121364065</c:v>
                </c:pt>
                <c:pt idx="59726">
                  <c:v>4.5563927723868609</c:v>
                </c:pt>
                <c:pt idx="59727">
                  <c:v>4.5536132862440519</c:v>
                </c:pt>
                <c:pt idx="59728">
                  <c:v>4.548300580968859</c:v>
                </c:pt>
                <c:pt idx="59729">
                  <c:v>4.5610992733041691</c:v>
                </c:pt>
                <c:pt idx="59730">
                  <c:v>4.5570772404132693</c:v>
                </c:pt>
                <c:pt idx="59731">
                  <c:v>4.5579271247326574</c:v>
                </c:pt>
                <c:pt idx="59732">
                  <c:v>4.5675049523905429</c:v>
                </c:pt>
                <c:pt idx="59733">
                  <c:v>4.5535919491707908</c:v>
                </c:pt>
                <c:pt idx="59734">
                  <c:v>4.5527157336575836</c:v>
                </c:pt>
                <c:pt idx="59735">
                  <c:v>4.5545967228438151</c:v>
                </c:pt>
                <c:pt idx="59736">
                  <c:v>4.5434701578778043</c:v>
                </c:pt>
                <c:pt idx="59737">
                  <c:v>4.5567197049824744</c:v>
                </c:pt>
                <c:pt idx="59738">
                  <c:v>4.5552319215815</c:v>
                </c:pt>
                <c:pt idx="59739">
                  <c:v>4.558124356173777</c:v>
                </c:pt>
                <c:pt idx="59740">
                  <c:v>4.5577886961197214</c:v>
                </c:pt>
                <c:pt idx="59741">
                  <c:v>4.5588857589052116</c:v>
                </c:pt>
                <c:pt idx="59742">
                  <c:v>4.5633033553725122</c:v>
                </c:pt>
                <c:pt idx="59743">
                  <c:v>4.5581252180655163</c:v>
                </c:pt>
                <c:pt idx="59744">
                  <c:v>4.5597075550854971</c:v>
                </c:pt>
                <c:pt idx="59745">
                  <c:v>4.5515619333766271</c:v>
                </c:pt>
                <c:pt idx="59746">
                  <c:v>4.5600912183700322</c:v>
                </c:pt>
                <c:pt idx="59747">
                  <c:v>4.5523838759529438</c:v>
                </c:pt>
                <c:pt idx="59748">
                  <c:v>4.5491074772922442</c:v>
                </c:pt>
                <c:pt idx="59749">
                  <c:v>4.5615097991713451</c:v>
                </c:pt>
                <c:pt idx="59750">
                  <c:v>4.5575023059540447</c:v>
                </c:pt>
                <c:pt idx="59751">
                  <c:v>4.5550866553597507</c:v>
                </c:pt>
                <c:pt idx="59752">
                  <c:v>4.5567379707582472</c:v>
                </c:pt>
                <c:pt idx="59753">
                  <c:v>4.5598129057780463</c:v>
                </c:pt>
                <c:pt idx="59754">
                  <c:v>4.553884829845332</c:v>
                </c:pt>
                <c:pt idx="59755">
                  <c:v>4.5528446544068348</c:v>
                </c:pt>
                <c:pt idx="59756">
                  <c:v>4.5585831975433262</c:v>
                </c:pt>
                <c:pt idx="59757">
                  <c:v>4.5597422319840772</c:v>
                </c:pt>
                <c:pt idx="59758">
                  <c:v>4.5614455640033285</c:v>
                </c:pt>
                <c:pt idx="59759">
                  <c:v>4.5579882166995835</c:v>
                </c:pt>
                <c:pt idx="59760">
                  <c:v>4.5610419147663661</c:v>
                </c:pt>
                <c:pt idx="59761">
                  <c:v>4.5489112955772999</c:v>
                </c:pt>
                <c:pt idx="59762">
                  <c:v>4.553824614740611</c:v>
                </c:pt>
                <c:pt idx="59763">
                  <c:v>4.5564530217326915</c:v>
                </c:pt>
                <c:pt idx="59764">
                  <c:v>4.5508488681113413</c:v>
                </c:pt>
                <c:pt idx="59765">
                  <c:v>4.5628647764975767</c:v>
                </c:pt>
                <c:pt idx="59766">
                  <c:v>4.5567959562702409</c:v>
                </c:pt>
                <c:pt idx="59767">
                  <c:v>4.554173241715902</c:v>
                </c:pt>
                <c:pt idx="59768">
                  <c:v>4.5557619190002301</c:v>
                </c:pt>
                <c:pt idx="59769">
                  <c:v>4.5592955410368692</c:v>
                </c:pt>
                <c:pt idx="59770">
                  <c:v>4.5621588052933122</c:v>
                </c:pt>
                <c:pt idx="59771">
                  <c:v>4.5647897978362346</c:v>
                </c:pt>
                <c:pt idx="59772">
                  <c:v>4.5621746800058052</c:v>
                </c:pt>
                <c:pt idx="59773">
                  <c:v>4.5615427242113098</c:v>
                </c:pt>
                <c:pt idx="59774">
                  <c:v>4.5559484304887548</c:v>
                </c:pt>
                <c:pt idx="59775">
                  <c:v>4.5566368311506604</c:v>
                </c:pt>
                <c:pt idx="59776">
                  <c:v>4.5559557709146201</c:v>
                </c:pt>
                <c:pt idx="59777">
                  <c:v>4.5485036954054419</c:v>
                </c:pt>
                <c:pt idx="59778">
                  <c:v>4.5576364710680881</c:v>
                </c:pt>
                <c:pt idx="59779">
                  <c:v>4.565756138200447</c:v>
                </c:pt>
                <c:pt idx="59780">
                  <c:v>4.5506597799061197</c:v>
                </c:pt>
                <c:pt idx="59781">
                  <c:v>4.5557941833342293</c:v>
                </c:pt>
                <c:pt idx="59782">
                  <c:v>4.557903269160346</c:v>
                </c:pt>
                <c:pt idx="59783">
                  <c:v>4.5565552350566954</c:v>
                </c:pt>
                <c:pt idx="59784">
                  <c:v>4.5576353709725197</c:v>
                </c:pt>
                <c:pt idx="59785">
                  <c:v>4.5582367584455019</c:v>
                </c:pt>
                <c:pt idx="59786">
                  <c:v>4.5548540503812829</c:v>
                </c:pt>
                <c:pt idx="59787">
                  <c:v>4.5606311165820426</c:v>
                </c:pt>
                <c:pt idx="59788">
                  <c:v>4.553104727287824</c:v>
                </c:pt>
                <c:pt idx="59789">
                  <c:v>4.547403948115015</c:v>
                </c:pt>
                <c:pt idx="59790">
                  <c:v>4.5563304763447707</c:v>
                </c:pt>
                <c:pt idx="59791">
                  <c:v>4.5514166756610157</c:v>
                </c:pt>
                <c:pt idx="59792">
                  <c:v>4.5478111773945198</c:v>
                </c:pt>
                <c:pt idx="59793">
                  <c:v>4.5558689487880564</c:v>
                </c:pt>
                <c:pt idx="59794">
                  <c:v>4.5553463871176225</c:v>
                </c:pt>
                <c:pt idx="59795">
                  <c:v>4.5569381719238002</c:v>
                </c:pt>
                <c:pt idx="59796">
                  <c:v>4.55692742568454</c:v>
                </c:pt>
                <c:pt idx="59797">
                  <c:v>4.5501320674674322</c:v>
                </c:pt>
                <c:pt idx="59798">
                  <c:v>4.5646284331533105</c:v>
                </c:pt>
                <c:pt idx="59799">
                  <c:v>4.5677018890322731</c:v>
                </c:pt>
                <c:pt idx="59800">
                  <c:v>4.5646575282467374</c:v>
                </c:pt>
                <c:pt idx="59801">
                  <c:v>4.563603097101419</c:v>
                </c:pt>
                <c:pt idx="59802">
                  <c:v>4.5531267291285475</c:v>
                </c:pt>
                <c:pt idx="59803">
                  <c:v>4.5547902623539862</c:v>
                </c:pt>
                <c:pt idx="59804">
                  <c:v>4.5553590151014349</c:v>
                </c:pt>
                <c:pt idx="59805">
                  <c:v>4.5498453514708332</c:v>
                </c:pt>
                <c:pt idx="59806">
                  <c:v>4.5578401976228138</c:v>
                </c:pt>
                <c:pt idx="59807">
                  <c:v>4.5587611959303116</c:v>
                </c:pt>
                <c:pt idx="59808">
                  <c:v>4.5535065023595651</c:v>
                </c:pt>
                <c:pt idx="59809">
                  <c:v>4.5613899038681636</c:v>
                </c:pt>
                <c:pt idx="59810">
                  <c:v>4.5470006489975345</c:v>
                </c:pt>
                <c:pt idx="59811">
                  <c:v>4.5549067571395883</c:v>
                </c:pt>
                <c:pt idx="59812">
                  <c:v>4.5570801155547391</c:v>
                </c:pt>
                <c:pt idx="59813">
                  <c:v>4.5632699204558813</c:v>
                </c:pt>
                <c:pt idx="59814">
                  <c:v>4.5604432922310458</c:v>
                </c:pt>
                <c:pt idx="59815">
                  <c:v>4.5619793317379909</c:v>
                </c:pt>
                <c:pt idx="59816">
                  <c:v>4.5550811633739814</c:v>
                </c:pt>
                <c:pt idx="59817">
                  <c:v>4.5604749447818032</c:v>
                </c:pt>
                <c:pt idx="59818">
                  <c:v>4.5591631183904795</c:v>
                </c:pt>
                <c:pt idx="59819">
                  <c:v>4.5537254014543089</c:v>
                </c:pt>
                <c:pt idx="59820">
                  <c:v>4.5608572851859845</c:v>
                </c:pt>
                <c:pt idx="59821">
                  <c:v>4.56174742203316</c:v>
                </c:pt>
                <c:pt idx="59822">
                  <c:v>4.5574193148204873</c:v>
                </c:pt>
                <c:pt idx="59823">
                  <c:v>4.5503106982609163</c:v>
                </c:pt>
                <c:pt idx="59824">
                  <c:v>4.5638380574118411</c:v>
                </c:pt>
                <c:pt idx="59825">
                  <c:v>4.5626601216268625</c:v>
                </c:pt>
                <c:pt idx="59826">
                  <c:v>4.5586830130152398</c:v>
                </c:pt>
                <c:pt idx="59827">
                  <c:v>4.5496769099775527</c:v>
                </c:pt>
                <c:pt idx="59828">
                  <c:v>4.5443231443748795</c:v>
                </c:pt>
                <c:pt idx="59829">
                  <c:v>4.5464209338303778</c:v>
                </c:pt>
                <c:pt idx="59830">
                  <c:v>4.5540535536466864</c:v>
                </c:pt>
                <c:pt idx="59831">
                  <c:v>4.5560065608219222</c:v>
                </c:pt>
                <c:pt idx="59832">
                  <c:v>4.5536243613049079</c:v>
                </c:pt>
                <c:pt idx="59833">
                  <c:v>4.5578561154583115</c:v>
                </c:pt>
                <c:pt idx="59834">
                  <c:v>4.5547668956869218</c:v>
                </c:pt>
                <c:pt idx="59835">
                  <c:v>4.554883188703327</c:v>
                </c:pt>
                <c:pt idx="59836">
                  <c:v>4.5550668186393279</c:v>
                </c:pt>
                <c:pt idx="59837">
                  <c:v>4.5648241694522671</c:v>
                </c:pt>
                <c:pt idx="59838">
                  <c:v>4.5467576903749949</c:v>
                </c:pt>
                <c:pt idx="59839">
                  <c:v>4.5546989830235294</c:v>
                </c:pt>
                <c:pt idx="59840">
                  <c:v>4.5517674645753541</c:v>
                </c:pt>
                <c:pt idx="59841">
                  <c:v>4.5406182556909025</c:v>
                </c:pt>
                <c:pt idx="59842">
                  <c:v>4.5565731525567523</c:v>
                </c:pt>
                <c:pt idx="59843">
                  <c:v>4.5548805723367369</c:v>
                </c:pt>
                <c:pt idx="59844">
                  <c:v>4.5621135566200079</c:v>
                </c:pt>
                <c:pt idx="59845">
                  <c:v>4.5509013247021119</c:v>
                </c:pt>
                <c:pt idx="59846">
                  <c:v>4.5555506820202654</c:v>
                </c:pt>
                <c:pt idx="59847">
                  <c:v>4.5439621957562979</c:v>
                </c:pt>
                <c:pt idx="59848">
                  <c:v>4.5521297713919511</c:v>
                </c:pt>
                <c:pt idx="59849">
                  <c:v>4.557418431948479</c:v>
                </c:pt>
                <c:pt idx="59850">
                  <c:v>4.5450164135347917</c:v>
                </c:pt>
                <c:pt idx="59851">
                  <c:v>4.5615172345492283</c:v>
                </c:pt>
                <c:pt idx="59852">
                  <c:v>4.5555886976500464</c:v>
                </c:pt>
                <c:pt idx="59853">
                  <c:v>4.5535874679130179</c:v>
                </c:pt>
                <c:pt idx="59854">
                  <c:v>4.5650688277042208</c:v>
                </c:pt>
                <c:pt idx="59855">
                  <c:v>4.5588212438909874</c:v>
                </c:pt>
                <c:pt idx="59856">
                  <c:v>4.5536470898118235</c:v>
                </c:pt>
                <c:pt idx="59857">
                  <c:v>4.5635824494188606</c:v>
                </c:pt>
                <c:pt idx="59858">
                  <c:v>4.5484592666104744</c:v>
                </c:pt>
                <c:pt idx="59859">
                  <c:v>4.5582434744039686</c:v>
                </c:pt>
                <c:pt idx="59860">
                  <c:v>4.5701069560950796</c:v>
                </c:pt>
                <c:pt idx="59861">
                  <c:v>4.5504707982182104</c:v>
                </c:pt>
                <c:pt idx="59862">
                  <c:v>4.5569477999558474</c:v>
                </c:pt>
                <c:pt idx="59863">
                  <c:v>4.5563228124444759</c:v>
                </c:pt>
                <c:pt idx="59864">
                  <c:v>4.5577714440589494</c:v>
                </c:pt>
                <c:pt idx="59865">
                  <c:v>4.5570112024465947</c:v>
                </c:pt>
                <c:pt idx="59866">
                  <c:v>4.5542122562366778</c:v>
                </c:pt>
                <c:pt idx="59867">
                  <c:v>4.55525837322873</c:v>
                </c:pt>
                <c:pt idx="59868">
                  <c:v>4.5577527774211619</c:v>
                </c:pt>
                <c:pt idx="59869">
                  <c:v>4.5541970403366063</c:v>
                </c:pt>
                <c:pt idx="59870">
                  <c:v>4.539778509650219</c:v>
                </c:pt>
                <c:pt idx="59871">
                  <c:v>4.5633982284507066</c:v>
                </c:pt>
                <c:pt idx="59872">
                  <c:v>4.5546846101766567</c:v>
                </c:pt>
                <c:pt idx="59873">
                  <c:v>4.5592858641891141</c:v>
                </c:pt>
                <c:pt idx="59874">
                  <c:v>4.5504118575595607</c:v>
                </c:pt>
                <c:pt idx="59875">
                  <c:v>4.5535732488990508</c:v>
                </c:pt>
                <c:pt idx="59876">
                  <c:v>4.55483218652983</c:v>
                </c:pt>
                <c:pt idx="59877">
                  <c:v>4.5538264093707053</c:v>
                </c:pt>
                <c:pt idx="59878">
                  <c:v>4.5547820167942987</c:v>
                </c:pt>
                <c:pt idx="59879">
                  <c:v>4.5518237696349662</c:v>
                </c:pt>
                <c:pt idx="59880">
                  <c:v>4.5482391203834078</c:v>
                </c:pt>
                <c:pt idx="59881">
                  <c:v>4.5452202772657229</c:v>
                </c:pt>
                <c:pt idx="59882">
                  <c:v>4.5453178922629718</c:v>
                </c:pt>
                <c:pt idx="59883">
                  <c:v>4.5638568213057971</c:v>
                </c:pt>
                <c:pt idx="59884">
                  <c:v>4.5546627222419378</c:v>
                </c:pt>
                <c:pt idx="59885">
                  <c:v>4.5564648597365878</c:v>
                </c:pt>
                <c:pt idx="59886">
                  <c:v>4.5496989978154669</c:v>
                </c:pt>
                <c:pt idx="59887">
                  <c:v>4.5527474506892149</c:v>
                </c:pt>
                <c:pt idx="59888">
                  <c:v>4.5627176226344153</c:v>
                </c:pt>
                <c:pt idx="59889">
                  <c:v>4.5534841450867125</c:v>
                </c:pt>
                <c:pt idx="59890">
                  <c:v>4.5589237751902365</c:v>
                </c:pt>
                <c:pt idx="59891">
                  <c:v>4.5609826298846468</c:v>
                </c:pt>
                <c:pt idx="59892">
                  <c:v>4.5489831781822483</c:v>
                </c:pt>
                <c:pt idx="59893">
                  <c:v>4.5522828634190295</c:v>
                </c:pt>
                <c:pt idx="59894">
                  <c:v>4.5555565027977316</c:v>
                </c:pt>
                <c:pt idx="59895">
                  <c:v>4.556430858746837</c:v>
                </c:pt>
                <c:pt idx="59896">
                  <c:v>4.5485733157363013</c:v>
                </c:pt>
                <c:pt idx="59897">
                  <c:v>4.5549792674183056</c:v>
                </c:pt>
                <c:pt idx="59898">
                  <c:v>4.548894201754794</c:v>
                </c:pt>
                <c:pt idx="59899">
                  <c:v>4.5521608251260917</c:v>
                </c:pt>
                <c:pt idx="59900">
                  <c:v>4.5607182541653213</c:v>
                </c:pt>
                <c:pt idx="59901">
                  <c:v>4.5473281098769984</c:v>
                </c:pt>
                <c:pt idx="59902">
                  <c:v>4.5512018996607333</c:v>
                </c:pt>
                <c:pt idx="59903">
                  <c:v>4.5490047158679863</c:v>
                </c:pt>
                <c:pt idx="59904">
                  <c:v>4.5520410385132513</c:v>
                </c:pt>
                <c:pt idx="59905">
                  <c:v>4.5475745487803385</c:v>
                </c:pt>
                <c:pt idx="59906">
                  <c:v>4.5569297927646701</c:v>
                </c:pt>
                <c:pt idx="59907">
                  <c:v>4.5552519475413709</c:v>
                </c:pt>
                <c:pt idx="59908">
                  <c:v>4.5519882530974245</c:v>
                </c:pt>
                <c:pt idx="59909">
                  <c:v>4.5545250604764851</c:v>
                </c:pt>
                <c:pt idx="59910">
                  <c:v>4.5449205675954385</c:v>
                </c:pt>
                <c:pt idx="59911">
                  <c:v>4.5624522060136208</c:v>
                </c:pt>
                <c:pt idx="59912">
                  <c:v>4.5521965564981466</c:v>
                </c:pt>
                <c:pt idx="59913">
                  <c:v>4.5495409430279006</c:v>
                </c:pt>
                <c:pt idx="59914">
                  <c:v>4.5545921263488518</c:v>
                </c:pt>
                <c:pt idx="59915">
                  <c:v>4.5458936674945409</c:v>
                </c:pt>
                <c:pt idx="59916">
                  <c:v>4.5511343139850471</c:v>
                </c:pt>
                <c:pt idx="59917">
                  <c:v>4.5634053741810723</c:v>
                </c:pt>
                <c:pt idx="59918">
                  <c:v>4.5547244800965965</c:v>
                </c:pt>
                <c:pt idx="59919">
                  <c:v>4.546255648331389</c:v>
                </c:pt>
                <c:pt idx="59920">
                  <c:v>4.5536388395764513</c:v>
                </c:pt>
                <c:pt idx="59921">
                  <c:v>4.558926250113033</c:v>
                </c:pt>
                <c:pt idx="59922">
                  <c:v>4.5603642282054784</c:v>
                </c:pt>
                <c:pt idx="59923">
                  <c:v>4.5514977784591846</c:v>
                </c:pt>
                <c:pt idx="59924">
                  <c:v>4.5608534545976589</c:v>
                </c:pt>
                <c:pt idx="59925">
                  <c:v>4.5524068583330966</c:v>
                </c:pt>
                <c:pt idx="59926">
                  <c:v>4.5518021600735672</c:v>
                </c:pt>
                <c:pt idx="59927">
                  <c:v>4.5565549148646527</c:v>
                </c:pt>
                <c:pt idx="59928">
                  <c:v>4.5654074921703183</c:v>
                </c:pt>
                <c:pt idx="59929">
                  <c:v>4.5498147578228672</c:v>
                </c:pt>
                <c:pt idx="59930">
                  <c:v>4.5518470968218594</c:v>
                </c:pt>
                <c:pt idx="59931">
                  <c:v>4.5504992590460738</c:v>
                </c:pt>
                <c:pt idx="59932">
                  <c:v>4.557751896139222</c:v>
                </c:pt>
                <c:pt idx="59933">
                  <c:v>4.5577925646057169</c:v>
                </c:pt>
                <c:pt idx="59934">
                  <c:v>4.5513827656179675</c:v>
                </c:pt>
                <c:pt idx="59935">
                  <c:v>4.5553844933212391</c:v>
                </c:pt>
                <c:pt idx="59936">
                  <c:v>4.5590802665080421</c:v>
                </c:pt>
                <c:pt idx="59937">
                  <c:v>4.5512194925564442</c:v>
                </c:pt>
                <c:pt idx="59938">
                  <c:v>4.5459655568056565</c:v>
                </c:pt>
                <c:pt idx="59939">
                  <c:v>4.5494112695516602</c:v>
                </c:pt>
                <c:pt idx="59940">
                  <c:v>4.5604842388683346</c:v>
                </c:pt>
                <c:pt idx="59941">
                  <c:v>4.5604669300793566</c:v>
                </c:pt>
                <c:pt idx="59942">
                  <c:v>4.5454916314610863</c:v>
                </c:pt>
                <c:pt idx="59943">
                  <c:v>4.5547550778453383</c:v>
                </c:pt>
                <c:pt idx="59944">
                  <c:v>4.5567519474490341</c:v>
                </c:pt>
                <c:pt idx="59945">
                  <c:v>4.5496043749725219</c:v>
                </c:pt>
                <c:pt idx="59946">
                  <c:v>4.5521429366874431</c:v>
                </c:pt>
                <c:pt idx="59947">
                  <c:v>4.5605104930827149</c:v>
                </c:pt>
                <c:pt idx="59948">
                  <c:v>4.556690757325045</c:v>
                </c:pt>
                <c:pt idx="59949">
                  <c:v>4.5485106751109887</c:v>
                </c:pt>
                <c:pt idx="59950">
                  <c:v>4.5484850117225806</c:v>
                </c:pt>
                <c:pt idx="59951">
                  <c:v>4.5451661748238337</c:v>
                </c:pt>
                <c:pt idx="59952">
                  <c:v>4.5508786845438856</c:v>
                </c:pt>
                <c:pt idx="59953">
                  <c:v>4.556164234937083</c:v>
                </c:pt>
                <c:pt idx="59954">
                  <c:v>4.5512493643079619</c:v>
                </c:pt>
                <c:pt idx="59955">
                  <c:v>4.5561548615325709</c:v>
                </c:pt>
                <c:pt idx="59956">
                  <c:v>4.5530262996242596</c:v>
                </c:pt>
                <c:pt idx="59957">
                  <c:v>4.5526724885243066</c:v>
                </c:pt>
                <c:pt idx="59958">
                  <c:v>4.5553002494426478</c:v>
                </c:pt>
                <c:pt idx="59959">
                  <c:v>4.5527409662453842</c:v>
                </c:pt>
                <c:pt idx="59960">
                  <c:v>4.5577507954641137</c:v>
                </c:pt>
                <c:pt idx="59961">
                  <c:v>4.5463215553923986</c:v>
                </c:pt>
                <c:pt idx="59962">
                  <c:v>4.5445494918755767</c:v>
                </c:pt>
                <c:pt idx="59963">
                  <c:v>4.5541655014598339</c:v>
                </c:pt>
                <c:pt idx="59964">
                  <c:v>4.5650088506213615</c:v>
                </c:pt>
                <c:pt idx="59965">
                  <c:v>4.5486588974611584</c:v>
                </c:pt>
                <c:pt idx="59966">
                  <c:v>4.5616780798695062</c:v>
                </c:pt>
                <c:pt idx="59967">
                  <c:v>4.5540701150570388</c:v>
                </c:pt>
                <c:pt idx="59968">
                  <c:v>4.5414495807995268</c:v>
                </c:pt>
                <c:pt idx="59969">
                  <c:v>4.551342439907005</c:v>
                </c:pt>
                <c:pt idx="59970">
                  <c:v>4.5456976632317918</c:v>
                </c:pt>
                <c:pt idx="59971">
                  <c:v>4.553650106565498</c:v>
                </c:pt>
                <c:pt idx="59972">
                  <c:v>4.5528990954233075</c:v>
                </c:pt>
                <c:pt idx="59973">
                  <c:v>4.5466157887068501</c:v>
                </c:pt>
                <c:pt idx="59974">
                  <c:v>4.5578182832025851</c:v>
                </c:pt>
                <c:pt idx="59975">
                  <c:v>4.55879964124314</c:v>
                </c:pt>
                <c:pt idx="59976">
                  <c:v>4.5553681265206434</c:v>
                </c:pt>
                <c:pt idx="59977">
                  <c:v>4.5560174155613256</c:v>
                </c:pt>
                <c:pt idx="59978">
                  <c:v>4.5553908710965594</c:v>
                </c:pt>
                <c:pt idx="59979">
                  <c:v>4.547173276385303</c:v>
                </c:pt>
                <c:pt idx="59980">
                  <c:v>4.5488027359490619</c:v>
                </c:pt>
                <c:pt idx="59981">
                  <c:v>4.5638666887180168</c:v>
                </c:pt>
                <c:pt idx="59982">
                  <c:v>4.5571526011220191</c:v>
                </c:pt>
                <c:pt idx="59983">
                  <c:v>4.5604831313690903</c:v>
                </c:pt>
                <c:pt idx="59984">
                  <c:v>4.5471423866002905</c:v>
                </c:pt>
                <c:pt idx="59985">
                  <c:v>4.5497678512712456</c:v>
                </c:pt>
                <c:pt idx="59986">
                  <c:v>4.5552920274766251</c:v>
                </c:pt>
                <c:pt idx="59987">
                  <c:v>4.5613946113732649</c:v>
                </c:pt>
                <c:pt idx="59988">
                  <c:v>4.5582962757087273</c:v>
                </c:pt>
                <c:pt idx="59989">
                  <c:v>4.5514751667374105</c:v>
                </c:pt>
                <c:pt idx="59990">
                  <c:v>4.5574646387200586</c:v>
                </c:pt>
                <c:pt idx="59991">
                  <c:v>4.5419767263783219</c:v>
                </c:pt>
                <c:pt idx="59992">
                  <c:v>4.5496326324104013</c:v>
                </c:pt>
                <c:pt idx="59993">
                  <c:v>4.5540352544522031</c:v>
                </c:pt>
                <c:pt idx="59994">
                  <c:v>4.5510690870080728</c:v>
                </c:pt>
                <c:pt idx="59995">
                  <c:v>4.5584960221737179</c:v>
                </c:pt>
                <c:pt idx="59996">
                  <c:v>4.5526370898564981</c:v>
                </c:pt>
                <c:pt idx="59997">
                  <c:v>4.5489767206462064</c:v>
                </c:pt>
                <c:pt idx="59998">
                  <c:v>4.5609805152430534</c:v>
                </c:pt>
                <c:pt idx="59999">
                  <c:v>4.5522627614679134</c:v>
                </c:pt>
                <c:pt idx="60000">
                  <c:v>4.5482123335945737</c:v>
                </c:pt>
                <c:pt idx="60001">
                  <c:v>4.5614450654982797</c:v>
                </c:pt>
                <c:pt idx="60002">
                  <c:v>4.5606422735491874</c:v>
                </c:pt>
                <c:pt idx="60003">
                  <c:v>4.5516416025430191</c:v>
                </c:pt>
                <c:pt idx="60004">
                  <c:v>4.547131564480364</c:v>
                </c:pt>
                <c:pt idx="60005">
                  <c:v>4.5657134769420455</c:v>
                </c:pt>
                <c:pt idx="60006">
                  <c:v>4.5671338634548633</c:v>
                </c:pt>
                <c:pt idx="60007">
                  <c:v>4.5466293245530691</c:v>
                </c:pt>
                <c:pt idx="60008">
                  <c:v>4.5591006579162787</c:v>
                </c:pt>
                <c:pt idx="60009">
                  <c:v>4.5538061650381572</c:v>
                </c:pt>
                <c:pt idx="60010">
                  <c:v>4.5509238236245375</c:v>
                </c:pt>
                <c:pt idx="60011">
                  <c:v>4.5610376006474329</c:v>
                </c:pt>
                <c:pt idx="60012">
                  <c:v>4.5618833494695235</c:v>
                </c:pt>
                <c:pt idx="60013">
                  <c:v>4.5562748042093171</c:v>
                </c:pt>
                <c:pt idx="60014">
                  <c:v>4.5631573971632404</c:v>
                </c:pt>
                <c:pt idx="60015">
                  <c:v>4.5545005692216263</c:v>
                </c:pt>
                <c:pt idx="60016">
                  <c:v>4.5539805397418709</c:v>
                </c:pt>
                <c:pt idx="60017">
                  <c:v>4.5562811165554447</c:v>
                </c:pt>
                <c:pt idx="60018">
                  <c:v>4.5569982173958481</c:v>
                </c:pt>
                <c:pt idx="60019">
                  <c:v>4.5536875407176849</c:v>
                </c:pt>
                <c:pt idx="60020">
                  <c:v>4.5571589539856454</c:v>
                </c:pt>
                <c:pt idx="60021">
                  <c:v>4.5511278593666811</c:v>
                </c:pt>
                <c:pt idx="60022">
                  <c:v>4.5529257419093687</c:v>
                </c:pt>
                <c:pt idx="60023">
                  <c:v>4.5478586277685666</c:v>
                </c:pt>
                <c:pt idx="60024">
                  <c:v>4.552691125178506</c:v>
                </c:pt>
                <c:pt idx="60025">
                  <c:v>4.5597145461244599</c:v>
                </c:pt>
                <c:pt idx="60026">
                  <c:v>4.55725210136554</c:v>
                </c:pt>
                <c:pt idx="60027">
                  <c:v>4.5589391108964099</c:v>
                </c:pt>
                <c:pt idx="60028">
                  <c:v>4.5453629691669786</c:v>
                </c:pt>
                <c:pt idx="60029">
                  <c:v>4.5521996172262442</c:v>
                </c:pt>
                <c:pt idx="60030">
                  <c:v>4.5576669271094232</c:v>
                </c:pt>
                <c:pt idx="60031">
                  <c:v>4.5478652129123276</c:v>
                </c:pt>
                <c:pt idx="60032">
                  <c:v>4.5446468446556896</c:v>
                </c:pt>
                <c:pt idx="60033">
                  <c:v>4.5531880577340589</c:v>
                </c:pt>
                <c:pt idx="60034">
                  <c:v>4.5528650942423026</c:v>
                </c:pt>
                <c:pt idx="60035">
                  <c:v>4.5503138071426887</c:v>
                </c:pt>
                <c:pt idx="60036">
                  <c:v>4.5564786507492432</c:v>
                </c:pt>
                <c:pt idx="60037">
                  <c:v>4.5585289540594358</c:v>
                </c:pt>
                <c:pt idx="60038">
                  <c:v>4.5547855912775992</c:v>
                </c:pt>
                <c:pt idx="60039">
                  <c:v>4.5497794618038245</c:v>
                </c:pt>
                <c:pt idx="60040">
                  <c:v>4.5526381044263635</c:v>
                </c:pt>
                <c:pt idx="60041">
                  <c:v>4.5558863604382225</c:v>
                </c:pt>
                <c:pt idx="60042">
                  <c:v>4.5555257354861016</c:v>
                </c:pt>
                <c:pt idx="60043">
                  <c:v>4.5513649238363572</c:v>
                </c:pt>
                <c:pt idx="60044">
                  <c:v>4.5599960219345927</c:v>
                </c:pt>
                <c:pt idx="60045">
                  <c:v>4.5513205121793332</c:v>
                </c:pt>
                <c:pt idx="60046">
                  <c:v>4.5526969382129385</c:v>
                </c:pt>
                <c:pt idx="60047">
                  <c:v>4.5501645579693335</c:v>
                </c:pt>
                <c:pt idx="60048">
                  <c:v>4.5600626433533824</c:v>
                </c:pt>
                <c:pt idx="60049">
                  <c:v>4.5573199723784574</c:v>
                </c:pt>
                <c:pt idx="60050">
                  <c:v>4.553835833655258</c:v>
                </c:pt>
                <c:pt idx="60051">
                  <c:v>4.5515742694072339</c:v>
                </c:pt>
                <c:pt idx="60052">
                  <c:v>4.5572666708532292</c:v>
                </c:pt>
                <c:pt idx="60053">
                  <c:v>4.5573600028402597</c:v>
                </c:pt>
                <c:pt idx="60054">
                  <c:v>4.5550373036020373</c:v>
                </c:pt>
                <c:pt idx="60055">
                  <c:v>4.552135862431653</c:v>
                </c:pt>
                <c:pt idx="60056">
                  <c:v>4.5539202364502955</c:v>
                </c:pt>
                <c:pt idx="60057">
                  <c:v>4.5494824348562579</c:v>
                </c:pt>
                <c:pt idx="60058">
                  <c:v>4.5538425974272272</c:v>
                </c:pt>
                <c:pt idx="60059">
                  <c:v>4.5526765742823336</c:v>
                </c:pt>
                <c:pt idx="60060">
                  <c:v>4.5521457000043668</c:v>
                </c:pt>
                <c:pt idx="60061">
                  <c:v>4.5607426821920471</c:v>
                </c:pt>
                <c:pt idx="60062">
                  <c:v>4.5548753037229037</c:v>
                </c:pt>
                <c:pt idx="60063">
                  <c:v>4.5484479345536437</c:v>
                </c:pt>
                <c:pt idx="60064">
                  <c:v>4.5642357099375097</c:v>
                </c:pt>
                <c:pt idx="60065">
                  <c:v>4.5487441270108517</c:v>
                </c:pt>
                <c:pt idx="60066">
                  <c:v>4.5461133821049868</c:v>
                </c:pt>
                <c:pt idx="60067">
                  <c:v>4.5560306314935453</c:v>
                </c:pt>
                <c:pt idx="60068">
                  <c:v>4.5457453490165065</c:v>
                </c:pt>
                <c:pt idx="60069">
                  <c:v>4.5513682065764343</c:v>
                </c:pt>
                <c:pt idx="60070">
                  <c:v>4.5610061354910467</c:v>
                </c:pt>
                <c:pt idx="60071">
                  <c:v>4.5556271154073897</c:v>
                </c:pt>
                <c:pt idx="60072">
                  <c:v>4.5464632703823016</c:v>
                </c:pt>
                <c:pt idx="60073">
                  <c:v>4.5615896010990129</c:v>
                </c:pt>
                <c:pt idx="60074">
                  <c:v>4.5608307914767385</c:v>
                </c:pt>
                <c:pt idx="60075">
                  <c:v>4.5571316488042068</c:v>
                </c:pt>
                <c:pt idx="60076">
                  <c:v>4.5538702317167949</c:v>
                </c:pt>
                <c:pt idx="60077">
                  <c:v>4.5514163659560536</c:v>
                </c:pt>
                <c:pt idx="60078">
                  <c:v>4.5614029425346718</c:v>
                </c:pt>
                <c:pt idx="60079">
                  <c:v>4.5536286602459768</c:v>
                </c:pt>
                <c:pt idx="60080">
                  <c:v>4.551726193923824</c:v>
                </c:pt>
                <c:pt idx="60081">
                  <c:v>4.547250416617608</c:v>
                </c:pt>
                <c:pt idx="60082">
                  <c:v>4.5422809010470999</c:v>
                </c:pt>
                <c:pt idx="60083">
                  <c:v>4.5575567463664317</c:v>
                </c:pt>
                <c:pt idx="60084">
                  <c:v>4.5533382604645132</c:v>
                </c:pt>
                <c:pt idx="60085">
                  <c:v>4.5554738362896678</c:v>
                </c:pt>
                <c:pt idx="60086">
                  <c:v>4.553317708483438</c:v>
                </c:pt>
                <c:pt idx="60087">
                  <c:v>4.5600176470478742</c:v>
                </c:pt>
                <c:pt idx="60088">
                  <c:v>4.5563168564734529</c:v>
                </c:pt>
                <c:pt idx="60089">
                  <c:v>4.5574174752916212</c:v>
                </c:pt>
                <c:pt idx="60090">
                  <c:v>4.5459974572886059</c:v>
                </c:pt>
                <c:pt idx="60091">
                  <c:v>4.5504447408970874</c:v>
                </c:pt>
                <c:pt idx="60092">
                  <c:v>4.554521632454593</c:v>
                </c:pt>
                <c:pt idx="60093">
                  <c:v>4.5593508319753413</c:v>
                </c:pt>
                <c:pt idx="60094">
                  <c:v>4.5552354774844064</c:v>
                </c:pt>
                <c:pt idx="60095">
                  <c:v>4.5476971712569805</c:v>
                </c:pt>
                <c:pt idx="60096">
                  <c:v>4.555260956496971</c:v>
                </c:pt>
                <c:pt idx="60097">
                  <c:v>4.5502614332434455</c:v>
                </c:pt>
                <c:pt idx="60098">
                  <c:v>4.5515075487811547</c:v>
                </c:pt>
                <c:pt idx="60099">
                  <c:v>4.5576558614087608</c:v>
                </c:pt>
                <c:pt idx="60100">
                  <c:v>4.5460021173868901</c:v>
                </c:pt>
                <c:pt idx="60101">
                  <c:v>4.5633167262460868</c:v>
                </c:pt>
                <c:pt idx="60102">
                  <c:v>4.5590569718272071</c:v>
                </c:pt>
                <c:pt idx="60103">
                  <c:v>4.5507590660154733</c:v>
                </c:pt>
                <c:pt idx="60104">
                  <c:v>4.5560706199795309</c:v>
                </c:pt>
                <c:pt idx="60105">
                  <c:v>4.5417893498885054</c:v>
                </c:pt>
                <c:pt idx="60106">
                  <c:v>4.5608077427900948</c:v>
                </c:pt>
                <c:pt idx="60107">
                  <c:v>4.5563778866262004</c:v>
                </c:pt>
                <c:pt idx="60108">
                  <c:v>4.5545002927928033</c:v>
                </c:pt>
                <c:pt idx="60109">
                  <c:v>4.5655523278841912</c:v>
                </c:pt>
                <c:pt idx="60110">
                  <c:v>4.548300580968859</c:v>
                </c:pt>
                <c:pt idx="60111">
                  <c:v>4.5570282436589498</c:v>
                </c:pt>
                <c:pt idx="60112">
                  <c:v>4.5536748284765025</c:v>
                </c:pt>
                <c:pt idx="60113">
                  <c:v>4.5596955186019814</c:v>
                </c:pt>
                <c:pt idx="60114">
                  <c:v>4.5458446697824408</c:v>
                </c:pt>
                <c:pt idx="60115">
                  <c:v>4.5553085435815444</c:v>
                </c:pt>
                <c:pt idx="60116">
                  <c:v>4.5595839820913326</c:v>
                </c:pt>
                <c:pt idx="60117">
                  <c:v>4.557131209263436</c:v>
                </c:pt>
                <c:pt idx="60118">
                  <c:v>4.5633275854438899</c:v>
                </c:pt>
                <c:pt idx="60119">
                  <c:v>4.5531864770729271</c:v>
                </c:pt>
                <c:pt idx="60120">
                  <c:v>4.5449312218526616</c:v>
                </c:pt>
                <c:pt idx="60121">
                  <c:v>4.5520639883146279</c:v>
                </c:pt>
                <c:pt idx="60122">
                  <c:v>4.548513890247178</c:v>
                </c:pt>
                <c:pt idx="60123">
                  <c:v>4.5521176440156079</c:v>
                </c:pt>
                <c:pt idx="60124">
                  <c:v>4.5507332816793857</c:v>
                </c:pt>
                <c:pt idx="60125">
                  <c:v>4.5515153260638312</c:v>
                </c:pt>
                <c:pt idx="60126">
                  <c:v>4.5462828720588915</c:v>
                </c:pt>
                <c:pt idx="60127">
                  <c:v>4.5575077625388092</c:v>
                </c:pt>
                <c:pt idx="60128">
                  <c:v>4.5564875294841203</c:v>
                </c:pt>
                <c:pt idx="60129">
                  <c:v>4.5496509107151386</c:v>
                </c:pt>
                <c:pt idx="60130">
                  <c:v>4.5583461311391664</c:v>
                </c:pt>
                <c:pt idx="60131">
                  <c:v>4.5575095315703562</c:v>
                </c:pt>
                <c:pt idx="60132">
                  <c:v>4.5616878864251484</c:v>
                </c:pt>
                <c:pt idx="60133">
                  <c:v>4.5540520276326513</c:v>
                </c:pt>
                <c:pt idx="60134">
                  <c:v>4.5570011813330771</c:v>
                </c:pt>
                <c:pt idx="60135">
                  <c:v>4.5559205793858881</c:v>
                </c:pt>
                <c:pt idx="60136">
                  <c:v>4.5570418337424803</c:v>
                </c:pt>
                <c:pt idx="60137">
                  <c:v>4.5667996512301405</c:v>
                </c:pt>
                <c:pt idx="60138">
                  <c:v>4.5511764944481383</c:v>
                </c:pt>
                <c:pt idx="60139">
                  <c:v>4.5525037259809373</c:v>
                </c:pt>
                <c:pt idx="60140">
                  <c:v>4.5489833389666616</c:v>
                </c:pt>
                <c:pt idx="60141">
                  <c:v>4.558697002811174</c:v>
                </c:pt>
                <c:pt idx="60142">
                  <c:v>4.5569492106138263</c:v>
                </c:pt>
                <c:pt idx="60143">
                  <c:v>4.5617140004057033</c:v>
                </c:pt>
                <c:pt idx="60144">
                  <c:v>4.561964674720751</c:v>
                </c:pt>
                <c:pt idx="60145">
                  <c:v>4.5454730882427539</c:v>
                </c:pt>
                <c:pt idx="60146">
                  <c:v>4.5524627665679542</c:v>
                </c:pt>
                <c:pt idx="60147">
                  <c:v>4.5576898799843795</c:v>
                </c:pt>
                <c:pt idx="60148">
                  <c:v>4.5581277123430288</c:v>
                </c:pt>
                <c:pt idx="60149">
                  <c:v>4.5563280176271821</c:v>
                </c:pt>
                <c:pt idx="60150">
                  <c:v>4.5453126195878646</c:v>
                </c:pt>
                <c:pt idx="60151">
                  <c:v>4.5505406229822452</c:v>
                </c:pt>
                <c:pt idx="60152">
                  <c:v>4.5627795579974135</c:v>
                </c:pt>
                <c:pt idx="60153">
                  <c:v>4.5522850029620052</c:v>
                </c:pt>
                <c:pt idx="60154">
                  <c:v>4.5587083720726786</c:v>
                </c:pt>
                <c:pt idx="60155">
                  <c:v>4.5583074669517289</c:v>
                </c:pt>
                <c:pt idx="60156">
                  <c:v>4.5510860069292205</c:v>
                </c:pt>
                <c:pt idx="60157">
                  <c:v>4.5539747300697924</c:v>
                </c:pt>
                <c:pt idx="60158">
                  <c:v>4.5552879994443902</c:v>
                </c:pt>
                <c:pt idx="60159">
                  <c:v>4.5635161075632613</c:v>
                </c:pt>
                <c:pt idx="60160">
                  <c:v>4.557895897559491</c:v>
                </c:pt>
                <c:pt idx="60161">
                  <c:v>4.5574033591058924</c:v>
                </c:pt>
                <c:pt idx="60162">
                  <c:v>4.5556633714779524</c:v>
                </c:pt>
                <c:pt idx="60163">
                  <c:v>4.5459873939345199</c:v>
                </c:pt>
                <c:pt idx="60164">
                  <c:v>4.5456091449078082</c:v>
                </c:pt>
                <c:pt idx="60165">
                  <c:v>4.5543946720483852</c:v>
                </c:pt>
                <c:pt idx="60166">
                  <c:v>4.5606262313874115</c:v>
                </c:pt>
                <c:pt idx="60167">
                  <c:v>4.5407783498449366</c:v>
                </c:pt>
                <c:pt idx="60168">
                  <c:v>4.5541325845875127</c:v>
                </c:pt>
                <c:pt idx="60169">
                  <c:v>4.5549064402851327</c:v>
                </c:pt>
                <c:pt idx="60170">
                  <c:v>4.5534349921011419</c:v>
                </c:pt>
                <c:pt idx="60171">
                  <c:v>4.5548444385211955</c:v>
                </c:pt>
                <c:pt idx="60172">
                  <c:v>4.5481068757663143</c:v>
                </c:pt>
                <c:pt idx="60173">
                  <c:v>4.5580562114195375</c:v>
                </c:pt>
                <c:pt idx="60174">
                  <c:v>4.5534787627065834</c:v>
                </c:pt>
                <c:pt idx="60175">
                  <c:v>4.5401429902503567</c:v>
                </c:pt>
                <c:pt idx="60176">
                  <c:v>4.5613927091069817</c:v>
                </c:pt>
                <c:pt idx="60177">
                  <c:v>4.5507343051809688</c:v>
                </c:pt>
                <c:pt idx="60178">
                  <c:v>4.5451458201602133</c:v>
                </c:pt>
                <c:pt idx="60179">
                  <c:v>4.5497417006612961</c:v>
                </c:pt>
                <c:pt idx="60180">
                  <c:v>4.559201164239771</c:v>
                </c:pt>
                <c:pt idx="60181">
                  <c:v>4.5538388250412281</c:v>
                </c:pt>
                <c:pt idx="60182">
                  <c:v>4.5551982166569038</c:v>
                </c:pt>
                <c:pt idx="60183">
                  <c:v>4.5575545944165547</c:v>
                </c:pt>
                <c:pt idx="60184">
                  <c:v>4.5524123675189685</c:v>
                </c:pt>
                <c:pt idx="60185">
                  <c:v>4.5534660079867502</c:v>
                </c:pt>
                <c:pt idx="60186">
                  <c:v>4.5459411419364679</c:v>
                </c:pt>
                <c:pt idx="60187">
                  <c:v>4.5516937288234534</c:v>
                </c:pt>
                <c:pt idx="60188">
                  <c:v>4.5563056708280527</c:v>
                </c:pt>
                <c:pt idx="60189">
                  <c:v>4.5590256851538413</c:v>
                </c:pt>
                <c:pt idx="60190">
                  <c:v>4.5539619308806101</c:v>
                </c:pt>
                <c:pt idx="60191">
                  <c:v>4.5483470089544102</c:v>
                </c:pt>
                <c:pt idx="60192">
                  <c:v>4.555607403637473</c:v>
                </c:pt>
                <c:pt idx="60193">
                  <c:v>4.5458371782454323</c:v>
                </c:pt>
                <c:pt idx="60194">
                  <c:v>4.5450138091881156</c:v>
                </c:pt>
                <c:pt idx="60195">
                  <c:v>4.546960994352184</c:v>
                </c:pt>
                <c:pt idx="60196">
                  <c:v>4.5446788988981597</c:v>
                </c:pt>
                <c:pt idx="60197">
                  <c:v>4.546654160561741</c:v>
                </c:pt>
                <c:pt idx="60198">
                  <c:v>4.5674105403699023</c:v>
                </c:pt>
                <c:pt idx="60199">
                  <c:v>4.562306357270816</c:v>
                </c:pt>
                <c:pt idx="60200">
                  <c:v>4.5482423912269683</c:v>
                </c:pt>
                <c:pt idx="60201">
                  <c:v>4.5569109825399483</c:v>
                </c:pt>
                <c:pt idx="60202">
                  <c:v>4.5582982177555085</c:v>
                </c:pt>
                <c:pt idx="60203">
                  <c:v>4.5613002575641728</c:v>
                </c:pt>
                <c:pt idx="60204">
                  <c:v>4.5521093529512546</c:v>
                </c:pt>
                <c:pt idx="60205">
                  <c:v>4.5588477888360446</c:v>
                </c:pt>
                <c:pt idx="60206">
                  <c:v>4.5581095767031341</c:v>
                </c:pt>
                <c:pt idx="60207">
                  <c:v>4.5516578428107142</c:v>
                </c:pt>
                <c:pt idx="60208">
                  <c:v>4.5529239540534121</c:v>
                </c:pt>
                <c:pt idx="60209">
                  <c:v>4.5498578550469775</c:v>
                </c:pt>
                <c:pt idx="60210">
                  <c:v>4.5589649281348308</c:v>
                </c:pt>
                <c:pt idx="60211">
                  <c:v>4.5543858202815741</c:v>
                </c:pt>
                <c:pt idx="60212">
                  <c:v>4.5644662472502793</c:v>
                </c:pt>
                <c:pt idx="60213">
                  <c:v>4.5604661433294993</c:v>
                </c:pt>
                <c:pt idx="60214">
                  <c:v>4.5545942932472752</c:v>
                </c:pt>
                <c:pt idx="60215">
                  <c:v>4.5602827976893314</c:v>
                </c:pt>
                <c:pt idx="60216">
                  <c:v>4.5563293902284752</c:v>
                </c:pt>
                <c:pt idx="60217">
                  <c:v>4.5526790538530939</c:v>
                </c:pt>
                <c:pt idx="60218">
                  <c:v>4.5520301284482487</c:v>
                </c:pt>
                <c:pt idx="60219">
                  <c:v>4.5529210212847699</c:v>
                </c:pt>
                <c:pt idx="60220">
                  <c:v>4.5608715391206101</c:v>
                </c:pt>
                <c:pt idx="60221">
                  <c:v>4.5601300461285872</c:v>
                </c:pt>
                <c:pt idx="60222">
                  <c:v>4.5521693841246131</c:v>
                </c:pt>
                <c:pt idx="60223">
                  <c:v>4.5483511987764969</c:v>
                </c:pt>
                <c:pt idx="60224">
                  <c:v>4.5540450818954561</c:v>
                </c:pt>
                <c:pt idx="60225">
                  <c:v>4.5601728769829499</c:v>
                </c:pt>
                <c:pt idx="60226">
                  <c:v>4.5595293790618117</c:v>
                </c:pt>
                <c:pt idx="60227">
                  <c:v>4.5517498418840905</c:v>
                </c:pt>
                <c:pt idx="60228">
                  <c:v>4.5542003515537655</c:v>
                </c:pt>
                <c:pt idx="60229">
                  <c:v>4.5541816738039191</c:v>
                </c:pt>
                <c:pt idx="60230">
                  <c:v>4.5582976659097394</c:v>
                </c:pt>
                <c:pt idx="60231">
                  <c:v>4.5497504629969274</c:v>
                </c:pt>
                <c:pt idx="60232">
                  <c:v>4.5587789252260427</c:v>
                </c:pt>
                <c:pt idx="60233">
                  <c:v>4.5516710514702128</c:v>
                </c:pt>
                <c:pt idx="60234">
                  <c:v>4.5455433376495389</c:v>
                </c:pt>
                <c:pt idx="60235">
                  <c:v>4.567512775711454</c:v>
                </c:pt>
                <c:pt idx="60236">
                  <c:v>4.5544538526527942</c:v>
                </c:pt>
                <c:pt idx="60237">
                  <c:v>4.5589837716295287</c:v>
                </c:pt>
                <c:pt idx="60238">
                  <c:v>4.5557604675216856</c:v>
                </c:pt>
                <c:pt idx="60239">
                  <c:v>4.5556992587735312</c:v>
                </c:pt>
                <c:pt idx="60240">
                  <c:v>4.546934062326029</c:v>
                </c:pt>
                <c:pt idx="60241">
                  <c:v>4.5467159879574366</c:v>
                </c:pt>
                <c:pt idx="60242">
                  <c:v>4.552390437475653</c:v>
                </c:pt>
                <c:pt idx="60243">
                  <c:v>4.5525943877404806</c:v>
                </c:pt>
                <c:pt idx="60244">
                  <c:v>4.5586369345174571</c:v>
                </c:pt>
                <c:pt idx="60245">
                  <c:v>4.5504296865686289</c:v>
                </c:pt>
                <c:pt idx="60246">
                  <c:v>4.5559309218541628</c:v>
                </c:pt>
                <c:pt idx="60247">
                  <c:v>4.5595620442032487</c:v>
                </c:pt>
                <c:pt idx="60248">
                  <c:v>4.5669502308960856</c:v>
                </c:pt>
                <c:pt idx="60249">
                  <c:v>4.5592687649724031</c:v>
                </c:pt>
                <c:pt idx="60250">
                  <c:v>4.5577799225763558</c:v>
                </c:pt>
                <c:pt idx="60251">
                  <c:v>4.5605839341310732</c:v>
                </c:pt>
                <c:pt idx="60252">
                  <c:v>4.5497597358495421</c:v>
                </c:pt>
                <c:pt idx="60253">
                  <c:v>4.5528927521054783</c:v>
                </c:pt>
                <c:pt idx="60254">
                  <c:v>4.5588439559941794</c:v>
                </c:pt>
                <c:pt idx="60255">
                  <c:v>4.5587280632097196</c:v>
                </c:pt>
                <c:pt idx="60256">
                  <c:v>4.5560102039361228</c:v>
                </c:pt>
                <c:pt idx="60257">
                  <c:v>4.5555710712864839</c:v>
                </c:pt>
                <c:pt idx="60258">
                  <c:v>4.5624790139754703</c:v>
                </c:pt>
                <c:pt idx="60259">
                  <c:v>4.5519100380251452</c:v>
                </c:pt>
                <c:pt idx="60260">
                  <c:v>4.5494678770298957</c:v>
                </c:pt>
                <c:pt idx="60261">
                  <c:v>4.5554360630618715</c:v>
                </c:pt>
                <c:pt idx="60262">
                  <c:v>4.5465767767876466</c:v>
                </c:pt>
                <c:pt idx="60263">
                  <c:v>4.5606182976518701</c:v>
                </c:pt>
                <c:pt idx="60264">
                  <c:v>4.5500983148611409</c:v>
                </c:pt>
                <c:pt idx="60265">
                  <c:v>4.5436629118108103</c:v>
                </c:pt>
                <c:pt idx="60266">
                  <c:v>4.5471158109433123</c:v>
                </c:pt>
                <c:pt idx="60267">
                  <c:v>4.5449536841392355</c:v>
                </c:pt>
                <c:pt idx="60268">
                  <c:v>4.5529154388425059</c:v>
                </c:pt>
                <c:pt idx="60269">
                  <c:v>4.5641665649557179</c:v>
                </c:pt>
                <c:pt idx="60270">
                  <c:v>4.5574303707029786</c:v>
                </c:pt>
                <c:pt idx="60271">
                  <c:v>4.554883428085641</c:v>
                </c:pt>
                <c:pt idx="60272">
                  <c:v>4.5479330409399701</c:v>
                </c:pt>
                <c:pt idx="60273">
                  <c:v>4.556220298045627</c:v>
                </c:pt>
                <c:pt idx="60274">
                  <c:v>4.558644610599611</c:v>
                </c:pt>
                <c:pt idx="60275">
                  <c:v>4.5604013525319624</c:v>
                </c:pt>
                <c:pt idx="60276">
                  <c:v>4.5568036188840271</c:v>
                </c:pt>
                <c:pt idx="60277">
                  <c:v>4.5534167498543985</c:v>
                </c:pt>
                <c:pt idx="60278">
                  <c:v>4.5545609395596083</c:v>
                </c:pt>
                <c:pt idx="60279">
                  <c:v>4.5503258331173289</c:v>
                </c:pt>
                <c:pt idx="60280">
                  <c:v>4.5548741919279676</c:v>
                </c:pt>
                <c:pt idx="60281">
                  <c:v>4.5438584394977326</c:v>
                </c:pt>
                <c:pt idx="60282">
                  <c:v>4.5606648477973177</c:v>
                </c:pt>
                <c:pt idx="60283">
                  <c:v>4.5635376347624996</c:v>
                </c:pt>
                <c:pt idx="60284">
                  <c:v>4.5584241821973412</c:v>
                </c:pt>
                <c:pt idx="60285">
                  <c:v>4.5466518259138846</c:v>
                </c:pt>
                <c:pt idx="60286">
                  <c:v>4.5454307578368081</c:v>
                </c:pt>
                <c:pt idx="60287">
                  <c:v>4.5465257088711502</c:v>
                </c:pt>
                <c:pt idx="60288">
                  <c:v>4.5465809761081752</c:v>
                </c:pt>
                <c:pt idx="60289">
                  <c:v>4.5542355681645432</c:v>
                </c:pt>
                <c:pt idx="60290">
                  <c:v>4.5521093836882924</c:v>
                </c:pt>
                <c:pt idx="60291">
                  <c:v>4.5541777877291647</c:v>
                </c:pt>
                <c:pt idx="60292">
                  <c:v>4.5495709350273046</c:v>
                </c:pt>
                <c:pt idx="60293">
                  <c:v>4.5567930430185886</c:v>
                </c:pt>
                <c:pt idx="60294">
                  <c:v>4.5621638056617071</c:v>
                </c:pt>
                <c:pt idx="60295">
                  <c:v>4.5586706924647817</c:v>
                </c:pt>
                <c:pt idx="60296">
                  <c:v>4.5657309626601421</c:v>
                </c:pt>
                <c:pt idx="60297">
                  <c:v>4.5542370005477695</c:v>
                </c:pt>
                <c:pt idx="60298">
                  <c:v>4.5564858551077743</c:v>
                </c:pt>
                <c:pt idx="60299">
                  <c:v>4.5584345073489185</c:v>
                </c:pt>
                <c:pt idx="60300">
                  <c:v>4.5563900636969521</c:v>
                </c:pt>
                <c:pt idx="60301">
                  <c:v>4.5627978863747929</c:v>
                </c:pt>
                <c:pt idx="60302">
                  <c:v>4.5542191337222366</c:v>
                </c:pt>
                <c:pt idx="60303">
                  <c:v>4.5548272537956533</c:v>
                </c:pt>
                <c:pt idx="60304">
                  <c:v>4.5673694357381134</c:v>
                </c:pt>
                <c:pt idx="60305">
                  <c:v>4.5621677380741925</c:v>
                </c:pt>
                <c:pt idx="60306">
                  <c:v>4.549826804356119</c:v>
                </c:pt>
                <c:pt idx="60307">
                  <c:v>4.5572863776784853</c:v>
                </c:pt>
                <c:pt idx="60308">
                  <c:v>4.5574265099528102</c:v>
                </c:pt>
                <c:pt idx="60309">
                  <c:v>4.554357072969931</c:v>
                </c:pt>
                <c:pt idx="60310">
                  <c:v>4.5516718855015501</c:v>
                </c:pt>
                <c:pt idx="60311">
                  <c:v>4.5702276140118334</c:v>
                </c:pt>
                <c:pt idx="60312">
                  <c:v>4.5545475688417181</c:v>
                </c:pt>
                <c:pt idx="60313">
                  <c:v>4.5604294506605383</c:v>
                </c:pt>
                <c:pt idx="60314">
                  <c:v>4.5549159165715869</c:v>
                </c:pt>
                <c:pt idx="60315">
                  <c:v>4.5532950853405625</c:v>
                </c:pt>
                <c:pt idx="60316">
                  <c:v>4.5508362911851572</c:v>
                </c:pt>
                <c:pt idx="60317">
                  <c:v>4.5598630009694112</c:v>
                </c:pt>
                <c:pt idx="60318">
                  <c:v>4.5502314250347773</c:v>
                </c:pt>
                <c:pt idx="60319">
                  <c:v>4.5482674244096017</c:v>
                </c:pt>
                <c:pt idx="60320">
                  <c:v>4.5551388418872234</c:v>
                </c:pt>
                <c:pt idx="60321">
                  <c:v>4.5573611261434621</c:v>
                </c:pt>
                <c:pt idx="60322">
                  <c:v>4.5481340461655151</c:v>
                </c:pt>
                <c:pt idx="60323">
                  <c:v>4.5526247153311079</c:v>
                </c:pt>
                <c:pt idx="60324">
                  <c:v>4.5572645087740273</c:v>
                </c:pt>
                <c:pt idx="60325">
                  <c:v>4.5651448929360168</c:v>
                </c:pt>
                <c:pt idx="60326">
                  <c:v>4.5588052187345864</c:v>
                </c:pt>
                <c:pt idx="60327">
                  <c:v>4.5438694543984939</c:v>
                </c:pt>
                <c:pt idx="60328">
                  <c:v>4.5630753193779912</c:v>
                </c:pt>
                <c:pt idx="60329">
                  <c:v>4.5614754295520115</c:v>
                </c:pt>
                <c:pt idx="60330">
                  <c:v>4.5567224460875586</c:v>
                </c:pt>
                <c:pt idx="60331">
                  <c:v>4.5513479604212579</c:v>
                </c:pt>
                <c:pt idx="60332">
                  <c:v>4.5544083403919604</c:v>
                </c:pt>
                <c:pt idx="60333">
                  <c:v>4.5533332610154362</c:v>
                </c:pt>
                <c:pt idx="60334">
                  <c:v>4.5441463985531696</c:v>
                </c:pt>
                <c:pt idx="60335">
                  <c:v>4.5592353581623568</c:v>
                </c:pt>
                <c:pt idx="60336">
                  <c:v>4.5536809281272763</c:v>
                </c:pt>
                <c:pt idx="60337">
                  <c:v>4.5588820658789251</c:v>
                </c:pt>
                <c:pt idx="60338">
                  <c:v>4.5519200043119019</c:v>
                </c:pt>
                <c:pt idx="60339">
                  <c:v>4.5609816512693566</c:v>
                </c:pt>
                <c:pt idx="60340">
                  <c:v>4.5549672527997069</c:v>
                </c:pt>
                <c:pt idx="60341">
                  <c:v>4.5495975547725802</c:v>
                </c:pt>
                <c:pt idx="60342">
                  <c:v>4.5501174057054463</c:v>
                </c:pt>
                <c:pt idx="60343">
                  <c:v>4.5571252152220207</c:v>
                </c:pt>
                <c:pt idx="60344">
                  <c:v>4.5559257558416624</c:v>
                </c:pt>
                <c:pt idx="60345">
                  <c:v>4.5574827537703806</c:v>
                </c:pt>
                <c:pt idx="60346">
                  <c:v>4.5519272754532194</c:v>
                </c:pt>
                <c:pt idx="60347">
                  <c:v>4.5523924762627033</c:v>
                </c:pt>
                <c:pt idx="60348">
                  <c:v>4.555448901062622</c:v>
                </c:pt>
                <c:pt idx="60349">
                  <c:v>4.559695331879829</c:v>
                </c:pt>
                <c:pt idx="60350">
                  <c:v>4.555738980429112</c:v>
                </c:pt>
                <c:pt idx="60351">
                  <c:v>4.5574970173568596</c:v>
                </c:pt>
                <c:pt idx="60352">
                  <c:v>4.5491047136786129</c:v>
                </c:pt>
                <c:pt idx="60353">
                  <c:v>4.556346378474788</c:v>
                </c:pt>
                <c:pt idx="60354">
                  <c:v>4.5482735688728422</c:v>
                </c:pt>
                <c:pt idx="60355">
                  <c:v>4.543524800544251</c:v>
                </c:pt>
                <c:pt idx="60356">
                  <c:v>4.5646008803870437</c:v>
                </c:pt>
                <c:pt idx="60357">
                  <c:v>4.5511281538978912</c:v>
                </c:pt>
                <c:pt idx="60358">
                  <c:v>4.5441026390940085</c:v>
                </c:pt>
                <c:pt idx="60359">
                  <c:v>4.5584100732332899</c:v>
                </c:pt>
                <c:pt idx="60360">
                  <c:v>4.5541059295428443</c:v>
                </c:pt>
                <c:pt idx="60361">
                  <c:v>4.559844619279219</c:v>
                </c:pt>
                <c:pt idx="60362">
                  <c:v>4.5517119136877202</c:v>
                </c:pt>
                <c:pt idx="60363">
                  <c:v>4.5499222768245593</c:v>
                </c:pt>
                <c:pt idx="60364">
                  <c:v>4.5489721753436632</c:v>
                </c:pt>
                <c:pt idx="60365">
                  <c:v>4.5558041177587558</c:v>
                </c:pt>
                <c:pt idx="60366">
                  <c:v>4.555993894061408</c:v>
                </c:pt>
                <c:pt idx="60367">
                  <c:v>4.563910718815877</c:v>
                </c:pt>
                <c:pt idx="60368">
                  <c:v>4.5501205208332847</c:v>
                </c:pt>
                <c:pt idx="60369">
                  <c:v>4.5626715006035949</c:v>
                </c:pt>
                <c:pt idx="60370">
                  <c:v>4.554162657380771</c:v>
                </c:pt>
                <c:pt idx="60371">
                  <c:v>4.5504255926648058</c:v>
                </c:pt>
                <c:pt idx="60372">
                  <c:v>4.5606086283390468</c:v>
                </c:pt>
                <c:pt idx="60373">
                  <c:v>4.555992685361252</c:v>
                </c:pt>
                <c:pt idx="60374">
                  <c:v>4.5614661448728979</c:v>
                </c:pt>
                <c:pt idx="60375">
                  <c:v>4.5633985531695673</c:v>
                </c:pt>
                <c:pt idx="60376">
                  <c:v>4.5652115439089966</c:v>
                </c:pt>
                <c:pt idx="60377">
                  <c:v>4.5490785108478926</c:v>
                </c:pt>
                <c:pt idx="60378">
                  <c:v>4.5628054150974942</c:v>
                </c:pt>
                <c:pt idx="60379">
                  <c:v>4.5601498889237622</c:v>
                </c:pt>
                <c:pt idx="60380">
                  <c:v>4.5549209269618505</c:v>
                </c:pt>
                <c:pt idx="60381">
                  <c:v>4.5521030394704605</c:v>
                </c:pt>
                <c:pt idx="60382">
                  <c:v>4.549292409361251</c:v>
                </c:pt>
                <c:pt idx="60383">
                  <c:v>4.5516172706277658</c:v>
                </c:pt>
                <c:pt idx="60384">
                  <c:v>4.5650341937009911</c:v>
                </c:pt>
                <c:pt idx="60385">
                  <c:v>4.5641981403628051</c:v>
                </c:pt>
                <c:pt idx="60386">
                  <c:v>4.5509793469100721</c:v>
                </c:pt>
                <c:pt idx="60387">
                  <c:v>4.5634407420156133</c:v>
                </c:pt>
                <c:pt idx="60388">
                  <c:v>4.5501001468552058</c:v>
                </c:pt>
                <c:pt idx="60389">
                  <c:v>4.5515087772661937</c:v>
                </c:pt>
                <c:pt idx="60390">
                  <c:v>4.549092875870099</c:v>
                </c:pt>
                <c:pt idx="60391">
                  <c:v>4.5568290362275325</c:v>
                </c:pt>
                <c:pt idx="60392">
                  <c:v>4.5578522356170099</c:v>
                </c:pt>
                <c:pt idx="60393">
                  <c:v>4.5615133838914073</c:v>
                </c:pt>
                <c:pt idx="60394">
                  <c:v>4.5492158870425357</c:v>
                </c:pt>
                <c:pt idx="60395">
                  <c:v>4.5499097002469417</c:v>
                </c:pt>
                <c:pt idx="60396">
                  <c:v>4.5546415453140128</c:v>
                </c:pt>
                <c:pt idx="60397">
                  <c:v>4.5638123202673242</c:v>
                </c:pt>
                <c:pt idx="60398">
                  <c:v>4.5612014838942727</c:v>
                </c:pt>
                <c:pt idx="60399">
                  <c:v>4.5444956708878994</c:v>
                </c:pt>
                <c:pt idx="60400">
                  <c:v>4.5541670914695347</c:v>
                </c:pt>
                <c:pt idx="60401">
                  <c:v>4.5689049040234604</c:v>
                </c:pt>
                <c:pt idx="60402">
                  <c:v>4.5550822199717862</c:v>
                </c:pt>
                <c:pt idx="60403">
                  <c:v>4.5598088885710286</c:v>
                </c:pt>
                <c:pt idx="60404">
                  <c:v>4.5578843342958857</c:v>
                </c:pt>
                <c:pt idx="60405">
                  <c:v>4.5605685270553646</c:v>
                </c:pt>
                <c:pt idx="60406">
                  <c:v>4.5542793146255187</c:v>
                </c:pt>
                <c:pt idx="60407">
                  <c:v>4.561435064856453</c:v>
                </c:pt>
                <c:pt idx="60408">
                  <c:v>4.5549032576600279</c:v>
                </c:pt>
                <c:pt idx="60409">
                  <c:v>4.5637196846372969</c:v>
                </c:pt>
                <c:pt idx="60410">
                  <c:v>4.5590350389813201</c:v>
                </c:pt>
                <c:pt idx="60411">
                  <c:v>4.5460346956206203</c:v>
                </c:pt>
                <c:pt idx="60412">
                  <c:v>4.5497548347054453</c:v>
                </c:pt>
                <c:pt idx="60413">
                  <c:v>4.557827784916781</c:v>
                </c:pt>
                <c:pt idx="60414">
                  <c:v>4.5490145464601683</c:v>
                </c:pt>
                <c:pt idx="60415">
                  <c:v>4.5602261876277979</c:v>
                </c:pt>
                <c:pt idx="60416">
                  <c:v>4.5671570734205513</c:v>
                </c:pt>
                <c:pt idx="60417">
                  <c:v>4.5613892468792754</c:v>
                </c:pt>
                <c:pt idx="60418">
                  <c:v>4.555451786673907</c:v>
                </c:pt>
                <c:pt idx="60419">
                  <c:v>4.5562540026953622</c:v>
                </c:pt>
                <c:pt idx="60420">
                  <c:v>4.5636574934732419</c:v>
                </c:pt>
                <c:pt idx="60421">
                  <c:v>4.556118125930678</c:v>
                </c:pt>
                <c:pt idx="60422">
                  <c:v>4.5554026824883058</c:v>
                </c:pt>
                <c:pt idx="60423">
                  <c:v>4.5610862860376109</c:v>
                </c:pt>
                <c:pt idx="60424">
                  <c:v>4.5447369658016576</c:v>
                </c:pt>
                <c:pt idx="60425">
                  <c:v>4.5586497395506154</c:v>
                </c:pt>
                <c:pt idx="60426">
                  <c:v>4.5577848862030779</c:v>
                </c:pt>
                <c:pt idx="60427">
                  <c:v>4.5610248565039813</c:v>
                </c:pt>
                <c:pt idx="60428">
                  <c:v>4.560551468061302</c:v>
                </c:pt>
                <c:pt idx="60429">
                  <c:v>4.5592297909941886</c:v>
                </c:pt>
                <c:pt idx="60430">
                  <c:v>4.5573171058810873</c:v>
                </c:pt>
                <c:pt idx="60431">
                  <c:v>4.5483087619583218</c:v>
                </c:pt>
                <c:pt idx="60432">
                  <c:v>4.5528023618012297</c:v>
                </c:pt>
                <c:pt idx="60433">
                  <c:v>4.5467507274040617</c:v>
                </c:pt>
                <c:pt idx="60434">
                  <c:v>4.558017083912083</c:v>
                </c:pt>
                <c:pt idx="60435">
                  <c:v>4.5590002489759796</c:v>
                </c:pt>
                <c:pt idx="60436">
                  <c:v>4.5528979359638786</c:v>
                </c:pt>
                <c:pt idx="60437">
                  <c:v>4.5503666940746061</c:v>
                </c:pt>
                <c:pt idx="60438">
                  <c:v>4.5529503264882738</c:v>
                </c:pt>
                <c:pt idx="60439">
                  <c:v>4.5616364475864186</c:v>
                </c:pt>
                <c:pt idx="60440">
                  <c:v>4.5568386422485867</c:v>
                </c:pt>
                <c:pt idx="60441">
                  <c:v>4.5530749214135167</c:v>
                </c:pt>
                <c:pt idx="60442">
                  <c:v>4.5579884318467005</c:v>
                </c:pt>
                <c:pt idx="60443">
                  <c:v>4.5593513142606854</c:v>
                </c:pt>
                <c:pt idx="60444">
                  <c:v>4.5565413152633401</c:v>
                </c:pt>
                <c:pt idx="60445">
                  <c:v>4.5550184834241545</c:v>
                </c:pt>
                <c:pt idx="60446">
                  <c:v>4.5619076487260042</c:v>
                </c:pt>
                <c:pt idx="60447">
                  <c:v>4.5545029711537675</c:v>
                </c:pt>
                <c:pt idx="60448">
                  <c:v>4.5607345982889642</c:v>
                </c:pt>
                <c:pt idx="60449">
                  <c:v>4.5601245313201852</c:v>
                </c:pt>
                <c:pt idx="60450">
                  <c:v>4.5597983344925002</c:v>
                </c:pt>
                <c:pt idx="60451">
                  <c:v>4.5592065373552071</c:v>
                </c:pt>
                <c:pt idx="60452">
                  <c:v>4.5537823672670514</c:v>
                </c:pt>
                <c:pt idx="60453">
                  <c:v>4.5601095278627941</c:v>
                </c:pt>
                <c:pt idx="60454">
                  <c:v>4.5602577157104012</c:v>
                </c:pt>
                <c:pt idx="60455">
                  <c:v>4.5617044543109078</c:v>
                </c:pt>
                <c:pt idx="60456">
                  <c:v>4.5514686511455018</c:v>
                </c:pt>
                <c:pt idx="60457">
                  <c:v>4.5589878625095102</c:v>
                </c:pt>
                <c:pt idx="60458">
                  <c:v>4.5616825413131599</c:v>
                </c:pt>
                <c:pt idx="60459">
                  <c:v>4.5570643042875467</c:v>
                </c:pt>
                <c:pt idx="60460">
                  <c:v>4.568393904167575</c:v>
                </c:pt>
                <c:pt idx="60461">
                  <c:v>4.5492567371978145</c:v>
                </c:pt>
                <c:pt idx="60462">
                  <c:v>4.5558166948130721</c:v>
                </c:pt>
                <c:pt idx="60463">
                  <c:v>4.5481954989615607</c:v>
                </c:pt>
                <c:pt idx="60464">
                  <c:v>4.5539342337871362</c:v>
                </c:pt>
                <c:pt idx="60465">
                  <c:v>4.5462658618851641</c:v>
                </c:pt>
                <c:pt idx="60466">
                  <c:v>4.5469669977444385</c:v>
                </c:pt>
                <c:pt idx="60467">
                  <c:v>4.5613317864889096</c:v>
                </c:pt>
                <c:pt idx="60468">
                  <c:v>4.5536862072897453</c:v>
                </c:pt>
                <c:pt idx="60469">
                  <c:v>4.5514283749871085</c:v>
                </c:pt>
                <c:pt idx="60470">
                  <c:v>4.544302877541992</c:v>
                </c:pt>
                <c:pt idx="60471">
                  <c:v>4.5604140312735977</c:v>
                </c:pt>
                <c:pt idx="60472">
                  <c:v>4.5547650282350993</c:v>
                </c:pt>
                <c:pt idx="60473">
                  <c:v>4.5631931779775279</c:v>
                </c:pt>
                <c:pt idx="60474">
                  <c:v>4.5636015285820539</c:v>
                </c:pt>
                <c:pt idx="60475">
                  <c:v>4.5555692141896706</c:v>
                </c:pt>
                <c:pt idx="60476">
                  <c:v>4.5614971386066747</c:v>
                </c:pt>
                <c:pt idx="60477">
                  <c:v>4.5608410309816447</c:v>
                </c:pt>
                <c:pt idx="60478">
                  <c:v>4.5480305631381865</c:v>
                </c:pt>
                <c:pt idx="60479">
                  <c:v>4.5581347953241771</c:v>
                </c:pt>
                <c:pt idx="60480">
                  <c:v>4.5631104727893801</c:v>
                </c:pt>
                <c:pt idx="60481">
                  <c:v>4.5642341764612411</c:v>
                </c:pt>
                <c:pt idx="60482">
                  <c:v>4.5589280180224065</c:v>
                </c:pt>
                <c:pt idx="60483">
                  <c:v>4.5566718011587328</c:v>
                </c:pt>
                <c:pt idx="60484">
                  <c:v>4.5506300453729303</c:v>
                </c:pt>
                <c:pt idx="60485">
                  <c:v>4.558291817287409</c:v>
                </c:pt>
                <c:pt idx="60486">
                  <c:v>4.5536314794062234</c:v>
                </c:pt>
                <c:pt idx="60487">
                  <c:v>4.5568478725716979</c:v>
                </c:pt>
                <c:pt idx="60488">
                  <c:v>4.5509257976306907</c:v>
                </c:pt>
                <c:pt idx="60489">
                  <c:v>4.55506476361316</c:v>
                </c:pt>
                <c:pt idx="60490">
                  <c:v>4.555384834050793</c:v>
                </c:pt>
                <c:pt idx="60491">
                  <c:v>4.5596542738114936</c:v>
                </c:pt>
                <c:pt idx="60492">
                  <c:v>4.5551064842490359</c:v>
                </c:pt>
                <c:pt idx="60493">
                  <c:v>4.5591360997421422</c:v>
                </c:pt>
                <c:pt idx="60494">
                  <c:v>4.5512869278363288</c:v>
                </c:pt>
                <c:pt idx="60495">
                  <c:v>4.5635370164109235</c:v>
                </c:pt>
                <c:pt idx="60496">
                  <c:v>4.5532746583779913</c:v>
                </c:pt>
                <c:pt idx="60497">
                  <c:v>4.5589017096926723</c:v>
                </c:pt>
                <c:pt idx="60498">
                  <c:v>4.5530045902504765</c:v>
                </c:pt>
                <c:pt idx="60499">
                  <c:v>4.549533677216588</c:v>
                </c:pt>
                <c:pt idx="60500">
                  <c:v>4.5586882138534195</c:v>
                </c:pt>
                <c:pt idx="60501">
                  <c:v>4.5560185176572574</c:v>
                </c:pt>
                <c:pt idx="60502">
                  <c:v>4.5562795136700647</c:v>
                </c:pt>
                <c:pt idx="60503">
                  <c:v>4.5548352150792946</c:v>
                </c:pt>
                <c:pt idx="60504">
                  <c:v>4.550947357109866</c:v>
                </c:pt>
                <c:pt idx="60505">
                  <c:v>4.5558678736398299</c:v>
                </c:pt>
                <c:pt idx="60506">
                  <c:v>4.5596423043884124</c:v>
                </c:pt>
                <c:pt idx="60507">
                  <c:v>4.5606650793168022</c:v>
                </c:pt>
                <c:pt idx="60508">
                  <c:v>4.559140515476038</c:v>
                </c:pt>
                <c:pt idx="60509">
                  <c:v>4.5627943455840709</c:v>
                </c:pt>
                <c:pt idx="60510">
                  <c:v>4.5580949872886238</c:v>
                </c:pt>
                <c:pt idx="60511">
                  <c:v>4.5556867098669738</c:v>
                </c:pt>
                <c:pt idx="60512">
                  <c:v>4.5583784081400651</c:v>
                </c:pt>
                <c:pt idx="60513">
                  <c:v>4.5596292257970035</c:v>
                </c:pt>
                <c:pt idx="60514">
                  <c:v>4.5607667654088093</c:v>
                </c:pt>
                <c:pt idx="60515">
                  <c:v>4.5564957681905645</c:v>
                </c:pt>
                <c:pt idx="60516">
                  <c:v>4.551065602457963</c:v>
                </c:pt>
                <c:pt idx="60517">
                  <c:v>4.5483309228585123</c:v>
                </c:pt>
                <c:pt idx="60518">
                  <c:v>4.5546231354762607</c:v>
                </c:pt>
                <c:pt idx="60519">
                  <c:v>4.5560837701725756</c:v>
                </c:pt>
                <c:pt idx="60520">
                  <c:v>4.556493100600024</c:v>
                </c:pt>
                <c:pt idx="60521">
                  <c:v>4.5556038581082818</c:v>
                </c:pt>
                <c:pt idx="60522">
                  <c:v>4.5475199703429059</c:v>
                </c:pt>
                <c:pt idx="60523">
                  <c:v>4.5556650701372963</c:v>
                </c:pt>
                <c:pt idx="60524">
                  <c:v>4.5611602290200963</c:v>
                </c:pt>
                <c:pt idx="60525">
                  <c:v>4.5539969476530242</c:v>
                </c:pt>
                <c:pt idx="60526">
                  <c:v>4.5597150778909858</c:v>
                </c:pt>
                <c:pt idx="60527">
                  <c:v>4.5618957355976146</c:v>
                </c:pt>
                <c:pt idx="60528">
                  <c:v>4.5644870955004553</c:v>
                </c:pt>
                <c:pt idx="60529">
                  <c:v>4.5581842570480413</c:v>
                </c:pt>
                <c:pt idx="60530">
                  <c:v>4.5578936693535006</c:v>
                </c:pt>
                <c:pt idx="60531">
                  <c:v>4.5499972525282546</c:v>
                </c:pt>
                <c:pt idx="60532">
                  <c:v>4.5552116150807613</c:v>
                </c:pt>
                <c:pt idx="60533">
                  <c:v>4.5584470652315856</c:v>
                </c:pt>
                <c:pt idx="60534">
                  <c:v>4.5582038382790069</c:v>
                </c:pt>
                <c:pt idx="60535">
                  <c:v>4.5623742818685313</c:v>
                </c:pt>
                <c:pt idx="60536">
                  <c:v>4.5528936868043299</c:v>
                </c:pt>
                <c:pt idx="60537">
                  <c:v>4.5527081016669451</c:v>
                </c:pt>
                <c:pt idx="60538">
                  <c:v>4.5576818888749342</c:v>
                </c:pt>
                <c:pt idx="60539">
                  <c:v>4.5598058188858328</c:v>
                </c:pt>
                <c:pt idx="60540">
                  <c:v>4.5468769267258935</c:v>
                </c:pt>
                <c:pt idx="60541">
                  <c:v>4.5551532908529824</c:v>
                </c:pt>
                <c:pt idx="60542">
                  <c:v>4.5592355590998057</c:v>
                </c:pt>
                <c:pt idx="60543">
                  <c:v>4.5664913123633326</c:v>
                </c:pt>
                <c:pt idx="60544">
                  <c:v>4.559347741412787</c:v>
                </c:pt>
                <c:pt idx="60545">
                  <c:v>4.5638160313611698</c:v>
                </c:pt>
                <c:pt idx="60546">
                  <c:v>4.5522225572825361</c:v>
                </c:pt>
                <c:pt idx="60547">
                  <c:v>4.557537625018762</c:v>
                </c:pt>
                <c:pt idx="60548">
                  <c:v>4.5530680893151878</c:v>
                </c:pt>
                <c:pt idx="60549">
                  <c:v>4.561194236916589</c:v>
                </c:pt>
                <c:pt idx="60550">
                  <c:v>4.5534159270757435</c:v>
                </c:pt>
                <c:pt idx="60551">
                  <c:v>4.5583079079151112</c:v>
                </c:pt>
                <c:pt idx="60552">
                  <c:v>4.5610412373325921</c:v>
                </c:pt>
                <c:pt idx="60553">
                  <c:v>4.5604647243457617</c:v>
                </c:pt>
                <c:pt idx="60554">
                  <c:v>4.5558787835577883</c:v>
                </c:pt>
                <c:pt idx="60555">
                  <c:v>4.5635198742212371</c:v>
                </c:pt>
                <c:pt idx="60556">
                  <c:v>4.5582499885616619</c:v>
                </c:pt>
                <c:pt idx="60557">
                  <c:v>4.5562241633070473</c:v>
                </c:pt>
                <c:pt idx="60558">
                  <c:v>4.5725432111518112</c:v>
                </c:pt>
                <c:pt idx="60559">
                  <c:v>4.5510247696213826</c:v>
                </c:pt>
                <c:pt idx="60560">
                  <c:v>4.5439580042658587</c:v>
                </c:pt>
                <c:pt idx="60561">
                  <c:v>4.5590364992896451</c:v>
                </c:pt>
                <c:pt idx="60562">
                  <c:v>4.5581694955313994</c:v>
                </c:pt>
                <c:pt idx="60563">
                  <c:v>4.5653042941863342</c:v>
                </c:pt>
                <c:pt idx="60564">
                  <c:v>4.562438996373932</c:v>
                </c:pt>
                <c:pt idx="60565">
                  <c:v>4.5591644582002617</c:v>
                </c:pt>
                <c:pt idx="60566">
                  <c:v>4.558643623269834</c:v>
                </c:pt>
                <c:pt idx="60567">
                  <c:v>4.5569587778288634</c:v>
                </c:pt>
                <c:pt idx="60568">
                  <c:v>4.5558128743215676</c:v>
                </c:pt>
                <c:pt idx="60569">
                  <c:v>4.5599129936487781</c:v>
                </c:pt>
                <c:pt idx="60570">
                  <c:v>4.5613051671856111</c:v>
                </c:pt>
                <c:pt idx="60571">
                  <c:v>4.5660841806779331</c:v>
                </c:pt>
                <c:pt idx="60572">
                  <c:v>4.5620115970925461</c:v>
                </c:pt>
                <c:pt idx="60573">
                  <c:v>4.5616148832991454</c:v>
                </c:pt>
                <c:pt idx="60574">
                  <c:v>4.5540987101753485</c:v>
                </c:pt>
                <c:pt idx="60575">
                  <c:v>4.5565141792961761</c:v>
                </c:pt>
                <c:pt idx="60576">
                  <c:v>4.5580295684443648</c:v>
                </c:pt>
                <c:pt idx="60577">
                  <c:v>4.5531327201446175</c:v>
                </c:pt>
                <c:pt idx="60578">
                  <c:v>4.5467172783665148</c:v>
                </c:pt>
                <c:pt idx="60579">
                  <c:v>4.5597625063186724</c:v>
                </c:pt>
                <c:pt idx="60580">
                  <c:v>4.564288642523386</c:v>
                </c:pt>
                <c:pt idx="60581">
                  <c:v>4.5568355617258041</c:v>
                </c:pt>
                <c:pt idx="60582">
                  <c:v>4.5704296095836883</c:v>
                </c:pt>
                <c:pt idx="60583">
                  <c:v>4.5554946852130023</c:v>
                </c:pt>
                <c:pt idx="60584">
                  <c:v>4.56161069142202</c:v>
                </c:pt>
                <c:pt idx="60585">
                  <c:v>4.5529821335813292</c:v>
                </c:pt>
                <c:pt idx="60586">
                  <c:v>4.564169815583587</c:v>
                </c:pt>
                <c:pt idx="60587">
                  <c:v>4.5587070057252284</c:v>
                </c:pt>
                <c:pt idx="60588">
                  <c:v>4.5547814658626136</c:v>
                </c:pt>
                <c:pt idx="60589">
                  <c:v>4.5498562790851764</c:v>
                </c:pt>
                <c:pt idx="60590">
                  <c:v>4.5574929610140362</c:v>
                </c:pt>
                <c:pt idx="60591">
                  <c:v>4.5566793684208573</c:v>
                </c:pt>
                <c:pt idx="60592">
                  <c:v>4.561448497257965</c:v>
                </c:pt>
                <c:pt idx="60593">
                  <c:v>4.5623298862746964</c:v>
                </c:pt>
                <c:pt idx="60594">
                  <c:v>4.5523041798335306</c:v>
                </c:pt>
                <c:pt idx="60595">
                  <c:v>4.5496469602476894</c:v>
                </c:pt>
                <c:pt idx="60596">
                  <c:v>4.5623458410314193</c:v>
                </c:pt>
                <c:pt idx="60597">
                  <c:v>4.5537500201435712</c:v>
                </c:pt>
                <c:pt idx="60598">
                  <c:v>4.5529740820751075</c:v>
                </c:pt>
                <c:pt idx="60599">
                  <c:v>4.5601944261263094</c:v>
                </c:pt>
                <c:pt idx="60600">
                  <c:v>4.5578099681662492</c:v>
                </c:pt>
                <c:pt idx="60601">
                  <c:v>4.551058254103304</c:v>
                </c:pt>
                <c:pt idx="60602">
                  <c:v>4.5470836664777137</c:v>
                </c:pt>
                <c:pt idx="60603">
                  <c:v>4.560353770916711</c:v>
                </c:pt>
                <c:pt idx="60604">
                  <c:v>4.5709441912073654</c:v>
                </c:pt>
                <c:pt idx="60605">
                  <c:v>4.5613297276527627</c:v>
                </c:pt>
                <c:pt idx="60606">
                  <c:v>4.5568945748634366</c:v>
                </c:pt>
                <c:pt idx="60607">
                  <c:v>4.5585726584980719</c:v>
                </c:pt>
                <c:pt idx="60608">
                  <c:v>4.5496460893985331</c:v>
                </c:pt>
                <c:pt idx="60609">
                  <c:v>4.5606372477372261</c:v>
                </c:pt>
                <c:pt idx="60610">
                  <c:v>4.5598127987373855</c:v>
                </c:pt>
                <c:pt idx="60611">
                  <c:v>4.5656182246271024</c:v>
                </c:pt>
                <c:pt idx="60612">
                  <c:v>4.5551076012574345</c:v>
                </c:pt>
                <c:pt idx="60613">
                  <c:v>4.5621336709736182</c:v>
                </c:pt>
                <c:pt idx="60614">
                  <c:v>4.5573659010499625</c:v>
                </c:pt>
                <c:pt idx="60615">
                  <c:v>4.5613832146409825</c:v>
                </c:pt>
                <c:pt idx="60616">
                  <c:v>4.5614857356904199</c:v>
                </c:pt>
                <c:pt idx="60617">
                  <c:v>4.5546778913209938</c:v>
                </c:pt>
                <c:pt idx="60618">
                  <c:v>4.5595269858978735</c:v>
                </c:pt>
                <c:pt idx="60619">
                  <c:v>4.5597537120589342</c:v>
                </c:pt>
                <c:pt idx="60620">
                  <c:v>4.5552960963276856</c:v>
                </c:pt>
                <c:pt idx="60621">
                  <c:v>4.5556275103538164</c:v>
                </c:pt>
                <c:pt idx="60622">
                  <c:v>4.5591736420413262</c:v>
                </c:pt>
                <c:pt idx="60623">
                  <c:v>4.5566866242709692</c:v>
                </c:pt>
                <c:pt idx="60624">
                  <c:v>4.5546045978660548</c:v>
                </c:pt>
                <c:pt idx="60625">
                  <c:v>4.5605980826578794</c:v>
                </c:pt>
                <c:pt idx="60626">
                  <c:v>4.5529200289502825</c:v>
                </c:pt>
                <c:pt idx="60627">
                  <c:v>4.5557546250190679</c:v>
                </c:pt>
                <c:pt idx="60628">
                  <c:v>4.5509501056877495</c:v>
                </c:pt>
                <c:pt idx="60629">
                  <c:v>4.5624368769276451</c:v>
                </c:pt>
                <c:pt idx="60630">
                  <c:v>4.5589594777561215</c:v>
                </c:pt>
                <c:pt idx="60631">
                  <c:v>4.5525951144409147</c:v>
                </c:pt>
                <c:pt idx="60632">
                  <c:v>4.5525994812858075</c:v>
                </c:pt>
                <c:pt idx="60633">
                  <c:v>4.5543365168704746</c:v>
                </c:pt>
                <c:pt idx="60634">
                  <c:v>4.5573572491237302</c:v>
                </c:pt>
                <c:pt idx="60635">
                  <c:v>4.5494666255662084</c:v>
                </c:pt>
                <c:pt idx="60636">
                  <c:v>4.5538900071900761</c:v>
                </c:pt>
                <c:pt idx="60637">
                  <c:v>4.5630947822957459</c:v>
                </c:pt>
                <c:pt idx="60638">
                  <c:v>4.5553829406309356</c:v>
                </c:pt>
                <c:pt idx="60639">
                  <c:v>4.550019612681278</c:v>
                </c:pt>
                <c:pt idx="60640">
                  <c:v>4.5622928516603292</c:v>
                </c:pt>
                <c:pt idx="60641">
                  <c:v>4.5603919748330108</c:v>
                </c:pt>
                <c:pt idx="60642">
                  <c:v>4.5568375633699212</c:v>
                </c:pt>
                <c:pt idx="60643">
                  <c:v>4.5671548622357978</c:v>
                </c:pt>
                <c:pt idx="60644">
                  <c:v>4.5606691742857315</c:v>
                </c:pt>
                <c:pt idx="60645">
                  <c:v>4.5624541605139886</c:v>
                </c:pt>
                <c:pt idx="60646">
                  <c:v>4.5612874055480512</c:v>
                </c:pt>
                <c:pt idx="60647">
                  <c:v>4.5544235675673992</c:v>
                </c:pt>
                <c:pt idx="60648">
                  <c:v>4.5654317887531004</c:v>
                </c:pt>
                <c:pt idx="60649">
                  <c:v>4.5580753503427234</c:v>
                </c:pt>
                <c:pt idx="60650">
                  <c:v>4.5619892867890828</c:v>
                </c:pt>
                <c:pt idx="60651">
                  <c:v>4.5421561656119014</c:v>
                </c:pt>
                <c:pt idx="60652">
                  <c:v>4.5543225624109809</c:v>
                </c:pt>
                <c:pt idx="60653">
                  <c:v>4.5676663173297234</c:v>
                </c:pt>
                <c:pt idx="60654">
                  <c:v>4.5586055182259928</c:v>
                </c:pt>
                <c:pt idx="60655">
                  <c:v>4.5575164876823617</c:v>
                </c:pt>
                <c:pt idx="60656">
                  <c:v>4.5568458834258845</c:v>
                </c:pt>
                <c:pt idx="60657">
                  <c:v>4.5569671483559757</c:v>
                </c:pt>
                <c:pt idx="60658">
                  <c:v>4.5579981296729102</c:v>
                </c:pt>
                <c:pt idx="60659">
                  <c:v>4.5481943793769641</c:v>
                </c:pt>
                <c:pt idx="60660">
                  <c:v>4.5704086936317223</c:v>
                </c:pt>
                <c:pt idx="60661">
                  <c:v>4.5563788484978716</c:v>
                </c:pt>
                <c:pt idx="60662">
                  <c:v>4.5551602455004101</c:v>
                </c:pt>
                <c:pt idx="60663">
                  <c:v>4.5581083803806184</c:v>
                </c:pt>
                <c:pt idx="60664">
                  <c:v>4.5559424611141832</c:v>
                </c:pt>
                <c:pt idx="60665">
                  <c:v>4.5531610050171523</c:v>
                </c:pt>
                <c:pt idx="60666">
                  <c:v>4.5540363363345202</c:v>
                </c:pt>
                <c:pt idx="60667">
                  <c:v>4.5566680470526073</c:v>
                </c:pt>
                <c:pt idx="60668">
                  <c:v>4.5491387867372488</c:v>
                </c:pt>
                <c:pt idx="60669">
                  <c:v>4.5605106395130122</c:v>
                </c:pt>
                <c:pt idx="60670">
                  <c:v>4.5444649388881864</c:v>
                </c:pt>
                <c:pt idx="60671">
                  <c:v>4.5547600557721148</c:v>
                </c:pt>
                <c:pt idx="60672">
                  <c:v>4.5592353581623577</c:v>
                </c:pt>
                <c:pt idx="60673">
                  <c:v>4.5574915744518263</c:v>
                </c:pt>
                <c:pt idx="60674">
                  <c:v>4.5625207643388039</c:v>
                </c:pt>
                <c:pt idx="60675">
                  <c:v>4.5590300640978807</c:v>
                </c:pt>
                <c:pt idx="60676">
                  <c:v>4.5663908109195681</c:v>
                </c:pt>
                <c:pt idx="60677">
                  <c:v>4.5600208941595373</c:v>
                </c:pt>
                <c:pt idx="60678">
                  <c:v>4.5514765326285271</c:v>
                </c:pt>
                <c:pt idx="60679">
                  <c:v>4.5556341259261552</c:v>
                </c:pt>
                <c:pt idx="60680">
                  <c:v>4.5565362503331306</c:v>
                </c:pt>
                <c:pt idx="60681">
                  <c:v>4.5499590065420827</c:v>
                </c:pt>
                <c:pt idx="60682">
                  <c:v>4.5556510585854779</c:v>
                </c:pt>
                <c:pt idx="60683">
                  <c:v>4.5491370755286651</c:v>
                </c:pt>
                <c:pt idx="60684">
                  <c:v>4.5531619618210124</c:v>
                </c:pt>
                <c:pt idx="60685">
                  <c:v>4.5658837004780324</c:v>
                </c:pt>
                <c:pt idx="60686">
                  <c:v>4.5579484488068331</c:v>
                </c:pt>
                <c:pt idx="60687">
                  <c:v>4.568513455419521</c:v>
                </c:pt>
                <c:pt idx="60688">
                  <c:v>4.5488497879333023</c:v>
                </c:pt>
                <c:pt idx="60689">
                  <c:v>4.5614154068771766</c:v>
                </c:pt>
                <c:pt idx="60690">
                  <c:v>4.5623285029178859</c:v>
                </c:pt>
                <c:pt idx="60691">
                  <c:v>4.5598198431617742</c:v>
                </c:pt>
                <c:pt idx="60692">
                  <c:v>4.5596214272264293</c:v>
                </c:pt>
                <c:pt idx="60693">
                  <c:v>4.5513257225034351</c:v>
                </c:pt>
                <c:pt idx="60694">
                  <c:v>4.5547182943038838</c:v>
                </c:pt>
                <c:pt idx="60695">
                  <c:v>4.5602616678642143</c:v>
                </c:pt>
                <c:pt idx="60696">
                  <c:v>4.5570349096630345</c:v>
                </c:pt>
                <c:pt idx="60697">
                  <c:v>4.5649967568333265</c:v>
                </c:pt>
                <c:pt idx="60698">
                  <c:v>4.5569423788017307</c:v>
                </c:pt>
                <c:pt idx="60699">
                  <c:v>4.5582571838258339</c:v>
                </c:pt>
                <c:pt idx="60700">
                  <c:v>4.5606316546318322</c:v>
                </c:pt>
                <c:pt idx="60701">
                  <c:v>4.5670890481732451</c:v>
                </c:pt>
                <c:pt idx="60702">
                  <c:v>4.5567199463018166</c:v>
                </c:pt>
                <c:pt idx="60703">
                  <c:v>4.5640571293417374</c:v>
                </c:pt>
                <c:pt idx="60704">
                  <c:v>4.5576298455848443</c:v>
                </c:pt>
                <c:pt idx="60705">
                  <c:v>4.5526114817381744</c:v>
                </c:pt>
                <c:pt idx="60706">
                  <c:v>4.5556696303016979</c:v>
                </c:pt>
                <c:pt idx="60707">
                  <c:v>4.5574324586332491</c:v>
                </c:pt>
                <c:pt idx="60708">
                  <c:v>4.5588129802765298</c:v>
                </c:pt>
                <c:pt idx="60709">
                  <c:v>4.5481927822712809</c:v>
                </c:pt>
                <c:pt idx="60710">
                  <c:v>4.5615643103863563</c:v>
                </c:pt>
                <c:pt idx="60711">
                  <c:v>4.5553605154431782</c:v>
                </c:pt>
                <c:pt idx="60712">
                  <c:v>4.5536699521889883</c:v>
                </c:pt>
                <c:pt idx="60713">
                  <c:v>4.5617643196810844</c:v>
                </c:pt>
                <c:pt idx="60714">
                  <c:v>4.5515926330616541</c:v>
                </c:pt>
                <c:pt idx="60715">
                  <c:v>4.5561125786477499</c:v>
                </c:pt>
                <c:pt idx="60716">
                  <c:v>4.5665258571437226</c:v>
                </c:pt>
                <c:pt idx="60717">
                  <c:v>4.5522900735573719</c:v>
                </c:pt>
                <c:pt idx="60718">
                  <c:v>4.559070249517057</c:v>
                </c:pt>
                <c:pt idx="60719">
                  <c:v>4.5590133647823121</c:v>
                </c:pt>
                <c:pt idx="60720">
                  <c:v>4.5607828081760582</c:v>
                </c:pt>
                <c:pt idx="60721">
                  <c:v>4.5544423385676529</c:v>
                </c:pt>
                <c:pt idx="60722">
                  <c:v>4.5574598017034473</c:v>
                </c:pt>
                <c:pt idx="60723">
                  <c:v>4.5742985665234279</c:v>
                </c:pt>
                <c:pt idx="60724">
                  <c:v>4.556824526484891</c:v>
                </c:pt>
                <c:pt idx="60725">
                  <c:v>4.5708764850288937</c:v>
                </c:pt>
                <c:pt idx="60726">
                  <c:v>4.5525246520730294</c:v>
                </c:pt>
                <c:pt idx="60727">
                  <c:v>4.5525958195951803</c:v>
                </c:pt>
                <c:pt idx="60728">
                  <c:v>4.5617023779519537</c:v>
                </c:pt>
                <c:pt idx="60729">
                  <c:v>4.5469107622283422</c:v>
                </c:pt>
                <c:pt idx="60730">
                  <c:v>4.5557379900425072</c:v>
                </c:pt>
                <c:pt idx="60731">
                  <c:v>4.5557503797625323</c:v>
                </c:pt>
                <c:pt idx="60732">
                  <c:v>4.5582211631052241</c:v>
                </c:pt>
                <c:pt idx="60733">
                  <c:v>4.5542864113168093</c:v>
                </c:pt>
                <c:pt idx="60734">
                  <c:v>4.5551327781066275</c:v>
                </c:pt>
                <c:pt idx="60735">
                  <c:v>4.5498793673044995</c:v>
                </c:pt>
                <c:pt idx="60736">
                  <c:v>4.5562001294073777</c:v>
                </c:pt>
                <c:pt idx="60737">
                  <c:v>4.5566856120042809</c:v>
                </c:pt>
                <c:pt idx="60738">
                  <c:v>4.5494070522172674</c:v>
                </c:pt>
                <c:pt idx="60739">
                  <c:v>4.5633880612770819</c:v>
                </c:pt>
                <c:pt idx="60740">
                  <c:v>4.561158000564741</c:v>
                </c:pt>
                <c:pt idx="60741">
                  <c:v>4.5580224168384831</c:v>
                </c:pt>
                <c:pt idx="60742">
                  <c:v>4.5582037933337602</c:v>
                </c:pt>
                <c:pt idx="60743">
                  <c:v>4.5568921864171967</c:v>
                </c:pt>
                <c:pt idx="60744">
                  <c:v>4.5683666910959522</c:v>
                </c:pt>
                <c:pt idx="60745">
                  <c:v>4.5464034546041789</c:v>
                </c:pt>
                <c:pt idx="60746">
                  <c:v>4.5650510635931916</c:v>
                </c:pt>
                <c:pt idx="60747">
                  <c:v>4.5617840999403931</c:v>
                </c:pt>
                <c:pt idx="60748">
                  <c:v>4.5578721689698911</c:v>
                </c:pt>
                <c:pt idx="60749">
                  <c:v>4.5659482406397327</c:v>
                </c:pt>
                <c:pt idx="60750">
                  <c:v>4.5608937297465717</c:v>
                </c:pt>
                <c:pt idx="60751">
                  <c:v>4.547051913083612</c:v>
                </c:pt>
                <c:pt idx="60752">
                  <c:v>4.5616897886421688</c:v>
                </c:pt>
                <c:pt idx="60753">
                  <c:v>4.5593154823672766</c:v>
                </c:pt>
                <c:pt idx="60754">
                  <c:v>4.555023284965575</c:v>
                </c:pt>
                <c:pt idx="60755">
                  <c:v>4.5363554421592811</c:v>
                </c:pt>
                <c:pt idx="60756">
                  <c:v>4.5624721102146895</c:v>
                </c:pt>
                <c:pt idx="60757">
                  <c:v>4.5508722922087914</c:v>
                </c:pt>
                <c:pt idx="60758">
                  <c:v>4.5518878927475805</c:v>
                </c:pt>
                <c:pt idx="60759">
                  <c:v>4.5531696703285141</c:v>
                </c:pt>
                <c:pt idx="60760">
                  <c:v>4.5688293058955729</c:v>
                </c:pt>
                <c:pt idx="60761">
                  <c:v>4.5564632638532725</c:v>
                </c:pt>
                <c:pt idx="60762">
                  <c:v>4.5545955521725752</c:v>
                </c:pt>
                <c:pt idx="60763">
                  <c:v>4.5610212207580485</c:v>
                </c:pt>
                <c:pt idx="60764">
                  <c:v>4.5434711510729766</c:v>
                </c:pt>
                <c:pt idx="60765">
                  <c:v>4.5700460894699537</c:v>
                </c:pt>
                <c:pt idx="60766">
                  <c:v>4.5657468832328547</c:v>
                </c:pt>
                <c:pt idx="60767">
                  <c:v>4.5600153476938425</c:v>
                </c:pt>
                <c:pt idx="60768">
                  <c:v>4.5608144762396581</c:v>
                </c:pt>
                <c:pt idx="60769">
                  <c:v>4.5494798314814693</c:v>
                </c:pt>
                <c:pt idx="60770">
                  <c:v>4.5547826537282656</c:v>
                </c:pt>
                <c:pt idx="60771">
                  <c:v>4.5668072235986461</c:v>
                </c:pt>
                <c:pt idx="60772">
                  <c:v>4.5482366833319281</c:v>
                </c:pt>
                <c:pt idx="60773">
                  <c:v>4.5641910587814403</c:v>
                </c:pt>
                <c:pt idx="60774">
                  <c:v>4.5611574124866756</c:v>
                </c:pt>
                <c:pt idx="60775">
                  <c:v>4.5641754542334834</c:v>
                </c:pt>
                <c:pt idx="60776">
                  <c:v>4.5656985868588844</c:v>
                </c:pt>
                <c:pt idx="60777">
                  <c:v>4.5652428275205974</c:v>
                </c:pt>
                <c:pt idx="60778">
                  <c:v>4.5562410099349373</c:v>
                </c:pt>
                <c:pt idx="60779">
                  <c:v>4.5613325624978174</c:v>
                </c:pt>
                <c:pt idx="60780">
                  <c:v>4.5566277165863545</c:v>
                </c:pt>
                <c:pt idx="60781">
                  <c:v>4.5621761641946668</c:v>
                </c:pt>
                <c:pt idx="60782">
                  <c:v>4.5585964337635803</c:v>
                </c:pt>
                <c:pt idx="60783">
                  <c:v>4.559338730560504</c:v>
                </c:pt>
                <c:pt idx="60784">
                  <c:v>4.5607833159049376</c:v>
                </c:pt>
                <c:pt idx="60785">
                  <c:v>4.5530314530564846</c:v>
                </c:pt>
                <c:pt idx="60786">
                  <c:v>4.5561150625224878</c:v>
                </c:pt>
                <c:pt idx="60787">
                  <c:v>4.5631495434068245</c:v>
                </c:pt>
                <c:pt idx="60788">
                  <c:v>4.5620189537256621</c:v>
                </c:pt>
                <c:pt idx="60789">
                  <c:v>4.5577536468669919</c:v>
                </c:pt>
                <c:pt idx="60790">
                  <c:v>4.5570562573216389</c:v>
                </c:pt>
                <c:pt idx="60791">
                  <c:v>4.5545596433935271</c:v>
                </c:pt>
                <c:pt idx="60792">
                  <c:v>4.5605087753760056</c:v>
                </c:pt>
                <c:pt idx="60793">
                  <c:v>4.5532327172870044</c:v>
                </c:pt>
                <c:pt idx="60794">
                  <c:v>4.5520464575210777</c:v>
                </c:pt>
                <c:pt idx="60795">
                  <c:v>4.5634279863065847</c:v>
                </c:pt>
                <c:pt idx="60796">
                  <c:v>4.5538076561505569</c:v>
                </c:pt>
                <c:pt idx="60797">
                  <c:v>4.5663048901129555</c:v>
                </c:pt>
                <c:pt idx="60798">
                  <c:v>4.5629439805909806</c:v>
                </c:pt>
                <c:pt idx="60799">
                  <c:v>4.552694461893811</c:v>
                </c:pt>
                <c:pt idx="60800">
                  <c:v>4.5515505249250348</c:v>
                </c:pt>
                <c:pt idx="60801">
                  <c:v>4.5607493199068907</c:v>
                </c:pt>
                <c:pt idx="60802">
                  <c:v>4.5669858317906984</c:v>
                </c:pt>
                <c:pt idx="60803">
                  <c:v>4.5547873690552452</c:v>
                </c:pt>
                <c:pt idx="60804">
                  <c:v>4.5538096174968352</c:v>
                </c:pt>
                <c:pt idx="60805">
                  <c:v>4.5628776076801953</c:v>
                </c:pt>
                <c:pt idx="60806">
                  <c:v>4.561027169607982</c:v>
                </c:pt>
                <c:pt idx="60807">
                  <c:v>4.5587723843089565</c:v>
                </c:pt>
                <c:pt idx="60808">
                  <c:v>4.5679824237609958</c:v>
                </c:pt>
                <c:pt idx="60809">
                  <c:v>4.561265199337095</c:v>
                </c:pt>
                <c:pt idx="60810">
                  <c:v>4.5583409778841109</c:v>
                </c:pt>
                <c:pt idx="60811">
                  <c:v>4.5511661750477233</c:v>
                </c:pt>
                <c:pt idx="60812">
                  <c:v>4.556829674941147</c:v>
                </c:pt>
                <c:pt idx="60813">
                  <c:v>4.553836384350002</c:v>
                </c:pt>
                <c:pt idx="60814">
                  <c:v>4.5588233469157791</c:v>
                </c:pt>
                <c:pt idx="60815">
                  <c:v>4.5691948838762269</c:v>
                </c:pt>
                <c:pt idx="60816">
                  <c:v>4.5591497386533728</c:v>
                </c:pt>
                <c:pt idx="60817">
                  <c:v>4.550080172753157</c:v>
                </c:pt>
                <c:pt idx="60818">
                  <c:v>4.5727412621440777</c:v>
                </c:pt>
                <c:pt idx="60819">
                  <c:v>4.5481452578497166</c:v>
                </c:pt>
                <c:pt idx="60820">
                  <c:v>4.5504175249791174</c:v>
                </c:pt>
                <c:pt idx="60821">
                  <c:v>4.5647964819715163</c:v>
                </c:pt>
                <c:pt idx="60822">
                  <c:v>4.5528341088854756</c:v>
                </c:pt>
                <c:pt idx="60823">
                  <c:v>4.5646454344025056</c:v>
                </c:pt>
                <c:pt idx="60824">
                  <c:v>4.5614973784842983</c:v>
                </c:pt>
                <c:pt idx="60825">
                  <c:v>4.556925518403224</c:v>
                </c:pt>
                <c:pt idx="60826">
                  <c:v>4.5575221444791278</c:v>
                </c:pt>
                <c:pt idx="60827">
                  <c:v>4.5524054003486745</c:v>
                </c:pt>
                <c:pt idx="60828">
                  <c:v>4.5707410331607381</c:v>
                </c:pt>
                <c:pt idx="60829">
                  <c:v>4.5508510481466731</c:v>
                </c:pt>
                <c:pt idx="60830">
                  <c:v>4.5574912508375451</c:v>
                </c:pt>
                <c:pt idx="60831">
                  <c:v>4.5724655524633393</c:v>
                </c:pt>
                <c:pt idx="60832">
                  <c:v>4.5629790848928291</c:v>
                </c:pt>
                <c:pt idx="60833">
                  <c:v>4.5648506591644757</c:v>
                </c:pt>
                <c:pt idx="60834">
                  <c:v>4.5608889062704661</c:v>
                </c:pt>
                <c:pt idx="60835">
                  <c:v>4.5566901399170261</c:v>
                </c:pt>
                <c:pt idx="60836">
                  <c:v>4.5598434499111402</c:v>
                </c:pt>
                <c:pt idx="60837">
                  <c:v>4.5619950520122332</c:v>
                </c:pt>
                <c:pt idx="60838">
                  <c:v>4.5602114369583369</c:v>
                </c:pt>
                <c:pt idx="60839">
                  <c:v>4.5545660743210199</c:v>
                </c:pt>
                <c:pt idx="60840">
                  <c:v>4.5598221580142608</c:v>
                </c:pt>
                <c:pt idx="60841">
                  <c:v>4.5665019326853757</c:v>
                </c:pt>
                <c:pt idx="60842">
                  <c:v>4.5679349523751798</c:v>
                </c:pt>
                <c:pt idx="60843">
                  <c:v>4.5626382493719451</c:v>
                </c:pt>
                <c:pt idx="60844">
                  <c:v>4.5561083639466977</c:v>
                </c:pt>
                <c:pt idx="60845">
                  <c:v>4.5631715177494705</c:v>
                </c:pt>
                <c:pt idx="60846">
                  <c:v>4.5597204256893304</c:v>
                </c:pt>
                <c:pt idx="60847">
                  <c:v>4.5625545843732755</c:v>
                </c:pt>
                <c:pt idx="60848">
                  <c:v>4.5650766331328612</c:v>
                </c:pt>
                <c:pt idx="60849">
                  <c:v>4.5597519244963856</c:v>
                </c:pt>
                <c:pt idx="60850">
                  <c:v>4.5636999802036309</c:v>
                </c:pt>
                <c:pt idx="60851">
                  <c:v>4.5463399587783995</c:v>
                </c:pt>
                <c:pt idx="60852">
                  <c:v>4.560160066658236</c:v>
                </c:pt>
                <c:pt idx="60853">
                  <c:v>4.5612476791451648</c:v>
                </c:pt>
                <c:pt idx="60854">
                  <c:v>4.5600387362199637</c:v>
                </c:pt>
                <c:pt idx="60855">
                  <c:v>4.5572475443386633</c:v>
                </c:pt>
                <c:pt idx="60856">
                  <c:v>4.5577830046008385</c:v>
                </c:pt>
                <c:pt idx="60857">
                  <c:v>4.559253578161087</c:v>
                </c:pt>
                <c:pt idx="60858">
                  <c:v>4.5583269773002364</c:v>
                </c:pt>
                <c:pt idx="60859">
                  <c:v>4.5630722067894069</c:v>
                </c:pt>
                <c:pt idx="60860">
                  <c:v>4.5547744739088154</c:v>
                </c:pt>
                <c:pt idx="60861">
                  <c:v>4.551091147918183</c:v>
                </c:pt>
                <c:pt idx="60862">
                  <c:v>4.5519964043712733</c:v>
                </c:pt>
                <c:pt idx="60863">
                  <c:v>4.5666859911190416</c:v>
                </c:pt>
                <c:pt idx="60864">
                  <c:v>4.5587382422472773</c:v>
                </c:pt>
                <c:pt idx="60865">
                  <c:v>4.5632947689709038</c:v>
                </c:pt>
                <c:pt idx="60866">
                  <c:v>4.5550062559409739</c:v>
                </c:pt>
                <c:pt idx="60867">
                  <c:v>4.560373384688571</c:v>
                </c:pt>
                <c:pt idx="60868">
                  <c:v>4.5583092974342101</c:v>
                </c:pt>
                <c:pt idx="60869">
                  <c:v>4.5659763573754182</c:v>
                </c:pt>
                <c:pt idx="60870">
                  <c:v>4.5562840190018132</c:v>
                </c:pt>
                <c:pt idx="60871">
                  <c:v>4.5542056606232331</c:v>
                </c:pt>
                <c:pt idx="60872">
                  <c:v>4.5574994127183119</c:v>
                </c:pt>
                <c:pt idx="60873">
                  <c:v>4.5530157280579235</c:v>
                </c:pt>
                <c:pt idx="60874">
                  <c:v>4.5601064880343696</c:v>
                </c:pt>
                <c:pt idx="60875">
                  <c:v>4.5668960326027923</c:v>
                </c:pt>
                <c:pt idx="60876">
                  <c:v>4.5691074288332985</c:v>
                </c:pt>
                <c:pt idx="60877">
                  <c:v>4.5627761040670398</c:v>
                </c:pt>
                <c:pt idx="60878">
                  <c:v>4.5556163219358403</c:v>
                </c:pt>
                <c:pt idx="60879">
                  <c:v>4.5480921741917957</c:v>
                </c:pt>
                <c:pt idx="60880">
                  <c:v>4.5589396629971537</c:v>
                </c:pt>
                <c:pt idx="60881">
                  <c:v>4.5563696747307452</c:v>
                </c:pt>
                <c:pt idx="60882">
                  <c:v>4.5605423454686704</c:v>
                </c:pt>
                <c:pt idx="60883">
                  <c:v>4.5581516668817059</c:v>
                </c:pt>
                <c:pt idx="60884">
                  <c:v>4.5594460890796187</c:v>
                </c:pt>
                <c:pt idx="60885">
                  <c:v>4.5567382004853663</c:v>
                </c:pt>
                <c:pt idx="60886">
                  <c:v>4.5672326630580899</c:v>
                </c:pt>
                <c:pt idx="60887">
                  <c:v>4.563867045016579</c:v>
                </c:pt>
                <c:pt idx="60888">
                  <c:v>4.5642986589569219</c:v>
                </c:pt>
                <c:pt idx="60889">
                  <c:v>4.5664314541503392</c:v>
                </c:pt>
                <c:pt idx="60890">
                  <c:v>4.5633587636923592</c:v>
                </c:pt>
                <c:pt idx="60891">
                  <c:v>4.5559690270041662</c:v>
                </c:pt>
                <c:pt idx="60892">
                  <c:v>4.5565744020011518</c:v>
                </c:pt>
                <c:pt idx="60893">
                  <c:v>4.5524552482354093</c:v>
                </c:pt>
                <c:pt idx="60894">
                  <c:v>4.558409551734373</c:v>
                </c:pt>
                <c:pt idx="60895">
                  <c:v>4.5661133873965802</c:v>
                </c:pt>
                <c:pt idx="60896">
                  <c:v>4.5556775488736694</c:v>
                </c:pt>
                <c:pt idx="60897">
                  <c:v>4.5648059639082534</c:v>
                </c:pt>
                <c:pt idx="60898">
                  <c:v>4.5601129834649683</c:v>
                </c:pt>
                <c:pt idx="60899">
                  <c:v>4.5612605344918737</c:v>
                </c:pt>
                <c:pt idx="60900">
                  <c:v>4.5602736148932594</c:v>
                </c:pt>
                <c:pt idx="60901">
                  <c:v>4.5614600191499193</c:v>
                </c:pt>
                <c:pt idx="60902">
                  <c:v>4.5490147012146842</c:v>
                </c:pt>
                <c:pt idx="60903">
                  <c:v>4.5702003636415656</c:v>
                </c:pt>
                <c:pt idx="60904">
                  <c:v>4.567715770302021</c:v>
                </c:pt>
                <c:pt idx="60905">
                  <c:v>4.5562165558508472</c:v>
                </c:pt>
                <c:pt idx="60906">
                  <c:v>4.5518882104456182</c:v>
                </c:pt>
                <c:pt idx="60907">
                  <c:v>4.5516522990396995</c:v>
                </c:pt>
                <c:pt idx="60908">
                  <c:v>4.5717740057340359</c:v>
                </c:pt>
                <c:pt idx="60909">
                  <c:v>4.563919372058777</c:v>
                </c:pt>
                <c:pt idx="60910">
                  <c:v>4.5513167885273056</c:v>
                </c:pt>
                <c:pt idx="60911">
                  <c:v>4.5659207446605228</c:v>
                </c:pt>
                <c:pt idx="60912">
                  <c:v>4.5665843207079888</c:v>
                </c:pt>
                <c:pt idx="60913">
                  <c:v>4.5506444731121265</c:v>
                </c:pt>
                <c:pt idx="60914">
                  <c:v>4.5672429807652559</c:v>
                </c:pt>
                <c:pt idx="60915">
                  <c:v>4.5555091762124489</c:v>
                </c:pt>
                <c:pt idx="60916">
                  <c:v>4.5622975831823895</c:v>
                </c:pt>
                <c:pt idx="60917">
                  <c:v>4.5563676453144222</c:v>
                </c:pt>
                <c:pt idx="60918">
                  <c:v>4.5577208990218665</c:v>
                </c:pt>
                <c:pt idx="60919">
                  <c:v>4.5636316801502508</c:v>
                </c:pt>
                <c:pt idx="60920">
                  <c:v>4.5672564435496747</c:v>
                </c:pt>
                <c:pt idx="60921">
                  <c:v>4.5561234708918326</c:v>
                </c:pt>
                <c:pt idx="60922">
                  <c:v>4.558573079317088</c:v>
                </c:pt>
                <c:pt idx="60923">
                  <c:v>4.5658333149520223</c:v>
                </c:pt>
                <c:pt idx="60924">
                  <c:v>4.555617560014122</c:v>
                </c:pt>
                <c:pt idx="60925">
                  <c:v>4.5530185333469042</c:v>
                </c:pt>
                <c:pt idx="60926">
                  <c:v>4.55763672941666</c:v>
                </c:pt>
                <c:pt idx="60927">
                  <c:v>4.558579909371228</c:v>
                </c:pt>
                <c:pt idx="60928">
                  <c:v>4.5505090410074018</c:v>
                </c:pt>
                <c:pt idx="60929">
                  <c:v>4.5573233037712404</c:v>
                </c:pt>
                <c:pt idx="60930">
                  <c:v>4.5588810200453356</c:v>
                </c:pt>
                <c:pt idx="60931">
                  <c:v>4.5522492474056735</c:v>
                </c:pt>
                <c:pt idx="60932">
                  <c:v>4.5607229388977091</c:v>
                </c:pt>
                <c:pt idx="60933">
                  <c:v>4.5569485454131327</c:v>
                </c:pt>
                <c:pt idx="60934">
                  <c:v>4.5598427929092704</c:v>
                </c:pt>
                <c:pt idx="60935">
                  <c:v>4.555503813814032</c:v>
                </c:pt>
                <c:pt idx="60936">
                  <c:v>4.5570572547093358</c:v>
                </c:pt>
                <c:pt idx="60937">
                  <c:v>4.5597329361340622</c:v>
                </c:pt>
                <c:pt idx="60938">
                  <c:v>4.5562217858227871</c:v>
                </c:pt>
                <c:pt idx="60939">
                  <c:v>4.5509840873615612</c:v>
                </c:pt>
                <c:pt idx="60940">
                  <c:v>4.5625294453767795</c:v>
                </c:pt>
                <c:pt idx="60941">
                  <c:v>4.5583597290875142</c:v>
                </c:pt>
                <c:pt idx="60942">
                  <c:v>4.5541249983924823</c:v>
                </c:pt>
                <c:pt idx="60943">
                  <c:v>4.5578125075104392</c:v>
                </c:pt>
                <c:pt idx="60944">
                  <c:v>4.5624082735848566</c:v>
                </c:pt>
                <c:pt idx="60945">
                  <c:v>4.5577385474583156</c:v>
                </c:pt>
                <c:pt idx="60946">
                  <c:v>4.5580298314370999</c:v>
                </c:pt>
                <c:pt idx="60947">
                  <c:v>4.565539204165864</c:v>
                </c:pt>
                <c:pt idx="60948">
                  <c:v>4.5596854706731316</c:v>
                </c:pt>
                <c:pt idx="60949">
                  <c:v>4.5562947401182692</c:v>
                </c:pt>
                <c:pt idx="60950">
                  <c:v>4.5519303240156326</c:v>
                </c:pt>
                <c:pt idx="60951">
                  <c:v>4.5576765212386183</c:v>
                </c:pt>
                <c:pt idx="60952">
                  <c:v>4.5346627721794395</c:v>
                </c:pt>
                <c:pt idx="60953">
                  <c:v>4.5519682276055198</c:v>
                </c:pt>
                <c:pt idx="60954">
                  <c:v>4.5524048157333699</c:v>
                </c:pt>
                <c:pt idx="60955">
                  <c:v>4.563725387423812</c:v>
                </c:pt>
                <c:pt idx="60956">
                  <c:v>4.5546571146600341</c:v>
                </c:pt>
                <c:pt idx="60957">
                  <c:v>4.5682518252928839</c:v>
                </c:pt>
                <c:pt idx="60958">
                  <c:v>4.5736821473750329</c:v>
                </c:pt>
                <c:pt idx="60959">
                  <c:v>4.5556284949215859</c:v>
                </c:pt>
                <c:pt idx="60960">
                  <c:v>4.5722419820319864</c:v>
                </c:pt>
                <c:pt idx="60961">
                  <c:v>4.555120312160275</c:v>
                </c:pt>
                <c:pt idx="60962">
                  <c:v>4.5628878712061463</c:v>
                </c:pt>
                <c:pt idx="60963">
                  <c:v>4.5534454259749113</c:v>
                </c:pt>
                <c:pt idx="60964">
                  <c:v>4.564380444149581</c:v>
                </c:pt>
                <c:pt idx="60965">
                  <c:v>4.5580015649360055</c:v>
                </c:pt>
                <c:pt idx="60966">
                  <c:v>4.5623450722416656</c:v>
                </c:pt>
                <c:pt idx="60967">
                  <c:v>4.5538462062805056</c:v>
                </c:pt>
                <c:pt idx="60968">
                  <c:v>4.5584312140580376</c:v>
                </c:pt>
                <c:pt idx="60969">
                  <c:v>4.5558285980195237</c:v>
                </c:pt>
                <c:pt idx="60970">
                  <c:v>4.5580974160793559</c:v>
                </c:pt>
                <c:pt idx="60971">
                  <c:v>4.5502563092520631</c:v>
                </c:pt>
                <c:pt idx="60972">
                  <c:v>4.5591045305698872</c:v>
                </c:pt>
                <c:pt idx="60973">
                  <c:v>4.561146457967693</c:v>
                </c:pt>
                <c:pt idx="60974">
                  <c:v>4.5696378884205213</c:v>
                </c:pt>
                <c:pt idx="60975">
                  <c:v>4.547927299965024</c:v>
                </c:pt>
                <c:pt idx="60976">
                  <c:v>4.5580241181845942</c:v>
                </c:pt>
                <c:pt idx="60977">
                  <c:v>4.554365304112765</c:v>
                </c:pt>
                <c:pt idx="60978">
                  <c:v>4.5604808365754375</c:v>
                </c:pt>
                <c:pt idx="60979">
                  <c:v>4.5592861744104898</c:v>
                </c:pt>
                <c:pt idx="60980">
                  <c:v>4.560992679543908</c:v>
                </c:pt>
                <c:pt idx="60981">
                  <c:v>4.5611075021888894</c:v>
                </c:pt>
                <c:pt idx="60982">
                  <c:v>4.5628210305820867</c:v>
                </c:pt>
                <c:pt idx="60983">
                  <c:v>4.5581207069403638</c:v>
                </c:pt>
                <c:pt idx="60984">
                  <c:v>4.5566046130901627</c:v>
                </c:pt>
                <c:pt idx="60985">
                  <c:v>4.5547319899907812</c:v>
                </c:pt>
                <c:pt idx="60986">
                  <c:v>4.5626899406396921</c:v>
                </c:pt>
                <c:pt idx="60987">
                  <c:v>4.5597879574854021</c:v>
                </c:pt>
                <c:pt idx="60988">
                  <c:v>4.5649416943696792</c:v>
                </c:pt>
                <c:pt idx="60989">
                  <c:v>4.5531273487490784</c:v>
                </c:pt>
                <c:pt idx="60990">
                  <c:v>4.5525239277417748</c:v>
                </c:pt>
                <c:pt idx="60991">
                  <c:v>4.5668691436457483</c:v>
                </c:pt>
                <c:pt idx="60992">
                  <c:v>4.5593849616648265</c:v>
                </c:pt>
                <c:pt idx="60993">
                  <c:v>4.5652276492027015</c:v>
                </c:pt>
                <c:pt idx="60994">
                  <c:v>4.5486645294350163</c:v>
                </c:pt>
                <c:pt idx="60995">
                  <c:v>4.5574767595704921</c:v>
                </c:pt>
                <c:pt idx="60996">
                  <c:v>4.5580443817262664</c:v>
                </c:pt>
                <c:pt idx="60997">
                  <c:v>4.5607012602350645</c:v>
                </c:pt>
                <c:pt idx="60998">
                  <c:v>4.5607724436157842</c:v>
                </c:pt>
                <c:pt idx="60999">
                  <c:v>4.555783508713783</c:v>
                </c:pt>
                <c:pt idx="61000">
                  <c:v>4.5483221843117487</c:v>
                </c:pt>
                <c:pt idx="61001">
                  <c:v>4.5584213400181186</c:v>
                </c:pt>
                <c:pt idx="61002">
                  <c:v>4.5630322747416798</c:v>
                </c:pt>
                <c:pt idx="61003">
                  <c:v>4.5634201082634656</c:v>
                </c:pt>
                <c:pt idx="61004">
                  <c:v>4.5615612539327035</c:v>
                </c:pt>
                <c:pt idx="61005">
                  <c:v>4.556445988440184</c:v>
                </c:pt>
                <c:pt idx="61006">
                  <c:v>4.5569503243156504</c:v>
                </c:pt>
                <c:pt idx="61007">
                  <c:v>4.5624385561874119</c:v>
                </c:pt>
                <c:pt idx="61008">
                  <c:v>4.5573545458181792</c:v>
                </c:pt>
                <c:pt idx="61009">
                  <c:v>4.5594487320427408</c:v>
                </c:pt>
                <c:pt idx="61010">
                  <c:v>4.5548257385116964</c:v>
                </c:pt>
                <c:pt idx="61011">
                  <c:v>4.5560904562821865</c:v>
                </c:pt>
                <c:pt idx="61012">
                  <c:v>4.5638523423704003</c:v>
                </c:pt>
                <c:pt idx="61013">
                  <c:v>4.5652295851813198</c:v>
                </c:pt>
                <c:pt idx="61014">
                  <c:v>4.5658146055242863</c:v>
                </c:pt>
                <c:pt idx="61015">
                  <c:v>4.5634870100844198</c:v>
                </c:pt>
                <c:pt idx="61016">
                  <c:v>4.5674186816920459</c:v>
                </c:pt>
                <c:pt idx="61017">
                  <c:v>4.5582803800232234</c:v>
                </c:pt>
                <c:pt idx="61018">
                  <c:v>4.5522374742015801</c:v>
                </c:pt>
                <c:pt idx="61019">
                  <c:v>4.5608200877532923</c:v>
                </c:pt>
                <c:pt idx="61020">
                  <c:v>4.5511870109349886</c:v>
                </c:pt>
                <c:pt idx="61021">
                  <c:v>4.5558372998675019</c:v>
                </c:pt>
                <c:pt idx="61022">
                  <c:v>4.5539993039865205</c:v>
                </c:pt>
                <c:pt idx="61023">
                  <c:v>4.5560882047170841</c:v>
                </c:pt>
                <c:pt idx="61024">
                  <c:v>4.552231110799986</c:v>
                </c:pt>
                <c:pt idx="61025">
                  <c:v>4.5621692823972282</c:v>
                </c:pt>
                <c:pt idx="61026">
                  <c:v>4.5572920285575309</c:v>
                </c:pt>
                <c:pt idx="61027">
                  <c:v>4.5599805574211558</c:v>
                </c:pt>
                <c:pt idx="61028">
                  <c:v>4.5614752183466276</c:v>
                </c:pt>
                <c:pt idx="61029">
                  <c:v>4.5570692421026298</c:v>
                </c:pt>
                <c:pt idx="61030">
                  <c:v>4.5634671624931586</c:v>
                </c:pt>
                <c:pt idx="61031">
                  <c:v>4.559830639939662</c:v>
                </c:pt>
                <c:pt idx="61032">
                  <c:v>4.5576962084520183</c:v>
                </c:pt>
                <c:pt idx="61033">
                  <c:v>4.5586011677929417</c:v>
                </c:pt>
                <c:pt idx="61034">
                  <c:v>4.5562417162336235</c:v>
                </c:pt>
                <c:pt idx="61035">
                  <c:v>4.5492584988440363</c:v>
                </c:pt>
                <c:pt idx="61036">
                  <c:v>4.5575652228406014</c:v>
                </c:pt>
                <c:pt idx="61037">
                  <c:v>4.5567747304606447</c:v>
                </c:pt>
                <c:pt idx="61038">
                  <c:v>4.5633119529472115</c:v>
                </c:pt>
                <c:pt idx="61039">
                  <c:v>4.5557914739249412</c:v>
                </c:pt>
                <c:pt idx="61040">
                  <c:v>4.5613950054482935</c:v>
                </c:pt>
                <c:pt idx="61041">
                  <c:v>4.5563641166709248</c:v>
                </c:pt>
                <c:pt idx="61042">
                  <c:v>4.5527322574094011</c:v>
                </c:pt>
                <c:pt idx="61043">
                  <c:v>4.5577224778733614</c:v>
                </c:pt>
                <c:pt idx="61044">
                  <c:v>4.5643029668377171</c:v>
                </c:pt>
                <c:pt idx="61045">
                  <c:v>4.5606791728168234</c:v>
                </c:pt>
                <c:pt idx="61046">
                  <c:v>4.5506687832558859</c:v>
                </c:pt>
                <c:pt idx="61047">
                  <c:v>4.5562130562716447</c:v>
                </c:pt>
                <c:pt idx="61048">
                  <c:v>4.5691676468004614</c:v>
                </c:pt>
                <c:pt idx="61049">
                  <c:v>4.5557795393727858</c:v>
                </c:pt>
                <c:pt idx="61050">
                  <c:v>4.5591217426779576</c:v>
                </c:pt>
                <c:pt idx="61051">
                  <c:v>4.5588200393400875</c:v>
                </c:pt>
                <c:pt idx="61052">
                  <c:v>4.5607355235233529</c:v>
                </c:pt>
                <c:pt idx="61053">
                  <c:v>4.5615194472243203</c:v>
                </c:pt>
                <c:pt idx="61054">
                  <c:v>4.552951521461738</c:v>
                </c:pt>
                <c:pt idx="61055">
                  <c:v>4.5683661332011845</c:v>
                </c:pt>
                <c:pt idx="61056">
                  <c:v>4.5504400288263245</c:v>
                </c:pt>
                <c:pt idx="61057">
                  <c:v>4.5546943579303409</c:v>
                </c:pt>
                <c:pt idx="61058">
                  <c:v>4.5610897255173839</c:v>
                </c:pt>
                <c:pt idx="61059">
                  <c:v>4.5621329629141032</c:v>
                </c:pt>
                <c:pt idx="61060">
                  <c:v>4.5531404419825661</c:v>
                </c:pt>
                <c:pt idx="61061">
                  <c:v>4.5473659064740604</c:v>
                </c:pt>
                <c:pt idx="61062">
                  <c:v>4.5476507707754426</c:v>
                </c:pt>
                <c:pt idx="61063">
                  <c:v>4.5625722225439453</c:v>
                </c:pt>
                <c:pt idx="61064">
                  <c:v>4.55713511835713</c:v>
                </c:pt>
                <c:pt idx="61065">
                  <c:v>4.5452792037818135</c:v>
                </c:pt>
                <c:pt idx="61066">
                  <c:v>4.5645110155041424</c:v>
                </c:pt>
                <c:pt idx="61067">
                  <c:v>4.568913173016429</c:v>
                </c:pt>
                <c:pt idx="61068">
                  <c:v>4.5618845598881439</c:v>
                </c:pt>
                <c:pt idx="61069">
                  <c:v>4.5569918414304009</c:v>
                </c:pt>
                <c:pt idx="61070">
                  <c:v>4.5594814537995951</c:v>
                </c:pt>
                <c:pt idx="61071">
                  <c:v>4.5598355726408792</c:v>
                </c:pt>
                <c:pt idx="61072">
                  <c:v>4.5513035845069947</c:v>
                </c:pt>
                <c:pt idx="61073">
                  <c:v>4.5574649645478056</c:v>
                </c:pt>
                <c:pt idx="61074">
                  <c:v>4.5605575955244637</c:v>
                </c:pt>
                <c:pt idx="61075">
                  <c:v>4.5608779979177303</c:v>
                </c:pt>
                <c:pt idx="61076">
                  <c:v>4.5504261445017118</c:v>
                </c:pt>
                <c:pt idx="61077">
                  <c:v>4.5564151783105338</c:v>
                </c:pt>
                <c:pt idx="61078">
                  <c:v>4.552860759901499</c:v>
                </c:pt>
                <c:pt idx="61079">
                  <c:v>4.5641330221602141</c:v>
                </c:pt>
                <c:pt idx="61080">
                  <c:v>4.5619122008936719</c:v>
                </c:pt>
                <c:pt idx="61081">
                  <c:v>4.5585632173032851</c:v>
                </c:pt>
                <c:pt idx="61082">
                  <c:v>4.56227112480952</c:v>
                </c:pt>
                <c:pt idx="61083">
                  <c:v>4.552082846141861</c:v>
                </c:pt>
                <c:pt idx="61084">
                  <c:v>4.5590036331531616</c:v>
                </c:pt>
                <c:pt idx="61085">
                  <c:v>4.5650004061675968</c:v>
                </c:pt>
                <c:pt idx="61086">
                  <c:v>4.5542930097264644</c:v>
                </c:pt>
                <c:pt idx="61087">
                  <c:v>4.5534127325613012</c:v>
                </c:pt>
                <c:pt idx="61088">
                  <c:v>4.5560332988820802</c:v>
                </c:pt>
                <c:pt idx="61089">
                  <c:v>4.5476327262504022</c:v>
                </c:pt>
                <c:pt idx="61090">
                  <c:v>4.5611953510264316</c:v>
                </c:pt>
                <c:pt idx="61091">
                  <c:v>4.5597865437282987</c:v>
                </c:pt>
                <c:pt idx="61092">
                  <c:v>4.561831621161585</c:v>
                </c:pt>
                <c:pt idx="61093">
                  <c:v>4.5508208133764221</c:v>
                </c:pt>
                <c:pt idx="61094">
                  <c:v>4.5537954855886387</c:v>
                </c:pt>
                <c:pt idx="61095">
                  <c:v>4.5560698385845493</c:v>
                </c:pt>
                <c:pt idx="61096">
                  <c:v>4.555671770857181</c:v>
                </c:pt>
                <c:pt idx="61097">
                  <c:v>4.5497350925825462</c:v>
                </c:pt>
                <c:pt idx="61098">
                  <c:v>4.5514809981995237</c:v>
                </c:pt>
                <c:pt idx="61099">
                  <c:v>4.5632238034952799</c:v>
                </c:pt>
                <c:pt idx="61100">
                  <c:v>4.5577019729944359</c:v>
                </c:pt>
                <c:pt idx="61101">
                  <c:v>4.553023795688981</c:v>
                </c:pt>
                <c:pt idx="61102">
                  <c:v>4.5617678490371087</c:v>
                </c:pt>
                <c:pt idx="61103">
                  <c:v>4.5634796407352018</c:v>
                </c:pt>
                <c:pt idx="61104">
                  <c:v>4.5604127645820878</c:v>
                </c:pt>
                <c:pt idx="61105">
                  <c:v>4.5631232263675852</c:v>
                </c:pt>
                <c:pt idx="61106">
                  <c:v>4.558324597587073</c:v>
                </c:pt>
                <c:pt idx="61107">
                  <c:v>4.5517220657230455</c:v>
                </c:pt>
                <c:pt idx="61108">
                  <c:v>4.5513600103553182</c:v>
                </c:pt>
                <c:pt idx="61109">
                  <c:v>4.5639420680531124</c:v>
                </c:pt>
                <c:pt idx="61110">
                  <c:v>4.5609884330650035</c:v>
                </c:pt>
                <c:pt idx="61111">
                  <c:v>4.5550054574103447</c:v>
                </c:pt>
                <c:pt idx="61112">
                  <c:v>4.5652376555696792</c:v>
                </c:pt>
                <c:pt idx="61113">
                  <c:v>4.5489384215952953</c:v>
                </c:pt>
                <c:pt idx="61114">
                  <c:v>4.5651812961922893</c:v>
                </c:pt>
                <c:pt idx="61115">
                  <c:v>4.5613574029226038</c:v>
                </c:pt>
                <c:pt idx="61116">
                  <c:v>4.5529137308182461</c:v>
                </c:pt>
                <c:pt idx="61117">
                  <c:v>4.5539124743849042</c:v>
                </c:pt>
                <c:pt idx="61118">
                  <c:v>4.5580872128603103</c:v>
                </c:pt>
                <c:pt idx="61119">
                  <c:v>4.5576930443295911</c:v>
                </c:pt>
                <c:pt idx="61120">
                  <c:v>4.5526641539881139</c:v>
                </c:pt>
                <c:pt idx="61121">
                  <c:v>4.5627221608930384</c:v>
                </c:pt>
                <c:pt idx="61122">
                  <c:v>4.5564658915428042</c:v>
                </c:pt>
                <c:pt idx="61123">
                  <c:v>4.5538264979642475</c:v>
                </c:pt>
                <c:pt idx="61124">
                  <c:v>4.5500539741224548</c:v>
                </c:pt>
                <c:pt idx="61125">
                  <c:v>4.5548979829755618</c:v>
                </c:pt>
                <c:pt idx="61126">
                  <c:v>4.5685021910716435</c:v>
                </c:pt>
                <c:pt idx="61127">
                  <c:v>4.5615614352547178</c:v>
                </c:pt>
                <c:pt idx="61128">
                  <c:v>4.5654461742889332</c:v>
                </c:pt>
                <c:pt idx="61129">
                  <c:v>4.5608002819507298</c:v>
                </c:pt>
                <c:pt idx="61130">
                  <c:v>4.5604018662040771</c:v>
                </c:pt>
                <c:pt idx="61131">
                  <c:v>4.5549469546562538</c:v>
                </c:pt>
                <c:pt idx="61132">
                  <c:v>4.5620134308603104</c:v>
                </c:pt>
                <c:pt idx="61133">
                  <c:v>4.5576387781973882</c:v>
                </c:pt>
                <c:pt idx="61134">
                  <c:v>4.5582803501157896</c:v>
                </c:pt>
                <c:pt idx="61135">
                  <c:v>4.5508241190327565</c:v>
                </c:pt>
                <c:pt idx="61136">
                  <c:v>4.5566456571939291</c:v>
                </c:pt>
                <c:pt idx="61137">
                  <c:v>4.5586748806665831</c:v>
                </c:pt>
                <c:pt idx="61138">
                  <c:v>4.5636667135089901</c:v>
                </c:pt>
                <c:pt idx="61139">
                  <c:v>4.5635048914166516</c:v>
                </c:pt>
                <c:pt idx="61140">
                  <c:v>4.5576855971183257</c:v>
                </c:pt>
                <c:pt idx="61141">
                  <c:v>4.550049074171131</c:v>
                </c:pt>
                <c:pt idx="61142">
                  <c:v>4.5570835897857274</c:v>
                </c:pt>
                <c:pt idx="61143">
                  <c:v>4.5499995123290189</c:v>
                </c:pt>
                <c:pt idx="61144">
                  <c:v>4.5506148780927385</c:v>
                </c:pt>
                <c:pt idx="61145">
                  <c:v>4.5619633025387127</c:v>
                </c:pt>
                <c:pt idx="61146">
                  <c:v>4.5493101940188172</c:v>
                </c:pt>
                <c:pt idx="61147">
                  <c:v>4.5535445405165582</c:v>
                </c:pt>
                <c:pt idx="61148">
                  <c:v>4.5423923783315514</c:v>
                </c:pt>
                <c:pt idx="61149">
                  <c:v>4.5579933321813924</c:v>
                </c:pt>
                <c:pt idx="61150">
                  <c:v>4.5545920778425941</c:v>
                </c:pt>
                <c:pt idx="61151">
                  <c:v>4.5582015594845373</c:v>
                </c:pt>
                <c:pt idx="61152">
                  <c:v>4.5567416441122406</c:v>
                </c:pt>
                <c:pt idx="61153">
                  <c:v>4.5586903022612013</c:v>
                </c:pt>
                <c:pt idx="61154">
                  <c:v>4.5504425560058523</c:v>
                </c:pt>
                <c:pt idx="61155">
                  <c:v>4.5593506929030134</c:v>
                </c:pt>
                <c:pt idx="61156">
                  <c:v>4.5567769952294599</c:v>
                </c:pt>
                <c:pt idx="61157">
                  <c:v>4.5490813469553899</c:v>
                </c:pt>
                <c:pt idx="61158">
                  <c:v>4.5624079038644014</c:v>
                </c:pt>
                <c:pt idx="61159">
                  <c:v>4.5567824951018485</c:v>
                </c:pt>
                <c:pt idx="61160">
                  <c:v>4.5576901901583655</c:v>
                </c:pt>
                <c:pt idx="61161">
                  <c:v>4.5589180577843509</c:v>
                </c:pt>
                <c:pt idx="61162">
                  <c:v>4.5554355812779583</c:v>
                </c:pt>
                <c:pt idx="61163">
                  <c:v>4.5468142938384215</c:v>
                </c:pt>
                <c:pt idx="61164">
                  <c:v>4.5593817805925125</c:v>
                </c:pt>
                <c:pt idx="61165">
                  <c:v>4.5623292409361405</c:v>
                </c:pt>
                <c:pt idx="61166">
                  <c:v>4.5528404619836298</c:v>
                </c:pt>
                <c:pt idx="61167">
                  <c:v>4.5517258411885768</c:v>
                </c:pt>
                <c:pt idx="61168">
                  <c:v>4.5474333349734044</c:v>
                </c:pt>
                <c:pt idx="61169">
                  <c:v>4.5573162721164664</c:v>
                </c:pt>
                <c:pt idx="61170">
                  <c:v>4.5526274340231803</c:v>
                </c:pt>
                <c:pt idx="61171">
                  <c:v>4.5553408949270846</c:v>
                </c:pt>
                <c:pt idx="61172">
                  <c:v>4.5539269098728203</c:v>
                </c:pt>
                <c:pt idx="61173">
                  <c:v>4.5600975355926252</c:v>
                </c:pt>
                <c:pt idx="61174">
                  <c:v>4.5603031531672009</c:v>
                </c:pt>
                <c:pt idx="61175">
                  <c:v>4.5458105156292019</c:v>
                </c:pt>
                <c:pt idx="61176">
                  <c:v>4.5479396392734337</c:v>
                </c:pt>
                <c:pt idx="61177">
                  <c:v>4.561321865889755</c:v>
                </c:pt>
                <c:pt idx="61178">
                  <c:v>4.5558745860006402</c:v>
                </c:pt>
                <c:pt idx="61179">
                  <c:v>4.5539456775004048</c:v>
                </c:pt>
                <c:pt idx="61180">
                  <c:v>4.5606219073245819</c:v>
                </c:pt>
                <c:pt idx="61181">
                  <c:v>4.5544172792522533</c:v>
                </c:pt>
                <c:pt idx="61182">
                  <c:v>4.5675067827075067</c:v>
                </c:pt>
                <c:pt idx="61183">
                  <c:v>4.5525581829032351</c:v>
                </c:pt>
                <c:pt idx="61184">
                  <c:v>4.5443893370520385</c:v>
                </c:pt>
                <c:pt idx="61185">
                  <c:v>4.5598158412342702</c:v>
                </c:pt>
                <c:pt idx="61186">
                  <c:v>4.5553401724112277</c:v>
                </c:pt>
                <c:pt idx="61187">
                  <c:v>4.5666526698304795</c:v>
                </c:pt>
                <c:pt idx="61188">
                  <c:v>4.5607772412589442</c:v>
                </c:pt>
                <c:pt idx="61189">
                  <c:v>4.5543974686333373</c:v>
                </c:pt>
                <c:pt idx="61190">
                  <c:v>4.5495686998620553</c:v>
                </c:pt>
                <c:pt idx="61191">
                  <c:v>4.546733243020971</c:v>
                </c:pt>
                <c:pt idx="61192">
                  <c:v>4.5584336453485319</c:v>
                </c:pt>
                <c:pt idx="61193">
                  <c:v>4.5577798394731319</c:v>
                </c:pt>
                <c:pt idx="61194">
                  <c:v>4.5555245713903068</c:v>
                </c:pt>
                <c:pt idx="61195">
                  <c:v>4.5567979190480417</c:v>
                </c:pt>
                <c:pt idx="61196">
                  <c:v>4.5547588518416244</c:v>
                </c:pt>
                <c:pt idx="61197">
                  <c:v>4.5552225292986046</c:v>
                </c:pt>
                <c:pt idx="61198">
                  <c:v>4.5446687117636264</c:v>
                </c:pt>
                <c:pt idx="61199">
                  <c:v>4.5592664655008486</c:v>
                </c:pt>
                <c:pt idx="61200">
                  <c:v>4.5571656430856775</c:v>
                </c:pt>
                <c:pt idx="61201">
                  <c:v>4.556903190596203</c:v>
                </c:pt>
                <c:pt idx="61202">
                  <c:v>4.5566607133387311</c:v>
                </c:pt>
                <c:pt idx="61203">
                  <c:v>4.5552339975244136</c:v>
                </c:pt>
                <c:pt idx="61204">
                  <c:v>4.5576985105159569</c:v>
                </c:pt>
                <c:pt idx="61205">
                  <c:v>4.5553798767903499</c:v>
                </c:pt>
                <c:pt idx="61206">
                  <c:v>4.5537759238369135</c:v>
                </c:pt>
                <c:pt idx="61207">
                  <c:v>4.5551626855384795</c:v>
                </c:pt>
                <c:pt idx="61208">
                  <c:v>4.5579736426422857</c:v>
                </c:pt>
                <c:pt idx="61209">
                  <c:v>4.5558766777203452</c:v>
                </c:pt>
                <c:pt idx="61210">
                  <c:v>4.5598360379837679</c:v>
                </c:pt>
                <c:pt idx="61211">
                  <c:v>4.5593529536745105</c:v>
                </c:pt>
                <c:pt idx="61212">
                  <c:v>4.5594169240202795</c:v>
                </c:pt>
                <c:pt idx="61213">
                  <c:v>4.5584327196248244</c:v>
                </c:pt>
                <c:pt idx="61214">
                  <c:v>4.5476978950445588</c:v>
                </c:pt>
                <c:pt idx="61215">
                  <c:v>4.5602264979584897</c:v>
                </c:pt>
                <c:pt idx="61216">
                  <c:v>4.5597943601220345</c:v>
                </c:pt>
                <c:pt idx="61217">
                  <c:v>4.5535544925311671</c:v>
                </c:pt>
                <c:pt idx="61218">
                  <c:v>4.5547860153124597</c:v>
                </c:pt>
                <c:pt idx="61219">
                  <c:v>4.5538723473355862</c:v>
                </c:pt>
                <c:pt idx="61220">
                  <c:v>4.5564668103646069</c:v>
                </c:pt>
                <c:pt idx="61221">
                  <c:v>4.5518542124718016</c:v>
                </c:pt>
                <c:pt idx="61222">
                  <c:v>4.5584169957044542</c:v>
                </c:pt>
                <c:pt idx="61223">
                  <c:v>4.5597731199834186</c:v>
                </c:pt>
                <c:pt idx="61224">
                  <c:v>4.5517095719709877</c:v>
                </c:pt>
                <c:pt idx="61225">
                  <c:v>4.5525308970423879</c:v>
                </c:pt>
                <c:pt idx="61226">
                  <c:v>4.5562856292000662</c:v>
                </c:pt>
                <c:pt idx="61227">
                  <c:v>4.5534937632094197</c:v>
                </c:pt>
                <c:pt idx="61228">
                  <c:v>4.5518221096598879</c:v>
                </c:pt>
                <c:pt idx="61229">
                  <c:v>4.5624722654274068</c:v>
                </c:pt>
                <c:pt idx="61230">
                  <c:v>4.5555217379311115</c:v>
                </c:pt>
                <c:pt idx="61231">
                  <c:v>4.5561872312930012</c:v>
                </c:pt>
                <c:pt idx="61232">
                  <c:v>4.5610780589538757</c:v>
                </c:pt>
                <c:pt idx="61233">
                  <c:v>4.5591678066006098</c:v>
                </c:pt>
                <c:pt idx="61234">
                  <c:v>4.5593502963085459</c:v>
                </c:pt>
                <c:pt idx="61235">
                  <c:v>4.5542082042588019</c:v>
                </c:pt>
                <c:pt idx="61236">
                  <c:v>4.5510456967133468</c:v>
                </c:pt>
                <c:pt idx="61237">
                  <c:v>4.5600372521757588</c:v>
                </c:pt>
                <c:pt idx="61238">
                  <c:v>4.5511437932276246</c:v>
                </c:pt>
                <c:pt idx="61239">
                  <c:v>4.5438546450049069</c:v>
                </c:pt>
                <c:pt idx="61240">
                  <c:v>4.5564485878746694</c:v>
                </c:pt>
                <c:pt idx="61241">
                  <c:v>4.5573147907391842</c:v>
                </c:pt>
                <c:pt idx="61242">
                  <c:v>4.5614337699162943</c:v>
                </c:pt>
                <c:pt idx="61243">
                  <c:v>4.5500768035840435</c:v>
                </c:pt>
                <c:pt idx="61244">
                  <c:v>4.5519320113419761</c:v>
                </c:pt>
                <c:pt idx="61245">
                  <c:v>4.5535503530233168</c:v>
                </c:pt>
                <c:pt idx="61246">
                  <c:v>4.5559087474278535</c:v>
                </c:pt>
                <c:pt idx="61247">
                  <c:v>4.5565433525778571</c:v>
                </c:pt>
                <c:pt idx="61248">
                  <c:v>4.5562820040844318</c:v>
                </c:pt>
                <c:pt idx="61249">
                  <c:v>4.5420441514005132</c:v>
                </c:pt>
                <c:pt idx="61250">
                  <c:v>4.5565902569912495</c:v>
                </c:pt>
                <c:pt idx="61251">
                  <c:v>4.5608011287297536</c:v>
                </c:pt>
                <c:pt idx="61252">
                  <c:v>4.5498178211317581</c:v>
                </c:pt>
                <c:pt idx="61253">
                  <c:v>4.5617693477303023</c:v>
                </c:pt>
                <c:pt idx="61254">
                  <c:v>4.547273478139843</c:v>
                </c:pt>
                <c:pt idx="61255">
                  <c:v>4.5599468558910567</c:v>
                </c:pt>
                <c:pt idx="61256">
                  <c:v>4.5668752594979356</c:v>
                </c:pt>
                <c:pt idx="61257">
                  <c:v>4.5593433234941472</c:v>
                </c:pt>
                <c:pt idx="61258">
                  <c:v>4.5605254395549331</c:v>
                </c:pt>
                <c:pt idx="61259">
                  <c:v>4.5606669674910991</c:v>
                </c:pt>
                <c:pt idx="61260">
                  <c:v>4.5534934414916526</c:v>
                </c:pt>
                <c:pt idx="61261">
                  <c:v>4.5542975929611949</c:v>
                </c:pt>
                <c:pt idx="61262">
                  <c:v>4.5582627864402339</c:v>
                </c:pt>
                <c:pt idx="61263">
                  <c:v>4.5553557429932745</c:v>
                </c:pt>
                <c:pt idx="61264">
                  <c:v>4.5549248104161135</c:v>
                </c:pt>
                <c:pt idx="61265">
                  <c:v>4.5524495083204632</c:v>
                </c:pt>
                <c:pt idx="61266">
                  <c:v>4.5460769093692326</c:v>
                </c:pt>
                <c:pt idx="61267">
                  <c:v>4.5633103126623427</c:v>
                </c:pt>
                <c:pt idx="61268">
                  <c:v>4.5511928133092967</c:v>
                </c:pt>
                <c:pt idx="61269">
                  <c:v>4.552767106700462</c:v>
                </c:pt>
                <c:pt idx="61270">
                  <c:v>4.5605995993253261</c:v>
                </c:pt>
                <c:pt idx="61271">
                  <c:v>4.5607741843799108</c:v>
                </c:pt>
                <c:pt idx="61272">
                  <c:v>4.5613305819806262</c:v>
                </c:pt>
                <c:pt idx="61273">
                  <c:v>4.5478026638513729</c:v>
                </c:pt>
                <c:pt idx="61274">
                  <c:v>4.5568974277907879</c:v>
                </c:pt>
                <c:pt idx="61275">
                  <c:v>4.5507015881854347</c:v>
                </c:pt>
                <c:pt idx="61276">
                  <c:v>4.5483057306113608</c:v>
                </c:pt>
                <c:pt idx="61277">
                  <c:v>4.5530518966954547</c:v>
                </c:pt>
                <c:pt idx="61278">
                  <c:v>4.5568626052550387</c:v>
                </c:pt>
                <c:pt idx="61279">
                  <c:v>4.5528109484304231</c:v>
                </c:pt>
                <c:pt idx="61280">
                  <c:v>4.5522061679291719</c:v>
                </c:pt>
                <c:pt idx="61281">
                  <c:v>4.5560778065417233</c:v>
                </c:pt>
                <c:pt idx="61282">
                  <c:v>4.5590104235501876</c:v>
                </c:pt>
                <c:pt idx="61283">
                  <c:v>4.5596037186094929</c:v>
                </c:pt>
                <c:pt idx="61284">
                  <c:v>4.561144033810848</c:v>
                </c:pt>
                <c:pt idx="61285">
                  <c:v>4.5585519077460317</c:v>
                </c:pt>
                <c:pt idx="61286">
                  <c:v>4.5577136023489677</c:v>
                </c:pt>
                <c:pt idx="61287">
                  <c:v>4.5513736369245104</c:v>
                </c:pt>
                <c:pt idx="61288">
                  <c:v>4.5576279556937642</c:v>
                </c:pt>
                <c:pt idx="61289">
                  <c:v>4.5436692956284936</c:v>
                </c:pt>
                <c:pt idx="61290">
                  <c:v>4.5610116770883344</c:v>
                </c:pt>
                <c:pt idx="61291">
                  <c:v>4.5533238739713022</c:v>
                </c:pt>
                <c:pt idx="61292">
                  <c:v>4.5521064816679138</c:v>
                </c:pt>
                <c:pt idx="61293">
                  <c:v>4.5650107635771739</c:v>
                </c:pt>
                <c:pt idx="61294">
                  <c:v>4.5652657358187012</c:v>
                </c:pt>
                <c:pt idx="61295">
                  <c:v>4.5548973874382233</c:v>
                </c:pt>
                <c:pt idx="61296">
                  <c:v>4.5548042930183206</c:v>
                </c:pt>
                <c:pt idx="61297">
                  <c:v>4.5452968159674203</c:v>
                </c:pt>
                <c:pt idx="61298">
                  <c:v>4.5573621429378859</c:v>
                </c:pt>
                <c:pt idx="61299">
                  <c:v>4.5606158552897416</c:v>
                </c:pt>
                <c:pt idx="61300">
                  <c:v>4.5554378337367067</c:v>
                </c:pt>
                <c:pt idx="61301">
                  <c:v>4.5678422670903895</c:v>
                </c:pt>
                <c:pt idx="61302">
                  <c:v>4.5561782899830474</c:v>
                </c:pt>
                <c:pt idx="61303">
                  <c:v>4.566094895228578</c:v>
                </c:pt>
                <c:pt idx="61304">
                  <c:v>4.5491607590682808</c:v>
                </c:pt>
                <c:pt idx="61305">
                  <c:v>4.565586153569793</c:v>
                </c:pt>
                <c:pt idx="61306">
                  <c:v>4.5598845077235586</c:v>
                </c:pt>
                <c:pt idx="61307">
                  <c:v>4.5559234299755378</c:v>
                </c:pt>
                <c:pt idx="61308">
                  <c:v>4.5550248799393778</c:v>
                </c:pt>
                <c:pt idx="61309">
                  <c:v>4.5598516479186717</c:v>
                </c:pt>
                <c:pt idx="61310">
                  <c:v>4.5495481074386559</c:v>
                </c:pt>
                <c:pt idx="61311">
                  <c:v>4.5539769377386508</c:v>
                </c:pt>
                <c:pt idx="61312">
                  <c:v>4.5583195472328244</c:v>
                </c:pt>
                <c:pt idx="61313">
                  <c:v>4.5541698261070849</c:v>
                </c:pt>
                <c:pt idx="61314">
                  <c:v>4.5545440726680972</c:v>
                </c:pt>
                <c:pt idx="61315">
                  <c:v>4.556583999247092</c:v>
                </c:pt>
                <c:pt idx="61316">
                  <c:v>4.5533475378017769</c:v>
                </c:pt>
                <c:pt idx="61317">
                  <c:v>4.5523937817766269</c:v>
                </c:pt>
                <c:pt idx="61318">
                  <c:v>4.5537133891699524</c:v>
                </c:pt>
                <c:pt idx="61319">
                  <c:v>4.5521507322070072</c:v>
                </c:pt>
                <c:pt idx="61320">
                  <c:v>4.5582115712101965</c:v>
                </c:pt>
                <c:pt idx="61321">
                  <c:v>4.5597563622446184</c:v>
                </c:pt>
                <c:pt idx="61322">
                  <c:v>4.567453652628866</c:v>
                </c:pt>
                <c:pt idx="61323">
                  <c:v>4.5555525761882771</c:v>
                </c:pt>
                <c:pt idx="61324">
                  <c:v>4.5501522373031857</c:v>
                </c:pt>
                <c:pt idx="61325">
                  <c:v>4.5608706762967133</c:v>
                </c:pt>
                <c:pt idx="61326">
                  <c:v>4.5544273089800651</c:v>
                </c:pt>
                <c:pt idx="61327">
                  <c:v>4.5468904298270703</c:v>
                </c:pt>
                <c:pt idx="61328">
                  <c:v>4.5557458928679919</c:v>
                </c:pt>
                <c:pt idx="61329">
                  <c:v>4.5531756346319519</c:v>
                </c:pt>
                <c:pt idx="61330">
                  <c:v>4.5549923924945883</c:v>
                </c:pt>
                <c:pt idx="61331">
                  <c:v>4.5427758202484201</c:v>
                </c:pt>
                <c:pt idx="61332">
                  <c:v>4.5562604990530486</c:v>
                </c:pt>
                <c:pt idx="61333">
                  <c:v>4.5534924572617426</c:v>
                </c:pt>
                <c:pt idx="61334">
                  <c:v>4.5536606201144947</c:v>
                </c:pt>
                <c:pt idx="61335">
                  <c:v>4.5599429610394608</c:v>
                </c:pt>
                <c:pt idx="61336">
                  <c:v>4.5518822400174415</c:v>
                </c:pt>
                <c:pt idx="61337">
                  <c:v>4.5520664233958739</c:v>
                </c:pt>
                <c:pt idx="61338">
                  <c:v>4.5623226951180182</c:v>
                </c:pt>
                <c:pt idx="61339">
                  <c:v>4.555077909102998</c:v>
                </c:pt>
                <c:pt idx="61340">
                  <c:v>4.5590186723517103</c:v>
                </c:pt>
                <c:pt idx="61341">
                  <c:v>4.5563863416025319</c:v>
                </c:pt>
                <c:pt idx="61342">
                  <c:v>4.5559277832754219</c:v>
                </c:pt>
                <c:pt idx="61343">
                  <c:v>4.5610865964156915</c:v>
                </c:pt>
                <c:pt idx="61344">
                  <c:v>4.5465115181816564</c:v>
                </c:pt>
                <c:pt idx="61345">
                  <c:v>4.5581360793248287</c:v>
                </c:pt>
                <c:pt idx="61346">
                  <c:v>4.5456872071489043</c:v>
                </c:pt>
                <c:pt idx="61347">
                  <c:v>4.5529085599662062</c:v>
                </c:pt>
                <c:pt idx="61348">
                  <c:v>4.5419835554961434</c:v>
                </c:pt>
                <c:pt idx="61349">
                  <c:v>4.5523425313190362</c:v>
                </c:pt>
                <c:pt idx="61350">
                  <c:v>4.5517386242317492</c:v>
                </c:pt>
                <c:pt idx="61351">
                  <c:v>4.5583448724197559</c:v>
                </c:pt>
                <c:pt idx="61352">
                  <c:v>4.5514183040688057</c:v>
                </c:pt>
                <c:pt idx="61353">
                  <c:v>4.5676614115280714</c:v>
                </c:pt>
                <c:pt idx="61354">
                  <c:v>4.5567460116284959</c:v>
                </c:pt>
                <c:pt idx="61355">
                  <c:v>4.5567312663221609</c:v>
                </c:pt>
                <c:pt idx="61356">
                  <c:v>4.5554123707344898</c:v>
                </c:pt>
                <c:pt idx="61357">
                  <c:v>4.5585987456740833</c:v>
                </c:pt>
                <c:pt idx="61358">
                  <c:v>4.5550574506531305</c:v>
                </c:pt>
                <c:pt idx="61359">
                  <c:v>4.5574872456000124</c:v>
                </c:pt>
                <c:pt idx="61360">
                  <c:v>4.5585033616971522</c:v>
                </c:pt>
                <c:pt idx="61361">
                  <c:v>4.5628156108521782</c:v>
                </c:pt>
                <c:pt idx="61362">
                  <c:v>4.5620450938776784</c:v>
                </c:pt>
                <c:pt idx="61363">
                  <c:v>4.5599114182771556</c:v>
                </c:pt>
                <c:pt idx="61364">
                  <c:v>4.5497375164976033</c:v>
                </c:pt>
                <c:pt idx="61365">
                  <c:v>4.549621640333676</c:v>
                </c:pt>
                <c:pt idx="61366">
                  <c:v>4.5488933163149303</c:v>
                </c:pt>
                <c:pt idx="61367">
                  <c:v>4.5585546763263984</c:v>
                </c:pt>
                <c:pt idx="61368">
                  <c:v>4.5512943959475249</c:v>
                </c:pt>
                <c:pt idx="61369">
                  <c:v>4.55485590620673</c:v>
                </c:pt>
                <c:pt idx="61370">
                  <c:v>4.5536530094186967</c:v>
                </c:pt>
                <c:pt idx="61371">
                  <c:v>4.5519798430398613</c:v>
                </c:pt>
                <c:pt idx="61372">
                  <c:v>4.5481574875670274</c:v>
                </c:pt>
                <c:pt idx="61373">
                  <c:v>4.5611757500010857</c:v>
                </c:pt>
                <c:pt idx="61374">
                  <c:v>4.5515816382784466</c:v>
                </c:pt>
                <c:pt idx="61375">
                  <c:v>4.5569657917162312</c:v>
                </c:pt>
                <c:pt idx="61376">
                  <c:v>4.5485663994334677</c:v>
                </c:pt>
                <c:pt idx="61377">
                  <c:v>4.549515514093593</c:v>
                </c:pt>
                <c:pt idx="61378">
                  <c:v>4.5490868906768362</c:v>
                </c:pt>
                <c:pt idx="61379">
                  <c:v>4.5516332042929752</c:v>
                </c:pt>
                <c:pt idx="61380">
                  <c:v>4.5590073490062917</c:v>
                </c:pt>
                <c:pt idx="61381">
                  <c:v>4.5640089984957477</c:v>
                </c:pt>
                <c:pt idx="61382">
                  <c:v>4.5687522560237586</c:v>
                </c:pt>
                <c:pt idx="61383">
                  <c:v>4.5640317676023621</c:v>
                </c:pt>
                <c:pt idx="61384">
                  <c:v>4.5586341870168567</c:v>
                </c:pt>
                <c:pt idx="61385">
                  <c:v>4.5507161603382906</c:v>
                </c:pt>
                <c:pt idx="61386">
                  <c:v>4.5530608515185786</c:v>
                </c:pt>
                <c:pt idx="61387">
                  <c:v>4.5569621077455125</c:v>
                </c:pt>
                <c:pt idx="61388">
                  <c:v>4.5572547313971254</c:v>
                </c:pt>
                <c:pt idx="61389">
                  <c:v>4.5559642552181021</c:v>
                </c:pt>
                <c:pt idx="61390">
                  <c:v>4.5504761724884446</c:v>
                </c:pt>
                <c:pt idx="61391">
                  <c:v>4.5520979852946457</c:v>
                </c:pt>
                <c:pt idx="61392">
                  <c:v>4.5510162396407789</c:v>
                </c:pt>
                <c:pt idx="61393">
                  <c:v>4.5557456801509764</c:v>
                </c:pt>
                <c:pt idx="61394">
                  <c:v>4.5527603857362235</c:v>
                </c:pt>
                <c:pt idx="61395">
                  <c:v>4.558669438063121</c:v>
                </c:pt>
                <c:pt idx="61396">
                  <c:v>4.5487423872538351</c:v>
                </c:pt>
                <c:pt idx="61397">
                  <c:v>4.5493994202708317</c:v>
                </c:pt>
                <c:pt idx="61398">
                  <c:v>4.5511374950488825</c:v>
                </c:pt>
                <c:pt idx="61399">
                  <c:v>4.5492669632631033</c:v>
                </c:pt>
                <c:pt idx="61400">
                  <c:v>4.5644443761131024</c:v>
                </c:pt>
                <c:pt idx="61401">
                  <c:v>4.5470976091222282</c:v>
                </c:pt>
                <c:pt idx="61402">
                  <c:v>4.5634887314426535</c:v>
                </c:pt>
                <c:pt idx="61403">
                  <c:v>4.5518259782073134</c:v>
                </c:pt>
                <c:pt idx="61404">
                  <c:v>4.5575435363556833</c:v>
                </c:pt>
                <c:pt idx="61405">
                  <c:v>4.561486519727854</c:v>
                </c:pt>
                <c:pt idx="61406">
                  <c:v>4.5582987219852775</c:v>
                </c:pt>
                <c:pt idx="61407">
                  <c:v>4.5562391509438349</c:v>
                </c:pt>
                <c:pt idx="61408">
                  <c:v>4.5527637140115385</c:v>
                </c:pt>
                <c:pt idx="61409">
                  <c:v>4.5394917816829521</c:v>
                </c:pt>
                <c:pt idx="61410">
                  <c:v>4.561818949433615</c:v>
                </c:pt>
                <c:pt idx="61411">
                  <c:v>4.538510153552064</c:v>
                </c:pt>
                <c:pt idx="61412">
                  <c:v>4.5629927494113094</c:v>
                </c:pt>
                <c:pt idx="61413">
                  <c:v>4.5532346929273935</c:v>
                </c:pt>
                <c:pt idx="61414">
                  <c:v>4.5518621339638807</c:v>
                </c:pt>
                <c:pt idx="61415">
                  <c:v>4.5433224704341271</c:v>
                </c:pt>
                <c:pt idx="61416">
                  <c:v>4.551617850744937</c:v>
                </c:pt>
                <c:pt idx="61417">
                  <c:v>4.5603084252610424</c:v>
                </c:pt>
                <c:pt idx="61418">
                  <c:v>4.5521299557813606</c:v>
                </c:pt>
                <c:pt idx="61419">
                  <c:v>4.5492759842962656</c:v>
                </c:pt>
                <c:pt idx="61420">
                  <c:v>4.5535141869992088</c:v>
                </c:pt>
                <c:pt idx="61421">
                  <c:v>4.5572014648834207</c:v>
                </c:pt>
                <c:pt idx="61422">
                  <c:v>4.5622259558251033</c:v>
                </c:pt>
                <c:pt idx="61423">
                  <c:v>4.5536800836471727</c:v>
                </c:pt>
                <c:pt idx="61424">
                  <c:v>4.5514597520968483</c:v>
                </c:pt>
                <c:pt idx="61425">
                  <c:v>4.5520585734266596</c:v>
                </c:pt>
                <c:pt idx="61426">
                  <c:v>4.5575504460518301</c:v>
                </c:pt>
                <c:pt idx="61427">
                  <c:v>4.5518780402885461</c:v>
                </c:pt>
                <c:pt idx="61428">
                  <c:v>4.5479697149704368</c:v>
                </c:pt>
                <c:pt idx="61429">
                  <c:v>4.5520532674025649</c:v>
                </c:pt>
                <c:pt idx="61430">
                  <c:v>4.5486949617481462</c:v>
                </c:pt>
                <c:pt idx="61431">
                  <c:v>4.5569240098199923</c:v>
                </c:pt>
                <c:pt idx="61432">
                  <c:v>4.5556990889820623</c:v>
                </c:pt>
                <c:pt idx="61433">
                  <c:v>4.5581555323621572</c:v>
                </c:pt>
                <c:pt idx="61434">
                  <c:v>4.5559793968186737</c:v>
                </c:pt>
                <c:pt idx="61435">
                  <c:v>4.5514402501792857</c:v>
                </c:pt>
                <c:pt idx="61436">
                  <c:v>4.554893700383464</c:v>
                </c:pt>
                <c:pt idx="61437">
                  <c:v>4.5567835381805546</c:v>
                </c:pt>
                <c:pt idx="61438">
                  <c:v>4.5616224225278144</c:v>
                </c:pt>
                <c:pt idx="61439">
                  <c:v>4.5534265511026657</c:v>
                </c:pt>
                <c:pt idx="61440">
                  <c:v>4.5487980687755725</c:v>
                </c:pt>
                <c:pt idx="61441">
                  <c:v>4.553061992746831</c:v>
                </c:pt>
                <c:pt idx="61442">
                  <c:v>4.5518600935478668</c:v>
                </c:pt>
                <c:pt idx="61443">
                  <c:v>4.5482099423846103</c:v>
                </c:pt>
                <c:pt idx="61444">
                  <c:v>4.5549070670915892</c:v>
                </c:pt>
                <c:pt idx="61445">
                  <c:v>4.5558670124520244</c:v>
                </c:pt>
                <c:pt idx="61446">
                  <c:v>4.5537645248843814</c:v>
                </c:pt>
                <c:pt idx="61447">
                  <c:v>4.5498872111188016</c:v>
                </c:pt>
                <c:pt idx="61448">
                  <c:v>4.5384285392747774</c:v>
                </c:pt>
                <c:pt idx="61449">
                  <c:v>4.557906336532449</c:v>
                </c:pt>
                <c:pt idx="61450">
                  <c:v>4.5549335904402586</c:v>
                </c:pt>
                <c:pt idx="61451">
                  <c:v>4.5519801523976922</c:v>
                </c:pt>
                <c:pt idx="61452">
                  <c:v>4.5578935142901713</c:v>
                </c:pt>
                <c:pt idx="61453">
                  <c:v>4.5591749504493135</c:v>
                </c:pt>
                <c:pt idx="61454">
                  <c:v>4.5575044597776433</c:v>
                </c:pt>
                <c:pt idx="61455">
                  <c:v>4.5540843685776657</c:v>
                </c:pt>
                <c:pt idx="61456">
                  <c:v>4.5620263600894138</c:v>
                </c:pt>
                <c:pt idx="61457">
                  <c:v>4.5579984117480405</c:v>
                </c:pt>
                <c:pt idx="61458">
                  <c:v>4.5510178136552213</c:v>
                </c:pt>
                <c:pt idx="61459">
                  <c:v>4.5573501053184495</c:v>
                </c:pt>
                <c:pt idx="61460">
                  <c:v>4.552191612685899</c:v>
                </c:pt>
                <c:pt idx="61461">
                  <c:v>4.5579945429338959</c:v>
                </c:pt>
                <c:pt idx="61462">
                  <c:v>4.5582607929783192</c:v>
                </c:pt>
                <c:pt idx="61463">
                  <c:v>4.5523586416414696</c:v>
                </c:pt>
                <c:pt idx="61464">
                  <c:v>4.5582270544743348</c:v>
                </c:pt>
                <c:pt idx="61465">
                  <c:v>4.5612749266352521</c:v>
                </c:pt>
                <c:pt idx="61466">
                  <c:v>4.5467809816198645</c:v>
                </c:pt>
                <c:pt idx="61467">
                  <c:v>4.5487314326747779</c:v>
                </c:pt>
                <c:pt idx="61468">
                  <c:v>4.5613337755290013</c:v>
                </c:pt>
                <c:pt idx="61469">
                  <c:v>4.5556436528636128</c:v>
                </c:pt>
                <c:pt idx="61470">
                  <c:v>4.5557041882382121</c:v>
                </c:pt>
                <c:pt idx="61471">
                  <c:v>4.5590275951266479</c:v>
                </c:pt>
                <c:pt idx="61472">
                  <c:v>4.5558609033903528</c:v>
                </c:pt>
                <c:pt idx="61473">
                  <c:v>4.5614209759855004</c:v>
                </c:pt>
                <c:pt idx="61474">
                  <c:v>4.546211956953754</c:v>
                </c:pt>
                <c:pt idx="61475">
                  <c:v>4.5477163629487389</c:v>
                </c:pt>
                <c:pt idx="61476">
                  <c:v>4.562263178644713</c:v>
                </c:pt>
                <c:pt idx="61477">
                  <c:v>4.5503169526709408</c:v>
                </c:pt>
                <c:pt idx="61478">
                  <c:v>4.550270034570743</c:v>
                </c:pt>
                <c:pt idx="61479">
                  <c:v>4.558638223455227</c:v>
                </c:pt>
                <c:pt idx="61480">
                  <c:v>4.5573087181713863</c:v>
                </c:pt>
                <c:pt idx="61481">
                  <c:v>4.5620591866913918</c:v>
                </c:pt>
                <c:pt idx="61482">
                  <c:v>4.55334676208704</c:v>
                </c:pt>
                <c:pt idx="61483">
                  <c:v>4.560704554059674</c:v>
                </c:pt>
                <c:pt idx="61484">
                  <c:v>4.5575502620446082</c:v>
                </c:pt>
                <c:pt idx="61485">
                  <c:v>4.552811267221621</c:v>
                </c:pt>
                <c:pt idx="61486">
                  <c:v>4.5527721576984455</c:v>
                </c:pt>
                <c:pt idx="61487">
                  <c:v>4.5548800215190246</c:v>
                </c:pt>
                <c:pt idx="61488">
                  <c:v>4.5464147467889982</c:v>
                </c:pt>
                <c:pt idx="61489">
                  <c:v>4.5613702524377908</c:v>
                </c:pt>
                <c:pt idx="61490">
                  <c:v>4.5607140119261658</c:v>
                </c:pt>
                <c:pt idx="61491">
                  <c:v>4.5489417004929376</c:v>
                </c:pt>
                <c:pt idx="61492">
                  <c:v>4.5576314317291819</c:v>
                </c:pt>
                <c:pt idx="61493">
                  <c:v>4.5493886970765169</c:v>
                </c:pt>
                <c:pt idx="61494">
                  <c:v>4.5576965102498788</c:v>
                </c:pt>
                <c:pt idx="61495">
                  <c:v>4.5498128967710008</c:v>
                </c:pt>
                <c:pt idx="61496">
                  <c:v>4.5456213938472834</c:v>
                </c:pt>
                <c:pt idx="61497">
                  <c:v>4.5585497951798057</c:v>
                </c:pt>
                <c:pt idx="61498">
                  <c:v>4.551118152232239</c:v>
                </c:pt>
                <c:pt idx="61499">
                  <c:v>4.5401916482310281</c:v>
                </c:pt>
                <c:pt idx="61500">
                  <c:v>4.5626872314605826</c:v>
                </c:pt>
                <c:pt idx="61501">
                  <c:v>4.5638569737953825</c:v>
                </c:pt>
                <c:pt idx="61502">
                  <c:v>4.5538462873373122</c:v>
                </c:pt>
                <c:pt idx="61503">
                  <c:v>4.5454728411928791</c:v>
                </c:pt>
                <c:pt idx="61504">
                  <c:v>4.5490423008554783</c:v>
                </c:pt>
                <c:pt idx="61505">
                  <c:v>4.5528685137864722</c:v>
                </c:pt>
                <c:pt idx="61506">
                  <c:v>4.5500008359583459</c:v>
                </c:pt>
                <c:pt idx="61507">
                  <c:v>4.5547172461217311</c:v>
                </c:pt>
                <c:pt idx="61508">
                  <c:v>4.5552410034844719</c:v>
                </c:pt>
                <c:pt idx="61509">
                  <c:v>4.5579465220673958</c:v>
                </c:pt>
                <c:pt idx="61510">
                  <c:v>4.5637483899569027</c:v>
                </c:pt>
                <c:pt idx="61511">
                  <c:v>4.5585437933426229</c:v>
                </c:pt>
                <c:pt idx="61512">
                  <c:v>4.5579360641547977</c:v>
                </c:pt>
                <c:pt idx="61513">
                  <c:v>4.5615921403620296</c:v>
                </c:pt>
                <c:pt idx="61514">
                  <c:v>4.5583069061476689</c:v>
                </c:pt>
                <c:pt idx="61515">
                  <c:v>4.5537267039364435</c:v>
                </c:pt>
                <c:pt idx="61516">
                  <c:v>4.5595065081280444</c:v>
                </c:pt>
                <c:pt idx="61517">
                  <c:v>4.5540996576678126</c:v>
                </c:pt>
                <c:pt idx="61518">
                  <c:v>4.5581542782775486</c:v>
                </c:pt>
                <c:pt idx="61519">
                  <c:v>4.5520899637323948</c:v>
                </c:pt>
                <c:pt idx="61520">
                  <c:v>4.548336572261416</c:v>
                </c:pt>
                <c:pt idx="61521">
                  <c:v>4.5581270396642699</c:v>
                </c:pt>
                <c:pt idx="61522">
                  <c:v>4.5477836601350674</c:v>
                </c:pt>
                <c:pt idx="61523">
                  <c:v>4.5324633169529989</c:v>
                </c:pt>
                <c:pt idx="61524">
                  <c:v>4.5426198170371697</c:v>
                </c:pt>
                <c:pt idx="61525">
                  <c:v>4.5437310431362805</c:v>
                </c:pt>
                <c:pt idx="61526">
                  <c:v>4.5430404059792808</c:v>
                </c:pt>
                <c:pt idx="61527">
                  <c:v>4.5624065471142208</c:v>
                </c:pt>
                <c:pt idx="61528">
                  <c:v>4.5591192629128763</c:v>
                </c:pt>
                <c:pt idx="61529">
                  <c:v>4.5587674060193244</c:v>
                </c:pt>
                <c:pt idx="61530">
                  <c:v>4.5500003638478876</c:v>
                </c:pt>
                <c:pt idx="61531">
                  <c:v>4.5550110318353445</c:v>
                </c:pt>
                <c:pt idx="61532">
                  <c:v>4.5563044551915333</c:v>
                </c:pt>
                <c:pt idx="61533">
                  <c:v>4.5611739159918621</c:v>
                </c:pt>
                <c:pt idx="61534">
                  <c:v>4.5488829426676283</c:v>
                </c:pt>
                <c:pt idx="61535">
                  <c:v>4.5578168605079448</c:v>
                </c:pt>
                <c:pt idx="61536">
                  <c:v>4.5476562049151905</c:v>
                </c:pt>
                <c:pt idx="61537">
                  <c:v>4.5530649872433857</c:v>
                </c:pt>
                <c:pt idx="61538">
                  <c:v>4.5541457027185634</c:v>
                </c:pt>
                <c:pt idx="61539">
                  <c:v>4.5553632676292457</c:v>
                </c:pt>
                <c:pt idx="61540">
                  <c:v>4.5542038921955283</c:v>
                </c:pt>
                <c:pt idx="61541">
                  <c:v>4.5595897331518653</c:v>
                </c:pt>
                <c:pt idx="61542">
                  <c:v>4.545812409365996</c:v>
                </c:pt>
                <c:pt idx="61543">
                  <c:v>4.5490378248051391</c:v>
                </c:pt>
                <c:pt idx="61544">
                  <c:v>4.5522520533249757</c:v>
                </c:pt>
                <c:pt idx="61545">
                  <c:v>4.5593129949910862</c:v>
                </c:pt>
                <c:pt idx="61546">
                  <c:v>4.5447891547258612</c:v>
                </c:pt>
                <c:pt idx="61547">
                  <c:v>4.5439187288175944</c:v>
                </c:pt>
                <c:pt idx="61548">
                  <c:v>4.555588771687086</c:v>
                </c:pt>
                <c:pt idx="61549">
                  <c:v>4.5546842142943706</c:v>
                </c:pt>
                <c:pt idx="61550">
                  <c:v>4.5653141402121555</c:v>
                </c:pt>
                <c:pt idx="61551">
                  <c:v>4.557726673316016</c:v>
                </c:pt>
                <c:pt idx="61552">
                  <c:v>4.5651360237249712</c:v>
                </c:pt>
                <c:pt idx="61553">
                  <c:v>4.5535460254043851</c:v>
                </c:pt>
                <c:pt idx="61554">
                  <c:v>4.5629542214050254</c:v>
                </c:pt>
                <c:pt idx="61555">
                  <c:v>4.5472097352894023</c:v>
                </c:pt>
                <c:pt idx="61556">
                  <c:v>4.5556257260711135</c:v>
                </c:pt>
                <c:pt idx="61557">
                  <c:v>4.557265065929065</c:v>
                </c:pt>
                <c:pt idx="61558">
                  <c:v>4.5637183465606785</c:v>
                </c:pt>
                <c:pt idx="61559">
                  <c:v>4.5522369313199498</c:v>
                </c:pt>
                <c:pt idx="61560">
                  <c:v>4.5475528280104287</c:v>
                </c:pt>
                <c:pt idx="61561">
                  <c:v>4.5460054701005932</c:v>
                </c:pt>
                <c:pt idx="61562">
                  <c:v>4.5606859933126804</c:v>
                </c:pt>
                <c:pt idx="61563">
                  <c:v>4.5522850233578103</c:v>
                </c:pt>
                <c:pt idx="61564">
                  <c:v>4.5528245087477455</c:v>
                </c:pt>
                <c:pt idx="61565">
                  <c:v>4.5421288948507916</c:v>
                </c:pt>
                <c:pt idx="61566">
                  <c:v>4.5534822799301642</c:v>
                </c:pt>
                <c:pt idx="61567">
                  <c:v>4.5512005606514085</c:v>
                </c:pt>
                <c:pt idx="61568">
                  <c:v>4.552287317998899</c:v>
                </c:pt>
                <c:pt idx="61569">
                  <c:v>4.5581455855337341</c:v>
                </c:pt>
                <c:pt idx="61570">
                  <c:v>4.5517996923936455</c:v>
                </c:pt>
                <c:pt idx="61571">
                  <c:v>4.5612391310252249</c:v>
                </c:pt>
                <c:pt idx="61572">
                  <c:v>4.5481943660624902</c:v>
                </c:pt>
                <c:pt idx="61573">
                  <c:v>4.5587694595505477</c:v>
                </c:pt>
                <c:pt idx="61574">
                  <c:v>4.5525286862825629</c:v>
                </c:pt>
                <c:pt idx="61575">
                  <c:v>4.5683107332848181</c:v>
                </c:pt>
                <c:pt idx="61576">
                  <c:v>4.5573570695179866</c:v>
                </c:pt>
                <c:pt idx="61577">
                  <c:v>4.5598476562802999</c:v>
                </c:pt>
                <c:pt idx="61578">
                  <c:v>4.5537576800394692</c:v>
                </c:pt>
                <c:pt idx="61579">
                  <c:v>4.5541964267727062</c:v>
                </c:pt>
                <c:pt idx="61580">
                  <c:v>4.5562329370468193</c:v>
                </c:pt>
                <c:pt idx="61581">
                  <c:v>4.5623580616189301</c:v>
                </c:pt>
                <c:pt idx="61582">
                  <c:v>4.5546968983997012</c:v>
                </c:pt>
                <c:pt idx="61583">
                  <c:v>4.5470967628154693</c:v>
                </c:pt>
                <c:pt idx="61584">
                  <c:v>4.5556701331290146</c:v>
                </c:pt>
                <c:pt idx="61585">
                  <c:v>4.5541268722805484</c:v>
                </c:pt>
                <c:pt idx="61586">
                  <c:v>4.5570778874976448</c:v>
                </c:pt>
                <c:pt idx="61587">
                  <c:v>4.5561049319830742</c:v>
                </c:pt>
                <c:pt idx="61588">
                  <c:v>4.5594709918785945</c:v>
                </c:pt>
                <c:pt idx="61589">
                  <c:v>4.5559310215897018</c:v>
                </c:pt>
                <c:pt idx="61590">
                  <c:v>4.5474593562916636</c:v>
                </c:pt>
                <c:pt idx="61591">
                  <c:v>4.5602525415005495</c:v>
                </c:pt>
                <c:pt idx="61592">
                  <c:v>4.5604965079491171</c:v>
                </c:pt>
                <c:pt idx="61593">
                  <c:v>4.5432390501019047</c:v>
                </c:pt>
                <c:pt idx="61594">
                  <c:v>4.5649947150687469</c:v>
                </c:pt>
                <c:pt idx="61595">
                  <c:v>4.5608266166514531</c:v>
                </c:pt>
                <c:pt idx="61596">
                  <c:v>4.5498568983716794</c:v>
                </c:pt>
                <c:pt idx="61597">
                  <c:v>4.5430718794630982</c:v>
                </c:pt>
                <c:pt idx="61598">
                  <c:v>4.5480726731805401</c:v>
                </c:pt>
                <c:pt idx="61599">
                  <c:v>4.5502830946729889</c:v>
                </c:pt>
                <c:pt idx="61600">
                  <c:v>4.5516081399283443</c:v>
                </c:pt>
                <c:pt idx="61601">
                  <c:v>4.5524247372234568</c:v>
                </c:pt>
                <c:pt idx="61602">
                  <c:v>4.5616133455749299</c:v>
                </c:pt>
                <c:pt idx="61603">
                  <c:v>4.5518712438415925</c:v>
                </c:pt>
                <c:pt idx="61604">
                  <c:v>4.5567816872581117</c:v>
                </c:pt>
                <c:pt idx="61605">
                  <c:v>4.5502026597417178</c:v>
                </c:pt>
                <c:pt idx="61606">
                  <c:v>4.5607364840037539</c:v>
                </c:pt>
                <c:pt idx="61607">
                  <c:v>4.5541763270074078</c:v>
                </c:pt>
                <c:pt idx="61608">
                  <c:v>4.560718078486941</c:v>
                </c:pt>
                <c:pt idx="61609">
                  <c:v>4.5533560405258786</c:v>
                </c:pt>
                <c:pt idx="61610">
                  <c:v>4.5575637825061008</c:v>
                </c:pt>
                <c:pt idx="61611">
                  <c:v>4.5503670382450423</c:v>
                </c:pt>
                <c:pt idx="61612">
                  <c:v>4.5608956315184139</c:v>
                </c:pt>
                <c:pt idx="61613">
                  <c:v>4.5633453221940998</c:v>
                </c:pt>
                <c:pt idx="61614">
                  <c:v>4.5554866921301196</c:v>
                </c:pt>
                <c:pt idx="61615">
                  <c:v>4.5568614336140998</c:v>
                </c:pt>
                <c:pt idx="61616">
                  <c:v>4.5578701844117706</c:v>
                </c:pt>
                <c:pt idx="61617">
                  <c:v>4.5493513355602859</c:v>
                </c:pt>
                <c:pt idx="61618">
                  <c:v>4.5520476002879091</c:v>
                </c:pt>
                <c:pt idx="61619">
                  <c:v>4.5568289675192615</c:v>
                </c:pt>
                <c:pt idx="61620">
                  <c:v>4.5380275411318953</c:v>
                </c:pt>
                <c:pt idx="61621">
                  <c:v>4.5508903494941624</c:v>
                </c:pt>
                <c:pt idx="61622">
                  <c:v>4.5463904940369568</c:v>
                </c:pt>
                <c:pt idx="61623">
                  <c:v>4.5436285809381571</c:v>
                </c:pt>
                <c:pt idx="61624">
                  <c:v>4.5631784737288204</c:v>
                </c:pt>
                <c:pt idx="61625">
                  <c:v>4.5531382911566425</c:v>
                </c:pt>
                <c:pt idx="61626">
                  <c:v>4.5535587336087255</c:v>
                </c:pt>
                <c:pt idx="61627">
                  <c:v>4.5548805723367378</c:v>
                </c:pt>
                <c:pt idx="61628">
                  <c:v>4.5505965838244427</c:v>
                </c:pt>
                <c:pt idx="61629">
                  <c:v>4.5549224349823447</c:v>
                </c:pt>
                <c:pt idx="61630">
                  <c:v>4.5537269446675115</c:v>
                </c:pt>
                <c:pt idx="61631">
                  <c:v>4.5541121395695354</c:v>
                </c:pt>
                <c:pt idx="61632">
                  <c:v>4.5639254310707607</c:v>
                </c:pt>
                <c:pt idx="61633">
                  <c:v>4.5683733141823204</c:v>
                </c:pt>
                <c:pt idx="61634">
                  <c:v>4.5521439082111437</c:v>
                </c:pt>
                <c:pt idx="61635">
                  <c:v>4.5531166481978929</c:v>
                </c:pt>
                <c:pt idx="61636">
                  <c:v>4.5473825728436408</c:v>
                </c:pt>
                <c:pt idx="61637">
                  <c:v>4.5618632253916003</c:v>
                </c:pt>
                <c:pt idx="61638">
                  <c:v>4.5603226187790833</c:v>
                </c:pt>
                <c:pt idx="61639">
                  <c:v>4.5558356112401333</c:v>
                </c:pt>
                <c:pt idx="61640">
                  <c:v>4.5561204537778623</c:v>
                </c:pt>
                <c:pt idx="61641">
                  <c:v>4.5689638638259487</c:v>
                </c:pt>
                <c:pt idx="61642">
                  <c:v>4.5535736582031827</c:v>
                </c:pt>
                <c:pt idx="61643">
                  <c:v>4.5508569330124269</c:v>
                </c:pt>
                <c:pt idx="61644">
                  <c:v>4.5618347954634517</c:v>
                </c:pt>
                <c:pt idx="61645">
                  <c:v>4.5474171795258185</c:v>
                </c:pt>
                <c:pt idx="61646">
                  <c:v>4.5510591262777371</c:v>
                </c:pt>
                <c:pt idx="61647">
                  <c:v>4.552118001362226</c:v>
                </c:pt>
                <c:pt idx="61648">
                  <c:v>4.5504462666023109</c:v>
                </c:pt>
                <c:pt idx="61649">
                  <c:v>4.5479488011252069</c:v>
                </c:pt>
                <c:pt idx="61650">
                  <c:v>4.5514808817857197</c:v>
                </c:pt>
                <c:pt idx="61651">
                  <c:v>4.5588604683551486</c:v>
                </c:pt>
                <c:pt idx="61652">
                  <c:v>4.5526251987789372</c:v>
                </c:pt>
                <c:pt idx="61653">
                  <c:v>4.5478926699140301</c:v>
                </c:pt>
                <c:pt idx="61654">
                  <c:v>4.5513887058704743</c:v>
                </c:pt>
                <c:pt idx="61655">
                  <c:v>4.5584923168724867</c:v>
                </c:pt>
                <c:pt idx="61656">
                  <c:v>4.5543890030214484</c:v>
                </c:pt>
                <c:pt idx="61657">
                  <c:v>4.5595279939666025</c:v>
                </c:pt>
                <c:pt idx="61658">
                  <c:v>4.5540961278171315</c:v>
                </c:pt>
                <c:pt idx="61659">
                  <c:v>4.5545264237167524</c:v>
                </c:pt>
                <c:pt idx="61660">
                  <c:v>4.5410980004165147</c:v>
                </c:pt>
                <c:pt idx="61661">
                  <c:v>4.5607786894151756</c:v>
                </c:pt>
                <c:pt idx="61662">
                  <c:v>4.5567848647281037</c:v>
                </c:pt>
                <c:pt idx="61663">
                  <c:v>4.551154802736523</c:v>
                </c:pt>
                <c:pt idx="61664">
                  <c:v>4.5616615626797214</c:v>
                </c:pt>
                <c:pt idx="61665">
                  <c:v>4.5467546116510871</c:v>
                </c:pt>
                <c:pt idx="61666">
                  <c:v>4.55875677044697</c:v>
                </c:pt>
                <c:pt idx="61667">
                  <c:v>4.5540921852046345</c:v>
                </c:pt>
                <c:pt idx="61668">
                  <c:v>4.5598379418484445</c:v>
                </c:pt>
                <c:pt idx="61669">
                  <c:v>4.5587869900090086</c:v>
                </c:pt>
                <c:pt idx="61670">
                  <c:v>4.5488814689188244</c:v>
                </c:pt>
                <c:pt idx="61671">
                  <c:v>4.5586954808898499</c:v>
                </c:pt>
                <c:pt idx="61672">
                  <c:v>4.5586839327525412</c:v>
                </c:pt>
                <c:pt idx="61673">
                  <c:v>4.5558689403138182</c:v>
                </c:pt>
                <c:pt idx="61674">
                  <c:v>4.5620145636530101</c:v>
                </c:pt>
                <c:pt idx="61675">
                  <c:v>4.5614556852219517</c:v>
                </c:pt>
                <c:pt idx="61676">
                  <c:v>4.5466487183766962</c:v>
                </c:pt>
                <c:pt idx="61677">
                  <c:v>4.5580926514267226</c:v>
                </c:pt>
                <c:pt idx="61678">
                  <c:v>4.5624361037430683</c:v>
                </c:pt>
                <c:pt idx="61679">
                  <c:v>4.563798741657858</c:v>
                </c:pt>
                <c:pt idx="61680">
                  <c:v>4.5524026584866117</c:v>
                </c:pt>
                <c:pt idx="61681">
                  <c:v>4.5552853802471196</c:v>
                </c:pt>
                <c:pt idx="61682">
                  <c:v>4.5432309765231995</c:v>
                </c:pt>
                <c:pt idx="61683">
                  <c:v>4.5459032819242475</c:v>
                </c:pt>
                <c:pt idx="61684">
                  <c:v>4.5494221148069176</c:v>
                </c:pt>
                <c:pt idx="61685">
                  <c:v>4.5502548036467534</c:v>
                </c:pt>
                <c:pt idx="61686">
                  <c:v>4.5565091298012845</c:v>
                </c:pt>
                <c:pt idx="61687">
                  <c:v>4.5560846919198363</c:v>
                </c:pt>
                <c:pt idx="61688">
                  <c:v>4.5638578377829422</c:v>
                </c:pt>
                <c:pt idx="61689">
                  <c:v>4.555089754010397</c:v>
                </c:pt>
                <c:pt idx="61690">
                  <c:v>4.5489320488736933</c:v>
                </c:pt>
                <c:pt idx="61691">
                  <c:v>4.5521329267812911</c:v>
                </c:pt>
                <c:pt idx="61692">
                  <c:v>4.5551600904971199</c:v>
                </c:pt>
                <c:pt idx="61693">
                  <c:v>4.5539617759391389</c:v>
                </c:pt>
                <c:pt idx="61694">
                  <c:v>4.5616418819124913</c:v>
                </c:pt>
                <c:pt idx="61695">
                  <c:v>4.552602084170398</c:v>
                </c:pt>
                <c:pt idx="61696">
                  <c:v>4.5675353419419231</c:v>
                </c:pt>
                <c:pt idx="61697">
                  <c:v>4.5503980915636921</c:v>
                </c:pt>
                <c:pt idx="61698">
                  <c:v>4.5606266227796954</c:v>
                </c:pt>
                <c:pt idx="61699">
                  <c:v>4.5388175896384109</c:v>
                </c:pt>
                <c:pt idx="61700">
                  <c:v>4.5424446416917013</c:v>
                </c:pt>
                <c:pt idx="61701">
                  <c:v>4.5507831916138315</c:v>
                </c:pt>
                <c:pt idx="61702">
                  <c:v>4.5584656564338939</c:v>
                </c:pt>
                <c:pt idx="61703">
                  <c:v>4.5505410875014904</c:v>
                </c:pt>
                <c:pt idx="61704">
                  <c:v>4.5664143225875815</c:v>
                </c:pt>
                <c:pt idx="61705">
                  <c:v>4.5595842923163161</c:v>
                </c:pt>
                <c:pt idx="61706">
                  <c:v>4.5390696103425157</c:v>
                </c:pt>
                <c:pt idx="61707">
                  <c:v>4.558676400816994</c:v>
                </c:pt>
                <c:pt idx="61708">
                  <c:v>4.5444758525290201</c:v>
                </c:pt>
                <c:pt idx="61709">
                  <c:v>4.5530749103592312</c:v>
                </c:pt>
                <c:pt idx="61710">
                  <c:v>4.5560420131999235</c:v>
                </c:pt>
                <c:pt idx="61711">
                  <c:v>4.5521574984892723</c:v>
                </c:pt>
                <c:pt idx="61712">
                  <c:v>4.5506853938237528</c:v>
                </c:pt>
                <c:pt idx="61713">
                  <c:v>4.5544092512443735</c:v>
                </c:pt>
                <c:pt idx="61714">
                  <c:v>4.5571079252257611</c:v>
                </c:pt>
                <c:pt idx="61715">
                  <c:v>4.5516097886449636</c:v>
                </c:pt>
                <c:pt idx="61716">
                  <c:v>4.5512766583548876</c:v>
                </c:pt>
                <c:pt idx="61717">
                  <c:v>4.5631583481640101</c:v>
                </c:pt>
                <c:pt idx="61718">
                  <c:v>4.5517962092595754</c:v>
                </c:pt>
                <c:pt idx="61719">
                  <c:v>4.5559871191371286</c:v>
                </c:pt>
                <c:pt idx="61720">
                  <c:v>4.5512715359496498</c:v>
                </c:pt>
                <c:pt idx="61721">
                  <c:v>4.5598642866828243</c:v>
                </c:pt>
                <c:pt idx="61722">
                  <c:v>4.5535963674170423</c:v>
                </c:pt>
                <c:pt idx="61723">
                  <c:v>4.5612254208535807</c:v>
                </c:pt>
                <c:pt idx="61724">
                  <c:v>4.5570299152555904</c:v>
                </c:pt>
                <c:pt idx="61725">
                  <c:v>4.5562559323503109</c:v>
                </c:pt>
                <c:pt idx="61726">
                  <c:v>4.5576201964303378</c:v>
                </c:pt>
                <c:pt idx="61727">
                  <c:v>4.5562464397676488</c:v>
                </c:pt>
                <c:pt idx="61728">
                  <c:v>4.5524111977624679</c:v>
                </c:pt>
                <c:pt idx="61729">
                  <c:v>4.5529832011718945</c:v>
                </c:pt>
                <c:pt idx="61730">
                  <c:v>4.5553332009744949</c:v>
                </c:pt>
                <c:pt idx="61731">
                  <c:v>4.5507849731065431</c:v>
                </c:pt>
                <c:pt idx="61732">
                  <c:v>4.5587893162334829</c:v>
                </c:pt>
                <c:pt idx="61733">
                  <c:v>4.5535402445631927</c:v>
                </c:pt>
                <c:pt idx="61734">
                  <c:v>4.5475790793249695</c:v>
                </c:pt>
                <c:pt idx="61735">
                  <c:v>4.5516886585505825</c:v>
                </c:pt>
                <c:pt idx="61736">
                  <c:v>4.5558964530163477</c:v>
                </c:pt>
                <c:pt idx="61737">
                  <c:v>4.5548045313572842</c:v>
                </c:pt>
                <c:pt idx="61738">
                  <c:v>4.5609037724367498</c:v>
                </c:pt>
                <c:pt idx="61739">
                  <c:v>4.5538206039786502</c:v>
                </c:pt>
                <c:pt idx="61740">
                  <c:v>4.5544631676264311</c:v>
                </c:pt>
                <c:pt idx="61741">
                  <c:v>4.5553547323924146</c:v>
                </c:pt>
                <c:pt idx="61742">
                  <c:v>4.5502178929750094</c:v>
                </c:pt>
                <c:pt idx="61743">
                  <c:v>4.5515217131063492</c:v>
                </c:pt>
                <c:pt idx="61744">
                  <c:v>4.5603540251429848</c:v>
                </c:pt>
                <c:pt idx="61745">
                  <c:v>4.5588883930191324</c:v>
                </c:pt>
                <c:pt idx="61746">
                  <c:v>4.5534855349405428</c:v>
                </c:pt>
                <c:pt idx="61747">
                  <c:v>4.5503284425233712</c:v>
                </c:pt>
                <c:pt idx="61748">
                  <c:v>4.5543499535630749</c:v>
                </c:pt>
                <c:pt idx="61749">
                  <c:v>4.5581763408412304</c:v>
                </c:pt>
                <c:pt idx="61750">
                  <c:v>4.5577931274881553</c:v>
                </c:pt>
                <c:pt idx="61751">
                  <c:v>4.5642058240573151</c:v>
                </c:pt>
                <c:pt idx="61752">
                  <c:v>4.5576512147632746</c:v>
                </c:pt>
                <c:pt idx="61753">
                  <c:v>4.5473160424180463</c:v>
                </c:pt>
                <c:pt idx="61754">
                  <c:v>4.5535553266687616</c:v>
                </c:pt>
                <c:pt idx="61755">
                  <c:v>4.5498225211213414</c:v>
                </c:pt>
                <c:pt idx="61756">
                  <c:v>4.5507422651455052</c:v>
                </c:pt>
                <c:pt idx="61757">
                  <c:v>4.5471068679683881</c:v>
                </c:pt>
                <c:pt idx="61758">
                  <c:v>4.5522936171906201</c:v>
                </c:pt>
                <c:pt idx="61759">
                  <c:v>4.555149693508632</c:v>
                </c:pt>
                <c:pt idx="61760">
                  <c:v>4.5543642645123743</c:v>
                </c:pt>
                <c:pt idx="61761">
                  <c:v>4.5609738043918489</c:v>
                </c:pt>
                <c:pt idx="61762">
                  <c:v>4.5553104666466311</c:v>
                </c:pt>
                <c:pt idx="61763">
                  <c:v>4.5603963388522786</c:v>
                </c:pt>
                <c:pt idx="61764">
                  <c:v>4.5451696435156759</c:v>
                </c:pt>
                <c:pt idx="61765">
                  <c:v>4.5491091950731688</c:v>
                </c:pt>
                <c:pt idx="61766">
                  <c:v>4.5536810911472498</c:v>
                </c:pt>
                <c:pt idx="61767">
                  <c:v>4.5531162190625185</c:v>
                </c:pt>
                <c:pt idx="61768">
                  <c:v>4.562500756759845</c:v>
                </c:pt>
                <c:pt idx="61769">
                  <c:v>4.5595459926690243</c:v>
                </c:pt>
                <c:pt idx="61770">
                  <c:v>4.547152739049487</c:v>
                </c:pt>
                <c:pt idx="61771">
                  <c:v>4.5516738506781866</c:v>
                </c:pt>
                <c:pt idx="61772">
                  <c:v>4.5562258900472994</c:v>
                </c:pt>
                <c:pt idx="61773">
                  <c:v>4.5484637554639233</c:v>
                </c:pt>
                <c:pt idx="61774">
                  <c:v>4.5481070304990636</c:v>
                </c:pt>
                <c:pt idx="61775">
                  <c:v>4.558490611689205</c:v>
                </c:pt>
                <c:pt idx="61776">
                  <c:v>4.5525972629799636</c:v>
                </c:pt>
                <c:pt idx="61777">
                  <c:v>4.55808072659896</c:v>
                </c:pt>
                <c:pt idx="61778">
                  <c:v>4.5578682706039411</c:v>
                </c:pt>
                <c:pt idx="61779">
                  <c:v>4.5538469951297662</c:v>
                </c:pt>
                <c:pt idx="61780">
                  <c:v>4.5567241619351693</c:v>
                </c:pt>
                <c:pt idx="61781">
                  <c:v>4.5561560328852542</c:v>
                </c:pt>
                <c:pt idx="61782">
                  <c:v>4.5510565258311324</c:v>
                </c:pt>
                <c:pt idx="61783">
                  <c:v>4.5613885898130944</c:v>
                </c:pt>
                <c:pt idx="61784">
                  <c:v>4.5482407891554413</c:v>
                </c:pt>
                <c:pt idx="61785">
                  <c:v>4.5420905580120117</c:v>
                </c:pt>
                <c:pt idx="61786">
                  <c:v>4.5604882584586681</c:v>
                </c:pt>
                <c:pt idx="61787">
                  <c:v>4.5399544703310282</c:v>
                </c:pt>
                <c:pt idx="61788">
                  <c:v>4.5446869817982574</c:v>
                </c:pt>
                <c:pt idx="61789">
                  <c:v>4.5435716904751633</c:v>
                </c:pt>
                <c:pt idx="61790">
                  <c:v>4.5530557033574128</c:v>
                </c:pt>
                <c:pt idx="61791">
                  <c:v>4.5466024192264598</c:v>
                </c:pt>
                <c:pt idx="61792">
                  <c:v>4.550101035493844</c:v>
                </c:pt>
                <c:pt idx="61793">
                  <c:v>4.5555695242217187</c:v>
                </c:pt>
                <c:pt idx="61794">
                  <c:v>4.5491997605527903</c:v>
                </c:pt>
                <c:pt idx="61795">
                  <c:v>4.5452829488527433</c:v>
                </c:pt>
                <c:pt idx="61796">
                  <c:v>4.557180369662996</c:v>
                </c:pt>
                <c:pt idx="61797">
                  <c:v>4.5525388869733634</c:v>
                </c:pt>
                <c:pt idx="61798">
                  <c:v>4.5595282159219916</c:v>
                </c:pt>
                <c:pt idx="61799">
                  <c:v>4.5515974457715798</c:v>
                </c:pt>
                <c:pt idx="61800">
                  <c:v>4.5547475693522212</c:v>
                </c:pt>
                <c:pt idx="61801">
                  <c:v>4.5528804282324309</c:v>
                </c:pt>
                <c:pt idx="61802">
                  <c:v>4.5506645807115635</c:v>
                </c:pt>
                <c:pt idx="61803">
                  <c:v>4.556186901077071</c:v>
                </c:pt>
                <c:pt idx="61804">
                  <c:v>4.5646827723810457</c:v>
                </c:pt>
                <c:pt idx="61805">
                  <c:v>4.5633622758897809</c:v>
                </c:pt>
                <c:pt idx="61806">
                  <c:v>4.547109068907659</c:v>
                </c:pt>
                <c:pt idx="61807">
                  <c:v>4.5571251950160852</c:v>
                </c:pt>
                <c:pt idx="61808">
                  <c:v>4.5512547626031461</c:v>
                </c:pt>
                <c:pt idx="61809">
                  <c:v>4.5641919327905418</c:v>
                </c:pt>
                <c:pt idx="61810">
                  <c:v>4.5567917504546642</c:v>
                </c:pt>
                <c:pt idx="61811">
                  <c:v>4.5502513263110824</c:v>
                </c:pt>
                <c:pt idx="61812">
                  <c:v>4.5488933163149312</c:v>
                </c:pt>
                <c:pt idx="61813">
                  <c:v>4.555255280110182</c:v>
                </c:pt>
                <c:pt idx="61814">
                  <c:v>4.5516746119529614</c:v>
                </c:pt>
                <c:pt idx="61815">
                  <c:v>4.5529493739752658</c:v>
                </c:pt>
                <c:pt idx="61816">
                  <c:v>4.5521732733453621</c:v>
                </c:pt>
                <c:pt idx="61817">
                  <c:v>4.5571150918232135</c:v>
                </c:pt>
                <c:pt idx="61818">
                  <c:v>4.5508377120215409</c:v>
                </c:pt>
                <c:pt idx="61819">
                  <c:v>4.5592977873195917</c:v>
                </c:pt>
                <c:pt idx="61820">
                  <c:v>4.5579795114136115</c:v>
                </c:pt>
                <c:pt idx="61821">
                  <c:v>4.5453271935635717</c:v>
                </c:pt>
                <c:pt idx="61822">
                  <c:v>4.5538980222182834</c:v>
                </c:pt>
                <c:pt idx="61823">
                  <c:v>4.5501468594615408</c:v>
                </c:pt>
                <c:pt idx="61824">
                  <c:v>4.5550001154476556</c:v>
                </c:pt>
                <c:pt idx="61825">
                  <c:v>4.5547510341244397</c:v>
                </c:pt>
                <c:pt idx="61826">
                  <c:v>4.5629749597243769</c:v>
                </c:pt>
                <c:pt idx="61827">
                  <c:v>4.5515460078681871</c:v>
                </c:pt>
                <c:pt idx="61828">
                  <c:v>4.560118303409709</c:v>
                </c:pt>
                <c:pt idx="61829">
                  <c:v>4.5509542336901863</c:v>
                </c:pt>
                <c:pt idx="61830">
                  <c:v>4.5531827675095471</c:v>
                </c:pt>
                <c:pt idx="61831">
                  <c:v>4.5491034888113484</c:v>
                </c:pt>
                <c:pt idx="61832">
                  <c:v>4.5437573147107431</c:v>
                </c:pt>
                <c:pt idx="61833">
                  <c:v>4.5497580608075534</c:v>
                </c:pt>
                <c:pt idx="61834">
                  <c:v>4.5552024273650629</c:v>
                </c:pt>
                <c:pt idx="61835">
                  <c:v>4.5518278276957442</c:v>
                </c:pt>
                <c:pt idx="61836">
                  <c:v>4.550242715139925</c:v>
                </c:pt>
                <c:pt idx="61837">
                  <c:v>4.549849744227707</c:v>
                </c:pt>
                <c:pt idx="61838">
                  <c:v>4.5630382334462825</c:v>
                </c:pt>
                <c:pt idx="61839">
                  <c:v>4.5587440976933511</c:v>
                </c:pt>
                <c:pt idx="61840">
                  <c:v>4.5588705905712432</c:v>
                </c:pt>
                <c:pt idx="61841">
                  <c:v>4.5562215232541066</c:v>
                </c:pt>
                <c:pt idx="61842">
                  <c:v>4.5567601435644391</c:v>
                </c:pt>
                <c:pt idx="61843">
                  <c:v>4.5511610995642755</c:v>
                </c:pt>
                <c:pt idx="61844">
                  <c:v>4.5386143459428041</c:v>
                </c:pt>
                <c:pt idx="61845">
                  <c:v>4.55968636390641</c:v>
                </c:pt>
                <c:pt idx="61846">
                  <c:v>4.5502982801112895</c:v>
                </c:pt>
                <c:pt idx="61847">
                  <c:v>4.5598932104086334</c:v>
                </c:pt>
                <c:pt idx="61848">
                  <c:v>4.5570234367272242</c:v>
                </c:pt>
                <c:pt idx="61849">
                  <c:v>4.5560775699794585</c:v>
                </c:pt>
                <c:pt idx="61850">
                  <c:v>4.5486089547137469</c:v>
                </c:pt>
                <c:pt idx="61851">
                  <c:v>4.5471551688927008</c:v>
                </c:pt>
                <c:pt idx="61852">
                  <c:v>4.5572812908781364</c:v>
                </c:pt>
                <c:pt idx="61853">
                  <c:v>4.5528061590804558</c:v>
                </c:pt>
                <c:pt idx="61854">
                  <c:v>4.5636951678414359</c:v>
                </c:pt>
                <c:pt idx="61855">
                  <c:v>4.5553363758086318</c:v>
                </c:pt>
                <c:pt idx="61856">
                  <c:v>4.5554261931320017</c:v>
                </c:pt>
                <c:pt idx="61857">
                  <c:v>4.5564042437060053</c:v>
                </c:pt>
                <c:pt idx="61858">
                  <c:v>4.5498205117447261</c:v>
                </c:pt>
                <c:pt idx="61859">
                  <c:v>4.5419739490478932</c:v>
                </c:pt>
                <c:pt idx="61860">
                  <c:v>4.5491552425855497</c:v>
                </c:pt>
                <c:pt idx="61861">
                  <c:v>4.5620618896608871</c:v>
                </c:pt>
                <c:pt idx="61862">
                  <c:v>4.5623232335304991</c:v>
                </c:pt>
                <c:pt idx="61863">
                  <c:v>4.5494886288789731</c:v>
                </c:pt>
                <c:pt idx="61864">
                  <c:v>4.5595001580874861</c:v>
                </c:pt>
                <c:pt idx="61865">
                  <c:v>4.5553727616271047</c:v>
                </c:pt>
                <c:pt idx="61866">
                  <c:v>4.557548954148162</c:v>
                </c:pt>
                <c:pt idx="61867">
                  <c:v>4.5650487514649045</c:v>
                </c:pt>
                <c:pt idx="61868">
                  <c:v>4.5563144687642847</c:v>
                </c:pt>
                <c:pt idx="61869">
                  <c:v>4.5444562125054118</c:v>
                </c:pt>
                <c:pt idx="61870">
                  <c:v>4.5601136469576122</c:v>
                </c:pt>
                <c:pt idx="61871">
                  <c:v>4.553369250900456</c:v>
                </c:pt>
                <c:pt idx="61872">
                  <c:v>4.5531940470342604</c:v>
                </c:pt>
                <c:pt idx="61873">
                  <c:v>4.5514171791026774</c:v>
                </c:pt>
                <c:pt idx="61874">
                  <c:v>4.555084206573194</c:v>
                </c:pt>
                <c:pt idx="61875">
                  <c:v>4.5535234411741552</c:v>
                </c:pt>
                <c:pt idx="61876">
                  <c:v>4.5558871820355025</c:v>
                </c:pt>
                <c:pt idx="61877">
                  <c:v>4.549619582657817</c:v>
                </c:pt>
                <c:pt idx="61878">
                  <c:v>4.5554998905984725</c:v>
                </c:pt>
                <c:pt idx="61879">
                  <c:v>4.5561356710861194</c:v>
                </c:pt>
                <c:pt idx="61880">
                  <c:v>4.5461035410965316</c:v>
                </c:pt>
                <c:pt idx="61881">
                  <c:v>4.5444062905303726</c:v>
                </c:pt>
                <c:pt idx="61882">
                  <c:v>4.5587382957658136</c:v>
                </c:pt>
                <c:pt idx="61883">
                  <c:v>4.553933196208539</c:v>
                </c:pt>
                <c:pt idx="61884">
                  <c:v>4.5585823354895334</c:v>
                </c:pt>
                <c:pt idx="61885">
                  <c:v>4.5672702214950665</c:v>
                </c:pt>
                <c:pt idx="61886">
                  <c:v>4.550426047416555</c:v>
                </c:pt>
                <c:pt idx="61887">
                  <c:v>4.5533669556325096</c:v>
                </c:pt>
                <c:pt idx="61888">
                  <c:v>4.5526281255456587</c:v>
                </c:pt>
                <c:pt idx="61889">
                  <c:v>4.5502799848205759</c:v>
                </c:pt>
                <c:pt idx="61890">
                  <c:v>4.5545781045429052</c:v>
                </c:pt>
                <c:pt idx="61891">
                  <c:v>4.5527994055763763</c:v>
                </c:pt>
                <c:pt idx="61892">
                  <c:v>4.5599020081898738</c:v>
                </c:pt>
                <c:pt idx="61893">
                  <c:v>4.5542013672260602</c:v>
                </c:pt>
                <c:pt idx="61894">
                  <c:v>4.5552163264597869</c:v>
                </c:pt>
                <c:pt idx="61895">
                  <c:v>4.5481091674282901</c:v>
                </c:pt>
                <c:pt idx="61896">
                  <c:v>4.5509874662679062</c:v>
                </c:pt>
                <c:pt idx="61897">
                  <c:v>4.5524255972318279</c:v>
                </c:pt>
                <c:pt idx="61898">
                  <c:v>4.5531006359544053</c:v>
                </c:pt>
                <c:pt idx="61899">
                  <c:v>4.5526273675293574</c:v>
                </c:pt>
                <c:pt idx="61900">
                  <c:v>4.5596331926374765</c:v>
                </c:pt>
                <c:pt idx="61901">
                  <c:v>4.5533082400312681</c:v>
                </c:pt>
                <c:pt idx="61902">
                  <c:v>4.5568251591768085</c:v>
                </c:pt>
                <c:pt idx="61903">
                  <c:v>4.5535955056527966</c:v>
                </c:pt>
                <c:pt idx="61904">
                  <c:v>4.55180667476602</c:v>
                </c:pt>
                <c:pt idx="61905">
                  <c:v>4.5553617393733088</c:v>
                </c:pt>
                <c:pt idx="61906">
                  <c:v>4.5652025214123571</c:v>
                </c:pt>
                <c:pt idx="61907">
                  <c:v>4.5493647114612568</c:v>
                </c:pt>
                <c:pt idx="61908">
                  <c:v>4.5546555391916206</c:v>
                </c:pt>
                <c:pt idx="61909">
                  <c:v>4.5545648184132377</c:v>
                </c:pt>
                <c:pt idx="61910">
                  <c:v>4.5640043008582305</c:v>
                </c:pt>
                <c:pt idx="61911">
                  <c:v>4.5480706986717578</c:v>
                </c:pt>
                <c:pt idx="61912">
                  <c:v>4.5563260016087179</c:v>
                </c:pt>
                <c:pt idx="61913">
                  <c:v>4.5556286499285026</c:v>
                </c:pt>
                <c:pt idx="61914">
                  <c:v>4.5546611247668185</c:v>
                </c:pt>
                <c:pt idx="61915">
                  <c:v>4.5522939991802991</c:v>
                </c:pt>
                <c:pt idx="61916">
                  <c:v>4.558426390773616</c:v>
                </c:pt>
                <c:pt idx="61917">
                  <c:v>4.5547840425939228</c:v>
                </c:pt>
                <c:pt idx="61918">
                  <c:v>4.5544760068923624</c:v>
                </c:pt>
                <c:pt idx="61919">
                  <c:v>4.5544290738104563</c:v>
                </c:pt>
                <c:pt idx="61920">
                  <c:v>4.552365717586488</c:v>
                </c:pt>
                <c:pt idx="61921">
                  <c:v>4.5577766680572633</c:v>
                </c:pt>
                <c:pt idx="61922">
                  <c:v>4.5571609213848836</c:v>
                </c:pt>
                <c:pt idx="61923">
                  <c:v>4.5500488421892449</c:v>
                </c:pt>
                <c:pt idx="61924">
                  <c:v>4.5572130511736146</c:v>
                </c:pt>
                <c:pt idx="61925">
                  <c:v>4.5536911675608476</c:v>
                </c:pt>
                <c:pt idx="61926">
                  <c:v>4.561165469863564</c:v>
                </c:pt>
                <c:pt idx="61927">
                  <c:v>4.5484259433184251</c:v>
                </c:pt>
                <c:pt idx="61928">
                  <c:v>4.5566230240467247</c:v>
                </c:pt>
                <c:pt idx="61929">
                  <c:v>4.5555238652524865</c:v>
                </c:pt>
                <c:pt idx="61930">
                  <c:v>4.5629013094804316</c:v>
                </c:pt>
                <c:pt idx="61931">
                  <c:v>4.5464598357969059</c:v>
                </c:pt>
                <c:pt idx="61932">
                  <c:v>4.55188942373064</c:v>
                </c:pt>
                <c:pt idx="61933">
                  <c:v>4.5528671103817047</c:v>
                </c:pt>
                <c:pt idx="61934">
                  <c:v>4.5672815637035171</c:v>
                </c:pt>
                <c:pt idx="61935">
                  <c:v>4.5571628429310858</c:v>
                </c:pt>
                <c:pt idx="61936">
                  <c:v>4.5626459365037091</c:v>
                </c:pt>
                <c:pt idx="61937">
                  <c:v>4.5556439064032821</c:v>
                </c:pt>
                <c:pt idx="61938">
                  <c:v>4.5497932672139294</c:v>
                </c:pt>
                <c:pt idx="61939">
                  <c:v>4.5472380335621372</c:v>
                </c:pt>
                <c:pt idx="61940">
                  <c:v>4.5511778567848404</c:v>
                </c:pt>
                <c:pt idx="61941">
                  <c:v>4.5626524226199709</c:v>
                </c:pt>
                <c:pt idx="61942">
                  <c:v>4.5503909950515151</c:v>
                </c:pt>
                <c:pt idx="61943">
                  <c:v>4.5725612883165239</c:v>
                </c:pt>
                <c:pt idx="61944">
                  <c:v>4.5499389828997323</c:v>
                </c:pt>
                <c:pt idx="61945">
                  <c:v>4.5581400361761464</c:v>
                </c:pt>
                <c:pt idx="61946">
                  <c:v>4.5560180565484432</c:v>
                </c:pt>
                <c:pt idx="61947">
                  <c:v>4.5571280235285574</c:v>
                </c:pt>
                <c:pt idx="61948">
                  <c:v>4.5543457590573686</c:v>
                </c:pt>
                <c:pt idx="61949">
                  <c:v>4.5552994649058709</c:v>
                </c:pt>
                <c:pt idx="61950">
                  <c:v>4.5551849649522227</c:v>
                </c:pt>
                <c:pt idx="61951">
                  <c:v>4.5622737649456022</c:v>
                </c:pt>
                <c:pt idx="61952">
                  <c:v>4.5580553147914751</c:v>
                </c:pt>
                <c:pt idx="61953">
                  <c:v>4.5538513010714601</c:v>
                </c:pt>
                <c:pt idx="61954">
                  <c:v>4.5483880951551932</c:v>
                </c:pt>
                <c:pt idx="61955">
                  <c:v>4.5576338735981592</c:v>
                </c:pt>
                <c:pt idx="61956">
                  <c:v>4.5533047699400244</c:v>
                </c:pt>
                <c:pt idx="61957">
                  <c:v>4.5581538815597362</c:v>
                </c:pt>
                <c:pt idx="61958">
                  <c:v>4.5552113051469165</c:v>
                </c:pt>
                <c:pt idx="61959">
                  <c:v>4.5619907057757851</c:v>
                </c:pt>
                <c:pt idx="61960">
                  <c:v>4.5551177740678703</c:v>
                </c:pt>
                <c:pt idx="61961">
                  <c:v>4.5517449223936897</c:v>
                </c:pt>
                <c:pt idx="61962">
                  <c:v>4.5545241659770062</c:v>
                </c:pt>
                <c:pt idx="61963">
                  <c:v>4.5645707604431864</c:v>
                </c:pt>
                <c:pt idx="61964">
                  <c:v>4.5594455451442384</c:v>
                </c:pt>
                <c:pt idx="61965">
                  <c:v>4.549896047804233</c:v>
                </c:pt>
                <c:pt idx="61966">
                  <c:v>4.5609701663375084</c:v>
                </c:pt>
                <c:pt idx="61967">
                  <c:v>4.5570691934656855</c:v>
                </c:pt>
                <c:pt idx="61968">
                  <c:v>4.5580013177429368</c:v>
                </c:pt>
                <c:pt idx="61969">
                  <c:v>4.5534405979936139</c:v>
                </c:pt>
                <c:pt idx="61970">
                  <c:v>4.5553750477404513</c:v>
                </c:pt>
                <c:pt idx="61971">
                  <c:v>4.5553408784957297</c:v>
                </c:pt>
                <c:pt idx="61972">
                  <c:v>4.5638826614188197</c:v>
                </c:pt>
                <c:pt idx="61973">
                  <c:v>4.5532861813912842</c:v>
                </c:pt>
                <c:pt idx="61974">
                  <c:v>4.553655209852244</c:v>
                </c:pt>
                <c:pt idx="61975">
                  <c:v>4.5578415398378809</c:v>
                </c:pt>
                <c:pt idx="61976">
                  <c:v>4.5514356297916034</c:v>
                </c:pt>
                <c:pt idx="61977">
                  <c:v>4.5547011668753736</c:v>
                </c:pt>
                <c:pt idx="61978">
                  <c:v>4.5577753310796147</c:v>
                </c:pt>
                <c:pt idx="61979">
                  <c:v>4.5541106410882355</c:v>
                </c:pt>
                <c:pt idx="61980">
                  <c:v>4.5449747778323237</c:v>
                </c:pt>
                <c:pt idx="61981">
                  <c:v>4.5612318390199365</c:v>
                </c:pt>
                <c:pt idx="61982">
                  <c:v>4.5586198521755392</c:v>
                </c:pt>
                <c:pt idx="61983">
                  <c:v>4.555025405519066</c:v>
                </c:pt>
                <c:pt idx="61984">
                  <c:v>4.5726124522933791</c:v>
                </c:pt>
                <c:pt idx="61985">
                  <c:v>4.5663769738648918</c:v>
                </c:pt>
                <c:pt idx="61986">
                  <c:v>4.5488447402914494</c:v>
                </c:pt>
                <c:pt idx="61987">
                  <c:v>4.548752596211072</c:v>
                </c:pt>
                <c:pt idx="61988">
                  <c:v>4.5461482218094371</c:v>
                </c:pt>
                <c:pt idx="61989">
                  <c:v>4.5497183649811497</c:v>
                </c:pt>
                <c:pt idx="61990">
                  <c:v>4.5523146075769381</c:v>
                </c:pt>
                <c:pt idx="61991">
                  <c:v>4.5494236529599377</c:v>
                </c:pt>
                <c:pt idx="61992">
                  <c:v>4.5456570190344285</c:v>
                </c:pt>
                <c:pt idx="61993">
                  <c:v>4.5611921048853636</c:v>
                </c:pt>
                <c:pt idx="61994">
                  <c:v>4.5463753582016428</c:v>
                </c:pt>
                <c:pt idx="61995">
                  <c:v>4.5536436500519342</c:v>
                </c:pt>
                <c:pt idx="61996">
                  <c:v>4.5540507434401318</c:v>
                </c:pt>
                <c:pt idx="61997">
                  <c:v>4.5539475535157772</c:v>
                </c:pt>
                <c:pt idx="61998">
                  <c:v>4.5559469032777038</c:v>
                </c:pt>
                <c:pt idx="61999">
                  <c:v>4.5515787207948266</c:v>
                </c:pt>
                <c:pt idx="62000">
                  <c:v>4.5563184526033496</c:v>
                </c:pt>
                <c:pt idx="62001">
                  <c:v>4.5558876863954758</c:v>
                </c:pt>
                <c:pt idx="62002">
                  <c:v>4.5595951636183969</c:v>
                </c:pt>
                <c:pt idx="62003">
                  <c:v>4.5467488044561453</c:v>
                </c:pt>
                <c:pt idx="62004">
                  <c:v>4.5505714033142732</c:v>
                </c:pt>
                <c:pt idx="62005">
                  <c:v>4.565226561206579</c:v>
                </c:pt>
                <c:pt idx="62006">
                  <c:v>4.5565603937752073</c:v>
                </c:pt>
                <c:pt idx="62007">
                  <c:v>4.5588058320694955</c:v>
                </c:pt>
                <c:pt idx="62008">
                  <c:v>4.5518265382577079</c:v>
                </c:pt>
                <c:pt idx="62009">
                  <c:v>4.5504774824791454</c:v>
                </c:pt>
                <c:pt idx="62010">
                  <c:v>4.5525102731614542</c:v>
                </c:pt>
                <c:pt idx="62011">
                  <c:v>4.5457144143228581</c:v>
                </c:pt>
                <c:pt idx="62012">
                  <c:v>4.5564640846293134</c:v>
                </c:pt>
                <c:pt idx="62013">
                  <c:v>4.547868194352005</c:v>
                </c:pt>
                <c:pt idx="62014">
                  <c:v>4.554256658026917</c:v>
                </c:pt>
                <c:pt idx="62015">
                  <c:v>4.5433374077554589</c:v>
                </c:pt>
                <c:pt idx="62016">
                  <c:v>4.5546305115462378</c:v>
                </c:pt>
                <c:pt idx="62017">
                  <c:v>4.5490584407543615</c:v>
                </c:pt>
                <c:pt idx="62018">
                  <c:v>4.5601905678414596</c:v>
                </c:pt>
                <c:pt idx="62019">
                  <c:v>4.5487926766644202</c:v>
                </c:pt>
                <c:pt idx="62020">
                  <c:v>4.5581740663530086</c:v>
                </c:pt>
                <c:pt idx="62021">
                  <c:v>4.5480203956887415</c:v>
                </c:pt>
                <c:pt idx="62022">
                  <c:v>4.5497900709650239</c:v>
                </c:pt>
                <c:pt idx="62023">
                  <c:v>4.5515072908251604</c:v>
                </c:pt>
                <c:pt idx="62024">
                  <c:v>4.56478237324965</c:v>
                </c:pt>
                <c:pt idx="62025">
                  <c:v>4.5600594908284968</c:v>
                </c:pt>
                <c:pt idx="62026">
                  <c:v>4.5524200524137788</c:v>
                </c:pt>
                <c:pt idx="62027">
                  <c:v>4.5540513510804264</c:v>
                </c:pt>
                <c:pt idx="62028">
                  <c:v>4.554251876289273</c:v>
                </c:pt>
                <c:pt idx="62029">
                  <c:v>4.5545743799270975</c:v>
                </c:pt>
                <c:pt idx="62030">
                  <c:v>4.5657004542733102</c:v>
                </c:pt>
                <c:pt idx="62031">
                  <c:v>4.5297048750949775</c:v>
                </c:pt>
                <c:pt idx="62032">
                  <c:v>4.5573769780112432</c:v>
                </c:pt>
                <c:pt idx="62033">
                  <c:v>4.5494541418307168</c:v>
                </c:pt>
                <c:pt idx="62034">
                  <c:v>4.5508997276874048</c:v>
                </c:pt>
                <c:pt idx="62035">
                  <c:v>4.5436659834795368</c:v>
                </c:pt>
                <c:pt idx="62036">
                  <c:v>4.5541335944093051</c:v>
                </c:pt>
                <c:pt idx="62037">
                  <c:v>4.5606870632825851</c:v>
                </c:pt>
                <c:pt idx="62038">
                  <c:v>4.5606960533228564</c:v>
                </c:pt>
                <c:pt idx="62039">
                  <c:v>4.5509962468387517</c:v>
                </c:pt>
                <c:pt idx="62040">
                  <c:v>4.5535340392195129</c:v>
                </c:pt>
                <c:pt idx="62041">
                  <c:v>4.5555563649506841</c:v>
                </c:pt>
                <c:pt idx="62042">
                  <c:v>4.5611077101648982</c:v>
                </c:pt>
                <c:pt idx="62043">
                  <c:v>4.5525005801468623</c:v>
                </c:pt>
                <c:pt idx="62044">
                  <c:v>4.5486287677588262</c:v>
                </c:pt>
                <c:pt idx="62045">
                  <c:v>4.5501960843800564</c:v>
                </c:pt>
                <c:pt idx="62046">
                  <c:v>4.5531029707126907</c:v>
                </c:pt>
                <c:pt idx="62047">
                  <c:v>4.5601698550693159</c:v>
                </c:pt>
                <c:pt idx="62048">
                  <c:v>4.5521502254062511</c:v>
                </c:pt>
                <c:pt idx="62049">
                  <c:v>4.5666513022256998</c:v>
                </c:pt>
                <c:pt idx="62050">
                  <c:v>4.5509358992363635</c:v>
                </c:pt>
                <c:pt idx="62051">
                  <c:v>4.5569853180550659</c:v>
                </c:pt>
                <c:pt idx="62052">
                  <c:v>4.5553356204654207</c:v>
                </c:pt>
                <c:pt idx="62053">
                  <c:v>4.5533966537762414</c:v>
                </c:pt>
                <c:pt idx="62054">
                  <c:v>4.5589611726256649</c:v>
                </c:pt>
                <c:pt idx="62055">
                  <c:v>4.5596296689270988</c:v>
                </c:pt>
                <c:pt idx="62056">
                  <c:v>4.5534947277746953</c:v>
                </c:pt>
                <c:pt idx="62057">
                  <c:v>4.5538434609116987</c:v>
                </c:pt>
                <c:pt idx="62058">
                  <c:v>4.5541975415375662</c:v>
                </c:pt>
                <c:pt idx="62059">
                  <c:v>4.5539596536749842</c:v>
                </c:pt>
                <c:pt idx="62060">
                  <c:v>4.5456940523453744</c:v>
                </c:pt>
                <c:pt idx="62061">
                  <c:v>4.5634549968878551</c:v>
                </c:pt>
                <c:pt idx="62062">
                  <c:v>4.5553788677492024</c:v>
                </c:pt>
                <c:pt idx="62063">
                  <c:v>4.5534912096780067</c:v>
                </c:pt>
                <c:pt idx="62064">
                  <c:v>4.5563780807497496</c:v>
                </c:pt>
                <c:pt idx="62065">
                  <c:v>4.5577932825496585</c:v>
                </c:pt>
                <c:pt idx="62066">
                  <c:v>4.5588442969652094</c:v>
                </c:pt>
                <c:pt idx="62067">
                  <c:v>4.5476208492348027</c:v>
                </c:pt>
                <c:pt idx="62068">
                  <c:v>4.5555572086910496</c:v>
                </c:pt>
                <c:pt idx="62069">
                  <c:v>4.5562294785612689</c:v>
                </c:pt>
                <c:pt idx="62070">
                  <c:v>4.5523110067437518</c:v>
                </c:pt>
                <c:pt idx="62071">
                  <c:v>4.5500208653097811</c:v>
                </c:pt>
                <c:pt idx="62072">
                  <c:v>4.5570903300678243</c:v>
                </c:pt>
                <c:pt idx="62073">
                  <c:v>4.5527872590410192</c:v>
                </c:pt>
                <c:pt idx="62074">
                  <c:v>4.5512552613857533</c:v>
                </c:pt>
                <c:pt idx="62075">
                  <c:v>4.5548917183336091</c:v>
                </c:pt>
                <c:pt idx="62076">
                  <c:v>4.5570641689885418</c:v>
                </c:pt>
                <c:pt idx="62077">
                  <c:v>4.5586612178750396</c:v>
                </c:pt>
                <c:pt idx="62078">
                  <c:v>4.5561992037876369</c:v>
                </c:pt>
                <c:pt idx="62079">
                  <c:v>4.5517553164550488</c:v>
                </c:pt>
                <c:pt idx="62080">
                  <c:v>4.5607293307836541</c:v>
                </c:pt>
                <c:pt idx="62081">
                  <c:v>4.5576411684290283</c:v>
                </c:pt>
                <c:pt idx="62082">
                  <c:v>4.5642077641918322</c:v>
                </c:pt>
                <c:pt idx="62083">
                  <c:v>4.5641563453513978</c:v>
                </c:pt>
                <c:pt idx="62084">
                  <c:v>4.554927917131895</c:v>
                </c:pt>
                <c:pt idx="62085">
                  <c:v>4.5538989630021174</c:v>
                </c:pt>
                <c:pt idx="62086">
                  <c:v>4.5522569412172915</c:v>
                </c:pt>
                <c:pt idx="62087">
                  <c:v>4.5480296729053675</c:v>
                </c:pt>
                <c:pt idx="62088">
                  <c:v>4.556453812898078</c:v>
                </c:pt>
                <c:pt idx="62089">
                  <c:v>4.5535549572901948</c:v>
                </c:pt>
                <c:pt idx="62090">
                  <c:v>4.5571970223195795</c:v>
                </c:pt>
                <c:pt idx="62091">
                  <c:v>4.5552770422788837</c:v>
                </c:pt>
                <c:pt idx="62092">
                  <c:v>4.5609625570509786</c:v>
                </c:pt>
                <c:pt idx="62093">
                  <c:v>4.5521320826659624</c:v>
                </c:pt>
                <c:pt idx="62094">
                  <c:v>4.5510336975460461</c:v>
                </c:pt>
                <c:pt idx="62095">
                  <c:v>4.5566851401605151</c:v>
                </c:pt>
                <c:pt idx="62096">
                  <c:v>4.5648698896306215</c:v>
                </c:pt>
                <c:pt idx="62097">
                  <c:v>4.5528366648478196</c:v>
                </c:pt>
                <c:pt idx="62098">
                  <c:v>4.5513631460802921</c:v>
                </c:pt>
                <c:pt idx="62099">
                  <c:v>4.5515717202644126</c:v>
                </c:pt>
                <c:pt idx="62100">
                  <c:v>4.5580259433358838</c:v>
                </c:pt>
                <c:pt idx="62101">
                  <c:v>4.546982305239986</c:v>
                </c:pt>
                <c:pt idx="62102">
                  <c:v>4.5656463878888047</c:v>
                </c:pt>
                <c:pt idx="62103">
                  <c:v>4.5521799969799162</c:v>
                </c:pt>
                <c:pt idx="62104">
                  <c:v>4.5542189506085533</c:v>
                </c:pt>
                <c:pt idx="62105">
                  <c:v>4.5504031125181053</c:v>
                </c:pt>
                <c:pt idx="62106">
                  <c:v>4.5507432193256534</c:v>
                </c:pt>
                <c:pt idx="62107">
                  <c:v>4.551624257574395</c:v>
                </c:pt>
                <c:pt idx="62108">
                  <c:v>4.5513342620622899</c:v>
                </c:pt>
                <c:pt idx="62109">
                  <c:v>4.5538057637046574</c:v>
                </c:pt>
                <c:pt idx="62110">
                  <c:v>4.5508097721062963</c:v>
                </c:pt>
                <c:pt idx="62111">
                  <c:v>4.5608324178040949</c:v>
                </c:pt>
                <c:pt idx="62112">
                  <c:v>4.5543241517807331</c:v>
                </c:pt>
                <c:pt idx="62113">
                  <c:v>4.5636134140438687</c:v>
                </c:pt>
                <c:pt idx="62114">
                  <c:v>4.5549650999123799</c:v>
                </c:pt>
                <c:pt idx="62115">
                  <c:v>4.562848170822571</c:v>
                </c:pt>
                <c:pt idx="62116">
                  <c:v>4.5520842964462824</c:v>
                </c:pt>
                <c:pt idx="62117">
                  <c:v>4.5495806474036797</c:v>
                </c:pt>
                <c:pt idx="62118">
                  <c:v>4.5461208516693867</c:v>
                </c:pt>
                <c:pt idx="62119">
                  <c:v>4.5537748389515667</c:v>
                </c:pt>
                <c:pt idx="62120">
                  <c:v>4.5613257201236141</c:v>
                </c:pt>
                <c:pt idx="62121">
                  <c:v>4.5446508748753027</c:v>
                </c:pt>
                <c:pt idx="62122">
                  <c:v>4.5525737381773101</c:v>
                </c:pt>
                <c:pt idx="62123">
                  <c:v>4.5457387625745449</c:v>
                </c:pt>
                <c:pt idx="62124">
                  <c:v>4.5438965522412085</c:v>
                </c:pt>
                <c:pt idx="62125">
                  <c:v>4.5606285258954253</c:v>
                </c:pt>
                <c:pt idx="62126">
                  <c:v>4.5462683256972403</c:v>
                </c:pt>
                <c:pt idx="62127">
                  <c:v>4.5498168072924159</c:v>
                </c:pt>
                <c:pt idx="62128">
                  <c:v>4.5512487640599799</c:v>
                </c:pt>
                <c:pt idx="62129">
                  <c:v>4.5585183755885996</c:v>
                </c:pt>
                <c:pt idx="62130">
                  <c:v>4.5593844339417799</c:v>
                </c:pt>
                <c:pt idx="62131">
                  <c:v>4.5572063319190317</c:v>
                </c:pt>
                <c:pt idx="62132">
                  <c:v>4.5606275802300749</c:v>
                </c:pt>
                <c:pt idx="62133">
                  <c:v>4.5522155736102929</c:v>
                </c:pt>
                <c:pt idx="62134">
                  <c:v>4.5565623087660292</c:v>
                </c:pt>
                <c:pt idx="62135">
                  <c:v>4.56002928144125</c:v>
                </c:pt>
                <c:pt idx="62136">
                  <c:v>4.5588958346550212</c:v>
                </c:pt>
                <c:pt idx="62137">
                  <c:v>4.5573035934165187</c:v>
                </c:pt>
                <c:pt idx="62138">
                  <c:v>4.5565907806013097</c:v>
                </c:pt>
                <c:pt idx="62139">
                  <c:v>4.5524401262381522</c:v>
                </c:pt>
                <c:pt idx="62140">
                  <c:v>4.5448015360818257</c:v>
                </c:pt>
                <c:pt idx="62141">
                  <c:v>4.556005657110461</c:v>
                </c:pt>
                <c:pt idx="62142">
                  <c:v>4.5474612829385661</c:v>
                </c:pt>
                <c:pt idx="62143">
                  <c:v>4.5491362311501558</c:v>
                </c:pt>
                <c:pt idx="62144">
                  <c:v>4.5576723835757518</c:v>
                </c:pt>
                <c:pt idx="62145">
                  <c:v>4.5639416022124326</c:v>
                </c:pt>
                <c:pt idx="62146">
                  <c:v>4.5526054049767088</c:v>
                </c:pt>
                <c:pt idx="62147">
                  <c:v>4.563824783282044</c:v>
                </c:pt>
                <c:pt idx="62148">
                  <c:v>4.5542535022867154</c:v>
                </c:pt>
                <c:pt idx="62149">
                  <c:v>4.5571205728524617</c:v>
                </c:pt>
                <c:pt idx="62150">
                  <c:v>4.5546042347260931</c:v>
                </c:pt>
                <c:pt idx="62151">
                  <c:v>4.5471393284178694</c:v>
                </c:pt>
                <c:pt idx="62152">
                  <c:v>4.5589688470331318</c:v>
                </c:pt>
                <c:pt idx="62153">
                  <c:v>4.5581243946005578</c:v>
                </c:pt>
                <c:pt idx="62154">
                  <c:v>4.5513785757274858</c:v>
                </c:pt>
                <c:pt idx="62155">
                  <c:v>4.5525319179057799</c:v>
                </c:pt>
                <c:pt idx="62156">
                  <c:v>4.5562308343436158</c:v>
                </c:pt>
                <c:pt idx="62157">
                  <c:v>4.5667176169795987</c:v>
                </c:pt>
                <c:pt idx="62158">
                  <c:v>4.5524611623659661</c:v>
                </c:pt>
                <c:pt idx="62159">
                  <c:v>4.5538894554379752</c:v>
                </c:pt>
                <c:pt idx="62160">
                  <c:v>4.5590184943097354</c:v>
                </c:pt>
                <c:pt idx="62161">
                  <c:v>4.5613881922670165</c:v>
                </c:pt>
                <c:pt idx="62162">
                  <c:v>4.552507936035922</c:v>
                </c:pt>
                <c:pt idx="62163">
                  <c:v>4.5487425197529303</c:v>
                </c:pt>
                <c:pt idx="62164">
                  <c:v>4.5609480688294264</c:v>
                </c:pt>
                <c:pt idx="62165">
                  <c:v>4.554608491005375</c:v>
                </c:pt>
                <c:pt idx="62166">
                  <c:v>4.5479623004697745</c:v>
                </c:pt>
                <c:pt idx="62167">
                  <c:v>4.5527344285537019</c:v>
                </c:pt>
                <c:pt idx="62168">
                  <c:v>4.5562864562286549</c:v>
                </c:pt>
                <c:pt idx="62169">
                  <c:v>4.5651272142367345</c:v>
                </c:pt>
                <c:pt idx="62170">
                  <c:v>4.5509069809391169</c:v>
                </c:pt>
                <c:pt idx="62171">
                  <c:v>4.5585381716316249</c:v>
                </c:pt>
                <c:pt idx="62172">
                  <c:v>4.5447128528203438</c:v>
                </c:pt>
                <c:pt idx="62173">
                  <c:v>4.5538980240859317</c:v>
                </c:pt>
                <c:pt idx="62174">
                  <c:v>4.5542979499694276</c:v>
                </c:pt>
                <c:pt idx="62175">
                  <c:v>4.5532695546039719</c:v>
                </c:pt>
                <c:pt idx="62176">
                  <c:v>4.555683165922245</c:v>
                </c:pt>
                <c:pt idx="62177">
                  <c:v>4.5533443807746021</c:v>
                </c:pt>
                <c:pt idx="62178">
                  <c:v>4.5547809214070982</c:v>
                </c:pt>
                <c:pt idx="62179">
                  <c:v>4.552729077055254</c:v>
                </c:pt>
                <c:pt idx="62180">
                  <c:v>4.5646387965553306</c:v>
                </c:pt>
                <c:pt idx="62181">
                  <c:v>4.5473946756191799</c:v>
                </c:pt>
                <c:pt idx="62182">
                  <c:v>4.5533500335300001</c:v>
                </c:pt>
                <c:pt idx="62183">
                  <c:v>4.5613979280375663</c:v>
                </c:pt>
                <c:pt idx="62184">
                  <c:v>4.5574262408853503</c:v>
                </c:pt>
                <c:pt idx="62185">
                  <c:v>4.5558544478213028</c:v>
                </c:pt>
                <c:pt idx="62186">
                  <c:v>4.5530762091170383</c:v>
                </c:pt>
                <c:pt idx="62187">
                  <c:v>4.5584617029136094</c:v>
                </c:pt>
                <c:pt idx="62188">
                  <c:v>4.5532544561987809</c:v>
                </c:pt>
                <c:pt idx="62189">
                  <c:v>4.5567369613538649</c:v>
                </c:pt>
                <c:pt idx="62190">
                  <c:v>4.5502336658383458</c:v>
                </c:pt>
                <c:pt idx="62191">
                  <c:v>4.5645202789732053</c:v>
                </c:pt>
                <c:pt idx="62192">
                  <c:v>4.564044415256566</c:v>
                </c:pt>
                <c:pt idx="62193">
                  <c:v>4.5509680464239874</c:v>
                </c:pt>
                <c:pt idx="62194">
                  <c:v>4.5552218209140651</c:v>
                </c:pt>
                <c:pt idx="62195">
                  <c:v>4.5487931143602429</c:v>
                </c:pt>
                <c:pt idx="62196">
                  <c:v>4.548721660662614</c:v>
                </c:pt>
                <c:pt idx="62197">
                  <c:v>4.5493424571974366</c:v>
                </c:pt>
                <c:pt idx="62198">
                  <c:v>4.5503549005007367</c:v>
                </c:pt>
                <c:pt idx="62199">
                  <c:v>4.5557518598266595</c:v>
                </c:pt>
                <c:pt idx="62200">
                  <c:v>4.5562388708949415</c:v>
                </c:pt>
                <c:pt idx="62201">
                  <c:v>4.5490140870359879</c:v>
                </c:pt>
                <c:pt idx="62202">
                  <c:v>4.5564029653433984</c:v>
                </c:pt>
                <c:pt idx="62203">
                  <c:v>4.5545073125102862</c:v>
                </c:pt>
                <c:pt idx="62204">
                  <c:v>4.547868995525076</c:v>
                </c:pt>
                <c:pt idx="62205">
                  <c:v>4.5527681454579243</c:v>
                </c:pt>
                <c:pt idx="62206">
                  <c:v>4.5618022342162039</c:v>
                </c:pt>
                <c:pt idx="62207">
                  <c:v>4.551691799329558</c:v>
                </c:pt>
                <c:pt idx="62208">
                  <c:v>4.5537217071634783</c:v>
                </c:pt>
                <c:pt idx="62209">
                  <c:v>4.5589856094075092</c:v>
                </c:pt>
                <c:pt idx="62210">
                  <c:v>4.5607996264553181</c:v>
                </c:pt>
                <c:pt idx="62211">
                  <c:v>4.5559811546102482</c:v>
                </c:pt>
                <c:pt idx="62212">
                  <c:v>4.5630880742687339</c:v>
                </c:pt>
                <c:pt idx="62213">
                  <c:v>4.5635651202425604</c:v>
                </c:pt>
                <c:pt idx="62214">
                  <c:v>4.5469935987472558</c:v>
                </c:pt>
                <c:pt idx="62215">
                  <c:v>4.555968555899117</c:v>
                </c:pt>
                <c:pt idx="62216">
                  <c:v>4.5627207338448237</c:v>
                </c:pt>
                <c:pt idx="62217">
                  <c:v>4.554942090625266</c:v>
                </c:pt>
                <c:pt idx="62218">
                  <c:v>4.5596527820436217</c:v>
                </c:pt>
                <c:pt idx="62219">
                  <c:v>4.5554602292037414</c:v>
                </c:pt>
                <c:pt idx="62220">
                  <c:v>4.5552774671691161</c:v>
                </c:pt>
                <c:pt idx="62221">
                  <c:v>4.5598777512750406</c:v>
                </c:pt>
                <c:pt idx="62222">
                  <c:v>4.5669719080270399</c:v>
                </c:pt>
                <c:pt idx="62223">
                  <c:v>4.556538482520569</c:v>
                </c:pt>
                <c:pt idx="62224">
                  <c:v>4.5513414454200793</c:v>
                </c:pt>
                <c:pt idx="62225">
                  <c:v>4.5581363687815264</c:v>
                </c:pt>
                <c:pt idx="62226">
                  <c:v>4.557291223324051</c:v>
                </c:pt>
                <c:pt idx="62227">
                  <c:v>4.5542791928082424</c:v>
                </c:pt>
                <c:pt idx="62228">
                  <c:v>4.5493106111998234</c:v>
                </c:pt>
                <c:pt idx="62229">
                  <c:v>4.5585752866017613</c:v>
                </c:pt>
                <c:pt idx="62230">
                  <c:v>4.5442253453191981</c:v>
                </c:pt>
                <c:pt idx="62231">
                  <c:v>4.555498772683956</c:v>
                </c:pt>
                <c:pt idx="62232">
                  <c:v>4.5521799969799162</c:v>
                </c:pt>
                <c:pt idx="62233">
                  <c:v>4.5474540400247188</c:v>
                </c:pt>
                <c:pt idx="62234">
                  <c:v>4.5464661178176273</c:v>
                </c:pt>
                <c:pt idx="62235">
                  <c:v>4.5611011799464958</c:v>
                </c:pt>
                <c:pt idx="62236">
                  <c:v>4.5565399303496701</c:v>
                </c:pt>
                <c:pt idx="62237">
                  <c:v>4.5542929983603528</c:v>
                </c:pt>
                <c:pt idx="62238">
                  <c:v>4.5552923846907092</c:v>
                </c:pt>
                <c:pt idx="62239">
                  <c:v>4.5463223439245111</c:v>
                </c:pt>
                <c:pt idx="62240">
                  <c:v>4.5563840630612926</c:v>
                </c:pt>
                <c:pt idx="62241">
                  <c:v>4.5632423268858036</c:v>
                </c:pt>
                <c:pt idx="62242">
                  <c:v>4.5550748662339116</c:v>
                </c:pt>
                <c:pt idx="62243">
                  <c:v>4.5549399536291668</c:v>
                </c:pt>
                <c:pt idx="62244">
                  <c:v>4.5519082333160075</c:v>
                </c:pt>
                <c:pt idx="62245">
                  <c:v>4.5617957541800935</c:v>
                </c:pt>
                <c:pt idx="62246">
                  <c:v>4.5543982681286117</c:v>
                </c:pt>
                <c:pt idx="62247">
                  <c:v>4.548060902982308</c:v>
                </c:pt>
                <c:pt idx="62248">
                  <c:v>4.5570878052305348</c:v>
                </c:pt>
                <c:pt idx="62249">
                  <c:v>4.5463146392210465</c:v>
                </c:pt>
                <c:pt idx="62250">
                  <c:v>4.5528255984951542</c:v>
                </c:pt>
                <c:pt idx="62251">
                  <c:v>4.5515442380091775</c:v>
                </c:pt>
                <c:pt idx="62252">
                  <c:v>4.5551695891534347</c:v>
                </c:pt>
                <c:pt idx="62253">
                  <c:v>4.5553981429584693</c:v>
                </c:pt>
                <c:pt idx="62254">
                  <c:v>4.5417694408087392</c:v>
                </c:pt>
                <c:pt idx="62255">
                  <c:v>4.5596090471524899</c:v>
                </c:pt>
                <c:pt idx="62256">
                  <c:v>4.5474274854317862</c:v>
                </c:pt>
                <c:pt idx="62257">
                  <c:v>4.5564436817512357</c:v>
                </c:pt>
                <c:pt idx="62258">
                  <c:v>4.5490207669031877</c:v>
                </c:pt>
                <c:pt idx="62259">
                  <c:v>4.5571789144201258</c:v>
                </c:pt>
                <c:pt idx="62260">
                  <c:v>4.5502196583161671</c:v>
                </c:pt>
                <c:pt idx="62261">
                  <c:v>4.5590581222278521</c:v>
                </c:pt>
                <c:pt idx="62262">
                  <c:v>4.5599985540460954</c:v>
                </c:pt>
                <c:pt idx="62263">
                  <c:v>4.562364126131933</c:v>
                </c:pt>
                <c:pt idx="62264">
                  <c:v>4.5569855044422463</c:v>
                </c:pt>
                <c:pt idx="62265">
                  <c:v>4.5531585725113963</c:v>
                </c:pt>
                <c:pt idx="62266">
                  <c:v>4.563734934952091</c:v>
                </c:pt>
                <c:pt idx="62267">
                  <c:v>4.5495159413990978</c:v>
                </c:pt>
                <c:pt idx="62268">
                  <c:v>4.5584008104701033</c:v>
                </c:pt>
                <c:pt idx="62269">
                  <c:v>4.5605888946184097</c:v>
                </c:pt>
                <c:pt idx="62270">
                  <c:v>4.5441735966117136</c:v>
                </c:pt>
                <c:pt idx="62271">
                  <c:v>4.5556809374709371</c:v>
                </c:pt>
                <c:pt idx="62272">
                  <c:v>4.5539844665001867</c:v>
                </c:pt>
                <c:pt idx="62273">
                  <c:v>4.5516403458627339</c:v>
                </c:pt>
                <c:pt idx="62274">
                  <c:v>4.547173431695489</c:v>
                </c:pt>
                <c:pt idx="62275">
                  <c:v>4.549324108275159</c:v>
                </c:pt>
                <c:pt idx="62276">
                  <c:v>4.5571596605924682</c:v>
                </c:pt>
                <c:pt idx="62277">
                  <c:v>4.5580474193375284</c:v>
                </c:pt>
                <c:pt idx="62278">
                  <c:v>4.5585420345352503</c:v>
                </c:pt>
                <c:pt idx="62279">
                  <c:v>4.5584028148909566</c:v>
                </c:pt>
                <c:pt idx="62280">
                  <c:v>4.5593800019513377</c:v>
                </c:pt>
                <c:pt idx="62281">
                  <c:v>4.5599618537749764</c:v>
                </c:pt>
                <c:pt idx="62282">
                  <c:v>4.5498151919179914</c:v>
                </c:pt>
                <c:pt idx="62283">
                  <c:v>4.5590622159769456</c:v>
                </c:pt>
                <c:pt idx="62284">
                  <c:v>4.563064538716616</c:v>
                </c:pt>
                <c:pt idx="62285">
                  <c:v>4.5438233158686341</c:v>
                </c:pt>
                <c:pt idx="62286">
                  <c:v>4.544875103005042</c:v>
                </c:pt>
                <c:pt idx="62287">
                  <c:v>4.552566059685101</c:v>
                </c:pt>
                <c:pt idx="62288">
                  <c:v>4.555742448804839</c:v>
                </c:pt>
                <c:pt idx="62289">
                  <c:v>4.5541659254778271</c:v>
                </c:pt>
                <c:pt idx="62290">
                  <c:v>4.5516565037785996</c:v>
                </c:pt>
                <c:pt idx="62291">
                  <c:v>4.5572038210862962</c:v>
                </c:pt>
                <c:pt idx="62292">
                  <c:v>4.5544353442231236</c:v>
                </c:pt>
                <c:pt idx="62293">
                  <c:v>4.5533540095661929</c:v>
                </c:pt>
                <c:pt idx="62294">
                  <c:v>4.5548934717093559</c:v>
                </c:pt>
                <c:pt idx="62295">
                  <c:v>4.5534660235716808</c:v>
                </c:pt>
                <c:pt idx="62296">
                  <c:v>4.5532550065258572</c:v>
                </c:pt>
                <c:pt idx="62297">
                  <c:v>4.5623449976491104</c:v>
                </c:pt>
                <c:pt idx="62298">
                  <c:v>4.5469574609818428</c:v>
                </c:pt>
                <c:pt idx="62299">
                  <c:v>4.5574181834366501</c:v>
                </c:pt>
                <c:pt idx="62300">
                  <c:v>4.5478852397990739</c:v>
                </c:pt>
                <c:pt idx="62301">
                  <c:v>4.5530883604248116</c:v>
                </c:pt>
                <c:pt idx="62302">
                  <c:v>4.5654444113223969</c:v>
                </c:pt>
                <c:pt idx="62303">
                  <c:v>4.5655536859686334</c:v>
                </c:pt>
                <c:pt idx="62304">
                  <c:v>4.5556321155032347</c:v>
                </c:pt>
                <c:pt idx="62305">
                  <c:v>4.5506338738074694</c:v>
                </c:pt>
                <c:pt idx="62306">
                  <c:v>4.5553825678627931</c:v>
                </c:pt>
                <c:pt idx="62307">
                  <c:v>4.5568412155091176</c:v>
                </c:pt>
                <c:pt idx="62308">
                  <c:v>4.5527125926983798</c:v>
                </c:pt>
                <c:pt idx="62309">
                  <c:v>4.5550848239046413</c:v>
                </c:pt>
                <c:pt idx="62310">
                  <c:v>4.5641914403337935</c:v>
                </c:pt>
                <c:pt idx="62311">
                  <c:v>4.5563511408769983</c:v>
                </c:pt>
                <c:pt idx="62312">
                  <c:v>4.5463434457941032</c:v>
                </c:pt>
                <c:pt idx="62313">
                  <c:v>4.5537882053642056</c:v>
                </c:pt>
                <c:pt idx="62314">
                  <c:v>4.5587597287362263</c:v>
                </c:pt>
                <c:pt idx="62315">
                  <c:v>4.5528667179791658</c:v>
                </c:pt>
                <c:pt idx="62316">
                  <c:v>4.5585394963258512</c:v>
                </c:pt>
                <c:pt idx="62317">
                  <c:v>4.5590015776187816</c:v>
                </c:pt>
                <c:pt idx="62318">
                  <c:v>4.5546584692003158</c:v>
                </c:pt>
                <c:pt idx="62319">
                  <c:v>4.5512757326282554</c:v>
                </c:pt>
                <c:pt idx="62320">
                  <c:v>4.5494494606843334</c:v>
                </c:pt>
                <c:pt idx="62321">
                  <c:v>4.5565042840036734</c:v>
                </c:pt>
                <c:pt idx="62322">
                  <c:v>4.5619923020812321</c:v>
                </c:pt>
                <c:pt idx="62323">
                  <c:v>4.563230805287728</c:v>
                </c:pt>
                <c:pt idx="62324">
                  <c:v>4.5515774273536582</c:v>
                </c:pt>
                <c:pt idx="62325">
                  <c:v>4.5373237459749438</c:v>
                </c:pt>
                <c:pt idx="62326">
                  <c:v>4.5554226724400024</c:v>
                </c:pt>
                <c:pt idx="62327">
                  <c:v>4.5508970474754848</c:v>
                </c:pt>
                <c:pt idx="62328">
                  <c:v>4.562712375927747</c:v>
                </c:pt>
                <c:pt idx="62329">
                  <c:v>4.55195019534714</c:v>
                </c:pt>
                <c:pt idx="62330">
                  <c:v>4.5524774555033654</c:v>
                </c:pt>
                <c:pt idx="62331">
                  <c:v>4.5567385968300957</c:v>
                </c:pt>
                <c:pt idx="62332">
                  <c:v>4.5567001231519457</c:v>
                </c:pt>
                <c:pt idx="62333">
                  <c:v>4.5504425962488346</c:v>
                </c:pt>
                <c:pt idx="62334">
                  <c:v>4.5553470538413308</c:v>
                </c:pt>
                <c:pt idx="62335">
                  <c:v>4.5464682537104606</c:v>
                </c:pt>
                <c:pt idx="62336">
                  <c:v>4.5611859999717597</c:v>
                </c:pt>
                <c:pt idx="62337">
                  <c:v>4.5585045368605082</c:v>
                </c:pt>
                <c:pt idx="62338">
                  <c:v>4.5541568152705763</c:v>
                </c:pt>
                <c:pt idx="62339">
                  <c:v>4.5521779784484782</c:v>
                </c:pt>
                <c:pt idx="62340">
                  <c:v>4.5571640173640073</c:v>
                </c:pt>
                <c:pt idx="62341">
                  <c:v>4.5498004156407745</c:v>
                </c:pt>
                <c:pt idx="62342">
                  <c:v>4.5556872239909456</c:v>
                </c:pt>
                <c:pt idx="62343">
                  <c:v>4.5525934971324995</c:v>
                </c:pt>
                <c:pt idx="62344">
                  <c:v>4.5553043566395068</c:v>
                </c:pt>
                <c:pt idx="62345">
                  <c:v>4.5581884395016132</c:v>
                </c:pt>
                <c:pt idx="62346">
                  <c:v>4.5581580602854084</c:v>
                </c:pt>
                <c:pt idx="62347">
                  <c:v>4.5601049613020352</c:v>
                </c:pt>
                <c:pt idx="62348">
                  <c:v>4.5491625349785467</c:v>
                </c:pt>
                <c:pt idx="62349">
                  <c:v>4.5609601330357545</c:v>
                </c:pt>
                <c:pt idx="62350">
                  <c:v>4.5530355237211095</c:v>
                </c:pt>
                <c:pt idx="62351">
                  <c:v>4.5523637015881935</c:v>
                </c:pt>
                <c:pt idx="62352">
                  <c:v>4.5553322205152673</c:v>
                </c:pt>
                <c:pt idx="62353">
                  <c:v>4.5598739168217808</c:v>
                </c:pt>
                <c:pt idx="62354">
                  <c:v>4.5626944913151206</c:v>
                </c:pt>
                <c:pt idx="62355">
                  <c:v>4.5488027071853043</c:v>
                </c:pt>
                <c:pt idx="62356">
                  <c:v>4.5573913634282208</c:v>
                </c:pt>
                <c:pt idx="62357">
                  <c:v>4.5522621895544546</c:v>
                </c:pt>
                <c:pt idx="62358">
                  <c:v>4.5573233978710439</c:v>
                </c:pt>
                <c:pt idx="62359">
                  <c:v>4.5577307904165458</c:v>
                </c:pt>
                <c:pt idx="62360">
                  <c:v>4.5443261418890524</c:v>
                </c:pt>
                <c:pt idx="62361">
                  <c:v>4.5513403116842577</c:v>
                </c:pt>
                <c:pt idx="62362">
                  <c:v>4.5525003407513882</c:v>
                </c:pt>
                <c:pt idx="62363">
                  <c:v>4.557915849255183</c:v>
                </c:pt>
                <c:pt idx="62364">
                  <c:v>4.5587212166562434</c:v>
                </c:pt>
                <c:pt idx="62365">
                  <c:v>4.5496342907612979</c:v>
                </c:pt>
                <c:pt idx="62366">
                  <c:v>4.5508441088895051</c:v>
                </c:pt>
                <c:pt idx="62367">
                  <c:v>4.5621180080415442</c:v>
                </c:pt>
                <c:pt idx="62368">
                  <c:v>4.5590055137048502</c:v>
                </c:pt>
                <c:pt idx="62369">
                  <c:v>4.5576305523558567</c:v>
                </c:pt>
                <c:pt idx="62370">
                  <c:v>4.5493847551791546</c:v>
                </c:pt>
                <c:pt idx="62371">
                  <c:v>4.5629785904168818</c:v>
                </c:pt>
                <c:pt idx="62372">
                  <c:v>4.5463036845738234</c:v>
                </c:pt>
                <c:pt idx="62373">
                  <c:v>4.5549447134027314</c:v>
                </c:pt>
                <c:pt idx="62374">
                  <c:v>4.5463580052467449</c:v>
                </c:pt>
                <c:pt idx="62375">
                  <c:v>4.5513069774478891</c:v>
                </c:pt>
                <c:pt idx="62376">
                  <c:v>4.5560550138368772</c:v>
                </c:pt>
                <c:pt idx="62377">
                  <c:v>4.5549261758527697</c:v>
                </c:pt>
                <c:pt idx="62378">
                  <c:v>4.555959660345291</c:v>
                </c:pt>
                <c:pt idx="62379">
                  <c:v>4.5424652893895345</c:v>
                </c:pt>
                <c:pt idx="62380">
                  <c:v>4.5468560843808818</c:v>
                </c:pt>
                <c:pt idx="62381">
                  <c:v>4.5499853217054822</c:v>
                </c:pt>
                <c:pt idx="62382">
                  <c:v>4.5628312842033694</c:v>
                </c:pt>
                <c:pt idx="62383">
                  <c:v>4.5553277542150603</c:v>
                </c:pt>
                <c:pt idx="62384">
                  <c:v>4.5602341397052397</c:v>
                </c:pt>
                <c:pt idx="62385">
                  <c:v>4.5581259498185647</c:v>
                </c:pt>
                <c:pt idx="62386">
                  <c:v>4.5575163663259177</c:v>
                </c:pt>
                <c:pt idx="62387">
                  <c:v>4.5506260436577435</c:v>
                </c:pt>
                <c:pt idx="62388">
                  <c:v>4.5492124774851517</c:v>
                </c:pt>
                <c:pt idx="62389">
                  <c:v>4.552699108525589</c:v>
                </c:pt>
                <c:pt idx="62390">
                  <c:v>4.5724898655060091</c:v>
                </c:pt>
                <c:pt idx="62391">
                  <c:v>4.5567055164163639</c:v>
                </c:pt>
                <c:pt idx="62392">
                  <c:v>4.5531615282908238</c:v>
                </c:pt>
                <c:pt idx="62393">
                  <c:v>4.5653810516832287</c:v>
                </c:pt>
                <c:pt idx="62394">
                  <c:v>4.5588764403963999</c:v>
                </c:pt>
                <c:pt idx="62395">
                  <c:v>4.5621971838770063</c:v>
                </c:pt>
                <c:pt idx="62396">
                  <c:v>4.5527965492473736</c:v>
                </c:pt>
                <c:pt idx="62397">
                  <c:v>4.5574373385046982</c:v>
                </c:pt>
                <c:pt idx="62398">
                  <c:v>4.5558834412193772</c:v>
                </c:pt>
                <c:pt idx="62399">
                  <c:v>4.5518042312262672</c:v>
                </c:pt>
                <c:pt idx="62400">
                  <c:v>4.5511157899106127</c:v>
                </c:pt>
                <c:pt idx="62401">
                  <c:v>4.5658784143279476</c:v>
                </c:pt>
                <c:pt idx="62402">
                  <c:v>4.5519078683399652</c:v>
                </c:pt>
                <c:pt idx="62403">
                  <c:v>4.5528791035888814</c:v>
                </c:pt>
                <c:pt idx="62404">
                  <c:v>4.5568252278921264</c:v>
                </c:pt>
                <c:pt idx="62405">
                  <c:v>4.5613381260951229</c:v>
                </c:pt>
                <c:pt idx="62406">
                  <c:v>4.5456080770229397</c:v>
                </c:pt>
                <c:pt idx="62407">
                  <c:v>4.5510045457283175</c:v>
                </c:pt>
                <c:pt idx="62408">
                  <c:v>4.547862271275366</c:v>
                </c:pt>
                <c:pt idx="62409">
                  <c:v>4.5544066801891665</c:v>
                </c:pt>
                <c:pt idx="62410">
                  <c:v>4.5534162369223425</c:v>
                </c:pt>
                <c:pt idx="62411">
                  <c:v>4.5558983901826657</c:v>
                </c:pt>
                <c:pt idx="62412">
                  <c:v>4.5575906070063512</c:v>
                </c:pt>
                <c:pt idx="62413">
                  <c:v>4.5701316133373693</c:v>
                </c:pt>
                <c:pt idx="62414">
                  <c:v>4.5489263585994628</c:v>
                </c:pt>
                <c:pt idx="62415">
                  <c:v>4.5610032084247063</c:v>
                </c:pt>
                <c:pt idx="62416">
                  <c:v>4.5646476751049399</c:v>
                </c:pt>
                <c:pt idx="62417">
                  <c:v>4.5551249237702711</c:v>
                </c:pt>
                <c:pt idx="62418">
                  <c:v>4.555780245492226</c:v>
                </c:pt>
                <c:pt idx="62419">
                  <c:v>4.5568856435314258</c:v>
                </c:pt>
                <c:pt idx="62420">
                  <c:v>4.5541114906867906</c:v>
                </c:pt>
                <c:pt idx="62421">
                  <c:v>4.5584590732433137</c:v>
                </c:pt>
                <c:pt idx="62422">
                  <c:v>4.5620442702776103</c:v>
                </c:pt>
                <c:pt idx="62423">
                  <c:v>4.546559505568359</c:v>
                </c:pt>
                <c:pt idx="62424">
                  <c:v>4.5545487669607878</c:v>
                </c:pt>
                <c:pt idx="62425">
                  <c:v>4.5400439164228317</c:v>
                </c:pt>
                <c:pt idx="62426">
                  <c:v>4.5682287658912042</c:v>
                </c:pt>
                <c:pt idx="62427">
                  <c:v>4.5529037389380358</c:v>
                </c:pt>
                <c:pt idx="62428">
                  <c:v>4.5590667930596362</c:v>
                </c:pt>
                <c:pt idx="62429">
                  <c:v>4.5466910708325816</c:v>
                </c:pt>
                <c:pt idx="62430">
                  <c:v>4.5448227135658197</c:v>
                </c:pt>
                <c:pt idx="62431">
                  <c:v>4.55202581733686</c:v>
                </c:pt>
                <c:pt idx="62432">
                  <c:v>4.542755798376815</c:v>
                </c:pt>
                <c:pt idx="62433">
                  <c:v>4.5528466606480853</c:v>
                </c:pt>
                <c:pt idx="62434">
                  <c:v>4.5744649424900032</c:v>
                </c:pt>
                <c:pt idx="62435">
                  <c:v>4.5608200022905097</c:v>
                </c:pt>
                <c:pt idx="62436">
                  <c:v>4.5530446548971772</c:v>
                </c:pt>
                <c:pt idx="62437">
                  <c:v>4.5534036023999471</c:v>
                </c:pt>
                <c:pt idx="62438">
                  <c:v>4.5565252364504847</c:v>
                </c:pt>
                <c:pt idx="62439">
                  <c:v>4.5498697716700436</c:v>
                </c:pt>
                <c:pt idx="62440">
                  <c:v>4.5600553035293236</c:v>
                </c:pt>
                <c:pt idx="62441">
                  <c:v>4.5583202470991209</c:v>
                </c:pt>
                <c:pt idx="62442">
                  <c:v>4.557793983902541</c:v>
                </c:pt>
                <c:pt idx="62443">
                  <c:v>4.5520289270311149</c:v>
                </c:pt>
                <c:pt idx="62444">
                  <c:v>4.5596604069221769</c:v>
                </c:pt>
                <c:pt idx="62445">
                  <c:v>4.5555843767224546</c:v>
                </c:pt>
                <c:pt idx="62446">
                  <c:v>4.5466691640904902</c:v>
                </c:pt>
                <c:pt idx="62447">
                  <c:v>4.5569218465658414</c:v>
                </c:pt>
                <c:pt idx="62448">
                  <c:v>4.5634051141335839</c:v>
                </c:pt>
                <c:pt idx="62449">
                  <c:v>4.5641620827621896</c:v>
                </c:pt>
                <c:pt idx="62450">
                  <c:v>4.5531231345173984</c:v>
                </c:pt>
                <c:pt idx="62451">
                  <c:v>4.5550301462866694</c:v>
                </c:pt>
                <c:pt idx="62452">
                  <c:v>4.5498841620767871</c:v>
                </c:pt>
                <c:pt idx="62453">
                  <c:v>4.5577009560637443</c:v>
                </c:pt>
                <c:pt idx="62454">
                  <c:v>4.5498496544886446</c:v>
                </c:pt>
                <c:pt idx="62455">
                  <c:v>4.5574059321399121</c:v>
                </c:pt>
                <c:pt idx="62456">
                  <c:v>4.5533400920419611</c:v>
                </c:pt>
                <c:pt idx="62457">
                  <c:v>4.5561138626024196</c:v>
                </c:pt>
                <c:pt idx="62458">
                  <c:v>4.555182682719142</c:v>
                </c:pt>
                <c:pt idx="62459">
                  <c:v>4.5583797055684823</c:v>
                </c:pt>
                <c:pt idx="62460">
                  <c:v>4.5546590889372007</c:v>
                </c:pt>
                <c:pt idx="62461">
                  <c:v>4.5477728533750703</c:v>
                </c:pt>
                <c:pt idx="62462">
                  <c:v>4.5551938028706855</c:v>
                </c:pt>
                <c:pt idx="62463">
                  <c:v>4.546513439168236</c:v>
                </c:pt>
                <c:pt idx="62464">
                  <c:v>4.5573177847267008</c:v>
                </c:pt>
                <c:pt idx="62465">
                  <c:v>4.5489479505021686</c:v>
                </c:pt>
                <c:pt idx="62466">
                  <c:v>4.5509948222790637</c:v>
                </c:pt>
                <c:pt idx="62467">
                  <c:v>4.5670415542149048</c:v>
                </c:pt>
                <c:pt idx="62468">
                  <c:v>4.5637246323589356</c:v>
                </c:pt>
                <c:pt idx="62469">
                  <c:v>4.5608582765306611</c:v>
                </c:pt>
                <c:pt idx="62470">
                  <c:v>4.5623501007310665</c:v>
                </c:pt>
                <c:pt idx="62471">
                  <c:v>4.5527213355720528</c:v>
                </c:pt>
                <c:pt idx="62472">
                  <c:v>4.5581456806566507</c:v>
                </c:pt>
                <c:pt idx="62473">
                  <c:v>4.5588139701747235</c:v>
                </c:pt>
                <c:pt idx="62474">
                  <c:v>4.5579734056987791</c:v>
                </c:pt>
                <c:pt idx="62475">
                  <c:v>4.560489266779463</c:v>
                </c:pt>
                <c:pt idx="62476">
                  <c:v>4.5511384424628742</c:v>
                </c:pt>
                <c:pt idx="62477">
                  <c:v>4.558118332863117</c:v>
                </c:pt>
                <c:pt idx="62478">
                  <c:v>4.5460348502935846</c:v>
                </c:pt>
                <c:pt idx="62479">
                  <c:v>4.5598751167425089</c:v>
                </c:pt>
                <c:pt idx="62480">
                  <c:v>4.5622309649035131</c:v>
                </c:pt>
                <c:pt idx="62481">
                  <c:v>4.5584233124323941</c:v>
                </c:pt>
                <c:pt idx="62482">
                  <c:v>4.5544983953784914</c:v>
                </c:pt>
                <c:pt idx="62483">
                  <c:v>4.5581016476061258</c:v>
                </c:pt>
                <c:pt idx="62484">
                  <c:v>4.5561781144804634</c:v>
                </c:pt>
                <c:pt idx="62485">
                  <c:v>4.5540397717992205</c:v>
                </c:pt>
                <c:pt idx="62486">
                  <c:v>4.5510543026519246</c:v>
                </c:pt>
                <c:pt idx="62487">
                  <c:v>4.5557553031275324</c:v>
                </c:pt>
                <c:pt idx="62488">
                  <c:v>4.5513998891771816</c:v>
                </c:pt>
                <c:pt idx="62489">
                  <c:v>4.5566341762422162</c:v>
                </c:pt>
                <c:pt idx="62490">
                  <c:v>4.5587801896834081</c:v>
                </c:pt>
                <c:pt idx="62491">
                  <c:v>4.5646336773662064</c:v>
                </c:pt>
                <c:pt idx="62492">
                  <c:v>4.5546799940103222</c:v>
                </c:pt>
                <c:pt idx="62493">
                  <c:v>4.5475550922150285</c:v>
                </c:pt>
                <c:pt idx="62494">
                  <c:v>4.5570127725976484</c:v>
                </c:pt>
                <c:pt idx="62495">
                  <c:v>4.5560674428617522</c:v>
                </c:pt>
                <c:pt idx="62496">
                  <c:v>4.5598777512750397</c:v>
                </c:pt>
                <c:pt idx="62497">
                  <c:v>4.5508390804971395</c:v>
                </c:pt>
                <c:pt idx="62498">
                  <c:v>4.5571881735621966</c:v>
                </c:pt>
                <c:pt idx="62499">
                  <c:v>4.538251533586048</c:v>
                </c:pt>
                <c:pt idx="62500">
                  <c:v>4.5489125278861318</c:v>
                </c:pt>
                <c:pt idx="62501">
                  <c:v>4.5493100618571622</c:v>
                </c:pt>
                <c:pt idx="62502">
                  <c:v>4.5554500070896546</c:v>
                </c:pt>
                <c:pt idx="62503">
                  <c:v>4.5552007571512654</c:v>
                </c:pt>
                <c:pt idx="62504">
                  <c:v>4.5595197757468231</c:v>
                </c:pt>
                <c:pt idx="62505">
                  <c:v>4.5510359121903861</c:v>
                </c:pt>
                <c:pt idx="62506">
                  <c:v>4.5516898141874238</c:v>
                </c:pt>
                <c:pt idx="62507">
                  <c:v>4.5556122463213082</c:v>
                </c:pt>
                <c:pt idx="62508">
                  <c:v>4.5577117264083542</c:v>
                </c:pt>
                <c:pt idx="62509">
                  <c:v>4.5514792910402688</c:v>
                </c:pt>
                <c:pt idx="62510">
                  <c:v>4.555907671360786</c:v>
                </c:pt>
                <c:pt idx="62511">
                  <c:v>4.5513079919696873</c:v>
                </c:pt>
                <c:pt idx="62512">
                  <c:v>4.5590708570517577</c:v>
                </c:pt>
                <c:pt idx="62513">
                  <c:v>4.5562351245257871</c:v>
                </c:pt>
                <c:pt idx="62514">
                  <c:v>4.5555531447041897</c:v>
                </c:pt>
                <c:pt idx="62515">
                  <c:v>4.5557306707284848</c:v>
                </c:pt>
                <c:pt idx="62516">
                  <c:v>4.5535876341486894</c:v>
                </c:pt>
                <c:pt idx="62517">
                  <c:v>4.5571256141247289</c:v>
                </c:pt>
                <c:pt idx="62518">
                  <c:v>4.5623659294484407</c:v>
                </c:pt>
                <c:pt idx="62519">
                  <c:v>4.5542840381043046</c:v>
                </c:pt>
                <c:pt idx="62520">
                  <c:v>4.5631119175315087</c:v>
                </c:pt>
                <c:pt idx="62521">
                  <c:v>4.5520376755180365</c:v>
                </c:pt>
                <c:pt idx="62522">
                  <c:v>4.5521186589008886</c:v>
                </c:pt>
                <c:pt idx="62523">
                  <c:v>4.5439481983103196</c:v>
                </c:pt>
                <c:pt idx="62524">
                  <c:v>4.5532402970669352</c:v>
                </c:pt>
                <c:pt idx="62525">
                  <c:v>4.5479622559100319</c:v>
                </c:pt>
                <c:pt idx="62526">
                  <c:v>4.5609055951671129</c:v>
                </c:pt>
                <c:pt idx="62527">
                  <c:v>4.5461791661188418</c:v>
                </c:pt>
                <c:pt idx="62528">
                  <c:v>4.5579805000794096</c:v>
                </c:pt>
                <c:pt idx="62529">
                  <c:v>4.5455215484812799</c:v>
                </c:pt>
                <c:pt idx="62530">
                  <c:v>4.5561933880392367</c:v>
                </c:pt>
                <c:pt idx="62531">
                  <c:v>4.5405579804245253</c:v>
                </c:pt>
                <c:pt idx="62532">
                  <c:v>4.5551510616557085</c:v>
                </c:pt>
                <c:pt idx="62533">
                  <c:v>4.5634679286830728</c:v>
                </c:pt>
                <c:pt idx="62534">
                  <c:v>4.5542879379699261</c:v>
                </c:pt>
                <c:pt idx="62535">
                  <c:v>4.551646356533734</c:v>
                </c:pt>
                <c:pt idx="62536">
                  <c:v>4.5603967437485364</c:v>
                </c:pt>
                <c:pt idx="62537">
                  <c:v>4.552082637922843</c:v>
                </c:pt>
                <c:pt idx="62538">
                  <c:v>4.5560323951915711</c:v>
                </c:pt>
                <c:pt idx="62539">
                  <c:v>4.5539022572814414</c:v>
                </c:pt>
                <c:pt idx="62540">
                  <c:v>4.5534413033863474</c:v>
                </c:pt>
                <c:pt idx="62541">
                  <c:v>4.5627291720492087</c:v>
                </c:pt>
                <c:pt idx="62542">
                  <c:v>4.5478110722071534</c:v>
                </c:pt>
                <c:pt idx="62543">
                  <c:v>4.5569484483911813</c:v>
                </c:pt>
                <c:pt idx="62544">
                  <c:v>4.565673449326404</c:v>
                </c:pt>
                <c:pt idx="62545">
                  <c:v>4.5570842358928667</c:v>
                </c:pt>
                <c:pt idx="62546">
                  <c:v>4.5595457797673822</c:v>
                </c:pt>
                <c:pt idx="62547">
                  <c:v>4.5494995829406388</c:v>
                </c:pt>
                <c:pt idx="62548">
                  <c:v>4.558499797495899</c:v>
                </c:pt>
                <c:pt idx="62549">
                  <c:v>4.5525447953619258</c:v>
                </c:pt>
                <c:pt idx="62550">
                  <c:v>4.5441996143539507</c:v>
                </c:pt>
                <c:pt idx="62551">
                  <c:v>4.5536322150828266</c:v>
                </c:pt>
                <c:pt idx="62552">
                  <c:v>4.5527538724734198</c:v>
                </c:pt>
                <c:pt idx="62553">
                  <c:v>4.5563004931293154</c:v>
                </c:pt>
                <c:pt idx="62554">
                  <c:v>4.5537211173601939</c:v>
                </c:pt>
                <c:pt idx="62555">
                  <c:v>4.5619371603095331</c:v>
                </c:pt>
                <c:pt idx="62556">
                  <c:v>4.5532995796775957</c:v>
                </c:pt>
                <c:pt idx="62557">
                  <c:v>4.5427542563638301</c:v>
                </c:pt>
                <c:pt idx="62558">
                  <c:v>4.556993462674173</c:v>
                </c:pt>
                <c:pt idx="62559">
                  <c:v>4.5645904101745316</c:v>
                </c:pt>
                <c:pt idx="62560">
                  <c:v>4.5515912767312319</c:v>
                </c:pt>
                <c:pt idx="62561">
                  <c:v>4.5523516290730308</c:v>
                </c:pt>
                <c:pt idx="62562">
                  <c:v>4.554539653330858</c:v>
                </c:pt>
                <c:pt idx="62563">
                  <c:v>4.5531248876898109</c:v>
                </c:pt>
                <c:pt idx="62564">
                  <c:v>4.5641353060194962</c:v>
                </c:pt>
                <c:pt idx="62565">
                  <c:v>4.5671389747210211</c:v>
                </c:pt>
                <c:pt idx="62566">
                  <c:v>4.5548317746696796</c:v>
                </c:pt>
                <c:pt idx="62567">
                  <c:v>4.5472880372406514</c:v>
                </c:pt>
                <c:pt idx="62568">
                  <c:v>4.5609438844937964</c:v>
                </c:pt>
                <c:pt idx="62569">
                  <c:v>4.5499660148841023</c:v>
                </c:pt>
                <c:pt idx="62570">
                  <c:v>4.5604029230589704</c:v>
                </c:pt>
                <c:pt idx="62571">
                  <c:v>4.5587428889028123</c:v>
                </c:pt>
                <c:pt idx="62572">
                  <c:v>4.5558111806640786</c:v>
                </c:pt>
                <c:pt idx="62573">
                  <c:v>4.5602143770108317</c:v>
                </c:pt>
                <c:pt idx="62574">
                  <c:v>4.5463783822911417</c:v>
                </c:pt>
                <c:pt idx="62575">
                  <c:v>4.5526074181037695</c:v>
                </c:pt>
                <c:pt idx="62576">
                  <c:v>4.5620159400357387</c:v>
                </c:pt>
                <c:pt idx="62577">
                  <c:v>4.5606392021500151</c:v>
                </c:pt>
                <c:pt idx="62578">
                  <c:v>4.5545147482255741</c:v>
                </c:pt>
                <c:pt idx="62579">
                  <c:v>4.5570020906206441</c:v>
                </c:pt>
                <c:pt idx="62580">
                  <c:v>4.5651345447496734</c:v>
                </c:pt>
                <c:pt idx="62581">
                  <c:v>4.5562712398261187</c:v>
                </c:pt>
                <c:pt idx="62582">
                  <c:v>4.5616437760778865</c:v>
                </c:pt>
                <c:pt idx="62583">
                  <c:v>4.5619282627663305</c:v>
                </c:pt>
                <c:pt idx="62584">
                  <c:v>4.5624303547072884</c:v>
                </c:pt>
                <c:pt idx="62585">
                  <c:v>4.548735161830904</c:v>
                </c:pt>
                <c:pt idx="62586">
                  <c:v>4.5573508439321273</c:v>
                </c:pt>
                <c:pt idx="62587">
                  <c:v>4.5636076846566782</c:v>
                </c:pt>
                <c:pt idx="62588">
                  <c:v>4.5597606221032834</c:v>
                </c:pt>
                <c:pt idx="62589">
                  <c:v>4.5598614076382207</c:v>
                </c:pt>
                <c:pt idx="62590">
                  <c:v>4.5552605635985985</c:v>
                </c:pt>
                <c:pt idx="62591">
                  <c:v>4.5591891733025047</c:v>
                </c:pt>
                <c:pt idx="62592">
                  <c:v>4.5541804971281392</c:v>
                </c:pt>
                <c:pt idx="62593">
                  <c:v>4.5574537830656983</c:v>
                </c:pt>
                <c:pt idx="62594">
                  <c:v>4.5572715776235402</c:v>
                </c:pt>
                <c:pt idx="62595">
                  <c:v>4.5582382490321987</c:v>
                </c:pt>
                <c:pt idx="62596">
                  <c:v>4.5640538590671493</c:v>
                </c:pt>
                <c:pt idx="62597">
                  <c:v>4.5433235763070847</c:v>
                </c:pt>
                <c:pt idx="62598">
                  <c:v>4.5603582687453175</c:v>
                </c:pt>
                <c:pt idx="62599">
                  <c:v>4.5618384152470606</c:v>
                </c:pt>
                <c:pt idx="62600">
                  <c:v>4.555676694974955</c:v>
                </c:pt>
                <c:pt idx="62601">
                  <c:v>4.5513178335864737</c:v>
                </c:pt>
                <c:pt idx="62602">
                  <c:v>4.5479766527273426</c:v>
                </c:pt>
                <c:pt idx="62603">
                  <c:v>4.5526075004443207</c:v>
                </c:pt>
                <c:pt idx="62604">
                  <c:v>4.5547598148244575</c:v>
                </c:pt>
                <c:pt idx="62605">
                  <c:v>4.5557434632113019</c:v>
                </c:pt>
                <c:pt idx="62606">
                  <c:v>4.5551603011909556</c:v>
                </c:pt>
                <c:pt idx="62607">
                  <c:v>4.5516834617939885</c:v>
                </c:pt>
                <c:pt idx="62608">
                  <c:v>4.5559110997039403</c:v>
                </c:pt>
                <c:pt idx="62609">
                  <c:v>4.5570375984547731</c:v>
                </c:pt>
                <c:pt idx="62610">
                  <c:v>4.5583640033076573</c:v>
                </c:pt>
                <c:pt idx="62611">
                  <c:v>4.5527800461972756</c:v>
                </c:pt>
                <c:pt idx="62612">
                  <c:v>4.5635060442990918</c:v>
                </c:pt>
                <c:pt idx="62613">
                  <c:v>4.5604405288530767</c:v>
                </c:pt>
                <c:pt idx="62614">
                  <c:v>4.5623932154660798</c:v>
                </c:pt>
                <c:pt idx="62615">
                  <c:v>4.5523652909289556</c:v>
                </c:pt>
                <c:pt idx="62616">
                  <c:v>4.5535813834437073</c:v>
                </c:pt>
                <c:pt idx="62617">
                  <c:v>4.5530778640991167</c:v>
                </c:pt>
                <c:pt idx="62618">
                  <c:v>4.5540826631338733</c:v>
                </c:pt>
                <c:pt idx="62619">
                  <c:v>4.562450682443937</c:v>
                </c:pt>
                <c:pt idx="62620">
                  <c:v>4.5601970336652444</c:v>
                </c:pt>
                <c:pt idx="62621">
                  <c:v>4.5478700087069157</c:v>
                </c:pt>
                <c:pt idx="62622">
                  <c:v>4.5554592937195038</c:v>
                </c:pt>
                <c:pt idx="62623">
                  <c:v>4.5555454301006533</c:v>
                </c:pt>
                <c:pt idx="62624">
                  <c:v>4.5659526064760607</c:v>
                </c:pt>
                <c:pt idx="62625">
                  <c:v>4.563904109057316</c:v>
                </c:pt>
                <c:pt idx="62626">
                  <c:v>4.5555117747129472</c:v>
                </c:pt>
                <c:pt idx="62627">
                  <c:v>4.5538748517508312</c:v>
                </c:pt>
                <c:pt idx="62628">
                  <c:v>4.5580641479743367</c:v>
                </c:pt>
                <c:pt idx="62629">
                  <c:v>4.5536485123600974</c:v>
                </c:pt>
                <c:pt idx="62630">
                  <c:v>4.5536702894378731</c:v>
                </c:pt>
                <c:pt idx="62631">
                  <c:v>4.5553578499019434</c:v>
                </c:pt>
                <c:pt idx="62632">
                  <c:v>4.5517305780362927</c:v>
                </c:pt>
                <c:pt idx="62633">
                  <c:v>4.5574127052796269</c:v>
                </c:pt>
                <c:pt idx="62634">
                  <c:v>4.5638943529177549</c:v>
                </c:pt>
                <c:pt idx="62635">
                  <c:v>4.5540302144272156</c:v>
                </c:pt>
                <c:pt idx="62636">
                  <c:v>4.5537239660435507</c:v>
                </c:pt>
                <c:pt idx="62637">
                  <c:v>4.5555355796977581</c:v>
                </c:pt>
                <c:pt idx="62638">
                  <c:v>4.5481019493409622</c:v>
                </c:pt>
                <c:pt idx="62639">
                  <c:v>4.5611939269982003</c:v>
                </c:pt>
                <c:pt idx="62640">
                  <c:v>4.5613236507387649</c:v>
                </c:pt>
                <c:pt idx="62641">
                  <c:v>4.562870915073014</c:v>
                </c:pt>
                <c:pt idx="62642">
                  <c:v>4.5539239300489021</c:v>
                </c:pt>
                <c:pt idx="62643">
                  <c:v>4.5479728390250918</c:v>
                </c:pt>
                <c:pt idx="62644">
                  <c:v>4.5614310989710232</c:v>
                </c:pt>
                <c:pt idx="62645">
                  <c:v>4.5506084904068205</c:v>
                </c:pt>
                <c:pt idx="62646">
                  <c:v>4.5531696125137637</c:v>
                </c:pt>
                <c:pt idx="62647">
                  <c:v>4.5532491313083741</c:v>
                </c:pt>
                <c:pt idx="62648">
                  <c:v>4.5579225806751795</c:v>
                </c:pt>
                <c:pt idx="62649">
                  <c:v>4.5503916144250871</c:v>
                </c:pt>
                <c:pt idx="62650">
                  <c:v>4.5607644010304451</c:v>
                </c:pt>
                <c:pt idx="62651">
                  <c:v>4.5503605127946996</c:v>
                </c:pt>
                <c:pt idx="62652">
                  <c:v>4.5494072357779087</c:v>
                </c:pt>
                <c:pt idx="62653">
                  <c:v>4.5635438211995307</c:v>
                </c:pt>
                <c:pt idx="62654">
                  <c:v>4.5563803621430372</c:v>
                </c:pt>
                <c:pt idx="62655">
                  <c:v>4.5606522678621442</c:v>
                </c:pt>
                <c:pt idx="62656">
                  <c:v>4.5602559241059071</c:v>
                </c:pt>
                <c:pt idx="62657">
                  <c:v>4.5563403972705014</c:v>
                </c:pt>
                <c:pt idx="62658">
                  <c:v>4.5553574594547017</c:v>
                </c:pt>
                <c:pt idx="62659">
                  <c:v>4.5600680163093941</c:v>
                </c:pt>
                <c:pt idx="62660">
                  <c:v>4.5598574295549881</c:v>
                </c:pt>
                <c:pt idx="62661">
                  <c:v>4.5480342277602954</c:v>
                </c:pt>
                <c:pt idx="62662">
                  <c:v>4.5595082949969372</c:v>
                </c:pt>
                <c:pt idx="62663">
                  <c:v>4.5626631361348773</c:v>
                </c:pt>
                <c:pt idx="62664">
                  <c:v>4.5535982489729907</c:v>
                </c:pt>
                <c:pt idx="62665">
                  <c:v>4.5478873531474306</c:v>
                </c:pt>
                <c:pt idx="62666">
                  <c:v>4.5596459854076885</c:v>
                </c:pt>
                <c:pt idx="62667">
                  <c:v>4.5544509473755319</c:v>
                </c:pt>
                <c:pt idx="62668">
                  <c:v>4.5550422345570789</c:v>
                </c:pt>
                <c:pt idx="62669">
                  <c:v>4.5619010588859812</c:v>
                </c:pt>
                <c:pt idx="62670">
                  <c:v>4.5657691625445276</c:v>
                </c:pt>
                <c:pt idx="62671">
                  <c:v>4.5485597928023074</c:v>
                </c:pt>
                <c:pt idx="62672">
                  <c:v>4.5557983309719692</c:v>
                </c:pt>
                <c:pt idx="62673">
                  <c:v>4.5480932629868498</c:v>
                </c:pt>
                <c:pt idx="62674">
                  <c:v>4.558427150294678</c:v>
                </c:pt>
                <c:pt idx="62675">
                  <c:v>4.5594142769640928</c:v>
                </c:pt>
                <c:pt idx="62676">
                  <c:v>4.5548409862451225</c:v>
                </c:pt>
                <c:pt idx="62677">
                  <c:v>4.5598341039219505</c:v>
                </c:pt>
                <c:pt idx="62678">
                  <c:v>4.5570019564860145</c:v>
                </c:pt>
                <c:pt idx="62679">
                  <c:v>4.5490082401735981</c:v>
                </c:pt>
                <c:pt idx="62680">
                  <c:v>4.555977422840912</c:v>
                </c:pt>
                <c:pt idx="62681">
                  <c:v>4.5589095727561322</c:v>
                </c:pt>
                <c:pt idx="62682">
                  <c:v>4.5541706624444398</c:v>
                </c:pt>
                <c:pt idx="62683">
                  <c:v>4.5556304945425428</c:v>
                </c:pt>
                <c:pt idx="62684">
                  <c:v>4.5565319668639228</c:v>
                </c:pt>
                <c:pt idx="62685">
                  <c:v>4.5597879773147509</c:v>
                </c:pt>
                <c:pt idx="62686">
                  <c:v>4.5529333445499125</c:v>
                </c:pt>
                <c:pt idx="62687">
                  <c:v>4.5532101304763311</c:v>
                </c:pt>
                <c:pt idx="62688">
                  <c:v>4.558479651881429</c:v>
                </c:pt>
                <c:pt idx="62689">
                  <c:v>4.5596900533333669</c:v>
                </c:pt>
                <c:pt idx="62690">
                  <c:v>4.5542312943302248</c:v>
                </c:pt>
                <c:pt idx="62691">
                  <c:v>4.5537459495344734</c:v>
                </c:pt>
                <c:pt idx="62692">
                  <c:v>4.5549488524367572</c:v>
                </c:pt>
                <c:pt idx="62693">
                  <c:v>4.5551611621379005</c:v>
                </c:pt>
                <c:pt idx="62694">
                  <c:v>4.5564357433376772</c:v>
                </c:pt>
                <c:pt idx="62695">
                  <c:v>4.5453648154096769</c:v>
                </c:pt>
                <c:pt idx="62696">
                  <c:v>4.5596120962089266</c:v>
                </c:pt>
                <c:pt idx="62697">
                  <c:v>4.5538022597251127</c:v>
                </c:pt>
                <c:pt idx="62698">
                  <c:v>4.5586811400798215</c:v>
                </c:pt>
                <c:pt idx="62699">
                  <c:v>4.5587537983926705</c:v>
                </c:pt>
                <c:pt idx="62700">
                  <c:v>4.5519559813229691</c:v>
                </c:pt>
                <c:pt idx="62701">
                  <c:v>4.5492306277957102</c:v>
                </c:pt>
                <c:pt idx="62702">
                  <c:v>4.5607223864359066</c:v>
                </c:pt>
                <c:pt idx="62703">
                  <c:v>4.5585512007490347</c:v>
                </c:pt>
                <c:pt idx="62704">
                  <c:v>4.5513026257859721</c:v>
                </c:pt>
                <c:pt idx="62705">
                  <c:v>4.5618064900656083</c:v>
                </c:pt>
                <c:pt idx="62706">
                  <c:v>4.5470532444404563</c:v>
                </c:pt>
                <c:pt idx="62707">
                  <c:v>4.5548013665281184</c:v>
                </c:pt>
                <c:pt idx="62708">
                  <c:v>4.5581787981425226</c:v>
                </c:pt>
                <c:pt idx="62709">
                  <c:v>4.5632355128826658</c:v>
                </c:pt>
                <c:pt idx="62710">
                  <c:v>4.5531423473433783</c:v>
                </c:pt>
                <c:pt idx="62711">
                  <c:v>4.5558797495531609</c:v>
                </c:pt>
                <c:pt idx="62712">
                  <c:v>4.5545490637384312</c:v>
                </c:pt>
                <c:pt idx="62713">
                  <c:v>4.5510931613392298</c:v>
                </c:pt>
                <c:pt idx="62714">
                  <c:v>4.5569082922953399</c:v>
                </c:pt>
                <c:pt idx="62715">
                  <c:v>4.5509569000455778</c:v>
                </c:pt>
                <c:pt idx="62716">
                  <c:v>4.5630783605639555</c:v>
                </c:pt>
                <c:pt idx="62717">
                  <c:v>4.5475135603933614</c:v>
                </c:pt>
                <c:pt idx="62718">
                  <c:v>4.5592003019180263</c:v>
                </c:pt>
                <c:pt idx="62719">
                  <c:v>4.5501447829293493</c:v>
                </c:pt>
                <c:pt idx="62720">
                  <c:v>4.5604794183037223</c:v>
                </c:pt>
                <c:pt idx="62721">
                  <c:v>4.5531489540662813</c:v>
                </c:pt>
                <c:pt idx="62722">
                  <c:v>4.5602374277686035</c:v>
                </c:pt>
                <c:pt idx="62723">
                  <c:v>4.5487085282019066</c:v>
                </c:pt>
                <c:pt idx="62724">
                  <c:v>4.5627326787940996</c:v>
                </c:pt>
                <c:pt idx="62725">
                  <c:v>4.5594374025476796</c:v>
                </c:pt>
                <c:pt idx="62726">
                  <c:v>4.5555458261628567</c:v>
                </c:pt>
                <c:pt idx="62727">
                  <c:v>4.5579121841206467</c:v>
                </c:pt>
                <c:pt idx="62728">
                  <c:v>4.5548893184093311</c:v>
                </c:pt>
                <c:pt idx="62729">
                  <c:v>4.5501609531335747</c:v>
                </c:pt>
                <c:pt idx="62730">
                  <c:v>4.5599876256114467</c:v>
                </c:pt>
                <c:pt idx="62731">
                  <c:v>4.5452498063947866</c:v>
                </c:pt>
                <c:pt idx="62732">
                  <c:v>4.5545970128255941</c:v>
                </c:pt>
                <c:pt idx="62733">
                  <c:v>4.5508948225480976</c:v>
                </c:pt>
                <c:pt idx="62734">
                  <c:v>4.5531427477150306</c:v>
                </c:pt>
                <c:pt idx="62735">
                  <c:v>4.5538588378900871</c:v>
                </c:pt>
                <c:pt idx="62736">
                  <c:v>4.5557592107477864</c:v>
                </c:pt>
                <c:pt idx="62737">
                  <c:v>4.55908921185996</c:v>
                </c:pt>
                <c:pt idx="62738">
                  <c:v>4.5495609128282437</c:v>
                </c:pt>
                <c:pt idx="62739">
                  <c:v>4.5496096682958278</c:v>
                </c:pt>
                <c:pt idx="62740">
                  <c:v>4.5555468050432708</c:v>
                </c:pt>
                <c:pt idx="62741">
                  <c:v>4.5611920762342137</c:v>
                </c:pt>
                <c:pt idx="62742">
                  <c:v>4.5455595740250443</c:v>
                </c:pt>
                <c:pt idx="62743">
                  <c:v>4.5662259344151614</c:v>
                </c:pt>
                <c:pt idx="62744">
                  <c:v>4.5632623243536994</c:v>
                </c:pt>
                <c:pt idx="62745">
                  <c:v>4.556024651268201</c:v>
                </c:pt>
                <c:pt idx="62746">
                  <c:v>4.5574633686500299</c:v>
                </c:pt>
                <c:pt idx="62747">
                  <c:v>4.5630165019821751</c:v>
                </c:pt>
                <c:pt idx="62748">
                  <c:v>4.5495909756947333</c:v>
                </c:pt>
                <c:pt idx="62749">
                  <c:v>4.5557238108908553</c:v>
                </c:pt>
                <c:pt idx="62750">
                  <c:v>4.5465026526596306</c:v>
                </c:pt>
                <c:pt idx="62751">
                  <c:v>4.5531993376177375</c:v>
                </c:pt>
                <c:pt idx="62752">
                  <c:v>4.5570604896910014</c:v>
                </c:pt>
                <c:pt idx="62753">
                  <c:v>4.5471959329006584</c:v>
                </c:pt>
                <c:pt idx="62754">
                  <c:v>4.5414690881266218</c:v>
                </c:pt>
                <c:pt idx="62755">
                  <c:v>4.5555291874631854</c:v>
                </c:pt>
                <c:pt idx="62756">
                  <c:v>4.5593534724746299</c:v>
                </c:pt>
                <c:pt idx="62757">
                  <c:v>4.5533138545292093</c:v>
                </c:pt>
                <c:pt idx="62758">
                  <c:v>4.5535093458255211</c:v>
                </c:pt>
                <c:pt idx="62759">
                  <c:v>4.5553265225955135</c:v>
                </c:pt>
                <c:pt idx="62760">
                  <c:v>4.5525796159553868</c:v>
                </c:pt>
                <c:pt idx="62761">
                  <c:v>4.562123966426574</c:v>
                </c:pt>
                <c:pt idx="62762">
                  <c:v>4.5603496718916219</c:v>
                </c:pt>
                <c:pt idx="62763">
                  <c:v>4.552081644196206</c:v>
                </c:pt>
                <c:pt idx="62764">
                  <c:v>4.5602573026873161</c:v>
                </c:pt>
                <c:pt idx="62765">
                  <c:v>4.559775064754815</c:v>
                </c:pt>
                <c:pt idx="62766">
                  <c:v>4.5600238523351821</c:v>
                </c:pt>
                <c:pt idx="62767">
                  <c:v>4.5527229650358061</c:v>
                </c:pt>
                <c:pt idx="62768">
                  <c:v>4.555325023859953</c:v>
                </c:pt>
                <c:pt idx="62769">
                  <c:v>4.5428321346016372</c:v>
                </c:pt>
                <c:pt idx="62770">
                  <c:v>4.5513128631368467</c:v>
                </c:pt>
                <c:pt idx="62771">
                  <c:v>4.5642161364170386</c:v>
                </c:pt>
                <c:pt idx="62772">
                  <c:v>4.5612828616680625</c:v>
                </c:pt>
                <c:pt idx="62773">
                  <c:v>4.5532153220217779</c:v>
                </c:pt>
                <c:pt idx="62774">
                  <c:v>4.5636989305406441</c:v>
                </c:pt>
                <c:pt idx="62775">
                  <c:v>4.5497923477543214</c:v>
                </c:pt>
                <c:pt idx="62776">
                  <c:v>4.5655121463310291</c:v>
                </c:pt>
                <c:pt idx="62777">
                  <c:v>4.5509146462786036</c:v>
                </c:pt>
                <c:pt idx="62778">
                  <c:v>4.5587649301971362</c:v>
                </c:pt>
                <c:pt idx="62779">
                  <c:v>4.5540194218568262</c:v>
                </c:pt>
                <c:pt idx="62780">
                  <c:v>4.5602108163626269</c:v>
                </c:pt>
                <c:pt idx="62781">
                  <c:v>4.5653732450606013</c:v>
                </c:pt>
                <c:pt idx="62782">
                  <c:v>4.5570053843030616</c:v>
                </c:pt>
                <c:pt idx="62783">
                  <c:v>4.5525695110511304</c:v>
                </c:pt>
                <c:pt idx="62784">
                  <c:v>4.5533552492966649</c:v>
                </c:pt>
                <c:pt idx="62785">
                  <c:v>4.5574066686893699</c:v>
                </c:pt>
                <c:pt idx="62786">
                  <c:v>4.5625744764218279</c:v>
                </c:pt>
                <c:pt idx="62787">
                  <c:v>4.549688830060151</c:v>
                </c:pt>
                <c:pt idx="62788">
                  <c:v>4.5575063613231555</c:v>
                </c:pt>
                <c:pt idx="62789">
                  <c:v>4.555119349288721</c:v>
                </c:pt>
                <c:pt idx="62790">
                  <c:v>4.5597408038363216</c:v>
                </c:pt>
                <c:pt idx="62791">
                  <c:v>4.5485498340664652</c:v>
                </c:pt>
                <c:pt idx="62792">
                  <c:v>4.5413729102210239</c:v>
                </c:pt>
                <c:pt idx="62793">
                  <c:v>4.554582658191034</c:v>
                </c:pt>
                <c:pt idx="62794">
                  <c:v>4.5585568747786871</c:v>
                </c:pt>
                <c:pt idx="62795">
                  <c:v>4.5613965251838273</c:v>
                </c:pt>
                <c:pt idx="62796">
                  <c:v>4.5525970706072263</c:v>
                </c:pt>
                <c:pt idx="62797">
                  <c:v>4.5582907068767398</c:v>
                </c:pt>
                <c:pt idx="62798">
                  <c:v>4.552075145873907</c:v>
                </c:pt>
                <c:pt idx="62799">
                  <c:v>4.5577641670483287</c:v>
                </c:pt>
                <c:pt idx="62800">
                  <c:v>4.555499633804672</c:v>
                </c:pt>
                <c:pt idx="62801">
                  <c:v>4.5577147281999348</c:v>
                </c:pt>
                <c:pt idx="62802">
                  <c:v>4.5554566942537766</c:v>
                </c:pt>
                <c:pt idx="62803">
                  <c:v>4.5593561137240792</c:v>
                </c:pt>
                <c:pt idx="62804">
                  <c:v>4.5581700029655075</c:v>
                </c:pt>
                <c:pt idx="62805">
                  <c:v>4.5570331868604468</c:v>
                </c:pt>
                <c:pt idx="62806">
                  <c:v>4.556094900531237</c:v>
                </c:pt>
                <c:pt idx="62807">
                  <c:v>4.5622059108208983</c:v>
                </c:pt>
                <c:pt idx="62808">
                  <c:v>4.5514512792455051</c:v>
                </c:pt>
                <c:pt idx="62809">
                  <c:v>4.5509409591924834</c:v>
                </c:pt>
                <c:pt idx="62810">
                  <c:v>4.5548674195696082</c:v>
                </c:pt>
                <c:pt idx="62811">
                  <c:v>4.5689812324938686</c:v>
                </c:pt>
                <c:pt idx="62812">
                  <c:v>4.5628840789169329</c:v>
                </c:pt>
                <c:pt idx="62813">
                  <c:v>4.5606971832822021</c:v>
                </c:pt>
                <c:pt idx="62814">
                  <c:v>4.5518916446443214</c:v>
                </c:pt>
                <c:pt idx="62815">
                  <c:v>4.558853601191136</c:v>
                </c:pt>
                <c:pt idx="62816">
                  <c:v>4.5614639482066446</c:v>
                </c:pt>
                <c:pt idx="62817">
                  <c:v>4.5450611737377464</c:v>
                </c:pt>
                <c:pt idx="62818">
                  <c:v>4.5524160004162582</c:v>
                </c:pt>
                <c:pt idx="62819">
                  <c:v>4.5647815171533361</c:v>
                </c:pt>
                <c:pt idx="62820">
                  <c:v>4.5576243955352869</c:v>
                </c:pt>
                <c:pt idx="62821">
                  <c:v>4.5561431522586897</c:v>
                </c:pt>
                <c:pt idx="62822">
                  <c:v>4.5576372795438527</c:v>
                </c:pt>
                <c:pt idx="62823">
                  <c:v>4.5658305179524223</c:v>
                </c:pt>
                <c:pt idx="62824">
                  <c:v>4.5647254259916199</c:v>
                </c:pt>
                <c:pt idx="62825">
                  <c:v>4.5560006733342879</c:v>
                </c:pt>
                <c:pt idx="62826">
                  <c:v>4.5592054983674997</c:v>
                </c:pt>
                <c:pt idx="62827">
                  <c:v>4.5567658450371171</c:v>
                </c:pt>
                <c:pt idx="62828">
                  <c:v>4.5595372932311706</c:v>
                </c:pt>
                <c:pt idx="62829">
                  <c:v>4.5549544402805848</c:v>
                </c:pt>
                <c:pt idx="62830">
                  <c:v>4.5518737038446346</c:v>
                </c:pt>
                <c:pt idx="62831">
                  <c:v>4.5501938016302423</c:v>
                </c:pt>
                <c:pt idx="62832">
                  <c:v>4.5665352502512508</c:v>
                </c:pt>
                <c:pt idx="62833">
                  <c:v>4.5535154899661805</c:v>
                </c:pt>
                <c:pt idx="62834">
                  <c:v>4.5510696265210155</c:v>
                </c:pt>
                <c:pt idx="62835">
                  <c:v>4.5622171770057376</c:v>
                </c:pt>
                <c:pt idx="62836">
                  <c:v>4.5495398625585404</c:v>
                </c:pt>
                <c:pt idx="62837">
                  <c:v>4.5566600184983077</c:v>
                </c:pt>
                <c:pt idx="62838">
                  <c:v>4.5600577789064802</c:v>
                </c:pt>
                <c:pt idx="62839">
                  <c:v>4.5594218109817506</c:v>
                </c:pt>
                <c:pt idx="62840">
                  <c:v>4.5533877045409223</c:v>
                </c:pt>
                <c:pt idx="62841">
                  <c:v>4.5567542754878234</c:v>
                </c:pt>
                <c:pt idx="62842">
                  <c:v>4.5554976235297984</c:v>
                </c:pt>
                <c:pt idx="62843">
                  <c:v>4.5563913517117856</c:v>
                </c:pt>
                <c:pt idx="62844">
                  <c:v>4.5565194784336631</c:v>
                </c:pt>
                <c:pt idx="62845">
                  <c:v>4.552624955801198</c:v>
                </c:pt>
                <c:pt idx="62846">
                  <c:v>4.5655576457490623</c:v>
                </c:pt>
                <c:pt idx="62847">
                  <c:v>4.551554415017482</c:v>
                </c:pt>
                <c:pt idx="62848">
                  <c:v>4.5583620366268036</c:v>
                </c:pt>
                <c:pt idx="62849">
                  <c:v>4.5510398554871356</c:v>
                </c:pt>
                <c:pt idx="62850">
                  <c:v>4.558620284227926</c:v>
                </c:pt>
                <c:pt idx="62851">
                  <c:v>4.5574475937064385</c:v>
                </c:pt>
                <c:pt idx="62852">
                  <c:v>4.5566685174971706</c:v>
                </c:pt>
                <c:pt idx="62853">
                  <c:v>4.5482406344117985</c:v>
                </c:pt>
                <c:pt idx="62854">
                  <c:v>4.5562769472187599</c:v>
                </c:pt>
                <c:pt idx="62855">
                  <c:v>4.5553247864373887</c:v>
                </c:pt>
                <c:pt idx="62856">
                  <c:v>4.5570689520440384</c:v>
                </c:pt>
                <c:pt idx="62857">
                  <c:v>4.5479492043601386</c:v>
                </c:pt>
                <c:pt idx="62858">
                  <c:v>4.5524845814909742</c:v>
                </c:pt>
                <c:pt idx="62859">
                  <c:v>4.5588133832299205</c:v>
                </c:pt>
                <c:pt idx="62860">
                  <c:v>4.5592004951850198</c:v>
                </c:pt>
                <c:pt idx="62861">
                  <c:v>4.5581665448315309</c:v>
                </c:pt>
                <c:pt idx="62862">
                  <c:v>4.5584742939768361</c:v>
                </c:pt>
                <c:pt idx="62863">
                  <c:v>4.5589770498190489</c:v>
                </c:pt>
                <c:pt idx="62864">
                  <c:v>4.5546467843829941</c:v>
                </c:pt>
                <c:pt idx="62865">
                  <c:v>4.5461725090401472</c:v>
                </c:pt>
                <c:pt idx="62866">
                  <c:v>4.5612371206319384</c:v>
                </c:pt>
                <c:pt idx="62867">
                  <c:v>4.5506281645361337</c:v>
                </c:pt>
                <c:pt idx="62868">
                  <c:v>4.548378598958065</c:v>
                </c:pt>
                <c:pt idx="62869">
                  <c:v>4.5534889514137342</c:v>
                </c:pt>
                <c:pt idx="62870">
                  <c:v>4.5614842213840081</c:v>
                </c:pt>
                <c:pt idx="62871">
                  <c:v>4.5529375151134639</c:v>
                </c:pt>
                <c:pt idx="62872">
                  <c:v>4.5598274760373485</c:v>
                </c:pt>
                <c:pt idx="62873">
                  <c:v>4.5724391662517156</c:v>
                </c:pt>
                <c:pt idx="62874">
                  <c:v>4.5530843490212671</c:v>
                </c:pt>
                <c:pt idx="62875">
                  <c:v>4.5643319113588463</c:v>
                </c:pt>
                <c:pt idx="62876">
                  <c:v>4.5623330452865698</c:v>
                </c:pt>
                <c:pt idx="62877">
                  <c:v>4.5537898357941575</c:v>
                </c:pt>
                <c:pt idx="62878">
                  <c:v>4.5580934058716034</c:v>
                </c:pt>
                <c:pt idx="62879">
                  <c:v>4.5536377772410548</c:v>
                </c:pt>
                <c:pt idx="62880">
                  <c:v>4.5573551095039351</c:v>
                </c:pt>
                <c:pt idx="62881">
                  <c:v>4.5466843235608829</c:v>
                </c:pt>
                <c:pt idx="62882">
                  <c:v>4.556035155129452</c:v>
                </c:pt>
                <c:pt idx="62883">
                  <c:v>4.5595992877757858</c:v>
                </c:pt>
                <c:pt idx="62884">
                  <c:v>4.5659256927480492</c:v>
                </c:pt>
                <c:pt idx="62885">
                  <c:v>4.5634400501339369</c:v>
                </c:pt>
                <c:pt idx="62886">
                  <c:v>4.5627605428949289</c:v>
                </c:pt>
                <c:pt idx="62887">
                  <c:v>4.5604623825788995</c:v>
                </c:pt>
                <c:pt idx="62888">
                  <c:v>4.5524422956071531</c:v>
                </c:pt>
                <c:pt idx="62889">
                  <c:v>4.555780989964096</c:v>
                </c:pt>
                <c:pt idx="62890">
                  <c:v>4.5595280019435691</c:v>
                </c:pt>
                <c:pt idx="62891">
                  <c:v>4.5595442201928238</c:v>
                </c:pt>
                <c:pt idx="62892">
                  <c:v>4.5559003962860762</c:v>
                </c:pt>
                <c:pt idx="62893">
                  <c:v>4.5543343072258446</c:v>
                </c:pt>
                <c:pt idx="62894">
                  <c:v>4.5610422251334661</c:v>
                </c:pt>
                <c:pt idx="62895">
                  <c:v>4.5587722291855401</c:v>
                </c:pt>
                <c:pt idx="62896">
                  <c:v>4.5508089127867217</c:v>
                </c:pt>
                <c:pt idx="62897">
                  <c:v>4.5577300775409686</c:v>
                </c:pt>
                <c:pt idx="62898">
                  <c:v>4.5622082182508086</c:v>
                </c:pt>
                <c:pt idx="62899">
                  <c:v>4.5558473921803699</c:v>
                </c:pt>
                <c:pt idx="62900">
                  <c:v>4.5491793204479816</c:v>
                </c:pt>
                <c:pt idx="62901">
                  <c:v>4.5466978866195893</c:v>
                </c:pt>
                <c:pt idx="62902">
                  <c:v>4.5588933603326147</c:v>
                </c:pt>
                <c:pt idx="62903">
                  <c:v>4.5605839375284543</c:v>
                </c:pt>
                <c:pt idx="62904">
                  <c:v>4.5502280888610604</c:v>
                </c:pt>
                <c:pt idx="62905">
                  <c:v>4.5511793516573507</c:v>
                </c:pt>
                <c:pt idx="62906">
                  <c:v>4.5471020176302472</c:v>
                </c:pt>
                <c:pt idx="62907">
                  <c:v>4.5541870917532661</c:v>
                </c:pt>
                <c:pt idx="62908">
                  <c:v>4.5489391353661475</c:v>
                </c:pt>
                <c:pt idx="62909">
                  <c:v>4.5696680778497933</c:v>
                </c:pt>
                <c:pt idx="62910">
                  <c:v>4.5599693020927621</c:v>
                </c:pt>
                <c:pt idx="62911">
                  <c:v>4.5642463141370593</c:v>
                </c:pt>
                <c:pt idx="62912">
                  <c:v>4.5499796440573803</c:v>
                </c:pt>
                <c:pt idx="62913">
                  <c:v>4.5620098630732278</c:v>
                </c:pt>
                <c:pt idx="62914">
                  <c:v>4.5636591300070295</c:v>
                </c:pt>
                <c:pt idx="62915">
                  <c:v>4.5574128802778562</c:v>
                </c:pt>
                <c:pt idx="62916">
                  <c:v>4.556592752436937</c:v>
                </c:pt>
                <c:pt idx="62917">
                  <c:v>4.5593195887898661</c:v>
                </c:pt>
                <c:pt idx="62918">
                  <c:v>4.5594866473616227</c:v>
                </c:pt>
                <c:pt idx="62919">
                  <c:v>4.5551742566362616</c:v>
                </c:pt>
                <c:pt idx="62920">
                  <c:v>4.5507220726968782</c:v>
                </c:pt>
                <c:pt idx="62921">
                  <c:v>4.5523329206080074</c:v>
                </c:pt>
                <c:pt idx="62922">
                  <c:v>4.5531821757143032</c:v>
                </c:pt>
                <c:pt idx="62923">
                  <c:v>4.5628113898616203</c:v>
                </c:pt>
                <c:pt idx="62924">
                  <c:v>4.5624299140278737</c:v>
                </c:pt>
                <c:pt idx="62925">
                  <c:v>4.5600178408672205</c:v>
                </c:pt>
                <c:pt idx="62926">
                  <c:v>4.5567890690392785</c:v>
                </c:pt>
                <c:pt idx="62927">
                  <c:v>4.5594961971640418</c:v>
                </c:pt>
                <c:pt idx="62928">
                  <c:v>4.5604871512991449</c:v>
                </c:pt>
                <c:pt idx="62929">
                  <c:v>4.5553006806905367</c:v>
                </c:pt>
                <c:pt idx="62930">
                  <c:v>4.5559058318444396</c:v>
                </c:pt>
                <c:pt idx="62931">
                  <c:v>4.5567425858118105</c:v>
                </c:pt>
                <c:pt idx="62932">
                  <c:v>4.5669666879284234</c:v>
                </c:pt>
                <c:pt idx="62933">
                  <c:v>4.5514558684505424</c:v>
                </c:pt>
                <c:pt idx="62934">
                  <c:v>4.5558111806640786</c:v>
                </c:pt>
                <c:pt idx="62935">
                  <c:v>4.5608185693501699</c:v>
                </c:pt>
                <c:pt idx="62936">
                  <c:v>4.5580965443400316</c:v>
                </c:pt>
                <c:pt idx="62937">
                  <c:v>4.5465290496225705</c:v>
                </c:pt>
                <c:pt idx="62938">
                  <c:v>4.5567270390703776</c:v>
                </c:pt>
                <c:pt idx="62939">
                  <c:v>4.5583698580618259</c:v>
                </c:pt>
                <c:pt idx="62940">
                  <c:v>4.5688677996109686</c:v>
                </c:pt>
                <c:pt idx="62941">
                  <c:v>4.561183867174667</c:v>
                </c:pt>
                <c:pt idx="62942">
                  <c:v>4.5658818490956259</c:v>
                </c:pt>
                <c:pt idx="62943">
                  <c:v>4.5521856895294111</c:v>
                </c:pt>
                <c:pt idx="62944">
                  <c:v>4.5501255916741821</c:v>
                </c:pt>
                <c:pt idx="62945">
                  <c:v>4.5554321671423166</c:v>
                </c:pt>
                <c:pt idx="62946">
                  <c:v>4.5550498005606528</c:v>
                </c:pt>
                <c:pt idx="62947">
                  <c:v>4.5560383729506784</c:v>
                </c:pt>
                <c:pt idx="62948">
                  <c:v>4.557012979603126</c:v>
                </c:pt>
                <c:pt idx="62949">
                  <c:v>4.5608292929866669</c:v>
                </c:pt>
                <c:pt idx="62950">
                  <c:v>4.5606678085990584</c:v>
                </c:pt>
                <c:pt idx="62951">
                  <c:v>4.5580501329264518</c:v>
                </c:pt>
                <c:pt idx="62952">
                  <c:v>4.5723235103382622</c:v>
                </c:pt>
                <c:pt idx="62953">
                  <c:v>4.5635264075781343</c:v>
                </c:pt>
                <c:pt idx="62954">
                  <c:v>4.5461134191705614</c:v>
                </c:pt>
                <c:pt idx="62955">
                  <c:v>4.5696882101084295</c:v>
                </c:pt>
                <c:pt idx="62956">
                  <c:v>4.551946206660519</c:v>
                </c:pt>
                <c:pt idx="62957">
                  <c:v>4.5658834721368704</c:v>
                </c:pt>
                <c:pt idx="62958">
                  <c:v>4.5596074232403039</c:v>
                </c:pt>
                <c:pt idx="62959">
                  <c:v>4.5599472872219602</c:v>
                </c:pt>
                <c:pt idx="62960">
                  <c:v>4.5671512446413818</c:v>
                </c:pt>
                <c:pt idx="62961">
                  <c:v>4.5454157166592237</c:v>
                </c:pt>
                <c:pt idx="62962">
                  <c:v>4.5550561111502095</c:v>
                </c:pt>
                <c:pt idx="62963">
                  <c:v>4.5547894343561639</c:v>
                </c:pt>
                <c:pt idx="62964">
                  <c:v>4.5554949952487025</c:v>
                </c:pt>
                <c:pt idx="62965">
                  <c:v>4.557863469265981</c:v>
                </c:pt>
                <c:pt idx="62966">
                  <c:v>4.5567642833496533</c:v>
                </c:pt>
                <c:pt idx="62967">
                  <c:v>4.5560578541300556</c:v>
                </c:pt>
                <c:pt idx="62968">
                  <c:v>4.5577104509514825</c:v>
                </c:pt>
                <c:pt idx="62969">
                  <c:v>4.5641990830000054</c:v>
                </c:pt>
                <c:pt idx="62970">
                  <c:v>4.5567616233837303</c:v>
                </c:pt>
                <c:pt idx="62971">
                  <c:v>4.5558328479983556</c:v>
                </c:pt>
                <c:pt idx="62972">
                  <c:v>4.5579178807182936</c:v>
                </c:pt>
                <c:pt idx="62973">
                  <c:v>4.5571609926095205</c:v>
                </c:pt>
                <c:pt idx="62974">
                  <c:v>4.5533920227557445</c:v>
                </c:pt>
                <c:pt idx="62975">
                  <c:v>4.5539016287373713</c:v>
                </c:pt>
                <c:pt idx="62976">
                  <c:v>4.5598461767819032</c:v>
                </c:pt>
                <c:pt idx="62977">
                  <c:v>4.5579570558664555</c:v>
                </c:pt>
                <c:pt idx="62978">
                  <c:v>4.5598973819393516</c:v>
                </c:pt>
                <c:pt idx="62979">
                  <c:v>4.5490035501866881</c:v>
                </c:pt>
                <c:pt idx="62980">
                  <c:v>4.5489982545032932</c:v>
                </c:pt>
                <c:pt idx="62981">
                  <c:v>4.5619739223979705</c:v>
                </c:pt>
                <c:pt idx="62982">
                  <c:v>4.5498673597152504</c:v>
                </c:pt>
                <c:pt idx="62983">
                  <c:v>4.5498014413133028</c:v>
                </c:pt>
                <c:pt idx="62984">
                  <c:v>4.5624302810738007</c:v>
                </c:pt>
                <c:pt idx="62985">
                  <c:v>4.5499972604919288</c:v>
                </c:pt>
                <c:pt idx="62986">
                  <c:v>4.5669458991904515</c:v>
                </c:pt>
                <c:pt idx="62987">
                  <c:v>4.5559955547151327</c:v>
                </c:pt>
                <c:pt idx="62988">
                  <c:v>4.555443310474697</c:v>
                </c:pt>
                <c:pt idx="62989">
                  <c:v>4.5535578940520143</c:v>
                </c:pt>
                <c:pt idx="62990">
                  <c:v>4.5510212140470587</c:v>
                </c:pt>
                <c:pt idx="62991">
                  <c:v>4.5604747271707442</c:v>
                </c:pt>
                <c:pt idx="62992">
                  <c:v>4.5481501188042541</c:v>
                </c:pt>
                <c:pt idx="62993">
                  <c:v>4.552991441471379</c:v>
                </c:pt>
                <c:pt idx="62994">
                  <c:v>4.5587564103578382</c:v>
                </c:pt>
                <c:pt idx="62995">
                  <c:v>4.5654773867005449</c:v>
                </c:pt>
                <c:pt idx="62996">
                  <c:v>4.5571167263850949</c:v>
                </c:pt>
                <c:pt idx="62997">
                  <c:v>4.5571484719914848</c:v>
                </c:pt>
                <c:pt idx="62998">
                  <c:v>4.5490664319597967</c:v>
                </c:pt>
                <c:pt idx="62999">
                  <c:v>4.5534593300426893</c:v>
                </c:pt>
                <c:pt idx="63000">
                  <c:v>4.556450875214459</c:v>
                </c:pt>
                <c:pt idx="63001">
                  <c:v>4.5553027208326897</c:v>
                </c:pt>
                <c:pt idx="63002">
                  <c:v>4.5586130444000172</c:v>
                </c:pt>
                <c:pt idx="63003">
                  <c:v>4.5622369902078752</c:v>
                </c:pt>
                <c:pt idx="63004">
                  <c:v>4.5524264693127563</c:v>
                </c:pt>
                <c:pt idx="63005">
                  <c:v>4.5598346969741872</c:v>
                </c:pt>
                <c:pt idx="63006">
                  <c:v>4.5627776110828515</c:v>
                </c:pt>
                <c:pt idx="63007">
                  <c:v>4.5577681908746648</c:v>
                </c:pt>
                <c:pt idx="63008">
                  <c:v>4.5486674297495524</c:v>
                </c:pt>
                <c:pt idx="63009">
                  <c:v>4.553342082587986</c:v>
                </c:pt>
                <c:pt idx="63010">
                  <c:v>4.5598086206048691</c:v>
                </c:pt>
                <c:pt idx="63011">
                  <c:v>4.5453847191114098</c:v>
                </c:pt>
                <c:pt idx="63012">
                  <c:v>4.5575158037547503</c:v>
                </c:pt>
                <c:pt idx="63013">
                  <c:v>4.539183713500444</c:v>
                </c:pt>
                <c:pt idx="63014">
                  <c:v>4.5484551294333455</c:v>
                </c:pt>
                <c:pt idx="63015">
                  <c:v>4.5624817715613224</c:v>
                </c:pt>
                <c:pt idx="63016">
                  <c:v>4.548700991194881</c:v>
                </c:pt>
                <c:pt idx="63017">
                  <c:v>4.5517976527255311</c:v>
                </c:pt>
                <c:pt idx="63018">
                  <c:v>4.5630846507809677</c:v>
                </c:pt>
                <c:pt idx="63019">
                  <c:v>4.5530760803830788</c:v>
                </c:pt>
                <c:pt idx="63020">
                  <c:v>4.550329178037873</c:v>
                </c:pt>
                <c:pt idx="63021">
                  <c:v>4.5590781978394217</c:v>
                </c:pt>
                <c:pt idx="63022">
                  <c:v>4.5657971698047257</c:v>
                </c:pt>
                <c:pt idx="63023">
                  <c:v>4.5557813873668103</c:v>
                </c:pt>
                <c:pt idx="63024">
                  <c:v>4.5516772320829677</c:v>
                </c:pt>
                <c:pt idx="63025">
                  <c:v>4.5528749324870521</c:v>
                </c:pt>
                <c:pt idx="63026">
                  <c:v>4.5648927890412203</c:v>
                </c:pt>
                <c:pt idx="63027">
                  <c:v>4.5565720606314226</c:v>
                </c:pt>
                <c:pt idx="63028">
                  <c:v>4.5608920252691467</c:v>
                </c:pt>
                <c:pt idx="63029">
                  <c:v>4.5594456319283792</c:v>
                </c:pt>
                <c:pt idx="63030">
                  <c:v>4.552456196234921</c:v>
                </c:pt>
                <c:pt idx="63031">
                  <c:v>4.5555520596162697</c:v>
                </c:pt>
                <c:pt idx="63032">
                  <c:v>4.5656900046617688</c:v>
                </c:pt>
                <c:pt idx="63033">
                  <c:v>4.5493052008801502</c:v>
                </c:pt>
                <c:pt idx="63034">
                  <c:v>4.5581662194167265</c:v>
                </c:pt>
                <c:pt idx="63035">
                  <c:v>4.5519805473068145</c:v>
                </c:pt>
                <c:pt idx="63036">
                  <c:v>4.551160480154258</c:v>
                </c:pt>
                <c:pt idx="63037">
                  <c:v>4.555667621353563</c:v>
                </c:pt>
                <c:pt idx="63038">
                  <c:v>4.5495982590166308</c:v>
                </c:pt>
                <c:pt idx="63039">
                  <c:v>4.5555778977053389</c:v>
                </c:pt>
                <c:pt idx="63040">
                  <c:v>4.5467462063710036</c:v>
                </c:pt>
                <c:pt idx="63041">
                  <c:v>4.5621157106883583</c:v>
                </c:pt>
                <c:pt idx="63042">
                  <c:v>4.5588262209119081</c:v>
                </c:pt>
                <c:pt idx="63043">
                  <c:v>4.556366902103556</c:v>
                </c:pt>
                <c:pt idx="63044">
                  <c:v>4.5495746879744781</c:v>
                </c:pt>
                <c:pt idx="63045">
                  <c:v>4.5506106105486124</c:v>
                </c:pt>
                <c:pt idx="63046">
                  <c:v>4.5608213653799963</c:v>
                </c:pt>
                <c:pt idx="63047">
                  <c:v>4.5498395518287067</c:v>
                </c:pt>
                <c:pt idx="63048">
                  <c:v>4.5601514493646462</c:v>
                </c:pt>
                <c:pt idx="63049">
                  <c:v>4.5524400942186389</c:v>
                </c:pt>
                <c:pt idx="63050">
                  <c:v>4.5583719812629075</c:v>
                </c:pt>
                <c:pt idx="63051">
                  <c:v>4.5569094028694375</c:v>
                </c:pt>
                <c:pt idx="63052">
                  <c:v>4.5558679765922454</c:v>
                </c:pt>
                <c:pt idx="63053">
                  <c:v>4.560793410098003</c:v>
                </c:pt>
                <c:pt idx="63054">
                  <c:v>4.5625758648947343</c:v>
                </c:pt>
                <c:pt idx="63055">
                  <c:v>4.5634901485488717</c:v>
                </c:pt>
                <c:pt idx="63056">
                  <c:v>4.5604306336194824</c:v>
                </c:pt>
                <c:pt idx="63057">
                  <c:v>4.5660286405680326</c:v>
                </c:pt>
                <c:pt idx="63058">
                  <c:v>4.5617552484296819</c:v>
                </c:pt>
                <c:pt idx="63059">
                  <c:v>4.5604460099360917</c:v>
                </c:pt>
                <c:pt idx="63060">
                  <c:v>4.5566341847970593</c:v>
                </c:pt>
                <c:pt idx="63061">
                  <c:v>4.5569730856019088</c:v>
                </c:pt>
                <c:pt idx="63062">
                  <c:v>4.5627248405954504</c:v>
                </c:pt>
                <c:pt idx="63063">
                  <c:v>4.5551300503792271</c:v>
                </c:pt>
                <c:pt idx="63064">
                  <c:v>4.5598524480006466</c:v>
                </c:pt>
                <c:pt idx="63065">
                  <c:v>4.5546197889536097</c:v>
                </c:pt>
                <c:pt idx="63066">
                  <c:v>4.5642871296538434</c:v>
                </c:pt>
                <c:pt idx="63067">
                  <c:v>4.5570566958227703</c:v>
                </c:pt>
                <c:pt idx="63068">
                  <c:v>4.5528472096049413</c:v>
                </c:pt>
                <c:pt idx="63069">
                  <c:v>4.5525774977644957</c:v>
                </c:pt>
                <c:pt idx="63070">
                  <c:v>4.5569579590073728</c:v>
                </c:pt>
                <c:pt idx="63071">
                  <c:v>4.5471803301061096</c:v>
                </c:pt>
                <c:pt idx="63072">
                  <c:v>4.5569024178577351</c:v>
                </c:pt>
                <c:pt idx="63073">
                  <c:v>4.5573254026926389</c:v>
                </c:pt>
                <c:pt idx="63074">
                  <c:v>4.563372751274823</c:v>
                </c:pt>
                <c:pt idx="63075">
                  <c:v>4.5565651489750056</c:v>
                </c:pt>
                <c:pt idx="63076">
                  <c:v>4.5575682549476646</c:v>
                </c:pt>
                <c:pt idx="63077">
                  <c:v>4.5645440636237264</c:v>
                </c:pt>
                <c:pt idx="63078">
                  <c:v>4.5502406301486049</c:v>
                </c:pt>
                <c:pt idx="63079">
                  <c:v>4.5582268329986277</c:v>
                </c:pt>
                <c:pt idx="63080">
                  <c:v>4.563117434934358</c:v>
                </c:pt>
                <c:pt idx="63081">
                  <c:v>4.5535535330779231</c:v>
                </c:pt>
                <c:pt idx="63082">
                  <c:v>4.55516207910778</c:v>
                </c:pt>
                <c:pt idx="63083">
                  <c:v>4.5614250107151708</c:v>
                </c:pt>
                <c:pt idx="63084">
                  <c:v>4.5555189136549901</c:v>
                </c:pt>
                <c:pt idx="63085">
                  <c:v>4.5609995469979179</c:v>
                </c:pt>
                <c:pt idx="63086">
                  <c:v>4.5570451246358008</c:v>
                </c:pt>
                <c:pt idx="63087">
                  <c:v>4.5546909041098944</c:v>
                </c:pt>
                <c:pt idx="63088">
                  <c:v>4.5617882349289376</c:v>
                </c:pt>
                <c:pt idx="63089">
                  <c:v>4.5535996145372737</c:v>
                </c:pt>
                <c:pt idx="63090">
                  <c:v>4.5617427333598828</c:v>
                </c:pt>
                <c:pt idx="63091">
                  <c:v>4.5616582256774194</c:v>
                </c:pt>
                <c:pt idx="63092">
                  <c:v>4.5557108897336418</c:v>
                </c:pt>
                <c:pt idx="63093">
                  <c:v>4.557354712961283</c:v>
                </c:pt>
                <c:pt idx="63094">
                  <c:v>4.5623820715732144</c:v>
                </c:pt>
                <c:pt idx="63095">
                  <c:v>4.5665541883580048</c:v>
                </c:pt>
                <c:pt idx="63096">
                  <c:v>4.5527666551046293</c:v>
                </c:pt>
                <c:pt idx="63097">
                  <c:v>4.5603788108113479</c:v>
                </c:pt>
                <c:pt idx="63098">
                  <c:v>4.5511181522322399</c:v>
                </c:pt>
                <c:pt idx="63099">
                  <c:v>4.5689136910590937</c:v>
                </c:pt>
                <c:pt idx="63100">
                  <c:v>4.5563209512763585</c:v>
                </c:pt>
                <c:pt idx="63101">
                  <c:v>4.552959811594631</c:v>
                </c:pt>
                <c:pt idx="63102">
                  <c:v>4.54959845826302</c:v>
                </c:pt>
                <c:pt idx="63103">
                  <c:v>4.5486617906964515</c:v>
                </c:pt>
                <c:pt idx="63104">
                  <c:v>4.5654604152792979</c:v>
                </c:pt>
                <c:pt idx="63105">
                  <c:v>4.5631685558316848</c:v>
                </c:pt>
                <c:pt idx="63106">
                  <c:v>4.5515651071503456</c:v>
                </c:pt>
                <c:pt idx="63107">
                  <c:v>4.5586450406844614</c:v>
                </c:pt>
                <c:pt idx="63108">
                  <c:v>4.5541389311536342</c:v>
                </c:pt>
                <c:pt idx="63109">
                  <c:v>4.5524831302896454</c:v>
                </c:pt>
                <c:pt idx="63110">
                  <c:v>4.56650589037364</c:v>
                </c:pt>
                <c:pt idx="63111">
                  <c:v>4.5561101428183202</c:v>
                </c:pt>
                <c:pt idx="63112">
                  <c:v>4.5576430596025412</c:v>
                </c:pt>
                <c:pt idx="63113">
                  <c:v>4.5522467552445667</c:v>
                </c:pt>
                <c:pt idx="63114">
                  <c:v>4.5684281917576124</c:v>
                </c:pt>
                <c:pt idx="63115">
                  <c:v>4.5524462349806623</c:v>
                </c:pt>
                <c:pt idx="63116">
                  <c:v>4.551374725430426</c:v>
                </c:pt>
                <c:pt idx="63117">
                  <c:v>4.5586689569373906</c:v>
                </c:pt>
                <c:pt idx="63118">
                  <c:v>4.5523008106330574</c:v>
                </c:pt>
                <c:pt idx="63119">
                  <c:v>4.5547627015994339</c:v>
                </c:pt>
                <c:pt idx="63120">
                  <c:v>4.5609988670401815</c:v>
                </c:pt>
                <c:pt idx="63121">
                  <c:v>4.5482017774878365</c:v>
                </c:pt>
                <c:pt idx="63122">
                  <c:v>4.5664050672516643</c:v>
                </c:pt>
                <c:pt idx="63123">
                  <c:v>4.5599787644601966</c:v>
                </c:pt>
                <c:pt idx="63124">
                  <c:v>4.5519240722998822</c:v>
                </c:pt>
                <c:pt idx="63125">
                  <c:v>4.5603276089795468</c:v>
                </c:pt>
                <c:pt idx="63126">
                  <c:v>4.5550545761101757</c:v>
                </c:pt>
                <c:pt idx="63127">
                  <c:v>4.5661171016466442</c:v>
                </c:pt>
                <c:pt idx="63128">
                  <c:v>4.5523441152586468</c:v>
                </c:pt>
                <c:pt idx="63129">
                  <c:v>4.5608393728473295</c:v>
                </c:pt>
                <c:pt idx="63130">
                  <c:v>4.5463367312442511</c:v>
                </c:pt>
                <c:pt idx="63131">
                  <c:v>4.5586421888979256</c:v>
                </c:pt>
                <c:pt idx="63132">
                  <c:v>4.5562200120637719</c:v>
                </c:pt>
                <c:pt idx="63133">
                  <c:v>4.5552292238631793</c:v>
                </c:pt>
                <c:pt idx="63134">
                  <c:v>4.5631154050686469</c:v>
                </c:pt>
                <c:pt idx="63135">
                  <c:v>4.5519573568230092</c:v>
                </c:pt>
                <c:pt idx="63136">
                  <c:v>4.5538817697642928</c:v>
                </c:pt>
                <c:pt idx="63137">
                  <c:v>4.5620344340319647</c:v>
                </c:pt>
                <c:pt idx="63138">
                  <c:v>4.5535491776074704</c:v>
                </c:pt>
                <c:pt idx="63139">
                  <c:v>4.5625401021462002</c:v>
                </c:pt>
                <c:pt idx="63140">
                  <c:v>4.5544468097504609</c:v>
                </c:pt>
                <c:pt idx="63141">
                  <c:v>4.5596657263747371</c:v>
                </c:pt>
                <c:pt idx="63142">
                  <c:v>4.5566148499506882</c:v>
                </c:pt>
                <c:pt idx="63143">
                  <c:v>4.5537211390047236</c:v>
                </c:pt>
                <c:pt idx="63144">
                  <c:v>4.5598350072392595</c:v>
                </c:pt>
                <c:pt idx="63145">
                  <c:v>4.5491786545681299</c:v>
                </c:pt>
                <c:pt idx="63146">
                  <c:v>4.5574576186837312</c:v>
                </c:pt>
                <c:pt idx="63147">
                  <c:v>4.5536755175953374</c:v>
                </c:pt>
                <c:pt idx="63148">
                  <c:v>4.5493547139943473</c:v>
                </c:pt>
                <c:pt idx="63149">
                  <c:v>4.5570099314539139</c:v>
                </c:pt>
                <c:pt idx="63150">
                  <c:v>4.5569630242194172</c:v>
                </c:pt>
                <c:pt idx="63151">
                  <c:v>4.5567565647954922</c:v>
                </c:pt>
                <c:pt idx="63152">
                  <c:v>4.554967800539532</c:v>
                </c:pt>
                <c:pt idx="63153">
                  <c:v>4.5517809013482733</c:v>
                </c:pt>
                <c:pt idx="63154">
                  <c:v>4.5577546721319617</c:v>
                </c:pt>
                <c:pt idx="63155">
                  <c:v>4.5579732766603387</c:v>
                </c:pt>
                <c:pt idx="63156">
                  <c:v>4.557681977483484</c:v>
                </c:pt>
                <c:pt idx="63157">
                  <c:v>4.5543124110974276</c:v>
                </c:pt>
                <c:pt idx="63158">
                  <c:v>4.5607139050140653</c:v>
                </c:pt>
                <c:pt idx="63159">
                  <c:v>4.5563658237297222</c:v>
                </c:pt>
                <c:pt idx="63160">
                  <c:v>4.5573282010971825</c:v>
                </c:pt>
                <c:pt idx="63161">
                  <c:v>4.5569993730710774</c:v>
                </c:pt>
                <c:pt idx="63162">
                  <c:v>4.5629042224223078</c:v>
                </c:pt>
                <c:pt idx="63163">
                  <c:v>4.5608903873997599</c:v>
                </c:pt>
                <c:pt idx="63164">
                  <c:v>4.5625344200390288</c:v>
                </c:pt>
                <c:pt idx="63165">
                  <c:v>4.5574601118665123</c:v>
                </c:pt>
                <c:pt idx="63166">
                  <c:v>4.5688326120423088</c:v>
                </c:pt>
                <c:pt idx="63167">
                  <c:v>4.557312356569823</c:v>
                </c:pt>
                <c:pt idx="63168">
                  <c:v>4.5524229690336577</c:v>
                </c:pt>
                <c:pt idx="63169">
                  <c:v>4.5587269581054768</c:v>
                </c:pt>
                <c:pt idx="63170">
                  <c:v>4.554461553911092</c:v>
                </c:pt>
                <c:pt idx="63171">
                  <c:v>4.55643913624343</c:v>
                </c:pt>
                <c:pt idx="63172">
                  <c:v>4.5502440367137229</c:v>
                </c:pt>
                <c:pt idx="63173">
                  <c:v>4.5553458361177679</c:v>
                </c:pt>
                <c:pt idx="63174">
                  <c:v>4.5511223366193807</c:v>
                </c:pt>
                <c:pt idx="63175">
                  <c:v>4.5615093567849474</c:v>
                </c:pt>
                <c:pt idx="63176">
                  <c:v>4.5552631468825071</c:v>
                </c:pt>
                <c:pt idx="63177">
                  <c:v>4.5575484302817397</c:v>
                </c:pt>
                <c:pt idx="63178">
                  <c:v>4.5532146165978267</c:v>
                </c:pt>
                <c:pt idx="63179">
                  <c:v>4.5536617037043809</c:v>
                </c:pt>
                <c:pt idx="63180">
                  <c:v>4.5591860741205146</c:v>
                </c:pt>
                <c:pt idx="63181">
                  <c:v>4.5511028232125588</c:v>
                </c:pt>
                <c:pt idx="63182">
                  <c:v>4.5597666932850469</c:v>
                </c:pt>
                <c:pt idx="63183">
                  <c:v>4.5593524381778732</c:v>
                </c:pt>
                <c:pt idx="63184">
                  <c:v>4.5639867636027338</c:v>
                </c:pt>
                <c:pt idx="63185">
                  <c:v>4.5553720166074587</c:v>
                </c:pt>
                <c:pt idx="63186">
                  <c:v>4.5583639460719541</c:v>
                </c:pt>
                <c:pt idx="63187">
                  <c:v>4.5558215383118226</c:v>
                </c:pt>
                <c:pt idx="63188">
                  <c:v>4.5703222263818182</c:v>
                </c:pt>
                <c:pt idx="63189">
                  <c:v>4.5446451563610903</c:v>
                </c:pt>
                <c:pt idx="63190">
                  <c:v>4.5582517405292995</c:v>
                </c:pt>
                <c:pt idx="63191">
                  <c:v>4.5561845711740308</c:v>
                </c:pt>
                <c:pt idx="63192">
                  <c:v>4.5520392795446405</c:v>
                </c:pt>
                <c:pt idx="63193">
                  <c:v>4.5596759133359201</c:v>
                </c:pt>
                <c:pt idx="63194">
                  <c:v>4.5490288516080293</c:v>
                </c:pt>
                <c:pt idx="63195">
                  <c:v>4.5551366850004555</c:v>
                </c:pt>
                <c:pt idx="63196">
                  <c:v>4.5597759205854818</c:v>
                </c:pt>
                <c:pt idx="63197">
                  <c:v>4.5642284295900506</c:v>
                </c:pt>
                <c:pt idx="63198">
                  <c:v>4.5611739159918612</c:v>
                </c:pt>
                <c:pt idx="63199">
                  <c:v>4.5542642687885246</c:v>
                </c:pt>
                <c:pt idx="63200">
                  <c:v>4.5551741544361457</c:v>
                </c:pt>
                <c:pt idx="63201">
                  <c:v>4.5528162223030177</c:v>
                </c:pt>
                <c:pt idx="63202">
                  <c:v>4.5589824676838511</c:v>
                </c:pt>
                <c:pt idx="63203">
                  <c:v>4.5592229404176345</c:v>
                </c:pt>
                <c:pt idx="63204">
                  <c:v>4.5506026878034902</c:v>
                </c:pt>
                <c:pt idx="63205">
                  <c:v>4.5635625811816602</c:v>
                </c:pt>
                <c:pt idx="63206">
                  <c:v>4.5563407073280233</c:v>
                </c:pt>
                <c:pt idx="63207">
                  <c:v>4.5525442623540009</c:v>
                </c:pt>
                <c:pt idx="63208">
                  <c:v>4.54595439472231</c:v>
                </c:pt>
                <c:pt idx="63209">
                  <c:v>4.556909857428205</c:v>
                </c:pt>
                <c:pt idx="63210">
                  <c:v>4.5521809745318675</c:v>
                </c:pt>
                <c:pt idx="63211">
                  <c:v>4.5542614418517235</c:v>
                </c:pt>
                <c:pt idx="63212">
                  <c:v>4.5430184425032305</c:v>
                </c:pt>
                <c:pt idx="63213">
                  <c:v>4.5562197708162806</c:v>
                </c:pt>
                <c:pt idx="63214">
                  <c:v>4.5525201460821361</c:v>
                </c:pt>
                <c:pt idx="63215">
                  <c:v>4.554522106706556</c:v>
                </c:pt>
                <c:pt idx="63216">
                  <c:v>4.5555876052810227</c:v>
                </c:pt>
                <c:pt idx="63217">
                  <c:v>4.5588192315806459</c:v>
                </c:pt>
                <c:pt idx="63218">
                  <c:v>4.5548322396031571</c:v>
                </c:pt>
                <c:pt idx="63219">
                  <c:v>4.5597915338792339</c:v>
                </c:pt>
                <c:pt idx="63220">
                  <c:v>4.5573719406156137</c:v>
                </c:pt>
                <c:pt idx="63221">
                  <c:v>4.5671906863145804</c:v>
                </c:pt>
                <c:pt idx="63222">
                  <c:v>4.5568437001708624</c:v>
                </c:pt>
                <c:pt idx="63223">
                  <c:v>4.5582975108227455</c:v>
                </c:pt>
                <c:pt idx="63224">
                  <c:v>4.5717419138891726</c:v>
                </c:pt>
                <c:pt idx="63225">
                  <c:v>4.5548339962407693</c:v>
                </c:pt>
                <c:pt idx="63226">
                  <c:v>4.5582454018502245</c:v>
                </c:pt>
                <c:pt idx="63227">
                  <c:v>4.5607171307817325</c:v>
                </c:pt>
                <c:pt idx="63228">
                  <c:v>4.5568061128202455</c:v>
                </c:pt>
                <c:pt idx="63229">
                  <c:v>4.5669082634168543</c:v>
                </c:pt>
                <c:pt idx="63230">
                  <c:v>4.5532543911205661</c:v>
                </c:pt>
                <c:pt idx="63231">
                  <c:v>4.5480866822236816</c:v>
                </c:pt>
                <c:pt idx="63232">
                  <c:v>4.5589821795798366</c:v>
                </c:pt>
                <c:pt idx="63233">
                  <c:v>4.5682620958656113</c:v>
                </c:pt>
                <c:pt idx="63234">
                  <c:v>4.5532446615467332</c:v>
                </c:pt>
                <c:pt idx="63235">
                  <c:v>4.5651004351511686</c:v>
                </c:pt>
                <c:pt idx="63236">
                  <c:v>4.5602107294465322</c:v>
                </c:pt>
                <c:pt idx="63237">
                  <c:v>4.5684776154666391</c:v>
                </c:pt>
                <c:pt idx="63238">
                  <c:v>4.5598394211018407</c:v>
                </c:pt>
                <c:pt idx="63239">
                  <c:v>4.562384309868639</c:v>
                </c:pt>
                <c:pt idx="63240">
                  <c:v>4.5530673209706443</c:v>
                </c:pt>
                <c:pt idx="63241">
                  <c:v>4.5558074364031</c:v>
                </c:pt>
                <c:pt idx="63242">
                  <c:v>4.5683126644586025</c:v>
                </c:pt>
                <c:pt idx="63243">
                  <c:v>4.5605071250064197</c:v>
                </c:pt>
                <c:pt idx="63244">
                  <c:v>4.5596799982622107</c:v>
                </c:pt>
                <c:pt idx="63245">
                  <c:v>4.5509515294689029</c:v>
                </c:pt>
                <c:pt idx="63246">
                  <c:v>4.5536258481469698</c:v>
                </c:pt>
                <c:pt idx="63247">
                  <c:v>4.5565598254293267</c:v>
                </c:pt>
                <c:pt idx="63248">
                  <c:v>4.5561813974761973</c:v>
                </c:pt>
                <c:pt idx="63249">
                  <c:v>4.5664839906691528</c:v>
                </c:pt>
                <c:pt idx="63250">
                  <c:v>4.5537901456661984</c:v>
                </c:pt>
                <c:pt idx="63251">
                  <c:v>4.5563751529574033</c:v>
                </c:pt>
                <c:pt idx="63252">
                  <c:v>4.5549612012140104</c:v>
                </c:pt>
                <c:pt idx="63253">
                  <c:v>4.549218102040844</c:v>
                </c:pt>
                <c:pt idx="63254">
                  <c:v>4.5539457377321142</c:v>
                </c:pt>
                <c:pt idx="63255">
                  <c:v>4.5473803766520238</c:v>
                </c:pt>
                <c:pt idx="63256">
                  <c:v>4.5645004777364564</c:v>
                </c:pt>
                <c:pt idx="63257">
                  <c:v>4.5509436212165912</c:v>
                </c:pt>
                <c:pt idx="63258">
                  <c:v>4.5471913860672846</c:v>
                </c:pt>
                <c:pt idx="63259">
                  <c:v>4.5623072047917592</c:v>
                </c:pt>
                <c:pt idx="63260">
                  <c:v>4.5544017787932711</c:v>
                </c:pt>
                <c:pt idx="63261">
                  <c:v>4.5578656800650998</c:v>
                </c:pt>
                <c:pt idx="63262">
                  <c:v>4.5490252369894879</c:v>
                </c:pt>
                <c:pt idx="63263">
                  <c:v>4.5594288621162402</c:v>
                </c:pt>
                <c:pt idx="63264">
                  <c:v>4.5580278043853726</c:v>
                </c:pt>
                <c:pt idx="63265">
                  <c:v>4.5572653389369941</c:v>
                </c:pt>
                <c:pt idx="63266">
                  <c:v>4.5538875056481469</c:v>
                </c:pt>
                <c:pt idx="63267">
                  <c:v>4.5624909679206924</c:v>
                </c:pt>
                <c:pt idx="63268">
                  <c:v>4.5488631965442705</c:v>
                </c:pt>
                <c:pt idx="63269">
                  <c:v>4.558161589436839</c:v>
                </c:pt>
                <c:pt idx="63270">
                  <c:v>4.5540915141663012</c:v>
                </c:pt>
                <c:pt idx="63271">
                  <c:v>4.5589734252163909</c:v>
                </c:pt>
                <c:pt idx="63272">
                  <c:v>4.5565897837758813</c:v>
                </c:pt>
                <c:pt idx="63273">
                  <c:v>4.5548897833701201</c:v>
                </c:pt>
                <c:pt idx="63274">
                  <c:v>4.5599600083533138</c:v>
                </c:pt>
                <c:pt idx="63275">
                  <c:v>4.5609488667689471</c:v>
                </c:pt>
                <c:pt idx="63276">
                  <c:v>4.5615430161138253</c:v>
                </c:pt>
                <c:pt idx="63277">
                  <c:v>4.5638241138822577</c:v>
                </c:pt>
                <c:pt idx="63278">
                  <c:v>4.5541925819973867</c:v>
                </c:pt>
                <c:pt idx="63279">
                  <c:v>4.5532981004678881</c:v>
                </c:pt>
                <c:pt idx="63280">
                  <c:v>4.5496435866490401</c:v>
                </c:pt>
                <c:pt idx="63281">
                  <c:v>4.5625817414882883</c:v>
                </c:pt>
                <c:pt idx="63282">
                  <c:v>4.5547751722812571</c:v>
                </c:pt>
                <c:pt idx="63283">
                  <c:v>4.5533371985610449</c:v>
                </c:pt>
                <c:pt idx="63284">
                  <c:v>4.5560469335486324</c:v>
                </c:pt>
                <c:pt idx="63285">
                  <c:v>4.5535721092151906</c:v>
                </c:pt>
                <c:pt idx="63286">
                  <c:v>4.5575456680022066</c:v>
                </c:pt>
                <c:pt idx="63287">
                  <c:v>4.5568282912458562</c:v>
                </c:pt>
                <c:pt idx="63288">
                  <c:v>4.5581361950246295</c:v>
                </c:pt>
                <c:pt idx="63289">
                  <c:v>4.5571029297409522</c:v>
                </c:pt>
                <c:pt idx="63290">
                  <c:v>4.55614672493199</c:v>
                </c:pt>
                <c:pt idx="63291">
                  <c:v>4.5546002937587584</c:v>
                </c:pt>
                <c:pt idx="63292">
                  <c:v>4.5512655240987776</c:v>
                </c:pt>
                <c:pt idx="63293">
                  <c:v>4.5524809716247878</c:v>
                </c:pt>
                <c:pt idx="63294">
                  <c:v>4.5593194122676381</c:v>
                </c:pt>
                <c:pt idx="63295">
                  <c:v>4.5493352059374512</c:v>
                </c:pt>
                <c:pt idx="63296">
                  <c:v>4.5514749438187803</c:v>
                </c:pt>
                <c:pt idx="63297">
                  <c:v>4.5598976551638106</c:v>
                </c:pt>
                <c:pt idx="63298">
                  <c:v>4.5548811930832294</c:v>
                </c:pt>
                <c:pt idx="63299">
                  <c:v>4.555790488874174</c:v>
                </c:pt>
                <c:pt idx="63300">
                  <c:v>4.5441579015399043</c:v>
                </c:pt>
                <c:pt idx="63301">
                  <c:v>4.5536908528692637</c:v>
                </c:pt>
                <c:pt idx="63302">
                  <c:v>4.5615859140498669</c:v>
                </c:pt>
                <c:pt idx="63303">
                  <c:v>4.5516333591599887</c:v>
                </c:pt>
                <c:pt idx="63304">
                  <c:v>4.5545070543682682</c:v>
                </c:pt>
                <c:pt idx="63305">
                  <c:v>4.5610617098811916</c:v>
                </c:pt>
                <c:pt idx="63306">
                  <c:v>4.5548076113685925</c:v>
                </c:pt>
                <c:pt idx="63307">
                  <c:v>4.5558344975433025</c:v>
                </c:pt>
                <c:pt idx="63308">
                  <c:v>4.5624842630903917</c:v>
                </c:pt>
                <c:pt idx="63309">
                  <c:v>4.560323390031626</c:v>
                </c:pt>
                <c:pt idx="63310">
                  <c:v>4.5570875019786712</c:v>
                </c:pt>
                <c:pt idx="63311">
                  <c:v>4.5637112270703737</c:v>
                </c:pt>
                <c:pt idx="63312">
                  <c:v>4.5544824546503886</c:v>
                </c:pt>
                <c:pt idx="63313">
                  <c:v>4.5619421723233353</c:v>
                </c:pt>
                <c:pt idx="63314">
                  <c:v>4.5719752209262108</c:v>
                </c:pt>
                <c:pt idx="63315">
                  <c:v>4.5556327354022361</c:v>
                </c:pt>
                <c:pt idx="63316">
                  <c:v>4.552856189193573</c:v>
                </c:pt>
                <c:pt idx="63317">
                  <c:v>4.5502429274264182</c:v>
                </c:pt>
                <c:pt idx="63318">
                  <c:v>4.5579658953365723</c:v>
                </c:pt>
                <c:pt idx="63319">
                  <c:v>4.561415596753684</c:v>
                </c:pt>
                <c:pt idx="63320">
                  <c:v>4.5597931894526695</c:v>
                </c:pt>
                <c:pt idx="63321">
                  <c:v>4.560653675762409</c:v>
                </c:pt>
                <c:pt idx="63322">
                  <c:v>4.5591620205077934</c:v>
                </c:pt>
                <c:pt idx="63323">
                  <c:v>4.5703897398707314</c:v>
                </c:pt>
                <c:pt idx="63324">
                  <c:v>4.5459477144698015</c:v>
                </c:pt>
                <c:pt idx="63325">
                  <c:v>4.5578382025495987</c:v>
                </c:pt>
                <c:pt idx="63326">
                  <c:v>4.558208671481176</c:v>
                </c:pt>
                <c:pt idx="63327">
                  <c:v>4.5483716416545406</c:v>
                </c:pt>
                <c:pt idx="63328">
                  <c:v>4.5640805794124226</c:v>
                </c:pt>
                <c:pt idx="63329">
                  <c:v>4.5587002174472753</c:v>
                </c:pt>
                <c:pt idx="63330">
                  <c:v>4.5506317345657408</c:v>
                </c:pt>
                <c:pt idx="63331">
                  <c:v>4.5530469449694557</c:v>
                </c:pt>
                <c:pt idx="63332">
                  <c:v>4.5652204434012029</c:v>
                </c:pt>
                <c:pt idx="63333">
                  <c:v>4.5514092482068449</c:v>
                </c:pt>
                <c:pt idx="63334">
                  <c:v>4.5576214151796739</c:v>
                </c:pt>
                <c:pt idx="63335">
                  <c:v>4.5592429211317498</c:v>
                </c:pt>
                <c:pt idx="63336">
                  <c:v>4.5660016956171496</c:v>
                </c:pt>
                <c:pt idx="63337">
                  <c:v>4.5641053911653708</c:v>
                </c:pt>
                <c:pt idx="63338">
                  <c:v>4.5503236986077669</c:v>
                </c:pt>
                <c:pt idx="63339">
                  <c:v>4.5541263817238207</c:v>
                </c:pt>
                <c:pt idx="63340">
                  <c:v>4.5517165706313856</c:v>
                </c:pt>
                <c:pt idx="63341">
                  <c:v>4.5687528617883304</c:v>
                </c:pt>
                <c:pt idx="63342">
                  <c:v>4.5613730541803115</c:v>
                </c:pt>
                <c:pt idx="63343">
                  <c:v>4.5531583906545769</c:v>
                </c:pt>
                <c:pt idx="63344">
                  <c:v>4.5573042711358145</c:v>
                </c:pt>
                <c:pt idx="63345">
                  <c:v>4.5516260362147305</c:v>
                </c:pt>
                <c:pt idx="63346">
                  <c:v>4.5554035917606583</c:v>
                </c:pt>
                <c:pt idx="63347">
                  <c:v>4.5645234564741211</c:v>
                </c:pt>
                <c:pt idx="63348">
                  <c:v>4.5613568992378957</c:v>
                </c:pt>
                <c:pt idx="63349">
                  <c:v>4.5628440605529494</c:v>
                </c:pt>
                <c:pt idx="63350">
                  <c:v>4.5661585889697314</c:v>
                </c:pt>
                <c:pt idx="63351">
                  <c:v>4.5520069002004755</c:v>
                </c:pt>
                <c:pt idx="63352">
                  <c:v>4.561368843505444</c:v>
                </c:pt>
                <c:pt idx="63353">
                  <c:v>4.5510378024071789</c:v>
                </c:pt>
                <c:pt idx="63354">
                  <c:v>4.5504563133645979</c:v>
                </c:pt>
                <c:pt idx="63355">
                  <c:v>4.5604476767794626</c:v>
                </c:pt>
                <c:pt idx="63356">
                  <c:v>4.5454456324402228</c:v>
                </c:pt>
                <c:pt idx="63357">
                  <c:v>4.5485851547742353</c:v>
                </c:pt>
                <c:pt idx="63358">
                  <c:v>4.5689802560447754</c:v>
                </c:pt>
                <c:pt idx="63359">
                  <c:v>4.5563429015769579</c:v>
                </c:pt>
                <c:pt idx="63360">
                  <c:v>4.5577779373019389</c:v>
                </c:pt>
                <c:pt idx="63361">
                  <c:v>4.5677913751473813</c:v>
                </c:pt>
                <c:pt idx="63362">
                  <c:v>4.5603573393560186</c:v>
                </c:pt>
                <c:pt idx="63363">
                  <c:v>4.5485157202047279</c:v>
                </c:pt>
                <c:pt idx="63364">
                  <c:v>4.5591105532049268</c:v>
                </c:pt>
                <c:pt idx="63365">
                  <c:v>4.5620758325029254</c:v>
                </c:pt>
                <c:pt idx="63366">
                  <c:v>4.5579474109230569</c:v>
                </c:pt>
                <c:pt idx="63367">
                  <c:v>4.5437186187568743</c:v>
                </c:pt>
                <c:pt idx="63368">
                  <c:v>4.5476140632477593</c:v>
                </c:pt>
                <c:pt idx="63369">
                  <c:v>4.5530219975111885</c:v>
                </c:pt>
                <c:pt idx="63370">
                  <c:v>4.5529118723027109</c:v>
                </c:pt>
                <c:pt idx="63371">
                  <c:v>4.5634963123981054</c:v>
                </c:pt>
                <c:pt idx="63372">
                  <c:v>4.5649924474349541</c:v>
                </c:pt>
                <c:pt idx="63373">
                  <c:v>4.5597953730098704</c:v>
                </c:pt>
                <c:pt idx="63374">
                  <c:v>4.5565100521325022</c:v>
                </c:pt>
                <c:pt idx="63375">
                  <c:v>4.5717231125719762</c:v>
                </c:pt>
                <c:pt idx="63376">
                  <c:v>4.560022416710007</c:v>
                </c:pt>
                <c:pt idx="63377">
                  <c:v>4.5574882725012538</c:v>
                </c:pt>
                <c:pt idx="63378">
                  <c:v>4.5566863098913091</c:v>
                </c:pt>
                <c:pt idx="63379">
                  <c:v>4.5634918503174218</c:v>
                </c:pt>
                <c:pt idx="63380">
                  <c:v>4.5518233268817871</c:v>
                </c:pt>
                <c:pt idx="63381">
                  <c:v>4.5508309111104195</c:v>
                </c:pt>
                <c:pt idx="63382">
                  <c:v>4.5578795716176632</c:v>
                </c:pt>
                <c:pt idx="63383">
                  <c:v>4.5595816064977539</c:v>
                </c:pt>
                <c:pt idx="63384">
                  <c:v>4.5592345748110112</c:v>
                </c:pt>
                <c:pt idx="63385">
                  <c:v>4.5573130331567997</c:v>
                </c:pt>
                <c:pt idx="63386">
                  <c:v>4.5461862751254634</c:v>
                </c:pt>
                <c:pt idx="63387">
                  <c:v>4.5563188035457332</c:v>
                </c:pt>
                <c:pt idx="63388">
                  <c:v>4.5488142092765598</c:v>
                </c:pt>
                <c:pt idx="63389">
                  <c:v>4.5532516245651795</c:v>
                </c:pt>
                <c:pt idx="63390">
                  <c:v>4.5635072332011895</c:v>
                </c:pt>
                <c:pt idx="63391">
                  <c:v>4.5530687542556487</c:v>
                </c:pt>
                <c:pt idx="63392">
                  <c:v>4.5612345764470135</c:v>
                </c:pt>
                <c:pt idx="63393">
                  <c:v>4.5640674803797099</c:v>
                </c:pt>
                <c:pt idx="63394">
                  <c:v>4.5515331361221678</c:v>
                </c:pt>
                <c:pt idx="63395">
                  <c:v>4.5510719935398312</c:v>
                </c:pt>
                <c:pt idx="63396">
                  <c:v>4.5596133283438611</c:v>
                </c:pt>
                <c:pt idx="63397">
                  <c:v>4.5620881482337188</c:v>
                </c:pt>
                <c:pt idx="63398">
                  <c:v>4.5520720428769996</c:v>
                </c:pt>
                <c:pt idx="63399">
                  <c:v>4.5632977391430165</c:v>
                </c:pt>
                <c:pt idx="63400">
                  <c:v>4.5603842102551653</c:v>
                </c:pt>
                <c:pt idx="63401">
                  <c:v>4.5668876464795343</c:v>
                </c:pt>
                <c:pt idx="63402">
                  <c:v>4.5507399341489423</c:v>
                </c:pt>
                <c:pt idx="63403">
                  <c:v>4.558920740472387</c:v>
                </c:pt>
                <c:pt idx="63404">
                  <c:v>4.5486598831143663</c:v>
                </c:pt>
                <c:pt idx="63405">
                  <c:v>4.5601219637662274</c:v>
                </c:pt>
                <c:pt idx="63406">
                  <c:v>4.5544296483568623</c:v>
                </c:pt>
                <c:pt idx="63407">
                  <c:v>4.5588933603326147</c:v>
                </c:pt>
                <c:pt idx="63408">
                  <c:v>4.5565028624615476</c:v>
                </c:pt>
                <c:pt idx="63409">
                  <c:v>4.5499677070253757</c:v>
                </c:pt>
                <c:pt idx="63410">
                  <c:v>4.5589281833247828</c:v>
                </c:pt>
                <c:pt idx="63411">
                  <c:v>4.5682310665698891</c:v>
                </c:pt>
                <c:pt idx="63412">
                  <c:v>4.5442755756813522</c:v>
                </c:pt>
                <c:pt idx="63413">
                  <c:v>4.5491992727372903</c:v>
                </c:pt>
                <c:pt idx="63414">
                  <c:v>4.5554335004891922</c:v>
                </c:pt>
                <c:pt idx="63415">
                  <c:v>4.5606230135929469</c:v>
                </c:pt>
                <c:pt idx="63416">
                  <c:v>4.5597684395311449</c:v>
                </c:pt>
                <c:pt idx="63417">
                  <c:v>4.5607839662646299</c:v>
                </c:pt>
                <c:pt idx="63418">
                  <c:v>4.5543804757205759</c:v>
                </c:pt>
                <c:pt idx="63419">
                  <c:v>4.5581025827695534</c:v>
                </c:pt>
                <c:pt idx="63420">
                  <c:v>4.5498484117330218</c:v>
                </c:pt>
                <c:pt idx="63421">
                  <c:v>4.5582809705584451</c:v>
                </c:pt>
                <c:pt idx="63422">
                  <c:v>4.56321378042571</c:v>
                </c:pt>
                <c:pt idx="63423">
                  <c:v>4.5661074814979834</c:v>
                </c:pt>
                <c:pt idx="63424">
                  <c:v>4.5592987601942703</c:v>
                </c:pt>
                <c:pt idx="63425">
                  <c:v>4.5593552670152517</c:v>
                </c:pt>
                <c:pt idx="63426">
                  <c:v>4.5612668676636652</c:v>
                </c:pt>
                <c:pt idx="63427">
                  <c:v>4.5559702533591908</c:v>
                </c:pt>
                <c:pt idx="63428">
                  <c:v>4.5658029562205185</c:v>
                </c:pt>
                <c:pt idx="63429">
                  <c:v>4.5549719473862949</c:v>
                </c:pt>
                <c:pt idx="63430">
                  <c:v>4.5541741266615725</c:v>
                </c:pt>
                <c:pt idx="63431">
                  <c:v>4.5494541749566224</c:v>
                </c:pt>
                <c:pt idx="63432">
                  <c:v>4.5536554250527397</c:v>
                </c:pt>
                <c:pt idx="63433">
                  <c:v>4.563394959298539</c:v>
                </c:pt>
                <c:pt idx="63434">
                  <c:v>4.5605027084326162</c:v>
                </c:pt>
                <c:pt idx="63435">
                  <c:v>4.5599984353822176</c:v>
                </c:pt>
                <c:pt idx="63436">
                  <c:v>4.5559978424173977</c:v>
                </c:pt>
                <c:pt idx="63437">
                  <c:v>4.5597457518016675</c:v>
                </c:pt>
                <c:pt idx="63438">
                  <c:v>4.5544264162788268</c:v>
                </c:pt>
                <c:pt idx="63439">
                  <c:v>4.5601907768141814</c:v>
                </c:pt>
                <c:pt idx="63440">
                  <c:v>4.5530820413813951</c:v>
                </c:pt>
                <c:pt idx="63441">
                  <c:v>4.5537084943828718</c:v>
                </c:pt>
                <c:pt idx="63442">
                  <c:v>4.5500449357571915</c:v>
                </c:pt>
                <c:pt idx="63443">
                  <c:v>4.5551771969252037</c:v>
                </c:pt>
                <c:pt idx="63444">
                  <c:v>4.5596779910663381</c:v>
                </c:pt>
                <c:pt idx="63445">
                  <c:v>4.5687100978170845</c:v>
                </c:pt>
                <c:pt idx="63446">
                  <c:v>4.5544545111947734</c:v>
                </c:pt>
                <c:pt idx="63447">
                  <c:v>4.5596610180534203</c:v>
                </c:pt>
                <c:pt idx="63448">
                  <c:v>4.5575558646049403</c:v>
                </c:pt>
                <c:pt idx="63449">
                  <c:v>4.5529577342601435</c:v>
                </c:pt>
                <c:pt idx="63450">
                  <c:v>4.5590096269463283</c:v>
                </c:pt>
                <c:pt idx="63451">
                  <c:v>4.5647632906811868</c:v>
                </c:pt>
                <c:pt idx="63452">
                  <c:v>4.5691612550596332</c:v>
                </c:pt>
                <c:pt idx="63453">
                  <c:v>4.5599754374010555</c:v>
                </c:pt>
                <c:pt idx="63454">
                  <c:v>4.5560534599724418</c:v>
                </c:pt>
                <c:pt idx="63455">
                  <c:v>4.5462083953672732</c:v>
                </c:pt>
                <c:pt idx="63456">
                  <c:v>4.5572288834375279</c:v>
                </c:pt>
                <c:pt idx="63457">
                  <c:v>4.5558067268155007</c:v>
                </c:pt>
                <c:pt idx="63458">
                  <c:v>4.5679916708105424</c:v>
                </c:pt>
                <c:pt idx="63459">
                  <c:v>4.5548028612784002</c:v>
                </c:pt>
                <c:pt idx="63460">
                  <c:v>4.5523769429921348</c:v>
                </c:pt>
                <c:pt idx="63461">
                  <c:v>4.5440601299187158</c:v>
                </c:pt>
                <c:pt idx="63462">
                  <c:v>4.5601497115757432</c:v>
                </c:pt>
                <c:pt idx="63463">
                  <c:v>4.5560387699185778</c:v>
                </c:pt>
                <c:pt idx="63464">
                  <c:v>4.5474333565850538</c:v>
                </c:pt>
                <c:pt idx="63465">
                  <c:v>4.5535647555689138</c:v>
                </c:pt>
                <c:pt idx="63466">
                  <c:v>4.5633196091103674</c:v>
                </c:pt>
                <c:pt idx="63467">
                  <c:v>4.555628110055169</c:v>
                </c:pt>
                <c:pt idx="63468">
                  <c:v>4.5598387137308345</c:v>
                </c:pt>
                <c:pt idx="63469">
                  <c:v>4.5581955527652367</c:v>
                </c:pt>
                <c:pt idx="63470">
                  <c:v>4.54772920722667</c:v>
                </c:pt>
                <c:pt idx="63471">
                  <c:v>4.5605699382355418</c:v>
                </c:pt>
                <c:pt idx="63472">
                  <c:v>4.5458059929611219</c:v>
                </c:pt>
                <c:pt idx="63473">
                  <c:v>4.5579339233320111</c:v>
                </c:pt>
                <c:pt idx="63474">
                  <c:v>4.5568267909513027</c:v>
                </c:pt>
                <c:pt idx="63475">
                  <c:v>4.5602592131130235</c:v>
                </c:pt>
                <c:pt idx="63476">
                  <c:v>4.5566121777072466</c:v>
                </c:pt>
                <c:pt idx="63477">
                  <c:v>4.5564110559148157</c:v>
                </c:pt>
                <c:pt idx="63478">
                  <c:v>4.5563293902284752</c:v>
                </c:pt>
                <c:pt idx="63479">
                  <c:v>4.5631933332267289</c:v>
                </c:pt>
                <c:pt idx="63480">
                  <c:v>4.5568607923209026</c:v>
                </c:pt>
                <c:pt idx="63481">
                  <c:v>4.5640176994668549</c:v>
                </c:pt>
                <c:pt idx="63482">
                  <c:v>4.5527965617190906</c:v>
                </c:pt>
                <c:pt idx="63483">
                  <c:v>4.5636253317952571</c:v>
                </c:pt>
                <c:pt idx="63484">
                  <c:v>4.5621208774338085</c:v>
                </c:pt>
                <c:pt idx="63485">
                  <c:v>4.5447148247338118</c:v>
                </c:pt>
                <c:pt idx="63486">
                  <c:v>4.5520488015987564</c:v>
                </c:pt>
                <c:pt idx="63487">
                  <c:v>4.5595248067340144</c:v>
                </c:pt>
                <c:pt idx="63488">
                  <c:v>4.5624528840839798</c:v>
                </c:pt>
                <c:pt idx="63489">
                  <c:v>4.5503553650200539</c:v>
                </c:pt>
                <c:pt idx="63490">
                  <c:v>4.5592269298633346</c:v>
                </c:pt>
                <c:pt idx="63491">
                  <c:v>4.5528684211545238</c:v>
                </c:pt>
                <c:pt idx="63492">
                  <c:v>4.5606845872585255</c:v>
                </c:pt>
                <c:pt idx="63493">
                  <c:v>4.552490380504489</c:v>
                </c:pt>
                <c:pt idx="63494">
                  <c:v>4.5561525056634551</c:v>
                </c:pt>
                <c:pt idx="63495">
                  <c:v>4.5579695446585911</c:v>
                </c:pt>
                <c:pt idx="63496">
                  <c:v>4.5466570017065822</c:v>
                </c:pt>
                <c:pt idx="63497">
                  <c:v>4.5590055348034904</c:v>
                </c:pt>
                <c:pt idx="63498">
                  <c:v>4.5476339545876998</c:v>
                </c:pt>
                <c:pt idx="63499">
                  <c:v>4.5593041628349669</c:v>
                </c:pt>
                <c:pt idx="63500">
                  <c:v>4.5595650014746214</c:v>
                </c:pt>
                <c:pt idx="63501">
                  <c:v>4.5544915040049014</c:v>
                </c:pt>
                <c:pt idx="63502">
                  <c:v>4.5578444695139861</c:v>
                </c:pt>
                <c:pt idx="63503">
                  <c:v>4.5652587466121384</c:v>
                </c:pt>
                <c:pt idx="63504">
                  <c:v>4.5628656527883313</c:v>
                </c:pt>
                <c:pt idx="63505">
                  <c:v>4.5653936773481467</c:v>
                </c:pt>
                <c:pt idx="63506">
                  <c:v>4.5567566243413946</c:v>
                </c:pt>
                <c:pt idx="63507">
                  <c:v>4.5547707845757168</c:v>
                </c:pt>
                <c:pt idx="63508">
                  <c:v>4.5620967570454454</c:v>
                </c:pt>
                <c:pt idx="63509">
                  <c:v>4.5709246238017975</c:v>
                </c:pt>
                <c:pt idx="63510">
                  <c:v>4.5565322595274758</c:v>
                </c:pt>
                <c:pt idx="63511">
                  <c:v>4.5606193156444821</c:v>
                </c:pt>
                <c:pt idx="63512">
                  <c:v>4.5540938731144331</c:v>
                </c:pt>
                <c:pt idx="63513">
                  <c:v>4.5631536258993837</c:v>
                </c:pt>
                <c:pt idx="63514">
                  <c:v>4.5618204444576884</c:v>
                </c:pt>
                <c:pt idx="63515">
                  <c:v>4.558545038618357</c:v>
                </c:pt>
                <c:pt idx="63516">
                  <c:v>4.5669346711020662</c:v>
                </c:pt>
                <c:pt idx="63517">
                  <c:v>4.5599492551837928</c:v>
                </c:pt>
                <c:pt idx="63518">
                  <c:v>4.5548484861634329</c:v>
                </c:pt>
                <c:pt idx="63519">
                  <c:v>4.5643151677565514</c:v>
                </c:pt>
                <c:pt idx="63520">
                  <c:v>4.5596687044000026</c:v>
                </c:pt>
                <c:pt idx="63521">
                  <c:v>4.5493770970261904</c:v>
                </c:pt>
                <c:pt idx="63522">
                  <c:v>4.5612103832624786</c:v>
                </c:pt>
                <c:pt idx="63523">
                  <c:v>4.5535612942149273</c:v>
                </c:pt>
                <c:pt idx="63524">
                  <c:v>4.5509452848645555</c:v>
                </c:pt>
                <c:pt idx="63525">
                  <c:v>4.5567398481674548</c:v>
                </c:pt>
                <c:pt idx="63526">
                  <c:v>4.5591801928018194</c:v>
                </c:pt>
                <c:pt idx="63527">
                  <c:v>4.5563305855654432</c:v>
                </c:pt>
                <c:pt idx="63528">
                  <c:v>4.5603232348808698</c:v>
                </c:pt>
                <c:pt idx="63529">
                  <c:v>4.5564463248041625</c:v>
                </c:pt>
                <c:pt idx="63530">
                  <c:v>4.555993899761468</c:v>
                </c:pt>
                <c:pt idx="63531">
                  <c:v>4.5570116035493511</c:v>
                </c:pt>
                <c:pt idx="63532">
                  <c:v>4.5528121168034277</c:v>
                </c:pt>
                <c:pt idx="63533">
                  <c:v>4.5492264368417477</c:v>
                </c:pt>
                <c:pt idx="63534">
                  <c:v>4.5550997360666168</c:v>
                </c:pt>
                <c:pt idx="63535">
                  <c:v>4.5521727232051656</c:v>
                </c:pt>
                <c:pt idx="63536">
                  <c:v>4.5646521918654201</c:v>
                </c:pt>
                <c:pt idx="63537">
                  <c:v>4.561364445557798</c:v>
                </c:pt>
                <c:pt idx="63538">
                  <c:v>4.5562658712563984</c:v>
                </c:pt>
                <c:pt idx="63539">
                  <c:v>4.5602806871205317</c:v>
                </c:pt>
                <c:pt idx="63540">
                  <c:v>4.5539486607250064</c:v>
                </c:pt>
                <c:pt idx="63541">
                  <c:v>4.551266015065023</c:v>
                </c:pt>
                <c:pt idx="63542">
                  <c:v>4.5541457893082713</c:v>
                </c:pt>
                <c:pt idx="63543">
                  <c:v>4.5537104481691246</c:v>
                </c:pt>
                <c:pt idx="63544">
                  <c:v>4.5579113013363042</c:v>
                </c:pt>
                <c:pt idx="63545">
                  <c:v>4.5585838556604221</c:v>
                </c:pt>
                <c:pt idx="63546">
                  <c:v>4.554234266238816</c:v>
                </c:pt>
                <c:pt idx="63547">
                  <c:v>4.5563393337969336</c:v>
                </c:pt>
                <c:pt idx="63548">
                  <c:v>4.5463332790628996</c:v>
                </c:pt>
                <c:pt idx="63549">
                  <c:v>4.547954194606235</c:v>
                </c:pt>
                <c:pt idx="63550">
                  <c:v>4.5595668715773972</c:v>
                </c:pt>
                <c:pt idx="63551">
                  <c:v>4.556101260751614</c:v>
                </c:pt>
                <c:pt idx="63552">
                  <c:v>4.5607109244858046</c:v>
                </c:pt>
                <c:pt idx="63553">
                  <c:v>4.5620563252859627</c:v>
                </c:pt>
                <c:pt idx="63554">
                  <c:v>4.5630104454959381</c:v>
                </c:pt>
                <c:pt idx="63555">
                  <c:v>4.5561194347383411</c:v>
                </c:pt>
                <c:pt idx="63556">
                  <c:v>4.5462149650520542</c:v>
                </c:pt>
                <c:pt idx="63557">
                  <c:v>4.5648984111871558</c:v>
                </c:pt>
                <c:pt idx="63558">
                  <c:v>4.5431978148689147</c:v>
                </c:pt>
                <c:pt idx="63559">
                  <c:v>4.5631841814106053</c:v>
                </c:pt>
                <c:pt idx="63560">
                  <c:v>4.5547191553237747</c:v>
                </c:pt>
                <c:pt idx="63561">
                  <c:v>4.5696001447569214</c:v>
                </c:pt>
                <c:pt idx="63562">
                  <c:v>4.5619569136421205</c:v>
                </c:pt>
                <c:pt idx="63563">
                  <c:v>4.5509931845180915</c:v>
                </c:pt>
                <c:pt idx="63564">
                  <c:v>4.5609267456212521</c:v>
                </c:pt>
                <c:pt idx="63565">
                  <c:v>4.5639706197413821</c:v>
                </c:pt>
                <c:pt idx="63566">
                  <c:v>4.5534962427331047</c:v>
                </c:pt>
                <c:pt idx="63567">
                  <c:v>4.5618051493917164</c:v>
                </c:pt>
                <c:pt idx="63568">
                  <c:v>4.5597638659548592</c:v>
                </c:pt>
                <c:pt idx="63569">
                  <c:v>4.5640550585441106</c:v>
                </c:pt>
                <c:pt idx="63570">
                  <c:v>4.556641518566356</c:v>
                </c:pt>
                <c:pt idx="63571">
                  <c:v>4.5496714221240637</c:v>
                </c:pt>
                <c:pt idx="63572">
                  <c:v>4.5662492196265605</c:v>
                </c:pt>
                <c:pt idx="63573">
                  <c:v>4.5443639370020552</c:v>
                </c:pt>
                <c:pt idx="63574">
                  <c:v>4.5649801753712387</c:v>
                </c:pt>
                <c:pt idx="63575">
                  <c:v>4.5622142351048307</c:v>
                </c:pt>
                <c:pt idx="63576">
                  <c:v>4.5607978456268468</c:v>
                </c:pt>
                <c:pt idx="63577">
                  <c:v>4.558277684212845</c:v>
                </c:pt>
                <c:pt idx="63578">
                  <c:v>4.5658468133812882</c:v>
                </c:pt>
                <c:pt idx="63579">
                  <c:v>4.5527468147007211</c:v>
                </c:pt>
                <c:pt idx="63580">
                  <c:v>4.5575236773445704</c:v>
                </c:pt>
                <c:pt idx="63581">
                  <c:v>4.5512924997309483</c:v>
                </c:pt>
                <c:pt idx="63582">
                  <c:v>4.5624288953474563</c:v>
                </c:pt>
                <c:pt idx="63583">
                  <c:v>4.5487195583532252</c:v>
                </c:pt>
                <c:pt idx="63584">
                  <c:v>4.5595875099917089</c:v>
                </c:pt>
                <c:pt idx="63585">
                  <c:v>4.5538630079088964</c:v>
                </c:pt>
                <c:pt idx="63586">
                  <c:v>4.5480223838101752</c:v>
                </c:pt>
                <c:pt idx="63587">
                  <c:v>4.5706549303890815</c:v>
                </c:pt>
                <c:pt idx="63588">
                  <c:v>4.5505883584271913</c:v>
                </c:pt>
                <c:pt idx="63589">
                  <c:v>4.5646329488103934</c:v>
                </c:pt>
                <c:pt idx="63590">
                  <c:v>4.5602429129065527</c:v>
                </c:pt>
                <c:pt idx="63591">
                  <c:v>4.5629047062938159</c:v>
                </c:pt>
                <c:pt idx="63592">
                  <c:v>4.5585519812595692</c:v>
                </c:pt>
                <c:pt idx="63593">
                  <c:v>4.5410900335673556</c:v>
                </c:pt>
                <c:pt idx="63594">
                  <c:v>4.5612054782275928</c:v>
                </c:pt>
                <c:pt idx="63595">
                  <c:v>4.5634768625866577</c:v>
                </c:pt>
                <c:pt idx="63596">
                  <c:v>4.5615545178847183</c:v>
                </c:pt>
                <c:pt idx="63597">
                  <c:v>4.5550418652676594</c:v>
                </c:pt>
                <c:pt idx="63598">
                  <c:v>4.5504417217735016</c:v>
                </c:pt>
                <c:pt idx="63599">
                  <c:v>4.5541125353306668</c:v>
                </c:pt>
                <c:pt idx="63600">
                  <c:v>4.551558340419291</c:v>
                </c:pt>
                <c:pt idx="63601">
                  <c:v>4.5503092897792561</c:v>
                </c:pt>
                <c:pt idx="63602">
                  <c:v>4.5574132568909693</c:v>
                </c:pt>
                <c:pt idx="63603">
                  <c:v>4.5491523256733668</c:v>
                </c:pt>
                <c:pt idx="63604">
                  <c:v>4.5644072386750896</c:v>
                </c:pt>
                <c:pt idx="63605">
                  <c:v>4.5447050368122195</c:v>
                </c:pt>
                <c:pt idx="63606">
                  <c:v>4.5562851641301494</c:v>
                </c:pt>
                <c:pt idx="63607">
                  <c:v>4.5540352115797109</c:v>
                </c:pt>
                <c:pt idx="63608">
                  <c:v>4.5559090456789626</c:v>
                </c:pt>
                <c:pt idx="63609">
                  <c:v>4.5665696555626729</c:v>
                </c:pt>
                <c:pt idx="63610">
                  <c:v>4.5495361533438601</c:v>
                </c:pt>
                <c:pt idx="63611">
                  <c:v>4.5628372648198585</c:v>
                </c:pt>
                <c:pt idx="63612">
                  <c:v>4.557361888333606</c:v>
                </c:pt>
                <c:pt idx="63613">
                  <c:v>4.5565595190152131</c:v>
                </c:pt>
                <c:pt idx="63614">
                  <c:v>4.561191862427421</c:v>
                </c:pt>
                <c:pt idx="63615">
                  <c:v>4.5461646113362786</c:v>
                </c:pt>
                <c:pt idx="63616">
                  <c:v>4.5520613122148461</c:v>
                </c:pt>
                <c:pt idx="63617">
                  <c:v>4.5625747472698279</c:v>
                </c:pt>
                <c:pt idx="63618">
                  <c:v>4.5633274297924711</c:v>
                </c:pt>
                <c:pt idx="63619">
                  <c:v>4.5572845900368293</c:v>
                </c:pt>
                <c:pt idx="63620">
                  <c:v>4.5572956647785565</c:v>
                </c:pt>
                <c:pt idx="63621">
                  <c:v>4.5758924616573387</c:v>
                </c:pt>
                <c:pt idx="63622">
                  <c:v>4.5464632315477145</c:v>
                </c:pt>
                <c:pt idx="63623">
                  <c:v>4.5588712380248699</c:v>
                </c:pt>
                <c:pt idx="63624">
                  <c:v>4.5634937132455056</c:v>
                </c:pt>
                <c:pt idx="63625">
                  <c:v>4.5582665894395067</c:v>
                </c:pt>
                <c:pt idx="63626">
                  <c:v>4.557644938261574</c:v>
                </c:pt>
                <c:pt idx="63627">
                  <c:v>4.5595055855712747</c:v>
                </c:pt>
                <c:pt idx="63628">
                  <c:v>4.5605340743375749</c:v>
                </c:pt>
                <c:pt idx="63629">
                  <c:v>4.5592171049263683</c:v>
                </c:pt>
                <c:pt idx="63630">
                  <c:v>4.5590753094004413</c:v>
                </c:pt>
                <c:pt idx="63631">
                  <c:v>4.5609892006065387</c:v>
                </c:pt>
                <c:pt idx="63632">
                  <c:v>4.5498015395587696</c:v>
                </c:pt>
                <c:pt idx="63633">
                  <c:v>4.5538771360788788</c:v>
                </c:pt>
                <c:pt idx="63634">
                  <c:v>4.5659049203112927</c:v>
                </c:pt>
                <c:pt idx="63635">
                  <c:v>4.5492591781938128</c:v>
                </c:pt>
                <c:pt idx="63636">
                  <c:v>4.5572387325470025</c:v>
                </c:pt>
                <c:pt idx="63637">
                  <c:v>4.5539213415158519</c:v>
                </c:pt>
                <c:pt idx="63638">
                  <c:v>4.5521680865320189</c:v>
                </c:pt>
                <c:pt idx="63639">
                  <c:v>4.5503792499284348</c:v>
                </c:pt>
                <c:pt idx="63640">
                  <c:v>4.567305097456515</c:v>
                </c:pt>
                <c:pt idx="63641">
                  <c:v>4.551040723295297</c:v>
                </c:pt>
                <c:pt idx="63642">
                  <c:v>4.5600997285701093</c:v>
                </c:pt>
                <c:pt idx="63643">
                  <c:v>4.5539426940659435</c:v>
                </c:pt>
                <c:pt idx="63644">
                  <c:v>4.5547541448053712</c:v>
                </c:pt>
                <c:pt idx="63645">
                  <c:v>4.5560171331429302</c:v>
                </c:pt>
                <c:pt idx="63646">
                  <c:v>4.5619413548600054</c:v>
                </c:pt>
                <c:pt idx="63647">
                  <c:v>4.554804059227024</c:v>
                </c:pt>
                <c:pt idx="63648">
                  <c:v>4.5564370869694697</c:v>
                </c:pt>
                <c:pt idx="63649">
                  <c:v>4.5541964369267118</c:v>
                </c:pt>
                <c:pt idx="63650">
                  <c:v>4.5558125506089819</c:v>
                </c:pt>
                <c:pt idx="63651">
                  <c:v>4.5560158720859407</c:v>
                </c:pt>
                <c:pt idx="63652">
                  <c:v>4.553358337547599</c:v>
                </c:pt>
                <c:pt idx="63653">
                  <c:v>4.5506840250581861</c:v>
                </c:pt>
                <c:pt idx="63654">
                  <c:v>4.5562588676061164</c:v>
                </c:pt>
                <c:pt idx="63655">
                  <c:v>4.5460988036905707</c:v>
                </c:pt>
                <c:pt idx="63656">
                  <c:v>4.561982192247922</c:v>
                </c:pt>
                <c:pt idx="63657">
                  <c:v>4.5405179003911265</c:v>
                </c:pt>
                <c:pt idx="63658">
                  <c:v>4.5542202965158181</c:v>
                </c:pt>
                <c:pt idx="63659">
                  <c:v>4.549171527085468</c:v>
                </c:pt>
                <c:pt idx="63660">
                  <c:v>4.5695028109720406</c:v>
                </c:pt>
                <c:pt idx="63661">
                  <c:v>4.5611041729255177</c:v>
                </c:pt>
                <c:pt idx="63662">
                  <c:v>4.5508220421356702</c:v>
                </c:pt>
                <c:pt idx="63663">
                  <c:v>4.5579254029191079</c:v>
                </c:pt>
                <c:pt idx="63664">
                  <c:v>4.5540473419497483</c:v>
                </c:pt>
                <c:pt idx="63665">
                  <c:v>4.5538091421146198</c:v>
                </c:pt>
                <c:pt idx="63666">
                  <c:v>4.5510537619091123</c:v>
                </c:pt>
                <c:pt idx="63667">
                  <c:v>4.5560687747080921</c:v>
                </c:pt>
                <c:pt idx="63668">
                  <c:v>4.5678364617707654</c:v>
                </c:pt>
                <c:pt idx="63669">
                  <c:v>4.5506590522999479</c:v>
                </c:pt>
                <c:pt idx="63670">
                  <c:v>4.5637414796987805</c:v>
                </c:pt>
                <c:pt idx="63671">
                  <c:v>4.5576444878118973</c:v>
                </c:pt>
                <c:pt idx="63672">
                  <c:v>4.5587890990059616</c:v>
                </c:pt>
                <c:pt idx="63673">
                  <c:v>4.5651016142325922</c:v>
                </c:pt>
                <c:pt idx="63674">
                  <c:v>4.5582260171821654</c:v>
                </c:pt>
                <c:pt idx="63675">
                  <c:v>4.563515294599136</c:v>
                </c:pt>
                <c:pt idx="63676">
                  <c:v>4.559064964814648</c:v>
                </c:pt>
                <c:pt idx="63677">
                  <c:v>4.5540780345119281</c:v>
                </c:pt>
                <c:pt idx="63678">
                  <c:v>4.553452315953022</c:v>
                </c:pt>
                <c:pt idx="63679">
                  <c:v>4.5534978614300874</c:v>
                </c:pt>
                <c:pt idx="63680">
                  <c:v>4.5511836423952134</c:v>
                </c:pt>
                <c:pt idx="63681">
                  <c:v>4.5528844634548493</c:v>
                </c:pt>
                <c:pt idx="63682">
                  <c:v>4.5552973513204655</c:v>
                </c:pt>
                <c:pt idx="63683">
                  <c:v>4.5597788817485903</c:v>
                </c:pt>
                <c:pt idx="63684">
                  <c:v>4.5559251262800435</c:v>
                </c:pt>
                <c:pt idx="63685">
                  <c:v>4.5641036868717206</c:v>
                </c:pt>
                <c:pt idx="63686">
                  <c:v>4.5556322704828851</c:v>
                </c:pt>
                <c:pt idx="63687">
                  <c:v>4.5547796362957884</c:v>
                </c:pt>
                <c:pt idx="63688">
                  <c:v>4.5551278138901674</c:v>
                </c:pt>
                <c:pt idx="63689">
                  <c:v>4.557421579486582</c:v>
                </c:pt>
                <c:pt idx="63690">
                  <c:v>4.5586376715438011</c:v>
                </c:pt>
                <c:pt idx="63691">
                  <c:v>4.5572708027452977</c:v>
                </c:pt>
                <c:pt idx="63692">
                  <c:v>4.5523230301134934</c:v>
                </c:pt>
                <c:pt idx="63693">
                  <c:v>4.5642431693314469</c:v>
                </c:pt>
                <c:pt idx="63694">
                  <c:v>4.5567317420234463</c:v>
                </c:pt>
                <c:pt idx="63695">
                  <c:v>4.5547319442111194</c:v>
                </c:pt>
                <c:pt idx="63696">
                  <c:v>4.555705183323548</c:v>
                </c:pt>
                <c:pt idx="63697">
                  <c:v>4.5534313456580167</c:v>
                </c:pt>
                <c:pt idx="63698">
                  <c:v>4.5556275690995447</c:v>
                </c:pt>
                <c:pt idx="63699">
                  <c:v>4.5511955406285018</c:v>
                </c:pt>
                <c:pt idx="63700">
                  <c:v>4.5605800104151859</c:v>
                </c:pt>
                <c:pt idx="63701">
                  <c:v>4.5643866921232181</c:v>
                </c:pt>
                <c:pt idx="63702">
                  <c:v>4.5538701488820941</c:v>
                </c:pt>
                <c:pt idx="63703">
                  <c:v>4.5598054004508777</c:v>
                </c:pt>
                <c:pt idx="63704">
                  <c:v>4.5557942741840973</c:v>
                </c:pt>
                <c:pt idx="63705">
                  <c:v>4.5567061295350744</c:v>
                </c:pt>
                <c:pt idx="63706">
                  <c:v>4.5544487352690028</c:v>
                </c:pt>
                <c:pt idx="63707">
                  <c:v>4.5577121229551434</c:v>
                </c:pt>
                <c:pt idx="63708">
                  <c:v>4.563384239312593</c:v>
                </c:pt>
                <c:pt idx="63709">
                  <c:v>4.5506012723791285</c:v>
                </c:pt>
                <c:pt idx="63710">
                  <c:v>4.5553651119721978</c:v>
                </c:pt>
                <c:pt idx="63711">
                  <c:v>4.5589752578103129</c:v>
                </c:pt>
                <c:pt idx="63712">
                  <c:v>4.5537146319498047</c:v>
                </c:pt>
                <c:pt idx="63713">
                  <c:v>4.5579386934784036</c:v>
                </c:pt>
                <c:pt idx="63714">
                  <c:v>4.5693459378884764</c:v>
                </c:pt>
                <c:pt idx="63715">
                  <c:v>4.5627042933309898</c:v>
                </c:pt>
                <c:pt idx="63716">
                  <c:v>4.55443173239152</c:v>
                </c:pt>
                <c:pt idx="63717">
                  <c:v>4.5598911991677786</c:v>
                </c:pt>
                <c:pt idx="63718">
                  <c:v>4.5544032842985249</c:v>
                </c:pt>
                <c:pt idx="63719">
                  <c:v>4.5544841531258831</c:v>
                </c:pt>
                <c:pt idx="63720">
                  <c:v>4.5594077677539593</c:v>
                </c:pt>
                <c:pt idx="63721">
                  <c:v>4.5543782622363533</c:v>
                </c:pt>
                <c:pt idx="63722">
                  <c:v>4.56223207284979</c:v>
                </c:pt>
                <c:pt idx="63723">
                  <c:v>4.5566565783224586</c:v>
                </c:pt>
                <c:pt idx="63724">
                  <c:v>4.5634711460068234</c:v>
                </c:pt>
                <c:pt idx="63725">
                  <c:v>4.5528574294249351</c:v>
                </c:pt>
                <c:pt idx="63726">
                  <c:v>4.5609270957960719</c:v>
                </c:pt>
                <c:pt idx="63727">
                  <c:v>4.5619471547245745</c:v>
                </c:pt>
                <c:pt idx="63728">
                  <c:v>4.5601873562457023</c:v>
                </c:pt>
                <c:pt idx="63729">
                  <c:v>4.5500726044442681</c:v>
                </c:pt>
                <c:pt idx="63730">
                  <c:v>4.5634255023537396</c:v>
                </c:pt>
                <c:pt idx="63731">
                  <c:v>4.5534099158175136</c:v>
                </c:pt>
                <c:pt idx="63732">
                  <c:v>4.5622380494355603</c:v>
                </c:pt>
                <c:pt idx="63733">
                  <c:v>4.5569064171127138</c:v>
                </c:pt>
                <c:pt idx="63734">
                  <c:v>4.5630077798651163</c:v>
                </c:pt>
                <c:pt idx="63735">
                  <c:v>4.5546428357201947</c:v>
                </c:pt>
                <c:pt idx="63736">
                  <c:v>4.5627599897467404</c:v>
                </c:pt>
                <c:pt idx="63737">
                  <c:v>4.562103665497987</c:v>
                </c:pt>
                <c:pt idx="63738">
                  <c:v>4.5399956580623675</c:v>
                </c:pt>
                <c:pt idx="63739">
                  <c:v>4.5449742380645644</c:v>
                </c:pt>
                <c:pt idx="63740">
                  <c:v>4.5493246165510506</c:v>
                </c:pt>
                <c:pt idx="63741">
                  <c:v>4.5528973319087651</c:v>
                </c:pt>
                <c:pt idx="63742">
                  <c:v>4.5635976699796084</c:v>
                </c:pt>
                <c:pt idx="63743">
                  <c:v>4.5616811755991646</c:v>
                </c:pt>
                <c:pt idx="63744">
                  <c:v>4.5588422891143905</c:v>
                </c:pt>
                <c:pt idx="63745">
                  <c:v>4.5526109123082783</c:v>
                </c:pt>
                <c:pt idx="63746">
                  <c:v>4.5571231596696409</c:v>
                </c:pt>
                <c:pt idx="63747">
                  <c:v>4.5511921530288815</c:v>
                </c:pt>
                <c:pt idx="63748">
                  <c:v>4.5579053195582375</c:v>
                </c:pt>
                <c:pt idx="63749">
                  <c:v>4.5593046914217608</c:v>
                </c:pt>
                <c:pt idx="63750">
                  <c:v>4.5532202728108624</c:v>
                </c:pt>
                <c:pt idx="63751">
                  <c:v>4.5544902019095783</c:v>
                </c:pt>
                <c:pt idx="63752">
                  <c:v>4.5638305322400701</c:v>
                </c:pt>
                <c:pt idx="63753">
                  <c:v>4.5550969976311189</c:v>
                </c:pt>
                <c:pt idx="63754">
                  <c:v>4.5588855712996699</c:v>
                </c:pt>
                <c:pt idx="63755">
                  <c:v>4.554888839331583</c:v>
                </c:pt>
                <c:pt idx="63756">
                  <c:v>4.5572073118424967</c:v>
                </c:pt>
                <c:pt idx="63757">
                  <c:v>4.5648480654188273</c:v>
                </c:pt>
                <c:pt idx="63758">
                  <c:v>4.5566972350764088</c:v>
                </c:pt>
                <c:pt idx="63759">
                  <c:v>4.5539781923166256</c:v>
                </c:pt>
                <c:pt idx="63760">
                  <c:v>4.5552966088888036</c:v>
                </c:pt>
                <c:pt idx="63761">
                  <c:v>4.5547027141466021</c:v>
                </c:pt>
                <c:pt idx="63762">
                  <c:v>4.5603850215405881</c:v>
                </c:pt>
                <c:pt idx="63763">
                  <c:v>4.5541582729754673</c:v>
                </c:pt>
                <c:pt idx="63764">
                  <c:v>4.5525923250239861</c:v>
                </c:pt>
                <c:pt idx="63765">
                  <c:v>4.551125103353157</c:v>
                </c:pt>
                <c:pt idx="63766">
                  <c:v>4.5715303821755908</c:v>
                </c:pt>
                <c:pt idx="63767">
                  <c:v>4.5516418832361145</c:v>
                </c:pt>
                <c:pt idx="63768">
                  <c:v>4.5566085665943454</c:v>
                </c:pt>
                <c:pt idx="63769">
                  <c:v>4.5549140936490318</c:v>
                </c:pt>
                <c:pt idx="63770">
                  <c:v>4.5538315277135002</c:v>
                </c:pt>
                <c:pt idx="63771">
                  <c:v>4.5573448785534048</c:v>
                </c:pt>
                <c:pt idx="63772">
                  <c:v>4.5630294220918861</c:v>
                </c:pt>
                <c:pt idx="63773">
                  <c:v>4.5504978599006725</c:v>
                </c:pt>
                <c:pt idx="63774">
                  <c:v>4.5509321936277392</c:v>
                </c:pt>
                <c:pt idx="63775">
                  <c:v>4.5670086722132126</c:v>
                </c:pt>
                <c:pt idx="63776">
                  <c:v>4.5513610247307588</c:v>
                </c:pt>
                <c:pt idx="63777">
                  <c:v>4.557883782585578</c:v>
                </c:pt>
                <c:pt idx="63778">
                  <c:v>4.5697649777788838</c:v>
                </c:pt>
                <c:pt idx="63779">
                  <c:v>4.5533595086740339</c:v>
                </c:pt>
                <c:pt idx="63780">
                  <c:v>4.5524232690592248</c:v>
                </c:pt>
                <c:pt idx="63781">
                  <c:v>4.5591030156323669</c:v>
                </c:pt>
                <c:pt idx="63782">
                  <c:v>4.5551152273839906</c:v>
                </c:pt>
                <c:pt idx="63783">
                  <c:v>4.5527472033784084</c:v>
                </c:pt>
                <c:pt idx="63784">
                  <c:v>4.5470208122700573</c:v>
                </c:pt>
                <c:pt idx="63785">
                  <c:v>4.5682087529173652</c:v>
                </c:pt>
                <c:pt idx="63786">
                  <c:v>4.5533712408531137</c:v>
                </c:pt>
                <c:pt idx="63787">
                  <c:v>4.5620730740345676</c:v>
                </c:pt>
                <c:pt idx="63788">
                  <c:v>4.5474263209612893</c:v>
                </c:pt>
                <c:pt idx="63789">
                  <c:v>4.555985730984724</c:v>
                </c:pt>
                <c:pt idx="63790">
                  <c:v>4.5518010195177618</c:v>
                </c:pt>
                <c:pt idx="63791">
                  <c:v>4.5576903360200767</c:v>
                </c:pt>
                <c:pt idx="63792">
                  <c:v>4.5586781126640128</c:v>
                </c:pt>
                <c:pt idx="63793">
                  <c:v>4.5542216095533377</c:v>
                </c:pt>
                <c:pt idx="63794">
                  <c:v>4.5590207357842925</c:v>
                </c:pt>
                <c:pt idx="63795">
                  <c:v>4.5576664744375908</c:v>
                </c:pt>
                <c:pt idx="63796">
                  <c:v>4.5583264376172377</c:v>
                </c:pt>
                <c:pt idx="63797">
                  <c:v>4.5610643598770553</c:v>
                </c:pt>
                <c:pt idx="63798">
                  <c:v>4.5532137905218626</c:v>
                </c:pt>
                <c:pt idx="63799">
                  <c:v>4.5544611100100374</c:v>
                </c:pt>
                <c:pt idx="63800">
                  <c:v>4.5466629643065151</c:v>
                </c:pt>
                <c:pt idx="63801">
                  <c:v>4.5510378722299372</c:v>
                </c:pt>
                <c:pt idx="63802">
                  <c:v>4.5538522448087804</c:v>
                </c:pt>
                <c:pt idx="63803">
                  <c:v>4.5603195102237652</c:v>
                </c:pt>
                <c:pt idx="63804">
                  <c:v>4.55296159248641</c:v>
                </c:pt>
                <c:pt idx="63805">
                  <c:v>4.5568563089070304</c:v>
                </c:pt>
                <c:pt idx="63806">
                  <c:v>4.5597109728758616</c:v>
                </c:pt>
                <c:pt idx="63807">
                  <c:v>4.5600623180264144</c:v>
                </c:pt>
                <c:pt idx="63808">
                  <c:v>4.5529121467263405</c:v>
                </c:pt>
                <c:pt idx="63809">
                  <c:v>4.557488544935425</c:v>
                </c:pt>
                <c:pt idx="63810">
                  <c:v>4.5655937540972502</c:v>
                </c:pt>
                <c:pt idx="63811">
                  <c:v>4.5628999125657002</c:v>
                </c:pt>
                <c:pt idx="63812">
                  <c:v>4.5513479936280774</c:v>
                </c:pt>
                <c:pt idx="63813">
                  <c:v>4.5599008904682323</c:v>
                </c:pt>
                <c:pt idx="63814">
                  <c:v>4.5584563885582909</c:v>
                </c:pt>
                <c:pt idx="63815">
                  <c:v>4.5489749360002554</c:v>
                </c:pt>
                <c:pt idx="63816">
                  <c:v>4.5535699481359453</c:v>
                </c:pt>
                <c:pt idx="63817">
                  <c:v>4.555606467908011</c:v>
                </c:pt>
                <c:pt idx="63818">
                  <c:v>4.554755107769072</c:v>
                </c:pt>
                <c:pt idx="63819">
                  <c:v>4.5574079750582328</c:v>
                </c:pt>
                <c:pt idx="63820">
                  <c:v>4.5429920005860804</c:v>
                </c:pt>
                <c:pt idx="63821">
                  <c:v>4.5545299428153374</c:v>
                </c:pt>
                <c:pt idx="63822">
                  <c:v>4.5708500072470484</c:v>
                </c:pt>
                <c:pt idx="63823">
                  <c:v>4.5525884618834924</c:v>
                </c:pt>
                <c:pt idx="63824">
                  <c:v>4.5510924689071075</c:v>
                </c:pt>
                <c:pt idx="63825">
                  <c:v>4.5525129038159724</c:v>
                </c:pt>
                <c:pt idx="63826">
                  <c:v>4.5584093045138285</c:v>
                </c:pt>
                <c:pt idx="63827">
                  <c:v>4.55496797611098</c:v>
                </c:pt>
                <c:pt idx="63828">
                  <c:v>4.5632595947854906</c:v>
                </c:pt>
                <c:pt idx="63829">
                  <c:v>4.5503725952716954</c:v>
                </c:pt>
                <c:pt idx="63830">
                  <c:v>4.5403291477280883</c:v>
                </c:pt>
                <c:pt idx="63831">
                  <c:v>4.5534439939697107</c:v>
                </c:pt>
                <c:pt idx="63832">
                  <c:v>4.5570788567282214</c:v>
                </c:pt>
                <c:pt idx="63833">
                  <c:v>4.5581010958556165</c:v>
                </c:pt>
                <c:pt idx="63834">
                  <c:v>4.5441369834885803</c:v>
                </c:pt>
                <c:pt idx="63835">
                  <c:v>4.5626821397056956</c:v>
                </c:pt>
                <c:pt idx="63836">
                  <c:v>4.5483719374423508</c:v>
                </c:pt>
                <c:pt idx="63837">
                  <c:v>4.5535149759340099</c:v>
                </c:pt>
                <c:pt idx="63838">
                  <c:v>4.547840822171449</c:v>
                </c:pt>
                <c:pt idx="63839">
                  <c:v>4.561228848217481</c:v>
                </c:pt>
                <c:pt idx="63840">
                  <c:v>4.5588742057700982</c:v>
                </c:pt>
                <c:pt idx="63841">
                  <c:v>4.5626078838125963</c:v>
                </c:pt>
                <c:pt idx="63842">
                  <c:v>4.5530558096357119</c:v>
                </c:pt>
                <c:pt idx="63843">
                  <c:v>4.5570583774082802</c:v>
                </c:pt>
                <c:pt idx="63844">
                  <c:v>4.5519201644954839</c:v>
                </c:pt>
                <c:pt idx="63845">
                  <c:v>4.5469585160189832</c:v>
                </c:pt>
                <c:pt idx="63846">
                  <c:v>4.5542478873038617</c:v>
                </c:pt>
                <c:pt idx="63847">
                  <c:v>4.555460965775775</c:v>
                </c:pt>
                <c:pt idx="63848">
                  <c:v>4.5493340213170752</c:v>
                </c:pt>
                <c:pt idx="63849">
                  <c:v>4.5663879474987068</c:v>
                </c:pt>
                <c:pt idx="63850">
                  <c:v>4.5598008306789266</c:v>
                </c:pt>
                <c:pt idx="63851">
                  <c:v>4.5551415188716362</c:v>
                </c:pt>
                <c:pt idx="63852">
                  <c:v>4.5630429231088074</c:v>
                </c:pt>
                <c:pt idx="63853">
                  <c:v>4.5553682280204892</c:v>
                </c:pt>
                <c:pt idx="63854">
                  <c:v>4.5623746619043422</c:v>
                </c:pt>
                <c:pt idx="63855">
                  <c:v>4.5524106345428397</c:v>
                </c:pt>
                <c:pt idx="63856">
                  <c:v>4.5531657747663665</c:v>
                </c:pt>
                <c:pt idx="63857">
                  <c:v>4.5596742827854868</c:v>
                </c:pt>
                <c:pt idx="63858">
                  <c:v>4.5692223152321514</c:v>
                </c:pt>
                <c:pt idx="63859">
                  <c:v>4.5715644609818087</c:v>
                </c:pt>
                <c:pt idx="63860">
                  <c:v>4.564734188034719</c:v>
                </c:pt>
                <c:pt idx="63861">
                  <c:v>4.5540716124847886</c:v>
                </c:pt>
                <c:pt idx="63862">
                  <c:v>4.5577670155801719</c:v>
                </c:pt>
                <c:pt idx="63863">
                  <c:v>4.5496544620827883</c:v>
                </c:pt>
                <c:pt idx="63864">
                  <c:v>4.561586726960102</c:v>
                </c:pt>
                <c:pt idx="63865">
                  <c:v>4.5565812139633737</c:v>
                </c:pt>
                <c:pt idx="63866">
                  <c:v>4.5632387063450146</c:v>
                </c:pt>
                <c:pt idx="63867">
                  <c:v>4.5531393964370617</c:v>
                </c:pt>
                <c:pt idx="63868">
                  <c:v>4.5478854532029374</c:v>
                </c:pt>
                <c:pt idx="63869">
                  <c:v>4.5589791756459794</c:v>
                </c:pt>
                <c:pt idx="63870">
                  <c:v>4.5541350271193908</c:v>
                </c:pt>
                <c:pt idx="63871">
                  <c:v>4.5566776505812836</c:v>
                </c:pt>
                <c:pt idx="63872">
                  <c:v>4.5493604717840999</c:v>
                </c:pt>
                <c:pt idx="63873">
                  <c:v>4.5567073023267062</c:v>
                </c:pt>
                <c:pt idx="63874">
                  <c:v>4.5517708156007544</c:v>
                </c:pt>
                <c:pt idx="63875">
                  <c:v>4.5559636514590238</c:v>
                </c:pt>
                <c:pt idx="63876">
                  <c:v>4.5519054892097222</c:v>
                </c:pt>
                <c:pt idx="63877">
                  <c:v>4.5572478544507522</c:v>
                </c:pt>
                <c:pt idx="63878">
                  <c:v>4.5572152883877335</c:v>
                </c:pt>
                <c:pt idx="63879">
                  <c:v>4.5574743491590386</c:v>
                </c:pt>
                <c:pt idx="63880">
                  <c:v>4.5512523308552977</c:v>
                </c:pt>
                <c:pt idx="63881">
                  <c:v>4.5634801190216328</c:v>
                </c:pt>
                <c:pt idx="63882">
                  <c:v>4.5572389397764912</c:v>
                </c:pt>
                <c:pt idx="63883">
                  <c:v>4.5520052967619291</c:v>
                </c:pt>
                <c:pt idx="63884">
                  <c:v>4.5514397486806182</c:v>
                </c:pt>
                <c:pt idx="63885">
                  <c:v>4.5489137308232017</c:v>
                </c:pt>
                <c:pt idx="63886">
                  <c:v>4.5645596702757052</c:v>
                </c:pt>
                <c:pt idx="63887">
                  <c:v>4.5553725743512103</c:v>
                </c:pt>
                <c:pt idx="63888">
                  <c:v>4.5561711984233755</c:v>
                </c:pt>
                <c:pt idx="63889">
                  <c:v>4.549266568650852</c:v>
                </c:pt>
                <c:pt idx="63890">
                  <c:v>4.5536323008473243</c:v>
                </c:pt>
                <c:pt idx="63891">
                  <c:v>4.5563623449394335</c:v>
                </c:pt>
                <c:pt idx="63892">
                  <c:v>4.5576357158881411</c:v>
                </c:pt>
                <c:pt idx="63893">
                  <c:v>4.5534877776547074</c:v>
                </c:pt>
                <c:pt idx="63894">
                  <c:v>4.5546470026199612</c:v>
                </c:pt>
                <c:pt idx="63895">
                  <c:v>4.559259613203734</c:v>
                </c:pt>
                <c:pt idx="63896">
                  <c:v>4.5563948762920843</c:v>
                </c:pt>
                <c:pt idx="63897">
                  <c:v>4.544736682182041</c:v>
                </c:pt>
                <c:pt idx="63898">
                  <c:v>4.556545241184522</c:v>
                </c:pt>
                <c:pt idx="63899">
                  <c:v>4.5568708557424769</c:v>
                </c:pt>
                <c:pt idx="63900">
                  <c:v>4.5601336639815848</c:v>
                </c:pt>
                <c:pt idx="63901">
                  <c:v>4.5541073725098471</c:v>
                </c:pt>
                <c:pt idx="63902">
                  <c:v>4.5637528646333969</c:v>
                </c:pt>
                <c:pt idx="63903">
                  <c:v>4.554261104613289</c:v>
                </c:pt>
                <c:pt idx="63904">
                  <c:v>4.5512643425356858</c:v>
                </c:pt>
                <c:pt idx="63905">
                  <c:v>4.5552532034223159</c:v>
                </c:pt>
                <c:pt idx="63906">
                  <c:v>4.5573361367796492</c:v>
                </c:pt>
                <c:pt idx="63907">
                  <c:v>4.5489332902255057</c:v>
                </c:pt>
                <c:pt idx="63908">
                  <c:v>4.5540983499857584</c:v>
                </c:pt>
                <c:pt idx="63909">
                  <c:v>4.5510126789055745</c:v>
                </c:pt>
                <c:pt idx="63910">
                  <c:v>4.5575004527423788</c:v>
                </c:pt>
                <c:pt idx="63911">
                  <c:v>4.5509371363842837</c:v>
                </c:pt>
                <c:pt idx="63912">
                  <c:v>4.5547715193832783</c:v>
                </c:pt>
                <c:pt idx="63913">
                  <c:v>4.566508360217882</c:v>
                </c:pt>
                <c:pt idx="63914">
                  <c:v>4.5499758951238167</c:v>
                </c:pt>
                <c:pt idx="63915">
                  <c:v>4.5534582627627884</c:v>
                </c:pt>
                <c:pt idx="63916">
                  <c:v>4.5562942929833774</c:v>
                </c:pt>
                <c:pt idx="63917">
                  <c:v>4.558819820877523</c:v>
                </c:pt>
                <c:pt idx="63918">
                  <c:v>4.555566989475146</c:v>
                </c:pt>
                <c:pt idx="63919">
                  <c:v>4.5555472891978024</c:v>
                </c:pt>
                <c:pt idx="63920">
                  <c:v>4.5575646637608473</c:v>
                </c:pt>
                <c:pt idx="63921">
                  <c:v>4.5563577383581224</c:v>
                </c:pt>
                <c:pt idx="63922">
                  <c:v>4.550628654959441</c:v>
                </c:pt>
                <c:pt idx="63923">
                  <c:v>4.5565932765848975</c:v>
                </c:pt>
                <c:pt idx="63924">
                  <c:v>4.551796488712835</c:v>
                </c:pt>
                <c:pt idx="63925">
                  <c:v>4.5636000373905956</c:v>
                </c:pt>
                <c:pt idx="63926">
                  <c:v>4.5518783500479509</c:v>
                </c:pt>
                <c:pt idx="63927">
                  <c:v>4.5496412663874786</c:v>
                </c:pt>
                <c:pt idx="63928">
                  <c:v>4.5609958763862775</c:v>
                </c:pt>
                <c:pt idx="63929">
                  <c:v>4.5672429761312774</c:v>
                </c:pt>
                <c:pt idx="63930">
                  <c:v>4.5621033550506747</c:v>
                </c:pt>
                <c:pt idx="63931">
                  <c:v>4.5506581148394138</c:v>
                </c:pt>
                <c:pt idx="63932">
                  <c:v>4.55540156288356</c:v>
                </c:pt>
                <c:pt idx="63933">
                  <c:v>4.5565973481395874</c:v>
                </c:pt>
                <c:pt idx="63934">
                  <c:v>4.5506081890109096</c:v>
                </c:pt>
                <c:pt idx="63935">
                  <c:v>4.5521015790300208</c:v>
                </c:pt>
                <c:pt idx="63936">
                  <c:v>4.5533955022905062</c:v>
                </c:pt>
                <c:pt idx="63937">
                  <c:v>4.5628488580569355</c:v>
                </c:pt>
                <c:pt idx="63938">
                  <c:v>4.5534459412253048</c:v>
                </c:pt>
                <c:pt idx="63939">
                  <c:v>4.5603668058428557</c:v>
                </c:pt>
                <c:pt idx="63940">
                  <c:v>4.56161569907011</c:v>
                </c:pt>
                <c:pt idx="63941">
                  <c:v>4.547339360809028</c:v>
                </c:pt>
                <c:pt idx="63942">
                  <c:v>4.562992440205325</c:v>
                </c:pt>
                <c:pt idx="63943">
                  <c:v>4.5611163028017438</c:v>
                </c:pt>
                <c:pt idx="63944">
                  <c:v>4.5460196840631903</c:v>
                </c:pt>
                <c:pt idx="63945">
                  <c:v>4.5506959057056013</c:v>
                </c:pt>
                <c:pt idx="63946">
                  <c:v>4.5566309841895505</c:v>
                </c:pt>
                <c:pt idx="63947">
                  <c:v>4.5467017010651736</c:v>
                </c:pt>
                <c:pt idx="63948">
                  <c:v>4.5646479854336439</c:v>
                </c:pt>
                <c:pt idx="63949">
                  <c:v>4.5530522247117489</c:v>
                </c:pt>
                <c:pt idx="63950">
                  <c:v>4.5621694376227158</c:v>
                </c:pt>
                <c:pt idx="63951">
                  <c:v>4.5628591918338959</c:v>
                </c:pt>
                <c:pt idx="63952">
                  <c:v>4.5526305150933934</c:v>
                </c:pt>
                <c:pt idx="63953">
                  <c:v>4.5493635407102824</c:v>
                </c:pt>
                <c:pt idx="63954">
                  <c:v>4.5567519610216465</c:v>
                </c:pt>
                <c:pt idx="63955">
                  <c:v>4.5534653517492814</c:v>
                </c:pt>
                <c:pt idx="63956">
                  <c:v>4.557993661867763</c:v>
                </c:pt>
                <c:pt idx="63957">
                  <c:v>4.5620626042979486</c:v>
                </c:pt>
                <c:pt idx="63958">
                  <c:v>4.5557439861155267</c:v>
                </c:pt>
                <c:pt idx="63959">
                  <c:v>4.55931761604693</c:v>
                </c:pt>
                <c:pt idx="63960">
                  <c:v>4.5470900014529914</c:v>
                </c:pt>
                <c:pt idx="63961">
                  <c:v>4.5545985427702123</c:v>
                </c:pt>
                <c:pt idx="63962">
                  <c:v>4.5555021674122314</c:v>
                </c:pt>
                <c:pt idx="63963">
                  <c:v>4.5457863546723836</c:v>
                </c:pt>
                <c:pt idx="63964">
                  <c:v>4.5503013891021862</c:v>
                </c:pt>
                <c:pt idx="63965">
                  <c:v>4.5526165752910979</c:v>
                </c:pt>
                <c:pt idx="63966">
                  <c:v>4.5503710304388179</c:v>
                </c:pt>
                <c:pt idx="63967">
                  <c:v>4.5573283971766161</c:v>
                </c:pt>
                <c:pt idx="63968">
                  <c:v>4.5600167916470093</c:v>
                </c:pt>
                <c:pt idx="63969">
                  <c:v>4.5497517455211636</c:v>
                </c:pt>
                <c:pt idx="63970">
                  <c:v>4.5479647968542132</c:v>
                </c:pt>
                <c:pt idx="63971">
                  <c:v>4.5615812216544738</c:v>
                </c:pt>
                <c:pt idx="63972">
                  <c:v>4.5557988505551172</c:v>
                </c:pt>
                <c:pt idx="63973">
                  <c:v>4.5565953176749341</c:v>
                </c:pt>
                <c:pt idx="63974">
                  <c:v>4.557744626216814</c:v>
                </c:pt>
                <c:pt idx="63975">
                  <c:v>4.5543223563067237</c:v>
                </c:pt>
                <c:pt idx="63976">
                  <c:v>4.5526955661395929</c:v>
                </c:pt>
                <c:pt idx="63977">
                  <c:v>4.5473732544366978</c:v>
                </c:pt>
                <c:pt idx="63978">
                  <c:v>4.5604414650290916</c:v>
                </c:pt>
                <c:pt idx="63979">
                  <c:v>4.5607128220351756</c:v>
                </c:pt>
                <c:pt idx="63980">
                  <c:v>4.5558080208855296</c:v>
                </c:pt>
                <c:pt idx="63981">
                  <c:v>4.562496497724938</c:v>
                </c:pt>
                <c:pt idx="63982">
                  <c:v>4.5570764263001813</c:v>
                </c:pt>
                <c:pt idx="63983">
                  <c:v>4.5594122663196748</c:v>
                </c:pt>
                <c:pt idx="63984">
                  <c:v>4.5517999408690093</c:v>
                </c:pt>
                <c:pt idx="63985">
                  <c:v>4.548099811352051</c:v>
                </c:pt>
                <c:pt idx="63986">
                  <c:v>4.55304667872233</c:v>
                </c:pt>
                <c:pt idx="63987">
                  <c:v>4.5490625061903254</c:v>
                </c:pt>
                <c:pt idx="63988">
                  <c:v>4.5574219151537934</c:v>
                </c:pt>
                <c:pt idx="63989">
                  <c:v>4.5467804328937893</c:v>
                </c:pt>
                <c:pt idx="63990">
                  <c:v>4.5662362708808919</c:v>
                </c:pt>
                <c:pt idx="63991">
                  <c:v>4.5503387798599677</c:v>
                </c:pt>
                <c:pt idx="63992">
                  <c:v>4.5521342684408648</c:v>
                </c:pt>
                <c:pt idx="63993">
                  <c:v>4.5609366248427143</c:v>
                </c:pt>
                <c:pt idx="63994">
                  <c:v>4.555449045110179</c:v>
                </c:pt>
                <c:pt idx="63995">
                  <c:v>4.5548247659822145</c:v>
                </c:pt>
                <c:pt idx="63996">
                  <c:v>4.5520759454937725</c:v>
                </c:pt>
                <c:pt idx="63997">
                  <c:v>4.5538668535423668</c:v>
                </c:pt>
                <c:pt idx="63998">
                  <c:v>4.5443937636958252</c:v>
                </c:pt>
                <c:pt idx="63999">
                  <c:v>4.5533599753425307</c:v>
                </c:pt>
                <c:pt idx="64000">
                  <c:v>4.5497625930326366</c:v>
                </c:pt>
                <c:pt idx="64001">
                  <c:v>4.5604278280697841</c:v>
                </c:pt>
                <c:pt idx="64002">
                  <c:v>4.551674027405423</c:v>
                </c:pt>
                <c:pt idx="64003">
                  <c:v>4.5520601720919602</c:v>
                </c:pt>
                <c:pt idx="64004">
                  <c:v>4.5609312165633478</c:v>
                </c:pt>
                <c:pt idx="64005">
                  <c:v>4.5550551270325315</c:v>
                </c:pt>
                <c:pt idx="64006">
                  <c:v>4.5470967688043737</c:v>
                </c:pt>
                <c:pt idx="64007">
                  <c:v>4.547803024242806</c:v>
                </c:pt>
                <c:pt idx="64008">
                  <c:v>4.5599882096510216</c:v>
                </c:pt>
                <c:pt idx="64009">
                  <c:v>4.5525316081209475</c:v>
                </c:pt>
                <c:pt idx="64010">
                  <c:v>4.5654249350193492</c:v>
                </c:pt>
                <c:pt idx="64011">
                  <c:v>4.5464044829443724</c:v>
                </c:pt>
                <c:pt idx="64012">
                  <c:v>4.5522213940375975</c:v>
                </c:pt>
                <c:pt idx="64013">
                  <c:v>4.5357068171748063</c:v>
                </c:pt>
                <c:pt idx="64014">
                  <c:v>4.5567523438935496</c:v>
                </c:pt>
                <c:pt idx="64015">
                  <c:v>4.5574208919746599</c:v>
                </c:pt>
                <c:pt idx="64016">
                  <c:v>4.553499420370783</c:v>
                </c:pt>
                <c:pt idx="64017">
                  <c:v>4.5521625467738964</c:v>
                </c:pt>
                <c:pt idx="64018">
                  <c:v>4.5582348816718579</c:v>
                </c:pt>
                <c:pt idx="64019">
                  <c:v>4.5544929072084352</c:v>
                </c:pt>
                <c:pt idx="64020">
                  <c:v>4.5585747639991006</c:v>
                </c:pt>
                <c:pt idx="64021">
                  <c:v>4.552825059143772</c:v>
                </c:pt>
                <c:pt idx="64022">
                  <c:v>4.545494184382858</c:v>
                </c:pt>
                <c:pt idx="64023">
                  <c:v>4.5506176933534164</c:v>
                </c:pt>
                <c:pt idx="64024">
                  <c:v>4.5556079361998592</c:v>
                </c:pt>
                <c:pt idx="64025">
                  <c:v>4.5591418231387646</c:v>
                </c:pt>
                <c:pt idx="64026">
                  <c:v>4.551440874082167</c:v>
                </c:pt>
                <c:pt idx="64027">
                  <c:v>4.546013873772309</c:v>
                </c:pt>
                <c:pt idx="64028">
                  <c:v>4.5591146139511709</c:v>
                </c:pt>
                <c:pt idx="64029">
                  <c:v>4.558540275810258</c:v>
                </c:pt>
                <c:pt idx="64030">
                  <c:v>4.5525523837137616</c:v>
                </c:pt>
                <c:pt idx="64031">
                  <c:v>4.5599100354223507</c:v>
                </c:pt>
                <c:pt idx="64032">
                  <c:v>4.555082684937978</c:v>
                </c:pt>
                <c:pt idx="64033">
                  <c:v>4.5528622286564113</c:v>
                </c:pt>
                <c:pt idx="64034">
                  <c:v>4.5600645937435553</c:v>
                </c:pt>
                <c:pt idx="64035">
                  <c:v>4.5530855399830523</c:v>
                </c:pt>
                <c:pt idx="64036">
                  <c:v>4.5558201964373444</c:v>
                </c:pt>
                <c:pt idx="64037">
                  <c:v>4.5505695326913242</c:v>
                </c:pt>
                <c:pt idx="64038">
                  <c:v>4.5508107863726694</c:v>
                </c:pt>
                <c:pt idx="64039">
                  <c:v>4.5520705855128636</c:v>
                </c:pt>
                <c:pt idx="64040">
                  <c:v>4.5607865879784875</c:v>
                </c:pt>
                <c:pt idx="64041">
                  <c:v>4.555393703258563</c:v>
                </c:pt>
                <c:pt idx="64042">
                  <c:v>4.5581460773918332</c:v>
                </c:pt>
                <c:pt idx="64043">
                  <c:v>4.5529640787388983</c:v>
                </c:pt>
                <c:pt idx="64044">
                  <c:v>4.5555064522379372</c:v>
                </c:pt>
                <c:pt idx="64045">
                  <c:v>4.551785178643299</c:v>
                </c:pt>
                <c:pt idx="64046">
                  <c:v>4.5529224134058133</c:v>
                </c:pt>
                <c:pt idx="64047">
                  <c:v>4.5545475127882593</c:v>
                </c:pt>
                <c:pt idx="64048">
                  <c:v>4.5598852456294923</c:v>
                </c:pt>
                <c:pt idx="64049">
                  <c:v>4.5661480243331081</c:v>
                </c:pt>
                <c:pt idx="64050">
                  <c:v>4.5523353811754568</c:v>
                </c:pt>
                <c:pt idx="64051">
                  <c:v>4.5496742971018458</c:v>
                </c:pt>
                <c:pt idx="64052">
                  <c:v>4.5518341557313899</c:v>
                </c:pt>
                <c:pt idx="64053">
                  <c:v>4.554650330362346</c:v>
                </c:pt>
                <c:pt idx="64054">
                  <c:v>4.5547573678182669</c:v>
                </c:pt>
                <c:pt idx="64055">
                  <c:v>4.5525933422455296</c:v>
                </c:pt>
                <c:pt idx="64056">
                  <c:v>4.5530836146274387</c:v>
                </c:pt>
                <c:pt idx="64057">
                  <c:v>4.5623289929790092</c:v>
                </c:pt>
                <c:pt idx="64058">
                  <c:v>4.5517423998414319</c:v>
                </c:pt>
                <c:pt idx="64059">
                  <c:v>4.5579188277185914</c:v>
                </c:pt>
                <c:pt idx="64060">
                  <c:v>4.5475799200072773</c:v>
                </c:pt>
                <c:pt idx="64061">
                  <c:v>4.5459128737026475</c:v>
                </c:pt>
                <c:pt idx="64062">
                  <c:v>4.5631910677626193</c:v>
                </c:pt>
                <c:pt idx="64063">
                  <c:v>4.5766001026058616</c:v>
                </c:pt>
                <c:pt idx="64064">
                  <c:v>4.559173766581722</c:v>
                </c:pt>
                <c:pt idx="64065">
                  <c:v>4.5561912888077529</c:v>
                </c:pt>
                <c:pt idx="64066">
                  <c:v>4.5578437626350388</c:v>
                </c:pt>
                <c:pt idx="64067">
                  <c:v>4.5576820356803651</c:v>
                </c:pt>
                <c:pt idx="64068">
                  <c:v>4.5532061609278172</c:v>
                </c:pt>
                <c:pt idx="64069">
                  <c:v>4.5567534278179807</c:v>
                </c:pt>
                <c:pt idx="64070">
                  <c:v>4.5535109849386242</c:v>
                </c:pt>
                <c:pt idx="64071">
                  <c:v>4.5526396919416969</c:v>
                </c:pt>
                <c:pt idx="64072">
                  <c:v>4.5579385383968694</c:v>
                </c:pt>
                <c:pt idx="64073">
                  <c:v>4.55573413819537</c:v>
                </c:pt>
                <c:pt idx="64074">
                  <c:v>4.5481442155515017</c:v>
                </c:pt>
                <c:pt idx="64075">
                  <c:v>4.5501779763877996</c:v>
                </c:pt>
                <c:pt idx="64076">
                  <c:v>4.5616845313277476</c:v>
                </c:pt>
                <c:pt idx="64077">
                  <c:v>4.5565870466547782</c:v>
                </c:pt>
                <c:pt idx="64078">
                  <c:v>4.5519511702964408</c:v>
                </c:pt>
                <c:pt idx="64079">
                  <c:v>4.5530457314399886</c:v>
                </c:pt>
                <c:pt idx="64080">
                  <c:v>4.5581388244773047</c:v>
                </c:pt>
                <c:pt idx="64081">
                  <c:v>4.5365142424667066</c:v>
                </c:pt>
                <c:pt idx="64082">
                  <c:v>4.54581593879763</c:v>
                </c:pt>
                <c:pt idx="64083">
                  <c:v>4.56153798033945</c:v>
                </c:pt>
                <c:pt idx="64084">
                  <c:v>4.5507230870211304</c:v>
                </c:pt>
                <c:pt idx="64085">
                  <c:v>4.5517156222911987</c:v>
                </c:pt>
                <c:pt idx="64086">
                  <c:v>4.5643139507802193</c:v>
                </c:pt>
                <c:pt idx="64087">
                  <c:v>4.5454268625564218</c:v>
                </c:pt>
                <c:pt idx="64088">
                  <c:v>4.5533917064566669</c:v>
                </c:pt>
                <c:pt idx="64089">
                  <c:v>4.5609590533496478</c:v>
                </c:pt>
                <c:pt idx="64090">
                  <c:v>4.5614154779988487</c:v>
                </c:pt>
                <c:pt idx="64091">
                  <c:v>4.5564199595668535</c:v>
                </c:pt>
                <c:pt idx="64092">
                  <c:v>4.5646178061170781</c:v>
                </c:pt>
                <c:pt idx="64093">
                  <c:v>4.5513339523827447</c:v>
                </c:pt>
                <c:pt idx="64094">
                  <c:v>4.5584824941288806</c:v>
                </c:pt>
                <c:pt idx="64095">
                  <c:v>4.556139125463603</c:v>
                </c:pt>
                <c:pt idx="64096">
                  <c:v>4.5535924765006843</c:v>
                </c:pt>
                <c:pt idx="64097">
                  <c:v>4.5522956095594909</c:v>
                </c:pt>
                <c:pt idx="64098">
                  <c:v>4.5588752229543443</c:v>
                </c:pt>
                <c:pt idx="64099">
                  <c:v>4.553911999136016</c:v>
                </c:pt>
                <c:pt idx="64100">
                  <c:v>4.5580993096457592</c:v>
                </c:pt>
                <c:pt idx="64101">
                  <c:v>4.5593320179994263</c:v>
                </c:pt>
                <c:pt idx="64102">
                  <c:v>4.55348558874618</c:v>
                </c:pt>
                <c:pt idx="64103">
                  <c:v>4.5569917253798424</c:v>
                </c:pt>
                <c:pt idx="64104">
                  <c:v>4.549726771894484</c:v>
                </c:pt>
                <c:pt idx="64105">
                  <c:v>4.5592546963563381</c:v>
                </c:pt>
                <c:pt idx="64106">
                  <c:v>4.5472349845356446</c:v>
                </c:pt>
                <c:pt idx="64107">
                  <c:v>4.5572563063162228</c:v>
                </c:pt>
                <c:pt idx="64108">
                  <c:v>4.5548605290166986</c:v>
                </c:pt>
                <c:pt idx="64109">
                  <c:v>4.5481686288472813</c:v>
                </c:pt>
                <c:pt idx="64110">
                  <c:v>4.5472297398625612</c:v>
                </c:pt>
                <c:pt idx="64111">
                  <c:v>4.5463818961919049</c:v>
                </c:pt>
                <c:pt idx="64112">
                  <c:v>4.5628872144015924</c:v>
                </c:pt>
                <c:pt idx="64113">
                  <c:v>4.5478401015130228</c:v>
                </c:pt>
                <c:pt idx="64114">
                  <c:v>4.56969671526406</c:v>
                </c:pt>
                <c:pt idx="64115">
                  <c:v>4.5611994121094828</c:v>
                </c:pt>
                <c:pt idx="64116">
                  <c:v>4.5551888264149127</c:v>
                </c:pt>
                <c:pt idx="64117">
                  <c:v>4.559153767080419</c:v>
                </c:pt>
                <c:pt idx="64118">
                  <c:v>4.5608570899235943</c:v>
                </c:pt>
                <c:pt idx="64119">
                  <c:v>4.5461305094908067</c:v>
                </c:pt>
                <c:pt idx="64120">
                  <c:v>4.552979075998576</c:v>
                </c:pt>
                <c:pt idx="64121">
                  <c:v>4.5537071466411234</c:v>
                </c:pt>
                <c:pt idx="64122">
                  <c:v>4.5563178324738862</c:v>
                </c:pt>
                <c:pt idx="64123">
                  <c:v>4.5591929238902456</c:v>
                </c:pt>
                <c:pt idx="64124">
                  <c:v>4.5470060329607929</c:v>
                </c:pt>
                <c:pt idx="64125">
                  <c:v>4.5482238900318794</c:v>
                </c:pt>
                <c:pt idx="64126">
                  <c:v>4.5543521245840832</c:v>
                </c:pt>
                <c:pt idx="64127">
                  <c:v>4.5448703398704042</c:v>
                </c:pt>
                <c:pt idx="64128">
                  <c:v>4.5556987130550706</c:v>
                </c:pt>
                <c:pt idx="64129">
                  <c:v>4.5474645832814433</c:v>
                </c:pt>
                <c:pt idx="64130">
                  <c:v>4.5618740999813427</c:v>
                </c:pt>
                <c:pt idx="64131">
                  <c:v>4.5403400621861536</c:v>
                </c:pt>
                <c:pt idx="64132">
                  <c:v>4.55399822407907</c:v>
                </c:pt>
                <c:pt idx="64133">
                  <c:v>4.5600185482992686</c:v>
                </c:pt>
                <c:pt idx="64134">
                  <c:v>4.5511494179901391</c:v>
                </c:pt>
                <c:pt idx="64135">
                  <c:v>4.5532390425015121</c:v>
                </c:pt>
                <c:pt idx="64136">
                  <c:v>4.5550461609770583</c:v>
                </c:pt>
                <c:pt idx="64137">
                  <c:v>4.5509557276151522</c:v>
                </c:pt>
                <c:pt idx="64138">
                  <c:v>4.5588187662103969</c:v>
                </c:pt>
                <c:pt idx="64139">
                  <c:v>4.5517702327356151</c:v>
                </c:pt>
                <c:pt idx="64140">
                  <c:v>4.5533286316115253</c:v>
                </c:pt>
                <c:pt idx="64141">
                  <c:v>4.553799803808519</c:v>
                </c:pt>
                <c:pt idx="64142">
                  <c:v>4.5598812944779148</c:v>
                </c:pt>
                <c:pt idx="64143">
                  <c:v>4.5609905290378441</c:v>
                </c:pt>
                <c:pt idx="64144">
                  <c:v>4.5456029698950093</c:v>
                </c:pt>
                <c:pt idx="64145">
                  <c:v>4.5494120167859844</c:v>
                </c:pt>
                <c:pt idx="64146">
                  <c:v>4.5510388246956515</c:v>
                </c:pt>
                <c:pt idx="64147">
                  <c:v>4.5667070190265182</c:v>
                </c:pt>
                <c:pt idx="64148">
                  <c:v>4.5637475790201307</c:v>
                </c:pt>
                <c:pt idx="64149">
                  <c:v>4.5590820380664674</c:v>
                </c:pt>
                <c:pt idx="64150">
                  <c:v>4.5577785639056572</c:v>
                </c:pt>
                <c:pt idx="64151">
                  <c:v>4.5588833389639163</c:v>
                </c:pt>
                <c:pt idx="64152">
                  <c:v>4.5565699076264163</c:v>
                </c:pt>
                <c:pt idx="64153">
                  <c:v>4.5266181388519016</c:v>
                </c:pt>
                <c:pt idx="64154">
                  <c:v>4.5528394591636188</c:v>
                </c:pt>
                <c:pt idx="64155">
                  <c:v>4.5601165072642509</c:v>
                </c:pt>
                <c:pt idx="64156">
                  <c:v>4.5543818118959436</c:v>
                </c:pt>
                <c:pt idx="64157">
                  <c:v>4.5564346171421564</c:v>
                </c:pt>
                <c:pt idx="64158">
                  <c:v>4.5577490565227423</c:v>
                </c:pt>
                <c:pt idx="64159">
                  <c:v>4.5563875260138262</c:v>
                </c:pt>
                <c:pt idx="64160">
                  <c:v>4.5536464030192514</c:v>
                </c:pt>
                <c:pt idx="64161">
                  <c:v>4.5463367814536246</c:v>
                </c:pt>
                <c:pt idx="64162">
                  <c:v>4.5588654583586701</c:v>
                </c:pt>
                <c:pt idx="64163">
                  <c:v>4.5569955268408924</c:v>
                </c:pt>
                <c:pt idx="64164">
                  <c:v>4.557144666507611</c:v>
                </c:pt>
                <c:pt idx="64165">
                  <c:v>4.5544618148706553</c:v>
                </c:pt>
                <c:pt idx="64166">
                  <c:v>4.5556057879496912</c:v>
                </c:pt>
                <c:pt idx="64167">
                  <c:v>4.5486565191382464</c:v>
                </c:pt>
                <c:pt idx="64168">
                  <c:v>4.5516424622183749</c:v>
                </c:pt>
                <c:pt idx="64169">
                  <c:v>4.5581324885994894</c:v>
                </c:pt>
                <c:pt idx="64170">
                  <c:v>4.5462771450921</c:v>
                </c:pt>
                <c:pt idx="64171">
                  <c:v>4.5507668397070873</c:v>
                </c:pt>
                <c:pt idx="64172">
                  <c:v>4.5490289087207474</c:v>
                </c:pt>
                <c:pt idx="64173">
                  <c:v>4.5495283314604471</c:v>
                </c:pt>
                <c:pt idx="64174">
                  <c:v>4.5610289809375795</c:v>
                </c:pt>
                <c:pt idx="64175">
                  <c:v>4.5597114180036593</c:v>
                </c:pt>
                <c:pt idx="64176">
                  <c:v>4.5582251288328486</c:v>
                </c:pt>
                <c:pt idx="64177">
                  <c:v>4.5541492084939694</c:v>
                </c:pt>
                <c:pt idx="64178">
                  <c:v>4.5454244432834745</c:v>
                </c:pt>
                <c:pt idx="64179">
                  <c:v>4.559069555003556</c:v>
                </c:pt>
                <c:pt idx="64180">
                  <c:v>4.5583116563442783</c:v>
                </c:pt>
                <c:pt idx="64181">
                  <c:v>4.5423422415379884</c:v>
                </c:pt>
                <c:pt idx="64182">
                  <c:v>4.5498026712607862</c:v>
                </c:pt>
                <c:pt idx="64183">
                  <c:v>4.5545464970502039</c:v>
                </c:pt>
                <c:pt idx="64184">
                  <c:v>4.5641664377658007</c:v>
                </c:pt>
                <c:pt idx="64185">
                  <c:v>4.5512072252135907</c:v>
                </c:pt>
                <c:pt idx="64186">
                  <c:v>4.5417381011704236</c:v>
                </c:pt>
                <c:pt idx="64187">
                  <c:v>4.5567731625331422</c:v>
                </c:pt>
                <c:pt idx="64188">
                  <c:v>4.5544329285688052</c:v>
                </c:pt>
                <c:pt idx="64189">
                  <c:v>4.5540682061757796</c:v>
                </c:pt>
                <c:pt idx="64190">
                  <c:v>4.5516870868970587</c:v>
                </c:pt>
                <c:pt idx="64191">
                  <c:v>4.5534068138135702</c:v>
                </c:pt>
                <c:pt idx="64192">
                  <c:v>4.5678788291286967</c:v>
                </c:pt>
                <c:pt idx="64193">
                  <c:v>4.5593700785935809</c:v>
                </c:pt>
                <c:pt idx="64194">
                  <c:v>4.5570334458780595</c:v>
                </c:pt>
                <c:pt idx="64195">
                  <c:v>4.5501706366279731</c:v>
                </c:pt>
                <c:pt idx="64196">
                  <c:v>4.5526793636670071</c:v>
                </c:pt>
                <c:pt idx="64197">
                  <c:v>4.5483000860324196</c:v>
                </c:pt>
                <c:pt idx="64198">
                  <c:v>4.5403214704798573</c:v>
                </c:pt>
                <c:pt idx="64199">
                  <c:v>4.5560830179847498</c:v>
                </c:pt>
                <c:pt idx="64200">
                  <c:v>4.5476045067645261</c:v>
                </c:pt>
                <c:pt idx="64201">
                  <c:v>4.556531156655816</c:v>
                </c:pt>
                <c:pt idx="64202">
                  <c:v>4.5529846935930216</c:v>
                </c:pt>
                <c:pt idx="64203">
                  <c:v>4.5436310167364482</c:v>
                </c:pt>
                <c:pt idx="64204">
                  <c:v>4.5490643497964323</c:v>
                </c:pt>
                <c:pt idx="64205">
                  <c:v>4.551997281710193</c:v>
                </c:pt>
                <c:pt idx="64206">
                  <c:v>4.5510318672468255</c:v>
                </c:pt>
                <c:pt idx="64207">
                  <c:v>4.5466173686309652</c:v>
                </c:pt>
                <c:pt idx="64208">
                  <c:v>4.554746876646929</c:v>
                </c:pt>
                <c:pt idx="64209">
                  <c:v>4.5525915701330391</c:v>
                </c:pt>
                <c:pt idx="64210">
                  <c:v>4.5583162424355033</c:v>
                </c:pt>
                <c:pt idx="64211">
                  <c:v>4.5688739962674161</c:v>
                </c:pt>
                <c:pt idx="64212">
                  <c:v>4.5554986257019694</c:v>
                </c:pt>
                <c:pt idx="64213">
                  <c:v>4.5648639049523592</c:v>
                </c:pt>
                <c:pt idx="64214">
                  <c:v>4.55702243714705</c:v>
                </c:pt>
                <c:pt idx="64215">
                  <c:v>4.5518506743444052</c:v>
                </c:pt>
                <c:pt idx="64216">
                  <c:v>4.5511792663168693</c:v>
                </c:pt>
                <c:pt idx="64217">
                  <c:v>4.5599369457113186</c:v>
                </c:pt>
                <c:pt idx="64218">
                  <c:v>4.5554712893916536</c:v>
                </c:pt>
                <c:pt idx="64219">
                  <c:v>4.5575097723332894</c:v>
                </c:pt>
                <c:pt idx="64220">
                  <c:v>4.5525228686739707</c:v>
                </c:pt>
                <c:pt idx="64221">
                  <c:v>4.5522963147004596</c:v>
                </c:pt>
                <c:pt idx="64222">
                  <c:v>4.5513856897025642</c:v>
                </c:pt>
                <c:pt idx="64223">
                  <c:v>4.5518117113125269</c:v>
                </c:pt>
                <c:pt idx="64224">
                  <c:v>4.5483671037243862</c:v>
                </c:pt>
                <c:pt idx="64225">
                  <c:v>4.5512283385801284</c:v>
                </c:pt>
                <c:pt idx="64226">
                  <c:v>4.5491192405632246</c:v>
                </c:pt>
                <c:pt idx="64227">
                  <c:v>4.5583387446399373</c:v>
                </c:pt>
                <c:pt idx="64228">
                  <c:v>4.5541939534578146</c:v>
                </c:pt>
                <c:pt idx="64229">
                  <c:v>4.553960752886109</c:v>
                </c:pt>
                <c:pt idx="64230">
                  <c:v>4.5518488627083284</c:v>
                </c:pt>
                <c:pt idx="64231">
                  <c:v>4.5516845704523821</c:v>
                </c:pt>
                <c:pt idx="64232">
                  <c:v>4.5517176390861867</c:v>
                </c:pt>
                <c:pt idx="64233">
                  <c:v>4.5547159372246728</c:v>
                </c:pt>
                <c:pt idx="64234">
                  <c:v>4.5541163353141307</c:v>
                </c:pt>
                <c:pt idx="64235">
                  <c:v>4.5470014026851402</c:v>
                </c:pt>
                <c:pt idx="64236">
                  <c:v>4.5561571148798654</c:v>
                </c:pt>
                <c:pt idx="64237">
                  <c:v>4.5598465398941501</c:v>
                </c:pt>
                <c:pt idx="64238">
                  <c:v>4.5421302442874341</c:v>
                </c:pt>
                <c:pt idx="64239">
                  <c:v>4.5519266048792302</c:v>
                </c:pt>
                <c:pt idx="64240">
                  <c:v>4.550610905216609</c:v>
                </c:pt>
                <c:pt idx="64241">
                  <c:v>4.5530201136393744</c:v>
                </c:pt>
                <c:pt idx="64242">
                  <c:v>4.5527419520223837</c:v>
                </c:pt>
                <c:pt idx="64243">
                  <c:v>4.5557964851355548</c:v>
                </c:pt>
                <c:pt idx="64244">
                  <c:v>4.5583717579474197</c:v>
                </c:pt>
                <c:pt idx="64245">
                  <c:v>4.5469702545672686</c:v>
                </c:pt>
                <c:pt idx="64246">
                  <c:v>4.5444836605592194</c:v>
                </c:pt>
                <c:pt idx="64247">
                  <c:v>4.5554201735572759</c:v>
                </c:pt>
                <c:pt idx="64248">
                  <c:v>4.5511265161960903</c:v>
                </c:pt>
                <c:pt idx="64249">
                  <c:v>4.5529791779194824</c:v>
                </c:pt>
                <c:pt idx="64250">
                  <c:v>4.5548777765860029</c:v>
                </c:pt>
                <c:pt idx="64251">
                  <c:v>4.5597313909868049</c:v>
                </c:pt>
                <c:pt idx="64252">
                  <c:v>4.549979015406918</c:v>
                </c:pt>
                <c:pt idx="64253">
                  <c:v>4.5514024958415806</c:v>
                </c:pt>
                <c:pt idx="64254">
                  <c:v>4.5543499535630758</c:v>
                </c:pt>
                <c:pt idx="64255">
                  <c:v>4.5507507247094976</c:v>
                </c:pt>
                <c:pt idx="64256">
                  <c:v>4.552232793457657</c:v>
                </c:pt>
                <c:pt idx="64257">
                  <c:v>4.5576660084174856</c:v>
                </c:pt>
                <c:pt idx="64258">
                  <c:v>4.5538415667712293</c:v>
                </c:pt>
                <c:pt idx="64259">
                  <c:v>4.5490543600754263</c:v>
                </c:pt>
                <c:pt idx="64260">
                  <c:v>4.5534411484721202</c:v>
                </c:pt>
                <c:pt idx="64261">
                  <c:v>4.5504414405137332</c:v>
                </c:pt>
                <c:pt idx="64262">
                  <c:v>4.550120610266271</c:v>
                </c:pt>
                <c:pt idx="64263">
                  <c:v>4.5604340803334118</c:v>
                </c:pt>
                <c:pt idx="64264">
                  <c:v>4.5528544105166917</c:v>
                </c:pt>
                <c:pt idx="64265">
                  <c:v>4.5532801814985033</c:v>
                </c:pt>
                <c:pt idx="64266">
                  <c:v>4.5611247664624575</c:v>
                </c:pt>
                <c:pt idx="64267">
                  <c:v>4.5583066911829242</c:v>
                </c:pt>
                <c:pt idx="64268">
                  <c:v>4.557173527895265</c:v>
                </c:pt>
                <c:pt idx="64269">
                  <c:v>4.5538365393078468</c:v>
                </c:pt>
                <c:pt idx="64270">
                  <c:v>4.5549911076995642</c:v>
                </c:pt>
                <c:pt idx="64271">
                  <c:v>4.5538429073028706</c:v>
                </c:pt>
                <c:pt idx="64272">
                  <c:v>4.5488067842849631</c:v>
                </c:pt>
                <c:pt idx="64273">
                  <c:v>4.5524744982747949</c:v>
                </c:pt>
                <c:pt idx="64274">
                  <c:v>4.561978623677482</c:v>
                </c:pt>
                <c:pt idx="64275">
                  <c:v>4.541690651856813</c:v>
                </c:pt>
                <c:pt idx="64276">
                  <c:v>4.5448628907893536</c:v>
                </c:pt>
                <c:pt idx="64277">
                  <c:v>4.5471241991940623</c:v>
                </c:pt>
                <c:pt idx="64278">
                  <c:v>4.5545910710267403</c:v>
                </c:pt>
                <c:pt idx="64279">
                  <c:v>4.5462464386704289</c:v>
                </c:pt>
                <c:pt idx="64280">
                  <c:v>4.5620183344692586</c:v>
                </c:pt>
                <c:pt idx="64281">
                  <c:v>4.550327779707751</c:v>
                </c:pt>
                <c:pt idx="64282">
                  <c:v>4.5560879370842606</c:v>
                </c:pt>
                <c:pt idx="64283">
                  <c:v>4.5548104657167068</c:v>
                </c:pt>
                <c:pt idx="64284">
                  <c:v>4.5585489285136545</c:v>
                </c:pt>
                <c:pt idx="64285">
                  <c:v>4.5569427069527055</c:v>
                </c:pt>
                <c:pt idx="64286">
                  <c:v>4.5539606691911656</c:v>
                </c:pt>
                <c:pt idx="64287">
                  <c:v>4.552962297747035</c:v>
                </c:pt>
                <c:pt idx="64288">
                  <c:v>4.559666781268656</c:v>
                </c:pt>
                <c:pt idx="64289">
                  <c:v>4.5499881236515236</c:v>
                </c:pt>
                <c:pt idx="64290">
                  <c:v>4.5573185253176138</c:v>
                </c:pt>
                <c:pt idx="64291">
                  <c:v>4.5549089804508673</c:v>
                </c:pt>
                <c:pt idx="64292">
                  <c:v>4.5527336024889928</c:v>
                </c:pt>
                <c:pt idx="64293">
                  <c:v>4.5570042299542273</c:v>
                </c:pt>
                <c:pt idx="64294">
                  <c:v>4.5583588093522227</c:v>
                </c:pt>
                <c:pt idx="64295">
                  <c:v>4.5495278206365546</c:v>
                </c:pt>
                <c:pt idx="64296">
                  <c:v>4.5601560246783608</c:v>
                </c:pt>
                <c:pt idx="64297">
                  <c:v>4.5472157634943571</c:v>
                </c:pt>
                <c:pt idx="64298">
                  <c:v>4.5591157511080338</c:v>
                </c:pt>
                <c:pt idx="64299">
                  <c:v>4.5563607931549006</c:v>
                </c:pt>
                <c:pt idx="64300">
                  <c:v>4.5595645360497192</c:v>
                </c:pt>
                <c:pt idx="64301">
                  <c:v>4.5523321992892161</c:v>
                </c:pt>
                <c:pt idx="64302">
                  <c:v>4.5588226991232936</c:v>
                </c:pt>
                <c:pt idx="64303">
                  <c:v>4.5565099453299105</c:v>
                </c:pt>
                <c:pt idx="64304">
                  <c:v>4.5609768814894096</c:v>
                </c:pt>
                <c:pt idx="64305">
                  <c:v>4.5449214546354133</c:v>
                </c:pt>
                <c:pt idx="64306">
                  <c:v>4.5457462233387806</c:v>
                </c:pt>
                <c:pt idx="64307">
                  <c:v>4.5525241268286241</c:v>
                </c:pt>
                <c:pt idx="64308">
                  <c:v>4.5475744936115161</c:v>
                </c:pt>
                <c:pt idx="64309">
                  <c:v>4.552541935419903</c:v>
                </c:pt>
                <c:pt idx="64310">
                  <c:v>4.5439735274407003</c:v>
                </c:pt>
                <c:pt idx="64311">
                  <c:v>4.5464142827266079</c:v>
                </c:pt>
                <c:pt idx="64312">
                  <c:v>4.563268670199391</c:v>
                </c:pt>
                <c:pt idx="64313">
                  <c:v>4.5489638897271032</c:v>
                </c:pt>
                <c:pt idx="64314">
                  <c:v>4.5596026962666478</c:v>
                </c:pt>
                <c:pt idx="64315">
                  <c:v>4.5497318351461535</c:v>
                </c:pt>
                <c:pt idx="64316">
                  <c:v>4.5533328056479485</c:v>
                </c:pt>
                <c:pt idx="64317">
                  <c:v>4.5571991455991787</c:v>
                </c:pt>
                <c:pt idx="64318">
                  <c:v>4.551640993242982</c:v>
                </c:pt>
                <c:pt idx="64319">
                  <c:v>4.5533679674627745</c:v>
                </c:pt>
                <c:pt idx="64320">
                  <c:v>4.5431617931903139</c:v>
                </c:pt>
                <c:pt idx="64321">
                  <c:v>4.5458776629679063</c:v>
                </c:pt>
                <c:pt idx="64322">
                  <c:v>4.5540411693688787</c:v>
                </c:pt>
                <c:pt idx="64323">
                  <c:v>4.5572940908336834</c:v>
                </c:pt>
                <c:pt idx="64324">
                  <c:v>4.5649790002585657</c:v>
                </c:pt>
                <c:pt idx="64325">
                  <c:v>4.5453848820985305</c:v>
                </c:pt>
                <c:pt idx="64326">
                  <c:v>4.5611311417791107</c:v>
                </c:pt>
                <c:pt idx="64327">
                  <c:v>4.5559124192599736</c:v>
                </c:pt>
                <c:pt idx="64328">
                  <c:v>4.5579524383553496</c:v>
                </c:pt>
                <c:pt idx="64329">
                  <c:v>4.5523410749416859</c:v>
                </c:pt>
                <c:pt idx="64330">
                  <c:v>4.5585782254852454</c:v>
                </c:pt>
                <c:pt idx="64331">
                  <c:v>4.5498761068960345</c:v>
                </c:pt>
                <c:pt idx="64332">
                  <c:v>4.5488784251000531</c:v>
                </c:pt>
                <c:pt idx="64333">
                  <c:v>4.5634133200841536</c:v>
                </c:pt>
                <c:pt idx="64334">
                  <c:v>4.5618589475484441</c:v>
                </c:pt>
                <c:pt idx="64335">
                  <c:v>4.5549344513622101</c:v>
                </c:pt>
                <c:pt idx="64336">
                  <c:v>4.5575584619564609</c:v>
                </c:pt>
                <c:pt idx="64337">
                  <c:v>4.5581514560288721</c:v>
                </c:pt>
                <c:pt idx="64338">
                  <c:v>4.5600524036602499</c:v>
                </c:pt>
                <c:pt idx="64339">
                  <c:v>4.5460087863529086</c:v>
                </c:pt>
                <c:pt idx="64340">
                  <c:v>4.5502350861672971</c:v>
                </c:pt>
                <c:pt idx="64341">
                  <c:v>4.5511290469438981</c:v>
                </c:pt>
                <c:pt idx="64342">
                  <c:v>4.5548518841101338</c:v>
                </c:pt>
                <c:pt idx="64343">
                  <c:v>4.5408151989204741</c:v>
                </c:pt>
                <c:pt idx="64344">
                  <c:v>4.5546652496157503</c:v>
                </c:pt>
                <c:pt idx="64345">
                  <c:v>4.544572909999907</c:v>
                </c:pt>
                <c:pt idx="64346">
                  <c:v>4.5589948983991651</c:v>
                </c:pt>
                <c:pt idx="64347">
                  <c:v>4.5681352025079969</c:v>
                </c:pt>
                <c:pt idx="64348">
                  <c:v>4.5488927670562411</c:v>
                </c:pt>
                <c:pt idx="64349">
                  <c:v>4.546426872584675</c:v>
                </c:pt>
                <c:pt idx="64350">
                  <c:v>4.5651859629285623</c:v>
                </c:pt>
                <c:pt idx="64351">
                  <c:v>4.5592989396442727</c:v>
                </c:pt>
                <c:pt idx="64352">
                  <c:v>4.5539958575514614</c:v>
                </c:pt>
                <c:pt idx="64353">
                  <c:v>4.5566151542350104</c:v>
                </c:pt>
                <c:pt idx="64354">
                  <c:v>4.5619426419814193</c:v>
                </c:pt>
                <c:pt idx="64355">
                  <c:v>4.5641739137997153</c:v>
                </c:pt>
                <c:pt idx="64356">
                  <c:v>4.5548071679286473</c:v>
                </c:pt>
                <c:pt idx="64357">
                  <c:v>4.5543909132903151</c:v>
                </c:pt>
                <c:pt idx="64358">
                  <c:v>4.5515855020086731</c:v>
                </c:pt>
                <c:pt idx="64359">
                  <c:v>4.5528866231698171</c:v>
                </c:pt>
                <c:pt idx="64360">
                  <c:v>4.5401373074916034</c:v>
                </c:pt>
                <c:pt idx="64361">
                  <c:v>4.5407960335846083</c:v>
                </c:pt>
                <c:pt idx="64362">
                  <c:v>4.5556915527601811</c:v>
                </c:pt>
                <c:pt idx="64363">
                  <c:v>4.5568575997261442</c:v>
                </c:pt>
                <c:pt idx="64364">
                  <c:v>4.547337034946362</c:v>
                </c:pt>
                <c:pt idx="64365">
                  <c:v>4.5482045434779312</c:v>
                </c:pt>
                <c:pt idx="64366">
                  <c:v>4.5461806712615616</c:v>
                </c:pt>
                <c:pt idx="64367">
                  <c:v>4.5585523302285127</c:v>
                </c:pt>
                <c:pt idx="64368">
                  <c:v>4.5625682369171789</c:v>
                </c:pt>
                <c:pt idx="64369">
                  <c:v>4.5539359467924596</c:v>
                </c:pt>
                <c:pt idx="64370">
                  <c:v>4.5493516576076098</c:v>
                </c:pt>
                <c:pt idx="64371">
                  <c:v>4.553789198403817</c:v>
                </c:pt>
                <c:pt idx="64372">
                  <c:v>4.5503087570664764</c:v>
                </c:pt>
                <c:pt idx="64373">
                  <c:v>4.5579672478505673</c:v>
                </c:pt>
                <c:pt idx="64374">
                  <c:v>4.5474101067134676</c:v>
                </c:pt>
                <c:pt idx="64375">
                  <c:v>4.559500214515519</c:v>
                </c:pt>
                <c:pt idx="64376">
                  <c:v>4.5522899436660911</c:v>
                </c:pt>
                <c:pt idx="64377">
                  <c:v>4.544157287026346</c:v>
                </c:pt>
                <c:pt idx="64378">
                  <c:v>4.5444815053204044</c:v>
                </c:pt>
                <c:pt idx="64379">
                  <c:v>4.5544056506738126</c:v>
                </c:pt>
                <c:pt idx="64380">
                  <c:v>4.5545847908105372</c:v>
                </c:pt>
                <c:pt idx="64381">
                  <c:v>4.5536449825470262</c:v>
                </c:pt>
                <c:pt idx="64382">
                  <c:v>4.5525531364705918</c:v>
                </c:pt>
                <c:pt idx="64383">
                  <c:v>4.5607722884231068</c:v>
                </c:pt>
                <c:pt idx="64384">
                  <c:v>4.552103589644938</c:v>
                </c:pt>
                <c:pt idx="64385">
                  <c:v>4.5542277407828839</c:v>
                </c:pt>
                <c:pt idx="64386">
                  <c:v>4.5510270479365431</c:v>
                </c:pt>
                <c:pt idx="64387">
                  <c:v>4.5709273001335653</c:v>
                </c:pt>
                <c:pt idx="64388">
                  <c:v>4.5529520186001946</c:v>
                </c:pt>
                <c:pt idx="64389">
                  <c:v>4.5469012669796793</c:v>
                </c:pt>
                <c:pt idx="64390">
                  <c:v>4.5602219504543182</c:v>
                </c:pt>
                <c:pt idx="64391">
                  <c:v>4.5562705335725608</c:v>
                </c:pt>
                <c:pt idx="64392">
                  <c:v>4.564254815758952</c:v>
                </c:pt>
                <c:pt idx="64393">
                  <c:v>4.5547224544093847</c:v>
                </c:pt>
                <c:pt idx="64394">
                  <c:v>4.5488441383118552</c:v>
                </c:pt>
                <c:pt idx="64395">
                  <c:v>4.5475510614932135</c:v>
                </c:pt>
                <c:pt idx="64396">
                  <c:v>4.5451053234329839</c:v>
                </c:pt>
                <c:pt idx="64397">
                  <c:v>4.5404934777182149</c:v>
                </c:pt>
                <c:pt idx="64398">
                  <c:v>4.5532269066310107</c:v>
                </c:pt>
                <c:pt idx="64399">
                  <c:v>4.5583749662341644</c:v>
                </c:pt>
                <c:pt idx="64400">
                  <c:v>4.5525809717461341</c:v>
                </c:pt>
                <c:pt idx="64401">
                  <c:v>4.5614366694472999</c:v>
                </c:pt>
                <c:pt idx="64402">
                  <c:v>4.5537574240507483</c:v>
                </c:pt>
                <c:pt idx="64403">
                  <c:v>4.5540076337947815</c:v>
                </c:pt>
                <c:pt idx="64404">
                  <c:v>4.5576347507338202</c:v>
                </c:pt>
                <c:pt idx="64405">
                  <c:v>4.5581172778380123</c:v>
                </c:pt>
                <c:pt idx="64406">
                  <c:v>4.5598357277551749</c:v>
                </c:pt>
                <c:pt idx="64407">
                  <c:v>4.5565891742018039</c:v>
                </c:pt>
                <c:pt idx="64408">
                  <c:v>4.5526344567870529</c:v>
                </c:pt>
                <c:pt idx="64409">
                  <c:v>4.546436187829058</c:v>
                </c:pt>
                <c:pt idx="64410">
                  <c:v>4.5559946747689049</c:v>
                </c:pt>
                <c:pt idx="64411">
                  <c:v>4.554876487607225</c:v>
                </c:pt>
                <c:pt idx="64412">
                  <c:v>4.5507376164567894</c:v>
                </c:pt>
                <c:pt idx="64413">
                  <c:v>4.5544906432728594</c:v>
                </c:pt>
                <c:pt idx="64414">
                  <c:v>4.5522935785500236</c:v>
                </c:pt>
                <c:pt idx="64415">
                  <c:v>4.553917028127807</c:v>
                </c:pt>
                <c:pt idx="64416">
                  <c:v>4.5523438054302385</c:v>
                </c:pt>
                <c:pt idx="64417">
                  <c:v>4.5589801639774548</c:v>
                </c:pt>
                <c:pt idx="64418">
                  <c:v>4.5492548205383203</c:v>
                </c:pt>
                <c:pt idx="64419">
                  <c:v>4.5539919402640452</c:v>
                </c:pt>
                <c:pt idx="64420">
                  <c:v>4.5530291435752028</c:v>
                </c:pt>
                <c:pt idx="64421">
                  <c:v>4.544999384552959</c:v>
                </c:pt>
                <c:pt idx="64422">
                  <c:v>4.5527172477881246</c:v>
                </c:pt>
                <c:pt idx="64423">
                  <c:v>4.5592568433837917</c:v>
                </c:pt>
                <c:pt idx="64424">
                  <c:v>4.5516060814041941</c:v>
                </c:pt>
                <c:pt idx="64425">
                  <c:v>4.5561252175562741</c:v>
                </c:pt>
                <c:pt idx="64426">
                  <c:v>4.5530541627803478</c:v>
                </c:pt>
                <c:pt idx="64427">
                  <c:v>4.5494219608878961</c:v>
                </c:pt>
                <c:pt idx="64428">
                  <c:v>4.5553519525224315</c:v>
                </c:pt>
                <c:pt idx="64429">
                  <c:v>4.5641606841917932</c:v>
                </c:pt>
                <c:pt idx="64430">
                  <c:v>4.5503954252191425</c:v>
                </c:pt>
                <c:pt idx="64431">
                  <c:v>4.5602809974366334</c:v>
                </c:pt>
                <c:pt idx="64432">
                  <c:v>4.5498325453356649</c:v>
                </c:pt>
                <c:pt idx="64433">
                  <c:v>4.5560628189535732</c:v>
                </c:pt>
                <c:pt idx="64434">
                  <c:v>4.5590127235950852</c:v>
                </c:pt>
                <c:pt idx="64435">
                  <c:v>4.5647947712946193</c:v>
                </c:pt>
                <c:pt idx="64436">
                  <c:v>4.5416881589662674</c:v>
                </c:pt>
                <c:pt idx="64437">
                  <c:v>4.552910168472839</c:v>
                </c:pt>
                <c:pt idx="64438">
                  <c:v>4.5484347067537207</c:v>
                </c:pt>
                <c:pt idx="64439">
                  <c:v>4.5537324286185994</c:v>
                </c:pt>
                <c:pt idx="64440">
                  <c:v>4.5513664081256291</c:v>
                </c:pt>
                <c:pt idx="64441">
                  <c:v>4.5534967859423503</c:v>
                </c:pt>
                <c:pt idx="64442">
                  <c:v>4.5512192523603554</c:v>
                </c:pt>
                <c:pt idx="64443">
                  <c:v>4.559063009321302</c:v>
                </c:pt>
                <c:pt idx="64444">
                  <c:v>4.5481869072230197</c:v>
                </c:pt>
                <c:pt idx="64445">
                  <c:v>4.544252863076724</c:v>
                </c:pt>
                <c:pt idx="64446">
                  <c:v>4.5561845145539923</c:v>
                </c:pt>
                <c:pt idx="64447">
                  <c:v>4.5467890543999276</c:v>
                </c:pt>
                <c:pt idx="64448">
                  <c:v>4.5480110879210116</c:v>
                </c:pt>
                <c:pt idx="64449">
                  <c:v>4.5513020535315949</c:v>
                </c:pt>
                <c:pt idx="64450">
                  <c:v>4.5468709148532023</c:v>
                </c:pt>
                <c:pt idx="64451">
                  <c:v>4.5556184157888229</c:v>
                </c:pt>
                <c:pt idx="64452">
                  <c:v>4.5554638969438939</c:v>
                </c:pt>
                <c:pt idx="64453">
                  <c:v>4.5451195188323332</c:v>
                </c:pt>
                <c:pt idx="64454">
                  <c:v>4.5548991131129712</c:v>
                </c:pt>
                <c:pt idx="64455">
                  <c:v>4.5608458013324364</c:v>
                </c:pt>
                <c:pt idx="64456">
                  <c:v>4.5535502938869312</c:v>
                </c:pt>
                <c:pt idx="64457">
                  <c:v>4.5542353836909912</c:v>
                </c:pt>
                <c:pt idx="64458">
                  <c:v>4.545064189877162</c:v>
                </c:pt>
                <c:pt idx="64459">
                  <c:v>4.5419185031141334</c:v>
                </c:pt>
                <c:pt idx="64460">
                  <c:v>4.5584172750902923</c:v>
                </c:pt>
                <c:pt idx="64461">
                  <c:v>4.5570620090147402</c:v>
                </c:pt>
                <c:pt idx="64462">
                  <c:v>4.5509044557425069</c:v>
                </c:pt>
                <c:pt idx="64463">
                  <c:v>4.5486536258784387</c:v>
                </c:pt>
                <c:pt idx="64464">
                  <c:v>4.5525035710866977</c:v>
                </c:pt>
                <c:pt idx="64465">
                  <c:v>4.5555761540130817</c:v>
                </c:pt>
                <c:pt idx="64466">
                  <c:v>4.5613015336830092</c:v>
                </c:pt>
                <c:pt idx="64467">
                  <c:v>4.5467269723101493</c:v>
                </c:pt>
                <c:pt idx="64468">
                  <c:v>4.5524985071213484</c:v>
                </c:pt>
                <c:pt idx="64469">
                  <c:v>4.5440601843191155</c:v>
                </c:pt>
                <c:pt idx="64470">
                  <c:v>4.5526437503736821</c:v>
                </c:pt>
                <c:pt idx="64471">
                  <c:v>4.5529559532914305</c:v>
                </c:pt>
                <c:pt idx="64472">
                  <c:v>4.5520429434272431</c:v>
                </c:pt>
                <c:pt idx="64473">
                  <c:v>4.5558690511410207</c:v>
                </c:pt>
                <c:pt idx="64474">
                  <c:v>4.5464576023127199</c:v>
                </c:pt>
                <c:pt idx="64475">
                  <c:v>4.5510768329639326</c:v>
                </c:pt>
                <c:pt idx="64476">
                  <c:v>4.5528260513969467</c:v>
                </c:pt>
                <c:pt idx="64477">
                  <c:v>4.5496052340908211</c:v>
                </c:pt>
                <c:pt idx="64478">
                  <c:v>4.5543479844227246</c:v>
                </c:pt>
                <c:pt idx="64479">
                  <c:v>4.5539923154323212</c:v>
                </c:pt>
                <c:pt idx="64480">
                  <c:v>4.5511983147687216</c:v>
                </c:pt>
                <c:pt idx="64481">
                  <c:v>4.5507821473974142</c:v>
                </c:pt>
                <c:pt idx="64482">
                  <c:v>4.5527035516408842</c:v>
                </c:pt>
                <c:pt idx="64483">
                  <c:v>4.5596166738735029</c:v>
                </c:pt>
                <c:pt idx="64484">
                  <c:v>4.5477478757399163</c:v>
                </c:pt>
                <c:pt idx="64485">
                  <c:v>4.5628865102396201</c:v>
                </c:pt>
                <c:pt idx="64486">
                  <c:v>4.5495192789834764</c:v>
                </c:pt>
                <c:pt idx="64487">
                  <c:v>4.5512327840510585</c:v>
                </c:pt>
                <c:pt idx="64488">
                  <c:v>4.5520591936941539</c:v>
                </c:pt>
                <c:pt idx="64489">
                  <c:v>4.555743963114959</c:v>
                </c:pt>
                <c:pt idx="64490">
                  <c:v>4.5534947277746962</c:v>
                </c:pt>
                <c:pt idx="64491">
                  <c:v>4.5553353992171708</c:v>
                </c:pt>
                <c:pt idx="64492">
                  <c:v>4.5544171188996199</c:v>
                </c:pt>
                <c:pt idx="64493">
                  <c:v>4.5502517779597556</c:v>
                </c:pt>
                <c:pt idx="64494">
                  <c:v>4.5589218523653985</c:v>
                </c:pt>
                <c:pt idx="64495">
                  <c:v>4.5545791491958489</c:v>
                </c:pt>
                <c:pt idx="64496">
                  <c:v>4.5529904855965748</c:v>
                </c:pt>
                <c:pt idx="64497">
                  <c:v>4.5530689495139383</c:v>
                </c:pt>
                <c:pt idx="64498">
                  <c:v>4.5517326229774246</c:v>
                </c:pt>
                <c:pt idx="64499">
                  <c:v>4.5600641129868054</c:v>
                </c:pt>
                <c:pt idx="64500">
                  <c:v>4.5589638870739657</c:v>
                </c:pt>
                <c:pt idx="64501">
                  <c:v>4.550840957286046</c:v>
                </c:pt>
                <c:pt idx="64502">
                  <c:v>4.5517833593396091</c:v>
                </c:pt>
                <c:pt idx="64503">
                  <c:v>4.5465664457239177</c:v>
                </c:pt>
                <c:pt idx="64504">
                  <c:v>4.550772547120892</c:v>
                </c:pt>
                <c:pt idx="64505">
                  <c:v>4.5508389780827949</c:v>
                </c:pt>
                <c:pt idx="64506">
                  <c:v>4.5590781534844513</c:v>
                </c:pt>
                <c:pt idx="64507">
                  <c:v>4.5534542498149504</c:v>
                </c:pt>
                <c:pt idx="64508">
                  <c:v>4.5537274710520856</c:v>
                </c:pt>
                <c:pt idx="64509">
                  <c:v>4.5536532137171282</c:v>
                </c:pt>
                <c:pt idx="64510">
                  <c:v>4.5632513144947007</c:v>
                </c:pt>
                <c:pt idx="64511">
                  <c:v>4.5531719509404383</c:v>
                </c:pt>
                <c:pt idx="64512">
                  <c:v>4.5513788853997434</c:v>
                </c:pt>
                <c:pt idx="64513">
                  <c:v>4.5521244814781934</c:v>
                </c:pt>
                <c:pt idx="64514">
                  <c:v>4.5510874024805812</c:v>
                </c:pt>
                <c:pt idx="64515">
                  <c:v>4.5528233392429627</c:v>
                </c:pt>
                <c:pt idx="64516">
                  <c:v>4.5554445147232334</c:v>
                </c:pt>
                <c:pt idx="64517">
                  <c:v>4.5594854202986834</c:v>
                </c:pt>
                <c:pt idx="64518">
                  <c:v>4.5535470726086036</c:v>
                </c:pt>
                <c:pt idx="64519">
                  <c:v>4.547411291661362</c:v>
                </c:pt>
                <c:pt idx="64520">
                  <c:v>4.5553575120667888</c:v>
                </c:pt>
                <c:pt idx="64521">
                  <c:v>4.5532672280841764</c:v>
                </c:pt>
                <c:pt idx="64522">
                  <c:v>4.5573411981893797</c:v>
                </c:pt>
                <c:pt idx="64523">
                  <c:v>4.5535428150435715</c:v>
                </c:pt>
                <c:pt idx="64524">
                  <c:v>4.5609499469257013</c:v>
                </c:pt>
                <c:pt idx="64525">
                  <c:v>4.5452900982302955</c:v>
                </c:pt>
                <c:pt idx="64526">
                  <c:v>4.5597995281134329</c:v>
                </c:pt>
                <c:pt idx="64527">
                  <c:v>4.5509945905313627</c:v>
                </c:pt>
                <c:pt idx="64528">
                  <c:v>4.5531474189496226</c:v>
                </c:pt>
                <c:pt idx="64529">
                  <c:v>4.548958956410579</c:v>
                </c:pt>
                <c:pt idx="64530">
                  <c:v>4.5494685787554099</c:v>
                </c:pt>
                <c:pt idx="64531">
                  <c:v>4.5449918972246452</c:v>
                </c:pt>
                <c:pt idx="64532">
                  <c:v>4.5610375790897342</c:v>
                </c:pt>
                <c:pt idx="64533">
                  <c:v>4.5440380990723677</c:v>
                </c:pt>
                <c:pt idx="64534">
                  <c:v>4.5509338248605848</c:v>
                </c:pt>
                <c:pt idx="64535">
                  <c:v>4.5563477751518606</c:v>
                </c:pt>
                <c:pt idx="64536">
                  <c:v>4.5608914290042044</c:v>
                </c:pt>
                <c:pt idx="64537">
                  <c:v>4.5537505944902561</c:v>
                </c:pt>
                <c:pt idx="64538">
                  <c:v>4.5480858048123398</c:v>
                </c:pt>
                <c:pt idx="64539">
                  <c:v>4.5578816607139814</c:v>
                </c:pt>
                <c:pt idx="64540">
                  <c:v>4.5559447550600582</c:v>
                </c:pt>
                <c:pt idx="64541">
                  <c:v>4.5481143276424421</c:v>
                </c:pt>
                <c:pt idx="64542">
                  <c:v>4.5458755990571307</c:v>
                </c:pt>
                <c:pt idx="64543">
                  <c:v>4.5550060149693161</c:v>
                </c:pt>
                <c:pt idx="64544">
                  <c:v>4.552902723966838</c:v>
                </c:pt>
                <c:pt idx="64545">
                  <c:v>4.5416254174645987</c:v>
                </c:pt>
                <c:pt idx="64546">
                  <c:v>4.5392826752038946</c:v>
                </c:pt>
                <c:pt idx="64547">
                  <c:v>4.5550131979091084</c:v>
                </c:pt>
                <c:pt idx="64548">
                  <c:v>4.5625312682341432</c:v>
                </c:pt>
                <c:pt idx="64549">
                  <c:v>4.5529174594587731</c:v>
                </c:pt>
                <c:pt idx="64550">
                  <c:v>4.5558483259116231</c:v>
                </c:pt>
                <c:pt idx="64551">
                  <c:v>4.5522202195336936</c:v>
                </c:pt>
                <c:pt idx="64552">
                  <c:v>4.5485095319041324</c:v>
                </c:pt>
                <c:pt idx="64553">
                  <c:v>4.5417074699860898</c:v>
                </c:pt>
                <c:pt idx="64554">
                  <c:v>4.5631820014572559</c:v>
                </c:pt>
                <c:pt idx="64555">
                  <c:v>4.5489779297723691</c:v>
                </c:pt>
                <c:pt idx="64556">
                  <c:v>4.5529800708805777</c:v>
                </c:pt>
                <c:pt idx="64557">
                  <c:v>4.5634005009742031</c:v>
                </c:pt>
                <c:pt idx="64558">
                  <c:v>4.5565362671594825</c:v>
                </c:pt>
                <c:pt idx="64559">
                  <c:v>4.5512705914970697</c:v>
                </c:pt>
                <c:pt idx="64560">
                  <c:v>4.5554626763140522</c:v>
                </c:pt>
                <c:pt idx="64561">
                  <c:v>4.5449761189501583</c:v>
                </c:pt>
                <c:pt idx="64562">
                  <c:v>4.5617942327876984</c:v>
                </c:pt>
                <c:pt idx="64563">
                  <c:v>4.5428708460064637</c:v>
                </c:pt>
                <c:pt idx="64564">
                  <c:v>4.5515939169242632</c:v>
                </c:pt>
                <c:pt idx="64565">
                  <c:v>4.5541629041108882</c:v>
                </c:pt>
                <c:pt idx="64566">
                  <c:v>4.5570962096394929</c:v>
                </c:pt>
                <c:pt idx="64567">
                  <c:v>4.5442386683357148</c:v>
                </c:pt>
                <c:pt idx="64568">
                  <c:v>4.5487552657073618</c:v>
                </c:pt>
                <c:pt idx="64569">
                  <c:v>4.5644858143634908</c:v>
                </c:pt>
                <c:pt idx="64570">
                  <c:v>4.5425935503590296</c:v>
                </c:pt>
                <c:pt idx="64571">
                  <c:v>4.5447774834215888</c:v>
                </c:pt>
                <c:pt idx="64572">
                  <c:v>4.5583025463975408</c:v>
                </c:pt>
                <c:pt idx="64573">
                  <c:v>4.5428078468030728</c:v>
                </c:pt>
                <c:pt idx="64574">
                  <c:v>4.5665263014644362</c:v>
                </c:pt>
                <c:pt idx="64575">
                  <c:v>4.549382637703089</c:v>
                </c:pt>
                <c:pt idx="64576">
                  <c:v>4.5591839368533433</c:v>
                </c:pt>
                <c:pt idx="64577">
                  <c:v>4.5461516283814989</c:v>
                </c:pt>
                <c:pt idx="64578">
                  <c:v>4.5538527254397145</c:v>
                </c:pt>
                <c:pt idx="64579">
                  <c:v>4.5493187250792495</c:v>
                </c:pt>
                <c:pt idx="64580">
                  <c:v>4.5481837471058579</c:v>
                </c:pt>
                <c:pt idx="64581">
                  <c:v>4.5502143756319393</c:v>
                </c:pt>
                <c:pt idx="64582">
                  <c:v>4.5509894532130035</c:v>
                </c:pt>
                <c:pt idx="64583">
                  <c:v>4.5471285005963402</c:v>
                </c:pt>
                <c:pt idx="64584">
                  <c:v>4.5409980666820866</c:v>
                </c:pt>
                <c:pt idx="64585">
                  <c:v>4.5559498327297741</c:v>
                </c:pt>
                <c:pt idx="64586">
                  <c:v>4.5601233109326742</c:v>
                </c:pt>
                <c:pt idx="64587">
                  <c:v>4.5494961007668451</c:v>
                </c:pt>
                <c:pt idx="64588">
                  <c:v>4.55260994726844</c:v>
                </c:pt>
                <c:pt idx="64589">
                  <c:v>4.5580474193375284</c:v>
                </c:pt>
                <c:pt idx="64590">
                  <c:v>4.5577009560637443</c:v>
                </c:pt>
                <c:pt idx="64591">
                  <c:v>4.5523183942327963</c:v>
                </c:pt>
                <c:pt idx="64592">
                  <c:v>4.5444062063530275</c:v>
                </c:pt>
                <c:pt idx="64593">
                  <c:v>4.5480029801532007</c:v>
                </c:pt>
                <c:pt idx="64594">
                  <c:v>4.5514467003189285</c:v>
                </c:pt>
                <c:pt idx="64595">
                  <c:v>4.5527791905755688</c:v>
                </c:pt>
                <c:pt idx="64596">
                  <c:v>4.5580644916167223</c:v>
                </c:pt>
                <c:pt idx="64597">
                  <c:v>4.5530379190085535</c:v>
                </c:pt>
                <c:pt idx="64598">
                  <c:v>4.5584137700529581</c:v>
                </c:pt>
                <c:pt idx="64599">
                  <c:v>4.5553675219980656</c:v>
                </c:pt>
                <c:pt idx="64600">
                  <c:v>4.5494094878513103</c:v>
                </c:pt>
                <c:pt idx="64601">
                  <c:v>4.5579545736588027</c:v>
                </c:pt>
                <c:pt idx="64602">
                  <c:v>4.5501304202909791</c:v>
                </c:pt>
                <c:pt idx="64603">
                  <c:v>4.5530258027250259</c:v>
                </c:pt>
                <c:pt idx="64604">
                  <c:v>4.5525709727879562</c:v>
                </c:pt>
                <c:pt idx="64605">
                  <c:v>4.5511456313566292</c:v>
                </c:pt>
                <c:pt idx="64606">
                  <c:v>4.5533131491976304</c:v>
                </c:pt>
                <c:pt idx="64607">
                  <c:v>4.5514515591749962</c:v>
                </c:pt>
                <c:pt idx="64608">
                  <c:v>4.5562857842233715</c:v>
                </c:pt>
                <c:pt idx="64609">
                  <c:v>4.5436363706614422</c:v>
                </c:pt>
                <c:pt idx="64610">
                  <c:v>4.5486232194348348</c:v>
                </c:pt>
                <c:pt idx="64611">
                  <c:v>4.5512413581987428</c:v>
                </c:pt>
                <c:pt idx="64612">
                  <c:v>4.5534628869921789</c:v>
                </c:pt>
                <c:pt idx="64613">
                  <c:v>4.5581517812825192</c:v>
                </c:pt>
                <c:pt idx="64614">
                  <c:v>4.5507380018089441</c:v>
                </c:pt>
                <c:pt idx="64615">
                  <c:v>4.5442811862205454</c:v>
                </c:pt>
                <c:pt idx="64616">
                  <c:v>4.5494739126490984</c:v>
                </c:pt>
                <c:pt idx="64617">
                  <c:v>4.5604737743473702</c:v>
                </c:pt>
                <c:pt idx="64618">
                  <c:v>4.5510703416003606</c:v>
                </c:pt>
                <c:pt idx="64619">
                  <c:v>4.5451807513084033</c:v>
                </c:pt>
                <c:pt idx="64620">
                  <c:v>4.5474765457711213</c:v>
                </c:pt>
                <c:pt idx="64621">
                  <c:v>4.5330301653154459</c:v>
                </c:pt>
                <c:pt idx="64622">
                  <c:v>4.5503213665727973</c:v>
                </c:pt>
                <c:pt idx="64623">
                  <c:v>4.5521509439806707</c:v>
                </c:pt>
                <c:pt idx="64624">
                  <c:v>4.5559694504920749</c:v>
                </c:pt>
                <c:pt idx="64625">
                  <c:v>4.5515060090782651</c:v>
                </c:pt>
                <c:pt idx="64626">
                  <c:v>4.5538344290408954</c:v>
                </c:pt>
                <c:pt idx="64627">
                  <c:v>4.5632647490477218</c:v>
                </c:pt>
                <c:pt idx="64628">
                  <c:v>4.55181102059798</c:v>
                </c:pt>
                <c:pt idx="64629">
                  <c:v>4.5535856484823851</c:v>
                </c:pt>
                <c:pt idx="64630">
                  <c:v>4.5584157675662498</c:v>
                </c:pt>
                <c:pt idx="64631">
                  <c:v>4.5525194343306659</c:v>
                </c:pt>
                <c:pt idx="64632">
                  <c:v>4.5481919107631876</c:v>
                </c:pt>
                <c:pt idx="64633">
                  <c:v>4.5611866687892535</c:v>
                </c:pt>
                <c:pt idx="64634">
                  <c:v>4.5587650853059944</c:v>
                </c:pt>
                <c:pt idx="64635">
                  <c:v>4.5497741058738033</c:v>
                </c:pt>
                <c:pt idx="64636">
                  <c:v>4.5466643278197179</c:v>
                </c:pt>
                <c:pt idx="64637">
                  <c:v>4.5512691172815654</c:v>
                </c:pt>
                <c:pt idx="64638">
                  <c:v>4.5457342022783829</c:v>
                </c:pt>
                <c:pt idx="64639">
                  <c:v>4.5561096696220851</c:v>
                </c:pt>
                <c:pt idx="64640">
                  <c:v>4.5497818716618932</c:v>
                </c:pt>
                <c:pt idx="64641">
                  <c:v>4.5484170627556644</c:v>
                </c:pt>
                <c:pt idx="64642">
                  <c:v>4.5480477229972811</c:v>
                </c:pt>
                <c:pt idx="64643">
                  <c:v>4.5633653281759896</c:v>
                </c:pt>
                <c:pt idx="64644">
                  <c:v>4.5556236504691183</c:v>
                </c:pt>
                <c:pt idx="64645">
                  <c:v>4.5597439732399128</c:v>
                </c:pt>
                <c:pt idx="64646">
                  <c:v>4.5516247221590298</c:v>
                </c:pt>
                <c:pt idx="64647">
                  <c:v>4.5595262257261435</c:v>
                </c:pt>
                <c:pt idx="64648">
                  <c:v>4.5554762045752666</c:v>
                </c:pt>
                <c:pt idx="64649">
                  <c:v>4.5521477864918056</c:v>
                </c:pt>
                <c:pt idx="64650">
                  <c:v>4.541492266005406</c:v>
                </c:pt>
                <c:pt idx="64651">
                  <c:v>4.5568905551359613</c:v>
                </c:pt>
                <c:pt idx="64652">
                  <c:v>4.5416601950405164</c:v>
                </c:pt>
                <c:pt idx="64653">
                  <c:v>4.5518233858835604</c:v>
                </c:pt>
                <c:pt idx="64654">
                  <c:v>4.5559188441635001</c:v>
                </c:pt>
                <c:pt idx="64655">
                  <c:v>4.5548932971133835</c:v>
                </c:pt>
                <c:pt idx="64656">
                  <c:v>4.5484487082536624</c:v>
                </c:pt>
                <c:pt idx="64657">
                  <c:v>4.5634437072520617</c:v>
                </c:pt>
                <c:pt idx="64658">
                  <c:v>4.5453011089851012</c:v>
                </c:pt>
                <c:pt idx="64659">
                  <c:v>4.5533411054720752</c:v>
                </c:pt>
                <c:pt idx="64660">
                  <c:v>4.5448512935763352</c:v>
                </c:pt>
                <c:pt idx="64661">
                  <c:v>4.5533983034395549</c:v>
                </c:pt>
                <c:pt idx="64662">
                  <c:v>4.5642937689206544</c:v>
                </c:pt>
                <c:pt idx="64663">
                  <c:v>4.5462054546512052</c:v>
                </c:pt>
                <c:pt idx="64664">
                  <c:v>4.5486426015104664</c:v>
                </c:pt>
                <c:pt idx="64665">
                  <c:v>4.5573852771243608</c:v>
                </c:pt>
                <c:pt idx="64666">
                  <c:v>4.5523671974750224</c:v>
                </c:pt>
                <c:pt idx="64667">
                  <c:v>4.5566707026372546</c:v>
                </c:pt>
                <c:pt idx="64668">
                  <c:v>4.5622157736845761</c:v>
                </c:pt>
                <c:pt idx="64669">
                  <c:v>4.5445567242593361</c:v>
                </c:pt>
                <c:pt idx="64670">
                  <c:v>4.5501909017436617</c:v>
                </c:pt>
                <c:pt idx="64671">
                  <c:v>4.5606170428526989</c:v>
                </c:pt>
                <c:pt idx="64672">
                  <c:v>4.549953782183759</c:v>
                </c:pt>
                <c:pt idx="64673">
                  <c:v>4.5545046339213018</c:v>
                </c:pt>
                <c:pt idx="64674">
                  <c:v>4.5438091769396687</c:v>
                </c:pt>
                <c:pt idx="64675">
                  <c:v>4.5554099435858655</c:v>
                </c:pt>
                <c:pt idx="64676">
                  <c:v>4.5461109240099074</c:v>
                </c:pt>
                <c:pt idx="64677">
                  <c:v>4.5544434025003762</c:v>
                </c:pt>
                <c:pt idx="64678">
                  <c:v>4.5574343686964554</c:v>
                </c:pt>
                <c:pt idx="64679">
                  <c:v>4.5388043310903043</c:v>
                </c:pt>
                <c:pt idx="64680">
                  <c:v>4.5628228778993902</c:v>
                </c:pt>
                <c:pt idx="64681">
                  <c:v>4.547603317191335</c:v>
                </c:pt>
                <c:pt idx="64682">
                  <c:v>4.5570746065088787</c:v>
                </c:pt>
                <c:pt idx="64683">
                  <c:v>4.553358140289939</c:v>
                </c:pt>
                <c:pt idx="64684">
                  <c:v>4.5521901766573523</c:v>
                </c:pt>
                <c:pt idx="64685">
                  <c:v>4.5505234762240105</c:v>
                </c:pt>
                <c:pt idx="64686">
                  <c:v>4.55365988838685</c:v>
                </c:pt>
                <c:pt idx="64687">
                  <c:v>4.5525312025206821</c:v>
                </c:pt>
                <c:pt idx="64688">
                  <c:v>4.5477324677579301</c:v>
                </c:pt>
                <c:pt idx="64689">
                  <c:v>4.5578589351677126</c:v>
                </c:pt>
                <c:pt idx="64690">
                  <c:v>4.5612243108471491</c:v>
                </c:pt>
                <c:pt idx="64691">
                  <c:v>4.5519921150044871</c:v>
                </c:pt>
                <c:pt idx="64692">
                  <c:v>4.5354289581549851</c:v>
                </c:pt>
                <c:pt idx="64693">
                  <c:v>4.5561586620059362</c:v>
                </c:pt>
                <c:pt idx="64694">
                  <c:v>4.5542246119906418</c:v>
                </c:pt>
                <c:pt idx="64695">
                  <c:v>4.5477977581050464</c:v>
                </c:pt>
                <c:pt idx="64696">
                  <c:v>4.546855826453382</c:v>
                </c:pt>
                <c:pt idx="64697">
                  <c:v>4.550630318710839</c:v>
                </c:pt>
                <c:pt idx="64698">
                  <c:v>4.5550201836483382</c:v>
                </c:pt>
                <c:pt idx="64699">
                  <c:v>4.5510263431905313</c:v>
                </c:pt>
                <c:pt idx="64700">
                  <c:v>4.5508117898397016</c:v>
                </c:pt>
                <c:pt idx="64701">
                  <c:v>4.5522429861951483</c:v>
                </c:pt>
                <c:pt idx="64702">
                  <c:v>4.5631277602665685</c:v>
                </c:pt>
                <c:pt idx="64703">
                  <c:v>4.5521519030868003</c:v>
                </c:pt>
                <c:pt idx="64704">
                  <c:v>4.5515261693741023</c:v>
                </c:pt>
                <c:pt idx="64705">
                  <c:v>4.5591975001845944</c:v>
                </c:pt>
                <c:pt idx="64706">
                  <c:v>4.5448042077255986</c:v>
                </c:pt>
                <c:pt idx="64707">
                  <c:v>4.5526691001314248</c:v>
                </c:pt>
                <c:pt idx="64708">
                  <c:v>4.5550046740211219</c:v>
                </c:pt>
                <c:pt idx="64709">
                  <c:v>4.542796818062512</c:v>
                </c:pt>
                <c:pt idx="64710">
                  <c:v>4.5539184362327134</c:v>
                </c:pt>
                <c:pt idx="64711">
                  <c:v>4.5531899494035715</c:v>
                </c:pt>
                <c:pt idx="64712">
                  <c:v>4.5510577042775768</c:v>
                </c:pt>
                <c:pt idx="64713">
                  <c:v>4.5558550697233224</c:v>
                </c:pt>
                <c:pt idx="64714">
                  <c:v>4.5420473058556636</c:v>
                </c:pt>
                <c:pt idx="64715">
                  <c:v>4.5556118628391769</c:v>
                </c:pt>
                <c:pt idx="64716">
                  <c:v>4.5553787794230729</c:v>
                </c:pt>
                <c:pt idx="64717">
                  <c:v>4.5626048899272762</c:v>
                </c:pt>
                <c:pt idx="64718">
                  <c:v>4.5513156725111061</c:v>
                </c:pt>
                <c:pt idx="64719">
                  <c:v>4.5613204567588435</c:v>
                </c:pt>
                <c:pt idx="64720">
                  <c:v>4.5515970434156374</c:v>
                </c:pt>
                <c:pt idx="64721">
                  <c:v>4.5517385791302987</c:v>
                </c:pt>
                <c:pt idx="64722">
                  <c:v>4.5460442701178865</c:v>
                </c:pt>
                <c:pt idx="64723">
                  <c:v>4.5479623654666019</c:v>
                </c:pt>
                <c:pt idx="64724">
                  <c:v>4.5514136904646687</c:v>
                </c:pt>
                <c:pt idx="64725">
                  <c:v>4.5546593033975054</c:v>
                </c:pt>
                <c:pt idx="64726">
                  <c:v>4.5473847027823808</c:v>
                </c:pt>
                <c:pt idx="64727">
                  <c:v>4.5512319273875779</c:v>
                </c:pt>
                <c:pt idx="64728">
                  <c:v>4.5466958991550301</c:v>
                </c:pt>
                <c:pt idx="64729">
                  <c:v>4.5576614714114152</c:v>
                </c:pt>
                <c:pt idx="64730">
                  <c:v>4.5502162862300519</c:v>
                </c:pt>
                <c:pt idx="64731">
                  <c:v>4.5580786910764219</c:v>
                </c:pt>
                <c:pt idx="64732">
                  <c:v>4.5521646168746912</c:v>
                </c:pt>
                <c:pt idx="64733">
                  <c:v>4.5555922344993354</c:v>
                </c:pt>
                <c:pt idx="64734">
                  <c:v>4.5530367039815003</c:v>
                </c:pt>
                <c:pt idx="64735">
                  <c:v>4.5543999894632368</c:v>
                </c:pt>
                <c:pt idx="64736">
                  <c:v>4.5587774081968178</c:v>
                </c:pt>
                <c:pt idx="64737">
                  <c:v>4.5658626579946322</c:v>
                </c:pt>
                <c:pt idx="64738">
                  <c:v>4.5509674721513447</c:v>
                </c:pt>
                <c:pt idx="64739">
                  <c:v>4.5540178063545769</c:v>
                </c:pt>
                <c:pt idx="64740">
                  <c:v>4.5538268936532837</c:v>
                </c:pt>
                <c:pt idx="64741">
                  <c:v>4.5627717665975878</c:v>
                </c:pt>
                <c:pt idx="64742">
                  <c:v>4.5546523341485265</c:v>
                </c:pt>
                <c:pt idx="64743">
                  <c:v>4.5509790124676472</c:v>
                </c:pt>
                <c:pt idx="64744">
                  <c:v>4.5515408492516798</c:v>
                </c:pt>
                <c:pt idx="64745">
                  <c:v>4.5501875333222292</c:v>
                </c:pt>
                <c:pt idx="64746">
                  <c:v>4.553416500559937</c:v>
                </c:pt>
                <c:pt idx="64747">
                  <c:v>4.5536694874027441</c:v>
                </c:pt>
                <c:pt idx="64748">
                  <c:v>4.5484721698126345</c:v>
                </c:pt>
                <c:pt idx="64749">
                  <c:v>4.5530714211755567</c:v>
                </c:pt>
                <c:pt idx="64750">
                  <c:v>4.5554704525155261</c:v>
                </c:pt>
                <c:pt idx="64751">
                  <c:v>4.5430987776513163</c:v>
                </c:pt>
                <c:pt idx="64752">
                  <c:v>4.5568458169886616</c:v>
                </c:pt>
                <c:pt idx="64753">
                  <c:v>4.5501862206474319</c:v>
                </c:pt>
                <c:pt idx="64754">
                  <c:v>4.5426639792757637</c:v>
                </c:pt>
                <c:pt idx="64755">
                  <c:v>4.5451706116460286</c:v>
                </c:pt>
                <c:pt idx="64756">
                  <c:v>4.5538185614974305</c:v>
                </c:pt>
                <c:pt idx="64757">
                  <c:v>4.5590129008358762</c:v>
                </c:pt>
                <c:pt idx="64758">
                  <c:v>4.5527444881650059</c:v>
                </c:pt>
                <c:pt idx="64759">
                  <c:v>4.548758558046293</c:v>
                </c:pt>
                <c:pt idx="64760">
                  <c:v>4.5517876365046446</c:v>
                </c:pt>
                <c:pt idx="64761">
                  <c:v>4.5488153880281663</c:v>
                </c:pt>
                <c:pt idx="64762">
                  <c:v>4.5567105775178716</c:v>
                </c:pt>
                <c:pt idx="64763">
                  <c:v>4.5615106622971666</c:v>
                </c:pt>
                <c:pt idx="64764">
                  <c:v>4.552273806213984</c:v>
                </c:pt>
                <c:pt idx="64765">
                  <c:v>4.5403442815002837</c:v>
                </c:pt>
                <c:pt idx="64766">
                  <c:v>4.5522004430594833</c:v>
                </c:pt>
                <c:pt idx="64767">
                  <c:v>4.5460416406276103</c:v>
                </c:pt>
                <c:pt idx="64768">
                  <c:v>4.5507263881462601</c:v>
                </c:pt>
                <c:pt idx="64769">
                  <c:v>4.5461121288761719</c:v>
                </c:pt>
                <c:pt idx="64770">
                  <c:v>4.5434738049136252</c:v>
                </c:pt>
                <c:pt idx="64771">
                  <c:v>4.559231644812094</c:v>
                </c:pt>
                <c:pt idx="64772">
                  <c:v>4.5484682832200543</c:v>
                </c:pt>
                <c:pt idx="64773">
                  <c:v>4.5535360464406534</c:v>
                </c:pt>
                <c:pt idx="64774">
                  <c:v>4.5558096705540683</c:v>
                </c:pt>
                <c:pt idx="64775">
                  <c:v>4.5485109202279252</c:v>
                </c:pt>
                <c:pt idx="64776">
                  <c:v>4.5450914288771571</c:v>
                </c:pt>
                <c:pt idx="64777">
                  <c:v>4.5531497215889498</c:v>
                </c:pt>
                <c:pt idx="64778">
                  <c:v>4.5555091551856757</c:v>
                </c:pt>
                <c:pt idx="64779">
                  <c:v>4.5540860215886925</c:v>
                </c:pt>
                <c:pt idx="64780">
                  <c:v>4.5549221216776807</c:v>
                </c:pt>
                <c:pt idx="64781">
                  <c:v>4.5507335481945095</c:v>
                </c:pt>
                <c:pt idx="64782">
                  <c:v>4.5561611727063021</c:v>
                </c:pt>
                <c:pt idx="64783">
                  <c:v>4.5584855276407934</c:v>
                </c:pt>
                <c:pt idx="64784">
                  <c:v>4.5571821701333404</c:v>
                </c:pt>
                <c:pt idx="64785">
                  <c:v>4.5623159660614521</c:v>
                </c:pt>
                <c:pt idx="64786">
                  <c:v>4.547539486310809</c:v>
                </c:pt>
                <c:pt idx="64787">
                  <c:v>4.5470494052675701</c:v>
                </c:pt>
                <c:pt idx="64788">
                  <c:v>4.5479087572482477</c:v>
                </c:pt>
                <c:pt idx="64789">
                  <c:v>4.5539962420501485</c:v>
                </c:pt>
                <c:pt idx="64790">
                  <c:v>4.5654264838616889</c:v>
                </c:pt>
                <c:pt idx="64791">
                  <c:v>4.5678551548136426</c:v>
                </c:pt>
                <c:pt idx="64792">
                  <c:v>4.5620652649583322</c:v>
                </c:pt>
                <c:pt idx="64793">
                  <c:v>4.5590489680724469</c:v>
                </c:pt>
                <c:pt idx="64794">
                  <c:v>4.5529083031175723</c:v>
                </c:pt>
                <c:pt idx="64795">
                  <c:v>4.5483568019894633</c:v>
                </c:pt>
                <c:pt idx="64796">
                  <c:v>4.5457057722854639</c:v>
                </c:pt>
                <c:pt idx="64797">
                  <c:v>4.5538787840472832</c:v>
                </c:pt>
                <c:pt idx="64798">
                  <c:v>4.5518599386826768</c:v>
                </c:pt>
                <c:pt idx="64799">
                  <c:v>4.5532980531662837</c:v>
                </c:pt>
                <c:pt idx="64800">
                  <c:v>4.5500858452611883</c:v>
                </c:pt>
                <c:pt idx="64801">
                  <c:v>4.5535843413247665</c:v>
                </c:pt>
                <c:pt idx="64802">
                  <c:v>4.554484558865008</c:v>
                </c:pt>
                <c:pt idx="64803">
                  <c:v>4.5503415978387913</c:v>
                </c:pt>
                <c:pt idx="64804">
                  <c:v>4.5562978576779436</c:v>
                </c:pt>
                <c:pt idx="64805">
                  <c:v>4.5559962367872489</c:v>
                </c:pt>
                <c:pt idx="64806">
                  <c:v>4.5525724792584468</c:v>
                </c:pt>
                <c:pt idx="64807">
                  <c:v>4.5511262618122279</c:v>
                </c:pt>
                <c:pt idx="64808">
                  <c:v>4.5546223761107445</c:v>
                </c:pt>
                <c:pt idx="64809">
                  <c:v>4.5525397524346785</c:v>
                </c:pt>
                <c:pt idx="64810">
                  <c:v>4.5504896231356469</c:v>
                </c:pt>
                <c:pt idx="64811">
                  <c:v>4.5613813058187747</c:v>
                </c:pt>
                <c:pt idx="64812">
                  <c:v>4.5499790012654993</c:v>
                </c:pt>
                <c:pt idx="64813">
                  <c:v>4.5514048972385277</c:v>
                </c:pt>
                <c:pt idx="64814">
                  <c:v>4.5504389142569108</c:v>
                </c:pt>
                <c:pt idx="64815">
                  <c:v>4.5618793841562884</c:v>
                </c:pt>
                <c:pt idx="64816">
                  <c:v>4.5509993317350297</c:v>
                </c:pt>
                <c:pt idx="64817">
                  <c:v>4.5616924352815342</c:v>
                </c:pt>
                <c:pt idx="64818">
                  <c:v>4.5567137752489488</c:v>
                </c:pt>
                <c:pt idx="64819">
                  <c:v>4.5504302805547487</c:v>
                </c:pt>
                <c:pt idx="64820">
                  <c:v>4.566986980207921</c:v>
                </c:pt>
                <c:pt idx="64821">
                  <c:v>4.5485567375540752</c:v>
                </c:pt>
                <c:pt idx="64822">
                  <c:v>4.5621122340872988</c:v>
                </c:pt>
                <c:pt idx="64823">
                  <c:v>4.5575601975451852</c:v>
                </c:pt>
                <c:pt idx="64824">
                  <c:v>4.5610092134646631</c:v>
                </c:pt>
                <c:pt idx="64825">
                  <c:v>4.5512806910727468</c:v>
                </c:pt>
                <c:pt idx="64826">
                  <c:v>4.5539566784743784</c:v>
                </c:pt>
                <c:pt idx="64827">
                  <c:v>4.5480094774994502</c:v>
                </c:pt>
                <c:pt idx="64828">
                  <c:v>4.558725020844876</c:v>
                </c:pt>
                <c:pt idx="64829">
                  <c:v>4.5607610325416799</c:v>
                </c:pt>
                <c:pt idx="64830">
                  <c:v>4.5551328735503889</c:v>
                </c:pt>
                <c:pt idx="64831">
                  <c:v>4.5503943011923864</c:v>
                </c:pt>
                <c:pt idx="64832">
                  <c:v>4.5517758670272039</c:v>
                </c:pt>
                <c:pt idx="64833">
                  <c:v>4.5552841231412113</c:v>
                </c:pt>
                <c:pt idx="64834">
                  <c:v>4.5515669008359794</c:v>
                </c:pt>
                <c:pt idx="64835">
                  <c:v>4.5485702320277674</c:v>
                </c:pt>
                <c:pt idx="64836">
                  <c:v>4.55145284158574</c:v>
                </c:pt>
                <c:pt idx="64837">
                  <c:v>4.5510250007124302</c:v>
                </c:pt>
                <c:pt idx="64838">
                  <c:v>4.5455519521845424</c:v>
                </c:pt>
                <c:pt idx="64839">
                  <c:v>4.5449784132255591</c:v>
                </c:pt>
                <c:pt idx="64840">
                  <c:v>4.5479486761214023</c:v>
                </c:pt>
                <c:pt idx="64841">
                  <c:v>4.5485809805788753</c:v>
                </c:pt>
                <c:pt idx="64842">
                  <c:v>4.5597320267724992</c:v>
                </c:pt>
                <c:pt idx="64843">
                  <c:v>4.5453492531054183</c:v>
                </c:pt>
                <c:pt idx="64844">
                  <c:v>4.5483570016314623</c:v>
                </c:pt>
                <c:pt idx="64845">
                  <c:v>4.5511910539105997</c:v>
                </c:pt>
                <c:pt idx="64846">
                  <c:v>4.5620224155412439</c:v>
                </c:pt>
                <c:pt idx="64847">
                  <c:v>4.5544253382839903</c:v>
                </c:pt>
                <c:pt idx="64848">
                  <c:v>4.546343513541566</c:v>
                </c:pt>
                <c:pt idx="64849">
                  <c:v>4.552053753729199</c:v>
                </c:pt>
                <c:pt idx="64850">
                  <c:v>4.5490934192218342</c:v>
                </c:pt>
                <c:pt idx="64851">
                  <c:v>4.5470642911200478</c:v>
                </c:pt>
                <c:pt idx="64852">
                  <c:v>4.5622106101924826</c:v>
                </c:pt>
                <c:pt idx="64853">
                  <c:v>4.5409268632168915</c:v>
                </c:pt>
                <c:pt idx="64854">
                  <c:v>4.5639490339437261</c:v>
                </c:pt>
                <c:pt idx="64855">
                  <c:v>4.5575890440014959</c:v>
                </c:pt>
                <c:pt idx="64856">
                  <c:v>4.5578401079043536</c:v>
                </c:pt>
                <c:pt idx="64857">
                  <c:v>4.5487715375212456</c:v>
                </c:pt>
                <c:pt idx="64858">
                  <c:v>4.5446234398985723</c:v>
                </c:pt>
                <c:pt idx="64859">
                  <c:v>4.5539179127903822</c:v>
                </c:pt>
                <c:pt idx="64860">
                  <c:v>4.5475710691640927</c:v>
                </c:pt>
                <c:pt idx="64861">
                  <c:v>4.5495921681930511</c:v>
                </c:pt>
                <c:pt idx="64862">
                  <c:v>4.5451515485179188</c:v>
                </c:pt>
                <c:pt idx="64863">
                  <c:v>4.5574678514324987</c:v>
                </c:pt>
                <c:pt idx="64864">
                  <c:v>4.5621659718378949</c:v>
                </c:pt>
                <c:pt idx="64865">
                  <c:v>4.5655812385577992</c:v>
                </c:pt>
                <c:pt idx="64866">
                  <c:v>4.5584012757583574</c:v>
                </c:pt>
                <c:pt idx="64867">
                  <c:v>4.5498231101955211</c:v>
                </c:pt>
                <c:pt idx="64868">
                  <c:v>4.5427682600140056</c:v>
                </c:pt>
                <c:pt idx="64869">
                  <c:v>4.5597049392286948</c:v>
                </c:pt>
                <c:pt idx="64870">
                  <c:v>4.5528184027778309</c:v>
                </c:pt>
                <c:pt idx="64871">
                  <c:v>4.5502043752181001</c:v>
                </c:pt>
                <c:pt idx="64872">
                  <c:v>4.54480595002057</c:v>
                </c:pt>
                <c:pt idx="64873">
                  <c:v>4.5534789500897004</c:v>
                </c:pt>
                <c:pt idx="64874">
                  <c:v>4.5531170507603465</c:v>
                </c:pt>
                <c:pt idx="64875">
                  <c:v>4.5553157388046879</c:v>
                </c:pt>
                <c:pt idx="64876">
                  <c:v>4.555654438365786</c:v>
                </c:pt>
                <c:pt idx="64877">
                  <c:v>4.5524354499230633</c:v>
                </c:pt>
                <c:pt idx="64878">
                  <c:v>4.5469870127740446</c:v>
                </c:pt>
                <c:pt idx="64879">
                  <c:v>4.5470835188424106</c:v>
                </c:pt>
                <c:pt idx="64880">
                  <c:v>4.5537181477429387</c:v>
                </c:pt>
                <c:pt idx="64881">
                  <c:v>4.5434603624950229</c:v>
                </c:pt>
                <c:pt idx="64882">
                  <c:v>4.5523084836761543</c:v>
                </c:pt>
                <c:pt idx="64883">
                  <c:v>4.555324872509515</c:v>
                </c:pt>
                <c:pt idx="64884">
                  <c:v>4.5615726999512374</c:v>
                </c:pt>
                <c:pt idx="64885">
                  <c:v>4.5556516691711142</c:v>
                </c:pt>
                <c:pt idx="64886">
                  <c:v>4.5521458118891553</c:v>
                </c:pt>
                <c:pt idx="64887">
                  <c:v>4.5550673410980256</c:v>
                </c:pt>
                <c:pt idx="64888">
                  <c:v>4.5517452321313128</c:v>
                </c:pt>
                <c:pt idx="64889">
                  <c:v>4.5528502173885421</c:v>
                </c:pt>
                <c:pt idx="64890">
                  <c:v>4.5519487479581313</c:v>
                </c:pt>
                <c:pt idx="64891">
                  <c:v>4.5489746645222668</c:v>
                </c:pt>
                <c:pt idx="64892">
                  <c:v>4.5633426750405626</c:v>
                </c:pt>
                <c:pt idx="64893">
                  <c:v>4.5503144600539684</c:v>
                </c:pt>
                <c:pt idx="64894">
                  <c:v>4.5524770357042641</c:v>
                </c:pt>
                <c:pt idx="64895">
                  <c:v>4.5573779186538435</c:v>
                </c:pt>
                <c:pt idx="64896">
                  <c:v>4.5530173003422636</c:v>
                </c:pt>
                <c:pt idx="64897">
                  <c:v>4.5506206528789219</c:v>
                </c:pt>
                <c:pt idx="64898">
                  <c:v>4.5610941906706071</c:v>
                </c:pt>
                <c:pt idx="64899">
                  <c:v>4.5619154419189627</c:v>
                </c:pt>
                <c:pt idx="64900">
                  <c:v>4.5508588553004232</c:v>
                </c:pt>
                <c:pt idx="64901">
                  <c:v>4.5476078633059442</c:v>
                </c:pt>
                <c:pt idx="64902">
                  <c:v>4.5570428501774733</c:v>
                </c:pt>
                <c:pt idx="64903">
                  <c:v>4.5527800221096388</c:v>
                </c:pt>
                <c:pt idx="64904">
                  <c:v>4.5416805362257433</c:v>
                </c:pt>
                <c:pt idx="64905">
                  <c:v>4.5523170784220239</c:v>
                </c:pt>
                <c:pt idx="64906">
                  <c:v>4.5596029926489949</c:v>
                </c:pt>
                <c:pt idx="64907">
                  <c:v>4.5526829500989994</c:v>
                </c:pt>
                <c:pt idx="64908">
                  <c:v>4.5550857840193331</c:v>
                </c:pt>
                <c:pt idx="64909">
                  <c:v>4.5539954519544716</c:v>
                </c:pt>
                <c:pt idx="64910">
                  <c:v>4.5522053644443883</c:v>
                </c:pt>
                <c:pt idx="64911">
                  <c:v>4.5586000404800835</c:v>
                </c:pt>
                <c:pt idx="64912">
                  <c:v>4.5526278986459499</c:v>
                </c:pt>
                <c:pt idx="64913">
                  <c:v>4.5513534290803657</c:v>
                </c:pt>
                <c:pt idx="64914">
                  <c:v>4.5498531542686056</c:v>
                </c:pt>
                <c:pt idx="64915">
                  <c:v>4.5513425451464569</c:v>
                </c:pt>
                <c:pt idx="64916">
                  <c:v>4.5576868776849242</c:v>
                </c:pt>
                <c:pt idx="64917">
                  <c:v>4.5587241901712297</c:v>
                </c:pt>
                <c:pt idx="64918">
                  <c:v>4.557772863525889</c:v>
                </c:pt>
                <c:pt idx="64919">
                  <c:v>4.560147950005029</c:v>
                </c:pt>
                <c:pt idx="64920">
                  <c:v>4.5523886700877707</c:v>
                </c:pt>
                <c:pt idx="64921">
                  <c:v>4.5578793474891492</c:v>
                </c:pt>
                <c:pt idx="64922">
                  <c:v>4.560219686206449</c:v>
                </c:pt>
                <c:pt idx="64923">
                  <c:v>4.5521169563580397</c:v>
                </c:pt>
                <c:pt idx="64924">
                  <c:v>4.5589039489463383</c:v>
                </c:pt>
                <c:pt idx="64925">
                  <c:v>4.5441879578505757</c:v>
                </c:pt>
                <c:pt idx="64926">
                  <c:v>4.5497664173973167</c:v>
                </c:pt>
                <c:pt idx="64927">
                  <c:v>4.5434867999708759</c:v>
                </c:pt>
                <c:pt idx="64928">
                  <c:v>4.5411164044771617</c:v>
                </c:pt>
                <c:pt idx="64929">
                  <c:v>4.5651380661267265</c:v>
                </c:pt>
                <c:pt idx="64930">
                  <c:v>4.556905100660213</c:v>
                </c:pt>
                <c:pt idx="64931">
                  <c:v>4.5583728061412536</c:v>
                </c:pt>
                <c:pt idx="64932">
                  <c:v>4.5508445038616268</c:v>
                </c:pt>
                <c:pt idx="64933">
                  <c:v>4.5691698590818373</c:v>
                </c:pt>
                <c:pt idx="64934">
                  <c:v>4.5513935911533761</c:v>
                </c:pt>
                <c:pt idx="64935">
                  <c:v>4.5583261897830507</c:v>
                </c:pt>
                <c:pt idx="64936">
                  <c:v>4.5592594879119526</c:v>
                </c:pt>
                <c:pt idx="64937">
                  <c:v>4.5531109757966766</c:v>
                </c:pt>
                <c:pt idx="64938">
                  <c:v>4.5547313631765132</c:v>
                </c:pt>
                <c:pt idx="64939">
                  <c:v>4.5630205352626394</c:v>
                </c:pt>
                <c:pt idx="64940">
                  <c:v>4.5518496199135257</c:v>
                </c:pt>
                <c:pt idx="64941">
                  <c:v>4.5530564964443316</c:v>
                </c:pt>
                <c:pt idx="64942">
                  <c:v>4.5567808974217838</c:v>
                </c:pt>
                <c:pt idx="64943">
                  <c:v>4.550393839307616</c:v>
                </c:pt>
                <c:pt idx="64944">
                  <c:v>4.5486877445128071</c:v>
                </c:pt>
                <c:pt idx="64945">
                  <c:v>4.5555845532916823</c:v>
                </c:pt>
                <c:pt idx="64946">
                  <c:v>4.5444216759537053</c:v>
                </c:pt>
                <c:pt idx="64947">
                  <c:v>4.5578026957927325</c:v>
                </c:pt>
                <c:pt idx="64948">
                  <c:v>4.5501586655616135</c:v>
                </c:pt>
                <c:pt idx="64949">
                  <c:v>4.5443311950056806</c:v>
                </c:pt>
                <c:pt idx="64950">
                  <c:v>4.5504278805260094</c:v>
                </c:pt>
                <c:pt idx="64951">
                  <c:v>4.5536900293531399</c:v>
                </c:pt>
                <c:pt idx="64952">
                  <c:v>4.5572967167015141</c:v>
                </c:pt>
                <c:pt idx="64953">
                  <c:v>4.5610551611155019</c:v>
                </c:pt>
                <c:pt idx="64954">
                  <c:v>4.5563597134861773</c:v>
                </c:pt>
                <c:pt idx="64955">
                  <c:v>4.5528538731960673</c:v>
                </c:pt>
                <c:pt idx="64956">
                  <c:v>4.5558458590668947</c:v>
                </c:pt>
                <c:pt idx="64957">
                  <c:v>4.553939095839433</c:v>
                </c:pt>
                <c:pt idx="64958">
                  <c:v>4.5576462259477593</c:v>
                </c:pt>
                <c:pt idx="64959">
                  <c:v>4.5521920249308998</c:v>
                </c:pt>
                <c:pt idx="64960">
                  <c:v>4.5608701643398222</c:v>
                </c:pt>
                <c:pt idx="64961">
                  <c:v>4.5537114134487906</c:v>
                </c:pt>
                <c:pt idx="64962">
                  <c:v>4.5513765185508746</c:v>
                </c:pt>
                <c:pt idx="64963">
                  <c:v>4.5682350916666419</c:v>
                </c:pt>
                <c:pt idx="64964">
                  <c:v>4.5643589109322154</c:v>
                </c:pt>
                <c:pt idx="64965">
                  <c:v>4.5504781657978963</c:v>
                </c:pt>
                <c:pt idx="64966">
                  <c:v>4.5507841598305214</c:v>
                </c:pt>
                <c:pt idx="64967">
                  <c:v>4.5492237032754002</c:v>
                </c:pt>
                <c:pt idx="64968">
                  <c:v>4.5458606411844249</c:v>
                </c:pt>
                <c:pt idx="64969">
                  <c:v>4.5609863328154736</c:v>
                </c:pt>
                <c:pt idx="64970">
                  <c:v>4.5519656814102065</c:v>
                </c:pt>
                <c:pt idx="64971">
                  <c:v>4.5517519284169641</c:v>
                </c:pt>
                <c:pt idx="64972">
                  <c:v>4.5537921803596006</c:v>
                </c:pt>
                <c:pt idx="64973">
                  <c:v>4.5585495057107357</c:v>
                </c:pt>
                <c:pt idx="64974">
                  <c:v>4.5552310785193937</c:v>
                </c:pt>
                <c:pt idx="64975">
                  <c:v>4.5570732888602175</c:v>
                </c:pt>
                <c:pt idx="64976">
                  <c:v>4.5530030608556729</c:v>
                </c:pt>
                <c:pt idx="64977">
                  <c:v>4.5489559395305879</c:v>
                </c:pt>
                <c:pt idx="64978">
                  <c:v>4.559532419581287</c:v>
                </c:pt>
                <c:pt idx="64979">
                  <c:v>4.5566516605898251</c:v>
                </c:pt>
                <c:pt idx="64980">
                  <c:v>4.537562988660536</c:v>
                </c:pt>
                <c:pt idx="64981">
                  <c:v>4.561979798863967</c:v>
                </c:pt>
                <c:pt idx="64982">
                  <c:v>4.5551477017217712</c:v>
                </c:pt>
                <c:pt idx="64983">
                  <c:v>4.5595322644451173</c:v>
                </c:pt>
                <c:pt idx="64984">
                  <c:v>4.5428071803069727</c:v>
                </c:pt>
                <c:pt idx="64985">
                  <c:v>4.5501050961004683</c:v>
                </c:pt>
                <c:pt idx="64986">
                  <c:v>4.554220010008585</c:v>
                </c:pt>
                <c:pt idx="64987">
                  <c:v>4.5526943762735881</c:v>
                </c:pt>
                <c:pt idx="64988">
                  <c:v>4.5354683522897004</c:v>
                </c:pt>
                <c:pt idx="64989">
                  <c:v>4.5530978003216314</c:v>
                </c:pt>
                <c:pt idx="64990">
                  <c:v>4.5416163454686815</c:v>
                </c:pt>
                <c:pt idx="64991">
                  <c:v>4.5502235810061906</c:v>
                </c:pt>
                <c:pt idx="64992">
                  <c:v>4.5613810688118681</c:v>
                </c:pt>
                <c:pt idx="64993">
                  <c:v>4.544016631240039</c:v>
                </c:pt>
                <c:pt idx="64994">
                  <c:v>4.5562602191728665</c:v>
                </c:pt>
                <c:pt idx="64995">
                  <c:v>4.5514011686226574</c:v>
                </c:pt>
                <c:pt idx="64996">
                  <c:v>4.556324053526529</c:v>
                </c:pt>
                <c:pt idx="64997">
                  <c:v>4.5470648485814325</c:v>
                </c:pt>
                <c:pt idx="64998">
                  <c:v>4.5564985808115797</c:v>
                </c:pt>
                <c:pt idx="64999">
                  <c:v>4.5519408477009495</c:v>
                </c:pt>
                <c:pt idx="65000">
                  <c:v>4.5506534083035044</c:v>
                </c:pt>
                <c:pt idx="65001">
                  <c:v>4.5553789661505855</c:v>
                </c:pt>
                <c:pt idx="65002">
                  <c:v>4.5445054692708116</c:v>
                </c:pt>
                <c:pt idx="65003">
                  <c:v>4.55084967753342</c:v>
                </c:pt>
                <c:pt idx="65004">
                  <c:v>4.5490046223854961</c:v>
                </c:pt>
                <c:pt idx="65005">
                  <c:v>4.5508115980577317</c:v>
                </c:pt>
                <c:pt idx="65006">
                  <c:v>4.5543201102633626</c:v>
                </c:pt>
                <c:pt idx="65007">
                  <c:v>4.551115372151223</c:v>
                </c:pt>
                <c:pt idx="65008">
                  <c:v>4.5608286212601357</c:v>
                </c:pt>
                <c:pt idx="65009">
                  <c:v>4.5535640755928242</c:v>
                </c:pt>
                <c:pt idx="65010">
                  <c:v>4.5561153324344454</c:v>
                </c:pt>
                <c:pt idx="65011">
                  <c:v>4.5471275684308985</c:v>
                </c:pt>
                <c:pt idx="65012">
                  <c:v>4.5645923131375037</c:v>
                </c:pt>
                <c:pt idx="65013">
                  <c:v>4.5541512384666287</c:v>
                </c:pt>
                <c:pt idx="65014">
                  <c:v>4.5515966178884755</c:v>
                </c:pt>
                <c:pt idx="65015">
                  <c:v>4.5527033596071966</c:v>
                </c:pt>
                <c:pt idx="65016">
                  <c:v>4.5523248499616997</c:v>
                </c:pt>
                <c:pt idx="65017">
                  <c:v>4.5520107450814313</c:v>
                </c:pt>
                <c:pt idx="65018">
                  <c:v>4.5595268307726293</c:v>
                </c:pt>
                <c:pt idx="65019">
                  <c:v>4.5557943414816897</c:v>
                </c:pt>
                <c:pt idx="65020">
                  <c:v>4.5535823988534458</c:v>
                </c:pt>
                <c:pt idx="65021">
                  <c:v>4.557884302751269</c:v>
                </c:pt>
                <c:pt idx="65022">
                  <c:v>4.5566998114318826</c:v>
                </c:pt>
                <c:pt idx="65023">
                  <c:v>4.5571810210354808</c:v>
                </c:pt>
                <c:pt idx="65024">
                  <c:v>4.5464381045959499</c:v>
                </c:pt>
                <c:pt idx="65025">
                  <c:v>4.556053708771362</c:v>
                </c:pt>
                <c:pt idx="65026">
                  <c:v>4.5572901409979565</c:v>
                </c:pt>
                <c:pt idx="65027">
                  <c:v>4.5511567132858248</c:v>
                </c:pt>
                <c:pt idx="65028">
                  <c:v>4.5502956500251832</c:v>
                </c:pt>
                <c:pt idx="65029">
                  <c:v>4.5550073489605012</c:v>
                </c:pt>
                <c:pt idx="65030">
                  <c:v>4.5498677390175848</c:v>
                </c:pt>
                <c:pt idx="65031">
                  <c:v>4.5477974153219893</c:v>
                </c:pt>
                <c:pt idx="65032">
                  <c:v>4.5480526685801772</c:v>
                </c:pt>
                <c:pt idx="65033">
                  <c:v>4.5468069940701117</c:v>
                </c:pt>
                <c:pt idx="65034">
                  <c:v>4.5612213784995062</c:v>
                </c:pt>
                <c:pt idx="65035">
                  <c:v>4.5430747732554844</c:v>
                </c:pt>
                <c:pt idx="65036">
                  <c:v>4.5491194004945301</c:v>
                </c:pt>
                <c:pt idx="65037">
                  <c:v>4.5568162421287184</c:v>
                </c:pt>
                <c:pt idx="65038">
                  <c:v>4.5603393368637999</c:v>
                </c:pt>
                <c:pt idx="65039">
                  <c:v>4.55770896013557</c:v>
                </c:pt>
                <c:pt idx="65040">
                  <c:v>4.5482027205881446</c:v>
                </c:pt>
                <c:pt idx="65041">
                  <c:v>4.5595484828753419</c:v>
                </c:pt>
                <c:pt idx="65042">
                  <c:v>4.5496197374594791</c:v>
                </c:pt>
                <c:pt idx="65043">
                  <c:v>4.5529960849332909</c:v>
                </c:pt>
                <c:pt idx="65044">
                  <c:v>4.5620836368496098</c:v>
                </c:pt>
                <c:pt idx="65045">
                  <c:v>4.5523414593268425</c:v>
                </c:pt>
                <c:pt idx="65046">
                  <c:v>4.5662495303002357</c:v>
                </c:pt>
                <c:pt idx="65047">
                  <c:v>4.5513586400606201</c:v>
                </c:pt>
                <c:pt idx="65048">
                  <c:v>4.5505950330222928</c:v>
                </c:pt>
                <c:pt idx="65049">
                  <c:v>4.5466268368021261</c:v>
                </c:pt>
                <c:pt idx="65050">
                  <c:v>4.5643021501276317</c:v>
                </c:pt>
                <c:pt idx="65051">
                  <c:v>4.5599308629657074</c:v>
                </c:pt>
                <c:pt idx="65052">
                  <c:v>4.5574425334320354</c:v>
                </c:pt>
                <c:pt idx="65053">
                  <c:v>4.5621819429266832</c:v>
                </c:pt>
                <c:pt idx="65054">
                  <c:v>4.5607947969255687</c:v>
                </c:pt>
                <c:pt idx="65055">
                  <c:v>4.5567464767311474</c:v>
                </c:pt>
                <c:pt idx="65056">
                  <c:v>4.5564443186226189</c:v>
                </c:pt>
                <c:pt idx="65057">
                  <c:v>4.5529954009867337</c:v>
                </c:pt>
                <c:pt idx="65058">
                  <c:v>4.5532453152106616</c:v>
                </c:pt>
                <c:pt idx="65059">
                  <c:v>4.5543515737964491</c:v>
                </c:pt>
                <c:pt idx="65060">
                  <c:v>4.5452830713977477</c:v>
                </c:pt>
                <c:pt idx="65061">
                  <c:v>4.5571590403755042</c:v>
                </c:pt>
                <c:pt idx="65062">
                  <c:v>4.5500228837061814</c:v>
                </c:pt>
                <c:pt idx="65063">
                  <c:v>4.546739278921998</c:v>
                </c:pt>
                <c:pt idx="65064">
                  <c:v>4.5581701862113411</c:v>
                </c:pt>
                <c:pt idx="65065">
                  <c:v>4.5497437434140382</c:v>
                </c:pt>
                <c:pt idx="65066">
                  <c:v>4.5577594190546549</c:v>
                </c:pt>
                <c:pt idx="65067">
                  <c:v>4.5538893016782103</c:v>
                </c:pt>
                <c:pt idx="65068">
                  <c:v>4.5484712429840837</c:v>
                </c:pt>
                <c:pt idx="65069">
                  <c:v>4.5578544336957867</c:v>
                </c:pt>
                <c:pt idx="65070">
                  <c:v>4.5541286808731627</c:v>
                </c:pt>
                <c:pt idx="65071">
                  <c:v>4.566009455023389</c:v>
                </c:pt>
                <c:pt idx="65072">
                  <c:v>4.5589993852711457</c:v>
                </c:pt>
                <c:pt idx="65073">
                  <c:v>4.5459234624427669</c:v>
                </c:pt>
                <c:pt idx="65074">
                  <c:v>4.5487294857552154</c:v>
                </c:pt>
                <c:pt idx="65075">
                  <c:v>4.5538819241612112</c:v>
                </c:pt>
                <c:pt idx="65076">
                  <c:v>4.5613245538755676</c:v>
                </c:pt>
                <c:pt idx="65077">
                  <c:v>4.5564212179835222</c:v>
                </c:pt>
                <c:pt idx="65078">
                  <c:v>4.556503999995039</c:v>
                </c:pt>
                <c:pt idx="65079">
                  <c:v>4.5539973633931927</c:v>
                </c:pt>
                <c:pt idx="65080">
                  <c:v>4.5582596269375122</c:v>
                </c:pt>
                <c:pt idx="65081">
                  <c:v>4.5581065451456393</c:v>
                </c:pt>
                <c:pt idx="65082">
                  <c:v>4.5590731934164976</c:v>
                </c:pt>
                <c:pt idx="65083">
                  <c:v>4.5534990517143346</c:v>
                </c:pt>
                <c:pt idx="65084">
                  <c:v>4.5626508730320232</c:v>
                </c:pt>
                <c:pt idx="65085">
                  <c:v>4.5553230678804253</c:v>
                </c:pt>
                <c:pt idx="65086">
                  <c:v>4.5506946633578318</c:v>
                </c:pt>
                <c:pt idx="65087">
                  <c:v>4.5539381338522409</c:v>
                </c:pt>
                <c:pt idx="65088">
                  <c:v>4.5617921495867861</c:v>
                </c:pt>
                <c:pt idx="65089">
                  <c:v>4.560074392361515</c:v>
                </c:pt>
                <c:pt idx="65090">
                  <c:v>4.5674953582868012</c:v>
                </c:pt>
                <c:pt idx="65091">
                  <c:v>4.5495090872726172</c:v>
                </c:pt>
                <c:pt idx="65092">
                  <c:v>4.5624919173384946</c:v>
                </c:pt>
                <c:pt idx="65093">
                  <c:v>4.5618059372279411</c:v>
                </c:pt>
                <c:pt idx="65094">
                  <c:v>4.5555202451075614</c:v>
                </c:pt>
                <c:pt idx="65095">
                  <c:v>4.5457183002821653</c:v>
                </c:pt>
                <c:pt idx="65096">
                  <c:v>4.5529167091484544</c:v>
                </c:pt>
                <c:pt idx="65097">
                  <c:v>4.5573789277341419</c:v>
                </c:pt>
                <c:pt idx="65098">
                  <c:v>4.5528346592700286</c:v>
                </c:pt>
                <c:pt idx="65099">
                  <c:v>4.5531114222586737</c:v>
                </c:pt>
                <c:pt idx="65100">
                  <c:v>4.5601791410544203</c:v>
                </c:pt>
                <c:pt idx="65101">
                  <c:v>4.5592877956983076</c:v>
                </c:pt>
                <c:pt idx="65102">
                  <c:v>4.5643987387480855</c:v>
                </c:pt>
                <c:pt idx="65103">
                  <c:v>4.5602748477132824</c:v>
                </c:pt>
                <c:pt idx="65104">
                  <c:v>4.5487849120896513</c:v>
                </c:pt>
                <c:pt idx="65105">
                  <c:v>4.5529154388425059</c:v>
                </c:pt>
                <c:pt idx="65106">
                  <c:v>4.5500274043865598</c:v>
                </c:pt>
                <c:pt idx="65107">
                  <c:v>4.5556538964375974</c:v>
                </c:pt>
                <c:pt idx="65108">
                  <c:v>4.5571741219719986</c:v>
                </c:pt>
                <c:pt idx="65109">
                  <c:v>4.5583727469417594</c:v>
                </c:pt>
                <c:pt idx="65110">
                  <c:v>4.5492839125358779</c:v>
                </c:pt>
                <c:pt idx="65111">
                  <c:v>4.543891674172114</c:v>
                </c:pt>
                <c:pt idx="65112">
                  <c:v>4.5528348874722075</c:v>
                </c:pt>
                <c:pt idx="65113">
                  <c:v>4.558298967432993</c:v>
                </c:pt>
                <c:pt idx="65114">
                  <c:v>4.5558921613601511</c:v>
                </c:pt>
                <c:pt idx="65115">
                  <c:v>4.5604124249567501</c:v>
                </c:pt>
                <c:pt idx="65116">
                  <c:v>4.5575541693918025</c:v>
                </c:pt>
                <c:pt idx="65117">
                  <c:v>4.5527185245531312</c:v>
                </c:pt>
                <c:pt idx="65118">
                  <c:v>4.5477855333572359</c:v>
                </c:pt>
                <c:pt idx="65119">
                  <c:v>4.5564967533559919</c:v>
                </c:pt>
                <c:pt idx="65120">
                  <c:v>4.5659036569470191</c:v>
                </c:pt>
                <c:pt idx="65121">
                  <c:v>4.5571672458145525</c:v>
                </c:pt>
                <c:pt idx="65122">
                  <c:v>4.5557467793958848</c:v>
                </c:pt>
                <c:pt idx="65123">
                  <c:v>4.555341579961345</c:v>
                </c:pt>
                <c:pt idx="65124">
                  <c:v>4.5479844457502443</c:v>
                </c:pt>
                <c:pt idx="65125">
                  <c:v>4.545785756525782</c:v>
                </c:pt>
                <c:pt idx="65126">
                  <c:v>4.5511176823726434</c:v>
                </c:pt>
                <c:pt idx="65127">
                  <c:v>4.5505233565118957</c:v>
                </c:pt>
                <c:pt idx="65128">
                  <c:v>4.5575407845709419</c:v>
                </c:pt>
                <c:pt idx="65129">
                  <c:v>4.5630055994108538</c:v>
                </c:pt>
                <c:pt idx="65130">
                  <c:v>4.55772428134678</c:v>
                </c:pt>
                <c:pt idx="65131">
                  <c:v>4.5390356460705492</c:v>
                </c:pt>
                <c:pt idx="65132">
                  <c:v>4.5519297783697557</c:v>
                </c:pt>
                <c:pt idx="65133">
                  <c:v>4.5550713587215084</c:v>
                </c:pt>
                <c:pt idx="65134">
                  <c:v>4.5550756816556577</c:v>
                </c:pt>
                <c:pt idx="65135">
                  <c:v>4.5551524801355603</c:v>
                </c:pt>
                <c:pt idx="65136">
                  <c:v>4.5604095621386964</c:v>
                </c:pt>
                <c:pt idx="65137">
                  <c:v>4.5538943333556974</c:v>
                </c:pt>
                <c:pt idx="65138">
                  <c:v>4.5463115763394386</c:v>
                </c:pt>
                <c:pt idx="65139">
                  <c:v>4.557524528372114</c:v>
                </c:pt>
                <c:pt idx="65140">
                  <c:v>4.5514458434324121</c:v>
                </c:pt>
                <c:pt idx="65141">
                  <c:v>4.5472167854672829</c:v>
                </c:pt>
                <c:pt idx="65142">
                  <c:v>4.5498661353358125</c:v>
                </c:pt>
                <c:pt idx="65143">
                  <c:v>4.5662713811348565</c:v>
                </c:pt>
                <c:pt idx="65144">
                  <c:v>4.5595217999757969</c:v>
                </c:pt>
                <c:pt idx="65145">
                  <c:v>4.5554070738030124</c:v>
                </c:pt>
                <c:pt idx="65146">
                  <c:v>4.5604238644537354</c:v>
                </c:pt>
                <c:pt idx="65147">
                  <c:v>4.5580079350579616</c:v>
                </c:pt>
                <c:pt idx="65148">
                  <c:v>4.5659289963879663</c:v>
                </c:pt>
                <c:pt idx="65149">
                  <c:v>4.5453442291771022</c:v>
                </c:pt>
                <c:pt idx="65150">
                  <c:v>4.5579227122361639</c:v>
                </c:pt>
                <c:pt idx="65151">
                  <c:v>4.567663015717498</c:v>
                </c:pt>
                <c:pt idx="65152">
                  <c:v>4.556342211516907</c:v>
                </c:pt>
                <c:pt idx="65153">
                  <c:v>4.5582681146607849</c:v>
                </c:pt>
                <c:pt idx="65154">
                  <c:v>4.5527087112784264</c:v>
                </c:pt>
                <c:pt idx="65155">
                  <c:v>4.548190172258737</c:v>
                </c:pt>
                <c:pt idx="65156">
                  <c:v>4.5535697040991598</c:v>
                </c:pt>
                <c:pt idx="65157">
                  <c:v>4.5563323367772588</c:v>
                </c:pt>
                <c:pt idx="65158">
                  <c:v>4.5586854314436387</c:v>
                </c:pt>
                <c:pt idx="65159">
                  <c:v>4.5528619992720909</c:v>
                </c:pt>
                <c:pt idx="65160">
                  <c:v>4.5499139373496105</c:v>
                </c:pt>
                <c:pt idx="65161">
                  <c:v>4.5465056960997376</c:v>
                </c:pt>
                <c:pt idx="65162">
                  <c:v>4.5606948031433507</c:v>
                </c:pt>
                <c:pt idx="65163">
                  <c:v>4.5489358969101046</c:v>
                </c:pt>
                <c:pt idx="65164">
                  <c:v>4.5579736860921747</c:v>
                </c:pt>
                <c:pt idx="65165">
                  <c:v>4.547666039416792</c:v>
                </c:pt>
                <c:pt idx="65166">
                  <c:v>4.5580069931371465</c:v>
                </c:pt>
                <c:pt idx="65167">
                  <c:v>4.5475826073610239</c:v>
                </c:pt>
                <c:pt idx="65168">
                  <c:v>4.5544235675674001</c:v>
                </c:pt>
                <c:pt idx="65169">
                  <c:v>4.5505049183252462</c:v>
                </c:pt>
                <c:pt idx="65170">
                  <c:v>4.5573829418627945</c:v>
                </c:pt>
                <c:pt idx="65171">
                  <c:v>4.5572906657534071</c:v>
                </c:pt>
                <c:pt idx="65172">
                  <c:v>4.5570757673496152</c:v>
                </c:pt>
                <c:pt idx="65173">
                  <c:v>4.5568416119163357</c:v>
                </c:pt>
                <c:pt idx="65174">
                  <c:v>4.5452628443303498</c:v>
                </c:pt>
                <c:pt idx="65175">
                  <c:v>4.5602440970583347</c:v>
                </c:pt>
                <c:pt idx="65176">
                  <c:v>4.5487577564760615</c:v>
                </c:pt>
                <c:pt idx="65177">
                  <c:v>4.5553538190198548</c:v>
                </c:pt>
                <c:pt idx="65178">
                  <c:v>4.5597592545417482</c:v>
                </c:pt>
                <c:pt idx="65179">
                  <c:v>4.5675021148554533</c:v>
                </c:pt>
                <c:pt idx="65180">
                  <c:v>4.5586659820013242</c:v>
                </c:pt>
                <c:pt idx="65181">
                  <c:v>4.5580856552251241</c:v>
                </c:pt>
                <c:pt idx="65182">
                  <c:v>4.5502036707647493</c:v>
                </c:pt>
                <c:pt idx="65183">
                  <c:v>4.5546770931150382</c:v>
                </c:pt>
                <c:pt idx="65184">
                  <c:v>4.5687175091143519</c:v>
                </c:pt>
                <c:pt idx="65185">
                  <c:v>4.5531865810293093</c:v>
                </c:pt>
                <c:pt idx="65186">
                  <c:v>4.5505128474689283</c:v>
                </c:pt>
                <c:pt idx="65187">
                  <c:v>4.5489740099234082</c:v>
                </c:pt>
                <c:pt idx="65188">
                  <c:v>4.5600498196612671</c:v>
                </c:pt>
                <c:pt idx="65189">
                  <c:v>4.5502377908684961</c:v>
                </c:pt>
                <c:pt idx="65190">
                  <c:v>4.5618086297348226</c:v>
                </c:pt>
                <c:pt idx="65191">
                  <c:v>4.5517078240523494</c:v>
                </c:pt>
                <c:pt idx="65192">
                  <c:v>4.5545151106019697</c:v>
                </c:pt>
                <c:pt idx="65193">
                  <c:v>4.5546668303193956</c:v>
                </c:pt>
                <c:pt idx="65194">
                  <c:v>4.5481350144267472</c:v>
                </c:pt>
                <c:pt idx="65195">
                  <c:v>4.5584594367902795</c:v>
                </c:pt>
                <c:pt idx="65196">
                  <c:v>4.5510484637166737</c:v>
                </c:pt>
                <c:pt idx="65197">
                  <c:v>4.5616724057246234</c:v>
                </c:pt>
                <c:pt idx="65198">
                  <c:v>4.5565277164846893</c:v>
                </c:pt>
                <c:pt idx="65199">
                  <c:v>4.5567865287749223</c:v>
                </c:pt>
                <c:pt idx="65200">
                  <c:v>4.5450659023093714</c:v>
                </c:pt>
                <c:pt idx="65201">
                  <c:v>4.5577394754426095</c:v>
                </c:pt>
                <c:pt idx="65202">
                  <c:v>4.5502885884236974</c:v>
                </c:pt>
                <c:pt idx="65203">
                  <c:v>4.5560462563262867</c:v>
                </c:pt>
                <c:pt idx="65204">
                  <c:v>4.5606478516992013</c:v>
                </c:pt>
                <c:pt idx="65205">
                  <c:v>4.5546243439245568</c:v>
                </c:pt>
                <c:pt idx="65206">
                  <c:v>4.5515303633016932</c:v>
                </c:pt>
                <c:pt idx="65207">
                  <c:v>4.5522970395330402</c:v>
                </c:pt>
                <c:pt idx="65208">
                  <c:v>4.5600895097724612</c:v>
                </c:pt>
                <c:pt idx="65209">
                  <c:v>4.5515920751455194</c:v>
                </c:pt>
                <c:pt idx="65210">
                  <c:v>4.5632885852792704</c:v>
                </c:pt>
                <c:pt idx="65211">
                  <c:v>4.5620539325654317</c:v>
                </c:pt>
                <c:pt idx="65212">
                  <c:v>4.550945749620614</c:v>
                </c:pt>
                <c:pt idx="65213">
                  <c:v>4.5535368534902414</c:v>
                </c:pt>
                <c:pt idx="65214">
                  <c:v>4.5540586947944446</c:v>
                </c:pt>
                <c:pt idx="65215">
                  <c:v>4.55275681259549</c:v>
                </c:pt>
                <c:pt idx="65216">
                  <c:v>4.5583713611585912</c:v>
                </c:pt>
                <c:pt idx="65217">
                  <c:v>4.5485322670318693</c:v>
                </c:pt>
                <c:pt idx="65218">
                  <c:v>4.5533954895342994</c:v>
                </c:pt>
                <c:pt idx="65219">
                  <c:v>4.5605146572859372</c:v>
                </c:pt>
                <c:pt idx="65220">
                  <c:v>4.5581568769381207</c:v>
                </c:pt>
                <c:pt idx="65221">
                  <c:v>4.5538939428382292</c:v>
                </c:pt>
                <c:pt idx="65222">
                  <c:v>4.551955514376635</c:v>
                </c:pt>
                <c:pt idx="65223">
                  <c:v>4.5516665566956398</c:v>
                </c:pt>
                <c:pt idx="65224">
                  <c:v>4.5584338047411919</c:v>
                </c:pt>
                <c:pt idx="65225">
                  <c:v>4.552577522396823</c:v>
                </c:pt>
                <c:pt idx="65226">
                  <c:v>4.5621867144574608</c:v>
                </c:pt>
                <c:pt idx="65227">
                  <c:v>4.5547587693025866</c:v>
                </c:pt>
                <c:pt idx="65228">
                  <c:v>4.5502798299916876</c:v>
                </c:pt>
                <c:pt idx="65229">
                  <c:v>4.5548127370401277</c:v>
                </c:pt>
                <c:pt idx="65230">
                  <c:v>4.5527798061246427</c:v>
                </c:pt>
                <c:pt idx="65231">
                  <c:v>4.5513205431291945</c:v>
                </c:pt>
                <c:pt idx="65232">
                  <c:v>4.5749523989200878</c:v>
                </c:pt>
                <c:pt idx="65233">
                  <c:v>4.5555358868970153</c:v>
                </c:pt>
                <c:pt idx="65234">
                  <c:v>4.557554729253396</c:v>
                </c:pt>
                <c:pt idx="65235">
                  <c:v>4.5659797888661666</c:v>
                </c:pt>
                <c:pt idx="65236">
                  <c:v>4.5524865917968738</c:v>
                </c:pt>
                <c:pt idx="65237">
                  <c:v>4.5568528125819503</c:v>
                </c:pt>
                <c:pt idx="65238">
                  <c:v>4.5613148947984525</c:v>
                </c:pt>
                <c:pt idx="65239">
                  <c:v>4.5436491632885039</c:v>
                </c:pt>
                <c:pt idx="65240">
                  <c:v>4.554774437593518</c:v>
                </c:pt>
                <c:pt idx="65241">
                  <c:v>4.5483677093462367</c:v>
                </c:pt>
                <c:pt idx="65242">
                  <c:v>4.5593338259083493</c:v>
                </c:pt>
                <c:pt idx="65243">
                  <c:v>4.5372830988235329</c:v>
                </c:pt>
                <c:pt idx="65244">
                  <c:v>4.5572844709286375</c:v>
                </c:pt>
                <c:pt idx="65245">
                  <c:v>4.5579193159714499</c:v>
                </c:pt>
                <c:pt idx="65246">
                  <c:v>4.5601609293922216</c:v>
                </c:pt>
                <c:pt idx="65247">
                  <c:v>4.5558325769981272</c:v>
                </c:pt>
                <c:pt idx="65248">
                  <c:v>4.5593787624488042</c:v>
                </c:pt>
                <c:pt idx="65249">
                  <c:v>4.5534390224326442</c:v>
                </c:pt>
                <c:pt idx="65250">
                  <c:v>4.5496911536076148</c:v>
                </c:pt>
                <c:pt idx="65251">
                  <c:v>4.5544377086050671</c:v>
                </c:pt>
                <c:pt idx="65252">
                  <c:v>4.5570207148045618</c:v>
                </c:pt>
                <c:pt idx="65253">
                  <c:v>4.5538126049809637</c:v>
                </c:pt>
                <c:pt idx="65254">
                  <c:v>4.5596594236976307</c:v>
                </c:pt>
                <c:pt idx="65255">
                  <c:v>4.5532727148784273</c:v>
                </c:pt>
                <c:pt idx="65256">
                  <c:v>4.5519344370445571</c:v>
                </c:pt>
                <c:pt idx="65257">
                  <c:v>4.5536637421803876</c:v>
                </c:pt>
                <c:pt idx="65258">
                  <c:v>4.5703769009673838</c:v>
                </c:pt>
                <c:pt idx="65259">
                  <c:v>4.5479236754217007</c:v>
                </c:pt>
                <c:pt idx="65260">
                  <c:v>4.5561996643593048</c:v>
                </c:pt>
                <c:pt idx="65261">
                  <c:v>4.5584037948814826</c:v>
                </c:pt>
                <c:pt idx="65262">
                  <c:v>4.5491796681899217</c:v>
                </c:pt>
                <c:pt idx="65263">
                  <c:v>4.5617267067054321</c:v>
                </c:pt>
                <c:pt idx="65264">
                  <c:v>4.5568727854094604</c:v>
                </c:pt>
                <c:pt idx="65265">
                  <c:v>4.5543053826114921</c:v>
                </c:pt>
                <c:pt idx="65266">
                  <c:v>4.5516083493694603</c:v>
                </c:pt>
                <c:pt idx="65267">
                  <c:v>4.5562461408431219</c:v>
                </c:pt>
                <c:pt idx="65268">
                  <c:v>4.5558957947224492</c:v>
                </c:pt>
                <c:pt idx="65269">
                  <c:v>4.5625004366794597</c:v>
                </c:pt>
                <c:pt idx="65270">
                  <c:v>4.5538154281176757</c:v>
                </c:pt>
                <c:pt idx="65271">
                  <c:v>4.562443537386244</c:v>
                </c:pt>
                <c:pt idx="65272">
                  <c:v>4.5495128530944466</c:v>
                </c:pt>
                <c:pt idx="65273">
                  <c:v>4.5501023074376432</c:v>
                </c:pt>
                <c:pt idx="65274">
                  <c:v>4.5485738555770672</c:v>
                </c:pt>
                <c:pt idx="65275">
                  <c:v>4.5571137192303883</c:v>
                </c:pt>
                <c:pt idx="65276">
                  <c:v>4.5665185457267663</c:v>
                </c:pt>
                <c:pt idx="65277">
                  <c:v>4.5650546049464813</c:v>
                </c:pt>
                <c:pt idx="65278">
                  <c:v>4.5651339153865864</c:v>
                </c:pt>
                <c:pt idx="65279">
                  <c:v>4.5617079498563875</c:v>
                </c:pt>
                <c:pt idx="65280">
                  <c:v>4.5590004488955529</c:v>
                </c:pt>
                <c:pt idx="65281">
                  <c:v>4.5562679131512143</c:v>
                </c:pt>
                <c:pt idx="65282">
                  <c:v>4.5590879053374866</c:v>
                </c:pt>
                <c:pt idx="65283">
                  <c:v>4.5530658482414381</c:v>
                </c:pt>
                <c:pt idx="65284">
                  <c:v>4.5573752084756904</c:v>
                </c:pt>
                <c:pt idx="65285">
                  <c:v>4.5567169033701571</c:v>
                </c:pt>
                <c:pt idx="65286">
                  <c:v>4.5617720327427271</c:v>
                </c:pt>
                <c:pt idx="65287">
                  <c:v>4.5521773747790553</c:v>
                </c:pt>
                <c:pt idx="65288">
                  <c:v>4.5512917161185458</c:v>
                </c:pt>
                <c:pt idx="65289">
                  <c:v>4.5516857015786645</c:v>
                </c:pt>
                <c:pt idx="65290">
                  <c:v>4.5604320344227389</c:v>
                </c:pt>
                <c:pt idx="65291">
                  <c:v>4.5704139864107045</c:v>
                </c:pt>
                <c:pt idx="65292">
                  <c:v>4.5479527516167035</c:v>
                </c:pt>
                <c:pt idx="65293">
                  <c:v>4.5586608936474873</c:v>
                </c:pt>
                <c:pt idx="65294">
                  <c:v>4.5607735342484723</c:v>
                </c:pt>
                <c:pt idx="65295">
                  <c:v>4.5455965889319678</c:v>
                </c:pt>
                <c:pt idx="65296">
                  <c:v>4.5523870871991594</c:v>
                </c:pt>
                <c:pt idx="65297">
                  <c:v>4.5652719341603163</c:v>
                </c:pt>
                <c:pt idx="65298">
                  <c:v>4.5555592929451381</c:v>
                </c:pt>
                <c:pt idx="65299">
                  <c:v>4.5507704813467713</c:v>
                </c:pt>
                <c:pt idx="65300">
                  <c:v>4.5574716030238411</c:v>
                </c:pt>
                <c:pt idx="65301">
                  <c:v>4.5625438098165034</c:v>
                </c:pt>
                <c:pt idx="65302">
                  <c:v>4.5584870782603542</c:v>
                </c:pt>
                <c:pt idx="65303">
                  <c:v>4.5650221241034297</c:v>
                </c:pt>
                <c:pt idx="65304">
                  <c:v>4.5491327001240069</c:v>
                </c:pt>
                <c:pt idx="65305">
                  <c:v>4.5577627357607708</c:v>
                </c:pt>
                <c:pt idx="65306">
                  <c:v>4.5708420015414184</c:v>
                </c:pt>
                <c:pt idx="65307">
                  <c:v>4.5554271077855262</c:v>
                </c:pt>
                <c:pt idx="65308">
                  <c:v>4.5553372571236146</c:v>
                </c:pt>
                <c:pt idx="65309">
                  <c:v>4.5528170715839185</c:v>
                </c:pt>
                <c:pt idx="65310">
                  <c:v>4.5554945905107651</c:v>
                </c:pt>
                <c:pt idx="65311">
                  <c:v>4.5648682906085254</c:v>
                </c:pt>
                <c:pt idx="65312">
                  <c:v>4.5595893973636183</c:v>
                </c:pt>
                <c:pt idx="65313">
                  <c:v>4.5515121509907068</c:v>
                </c:pt>
                <c:pt idx="65314">
                  <c:v>4.5570511061181902</c:v>
                </c:pt>
                <c:pt idx="65315">
                  <c:v>4.5506116399756555</c:v>
                </c:pt>
                <c:pt idx="65316">
                  <c:v>4.5615521005999407</c:v>
                </c:pt>
                <c:pt idx="65317">
                  <c:v>4.5539191279693565</c:v>
                </c:pt>
                <c:pt idx="65318">
                  <c:v>4.5476786567752807</c:v>
                </c:pt>
                <c:pt idx="65319">
                  <c:v>4.5468214616717297</c:v>
                </c:pt>
                <c:pt idx="65320">
                  <c:v>4.5512626972175401</c:v>
                </c:pt>
                <c:pt idx="65321">
                  <c:v>4.5572021222944015</c:v>
                </c:pt>
                <c:pt idx="65322">
                  <c:v>4.5616027380719206</c:v>
                </c:pt>
                <c:pt idx="65323">
                  <c:v>4.5662987571517526</c:v>
                </c:pt>
                <c:pt idx="65324">
                  <c:v>4.5535153350192594</c:v>
                </c:pt>
                <c:pt idx="65325">
                  <c:v>4.5657710045185436</c:v>
                </c:pt>
                <c:pt idx="65326">
                  <c:v>4.5629686444691142</c:v>
                </c:pt>
                <c:pt idx="65327">
                  <c:v>4.5518092753620492</c:v>
                </c:pt>
                <c:pt idx="65328">
                  <c:v>4.553069083725525</c:v>
                </c:pt>
                <c:pt idx="65329">
                  <c:v>4.5654212655870605</c:v>
                </c:pt>
                <c:pt idx="65330">
                  <c:v>4.5649583236581677</c:v>
                </c:pt>
                <c:pt idx="65331">
                  <c:v>4.5616264845010308</c:v>
                </c:pt>
                <c:pt idx="65332">
                  <c:v>4.5560013988646002</c:v>
                </c:pt>
                <c:pt idx="65333">
                  <c:v>4.5635132996783838</c:v>
                </c:pt>
                <c:pt idx="65334">
                  <c:v>4.5611652652438393</c:v>
                </c:pt>
                <c:pt idx="65335">
                  <c:v>4.5562836565629476</c:v>
                </c:pt>
                <c:pt idx="65336">
                  <c:v>4.5564255143397467</c:v>
                </c:pt>
                <c:pt idx="65337">
                  <c:v>4.5574939882652918</c:v>
                </c:pt>
                <c:pt idx="65338">
                  <c:v>4.5527274479314412</c:v>
                </c:pt>
                <c:pt idx="65339">
                  <c:v>4.5623056006269209</c:v>
                </c:pt>
                <c:pt idx="65340">
                  <c:v>4.5593458244900651</c:v>
                </c:pt>
                <c:pt idx="65341">
                  <c:v>4.5624188181774015</c:v>
                </c:pt>
                <c:pt idx="65342">
                  <c:v>4.5575028576311194</c:v>
                </c:pt>
                <c:pt idx="65343">
                  <c:v>4.5554975594091998</c:v>
                </c:pt>
                <c:pt idx="65344">
                  <c:v>4.5605720578407283</c:v>
                </c:pt>
                <c:pt idx="65345">
                  <c:v>4.5613617624341627</c:v>
                </c:pt>
                <c:pt idx="65346">
                  <c:v>4.5584176785612369</c:v>
                </c:pt>
                <c:pt idx="65347">
                  <c:v>4.5592802449136878</c:v>
                </c:pt>
                <c:pt idx="65348">
                  <c:v>4.5560842152581067</c:v>
                </c:pt>
                <c:pt idx="65349">
                  <c:v>4.5563358351227805</c:v>
                </c:pt>
                <c:pt idx="65350">
                  <c:v>4.567213287484341</c:v>
                </c:pt>
                <c:pt idx="65351">
                  <c:v>4.5564413827357848</c:v>
                </c:pt>
                <c:pt idx="65352">
                  <c:v>4.5523072004877019</c:v>
                </c:pt>
                <c:pt idx="65353">
                  <c:v>4.5505560410472006</c:v>
                </c:pt>
                <c:pt idx="65354">
                  <c:v>4.5605715921849903</c:v>
                </c:pt>
                <c:pt idx="65355">
                  <c:v>4.5630513774508277</c:v>
                </c:pt>
                <c:pt idx="65356">
                  <c:v>4.5662208229280949</c:v>
                </c:pt>
                <c:pt idx="65357">
                  <c:v>4.567264630430425</c:v>
                </c:pt>
                <c:pt idx="65358">
                  <c:v>4.5539898043515112</c:v>
                </c:pt>
                <c:pt idx="65359">
                  <c:v>4.5577621154856187</c:v>
                </c:pt>
                <c:pt idx="65360">
                  <c:v>4.5599726647917675</c:v>
                </c:pt>
                <c:pt idx="65361">
                  <c:v>4.5560553239417043</c:v>
                </c:pt>
                <c:pt idx="65362">
                  <c:v>4.5471877023329643</c:v>
                </c:pt>
                <c:pt idx="65363">
                  <c:v>4.5570317230087749</c:v>
                </c:pt>
                <c:pt idx="65364">
                  <c:v>4.5461571081381837</c:v>
                </c:pt>
                <c:pt idx="65365">
                  <c:v>4.5645751236461978</c:v>
                </c:pt>
                <c:pt idx="65366">
                  <c:v>4.5576931963558831</c:v>
                </c:pt>
                <c:pt idx="65367">
                  <c:v>4.5520481503442376</c:v>
                </c:pt>
                <c:pt idx="65368">
                  <c:v>4.5530677390088643</c:v>
                </c:pt>
                <c:pt idx="65369">
                  <c:v>4.5475608593687626</c:v>
                </c:pt>
                <c:pt idx="65370">
                  <c:v>4.5575966489560704</c:v>
                </c:pt>
                <c:pt idx="65371">
                  <c:v>4.5592618903957023</c:v>
                </c:pt>
                <c:pt idx="65372">
                  <c:v>4.5483194109643144</c:v>
                </c:pt>
                <c:pt idx="65373">
                  <c:v>4.5690465186307243</c:v>
                </c:pt>
                <c:pt idx="65374">
                  <c:v>4.5553314829909697</c:v>
                </c:pt>
                <c:pt idx="65375">
                  <c:v>4.5512366965908368</c:v>
                </c:pt>
                <c:pt idx="65376">
                  <c:v>4.5603420990407226</c:v>
                </c:pt>
                <c:pt idx="65377">
                  <c:v>4.5638920661902027</c:v>
                </c:pt>
                <c:pt idx="65378">
                  <c:v>4.5579704323546206</c:v>
                </c:pt>
                <c:pt idx="65379">
                  <c:v>4.5578445435161852</c:v>
                </c:pt>
                <c:pt idx="65380">
                  <c:v>4.5562033447250601</c:v>
                </c:pt>
                <c:pt idx="65381">
                  <c:v>4.5624202037815333</c:v>
                </c:pt>
                <c:pt idx="65382">
                  <c:v>4.5644630740023677</c:v>
                </c:pt>
                <c:pt idx="65383">
                  <c:v>4.5537630643666978</c:v>
                </c:pt>
                <c:pt idx="65384">
                  <c:v>4.5520328717512601</c:v>
                </c:pt>
                <c:pt idx="65385">
                  <c:v>4.5692496606791879</c:v>
                </c:pt>
                <c:pt idx="65386">
                  <c:v>4.556077621146045</c:v>
                </c:pt>
                <c:pt idx="65387">
                  <c:v>4.5571034812978457</c:v>
                </c:pt>
                <c:pt idx="65388">
                  <c:v>4.5564337072795089</c:v>
                </c:pt>
                <c:pt idx="65389">
                  <c:v>4.5577296712045516</c:v>
                </c:pt>
                <c:pt idx="65390">
                  <c:v>4.5561252978280447</c:v>
                </c:pt>
                <c:pt idx="65391">
                  <c:v>4.5540271776737873</c:v>
                </c:pt>
                <c:pt idx="65392">
                  <c:v>4.5565039739898392</c:v>
                </c:pt>
                <c:pt idx="65393">
                  <c:v>4.5539252138689879</c:v>
                </c:pt>
                <c:pt idx="65394">
                  <c:v>4.5628551938681694</c:v>
                </c:pt>
                <c:pt idx="65395">
                  <c:v>4.5516352635480057</c:v>
                </c:pt>
                <c:pt idx="65396">
                  <c:v>4.5576266815655</c:v>
                </c:pt>
                <c:pt idx="65397">
                  <c:v>4.5608937297465717</c:v>
                </c:pt>
                <c:pt idx="65398">
                  <c:v>4.5553253374921381</c:v>
                </c:pt>
                <c:pt idx="65399">
                  <c:v>4.5522742681992714</c:v>
                </c:pt>
                <c:pt idx="65400">
                  <c:v>4.5554509110836428</c:v>
                </c:pt>
                <c:pt idx="65401">
                  <c:v>4.5312800854558013</c:v>
                </c:pt>
                <c:pt idx="65402">
                  <c:v>4.5597143567574721</c:v>
                </c:pt>
                <c:pt idx="65403">
                  <c:v>4.5553655020615684</c:v>
                </c:pt>
                <c:pt idx="65404">
                  <c:v>4.5622797065486314</c:v>
                </c:pt>
                <c:pt idx="65405">
                  <c:v>4.5507656173218933</c:v>
                </c:pt>
                <c:pt idx="65406">
                  <c:v>4.5599302460883635</c:v>
                </c:pt>
                <c:pt idx="65407">
                  <c:v>4.5640718482914275</c:v>
                </c:pt>
                <c:pt idx="65408">
                  <c:v>4.5574378279805527</c:v>
                </c:pt>
                <c:pt idx="65409">
                  <c:v>4.5566934198565754</c:v>
                </c:pt>
                <c:pt idx="65410">
                  <c:v>4.5555311000572267</c:v>
                </c:pt>
                <c:pt idx="65411">
                  <c:v>4.5522459709539511</c:v>
                </c:pt>
                <c:pt idx="65412">
                  <c:v>4.5537678920473112</c:v>
                </c:pt>
                <c:pt idx="65413">
                  <c:v>4.5466559607334993</c:v>
                </c:pt>
                <c:pt idx="65414">
                  <c:v>4.551271996015255</c:v>
                </c:pt>
                <c:pt idx="65415">
                  <c:v>4.5501445961531521</c:v>
                </c:pt>
                <c:pt idx="65416">
                  <c:v>4.5527136673921991</c:v>
                </c:pt>
                <c:pt idx="65417">
                  <c:v>4.5493302031196761</c:v>
                </c:pt>
                <c:pt idx="65418">
                  <c:v>4.5604972829232766</c:v>
                </c:pt>
                <c:pt idx="65419">
                  <c:v>4.5618812227003742</c:v>
                </c:pt>
                <c:pt idx="65420">
                  <c:v>4.5661053888050942</c:v>
                </c:pt>
                <c:pt idx="65421">
                  <c:v>4.5537462347355513</c:v>
                </c:pt>
                <c:pt idx="65422">
                  <c:v>4.5514773053128605</c:v>
                </c:pt>
                <c:pt idx="65423">
                  <c:v>4.5607007681253284</c:v>
                </c:pt>
                <c:pt idx="65424">
                  <c:v>4.564606986784252</c:v>
                </c:pt>
                <c:pt idx="65425">
                  <c:v>4.5575689966562907</c:v>
                </c:pt>
                <c:pt idx="65426">
                  <c:v>4.55342871652533</c:v>
                </c:pt>
                <c:pt idx="65427">
                  <c:v>4.5509665390955316</c:v>
                </c:pt>
                <c:pt idx="65428">
                  <c:v>4.5612244027072038</c:v>
                </c:pt>
                <c:pt idx="65429">
                  <c:v>4.5535978525593048</c:v>
                </c:pt>
                <c:pt idx="65430">
                  <c:v>4.558050926236767</c:v>
                </c:pt>
                <c:pt idx="65431">
                  <c:v>4.5560659117061464</c:v>
                </c:pt>
                <c:pt idx="65432">
                  <c:v>4.5569251541864224</c:v>
                </c:pt>
                <c:pt idx="65433">
                  <c:v>4.554071403456601</c:v>
                </c:pt>
                <c:pt idx="65434">
                  <c:v>4.5530237956889819</c:v>
                </c:pt>
                <c:pt idx="65435">
                  <c:v>4.5583733576485539</c:v>
                </c:pt>
                <c:pt idx="65436">
                  <c:v>4.558019492500379</c:v>
                </c:pt>
                <c:pt idx="65437">
                  <c:v>4.5551718184993639</c:v>
                </c:pt>
                <c:pt idx="65438">
                  <c:v>4.5610035187772606</c:v>
                </c:pt>
                <c:pt idx="65439">
                  <c:v>4.5550847247514783</c:v>
                </c:pt>
                <c:pt idx="65440">
                  <c:v>4.5577009523723868</c:v>
                </c:pt>
                <c:pt idx="65441">
                  <c:v>4.5517400656327025</c:v>
                </c:pt>
                <c:pt idx="65442">
                  <c:v>4.5649269829831445</c:v>
                </c:pt>
                <c:pt idx="65443">
                  <c:v>4.5487949293807697</c:v>
                </c:pt>
                <c:pt idx="65444">
                  <c:v>4.5509940439419907</c:v>
                </c:pt>
                <c:pt idx="65445">
                  <c:v>4.5518568834267041</c:v>
                </c:pt>
                <c:pt idx="65446">
                  <c:v>4.5610559248149007</c:v>
                </c:pt>
                <c:pt idx="65447">
                  <c:v>4.5532019600624265</c:v>
                </c:pt>
                <c:pt idx="65448">
                  <c:v>4.5590960797944886</c:v>
                </c:pt>
                <c:pt idx="65449">
                  <c:v>4.5579137096250104</c:v>
                </c:pt>
                <c:pt idx="65450">
                  <c:v>4.550982037231627</c:v>
                </c:pt>
                <c:pt idx="65451">
                  <c:v>4.5469930210161733</c:v>
                </c:pt>
                <c:pt idx="65452">
                  <c:v>4.5528414779672968</c:v>
                </c:pt>
                <c:pt idx="65453">
                  <c:v>4.5552014668479046</c:v>
                </c:pt>
                <c:pt idx="65454">
                  <c:v>4.5584860277600656</c:v>
                </c:pt>
                <c:pt idx="65455">
                  <c:v>4.5610003139326674</c:v>
                </c:pt>
                <c:pt idx="65456">
                  <c:v>4.5510517983197802</c:v>
                </c:pt>
                <c:pt idx="65457">
                  <c:v>4.5536145387460856</c:v>
                </c:pt>
                <c:pt idx="65458">
                  <c:v>4.5592075147823534</c:v>
                </c:pt>
                <c:pt idx="65459">
                  <c:v>4.5588709562338572</c:v>
                </c:pt>
                <c:pt idx="65460">
                  <c:v>4.5544059420516687</c:v>
                </c:pt>
                <c:pt idx="65461">
                  <c:v>4.5595627670811272</c:v>
                </c:pt>
                <c:pt idx="65462">
                  <c:v>4.5486002411752118</c:v>
                </c:pt>
                <c:pt idx="65463">
                  <c:v>4.5576203544157616</c:v>
                </c:pt>
                <c:pt idx="65464">
                  <c:v>4.5592372885562567</c:v>
                </c:pt>
                <c:pt idx="65465">
                  <c:v>4.5544587430430443</c:v>
                </c:pt>
                <c:pt idx="65466">
                  <c:v>4.5579315837858561</c:v>
                </c:pt>
                <c:pt idx="65467">
                  <c:v>4.5535160111279618</c:v>
                </c:pt>
                <c:pt idx="65468">
                  <c:v>4.5542953619714046</c:v>
                </c:pt>
                <c:pt idx="65469">
                  <c:v>4.5570446781216098</c:v>
                </c:pt>
                <c:pt idx="65470">
                  <c:v>4.5502533965542282</c:v>
                </c:pt>
                <c:pt idx="65471">
                  <c:v>4.5710162886682273</c:v>
                </c:pt>
                <c:pt idx="65472">
                  <c:v>4.5533618075068194</c:v>
                </c:pt>
                <c:pt idx="65473">
                  <c:v>4.5541672703494029</c:v>
                </c:pt>
                <c:pt idx="65474">
                  <c:v>4.559992069533684</c:v>
                </c:pt>
                <c:pt idx="65475">
                  <c:v>4.5505740899569176</c:v>
                </c:pt>
                <c:pt idx="65476">
                  <c:v>4.5609722818338234</c:v>
                </c:pt>
                <c:pt idx="65477">
                  <c:v>4.5582735631702569</c:v>
                </c:pt>
                <c:pt idx="65478">
                  <c:v>4.5589692439239222</c:v>
                </c:pt>
                <c:pt idx="65479">
                  <c:v>4.5508481046788978</c:v>
                </c:pt>
                <c:pt idx="65480">
                  <c:v>4.5628106815137635</c:v>
                </c:pt>
                <c:pt idx="65481">
                  <c:v>4.5591342397540515</c:v>
                </c:pt>
                <c:pt idx="65482">
                  <c:v>4.5578499253368756</c:v>
                </c:pt>
                <c:pt idx="65483">
                  <c:v>4.561797163370219</c:v>
                </c:pt>
                <c:pt idx="65484">
                  <c:v>4.5659115876542842</c:v>
                </c:pt>
                <c:pt idx="65485">
                  <c:v>4.5646874417193359</c:v>
                </c:pt>
                <c:pt idx="65486">
                  <c:v>4.5594145952519822</c:v>
                </c:pt>
                <c:pt idx="65487">
                  <c:v>4.5569102760463931</c:v>
                </c:pt>
                <c:pt idx="65488">
                  <c:v>4.5603851683765573</c:v>
                </c:pt>
                <c:pt idx="65489">
                  <c:v>4.5573484115779035</c:v>
                </c:pt>
                <c:pt idx="65490">
                  <c:v>4.5561618790091458</c:v>
                </c:pt>
                <c:pt idx="65491">
                  <c:v>4.5672609324770832</c:v>
                </c:pt>
                <c:pt idx="65492">
                  <c:v>4.5546040890107751</c:v>
                </c:pt>
                <c:pt idx="65493">
                  <c:v>4.5490184636321374</c:v>
                </c:pt>
                <c:pt idx="65494">
                  <c:v>4.5625341378294193</c:v>
                </c:pt>
                <c:pt idx="65495">
                  <c:v>4.5537621062861584</c:v>
                </c:pt>
                <c:pt idx="65496">
                  <c:v>4.5562173239580055</c:v>
                </c:pt>
                <c:pt idx="65497">
                  <c:v>4.5578887015093379</c:v>
                </c:pt>
                <c:pt idx="65498">
                  <c:v>4.5522802183464064</c:v>
                </c:pt>
                <c:pt idx="65499">
                  <c:v>4.5585980386698211</c:v>
                </c:pt>
                <c:pt idx="65500">
                  <c:v>4.5557725587796156</c:v>
                </c:pt>
                <c:pt idx="65501">
                  <c:v>4.5637635436098876</c:v>
                </c:pt>
                <c:pt idx="65502">
                  <c:v>4.560379344653219</c:v>
                </c:pt>
                <c:pt idx="65503">
                  <c:v>4.5637837018802943</c:v>
                </c:pt>
                <c:pt idx="65504">
                  <c:v>4.5496969192050898</c:v>
                </c:pt>
                <c:pt idx="65505">
                  <c:v>4.552967305279787</c:v>
                </c:pt>
                <c:pt idx="65506">
                  <c:v>4.5630487024882171</c:v>
                </c:pt>
                <c:pt idx="65507">
                  <c:v>4.5471604919932256</c:v>
                </c:pt>
                <c:pt idx="65508">
                  <c:v>4.5456731252612199</c:v>
                </c:pt>
                <c:pt idx="65509">
                  <c:v>4.5522477939321258</c:v>
                </c:pt>
                <c:pt idx="65510">
                  <c:v>4.5629635552726269</c:v>
                </c:pt>
                <c:pt idx="65511">
                  <c:v>4.5594637675020424</c:v>
                </c:pt>
                <c:pt idx="65512">
                  <c:v>4.5590521123826564</c:v>
                </c:pt>
                <c:pt idx="65513">
                  <c:v>4.5571800695013307</c:v>
                </c:pt>
                <c:pt idx="65514">
                  <c:v>4.5527967041452371</c:v>
                </c:pt>
                <c:pt idx="65515">
                  <c:v>4.563910991049692</c:v>
                </c:pt>
                <c:pt idx="65516">
                  <c:v>4.5529006290453644</c:v>
                </c:pt>
                <c:pt idx="65517">
                  <c:v>4.5559773634090339</c:v>
                </c:pt>
                <c:pt idx="65518">
                  <c:v>4.5564972408306215</c:v>
                </c:pt>
                <c:pt idx="65519">
                  <c:v>4.5637058682593077</c:v>
                </c:pt>
                <c:pt idx="65520">
                  <c:v>4.559741152054551</c:v>
                </c:pt>
                <c:pt idx="65521">
                  <c:v>4.5580410687505077</c:v>
                </c:pt>
                <c:pt idx="65522">
                  <c:v>4.5764738667712868</c:v>
                </c:pt>
                <c:pt idx="65523">
                  <c:v>4.5624980201998628</c:v>
                </c:pt>
                <c:pt idx="65524">
                  <c:v>4.5557334346045186</c:v>
                </c:pt>
                <c:pt idx="65525">
                  <c:v>4.5527755766355789</c:v>
                </c:pt>
                <c:pt idx="65526">
                  <c:v>4.5561727659248614</c:v>
                </c:pt>
                <c:pt idx="65527">
                  <c:v>4.5461437874516601</c:v>
                </c:pt>
                <c:pt idx="65528">
                  <c:v>4.5625170885212185</c:v>
                </c:pt>
                <c:pt idx="65529">
                  <c:v>4.5547436101930607</c:v>
                </c:pt>
                <c:pt idx="65530">
                  <c:v>4.5425710849928587</c:v>
                </c:pt>
                <c:pt idx="65531">
                  <c:v>4.5480863397355176</c:v>
                </c:pt>
                <c:pt idx="65532">
                  <c:v>4.561490730465688</c:v>
                </c:pt>
                <c:pt idx="65533">
                  <c:v>4.5633595358834178</c:v>
                </c:pt>
                <c:pt idx="65534">
                  <c:v>4.5638343497219465</c:v>
                </c:pt>
                <c:pt idx="65535">
                  <c:v>4.5512053715220144</c:v>
                </c:pt>
                <c:pt idx="65536">
                  <c:v>4.5631724121016211</c:v>
                </c:pt>
                <c:pt idx="65537">
                  <c:v>4.5611048193545125</c:v>
                </c:pt>
                <c:pt idx="65538">
                  <c:v>4.5686913273835055</c:v>
                </c:pt>
                <c:pt idx="65539">
                  <c:v>4.5643598403095398</c:v>
                </c:pt>
                <c:pt idx="65540">
                  <c:v>4.5534295299050296</c:v>
                </c:pt>
                <c:pt idx="65541">
                  <c:v>4.5618713986522588</c:v>
                </c:pt>
                <c:pt idx="65542">
                  <c:v>4.5519613064780131</c:v>
                </c:pt>
                <c:pt idx="65543">
                  <c:v>4.5565026128528237</c:v>
                </c:pt>
                <c:pt idx="65544">
                  <c:v>4.5579858184531279</c:v>
                </c:pt>
                <c:pt idx="65545">
                  <c:v>4.5599613014767622</c:v>
                </c:pt>
                <c:pt idx="65546">
                  <c:v>4.5585839016846572</c:v>
                </c:pt>
                <c:pt idx="65547">
                  <c:v>4.5630793592183583</c:v>
                </c:pt>
                <c:pt idx="65548">
                  <c:v>4.5542340271163937</c:v>
                </c:pt>
                <c:pt idx="65549">
                  <c:v>4.5504794397885879</c:v>
                </c:pt>
                <c:pt idx="65550">
                  <c:v>4.5699287591966318</c:v>
                </c:pt>
                <c:pt idx="65551">
                  <c:v>4.5557578562022201</c:v>
                </c:pt>
                <c:pt idx="65552">
                  <c:v>4.5616929696482087</c:v>
                </c:pt>
                <c:pt idx="65553">
                  <c:v>4.5607979644062899</c:v>
                </c:pt>
                <c:pt idx="65554">
                  <c:v>4.5599658362061737</c:v>
                </c:pt>
                <c:pt idx="65555">
                  <c:v>4.5623080681833699</c:v>
                </c:pt>
                <c:pt idx="65556">
                  <c:v>4.5628575149766455</c:v>
                </c:pt>
                <c:pt idx="65557">
                  <c:v>4.5619235204733375</c:v>
                </c:pt>
                <c:pt idx="65558">
                  <c:v>4.5502472452655383</c:v>
                </c:pt>
                <c:pt idx="65559">
                  <c:v>4.5548874054233917</c:v>
                </c:pt>
                <c:pt idx="65560">
                  <c:v>4.5561446268000525</c:v>
                </c:pt>
                <c:pt idx="65561">
                  <c:v>4.5561279199213605</c:v>
                </c:pt>
                <c:pt idx="65562">
                  <c:v>4.5638419147559226</c:v>
                </c:pt>
                <c:pt idx="65563">
                  <c:v>4.5565342292034225</c:v>
                </c:pt>
                <c:pt idx="65564">
                  <c:v>4.5518302867917804</c:v>
                </c:pt>
                <c:pt idx="65565">
                  <c:v>4.5493147652835049</c:v>
                </c:pt>
                <c:pt idx="65566">
                  <c:v>4.5532538062446708</c:v>
                </c:pt>
                <c:pt idx="65567">
                  <c:v>4.5486050908712752</c:v>
                </c:pt>
                <c:pt idx="65568">
                  <c:v>4.5570791935005559</c:v>
                </c:pt>
                <c:pt idx="65569">
                  <c:v>4.5486051279004132</c:v>
                </c:pt>
                <c:pt idx="65570">
                  <c:v>4.560271220063556</c:v>
                </c:pt>
                <c:pt idx="65571">
                  <c:v>4.5635320215660045</c:v>
                </c:pt>
                <c:pt idx="65572">
                  <c:v>4.5558349443969863</c:v>
                </c:pt>
                <c:pt idx="65573">
                  <c:v>4.5661018012802401</c:v>
                </c:pt>
                <c:pt idx="65574">
                  <c:v>4.5553919427787317</c:v>
                </c:pt>
                <c:pt idx="65575">
                  <c:v>4.5532021917519607</c:v>
                </c:pt>
                <c:pt idx="65576">
                  <c:v>4.5577115605768626</c:v>
                </c:pt>
                <c:pt idx="65577">
                  <c:v>4.5533313225229817</c:v>
                </c:pt>
                <c:pt idx="65578">
                  <c:v>4.5595595093951102</c:v>
                </c:pt>
                <c:pt idx="65579">
                  <c:v>4.5560777505657688</c:v>
                </c:pt>
                <c:pt idx="65580">
                  <c:v>4.5550693845061083</c:v>
                </c:pt>
                <c:pt idx="65581">
                  <c:v>4.5666572096055562</c:v>
                </c:pt>
                <c:pt idx="65582">
                  <c:v>4.5498841114041442</c:v>
                </c:pt>
                <c:pt idx="65583">
                  <c:v>4.554482691722435</c:v>
                </c:pt>
                <c:pt idx="65584">
                  <c:v>4.560400138257009</c:v>
                </c:pt>
                <c:pt idx="65585">
                  <c:v>4.5499163556614555</c:v>
                </c:pt>
                <c:pt idx="65586">
                  <c:v>4.5543714128103732</c:v>
                </c:pt>
                <c:pt idx="65587">
                  <c:v>4.5668064859314113</c:v>
                </c:pt>
                <c:pt idx="65588">
                  <c:v>4.5611203405467773</c:v>
                </c:pt>
                <c:pt idx="65589">
                  <c:v>4.558605873189765</c:v>
                </c:pt>
                <c:pt idx="65590">
                  <c:v>4.5530702281693518</c:v>
                </c:pt>
                <c:pt idx="65591">
                  <c:v>4.5576852869406839</c:v>
                </c:pt>
                <c:pt idx="65592">
                  <c:v>4.5493722862939814</c:v>
                </c:pt>
                <c:pt idx="65593">
                  <c:v>4.5629422058828775</c:v>
                </c:pt>
                <c:pt idx="65594">
                  <c:v>4.5477054609040124</c:v>
                </c:pt>
                <c:pt idx="65595">
                  <c:v>4.5652461259144408</c:v>
                </c:pt>
                <c:pt idx="65596">
                  <c:v>4.5621486314006825</c:v>
                </c:pt>
                <c:pt idx="65597">
                  <c:v>4.5586841586087186</c:v>
                </c:pt>
                <c:pt idx="65598">
                  <c:v>4.5544807922653003</c:v>
                </c:pt>
                <c:pt idx="65599">
                  <c:v>4.5591123614014766</c:v>
                </c:pt>
                <c:pt idx="65600">
                  <c:v>4.5599483379741645</c:v>
                </c:pt>
                <c:pt idx="65601">
                  <c:v>4.5640658060520876</c:v>
                </c:pt>
                <c:pt idx="65602">
                  <c:v>4.559131517088681</c:v>
                </c:pt>
                <c:pt idx="65603">
                  <c:v>4.5610022865013855</c:v>
                </c:pt>
                <c:pt idx="65604">
                  <c:v>4.5592809522147357</c:v>
                </c:pt>
                <c:pt idx="65605">
                  <c:v>4.5513913944294675</c:v>
                </c:pt>
                <c:pt idx="65606">
                  <c:v>4.5575221307542098</c:v>
                </c:pt>
                <c:pt idx="65607">
                  <c:v>4.5518849489570279</c:v>
                </c:pt>
                <c:pt idx="65608">
                  <c:v>4.5609884603172297</c:v>
                </c:pt>
                <c:pt idx="65609">
                  <c:v>4.5711497500516325</c:v>
                </c:pt>
                <c:pt idx="65610">
                  <c:v>4.5596903327808809</c:v>
                </c:pt>
                <c:pt idx="65611">
                  <c:v>4.5656059131388895</c:v>
                </c:pt>
                <c:pt idx="65612">
                  <c:v>4.557419512603083</c:v>
                </c:pt>
                <c:pt idx="65613">
                  <c:v>4.5520161406489157</c:v>
                </c:pt>
                <c:pt idx="65614">
                  <c:v>4.5618598368943184</c:v>
                </c:pt>
                <c:pt idx="65615">
                  <c:v>4.5598466796311277</c:v>
                </c:pt>
                <c:pt idx="65616">
                  <c:v>4.553929902438087</c:v>
                </c:pt>
                <c:pt idx="65617">
                  <c:v>4.5560146334369316</c:v>
                </c:pt>
                <c:pt idx="65618">
                  <c:v>4.5556435326790234</c:v>
                </c:pt>
                <c:pt idx="65619">
                  <c:v>4.548352554409143</c:v>
                </c:pt>
                <c:pt idx="65620">
                  <c:v>4.5618254684250816</c:v>
                </c:pt>
                <c:pt idx="65621">
                  <c:v>4.5628133688515105</c:v>
                </c:pt>
                <c:pt idx="65622">
                  <c:v>4.5496945739669048</c:v>
                </c:pt>
                <c:pt idx="65623">
                  <c:v>4.5620752764264427</c:v>
                </c:pt>
                <c:pt idx="65624">
                  <c:v>4.5633059487784999</c:v>
                </c:pt>
                <c:pt idx="65625">
                  <c:v>4.555156393738546</c:v>
                </c:pt>
                <c:pt idx="65626">
                  <c:v>4.5550719898837597</c:v>
                </c:pt>
                <c:pt idx="65627">
                  <c:v>4.5652031415086158</c:v>
                </c:pt>
                <c:pt idx="65628">
                  <c:v>4.5629456226114495</c:v>
                </c:pt>
                <c:pt idx="65629">
                  <c:v>4.5533536566475217</c:v>
                </c:pt>
                <c:pt idx="65630">
                  <c:v>4.5482269844908059</c:v>
                </c:pt>
                <c:pt idx="65631">
                  <c:v>4.5667982473036641</c:v>
                </c:pt>
                <c:pt idx="65632">
                  <c:v>4.5640922288642187</c:v>
                </c:pt>
                <c:pt idx="65633">
                  <c:v>4.5568676635766128</c:v>
                </c:pt>
                <c:pt idx="65634">
                  <c:v>4.5573982328986498</c:v>
                </c:pt>
                <c:pt idx="65635">
                  <c:v>4.5614376341829566</c:v>
                </c:pt>
                <c:pt idx="65636">
                  <c:v>4.5631337629066069</c:v>
                </c:pt>
                <c:pt idx="65637">
                  <c:v>4.5616498315766663</c:v>
                </c:pt>
                <c:pt idx="65638">
                  <c:v>4.5555891532724404</c:v>
                </c:pt>
                <c:pt idx="65639">
                  <c:v>4.5692391311109315</c:v>
                </c:pt>
                <c:pt idx="65640">
                  <c:v>4.5537452297912671</c:v>
                </c:pt>
                <c:pt idx="65641">
                  <c:v>4.5641515121069034</c:v>
                </c:pt>
                <c:pt idx="65642">
                  <c:v>4.5528658716428563</c:v>
                </c:pt>
                <c:pt idx="65643">
                  <c:v>4.5563920954269435</c:v>
                </c:pt>
                <c:pt idx="65644">
                  <c:v>4.5633017174303312</c:v>
                </c:pt>
                <c:pt idx="65645">
                  <c:v>4.5510198615288431</c:v>
                </c:pt>
                <c:pt idx="65646">
                  <c:v>4.5569109825399483</c:v>
                </c:pt>
                <c:pt idx="65647">
                  <c:v>4.5603975910045627</c:v>
                </c:pt>
                <c:pt idx="65648">
                  <c:v>4.5552039612794362</c:v>
                </c:pt>
                <c:pt idx="65649">
                  <c:v>4.5664758089338573</c:v>
                </c:pt>
                <c:pt idx="65650">
                  <c:v>4.5501292618996123</c:v>
                </c:pt>
                <c:pt idx="65651">
                  <c:v>4.5619049792178812</c:v>
                </c:pt>
                <c:pt idx="65652">
                  <c:v>4.561606465424644</c:v>
                </c:pt>
                <c:pt idx="65653">
                  <c:v>4.5592004570341516</c:v>
                </c:pt>
                <c:pt idx="65654">
                  <c:v>4.5597387109267364</c:v>
                </c:pt>
                <c:pt idx="65655">
                  <c:v>4.5567614534332588</c:v>
                </c:pt>
                <c:pt idx="65656">
                  <c:v>4.55822945155602</c:v>
                </c:pt>
                <c:pt idx="65657">
                  <c:v>4.5625580460002961</c:v>
                </c:pt>
                <c:pt idx="65658">
                  <c:v>4.5641923309542092</c:v>
                </c:pt>
                <c:pt idx="65659">
                  <c:v>4.5610241144453907</c:v>
                </c:pt>
                <c:pt idx="65660">
                  <c:v>4.5580197219472804</c:v>
                </c:pt>
                <c:pt idx="65661">
                  <c:v>4.5544876284570277</c:v>
                </c:pt>
                <c:pt idx="65662">
                  <c:v>4.5598775961370643</c:v>
                </c:pt>
                <c:pt idx="65663">
                  <c:v>4.5683123195308362</c:v>
                </c:pt>
                <c:pt idx="65664">
                  <c:v>4.561173295279529</c:v>
                </c:pt>
                <c:pt idx="65665">
                  <c:v>4.5572095895940965</c:v>
                </c:pt>
                <c:pt idx="65666">
                  <c:v>4.5608692596270952</c:v>
                </c:pt>
                <c:pt idx="65667">
                  <c:v>4.5504359513121901</c:v>
                </c:pt>
                <c:pt idx="65668">
                  <c:v>4.5560231285058936</c:v>
                </c:pt>
                <c:pt idx="65669">
                  <c:v>4.5540103631181568</c:v>
                </c:pt>
                <c:pt idx="65670">
                  <c:v>4.5607188337406468</c:v>
                </c:pt>
                <c:pt idx="65671">
                  <c:v>4.565766166776652</c:v>
                </c:pt>
                <c:pt idx="65672">
                  <c:v>4.560147827618227</c:v>
                </c:pt>
                <c:pt idx="65673">
                  <c:v>4.5694703561638379</c:v>
                </c:pt>
                <c:pt idx="65674">
                  <c:v>4.5611045362565514</c:v>
                </c:pt>
                <c:pt idx="65675">
                  <c:v>4.5563693738658886</c:v>
                </c:pt>
                <c:pt idx="65676">
                  <c:v>4.5599150010014391</c:v>
                </c:pt>
                <c:pt idx="65677">
                  <c:v>4.5568037739400715</c:v>
                </c:pt>
                <c:pt idx="65678">
                  <c:v>4.5585892294564792</c:v>
                </c:pt>
                <c:pt idx="65679">
                  <c:v>4.5585249568052308</c:v>
                </c:pt>
                <c:pt idx="65680">
                  <c:v>4.5657505638159499</c:v>
                </c:pt>
                <c:pt idx="65681">
                  <c:v>4.5626953415744609</c:v>
                </c:pt>
                <c:pt idx="65682">
                  <c:v>4.5648834618676384</c:v>
                </c:pt>
                <c:pt idx="65683">
                  <c:v>4.5552992356175732</c:v>
                </c:pt>
                <c:pt idx="65684">
                  <c:v>4.5655565781655927</c:v>
                </c:pt>
                <c:pt idx="65685">
                  <c:v>4.5572406675580215</c:v>
                </c:pt>
                <c:pt idx="65686">
                  <c:v>4.5592386777681586</c:v>
                </c:pt>
                <c:pt idx="65687">
                  <c:v>4.5466015856951794</c:v>
                </c:pt>
                <c:pt idx="65688">
                  <c:v>4.5623177505314922</c:v>
                </c:pt>
                <c:pt idx="65689">
                  <c:v>4.5602356931502666</c:v>
                </c:pt>
                <c:pt idx="65690">
                  <c:v>4.5695592837869912</c:v>
                </c:pt>
                <c:pt idx="65691">
                  <c:v>4.5503238427021415</c:v>
                </c:pt>
                <c:pt idx="65692">
                  <c:v>4.5579526455051074</c:v>
                </c:pt>
                <c:pt idx="65693">
                  <c:v>4.5626847055857391</c:v>
                </c:pt>
                <c:pt idx="65694">
                  <c:v>4.5612974868951497</c:v>
                </c:pt>
                <c:pt idx="65695">
                  <c:v>4.5612456138526918</c:v>
                </c:pt>
                <c:pt idx="65696">
                  <c:v>4.5580511137122235</c:v>
                </c:pt>
                <c:pt idx="65697">
                  <c:v>4.5630826479747295</c:v>
                </c:pt>
                <c:pt idx="65698">
                  <c:v>4.5638218792271683</c:v>
                </c:pt>
                <c:pt idx="65699">
                  <c:v>4.5673915827507194</c:v>
                </c:pt>
                <c:pt idx="65700">
                  <c:v>4.5670926515089469</c:v>
                </c:pt>
                <c:pt idx="65701">
                  <c:v>4.5528637803626264</c:v>
                </c:pt>
                <c:pt idx="65702">
                  <c:v>4.5607406587837236</c:v>
                </c:pt>
                <c:pt idx="65703">
                  <c:v>4.565489660532827</c:v>
                </c:pt>
                <c:pt idx="65704">
                  <c:v>4.5669279642483636</c:v>
                </c:pt>
                <c:pt idx="65705">
                  <c:v>4.5454172591306996</c:v>
                </c:pt>
                <c:pt idx="65706">
                  <c:v>4.5591801470759306</c:v>
                </c:pt>
                <c:pt idx="65707">
                  <c:v>4.5564851344464818</c:v>
                </c:pt>
                <c:pt idx="65708">
                  <c:v>4.5488408755489527</c:v>
                </c:pt>
                <c:pt idx="65709">
                  <c:v>4.5613688490740349</c:v>
                </c:pt>
                <c:pt idx="65710">
                  <c:v>4.557998802290844</c:v>
                </c:pt>
                <c:pt idx="65711">
                  <c:v>4.5636480145318243</c:v>
                </c:pt>
                <c:pt idx="65712">
                  <c:v>4.5610441305869331</c:v>
                </c:pt>
                <c:pt idx="65713">
                  <c:v>4.5606540770257107</c:v>
                </c:pt>
                <c:pt idx="65714">
                  <c:v>4.5561139412806142</c:v>
                </c:pt>
                <c:pt idx="65715">
                  <c:v>4.5640058415740885</c:v>
                </c:pt>
                <c:pt idx="65716">
                  <c:v>4.5524733992906476</c:v>
                </c:pt>
                <c:pt idx="65717">
                  <c:v>4.5578480436866524</c:v>
                </c:pt>
                <c:pt idx="65718">
                  <c:v>4.5530316079579709</c:v>
                </c:pt>
                <c:pt idx="65719">
                  <c:v>4.5555121055126166</c:v>
                </c:pt>
                <c:pt idx="65720">
                  <c:v>4.5530947873473915</c:v>
                </c:pt>
                <c:pt idx="65721">
                  <c:v>4.5537388096919065</c:v>
                </c:pt>
                <c:pt idx="65722">
                  <c:v>4.566255444339534</c:v>
                </c:pt>
                <c:pt idx="65723">
                  <c:v>4.5622056806401243</c:v>
                </c:pt>
                <c:pt idx="65724">
                  <c:v>4.5600894226902406</c:v>
                </c:pt>
                <c:pt idx="65725">
                  <c:v>4.559494101747779</c:v>
                </c:pt>
                <c:pt idx="65726">
                  <c:v>4.5576691739816075</c:v>
                </c:pt>
                <c:pt idx="65727">
                  <c:v>4.5692743492581549</c:v>
                </c:pt>
                <c:pt idx="65728">
                  <c:v>4.5597145806011037</c:v>
                </c:pt>
                <c:pt idx="65729">
                  <c:v>4.5575005950484213</c:v>
                </c:pt>
                <c:pt idx="65730">
                  <c:v>4.5676466473717099</c:v>
                </c:pt>
                <c:pt idx="65731">
                  <c:v>4.55788236757392</c:v>
                </c:pt>
                <c:pt idx="65732">
                  <c:v>4.5599750946131632</c:v>
                </c:pt>
                <c:pt idx="65733">
                  <c:v>4.554004464527087</c:v>
                </c:pt>
                <c:pt idx="65734">
                  <c:v>4.5624880092535962</c:v>
                </c:pt>
                <c:pt idx="65735">
                  <c:v>4.5577911390383301</c:v>
                </c:pt>
                <c:pt idx="65736">
                  <c:v>4.5576607512322536</c:v>
                </c:pt>
                <c:pt idx="65737">
                  <c:v>4.5515084675176798</c:v>
                </c:pt>
                <c:pt idx="65738">
                  <c:v>4.5525030132570921</c:v>
                </c:pt>
                <c:pt idx="65739">
                  <c:v>4.5565361416497554</c:v>
                </c:pt>
                <c:pt idx="65740">
                  <c:v>4.5581747732167495</c:v>
                </c:pt>
                <c:pt idx="65741">
                  <c:v>4.5612598261457924</c:v>
                </c:pt>
                <c:pt idx="65742">
                  <c:v>4.5593708539879358</c:v>
                </c:pt>
                <c:pt idx="65743">
                  <c:v>4.5494967559706057</c:v>
                </c:pt>
                <c:pt idx="65744">
                  <c:v>4.566488839820825</c:v>
                </c:pt>
                <c:pt idx="65745">
                  <c:v>4.5507359453320309</c:v>
                </c:pt>
                <c:pt idx="65746">
                  <c:v>4.5661603625767535</c:v>
                </c:pt>
                <c:pt idx="65747">
                  <c:v>4.5617808475825683</c:v>
                </c:pt>
                <c:pt idx="65748">
                  <c:v>4.5605886524492529</c:v>
                </c:pt>
                <c:pt idx="65749">
                  <c:v>4.5611540578028302</c:v>
                </c:pt>
                <c:pt idx="65750">
                  <c:v>4.55206451544956</c:v>
                </c:pt>
                <c:pt idx="65751">
                  <c:v>4.5643007997574427</c:v>
                </c:pt>
                <c:pt idx="65752">
                  <c:v>4.5630607711206324</c:v>
                </c:pt>
                <c:pt idx="65753">
                  <c:v>4.5580862756094653</c:v>
                </c:pt>
                <c:pt idx="65754">
                  <c:v>4.5645358205327522</c:v>
                </c:pt>
                <c:pt idx="65755">
                  <c:v>4.5609667434936005</c:v>
                </c:pt>
                <c:pt idx="65756">
                  <c:v>4.5678183015743015</c:v>
                </c:pt>
                <c:pt idx="65757">
                  <c:v>4.556375628262411</c:v>
                </c:pt>
                <c:pt idx="65758">
                  <c:v>4.5677666631901745</c:v>
                </c:pt>
                <c:pt idx="65759">
                  <c:v>4.5639573816235579</c:v>
                </c:pt>
                <c:pt idx="65760">
                  <c:v>4.5551494407583855</c:v>
                </c:pt>
                <c:pt idx="65761">
                  <c:v>4.5591021549670447</c:v>
                </c:pt>
                <c:pt idx="65762">
                  <c:v>4.5451977038538036</c:v>
                </c:pt>
                <c:pt idx="65763">
                  <c:v>4.5511899546633057</c:v>
                </c:pt>
                <c:pt idx="65764">
                  <c:v>4.5606325405626524</c:v>
                </c:pt>
                <c:pt idx="65765">
                  <c:v>4.5661993746482255</c:v>
                </c:pt>
                <c:pt idx="65766">
                  <c:v>4.5503149426326832</c:v>
                </c:pt>
                <c:pt idx="65767">
                  <c:v>4.5557672981886395</c:v>
                </c:pt>
                <c:pt idx="65768">
                  <c:v>4.5514352044532309</c:v>
                </c:pt>
                <c:pt idx="65769">
                  <c:v>4.5567006712533322</c:v>
                </c:pt>
                <c:pt idx="65770">
                  <c:v>4.5550818132824782</c:v>
                </c:pt>
                <c:pt idx="65771">
                  <c:v>4.5686990613738168</c:v>
                </c:pt>
                <c:pt idx="65772">
                  <c:v>4.5589002527637605</c:v>
                </c:pt>
                <c:pt idx="65773">
                  <c:v>4.5640478489597385</c:v>
                </c:pt>
                <c:pt idx="65774">
                  <c:v>4.5566329333389355</c:v>
                </c:pt>
                <c:pt idx="65775">
                  <c:v>4.5604590720494551</c:v>
                </c:pt>
                <c:pt idx="65776">
                  <c:v>4.5512167249156459</c:v>
                </c:pt>
                <c:pt idx="65777">
                  <c:v>4.557986781314824</c:v>
                </c:pt>
                <c:pt idx="65778">
                  <c:v>4.5675227690835891</c:v>
                </c:pt>
                <c:pt idx="65779">
                  <c:v>4.5582993304712076</c:v>
                </c:pt>
                <c:pt idx="65780">
                  <c:v>4.548110523755855</c:v>
                </c:pt>
                <c:pt idx="65781">
                  <c:v>4.5541667409207873</c:v>
                </c:pt>
                <c:pt idx="65782">
                  <c:v>4.5529180863471446</c:v>
                </c:pt>
                <c:pt idx="65783">
                  <c:v>4.5565088069004887</c:v>
                </c:pt>
                <c:pt idx="65784">
                  <c:v>4.5541217770583327</c:v>
                </c:pt>
                <c:pt idx="65785">
                  <c:v>4.5576811115130278</c:v>
                </c:pt>
                <c:pt idx="65786">
                  <c:v>4.5704969500851353</c:v>
                </c:pt>
                <c:pt idx="65787">
                  <c:v>4.5595844109579389</c:v>
                </c:pt>
                <c:pt idx="65788">
                  <c:v>4.5563121391566739</c:v>
                </c:pt>
                <c:pt idx="65789">
                  <c:v>4.5545907127896665</c:v>
                </c:pt>
                <c:pt idx="65790">
                  <c:v>4.54956605882606</c:v>
                </c:pt>
                <c:pt idx="65791">
                  <c:v>4.5577549821722672</c:v>
                </c:pt>
                <c:pt idx="65792">
                  <c:v>4.5710455889152035</c:v>
                </c:pt>
                <c:pt idx="65793">
                  <c:v>4.5694944625034513</c:v>
                </c:pt>
                <c:pt idx="65794">
                  <c:v>4.5652620477955344</c:v>
                </c:pt>
                <c:pt idx="65795">
                  <c:v>4.5550886066216938</c:v>
                </c:pt>
                <c:pt idx="65796">
                  <c:v>4.5605018455544233</c:v>
                </c:pt>
                <c:pt idx="65797">
                  <c:v>4.546533594035699</c:v>
                </c:pt>
                <c:pt idx="65798">
                  <c:v>4.5627342697629558</c:v>
                </c:pt>
                <c:pt idx="65799">
                  <c:v>4.5530789444894006</c:v>
                </c:pt>
                <c:pt idx="65800">
                  <c:v>4.5585532699217817</c:v>
                </c:pt>
                <c:pt idx="65801">
                  <c:v>4.5673817407812942</c:v>
                </c:pt>
                <c:pt idx="65802">
                  <c:v>4.5594981267633097</c:v>
                </c:pt>
                <c:pt idx="65803">
                  <c:v>4.5569671591069403</c:v>
                </c:pt>
                <c:pt idx="65804">
                  <c:v>4.5647562960983761</c:v>
                </c:pt>
                <c:pt idx="65805">
                  <c:v>4.5563046102075573</c:v>
                </c:pt>
                <c:pt idx="65806">
                  <c:v>4.5547628955131589</c:v>
                </c:pt>
                <c:pt idx="65807">
                  <c:v>4.555708647137493</c:v>
                </c:pt>
                <c:pt idx="65808">
                  <c:v>4.5585900440483256</c:v>
                </c:pt>
                <c:pt idx="65809">
                  <c:v>4.5613090232619351</c:v>
                </c:pt>
                <c:pt idx="65810">
                  <c:v>4.5618953002867881</c:v>
                </c:pt>
                <c:pt idx="65811">
                  <c:v>4.5743579202043838</c:v>
                </c:pt>
                <c:pt idx="65812">
                  <c:v>4.562102126590931</c:v>
                </c:pt>
                <c:pt idx="65813">
                  <c:v>4.560931384376433</c:v>
                </c:pt>
                <c:pt idx="65814">
                  <c:v>4.55896335015502</c:v>
                </c:pt>
                <c:pt idx="65815">
                  <c:v>4.5518392147249296</c:v>
                </c:pt>
                <c:pt idx="65816">
                  <c:v>4.5580148519435539</c:v>
                </c:pt>
                <c:pt idx="65817">
                  <c:v>4.5582755349347064</c:v>
                </c:pt>
                <c:pt idx="65818">
                  <c:v>4.5660049522163018</c:v>
                </c:pt>
                <c:pt idx="65819">
                  <c:v>4.5680394537653912</c:v>
                </c:pt>
                <c:pt idx="65820">
                  <c:v>4.5647309323801233</c:v>
                </c:pt>
                <c:pt idx="65821">
                  <c:v>4.5537648734507643</c:v>
                </c:pt>
                <c:pt idx="65822">
                  <c:v>4.567072193894794</c:v>
                </c:pt>
                <c:pt idx="65823">
                  <c:v>4.5568849624134735</c:v>
                </c:pt>
                <c:pt idx="65824">
                  <c:v>4.5575100831772977</c:v>
                </c:pt>
                <c:pt idx="65825">
                  <c:v>4.5609856232236252</c:v>
                </c:pt>
                <c:pt idx="65826">
                  <c:v>4.552773714623453</c:v>
                </c:pt>
                <c:pt idx="65827">
                  <c:v>4.5631353587815271</c:v>
                </c:pt>
                <c:pt idx="65828">
                  <c:v>4.5545860197465027</c:v>
                </c:pt>
                <c:pt idx="65829">
                  <c:v>4.5647774389310971</c:v>
                </c:pt>
                <c:pt idx="65830">
                  <c:v>4.5547339691872573</c:v>
                </c:pt>
                <c:pt idx="65831">
                  <c:v>4.5533194631849803</c:v>
                </c:pt>
                <c:pt idx="65832">
                  <c:v>4.5587125848741223</c:v>
                </c:pt>
                <c:pt idx="65833">
                  <c:v>4.5575186974861257</c:v>
                </c:pt>
                <c:pt idx="65834">
                  <c:v>4.5586294494584516</c:v>
                </c:pt>
                <c:pt idx="65835">
                  <c:v>4.5570620090147402</c:v>
                </c:pt>
                <c:pt idx="65836">
                  <c:v>4.5623837112372083</c:v>
                </c:pt>
                <c:pt idx="65837">
                  <c:v>4.5610562351893202</c:v>
                </c:pt>
                <c:pt idx="65838">
                  <c:v>4.5666463329934723</c:v>
                </c:pt>
                <c:pt idx="65839">
                  <c:v>4.5641359935427506</c:v>
                </c:pt>
                <c:pt idx="65840">
                  <c:v>4.5638992298345871</c:v>
                </c:pt>
                <c:pt idx="65841">
                  <c:v>4.5585467292053616</c:v>
                </c:pt>
                <c:pt idx="65842">
                  <c:v>4.5605690771142413</c:v>
                </c:pt>
                <c:pt idx="65843">
                  <c:v>4.5606546104591148</c:v>
                </c:pt>
                <c:pt idx="65844">
                  <c:v>4.5531110497923208</c:v>
                </c:pt>
                <c:pt idx="65845">
                  <c:v>4.5571403547118452</c:v>
                </c:pt>
                <c:pt idx="65846">
                  <c:v>4.5582351919186905</c:v>
                </c:pt>
                <c:pt idx="65847">
                  <c:v>4.5656129578549098</c:v>
                </c:pt>
                <c:pt idx="65848">
                  <c:v>4.5503819611872798</c:v>
                </c:pt>
                <c:pt idx="65849">
                  <c:v>4.5558621414607723</c:v>
                </c:pt>
                <c:pt idx="65850">
                  <c:v>4.5661837035329054</c:v>
                </c:pt>
                <c:pt idx="65851">
                  <c:v>4.5566907617318053</c:v>
                </c:pt>
                <c:pt idx="65852">
                  <c:v>4.5513068439481676</c:v>
                </c:pt>
                <c:pt idx="65853">
                  <c:v>4.5520801083995899</c:v>
                </c:pt>
                <c:pt idx="65854">
                  <c:v>4.5541538163577551</c:v>
                </c:pt>
                <c:pt idx="65855">
                  <c:v>4.5591292447696423</c:v>
                </c:pt>
                <c:pt idx="65856">
                  <c:v>4.5601897325031846</c:v>
                </c:pt>
                <c:pt idx="65857">
                  <c:v>4.5610880515716987</c:v>
                </c:pt>
                <c:pt idx="65858">
                  <c:v>4.5567467857094135</c:v>
                </c:pt>
                <c:pt idx="65859">
                  <c:v>4.5592973178670322</c:v>
                </c:pt>
                <c:pt idx="65860">
                  <c:v>4.5566958303335614</c:v>
                </c:pt>
                <c:pt idx="65861">
                  <c:v>4.5514888141465066</c:v>
                </c:pt>
                <c:pt idx="65862">
                  <c:v>4.5635405313933166</c:v>
                </c:pt>
                <c:pt idx="65863">
                  <c:v>4.5656891400848041</c:v>
                </c:pt>
                <c:pt idx="65864">
                  <c:v>4.5521684968793545</c:v>
                </c:pt>
                <c:pt idx="65865">
                  <c:v>4.5577088604414628</c:v>
                </c:pt>
                <c:pt idx="65866">
                  <c:v>4.5690294710667763</c:v>
                </c:pt>
                <c:pt idx="65867">
                  <c:v>4.5581867576190094</c:v>
                </c:pt>
                <c:pt idx="65868">
                  <c:v>4.5481187911037591</c:v>
                </c:pt>
                <c:pt idx="65869">
                  <c:v>4.5530028704729313</c:v>
                </c:pt>
                <c:pt idx="65870">
                  <c:v>4.5562758471029552</c:v>
                </c:pt>
                <c:pt idx="65871">
                  <c:v>4.5536580048716688</c:v>
                </c:pt>
                <c:pt idx="65872">
                  <c:v>4.5528853087096532</c:v>
                </c:pt>
                <c:pt idx="65873">
                  <c:v>4.5596038550939388</c:v>
                </c:pt>
                <c:pt idx="65874">
                  <c:v>4.5637334781821473</c:v>
                </c:pt>
                <c:pt idx="65875">
                  <c:v>4.5541384034970518</c:v>
                </c:pt>
                <c:pt idx="65876">
                  <c:v>4.5490338428598207</c:v>
                </c:pt>
                <c:pt idx="65877">
                  <c:v>4.555478407456496</c:v>
                </c:pt>
                <c:pt idx="65878">
                  <c:v>4.5518463290302993</c:v>
                </c:pt>
                <c:pt idx="65879">
                  <c:v>4.5508033875014444</c:v>
                </c:pt>
                <c:pt idx="65880">
                  <c:v>4.5632645752946575</c:v>
                </c:pt>
                <c:pt idx="65881">
                  <c:v>4.5593821910660628</c:v>
                </c:pt>
                <c:pt idx="65882">
                  <c:v>4.5607800610375131</c:v>
                </c:pt>
                <c:pt idx="65883">
                  <c:v>4.5599511139542299</c:v>
                </c:pt>
                <c:pt idx="65884">
                  <c:v>4.5561074943309325</c:v>
                </c:pt>
                <c:pt idx="65885">
                  <c:v>4.564349401083641</c:v>
                </c:pt>
                <c:pt idx="65886">
                  <c:v>4.5504247332381684</c:v>
                </c:pt>
                <c:pt idx="65887">
                  <c:v>4.5575334963676992</c:v>
                </c:pt>
                <c:pt idx="65888">
                  <c:v>4.5545918266942964</c:v>
                </c:pt>
                <c:pt idx="65889">
                  <c:v>4.5691323542101188</c:v>
                </c:pt>
                <c:pt idx="65890">
                  <c:v>4.5504366559006568</c:v>
                </c:pt>
                <c:pt idx="65891">
                  <c:v>4.5576618685287249</c:v>
                </c:pt>
                <c:pt idx="65892">
                  <c:v>4.5577779335430781</c:v>
                </c:pt>
                <c:pt idx="65893">
                  <c:v>4.5490712727670086</c:v>
                </c:pt>
                <c:pt idx="65894">
                  <c:v>4.5635567500402567</c:v>
                </c:pt>
                <c:pt idx="65895">
                  <c:v>4.5556664429977429</c:v>
                </c:pt>
                <c:pt idx="65896">
                  <c:v>4.5646285866483609</c:v>
                </c:pt>
                <c:pt idx="65897">
                  <c:v>4.5549227416107936</c:v>
                </c:pt>
                <c:pt idx="65898">
                  <c:v>4.5583518472907167</c:v>
                </c:pt>
                <c:pt idx="65899">
                  <c:v>4.5537954790517192</c:v>
                </c:pt>
                <c:pt idx="65900">
                  <c:v>4.5562903403356065</c:v>
                </c:pt>
                <c:pt idx="65901">
                  <c:v>4.5684538142060065</c:v>
                </c:pt>
                <c:pt idx="65902">
                  <c:v>4.5538262612291023</c:v>
                </c:pt>
                <c:pt idx="65903">
                  <c:v>4.5487788984236657</c:v>
                </c:pt>
                <c:pt idx="65904">
                  <c:v>4.5522713364745071</c:v>
                </c:pt>
                <c:pt idx="65905">
                  <c:v>4.5603185840653042</c:v>
                </c:pt>
                <c:pt idx="65906">
                  <c:v>4.5537017503848567</c:v>
                </c:pt>
                <c:pt idx="65907">
                  <c:v>4.5507123293948348</c:v>
                </c:pt>
                <c:pt idx="65908">
                  <c:v>4.5682167984817248</c:v>
                </c:pt>
                <c:pt idx="65909">
                  <c:v>4.5628401047658524</c:v>
                </c:pt>
                <c:pt idx="65910">
                  <c:v>4.568056765566193</c:v>
                </c:pt>
                <c:pt idx="65911">
                  <c:v>4.5572145752201783</c:v>
                </c:pt>
                <c:pt idx="65912">
                  <c:v>4.558034576509808</c:v>
                </c:pt>
                <c:pt idx="65913">
                  <c:v>4.5489595834155434</c:v>
                </c:pt>
                <c:pt idx="65914">
                  <c:v>4.5567468602626811</c:v>
                </c:pt>
                <c:pt idx="65915">
                  <c:v>4.5574274616155703</c:v>
                </c:pt>
                <c:pt idx="65916">
                  <c:v>4.5560054583590848</c:v>
                </c:pt>
                <c:pt idx="65917">
                  <c:v>4.5726472281433308</c:v>
                </c:pt>
                <c:pt idx="65918">
                  <c:v>4.5605581459444009</c:v>
                </c:pt>
                <c:pt idx="65919">
                  <c:v>4.5569549822179916</c:v>
                </c:pt>
                <c:pt idx="65920">
                  <c:v>4.5584874750903941</c:v>
                </c:pt>
                <c:pt idx="65921">
                  <c:v>4.5566669581617694</c:v>
                </c:pt>
                <c:pt idx="65922">
                  <c:v>4.5466096823512796</c:v>
                </c:pt>
                <c:pt idx="65923">
                  <c:v>4.5546330999868889</c:v>
                </c:pt>
                <c:pt idx="65924">
                  <c:v>4.5631202498008347</c:v>
                </c:pt>
                <c:pt idx="65925">
                  <c:v>4.5604668360913339</c:v>
                </c:pt>
                <c:pt idx="65926">
                  <c:v>4.5618293628021354</c:v>
                </c:pt>
                <c:pt idx="65927">
                  <c:v>4.5499967022993797</c:v>
                </c:pt>
                <c:pt idx="65928">
                  <c:v>4.5641096038040478</c:v>
                </c:pt>
                <c:pt idx="65929">
                  <c:v>4.5602652087901552</c:v>
                </c:pt>
                <c:pt idx="65930">
                  <c:v>4.5607530730303756</c:v>
                </c:pt>
                <c:pt idx="65931">
                  <c:v>4.556445209741331</c:v>
                </c:pt>
                <c:pt idx="65932">
                  <c:v>4.5592631947977802</c:v>
                </c:pt>
                <c:pt idx="65933">
                  <c:v>4.5499808865986173</c:v>
                </c:pt>
                <c:pt idx="65934">
                  <c:v>4.5468507240216294</c:v>
                </c:pt>
                <c:pt idx="65935">
                  <c:v>4.5561025469641621</c:v>
                </c:pt>
                <c:pt idx="65936">
                  <c:v>4.5619233106308137</c:v>
                </c:pt>
                <c:pt idx="65937">
                  <c:v>4.5607583402593672</c:v>
                </c:pt>
                <c:pt idx="65938">
                  <c:v>4.5561193620321223</c:v>
                </c:pt>
                <c:pt idx="65939">
                  <c:v>4.5648113443909066</c:v>
                </c:pt>
                <c:pt idx="65940">
                  <c:v>4.5581698057054343</c:v>
                </c:pt>
                <c:pt idx="65941">
                  <c:v>4.5525705525473175</c:v>
                </c:pt>
                <c:pt idx="65942">
                  <c:v>4.560512930736814</c:v>
                </c:pt>
                <c:pt idx="65943">
                  <c:v>4.5397943220023569</c:v>
                </c:pt>
                <c:pt idx="65944">
                  <c:v>4.5607530048688689</c:v>
                </c:pt>
                <c:pt idx="65945">
                  <c:v>4.5541526032674868</c:v>
                </c:pt>
                <c:pt idx="65946">
                  <c:v>4.5573307141181303</c:v>
                </c:pt>
                <c:pt idx="65947">
                  <c:v>4.5631447348157419</c:v>
                </c:pt>
                <c:pt idx="65948">
                  <c:v>4.5552643627423777</c:v>
                </c:pt>
                <c:pt idx="65949">
                  <c:v>4.557651524490228</c:v>
                </c:pt>
                <c:pt idx="65950">
                  <c:v>4.5594879632551253</c:v>
                </c:pt>
                <c:pt idx="65951">
                  <c:v>4.5525019982526915</c:v>
                </c:pt>
                <c:pt idx="65952">
                  <c:v>4.5612718739431362</c:v>
                </c:pt>
                <c:pt idx="65953">
                  <c:v>4.5598618023124047</c:v>
                </c:pt>
                <c:pt idx="65954">
                  <c:v>4.5535909904045155</c:v>
                </c:pt>
                <c:pt idx="65955">
                  <c:v>4.5580642934858897</c:v>
                </c:pt>
                <c:pt idx="65956">
                  <c:v>4.5576920333785038</c:v>
                </c:pt>
                <c:pt idx="65957">
                  <c:v>4.5468395436342544</c:v>
                </c:pt>
                <c:pt idx="65958">
                  <c:v>4.5509786985672847</c:v>
                </c:pt>
                <c:pt idx="65959">
                  <c:v>4.5570204561264323</c:v>
                </c:pt>
                <c:pt idx="65960">
                  <c:v>4.5519768368348732</c:v>
                </c:pt>
                <c:pt idx="65961">
                  <c:v>4.5525516557264885</c:v>
                </c:pt>
                <c:pt idx="65962">
                  <c:v>4.5704655933629166</c:v>
                </c:pt>
                <c:pt idx="65963">
                  <c:v>4.5570787880554455</c:v>
                </c:pt>
                <c:pt idx="65964">
                  <c:v>4.5510489432527326</c:v>
                </c:pt>
                <c:pt idx="65965">
                  <c:v>4.5504355422137159</c:v>
                </c:pt>
                <c:pt idx="65966">
                  <c:v>4.5458805302186622</c:v>
                </c:pt>
                <c:pt idx="65967">
                  <c:v>4.5624367470964193</c:v>
                </c:pt>
                <c:pt idx="65968">
                  <c:v>4.5625393889382515</c:v>
                </c:pt>
                <c:pt idx="65969">
                  <c:v>4.557175577632262</c:v>
                </c:pt>
                <c:pt idx="65970">
                  <c:v>4.5561263790904549</c:v>
                </c:pt>
                <c:pt idx="65971">
                  <c:v>4.5614215967999501</c:v>
                </c:pt>
                <c:pt idx="65972">
                  <c:v>4.5643726639387854</c:v>
                </c:pt>
                <c:pt idx="65973">
                  <c:v>4.5537594455628172</c:v>
                </c:pt>
                <c:pt idx="65974">
                  <c:v>4.5479588914283084</c:v>
                </c:pt>
                <c:pt idx="65975">
                  <c:v>4.5604404470880855</c:v>
                </c:pt>
                <c:pt idx="65976">
                  <c:v>4.5520958200698658</c:v>
                </c:pt>
                <c:pt idx="65977">
                  <c:v>4.5565127464083375</c:v>
                </c:pt>
                <c:pt idx="65978">
                  <c:v>4.5599322225114713</c:v>
                </c:pt>
                <c:pt idx="65979">
                  <c:v>4.5568111752460769</c:v>
                </c:pt>
                <c:pt idx="65980">
                  <c:v>4.5600018372224058</c:v>
                </c:pt>
                <c:pt idx="65981">
                  <c:v>4.5637287078071287</c:v>
                </c:pt>
                <c:pt idx="65982">
                  <c:v>4.5656203546214966</c:v>
                </c:pt>
                <c:pt idx="65983">
                  <c:v>4.5675189925941124</c:v>
                </c:pt>
                <c:pt idx="65984">
                  <c:v>4.5741582781730061</c:v>
                </c:pt>
                <c:pt idx="65985">
                  <c:v>4.5597999472859643</c:v>
                </c:pt>
                <c:pt idx="65986">
                  <c:v>4.5605914100387386</c:v>
                </c:pt>
                <c:pt idx="65987">
                  <c:v>4.5620765448042917</c:v>
                </c:pt>
                <c:pt idx="65988">
                  <c:v>4.5615800100355832</c:v>
                </c:pt>
                <c:pt idx="65989">
                  <c:v>4.5593476545124529</c:v>
                </c:pt>
                <c:pt idx="65990">
                  <c:v>4.5546115205298694</c:v>
                </c:pt>
                <c:pt idx="65991">
                  <c:v>4.5519453032395623</c:v>
                </c:pt>
                <c:pt idx="65992">
                  <c:v>4.570875543327559</c:v>
                </c:pt>
                <c:pt idx="65993">
                  <c:v>4.5700564936609851</c:v>
                </c:pt>
                <c:pt idx="65994">
                  <c:v>4.5608538327308761</c:v>
                </c:pt>
                <c:pt idx="65995">
                  <c:v>4.5503510672295135</c:v>
                </c:pt>
                <c:pt idx="65996">
                  <c:v>4.5546904392527825</c:v>
                </c:pt>
                <c:pt idx="65997">
                  <c:v>4.5625777143316633</c:v>
                </c:pt>
                <c:pt idx="65998">
                  <c:v>4.5572029959394511</c:v>
                </c:pt>
                <c:pt idx="65999">
                  <c:v>4.5542873296733086</c:v>
                </c:pt>
                <c:pt idx="66000">
                  <c:v>4.565091752103517</c:v>
                </c:pt>
                <c:pt idx="66001">
                  <c:v>4.554323855623176</c:v>
                </c:pt>
                <c:pt idx="66002">
                  <c:v>4.5632681816247906</c:v>
                </c:pt>
                <c:pt idx="66003">
                  <c:v>4.5611760284375542</c:v>
                </c:pt>
                <c:pt idx="66004">
                  <c:v>4.5601654380785046</c:v>
                </c:pt>
                <c:pt idx="66005">
                  <c:v>4.5547213853403079</c:v>
                </c:pt>
                <c:pt idx="66006">
                  <c:v>4.5488666330083785</c:v>
                </c:pt>
                <c:pt idx="66007">
                  <c:v>4.5492990443392003</c:v>
                </c:pt>
                <c:pt idx="66008">
                  <c:v>4.5605570470714989</c:v>
                </c:pt>
                <c:pt idx="66009">
                  <c:v>4.5541709759369935</c:v>
                </c:pt>
                <c:pt idx="66010">
                  <c:v>4.5528835252441269</c:v>
                </c:pt>
                <c:pt idx="66011">
                  <c:v>4.5520367240963466</c:v>
                </c:pt>
                <c:pt idx="66012">
                  <c:v>4.5650022269894972</c:v>
                </c:pt>
                <c:pt idx="66013">
                  <c:v>4.5573170440487392</c:v>
                </c:pt>
                <c:pt idx="66014">
                  <c:v>4.5570020954253314</c:v>
                </c:pt>
                <c:pt idx="66015">
                  <c:v>4.5610902893015037</c:v>
                </c:pt>
                <c:pt idx="66016">
                  <c:v>4.555517963494613</c:v>
                </c:pt>
                <c:pt idx="66017">
                  <c:v>4.5609361835500684</c:v>
                </c:pt>
                <c:pt idx="66018">
                  <c:v>4.5542006081382063</c:v>
                </c:pt>
                <c:pt idx="66019">
                  <c:v>4.5569057105119608</c:v>
                </c:pt>
                <c:pt idx="66020">
                  <c:v>4.5503328546237327</c:v>
                </c:pt>
                <c:pt idx="66021">
                  <c:v>4.5619788645570551</c:v>
                </c:pt>
                <c:pt idx="66022">
                  <c:v>4.557365176822926</c:v>
                </c:pt>
                <c:pt idx="66023">
                  <c:v>4.5636889298778955</c:v>
                </c:pt>
                <c:pt idx="66024">
                  <c:v>4.5536170038744874</c:v>
                </c:pt>
                <c:pt idx="66025">
                  <c:v>4.5608331441342891</c:v>
                </c:pt>
                <c:pt idx="66026">
                  <c:v>4.5666081668881509</c:v>
                </c:pt>
                <c:pt idx="66027">
                  <c:v>4.5588041072755106</c:v>
                </c:pt>
                <c:pt idx="66028">
                  <c:v>4.5590302437964914</c:v>
                </c:pt>
                <c:pt idx="66029">
                  <c:v>4.5603073570358488</c:v>
                </c:pt>
                <c:pt idx="66030">
                  <c:v>4.5498106410957968</c:v>
                </c:pt>
                <c:pt idx="66031">
                  <c:v>4.5638432868615535</c:v>
                </c:pt>
                <c:pt idx="66032">
                  <c:v>4.5588099212112096</c:v>
                </c:pt>
                <c:pt idx="66033">
                  <c:v>4.5512347292290878</c:v>
                </c:pt>
                <c:pt idx="66034">
                  <c:v>4.5594257676074266</c:v>
                </c:pt>
                <c:pt idx="66035">
                  <c:v>4.5470855542089605</c:v>
                </c:pt>
                <c:pt idx="66036">
                  <c:v>4.5614813166168915</c:v>
                </c:pt>
                <c:pt idx="66037">
                  <c:v>4.560617744203741</c:v>
                </c:pt>
                <c:pt idx="66038">
                  <c:v>4.5603364193287819</c:v>
                </c:pt>
                <c:pt idx="66039">
                  <c:v>4.5498245070321808</c:v>
                </c:pt>
                <c:pt idx="66040">
                  <c:v>4.5700447763887304</c:v>
                </c:pt>
                <c:pt idx="66041">
                  <c:v>4.561961385652725</c:v>
                </c:pt>
                <c:pt idx="66042">
                  <c:v>4.5649669237409203</c:v>
                </c:pt>
                <c:pt idx="66043">
                  <c:v>4.5619309339155478</c:v>
                </c:pt>
                <c:pt idx="66044">
                  <c:v>4.5604350842542809</c:v>
                </c:pt>
                <c:pt idx="66045">
                  <c:v>4.5554653099765172</c:v>
                </c:pt>
                <c:pt idx="66046">
                  <c:v>4.5605035726522036</c:v>
                </c:pt>
                <c:pt idx="66047">
                  <c:v>4.5626987601650635</c:v>
                </c:pt>
                <c:pt idx="66048">
                  <c:v>4.5576341648063305</c:v>
                </c:pt>
                <c:pt idx="66049">
                  <c:v>4.5631245793963799</c:v>
                </c:pt>
                <c:pt idx="66050">
                  <c:v>4.5533213384192424</c:v>
                </c:pt>
                <c:pt idx="66051">
                  <c:v>4.5542692630296013</c:v>
                </c:pt>
                <c:pt idx="66052">
                  <c:v>4.5561805233989858</c:v>
                </c:pt>
                <c:pt idx="66053">
                  <c:v>4.5556469633880639</c:v>
                </c:pt>
                <c:pt idx="66054">
                  <c:v>4.5546049195799156</c:v>
                </c:pt>
                <c:pt idx="66055">
                  <c:v>4.5514838000669657</c:v>
                </c:pt>
                <c:pt idx="66056">
                  <c:v>4.5518998261516002</c:v>
                </c:pt>
                <c:pt idx="66057">
                  <c:v>4.5632046523103247</c:v>
                </c:pt>
                <c:pt idx="66058">
                  <c:v>4.5603578312405935</c:v>
                </c:pt>
                <c:pt idx="66059">
                  <c:v>4.563410809291029</c:v>
                </c:pt>
                <c:pt idx="66060">
                  <c:v>4.5596242036506895</c:v>
                </c:pt>
                <c:pt idx="66061">
                  <c:v>4.5531150151081645</c:v>
                </c:pt>
                <c:pt idx="66062">
                  <c:v>4.5604329168598756</c:v>
                </c:pt>
                <c:pt idx="66063">
                  <c:v>4.563773630953702</c:v>
                </c:pt>
                <c:pt idx="66064">
                  <c:v>4.5608318652539799</c:v>
                </c:pt>
                <c:pt idx="66065">
                  <c:v>4.5613025999489807</c:v>
                </c:pt>
                <c:pt idx="66066">
                  <c:v>4.5613023924217213</c:v>
                </c:pt>
                <c:pt idx="66067">
                  <c:v>4.5520257546662677</c:v>
                </c:pt>
                <c:pt idx="66068">
                  <c:v>4.554482691722435</c:v>
                </c:pt>
                <c:pt idx="66069">
                  <c:v>4.5472915188646335</c:v>
                </c:pt>
                <c:pt idx="66070">
                  <c:v>4.5551558864487225</c:v>
                </c:pt>
                <c:pt idx="66071">
                  <c:v>4.5404659173759345</c:v>
                </c:pt>
                <c:pt idx="66072">
                  <c:v>4.5548363980354001</c:v>
                </c:pt>
                <c:pt idx="66073">
                  <c:v>4.5510104594472853</c:v>
                </c:pt>
                <c:pt idx="66074">
                  <c:v>4.5597061251695647</c:v>
                </c:pt>
                <c:pt idx="66075">
                  <c:v>4.5538634016405197</c:v>
                </c:pt>
                <c:pt idx="66076">
                  <c:v>4.545984336035672</c:v>
                </c:pt>
                <c:pt idx="66077">
                  <c:v>4.5559304703634984</c:v>
                </c:pt>
                <c:pt idx="66078">
                  <c:v>4.5658750960313457</c:v>
                </c:pt>
                <c:pt idx="66079">
                  <c:v>4.5556173344235482</c:v>
                </c:pt>
                <c:pt idx="66080">
                  <c:v>4.5536882462231016</c:v>
                </c:pt>
                <c:pt idx="66081">
                  <c:v>4.5615703558106091</c:v>
                </c:pt>
                <c:pt idx="66082">
                  <c:v>4.5585471560975197</c:v>
                </c:pt>
                <c:pt idx="66083">
                  <c:v>4.5562088446836748</c:v>
                </c:pt>
                <c:pt idx="66084">
                  <c:v>4.5555302546840153</c:v>
                </c:pt>
                <c:pt idx="66085">
                  <c:v>4.5640781017383798</c:v>
                </c:pt>
                <c:pt idx="66086">
                  <c:v>4.5594643901142087</c:v>
                </c:pt>
                <c:pt idx="66087">
                  <c:v>4.555756008498598</c:v>
                </c:pt>
                <c:pt idx="66088">
                  <c:v>4.5560367647548983</c:v>
                </c:pt>
                <c:pt idx="66089">
                  <c:v>4.5627499886302658</c:v>
                </c:pt>
                <c:pt idx="66090">
                  <c:v>4.5523276907752166</c:v>
                </c:pt>
                <c:pt idx="66091">
                  <c:v>4.5473504276148633</c:v>
                </c:pt>
                <c:pt idx="66092">
                  <c:v>4.554169166036627</c:v>
                </c:pt>
                <c:pt idx="66093">
                  <c:v>4.5529512017425828</c:v>
                </c:pt>
                <c:pt idx="66094">
                  <c:v>4.5510722336708795</c:v>
                </c:pt>
                <c:pt idx="66095">
                  <c:v>4.5597386574805556</c:v>
                </c:pt>
                <c:pt idx="66096">
                  <c:v>4.5572603128884959</c:v>
                </c:pt>
                <c:pt idx="66097">
                  <c:v>4.5503284112168636</c:v>
                </c:pt>
                <c:pt idx="66098">
                  <c:v>4.5591502206035752</c:v>
                </c:pt>
                <c:pt idx="66099">
                  <c:v>4.5554289936035746</c:v>
                </c:pt>
                <c:pt idx="66100">
                  <c:v>4.5563303671548772</c:v>
                </c:pt>
                <c:pt idx="66101">
                  <c:v>4.5526865357379735</c:v>
                </c:pt>
                <c:pt idx="66102">
                  <c:v>4.5686562062164846</c:v>
                </c:pt>
                <c:pt idx="66103">
                  <c:v>4.5609979440455772</c:v>
                </c:pt>
                <c:pt idx="66104">
                  <c:v>4.5613547209528251</c:v>
                </c:pt>
                <c:pt idx="66105">
                  <c:v>4.5566387909319905</c:v>
                </c:pt>
                <c:pt idx="66106">
                  <c:v>4.5500834989407268</c:v>
                </c:pt>
                <c:pt idx="66107">
                  <c:v>4.5586296045654819</c:v>
                </c:pt>
                <c:pt idx="66108">
                  <c:v>4.5539680508370584</c:v>
                </c:pt>
                <c:pt idx="66109">
                  <c:v>4.557474024154657</c:v>
                </c:pt>
                <c:pt idx="66110">
                  <c:v>4.5635647700830244</c:v>
                </c:pt>
                <c:pt idx="66111">
                  <c:v>4.559750292146461</c:v>
                </c:pt>
                <c:pt idx="66112">
                  <c:v>4.5573475070654856</c:v>
                </c:pt>
                <c:pt idx="66113">
                  <c:v>4.558299263800313</c:v>
                </c:pt>
                <c:pt idx="66114">
                  <c:v>4.5573701464565772</c:v>
                </c:pt>
                <c:pt idx="66115">
                  <c:v>4.5478173321064874</c:v>
                </c:pt>
                <c:pt idx="66116">
                  <c:v>4.5487517637431081</c:v>
                </c:pt>
                <c:pt idx="66117">
                  <c:v>4.5566185799452086</c:v>
                </c:pt>
                <c:pt idx="66118">
                  <c:v>4.5586538431711947</c:v>
                </c:pt>
                <c:pt idx="66119">
                  <c:v>4.5554770531634974</c:v>
                </c:pt>
                <c:pt idx="66120">
                  <c:v>4.5518738269370944</c:v>
                </c:pt>
                <c:pt idx="66121">
                  <c:v>4.5549355541991678</c:v>
                </c:pt>
                <c:pt idx="66122">
                  <c:v>4.5487570562541189</c:v>
                </c:pt>
                <c:pt idx="66123">
                  <c:v>4.5603247939472427</c:v>
                </c:pt>
                <c:pt idx="66124">
                  <c:v>4.5503833938132443</c:v>
                </c:pt>
                <c:pt idx="66125">
                  <c:v>4.5689039789652304</c:v>
                </c:pt>
                <c:pt idx="66126">
                  <c:v>4.550415426619935</c:v>
                </c:pt>
                <c:pt idx="66127">
                  <c:v>4.5523741655835455</c:v>
                </c:pt>
                <c:pt idx="66128">
                  <c:v>4.5497517744880591</c:v>
                </c:pt>
                <c:pt idx="66129">
                  <c:v>4.5418681581064204</c:v>
                </c:pt>
                <c:pt idx="66130">
                  <c:v>4.562008844847627</c:v>
                </c:pt>
                <c:pt idx="66131">
                  <c:v>4.5622888786541145</c:v>
                </c:pt>
                <c:pt idx="66132">
                  <c:v>4.5569987149558804</c:v>
                </c:pt>
                <c:pt idx="66133">
                  <c:v>4.5489515180900089</c:v>
                </c:pt>
                <c:pt idx="66134">
                  <c:v>4.5430191301068303</c:v>
                </c:pt>
                <c:pt idx="66135">
                  <c:v>4.5545411101421207</c:v>
                </c:pt>
                <c:pt idx="66136">
                  <c:v>4.5653722434502697</c:v>
                </c:pt>
                <c:pt idx="66137">
                  <c:v>4.5603936228724393</c:v>
                </c:pt>
                <c:pt idx="66138">
                  <c:v>4.5531275280656924</c:v>
                </c:pt>
                <c:pt idx="66139">
                  <c:v>4.5577835669154192</c:v>
                </c:pt>
                <c:pt idx="66140">
                  <c:v>4.5537943843799091</c:v>
                </c:pt>
                <c:pt idx="66141">
                  <c:v>4.5581484875947549</c:v>
                </c:pt>
                <c:pt idx="66142">
                  <c:v>4.5557256610502401</c:v>
                </c:pt>
                <c:pt idx="66143">
                  <c:v>4.5664938960688932</c:v>
                </c:pt>
                <c:pt idx="66144">
                  <c:v>4.5535270295768022</c:v>
                </c:pt>
                <c:pt idx="66145">
                  <c:v>4.5507042083457305</c:v>
                </c:pt>
                <c:pt idx="66146">
                  <c:v>4.560045407917249</c:v>
                </c:pt>
                <c:pt idx="66147">
                  <c:v>4.5617506011952811</c:v>
                </c:pt>
                <c:pt idx="66148">
                  <c:v>4.5569650434362279</c:v>
                </c:pt>
                <c:pt idx="66149">
                  <c:v>4.557267414456498</c:v>
                </c:pt>
                <c:pt idx="66150">
                  <c:v>4.5561782356613927</c:v>
                </c:pt>
                <c:pt idx="66151">
                  <c:v>4.5536521034164519</c:v>
                </c:pt>
                <c:pt idx="66152">
                  <c:v>4.5530630962820196</c:v>
                </c:pt>
                <c:pt idx="66153">
                  <c:v>4.5580037875328356</c:v>
                </c:pt>
                <c:pt idx="66154">
                  <c:v>4.5638932870981774</c:v>
                </c:pt>
                <c:pt idx="66155">
                  <c:v>4.5442403229585251</c:v>
                </c:pt>
                <c:pt idx="66156">
                  <c:v>4.5675181412561638</c:v>
                </c:pt>
                <c:pt idx="66157">
                  <c:v>4.5512272414952406</c:v>
                </c:pt>
                <c:pt idx="66158">
                  <c:v>4.5496943864160047</c:v>
                </c:pt>
                <c:pt idx="66159">
                  <c:v>4.5499885203799249</c:v>
                </c:pt>
                <c:pt idx="66160">
                  <c:v>4.5618071225731391</c:v>
                </c:pt>
                <c:pt idx="66161">
                  <c:v>4.5489566600740998</c:v>
                </c:pt>
                <c:pt idx="66162">
                  <c:v>4.5658108401379556</c:v>
                </c:pt>
                <c:pt idx="66163">
                  <c:v>4.554018704390308</c:v>
                </c:pt>
                <c:pt idx="66164">
                  <c:v>4.5530124031473642</c:v>
                </c:pt>
                <c:pt idx="66165">
                  <c:v>4.5550643678524283</c:v>
                </c:pt>
                <c:pt idx="66166">
                  <c:v>4.5618394981081911</c:v>
                </c:pt>
                <c:pt idx="66167">
                  <c:v>4.5607587763608235</c:v>
                </c:pt>
                <c:pt idx="66168">
                  <c:v>4.5533140491591517</c:v>
                </c:pt>
                <c:pt idx="66169">
                  <c:v>4.5604696268794029</c:v>
                </c:pt>
                <c:pt idx="66170">
                  <c:v>4.5576410658003388</c:v>
                </c:pt>
                <c:pt idx="66171">
                  <c:v>4.5562899267508001</c:v>
                </c:pt>
                <c:pt idx="66172">
                  <c:v>4.5517911585837973</c:v>
                </c:pt>
                <c:pt idx="66173">
                  <c:v>4.5560760505497049</c:v>
                </c:pt>
                <c:pt idx="66174">
                  <c:v>4.5603288281251082</c:v>
                </c:pt>
                <c:pt idx="66175">
                  <c:v>4.5629317046051021</c:v>
                </c:pt>
                <c:pt idx="66176">
                  <c:v>4.5649537453472009</c:v>
                </c:pt>
                <c:pt idx="66177">
                  <c:v>4.562460269645598</c:v>
                </c:pt>
                <c:pt idx="66178">
                  <c:v>4.560172721819435</c:v>
                </c:pt>
                <c:pt idx="66179">
                  <c:v>4.5563344404199588</c:v>
                </c:pt>
                <c:pt idx="66180">
                  <c:v>4.5482334353023193</c:v>
                </c:pt>
                <c:pt idx="66181">
                  <c:v>4.554510879394404</c:v>
                </c:pt>
                <c:pt idx="66182">
                  <c:v>4.5537670601989966</c:v>
                </c:pt>
                <c:pt idx="66183">
                  <c:v>4.5515672617130392</c:v>
                </c:pt>
                <c:pt idx="66184">
                  <c:v>4.5556597497561855</c:v>
                </c:pt>
                <c:pt idx="66185">
                  <c:v>4.5706926396827248</c:v>
                </c:pt>
                <c:pt idx="66186">
                  <c:v>4.5604442418020996</c:v>
                </c:pt>
                <c:pt idx="66187">
                  <c:v>4.5497994955073215</c:v>
                </c:pt>
                <c:pt idx="66188">
                  <c:v>4.5590978201140002</c:v>
                </c:pt>
                <c:pt idx="66189">
                  <c:v>4.558728615154596</c:v>
                </c:pt>
                <c:pt idx="66190">
                  <c:v>4.5560886432431849</c:v>
                </c:pt>
                <c:pt idx="66191">
                  <c:v>4.5547740492308693</c:v>
                </c:pt>
                <c:pt idx="66192">
                  <c:v>4.5484411568037446</c:v>
                </c:pt>
                <c:pt idx="66193">
                  <c:v>4.5601333286586181</c:v>
                </c:pt>
                <c:pt idx="66194">
                  <c:v>4.5550193838545621</c:v>
                </c:pt>
                <c:pt idx="66195">
                  <c:v>4.5635734541700979</c:v>
                </c:pt>
                <c:pt idx="66196">
                  <c:v>4.5573945935971949</c:v>
                </c:pt>
                <c:pt idx="66197">
                  <c:v>4.5550012468845322</c:v>
                </c:pt>
                <c:pt idx="66198">
                  <c:v>4.5591459673281642</c:v>
                </c:pt>
                <c:pt idx="66199">
                  <c:v>4.5568931558441443</c:v>
                </c:pt>
                <c:pt idx="66200">
                  <c:v>4.5548968150880578</c:v>
                </c:pt>
                <c:pt idx="66201">
                  <c:v>4.5590580628281909</c:v>
                </c:pt>
                <c:pt idx="66202">
                  <c:v>4.5694190399366121</c:v>
                </c:pt>
                <c:pt idx="66203">
                  <c:v>4.5499638066290773</c:v>
                </c:pt>
                <c:pt idx="66204">
                  <c:v>4.5655251786940196</c:v>
                </c:pt>
                <c:pt idx="66205">
                  <c:v>4.5518090349985609</c:v>
                </c:pt>
                <c:pt idx="66206">
                  <c:v>4.5551628405235833</c:v>
                </c:pt>
                <c:pt idx="66207">
                  <c:v>4.5489113074957412</c:v>
                </c:pt>
                <c:pt idx="66208">
                  <c:v>4.5567819078835159</c:v>
                </c:pt>
                <c:pt idx="66209">
                  <c:v>4.5592996950858602</c:v>
                </c:pt>
                <c:pt idx="66210">
                  <c:v>4.5736414510480543</c:v>
                </c:pt>
                <c:pt idx="66211">
                  <c:v>4.571338087547077</c:v>
                </c:pt>
                <c:pt idx="66212">
                  <c:v>4.5537618056828411</c:v>
                </c:pt>
                <c:pt idx="66213">
                  <c:v>4.5631703563450428</c:v>
                </c:pt>
                <c:pt idx="66214">
                  <c:v>4.560722960068178</c:v>
                </c:pt>
                <c:pt idx="66215">
                  <c:v>4.5644058201268525</c:v>
                </c:pt>
                <c:pt idx="66216">
                  <c:v>4.5563315384659502</c:v>
                </c:pt>
                <c:pt idx="66217">
                  <c:v>4.5639105161428422</c:v>
                </c:pt>
                <c:pt idx="66218">
                  <c:v>4.5556301956243175</c:v>
                </c:pt>
                <c:pt idx="66219">
                  <c:v>4.5626952269390442</c:v>
                </c:pt>
                <c:pt idx="66220">
                  <c:v>4.5519794482533058</c:v>
                </c:pt>
                <c:pt idx="66221">
                  <c:v>4.5583536017056607</c:v>
                </c:pt>
                <c:pt idx="66222">
                  <c:v>4.5556628438681708</c:v>
                </c:pt>
                <c:pt idx="66223">
                  <c:v>4.5592668336597022</c:v>
                </c:pt>
                <c:pt idx="66224">
                  <c:v>4.553124756964035</c:v>
                </c:pt>
                <c:pt idx="66225">
                  <c:v>4.5500877972776177</c:v>
                </c:pt>
                <c:pt idx="66226">
                  <c:v>4.5528462780656538</c:v>
                </c:pt>
                <c:pt idx="66227">
                  <c:v>4.5560313788061757</c:v>
                </c:pt>
                <c:pt idx="66228">
                  <c:v>4.5615732165251188</c:v>
                </c:pt>
                <c:pt idx="66229">
                  <c:v>4.5557616089900472</c:v>
                </c:pt>
                <c:pt idx="66230">
                  <c:v>4.5568074980526792</c:v>
                </c:pt>
                <c:pt idx="66231">
                  <c:v>4.5569826320123692</c:v>
                </c:pt>
                <c:pt idx="66232">
                  <c:v>4.5617381689030507</c:v>
                </c:pt>
                <c:pt idx="66233">
                  <c:v>4.5568977379028759</c:v>
                </c:pt>
                <c:pt idx="66234">
                  <c:v>4.5543237374260226</c:v>
                </c:pt>
                <c:pt idx="66235">
                  <c:v>4.5519242222065603</c:v>
                </c:pt>
                <c:pt idx="66236">
                  <c:v>4.5540639865938521</c:v>
                </c:pt>
                <c:pt idx="66237">
                  <c:v>4.5641250295777507</c:v>
                </c:pt>
                <c:pt idx="66238">
                  <c:v>4.5575968277886112</c:v>
                </c:pt>
                <c:pt idx="66239">
                  <c:v>4.5387394057669441</c:v>
                </c:pt>
                <c:pt idx="66240">
                  <c:v>4.5568415255848107</c:v>
                </c:pt>
                <c:pt idx="66241">
                  <c:v>4.5631120727715748</c:v>
                </c:pt>
                <c:pt idx="66242">
                  <c:v>4.5594679519979877</c:v>
                </c:pt>
                <c:pt idx="66243">
                  <c:v>4.5535656159758826</c:v>
                </c:pt>
                <c:pt idx="66244">
                  <c:v>4.5594891262673203</c:v>
                </c:pt>
                <c:pt idx="66245">
                  <c:v>4.5522565236045516</c:v>
                </c:pt>
                <c:pt idx="66246">
                  <c:v>4.5533078697432918</c:v>
                </c:pt>
                <c:pt idx="66247">
                  <c:v>4.5599426302565655</c:v>
                </c:pt>
                <c:pt idx="66248">
                  <c:v>4.5580685383378281</c:v>
                </c:pt>
                <c:pt idx="66249">
                  <c:v>4.5547747475746299</c:v>
                </c:pt>
                <c:pt idx="66250">
                  <c:v>4.5571838967278699</c:v>
                </c:pt>
                <c:pt idx="66251">
                  <c:v>4.5498314402450744</c:v>
                </c:pt>
                <c:pt idx="66252">
                  <c:v>4.5552961823893092</c:v>
                </c:pt>
                <c:pt idx="66253">
                  <c:v>4.5542317907361127</c:v>
                </c:pt>
                <c:pt idx="66254">
                  <c:v>4.5616222673296933</c:v>
                </c:pt>
                <c:pt idx="66255">
                  <c:v>4.5523204277408924</c:v>
                </c:pt>
                <c:pt idx="66256">
                  <c:v>4.5572593285980245</c:v>
                </c:pt>
                <c:pt idx="66257">
                  <c:v>4.5581850072967569</c:v>
                </c:pt>
                <c:pt idx="66258">
                  <c:v>4.5589479970044549</c:v>
                </c:pt>
                <c:pt idx="66259">
                  <c:v>4.5548913940443976</c:v>
                </c:pt>
                <c:pt idx="66260">
                  <c:v>4.5562908395045154</c:v>
                </c:pt>
                <c:pt idx="66261">
                  <c:v>4.555322692253962</c:v>
                </c:pt>
                <c:pt idx="66262">
                  <c:v>4.5537477596418086</c:v>
                </c:pt>
                <c:pt idx="66263">
                  <c:v>4.5582072946941485</c:v>
                </c:pt>
                <c:pt idx="66264">
                  <c:v>4.5500595176162237</c:v>
                </c:pt>
                <c:pt idx="66265">
                  <c:v>4.5583745606167092</c:v>
                </c:pt>
                <c:pt idx="66266">
                  <c:v>4.5519685360116489</c:v>
                </c:pt>
                <c:pt idx="66267">
                  <c:v>4.5597777330233065</c:v>
                </c:pt>
                <c:pt idx="66268">
                  <c:v>4.5592393057916878</c:v>
                </c:pt>
                <c:pt idx="66269">
                  <c:v>4.5499388877492972</c:v>
                </c:pt>
                <c:pt idx="66270">
                  <c:v>4.5543444176196362</c:v>
                </c:pt>
                <c:pt idx="66271">
                  <c:v>4.5566435438147099</c:v>
                </c:pt>
                <c:pt idx="66272">
                  <c:v>4.5617194461437043</c:v>
                </c:pt>
                <c:pt idx="66273">
                  <c:v>4.5478239783076413</c:v>
                </c:pt>
                <c:pt idx="66274">
                  <c:v>4.551590416791619</c:v>
                </c:pt>
                <c:pt idx="66275">
                  <c:v>4.5541934886061775</c:v>
                </c:pt>
                <c:pt idx="66276">
                  <c:v>4.5574627051968131</c:v>
                </c:pt>
                <c:pt idx="66277">
                  <c:v>4.5557330411176311</c:v>
                </c:pt>
                <c:pt idx="66278">
                  <c:v>4.5589254486449056</c:v>
                </c:pt>
                <c:pt idx="66279">
                  <c:v>4.5649988249458175</c:v>
                </c:pt>
                <c:pt idx="66280">
                  <c:v>4.5497675416570429</c:v>
                </c:pt>
                <c:pt idx="66281">
                  <c:v>4.558849145787617</c:v>
                </c:pt>
                <c:pt idx="66282">
                  <c:v>4.5566029691337713</c:v>
                </c:pt>
                <c:pt idx="66283">
                  <c:v>4.5661140053478748</c:v>
                </c:pt>
                <c:pt idx="66284">
                  <c:v>4.5528769392992539</c:v>
                </c:pt>
                <c:pt idx="66285">
                  <c:v>4.5610854230180999</c:v>
                </c:pt>
                <c:pt idx="66286">
                  <c:v>4.5492215536226164</c:v>
                </c:pt>
                <c:pt idx="66287">
                  <c:v>4.5625868277230861</c:v>
                </c:pt>
                <c:pt idx="66288">
                  <c:v>4.553558755622344</c:v>
                </c:pt>
                <c:pt idx="66289">
                  <c:v>4.5571154207558013</c:v>
                </c:pt>
                <c:pt idx="66290">
                  <c:v>4.563123626335666</c:v>
                </c:pt>
                <c:pt idx="66291">
                  <c:v>4.553149754809505</c:v>
                </c:pt>
                <c:pt idx="66292">
                  <c:v>4.5597099552634139</c:v>
                </c:pt>
                <c:pt idx="66293">
                  <c:v>4.5601659139440107</c:v>
                </c:pt>
                <c:pt idx="66294">
                  <c:v>4.5543967629352746</c:v>
                </c:pt>
                <c:pt idx="66295">
                  <c:v>4.5529732100978419</c:v>
                </c:pt>
                <c:pt idx="66296">
                  <c:v>4.5575870428242631</c:v>
                </c:pt>
                <c:pt idx="66297">
                  <c:v>4.5519992318687734</c:v>
                </c:pt>
                <c:pt idx="66298">
                  <c:v>4.5575869172205659</c:v>
                </c:pt>
                <c:pt idx="66299">
                  <c:v>4.5527469071733755</c:v>
                </c:pt>
                <c:pt idx="66300">
                  <c:v>4.5583114474579247</c:v>
                </c:pt>
                <c:pt idx="66301">
                  <c:v>4.5618712949682489</c:v>
                </c:pt>
                <c:pt idx="66302">
                  <c:v>4.5611379391993907</c:v>
                </c:pt>
                <c:pt idx="66303">
                  <c:v>4.5537611479359841</c:v>
                </c:pt>
                <c:pt idx="66304">
                  <c:v>4.555552265732798</c:v>
                </c:pt>
                <c:pt idx="66305">
                  <c:v>4.551665663668409</c:v>
                </c:pt>
                <c:pt idx="66306">
                  <c:v>4.5568857661557258</c:v>
                </c:pt>
                <c:pt idx="66307">
                  <c:v>4.5536097476409161</c:v>
                </c:pt>
                <c:pt idx="66308">
                  <c:v>4.5526452140355431</c:v>
                </c:pt>
                <c:pt idx="66309">
                  <c:v>4.5607283827607992</c:v>
                </c:pt>
                <c:pt idx="66310">
                  <c:v>4.5563162122027405</c:v>
                </c:pt>
                <c:pt idx="66311">
                  <c:v>4.5510704215406186</c:v>
                </c:pt>
                <c:pt idx="66312">
                  <c:v>4.5545168597277108</c:v>
                </c:pt>
                <c:pt idx="66313">
                  <c:v>4.5541444227299399</c:v>
                </c:pt>
                <c:pt idx="66314">
                  <c:v>4.5515941037964467</c:v>
                </c:pt>
                <c:pt idx="66315">
                  <c:v>4.5495567380415718</c:v>
                </c:pt>
                <c:pt idx="66316">
                  <c:v>4.558871055936077</c:v>
                </c:pt>
                <c:pt idx="66317">
                  <c:v>4.5585554996288931</c:v>
                </c:pt>
                <c:pt idx="66318">
                  <c:v>4.5556753164822892</c:v>
                </c:pt>
                <c:pt idx="66319">
                  <c:v>4.5493821053855443</c:v>
                </c:pt>
                <c:pt idx="66320">
                  <c:v>4.5538898522649509</c:v>
                </c:pt>
                <c:pt idx="66321">
                  <c:v>4.5532887820738246</c:v>
                </c:pt>
                <c:pt idx="66322">
                  <c:v>4.5596355299212918</c:v>
                </c:pt>
                <c:pt idx="66323">
                  <c:v>4.5580243219295067</c:v>
                </c:pt>
                <c:pt idx="66324">
                  <c:v>4.5529129701541038</c:v>
                </c:pt>
                <c:pt idx="66325">
                  <c:v>4.55729023662066</c:v>
                </c:pt>
                <c:pt idx="66326">
                  <c:v>4.5586814695125666</c:v>
                </c:pt>
                <c:pt idx="66327">
                  <c:v>4.565828342395668</c:v>
                </c:pt>
                <c:pt idx="66328">
                  <c:v>4.5567570064670306</c:v>
                </c:pt>
                <c:pt idx="66329">
                  <c:v>4.5453135399341678</c:v>
                </c:pt>
                <c:pt idx="66330">
                  <c:v>4.5587454850831328</c:v>
                </c:pt>
                <c:pt idx="66331">
                  <c:v>4.559419731463092</c:v>
                </c:pt>
                <c:pt idx="66332">
                  <c:v>4.5534046262729815</c:v>
                </c:pt>
                <c:pt idx="66333">
                  <c:v>4.5622885681958136</c:v>
                </c:pt>
                <c:pt idx="66334">
                  <c:v>4.5514406453734404</c:v>
                </c:pt>
                <c:pt idx="66335">
                  <c:v>4.5526904313522962</c:v>
                </c:pt>
                <c:pt idx="66336">
                  <c:v>4.5548762733377783</c:v>
                </c:pt>
                <c:pt idx="66337">
                  <c:v>4.5562557934348895</c:v>
                </c:pt>
                <c:pt idx="66338">
                  <c:v>4.5492187105822683</c:v>
                </c:pt>
                <c:pt idx="66339">
                  <c:v>4.5623373901379134</c:v>
                </c:pt>
                <c:pt idx="66340">
                  <c:v>4.5588693740040895</c:v>
                </c:pt>
                <c:pt idx="66341">
                  <c:v>4.5554659794411965</c:v>
                </c:pt>
                <c:pt idx="66342">
                  <c:v>4.5600092024592218</c:v>
                </c:pt>
                <c:pt idx="66343">
                  <c:v>4.5533792332973118</c:v>
                </c:pt>
                <c:pt idx="66344">
                  <c:v>4.5603473807360322</c:v>
                </c:pt>
                <c:pt idx="66345">
                  <c:v>4.5610069959841866</c:v>
                </c:pt>
                <c:pt idx="66346">
                  <c:v>4.5509551644967674</c:v>
                </c:pt>
                <c:pt idx="66347">
                  <c:v>4.556782199918282</c:v>
                </c:pt>
                <c:pt idx="66348">
                  <c:v>4.5498527139595026</c:v>
                </c:pt>
                <c:pt idx="66349">
                  <c:v>4.5499967022993797</c:v>
                </c:pt>
                <c:pt idx="66350">
                  <c:v>4.5526606195833539</c:v>
                </c:pt>
                <c:pt idx="66351">
                  <c:v>4.5545046924590187</c:v>
                </c:pt>
                <c:pt idx="66352">
                  <c:v>4.5514315544697475</c:v>
                </c:pt>
                <c:pt idx="66353">
                  <c:v>4.5473624395751484</c:v>
                </c:pt>
                <c:pt idx="66354">
                  <c:v>4.5537615742623512</c:v>
                </c:pt>
                <c:pt idx="66355">
                  <c:v>4.5531119101491262</c:v>
                </c:pt>
                <c:pt idx="66356">
                  <c:v>4.547794666051022</c:v>
                </c:pt>
                <c:pt idx="66357">
                  <c:v>4.557762891832648</c:v>
                </c:pt>
                <c:pt idx="66358">
                  <c:v>4.5506201983582129</c:v>
                </c:pt>
                <c:pt idx="66359">
                  <c:v>4.5629969449346124</c:v>
                </c:pt>
                <c:pt idx="66360">
                  <c:v>4.5605437555579593</c:v>
                </c:pt>
                <c:pt idx="66361">
                  <c:v>4.5558527108170868</c:v>
                </c:pt>
                <c:pt idx="66362">
                  <c:v>4.5483749158115758</c:v>
                </c:pt>
                <c:pt idx="66363">
                  <c:v>4.5502404034858159</c:v>
                </c:pt>
                <c:pt idx="66364">
                  <c:v>4.5541792159517067</c:v>
                </c:pt>
                <c:pt idx="66365">
                  <c:v>4.5528276803796137</c:v>
                </c:pt>
                <c:pt idx="66366">
                  <c:v>4.555320442476134</c:v>
                </c:pt>
                <c:pt idx="66367">
                  <c:v>4.5545075979038918</c:v>
                </c:pt>
                <c:pt idx="66368">
                  <c:v>4.5528323308295144</c:v>
                </c:pt>
                <c:pt idx="66369">
                  <c:v>4.5520291173794352</c:v>
                </c:pt>
                <c:pt idx="66370">
                  <c:v>4.5514840634997915</c:v>
                </c:pt>
                <c:pt idx="66371">
                  <c:v>4.55970272304807</c:v>
                </c:pt>
                <c:pt idx="66372">
                  <c:v>4.5598585584691183</c:v>
                </c:pt>
                <c:pt idx="66373">
                  <c:v>4.5576335652972109</c:v>
                </c:pt>
                <c:pt idx="66374">
                  <c:v>4.5527830041687913</c:v>
                </c:pt>
                <c:pt idx="66375">
                  <c:v>4.5489194345664785</c:v>
                </c:pt>
                <c:pt idx="66376">
                  <c:v>4.5570433196610791</c:v>
                </c:pt>
                <c:pt idx="66377">
                  <c:v>4.5464122012230304</c:v>
                </c:pt>
                <c:pt idx="66378">
                  <c:v>4.5568399883397843</c:v>
                </c:pt>
                <c:pt idx="66379">
                  <c:v>4.5487436073653056</c:v>
                </c:pt>
                <c:pt idx="66380">
                  <c:v>4.5503248379681427</c:v>
                </c:pt>
                <c:pt idx="66381">
                  <c:v>4.5484680802068072</c:v>
                </c:pt>
                <c:pt idx="66382">
                  <c:v>4.555577687359456</c:v>
                </c:pt>
                <c:pt idx="66383">
                  <c:v>4.5561938531200417</c:v>
                </c:pt>
                <c:pt idx="66384">
                  <c:v>4.5533465205025054</c:v>
                </c:pt>
                <c:pt idx="66385">
                  <c:v>4.5487832751103525</c:v>
                </c:pt>
                <c:pt idx="66386">
                  <c:v>4.5507737560070955</c:v>
                </c:pt>
                <c:pt idx="66387">
                  <c:v>4.555734946373132</c:v>
                </c:pt>
                <c:pt idx="66388">
                  <c:v>4.5517859723264005</c:v>
                </c:pt>
                <c:pt idx="66389">
                  <c:v>4.5535953615756659</c:v>
                </c:pt>
                <c:pt idx="66390">
                  <c:v>4.5564300661678176</c:v>
                </c:pt>
                <c:pt idx="66391">
                  <c:v>4.5494579839886375</c:v>
                </c:pt>
                <c:pt idx="66392">
                  <c:v>4.5536355156856727</c:v>
                </c:pt>
                <c:pt idx="66393">
                  <c:v>4.553054514961171</c:v>
                </c:pt>
                <c:pt idx="66394">
                  <c:v>4.5460466975079896</c:v>
                </c:pt>
                <c:pt idx="66395">
                  <c:v>4.572050552862633</c:v>
                </c:pt>
                <c:pt idx="66396">
                  <c:v>4.5565877233550438</c:v>
                </c:pt>
                <c:pt idx="66397">
                  <c:v>4.5541538391929093</c:v>
                </c:pt>
                <c:pt idx="66398">
                  <c:v>4.5560567038273119</c:v>
                </c:pt>
                <c:pt idx="66399">
                  <c:v>4.55534188994611</c:v>
                </c:pt>
                <c:pt idx="66400">
                  <c:v>4.5561968784954479</c:v>
                </c:pt>
                <c:pt idx="66401">
                  <c:v>4.5562726344495799</c:v>
                </c:pt>
                <c:pt idx="66402">
                  <c:v>4.5503556592253211</c:v>
                </c:pt>
                <c:pt idx="66403">
                  <c:v>4.5648821457675313</c:v>
                </c:pt>
                <c:pt idx="66404">
                  <c:v>4.5507477121615629</c:v>
                </c:pt>
                <c:pt idx="66405">
                  <c:v>4.5571461090423933</c:v>
                </c:pt>
                <c:pt idx="66406">
                  <c:v>4.5416756830280134</c:v>
                </c:pt>
                <c:pt idx="66407">
                  <c:v>4.5575044722039557</c:v>
                </c:pt>
                <c:pt idx="66408">
                  <c:v>4.5556974869006712</c:v>
                </c:pt>
                <c:pt idx="66409">
                  <c:v>4.5587514318228912</c:v>
                </c:pt>
                <c:pt idx="66410">
                  <c:v>4.5620411675094754</c:v>
                </c:pt>
                <c:pt idx="66411">
                  <c:v>4.5493268828856719</c:v>
                </c:pt>
                <c:pt idx="66412">
                  <c:v>4.5561056105610556</c:v>
                </c:pt>
                <c:pt idx="66413">
                  <c:v>4.5511547347329797</c:v>
                </c:pt>
                <c:pt idx="66414">
                  <c:v>4.5652100700399165</c:v>
                </c:pt>
                <c:pt idx="66415">
                  <c:v>4.5581823254691525</c:v>
                </c:pt>
                <c:pt idx="66416">
                  <c:v>4.5536179077431829</c:v>
                </c:pt>
                <c:pt idx="66417">
                  <c:v>4.5453522342217232</c:v>
                </c:pt>
                <c:pt idx="66418">
                  <c:v>4.5482811287538558</c:v>
                </c:pt>
                <c:pt idx="66419">
                  <c:v>4.5515674507597907</c:v>
                </c:pt>
                <c:pt idx="66420">
                  <c:v>4.5476302289039277</c:v>
                </c:pt>
                <c:pt idx="66421">
                  <c:v>4.559008808683255</c:v>
                </c:pt>
                <c:pt idx="66422">
                  <c:v>4.5438666266218419</c:v>
                </c:pt>
                <c:pt idx="66423">
                  <c:v>4.5393284594337349</c:v>
                </c:pt>
                <c:pt idx="66424">
                  <c:v>4.5652972327343919</c:v>
                </c:pt>
                <c:pt idx="66425">
                  <c:v>4.5588408228317814</c:v>
                </c:pt>
                <c:pt idx="66426">
                  <c:v>4.5537405195187519</c:v>
                </c:pt>
                <c:pt idx="66427">
                  <c:v>4.5486234566869204</c:v>
                </c:pt>
                <c:pt idx="66428">
                  <c:v>4.5557098137234435</c:v>
                </c:pt>
                <c:pt idx="66429">
                  <c:v>4.5501135245310227</c:v>
                </c:pt>
                <c:pt idx="66430">
                  <c:v>4.5559145301794954</c:v>
                </c:pt>
                <c:pt idx="66431">
                  <c:v>4.5528915117059272</c:v>
                </c:pt>
                <c:pt idx="66432">
                  <c:v>4.5619643618847627</c:v>
                </c:pt>
                <c:pt idx="66433">
                  <c:v>4.5553605154431782</c:v>
                </c:pt>
                <c:pt idx="66434">
                  <c:v>4.5638380045469802</c:v>
                </c:pt>
                <c:pt idx="66435">
                  <c:v>4.5588122709952312</c:v>
                </c:pt>
                <c:pt idx="66436">
                  <c:v>4.5539988879863955</c:v>
                </c:pt>
                <c:pt idx="66437">
                  <c:v>4.5546850427251098</c:v>
                </c:pt>
                <c:pt idx="66438">
                  <c:v>4.5500107338601667</c:v>
                </c:pt>
                <c:pt idx="66439">
                  <c:v>4.560219928754381</c:v>
                </c:pt>
                <c:pt idx="66440">
                  <c:v>4.558881413351191</c:v>
                </c:pt>
                <c:pt idx="66441">
                  <c:v>4.5543281439427998</c:v>
                </c:pt>
                <c:pt idx="66442">
                  <c:v>4.5621627964442215</c:v>
                </c:pt>
                <c:pt idx="66443">
                  <c:v>4.5550529261761525</c:v>
                </c:pt>
                <c:pt idx="66444">
                  <c:v>4.5549161364233743</c:v>
                </c:pt>
                <c:pt idx="66445">
                  <c:v>4.5610828415737457</c:v>
                </c:pt>
                <c:pt idx="66446">
                  <c:v>4.5588099702211702</c:v>
                </c:pt>
                <c:pt idx="66447">
                  <c:v>4.5496986030391753</c:v>
                </c:pt>
                <c:pt idx="66448">
                  <c:v>4.5632702152258355</c:v>
                </c:pt>
                <c:pt idx="66449">
                  <c:v>4.5664884410755553</c:v>
                </c:pt>
                <c:pt idx="66450">
                  <c:v>4.5605825923288874</c:v>
                </c:pt>
                <c:pt idx="66451">
                  <c:v>4.5444381980332311</c:v>
                </c:pt>
                <c:pt idx="66452">
                  <c:v>4.5599536139490819</c:v>
                </c:pt>
                <c:pt idx="66453">
                  <c:v>4.5533915566710919</c:v>
                </c:pt>
                <c:pt idx="66454">
                  <c:v>4.5493172254111212</c:v>
                </c:pt>
                <c:pt idx="66455">
                  <c:v>4.5534214258293177</c:v>
                </c:pt>
                <c:pt idx="66456">
                  <c:v>4.5468760636632215</c:v>
                </c:pt>
                <c:pt idx="66457">
                  <c:v>4.5456887453594002</c:v>
                </c:pt>
                <c:pt idx="66458">
                  <c:v>4.552631566717154</c:v>
                </c:pt>
                <c:pt idx="66459">
                  <c:v>4.5479208554534285</c:v>
                </c:pt>
                <c:pt idx="66460">
                  <c:v>4.5524917190584047</c:v>
                </c:pt>
                <c:pt idx="66461">
                  <c:v>4.5561174988426423</c:v>
                </c:pt>
                <c:pt idx="66462">
                  <c:v>4.5508542932846243</c:v>
                </c:pt>
                <c:pt idx="66463">
                  <c:v>4.5557894707475475</c:v>
                </c:pt>
                <c:pt idx="66464">
                  <c:v>4.5586893769359751</c:v>
                </c:pt>
                <c:pt idx="66465">
                  <c:v>4.5559037282585155</c:v>
                </c:pt>
                <c:pt idx="66466">
                  <c:v>4.5642769123974185</c:v>
                </c:pt>
                <c:pt idx="66467">
                  <c:v>4.5598974399865231</c:v>
                </c:pt>
                <c:pt idx="66468">
                  <c:v>4.5605130943231638</c:v>
                </c:pt>
                <c:pt idx="66469">
                  <c:v>4.5528486764908145</c:v>
                </c:pt>
                <c:pt idx="66470">
                  <c:v>4.5565344013229065</c:v>
                </c:pt>
                <c:pt idx="66471">
                  <c:v>4.5556971768940944</c:v>
                </c:pt>
                <c:pt idx="66472">
                  <c:v>4.5556554453874041</c:v>
                </c:pt>
                <c:pt idx="66473">
                  <c:v>4.5483175854013531</c:v>
                </c:pt>
                <c:pt idx="66474">
                  <c:v>4.55611472384878</c:v>
                </c:pt>
                <c:pt idx="66475">
                  <c:v>4.5491111006191218</c:v>
                </c:pt>
                <c:pt idx="66476">
                  <c:v>4.5615499501874002</c:v>
                </c:pt>
                <c:pt idx="66477">
                  <c:v>4.5572940293204418</c:v>
                </c:pt>
                <c:pt idx="66478">
                  <c:v>4.5523146075769381</c:v>
                </c:pt>
                <c:pt idx="66479">
                  <c:v>4.5569989563666367</c:v>
                </c:pt>
                <c:pt idx="66480">
                  <c:v>4.5624529977426507</c:v>
                </c:pt>
                <c:pt idx="66481">
                  <c:v>4.5561439723794299</c:v>
                </c:pt>
                <c:pt idx="66482">
                  <c:v>4.5609156553896124</c:v>
                </c:pt>
                <c:pt idx="66483">
                  <c:v>4.5547971664746498</c:v>
                </c:pt>
                <c:pt idx="66484">
                  <c:v>4.5437877903417494</c:v>
                </c:pt>
                <c:pt idx="66485">
                  <c:v>4.5595971025086239</c:v>
                </c:pt>
                <c:pt idx="66486">
                  <c:v>4.5511063627274524</c:v>
                </c:pt>
                <c:pt idx="66487">
                  <c:v>4.5488364966282777</c:v>
                </c:pt>
                <c:pt idx="66488">
                  <c:v>4.5562507770086658</c:v>
                </c:pt>
                <c:pt idx="66489">
                  <c:v>4.5580099229336399</c:v>
                </c:pt>
                <c:pt idx="66490">
                  <c:v>4.5525983595342909</c:v>
                </c:pt>
                <c:pt idx="66491">
                  <c:v>4.5685162384097397</c:v>
                </c:pt>
                <c:pt idx="66492">
                  <c:v>4.5564121784143747</c:v>
                </c:pt>
                <c:pt idx="66493">
                  <c:v>4.5543881001681985</c:v>
                </c:pt>
                <c:pt idx="66494">
                  <c:v>4.553748960570255</c:v>
                </c:pt>
                <c:pt idx="66495">
                  <c:v>4.5557660671735274</c:v>
                </c:pt>
                <c:pt idx="66496">
                  <c:v>4.5678657026633394</c:v>
                </c:pt>
                <c:pt idx="66497">
                  <c:v>4.5466283570834705</c:v>
                </c:pt>
                <c:pt idx="66498">
                  <c:v>4.5626219119835261</c:v>
                </c:pt>
                <c:pt idx="66499">
                  <c:v>4.5578316511516386</c:v>
                </c:pt>
                <c:pt idx="66500">
                  <c:v>4.5610984441196347</c:v>
                </c:pt>
                <c:pt idx="66501">
                  <c:v>4.5600045671550191</c:v>
                </c:pt>
                <c:pt idx="66502">
                  <c:v>4.5550813482889714</c:v>
                </c:pt>
                <c:pt idx="66503">
                  <c:v>4.5576769753161575</c:v>
                </c:pt>
                <c:pt idx="66504">
                  <c:v>4.5522014757056315</c:v>
                </c:pt>
                <c:pt idx="66505">
                  <c:v>4.554474942090625</c:v>
                </c:pt>
                <c:pt idx="66506">
                  <c:v>4.5495277819747209</c:v>
                </c:pt>
                <c:pt idx="66507">
                  <c:v>4.5534113265770859</c:v>
                </c:pt>
                <c:pt idx="66508">
                  <c:v>4.5572483725918396</c:v>
                </c:pt>
                <c:pt idx="66509">
                  <c:v>4.5545907818060796</c:v>
                </c:pt>
                <c:pt idx="66510">
                  <c:v>4.5573941460822915</c:v>
                </c:pt>
                <c:pt idx="66511">
                  <c:v>4.553429385418287</c:v>
                </c:pt>
                <c:pt idx="66512">
                  <c:v>4.5547794579764265</c:v>
                </c:pt>
                <c:pt idx="66513">
                  <c:v>4.5486717186356493</c:v>
                </c:pt>
                <c:pt idx="66514">
                  <c:v>4.5549573827017271</c:v>
                </c:pt>
                <c:pt idx="66515">
                  <c:v>4.5558730008656427</c:v>
                </c:pt>
                <c:pt idx="66516">
                  <c:v>4.5482401493588238</c:v>
                </c:pt>
                <c:pt idx="66517">
                  <c:v>4.5496396231561285</c:v>
                </c:pt>
                <c:pt idx="66518">
                  <c:v>4.5572414990693417</c:v>
                </c:pt>
                <c:pt idx="66519">
                  <c:v>4.5503094790228742</c:v>
                </c:pt>
                <c:pt idx="66520">
                  <c:v>4.5479645117204903</c:v>
                </c:pt>
                <c:pt idx="66521">
                  <c:v>4.5507317349590402</c:v>
                </c:pt>
                <c:pt idx="66522">
                  <c:v>4.5614973237131364</c:v>
                </c:pt>
                <c:pt idx="66523">
                  <c:v>4.5531470138940309</c:v>
                </c:pt>
                <c:pt idx="66524">
                  <c:v>4.5509961701844288</c:v>
                </c:pt>
                <c:pt idx="66525">
                  <c:v>4.5478915019942967</c:v>
                </c:pt>
                <c:pt idx="66526">
                  <c:v>4.5550474063909947</c:v>
                </c:pt>
                <c:pt idx="66527">
                  <c:v>4.561939552800113</c:v>
                </c:pt>
                <c:pt idx="66528">
                  <c:v>4.560465832976945</c:v>
                </c:pt>
                <c:pt idx="66529">
                  <c:v>4.5570640427145763</c:v>
                </c:pt>
                <c:pt idx="66530">
                  <c:v>4.5575853067700525</c:v>
                </c:pt>
                <c:pt idx="66531">
                  <c:v>4.5478657861650973</c:v>
                </c:pt>
                <c:pt idx="66532">
                  <c:v>4.5445613770318518</c:v>
                </c:pt>
                <c:pt idx="66533">
                  <c:v>4.5596485213635969</c:v>
                </c:pt>
                <c:pt idx="66534">
                  <c:v>4.5595469526317673</c:v>
                </c:pt>
                <c:pt idx="66535">
                  <c:v>4.5588946621758497</c:v>
                </c:pt>
                <c:pt idx="66536">
                  <c:v>4.5538493474625437</c:v>
                </c:pt>
                <c:pt idx="66537">
                  <c:v>4.5546907801530558</c:v>
                </c:pt>
                <c:pt idx="66538">
                  <c:v>4.548560610785696</c:v>
                </c:pt>
                <c:pt idx="66539">
                  <c:v>4.5506007944950433</c:v>
                </c:pt>
                <c:pt idx="66540">
                  <c:v>4.5506787381457512</c:v>
                </c:pt>
                <c:pt idx="66541">
                  <c:v>4.5494193704158281</c:v>
                </c:pt>
                <c:pt idx="66542">
                  <c:v>4.5509350259212891</c:v>
                </c:pt>
                <c:pt idx="66543">
                  <c:v>4.5561787329639944</c:v>
                </c:pt>
                <c:pt idx="66544">
                  <c:v>4.550786503704181</c:v>
                </c:pt>
                <c:pt idx="66545">
                  <c:v>4.5541767917882527</c:v>
                </c:pt>
                <c:pt idx="66546">
                  <c:v>4.549024986883353</c:v>
                </c:pt>
                <c:pt idx="66547">
                  <c:v>4.5610619894766327</c:v>
                </c:pt>
                <c:pt idx="66548">
                  <c:v>4.5553766082397047</c:v>
                </c:pt>
                <c:pt idx="66549">
                  <c:v>4.5594776506566905</c:v>
                </c:pt>
                <c:pt idx="66550">
                  <c:v>4.5405708083947252</c:v>
                </c:pt>
                <c:pt idx="66551">
                  <c:v>4.5702764430534524</c:v>
                </c:pt>
                <c:pt idx="66552">
                  <c:v>4.5631790257148319</c:v>
                </c:pt>
                <c:pt idx="66553">
                  <c:v>4.5612985883573227</c:v>
                </c:pt>
                <c:pt idx="66554">
                  <c:v>4.5497563955457663</c:v>
                </c:pt>
                <c:pt idx="66555">
                  <c:v>4.5607985055717535</c:v>
                </c:pt>
                <c:pt idx="66556">
                  <c:v>4.5441311388004086</c:v>
                </c:pt>
                <c:pt idx="66557">
                  <c:v>4.561244498677727</c:v>
                </c:pt>
                <c:pt idx="66558">
                  <c:v>4.5488669581140355</c:v>
                </c:pt>
                <c:pt idx="66559">
                  <c:v>4.5517067293546294</c:v>
                </c:pt>
                <c:pt idx="66560">
                  <c:v>4.5625052972564166</c:v>
                </c:pt>
                <c:pt idx="66561">
                  <c:v>4.5572337173591979</c:v>
                </c:pt>
                <c:pt idx="66562">
                  <c:v>4.555181676431018</c:v>
                </c:pt>
                <c:pt idx="66563">
                  <c:v>4.5598828329764718</c:v>
                </c:pt>
                <c:pt idx="66564">
                  <c:v>4.5532539263779537</c:v>
                </c:pt>
                <c:pt idx="66565">
                  <c:v>4.549949408444145</c:v>
                </c:pt>
                <c:pt idx="66566">
                  <c:v>4.5448696371486772</c:v>
                </c:pt>
                <c:pt idx="66567">
                  <c:v>4.5508004391720265</c:v>
                </c:pt>
                <c:pt idx="66568">
                  <c:v>4.5544245875612948</c:v>
                </c:pt>
                <c:pt idx="66569">
                  <c:v>4.5620164050192846</c:v>
                </c:pt>
                <c:pt idx="66570">
                  <c:v>4.5539294237374071</c:v>
                </c:pt>
                <c:pt idx="66571">
                  <c:v>4.5496678655402203</c:v>
                </c:pt>
                <c:pt idx="66572">
                  <c:v>4.5524916442302361</c:v>
                </c:pt>
                <c:pt idx="66573">
                  <c:v>4.549082961647466</c:v>
                </c:pt>
                <c:pt idx="66574">
                  <c:v>4.5480157843494666</c:v>
                </c:pt>
                <c:pt idx="66575">
                  <c:v>4.5557305128522296</c:v>
                </c:pt>
                <c:pt idx="66576">
                  <c:v>4.5502915969872157</c:v>
                </c:pt>
                <c:pt idx="66577">
                  <c:v>4.5491386826156761</c:v>
                </c:pt>
                <c:pt idx="66578">
                  <c:v>4.5560566799598954</c:v>
                </c:pt>
                <c:pt idx="66579">
                  <c:v>4.5516367620767824</c:v>
                </c:pt>
                <c:pt idx="66580">
                  <c:v>4.5507508953608458</c:v>
                </c:pt>
                <c:pt idx="66581">
                  <c:v>4.5528598997853598</c:v>
                </c:pt>
                <c:pt idx="66582">
                  <c:v>4.556430367230675</c:v>
                </c:pt>
                <c:pt idx="66583">
                  <c:v>4.553836237184246</c:v>
                </c:pt>
                <c:pt idx="66584">
                  <c:v>4.5597400475915446</c:v>
                </c:pt>
                <c:pt idx="66585">
                  <c:v>4.5589033302700095</c:v>
                </c:pt>
                <c:pt idx="66586">
                  <c:v>4.5542921034865476</c:v>
                </c:pt>
                <c:pt idx="66587">
                  <c:v>4.5478502299362473</c:v>
                </c:pt>
                <c:pt idx="66588">
                  <c:v>4.5527740844513618</c:v>
                </c:pt>
                <c:pt idx="66589">
                  <c:v>4.5566582192911795</c:v>
                </c:pt>
                <c:pt idx="66590">
                  <c:v>4.5552464826382808</c:v>
                </c:pt>
                <c:pt idx="66591">
                  <c:v>4.5531005169257792</c:v>
                </c:pt>
                <c:pt idx="66592">
                  <c:v>4.5587887579902766</c:v>
                </c:pt>
                <c:pt idx="66593">
                  <c:v>4.5409299281656779</c:v>
                </c:pt>
                <c:pt idx="66594">
                  <c:v>4.5485423686636883</c:v>
                </c:pt>
                <c:pt idx="66595">
                  <c:v>4.543092765719579</c:v>
                </c:pt>
                <c:pt idx="66596">
                  <c:v>4.545150834786754</c:v>
                </c:pt>
                <c:pt idx="66597">
                  <c:v>4.55998266076032</c:v>
                </c:pt>
                <c:pt idx="66598">
                  <c:v>4.5540500234351686</c:v>
                </c:pt>
                <c:pt idx="66599">
                  <c:v>4.5579892610296842</c:v>
                </c:pt>
                <c:pt idx="66600">
                  <c:v>4.5572107745302226</c:v>
                </c:pt>
                <c:pt idx="66601">
                  <c:v>4.5523600586346893</c:v>
                </c:pt>
                <c:pt idx="66602">
                  <c:v>4.5557618508888993</c:v>
                </c:pt>
                <c:pt idx="66603">
                  <c:v>4.5561919951235872</c:v>
                </c:pt>
                <c:pt idx="66604">
                  <c:v>4.5529472766596966</c:v>
                </c:pt>
                <c:pt idx="66605">
                  <c:v>4.5553493166584591</c:v>
                </c:pt>
                <c:pt idx="66606">
                  <c:v>4.5499935059195202</c:v>
                </c:pt>
                <c:pt idx="66607">
                  <c:v>4.5612826513371569</c:v>
                </c:pt>
                <c:pt idx="66608">
                  <c:v>4.559430496556331</c:v>
                </c:pt>
                <c:pt idx="66609">
                  <c:v>4.5569025458643955</c:v>
                </c:pt>
                <c:pt idx="66610">
                  <c:v>4.552600362221634</c:v>
                </c:pt>
                <c:pt idx="66611">
                  <c:v>4.5571102477894438</c:v>
                </c:pt>
                <c:pt idx="66612">
                  <c:v>4.5492504302560972</c:v>
                </c:pt>
                <c:pt idx="66613">
                  <c:v>4.5595291637571149</c:v>
                </c:pt>
                <c:pt idx="66614">
                  <c:v>4.5457109921584911</c:v>
                </c:pt>
                <c:pt idx="66615">
                  <c:v>4.5479278886040841</c:v>
                </c:pt>
                <c:pt idx="66616">
                  <c:v>4.5514063411715302</c:v>
                </c:pt>
                <c:pt idx="66617">
                  <c:v>4.5508439540497561</c:v>
                </c:pt>
                <c:pt idx="66618">
                  <c:v>4.5518221706292374</c:v>
                </c:pt>
                <c:pt idx="66619">
                  <c:v>4.554177406346736</c:v>
                </c:pt>
                <c:pt idx="66620">
                  <c:v>4.5610741787429383</c:v>
                </c:pt>
                <c:pt idx="66621">
                  <c:v>4.5637350986013319</c:v>
                </c:pt>
                <c:pt idx="66622">
                  <c:v>4.5547755634121261</c:v>
                </c:pt>
                <c:pt idx="66623">
                  <c:v>4.5539302981663212</c:v>
                </c:pt>
                <c:pt idx="66624">
                  <c:v>4.5553973120614399</c:v>
                </c:pt>
                <c:pt idx="66625">
                  <c:v>4.5523182393603401</c:v>
                </c:pt>
                <c:pt idx="66626">
                  <c:v>4.5524347403048475</c:v>
                </c:pt>
                <c:pt idx="66627">
                  <c:v>4.561927947769755</c:v>
                </c:pt>
                <c:pt idx="66628">
                  <c:v>4.5560519391303043</c:v>
                </c:pt>
                <c:pt idx="66629">
                  <c:v>4.5585149640709366</c:v>
                </c:pt>
                <c:pt idx="66630">
                  <c:v>4.5589696619052864</c:v>
                </c:pt>
                <c:pt idx="66631">
                  <c:v>4.5485477636869893</c:v>
                </c:pt>
                <c:pt idx="66632">
                  <c:v>4.5507397886468555</c:v>
                </c:pt>
                <c:pt idx="66633">
                  <c:v>4.5510560566698999</c:v>
                </c:pt>
                <c:pt idx="66634">
                  <c:v>4.5545299379474145</c:v>
                </c:pt>
                <c:pt idx="66635">
                  <c:v>4.5549539595357311</c:v>
                </c:pt>
                <c:pt idx="66636">
                  <c:v>4.5493345084085517</c:v>
                </c:pt>
                <c:pt idx="66637">
                  <c:v>4.5533929984273733</c:v>
                </c:pt>
                <c:pt idx="66638">
                  <c:v>4.5366255489568488</c:v>
                </c:pt>
                <c:pt idx="66639">
                  <c:v>4.5485799226819275</c:v>
                </c:pt>
                <c:pt idx="66640">
                  <c:v>4.5500529666346576</c:v>
                </c:pt>
                <c:pt idx="66641">
                  <c:v>4.5622907782981352</c:v>
                </c:pt>
                <c:pt idx="66642">
                  <c:v>4.5578149554867613</c:v>
                </c:pt>
                <c:pt idx="66643">
                  <c:v>4.5557804004864337</c:v>
                </c:pt>
                <c:pt idx="66644">
                  <c:v>4.558276168516973</c:v>
                </c:pt>
                <c:pt idx="66645">
                  <c:v>4.5592414782493229</c:v>
                </c:pt>
                <c:pt idx="66646">
                  <c:v>4.5463662133975378</c:v>
                </c:pt>
                <c:pt idx="66647">
                  <c:v>4.5405762152675058</c:v>
                </c:pt>
                <c:pt idx="66648">
                  <c:v>4.5453201691617293</c:v>
                </c:pt>
                <c:pt idx="66649">
                  <c:v>4.5439985232899529</c:v>
                </c:pt>
                <c:pt idx="66650">
                  <c:v>4.5433479990907246</c:v>
                </c:pt>
                <c:pt idx="66651">
                  <c:v>4.5517408028695341</c:v>
                </c:pt>
                <c:pt idx="66652">
                  <c:v>4.5575766033558018</c:v>
                </c:pt>
                <c:pt idx="66653">
                  <c:v>4.5511142112400975</c:v>
                </c:pt>
                <c:pt idx="66654">
                  <c:v>4.5518119285944358</c:v>
                </c:pt>
                <c:pt idx="66655">
                  <c:v>4.5491032605582937</c:v>
                </c:pt>
                <c:pt idx="66656">
                  <c:v>4.5573420341396345</c:v>
                </c:pt>
                <c:pt idx="66657">
                  <c:v>4.5541054091152668</c:v>
                </c:pt>
                <c:pt idx="66658">
                  <c:v>4.5548041650802862</c:v>
                </c:pt>
                <c:pt idx="66659">
                  <c:v>4.5638787359026232</c:v>
                </c:pt>
                <c:pt idx="66660">
                  <c:v>4.5469621686980339</c:v>
                </c:pt>
                <c:pt idx="66661">
                  <c:v>4.5624486112939646</c:v>
                </c:pt>
                <c:pt idx="66662">
                  <c:v>4.5489286036536933</c:v>
                </c:pt>
                <c:pt idx="66663">
                  <c:v>4.5511582791847038</c:v>
                </c:pt>
                <c:pt idx="66664">
                  <c:v>4.5471005893356393</c:v>
                </c:pt>
                <c:pt idx="66665">
                  <c:v>4.5584514487610583</c:v>
                </c:pt>
                <c:pt idx="66666">
                  <c:v>4.5546584070390521</c:v>
                </c:pt>
                <c:pt idx="66667">
                  <c:v>4.5527806664402561</c:v>
                </c:pt>
                <c:pt idx="66668">
                  <c:v>4.5546267847320676</c:v>
                </c:pt>
                <c:pt idx="66669">
                  <c:v>4.5509831340385585</c:v>
                </c:pt>
                <c:pt idx="66670">
                  <c:v>4.5543153787790649</c:v>
                </c:pt>
                <c:pt idx="66671">
                  <c:v>4.5470690904005373</c:v>
                </c:pt>
                <c:pt idx="66672">
                  <c:v>4.5483867873086954</c:v>
                </c:pt>
                <c:pt idx="66673">
                  <c:v>4.5540197199392409</c:v>
                </c:pt>
                <c:pt idx="66674">
                  <c:v>4.5538690513084337</c:v>
                </c:pt>
                <c:pt idx="66675">
                  <c:v>4.5564323260265338</c:v>
                </c:pt>
                <c:pt idx="66676">
                  <c:v>4.5609723925361685</c:v>
                </c:pt>
                <c:pt idx="66677">
                  <c:v>4.5588364949912616</c:v>
                </c:pt>
                <c:pt idx="66678">
                  <c:v>4.5508375484972916</c:v>
                </c:pt>
                <c:pt idx="66679">
                  <c:v>4.555962986451588</c:v>
                </c:pt>
                <c:pt idx="66680">
                  <c:v>4.5549379706594566</c:v>
                </c:pt>
                <c:pt idx="66681">
                  <c:v>4.5502974208253102</c:v>
                </c:pt>
                <c:pt idx="66682">
                  <c:v>4.5567677874591981</c:v>
                </c:pt>
                <c:pt idx="66683">
                  <c:v>4.5526915899375338</c:v>
                </c:pt>
                <c:pt idx="66684">
                  <c:v>4.560324436762424</c:v>
                </c:pt>
                <c:pt idx="66685">
                  <c:v>4.5520866677352236</c:v>
                </c:pt>
                <c:pt idx="66686">
                  <c:v>4.5649175553913555</c:v>
                </c:pt>
                <c:pt idx="66687">
                  <c:v>4.5493815609462702</c:v>
                </c:pt>
                <c:pt idx="66688">
                  <c:v>4.5510218399096312</c:v>
                </c:pt>
                <c:pt idx="66689">
                  <c:v>4.5512278506884014</c:v>
                </c:pt>
                <c:pt idx="66690">
                  <c:v>4.5552793042124007</c:v>
                </c:pt>
                <c:pt idx="66691">
                  <c:v>4.5594933987232587</c:v>
                </c:pt>
                <c:pt idx="66692">
                  <c:v>4.5423572843636038</c:v>
                </c:pt>
                <c:pt idx="66693">
                  <c:v>4.548026091269918</c:v>
                </c:pt>
                <c:pt idx="66694">
                  <c:v>4.5575494177406659</c:v>
                </c:pt>
                <c:pt idx="66695">
                  <c:v>4.5576673371717176</c:v>
                </c:pt>
                <c:pt idx="66696">
                  <c:v>4.5520905543444394</c:v>
                </c:pt>
                <c:pt idx="66697">
                  <c:v>4.5627414868558187</c:v>
                </c:pt>
                <c:pt idx="66698">
                  <c:v>4.5557364856602769</c:v>
                </c:pt>
                <c:pt idx="66699">
                  <c:v>4.5533757659062895</c:v>
                </c:pt>
                <c:pt idx="66700">
                  <c:v>4.5510717037530348</c:v>
                </c:pt>
                <c:pt idx="66701">
                  <c:v>4.5576824448738238</c:v>
                </c:pt>
                <c:pt idx="66702">
                  <c:v>4.5585363852399539</c:v>
                </c:pt>
                <c:pt idx="66703">
                  <c:v>4.5532845279043102</c:v>
                </c:pt>
                <c:pt idx="66704">
                  <c:v>4.5617028613231065</c:v>
                </c:pt>
                <c:pt idx="66705">
                  <c:v>4.5512785154005186</c:v>
                </c:pt>
                <c:pt idx="66706">
                  <c:v>4.5543293683963562</c:v>
                </c:pt>
                <c:pt idx="66707">
                  <c:v>4.5477500943063118</c:v>
                </c:pt>
                <c:pt idx="66708">
                  <c:v>4.5563697150243812</c:v>
                </c:pt>
                <c:pt idx="66709">
                  <c:v>4.547878488006706</c:v>
                </c:pt>
                <c:pt idx="66710">
                  <c:v>4.5659045148573858</c:v>
                </c:pt>
                <c:pt idx="66711">
                  <c:v>4.542548811735216</c:v>
                </c:pt>
                <c:pt idx="66712">
                  <c:v>4.5535112947924725</c:v>
                </c:pt>
                <c:pt idx="66713">
                  <c:v>4.5502769599513195</c:v>
                </c:pt>
                <c:pt idx="66714">
                  <c:v>4.5470004942901365</c:v>
                </c:pt>
                <c:pt idx="66715">
                  <c:v>4.5506492513140797</c:v>
                </c:pt>
                <c:pt idx="66716">
                  <c:v>4.5529106397877035</c:v>
                </c:pt>
                <c:pt idx="66717">
                  <c:v>4.5568985552900143</c:v>
                </c:pt>
                <c:pt idx="66718">
                  <c:v>4.548046058755955</c:v>
                </c:pt>
                <c:pt idx="66719">
                  <c:v>4.5476896853136033</c:v>
                </c:pt>
                <c:pt idx="66720">
                  <c:v>4.5504870701701554</c:v>
                </c:pt>
                <c:pt idx="66721">
                  <c:v>4.5631963069379671</c:v>
                </c:pt>
                <c:pt idx="66722">
                  <c:v>4.5434893524152189</c:v>
                </c:pt>
                <c:pt idx="66723">
                  <c:v>4.543713454767154</c:v>
                </c:pt>
                <c:pt idx="66724">
                  <c:v>4.5536191958003611</c:v>
                </c:pt>
                <c:pt idx="66725">
                  <c:v>4.5544138280651572</c:v>
                </c:pt>
                <c:pt idx="66726">
                  <c:v>4.5510630959039089</c:v>
                </c:pt>
                <c:pt idx="66727">
                  <c:v>4.5638879407720827</c:v>
                </c:pt>
                <c:pt idx="66728">
                  <c:v>4.5541809429697366</c:v>
                </c:pt>
                <c:pt idx="66729">
                  <c:v>4.555854405705019</c:v>
                </c:pt>
                <c:pt idx="66730">
                  <c:v>4.5625348856990833</c:v>
                </c:pt>
                <c:pt idx="66731">
                  <c:v>4.5480296449114936</c:v>
                </c:pt>
                <c:pt idx="66732">
                  <c:v>4.5456354579630656</c:v>
                </c:pt>
                <c:pt idx="66733">
                  <c:v>4.5523875036856625</c:v>
                </c:pt>
                <c:pt idx="66734">
                  <c:v>4.550760624739004</c:v>
                </c:pt>
                <c:pt idx="66735">
                  <c:v>4.5498980654888603</c:v>
                </c:pt>
                <c:pt idx="66736">
                  <c:v>4.5449211609366857</c:v>
                </c:pt>
                <c:pt idx="66737">
                  <c:v>4.5555256835318518</c:v>
                </c:pt>
                <c:pt idx="66738">
                  <c:v>4.5465903152882099</c:v>
                </c:pt>
                <c:pt idx="66739">
                  <c:v>4.5455163616045988</c:v>
                </c:pt>
                <c:pt idx="66740">
                  <c:v>4.5563673671079457</c:v>
                </c:pt>
                <c:pt idx="66741">
                  <c:v>4.5419704825425518</c:v>
                </c:pt>
                <c:pt idx="66742">
                  <c:v>4.5508410509727257</c:v>
                </c:pt>
                <c:pt idx="66743">
                  <c:v>4.5462573545072402</c:v>
                </c:pt>
                <c:pt idx="66744">
                  <c:v>4.5591739552179984</c:v>
                </c:pt>
                <c:pt idx="66745">
                  <c:v>4.5570283997790835</c:v>
                </c:pt>
                <c:pt idx="66746">
                  <c:v>4.5566407403577802</c:v>
                </c:pt>
                <c:pt idx="66747">
                  <c:v>4.5610724302930565</c:v>
                </c:pt>
                <c:pt idx="66748">
                  <c:v>4.555060212397664</c:v>
                </c:pt>
                <c:pt idx="66749">
                  <c:v>4.5550088072868906</c:v>
                </c:pt>
                <c:pt idx="66750">
                  <c:v>4.5461590366336253</c:v>
                </c:pt>
                <c:pt idx="66751">
                  <c:v>4.5654965819258928</c:v>
                </c:pt>
                <c:pt idx="66752">
                  <c:v>4.551525302488419</c:v>
                </c:pt>
                <c:pt idx="66753">
                  <c:v>4.5597431106517323</c:v>
                </c:pt>
                <c:pt idx="66754">
                  <c:v>4.5423975980133857</c:v>
                </c:pt>
                <c:pt idx="66755">
                  <c:v>4.5534535582354607</c:v>
                </c:pt>
                <c:pt idx="66756">
                  <c:v>4.5524335588903257</c:v>
                </c:pt>
                <c:pt idx="66757">
                  <c:v>4.5527696761392589</c:v>
                </c:pt>
                <c:pt idx="66758">
                  <c:v>4.5531409322213898</c:v>
                </c:pt>
                <c:pt idx="66759">
                  <c:v>4.5535200480594504</c:v>
                </c:pt>
                <c:pt idx="66760">
                  <c:v>4.5500678487803476</c:v>
                </c:pt>
                <c:pt idx="66761">
                  <c:v>4.5472968320971088</c:v>
                </c:pt>
                <c:pt idx="66762">
                  <c:v>4.5537804117521743</c:v>
                </c:pt>
                <c:pt idx="66763">
                  <c:v>4.5513732919210419</c:v>
                </c:pt>
                <c:pt idx="66764">
                  <c:v>4.5481862034861091</c:v>
                </c:pt>
                <c:pt idx="66765">
                  <c:v>4.5598385346193027</c:v>
                </c:pt>
                <c:pt idx="66766">
                  <c:v>4.5512544273359428</c:v>
                </c:pt>
                <c:pt idx="66767">
                  <c:v>4.5573626081224639</c:v>
                </c:pt>
                <c:pt idx="66768">
                  <c:v>4.5527104367951967</c:v>
                </c:pt>
                <c:pt idx="66769">
                  <c:v>4.5528568790820421</c:v>
                </c:pt>
                <c:pt idx="66770">
                  <c:v>4.5582975108227455</c:v>
                </c:pt>
                <c:pt idx="66771">
                  <c:v>4.5617378584702895</c:v>
                </c:pt>
                <c:pt idx="66772">
                  <c:v>4.5565772946028549</c:v>
                </c:pt>
                <c:pt idx="66773">
                  <c:v>4.5497219204338446</c:v>
                </c:pt>
                <c:pt idx="66774">
                  <c:v>4.5547086294875623</c:v>
                </c:pt>
                <c:pt idx="66775">
                  <c:v>4.5532710569888959</c:v>
                </c:pt>
                <c:pt idx="66776">
                  <c:v>4.5617213575446831</c:v>
                </c:pt>
                <c:pt idx="66777">
                  <c:v>4.5524495395639581</c:v>
                </c:pt>
                <c:pt idx="66778">
                  <c:v>4.5545669194219967</c:v>
                </c:pt>
                <c:pt idx="66779">
                  <c:v>4.5526962822684585</c:v>
                </c:pt>
                <c:pt idx="66780">
                  <c:v>4.5577579890442612</c:v>
                </c:pt>
                <c:pt idx="66781">
                  <c:v>4.5495237952245935</c:v>
                </c:pt>
                <c:pt idx="66782">
                  <c:v>4.5488193807716568</c:v>
                </c:pt>
                <c:pt idx="66783">
                  <c:v>4.5583061013328177</c:v>
                </c:pt>
                <c:pt idx="66784">
                  <c:v>4.5543141553663435</c:v>
                </c:pt>
                <c:pt idx="66785">
                  <c:v>4.5479353728765801</c:v>
                </c:pt>
                <c:pt idx="66786">
                  <c:v>4.5507848949898335</c:v>
                </c:pt>
                <c:pt idx="66787">
                  <c:v>4.5554224280351985</c:v>
                </c:pt>
                <c:pt idx="66788">
                  <c:v>4.5513289284517482</c:v>
                </c:pt>
                <c:pt idx="66789">
                  <c:v>4.5586140535255408</c:v>
                </c:pt>
                <c:pt idx="66790">
                  <c:v>4.5461769976714983</c:v>
                </c:pt>
                <c:pt idx="66791">
                  <c:v>4.5488001520824959</c:v>
                </c:pt>
                <c:pt idx="66792">
                  <c:v>4.5492330241491761</c:v>
                </c:pt>
                <c:pt idx="66793">
                  <c:v>4.5541897822659685</c:v>
                </c:pt>
                <c:pt idx="66794">
                  <c:v>4.5530584952504194</c:v>
                </c:pt>
                <c:pt idx="66795">
                  <c:v>4.5598061244988486</c:v>
                </c:pt>
                <c:pt idx="66796">
                  <c:v>4.5494539223314581</c:v>
                </c:pt>
                <c:pt idx="66797">
                  <c:v>4.5533679692416271</c:v>
                </c:pt>
                <c:pt idx="66798">
                  <c:v>4.5476562097368172</c:v>
                </c:pt>
                <c:pt idx="66799">
                  <c:v>4.5542324963921033</c:v>
                </c:pt>
                <c:pt idx="66800">
                  <c:v>4.5503974970007892</c:v>
                </c:pt>
                <c:pt idx="66801">
                  <c:v>4.5457156432056625</c:v>
                </c:pt>
                <c:pt idx="66802">
                  <c:v>4.5577882994446393</c:v>
                </c:pt>
                <c:pt idx="66803">
                  <c:v>4.5489306730269004</c:v>
                </c:pt>
                <c:pt idx="66804">
                  <c:v>4.5539494436508656</c:v>
                </c:pt>
                <c:pt idx="66805">
                  <c:v>4.5607384736103445</c:v>
                </c:pt>
                <c:pt idx="66806">
                  <c:v>4.5624901044903741</c:v>
                </c:pt>
                <c:pt idx="66807">
                  <c:v>4.5575663799222133</c:v>
                </c:pt>
                <c:pt idx="66808">
                  <c:v>4.5463379411093188</c:v>
                </c:pt>
                <c:pt idx="66809">
                  <c:v>4.5619535417125228</c:v>
                </c:pt>
                <c:pt idx="66810">
                  <c:v>4.5576602993991262</c:v>
                </c:pt>
                <c:pt idx="66811">
                  <c:v>4.5550253701688979</c:v>
                </c:pt>
                <c:pt idx="66812">
                  <c:v>4.5525063636051044</c:v>
                </c:pt>
                <c:pt idx="66813">
                  <c:v>4.5504713787458666</c:v>
                </c:pt>
                <c:pt idx="66814">
                  <c:v>4.5561239714760999</c:v>
                </c:pt>
                <c:pt idx="66815">
                  <c:v>4.5446807714553898</c:v>
                </c:pt>
                <c:pt idx="66816">
                  <c:v>4.5587412147095678</c:v>
                </c:pt>
                <c:pt idx="66817">
                  <c:v>4.554637441022356</c:v>
                </c:pt>
                <c:pt idx="66818">
                  <c:v>4.5638821527823499</c:v>
                </c:pt>
                <c:pt idx="66819">
                  <c:v>4.5568934413299838</c:v>
                </c:pt>
                <c:pt idx="66820">
                  <c:v>4.5498480620932522</c:v>
                </c:pt>
                <c:pt idx="66821">
                  <c:v>4.5534364745653475</c:v>
                </c:pt>
                <c:pt idx="66822">
                  <c:v>4.5499583022999666</c:v>
                </c:pt>
                <c:pt idx="66823">
                  <c:v>4.5632075316414218</c:v>
                </c:pt>
                <c:pt idx="66824">
                  <c:v>4.5539566851503341</c:v>
                </c:pt>
                <c:pt idx="66825">
                  <c:v>4.5489520758862954</c:v>
                </c:pt>
                <c:pt idx="66826">
                  <c:v>4.5426905351774902</c:v>
                </c:pt>
                <c:pt idx="66827">
                  <c:v>4.5514454197335352</c:v>
                </c:pt>
                <c:pt idx="66828">
                  <c:v>4.5507786657779778</c:v>
                </c:pt>
                <c:pt idx="66829">
                  <c:v>4.5624615546082143</c:v>
                </c:pt>
                <c:pt idx="66830">
                  <c:v>4.5517467404807981</c:v>
                </c:pt>
                <c:pt idx="66831">
                  <c:v>4.547856082350398</c:v>
                </c:pt>
                <c:pt idx="66832">
                  <c:v>4.5462515556375189</c:v>
                </c:pt>
                <c:pt idx="66833">
                  <c:v>4.5419920601215207</c:v>
                </c:pt>
                <c:pt idx="66834">
                  <c:v>4.5416814315882528</c:v>
                </c:pt>
                <c:pt idx="66835">
                  <c:v>4.5470487117187384</c:v>
                </c:pt>
                <c:pt idx="66836">
                  <c:v>4.5580582684444355</c:v>
                </c:pt>
                <c:pt idx="66837">
                  <c:v>4.5570918992604792</c:v>
                </c:pt>
                <c:pt idx="66838">
                  <c:v>4.554250829770166</c:v>
                </c:pt>
                <c:pt idx="66839">
                  <c:v>4.5476234795556314</c:v>
                </c:pt>
                <c:pt idx="66840">
                  <c:v>4.5573928405894586</c:v>
                </c:pt>
                <c:pt idx="66841">
                  <c:v>4.5542095228414059</c:v>
                </c:pt>
                <c:pt idx="66842">
                  <c:v>4.5506552286314381</c:v>
                </c:pt>
                <c:pt idx="66843">
                  <c:v>4.5525427839688364</c:v>
                </c:pt>
                <c:pt idx="66844">
                  <c:v>4.5508973571332145</c:v>
                </c:pt>
                <c:pt idx="66845">
                  <c:v>4.555221621330058</c:v>
                </c:pt>
                <c:pt idx="66846">
                  <c:v>4.544521956076558</c:v>
                </c:pt>
                <c:pt idx="66847">
                  <c:v>4.5585800644618768</c:v>
                </c:pt>
                <c:pt idx="66848">
                  <c:v>4.5526341468401306</c:v>
                </c:pt>
                <c:pt idx="66849">
                  <c:v>4.5523252328996655</c:v>
                </c:pt>
                <c:pt idx="66850">
                  <c:v>4.5531007908649856</c:v>
                </c:pt>
                <c:pt idx="66851">
                  <c:v>4.5515410682638313</c:v>
                </c:pt>
                <c:pt idx="66852">
                  <c:v>4.5545700358806362</c:v>
                </c:pt>
                <c:pt idx="66853">
                  <c:v>4.54908350450527</c:v>
                </c:pt>
                <c:pt idx="66854">
                  <c:v>4.5578018152584931</c:v>
                </c:pt>
                <c:pt idx="66855">
                  <c:v>4.5447530546847519</c:v>
                </c:pt>
                <c:pt idx="66856">
                  <c:v>4.556681159611272</c:v>
                </c:pt>
                <c:pt idx="66857">
                  <c:v>4.5442164334283719</c:v>
                </c:pt>
                <c:pt idx="66858">
                  <c:v>4.5563321361916946</c:v>
                </c:pt>
                <c:pt idx="66859">
                  <c:v>4.5426436728832371</c:v>
                </c:pt>
                <c:pt idx="66860">
                  <c:v>4.5450542190354071</c:v>
                </c:pt>
                <c:pt idx="66861">
                  <c:v>4.5547930465333293</c:v>
                </c:pt>
                <c:pt idx="66862">
                  <c:v>4.5584075492271801</c:v>
                </c:pt>
                <c:pt idx="66863">
                  <c:v>4.5498077315480963</c:v>
                </c:pt>
                <c:pt idx="66864">
                  <c:v>4.5562240690916278</c:v>
                </c:pt>
                <c:pt idx="66865">
                  <c:v>4.5505102953233054</c:v>
                </c:pt>
                <c:pt idx="66866">
                  <c:v>4.5534814696383155</c:v>
                </c:pt>
                <c:pt idx="66867">
                  <c:v>4.5541330225305181</c:v>
                </c:pt>
                <c:pt idx="66868">
                  <c:v>4.5473980392545155</c:v>
                </c:pt>
                <c:pt idx="66869">
                  <c:v>4.5537002329763405</c:v>
                </c:pt>
                <c:pt idx="66870">
                  <c:v>4.5534963976527809</c:v>
                </c:pt>
                <c:pt idx="66871">
                  <c:v>4.5536651443490257</c:v>
                </c:pt>
                <c:pt idx="66872">
                  <c:v>4.5523631355470782</c:v>
                </c:pt>
                <c:pt idx="66873">
                  <c:v>4.5431851746943916</c:v>
                </c:pt>
                <c:pt idx="66874">
                  <c:v>4.5556208019886988</c:v>
                </c:pt>
                <c:pt idx="66875">
                  <c:v>4.5565119175087307</c:v>
                </c:pt>
                <c:pt idx="66876">
                  <c:v>4.5478081435506912</c:v>
                </c:pt>
                <c:pt idx="66877">
                  <c:v>4.5602258392369306</c:v>
                </c:pt>
                <c:pt idx="66878">
                  <c:v>4.5463213000030311</c:v>
                </c:pt>
                <c:pt idx="66879">
                  <c:v>4.5581603463689033</c:v>
                </c:pt>
                <c:pt idx="66880">
                  <c:v>4.5537404188131019</c:v>
                </c:pt>
                <c:pt idx="66881">
                  <c:v>4.5512374833400226</c:v>
                </c:pt>
                <c:pt idx="66882">
                  <c:v>4.554319574808714</c:v>
                </c:pt>
                <c:pt idx="66883">
                  <c:v>4.555530428976323</c:v>
                </c:pt>
                <c:pt idx="66884">
                  <c:v>4.5553217319417358</c:v>
                </c:pt>
                <c:pt idx="66885">
                  <c:v>4.5531718536544714</c:v>
                </c:pt>
                <c:pt idx="66886">
                  <c:v>4.5511558711214084</c:v>
                </c:pt>
                <c:pt idx="66887">
                  <c:v>4.5599547523597765</c:v>
                </c:pt>
                <c:pt idx="66888">
                  <c:v>4.5558337673934073</c:v>
                </c:pt>
                <c:pt idx="66889">
                  <c:v>4.5631822819050409</c:v>
                </c:pt>
                <c:pt idx="66890">
                  <c:v>4.5589248966046876</c:v>
                </c:pt>
                <c:pt idx="66891">
                  <c:v>4.5563119877478746</c:v>
                </c:pt>
                <c:pt idx="66892">
                  <c:v>4.5508182356427582</c:v>
                </c:pt>
                <c:pt idx="66893">
                  <c:v>4.545944912538876</c:v>
                </c:pt>
                <c:pt idx="66894">
                  <c:v>4.5541617141821069</c:v>
                </c:pt>
                <c:pt idx="66895">
                  <c:v>4.5495785698083031</c:v>
                </c:pt>
                <c:pt idx="66896">
                  <c:v>4.5524251658142028</c:v>
                </c:pt>
                <c:pt idx="66897">
                  <c:v>4.5449680973132454</c:v>
                </c:pt>
                <c:pt idx="66898">
                  <c:v>4.5574213164626602</c:v>
                </c:pt>
                <c:pt idx="66899">
                  <c:v>4.5480176874040996</c:v>
                </c:pt>
                <c:pt idx="66900">
                  <c:v>4.5447351612509106</c:v>
                </c:pt>
                <c:pt idx="66901">
                  <c:v>4.5567486698210162</c:v>
                </c:pt>
                <c:pt idx="66902">
                  <c:v>4.5585336693157581</c:v>
                </c:pt>
                <c:pt idx="66903">
                  <c:v>4.5542755179874916</c:v>
                </c:pt>
                <c:pt idx="66904">
                  <c:v>4.5514802227864415</c:v>
                </c:pt>
                <c:pt idx="66905">
                  <c:v>4.5549089804508673</c:v>
                </c:pt>
                <c:pt idx="66906">
                  <c:v>4.5531439433255203</c:v>
                </c:pt>
                <c:pt idx="66907">
                  <c:v>4.5570787139612214</c:v>
                </c:pt>
                <c:pt idx="66908">
                  <c:v>4.5521095078491411</c:v>
                </c:pt>
                <c:pt idx="66909">
                  <c:v>4.5501189622958407</c:v>
                </c:pt>
                <c:pt idx="66910">
                  <c:v>4.559575151642357</c:v>
                </c:pt>
                <c:pt idx="66911">
                  <c:v>4.5529099508562014</c:v>
                </c:pt>
                <c:pt idx="66912">
                  <c:v>4.5464286167346799</c:v>
                </c:pt>
                <c:pt idx="66913">
                  <c:v>4.5476670349390496</c:v>
                </c:pt>
                <c:pt idx="66914">
                  <c:v>4.5454476137802695</c:v>
                </c:pt>
                <c:pt idx="66915">
                  <c:v>4.5491666882068698</c:v>
                </c:pt>
                <c:pt idx="66916">
                  <c:v>4.5548047921232815</c:v>
                </c:pt>
                <c:pt idx="66917">
                  <c:v>4.5528989568189777</c:v>
                </c:pt>
                <c:pt idx="66918">
                  <c:v>4.5446505613952475</c:v>
                </c:pt>
                <c:pt idx="66919">
                  <c:v>4.54789177227922</c:v>
                </c:pt>
                <c:pt idx="66920">
                  <c:v>4.5575169517322029</c:v>
                </c:pt>
                <c:pt idx="66921">
                  <c:v>4.5461620733735932</c:v>
                </c:pt>
                <c:pt idx="66922">
                  <c:v>4.5487122410530985</c:v>
                </c:pt>
                <c:pt idx="66923">
                  <c:v>4.5539386896599812</c:v>
                </c:pt>
                <c:pt idx="66924">
                  <c:v>4.5548373600763608</c:v>
                </c:pt>
                <c:pt idx="66925">
                  <c:v>4.559400563304072</c:v>
                </c:pt>
                <c:pt idx="66926">
                  <c:v>4.5553589597171253</c:v>
                </c:pt>
                <c:pt idx="66927">
                  <c:v>4.5518528240496616</c:v>
                </c:pt>
                <c:pt idx="66928">
                  <c:v>4.553529741671805</c:v>
                </c:pt>
                <c:pt idx="66929">
                  <c:v>4.5492255165571791</c:v>
                </c:pt>
                <c:pt idx="66930">
                  <c:v>4.5532765072069461</c:v>
                </c:pt>
                <c:pt idx="66931">
                  <c:v>4.553896993720036</c:v>
                </c:pt>
                <c:pt idx="66932">
                  <c:v>4.5548784361387264</c:v>
                </c:pt>
                <c:pt idx="66933">
                  <c:v>4.5684627438814172</c:v>
                </c:pt>
                <c:pt idx="66934">
                  <c:v>4.5457488263346386</c:v>
                </c:pt>
                <c:pt idx="66935">
                  <c:v>4.5476041973062582</c:v>
                </c:pt>
                <c:pt idx="66936">
                  <c:v>4.5491539112566466</c:v>
                </c:pt>
                <c:pt idx="66937">
                  <c:v>4.5509691366523954</c:v>
                </c:pt>
                <c:pt idx="66938">
                  <c:v>4.5545353245118916</c:v>
                </c:pt>
                <c:pt idx="66939">
                  <c:v>4.5411488092368959</c:v>
                </c:pt>
                <c:pt idx="66940">
                  <c:v>4.5527867087089948</c:v>
                </c:pt>
                <c:pt idx="66941">
                  <c:v>4.544514411429577</c:v>
                </c:pt>
                <c:pt idx="66942">
                  <c:v>4.5534650237692915</c:v>
                </c:pt>
                <c:pt idx="66943">
                  <c:v>4.5558186619281695</c:v>
                </c:pt>
                <c:pt idx="66944">
                  <c:v>4.5523426291685736</c:v>
                </c:pt>
                <c:pt idx="66945">
                  <c:v>4.5501082304705172</c:v>
                </c:pt>
                <c:pt idx="66946">
                  <c:v>4.5620020383023867</c:v>
                </c:pt>
                <c:pt idx="66947">
                  <c:v>4.5521137550042807</c:v>
                </c:pt>
                <c:pt idx="66948">
                  <c:v>4.5488271717781332</c:v>
                </c:pt>
                <c:pt idx="66949">
                  <c:v>4.5602549510161259</c:v>
                </c:pt>
                <c:pt idx="66950">
                  <c:v>4.5522827979754039</c:v>
                </c:pt>
                <c:pt idx="66951">
                  <c:v>4.5615569272976675</c:v>
                </c:pt>
                <c:pt idx="66952">
                  <c:v>4.5435323406160641</c:v>
                </c:pt>
                <c:pt idx="66953">
                  <c:v>4.5545050814129517</c:v>
                </c:pt>
                <c:pt idx="66954">
                  <c:v>4.5511021907552918</c:v>
                </c:pt>
                <c:pt idx="66955">
                  <c:v>4.5538090402163514</c:v>
                </c:pt>
                <c:pt idx="66956">
                  <c:v>4.5553181761116441</c:v>
                </c:pt>
                <c:pt idx="66957">
                  <c:v>4.5528952160822973</c:v>
                </c:pt>
                <c:pt idx="66958">
                  <c:v>4.5469264831040475</c:v>
                </c:pt>
                <c:pt idx="66959">
                  <c:v>4.5609337524708433</c:v>
                </c:pt>
                <c:pt idx="66960">
                  <c:v>4.5463281167103018</c:v>
                </c:pt>
                <c:pt idx="66961">
                  <c:v>4.543987846884729</c:v>
                </c:pt>
                <c:pt idx="66962">
                  <c:v>4.5443881311302956</c:v>
                </c:pt>
                <c:pt idx="66963">
                  <c:v>4.554177406346736</c:v>
                </c:pt>
                <c:pt idx="66964">
                  <c:v>4.5498111054953165</c:v>
                </c:pt>
                <c:pt idx="66965">
                  <c:v>4.5515233429349298</c:v>
                </c:pt>
                <c:pt idx="66966">
                  <c:v>4.5521354743204707</c:v>
                </c:pt>
                <c:pt idx="66967">
                  <c:v>4.5501077670472698</c:v>
                </c:pt>
                <c:pt idx="66968">
                  <c:v>4.5459825387835808</c:v>
                </c:pt>
                <c:pt idx="66969">
                  <c:v>4.5520487108591157</c:v>
                </c:pt>
                <c:pt idx="66970">
                  <c:v>4.5508288250255182</c:v>
                </c:pt>
                <c:pt idx="66971">
                  <c:v>4.554949352346962</c:v>
                </c:pt>
                <c:pt idx="66972">
                  <c:v>4.5583057578789781</c:v>
                </c:pt>
                <c:pt idx="66973">
                  <c:v>4.5531558718596576</c:v>
                </c:pt>
                <c:pt idx="66974">
                  <c:v>4.5490729860568075</c:v>
                </c:pt>
                <c:pt idx="66975">
                  <c:v>4.5559411202238325</c:v>
                </c:pt>
                <c:pt idx="66976">
                  <c:v>4.5503257289652606</c:v>
                </c:pt>
                <c:pt idx="66977">
                  <c:v>4.5602547063017855</c:v>
                </c:pt>
                <c:pt idx="66978">
                  <c:v>4.5526875392596819</c:v>
                </c:pt>
                <c:pt idx="66979">
                  <c:v>4.5433973959645648</c:v>
                </c:pt>
                <c:pt idx="66980">
                  <c:v>4.5499724649781923</c:v>
                </c:pt>
                <c:pt idx="66981">
                  <c:v>4.5629123662288684</c:v>
                </c:pt>
                <c:pt idx="66982">
                  <c:v>4.5511473880987072</c:v>
                </c:pt>
                <c:pt idx="66983">
                  <c:v>4.549741403134747</c:v>
                </c:pt>
                <c:pt idx="66984">
                  <c:v>4.55775482707433</c:v>
                </c:pt>
                <c:pt idx="66985">
                  <c:v>4.5540442074736589</c:v>
                </c:pt>
                <c:pt idx="66986">
                  <c:v>4.5508527245566839</c:v>
                </c:pt>
                <c:pt idx="66987">
                  <c:v>4.5565486099615029</c:v>
                </c:pt>
                <c:pt idx="66988">
                  <c:v>4.5422059746770334</c:v>
                </c:pt>
                <c:pt idx="66989">
                  <c:v>4.5483499457121237</c:v>
                </c:pt>
                <c:pt idx="66990">
                  <c:v>4.5506300272227005</c:v>
                </c:pt>
                <c:pt idx="66991">
                  <c:v>4.5556708553828109</c:v>
                </c:pt>
                <c:pt idx="66992">
                  <c:v>4.5450404083487177</c:v>
                </c:pt>
                <c:pt idx="66993">
                  <c:v>4.5571911359281909</c:v>
                </c:pt>
                <c:pt idx="66994">
                  <c:v>4.5506651762647028</c:v>
                </c:pt>
                <c:pt idx="66995">
                  <c:v>4.5566956753066279</c:v>
                </c:pt>
                <c:pt idx="66996">
                  <c:v>4.5413093014756161</c:v>
                </c:pt>
                <c:pt idx="66997">
                  <c:v>4.5576106132799978</c:v>
                </c:pt>
                <c:pt idx="66998">
                  <c:v>4.5643886781006424</c:v>
                </c:pt>
                <c:pt idx="66999">
                  <c:v>4.549297944025926</c:v>
                </c:pt>
                <c:pt idx="67000">
                  <c:v>4.5454367622280554</c:v>
                </c:pt>
                <c:pt idx="67001">
                  <c:v>4.5512703666989056</c:v>
                </c:pt>
                <c:pt idx="67002">
                  <c:v>4.5429223792282594</c:v>
                </c:pt>
                <c:pt idx="67003">
                  <c:v>4.561494605894282</c:v>
                </c:pt>
                <c:pt idx="67004">
                  <c:v>4.5545699950678067</c:v>
                </c:pt>
                <c:pt idx="67005">
                  <c:v>4.5496936969290749</c:v>
                </c:pt>
                <c:pt idx="67006">
                  <c:v>4.5505436010416007</c:v>
                </c:pt>
                <c:pt idx="67007">
                  <c:v>4.5554515913345401</c:v>
                </c:pt>
                <c:pt idx="67008">
                  <c:v>4.5521123143498219</c:v>
                </c:pt>
                <c:pt idx="67009">
                  <c:v>4.5616622672657394</c:v>
                </c:pt>
                <c:pt idx="67010">
                  <c:v>4.5550769386233068</c:v>
                </c:pt>
                <c:pt idx="67011">
                  <c:v>4.551854963212973</c:v>
                </c:pt>
                <c:pt idx="67012">
                  <c:v>4.5515998991565194</c:v>
                </c:pt>
                <c:pt idx="67013">
                  <c:v>4.5597909383450546</c:v>
                </c:pt>
                <c:pt idx="67014">
                  <c:v>4.5559668915278051</c:v>
                </c:pt>
                <c:pt idx="67015">
                  <c:v>4.5532014647201926</c:v>
                </c:pt>
                <c:pt idx="67016">
                  <c:v>4.5565760476507551</c:v>
                </c:pt>
                <c:pt idx="67017">
                  <c:v>4.5551365299971653</c:v>
                </c:pt>
                <c:pt idx="67018">
                  <c:v>4.5509472869417138</c:v>
                </c:pt>
                <c:pt idx="67019">
                  <c:v>4.5547971390339317</c:v>
                </c:pt>
                <c:pt idx="67020">
                  <c:v>4.5619650700097711</c:v>
                </c:pt>
                <c:pt idx="67021">
                  <c:v>4.5511910345865978</c:v>
                </c:pt>
                <c:pt idx="67022">
                  <c:v>4.5645232940638492</c:v>
                </c:pt>
                <c:pt idx="67023">
                  <c:v>4.5635329046563875</c:v>
                </c:pt>
                <c:pt idx="67024">
                  <c:v>4.5399965140879672</c:v>
                </c:pt>
                <c:pt idx="67025">
                  <c:v>4.5540406460619822</c:v>
                </c:pt>
                <c:pt idx="67026">
                  <c:v>4.5551909016102385</c:v>
                </c:pt>
                <c:pt idx="67027">
                  <c:v>4.5470650118971365</c:v>
                </c:pt>
                <c:pt idx="67028">
                  <c:v>4.5556639984545466</c:v>
                </c:pt>
                <c:pt idx="67029">
                  <c:v>4.5432823148707557</c:v>
                </c:pt>
                <c:pt idx="67030">
                  <c:v>4.5599167924894806</c:v>
                </c:pt>
                <c:pt idx="67031">
                  <c:v>4.5545257661944296</c:v>
                </c:pt>
                <c:pt idx="67032">
                  <c:v>4.5531444080736039</c:v>
                </c:pt>
                <c:pt idx="67033">
                  <c:v>4.5468223197658215</c:v>
                </c:pt>
                <c:pt idx="67034">
                  <c:v>4.5444868780780299</c:v>
                </c:pt>
                <c:pt idx="67035">
                  <c:v>4.5645267788787791</c:v>
                </c:pt>
                <c:pt idx="67036">
                  <c:v>4.5622654237475464</c:v>
                </c:pt>
                <c:pt idx="67037">
                  <c:v>4.5511472145049536</c:v>
                </c:pt>
                <c:pt idx="67038">
                  <c:v>4.5530466608676177</c:v>
                </c:pt>
                <c:pt idx="67039">
                  <c:v>4.5488171668056641</c:v>
                </c:pt>
                <c:pt idx="67040">
                  <c:v>4.5604520100090857</c:v>
                </c:pt>
                <c:pt idx="67041">
                  <c:v>4.5547547256831802</c:v>
                </c:pt>
                <c:pt idx="67042">
                  <c:v>4.5434028440634284</c:v>
                </c:pt>
                <c:pt idx="67043">
                  <c:v>4.5545050814129509</c:v>
                </c:pt>
                <c:pt idx="67044">
                  <c:v>4.5571196440910491</c:v>
                </c:pt>
                <c:pt idx="67045">
                  <c:v>4.5559010163003917</c:v>
                </c:pt>
                <c:pt idx="67046">
                  <c:v>4.5552371593575725</c:v>
                </c:pt>
                <c:pt idx="67047">
                  <c:v>4.556270843586395</c:v>
                </c:pt>
                <c:pt idx="67048">
                  <c:v>4.5521918176375511</c:v>
                </c:pt>
                <c:pt idx="67049">
                  <c:v>4.5635211303463903</c:v>
                </c:pt>
                <c:pt idx="67050">
                  <c:v>4.5552339975244136</c:v>
                </c:pt>
                <c:pt idx="67051">
                  <c:v>4.5534708687474641</c:v>
                </c:pt>
                <c:pt idx="67052">
                  <c:v>4.5532449713388115</c:v>
                </c:pt>
                <c:pt idx="67053">
                  <c:v>4.5535310714549651</c:v>
                </c:pt>
                <c:pt idx="67054">
                  <c:v>4.5477391716167492</c:v>
                </c:pt>
                <c:pt idx="67055">
                  <c:v>4.5497458424656685</c:v>
                </c:pt>
                <c:pt idx="67056">
                  <c:v>4.5486519803936796</c:v>
                </c:pt>
                <c:pt idx="67057">
                  <c:v>4.5498563026674796</c:v>
                </c:pt>
                <c:pt idx="67058">
                  <c:v>4.562102347878465</c:v>
                </c:pt>
                <c:pt idx="67059">
                  <c:v>4.5545708148520099</c:v>
                </c:pt>
                <c:pt idx="67060">
                  <c:v>4.5535498564797328</c:v>
                </c:pt>
                <c:pt idx="67061">
                  <c:v>4.5466136003199082</c:v>
                </c:pt>
                <c:pt idx="67062">
                  <c:v>4.549934580206215</c:v>
                </c:pt>
                <c:pt idx="67063">
                  <c:v>4.5521480535890104</c:v>
                </c:pt>
                <c:pt idx="67064">
                  <c:v>4.5444627542862195</c:v>
                </c:pt>
                <c:pt idx="67065">
                  <c:v>4.5473664553163591</c:v>
                </c:pt>
                <c:pt idx="67066">
                  <c:v>4.5562668696581028</c:v>
                </c:pt>
                <c:pt idx="67067">
                  <c:v>4.5539769377386508</c:v>
                </c:pt>
                <c:pt idx="67068">
                  <c:v>4.551687062498412</c:v>
                </c:pt>
                <c:pt idx="67069">
                  <c:v>4.5502775629577501</c:v>
                </c:pt>
                <c:pt idx="67070">
                  <c:v>4.552351774731731</c:v>
                </c:pt>
                <c:pt idx="67071">
                  <c:v>4.5651511417029278</c:v>
                </c:pt>
                <c:pt idx="67072">
                  <c:v>4.5642133307412802</c:v>
                </c:pt>
                <c:pt idx="67073">
                  <c:v>4.5521701282283384</c:v>
                </c:pt>
                <c:pt idx="67074">
                  <c:v>4.5491083404267041</c:v>
                </c:pt>
                <c:pt idx="67075">
                  <c:v>4.5567402381648243</c:v>
                </c:pt>
                <c:pt idx="67076">
                  <c:v>4.5540233243785471</c:v>
                </c:pt>
                <c:pt idx="67077">
                  <c:v>4.556349016847399</c:v>
                </c:pt>
                <c:pt idx="67078">
                  <c:v>4.5559269220580392</c:v>
                </c:pt>
                <c:pt idx="67079">
                  <c:v>4.5507728287985483</c:v>
                </c:pt>
                <c:pt idx="67080">
                  <c:v>4.5513962092825846</c:v>
                </c:pt>
                <c:pt idx="67081">
                  <c:v>4.5512460821795928</c:v>
                </c:pt>
                <c:pt idx="67082">
                  <c:v>4.554304465509218</c:v>
                </c:pt>
                <c:pt idx="67083">
                  <c:v>4.5588616834163638</c:v>
                </c:pt>
                <c:pt idx="67084">
                  <c:v>4.5495972658540769</c:v>
                </c:pt>
                <c:pt idx="67085">
                  <c:v>4.5466778001699106</c:v>
                </c:pt>
                <c:pt idx="67086">
                  <c:v>4.55139958994849</c:v>
                </c:pt>
                <c:pt idx="67087">
                  <c:v>4.5504959827049714</c:v>
                </c:pt>
                <c:pt idx="67088">
                  <c:v>4.5503224656682022</c:v>
                </c:pt>
                <c:pt idx="67089">
                  <c:v>4.5572809463500397</c:v>
                </c:pt>
                <c:pt idx="67090">
                  <c:v>4.5518278276957442</c:v>
                </c:pt>
                <c:pt idx="67091">
                  <c:v>4.5567019930649444</c:v>
                </c:pt>
                <c:pt idx="67092">
                  <c:v>4.5530772444567953</c:v>
                </c:pt>
                <c:pt idx="67093">
                  <c:v>4.5410861091635359</c:v>
                </c:pt>
                <c:pt idx="67094">
                  <c:v>4.5533214835293414</c:v>
                </c:pt>
                <c:pt idx="67095">
                  <c:v>4.5502966807462464</c:v>
                </c:pt>
                <c:pt idx="67096">
                  <c:v>4.5506565052861063</c:v>
                </c:pt>
                <c:pt idx="67097">
                  <c:v>4.55155319679867</c:v>
                </c:pt>
                <c:pt idx="67098">
                  <c:v>4.5474612938418328</c:v>
                </c:pt>
                <c:pt idx="67099">
                  <c:v>4.5485090048546617</c:v>
                </c:pt>
                <c:pt idx="67100">
                  <c:v>4.5484419834237029</c:v>
                </c:pt>
                <c:pt idx="67101">
                  <c:v>4.545668069149567</c:v>
                </c:pt>
                <c:pt idx="67102">
                  <c:v>4.5558726164494709</c:v>
                </c:pt>
                <c:pt idx="67103">
                  <c:v>4.5567724751468406</c:v>
                </c:pt>
                <c:pt idx="67104">
                  <c:v>4.5488473327471235</c:v>
                </c:pt>
                <c:pt idx="67105">
                  <c:v>4.5466426857029356</c:v>
                </c:pt>
                <c:pt idx="67106">
                  <c:v>4.5476439824596939</c:v>
                </c:pt>
                <c:pt idx="67107">
                  <c:v>4.5432341606909059</c:v>
                </c:pt>
                <c:pt idx="67108">
                  <c:v>4.557216662857277</c:v>
                </c:pt>
                <c:pt idx="67109">
                  <c:v>4.5430266516593676</c:v>
                </c:pt>
                <c:pt idx="67110">
                  <c:v>4.546339478272813</c:v>
                </c:pt>
                <c:pt idx="67111">
                  <c:v>4.5602331727818814</c:v>
                </c:pt>
                <c:pt idx="67112">
                  <c:v>4.5449252384015244</c:v>
                </c:pt>
                <c:pt idx="67113">
                  <c:v>4.5556862328741108</c:v>
                </c:pt>
                <c:pt idx="67114">
                  <c:v>4.5368497212462433</c:v>
                </c:pt>
                <c:pt idx="67115">
                  <c:v>4.5594598170734448</c:v>
                </c:pt>
                <c:pt idx="67116">
                  <c:v>4.552637538718538</c:v>
                </c:pt>
                <c:pt idx="67117">
                  <c:v>4.5541802122555897</c:v>
                </c:pt>
                <c:pt idx="67118">
                  <c:v>4.5455469198394063</c:v>
                </c:pt>
                <c:pt idx="67119">
                  <c:v>4.5553144999957365</c:v>
                </c:pt>
                <c:pt idx="67120">
                  <c:v>4.5509789548627531</c:v>
                </c:pt>
                <c:pt idx="67121">
                  <c:v>4.5488222778941889</c:v>
                </c:pt>
                <c:pt idx="67122">
                  <c:v>4.5587443420441085</c:v>
                </c:pt>
                <c:pt idx="67123">
                  <c:v>4.5536934882048863</c:v>
                </c:pt>
                <c:pt idx="67124">
                  <c:v>4.5433480672788003</c:v>
                </c:pt>
                <c:pt idx="67125">
                  <c:v>4.558272869884644</c:v>
                </c:pt>
                <c:pt idx="67126">
                  <c:v>4.5547242555371312</c:v>
                </c:pt>
                <c:pt idx="67127">
                  <c:v>4.5478949984740309</c:v>
                </c:pt>
                <c:pt idx="67128">
                  <c:v>4.5502975756432917</c:v>
                </c:pt>
                <c:pt idx="67129">
                  <c:v>4.5557227981940889</c:v>
                </c:pt>
                <c:pt idx="67130">
                  <c:v>4.5515031885112922</c:v>
                </c:pt>
                <c:pt idx="67131">
                  <c:v>4.5492382013545916</c:v>
                </c:pt>
                <c:pt idx="67132">
                  <c:v>4.5618754725257196</c:v>
                </c:pt>
                <c:pt idx="67133">
                  <c:v>4.5565676640336097</c:v>
                </c:pt>
                <c:pt idx="67134">
                  <c:v>4.5567609902989208</c:v>
                </c:pt>
                <c:pt idx="67135">
                  <c:v>4.5570049684410039</c:v>
                </c:pt>
                <c:pt idx="67136">
                  <c:v>4.54911754587076</c:v>
                </c:pt>
                <c:pt idx="67137">
                  <c:v>4.5529068395778856</c:v>
                </c:pt>
                <c:pt idx="67138">
                  <c:v>4.5558289080406134</c:v>
                </c:pt>
                <c:pt idx="67139">
                  <c:v>4.5594422864901158</c:v>
                </c:pt>
                <c:pt idx="67140">
                  <c:v>4.5560206337829126</c:v>
                </c:pt>
                <c:pt idx="67141">
                  <c:v>4.5465746072360798</c:v>
                </c:pt>
                <c:pt idx="67142">
                  <c:v>4.5557428431108704</c:v>
                </c:pt>
                <c:pt idx="67143">
                  <c:v>4.5489635814543981</c:v>
                </c:pt>
                <c:pt idx="67144">
                  <c:v>4.5531457287335204</c:v>
                </c:pt>
                <c:pt idx="67145">
                  <c:v>4.5537128702131753</c:v>
                </c:pt>
                <c:pt idx="67146">
                  <c:v>4.557049488024969</c:v>
                </c:pt>
                <c:pt idx="67147">
                  <c:v>4.5415370281094711</c:v>
                </c:pt>
                <c:pt idx="67148">
                  <c:v>4.5438105860864466</c:v>
                </c:pt>
                <c:pt idx="67149">
                  <c:v>4.5462562670888973</c:v>
                </c:pt>
                <c:pt idx="67150">
                  <c:v>4.5544134455709022</c:v>
                </c:pt>
                <c:pt idx="67151">
                  <c:v>4.5521067111337699</c:v>
                </c:pt>
                <c:pt idx="67152">
                  <c:v>4.5454850121077879</c:v>
                </c:pt>
                <c:pt idx="67153">
                  <c:v>4.5540322180763368</c:v>
                </c:pt>
                <c:pt idx="67154">
                  <c:v>4.5566524387861005</c:v>
                </c:pt>
                <c:pt idx="67155">
                  <c:v>4.553376075731097</c:v>
                </c:pt>
                <c:pt idx="67156">
                  <c:v>4.5544788200168673</c:v>
                </c:pt>
                <c:pt idx="67157">
                  <c:v>4.5529419946861367</c:v>
                </c:pt>
                <c:pt idx="67158">
                  <c:v>4.5473286000503821</c:v>
                </c:pt>
                <c:pt idx="67159">
                  <c:v>4.5555420353485037</c:v>
                </c:pt>
                <c:pt idx="67160">
                  <c:v>4.5542107553952764</c:v>
                </c:pt>
                <c:pt idx="67161">
                  <c:v>4.558147389759772</c:v>
                </c:pt>
                <c:pt idx="67162">
                  <c:v>4.5536874479499545</c:v>
                </c:pt>
                <c:pt idx="67163">
                  <c:v>4.5530438627175114</c:v>
                </c:pt>
                <c:pt idx="67164">
                  <c:v>4.5570326885251751</c:v>
                </c:pt>
                <c:pt idx="67165">
                  <c:v>4.5456413232302735</c:v>
                </c:pt>
                <c:pt idx="67166">
                  <c:v>4.5470983344242653</c:v>
                </c:pt>
                <c:pt idx="67167">
                  <c:v>4.5629416527780187</c:v>
                </c:pt>
                <c:pt idx="67168">
                  <c:v>4.5602496175950051</c:v>
                </c:pt>
                <c:pt idx="67169">
                  <c:v>4.5547851263441235</c:v>
                </c:pt>
                <c:pt idx="67170">
                  <c:v>4.5561490810328147</c:v>
                </c:pt>
                <c:pt idx="67171">
                  <c:v>4.5597162645679941</c:v>
                </c:pt>
                <c:pt idx="67172">
                  <c:v>4.5470781016552886</c:v>
                </c:pt>
                <c:pt idx="67173">
                  <c:v>4.5447588664107856</c:v>
                </c:pt>
                <c:pt idx="67174">
                  <c:v>4.5554225361500853</c:v>
                </c:pt>
                <c:pt idx="67175">
                  <c:v>4.5550966016663361</c:v>
                </c:pt>
                <c:pt idx="67176">
                  <c:v>4.5512045613511871</c:v>
                </c:pt>
                <c:pt idx="67177">
                  <c:v>4.5490372104079198</c:v>
                </c:pt>
                <c:pt idx="67178">
                  <c:v>4.5553182976772204</c:v>
                </c:pt>
                <c:pt idx="67179">
                  <c:v>4.5555144777546657</c:v>
                </c:pt>
                <c:pt idx="67180">
                  <c:v>4.5502703850880026</c:v>
                </c:pt>
                <c:pt idx="67181">
                  <c:v>4.5557328888051298</c:v>
                </c:pt>
                <c:pt idx="67182">
                  <c:v>4.5487221974281562</c:v>
                </c:pt>
                <c:pt idx="67183">
                  <c:v>4.5614622452250178</c:v>
                </c:pt>
                <c:pt idx="67184">
                  <c:v>4.5532787863143671</c:v>
                </c:pt>
                <c:pt idx="67185">
                  <c:v>4.5555973862708701</c:v>
                </c:pt>
                <c:pt idx="67186">
                  <c:v>4.5566158384180193</c:v>
                </c:pt>
                <c:pt idx="67187">
                  <c:v>4.5558768327436505</c:v>
                </c:pt>
                <c:pt idx="67188">
                  <c:v>4.545391928818229</c:v>
                </c:pt>
                <c:pt idx="67189">
                  <c:v>4.5516560976758136</c:v>
                </c:pt>
                <c:pt idx="67190">
                  <c:v>4.5575326031938221</c:v>
                </c:pt>
                <c:pt idx="67191">
                  <c:v>4.5528181622749493</c:v>
                </c:pt>
                <c:pt idx="67192">
                  <c:v>4.5488972213519636</c:v>
                </c:pt>
                <c:pt idx="67193">
                  <c:v>4.5496193816831099</c:v>
                </c:pt>
                <c:pt idx="67194">
                  <c:v>4.5512523518225958</c:v>
                </c:pt>
                <c:pt idx="67195">
                  <c:v>4.5569697298638472</c:v>
                </c:pt>
                <c:pt idx="67196">
                  <c:v>4.5481842846949965</c:v>
                </c:pt>
                <c:pt idx="67197">
                  <c:v>4.5462571901566777</c:v>
                </c:pt>
                <c:pt idx="67198">
                  <c:v>4.5607953095932867</c:v>
                </c:pt>
                <c:pt idx="67199">
                  <c:v>4.5512370544727689</c:v>
                </c:pt>
                <c:pt idx="67200">
                  <c:v>4.5557907988807518</c:v>
                </c:pt>
                <c:pt idx="67201">
                  <c:v>4.5532791592021091</c:v>
                </c:pt>
                <c:pt idx="67202">
                  <c:v>4.5399805719386519</c:v>
                </c:pt>
                <c:pt idx="67203">
                  <c:v>4.552733419449031</c:v>
                </c:pt>
                <c:pt idx="67204">
                  <c:v>4.5582080468806589</c:v>
                </c:pt>
                <c:pt idx="67205">
                  <c:v>4.551847555040764</c:v>
                </c:pt>
                <c:pt idx="67206">
                  <c:v>4.5502396159703515</c:v>
                </c:pt>
                <c:pt idx="67207">
                  <c:v>4.5496741929751021</c:v>
                </c:pt>
                <c:pt idx="67208">
                  <c:v>4.5492198789675236</c:v>
                </c:pt>
                <c:pt idx="67209">
                  <c:v>4.550313464482282</c:v>
                </c:pt>
                <c:pt idx="67210">
                  <c:v>4.5469374804792313</c:v>
                </c:pt>
                <c:pt idx="67211">
                  <c:v>4.5584248426461622</c:v>
                </c:pt>
                <c:pt idx="67212">
                  <c:v>4.5520448874831345</c:v>
                </c:pt>
                <c:pt idx="67213">
                  <c:v>4.5599455603267005</c:v>
                </c:pt>
                <c:pt idx="67214">
                  <c:v>4.5602181978184566</c:v>
                </c:pt>
                <c:pt idx="67215">
                  <c:v>4.550222829341271</c:v>
                </c:pt>
                <c:pt idx="67216">
                  <c:v>4.5564464798583799</c:v>
                </c:pt>
                <c:pt idx="67217">
                  <c:v>4.5637601562690415</c:v>
                </c:pt>
                <c:pt idx="67218">
                  <c:v>4.556379108253239</c:v>
                </c:pt>
                <c:pt idx="67219">
                  <c:v>4.5479471321524443</c:v>
                </c:pt>
                <c:pt idx="67220">
                  <c:v>4.5549052326460062</c:v>
                </c:pt>
                <c:pt idx="67221">
                  <c:v>4.547361575294615</c:v>
                </c:pt>
                <c:pt idx="67222">
                  <c:v>4.5519698289067669</c:v>
                </c:pt>
                <c:pt idx="67223">
                  <c:v>4.5539903083588475</c:v>
                </c:pt>
                <c:pt idx="67224">
                  <c:v>4.5422751863701887</c:v>
                </c:pt>
                <c:pt idx="67225">
                  <c:v>4.559522876838078</c:v>
                </c:pt>
                <c:pt idx="67226">
                  <c:v>4.5477255170678852</c:v>
                </c:pt>
                <c:pt idx="67227">
                  <c:v>4.5520872498561404</c:v>
                </c:pt>
                <c:pt idx="67228">
                  <c:v>4.5539913799982799</c:v>
                </c:pt>
                <c:pt idx="67229">
                  <c:v>4.5554911027489497</c:v>
                </c:pt>
                <c:pt idx="67230">
                  <c:v>4.5566621981690574</c:v>
                </c:pt>
                <c:pt idx="67231">
                  <c:v>4.5436994927436523</c:v>
                </c:pt>
                <c:pt idx="67232">
                  <c:v>4.5672592766392857</c:v>
                </c:pt>
                <c:pt idx="67233">
                  <c:v>4.5431444595393993</c:v>
                </c:pt>
                <c:pt idx="67234">
                  <c:v>4.5550590295928268</c:v>
                </c:pt>
                <c:pt idx="67235">
                  <c:v>4.5469261476767953</c:v>
                </c:pt>
                <c:pt idx="67236">
                  <c:v>4.5543688518378058</c:v>
                </c:pt>
                <c:pt idx="67237">
                  <c:v>4.5479714504212279</c:v>
                </c:pt>
                <c:pt idx="67238">
                  <c:v>4.5550770371566731</c:v>
                </c:pt>
                <c:pt idx="67239">
                  <c:v>4.5516077756709477</c:v>
                </c:pt>
                <c:pt idx="67240">
                  <c:v>4.5434209067593727</c:v>
                </c:pt>
                <c:pt idx="67241">
                  <c:v>4.5633656466683394</c:v>
                </c:pt>
                <c:pt idx="67242">
                  <c:v>4.5560225561602081</c:v>
                </c:pt>
                <c:pt idx="67243">
                  <c:v>4.5576640162514002</c:v>
                </c:pt>
                <c:pt idx="67244">
                  <c:v>4.5496663178009138</c:v>
                </c:pt>
                <c:pt idx="67245">
                  <c:v>4.5392193195705532</c:v>
                </c:pt>
                <c:pt idx="67246">
                  <c:v>4.5603385852408396</c:v>
                </c:pt>
                <c:pt idx="67247">
                  <c:v>4.5587276650881758</c:v>
                </c:pt>
                <c:pt idx="67248">
                  <c:v>4.5519089016001182</c:v>
                </c:pt>
                <c:pt idx="67249">
                  <c:v>4.5578461306091453</c:v>
                </c:pt>
                <c:pt idx="67250">
                  <c:v>4.5453748841441817</c:v>
                </c:pt>
                <c:pt idx="67251">
                  <c:v>4.5439309583810505</c:v>
                </c:pt>
                <c:pt idx="67252">
                  <c:v>4.5474227180635367</c:v>
                </c:pt>
                <c:pt idx="67253">
                  <c:v>4.5555069384738696</c:v>
                </c:pt>
                <c:pt idx="67254">
                  <c:v>4.5554089155569066</c:v>
                </c:pt>
                <c:pt idx="67255">
                  <c:v>4.5527529274991565</c:v>
                </c:pt>
                <c:pt idx="67256">
                  <c:v>4.5532975883691638</c:v>
                </c:pt>
                <c:pt idx="67257">
                  <c:v>4.558853979225872</c:v>
                </c:pt>
                <c:pt idx="67258">
                  <c:v>4.5516160163329822</c:v>
                </c:pt>
                <c:pt idx="67259">
                  <c:v>4.5573412240050484</c:v>
                </c:pt>
                <c:pt idx="67260">
                  <c:v>4.5583241512121644</c:v>
                </c:pt>
                <c:pt idx="67261">
                  <c:v>4.5510752405098414</c:v>
                </c:pt>
                <c:pt idx="67262">
                  <c:v>4.5595669281382989</c:v>
                </c:pt>
                <c:pt idx="67263">
                  <c:v>4.567614495389658</c:v>
                </c:pt>
                <c:pt idx="67264">
                  <c:v>4.5485192664367062</c:v>
                </c:pt>
                <c:pt idx="67265">
                  <c:v>4.561568059216464</c:v>
                </c:pt>
                <c:pt idx="67266">
                  <c:v>4.5641791976369817</c:v>
                </c:pt>
                <c:pt idx="67267">
                  <c:v>4.555161317119377</c:v>
                </c:pt>
                <c:pt idx="67268">
                  <c:v>4.5573489952811679</c:v>
                </c:pt>
                <c:pt idx="67269">
                  <c:v>4.5569705472107325</c:v>
                </c:pt>
                <c:pt idx="67270">
                  <c:v>4.552202877638325</c:v>
                </c:pt>
                <c:pt idx="67271">
                  <c:v>4.5591953677142065</c:v>
                </c:pt>
                <c:pt idx="67272">
                  <c:v>4.558824118044317</c:v>
                </c:pt>
                <c:pt idx="67273">
                  <c:v>4.5465159690136447</c:v>
                </c:pt>
                <c:pt idx="67274">
                  <c:v>4.553688401153674</c:v>
                </c:pt>
                <c:pt idx="67275">
                  <c:v>4.5517294521555769</c:v>
                </c:pt>
                <c:pt idx="67276">
                  <c:v>4.5422317035075936</c:v>
                </c:pt>
                <c:pt idx="67277">
                  <c:v>4.5601293631757125</c:v>
                </c:pt>
                <c:pt idx="67278">
                  <c:v>4.5496777880824091</c:v>
                </c:pt>
                <c:pt idx="67279">
                  <c:v>4.5639297588930727</c:v>
                </c:pt>
                <c:pt idx="67280">
                  <c:v>4.5586379132739294</c:v>
                </c:pt>
                <c:pt idx="67281">
                  <c:v>4.5524999454023432</c:v>
                </c:pt>
                <c:pt idx="67282">
                  <c:v>4.5513689461713476</c:v>
                </c:pt>
                <c:pt idx="67283">
                  <c:v>4.5570093799892524</c:v>
                </c:pt>
                <c:pt idx="67284">
                  <c:v>4.5529790759539353</c:v>
                </c:pt>
                <c:pt idx="67285">
                  <c:v>4.5520552090987154</c:v>
                </c:pt>
                <c:pt idx="67286">
                  <c:v>4.5588062759320414</c:v>
                </c:pt>
                <c:pt idx="67287">
                  <c:v>4.5658033832796487</c:v>
                </c:pt>
                <c:pt idx="67288">
                  <c:v>4.5521286476070966</c:v>
                </c:pt>
                <c:pt idx="67289">
                  <c:v>4.5498727226393934</c:v>
                </c:pt>
                <c:pt idx="67290">
                  <c:v>4.5492600038041777</c:v>
                </c:pt>
                <c:pt idx="67291">
                  <c:v>4.550429826714371</c:v>
                </c:pt>
                <c:pt idx="67292">
                  <c:v>4.5559089522288172</c:v>
                </c:pt>
                <c:pt idx="67293">
                  <c:v>4.5462712783987236</c:v>
                </c:pt>
                <c:pt idx="67294">
                  <c:v>4.5565866488705771</c:v>
                </c:pt>
                <c:pt idx="67295">
                  <c:v>4.5531580539424699</c:v>
                </c:pt>
                <c:pt idx="67296">
                  <c:v>4.553267919579878</c:v>
                </c:pt>
                <c:pt idx="67297">
                  <c:v>4.5601320845102586</c:v>
                </c:pt>
                <c:pt idx="67298">
                  <c:v>4.5502994314177894</c:v>
                </c:pt>
                <c:pt idx="67299">
                  <c:v>4.5545961058492868</c:v>
                </c:pt>
                <c:pt idx="67300">
                  <c:v>4.5517844239118341</c:v>
                </c:pt>
                <c:pt idx="67301">
                  <c:v>4.5554227098832882</c:v>
                </c:pt>
                <c:pt idx="67302">
                  <c:v>4.5565369282368327</c:v>
                </c:pt>
                <c:pt idx="67303">
                  <c:v>4.5520885218033449</c:v>
                </c:pt>
                <c:pt idx="67304">
                  <c:v>4.5492831012760018</c:v>
                </c:pt>
                <c:pt idx="67305">
                  <c:v>4.5561180212713115</c:v>
                </c:pt>
                <c:pt idx="67306">
                  <c:v>4.5552206499672288</c:v>
                </c:pt>
                <c:pt idx="67307">
                  <c:v>4.5526745157972517</c:v>
                </c:pt>
                <c:pt idx="67308">
                  <c:v>4.5600543864428582</c:v>
                </c:pt>
                <c:pt idx="67309">
                  <c:v>4.552004678879956</c:v>
                </c:pt>
                <c:pt idx="67310">
                  <c:v>4.5555751222470384</c:v>
                </c:pt>
                <c:pt idx="67311">
                  <c:v>4.54942784591581</c:v>
                </c:pt>
                <c:pt idx="67312">
                  <c:v>4.5530345084557222</c:v>
                </c:pt>
                <c:pt idx="67313">
                  <c:v>4.5583890576564441</c:v>
                </c:pt>
                <c:pt idx="67314">
                  <c:v>4.5559080675349435</c:v>
                </c:pt>
                <c:pt idx="67315">
                  <c:v>4.5543275867492161</c:v>
                </c:pt>
                <c:pt idx="67316">
                  <c:v>4.5525827435067452</c:v>
                </c:pt>
                <c:pt idx="67317">
                  <c:v>4.5631063393803535</c:v>
                </c:pt>
                <c:pt idx="67318">
                  <c:v>4.5455238557119024</c:v>
                </c:pt>
                <c:pt idx="67319">
                  <c:v>4.5497893416504711</c:v>
                </c:pt>
                <c:pt idx="67320">
                  <c:v>4.5485378293247996</c:v>
                </c:pt>
                <c:pt idx="67321">
                  <c:v>4.5609803026162892</c:v>
                </c:pt>
                <c:pt idx="67322">
                  <c:v>4.5583380078594073</c:v>
                </c:pt>
                <c:pt idx="67323">
                  <c:v>4.5544368477702424</c:v>
                </c:pt>
                <c:pt idx="67324">
                  <c:v>4.5575080605514522</c:v>
                </c:pt>
                <c:pt idx="67325">
                  <c:v>4.5465050773787894</c:v>
                </c:pt>
                <c:pt idx="67326">
                  <c:v>4.5518844509659884</c:v>
                </c:pt>
                <c:pt idx="67327">
                  <c:v>4.5497266370544747</c:v>
                </c:pt>
                <c:pt idx="67328">
                  <c:v>4.5506035472978725</c:v>
                </c:pt>
                <c:pt idx="67329">
                  <c:v>4.5449696886469404</c:v>
                </c:pt>
                <c:pt idx="67330">
                  <c:v>4.5559290702949822</c:v>
                </c:pt>
                <c:pt idx="67331">
                  <c:v>4.5505750312407578</c:v>
                </c:pt>
                <c:pt idx="67332">
                  <c:v>4.5507402633544514</c:v>
                </c:pt>
                <c:pt idx="67333">
                  <c:v>4.5616530349355147</c:v>
                </c:pt>
                <c:pt idx="67334">
                  <c:v>4.5536969810010115</c:v>
                </c:pt>
                <c:pt idx="67335">
                  <c:v>4.5567681133935665</c:v>
                </c:pt>
                <c:pt idx="67336">
                  <c:v>4.555363139738466</c:v>
                </c:pt>
                <c:pt idx="67337">
                  <c:v>4.5587212159113752</c:v>
                </c:pt>
                <c:pt idx="67338">
                  <c:v>4.5543641224230207</c:v>
                </c:pt>
                <c:pt idx="67339">
                  <c:v>4.5661112191654247</c:v>
                </c:pt>
                <c:pt idx="67340">
                  <c:v>4.5589207142416166</c:v>
                </c:pt>
                <c:pt idx="67341">
                  <c:v>4.5549011268249417</c:v>
                </c:pt>
                <c:pt idx="67342">
                  <c:v>4.5684763117512315</c:v>
                </c:pt>
                <c:pt idx="67343">
                  <c:v>4.5545770313192664</c:v>
                </c:pt>
                <c:pt idx="67344">
                  <c:v>4.5425720208474631</c:v>
                </c:pt>
                <c:pt idx="67345">
                  <c:v>4.5506727861322949</c:v>
                </c:pt>
                <c:pt idx="67346">
                  <c:v>4.5442753385103609</c:v>
                </c:pt>
                <c:pt idx="67347">
                  <c:v>4.5491009482788911</c:v>
                </c:pt>
                <c:pt idx="67348">
                  <c:v>4.5623163951870227</c:v>
                </c:pt>
                <c:pt idx="67349">
                  <c:v>4.5496507683529659</c:v>
                </c:pt>
                <c:pt idx="67350">
                  <c:v>4.5543220421453103</c:v>
                </c:pt>
                <c:pt idx="67351">
                  <c:v>4.5438415684520308</c:v>
                </c:pt>
                <c:pt idx="67352">
                  <c:v>4.5495097436646912</c:v>
                </c:pt>
                <c:pt idx="67353">
                  <c:v>4.5558858064041114</c:v>
                </c:pt>
                <c:pt idx="67354">
                  <c:v>4.5595300767332452</c:v>
                </c:pt>
                <c:pt idx="67355">
                  <c:v>4.5498022440572949</c:v>
                </c:pt>
                <c:pt idx="67356">
                  <c:v>4.5586384591534497</c:v>
                </c:pt>
                <c:pt idx="67357">
                  <c:v>4.5573394680337751</c:v>
                </c:pt>
                <c:pt idx="67358">
                  <c:v>4.5492103103955408</c:v>
                </c:pt>
                <c:pt idx="67359">
                  <c:v>4.5552302630916053</c:v>
                </c:pt>
                <c:pt idx="67360">
                  <c:v>4.5554338521865221</c:v>
                </c:pt>
                <c:pt idx="67361">
                  <c:v>4.5478378930848509</c:v>
                </c:pt>
                <c:pt idx="67362">
                  <c:v>4.5505410839389544</c:v>
                </c:pt>
                <c:pt idx="67363">
                  <c:v>4.5593876020536541</c:v>
                </c:pt>
                <c:pt idx="67364">
                  <c:v>4.5601468826009945</c:v>
                </c:pt>
                <c:pt idx="67365">
                  <c:v>4.5529829414062393</c:v>
                </c:pt>
                <c:pt idx="67366">
                  <c:v>4.5513252592561848</c:v>
                </c:pt>
                <c:pt idx="67367">
                  <c:v>4.5575020315739376</c:v>
                </c:pt>
                <c:pt idx="67368">
                  <c:v>4.558657763007627</c:v>
                </c:pt>
                <c:pt idx="67369">
                  <c:v>4.5564214922896573</c:v>
                </c:pt>
                <c:pt idx="67370">
                  <c:v>4.55813258647217</c:v>
                </c:pt>
                <c:pt idx="67371">
                  <c:v>4.5513873776475329</c:v>
                </c:pt>
                <c:pt idx="67372">
                  <c:v>4.5628125420623338</c:v>
                </c:pt>
                <c:pt idx="67373">
                  <c:v>4.5605455582718042</c:v>
                </c:pt>
                <c:pt idx="67374">
                  <c:v>4.5524011600218381</c:v>
                </c:pt>
                <c:pt idx="67375">
                  <c:v>4.555282441799207</c:v>
                </c:pt>
                <c:pt idx="67376">
                  <c:v>4.5459546980133103</c:v>
                </c:pt>
                <c:pt idx="67377">
                  <c:v>4.5545762676126866</c:v>
                </c:pt>
                <c:pt idx="67378">
                  <c:v>4.5536366466224534</c:v>
                </c:pt>
                <c:pt idx="67379">
                  <c:v>4.5572412916368545</c:v>
                </c:pt>
                <c:pt idx="67380">
                  <c:v>4.5561409820914669</c:v>
                </c:pt>
                <c:pt idx="67381">
                  <c:v>4.5531172056691034</c:v>
                </c:pt>
                <c:pt idx="67382">
                  <c:v>4.5537347253948557</c:v>
                </c:pt>
                <c:pt idx="67383">
                  <c:v>4.5563838899982594</c:v>
                </c:pt>
                <c:pt idx="67384">
                  <c:v>4.5583558809547631</c:v>
                </c:pt>
                <c:pt idx="67385">
                  <c:v>4.5592818880107417</c:v>
                </c:pt>
                <c:pt idx="67386">
                  <c:v>4.5571338154786387</c:v>
                </c:pt>
                <c:pt idx="67387">
                  <c:v>4.5527914426807463</c:v>
                </c:pt>
                <c:pt idx="67388">
                  <c:v>4.5602083599358467</c:v>
                </c:pt>
                <c:pt idx="67389">
                  <c:v>4.5526450599311863</c:v>
                </c:pt>
                <c:pt idx="67390">
                  <c:v>4.5534323395172303</c:v>
                </c:pt>
                <c:pt idx="67391">
                  <c:v>4.556032087938056</c:v>
                </c:pt>
                <c:pt idx="67392">
                  <c:v>4.5440474834040145</c:v>
                </c:pt>
                <c:pt idx="67393">
                  <c:v>4.5504849244787975</c:v>
                </c:pt>
                <c:pt idx="67394">
                  <c:v>4.5535646609493261</c:v>
                </c:pt>
                <c:pt idx="67395">
                  <c:v>4.5450606915495833</c:v>
                </c:pt>
                <c:pt idx="67396">
                  <c:v>4.556417854724736</c:v>
                </c:pt>
                <c:pt idx="67397">
                  <c:v>4.5478456306052601</c:v>
                </c:pt>
                <c:pt idx="67398">
                  <c:v>4.5570372345620829</c:v>
                </c:pt>
                <c:pt idx="67399">
                  <c:v>4.5532561098826116</c:v>
                </c:pt>
                <c:pt idx="67400">
                  <c:v>4.5543381758013792</c:v>
                </c:pt>
                <c:pt idx="67401">
                  <c:v>4.5562837690988118</c:v>
                </c:pt>
                <c:pt idx="67402">
                  <c:v>4.555888469568135</c:v>
                </c:pt>
                <c:pt idx="67403">
                  <c:v>4.5589605876558146</c:v>
                </c:pt>
                <c:pt idx="67404">
                  <c:v>4.5604374598630253</c:v>
                </c:pt>
                <c:pt idx="67405">
                  <c:v>4.5462033699732967</c:v>
                </c:pt>
                <c:pt idx="67406">
                  <c:v>4.5532074283632777</c:v>
                </c:pt>
                <c:pt idx="67407">
                  <c:v>4.5502766048849965</c:v>
                </c:pt>
                <c:pt idx="67408">
                  <c:v>4.5556463585361451</c:v>
                </c:pt>
                <c:pt idx="67409">
                  <c:v>4.5464842437358328</c:v>
                </c:pt>
                <c:pt idx="67410">
                  <c:v>4.5524092967404162</c:v>
                </c:pt>
                <c:pt idx="67411">
                  <c:v>4.572928182296498</c:v>
                </c:pt>
                <c:pt idx="67412">
                  <c:v>4.5614947863886881</c:v>
                </c:pt>
                <c:pt idx="67413">
                  <c:v>4.558605873189765</c:v>
                </c:pt>
                <c:pt idx="67414">
                  <c:v>4.5506255877415951</c:v>
                </c:pt>
                <c:pt idx="67415">
                  <c:v>4.553602742243207</c:v>
                </c:pt>
                <c:pt idx="67416">
                  <c:v>4.560339712300947</c:v>
                </c:pt>
                <c:pt idx="67417">
                  <c:v>4.5576235151815894</c:v>
                </c:pt>
                <c:pt idx="67418">
                  <c:v>4.5463701622768466</c:v>
                </c:pt>
                <c:pt idx="67419">
                  <c:v>4.5546862537579589</c:v>
                </c:pt>
                <c:pt idx="67420">
                  <c:v>4.5564252042677076</c:v>
                </c:pt>
                <c:pt idx="67421">
                  <c:v>4.5592920351236561</c:v>
                </c:pt>
                <c:pt idx="67422">
                  <c:v>4.5518149230967939</c:v>
                </c:pt>
                <c:pt idx="67423">
                  <c:v>4.5544742390606006</c:v>
                </c:pt>
                <c:pt idx="67424">
                  <c:v>4.5575018862013801</c:v>
                </c:pt>
                <c:pt idx="67425">
                  <c:v>4.5639828076313336</c:v>
                </c:pt>
                <c:pt idx="67426">
                  <c:v>4.5464271454245031</c:v>
                </c:pt>
                <c:pt idx="67427">
                  <c:v>4.5506271952608301</c:v>
                </c:pt>
                <c:pt idx="67428">
                  <c:v>4.5652297404743276</c:v>
                </c:pt>
                <c:pt idx="67429">
                  <c:v>4.5496085727969122</c:v>
                </c:pt>
                <c:pt idx="67430">
                  <c:v>4.5558661867840469</c:v>
                </c:pt>
                <c:pt idx="67431">
                  <c:v>4.5620909514070407</c:v>
                </c:pt>
                <c:pt idx="67432">
                  <c:v>4.5512903349174429</c:v>
                </c:pt>
                <c:pt idx="67433">
                  <c:v>4.559141621579692</c:v>
                </c:pt>
                <c:pt idx="67434">
                  <c:v>4.5504839446001348</c:v>
                </c:pt>
                <c:pt idx="67435">
                  <c:v>4.5517700778758696</c:v>
                </c:pt>
                <c:pt idx="67436">
                  <c:v>4.5474601074756498</c:v>
                </c:pt>
                <c:pt idx="67437">
                  <c:v>4.555883955857543</c:v>
                </c:pt>
                <c:pt idx="67438">
                  <c:v>4.5507294482580418</c:v>
                </c:pt>
                <c:pt idx="67439">
                  <c:v>4.5616354783013557</c:v>
                </c:pt>
                <c:pt idx="67440">
                  <c:v>4.5576727054831325</c:v>
                </c:pt>
                <c:pt idx="67441">
                  <c:v>4.5499396519088036</c:v>
                </c:pt>
                <c:pt idx="67442">
                  <c:v>4.5532390425015112</c:v>
                </c:pt>
                <c:pt idx="67443">
                  <c:v>4.5530108749233538</c:v>
                </c:pt>
                <c:pt idx="67444">
                  <c:v>4.5547919646551449</c:v>
                </c:pt>
                <c:pt idx="67445">
                  <c:v>4.5564733923685719</c:v>
                </c:pt>
                <c:pt idx="67446">
                  <c:v>4.5477196707812304</c:v>
                </c:pt>
                <c:pt idx="67447">
                  <c:v>4.5616649853336018</c:v>
                </c:pt>
                <c:pt idx="67448">
                  <c:v>4.5534778505056313</c:v>
                </c:pt>
                <c:pt idx="67449">
                  <c:v>4.5538404710028271</c:v>
                </c:pt>
                <c:pt idx="67450">
                  <c:v>4.5566536878931414</c:v>
                </c:pt>
                <c:pt idx="67451">
                  <c:v>4.5575363358287353</c:v>
                </c:pt>
                <c:pt idx="67452">
                  <c:v>4.5636682839810714</c:v>
                </c:pt>
                <c:pt idx="67453">
                  <c:v>4.5519782392214143</c:v>
                </c:pt>
                <c:pt idx="67454">
                  <c:v>4.5567348491648847</c:v>
                </c:pt>
                <c:pt idx="67455">
                  <c:v>4.5542098327570963</c:v>
                </c:pt>
                <c:pt idx="67456">
                  <c:v>4.5435306506344908</c:v>
                </c:pt>
                <c:pt idx="67457">
                  <c:v>4.5614480997492928</c:v>
                </c:pt>
                <c:pt idx="67458">
                  <c:v>4.5583685304215154</c:v>
                </c:pt>
                <c:pt idx="67459">
                  <c:v>4.5534535582354607</c:v>
                </c:pt>
                <c:pt idx="67460">
                  <c:v>4.5555150140617329</c:v>
                </c:pt>
                <c:pt idx="67461">
                  <c:v>4.5498664740160049</c:v>
                </c:pt>
                <c:pt idx="67462">
                  <c:v>4.5609605985864015</c:v>
                </c:pt>
                <c:pt idx="67463">
                  <c:v>4.5584654147049504</c:v>
                </c:pt>
                <c:pt idx="67464">
                  <c:v>4.549140871556161</c:v>
                </c:pt>
                <c:pt idx="67465">
                  <c:v>4.5681696027922696</c:v>
                </c:pt>
                <c:pt idx="67466">
                  <c:v>4.5520766890940552</c:v>
                </c:pt>
                <c:pt idx="67467">
                  <c:v>4.5546634970765494</c:v>
                </c:pt>
                <c:pt idx="67468">
                  <c:v>4.546827493110511</c:v>
                </c:pt>
                <c:pt idx="67469">
                  <c:v>4.5579674072033916</c:v>
                </c:pt>
                <c:pt idx="67470">
                  <c:v>4.5454644759028673</c:v>
                </c:pt>
                <c:pt idx="67471">
                  <c:v>4.5528248928457407</c:v>
                </c:pt>
                <c:pt idx="67472">
                  <c:v>4.5471020120713135</c:v>
                </c:pt>
                <c:pt idx="67473">
                  <c:v>4.5435225304029725</c:v>
                </c:pt>
                <c:pt idx="67474">
                  <c:v>4.5508395279003651</c:v>
                </c:pt>
                <c:pt idx="67475">
                  <c:v>4.5599297233146387</c:v>
                </c:pt>
                <c:pt idx="67476">
                  <c:v>4.5601240421392042</c:v>
                </c:pt>
                <c:pt idx="67477">
                  <c:v>4.5475645918123684</c:v>
                </c:pt>
                <c:pt idx="67478">
                  <c:v>4.5576439213993325</c:v>
                </c:pt>
                <c:pt idx="67479">
                  <c:v>4.5578291120934784</c:v>
                </c:pt>
                <c:pt idx="67480">
                  <c:v>4.55813070615865</c:v>
                </c:pt>
                <c:pt idx="67481">
                  <c:v>4.551853053575508</c:v>
                </c:pt>
                <c:pt idx="67482">
                  <c:v>4.5536901303182713</c:v>
                </c:pt>
                <c:pt idx="67483">
                  <c:v>4.550959829308626</c:v>
                </c:pt>
                <c:pt idx="67484">
                  <c:v>4.5499031900376625</c:v>
                </c:pt>
                <c:pt idx="67485">
                  <c:v>4.5553099875315084</c:v>
                </c:pt>
                <c:pt idx="67486">
                  <c:v>4.5580850681730842</c:v>
                </c:pt>
                <c:pt idx="67487">
                  <c:v>4.5562590630606898</c:v>
                </c:pt>
                <c:pt idx="67488">
                  <c:v>4.5558122043720317</c:v>
                </c:pt>
                <c:pt idx="67489">
                  <c:v>4.5635017731845311</c:v>
                </c:pt>
                <c:pt idx="67490">
                  <c:v>4.5493866370486771</c:v>
                </c:pt>
                <c:pt idx="67491">
                  <c:v>4.563212637932426</c:v>
                </c:pt>
                <c:pt idx="67492">
                  <c:v>4.5489678585592088</c:v>
                </c:pt>
                <c:pt idx="67493">
                  <c:v>4.5550347673159326</c:v>
                </c:pt>
                <c:pt idx="67494">
                  <c:v>4.5536084799837386</c:v>
                </c:pt>
                <c:pt idx="67495">
                  <c:v>4.5555595166113498</c:v>
                </c:pt>
                <c:pt idx="67496">
                  <c:v>4.5500526570240512</c:v>
                </c:pt>
                <c:pt idx="67497">
                  <c:v>4.5551848266893789</c:v>
                </c:pt>
                <c:pt idx="67498">
                  <c:v>4.5477327772161971</c:v>
                </c:pt>
                <c:pt idx="67499">
                  <c:v>4.5566317560092227</c:v>
                </c:pt>
                <c:pt idx="67500">
                  <c:v>4.5531454528162714</c:v>
                </c:pt>
                <c:pt idx="67501">
                  <c:v>4.5641753245170422</c:v>
                </c:pt>
                <c:pt idx="67502">
                  <c:v>4.5703359262150434</c:v>
                </c:pt>
                <c:pt idx="67503">
                  <c:v>4.5521003876337609</c:v>
                </c:pt>
                <c:pt idx="67504">
                  <c:v>4.5584065675603869</c:v>
                </c:pt>
                <c:pt idx="67505">
                  <c:v>4.5600972922747109</c:v>
                </c:pt>
                <c:pt idx="67506">
                  <c:v>4.5672239310364757</c:v>
                </c:pt>
                <c:pt idx="67507">
                  <c:v>4.5576452466351931</c:v>
                </c:pt>
                <c:pt idx="67508">
                  <c:v>4.5551828377096975</c:v>
                </c:pt>
                <c:pt idx="67509">
                  <c:v>4.559586941437141</c:v>
                </c:pt>
                <c:pt idx="67510">
                  <c:v>4.55267830425794</c:v>
                </c:pt>
                <c:pt idx="67511">
                  <c:v>4.5614177342639808</c:v>
                </c:pt>
                <c:pt idx="67512">
                  <c:v>4.5580917653586468</c:v>
                </c:pt>
                <c:pt idx="67513">
                  <c:v>4.5479240388598967</c:v>
                </c:pt>
                <c:pt idx="67514">
                  <c:v>4.5591582188761866</c:v>
                </c:pt>
                <c:pt idx="67515">
                  <c:v>4.5595823538855154</c:v>
                </c:pt>
                <c:pt idx="67516">
                  <c:v>4.5591776963257082</c:v>
                </c:pt>
                <c:pt idx="67517">
                  <c:v>4.5476887416142562</c:v>
                </c:pt>
                <c:pt idx="67518">
                  <c:v>4.5591533017320431</c:v>
                </c:pt>
                <c:pt idx="67519">
                  <c:v>4.552396973808948</c:v>
                </c:pt>
                <c:pt idx="67520">
                  <c:v>4.5552654927337555</c:v>
                </c:pt>
                <c:pt idx="67521">
                  <c:v>4.5490333841914241</c:v>
                </c:pt>
                <c:pt idx="67522">
                  <c:v>4.5548624865555158</c:v>
                </c:pt>
                <c:pt idx="67523">
                  <c:v>4.5589212834184449</c:v>
                </c:pt>
                <c:pt idx="67524">
                  <c:v>4.5510046202715309</c:v>
                </c:pt>
                <c:pt idx="67525">
                  <c:v>4.5564394327525699</c:v>
                </c:pt>
                <c:pt idx="67526">
                  <c:v>4.5520100379147808</c:v>
                </c:pt>
                <c:pt idx="67527">
                  <c:v>4.5525240826414599</c:v>
                </c:pt>
                <c:pt idx="67528">
                  <c:v>4.5548830336927812</c:v>
                </c:pt>
                <c:pt idx="67529">
                  <c:v>4.5606230277779201</c:v>
                </c:pt>
                <c:pt idx="67530">
                  <c:v>4.5601562080568678</c:v>
                </c:pt>
                <c:pt idx="67531">
                  <c:v>4.5566777308103292</c:v>
                </c:pt>
                <c:pt idx="67532">
                  <c:v>4.5559929392858596</c:v>
                </c:pt>
                <c:pt idx="67533">
                  <c:v>4.561405246126375</c:v>
                </c:pt>
                <c:pt idx="67534">
                  <c:v>4.5507872649205057</c:v>
                </c:pt>
                <c:pt idx="67535">
                  <c:v>4.5637146355613973</c:v>
                </c:pt>
                <c:pt idx="67536">
                  <c:v>4.5509306832815204</c:v>
                </c:pt>
                <c:pt idx="67537">
                  <c:v>4.5610107207388824</c:v>
                </c:pt>
                <c:pt idx="67538">
                  <c:v>4.5536037576323425</c:v>
                </c:pt>
                <c:pt idx="67539">
                  <c:v>4.5536542968374709</c:v>
                </c:pt>
                <c:pt idx="67540">
                  <c:v>4.55695028279347</c:v>
                </c:pt>
                <c:pt idx="67541">
                  <c:v>4.5494668317981271</c:v>
                </c:pt>
                <c:pt idx="67542">
                  <c:v>4.5527027546174663</c:v>
                </c:pt>
                <c:pt idx="67543">
                  <c:v>4.5510270590956479</c:v>
                </c:pt>
                <c:pt idx="67544">
                  <c:v>4.5545436892692317</c:v>
                </c:pt>
                <c:pt idx="67545">
                  <c:v>4.5596840362327704</c:v>
                </c:pt>
                <c:pt idx="67546">
                  <c:v>4.5573071436416335</c:v>
                </c:pt>
                <c:pt idx="67547">
                  <c:v>4.5546673513495417</c:v>
                </c:pt>
                <c:pt idx="67548">
                  <c:v>4.553310572928174</c:v>
                </c:pt>
                <c:pt idx="67549">
                  <c:v>4.5529466659664459</c:v>
                </c:pt>
                <c:pt idx="67550">
                  <c:v>4.5482295119466984</c:v>
                </c:pt>
                <c:pt idx="67551">
                  <c:v>4.5500313823434606</c:v>
                </c:pt>
                <c:pt idx="67552">
                  <c:v>4.566604060823793</c:v>
                </c:pt>
                <c:pt idx="67553">
                  <c:v>4.5515339310727736</c:v>
                </c:pt>
                <c:pt idx="67554">
                  <c:v>4.5487353166108093</c:v>
                </c:pt>
                <c:pt idx="67555">
                  <c:v>4.5565166578137974</c:v>
                </c:pt>
                <c:pt idx="67556">
                  <c:v>4.5578410001217504</c:v>
                </c:pt>
                <c:pt idx="67557">
                  <c:v>4.5507258453223374</c:v>
                </c:pt>
                <c:pt idx="67558">
                  <c:v>4.5568433302542095</c:v>
                </c:pt>
                <c:pt idx="67559">
                  <c:v>4.5664366062502388</c:v>
                </c:pt>
                <c:pt idx="67560">
                  <c:v>4.5503539346196353</c:v>
                </c:pt>
                <c:pt idx="67561">
                  <c:v>4.5442043744432379</c:v>
                </c:pt>
                <c:pt idx="67562">
                  <c:v>4.5506813027413298</c:v>
                </c:pt>
                <c:pt idx="67563">
                  <c:v>4.5536898523674729</c:v>
                </c:pt>
                <c:pt idx="67564">
                  <c:v>4.5541381823455156</c:v>
                </c:pt>
                <c:pt idx="67565">
                  <c:v>4.5530226018244147</c:v>
                </c:pt>
                <c:pt idx="67566">
                  <c:v>4.553785277806309</c:v>
                </c:pt>
                <c:pt idx="67567">
                  <c:v>4.5449815158645377</c:v>
                </c:pt>
                <c:pt idx="67568">
                  <c:v>4.5549864232105994</c:v>
                </c:pt>
                <c:pt idx="67569">
                  <c:v>4.5590358758790925</c:v>
                </c:pt>
                <c:pt idx="67570">
                  <c:v>4.5557076524113844</c:v>
                </c:pt>
                <c:pt idx="67571">
                  <c:v>4.5627244427672009</c:v>
                </c:pt>
                <c:pt idx="67572">
                  <c:v>4.5558449847708662</c:v>
                </c:pt>
                <c:pt idx="67573">
                  <c:v>4.5494675674265723</c:v>
                </c:pt>
                <c:pt idx="67574">
                  <c:v>4.5532385613376176</c:v>
                </c:pt>
                <c:pt idx="67575">
                  <c:v>4.5530283527710118</c:v>
                </c:pt>
                <c:pt idx="67576">
                  <c:v>4.5605422720583535</c:v>
                </c:pt>
                <c:pt idx="67577">
                  <c:v>4.5539083060975258</c:v>
                </c:pt>
                <c:pt idx="67578">
                  <c:v>4.5579494899658197</c:v>
                </c:pt>
                <c:pt idx="67579">
                  <c:v>4.5580194044187685</c:v>
                </c:pt>
                <c:pt idx="67580">
                  <c:v>4.5519129635130273</c:v>
                </c:pt>
                <c:pt idx="67581">
                  <c:v>4.547922694788082</c:v>
                </c:pt>
                <c:pt idx="67582">
                  <c:v>4.5504660804090138</c:v>
                </c:pt>
                <c:pt idx="67583">
                  <c:v>4.5606388208370756</c:v>
                </c:pt>
                <c:pt idx="67584">
                  <c:v>4.5538158880723243</c:v>
                </c:pt>
                <c:pt idx="67585">
                  <c:v>4.5463062549523574</c:v>
                </c:pt>
                <c:pt idx="67586">
                  <c:v>4.5524721037914313</c:v>
                </c:pt>
                <c:pt idx="67587">
                  <c:v>4.5592127341515463</c:v>
                </c:pt>
                <c:pt idx="67588">
                  <c:v>4.5586761366747313</c:v>
                </c:pt>
                <c:pt idx="67589">
                  <c:v>4.5558579431672834</c:v>
                </c:pt>
                <c:pt idx="67590">
                  <c:v>4.5623118706057859</c:v>
                </c:pt>
                <c:pt idx="67591">
                  <c:v>4.5587273004527065</c:v>
                </c:pt>
                <c:pt idx="67592">
                  <c:v>4.5524478156501464</c:v>
                </c:pt>
                <c:pt idx="67593">
                  <c:v>4.5539313182866774</c:v>
                </c:pt>
                <c:pt idx="67594">
                  <c:v>4.5502133642179849</c:v>
                </c:pt>
                <c:pt idx="67595">
                  <c:v>4.5570877797542524</c:v>
                </c:pt>
                <c:pt idx="67596">
                  <c:v>4.5542784292100018</c:v>
                </c:pt>
                <c:pt idx="67597">
                  <c:v>4.5524237004425494</c:v>
                </c:pt>
                <c:pt idx="67598">
                  <c:v>4.5614941354772736</c:v>
                </c:pt>
                <c:pt idx="67599">
                  <c:v>4.5552503088936733</c:v>
                </c:pt>
                <c:pt idx="67600">
                  <c:v>4.5569524972468836</c:v>
                </c:pt>
                <c:pt idx="67601">
                  <c:v>4.5649319733650167</c:v>
                </c:pt>
                <c:pt idx="67602">
                  <c:v>4.5534557015486339</c:v>
                </c:pt>
                <c:pt idx="67603">
                  <c:v>4.5593099509725361</c:v>
                </c:pt>
                <c:pt idx="67604">
                  <c:v>4.5595093096367725</c:v>
                </c:pt>
                <c:pt idx="67605">
                  <c:v>4.5671419614631299</c:v>
                </c:pt>
                <c:pt idx="67606">
                  <c:v>4.5647085223033104</c:v>
                </c:pt>
                <c:pt idx="67607">
                  <c:v>4.5630414120968306</c:v>
                </c:pt>
                <c:pt idx="67608">
                  <c:v>4.554838378720925</c:v>
                </c:pt>
                <c:pt idx="67609">
                  <c:v>4.5592254994545982</c:v>
                </c:pt>
                <c:pt idx="67610">
                  <c:v>4.5490397567449783</c:v>
                </c:pt>
                <c:pt idx="67611">
                  <c:v>4.5484278226510968</c:v>
                </c:pt>
                <c:pt idx="67612">
                  <c:v>4.5617455868626067</c:v>
                </c:pt>
                <c:pt idx="67613">
                  <c:v>4.5618154508822855</c:v>
                </c:pt>
                <c:pt idx="67614">
                  <c:v>4.5518402834739682</c:v>
                </c:pt>
                <c:pt idx="67615">
                  <c:v>4.5621241850455334</c:v>
                </c:pt>
                <c:pt idx="67616">
                  <c:v>4.5604574935187596</c:v>
                </c:pt>
                <c:pt idx="67617">
                  <c:v>4.5461831791267073</c:v>
                </c:pt>
                <c:pt idx="67618">
                  <c:v>4.5499826850267819</c:v>
                </c:pt>
                <c:pt idx="67619">
                  <c:v>4.5553490984707299</c:v>
                </c:pt>
                <c:pt idx="67620">
                  <c:v>4.5628573047637007</c:v>
                </c:pt>
                <c:pt idx="67621">
                  <c:v>4.5602795677601762</c:v>
                </c:pt>
                <c:pt idx="67622">
                  <c:v>4.5652634606877838</c:v>
                </c:pt>
                <c:pt idx="67623">
                  <c:v>4.5546584090676916</c:v>
                </c:pt>
                <c:pt idx="67624">
                  <c:v>4.556667736969656</c:v>
                </c:pt>
                <c:pt idx="67625">
                  <c:v>4.5489232019881634</c:v>
                </c:pt>
                <c:pt idx="67626">
                  <c:v>4.5632717172970079</c:v>
                </c:pt>
                <c:pt idx="67627">
                  <c:v>4.562036003627461</c:v>
                </c:pt>
                <c:pt idx="67628">
                  <c:v>4.56303994406192</c:v>
                </c:pt>
                <c:pt idx="67629">
                  <c:v>4.5565468614102835</c:v>
                </c:pt>
                <c:pt idx="67630">
                  <c:v>4.5575504654321612</c:v>
                </c:pt>
                <c:pt idx="67631">
                  <c:v>4.5604781080717123</c:v>
                </c:pt>
                <c:pt idx="67632">
                  <c:v>4.5575315964793184</c:v>
                </c:pt>
                <c:pt idx="67633">
                  <c:v>4.557187441718197</c:v>
                </c:pt>
                <c:pt idx="67634">
                  <c:v>4.5517043901973553</c:v>
                </c:pt>
                <c:pt idx="67635">
                  <c:v>4.557633151437293</c:v>
                </c:pt>
                <c:pt idx="67636">
                  <c:v>4.5561601768443634</c:v>
                </c:pt>
                <c:pt idx="67637">
                  <c:v>4.554533264978585</c:v>
                </c:pt>
                <c:pt idx="67638">
                  <c:v>4.5510465646720197</c:v>
                </c:pt>
                <c:pt idx="67639">
                  <c:v>4.5585220605591763</c:v>
                </c:pt>
                <c:pt idx="67640">
                  <c:v>4.5560080405729959</c:v>
                </c:pt>
                <c:pt idx="67641">
                  <c:v>4.5566042167747245</c:v>
                </c:pt>
                <c:pt idx="67642">
                  <c:v>4.5534505789550561</c:v>
                </c:pt>
                <c:pt idx="67643">
                  <c:v>4.5446990880678655</c:v>
                </c:pt>
                <c:pt idx="67644">
                  <c:v>4.5565947662357402</c:v>
                </c:pt>
                <c:pt idx="67645">
                  <c:v>4.5510247629429985</c:v>
                </c:pt>
                <c:pt idx="67646">
                  <c:v>4.555132433986036</c:v>
                </c:pt>
                <c:pt idx="67647">
                  <c:v>4.5607416198106705</c:v>
                </c:pt>
                <c:pt idx="67648">
                  <c:v>4.5569211026190084</c:v>
                </c:pt>
                <c:pt idx="67649">
                  <c:v>4.555357667057347</c:v>
                </c:pt>
                <c:pt idx="67650">
                  <c:v>4.5692705266214739</c:v>
                </c:pt>
                <c:pt idx="67651">
                  <c:v>4.5496911015448331</c:v>
                </c:pt>
                <c:pt idx="67652">
                  <c:v>4.5589287251525299</c:v>
                </c:pt>
                <c:pt idx="67653">
                  <c:v>4.5518600036863957</c:v>
                </c:pt>
                <c:pt idx="67654">
                  <c:v>4.5604015559353943</c:v>
                </c:pt>
                <c:pt idx="67655">
                  <c:v>4.5573468323472817</c:v>
                </c:pt>
                <c:pt idx="67656">
                  <c:v>4.5598422526365692</c:v>
                </c:pt>
                <c:pt idx="67657">
                  <c:v>4.5489073126836672</c:v>
                </c:pt>
                <c:pt idx="67658">
                  <c:v>4.5574743094912575</c:v>
                </c:pt>
                <c:pt idx="67659">
                  <c:v>4.5537469097639445</c:v>
                </c:pt>
                <c:pt idx="67660">
                  <c:v>4.5544541151746776</c:v>
                </c:pt>
                <c:pt idx="67661">
                  <c:v>4.5445753002539444</c:v>
                </c:pt>
                <c:pt idx="67662">
                  <c:v>4.5623436205246248</c:v>
                </c:pt>
                <c:pt idx="67663">
                  <c:v>4.5574941248831919</c:v>
                </c:pt>
                <c:pt idx="67664">
                  <c:v>4.5537564652440938</c:v>
                </c:pt>
                <c:pt idx="67665">
                  <c:v>4.5576318774490181</c:v>
                </c:pt>
                <c:pt idx="67666">
                  <c:v>4.5563491672270366</c:v>
                </c:pt>
                <c:pt idx="67667">
                  <c:v>4.5501100136413823</c:v>
                </c:pt>
                <c:pt idx="67668">
                  <c:v>4.5520170005939988</c:v>
                </c:pt>
                <c:pt idx="67669">
                  <c:v>4.5496585718695917</c:v>
                </c:pt>
                <c:pt idx="67670">
                  <c:v>4.5539577007253795</c:v>
                </c:pt>
                <c:pt idx="67671">
                  <c:v>4.556734218309618</c:v>
                </c:pt>
                <c:pt idx="67672">
                  <c:v>4.557351815291657</c:v>
                </c:pt>
                <c:pt idx="67673">
                  <c:v>4.5525121553656245</c:v>
                </c:pt>
                <c:pt idx="67674">
                  <c:v>4.5571095412069358</c:v>
                </c:pt>
                <c:pt idx="67675">
                  <c:v>4.5555377343622512</c:v>
                </c:pt>
                <c:pt idx="67676">
                  <c:v>4.5624585727382776</c:v>
                </c:pt>
                <c:pt idx="67677">
                  <c:v>4.5487581427081709</c:v>
                </c:pt>
                <c:pt idx="67678">
                  <c:v>4.5580811815898761</c:v>
                </c:pt>
                <c:pt idx="67679">
                  <c:v>4.5554973742454381</c:v>
                </c:pt>
                <c:pt idx="67680">
                  <c:v>4.5483644203483422</c:v>
                </c:pt>
                <c:pt idx="67681">
                  <c:v>4.5616730461267405</c:v>
                </c:pt>
                <c:pt idx="67682">
                  <c:v>4.563598750539497</c:v>
                </c:pt>
                <c:pt idx="67683">
                  <c:v>4.5522258361620276</c:v>
                </c:pt>
                <c:pt idx="67684">
                  <c:v>4.5465464791869854</c:v>
                </c:pt>
                <c:pt idx="67685">
                  <c:v>4.5573997909208552</c:v>
                </c:pt>
                <c:pt idx="67686">
                  <c:v>4.5530860047311359</c:v>
                </c:pt>
                <c:pt idx="67687">
                  <c:v>4.5595749965134784</c:v>
                </c:pt>
                <c:pt idx="67688">
                  <c:v>4.5534856609137604</c:v>
                </c:pt>
                <c:pt idx="67689">
                  <c:v>4.5528903568217052</c:v>
                </c:pt>
                <c:pt idx="67690">
                  <c:v>4.5643736435476034</c:v>
                </c:pt>
                <c:pt idx="67691">
                  <c:v>4.5566244959947033</c:v>
                </c:pt>
                <c:pt idx="67692">
                  <c:v>4.5538399232535918</c:v>
                </c:pt>
                <c:pt idx="67693">
                  <c:v>4.5492974401080932</c:v>
                </c:pt>
                <c:pt idx="67694">
                  <c:v>4.5656229269558279</c:v>
                </c:pt>
                <c:pt idx="67695">
                  <c:v>4.5514801119754056</c:v>
                </c:pt>
                <c:pt idx="67696">
                  <c:v>4.5607895206537172</c:v>
                </c:pt>
                <c:pt idx="67697">
                  <c:v>4.5583588093522236</c:v>
                </c:pt>
                <c:pt idx="67698">
                  <c:v>4.5591526686816408</c:v>
                </c:pt>
                <c:pt idx="67699">
                  <c:v>4.5513556348554554</c:v>
                </c:pt>
                <c:pt idx="67700">
                  <c:v>4.5636434806155624</c:v>
                </c:pt>
                <c:pt idx="67701">
                  <c:v>4.558240639544108</c:v>
                </c:pt>
                <c:pt idx="67702">
                  <c:v>4.557337711856654</c:v>
                </c:pt>
                <c:pt idx="67703">
                  <c:v>4.5416996933444942</c:v>
                </c:pt>
                <c:pt idx="67704">
                  <c:v>4.5537160168220536</c:v>
                </c:pt>
                <c:pt idx="67705">
                  <c:v>4.5665244632806106</c:v>
                </c:pt>
                <c:pt idx="67706">
                  <c:v>4.5524418627884202</c:v>
                </c:pt>
                <c:pt idx="67707">
                  <c:v>4.5659292819121662</c:v>
                </c:pt>
                <c:pt idx="67708">
                  <c:v>4.5555100018181891</c:v>
                </c:pt>
                <c:pt idx="67709">
                  <c:v>4.5607610590845304</c:v>
                </c:pt>
                <c:pt idx="67710">
                  <c:v>4.5587646755588622</c:v>
                </c:pt>
                <c:pt idx="67711">
                  <c:v>4.5530739012708263</c:v>
                </c:pt>
                <c:pt idx="67712">
                  <c:v>4.5541007590873477</c:v>
                </c:pt>
                <c:pt idx="67713">
                  <c:v>4.551355676109659</c:v>
                </c:pt>
                <c:pt idx="67714">
                  <c:v>4.5602924791324062</c:v>
                </c:pt>
                <c:pt idx="67715">
                  <c:v>4.5450554141619888</c:v>
                </c:pt>
                <c:pt idx="67716">
                  <c:v>4.5633398524389186</c:v>
                </c:pt>
                <c:pt idx="67717">
                  <c:v>4.5509848706063547</c:v>
                </c:pt>
                <c:pt idx="67718">
                  <c:v>4.5712620914630087</c:v>
                </c:pt>
                <c:pt idx="67719">
                  <c:v>4.5546131391069924</c:v>
                </c:pt>
                <c:pt idx="67720">
                  <c:v>4.5625299110697233</c:v>
                </c:pt>
                <c:pt idx="67721">
                  <c:v>4.558061617308983</c:v>
                </c:pt>
                <c:pt idx="67722">
                  <c:v>4.5541730714400828</c:v>
                </c:pt>
                <c:pt idx="67723">
                  <c:v>4.5675580645943166</c:v>
                </c:pt>
                <c:pt idx="67724">
                  <c:v>4.5605159977169398</c:v>
                </c:pt>
                <c:pt idx="67725">
                  <c:v>4.5483612427899889</c:v>
                </c:pt>
                <c:pt idx="67726">
                  <c:v>4.562995477900583</c:v>
                </c:pt>
                <c:pt idx="67727">
                  <c:v>4.5650728860800536</c:v>
                </c:pt>
                <c:pt idx="67728">
                  <c:v>4.5555828540002015</c:v>
                </c:pt>
                <c:pt idx="67729">
                  <c:v>4.5592155123072562</c:v>
                </c:pt>
                <c:pt idx="67730">
                  <c:v>4.5602970434826862</c:v>
                </c:pt>
                <c:pt idx="67731">
                  <c:v>4.5567499952712343</c:v>
                </c:pt>
                <c:pt idx="67732">
                  <c:v>4.5547773925709132</c:v>
                </c:pt>
                <c:pt idx="67733">
                  <c:v>4.5574245087996124</c:v>
                </c:pt>
                <c:pt idx="67734">
                  <c:v>4.5603769532232104</c:v>
                </c:pt>
                <c:pt idx="67735">
                  <c:v>4.5522879132306446</c:v>
                </c:pt>
                <c:pt idx="67736">
                  <c:v>4.5555496651539187</c:v>
                </c:pt>
                <c:pt idx="67737">
                  <c:v>4.563511577501103</c:v>
                </c:pt>
                <c:pt idx="67738">
                  <c:v>4.5652341661037532</c:v>
                </c:pt>
                <c:pt idx="67739">
                  <c:v>4.5526661688289556</c:v>
                </c:pt>
                <c:pt idx="67740">
                  <c:v>4.5571242878906677</c:v>
                </c:pt>
                <c:pt idx="67741">
                  <c:v>4.5609977888674926</c:v>
                </c:pt>
                <c:pt idx="67742">
                  <c:v>4.5599744713897596</c:v>
                </c:pt>
                <c:pt idx="67743">
                  <c:v>4.5530933128246573</c:v>
                </c:pt>
                <c:pt idx="67744">
                  <c:v>4.5523699698404929</c:v>
                </c:pt>
                <c:pt idx="67745">
                  <c:v>4.554196030956807</c:v>
                </c:pt>
                <c:pt idx="67746">
                  <c:v>4.5465238236083971</c:v>
                </c:pt>
                <c:pt idx="67747">
                  <c:v>4.5554791118530167</c:v>
                </c:pt>
                <c:pt idx="67748">
                  <c:v>4.5563188510072461</c:v>
                </c:pt>
                <c:pt idx="67749">
                  <c:v>4.5572187867993339</c:v>
                </c:pt>
                <c:pt idx="67750">
                  <c:v>4.562246528700463</c:v>
                </c:pt>
                <c:pt idx="67751">
                  <c:v>4.5542645737533745</c:v>
                </c:pt>
                <c:pt idx="67752">
                  <c:v>4.5531993376177375</c:v>
                </c:pt>
                <c:pt idx="67753">
                  <c:v>4.5515770321892415</c:v>
                </c:pt>
                <c:pt idx="67754">
                  <c:v>4.5581658250529404</c:v>
                </c:pt>
                <c:pt idx="67755">
                  <c:v>4.5516729309626571</c:v>
                </c:pt>
                <c:pt idx="67756">
                  <c:v>4.5577800674656803</c:v>
                </c:pt>
                <c:pt idx="67757">
                  <c:v>4.5547109164566697</c:v>
                </c:pt>
                <c:pt idx="67758">
                  <c:v>4.5555271707335674</c:v>
                </c:pt>
                <c:pt idx="67759">
                  <c:v>4.5563877188019513</c:v>
                </c:pt>
                <c:pt idx="67760">
                  <c:v>4.5554602175988563</c:v>
                </c:pt>
                <c:pt idx="67761">
                  <c:v>4.5537060394947249</c:v>
                </c:pt>
                <c:pt idx="67762">
                  <c:v>4.5579196664669164</c:v>
                </c:pt>
                <c:pt idx="67763">
                  <c:v>4.550915449623405</c:v>
                </c:pt>
                <c:pt idx="67764">
                  <c:v>4.5616037800855809</c:v>
                </c:pt>
                <c:pt idx="67765">
                  <c:v>4.550036136758397</c:v>
                </c:pt>
                <c:pt idx="67766">
                  <c:v>4.5575889340321929</c:v>
                </c:pt>
                <c:pt idx="67767">
                  <c:v>4.5569800039694348</c:v>
                </c:pt>
                <c:pt idx="67768">
                  <c:v>4.5598928716754514</c:v>
                </c:pt>
                <c:pt idx="67769">
                  <c:v>4.5600519246227256</c:v>
                </c:pt>
                <c:pt idx="67770">
                  <c:v>4.5532056653277744</c:v>
                </c:pt>
                <c:pt idx="67771">
                  <c:v>4.5586583555785571</c:v>
                </c:pt>
                <c:pt idx="67772">
                  <c:v>4.5566987183909271</c:v>
                </c:pt>
                <c:pt idx="67773">
                  <c:v>4.5557901237572462</c:v>
                </c:pt>
                <c:pt idx="67774">
                  <c:v>4.5538845206834724</c:v>
                </c:pt>
                <c:pt idx="67775">
                  <c:v>4.5525024982164446</c:v>
                </c:pt>
                <c:pt idx="67776">
                  <c:v>4.5527483107072078</c:v>
                </c:pt>
                <c:pt idx="67777">
                  <c:v>4.5440217128321487</c:v>
                </c:pt>
                <c:pt idx="67778">
                  <c:v>4.5598449951454345</c:v>
                </c:pt>
                <c:pt idx="67779">
                  <c:v>4.5527242758063</c:v>
                </c:pt>
                <c:pt idx="67780">
                  <c:v>4.5600537646252466</c:v>
                </c:pt>
                <c:pt idx="67781">
                  <c:v>4.5549484729724874</c:v>
                </c:pt>
                <c:pt idx="67782">
                  <c:v>4.5499992028274701</c:v>
                </c:pt>
                <c:pt idx="67783">
                  <c:v>4.5564816429602857</c:v>
                </c:pt>
                <c:pt idx="67784">
                  <c:v>4.5575484404379312</c:v>
                </c:pt>
                <c:pt idx="67785">
                  <c:v>4.5616428958351767</c:v>
                </c:pt>
                <c:pt idx="67786">
                  <c:v>4.5620801122509427</c:v>
                </c:pt>
                <c:pt idx="67787">
                  <c:v>4.5628006928858138</c:v>
                </c:pt>
                <c:pt idx="67788">
                  <c:v>4.553090166069417</c:v>
                </c:pt>
                <c:pt idx="67789">
                  <c:v>4.5531044046498463</c:v>
                </c:pt>
                <c:pt idx="67790">
                  <c:v>4.5505917908007945</c:v>
                </c:pt>
                <c:pt idx="67791">
                  <c:v>4.5586628970336776</c:v>
                </c:pt>
                <c:pt idx="67792">
                  <c:v>4.5532537714637504</c:v>
                </c:pt>
                <c:pt idx="67793">
                  <c:v>4.5559781464610003</c:v>
                </c:pt>
                <c:pt idx="67794">
                  <c:v>4.5527338168165601</c:v>
                </c:pt>
                <c:pt idx="67795">
                  <c:v>4.5614077439298146</c:v>
                </c:pt>
                <c:pt idx="67796">
                  <c:v>4.5496306903945447</c:v>
                </c:pt>
                <c:pt idx="67797">
                  <c:v>4.5544269712516581</c:v>
                </c:pt>
                <c:pt idx="67798">
                  <c:v>4.5592293175993639</c:v>
                </c:pt>
                <c:pt idx="67799">
                  <c:v>4.5591439064615447</c:v>
                </c:pt>
                <c:pt idx="67800">
                  <c:v>4.559207632754295</c:v>
                </c:pt>
                <c:pt idx="67801">
                  <c:v>4.5648471455315072</c:v>
                </c:pt>
                <c:pt idx="67802">
                  <c:v>4.5614424280967105</c:v>
                </c:pt>
                <c:pt idx="67803">
                  <c:v>4.5644137985441873</c:v>
                </c:pt>
                <c:pt idx="67804">
                  <c:v>4.5546543685110858</c:v>
                </c:pt>
                <c:pt idx="67805">
                  <c:v>4.5539711276088042</c:v>
                </c:pt>
                <c:pt idx="67806">
                  <c:v>4.5544110287458901</c:v>
                </c:pt>
                <c:pt idx="67807">
                  <c:v>4.5527459542578024</c:v>
                </c:pt>
                <c:pt idx="67808">
                  <c:v>4.550929965955028</c:v>
                </c:pt>
                <c:pt idx="67809">
                  <c:v>4.5564030009508567</c:v>
                </c:pt>
                <c:pt idx="67810">
                  <c:v>4.5592304722395474</c:v>
                </c:pt>
                <c:pt idx="67811">
                  <c:v>4.5527483734201857</c:v>
                </c:pt>
                <c:pt idx="67812">
                  <c:v>4.5521046500621019</c:v>
                </c:pt>
                <c:pt idx="67813">
                  <c:v>4.5607264266101293</c:v>
                </c:pt>
                <c:pt idx="67814">
                  <c:v>4.5603790615958806</c:v>
                </c:pt>
                <c:pt idx="67815">
                  <c:v>4.5592807970803708</c:v>
                </c:pt>
                <c:pt idx="67816">
                  <c:v>4.5543722742019703</c:v>
                </c:pt>
                <c:pt idx="67817">
                  <c:v>4.5569050655049992</c:v>
                </c:pt>
                <c:pt idx="67818">
                  <c:v>4.5631641643469436</c:v>
                </c:pt>
                <c:pt idx="67819">
                  <c:v>4.5639997943968806</c:v>
                </c:pt>
                <c:pt idx="67820">
                  <c:v>4.5607421424013621</c:v>
                </c:pt>
                <c:pt idx="67821">
                  <c:v>4.5526321170452171</c:v>
                </c:pt>
                <c:pt idx="67822">
                  <c:v>4.5482602678424984</c:v>
                </c:pt>
                <c:pt idx="67823">
                  <c:v>4.5562717316652677</c:v>
                </c:pt>
                <c:pt idx="67824">
                  <c:v>4.5458137356150656</c:v>
                </c:pt>
                <c:pt idx="67825">
                  <c:v>4.5570163711293903</c:v>
                </c:pt>
                <c:pt idx="67826">
                  <c:v>4.5599210198540927</c:v>
                </c:pt>
                <c:pt idx="67827">
                  <c:v>4.5581495208262259</c:v>
                </c:pt>
                <c:pt idx="67828">
                  <c:v>4.5586160904591146</c:v>
                </c:pt>
                <c:pt idx="67829">
                  <c:v>4.5660186966242708</c:v>
                </c:pt>
                <c:pt idx="67830">
                  <c:v>4.5534965762556867</c:v>
                </c:pt>
                <c:pt idx="67831">
                  <c:v>4.5584055804961823</c:v>
                </c:pt>
                <c:pt idx="67832">
                  <c:v>4.5637311975055797</c:v>
                </c:pt>
                <c:pt idx="67833">
                  <c:v>4.5601875922899486</c:v>
                </c:pt>
                <c:pt idx="67834">
                  <c:v>4.5604674860613983</c:v>
                </c:pt>
                <c:pt idx="67835">
                  <c:v>4.5491188791791473</c:v>
                </c:pt>
                <c:pt idx="67836">
                  <c:v>4.5545912260027412</c:v>
                </c:pt>
                <c:pt idx="67837">
                  <c:v>4.5577306942590106</c:v>
                </c:pt>
                <c:pt idx="67838">
                  <c:v>4.5545693462148016</c:v>
                </c:pt>
                <c:pt idx="67839">
                  <c:v>4.5642890548722166</c:v>
                </c:pt>
                <c:pt idx="67840">
                  <c:v>4.5610859033414011</c:v>
                </c:pt>
                <c:pt idx="67841">
                  <c:v>4.5544176996487007</c:v>
                </c:pt>
                <c:pt idx="67842">
                  <c:v>4.5625298418666391</c:v>
                </c:pt>
                <c:pt idx="67843">
                  <c:v>4.5594172372240438</c:v>
                </c:pt>
                <c:pt idx="67844">
                  <c:v>4.559747773923668</c:v>
                </c:pt>
                <c:pt idx="67845">
                  <c:v>4.5536874325569805</c:v>
                </c:pt>
                <c:pt idx="67846">
                  <c:v>4.5546937734434527</c:v>
                </c:pt>
                <c:pt idx="67847">
                  <c:v>4.5493367755485483</c:v>
                </c:pt>
                <c:pt idx="67848">
                  <c:v>4.5629107797549855</c:v>
                </c:pt>
                <c:pt idx="67849">
                  <c:v>4.5553288522630586</c:v>
                </c:pt>
                <c:pt idx="67850">
                  <c:v>4.5592613209195187</c:v>
                </c:pt>
                <c:pt idx="67851">
                  <c:v>4.5494368049069154</c:v>
                </c:pt>
                <c:pt idx="67852">
                  <c:v>4.5626348101760961</c:v>
                </c:pt>
                <c:pt idx="67853">
                  <c:v>4.5614302358371903</c:v>
                </c:pt>
                <c:pt idx="67854">
                  <c:v>4.5510388409237468</c:v>
                </c:pt>
                <c:pt idx="67855">
                  <c:v>4.560640180338436</c:v>
                </c:pt>
                <c:pt idx="67856">
                  <c:v>4.554408848935533</c:v>
                </c:pt>
                <c:pt idx="67857">
                  <c:v>4.5555590687576002</c:v>
                </c:pt>
                <c:pt idx="67858">
                  <c:v>4.5496118613006447</c:v>
                </c:pt>
                <c:pt idx="67859">
                  <c:v>4.5520101031687776</c:v>
                </c:pt>
                <c:pt idx="67860">
                  <c:v>4.5564353087710421</c:v>
                </c:pt>
                <c:pt idx="67861">
                  <c:v>4.5549790219802047</c:v>
                </c:pt>
                <c:pt idx="67862">
                  <c:v>4.552094211974465</c:v>
                </c:pt>
                <c:pt idx="67863">
                  <c:v>4.560030533664218</c:v>
                </c:pt>
                <c:pt idx="67864">
                  <c:v>4.5560863865416978</c:v>
                </c:pt>
                <c:pt idx="67865">
                  <c:v>4.5586762917817625</c:v>
                </c:pt>
                <c:pt idx="67866">
                  <c:v>4.5623504183202321</c:v>
                </c:pt>
                <c:pt idx="67867">
                  <c:v>4.5549556293258693</c:v>
                </c:pt>
                <c:pt idx="67868">
                  <c:v>4.5510427677839944</c:v>
                </c:pt>
                <c:pt idx="67869">
                  <c:v>4.5651335538805515</c:v>
                </c:pt>
                <c:pt idx="67870">
                  <c:v>4.5733932818300396</c:v>
                </c:pt>
                <c:pt idx="67871">
                  <c:v>4.5525099992191498</c:v>
                </c:pt>
                <c:pt idx="67872">
                  <c:v>4.5573180878885866</c:v>
                </c:pt>
                <c:pt idx="67873">
                  <c:v>4.5495456228353781</c:v>
                </c:pt>
                <c:pt idx="67874">
                  <c:v>4.5577659912453283</c:v>
                </c:pt>
                <c:pt idx="67875">
                  <c:v>4.5544670891328947</c:v>
                </c:pt>
                <c:pt idx="67876">
                  <c:v>4.5586985012524854</c:v>
                </c:pt>
                <c:pt idx="67877">
                  <c:v>4.551354913920675</c:v>
                </c:pt>
                <c:pt idx="67878">
                  <c:v>4.5609903372271416</c:v>
                </c:pt>
                <c:pt idx="67879">
                  <c:v>4.554648018468832</c:v>
                </c:pt>
                <c:pt idx="67880">
                  <c:v>4.5577733418605497</c:v>
                </c:pt>
                <c:pt idx="67881">
                  <c:v>4.5678900007910457</c:v>
                </c:pt>
                <c:pt idx="67882">
                  <c:v>4.5541429453844113</c:v>
                </c:pt>
                <c:pt idx="67883">
                  <c:v>4.5513158516125989</c:v>
                </c:pt>
                <c:pt idx="67884">
                  <c:v>4.5570676248043709</c:v>
                </c:pt>
                <c:pt idx="67885">
                  <c:v>4.5608262369351449</c:v>
                </c:pt>
                <c:pt idx="67886">
                  <c:v>4.5552663536300795</c:v>
                </c:pt>
                <c:pt idx="67887">
                  <c:v>4.5493292544957544</c:v>
                </c:pt>
                <c:pt idx="67888">
                  <c:v>4.5558325324735716</c:v>
                </c:pt>
                <c:pt idx="67889">
                  <c:v>4.5516404713773744</c:v>
                </c:pt>
                <c:pt idx="67890">
                  <c:v>4.5574247809718722</c:v>
                </c:pt>
                <c:pt idx="67891">
                  <c:v>4.5617596862101486</c:v>
                </c:pt>
                <c:pt idx="67892">
                  <c:v>4.5595666312854704</c:v>
                </c:pt>
                <c:pt idx="67893">
                  <c:v>4.5634177632431863</c:v>
                </c:pt>
                <c:pt idx="67894">
                  <c:v>4.5559217465528095</c:v>
                </c:pt>
                <c:pt idx="67895">
                  <c:v>4.5520378347161117</c:v>
                </c:pt>
                <c:pt idx="67896">
                  <c:v>4.5588846948930035</c:v>
                </c:pt>
                <c:pt idx="67897">
                  <c:v>4.5664122882160356</c:v>
                </c:pt>
                <c:pt idx="67898">
                  <c:v>4.5547938751910388</c:v>
                </c:pt>
                <c:pt idx="67899">
                  <c:v>4.5623488237644967</c:v>
                </c:pt>
                <c:pt idx="67900">
                  <c:v>4.5657085566896933</c:v>
                </c:pt>
                <c:pt idx="67901">
                  <c:v>4.5669501427998709</c:v>
                </c:pt>
                <c:pt idx="67902">
                  <c:v>4.5522300723986726</c:v>
                </c:pt>
                <c:pt idx="67903">
                  <c:v>4.5520412834942849</c:v>
                </c:pt>
                <c:pt idx="67904">
                  <c:v>4.5600287394484447</c:v>
                </c:pt>
                <c:pt idx="67905">
                  <c:v>4.5488398628774078</c:v>
                </c:pt>
                <c:pt idx="67906">
                  <c:v>4.5596526437297635</c:v>
                </c:pt>
                <c:pt idx="67907">
                  <c:v>4.5598366416121747</c:v>
                </c:pt>
                <c:pt idx="67908">
                  <c:v>4.5569066918533787</c:v>
                </c:pt>
                <c:pt idx="67909">
                  <c:v>4.5428338409247386</c:v>
                </c:pt>
                <c:pt idx="67910">
                  <c:v>4.5598325104521962</c:v>
                </c:pt>
                <c:pt idx="67911">
                  <c:v>4.5569984048583603</c:v>
                </c:pt>
                <c:pt idx="67912">
                  <c:v>4.5609558320845256</c:v>
                </c:pt>
                <c:pt idx="67913">
                  <c:v>4.5580789327397211</c:v>
                </c:pt>
                <c:pt idx="67914">
                  <c:v>4.5585016921182335</c:v>
                </c:pt>
                <c:pt idx="67915">
                  <c:v>4.5546525526123904</c:v>
                </c:pt>
                <c:pt idx="67916">
                  <c:v>4.5547534798793619</c:v>
                </c:pt>
                <c:pt idx="67917">
                  <c:v>4.5521103985366098</c:v>
                </c:pt>
                <c:pt idx="67918">
                  <c:v>4.5589832657814302</c:v>
                </c:pt>
                <c:pt idx="67919">
                  <c:v>4.5575107779307427</c:v>
                </c:pt>
                <c:pt idx="67920">
                  <c:v>4.5598288774766527</c:v>
                </c:pt>
                <c:pt idx="67921">
                  <c:v>4.5543894410513577</c:v>
                </c:pt>
                <c:pt idx="67922">
                  <c:v>4.5709109046586196</c:v>
                </c:pt>
                <c:pt idx="67923">
                  <c:v>4.5515199282126844</c:v>
                </c:pt>
                <c:pt idx="67924">
                  <c:v>4.5617219784175287</c:v>
                </c:pt>
                <c:pt idx="67925">
                  <c:v>4.5535209360365325</c:v>
                </c:pt>
                <c:pt idx="67926">
                  <c:v>4.547753625643832</c:v>
                </c:pt>
                <c:pt idx="67927">
                  <c:v>4.5537032734167333</c:v>
                </c:pt>
                <c:pt idx="67928">
                  <c:v>4.5596278535189096</c:v>
                </c:pt>
                <c:pt idx="67929">
                  <c:v>4.5648834477622229</c:v>
                </c:pt>
                <c:pt idx="67930">
                  <c:v>4.5549873751755641</c:v>
                </c:pt>
                <c:pt idx="67931">
                  <c:v>4.5610012683299113</c:v>
                </c:pt>
                <c:pt idx="67932">
                  <c:v>4.5482491930385471</c:v>
                </c:pt>
                <c:pt idx="67933">
                  <c:v>4.5635291188556515</c:v>
                </c:pt>
                <c:pt idx="67934">
                  <c:v>4.5574328784332172</c:v>
                </c:pt>
                <c:pt idx="67935">
                  <c:v>4.5517312366108564</c:v>
                </c:pt>
                <c:pt idx="67936">
                  <c:v>4.5481810210646314</c:v>
                </c:pt>
                <c:pt idx="67937">
                  <c:v>4.5489768688782393</c:v>
                </c:pt>
                <c:pt idx="67938">
                  <c:v>4.552246471900979</c:v>
                </c:pt>
                <c:pt idx="67939">
                  <c:v>4.5505081757827366</c:v>
                </c:pt>
                <c:pt idx="67940">
                  <c:v>4.5558614115376717</c:v>
                </c:pt>
                <c:pt idx="67941">
                  <c:v>4.5636337749656395</c:v>
                </c:pt>
                <c:pt idx="67942">
                  <c:v>4.5545457912462606</c:v>
                </c:pt>
                <c:pt idx="67943">
                  <c:v>4.5570188372321621</c:v>
                </c:pt>
                <c:pt idx="67944">
                  <c:v>4.5553699113113035</c:v>
                </c:pt>
                <c:pt idx="67945">
                  <c:v>4.5650211638305347</c:v>
                </c:pt>
                <c:pt idx="67946">
                  <c:v>4.5620073610877609</c:v>
                </c:pt>
                <c:pt idx="67947">
                  <c:v>4.5559287736754275</c:v>
                </c:pt>
                <c:pt idx="67948">
                  <c:v>4.5603653134996573</c:v>
                </c:pt>
                <c:pt idx="67949">
                  <c:v>4.5598395598134953</c:v>
                </c:pt>
                <c:pt idx="67950">
                  <c:v>4.5610320941067508</c:v>
                </c:pt>
                <c:pt idx="67951">
                  <c:v>4.5601824262316448</c:v>
                </c:pt>
                <c:pt idx="67952">
                  <c:v>4.55675692015775</c:v>
                </c:pt>
                <c:pt idx="67953">
                  <c:v>4.554198402082835</c:v>
                </c:pt>
                <c:pt idx="67954">
                  <c:v>4.5568545242429606</c:v>
                </c:pt>
                <c:pt idx="67955">
                  <c:v>4.5614652792630421</c:v>
                </c:pt>
                <c:pt idx="67956">
                  <c:v>4.5599002776512476</c:v>
                </c:pt>
                <c:pt idx="67957">
                  <c:v>4.5520919818978056</c:v>
                </c:pt>
                <c:pt idx="67958">
                  <c:v>4.5554578242479389</c:v>
                </c:pt>
                <c:pt idx="67959">
                  <c:v>4.555416873449901</c:v>
                </c:pt>
                <c:pt idx="67960">
                  <c:v>4.5650975272794492</c:v>
                </c:pt>
                <c:pt idx="67961">
                  <c:v>4.5648885848060941</c:v>
                </c:pt>
                <c:pt idx="67962">
                  <c:v>4.552295720579731</c:v>
                </c:pt>
                <c:pt idx="67963">
                  <c:v>4.5581638335157697</c:v>
                </c:pt>
                <c:pt idx="67964">
                  <c:v>4.5557726826278824</c:v>
                </c:pt>
                <c:pt idx="67965">
                  <c:v>4.5598159963649776</c:v>
                </c:pt>
                <c:pt idx="67966">
                  <c:v>4.5618137100576917</c:v>
                </c:pt>
                <c:pt idx="67967">
                  <c:v>4.5529217080852673</c:v>
                </c:pt>
                <c:pt idx="67968">
                  <c:v>4.5583759471085079</c:v>
                </c:pt>
                <c:pt idx="67969">
                  <c:v>4.5600851923654524</c:v>
                </c:pt>
                <c:pt idx="67970">
                  <c:v>4.5568145245056844</c:v>
                </c:pt>
                <c:pt idx="67971">
                  <c:v>4.5586696341760788</c:v>
                </c:pt>
                <c:pt idx="67972">
                  <c:v>4.5638539760840633</c:v>
                </c:pt>
                <c:pt idx="67973">
                  <c:v>4.5576516501956528</c:v>
                </c:pt>
                <c:pt idx="67974">
                  <c:v>4.5572168252276093</c:v>
                </c:pt>
                <c:pt idx="67975">
                  <c:v>4.5564001186474874</c:v>
                </c:pt>
                <c:pt idx="67976">
                  <c:v>4.5506296065276652</c:v>
                </c:pt>
                <c:pt idx="67977">
                  <c:v>4.5633279739194856</c:v>
                </c:pt>
                <c:pt idx="67978">
                  <c:v>4.5648910341674158</c:v>
                </c:pt>
                <c:pt idx="67979">
                  <c:v>4.5526533948510011</c:v>
                </c:pt>
                <c:pt idx="67980">
                  <c:v>4.5556819904286288</c:v>
                </c:pt>
                <c:pt idx="67981">
                  <c:v>4.5576486686953723</c:v>
                </c:pt>
                <c:pt idx="67982">
                  <c:v>4.5659962530991152</c:v>
                </c:pt>
                <c:pt idx="67983">
                  <c:v>4.5574521626106836</c:v>
                </c:pt>
                <c:pt idx="67984">
                  <c:v>4.5553585885850598</c:v>
                </c:pt>
                <c:pt idx="67985">
                  <c:v>4.5581731506674252</c:v>
                </c:pt>
                <c:pt idx="67986">
                  <c:v>4.5669853481714702</c:v>
                </c:pt>
                <c:pt idx="67987">
                  <c:v>4.5548684711157188</c:v>
                </c:pt>
                <c:pt idx="67988">
                  <c:v>4.5581437762333197</c:v>
                </c:pt>
                <c:pt idx="67989">
                  <c:v>4.5578484931568033</c:v>
                </c:pt>
                <c:pt idx="67990">
                  <c:v>4.5632694369190601</c:v>
                </c:pt>
                <c:pt idx="67991">
                  <c:v>4.5580004959739719</c:v>
                </c:pt>
                <c:pt idx="67992">
                  <c:v>4.5556699942759975</c:v>
                </c:pt>
                <c:pt idx="67993">
                  <c:v>4.5547770776642498</c:v>
                </c:pt>
                <c:pt idx="67994">
                  <c:v>4.5607777792779558</c:v>
                </c:pt>
                <c:pt idx="67995">
                  <c:v>4.5704585714841164</c:v>
                </c:pt>
                <c:pt idx="67996">
                  <c:v>4.5530276868475283</c:v>
                </c:pt>
                <c:pt idx="67997">
                  <c:v>4.562343438871256</c:v>
                </c:pt>
                <c:pt idx="67998">
                  <c:v>4.5595601186351038</c:v>
                </c:pt>
                <c:pt idx="67999">
                  <c:v>4.5517349042354045</c:v>
                </c:pt>
                <c:pt idx="68000">
                  <c:v>4.5618789864779918</c:v>
                </c:pt>
                <c:pt idx="68001">
                  <c:v>4.5670481165242975</c:v>
                </c:pt>
                <c:pt idx="68002">
                  <c:v>4.5538999915101046</c:v>
                </c:pt>
                <c:pt idx="68003">
                  <c:v>4.5551161900073973</c:v>
                </c:pt>
                <c:pt idx="68004">
                  <c:v>4.5636632397294399</c:v>
                </c:pt>
                <c:pt idx="68005">
                  <c:v>4.5539884637737114</c:v>
                </c:pt>
                <c:pt idx="68006">
                  <c:v>4.5535099437459765</c:v>
                </c:pt>
                <c:pt idx="68007">
                  <c:v>4.5466978479209876</c:v>
                </c:pt>
                <c:pt idx="68008">
                  <c:v>4.5608254934954742</c:v>
                </c:pt>
                <c:pt idx="68009">
                  <c:v>4.5690061507984936</c:v>
                </c:pt>
                <c:pt idx="68010">
                  <c:v>4.5663386811595554</c:v>
                </c:pt>
                <c:pt idx="68011">
                  <c:v>4.5533452383387027</c:v>
                </c:pt>
                <c:pt idx="68012">
                  <c:v>4.5562616693775064</c:v>
                </c:pt>
                <c:pt idx="68013">
                  <c:v>4.5583915508609687</c:v>
                </c:pt>
                <c:pt idx="68014">
                  <c:v>4.5561695495690451</c:v>
                </c:pt>
                <c:pt idx="68015">
                  <c:v>4.5518978580705287</c:v>
                </c:pt>
                <c:pt idx="68016">
                  <c:v>4.5509528814359212</c:v>
                </c:pt>
                <c:pt idx="68017">
                  <c:v>4.5623614450125798</c:v>
                </c:pt>
                <c:pt idx="68018">
                  <c:v>4.5591812896340329</c:v>
                </c:pt>
                <c:pt idx="68019">
                  <c:v>4.5551968511991348</c:v>
                </c:pt>
                <c:pt idx="68020">
                  <c:v>4.5542304735662897</c:v>
                </c:pt>
                <c:pt idx="68021">
                  <c:v>4.5588688220372955</c:v>
                </c:pt>
                <c:pt idx="68022">
                  <c:v>4.5577622705544076</c:v>
                </c:pt>
                <c:pt idx="68023">
                  <c:v>4.5615087749300391</c:v>
                </c:pt>
                <c:pt idx="68024">
                  <c:v>4.5581599948264797</c:v>
                </c:pt>
                <c:pt idx="68025">
                  <c:v>4.5570064502604621</c:v>
                </c:pt>
                <c:pt idx="68026">
                  <c:v>4.556097886192223</c:v>
                </c:pt>
                <c:pt idx="68027">
                  <c:v>4.557111552049137</c:v>
                </c:pt>
                <c:pt idx="68028">
                  <c:v>4.5560790851080748</c:v>
                </c:pt>
                <c:pt idx="68029">
                  <c:v>4.5699026272904826</c:v>
                </c:pt>
                <c:pt idx="68030">
                  <c:v>4.5487555547784435</c:v>
                </c:pt>
                <c:pt idx="68031">
                  <c:v>4.5571087693362822</c:v>
                </c:pt>
                <c:pt idx="68032">
                  <c:v>4.5599862556523174</c:v>
                </c:pt>
                <c:pt idx="68033">
                  <c:v>4.5557974672322725</c:v>
                </c:pt>
                <c:pt idx="68034">
                  <c:v>4.5625281469688987</c:v>
                </c:pt>
                <c:pt idx="68035">
                  <c:v>4.5648263561995632</c:v>
                </c:pt>
                <c:pt idx="68036">
                  <c:v>4.5583949354893099</c:v>
                </c:pt>
                <c:pt idx="68037">
                  <c:v>4.554228903208732</c:v>
                </c:pt>
                <c:pt idx="68038">
                  <c:v>4.5607246157085832</c:v>
                </c:pt>
                <c:pt idx="68039">
                  <c:v>4.556409435107204</c:v>
                </c:pt>
                <c:pt idx="68040">
                  <c:v>4.5648124995534847</c:v>
                </c:pt>
                <c:pt idx="68041">
                  <c:v>4.5591799919652685</c:v>
                </c:pt>
                <c:pt idx="68042">
                  <c:v>4.5743756410968714</c:v>
                </c:pt>
                <c:pt idx="68043">
                  <c:v>4.5648585513747255</c:v>
                </c:pt>
                <c:pt idx="68044">
                  <c:v>4.5613713351135221</c:v>
                </c:pt>
                <c:pt idx="68045">
                  <c:v>4.558779282216876</c:v>
                </c:pt>
                <c:pt idx="68046">
                  <c:v>4.5573039948656024</c:v>
                </c:pt>
                <c:pt idx="68047">
                  <c:v>4.5575271573362404</c:v>
                </c:pt>
                <c:pt idx="68048">
                  <c:v>4.5537072520205086</c:v>
                </c:pt>
                <c:pt idx="68049">
                  <c:v>4.5622297259753912</c:v>
                </c:pt>
                <c:pt idx="68050">
                  <c:v>4.5542286623801145</c:v>
                </c:pt>
                <c:pt idx="68051">
                  <c:v>4.5548147174509319</c:v>
                </c:pt>
                <c:pt idx="68052">
                  <c:v>4.553830108745597</c:v>
                </c:pt>
                <c:pt idx="68053">
                  <c:v>4.5601962048543792</c:v>
                </c:pt>
                <c:pt idx="68054">
                  <c:v>4.5646597436000977</c:v>
                </c:pt>
                <c:pt idx="68055">
                  <c:v>4.5553344538231881</c:v>
                </c:pt>
                <c:pt idx="68056">
                  <c:v>4.5636706019023627</c:v>
                </c:pt>
                <c:pt idx="68057">
                  <c:v>4.5572027137042062</c:v>
                </c:pt>
                <c:pt idx="68058">
                  <c:v>4.5613724333804102</c:v>
                </c:pt>
                <c:pt idx="68059">
                  <c:v>4.553994316363279</c:v>
                </c:pt>
                <c:pt idx="68060">
                  <c:v>4.5587752010445017</c:v>
                </c:pt>
                <c:pt idx="68061">
                  <c:v>4.5682761684521607</c:v>
                </c:pt>
                <c:pt idx="68062">
                  <c:v>4.5522517650090819</c:v>
                </c:pt>
                <c:pt idx="68063">
                  <c:v>4.5605512274065187</c:v>
                </c:pt>
                <c:pt idx="68064">
                  <c:v>4.5552757130260693</c:v>
                </c:pt>
                <c:pt idx="68065">
                  <c:v>4.5582183054830159</c:v>
                </c:pt>
                <c:pt idx="68066">
                  <c:v>4.5550524487665021</c:v>
                </c:pt>
                <c:pt idx="68067">
                  <c:v>4.5582524475130759</c:v>
                </c:pt>
                <c:pt idx="68068">
                  <c:v>4.5607438485827902</c:v>
                </c:pt>
                <c:pt idx="68069">
                  <c:v>4.5645516710952121</c:v>
                </c:pt>
                <c:pt idx="68070">
                  <c:v>4.556242065341972</c:v>
                </c:pt>
                <c:pt idx="68071">
                  <c:v>4.5643754578501436</c:v>
                </c:pt>
                <c:pt idx="68072">
                  <c:v>4.5576506483505677</c:v>
                </c:pt>
                <c:pt idx="68073">
                  <c:v>4.55832024709912</c:v>
                </c:pt>
                <c:pt idx="68074">
                  <c:v>4.5469485340185356</c:v>
                </c:pt>
                <c:pt idx="68075">
                  <c:v>4.5690716417989341</c:v>
                </c:pt>
                <c:pt idx="68076">
                  <c:v>4.5579637300821236</c:v>
                </c:pt>
                <c:pt idx="68077">
                  <c:v>4.5612026571443689</c:v>
                </c:pt>
                <c:pt idx="68078">
                  <c:v>4.5598006755336336</c:v>
                </c:pt>
                <c:pt idx="68079">
                  <c:v>4.5618272268390028</c:v>
                </c:pt>
                <c:pt idx="68080">
                  <c:v>4.5553904600600292</c:v>
                </c:pt>
                <c:pt idx="68081">
                  <c:v>4.5560306507446819</c:v>
                </c:pt>
                <c:pt idx="68082">
                  <c:v>4.5597919962688911</c:v>
                </c:pt>
                <c:pt idx="68083">
                  <c:v>4.5484449166587488</c:v>
                </c:pt>
                <c:pt idx="68084">
                  <c:v>4.5518912647076757</c:v>
                </c:pt>
                <c:pt idx="68085">
                  <c:v>4.5538011291780576</c:v>
                </c:pt>
                <c:pt idx="68086">
                  <c:v>4.5564091250315117</c:v>
                </c:pt>
                <c:pt idx="68087">
                  <c:v>4.5600192165769045</c:v>
                </c:pt>
                <c:pt idx="68088">
                  <c:v>4.5557696376958186</c:v>
                </c:pt>
                <c:pt idx="68089">
                  <c:v>4.5595931418586328</c:v>
                </c:pt>
                <c:pt idx="68090">
                  <c:v>4.5541834971839386</c:v>
                </c:pt>
                <c:pt idx="68091">
                  <c:v>4.559288481752712</c:v>
                </c:pt>
                <c:pt idx="68092">
                  <c:v>4.5533984974473576</c:v>
                </c:pt>
                <c:pt idx="68093">
                  <c:v>4.5554441186581318</c:v>
                </c:pt>
                <c:pt idx="68094">
                  <c:v>4.5599820401719269</c:v>
                </c:pt>
                <c:pt idx="68095">
                  <c:v>4.5493055342738158</c:v>
                </c:pt>
                <c:pt idx="68096">
                  <c:v>4.5568706666124985</c:v>
                </c:pt>
                <c:pt idx="68097">
                  <c:v>4.562557982848876</c:v>
                </c:pt>
                <c:pt idx="68098">
                  <c:v>4.5648891240646572</c:v>
                </c:pt>
                <c:pt idx="68099">
                  <c:v>4.5534375038738544</c:v>
                </c:pt>
                <c:pt idx="68100">
                  <c:v>4.5543179009791626</c:v>
                </c:pt>
                <c:pt idx="68101">
                  <c:v>4.5585886706820693</c:v>
                </c:pt>
                <c:pt idx="68102">
                  <c:v>4.5586471896972753</c:v>
                </c:pt>
                <c:pt idx="68103">
                  <c:v>4.5545903359537609</c:v>
                </c:pt>
                <c:pt idx="68104">
                  <c:v>4.5505676844537097</c:v>
                </c:pt>
                <c:pt idx="68105">
                  <c:v>4.5505478390247891</c:v>
                </c:pt>
                <c:pt idx="68106">
                  <c:v>4.5584411636005111</c:v>
                </c:pt>
                <c:pt idx="68107">
                  <c:v>4.5588350435913698</c:v>
                </c:pt>
                <c:pt idx="68108">
                  <c:v>4.5545276222360291</c:v>
                </c:pt>
                <c:pt idx="68109">
                  <c:v>4.5526218244582797</c:v>
                </c:pt>
                <c:pt idx="68110">
                  <c:v>4.5582701087634243</c:v>
                </c:pt>
                <c:pt idx="68111">
                  <c:v>4.5613610155672202</c:v>
                </c:pt>
                <c:pt idx="68112">
                  <c:v>4.5555013356284428</c:v>
                </c:pt>
                <c:pt idx="68113">
                  <c:v>4.5488381797135053</c:v>
                </c:pt>
                <c:pt idx="68114">
                  <c:v>4.5522830872682425</c:v>
                </c:pt>
                <c:pt idx="68115">
                  <c:v>4.5546022594038371</c:v>
                </c:pt>
                <c:pt idx="68116">
                  <c:v>4.5598255316825327</c:v>
                </c:pt>
                <c:pt idx="68117">
                  <c:v>4.5595919272910068</c:v>
                </c:pt>
                <c:pt idx="68118">
                  <c:v>4.5543050515234977</c:v>
                </c:pt>
                <c:pt idx="68119">
                  <c:v>4.5574932711698395</c:v>
                </c:pt>
                <c:pt idx="68120">
                  <c:v>4.5630137701024269</c:v>
                </c:pt>
                <c:pt idx="68121">
                  <c:v>4.5636537693018759</c:v>
                </c:pt>
                <c:pt idx="68122">
                  <c:v>4.5544560392590538</c:v>
                </c:pt>
                <c:pt idx="68123">
                  <c:v>4.555568301019191</c:v>
                </c:pt>
                <c:pt idx="68124">
                  <c:v>4.5600583732234101</c:v>
                </c:pt>
                <c:pt idx="68125">
                  <c:v>4.5639481756558649</c:v>
                </c:pt>
                <c:pt idx="68126">
                  <c:v>4.5477313119951628</c:v>
                </c:pt>
                <c:pt idx="68127">
                  <c:v>4.5532157644200373</c:v>
                </c:pt>
                <c:pt idx="68128">
                  <c:v>4.5580582780803836</c:v>
                </c:pt>
                <c:pt idx="68129">
                  <c:v>4.5543584657119744</c:v>
                </c:pt>
                <c:pt idx="68130">
                  <c:v>4.5607471109624749</c:v>
                </c:pt>
                <c:pt idx="68131">
                  <c:v>4.5519935268885359</c:v>
                </c:pt>
                <c:pt idx="68132">
                  <c:v>4.5620706741888046</c:v>
                </c:pt>
                <c:pt idx="68133">
                  <c:v>4.5493461167648972</c:v>
                </c:pt>
                <c:pt idx="68134">
                  <c:v>4.5621808632001448</c:v>
                </c:pt>
                <c:pt idx="68135">
                  <c:v>4.570612845965508</c:v>
                </c:pt>
                <c:pt idx="68136">
                  <c:v>4.5578427425108545</c:v>
                </c:pt>
                <c:pt idx="68137">
                  <c:v>4.5561639775232168</c:v>
                </c:pt>
                <c:pt idx="68138">
                  <c:v>4.5600010550127061</c:v>
                </c:pt>
                <c:pt idx="68139">
                  <c:v>4.5606812005885731</c:v>
                </c:pt>
                <c:pt idx="68140">
                  <c:v>4.5580077799673129</c:v>
                </c:pt>
                <c:pt idx="68141">
                  <c:v>4.5656789754858709</c:v>
                </c:pt>
                <c:pt idx="68142">
                  <c:v>4.5485900388810689</c:v>
                </c:pt>
                <c:pt idx="68143">
                  <c:v>4.5665133840905456</c:v>
                </c:pt>
                <c:pt idx="68144">
                  <c:v>4.5523407370596933</c:v>
                </c:pt>
                <c:pt idx="68145">
                  <c:v>4.5560242998793754</c:v>
                </c:pt>
                <c:pt idx="68146">
                  <c:v>4.5569478411295616</c:v>
                </c:pt>
                <c:pt idx="68147">
                  <c:v>4.5542006081382063</c:v>
                </c:pt>
                <c:pt idx="68148">
                  <c:v>4.5559638064713948</c:v>
                </c:pt>
                <c:pt idx="68149">
                  <c:v>4.5580449653927451</c:v>
                </c:pt>
                <c:pt idx="68150">
                  <c:v>4.5577318231880719</c:v>
                </c:pt>
                <c:pt idx="68151">
                  <c:v>4.5690729014591733</c:v>
                </c:pt>
                <c:pt idx="68152">
                  <c:v>4.5525686737626234</c:v>
                </c:pt>
                <c:pt idx="68153">
                  <c:v>4.568202862034636</c:v>
                </c:pt>
                <c:pt idx="68154">
                  <c:v>4.560173295043298</c:v>
                </c:pt>
                <c:pt idx="68155">
                  <c:v>4.5543085083058514</c:v>
                </c:pt>
                <c:pt idx="68156">
                  <c:v>4.5593185713097943</c:v>
                </c:pt>
                <c:pt idx="68157">
                  <c:v>4.5542207819371896</c:v>
                </c:pt>
                <c:pt idx="68158">
                  <c:v>4.5583058596793684</c:v>
                </c:pt>
                <c:pt idx="68159">
                  <c:v>4.5597417725846983</c:v>
                </c:pt>
                <c:pt idx="68160">
                  <c:v>4.5534659900333168</c:v>
                </c:pt>
                <c:pt idx="68161">
                  <c:v>4.5537205363227331</c:v>
                </c:pt>
                <c:pt idx="68162">
                  <c:v>4.5657803920776665</c:v>
                </c:pt>
                <c:pt idx="68163">
                  <c:v>4.5617557025971927</c:v>
                </c:pt>
                <c:pt idx="68164">
                  <c:v>4.556029967969411</c:v>
                </c:pt>
                <c:pt idx="68165">
                  <c:v>4.5439087142061974</c:v>
                </c:pt>
                <c:pt idx="68166">
                  <c:v>4.5545987473355192</c:v>
                </c:pt>
                <c:pt idx="68167">
                  <c:v>4.562384309868639</c:v>
                </c:pt>
                <c:pt idx="68168">
                  <c:v>4.5582827357129991</c:v>
                </c:pt>
                <c:pt idx="68169">
                  <c:v>4.5584997290120874</c:v>
                </c:pt>
                <c:pt idx="68170">
                  <c:v>4.5567418234470667</c:v>
                </c:pt>
                <c:pt idx="68171">
                  <c:v>4.5573877150026485</c:v>
                </c:pt>
                <c:pt idx="68172">
                  <c:v>4.5635912369278229</c:v>
                </c:pt>
                <c:pt idx="68173">
                  <c:v>4.5608737505845784</c:v>
                </c:pt>
                <c:pt idx="68174">
                  <c:v>4.5656562644255532</c:v>
                </c:pt>
                <c:pt idx="68175">
                  <c:v>4.5606731908175231</c:v>
                </c:pt>
                <c:pt idx="68176">
                  <c:v>4.5592114336688194</c:v>
                </c:pt>
                <c:pt idx="68177">
                  <c:v>4.5648827535772414</c:v>
                </c:pt>
                <c:pt idx="68178">
                  <c:v>4.5632875016922165</c:v>
                </c:pt>
                <c:pt idx="68179">
                  <c:v>4.5629548370089275</c:v>
                </c:pt>
                <c:pt idx="68180">
                  <c:v>4.5556347994574695</c:v>
                </c:pt>
                <c:pt idx="68181">
                  <c:v>4.5556971569427427</c:v>
                </c:pt>
                <c:pt idx="68182">
                  <c:v>4.5533483973969169</c:v>
                </c:pt>
                <c:pt idx="68183">
                  <c:v>4.5553595384279673</c:v>
                </c:pt>
                <c:pt idx="68184">
                  <c:v>4.5580417758011844</c:v>
                </c:pt>
                <c:pt idx="68185">
                  <c:v>4.5555654416687377</c:v>
                </c:pt>
                <c:pt idx="68186">
                  <c:v>4.569237677057612</c:v>
                </c:pt>
                <c:pt idx="68187">
                  <c:v>4.5646322385522655</c:v>
                </c:pt>
                <c:pt idx="68188">
                  <c:v>4.5616444098662852</c:v>
                </c:pt>
                <c:pt idx="68189">
                  <c:v>4.5650834360013341</c:v>
                </c:pt>
                <c:pt idx="68190">
                  <c:v>4.5644322410664557</c:v>
                </c:pt>
                <c:pt idx="68191">
                  <c:v>4.5622534501639871</c:v>
                </c:pt>
                <c:pt idx="68192">
                  <c:v>4.558690852400396</c:v>
                </c:pt>
                <c:pt idx="68193">
                  <c:v>4.5544225024197793</c:v>
                </c:pt>
                <c:pt idx="68194">
                  <c:v>4.5598585584691183</c:v>
                </c:pt>
                <c:pt idx="68195">
                  <c:v>4.5605193070526777</c:v>
                </c:pt>
                <c:pt idx="68196">
                  <c:v>4.5544834971874746</c:v>
                </c:pt>
                <c:pt idx="68197">
                  <c:v>4.5610413925252686</c:v>
                </c:pt>
                <c:pt idx="68198">
                  <c:v>4.5568684000182964</c:v>
                </c:pt>
                <c:pt idx="68199">
                  <c:v>4.5551875047170824</c:v>
                </c:pt>
                <c:pt idx="68200">
                  <c:v>4.5520562577640407</c:v>
                </c:pt>
                <c:pt idx="68201">
                  <c:v>4.5515286690589489</c:v>
                </c:pt>
                <c:pt idx="68202">
                  <c:v>4.5629977744680383</c:v>
                </c:pt>
                <c:pt idx="68203">
                  <c:v>4.5477046492708535</c:v>
                </c:pt>
                <c:pt idx="68204">
                  <c:v>4.5542321006263027</c:v>
                </c:pt>
                <c:pt idx="68205">
                  <c:v>4.5528961617066805</c:v>
                </c:pt>
                <c:pt idx="68206">
                  <c:v>4.5585541797960731</c:v>
                </c:pt>
                <c:pt idx="68207">
                  <c:v>4.5586452679426444</c:v>
                </c:pt>
                <c:pt idx="68208">
                  <c:v>4.5579770512222479</c:v>
                </c:pt>
                <c:pt idx="68209">
                  <c:v>4.5530155179385003</c:v>
                </c:pt>
                <c:pt idx="68210">
                  <c:v>4.5553325304636667</c:v>
                </c:pt>
                <c:pt idx="68211">
                  <c:v>4.5581777651998276</c:v>
                </c:pt>
                <c:pt idx="68212">
                  <c:v>4.5559788884234562</c:v>
                </c:pt>
                <c:pt idx="68213">
                  <c:v>4.5665861159281178</c:v>
                </c:pt>
                <c:pt idx="68214">
                  <c:v>4.5571763528943317</c:v>
                </c:pt>
                <c:pt idx="68215">
                  <c:v>4.5648577873784113</c:v>
                </c:pt>
                <c:pt idx="68216">
                  <c:v>4.5611419412349319</c:v>
                </c:pt>
                <c:pt idx="68217">
                  <c:v>4.5665338984683803</c:v>
                </c:pt>
                <c:pt idx="68218">
                  <c:v>4.5657926846601606</c:v>
                </c:pt>
                <c:pt idx="68219">
                  <c:v>4.5600322119409169</c:v>
                </c:pt>
                <c:pt idx="68220">
                  <c:v>4.5577842553662631</c:v>
                </c:pt>
                <c:pt idx="68221">
                  <c:v>4.5554123627464387</c:v>
                </c:pt>
                <c:pt idx="68222">
                  <c:v>4.5545820814969318</c:v>
                </c:pt>
                <c:pt idx="68223">
                  <c:v>4.5618533895944982</c:v>
                </c:pt>
                <c:pt idx="68224">
                  <c:v>4.5646339885735339</c:v>
                </c:pt>
                <c:pt idx="68225">
                  <c:v>4.5579801349774174</c:v>
                </c:pt>
                <c:pt idx="68226">
                  <c:v>4.5529918850349747</c:v>
                </c:pt>
                <c:pt idx="68227">
                  <c:v>4.5622046620784715</c:v>
                </c:pt>
                <c:pt idx="68228">
                  <c:v>4.5469828386473905</c:v>
                </c:pt>
                <c:pt idx="68229">
                  <c:v>4.5594841570750582</c:v>
                </c:pt>
                <c:pt idx="68230">
                  <c:v>4.5607660031828106</c:v>
                </c:pt>
                <c:pt idx="68231">
                  <c:v>4.5621436671823341</c:v>
                </c:pt>
                <c:pt idx="68232">
                  <c:v>4.5596701594988147</c:v>
                </c:pt>
                <c:pt idx="68233">
                  <c:v>4.5489594286664881</c:v>
                </c:pt>
                <c:pt idx="68234">
                  <c:v>4.5541606985039955</c:v>
                </c:pt>
                <c:pt idx="68235">
                  <c:v>4.5499461323424395</c:v>
                </c:pt>
                <c:pt idx="68236">
                  <c:v>4.5577411465653244</c:v>
                </c:pt>
                <c:pt idx="68237">
                  <c:v>4.5597588169184933</c:v>
                </c:pt>
                <c:pt idx="68238">
                  <c:v>4.5620249828818471</c:v>
                </c:pt>
                <c:pt idx="68239">
                  <c:v>4.5584074349031809</c:v>
                </c:pt>
                <c:pt idx="68240">
                  <c:v>4.5629685003795979</c:v>
                </c:pt>
                <c:pt idx="68241">
                  <c:v>4.5531017649227019</c:v>
                </c:pt>
                <c:pt idx="68242">
                  <c:v>4.5567547529737382</c:v>
                </c:pt>
                <c:pt idx="68243">
                  <c:v>4.5569050494535555</c:v>
                </c:pt>
                <c:pt idx="68244">
                  <c:v>4.5485123504442022</c:v>
                </c:pt>
                <c:pt idx="68245">
                  <c:v>4.5513307778739982</c:v>
                </c:pt>
                <c:pt idx="68246">
                  <c:v>4.5587787355831608</c:v>
                </c:pt>
                <c:pt idx="68247">
                  <c:v>4.5685318136702824</c:v>
                </c:pt>
                <c:pt idx="68248">
                  <c:v>4.5590855508471941</c:v>
                </c:pt>
                <c:pt idx="68249">
                  <c:v>4.5598025728755971</c:v>
                </c:pt>
                <c:pt idx="68250">
                  <c:v>4.5560380637425402</c:v>
                </c:pt>
                <c:pt idx="68251">
                  <c:v>4.5601715487566361</c:v>
                </c:pt>
                <c:pt idx="68252">
                  <c:v>4.5573498524462819</c:v>
                </c:pt>
                <c:pt idx="68253">
                  <c:v>4.5552388828667869</c:v>
                </c:pt>
                <c:pt idx="68254">
                  <c:v>4.5582675270407185</c:v>
                </c:pt>
                <c:pt idx="68255">
                  <c:v>4.5554123337862462</c:v>
                </c:pt>
                <c:pt idx="68256">
                  <c:v>4.5573993625989058</c:v>
                </c:pt>
                <c:pt idx="68257">
                  <c:v>4.5458942361607919</c:v>
                </c:pt>
                <c:pt idx="68258">
                  <c:v>4.5570367875895901</c:v>
                </c:pt>
                <c:pt idx="68259">
                  <c:v>4.5564053125253388</c:v>
                </c:pt>
                <c:pt idx="68260">
                  <c:v>4.5574507828510464</c:v>
                </c:pt>
                <c:pt idx="68261">
                  <c:v>4.5698650592840755</c:v>
                </c:pt>
                <c:pt idx="68262">
                  <c:v>4.5581108361375717</c:v>
                </c:pt>
                <c:pt idx="68263">
                  <c:v>4.5525627008221718</c:v>
                </c:pt>
                <c:pt idx="68264">
                  <c:v>4.5636447448959068</c:v>
                </c:pt>
                <c:pt idx="68265">
                  <c:v>4.5543477048184551</c:v>
                </c:pt>
                <c:pt idx="68266">
                  <c:v>4.5645275731231951</c:v>
                </c:pt>
                <c:pt idx="68267">
                  <c:v>4.560608560148725</c:v>
                </c:pt>
                <c:pt idx="68268">
                  <c:v>4.5543182968093463</c:v>
                </c:pt>
                <c:pt idx="68269">
                  <c:v>4.5627636443109951</c:v>
                </c:pt>
                <c:pt idx="68270">
                  <c:v>4.5659254037087802</c:v>
                </c:pt>
                <c:pt idx="68271">
                  <c:v>4.5568189077368384</c:v>
                </c:pt>
                <c:pt idx="68272">
                  <c:v>4.5627910449545173</c:v>
                </c:pt>
                <c:pt idx="68273">
                  <c:v>4.5561166086459366</c:v>
                </c:pt>
                <c:pt idx="68274">
                  <c:v>4.5545588668492378</c:v>
                </c:pt>
                <c:pt idx="68275">
                  <c:v>4.5462152042069333</c:v>
                </c:pt>
                <c:pt idx="68276">
                  <c:v>4.5633393866036647</c:v>
                </c:pt>
                <c:pt idx="68277">
                  <c:v>4.5513144500468101</c:v>
                </c:pt>
                <c:pt idx="68278">
                  <c:v>4.555380625280903</c:v>
                </c:pt>
                <c:pt idx="68279">
                  <c:v>4.5522545822522229</c:v>
                </c:pt>
                <c:pt idx="68280">
                  <c:v>4.5618423775204926</c:v>
                </c:pt>
                <c:pt idx="68281">
                  <c:v>4.5528597448893207</c:v>
                </c:pt>
                <c:pt idx="68282">
                  <c:v>4.5670026698141326</c:v>
                </c:pt>
                <c:pt idx="68283">
                  <c:v>4.5617246222732666</c:v>
                </c:pt>
                <c:pt idx="68284">
                  <c:v>4.5523879506513065</c:v>
                </c:pt>
                <c:pt idx="68285">
                  <c:v>4.5571427264527635</c:v>
                </c:pt>
                <c:pt idx="68286">
                  <c:v>4.5589837716295287</c:v>
                </c:pt>
                <c:pt idx="68287">
                  <c:v>4.5630949375559133</c:v>
                </c:pt>
                <c:pt idx="68288">
                  <c:v>4.5584765150811348</c:v>
                </c:pt>
                <c:pt idx="68289">
                  <c:v>4.555003154425517</c:v>
                </c:pt>
                <c:pt idx="68290">
                  <c:v>4.5517553201867154</c:v>
                </c:pt>
                <c:pt idx="68291">
                  <c:v>4.5597474930408559</c:v>
                </c:pt>
                <c:pt idx="68292">
                  <c:v>4.5530319343238137</c:v>
                </c:pt>
                <c:pt idx="68293">
                  <c:v>4.5565818887407765</c:v>
                </c:pt>
                <c:pt idx="68294">
                  <c:v>4.5525339742011859</c:v>
                </c:pt>
                <c:pt idx="68295">
                  <c:v>4.5454690318608106</c:v>
                </c:pt>
                <c:pt idx="68296">
                  <c:v>4.5555368869273734</c:v>
                </c:pt>
                <c:pt idx="68297">
                  <c:v>4.5525449961376667</c:v>
                </c:pt>
                <c:pt idx="68298">
                  <c:v>4.5659660986399366</c:v>
                </c:pt>
                <c:pt idx="68299">
                  <c:v>4.5618790447985615</c:v>
                </c:pt>
                <c:pt idx="68300">
                  <c:v>4.55565612837459</c:v>
                </c:pt>
                <c:pt idx="68301">
                  <c:v>4.5522535893520679</c:v>
                </c:pt>
                <c:pt idx="68302">
                  <c:v>4.5671017996823897</c:v>
                </c:pt>
                <c:pt idx="68303">
                  <c:v>4.559276664670417</c:v>
                </c:pt>
                <c:pt idx="68304">
                  <c:v>4.558653417784666</c:v>
                </c:pt>
                <c:pt idx="68305">
                  <c:v>4.5590944259959691</c:v>
                </c:pt>
                <c:pt idx="68306">
                  <c:v>4.5528963112112182</c:v>
                </c:pt>
                <c:pt idx="68307">
                  <c:v>4.5577821218350394</c:v>
                </c:pt>
                <c:pt idx="68308">
                  <c:v>4.5518246280049706</c:v>
                </c:pt>
                <c:pt idx="68309">
                  <c:v>4.5672249361943269</c:v>
                </c:pt>
                <c:pt idx="68310">
                  <c:v>4.5679376250196233</c:v>
                </c:pt>
                <c:pt idx="68311">
                  <c:v>4.5628199109667165</c:v>
                </c:pt>
                <c:pt idx="68312">
                  <c:v>4.5453887788068421</c:v>
                </c:pt>
                <c:pt idx="68313">
                  <c:v>4.5578529425221577</c:v>
                </c:pt>
                <c:pt idx="68314">
                  <c:v>4.5707707502875055</c:v>
                </c:pt>
                <c:pt idx="68315">
                  <c:v>4.5592292915859565</c:v>
                </c:pt>
                <c:pt idx="68316">
                  <c:v>4.5552306169936925</c:v>
                </c:pt>
                <c:pt idx="68317">
                  <c:v>4.5472258818680755</c:v>
                </c:pt>
                <c:pt idx="68318">
                  <c:v>4.5456562225990353</c:v>
                </c:pt>
                <c:pt idx="68319">
                  <c:v>4.5487384974043925</c:v>
                </c:pt>
                <c:pt idx="68320">
                  <c:v>4.5502799455656238</c:v>
                </c:pt>
                <c:pt idx="68321">
                  <c:v>4.5622045185828979</c:v>
                </c:pt>
                <c:pt idx="68322">
                  <c:v>4.554639787137436</c:v>
                </c:pt>
                <c:pt idx="68323">
                  <c:v>4.5530941242643967</c:v>
                </c:pt>
                <c:pt idx="68324">
                  <c:v>4.5668529507656128</c:v>
                </c:pt>
                <c:pt idx="68325">
                  <c:v>4.5605127578587732</c:v>
                </c:pt>
                <c:pt idx="68326">
                  <c:v>4.5569926961250244</c:v>
                </c:pt>
                <c:pt idx="68327">
                  <c:v>4.5552517217749884</c:v>
                </c:pt>
                <c:pt idx="68328">
                  <c:v>4.5644511171336477</c:v>
                </c:pt>
                <c:pt idx="68329">
                  <c:v>4.5666354588818789</c:v>
                </c:pt>
                <c:pt idx="68330">
                  <c:v>4.5637742230794505</c:v>
                </c:pt>
                <c:pt idx="68331">
                  <c:v>4.5551831954417921</c:v>
                </c:pt>
                <c:pt idx="68332">
                  <c:v>4.5576028997105871</c:v>
                </c:pt>
                <c:pt idx="68333">
                  <c:v>4.5668956990460448</c:v>
                </c:pt>
                <c:pt idx="68334">
                  <c:v>4.5703075310092247</c:v>
                </c:pt>
                <c:pt idx="68335">
                  <c:v>4.5671231254583358</c:v>
                </c:pt>
                <c:pt idx="68336">
                  <c:v>4.5642409405056128</c:v>
                </c:pt>
                <c:pt idx="68337">
                  <c:v>4.5630854707078514</c:v>
                </c:pt>
                <c:pt idx="68338">
                  <c:v>4.5622009703050876</c:v>
                </c:pt>
                <c:pt idx="68339">
                  <c:v>4.5539637284667194</c:v>
                </c:pt>
                <c:pt idx="68340">
                  <c:v>4.5439136097726607</c:v>
                </c:pt>
                <c:pt idx="68341">
                  <c:v>4.558498331689889</c:v>
                </c:pt>
                <c:pt idx="68342">
                  <c:v>4.5577466090375429</c:v>
                </c:pt>
                <c:pt idx="68343">
                  <c:v>4.5487335509590787</c:v>
                </c:pt>
                <c:pt idx="68344">
                  <c:v>4.5568527233960063</c:v>
                </c:pt>
                <c:pt idx="68345">
                  <c:v>4.5581532612409132</c:v>
                </c:pt>
                <c:pt idx="68346">
                  <c:v>4.5562601046895059</c:v>
                </c:pt>
                <c:pt idx="68347">
                  <c:v>4.5529244264724831</c:v>
                </c:pt>
                <c:pt idx="68348">
                  <c:v>4.5607707723023765</c:v>
                </c:pt>
                <c:pt idx="68349">
                  <c:v>4.5506573873614373</c:v>
                </c:pt>
                <c:pt idx="68350">
                  <c:v>4.5601834440489135</c:v>
                </c:pt>
                <c:pt idx="68351">
                  <c:v>4.5543973054956597</c:v>
                </c:pt>
                <c:pt idx="68352">
                  <c:v>4.5593488978040781</c:v>
                </c:pt>
                <c:pt idx="68353">
                  <c:v>4.5572502891475724</c:v>
                </c:pt>
                <c:pt idx="68354">
                  <c:v>4.5642869902218903</c:v>
                </c:pt>
                <c:pt idx="68355">
                  <c:v>4.5792983166766632</c:v>
                </c:pt>
                <c:pt idx="68356">
                  <c:v>4.5625035903490181</c:v>
                </c:pt>
                <c:pt idx="68357">
                  <c:v>4.5641801043439045</c:v>
                </c:pt>
                <c:pt idx="68358">
                  <c:v>4.5584994690347296</c:v>
                </c:pt>
                <c:pt idx="68359">
                  <c:v>4.5565590818891968</c:v>
                </c:pt>
                <c:pt idx="68360">
                  <c:v>4.5569098574282059</c:v>
                </c:pt>
                <c:pt idx="68361">
                  <c:v>4.5687834529526281</c:v>
                </c:pt>
                <c:pt idx="68362">
                  <c:v>4.5485903168032422</c:v>
                </c:pt>
                <c:pt idx="68363">
                  <c:v>4.5635955624367996</c:v>
                </c:pt>
                <c:pt idx="68364">
                  <c:v>4.5599534922116671</c:v>
                </c:pt>
                <c:pt idx="68365">
                  <c:v>4.5582235123475234</c:v>
                </c:pt>
                <c:pt idx="68366">
                  <c:v>4.5624367470964193</c:v>
                </c:pt>
                <c:pt idx="68367">
                  <c:v>4.5578464279755906</c:v>
                </c:pt>
                <c:pt idx="68368">
                  <c:v>4.5668509101033301</c:v>
                </c:pt>
                <c:pt idx="68369">
                  <c:v>4.5597512108571001</c:v>
                </c:pt>
                <c:pt idx="68370">
                  <c:v>4.5577374364717507</c:v>
                </c:pt>
                <c:pt idx="68371">
                  <c:v>4.5578441623132697</c:v>
                </c:pt>
                <c:pt idx="68372">
                  <c:v>4.554038584765534</c:v>
                </c:pt>
                <c:pt idx="68373">
                  <c:v>4.5515282132268613</c:v>
                </c:pt>
                <c:pt idx="68374">
                  <c:v>4.563929285603491</c:v>
                </c:pt>
                <c:pt idx="68375">
                  <c:v>4.5618836142647385</c:v>
                </c:pt>
                <c:pt idx="68376">
                  <c:v>4.5594799841625848</c:v>
                </c:pt>
                <c:pt idx="68377">
                  <c:v>4.5574933027931603</c:v>
                </c:pt>
                <c:pt idx="68378">
                  <c:v>4.5577516651491949</c:v>
                </c:pt>
                <c:pt idx="68379">
                  <c:v>4.5575962348312222</c:v>
                </c:pt>
                <c:pt idx="68380">
                  <c:v>4.5634431708349021</c:v>
                </c:pt>
                <c:pt idx="68381">
                  <c:v>4.5535437387980773</c:v>
                </c:pt>
                <c:pt idx="68382">
                  <c:v>4.5636547883519727</c:v>
                </c:pt>
                <c:pt idx="68383">
                  <c:v>4.558093763718408</c:v>
                </c:pt>
                <c:pt idx="68384">
                  <c:v>4.5638292091513151</c:v>
                </c:pt>
                <c:pt idx="68385">
                  <c:v>4.5572536768707979</c:v>
                </c:pt>
                <c:pt idx="68386">
                  <c:v>4.5643055917905908</c:v>
                </c:pt>
                <c:pt idx="68387">
                  <c:v>4.5597225747633772</c:v>
                </c:pt>
                <c:pt idx="68388">
                  <c:v>4.5603335015882314</c:v>
                </c:pt>
                <c:pt idx="68389">
                  <c:v>4.54683420416029</c:v>
                </c:pt>
                <c:pt idx="68390">
                  <c:v>4.562201528212813</c:v>
                </c:pt>
                <c:pt idx="68391">
                  <c:v>4.5662703972229179</c:v>
                </c:pt>
                <c:pt idx="68392">
                  <c:v>4.5650702881457557</c:v>
                </c:pt>
                <c:pt idx="68393">
                  <c:v>4.5609249560070237</c:v>
                </c:pt>
                <c:pt idx="68394">
                  <c:v>4.5568898522011061</c:v>
                </c:pt>
                <c:pt idx="68395">
                  <c:v>4.5662780671732337</c:v>
                </c:pt>
                <c:pt idx="68396">
                  <c:v>4.5598529863771278</c:v>
                </c:pt>
                <c:pt idx="68397">
                  <c:v>4.5750697085982921</c:v>
                </c:pt>
                <c:pt idx="68398">
                  <c:v>4.5619093324426396</c:v>
                </c:pt>
                <c:pt idx="68399">
                  <c:v>4.5652911136031111</c:v>
                </c:pt>
                <c:pt idx="68400">
                  <c:v>4.5599806648138399</c:v>
                </c:pt>
                <c:pt idx="68401">
                  <c:v>4.5608645879903476</c:v>
                </c:pt>
                <c:pt idx="68402">
                  <c:v>4.564051779294152</c:v>
                </c:pt>
                <c:pt idx="68403">
                  <c:v>4.5580404915378629</c:v>
                </c:pt>
                <c:pt idx="68404">
                  <c:v>4.5599975422099073</c:v>
                </c:pt>
                <c:pt idx="68405">
                  <c:v>4.5555672848250008</c:v>
                </c:pt>
                <c:pt idx="68406">
                  <c:v>4.5557503198080358</c:v>
                </c:pt>
                <c:pt idx="68407">
                  <c:v>4.5623181071265293</c:v>
                </c:pt>
                <c:pt idx="68408">
                  <c:v>4.5525297271441314</c:v>
                </c:pt>
                <c:pt idx="68409">
                  <c:v>4.5545567222244348</c:v>
                </c:pt>
                <c:pt idx="68410">
                  <c:v>4.5567909576279115</c:v>
                </c:pt>
                <c:pt idx="68411">
                  <c:v>4.554862021616561</c:v>
                </c:pt>
                <c:pt idx="68412">
                  <c:v>4.5445140678013276</c:v>
                </c:pt>
                <c:pt idx="68413">
                  <c:v>4.5626841254023986</c:v>
                </c:pt>
                <c:pt idx="68414">
                  <c:v>4.5567445931787773</c:v>
                </c:pt>
                <c:pt idx="68415">
                  <c:v>4.5546509777204909</c:v>
                </c:pt>
                <c:pt idx="68416">
                  <c:v>4.5621517755864947</c:v>
                </c:pt>
                <c:pt idx="68417">
                  <c:v>4.5570454395670428</c:v>
                </c:pt>
                <c:pt idx="68418">
                  <c:v>4.5474799068068217</c:v>
                </c:pt>
                <c:pt idx="68419">
                  <c:v>4.5584217425475906</c:v>
                </c:pt>
                <c:pt idx="68420">
                  <c:v>4.5543366718373965</c:v>
                </c:pt>
                <c:pt idx="68421">
                  <c:v>4.5532166444493614</c:v>
                </c:pt>
                <c:pt idx="68422">
                  <c:v>4.5560574100145583</c:v>
                </c:pt>
                <c:pt idx="68423">
                  <c:v>4.5530280823849116</c:v>
                </c:pt>
                <c:pt idx="68424">
                  <c:v>4.5586946658838832</c:v>
                </c:pt>
                <c:pt idx="68425">
                  <c:v>4.5511541151241932</c:v>
                </c:pt>
                <c:pt idx="68426">
                  <c:v>4.5591740768248972</c:v>
                </c:pt>
                <c:pt idx="68427">
                  <c:v>4.5568864726289418</c:v>
                </c:pt>
                <c:pt idx="68428">
                  <c:v>4.547904275006653</c:v>
                </c:pt>
                <c:pt idx="68429">
                  <c:v>4.5565788625065728</c:v>
                </c:pt>
                <c:pt idx="68430">
                  <c:v>4.5649256859847851</c:v>
                </c:pt>
                <c:pt idx="68431">
                  <c:v>4.5592762950820536</c:v>
                </c:pt>
                <c:pt idx="68432">
                  <c:v>4.5648061192377805</c:v>
                </c:pt>
                <c:pt idx="68433">
                  <c:v>4.5601623081788443</c:v>
                </c:pt>
                <c:pt idx="68434">
                  <c:v>4.547376427785192</c:v>
                </c:pt>
                <c:pt idx="68435">
                  <c:v>4.5614578803221733</c:v>
                </c:pt>
                <c:pt idx="68436">
                  <c:v>4.5543293683963562</c:v>
                </c:pt>
                <c:pt idx="68437">
                  <c:v>4.5627051569567643</c:v>
                </c:pt>
                <c:pt idx="68438">
                  <c:v>4.5621237967550821</c:v>
                </c:pt>
                <c:pt idx="68439">
                  <c:v>4.5551889770382346</c:v>
                </c:pt>
                <c:pt idx="68440">
                  <c:v>4.5699781416958034</c:v>
                </c:pt>
                <c:pt idx="68441">
                  <c:v>4.5554035703449935</c:v>
                </c:pt>
                <c:pt idx="68442">
                  <c:v>4.566142680005413</c:v>
                </c:pt>
                <c:pt idx="68443">
                  <c:v>4.5547541027301115</c:v>
                </c:pt>
                <c:pt idx="68444">
                  <c:v>4.5625643457625662</c:v>
                </c:pt>
                <c:pt idx="68445">
                  <c:v>4.5590856681575218</c:v>
                </c:pt>
                <c:pt idx="68446">
                  <c:v>4.5603208814341052</c:v>
                </c:pt>
                <c:pt idx="68447">
                  <c:v>4.5579714752963332</c:v>
                </c:pt>
                <c:pt idx="68448">
                  <c:v>4.5573777635723101</c:v>
                </c:pt>
                <c:pt idx="68449">
                  <c:v>4.557923969072565</c:v>
                </c:pt>
                <c:pt idx="68450">
                  <c:v>4.5634165137979297</c:v>
                </c:pt>
                <c:pt idx="68451">
                  <c:v>4.553489593622535</c:v>
                </c:pt>
                <c:pt idx="68452">
                  <c:v>4.5559259483698007</c:v>
                </c:pt>
                <c:pt idx="68453">
                  <c:v>4.5530143552677425</c:v>
                </c:pt>
                <c:pt idx="68454">
                  <c:v>4.5515990394474173</c:v>
                </c:pt>
                <c:pt idx="68455">
                  <c:v>4.5654290912315991</c:v>
                </c:pt>
                <c:pt idx="68456">
                  <c:v>4.5622684295935167</c:v>
                </c:pt>
                <c:pt idx="68457">
                  <c:v>4.5605510691991382</c:v>
                </c:pt>
                <c:pt idx="68458">
                  <c:v>4.5602502506091209</c:v>
                </c:pt>
                <c:pt idx="68459">
                  <c:v>4.5606532102609556</c:v>
                </c:pt>
                <c:pt idx="68460">
                  <c:v>4.5590097163493635</c:v>
                </c:pt>
                <c:pt idx="68461">
                  <c:v>4.5500204705993434</c:v>
                </c:pt>
                <c:pt idx="68462">
                  <c:v>4.5615931829362353</c:v>
                </c:pt>
                <c:pt idx="68463">
                  <c:v>4.5539339018099545</c:v>
                </c:pt>
                <c:pt idx="68464">
                  <c:v>4.5597950675028409</c:v>
                </c:pt>
                <c:pt idx="68465">
                  <c:v>4.5588648925125907</c:v>
                </c:pt>
                <c:pt idx="68466">
                  <c:v>4.563925593253348</c:v>
                </c:pt>
                <c:pt idx="68467">
                  <c:v>4.5542094442173093</c:v>
                </c:pt>
                <c:pt idx="68468">
                  <c:v>4.5585496608305425</c:v>
                </c:pt>
                <c:pt idx="68469">
                  <c:v>4.5639033133003917</c:v>
                </c:pt>
                <c:pt idx="68470">
                  <c:v>4.55074652150833</c:v>
                </c:pt>
                <c:pt idx="68471">
                  <c:v>4.5571258581917062</c:v>
                </c:pt>
                <c:pt idx="68472">
                  <c:v>4.5552513678758899</c:v>
                </c:pt>
                <c:pt idx="68473">
                  <c:v>4.5674633270566973</c:v>
                </c:pt>
                <c:pt idx="68474">
                  <c:v>4.5556964962703246</c:v>
                </c:pt>
                <c:pt idx="68475">
                  <c:v>4.5572484060236178</c:v>
                </c:pt>
                <c:pt idx="68476">
                  <c:v>4.5556144085859502</c:v>
                </c:pt>
                <c:pt idx="68477">
                  <c:v>4.5574243537526558</c:v>
                </c:pt>
                <c:pt idx="68478">
                  <c:v>4.5552369594741542</c:v>
                </c:pt>
                <c:pt idx="68479">
                  <c:v>4.5591256125026316</c:v>
                </c:pt>
                <c:pt idx="68480">
                  <c:v>4.5531646044267706</c:v>
                </c:pt>
                <c:pt idx="68481">
                  <c:v>4.5526602118935866</c:v>
                </c:pt>
                <c:pt idx="68482">
                  <c:v>4.5474741177532136</c:v>
                </c:pt>
                <c:pt idx="68483">
                  <c:v>4.5546050864358039</c:v>
                </c:pt>
                <c:pt idx="68484">
                  <c:v>4.5654305018606376</c:v>
                </c:pt>
                <c:pt idx="68485">
                  <c:v>4.5582602129056715</c:v>
                </c:pt>
                <c:pt idx="68486">
                  <c:v>4.5524694647406978</c:v>
                </c:pt>
                <c:pt idx="68487">
                  <c:v>4.5694403539418982</c:v>
                </c:pt>
                <c:pt idx="68488">
                  <c:v>4.5688353637247952</c:v>
                </c:pt>
                <c:pt idx="68489">
                  <c:v>4.5661085015764664</c:v>
                </c:pt>
                <c:pt idx="68490">
                  <c:v>4.5594494980206255</c:v>
                </c:pt>
                <c:pt idx="68491">
                  <c:v>4.5561919951235881</c:v>
                </c:pt>
                <c:pt idx="68492">
                  <c:v>4.5588736141315342</c:v>
                </c:pt>
                <c:pt idx="68493">
                  <c:v>4.5609464703172558</c:v>
                </c:pt>
                <c:pt idx="68494">
                  <c:v>4.5624643314283713</c:v>
                </c:pt>
                <c:pt idx="68495">
                  <c:v>4.5541107960351566</c:v>
                </c:pt>
                <c:pt idx="68496">
                  <c:v>4.55609207730192</c:v>
                </c:pt>
                <c:pt idx="68497">
                  <c:v>4.5497493365975998</c:v>
                </c:pt>
                <c:pt idx="68498">
                  <c:v>4.5606237083126873</c:v>
                </c:pt>
                <c:pt idx="68499">
                  <c:v>4.5680405852387445</c:v>
                </c:pt>
                <c:pt idx="68500">
                  <c:v>4.5642804378295905</c:v>
                </c:pt>
                <c:pt idx="68501">
                  <c:v>4.5567805873351306</c:v>
                </c:pt>
                <c:pt idx="68502">
                  <c:v>4.5513524327314023</c:v>
                </c:pt>
                <c:pt idx="68503">
                  <c:v>4.5602221925353144</c:v>
                </c:pt>
                <c:pt idx="68504">
                  <c:v>4.5557486026601337</c:v>
                </c:pt>
                <c:pt idx="68505">
                  <c:v>4.5544585876225803</c:v>
                </c:pt>
                <c:pt idx="68506">
                  <c:v>4.5546033558039518</c:v>
                </c:pt>
                <c:pt idx="68507">
                  <c:v>4.5526709149311761</c:v>
                </c:pt>
                <c:pt idx="68508">
                  <c:v>4.5564023974386316</c:v>
                </c:pt>
                <c:pt idx="68509">
                  <c:v>4.563927518917632</c:v>
                </c:pt>
                <c:pt idx="68510">
                  <c:v>4.558018482990585</c:v>
                </c:pt>
                <c:pt idx="68511">
                  <c:v>4.5580583110850856</c:v>
                </c:pt>
                <c:pt idx="68512">
                  <c:v>4.5551507450650215</c:v>
                </c:pt>
                <c:pt idx="68513">
                  <c:v>4.5609690312558433</c:v>
                </c:pt>
                <c:pt idx="68514">
                  <c:v>4.557904527372667</c:v>
                </c:pt>
                <c:pt idx="68515">
                  <c:v>4.55063229578011</c:v>
                </c:pt>
                <c:pt idx="68516">
                  <c:v>4.5730696581662018</c:v>
                </c:pt>
                <c:pt idx="68517">
                  <c:v>4.5543482943565703</c:v>
                </c:pt>
                <c:pt idx="68518">
                  <c:v>4.5574487402165298</c:v>
                </c:pt>
                <c:pt idx="68519">
                  <c:v>4.5603455152017567</c:v>
                </c:pt>
                <c:pt idx="68520">
                  <c:v>4.5528850064444866</c:v>
                </c:pt>
                <c:pt idx="68521">
                  <c:v>4.5577386087712393</c:v>
                </c:pt>
                <c:pt idx="68522">
                  <c:v>4.5500401898148235</c:v>
                </c:pt>
                <c:pt idx="68523">
                  <c:v>4.5451568800448028</c:v>
                </c:pt>
                <c:pt idx="68524">
                  <c:v>4.562905588209448</c:v>
                </c:pt>
                <c:pt idx="68525">
                  <c:v>4.5605306284607554</c:v>
                </c:pt>
                <c:pt idx="68526">
                  <c:v>4.563697563977108</c:v>
                </c:pt>
                <c:pt idx="68527">
                  <c:v>4.5550610154886666</c:v>
                </c:pt>
                <c:pt idx="68528">
                  <c:v>4.556225976268192</c:v>
                </c:pt>
                <c:pt idx="68529">
                  <c:v>4.5588903928084026</c:v>
                </c:pt>
                <c:pt idx="68530">
                  <c:v>4.5588871104328161</c:v>
                </c:pt>
                <c:pt idx="68531">
                  <c:v>4.5696172143909752</c:v>
                </c:pt>
                <c:pt idx="68532">
                  <c:v>4.5578487374525629</c:v>
                </c:pt>
                <c:pt idx="68533">
                  <c:v>4.558477289461206</c:v>
                </c:pt>
                <c:pt idx="68534">
                  <c:v>4.558658425067498</c:v>
                </c:pt>
                <c:pt idx="68535">
                  <c:v>4.5655531388270729</c:v>
                </c:pt>
                <c:pt idx="68536">
                  <c:v>4.5613128639458926</c:v>
                </c:pt>
                <c:pt idx="68537">
                  <c:v>4.5593231884741616</c:v>
                </c:pt>
                <c:pt idx="68538">
                  <c:v>4.560535028115523</c:v>
                </c:pt>
                <c:pt idx="68539">
                  <c:v>4.562729272408335</c:v>
                </c:pt>
                <c:pt idx="68540">
                  <c:v>4.5564322024913375</c:v>
                </c:pt>
                <c:pt idx="68541">
                  <c:v>4.5588300938565984</c:v>
                </c:pt>
                <c:pt idx="68542">
                  <c:v>4.5516063911236877</c:v>
                </c:pt>
                <c:pt idx="68543">
                  <c:v>4.5551579107575959</c:v>
                </c:pt>
                <c:pt idx="68544">
                  <c:v>4.5536754481842951</c:v>
                </c:pt>
                <c:pt idx="68545">
                  <c:v>4.5542544223927406</c:v>
                </c:pt>
                <c:pt idx="68546">
                  <c:v>4.5576450924357337</c:v>
                </c:pt>
                <c:pt idx="68547">
                  <c:v>4.5621222538665096</c:v>
                </c:pt>
                <c:pt idx="68548">
                  <c:v>4.5584977798001596</c:v>
                </c:pt>
                <c:pt idx="68549">
                  <c:v>4.5504614311432467</c:v>
                </c:pt>
                <c:pt idx="68550">
                  <c:v>4.555249643645169</c:v>
                </c:pt>
                <c:pt idx="68551">
                  <c:v>4.5659918935245143</c:v>
                </c:pt>
                <c:pt idx="68552">
                  <c:v>4.5687875437810002</c:v>
                </c:pt>
                <c:pt idx="68553">
                  <c:v>4.5639403359036264</c:v>
                </c:pt>
                <c:pt idx="68554">
                  <c:v>4.5520243718726805</c:v>
                </c:pt>
                <c:pt idx="68555">
                  <c:v>4.5585130344030809</c:v>
                </c:pt>
                <c:pt idx="68556">
                  <c:v>4.5656538783327649</c:v>
                </c:pt>
                <c:pt idx="68557">
                  <c:v>4.5624098420329195</c:v>
                </c:pt>
                <c:pt idx="68558">
                  <c:v>4.5613159535987968</c:v>
                </c:pt>
                <c:pt idx="68559">
                  <c:v>4.5541769467152005</c:v>
                </c:pt>
                <c:pt idx="68560">
                  <c:v>4.5514438705432561</c:v>
                </c:pt>
                <c:pt idx="68561">
                  <c:v>4.5611170524723335</c:v>
                </c:pt>
                <c:pt idx="68562">
                  <c:v>4.5538452599530528</c:v>
                </c:pt>
                <c:pt idx="68563">
                  <c:v>4.5608503600145625</c:v>
                </c:pt>
                <c:pt idx="68564">
                  <c:v>4.5572657400861036</c:v>
                </c:pt>
                <c:pt idx="68565">
                  <c:v>4.5554769907259223</c:v>
                </c:pt>
                <c:pt idx="68566">
                  <c:v>4.5592286026888305</c:v>
                </c:pt>
                <c:pt idx="68567">
                  <c:v>4.5559256008019888</c:v>
                </c:pt>
                <c:pt idx="68568">
                  <c:v>4.5595247459254287</c:v>
                </c:pt>
                <c:pt idx="68569">
                  <c:v>4.548911759889779</c:v>
                </c:pt>
                <c:pt idx="68570">
                  <c:v>4.5534791258028999</c:v>
                </c:pt>
                <c:pt idx="68571">
                  <c:v>4.5540075419314654</c:v>
                </c:pt>
                <c:pt idx="68572">
                  <c:v>4.554892734220406</c:v>
                </c:pt>
                <c:pt idx="68573">
                  <c:v>4.5548965673277042</c:v>
                </c:pt>
                <c:pt idx="68574">
                  <c:v>4.5581675335167553</c:v>
                </c:pt>
                <c:pt idx="68575">
                  <c:v>4.5597940726872546</c:v>
                </c:pt>
                <c:pt idx="68576">
                  <c:v>4.5679720582066814</c:v>
                </c:pt>
                <c:pt idx="68577">
                  <c:v>4.5623749158861964</c:v>
                </c:pt>
                <c:pt idx="68578">
                  <c:v>4.555699708922476</c:v>
                </c:pt>
                <c:pt idx="68579">
                  <c:v>4.565839596385187</c:v>
                </c:pt>
                <c:pt idx="68580">
                  <c:v>4.5584345073489176</c:v>
                </c:pt>
                <c:pt idx="68581">
                  <c:v>4.5661499750694654</c:v>
                </c:pt>
                <c:pt idx="68582">
                  <c:v>4.5569363278275388</c:v>
                </c:pt>
                <c:pt idx="68583">
                  <c:v>4.5489791427645416</c:v>
                </c:pt>
                <c:pt idx="68584">
                  <c:v>4.5524858455415682</c:v>
                </c:pt>
                <c:pt idx="68585">
                  <c:v>4.5551622706968677</c:v>
                </c:pt>
                <c:pt idx="68586">
                  <c:v>4.5487582729829406</c:v>
                </c:pt>
                <c:pt idx="68587">
                  <c:v>4.5491659840873897</c:v>
                </c:pt>
                <c:pt idx="68588">
                  <c:v>4.5657852957441918</c:v>
                </c:pt>
                <c:pt idx="68589">
                  <c:v>4.5598833273519901</c:v>
                </c:pt>
                <c:pt idx="68590">
                  <c:v>4.5686498816710976</c:v>
                </c:pt>
                <c:pt idx="68591">
                  <c:v>4.5658479199954138</c:v>
                </c:pt>
                <c:pt idx="68592">
                  <c:v>4.5565163673624731</c:v>
                </c:pt>
                <c:pt idx="68593">
                  <c:v>4.5635161456507589</c:v>
                </c:pt>
                <c:pt idx="68594">
                  <c:v>4.5568103185634756</c:v>
                </c:pt>
                <c:pt idx="68595">
                  <c:v>4.5603537046347506</c:v>
                </c:pt>
                <c:pt idx="68596">
                  <c:v>4.5598761159201029</c:v>
                </c:pt>
                <c:pt idx="68597">
                  <c:v>4.5597594318073407</c:v>
                </c:pt>
                <c:pt idx="68598">
                  <c:v>4.5491065699527811</c:v>
                </c:pt>
                <c:pt idx="68599">
                  <c:v>4.5470022472661258</c:v>
                </c:pt>
                <c:pt idx="68600">
                  <c:v>4.5576354574392912</c:v>
                </c:pt>
                <c:pt idx="68601">
                  <c:v>4.5552517217749875</c:v>
                </c:pt>
                <c:pt idx="68602">
                  <c:v>4.5582714866683895</c:v>
                </c:pt>
                <c:pt idx="68603">
                  <c:v>4.5600056225308343</c:v>
                </c:pt>
                <c:pt idx="68604">
                  <c:v>4.554950456304141</c:v>
                </c:pt>
                <c:pt idx="68605">
                  <c:v>4.5630492556227455</c:v>
                </c:pt>
                <c:pt idx="68606">
                  <c:v>4.5665082048682537</c:v>
                </c:pt>
                <c:pt idx="68607">
                  <c:v>4.555067002356493</c:v>
                </c:pt>
                <c:pt idx="68608">
                  <c:v>4.5627694647169843</c:v>
                </c:pt>
                <c:pt idx="68609">
                  <c:v>4.5572647552803014</c:v>
                </c:pt>
                <c:pt idx="68610">
                  <c:v>4.5562839666277277</c:v>
                </c:pt>
                <c:pt idx="68611">
                  <c:v>4.5588671256602833</c:v>
                </c:pt>
                <c:pt idx="68612">
                  <c:v>4.564720018337864</c:v>
                </c:pt>
                <c:pt idx="68613">
                  <c:v>4.5510075448777858</c:v>
                </c:pt>
                <c:pt idx="68614">
                  <c:v>4.562100659281362</c:v>
                </c:pt>
                <c:pt idx="68615">
                  <c:v>4.5605274812996059</c:v>
                </c:pt>
                <c:pt idx="68616">
                  <c:v>4.552982516581241</c:v>
                </c:pt>
                <c:pt idx="68617">
                  <c:v>4.55672502343785</c:v>
                </c:pt>
                <c:pt idx="68618">
                  <c:v>4.5541973238498654</c:v>
                </c:pt>
                <c:pt idx="68619">
                  <c:v>4.5653128019419329</c:v>
                </c:pt>
                <c:pt idx="68620">
                  <c:v>4.5533287789268462</c:v>
                </c:pt>
                <c:pt idx="68621">
                  <c:v>4.5614804807083651</c:v>
                </c:pt>
                <c:pt idx="68622">
                  <c:v>4.5595954604157578</c:v>
                </c:pt>
                <c:pt idx="68623">
                  <c:v>4.5559111999136785</c:v>
                </c:pt>
                <c:pt idx="68624">
                  <c:v>4.5579233954245888</c:v>
                </c:pt>
                <c:pt idx="68625">
                  <c:v>4.5536309172682108</c:v>
                </c:pt>
                <c:pt idx="68626">
                  <c:v>4.5660656877132029</c:v>
                </c:pt>
                <c:pt idx="68627">
                  <c:v>4.542524643734378</c:v>
                </c:pt>
                <c:pt idx="68628">
                  <c:v>4.5604636463158519</c:v>
                </c:pt>
                <c:pt idx="68629">
                  <c:v>4.5626826927898438</c:v>
                </c:pt>
                <c:pt idx="68630">
                  <c:v>4.5642293180602049</c:v>
                </c:pt>
                <c:pt idx="68631">
                  <c:v>4.5599790747398536</c:v>
                </c:pt>
                <c:pt idx="68632">
                  <c:v>4.5514228798560294</c:v>
                </c:pt>
                <c:pt idx="68633">
                  <c:v>4.5600035936288492</c:v>
                </c:pt>
                <c:pt idx="68634">
                  <c:v>4.5545863957180588</c:v>
                </c:pt>
                <c:pt idx="68635">
                  <c:v>4.5534478885720002</c:v>
                </c:pt>
                <c:pt idx="68636">
                  <c:v>4.5490935770273788</c:v>
                </c:pt>
                <c:pt idx="68637">
                  <c:v>4.5596875292791994</c:v>
                </c:pt>
                <c:pt idx="68638">
                  <c:v>4.5563626626461025</c:v>
                </c:pt>
                <c:pt idx="68639">
                  <c:v>4.5539372004031193</c:v>
                </c:pt>
                <c:pt idx="68640">
                  <c:v>4.5606576716569069</c:v>
                </c:pt>
                <c:pt idx="68641">
                  <c:v>4.5587294608882125</c:v>
                </c:pt>
                <c:pt idx="68642">
                  <c:v>4.5504429058812041</c:v>
                </c:pt>
                <c:pt idx="68643">
                  <c:v>4.5568907006426311</c:v>
                </c:pt>
                <c:pt idx="68644">
                  <c:v>4.5561777706405699</c:v>
                </c:pt>
                <c:pt idx="68645">
                  <c:v>4.556092311727399</c:v>
                </c:pt>
                <c:pt idx="68646">
                  <c:v>4.5638392738607214</c:v>
                </c:pt>
                <c:pt idx="68647">
                  <c:v>4.5600570438124022</c:v>
                </c:pt>
                <c:pt idx="68648">
                  <c:v>4.5512276338277182</c:v>
                </c:pt>
                <c:pt idx="68649">
                  <c:v>4.5504244931707936</c:v>
                </c:pt>
                <c:pt idx="68650">
                  <c:v>4.5606900713995362</c:v>
                </c:pt>
                <c:pt idx="68651">
                  <c:v>4.5525220275097613</c:v>
                </c:pt>
                <c:pt idx="68652">
                  <c:v>4.5477932136377177</c:v>
                </c:pt>
                <c:pt idx="68653">
                  <c:v>4.5594780468017406</c:v>
                </c:pt>
                <c:pt idx="68654">
                  <c:v>4.5650038712703589</c:v>
                </c:pt>
                <c:pt idx="68655">
                  <c:v>4.5552671003103633</c:v>
                </c:pt>
                <c:pt idx="68656">
                  <c:v>4.5590385801454154</c:v>
                </c:pt>
                <c:pt idx="68657">
                  <c:v>4.5581949566872852</c:v>
                </c:pt>
                <c:pt idx="68658">
                  <c:v>4.5559928403718208</c:v>
                </c:pt>
                <c:pt idx="68659">
                  <c:v>4.5660024002369495</c:v>
                </c:pt>
                <c:pt idx="68660">
                  <c:v>4.5604970496945727</c:v>
                </c:pt>
                <c:pt idx="68661">
                  <c:v>4.5525346794286721</c:v>
                </c:pt>
                <c:pt idx="68662">
                  <c:v>4.5645940474012781</c:v>
                </c:pt>
                <c:pt idx="68663">
                  <c:v>4.5587887548017889</c:v>
                </c:pt>
                <c:pt idx="68664">
                  <c:v>4.5561957974308323</c:v>
                </c:pt>
                <c:pt idx="68665">
                  <c:v>4.569271868323729</c:v>
                </c:pt>
                <c:pt idx="68666">
                  <c:v>4.5735151434138377</c:v>
                </c:pt>
                <c:pt idx="68667">
                  <c:v>4.5592709382777272</c:v>
                </c:pt>
                <c:pt idx="68668">
                  <c:v>4.5560118116730184</c:v>
                </c:pt>
                <c:pt idx="68669">
                  <c:v>4.5628729155158014</c:v>
                </c:pt>
                <c:pt idx="68670">
                  <c:v>4.5620487279178921</c:v>
                </c:pt>
                <c:pt idx="68671">
                  <c:v>4.5597861029605244</c:v>
                </c:pt>
                <c:pt idx="68672">
                  <c:v>4.5638306810369151</c:v>
                </c:pt>
                <c:pt idx="68673">
                  <c:v>4.5552427945141361</c:v>
                </c:pt>
                <c:pt idx="68674">
                  <c:v>4.5545098636025223</c:v>
                </c:pt>
                <c:pt idx="68675">
                  <c:v>4.563162605823238</c:v>
                </c:pt>
                <c:pt idx="68676">
                  <c:v>4.5646779047596855</c:v>
                </c:pt>
                <c:pt idx="68677">
                  <c:v>4.5573037195672859</c:v>
                </c:pt>
                <c:pt idx="68678">
                  <c:v>4.5613066921377641</c:v>
                </c:pt>
                <c:pt idx="68679">
                  <c:v>4.5652654674819724</c:v>
                </c:pt>
                <c:pt idx="68680">
                  <c:v>4.5576585615482417</c:v>
                </c:pt>
                <c:pt idx="68681">
                  <c:v>4.559327270916687</c:v>
                </c:pt>
                <c:pt idx="68682">
                  <c:v>4.5552229497393251</c:v>
                </c:pt>
                <c:pt idx="68683">
                  <c:v>4.5563799153557811</c:v>
                </c:pt>
                <c:pt idx="68684">
                  <c:v>4.5557725276355256</c:v>
                </c:pt>
                <c:pt idx="68685">
                  <c:v>4.5653323756750233</c:v>
                </c:pt>
                <c:pt idx="68686">
                  <c:v>4.5566904450913093</c:v>
                </c:pt>
                <c:pt idx="68687">
                  <c:v>4.5675930118968333</c:v>
                </c:pt>
                <c:pt idx="68688">
                  <c:v>4.5471944416471803</c:v>
                </c:pt>
                <c:pt idx="68689">
                  <c:v>4.5550006958994018</c:v>
                </c:pt>
                <c:pt idx="68690">
                  <c:v>4.5547857462554262</c:v>
                </c:pt>
                <c:pt idx="68691">
                  <c:v>4.5521471518470262</c:v>
                </c:pt>
                <c:pt idx="68692">
                  <c:v>4.5607433570137843</c:v>
                </c:pt>
                <c:pt idx="68693">
                  <c:v>4.5533445313565304</c:v>
                </c:pt>
                <c:pt idx="68694">
                  <c:v>4.5669823779648429</c:v>
                </c:pt>
                <c:pt idx="68695">
                  <c:v>4.5679351259908083</c:v>
                </c:pt>
                <c:pt idx="68696">
                  <c:v>4.5574319708770616</c:v>
                </c:pt>
                <c:pt idx="68697">
                  <c:v>4.5614531182924525</c:v>
                </c:pt>
                <c:pt idx="68698">
                  <c:v>4.555605230734316</c:v>
                </c:pt>
                <c:pt idx="68699">
                  <c:v>4.5624246397921766</c:v>
                </c:pt>
                <c:pt idx="68700">
                  <c:v>4.5673411676515512</c:v>
                </c:pt>
                <c:pt idx="68701">
                  <c:v>4.56330163637538</c:v>
                </c:pt>
                <c:pt idx="68702">
                  <c:v>4.5621934754296873</c:v>
                </c:pt>
                <c:pt idx="68703">
                  <c:v>4.5419598302573734</c:v>
                </c:pt>
                <c:pt idx="68704">
                  <c:v>4.560290281454721</c:v>
                </c:pt>
                <c:pt idx="68705">
                  <c:v>4.5614114733544842</c:v>
                </c:pt>
                <c:pt idx="68706">
                  <c:v>4.5640866540394276</c:v>
                </c:pt>
                <c:pt idx="68707">
                  <c:v>4.5599531488764269</c:v>
                </c:pt>
                <c:pt idx="68708">
                  <c:v>4.5655992250646111</c:v>
                </c:pt>
                <c:pt idx="68709">
                  <c:v>4.5569521030096682</c:v>
                </c:pt>
                <c:pt idx="68710">
                  <c:v>4.562059746856189</c:v>
                </c:pt>
                <c:pt idx="68711">
                  <c:v>4.5675760057077621</c:v>
                </c:pt>
                <c:pt idx="68712">
                  <c:v>4.554521579473354</c:v>
                </c:pt>
                <c:pt idx="68713">
                  <c:v>4.561163118150362</c:v>
                </c:pt>
                <c:pt idx="68714">
                  <c:v>4.5690762173042234</c:v>
                </c:pt>
                <c:pt idx="68715">
                  <c:v>4.557597683169023</c:v>
                </c:pt>
                <c:pt idx="68716">
                  <c:v>4.556443982741313</c:v>
                </c:pt>
                <c:pt idx="68717">
                  <c:v>4.5550951150978856</c:v>
                </c:pt>
                <c:pt idx="68718">
                  <c:v>4.547055134083422</c:v>
                </c:pt>
                <c:pt idx="68719">
                  <c:v>4.5580198011203406</c:v>
                </c:pt>
                <c:pt idx="68720">
                  <c:v>4.5596446657194978</c:v>
                </c:pt>
                <c:pt idx="68721">
                  <c:v>4.5675105593425025</c:v>
                </c:pt>
                <c:pt idx="68722">
                  <c:v>4.5594176174144057</c:v>
                </c:pt>
                <c:pt idx="68723">
                  <c:v>4.5504195286373559</c:v>
                </c:pt>
                <c:pt idx="68724">
                  <c:v>4.5536053078004883</c:v>
                </c:pt>
                <c:pt idx="68725">
                  <c:v>4.5558030984887292</c:v>
                </c:pt>
                <c:pt idx="68726">
                  <c:v>4.5620344721834911</c:v>
                </c:pt>
                <c:pt idx="68727">
                  <c:v>4.5550248994350495</c:v>
                </c:pt>
                <c:pt idx="68728">
                  <c:v>4.5608943276038429</c:v>
                </c:pt>
                <c:pt idx="68729">
                  <c:v>4.5530171681220413</c:v>
                </c:pt>
                <c:pt idx="68730">
                  <c:v>4.5514516723216216</c:v>
                </c:pt>
                <c:pt idx="68731">
                  <c:v>4.560515142924837</c:v>
                </c:pt>
                <c:pt idx="68732">
                  <c:v>4.5525011304732681</c:v>
                </c:pt>
                <c:pt idx="68733">
                  <c:v>4.5573796344164927</c:v>
                </c:pt>
                <c:pt idx="68734">
                  <c:v>4.5593369716701426</c:v>
                </c:pt>
                <c:pt idx="68735">
                  <c:v>4.5544837572606731</c:v>
                </c:pt>
                <c:pt idx="68736">
                  <c:v>4.5633737031340615</c:v>
                </c:pt>
                <c:pt idx="68737">
                  <c:v>4.5547481917613242</c:v>
                </c:pt>
                <c:pt idx="68738">
                  <c:v>4.5562925365711022</c:v>
                </c:pt>
                <c:pt idx="68739">
                  <c:v>4.5589629804740595</c:v>
                </c:pt>
                <c:pt idx="68740">
                  <c:v>4.5611457739931813</c:v>
                </c:pt>
                <c:pt idx="68741">
                  <c:v>4.5492015136855617</c:v>
                </c:pt>
                <c:pt idx="68742">
                  <c:v>4.5497533930894347</c:v>
                </c:pt>
                <c:pt idx="68743">
                  <c:v>4.5597208703762409</c:v>
                </c:pt>
                <c:pt idx="68744">
                  <c:v>4.5637005764428498</c:v>
                </c:pt>
                <c:pt idx="68745">
                  <c:v>4.5632595892465542</c:v>
                </c:pt>
                <c:pt idx="68746">
                  <c:v>4.5608062403429601</c:v>
                </c:pt>
                <c:pt idx="68747">
                  <c:v>4.5537082673424623</c:v>
                </c:pt>
                <c:pt idx="68748">
                  <c:v>4.5649969616119241</c:v>
                </c:pt>
                <c:pt idx="68749">
                  <c:v>4.5628264927255957</c:v>
                </c:pt>
                <c:pt idx="68750">
                  <c:v>4.5548088379514651</c:v>
                </c:pt>
                <c:pt idx="68751">
                  <c:v>4.5517288698843572</c:v>
                </c:pt>
                <c:pt idx="68752">
                  <c:v>4.5694874799868543</c:v>
                </c:pt>
                <c:pt idx="68753">
                  <c:v>4.5576795304778939</c:v>
                </c:pt>
                <c:pt idx="68754">
                  <c:v>4.5599607158344515</c:v>
                </c:pt>
                <c:pt idx="68755">
                  <c:v>4.5592252329743763</c:v>
                </c:pt>
                <c:pt idx="68756">
                  <c:v>4.5497001315891321</c:v>
                </c:pt>
                <c:pt idx="68757">
                  <c:v>4.5537629094379497</c:v>
                </c:pt>
                <c:pt idx="68758">
                  <c:v>4.5516390044674431</c:v>
                </c:pt>
                <c:pt idx="68759">
                  <c:v>4.5613597813722588</c:v>
                </c:pt>
                <c:pt idx="68760">
                  <c:v>4.54824612038108</c:v>
                </c:pt>
                <c:pt idx="68761">
                  <c:v>4.5374761868816327</c:v>
                </c:pt>
                <c:pt idx="68762">
                  <c:v>4.5556632937349022</c:v>
                </c:pt>
                <c:pt idx="68763">
                  <c:v>4.5593584440630393</c:v>
                </c:pt>
                <c:pt idx="68764">
                  <c:v>4.5623172586106158</c:v>
                </c:pt>
                <c:pt idx="68765">
                  <c:v>4.5524988099134784</c:v>
                </c:pt>
                <c:pt idx="68766">
                  <c:v>4.5598258918736096</c:v>
                </c:pt>
                <c:pt idx="68767">
                  <c:v>4.5553237739704837</c:v>
                </c:pt>
                <c:pt idx="68768">
                  <c:v>4.5630071304867279</c:v>
                </c:pt>
                <c:pt idx="68769">
                  <c:v>4.5591624427058415</c:v>
                </c:pt>
                <c:pt idx="68770">
                  <c:v>4.5671727374440581</c:v>
                </c:pt>
                <c:pt idx="68771">
                  <c:v>4.5645535602382319</c:v>
                </c:pt>
                <c:pt idx="68772">
                  <c:v>4.55979389471901</c:v>
                </c:pt>
                <c:pt idx="68773">
                  <c:v>4.5579271469776392</c:v>
                </c:pt>
                <c:pt idx="68774">
                  <c:v>4.5632895287376929</c:v>
                </c:pt>
                <c:pt idx="68775">
                  <c:v>4.553523802853479</c:v>
                </c:pt>
                <c:pt idx="68776">
                  <c:v>4.5735392634488257</c:v>
                </c:pt>
                <c:pt idx="68777">
                  <c:v>4.5538495023767718</c:v>
                </c:pt>
                <c:pt idx="68778">
                  <c:v>4.5563174053458662</c:v>
                </c:pt>
                <c:pt idx="68779">
                  <c:v>4.5566897492433895</c:v>
                </c:pt>
                <c:pt idx="68780">
                  <c:v>4.5578550842506562</c:v>
                </c:pt>
                <c:pt idx="68781">
                  <c:v>4.5574200968284631</c:v>
                </c:pt>
                <c:pt idx="68782">
                  <c:v>4.5561927469408978</c:v>
                </c:pt>
                <c:pt idx="68783">
                  <c:v>4.5607424196824633</c:v>
                </c:pt>
                <c:pt idx="68784">
                  <c:v>4.557413547126508</c:v>
                </c:pt>
                <c:pt idx="68785">
                  <c:v>4.5687077686884026</c:v>
                </c:pt>
                <c:pt idx="68786">
                  <c:v>4.5558254815854911</c:v>
                </c:pt>
                <c:pt idx="68787">
                  <c:v>4.5619779583986979</c:v>
                </c:pt>
                <c:pt idx="68788">
                  <c:v>4.5545055392894804</c:v>
                </c:pt>
                <c:pt idx="68789">
                  <c:v>4.5518648241575708</c:v>
                </c:pt>
                <c:pt idx="68790">
                  <c:v>4.5684225856806524</c:v>
                </c:pt>
                <c:pt idx="68791">
                  <c:v>4.5623066016311054</c:v>
                </c:pt>
                <c:pt idx="68792">
                  <c:v>4.5515372332155852</c:v>
                </c:pt>
                <c:pt idx="68793">
                  <c:v>4.5570973597208786</c:v>
                </c:pt>
                <c:pt idx="68794">
                  <c:v>4.5591736114601353</c:v>
                </c:pt>
                <c:pt idx="68795">
                  <c:v>4.5569143283260463</c:v>
                </c:pt>
                <c:pt idx="68796">
                  <c:v>4.5551515119573587</c:v>
                </c:pt>
                <c:pt idx="68797">
                  <c:v>4.5658290837449318</c:v>
                </c:pt>
                <c:pt idx="68798">
                  <c:v>4.5486880540471777</c:v>
                </c:pt>
                <c:pt idx="68799">
                  <c:v>4.5663541021490213</c:v>
                </c:pt>
                <c:pt idx="68800">
                  <c:v>4.5567284444777911</c:v>
                </c:pt>
                <c:pt idx="68801">
                  <c:v>4.5648433714732963</c:v>
                </c:pt>
                <c:pt idx="68802">
                  <c:v>4.5608613847238235</c:v>
                </c:pt>
                <c:pt idx="68803">
                  <c:v>4.5490927971623218</c:v>
                </c:pt>
                <c:pt idx="68804">
                  <c:v>4.5599194773038052</c:v>
                </c:pt>
                <c:pt idx="68805">
                  <c:v>4.56044351611673</c:v>
                </c:pt>
                <c:pt idx="68806">
                  <c:v>4.5667619088764235</c:v>
                </c:pt>
                <c:pt idx="68807">
                  <c:v>4.5579416938773489</c:v>
                </c:pt>
                <c:pt idx="68808">
                  <c:v>4.5637532276179282</c:v>
                </c:pt>
                <c:pt idx="68809">
                  <c:v>4.5559303347893438</c:v>
                </c:pt>
                <c:pt idx="68810">
                  <c:v>4.5569025458643946</c:v>
                </c:pt>
                <c:pt idx="68811">
                  <c:v>4.5561293260642994</c:v>
                </c:pt>
                <c:pt idx="68812">
                  <c:v>4.5593620566930717</c:v>
                </c:pt>
                <c:pt idx="68813">
                  <c:v>4.5664631885060398</c:v>
                </c:pt>
                <c:pt idx="68814">
                  <c:v>4.5593389043536039</c:v>
                </c:pt>
                <c:pt idx="68815">
                  <c:v>4.5562726884128253</c:v>
                </c:pt>
                <c:pt idx="68816">
                  <c:v>4.5640449570805783</c:v>
                </c:pt>
                <c:pt idx="68817">
                  <c:v>4.5549410568403212</c:v>
                </c:pt>
                <c:pt idx="68818">
                  <c:v>4.5591269542746833</c:v>
                </c:pt>
                <c:pt idx="68819">
                  <c:v>4.5567691141289428</c:v>
                </c:pt>
                <c:pt idx="68820">
                  <c:v>4.5630736077925418</c:v>
                </c:pt>
                <c:pt idx="68821">
                  <c:v>4.5547733480293644</c:v>
                </c:pt>
                <c:pt idx="68822">
                  <c:v>4.558985490830719</c:v>
                </c:pt>
                <c:pt idx="68823">
                  <c:v>4.559475868208632</c:v>
                </c:pt>
                <c:pt idx="68824">
                  <c:v>4.56484981922332</c:v>
                </c:pt>
                <c:pt idx="68825">
                  <c:v>4.5516631516608603</c:v>
                </c:pt>
                <c:pt idx="68826">
                  <c:v>4.5552785682660284</c:v>
                </c:pt>
                <c:pt idx="68827">
                  <c:v>4.5680035937714383</c:v>
                </c:pt>
                <c:pt idx="68828">
                  <c:v>4.5692962605739398</c:v>
                </c:pt>
                <c:pt idx="68829">
                  <c:v>4.5681394720942503</c:v>
                </c:pt>
                <c:pt idx="68830">
                  <c:v>4.5554185083196144</c:v>
                </c:pt>
                <c:pt idx="68831">
                  <c:v>4.5568637039570614</c:v>
                </c:pt>
                <c:pt idx="68832">
                  <c:v>4.5616118153977583</c:v>
                </c:pt>
                <c:pt idx="68833">
                  <c:v>4.5598265492892303</c:v>
                </c:pt>
                <c:pt idx="68834">
                  <c:v>4.5589108481623972</c:v>
                </c:pt>
                <c:pt idx="68835">
                  <c:v>4.565073714858193</c:v>
                </c:pt>
                <c:pt idx="68836">
                  <c:v>4.555190914052492</c:v>
                </c:pt>
                <c:pt idx="68837">
                  <c:v>4.5651942107707946</c:v>
                </c:pt>
                <c:pt idx="68838">
                  <c:v>4.5565008162550251</c:v>
                </c:pt>
                <c:pt idx="68839">
                  <c:v>4.5566968486421207</c:v>
                </c:pt>
                <c:pt idx="68840">
                  <c:v>4.565100080840141</c:v>
                </c:pt>
                <c:pt idx="68841">
                  <c:v>4.5590898278962353</c:v>
                </c:pt>
                <c:pt idx="68842">
                  <c:v>4.5642074279385358</c:v>
                </c:pt>
                <c:pt idx="68843">
                  <c:v>4.5600057776779312</c:v>
                </c:pt>
                <c:pt idx="68844">
                  <c:v>4.5498743633602654</c:v>
                </c:pt>
                <c:pt idx="68845">
                  <c:v>4.5622457541229542</c:v>
                </c:pt>
                <c:pt idx="68846">
                  <c:v>4.5595146442086705</c:v>
                </c:pt>
                <c:pt idx="68847">
                  <c:v>4.5611127655404324</c:v>
                </c:pt>
                <c:pt idx="68848">
                  <c:v>4.5536173940854061</c:v>
                </c:pt>
                <c:pt idx="68849">
                  <c:v>4.5599621640582448</c:v>
                </c:pt>
                <c:pt idx="68850">
                  <c:v>4.558855987456333</c:v>
                </c:pt>
                <c:pt idx="68851">
                  <c:v>4.568163393955067</c:v>
                </c:pt>
                <c:pt idx="68852">
                  <c:v>4.5555326546219801</c:v>
                </c:pt>
                <c:pt idx="68853">
                  <c:v>4.5549960109909717</c:v>
                </c:pt>
                <c:pt idx="68854">
                  <c:v>4.5415959822239085</c:v>
                </c:pt>
                <c:pt idx="68855">
                  <c:v>4.5574091068147533</c:v>
                </c:pt>
                <c:pt idx="68856">
                  <c:v>4.5599419770952583</c:v>
                </c:pt>
                <c:pt idx="68857">
                  <c:v>4.5530516315546476</c:v>
                </c:pt>
                <c:pt idx="68858">
                  <c:v>4.5615344551499737</c:v>
                </c:pt>
                <c:pt idx="68859">
                  <c:v>4.557976399817842</c:v>
                </c:pt>
                <c:pt idx="68860">
                  <c:v>4.5534321351709028</c:v>
                </c:pt>
                <c:pt idx="68861">
                  <c:v>4.5624422339985262</c:v>
                </c:pt>
                <c:pt idx="68862">
                  <c:v>4.565665778844525</c:v>
                </c:pt>
                <c:pt idx="68863">
                  <c:v>4.5610081366323527</c:v>
                </c:pt>
                <c:pt idx="68864">
                  <c:v>4.5624599682276799</c:v>
                </c:pt>
                <c:pt idx="68865">
                  <c:v>4.5492991991045892</c:v>
                </c:pt>
                <c:pt idx="68866">
                  <c:v>4.5721495023496272</c:v>
                </c:pt>
                <c:pt idx="68867">
                  <c:v>4.5621126063125477</c:v>
                </c:pt>
                <c:pt idx="68868">
                  <c:v>4.5536599060365992</c:v>
                </c:pt>
                <c:pt idx="68869">
                  <c:v>4.5561016076514411</c:v>
                </c:pt>
                <c:pt idx="68870">
                  <c:v>4.5558872387413532</c:v>
                </c:pt>
                <c:pt idx="68871">
                  <c:v>4.553745165310926</c:v>
                </c:pt>
                <c:pt idx="68872">
                  <c:v>4.5588660089946504</c:v>
                </c:pt>
                <c:pt idx="68873">
                  <c:v>4.5621914856200849</c:v>
                </c:pt>
                <c:pt idx="68874">
                  <c:v>4.556692324999764</c:v>
                </c:pt>
                <c:pt idx="68875">
                  <c:v>4.5568508147590707</c:v>
                </c:pt>
                <c:pt idx="68876">
                  <c:v>4.5600854080156914</c:v>
                </c:pt>
                <c:pt idx="68877">
                  <c:v>4.5535737807756309</c:v>
                </c:pt>
                <c:pt idx="68878">
                  <c:v>4.5531659572872334</c:v>
                </c:pt>
                <c:pt idx="68879">
                  <c:v>4.5558033776426203</c:v>
                </c:pt>
                <c:pt idx="68880">
                  <c:v>4.5531474189496226</c:v>
                </c:pt>
                <c:pt idx="68881">
                  <c:v>4.5494229788003455</c:v>
                </c:pt>
                <c:pt idx="68882">
                  <c:v>4.5671727374440572</c:v>
                </c:pt>
                <c:pt idx="68883">
                  <c:v>4.5652877842558635</c:v>
                </c:pt>
                <c:pt idx="68884">
                  <c:v>4.5515837738189351</c:v>
                </c:pt>
                <c:pt idx="68885">
                  <c:v>4.5658543677150973</c:v>
                </c:pt>
                <c:pt idx="68886">
                  <c:v>4.5567318826762895</c:v>
                </c:pt>
                <c:pt idx="68887">
                  <c:v>4.5572502584693284</c:v>
                </c:pt>
                <c:pt idx="68888">
                  <c:v>4.564845690473339</c:v>
                </c:pt>
                <c:pt idx="68889">
                  <c:v>4.5484454397626095</c:v>
                </c:pt>
                <c:pt idx="68890">
                  <c:v>4.5609002332180673</c:v>
                </c:pt>
                <c:pt idx="68891">
                  <c:v>4.5575739870136038</c:v>
                </c:pt>
                <c:pt idx="68892">
                  <c:v>4.5590561661586388</c:v>
                </c:pt>
                <c:pt idx="68893">
                  <c:v>4.5446919612226644</c:v>
                </c:pt>
                <c:pt idx="68894">
                  <c:v>4.5542753024944549</c:v>
                </c:pt>
                <c:pt idx="68895">
                  <c:v>4.5618624677009505</c:v>
                </c:pt>
                <c:pt idx="68896">
                  <c:v>4.5550846025917826</c:v>
                </c:pt>
                <c:pt idx="68897">
                  <c:v>4.5593264266384423</c:v>
                </c:pt>
                <c:pt idx="68898">
                  <c:v>4.5597784413423517</c:v>
                </c:pt>
                <c:pt idx="68899">
                  <c:v>4.5592085045136042</c:v>
                </c:pt>
                <c:pt idx="68900">
                  <c:v>4.5681566829730453</c:v>
                </c:pt>
                <c:pt idx="68901">
                  <c:v>4.561593672706767</c:v>
                </c:pt>
                <c:pt idx="68902">
                  <c:v>4.5646741438127112</c:v>
                </c:pt>
                <c:pt idx="68903">
                  <c:v>4.5561446268000534</c:v>
                </c:pt>
                <c:pt idx="68904">
                  <c:v>4.5478544504913598</c:v>
                </c:pt>
                <c:pt idx="68905">
                  <c:v>4.5530971208159672</c:v>
                </c:pt>
                <c:pt idx="68906">
                  <c:v>4.554003936179476</c:v>
                </c:pt>
                <c:pt idx="68907">
                  <c:v>4.5627476166701433</c:v>
                </c:pt>
                <c:pt idx="68908">
                  <c:v>4.5656847280310355</c:v>
                </c:pt>
                <c:pt idx="68909">
                  <c:v>4.5662464087213106</c:v>
                </c:pt>
                <c:pt idx="68910">
                  <c:v>4.5590056899269058</c:v>
                </c:pt>
                <c:pt idx="68911">
                  <c:v>4.5604691468745013</c:v>
                </c:pt>
                <c:pt idx="68912">
                  <c:v>4.5577877368731201</c:v>
                </c:pt>
                <c:pt idx="68913">
                  <c:v>4.5579246351743885</c:v>
                </c:pt>
                <c:pt idx="68914">
                  <c:v>4.5584414637736206</c:v>
                </c:pt>
                <c:pt idx="68915">
                  <c:v>4.5575182561449896</c:v>
                </c:pt>
                <c:pt idx="68916">
                  <c:v>4.5487389180129529</c:v>
                </c:pt>
                <c:pt idx="68917">
                  <c:v>4.5590826752167919</c:v>
                </c:pt>
                <c:pt idx="68918">
                  <c:v>4.55514765485339</c:v>
                </c:pt>
                <c:pt idx="68919">
                  <c:v>4.5539944267235919</c:v>
                </c:pt>
                <c:pt idx="68920">
                  <c:v>4.559847966552641</c:v>
                </c:pt>
                <c:pt idx="68921">
                  <c:v>4.5660737769319164</c:v>
                </c:pt>
                <c:pt idx="68922">
                  <c:v>4.5612926225980486</c:v>
                </c:pt>
                <c:pt idx="68923">
                  <c:v>4.5595083849149098</c:v>
                </c:pt>
                <c:pt idx="68924">
                  <c:v>4.5541934886061757</c:v>
                </c:pt>
                <c:pt idx="68925">
                  <c:v>4.5636335602543561</c:v>
                </c:pt>
                <c:pt idx="68926">
                  <c:v>4.5543996886366802</c:v>
                </c:pt>
                <c:pt idx="68927">
                  <c:v>4.5611369211383108</c:v>
                </c:pt>
                <c:pt idx="68928">
                  <c:v>4.5620813960617417</c:v>
                </c:pt>
                <c:pt idx="68929">
                  <c:v>4.548759641287675</c:v>
                </c:pt>
                <c:pt idx="68930">
                  <c:v>4.560557988687874</c:v>
                </c:pt>
                <c:pt idx="68931">
                  <c:v>4.5603717375104198</c:v>
                </c:pt>
                <c:pt idx="68932">
                  <c:v>4.566056998978433</c:v>
                </c:pt>
                <c:pt idx="68933">
                  <c:v>4.5571519232775968</c:v>
                </c:pt>
                <c:pt idx="68934">
                  <c:v>4.5568073003143779</c:v>
                </c:pt>
                <c:pt idx="68935">
                  <c:v>4.5644326518288043</c:v>
                </c:pt>
                <c:pt idx="68936">
                  <c:v>4.5541012553002593</c:v>
                </c:pt>
                <c:pt idx="68937">
                  <c:v>4.5554509566357471</c:v>
                </c:pt>
                <c:pt idx="68938">
                  <c:v>4.561236286242643</c:v>
                </c:pt>
                <c:pt idx="68939">
                  <c:v>4.5521977171000669</c:v>
                </c:pt>
                <c:pt idx="68940">
                  <c:v>4.5642170027894045</c:v>
                </c:pt>
                <c:pt idx="68941">
                  <c:v>4.5633828471549975</c:v>
                </c:pt>
                <c:pt idx="68942">
                  <c:v>4.5655034948275359</c:v>
                </c:pt>
                <c:pt idx="68943">
                  <c:v>4.5617990118614493</c:v>
                </c:pt>
                <c:pt idx="68944">
                  <c:v>4.5537118546760684</c:v>
                </c:pt>
                <c:pt idx="68945">
                  <c:v>4.5559196541149793</c:v>
                </c:pt>
                <c:pt idx="68946">
                  <c:v>4.5590733403833843</c:v>
                </c:pt>
                <c:pt idx="68947">
                  <c:v>4.5645259993936289</c:v>
                </c:pt>
                <c:pt idx="68948">
                  <c:v>4.5484022800050088</c:v>
                </c:pt>
                <c:pt idx="68949">
                  <c:v>4.5535418572280157</c:v>
                </c:pt>
                <c:pt idx="68950">
                  <c:v>4.5660484413239022</c:v>
                </c:pt>
                <c:pt idx="68951">
                  <c:v>4.5622308096834931</c:v>
                </c:pt>
                <c:pt idx="68952">
                  <c:v>4.558478567245948</c:v>
                </c:pt>
                <c:pt idx="68953">
                  <c:v>4.558737413090153</c:v>
                </c:pt>
                <c:pt idx="68954">
                  <c:v>4.5484905940956395</c:v>
                </c:pt>
                <c:pt idx="68955">
                  <c:v>4.559900093468455</c:v>
                </c:pt>
                <c:pt idx="68956">
                  <c:v>4.5605135598246171</c:v>
                </c:pt>
                <c:pt idx="68957">
                  <c:v>4.5452373842938192</c:v>
                </c:pt>
                <c:pt idx="68958">
                  <c:v>4.5533800981279837</c:v>
                </c:pt>
                <c:pt idx="68959">
                  <c:v>4.5654988317301557</c:v>
                </c:pt>
                <c:pt idx="68960">
                  <c:v>4.5617167379576138</c:v>
                </c:pt>
                <c:pt idx="68961">
                  <c:v>4.5557913189307566</c:v>
                </c:pt>
                <c:pt idx="68962">
                  <c:v>4.567843155780241</c:v>
                </c:pt>
                <c:pt idx="68963">
                  <c:v>4.5680256648060915</c:v>
                </c:pt>
                <c:pt idx="68964">
                  <c:v>4.5653551212991381</c:v>
                </c:pt>
                <c:pt idx="68965">
                  <c:v>4.5641333928360135</c:v>
                </c:pt>
                <c:pt idx="68966">
                  <c:v>4.5496307980953201</c:v>
                </c:pt>
                <c:pt idx="68967">
                  <c:v>4.5645011196927205</c:v>
                </c:pt>
                <c:pt idx="68968">
                  <c:v>4.5605486255262191</c:v>
                </c:pt>
                <c:pt idx="68969">
                  <c:v>4.5597077234542613</c:v>
                </c:pt>
                <c:pt idx="68970">
                  <c:v>4.5563523344850942</c:v>
                </c:pt>
                <c:pt idx="68971">
                  <c:v>4.5572110846350498</c:v>
                </c:pt>
                <c:pt idx="68972">
                  <c:v>4.5569735251130146</c:v>
                </c:pt>
                <c:pt idx="68973">
                  <c:v>4.5606465883099085</c:v>
                </c:pt>
                <c:pt idx="68974">
                  <c:v>4.5658024315245287</c:v>
                </c:pt>
                <c:pt idx="68975">
                  <c:v>4.5464145921015335</c:v>
                </c:pt>
                <c:pt idx="68976">
                  <c:v>4.5522397908084979</c:v>
                </c:pt>
                <c:pt idx="68977">
                  <c:v>4.5630212874753777</c:v>
                </c:pt>
                <c:pt idx="68978">
                  <c:v>4.5629181976647066</c:v>
                </c:pt>
                <c:pt idx="68979">
                  <c:v>4.5561011563381593</c:v>
                </c:pt>
                <c:pt idx="68980">
                  <c:v>4.5612317045602122</c:v>
                </c:pt>
                <c:pt idx="68981">
                  <c:v>4.5500193000962916</c:v>
                </c:pt>
                <c:pt idx="68982">
                  <c:v>4.5642362367223814</c:v>
                </c:pt>
                <c:pt idx="68983">
                  <c:v>4.5643760948156977</c:v>
                </c:pt>
                <c:pt idx="68984">
                  <c:v>4.5552932826488179</c:v>
                </c:pt>
                <c:pt idx="68985">
                  <c:v>4.5507240767398418</c:v>
                </c:pt>
                <c:pt idx="68986">
                  <c:v>4.5757286736581726</c:v>
                </c:pt>
                <c:pt idx="68987">
                  <c:v>4.5604424246599065</c:v>
                </c:pt>
                <c:pt idx="68988">
                  <c:v>4.5568911989730854</c:v>
                </c:pt>
                <c:pt idx="68989">
                  <c:v>4.5595402573485204</c:v>
                </c:pt>
                <c:pt idx="68990">
                  <c:v>4.5669656675248023</c:v>
                </c:pt>
                <c:pt idx="68991">
                  <c:v>4.5595878072948528</c:v>
                </c:pt>
                <c:pt idx="68992">
                  <c:v>4.5586522081869685</c:v>
                </c:pt>
                <c:pt idx="68993">
                  <c:v>4.5553703975555848</c:v>
                </c:pt>
                <c:pt idx="68994">
                  <c:v>4.5512279435253911</c:v>
                </c:pt>
                <c:pt idx="68995">
                  <c:v>4.5631222731154413</c:v>
                </c:pt>
                <c:pt idx="68996">
                  <c:v>4.5618379944320129</c:v>
                </c:pt>
                <c:pt idx="68997">
                  <c:v>4.5648499564828988</c:v>
                </c:pt>
                <c:pt idx="68998">
                  <c:v>4.5510414360063853</c:v>
                </c:pt>
                <c:pt idx="68999">
                  <c:v>4.5568470378927524</c:v>
                </c:pt>
                <c:pt idx="69000">
                  <c:v>4.5525826143977755</c:v>
                </c:pt>
                <c:pt idx="69001">
                  <c:v>4.5578767427576441</c:v>
                </c:pt>
                <c:pt idx="69002">
                  <c:v>4.566655641891268</c:v>
                </c:pt>
                <c:pt idx="69003">
                  <c:v>4.5568113083477328</c:v>
                </c:pt>
                <c:pt idx="69004">
                  <c:v>4.5590456361505272</c:v>
                </c:pt>
                <c:pt idx="69005">
                  <c:v>4.5653433574398203</c:v>
                </c:pt>
                <c:pt idx="69006">
                  <c:v>4.5548176712190553</c:v>
                </c:pt>
                <c:pt idx="69007">
                  <c:v>4.5482224444335424</c:v>
                </c:pt>
                <c:pt idx="69008">
                  <c:v>4.5710686310225075</c:v>
                </c:pt>
                <c:pt idx="69009">
                  <c:v>4.5615177068908777</c:v>
                </c:pt>
                <c:pt idx="69010">
                  <c:v>4.5593742558837045</c:v>
                </c:pt>
                <c:pt idx="69011">
                  <c:v>4.5606248204066464</c:v>
                </c:pt>
                <c:pt idx="69012">
                  <c:v>4.5620992157716671</c:v>
                </c:pt>
                <c:pt idx="69013">
                  <c:v>4.5554108045613617</c:v>
                </c:pt>
                <c:pt idx="69014">
                  <c:v>4.5641955828857759</c:v>
                </c:pt>
                <c:pt idx="69015">
                  <c:v>4.5541077982134643</c:v>
                </c:pt>
                <c:pt idx="69016">
                  <c:v>4.5541909095360547</c:v>
                </c:pt>
                <c:pt idx="69017">
                  <c:v>4.5574677369770065</c:v>
                </c:pt>
                <c:pt idx="69018">
                  <c:v>4.555601482834378</c:v>
                </c:pt>
                <c:pt idx="69019">
                  <c:v>4.5621291268933311</c:v>
                </c:pt>
                <c:pt idx="69020">
                  <c:v>4.5561879173076045</c:v>
                </c:pt>
                <c:pt idx="69021">
                  <c:v>4.5607696958861323</c:v>
                </c:pt>
                <c:pt idx="69022">
                  <c:v>4.5565650371681938</c:v>
                </c:pt>
                <c:pt idx="69023">
                  <c:v>4.5558667024418416</c:v>
                </c:pt>
                <c:pt idx="69024">
                  <c:v>4.552488019105617</c:v>
                </c:pt>
                <c:pt idx="69025">
                  <c:v>4.5619105506000448</c:v>
                </c:pt>
                <c:pt idx="69026">
                  <c:v>4.5616411572002091</c:v>
                </c:pt>
                <c:pt idx="69027">
                  <c:v>4.5593076215034367</c:v>
                </c:pt>
                <c:pt idx="69028">
                  <c:v>4.5607891082097662</c:v>
                </c:pt>
                <c:pt idx="69029">
                  <c:v>4.5577413086396383</c:v>
                </c:pt>
                <c:pt idx="69030">
                  <c:v>4.5610836036404017</c:v>
                </c:pt>
                <c:pt idx="69031">
                  <c:v>4.5661590425191525</c:v>
                </c:pt>
                <c:pt idx="69032">
                  <c:v>4.5571984765181561</c:v>
                </c:pt>
                <c:pt idx="69033">
                  <c:v>4.5580397932922327</c:v>
                </c:pt>
                <c:pt idx="69034">
                  <c:v>4.5579227122361639</c:v>
                </c:pt>
                <c:pt idx="69035">
                  <c:v>4.5486685535221918</c:v>
                </c:pt>
                <c:pt idx="69036">
                  <c:v>4.5596457188808053</c:v>
                </c:pt>
                <c:pt idx="69037">
                  <c:v>4.549814355573405</c:v>
                </c:pt>
                <c:pt idx="69038">
                  <c:v>4.5577256407369813</c:v>
                </c:pt>
                <c:pt idx="69039">
                  <c:v>4.5523768132597793</c:v>
                </c:pt>
                <c:pt idx="69040">
                  <c:v>4.5528678909974625</c:v>
                </c:pt>
                <c:pt idx="69041">
                  <c:v>4.5600379246348748</c:v>
                </c:pt>
                <c:pt idx="69042">
                  <c:v>4.5593487599434468</c:v>
                </c:pt>
                <c:pt idx="69043">
                  <c:v>4.5656068762639048</c:v>
                </c:pt>
                <c:pt idx="69044">
                  <c:v>4.5596528075997949</c:v>
                </c:pt>
                <c:pt idx="69045">
                  <c:v>4.5573650632562863</c:v>
                </c:pt>
                <c:pt idx="69046">
                  <c:v>4.5602327245915975</c:v>
                </c:pt>
                <c:pt idx="69047">
                  <c:v>4.5621043129961025</c:v>
                </c:pt>
                <c:pt idx="69048">
                  <c:v>4.5705187300296561</c:v>
                </c:pt>
                <c:pt idx="69049">
                  <c:v>4.5582541947089288</c:v>
                </c:pt>
                <c:pt idx="69050">
                  <c:v>4.5527116965349332</c:v>
                </c:pt>
                <c:pt idx="69051">
                  <c:v>4.5656017061077989</c:v>
                </c:pt>
                <c:pt idx="69052">
                  <c:v>4.5565024794034121</c:v>
                </c:pt>
                <c:pt idx="69053">
                  <c:v>4.5505454469995614</c:v>
                </c:pt>
                <c:pt idx="69054">
                  <c:v>4.5680235848660775</c:v>
                </c:pt>
                <c:pt idx="69055">
                  <c:v>4.5589717411223045</c:v>
                </c:pt>
                <c:pt idx="69056">
                  <c:v>4.5652073099328918</c:v>
                </c:pt>
                <c:pt idx="69057">
                  <c:v>4.5587566095773813</c:v>
                </c:pt>
                <c:pt idx="69058">
                  <c:v>4.5554026527271372</c:v>
                </c:pt>
                <c:pt idx="69059">
                  <c:v>4.5604689047495137</c:v>
                </c:pt>
                <c:pt idx="69060">
                  <c:v>4.5540692001340695</c:v>
                </c:pt>
                <c:pt idx="69061">
                  <c:v>4.5663568269647232</c:v>
                </c:pt>
                <c:pt idx="69062">
                  <c:v>4.5572901440141989</c:v>
                </c:pt>
                <c:pt idx="69063">
                  <c:v>4.5563982554948375</c:v>
                </c:pt>
                <c:pt idx="69064">
                  <c:v>4.568136513652858</c:v>
                </c:pt>
                <c:pt idx="69065">
                  <c:v>4.5566126496067811</c:v>
                </c:pt>
                <c:pt idx="69066">
                  <c:v>4.5635180356768288</c:v>
                </c:pt>
                <c:pt idx="69067">
                  <c:v>4.5523012143897299</c:v>
                </c:pt>
                <c:pt idx="69068">
                  <c:v>4.5615201619342471</c:v>
                </c:pt>
                <c:pt idx="69069">
                  <c:v>4.5645758325928689</c:v>
                </c:pt>
                <c:pt idx="69070">
                  <c:v>4.556296878016183</c:v>
                </c:pt>
                <c:pt idx="69071">
                  <c:v>4.5555438763112219</c:v>
                </c:pt>
                <c:pt idx="69072">
                  <c:v>4.5674328643179525</c:v>
                </c:pt>
                <c:pt idx="69073">
                  <c:v>4.5460622980746495</c:v>
                </c:pt>
                <c:pt idx="69074">
                  <c:v>4.5626359644199947</c:v>
                </c:pt>
                <c:pt idx="69075">
                  <c:v>4.5605381757377437</c:v>
                </c:pt>
                <c:pt idx="69076">
                  <c:v>4.5624878540335789</c:v>
                </c:pt>
                <c:pt idx="69077">
                  <c:v>4.5605792188710907</c:v>
                </c:pt>
                <c:pt idx="69078">
                  <c:v>4.556319803108031</c:v>
                </c:pt>
                <c:pt idx="69079">
                  <c:v>4.5605032720908794</c:v>
                </c:pt>
                <c:pt idx="69080">
                  <c:v>4.565466206047498</c:v>
                </c:pt>
                <c:pt idx="69081">
                  <c:v>4.5584711029656733</c:v>
                </c:pt>
                <c:pt idx="69082">
                  <c:v>4.5488094072018788</c:v>
                </c:pt>
                <c:pt idx="69083">
                  <c:v>4.5574029436484693</c:v>
                </c:pt>
                <c:pt idx="69084">
                  <c:v>4.5522389076965144</c:v>
                </c:pt>
                <c:pt idx="69085">
                  <c:v>4.5642631603136685</c:v>
                </c:pt>
                <c:pt idx="69086">
                  <c:v>4.5595060558443432</c:v>
                </c:pt>
                <c:pt idx="69087">
                  <c:v>4.5614432376286898</c:v>
                </c:pt>
                <c:pt idx="69088">
                  <c:v>4.5638862098099988</c:v>
                </c:pt>
                <c:pt idx="69089">
                  <c:v>4.5546955283751638</c:v>
                </c:pt>
                <c:pt idx="69090">
                  <c:v>4.5646180644269476</c:v>
                </c:pt>
                <c:pt idx="69091">
                  <c:v>4.5586804083671808</c:v>
                </c:pt>
                <c:pt idx="69092">
                  <c:v>4.5602950008758354</c:v>
                </c:pt>
                <c:pt idx="69093">
                  <c:v>4.5602823322042738</c:v>
                </c:pt>
                <c:pt idx="69094">
                  <c:v>4.5650573946966428</c:v>
                </c:pt>
                <c:pt idx="69095">
                  <c:v>4.5541565744588013</c:v>
                </c:pt>
                <c:pt idx="69096">
                  <c:v>4.5602393822537604</c:v>
                </c:pt>
                <c:pt idx="69097">
                  <c:v>4.5667433425235604</c:v>
                </c:pt>
                <c:pt idx="69098">
                  <c:v>4.5503025046355754</c:v>
                </c:pt>
                <c:pt idx="69099">
                  <c:v>4.5585624752225238</c:v>
                </c:pt>
                <c:pt idx="69100">
                  <c:v>4.5673567601050129</c:v>
                </c:pt>
                <c:pt idx="69101">
                  <c:v>4.5648246027050057</c:v>
                </c:pt>
                <c:pt idx="69102">
                  <c:v>4.5451485471583002</c:v>
                </c:pt>
                <c:pt idx="69103">
                  <c:v>4.5639256286487635</c:v>
                </c:pt>
                <c:pt idx="69104">
                  <c:v>4.5600793133828228</c:v>
                </c:pt>
                <c:pt idx="69105">
                  <c:v>4.5616661766427153</c:v>
                </c:pt>
                <c:pt idx="69106">
                  <c:v>4.5500016102580876</c:v>
                </c:pt>
                <c:pt idx="69107">
                  <c:v>4.5472028334479795</c:v>
                </c:pt>
                <c:pt idx="69108">
                  <c:v>4.5516189902129893</c:v>
                </c:pt>
                <c:pt idx="69109">
                  <c:v>4.5612636284389341</c:v>
                </c:pt>
                <c:pt idx="69110">
                  <c:v>4.5587934909267354</c:v>
                </c:pt>
                <c:pt idx="69111">
                  <c:v>4.5557174863742818</c:v>
                </c:pt>
                <c:pt idx="69112">
                  <c:v>4.5657573353150163</c:v>
                </c:pt>
                <c:pt idx="69113">
                  <c:v>4.5652147578272704</c:v>
                </c:pt>
                <c:pt idx="69114">
                  <c:v>4.554553351667729</c:v>
                </c:pt>
                <c:pt idx="69115">
                  <c:v>4.5516490513199388</c:v>
                </c:pt>
                <c:pt idx="69116">
                  <c:v>4.5544931158524831</c:v>
                </c:pt>
                <c:pt idx="69117">
                  <c:v>4.5582767712210863</c:v>
                </c:pt>
                <c:pt idx="69118">
                  <c:v>4.5556876567463087</c:v>
                </c:pt>
                <c:pt idx="69119">
                  <c:v>4.5627444805577282</c:v>
                </c:pt>
                <c:pt idx="69120">
                  <c:v>4.560308935107555</c:v>
                </c:pt>
                <c:pt idx="69121">
                  <c:v>4.5609504656469113</c:v>
                </c:pt>
                <c:pt idx="69122">
                  <c:v>4.5589292265403776</c:v>
                </c:pt>
                <c:pt idx="69123">
                  <c:v>4.5633746249999216</c:v>
                </c:pt>
                <c:pt idx="69124">
                  <c:v>4.5423422415379884</c:v>
                </c:pt>
                <c:pt idx="69125">
                  <c:v>4.5654866943265722</c:v>
                </c:pt>
                <c:pt idx="69126">
                  <c:v>4.5589005909793574</c:v>
                </c:pt>
                <c:pt idx="69127">
                  <c:v>4.5518817915032423</c:v>
                </c:pt>
                <c:pt idx="69128">
                  <c:v>4.5544321771522807</c:v>
                </c:pt>
                <c:pt idx="69129">
                  <c:v>4.5644419350275314</c:v>
                </c:pt>
                <c:pt idx="69130">
                  <c:v>4.5609399074424806</c:v>
                </c:pt>
                <c:pt idx="69131">
                  <c:v>4.5586502075533701</c:v>
                </c:pt>
                <c:pt idx="69132">
                  <c:v>4.5577520702167913</c:v>
                </c:pt>
                <c:pt idx="69133">
                  <c:v>4.5506565052861054</c:v>
                </c:pt>
                <c:pt idx="69134">
                  <c:v>4.5532188273324534</c:v>
                </c:pt>
                <c:pt idx="69135">
                  <c:v>4.5609876940135958</c:v>
                </c:pt>
                <c:pt idx="69136">
                  <c:v>4.557756653727087</c:v>
                </c:pt>
                <c:pt idx="69137">
                  <c:v>4.5527380054231479</c:v>
                </c:pt>
                <c:pt idx="69138">
                  <c:v>4.551750885632468</c:v>
                </c:pt>
                <c:pt idx="69139">
                  <c:v>4.5577597292031475</c:v>
                </c:pt>
                <c:pt idx="69140">
                  <c:v>4.5589894580889734</c:v>
                </c:pt>
                <c:pt idx="69141">
                  <c:v>4.5642253114269336</c:v>
                </c:pt>
                <c:pt idx="69142">
                  <c:v>4.5644192721849954</c:v>
                </c:pt>
                <c:pt idx="69143">
                  <c:v>4.5628133581279879</c:v>
                </c:pt>
                <c:pt idx="69144">
                  <c:v>4.5596713808508866</c:v>
                </c:pt>
                <c:pt idx="69145">
                  <c:v>4.5576869764003378</c:v>
                </c:pt>
                <c:pt idx="69146">
                  <c:v>4.5564858039644252</c:v>
                </c:pt>
                <c:pt idx="69147">
                  <c:v>4.5607678838002847</c:v>
                </c:pt>
                <c:pt idx="69148">
                  <c:v>4.5621551834806917</c:v>
                </c:pt>
                <c:pt idx="69149">
                  <c:v>4.5658886031145745</c:v>
                </c:pt>
                <c:pt idx="69150">
                  <c:v>4.5491086457423835</c:v>
                </c:pt>
                <c:pt idx="69151">
                  <c:v>4.5662307238636632</c:v>
                </c:pt>
                <c:pt idx="69152">
                  <c:v>4.5581095899038067</c:v>
                </c:pt>
                <c:pt idx="69153">
                  <c:v>4.55812125879104</c:v>
                </c:pt>
                <c:pt idx="69154">
                  <c:v>4.5627995913363426</c:v>
                </c:pt>
                <c:pt idx="69155">
                  <c:v>4.5551767475232401</c:v>
                </c:pt>
                <c:pt idx="69156">
                  <c:v>4.5547673939108231</c:v>
                </c:pt>
                <c:pt idx="69157">
                  <c:v>4.5549210856286413</c:v>
                </c:pt>
                <c:pt idx="69158">
                  <c:v>4.5589045965882882</c:v>
                </c:pt>
                <c:pt idx="69159">
                  <c:v>4.5554431979726662</c:v>
                </c:pt>
                <c:pt idx="69160">
                  <c:v>4.561882374413802</c:v>
                </c:pt>
                <c:pt idx="69161">
                  <c:v>4.5572515852762079</c:v>
                </c:pt>
                <c:pt idx="69162">
                  <c:v>4.5500273302332763</c:v>
                </c:pt>
                <c:pt idx="69163">
                  <c:v>4.5612904547323039</c:v>
                </c:pt>
                <c:pt idx="69164">
                  <c:v>4.5549842728502403</c:v>
                </c:pt>
                <c:pt idx="69165">
                  <c:v>4.5550858501913307</c:v>
                </c:pt>
                <c:pt idx="69166">
                  <c:v>4.5647916820978232</c:v>
                </c:pt>
                <c:pt idx="69167">
                  <c:v>4.5617268544860643</c:v>
                </c:pt>
                <c:pt idx="69168">
                  <c:v>4.5650646627922224</c:v>
                </c:pt>
                <c:pt idx="69169">
                  <c:v>4.5549318997859913</c:v>
                </c:pt>
                <c:pt idx="69170">
                  <c:v>4.5567633398891578</c:v>
                </c:pt>
                <c:pt idx="69171">
                  <c:v>4.5554889197938282</c:v>
                </c:pt>
                <c:pt idx="69172">
                  <c:v>4.558095655574288</c:v>
                </c:pt>
                <c:pt idx="69173">
                  <c:v>4.5577242116012995</c:v>
                </c:pt>
                <c:pt idx="69174">
                  <c:v>4.5576759583297273</c:v>
                </c:pt>
                <c:pt idx="69175">
                  <c:v>4.5617930085434866</c:v>
                </c:pt>
                <c:pt idx="69176">
                  <c:v>4.55748792465306</c:v>
                </c:pt>
                <c:pt idx="69177">
                  <c:v>4.5524209247588452</c:v>
                </c:pt>
                <c:pt idx="69178">
                  <c:v>4.55180191971401</c:v>
                </c:pt>
                <c:pt idx="69179">
                  <c:v>4.5415605981545575</c:v>
                </c:pt>
                <c:pt idx="69180">
                  <c:v>4.5542555832149807</c:v>
                </c:pt>
                <c:pt idx="69181">
                  <c:v>4.5561143276286504</c:v>
                </c:pt>
                <c:pt idx="69182">
                  <c:v>4.5493597653027322</c:v>
                </c:pt>
                <c:pt idx="69183">
                  <c:v>4.5545584149984366</c:v>
                </c:pt>
                <c:pt idx="69184">
                  <c:v>4.5686669993300102</c:v>
                </c:pt>
                <c:pt idx="69185">
                  <c:v>4.5576886092472009</c:v>
                </c:pt>
                <c:pt idx="69186">
                  <c:v>4.5545445375198081</c:v>
                </c:pt>
                <c:pt idx="69187">
                  <c:v>4.5571800471040351</c:v>
                </c:pt>
                <c:pt idx="69188">
                  <c:v>4.5575264612449589</c:v>
                </c:pt>
                <c:pt idx="69189">
                  <c:v>4.5537382551302636</c:v>
                </c:pt>
                <c:pt idx="69190">
                  <c:v>4.5632201429927957</c:v>
                </c:pt>
                <c:pt idx="69191">
                  <c:v>4.5642454907379335</c:v>
                </c:pt>
                <c:pt idx="69192">
                  <c:v>4.5716663145451895</c:v>
                </c:pt>
                <c:pt idx="69193">
                  <c:v>4.5470423542782283</c:v>
                </c:pt>
                <c:pt idx="69194">
                  <c:v>4.5609969620181676</c:v>
                </c:pt>
                <c:pt idx="69195">
                  <c:v>4.5637023276728357</c:v>
                </c:pt>
                <c:pt idx="69196">
                  <c:v>4.5543973054956588</c:v>
                </c:pt>
                <c:pt idx="69197">
                  <c:v>4.5563048094410021</c:v>
                </c:pt>
                <c:pt idx="69198">
                  <c:v>4.564582002728991</c:v>
                </c:pt>
                <c:pt idx="69199">
                  <c:v>4.5635732989008178</c:v>
                </c:pt>
                <c:pt idx="69200">
                  <c:v>4.5559417403242621</c:v>
                </c:pt>
                <c:pt idx="69201">
                  <c:v>4.5554411870694542</c:v>
                </c:pt>
                <c:pt idx="69202">
                  <c:v>4.5560036244437567</c:v>
                </c:pt>
                <c:pt idx="69203">
                  <c:v>4.5568642592101574</c:v>
                </c:pt>
                <c:pt idx="69204">
                  <c:v>4.5538306520026968</c:v>
                </c:pt>
                <c:pt idx="69205">
                  <c:v>4.5540154134729587</c:v>
                </c:pt>
                <c:pt idx="69206">
                  <c:v>4.5534174178194462</c:v>
                </c:pt>
                <c:pt idx="69207">
                  <c:v>4.5623398148309118</c:v>
                </c:pt>
                <c:pt idx="69208">
                  <c:v>4.5583804733147799</c:v>
                </c:pt>
                <c:pt idx="69209">
                  <c:v>4.5550878669893713</c:v>
                </c:pt>
                <c:pt idx="69210">
                  <c:v>4.5540709916270341</c:v>
                </c:pt>
                <c:pt idx="69211">
                  <c:v>4.5638821087227148</c:v>
                </c:pt>
                <c:pt idx="69212">
                  <c:v>4.5554568492897953</c:v>
                </c:pt>
                <c:pt idx="69213">
                  <c:v>4.5635424091399059</c:v>
                </c:pt>
                <c:pt idx="69214">
                  <c:v>4.5610959905031168</c:v>
                </c:pt>
                <c:pt idx="69215">
                  <c:v>4.5613799032758067</c:v>
                </c:pt>
                <c:pt idx="69216">
                  <c:v>4.553966029656217</c:v>
                </c:pt>
                <c:pt idx="69217">
                  <c:v>4.5563221670728558</c:v>
                </c:pt>
                <c:pt idx="69218">
                  <c:v>4.5657849900282095</c:v>
                </c:pt>
                <c:pt idx="69219">
                  <c:v>4.5637848502565799</c:v>
                </c:pt>
                <c:pt idx="69220">
                  <c:v>4.5523033005636471</c:v>
                </c:pt>
                <c:pt idx="69221">
                  <c:v>4.5647857306603425</c:v>
                </c:pt>
                <c:pt idx="69222">
                  <c:v>4.560865120586322</c:v>
                </c:pt>
                <c:pt idx="69223">
                  <c:v>4.5661407574609401</c:v>
                </c:pt>
                <c:pt idx="69224">
                  <c:v>4.5505164140904011</c:v>
                </c:pt>
                <c:pt idx="69225">
                  <c:v>4.5572281318285945</c:v>
                </c:pt>
                <c:pt idx="69226">
                  <c:v>4.5575788907947894</c:v>
                </c:pt>
                <c:pt idx="69227">
                  <c:v>4.5522385401380721</c:v>
                </c:pt>
                <c:pt idx="69228">
                  <c:v>4.5611861551407404</c:v>
                </c:pt>
                <c:pt idx="69229">
                  <c:v>4.5509980465088891</c:v>
                </c:pt>
                <c:pt idx="69230">
                  <c:v>4.5554714566561456</c:v>
                </c:pt>
                <c:pt idx="69231">
                  <c:v>4.5581097690057142</c:v>
                </c:pt>
                <c:pt idx="69232">
                  <c:v>4.5504863512958238</c:v>
                </c:pt>
                <c:pt idx="69233">
                  <c:v>4.5584913520806642</c:v>
                </c:pt>
                <c:pt idx="69234">
                  <c:v>4.5495276271694411</c:v>
                </c:pt>
                <c:pt idx="69235">
                  <c:v>4.5489877793084785</c:v>
                </c:pt>
                <c:pt idx="69236">
                  <c:v>4.5514456570650959</c:v>
                </c:pt>
                <c:pt idx="69237">
                  <c:v>4.5591184357139847</c:v>
                </c:pt>
                <c:pt idx="69238">
                  <c:v>4.5643575132413643</c:v>
                </c:pt>
                <c:pt idx="69239">
                  <c:v>4.5596940231270038</c:v>
                </c:pt>
                <c:pt idx="69240">
                  <c:v>4.5559394777662439</c:v>
                </c:pt>
                <c:pt idx="69241">
                  <c:v>4.5625709264482728</c:v>
                </c:pt>
                <c:pt idx="69242">
                  <c:v>4.5593639342990668</c:v>
                </c:pt>
                <c:pt idx="69243">
                  <c:v>4.5646665643622928</c:v>
                </c:pt>
                <c:pt idx="69244">
                  <c:v>4.5609703263800263</c:v>
                </c:pt>
                <c:pt idx="69245">
                  <c:v>4.5538284583912256</c:v>
                </c:pt>
                <c:pt idx="69246">
                  <c:v>4.5555929316413444</c:v>
                </c:pt>
                <c:pt idx="69247">
                  <c:v>4.5610744071796843</c:v>
                </c:pt>
                <c:pt idx="69248">
                  <c:v>4.5687315551657974</c:v>
                </c:pt>
                <c:pt idx="69249">
                  <c:v>4.5542209038410792</c:v>
                </c:pt>
                <c:pt idx="69250">
                  <c:v>4.562056220536598</c:v>
                </c:pt>
                <c:pt idx="69251">
                  <c:v>4.5573098843058855</c:v>
                </c:pt>
                <c:pt idx="69252">
                  <c:v>4.557183822281071</c:v>
                </c:pt>
                <c:pt idx="69253">
                  <c:v>4.5603098047878383</c:v>
                </c:pt>
                <c:pt idx="69254">
                  <c:v>4.5622561239826736</c:v>
                </c:pt>
                <c:pt idx="69255">
                  <c:v>4.5598506439374376</c:v>
                </c:pt>
                <c:pt idx="69256">
                  <c:v>4.5601163962044637</c:v>
                </c:pt>
                <c:pt idx="69257">
                  <c:v>4.5594933365774759</c:v>
                </c:pt>
                <c:pt idx="69258">
                  <c:v>4.5559027497907438</c:v>
                </c:pt>
                <c:pt idx="69259">
                  <c:v>4.554430826145687</c:v>
                </c:pt>
                <c:pt idx="69260">
                  <c:v>4.5525827951251205</c:v>
                </c:pt>
                <c:pt idx="69261">
                  <c:v>4.5545754244438443</c:v>
                </c:pt>
                <c:pt idx="69262">
                  <c:v>4.5597494998279764</c:v>
                </c:pt>
                <c:pt idx="69263">
                  <c:v>4.560521510338531</c:v>
                </c:pt>
                <c:pt idx="69264">
                  <c:v>4.5563800431099395</c:v>
                </c:pt>
                <c:pt idx="69265">
                  <c:v>4.5532340561101945</c:v>
                </c:pt>
                <c:pt idx="69266">
                  <c:v>4.5522515626321427</c:v>
                </c:pt>
                <c:pt idx="69267">
                  <c:v>4.5540729011604713</c:v>
                </c:pt>
                <c:pt idx="69268">
                  <c:v>4.5689772843668619</c:v>
                </c:pt>
                <c:pt idx="69269">
                  <c:v>4.5567346254093675</c:v>
                </c:pt>
                <c:pt idx="69270">
                  <c:v>4.5633459472637297</c:v>
                </c:pt>
                <c:pt idx="69271">
                  <c:v>4.5589370707719432</c:v>
                </c:pt>
                <c:pt idx="69272">
                  <c:v>4.5570339463741512</c:v>
                </c:pt>
                <c:pt idx="69273">
                  <c:v>4.5623427025061885</c:v>
                </c:pt>
                <c:pt idx="69274">
                  <c:v>4.564295644456787</c:v>
                </c:pt>
                <c:pt idx="69275">
                  <c:v>4.5545815774787322</c:v>
                </c:pt>
                <c:pt idx="69276">
                  <c:v>4.5598531812209355</c:v>
                </c:pt>
                <c:pt idx="69277">
                  <c:v>4.5631988849511256</c:v>
                </c:pt>
                <c:pt idx="69278">
                  <c:v>4.5552929339673645</c:v>
                </c:pt>
                <c:pt idx="69279">
                  <c:v>4.5540422431839351</c:v>
                </c:pt>
                <c:pt idx="69280">
                  <c:v>4.5606246667746646</c:v>
                </c:pt>
                <c:pt idx="69281">
                  <c:v>4.5595084418109915</c:v>
                </c:pt>
                <c:pt idx="69282">
                  <c:v>4.5465123726175305</c:v>
                </c:pt>
                <c:pt idx="69283">
                  <c:v>4.5553417001981433</c:v>
                </c:pt>
                <c:pt idx="69284">
                  <c:v>4.562254174454635</c:v>
                </c:pt>
                <c:pt idx="69285">
                  <c:v>4.5555239093473539</c:v>
                </c:pt>
                <c:pt idx="69286">
                  <c:v>4.5552940680465825</c:v>
                </c:pt>
                <c:pt idx="69287">
                  <c:v>4.5612755221578647</c:v>
                </c:pt>
                <c:pt idx="69288">
                  <c:v>4.5644492869324269</c:v>
                </c:pt>
                <c:pt idx="69289">
                  <c:v>4.5565702055848343</c:v>
                </c:pt>
                <c:pt idx="69290">
                  <c:v>4.5642769123974185</c:v>
                </c:pt>
                <c:pt idx="69291">
                  <c:v>4.5633178919392199</c:v>
                </c:pt>
                <c:pt idx="69292">
                  <c:v>4.5624588832001916</c:v>
                </c:pt>
                <c:pt idx="69293">
                  <c:v>4.5658211969472875</c:v>
                </c:pt>
                <c:pt idx="69294">
                  <c:v>4.5598397035564417</c:v>
                </c:pt>
                <c:pt idx="69295">
                  <c:v>4.5610457632371144</c:v>
                </c:pt>
                <c:pt idx="69296">
                  <c:v>4.5605952638477101</c:v>
                </c:pt>
                <c:pt idx="69297">
                  <c:v>4.5546909709755061</c:v>
                </c:pt>
                <c:pt idx="69298">
                  <c:v>4.5648621638348281</c:v>
                </c:pt>
                <c:pt idx="69299">
                  <c:v>4.5620903355670528</c:v>
                </c:pt>
                <c:pt idx="69300">
                  <c:v>4.5608419621995147</c:v>
                </c:pt>
                <c:pt idx="69301">
                  <c:v>4.5566358982182331</c:v>
                </c:pt>
                <c:pt idx="69302">
                  <c:v>4.5612098773785084</c:v>
                </c:pt>
                <c:pt idx="69303">
                  <c:v>4.5565385927762501</c:v>
                </c:pt>
                <c:pt idx="69304">
                  <c:v>4.5571905057387907</c:v>
                </c:pt>
                <c:pt idx="69305">
                  <c:v>4.5530761196995782</c:v>
                </c:pt>
                <c:pt idx="69306">
                  <c:v>4.5557763086050143</c:v>
                </c:pt>
                <c:pt idx="69307">
                  <c:v>4.5566383181792389</c:v>
                </c:pt>
                <c:pt idx="69308">
                  <c:v>4.5587271453256575</c:v>
                </c:pt>
                <c:pt idx="69309">
                  <c:v>4.5646720998055832</c:v>
                </c:pt>
                <c:pt idx="69310">
                  <c:v>4.5600953623723601</c:v>
                </c:pt>
                <c:pt idx="69311">
                  <c:v>4.5487661687369156</c:v>
                </c:pt>
                <c:pt idx="69312">
                  <c:v>4.5575460077041932</c:v>
                </c:pt>
                <c:pt idx="69313">
                  <c:v>4.5490190706721378</c:v>
                </c:pt>
                <c:pt idx="69314">
                  <c:v>4.5558477433762015</c:v>
                </c:pt>
                <c:pt idx="69315">
                  <c:v>4.546311210255916</c:v>
                </c:pt>
                <c:pt idx="69316">
                  <c:v>4.5496484382620297</c:v>
                </c:pt>
                <c:pt idx="69317">
                  <c:v>4.5493295166672425</c:v>
                </c:pt>
                <c:pt idx="69318">
                  <c:v>4.5628318452177652</c:v>
                </c:pt>
                <c:pt idx="69319">
                  <c:v>4.5584672584655515</c:v>
                </c:pt>
                <c:pt idx="69320">
                  <c:v>4.5563969458169158</c:v>
                </c:pt>
                <c:pt idx="69321">
                  <c:v>4.5560247401716252</c:v>
                </c:pt>
                <c:pt idx="69322">
                  <c:v>4.5587444156255925</c:v>
                </c:pt>
                <c:pt idx="69323">
                  <c:v>4.5568549001097542</c:v>
                </c:pt>
                <c:pt idx="69324">
                  <c:v>4.5552192353981917</c:v>
                </c:pt>
                <c:pt idx="69325">
                  <c:v>4.5607326199433187</c:v>
                </c:pt>
                <c:pt idx="69326">
                  <c:v>4.5600354111857087</c:v>
                </c:pt>
                <c:pt idx="69327">
                  <c:v>4.5564481623850259</c:v>
                </c:pt>
                <c:pt idx="69328">
                  <c:v>4.5613473253144932</c:v>
                </c:pt>
                <c:pt idx="69329">
                  <c:v>4.5568842663661115</c:v>
                </c:pt>
                <c:pt idx="69330">
                  <c:v>4.5591457713563761</c:v>
                </c:pt>
                <c:pt idx="69331">
                  <c:v>4.5629564209533751</c:v>
                </c:pt>
                <c:pt idx="69332">
                  <c:v>4.5507233902502202</c:v>
                </c:pt>
                <c:pt idx="69333">
                  <c:v>4.5584875433219949</c:v>
                </c:pt>
                <c:pt idx="69334">
                  <c:v>4.5592548323382065</c:v>
                </c:pt>
                <c:pt idx="69335">
                  <c:v>4.5551314700397763</c:v>
                </c:pt>
                <c:pt idx="69336">
                  <c:v>4.5564167328133296</c:v>
                </c:pt>
                <c:pt idx="69337">
                  <c:v>4.5660973185495175</c:v>
                </c:pt>
                <c:pt idx="69338">
                  <c:v>4.5495747905077888</c:v>
                </c:pt>
                <c:pt idx="69339">
                  <c:v>4.5657386310419614</c:v>
                </c:pt>
                <c:pt idx="69340">
                  <c:v>4.5651211073309232</c:v>
                </c:pt>
                <c:pt idx="69341">
                  <c:v>4.5589419836255685</c:v>
                </c:pt>
                <c:pt idx="69342">
                  <c:v>4.5467880296188481</c:v>
                </c:pt>
                <c:pt idx="69343">
                  <c:v>4.5561339349043459</c:v>
                </c:pt>
                <c:pt idx="69344">
                  <c:v>4.5489397566085206</c:v>
                </c:pt>
                <c:pt idx="69345">
                  <c:v>4.5580714921962979</c:v>
                </c:pt>
                <c:pt idx="69346">
                  <c:v>4.5559632390460205</c:v>
                </c:pt>
                <c:pt idx="69347">
                  <c:v>4.5577074357041596</c:v>
                </c:pt>
                <c:pt idx="69348">
                  <c:v>4.562156494760214</c:v>
                </c:pt>
                <c:pt idx="69349">
                  <c:v>4.564051571312957</c:v>
                </c:pt>
                <c:pt idx="69350">
                  <c:v>4.5502232227552009</c:v>
                </c:pt>
                <c:pt idx="69351">
                  <c:v>4.5623171529755941</c:v>
                </c:pt>
                <c:pt idx="69352">
                  <c:v>4.5625562835712428</c:v>
                </c:pt>
                <c:pt idx="69353">
                  <c:v>4.5601311597700569</c:v>
                </c:pt>
                <c:pt idx="69354">
                  <c:v>4.5534648503489832</c:v>
                </c:pt>
                <c:pt idx="69355">
                  <c:v>4.5586591736902982</c:v>
                </c:pt>
                <c:pt idx="69356">
                  <c:v>4.5699099863013508</c:v>
                </c:pt>
                <c:pt idx="69357">
                  <c:v>4.5572752455668022</c:v>
                </c:pt>
                <c:pt idx="69358">
                  <c:v>4.5514823208228332</c:v>
                </c:pt>
                <c:pt idx="69359">
                  <c:v>4.5466930990429866</c:v>
                </c:pt>
                <c:pt idx="69360">
                  <c:v>4.5473524692100007</c:v>
                </c:pt>
                <c:pt idx="69361">
                  <c:v>4.5635392921564728</c:v>
                </c:pt>
                <c:pt idx="69362">
                  <c:v>4.5585011759439542</c:v>
                </c:pt>
                <c:pt idx="69363">
                  <c:v>4.5651220987909698</c:v>
                </c:pt>
                <c:pt idx="69364">
                  <c:v>4.5637504807637805</c:v>
                </c:pt>
                <c:pt idx="69365">
                  <c:v>4.5526953183331464</c:v>
                </c:pt>
                <c:pt idx="69366">
                  <c:v>4.5589749475925938</c:v>
                </c:pt>
                <c:pt idx="69367">
                  <c:v>4.5538795711406674</c:v>
                </c:pt>
                <c:pt idx="69368">
                  <c:v>4.5583934857325108</c:v>
                </c:pt>
                <c:pt idx="69369">
                  <c:v>4.558763977067489</c:v>
                </c:pt>
                <c:pt idx="69370">
                  <c:v>4.5527110367806971</c:v>
                </c:pt>
                <c:pt idx="69371">
                  <c:v>4.5540212203506742</c:v>
                </c:pt>
                <c:pt idx="69372">
                  <c:v>4.5577262584434637</c:v>
                </c:pt>
                <c:pt idx="69373">
                  <c:v>4.5629756371305419</c:v>
                </c:pt>
                <c:pt idx="69374">
                  <c:v>4.5512319037067446</c:v>
                </c:pt>
                <c:pt idx="69375">
                  <c:v>4.558560831797049</c:v>
                </c:pt>
                <c:pt idx="69376">
                  <c:v>4.5571546657681692</c:v>
                </c:pt>
                <c:pt idx="69377">
                  <c:v>4.5489207604220931</c:v>
                </c:pt>
                <c:pt idx="69378">
                  <c:v>4.56058378053591</c:v>
                </c:pt>
                <c:pt idx="69379">
                  <c:v>4.5563925659546767</c:v>
                </c:pt>
                <c:pt idx="69380">
                  <c:v>4.557463060485726</c:v>
                </c:pt>
                <c:pt idx="69381">
                  <c:v>4.5534086440385417</c:v>
                </c:pt>
                <c:pt idx="69382">
                  <c:v>4.5694356165865599</c:v>
                </c:pt>
                <c:pt idx="69383">
                  <c:v>4.5572099091072884</c:v>
                </c:pt>
                <c:pt idx="69384">
                  <c:v>4.5574177181975335</c:v>
                </c:pt>
                <c:pt idx="69385">
                  <c:v>4.5544028451830716</c:v>
                </c:pt>
                <c:pt idx="69386">
                  <c:v>4.5467528935836867</c:v>
                </c:pt>
                <c:pt idx="69387">
                  <c:v>4.5620279799844496</c:v>
                </c:pt>
                <c:pt idx="69388">
                  <c:v>4.5582374465834734</c:v>
                </c:pt>
                <c:pt idx="69389">
                  <c:v>4.546597444689942</c:v>
                </c:pt>
                <c:pt idx="69390">
                  <c:v>4.5555661478213212</c:v>
                </c:pt>
                <c:pt idx="69391">
                  <c:v>4.5551271179809874</c:v>
                </c:pt>
                <c:pt idx="69392">
                  <c:v>4.5605599565965536</c:v>
                </c:pt>
                <c:pt idx="69393">
                  <c:v>4.5505038237473752</c:v>
                </c:pt>
                <c:pt idx="69394">
                  <c:v>4.5542075913145865</c:v>
                </c:pt>
                <c:pt idx="69395">
                  <c:v>4.5582942125545163</c:v>
                </c:pt>
                <c:pt idx="69396">
                  <c:v>4.5586651960458227</c:v>
                </c:pt>
                <c:pt idx="69397">
                  <c:v>4.5586659135553527</c:v>
                </c:pt>
                <c:pt idx="69398">
                  <c:v>4.5529408429689493</c:v>
                </c:pt>
                <c:pt idx="69399">
                  <c:v>4.5531778163954471</c:v>
                </c:pt>
                <c:pt idx="69400">
                  <c:v>4.5640081287064866</c:v>
                </c:pt>
                <c:pt idx="69401">
                  <c:v>4.5620509649844445</c:v>
                </c:pt>
                <c:pt idx="69402">
                  <c:v>4.5618688446272282</c:v>
                </c:pt>
                <c:pt idx="69403">
                  <c:v>4.5498513816858894</c:v>
                </c:pt>
                <c:pt idx="69404">
                  <c:v>4.5565889141181763</c:v>
                </c:pt>
                <c:pt idx="69405">
                  <c:v>4.5544526088088357</c:v>
                </c:pt>
                <c:pt idx="69406">
                  <c:v>4.558725642073969</c:v>
                </c:pt>
                <c:pt idx="69407">
                  <c:v>4.5571960433567531</c:v>
                </c:pt>
                <c:pt idx="69408">
                  <c:v>4.5565808528978158</c:v>
                </c:pt>
                <c:pt idx="69409">
                  <c:v>4.548316135167159</c:v>
                </c:pt>
                <c:pt idx="69410">
                  <c:v>4.5591965974898878</c:v>
                </c:pt>
                <c:pt idx="69411">
                  <c:v>4.5552646727234904</c:v>
                </c:pt>
                <c:pt idx="69412">
                  <c:v>4.5595907507814983</c:v>
                </c:pt>
                <c:pt idx="69413">
                  <c:v>4.5618839318769391</c:v>
                </c:pt>
                <c:pt idx="69414">
                  <c:v>4.5411082457895695</c:v>
                </c:pt>
                <c:pt idx="69415">
                  <c:v>4.5476832019512292</c:v>
                </c:pt>
                <c:pt idx="69416">
                  <c:v>4.5550756816556568</c:v>
                </c:pt>
                <c:pt idx="69417">
                  <c:v>4.5589451858581942</c:v>
                </c:pt>
                <c:pt idx="69418">
                  <c:v>4.5466885043926846</c:v>
                </c:pt>
                <c:pt idx="69419">
                  <c:v>4.5562850160282631</c:v>
                </c:pt>
                <c:pt idx="69420">
                  <c:v>4.5488835475128804</c:v>
                </c:pt>
                <c:pt idx="69421">
                  <c:v>4.5560415481846501</c:v>
                </c:pt>
                <c:pt idx="69422">
                  <c:v>4.541554218439221</c:v>
                </c:pt>
                <c:pt idx="69423">
                  <c:v>4.553799803808519</c:v>
                </c:pt>
                <c:pt idx="69424">
                  <c:v>4.5615762858767912</c:v>
                </c:pt>
                <c:pt idx="69425">
                  <c:v>4.5539461507605798</c:v>
                </c:pt>
                <c:pt idx="69426">
                  <c:v>4.5591026550454359</c:v>
                </c:pt>
                <c:pt idx="69427">
                  <c:v>4.5636839629972776</c:v>
                </c:pt>
                <c:pt idx="69428">
                  <c:v>4.5486539023806234</c:v>
                </c:pt>
                <c:pt idx="69429">
                  <c:v>4.5606477869492972</c:v>
                </c:pt>
                <c:pt idx="69430">
                  <c:v>4.5585811575428634</c:v>
                </c:pt>
                <c:pt idx="69431">
                  <c:v>4.5611162262143816</c:v>
                </c:pt>
                <c:pt idx="69432">
                  <c:v>4.5503917692684794</c:v>
                </c:pt>
                <c:pt idx="69433">
                  <c:v>4.5666953654763107</c:v>
                </c:pt>
                <c:pt idx="69434">
                  <c:v>4.5431506017149816</c:v>
                </c:pt>
                <c:pt idx="69435">
                  <c:v>4.5549389004719423</c:v>
                </c:pt>
                <c:pt idx="69436">
                  <c:v>4.5527953918344091</c:v>
                </c:pt>
                <c:pt idx="69437">
                  <c:v>4.5533349465065758</c:v>
                </c:pt>
                <c:pt idx="69438">
                  <c:v>4.5540753619127434</c:v>
                </c:pt>
                <c:pt idx="69439">
                  <c:v>4.561833831645342</c:v>
                </c:pt>
                <c:pt idx="69440">
                  <c:v>4.5684117272672875</c:v>
                </c:pt>
                <c:pt idx="69441">
                  <c:v>4.5537499548780582</c:v>
                </c:pt>
                <c:pt idx="69442">
                  <c:v>4.5562318319305328</c:v>
                </c:pt>
                <c:pt idx="69443">
                  <c:v>4.5573518355809188</c:v>
                </c:pt>
                <c:pt idx="69444">
                  <c:v>4.5526942600062821</c:v>
                </c:pt>
                <c:pt idx="69445">
                  <c:v>4.5495871382342026</c:v>
                </c:pt>
                <c:pt idx="69446">
                  <c:v>4.5670552585778221</c:v>
                </c:pt>
                <c:pt idx="69447">
                  <c:v>4.5565867559950055</c:v>
                </c:pt>
                <c:pt idx="69448">
                  <c:v>4.5629379259343423</c:v>
                </c:pt>
                <c:pt idx="69449">
                  <c:v>4.5584920076891482</c:v>
                </c:pt>
                <c:pt idx="69450">
                  <c:v>4.5574259119156686</c:v>
                </c:pt>
                <c:pt idx="69451">
                  <c:v>4.5528760935135111</c:v>
                </c:pt>
                <c:pt idx="69452">
                  <c:v>4.5537886477616079</c:v>
                </c:pt>
                <c:pt idx="69453">
                  <c:v>4.5515853255259051</c:v>
                </c:pt>
                <c:pt idx="69454">
                  <c:v>4.5594277088156741</c:v>
                </c:pt>
                <c:pt idx="69455">
                  <c:v>4.556660015716667</c:v>
                </c:pt>
                <c:pt idx="69456">
                  <c:v>4.5509245251172592</c:v>
                </c:pt>
                <c:pt idx="69457">
                  <c:v>4.5460842104970105</c:v>
                </c:pt>
                <c:pt idx="69458">
                  <c:v>4.5536234044079409</c:v>
                </c:pt>
                <c:pt idx="69459">
                  <c:v>4.559453921293195</c:v>
                </c:pt>
                <c:pt idx="69460">
                  <c:v>4.5653878816017954</c:v>
                </c:pt>
                <c:pt idx="69461">
                  <c:v>4.5584296766082621</c:v>
                </c:pt>
                <c:pt idx="69462">
                  <c:v>4.5566065498026251</c:v>
                </c:pt>
                <c:pt idx="69463">
                  <c:v>4.5622979514776079</c:v>
                </c:pt>
                <c:pt idx="69464">
                  <c:v>4.5582620796126099</c:v>
                </c:pt>
                <c:pt idx="69465">
                  <c:v>4.5569498142840548</c:v>
                </c:pt>
                <c:pt idx="69466">
                  <c:v>4.5571259670759314</c:v>
                </c:pt>
                <c:pt idx="69467">
                  <c:v>4.5541982471468145</c:v>
                </c:pt>
                <c:pt idx="69468">
                  <c:v>4.5558212749467151</c:v>
                </c:pt>
                <c:pt idx="69469">
                  <c:v>4.5528563474154549</c:v>
                </c:pt>
                <c:pt idx="69470">
                  <c:v>4.563225208135016</c:v>
                </c:pt>
                <c:pt idx="69471">
                  <c:v>4.5660412295449566</c:v>
                </c:pt>
                <c:pt idx="69472">
                  <c:v>4.5629082616992136</c:v>
                </c:pt>
                <c:pt idx="69473">
                  <c:v>4.5581828773099584</c:v>
                </c:pt>
                <c:pt idx="69474">
                  <c:v>4.5627690448395004</c:v>
                </c:pt>
                <c:pt idx="69475">
                  <c:v>4.5508293448479176</c:v>
                </c:pt>
                <c:pt idx="69476">
                  <c:v>4.5579757288577394</c:v>
                </c:pt>
                <c:pt idx="69477">
                  <c:v>4.5578343340298204</c:v>
                </c:pt>
                <c:pt idx="69478">
                  <c:v>4.5566516600253868</c:v>
                </c:pt>
                <c:pt idx="69479">
                  <c:v>4.5573899761188477</c:v>
                </c:pt>
                <c:pt idx="69480">
                  <c:v>4.548430985752443</c:v>
                </c:pt>
                <c:pt idx="69481">
                  <c:v>4.5605007375015836</c:v>
                </c:pt>
                <c:pt idx="69482">
                  <c:v>4.5600414338880917</c:v>
                </c:pt>
                <c:pt idx="69483">
                  <c:v>4.5513758108925595</c:v>
                </c:pt>
                <c:pt idx="69484">
                  <c:v>4.5542000214776595</c:v>
                </c:pt>
                <c:pt idx="69485">
                  <c:v>4.5608851215396378</c:v>
                </c:pt>
                <c:pt idx="69486">
                  <c:v>4.5541204535376192</c:v>
                </c:pt>
                <c:pt idx="69487">
                  <c:v>4.5592466980428688</c:v>
                </c:pt>
                <c:pt idx="69488">
                  <c:v>4.5560225350907615</c:v>
                </c:pt>
                <c:pt idx="69489">
                  <c:v>4.5565446742166857</c:v>
                </c:pt>
                <c:pt idx="69490">
                  <c:v>4.5645437260143362</c:v>
                </c:pt>
                <c:pt idx="69491">
                  <c:v>4.5585426210146158</c:v>
                </c:pt>
                <c:pt idx="69492">
                  <c:v>4.5550077755556986</c:v>
                </c:pt>
                <c:pt idx="69493">
                  <c:v>4.5552155869351809</c:v>
                </c:pt>
                <c:pt idx="69494">
                  <c:v>4.5493518366022698</c:v>
                </c:pt>
                <c:pt idx="69495">
                  <c:v>4.5657615297388823</c:v>
                </c:pt>
                <c:pt idx="69496">
                  <c:v>4.5558599485658808</c:v>
                </c:pt>
                <c:pt idx="69497">
                  <c:v>4.5534805043170872</c:v>
                </c:pt>
                <c:pt idx="69498">
                  <c:v>4.5516723500862577</c:v>
                </c:pt>
                <c:pt idx="69499">
                  <c:v>4.5591644146949282</c:v>
                </c:pt>
                <c:pt idx="69500">
                  <c:v>4.5541468919722305</c:v>
                </c:pt>
                <c:pt idx="69501">
                  <c:v>4.5526391572467944</c:v>
                </c:pt>
                <c:pt idx="69502">
                  <c:v>4.5564943598848497</c:v>
                </c:pt>
                <c:pt idx="69503">
                  <c:v>4.5471586937862769</c:v>
                </c:pt>
                <c:pt idx="69504">
                  <c:v>4.5584083177843722</c:v>
                </c:pt>
                <c:pt idx="69505">
                  <c:v>4.5561576836454076</c:v>
                </c:pt>
                <c:pt idx="69506">
                  <c:v>4.5613780678013924</c:v>
                </c:pt>
                <c:pt idx="69507">
                  <c:v>4.5584602655554169</c:v>
                </c:pt>
                <c:pt idx="69508">
                  <c:v>4.5567510184410276</c:v>
                </c:pt>
                <c:pt idx="69509">
                  <c:v>4.5559072442884121</c:v>
                </c:pt>
                <c:pt idx="69510">
                  <c:v>4.5478996970383552</c:v>
                </c:pt>
                <c:pt idx="69511">
                  <c:v>4.5532121784076587</c:v>
                </c:pt>
                <c:pt idx="69512">
                  <c:v>4.558686907510622</c:v>
                </c:pt>
                <c:pt idx="69513">
                  <c:v>4.5536072040300235</c:v>
                </c:pt>
                <c:pt idx="69514">
                  <c:v>4.5592971005163641</c:v>
                </c:pt>
                <c:pt idx="69515">
                  <c:v>4.5644677646034131</c:v>
                </c:pt>
                <c:pt idx="69516">
                  <c:v>4.5522218281117137</c:v>
                </c:pt>
                <c:pt idx="69517">
                  <c:v>4.5620204865588772</c:v>
                </c:pt>
                <c:pt idx="69518">
                  <c:v>4.5642721798727584</c:v>
                </c:pt>
                <c:pt idx="69519">
                  <c:v>4.55924340892284</c:v>
                </c:pt>
                <c:pt idx="69520">
                  <c:v>4.5578423304984463</c:v>
                </c:pt>
                <c:pt idx="69521">
                  <c:v>4.5560645216603177</c:v>
                </c:pt>
                <c:pt idx="69522">
                  <c:v>4.5536552520885687</c:v>
                </c:pt>
                <c:pt idx="69523">
                  <c:v>4.5495553473498562</c:v>
                </c:pt>
                <c:pt idx="69524">
                  <c:v>4.5591767545916806</c:v>
                </c:pt>
                <c:pt idx="69525">
                  <c:v>4.5648288183854406</c:v>
                </c:pt>
                <c:pt idx="69526">
                  <c:v>4.5596233347290909</c:v>
                </c:pt>
                <c:pt idx="69527">
                  <c:v>4.5548390846281874</c:v>
                </c:pt>
                <c:pt idx="69528">
                  <c:v>4.5661572038154867</c:v>
                </c:pt>
                <c:pt idx="69529">
                  <c:v>4.5654965819258937</c:v>
                </c:pt>
                <c:pt idx="69530">
                  <c:v>4.5589295520998254</c:v>
                </c:pt>
                <c:pt idx="69531">
                  <c:v>4.5514104264680695</c:v>
                </c:pt>
                <c:pt idx="69532">
                  <c:v>4.5577030954382733</c:v>
                </c:pt>
                <c:pt idx="69533">
                  <c:v>4.567241946958946</c:v>
                </c:pt>
                <c:pt idx="69534">
                  <c:v>4.5591631184857144</c:v>
                </c:pt>
                <c:pt idx="69535">
                  <c:v>4.5533768921439233</c:v>
                </c:pt>
                <c:pt idx="69536">
                  <c:v>4.5596421733328407</c:v>
                </c:pt>
                <c:pt idx="69537">
                  <c:v>4.5538439227411738</c:v>
                </c:pt>
                <c:pt idx="69538">
                  <c:v>4.5625284266690507</c:v>
                </c:pt>
                <c:pt idx="69539">
                  <c:v>4.5614725545049257</c:v>
                </c:pt>
                <c:pt idx="69540">
                  <c:v>4.5573048905047786</c:v>
                </c:pt>
                <c:pt idx="69541">
                  <c:v>4.5579834671886905</c:v>
                </c:pt>
                <c:pt idx="69542">
                  <c:v>4.5523935078113293</c:v>
                </c:pt>
                <c:pt idx="69543">
                  <c:v>4.5591695002544022</c:v>
                </c:pt>
                <c:pt idx="69544">
                  <c:v>4.5536515894342919</c:v>
                </c:pt>
                <c:pt idx="69545">
                  <c:v>4.5566543949043403</c:v>
                </c:pt>
                <c:pt idx="69546">
                  <c:v>4.5601843110051163</c:v>
                </c:pt>
                <c:pt idx="69547">
                  <c:v>4.5519883222079391</c:v>
                </c:pt>
                <c:pt idx="69548">
                  <c:v>4.551689029529264</c:v>
                </c:pt>
                <c:pt idx="69549">
                  <c:v>4.5557365111526655</c:v>
                </c:pt>
                <c:pt idx="69550">
                  <c:v>4.5448770320012839</c:v>
                </c:pt>
                <c:pt idx="69551">
                  <c:v>4.5556726078680025</c:v>
                </c:pt>
                <c:pt idx="69552">
                  <c:v>4.5627038477262341</c:v>
                </c:pt>
                <c:pt idx="69553">
                  <c:v>4.5529756966238741</c:v>
                </c:pt>
                <c:pt idx="69554">
                  <c:v>4.5595473099792319</c:v>
                </c:pt>
                <c:pt idx="69555">
                  <c:v>4.558450722135758</c:v>
                </c:pt>
                <c:pt idx="69556">
                  <c:v>4.5574846426915352</c:v>
                </c:pt>
                <c:pt idx="69557">
                  <c:v>4.560883993572129</c:v>
                </c:pt>
                <c:pt idx="69558">
                  <c:v>4.5548504622051942</c:v>
                </c:pt>
                <c:pt idx="69559">
                  <c:v>4.5522778828255444</c:v>
                </c:pt>
                <c:pt idx="69560">
                  <c:v>4.5587197445371768</c:v>
                </c:pt>
                <c:pt idx="69561">
                  <c:v>4.5418331034322881</c:v>
                </c:pt>
                <c:pt idx="69562">
                  <c:v>4.5571797201909821</c:v>
                </c:pt>
                <c:pt idx="69563">
                  <c:v>4.5640046294319259</c:v>
                </c:pt>
                <c:pt idx="69564">
                  <c:v>4.5626615190683522</c:v>
                </c:pt>
                <c:pt idx="69565">
                  <c:v>4.55996192287909</c:v>
                </c:pt>
                <c:pt idx="69566">
                  <c:v>4.555201222155727</c:v>
                </c:pt>
                <c:pt idx="69567">
                  <c:v>4.5547584593360302</c:v>
                </c:pt>
                <c:pt idx="69568">
                  <c:v>4.557001437716548</c:v>
                </c:pt>
                <c:pt idx="69569">
                  <c:v>4.5488324781329563</c:v>
                </c:pt>
                <c:pt idx="69570">
                  <c:v>4.5586616695232927</c:v>
                </c:pt>
                <c:pt idx="69571">
                  <c:v>4.558028900150962</c:v>
                </c:pt>
                <c:pt idx="69572">
                  <c:v>4.5534293488728323</c:v>
                </c:pt>
                <c:pt idx="69573">
                  <c:v>4.5657023695799062</c:v>
                </c:pt>
                <c:pt idx="69574">
                  <c:v>4.5576700813413451</c:v>
                </c:pt>
                <c:pt idx="69575">
                  <c:v>4.5514059934922413</c:v>
                </c:pt>
                <c:pt idx="69576">
                  <c:v>4.5568063532300247</c:v>
                </c:pt>
                <c:pt idx="69577">
                  <c:v>4.5538168159616879</c:v>
                </c:pt>
                <c:pt idx="69578">
                  <c:v>4.5561340164073565</c:v>
                </c:pt>
                <c:pt idx="69579">
                  <c:v>4.5603678621503816</c:v>
                </c:pt>
                <c:pt idx="69580">
                  <c:v>4.5597702959177422</c:v>
                </c:pt>
                <c:pt idx="69581">
                  <c:v>4.5577970112877697</c:v>
                </c:pt>
                <c:pt idx="69582">
                  <c:v>4.5652298449743656</c:v>
                </c:pt>
                <c:pt idx="69583">
                  <c:v>4.5597124152349</c:v>
                </c:pt>
                <c:pt idx="69584">
                  <c:v>4.5530067110516992</c:v>
                </c:pt>
                <c:pt idx="69585">
                  <c:v>4.5594097137383116</c:v>
                </c:pt>
                <c:pt idx="69586">
                  <c:v>4.5583139617577411</c:v>
                </c:pt>
                <c:pt idx="69587">
                  <c:v>4.5746756845103755</c:v>
                </c:pt>
                <c:pt idx="69588">
                  <c:v>4.556460369921564</c:v>
                </c:pt>
                <c:pt idx="69589">
                  <c:v>4.5492927382302701</c:v>
                </c:pt>
                <c:pt idx="69590">
                  <c:v>4.558189724033765</c:v>
                </c:pt>
                <c:pt idx="69591">
                  <c:v>4.5516403454885035</c:v>
                </c:pt>
                <c:pt idx="69592">
                  <c:v>4.5609515457987158</c:v>
                </c:pt>
                <c:pt idx="69593">
                  <c:v>4.5573640466404868</c:v>
                </c:pt>
                <c:pt idx="69594">
                  <c:v>4.551554176316837</c:v>
                </c:pt>
                <c:pt idx="69595">
                  <c:v>4.5595776423608623</c:v>
                </c:pt>
                <c:pt idx="69596">
                  <c:v>4.5638825948884607</c:v>
                </c:pt>
                <c:pt idx="69597">
                  <c:v>4.5406989686934338</c:v>
                </c:pt>
                <c:pt idx="69598">
                  <c:v>4.5600311648684224</c:v>
                </c:pt>
                <c:pt idx="69599">
                  <c:v>4.556496164483705</c:v>
                </c:pt>
                <c:pt idx="69600">
                  <c:v>4.5495449720115557</c:v>
                </c:pt>
                <c:pt idx="69601">
                  <c:v>4.5585490017853241</c:v>
                </c:pt>
                <c:pt idx="69602">
                  <c:v>4.556699888056114</c:v>
                </c:pt>
                <c:pt idx="69603">
                  <c:v>4.5543578616432114</c:v>
                </c:pt>
                <c:pt idx="69604">
                  <c:v>4.5481291198063785</c:v>
                </c:pt>
                <c:pt idx="69605">
                  <c:v>4.5496790267330143</c:v>
                </c:pt>
                <c:pt idx="69606">
                  <c:v>4.5599324093377644</c:v>
                </c:pt>
                <c:pt idx="69607">
                  <c:v>4.5585027290140188</c:v>
                </c:pt>
                <c:pt idx="69608">
                  <c:v>4.5577298262769945</c:v>
                </c:pt>
                <c:pt idx="69609">
                  <c:v>4.5520785033054034</c:v>
                </c:pt>
                <c:pt idx="69610">
                  <c:v>4.5590669209511496</c:v>
                </c:pt>
                <c:pt idx="69611">
                  <c:v>4.5592049293005283</c:v>
                </c:pt>
                <c:pt idx="69612">
                  <c:v>4.5559152609141123</c:v>
                </c:pt>
                <c:pt idx="69613">
                  <c:v>4.557929048215831</c:v>
                </c:pt>
                <c:pt idx="69614">
                  <c:v>4.5614362719170822</c:v>
                </c:pt>
                <c:pt idx="69615">
                  <c:v>4.55617625693968</c:v>
                </c:pt>
                <c:pt idx="69616">
                  <c:v>4.5607218455024459</c:v>
                </c:pt>
                <c:pt idx="69617">
                  <c:v>4.5609578256727854</c:v>
                </c:pt>
                <c:pt idx="69618">
                  <c:v>4.5544772564988678</c:v>
                </c:pt>
                <c:pt idx="69619">
                  <c:v>4.5557315014840789</c:v>
                </c:pt>
                <c:pt idx="69620">
                  <c:v>4.5607768875217474</c:v>
                </c:pt>
                <c:pt idx="69621">
                  <c:v>4.5574364944646701</c:v>
                </c:pt>
                <c:pt idx="69622">
                  <c:v>4.5518079636942224</c:v>
                </c:pt>
                <c:pt idx="69623">
                  <c:v>4.5527983361361821</c:v>
                </c:pt>
                <c:pt idx="69624">
                  <c:v>4.5535713095636074</c:v>
                </c:pt>
                <c:pt idx="69625">
                  <c:v>4.5464648394740435</c:v>
                </c:pt>
                <c:pt idx="69626">
                  <c:v>4.5557240283059022</c:v>
                </c:pt>
                <c:pt idx="69627">
                  <c:v>4.5540424532096093</c:v>
                </c:pt>
                <c:pt idx="69628">
                  <c:v>4.5564377422452438</c:v>
                </c:pt>
                <c:pt idx="69629">
                  <c:v>4.5569338810041042</c:v>
                </c:pt>
                <c:pt idx="69630">
                  <c:v>4.5602284906229027</c:v>
                </c:pt>
                <c:pt idx="69631">
                  <c:v>4.5576699371811236</c:v>
                </c:pt>
                <c:pt idx="69632">
                  <c:v>4.5584602655554161</c:v>
                </c:pt>
                <c:pt idx="69633">
                  <c:v>4.5617432030628118</c:v>
                </c:pt>
                <c:pt idx="69634">
                  <c:v>4.5481489162160571</c:v>
                </c:pt>
                <c:pt idx="69635">
                  <c:v>4.5553252149505568</c:v>
                </c:pt>
                <c:pt idx="69636">
                  <c:v>4.5604982222975465</c:v>
                </c:pt>
                <c:pt idx="69637">
                  <c:v>4.5589498261038024</c:v>
                </c:pt>
                <c:pt idx="69638">
                  <c:v>4.5567577222949351</c:v>
                </c:pt>
                <c:pt idx="69639">
                  <c:v>4.5532524338330216</c:v>
                </c:pt>
                <c:pt idx="69640">
                  <c:v>4.5567872846164326</c:v>
                </c:pt>
                <c:pt idx="69641">
                  <c:v>4.5613607062591059</c:v>
                </c:pt>
                <c:pt idx="69642">
                  <c:v>4.5592119630630563</c:v>
                </c:pt>
                <c:pt idx="69643">
                  <c:v>4.5620518814112572</c:v>
                </c:pt>
                <c:pt idx="69644">
                  <c:v>4.5589606834679728</c:v>
                </c:pt>
                <c:pt idx="69645">
                  <c:v>4.5561566880514981</c:v>
                </c:pt>
                <c:pt idx="69646">
                  <c:v>4.5552172494775736</c:v>
                </c:pt>
                <c:pt idx="69647">
                  <c:v>4.5622635763499284</c:v>
                </c:pt>
                <c:pt idx="69648">
                  <c:v>4.5605870000144302</c:v>
                </c:pt>
                <c:pt idx="69649">
                  <c:v>4.5536857425089732</c:v>
                </c:pt>
                <c:pt idx="69650">
                  <c:v>4.5627170695448429</c:v>
                </c:pt>
                <c:pt idx="69651">
                  <c:v>4.5543357733453984</c:v>
                </c:pt>
                <c:pt idx="69652">
                  <c:v>4.5561926116681084</c:v>
                </c:pt>
                <c:pt idx="69653">
                  <c:v>4.5493161501075248</c:v>
                </c:pt>
                <c:pt idx="69654">
                  <c:v>4.5538765037706996</c:v>
                </c:pt>
                <c:pt idx="69655">
                  <c:v>4.5607082618915378</c:v>
                </c:pt>
                <c:pt idx="69656">
                  <c:v>4.5500694892443772</c:v>
                </c:pt>
                <c:pt idx="69657">
                  <c:v>4.552263644240619</c:v>
                </c:pt>
                <c:pt idx="69658">
                  <c:v>4.5560084143689137</c:v>
                </c:pt>
                <c:pt idx="69659">
                  <c:v>4.5570038664059593</c:v>
                </c:pt>
                <c:pt idx="69660">
                  <c:v>4.5553791708655744</c:v>
                </c:pt>
                <c:pt idx="69661">
                  <c:v>4.5536319901123363</c:v>
                </c:pt>
                <c:pt idx="69662">
                  <c:v>4.5595100086573108</c:v>
                </c:pt>
                <c:pt idx="69663">
                  <c:v>4.5632343460616882</c:v>
                </c:pt>
                <c:pt idx="69664">
                  <c:v>4.5517756275109624</c:v>
                </c:pt>
                <c:pt idx="69665">
                  <c:v>4.5589494423880632</c:v>
                </c:pt>
                <c:pt idx="69666">
                  <c:v>4.5544122056728087</c:v>
                </c:pt>
                <c:pt idx="69667">
                  <c:v>4.5631103147146321</c:v>
                </c:pt>
                <c:pt idx="69668">
                  <c:v>4.5656441178312086</c:v>
                </c:pt>
                <c:pt idx="69669">
                  <c:v>4.5523141665840603</c:v>
                </c:pt>
                <c:pt idx="69670">
                  <c:v>4.5582165328879691</c:v>
                </c:pt>
                <c:pt idx="69671">
                  <c:v>4.5569583117348094</c:v>
                </c:pt>
                <c:pt idx="69672">
                  <c:v>4.5539462339798709</c:v>
                </c:pt>
                <c:pt idx="69673">
                  <c:v>4.5546781089805384</c:v>
                </c:pt>
                <c:pt idx="69674">
                  <c:v>4.5563930968815392</c:v>
                </c:pt>
                <c:pt idx="69675">
                  <c:v>4.5507011435309739</c:v>
                </c:pt>
                <c:pt idx="69676">
                  <c:v>4.5530097123475164</c:v>
                </c:pt>
                <c:pt idx="69677">
                  <c:v>4.5625352496189198</c:v>
                </c:pt>
                <c:pt idx="69678">
                  <c:v>4.5469450186423757</c:v>
                </c:pt>
                <c:pt idx="69679">
                  <c:v>4.5526691539136657</c:v>
                </c:pt>
                <c:pt idx="69680">
                  <c:v>4.5605423411934654</c:v>
                </c:pt>
                <c:pt idx="69681">
                  <c:v>4.5562608668015967</c:v>
                </c:pt>
                <c:pt idx="69682">
                  <c:v>4.5579450812927922</c:v>
                </c:pt>
                <c:pt idx="69683">
                  <c:v>4.5573051675467706</c:v>
                </c:pt>
                <c:pt idx="69684">
                  <c:v>4.5485731609781705</c:v>
                </c:pt>
                <c:pt idx="69685">
                  <c:v>4.5570266758459859</c:v>
                </c:pt>
                <c:pt idx="69686">
                  <c:v>4.5573628569076003</c:v>
                </c:pt>
                <c:pt idx="69687">
                  <c:v>4.5530941091488746</c:v>
                </c:pt>
                <c:pt idx="69688">
                  <c:v>4.551156076481468</c:v>
                </c:pt>
                <c:pt idx="69689">
                  <c:v>4.5564134371699945</c:v>
                </c:pt>
                <c:pt idx="69690">
                  <c:v>4.5570092249532337</c:v>
                </c:pt>
                <c:pt idx="69691">
                  <c:v>4.555616196296195</c:v>
                </c:pt>
                <c:pt idx="69692">
                  <c:v>4.559918676195398</c:v>
                </c:pt>
                <c:pt idx="69693">
                  <c:v>4.563834490844239</c:v>
                </c:pt>
                <c:pt idx="69694">
                  <c:v>4.5393294891116858</c:v>
                </c:pt>
                <c:pt idx="69695">
                  <c:v>4.559445540512221</c:v>
                </c:pt>
                <c:pt idx="69696">
                  <c:v>4.5566302741610114</c:v>
                </c:pt>
                <c:pt idx="69697">
                  <c:v>4.5615081015773518</c:v>
                </c:pt>
                <c:pt idx="69698">
                  <c:v>4.5595079847064008</c:v>
                </c:pt>
                <c:pt idx="69699">
                  <c:v>4.5511342059567106</c:v>
                </c:pt>
                <c:pt idx="69700">
                  <c:v>4.5501120274593827</c:v>
                </c:pt>
                <c:pt idx="69701">
                  <c:v>4.5566895932768592</c:v>
                </c:pt>
                <c:pt idx="69702">
                  <c:v>4.5588561425615346</c:v>
                </c:pt>
                <c:pt idx="69703">
                  <c:v>4.5530980959504834</c:v>
                </c:pt>
                <c:pt idx="69704">
                  <c:v>4.5549843588605095</c:v>
                </c:pt>
                <c:pt idx="69705">
                  <c:v>4.5624652355120858</c:v>
                </c:pt>
                <c:pt idx="69706">
                  <c:v>4.5602919741104042</c:v>
                </c:pt>
                <c:pt idx="69707">
                  <c:v>4.566380948711223</c:v>
                </c:pt>
                <c:pt idx="69708">
                  <c:v>4.5585459738483651</c:v>
                </c:pt>
                <c:pt idx="69709">
                  <c:v>4.5600671237265917</c:v>
                </c:pt>
                <c:pt idx="69710">
                  <c:v>4.558162406411995</c:v>
                </c:pt>
                <c:pt idx="69711">
                  <c:v>4.5585763037276612</c:v>
                </c:pt>
                <c:pt idx="69712">
                  <c:v>4.5540889487406924</c:v>
                </c:pt>
                <c:pt idx="69713">
                  <c:v>4.5533014158385852</c:v>
                </c:pt>
                <c:pt idx="69714">
                  <c:v>4.5555119505184081</c:v>
                </c:pt>
                <c:pt idx="69715">
                  <c:v>4.5503532296945179</c:v>
                </c:pt>
                <c:pt idx="69716">
                  <c:v>4.5524726940478555</c:v>
                </c:pt>
                <c:pt idx="69717">
                  <c:v>4.5582047453076129</c:v>
                </c:pt>
                <c:pt idx="69718">
                  <c:v>4.55136849608314</c:v>
                </c:pt>
                <c:pt idx="69719">
                  <c:v>4.5690621469769805</c:v>
                </c:pt>
                <c:pt idx="69720">
                  <c:v>4.5650720855386382</c:v>
                </c:pt>
                <c:pt idx="69721">
                  <c:v>4.5567588186313497</c:v>
                </c:pt>
                <c:pt idx="69722">
                  <c:v>4.5556033270892797</c:v>
                </c:pt>
                <c:pt idx="69723">
                  <c:v>4.5636663454284738</c:v>
                </c:pt>
                <c:pt idx="69724">
                  <c:v>4.5488268244988763</c:v>
                </c:pt>
                <c:pt idx="69725">
                  <c:v>4.5653861149296739</c:v>
                </c:pt>
                <c:pt idx="69726">
                  <c:v>4.5547067041877609</c:v>
                </c:pt>
                <c:pt idx="69727">
                  <c:v>4.5573392265645678</c:v>
                </c:pt>
                <c:pt idx="69728">
                  <c:v>4.5601577918453104</c:v>
                </c:pt>
                <c:pt idx="69729">
                  <c:v>4.5482930736311218</c:v>
                </c:pt>
                <c:pt idx="69730">
                  <c:v>4.560171130569068</c:v>
                </c:pt>
                <c:pt idx="69731">
                  <c:v>4.5536718191592396</c:v>
                </c:pt>
                <c:pt idx="69732">
                  <c:v>4.5575172954853436</c:v>
                </c:pt>
                <c:pt idx="69733">
                  <c:v>4.5486688312391825</c:v>
                </c:pt>
                <c:pt idx="69734">
                  <c:v>4.5527168438524726</c:v>
                </c:pt>
                <c:pt idx="69735">
                  <c:v>4.5514481798209134</c:v>
                </c:pt>
                <c:pt idx="69736">
                  <c:v>4.5556449081334875</c:v>
                </c:pt>
                <c:pt idx="69737">
                  <c:v>4.5529527014142683</c:v>
                </c:pt>
                <c:pt idx="69738">
                  <c:v>4.5687358853145712</c:v>
                </c:pt>
                <c:pt idx="69739">
                  <c:v>4.5569003437800983</c:v>
                </c:pt>
                <c:pt idx="69740">
                  <c:v>4.5595019275829403</c:v>
                </c:pt>
                <c:pt idx="69741">
                  <c:v>4.5579839423545607</c:v>
                </c:pt>
                <c:pt idx="69742">
                  <c:v>4.5575471322087155</c:v>
                </c:pt>
                <c:pt idx="69743">
                  <c:v>4.5632820260582463</c:v>
                </c:pt>
                <c:pt idx="69744">
                  <c:v>4.5551031078241753</c:v>
                </c:pt>
                <c:pt idx="69745">
                  <c:v>4.5470166498785334</c:v>
                </c:pt>
                <c:pt idx="69746">
                  <c:v>4.5624466459214164</c:v>
                </c:pt>
                <c:pt idx="69747">
                  <c:v>4.5650034728823181</c:v>
                </c:pt>
                <c:pt idx="69748">
                  <c:v>4.5635816730450944</c:v>
                </c:pt>
                <c:pt idx="69749">
                  <c:v>4.5535194240931132</c:v>
                </c:pt>
                <c:pt idx="69750">
                  <c:v>4.5614516551341264</c:v>
                </c:pt>
                <c:pt idx="69751">
                  <c:v>4.5576666169354372</c:v>
                </c:pt>
                <c:pt idx="69752">
                  <c:v>4.5591565239588263</c:v>
                </c:pt>
                <c:pt idx="69753">
                  <c:v>4.5587893162334829</c:v>
                </c:pt>
                <c:pt idx="69754">
                  <c:v>4.5566167752822526</c:v>
                </c:pt>
                <c:pt idx="69755">
                  <c:v>4.5521620965965441</c:v>
                </c:pt>
                <c:pt idx="69756">
                  <c:v>4.5560302328129962</c:v>
                </c:pt>
                <c:pt idx="69757">
                  <c:v>4.5558567994321857</c:v>
                </c:pt>
                <c:pt idx="69758">
                  <c:v>4.5623003482516333</c:v>
                </c:pt>
                <c:pt idx="69759">
                  <c:v>4.5517445468972424</c:v>
                </c:pt>
                <c:pt idx="69760">
                  <c:v>4.5556778588948097</c:v>
                </c:pt>
                <c:pt idx="69761">
                  <c:v>4.5558392354809651</c:v>
                </c:pt>
                <c:pt idx="69762">
                  <c:v>4.5612341108361765</c:v>
                </c:pt>
                <c:pt idx="69763">
                  <c:v>4.5574371181341684</c:v>
                </c:pt>
                <c:pt idx="69764">
                  <c:v>4.5571427264527626</c:v>
                </c:pt>
                <c:pt idx="69765">
                  <c:v>4.557324817555032</c:v>
                </c:pt>
                <c:pt idx="69766">
                  <c:v>4.5537214488840165</c:v>
                </c:pt>
                <c:pt idx="69767">
                  <c:v>4.5588228542321296</c:v>
                </c:pt>
                <c:pt idx="69768">
                  <c:v>4.5432424980185537</c:v>
                </c:pt>
                <c:pt idx="69769">
                  <c:v>4.5606849688089843</c:v>
                </c:pt>
                <c:pt idx="69770">
                  <c:v>4.5530135325746102</c:v>
                </c:pt>
                <c:pt idx="69771">
                  <c:v>4.5500905192064023</c:v>
                </c:pt>
                <c:pt idx="69772">
                  <c:v>4.5527917360578201</c:v>
                </c:pt>
                <c:pt idx="69773">
                  <c:v>4.5536861692393114</c:v>
                </c:pt>
                <c:pt idx="69774">
                  <c:v>4.5531813890895689</c:v>
                </c:pt>
                <c:pt idx="69775">
                  <c:v>4.5603420665512164</c:v>
                </c:pt>
                <c:pt idx="69776">
                  <c:v>4.5545329701407464</c:v>
                </c:pt>
                <c:pt idx="69777">
                  <c:v>4.5580518530259173</c:v>
                </c:pt>
                <c:pt idx="69778">
                  <c:v>4.5635113850806652</c:v>
                </c:pt>
                <c:pt idx="69779">
                  <c:v>4.5550376358970714</c:v>
                </c:pt>
                <c:pt idx="69780">
                  <c:v>4.5581348487680629</c:v>
                </c:pt>
                <c:pt idx="69781">
                  <c:v>4.5608334545086615</c:v>
                </c:pt>
                <c:pt idx="69782">
                  <c:v>4.5592221046469534</c:v>
                </c:pt>
                <c:pt idx="69783">
                  <c:v>4.5494662845193323</c:v>
                </c:pt>
                <c:pt idx="69784">
                  <c:v>4.5524790320699466</c:v>
                </c:pt>
                <c:pt idx="69785">
                  <c:v>4.5644739349387971</c:v>
                </c:pt>
                <c:pt idx="69786">
                  <c:v>4.5538122800664267</c:v>
                </c:pt>
                <c:pt idx="69787">
                  <c:v>4.5530997258635146</c:v>
                </c:pt>
                <c:pt idx="69788">
                  <c:v>4.5510654375796502</c:v>
                </c:pt>
                <c:pt idx="69789">
                  <c:v>4.5591419782548908</c:v>
                </c:pt>
                <c:pt idx="69790">
                  <c:v>4.5603186710001822</c:v>
                </c:pt>
                <c:pt idx="69791">
                  <c:v>4.5675570414475599</c:v>
                </c:pt>
                <c:pt idx="69792">
                  <c:v>4.5460616793537953</c:v>
                </c:pt>
                <c:pt idx="69793">
                  <c:v>4.5519499578175262</c:v>
                </c:pt>
                <c:pt idx="69794">
                  <c:v>4.5604203975707218</c:v>
                </c:pt>
                <c:pt idx="69795">
                  <c:v>4.557934497878894</c:v>
                </c:pt>
                <c:pt idx="69796">
                  <c:v>4.5469181053421073</c:v>
                </c:pt>
                <c:pt idx="69797">
                  <c:v>4.5578351498656628</c:v>
                </c:pt>
                <c:pt idx="69798">
                  <c:v>4.5656440614336642</c:v>
                </c:pt>
                <c:pt idx="69799">
                  <c:v>4.5601006588548545</c:v>
                </c:pt>
                <c:pt idx="69800">
                  <c:v>4.5505324188460667</c:v>
                </c:pt>
                <c:pt idx="69801">
                  <c:v>4.5580112433660371</c:v>
                </c:pt>
                <c:pt idx="69802">
                  <c:v>4.5559539184694922</c:v>
                </c:pt>
                <c:pt idx="69803">
                  <c:v>4.5584541785136121</c:v>
                </c:pt>
                <c:pt idx="69804">
                  <c:v>4.553704409531778</c:v>
                </c:pt>
                <c:pt idx="69805">
                  <c:v>4.5534599028459475</c:v>
                </c:pt>
                <c:pt idx="69806">
                  <c:v>4.5542583147586519</c:v>
                </c:pt>
                <c:pt idx="69807">
                  <c:v>4.5633838413632635</c:v>
                </c:pt>
                <c:pt idx="69808">
                  <c:v>4.5601509066999801</c:v>
                </c:pt>
                <c:pt idx="69809">
                  <c:v>4.5640206612917495</c:v>
                </c:pt>
                <c:pt idx="69810">
                  <c:v>4.5690857612272024</c:v>
                </c:pt>
                <c:pt idx="69811">
                  <c:v>4.5461414922546481</c:v>
                </c:pt>
                <c:pt idx="69812">
                  <c:v>4.5464149633621842</c:v>
                </c:pt>
                <c:pt idx="69813">
                  <c:v>4.5619702415697656</c:v>
                </c:pt>
                <c:pt idx="69814">
                  <c:v>4.560555153552186</c:v>
                </c:pt>
                <c:pt idx="69815">
                  <c:v>4.5535271395176462</c:v>
                </c:pt>
                <c:pt idx="69816">
                  <c:v>4.55734066233547</c:v>
                </c:pt>
                <c:pt idx="69817">
                  <c:v>4.5587907086696253</c:v>
                </c:pt>
                <c:pt idx="69818">
                  <c:v>4.5626591251630151</c:v>
                </c:pt>
                <c:pt idx="69819">
                  <c:v>4.5609901820417624</c:v>
                </c:pt>
                <c:pt idx="69820">
                  <c:v>4.5387341250642956</c:v>
                </c:pt>
                <c:pt idx="69821">
                  <c:v>4.5615332733638461</c:v>
                </c:pt>
                <c:pt idx="69822">
                  <c:v>4.553940430184606</c:v>
                </c:pt>
                <c:pt idx="69823">
                  <c:v>4.5637813429401914</c:v>
                </c:pt>
                <c:pt idx="69824">
                  <c:v>4.5566765593355507</c:v>
                </c:pt>
                <c:pt idx="69825">
                  <c:v>4.55047930663022</c:v>
                </c:pt>
                <c:pt idx="69826">
                  <c:v>4.5474214831625384</c:v>
                </c:pt>
                <c:pt idx="69827">
                  <c:v>4.5607160571693557</c:v>
                </c:pt>
                <c:pt idx="69828">
                  <c:v>4.5595304903980374</c:v>
                </c:pt>
                <c:pt idx="69829">
                  <c:v>4.5567154210167438</c:v>
                </c:pt>
                <c:pt idx="69830">
                  <c:v>4.5580739887207882</c:v>
                </c:pt>
                <c:pt idx="69831">
                  <c:v>4.5558942641937721</c:v>
                </c:pt>
                <c:pt idx="69832">
                  <c:v>4.5615626348737264</c:v>
                </c:pt>
                <c:pt idx="69833">
                  <c:v>4.5552157277895917</c:v>
                </c:pt>
                <c:pt idx="69834">
                  <c:v>4.5568812885001506</c:v>
                </c:pt>
                <c:pt idx="69835">
                  <c:v>4.5513728124849484</c:v>
                </c:pt>
                <c:pt idx="69836">
                  <c:v>4.5578903384054357</c:v>
                </c:pt>
                <c:pt idx="69837">
                  <c:v>4.5616231529597258</c:v>
                </c:pt>
                <c:pt idx="69838">
                  <c:v>4.5589045167539588</c:v>
                </c:pt>
                <c:pt idx="69839">
                  <c:v>4.5592902328824438</c:v>
                </c:pt>
                <c:pt idx="69840">
                  <c:v>4.5564146270156876</c:v>
                </c:pt>
                <c:pt idx="69841">
                  <c:v>4.5641856729089412</c:v>
                </c:pt>
                <c:pt idx="69842">
                  <c:v>4.5535226280174914</c:v>
                </c:pt>
                <c:pt idx="69843">
                  <c:v>4.5547630071633067</c:v>
                </c:pt>
                <c:pt idx="69844">
                  <c:v>4.5556212643516023</c:v>
                </c:pt>
                <c:pt idx="69845">
                  <c:v>4.5587291684956579</c:v>
                </c:pt>
                <c:pt idx="69846">
                  <c:v>4.5539005309905622</c:v>
                </c:pt>
                <c:pt idx="69847">
                  <c:v>4.5634615775871179</c:v>
                </c:pt>
                <c:pt idx="69848">
                  <c:v>4.5551102651592226</c:v>
                </c:pt>
                <c:pt idx="69849">
                  <c:v>4.5630864063349117</c:v>
                </c:pt>
                <c:pt idx="69850">
                  <c:v>4.5498195899270062</c:v>
                </c:pt>
                <c:pt idx="69851">
                  <c:v>4.5608453169589449</c:v>
                </c:pt>
                <c:pt idx="69852">
                  <c:v>4.5581245632259595</c:v>
                </c:pt>
                <c:pt idx="69853">
                  <c:v>4.5579933045009664</c:v>
                </c:pt>
                <c:pt idx="69854">
                  <c:v>4.5607142663124662</c:v>
                </c:pt>
                <c:pt idx="69855">
                  <c:v>4.563749617067077</c:v>
                </c:pt>
                <c:pt idx="69856">
                  <c:v>4.5565453962023721</c:v>
                </c:pt>
                <c:pt idx="69857">
                  <c:v>4.5576061708280182</c:v>
                </c:pt>
                <c:pt idx="69858">
                  <c:v>4.5626983514518722</c:v>
                </c:pt>
                <c:pt idx="69859">
                  <c:v>4.5559721476646873</c:v>
                </c:pt>
                <c:pt idx="69860">
                  <c:v>4.5480960215285071</c:v>
                </c:pt>
                <c:pt idx="69861">
                  <c:v>4.5525190133948117</c:v>
                </c:pt>
                <c:pt idx="69862">
                  <c:v>4.5541875130834848</c:v>
                </c:pt>
                <c:pt idx="69863">
                  <c:v>4.5590348223851409</c:v>
                </c:pt>
                <c:pt idx="69864">
                  <c:v>4.5573702008132644</c:v>
                </c:pt>
                <c:pt idx="69865">
                  <c:v>4.5568014199153417</c:v>
                </c:pt>
                <c:pt idx="69866">
                  <c:v>4.5638689307942881</c:v>
                </c:pt>
                <c:pt idx="69867">
                  <c:v>4.558327423157766</c:v>
                </c:pt>
                <c:pt idx="69868">
                  <c:v>4.563468579625904</c:v>
                </c:pt>
                <c:pt idx="69869">
                  <c:v>4.5617907954856785</c:v>
                </c:pt>
                <c:pt idx="69870">
                  <c:v>4.5585995208717387</c:v>
                </c:pt>
                <c:pt idx="69871">
                  <c:v>4.5620127228109943</c:v>
                </c:pt>
                <c:pt idx="69872">
                  <c:v>4.5585486434697442</c:v>
                </c:pt>
                <c:pt idx="69873">
                  <c:v>4.5619008975292923</c:v>
                </c:pt>
                <c:pt idx="69874">
                  <c:v>4.5667659963647136</c:v>
                </c:pt>
                <c:pt idx="69875">
                  <c:v>4.5449184699877367</c:v>
                </c:pt>
                <c:pt idx="69876">
                  <c:v>4.5559850086709135</c:v>
                </c:pt>
                <c:pt idx="69877">
                  <c:v>4.5624464906813254</c:v>
                </c:pt>
                <c:pt idx="69878">
                  <c:v>4.5664139238726591</c:v>
                </c:pt>
                <c:pt idx="69879">
                  <c:v>4.557239801429783</c:v>
                </c:pt>
                <c:pt idx="69880">
                  <c:v>4.5438680561837455</c:v>
                </c:pt>
                <c:pt idx="69881">
                  <c:v>4.5498413697825306</c:v>
                </c:pt>
                <c:pt idx="69882">
                  <c:v>4.5564326907841464</c:v>
                </c:pt>
                <c:pt idx="69883">
                  <c:v>4.558921024473916</c:v>
                </c:pt>
                <c:pt idx="69884">
                  <c:v>4.5564052600656968</c:v>
                </c:pt>
                <c:pt idx="69885">
                  <c:v>4.5500081661719243</c:v>
                </c:pt>
                <c:pt idx="69886">
                  <c:v>4.5619459042733626</c:v>
                </c:pt>
                <c:pt idx="69887">
                  <c:v>4.5537607709415031</c:v>
                </c:pt>
                <c:pt idx="69888">
                  <c:v>4.5582861091485531</c:v>
                </c:pt>
                <c:pt idx="69889">
                  <c:v>4.5639950978375179</c:v>
                </c:pt>
                <c:pt idx="69890">
                  <c:v>4.5632780400257413</c:v>
                </c:pt>
                <c:pt idx="69891">
                  <c:v>4.5529811998471414</c:v>
                </c:pt>
                <c:pt idx="69892">
                  <c:v>4.5576965102498805</c:v>
                </c:pt>
                <c:pt idx="69893">
                  <c:v>4.558057613837569</c:v>
                </c:pt>
                <c:pt idx="69894">
                  <c:v>4.5592237244529557</c:v>
                </c:pt>
                <c:pt idx="69895">
                  <c:v>4.5602370134505206</c:v>
                </c:pt>
                <c:pt idx="69896">
                  <c:v>4.5532438556736965</c:v>
                </c:pt>
                <c:pt idx="69897">
                  <c:v>4.5575645087011729</c:v>
                </c:pt>
                <c:pt idx="69898">
                  <c:v>4.5660922468865737</c:v>
                </c:pt>
                <c:pt idx="69899">
                  <c:v>4.5521782505010142</c:v>
                </c:pt>
                <c:pt idx="69900">
                  <c:v>4.551461146281838</c:v>
                </c:pt>
                <c:pt idx="69901">
                  <c:v>4.5501615346918305</c:v>
                </c:pt>
                <c:pt idx="69902">
                  <c:v>4.5618166358085634</c:v>
                </c:pt>
                <c:pt idx="69903">
                  <c:v>4.5608209348950091</c:v>
                </c:pt>
                <c:pt idx="69904">
                  <c:v>4.5599323443957562</c:v>
                </c:pt>
                <c:pt idx="69905">
                  <c:v>4.5556684588952452</c:v>
                </c:pt>
                <c:pt idx="69906">
                  <c:v>4.5555350946456592</c:v>
                </c:pt>
                <c:pt idx="69907">
                  <c:v>4.5571076837867661</c:v>
                </c:pt>
                <c:pt idx="69908">
                  <c:v>4.5669938753251103</c:v>
                </c:pt>
                <c:pt idx="69909">
                  <c:v>4.5603103259194855</c:v>
                </c:pt>
                <c:pt idx="69910">
                  <c:v>4.5586972433322215</c:v>
                </c:pt>
                <c:pt idx="69911">
                  <c:v>4.5670056834248465</c:v>
                </c:pt>
                <c:pt idx="69912">
                  <c:v>4.5509544607441965</c:v>
                </c:pt>
                <c:pt idx="69913">
                  <c:v>4.5443318121713689</c:v>
                </c:pt>
                <c:pt idx="69914">
                  <c:v>4.5565484934939962</c:v>
                </c:pt>
                <c:pt idx="69915">
                  <c:v>4.5669599564244558</c:v>
                </c:pt>
                <c:pt idx="69916">
                  <c:v>4.5571695096362168</c:v>
                </c:pt>
                <c:pt idx="69917">
                  <c:v>4.5552281198365137</c:v>
                </c:pt>
                <c:pt idx="69918">
                  <c:v>4.554124291159245</c:v>
                </c:pt>
                <c:pt idx="69919">
                  <c:v>4.5560647599713668</c:v>
                </c:pt>
                <c:pt idx="69920">
                  <c:v>4.5628595525423483</c:v>
                </c:pt>
                <c:pt idx="69921">
                  <c:v>4.5672560415287737</c:v>
                </c:pt>
                <c:pt idx="69922">
                  <c:v>4.5585559777543505</c:v>
                </c:pt>
                <c:pt idx="69923">
                  <c:v>4.5637289714547444</c:v>
                </c:pt>
                <c:pt idx="69924">
                  <c:v>4.5480508372563522</c:v>
                </c:pt>
                <c:pt idx="69925">
                  <c:v>4.5625183575710189</c:v>
                </c:pt>
                <c:pt idx="69926">
                  <c:v>4.5598466139660712</c:v>
                </c:pt>
                <c:pt idx="69927">
                  <c:v>4.5582060774249165</c:v>
                </c:pt>
                <c:pt idx="69928">
                  <c:v>4.5525874172022309</c:v>
                </c:pt>
                <c:pt idx="69929">
                  <c:v>4.5592163475260916</c:v>
                </c:pt>
                <c:pt idx="69930">
                  <c:v>4.5509075668706371</c:v>
                </c:pt>
                <c:pt idx="69931">
                  <c:v>4.5474177487003917</c:v>
                </c:pt>
                <c:pt idx="69932">
                  <c:v>4.5647990895887878</c:v>
                </c:pt>
                <c:pt idx="69933">
                  <c:v>4.5682705150988507</c:v>
                </c:pt>
                <c:pt idx="69934">
                  <c:v>4.5550616478982446</c:v>
                </c:pt>
                <c:pt idx="69935">
                  <c:v>4.5616699997578563</c:v>
                </c:pt>
                <c:pt idx="69936">
                  <c:v>4.5587779829691986</c:v>
                </c:pt>
                <c:pt idx="69937">
                  <c:v>4.559032076376357</c:v>
                </c:pt>
                <c:pt idx="69938">
                  <c:v>4.5567782642973809</c:v>
                </c:pt>
                <c:pt idx="69939">
                  <c:v>4.5660113919702496</c:v>
                </c:pt>
                <c:pt idx="69940">
                  <c:v>4.5563215953139702</c:v>
                </c:pt>
                <c:pt idx="69941">
                  <c:v>4.5510194728046391</c:v>
                </c:pt>
                <c:pt idx="69942">
                  <c:v>4.5568913540400446</c:v>
                </c:pt>
                <c:pt idx="69943">
                  <c:v>4.5676275788782377</c:v>
                </c:pt>
                <c:pt idx="69944">
                  <c:v>4.5619268934991011</c:v>
                </c:pt>
                <c:pt idx="69945">
                  <c:v>4.542538388961983</c:v>
                </c:pt>
                <c:pt idx="69946">
                  <c:v>4.5643429613749174</c:v>
                </c:pt>
                <c:pt idx="69947">
                  <c:v>4.5487566372290882</c:v>
                </c:pt>
                <c:pt idx="69948">
                  <c:v>4.5570902511218501</c:v>
                </c:pt>
                <c:pt idx="69949">
                  <c:v>4.5552790793512878</c:v>
                </c:pt>
                <c:pt idx="69950">
                  <c:v>4.5595225665584671</c:v>
                </c:pt>
                <c:pt idx="69951">
                  <c:v>4.5587688678008922</c:v>
                </c:pt>
                <c:pt idx="69952">
                  <c:v>4.5602373237994147</c:v>
                </c:pt>
                <c:pt idx="69953">
                  <c:v>4.5606776732941698</c:v>
                </c:pt>
                <c:pt idx="69954">
                  <c:v>4.5549948013121648</c:v>
                </c:pt>
                <c:pt idx="69955">
                  <c:v>4.5559991684454504</c:v>
                </c:pt>
                <c:pt idx="69956">
                  <c:v>4.559292901903139</c:v>
                </c:pt>
                <c:pt idx="69957">
                  <c:v>4.5528685791818617</c:v>
                </c:pt>
                <c:pt idx="69958">
                  <c:v>4.5680764066317296</c:v>
                </c:pt>
                <c:pt idx="69959">
                  <c:v>4.5605099396234383</c:v>
                </c:pt>
                <c:pt idx="69960">
                  <c:v>4.5540765370392666</c:v>
                </c:pt>
                <c:pt idx="69961">
                  <c:v>4.555581611800017</c:v>
                </c:pt>
                <c:pt idx="69962">
                  <c:v>4.5548940963539293</c:v>
                </c:pt>
                <c:pt idx="69963">
                  <c:v>4.5551387244658663</c:v>
                </c:pt>
                <c:pt idx="69964">
                  <c:v>4.5593096678360805</c:v>
                </c:pt>
                <c:pt idx="69965">
                  <c:v>4.5596839007929164</c:v>
                </c:pt>
                <c:pt idx="69966">
                  <c:v>4.5597629854977475</c:v>
                </c:pt>
                <c:pt idx="69967">
                  <c:v>4.5527598949496824</c:v>
                </c:pt>
                <c:pt idx="69968">
                  <c:v>4.5530976871538202</c:v>
                </c:pt>
                <c:pt idx="69969">
                  <c:v>4.5731603845291477</c:v>
                </c:pt>
                <c:pt idx="69970">
                  <c:v>4.557421842584672</c:v>
                </c:pt>
                <c:pt idx="69971">
                  <c:v>4.5626940661104056</c:v>
                </c:pt>
                <c:pt idx="69972">
                  <c:v>4.567049454221257</c:v>
                </c:pt>
                <c:pt idx="69973">
                  <c:v>4.5618468482383481</c:v>
                </c:pt>
                <c:pt idx="69974">
                  <c:v>4.5549638193747395</c:v>
                </c:pt>
                <c:pt idx="69975">
                  <c:v>4.5605277979918961</c:v>
                </c:pt>
                <c:pt idx="69976">
                  <c:v>4.5576372962451916</c:v>
                </c:pt>
                <c:pt idx="69977">
                  <c:v>4.5742710926827792</c:v>
                </c:pt>
                <c:pt idx="69978">
                  <c:v>4.5584098619120157</c:v>
                </c:pt>
                <c:pt idx="69979">
                  <c:v>4.5632484256681103</c:v>
                </c:pt>
                <c:pt idx="69980">
                  <c:v>4.5609066312140234</c:v>
                </c:pt>
                <c:pt idx="69981">
                  <c:v>4.5645099048608468</c:v>
                </c:pt>
                <c:pt idx="69982">
                  <c:v>4.5561554447763006</c:v>
                </c:pt>
                <c:pt idx="69983">
                  <c:v>4.5585512262638286</c:v>
                </c:pt>
                <c:pt idx="69984">
                  <c:v>4.5566582192911804</c:v>
                </c:pt>
                <c:pt idx="69985">
                  <c:v>4.5637244229747322</c:v>
                </c:pt>
                <c:pt idx="69986">
                  <c:v>4.5664713513046662</c:v>
                </c:pt>
                <c:pt idx="69987">
                  <c:v>4.5571320902391896</c:v>
                </c:pt>
                <c:pt idx="69988">
                  <c:v>4.5598572200290368</c:v>
                </c:pt>
                <c:pt idx="69989">
                  <c:v>4.5603964334579512</c:v>
                </c:pt>
                <c:pt idx="69990">
                  <c:v>4.5712731222827507</c:v>
                </c:pt>
                <c:pt idx="69991">
                  <c:v>4.55141205419788</c:v>
                </c:pt>
                <c:pt idx="69992">
                  <c:v>4.5647790044092886</c:v>
                </c:pt>
                <c:pt idx="69993">
                  <c:v>4.5590261932232234</c:v>
                </c:pt>
                <c:pt idx="69994">
                  <c:v>4.560248190516643</c:v>
                </c:pt>
                <c:pt idx="69995">
                  <c:v>4.5546958382762552</c:v>
                </c:pt>
                <c:pt idx="69996">
                  <c:v>4.5642126186528227</c:v>
                </c:pt>
                <c:pt idx="69997">
                  <c:v>4.5539526027339523</c:v>
                </c:pt>
                <c:pt idx="69998">
                  <c:v>4.5514101079873468</c:v>
                </c:pt>
                <c:pt idx="69999">
                  <c:v>4.5522199047868677</c:v>
                </c:pt>
                <c:pt idx="70000">
                  <c:v>4.5581317286653436</c:v>
                </c:pt>
                <c:pt idx="70001">
                  <c:v>4.5597866996874039</c:v>
                </c:pt>
                <c:pt idx="70002">
                  <c:v>4.5486115399753873</c:v>
                </c:pt>
                <c:pt idx="70003">
                  <c:v>4.5540577332552967</c:v>
                </c:pt>
                <c:pt idx="70004">
                  <c:v>4.5678228472640399</c:v>
                </c:pt>
                <c:pt idx="70005">
                  <c:v>4.5659677235669918</c:v>
                </c:pt>
                <c:pt idx="70006">
                  <c:v>4.5450505684084277</c:v>
                </c:pt>
                <c:pt idx="70007">
                  <c:v>4.5658324503832812</c:v>
                </c:pt>
                <c:pt idx="70008">
                  <c:v>4.5540731099826068</c:v>
                </c:pt>
                <c:pt idx="70009">
                  <c:v>4.5669907052181493</c:v>
                </c:pt>
                <c:pt idx="70010">
                  <c:v>4.5643814790399579</c:v>
                </c:pt>
                <c:pt idx="70011">
                  <c:v>4.5639786323001124</c:v>
                </c:pt>
                <c:pt idx="70012">
                  <c:v>4.5597473473708323</c:v>
                </c:pt>
                <c:pt idx="70013">
                  <c:v>4.5561056105610556</c:v>
                </c:pt>
                <c:pt idx="70014">
                  <c:v>4.5650467062125957</c:v>
                </c:pt>
                <c:pt idx="70015">
                  <c:v>4.5548362869102839</c:v>
                </c:pt>
                <c:pt idx="70016">
                  <c:v>4.5565839214305512</c:v>
                </c:pt>
                <c:pt idx="70017">
                  <c:v>4.5686074940401422</c:v>
                </c:pt>
                <c:pt idx="70018">
                  <c:v>4.5640362912066239</c:v>
                </c:pt>
                <c:pt idx="70019">
                  <c:v>4.5620925804875663</c:v>
                </c:pt>
                <c:pt idx="70020">
                  <c:v>4.5633199291603876</c:v>
                </c:pt>
                <c:pt idx="70021">
                  <c:v>4.563246399848496</c:v>
                </c:pt>
                <c:pt idx="70022">
                  <c:v>4.566392653967652</c:v>
                </c:pt>
                <c:pt idx="70023">
                  <c:v>4.5613101400174392</c:v>
                </c:pt>
                <c:pt idx="70024">
                  <c:v>4.5518751402678612</c:v>
                </c:pt>
                <c:pt idx="70025">
                  <c:v>4.5606982783423593</c:v>
                </c:pt>
                <c:pt idx="70026">
                  <c:v>4.5535020748456683</c:v>
                </c:pt>
                <c:pt idx="70027">
                  <c:v>4.5646257679194138</c:v>
                </c:pt>
                <c:pt idx="70028">
                  <c:v>4.5618403944513934</c:v>
                </c:pt>
                <c:pt idx="70029">
                  <c:v>4.5650777737770847</c:v>
                </c:pt>
                <c:pt idx="70030">
                  <c:v>4.5644981113043164</c:v>
                </c:pt>
                <c:pt idx="70031">
                  <c:v>4.5535051982809174</c:v>
                </c:pt>
                <c:pt idx="70032">
                  <c:v>4.5584117041468311</c:v>
                </c:pt>
                <c:pt idx="70033">
                  <c:v>4.5626970278231616</c:v>
                </c:pt>
                <c:pt idx="70034">
                  <c:v>4.5539376012491273</c:v>
                </c:pt>
                <c:pt idx="70035">
                  <c:v>4.5602906786950648</c:v>
                </c:pt>
                <c:pt idx="70036">
                  <c:v>4.5568378670320726</c:v>
                </c:pt>
                <c:pt idx="70037">
                  <c:v>4.5654169304431509</c:v>
                </c:pt>
                <c:pt idx="70038">
                  <c:v>4.5561245621105506</c:v>
                </c:pt>
                <c:pt idx="70039">
                  <c:v>4.5566039066771822</c:v>
                </c:pt>
                <c:pt idx="70040">
                  <c:v>4.5629630630089366</c:v>
                </c:pt>
                <c:pt idx="70041">
                  <c:v>4.5508375658684646</c:v>
                </c:pt>
                <c:pt idx="70042">
                  <c:v>4.5563799153557811</c:v>
                </c:pt>
                <c:pt idx="70043">
                  <c:v>4.5601513038953412</c:v>
                </c:pt>
                <c:pt idx="70044">
                  <c:v>4.5583770309404654</c:v>
                </c:pt>
                <c:pt idx="70045">
                  <c:v>4.5576294155155148</c:v>
                </c:pt>
                <c:pt idx="70046">
                  <c:v>4.5537190774135139</c:v>
                </c:pt>
                <c:pt idx="70047">
                  <c:v>4.5604910584373508</c:v>
                </c:pt>
                <c:pt idx="70048">
                  <c:v>4.556275301886231</c:v>
                </c:pt>
                <c:pt idx="70049">
                  <c:v>4.5607579741936188</c:v>
                </c:pt>
                <c:pt idx="70050">
                  <c:v>4.5615074221453229</c:v>
                </c:pt>
                <c:pt idx="70051">
                  <c:v>4.5558681840927067</c:v>
                </c:pt>
                <c:pt idx="70052">
                  <c:v>4.556994263399746</c:v>
                </c:pt>
                <c:pt idx="70053">
                  <c:v>4.5672662863745446</c:v>
                </c:pt>
                <c:pt idx="70054">
                  <c:v>4.561524973953774</c:v>
                </c:pt>
                <c:pt idx="70055">
                  <c:v>4.5642638136135334</c:v>
                </c:pt>
                <c:pt idx="70056">
                  <c:v>4.5679810203194542</c:v>
                </c:pt>
                <c:pt idx="70057">
                  <c:v>4.5634822566500288</c:v>
                </c:pt>
                <c:pt idx="70058">
                  <c:v>4.5525143106525894</c:v>
                </c:pt>
                <c:pt idx="70059">
                  <c:v>4.5566842073355751</c:v>
                </c:pt>
                <c:pt idx="70060">
                  <c:v>4.5616441800206342</c:v>
                </c:pt>
                <c:pt idx="70061">
                  <c:v>4.5639511539984321</c:v>
                </c:pt>
                <c:pt idx="70062">
                  <c:v>4.5643333881543446</c:v>
                </c:pt>
                <c:pt idx="70063">
                  <c:v>4.5562334975772671</c:v>
                </c:pt>
                <c:pt idx="70064">
                  <c:v>4.5495317697531856</c:v>
                </c:pt>
                <c:pt idx="70065">
                  <c:v>4.5619618108349629</c:v>
                </c:pt>
                <c:pt idx="70066">
                  <c:v>4.5710895459006062</c:v>
                </c:pt>
                <c:pt idx="70067">
                  <c:v>4.5585406585797914</c:v>
                </c:pt>
                <c:pt idx="70068">
                  <c:v>4.5478472345680281</c:v>
                </c:pt>
                <c:pt idx="70069">
                  <c:v>4.5661865741906009</c:v>
                </c:pt>
                <c:pt idx="70070">
                  <c:v>4.5525345452905963</c:v>
                </c:pt>
                <c:pt idx="70071">
                  <c:v>4.5607396979148414</c:v>
                </c:pt>
                <c:pt idx="70072">
                  <c:v>4.5716728529238733</c:v>
                </c:pt>
                <c:pt idx="70073">
                  <c:v>4.5562669835719083</c:v>
                </c:pt>
                <c:pt idx="70074">
                  <c:v>4.5462426502843973</c:v>
                </c:pt>
                <c:pt idx="70075">
                  <c:v>4.5600100347959804</c:v>
                </c:pt>
                <c:pt idx="70076">
                  <c:v>4.5539843337957571</c:v>
                </c:pt>
                <c:pt idx="70077">
                  <c:v>4.5600947845383457</c:v>
                </c:pt>
                <c:pt idx="70078">
                  <c:v>4.5545948070298978</c:v>
                </c:pt>
                <c:pt idx="70079">
                  <c:v>4.5619036382491203</c:v>
                </c:pt>
                <c:pt idx="70080">
                  <c:v>4.5615332931972059</c:v>
                </c:pt>
                <c:pt idx="70081">
                  <c:v>4.5522902235168949</c:v>
                </c:pt>
                <c:pt idx="70082">
                  <c:v>4.5565901522405765</c:v>
                </c:pt>
                <c:pt idx="70083">
                  <c:v>4.556827826039493</c:v>
                </c:pt>
                <c:pt idx="70084">
                  <c:v>4.5495908673327676</c:v>
                </c:pt>
                <c:pt idx="70085">
                  <c:v>4.5504259044285051</c:v>
                </c:pt>
                <c:pt idx="70086">
                  <c:v>4.5525748904058894</c:v>
                </c:pt>
                <c:pt idx="70087">
                  <c:v>4.5611329979387794</c:v>
                </c:pt>
                <c:pt idx="70088">
                  <c:v>4.5588336805131666</c:v>
                </c:pt>
                <c:pt idx="70089">
                  <c:v>4.5589764918726674</c:v>
                </c:pt>
                <c:pt idx="70090">
                  <c:v>4.563351650407566</c:v>
                </c:pt>
                <c:pt idx="70091">
                  <c:v>4.5569616995521418</c:v>
                </c:pt>
                <c:pt idx="70092">
                  <c:v>4.5489114384404257</c:v>
                </c:pt>
                <c:pt idx="70093">
                  <c:v>4.561742857692793</c:v>
                </c:pt>
                <c:pt idx="70094">
                  <c:v>4.5606151416254672</c:v>
                </c:pt>
                <c:pt idx="70095">
                  <c:v>4.5575049990524521</c:v>
                </c:pt>
                <c:pt idx="70096">
                  <c:v>4.5652411842975535</c:v>
                </c:pt>
                <c:pt idx="70097">
                  <c:v>4.5650366608802173</c:v>
                </c:pt>
                <c:pt idx="70098">
                  <c:v>4.5459557549826526</c:v>
                </c:pt>
                <c:pt idx="70099">
                  <c:v>4.5605759144430165</c:v>
                </c:pt>
                <c:pt idx="70100">
                  <c:v>4.5592047508231248</c:v>
                </c:pt>
                <c:pt idx="70101">
                  <c:v>4.5555695101083682</c:v>
                </c:pt>
                <c:pt idx="70102">
                  <c:v>4.5596026962666478</c:v>
                </c:pt>
                <c:pt idx="70103">
                  <c:v>4.5620435645088762</c:v>
                </c:pt>
                <c:pt idx="70104">
                  <c:v>4.550722813542639</c:v>
                </c:pt>
                <c:pt idx="70105">
                  <c:v>4.5644942227698939</c:v>
                </c:pt>
                <c:pt idx="70106">
                  <c:v>4.5549089804508673</c:v>
                </c:pt>
                <c:pt idx="70107">
                  <c:v>4.5558528239411711</c:v>
                </c:pt>
                <c:pt idx="70108">
                  <c:v>4.5639054862331756</c:v>
                </c:pt>
                <c:pt idx="70109">
                  <c:v>4.5609314223095572</c:v>
                </c:pt>
                <c:pt idx="70110">
                  <c:v>4.5611174412908371</c:v>
                </c:pt>
                <c:pt idx="70111">
                  <c:v>4.5626285707012553</c:v>
                </c:pt>
                <c:pt idx="70112">
                  <c:v>4.5620233458203439</c:v>
                </c:pt>
                <c:pt idx="70113">
                  <c:v>4.5575558927812496</c:v>
                </c:pt>
                <c:pt idx="70114">
                  <c:v>4.5540933733390272</c:v>
                </c:pt>
                <c:pt idx="70115">
                  <c:v>4.5659727714303555</c:v>
                </c:pt>
                <c:pt idx="70116">
                  <c:v>4.5545473999704651</c:v>
                </c:pt>
                <c:pt idx="70117">
                  <c:v>4.5566877171171818</c:v>
                </c:pt>
                <c:pt idx="70118">
                  <c:v>4.5624278774192506</c:v>
                </c:pt>
                <c:pt idx="70119">
                  <c:v>4.5684348173672813</c:v>
                </c:pt>
                <c:pt idx="70120">
                  <c:v>4.5504215160208288</c:v>
                </c:pt>
                <c:pt idx="70121">
                  <c:v>4.5618625356998628</c:v>
                </c:pt>
                <c:pt idx="70122">
                  <c:v>4.5560226219727831</c:v>
                </c:pt>
                <c:pt idx="70123">
                  <c:v>4.5604896640832893</c:v>
                </c:pt>
                <c:pt idx="70124">
                  <c:v>4.5473752267096836</c:v>
                </c:pt>
                <c:pt idx="70125">
                  <c:v>4.5609531304081941</c:v>
                </c:pt>
                <c:pt idx="70126">
                  <c:v>4.5677520691676756</c:v>
                </c:pt>
                <c:pt idx="70127">
                  <c:v>4.5493881204125284</c:v>
                </c:pt>
                <c:pt idx="70128">
                  <c:v>4.5558237771634449</c:v>
                </c:pt>
                <c:pt idx="70129">
                  <c:v>4.5559073613542083</c:v>
                </c:pt>
                <c:pt idx="70130">
                  <c:v>4.5645435707359185</c:v>
                </c:pt>
                <c:pt idx="70131">
                  <c:v>4.5607262497885923</c:v>
                </c:pt>
                <c:pt idx="70132">
                  <c:v>4.5579867813148249</c:v>
                </c:pt>
                <c:pt idx="70133">
                  <c:v>4.5633348441210249</c:v>
                </c:pt>
                <c:pt idx="70134">
                  <c:v>4.5586734717619253</c:v>
                </c:pt>
                <c:pt idx="70135">
                  <c:v>4.5639867173008595</c:v>
                </c:pt>
                <c:pt idx="70136">
                  <c:v>4.5658466081261269</c:v>
                </c:pt>
                <c:pt idx="70137">
                  <c:v>4.5609670594201717</c:v>
                </c:pt>
                <c:pt idx="70138">
                  <c:v>4.558985230754244</c:v>
                </c:pt>
                <c:pt idx="70139">
                  <c:v>4.5607701058401364</c:v>
                </c:pt>
                <c:pt idx="70140">
                  <c:v>4.5608785064886908</c:v>
                </c:pt>
                <c:pt idx="70141">
                  <c:v>4.5674481847671959</c:v>
                </c:pt>
                <c:pt idx="70142">
                  <c:v>4.5658815683693392</c:v>
                </c:pt>
                <c:pt idx="70143">
                  <c:v>4.5546382761511026</c:v>
                </c:pt>
                <c:pt idx="70144">
                  <c:v>4.5491566237458025</c:v>
                </c:pt>
                <c:pt idx="70145">
                  <c:v>4.5567226014617566</c:v>
                </c:pt>
                <c:pt idx="70146">
                  <c:v>4.5561667651477427</c:v>
                </c:pt>
                <c:pt idx="70147">
                  <c:v>4.5679237795983472</c:v>
                </c:pt>
                <c:pt idx="70148">
                  <c:v>4.5567378910135412</c:v>
                </c:pt>
                <c:pt idx="70149">
                  <c:v>4.559125132943902</c:v>
                </c:pt>
                <c:pt idx="70150">
                  <c:v>4.5580179682533863</c:v>
                </c:pt>
                <c:pt idx="70151">
                  <c:v>4.566470032488219</c:v>
                </c:pt>
                <c:pt idx="70152">
                  <c:v>4.566557356166852</c:v>
                </c:pt>
                <c:pt idx="70153">
                  <c:v>4.5630351961826356</c:v>
                </c:pt>
                <c:pt idx="70154">
                  <c:v>4.5501124222394784</c:v>
                </c:pt>
                <c:pt idx="70155">
                  <c:v>4.5591872043362009</c:v>
                </c:pt>
                <c:pt idx="70156">
                  <c:v>4.565469898483915</c:v>
                </c:pt>
                <c:pt idx="70157">
                  <c:v>4.5561241264939261</c:v>
                </c:pt>
                <c:pt idx="70158">
                  <c:v>4.5568417669542045</c:v>
                </c:pt>
                <c:pt idx="70159">
                  <c:v>4.5486050908712752</c:v>
                </c:pt>
                <c:pt idx="70160">
                  <c:v>4.5585603191294668</c:v>
                </c:pt>
                <c:pt idx="70161">
                  <c:v>4.5658250808697147</c:v>
                </c:pt>
                <c:pt idx="70162">
                  <c:v>4.5638396871520186</c:v>
                </c:pt>
                <c:pt idx="70163">
                  <c:v>4.5663733286100943</c:v>
                </c:pt>
                <c:pt idx="70164">
                  <c:v>4.5503276875207472</c:v>
                </c:pt>
                <c:pt idx="70165">
                  <c:v>4.558872667614378</c:v>
                </c:pt>
                <c:pt idx="70166">
                  <c:v>4.553835134577378</c:v>
                </c:pt>
                <c:pt idx="70167">
                  <c:v>4.5541299330410139</c:v>
                </c:pt>
                <c:pt idx="70168">
                  <c:v>4.5554456749828747</c:v>
                </c:pt>
                <c:pt idx="70169">
                  <c:v>4.5633844804229442</c:v>
                </c:pt>
                <c:pt idx="70170">
                  <c:v>4.5577791257825453</c:v>
                </c:pt>
                <c:pt idx="70171">
                  <c:v>4.5646513286408759</c:v>
                </c:pt>
                <c:pt idx="70172">
                  <c:v>4.5598227517688601</c:v>
                </c:pt>
                <c:pt idx="70173">
                  <c:v>4.5559970358563122</c:v>
                </c:pt>
                <c:pt idx="70174">
                  <c:v>4.5716125620657344</c:v>
                </c:pt>
                <c:pt idx="70175">
                  <c:v>4.5593171043604235</c:v>
                </c:pt>
                <c:pt idx="70176">
                  <c:v>4.5571396114696556</c:v>
                </c:pt>
                <c:pt idx="70177">
                  <c:v>4.5574892653418928</c:v>
                </c:pt>
                <c:pt idx="70178">
                  <c:v>4.5559959267515975</c:v>
                </c:pt>
                <c:pt idx="70179">
                  <c:v>4.5656955439010956</c:v>
                </c:pt>
                <c:pt idx="70180">
                  <c:v>4.5562550469180261</c:v>
                </c:pt>
                <c:pt idx="70181">
                  <c:v>4.5661098220662248</c:v>
                </c:pt>
                <c:pt idx="70182">
                  <c:v>4.5611060455872323</c:v>
                </c:pt>
                <c:pt idx="70183">
                  <c:v>4.5596716629649006</c:v>
                </c:pt>
                <c:pt idx="70184">
                  <c:v>4.5607881736395681</c:v>
                </c:pt>
                <c:pt idx="70185">
                  <c:v>4.5643074879850865</c:v>
                </c:pt>
                <c:pt idx="70186">
                  <c:v>4.5540689533947747</c:v>
                </c:pt>
                <c:pt idx="70187">
                  <c:v>4.5460048853157424</c:v>
                </c:pt>
                <c:pt idx="70188">
                  <c:v>4.5675414383100748</c:v>
                </c:pt>
                <c:pt idx="70189">
                  <c:v>4.5564731253874697</c:v>
                </c:pt>
                <c:pt idx="70190">
                  <c:v>4.5579116324125195</c:v>
                </c:pt>
                <c:pt idx="70191">
                  <c:v>4.5583708959957248</c:v>
                </c:pt>
                <c:pt idx="70192">
                  <c:v>4.5567176890263985</c:v>
                </c:pt>
                <c:pt idx="70193">
                  <c:v>4.5581155649778928</c:v>
                </c:pt>
                <c:pt idx="70194">
                  <c:v>4.5606212121635341</c:v>
                </c:pt>
                <c:pt idx="70195">
                  <c:v>4.557015546727702</c:v>
                </c:pt>
                <c:pt idx="70196">
                  <c:v>4.5479513518616823</c:v>
                </c:pt>
                <c:pt idx="70197">
                  <c:v>4.5559824474323607</c:v>
                </c:pt>
                <c:pt idx="70198">
                  <c:v>4.5553554980138182</c:v>
                </c:pt>
                <c:pt idx="70199">
                  <c:v>4.5557674532483379</c:v>
                </c:pt>
                <c:pt idx="70200">
                  <c:v>4.5494101650181777</c:v>
                </c:pt>
                <c:pt idx="70201">
                  <c:v>4.5647284719841466</c:v>
                </c:pt>
                <c:pt idx="70202">
                  <c:v>4.5555620656180196</c:v>
                </c:pt>
                <c:pt idx="70203">
                  <c:v>4.5507711720883224</c:v>
                </c:pt>
                <c:pt idx="70204">
                  <c:v>4.5487196709184383</c:v>
                </c:pt>
                <c:pt idx="70205">
                  <c:v>4.5676635655189841</c:v>
                </c:pt>
                <c:pt idx="70206">
                  <c:v>4.5649695259001106</c:v>
                </c:pt>
                <c:pt idx="70207">
                  <c:v>4.5559954374932081</c:v>
                </c:pt>
                <c:pt idx="70208">
                  <c:v>4.5542377052966163</c:v>
                </c:pt>
                <c:pt idx="70209">
                  <c:v>4.5567364213058843</c:v>
                </c:pt>
                <c:pt idx="70210">
                  <c:v>4.5588782359205604</c:v>
                </c:pt>
                <c:pt idx="70211">
                  <c:v>4.5570293126470398</c:v>
                </c:pt>
                <c:pt idx="70212">
                  <c:v>4.56595605276478</c:v>
                </c:pt>
                <c:pt idx="70213">
                  <c:v>4.5482165452893124</c:v>
                </c:pt>
                <c:pt idx="70214">
                  <c:v>4.5589632428647242</c:v>
                </c:pt>
                <c:pt idx="70215">
                  <c:v>4.5462937177187879</c:v>
                </c:pt>
                <c:pt idx="70216">
                  <c:v>4.5561948695068324</c:v>
                </c:pt>
                <c:pt idx="70217">
                  <c:v>4.556705742357777</c:v>
                </c:pt>
                <c:pt idx="70218">
                  <c:v>4.5605156084098244</c:v>
                </c:pt>
                <c:pt idx="70219">
                  <c:v>4.5554497103346154</c:v>
                </c:pt>
                <c:pt idx="70220">
                  <c:v>4.5615929177439041</c:v>
                </c:pt>
                <c:pt idx="70221">
                  <c:v>4.5545262153744401</c:v>
                </c:pt>
                <c:pt idx="70222">
                  <c:v>4.564229318060204</c:v>
                </c:pt>
                <c:pt idx="70223">
                  <c:v>4.5578760348879834</c:v>
                </c:pt>
                <c:pt idx="70224">
                  <c:v>4.5524213915727314</c:v>
                </c:pt>
                <c:pt idx="70225">
                  <c:v>4.5573723284240568</c:v>
                </c:pt>
                <c:pt idx="70226">
                  <c:v>4.567909192951455</c:v>
                </c:pt>
                <c:pt idx="70227">
                  <c:v>4.5587977615862236</c:v>
                </c:pt>
                <c:pt idx="70228">
                  <c:v>4.5620812966218018</c:v>
                </c:pt>
                <c:pt idx="70229">
                  <c:v>4.5568631817230969</c:v>
                </c:pt>
                <c:pt idx="70230">
                  <c:v>4.5659121794535134</c:v>
                </c:pt>
                <c:pt idx="70231">
                  <c:v>4.5580638713052108</c:v>
                </c:pt>
                <c:pt idx="70232">
                  <c:v>4.5520020249434241</c:v>
                </c:pt>
                <c:pt idx="70233">
                  <c:v>4.5589863573401725</c:v>
                </c:pt>
                <c:pt idx="70234">
                  <c:v>4.5561912888077538</c:v>
                </c:pt>
                <c:pt idx="70235">
                  <c:v>4.5601470025631894</c:v>
                </c:pt>
                <c:pt idx="70236">
                  <c:v>4.5661430578172677</c:v>
                </c:pt>
                <c:pt idx="70237">
                  <c:v>4.5668244195054974</c:v>
                </c:pt>
                <c:pt idx="70238">
                  <c:v>4.5705262509722377</c:v>
                </c:pt>
                <c:pt idx="70239">
                  <c:v>4.5596595523402437</c:v>
                </c:pt>
                <c:pt idx="70240">
                  <c:v>4.5614214759367844</c:v>
                </c:pt>
                <c:pt idx="70241">
                  <c:v>4.5458958534955149</c:v>
                </c:pt>
                <c:pt idx="70242">
                  <c:v>4.5608091416370291</c:v>
                </c:pt>
                <c:pt idx="70243">
                  <c:v>4.5591038067458038</c:v>
                </c:pt>
                <c:pt idx="70244">
                  <c:v>4.5633936295414514</c:v>
                </c:pt>
                <c:pt idx="70245">
                  <c:v>4.562345132880723</c:v>
                </c:pt>
                <c:pt idx="70246">
                  <c:v>4.560617198028952</c:v>
                </c:pt>
                <c:pt idx="70247">
                  <c:v>4.5615632660447822</c:v>
                </c:pt>
                <c:pt idx="70248">
                  <c:v>4.5547719028101152</c:v>
                </c:pt>
                <c:pt idx="70249">
                  <c:v>4.559082209906669</c:v>
                </c:pt>
                <c:pt idx="70250">
                  <c:v>4.5633963681662415</c:v>
                </c:pt>
                <c:pt idx="70251">
                  <c:v>4.5681979165484696</c:v>
                </c:pt>
                <c:pt idx="70252">
                  <c:v>4.568025147161122</c:v>
                </c:pt>
                <c:pt idx="70253">
                  <c:v>4.5501575960099734</c:v>
                </c:pt>
                <c:pt idx="70254">
                  <c:v>4.5593835549794459</c:v>
                </c:pt>
                <c:pt idx="70255">
                  <c:v>4.5669753252850143</c:v>
                </c:pt>
                <c:pt idx="70256">
                  <c:v>4.5661902103634411</c:v>
                </c:pt>
                <c:pt idx="70257">
                  <c:v>4.5577668620975569</c:v>
                </c:pt>
                <c:pt idx="70258">
                  <c:v>4.5656095611091647</c:v>
                </c:pt>
                <c:pt idx="70259">
                  <c:v>4.5575133620942259</c:v>
                </c:pt>
                <c:pt idx="70260">
                  <c:v>4.550942846989912</c:v>
                </c:pt>
                <c:pt idx="70261">
                  <c:v>4.5535619997173997</c:v>
                </c:pt>
                <c:pt idx="70262">
                  <c:v>4.5576965186041667</c:v>
                </c:pt>
                <c:pt idx="70263">
                  <c:v>4.5564414213067641</c:v>
                </c:pt>
                <c:pt idx="70264">
                  <c:v>4.5624903747752033</c:v>
                </c:pt>
                <c:pt idx="70265">
                  <c:v>4.5670693542061223</c:v>
                </c:pt>
                <c:pt idx="70266">
                  <c:v>4.5656505465331856</c:v>
                </c:pt>
                <c:pt idx="70267">
                  <c:v>4.5689721927721996</c:v>
                </c:pt>
                <c:pt idx="70268">
                  <c:v>4.5606429910742063</c:v>
                </c:pt>
                <c:pt idx="70269">
                  <c:v>4.5556778516997687</c:v>
                </c:pt>
                <c:pt idx="70270">
                  <c:v>4.548968662111557</c:v>
                </c:pt>
                <c:pt idx="70271">
                  <c:v>4.5529376788492675</c:v>
                </c:pt>
                <c:pt idx="70272">
                  <c:v>4.557204093628016</c:v>
                </c:pt>
                <c:pt idx="70273">
                  <c:v>4.5562171371896909</c:v>
                </c:pt>
                <c:pt idx="70274">
                  <c:v>4.5564826937759371</c:v>
                </c:pt>
                <c:pt idx="70275">
                  <c:v>4.5583825350679135</c:v>
                </c:pt>
                <c:pt idx="70276">
                  <c:v>4.552674252239826</c:v>
                </c:pt>
                <c:pt idx="70277">
                  <c:v>4.5644810537311828</c:v>
                </c:pt>
                <c:pt idx="70278">
                  <c:v>4.5612041878399223</c:v>
                </c:pt>
                <c:pt idx="70279">
                  <c:v>4.5600760593133556</c:v>
                </c:pt>
                <c:pt idx="70280">
                  <c:v>4.5549391605185141</c:v>
                </c:pt>
                <c:pt idx="70281">
                  <c:v>4.5634424622890872</c:v>
                </c:pt>
                <c:pt idx="70282">
                  <c:v>4.5604408889727628</c:v>
                </c:pt>
                <c:pt idx="70283">
                  <c:v>4.5597509126619764</c:v>
                </c:pt>
                <c:pt idx="70284">
                  <c:v>4.5529165921185824</c:v>
                </c:pt>
                <c:pt idx="70285">
                  <c:v>4.5642883832951338</c:v>
                </c:pt>
                <c:pt idx="70286">
                  <c:v>4.5569301415262053</c:v>
                </c:pt>
                <c:pt idx="70287">
                  <c:v>4.5535720843673424</c:v>
                </c:pt>
                <c:pt idx="70288">
                  <c:v>4.5600043694554584</c:v>
                </c:pt>
                <c:pt idx="70289">
                  <c:v>4.5656901600022737</c:v>
                </c:pt>
                <c:pt idx="70290">
                  <c:v>4.5620302861305317</c:v>
                </c:pt>
                <c:pt idx="70291">
                  <c:v>4.5539105969937612</c:v>
                </c:pt>
                <c:pt idx="70292">
                  <c:v>4.5624223909064492</c:v>
                </c:pt>
                <c:pt idx="70293">
                  <c:v>4.5664695262462311</c:v>
                </c:pt>
                <c:pt idx="70294">
                  <c:v>4.5634195060086178</c:v>
                </c:pt>
                <c:pt idx="70295">
                  <c:v>4.5588441687408032</c:v>
                </c:pt>
                <c:pt idx="70296">
                  <c:v>4.5570223340453664</c:v>
                </c:pt>
                <c:pt idx="70297">
                  <c:v>4.5561149387783457</c:v>
                </c:pt>
                <c:pt idx="70298">
                  <c:v>4.55676582950941</c:v>
                </c:pt>
                <c:pt idx="70299">
                  <c:v>4.5547846558519618</c:v>
                </c:pt>
                <c:pt idx="70300">
                  <c:v>4.5648085671578293</c:v>
                </c:pt>
                <c:pt idx="70301">
                  <c:v>4.5620011285026072</c:v>
                </c:pt>
                <c:pt idx="70302">
                  <c:v>4.5651632252640031</c:v>
                </c:pt>
                <c:pt idx="70303">
                  <c:v>4.5552124306078614</c:v>
                </c:pt>
                <c:pt idx="70304">
                  <c:v>4.5610100479360609</c:v>
                </c:pt>
                <c:pt idx="70305">
                  <c:v>4.564880080634766</c:v>
                </c:pt>
                <c:pt idx="70306">
                  <c:v>4.5593017380689354</c:v>
                </c:pt>
                <c:pt idx="70307">
                  <c:v>4.5589025190170611</c:v>
                </c:pt>
                <c:pt idx="70308">
                  <c:v>4.5602913681314128</c:v>
                </c:pt>
                <c:pt idx="70309">
                  <c:v>4.5647408476245745</c:v>
                </c:pt>
                <c:pt idx="70310">
                  <c:v>4.5718554523774753</c:v>
                </c:pt>
                <c:pt idx="70311">
                  <c:v>4.555665768070396</c:v>
                </c:pt>
                <c:pt idx="70312">
                  <c:v>4.5571555157939443</c:v>
                </c:pt>
                <c:pt idx="70313">
                  <c:v>4.5549229995204428</c:v>
                </c:pt>
                <c:pt idx="70314">
                  <c:v>4.5579461284473783</c:v>
                </c:pt>
                <c:pt idx="70315">
                  <c:v>4.5587724827480516</c:v>
                </c:pt>
                <c:pt idx="70316">
                  <c:v>4.5657988783578611</c:v>
                </c:pt>
                <c:pt idx="70317">
                  <c:v>4.5630437371433388</c:v>
                </c:pt>
                <c:pt idx="70318">
                  <c:v>4.5598768504394389</c:v>
                </c:pt>
                <c:pt idx="70319">
                  <c:v>4.5587725394323719</c:v>
                </c:pt>
                <c:pt idx="70320">
                  <c:v>4.562314636799905</c:v>
                </c:pt>
                <c:pt idx="70321">
                  <c:v>4.5600116352128079</c:v>
                </c:pt>
                <c:pt idx="70322">
                  <c:v>4.5590374138234653</c:v>
                </c:pt>
                <c:pt idx="70323">
                  <c:v>4.5603495481454965</c:v>
                </c:pt>
                <c:pt idx="70324">
                  <c:v>4.5566442520335277</c:v>
                </c:pt>
                <c:pt idx="70325">
                  <c:v>4.5759642971189924</c:v>
                </c:pt>
                <c:pt idx="70326">
                  <c:v>4.557949465883314</c:v>
                </c:pt>
                <c:pt idx="70327">
                  <c:v>4.5684788623800729</c:v>
                </c:pt>
                <c:pt idx="70328">
                  <c:v>4.5615056217586174</c:v>
                </c:pt>
                <c:pt idx="70329">
                  <c:v>4.5598067239511115</c:v>
                </c:pt>
                <c:pt idx="70330">
                  <c:v>4.5509964103797467</c:v>
                </c:pt>
                <c:pt idx="70331">
                  <c:v>4.5578504930466623</c:v>
                </c:pt>
                <c:pt idx="70332">
                  <c:v>4.564522108586532</c:v>
                </c:pt>
                <c:pt idx="70333">
                  <c:v>4.5514398549852535</c:v>
                </c:pt>
                <c:pt idx="70334">
                  <c:v>4.5536624859592996</c:v>
                </c:pt>
                <c:pt idx="70335">
                  <c:v>4.5686181327846374</c:v>
                </c:pt>
                <c:pt idx="70336">
                  <c:v>4.5629916028375312</c:v>
                </c:pt>
                <c:pt idx="70337">
                  <c:v>4.5530842207619484</c:v>
                </c:pt>
                <c:pt idx="70338">
                  <c:v>4.5621565717087194</c:v>
                </c:pt>
                <c:pt idx="70339">
                  <c:v>4.5640403686486799</c:v>
                </c:pt>
                <c:pt idx="70340">
                  <c:v>4.5690458284970701</c:v>
                </c:pt>
                <c:pt idx="70341">
                  <c:v>4.5641224903275077</c:v>
                </c:pt>
                <c:pt idx="70342">
                  <c:v>4.5633848768888203</c:v>
                </c:pt>
                <c:pt idx="70343">
                  <c:v>4.556181330648073</c:v>
                </c:pt>
                <c:pt idx="70344">
                  <c:v>4.5649318180300131</c:v>
                </c:pt>
                <c:pt idx="70345">
                  <c:v>4.5652975048938567</c:v>
                </c:pt>
                <c:pt idx="70346">
                  <c:v>4.5609599232880624</c:v>
                </c:pt>
                <c:pt idx="70347">
                  <c:v>4.5609515457987158</c:v>
                </c:pt>
                <c:pt idx="70348">
                  <c:v>4.5619540946250217</c:v>
                </c:pt>
                <c:pt idx="70349">
                  <c:v>4.5451306966119915</c:v>
                </c:pt>
                <c:pt idx="70350">
                  <c:v>4.5607504118959996</c:v>
                </c:pt>
                <c:pt idx="70351">
                  <c:v>4.5539404886072008</c:v>
                </c:pt>
                <c:pt idx="70352">
                  <c:v>4.5590759854888825</c:v>
                </c:pt>
                <c:pt idx="70353">
                  <c:v>4.5635794887243266</c:v>
                </c:pt>
                <c:pt idx="70354">
                  <c:v>4.5556687768932971</c:v>
                </c:pt>
                <c:pt idx="70355">
                  <c:v>4.567220138594891</c:v>
                </c:pt>
                <c:pt idx="70356">
                  <c:v>4.5673914209052784</c:v>
                </c:pt>
                <c:pt idx="70357">
                  <c:v>4.5647915505213899</c:v>
                </c:pt>
                <c:pt idx="70358">
                  <c:v>4.5591567677887763</c:v>
                </c:pt>
                <c:pt idx="70359">
                  <c:v>4.5728762012415283</c:v>
                </c:pt>
                <c:pt idx="70360">
                  <c:v>4.5593274925244618</c:v>
                </c:pt>
                <c:pt idx="70361">
                  <c:v>4.5543567786871799</c:v>
                </c:pt>
                <c:pt idx="70362">
                  <c:v>4.5522502413744066</c:v>
                </c:pt>
                <c:pt idx="70363">
                  <c:v>4.5711113481978414</c:v>
                </c:pt>
                <c:pt idx="70364">
                  <c:v>4.5589410037807117</c:v>
                </c:pt>
                <c:pt idx="70365">
                  <c:v>4.5572614907584441</c:v>
                </c:pt>
                <c:pt idx="70366">
                  <c:v>4.5564434015733193</c:v>
                </c:pt>
                <c:pt idx="70367">
                  <c:v>4.5649288869841813</c:v>
                </c:pt>
                <c:pt idx="70368">
                  <c:v>4.5658982741270382</c:v>
                </c:pt>
                <c:pt idx="70369">
                  <c:v>4.5629597562701942</c:v>
                </c:pt>
                <c:pt idx="70370">
                  <c:v>4.5614476341822439</c:v>
                </c:pt>
                <c:pt idx="70371">
                  <c:v>4.574098833305035</c:v>
                </c:pt>
                <c:pt idx="70372">
                  <c:v>4.5580821536587175</c:v>
                </c:pt>
                <c:pt idx="70373">
                  <c:v>4.5537534852042656</c:v>
                </c:pt>
                <c:pt idx="70374">
                  <c:v>4.5628367014345637</c:v>
                </c:pt>
                <c:pt idx="70375">
                  <c:v>4.5482566244587712</c:v>
                </c:pt>
                <c:pt idx="70376">
                  <c:v>4.558521976519522</c:v>
                </c:pt>
                <c:pt idx="70377">
                  <c:v>4.5529548817673895</c:v>
                </c:pt>
                <c:pt idx="70378">
                  <c:v>4.5538140220021015</c:v>
                </c:pt>
                <c:pt idx="70379">
                  <c:v>4.5609663516248764</c:v>
                </c:pt>
                <c:pt idx="70380">
                  <c:v>4.5659084716071456</c:v>
                </c:pt>
                <c:pt idx="70381">
                  <c:v>4.5616803114267563</c:v>
                </c:pt>
                <c:pt idx="70382">
                  <c:v>4.566952345671492</c:v>
                </c:pt>
                <c:pt idx="70383">
                  <c:v>4.5609629739848012</c:v>
                </c:pt>
                <c:pt idx="70384">
                  <c:v>4.5495407826240015</c:v>
                </c:pt>
                <c:pt idx="70385">
                  <c:v>4.5475630409727446</c:v>
                </c:pt>
                <c:pt idx="70386">
                  <c:v>4.5547455891485091</c:v>
                </c:pt>
                <c:pt idx="70387">
                  <c:v>4.5602274828810696</c:v>
                </c:pt>
                <c:pt idx="70388">
                  <c:v>4.5657040812490939</c:v>
                </c:pt>
                <c:pt idx="70389">
                  <c:v>4.5670342389013312</c:v>
                </c:pt>
                <c:pt idx="70390">
                  <c:v>4.5650393922362866</c:v>
                </c:pt>
                <c:pt idx="70391">
                  <c:v>4.5602814501527069</c:v>
                </c:pt>
                <c:pt idx="70392">
                  <c:v>4.5599983989008264</c:v>
                </c:pt>
                <c:pt idx="70393">
                  <c:v>4.556417423171367</c:v>
                </c:pt>
                <c:pt idx="70394">
                  <c:v>4.5653728970107288</c:v>
                </c:pt>
                <c:pt idx="70395">
                  <c:v>4.560340607604382</c:v>
                </c:pt>
                <c:pt idx="70396">
                  <c:v>4.5454703078528569</c:v>
                </c:pt>
                <c:pt idx="70397">
                  <c:v>4.5612833042201064</c:v>
                </c:pt>
                <c:pt idx="70398">
                  <c:v>4.5498523390701733</c:v>
                </c:pt>
                <c:pt idx="70399">
                  <c:v>4.5600157732255857</c:v>
                </c:pt>
                <c:pt idx="70400">
                  <c:v>4.5500715903397628</c:v>
                </c:pt>
                <c:pt idx="70401">
                  <c:v>4.5661950459234752</c:v>
                </c:pt>
                <c:pt idx="70402">
                  <c:v>4.5569840528288328</c:v>
                </c:pt>
                <c:pt idx="70403">
                  <c:v>4.5561885378883265</c:v>
                </c:pt>
                <c:pt idx="70404">
                  <c:v>4.5651730735320735</c:v>
                </c:pt>
                <c:pt idx="70405">
                  <c:v>4.5622742306494617</c:v>
                </c:pt>
                <c:pt idx="70406">
                  <c:v>4.5608246808439326</c:v>
                </c:pt>
                <c:pt idx="70407">
                  <c:v>4.5677594580200918</c:v>
                </c:pt>
                <c:pt idx="70408">
                  <c:v>4.5562100259874203</c:v>
                </c:pt>
                <c:pt idx="70409">
                  <c:v>4.5638214718624139</c:v>
                </c:pt>
                <c:pt idx="70410">
                  <c:v>4.5609785540779679</c:v>
                </c:pt>
                <c:pt idx="70411">
                  <c:v>4.5700852130762248</c:v>
                </c:pt>
                <c:pt idx="70412">
                  <c:v>4.5565951711539201</c:v>
                </c:pt>
                <c:pt idx="70413">
                  <c:v>4.554726186940723</c:v>
                </c:pt>
                <c:pt idx="70414">
                  <c:v>4.5567877648035005</c:v>
                </c:pt>
                <c:pt idx="70415">
                  <c:v>4.5556549943935822</c:v>
                </c:pt>
                <c:pt idx="70416">
                  <c:v>4.5645754342760121</c:v>
                </c:pt>
                <c:pt idx="70417">
                  <c:v>4.5619575400947197</c:v>
                </c:pt>
                <c:pt idx="70418">
                  <c:v>4.5581443133343384</c:v>
                </c:pt>
                <c:pt idx="70419">
                  <c:v>4.5650309956908446</c:v>
                </c:pt>
                <c:pt idx="70420">
                  <c:v>4.5627503358514163</c:v>
                </c:pt>
                <c:pt idx="70421">
                  <c:v>4.5599399405736927</c:v>
                </c:pt>
                <c:pt idx="70422">
                  <c:v>4.5577382942547349</c:v>
                </c:pt>
                <c:pt idx="70423">
                  <c:v>4.5620980475636967</c:v>
                </c:pt>
                <c:pt idx="70424">
                  <c:v>4.5660532594514596</c:v>
                </c:pt>
                <c:pt idx="70425">
                  <c:v>4.5549313664972164</c:v>
                </c:pt>
                <c:pt idx="70426">
                  <c:v>4.5499992801638065</c:v>
                </c:pt>
                <c:pt idx="70427">
                  <c:v>4.5597792111612128</c:v>
                </c:pt>
                <c:pt idx="70428">
                  <c:v>4.5616083160034107</c:v>
                </c:pt>
                <c:pt idx="70429">
                  <c:v>4.5621283989343695</c:v>
                </c:pt>
                <c:pt idx="70430">
                  <c:v>4.5690049676280822</c:v>
                </c:pt>
                <c:pt idx="70431">
                  <c:v>4.5594069917401638</c:v>
                </c:pt>
                <c:pt idx="70432">
                  <c:v>4.5647018610351706</c:v>
                </c:pt>
                <c:pt idx="70433">
                  <c:v>4.5607126105450924</c:v>
                </c:pt>
                <c:pt idx="70434">
                  <c:v>4.557711155957195</c:v>
                </c:pt>
                <c:pt idx="70435">
                  <c:v>4.5681546914878766</c:v>
                </c:pt>
                <c:pt idx="70436">
                  <c:v>4.5725814005668139</c:v>
                </c:pt>
                <c:pt idx="70437">
                  <c:v>4.5558185112655778</c:v>
                </c:pt>
                <c:pt idx="70438">
                  <c:v>4.5612168303267371</c:v>
                </c:pt>
                <c:pt idx="70439">
                  <c:v>4.5637064444154287</c:v>
                </c:pt>
                <c:pt idx="70440">
                  <c:v>4.5558358057415065</c:v>
                </c:pt>
                <c:pt idx="70441">
                  <c:v>4.5637606405951612</c:v>
                </c:pt>
                <c:pt idx="70442">
                  <c:v>4.5595166680550694</c:v>
                </c:pt>
                <c:pt idx="70443">
                  <c:v>4.5611572343675988</c:v>
                </c:pt>
                <c:pt idx="70444">
                  <c:v>4.56728526132519</c:v>
                </c:pt>
                <c:pt idx="70445">
                  <c:v>4.5565478778993915</c:v>
                </c:pt>
                <c:pt idx="70446">
                  <c:v>4.5698512178365087</c:v>
                </c:pt>
                <c:pt idx="70447">
                  <c:v>4.5652894608321333</c:v>
                </c:pt>
                <c:pt idx="70448">
                  <c:v>4.5612861994622884</c:v>
                </c:pt>
                <c:pt idx="70449">
                  <c:v>4.569284474714185</c:v>
                </c:pt>
                <c:pt idx="70450">
                  <c:v>4.5663431250395243</c:v>
                </c:pt>
                <c:pt idx="70451">
                  <c:v>4.565988087882511</c:v>
                </c:pt>
                <c:pt idx="70452">
                  <c:v>4.5568885020522361</c:v>
                </c:pt>
                <c:pt idx="70453">
                  <c:v>4.5620919274028404</c:v>
                </c:pt>
                <c:pt idx="70454">
                  <c:v>4.5614568296748841</c:v>
                </c:pt>
                <c:pt idx="70455">
                  <c:v>4.5645087222092036</c:v>
                </c:pt>
                <c:pt idx="70456">
                  <c:v>4.5585376063642267</c:v>
                </c:pt>
                <c:pt idx="70457">
                  <c:v>4.566885844121682</c:v>
                </c:pt>
                <c:pt idx="70458">
                  <c:v>4.5587763450747971</c:v>
                </c:pt>
                <c:pt idx="70459">
                  <c:v>4.5630832930433192</c:v>
                </c:pt>
                <c:pt idx="70460">
                  <c:v>4.5594635553709946</c:v>
                </c:pt>
                <c:pt idx="70461">
                  <c:v>4.5667643302975396</c:v>
                </c:pt>
                <c:pt idx="70462">
                  <c:v>4.5711263513125795</c:v>
                </c:pt>
                <c:pt idx="70463">
                  <c:v>4.563286853183695</c:v>
                </c:pt>
                <c:pt idx="70464">
                  <c:v>4.5551306534072813</c:v>
                </c:pt>
                <c:pt idx="70465">
                  <c:v>4.5591410210168286</c:v>
                </c:pt>
                <c:pt idx="70466">
                  <c:v>4.5534074027706932</c:v>
                </c:pt>
                <c:pt idx="70467">
                  <c:v>4.5637474732777337</c:v>
                </c:pt>
                <c:pt idx="70468">
                  <c:v>4.556084086367016</c:v>
                </c:pt>
                <c:pt idx="70469">
                  <c:v>4.567667541012856</c:v>
                </c:pt>
                <c:pt idx="70470">
                  <c:v>4.5593665605835199</c:v>
                </c:pt>
                <c:pt idx="70471">
                  <c:v>4.5606248219436214</c:v>
                </c:pt>
                <c:pt idx="70472">
                  <c:v>4.5643125625449974</c:v>
                </c:pt>
                <c:pt idx="70473">
                  <c:v>4.5634960018632089</c:v>
                </c:pt>
                <c:pt idx="70474">
                  <c:v>4.5651402189340429</c:v>
                </c:pt>
                <c:pt idx="70475">
                  <c:v>4.569538208103916</c:v>
                </c:pt>
                <c:pt idx="70476">
                  <c:v>4.5668773290866254</c:v>
                </c:pt>
                <c:pt idx="70477">
                  <c:v>4.558156594255121</c:v>
                </c:pt>
                <c:pt idx="70478">
                  <c:v>4.5581935781262217</c:v>
                </c:pt>
                <c:pt idx="70479">
                  <c:v>4.551067505835273</c:v>
                </c:pt>
                <c:pt idx="70480">
                  <c:v>4.5590818280906733</c:v>
                </c:pt>
                <c:pt idx="70481">
                  <c:v>4.5637460412695514</c:v>
                </c:pt>
                <c:pt idx="70482">
                  <c:v>4.5547947318096291</c:v>
                </c:pt>
                <c:pt idx="70483">
                  <c:v>4.5663998598075519</c:v>
                </c:pt>
                <c:pt idx="70484">
                  <c:v>4.5701876695780168</c:v>
                </c:pt>
                <c:pt idx="70485">
                  <c:v>4.5566699285486605</c:v>
                </c:pt>
                <c:pt idx="70486">
                  <c:v>4.5623013668521706</c:v>
                </c:pt>
                <c:pt idx="70487">
                  <c:v>4.5614071110444785</c:v>
                </c:pt>
                <c:pt idx="70488">
                  <c:v>4.5545385315592739</c:v>
                </c:pt>
                <c:pt idx="70489">
                  <c:v>4.5580091802871934</c:v>
                </c:pt>
                <c:pt idx="70490">
                  <c:v>4.5655754095729462</c:v>
                </c:pt>
                <c:pt idx="70491">
                  <c:v>4.5645863029350187</c:v>
                </c:pt>
                <c:pt idx="70492">
                  <c:v>4.5623364331764087</c:v>
                </c:pt>
                <c:pt idx="70493">
                  <c:v>4.5646243321112028</c:v>
                </c:pt>
                <c:pt idx="70494">
                  <c:v>4.5610422251334652</c:v>
                </c:pt>
                <c:pt idx="70495">
                  <c:v>4.5497338389034629</c:v>
                </c:pt>
                <c:pt idx="70496">
                  <c:v>4.569485719705539</c:v>
                </c:pt>
                <c:pt idx="70497">
                  <c:v>4.5631783306785403</c:v>
                </c:pt>
                <c:pt idx="70498">
                  <c:v>4.5575235581558697</c:v>
                </c:pt>
                <c:pt idx="70499">
                  <c:v>4.5539586449958733</c:v>
                </c:pt>
                <c:pt idx="70500">
                  <c:v>4.5606331527768509</c:v>
                </c:pt>
                <c:pt idx="70501">
                  <c:v>4.5653349648571577</c:v>
                </c:pt>
                <c:pt idx="70502">
                  <c:v>4.560032956356098</c:v>
                </c:pt>
                <c:pt idx="70503">
                  <c:v>4.562367082238671</c:v>
                </c:pt>
                <c:pt idx="70504">
                  <c:v>4.5564492348507333</c:v>
                </c:pt>
                <c:pt idx="70505">
                  <c:v>4.5578481830046549</c:v>
                </c:pt>
                <c:pt idx="70506">
                  <c:v>4.5672719533406596</c:v>
                </c:pt>
                <c:pt idx="70507">
                  <c:v>4.5498757794070137</c:v>
                </c:pt>
                <c:pt idx="70508">
                  <c:v>4.564710704764793</c:v>
                </c:pt>
                <c:pt idx="70509">
                  <c:v>4.551634218172107</c:v>
                </c:pt>
                <c:pt idx="70510">
                  <c:v>4.5591105382928383</c:v>
                </c:pt>
                <c:pt idx="70511">
                  <c:v>4.5667171508759017</c:v>
                </c:pt>
                <c:pt idx="70512">
                  <c:v>4.5551546655383879</c:v>
                </c:pt>
                <c:pt idx="70513">
                  <c:v>4.5565759038587403</c:v>
                </c:pt>
                <c:pt idx="70514">
                  <c:v>4.5659735824824335</c:v>
                </c:pt>
                <c:pt idx="70515">
                  <c:v>4.5572979160418905</c:v>
                </c:pt>
                <c:pt idx="70516">
                  <c:v>4.5535654356566804</c:v>
                </c:pt>
                <c:pt idx="70517">
                  <c:v>4.5623749158861964</c:v>
                </c:pt>
                <c:pt idx="70518">
                  <c:v>4.5643460511961589</c:v>
                </c:pt>
                <c:pt idx="70519">
                  <c:v>4.5540736769275947</c:v>
                </c:pt>
                <c:pt idx="70520">
                  <c:v>4.5636451118424555</c:v>
                </c:pt>
                <c:pt idx="70521">
                  <c:v>4.5701428879077444</c:v>
                </c:pt>
                <c:pt idx="70522">
                  <c:v>4.5665824673180406</c:v>
                </c:pt>
                <c:pt idx="70523">
                  <c:v>4.5622857180113447</c:v>
                </c:pt>
                <c:pt idx="70524">
                  <c:v>4.5682311985226454</c:v>
                </c:pt>
                <c:pt idx="70525">
                  <c:v>4.5602881307223777</c:v>
                </c:pt>
                <c:pt idx="70526">
                  <c:v>4.5608461798802606</c:v>
                </c:pt>
                <c:pt idx="70527">
                  <c:v>4.5594329838931733</c:v>
                </c:pt>
                <c:pt idx="70528">
                  <c:v>4.5620828653228944</c:v>
                </c:pt>
                <c:pt idx="70529">
                  <c:v>4.5604288098261927</c:v>
                </c:pt>
                <c:pt idx="70530">
                  <c:v>4.5519595049329356</c:v>
                </c:pt>
                <c:pt idx="70531">
                  <c:v>4.5620930371529305</c:v>
                </c:pt>
                <c:pt idx="70532">
                  <c:v>4.55436205442171</c:v>
                </c:pt>
                <c:pt idx="70533">
                  <c:v>4.5605966751245086</c:v>
                </c:pt>
                <c:pt idx="70534">
                  <c:v>4.5614113181472353</c:v>
                </c:pt>
                <c:pt idx="70535">
                  <c:v>4.5550831174304873</c:v>
                </c:pt>
                <c:pt idx="70536">
                  <c:v>4.5606613890398799</c:v>
                </c:pt>
                <c:pt idx="70537">
                  <c:v>4.5597933222018083</c:v>
                </c:pt>
                <c:pt idx="70538">
                  <c:v>4.5548120044815601</c:v>
                </c:pt>
                <c:pt idx="70539">
                  <c:v>4.5557250649276355</c:v>
                </c:pt>
                <c:pt idx="70540">
                  <c:v>4.5650256111754244</c:v>
                </c:pt>
                <c:pt idx="70541">
                  <c:v>4.5592750156214539</c:v>
                </c:pt>
                <c:pt idx="70542">
                  <c:v>4.55950874989996</c:v>
                </c:pt>
                <c:pt idx="70543">
                  <c:v>4.5524658107082576</c:v>
                </c:pt>
                <c:pt idx="70544">
                  <c:v>4.5596764550205835</c:v>
                </c:pt>
                <c:pt idx="70545">
                  <c:v>4.5567051979654973</c:v>
                </c:pt>
                <c:pt idx="70546">
                  <c:v>4.5644069818075206</c:v>
                </c:pt>
                <c:pt idx="70547">
                  <c:v>4.5686006215867323</c:v>
                </c:pt>
                <c:pt idx="70548">
                  <c:v>4.5553511487149425</c:v>
                </c:pt>
                <c:pt idx="70549">
                  <c:v>4.5496549756232527</c:v>
                </c:pt>
                <c:pt idx="70550">
                  <c:v>4.5637639576610427</c:v>
                </c:pt>
                <c:pt idx="70551">
                  <c:v>4.5544609550503914</c:v>
                </c:pt>
                <c:pt idx="70552">
                  <c:v>4.5621104643138857</c:v>
                </c:pt>
                <c:pt idx="70553">
                  <c:v>4.5560629051491874</c:v>
                </c:pt>
                <c:pt idx="70554">
                  <c:v>4.5533337763775927</c:v>
                </c:pt>
                <c:pt idx="70555">
                  <c:v>4.5618437494663997</c:v>
                </c:pt>
                <c:pt idx="70556">
                  <c:v>4.5579697556384389</c:v>
                </c:pt>
                <c:pt idx="70557">
                  <c:v>4.5602910104434446</c:v>
                </c:pt>
                <c:pt idx="70558">
                  <c:v>4.552081558690972</c:v>
                </c:pt>
                <c:pt idx="70559">
                  <c:v>4.5620139917893514</c:v>
                </c:pt>
                <c:pt idx="70560">
                  <c:v>4.5655233823667398</c:v>
                </c:pt>
                <c:pt idx="70561">
                  <c:v>4.5669666693394353</c:v>
                </c:pt>
                <c:pt idx="70562">
                  <c:v>4.5596505483431811</c:v>
                </c:pt>
                <c:pt idx="70563">
                  <c:v>4.5632239790539986</c:v>
                </c:pt>
                <c:pt idx="70564">
                  <c:v>4.5563546409271076</c:v>
                </c:pt>
                <c:pt idx="70565">
                  <c:v>4.5486366233946702</c:v>
                </c:pt>
                <c:pt idx="70566">
                  <c:v>4.5576631544211557</c:v>
                </c:pt>
                <c:pt idx="70567">
                  <c:v>4.5632971859568592</c:v>
                </c:pt>
                <c:pt idx="70568">
                  <c:v>4.5519919230915766</c:v>
                </c:pt>
                <c:pt idx="70569">
                  <c:v>4.5602860739442299</c:v>
                </c:pt>
                <c:pt idx="70570">
                  <c:v>4.555872339363507</c:v>
                </c:pt>
                <c:pt idx="70571">
                  <c:v>4.5624946232952546</c:v>
                </c:pt>
                <c:pt idx="70572">
                  <c:v>4.5550068135990553</c:v>
                </c:pt>
                <c:pt idx="70573">
                  <c:v>4.546673048713437</c:v>
                </c:pt>
                <c:pt idx="70574">
                  <c:v>4.5464229511042067</c:v>
                </c:pt>
                <c:pt idx="70575">
                  <c:v>4.5658289307245905</c:v>
                </c:pt>
                <c:pt idx="70576">
                  <c:v>4.5615553906719581</c:v>
                </c:pt>
                <c:pt idx="70577">
                  <c:v>4.5641599069798362</c:v>
                </c:pt>
                <c:pt idx="70578">
                  <c:v>4.5567352455463306</c:v>
                </c:pt>
                <c:pt idx="70579">
                  <c:v>4.5577090155302855</c:v>
                </c:pt>
                <c:pt idx="70580">
                  <c:v>4.5535592841184096</c:v>
                </c:pt>
                <c:pt idx="70581">
                  <c:v>4.5568204706298632</c:v>
                </c:pt>
                <c:pt idx="70582">
                  <c:v>4.5577763578869339</c:v>
                </c:pt>
                <c:pt idx="70583">
                  <c:v>4.5663505897638563</c:v>
                </c:pt>
                <c:pt idx="70584">
                  <c:v>4.5537310541186899</c:v>
                </c:pt>
                <c:pt idx="70585">
                  <c:v>4.5575073323422499</c:v>
                </c:pt>
                <c:pt idx="70586">
                  <c:v>4.5539635735343236</c:v>
                </c:pt>
                <c:pt idx="70587">
                  <c:v>4.5591401586031459</c:v>
                </c:pt>
                <c:pt idx="70588">
                  <c:v>4.5621807794081892</c:v>
                </c:pt>
                <c:pt idx="70589">
                  <c:v>4.560264795852266</c:v>
                </c:pt>
                <c:pt idx="70590">
                  <c:v>4.5547432574591502</c:v>
                </c:pt>
                <c:pt idx="70591">
                  <c:v>4.5616373272365065</c:v>
                </c:pt>
                <c:pt idx="70592">
                  <c:v>4.5578901347318794</c:v>
                </c:pt>
                <c:pt idx="70593">
                  <c:v>4.5640624832560928</c:v>
                </c:pt>
                <c:pt idx="70594">
                  <c:v>4.5636482284403401</c:v>
                </c:pt>
                <c:pt idx="70595">
                  <c:v>4.5626094288219061</c:v>
                </c:pt>
                <c:pt idx="70596">
                  <c:v>4.5537064774041314</c:v>
                </c:pt>
                <c:pt idx="70597">
                  <c:v>4.5541512158387984</c:v>
                </c:pt>
                <c:pt idx="70598">
                  <c:v>4.5593086196177524</c:v>
                </c:pt>
                <c:pt idx="70599">
                  <c:v>4.5678943635090903</c:v>
                </c:pt>
                <c:pt idx="70600">
                  <c:v>4.5641583932705503</c:v>
                </c:pt>
                <c:pt idx="70601">
                  <c:v>4.5613850775396489</c:v>
                </c:pt>
                <c:pt idx="70602">
                  <c:v>4.5629899146131345</c:v>
                </c:pt>
                <c:pt idx="70603">
                  <c:v>4.5679319372744915</c:v>
                </c:pt>
                <c:pt idx="70604">
                  <c:v>4.5663946522420877</c:v>
                </c:pt>
                <c:pt idx="70605">
                  <c:v>4.5553015730933293</c:v>
                </c:pt>
                <c:pt idx="70606">
                  <c:v>4.5617572275436515</c:v>
                </c:pt>
                <c:pt idx="70607">
                  <c:v>4.555336992850969</c:v>
                </c:pt>
                <c:pt idx="70608">
                  <c:v>4.5656887415294785</c:v>
                </c:pt>
                <c:pt idx="70609">
                  <c:v>4.5741089972856042</c:v>
                </c:pt>
                <c:pt idx="70610">
                  <c:v>4.5620113946599323</c:v>
                </c:pt>
                <c:pt idx="70611">
                  <c:v>4.5702272685925438</c:v>
                </c:pt>
                <c:pt idx="70612">
                  <c:v>4.5597725232895217</c:v>
                </c:pt>
                <c:pt idx="70613">
                  <c:v>4.5608237826516955</c:v>
                </c:pt>
                <c:pt idx="70614">
                  <c:v>4.5649524973473286</c:v>
                </c:pt>
                <c:pt idx="70615">
                  <c:v>4.5673464560418902</c:v>
                </c:pt>
                <c:pt idx="70616">
                  <c:v>4.5636937007724843</c:v>
                </c:pt>
                <c:pt idx="70617">
                  <c:v>4.553415569163934</c:v>
                </c:pt>
                <c:pt idx="70618">
                  <c:v>4.5642983106183745</c:v>
                </c:pt>
                <c:pt idx="70619">
                  <c:v>4.5683492242121648</c:v>
                </c:pt>
                <c:pt idx="70620">
                  <c:v>4.5565758261696159</c:v>
                </c:pt>
                <c:pt idx="70621">
                  <c:v>4.5599560793940341</c:v>
                </c:pt>
                <c:pt idx="70622">
                  <c:v>4.5567897079462627</c:v>
                </c:pt>
                <c:pt idx="70623">
                  <c:v>4.5599690768048582</c:v>
                </c:pt>
                <c:pt idx="70624">
                  <c:v>4.5639866083261467</c:v>
                </c:pt>
                <c:pt idx="70625">
                  <c:v>4.5633436808761294</c:v>
                </c:pt>
                <c:pt idx="70626">
                  <c:v>4.5597099552634139</c:v>
                </c:pt>
                <c:pt idx="70627">
                  <c:v>4.560558851757798</c:v>
                </c:pt>
                <c:pt idx="70628">
                  <c:v>4.5517578407863546</c:v>
                </c:pt>
                <c:pt idx="70629">
                  <c:v>4.560411584703524</c:v>
                </c:pt>
                <c:pt idx="70630">
                  <c:v>4.56349884462003</c:v>
                </c:pt>
                <c:pt idx="70631">
                  <c:v>4.5620724611384045</c:v>
                </c:pt>
                <c:pt idx="70632">
                  <c:v>4.55699000374997</c:v>
                </c:pt>
                <c:pt idx="70633">
                  <c:v>4.5610693128977857</c:v>
                </c:pt>
                <c:pt idx="70634">
                  <c:v>4.5566584479592054</c:v>
                </c:pt>
                <c:pt idx="70635">
                  <c:v>4.5638783803631906</c:v>
                </c:pt>
                <c:pt idx="70636">
                  <c:v>4.5639827200446268</c:v>
                </c:pt>
                <c:pt idx="70637">
                  <c:v>4.5570515026137643</c:v>
                </c:pt>
                <c:pt idx="70638">
                  <c:v>4.561361756283806</c:v>
                </c:pt>
                <c:pt idx="70639">
                  <c:v>4.5635326425993474</c:v>
                </c:pt>
                <c:pt idx="70640">
                  <c:v>4.5556835328001259</c:v>
                </c:pt>
                <c:pt idx="70641">
                  <c:v>4.5621985716755704</c:v>
                </c:pt>
                <c:pt idx="70642">
                  <c:v>4.557404270401058</c:v>
                </c:pt>
                <c:pt idx="70643">
                  <c:v>4.5556392056639439</c:v>
                </c:pt>
                <c:pt idx="70644">
                  <c:v>4.5770461071472557</c:v>
                </c:pt>
                <c:pt idx="70645">
                  <c:v>4.5580897758341115</c:v>
                </c:pt>
                <c:pt idx="70646">
                  <c:v>4.5530773993673757</c:v>
                </c:pt>
                <c:pt idx="70647">
                  <c:v>4.559185200727808</c:v>
                </c:pt>
                <c:pt idx="70648">
                  <c:v>4.5601253730574527</c:v>
                </c:pt>
                <c:pt idx="70649">
                  <c:v>4.5633432099578233</c:v>
                </c:pt>
                <c:pt idx="70650">
                  <c:v>4.5593361266142596</c:v>
                </c:pt>
                <c:pt idx="70651">
                  <c:v>4.5671936722037163</c:v>
                </c:pt>
                <c:pt idx="70652">
                  <c:v>4.5616032672046822</c:v>
                </c:pt>
                <c:pt idx="70653">
                  <c:v>4.5535523890201404</c:v>
                </c:pt>
                <c:pt idx="70654">
                  <c:v>4.5595470103730342</c:v>
                </c:pt>
                <c:pt idx="70655">
                  <c:v>4.5691463377091992</c:v>
                </c:pt>
                <c:pt idx="70656">
                  <c:v>4.5700573437235441</c:v>
                </c:pt>
                <c:pt idx="70657">
                  <c:v>4.5632289572943323</c:v>
                </c:pt>
                <c:pt idx="70658">
                  <c:v>4.5620377416131035</c:v>
                </c:pt>
                <c:pt idx="70659">
                  <c:v>4.5457682785190308</c:v>
                </c:pt>
                <c:pt idx="70660">
                  <c:v>4.5640342105426601</c:v>
                </c:pt>
                <c:pt idx="70661">
                  <c:v>4.5628371095815998</c:v>
                </c:pt>
                <c:pt idx="70662">
                  <c:v>4.5573324618137843</c:v>
                </c:pt>
                <c:pt idx="70663">
                  <c:v>4.5664440218387696</c:v>
                </c:pt>
                <c:pt idx="70664">
                  <c:v>4.5479807474206781</c:v>
                </c:pt>
                <c:pt idx="70665">
                  <c:v>4.5593564077788589</c:v>
                </c:pt>
                <c:pt idx="70666">
                  <c:v>4.5639883415605969</c:v>
                </c:pt>
                <c:pt idx="70667">
                  <c:v>4.5640802401072902</c:v>
                </c:pt>
                <c:pt idx="70668">
                  <c:v>4.5571477043778597</c:v>
                </c:pt>
                <c:pt idx="70669">
                  <c:v>4.5576930443295911</c:v>
                </c:pt>
                <c:pt idx="70670">
                  <c:v>4.5651687827774543</c:v>
                </c:pt>
                <c:pt idx="70671">
                  <c:v>4.5638026081820424</c:v>
                </c:pt>
                <c:pt idx="70672">
                  <c:v>4.5581356038392329</c:v>
                </c:pt>
                <c:pt idx="70673">
                  <c:v>4.5621609613449161</c:v>
                </c:pt>
                <c:pt idx="70674">
                  <c:v>4.5613467749895555</c:v>
                </c:pt>
                <c:pt idx="70675">
                  <c:v>4.5600697404299311</c:v>
                </c:pt>
                <c:pt idx="70676">
                  <c:v>4.5515523637119957</c:v>
                </c:pt>
                <c:pt idx="70677">
                  <c:v>4.5574386957235768</c:v>
                </c:pt>
                <c:pt idx="70678">
                  <c:v>4.5611837119874803</c:v>
                </c:pt>
                <c:pt idx="70679">
                  <c:v>4.5626716558692362</c:v>
                </c:pt>
                <c:pt idx="70680">
                  <c:v>4.5632131878305593</c:v>
                </c:pt>
                <c:pt idx="70681">
                  <c:v>4.55477242149286</c:v>
                </c:pt>
                <c:pt idx="70682">
                  <c:v>4.5662253908660295</c:v>
                </c:pt>
                <c:pt idx="70683">
                  <c:v>4.5613464258436922</c:v>
                </c:pt>
                <c:pt idx="70684">
                  <c:v>4.5605365194672984</c:v>
                </c:pt>
                <c:pt idx="70685">
                  <c:v>4.5582665174246095</c:v>
                </c:pt>
                <c:pt idx="70686">
                  <c:v>4.5617994094572207</c:v>
                </c:pt>
                <c:pt idx="70687">
                  <c:v>4.5644040497973561</c:v>
                </c:pt>
                <c:pt idx="70688">
                  <c:v>4.5632208304382749</c:v>
                </c:pt>
                <c:pt idx="70689">
                  <c:v>4.5633043725071527</c:v>
                </c:pt>
                <c:pt idx="70690">
                  <c:v>4.5544090158064909</c:v>
                </c:pt>
                <c:pt idx="70691">
                  <c:v>4.5688581782799043</c:v>
                </c:pt>
                <c:pt idx="70692">
                  <c:v>4.5685678943001093</c:v>
                </c:pt>
                <c:pt idx="70693">
                  <c:v>4.5507856906322903</c:v>
                </c:pt>
                <c:pt idx="70694">
                  <c:v>4.5721633985941965</c:v>
                </c:pt>
                <c:pt idx="70695">
                  <c:v>4.566821753653457</c:v>
                </c:pt>
                <c:pt idx="70696">
                  <c:v>4.5532303946838955</c:v>
                </c:pt>
                <c:pt idx="70697">
                  <c:v>4.5602078589510375</c:v>
                </c:pt>
                <c:pt idx="70698">
                  <c:v>4.5559040412191925</c:v>
                </c:pt>
                <c:pt idx="70699">
                  <c:v>4.5625703342932971</c:v>
                </c:pt>
                <c:pt idx="70700">
                  <c:v>4.5559366494078999</c:v>
                </c:pt>
                <c:pt idx="70701">
                  <c:v>4.5560642559199147</c:v>
                </c:pt>
                <c:pt idx="70702">
                  <c:v>4.5608694147833155</c:v>
                </c:pt>
                <c:pt idx="70703">
                  <c:v>4.5582497678074754</c:v>
                </c:pt>
                <c:pt idx="70704">
                  <c:v>4.5547814027209093</c:v>
                </c:pt>
                <c:pt idx="70705">
                  <c:v>4.5511260516277847</c:v>
                </c:pt>
                <c:pt idx="70706">
                  <c:v>4.5629724013268227</c:v>
                </c:pt>
                <c:pt idx="70707">
                  <c:v>4.5609097923058632</c:v>
                </c:pt>
                <c:pt idx="70708">
                  <c:v>4.5651862710087574</c:v>
                </c:pt>
                <c:pt idx="70709">
                  <c:v>4.5693530095336561</c:v>
                </c:pt>
                <c:pt idx="70710">
                  <c:v>4.5715276970895786</c:v>
                </c:pt>
                <c:pt idx="70711">
                  <c:v>4.5625361473552903</c:v>
                </c:pt>
                <c:pt idx="70712">
                  <c:v>4.5466207583017724</c:v>
                </c:pt>
                <c:pt idx="70713">
                  <c:v>4.5621445306702615</c:v>
                </c:pt>
                <c:pt idx="70714">
                  <c:v>4.5521498018151565</c:v>
                </c:pt>
                <c:pt idx="70715">
                  <c:v>4.5603355565675656</c:v>
                </c:pt>
                <c:pt idx="70716">
                  <c:v>4.5559437479861149</c:v>
                </c:pt>
                <c:pt idx="70717">
                  <c:v>4.5616188151262467</c:v>
                </c:pt>
                <c:pt idx="70718">
                  <c:v>4.5588531057622017</c:v>
                </c:pt>
                <c:pt idx="70719">
                  <c:v>4.5590971838763119</c:v>
                </c:pt>
                <c:pt idx="70720">
                  <c:v>4.5597154020246604</c:v>
                </c:pt>
                <c:pt idx="70721">
                  <c:v>4.5667050655085069</c:v>
                </c:pt>
                <c:pt idx="70722">
                  <c:v>4.5597756343370941</c:v>
                </c:pt>
                <c:pt idx="70723">
                  <c:v>4.5566895092324087</c:v>
                </c:pt>
                <c:pt idx="70724">
                  <c:v>4.5580262431757603</c:v>
                </c:pt>
                <c:pt idx="70725">
                  <c:v>4.5589807380801197</c:v>
                </c:pt>
                <c:pt idx="70726">
                  <c:v>4.5623523670855617</c:v>
                </c:pt>
                <c:pt idx="70727">
                  <c:v>4.5622867715308368</c:v>
                </c:pt>
                <c:pt idx="70728">
                  <c:v>4.5555635124835678</c:v>
                </c:pt>
                <c:pt idx="70729">
                  <c:v>4.5583204636977017</c:v>
                </c:pt>
                <c:pt idx="70730">
                  <c:v>4.5647872954874806</c:v>
                </c:pt>
                <c:pt idx="70731">
                  <c:v>4.5584659666479554</c:v>
                </c:pt>
                <c:pt idx="70732">
                  <c:v>4.5693036453069649</c:v>
                </c:pt>
                <c:pt idx="70733">
                  <c:v>4.5647724714724234</c:v>
                </c:pt>
                <c:pt idx="70734">
                  <c:v>4.5616970168069448</c:v>
                </c:pt>
                <c:pt idx="70735">
                  <c:v>4.5626522846836446</c:v>
                </c:pt>
                <c:pt idx="70736">
                  <c:v>4.5643261305689959</c:v>
                </c:pt>
                <c:pt idx="70737">
                  <c:v>4.564823738262473</c:v>
                </c:pt>
                <c:pt idx="70738">
                  <c:v>4.5559759566735183</c:v>
                </c:pt>
                <c:pt idx="70739">
                  <c:v>4.5481438212609309</c:v>
                </c:pt>
                <c:pt idx="70740">
                  <c:v>4.5558431821944749</c:v>
                </c:pt>
                <c:pt idx="70741">
                  <c:v>4.5641951824091933</c:v>
                </c:pt>
                <c:pt idx="70742">
                  <c:v>4.5630303215661163</c:v>
                </c:pt>
                <c:pt idx="70743">
                  <c:v>4.5598833853987797</c:v>
                </c:pt>
                <c:pt idx="70744">
                  <c:v>4.5596283719054842</c:v>
                </c:pt>
                <c:pt idx="70745">
                  <c:v>4.5623764774005355</c:v>
                </c:pt>
                <c:pt idx="70746">
                  <c:v>4.5703510578077466</c:v>
                </c:pt>
                <c:pt idx="70747">
                  <c:v>4.5517388687339437</c:v>
                </c:pt>
                <c:pt idx="70748">
                  <c:v>4.5564112824426051</c:v>
                </c:pt>
                <c:pt idx="70749">
                  <c:v>4.5543654865842527</c:v>
                </c:pt>
                <c:pt idx="70750">
                  <c:v>4.5564465790558151</c:v>
                </c:pt>
                <c:pt idx="70751">
                  <c:v>4.5566856832416196</c:v>
                </c:pt>
                <c:pt idx="70752">
                  <c:v>4.5617707039408986</c:v>
                </c:pt>
                <c:pt idx="70753">
                  <c:v>4.5563152820519495</c:v>
                </c:pt>
                <c:pt idx="70754">
                  <c:v>4.5621835614699187</c:v>
                </c:pt>
                <c:pt idx="70755">
                  <c:v>4.5607136738980394</c:v>
                </c:pt>
                <c:pt idx="70756">
                  <c:v>4.5639817734192851</c:v>
                </c:pt>
                <c:pt idx="70757">
                  <c:v>4.559377604226456</c:v>
                </c:pt>
                <c:pt idx="70758">
                  <c:v>4.5549920947391271</c:v>
                </c:pt>
                <c:pt idx="70759">
                  <c:v>4.5419862877253303</c:v>
                </c:pt>
                <c:pt idx="70760">
                  <c:v>4.5578298370268584</c:v>
                </c:pt>
                <c:pt idx="70761">
                  <c:v>4.5601076201455726</c:v>
                </c:pt>
                <c:pt idx="70762">
                  <c:v>4.5596689641390755</c:v>
                </c:pt>
                <c:pt idx="70763">
                  <c:v>4.5640128081361881</c:v>
                </c:pt>
                <c:pt idx="70764">
                  <c:v>4.5625826925196753</c:v>
                </c:pt>
                <c:pt idx="70765">
                  <c:v>4.565854717970117</c:v>
                </c:pt>
                <c:pt idx="70766">
                  <c:v>4.5579426555071691</c:v>
                </c:pt>
                <c:pt idx="70767">
                  <c:v>4.5619237156759578</c:v>
                </c:pt>
                <c:pt idx="70768">
                  <c:v>4.5561280805039184</c:v>
                </c:pt>
                <c:pt idx="70769">
                  <c:v>4.5632062964320639</c:v>
                </c:pt>
                <c:pt idx="70770">
                  <c:v>4.5583533893754824</c:v>
                </c:pt>
                <c:pt idx="70771">
                  <c:v>4.5577250847317785</c:v>
                </c:pt>
                <c:pt idx="70772">
                  <c:v>4.5626338284890409</c:v>
                </c:pt>
                <c:pt idx="70773">
                  <c:v>4.5605505180874744</c:v>
                </c:pt>
                <c:pt idx="70774">
                  <c:v>4.5647946159742352</c:v>
                </c:pt>
                <c:pt idx="70775">
                  <c:v>4.5540445151802231</c:v>
                </c:pt>
                <c:pt idx="70776">
                  <c:v>4.5625866990720896</c:v>
                </c:pt>
                <c:pt idx="70777">
                  <c:v>4.5572722212143342</c:v>
                </c:pt>
                <c:pt idx="70778">
                  <c:v>4.5677336263467136</c:v>
                </c:pt>
                <c:pt idx="70779">
                  <c:v>4.5614094909181837</c:v>
                </c:pt>
                <c:pt idx="70780">
                  <c:v>4.561679273890932</c:v>
                </c:pt>
                <c:pt idx="70781">
                  <c:v>4.5685915182772652</c:v>
                </c:pt>
                <c:pt idx="70782">
                  <c:v>4.5640664271803235</c:v>
                </c:pt>
                <c:pt idx="70783">
                  <c:v>4.5569392074557538</c:v>
                </c:pt>
                <c:pt idx="70784">
                  <c:v>4.5595766519287215</c:v>
                </c:pt>
                <c:pt idx="70785">
                  <c:v>4.5513177084180452</c:v>
                </c:pt>
                <c:pt idx="70786">
                  <c:v>4.5568529325255618</c:v>
                </c:pt>
                <c:pt idx="70787">
                  <c:v>4.5667014352813542</c:v>
                </c:pt>
                <c:pt idx="70788">
                  <c:v>4.5545709535592955</c:v>
                </c:pt>
                <c:pt idx="70789">
                  <c:v>4.5654467535683168</c:v>
                </c:pt>
                <c:pt idx="70790">
                  <c:v>4.5617416743944217</c:v>
                </c:pt>
                <c:pt idx="70791">
                  <c:v>4.5568563669670157</c:v>
                </c:pt>
                <c:pt idx="70792">
                  <c:v>4.5597965663591324</c:v>
                </c:pt>
                <c:pt idx="70793">
                  <c:v>4.5616932827605812</c:v>
                </c:pt>
                <c:pt idx="70794">
                  <c:v>4.5591105174513284</c:v>
                </c:pt>
                <c:pt idx="70795">
                  <c:v>4.5673410122580602</c:v>
                </c:pt>
                <c:pt idx="70796">
                  <c:v>4.5640308675888148</c:v>
                </c:pt>
                <c:pt idx="70797">
                  <c:v>4.5531643561853574</c:v>
                </c:pt>
                <c:pt idx="70798">
                  <c:v>4.5593577367832143</c:v>
                </c:pt>
                <c:pt idx="70799">
                  <c:v>4.5553908710965594</c:v>
                </c:pt>
                <c:pt idx="70800">
                  <c:v>4.560061300275783</c:v>
                </c:pt>
                <c:pt idx="70801">
                  <c:v>4.5601770250683105</c:v>
                </c:pt>
                <c:pt idx="70802">
                  <c:v>4.5593655725966684</c:v>
                </c:pt>
                <c:pt idx="70803">
                  <c:v>4.5608744802565369</c:v>
                </c:pt>
                <c:pt idx="70804">
                  <c:v>4.5585661214945299</c:v>
                </c:pt>
                <c:pt idx="70805">
                  <c:v>4.5620539778202849</c:v>
                </c:pt>
                <c:pt idx="70806">
                  <c:v>4.5543501233701713</c:v>
                </c:pt>
                <c:pt idx="70807">
                  <c:v>4.553720807462704</c:v>
                </c:pt>
                <c:pt idx="70808">
                  <c:v>4.5638673542697559</c:v>
                </c:pt>
                <c:pt idx="70809">
                  <c:v>4.5583172596406492</c:v>
                </c:pt>
                <c:pt idx="70810">
                  <c:v>4.5593426835127735</c:v>
                </c:pt>
                <c:pt idx="70811">
                  <c:v>4.550426299345105</c:v>
                </c:pt>
                <c:pt idx="70812">
                  <c:v>4.5544066664497</c:v>
                </c:pt>
                <c:pt idx="70813">
                  <c:v>4.5511237494754804</c:v>
                </c:pt>
                <c:pt idx="70814">
                  <c:v>4.5619230851032277</c:v>
                </c:pt>
                <c:pt idx="70815">
                  <c:v>4.5597889292271763</c:v>
                </c:pt>
                <c:pt idx="70816">
                  <c:v>4.5561993588254825</c:v>
                </c:pt>
                <c:pt idx="70817">
                  <c:v>4.5586817358632441</c:v>
                </c:pt>
                <c:pt idx="70818">
                  <c:v>4.5600101899412495</c:v>
                </c:pt>
                <c:pt idx="70819">
                  <c:v>4.5641691614173734</c:v>
                </c:pt>
                <c:pt idx="70820">
                  <c:v>4.5661893536388671</c:v>
                </c:pt>
                <c:pt idx="70821">
                  <c:v>4.5607503986818863</c:v>
                </c:pt>
                <c:pt idx="70822">
                  <c:v>4.5626675431517256</c:v>
                </c:pt>
                <c:pt idx="70823">
                  <c:v>4.5526593103939685</c:v>
                </c:pt>
                <c:pt idx="70824">
                  <c:v>4.5469601190641944</c:v>
                </c:pt>
                <c:pt idx="70825">
                  <c:v>4.5678117157275819</c:v>
                </c:pt>
                <c:pt idx="70826">
                  <c:v>4.5442601311814483</c:v>
                </c:pt>
                <c:pt idx="70827">
                  <c:v>4.5614459286040079</c:v>
                </c:pt>
                <c:pt idx="70828">
                  <c:v>4.5532272695728038</c:v>
                </c:pt>
                <c:pt idx="70829">
                  <c:v>4.5667776796347521</c:v>
                </c:pt>
                <c:pt idx="70830">
                  <c:v>4.5660647513176285</c:v>
                </c:pt>
                <c:pt idx="70831">
                  <c:v>4.5570908565372976</c:v>
                </c:pt>
                <c:pt idx="70832">
                  <c:v>4.5649664783539823</c:v>
                </c:pt>
                <c:pt idx="70833">
                  <c:v>4.546469416396195</c:v>
                </c:pt>
                <c:pt idx="70834">
                  <c:v>4.5576195420843586</c:v>
                </c:pt>
                <c:pt idx="70835">
                  <c:v>4.5679994925509613</c:v>
                </c:pt>
                <c:pt idx="70836">
                  <c:v>4.5571755645167791</c:v>
                </c:pt>
                <c:pt idx="70837">
                  <c:v>4.5573723678751952</c:v>
                </c:pt>
                <c:pt idx="70838">
                  <c:v>4.5615975536379372</c:v>
                </c:pt>
                <c:pt idx="70839">
                  <c:v>4.5604770873424574</c:v>
                </c:pt>
                <c:pt idx="70840">
                  <c:v>4.5557011104802179</c:v>
                </c:pt>
                <c:pt idx="70841">
                  <c:v>4.5622917988440159</c:v>
                </c:pt>
                <c:pt idx="70842">
                  <c:v>4.5655571320148853</c:v>
                </c:pt>
                <c:pt idx="70843">
                  <c:v>4.5668127936036642</c:v>
                </c:pt>
                <c:pt idx="70844">
                  <c:v>4.5532285593863699</c:v>
                </c:pt>
                <c:pt idx="70845">
                  <c:v>4.5567610738679605</c:v>
                </c:pt>
                <c:pt idx="70846">
                  <c:v>4.5480276146636509</c:v>
                </c:pt>
                <c:pt idx="70847">
                  <c:v>4.5579096689187866</c:v>
                </c:pt>
                <c:pt idx="70848">
                  <c:v>4.5617550060026391</c:v>
                </c:pt>
                <c:pt idx="70849">
                  <c:v>4.5615298843609047</c:v>
                </c:pt>
                <c:pt idx="70850">
                  <c:v>4.5629183529120994</c:v>
                </c:pt>
                <c:pt idx="70851">
                  <c:v>4.564102480487187</c:v>
                </c:pt>
                <c:pt idx="70852">
                  <c:v>4.5633681489586442</c:v>
                </c:pt>
                <c:pt idx="70853">
                  <c:v>4.5546398758004267</c:v>
                </c:pt>
                <c:pt idx="70854">
                  <c:v>4.5494553758030802</c:v>
                </c:pt>
                <c:pt idx="70855">
                  <c:v>4.5658670067667915</c:v>
                </c:pt>
                <c:pt idx="70856">
                  <c:v>4.5612945005715479</c:v>
                </c:pt>
                <c:pt idx="70857">
                  <c:v>4.5636457590611084</c:v>
                </c:pt>
                <c:pt idx="70858">
                  <c:v>4.5542061525997717</c:v>
                </c:pt>
                <c:pt idx="70859">
                  <c:v>4.5520778838228635</c:v>
                </c:pt>
                <c:pt idx="70860">
                  <c:v>4.554188820874157</c:v>
                </c:pt>
                <c:pt idx="70861">
                  <c:v>4.5582286505803324</c:v>
                </c:pt>
                <c:pt idx="70862">
                  <c:v>4.5521862396393251</c:v>
                </c:pt>
                <c:pt idx="70863">
                  <c:v>4.5670387420032332</c:v>
                </c:pt>
                <c:pt idx="70864">
                  <c:v>4.5571946650142738</c:v>
                </c:pt>
                <c:pt idx="70865">
                  <c:v>4.5661037601373042</c:v>
                </c:pt>
                <c:pt idx="70866">
                  <c:v>4.555125826361234</c:v>
                </c:pt>
                <c:pt idx="70867">
                  <c:v>4.5607313313993822</c:v>
                </c:pt>
                <c:pt idx="70868">
                  <c:v>4.5636435394779182</c:v>
                </c:pt>
                <c:pt idx="70869">
                  <c:v>4.5519711935010374</c:v>
                </c:pt>
                <c:pt idx="70870">
                  <c:v>4.5611448429137011</c:v>
                </c:pt>
                <c:pt idx="70871">
                  <c:v>4.5513629058310086</c:v>
                </c:pt>
                <c:pt idx="70872">
                  <c:v>4.5621906489647355</c:v>
                </c:pt>
                <c:pt idx="70873">
                  <c:v>4.5617883901307188</c:v>
                </c:pt>
                <c:pt idx="70874">
                  <c:v>4.5719310673308069</c:v>
                </c:pt>
                <c:pt idx="70875">
                  <c:v>4.5650167460762994</c:v>
                </c:pt>
                <c:pt idx="70876">
                  <c:v>4.5619236804860481</c:v>
                </c:pt>
                <c:pt idx="70877">
                  <c:v>4.5648458880034308</c:v>
                </c:pt>
                <c:pt idx="70878">
                  <c:v>4.5590712669109479</c:v>
                </c:pt>
                <c:pt idx="70879">
                  <c:v>4.5562837690988109</c:v>
                </c:pt>
                <c:pt idx="70880">
                  <c:v>4.5528097214402496</c:v>
                </c:pt>
                <c:pt idx="70881">
                  <c:v>4.5551285198672335</c:v>
                </c:pt>
                <c:pt idx="70882">
                  <c:v>4.5558612565343592</c:v>
                </c:pt>
                <c:pt idx="70883">
                  <c:v>4.5645774851401475</c:v>
                </c:pt>
                <c:pt idx="70884">
                  <c:v>4.5514511640440247</c:v>
                </c:pt>
                <c:pt idx="70885">
                  <c:v>4.5573740595522327</c:v>
                </c:pt>
                <c:pt idx="70886">
                  <c:v>4.556487779254307</c:v>
                </c:pt>
                <c:pt idx="70887">
                  <c:v>4.5617801835243945</c:v>
                </c:pt>
                <c:pt idx="70888">
                  <c:v>4.5585035742366999</c:v>
                </c:pt>
                <c:pt idx="70889">
                  <c:v>4.5571822929472985</c:v>
                </c:pt>
                <c:pt idx="70890">
                  <c:v>4.563541169984215</c:v>
                </c:pt>
                <c:pt idx="70891">
                  <c:v>4.5525683376308299</c:v>
                </c:pt>
                <c:pt idx="70892">
                  <c:v>4.558374191483205</c:v>
                </c:pt>
                <c:pt idx="70893">
                  <c:v>4.5609106969357214</c:v>
                </c:pt>
                <c:pt idx="70894">
                  <c:v>4.5625564696593104</c:v>
                </c:pt>
                <c:pt idx="70895">
                  <c:v>4.5580797839102392</c:v>
                </c:pt>
                <c:pt idx="70896">
                  <c:v>4.5542351891875477</c:v>
                </c:pt>
                <c:pt idx="70897">
                  <c:v>4.5597557645583997</c:v>
                </c:pt>
                <c:pt idx="70898">
                  <c:v>4.5611548837458296</c:v>
                </c:pt>
                <c:pt idx="70899">
                  <c:v>4.5572844709286375</c:v>
                </c:pt>
                <c:pt idx="70900">
                  <c:v>4.5612415518886458</c:v>
                </c:pt>
                <c:pt idx="70901">
                  <c:v>4.5516294361079197</c:v>
                </c:pt>
                <c:pt idx="70902">
                  <c:v>4.5625372589346922</c:v>
                </c:pt>
                <c:pt idx="70903">
                  <c:v>4.5537125603011352</c:v>
                </c:pt>
                <c:pt idx="70904">
                  <c:v>4.5623201569635174</c:v>
                </c:pt>
                <c:pt idx="70905">
                  <c:v>4.5696937928760351</c:v>
                </c:pt>
                <c:pt idx="70906">
                  <c:v>4.5569901666981458</c:v>
                </c:pt>
                <c:pt idx="70907">
                  <c:v>4.5605474544522409</c:v>
                </c:pt>
                <c:pt idx="70908">
                  <c:v>4.5726940531427633</c:v>
                </c:pt>
                <c:pt idx="70909">
                  <c:v>4.5627233110022978</c:v>
                </c:pt>
                <c:pt idx="70910">
                  <c:v>4.5546307531148917</c:v>
                </c:pt>
                <c:pt idx="70911">
                  <c:v>4.5648812415285667</c:v>
                </c:pt>
                <c:pt idx="70912">
                  <c:v>4.5647899624754409</c:v>
                </c:pt>
                <c:pt idx="70913">
                  <c:v>4.5571055855806692</c:v>
                </c:pt>
                <c:pt idx="70914">
                  <c:v>4.5581298969443136</c:v>
                </c:pt>
                <c:pt idx="70915">
                  <c:v>4.5585850741018046</c:v>
                </c:pt>
                <c:pt idx="70916">
                  <c:v>4.559982743867744</c:v>
                </c:pt>
                <c:pt idx="70917">
                  <c:v>4.5650341937009911</c:v>
                </c:pt>
                <c:pt idx="70918">
                  <c:v>4.5633650976994904</c:v>
                </c:pt>
                <c:pt idx="70919">
                  <c:v>4.5593580470373132</c:v>
                </c:pt>
                <c:pt idx="70920">
                  <c:v>4.5579568425978438</c:v>
                </c:pt>
                <c:pt idx="70921">
                  <c:v>4.5591799919652676</c:v>
                </c:pt>
                <c:pt idx="70922">
                  <c:v>4.5497964905457291</c:v>
                </c:pt>
                <c:pt idx="70923">
                  <c:v>4.5528793503458713</c:v>
                </c:pt>
                <c:pt idx="70924">
                  <c:v>4.567352666769847</c:v>
                </c:pt>
                <c:pt idx="70925">
                  <c:v>4.5641741967567429</c:v>
                </c:pt>
                <c:pt idx="70926">
                  <c:v>4.5614550560498426</c:v>
                </c:pt>
                <c:pt idx="70927">
                  <c:v>4.5554222542765297</c:v>
                </c:pt>
                <c:pt idx="70928">
                  <c:v>4.5591495134390945</c:v>
                </c:pt>
                <c:pt idx="70929">
                  <c:v>4.5571925039885022</c:v>
                </c:pt>
                <c:pt idx="70930">
                  <c:v>4.557271199614414</c:v>
                </c:pt>
                <c:pt idx="70931">
                  <c:v>4.5596956421704142</c:v>
                </c:pt>
                <c:pt idx="70932">
                  <c:v>4.5512199171204069</c:v>
                </c:pt>
                <c:pt idx="70933">
                  <c:v>4.5545147482255741</c:v>
                </c:pt>
                <c:pt idx="70934">
                  <c:v>4.5589098114856252</c:v>
                </c:pt>
                <c:pt idx="70935">
                  <c:v>4.5541336561345531</c:v>
                </c:pt>
                <c:pt idx="70936">
                  <c:v>4.5529952460543361</c:v>
                </c:pt>
                <c:pt idx="70937">
                  <c:v>4.5588186707975744</c:v>
                </c:pt>
                <c:pt idx="70938">
                  <c:v>4.5602764927760937</c:v>
                </c:pt>
                <c:pt idx="70939">
                  <c:v>4.5643482977503913</c:v>
                </c:pt>
                <c:pt idx="70940">
                  <c:v>4.5663872380035819</c:v>
                </c:pt>
                <c:pt idx="70941">
                  <c:v>4.56530291781473</c:v>
                </c:pt>
                <c:pt idx="70942">
                  <c:v>4.5627567756786558</c:v>
                </c:pt>
                <c:pt idx="70943">
                  <c:v>4.5568959155641409</c:v>
                </c:pt>
                <c:pt idx="70944">
                  <c:v>4.5678844624009081</c:v>
                </c:pt>
                <c:pt idx="70945">
                  <c:v>4.55525121288896</c:v>
                </c:pt>
                <c:pt idx="70946">
                  <c:v>4.5588004834148741</c:v>
                </c:pt>
                <c:pt idx="70947">
                  <c:v>4.5610974538156617</c:v>
                </c:pt>
                <c:pt idx="70948">
                  <c:v>4.5622998675708093</c:v>
                </c:pt>
                <c:pt idx="70949">
                  <c:v>4.5538822345995813</c:v>
                </c:pt>
                <c:pt idx="70950">
                  <c:v>4.5549777665609827</c:v>
                </c:pt>
                <c:pt idx="70951">
                  <c:v>4.5627463350314761</c:v>
                </c:pt>
                <c:pt idx="70952">
                  <c:v>4.560240767541198</c:v>
                </c:pt>
                <c:pt idx="70953">
                  <c:v>4.5626614024169836</c:v>
                </c:pt>
                <c:pt idx="70954">
                  <c:v>4.5540916178826647</c:v>
                </c:pt>
                <c:pt idx="70955">
                  <c:v>4.5714540349281441</c:v>
                </c:pt>
                <c:pt idx="70956">
                  <c:v>4.5541824432191325</c:v>
                </c:pt>
                <c:pt idx="70957">
                  <c:v>4.5632013052738785</c:v>
                </c:pt>
                <c:pt idx="70958">
                  <c:v>4.559354474276974</c:v>
                </c:pt>
                <c:pt idx="70959">
                  <c:v>4.5620952503370269</c:v>
                </c:pt>
                <c:pt idx="70960">
                  <c:v>4.5545077083791465</c:v>
                </c:pt>
                <c:pt idx="70961">
                  <c:v>4.5576113163615197</c:v>
                </c:pt>
                <c:pt idx="70962">
                  <c:v>4.5701111919460038</c:v>
                </c:pt>
                <c:pt idx="70963">
                  <c:v>4.5505947519509595</c:v>
                </c:pt>
                <c:pt idx="70964">
                  <c:v>4.5693743462627685</c:v>
                </c:pt>
                <c:pt idx="70965">
                  <c:v>4.5708016199546151</c:v>
                </c:pt>
                <c:pt idx="70966">
                  <c:v>4.5725616883344129</c:v>
                </c:pt>
                <c:pt idx="70967">
                  <c:v>4.5646335214462912</c:v>
                </c:pt>
                <c:pt idx="70968">
                  <c:v>4.5594868914671194</c:v>
                </c:pt>
                <c:pt idx="70969">
                  <c:v>4.5570300511637818</c:v>
                </c:pt>
                <c:pt idx="70970">
                  <c:v>4.5561126551747817</c:v>
                </c:pt>
                <c:pt idx="70971">
                  <c:v>4.5591802721515826</c:v>
                </c:pt>
                <c:pt idx="70972">
                  <c:v>4.5638217239414676</c:v>
                </c:pt>
                <c:pt idx="70973">
                  <c:v>4.5593800766448771</c:v>
                </c:pt>
                <c:pt idx="70974">
                  <c:v>4.5524464800777347</c:v>
                </c:pt>
                <c:pt idx="70975">
                  <c:v>4.5576807043720571</c:v>
                </c:pt>
                <c:pt idx="70976">
                  <c:v>4.5590162385989448</c:v>
                </c:pt>
                <c:pt idx="70977">
                  <c:v>4.5742639871461694</c:v>
                </c:pt>
                <c:pt idx="70978">
                  <c:v>4.550532111319054</c:v>
                </c:pt>
                <c:pt idx="70979">
                  <c:v>4.5607120186113681</c:v>
                </c:pt>
                <c:pt idx="70980">
                  <c:v>4.5705130457904986</c:v>
                </c:pt>
                <c:pt idx="70981">
                  <c:v>4.5607050960481113</c:v>
                </c:pt>
                <c:pt idx="70982">
                  <c:v>4.5505271641545102</c:v>
                </c:pt>
                <c:pt idx="70983">
                  <c:v>4.5577129832676411</c:v>
                </c:pt>
                <c:pt idx="70984">
                  <c:v>4.557828322535765</c:v>
                </c:pt>
                <c:pt idx="70985">
                  <c:v>4.5665864982305919</c:v>
                </c:pt>
                <c:pt idx="70986">
                  <c:v>4.5515797543636838</c:v>
                </c:pt>
                <c:pt idx="70987">
                  <c:v>4.5544697667744298</c:v>
                </c:pt>
                <c:pt idx="70988">
                  <c:v>4.5578409881082873</c:v>
                </c:pt>
                <c:pt idx="70989">
                  <c:v>4.5490581313089882</c:v>
                </c:pt>
                <c:pt idx="70990">
                  <c:v>4.5638380099957327</c:v>
                </c:pt>
                <c:pt idx="70991">
                  <c:v>4.5676736016351995</c:v>
                </c:pt>
                <c:pt idx="70992">
                  <c:v>4.5640268820676901</c:v>
                </c:pt>
                <c:pt idx="70993">
                  <c:v>4.5620043455824764</c:v>
                </c:pt>
                <c:pt idx="70994">
                  <c:v>4.5571884950337278</c:v>
                </c:pt>
                <c:pt idx="70995">
                  <c:v>4.5555138577123877</c:v>
                </c:pt>
                <c:pt idx="70996">
                  <c:v>4.5612156049541497</c:v>
                </c:pt>
                <c:pt idx="70997">
                  <c:v>4.5617632886414832</c:v>
                </c:pt>
                <c:pt idx="70998">
                  <c:v>4.5533812695054774</c:v>
                </c:pt>
                <c:pt idx="70999">
                  <c:v>4.5540112803455708</c:v>
                </c:pt>
                <c:pt idx="71000">
                  <c:v>4.5665961692119135</c:v>
                </c:pt>
                <c:pt idx="71001">
                  <c:v>4.5523522001744876</c:v>
                </c:pt>
                <c:pt idx="71002">
                  <c:v>4.5518905784399308</c:v>
                </c:pt>
                <c:pt idx="71003">
                  <c:v>4.5578422836617829</c:v>
                </c:pt>
                <c:pt idx="71004">
                  <c:v>4.5601213389478321</c:v>
                </c:pt>
                <c:pt idx="71005">
                  <c:v>4.562509041352742</c:v>
                </c:pt>
                <c:pt idx="71006">
                  <c:v>4.5538117345809104</c:v>
                </c:pt>
                <c:pt idx="71007">
                  <c:v>4.5567097162115431</c:v>
                </c:pt>
                <c:pt idx="71008">
                  <c:v>4.5581483324913803</c:v>
                </c:pt>
                <c:pt idx="71009">
                  <c:v>4.5680828116133094</c:v>
                </c:pt>
                <c:pt idx="71010">
                  <c:v>4.5538132311334012</c:v>
                </c:pt>
                <c:pt idx="71011">
                  <c:v>4.5595494898018556</c:v>
                </c:pt>
                <c:pt idx="71012">
                  <c:v>4.5577374256889005</c:v>
                </c:pt>
                <c:pt idx="71013">
                  <c:v>4.5643913978861939</c:v>
                </c:pt>
                <c:pt idx="71014">
                  <c:v>4.5548981555057768</c:v>
                </c:pt>
                <c:pt idx="71015">
                  <c:v>4.5574033591058924</c:v>
                </c:pt>
                <c:pt idx="71016">
                  <c:v>4.550420912832597</c:v>
                </c:pt>
                <c:pt idx="71017">
                  <c:v>4.5588752679342415</c:v>
                </c:pt>
                <c:pt idx="71018">
                  <c:v>4.5592165535062756</c:v>
                </c:pt>
                <c:pt idx="71019">
                  <c:v>4.5587516378146598</c:v>
                </c:pt>
                <c:pt idx="71020">
                  <c:v>4.5618407048768299</c:v>
                </c:pt>
                <c:pt idx="71021">
                  <c:v>4.5535852766316838</c:v>
                </c:pt>
                <c:pt idx="71022">
                  <c:v>4.567707213896135</c:v>
                </c:pt>
                <c:pt idx="71023">
                  <c:v>4.554833653570129</c:v>
                </c:pt>
                <c:pt idx="71024">
                  <c:v>4.5618638232507429</c:v>
                </c:pt>
                <c:pt idx="71025">
                  <c:v>4.5532433230031364</c:v>
                </c:pt>
                <c:pt idx="71026">
                  <c:v>4.5616853945314606</c:v>
                </c:pt>
                <c:pt idx="71027">
                  <c:v>4.5542286334125626</c:v>
                </c:pt>
                <c:pt idx="71028">
                  <c:v>4.5667985890647076</c:v>
                </c:pt>
                <c:pt idx="71029">
                  <c:v>4.5539803847985754</c:v>
                </c:pt>
                <c:pt idx="71030">
                  <c:v>4.5561263790904549</c:v>
                </c:pt>
                <c:pt idx="71031">
                  <c:v>4.5559252812724251</c:v>
                </c:pt>
                <c:pt idx="71032">
                  <c:v>4.578990961743969</c:v>
                </c:pt>
                <c:pt idx="71033">
                  <c:v>4.5604572635534337</c:v>
                </c:pt>
                <c:pt idx="71034">
                  <c:v>4.5586447304121194</c:v>
                </c:pt>
                <c:pt idx="71035">
                  <c:v>4.5587044063274309</c:v>
                </c:pt>
                <c:pt idx="71036">
                  <c:v>4.5647991410999875</c:v>
                </c:pt>
                <c:pt idx="71037">
                  <c:v>4.5688574054698181</c:v>
                </c:pt>
                <c:pt idx="71038">
                  <c:v>4.5531152323400708</c:v>
                </c:pt>
                <c:pt idx="71039">
                  <c:v>4.5576731021169747</c:v>
                </c:pt>
                <c:pt idx="71040">
                  <c:v>4.5652778187612499</c:v>
                </c:pt>
                <c:pt idx="71041">
                  <c:v>4.5616462510950777</c:v>
                </c:pt>
                <c:pt idx="71042">
                  <c:v>4.5506389500613444</c:v>
                </c:pt>
                <c:pt idx="71043">
                  <c:v>4.5581238179186929</c:v>
                </c:pt>
                <c:pt idx="71044">
                  <c:v>4.5629163346390884</c:v>
                </c:pt>
                <c:pt idx="71045">
                  <c:v>4.5607264266101293</c:v>
                </c:pt>
                <c:pt idx="71046">
                  <c:v>4.5598615729054011</c:v>
                </c:pt>
                <c:pt idx="71047">
                  <c:v>4.5733352958098896</c:v>
                </c:pt>
                <c:pt idx="71048">
                  <c:v>4.5569168492107393</c:v>
                </c:pt>
                <c:pt idx="71049">
                  <c:v>4.5599821233667637</c:v>
                </c:pt>
                <c:pt idx="71050">
                  <c:v>4.564232255884634</c:v>
                </c:pt>
                <c:pt idx="71051">
                  <c:v>4.5610901673652835</c:v>
                </c:pt>
                <c:pt idx="71052">
                  <c:v>4.5643397881212664</c:v>
                </c:pt>
                <c:pt idx="71053">
                  <c:v>4.5554224892644237</c:v>
                </c:pt>
                <c:pt idx="71054">
                  <c:v>4.5550123985203932</c:v>
                </c:pt>
                <c:pt idx="71055">
                  <c:v>4.561067462224897</c:v>
                </c:pt>
                <c:pt idx="71056">
                  <c:v>4.5519604483822018</c:v>
                </c:pt>
                <c:pt idx="71057">
                  <c:v>4.5521872347280823</c:v>
                </c:pt>
                <c:pt idx="71058">
                  <c:v>4.5496446485544251</c:v>
                </c:pt>
                <c:pt idx="71059">
                  <c:v>4.5611304967746813</c:v>
                </c:pt>
                <c:pt idx="71060">
                  <c:v>4.5605094750712896</c:v>
                </c:pt>
                <c:pt idx="71061">
                  <c:v>4.5578318206569239</c:v>
                </c:pt>
                <c:pt idx="71062">
                  <c:v>4.5564405044632519</c:v>
                </c:pt>
                <c:pt idx="71063">
                  <c:v>4.5550090483184071</c:v>
                </c:pt>
                <c:pt idx="71064">
                  <c:v>4.5550292920835647</c:v>
                </c:pt>
                <c:pt idx="71065">
                  <c:v>4.5529734388952088</c:v>
                </c:pt>
                <c:pt idx="71066">
                  <c:v>4.5648876799743556</c:v>
                </c:pt>
                <c:pt idx="71067">
                  <c:v>4.5639689002922879</c:v>
                </c:pt>
                <c:pt idx="71068">
                  <c:v>4.5573002656141961</c:v>
                </c:pt>
                <c:pt idx="71069">
                  <c:v>4.5653202117029261</c:v>
                </c:pt>
                <c:pt idx="71070">
                  <c:v>4.5578635254100837</c:v>
                </c:pt>
                <c:pt idx="71071">
                  <c:v>4.5602327161489677</c:v>
                </c:pt>
                <c:pt idx="71072">
                  <c:v>4.5594389499496497</c:v>
                </c:pt>
                <c:pt idx="71073">
                  <c:v>4.5635090640506366</c:v>
                </c:pt>
                <c:pt idx="71074">
                  <c:v>4.5582581007720009</c:v>
                </c:pt>
                <c:pt idx="71075">
                  <c:v>4.5536985891276744</c:v>
                </c:pt>
                <c:pt idx="71076">
                  <c:v>4.5612814905126502</c:v>
                </c:pt>
                <c:pt idx="71077">
                  <c:v>4.5628181517083304</c:v>
                </c:pt>
                <c:pt idx="71078">
                  <c:v>4.5622429830521529</c:v>
                </c:pt>
                <c:pt idx="71079">
                  <c:v>4.572699113887654</c:v>
                </c:pt>
                <c:pt idx="71080">
                  <c:v>4.555967185035632</c:v>
                </c:pt>
                <c:pt idx="71081">
                  <c:v>4.5608581960553565</c:v>
                </c:pt>
                <c:pt idx="71082">
                  <c:v>4.5609396378875298</c:v>
                </c:pt>
                <c:pt idx="71083">
                  <c:v>4.564251848721347</c:v>
                </c:pt>
                <c:pt idx="71084">
                  <c:v>4.5655546318505662</c:v>
                </c:pt>
                <c:pt idx="71085">
                  <c:v>4.557057874904471</c:v>
                </c:pt>
                <c:pt idx="71086">
                  <c:v>4.5566995075419268</c:v>
                </c:pt>
                <c:pt idx="71087">
                  <c:v>4.5589137631666015</c:v>
                </c:pt>
                <c:pt idx="71088">
                  <c:v>4.5704652823234895</c:v>
                </c:pt>
                <c:pt idx="71089">
                  <c:v>4.5606344239081782</c:v>
                </c:pt>
                <c:pt idx="71090">
                  <c:v>4.5656495858252351</c:v>
                </c:pt>
                <c:pt idx="71091">
                  <c:v>4.5588439559941794</c:v>
                </c:pt>
                <c:pt idx="71092">
                  <c:v>4.5590186723517094</c:v>
                </c:pt>
                <c:pt idx="71093">
                  <c:v>4.5590460063057359</c:v>
                </c:pt>
                <c:pt idx="71094">
                  <c:v>4.5581191131751497</c:v>
                </c:pt>
                <c:pt idx="71095">
                  <c:v>4.5534172059488283</c:v>
                </c:pt>
                <c:pt idx="71096">
                  <c:v>4.5591230122958333</c:v>
                </c:pt>
                <c:pt idx="71097">
                  <c:v>4.5610190975641594</c:v>
                </c:pt>
                <c:pt idx="71098">
                  <c:v>4.554939711902966</c:v>
                </c:pt>
                <c:pt idx="71099">
                  <c:v>4.5642127960020158</c:v>
                </c:pt>
                <c:pt idx="71100">
                  <c:v>4.560066063182032</c:v>
                </c:pt>
                <c:pt idx="71101">
                  <c:v>4.5545464970502048</c:v>
                </c:pt>
                <c:pt idx="71102">
                  <c:v>4.5530711285352501</c:v>
                </c:pt>
                <c:pt idx="71103">
                  <c:v>4.5654360300047099</c:v>
                </c:pt>
                <c:pt idx="71104">
                  <c:v>4.5649413888848773</c:v>
                </c:pt>
                <c:pt idx="71105">
                  <c:v>4.5621497168708824</c:v>
                </c:pt>
                <c:pt idx="71106">
                  <c:v>4.5634793609861717</c:v>
                </c:pt>
                <c:pt idx="71107">
                  <c:v>4.5584583994249606</c:v>
                </c:pt>
                <c:pt idx="71108">
                  <c:v>4.5607437985107833</c:v>
                </c:pt>
                <c:pt idx="71109">
                  <c:v>4.5608468876237387</c:v>
                </c:pt>
                <c:pt idx="71110">
                  <c:v>4.5537604704546633</c:v>
                </c:pt>
                <c:pt idx="71111">
                  <c:v>4.5584906116892041</c:v>
                </c:pt>
                <c:pt idx="71112">
                  <c:v>4.5678295534346356</c:v>
                </c:pt>
                <c:pt idx="71113">
                  <c:v>4.561570200601528</c:v>
                </c:pt>
                <c:pt idx="71114">
                  <c:v>4.562363031315865</c:v>
                </c:pt>
                <c:pt idx="71115">
                  <c:v>4.5509016736042058</c:v>
                </c:pt>
                <c:pt idx="71116">
                  <c:v>4.5596358634045506</c:v>
                </c:pt>
                <c:pt idx="71117">
                  <c:v>4.5514468992758887</c:v>
                </c:pt>
                <c:pt idx="71118">
                  <c:v>4.5550834574360097</c:v>
                </c:pt>
                <c:pt idx="71119">
                  <c:v>4.5548016834113074</c:v>
                </c:pt>
                <c:pt idx="71120">
                  <c:v>4.5634893041215303</c:v>
                </c:pt>
                <c:pt idx="71121">
                  <c:v>4.564094639244491</c:v>
                </c:pt>
                <c:pt idx="71122">
                  <c:v>4.5626880825640841</c:v>
                </c:pt>
                <c:pt idx="71123">
                  <c:v>4.5547060675102511</c:v>
                </c:pt>
                <c:pt idx="71124">
                  <c:v>4.5583378527742182</c:v>
                </c:pt>
                <c:pt idx="71125">
                  <c:v>4.5531300184883312</c:v>
                </c:pt>
                <c:pt idx="71126">
                  <c:v>4.5625542750453176</c:v>
                </c:pt>
                <c:pt idx="71127">
                  <c:v>4.5550615087268467</c:v>
                </c:pt>
                <c:pt idx="71128">
                  <c:v>4.5555223132355609</c:v>
                </c:pt>
                <c:pt idx="71129">
                  <c:v>4.558414291328436</c:v>
                </c:pt>
                <c:pt idx="71130">
                  <c:v>4.5735021123831734</c:v>
                </c:pt>
                <c:pt idx="71131">
                  <c:v>4.5681661593409455</c:v>
                </c:pt>
                <c:pt idx="71132">
                  <c:v>4.5632264658333312</c:v>
                </c:pt>
                <c:pt idx="71133">
                  <c:v>4.5584354972525443</c:v>
                </c:pt>
                <c:pt idx="71134">
                  <c:v>4.5631753561934083</c:v>
                </c:pt>
                <c:pt idx="71135">
                  <c:v>4.5542045743750554</c:v>
                </c:pt>
                <c:pt idx="71136">
                  <c:v>4.5602922844702309</c:v>
                </c:pt>
                <c:pt idx="71137">
                  <c:v>4.5661001761395399</c:v>
                </c:pt>
                <c:pt idx="71138">
                  <c:v>4.5567574858794284</c:v>
                </c:pt>
                <c:pt idx="71139">
                  <c:v>4.5635732359013019</c:v>
                </c:pt>
                <c:pt idx="71140">
                  <c:v>4.5470123809428022</c:v>
                </c:pt>
                <c:pt idx="71141">
                  <c:v>4.5649238348978631</c:v>
                </c:pt>
                <c:pt idx="71142">
                  <c:v>4.5571316057946731</c:v>
                </c:pt>
                <c:pt idx="71143">
                  <c:v>4.5528251280036391</c:v>
                </c:pt>
                <c:pt idx="71144">
                  <c:v>4.5617862595514636</c:v>
                </c:pt>
                <c:pt idx="71145">
                  <c:v>4.5738111537103485</c:v>
                </c:pt>
                <c:pt idx="71146">
                  <c:v>4.5592233792929591</c:v>
                </c:pt>
                <c:pt idx="71147">
                  <c:v>4.5555665949741684</c:v>
                </c:pt>
                <c:pt idx="71148">
                  <c:v>4.5564158854797592</c:v>
                </c:pt>
                <c:pt idx="71149">
                  <c:v>4.5560033442327788</c:v>
                </c:pt>
                <c:pt idx="71150">
                  <c:v>4.5570762712587056</c:v>
                </c:pt>
                <c:pt idx="71151">
                  <c:v>4.5687556393525606</c:v>
                </c:pt>
                <c:pt idx="71152">
                  <c:v>4.5593933476546642</c:v>
                </c:pt>
                <c:pt idx="71153">
                  <c:v>4.5667752362008942</c:v>
                </c:pt>
                <c:pt idx="71154">
                  <c:v>4.5542894420409326</c:v>
                </c:pt>
                <c:pt idx="71155">
                  <c:v>4.5593390408291876</c:v>
                </c:pt>
                <c:pt idx="71156">
                  <c:v>4.5638694842122556</c:v>
                </c:pt>
                <c:pt idx="71157">
                  <c:v>4.5575201571943236</c:v>
                </c:pt>
                <c:pt idx="71158">
                  <c:v>4.5581864646340247</c:v>
                </c:pt>
                <c:pt idx="71159">
                  <c:v>4.5549389876766497</c:v>
                </c:pt>
                <c:pt idx="71160">
                  <c:v>4.5584208803771054</c:v>
                </c:pt>
                <c:pt idx="71161">
                  <c:v>4.559387602053655</c:v>
                </c:pt>
                <c:pt idx="71162">
                  <c:v>4.5605598698008967</c:v>
                </c:pt>
                <c:pt idx="71163">
                  <c:v>4.5588600720900825</c:v>
                </c:pt>
                <c:pt idx="71164">
                  <c:v>4.5536320490246727</c:v>
                </c:pt>
                <c:pt idx="71165">
                  <c:v>4.5578013564555402</c:v>
                </c:pt>
                <c:pt idx="71166">
                  <c:v>4.5517931098704834</c:v>
                </c:pt>
                <c:pt idx="71167">
                  <c:v>4.5593444615931684</c:v>
                </c:pt>
                <c:pt idx="71168">
                  <c:v>4.5526910167016874</c:v>
                </c:pt>
                <c:pt idx="71169">
                  <c:v>4.5613759308942825</c:v>
                </c:pt>
                <c:pt idx="71170">
                  <c:v>4.5617773173498479</c:v>
                </c:pt>
                <c:pt idx="71171">
                  <c:v>4.5534527324151739</c:v>
                </c:pt>
                <c:pt idx="71172">
                  <c:v>4.5592673570749893</c:v>
                </c:pt>
                <c:pt idx="71173">
                  <c:v>4.5527409508158385</c:v>
                </c:pt>
                <c:pt idx="71174">
                  <c:v>4.5615821517007351</c:v>
                </c:pt>
                <c:pt idx="71175">
                  <c:v>4.5577955751227099</c:v>
                </c:pt>
                <c:pt idx="71176">
                  <c:v>4.5589541569611463</c:v>
                </c:pt>
                <c:pt idx="71177">
                  <c:v>4.5628394747046617</c:v>
                </c:pt>
                <c:pt idx="71178">
                  <c:v>4.5685997558131177</c:v>
                </c:pt>
                <c:pt idx="71179">
                  <c:v>4.5635352287925297</c:v>
                </c:pt>
                <c:pt idx="71180">
                  <c:v>4.5517635637543234</c:v>
                </c:pt>
                <c:pt idx="71181">
                  <c:v>4.5655902094245153</c:v>
                </c:pt>
                <c:pt idx="71182">
                  <c:v>4.5623030599554566</c:v>
                </c:pt>
                <c:pt idx="71183">
                  <c:v>4.5624247456020992</c:v>
                </c:pt>
                <c:pt idx="71184">
                  <c:v>4.5576650338973455</c:v>
                </c:pt>
                <c:pt idx="71185">
                  <c:v>4.556572391619401</c:v>
                </c:pt>
                <c:pt idx="71186">
                  <c:v>4.5559630840463834</c:v>
                </c:pt>
                <c:pt idx="71187">
                  <c:v>4.5622382803364356</c:v>
                </c:pt>
                <c:pt idx="71188">
                  <c:v>4.5549671873428279</c:v>
                </c:pt>
                <c:pt idx="71189">
                  <c:v>4.5548574967849742</c:v>
                </c:pt>
                <c:pt idx="71190">
                  <c:v>4.5599737503891049</c:v>
                </c:pt>
                <c:pt idx="71191">
                  <c:v>4.5546743482626546</c:v>
                </c:pt>
                <c:pt idx="71192">
                  <c:v>4.5618064262611373</c:v>
                </c:pt>
                <c:pt idx="71193">
                  <c:v>4.5611440844662772</c:v>
                </c:pt>
                <c:pt idx="71194">
                  <c:v>4.5709401161720971</c:v>
                </c:pt>
                <c:pt idx="71195">
                  <c:v>4.5502231164705451</c:v>
                </c:pt>
                <c:pt idx="71196">
                  <c:v>4.5608007114952116</c:v>
                </c:pt>
                <c:pt idx="71197">
                  <c:v>4.5654123117819196</c:v>
                </c:pt>
                <c:pt idx="71198">
                  <c:v>4.5578529263614458</c:v>
                </c:pt>
                <c:pt idx="71199">
                  <c:v>4.5506439570485684</c:v>
                </c:pt>
                <c:pt idx="71200">
                  <c:v>4.5649520350117152</c:v>
                </c:pt>
                <c:pt idx="71201">
                  <c:v>4.5590037437817017</c:v>
                </c:pt>
                <c:pt idx="71202">
                  <c:v>4.5512243787523925</c:v>
                </c:pt>
                <c:pt idx="71203">
                  <c:v>4.5550292920835647</c:v>
                </c:pt>
                <c:pt idx="71204">
                  <c:v>4.5572383495507687</c:v>
                </c:pt>
                <c:pt idx="71205">
                  <c:v>4.5585120316714924</c:v>
                </c:pt>
                <c:pt idx="71206">
                  <c:v>4.5667088164910368</c:v>
                </c:pt>
                <c:pt idx="71207">
                  <c:v>4.558862023321268</c:v>
                </c:pt>
                <c:pt idx="71208">
                  <c:v>4.5557930813878036</c:v>
                </c:pt>
                <c:pt idx="71209">
                  <c:v>4.5602239914102487</c:v>
                </c:pt>
                <c:pt idx="71210">
                  <c:v>4.561595958498561</c:v>
                </c:pt>
                <c:pt idx="71211">
                  <c:v>4.5566005500057836</c:v>
                </c:pt>
                <c:pt idx="71212">
                  <c:v>4.5660403740169286</c:v>
                </c:pt>
                <c:pt idx="71213">
                  <c:v>4.5505716519414889</c:v>
                </c:pt>
                <c:pt idx="71214">
                  <c:v>4.5577270641063805</c:v>
                </c:pt>
                <c:pt idx="71215">
                  <c:v>4.5572292799467107</c:v>
                </c:pt>
                <c:pt idx="71216">
                  <c:v>4.5588525231240933</c:v>
                </c:pt>
                <c:pt idx="71217">
                  <c:v>4.5623001111108525</c:v>
                </c:pt>
                <c:pt idx="71218">
                  <c:v>4.5602408143037527</c:v>
                </c:pt>
                <c:pt idx="71219">
                  <c:v>4.556916407973806</c:v>
                </c:pt>
                <c:pt idx="71220">
                  <c:v>4.5632824918387493</c:v>
                </c:pt>
                <c:pt idx="71221">
                  <c:v>4.5599634569796539</c:v>
                </c:pt>
                <c:pt idx="71222">
                  <c:v>4.554152098904388</c:v>
                </c:pt>
                <c:pt idx="71223">
                  <c:v>4.5609910176225918</c:v>
                </c:pt>
                <c:pt idx="71224">
                  <c:v>4.55880159468051</c:v>
                </c:pt>
                <c:pt idx="71225">
                  <c:v>4.566387029909583</c:v>
                </c:pt>
                <c:pt idx="71226">
                  <c:v>4.5596393868316394</c:v>
                </c:pt>
                <c:pt idx="71227">
                  <c:v>4.555370301059221</c:v>
                </c:pt>
                <c:pt idx="71228">
                  <c:v>4.5567276795093132</c:v>
                </c:pt>
                <c:pt idx="71229">
                  <c:v>4.5543545823864093</c:v>
                </c:pt>
                <c:pt idx="71230">
                  <c:v>4.5653646237875387</c:v>
                </c:pt>
                <c:pt idx="71231">
                  <c:v>4.5642306722448991</c:v>
                </c:pt>
                <c:pt idx="71232">
                  <c:v>4.5585435804100731</c:v>
                </c:pt>
                <c:pt idx="71233">
                  <c:v>4.5623435460530102</c:v>
                </c:pt>
                <c:pt idx="71234">
                  <c:v>4.5626028550489153</c:v>
                </c:pt>
                <c:pt idx="71235">
                  <c:v>4.5634151950027473</c:v>
                </c:pt>
                <c:pt idx="71236">
                  <c:v>4.5571414238979875</c:v>
                </c:pt>
                <c:pt idx="71237">
                  <c:v>4.5575992665471645</c:v>
                </c:pt>
                <c:pt idx="71238">
                  <c:v>4.5643733329689207</c:v>
                </c:pt>
                <c:pt idx="71239">
                  <c:v>4.5720316313191187</c:v>
                </c:pt>
                <c:pt idx="71240">
                  <c:v>4.5705419209832439</c:v>
                </c:pt>
                <c:pt idx="71241">
                  <c:v>4.560994834722127</c:v>
                </c:pt>
                <c:pt idx="71242">
                  <c:v>4.5576634639463309</c:v>
                </c:pt>
                <c:pt idx="71243">
                  <c:v>4.5567893115749936</c:v>
                </c:pt>
                <c:pt idx="71244">
                  <c:v>4.5533837167441922</c:v>
                </c:pt>
                <c:pt idx="71245">
                  <c:v>4.5644969020929027</c:v>
                </c:pt>
                <c:pt idx="71246">
                  <c:v>4.5611886161104005</c:v>
                </c:pt>
                <c:pt idx="71247">
                  <c:v>4.5667877969207744</c:v>
                </c:pt>
                <c:pt idx="71248">
                  <c:v>4.5458202388240503</c:v>
                </c:pt>
                <c:pt idx="71249">
                  <c:v>4.5620875123905336</c:v>
                </c:pt>
                <c:pt idx="71250">
                  <c:v>4.5596708770154235</c:v>
                </c:pt>
                <c:pt idx="71251">
                  <c:v>4.5597839613641709</c:v>
                </c:pt>
                <c:pt idx="71252">
                  <c:v>4.5525717280884184</c:v>
                </c:pt>
                <c:pt idx="71253">
                  <c:v>4.5546743791001818</c:v>
                </c:pt>
                <c:pt idx="71254">
                  <c:v>4.5635355564433819</c:v>
                </c:pt>
                <c:pt idx="71255">
                  <c:v>4.5640231036824481</c:v>
                </c:pt>
                <c:pt idx="71256">
                  <c:v>4.5537730303451927</c:v>
                </c:pt>
                <c:pt idx="71257">
                  <c:v>4.5631356300007022</c:v>
                </c:pt>
                <c:pt idx="71258">
                  <c:v>4.5599141647151127</c:v>
                </c:pt>
                <c:pt idx="71259">
                  <c:v>4.5663469478004881</c:v>
                </c:pt>
                <c:pt idx="71260">
                  <c:v>4.5696253300712515</c:v>
                </c:pt>
                <c:pt idx="71261">
                  <c:v>4.5553290944989957</c:v>
                </c:pt>
                <c:pt idx="71262">
                  <c:v>4.5525105926983898</c:v>
                </c:pt>
                <c:pt idx="71263">
                  <c:v>4.562548627803336</c:v>
                </c:pt>
                <c:pt idx="71264">
                  <c:v>4.5679150213032687</c:v>
                </c:pt>
                <c:pt idx="71265">
                  <c:v>4.5644801991345947</c:v>
                </c:pt>
                <c:pt idx="71266">
                  <c:v>4.5566295809316593</c:v>
                </c:pt>
                <c:pt idx="71267">
                  <c:v>4.5584384806181149</c:v>
                </c:pt>
                <c:pt idx="71268">
                  <c:v>4.5603867898130908</c:v>
                </c:pt>
                <c:pt idx="71269">
                  <c:v>4.5646626658296823</c:v>
                </c:pt>
                <c:pt idx="71270">
                  <c:v>4.5558903206111419</c:v>
                </c:pt>
                <c:pt idx="71271">
                  <c:v>4.5657358065201183</c:v>
                </c:pt>
                <c:pt idx="71272">
                  <c:v>4.5694426454643242</c:v>
                </c:pt>
                <c:pt idx="71273">
                  <c:v>4.5538677856087046</c:v>
                </c:pt>
                <c:pt idx="71274">
                  <c:v>4.5464562266148638</c:v>
                </c:pt>
                <c:pt idx="71275">
                  <c:v>4.5583388437031669</c:v>
                </c:pt>
                <c:pt idx="71276">
                  <c:v>4.5600983766975904</c:v>
                </c:pt>
                <c:pt idx="71277">
                  <c:v>4.5669013066537589</c:v>
                </c:pt>
                <c:pt idx="71278">
                  <c:v>4.5602466557648675</c:v>
                </c:pt>
                <c:pt idx="71279">
                  <c:v>4.5547410073548011</c:v>
                </c:pt>
                <c:pt idx="71280">
                  <c:v>4.5592769802471347</c:v>
                </c:pt>
                <c:pt idx="71281">
                  <c:v>4.5615449154127532</c:v>
                </c:pt>
                <c:pt idx="71282">
                  <c:v>4.5515988776176028</c:v>
                </c:pt>
                <c:pt idx="71283">
                  <c:v>4.5564606505118954</c:v>
                </c:pt>
                <c:pt idx="71284">
                  <c:v>4.5629509469974279</c:v>
                </c:pt>
                <c:pt idx="71285">
                  <c:v>4.5610422817716136</c:v>
                </c:pt>
                <c:pt idx="71286">
                  <c:v>4.5541439610479673</c:v>
                </c:pt>
                <c:pt idx="71287">
                  <c:v>4.5631172313929644</c:v>
                </c:pt>
                <c:pt idx="71288">
                  <c:v>4.5628159270139417</c:v>
                </c:pt>
                <c:pt idx="71289">
                  <c:v>4.5558378569592737</c:v>
                </c:pt>
                <c:pt idx="71290">
                  <c:v>4.5682740803092798</c:v>
                </c:pt>
                <c:pt idx="71291">
                  <c:v>4.5610340324210528</c:v>
                </c:pt>
                <c:pt idx="71292">
                  <c:v>4.557676831361622</c:v>
                </c:pt>
                <c:pt idx="71293">
                  <c:v>4.5551497980038302</c:v>
                </c:pt>
                <c:pt idx="71294">
                  <c:v>4.5627949693346794</c:v>
                </c:pt>
                <c:pt idx="71295">
                  <c:v>4.556843175212709</c:v>
                </c:pt>
                <c:pt idx="71296">
                  <c:v>4.5610786502625533</c:v>
                </c:pt>
                <c:pt idx="71297">
                  <c:v>4.5525548645855789</c:v>
                </c:pt>
                <c:pt idx="71298">
                  <c:v>4.5621680501693458</c:v>
                </c:pt>
                <c:pt idx="71299">
                  <c:v>4.554957369145173</c:v>
                </c:pt>
                <c:pt idx="71300">
                  <c:v>4.5603647807155241</c:v>
                </c:pt>
                <c:pt idx="71301">
                  <c:v>4.5677298682372793</c:v>
                </c:pt>
                <c:pt idx="71302">
                  <c:v>4.5613686508518567</c:v>
                </c:pt>
                <c:pt idx="71303">
                  <c:v>4.5630927188225341</c:v>
                </c:pt>
                <c:pt idx="71304">
                  <c:v>4.554811531693062</c:v>
                </c:pt>
                <c:pt idx="71305">
                  <c:v>4.5566693771496203</c:v>
                </c:pt>
                <c:pt idx="71306">
                  <c:v>4.5635216835477328</c:v>
                </c:pt>
                <c:pt idx="71307">
                  <c:v>4.5588609633571799</c:v>
                </c:pt>
                <c:pt idx="71308">
                  <c:v>4.5557394324883091</c:v>
                </c:pt>
                <c:pt idx="71309">
                  <c:v>4.5580381177239184</c:v>
                </c:pt>
                <c:pt idx="71310">
                  <c:v>4.5674160559803436</c:v>
                </c:pt>
                <c:pt idx="71311">
                  <c:v>4.5623764774005355</c:v>
                </c:pt>
                <c:pt idx="71312">
                  <c:v>4.5512467515246309</c:v>
                </c:pt>
                <c:pt idx="71313">
                  <c:v>4.5617857967351023</c:v>
                </c:pt>
                <c:pt idx="71314">
                  <c:v>4.5512823630453916</c:v>
                </c:pt>
                <c:pt idx="71315">
                  <c:v>4.5689289927738708</c:v>
                </c:pt>
                <c:pt idx="71316">
                  <c:v>4.5585111911507061</c:v>
                </c:pt>
                <c:pt idx="71317">
                  <c:v>4.5636611661234445</c:v>
                </c:pt>
                <c:pt idx="71318">
                  <c:v>4.5591143253325663</c:v>
                </c:pt>
                <c:pt idx="71319">
                  <c:v>4.5639839724069988</c:v>
                </c:pt>
                <c:pt idx="71320">
                  <c:v>4.5637364335187103</c:v>
                </c:pt>
                <c:pt idx="71321">
                  <c:v>4.5601251548725603</c:v>
                </c:pt>
                <c:pt idx="71322">
                  <c:v>4.5528455020006211</c:v>
                </c:pt>
                <c:pt idx="71323">
                  <c:v>4.5524559251103982</c:v>
                </c:pt>
                <c:pt idx="71324">
                  <c:v>4.5615288176008288</c:v>
                </c:pt>
                <c:pt idx="71325">
                  <c:v>4.5675693904198127</c:v>
                </c:pt>
                <c:pt idx="71326">
                  <c:v>4.5638246279926786</c:v>
                </c:pt>
                <c:pt idx="71327">
                  <c:v>4.5535499155885235</c:v>
                </c:pt>
                <c:pt idx="71328">
                  <c:v>4.5555661463290482</c:v>
                </c:pt>
                <c:pt idx="71329">
                  <c:v>4.547618579621477</c:v>
                </c:pt>
                <c:pt idx="71330">
                  <c:v>4.5662978343349687</c:v>
                </c:pt>
                <c:pt idx="71331">
                  <c:v>4.5608727505269604</c:v>
                </c:pt>
                <c:pt idx="71332">
                  <c:v>4.545952087240666</c:v>
                </c:pt>
                <c:pt idx="71333">
                  <c:v>4.5594341526584667</c:v>
                </c:pt>
                <c:pt idx="71334">
                  <c:v>4.5630793592183601</c:v>
                </c:pt>
                <c:pt idx="71335">
                  <c:v>4.5510897820745564</c:v>
                </c:pt>
                <c:pt idx="71336">
                  <c:v>4.5608098326402349</c:v>
                </c:pt>
                <c:pt idx="71337">
                  <c:v>4.5647705631039983</c:v>
                </c:pt>
                <c:pt idx="71338">
                  <c:v>4.562125323679358</c:v>
                </c:pt>
                <c:pt idx="71339">
                  <c:v>4.5594145872546301</c:v>
                </c:pt>
                <c:pt idx="71340">
                  <c:v>4.5588806266286781</c:v>
                </c:pt>
                <c:pt idx="71341">
                  <c:v>4.5580645351412583</c:v>
                </c:pt>
                <c:pt idx="71342">
                  <c:v>4.5696875056844499</c:v>
                </c:pt>
                <c:pt idx="71343">
                  <c:v>4.5492874369350389</c:v>
                </c:pt>
                <c:pt idx="71344">
                  <c:v>4.549586030400957</c:v>
                </c:pt>
                <c:pt idx="71345">
                  <c:v>4.561352191121415</c:v>
                </c:pt>
                <c:pt idx="71346">
                  <c:v>4.558048423325598</c:v>
                </c:pt>
                <c:pt idx="71347">
                  <c:v>4.5545042793032229</c:v>
                </c:pt>
                <c:pt idx="71348">
                  <c:v>4.5607406080657187</c:v>
                </c:pt>
                <c:pt idx="71349">
                  <c:v>4.5635026369545004</c:v>
                </c:pt>
                <c:pt idx="71350">
                  <c:v>4.5675854161889475</c:v>
                </c:pt>
                <c:pt idx="71351">
                  <c:v>4.551141846327531</c:v>
                </c:pt>
                <c:pt idx="71352">
                  <c:v>4.5630580500963056</c:v>
                </c:pt>
                <c:pt idx="71353">
                  <c:v>4.568668714810479</c:v>
                </c:pt>
                <c:pt idx="71354">
                  <c:v>4.5564778107155863</c:v>
                </c:pt>
                <c:pt idx="71355">
                  <c:v>4.5588139977738216</c:v>
                </c:pt>
                <c:pt idx="71356">
                  <c:v>4.5635703379881081</c:v>
                </c:pt>
                <c:pt idx="71357">
                  <c:v>4.5595511058796454</c:v>
                </c:pt>
                <c:pt idx="71358">
                  <c:v>4.5653098622808423</c:v>
                </c:pt>
                <c:pt idx="71359">
                  <c:v>4.5498723278686599</c:v>
                </c:pt>
                <c:pt idx="71360">
                  <c:v>4.5586638276003821</c:v>
                </c:pt>
                <c:pt idx="71361">
                  <c:v>4.5579241241377204</c:v>
                </c:pt>
                <c:pt idx="71362">
                  <c:v>4.5524716401232856</c:v>
                </c:pt>
                <c:pt idx="71363">
                  <c:v>4.5670896568700732</c:v>
                </c:pt>
                <c:pt idx="71364">
                  <c:v>4.5609792211638123</c:v>
                </c:pt>
                <c:pt idx="71365">
                  <c:v>4.5561984619028904</c:v>
                </c:pt>
                <c:pt idx="71366">
                  <c:v>4.5639791803473218</c:v>
                </c:pt>
                <c:pt idx="71367">
                  <c:v>4.5631968601019359</c:v>
                </c:pt>
                <c:pt idx="71368">
                  <c:v>4.5538246034032461</c:v>
                </c:pt>
                <c:pt idx="71369">
                  <c:v>4.5606448902475112</c:v>
                </c:pt>
                <c:pt idx="71370">
                  <c:v>4.5623967617017893</c:v>
                </c:pt>
                <c:pt idx="71371">
                  <c:v>4.5576324272613231</c:v>
                </c:pt>
                <c:pt idx="71372">
                  <c:v>4.56150676119747</c:v>
                </c:pt>
                <c:pt idx="71373">
                  <c:v>4.5654994359074168</c:v>
                </c:pt>
                <c:pt idx="71374">
                  <c:v>4.5527142177322606</c:v>
                </c:pt>
                <c:pt idx="71375">
                  <c:v>4.5710670395814708</c:v>
                </c:pt>
                <c:pt idx="71376">
                  <c:v>4.5572081773064737</c:v>
                </c:pt>
                <c:pt idx="71377">
                  <c:v>4.557288877076231</c:v>
                </c:pt>
                <c:pt idx="71378">
                  <c:v>4.5665834146741666</c:v>
                </c:pt>
                <c:pt idx="71379">
                  <c:v>4.5685010580934664</c:v>
                </c:pt>
                <c:pt idx="71380">
                  <c:v>4.563668002835672</c:v>
                </c:pt>
                <c:pt idx="71381">
                  <c:v>4.5574080901561898</c:v>
                </c:pt>
                <c:pt idx="71382">
                  <c:v>4.5578404331788454</c:v>
                </c:pt>
                <c:pt idx="71383">
                  <c:v>4.5562545375941506</c:v>
                </c:pt>
                <c:pt idx="71384">
                  <c:v>4.5591502206035752</c:v>
                </c:pt>
                <c:pt idx="71385">
                  <c:v>4.5586064164977929</c:v>
                </c:pt>
                <c:pt idx="71386">
                  <c:v>4.5606457326522332</c:v>
                </c:pt>
                <c:pt idx="71387">
                  <c:v>4.5632806913616291</c:v>
                </c:pt>
                <c:pt idx="71388">
                  <c:v>4.5580178501190547</c:v>
                </c:pt>
                <c:pt idx="71389">
                  <c:v>4.552445368584781</c:v>
                </c:pt>
                <c:pt idx="71390">
                  <c:v>4.5574016274135625</c:v>
                </c:pt>
                <c:pt idx="71391">
                  <c:v>4.5567107403135321</c:v>
                </c:pt>
                <c:pt idx="71392">
                  <c:v>4.5551034494835774</c:v>
                </c:pt>
                <c:pt idx="71393">
                  <c:v>4.5605395856164703</c:v>
                </c:pt>
                <c:pt idx="71394">
                  <c:v>4.5635171211774876</c:v>
                </c:pt>
                <c:pt idx="71395">
                  <c:v>4.5663224079278031</c:v>
                </c:pt>
                <c:pt idx="71396">
                  <c:v>4.5614171979267821</c:v>
                </c:pt>
                <c:pt idx="71397">
                  <c:v>4.5615306201780745</c:v>
                </c:pt>
                <c:pt idx="71398">
                  <c:v>4.565820129389639</c:v>
                </c:pt>
                <c:pt idx="71399">
                  <c:v>4.5494439730843315</c:v>
                </c:pt>
                <c:pt idx="71400">
                  <c:v>4.5618435608251859</c:v>
                </c:pt>
                <c:pt idx="71401">
                  <c:v>4.5634871653463964</c:v>
                </c:pt>
                <c:pt idx="71402">
                  <c:v>4.5702327286647249</c:v>
                </c:pt>
                <c:pt idx="71403">
                  <c:v>4.5580942561614455</c:v>
                </c:pt>
                <c:pt idx="71404">
                  <c:v>4.5575443889754554</c:v>
                </c:pt>
                <c:pt idx="71405">
                  <c:v>4.5559259108813359</c:v>
                </c:pt>
                <c:pt idx="71406">
                  <c:v>4.5623012826264393</c:v>
                </c:pt>
                <c:pt idx="71407">
                  <c:v>4.5596987370687074</c:v>
                </c:pt>
                <c:pt idx="71408">
                  <c:v>4.5538138412896769</c:v>
                </c:pt>
                <c:pt idx="71409">
                  <c:v>4.5609975744239062</c:v>
                </c:pt>
                <c:pt idx="71410">
                  <c:v>4.570772471564819</c:v>
                </c:pt>
                <c:pt idx="71411">
                  <c:v>4.5558371507315139</c:v>
                </c:pt>
                <c:pt idx="71412">
                  <c:v>4.5550004641258601</c:v>
                </c:pt>
                <c:pt idx="71413">
                  <c:v>4.5572884777436595</c:v>
                </c:pt>
                <c:pt idx="71414">
                  <c:v>4.5596328979858072</c:v>
                </c:pt>
                <c:pt idx="71415">
                  <c:v>4.5563077880332843</c:v>
                </c:pt>
                <c:pt idx="71416">
                  <c:v>4.5509885937093069</c:v>
                </c:pt>
                <c:pt idx="71417">
                  <c:v>4.5684657065771193</c:v>
                </c:pt>
                <c:pt idx="71418">
                  <c:v>4.5589170403545705</c:v>
                </c:pt>
                <c:pt idx="71419">
                  <c:v>4.5667212382008602</c:v>
                </c:pt>
                <c:pt idx="71420">
                  <c:v>4.5610145421556814</c:v>
                </c:pt>
                <c:pt idx="71421">
                  <c:v>4.557761488369322</c:v>
                </c:pt>
                <c:pt idx="71422">
                  <c:v>4.5638381598399853</c:v>
                </c:pt>
                <c:pt idx="71423">
                  <c:v>4.5569951158826685</c:v>
                </c:pt>
                <c:pt idx="71424">
                  <c:v>4.5588281376527009</c:v>
                </c:pt>
                <c:pt idx="71425">
                  <c:v>4.559292901903139</c:v>
                </c:pt>
                <c:pt idx="71426">
                  <c:v>4.5545269745766372</c:v>
                </c:pt>
                <c:pt idx="71427">
                  <c:v>4.5616248722419979</c:v>
                </c:pt>
                <c:pt idx="71428">
                  <c:v>4.5556265856799243</c:v>
                </c:pt>
                <c:pt idx="71429">
                  <c:v>4.5612546605406674</c:v>
                </c:pt>
                <c:pt idx="71430">
                  <c:v>4.5535939626663851</c:v>
                </c:pt>
                <c:pt idx="71431">
                  <c:v>4.5518954809570653</c:v>
                </c:pt>
                <c:pt idx="71432">
                  <c:v>4.5651711950107465</c:v>
                </c:pt>
                <c:pt idx="71433">
                  <c:v>4.5652593004542261</c:v>
                </c:pt>
                <c:pt idx="71434">
                  <c:v>4.5584009044461631</c:v>
                </c:pt>
                <c:pt idx="71435">
                  <c:v>4.5671920865896851</c:v>
                </c:pt>
                <c:pt idx="71436">
                  <c:v>4.5614206311881382</c:v>
                </c:pt>
                <c:pt idx="71437">
                  <c:v>4.5598989519593607</c:v>
                </c:pt>
                <c:pt idx="71438">
                  <c:v>4.5550688335233964</c:v>
                </c:pt>
                <c:pt idx="71439">
                  <c:v>4.5552155869351809</c:v>
                </c:pt>
                <c:pt idx="71440">
                  <c:v>4.5497132915406793</c:v>
                </c:pt>
                <c:pt idx="71441">
                  <c:v>4.565303073133304</c:v>
                </c:pt>
                <c:pt idx="71442">
                  <c:v>4.5589487157930266</c:v>
                </c:pt>
                <c:pt idx="71443">
                  <c:v>4.5648257671579309</c:v>
                </c:pt>
                <c:pt idx="71444">
                  <c:v>4.5616088048667098</c:v>
                </c:pt>
                <c:pt idx="71445">
                  <c:v>4.5600693592032693</c:v>
                </c:pt>
                <c:pt idx="71446">
                  <c:v>4.5617065858131509</c:v>
                </c:pt>
                <c:pt idx="71447">
                  <c:v>4.5549695394009095</c:v>
                </c:pt>
                <c:pt idx="71448">
                  <c:v>4.5496088371573808</c:v>
                </c:pt>
                <c:pt idx="71449">
                  <c:v>4.5637719262006735</c:v>
                </c:pt>
                <c:pt idx="71450">
                  <c:v>4.5665747320039847</c:v>
                </c:pt>
                <c:pt idx="71451">
                  <c:v>4.5540465647817712</c:v>
                </c:pt>
                <c:pt idx="71452">
                  <c:v>4.5491867154937236</c:v>
                </c:pt>
                <c:pt idx="71453">
                  <c:v>4.5607684497185934</c:v>
                </c:pt>
                <c:pt idx="71454">
                  <c:v>4.5695782068157964</c:v>
                </c:pt>
                <c:pt idx="71455">
                  <c:v>4.5509710515764832</c:v>
                </c:pt>
                <c:pt idx="71456">
                  <c:v>4.5554036428467821</c:v>
                </c:pt>
                <c:pt idx="71457">
                  <c:v>4.5519730364029618</c:v>
                </c:pt>
                <c:pt idx="71458">
                  <c:v>4.5509589698194963</c:v>
                </c:pt>
                <c:pt idx="71459">
                  <c:v>4.5637890921307607</c:v>
                </c:pt>
                <c:pt idx="71460">
                  <c:v>4.5474188960794226</c:v>
                </c:pt>
                <c:pt idx="71461">
                  <c:v>4.5615654485148829</c:v>
                </c:pt>
                <c:pt idx="71462">
                  <c:v>4.5683218359146895</c:v>
                </c:pt>
                <c:pt idx="71463">
                  <c:v>4.5566568151677425</c:v>
                </c:pt>
                <c:pt idx="71464">
                  <c:v>4.5555493551327801</c:v>
                </c:pt>
                <c:pt idx="71465">
                  <c:v>4.5718993074224201</c:v>
                </c:pt>
                <c:pt idx="71466">
                  <c:v>4.5526690550779918</c:v>
                </c:pt>
                <c:pt idx="71467">
                  <c:v>4.5651042831720279</c:v>
                </c:pt>
                <c:pt idx="71468">
                  <c:v>4.5550788372508926</c:v>
                </c:pt>
                <c:pt idx="71469">
                  <c:v>4.5645181533028403</c:v>
                </c:pt>
                <c:pt idx="71470">
                  <c:v>4.5551333980906668</c:v>
                </c:pt>
                <c:pt idx="71471">
                  <c:v>4.5641657009304142</c:v>
                </c:pt>
                <c:pt idx="71472">
                  <c:v>4.5533749493794007</c:v>
                </c:pt>
                <c:pt idx="71473">
                  <c:v>4.5626062912298186</c:v>
                </c:pt>
                <c:pt idx="71474">
                  <c:v>4.5625748459762381</c:v>
                </c:pt>
                <c:pt idx="71475">
                  <c:v>4.5562817701665894</c:v>
                </c:pt>
                <c:pt idx="71476">
                  <c:v>4.5577414567102101</c:v>
                </c:pt>
                <c:pt idx="71477">
                  <c:v>4.5677128741644877</c:v>
                </c:pt>
                <c:pt idx="71478">
                  <c:v>4.5490893399225465</c:v>
                </c:pt>
                <c:pt idx="71479">
                  <c:v>4.5607391579613799</c:v>
                </c:pt>
                <c:pt idx="71480">
                  <c:v>4.5650311435161122</c:v>
                </c:pt>
                <c:pt idx="71481">
                  <c:v>4.5555749957499332</c:v>
                </c:pt>
                <c:pt idx="71482">
                  <c:v>4.5663705182328291</c:v>
                </c:pt>
                <c:pt idx="71483">
                  <c:v>4.5559783610543638</c:v>
                </c:pt>
                <c:pt idx="71484">
                  <c:v>4.562472094939614</c:v>
                </c:pt>
                <c:pt idx="71485">
                  <c:v>4.5630285272731559</c:v>
                </c:pt>
                <c:pt idx="71486">
                  <c:v>4.5642277594529874</c:v>
                </c:pt>
                <c:pt idx="71487">
                  <c:v>4.5697622314908708</c:v>
                </c:pt>
                <c:pt idx="71488">
                  <c:v>4.5601619687726958</c:v>
                </c:pt>
                <c:pt idx="71489">
                  <c:v>4.5740077443884921</c:v>
                </c:pt>
                <c:pt idx="71490">
                  <c:v>4.563179975558139</c:v>
                </c:pt>
                <c:pt idx="71491">
                  <c:v>4.5606510978794841</c:v>
                </c:pt>
                <c:pt idx="71492">
                  <c:v>4.5625960622417345</c:v>
                </c:pt>
                <c:pt idx="71493">
                  <c:v>4.5580829808055183</c:v>
                </c:pt>
                <c:pt idx="71494">
                  <c:v>4.5704286175030502</c:v>
                </c:pt>
                <c:pt idx="71495">
                  <c:v>4.5551294915346698</c:v>
                </c:pt>
                <c:pt idx="71496">
                  <c:v>4.5550750322966183</c:v>
                </c:pt>
                <c:pt idx="71497">
                  <c:v>4.5585024685862132</c:v>
                </c:pt>
                <c:pt idx="71498">
                  <c:v>4.5565768205980559</c:v>
                </c:pt>
                <c:pt idx="71499">
                  <c:v>4.5630570788383862</c:v>
                </c:pt>
                <c:pt idx="71500">
                  <c:v>4.5573068621613579</c:v>
                </c:pt>
                <c:pt idx="71501">
                  <c:v>4.5455946913711269</c:v>
                </c:pt>
                <c:pt idx="71502">
                  <c:v>4.5651226132643679</c:v>
                </c:pt>
                <c:pt idx="71503">
                  <c:v>4.5610045622695319</c:v>
                </c:pt>
                <c:pt idx="71504">
                  <c:v>4.5554323395145939</c:v>
                </c:pt>
                <c:pt idx="71505">
                  <c:v>4.558773039708174</c:v>
                </c:pt>
                <c:pt idx="71506">
                  <c:v>4.5558974319228991</c:v>
                </c:pt>
                <c:pt idx="71507">
                  <c:v>4.5620506082138839</c:v>
                </c:pt>
                <c:pt idx="71508">
                  <c:v>4.5634294953705528</c:v>
                </c:pt>
                <c:pt idx="71509">
                  <c:v>4.5642066934141496</c:v>
                </c:pt>
                <c:pt idx="71510">
                  <c:v>4.5553720166074587</c:v>
                </c:pt>
                <c:pt idx="71511">
                  <c:v>4.5551660916921612</c:v>
                </c:pt>
                <c:pt idx="71512">
                  <c:v>4.5564903741810028</c:v>
                </c:pt>
                <c:pt idx="71513">
                  <c:v>4.5691139689997904</c:v>
                </c:pt>
                <c:pt idx="71514">
                  <c:v>4.5617268619345595</c:v>
                </c:pt>
                <c:pt idx="71515">
                  <c:v>4.5627723868374952</c:v>
                </c:pt>
                <c:pt idx="71516">
                  <c:v>4.55878361578214</c:v>
                </c:pt>
                <c:pt idx="71517">
                  <c:v>4.5581469571232045</c:v>
                </c:pt>
                <c:pt idx="71518">
                  <c:v>4.5687075417851633</c:v>
                </c:pt>
                <c:pt idx="71519">
                  <c:v>4.5623555735903683</c:v>
                </c:pt>
                <c:pt idx="71520">
                  <c:v>4.55607083245091</c:v>
                </c:pt>
                <c:pt idx="71521">
                  <c:v>4.5638846360045999</c:v>
                </c:pt>
                <c:pt idx="71522">
                  <c:v>4.5546548573283774</c:v>
                </c:pt>
                <c:pt idx="71523">
                  <c:v>4.5634552221411449</c:v>
                </c:pt>
                <c:pt idx="71524">
                  <c:v>4.5579088979610072</c:v>
                </c:pt>
                <c:pt idx="71525">
                  <c:v>4.5646711478607687</c:v>
                </c:pt>
                <c:pt idx="71526">
                  <c:v>4.5704858887316702</c:v>
                </c:pt>
                <c:pt idx="71527">
                  <c:v>4.5632273172652367</c:v>
                </c:pt>
                <c:pt idx="71528">
                  <c:v>4.567884377916605</c:v>
                </c:pt>
                <c:pt idx="71529">
                  <c:v>4.5637329247918306</c:v>
                </c:pt>
                <c:pt idx="71530">
                  <c:v>4.5535083264678091</c:v>
                </c:pt>
                <c:pt idx="71531">
                  <c:v>4.5575294652146878</c:v>
                </c:pt>
                <c:pt idx="71532">
                  <c:v>4.561697655761467</c:v>
                </c:pt>
                <c:pt idx="71533">
                  <c:v>4.5711833664003416</c:v>
                </c:pt>
                <c:pt idx="71534">
                  <c:v>4.5548932971133835</c:v>
                </c:pt>
                <c:pt idx="71535">
                  <c:v>4.5571202857731672</c:v>
                </c:pt>
                <c:pt idx="71536">
                  <c:v>4.5578495392204355</c:v>
                </c:pt>
                <c:pt idx="71537">
                  <c:v>4.5568765641380713</c:v>
                </c:pt>
                <c:pt idx="71538">
                  <c:v>4.5605247318595241</c:v>
                </c:pt>
                <c:pt idx="71539">
                  <c:v>4.5515397340685997</c:v>
                </c:pt>
                <c:pt idx="71540">
                  <c:v>4.5584422454408786</c:v>
                </c:pt>
                <c:pt idx="71541">
                  <c:v>4.5577793539475238</c:v>
                </c:pt>
                <c:pt idx="71542">
                  <c:v>4.5533588456119887</c:v>
                </c:pt>
                <c:pt idx="71543">
                  <c:v>4.5614811885834454</c:v>
                </c:pt>
                <c:pt idx="71544">
                  <c:v>4.5587222530670148</c:v>
                </c:pt>
                <c:pt idx="71545">
                  <c:v>4.5525239277417757</c:v>
                </c:pt>
                <c:pt idx="71546">
                  <c:v>4.5639359830164477</c:v>
                </c:pt>
                <c:pt idx="71547">
                  <c:v>4.5649227794970333</c:v>
                </c:pt>
                <c:pt idx="71548">
                  <c:v>4.5638063088068481</c:v>
                </c:pt>
                <c:pt idx="71549">
                  <c:v>4.5625693486955265</c:v>
                </c:pt>
                <c:pt idx="71550">
                  <c:v>4.5671179247907263</c:v>
                </c:pt>
                <c:pt idx="71551">
                  <c:v>4.5604138537406227</c:v>
                </c:pt>
                <c:pt idx="71552">
                  <c:v>4.5654716853655115</c:v>
                </c:pt>
                <c:pt idx="71553">
                  <c:v>4.5674848222770814</c:v>
                </c:pt>
                <c:pt idx="71554">
                  <c:v>4.5585537093449604</c:v>
                </c:pt>
                <c:pt idx="71555">
                  <c:v>4.5521884139945987</c:v>
                </c:pt>
                <c:pt idx="71556">
                  <c:v>4.5586812241920107</c:v>
                </c:pt>
                <c:pt idx="71557">
                  <c:v>4.5645728121553057</c:v>
                </c:pt>
                <c:pt idx="71558">
                  <c:v>4.560038545332664</c:v>
                </c:pt>
                <c:pt idx="71559">
                  <c:v>4.5629587764925077</c:v>
                </c:pt>
                <c:pt idx="71560">
                  <c:v>4.5646137052216789</c:v>
                </c:pt>
                <c:pt idx="71561">
                  <c:v>4.5670684125031187</c:v>
                </c:pt>
                <c:pt idx="71562">
                  <c:v>4.5700731523811253</c:v>
                </c:pt>
                <c:pt idx="71563">
                  <c:v>4.5562377669754657</c:v>
                </c:pt>
                <c:pt idx="71564">
                  <c:v>4.5624443704182722</c:v>
                </c:pt>
                <c:pt idx="71565">
                  <c:v>4.5589342712495871</c:v>
                </c:pt>
                <c:pt idx="71566">
                  <c:v>4.5589196191362698</c:v>
                </c:pt>
                <c:pt idx="71567">
                  <c:v>4.5613523009819454</c:v>
                </c:pt>
                <c:pt idx="71568">
                  <c:v>4.558521461519538</c:v>
                </c:pt>
                <c:pt idx="71569">
                  <c:v>4.5634964140585312</c:v>
                </c:pt>
                <c:pt idx="71570">
                  <c:v>4.5620733204706374</c:v>
                </c:pt>
                <c:pt idx="71571">
                  <c:v>4.5511479380477393</c:v>
                </c:pt>
                <c:pt idx="71572">
                  <c:v>4.5590707451491426</c:v>
                </c:pt>
                <c:pt idx="71573">
                  <c:v>4.5626750352399101</c:v>
                </c:pt>
                <c:pt idx="71574">
                  <c:v>4.5620307000133149</c:v>
                </c:pt>
                <c:pt idx="71575">
                  <c:v>4.5581374462270565</c:v>
                </c:pt>
                <c:pt idx="71576">
                  <c:v>4.5602645537618036</c:v>
                </c:pt>
                <c:pt idx="71577">
                  <c:v>4.5630572738137865</c:v>
                </c:pt>
                <c:pt idx="71578">
                  <c:v>4.5637613656744405</c:v>
                </c:pt>
                <c:pt idx="71579">
                  <c:v>4.561941861912497</c:v>
                </c:pt>
                <c:pt idx="71580">
                  <c:v>4.5672554198963695</c:v>
                </c:pt>
                <c:pt idx="71581">
                  <c:v>4.560385297142008</c:v>
                </c:pt>
                <c:pt idx="71582">
                  <c:v>4.5590523820751789</c:v>
                </c:pt>
                <c:pt idx="71583">
                  <c:v>4.5601383241119837</c:v>
                </c:pt>
                <c:pt idx="71584">
                  <c:v>4.5530337623746426</c:v>
                </c:pt>
                <c:pt idx="71585">
                  <c:v>4.5550974625428386</c:v>
                </c:pt>
                <c:pt idx="71586">
                  <c:v>4.5514895820461678</c:v>
                </c:pt>
                <c:pt idx="71587">
                  <c:v>4.5559953755089238</c:v>
                </c:pt>
                <c:pt idx="71588">
                  <c:v>4.5555447406589513</c:v>
                </c:pt>
                <c:pt idx="71589">
                  <c:v>4.5496824668283296</c:v>
                </c:pt>
                <c:pt idx="71590">
                  <c:v>4.5642676589461599</c:v>
                </c:pt>
                <c:pt idx="71591">
                  <c:v>4.5717587936102246</c:v>
                </c:pt>
                <c:pt idx="71592">
                  <c:v>4.5633895647178475</c:v>
                </c:pt>
                <c:pt idx="71593">
                  <c:v>4.5623312888769103</c:v>
                </c:pt>
                <c:pt idx="71594">
                  <c:v>4.5598103020638323</c:v>
                </c:pt>
                <c:pt idx="71595">
                  <c:v>4.5654562172008228</c:v>
                </c:pt>
                <c:pt idx="71596">
                  <c:v>4.5649057528011223</c:v>
                </c:pt>
                <c:pt idx="71597">
                  <c:v>4.5704681922785433</c:v>
                </c:pt>
                <c:pt idx="71598">
                  <c:v>4.5472438996017637</c:v>
                </c:pt>
                <c:pt idx="71599">
                  <c:v>4.5678825163044445</c:v>
                </c:pt>
                <c:pt idx="71600">
                  <c:v>4.558994698038223</c:v>
                </c:pt>
                <c:pt idx="71601">
                  <c:v>4.5732086931690414</c:v>
                </c:pt>
                <c:pt idx="71602">
                  <c:v>4.5627663657144204</c:v>
                </c:pt>
                <c:pt idx="71603">
                  <c:v>4.5746688511342217</c:v>
                </c:pt>
                <c:pt idx="71604">
                  <c:v>4.5608754522789887</c:v>
                </c:pt>
                <c:pt idx="71605">
                  <c:v>4.5624365015686754</c:v>
                </c:pt>
                <c:pt idx="71606">
                  <c:v>4.5599907467011844</c:v>
                </c:pt>
                <c:pt idx="71607">
                  <c:v>4.5586129577663996</c:v>
                </c:pt>
                <c:pt idx="71608">
                  <c:v>4.5667394952759821</c:v>
                </c:pt>
                <c:pt idx="71609">
                  <c:v>4.566938313193325</c:v>
                </c:pt>
                <c:pt idx="71610">
                  <c:v>4.5551834959937851</c:v>
                </c:pt>
                <c:pt idx="71611">
                  <c:v>4.5606873215433579</c:v>
                </c:pt>
                <c:pt idx="71612">
                  <c:v>4.5555517326352888</c:v>
                </c:pt>
                <c:pt idx="71613">
                  <c:v>4.554967497327544</c:v>
                </c:pt>
                <c:pt idx="71614">
                  <c:v>4.5518499978626341</c:v>
                </c:pt>
                <c:pt idx="71615">
                  <c:v>4.5590540384168534</c:v>
                </c:pt>
                <c:pt idx="71616">
                  <c:v>4.5586543503415591</c:v>
                </c:pt>
                <c:pt idx="71617">
                  <c:v>4.5629959512159237</c:v>
                </c:pt>
                <c:pt idx="71618">
                  <c:v>4.5641135422514481</c:v>
                </c:pt>
                <c:pt idx="71619">
                  <c:v>4.5506144405845683</c:v>
                </c:pt>
                <c:pt idx="71620">
                  <c:v>4.5691957900628077</c:v>
                </c:pt>
                <c:pt idx="71621">
                  <c:v>4.5606606768755649</c:v>
                </c:pt>
                <c:pt idx="71622">
                  <c:v>4.5567612418587871</c:v>
                </c:pt>
                <c:pt idx="71623">
                  <c:v>4.5654769911534654</c:v>
                </c:pt>
                <c:pt idx="71624">
                  <c:v>4.5568824283860794</c:v>
                </c:pt>
                <c:pt idx="71625">
                  <c:v>4.5597174861136649</c:v>
                </c:pt>
                <c:pt idx="71626">
                  <c:v>4.551852989717605</c:v>
                </c:pt>
                <c:pt idx="71627">
                  <c:v>4.5496920622697203</c:v>
                </c:pt>
                <c:pt idx="71628">
                  <c:v>4.5596744770392545</c:v>
                </c:pt>
                <c:pt idx="71629">
                  <c:v>4.5532437704095763</c:v>
                </c:pt>
                <c:pt idx="71630">
                  <c:v>4.550951684337714</c:v>
                </c:pt>
                <c:pt idx="71631">
                  <c:v>4.5616226423821091</c:v>
                </c:pt>
                <c:pt idx="71632">
                  <c:v>4.561755009309449</c:v>
                </c:pt>
                <c:pt idx="71633">
                  <c:v>4.5616305468563132</c:v>
                </c:pt>
                <c:pt idx="71634">
                  <c:v>4.565334026367184</c:v>
                </c:pt>
                <c:pt idx="71635">
                  <c:v>4.5608867810771825</c:v>
                </c:pt>
                <c:pt idx="71636">
                  <c:v>4.5636516435712933</c:v>
                </c:pt>
                <c:pt idx="71637">
                  <c:v>4.5573971656149528</c:v>
                </c:pt>
                <c:pt idx="71638">
                  <c:v>4.559835865931321</c:v>
                </c:pt>
                <c:pt idx="71639">
                  <c:v>4.5574375147221904</c:v>
                </c:pt>
                <c:pt idx="71640">
                  <c:v>4.5687330149553107</c:v>
                </c:pt>
                <c:pt idx="71641">
                  <c:v>4.5574535948572077</c:v>
                </c:pt>
                <c:pt idx="71642">
                  <c:v>4.5685025019280872</c:v>
                </c:pt>
                <c:pt idx="71643">
                  <c:v>4.5582679739372942</c:v>
                </c:pt>
                <c:pt idx="71644">
                  <c:v>4.5601473128391898</c:v>
                </c:pt>
                <c:pt idx="71645">
                  <c:v>4.5646476753330489</c:v>
                </c:pt>
                <c:pt idx="71646">
                  <c:v>4.5556213412110793</c:v>
                </c:pt>
                <c:pt idx="71647">
                  <c:v>4.5636859726932784</c:v>
                </c:pt>
                <c:pt idx="71648">
                  <c:v>4.5555773742676484</c:v>
                </c:pt>
                <c:pt idx="71649">
                  <c:v>4.5566957515880322</c:v>
                </c:pt>
                <c:pt idx="71650">
                  <c:v>4.5608569748115642</c:v>
                </c:pt>
                <c:pt idx="71651">
                  <c:v>4.5618255450465952</c:v>
                </c:pt>
                <c:pt idx="71652">
                  <c:v>4.559892040039573</c:v>
                </c:pt>
                <c:pt idx="71653">
                  <c:v>4.5557626249230534</c:v>
                </c:pt>
                <c:pt idx="71654">
                  <c:v>4.5588942652593829</c:v>
                </c:pt>
                <c:pt idx="71655">
                  <c:v>4.5628085058958856</c:v>
                </c:pt>
                <c:pt idx="71656">
                  <c:v>4.5551770092062549</c:v>
                </c:pt>
                <c:pt idx="71657">
                  <c:v>4.5596038924281626</c:v>
                </c:pt>
                <c:pt idx="71658">
                  <c:v>4.5593678348148492</c:v>
                </c:pt>
                <c:pt idx="71659">
                  <c:v>4.5668991495347955</c:v>
                </c:pt>
                <c:pt idx="71660">
                  <c:v>4.5671403533121211</c:v>
                </c:pt>
                <c:pt idx="71661">
                  <c:v>4.551155061840368</c:v>
                </c:pt>
                <c:pt idx="71662">
                  <c:v>4.5566185747184464</c:v>
                </c:pt>
                <c:pt idx="71663">
                  <c:v>4.5560603291229089</c:v>
                </c:pt>
                <c:pt idx="71664">
                  <c:v>4.5556355056206943</c:v>
                </c:pt>
                <c:pt idx="71665">
                  <c:v>4.5582230264065036</c:v>
                </c:pt>
                <c:pt idx="71666">
                  <c:v>4.5697848268711319</c:v>
                </c:pt>
                <c:pt idx="71667">
                  <c:v>4.543983447651482</c:v>
                </c:pt>
                <c:pt idx="71668">
                  <c:v>4.5541169835480595</c:v>
                </c:pt>
                <c:pt idx="71669">
                  <c:v>4.5615659601362513</c:v>
                </c:pt>
                <c:pt idx="71670">
                  <c:v>4.5623205585092386</c:v>
                </c:pt>
                <c:pt idx="71671">
                  <c:v>4.5571546407097436</c:v>
                </c:pt>
                <c:pt idx="71672">
                  <c:v>4.5559585458489567</c:v>
                </c:pt>
                <c:pt idx="71673">
                  <c:v>4.5625541865761505</c:v>
                </c:pt>
                <c:pt idx="71674">
                  <c:v>4.5573552398970314</c:v>
                </c:pt>
                <c:pt idx="71675">
                  <c:v>4.5532005295710469</c:v>
                </c:pt>
                <c:pt idx="71676">
                  <c:v>4.559468262204736</c:v>
                </c:pt>
                <c:pt idx="71677">
                  <c:v>4.5604604071655652</c:v>
                </c:pt>
                <c:pt idx="71678">
                  <c:v>4.5595944187270412</c:v>
                </c:pt>
                <c:pt idx="71679">
                  <c:v>4.5468885536590884</c:v>
                </c:pt>
                <c:pt idx="71680">
                  <c:v>4.5601322256805128</c:v>
                </c:pt>
                <c:pt idx="71681">
                  <c:v>4.5601730410367445</c:v>
                </c:pt>
                <c:pt idx="71682">
                  <c:v>4.5494926054036853</c:v>
                </c:pt>
                <c:pt idx="71683">
                  <c:v>4.5651426428233641</c:v>
                </c:pt>
                <c:pt idx="71684">
                  <c:v>4.5653231602293385</c:v>
                </c:pt>
                <c:pt idx="71685">
                  <c:v>4.5607077093347081</c:v>
                </c:pt>
                <c:pt idx="71686">
                  <c:v>4.5572806740700011</c:v>
                </c:pt>
                <c:pt idx="71687">
                  <c:v>4.5602106598358541</c:v>
                </c:pt>
                <c:pt idx="71688">
                  <c:v>4.5548288985404559</c:v>
                </c:pt>
                <c:pt idx="71689">
                  <c:v>4.5544837532730602</c:v>
                </c:pt>
                <c:pt idx="71690">
                  <c:v>4.5569028907692486</c:v>
                </c:pt>
                <c:pt idx="71691">
                  <c:v>4.5691460724081887</c:v>
                </c:pt>
                <c:pt idx="71692">
                  <c:v>4.5586876593270533</c:v>
                </c:pt>
                <c:pt idx="71693">
                  <c:v>4.5541441348599818</c:v>
                </c:pt>
                <c:pt idx="71694">
                  <c:v>4.5500468899820765</c:v>
                </c:pt>
                <c:pt idx="71695">
                  <c:v>4.5614609143712963</c:v>
                </c:pt>
                <c:pt idx="71696">
                  <c:v>4.5664209731897589</c:v>
                </c:pt>
                <c:pt idx="71697">
                  <c:v>4.5585118765772119</c:v>
                </c:pt>
                <c:pt idx="71698">
                  <c:v>4.5590333369215177</c:v>
                </c:pt>
                <c:pt idx="71699">
                  <c:v>4.556156221511964</c:v>
                </c:pt>
                <c:pt idx="71700">
                  <c:v>4.5656986801030568</c:v>
                </c:pt>
                <c:pt idx="71701">
                  <c:v>4.5614786245858001</c:v>
                </c:pt>
                <c:pt idx="71702">
                  <c:v>4.5586159353338696</c:v>
                </c:pt>
                <c:pt idx="71703">
                  <c:v>4.5599938735683265</c:v>
                </c:pt>
                <c:pt idx="71704">
                  <c:v>4.5588016889992033</c:v>
                </c:pt>
                <c:pt idx="71705">
                  <c:v>4.5542175918171228</c:v>
                </c:pt>
                <c:pt idx="71706">
                  <c:v>4.5688652031106782</c:v>
                </c:pt>
                <c:pt idx="71707">
                  <c:v>4.5542952414368552</c:v>
                </c:pt>
                <c:pt idx="71708">
                  <c:v>4.5621245589552455</c:v>
                </c:pt>
                <c:pt idx="71709">
                  <c:v>4.5651571266442215</c:v>
                </c:pt>
                <c:pt idx="71710">
                  <c:v>4.5638664404834604</c:v>
                </c:pt>
                <c:pt idx="71711">
                  <c:v>4.5660888353506985</c:v>
                </c:pt>
                <c:pt idx="71712">
                  <c:v>4.552893222023485</c:v>
                </c:pt>
                <c:pt idx="71713">
                  <c:v>4.564410157877032</c:v>
                </c:pt>
                <c:pt idx="71714">
                  <c:v>4.5603488405291568</c:v>
                </c:pt>
                <c:pt idx="71715">
                  <c:v>4.552484394321243</c:v>
                </c:pt>
                <c:pt idx="71716">
                  <c:v>4.5679064126754829</c:v>
                </c:pt>
                <c:pt idx="71717">
                  <c:v>4.5578408330340396</c:v>
                </c:pt>
                <c:pt idx="71718">
                  <c:v>4.5603735987447811</c:v>
                </c:pt>
                <c:pt idx="71719">
                  <c:v>4.5604119859078027</c:v>
                </c:pt>
                <c:pt idx="71720">
                  <c:v>4.5653897456160291</c:v>
                </c:pt>
                <c:pt idx="71721">
                  <c:v>4.5588707456928548</c:v>
                </c:pt>
                <c:pt idx="71722">
                  <c:v>4.5584292714697758</c:v>
                </c:pt>
                <c:pt idx="71723">
                  <c:v>4.562461416764755</c:v>
                </c:pt>
                <c:pt idx="71724">
                  <c:v>4.5625185128147487</c:v>
                </c:pt>
                <c:pt idx="71725">
                  <c:v>4.5592240346852062</c:v>
                </c:pt>
                <c:pt idx="71726">
                  <c:v>4.5601057805387386</c:v>
                </c:pt>
                <c:pt idx="71727">
                  <c:v>4.5645088775095166</c:v>
                </c:pt>
                <c:pt idx="71728">
                  <c:v>4.5791218874075046</c:v>
                </c:pt>
                <c:pt idx="71729">
                  <c:v>4.5514540801633068</c:v>
                </c:pt>
                <c:pt idx="71730">
                  <c:v>4.5545654103002207</c:v>
                </c:pt>
                <c:pt idx="71731">
                  <c:v>4.5619573820868187</c:v>
                </c:pt>
                <c:pt idx="71732">
                  <c:v>4.5521341135738735</c:v>
                </c:pt>
                <c:pt idx="71733">
                  <c:v>4.5587245556439955</c:v>
                </c:pt>
                <c:pt idx="71734">
                  <c:v>4.5663131778417503</c:v>
                </c:pt>
                <c:pt idx="71735">
                  <c:v>4.550931474286676</c:v>
                </c:pt>
                <c:pt idx="71736">
                  <c:v>4.5474849701724658</c:v>
                </c:pt>
                <c:pt idx="71737">
                  <c:v>4.5660681675693917</c:v>
                </c:pt>
                <c:pt idx="71738">
                  <c:v>4.5659468480345717</c:v>
                </c:pt>
                <c:pt idx="71739">
                  <c:v>4.558277391547219</c:v>
                </c:pt>
                <c:pt idx="71740">
                  <c:v>4.5563605965654643</c:v>
                </c:pt>
                <c:pt idx="71741">
                  <c:v>4.557832606941532</c:v>
                </c:pt>
                <c:pt idx="71742">
                  <c:v>4.5621858660767334</c:v>
                </c:pt>
                <c:pt idx="71743">
                  <c:v>4.5589860287267774</c:v>
                </c:pt>
                <c:pt idx="71744">
                  <c:v>4.5582367396767998</c:v>
                </c:pt>
                <c:pt idx="71745">
                  <c:v>4.5579994568916682</c:v>
                </c:pt>
                <c:pt idx="71746">
                  <c:v>4.5576041496278528</c:v>
                </c:pt>
                <c:pt idx="71747">
                  <c:v>4.5623426826557596</c:v>
                </c:pt>
                <c:pt idx="71748">
                  <c:v>4.5650974563607143</c:v>
                </c:pt>
                <c:pt idx="71749">
                  <c:v>4.571803137927736</c:v>
                </c:pt>
                <c:pt idx="71750">
                  <c:v>4.5645531020338286</c:v>
                </c:pt>
                <c:pt idx="71751">
                  <c:v>4.5752785242827967</c:v>
                </c:pt>
                <c:pt idx="71752">
                  <c:v>4.5659695304156749</c:v>
                </c:pt>
                <c:pt idx="71753">
                  <c:v>4.5662504556926908</c:v>
                </c:pt>
                <c:pt idx="71754">
                  <c:v>4.5648362505720872</c:v>
                </c:pt>
                <c:pt idx="71755">
                  <c:v>4.5670091222561338</c:v>
                </c:pt>
                <c:pt idx="71756">
                  <c:v>4.5596372916327308</c:v>
                </c:pt>
                <c:pt idx="71757">
                  <c:v>4.5627319705250935</c:v>
                </c:pt>
                <c:pt idx="71758">
                  <c:v>4.5653711433029418</c:v>
                </c:pt>
                <c:pt idx="71759">
                  <c:v>4.5561367603702525</c:v>
                </c:pt>
                <c:pt idx="71760">
                  <c:v>4.5599042573279034</c:v>
                </c:pt>
                <c:pt idx="71761">
                  <c:v>4.550121866643007</c:v>
                </c:pt>
                <c:pt idx="71762">
                  <c:v>4.5589912495321867</c:v>
                </c:pt>
                <c:pt idx="71763">
                  <c:v>4.5642965291169659</c:v>
                </c:pt>
                <c:pt idx="71764">
                  <c:v>4.5609488916866763</c:v>
                </c:pt>
                <c:pt idx="71765">
                  <c:v>4.5639675179957475</c:v>
                </c:pt>
                <c:pt idx="71766">
                  <c:v>4.5650324127399777</c:v>
                </c:pt>
                <c:pt idx="71767">
                  <c:v>4.5529632932853827</c:v>
                </c:pt>
                <c:pt idx="71768">
                  <c:v>4.5622672866457261</c:v>
                </c:pt>
                <c:pt idx="71769">
                  <c:v>4.5584475053003795</c:v>
                </c:pt>
                <c:pt idx="71770">
                  <c:v>4.5687353349011346</c:v>
                </c:pt>
                <c:pt idx="71771">
                  <c:v>4.5550554369700267</c:v>
                </c:pt>
                <c:pt idx="71772">
                  <c:v>4.5563153508342209</c:v>
                </c:pt>
                <c:pt idx="71773">
                  <c:v>4.5565055686000173</c:v>
                </c:pt>
                <c:pt idx="71774">
                  <c:v>4.5625265685827303</c:v>
                </c:pt>
                <c:pt idx="71775">
                  <c:v>4.5622422347703013</c:v>
                </c:pt>
                <c:pt idx="71776">
                  <c:v>4.5616680317807248</c:v>
                </c:pt>
                <c:pt idx="71777">
                  <c:v>4.5579360641547968</c:v>
                </c:pt>
                <c:pt idx="71778">
                  <c:v>4.5573101376780683</c:v>
                </c:pt>
                <c:pt idx="71779">
                  <c:v>4.5539333463888161</c:v>
                </c:pt>
                <c:pt idx="71780">
                  <c:v>4.5647349248738314</c:v>
                </c:pt>
                <c:pt idx="71781">
                  <c:v>4.5568013144433772</c:v>
                </c:pt>
                <c:pt idx="71782">
                  <c:v>4.5482570886842417</c:v>
                </c:pt>
                <c:pt idx="71783">
                  <c:v>4.5581145626556303</c:v>
                </c:pt>
                <c:pt idx="71784">
                  <c:v>4.5579377021093901</c:v>
                </c:pt>
                <c:pt idx="71785">
                  <c:v>4.5598639156024765</c:v>
                </c:pt>
                <c:pt idx="71786">
                  <c:v>4.5515553249649603</c:v>
                </c:pt>
                <c:pt idx="71787">
                  <c:v>4.56313511477651</c:v>
                </c:pt>
                <c:pt idx="71788">
                  <c:v>4.5590282357256546</c:v>
                </c:pt>
                <c:pt idx="71789">
                  <c:v>4.561821784108206</c:v>
                </c:pt>
                <c:pt idx="71790">
                  <c:v>4.5558937408794584</c:v>
                </c:pt>
                <c:pt idx="71791">
                  <c:v>4.5624659681140924</c:v>
                </c:pt>
                <c:pt idx="71792">
                  <c:v>4.5572801824258811</c:v>
                </c:pt>
                <c:pt idx="71793">
                  <c:v>4.5595342020438432</c:v>
                </c:pt>
                <c:pt idx="71794">
                  <c:v>4.5598942281451862</c:v>
                </c:pt>
                <c:pt idx="71795">
                  <c:v>4.5496866626385861</c:v>
                </c:pt>
                <c:pt idx="71796">
                  <c:v>4.5489822221699345</c:v>
                </c:pt>
                <c:pt idx="71797">
                  <c:v>4.5540481592359283</c:v>
                </c:pt>
                <c:pt idx="71798">
                  <c:v>4.5616267268739623</c:v>
                </c:pt>
                <c:pt idx="71799">
                  <c:v>4.5495469461488058</c:v>
                </c:pt>
                <c:pt idx="71800">
                  <c:v>4.5581539681180887</c:v>
                </c:pt>
                <c:pt idx="71801">
                  <c:v>4.5600707582775666</c:v>
                </c:pt>
                <c:pt idx="71802">
                  <c:v>4.5598589096124966</c:v>
                </c:pt>
                <c:pt idx="71803">
                  <c:v>4.5481719658098498</c:v>
                </c:pt>
                <c:pt idx="71804">
                  <c:v>4.5622336481002712</c:v>
                </c:pt>
                <c:pt idx="71805">
                  <c:v>4.5699821322215604</c:v>
                </c:pt>
                <c:pt idx="71806">
                  <c:v>4.5543645727868993</c:v>
                </c:pt>
                <c:pt idx="71807">
                  <c:v>4.5667385372124674</c:v>
                </c:pt>
                <c:pt idx="71808">
                  <c:v>4.5596473156141251</c:v>
                </c:pt>
                <c:pt idx="71809">
                  <c:v>4.5547254584885692</c:v>
                </c:pt>
                <c:pt idx="71810">
                  <c:v>4.5568525991591127</c:v>
                </c:pt>
                <c:pt idx="71811">
                  <c:v>4.5670657407939741</c:v>
                </c:pt>
                <c:pt idx="71812">
                  <c:v>4.5616914672331115</c:v>
                </c:pt>
                <c:pt idx="71813">
                  <c:v>4.5557329111110212</c:v>
                </c:pt>
                <c:pt idx="71814">
                  <c:v>4.5685635221690193</c:v>
                </c:pt>
                <c:pt idx="71815">
                  <c:v>4.5605535875902454</c:v>
                </c:pt>
                <c:pt idx="71816">
                  <c:v>4.5597024128158177</c:v>
                </c:pt>
                <c:pt idx="71817">
                  <c:v>4.5580903988590027</c:v>
                </c:pt>
                <c:pt idx="71818">
                  <c:v>4.5585875767911315</c:v>
                </c:pt>
                <c:pt idx="71819">
                  <c:v>4.5582035751365391</c:v>
                </c:pt>
                <c:pt idx="71820">
                  <c:v>4.5668335623072753</c:v>
                </c:pt>
                <c:pt idx="71821">
                  <c:v>4.5558776027633581</c:v>
                </c:pt>
                <c:pt idx="71822">
                  <c:v>4.5584178336646346</c:v>
                </c:pt>
                <c:pt idx="71823">
                  <c:v>4.5615885337646551</c:v>
                </c:pt>
                <c:pt idx="71824">
                  <c:v>4.5546121317931272</c:v>
                </c:pt>
                <c:pt idx="71825">
                  <c:v>4.5566354276571053</c:v>
                </c:pt>
                <c:pt idx="71826">
                  <c:v>4.5491216397997185</c:v>
                </c:pt>
                <c:pt idx="71827">
                  <c:v>4.5529092714244408</c:v>
                </c:pt>
                <c:pt idx="71828">
                  <c:v>4.5632033932281706</c:v>
                </c:pt>
                <c:pt idx="71829">
                  <c:v>4.5726212384390719</c:v>
                </c:pt>
                <c:pt idx="71830">
                  <c:v>4.5625422663633399</c:v>
                </c:pt>
                <c:pt idx="71831">
                  <c:v>4.5575286139114306</c:v>
                </c:pt>
                <c:pt idx="71832">
                  <c:v>4.5526608722750028</c:v>
                </c:pt>
                <c:pt idx="71833">
                  <c:v>4.5661117366281943</c:v>
                </c:pt>
                <c:pt idx="71834">
                  <c:v>4.5633624403096862</c:v>
                </c:pt>
                <c:pt idx="71835">
                  <c:v>4.5602271745065996</c:v>
                </c:pt>
                <c:pt idx="71836">
                  <c:v>4.5603286613329566</c:v>
                </c:pt>
                <c:pt idx="71837">
                  <c:v>4.5556747558563933</c:v>
                </c:pt>
                <c:pt idx="71838">
                  <c:v>4.5526153189394645</c:v>
                </c:pt>
                <c:pt idx="71839">
                  <c:v>4.552590707723696</c:v>
                </c:pt>
                <c:pt idx="71840">
                  <c:v>4.5572567011001457</c:v>
                </c:pt>
                <c:pt idx="71841">
                  <c:v>4.5570882704205218</c:v>
                </c:pt>
                <c:pt idx="71842">
                  <c:v>4.5608604951818386</c:v>
                </c:pt>
                <c:pt idx="71843">
                  <c:v>4.5632715620550863</c:v>
                </c:pt>
                <c:pt idx="71844">
                  <c:v>4.5555785452833835</c:v>
                </c:pt>
                <c:pt idx="71845">
                  <c:v>4.5589975067805826</c:v>
                </c:pt>
                <c:pt idx="71846">
                  <c:v>4.5664799393880733</c:v>
                </c:pt>
                <c:pt idx="71847">
                  <c:v>4.5599481156473107</c:v>
                </c:pt>
                <c:pt idx="71848">
                  <c:v>4.5588402708629951</c:v>
                </c:pt>
                <c:pt idx="71849">
                  <c:v>4.5502471475737831</c:v>
                </c:pt>
                <c:pt idx="71850">
                  <c:v>4.5650486299530311</c:v>
                </c:pt>
                <c:pt idx="71851">
                  <c:v>4.5611502919250437</c:v>
                </c:pt>
                <c:pt idx="71852">
                  <c:v>4.5575745817341931</c:v>
                </c:pt>
                <c:pt idx="71853">
                  <c:v>4.5672494337661815</c:v>
                </c:pt>
                <c:pt idx="71854">
                  <c:v>4.5678865879822155</c:v>
                </c:pt>
                <c:pt idx="71855">
                  <c:v>4.5554408342902484</c:v>
                </c:pt>
                <c:pt idx="71856">
                  <c:v>4.5580699757549681</c:v>
                </c:pt>
                <c:pt idx="71857">
                  <c:v>4.5621399119467867</c:v>
                </c:pt>
                <c:pt idx="71858">
                  <c:v>4.5634524741465468</c:v>
                </c:pt>
                <c:pt idx="71859">
                  <c:v>4.5574863598784123</c:v>
                </c:pt>
                <c:pt idx="71860">
                  <c:v>4.5595495008081306</c:v>
                </c:pt>
                <c:pt idx="71861">
                  <c:v>4.5576752499272724</c:v>
                </c:pt>
                <c:pt idx="71862">
                  <c:v>4.5612428646505423</c:v>
                </c:pt>
                <c:pt idx="71863">
                  <c:v>4.5639527309918071</c:v>
                </c:pt>
                <c:pt idx="71864">
                  <c:v>4.5574873628161159</c:v>
                </c:pt>
                <c:pt idx="71865">
                  <c:v>4.5623511661064242</c:v>
                </c:pt>
                <c:pt idx="71866">
                  <c:v>4.5556182696269634</c:v>
                </c:pt>
                <c:pt idx="71867">
                  <c:v>4.5542146517241937</c:v>
                </c:pt>
                <c:pt idx="71868">
                  <c:v>4.5573291907460236</c:v>
                </c:pt>
                <c:pt idx="71869">
                  <c:v>4.5551346702855016</c:v>
                </c:pt>
                <c:pt idx="71870">
                  <c:v>4.5547051206646847</c:v>
                </c:pt>
                <c:pt idx="71871">
                  <c:v>4.5535379829949685</c:v>
                </c:pt>
                <c:pt idx="71872">
                  <c:v>4.5566563502052588</c:v>
                </c:pt>
                <c:pt idx="71873">
                  <c:v>4.5736243471873808</c:v>
                </c:pt>
                <c:pt idx="71874">
                  <c:v>4.5673686587340772</c:v>
                </c:pt>
                <c:pt idx="71875">
                  <c:v>4.5577687482410623</c:v>
                </c:pt>
                <c:pt idx="71876">
                  <c:v>4.5541354920365125</c:v>
                </c:pt>
                <c:pt idx="71877">
                  <c:v>4.5615493293729523</c:v>
                </c:pt>
                <c:pt idx="71878">
                  <c:v>4.5674296731368615</c:v>
                </c:pt>
                <c:pt idx="71879">
                  <c:v>4.5606097285808689</c:v>
                </c:pt>
                <c:pt idx="71880">
                  <c:v>4.5633156309906084</c:v>
                </c:pt>
                <c:pt idx="71881">
                  <c:v>4.563467704235693</c:v>
                </c:pt>
                <c:pt idx="71882">
                  <c:v>4.553997826708537</c:v>
                </c:pt>
                <c:pt idx="71883">
                  <c:v>4.5544724710217199</c:v>
                </c:pt>
                <c:pt idx="71884">
                  <c:v>4.5522505728949252</c:v>
                </c:pt>
                <c:pt idx="71885">
                  <c:v>4.5653427988137603</c:v>
                </c:pt>
                <c:pt idx="71886">
                  <c:v>4.5588378562087124</c:v>
                </c:pt>
                <c:pt idx="71887">
                  <c:v>4.5597386110461677</c:v>
                </c:pt>
                <c:pt idx="71888">
                  <c:v>4.5671873999854578</c:v>
                </c:pt>
                <c:pt idx="71889">
                  <c:v>4.5607542894391715</c:v>
                </c:pt>
                <c:pt idx="71890">
                  <c:v>4.5655622011762036</c:v>
                </c:pt>
                <c:pt idx="71891">
                  <c:v>4.5533951853352344</c:v>
                </c:pt>
                <c:pt idx="71892">
                  <c:v>4.5594645442713935</c:v>
                </c:pt>
                <c:pt idx="71893">
                  <c:v>4.5545110265405553</c:v>
                </c:pt>
                <c:pt idx="71894">
                  <c:v>4.5579310341618857</c:v>
                </c:pt>
                <c:pt idx="71895">
                  <c:v>4.5542900267937814</c:v>
                </c:pt>
                <c:pt idx="71896">
                  <c:v>4.5566071080872259</c:v>
                </c:pt>
                <c:pt idx="71897">
                  <c:v>4.5526975983676312</c:v>
                </c:pt>
                <c:pt idx="71898">
                  <c:v>4.5659678015300917</c:v>
                </c:pt>
                <c:pt idx="71899">
                  <c:v>4.5602001145701205</c:v>
                </c:pt>
                <c:pt idx="71900">
                  <c:v>4.5660188454172168</c:v>
                </c:pt>
                <c:pt idx="71901">
                  <c:v>4.5632096648317981</c:v>
                </c:pt>
                <c:pt idx="71902">
                  <c:v>4.5567549803359855</c:v>
                </c:pt>
                <c:pt idx="71903">
                  <c:v>4.5588328767811701</c:v>
                </c:pt>
                <c:pt idx="71904">
                  <c:v>4.5532315297222281</c:v>
                </c:pt>
                <c:pt idx="71905">
                  <c:v>4.559321347618063</c:v>
                </c:pt>
                <c:pt idx="71906">
                  <c:v>4.5533890312656986</c:v>
                </c:pt>
                <c:pt idx="71907">
                  <c:v>4.5511241444909016</c:v>
                </c:pt>
                <c:pt idx="71908">
                  <c:v>4.5604563260342337</c:v>
                </c:pt>
                <c:pt idx="71909">
                  <c:v>4.5626267461203627</c:v>
                </c:pt>
                <c:pt idx="71910">
                  <c:v>4.5645034944530742</c:v>
                </c:pt>
                <c:pt idx="71911">
                  <c:v>4.5567617784252308</c:v>
                </c:pt>
                <c:pt idx="71912">
                  <c:v>4.5625196565837651</c:v>
                </c:pt>
                <c:pt idx="71913">
                  <c:v>4.5607137498524022</c:v>
                </c:pt>
                <c:pt idx="71914">
                  <c:v>4.5622716746657179</c:v>
                </c:pt>
                <c:pt idx="71915">
                  <c:v>4.5538819241612112</c:v>
                </c:pt>
                <c:pt idx="71916">
                  <c:v>4.5544652929957534</c:v>
                </c:pt>
                <c:pt idx="71917">
                  <c:v>4.5682397688568885</c:v>
                </c:pt>
                <c:pt idx="71918">
                  <c:v>4.555481538082403</c:v>
                </c:pt>
                <c:pt idx="71919">
                  <c:v>4.5698136413215451</c:v>
                </c:pt>
                <c:pt idx="71920">
                  <c:v>4.5553972595604408</c:v>
                </c:pt>
                <c:pt idx="71921">
                  <c:v>4.5505880891982375</c:v>
                </c:pt>
                <c:pt idx="71922">
                  <c:v>4.5621908756871665</c:v>
                </c:pt>
                <c:pt idx="71923">
                  <c:v>4.5599522524846909</c:v>
                </c:pt>
                <c:pt idx="71924">
                  <c:v>4.5597151122244037</c:v>
                </c:pt>
                <c:pt idx="71925">
                  <c:v>4.5664187697149856</c:v>
                </c:pt>
                <c:pt idx="71926">
                  <c:v>4.5645910313757891</c:v>
                </c:pt>
                <c:pt idx="71927">
                  <c:v>4.5628649317340049</c:v>
                </c:pt>
                <c:pt idx="71928">
                  <c:v>4.559496651977514</c:v>
                </c:pt>
                <c:pt idx="71929">
                  <c:v>4.5600095313430558</c:v>
                </c:pt>
                <c:pt idx="71930">
                  <c:v>4.5656425967435919</c:v>
                </c:pt>
                <c:pt idx="71931">
                  <c:v>4.5663093998934396</c:v>
                </c:pt>
                <c:pt idx="71932">
                  <c:v>4.5538920508990586</c:v>
                </c:pt>
                <c:pt idx="71933">
                  <c:v>4.5504541088114578</c:v>
                </c:pt>
                <c:pt idx="71934">
                  <c:v>4.5538965218381344</c:v>
                </c:pt>
                <c:pt idx="71935">
                  <c:v>4.561535771803924</c:v>
                </c:pt>
                <c:pt idx="71936">
                  <c:v>4.5701408523410709</c:v>
                </c:pt>
                <c:pt idx="71937">
                  <c:v>4.5605274812996059</c:v>
                </c:pt>
                <c:pt idx="71938">
                  <c:v>4.5605987250867432</c:v>
                </c:pt>
                <c:pt idx="71939">
                  <c:v>4.5587973242159201</c:v>
                </c:pt>
                <c:pt idx="71940">
                  <c:v>4.5502155221128069</c:v>
                </c:pt>
                <c:pt idx="71941">
                  <c:v>4.5630765433670204</c:v>
                </c:pt>
                <c:pt idx="71942">
                  <c:v>4.5607683945572361</c:v>
                </c:pt>
                <c:pt idx="71943">
                  <c:v>4.5525040089920381</c:v>
                </c:pt>
                <c:pt idx="71944">
                  <c:v>4.5605244963997968</c:v>
                </c:pt>
                <c:pt idx="71945">
                  <c:v>4.5552602091344028</c:v>
                </c:pt>
                <c:pt idx="71946">
                  <c:v>4.5531550424022313</c:v>
                </c:pt>
                <c:pt idx="71947">
                  <c:v>4.5655290290052397</c:v>
                </c:pt>
                <c:pt idx="71948">
                  <c:v>4.5632066069560171</c:v>
                </c:pt>
                <c:pt idx="71949">
                  <c:v>4.5583308676528151</c:v>
                </c:pt>
                <c:pt idx="71950">
                  <c:v>4.5555570372371212</c:v>
                </c:pt>
                <c:pt idx="71951">
                  <c:v>4.5615454262715076</c:v>
                </c:pt>
                <c:pt idx="71952">
                  <c:v>4.5549972450424328</c:v>
                </c:pt>
                <c:pt idx="71953">
                  <c:v>4.5592045676817206</c:v>
                </c:pt>
                <c:pt idx="71954">
                  <c:v>4.5648959620566414</c:v>
                </c:pt>
                <c:pt idx="71955">
                  <c:v>4.5546727776259779</c:v>
                </c:pt>
                <c:pt idx="71956">
                  <c:v>4.5626061244735396</c:v>
                </c:pt>
                <c:pt idx="71957">
                  <c:v>4.5639733849750446</c:v>
                </c:pt>
                <c:pt idx="71958">
                  <c:v>4.5546965423504622</c:v>
                </c:pt>
                <c:pt idx="71959">
                  <c:v>4.5601439691879371</c:v>
                </c:pt>
                <c:pt idx="71960">
                  <c:v>4.56553586034922</c:v>
                </c:pt>
                <c:pt idx="71961">
                  <c:v>4.5554029153571776</c:v>
                </c:pt>
                <c:pt idx="71962">
                  <c:v>4.5587304664929924</c:v>
                </c:pt>
                <c:pt idx="71963">
                  <c:v>4.5619981129902207</c:v>
                </c:pt>
                <c:pt idx="71964">
                  <c:v>4.5581087273936918</c:v>
                </c:pt>
                <c:pt idx="71965">
                  <c:v>4.5573536890939756</c:v>
                </c:pt>
                <c:pt idx="71966">
                  <c:v>4.5570043315468309</c:v>
                </c:pt>
                <c:pt idx="71967">
                  <c:v>4.5532171092465505</c:v>
                </c:pt>
                <c:pt idx="71968">
                  <c:v>4.5714626754809009</c:v>
                </c:pt>
                <c:pt idx="71969">
                  <c:v>4.5513527161592489</c:v>
                </c:pt>
                <c:pt idx="71970">
                  <c:v>4.5592347299362554</c:v>
                </c:pt>
                <c:pt idx="71971">
                  <c:v>4.5606215156503831</c:v>
                </c:pt>
                <c:pt idx="71972">
                  <c:v>4.5618875791177427</c:v>
                </c:pt>
                <c:pt idx="71973">
                  <c:v>4.560736949516115</c:v>
                </c:pt>
                <c:pt idx="71974">
                  <c:v>4.5641752438031231</c:v>
                </c:pt>
                <c:pt idx="71975">
                  <c:v>4.5632058166739613</c:v>
                </c:pt>
                <c:pt idx="71976">
                  <c:v>4.5630669586006292</c:v>
                </c:pt>
                <c:pt idx="71977">
                  <c:v>4.5496551739081861</c:v>
                </c:pt>
                <c:pt idx="71978">
                  <c:v>4.5569992664642029</c:v>
                </c:pt>
                <c:pt idx="71979">
                  <c:v>4.5563474861251514</c:v>
                </c:pt>
                <c:pt idx="71980">
                  <c:v>4.5601899625911653</c:v>
                </c:pt>
                <c:pt idx="71981">
                  <c:v>4.5613167700012847</c:v>
                </c:pt>
                <c:pt idx="71982">
                  <c:v>4.5629519850006099</c:v>
                </c:pt>
                <c:pt idx="71983">
                  <c:v>4.5456040334570824</c:v>
                </c:pt>
                <c:pt idx="71984">
                  <c:v>4.565235306332565</c:v>
                </c:pt>
                <c:pt idx="71985">
                  <c:v>4.5640574489558263</c:v>
                </c:pt>
                <c:pt idx="71986">
                  <c:v>4.5616995113461716</c:v>
                </c:pt>
                <c:pt idx="71987">
                  <c:v>4.560327182184162</c:v>
                </c:pt>
                <c:pt idx="71988">
                  <c:v>4.5504012629631987</c:v>
                </c:pt>
                <c:pt idx="71989">
                  <c:v>4.5593554064612922</c:v>
                </c:pt>
                <c:pt idx="71990">
                  <c:v>4.5461736005697553</c:v>
                </c:pt>
                <c:pt idx="71991">
                  <c:v>4.5559492663858876</c:v>
                </c:pt>
                <c:pt idx="71992">
                  <c:v>4.5507887496538402</c:v>
                </c:pt>
                <c:pt idx="71993">
                  <c:v>4.5495332825722752</c:v>
                </c:pt>
                <c:pt idx="71994">
                  <c:v>4.5603827530286365</c:v>
                </c:pt>
                <c:pt idx="71995">
                  <c:v>4.5609631390075078</c:v>
                </c:pt>
                <c:pt idx="71996">
                  <c:v>4.5617403455970651</c:v>
                </c:pt>
                <c:pt idx="71997">
                  <c:v>4.5591858766995479</c:v>
                </c:pt>
                <c:pt idx="71998">
                  <c:v>4.5530969818639209</c:v>
                </c:pt>
                <c:pt idx="71999">
                  <c:v>4.5608265115560949</c:v>
                </c:pt>
                <c:pt idx="72000">
                  <c:v>4.5597360203005923</c:v>
                </c:pt>
                <c:pt idx="72001">
                  <c:v>4.5682170542635649</c:v>
                </c:pt>
                <c:pt idx="72002">
                  <c:v>4.557021230923282</c:v>
                </c:pt>
                <c:pt idx="72003">
                  <c:v>4.5581507643536687</c:v>
                </c:pt>
                <c:pt idx="72004">
                  <c:v>4.5656391533334464</c:v>
                </c:pt>
                <c:pt idx="72005">
                  <c:v>4.5590772743493986</c:v>
                </c:pt>
                <c:pt idx="72006">
                  <c:v>4.5486676164437831</c:v>
                </c:pt>
                <c:pt idx="72007">
                  <c:v>4.5562231658516072</c:v>
                </c:pt>
                <c:pt idx="72008">
                  <c:v>4.555307806136967</c:v>
                </c:pt>
                <c:pt idx="72009">
                  <c:v>4.5608994844824791</c:v>
                </c:pt>
                <c:pt idx="72010">
                  <c:v>4.5566835761208431</c:v>
                </c:pt>
                <c:pt idx="72011">
                  <c:v>4.5659288158029669</c:v>
                </c:pt>
                <c:pt idx="72012">
                  <c:v>4.5560322620306239</c:v>
                </c:pt>
                <c:pt idx="72013">
                  <c:v>4.5535571147564564</c:v>
                </c:pt>
                <c:pt idx="72014">
                  <c:v>4.5498348749851774</c:v>
                </c:pt>
                <c:pt idx="72015">
                  <c:v>4.5711169728911933</c:v>
                </c:pt>
                <c:pt idx="72016">
                  <c:v>4.5531210066332797</c:v>
                </c:pt>
                <c:pt idx="72017">
                  <c:v>4.5563301433151047</c:v>
                </c:pt>
                <c:pt idx="72018">
                  <c:v>4.5557777237601407</c:v>
                </c:pt>
                <c:pt idx="72019">
                  <c:v>4.5587908234814902</c:v>
                </c:pt>
                <c:pt idx="72020">
                  <c:v>4.5618246818211308</c:v>
                </c:pt>
                <c:pt idx="72021">
                  <c:v>4.5570976240206047</c:v>
                </c:pt>
                <c:pt idx="72022">
                  <c:v>4.5625745920516163</c:v>
                </c:pt>
                <c:pt idx="72023">
                  <c:v>4.557460378996991</c:v>
                </c:pt>
                <c:pt idx="72024">
                  <c:v>4.5688060786897946</c:v>
                </c:pt>
                <c:pt idx="72025">
                  <c:v>4.5644557129040013</c:v>
                </c:pt>
                <c:pt idx="72026">
                  <c:v>4.5590492969214047</c:v>
                </c:pt>
                <c:pt idx="72027">
                  <c:v>4.5575493815947024</c:v>
                </c:pt>
                <c:pt idx="72028">
                  <c:v>4.5619711747974083</c:v>
                </c:pt>
                <c:pt idx="72029">
                  <c:v>4.5602216401382645</c:v>
                </c:pt>
                <c:pt idx="72030">
                  <c:v>4.5609212943662047</c:v>
                </c:pt>
                <c:pt idx="72031">
                  <c:v>4.5593373137376085</c:v>
                </c:pt>
                <c:pt idx="72032">
                  <c:v>4.5574282348764781</c:v>
                </c:pt>
                <c:pt idx="72033">
                  <c:v>4.5593561137240792</c:v>
                </c:pt>
                <c:pt idx="72034">
                  <c:v>4.5660808520232115</c:v>
                </c:pt>
                <c:pt idx="72035">
                  <c:v>4.5560854242670503</c:v>
                </c:pt>
                <c:pt idx="72036">
                  <c:v>4.564243901628557</c:v>
                </c:pt>
                <c:pt idx="72037">
                  <c:v>4.5559531967973816</c:v>
                </c:pt>
                <c:pt idx="72038">
                  <c:v>4.5698284931661908</c:v>
                </c:pt>
                <c:pt idx="72039">
                  <c:v>4.5639815063741329</c:v>
                </c:pt>
                <c:pt idx="72040">
                  <c:v>4.5523161998370725</c:v>
                </c:pt>
                <c:pt idx="72041">
                  <c:v>4.5557648395722543</c:v>
                </c:pt>
                <c:pt idx="72042">
                  <c:v>4.5596626338290056</c:v>
                </c:pt>
                <c:pt idx="72043">
                  <c:v>4.5691352318086107</c:v>
                </c:pt>
                <c:pt idx="72044">
                  <c:v>4.5555990811163323</c:v>
                </c:pt>
                <c:pt idx="72045">
                  <c:v>4.5595186986642604</c:v>
                </c:pt>
                <c:pt idx="72046">
                  <c:v>4.5528394591636188</c:v>
                </c:pt>
                <c:pt idx="72047">
                  <c:v>4.5554249455847771</c:v>
                </c:pt>
                <c:pt idx="72048">
                  <c:v>4.5603016077253233</c:v>
                </c:pt>
                <c:pt idx="72049">
                  <c:v>4.5637996553170348</c:v>
                </c:pt>
                <c:pt idx="72050">
                  <c:v>4.5655500914925522</c:v>
                </c:pt>
                <c:pt idx="72051">
                  <c:v>4.5633784601808189</c:v>
                </c:pt>
                <c:pt idx="72052">
                  <c:v>4.5670790580050395</c:v>
                </c:pt>
                <c:pt idx="72053">
                  <c:v>4.5550623815443432</c:v>
                </c:pt>
                <c:pt idx="72054">
                  <c:v>4.5547864802186302</c:v>
                </c:pt>
                <c:pt idx="72055">
                  <c:v>4.562211373654991</c:v>
                </c:pt>
                <c:pt idx="72056">
                  <c:v>4.5549500610402953</c:v>
                </c:pt>
                <c:pt idx="72057">
                  <c:v>4.5573363509544169</c:v>
                </c:pt>
                <c:pt idx="72058">
                  <c:v>4.5591758923446095</c:v>
                </c:pt>
                <c:pt idx="72059">
                  <c:v>4.557232580158268</c:v>
                </c:pt>
                <c:pt idx="72060">
                  <c:v>4.5648362505720881</c:v>
                </c:pt>
                <c:pt idx="72061">
                  <c:v>4.5612681823535901</c:v>
                </c:pt>
                <c:pt idx="72062">
                  <c:v>4.5622390061419082</c:v>
                </c:pt>
                <c:pt idx="72063">
                  <c:v>4.5609945243367722</c:v>
                </c:pt>
                <c:pt idx="72064">
                  <c:v>4.5690587327788057</c:v>
                </c:pt>
                <c:pt idx="72065">
                  <c:v>4.561318426416709</c:v>
                </c:pt>
                <c:pt idx="72066">
                  <c:v>4.5642716921503057</c:v>
                </c:pt>
                <c:pt idx="72067">
                  <c:v>4.5480672841082299</c:v>
                </c:pt>
                <c:pt idx="72068">
                  <c:v>4.5549288623084152</c:v>
                </c:pt>
                <c:pt idx="72069">
                  <c:v>4.5653661374714689</c:v>
                </c:pt>
                <c:pt idx="72070">
                  <c:v>4.5611044560103</c:v>
                </c:pt>
                <c:pt idx="72071">
                  <c:v>4.56107480204862</c:v>
                </c:pt>
                <c:pt idx="72072">
                  <c:v>4.5596590869426334</c:v>
                </c:pt>
                <c:pt idx="72073">
                  <c:v>4.5605247318595241</c:v>
                </c:pt>
                <c:pt idx="72074">
                  <c:v>4.5514827209520341</c:v>
                </c:pt>
                <c:pt idx="72075">
                  <c:v>4.5647749386153862</c:v>
                </c:pt>
                <c:pt idx="72076">
                  <c:v>4.5592643211358883</c:v>
                </c:pt>
                <c:pt idx="72077">
                  <c:v>4.5566838972380079</c:v>
                </c:pt>
                <c:pt idx="72078">
                  <c:v>4.5615088328688156</c:v>
                </c:pt>
                <c:pt idx="72079">
                  <c:v>4.5612735434887073</c:v>
                </c:pt>
                <c:pt idx="72080">
                  <c:v>4.5562279899215969</c:v>
                </c:pt>
                <c:pt idx="72081">
                  <c:v>4.5626633920975666</c:v>
                </c:pt>
                <c:pt idx="72082">
                  <c:v>4.5537922525667032</c:v>
                </c:pt>
                <c:pt idx="72083">
                  <c:v>4.5617437517780717</c:v>
                </c:pt>
                <c:pt idx="72084">
                  <c:v>4.5681609010988877</c:v>
                </c:pt>
                <c:pt idx="72085">
                  <c:v>4.5585754021451361</c:v>
                </c:pt>
                <c:pt idx="72086">
                  <c:v>4.5580831652140095</c:v>
                </c:pt>
                <c:pt idx="72087">
                  <c:v>4.5616785954123209</c:v>
                </c:pt>
                <c:pt idx="72088">
                  <c:v>4.5579724878536902</c:v>
                </c:pt>
                <c:pt idx="72089">
                  <c:v>4.5615889193593606</c:v>
                </c:pt>
                <c:pt idx="72090">
                  <c:v>4.5612297569687801</c:v>
                </c:pt>
                <c:pt idx="72091">
                  <c:v>4.5599425638670557</c:v>
                </c:pt>
                <c:pt idx="72092">
                  <c:v>4.5486089547137469</c:v>
                </c:pt>
                <c:pt idx="72093">
                  <c:v>4.5533138545292102</c:v>
                </c:pt>
                <c:pt idx="72094">
                  <c:v>4.5598268825675259</c:v>
                </c:pt>
                <c:pt idx="72095">
                  <c:v>4.5613549413791761</c:v>
                </c:pt>
                <c:pt idx="72096">
                  <c:v>4.5606321494356497</c:v>
                </c:pt>
                <c:pt idx="72097">
                  <c:v>4.5625912466551943</c:v>
                </c:pt>
                <c:pt idx="72098">
                  <c:v>4.5534797454888025</c:v>
                </c:pt>
                <c:pt idx="72099">
                  <c:v>4.5536411875861438</c:v>
                </c:pt>
                <c:pt idx="72100">
                  <c:v>4.5604870620175291</c:v>
                </c:pt>
                <c:pt idx="72101">
                  <c:v>4.5621600384595746</c:v>
                </c:pt>
                <c:pt idx="72102">
                  <c:v>4.5574827679782901</c:v>
                </c:pt>
                <c:pt idx="72103">
                  <c:v>4.5569224553405725</c:v>
                </c:pt>
                <c:pt idx="72104">
                  <c:v>4.5557554581308208</c:v>
                </c:pt>
                <c:pt idx="72105">
                  <c:v>4.5537331225650712</c:v>
                </c:pt>
                <c:pt idx="72106">
                  <c:v>4.5605430520785362</c:v>
                </c:pt>
                <c:pt idx="72107">
                  <c:v>4.560827617028111</c:v>
                </c:pt>
                <c:pt idx="72108">
                  <c:v>4.556225425015664</c:v>
                </c:pt>
                <c:pt idx="72109">
                  <c:v>4.5522691552838834</c:v>
                </c:pt>
                <c:pt idx="72110">
                  <c:v>4.5550775991218853</c:v>
                </c:pt>
                <c:pt idx="72111">
                  <c:v>4.5565101204088636</c:v>
                </c:pt>
                <c:pt idx="72112">
                  <c:v>4.558977912035278</c:v>
                </c:pt>
                <c:pt idx="72113">
                  <c:v>4.5546839365534373</c:v>
                </c:pt>
                <c:pt idx="72114">
                  <c:v>4.5585515109339401</c:v>
                </c:pt>
                <c:pt idx="72115">
                  <c:v>4.5606500505403504</c:v>
                </c:pt>
                <c:pt idx="72116">
                  <c:v>4.5621759989371533</c:v>
                </c:pt>
                <c:pt idx="72117">
                  <c:v>4.5689667447761142</c:v>
                </c:pt>
                <c:pt idx="72118">
                  <c:v>4.5606127971428174</c:v>
                </c:pt>
                <c:pt idx="72119">
                  <c:v>4.5577443160574029</c:v>
                </c:pt>
                <c:pt idx="72120">
                  <c:v>4.5576727919648254</c:v>
                </c:pt>
                <c:pt idx="72121">
                  <c:v>4.5601393805196482</c:v>
                </c:pt>
                <c:pt idx="72122">
                  <c:v>4.5508715875197003</c:v>
                </c:pt>
                <c:pt idx="72123">
                  <c:v>4.5587477488238033</c:v>
                </c:pt>
                <c:pt idx="72124">
                  <c:v>4.5582040852529495</c:v>
                </c:pt>
                <c:pt idx="72125">
                  <c:v>4.562025325495525</c:v>
                </c:pt>
                <c:pt idx="72126">
                  <c:v>4.5581166196889553</c:v>
                </c:pt>
                <c:pt idx="72127">
                  <c:v>4.5732153952130865</c:v>
                </c:pt>
                <c:pt idx="72128">
                  <c:v>4.5683910445598839</c:v>
                </c:pt>
                <c:pt idx="72129">
                  <c:v>4.5629900789932778</c:v>
                </c:pt>
                <c:pt idx="72130">
                  <c:v>4.559034703543495</c:v>
                </c:pt>
                <c:pt idx="72131">
                  <c:v>4.5583116025485735</c:v>
                </c:pt>
                <c:pt idx="72132">
                  <c:v>4.5608410309816456</c:v>
                </c:pt>
                <c:pt idx="72133">
                  <c:v>4.5566870962090364</c:v>
                </c:pt>
                <c:pt idx="72134">
                  <c:v>4.5703870702966389</c:v>
                </c:pt>
                <c:pt idx="72135">
                  <c:v>4.5500751762822276</c:v>
                </c:pt>
                <c:pt idx="72136">
                  <c:v>4.5646647036360575</c:v>
                </c:pt>
                <c:pt idx="72137">
                  <c:v>4.5621847133589863</c:v>
                </c:pt>
                <c:pt idx="72138">
                  <c:v>4.5653378644938636</c:v>
                </c:pt>
                <c:pt idx="72139">
                  <c:v>4.55626794074435</c:v>
                </c:pt>
                <c:pt idx="72140">
                  <c:v>4.5629506117350989</c:v>
                </c:pt>
                <c:pt idx="72141">
                  <c:v>4.5611101583446176</c:v>
                </c:pt>
                <c:pt idx="72142">
                  <c:v>4.5580114781107017</c:v>
                </c:pt>
                <c:pt idx="72143">
                  <c:v>4.5640386210873176</c:v>
                </c:pt>
                <c:pt idx="72144">
                  <c:v>4.5653147220263488</c:v>
                </c:pt>
                <c:pt idx="72145">
                  <c:v>4.5586006283919591</c:v>
                </c:pt>
                <c:pt idx="72146">
                  <c:v>4.559578817764943</c:v>
                </c:pt>
                <c:pt idx="72147">
                  <c:v>4.5569175557551551</c:v>
                </c:pt>
                <c:pt idx="72148">
                  <c:v>4.5567950142309241</c:v>
                </c:pt>
                <c:pt idx="72149">
                  <c:v>4.5616314260829425</c:v>
                </c:pt>
                <c:pt idx="72150">
                  <c:v>4.5584442916302592</c:v>
                </c:pt>
                <c:pt idx="72151">
                  <c:v>4.5621600384595737</c:v>
                </c:pt>
                <c:pt idx="72152">
                  <c:v>4.5520537593723533</c:v>
                </c:pt>
                <c:pt idx="72153">
                  <c:v>4.5583677655514068</c:v>
                </c:pt>
                <c:pt idx="72154">
                  <c:v>4.5571812609582008</c:v>
                </c:pt>
                <c:pt idx="72155">
                  <c:v>4.5694588785809502</c:v>
                </c:pt>
                <c:pt idx="72156">
                  <c:v>4.5678984829452176</c:v>
                </c:pt>
                <c:pt idx="72157">
                  <c:v>4.5625783015568651</c:v>
                </c:pt>
                <c:pt idx="72158">
                  <c:v>4.552340313446595</c:v>
                </c:pt>
                <c:pt idx="72159">
                  <c:v>4.5505851337976182</c:v>
                </c:pt>
                <c:pt idx="72160">
                  <c:v>4.5489403565644704</c:v>
                </c:pt>
                <c:pt idx="72161">
                  <c:v>4.5618494558506839</c:v>
                </c:pt>
                <c:pt idx="72162">
                  <c:v>4.5592579987230089</c:v>
                </c:pt>
                <c:pt idx="72163">
                  <c:v>4.5520524645899023</c:v>
                </c:pt>
                <c:pt idx="72164">
                  <c:v>4.5677504662850392</c:v>
                </c:pt>
                <c:pt idx="72165">
                  <c:v>4.5442083993987907</c:v>
                </c:pt>
                <c:pt idx="72166">
                  <c:v>4.5592963582812462</c:v>
                </c:pt>
                <c:pt idx="72167">
                  <c:v>4.5683367814834339</c:v>
                </c:pt>
                <c:pt idx="72168">
                  <c:v>4.5609804175079747</c:v>
                </c:pt>
                <c:pt idx="72169">
                  <c:v>4.5631697727386724</c:v>
                </c:pt>
                <c:pt idx="72170">
                  <c:v>4.5523484659452347</c:v>
                </c:pt>
                <c:pt idx="72171">
                  <c:v>4.558656758030236</c:v>
                </c:pt>
                <c:pt idx="72172">
                  <c:v>4.5574087961834362</c:v>
                </c:pt>
                <c:pt idx="72173">
                  <c:v>4.5650161466782313</c:v>
                </c:pt>
                <c:pt idx="72174">
                  <c:v>4.563596589292878</c:v>
                </c:pt>
                <c:pt idx="72175">
                  <c:v>4.5559748468612904</c:v>
                </c:pt>
                <c:pt idx="72176">
                  <c:v>4.5486115003017371</c:v>
                </c:pt>
                <c:pt idx="72177">
                  <c:v>4.5619582881276219</c:v>
                </c:pt>
                <c:pt idx="72178">
                  <c:v>4.5574942430703622</c:v>
                </c:pt>
                <c:pt idx="72179">
                  <c:v>4.5597898773322596</c:v>
                </c:pt>
                <c:pt idx="72180">
                  <c:v>4.5593786080131906</c:v>
                </c:pt>
                <c:pt idx="72181">
                  <c:v>4.5532989214970501</c:v>
                </c:pt>
                <c:pt idx="72182">
                  <c:v>4.5460318103635906</c:v>
                </c:pt>
                <c:pt idx="72183">
                  <c:v>4.5628768170814737</c:v>
                </c:pt>
                <c:pt idx="72184">
                  <c:v>4.5594352253937291</c:v>
                </c:pt>
                <c:pt idx="72185">
                  <c:v>4.5572627158203929</c:v>
                </c:pt>
                <c:pt idx="72186">
                  <c:v>4.5576525410258704</c:v>
                </c:pt>
                <c:pt idx="72187">
                  <c:v>4.5564578108112581</c:v>
                </c:pt>
                <c:pt idx="72188">
                  <c:v>4.5729626125165179</c:v>
                </c:pt>
                <c:pt idx="72189">
                  <c:v>4.5608794788880251</c:v>
                </c:pt>
                <c:pt idx="72190">
                  <c:v>4.5486006730438273</c:v>
                </c:pt>
                <c:pt idx="72191">
                  <c:v>4.5530705781334211</c:v>
                </c:pt>
                <c:pt idx="72192">
                  <c:v>4.5472933201539192</c:v>
                </c:pt>
                <c:pt idx="72193">
                  <c:v>4.5532159930397684</c:v>
                </c:pt>
                <c:pt idx="72194">
                  <c:v>4.5572505685705025</c:v>
                </c:pt>
                <c:pt idx="72195">
                  <c:v>4.562991322816381</c:v>
                </c:pt>
                <c:pt idx="72196">
                  <c:v>4.5552737549204467</c:v>
                </c:pt>
                <c:pt idx="72197">
                  <c:v>4.5692636065603338</c:v>
                </c:pt>
                <c:pt idx="72198">
                  <c:v>4.5588409200544131</c:v>
                </c:pt>
                <c:pt idx="72199">
                  <c:v>4.5640282182785112</c:v>
                </c:pt>
                <c:pt idx="72200">
                  <c:v>4.5580930091166545</c:v>
                </c:pt>
                <c:pt idx="72201">
                  <c:v>4.5540301108222936</c:v>
                </c:pt>
                <c:pt idx="72202">
                  <c:v>4.5527740844513618</c:v>
                </c:pt>
                <c:pt idx="72203">
                  <c:v>4.5591820376223735</c:v>
                </c:pt>
                <c:pt idx="72204">
                  <c:v>4.5509354031483955</c:v>
                </c:pt>
                <c:pt idx="72205">
                  <c:v>4.5589520158623618</c:v>
                </c:pt>
                <c:pt idx="72206">
                  <c:v>4.5523250780126947</c:v>
                </c:pt>
                <c:pt idx="72207">
                  <c:v>4.5574477658431247</c:v>
                </c:pt>
                <c:pt idx="72208">
                  <c:v>4.5595611260948736</c:v>
                </c:pt>
                <c:pt idx="72209">
                  <c:v>4.5547935268981536</c:v>
                </c:pt>
                <c:pt idx="72210">
                  <c:v>4.5563756388290217</c:v>
                </c:pt>
                <c:pt idx="72211">
                  <c:v>4.5519084123211737</c:v>
                </c:pt>
                <c:pt idx="72212">
                  <c:v>4.5630262798182857</c:v>
                </c:pt>
                <c:pt idx="72213">
                  <c:v>4.5520437477309592</c:v>
                </c:pt>
                <c:pt idx="72214">
                  <c:v>4.5576008060045297</c:v>
                </c:pt>
                <c:pt idx="72215">
                  <c:v>4.5556775316866709</c:v>
                </c:pt>
                <c:pt idx="72216">
                  <c:v>4.5572117548072519</c:v>
                </c:pt>
                <c:pt idx="72217">
                  <c:v>4.55340552526728</c:v>
                </c:pt>
                <c:pt idx="72218">
                  <c:v>4.559765325842891</c:v>
                </c:pt>
                <c:pt idx="72219">
                  <c:v>4.565483090977092</c:v>
                </c:pt>
                <c:pt idx="72220">
                  <c:v>4.5592036178148625</c:v>
                </c:pt>
                <c:pt idx="72221">
                  <c:v>4.5591110187264983</c:v>
                </c:pt>
                <c:pt idx="72222">
                  <c:v>4.5643455716685688</c:v>
                </c:pt>
                <c:pt idx="72223">
                  <c:v>4.5581642012196806</c:v>
                </c:pt>
                <c:pt idx="72224">
                  <c:v>4.5545422085791447</c:v>
                </c:pt>
                <c:pt idx="72225">
                  <c:v>4.570728600889554</c:v>
                </c:pt>
                <c:pt idx="72226">
                  <c:v>4.5585257351857678</c:v>
                </c:pt>
                <c:pt idx="72227">
                  <c:v>4.5601999378298137</c:v>
                </c:pt>
                <c:pt idx="72228">
                  <c:v>4.5593425450944203</c:v>
                </c:pt>
                <c:pt idx="72229">
                  <c:v>4.5415508006596736</c:v>
                </c:pt>
                <c:pt idx="72230">
                  <c:v>4.555304283422565</c:v>
                </c:pt>
                <c:pt idx="72231">
                  <c:v>4.5729518327919934</c:v>
                </c:pt>
                <c:pt idx="72232">
                  <c:v>4.5593659696048991</c:v>
                </c:pt>
                <c:pt idx="72233">
                  <c:v>4.5623670099252696</c:v>
                </c:pt>
                <c:pt idx="72234">
                  <c:v>4.5584920239065667</c:v>
                </c:pt>
                <c:pt idx="72235">
                  <c:v>4.5545898228987411</c:v>
                </c:pt>
                <c:pt idx="72236">
                  <c:v>4.559593397124762</c:v>
                </c:pt>
                <c:pt idx="72237">
                  <c:v>4.5556551494168875</c:v>
                </c:pt>
                <c:pt idx="72238">
                  <c:v>4.5575343381361</c:v>
                </c:pt>
                <c:pt idx="72239">
                  <c:v>4.5579625326337752</c:v>
                </c:pt>
                <c:pt idx="72240">
                  <c:v>4.5398442549310625</c:v>
                </c:pt>
                <c:pt idx="72241">
                  <c:v>4.5475702763912462</c:v>
                </c:pt>
                <c:pt idx="72242">
                  <c:v>4.554603275269705</c:v>
                </c:pt>
                <c:pt idx="72243">
                  <c:v>4.5615668598311734</c:v>
                </c:pt>
                <c:pt idx="72244">
                  <c:v>4.5575923431644769</c:v>
                </c:pt>
                <c:pt idx="72245">
                  <c:v>4.5549354865655189</c:v>
                </c:pt>
                <c:pt idx="72246">
                  <c:v>4.5591185557199614</c:v>
                </c:pt>
                <c:pt idx="72247">
                  <c:v>4.5595097612920465</c:v>
                </c:pt>
                <c:pt idx="72248">
                  <c:v>4.5564524131737496</c:v>
                </c:pt>
                <c:pt idx="72249">
                  <c:v>4.5532004742797429</c:v>
                </c:pt>
                <c:pt idx="72250">
                  <c:v>4.5495946203894073</c:v>
                </c:pt>
                <c:pt idx="72251">
                  <c:v>4.5496420876284391</c:v>
                </c:pt>
                <c:pt idx="72252">
                  <c:v>4.5653688657339258</c:v>
                </c:pt>
                <c:pt idx="72253">
                  <c:v>4.558712536661691</c:v>
                </c:pt>
                <c:pt idx="72254">
                  <c:v>4.5583456624722007</c:v>
                </c:pt>
                <c:pt idx="72255">
                  <c:v>4.5675056066695401</c:v>
                </c:pt>
                <c:pt idx="72256">
                  <c:v>4.5646361356279987</c:v>
                </c:pt>
                <c:pt idx="72257">
                  <c:v>4.5553672120242563</c:v>
                </c:pt>
                <c:pt idx="72258">
                  <c:v>4.5601024327467021</c:v>
                </c:pt>
                <c:pt idx="72259">
                  <c:v>4.5525113214613517</c:v>
                </c:pt>
                <c:pt idx="72260">
                  <c:v>4.5575396699259967</c:v>
                </c:pt>
                <c:pt idx="72261">
                  <c:v>4.5635239767374838</c:v>
                </c:pt>
                <c:pt idx="72262">
                  <c:v>4.5644818493533608</c:v>
                </c:pt>
                <c:pt idx="72263">
                  <c:v>4.5412890109467305</c:v>
                </c:pt>
                <c:pt idx="72264">
                  <c:v>4.5560340050656984</c:v>
                </c:pt>
                <c:pt idx="72265">
                  <c:v>4.5586176613241092</c:v>
                </c:pt>
                <c:pt idx="72266">
                  <c:v>4.5615342721978447</c:v>
                </c:pt>
                <c:pt idx="72267">
                  <c:v>4.5665508892427047</c:v>
                </c:pt>
                <c:pt idx="72268">
                  <c:v>4.5513995899484891</c:v>
                </c:pt>
                <c:pt idx="72269">
                  <c:v>4.5535370920304299</c:v>
                </c:pt>
                <c:pt idx="72270">
                  <c:v>4.5508766218631154</c:v>
                </c:pt>
                <c:pt idx="72271">
                  <c:v>4.5597167299928971</c:v>
                </c:pt>
                <c:pt idx="72272">
                  <c:v>4.5655709011107444</c:v>
                </c:pt>
                <c:pt idx="72273">
                  <c:v>4.5614713453125049</c:v>
                </c:pt>
                <c:pt idx="72274">
                  <c:v>4.5613637929782147</c:v>
                </c:pt>
                <c:pt idx="72275">
                  <c:v>4.5576146583295047</c:v>
                </c:pt>
                <c:pt idx="72276">
                  <c:v>4.5477697059632884</c:v>
                </c:pt>
                <c:pt idx="72277">
                  <c:v>4.5529800421681434</c:v>
                </c:pt>
                <c:pt idx="72278">
                  <c:v>4.5572341825819365</c:v>
                </c:pt>
                <c:pt idx="72279">
                  <c:v>4.5500059754837974</c:v>
                </c:pt>
                <c:pt idx="72280">
                  <c:v>4.5483858235846499</c:v>
                </c:pt>
                <c:pt idx="72281">
                  <c:v>4.5561050591977033</c:v>
                </c:pt>
                <c:pt idx="72282">
                  <c:v>4.5625831243740924</c:v>
                </c:pt>
                <c:pt idx="72283">
                  <c:v>4.5576370228048111</c:v>
                </c:pt>
                <c:pt idx="72284">
                  <c:v>4.5634866864474883</c:v>
                </c:pt>
                <c:pt idx="72285">
                  <c:v>4.5547900602112756</c:v>
                </c:pt>
                <c:pt idx="72286">
                  <c:v>4.5601336021224643</c:v>
                </c:pt>
                <c:pt idx="72287">
                  <c:v>4.5456835310044159</c:v>
                </c:pt>
                <c:pt idx="72288">
                  <c:v>4.5516224229903282</c:v>
                </c:pt>
                <c:pt idx="72289">
                  <c:v>4.5592848156832053</c:v>
                </c:pt>
                <c:pt idx="72290">
                  <c:v>4.5629671288779212</c:v>
                </c:pt>
                <c:pt idx="72291">
                  <c:v>4.5552761420246668</c:v>
                </c:pt>
                <c:pt idx="72292">
                  <c:v>4.5524244512718699</c:v>
                </c:pt>
                <c:pt idx="72293">
                  <c:v>4.5597931691901721</c:v>
                </c:pt>
                <c:pt idx="72294">
                  <c:v>4.5664231630734582</c:v>
                </c:pt>
                <c:pt idx="72295">
                  <c:v>4.5672465981589765</c:v>
                </c:pt>
                <c:pt idx="72296">
                  <c:v>4.5616383456982437</c:v>
                </c:pt>
                <c:pt idx="72297">
                  <c:v>4.5716594787360858</c:v>
                </c:pt>
                <c:pt idx="72298">
                  <c:v>4.5602608577321755</c:v>
                </c:pt>
                <c:pt idx="72299">
                  <c:v>4.5614688684834528</c:v>
                </c:pt>
                <c:pt idx="72300">
                  <c:v>4.561598187675985</c:v>
                </c:pt>
                <c:pt idx="72301">
                  <c:v>4.5515681213870014</c:v>
                </c:pt>
                <c:pt idx="72302">
                  <c:v>4.5633110966838499</c:v>
                </c:pt>
                <c:pt idx="72303">
                  <c:v>4.5567217489116745</c:v>
                </c:pt>
                <c:pt idx="72304">
                  <c:v>4.5539492174298939</c:v>
                </c:pt>
                <c:pt idx="72305">
                  <c:v>4.5575365007022741</c:v>
                </c:pt>
                <c:pt idx="72306">
                  <c:v>4.5431722026030101</c:v>
                </c:pt>
                <c:pt idx="72307">
                  <c:v>4.5529977120391854</c:v>
                </c:pt>
                <c:pt idx="72308">
                  <c:v>4.5571489371268736</c:v>
                </c:pt>
                <c:pt idx="72309">
                  <c:v>4.5505113136219464</c:v>
                </c:pt>
                <c:pt idx="72310">
                  <c:v>4.5612571397180375</c:v>
                </c:pt>
                <c:pt idx="72311">
                  <c:v>4.560472355877967</c:v>
                </c:pt>
                <c:pt idx="72312">
                  <c:v>4.568923235567409</c:v>
                </c:pt>
                <c:pt idx="72313">
                  <c:v>4.5594771908993499</c:v>
                </c:pt>
                <c:pt idx="72314">
                  <c:v>4.5572456580761731</c:v>
                </c:pt>
                <c:pt idx="72315">
                  <c:v>4.5535247944691024</c:v>
                </c:pt>
                <c:pt idx="72316">
                  <c:v>4.5652090176086189</c:v>
                </c:pt>
                <c:pt idx="72317">
                  <c:v>4.5601542648629376</c:v>
                </c:pt>
                <c:pt idx="72318">
                  <c:v>4.5566915446257505</c:v>
                </c:pt>
                <c:pt idx="72319">
                  <c:v>4.548941441929423</c:v>
                </c:pt>
                <c:pt idx="72320">
                  <c:v>4.5650764549173193</c:v>
                </c:pt>
                <c:pt idx="72321">
                  <c:v>4.5464012392827131</c:v>
                </c:pt>
                <c:pt idx="72322">
                  <c:v>4.5592904748103571</c:v>
                </c:pt>
                <c:pt idx="72323">
                  <c:v>4.5626011652686289</c:v>
                </c:pt>
                <c:pt idx="72324">
                  <c:v>4.5589363864131744</c:v>
                </c:pt>
                <c:pt idx="72325">
                  <c:v>4.5565598290399549</c:v>
                </c:pt>
                <c:pt idx="72326">
                  <c:v>4.5550792085377863</c:v>
                </c:pt>
                <c:pt idx="72327">
                  <c:v>4.5539288847385295</c:v>
                </c:pt>
                <c:pt idx="72328">
                  <c:v>4.5540707985311926</c:v>
                </c:pt>
                <c:pt idx="72329">
                  <c:v>4.5580935492520931</c:v>
                </c:pt>
                <c:pt idx="72330">
                  <c:v>4.5613676013568636</c:v>
                </c:pt>
                <c:pt idx="72331">
                  <c:v>4.5534550588383995</c:v>
                </c:pt>
                <c:pt idx="72332">
                  <c:v>4.5626650881355184</c:v>
                </c:pt>
                <c:pt idx="72333">
                  <c:v>4.5615518678652185</c:v>
                </c:pt>
                <c:pt idx="72334">
                  <c:v>4.5619802396377001</c:v>
                </c:pt>
                <c:pt idx="72335">
                  <c:v>4.5484533006348871</c:v>
                </c:pt>
                <c:pt idx="72336">
                  <c:v>4.5538229564899364</c:v>
                </c:pt>
                <c:pt idx="72337">
                  <c:v>4.562264125167987</c:v>
                </c:pt>
                <c:pt idx="72338">
                  <c:v>4.5568989516735501</c:v>
                </c:pt>
                <c:pt idx="72339">
                  <c:v>4.5622545667736745</c:v>
                </c:pt>
                <c:pt idx="72340">
                  <c:v>4.5685208593175846</c:v>
                </c:pt>
                <c:pt idx="72341">
                  <c:v>4.5559192403718765</c:v>
                </c:pt>
                <c:pt idx="72342">
                  <c:v>4.5526603097730884</c:v>
                </c:pt>
                <c:pt idx="72343">
                  <c:v>4.5633067107558958</c:v>
                </c:pt>
                <c:pt idx="72344">
                  <c:v>4.5647184174160289</c:v>
                </c:pt>
                <c:pt idx="72345">
                  <c:v>4.5599573196332486</c:v>
                </c:pt>
                <c:pt idx="72346">
                  <c:v>4.5662517469587964</c:v>
                </c:pt>
                <c:pt idx="72347">
                  <c:v>4.5597973185721097</c:v>
                </c:pt>
                <c:pt idx="72348">
                  <c:v>4.5679608495351092</c:v>
                </c:pt>
                <c:pt idx="72349">
                  <c:v>4.5543648554036178</c:v>
                </c:pt>
                <c:pt idx="72350">
                  <c:v>4.5583265865741041</c:v>
                </c:pt>
                <c:pt idx="72351">
                  <c:v>4.5630525909070867</c:v>
                </c:pt>
                <c:pt idx="72352">
                  <c:v>4.5634744328296488</c:v>
                </c:pt>
                <c:pt idx="72353">
                  <c:v>4.5544106328456309</c:v>
                </c:pt>
                <c:pt idx="72354">
                  <c:v>4.5475512162332166</c:v>
                </c:pt>
                <c:pt idx="72355">
                  <c:v>4.5572238498894846</c:v>
                </c:pt>
                <c:pt idx="72356">
                  <c:v>4.5666797216720489</c:v>
                </c:pt>
                <c:pt idx="72357">
                  <c:v>4.5601100802359369</c:v>
                </c:pt>
                <c:pt idx="72358">
                  <c:v>4.5623025070017507</c:v>
                </c:pt>
                <c:pt idx="72359">
                  <c:v>4.5573565299804093</c:v>
                </c:pt>
                <c:pt idx="72360">
                  <c:v>4.5602584454690955</c:v>
                </c:pt>
                <c:pt idx="72361">
                  <c:v>4.5574101116992551</c:v>
                </c:pt>
                <c:pt idx="72362">
                  <c:v>4.5622579716616265</c:v>
                </c:pt>
                <c:pt idx="72363">
                  <c:v>4.5590121936179937</c:v>
                </c:pt>
                <c:pt idx="72364">
                  <c:v>4.5578850416446679</c:v>
                </c:pt>
                <c:pt idx="72365">
                  <c:v>4.5633981696615562</c:v>
                </c:pt>
                <c:pt idx="72366">
                  <c:v>4.5583339484756769</c:v>
                </c:pt>
                <c:pt idx="72367">
                  <c:v>4.5618509738283342</c:v>
                </c:pt>
                <c:pt idx="72368">
                  <c:v>4.5600219512467586</c:v>
                </c:pt>
                <c:pt idx="72369">
                  <c:v>4.5671026647330404</c:v>
                </c:pt>
                <c:pt idx="72370">
                  <c:v>4.5528561913286341</c:v>
                </c:pt>
                <c:pt idx="72371">
                  <c:v>4.5456145166940276</c:v>
                </c:pt>
                <c:pt idx="72372">
                  <c:v>4.5652915414290236</c:v>
                </c:pt>
                <c:pt idx="72373">
                  <c:v>4.5518249391495944</c:v>
                </c:pt>
                <c:pt idx="72374">
                  <c:v>4.5553275312161272</c:v>
                </c:pt>
                <c:pt idx="72375">
                  <c:v>4.5614253040001316</c:v>
                </c:pt>
                <c:pt idx="72376">
                  <c:v>4.5631287148509587</c:v>
                </c:pt>
                <c:pt idx="72377">
                  <c:v>4.5597592951024541</c:v>
                </c:pt>
                <c:pt idx="72378">
                  <c:v>4.5573970823394001</c:v>
                </c:pt>
                <c:pt idx="72379">
                  <c:v>4.5472715226500702</c:v>
                </c:pt>
                <c:pt idx="72380">
                  <c:v>4.5577246238623843</c:v>
                </c:pt>
                <c:pt idx="72381">
                  <c:v>4.5529811265803364</c:v>
                </c:pt>
                <c:pt idx="72382">
                  <c:v>4.5570493827141352</c:v>
                </c:pt>
                <c:pt idx="72383">
                  <c:v>4.5554393203292829</c:v>
                </c:pt>
                <c:pt idx="72384">
                  <c:v>4.5529567839756382</c:v>
                </c:pt>
                <c:pt idx="72385">
                  <c:v>4.5598199716593903</c:v>
                </c:pt>
                <c:pt idx="72386">
                  <c:v>4.5646105196430931</c:v>
                </c:pt>
                <c:pt idx="72387">
                  <c:v>4.549380174690846</c:v>
                </c:pt>
                <c:pt idx="72388">
                  <c:v>4.563217950039558</c:v>
                </c:pt>
                <c:pt idx="72389">
                  <c:v>4.5542014798522628</c:v>
                </c:pt>
                <c:pt idx="72390">
                  <c:v>4.5500443929587933</c:v>
                </c:pt>
                <c:pt idx="72391">
                  <c:v>4.566257388125992</c:v>
                </c:pt>
                <c:pt idx="72392">
                  <c:v>4.5548699795391254</c:v>
                </c:pt>
                <c:pt idx="72393">
                  <c:v>4.572988831870302</c:v>
                </c:pt>
                <c:pt idx="72394">
                  <c:v>4.5672854987638747</c:v>
                </c:pt>
                <c:pt idx="72395">
                  <c:v>4.5488646712239209</c:v>
                </c:pt>
                <c:pt idx="72396">
                  <c:v>4.5449149269519244</c:v>
                </c:pt>
                <c:pt idx="72397">
                  <c:v>4.5648193669396644</c:v>
                </c:pt>
                <c:pt idx="72398">
                  <c:v>4.5595756170289929</c:v>
                </c:pt>
                <c:pt idx="72399">
                  <c:v>4.5609115431780918</c:v>
                </c:pt>
                <c:pt idx="72400">
                  <c:v>4.5554322774501586</c:v>
                </c:pt>
                <c:pt idx="72401">
                  <c:v>4.5600541165756061</c:v>
                </c:pt>
                <c:pt idx="72402">
                  <c:v>4.5617439223571461</c:v>
                </c:pt>
                <c:pt idx="72403">
                  <c:v>4.5622407595420436</c:v>
                </c:pt>
                <c:pt idx="72404">
                  <c:v>4.5654398085910666</c:v>
                </c:pt>
                <c:pt idx="72405">
                  <c:v>4.5596993661161749</c:v>
                </c:pt>
                <c:pt idx="72406">
                  <c:v>4.5598859603141522</c:v>
                </c:pt>
                <c:pt idx="72407">
                  <c:v>4.5595917514534605</c:v>
                </c:pt>
                <c:pt idx="72408">
                  <c:v>4.5581509751213884</c:v>
                </c:pt>
                <c:pt idx="72409">
                  <c:v>4.5513441725467789</c:v>
                </c:pt>
                <c:pt idx="72410">
                  <c:v>4.5622442442389604</c:v>
                </c:pt>
                <c:pt idx="72411">
                  <c:v>4.5650541980431258</c:v>
                </c:pt>
                <c:pt idx="72412">
                  <c:v>4.5541431443412783</c:v>
                </c:pt>
                <c:pt idx="72413">
                  <c:v>4.55376563776223</c:v>
                </c:pt>
                <c:pt idx="72414">
                  <c:v>4.5656311980852111</c:v>
                </c:pt>
                <c:pt idx="72415">
                  <c:v>4.56249448962435</c:v>
                </c:pt>
                <c:pt idx="72416">
                  <c:v>4.5492100693087796</c:v>
                </c:pt>
                <c:pt idx="72417">
                  <c:v>4.5619964269354245</c:v>
                </c:pt>
                <c:pt idx="72418">
                  <c:v>4.5569510308487136</c:v>
                </c:pt>
                <c:pt idx="72419">
                  <c:v>4.5588346395080359</c:v>
                </c:pt>
                <c:pt idx="72420">
                  <c:v>4.5469755328368491</c:v>
                </c:pt>
                <c:pt idx="72421">
                  <c:v>4.5560543684721022</c:v>
                </c:pt>
                <c:pt idx="72422">
                  <c:v>4.5624540316904643</c:v>
                </c:pt>
                <c:pt idx="72423">
                  <c:v>4.5565567125054445</c:v>
                </c:pt>
                <c:pt idx="72424">
                  <c:v>4.5583374606022833</c:v>
                </c:pt>
                <c:pt idx="72425">
                  <c:v>4.5554411870694542</c:v>
                </c:pt>
                <c:pt idx="72426">
                  <c:v>4.561122186646366</c:v>
                </c:pt>
                <c:pt idx="72427">
                  <c:v>4.556561316743311</c:v>
                </c:pt>
                <c:pt idx="72428">
                  <c:v>4.5609373042956358</c:v>
                </c:pt>
                <c:pt idx="72429">
                  <c:v>4.5671224063052929</c:v>
                </c:pt>
                <c:pt idx="72430">
                  <c:v>4.5595551377911505</c:v>
                </c:pt>
                <c:pt idx="72431">
                  <c:v>4.5591595272301886</c:v>
                </c:pt>
                <c:pt idx="72432">
                  <c:v>4.5633987817045147</c:v>
                </c:pt>
                <c:pt idx="72433">
                  <c:v>4.5664773514853794</c:v>
                </c:pt>
                <c:pt idx="72434">
                  <c:v>4.558558323802008</c:v>
                </c:pt>
                <c:pt idx="72435">
                  <c:v>4.5553607290534472</c:v>
                </c:pt>
                <c:pt idx="72436">
                  <c:v>4.5550579156084403</c:v>
                </c:pt>
                <c:pt idx="72437">
                  <c:v>4.551596215449015</c:v>
                </c:pt>
                <c:pt idx="72438">
                  <c:v>4.5586293695881777</c:v>
                </c:pt>
                <c:pt idx="72439">
                  <c:v>4.5562338821823891</c:v>
                </c:pt>
                <c:pt idx="72440">
                  <c:v>4.5563902699312289</c:v>
                </c:pt>
                <c:pt idx="72441">
                  <c:v>4.5464886233640067</c:v>
                </c:pt>
                <c:pt idx="72442">
                  <c:v>4.5600328803187118</c:v>
                </c:pt>
                <c:pt idx="72443">
                  <c:v>4.5672007620327655</c:v>
                </c:pt>
                <c:pt idx="72444">
                  <c:v>4.5572766290109668</c:v>
                </c:pt>
                <c:pt idx="72445">
                  <c:v>4.5669150255299442</c:v>
                </c:pt>
                <c:pt idx="72446">
                  <c:v>4.5595250562123555</c:v>
                </c:pt>
                <c:pt idx="72447">
                  <c:v>4.5597927942972172</c:v>
                </c:pt>
                <c:pt idx="72448">
                  <c:v>4.5594941124405617</c:v>
                </c:pt>
                <c:pt idx="72449">
                  <c:v>4.5535400896253471</c:v>
                </c:pt>
                <c:pt idx="72450">
                  <c:v>4.5535743006237235</c:v>
                </c:pt>
                <c:pt idx="72451">
                  <c:v>4.5587452934701744</c:v>
                </c:pt>
                <c:pt idx="72452">
                  <c:v>4.5571425979199551</c:v>
                </c:pt>
                <c:pt idx="72453">
                  <c:v>4.5526373679828795</c:v>
                </c:pt>
                <c:pt idx="72454">
                  <c:v>4.547690903720464</c:v>
                </c:pt>
                <c:pt idx="72455">
                  <c:v>4.5645675231496119</c:v>
                </c:pt>
                <c:pt idx="72456">
                  <c:v>4.5480916181753708</c:v>
                </c:pt>
                <c:pt idx="72457">
                  <c:v>4.5536523897472883</c:v>
                </c:pt>
                <c:pt idx="72458">
                  <c:v>4.555722277658484</c:v>
                </c:pt>
                <c:pt idx="72459">
                  <c:v>4.5584422290795255</c:v>
                </c:pt>
                <c:pt idx="72460">
                  <c:v>4.557230485482088</c:v>
                </c:pt>
                <c:pt idx="72461">
                  <c:v>4.5695539372139731</c:v>
                </c:pt>
                <c:pt idx="72462">
                  <c:v>4.5710318441619036</c:v>
                </c:pt>
                <c:pt idx="72463">
                  <c:v>4.5506577670958981</c:v>
                </c:pt>
                <c:pt idx="72464">
                  <c:v>4.5625615670257487</c:v>
                </c:pt>
                <c:pt idx="72465">
                  <c:v>4.5559165308745531</c:v>
                </c:pt>
                <c:pt idx="72466">
                  <c:v>4.5594957323814818</c:v>
                </c:pt>
                <c:pt idx="72467">
                  <c:v>4.5597933222018074</c:v>
                </c:pt>
                <c:pt idx="72468">
                  <c:v>4.5542417551218017</c:v>
                </c:pt>
                <c:pt idx="72469">
                  <c:v>4.5522976094008252</c:v>
                </c:pt>
                <c:pt idx="72470">
                  <c:v>4.5568240613385393</c:v>
                </c:pt>
                <c:pt idx="72471">
                  <c:v>4.5608748076047876</c:v>
                </c:pt>
                <c:pt idx="72472">
                  <c:v>4.5659021007180121</c:v>
                </c:pt>
                <c:pt idx="72473">
                  <c:v>4.5574366945549798</c:v>
                </c:pt>
                <c:pt idx="72474">
                  <c:v>4.5642339466381907</c:v>
                </c:pt>
                <c:pt idx="72475">
                  <c:v>4.559316794128172</c:v>
                </c:pt>
                <c:pt idx="72476">
                  <c:v>4.5650188147302444</c:v>
                </c:pt>
                <c:pt idx="72477">
                  <c:v>4.5525656167013482</c:v>
                </c:pt>
                <c:pt idx="72478">
                  <c:v>4.55612179877751</c:v>
                </c:pt>
                <c:pt idx="72479">
                  <c:v>4.5586355574890858</c:v>
                </c:pt>
                <c:pt idx="72480">
                  <c:v>4.5616646736181217</c:v>
                </c:pt>
                <c:pt idx="72481">
                  <c:v>4.5614789636909325</c:v>
                </c:pt>
                <c:pt idx="72482">
                  <c:v>4.5628419474950626</c:v>
                </c:pt>
                <c:pt idx="72483">
                  <c:v>4.5625541509618204</c:v>
                </c:pt>
                <c:pt idx="72484">
                  <c:v>4.5717989732970432</c:v>
                </c:pt>
                <c:pt idx="72485">
                  <c:v>4.562441572801589</c:v>
                </c:pt>
                <c:pt idx="72486">
                  <c:v>4.5669306947305097</c:v>
                </c:pt>
                <c:pt idx="72487">
                  <c:v>4.5535483439161242</c:v>
                </c:pt>
                <c:pt idx="72488">
                  <c:v>4.5591844426194807</c:v>
                </c:pt>
                <c:pt idx="72489">
                  <c:v>4.5486808264594298</c:v>
                </c:pt>
                <c:pt idx="72490">
                  <c:v>4.5590026815805347</c:v>
                </c:pt>
                <c:pt idx="72491">
                  <c:v>4.5636792493109946</c:v>
                </c:pt>
                <c:pt idx="72492">
                  <c:v>4.5592984498782165</c:v>
                </c:pt>
                <c:pt idx="72493">
                  <c:v>4.5587903053566654</c:v>
                </c:pt>
                <c:pt idx="72494">
                  <c:v>4.565295972694952</c:v>
                </c:pt>
                <c:pt idx="72495">
                  <c:v>4.5571721938963377</c:v>
                </c:pt>
                <c:pt idx="72496">
                  <c:v>4.5642212798365271</c:v>
                </c:pt>
                <c:pt idx="72497">
                  <c:v>4.5614916238433363</c:v>
                </c:pt>
                <c:pt idx="72498">
                  <c:v>4.5546245227147839</c:v>
                </c:pt>
                <c:pt idx="72499">
                  <c:v>4.5538549233282328</c:v>
                </c:pt>
                <c:pt idx="72500">
                  <c:v>4.5584838387746895</c:v>
                </c:pt>
                <c:pt idx="72501">
                  <c:v>4.5611819970907588</c:v>
                </c:pt>
                <c:pt idx="72502">
                  <c:v>4.5535471686712921</c:v>
                </c:pt>
                <c:pt idx="72503">
                  <c:v>4.5658329163882936</c:v>
                </c:pt>
                <c:pt idx="72504">
                  <c:v>4.5503963062096933</c:v>
                </c:pt>
                <c:pt idx="72505">
                  <c:v>4.5706429356442388</c:v>
                </c:pt>
                <c:pt idx="72506">
                  <c:v>4.566303680781334</c:v>
                </c:pt>
                <c:pt idx="72507">
                  <c:v>4.565748658325373</c:v>
                </c:pt>
                <c:pt idx="72508">
                  <c:v>4.5643809255229737</c:v>
                </c:pt>
                <c:pt idx="72509">
                  <c:v>4.5594904519466732</c:v>
                </c:pt>
                <c:pt idx="72510">
                  <c:v>4.5627757063445777</c:v>
                </c:pt>
                <c:pt idx="72511">
                  <c:v>4.5565428078546839</c:v>
                </c:pt>
                <c:pt idx="72512">
                  <c:v>4.5658467425558209</c:v>
                </c:pt>
                <c:pt idx="72513">
                  <c:v>4.5539161441614118</c:v>
                </c:pt>
                <c:pt idx="72514">
                  <c:v>4.5622123249268407</c:v>
                </c:pt>
                <c:pt idx="72515">
                  <c:v>4.5620415296882326</c:v>
                </c:pt>
                <c:pt idx="72516">
                  <c:v>4.5533548271150099</c:v>
                </c:pt>
                <c:pt idx="72517">
                  <c:v>4.5531298024759428</c:v>
                </c:pt>
                <c:pt idx="72518">
                  <c:v>4.561862614509379</c:v>
                </c:pt>
                <c:pt idx="72519">
                  <c:v>4.5613699420888967</c:v>
                </c:pt>
                <c:pt idx="72520">
                  <c:v>4.5581696344178591</c:v>
                </c:pt>
                <c:pt idx="72521">
                  <c:v>4.555043600157151</c:v>
                </c:pt>
                <c:pt idx="72522">
                  <c:v>4.5542836423026776</c:v>
                </c:pt>
                <c:pt idx="72523">
                  <c:v>4.5542882140650578</c:v>
                </c:pt>
                <c:pt idx="72524">
                  <c:v>4.5648978425444975</c:v>
                </c:pt>
                <c:pt idx="72525">
                  <c:v>4.5592277058554567</c:v>
                </c:pt>
                <c:pt idx="72526">
                  <c:v>4.5602910104434446</c:v>
                </c:pt>
                <c:pt idx="72527">
                  <c:v>4.5568523855292193</c:v>
                </c:pt>
                <c:pt idx="72528">
                  <c:v>4.5560215845706509</c:v>
                </c:pt>
                <c:pt idx="72529">
                  <c:v>4.5534898117484444</c:v>
                </c:pt>
                <c:pt idx="72530">
                  <c:v>4.5553523147185047</c:v>
                </c:pt>
                <c:pt idx="72531">
                  <c:v>4.5709300652918854</c:v>
                </c:pt>
                <c:pt idx="72532">
                  <c:v>4.5758481463268303</c:v>
                </c:pt>
                <c:pt idx="72533">
                  <c:v>4.5558933342095971</c:v>
                </c:pt>
                <c:pt idx="72534">
                  <c:v>4.5611529077176032</c:v>
                </c:pt>
                <c:pt idx="72535">
                  <c:v>4.5602570161683973</c:v>
                </c:pt>
                <c:pt idx="72536">
                  <c:v>4.5640624298738572</c:v>
                </c:pt>
                <c:pt idx="72537">
                  <c:v>4.5645271811839754</c:v>
                </c:pt>
                <c:pt idx="72538">
                  <c:v>4.5629522954698496</c:v>
                </c:pt>
                <c:pt idx="72539">
                  <c:v>4.5588881603856919</c:v>
                </c:pt>
                <c:pt idx="72540">
                  <c:v>4.5613787757770403</c:v>
                </c:pt>
                <c:pt idx="72541">
                  <c:v>4.5584620223442123</c:v>
                </c:pt>
                <c:pt idx="72542">
                  <c:v>4.5537735809591293</c:v>
                </c:pt>
                <c:pt idx="72543">
                  <c:v>4.5561137787017518</c:v>
                </c:pt>
                <c:pt idx="72544">
                  <c:v>4.5557523822131181</c:v>
                </c:pt>
                <c:pt idx="72545">
                  <c:v>4.5529707818368887</c:v>
                </c:pt>
                <c:pt idx="72546">
                  <c:v>4.5574948083894249</c:v>
                </c:pt>
                <c:pt idx="72547">
                  <c:v>4.5610740096730522</c:v>
                </c:pt>
                <c:pt idx="72548">
                  <c:v>4.5582016908426084</c:v>
                </c:pt>
                <c:pt idx="72549">
                  <c:v>4.5605288904146413</c:v>
                </c:pt>
                <c:pt idx="72550">
                  <c:v>4.5584042601533561</c:v>
                </c:pt>
                <c:pt idx="72551">
                  <c:v>4.5691977197406342</c:v>
                </c:pt>
                <c:pt idx="72552">
                  <c:v>4.562392419903281</c:v>
                </c:pt>
                <c:pt idx="72553">
                  <c:v>4.5637137170629183</c:v>
                </c:pt>
                <c:pt idx="72554">
                  <c:v>4.5545537598576962</c:v>
                </c:pt>
                <c:pt idx="72555">
                  <c:v>4.5570240395042685</c:v>
                </c:pt>
                <c:pt idx="72556">
                  <c:v>4.5536353142600383</c:v>
                </c:pt>
                <c:pt idx="72557">
                  <c:v>4.5719232172761437</c:v>
                </c:pt>
                <c:pt idx="72558">
                  <c:v>4.5523112738698241</c:v>
                </c:pt>
                <c:pt idx="72559">
                  <c:v>4.5595895875661894</c:v>
                </c:pt>
                <c:pt idx="72560">
                  <c:v>4.5641443172959724</c:v>
                </c:pt>
                <c:pt idx="72561">
                  <c:v>4.567027457435163</c:v>
                </c:pt>
                <c:pt idx="72562">
                  <c:v>4.5639682803455859</c:v>
                </c:pt>
                <c:pt idx="72563">
                  <c:v>4.5670701280626167</c:v>
                </c:pt>
                <c:pt idx="72564">
                  <c:v>4.5592874595676358</c:v>
                </c:pt>
                <c:pt idx="72565">
                  <c:v>4.5542110237421118</c:v>
                </c:pt>
                <c:pt idx="72566">
                  <c:v>4.5649797094210163</c:v>
                </c:pt>
                <c:pt idx="72567">
                  <c:v>4.5608117303458036</c:v>
                </c:pt>
                <c:pt idx="72568">
                  <c:v>4.5603570290363056</c:v>
                </c:pt>
                <c:pt idx="72569">
                  <c:v>4.5565445191770122</c:v>
                </c:pt>
                <c:pt idx="72570">
                  <c:v>4.5629592735648776</c:v>
                </c:pt>
                <c:pt idx="72571">
                  <c:v>4.5610095824018124</c:v>
                </c:pt>
                <c:pt idx="72572">
                  <c:v>4.5512461993841589</c:v>
                </c:pt>
                <c:pt idx="72573">
                  <c:v>4.5629080877336525</c:v>
                </c:pt>
                <c:pt idx="72574">
                  <c:v>4.5574018012099771</c:v>
                </c:pt>
                <c:pt idx="72575">
                  <c:v>4.5597162990714235</c:v>
                </c:pt>
                <c:pt idx="72576">
                  <c:v>4.5642815769326921</c:v>
                </c:pt>
                <c:pt idx="72577">
                  <c:v>4.5608201226087646</c:v>
                </c:pt>
                <c:pt idx="72578">
                  <c:v>4.5777382115649559</c:v>
                </c:pt>
                <c:pt idx="72579">
                  <c:v>4.5612266690838181</c:v>
                </c:pt>
                <c:pt idx="72580">
                  <c:v>4.5659365891443482</c:v>
                </c:pt>
                <c:pt idx="72581">
                  <c:v>4.5660736889998068</c:v>
                </c:pt>
                <c:pt idx="72582">
                  <c:v>4.5647257366141494</c:v>
                </c:pt>
                <c:pt idx="72583">
                  <c:v>4.5644119013292768</c:v>
                </c:pt>
                <c:pt idx="72584">
                  <c:v>4.5635576093054784</c:v>
                </c:pt>
                <c:pt idx="72585">
                  <c:v>4.5586659552257567</c:v>
                </c:pt>
                <c:pt idx="72586">
                  <c:v>4.5593266277225544</c:v>
                </c:pt>
                <c:pt idx="72587">
                  <c:v>4.5630584480277996</c:v>
                </c:pt>
                <c:pt idx="72588">
                  <c:v>4.5508929931950037</c:v>
                </c:pt>
                <c:pt idx="72589">
                  <c:v>4.5618248923505833</c:v>
                </c:pt>
                <c:pt idx="72590">
                  <c:v>4.564067385918972</c:v>
                </c:pt>
                <c:pt idx="72591">
                  <c:v>4.5626151547537059</c:v>
                </c:pt>
                <c:pt idx="72592">
                  <c:v>4.5603826312798477</c:v>
                </c:pt>
                <c:pt idx="72593">
                  <c:v>4.5523095000375671</c:v>
                </c:pt>
                <c:pt idx="72594">
                  <c:v>4.5753413845678201</c:v>
                </c:pt>
                <c:pt idx="72595">
                  <c:v>4.5583453487948207</c:v>
                </c:pt>
                <c:pt idx="72596">
                  <c:v>4.5584260173396194</c:v>
                </c:pt>
                <c:pt idx="72597">
                  <c:v>4.5597836070335003</c:v>
                </c:pt>
                <c:pt idx="72598">
                  <c:v>4.565182128889111</c:v>
                </c:pt>
                <c:pt idx="72599">
                  <c:v>4.5465481906831702</c:v>
                </c:pt>
                <c:pt idx="72600">
                  <c:v>4.5599236738920492</c:v>
                </c:pt>
                <c:pt idx="72601">
                  <c:v>4.5513442350010695</c:v>
                </c:pt>
                <c:pt idx="72602">
                  <c:v>4.5587244633325943</c:v>
                </c:pt>
                <c:pt idx="72603">
                  <c:v>4.5574932711698395</c:v>
                </c:pt>
                <c:pt idx="72604">
                  <c:v>4.5625779969861604</c:v>
                </c:pt>
                <c:pt idx="72605">
                  <c:v>4.5643695911242919</c:v>
                </c:pt>
                <c:pt idx="72606">
                  <c:v>4.5618983505042294</c:v>
                </c:pt>
                <c:pt idx="72607">
                  <c:v>4.5680643766430897</c:v>
                </c:pt>
                <c:pt idx="72608">
                  <c:v>4.5670071615807375</c:v>
                </c:pt>
                <c:pt idx="72609">
                  <c:v>4.5635524400211667</c:v>
                </c:pt>
                <c:pt idx="72610">
                  <c:v>4.5674080306514506</c:v>
                </c:pt>
                <c:pt idx="72611">
                  <c:v>4.55483613192518</c:v>
                </c:pt>
                <c:pt idx="72612">
                  <c:v>4.5655462857169491</c:v>
                </c:pt>
                <c:pt idx="72613">
                  <c:v>4.5559394236780939</c:v>
                </c:pt>
                <c:pt idx="72614">
                  <c:v>4.5578684589772589</c:v>
                </c:pt>
                <c:pt idx="72615">
                  <c:v>4.5678239342164151</c:v>
                </c:pt>
                <c:pt idx="72616">
                  <c:v>4.5625072212952738</c:v>
                </c:pt>
                <c:pt idx="72617">
                  <c:v>4.5632228766549758</c:v>
                </c:pt>
                <c:pt idx="72618">
                  <c:v>4.5627152112778813</c:v>
                </c:pt>
                <c:pt idx="72619">
                  <c:v>4.5542116435879967</c:v>
                </c:pt>
                <c:pt idx="72620">
                  <c:v>4.5630724913481924</c:v>
                </c:pt>
                <c:pt idx="72621">
                  <c:v>4.5606658789270975</c:v>
                </c:pt>
                <c:pt idx="72622">
                  <c:v>4.5540271901286831</c:v>
                </c:pt>
                <c:pt idx="72623">
                  <c:v>4.5569068363982614</c:v>
                </c:pt>
                <c:pt idx="72624">
                  <c:v>4.5595117850471683</c:v>
                </c:pt>
                <c:pt idx="72625">
                  <c:v>4.5634173341329411</c:v>
                </c:pt>
                <c:pt idx="72626">
                  <c:v>4.5630743711030046</c:v>
                </c:pt>
                <c:pt idx="72627">
                  <c:v>4.5589232838168394</c:v>
                </c:pt>
                <c:pt idx="72628">
                  <c:v>4.5618695802412264</c:v>
                </c:pt>
                <c:pt idx="72629">
                  <c:v>4.5594288681027386</c:v>
                </c:pt>
                <c:pt idx="72630">
                  <c:v>4.5668605807416318</c:v>
                </c:pt>
                <c:pt idx="72631">
                  <c:v>4.5587899612435931</c:v>
                </c:pt>
                <c:pt idx="72632">
                  <c:v>4.5586489509673882</c:v>
                </c:pt>
                <c:pt idx="72633">
                  <c:v>4.5608316775501878</c:v>
                </c:pt>
                <c:pt idx="72634">
                  <c:v>4.5683524034574976</c:v>
                </c:pt>
                <c:pt idx="72635">
                  <c:v>4.5609317783514358</c:v>
                </c:pt>
                <c:pt idx="72636">
                  <c:v>4.5625773501882492</c:v>
                </c:pt>
                <c:pt idx="72637">
                  <c:v>4.55333443742005</c:v>
                </c:pt>
                <c:pt idx="72638">
                  <c:v>4.5553336186364985</c:v>
                </c:pt>
                <c:pt idx="72639">
                  <c:v>4.5607743825608749</c:v>
                </c:pt>
                <c:pt idx="72640">
                  <c:v>4.5565393790161712</c:v>
                </c:pt>
                <c:pt idx="72641">
                  <c:v>4.5635965892928789</c:v>
                </c:pt>
                <c:pt idx="72642">
                  <c:v>4.5614860235968111</c:v>
                </c:pt>
                <c:pt idx="72643">
                  <c:v>4.557430945116633</c:v>
                </c:pt>
                <c:pt idx="72644">
                  <c:v>4.5638166426157767</c:v>
                </c:pt>
                <c:pt idx="72645">
                  <c:v>4.5634289421054479</c:v>
                </c:pt>
                <c:pt idx="72646">
                  <c:v>4.5640188774210388</c:v>
                </c:pt>
                <c:pt idx="72647">
                  <c:v>4.5610652780730163</c:v>
                </c:pt>
                <c:pt idx="72648">
                  <c:v>4.5606635168172849</c:v>
                </c:pt>
                <c:pt idx="72649">
                  <c:v>4.5663706199144727</c:v>
                </c:pt>
                <c:pt idx="72650">
                  <c:v>4.5441662058443457</c:v>
                </c:pt>
                <c:pt idx="72651">
                  <c:v>4.5704326726078932</c:v>
                </c:pt>
                <c:pt idx="72652">
                  <c:v>4.5620537209541263</c:v>
                </c:pt>
                <c:pt idx="72653">
                  <c:v>4.563313124687685</c:v>
                </c:pt>
                <c:pt idx="72654">
                  <c:v>4.5656481539434237</c:v>
                </c:pt>
                <c:pt idx="72655">
                  <c:v>4.553532739243793</c:v>
                </c:pt>
                <c:pt idx="72656">
                  <c:v>4.5574359371971322</c:v>
                </c:pt>
                <c:pt idx="72657">
                  <c:v>4.5610032690937174</c:v>
                </c:pt>
                <c:pt idx="72658">
                  <c:v>4.5559750609494465</c:v>
                </c:pt>
                <c:pt idx="72659">
                  <c:v>4.5705630347722925</c:v>
                </c:pt>
                <c:pt idx="72660">
                  <c:v>4.5557720931660119</c:v>
                </c:pt>
                <c:pt idx="72661">
                  <c:v>4.556296145398079</c:v>
                </c:pt>
                <c:pt idx="72662">
                  <c:v>4.5549050848450499</c:v>
                </c:pt>
                <c:pt idx="72663">
                  <c:v>4.5642413261963917</c:v>
                </c:pt>
                <c:pt idx="72664">
                  <c:v>4.549936230473195</c:v>
                </c:pt>
                <c:pt idx="72665">
                  <c:v>4.5600862544332008</c:v>
                </c:pt>
                <c:pt idx="72666">
                  <c:v>4.5580621590302943</c:v>
                </c:pt>
                <c:pt idx="72667">
                  <c:v>4.5637736164289935</c:v>
                </c:pt>
                <c:pt idx="72668">
                  <c:v>4.5560153602933378</c:v>
                </c:pt>
                <c:pt idx="72669">
                  <c:v>4.5653117822509852</c:v>
                </c:pt>
                <c:pt idx="72670">
                  <c:v>4.5555741400354854</c:v>
                </c:pt>
                <c:pt idx="72671">
                  <c:v>4.5610763108776249</c:v>
                </c:pt>
                <c:pt idx="72672">
                  <c:v>4.5646675811892443</c:v>
                </c:pt>
                <c:pt idx="72673">
                  <c:v>4.5641161427646511</c:v>
                </c:pt>
                <c:pt idx="72674">
                  <c:v>4.5480114286103346</c:v>
                </c:pt>
                <c:pt idx="72675">
                  <c:v>4.5553628443919711</c:v>
                </c:pt>
                <c:pt idx="72676">
                  <c:v>4.5562909862021099</c:v>
                </c:pt>
                <c:pt idx="72677">
                  <c:v>4.5574294816182768</c:v>
                </c:pt>
                <c:pt idx="72678">
                  <c:v>4.5528155930194538</c:v>
                </c:pt>
                <c:pt idx="72679">
                  <c:v>4.5580954551762582</c:v>
                </c:pt>
                <c:pt idx="72680">
                  <c:v>4.569283533729144</c:v>
                </c:pt>
                <c:pt idx="72681">
                  <c:v>4.5493798331412529</c:v>
                </c:pt>
                <c:pt idx="72682">
                  <c:v>4.558756128240641</c:v>
                </c:pt>
                <c:pt idx="72683">
                  <c:v>4.5663973076632063</c:v>
                </c:pt>
                <c:pt idx="72684">
                  <c:v>4.5645488099246041</c:v>
                </c:pt>
                <c:pt idx="72685">
                  <c:v>4.5537687912768963</c:v>
                </c:pt>
                <c:pt idx="72686">
                  <c:v>4.5492578111757194</c:v>
                </c:pt>
                <c:pt idx="72687">
                  <c:v>4.5596051925838932</c:v>
                </c:pt>
                <c:pt idx="72688">
                  <c:v>4.5508871576808048</c:v>
                </c:pt>
                <c:pt idx="72689">
                  <c:v>4.5560414167619792</c:v>
                </c:pt>
                <c:pt idx="72690">
                  <c:v>4.5629227475353114</c:v>
                </c:pt>
                <c:pt idx="72691">
                  <c:v>4.5568859229357788</c:v>
                </c:pt>
                <c:pt idx="72692">
                  <c:v>4.5590818829539739</c:v>
                </c:pt>
                <c:pt idx="72693">
                  <c:v>4.5601290830411063</c:v>
                </c:pt>
                <c:pt idx="72694">
                  <c:v>4.5613574029226029</c:v>
                </c:pt>
                <c:pt idx="72695">
                  <c:v>4.5573799445431504</c:v>
                </c:pt>
                <c:pt idx="72696">
                  <c:v>4.565019185250768</c:v>
                </c:pt>
                <c:pt idx="72697">
                  <c:v>4.5585519812595692</c:v>
                </c:pt>
                <c:pt idx="72698">
                  <c:v>4.5576170789049915</c:v>
                </c:pt>
                <c:pt idx="72699">
                  <c:v>4.5642143099960251</c:v>
                </c:pt>
                <c:pt idx="72700">
                  <c:v>4.5546074842040047</c:v>
                </c:pt>
                <c:pt idx="72701">
                  <c:v>4.5556338051094185</c:v>
                </c:pt>
                <c:pt idx="72702">
                  <c:v>4.5556046996651531</c:v>
                </c:pt>
                <c:pt idx="72703">
                  <c:v>4.5532798004330663</c:v>
                </c:pt>
                <c:pt idx="72704">
                  <c:v>4.5648992292084074</c:v>
                </c:pt>
                <c:pt idx="72705">
                  <c:v>4.5669971407260066</c:v>
                </c:pt>
                <c:pt idx="72706">
                  <c:v>4.5731177308054365</c:v>
                </c:pt>
                <c:pt idx="72707">
                  <c:v>4.5580393280694933</c:v>
                </c:pt>
                <c:pt idx="72708">
                  <c:v>4.5596084459597837</c:v>
                </c:pt>
                <c:pt idx="72709">
                  <c:v>4.5573087181713863</c:v>
                </c:pt>
                <c:pt idx="72710">
                  <c:v>4.557932753627683</c:v>
                </c:pt>
                <c:pt idx="72711">
                  <c:v>4.5658481959059989</c:v>
                </c:pt>
                <c:pt idx="72712">
                  <c:v>4.5467108129382972</c:v>
                </c:pt>
                <c:pt idx="72713">
                  <c:v>4.5608336096958473</c:v>
                </c:pt>
                <c:pt idx="72714">
                  <c:v>4.5617260620253965</c:v>
                </c:pt>
                <c:pt idx="72715">
                  <c:v>4.5661804171541416</c:v>
                </c:pt>
                <c:pt idx="72716">
                  <c:v>4.5546218109695724</c:v>
                </c:pt>
                <c:pt idx="72717">
                  <c:v>4.5607066559071008</c:v>
                </c:pt>
                <c:pt idx="72718">
                  <c:v>4.5597912687007449</c:v>
                </c:pt>
                <c:pt idx="72719">
                  <c:v>4.5602839168208371</c:v>
                </c:pt>
                <c:pt idx="72720">
                  <c:v>4.5638682651912843</c:v>
                </c:pt>
                <c:pt idx="72721">
                  <c:v>4.562809549932676</c:v>
                </c:pt>
                <c:pt idx="72722">
                  <c:v>4.5596582415967921</c:v>
                </c:pt>
                <c:pt idx="72723">
                  <c:v>4.546597969694095</c:v>
                </c:pt>
                <c:pt idx="72724">
                  <c:v>4.5718234158141113</c:v>
                </c:pt>
                <c:pt idx="72725">
                  <c:v>4.5535091051507646</c:v>
                </c:pt>
                <c:pt idx="72726">
                  <c:v>4.5697757638224088</c:v>
                </c:pt>
                <c:pt idx="72727">
                  <c:v>4.5561292817189605</c:v>
                </c:pt>
                <c:pt idx="72728">
                  <c:v>4.5608927333052049</c:v>
                </c:pt>
                <c:pt idx="72729">
                  <c:v>4.5599948859311281</c:v>
                </c:pt>
                <c:pt idx="72730">
                  <c:v>4.5606809675437123</c:v>
                </c:pt>
                <c:pt idx="72731">
                  <c:v>4.5635733979511794</c:v>
                </c:pt>
                <c:pt idx="72732">
                  <c:v>4.5496957278060242</c:v>
                </c:pt>
                <c:pt idx="72733">
                  <c:v>4.5609034439295506</c:v>
                </c:pt>
                <c:pt idx="72734">
                  <c:v>4.5616363193985832</c:v>
                </c:pt>
                <c:pt idx="72735">
                  <c:v>4.5613078088785182</c:v>
                </c:pt>
                <c:pt idx="72736">
                  <c:v>4.5534785234647677</c:v>
                </c:pt>
                <c:pt idx="72737">
                  <c:v>4.5603686962060035</c:v>
                </c:pt>
                <c:pt idx="72738">
                  <c:v>4.5672169913937886</c:v>
                </c:pt>
                <c:pt idx="72739">
                  <c:v>4.5704681922785433</c:v>
                </c:pt>
                <c:pt idx="72740">
                  <c:v>4.5627409337950837</c:v>
                </c:pt>
                <c:pt idx="72741">
                  <c:v>4.5627406617047921</c:v>
                </c:pt>
                <c:pt idx="72742">
                  <c:v>4.5440781442669334</c:v>
                </c:pt>
                <c:pt idx="72743">
                  <c:v>4.5573536642987147</c:v>
                </c:pt>
                <c:pt idx="72744">
                  <c:v>4.5606626746048455</c:v>
                </c:pt>
                <c:pt idx="72745">
                  <c:v>4.5600367795203987</c:v>
                </c:pt>
                <c:pt idx="72746">
                  <c:v>4.5667340423663241</c:v>
                </c:pt>
                <c:pt idx="72747">
                  <c:v>4.5559757424240033</c:v>
                </c:pt>
                <c:pt idx="72748">
                  <c:v>4.5629805413042099</c:v>
                </c:pt>
                <c:pt idx="72749">
                  <c:v>4.5609086018651555</c:v>
                </c:pt>
                <c:pt idx="72750">
                  <c:v>4.555635516287138</c:v>
                </c:pt>
                <c:pt idx="72751">
                  <c:v>4.5577360724447882</c:v>
                </c:pt>
                <c:pt idx="72752">
                  <c:v>4.5617800150881882</c:v>
                </c:pt>
                <c:pt idx="72753">
                  <c:v>4.5584391876308556</c:v>
                </c:pt>
                <c:pt idx="72754">
                  <c:v>4.5525786747679984</c:v>
                </c:pt>
                <c:pt idx="72755">
                  <c:v>4.5668117303332103</c:v>
                </c:pt>
                <c:pt idx="72756">
                  <c:v>4.5528026608102232</c:v>
                </c:pt>
                <c:pt idx="72757">
                  <c:v>4.5630536963598409</c:v>
                </c:pt>
                <c:pt idx="72758">
                  <c:v>4.557033499129667</c:v>
                </c:pt>
                <c:pt idx="72759">
                  <c:v>4.5675542343465905</c:v>
                </c:pt>
                <c:pt idx="72760">
                  <c:v>4.5617396935460137</c:v>
                </c:pt>
                <c:pt idx="72761">
                  <c:v>4.5669810291736237</c:v>
                </c:pt>
                <c:pt idx="72762">
                  <c:v>4.5652361193028748</c:v>
                </c:pt>
                <c:pt idx="72763">
                  <c:v>4.562055202117647</c:v>
                </c:pt>
                <c:pt idx="72764">
                  <c:v>4.5462065355643526</c:v>
                </c:pt>
                <c:pt idx="72765">
                  <c:v>4.5695380526372746</c:v>
                </c:pt>
                <c:pt idx="72766">
                  <c:v>4.5615461431940343</c:v>
                </c:pt>
                <c:pt idx="72767">
                  <c:v>4.5615307272593508</c:v>
                </c:pt>
                <c:pt idx="72768">
                  <c:v>4.5558645513881864</c:v>
                </c:pt>
                <c:pt idx="72769">
                  <c:v>4.5538322969295937</c:v>
                </c:pt>
                <c:pt idx="72770">
                  <c:v>4.5579728114157385</c:v>
                </c:pt>
                <c:pt idx="72771">
                  <c:v>4.5626224603187042</c:v>
                </c:pt>
                <c:pt idx="72772">
                  <c:v>4.5519933719997656</c:v>
                </c:pt>
                <c:pt idx="72773">
                  <c:v>4.5583454207731906</c:v>
                </c:pt>
                <c:pt idx="72774">
                  <c:v>4.5644842336115614</c:v>
                </c:pt>
                <c:pt idx="72775">
                  <c:v>4.5630585413079165</c:v>
                </c:pt>
                <c:pt idx="72776">
                  <c:v>4.5686496513576138</c:v>
                </c:pt>
                <c:pt idx="72777">
                  <c:v>4.5524203201557683</c:v>
                </c:pt>
                <c:pt idx="72778">
                  <c:v>4.5607429115995339</c:v>
                </c:pt>
                <c:pt idx="72779">
                  <c:v>4.5614832700760024</c:v>
                </c:pt>
                <c:pt idx="72780">
                  <c:v>4.5690948650040069</c:v>
                </c:pt>
                <c:pt idx="72781">
                  <c:v>4.5638578377829413</c:v>
                </c:pt>
                <c:pt idx="72782">
                  <c:v>4.5465958379299147</c:v>
                </c:pt>
                <c:pt idx="72783">
                  <c:v>4.556645104310399</c:v>
                </c:pt>
                <c:pt idx="72784">
                  <c:v>4.5753672773687395</c:v>
                </c:pt>
                <c:pt idx="72785">
                  <c:v>4.5645148987489081</c:v>
                </c:pt>
                <c:pt idx="72786">
                  <c:v>4.5601510893587447</c:v>
                </c:pt>
                <c:pt idx="72787">
                  <c:v>4.5469205806347208</c:v>
                </c:pt>
                <c:pt idx="72788">
                  <c:v>4.5597046289454264</c:v>
                </c:pt>
                <c:pt idx="72789">
                  <c:v>4.5564699903223103</c:v>
                </c:pt>
                <c:pt idx="72790">
                  <c:v>4.5568343443232164</c:v>
                </c:pt>
                <c:pt idx="72791">
                  <c:v>4.5588256689259534</c:v>
                </c:pt>
                <c:pt idx="72792">
                  <c:v>4.5527946866327369</c:v>
                </c:pt>
                <c:pt idx="72793">
                  <c:v>4.5749007027596482</c:v>
                </c:pt>
                <c:pt idx="72794">
                  <c:v>4.5595210946408207</c:v>
                </c:pt>
                <c:pt idx="72795">
                  <c:v>4.5629389677702816</c:v>
                </c:pt>
                <c:pt idx="72796">
                  <c:v>4.5601989188276688</c:v>
                </c:pt>
                <c:pt idx="72797">
                  <c:v>4.5574356721804987</c:v>
                </c:pt>
                <c:pt idx="72798">
                  <c:v>4.5567610719381602</c:v>
                </c:pt>
                <c:pt idx="72799">
                  <c:v>4.5581864039223081</c:v>
                </c:pt>
                <c:pt idx="72800">
                  <c:v>4.5564022589368189</c:v>
                </c:pt>
                <c:pt idx="72801">
                  <c:v>4.5533035609030756</c:v>
                </c:pt>
                <c:pt idx="72802">
                  <c:v>4.5565967202459472</c:v>
                </c:pt>
                <c:pt idx="72803">
                  <c:v>4.5597753480550409</c:v>
                </c:pt>
                <c:pt idx="72804">
                  <c:v>4.5704925970726027</c:v>
                </c:pt>
                <c:pt idx="72805">
                  <c:v>4.5590123708090111</c:v>
                </c:pt>
                <c:pt idx="72806">
                  <c:v>4.5646856508152061</c:v>
                </c:pt>
                <c:pt idx="72807">
                  <c:v>4.5625367364883056</c:v>
                </c:pt>
                <c:pt idx="72808">
                  <c:v>4.5546830784451426</c:v>
                </c:pt>
                <c:pt idx="72809">
                  <c:v>4.554555664674016</c:v>
                </c:pt>
                <c:pt idx="72810">
                  <c:v>4.5619916804815697</c:v>
                </c:pt>
                <c:pt idx="72811">
                  <c:v>4.5538218516131694</c:v>
                </c:pt>
                <c:pt idx="72812">
                  <c:v>4.5592823633096229</c:v>
                </c:pt>
                <c:pt idx="72813">
                  <c:v>4.5663096272343058</c:v>
                </c:pt>
                <c:pt idx="72814">
                  <c:v>4.5564086411390123</c:v>
                </c:pt>
                <c:pt idx="72815">
                  <c:v>4.5580995512867339</c:v>
                </c:pt>
                <c:pt idx="72816">
                  <c:v>4.5560659948090736</c:v>
                </c:pt>
                <c:pt idx="72817">
                  <c:v>4.5599734186740335</c:v>
                </c:pt>
                <c:pt idx="72818">
                  <c:v>4.551814768227981</c:v>
                </c:pt>
                <c:pt idx="72819">
                  <c:v>4.5600390465068905</c:v>
                </c:pt>
                <c:pt idx="72820">
                  <c:v>4.5581270235592672</c:v>
                </c:pt>
                <c:pt idx="72821">
                  <c:v>4.5550899089791201</c:v>
                </c:pt>
                <c:pt idx="72822">
                  <c:v>4.5598090652725443</c:v>
                </c:pt>
                <c:pt idx="72823">
                  <c:v>4.5598202819353899</c:v>
                </c:pt>
                <c:pt idx="72824">
                  <c:v>4.5600035560972794</c:v>
                </c:pt>
                <c:pt idx="72825">
                  <c:v>4.5612467694363064</c:v>
                </c:pt>
                <c:pt idx="72826">
                  <c:v>4.5588908861268784</c:v>
                </c:pt>
                <c:pt idx="72827">
                  <c:v>4.5540758433039805</c:v>
                </c:pt>
                <c:pt idx="72828">
                  <c:v>4.5561197806230922</c:v>
                </c:pt>
                <c:pt idx="72829">
                  <c:v>4.5599220374994411</c:v>
                </c:pt>
                <c:pt idx="72830">
                  <c:v>4.5537787662008862</c:v>
                </c:pt>
                <c:pt idx="72831">
                  <c:v>4.5522109226495324</c:v>
                </c:pt>
                <c:pt idx="72832">
                  <c:v>4.5669697937477025</c:v>
                </c:pt>
                <c:pt idx="72833">
                  <c:v>4.5579870500765436</c:v>
                </c:pt>
                <c:pt idx="72834">
                  <c:v>4.5703287972760016</c:v>
                </c:pt>
                <c:pt idx="72835">
                  <c:v>4.5572589334577742</c:v>
                </c:pt>
                <c:pt idx="72836">
                  <c:v>4.553391052273307</c:v>
                </c:pt>
                <c:pt idx="72837">
                  <c:v>4.5514527980019848</c:v>
                </c:pt>
                <c:pt idx="72838">
                  <c:v>4.5543171589916689</c:v>
                </c:pt>
                <c:pt idx="72839">
                  <c:v>4.5562893324997997</c:v>
                </c:pt>
                <c:pt idx="72840">
                  <c:v>4.5641881197622798</c:v>
                </c:pt>
                <c:pt idx="72841">
                  <c:v>4.5630880742687339</c:v>
                </c:pt>
                <c:pt idx="72842">
                  <c:v>4.5667163747038151</c:v>
                </c:pt>
                <c:pt idx="72843">
                  <c:v>4.5567081633377686</c:v>
                </c:pt>
                <c:pt idx="72844">
                  <c:v>4.555737501666032</c:v>
                </c:pt>
                <c:pt idx="72845">
                  <c:v>4.5589873104336638</c:v>
                </c:pt>
                <c:pt idx="72846">
                  <c:v>4.557280704855871</c:v>
                </c:pt>
                <c:pt idx="72847">
                  <c:v>4.5579394815830536</c:v>
                </c:pt>
                <c:pt idx="72848">
                  <c:v>4.5596964108318137</c:v>
                </c:pt>
                <c:pt idx="72849">
                  <c:v>4.5563308321865135</c:v>
                </c:pt>
                <c:pt idx="72850">
                  <c:v>4.5564280843825129</c:v>
                </c:pt>
                <c:pt idx="72851">
                  <c:v>4.5565584239524304</c:v>
                </c:pt>
                <c:pt idx="72852">
                  <c:v>4.5638794679783432</c:v>
                </c:pt>
                <c:pt idx="72853">
                  <c:v>4.5608871357646708</c:v>
                </c:pt>
                <c:pt idx="72854">
                  <c:v>4.5644318770505947</c:v>
                </c:pt>
                <c:pt idx="72855">
                  <c:v>4.5631964363823032</c:v>
                </c:pt>
                <c:pt idx="72856">
                  <c:v>4.5627999052879584</c:v>
                </c:pt>
                <c:pt idx="72857">
                  <c:v>4.5591537992887581</c:v>
                </c:pt>
                <c:pt idx="72858">
                  <c:v>4.5675693904198136</c:v>
                </c:pt>
                <c:pt idx="72859">
                  <c:v>4.5584421385003573</c:v>
                </c:pt>
                <c:pt idx="72860">
                  <c:v>4.5611411946995508</c:v>
                </c:pt>
                <c:pt idx="72861">
                  <c:v>4.5701755176972929</c:v>
                </c:pt>
                <c:pt idx="72862">
                  <c:v>4.5628645291514625</c:v>
                </c:pt>
                <c:pt idx="72863">
                  <c:v>4.5634280227125306</c:v>
                </c:pt>
                <c:pt idx="72864">
                  <c:v>4.5684407824184197</c:v>
                </c:pt>
                <c:pt idx="72865">
                  <c:v>4.5635614791786248</c:v>
                </c:pt>
                <c:pt idx="72866">
                  <c:v>4.5704097154839554</c:v>
                </c:pt>
                <c:pt idx="72867">
                  <c:v>4.5549696325717868</c:v>
                </c:pt>
                <c:pt idx="72868">
                  <c:v>4.5565737155557091</c:v>
                </c:pt>
                <c:pt idx="72869">
                  <c:v>4.5640755281407444</c:v>
                </c:pt>
                <c:pt idx="72870">
                  <c:v>4.5607564117268984</c:v>
                </c:pt>
                <c:pt idx="72871">
                  <c:v>4.5566876369629421</c:v>
                </c:pt>
                <c:pt idx="72872">
                  <c:v>4.5627295699529924</c:v>
                </c:pt>
                <c:pt idx="72873">
                  <c:v>4.5510708335643377</c:v>
                </c:pt>
                <c:pt idx="72874">
                  <c:v>4.5543302664254801</c:v>
                </c:pt>
                <c:pt idx="72875">
                  <c:v>4.5593248707169209</c:v>
                </c:pt>
                <c:pt idx="72876">
                  <c:v>4.5572986007351757</c:v>
                </c:pt>
                <c:pt idx="72877">
                  <c:v>4.5639552213189098</c:v>
                </c:pt>
                <c:pt idx="72878">
                  <c:v>4.5639737349531897</c:v>
                </c:pt>
                <c:pt idx="72879">
                  <c:v>4.5700204900697186</c:v>
                </c:pt>
                <c:pt idx="72880">
                  <c:v>4.5623618314505157</c:v>
                </c:pt>
                <c:pt idx="72881">
                  <c:v>4.5607652910775531</c:v>
                </c:pt>
                <c:pt idx="72882">
                  <c:v>4.5534396922661164</c:v>
                </c:pt>
                <c:pt idx="72883">
                  <c:v>4.5565835442708309</c:v>
                </c:pt>
                <c:pt idx="72884">
                  <c:v>4.5638588131810511</c:v>
                </c:pt>
                <c:pt idx="72885">
                  <c:v>4.559034703543495</c:v>
                </c:pt>
                <c:pt idx="72886">
                  <c:v>4.5676947171660514</c:v>
                </c:pt>
                <c:pt idx="72887">
                  <c:v>4.5574590424500876</c:v>
                </c:pt>
                <c:pt idx="72888">
                  <c:v>4.5611056823364535</c:v>
                </c:pt>
                <c:pt idx="72889">
                  <c:v>4.569507512890735</c:v>
                </c:pt>
                <c:pt idx="72890">
                  <c:v>4.5555353357643593</c:v>
                </c:pt>
                <c:pt idx="72891">
                  <c:v>4.559593397124762</c:v>
                </c:pt>
                <c:pt idx="72892">
                  <c:v>4.5606106735191707</c:v>
                </c:pt>
                <c:pt idx="72893">
                  <c:v>4.5671011893442506</c:v>
                </c:pt>
                <c:pt idx="72894">
                  <c:v>4.5552428613975398</c:v>
                </c:pt>
                <c:pt idx="72895">
                  <c:v>4.5648144208584798</c:v>
                </c:pt>
                <c:pt idx="72896">
                  <c:v>4.5603636955542477</c:v>
                </c:pt>
                <c:pt idx="72897">
                  <c:v>4.5565212632260463</c:v>
                </c:pt>
                <c:pt idx="72898">
                  <c:v>4.5623191073970206</c:v>
                </c:pt>
                <c:pt idx="72899">
                  <c:v>4.5515251548661189</c:v>
                </c:pt>
                <c:pt idx="72900">
                  <c:v>4.5619562453605349</c:v>
                </c:pt>
                <c:pt idx="72901">
                  <c:v>4.5638102327996624</c:v>
                </c:pt>
                <c:pt idx="72902">
                  <c:v>4.5603814846218471</c:v>
                </c:pt>
                <c:pt idx="72903">
                  <c:v>4.5591437974793481</c:v>
                </c:pt>
                <c:pt idx="72904">
                  <c:v>4.556830871325694</c:v>
                </c:pt>
                <c:pt idx="72905">
                  <c:v>4.5621502411230903</c:v>
                </c:pt>
                <c:pt idx="72906">
                  <c:v>4.5666671794893308</c:v>
                </c:pt>
                <c:pt idx="72907">
                  <c:v>4.5677736856125035</c:v>
                </c:pt>
                <c:pt idx="72908">
                  <c:v>4.5785501618889208</c:v>
                </c:pt>
                <c:pt idx="72909">
                  <c:v>4.5552848279157407</c:v>
                </c:pt>
                <c:pt idx="72910">
                  <c:v>4.5544141630522255</c:v>
                </c:pt>
                <c:pt idx="72911">
                  <c:v>4.5659855432796013</c:v>
                </c:pt>
                <c:pt idx="72912">
                  <c:v>4.5615912412067621</c:v>
                </c:pt>
                <c:pt idx="72913">
                  <c:v>4.5624085603644415</c:v>
                </c:pt>
                <c:pt idx="72914">
                  <c:v>4.5582709486865767</c:v>
                </c:pt>
                <c:pt idx="72915">
                  <c:v>4.5731929220934209</c:v>
                </c:pt>
                <c:pt idx="72916">
                  <c:v>4.573743909342447</c:v>
                </c:pt>
                <c:pt idx="72917">
                  <c:v>4.5512871522046892</c:v>
                </c:pt>
                <c:pt idx="72918">
                  <c:v>4.5590376300775031</c:v>
                </c:pt>
                <c:pt idx="72919">
                  <c:v>4.558225970414747</c:v>
                </c:pt>
                <c:pt idx="72920">
                  <c:v>4.5601166624004215</c:v>
                </c:pt>
                <c:pt idx="72921">
                  <c:v>4.5626382672942025</c:v>
                </c:pt>
                <c:pt idx="72922">
                  <c:v>4.5593699091758175</c:v>
                </c:pt>
                <c:pt idx="72923">
                  <c:v>4.556170133999081</c:v>
                </c:pt>
                <c:pt idx="72924">
                  <c:v>4.5632622557055855</c:v>
                </c:pt>
                <c:pt idx="72925">
                  <c:v>4.5656120933001194</c:v>
                </c:pt>
                <c:pt idx="72926">
                  <c:v>4.5617796323936632</c:v>
                </c:pt>
                <c:pt idx="72927">
                  <c:v>4.563298592184724</c:v>
                </c:pt>
                <c:pt idx="72928">
                  <c:v>4.5628919783266673</c:v>
                </c:pt>
                <c:pt idx="72929">
                  <c:v>4.5584158299123274</c:v>
                </c:pt>
                <c:pt idx="72930">
                  <c:v>4.5586135116919904</c:v>
                </c:pt>
                <c:pt idx="72931">
                  <c:v>4.5516742204239069</c:v>
                </c:pt>
                <c:pt idx="72932">
                  <c:v>4.5575814383323214</c:v>
                </c:pt>
                <c:pt idx="72933">
                  <c:v>4.5649266984442409</c:v>
                </c:pt>
                <c:pt idx="72934">
                  <c:v>4.5554987508035643</c:v>
                </c:pt>
                <c:pt idx="72935">
                  <c:v>4.5509687457207457</c:v>
                </c:pt>
                <c:pt idx="72936">
                  <c:v>4.5628763807388095</c:v>
                </c:pt>
                <c:pt idx="72937">
                  <c:v>4.5663188968700412</c:v>
                </c:pt>
                <c:pt idx="72938">
                  <c:v>4.5590179651827345</c:v>
                </c:pt>
                <c:pt idx="72939">
                  <c:v>4.5618249922319691</c:v>
                </c:pt>
                <c:pt idx="72940">
                  <c:v>4.5564371177663929</c:v>
                </c:pt>
                <c:pt idx="72941">
                  <c:v>4.5575530342852444</c:v>
                </c:pt>
                <c:pt idx="72942">
                  <c:v>4.554810043108092</c:v>
                </c:pt>
                <c:pt idx="72943">
                  <c:v>4.5661548090700146</c:v>
                </c:pt>
                <c:pt idx="72944">
                  <c:v>4.5510149634271899</c:v>
                </c:pt>
                <c:pt idx="72945">
                  <c:v>4.5612801320487879</c:v>
                </c:pt>
                <c:pt idx="72946">
                  <c:v>4.5561562535461579</c:v>
                </c:pt>
                <c:pt idx="72947">
                  <c:v>4.5640468822059734</c:v>
                </c:pt>
                <c:pt idx="72948">
                  <c:v>4.5678972938179179</c:v>
                </c:pt>
                <c:pt idx="72949">
                  <c:v>4.5557158095395174</c:v>
                </c:pt>
                <c:pt idx="72950">
                  <c:v>4.5521368326231419</c:v>
                </c:pt>
                <c:pt idx="72951">
                  <c:v>4.550978540780509</c:v>
                </c:pt>
                <c:pt idx="72952">
                  <c:v>4.5570630834599761</c:v>
                </c:pt>
                <c:pt idx="72953">
                  <c:v>4.5626585426588031</c:v>
                </c:pt>
                <c:pt idx="72954">
                  <c:v>4.5570489729810877</c:v>
                </c:pt>
                <c:pt idx="72955">
                  <c:v>4.5499206647843735</c:v>
                </c:pt>
                <c:pt idx="72956">
                  <c:v>4.5530897603792919</c:v>
                </c:pt>
                <c:pt idx="72957">
                  <c:v>4.558048614652388</c:v>
                </c:pt>
                <c:pt idx="72958">
                  <c:v>4.5632722530688286</c:v>
                </c:pt>
                <c:pt idx="72959">
                  <c:v>4.5586943314310684</c:v>
                </c:pt>
                <c:pt idx="72960">
                  <c:v>4.554553944228096</c:v>
                </c:pt>
                <c:pt idx="72961">
                  <c:v>4.5545883424444709</c:v>
                </c:pt>
                <c:pt idx="72962">
                  <c:v>4.5543742263215456</c:v>
                </c:pt>
                <c:pt idx="72963">
                  <c:v>4.5631542327475874</c:v>
                </c:pt>
                <c:pt idx="72964">
                  <c:v>4.5677790305588424</c:v>
                </c:pt>
                <c:pt idx="72965">
                  <c:v>4.5597031527454615</c:v>
                </c:pt>
                <c:pt idx="72966">
                  <c:v>4.5639766955436132</c:v>
                </c:pt>
                <c:pt idx="72967">
                  <c:v>4.5556722358561652</c:v>
                </c:pt>
                <c:pt idx="72968">
                  <c:v>4.5648018616162158</c:v>
                </c:pt>
                <c:pt idx="72969">
                  <c:v>4.5578885464223449</c:v>
                </c:pt>
                <c:pt idx="72970">
                  <c:v>4.5589987894311319</c:v>
                </c:pt>
                <c:pt idx="72971">
                  <c:v>4.5583212183373565</c:v>
                </c:pt>
                <c:pt idx="72972">
                  <c:v>4.5662975507733075</c:v>
                </c:pt>
                <c:pt idx="72973">
                  <c:v>4.5684216106487145</c:v>
                </c:pt>
                <c:pt idx="72974">
                  <c:v>4.5670478382097128</c:v>
                </c:pt>
                <c:pt idx="72975">
                  <c:v>4.5586378336047666</c:v>
                </c:pt>
                <c:pt idx="72976">
                  <c:v>4.5592299988458551</c:v>
                </c:pt>
                <c:pt idx="72977">
                  <c:v>4.5551740521904662</c:v>
                </c:pt>
                <c:pt idx="72978">
                  <c:v>4.5596597167792092</c:v>
                </c:pt>
                <c:pt idx="72979">
                  <c:v>4.5667827839820241</c:v>
                </c:pt>
                <c:pt idx="72980">
                  <c:v>4.5590675299912862</c:v>
                </c:pt>
                <c:pt idx="72981">
                  <c:v>4.5553780800115842</c:v>
                </c:pt>
                <c:pt idx="72982">
                  <c:v>4.5626994955724225</c:v>
                </c:pt>
                <c:pt idx="72983">
                  <c:v>4.5526988094874818</c:v>
                </c:pt>
                <c:pt idx="72984">
                  <c:v>4.5574152989822565</c:v>
                </c:pt>
                <c:pt idx="72985">
                  <c:v>4.5645847105076109</c:v>
                </c:pt>
                <c:pt idx="72986">
                  <c:v>4.5517937356538472</c:v>
                </c:pt>
                <c:pt idx="72987">
                  <c:v>4.556653460594478</c:v>
                </c:pt>
                <c:pt idx="72988">
                  <c:v>4.5576234965354265</c:v>
                </c:pt>
                <c:pt idx="72989">
                  <c:v>4.5594318205615254</c:v>
                </c:pt>
                <c:pt idx="72990">
                  <c:v>4.5561200973913483</c:v>
                </c:pt>
                <c:pt idx="72991">
                  <c:v>4.5607678695549145</c:v>
                </c:pt>
                <c:pt idx="72992">
                  <c:v>4.5713667561736147</c:v>
                </c:pt>
                <c:pt idx="72993">
                  <c:v>4.5529401376951517</c:v>
                </c:pt>
                <c:pt idx="72994">
                  <c:v>4.5637444652255983</c:v>
                </c:pt>
                <c:pt idx="72995">
                  <c:v>4.5552611148025992</c:v>
                </c:pt>
                <c:pt idx="72996">
                  <c:v>4.5573038109185919</c:v>
                </c:pt>
                <c:pt idx="72997">
                  <c:v>4.5613681908311747</c:v>
                </c:pt>
                <c:pt idx="72998">
                  <c:v>4.555213503583432</c:v>
                </c:pt>
                <c:pt idx="72999">
                  <c:v>4.5580317645005533</c:v>
                </c:pt>
                <c:pt idx="73000">
                  <c:v>4.5687750402299354</c:v>
                </c:pt>
                <c:pt idx="73001">
                  <c:v>4.5583020965963454</c:v>
                </c:pt>
                <c:pt idx="73002">
                  <c:v>4.5557586888299104</c:v>
                </c:pt>
                <c:pt idx="73003">
                  <c:v>4.5633334461543908</c:v>
                </c:pt>
                <c:pt idx="73004">
                  <c:v>4.5579732766603378</c:v>
                </c:pt>
                <c:pt idx="73005">
                  <c:v>4.5552638117485715</c:v>
                </c:pt>
                <c:pt idx="73006">
                  <c:v>4.5507818150225319</c:v>
                </c:pt>
                <c:pt idx="73007">
                  <c:v>4.5594767319732945</c:v>
                </c:pt>
                <c:pt idx="73008">
                  <c:v>4.5623592940487159</c:v>
                </c:pt>
                <c:pt idx="73009">
                  <c:v>4.5509160667541284</c:v>
                </c:pt>
                <c:pt idx="73010">
                  <c:v>4.5629397122244963</c:v>
                </c:pt>
                <c:pt idx="73011">
                  <c:v>4.5606255296111291</c:v>
                </c:pt>
                <c:pt idx="73012">
                  <c:v>4.5644525395768838</c:v>
                </c:pt>
                <c:pt idx="73013">
                  <c:v>4.564124657952445</c:v>
                </c:pt>
                <c:pt idx="73014">
                  <c:v>4.5674030340762295</c:v>
                </c:pt>
                <c:pt idx="73015">
                  <c:v>4.5555524207506242</c:v>
                </c:pt>
                <c:pt idx="73016">
                  <c:v>4.5604843045903696</c:v>
                </c:pt>
                <c:pt idx="73017">
                  <c:v>4.5607686597728234</c:v>
                </c:pt>
                <c:pt idx="73018">
                  <c:v>4.559384718680203</c:v>
                </c:pt>
                <c:pt idx="73019">
                  <c:v>4.5685853093119668</c:v>
                </c:pt>
                <c:pt idx="73020">
                  <c:v>4.5570171664870669</c:v>
                </c:pt>
                <c:pt idx="73021">
                  <c:v>4.5703946484466362</c:v>
                </c:pt>
                <c:pt idx="73022">
                  <c:v>4.5669639999080092</c:v>
                </c:pt>
                <c:pt idx="73023">
                  <c:v>4.5670962221604521</c:v>
                </c:pt>
                <c:pt idx="73024">
                  <c:v>4.5710143737332398</c:v>
                </c:pt>
                <c:pt idx="73025">
                  <c:v>4.5599534049578461</c:v>
                </c:pt>
                <c:pt idx="73026">
                  <c:v>4.5594540788588951</c:v>
                </c:pt>
                <c:pt idx="73027">
                  <c:v>4.5571752205671903</c:v>
                </c:pt>
                <c:pt idx="73028">
                  <c:v>4.5372261081471885</c:v>
                </c:pt>
                <c:pt idx="73029">
                  <c:v>4.5593491929214691</c:v>
                </c:pt>
                <c:pt idx="73030">
                  <c:v>4.5606423485603518</c:v>
                </c:pt>
                <c:pt idx="73031">
                  <c:v>4.559455391585451</c:v>
                </c:pt>
                <c:pt idx="73032">
                  <c:v>4.569784982368887</c:v>
                </c:pt>
                <c:pt idx="73033">
                  <c:v>4.574858982431862</c:v>
                </c:pt>
                <c:pt idx="73034">
                  <c:v>4.5624626749011252</c:v>
                </c:pt>
                <c:pt idx="73035">
                  <c:v>4.5647292060861373</c:v>
                </c:pt>
                <c:pt idx="73036">
                  <c:v>4.5531945416803321</c:v>
                </c:pt>
                <c:pt idx="73037">
                  <c:v>4.5705775467345484</c:v>
                </c:pt>
                <c:pt idx="73038">
                  <c:v>4.5546352913614143</c:v>
                </c:pt>
                <c:pt idx="73039">
                  <c:v>4.5546322641200039</c:v>
                </c:pt>
                <c:pt idx="73040">
                  <c:v>4.558030694625983</c:v>
                </c:pt>
                <c:pt idx="73041">
                  <c:v>4.5612535020048259</c:v>
                </c:pt>
                <c:pt idx="73042">
                  <c:v>4.553702201005513</c:v>
                </c:pt>
                <c:pt idx="73043">
                  <c:v>4.5549264143471682</c:v>
                </c:pt>
                <c:pt idx="73044">
                  <c:v>4.5625709219803108</c:v>
                </c:pt>
                <c:pt idx="73045">
                  <c:v>4.5578474891198812</c:v>
                </c:pt>
                <c:pt idx="73046">
                  <c:v>4.5599692666604401</c:v>
                </c:pt>
                <c:pt idx="73047">
                  <c:v>4.557906336532449</c:v>
                </c:pt>
                <c:pt idx="73048">
                  <c:v>4.5583982871756694</c:v>
                </c:pt>
                <c:pt idx="73049">
                  <c:v>4.5595337386884802</c:v>
                </c:pt>
                <c:pt idx="73050">
                  <c:v>4.5773085228231745</c:v>
                </c:pt>
                <c:pt idx="73051">
                  <c:v>4.5650543184647363</c:v>
                </c:pt>
                <c:pt idx="73052">
                  <c:v>4.5625065969285936</c:v>
                </c:pt>
                <c:pt idx="73053">
                  <c:v>4.5645270963260849</c:v>
                </c:pt>
                <c:pt idx="73054">
                  <c:v>4.5682349794138259</c:v>
                </c:pt>
                <c:pt idx="73055">
                  <c:v>4.556806111832139</c:v>
                </c:pt>
                <c:pt idx="73056">
                  <c:v>4.5597293619817618</c:v>
                </c:pt>
                <c:pt idx="73057">
                  <c:v>4.5627105856345356</c:v>
                </c:pt>
                <c:pt idx="73058">
                  <c:v>4.5591085391565711</c:v>
                </c:pt>
                <c:pt idx="73059">
                  <c:v>4.5687967994070853</c:v>
                </c:pt>
                <c:pt idx="73060">
                  <c:v>4.559299802092756</c:v>
                </c:pt>
                <c:pt idx="73061">
                  <c:v>4.5580039711413027</c:v>
                </c:pt>
                <c:pt idx="73062">
                  <c:v>4.5545117844596064</c:v>
                </c:pt>
                <c:pt idx="73063">
                  <c:v>4.564931679643081</c:v>
                </c:pt>
                <c:pt idx="73064">
                  <c:v>4.562785224558672</c:v>
                </c:pt>
                <c:pt idx="73065">
                  <c:v>4.5562817917945369</c:v>
                </c:pt>
                <c:pt idx="73066">
                  <c:v>4.556838114866256</c:v>
                </c:pt>
                <c:pt idx="73067">
                  <c:v>4.5622706747940986</c:v>
                </c:pt>
                <c:pt idx="73068">
                  <c:v>4.5582631680896677</c:v>
                </c:pt>
                <c:pt idx="73069">
                  <c:v>4.5638830615670569</c:v>
                </c:pt>
                <c:pt idx="73070">
                  <c:v>4.5560102479396232</c:v>
                </c:pt>
                <c:pt idx="73071">
                  <c:v>4.5676705847242394</c:v>
                </c:pt>
                <c:pt idx="73072">
                  <c:v>4.5598008306789266</c:v>
                </c:pt>
                <c:pt idx="73073">
                  <c:v>4.5670623336765015</c:v>
                </c:pt>
                <c:pt idx="73074">
                  <c:v>4.5658105981397554</c:v>
                </c:pt>
                <c:pt idx="73075">
                  <c:v>4.5653505856570069</c:v>
                </c:pt>
                <c:pt idx="73076">
                  <c:v>4.5543909132903151</c:v>
                </c:pt>
                <c:pt idx="73077">
                  <c:v>4.5658401473003583</c:v>
                </c:pt>
                <c:pt idx="73078">
                  <c:v>4.5619884678538245</c:v>
                </c:pt>
                <c:pt idx="73079">
                  <c:v>4.5601688275473382</c:v>
                </c:pt>
                <c:pt idx="73080">
                  <c:v>4.5708357359996867</c:v>
                </c:pt>
                <c:pt idx="73081">
                  <c:v>4.558185274041695</c:v>
                </c:pt>
                <c:pt idx="73082">
                  <c:v>4.5613285144411577</c:v>
                </c:pt>
                <c:pt idx="73083">
                  <c:v>4.5605868448400075</c:v>
                </c:pt>
                <c:pt idx="73084">
                  <c:v>4.5716159548957291</c:v>
                </c:pt>
                <c:pt idx="73085">
                  <c:v>4.5640100177926382</c:v>
                </c:pt>
                <c:pt idx="73086">
                  <c:v>4.5450942924102433</c:v>
                </c:pt>
                <c:pt idx="73087">
                  <c:v>4.5609263481748608</c:v>
                </c:pt>
                <c:pt idx="73088">
                  <c:v>4.5615550538053622</c:v>
                </c:pt>
                <c:pt idx="73089">
                  <c:v>4.5646759505775307</c:v>
                </c:pt>
                <c:pt idx="73090">
                  <c:v>4.5617436063807739</c:v>
                </c:pt>
                <c:pt idx="73091">
                  <c:v>4.5583226805657686</c:v>
                </c:pt>
                <c:pt idx="73092">
                  <c:v>4.5621608054553002</c:v>
                </c:pt>
                <c:pt idx="73093">
                  <c:v>4.5587629243348742</c:v>
                </c:pt>
                <c:pt idx="73094">
                  <c:v>4.5672896786584998</c:v>
                </c:pt>
                <c:pt idx="73095">
                  <c:v>4.5579341877304014</c:v>
                </c:pt>
                <c:pt idx="73096">
                  <c:v>4.5647034172688974</c:v>
                </c:pt>
                <c:pt idx="73097">
                  <c:v>4.5544225426512499</c:v>
                </c:pt>
                <c:pt idx="73098">
                  <c:v>4.5528754025535685</c:v>
                </c:pt>
                <c:pt idx="73099">
                  <c:v>4.568446921407106</c:v>
                </c:pt>
                <c:pt idx="73100">
                  <c:v>4.5579158906384789</c:v>
                </c:pt>
                <c:pt idx="73101">
                  <c:v>4.5542887128499281</c:v>
                </c:pt>
                <c:pt idx="73102">
                  <c:v>4.56190192826383</c:v>
                </c:pt>
                <c:pt idx="73103">
                  <c:v>4.5622830064200066</c:v>
                </c:pt>
                <c:pt idx="73104">
                  <c:v>4.5653548106401338</c:v>
                </c:pt>
                <c:pt idx="73105">
                  <c:v>4.5596190642862764</c:v>
                </c:pt>
                <c:pt idx="73106">
                  <c:v>4.5568079159209418</c:v>
                </c:pt>
                <c:pt idx="73107">
                  <c:v>4.568202963235132</c:v>
                </c:pt>
                <c:pt idx="73108">
                  <c:v>4.5660285590368384</c:v>
                </c:pt>
                <c:pt idx="73109">
                  <c:v>4.5583038737726138</c:v>
                </c:pt>
                <c:pt idx="73110">
                  <c:v>4.5615454262715076</c:v>
                </c:pt>
                <c:pt idx="73111">
                  <c:v>4.5662886107883409</c:v>
                </c:pt>
                <c:pt idx="73112">
                  <c:v>4.5624187679164736</c:v>
                </c:pt>
                <c:pt idx="73113">
                  <c:v>4.5497046023703014</c:v>
                </c:pt>
                <c:pt idx="73114">
                  <c:v>4.5571589407989626</c:v>
                </c:pt>
                <c:pt idx="73115">
                  <c:v>4.5601153784334425</c:v>
                </c:pt>
                <c:pt idx="73116">
                  <c:v>4.559985388606278</c:v>
                </c:pt>
                <c:pt idx="73117">
                  <c:v>4.5548135889684573</c:v>
                </c:pt>
                <c:pt idx="73118">
                  <c:v>4.56091374929425</c:v>
                </c:pt>
                <c:pt idx="73119">
                  <c:v>4.5643936646544825</c:v>
                </c:pt>
                <c:pt idx="73120">
                  <c:v>4.5620345229883155</c:v>
                </c:pt>
                <c:pt idx="73121">
                  <c:v>4.5630683760272284</c:v>
                </c:pt>
                <c:pt idx="73122">
                  <c:v>4.5494639860397426</c:v>
                </c:pt>
                <c:pt idx="73123">
                  <c:v>4.5622325252688656</c:v>
                </c:pt>
                <c:pt idx="73124">
                  <c:v>4.5710909642856254</c:v>
                </c:pt>
                <c:pt idx="73125">
                  <c:v>4.5648635163574705</c:v>
                </c:pt>
                <c:pt idx="73126">
                  <c:v>4.5581962597152996</c:v>
                </c:pt>
                <c:pt idx="73127">
                  <c:v>4.5573242051350915</c:v>
                </c:pt>
                <c:pt idx="73128">
                  <c:v>4.5629901975248899</c:v>
                </c:pt>
                <c:pt idx="73129">
                  <c:v>4.559314151618322</c:v>
                </c:pt>
                <c:pt idx="73130">
                  <c:v>4.5650903909602976</c:v>
                </c:pt>
                <c:pt idx="73131">
                  <c:v>4.5561157688182927</c:v>
                </c:pt>
                <c:pt idx="73132">
                  <c:v>4.5613582150156837</c:v>
                </c:pt>
                <c:pt idx="73133">
                  <c:v>4.5605428811124886</c:v>
                </c:pt>
                <c:pt idx="73134">
                  <c:v>4.5600607613163291</c:v>
                </c:pt>
                <c:pt idx="73135">
                  <c:v>4.5628670867917691</c:v>
                </c:pt>
                <c:pt idx="73136">
                  <c:v>4.5561684646193843</c:v>
                </c:pt>
                <c:pt idx="73137">
                  <c:v>4.5601964130476773</c:v>
                </c:pt>
                <c:pt idx="73138">
                  <c:v>4.5640390447744137</c:v>
                </c:pt>
                <c:pt idx="73139">
                  <c:v>4.5555227140101566</c:v>
                </c:pt>
                <c:pt idx="73140">
                  <c:v>4.5563988431133744</c:v>
                </c:pt>
                <c:pt idx="73141">
                  <c:v>4.5634478808776766</c:v>
                </c:pt>
                <c:pt idx="73142">
                  <c:v>4.5627993521076373</c:v>
                </c:pt>
                <c:pt idx="73143">
                  <c:v>4.5674185808742775</c:v>
                </c:pt>
                <c:pt idx="73144">
                  <c:v>4.5450057441505241</c:v>
                </c:pt>
                <c:pt idx="73145">
                  <c:v>4.5615406929414988</c:v>
                </c:pt>
                <c:pt idx="73146">
                  <c:v>4.571884570597228</c:v>
                </c:pt>
                <c:pt idx="73147">
                  <c:v>4.5620933475820298</c:v>
                </c:pt>
                <c:pt idx="73148">
                  <c:v>4.562800739680493</c:v>
                </c:pt>
                <c:pt idx="73149">
                  <c:v>4.5582348141239812</c:v>
                </c:pt>
                <c:pt idx="73150">
                  <c:v>4.5611903699017207</c:v>
                </c:pt>
                <c:pt idx="73151">
                  <c:v>4.5483831927383696</c:v>
                </c:pt>
                <c:pt idx="73152">
                  <c:v>4.5628894073137234</c:v>
                </c:pt>
                <c:pt idx="73153">
                  <c:v>4.5590695248749871</c:v>
                </c:pt>
                <c:pt idx="73154">
                  <c:v>4.5573406846474835</c:v>
                </c:pt>
                <c:pt idx="73155">
                  <c:v>4.559079372735245</c:v>
                </c:pt>
                <c:pt idx="73156">
                  <c:v>4.5623285029178859</c:v>
                </c:pt>
                <c:pt idx="73157">
                  <c:v>4.5618360018594704</c:v>
                </c:pt>
                <c:pt idx="73158">
                  <c:v>4.5564115740773037</c:v>
                </c:pt>
                <c:pt idx="73159">
                  <c:v>4.5603901973982497</c:v>
                </c:pt>
                <c:pt idx="73160">
                  <c:v>4.5671007471663438</c:v>
                </c:pt>
                <c:pt idx="73161">
                  <c:v>4.5616783035748512</c:v>
                </c:pt>
                <c:pt idx="73162">
                  <c:v>4.5619519768967418</c:v>
                </c:pt>
                <c:pt idx="73163">
                  <c:v>4.5616278577138347</c:v>
                </c:pt>
                <c:pt idx="73164">
                  <c:v>4.5577507954641137</c:v>
                </c:pt>
                <c:pt idx="73165">
                  <c:v>4.551065062520415</c:v>
                </c:pt>
                <c:pt idx="73166">
                  <c:v>4.5506526798152409</c:v>
                </c:pt>
                <c:pt idx="73167">
                  <c:v>4.5674070662484292</c:v>
                </c:pt>
                <c:pt idx="73168">
                  <c:v>4.5617331541287349</c:v>
                </c:pt>
                <c:pt idx="73169">
                  <c:v>4.5587532430633839</c:v>
                </c:pt>
                <c:pt idx="73170">
                  <c:v>4.5648234493770179</c:v>
                </c:pt>
                <c:pt idx="73171">
                  <c:v>4.56885974717013</c:v>
                </c:pt>
                <c:pt idx="73172">
                  <c:v>4.5605590088613326</c:v>
                </c:pt>
                <c:pt idx="73173">
                  <c:v>4.5529340321078955</c:v>
                </c:pt>
                <c:pt idx="73174">
                  <c:v>4.5735842645074349</c:v>
                </c:pt>
                <c:pt idx="73175">
                  <c:v>4.5657420874075543</c:v>
                </c:pt>
                <c:pt idx="73176">
                  <c:v>4.5636266614003027</c:v>
                </c:pt>
                <c:pt idx="73177">
                  <c:v>4.5599231169891867</c:v>
                </c:pt>
                <c:pt idx="73178">
                  <c:v>4.5535945469153241</c:v>
                </c:pt>
                <c:pt idx="73179">
                  <c:v>4.5557616093169022</c:v>
                </c:pt>
                <c:pt idx="73180">
                  <c:v>4.5559799041409414</c:v>
                </c:pt>
                <c:pt idx="73181">
                  <c:v>4.5595819568716776</c:v>
                </c:pt>
                <c:pt idx="73182">
                  <c:v>4.5548436323767172</c:v>
                </c:pt>
                <c:pt idx="73183">
                  <c:v>4.5606788384784167</c:v>
                </c:pt>
                <c:pt idx="73184">
                  <c:v>4.5641308138244039</c:v>
                </c:pt>
                <c:pt idx="73185">
                  <c:v>4.5686213064880468</c:v>
                </c:pt>
                <c:pt idx="73186">
                  <c:v>4.5620172682643219</c:v>
                </c:pt>
                <c:pt idx="73187">
                  <c:v>4.5618292076204163</c:v>
                </c:pt>
                <c:pt idx="73188">
                  <c:v>4.5670774065510695</c:v>
                </c:pt>
                <c:pt idx="73189">
                  <c:v>4.5702968674673317</c:v>
                </c:pt>
                <c:pt idx="73190">
                  <c:v>4.5507025630009963</c:v>
                </c:pt>
                <c:pt idx="73191">
                  <c:v>4.5606870273428308</c:v>
                </c:pt>
                <c:pt idx="73192">
                  <c:v>4.5533928897070881</c:v>
                </c:pt>
                <c:pt idx="73193">
                  <c:v>4.5650353536663575</c:v>
                </c:pt>
                <c:pt idx="73194">
                  <c:v>4.5699229666777743</c:v>
                </c:pt>
                <c:pt idx="73195">
                  <c:v>4.5635302773042357</c:v>
                </c:pt>
                <c:pt idx="73196">
                  <c:v>4.5531903949071308</c:v>
                </c:pt>
                <c:pt idx="73197">
                  <c:v>4.5667382585037064</c:v>
                </c:pt>
                <c:pt idx="73198">
                  <c:v>4.5611404868357086</c:v>
                </c:pt>
                <c:pt idx="73199">
                  <c:v>4.5632756153030378</c:v>
                </c:pt>
                <c:pt idx="73200">
                  <c:v>4.5656959425091168</c:v>
                </c:pt>
                <c:pt idx="73201">
                  <c:v>4.5546162404393256</c:v>
                </c:pt>
                <c:pt idx="73202">
                  <c:v>4.5594429768392128</c:v>
                </c:pt>
                <c:pt idx="73203">
                  <c:v>4.5524251621439102</c:v>
                </c:pt>
                <c:pt idx="73204">
                  <c:v>4.5576255648569433</c:v>
                </c:pt>
                <c:pt idx="73205">
                  <c:v>4.5672649530942735</c:v>
                </c:pt>
                <c:pt idx="73206">
                  <c:v>4.5540014092982695</c:v>
                </c:pt>
                <c:pt idx="73207">
                  <c:v>4.5658701986952481</c:v>
                </c:pt>
                <c:pt idx="73208">
                  <c:v>4.5596589846662585</c:v>
                </c:pt>
                <c:pt idx="73209">
                  <c:v>4.5525752002016153</c:v>
                </c:pt>
                <c:pt idx="73210">
                  <c:v>4.5634259045753955</c:v>
                </c:pt>
                <c:pt idx="73211">
                  <c:v>4.5643936646544816</c:v>
                </c:pt>
                <c:pt idx="73212">
                  <c:v>4.553719008264463</c:v>
                </c:pt>
                <c:pt idx="73213">
                  <c:v>4.5659347300501461</c:v>
                </c:pt>
                <c:pt idx="73214">
                  <c:v>4.5590080120031127</c:v>
                </c:pt>
                <c:pt idx="73215">
                  <c:v>4.5632236278663836</c:v>
                </c:pt>
                <c:pt idx="73216">
                  <c:v>4.5619389614946328</c:v>
                </c:pt>
                <c:pt idx="73217">
                  <c:v>4.5598322101050979</c:v>
                </c:pt>
                <c:pt idx="73218">
                  <c:v>4.5670180900749484</c:v>
                </c:pt>
                <c:pt idx="73219">
                  <c:v>4.5665971894022936</c:v>
                </c:pt>
                <c:pt idx="73220">
                  <c:v>4.5625316995721228</c:v>
                </c:pt>
                <c:pt idx="73221">
                  <c:v>4.5555712125404693</c:v>
                </c:pt>
                <c:pt idx="73222">
                  <c:v>4.5649476942996179</c:v>
                </c:pt>
                <c:pt idx="73223">
                  <c:v>4.5587918811599515</c:v>
                </c:pt>
                <c:pt idx="73224">
                  <c:v>4.5631876100082849</c:v>
                </c:pt>
                <c:pt idx="73225">
                  <c:v>4.5579496528421117</c:v>
                </c:pt>
                <c:pt idx="73226">
                  <c:v>4.5572543883426615</c:v>
                </c:pt>
                <c:pt idx="73227">
                  <c:v>4.5642447940488591</c:v>
                </c:pt>
                <c:pt idx="73228">
                  <c:v>4.5537990873947365</c:v>
                </c:pt>
                <c:pt idx="73229">
                  <c:v>4.5553600561946999</c:v>
                </c:pt>
                <c:pt idx="73230">
                  <c:v>4.5610346121298386</c:v>
                </c:pt>
                <c:pt idx="73231">
                  <c:v>4.5559215569553819</c:v>
                </c:pt>
                <c:pt idx="73232">
                  <c:v>4.5638039873144738</c:v>
                </c:pt>
                <c:pt idx="73233">
                  <c:v>4.5555838363683874</c:v>
                </c:pt>
                <c:pt idx="73234">
                  <c:v>4.5669961033887185</c:v>
                </c:pt>
                <c:pt idx="73235">
                  <c:v>4.5595417203187223</c:v>
                </c:pt>
                <c:pt idx="73236">
                  <c:v>4.5577701857248245</c:v>
                </c:pt>
                <c:pt idx="73237">
                  <c:v>4.5554304235650713</c:v>
                </c:pt>
                <c:pt idx="73238">
                  <c:v>4.554163082678917</c:v>
                </c:pt>
                <c:pt idx="73239">
                  <c:v>4.5644993737366999</c:v>
                </c:pt>
                <c:pt idx="73240">
                  <c:v>4.5622865989290444</c:v>
                </c:pt>
                <c:pt idx="73241">
                  <c:v>4.5557269119936885</c:v>
                </c:pt>
                <c:pt idx="73242">
                  <c:v>4.5553894206549108</c:v>
                </c:pt>
                <c:pt idx="73243">
                  <c:v>4.5561836188195333</c:v>
                </c:pt>
                <c:pt idx="73244">
                  <c:v>4.559925798627253</c:v>
                </c:pt>
                <c:pt idx="73245">
                  <c:v>4.5723952994806876</c:v>
                </c:pt>
                <c:pt idx="73246">
                  <c:v>4.5539781838780335</c:v>
                </c:pt>
                <c:pt idx="73247">
                  <c:v>4.5513579525474936</c:v>
                </c:pt>
                <c:pt idx="73248">
                  <c:v>4.546070728784513</c:v>
                </c:pt>
                <c:pt idx="73249">
                  <c:v>4.5540003452541038</c:v>
                </c:pt>
                <c:pt idx="73250">
                  <c:v>4.5659281820269539</c:v>
                </c:pt>
                <c:pt idx="73251">
                  <c:v>4.5663218732930959</c:v>
                </c:pt>
                <c:pt idx="73252">
                  <c:v>4.5680241020638217</c:v>
                </c:pt>
                <c:pt idx="73253">
                  <c:v>4.5634760739705431</c:v>
                </c:pt>
                <c:pt idx="73254">
                  <c:v>4.5633253920146268</c:v>
                </c:pt>
                <c:pt idx="73255">
                  <c:v>4.565703584721593</c:v>
                </c:pt>
                <c:pt idx="73256">
                  <c:v>4.5519149599148347</c:v>
                </c:pt>
                <c:pt idx="73257">
                  <c:v>4.5576061749119008</c:v>
                </c:pt>
                <c:pt idx="73258">
                  <c:v>4.5543649702220241</c:v>
                </c:pt>
                <c:pt idx="73259">
                  <c:v>4.5607522234447533</c:v>
                </c:pt>
                <c:pt idx="73260">
                  <c:v>4.5521143943651463</c:v>
                </c:pt>
                <c:pt idx="73261">
                  <c:v>4.5526453148165</c:v>
                </c:pt>
                <c:pt idx="73262">
                  <c:v>4.5626657092784155</c:v>
                </c:pt>
                <c:pt idx="73263">
                  <c:v>4.5680210656308535</c:v>
                </c:pt>
                <c:pt idx="73264">
                  <c:v>4.5472104388917733</c:v>
                </c:pt>
                <c:pt idx="73265">
                  <c:v>4.5616791660407667</c:v>
                </c:pt>
                <c:pt idx="73266">
                  <c:v>4.5638293577406124</c:v>
                </c:pt>
                <c:pt idx="73267">
                  <c:v>4.5670663462019618</c:v>
                </c:pt>
                <c:pt idx="73268">
                  <c:v>4.5612023202126215</c:v>
                </c:pt>
                <c:pt idx="73269">
                  <c:v>4.5623959516428636</c:v>
                </c:pt>
                <c:pt idx="73270">
                  <c:v>4.5723122959806553</c:v>
                </c:pt>
                <c:pt idx="73271">
                  <c:v>4.5548173529817007</c:v>
                </c:pt>
                <c:pt idx="73272">
                  <c:v>4.5644597663592616</c:v>
                </c:pt>
                <c:pt idx="73273">
                  <c:v>4.5703457354781065</c:v>
                </c:pt>
                <c:pt idx="73274">
                  <c:v>4.561722072992656</c:v>
                </c:pt>
                <c:pt idx="73275">
                  <c:v>4.5534364883913749</c:v>
                </c:pt>
                <c:pt idx="73276">
                  <c:v>4.5548418821492502</c:v>
                </c:pt>
                <c:pt idx="73277">
                  <c:v>4.5571884566851208</c:v>
                </c:pt>
                <c:pt idx="73278">
                  <c:v>4.5630664571669666</c:v>
                </c:pt>
                <c:pt idx="73279">
                  <c:v>4.5654622226315533</c:v>
                </c:pt>
                <c:pt idx="73280">
                  <c:v>4.561317842945547</c:v>
                </c:pt>
                <c:pt idx="73281">
                  <c:v>4.5598343867091131</c:v>
                </c:pt>
                <c:pt idx="73282">
                  <c:v>4.5684998694719354</c:v>
                </c:pt>
                <c:pt idx="73283">
                  <c:v>4.5685552113786452</c:v>
                </c:pt>
                <c:pt idx="73284">
                  <c:v>4.5575063735927746</c:v>
                </c:pt>
                <c:pt idx="73285">
                  <c:v>4.5601845142466493</c:v>
                </c:pt>
                <c:pt idx="73286">
                  <c:v>4.5599173752475162</c:v>
                </c:pt>
                <c:pt idx="73287">
                  <c:v>4.5640028758112674</c:v>
                </c:pt>
                <c:pt idx="73288">
                  <c:v>4.5654050608176053</c:v>
                </c:pt>
                <c:pt idx="73289">
                  <c:v>4.5578260192085418</c:v>
                </c:pt>
                <c:pt idx="73290">
                  <c:v>4.5614880949978911</c:v>
                </c:pt>
                <c:pt idx="73291">
                  <c:v>4.562696308480775</c:v>
                </c:pt>
                <c:pt idx="73292">
                  <c:v>4.5600890936176421</c:v>
                </c:pt>
                <c:pt idx="73293">
                  <c:v>4.5576806463721562</c:v>
                </c:pt>
                <c:pt idx="73294">
                  <c:v>4.555158114932615</c:v>
                </c:pt>
                <c:pt idx="73295">
                  <c:v>4.5574112148822481</c:v>
                </c:pt>
                <c:pt idx="73296">
                  <c:v>4.565939078329416</c:v>
                </c:pt>
                <c:pt idx="73297">
                  <c:v>4.5578890794122779</c:v>
                </c:pt>
                <c:pt idx="73298">
                  <c:v>4.567321550092756</c:v>
                </c:pt>
                <c:pt idx="73299">
                  <c:v>4.5485726524587555</c:v>
                </c:pt>
                <c:pt idx="73300">
                  <c:v>4.5577374256889005</c:v>
                </c:pt>
                <c:pt idx="73301">
                  <c:v>4.5561350199847261</c:v>
                </c:pt>
                <c:pt idx="73302">
                  <c:v>4.5601505742575243</c:v>
                </c:pt>
                <c:pt idx="73303">
                  <c:v>4.558687614595013</c:v>
                </c:pt>
                <c:pt idx="73304">
                  <c:v>4.5491672774454255</c:v>
                </c:pt>
                <c:pt idx="73305">
                  <c:v>4.5609783008972666</c:v>
                </c:pt>
                <c:pt idx="73306">
                  <c:v>4.5602341569309441</c:v>
                </c:pt>
                <c:pt idx="73307">
                  <c:v>4.5663958277340102</c:v>
                </c:pt>
                <c:pt idx="73308">
                  <c:v>4.5660021507360877</c:v>
                </c:pt>
                <c:pt idx="73309">
                  <c:v>4.5585714110689581</c:v>
                </c:pt>
                <c:pt idx="73310">
                  <c:v>4.5568048758589059</c:v>
                </c:pt>
                <c:pt idx="73311">
                  <c:v>4.555978396910656</c:v>
                </c:pt>
                <c:pt idx="73312">
                  <c:v>4.5602826016584146</c:v>
                </c:pt>
                <c:pt idx="73313">
                  <c:v>4.5621092289944478</c:v>
                </c:pt>
                <c:pt idx="73314">
                  <c:v>4.5490426667393091</c:v>
                </c:pt>
                <c:pt idx="73315">
                  <c:v>4.5542165089290609</c:v>
                </c:pt>
                <c:pt idx="73316">
                  <c:v>4.5606535205952587</c:v>
                </c:pt>
                <c:pt idx="73317">
                  <c:v>4.5528851492978735</c:v>
                </c:pt>
                <c:pt idx="73318">
                  <c:v>4.5660390546692993</c:v>
                </c:pt>
                <c:pt idx="73319">
                  <c:v>4.5577159049868721</c:v>
                </c:pt>
                <c:pt idx="73320">
                  <c:v>4.574746430225666</c:v>
                </c:pt>
                <c:pt idx="73321">
                  <c:v>4.5616695347283782</c:v>
                </c:pt>
                <c:pt idx="73322">
                  <c:v>4.5664003258728698</c:v>
                </c:pt>
                <c:pt idx="73323">
                  <c:v>4.5614371684986947</c:v>
                </c:pt>
                <c:pt idx="73324">
                  <c:v>4.5581329537840674</c:v>
                </c:pt>
                <c:pt idx="73325">
                  <c:v>4.5709943023767083</c:v>
                </c:pt>
                <c:pt idx="73326">
                  <c:v>4.5636866814019044</c:v>
                </c:pt>
                <c:pt idx="73327">
                  <c:v>4.5583678515173913</c:v>
                </c:pt>
                <c:pt idx="73328">
                  <c:v>4.5577708945488924</c:v>
                </c:pt>
                <c:pt idx="73329">
                  <c:v>4.5574662856579247</c:v>
                </c:pt>
                <c:pt idx="73330">
                  <c:v>4.5601576951323644</c:v>
                </c:pt>
                <c:pt idx="73331">
                  <c:v>4.562834278560655</c:v>
                </c:pt>
                <c:pt idx="73332">
                  <c:v>4.5551449765287613</c:v>
                </c:pt>
                <c:pt idx="73333">
                  <c:v>4.5602564478546039</c:v>
                </c:pt>
                <c:pt idx="73334">
                  <c:v>4.5709642234297974</c:v>
                </c:pt>
                <c:pt idx="73335">
                  <c:v>4.5541943124510098</c:v>
                </c:pt>
                <c:pt idx="73336">
                  <c:v>4.5604171442130994</c:v>
                </c:pt>
                <c:pt idx="73337">
                  <c:v>4.5701907689667056</c:v>
                </c:pt>
                <c:pt idx="73338">
                  <c:v>4.5575870246919727</c:v>
                </c:pt>
                <c:pt idx="73339">
                  <c:v>4.5577235048737377</c:v>
                </c:pt>
                <c:pt idx="73340">
                  <c:v>4.5618302802276096</c:v>
                </c:pt>
                <c:pt idx="73341">
                  <c:v>4.5694866624454278</c:v>
                </c:pt>
                <c:pt idx="73342">
                  <c:v>4.5609342689161831</c:v>
                </c:pt>
                <c:pt idx="73343">
                  <c:v>4.5595881175781212</c:v>
                </c:pt>
                <c:pt idx="73344">
                  <c:v>4.5557289758928849</c:v>
                </c:pt>
                <c:pt idx="73345">
                  <c:v>4.5582226697051667</c:v>
                </c:pt>
                <c:pt idx="73346">
                  <c:v>4.5575616091696327</c:v>
                </c:pt>
                <c:pt idx="73347">
                  <c:v>4.5640018386692009</c:v>
                </c:pt>
                <c:pt idx="73348">
                  <c:v>4.5627571582039135</c:v>
                </c:pt>
                <c:pt idx="73349">
                  <c:v>4.5650513845608041</c:v>
                </c:pt>
                <c:pt idx="73350">
                  <c:v>4.5609013624152395</c:v>
                </c:pt>
                <c:pt idx="73351">
                  <c:v>4.5551102052251187</c:v>
                </c:pt>
                <c:pt idx="73352">
                  <c:v>4.5547283363853559</c:v>
                </c:pt>
                <c:pt idx="73353">
                  <c:v>4.5508797063515427</c:v>
                </c:pt>
                <c:pt idx="73354">
                  <c:v>4.5575971140859783</c:v>
                </c:pt>
                <c:pt idx="73355">
                  <c:v>4.5542563513517074</c:v>
                </c:pt>
                <c:pt idx="73356">
                  <c:v>4.5562580337217442</c:v>
                </c:pt>
                <c:pt idx="73357">
                  <c:v>4.5648866746934349</c:v>
                </c:pt>
                <c:pt idx="73358">
                  <c:v>4.5559820512188525</c:v>
                </c:pt>
                <c:pt idx="73359">
                  <c:v>4.551828902299258</c:v>
                </c:pt>
                <c:pt idx="73360">
                  <c:v>4.5549191718270166</c:v>
                </c:pt>
                <c:pt idx="73361">
                  <c:v>4.5630979604265187</c:v>
                </c:pt>
                <c:pt idx="73362">
                  <c:v>4.5575318964296683</c:v>
                </c:pt>
                <c:pt idx="73363">
                  <c:v>4.5597549317442603</c:v>
                </c:pt>
                <c:pt idx="73364">
                  <c:v>4.5637737059841408</c:v>
                </c:pt>
                <c:pt idx="73365">
                  <c:v>4.5600468639377159</c:v>
                </c:pt>
                <c:pt idx="73366">
                  <c:v>4.5611447177225717</c:v>
                </c:pt>
                <c:pt idx="73367">
                  <c:v>4.5521656066643432</c:v>
                </c:pt>
                <c:pt idx="73368">
                  <c:v>4.5575050238166126</c:v>
                </c:pt>
                <c:pt idx="73369">
                  <c:v>4.5605534270298458</c:v>
                </c:pt>
                <c:pt idx="73370">
                  <c:v>4.5669566471128089</c:v>
                </c:pt>
                <c:pt idx="73371">
                  <c:v>4.55171046333788</c:v>
                </c:pt>
                <c:pt idx="73372">
                  <c:v>4.5598704216015316</c:v>
                </c:pt>
                <c:pt idx="73373">
                  <c:v>4.5658371801268709</c:v>
                </c:pt>
                <c:pt idx="73374">
                  <c:v>4.5594689630471512</c:v>
                </c:pt>
                <c:pt idx="73375">
                  <c:v>4.5568910734675248</c:v>
                </c:pt>
                <c:pt idx="73376">
                  <c:v>4.5691826476512656</c:v>
                </c:pt>
                <c:pt idx="73377">
                  <c:v>4.5548452238978303</c:v>
                </c:pt>
                <c:pt idx="73378">
                  <c:v>4.5509190039472696</c:v>
                </c:pt>
                <c:pt idx="73379">
                  <c:v>4.5591955616510074</c:v>
                </c:pt>
                <c:pt idx="73380">
                  <c:v>4.5571454442726473</c:v>
                </c:pt>
                <c:pt idx="73381">
                  <c:v>4.5557609321437749</c:v>
                </c:pt>
                <c:pt idx="73382">
                  <c:v>4.57280217856884</c:v>
                </c:pt>
                <c:pt idx="73383">
                  <c:v>4.5573068335248168</c:v>
                </c:pt>
                <c:pt idx="73384">
                  <c:v>4.5598112719611441</c:v>
                </c:pt>
                <c:pt idx="73385">
                  <c:v>4.5528732314455063</c:v>
                </c:pt>
                <c:pt idx="73386">
                  <c:v>4.5532124568468824</c:v>
                </c:pt>
                <c:pt idx="73387">
                  <c:v>4.5570890856218425</c:v>
                </c:pt>
                <c:pt idx="73388">
                  <c:v>4.5595554362209558</c:v>
                </c:pt>
                <c:pt idx="73389">
                  <c:v>4.5652363459641805</c:v>
                </c:pt>
                <c:pt idx="73390">
                  <c:v>4.5619031665155818</c:v>
                </c:pt>
                <c:pt idx="73391">
                  <c:v>4.5567638029343351</c:v>
                </c:pt>
                <c:pt idx="73392">
                  <c:v>4.5548894015588006</c:v>
                </c:pt>
                <c:pt idx="73393">
                  <c:v>4.5568711317970045</c:v>
                </c:pt>
                <c:pt idx="73394">
                  <c:v>4.5612113426061001</c:v>
                </c:pt>
                <c:pt idx="73395">
                  <c:v>4.5548611370502003</c:v>
                </c:pt>
                <c:pt idx="73396">
                  <c:v>4.5654361412602338</c:v>
                </c:pt>
                <c:pt idx="73397">
                  <c:v>4.5558227185385105</c:v>
                </c:pt>
                <c:pt idx="73398">
                  <c:v>4.5576664735747272</c:v>
                </c:pt>
                <c:pt idx="73399">
                  <c:v>4.5597102655247808</c:v>
                </c:pt>
                <c:pt idx="73400">
                  <c:v>4.5670691862641606</c:v>
                </c:pt>
                <c:pt idx="73401">
                  <c:v>4.5601433106688551</c:v>
                </c:pt>
                <c:pt idx="73402">
                  <c:v>4.5591000206457126</c:v>
                </c:pt>
                <c:pt idx="73403">
                  <c:v>4.5605557888125396</c:v>
                </c:pt>
                <c:pt idx="73404">
                  <c:v>4.5566717171216</c:v>
                </c:pt>
                <c:pt idx="73405">
                  <c:v>4.5543525986735904</c:v>
                </c:pt>
                <c:pt idx="73406">
                  <c:v>4.5569727641941711</c:v>
                </c:pt>
                <c:pt idx="73407">
                  <c:v>4.5642086282338639</c:v>
                </c:pt>
                <c:pt idx="73408">
                  <c:v>4.5592614250637116</c:v>
                </c:pt>
                <c:pt idx="73409">
                  <c:v>4.5598852529359259</c:v>
                </c:pt>
                <c:pt idx="73410">
                  <c:v>4.5558050364166274</c:v>
                </c:pt>
                <c:pt idx="73411">
                  <c:v>4.5606040072272727</c:v>
                </c:pt>
                <c:pt idx="73412">
                  <c:v>4.5594280997258902</c:v>
                </c:pt>
                <c:pt idx="73413">
                  <c:v>4.5684114793856105</c:v>
                </c:pt>
                <c:pt idx="73414">
                  <c:v>4.5544414294768787</c:v>
                </c:pt>
                <c:pt idx="73415">
                  <c:v>4.5461291999672682</c:v>
                </c:pt>
                <c:pt idx="73416">
                  <c:v>4.5597799429623134</c:v>
                </c:pt>
                <c:pt idx="73417">
                  <c:v>4.5625610963364087</c:v>
                </c:pt>
                <c:pt idx="73418">
                  <c:v>4.5546083449541523</c:v>
                </c:pt>
                <c:pt idx="73419">
                  <c:v>4.5626572388310169</c:v>
                </c:pt>
                <c:pt idx="73420">
                  <c:v>4.5592573453257694</c:v>
                </c:pt>
                <c:pt idx="73421">
                  <c:v>4.5491367085876222</c:v>
                </c:pt>
                <c:pt idx="73422">
                  <c:v>4.5486777455685061</c:v>
                </c:pt>
                <c:pt idx="73423">
                  <c:v>4.5565163549141632</c:v>
                </c:pt>
                <c:pt idx="73424">
                  <c:v>4.5690004434418867</c:v>
                </c:pt>
                <c:pt idx="73425">
                  <c:v>4.5504759324552877</c:v>
                </c:pt>
                <c:pt idx="73426">
                  <c:v>4.5582352298963951</c:v>
                </c:pt>
                <c:pt idx="73427">
                  <c:v>4.5654408527379626</c:v>
                </c:pt>
                <c:pt idx="73428">
                  <c:v>4.5667267288356985</c:v>
                </c:pt>
                <c:pt idx="73429">
                  <c:v>4.5543895631541851</c:v>
                </c:pt>
                <c:pt idx="73430">
                  <c:v>4.5572789759136567</c:v>
                </c:pt>
                <c:pt idx="73431">
                  <c:v>4.5541817462585978</c:v>
                </c:pt>
                <c:pt idx="73432">
                  <c:v>4.5570863513869497</c:v>
                </c:pt>
                <c:pt idx="73433">
                  <c:v>4.551357780348539</c:v>
                </c:pt>
                <c:pt idx="73434">
                  <c:v>4.5701429140812699</c:v>
                </c:pt>
                <c:pt idx="73435">
                  <c:v>4.557473757857446</c:v>
                </c:pt>
                <c:pt idx="73436">
                  <c:v>4.5549806957105696</c:v>
                </c:pt>
                <c:pt idx="73437">
                  <c:v>4.5616302143675824</c:v>
                </c:pt>
                <c:pt idx="73438">
                  <c:v>4.5523712720024045</c:v>
                </c:pt>
                <c:pt idx="73439">
                  <c:v>4.5526696615406159</c:v>
                </c:pt>
                <c:pt idx="73440">
                  <c:v>4.5621069255610385</c:v>
                </c:pt>
                <c:pt idx="73441">
                  <c:v>4.5614314093709751</c:v>
                </c:pt>
                <c:pt idx="73442">
                  <c:v>4.556539930349671</c:v>
                </c:pt>
                <c:pt idx="73443">
                  <c:v>4.5557976930716801</c:v>
                </c:pt>
                <c:pt idx="73444">
                  <c:v>4.5673970713369796</c:v>
                </c:pt>
                <c:pt idx="73445">
                  <c:v>4.5642392012256527</c:v>
                </c:pt>
                <c:pt idx="73446">
                  <c:v>4.5613187869216381</c:v>
                </c:pt>
                <c:pt idx="73447">
                  <c:v>4.5637750871048759</c:v>
                </c:pt>
                <c:pt idx="73448">
                  <c:v>4.5582960416845379</c:v>
                </c:pt>
                <c:pt idx="73449">
                  <c:v>4.5587763562888668</c:v>
                </c:pt>
                <c:pt idx="73450">
                  <c:v>4.5624617272157311</c:v>
                </c:pt>
                <c:pt idx="73451">
                  <c:v>4.5566768723741831</c:v>
                </c:pt>
                <c:pt idx="73452">
                  <c:v>4.5548091840573806</c:v>
                </c:pt>
                <c:pt idx="73453">
                  <c:v>4.5577183611550511</c:v>
                </c:pt>
                <c:pt idx="73454">
                  <c:v>4.5599869181509414</c:v>
                </c:pt>
                <c:pt idx="73455">
                  <c:v>4.5569497171500535</c:v>
                </c:pt>
                <c:pt idx="73456">
                  <c:v>4.5608273784476108</c:v>
                </c:pt>
                <c:pt idx="73457">
                  <c:v>4.552844795343491</c:v>
                </c:pt>
                <c:pt idx="73458">
                  <c:v>4.5543779305342795</c:v>
                </c:pt>
                <c:pt idx="73459">
                  <c:v>4.5595463029486334</c:v>
                </c:pt>
                <c:pt idx="73460">
                  <c:v>4.5634727698188042</c:v>
                </c:pt>
                <c:pt idx="73461">
                  <c:v>4.5608656061049029</c:v>
                </c:pt>
                <c:pt idx="73462">
                  <c:v>4.5580448103075799</c:v>
                </c:pt>
                <c:pt idx="73463">
                  <c:v>4.5622991418927121</c:v>
                </c:pt>
                <c:pt idx="73464">
                  <c:v>4.5643299420809651</c:v>
                </c:pt>
                <c:pt idx="73465">
                  <c:v>4.5645253542630133</c:v>
                </c:pt>
                <c:pt idx="73466">
                  <c:v>4.5565935858597131</c:v>
                </c:pt>
                <c:pt idx="73467">
                  <c:v>4.5535486860118892</c:v>
                </c:pt>
                <c:pt idx="73468">
                  <c:v>4.5600024270710922</c:v>
                </c:pt>
                <c:pt idx="73469">
                  <c:v>4.5572403672160799</c:v>
                </c:pt>
                <c:pt idx="73470">
                  <c:v>4.5535769013255241</c:v>
                </c:pt>
                <c:pt idx="73471">
                  <c:v>4.5532171092465514</c:v>
                </c:pt>
                <c:pt idx="73472">
                  <c:v>4.561318079013537</c:v>
                </c:pt>
                <c:pt idx="73473">
                  <c:v>4.555821815006345</c:v>
                </c:pt>
                <c:pt idx="73474">
                  <c:v>4.5600934113530069</c:v>
                </c:pt>
                <c:pt idx="73475">
                  <c:v>4.5567077759527885</c:v>
                </c:pt>
                <c:pt idx="73476">
                  <c:v>4.5645742445987079</c:v>
                </c:pt>
                <c:pt idx="73477">
                  <c:v>4.5609425457606454</c:v>
                </c:pt>
                <c:pt idx="73478">
                  <c:v>4.5579457945220785</c:v>
                </c:pt>
                <c:pt idx="73479">
                  <c:v>4.5643584933267354</c:v>
                </c:pt>
                <c:pt idx="73480">
                  <c:v>4.5604527050039456</c:v>
                </c:pt>
                <c:pt idx="73481">
                  <c:v>4.5636517988551848</c:v>
                </c:pt>
                <c:pt idx="73482">
                  <c:v>4.5634777950726448</c:v>
                </c:pt>
                <c:pt idx="73483">
                  <c:v>4.571156437790898</c:v>
                </c:pt>
                <c:pt idx="73484">
                  <c:v>4.55456768191371</c:v>
                </c:pt>
                <c:pt idx="73485">
                  <c:v>4.5512163522641771</c:v>
                </c:pt>
                <c:pt idx="73486">
                  <c:v>4.5527383076510093</c:v>
                </c:pt>
                <c:pt idx="73487">
                  <c:v>4.5593487426733708</c:v>
                </c:pt>
                <c:pt idx="73488">
                  <c:v>4.5576732455592746</c:v>
                </c:pt>
                <c:pt idx="73489">
                  <c:v>4.5628043920944288</c:v>
                </c:pt>
                <c:pt idx="73490">
                  <c:v>4.5585987456740842</c:v>
                </c:pt>
                <c:pt idx="73491">
                  <c:v>4.5543045206437034</c:v>
                </c:pt>
                <c:pt idx="73492">
                  <c:v>4.5516978422747867</c:v>
                </c:pt>
                <c:pt idx="73493">
                  <c:v>4.5572920551280935</c:v>
                </c:pt>
                <c:pt idx="73494">
                  <c:v>4.5597253074983231</c:v>
                </c:pt>
                <c:pt idx="73495">
                  <c:v>4.5542502884355356</c:v>
                </c:pt>
                <c:pt idx="73496">
                  <c:v>4.5602419358842594</c:v>
                </c:pt>
                <c:pt idx="73497">
                  <c:v>4.5604573545863465</c:v>
                </c:pt>
                <c:pt idx="73498">
                  <c:v>4.568020511105364</c:v>
                </c:pt>
                <c:pt idx="73499">
                  <c:v>4.5626379582589012</c:v>
                </c:pt>
                <c:pt idx="73500">
                  <c:v>4.5580457864796564</c:v>
                </c:pt>
                <c:pt idx="73501">
                  <c:v>4.5568843891989239</c:v>
                </c:pt>
                <c:pt idx="73502">
                  <c:v>4.5561353262647915</c:v>
                </c:pt>
                <c:pt idx="73503">
                  <c:v>4.554306574137998</c:v>
                </c:pt>
                <c:pt idx="73504">
                  <c:v>4.5550917059673788</c:v>
                </c:pt>
                <c:pt idx="73505">
                  <c:v>4.5614750911560371</c:v>
                </c:pt>
                <c:pt idx="73506">
                  <c:v>4.5719081245698519</c:v>
                </c:pt>
                <c:pt idx="73507">
                  <c:v>4.5529230406935852</c:v>
                </c:pt>
                <c:pt idx="73508">
                  <c:v>4.5528602230355428</c:v>
                </c:pt>
                <c:pt idx="73509">
                  <c:v>4.5623682135406316</c:v>
                </c:pt>
                <c:pt idx="73510">
                  <c:v>4.561921478556183</c:v>
                </c:pt>
                <c:pt idx="73511">
                  <c:v>4.5605959715604865</c:v>
                </c:pt>
                <c:pt idx="73512">
                  <c:v>4.5614738863162074</c:v>
                </c:pt>
                <c:pt idx="73513">
                  <c:v>4.5700309668379484</c:v>
                </c:pt>
                <c:pt idx="73514">
                  <c:v>4.5495846408051337</c:v>
                </c:pt>
                <c:pt idx="73515">
                  <c:v>4.5611066734103849</c:v>
                </c:pt>
                <c:pt idx="73516">
                  <c:v>4.5659900456275722</c:v>
                </c:pt>
                <c:pt idx="73517">
                  <c:v>4.5620421344577551</c:v>
                </c:pt>
                <c:pt idx="73518">
                  <c:v>4.5687911505770114</c:v>
                </c:pt>
                <c:pt idx="73519">
                  <c:v>4.5582135417078664</c:v>
                </c:pt>
                <c:pt idx="73520">
                  <c:v>4.5549648731397463</c:v>
                </c:pt>
                <c:pt idx="73521">
                  <c:v>4.5546397244666057</c:v>
                </c:pt>
                <c:pt idx="73522">
                  <c:v>4.5582742985033651</c:v>
                </c:pt>
                <c:pt idx="73523">
                  <c:v>4.5631292786600737</c:v>
                </c:pt>
                <c:pt idx="73524">
                  <c:v>4.5548161049733302</c:v>
                </c:pt>
                <c:pt idx="73525">
                  <c:v>4.5535459666357641</c:v>
                </c:pt>
                <c:pt idx="73526">
                  <c:v>4.5568749360431404</c:v>
                </c:pt>
                <c:pt idx="73527">
                  <c:v>4.5543397967246415</c:v>
                </c:pt>
                <c:pt idx="73528">
                  <c:v>4.5654251994044586</c:v>
                </c:pt>
                <c:pt idx="73529">
                  <c:v>4.5537501410480088</c:v>
                </c:pt>
                <c:pt idx="73530">
                  <c:v>4.5717603103572353</c:v>
                </c:pt>
                <c:pt idx="73531">
                  <c:v>4.5763945952267164</c:v>
                </c:pt>
                <c:pt idx="73532">
                  <c:v>4.5568056466531148</c:v>
                </c:pt>
                <c:pt idx="73533">
                  <c:v>4.5586312421108266</c:v>
                </c:pt>
                <c:pt idx="73534">
                  <c:v>4.5522056963833881</c:v>
                </c:pt>
                <c:pt idx="73535">
                  <c:v>4.5605947122448445</c:v>
                </c:pt>
                <c:pt idx="73536">
                  <c:v>4.5619929685534375</c:v>
                </c:pt>
                <c:pt idx="73537">
                  <c:v>4.5584556251657746</c:v>
                </c:pt>
                <c:pt idx="73538">
                  <c:v>4.5613669797477696</c:v>
                </c:pt>
                <c:pt idx="73539">
                  <c:v>4.5600498730673023</c:v>
                </c:pt>
                <c:pt idx="73540">
                  <c:v>4.5630870274047046</c:v>
                </c:pt>
                <c:pt idx="73541">
                  <c:v>4.5573846431803267</c:v>
                </c:pt>
                <c:pt idx="73542">
                  <c:v>4.5435720283253476</c:v>
                </c:pt>
                <c:pt idx="73543">
                  <c:v>4.5617455816729748</c:v>
                </c:pt>
                <c:pt idx="73544">
                  <c:v>4.5464414062228116</c:v>
                </c:pt>
                <c:pt idx="73545">
                  <c:v>4.5618854529944652</c:v>
                </c:pt>
                <c:pt idx="73546">
                  <c:v>4.5515306729993643</c:v>
                </c:pt>
                <c:pt idx="73547">
                  <c:v>4.5565814254092105</c:v>
                </c:pt>
                <c:pt idx="73548">
                  <c:v>4.5559338501798274</c:v>
                </c:pt>
                <c:pt idx="73549">
                  <c:v>4.5528844634548493</c:v>
                </c:pt>
                <c:pt idx="73550">
                  <c:v>4.5672467535615953</c:v>
                </c:pt>
                <c:pt idx="73551">
                  <c:v>4.552650506494138</c:v>
                </c:pt>
                <c:pt idx="73552">
                  <c:v>4.554562266367145</c:v>
                </c:pt>
                <c:pt idx="73553">
                  <c:v>4.5611250512311701</c:v>
                </c:pt>
                <c:pt idx="73554">
                  <c:v>4.5641792578983615</c:v>
                </c:pt>
                <c:pt idx="73555">
                  <c:v>4.5648869463722823</c:v>
                </c:pt>
                <c:pt idx="73556">
                  <c:v>4.5611959915082014</c:v>
                </c:pt>
                <c:pt idx="73557">
                  <c:v>4.5613511798545536</c:v>
                </c:pt>
                <c:pt idx="73558">
                  <c:v>4.5593487253984275</c:v>
                </c:pt>
                <c:pt idx="73559">
                  <c:v>4.5586344660091767</c:v>
                </c:pt>
                <c:pt idx="73560">
                  <c:v>4.562186786740642</c:v>
                </c:pt>
                <c:pt idx="73561">
                  <c:v>4.5607835159180476</c:v>
                </c:pt>
                <c:pt idx="73562">
                  <c:v>4.5494247610059855</c:v>
                </c:pt>
                <c:pt idx="73563">
                  <c:v>4.5500296655595243</c:v>
                </c:pt>
                <c:pt idx="73564">
                  <c:v>4.556706920413883</c:v>
                </c:pt>
                <c:pt idx="73565">
                  <c:v>4.558587469729666</c:v>
                </c:pt>
                <c:pt idx="73566">
                  <c:v>4.5623693552868714</c:v>
                </c:pt>
                <c:pt idx="73567">
                  <c:v>4.5600453795635572</c:v>
                </c:pt>
                <c:pt idx="73568">
                  <c:v>4.5496939220164849</c:v>
                </c:pt>
                <c:pt idx="73569">
                  <c:v>4.5510275373633764</c:v>
                </c:pt>
                <c:pt idx="73570">
                  <c:v>4.5602123542837818</c:v>
                </c:pt>
                <c:pt idx="73571">
                  <c:v>4.5570965602486426</c:v>
                </c:pt>
                <c:pt idx="73572">
                  <c:v>4.5563366964035481</c:v>
                </c:pt>
                <c:pt idx="73573">
                  <c:v>4.5582031495366886</c:v>
                </c:pt>
                <c:pt idx="73574">
                  <c:v>4.5627052710213976</c:v>
                </c:pt>
                <c:pt idx="73575">
                  <c:v>4.5631019405366917</c:v>
                </c:pt>
                <c:pt idx="73576">
                  <c:v>4.553313544718943</c:v>
                </c:pt>
                <c:pt idx="73577">
                  <c:v>4.5636921714071121</c:v>
                </c:pt>
                <c:pt idx="73578">
                  <c:v>4.5566358982182331</c:v>
                </c:pt>
                <c:pt idx="73579">
                  <c:v>4.5624993304799224</c:v>
                </c:pt>
                <c:pt idx="73580">
                  <c:v>4.5484042461811907</c:v>
                </c:pt>
                <c:pt idx="73581">
                  <c:v>4.5652956236712656</c:v>
                </c:pt>
                <c:pt idx="73582">
                  <c:v>4.5620785388456717</c:v>
                </c:pt>
                <c:pt idx="73583">
                  <c:v>4.5561833087584045</c:v>
                </c:pt>
                <c:pt idx="73584">
                  <c:v>4.5630529879494013</c:v>
                </c:pt>
                <c:pt idx="73585">
                  <c:v>4.5557050233741725</c:v>
                </c:pt>
                <c:pt idx="73586">
                  <c:v>4.5591988377731179</c:v>
                </c:pt>
                <c:pt idx="73587">
                  <c:v>4.5567690254085544</c:v>
                </c:pt>
                <c:pt idx="73588">
                  <c:v>4.5601420660399175</c:v>
                </c:pt>
                <c:pt idx="73589">
                  <c:v>4.5635475125993814</c:v>
                </c:pt>
                <c:pt idx="73590">
                  <c:v>4.5633019469066118</c:v>
                </c:pt>
                <c:pt idx="73591">
                  <c:v>4.5578915486922664</c:v>
                </c:pt>
                <c:pt idx="73592">
                  <c:v>4.5564938804839796</c:v>
                </c:pt>
                <c:pt idx="73593">
                  <c:v>4.553342897601393</c:v>
                </c:pt>
                <c:pt idx="73594">
                  <c:v>4.5605925793971736</c:v>
                </c:pt>
                <c:pt idx="73595">
                  <c:v>4.5652868023032909</c:v>
                </c:pt>
                <c:pt idx="73596">
                  <c:v>4.5487415351162808</c:v>
                </c:pt>
                <c:pt idx="73597">
                  <c:v>4.5618063465550778</c:v>
                </c:pt>
                <c:pt idx="73598">
                  <c:v>4.5541362641640299</c:v>
                </c:pt>
                <c:pt idx="73599">
                  <c:v>4.5635419433758173</c:v>
                </c:pt>
                <c:pt idx="73600">
                  <c:v>4.5644549191773871</c:v>
                </c:pt>
                <c:pt idx="73601">
                  <c:v>4.5605283191951242</c:v>
                </c:pt>
                <c:pt idx="73602">
                  <c:v>4.5613326501680813</c:v>
                </c:pt>
                <c:pt idx="73603">
                  <c:v>4.5555724334900445</c:v>
                </c:pt>
                <c:pt idx="73604">
                  <c:v>4.5575638095651545</c:v>
                </c:pt>
                <c:pt idx="73605">
                  <c:v>4.5580701751664723</c:v>
                </c:pt>
                <c:pt idx="73606">
                  <c:v>4.5632552260114814</c:v>
                </c:pt>
                <c:pt idx="73607">
                  <c:v>4.561823331574649</c:v>
                </c:pt>
                <c:pt idx="73608">
                  <c:v>4.5552893727586374</c:v>
                </c:pt>
                <c:pt idx="73609">
                  <c:v>4.5508154698994829</c:v>
                </c:pt>
                <c:pt idx="73610">
                  <c:v>4.5555963955841294</c:v>
                </c:pt>
                <c:pt idx="73611">
                  <c:v>4.5583498541044296</c:v>
                </c:pt>
                <c:pt idx="73612">
                  <c:v>4.5628515936115805</c:v>
                </c:pt>
                <c:pt idx="73613">
                  <c:v>4.5578646305597141</c:v>
                </c:pt>
                <c:pt idx="73614">
                  <c:v>4.5584369434501104</c:v>
                </c:pt>
                <c:pt idx="73615">
                  <c:v>4.5575494485249646</c:v>
                </c:pt>
                <c:pt idx="73616">
                  <c:v>4.5608445214109699</c:v>
                </c:pt>
                <c:pt idx="73617">
                  <c:v>4.5486789147158442</c:v>
                </c:pt>
                <c:pt idx="73618">
                  <c:v>4.556143972379429</c:v>
                </c:pt>
                <c:pt idx="73619">
                  <c:v>4.5497644140151783</c:v>
                </c:pt>
                <c:pt idx="73620">
                  <c:v>4.5492898537018602</c:v>
                </c:pt>
                <c:pt idx="73621">
                  <c:v>4.5529795528928148</c:v>
                </c:pt>
                <c:pt idx="73622">
                  <c:v>4.5505706598173346</c:v>
                </c:pt>
                <c:pt idx="73623">
                  <c:v>4.5613301648406557</c:v>
                </c:pt>
                <c:pt idx="73624">
                  <c:v>4.5483336459410824</c:v>
                </c:pt>
                <c:pt idx="73625">
                  <c:v>4.5535503796508152</c:v>
                </c:pt>
                <c:pt idx="73626">
                  <c:v>4.5567780089247032</c:v>
                </c:pt>
                <c:pt idx="73627">
                  <c:v>4.5491410837920627</c:v>
                </c:pt>
                <c:pt idx="73628">
                  <c:v>4.5535315362520832</c:v>
                </c:pt>
                <c:pt idx="73629">
                  <c:v>4.5550064885277903</c:v>
                </c:pt>
                <c:pt idx="73630">
                  <c:v>4.5586632072404756</c:v>
                </c:pt>
                <c:pt idx="73631">
                  <c:v>4.5609721084573502</c:v>
                </c:pt>
                <c:pt idx="73632">
                  <c:v>4.5602249780854915</c:v>
                </c:pt>
                <c:pt idx="73633">
                  <c:v>4.5547364549097384</c:v>
                </c:pt>
                <c:pt idx="73634">
                  <c:v>4.551966976855077</c:v>
                </c:pt>
                <c:pt idx="73635">
                  <c:v>4.552495297189</c:v>
                </c:pt>
                <c:pt idx="73636">
                  <c:v>4.5626346046438275</c:v>
                </c:pt>
                <c:pt idx="73637">
                  <c:v>4.5551988366482457</c:v>
                </c:pt>
                <c:pt idx="73638">
                  <c:v>4.5573885767093385</c:v>
                </c:pt>
                <c:pt idx="73639">
                  <c:v>4.5659983449246093</c:v>
                </c:pt>
                <c:pt idx="73640">
                  <c:v>4.5576970819654488</c:v>
                </c:pt>
                <c:pt idx="73641">
                  <c:v>4.5547279404265897</c:v>
                </c:pt>
                <c:pt idx="73642">
                  <c:v>4.5598568228886043</c:v>
                </c:pt>
                <c:pt idx="73643">
                  <c:v>4.5575343481123545</c:v>
                </c:pt>
                <c:pt idx="73644">
                  <c:v>4.5567517856633462</c:v>
                </c:pt>
                <c:pt idx="73645">
                  <c:v>4.5538877405682641</c:v>
                </c:pt>
                <c:pt idx="73646">
                  <c:v>4.5575454264783346</c:v>
                </c:pt>
                <c:pt idx="73647">
                  <c:v>4.563124824006902</c:v>
                </c:pt>
                <c:pt idx="73648">
                  <c:v>4.5656254184779339</c:v>
                </c:pt>
                <c:pt idx="73649">
                  <c:v>4.5542977825429594</c:v>
                </c:pt>
                <c:pt idx="73650">
                  <c:v>4.5568646262239074</c:v>
                </c:pt>
                <c:pt idx="73651">
                  <c:v>4.5682665916898522</c:v>
                </c:pt>
                <c:pt idx="73652">
                  <c:v>4.5559131177998209</c:v>
                </c:pt>
                <c:pt idx="73653">
                  <c:v>4.5664538472822027</c:v>
                </c:pt>
                <c:pt idx="73654">
                  <c:v>4.5594820074770253</c:v>
                </c:pt>
                <c:pt idx="73655">
                  <c:v>4.5648795547418635</c:v>
                </c:pt>
                <c:pt idx="73656">
                  <c:v>4.5634244116006295</c:v>
                </c:pt>
                <c:pt idx="73657">
                  <c:v>4.5550203529392626</c:v>
                </c:pt>
                <c:pt idx="73658">
                  <c:v>4.5620070506112427</c:v>
                </c:pt>
                <c:pt idx="73659">
                  <c:v>4.5621474610988342</c:v>
                </c:pt>
                <c:pt idx="73660">
                  <c:v>4.5483023753231286</c:v>
                </c:pt>
                <c:pt idx="73661">
                  <c:v>4.5479651151546765</c:v>
                </c:pt>
                <c:pt idx="73662">
                  <c:v>4.561390380424144</c:v>
                </c:pt>
                <c:pt idx="73663">
                  <c:v>4.5612530086380954</c:v>
                </c:pt>
                <c:pt idx="73664">
                  <c:v>4.5594924827340648</c:v>
                </c:pt>
                <c:pt idx="73665">
                  <c:v>4.5741562831800824</c:v>
                </c:pt>
                <c:pt idx="73666">
                  <c:v>4.5518402098432329</c:v>
                </c:pt>
                <c:pt idx="73667">
                  <c:v>4.5577710517765091</c:v>
                </c:pt>
                <c:pt idx="73668">
                  <c:v>4.5637512921410339</c:v>
                </c:pt>
                <c:pt idx="73669">
                  <c:v>4.5545526324149632</c:v>
                </c:pt>
                <c:pt idx="73670">
                  <c:v>4.5546195863187506</c:v>
                </c:pt>
                <c:pt idx="73671">
                  <c:v>4.5559692508757399</c:v>
                </c:pt>
                <c:pt idx="73672">
                  <c:v>4.5513281785411444</c:v>
                </c:pt>
                <c:pt idx="73673">
                  <c:v>4.5636443794844208</c:v>
                </c:pt>
                <c:pt idx="73674">
                  <c:v>4.5604288098261927</c:v>
                </c:pt>
                <c:pt idx="73675">
                  <c:v>4.560664989959772</c:v>
                </c:pt>
                <c:pt idx="73676">
                  <c:v>4.5626165314286382</c:v>
                </c:pt>
                <c:pt idx="73677">
                  <c:v>4.5690373199827015</c:v>
                </c:pt>
                <c:pt idx="73678">
                  <c:v>4.5694743954797055</c:v>
                </c:pt>
                <c:pt idx="73679">
                  <c:v>4.5531174127581933</c:v>
                </c:pt>
                <c:pt idx="73680">
                  <c:v>4.5484055082162049</c:v>
                </c:pt>
                <c:pt idx="73681">
                  <c:v>4.5499773845380833</c:v>
                </c:pt>
                <c:pt idx="73682">
                  <c:v>4.558734353119557</c:v>
                </c:pt>
                <c:pt idx="73683">
                  <c:v>4.5660610303212774</c:v>
                </c:pt>
                <c:pt idx="73684">
                  <c:v>4.5618819768050933</c:v>
                </c:pt>
                <c:pt idx="73685">
                  <c:v>4.5560343371004439</c:v>
                </c:pt>
                <c:pt idx="73686">
                  <c:v>4.5467593214214332</c:v>
                </c:pt>
                <c:pt idx="73687">
                  <c:v>4.5605437555579602</c:v>
                </c:pt>
                <c:pt idx="73688">
                  <c:v>4.5644946204464496</c:v>
                </c:pt>
                <c:pt idx="73689">
                  <c:v>4.5631556358714942</c:v>
                </c:pt>
                <c:pt idx="73690">
                  <c:v>4.5619321802616879</c:v>
                </c:pt>
                <c:pt idx="73691">
                  <c:v>4.5595698039318497</c:v>
                </c:pt>
                <c:pt idx="73692">
                  <c:v>4.5460807826910807</c:v>
                </c:pt>
                <c:pt idx="73693">
                  <c:v>4.5588925517419998</c:v>
                </c:pt>
                <c:pt idx="73694">
                  <c:v>4.5642103883258702</c:v>
                </c:pt>
                <c:pt idx="73695">
                  <c:v>4.5540226557643848</c:v>
                </c:pt>
                <c:pt idx="73696">
                  <c:v>4.5566294967486654</c:v>
                </c:pt>
                <c:pt idx="73697">
                  <c:v>4.5561680353155438</c:v>
                </c:pt>
                <c:pt idx="73698">
                  <c:v>4.5615470744485185</c:v>
                </c:pt>
                <c:pt idx="73699">
                  <c:v>4.563883639922178</c:v>
                </c:pt>
                <c:pt idx="73700">
                  <c:v>4.5599142574857137</c:v>
                </c:pt>
                <c:pt idx="73701">
                  <c:v>4.5559506940719405</c:v>
                </c:pt>
                <c:pt idx="73702">
                  <c:v>4.5530421663975131</c:v>
                </c:pt>
                <c:pt idx="73703">
                  <c:v>4.554444860602084</c:v>
                </c:pt>
                <c:pt idx="73704">
                  <c:v>4.5583431711096809</c:v>
                </c:pt>
                <c:pt idx="73705">
                  <c:v>4.5696748238734264</c:v>
                </c:pt>
                <c:pt idx="73706">
                  <c:v>4.5678956355125973</c:v>
                </c:pt>
                <c:pt idx="73707">
                  <c:v>4.5609823322476064</c:v>
                </c:pt>
                <c:pt idx="73708">
                  <c:v>4.559868165324036</c:v>
                </c:pt>
                <c:pt idx="73709">
                  <c:v>4.5586707348137141</c:v>
                </c:pt>
                <c:pt idx="73710">
                  <c:v>4.5646285373722622</c:v>
                </c:pt>
                <c:pt idx="73711">
                  <c:v>4.5551322193632391</c:v>
                </c:pt>
                <c:pt idx="73712">
                  <c:v>4.5557486012667958</c:v>
                </c:pt>
                <c:pt idx="73713">
                  <c:v>4.5641541811089157</c:v>
                </c:pt>
                <c:pt idx="73714">
                  <c:v>4.5614914686488515</c:v>
                </c:pt>
                <c:pt idx="73715">
                  <c:v>4.5722018371891151</c:v>
                </c:pt>
                <c:pt idx="73716">
                  <c:v>4.5624346924344517</c:v>
                </c:pt>
                <c:pt idx="73717">
                  <c:v>4.5584362683149706</c:v>
                </c:pt>
                <c:pt idx="73718">
                  <c:v>4.560199127567766</c:v>
                </c:pt>
                <c:pt idx="73719">
                  <c:v>4.5497929576178437</c:v>
                </c:pt>
                <c:pt idx="73720">
                  <c:v>4.5577140108502192</c:v>
                </c:pt>
                <c:pt idx="73721">
                  <c:v>4.5497111928614924</c:v>
                </c:pt>
                <c:pt idx="73722">
                  <c:v>4.5566737509824256</c:v>
                </c:pt>
                <c:pt idx="73723">
                  <c:v>4.5592191998570231</c:v>
                </c:pt>
                <c:pt idx="73724">
                  <c:v>4.5662896991122937</c:v>
                </c:pt>
                <c:pt idx="73725">
                  <c:v>4.5608662056295763</c:v>
                </c:pt>
                <c:pt idx="73726">
                  <c:v>4.5535961654539072</c:v>
                </c:pt>
                <c:pt idx="73727">
                  <c:v>4.5536610157360249</c:v>
                </c:pt>
                <c:pt idx="73728">
                  <c:v>4.5491415411908394</c:v>
                </c:pt>
                <c:pt idx="73729">
                  <c:v>4.5553149300270022</c:v>
                </c:pt>
                <c:pt idx="73730">
                  <c:v>4.548617161441399</c:v>
                </c:pt>
                <c:pt idx="73731">
                  <c:v>4.5607572487866825</c:v>
                </c:pt>
                <c:pt idx="73732">
                  <c:v>4.5545402494326677</c:v>
                </c:pt>
                <c:pt idx="73733">
                  <c:v>4.5578177137015317</c:v>
                </c:pt>
                <c:pt idx="73734">
                  <c:v>4.5587673852907367</c:v>
                </c:pt>
                <c:pt idx="73735">
                  <c:v>4.5547574826823167</c:v>
                </c:pt>
                <c:pt idx="73736">
                  <c:v>4.5543067097959629</c:v>
                </c:pt>
                <c:pt idx="73737">
                  <c:v>4.5560867606370987</c:v>
                </c:pt>
                <c:pt idx="73738">
                  <c:v>4.5644303666734745</c:v>
                </c:pt>
                <c:pt idx="73739">
                  <c:v>4.5574227324107595</c:v>
                </c:pt>
                <c:pt idx="73740">
                  <c:v>4.5601274797644029</c:v>
                </c:pt>
                <c:pt idx="73741">
                  <c:v>4.5582625109248367</c:v>
                </c:pt>
                <c:pt idx="73742">
                  <c:v>4.5591045139613326</c:v>
                </c:pt>
                <c:pt idx="73743">
                  <c:v>4.5663073561430911</c:v>
                </c:pt>
                <c:pt idx="73744">
                  <c:v>4.5615971560921285</c:v>
                </c:pt>
                <c:pt idx="73745">
                  <c:v>4.5573316002169282</c:v>
                </c:pt>
                <c:pt idx="73746">
                  <c:v>4.5538332418275065</c:v>
                </c:pt>
                <c:pt idx="73747">
                  <c:v>4.5663393393244061</c:v>
                </c:pt>
                <c:pt idx="73748">
                  <c:v>4.5533389218673666</c:v>
                </c:pt>
                <c:pt idx="73749">
                  <c:v>4.5586026210625787</c:v>
                </c:pt>
                <c:pt idx="73750">
                  <c:v>4.5522560838402981</c:v>
                </c:pt>
                <c:pt idx="73751">
                  <c:v>4.5454937130280459</c:v>
                </c:pt>
                <c:pt idx="73752">
                  <c:v>4.5546593321166249</c:v>
                </c:pt>
                <c:pt idx="73753">
                  <c:v>4.5559135644226831</c:v>
                </c:pt>
                <c:pt idx="73754">
                  <c:v>4.552842707782685</c:v>
                </c:pt>
                <c:pt idx="73755">
                  <c:v>4.5524659653575581</c:v>
                </c:pt>
                <c:pt idx="73756">
                  <c:v>4.5607976270342832</c:v>
                </c:pt>
                <c:pt idx="73757">
                  <c:v>4.5593527127177556</c:v>
                </c:pt>
                <c:pt idx="73758">
                  <c:v>4.5634747620679548</c:v>
                </c:pt>
                <c:pt idx="73759">
                  <c:v>4.5611236188670405</c:v>
                </c:pt>
                <c:pt idx="73760">
                  <c:v>4.5570678866619989</c:v>
                </c:pt>
                <c:pt idx="73761">
                  <c:v>4.5589946504615488</c:v>
                </c:pt>
                <c:pt idx="73762">
                  <c:v>4.5577576875179249</c:v>
                </c:pt>
                <c:pt idx="73763">
                  <c:v>4.5581649211026782</c:v>
                </c:pt>
                <c:pt idx="73764">
                  <c:v>4.5559491113680615</c:v>
                </c:pt>
                <c:pt idx="73765">
                  <c:v>4.5612364448021587</c:v>
                </c:pt>
                <c:pt idx="73766">
                  <c:v>4.5609409881502101</c:v>
                </c:pt>
                <c:pt idx="73767">
                  <c:v>4.5615315111007417</c:v>
                </c:pt>
                <c:pt idx="73768">
                  <c:v>4.5623281924632479</c:v>
                </c:pt>
                <c:pt idx="73769">
                  <c:v>4.5408168168409437</c:v>
                </c:pt>
                <c:pt idx="73770">
                  <c:v>4.5599135761834511</c:v>
                </c:pt>
                <c:pt idx="73771">
                  <c:v>4.5644877935749513</c:v>
                </c:pt>
                <c:pt idx="73772">
                  <c:v>4.557195171437356</c:v>
                </c:pt>
                <c:pt idx="73773">
                  <c:v>4.5766004168185654</c:v>
                </c:pt>
                <c:pt idx="73774">
                  <c:v>4.5602896137851996</c:v>
                </c:pt>
                <c:pt idx="73775">
                  <c:v>4.560098158450776</c:v>
                </c:pt>
                <c:pt idx="73776">
                  <c:v>4.5589915568005157</c:v>
                </c:pt>
                <c:pt idx="73777">
                  <c:v>4.5673699746228662</c:v>
                </c:pt>
                <c:pt idx="73778">
                  <c:v>4.5577379866065693</c:v>
                </c:pt>
                <c:pt idx="73779">
                  <c:v>4.5505078165706871</c:v>
                </c:pt>
                <c:pt idx="73780">
                  <c:v>4.5515063589704186</c:v>
                </c:pt>
                <c:pt idx="73781">
                  <c:v>4.5716150883792634</c:v>
                </c:pt>
                <c:pt idx="73782">
                  <c:v>4.5563476201085589</c:v>
                </c:pt>
                <c:pt idx="73783">
                  <c:v>4.5608316045735453</c:v>
                </c:pt>
                <c:pt idx="73784">
                  <c:v>4.556756543065946</c:v>
                </c:pt>
                <c:pt idx="73785">
                  <c:v>4.5588099474662025</c:v>
                </c:pt>
                <c:pt idx="73786">
                  <c:v>4.5405283968784618</c:v>
                </c:pt>
                <c:pt idx="73787">
                  <c:v>4.563478701163957</c:v>
                </c:pt>
                <c:pt idx="73788">
                  <c:v>4.5582225146163458</c:v>
                </c:pt>
                <c:pt idx="73789">
                  <c:v>4.5551243728047393</c:v>
                </c:pt>
                <c:pt idx="73790">
                  <c:v>4.5620768510445817</c:v>
                </c:pt>
                <c:pt idx="73791">
                  <c:v>4.5553882090912428</c:v>
                </c:pt>
                <c:pt idx="73792">
                  <c:v>4.5616161957907027</c:v>
                </c:pt>
                <c:pt idx="73793">
                  <c:v>4.5600455756957343</c:v>
                </c:pt>
                <c:pt idx="73794">
                  <c:v>4.5493220230360771</c:v>
                </c:pt>
                <c:pt idx="73795">
                  <c:v>4.555931473035236</c:v>
                </c:pt>
                <c:pt idx="73796">
                  <c:v>4.5597897670472536</c:v>
                </c:pt>
                <c:pt idx="73797">
                  <c:v>4.5615473168148419</c:v>
                </c:pt>
                <c:pt idx="73798">
                  <c:v>4.5575855064381274</c:v>
                </c:pt>
                <c:pt idx="73799">
                  <c:v>4.564111518492731</c:v>
                </c:pt>
                <c:pt idx="73800">
                  <c:v>4.5641394449081893</c:v>
                </c:pt>
                <c:pt idx="73801">
                  <c:v>4.5598694466624092</c:v>
                </c:pt>
                <c:pt idx="73802">
                  <c:v>4.5574905338814862</c:v>
                </c:pt>
                <c:pt idx="73803">
                  <c:v>4.5596918396144819</c:v>
                </c:pt>
                <c:pt idx="73804">
                  <c:v>4.5527139174642945</c:v>
                </c:pt>
                <c:pt idx="73805">
                  <c:v>4.558225484808454</c:v>
                </c:pt>
                <c:pt idx="73806">
                  <c:v>4.5520333363740324</c:v>
                </c:pt>
                <c:pt idx="73807">
                  <c:v>4.5544025352637796</c:v>
                </c:pt>
                <c:pt idx="73808">
                  <c:v>4.5581568469201432</c:v>
                </c:pt>
                <c:pt idx="73809">
                  <c:v>4.5471922407107428</c:v>
                </c:pt>
                <c:pt idx="73810">
                  <c:v>4.5571454442726473</c:v>
                </c:pt>
                <c:pt idx="73811">
                  <c:v>4.564992022421114</c:v>
                </c:pt>
                <c:pt idx="73812">
                  <c:v>4.5519194541852004</c:v>
                </c:pt>
                <c:pt idx="73813">
                  <c:v>4.5599222234788828</c:v>
                </c:pt>
                <c:pt idx="73814">
                  <c:v>4.5584676024527546</c:v>
                </c:pt>
                <c:pt idx="73815">
                  <c:v>4.5569014089311546</c:v>
                </c:pt>
                <c:pt idx="73816">
                  <c:v>4.5626307167625466</c:v>
                </c:pt>
                <c:pt idx="73817">
                  <c:v>4.5562642217193163</c:v>
                </c:pt>
                <c:pt idx="73818">
                  <c:v>4.5628207265616005</c:v>
                </c:pt>
                <c:pt idx="73819">
                  <c:v>4.5586901291183608</c:v>
                </c:pt>
                <c:pt idx="73820">
                  <c:v>4.5538050465739364</c:v>
                </c:pt>
                <c:pt idx="73821">
                  <c:v>4.557061253349211</c:v>
                </c:pt>
                <c:pt idx="73822">
                  <c:v>4.5547993111678622</c:v>
                </c:pt>
                <c:pt idx="73823">
                  <c:v>4.5624775138192035</c:v>
                </c:pt>
                <c:pt idx="73824">
                  <c:v>4.5559725778229385</c:v>
                </c:pt>
                <c:pt idx="73825">
                  <c:v>4.5532730247359243</c:v>
                </c:pt>
                <c:pt idx="73826">
                  <c:v>4.5611594757960958</c:v>
                </c:pt>
                <c:pt idx="73827">
                  <c:v>4.5541973238498654</c:v>
                </c:pt>
                <c:pt idx="73828">
                  <c:v>4.5599002776512476</c:v>
                </c:pt>
                <c:pt idx="73829">
                  <c:v>4.5587528856250765</c:v>
                </c:pt>
                <c:pt idx="73830">
                  <c:v>4.5602399346924791</c:v>
                </c:pt>
                <c:pt idx="73831">
                  <c:v>4.563928534883118</c:v>
                </c:pt>
                <c:pt idx="73832">
                  <c:v>4.5488555057429005</c:v>
                </c:pt>
                <c:pt idx="73833">
                  <c:v>4.560575688592702</c:v>
                </c:pt>
                <c:pt idx="73834">
                  <c:v>4.5635325286963093</c:v>
                </c:pt>
                <c:pt idx="73835">
                  <c:v>4.556587723355042</c:v>
                </c:pt>
                <c:pt idx="73836">
                  <c:v>4.5568815616098508</c:v>
                </c:pt>
                <c:pt idx="73837">
                  <c:v>4.560469857813537</c:v>
                </c:pt>
                <c:pt idx="73838">
                  <c:v>4.5609525241713627</c:v>
                </c:pt>
                <c:pt idx="73839">
                  <c:v>4.5558000933360825</c:v>
                </c:pt>
                <c:pt idx="73840">
                  <c:v>4.5549265891604431</c:v>
                </c:pt>
                <c:pt idx="73841">
                  <c:v>4.5611736198024557</c:v>
                </c:pt>
                <c:pt idx="73842">
                  <c:v>4.5681169236469525</c:v>
                </c:pt>
                <c:pt idx="73843">
                  <c:v>4.5582133408687602</c:v>
                </c:pt>
                <c:pt idx="73844">
                  <c:v>4.5431740789498907</c:v>
                </c:pt>
                <c:pt idx="73845">
                  <c:v>4.5552344624524865</c:v>
                </c:pt>
                <c:pt idx="73846">
                  <c:v>4.5637221424580625</c:v>
                </c:pt>
                <c:pt idx="73847">
                  <c:v>4.5647921217396839</c:v>
                </c:pt>
                <c:pt idx="73848">
                  <c:v>4.5546842142943698</c:v>
                </c:pt>
                <c:pt idx="73849">
                  <c:v>4.5532278892006302</c:v>
                </c:pt>
                <c:pt idx="73850">
                  <c:v>4.5633507219281855</c:v>
                </c:pt>
                <c:pt idx="73851">
                  <c:v>4.5688290861289707</c:v>
                </c:pt>
                <c:pt idx="73852">
                  <c:v>4.5646986255164332</c:v>
                </c:pt>
                <c:pt idx="73853">
                  <c:v>4.5649488513332388</c:v>
                </c:pt>
                <c:pt idx="73854">
                  <c:v>4.553501864744371</c:v>
                </c:pt>
                <c:pt idx="73855">
                  <c:v>4.5529849826107593</c:v>
                </c:pt>
                <c:pt idx="73856">
                  <c:v>4.5609405636912506</c:v>
                </c:pt>
                <c:pt idx="73857">
                  <c:v>4.5653451592220557</c:v>
                </c:pt>
                <c:pt idx="73858">
                  <c:v>4.5584400819380102</c:v>
                </c:pt>
                <c:pt idx="73859">
                  <c:v>4.5575951139500459</c:v>
                </c:pt>
                <c:pt idx="73860">
                  <c:v>4.5630180822523441</c:v>
                </c:pt>
                <c:pt idx="73861">
                  <c:v>4.554132384171365</c:v>
                </c:pt>
                <c:pt idx="73862">
                  <c:v>4.5578671813193958</c:v>
                </c:pt>
                <c:pt idx="73863">
                  <c:v>4.5583033312821932</c:v>
                </c:pt>
                <c:pt idx="73864">
                  <c:v>4.5674632199549023</c:v>
                </c:pt>
                <c:pt idx="73865">
                  <c:v>4.5589783307426348</c:v>
                </c:pt>
                <c:pt idx="73866">
                  <c:v>4.5512294206018549</c:v>
                </c:pt>
                <c:pt idx="73867">
                  <c:v>4.5574648348129738</c:v>
                </c:pt>
                <c:pt idx="73868">
                  <c:v>4.5493417208906477</c:v>
                </c:pt>
                <c:pt idx="73869">
                  <c:v>4.5627591048416747</c:v>
                </c:pt>
                <c:pt idx="73870">
                  <c:v>4.556927475693306</c:v>
                </c:pt>
                <c:pt idx="73871">
                  <c:v>4.5566522846613822</c:v>
                </c:pt>
                <c:pt idx="73872">
                  <c:v>4.563844110335074</c:v>
                </c:pt>
                <c:pt idx="73873">
                  <c:v>4.5736812949987327</c:v>
                </c:pt>
                <c:pt idx="73874">
                  <c:v>4.5553499254554284</c:v>
                </c:pt>
                <c:pt idx="73875">
                  <c:v>4.5595810139822861</c:v>
                </c:pt>
                <c:pt idx="73876">
                  <c:v>4.5463206123023845</c:v>
                </c:pt>
                <c:pt idx="73877">
                  <c:v>4.5660429335896815</c:v>
                </c:pt>
                <c:pt idx="73878">
                  <c:v>4.5560302328129971</c:v>
                </c:pt>
                <c:pt idx="73879">
                  <c:v>4.5528999620393398</c:v>
                </c:pt>
                <c:pt idx="73880">
                  <c:v>4.5753835080636618</c:v>
                </c:pt>
                <c:pt idx="73881">
                  <c:v>4.5533485948908643</c:v>
                </c:pt>
                <c:pt idx="73882">
                  <c:v>4.5572387847259055</c:v>
                </c:pt>
                <c:pt idx="73883">
                  <c:v>4.5581845068643911</c:v>
                </c:pt>
                <c:pt idx="73884">
                  <c:v>4.5616961504301239</c:v>
                </c:pt>
                <c:pt idx="73885">
                  <c:v>4.5538513861612415</c:v>
                </c:pt>
                <c:pt idx="73886">
                  <c:v>4.5652602477416773</c:v>
                </c:pt>
                <c:pt idx="73887">
                  <c:v>4.5547152313446997</c:v>
                </c:pt>
                <c:pt idx="73888">
                  <c:v>4.5559748468612895</c:v>
                </c:pt>
                <c:pt idx="73889">
                  <c:v>4.5590266159271131</c:v>
                </c:pt>
                <c:pt idx="73890">
                  <c:v>4.5467957303116648</c:v>
                </c:pt>
                <c:pt idx="73891">
                  <c:v>4.5638106402304119</c:v>
                </c:pt>
                <c:pt idx="73892">
                  <c:v>4.5545365381036156</c:v>
                </c:pt>
                <c:pt idx="73893">
                  <c:v>4.560808433916101</c:v>
                </c:pt>
                <c:pt idx="73894">
                  <c:v>4.5681947164046441</c:v>
                </c:pt>
                <c:pt idx="73895">
                  <c:v>4.5656699370159552</c:v>
                </c:pt>
                <c:pt idx="73896">
                  <c:v>4.5540480042744571</c:v>
                </c:pt>
                <c:pt idx="73897">
                  <c:v>4.5487723963093334</c:v>
                </c:pt>
                <c:pt idx="73898">
                  <c:v>4.5523965109725566</c:v>
                </c:pt>
                <c:pt idx="73899">
                  <c:v>4.5559984863702789</c:v>
                </c:pt>
                <c:pt idx="73900">
                  <c:v>4.5690126397072248</c:v>
                </c:pt>
                <c:pt idx="73901">
                  <c:v>4.5599681795892364</c:v>
                </c:pt>
                <c:pt idx="73902">
                  <c:v>4.5612245183130922</c:v>
                </c:pt>
                <c:pt idx="73903">
                  <c:v>4.5562969459013622</c:v>
                </c:pt>
                <c:pt idx="73904">
                  <c:v>4.5655849944799751</c:v>
                </c:pt>
                <c:pt idx="73905">
                  <c:v>4.5578040450169999</c:v>
                </c:pt>
                <c:pt idx="73906">
                  <c:v>4.5661389345972925</c:v>
                </c:pt>
                <c:pt idx="73907">
                  <c:v>4.55525837322873</c:v>
                </c:pt>
                <c:pt idx="73908">
                  <c:v>4.5616066535902862</c:v>
                </c:pt>
                <c:pt idx="73909">
                  <c:v>4.5674238713110595</c:v>
                </c:pt>
                <c:pt idx="73910">
                  <c:v>4.5600318226520136</c:v>
                </c:pt>
                <c:pt idx="73911">
                  <c:v>4.5615015893870572</c:v>
                </c:pt>
                <c:pt idx="73912">
                  <c:v>4.5601246419120534</c:v>
                </c:pt>
                <c:pt idx="73913">
                  <c:v>4.5601300940348892</c:v>
                </c:pt>
                <c:pt idx="73914">
                  <c:v>4.559238489832655</c:v>
                </c:pt>
                <c:pt idx="73915">
                  <c:v>4.5564646359576351</c:v>
                </c:pt>
                <c:pt idx="73916">
                  <c:v>4.5652050029844773</c:v>
                </c:pt>
                <c:pt idx="73917">
                  <c:v>4.5603273896938745</c:v>
                </c:pt>
                <c:pt idx="73918">
                  <c:v>4.5609583166579588</c:v>
                </c:pt>
                <c:pt idx="73919">
                  <c:v>4.5608523575176081</c:v>
                </c:pt>
                <c:pt idx="73920">
                  <c:v>4.5544937173265723</c:v>
                </c:pt>
                <c:pt idx="73921">
                  <c:v>4.561337318513413</c:v>
                </c:pt>
                <c:pt idx="73922">
                  <c:v>4.5639996391075153</c:v>
                </c:pt>
                <c:pt idx="73923">
                  <c:v>4.5617380136866696</c:v>
                </c:pt>
                <c:pt idx="73924">
                  <c:v>4.5544012279721642</c:v>
                </c:pt>
                <c:pt idx="73925">
                  <c:v>4.5569930982342992</c:v>
                </c:pt>
                <c:pt idx="73926">
                  <c:v>4.562310989135514</c:v>
                </c:pt>
                <c:pt idx="73927">
                  <c:v>4.5486633147973015</c:v>
                </c:pt>
                <c:pt idx="73928">
                  <c:v>4.545688822923502</c:v>
                </c:pt>
                <c:pt idx="73929">
                  <c:v>4.55278439058364</c:v>
                </c:pt>
                <c:pt idx="73930">
                  <c:v>4.5652561669239775</c:v>
                </c:pt>
                <c:pt idx="73931">
                  <c:v>4.5671862073509324</c:v>
                </c:pt>
                <c:pt idx="73932">
                  <c:v>4.5672876945969696</c:v>
                </c:pt>
                <c:pt idx="73933">
                  <c:v>4.5593192785502996</c:v>
                </c:pt>
                <c:pt idx="73934">
                  <c:v>4.5609778015342801</c:v>
                </c:pt>
                <c:pt idx="73935">
                  <c:v>4.5622671160081074</c:v>
                </c:pt>
                <c:pt idx="73936">
                  <c:v>4.5649504663797114</c:v>
                </c:pt>
                <c:pt idx="73937">
                  <c:v>4.565098449407464</c:v>
                </c:pt>
                <c:pt idx="73938">
                  <c:v>4.5603049409912764</c:v>
                </c:pt>
                <c:pt idx="73939">
                  <c:v>4.5595272356894236</c:v>
                </c:pt>
                <c:pt idx="73940">
                  <c:v>4.5590698389001565</c:v>
                </c:pt>
                <c:pt idx="73941">
                  <c:v>4.5609882097566796</c:v>
                </c:pt>
                <c:pt idx="73942">
                  <c:v>4.5639572149667504</c:v>
                </c:pt>
                <c:pt idx="73943">
                  <c:v>4.5620132357652503</c:v>
                </c:pt>
                <c:pt idx="73944">
                  <c:v>4.5633651729340672</c:v>
                </c:pt>
                <c:pt idx="73945">
                  <c:v>4.5643435826491157</c:v>
                </c:pt>
                <c:pt idx="73946">
                  <c:v>4.5715132889499754</c:v>
                </c:pt>
                <c:pt idx="73947">
                  <c:v>4.5569891182682261</c:v>
                </c:pt>
                <c:pt idx="73948">
                  <c:v>4.5583424380189959</c:v>
                </c:pt>
                <c:pt idx="73949">
                  <c:v>4.5591005016411685</c:v>
                </c:pt>
                <c:pt idx="73950">
                  <c:v>4.5571829994581625</c:v>
                </c:pt>
                <c:pt idx="73951">
                  <c:v>4.5581617151856904</c:v>
                </c:pt>
                <c:pt idx="73952">
                  <c:v>4.5589313049569968</c:v>
                </c:pt>
                <c:pt idx="73953">
                  <c:v>4.5621016666283785</c:v>
                </c:pt>
                <c:pt idx="73954">
                  <c:v>4.5564341584558319</c:v>
                </c:pt>
                <c:pt idx="73955">
                  <c:v>4.5525142847230446</c:v>
                </c:pt>
                <c:pt idx="73956">
                  <c:v>4.5583213734589449</c:v>
                </c:pt>
                <c:pt idx="73957">
                  <c:v>4.5611871137851141</c:v>
                </c:pt>
                <c:pt idx="73958">
                  <c:v>4.5653507826204756</c:v>
                </c:pt>
                <c:pt idx="73959">
                  <c:v>4.5625888645087098</c:v>
                </c:pt>
                <c:pt idx="73960">
                  <c:v>4.5673922731810173</c:v>
                </c:pt>
                <c:pt idx="73961">
                  <c:v>4.5604971942270867</c:v>
                </c:pt>
                <c:pt idx="73962">
                  <c:v>4.5521776845239232</c:v>
                </c:pt>
                <c:pt idx="73963">
                  <c:v>4.5619597002607533</c:v>
                </c:pt>
                <c:pt idx="73964">
                  <c:v>4.5644362289066382</c:v>
                </c:pt>
                <c:pt idx="73965">
                  <c:v>4.5628934615488497</c:v>
                </c:pt>
                <c:pt idx="73966">
                  <c:v>4.5648512681329052</c:v>
                </c:pt>
                <c:pt idx="73967">
                  <c:v>4.5501978318612633</c:v>
                </c:pt>
                <c:pt idx="73968">
                  <c:v>4.5530342222996918</c:v>
                </c:pt>
                <c:pt idx="73969">
                  <c:v>4.5539168664448573</c:v>
                </c:pt>
                <c:pt idx="73970">
                  <c:v>4.5519589172963535</c:v>
                </c:pt>
                <c:pt idx="73971">
                  <c:v>4.5593967630773333</c:v>
                </c:pt>
                <c:pt idx="73972">
                  <c:v>4.5630632190610871</c:v>
                </c:pt>
                <c:pt idx="73973">
                  <c:v>4.5594069166887605</c:v>
                </c:pt>
                <c:pt idx="73974">
                  <c:v>4.5680475736588395</c:v>
                </c:pt>
                <c:pt idx="73975">
                  <c:v>4.5672034374967456</c:v>
                </c:pt>
                <c:pt idx="73976">
                  <c:v>4.5640030510179015</c:v>
                </c:pt>
                <c:pt idx="73977">
                  <c:v>4.5597715293609102</c:v>
                </c:pt>
                <c:pt idx="73978">
                  <c:v>4.5582171748155966</c:v>
                </c:pt>
                <c:pt idx="73979">
                  <c:v>4.5606295439493358</c:v>
                </c:pt>
                <c:pt idx="73980">
                  <c:v>4.5446781469889102</c:v>
                </c:pt>
                <c:pt idx="73981">
                  <c:v>4.5550071561472416</c:v>
                </c:pt>
                <c:pt idx="73982">
                  <c:v>4.5549094611999816</c:v>
                </c:pt>
                <c:pt idx="73983">
                  <c:v>4.5534708850203245</c:v>
                </c:pt>
                <c:pt idx="73984">
                  <c:v>4.5700661137492347</c:v>
                </c:pt>
                <c:pt idx="73985">
                  <c:v>4.5620797698196975</c:v>
                </c:pt>
                <c:pt idx="73986">
                  <c:v>4.5535919824947086</c:v>
                </c:pt>
                <c:pt idx="73987">
                  <c:v>4.5661896643490794</c:v>
                </c:pt>
                <c:pt idx="73988">
                  <c:v>4.5601444492445964</c:v>
                </c:pt>
                <c:pt idx="73989">
                  <c:v>4.5549857281377646</c:v>
                </c:pt>
                <c:pt idx="73990">
                  <c:v>4.5509000073253798</c:v>
                </c:pt>
                <c:pt idx="73991">
                  <c:v>4.563529369934809</c:v>
                </c:pt>
                <c:pt idx="73992">
                  <c:v>4.5576654999305166</c:v>
                </c:pt>
                <c:pt idx="73993">
                  <c:v>4.5602164539853707</c:v>
                </c:pt>
                <c:pt idx="73994">
                  <c:v>4.5557275908943149</c:v>
                </c:pt>
                <c:pt idx="73995">
                  <c:v>4.5731718817400751</c:v>
                </c:pt>
                <c:pt idx="73996">
                  <c:v>4.5665226442246887</c:v>
                </c:pt>
                <c:pt idx="73997">
                  <c:v>4.5637292612033216</c:v>
                </c:pt>
                <c:pt idx="73998">
                  <c:v>4.5484055726667574</c:v>
                </c:pt>
                <c:pt idx="73999">
                  <c:v>4.5544369771503277</c:v>
                </c:pt>
                <c:pt idx="74000">
                  <c:v>4.572298852773983</c:v>
                </c:pt>
                <c:pt idx="74001">
                  <c:v>4.5562330896401777</c:v>
                </c:pt>
                <c:pt idx="74002">
                  <c:v>4.5576551546828972</c:v>
                </c:pt>
                <c:pt idx="74003">
                  <c:v>4.5539668191884575</c:v>
                </c:pt>
                <c:pt idx="74004">
                  <c:v>4.5485052798526171</c:v>
                </c:pt>
                <c:pt idx="74005">
                  <c:v>4.5602714176863683</c:v>
                </c:pt>
                <c:pt idx="74006">
                  <c:v>4.5588802705531482</c:v>
                </c:pt>
                <c:pt idx="74007">
                  <c:v>4.5496663327594842</c:v>
                </c:pt>
                <c:pt idx="74008">
                  <c:v>4.5692390227310389</c:v>
                </c:pt>
                <c:pt idx="74009">
                  <c:v>4.5626870762186602</c:v>
                </c:pt>
                <c:pt idx="74010">
                  <c:v>4.5548630610495628</c:v>
                </c:pt>
                <c:pt idx="74011">
                  <c:v>4.5639010320792988</c:v>
                </c:pt>
                <c:pt idx="74012">
                  <c:v>4.5618985929449805</c:v>
                </c:pt>
                <c:pt idx="74013">
                  <c:v>4.5551682721928328</c:v>
                </c:pt>
                <c:pt idx="74014">
                  <c:v>4.560259737156251</c:v>
                </c:pt>
                <c:pt idx="74015">
                  <c:v>4.5545546916566915</c:v>
                </c:pt>
                <c:pt idx="74016">
                  <c:v>4.5620675093694008</c:v>
                </c:pt>
                <c:pt idx="74017">
                  <c:v>4.5660691931660029</c:v>
                </c:pt>
                <c:pt idx="74018">
                  <c:v>4.551989856287598</c:v>
                </c:pt>
                <c:pt idx="74019">
                  <c:v>4.5540671361393237</c:v>
                </c:pt>
                <c:pt idx="74020">
                  <c:v>4.5625251803710247</c:v>
                </c:pt>
                <c:pt idx="74021">
                  <c:v>4.5719714945158971</c:v>
                </c:pt>
                <c:pt idx="74022">
                  <c:v>4.5543275738366109</c:v>
                </c:pt>
                <c:pt idx="74023">
                  <c:v>4.5599493546362462</c:v>
                </c:pt>
                <c:pt idx="74024">
                  <c:v>4.5640169847318166</c:v>
                </c:pt>
                <c:pt idx="74025">
                  <c:v>4.5615439064138501</c:v>
                </c:pt>
                <c:pt idx="74026">
                  <c:v>4.5574356776177991</c:v>
                </c:pt>
                <c:pt idx="74027">
                  <c:v>4.5623485335517877</c:v>
                </c:pt>
                <c:pt idx="74028">
                  <c:v>4.5537946869919379</c:v>
                </c:pt>
                <c:pt idx="74029">
                  <c:v>4.5637603983837094</c:v>
                </c:pt>
                <c:pt idx="74030">
                  <c:v>4.5584901633116583</c:v>
                </c:pt>
                <c:pt idx="74031">
                  <c:v>4.5622519573245484</c:v>
                </c:pt>
                <c:pt idx="74032">
                  <c:v>4.5528972414903137</c:v>
                </c:pt>
                <c:pt idx="74033">
                  <c:v>4.5552701523740939</c:v>
                </c:pt>
                <c:pt idx="74034">
                  <c:v>4.5548952889155583</c:v>
                </c:pt>
                <c:pt idx="74035">
                  <c:v>4.5564276513977715</c:v>
                </c:pt>
                <c:pt idx="74036">
                  <c:v>4.5589853356690346</c:v>
                </c:pt>
                <c:pt idx="74037">
                  <c:v>4.5563286150846709</c:v>
                </c:pt>
                <c:pt idx="74038">
                  <c:v>4.5679161384050806</c:v>
                </c:pt>
                <c:pt idx="74039">
                  <c:v>4.553403028122708</c:v>
                </c:pt>
                <c:pt idx="74040">
                  <c:v>4.5651805235620646</c:v>
                </c:pt>
                <c:pt idx="74041">
                  <c:v>4.5601449637342446</c:v>
                </c:pt>
                <c:pt idx="74042">
                  <c:v>4.5611613798832273</c:v>
                </c:pt>
                <c:pt idx="74043">
                  <c:v>4.5544875236925018</c:v>
                </c:pt>
                <c:pt idx="74044">
                  <c:v>4.5619298702907605</c:v>
                </c:pt>
                <c:pt idx="74045">
                  <c:v>4.5579313421822851</c:v>
                </c:pt>
                <c:pt idx="74046">
                  <c:v>4.565073105324295</c:v>
                </c:pt>
                <c:pt idx="74047">
                  <c:v>4.55050307661958</c:v>
                </c:pt>
                <c:pt idx="74048">
                  <c:v>4.5582991853181687</c:v>
                </c:pt>
                <c:pt idx="74049">
                  <c:v>4.5539939660570177</c:v>
                </c:pt>
                <c:pt idx="74050">
                  <c:v>4.555733897026041</c:v>
                </c:pt>
                <c:pt idx="74051">
                  <c:v>4.5594246048827669</c:v>
                </c:pt>
                <c:pt idx="74052">
                  <c:v>4.567137790520075</c:v>
                </c:pt>
                <c:pt idx="74053">
                  <c:v>4.5614876932426895</c:v>
                </c:pt>
                <c:pt idx="74054">
                  <c:v>4.5544489133841761</c:v>
                </c:pt>
                <c:pt idx="74055">
                  <c:v>4.5534055961402675</c:v>
                </c:pt>
                <c:pt idx="74056">
                  <c:v>4.5667067963204611</c:v>
                </c:pt>
                <c:pt idx="74057">
                  <c:v>4.5573375829103977</c:v>
                </c:pt>
                <c:pt idx="74058">
                  <c:v>4.559199671630882</c:v>
                </c:pt>
                <c:pt idx="74059">
                  <c:v>4.5509391406625248</c:v>
                </c:pt>
                <c:pt idx="74060">
                  <c:v>4.5646948455978054</c:v>
                </c:pt>
                <c:pt idx="74061">
                  <c:v>4.5632798275043376</c:v>
                </c:pt>
                <c:pt idx="74062">
                  <c:v>4.5556050159217776</c:v>
                </c:pt>
                <c:pt idx="74063">
                  <c:v>4.5645566475114974</c:v>
                </c:pt>
                <c:pt idx="74064">
                  <c:v>4.5571484550601218</c:v>
                </c:pt>
                <c:pt idx="74065">
                  <c:v>4.5565832240123081</c:v>
                </c:pt>
                <c:pt idx="74066">
                  <c:v>4.5596686816348244</c:v>
                </c:pt>
                <c:pt idx="74067">
                  <c:v>4.5662190363202351</c:v>
                </c:pt>
                <c:pt idx="74068">
                  <c:v>4.5623728233180696</c:v>
                </c:pt>
                <c:pt idx="74069">
                  <c:v>4.5465027919063647</c:v>
                </c:pt>
                <c:pt idx="74070">
                  <c:v>4.5540693550918911</c:v>
                </c:pt>
                <c:pt idx="74071">
                  <c:v>4.5670049575178657</c:v>
                </c:pt>
                <c:pt idx="74072">
                  <c:v>4.5661076556369427</c:v>
                </c:pt>
                <c:pt idx="74073">
                  <c:v>4.5545116294926853</c:v>
                </c:pt>
                <c:pt idx="74074">
                  <c:v>4.5597569145046126</c:v>
                </c:pt>
                <c:pt idx="74075">
                  <c:v>4.548364263800714</c:v>
                </c:pt>
                <c:pt idx="74076">
                  <c:v>4.5608852767250161</c:v>
                </c:pt>
                <c:pt idx="74077">
                  <c:v>4.5673000745008947</c:v>
                </c:pt>
                <c:pt idx="74078">
                  <c:v>4.5541754516893738</c:v>
                </c:pt>
                <c:pt idx="74079">
                  <c:v>4.5569824308623117</c:v>
                </c:pt>
                <c:pt idx="74080">
                  <c:v>4.5581651050006613</c:v>
                </c:pt>
                <c:pt idx="74081">
                  <c:v>4.5565683417552778</c:v>
                </c:pt>
                <c:pt idx="74082">
                  <c:v>4.555880574443802</c:v>
                </c:pt>
                <c:pt idx="74083">
                  <c:v>4.5600919067200474</c:v>
                </c:pt>
                <c:pt idx="74084">
                  <c:v>4.561025041099386</c:v>
                </c:pt>
                <c:pt idx="74085">
                  <c:v>4.5697572048045298</c:v>
                </c:pt>
                <c:pt idx="74086">
                  <c:v>4.5583642554163015</c:v>
                </c:pt>
                <c:pt idx="74087">
                  <c:v>4.5520153993259154</c:v>
                </c:pt>
                <c:pt idx="74088">
                  <c:v>4.5631581594931632</c:v>
                </c:pt>
                <c:pt idx="74089">
                  <c:v>4.5593192571260044</c:v>
                </c:pt>
                <c:pt idx="74090">
                  <c:v>4.5489037484600248</c:v>
                </c:pt>
                <c:pt idx="74091">
                  <c:v>4.5596345502581812</c:v>
                </c:pt>
                <c:pt idx="74092">
                  <c:v>4.5569523999099601</c:v>
                </c:pt>
                <c:pt idx="74093">
                  <c:v>4.5548716362176007</c:v>
                </c:pt>
                <c:pt idx="74094">
                  <c:v>4.5533558855843825</c:v>
                </c:pt>
                <c:pt idx="74095">
                  <c:v>4.5608645208988428</c:v>
                </c:pt>
                <c:pt idx="74096">
                  <c:v>4.5564717000000776</c:v>
                </c:pt>
                <c:pt idx="74097">
                  <c:v>4.5632398253778454</c:v>
                </c:pt>
                <c:pt idx="74098">
                  <c:v>4.5653118609009891</c:v>
                </c:pt>
                <c:pt idx="74099">
                  <c:v>4.5514046350222364</c:v>
                </c:pt>
                <c:pt idx="74100">
                  <c:v>4.5521826206943574</c:v>
                </c:pt>
                <c:pt idx="74101">
                  <c:v>4.5592400888556739</c:v>
                </c:pt>
                <c:pt idx="74102">
                  <c:v>4.5592324025417605</c:v>
                </c:pt>
                <c:pt idx="74103">
                  <c:v>4.5611808446535793</c:v>
                </c:pt>
                <c:pt idx="74104">
                  <c:v>4.5596680915574828</c:v>
                </c:pt>
                <c:pt idx="74105">
                  <c:v>4.5594706815681425</c:v>
                </c:pt>
                <c:pt idx="74106">
                  <c:v>4.5601676033738539</c:v>
                </c:pt>
                <c:pt idx="74107">
                  <c:v>4.5614117468088775</c:v>
                </c:pt>
                <c:pt idx="74108">
                  <c:v>4.562772342528457</c:v>
                </c:pt>
                <c:pt idx="74109">
                  <c:v>4.5535990639826194</c:v>
                </c:pt>
                <c:pt idx="74110">
                  <c:v>4.5533165439740033</c:v>
                </c:pt>
                <c:pt idx="74111">
                  <c:v>4.5689752746868324</c:v>
                </c:pt>
                <c:pt idx="74112">
                  <c:v>4.5514745922839843</c:v>
                </c:pt>
                <c:pt idx="74113">
                  <c:v>4.5636167413425133</c:v>
                </c:pt>
                <c:pt idx="74114">
                  <c:v>4.5492695935766898</c:v>
                </c:pt>
                <c:pt idx="74115">
                  <c:v>4.5624480782914167</c:v>
                </c:pt>
                <c:pt idx="74116">
                  <c:v>4.5608305175007819</c:v>
                </c:pt>
                <c:pt idx="74117">
                  <c:v>4.5598780505591492</c:v>
                </c:pt>
                <c:pt idx="74118">
                  <c:v>4.5527109362483191</c:v>
                </c:pt>
                <c:pt idx="74119">
                  <c:v>4.5613645571545884</c:v>
                </c:pt>
                <c:pt idx="74120">
                  <c:v>4.5738978919929414</c:v>
                </c:pt>
                <c:pt idx="74121">
                  <c:v>4.5543204757136433</c:v>
                </c:pt>
                <c:pt idx="74122">
                  <c:v>4.5661105098217467</c:v>
                </c:pt>
                <c:pt idx="74123">
                  <c:v>4.5599876159164952</c:v>
                </c:pt>
                <c:pt idx="74124">
                  <c:v>4.5589811174239685</c:v>
                </c:pt>
                <c:pt idx="74125">
                  <c:v>4.559251250294734</c:v>
                </c:pt>
                <c:pt idx="74126">
                  <c:v>4.5620815512762904</c:v>
                </c:pt>
                <c:pt idx="74127">
                  <c:v>4.5567517115044263</c:v>
                </c:pt>
                <c:pt idx="74128">
                  <c:v>4.5651918347159253</c:v>
                </c:pt>
                <c:pt idx="74129">
                  <c:v>4.5547474143907731</c:v>
                </c:pt>
                <c:pt idx="74130">
                  <c:v>4.558473149429874</c:v>
                </c:pt>
                <c:pt idx="74131">
                  <c:v>4.5485821877382193</c:v>
                </c:pt>
                <c:pt idx="74132">
                  <c:v>4.567142515741212</c:v>
                </c:pt>
                <c:pt idx="74133">
                  <c:v>4.5616531872012755</c:v>
                </c:pt>
                <c:pt idx="74134">
                  <c:v>4.5599179329656607</c:v>
                </c:pt>
                <c:pt idx="74135">
                  <c:v>4.5503482692600983</c:v>
                </c:pt>
                <c:pt idx="74136">
                  <c:v>4.5508038877957322</c:v>
                </c:pt>
                <c:pt idx="74137">
                  <c:v>4.5523189571667597</c:v>
                </c:pt>
                <c:pt idx="74138">
                  <c:v>4.5666398383650506</c:v>
                </c:pt>
                <c:pt idx="74139">
                  <c:v>4.5610550618102801</c:v>
                </c:pt>
                <c:pt idx="74140">
                  <c:v>4.5579308150942959</c:v>
                </c:pt>
                <c:pt idx="74141">
                  <c:v>4.5633396186338047</c:v>
                </c:pt>
                <c:pt idx="74142">
                  <c:v>4.5626629422140708</c:v>
                </c:pt>
                <c:pt idx="74143">
                  <c:v>4.560513801965099</c:v>
                </c:pt>
                <c:pt idx="74144">
                  <c:v>4.5566439243567824</c:v>
                </c:pt>
                <c:pt idx="74145">
                  <c:v>4.5536119822980332</c:v>
                </c:pt>
                <c:pt idx="74146">
                  <c:v>4.5601042288789966</c:v>
                </c:pt>
                <c:pt idx="74147">
                  <c:v>4.5677107278710913</c:v>
                </c:pt>
                <c:pt idx="74148">
                  <c:v>4.5676521756972779</c:v>
                </c:pt>
                <c:pt idx="74149">
                  <c:v>4.5677863297559256</c:v>
                </c:pt>
                <c:pt idx="74150">
                  <c:v>4.5623386606306005</c:v>
                </c:pt>
                <c:pt idx="74151">
                  <c:v>4.567491150589654</c:v>
                </c:pt>
                <c:pt idx="74152">
                  <c:v>4.5616779937292016</c:v>
                </c:pt>
                <c:pt idx="74153">
                  <c:v>4.5549291915616914</c:v>
                </c:pt>
                <c:pt idx="74154">
                  <c:v>4.5656496227345631</c:v>
                </c:pt>
                <c:pt idx="74155">
                  <c:v>4.5484951929096402</c:v>
                </c:pt>
                <c:pt idx="74156">
                  <c:v>4.5644390596239433</c:v>
                </c:pt>
                <c:pt idx="74157">
                  <c:v>4.5469843383218285</c:v>
                </c:pt>
                <c:pt idx="74158">
                  <c:v>4.5604751789129123</c:v>
                </c:pt>
                <c:pt idx="74159">
                  <c:v>4.5590812457196126</c:v>
                </c:pt>
                <c:pt idx="74160">
                  <c:v>4.5563422177515287</c:v>
                </c:pt>
                <c:pt idx="74161">
                  <c:v>4.5623159477821833</c:v>
                </c:pt>
                <c:pt idx="74162">
                  <c:v>4.5672996775755292</c:v>
                </c:pt>
                <c:pt idx="74163">
                  <c:v>4.560429745115246</c:v>
                </c:pt>
                <c:pt idx="74164">
                  <c:v>4.5605014582524896</c:v>
                </c:pt>
                <c:pt idx="74165">
                  <c:v>4.5543557671166379</c:v>
                </c:pt>
                <c:pt idx="74166">
                  <c:v>4.5615715005422199</c:v>
                </c:pt>
                <c:pt idx="74167">
                  <c:v>4.5593611534593048</c:v>
                </c:pt>
                <c:pt idx="74168">
                  <c:v>4.5443559634094228</c:v>
                </c:pt>
                <c:pt idx="74169">
                  <c:v>4.5670142120583765</c:v>
                </c:pt>
                <c:pt idx="74170">
                  <c:v>4.5615322469867046</c:v>
                </c:pt>
                <c:pt idx="74171">
                  <c:v>4.5586569457555903</c:v>
                </c:pt>
                <c:pt idx="74172">
                  <c:v>4.5595517385027486</c:v>
                </c:pt>
                <c:pt idx="74173">
                  <c:v>4.5588109666175303</c:v>
                </c:pt>
                <c:pt idx="74174">
                  <c:v>4.5567748600786784</c:v>
                </c:pt>
                <c:pt idx="74175">
                  <c:v>4.554994570352715</c:v>
                </c:pt>
                <c:pt idx="74176">
                  <c:v>4.5577451779508884</c:v>
                </c:pt>
                <c:pt idx="74177">
                  <c:v>4.5641951068290245</c:v>
                </c:pt>
                <c:pt idx="74178">
                  <c:v>4.5588410751650761</c:v>
                </c:pt>
                <c:pt idx="74179">
                  <c:v>4.5575877652098749</c:v>
                </c:pt>
                <c:pt idx="74180">
                  <c:v>4.5571269402801784</c:v>
                </c:pt>
                <c:pt idx="74181">
                  <c:v>4.5590580640257743</c:v>
                </c:pt>
                <c:pt idx="74182">
                  <c:v>4.5596639682714271</c:v>
                </c:pt>
                <c:pt idx="74183">
                  <c:v>4.5572726182927044</c:v>
                </c:pt>
                <c:pt idx="74184">
                  <c:v>4.5620501477628457</c:v>
                </c:pt>
                <c:pt idx="74185">
                  <c:v>4.5608812501270517</c:v>
                </c:pt>
                <c:pt idx="74186">
                  <c:v>4.5630222108790788</c:v>
                </c:pt>
                <c:pt idx="74187">
                  <c:v>4.5542557412211773</c:v>
                </c:pt>
                <c:pt idx="74188">
                  <c:v>4.5671852743548502</c:v>
                </c:pt>
                <c:pt idx="74189">
                  <c:v>4.5615036609608373</c:v>
                </c:pt>
                <c:pt idx="74190">
                  <c:v>4.5586498842954244</c:v>
                </c:pt>
                <c:pt idx="74191">
                  <c:v>4.5604641871023448</c:v>
                </c:pt>
                <c:pt idx="74192">
                  <c:v>4.5591677692837527</c:v>
                </c:pt>
                <c:pt idx="74193">
                  <c:v>4.5602190786045265</c:v>
                </c:pt>
                <c:pt idx="74194">
                  <c:v>4.5668665403924651</c:v>
                </c:pt>
                <c:pt idx="74195">
                  <c:v>4.5614983719725046</c:v>
                </c:pt>
                <c:pt idx="74196">
                  <c:v>4.5625699075186796</c:v>
                </c:pt>
                <c:pt idx="74197">
                  <c:v>4.5644813930329402</c:v>
                </c:pt>
                <c:pt idx="74198">
                  <c:v>4.5590277659273779</c:v>
                </c:pt>
                <c:pt idx="74199">
                  <c:v>4.5630291040404014</c:v>
                </c:pt>
                <c:pt idx="74200">
                  <c:v>4.5514049447526173</c:v>
                </c:pt>
                <c:pt idx="74201">
                  <c:v>4.5678575758612006</c:v>
                </c:pt>
                <c:pt idx="74202">
                  <c:v>4.5550064885277894</c:v>
                </c:pt>
                <c:pt idx="74203">
                  <c:v>4.549358703353648</c:v>
                </c:pt>
                <c:pt idx="74204">
                  <c:v>4.5556541331377147</c:v>
                </c:pt>
                <c:pt idx="74205">
                  <c:v>4.5666842634204503</c:v>
                </c:pt>
                <c:pt idx="74206">
                  <c:v>4.5610784950753676</c:v>
                </c:pt>
                <c:pt idx="74207">
                  <c:v>4.5535332337116348</c:v>
                </c:pt>
                <c:pt idx="74208">
                  <c:v>4.5549994862243812</c:v>
                </c:pt>
                <c:pt idx="74209">
                  <c:v>4.5514834703401208</c:v>
                </c:pt>
                <c:pt idx="74210">
                  <c:v>4.5528461229228903</c:v>
                </c:pt>
                <c:pt idx="74211">
                  <c:v>4.5574548959429428</c:v>
                </c:pt>
                <c:pt idx="74212">
                  <c:v>4.5603440558177608</c:v>
                </c:pt>
                <c:pt idx="74213">
                  <c:v>4.5517966738224835</c:v>
                </c:pt>
                <c:pt idx="74214">
                  <c:v>4.5635327907896688</c:v>
                </c:pt>
                <c:pt idx="74215">
                  <c:v>4.5621338261772317</c:v>
                </c:pt>
                <c:pt idx="74216">
                  <c:v>4.5622542479062371</c:v>
                </c:pt>
                <c:pt idx="74217">
                  <c:v>4.5593311832845469</c:v>
                </c:pt>
                <c:pt idx="74218">
                  <c:v>4.5521716813764543</c:v>
                </c:pt>
                <c:pt idx="74219">
                  <c:v>4.5577437482234098</c:v>
                </c:pt>
                <c:pt idx="74220">
                  <c:v>4.5592786235934879</c:v>
                </c:pt>
                <c:pt idx="74221">
                  <c:v>4.5521639790300332</c:v>
                </c:pt>
                <c:pt idx="74222">
                  <c:v>4.565174683665437</c:v>
                </c:pt>
                <c:pt idx="74223">
                  <c:v>4.5555716087042928</c:v>
                </c:pt>
                <c:pt idx="74224">
                  <c:v>4.5531092074758748</c:v>
                </c:pt>
                <c:pt idx="74225">
                  <c:v>4.5534421429540997</c:v>
                </c:pt>
                <c:pt idx="74226">
                  <c:v>4.568716954408897</c:v>
                </c:pt>
                <c:pt idx="74227">
                  <c:v>4.5616216239707041</c:v>
                </c:pt>
                <c:pt idx="74228">
                  <c:v>4.5460157738673814</c:v>
                </c:pt>
                <c:pt idx="74229">
                  <c:v>4.560522763677807</c:v>
                </c:pt>
                <c:pt idx="74230">
                  <c:v>4.5498543317606917</c:v>
                </c:pt>
                <c:pt idx="74231">
                  <c:v>4.5558731470414653</c:v>
                </c:pt>
                <c:pt idx="74232">
                  <c:v>4.5611356456302943</c:v>
                </c:pt>
                <c:pt idx="74233">
                  <c:v>4.5555086901485611</c:v>
                </c:pt>
                <c:pt idx="74234">
                  <c:v>4.5544123606379294</c:v>
                </c:pt>
                <c:pt idx="74235">
                  <c:v>4.5660770285020433</c:v>
                </c:pt>
                <c:pt idx="74236">
                  <c:v>4.555395628149201</c:v>
                </c:pt>
                <c:pt idx="74237">
                  <c:v>4.5654750983669539</c:v>
                </c:pt>
                <c:pt idx="74238">
                  <c:v>4.5573292588739731</c:v>
                </c:pt>
                <c:pt idx="74239">
                  <c:v>4.557787586284765</c:v>
                </c:pt>
                <c:pt idx="74240">
                  <c:v>4.5647603710261864</c:v>
                </c:pt>
                <c:pt idx="74241">
                  <c:v>4.567370778317569</c:v>
                </c:pt>
                <c:pt idx="74242">
                  <c:v>4.5580678416506002</c:v>
                </c:pt>
                <c:pt idx="74243">
                  <c:v>4.5533417254549029</c:v>
                </c:pt>
                <c:pt idx="74244">
                  <c:v>4.5609084900241745</c:v>
                </c:pt>
                <c:pt idx="74245">
                  <c:v>4.55016137985388</c:v>
                </c:pt>
                <c:pt idx="74246">
                  <c:v>4.5604819341430751</c:v>
                </c:pt>
                <c:pt idx="74247">
                  <c:v>4.566353651971883</c:v>
                </c:pt>
                <c:pt idx="74248">
                  <c:v>4.5571323124636551</c:v>
                </c:pt>
                <c:pt idx="74249">
                  <c:v>4.5526023752533469</c:v>
                </c:pt>
                <c:pt idx="74250">
                  <c:v>4.5553673404948407</c:v>
                </c:pt>
                <c:pt idx="74251">
                  <c:v>4.5498454619692472</c:v>
                </c:pt>
                <c:pt idx="74252">
                  <c:v>4.5569281677701996</c:v>
                </c:pt>
                <c:pt idx="74253">
                  <c:v>4.5666299514974389</c:v>
                </c:pt>
                <c:pt idx="74254">
                  <c:v>4.5561065773731215</c:v>
                </c:pt>
                <c:pt idx="74255">
                  <c:v>4.5456359824274974</c:v>
                </c:pt>
                <c:pt idx="74256">
                  <c:v>4.5547927779459796</c:v>
                </c:pt>
                <c:pt idx="74257">
                  <c:v>4.5690952732833479</c:v>
                </c:pt>
                <c:pt idx="74258">
                  <c:v>4.5653374393697659</c:v>
                </c:pt>
                <c:pt idx="74259">
                  <c:v>4.5515290810153264</c:v>
                </c:pt>
                <c:pt idx="74260">
                  <c:v>4.5592989193413436</c:v>
                </c:pt>
                <c:pt idx="74261">
                  <c:v>4.5608758496987942</c:v>
                </c:pt>
                <c:pt idx="74262">
                  <c:v>4.5592268009410954</c:v>
                </c:pt>
                <c:pt idx="74263">
                  <c:v>4.5539687717180515</c:v>
                </c:pt>
                <c:pt idx="74264">
                  <c:v>4.5510508424811764</c:v>
                </c:pt>
                <c:pt idx="74265">
                  <c:v>4.56203906673076</c:v>
                </c:pt>
                <c:pt idx="74266">
                  <c:v>4.5635646388172173</c:v>
                </c:pt>
                <c:pt idx="74267">
                  <c:v>4.5642353753132641</c:v>
                </c:pt>
                <c:pt idx="74268">
                  <c:v>4.5567478021699488</c:v>
                </c:pt>
                <c:pt idx="74269">
                  <c:v>4.5552129845483513</c:v>
                </c:pt>
                <c:pt idx="74270">
                  <c:v>4.5576223769499018</c:v>
                </c:pt>
                <c:pt idx="74271">
                  <c:v>4.5580157272703445</c:v>
                </c:pt>
                <c:pt idx="74272">
                  <c:v>4.5648423870634254</c:v>
                </c:pt>
                <c:pt idx="74273">
                  <c:v>4.5633458683683141</c:v>
                </c:pt>
                <c:pt idx="74274">
                  <c:v>4.5597576845648407</c:v>
                </c:pt>
                <c:pt idx="74275">
                  <c:v>4.5563137794543929</c:v>
                </c:pt>
                <c:pt idx="74276">
                  <c:v>4.5516679639358149</c:v>
                </c:pt>
                <c:pt idx="74277">
                  <c:v>4.5568288811897109</c:v>
                </c:pt>
                <c:pt idx="74278">
                  <c:v>4.563969223874464</c:v>
                </c:pt>
                <c:pt idx="74279">
                  <c:v>4.5368398780425325</c:v>
                </c:pt>
                <c:pt idx="74280">
                  <c:v>4.5545375934296564</c:v>
                </c:pt>
                <c:pt idx="74281">
                  <c:v>4.550175073882154</c:v>
                </c:pt>
                <c:pt idx="74282">
                  <c:v>4.561587099916391</c:v>
                </c:pt>
                <c:pt idx="74283">
                  <c:v>4.5518532904615023</c:v>
                </c:pt>
                <c:pt idx="74284">
                  <c:v>4.5714240172973453</c:v>
                </c:pt>
                <c:pt idx="74285">
                  <c:v>4.5547199998759735</c:v>
                </c:pt>
                <c:pt idx="74286">
                  <c:v>4.5581670387374977</c:v>
                </c:pt>
                <c:pt idx="74287">
                  <c:v>4.5546903842094375</c:v>
                </c:pt>
                <c:pt idx="74288">
                  <c:v>4.5614606340371937</c:v>
                </c:pt>
                <c:pt idx="74289">
                  <c:v>4.55803027966284</c:v>
                </c:pt>
                <c:pt idx="74290">
                  <c:v>4.5585833903010737</c:v>
                </c:pt>
                <c:pt idx="74291">
                  <c:v>4.5650133421628807</c:v>
                </c:pt>
                <c:pt idx="74292">
                  <c:v>4.5526810781373577</c:v>
                </c:pt>
                <c:pt idx="74293">
                  <c:v>4.5529909634947368</c:v>
                </c:pt>
                <c:pt idx="74294">
                  <c:v>4.5553554330194643</c:v>
                </c:pt>
                <c:pt idx="74295">
                  <c:v>4.5578564279413767</c:v>
                </c:pt>
                <c:pt idx="74296">
                  <c:v>4.5574315240653904</c:v>
                </c:pt>
                <c:pt idx="74297">
                  <c:v>4.5608561994409209</c:v>
                </c:pt>
                <c:pt idx="74298">
                  <c:v>4.55447125588005</c:v>
                </c:pt>
                <c:pt idx="74299">
                  <c:v>4.5582593877513666</c:v>
                </c:pt>
                <c:pt idx="74300">
                  <c:v>4.5643051736417499</c:v>
                </c:pt>
                <c:pt idx="74301">
                  <c:v>4.5608181891962811</c:v>
                </c:pt>
                <c:pt idx="74302">
                  <c:v>4.5644189483346542</c:v>
                </c:pt>
                <c:pt idx="74303">
                  <c:v>4.5595250486500154</c:v>
                </c:pt>
                <c:pt idx="74304">
                  <c:v>4.5615064272052397</c:v>
                </c:pt>
                <c:pt idx="74305">
                  <c:v>4.5612110974490241</c:v>
                </c:pt>
                <c:pt idx="74306">
                  <c:v>4.5580674976970386</c:v>
                </c:pt>
                <c:pt idx="74307">
                  <c:v>4.5610501389333784</c:v>
                </c:pt>
                <c:pt idx="74308">
                  <c:v>4.5639596276113537</c:v>
                </c:pt>
                <c:pt idx="74309">
                  <c:v>4.5576384666544794</c:v>
                </c:pt>
                <c:pt idx="74310">
                  <c:v>4.5521077569968371</c:v>
                </c:pt>
                <c:pt idx="74311">
                  <c:v>4.5586160558074438</c:v>
                </c:pt>
                <c:pt idx="74312">
                  <c:v>4.5668636688275166</c:v>
                </c:pt>
                <c:pt idx="74313">
                  <c:v>4.5593415443549983</c:v>
                </c:pt>
                <c:pt idx="74314">
                  <c:v>4.5633703244595507</c:v>
                </c:pt>
                <c:pt idx="74315">
                  <c:v>4.5506579219356702</c:v>
                </c:pt>
                <c:pt idx="74316">
                  <c:v>4.5419522167505955</c:v>
                </c:pt>
                <c:pt idx="74317">
                  <c:v>4.5536010600592869</c:v>
                </c:pt>
                <c:pt idx="74318">
                  <c:v>4.5617673570005639</c:v>
                </c:pt>
                <c:pt idx="74319">
                  <c:v>4.5629848928544874</c:v>
                </c:pt>
                <c:pt idx="74320">
                  <c:v>4.5561654025876734</c:v>
                </c:pt>
                <c:pt idx="74321">
                  <c:v>4.5511628367878938</c:v>
                </c:pt>
                <c:pt idx="74322">
                  <c:v>4.5570798261181027</c:v>
                </c:pt>
                <c:pt idx="74323">
                  <c:v>4.5610651229113301</c:v>
                </c:pt>
                <c:pt idx="74324">
                  <c:v>4.5590561379202947</c:v>
                </c:pt>
                <c:pt idx="74325">
                  <c:v>4.5624192853733962</c:v>
                </c:pt>
                <c:pt idx="74326">
                  <c:v>4.5678503616727859</c:v>
                </c:pt>
                <c:pt idx="74327">
                  <c:v>4.5625199310536919</c:v>
                </c:pt>
                <c:pt idx="74328">
                  <c:v>4.5654998876782589</c:v>
                </c:pt>
                <c:pt idx="74329">
                  <c:v>4.5496936138270776</c:v>
                </c:pt>
                <c:pt idx="74330">
                  <c:v>4.566132879892927</c:v>
                </c:pt>
                <c:pt idx="74331">
                  <c:v>4.5627127280439206</c:v>
                </c:pt>
                <c:pt idx="74332">
                  <c:v>4.5540747461441917</c:v>
                </c:pt>
                <c:pt idx="74333">
                  <c:v>4.5658898278095412</c:v>
                </c:pt>
                <c:pt idx="74334">
                  <c:v>4.5584100732332891</c:v>
                </c:pt>
                <c:pt idx="74335">
                  <c:v>4.5587024843325628</c:v>
                </c:pt>
                <c:pt idx="74336">
                  <c:v>4.5501226313235792</c:v>
                </c:pt>
                <c:pt idx="74337">
                  <c:v>4.557461931626352</c:v>
                </c:pt>
                <c:pt idx="74338">
                  <c:v>4.557480468328988</c:v>
                </c:pt>
                <c:pt idx="74339">
                  <c:v>4.5629102652682567</c:v>
                </c:pt>
                <c:pt idx="74340">
                  <c:v>4.5704527210756352</c:v>
                </c:pt>
                <c:pt idx="74341">
                  <c:v>4.5614902604552459</c:v>
                </c:pt>
                <c:pt idx="74342">
                  <c:v>4.5644989754597995</c:v>
                </c:pt>
                <c:pt idx="74343">
                  <c:v>4.5534900710458031</c:v>
                </c:pt>
                <c:pt idx="74344">
                  <c:v>4.551921525518253</c:v>
                </c:pt>
                <c:pt idx="74345">
                  <c:v>4.5622711248095191</c:v>
                </c:pt>
                <c:pt idx="74346">
                  <c:v>4.5648446827389675</c:v>
                </c:pt>
                <c:pt idx="74347">
                  <c:v>4.562698207052402</c:v>
                </c:pt>
                <c:pt idx="74348">
                  <c:v>4.556595103127421</c:v>
                </c:pt>
                <c:pt idx="74349">
                  <c:v>4.5648247583488279</c:v>
                </c:pt>
                <c:pt idx="74350">
                  <c:v>4.5522816526726047</c:v>
                </c:pt>
                <c:pt idx="74351">
                  <c:v>4.5567547529737382</c:v>
                </c:pt>
                <c:pt idx="74352">
                  <c:v>4.5576943178346392</c:v>
                </c:pt>
                <c:pt idx="74353">
                  <c:v>4.5596420181984989</c:v>
                </c:pt>
                <c:pt idx="74354">
                  <c:v>4.561784410391418</c:v>
                </c:pt>
                <c:pt idx="74355">
                  <c:v>4.5547852813219487</c:v>
                </c:pt>
                <c:pt idx="74356">
                  <c:v>4.5600240557042229</c:v>
                </c:pt>
                <c:pt idx="74357">
                  <c:v>4.5543867326061322</c:v>
                </c:pt>
                <c:pt idx="74358">
                  <c:v>4.5541329721337265</c:v>
                </c:pt>
                <c:pt idx="74359">
                  <c:v>4.5651792238976583</c:v>
                </c:pt>
                <c:pt idx="74360">
                  <c:v>4.5581666001155279</c:v>
                </c:pt>
                <c:pt idx="74361">
                  <c:v>4.5567766022083642</c:v>
                </c:pt>
                <c:pt idx="74362">
                  <c:v>4.5609572368906015</c:v>
                </c:pt>
                <c:pt idx="74363">
                  <c:v>4.5594798290154861</c:v>
                </c:pt>
                <c:pt idx="74364">
                  <c:v>4.5607404292167857</c:v>
                </c:pt>
                <c:pt idx="74365">
                  <c:v>4.5566319167291525</c:v>
                </c:pt>
                <c:pt idx="74366">
                  <c:v>4.5476094345290088</c:v>
                </c:pt>
                <c:pt idx="74367">
                  <c:v>4.5570366325462865</c:v>
                </c:pt>
                <c:pt idx="74368">
                  <c:v>4.5557279040208325</c:v>
                </c:pt>
                <c:pt idx="74369">
                  <c:v>4.5550703138208197</c:v>
                </c:pt>
                <c:pt idx="74370">
                  <c:v>4.553292281623694</c:v>
                </c:pt>
                <c:pt idx="74371">
                  <c:v>4.5579756423239814</c:v>
                </c:pt>
                <c:pt idx="74372">
                  <c:v>4.5569885449755638</c:v>
                </c:pt>
                <c:pt idx="74373">
                  <c:v>4.5633497770671854</c:v>
                </c:pt>
                <c:pt idx="74374">
                  <c:v>4.5674512547955812</c:v>
                </c:pt>
                <c:pt idx="74375">
                  <c:v>4.5619150921665419</c:v>
                </c:pt>
                <c:pt idx="74376">
                  <c:v>4.5641813491466321</c:v>
                </c:pt>
                <c:pt idx="74377">
                  <c:v>4.5519905986237728</c:v>
                </c:pt>
                <c:pt idx="74378">
                  <c:v>4.5566355168004185</c:v>
                </c:pt>
                <c:pt idx="74379">
                  <c:v>4.5478928501306397</c:v>
                </c:pt>
                <c:pt idx="74380">
                  <c:v>4.5558267390318763</c:v>
                </c:pt>
                <c:pt idx="74381">
                  <c:v>4.557688148210512</c:v>
                </c:pt>
                <c:pt idx="74382">
                  <c:v>4.557946465475994</c:v>
                </c:pt>
                <c:pt idx="74383">
                  <c:v>4.5640953250593217</c:v>
                </c:pt>
                <c:pt idx="74384">
                  <c:v>4.5634680263287013</c:v>
                </c:pt>
                <c:pt idx="74385">
                  <c:v>4.5561562678230114</c:v>
                </c:pt>
                <c:pt idx="74386">
                  <c:v>4.5620415296882317</c:v>
                </c:pt>
                <c:pt idx="74387">
                  <c:v>4.5678448365633146</c:v>
                </c:pt>
                <c:pt idx="74388">
                  <c:v>4.5606040577508349</c:v>
                </c:pt>
                <c:pt idx="74389">
                  <c:v>4.565132910710231</c:v>
                </c:pt>
                <c:pt idx="74390">
                  <c:v>4.5559145779791903</c:v>
                </c:pt>
                <c:pt idx="74391">
                  <c:v>4.5572692292902692</c:v>
                </c:pt>
                <c:pt idx="74392">
                  <c:v>4.5576805493032682</c:v>
                </c:pt>
                <c:pt idx="74393">
                  <c:v>4.5558990684702563</c:v>
                </c:pt>
                <c:pt idx="74394">
                  <c:v>4.5532146165978267</c:v>
                </c:pt>
                <c:pt idx="74395">
                  <c:v>4.5618616748076031</c:v>
                </c:pt>
                <c:pt idx="74396">
                  <c:v>4.5567270491292398</c:v>
                </c:pt>
                <c:pt idx="74397">
                  <c:v>4.5471493637229559</c:v>
                </c:pt>
                <c:pt idx="74398">
                  <c:v>4.5576788129346735</c:v>
                </c:pt>
                <c:pt idx="74399">
                  <c:v>4.5541784714071554</c:v>
                </c:pt>
                <c:pt idx="74400">
                  <c:v>4.5629755806628571</c:v>
                </c:pt>
                <c:pt idx="74401">
                  <c:v>4.5624537212248866</c:v>
                </c:pt>
                <c:pt idx="74402">
                  <c:v>4.559943459081536</c:v>
                </c:pt>
                <c:pt idx="74403">
                  <c:v>4.5573272271298055</c:v>
                </c:pt>
                <c:pt idx="74404">
                  <c:v>4.5609953597015016</c:v>
                </c:pt>
                <c:pt idx="74405">
                  <c:v>4.5650586406221834</c:v>
                </c:pt>
                <c:pt idx="74406">
                  <c:v>4.5584462463927986</c:v>
                </c:pt>
                <c:pt idx="74407">
                  <c:v>4.559684725046746</c:v>
                </c:pt>
                <c:pt idx="74408">
                  <c:v>4.557618634032262</c:v>
                </c:pt>
                <c:pt idx="74409">
                  <c:v>4.5716555805543386</c:v>
                </c:pt>
                <c:pt idx="74410">
                  <c:v>4.5610996640381094</c:v>
                </c:pt>
                <c:pt idx="74411">
                  <c:v>4.5520951869982538</c:v>
                </c:pt>
                <c:pt idx="74412">
                  <c:v>4.5556189548784385</c:v>
                </c:pt>
                <c:pt idx="74413">
                  <c:v>4.5598542858228885</c:v>
                </c:pt>
                <c:pt idx="74414">
                  <c:v>4.5653959458195592</c:v>
                </c:pt>
                <c:pt idx="74415">
                  <c:v>4.5608227127606842</c:v>
                </c:pt>
                <c:pt idx="74416">
                  <c:v>4.5606955108217164</c:v>
                </c:pt>
                <c:pt idx="74417">
                  <c:v>4.5485617824622846</c:v>
                </c:pt>
                <c:pt idx="74418">
                  <c:v>4.5572786657724267</c:v>
                </c:pt>
                <c:pt idx="74419">
                  <c:v>4.5570288960750078</c:v>
                </c:pt>
                <c:pt idx="74420">
                  <c:v>4.5610113065814071</c:v>
                </c:pt>
                <c:pt idx="74421">
                  <c:v>4.5657544284954543</c:v>
                </c:pt>
                <c:pt idx="74422">
                  <c:v>4.5492165912027644</c:v>
                </c:pt>
                <c:pt idx="74423">
                  <c:v>4.5554497103346163</c:v>
                </c:pt>
                <c:pt idx="74424">
                  <c:v>4.5604884017389047</c:v>
                </c:pt>
                <c:pt idx="74425">
                  <c:v>4.5523302939452259</c:v>
                </c:pt>
                <c:pt idx="74426">
                  <c:v>4.5565416253536002</c:v>
                </c:pt>
                <c:pt idx="74427">
                  <c:v>4.5581728127036376</c:v>
                </c:pt>
                <c:pt idx="74428">
                  <c:v>4.5559482904559845</c:v>
                </c:pt>
                <c:pt idx="74429">
                  <c:v>4.560681433067054</c:v>
                </c:pt>
                <c:pt idx="74430">
                  <c:v>4.5526282939823588</c:v>
                </c:pt>
                <c:pt idx="74431">
                  <c:v>4.5575242649934875</c:v>
                </c:pt>
                <c:pt idx="74432">
                  <c:v>4.5501781312239284</c:v>
                </c:pt>
                <c:pt idx="74433">
                  <c:v>4.5597829240674885</c:v>
                </c:pt>
                <c:pt idx="74434">
                  <c:v>4.5555874648904755</c:v>
                </c:pt>
                <c:pt idx="74435">
                  <c:v>4.5585585334116772</c:v>
                </c:pt>
                <c:pt idx="74436">
                  <c:v>4.5599022240081801</c:v>
                </c:pt>
                <c:pt idx="74437">
                  <c:v>4.5647355996325523</c:v>
                </c:pt>
                <c:pt idx="74438">
                  <c:v>4.5551609575850662</c:v>
                </c:pt>
                <c:pt idx="74439">
                  <c:v>4.5671386639852241</c:v>
                </c:pt>
                <c:pt idx="74440">
                  <c:v>4.5577999190211713</c:v>
                </c:pt>
                <c:pt idx="74441">
                  <c:v>4.5638556005312196</c:v>
                </c:pt>
                <c:pt idx="74442">
                  <c:v>4.5554943837970896</c:v>
                </c:pt>
                <c:pt idx="74443">
                  <c:v>4.5644291763375744</c:v>
                </c:pt>
                <c:pt idx="74444">
                  <c:v>4.5533271070340504</c:v>
                </c:pt>
                <c:pt idx="74445">
                  <c:v>4.5493386716457884</c:v>
                </c:pt>
                <c:pt idx="74446">
                  <c:v>4.5600155413586174</c:v>
                </c:pt>
                <c:pt idx="74447">
                  <c:v>4.5578607493176087</c:v>
                </c:pt>
                <c:pt idx="74448">
                  <c:v>4.5596400942133153</c:v>
                </c:pt>
                <c:pt idx="74449">
                  <c:v>4.5536261375788269</c:v>
                </c:pt>
                <c:pt idx="74450">
                  <c:v>4.5628032076304361</c:v>
                </c:pt>
                <c:pt idx="74451">
                  <c:v>4.5535690218686176</c:v>
                </c:pt>
                <c:pt idx="74452">
                  <c:v>4.5543887024682164</c:v>
                </c:pt>
                <c:pt idx="74453">
                  <c:v>4.5601002394737229</c:v>
                </c:pt>
                <c:pt idx="74454">
                  <c:v>4.5604641834388895</c:v>
                </c:pt>
                <c:pt idx="74455">
                  <c:v>4.5578315753294634</c:v>
                </c:pt>
                <c:pt idx="74456">
                  <c:v>4.5627325970977628</c:v>
                </c:pt>
                <c:pt idx="74457">
                  <c:v>4.548499113839684</c:v>
                </c:pt>
                <c:pt idx="74458">
                  <c:v>4.5589732635385607</c:v>
                </c:pt>
                <c:pt idx="74459">
                  <c:v>4.5603075624939962</c:v>
                </c:pt>
                <c:pt idx="74460">
                  <c:v>4.5553535428359524</c:v>
                </c:pt>
                <c:pt idx="74461">
                  <c:v>4.554423563076595</c:v>
                </c:pt>
                <c:pt idx="74462">
                  <c:v>4.5514727595347786</c:v>
                </c:pt>
                <c:pt idx="74463">
                  <c:v>4.5595038687532723</c:v>
                </c:pt>
                <c:pt idx="74464">
                  <c:v>4.5524248560620437</c:v>
                </c:pt>
                <c:pt idx="74465">
                  <c:v>4.5649758851008224</c:v>
                </c:pt>
                <c:pt idx="74466">
                  <c:v>4.5542697541396793</c:v>
                </c:pt>
                <c:pt idx="74467">
                  <c:v>4.5626886632552583</c:v>
                </c:pt>
                <c:pt idx="74468">
                  <c:v>4.5573859481374122</c:v>
                </c:pt>
                <c:pt idx="74469">
                  <c:v>4.5473614266497417</c:v>
                </c:pt>
                <c:pt idx="74470">
                  <c:v>4.5559593503168951</c:v>
                </c:pt>
                <c:pt idx="74471">
                  <c:v>4.5613072505754007</c:v>
                </c:pt>
                <c:pt idx="74472">
                  <c:v>4.5591868540399929</c:v>
                </c:pt>
                <c:pt idx="74473">
                  <c:v>4.5528819747667866</c:v>
                </c:pt>
                <c:pt idx="74474">
                  <c:v>4.5629574911541484</c:v>
                </c:pt>
                <c:pt idx="74475">
                  <c:v>4.5535644457114177</c:v>
                </c:pt>
                <c:pt idx="74476">
                  <c:v>4.5574253326303387</c:v>
                </c:pt>
                <c:pt idx="74477">
                  <c:v>4.5594626083044387</c:v>
                </c:pt>
                <c:pt idx="74478">
                  <c:v>4.5616341495514154</c:v>
                </c:pt>
                <c:pt idx="74479">
                  <c:v>4.5556607572850387</c:v>
                </c:pt>
                <c:pt idx="74480">
                  <c:v>4.563843084455895</c:v>
                </c:pt>
                <c:pt idx="74481">
                  <c:v>4.5542625477826837</c:v>
                </c:pt>
                <c:pt idx="74482">
                  <c:v>4.5623078470737495</c:v>
                </c:pt>
                <c:pt idx="74483">
                  <c:v>4.5554907702660934</c:v>
                </c:pt>
                <c:pt idx="74484">
                  <c:v>4.5637739633251666</c:v>
                </c:pt>
                <c:pt idx="74485">
                  <c:v>4.5693529210213919</c:v>
                </c:pt>
                <c:pt idx="74486">
                  <c:v>4.552081644196206</c:v>
                </c:pt>
                <c:pt idx="74487">
                  <c:v>4.5587818512337215</c:v>
                </c:pt>
                <c:pt idx="74488">
                  <c:v>4.5626037512670576</c:v>
                </c:pt>
                <c:pt idx="74489">
                  <c:v>4.5561019681548292</c:v>
                </c:pt>
                <c:pt idx="74490">
                  <c:v>4.5529188532041021</c:v>
                </c:pt>
                <c:pt idx="74491">
                  <c:v>4.5617094737730941</c:v>
                </c:pt>
                <c:pt idx="74492">
                  <c:v>4.5666589698703062</c:v>
                </c:pt>
                <c:pt idx="74493">
                  <c:v>4.5623564843351883</c:v>
                </c:pt>
                <c:pt idx="74494">
                  <c:v>4.5516737302575736</c:v>
                </c:pt>
                <c:pt idx="74495">
                  <c:v>4.5578161536664963</c:v>
                </c:pt>
                <c:pt idx="74496">
                  <c:v>4.5598470110582845</c:v>
                </c:pt>
                <c:pt idx="74497">
                  <c:v>4.5600975355926252</c:v>
                </c:pt>
                <c:pt idx="74498">
                  <c:v>4.552588879700755</c:v>
                </c:pt>
                <c:pt idx="74499">
                  <c:v>4.558781454348666</c:v>
                </c:pt>
                <c:pt idx="74500">
                  <c:v>4.5585142366884934</c:v>
                </c:pt>
                <c:pt idx="74501">
                  <c:v>4.5503073142510182</c:v>
                </c:pt>
                <c:pt idx="74502">
                  <c:v>4.5591688356325326</c:v>
                </c:pt>
                <c:pt idx="74503">
                  <c:v>4.5534149201901055</c:v>
                </c:pt>
                <c:pt idx="74504">
                  <c:v>4.5639504149788701</c:v>
                </c:pt>
                <c:pt idx="74505">
                  <c:v>4.5561620672945908</c:v>
                </c:pt>
                <c:pt idx="74506">
                  <c:v>4.5637440180224473</c:v>
                </c:pt>
                <c:pt idx="74507">
                  <c:v>4.5513500982430237</c:v>
                </c:pt>
                <c:pt idx="74508">
                  <c:v>4.5517383838595071</c:v>
                </c:pt>
                <c:pt idx="74509">
                  <c:v>4.5661995299996887</c:v>
                </c:pt>
                <c:pt idx="74510">
                  <c:v>4.5613152051801471</c:v>
                </c:pt>
                <c:pt idx="74511">
                  <c:v>4.5632641268621947</c:v>
                </c:pt>
                <c:pt idx="74512">
                  <c:v>4.5584546974504994</c:v>
                </c:pt>
                <c:pt idx="74513">
                  <c:v>4.5584327325249232</c:v>
                </c:pt>
                <c:pt idx="74514">
                  <c:v>4.5600820848152868</c:v>
                </c:pt>
                <c:pt idx="74515">
                  <c:v>4.5547726086822431</c:v>
                </c:pt>
                <c:pt idx="74516">
                  <c:v>4.5464955526477482</c:v>
                </c:pt>
                <c:pt idx="74517">
                  <c:v>4.551266532632873</c:v>
                </c:pt>
                <c:pt idx="74518">
                  <c:v>4.5642184714799336</c:v>
                </c:pt>
                <c:pt idx="74519">
                  <c:v>4.5523443431895512</c:v>
                </c:pt>
                <c:pt idx="74520">
                  <c:v>4.5538548375151571</c:v>
                </c:pt>
                <c:pt idx="74521">
                  <c:v>4.5471199558433923</c:v>
                </c:pt>
                <c:pt idx="74522">
                  <c:v>4.561826408272327</c:v>
                </c:pt>
                <c:pt idx="74523">
                  <c:v>4.5565742469596753</c:v>
                </c:pt>
                <c:pt idx="74524">
                  <c:v>4.5636748093305011</c:v>
                </c:pt>
                <c:pt idx="74525">
                  <c:v>4.5575720893649461</c:v>
                </c:pt>
                <c:pt idx="74526">
                  <c:v>4.5592333943424981</c:v>
                </c:pt>
                <c:pt idx="74527">
                  <c:v>4.5541755426062132</c:v>
                </c:pt>
                <c:pt idx="74528">
                  <c:v>4.5698649005024325</c:v>
                </c:pt>
                <c:pt idx="74529">
                  <c:v>4.5390080429782564</c:v>
                </c:pt>
                <c:pt idx="74530">
                  <c:v>4.5464394213501844</c:v>
                </c:pt>
                <c:pt idx="74531">
                  <c:v>4.5644018862865829</c:v>
                </c:pt>
                <c:pt idx="74532">
                  <c:v>4.5627560073334568</c:v>
                </c:pt>
                <c:pt idx="74533">
                  <c:v>4.5650603045988083</c:v>
                </c:pt>
                <c:pt idx="74534">
                  <c:v>4.5530950972157855</c:v>
                </c:pt>
                <c:pt idx="74535">
                  <c:v>4.5594347548502059</c:v>
                </c:pt>
                <c:pt idx="74536">
                  <c:v>4.5552272588489</c:v>
                </c:pt>
                <c:pt idx="74537">
                  <c:v>4.5529092489067953</c:v>
                </c:pt>
                <c:pt idx="74538">
                  <c:v>4.5593756569510955</c:v>
                </c:pt>
                <c:pt idx="74539">
                  <c:v>4.550682874847209</c:v>
                </c:pt>
                <c:pt idx="74540">
                  <c:v>4.5529599001655647</c:v>
                </c:pt>
                <c:pt idx="74541">
                  <c:v>4.5592925048922615</c:v>
                </c:pt>
                <c:pt idx="74542">
                  <c:v>4.5574281259322502</c:v>
                </c:pt>
                <c:pt idx="74543">
                  <c:v>4.5572582728830078</c:v>
                </c:pt>
                <c:pt idx="74544">
                  <c:v>4.5623435460530093</c:v>
                </c:pt>
                <c:pt idx="74545">
                  <c:v>4.564061316757857</c:v>
                </c:pt>
                <c:pt idx="74546">
                  <c:v>4.5607555106451523</c:v>
                </c:pt>
                <c:pt idx="74547">
                  <c:v>4.5487831004630577</c:v>
                </c:pt>
                <c:pt idx="74548">
                  <c:v>4.5639477875049179</c:v>
                </c:pt>
                <c:pt idx="74549">
                  <c:v>4.5676232020958709</c:v>
                </c:pt>
                <c:pt idx="74550">
                  <c:v>4.5555329613766631</c:v>
                </c:pt>
                <c:pt idx="74551">
                  <c:v>4.5581360069763397</c:v>
                </c:pt>
                <c:pt idx="74552">
                  <c:v>4.559667643834957</c:v>
                </c:pt>
                <c:pt idx="74553">
                  <c:v>4.5497474488299243</c:v>
                </c:pt>
                <c:pt idx="74554">
                  <c:v>4.5517186560149936</c:v>
                </c:pt>
                <c:pt idx="74555">
                  <c:v>4.5574642578354574</c:v>
                </c:pt>
                <c:pt idx="74556">
                  <c:v>4.5698218478729205</c:v>
                </c:pt>
                <c:pt idx="74557">
                  <c:v>4.5598493193616561</c:v>
                </c:pt>
                <c:pt idx="74558">
                  <c:v>4.5608964725907564</c:v>
                </c:pt>
                <c:pt idx="74559">
                  <c:v>4.562373630113167</c:v>
                </c:pt>
                <c:pt idx="74560">
                  <c:v>4.5495736489853691</c:v>
                </c:pt>
                <c:pt idx="74561">
                  <c:v>4.5558395515591492</c:v>
                </c:pt>
                <c:pt idx="74562">
                  <c:v>4.5646080628412582</c:v>
                </c:pt>
                <c:pt idx="74563">
                  <c:v>4.553608239276655</c:v>
                </c:pt>
                <c:pt idx="74564">
                  <c:v>4.5520420833872919</c:v>
                </c:pt>
                <c:pt idx="74565">
                  <c:v>4.5628879745361379</c:v>
                </c:pt>
                <c:pt idx="74566">
                  <c:v>4.5529201072392711</c:v>
                </c:pt>
                <c:pt idx="74567">
                  <c:v>4.5552663536300795</c:v>
                </c:pt>
                <c:pt idx="74568">
                  <c:v>4.559364331496143</c:v>
                </c:pt>
                <c:pt idx="74569">
                  <c:v>4.5366859111190614</c:v>
                </c:pt>
                <c:pt idx="74570">
                  <c:v>4.5556744625967598</c:v>
                </c:pt>
                <c:pt idx="74571">
                  <c:v>4.5517431440804632</c:v>
                </c:pt>
                <c:pt idx="74572">
                  <c:v>4.5521502949240578</c:v>
                </c:pt>
                <c:pt idx="74573">
                  <c:v>4.5540841613122547</c:v>
                </c:pt>
                <c:pt idx="74574">
                  <c:v>4.5596809605872046</c:v>
                </c:pt>
                <c:pt idx="74575">
                  <c:v>4.5432515012595198</c:v>
                </c:pt>
                <c:pt idx="74576">
                  <c:v>4.5490837420794472</c:v>
                </c:pt>
                <c:pt idx="74577">
                  <c:v>4.563723558997693</c:v>
                </c:pt>
                <c:pt idx="74578">
                  <c:v>4.5528268371133667</c:v>
                </c:pt>
                <c:pt idx="74579">
                  <c:v>4.5598436394883981</c:v>
                </c:pt>
                <c:pt idx="74580">
                  <c:v>4.5579256909298405</c:v>
                </c:pt>
                <c:pt idx="74581">
                  <c:v>4.5561500973767428</c:v>
                </c:pt>
                <c:pt idx="74582">
                  <c:v>4.555481659383501</c:v>
                </c:pt>
                <c:pt idx="74583">
                  <c:v>4.5656814915385446</c:v>
                </c:pt>
                <c:pt idx="74584">
                  <c:v>4.5653727682617093</c:v>
                </c:pt>
                <c:pt idx="74585">
                  <c:v>4.5533253539403091</c:v>
                </c:pt>
                <c:pt idx="74586">
                  <c:v>4.5666615072997274</c:v>
                </c:pt>
                <c:pt idx="74587">
                  <c:v>4.5564331479284599</c:v>
                </c:pt>
                <c:pt idx="74588">
                  <c:v>4.5537808166463565</c:v>
                </c:pt>
                <c:pt idx="74589">
                  <c:v>4.5613996776035011</c:v>
                </c:pt>
                <c:pt idx="74590">
                  <c:v>4.554124117429156</c:v>
                </c:pt>
                <c:pt idx="74591">
                  <c:v>4.5540757788491906</c:v>
                </c:pt>
                <c:pt idx="74592">
                  <c:v>4.5544312675179839</c:v>
                </c:pt>
                <c:pt idx="74593">
                  <c:v>4.5663288176132504</c:v>
                </c:pt>
                <c:pt idx="74594">
                  <c:v>4.5752177377692709</c:v>
                </c:pt>
                <c:pt idx="74595">
                  <c:v>4.555825407540234</c:v>
                </c:pt>
                <c:pt idx="74596">
                  <c:v>4.553765801690699</c:v>
                </c:pt>
                <c:pt idx="74597">
                  <c:v>4.5576027191547928</c:v>
                </c:pt>
                <c:pt idx="74598">
                  <c:v>4.5452615517503823</c:v>
                </c:pt>
                <c:pt idx="74599">
                  <c:v>4.5572788880647188</c:v>
                </c:pt>
                <c:pt idx="74600">
                  <c:v>4.5509241316906035</c:v>
                </c:pt>
                <c:pt idx="74601">
                  <c:v>4.5523353811754568</c:v>
                </c:pt>
                <c:pt idx="74602">
                  <c:v>4.5593529896046006</c:v>
                </c:pt>
                <c:pt idx="74603">
                  <c:v>4.5620348334356775</c:v>
                </c:pt>
                <c:pt idx="74604">
                  <c:v>4.5623699762033754</c:v>
                </c:pt>
                <c:pt idx="74605">
                  <c:v>4.5608449869343115</c:v>
                </c:pt>
                <c:pt idx="74606">
                  <c:v>4.5540806501745141</c:v>
                </c:pt>
                <c:pt idx="74607">
                  <c:v>4.5541792878345273</c:v>
                </c:pt>
                <c:pt idx="74608">
                  <c:v>4.5484893989077122</c:v>
                </c:pt>
                <c:pt idx="74609">
                  <c:v>4.55538101450911</c:v>
                </c:pt>
                <c:pt idx="74610">
                  <c:v>4.5557310640345356</c:v>
                </c:pt>
                <c:pt idx="74611">
                  <c:v>4.5580765876911897</c:v>
                </c:pt>
                <c:pt idx="74612">
                  <c:v>4.5594398813421</c:v>
                </c:pt>
                <c:pt idx="74613">
                  <c:v>4.5556355056206943</c:v>
                </c:pt>
                <c:pt idx="74614">
                  <c:v>4.5520110016214375</c:v>
                </c:pt>
                <c:pt idx="74615">
                  <c:v>4.5590612782314279</c:v>
                </c:pt>
                <c:pt idx="74616">
                  <c:v>4.555537421874055</c:v>
                </c:pt>
                <c:pt idx="74617">
                  <c:v>4.54626662985536</c:v>
                </c:pt>
                <c:pt idx="74618">
                  <c:v>4.5544164519512265</c:v>
                </c:pt>
                <c:pt idx="74619">
                  <c:v>4.5676569282824495</c:v>
                </c:pt>
                <c:pt idx="74620">
                  <c:v>4.5562658983901834</c:v>
                </c:pt>
                <c:pt idx="74621">
                  <c:v>4.5612315798998067</c:v>
                </c:pt>
                <c:pt idx="74622">
                  <c:v>4.5593479659151583</c:v>
                </c:pt>
                <c:pt idx="74623">
                  <c:v>4.5559530417849867</c:v>
                </c:pt>
                <c:pt idx="74624">
                  <c:v>4.5524778622619904</c:v>
                </c:pt>
                <c:pt idx="74625">
                  <c:v>4.5503293053329212</c:v>
                </c:pt>
                <c:pt idx="74626">
                  <c:v>4.549539747412525</c:v>
                </c:pt>
                <c:pt idx="74627">
                  <c:v>4.5652756176565799</c:v>
                </c:pt>
                <c:pt idx="74628">
                  <c:v>4.5608448019547287</c:v>
                </c:pt>
                <c:pt idx="74629">
                  <c:v>4.5607056860225841</c:v>
                </c:pt>
                <c:pt idx="74630">
                  <c:v>4.5581123795973308</c:v>
                </c:pt>
                <c:pt idx="74631">
                  <c:v>4.5495054202755014</c:v>
                </c:pt>
                <c:pt idx="74632">
                  <c:v>4.5606364661103429</c:v>
                </c:pt>
                <c:pt idx="74633">
                  <c:v>4.5555334934207314</c:v>
                </c:pt>
                <c:pt idx="74634">
                  <c:v>4.5550917612208828</c:v>
                </c:pt>
                <c:pt idx="74635">
                  <c:v>4.5534841450867116</c:v>
                </c:pt>
                <c:pt idx="74636">
                  <c:v>4.5573708841264597</c:v>
                </c:pt>
                <c:pt idx="74637">
                  <c:v>4.5541155325226255</c:v>
                </c:pt>
                <c:pt idx="74638">
                  <c:v>4.5536729282500694</c:v>
                </c:pt>
                <c:pt idx="74639">
                  <c:v>4.5627023107250499</c:v>
                </c:pt>
                <c:pt idx="74640">
                  <c:v>4.5623994761270161</c:v>
                </c:pt>
                <c:pt idx="74641">
                  <c:v>4.5580030006164058</c:v>
                </c:pt>
                <c:pt idx="74642">
                  <c:v>4.5621411435441335</c:v>
                </c:pt>
                <c:pt idx="74643">
                  <c:v>4.5567054309715074</c:v>
                </c:pt>
                <c:pt idx="74644">
                  <c:v>4.5605361278304928</c:v>
                </c:pt>
                <c:pt idx="74645">
                  <c:v>4.561189643226518</c:v>
                </c:pt>
                <c:pt idx="74646">
                  <c:v>4.5692506511780291</c:v>
                </c:pt>
                <c:pt idx="74647">
                  <c:v>4.5574724060218355</c:v>
                </c:pt>
                <c:pt idx="74648">
                  <c:v>4.5577872716558643</c:v>
                </c:pt>
                <c:pt idx="74649">
                  <c:v>4.5566483047588804</c:v>
                </c:pt>
                <c:pt idx="74650">
                  <c:v>4.5538287619913946</c:v>
                </c:pt>
                <c:pt idx="74651">
                  <c:v>4.5557033270757774</c:v>
                </c:pt>
                <c:pt idx="74652">
                  <c:v>4.5537209624114494</c:v>
                </c:pt>
                <c:pt idx="74653">
                  <c:v>4.5485186731246277</c:v>
                </c:pt>
                <c:pt idx="74654">
                  <c:v>4.5619497029612592</c:v>
                </c:pt>
                <c:pt idx="74655">
                  <c:v>4.562286754207463</c:v>
                </c:pt>
                <c:pt idx="74656">
                  <c:v>4.5503156103032394</c:v>
                </c:pt>
                <c:pt idx="74657">
                  <c:v>4.5530114104687698</c:v>
                </c:pt>
                <c:pt idx="74658">
                  <c:v>4.5604123605757589</c:v>
                </c:pt>
                <c:pt idx="74659">
                  <c:v>4.5604311660671772</c:v>
                </c:pt>
                <c:pt idx="74660">
                  <c:v>4.5636108226484842</c:v>
                </c:pt>
                <c:pt idx="74661">
                  <c:v>4.5472119219068325</c:v>
                </c:pt>
                <c:pt idx="74662">
                  <c:v>4.5590353492063054</c:v>
                </c:pt>
                <c:pt idx="74663">
                  <c:v>4.5614572255673771</c:v>
                </c:pt>
                <c:pt idx="74664">
                  <c:v>4.5638449292394236</c:v>
                </c:pt>
                <c:pt idx="74665">
                  <c:v>4.5647448275690685</c:v>
                </c:pt>
                <c:pt idx="74666">
                  <c:v>4.5509934796365252</c:v>
                </c:pt>
                <c:pt idx="74667">
                  <c:v>4.5662022898331731</c:v>
                </c:pt>
                <c:pt idx="74668">
                  <c:v>4.5622921093168713</c:v>
                </c:pt>
                <c:pt idx="74669">
                  <c:v>4.5641370793761622</c:v>
                </c:pt>
                <c:pt idx="74670">
                  <c:v>4.5537276997284195</c:v>
                </c:pt>
                <c:pt idx="74671">
                  <c:v>4.5620986004467028</c:v>
                </c:pt>
                <c:pt idx="74672">
                  <c:v>4.5608038044006225</c:v>
                </c:pt>
                <c:pt idx="74673">
                  <c:v>4.5549654036693141</c:v>
                </c:pt>
                <c:pt idx="74674">
                  <c:v>4.5516299007252208</c:v>
                </c:pt>
                <c:pt idx="74675">
                  <c:v>4.5531987431113849</c:v>
                </c:pt>
                <c:pt idx="74676">
                  <c:v>4.5616698236239364</c:v>
                </c:pt>
                <c:pt idx="74677">
                  <c:v>4.5587347005382028</c:v>
                </c:pt>
                <c:pt idx="74678">
                  <c:v>4.5496589372526604</c:v>
                </c:pt>
                <c:pt idx="74679">
                  <c:v>4.558444601807901</c:v>
                </c:pt>
                <c:pt idx="74680">
                  <c:v>4.5658071722221978</c:v>
                </c:pt>
                <c:pt idx="74681">
                  <c:v>4.5594919231291327</c:v>
                </c:pt>
                <c:pt idx="74682">
                  <c:v>4.5644741036419507</c:v>
                </c:pt>
                <c:pt idx="74683">
                  <c:v>4.559335245213525</c:v>
                </c:pt>
                <c:pt idx="74684">
                  <c:v>4.5565480329336081</c:v>
                </c:pt>
                <c:pt idx="74685">
                  <c:v>4.5584142913284342</c:v>
                </c:pt>
                <c:pt idx="74686">
                  <c:v>4.5544022943941505</c:v>
                </c:pt>
                <c:pt idx="74687">
                  <c:v>4.5589029159162155</c:v>
                </c:pt>
                <c:pt idx="74688">
                  <c:v>4.5552994713023711</c:v>
                </c:pt>
                <c:pt idx="74689">
                  <c:v>4.5595751516423579</c:v>
                </c:pt>
                <c:pt idx="74690">
                  <c:v>4.5542971971806478</c:v>
                </c:pt>
                <c:pt idx="74691">
                  <c:v>4.5618763056099594</c:v>
                </c:pt>
                <c:pt idx="74692">
                  <c:v>4.5574349618787497</c:v>
                </c:pt>
                <c:pt idx="74693">
                  <c:v>4.5683956757207165</c:v>
                </c:pt>
                <c:pt idx="74694">
                  <c:v>4.5541086778471689</c:v>
                </c:pt>
                <c:pt idx="74695">
                  <c:v>4.5586126817604109</c:v>
                </c:pt>
                <c:pt idx="74696">
                  <c:v>4.5583728061412536</c:v>
                </c:pt>
                <c:pt idx="74697">
                  <c:v>4.5467541495337542</c:v>
                </c:pt>
                <c:pt idx="74698">
                  <c:v>4.5526758277160981</c:v>
                </c:pt>
                <c:pt idx="74699">
                  <c:v>4.5611855726103085</c:v>
                </c:pt>
                <c:pt idx="74700">
                  <c:v>4.5583355471222227</c:v>
                </c:pt>
                <c:pt idx="74701">
                  <c:v>4.551064732852466</c:v>
                </c:pt>
                <c:pt idx="74702">
                  <c:v>4.5561386141070397</c:v>
                </c:pt>
                <c:pt idx="74703">
                  <c:v>4.5524868734210964</c:v>
                </c:pt>
                <c:pt idx="74704">
                  <c:v>4.5570784870471854</c:v>
                </c:pt>
                <c:pt idx="74705">
                  <c:v>4.5574375326400718</c:v>
                </c:pt>
                <c:pt idx="74706">
                  <c:v>4.5514288679821098</c:v>
                </c:pt>
                <c:pt idx="74707">
                  <c:v>4.5588254777168871</c:v>
                </c:pt>
                <c:pt idx="74708">
                  <c:v>4.5561723008986323</c:v>
                </c:pt>
                <c:pt idx="74709">
                  <c:v>4.5645747105051493</c:v>
                </c:pt>
                <c:pt idx="74710">
                  <c:v>4.5584837863183454</c:v>
                </c:pt>
                <c:pt idx="74711">
                  <c:v>4.5606897002280995</c:v>
                </c:pt>
                <c:pt idx="74712">
                  <c:v>4.5562570890754497</c:v>
                </c:pt>
                <c:pt idx="74713">
                  <c:v>4.5564677181577267</c:v>
                </c:pt>
                <c:pt idx="74714">
                  <c:v>4.5563252709875721</c:v>
                </c:pt>
                <c:pt idx="74715">
                  <c:v>4.5533481567414285</c:v>
                </c:pt>
                <c:pt idx="74716">
                  <c:v>4.5703627059009184</c:v>
                </c:pt>
                <c:pt idx="74717">
                  <c:v>4.5671497940444965</c:v>
                </c:pt>
                <c:pt idx="74718">
                  <c:v>4.565037844272906</c:v>
                </c:pt>
                <c:pt idx="74719">
                  <c:v>4.5595693761714431</c:v>
                </c:pt>
                <c:pt idx="74720">
                  <c:v>4.5503048747441568</c:v>
                </c:pt>
                <c:pt idx="74721">
                  <c:v>4.5577937643929163</c:v>
                </c:pt>
                <c:pt idx="74722">
                  <c:v>4.5676826478392298</c:v>
                </c:pt>
                <c:pt idx="74723">
                  <c:v>4.5523888392597174</c:v>
                </c:pt>
                <c:pt idx="74724">
                  <c:v>4.5669376916121189</c:v>
                </c:pt>
                <c:pt idx="74725">
                  <c:v>4.555345651569751</c:v>
                </c:pt>
                <c:pt idx="74726">
                  <c:v>4.563988318729157</c:v>
                </c:pt>
                <c:pt idx="74727">
                  <c:v>4.5600331906274949</c:v>
                </c:pt>
                <c:pt idx="74728">
                  <c:v>4.5550135843282353</c:v>
                </c:pt>
                <c:pt idx="74729">
                  <c:v>4.5630169339363302</c:v>
                </c:pt>
                <c:pt idx="74730">
                  <c:v>4.5637662236205756</c:v>
                </c:pt>
                <c:pt idx="74731">
                  <c:v>4.5688435871560937</c:v>
                </c:pt>
                <c:pt idx="74732">
                  <c:v>4.5569595821416788</c:v>
                </c:pt>
                <c:pt idx="74733">
                  <c:v>4.5588814169504506</c:v>
                </c:pt>
                <c:pt idx="74734">
                  <c:v>4.5683155599204186</c:v>
                </c:pt>
                <c:pt idx="74735">
                  <c:v>4.5643729905134993</c:v>
                </c:pt>
                <c:pt idx="74736">
                  <c:v>4.5555393479574784</c:v>
                </c:pt>
                <c:pt idx="74737">
                  <c:v>4.5600174137102867</c:v>
                </c:pt>
                <c:pt idx="74738">
                  <c:v>4.5544349855456288</c:v>
                </c:pt>
                <c:pt idx="74739">
                  <c:v>4.5571516131728167</c:v>
                </c:pt>
                <c:pt idx="74740">
                  <c:v>4.5613806804550361</c:v>
                </c:pt>
                <c:pt idx="74741">
                  <c:v>4.5653472150258363</c:v>
                </c:pt>
                <c:pt idx="74742">
                  <c:v>4.5498182158154714</c:v>
                </c:pt>
                <c:pt idx="74743">
                  <c:v>4.56118813190169</c:v>
                </c:pt>
                <c:pt idx="74744">
                  <c:v>4.559080460055517</c:v>
                </c:pt>
                <c:pt idx="74745">
                  <c:v>4.5673578012334861</c:v>
                </c:pt>
                <c:pt idx="74746">
                  <c:v>4.5598622385369145</c:v>
                </c:pt>
                <c:pt idx="74747">
                  <c:v>4.5511936027353137</c:v>
                </c:pt>
                <c:pt idx="74748">
                  <c:v>4.5609889856653965</c:v>
                </c:pt>
                <c:pt idx="74749">
                  <c:v>4.5527612401666975</c:v>
                </c:pt>
                <c:pt idx="74750">
                  <c:v>4.5592979220599092</c:v>
                </c:pt>
                <c:pt idx="74751">
                  <c:v>4.5549168581647956</c:v>
                </c:pt>
                <c:pt idx="74752">
                  <c:v>4.5534872271689766</c:v>
                </c:pt>
                <c:pt idx="74753">
                  <c:v>4.5668071635052554</c:v>
                </c:pt>
                <c:pt idx="74754">
                  <c:v>4.5515758107624071</c:v>
                </c:pt>
                <c:pt idx="74755">
                  <c:v>4.5630085888976204</c:v>
                </c:pt>
                <c:pt idx="74756">
                  <c:v>4.5561375789401399</c:v>
                </c:pt>
                <c:pt idx="74757">
                  <c:v>4.5563323832514619</c:v>
                </c:pt>
                <c:pt idx="74758">
                  <c:v>4.5522737605362078</c:v>
                </c:pt>
                <c:pt idx="74759">
                  <c:v>4.5583820715822245</c:v>
                </c:pt>
                <c:pt idx="74760">
                  <c:v>4.5578580711872458</c:v>
                </c:pt>
                <c:pt idx="74761">
                  <c:v>4.5535216359806903</c:v>
                </c:pt>
                <c:pt idx="74762">
                  <c:v>4.5590407478189645</c:v>
                </c:pt>
                <c:pt idx="74763">
                  <c:v>4.5530384284129841</c:v>
                </c:pt>
                <c:pt idx="74764">
                  <c:v>4.5554499061321669</c:v>
                </c:pt>
                <c:pt idx="74765">
                  <c:v>4.5595966547803295</c:v>
                </c:pt>
                <c:pt idx="74766">
                  <c:v>4.5500768178072377</c:v>
                </c:pt>
                <c:pt idx="74767">
                  <c:v>4.5657378278945542</c:v>
                </c:pt>
                <c:pt idx="74768">
                  <c:v>4.5620583232571956</c:v>
                </c:pt>
                <c:pt idx="74769">
                  <c:v>4.5587022685248391</c:v>
                </c:pt>
                <c:pt idx="74770">
                  <c:v>4.5612976837186139</c:v>
                </c:pt>
                <c:pt idx="74771">
                  <c:v>4.5635179188503709</c:v>
                </c:pt>
                <c:pt idx="74772">
                  <c:v>4.5577329952388981</c:v>
                </c:pt>
                <c:pt idx="74773">
                  <c:v>4.5581092424722787</c:v>
                </c:pt>
                <c:pt idx="74774">
                  <c:v>4.5628602400821769</c:v>
                </c:pt>
                <c:pt idx="74775">
                  <c:v>4.5613614812984089</c:v>
                </c:pt>
                <c:pt idx="74776">
                  <c:v>4.5639286974976603</c:v>
                </c:pt>
                <c:pt idx="74777">
                  <c:v>4.5586968937482535</c:v>
                </c:pt>
                <c:pt idx="74778">
                  <c:v>4.5618878215425971</c:v>
                </c:pt>
                <c:pt idx="74779">
                  <c:v>4.5607162881832251</c:v>
                </c:pt>
                <c:pt idx="74780">
                  <c:v>4.5522852679847192</c:v>
                </c:pt>
                <c:pt idx="74781">
                  <c:v>4.5555009963259314</c:v>
                </c:pt>
                <c:pt idx="74782">
                  <c:v>4.5650474687992624</c:v>
                </c:pt>
                <c:pt idx="74783">
                  <c:v>4.5587224081958926</c:v>
                </c:pt>
                <c:pt idx="74784">
                  <c:v>4.5511697871312577</c:v>
                </c:pt>
                <c:pt idx="74785">
                  <c:v>4.5583044015137908</c:v>
                </c:pt>
                <c:pt idx="74786">
                  <c:v>4.5540234793145693</c:v>
                </c:pt>
                <c:pt idx="74787">
                  <c:v>4.5580013925837548</c:v>
                </c:pt>
                <c:pt idx="74788">
                  <c:v>4.5612756211919905</c:v>
                </c:pt>
                <c:pt idx="74789">
                  <c:v>4.557930265347812</c:v>
                </c:pt>
                <c:pt idx="74790">
                  <c:v>4.5684769515093393</c:v>
                </c:pt>
                <c:pt idx="74791">
                  <c:v>4.5631453408766109</c:v>
                </c:pt>
                <c:pt idx="74792">
                  <c:v>4.5544003164027282</c:v>
                </c:pt>
                <c:pt idx="74793">
                  <c:v>4.5542742286767393</c:v>
                </c:pt>
                <c:pt idx="74794">
                  <c:v>4.55769896419147</c:v>
                </c:pt>
                <c:pt idx="74795">
                  <c:v>4.5530552841162528</c:v>
                </c:pt>
                <c:pt idx="74796">
                  <c:v>4.565184572776797</c:v>
                </c:pt>
                <c:pt idx="74797">
                  <c:v>4.5548509297985547</c:v>
                </c:pt>
                <c:pt idx="74798">
                  <c:v>4.5619627174104904</c:v>
                </c:pt>
                <c:pt idx="74799">
                  <c:v>4.5609644738665596</c:v>
                </c:pt>
                <c:pt idx="74800">
                  <c:v>4.5563155892834519</c:v>
                </c:pt>
                <c:pt idx="74801">
                  <c:v>4.5542796217019941</c:v>
                </c:pt>
                <c:pt idx="74802">
                  <c:v>4.5494283649207263</c:v>
                </c:pt>
                <c:pt idx="74803">
                  <c:v>4.5500742473198272</c:v>
                </c:pt>
                <c:pt idx="74804">
                  <c:v>4.5586736676193631</c:v>
                </c:pt>
                <c:pt idx="74805">
                  <c:v>4.5506966951392736</c:v>
                </c:pt>
                <c:pt idx="74806">
                  <c:v>4.5490649716398854</c:v>
                </c:pt>
                <c:pt idx="74807">
                  <c:v>4.5661212279866357</c:v>
                </c:pt>
                <c:pt idx="74808">
                  <c:v>4.5590561478966611</c:v>
                </c:pt>
                <c:pt idx="74809">
                  <c:v>4.5612655531899735</c:v>
                </c:pt>
                <c:pt idx="74810">
                  <c:v>4.5547332321915883</c:v>
                </c:pt>
                <c:pt idx="74811">
                  <c:v>4.5488594566323268</c:v>
                </c:pt>
                <c:pt idx="74812">
                  <c:v>4.5582919312314356</c:v>
                </c:pt>
                <c:pt idx="74813">
                  <c:v>4.5619783132593694</c:v>
                </c:pt>
                <c:pt idx="74814">
                  <c:v>4.5490422123288896</c:v>
                </c:pt>
                <c:pt idx="74815">
                  <c:v>4.5613963699929805</c:v>
                </c:pt>
                <c:pt idx="74816">
                  <c:v>4.5622974113670365</c:v>
                </c:pt>
                <c:pt idx="74817">
                  <c:v>4.5541741266615725</c:v>
                </c:pt>
                <c:pt idx="74818">
                  <c:v>4.5633321162081328</c:v>
                </c:pt>
                <c:pt idx="74819">
                  <c:v>4.5581436211499593</c:v>
                </c:pt>
                <c:pt idx="74820">
                  <c:v>4.5567766743217186</c:v>
                </c:pt>
                <c:pt idx="74821">
                  <c:v>4.5557458351578939</c:v>
                </c:pt>
                <c:pt idx="74822">
                  <c:v>4.5687008953752191</c:v>
                </c:pt>
                <c:pt idx="74823">
                  <c:v>4.5549525923937688</c:v>
                </c:pt>
                <c:pt idx="74824">
                  <c:v>4.5612308679973115</c:v>
                </c:pt>
                <c:pt idx="74825">
                  <c:v>4.5564525280837911</c:v>
                </c:pt>
                <c:pt idx="74826">
                  <c:v>4.556676794659885</c:v>
                </c:pt>
                <c:pt idx="74827">
                  <c:v>4.5616759660669954</c:v>
                </c:pt>
                <c:pt idx="74828">
                  <c:v>4.5535283102757678</c:v>
                </c:pt>
                <c:pt idx="74829">
                  <c:v>4.5530609839013483</c:v>
                </c:pt>
                <c:pt idx="74830">
                  <c:v>4.5636572221374339</c:v>
                </c:pt>
                <c:pt idx="74831">
                  <c:v>4.5752757286536072</c:v>
                </c:pt>
                <c:pt idx="74832">
                  <c:v>4.5553097605751605</c:v>
                </c:pt>
                <c:pt idx="74833">
                  <c:v>4.5523040318233354</c:v>
                </c:pt>
                <c:pt idx="74834">
                  <c:v>4.5645301157519267</c:v>
                </c:pt>
                <c:pt idx="74835">
                  <c:v>4.5559058203457816</c:v>
                </c:pt>
                <c:pt idx="74836">
                  <c:v>4.5620797654370469</c:v>
                </c:pt>
                <c:pt idx="74837">
                  <c:v>4.5614011586863921</c:v>
                </c:pt>
                <c:pt idx="74838">
                  <c:v>4.565651395608068</c:v>
                </c:pt>
                <c:pt idx="74839">
                  <c:v>4.5616332587716109</c:v>
                </c:pt>
                <c:pt idx="74840">
                  <c:v>4.5658745471737001</c:v>
                </c:pt>
                <c:pt idx="74841">
                  <c:v>4.5643573721903961</c:v>
                </c:pt>
                <c:pt idx="74842">
                  <c:v>4.5522863031825915</c:v>
                </c:pt>
                <c:pt idx="74843">
                  <c:v>4.5556440514386702</c:v>
                </c:pt>
                <c:pt idx="74844">
                  <c:v>4.5538374838678983</c:v>
                </c:pt>
                <c:pt idx="74845">
                  <c:v>4.5608358206546296</c:v>
                </c:pt>
                <c:pt idx="74846">
                  <c:v>4.5533716341438168</c:v>
                </c:pt>
                <c:pt idx="74847">
                  <c:v>4.5612436515892574</c:v>
                </c:pt>
                <c:pt idx="74848">
                  <c:v>4.5669959479842639</c:v>
                </c:pt>
                <c:pt idx="74849">
                  <c:v>4.5628955484918388</c:v>
                </c:pt>
                <c:pt idx="74850">
                  <c:v>4.5643174871916861</c:v>
                </c:pt>
                <c:pt idx="74851">
                  <c:v>4.5623865579351044</c:v>
                </c:pt>
                <c:pt idx="74852">
                  <c:v>4.5608068610626136</c:v>
                </c:pt>
                <c:pt idx="74853">
                  <c:v>4.5581256396737277</c:v>
                </c:pt>
                <c:pt idx="74854">
                  <c:v>4.5672301424965607</c:v>
                </c:pt>
                <c:pt idx="74855">
                  <c:v>4.5672321027654554</c:v>
                </c:pt>
                <c:pt idx="74856">
                  <c:v>4.5679432831343796</c:v>
                </c:pt>
                <c:pt idx="74857">
                  <c:v>4.5537775775198188</c:v>
                </c:pt>
                <c:pt idx="74858">
                  <c:v>4.5538551470122188</c:v>
                </c:pt>
                <c:pt idx="74859">
                  <c:v>4.5580916068186275</c:v>
                </c:pt>
                <c:pt idx="74860">
                  <c:v>4.5581037917309644</c:v>
                </c:pt>
                <c:pt idx="74861">
                  <c:v>4.5609959716713533</c:v>
                </c:pt>
                <c:pt idx="74862">
                  <c:v>4.5647997304918952</c:v>
                </c:pt>
                <c:pt idx="74863">
                  <c:v>4.5705296812570602</c:v>
                </c:pt>
                <c:pt idx="74864">
                  <c:v>4.5583047116914326</c:v>
                </c:pt>
                <c:pt idx="74865">
                  <c:v>4.5641816439414544</c:v>
                </c:pt>
                <c:pt idx="74866">
                  <c:v>4.5622764433575798</c:v>
                </c:pt>
                <c:pt idx="74867">
                  <c:v>4.5615852061168969</c:v>
                </c:pt>
                <c:pt idx="74868">
                  <c:v>4.5587646328455023</c:v>
                </c:pt>
                <c:pt idx="74869">
                  <c:v>4.5575340692292015</c:v>
                </c:pt>
                <c:pt idx="74870">
                  <c:v>4.5663380231803794</c:v>
                </c:pt>
                <c:pt idx="74871">
                  <c:v>4.5571789881760036</c:v>
                </c:pt>
                <c:pt idx="74872">
                  <c:v>4.5582571892934647</c:v>
                </c:pt>
                <c:pt idx="74873">
                  <c:v>4.5644756897613359</c:v>
                </c:pt>
                <c:pt idx="74874">
                  <c:v>4.5605815776840108</c:v>
                </c:pt>
                <c:pt idx="74875">
                  <c:v>4.557689170421015</c:v>
                </c:pt>
                <c:pt idx="74876">
                  <c:v>4.5547293451575808</c:v>
                </c:pt>
                <c:pt idx="74877">
                  <c:v>4.5630714058479969</c:v>
                </c:pt>
                <c:pt idx="74878">
                  <c:v>4.5535379267971123</c:v>
                </c:pt>
                <c:pt idx="74879">
                  <c:v>4.560712289154532</c:v>
                </c:pt>
                <c:pt idx="74880">
                  <c:v>4.5541312748971876</c:v>
                </c:pt>
                <c:pt idx="74881">
                  <c:v>4.5630120004521437</c:v>
                </c:pt>
                <c:pt idx="74882">
                  <c:v>4.5672355695736027</c:v>
                </c:pt>
                <c:pt idx="74883">
                  <c:v>4.5576914607283827</c:v>
                </c:pt>
                <c:pt idx="74884">
                  <c:v>4.568710648292444</c:v>
                </c:pt>
                <c:pt idx="74885">
                  <c:v>4.5570215243584293</c:v>
                </c:pt>
                <c:pt idx="74886">
                  <c:v>4.551886240048777</c:v>
                </c:pt>
                <c:pt idx="74887">
                  <c:v>4.5543652787118649</c:v>
                </c:pt>
                <c:pt idx="74888">
                  <c:v>4.5530877195482926</c:v>
                </c:pt>
                <c:pt idx="74889">
                  <c:v>4.543468060115841</c:v>
                </c:pt>
                <c:pt idx="74890">
                  <c:v>4.5593934918127914</c:v>
                </c:pt>
                <c:pt idx="74891">
                  <c:v>4.5576666286271408</c:v>
                </c:pt>
                <c:pt idx="74892">
                  <c:v>4.5616811745892223</c:v>
                </c:pt>
                <c:pt idx="74893">
                  <c:v>4.556996132489183</c:v>
                </c:pt>
                <c:pt idx="74894">
                  <c:v>4.5584608174263188</c:v>
                </c:pt>
                <c:pt idx="74895">
                  <c:v>4.5577431965024759</c:v>
                </c:pt>
                <c:pt idx="74896">
                  <c:v>4.5616577419617137</c:v>
                </c:pt>
                <c:pt idx="74897">
                  <c:v>4.5501760709181367</c:v>
                </c:pt>
                <c:pt idx="74898">
                  <c:v>4.5590887301328733</c:v>
                </c:pt>
                <c:pt idx="74899">
                  <c:v>4.5663871353446162</c:v>
                </c:pt>
                <c:pt idx="74900">
                  <c:v>4.5523185160159105</c:v>
                </c:pt>
                <c:pt idx="74901">
                  <c:v>4.5644892282532474</c:v>
                </c:pt>
                <c:pt idx="74902">
                  <c:v>4.5573542159333194</c:v>
                </c:pt>
                <c:pt idx="74903">
                  <c:v>4.5585957267763444</c:v>
                </c:pt>
                <c:pt idx="74904">
                  <c:v>4.5619875786041462</c:v>
                </c:pt>
                <c:pt idx="74905">
                  <c:v>4.5651138435149257</c:v>
                </c:pt>
                <c:pt idx="74906">
                  <c:v>4.5605990354356365</c:v>
                </c:pt>
                <c:pt idx="74907">
                  <c:v>4.5524938788237117</c:v>
                </c:pt>
                <c:pt idx="74908">
                  <c:v>4.5478497382386918</c:v>
                </c:pt>
                <c:pt idx="74909">
                  <c:v>4.55299623985659</c:v>
                </c:pt>
                <c:pt idx="74910">
                  <c:v>4.5569515406373506</c:v>
                </c:pt>
                <c:pt idx="74911">
                  <c:v>4.5571538202750617</c:v>
                </c:pt>
                <c:pt idx="74912">
                  <c:v>4.5504948756551471</c:v>
                </c:pt>
                <c:pt idx="74913">
                  <c:v>4.5626028658982696</c:v>
                </c:pt>
                <c:pt idx="74914">
                  <c:v>4.5673772355040132</c:v>
                </c:pt>
                <c:pt idx="74915">
                  <c:v>4.5661083314935187</c:v>
                </c:pt>
                <c:pt idx="74916">
                  <c:v>4.5515570727394916</c:v>
                </c:pt>
                <c:pt idx="74917">
                  <c:v>4.5580669560555229</c:v>
                </c:pt>
                <c:pt idx="74918">
                  <c:v>4.5589148756233415</c:v>
                </c:pt>
                <c:pt idx="74919">
                  <c:v>4.559909695312431</c:v>
                </c:pt>
                <c:pt idx="74920">
                  <c:v>4.5569936021190562</c:v>
                </c:pt>
                <c:pt idx="74921">
                  <c:v>4.5671868241619205</c:v>
                </c:pt>
                <c:pt idx="74922">
                  <c:v>4.5583425065127248</c:v>
                </c:pt>
                <c:pt idx="74923">
                  <c:v>4.5641234485824214</c:v>
                </c:pt>
                <c:pt idx="74924">
                  <c:v>4.5513644246366125</c:v>
                </c:pt>
                <c:pt idx="74925">
                  <c:v>4.5561957112034843</c:v>
                </c:pt>
                <c:pt idx="74926">
                  <c:v>4.5608761600768739</c:v>
                </c:pt>
                <c:pt idx="74927">
                  <c:v>4.5548139344788243</c:v>
                </c:pt>
                <c:pt idx="74928">
                  <c:v>4.5573612812049644</c:v>
                </c:pt>
                <c:pt idx="74929">
                  <c:v>4.555666093666864</c:v>
                </c:pt>
                <c:pt idx="74930">
                  <c:v>4.5569804639428</c:v>
                </c:pt>
                <c:pt idx="74931">
                  <c:v>4.5612045000289436</c:v>
                </c:pt>
                <c:pt idx="74932">
                  <c:v>4.5590591100717113</c:v>
                </c:pt>
                <c:pt idx="74933">
                  <c:v>4.562963317127875</c:v>
                </c:pt>
                <c:pt idx="74934">
                  <c:v>4.5534890746850456</c:v>
                </c:pt>
                <c:pt idx="74935">
                  <c:v>4.557030912683433</c:v>
                </c:pt>
                <c:pt idx="74936">
                  <c:v>4.5644050973509813</c:v>
                </c:pt>
                <c:pt idx="74937">
                  <c:v>4.5492033722047287</c:v>
                </c:pt>
                <c:pt idx="74938">
                  <c:v>4.5614740697091367</c:v>
                </c:pt>
                <c:pt idx="74939">
                  <c:v>4.5571221866846274</c:v>
                </c:pt>
                <c:pt idx="74940">
                  <c:v>4.5623475552728303</c:v>
                </c:pt>
                <c:pt idx="74941">
                  <c:v>4.5570844253801317</c:v>
                </c:pt>
                <c:pt idx="74942">
                  <c:v>4.5578092689736796</c:v>
                </c:pt>
                <c:pt idx="74943">
                  <c:v>4.5633106986523222</c:v>
                </c:pt>
                <c:pt idx="74944">
                  <c:v>4.5563260239351129</c:v>
                </c:pt>
                <c:pt idx="74945">
                  <c:v>4.5662703014438932</c:v>
                </c:pt>
                <c:pt idx="74946">
                  <c:v>4.5502262874993082</c:v>
                </c:pt>
                <c:pt idx="74947">
                  <c:v>4.5637298346401671</c:v>
                </c:pt>
                <c:pt idx="74948">
                  <c:v>4.5563701951594178</c:v>
                </c:pt>
                <c:pt idx="74949">
                  <c:v>4.5538981863657044</c:v>
                </c:pt>
                <c:pt idx="74950">
                  <c:v>4.5507483514404168</c:v>
                </c:pt>
                <c:pt idx="74951">
                  <c:v>4.5611462156892326</c:v>
                </c:pt>
                <c:pt idx="74952">
                  <c:v>4.553636462563607</c:v>
                </c:pt>
                <c:pt idx="74953">
                  <c:v>4.5653138295567217</c:v>
                </c:pt>
                <c:pt idx="74954">
                  <c:v>4.5566443257067926</c:v>
                </c:pt>
                <c:pt idx="74955">
                  <c:v>4.5546190453390878</c:v>
                </c:pt>
                <c:pt idx="74956">
                  <c:v>4.5558349443969863</c:v>
                </c:pt>
                <c:pt idx="74957">
                  <c:v>4.5523066073077407</c:v>
                </c:pt>
                <c:pt idx="74958">
                  <c:v>4.5667746819407817</c:v>
                </c:pt>
                <c:pt idx="74959">
                  <c:v>4.5685658483053633</c:v>
                </c:pt>
                <c:pt idx="74960">
                  <c:v>4.5544876284570277</c:v>
                </c:pt>
                <c:pt idx="74961">
                  <c:v>4.5676249340051784</c:v>
                </c:pt>
                <c:pt idx="74962">
                  <c:v>4.5478624548259381</c:v>
                </c:pt>
                <c:pt idx="74963">
                  <c:v>4.5589254647770074</c:v>
                </c:pt>
                <c:pt idx="74964">
                  <c:v>4.5591639495238221</c:v>
                </c:pt>
                <c:pt idx="74965">
                  <c:v>4.5606982606480191</c:v>
                </c:pt>
                <c:pt idx="74966">
                  <c:v>4.5550590567017819</c:v>
                </c:pt>
                <c:pt idx="74967">
                  <c:v>4.5574628189604693</c:v>
                </c:pt>
                <c:pt idx="74968">
                  <c:v>4.5603365744922968</c:v>
                </c:pt>
                <c:pt idx="74969">
                  <c:v>4.549576121506365</c:v>
                </c:pt>
                <c:pt idx="74970">
                  <c:v>4.5616619770078408</c:v>
                </c:pt>
                <c:pt idx="74971">
                  <c:v>4.563106737328674</c:v>
                </c:pt>
                <c:pt idx="74972">
                  <c:v>4.555169379790355</c:v>
                </c:pt>
                <c:pt idx="74973">
                  <c:v>4.5487692344362385</c:v>
                </c:pt>
                <c:pt idx="74974">
                  <c:v>4.5621114386982846</c:v>
                </c:pt>
                <c:pt idx="74975">
                  <c:v>4.5539103504290539</c:v>
                </c:pt>
                <c:pt idx="74976">
                  <c:v>4.5596997477522434</c:v>
                </c:pt>
                <c:pt idx="74977">
                  <c:v>4.5596027147689648</c:v>
                </c:pt>
                <c:pt idx="74978">
                  <c:v>4.5622562644688855</c:v>
                </c:pt>
                <c:pt idx="74979">
                  <c:v>4.5588753229914039</c:v>
                </c:pt>
                <c:pt idx="74980">
                  <c:v>4.5618465907988615</c:v>
                </c:pt>
                <c:pt idx="74981">
                  <c:v>4.5554387631122122</c:v>
                </c:pt>
                <c:pt idx="74982">
                  <c:v>4.564639370496935</c:v>
                </c:pt>
                <c:pt idx="74983">
                  <c:v>4.5677035804620454</c:v>
                </c:pt>
                <c:pt idx="74984">
                  <c:v>4.5508147960048717</c:v>
                </c:pt>
                <c:pt idx="74985">
                  <c:v>4.5567517115044271</c:v>
                </c:pt>
                <c:pt idx="74986">
                  <c:v>4.5602453276519874</c:v>
                </c:pt>
                <c:pt idx="74987">
                  <c:v>4.5531173742268463</c:v>
                </c:pt>
                <c:pt idx="74988">
                  <c:v>4.5545508269560093</c:v>
                </c:pt>
                <c:pt idx="74989">
                  <c:v>4.5500826457026173</c:v>
                </c:pt>
                <c:pt idx="74990">
                  <c:v>4.5570591037576973</c:v>
                </c:pt>
                <c:pt idx="74991">
                  <c:v>4.5572456580761731</c:v>
                </c:pt>
                <c:pt idx="74992">
                  <c:v>4.5552004971747211</c:v>
                </c:pt>
                <c:pt idx="74993">
                  <c:v>4.5588553369719014</c:v>
                </c:pt>
                <c:pt idx="74994">
                  <c:v>4.5494956297718936</c:v>
                </c:pt>
                <c:pt idx="74995">
                  <c:v>4.5600063677605132</c:v>
                </c:pt>
                <c:pt idx="74996">
                  <c:v>4.5583916435380383</c:v>
                </c:pt>
                <c:pt idx="74997">
                  <c:v>4.55950188009305</c:v>
                </c:pt>
                <c:pt idx="74998">
                  <c:v>4.558646453142666</c:v>
                </c:pt>
                <c:pt idx="74999">
                  <c:v>4.5600723137771313</c:v>
                </c:pt>
                <c:pt idx="75000">
                  <c:v>4.5524167068330819</c:v>
                </c:pt>
                <c:pt idx="75001">
                  <c:v>4.5602053671831522</c:v>
                </c:pt>
                <c:pt idx="75002">
                  <c:v>4.5589010901713287</c:v>
                </c:pt>
                <c:pt idx="75003">
                  <c:v>4.5599304658511848</c:v>
                </c:pt>
                <c:pt idx="75004">
                  <c:v>4.5616813287558395</c:v>
                </c:pt>
                <c:pt idx="75005">
                  <c:v>4.5550446160674873</c:v>
                </c:pt>
                <c:pt idx="75006">
                  <c:v>4.5504267638752847</c:v>
                </c:pt>
                <c:pt idx="75007">
                  <c:v>4.5581594586219705</c:v>
                </c:pt>
                <c:pt idx="75008">
                  <c:v>4.554434099215027</c:v>
                </c:pt>
                <c:pt idx="75009">
                  <c:v>4.5493711838571347</c:v>
                </c:pt>
                <c:pt idx="75010">
                  <c:v>4.5473301511624014</c:v>
                </c:pt>
                <c:pt idx="75011">
                  <c:v>4.5570375984547731</c:v>
                </c:pt>
                <c:pt idx="75012">
                  <c:v>4.5627467967079802</c:v>
                </c:pt>
                <c:pt idx="75013">
                  <c:v>4.5712710595483568</c:v>
                </c:pt>
                <c:pt idx="75014">
                  <c:v>4.5531100396927453</c:v>
                </c:pt>
                <c:pt idx="75015">
                  <c:v>4.5599076553583782</c:v>
                </c:pt>
                <c:pt idx="75016">
                  <c:v>4.5577163695945888</c:v>
                </c:pt>
                <c:pt idx="75017">
                  <c:v>4.5559436239842199</c:v>
                </c:pt>
                <c:pt idx="75018">
                  <c:v>4.5539786928231614</c:v>
                </c:pt>
                <c:pt idx="75019">
                  <c:v>4.5652545228928494</c:v>
                </c:pt>
                <c:pt idx="75020">
                  <c:v>4.5593269403505357</c:v>
                </c:pt>
                <c:pt idx="75021">
                  <c:v>4.5566724212664704</c:v>
                </c:pt>
                <c:pt idx="75022">
                  <c:v>4.5625828477743466</c:v>
                </c:pt>
                <c:pt idx="75023">
                  <c:v>4.5651123665391591</c:v>
                </c:pt>
                <c:pt idx="75024">
                  <c:v>4.5537051928633963</c:v>
                </c:pt>
                <c:pt idx="75025">
                  <c:v>4.5639572263268855</c:v>
                </c:pt>
                <c:pt idx="75026">
                  <c:v>4.556069287272047</c:v>
                </c:pt>
                <c:pt idx="75027">
                  <c:v>4.5614989979113831</c:v>
                </c:pt>
                <c:pt idx="75028">
                  <c:v>4.5532368595522676</c:v>
                </c:pt>
                <c:pt idx="75029">
                  <c:v>4.5536947988451866</c:v>
                </c:pt>
                <c:pt idx="75030">
                  <c:v>4.5645101494779858</c:v>
                </c:pt>
                <c:pt idx="75031">
                  <c:v>4.5590069520676657</c:v>
                </c:pt>
                <c:pt idx="75032">
                  <c:v>4.5550422345570798</c:v>
                </c:pt>
                <c:pt idx="75033">
                  <c:v>4.5617706903152682</c:v>
                </c:pt>
                <c:pt idx="75034">
                  <c:v>4.5562689708184658</c:v>
                </c:pt>
                <c:pt idx="75035">
                  <c:v>4.5575988524157376</c:v>
                </c:pt>
                <c:pt idx="75036">
                  <c:v>4.5588074960053371</c:v>
                </c:pt>
                <c:pt idx="75037">
                  <c:v>4.5590613647959524</c:v>
                </c:pt>
                <c:pt idx="75038">
                  <c:v>4.5587172544699071</c:v>
                </c:pt>
                <c:pt idx="75039">
                  <c:v>4.5661656517060241</c:v>
                </c:pt>
                <c:pt idx="75040">
                  <c:v>4.5587451383758921</c:v>
                </c:pt>
                <c:pt idx="75041">
                  <c:v>4.5614769199440879</c:v>
                </c:pt>
                <c:pt idx="75042">
                  <c:v>4.5588741793967911</c:v>
                </c:pt>
                <c:pt idx="75043">
                  <c:v>4.5598732006198777</c:v>
                </c:pt>
                <c:pt idx="75044">
                  <c:v>4.5547579084079972</c:v>
                </c:pt>
                <c:pt idx="75045">
                  <c:v>4.5562824165139117</c:v>
                </c:pt>
                <c:pt idx="75046">
                  <c:v>4.5626533124650654</c:v>
                </c:pt>
                <c:pt idx="75047">
                  <c:v>4.5640553596568401</c:v>
                </c:pt>
                <c:pt idx="75048">
                  <c:v>4.5647520768089231</c:v>
                </c:pt>
                <c:pt idx="75049">
                  <c:v>4.5612631336554266</c:v>
                </c:pt>
                <c:pt idx="75050">
                  <c:v>4.5695994939660451</c:v>
                </c:pt>
                <c:pt idx="75051">
                  <c:v>4.5496244168883528</c:v>
                </c:pt>
                <c:pt idx="75052">
                  <c:v>4.5553496785487804</c:v>
                </c:pt>
                <c:pt idx="75053">
                  <c:v>4.5600542855883743</c:v>
                </c:pt>
                <c:pt idx="75054">
                  <c:v>4.5625497338781509</c:v>
                </c:pt>
                <c:pt idx="75055">
                  <c:v>4.5551817624648132</c:v>
                </c:pt>
                <c:pt idx="75056">
                  <c:v>4.5624611331320049</c:v>
                </c:pt>
                <c:pt idx="75057">
                  <c:v>4.5604711067430346</c:v>
                </c:pt>
                <c:pt idx="75058">
                  <c:v>4.5508707279838125</c:v>
                </c:pt>
                <c:pt idx="75059">
                  <c:v>4.5572998004133156</c:v>
                </c:pt>
                <c:pt idx="75060">
                  <c:v>4.56466091651723</c:v>
                </c:pt>
                <c:pt idx="75061">
                  <c:v>4.5533186886048425</c:v>
                </c:pt>
                <c:pt idx="75062">
                  <c:v>4.5630970512480138</c:v>
                </c:pt>
                <c:pt idx="75063">
                  <c:v>4.5510433263303884</c:v>
                </c:pt>
                <c:pt idx="75064">
                  <c:v>4.5626716558692344</c:v>
                </c:pt>
                <c:pt idx="75065">
                  <c:v>4.5644427117996482</c:v>
                </c:pt>
                <c:pt idx="75066">
                  <c:v>4.5661064090631509</c:v>
                </c:pt>
                <c:pt idx="75067">
                  <c:v>4.5591083688462124</c:v>
                </c:pt>
                <c:pt idx="75068">
                  <c:v>4.5636555916194341</c:v>
                </c:pt>
                <c:pt idx="75069">
                  <c:v>4.5578015051063447</c:v>
                </c:pt>
                <c:pt idx="75070">
                  <c:v>4.5610781301699781</c:v>
                </c:pt>
                <c:pt idx="75071">
                  <c:v>4.5504214892397892</c:v>
                </c:pt>
                <c:pt idx="75072">
                  <c:v>4.5608333488507773</c:v>
                </c:pt>
                <c:pt idx="75073">
                  <c:v>4.5560058545762212</c:v>
                </c:pt>
                <c:pt idx="75074">
                  <c:v>4.5615216812354626</c:v>
                </c:pt>
                <c:pt idx="75075">
                  <c:v>4.5586265050188102</c:v>
                </c:pt>
                <c:pt idx="75076">
                  <c:v>4.5636733350941077</c:v>
                </c:pt>
                <c:pt idx="75077">
                  <c:v>4.5553715946809099</c:v>
                </c:pt>
                <c:pt idx="75078">
                  <c:v>4.5611688246181066</c:v>
                </c:pt>
                <c:pt idx="75079">
                  <c:v>4.5575314886225673</c:v>
                </c:pt>
                <c:pt idx="75080">
                  <c:v>4.5623637395192453</c:v>
                </c:pt>
                <c:pt idx="75081">
                  <c:v>4.5515907298491634</c:v>
                </c:pt>
                <c:pt idx="75082">
                  <c:v>4.5658976846648178</c:v>
                </c:pt>
                <c:pt idx="75083">
                  <c:v>4.5584925758018242</c:v>
                </c:pt>
                <c:pt idx="75084">
                  <c:v>4.5541618470501311</c:v>
                </c:pt>
                <c:pt idx="75085">
                  <c:v>4.5532162711788784</c:v>
                </c:pt>
                <c:pt idx="75086">
                  <c:v>4.556028910606277</c:v>
                </c:pt>
                <c:pt idx="75087">
                  <c:v>4.5537695659752488</c:v>
                </c:pt>
                <c:pt idx="75088">
                  <c:v>4.5647529347444546</c:v>
                </c:pt>
                <c:pt idx="75089">
                  <c:v>4.5717199848306818</c:v>
                </c:pt>
                <c:pt idx="75090">
                  <c:v>4.5668662724276778</c:v>
                </c:pt>
                <c:pt idx="75091">
                  <c:v>4.560547761274635</c:v>
                </c:pt>
                <c:pt idx="75092">
                  <c:v>4.5627716346411331</c:v>
                </c:pt>
                <c:pt idx="75093">
                  <c:v>4.5528922822646294</c:v>
                </c:pt>
                <c:pt idx="75094">
                  <c:v>4.5589467055270578</c:v>
                </c:pt>
                <c:pt idx="75095">
                  <c:v>4.5617430437707212</c:v>
                </c:pt>
                <c:pt idx="75096">
                  <c:v>4.5645387418513996</c:v>
                </c:pt>
                <c:pt idx="75097">
                  <c:v>4.5559441437575501</c:v>
                </c:pt>
                <c:pt idx="75098">
                  <c:v>4.5505144507256565</c:v>
                </c:pt>
                <c:pt idx="75099">
                  <c:v>4.5653056242085324</c:v>
                </c:pt>
                <c:pt idx="75100">
                  <c:v>4.5557117464919816</c:v>
                </c:pt>
                <c:pt idx="75101">
                  <c:v>4.5555445659979084</c:v>
                </c:pt>
                <c:pt idx="75102">
                  <c:v>4.5482154460831552</c:v>
                </c:pt>
                <c:pt idx="75103">
                  <c:v>4.561361452052469</c:v>
                </c:pt>
                <c:pt idx="75104">
                  <c:v>4.560097845879552</c:v>
                </c:pt>
                <c:pt idx="75105">
                  <c:v>4.5545505172620038</c:v>
                </c:pt>
                <c:pt idx="75106">
                  <c:v>4.5517082109052271</c:v>
                </c:pt>
                <c:pt idx="75107">
                  <c:v>4.5555775845324966</c:v>
                </c:pt>
                <c:pt idx="75108">
                  <c:v>4.5548869404735584</c:v>
                </c:pt>
                <c:pt idx="75109">
                  <c:v>4.5641631022267539</c:v>
                </c:pt>
                <c:pt idx="75110">
                  <c:v>4.560589995914401</c:v>
                </c:pt>
                <c:pt idx="75111">
                  <c:v>4.5604896640832884</c:v>
                </c:pt>
                <c:pt idx="75112">
                  <c:v>4.5597850651185743</c:v>
                </c:pt>
                <c:pt idx="75113">
                  <c:v>4.5454451950976571</c:v>
                </c:pt>
                <c:pt idx="75114">
                  <c:v>4.5577451794445976</c:v>
                </c:pt>
                <c:pt idx="75115">
                  <c:v>4.5580341797081019</c:v>
                </c:pt>
                <c:pt idx="75116">
                  <c:v>4.563756026848238</c:v>
                </c:pt>
                <c:pt idx="75117">
                  <c:v>4.5588438568161171</c:v>
                </c:pt>
                <c:pt idx="75118">
                  <c:v>4.5595702832573783</c:v>
                </c:pt>
                <c:pt idx="75119">
                  <c:v>4.5621795580384976</c:v>
                </c:pt>
                <c:pt idx="75120">
                  <c:v>4.555577070355981</c:v>
                </c:pt>
                <c:pt idx="75121">
                  <c:v>4.5591162679145256</c:v>
                </c:pt>
                <c:pt idx="75122">
                  <c:v>4.5576477929547172</c:v>
                </c:pt>
                <c:pt idx="75123">
                  <c:v>4.5482457260284868</c:v>
                </c:pt>
                <c:pt idx="75124">
                  <c:v>4.5598933061143443</c:v>
                </c:pt>
                <c:pt idx="75125">
                  <c:v>4.563705183798243</c:v>
                </c:pt>
                <c:pt idx="75126">
                  <c:v>4.5602594110690271</c:v>
                </c:pt>
                <c:pt idx="75127">
                  <c:v>4.5645580836865252</c:v>
                </c:pt>
                <c:pt idx="75128">
                  <c:v>4.559837913911319</c:v>
                </c:pt>
                <c:pt idx="75129">
                  <c:v>4.5511142685399415</c:v>
                </c:pt>
                <c:pt idx="75130">
                  <c:v>4.5595276996030689</c:v>
                </c:pt>
                <c:pt idx="75131">
                  <c:v>4.5602670674530126</c:v>
                </c:pt>
                <c:pt idx="75132">
                  <c:v>4.5539292687922863</c:v>
                </c:pt>
                <c:pt idx="75133">
                  <c:v>4.5646181181999532</c:v>
                </c:pt>
                <c:pt idx="75134">
                  <c:v>4.561112005193368</c:v>
                </c:pt>
                <c:pt idx="75135">
                  <c:v>4.5610417029106234</c:v>
                </c:pt>
                <c:pt idx="75136">
                  <c:v>4.5529448090090812</c:v>
                </c:pt>
                <c:pt idx="75137">
                  <c:v>4.5601960494107558</c:v>
                </c:pt>
                <c:pt idx="75138">
                  <c:v>4.5582174410347616</c:v>
                </c:pt>
                <c:pt idx="75139">
                  <c:v>4.5563388458719993</c:v>
                </c:pt>
                <c:pt idx="75140">
                  <c:v>4.5570650395991494</c:v>
                </c:pt>
                <c:pt idx="75141">
                  <c:v>4.5549266383199267</c:v>
                </c:pt>
                <c:pt idx="75142">
                  <c:v>4.5537767169892192</c:v>
                </c:pt>
                <c:pt idx="75143">
                  <c:v>4.5684910002396695</c:v>
                </c:pt>
                <c:pt idx="75144">
                  <c:v>4.5535464209468417</c:v>
                </c:pt>
                <c:pt idx="75145">
                  <c:v>4.5594156020446954</c:v>
                </c:pt>
                <c:pt idx="75146">
                  <c:v>4.5426695899947367</c:v>
                </c:pt>
                <c:pt idx="75147">
                  <c:v>4.5536087680123858</c:v>
                </c:pt>
                <c:pt idx="75148">
                  <c:v>4.5568594047530828</c:v>
                </c:pt>
                <c:pt idx="75149">
                  <c:v>4.5531978607703696</c:v>
                </c:pt>
                <c:pt idx="75150">
                  <c:v>4.5569992610277836</c:v>
                </c:pt>
                <c:pt idx="75151">
                  <c:v>4.5621570285113213</c:v>
                </c:pt>
                <c:pt idx="75152">
                  <c:v>4.5535978928716272</c:v>
                </c:pt>
                <c:pt idx="75153">
                  <c:v>4.5578054638409702</c:v>
                </c:pt>
                <c:pt idx="75154">
                  <c:v>4.5637246323589356</c:v>
                </c:pt>
                <c:pt idx="75155">
                  <c:v>4.5539653783065086</c:v>
                </c:pt>
                <c:pt idx="75156">
                  <c:v>4.5596906430313711</c:v>
                </c:pt>
                <c:pt idx="75157">
                  <c:v>4.5711950396780638</c:v>
                </c:pt>
                <c:pt idx="75158">
                  <c:v>4.5577190098175677</c:v>
                </c:pt>
                <c:pt idx="75159">
                  <c:v>4.5618707699184897</c:v>
                </c:pt>
                <c:pt idx="75160">
                  <c:v>4.5679387625948662</c:v>
                </c:pt>
                <c:pt idx="75161">
                  <c:v>4.5677725766646153</c:v>
                </c:pt>
                <c:pt idx="75162">
                  <c:v>4.5648241477626579</c:v>
                </c:pt>
                <c:pt idx="75163">
                  <c:v>4.5650135242421239</c:v>
                </c:pt>
                <c:pt idx="75164">
                  <c:v>4.560775656713477</c:v>
                </c:pt>
                <c:pt idx="75165">
                  <c:v>4.558917592419518</c:v>
                </c:pt>
                <c:pt idx="75166">
                  <c:v>4.5574898271901585</c:v>
                </c:pt>
                <c:pt idx="75167">
                  <c:v>4.5641738861414964</c:v>
                </c:pt>
                <c:pt idx="75168">
                  <c:v>4.5552348829015177</c:v>
                </c:pt>
                <c:pt idx="75169">
                  <c:v>4.5699562325539738</c:v>
                </c:pt>
                <c:pt idx="75170">
                  <c:v>4.5549143940659693</c:v>
                </c:pt>
                <c:pt idx="75171">
                  <c:v>4.5599679392745287</c:v>
                </c:pt>
                <c:pt idx="75172">
                  <c:v>4.5625195013491435</c:v>
                </c:pt>
                <c:pt idx="75173">
                  <c:v>4.5650503546060737</c:v>
                </c:pt>
                <c:pt idx="75174">
                  <c:v>4.5545594323032503</c:v>
                </c:pt>
                <c:pt idx="75175">
                  <c:v>4.5610162030878891</c:v>
                </c:pt>
                <c:pt idx="75176">
                  <c:v>4.5535973019402602</c:v>
                </c:pt>
                <c:pt idx="75177">
                  <c:v>4.5598973760607242</c:v>
                </c:pt>
                <c:pt idx="75178">
                  <c:v>4.5586728771156491</c:v>
                </c:pt>
                <c:pt idx="75179">
                  <c:v>4.5514527250503862</c:v>
                </c:pt>
                <c:pt idx="75180">
                  <c:v>4.5633451708625969</c:v>
                </c:pt>
                <c:pt idx="75181">
                  <c:v>4.5598708012059745</c:v>
                </c:pt>
                <c:pt idx="75182">
                  <c:v>4.5663951106238141</c:v>
                </c:pt>
                <c:pt idx="75183">
                  <c:v>4.5538417217399765</c:v>
                </c:pt>
                <c:pt idx="75184">
                  <c:v>4.5564527394678693</c:v>
                </c:pt>
                <c:pt idx="75185">
                  <c:v>4.5582281653685852</c:v>
                </c:pt>
                <c:pt idx="75186">
                  <c:v>4.5558614703633209</c:v>
                </c:pt>
                <c:pt idx="75187">
                  <c:v>4.5562885745110213</c:v>
                </c:pt>
                <c:pt idx="75188">
                  <c:v>4.5563706813966167</c:v>
                </c:pt>
                <c:pt idx="75189">
                  <c:v>4.5559670300287154</c:v>
                </c:pt>
                <c:pt idx="75190">
                  <c:v>4.5647102765420327</c:v>
                </c:pt>
                <c:pt idx="75191">
                  <c:v>4.5672430545022342</c:v>
                </c:pt>
                <c:pt idx="75192">
                  <c:v>4.5581618287849093</c:v>
                </c:pt>
                <c:pt idx="75193">
                  <c:v>4.5537764070990256</c:v>
                </c:pt>
                <c:pt idx="75194">
                  <c:v>4.5589491942924161</c:v>
                </c:pt>
                <c:pt idx="75195">
                  <c:v>4.55217529156997</c:v>
                </c:pt>
                <c:pt idx="75196">
                  <c:v>4.5520929561491714</c:v>
                </c:pt>
                <c:pt idx="75197">
                  <c:v>4.563770455832576</c:v>
                </c:pt>
                <c:pt idx="75198">
                  <c:v>4.5642564649214838</c:v>
                </c:pt>
                <c:pt idx="75199">
                  <c:v>4.5480002357878631</c:v>
                </c:pt>
                <c:pt idx="75200">
                  <c:v>4.556185873003102</c:v>
                </c:pt>
                <c:pt idx="75201">
                  <c:v>4.5575494090022186</c:v>
                </c:pt>
                <c:pt idx="75202">
                  <c:v>4.5598223131559195</c:v>
                </c:pt>
                <c:pt idx="75203">
                  <c:v>4.552942699918928</c:v>
                </c:pt>
                <c:pt idx="75204">
                  <c:v>4.5616314260829416</c:v>
                </c:pt>
                <c:pt idx="75205">
                  <c:v>4.5639579282508222</c:v>
                </c:pt>
                <c:pt idx="75206">
                  <c:v>4.5557991948535852</c:v>
                </c:pt>
                <c:pt idx="75207">
                  <c:v>4.5608597874196661</c:v>
                </c:pt>
                <c:pt idx="75208">
                  <c:v>4.5604984787286504</c:v>
                </c:pt>
                <c:pt idx="75209">
                  <c:v>4.5581556874673606</c:v>
                </c:pt>
                <c:pt idx="75210">
                  <c:v>4.5599582508885108</c:v>
                </c:pt>
                <c:pt idx="75211">
                  <c:v>4.5502266931690416</c:v>
                </c:pt>
                <c:pt idx="75212">
                  <c:v>4.5559327183703706</c:v>
                </c:pt>
                <c:pt idx="75213">
                  <c:v>4.5632397184331026</c:v>
                </c:pt>
                <c:pt idx="75214">
                  <c:v>4.5628656527883313</c:v>
                </c:pt>
                <c:pt idx="75215">
                  <c:v>4.5612431750687037</c:v>
                </c:pt>
                <c:pt idx="75216">
                  <c:v>4.5569998328437</c:v>
                </c:pt>
                <c:pt idx="75217">
                  <c:v>4.5542652794972245</c:v>
                </c:pt>
                <c:pt idx="75218">
                  <c:v>4.5753512019506175</c:v>
                </c:pt>
                <c:pt idx="75219">
                  <c:v>4.5520816521250218</c:v>
                </c:pt>
                <c:pt idx="75220">
                  <c:v>4.5486572231541365</c:v>
                </c:pt>
                <c:pt idx="75221">
                  <c:v>4.558728218305804</c:v>
                </c:pt>
                <c:pt idx="75222">
                  <c:v>4.5622358842691302</c:v>
                </c:pt>
                <c:pt idx="75223">
                  <c:v>4.5565697312079676</c:v>
                </c:pt>
                <c:pt idx="75224">
                  <c:v>4.5525635828619144</c:v>
                </c:pt>
                <c:pt idx="75225">
                  <c:v>4.5555883113789237</c:v>
                </c:pt>
                <c:pt idx="75226">
                  <c:v>4.5680373577013578</c:v>
                </c:pt>
                <c:pt idx="75227">
                  <c:v>4.5568871160475304</c:v>
                </c:pt>
                <c:pt idx="75228">
                  <c:v>4.5603577162752922</c:v>
                </c:pt>
                <c:pt idx="75229">
                  <c:v>4.5504423877043223</c:v>
                </c:pt>
                <c:pt idx="75230">
                  <c:v>4.5494882696467238</c:v>
                </c:pt>
                <c:pt idx="75231">
                  <c:v>4.5587657283618928</c:v>
                </c:pt>
                <c:pt idx="75232">
                  <c:v>4.5539398015493591</c:v>
                </c:pt>
                <c:pt idx="75233">
                  <c:v>4.5619533440586588</c:v>
                </c:pt>
                <c:pt idx="75234">
                  <c:v>4.5605446963899183</c:v>
                </c:pt>
                <c:pt idx="75235">
                  <c:v>4.5685255874957278</c:v>
                </c:pt>
                <c:pt idx="75236">
                  <c:v>4.5546313412332964</c:v>
                </c:pt>
                <c:pt idx="75237">
                  <c:v>4.5635704932628611</c:v>
                </c:pt>
                <c:pt idx="75238">
                  <c:v>4.5607012016497945</c:v>
                </c:pt>
                <c:pt idx="75239">
                  <c:v>4.5554980584655489</c:v>
                </c:pt>
                <c:pt idx="75240">
                  <c:v>4.5591782906888616</c:v>
                </c:pt>
                <c:pt idx="75241">
                  <c:v>4.5651662493087191</c:v>
                </c:pt>
                <c:pt idx="75242">
                  <c:v>4.5582437363526562</c:v>
                </c:pt>
                <c:pt idx="75243">
                  <c:v>4.560543445219996</c:v>
                </c:pt>
                <c:pt idx="75244">
                  <c:v>4.5598945670175617</c:v>
                </c:pt>
                <c:pt idx="75245">
                  <c:v>4.5583223723034196</c:v>
                </c:pt>
                <c:pt idx="75246">
                  <c:v>4.5609954192672628</c:v>
                </c:pt>
                <c:pt idx="75247">
                  <c:v>4.5493971949087868</c:v>
                </c:pt>
                <c:pt idx="75248">
                  <c:v>4.559315169109702</c:v>
                </c:pt>
                <c:pt idx="75249">
                  <c:v>4.5572461646944138</c:v>
                </c:pt>
                <c:pt idx="75250">
                  <c:v>4.5674632199549032</c:v>
                </c:pt>
                <c:pt idx="75251">
                  <c:v>4.5578277809709595</c:v>
                </c:pt>
                <c:pt idx="75252">
                  <c:v>4.5565157150771363</c:v>
                </c:pt>
                <c:pt idx="75253">
                  <c:v>4.5570359796076945</c:v>
                </c:pt>
                <c:pt idx="75254">
                  <c:v>4.556595945636289</c:v>
                </c:pt>
                <c:pt idx="75255">
                  <c:v>4.5657856064324909</c:v>
                </c:pt>
                <c:pt idx="75256">
                  <c:v>4.5500503956807856</c:v>
                </c:pt>
                <c:pt idx="75257">
                  <c:v>4.5651062955965571</c:v>
                </c:pt>
                <c:pt idx="75258">
                  <c:v>4.5505542319252203</c:v>
                </c:pt>
                <c:pt idx="75259">
                  <c:v>4.5635149840788491</c:v>
                </c:pt>
                <c:pt idx="75260">
                  <c:v>4.5613471314451708</c:v>
                </c:pt>
                <c:pt idx="75261">
                  <c:v>4.5692605209947352</c:v>
                </c:pt>
                <c:pt idx="75262">
                  <c:v>4.5590426133529531</c:v>
                </c:pt>
                <c:pt idx="75263">
                  <c:v>4.5456684100287363</c:v>
                </c:pt>
                <c:pt idx="75264">
                  <c:v>4.558175452680473</c:v>
                </c:pt>
                <c:pt idx="75265">
                  <c:v>4.5653545836686904</c:v>
                </c:pt>
                <c:pt idx="75266">
                  <c:v>4.5554292525172988</c:v>
                </c:pt>
                <c:pt idx="75267">
                  <c:v>4.5463767225751432</c:v>
                </c:pt>
                <c:pt idx="75268">
                  <c:v>4.5577056420427731</c:v>
                </c:pt>
                <c:pt idx="75269">
                  <c:v>4.5614285288544405</c:v>
                </c:pt>
                <c:pt idx="75270">
                  <c:v>4.5572875829967145</c:v>
                </c:pt>
                <c:pt idx="75271">
                  <c:v>4.5583831483239505</c:v>
                </c:pt>
                <c:pt idx="75272">
                  <c:v>4.5610053971419591</c:v>
                </c:pt>
                <c:pt idx="75273">
                  <c:v>4.5552618208500046</c:v>
                </c:pt>
                <c:pt idx="75274">
                  <c:v>4.5621742342404152</c:v>
                </c:pt>
                <c:pt idx="75275">
                  <c:v>4.5605581459444009</c:v>
                </c:pt>
                <c:pt idx="75276">
                  <c:v>4.5617140175382191</c:v>
                </c:pt>
                <c:pt idx="75277">
                  <c:v>4.5478014176495636</c:v>
                </c:pt>
                <c:pt idx="75278">
                  <c:v>4.5424485566878694</c:v>
                </c:pt>
                <c:pt idx="75279">
                  <c:v>4.5629241851809645</c:v>
                </c:pt>
                <c:pt idx="75280">
                  <c:v>4.5650227885564263</c:v>
                </c:pt>
                <c:pt idx="75281">
                  <c:v>4.5573309888310511</c:v>
                </c:pt>
                <c:pt idx="75282">
                  <c:v>4.5508883315149342</c:v>
                </c:pt>
                <c:pt idx="75283">
                  <c:v>4.5531792641798514</c:v>
                </c:pt>
                <c:pt idx="75284">
                  <c:v>4.5561976556035795</c:v>
                </c:pt>
                <c:pt idx="75285">
                  <c:v>4.5605735545550177</c:v>
                </c:pt>
                <c:pt idx="75286">
                  <c:v>4.5636184021638346</c:v>
                </c:pt>
                <c:pt idx="75287">
                  <c:v>4.5526058512583765</c:v>
                </c:pt>
                <c:pt idx="75288">
                  <c:v>4.5610463825923659</c:v>
                </c:pt>
                <c:pt idx="75289">
                  <c:v>4.555231169950348</c:v>
                </c:pt>
                <c:pt idx="75290">
                  <c:v>4.5668422126406458</c:v>
                </c:pt>
                <c:pt idx="75291">
                  <c:v>4.5523840166958394</c:v>
                </c:pt>
                <c:pt idx="75292">
                  <c:v>4.5569043006075942</c:v>
                </c:pt>
                <c:pt idx="75293">
                  <c:v>4.544984400145621</c:v>
                </c:pt>
                <c:pt idx="75294">
                  <c:v>4.5593823210900144</c:v>
                </c:pt>
                <c:pt idx="75295">
                  <c:v>4.566432263794816</c:v>
                </c:pt>
                <c:pt idx="75296">
                  <c:v>4.5571377313734436</c:v>
                </c:pt>
                <c:pt idx="75297">
                  <c:v>4.5709769055527403</c:v>
                </c:pt>
                <c:pt idx="75298">
                  <c:v>4.5558079910803704</c:v>
                </c:pt>
                <c:pt idx="75299">
                  <c:v>4.5698330946883328</c:v>
                </c:pt>
                <c:pt idx="75300">
                  <c:v>4.5564787619554146</c:v>
                </c:pt>
                <c:pt idx="75301">
                  <c:v>4.5575266961735412</c:v>
                </c:pt>
                <c:pt idx="75302">
                  <c:v>4.5490415269196554</c:v>
                </c:pt>
                <c:pt idx="75303">
                  <c:v>4.5515239722526655</c:v>
                </c:pt>
                <c:pt idx="75304">
                  <c:v>4.5510813199221376</c:v>
                </c:pt>
                <c:pt idx="75305">
                  <c:v>4.5608737930069116</c:v>
                </c:pt>
                <c:pt idx="75306">
                  <c:v>4.5602205669256346</c:v>
                </c:pt>
                <c:pt idx="75307">
                  <c:v>4.5661167264468308</c:v>
                </c:pt>
                <c:pt idx="75308">
                  <c:v>4.5420397908840418</c:v>
                </c:pt>
                <c:pt idx="75309">
                  <c:v>4.5497240366836085</c:v>
                </c:pt>
                <c:pt idx="75310">
                  <c:v>4.5607070122518518</c:v>
                </c:pt>
                <c:pt idx="75311">
                  <c:v>4.5618647217217632</c:v>
                </c:pt>
                <c:pt idx="75312">
                  <c:v>4.5650004061675968</c:v>
                </c:pt>
                <c:pt idx="75313">
                  <c:v>4.5643503996781769</c:v>
                </c:pt>
                <c:pt idx="75314">
                  <c:v>4.5592101241912459</c:v>
                </c:pt>
                <c:pt idx="75315">
                  <c:v>4.5627099738795751</c:v>
                </c:pt>
                <c:pt idx="75316">
                  <c:v>4.5565207551849216</c:v>
                </c:pt>
                <c:pt idx="75317">
                  <c:v>4.5658835849604804</c:v>
                </c:pt>
                <c:pt idx="75318">
                  <c:v>4.5603516915887559</c:v>
                </c:pt>
                <c:pt idx="75319">
                  <c:v>4.5587416638682443</c:v>
                </c:pt>
                <c:pt idx="75320">
                  <c:v>4.5558974319228991</c:v>
                </c:pt>
                <c:pt idx="75321">
                  <c:v>4.5571569729380634</c:v>
                </c:pt>
                <c:pt idx="75322">
                  <c:v>4.5587707749985995</c:v>
                </c:pt>
                <c:pt idx="75323">
                  <c:v>4.5598149566902917</c:v>
                </c:pt>
                <c:pt idx="75324">
                  <c:v>4.5568968698302754</c:v>
                </c:pt>
                <c:pt idx="75325">
                  <c:v>4.5581791781644565</c:v>
                </c:pt>
                <c:pt idx="75326">
                  <c:v>4.5599252502584786</c:v>
                </c:pt>
                <c:pt idx="75327">
                  <c:v>4.5588299387550526</c:v>
                </c:pt>
                <c:pt idx="75328">
                  <c:v>4.5561549459943951</c:v>
                </c:pt>
                <c:pt idx="75329">
                  <c:v>4.5641175377014207</c:v>
                </c:pt>
                <c:pt idx="75330">
                  <c:v>4.5567448410503806</c:v>
                </c:pt>
                <c:pt idx="75331">
                  <c:v>4.5601147373215181</c:v>
                </c:pt>
                <c:pt idx="75332">
                  <c:v>4.5608663607912625</c:v>
                </c:pt>
                <c:pt idx="75333">
                  <c:v>4.5701503361431826</c:v>
                </c:pt>
                <c:pt idx="75334">
                  <c:v>4.5614654344721224</c:v>
                </c:pt>
                <c:pt idx="75335">
                  <c:v>4.5669350228340235</c:v>
                </c:pt>
                <c:pt idx="75336">
                  <c:v>4.5601649430533424</c:v>
                </c:pt>
                <c:pt idx="75337">
                  <c:v>4.5574889415267474</c:v>
                </c:pt>
                <c:pt idx="75338">
                  <c:v>4.5579015912853666</c:v>
                </c:pt>
                <c:pt idx="75339">
                  <c:v>4.5597447565486142</c:v>
                </c:pt>
                <c:pt idx="75340">
                  <c:v>4.5599699741680402</c:v>
                </c:pt>
                <c:pt idx="75341">
                  <c:v>4.5552937949247267</c:v>
                </c:pt>
                <c:pt idx="75342">
                  <c:v>4.5620318176202037</c:v>
                </c:pt>
                <c:pt idx="75343">
                  <c:v>4.5586535863068871</c:v>
                </c:pt>
                <c:pt idx="75344">
                  <c:v>4.5582791794433462</c:v>
                </c:pt>
                <c:pt idx="75345">
                  <c:v>4.5608612911390551</c:v>
                </c:pt>
                <c:pt idx="75346">
                  <c:v>4.566344055554727</c:v>
                </c:pt>
                <c:pt idx="75347">
                  <c:v>4.5573014038164397</c:v>
                </c:pt>
                <c:pt idx="75348">
                  <c:v>4.55170366878406</c:v>
                </c:pt>
                <c:pt idx="75349">
                  <c:v>4.5591190210683372</c:v>
                </c:pt>
                <c:pt idx="75350">
                  <c:v>4.5671259634510193</c:v>
                </c:pt>
                <c:pt idx="75351">
                  <c:v>4.5562992966376168</c:v>
                </c:pt>
                <c:pt idx="75352">
                  <c:v>4.5609331195323701</c:v>
                </c:pt>
                <c:pt idx="75353">
                  <c:v>4.5594877515176178</c:v>
                </c:pt>
                <c:pt idx="75354">
                  <c:v>4.5674676438746147</c:v>
                </c:pt>
                <c:pt idx="75355">
                  <c:v>4.5623294396531318</c:v>
                </c:pt>
                <c:pt idx="75356">
                  <c:v>4.5607835304590409</c:v>
                </c:pt>
                <c:pt idx="75357">
                  <c:v>4.561379830966608</c:v>
                </c:pt>
                <c:pt idx="75358">
                  <c:v>4.5582860288021916</c:v>
                </c:pt>
                <c:pt idx="75359">
                  <c:v>4.5516109464877115</c:v>
                </c:pt>
                <c:pt idx="75360">
                  <c:v>4.5572459714281823</c:v>
                </c:pt>
                <c:pt idx="75361">
                  <c:v>4.5643634995848004</c:v>
                </c:pt>
                <c:pt idx="75362">
                  <c:v>4.5631025135986221</c:v>
                </c:pt>
                <c:pt idx="75363">
                  <c:v>4.5590297538692868</c:v>
                </c:pt>
                <c:pt idx="75364">
                  <c:v>4.5643007399458142</c:v>
                </c:pt>
                <c:pt idx="75365">
                  <c:v>4.5608332626038068</c:v>
                </c:pt>
                <c:pt idx="75366">
                  <c:v>4.564993892025929</c:v>
                </c:pt>
                <c:pt idx="75367">
                  <c:v>4.5550931628390456</c:v>
                </c:pt>
                <c:pt idx="75368">
                  <c:v>4.5568533976772496</c:v>
                </c:pt>
                <c:pt idx="75369">
                  <c:v>4.5579944300580815</c:v>
                </c:pt>
                <c:pt idx="75370">
                  <c:v>4.5569328278597734</c:v>
                </c:pt>
                <c:pt idx="75371">
                  <c:v>4.5431066568568657</c:v>
                </c:pt>
                <c:pt idx="75372">
                  <c:v>4.5595407998322122</c:v>
                </c:pt>
                <c:pt idx="75373">
                  <c:v>4.5620564805187511</c:v>
                </c:pt>
                <c:pt idx="75374">
                  <c:v>4.5562602748963501</c:v>
                </c:pt>
                <c:pt idx="75375">
                  <c:v>4.559395757927807</c:v>
                </c:pt>
                <c:pt idx="75376">
                  <c:v>4.5512694269828824</c:v>
                </c:pt>
                <c:pt idx="75377">
                  <c:v>4.562977064864052</c:v>
                </c:pt>
                <c:pt idx="75378">
                  <c:v>4.5570209041269427</c:v>
                </c:pt>
                <c:pt idx="75379">
                  <c:v>4.554135005823384</c:v>
                </c:pt>
                <c:pt idx="75380">
                  <c:v>4.5648865364525504</c:v>
                </c:pt>
                <c:pt idx="75381">
                  <c:v>4.559017634429952</c:v>
                </c:pt>
                <c:pt idx="75382">
                  <c:v>4.5575322065817696</c:v>
                </c:pt>
                <c:pt idx="75383">
                  <c:v>4.5514681434437438</c:v>
                </c:pt>
                <c:pt idx="75384">
                  <c:v>4.5594537636830985</c:v>
                </c:pt>
                <c:pt idx="75385">
                  <c:v>4.5566340954609892</c:v>
                </c:pt>
                <c:pt idx="75386">
                  <c:v>4.567900831473021</c:v>
                </c:pt>
                <c:pt idx="75387">
                  <c:v>4.552886638183435</c:v>
                </c:pt>
                <c:pt idx="75388">
                  <c:v>4.5647526241073066</c:v>
                </c:pt>
                <c:pt idx="75389">
                  <c:v>4.5620375882830988</c:v>
                </c:pt>
                <c:pt idx="75390">
                  <c:v>4.5513172836948419</c:v>
                </c:pt>
                <c:pt idx="75391">
                  <c:v>4.5570445731656832</c:v>
                </c:pt>
                <c:pt idx="75392">
                  <c:v>4.5508341568421109</c:v>
                </c:pt>
                <c:pt idx="75393">
                  <c:v>4.5554143654374037</c:v>
                </c:pt>
                <c:pt idx="75394">
                  <c:v>4.5601983470971801</c:v>
                </c:pt>
                <c:pt idx="75395">
                  <c:v>4.5640224772174314</c:v>
                </c:pt>
                <c:pt idx="75396">
                  <c:v>4.5586802565952267</c:v>
                </c:pt>
                <c:pt idx="75397">
                  <c:v>4.5621213993545595</c:v>
                </c:pt>
                <c:pt idx="75398">
                  <c:v>4.5485191374588814</c:v>
                </c:pt>
                <c:pt idx="75399">
                  <c:v>4.5547176742192743</c:v>
                </c:pt>
                <c:pt idx="75400">
                  <c:v>4.5599503389800535</c:v>
                </c:pt>
                <c:pt idx="75401">
                  <c:v>4.5680437128506126</c:v>
                </c:pt>
                <c:pt idx="75402">
                  <c:v>4.5536094160052629</c:v>
                </c:pt>
                <c:pt idx="75403">
                  <c:v>4.5602725374194391</c:v>
                </c:pt>
                <c:pt idx="75404">
                  <c:v>4.5653738418879461</c:v>
                </c:pt>
                <c:pt idx="75405">
                  <c:v>4.55796073360127</c:v>
                </c:pt>
                <c:pt idx="75406">
                  <c:v>4.5522586832936343</c:v>
                </c:pt>
                <c:pt idx="75407">
                  <c:v>4.5607053943068117</c:v>
                </c:pt>
                <c:pt idx="75408">
                  <c:v>4.5582131670095567</c:v>
                </c:pt>
                <c:pt idx="75409">
                  <c:v>4.5534565586976727</c:v>
                </c:pt>
                <c:pt idx="75410">
                  <c:v>4.5590620032289735</c:v>
                </c:pt>
                <c:pt idx="75411">
                  <c:v>4.5560506428805638</c:v>
                </c:pt>
                <c:pt idx="75412">
                  <c:v>4.5502127196421842</c:v>
                </c:pt>
                <c:pt idx="75413">
                  <c:v>4.5592722492108333</c:v>
                </c:pt>
                <c:pt idx="75414">
                  <c:v>4.5580267264205432</c:v>
                </c:pt>
                <c:pt idx="75415">
                  <c:v>4.564470839699303</c:v>
                </c:pt>
                <c:pt idx="75416">
                  <c:v>4.5496149489269149</c:v>
                </c:pt>
                <c:pt idx="75417">
                  <c:v>4.5608625923619082</c:v>
                </c:pt>
                <c:pt idx="75418">
                  <c:v>4.5555057603849152</c:v>
                </c:pt>
                <c:pt idx="75419">
                  <c:v>4.5625713243228558</c:v>
                </c:pt>
                <c:pt idx="75420">
                  <c:v>4.5527613037915975</c:v>
                </c:pt>
                <c:pt idx="75421">
                  <c:v>4.5596333406455045</c:v>
                </c:pt>
                <c:pt idx="75422">
                  <c:v>4.5589297964358186</c:v>
                </c:pt>
                <c:pt idx="75423">
                  <c:v>4.5656463549659101</c:v>
                </c:pt>
                <c:pt idx="75424">
                  <c:v>4.555168877709395</c:v>
                </c:pt>
                <c:pt idx="75425">
                  <c:v>4.5594418169358022</c:v>
                </c:pt>
                <c:pt idx="75426">
                  <c:v>4.5550142116340124</c:v>
                </c:pt>
                <c:pt idx="75427">
                  <c:v>4.5577111577184466</c:v>
                </c:pt>
                <c:pt idx="75428">
                  <c:v>4.5633138230107519</c:v>
                </c:pt>
                <c:pt idx="75429">
                  <c:v>4.5577951840525905</c:v>
                </c:pt>
                <c:pt idx="75430">
                  <c:v>4.5654445446359269</c:v>
                </c:pt>
                <c:pt idx="75431">
                  <c:v>4.556767098951636</c:v>
                </c:pt>
                <c:pt idx="75432">
                  <c:v>4.5607006129673016</c:v>
                </c:pt>
                <c:pt idx="75433">
                  <c:v>4.5553305382840854</c:v>
                </c:pt>
                <c:pt idx="75434">
                  <c:v>4.5555235552386524</c:v>
                </c:pt>
                <c:pt idx="75435">
                  <c:v>4.5547004610722892</c:v>
                </c:pt>
                <c:pt idx="75436">
                  <c:v>4.5548996641081478</c:v>
                </c:pt>
                <c:pt idx="75437">
                  <c:v>4.5660587095312808</c:v>
                </c:pt>
                <c:pt idx="75438">
                  <c:v>4.5683196665499697</c:v>
                </c:pt>
                <c:pt idx="75439">
                  <c:v>4.555775788533353</c:v>
                </c:pt>
                <c:pt idx="75440">
                  <c:v>4.5493199121572543</c:v>
                </c:pt>
                <c:pt idx="75441">
                  <c:v>4.5663969969420375</c:v>
                </c:pt>
                <c:pt idx="75442">
                  <c:v>4.5778393430325863</c:v>
                </c:pt>
                <c:pt idx="75443">
                  <c:v>4.5592014744720704</c:v>
                </c:pt>
                <c:pt idx="75444">
                  <c:v>4.5657101603068702</c:v>
                </c:pt>
                <c:pt idx="75445">
                  <c:v>4.5557124218915197</c:v>
                </c:pt>
                <c:pt idx="75446">
                  <c:v>4.5602383075065509</c:v>
                </c:pt>
                <c:pt idx="75447">
                  <c:v>4.5639015451787097</c:v>
                </c:pt>
                <c:pt idx="75448">
                  <c:v>4.554283343762485</c:v>
                </c:pt>
                <c:pt idx="75449">
                  <c:v>4.5572714782292314</c:v>
                </c:pt>
                <c:pt idx="75450">
                  <c:v>4.560303525656046</c:v>
                </c:pt>
                <c:pt idx="75451">
                  <c:v>4.5605205675251046</c:v>
                </c:pt>
                <c:pt idx="75452">
                  <c:v>4.5602165041762959</c:v>
                </c:pt>
                <c:pt idx="75453">
                  <c:v>4.5529092454961724</c:v>
                </c:pt>
                <c:pt idx="75454">
                  <c:v>4.5610512807538779</c:v>
                </c:pt>
                <c:pt idx="75455">
                  <c:v>4.5685425182966535</c:v>
                </c:pt>
                <c:pt idx="75456">
                  <c:v>4.5576271286328387</c:v>
                </c:pt>
                <c:pt idx="75457">
                  <c:v>4.5513172836948419</c:v>
                </c:pt>
                <c:pt idx="75458">
                  <c:v>4.5513457470367245</c:v>
                </c:pt>
                <c:pt idx="75459">
                  <c:v>4.5666828498698484</c:v>
                </c:pt>
                <c:pt idx="75460">
                  <c:v>4.5546952522508573</c:v>
                </c:pt>
                <c:pt idx="75461">
                  <c:v>4.5635188104260989</c:v>
                </c:pt>
                <c:pt idx="75462">
                  <c:v>4.5541542578365073</c:v>
                </c:pt>
                <c:pt idx="75463">
                  <c:v>4.5558301373286074</c:v>
                </c:pt>
                <c:pt idx="75464">
                  <c:v>4.5647490333038609</c:v>
                </c:pt>
                <c:pt idx="75465">
                  <c:v>4.5668792381979921</c:v>
                </c:pt>
                <c:pt idx="75466">
                  <c:v>4.567778349800756</c:v>
                </c:pt>
                <c:pt idx="75467">
                  <c:v>4.5549597713941345</c:v>
                </c:pt>
                <c:pt idx="75468">
                  <c:v>4.5683342651914236</c:v>
                </c:pt>
                <c:pt idx="75469">
                  <c:v>4.5466146798699647</c:v>
                </c:pt>
                <c:pt idx="75470">
                  <c:v>4.5592994292723681</c:v>
                </c:pt>
                <c:pt idx="75471">
                  <c:v>4.5590805068348565</c:v>
                </c:pt>
                <c:pt idx="75472">
                  <c:v>4.5597026330778743</c:v>
                </c:pt>
                <c:pt idx="75473">
                  <c:v>4.5567754165320551</c:v>
                </c:pt>
                <c:pt idx="75474">
                  <c:v>4.560297764516493</c:v>
                </c:pt>
                <c:pt idx="75475">
                  <c:v>4.5599086479345203</c:v>
                </c:pt>
                <c:pt idx="75476">
                  <c:v>4.5666891072316673</c:v>
                </c:pt>
                <c:pt idx="75477">
                  <c:v>4.5621803240030276</c:v>
                </c:pt>
                <c:pt idx="75478">
                  <c:v>4.5643631880272739</c:v>
                </c:pt>
                <c:pt idx="75479">
                  <c:v>4.5540640879156564</c:v>
                </c:pt>
                <c:pt idx="75480">
                  <c:v>4.5598695027441387</c:v>
                </c:pt>
                <c:pt idx="75481">
                  <c:v>4.5661540880297959</c:v>
                </c:pt>
                <c:pt idx="75482">
                  <c:v>4.5591755404756604</c:v>
                </c:pt>
                <c:pt idx="75483">
                  <c:v>4.5615848710001892</c:v>
                </c:pt>
                <c:pt idx="75484">
                  <c:v>4.5604667748994663</c:v>
                </c:pt>
                <c:pt idx="75485">
                  <c:v>4.5595922243309168</c:v>
                </c:pt>
                <c:pt idx="75486">
                  <c:v>4.5587922251682205</c:v>
                </c:pt>
                <c:pt idx="75487">
                  <c:v>4.5504891959203455</c:v>
                </c:pt>
                <c:pt idx="75488">
                  <c:v>4.5532879403933677</c:v>
                </c:pt>
                <c:pt idx="75489">
                  <c:v>4.5670016494047614</c:v>
                </c:pt>
                <c:pt idx="75490">
                  <c:v>4.5687269212816846</c:v>
                </c:pt>
                <c:pt idx="75491">
                  <c:v>4.558199785152576</c:v>
                </c:pt>
                <c:pt idx="75492">
                  <c:v>4.5636974153301146</c:v>
                </c:pt>
                <c:pt idx="75493">
                  <c:v>4.5563719331131924</c:v>
                </c:pt>
                <c:pt idx="75494">
                  <c:v>4.5529602869687507</c:v>
                </c:pt>
                <c:pt idx="75495">
                  <c:v>4.5577660641659188</c:v>
                </c:pt>
                <c:pt idx="75496">
                  <c:v>4.554920138985751</c:v>
                </c:pt>
                <c:pt idx="75497">
                  <c:v>4.5594098576742583</c:v>
                </c:pt>
                <c:pt idx="75498">
                  <c:v>4.5581846537519244</c:v>
                </c:pt>
                <c:pt idx="75499">
                  <c:v>4.5544085812258421</c:v>
                </c:pt>
                <c:pt idx="75500">
                  <c:v>4.5580306468380201</c:v>
                </c:pt>
                <c:pt idx="75501">
                  <c:v>4.5574319436054873</c:v>
                </c:pt>
                <c:pt idx="75502">
                  <c:v>4.5617751709089074</c:v>
                </c:pt>
                <c:pt idx="75503">
                  <c:v>4.5559999373610287</c:v>
                </c:pt>
                <c:pt idx="75504">
                  <c:v>4.5557724414950442</c:v>
                </c:pt>
                <c:pt idx="75505">
                  <c:v>4.5663396570181494</c:v>
                </c:pt>
                <c:pt idx="75506">
                  <c:v>4.5700378788232214</c:v>
                </c:pt>
                <c:pt idx="75507">
                  <c:v>4.5558246536038558</c:v>
                </c:pt>
                <c:pt idx="75508">
                  <c:v>4.5711928285826442</c:v>
                </c:pt>
                <c:pt idx="75509">
                  <c:v>4.555546961283147</c:v>
                </c:pt>
                <c:pt idx="75510">
                  <c:v>4.5476502277935511</c:v>
                </c:pt>
                <c:pt idx="75511">
                  <c:v>4.5604927201845076</c:v>
                </c:pt>
                <c:pt idx="75512">
                  <c:v>4.5719941476240979</c:v>
                </c:pt>
                <c:pt idx="75513">
                  <c:v>4.5603305269616037</c:v>
                </c:pt>
                <c:pt idx="75514">
                  <c:v>4.5518679582230481</c:v>
                </c:pt>
                <c:pt idx="75515">
                  <c:v>4.5658531796332475</c:v>
                </c:pt>
                <c:pt idx="75516">
                  <c:v>4.5553703714613771</c:v>
                </c:pt>
                <c:pt idx="75517">
                  <c:v>4.5601626295017157</c:v>
                </c:pt>
                <c:pt idx="75518">
                  <c:v>4.5710518359727113</c:v>
                </c:pt>
                <c:pt idx="75519">
                  <c:v>4.556601169935921</c:v>
                </c:pt>
                <c:pt idx="75520">
                  <c:v>4.5634047306749457</c:v>
                </c:pt>
                <c:pt idx="75521">
                  <c:v>4.5577138605350518</c:v>
                </c:pt>
                <c:pt idx="75522">
                  <c:v>4.5698695201340502</c:v>
                </c:pt>
                <c:pt idx="75523">
                  <c:v>4.5578586395399929</c:v>
                </c:pt>
                <c:pt idx="75524">
                  <c:v>4.5612812354719638</c:v>
                </c:pt>
                <c:pt idx="75525">
                  <c:v>4.5662226773674819</c:v>
                </c:pt>
                <c:pt idx="75526">
                  <c:v>4.5560285339093598</c:v>
                </c:pt>
                <c:pt idx="75527">
                  <c:v>4.5515613711912319</c:v>
                </c:pt>
                <c:pt idx="75528">
                  <c:v>4.5666181413132048</c:v>
                </c:pt>
                <c:pt idx="75529">
                  <c:v>4.5567949258914888</c:v>
                </c:pt>
                <c:pt idx="75530">
                  <c:v>4.560024443827678</c:v>
                </c:pt>
                <c:pt idx="75531">
                  <c:v>4.5551907076985927</c:v>
                </c:pt>
                <c:pt idx="75532">
                  <c:v>4.5638480766868579</c:v>
                </c:pt>
                <c:pt idx="75533">
                  <c:v>4.5573380480567502</c:v>
                </c:pt>
                <c:pt idx="75534">
                  <c:v>4.5590916910907033</c:v>
                </c:pt>
                <c:pt idx="75535">
                  <c:v>4.5505451372800687</c:v>
                </c:pt>
                <c:pt idx="75536">
                  <c:v>4.558681664918228</c:v>
                </c:pt>
                <c:pt idx="75537">
                  <c:v>4.5602784897209441</c:v>
                </c:pt>
                <c:pt idx="75538">
                  <c:v>4.5507858325182982</c:v>
                </c:pt>
                <c:pt idx="75539">
                  <c:v>4.5579685054809493</c:v>
                </c:pt>
                <c:pt idx="75540">
                  <c:v>4.5591202453766941</c:v>
                </c:pt>
                <c:pt idx="75541">
                  <c:v>4.5590536010412128</c:v>
                </c:pt>
                <c:pt idx="75542">
                  <c:v>4.5586384163386811</c:v>
                </c:pt>
                <c:pt idx="75543">
                  <c:v>4.5624538764576741</c:v>
                </c:pt>
                <c:pt idx="75544">
                  <c:v>4.5499055720614088</c:v>
                </c:pt>
                <c:pt idx="75545">
                  <c:v>4.5647102726294078</c:v>
                </c:pt>
                <c:pt idx="75546">
                  <c:v>4.5557603813780005</c:v>
                </c:pt>
                <c:pt idx="75547">
                  <c:v>4.5650442388540924</c:v>
                </c:pt>
                <c:pt idx="75548">
                  <c:v>4.5673185619565677</c:v>
                </c:pt>
                <c:pt idx="75549">
                  <c:v>4.5459902572824094</c:v>
                </c:pt>
                <c:pt idx="75550">
                  <c:v>4.5567491337445132</c:v>
                </c:pt>
                <c:pt idx="75551">
                  <c:v>4.5505898139680507</c:v>
                </c:pt>
                <c:pt idx="75552">
                  <c:v>4.5582399529489415</c:v>
                </c:pt>
                <c:pt idx="75553">
                  <c:v>4.5665437335820789</c:v>
                </c:pt>
                <c:pt idx="75554">
                  <c:v>4.5613809495281279</c:v>
                </c:pt>
                <c:pt idx="75555">
                  <c:v>4.5573344159710985</c:v>
                </c:pt>
                <c:pt idx="75556">
                  <c:v>4.5573730426725492</c:v>
                </c:pt>
                <c:pt idx="75557">
                  <c:v>4.5582926147634009</c:v>
                </c:pt>
                <c:pt idx="75558">
                  <c:v>4.5683394837848157</c:v>
                </c:pt>
                <c:pt idx="75559">
                  <c:v>4.5503933528210343</c:v>
                </c:pt>
                <c:pt idx="75560">
                  <c:v>4.5657535393527997</c:v>
                </c:pt>
                <c:pt idx="75561">
                  <c:v>4.5594813054055985</c:v>
                </c:pt>
                <c:pt idx="75562">
                  <c:v>4.5548592247056172</c:v>
                </c:pt>
                <c:pt idx="75563">
                  <c:v>4.5606284370658328</c:v>
                </c:pt>
                <c:pt idx="75564">
                  <c:v>4.563451540196275</c:v>
                </c:pt>
                <c:pt idx="75565">
                  <c:v>4.5618182769022679</c:v>
                </c:pt>
                <c:pt idx="75566">
                  <c:v>4.5629140738337393</c:v>
                </c:pt>
                <c:pt idx="75567">
                  <c:v>4.556409986485348</c:v>
                </c:pt>
                <c:pt idx="75568">
                  <c:v>4.5641648087155389</c:v>
                </c:pt>
                <c:pt idx="75569">
                  <c:v>4.5679018485764997</c:v>
                </c:pt>
                <c:pt idx="75570">
                  <c:v>4.5633508772066032</c:v>
                </c:pt>
                <c:pt idx="75571">
                  <c:v>4.5615735665306332</c:v>
                </c:pt>
                <c:pt idx="75572">
                  <c:v>4.5608432114765609</c:v>
                </c:pt>
                <c:pt idx="75573">
                  <c:v>4.5574537404970785</c:v>
                </c:pt>
                <c:pt idx="75574">
                  <c:v>4.5537396701257089</c:v>
                </c:pt>
                <c:pt idx="75575">
                  <c:v>4.5662727107048626</c:v>
                </c:pt>
                <c:pt idx="75576">
                  <c:v>4.5624163195491976</c:v>
                </c:pt>
                <c:pt idx="75577">
                  <c:v>4.5661836128575981</c:v>
                </c:pt>
                <c:pt idx="75578">
                  <c:v>4.5663281610099844</c:v>
                </c:pt>
                <c:pt idx="75579">
                  <c:v>4.5583733979329768</c:v>
                </c:pt>
                <c:pt idx="75580">
                  <c:v>4.5627166799665897</c:v>
                </c:pt>
                <c:pt idx="75581">
                  <c:v>4.5492014054669294</c:v>
                </c:pt>
                <c:pt idx="75582">
                  <c:v>4.5672799883987016</c:v>
                </c:pt>
                <c:pt idx="75583">
                  <c:v>4.5608714464006423</c:v>
                </c:pt>
                <c:pt idx="75584">
                  <c:v>4.5559656425909365</c:v>
                </c:pt>
                <c:pt idx="75585">
                  <c:v>4.5605229258749755</c:v>
                </c:pt>
                <c:pt idx="75586">
                  <c:v>4.5557925472092329</c:v>
                </c:pt>
                <c:pt idx="75587">
                  <c:v>4.5632000486895885</c:v>
                </c:pt>
                <c:pt idx="75588">
                  <c:v>4.557232299658458</c:v>
                </c:pt>
                <c:pt idx="75589">
                  <c:v>4.5626510107385601</c:v>
                </c:pt>
                <c:pt idx="75590">
                  <c:v>4.5627771908184309</c:v>
                </c:pt>
                <c:pt idx="75591">
                  <c:v>4.5577683534117606</c:v>
                </c:pt>
                <c:pt idx="75592">
                  <c:v>4.5672817191152904</c:v>
                </c:pt>
                <c:pt idx="75593">
                  <c:v>4.5543615497134686</c:v>
                </c:pt>
                <c:pt idx="75594">
                  <c:v>4.5514673706877788</c:v>
                </c:pt>
                <c:pt idx="75595">
                  <c:v>4.5573874728440229</c:v>
                </c:pt>
                <c:pt idx="75596">
                  <c:v>4.5579253403037265</c:v>
                </c:pt>
                <c:pt idx="75597">
                  <c:v>4.5637305226372291</c:v>
                </c:pt>
                <c:pt idx="75598">
                  <c:v>4.5539981234588094</c:v>
                </c:pt>
                <c:pt idx="75599">
                  <c:v>4.5725867125410922</c:v>
                </c:pt>
                <c:pt idx="75600">
                  <c:v>4.553449422094503</c:v>
                </c:pt>
                <c:pt idx="75601">
                  <c:v>4.5575996852465206</c:v>
                </c:pt>
                <c:pt idx="75602">
                  <c:v>4.5525898452130935</c:v>
                </c:pt>
                <c:pt idx="75603">
                  <c:v>4.5577747008745897</c:v>
                </c:pt>
                <c:pt idx="75604">
                  <c:v>4.5584030266239255</c:v>
                </c:pt>
                <c:pt idx="75605">
                  <c:v>4.5606489708751781</c:v>
                </c:pt>
                <c:pt idx="75606">
                  <c:v>4.5633902595377229</c:v>
                </c:pt>
                <c:pt idx="75607">
                  <c:v>4.5635367960158835</c:v>
                </c:pt>
                <c:pt idx="75608">
                  <c:v>4.5660374163451607</c:v>
                </c:pt>
                <c:pt idx="75609">
                  <c:v>4.5640097072211905</c:v>
                </c:pt>
                <c:pt idx="75610">
                  <c:v>4.5586607385477453</c:v>
                </c:pt>
                <c:pt idx="75611">
                  <c:v>4.5526639570580896</c:v>
                </c:pt>
                <c:pt idx="75612">
                  <c:v>4.5593223652060599</c:v>
                </c:pt>
                <c:pt idx="75613">
                  <c:v>4.5571182505176848</c:v>
                </c:pt>
                <c:pt idx="75614">
                  <c:v>4.55095594074555</c:v>
                </c:pt>
                <c:pt idx="75615">
                  <c:v>4.562755299019158</c:v>
                </c:pt>
                <c:pt idx="75616">
                  <c:v>4.5613700544366598</c:v>
                </c:pt>
                <c:pt idx="75617">
                  <c:v>4.5509031815349905</c:v>
                </c:pt>
                <c:pt idx="75618">
                  <c:v>4.5499427739049008</c:v>
                </c:pt>
                <c:pt idx="75619">
                  <c:v>4.5525481825912273</c:v>
                </c:pt>
                <c:pt idx="75620">
                  <c:v>4.5652309509731337</c:v>
                </c:pt>
                <c:pt idx="75621">
                  <c:v>4.5500319248477474</c:v>
                </c:pt>
                <c:pt idx="75622">
                  <c:v>4.5588333702772594</c:v>
                </c:pt>
                <c:pt idx="75623">
                  <c:v>4.5710910508300513</c:v>
                </c:pt>
                <c:pt idx="75624">
                  <c:v>4.5640032419996137</c:v>
                </c:pt>
                <c:pt idx="75625">
                  <c:v>4.5507293454315967</c:v>
                </c:pt>
                <c:pt idx="75626">
                  <c:v>4.5489312002481368</c:v>
                </c:pt>
                <c:pt idx="75627">
                  <c:v>4.5566494810357021</c:v>
                </c:pt>
                <c:pt idx="75628">
                  <c:v>4.5621214846841518</c:v>
                </c:pt>
                <c:pt idx="75629">
                  <c:v>4.570900360726605</c:v>
                </c:pt>
                <c:pt idx="75630">
                  <c:v>4.54088840306256</c:v>
                </c:pt>
                <c:pt idx="75631">
                  <c:v>4.5556747707514003</c:v>
                </c:pt>
                <c:pt idx="75632">
                  <c:v>4.5589067609502436</c:v>
                </c:pt>
                <c:pt idx="75633">
                  <c:v>4.5586141324332621</c:v>
                </c:pt>
                <c:pt idx="75634">
                  <c:v>4.5630069752466609</c:v>
                </c:pt>
                <c:pt idx="75635">
                  <c:v>4.559144026206889</c:v>
                </c:pt>
                <c:pt idx="75636">
                  <c:v>4.5556185707866588</c:v>
                </c:pt>
                <c:pt idx="75637">
                  <c:v>4.5613284065490971</c:v>
                </c:pt>
                <c:pt idx="75638">
                  <c:v>4.5624724652592681</c:v>
                </c:pt>
                <c:pt idx="75639">
                  <c:v>4.560200717157314</c:v>
                </c:pt>
                <c:pt idx="75640">
                  <c:v>4.5628998599301713</c:v>
                </c:pt>
                <c:pt idx="75641">
                  <c:v>4.5502598846997282</c:v>
                </c:pt>
                <c:pt idx="75642">
                  <c:v>4.561653986798536</c:v>
                </c:pt>
                <c:pt idx="75643">
                  <c:v>4.5579499311552603</c:v>
                </c:pt>
                <c:pt idx="75644">
                  <c:v>4.5561149863329309</c:v>
                </c:pt>
                <c:pt idx="75645">
                  <c:v>4.5597012922354931</c:v>
                </c:pt>
                <c:pt idx="75646">
                  <c:v>4.5667571625199246</c:v>
                </c:pt>
                <c:pt idx="75647">
                  <c:v>4.5609351948508827</c:v>
                </c:pt>
                <c:pt idx="75648">
                  <c:v>4.5566159359218661</c:v>
                </c:pt>
                <c:pt idx="75649">
                  <c:v>4.561820455329558</c:v>
                </c:pt>
                <c:pt idx="75650">
                  <c:v>4.5509076075998252</c:v>
                </c:pt>
                <c:pt idx="75651">
                  <c:v>4.5685474502727148</c:v>
                </c:pt>
                <c:pt idx="75652">
                  <c:v>4.5609869862898922</c:v>
                </c:pt>
                <c:pt idx="75653">
                  <c:v>4.5574185800403697</c:v>
                </c:pt>
                <c:pt idx="75654">
                  <c:v>4.5479099524196061</c:v>
                </c:pt>
                <c:pt idx="75655">
                  <c:v>4.5608567325865623</c:v>
                </c:pt>
                <c:pt idx="75656">
                  <c:v>4.5637876486356124</c:v>
                </c:pt>
                <c:pt idx="75657">
                  <c:v>4.5602208096353296</c:v>
                </c:pt>
                <c:pt idx="75658">
                  <c:v>4.5584161401373109</c:v>
                </c:pt>
                <c:pt idx="75659">
                  <c:v>4.5647066461099097</c:v>
                </c:pt>
                <c:pt idx="75660">
                  <c:v>4.5588824342912231</c:v>
                </c:pt>
                <c:pt idx="75661">
                  <c:v>4.553273631557099</c:v>
                </c:pt>
                <c:pt idx="75662">
                  <c:v>4.5560120087794864</c:v>
                </c:pt>
                <c:pt idx="75663">
                  <c:v>4.5602665428327747</c:v>
                </c:pt>
                <c:pt idx="75664">
                  <c:v>4.5655267931600445</c:v>
                </c:pt>
                <c:pt idx="75665">
                  <c:v>4.5494299617920921</c:v>
                </c:pt>
                <c:pt idx="75666">
                  <c:v>4.5560190244077114</c:v>
                </c:pt>
                <c:pt idx="75667">
                  <c:v>4.5595598642127673</c:v>
                </c:pt>
                <c:pt idx="75668">
                  <c:v>4.5550940641324313</c:v>
                </c:pt>
                <c:pt idx="75669">
                  <c:v>4.557622640046521</c:v>
                </c:pt>
                <c:pt idx="75670">
                  <c:v>4.5600323778776426</c:v>
                </c:pt>
                <c:pt idx="75671">
                  <c:v>4.5589656560517069</c:v>
                </c:pt>
                <c:pt idx="75672">
                  <c:v>4.5592450064308334</c:v>
                </c:pt>
                <c:pt idx="75673">
                  <c:v>4.5561283905541341</c:v>
                </c:pt>
                <c:pt idx="75674">
                  <c:v>4.5599584239899773</c:v>
                </c:pt>
                <c:pt idx="75675">
                  <c:v>4.5564853037566744</c:v>
                </c:pt>
                <c:pt idx="75676">
                  <c:v>4.5690163569211304</c:v>
                </c:pt>
                <c:pt idx="75677">
                  <c:v>4.5572152095028384</c:v>
                </c:pt>
                <c:pt idx="75678">
                  <c:v>4.5598970345535621</c:v>
                </c:pt>
                <c:pt idx="75679">
                  <c:v>4.5559258586941205</c:v>
                </c:pt>
                <c:pt idx="75680">
                  <c:v>4.5607304238425197</c:v>
                </c:pt>
                <c:pt idx="75681">
                  <c:v>4.559561150173745</c:v>
                </c:pt>
                <c:pt idx="75682">
                  <c:v>4.5507294827084843</c:v>
                </c:pt>
                <c:pt idx="75683">
                  <c:v>4.5533656281612549</c:v>
                </c:pt>
                <c:pt idx="75684">
                  <c:v>4.5657957237276419</c:v>
                </c:pt>
                <c:pt idx="75685">
                  <c:v>4.5654443892735319</c:v>
                </c:pt>
                <c:pt idx="75686">
                  <c:v>4.5552128955468136</c:v>
                </c:pt>
                <c:pt idx="75687">
                  <c:v>4.5527515460717298</c:v>
                </c:pt>
                <c:pt idx="75688">
                  <c:v>4.5523629654731916</c:v>
                </c:pt>
                <c:pt idx="75689">
                  <c:v>4.5670026698141317</c:v>
                </c:pt>
                <c:pt idx="75690">
                  <c:v>4.5506956658573596</c:v>
                </c:pt>
                <c:pt idx="75691">
                  <c:v>4.5617403362499909</c:v>
                </c:pt>
                <c:pt idx="75692">
                  <c:v>4.5605509140155878</c:v>
                </c:pt>
                <c:pt idx="75693">
                  <c:v>4.5587779199153085</c:v>
                </c:pt>
                <c:pt idx="75694">
                  <c:v>4.5589418284912027</c:v>
                </c:pt>
                <c:pt idx="75695">
                  <c:v>4.5499839091304146</c:v>
                </c:pt>
                <c:pt idx="75696">
                  <c:v>4.5578699607587954</c:v>
                </c:pt>
                <c:pt idx="75697">
                  <c:v>4.5531417324091201</c:v>
                </c:pt>
                <c:pt idx="75698">
                  <c:v>4.5521353809878624</c:v>
                </c:pt>
                <c:pt idx="75699">
                  <c:v>4.5529197043540517</c:v>
                </c:pt>
                <c:pt idx="75700">
                  <c:v>4.5541396368531908</c:v>
                </c:pt>
                <c:pt idx="75701">
                  <c:v>4.5579147885063565</c:v>
                </c:pt>
                <c:pt idx="75702">
                  <c:v>4.5660700342922764</c:v>
                </c:pt>
                <c:pt idx="75703">
                  <c:v>4.5591375627611503</c:v>
                </c:pt>
                <c:pt idx="75704">
                  <c:v>4.5488042842033156</c:v>
                </c:pt>
                <c:pt idx="75705">
                  <c:v>4.560779324154379</c:v>
                </c:pt>
                <c:pt idx="75706">
                  <c:v>4.5660035568016371</c:v>
                </c:pt>
                <c:pt idx="75707">
                  <c:v>4.5681820866202925</c:v>
                </c:pt>
                <c:pt idx="75708">
                  <c:v>4.5622301236520837</c:v>
                </c:pt>
                <c:pt idx="75709">
                  <c:v>4.5604418488629843</c:v>
                </c:pt>
                <c:pt idx="75710">
                  <c:v>4.5643954808859037</c:v>
                </c:pt>
                <c:pt idx="75711">
                  <c:v>4.5547983921277186</c:v>
                </c:pt>
                <c:pt idx="75712">
                  <c:v>4.5589426290998833</c:v>
                </c:pt>
                <c:pt idx="75713">
                  <c:v>4.5592984702208694</c:v>
                </c:pt>
                <c:pt idx="75714">
                  <c:v>4.5674102521859945</c:v>
                </c:pt>
                <c:pt idx="75715">
                  <c:v>4.5683808322409192</c:v>
                </c:pt>
                <c:pt idx="75716">
                  <c:v>4.55416828595708</c:v>
                </c:pt>
                <c:pt idx="75717">
                  <c:v>4.5597597956447249</c:v>
                </c:pt>
                <c:pt idx="75718">
                  <c:v>4.5625563144429311</c:v>
                </c:pt>
                <c:pt idx="75719">
                  <c:v>4.5591678505862925</c:v>
                </c:pt>
                <c:pt idx="75720">
                  <c:v>4.5655806424803815</c:v>
                </c:pt>
                <c:pt idx="75721">
                  <c:v>4.5555220279013113</c:v>
                </c:pt>
                <c:pt idx="75722">
                  <c:v>4.5550726983306076</c:v>
                </c:pt>
                <c:pt idx="75723">
                  <c:v>4.5603191007330448</c:v>
                </c:pt>
                <c:pt idx="75724">
                  <c:v>4.5530379019531511</c:v>
                </c:pt>
                <c:pt idx="75725">
                  <c:v>4.5567561592114876</c:v>
                </c:pt>
                <c:pt idx="75726">
                  <c:v>4.5592603267759308</c:v>
                </c:pt>
                <c:pt idx="75727">
                  <c:v>4.5648630794568001</c:v>
                </c:pt>
                <c:pt idx="75728">
                  <c:v>4.5592256545743579</c:v>
                </c:pt>
                <c:pt idx="75729">
                  <c:v>4.5714281492937223</c:v>
                </c:pt>
                <c:pt idx="75730">
                  <c:v>4.5642423456491974</c:v>
                </c:pt>
                <c:pt idx="75731">
                  <c:v>4.5610769862485645</c:v>
                </c:pt>
                <c:pt idx="75732">
                  <c:v>4.5493200669407781</c:v>
                </c:pt>
                <c:pt idx="75733">
                  <c:v>4.5598803937553507</c:v>
                </c:pt>
                <c:pt idx="75734">
                  <c:v>4.5611957287952229</c:v>
                </c:pt>
                <c:pt idx="75735">
                  <c:v>4.563817091671778</c:v>
                </c:pt>
                <c:pt idx="75736">
                  <c:v>4.5560139066999712</c:v>
                </c:pt>
                <c:pt idx="75737">
                  <c:v>4.5560451707624114</c:v>
                </c:pt>
                <c:pt idx="75738">
                  <c:v>4.570137976397997</c:v>
                </c:pt>
                <c:pt idx="75739">
                  <c:v>4.5678242375782778</c:v>
                </c:pt>
                <c:pt idx="75740">
                  <c:v>4.5557764644830732</c:v>
                </c:pt>
                <c:pt idx="75741">
                  <c:v>4.5695636804441699</c:v>
                </c:pt>
                <c:pt idx="75742">
                  <c:v>4.5642412510880082</c:v>
                </c:pt>
                <c:pt idx="75743">
                  <c:v>4.5609669042347907</c:v>
                </c:pt>
                <c:pt idx="75744">
                  <c:v>4.5625021734378564</c:v>
                </c:pt>
                <c:pt idx="75745">
                  <c:v>4.5665294894714972</c:v>
                </c:pt>
                <c:pt idx="75746">
                  <c:v>4.5651183835055233</c:v>
                </c:pt>
                <c:pt idx="75747">
                  <c:v>4.5678687047801914</c:v>
                </c:pt>
                <c:pt idx="75748">
                  <c:v>4.5513381740425336</c:v>
                </c:pt>
                <c:pt idx="75749">
                  <c:v>4.5582076685601685</c:v>
                </c:pt>
                <c:pt idx="75750">
                  <c:v>4.5482653605997996</c:v>
                </c:pt>
                <c:pt idx="75751">
                  <c:v>4.5519675948507787</c:v>
                </c:pt>
                <c:pt idx="75752">
                  <c:v>4.5518875828402745</c:v>
                </c:pt>
                <c:pt idx="75753">
                  <c:v>4.5634217446425209</c:v>
                </c:pt>
                <c:pt idx="75754">
                  <c:v>4.5582607587052326</c:v>
                </c:pt>
                <c:pt idx="75755">
                  <c:v>4.5622304340666302</c:v>
                </c:pt>
                <c:pt idx="75756">
                  <c:v>4.556552637759844</c:v>
                </c:pt>
                <c:pt idx="75757">
                  <c:v>4.5532207565442775</c:v>
                </c:pt>
                <c:pt idx="75758">
                  <c:v>4.5516529456706776</c:v>
                </c:pt>
                <c:pt idx="75759">
                  <c:v>4.5590069733708765</c:v>
                </c:pt>
                <c:pt idx="75760">
                  <c:v>4.5593256487234148</c:v>
                </c:pt>
                <c:pt idx="75761">
                  <c:v>4.5616816592188876</c:v>
                </c:pt>
                <c:pt idx="75762">
                  <c:v>4.556139552361901</c:v>
                </c:pt>
                <c:pt idx="75763">
                  <c:v>4.5566900584559553</c:v>
                </c:pt>
                <c:pt idx="75764">
                  <c:v>4.5589089179366686</c:v>
                </c:pt>
                <c:pt idx="75765">
                  <c:v>4.5582720301730193</c:v>
                </c:pt>
                <c:pt idx="75766">
                  <c:v>4.560693019936056</c:v>
                </c:pt>
                <c:pt idx="75767">
                  <c:v>4.5595091491556712</c:v>
                </c:pt>
                <c:pt idx="75768">
                  <c:v>4.5608825120936967</c:v>
                </c:pt>
                <c:pt idx="75769">
                  <c:v>4.5646888835638775</c:v>
                </c:pt>
                <c:pt idx="75770">
                  <c:v>4.5595408096138854</c:v>
                </c:pt>
                <c:pt idx="75771">
                  <c:v>4.5610842825251865</c:v>
                </c:pt>
                <c:pt idx="75772">
                  <c:v>4.5524247250485068</c:v>
                </c:pt>
                <c:pt idx="75773">
                  <c:v>4.5622162493320095</c:v>
                </c:pt>
                <c:pt idx="75774">
                  <c:v>4.5548908212213002</c:v>
                </c:pt>
                <c:pt idx="75775">
                  <c:v>4.5562749592235159</c:v>
                </c:pt>
                <c:pt idx="75776">
                  <c:v>4.5583850563732549</c:v>
                </c:pt>
                <c:pt idx="75777">
                  <c:v>4.5536123068491694</c:v>
                </c:pt>
                <c:pt idx="75778">
                  <c:v>4.5649315073600061</c:v>
                </c:pt>
                <c:pt idx="75779">
                  <c:v>4.5582494575970234</c:v>
                </c:pt>
                <c:pt idx="75780">
                  <c:v>4.5504853945121022</c:v>
                </c:pt>
                <c:pt idx="75781">
                  <c:v>4.5551747590824379</c:v>
                </c:pt>
                <c:pt idx="75782">
                  <c:v>4.5526120654334958</c:v>
                </c:pt>
                <c:pt idx="75783">
                  <c:v>4.5544375561438173</c:v>
                </c:pt>
                <c:pt idx="75784">
                  <c:v>4.5619611494464456</c:v>
                </c:pt>
                <c:pt idx="75785">
                  <c:v>4.5594989891919857</c:v>
                </c:pt>
                <c:pt idx="75786">
                  <c:v>4.5616754323581752</c:v>
                </c:pt>
                <c:pt idx="75787">
                  <c:v>4.5683773013774136</c:v>
                </c:pt>
                <c:pt idx="75788">
                  <c:v>4.5618901257392377</c:v>
                </c:pt>
                <c:pt idx="75789">
                  <c:v>4.5540370051053705</c:v>
                </c:pt>
                <c:pt idx="75790">
                  <c:v>4.5520365361348247</c:v>
                </c:pt>
                <c:pt idx="75791">
                  <c:v>4.5565765105077967</c:v>
                </c:pt>
                <c:pt idx="75792">
                  <c:v>4.5632258208773067</c:v>
                </c:pt>
                <c:pt idx="75793">
                  <c:v>4.5642174519709853</c:v>
                </c:pt>
                <c:pt idx="75794">
                  <c:v>4.5481106090037082</c:v>
                </c:pt>
                <c:pt idx="75795">
                  <c:v>4.547255283110216</c:v>
                </c:pt>
                <c:pt idx="75796">
                  <c:v>4.5536679825019419</c:v>
                </c:pt>
                <c:pt idx="75797">
                  <c:v>4.5554790019077975</c:v>
                </c:pt>
                <c:pt idx="75798">
                  <c:v>4.5641368575533772</c:v>
                </c:pt>
                <c:pt idx="75799">
                  <c:v>4.5649858651244406</c:v>
                </c:pt>
                <c:pt idx="75800">
                  <c:v>4.5581321309911962</c:v>
                </c:pt>
                <c:pt idx="75801">
                  <c:v>4.5501933750451071</c:v>
                </c:pt>
                <c:pt idx="75802">
                  <c:v>4.5562354138433623</c:v>
                </c:pt>
                <c:pt idx="75803">
                  <c:v>4.5654501345807939</c:v>
                </c:pt>
                <c:pt idx="75804">
                  <c:v>4.5625728053244794</c:v>
                </c:pt>
                <c:pt idx="75805">
                  <c:v>4.5585708190007974</c:v>
                </c:pt>
                <c:pt idx="75806">
                  <c:v>4.5617327725319701</c:v>
                </c:pt>
                <c:pt idx="75807">
                  <c:v>4.5615937810752971</c:v>
                </c:pt>
                <c:pt idx="75808">
                  <c:v>4.5576552955849525</c:v>
                </c:pt>
                <c:pt idx="75809">
                  <c:v>4.5491965203210603</c:v>
                </c:pt>
                <c:pt idx="75810">
                  <c:v>4.5592060998310728</c:v>
                </c:pt>
                <c:pt idx="75811">
                  <c:v>4.563145319785141</c:v>
                </c:pt>
                <c:pt idx="75812">
                  <c:v>4.5759232488293566</c:v>
                </c:pt>
                <c:pt idx="75813">
                  <c:v>4.5643116593387356</c:v>
                </c:pt>
                <c:pt idx="75814">
                  <c:v>4.5566929494002473</c:v>
                </c:pt>
                <c:pt idx="75815">
                  <c:v>4.5563399538610305</c:v>
                </c:pt>
                <c:pt idx="75816">
                  <c:v>4.5611359196680947</c:v>
                </c:pt>
                <c:pt idx="75817">
                  <c:v>4.5482837243894139</c:v>
                </c:pt>
                <c:pt idx="75818">
                  <c:v>4.5546409944945037</c:v>
                </c:pt>
                <c:pt idx="75819">
                  <c:v>4.5589435847305539</c:v>
                </c:pt>
                <c:pt idx="75820">
                  <c:v>4.566085509893866</c:v>
                </c:pt>
                <c:pt idx="75821">
                  <c:v>4.5588531734144402</c:v>
                </c:pt>
                <c:pt idx="75822">
                  <c:v>4.5527102224769047</c:v>
                </c:pt>
                <c:pt idx="75823">
                  <c:v>4.5570853605449937</c:v>
                </c:pt>
                <c:pt idx="75824">
                  <c:v>4.5682751398015649</c:v>
                </c:pt>
                <c:pt idx="75825">
                  <c:v>4.5577752473288111</c:v>
                </c:pt>
                <c:pt idx="75826">
                  <c:v>4.5616886504696437</c:v>
                </c:pt>
                <c:pt idx="75827">
                  <c:v>4.5586893156306765</c:v>
                </c:pt>
                <c:pt idx="75828">
                  <c:v>4.5587392287857105</c:v>
                </c:pt>
                <c:pt idx="75829">
                  <c:v>4.5584002283792211</c:v>
                </c:pt>
                <c:pt idx="75830">
                  <c:v>4.5551173005780141</c:v>
                </c:pt>
                <c:pt idx="75831">
                  <c:v>4.5639726243802325</c:v>
                </c:pt>
                <c:pt idx="75832">
                  <c:v>4.5681316896477497</c:v>
                </c:pt>
                <c:pt idx="75833">
                  <c:v>4.5677077051811752</c:v>
                </c:pt>
                <c:pt idx="75834">
                  <c:v>4.5527461950002257</c:v>
                </c:pt>
                <c:pt idx="75835">
                  <c:v>4.5703424459348883</c:v>
                </c:pt>
                <c:pt idx="75836">
                  <c:v>4.5684653869454266</c:v>
                </c:pt>
                <c:pt idx="75837">
                  <c:v>4.5630289931411809</c:v>
                </c:pt>
                <c:pt idx="75838">
                  <c:v>4.5651557384931172</c:v>
                </c:pt>
                <c:pt idx="75839">
                  <c:v>4.5648436866531821</c:v>
                </c:pt>
                <c:pt idx="75840">
                  <c:v>4.5651083390273213</c:v>
                </c:pt>
                <c:pt idx="75841">
                  <c:v>4.5637403886067611</c:v>
                </c:pt>
                <c:pt idx="75842">
                  <c:v>4.5632385684341283</c:v>
                </c:pt>
                <c:pt idx="75843">
                  <c:v>4.5554887108049691</c:v>
                </c:pt>
                <c:pt idx="75844">
                  <c:v>4.5620496414515026</c:v>
                </c:pt>
                <c:pt idx="75845">
                  <c:v>4.5494712904426127</c:v>
                </c:pt>
                <c:pt idx="75846">
                  <c:v>4.5688245229095887</c:v>
                </c:pt>
                <c:pt idx="75847">
                  <c:v>4.5556722446427536</c:v>
                </c:pt>
                <c:pt idx="75848">
                  <c:v>4.5585769311598163</c:v>
                </c:pt>
                <c:pt idx="75849">
                  <c:v>4.5632460801585761</c:v>
                </c:pt>
                <c:pt idx="75850">
                  <c:v>4.5591256125026316</c:v>
                </c:pt>
                <c:pt idx="75851">
                  <c:v>4.5548395596356439</c:v>
                </c:pt>
                <c:pt idx="75852">
                  <c:v>4.559760772878076</c:v>
                </c:pt>
                <c:pt idx="75853">
                  <c:v>4.5583460859192053</c:v>
                </c:pt>
                <c:pt idx="75854">
                  <c:v>4.5576557063512517</c:v>
                </c:pt>
                <c:pt idx="75855">
                  <c:v>4.5596246539484779</c:v>
                </c:pt>
                <c:pt idx="75856">
                  <c:v>4.5581241664848218</c:v>
                </c:pt>
                <c:pt idx="75857">
                  <c:v>4.5628292758353455</c:v>
                </c:pt>
                <c:pt idx="75858">
                  <c:v>4.5618817923217909</c:v>
                </c:pt>
                <c:pt idx="75859">
                  <c:v>4.5594085410142622</c:v>
                </c:pt>
                <c:pt idx="75860">
                  <c:v>4.558386747496308</c:v>
                </c:pt>
                <c:pt idx="75861">
                  <c:v>4.5601896522860406</c:v>
                </c:pt>
                <c:pt idx="75862">
                  <c:v>4.5639859330968147</c:v>
                </c:pt>
                <c:pt idx="75863">
                  <c:v>4.5716943884408607</c:v>
                </c:pt>
                <c:pt idx="75864">
                  <c:v>4.5577094786612236</c:v>
                </c:pt>
                <c:pt idx="75865">
                  <c:v>4.5585543348830662</c:v>
                </c:pt>
                <c:pt idx="75866">
                  <c:v>4.5615644501455028</c:v>
                </c:pt>
                <c:pt idx="75867">
                  <c:v>4.5660750858439352</c:v>
                </c:pt>
                <c:pt idx="75868">
                  <c:v>4.5565618470867859</c:v>
                </c:pt>
                <c:pt idx="75869">
                  <c:v>4.5635649448876903</c:v>
                </c:pt>
                <c:pt idx="75870">
                  <c:v>4.5599513566417906</c:v>
                </c:pt>
                <c:pt idx="75871">
                  <c:v>4.5479817695135019</c:v>
                </c:pt>
                <c:pt idx="75872">
                  <c:v>4.5647819236136611</c:v>
                </c:pt>
                <c:pt idx="75873">
                  <c:v>4.5656070783943479</c:v>
                </c:pt>
                <c:pt idx="75874">
                  <c:v>4.5654503777614428</c:v>
                </c:pt>
                <c:pt idx="75875">
                  <c:v>4.566969357329179</c:v>
                </c:pt>
                <c:pt idx="75876">
                  <c:v>4.5588994498521069</c:v>
                </c:pt>
                <c:pt idx="75877">
                  <c:v>4.5585576558106569</c:v>
                </c:pt>
                <c:pt idx="75878">
                  <c:v>4.5503826892990205</c:v>
                </c:pt>
                <c:pt idx="75879">
                  <c:v>4.5512939313846879</c:v>
                </c:pt>
                <c:pt idx="75880">
                  <c:v>4.5622388234156412</c:v>
                </c:pt>
                <c:pt idx="75881">
                  <c:v>4.5639605248160926</c:v>
                </c:pt>
                <c:pt idx="75882">
                  <c:v>4.5555102638637139</c:v>
                </c:pt>
                <c:pt idx="75883">
                  <c:v>4.5596113888232557</c:v>
                </c:pt>
                <c:pt idx="75884">
                  <c:v>4.5629519352475834</c:v>
                </c:pt>
                <c:pt idx="75885">
                  <c:v>4.5576285557465086</c:v>
                </c:pt>
                <c:pt idx="75886">
                  <c:v>4.5532363948423393</c:v>
                </c:pt>
                <c:pt idx="75887">
                  <c:v>4.5501608247231147</c:v>
                </c:pt>
                <c:pt idx="75888">
                  <c:v>4.5568591633781468</c:v>
                </c:pt>
                <c:pt idx="75889">
                  <c:v>4.5566224726097309</c:v>
                </c:pt>
                <c:pt idx="75890">
                  <c:v>4.5536211263302651</c:v>
                </c:pt>
                <c:pt idx="75891">
                  <c:v>4.5464660024068824</c:v>
                </c:pt>
                <c:pt idx="75892">
                  <c:v>4.5638191387005627</c:v>
                </c:pt>
                <c:pt idx="75893">
                  <c:v>4.562401822180334</c:v>
                </c:pt>
                <c:pt idx="75894">
                  <c:v>4.5579052786515311</c:v>
                </c:pt>
                <c:pt idx="75895">
                  <c:v>4.5530051672980534</c:v>
                </c:pt>
                <c:pt idx="75896">
                  <c:v>4.5557639785014556</c:v>
                </c:pt>
                <c:pt idx="75897">
                  <c:v>4.558679266704595</c:v>
                </c:pt>
                <c:pt idx="75898">
                  <c:v>4.5621797709968703</c:v>
                </c:pt>
                <c:pt idx="75899">
                  <c:v>4.5553435037597385</c:v>
                </c:pt>
                <c:pt idx="75900">
                  <c:v>4.5610046566023463</c:v>
                </c:pt>
                <c:pt idx="75901">
                  <c:v>4.5673542697086793</c:v>
                </c:pt>
                <c:pt idx="75902">
                  <c:v>4.5618688251982347</c:v>
                </c:pt>
                <c:pt idx="75903">
                  <c:v>4.5587877900343106</c:v>
                </c:pt>
                <c:pt idx="75904">
                  <c:v>4.5602703847544328</c:v>
                </c:pt>
                <c:pt idx="75905">
                  <c:v>4.562968064097527</c:v>
                </c:pt>
                <c:pt idx="75906">
                  <c:v>4.5539347672343631</c:v>
                </c:pt>
                <c:pt idx="75907">
                  <c:v>4.5490327632106577</c:v>
                </c:pt>
                <c:pt idx="75908">
                  <c:v>4.5615614193880658</c:v>
                </c:pt>
                <c:pt idx="75909">
                  <c:v>4.5565526377598431</c:v>
                </c:pt>
                <c:pt idx="75910">
                  <c:v>4.5599608376461322</c:v>
                </c:pt>
                <c:pt idx="75911">
                  <c:v>4.5576176501374306</c:v>
                </c:pt>
                <c:pt idx="75912">
                  <c:v>4.5631395084216333</c:v>
                </c:pt>
                <c:pt idx="75913">
                  <c:v>4.558460675101899</c:v>
                </c:pt>
                <c:pt idx="75914">
                  <c:v>4.5483554397635313</c:v>
                </c:pt>
                <c:pt idx="75915">
                  <c:v>4.5530602559134339</c:v>
                </c:pt>
                <c:pt idx="75916">
                  <c:v>4.5634301248859312</c:v>
                </c:pt>
                <c:pt idx="75917">
                  <c:v>4.5552483178334375</c:v>
                </c:pt>
                <c:pt idx="75918">
                  <c:v>4.566056289651554</c:v>
                </c:pt>
                <c:pt idx="75919">
                  <c:v>4.5678117477231499</c:v>
                </c:pt>
                <c:pt idx="75920">
                  <c:v>4.5536691528509881</c:v>
                </c:pt>
                <c:pt idx="75921">
                  <c:v>4.5610246436424271</c:v>
                </c:pt>
                <c:pt idx="75922">
                  <c:v>4.5617079625610373</c:v>
                </c:pt>
                <c:pt idx="75923">
                  <c:v>4.5678201308470552</c:v>
                </c:pt>
                <c:pt idx="75924">
                  <c:v>4.5715349262632774</c:v>
                </c:pt>
                <c:pt idx="75925">
                  <c:v>4.5558736056713238</c:v>
                </c:pt>
                <c:pt idx="75926">
                  <c:v>4.5492469906797108</c:v>
                </c:pt>
                <c:pt idx="75927">
                  <c:v>4.5565439520276927</c:v>
                </c:pt>
                <c:pt idx="75928">
                  <c:v>4.5516188607974737</c:v>
                </c:pt>
                <c:pt idx="75929">
                  <c:v>4.5526860253071373</c:v>
                </c:pt>
                <c:pt idx="75930">
                  <c:v>4.5585332500689484</c:v>
                </c:pt>
                <c:pt idx="75931">
                  <c:v>4.5480375182519719</c:v>
                </c:pt>
                <c:pt idx="75932">
                  <c:v>4.5630089235441122</c:v>
                </c:pt>
                <c:pt idx="75933">
                  <c:v>4.5603111149532625</c:v>
                </c:pt>
                <c:pt idx="75934">
                  <c:v>4.5633776813544831</c:v>
                </c:pt>
                <c:pt idx="75935">
                  <c:v>4.5559094155590518</c:v>
                </c:pt>
                <c:pt idx="75936">
                  <c:v>4.5612814905126502</c:v>
                </c:pt>
                <c:pt idx="75937">
                  <c:v>4.5506840037736218</c:v>
                </c:pt>
                <c:pt idx="75938">
                  <c:v>4.5480336648103332</c:v>
                </c:pt>
                <c:pt idx="75939">
                  <c:v>4.5616813498752959</c:v>
                </c:pt>
                <c:pt idx="75940">
                  <c:v>4.564141195324547</c:v>
                </c:pt>
                <c:pt idx="75941">
                  <c:v>4.5686842259066136</c:v>
                </c:pt>
                <c:pt idx="75942">
                  <c:v>4.5585252203825535</c:v>
                </c:pt>
                <c:pt idx="75943">
                  <c:v>4.5563601514807885</c:v>
                </c:pt>
                <c:pt idx="75944">
                  <c:v>4.5611392187599655</c:v>
                </c:pt>
                <c:pt idx="75945">
                  <c:v>4.548986253306369</c:v>
                </c:pt>
                <c:pt idx="75946">
                  <c:v>4.5645469969818855</c:v>
                </c:pt>
                <c:pt idx="75947">
                  <c:v>4.5552764520057787</c:v>
                </c:pt>
                <c:pt idx="75948">
                  <c:v>4.5524784413831272</c:v>
                </c:pt>
                <c:pt idx="75949">
                  <c:v>4.557941409892984</c:v>
                </c:pt>
                <c:pt idx="75950">
                  <c:v>4.5657544284954543</c:v>
                </c:pt>
                <c:pt idx="75951">
                  <c:v>4.5626865231403562</c:v>
                </c:pt>
                <c:pt idx="75952">
                  <c:v>4.5512089650307663</c:v>
                </c:pt>
                <c:pt idx="75953">
                  <c:v>4.5456563160675918</c:v>
                </c:pt>
                <c:pt idx="75954">
                  <c:v>4.56335384592452</c:v>
                </c:pt>
                <c:pt idx="75955">
                  <c:v>4.5516274141680775</c:v>
                </c:pt>
                <c:pt idx="75956">
                  <c:v>4.5691844412660894</c:v>
                </c:pt>
                <c:pt idx="75957">
                  <c:v>4.5567128441723908</c:v>
                </c:pt>
                <c:pt idx="75958">
                  <c:v>4.5559893259614066</c:v>
                </c:pt>
                <c:pt idx="75959">
                  <c:v>4.5647598105500755</c:v>
                </c:pt>
                <c:pt idx="75960">
                  <c:v>4.5680702515076703</c:v>
                </c:pt>
                <c:pt idx="75961">
                  <c:v>4.5543315896402143</c:v>
                </c:pt>
                <c:pt idx="75962">
                  <c:v>4.5618191399950589</c:v>
                </c:pt>
                <c:pt idx="75963">
                  <c:v>4.5620509187013418</c:v>
                </c:pt>
                <c:pt idx="75964">
                  <c:v>4.5641372048544913</c:v>
                </c:pt>
                <c:pt idx="75965">
                  <c:v>4.5597074131819202</c:v>
                </c:pt>
                <c:pt idx="75966">
                  <c:v>4.5699121712212607</c:v>
                </c:pt>
                <c:pt idx="75967">
                  <c:v>4.5568638590040189</c:v>
                </c:pt>
                <c:pt idx="75968">
                  <c:v>4.5577529998687707</c:v>
                </c:pt>
                <c:pt idx="75969">
                  <c:v>4.5650771524443075</c:v>
                </c:pt>
                <c:pt idx="75970">
                  <c:v>4.5586305467150208</c:v>
                </c:pt>
                <c:pt idx="75971">
                  <c:v>4.5591580211216041</c:v>
                </c:pt>
                <c:pt idx="75972">
                  <c:v>4.5602860739442299</c:v>
                </c:pt>
                <c:pt idx="75973">
                  <c:v>4.564280225592821</c:v>
                </c:pt>
                <c:pt idx="75974">
                  <c:v>4.5501779135698834</c:v>
                </c:pt>
                <c:pt idx="75975">
                  <c:v>4.552628382672216</c:v>
                </c:pt>
                <c:pt idx="75976">
                  <c:v>4.5533895420955108</c:v>
                </c:pt>
                <c:pt idx="75977">
                  <c:v>4.5543367889673831</c:v>
                </c:pt>
                <c:pt idx="75978">
                  <c:v>4.5568092858026468</c:v>
                </c:pt>
                <c:pt idx="75979">
                  <c:v>4.5548125741894312</c:v>
                </c:pt>
                <c:pt idx="75980">
                  <c:v>4.5541118296684431</c:v>
                </c:pt>
                <c:pt idx="75981">
                  <c:v>4.5603712436678387</c:v>
                </c:pt>
                <c:pt idx="75982">
                  <c:v>4.5605403749418798</c:v>
                </c:pt>
                <c:pt idx="75983">
                  <c:v>4.5607769745369255</c:v>
                </c:pt>
                <c:pt idx="75984">
                  <c:v>4.56458128655661</c:v>
                </c:pt>
                <c:pt idx="75985">
                  <c:v>4.5452416428450473</c:v>
                </c:pt>
                <c:pt idx="75986">
                  <c:v>4.5545969470407961</c:v>
                </c:pt>
                <c:pt idx="75987">
                  <c:v>4.5636849239980934</c:v>
                </c:pt>
                <c:pt idx="75988">
                  <c:v>4.56037673867122</c:v>
                </c:pt>
                <c:pt idx="75989">
                  <c:v>4.5642171809522925</c:v>
                </c:pt>
                <c:pt idx="75990">
                  <c:v>4.5580092160123682</c:v>
                </c:pt>
                <c:pt idx="75991">
                  <c:v>4.5619808187217261</c:v>
                </c:pt>
                <c:pt idx="75992">
                  <c:v>4.5574557836801102</c:v>
                </c:pt>
                <c:pt idx="75993">
                  <c:v>4.5566346469321894</c:v>
                </c:pt>
                <c:pt idx="75994">
                  <c:v>4.5588315143617306</c:v>
                </c:pt>
                <c:pt idx="75995">
                  <c:v>4.5539548659026865</c:v>
                </c:pt>
                <c:pt idx="75996">
                  <c:v>4.558391395783091</c:v>
                </c:pt>
                <c:pt idx="75997">
                  <c:v>4.5542629166225685</c:v>
                </c:pt>
                <c:pt idx="75998">
                  <c:v>4.555687626476848</c:v>
                </c:pt>
                <c:pt idx="75999">
                  <c:v>4.5609392240329125</c:v>
                </c:pt>
                <c:pt idx="76000">
                  <c:v>4.5560792144290074</c:v>
                </c:pt>
                <c:pt idx="76001">
                  <c:v>4.5568889811557947</c:v>
                </c:pt>
                <c:pt idx="76002">
                  <c:v>4.5584128455039128</c:v>
                </c:pt>
                <c:pt idx="76003">
                  <c:v>4.5589701978219948</c:v>
                </c:pt>
                <c:pt idx="76004">
                  <c:v>4.564073267059177</c:v>
                </c:pt>
                <c:pt idx="76005">
                  <c:v>4.5639423109024282</c:v>
                </c:pt>
                <c:pt idx="76006">
                  <c:v>4.5614025585013724</c:v>
                </c:pt>
                <c:pt idx="76007">
                  <c:v>4.5550815700680598</c:v>
                </c:pt>
                <c:pt idx="76008">
                  <c:v>4.5641024167628901</c:v>
                </c:pt>
                <c:pt idx="76009">
                  <c:v>4.559431966299857</c:v>
                </c:pt>
                <c:pt idx="76010">
                  <c:v>4.5433123517851621</c:v>
                </c:pt>
                <c:pt idx="76011">
                  <c:v>4.5640770206953443</c:v>
                </c:pt>
                <c:pt idx="76012">
                  <c:v>4.5564282714690778</c:v>
                </c:pt>
                <c:pt idx="76013">
                  <c:v>4.546755867952597</c:v>
                </c:pt>
                <c:pt idx="76014">
                  <c:v>4.5586473447933855</c:v>
                </c:pt>
                <c:pt idx="76015">
                  <c:v>4.5590395975820543</c:v>
                </c:pt>
                <c:pt idx="76016">
                  <c:v>4.5544190948944658</c:v>
                </c:pt>
                <c:pt idx="76017">
                  <c:v>4.5638532240875183</c:v>
                </c:pt>
                <c:pt idx="76018">
                  <c:v>4.5591159062296214</c:v>
                </c:pt>
                <c:pt idx="76019">
                  <c:v>4.5658262030203742</c:v>
                </c:pt>
                <c:pt idx="76020">
                  <c:v>4.557922557161918</c:v>
                </c:pt>
                <c:pt idx="76021">
                  <c:v>4.5622128543452094</c:v>
                </c:pt>
                <c:pt idx="76022">
                  <c:v>4.5530044353471437</c:v>
                </c:pt>
                <c:pt idx="76023">
                  <c:v>4.5569494757384339</c:v>
                </c:pt>
                <c:pt idx="76024">
                  <c:v>4.5613156066300435</c:v>
                </c:pt>
                <c:pt idx="76025">
                  <c:v>4.5618320850014236</c:v>
                </c:pt>
                <c:pt idx="76026">
                  <c:v>4.5482850847959648</c:v>
                </c:pt>
                <c:pt idx="76027">
                  <c:v>4.5628378267178533</c:v>
                </c:pt>
                <c:pt idx="76028">
                  <c:v>4.5627598366726501</c:v>
                </c:pt>
                <c:pt idx="76029">
                  <c:v>4.564107624763988</c:v>
                </c:pt>
                <c:pt idx="76030">
                  <c:v>4.5566443257067926</c:v>
                </c:pt>
                <c:pt idx="76031">
                  <c:v>4.5632985130288137</c:v>
                </c:pt>
                <c:pt idx="76032">
                  <c:v>4.5546171765518091</c:v>
                </c:pt>
                <c:pt idx="76033">
                  <c:v>4.5563646031225611</c:v>
                </c:pt>
                <c:pt idx="76034">
                  <c:v>4.5537406312272593</c:v>
                </c:pt>
                <c:pt idx="76035">
                  <c:v>4.5629859516844258</c:v>
                </c:pt>
                <c:pt idx="76036">
                  <c:v>4.5635514667263664</c:v>
                </c:pt>
                <c:pt idx="76037">
                  <c:v>4.5596200819921382</c:v>
                </c:pt>
                <c:pt idx="76038">
                  <c:v>4.5544946741123971</c:v>
                </c:pt>
                <c:pt idx="76039">
                  <c:v>4.5618859257368891</c:v>
                </c:pt>
                <c:pt idx="76040">
                  <c:v>4.5625911173753231</c:v>
                </c:pt>
                <c:pt idx="76041">
                  <c:v>4.558501932904254</c:v>
                </c:pt>
                <c:pt idx="76042">
                  <c:v>4.556195491323888</c:v>
                </c:pt>
                <c:pt idx="76043">
                  <c:v>4.5555744474018702</c:v>
                </c:pt>
                <c:pt idx="76044">
                  <c:v>4.5636002577379617</c:v>
                </c:pt>
                <c:pt idx="76045">
                  <c:v>4.564591753415419</c:v>
                </c:pt>
                <c:pt idx="76046">
                  <c:v>4.5610566013610043</c:v>
                </c:pt>
                <c:pt idx="76047">
                  <c:v>4.5570874553531828</c:v>
                </c:pt>
                <c:pt idx="76048">
                  <c:v>4.5542252238920451</c:v>
                </c:pt>
                <c:pt idx="76049">
                  <c:v>4.5642493393679553</c:v>
                </c:pt>
                <c:pt idx="76050">
                  <c:v>4.5612401332051267</c:v>
                </c:pt>
                <c:pt idx="76051">
                  <c:v>4.5602712200635569</c:v>
                </c:pt>
                <c:pt idx="76052">
                  <c:v>4.5630377677205161</c:v>
                </c:pt>
                <c:pt idx="76053">
                  <c:v>4.553357632606942</c:v>
                </c:pt>
                <c:pt idx="76054">
                  <c:v>4.5682393589439085</c:v>
                </c:pt>
                <c:pt idx="76055">
                  <c:v>4.5677053670286121</c:v>
                </c:pt>
                <c:pt idx="76056">
                  <c:v>4.5562147533806376</c:v>
                </c:pt>
                <c:pt idx="76057">
                  <c:v>4.5649395573347125</c:v>
                </c:pt>
                <c:pt idx="76058">
                  <c:v>4.5541855001728946</c:v>
                </c:pt>
                <c:pt idx="76059">
                  <c:v>4.5586520084340982</c:v>
                </c:pt>
                <c:pt idx="76060">
                  <c:v>4.5651146393630073</c:v>
                </c:pt>
                <c:pt idx="76061">
                  <c:v>4.5611012544207679</c:v>
                </c:pt>
                <c:pt idx="76062">
                  <c:v>4.5603369258771753</c:v>
                </c:pt>
                <c:pt idx="76063">
                  <c:v>4.5625122439862045</c:v>
                </c:pt>
                <c:pt idx="76064">
                  <c:v>4.5504645525609044</c:v>
                </c:pt>
                <c:pt idx="76065">
                  <c:v>4.5582791666472806</c:v>
                </c:pt>
                <c:pt idx="76066">
                  <c:v>4.5609649066318747</c:v>
                </c:pt>
                <c:pt idx="76067">
                  <c:v>4.5588071926066798</c:v>
                </c:pt>
                <c:pt idx="76068">
                  <c:v>4.5608405347503123</c:v>
                </c:pt>
                <c:pt idx="76069">
                  <c:v>4.5482282395135512</c:v>
                </c:pt>
                <c:pt idx="76070">
                  <c:v>4.5663583059095929</c:v>
                </c:pt>
                <c:pt idx="76071">
                  <c:v>4.5582594223342108</c:v>
                </c:pt>
                <c:pt idx="76072">
                  <c:v>4.5673280937897367</c:v>
                </c:pt>
                <c:pt idx="76073">
                  <c:v>4.5491723389520216</c:v>
                </c:pt>
                <c:pt idx="76074">
                  <c:v>4.5585947508662228</c:v>
                </c:pt>
                <c:pt idx="76075">
                  <c:v>4.562444638800482</c:v>
                </c:pt>
                <c:pt idx="76076">
                  <c:v>4.5678129239055689</c:v>
                </c:pt>
                <c:pt idx="76077">
                  <c:v>4.5563373414329416</c:v>
                </c:pt>
                <c:pt idx="76078">
                  <c:v>4.565302208738502</c:v>
                </c:pt>
                <c:pt idx="76079">
                  <c:v>4.5579521316106222</c:v>
                </c:pt>
                <c:pt idx="76080">
                  <c:v>4.5618883620589301</c:v>
                </c:pt>
                <c:pt idx="76081">
                  <c:v>4.5701366260150085</c:v>
                </c:pt>
                <c:pt idx="76082">
                  <c:v>4.5524784529496696</c:v>
                </c:pt>
                <c:pt idx="76083">
                  <c:v>4.5606918811301744</c:v>
                </c:pt>
                <c:pt idx="76084">
                  <c:v>4.5516562209696572</c:v>
                </c:pt>
                <c:pt idx="76085">
                  <c:v>4.5590369646380218</c:v>
                </c:pt>
                <c:pt idx="76086">
                  <c:v>4.5618001288689802</c:v>
                </c:pt>
                <c:pt idx="76087">
                  <c:v>4.5678477377818831</c:v>
                </c:pt>
                <c:pt idx="76088">
                  <c:v>4.5646380394360007</c:v>
                </c:pt>
                <c:pt idx="76089">
                  <c:v>4.5553967912529068</c:v>
                </c:pt>
                <c:pt idx="76090">
                  <c:v>4.5561471496439641</c:v>
                </c:pt>
                <c:pt idx="76091">
                  <c:v>4.5611689336943861</c:v>
                </c:pt>
                <c:pt idx="76092">
                  <c:v>4.5607109050109118</c:v>
                </c:pt>
                <c:pt idx="76093">
                  <c:v>4.5589533768557553</c:v>
                </c:pt>
                <c:pt idx="76094">
                  <c:v>4.5526207060339194</c:v>
                </c:pt>
                <c:pt idx="76095">
                  <c:v>4.5619386895265395</c:v>
                </c:pt>
                <c:pt idx="76096">
                  <c:v>4.5600678170893421</c:v>
                </c:pt>
                <c:pt idx="76097">
                  <c:v>4.5589697624260443</c:v>
                </c:pt>
                <c:pt idx="76098">
                  <c:v>4.5563991893138232</c:v>
                </c:pt>
                <c:pt idx="76099">
                  <c:v>4.5616081515420497</c:v>
                </c:pt>
                <c:pt idx="76100">
                  <c:v>4.5670657407939732</c:v>
                </c:pt>
                <c:pt idx="76101">
                  <c:v>4.5557631466770001</c:v>
                </c:pt>
                <c:pt idx="76102">
                  <c:v>4.548499113839684</c:v>
                </c:pt>
                <c:pt idx="76103">
                  <c:v>4.5497730786455843</c:v>
                </c:pt>
                <c:pt idx="76104">
                  <c:v>4.54762518123737</c:v>
                </c:pt>
                <c:pt idx="76105">
                  <c:v>4.5675196480814444</c:v>
                </c:pt>
                <c:pt idx="76106">
                  <c:v>4.5638487914241921</c:v>
                </c:pt>
                <c:pt idx="76107">
                  <c:v>4.5532270640201435</c:v>
                </c:pt>
                <c:pt idx="76108">
                  <c:v>4.5601027430737329</c:v>
                </c:pt>
                <c:pt idx="76109">
                  <c:v>4.5657572436271385</c:v>
                </c:pt>
                <c:pt idx="76110">
                  <c:v>4.55727052450169</c:v>
                </c:pt>
                <c:pt idx="76111">
                  <c:v>4.5554493660507225</c:v>
                </c:pt>
                <c:pt idx="76112">
                  <c:v>4.5617528489227057</c:v>
                </c:pt>
                <c:pt idx="76113">
                  <c:v>4.5502110986419337</c:v>
                </c:pt>
                <c:pt idx="76114">
                  <c:v>4.5650047857027243</c:v>
                </c:pt>
                <c:pt idx="76115">
                  <c:v>4.553324913222812</c:v>
                </c:pt>
                <c:pt idx="76116">
                  <c:v>4.5589881950086664</c:v>
                </c:pt>
                <c:pt idx="76117">
                  <c:v>4.5665014380453268</c:v>
                </c:pt>
                <c:pt idx="76118">
                  <c:v>4.5568605111271809</c:v>
                </c:pt>
                <c:pt idx="76119">
                  <c:v>4.5529662921069747</c:v>
                </c:pt>
                <c:pt idx="76120">
                  <c:v>4.5638406457973675</c:v>
                </c:pt>
                <c:pt idx="76121">
                  <c:v>4.5538832566379366</c:v>
                </c:pt>
                <c:pt idx="76122">
                  <c:v>4.5479393712412683</c:v>
                </c:pt>
                <c:pt idx="76123">
                  <c:v>4.5600811958796283</c:v>
                </c:pt>
                <c:pt idx="76124">
                  <c:v>4.5549124160651049</c:v>
                </c:pt>
                <c:pt idx="76125">
                  <c:v>4.5555971786467024</c:v>
                </c:pt>
                <c:pt idx="76126">
                  <c:v>4.5548567670357922</c:v>
                </c:pt>
                <c:pt idx="76127">
                  <c:v>4.5626115394796392</c:v>
                </c:pt>
                <c:pt idx="76128">
                  <c:v>4.5564652714933178</c:v>
                </c:pt>
                <c:pt idx="76129">
                  <c:v>4.5623487838597629</c:v>
                </c:pt>
                <c:pt idx="76130">
                  <c:v>4.5616271636468522</c:v>
                </c:pt>
                <c:pt idx="76131">
                  <c:v>4.5580523182868973</c:v>
                </c:pt>
                <c:pt idx="76132">
                  <c:v>4.5557364505001363</c:v>
                </c:pt>
                <c:pt idx="76133">
                  <c:v>4.5557001146464522</c:v>
                </c:pt>
                <c:pt idx="76134">
                  <c:v>4.5468403136341911</c:v>
                </c:pt>
                <c:pt idx="76135">
                  <c:v>4.5644115152925879</c:v>
                </c:pt>
                <c:pt idx="76136">
                  <c:v>4.5573241109060554</c:v>
                </c:pt>
                <c:pt idx="76137">
                  <c:v>4.5564343995483956</c:v>
                </c:pt>
                <c:pt idx="76138">
                  <c:v>4.5653612045105305</c:v>
                </c:pt>
                <c:pt idx="76139">
                  <c:v>4.5506946142066891</c:v>
                </c:pt>
                <c:pt idx="76140">
                  <c:v>4.5571905319340136</c:v>
                </c:pt>
                <c:pt idx="76141">
                  <c:v>4.5668804388363995</c:v>
                </c:pt>
                <c:pt idx="76142">
                  <c:v>4.5495059619517342</c:v>
                </c:pt>
                <c:pt idx="76143">
                  <c:v>4.5612853811561758</c:v>
                </c:pt>
                <c:pt idx="76144">
                  <c:v>4.5597298424406709</c:v>
                </c:pt>
                <c:pt idx="76145">
                  <c:v>4.5645469024580683</c:v>
                </c:pt>
                <c:pt idx="76146">
                  <c:v>4.5624603217001622</c:v>
                </c:pt>
                <c:pt idx="76147">
                  <c:v>4.5588803710173265</c:v>
                </c:pt>
                <c:pt idx="76148">
                  <c:v>4.5504325510495081</c:v>
                </c:pt>
                <c:pt idx="76149">
                  <c:v>4.5563530027735375</c:v>
                </c:pt>
                <c:pt idx="76150">
                  <c:v>4.5613980929818769</c:v>
                </c:pt>
                <c:pt idx="76151">
                  <c:v>4.5575169631338692</c:v>
                </c:pt>
                <c:pt idx="76152">
                  <c:v>4.5624065256871136</c:v>
                </c:pt>
                <c:pt idx="76153">
                  <c:v>4.5576837641732908</c:v>
                </c:pt>
                <c:pt idx="76154">
                  <c:v>4.5559357742037525</c:v>
                </c:pt>
                <c:pt idx="76155">
                  <c:v>4.5631241392621611</c:v>
                </c:pt>
                <c:pt idx="76156">
                  <c:v>4.56390595619464</c:v>
                </c:pt>
                <c:pt idx="76157">
                  <c:v>4.5619390832735354</c:v>
                </c:pt>
                <c:pt idx="76158">
                  <c:v>4.5603595086582578</c:v>
                </c:pt>
                <c:pt idx="76159">
                  <c:v>4.5628148482130024</c:v>
                </c:pt>
                <c:pt idx="76160">
                  <c:v>4.5676224298693633</c:v>
                </c:pt>
                <c:pt idx="76161">
                  <c:v>4.5512886980280154</c:v>
                </c:pt>
                <c:pt idx="76162">
                  <c:v>4.554732028945284</c:v>
                </c:pt>
                <c:pt idx="76163">
                  <c:v>4.5571017799050892</c:v>
                </c:pt>
                <c:pt idx="76164">
                  <c:v>4.549277349928162</c:v>
                </c:pt>
                <c:pt idx="76165">
                  <c:v>4.5628365375360254</c:v>
                </c:pt>
                <c:pt idx="76166">
                  <c:v>4.555903002230707</c:v>
                </c:pt>
                <c:pt idx="76167">
                  <c:v>4.5499927314656636</c:v>
                </c:pt>
                <c:pt idx="76168">
                  <c:v>4.5565960325658192</c:v>
                </c:pt>
                <c:pt idx="76169">
                  <c:v>4.5595013192624414</c:v>
                </c:pt>
                <c:pt idx="76170">
                  <c:v>4.5577222261509087</c:v>
                </c:pt>
                <c:pt idx="76171">
                  <c:v>4.5542739002930723</c:v>
                </c:pt>
                <c:pt idx="76172">
                  <c:v>4.569723200395126</c:v>
                </c:pt>
                <c:pt idx="76173">
                  <c:v>4.55798136210056</c:v>
                </c:pt>
                <c:pt idx="76174">
                  <c:v>4.5681768478945273</c:v>
                </c:pt>
                <c:pt idx="76175">
                  <c:v>4.5646171985827442</c:v>
                </c:pt>
                <c:pt idx="76176">
                  <c:v>4.5687737278395026</c:v>
                </c:pt>
                <c:pt idx="76177">
                  <c:v>4.5580540655223771</c:v>
                </c:pt>
                <c:pt idx="76178">
                  <c:v>4.5481536116833716</c:v>
                </c:pt>
                <c:pt idx="76179">
                  <c:v>4.5647778576539055</c:v>
                </c:pt>
                <c:pt idx="76180">
                  <c:v>4.5705043135919547</c:v>
                </c:pt>
                <c:pt idx="76181">
                  <c:v>4.5564443484034207</c:v>
                </c:pt>
                <c:pt idx="76182">
                  <c:v>4.5518460357915238</c:v>
                </c:pt>
                <c:pt idx="76183">
                  <c:v>4.558186576694224</c:v>
                </c:pt>
                <c:pt idx="76184">
                  <c:v>4.5525413394438337</c:v>
                </c:pt>
                <c:pt idx="76185">
                  <c:v>4.5702394159049344</c:v>
                </c:pt>
                <c:pt idx="76186">
                  <c:v>4.5546885642118147</c:v>
                </c:pt>
                <c:pt idx="76187">
                  <c:v>4.5651481738017656</c:v>
                </c:pt>
                <c:pt idx="76188">
                  <c:v>4.5590097820770366</c:v>
                </c:pt>
                <c:pt idx="76189">
                  <c:v>4.5536896973987258</c:v>
                </c:pt>
                <c:pt idx="76190">
                  <c:v>4.5666310083333626</c:v>
                </c:pt>
                <c:pt idx="76191">
                  <c:v>4.5607248461947165</c:v>
                </c:pt>
                <c:pt idx="76192">
                  <c:v>4.5603360756659086</c:v>
                </c:pt>
                <c:pt idx="76193">
                  <c:v>4.5638673085653467</c:v>
                </c:pt>
                <c:pt idx="76194">
                  <c:v>4.5626264512642685</c:v>
                </c:pt>
                <c:pt idx="76195">
                  <c:v>4.5559718128029818</c:v>
                </c:pt>
                <c:pt idx="76196">
                  <c:v>4.552445918883282</c:v>
                </c:pt>
                <c:pt idx="76197">
                  <c:v>4.5608987765812223</c:v>
                </c:pt>
                <c:pt idx="76198">
                  <c:v>4.5594114906752807</c:v>
                </c:pt>
                <c:pt idx="76199">
                  <c:v>4.5630080268888902</c:v>
                </c:pt>
                <c:pt idx="76200">
                  <c:v>4.5608677975780365</c:v>
                </c:pt>
                <c:pt idx="76201">
                  <c:v>4.5623955624579562</c:v>
                </c:pt>
                <c:pt idx="76202">
                  <c:v>4.5526169706582067</c:v>
                </c:pt>
                <c:pt idx="76203">
                  <c:v>4.556051457807933</c:v>
                </c:pt>
                <c:pt idx="76204">
                  <c:v>4.5538789386943481</c:v>
                </c:pt>
                <c:pt idx="76205">
                  <c:v>4.55869074422076</c:v>
                </c:pt>
                <c:pt idx="76206">
                  <c:v>4.5536858045735888</c:v>
                </c:pt>
                <c:pt idx="76207">
                  <c:v>4.5638305257366003</c:v>
                </c:pt>
                <c:pt idx="76208">
                  <c:v>4.5644257692206756</c:v>
                </c:pt>
                <c:pt idx="76209">
                  <c:v>4.5611297869976513</c:v>
                </c:pt>
                <c:pt idx="76210">
                  <c:v>4.5638324108796011</c:v>
                </c:pt>
                <c:pt idx="76211">
                  <c:v>4.5641949351964977</c:v>
                </c:pt>
                <c:pt idx="76212">
                  <c:v>4.5593144618614962</c:v>
                </c:pt>
                <c:pt idx="76213">
                  <c:v>4.5582691097701451</c:v>
                </c:pt>
                <c:pt idx="76214">
                  <c:v>4.5639371994594491</c:v>
                </c:pt>
                <c:pt idx="76215">
                  <c:v>4.5584370985589455</c:v>
                </c:pt>
                <c:pt idx="76216">
                  <c:v>4.5563818762858652</c:v>
                </c:pt>
                <c:pt idx="76217">
                  <c:v>4.5617540450783434</c:v>
                </c:pt>
                <c:pt idx="76218">
                  <c:v>4.560862154103428</c:v>
                </c:pt>
                <c:pt idx="76219">
                  <c:v>4.5596550325336365</c:v>
                </c:pt>
                <c:pt idx="76220">
                  <c:v>4.5537215522456496</c:v>
                </c:pt>
                <c:pt idx="76221">
                  <c:v>4.5565301070053463</c:v>
                </c:pt>
                <c:pt idx="76222">
                  <c:v>4.5516496317538069</c:v>
                </c:pt>
                <c:pt idx="76223">
                  <c:v>4.5495778649028358</c:v>
                </c:pt>
                <c:pt idx="76224">
                  <c:v>4.5586916913634523</c:v>
                </c:pt>
                <c:pt idx="76225">
                  <c:v>4.5630510280267327</c:v>
                </c:pt>
                <c:pt idx="76226">
                  <c:v>4.5633587636923592</c:v>
                </c:pt>
                <c:pt idx="76227">
                  <c:v>4.55631304545203</c:v>
                </c:pt>
                <c:pt idx="76228">
                  <c:v>4.5675534045943698</c:v>
                </c:pt>
                <c:pt idx="76229">
                  <c:v>4.5658340570377467</c:v>
                </c:pt>
                <c:pt idx="76230">
                  <c:v>4.5469920996510877</c:v>
                </c:pt>
                <c:pt idx="76231">
                  <c:v>4.5573674530495447</c:v>
                </c:pt>
                <c:pt idx="76232">
                  <c:v>4.5525307421408785</c:v>
                </c:pt>
                <c:pt idx="76233">
                  <c:v>4.5510368489640802</c:v>
                </c:pt>
                <c:pt idx="76234">
                  <c:v>4.5667372379166098</c:v>
                </c:pt>
                <c:pt idx="76235">
                  <c:v>4.5513099916083739</c:v>
                </c:pt>
                <c:pt idx="76236">
                  <c:v>4.5537948215261119</c:v>
                </c:pt>
                <c:pt idx="76237">
                  <c:v>4.5664234737836713</c:v>
                </c:pt>
                <c:pt idx="76238">
                  <c:v>4.5555185429180387</c:v>
                </c:pt>
                <c:pt idx="76239">
                  <c:v>4.5657732696875124</c:v>
                </c:pt>
                <c:pt idx="76240">
                  <c:v>4.5691543301761763</c:v>
                </c:pt>
                <c:pt idx="76241">
                  <c:v>4.5532140661028198</c:v>
                </c:pt>
                <c:pt idx="76242">
                  <c:v>4.5614727097067069</c:v>
                </c:pt>
                <c:pt idx="76243">
                  <c:v>4.5632760739492912</c:v>
                </c:pt>
                <c:pt idx="76244">
                  <c:v>4.5565589540773219</c:v>
                </c:pt>
                <c:pt idx="76245">
                  <c:v>4.55851156638865</c:v>
                </c:pt>
                <c:pt idx="76246">
                  <c:v>4.5532917878375869</c:v>
                </c:pt>
                <c:pt idx="76247">
                  <c:v>4.5550327561448096</c:v>
                </c:pt>
                <c:pt idx="76248">
                  <c:v>4.5531215044201172</c:v>
                </c:pt>
                <c:pt idx="76249">
                  <c:v>4.5606268136934363</c:v>
                </c:pt>
                <c:pt idx="76250">
                  <c:v>4.5550076833344022</c:v>
                </c:pt>
                <c:pt idx="76251">
                  <c:v>4.5610770573176715</c:v>
                </c:pt>
                <c:pt idx="76252">
                  <c:v>4.5598937999994105</c:v>
                </c:pt>
                <c:pt idx="76253">
                  <c:v>4.5687114019753992</c:v>
                </c:pt>
                <c:pt idx="76254">
                  <c:v>4.5623696657451243</c:v>
                </c:pt>
                <c:pt idx="76255">
                  <c:v>4.5560495799001881</c:v>
                </c:pt>
                <c:pt idx="76256">
                  <c:v>4.5596571828940995</c:v>
                </c:pt>
                <c:pt idx="76257">
                  <c:v>4.5585669032041123</c:v>
                </c:pt>
                <c:pt idx="76258">
                  <c:v>4.5644214949320263</c:v>
                </c:pt>
                <c:pt idx="76259">
                  <c:v>4.5538959012387306</c:v>
                </c:pt>
                <c:pt idx="76260">
                  <c:v>4.5655467062284858</c:v>
                </c:pt>
                <c:pt idx="76261">
                  <c:v>4.5566289645576603</c:v>
                </c:pt>
                <c:pt idx="76262">
                  <c:v>4.5602223476933661</c:v>
                </c:pt>
                <c:pt idx="76263">
                  <c:v>4.5574102869060811</c:v>
                </c:pt>
                <c:pt idx="76264">
                  <c:v>4.554220091018137</c:v>
                </c:pt>
                <c:pt idx="76265">
                  <c:v>4.5577451852711173</c:v>
                </c:pt>
                <c:pt idx="76266">
                  <c:v>4.558599530093205</c:v>
                </c:pt>
                <c:pt idx="76267">
                  <c:v>4.5575192491139891</c:v>
                </c:pt>
                <c:pt idx="76268">
                  <c:v>4.5598007183113864</c:v>
                </c:pt>
                <c:pt idx="76269">
                  <c:v>4.5572211809587122</c:v>
                </c:pt>
                <c:pt idx="76270">
                  <c:v>4.562691925264315</c:v>
                </c:pt>
                <c:pt idx="76271">
                  <c:v>4.5566557257702449</c:v>
                </c:pt>
                <c:pt idx="76272">
                  <c:v>4.5654305944911657</c:v>
                </c:pt>
                <c:pt idx="76273">
                  <c:v>4.5630079962326819</c:v>
                </c:pt>
                <c:pt idx="76274">
                  <c:v>4.5630487638835175</c:v>
                </c:pt>
                <c:pt idx="76275">
                  <c:v>4.560412228009759</c:v>
                </c:pt>
                <c:pt idx="76276">
                  <c:v>4.5580128848258585</c:v>
                </c:pt>
                <c:pt idx="76277">
                  <c:v>4.5526440843569667</c:v>
                </c:pt>
                <c:pt idx="76278">
                  <c:v>4.5592892619441212</c:v>
                </c:pt>
                <c:pt idx="76279">
                  <c:v>4.5541070936638048</c:v>
                </c:pt>
                <c:pt idx="76280">
                  <c:v>4.546789945342204</c:v>
                </c:pt>
                <c:pt idx="76281">
                  <c:v>4.5701150111856608</c:v>
                </c:pt>
                <c:pt idx="76282">
                  <c:v>4.555889583760556</c:v>
                </c:pt>
                <c:pt idx="76283">
                  <c:v>4.5520748107225275</c:v>
                </c:pt>
                <c:pt idx="76284">
                  <c:v>4.5574381559266879</c:v>
                </c:pt>
                <c:pt idx="76285">
                  <c:v>4.5650856094308994</c:v>
                </c:pt>
                <c:pt idx="76286">
                  <c:v>4.5574779120152238</c:v>
                </c:pt>
                <c:pt idx="76287">
                  <c:v>4.5635156926109515</c:v>
                </c:pt>
                <c:pt idx="76288">
                  <c:v>4.5526231327400399</c:v>
                </c:pt>
                <c:pt idx="76289">
                  <c:v>4.5523317346228342</c:v>
                </c:pt>
                <c:pt idx="76290">
                  <c:v>4.5695244119878069</c:v>
                </c:pt>
                <c:pt idx="76291">
                  <c:v>4.5600043762793252</c:v>
                </c:pt>
                <c:pt idx="76292">
                  <c:v>4.5552433455561765</c:v>
                </c:pt>
                <c:pt idx="76293">
                  <c:v>4.5628163508010369</c:v>
                </c:pt>
                <c:pt idx="76294">
                  <c:v>4.5602478405433171</c:v>
                </c:pt>
                <c:pt idx="76295">
                  <c:v>4.5532497854236844</c:v>
                </c:pt>
                <c:pt idx="76296">
                  <c:v>4.5602331727818806</c:v>
                </c:pt>
                <c:pt idx="76297">
                  <c:v>4.5598033013135071</c:v>
                </c:pt>
                <c:pt idx="76298">
                  <c:v>4.5567374259272579</c:v>
                </c:pt>
                <c:pt idx="76299">
                  <c:v>4.5621338337392139</c:v>
                </c:pt>
                <c:pt idx="76300">
                  <c:v>4.5660285590368392</c:v>
                </c:pt>
                <c:pt idx="76301">
                  <c:v>4.5720693013241727</c:v>
                </c:pt>
                <c:pt idx="76302">
                  <c:v>4.554836707987401</c:v>
                </c:pt>
                <c:pt idx="76303">
                  <c:v>4.5597172962857746</c:v>
                </c:pt>
                <c:pt idx="76304">
                  <c:v>4.5596435092039469</c:v>
                </c:pt>
                <c:pt idx="76305">
                  <c:v>4.5568657897413125</c:v>
                </c:pt>
                <c:pt idx="76306">
                  <c:v>4.5549516432853183</c:v>
                </c:pt>
                <c:pt idx="76307">
                  <c:v>4.5521775187119982</c:v>
                </c:pt>
                <c:pt idx="76308">
                  <c:v>4.5544843539569646</c:v>
                </c:pt>
                <c:pt idx="76309">
                  <c:v>4.552191413314139</c:v>
                </c:pt>
                <c:pt idx="76310">
                  <c:v>4.5568128286722365</c:v>
                </c:pt>
                <c:pt idx="76311">
                  <c:v>4.5578175718970728</c:v>
                </c:pt>
                <c:pt idx="76312">
                  <c:v>4.5547791713950936</c:v>
                </c:pt>
                <c:pt idx="76313">
                  <c:v>4.5619864705310738</c:v>
                </c:pt>
                <c:pt idx="76314">
                  <c:v>4.5617170592666128</c:v>
                </c:pt>
                <c:pt idx="76315">
                  <c:v>4.5649892026351031</c:v>
                </c:pt>
                <c:pt idx="76316">
                  <c:v>4.5587428729718962</c:v>
                </c:pt>
                <c:pt idx="76317">
                  <c:v>4.5593107299932516</c:v>
                </c:pt>
                <c:pt idx="76318">
                  <c:v>4.5622161713497817</c:v>
                </c:pt>
                <c:pt idx="76319">
                  <c:v>4.5616302830565614</c:v>
                </c:pt>
                <c:pt idx="76320">
                  <c:v>4.5571988256537468</c:v>
                </c:pt>
                <c:pt idx="76321">
                  <c:v>4.5594626722326677</c:v>
                </c:pt>
                <c:pt idx="76322">
                  <c:v>4.5572972428123935</c:v>
                </c:pt>
                <c:pt idx="76323">
                  <c:v>4.5553410637183331</c:v>
                </c:pt>
                <c:pt idx="76324">
                  <c:v>4.5591471070093368</c:v>
                </c:pt>
                <c:pt idx="76325">
                  <c:v>4.5680324780926425</c:v>
                </c:pt>
                <c:pt idx="76326">
                  <c:v>4.5566078144758437</c:v>
                </c:pt>
                <c:pt idx="76327">
                  <c:v>4.5610679293610747</c:v>
                </c:pt>
                <c:pt idx="76328">
                  <c:v>4.5617948614877601</c:v>
                </c:pt>
                <c:pt idx="76329">
                  <c:v>4.5528213388262717</c:v>
                </c:pt>
                <c:pt idx="76330">
                  <c:v>4.5596967211296207</c:v>
                </c:pt>
                <c:pt idx="76331">
                  <c:v>4.5622162601769887</c:v>
                </c:pt>
                <c:pt idx="76332">
                  <c:v>4.5571589539856454</c:v>
                </c:pt>
                <c:pt idx="76333">
                  <c:v>4.5527135124852665</c:v>
                </c:pt>
                <c:pt idx="76334">
                  <c:v>4.5567492081130894</c:v>
                </c:pt>
                <c:pt idx="76335">
                  <c:v>4.5646189316332499</c:v>
                </c:pt>
                <c:pt idx="76336">
                  <c:v>4.5585353446845325</c:v>
                </c:pt>
                <c:pt idx="76337">
                  <c:v>4.5581950805441291</c:v>
                </c:pt>
                <c:pt idx="76338">
                  <c:v>4.5554990826905346</c:v>
                </c:pt>
                <c:pt idx="76339">
                  <c:v>4.5542232536772964</c:v>
                </c:pt>
                <c:pt idx="76340">
                  <c:v>4.5608374790953032</c:v>
                </c:pt>
                <c:pt idx="76341">
                  <c:v>4.5645035663488773</c:v>
                </c:pt>
                <c:pt idx="76342">
                  <c:v>4.5645627570099263</c:v>
                </c:pt>
                <c:pt idx="76343">
                  <c:v>4.5576249446036243</c:v>
                </c:pt>
                <c:pt idx="76344">
                  <c:v>4.5643007205327528</c:v>
                </c:pt>
                <c:pt idx="76345">
                  <c:v>4.5739377143502757</c:v>
                </c:pt>
                <c:pt idx="76346">
                  <c:v>4.556290133281089</c:v>
                </c:pt>
                <c:pt idx="76347">
                  <c:v>4.5602478344968995</c:v>
                </c:pt>
                <c:pt idx="76348">
                  <c:v>4.5548185583800018</c:v>
                </c:pt>
                <c:pt idx="76349">
                  <c:v>4.5581148352177543</c:v>
                </c:pt>
                <c:pt idx="76350">
                  <c:v>4.5610507485030638</c:v>
                </c:pt>
                <c:pt idx="76351">
                  <c:v>4.5576151901380282</c:v>
                </c:pt>
                <c:pt idx="76352">
                  <c:v>4.5621140778292588</c:v>
                </c:pt>
                <c:pt idx="76353">
                  <c:v>4.5494867466454352</c:v>
                </c:pt>
                <c:pt idx="76354">
                  <c:v>4.5627860881260869</c:v>
                </c:pt>
                <c:pt idx="76355">
                  <c:v>4.552754330960922</c:v>
                </c:pt>
                <c:pt idx="76356">
                  <c:v>4.5614779693635255</c:v>
                </c:pt>
                <c:pt idx="76357">
                  <c:v>4.5642006137179632</c:v>
                </c:pt>
                <c:pt idx="76358">
                  <c:v>4.5651972769078712</c:v>
                </c:pt>
                <c:pt idx="76359">
                  <c:v>4.552840236988839</c:v>
                </c:pt>
                <c:pt idx="76360">
                  <c:v>4.5563722640703954</c:v>
                </c:pt>
                <c:pt idx="76361">
                  <c:v>4.5523668943790074</c:v>
                </c:pt>
                <c:pt idx="76362">
                  <c:v>4.5572468712649101</c:v>
                </c:pt>
                <c:pt idx="76363">
                  <c:v>4.5583533893754824</c:v>
                </c:pt>
                <c:pt idx="76364">
                  <c:v>4.5571341930239413</c:v>
                </c:pt>
                <c:pt idx="76365">
                  <c:v>4.5526470731746986</c:v>
                </c:pt>
                <c:pt idx="76366">
                  <c:v>4.551475142328921</c:v>
                </c:pt>
                <c:pt idx="76367">
                  <c:v>4.5615918415482684</c:v>
                </c:pt>
                <c:pt idx="76368">
                  <c:v>4.5554288840483013</c:v>
                </c:pt>
                <c:pt idx="76369">
                  <c:v>4.5603422650445689</c:v>
                </c:pt>
                <c:pt idx="76370">
                  <c:v>4.5517197856851608</c:v>
                </c:pt>
                <c:pt idx="76371">
                  <c:v>4.5545389075899703</c:v>
                </c:pt>
                <c:pt idx="76372">
                  <c:v>4.5559237146283929</c:v>
                </c:pt>
                <c:pt idx="76373">
                  <c:v>4.5608110760440805</c:v>
                </c:pt>
                <c:pt idx="76374">
                  <c:v>4.5567681680135195</c:v>
                </c:pt>
                <c:pt idx="76375">
                  <c:v>4.5575876181981094</c:v>
                </c:pt>
                <c:pt idx="76376">
                  <c:v>4.5708839024748364</c:v>
                </c:pt>
                <c:pt idx="76377">
                  <c:v>4.5598789513982565</c:v>
                </c:pt>
                <c:pt idx="76378">
                  <c:v>4.5661141918711659</c:v>
                </c:pt>
                <c:pt idx="76379">
                  <c:v>4.5607252902060686</c:v>
                </c:pt>
                <c:pt idx="76380">
                  <c:v>4.5547400315834707</c:v>
                </c:pt>
                <c:pt idx="76381">
                  <c:v>4.5468611029245114</c:v>
                </c:pt>
                <c:pt idx="76382">
                  <c:v>4.5647246899154732</c:v>
                </c:pt>
                <c:pt idx="76383">
                  <c:v>4.5559051748863206</c:v>
                </c:pt>
                <c:pt idx="76384">
                  <c:v>4.5525179802628335</c:v>
                </c:pt>
                <c:pt idx="76385">
                  <c:v>4.5458939813035553</c:v>
                </c:pt>
                <c:pt idx="76386">
                  <c:v>4.5580565197680842</c:v>
                </c:pt>
                <c:pt idx="76387">
                  <c:v>4.5558294206428256</c:v>
                </c:pt>
                <c:pt idx="76388">
                  <c:v>4.5583461844033142</c:v>
                </c:pt>
                <c:pt idx="76389">
                  <c:v>4.5608653638899126</c:v>
                </c:pt>
                <c:pt idx="76390">
                  <c:v>4.5598552133361361</c:v>
                </c:pt>
                <c:pt idx="76391">
                  <c:v>4.5576028056134605</c:v>
                </c:pt>
                <c:pt idx="76392">
                  <c:v>4.5568300713790872</c:v>
                </c:pt>
                <c:pt idx="76393">
                  <c:v>4.5575853067700525</c:v>
                </c:pt>
                <c:pt idx="76394">
                  <c:v>4.5446234939572729</c:v>
                </c:pt>
                <c:pt idx="76395">
                  <c:v>4.5564205441165102</c:v>
                </c:pt>
                <c:pt idx="76396">
                  <c:v>4.5491639433816786</c:v>
                </c:pt>
                <c:pt idx="76397">
                  <c:v>4.5619872228490195</c:v>
                </c:pt>
                <c:pt idx="76398">
                  <c:v>4.5560558893324385</c:v>
                </c:pt>
                <c:pt idx="76399">
                  <c:v>4.5619667115620937</c:v>
                </c:pt>
                <c:pt idx="76400">
                  <c:v>4.5559647813981199</c:v>
                </c:pt>
                <c:pt idx="76401">
                  <c:v>4.555712576914801</c:v>
                </c:pt>
                <c:pt idx="76402">
                  <c:v>4.5586966926298746</c:v>
                </c:pt>
                <c:pt idx="76403">
                  <c:v>4.5576932082311874</c:v>
                </c:pt>
                <c:pt idx="76404">
                  <c:v>4.5656483750720582</c:v>
                </c:pt>
                <c:pt idx="76405">
                  <c:v>4.5585208410695683</c:v>
                </c:pt>
                <c:pt idx="76406">
                  <c:v>4.5643044721318482</c:v>
                </c:pt>
                <c:pt idx="76407">
                  <c:v>4.5569862658631495</c:v>
                </c:pt>
                <c:pt idx="76408">
                  <c:v>4.5520010754090316</c:v>
                </c:pt>
                <c:pt idx="76409">
                  <c:v>4.5606873795130731</c:v>
                </c:pt>
                <c:pt idx="76410">
                  <c:v>4.5652999426435317</c:v>
                </c:pt>
                <c:pt idx="76411">
                  <c:v>4.5602615653266279</c:v>
                </c:pt>
                <c:pt idx="76412">
                  <c:v>4.5655095122150122</c:v>
                </c:pt>
                <c:pt idx="76413">
                  <c:v>4.5579887684585145</c:v>
                </c:pt>
                <c:pt idx="76414">
                  <c:v>4.5549925474651616</c:v>
                </c:pt>
                <c:pt idx="76415">
                  <c:v>4.5667416635258293</c:v>
                </c:pt>
                <c:pt idx="76416">
                  <c:v>4.5527108916630041</c:v>
                </c:pt>
                <c:pt idx="76417">
                  <c:v>4.556923256781757</c:v>
                </c:pt>
                <c:pt idx="76418">
                  <c:v>4.5626875018045823</c:v>
                </c:pt>
                <c:pt idx="76419">
                  <c:v>4.5564067603663654</c:v>
                </c:pt>
                <c:pt idx="76420">
                  <c:v>4.5541818673152274</c:v>
                </c:pt>
                <c:pt idx="76421">
                  <c:v>4.5598622803796083</c:v>
                </c:pt>
                <c:pt idx="76422">
                  <c:v>4.5551333886177954</c:v>
                </c:pt>
                <c:pt idx="76423">
                  <c:v>4.558303771826008</c:v>
                </c:pt>
                <c:pt idx="76424">
                  <c:v>4.5505319877853321</c:v>
                </c:pt>
                <c:pt idx="76425">
                  <c:v>4.5588729226055422</c:v>
                </c:pt>
                <c:pt idx="76426">
                  <c:v>4.5522703003616165</c:v>
                </c:pt>
                <c:pt idx="76427">
                  <c:v>4.5566012564431047</c:v>
                </c:pt>
                <c:pt idx="76428">
                  <c:v>4.5615576187356739</c:v>
                </c:pt>
                <c:pt idx="76429">
                  <c:v>4.5609887339249795</c:v>
                </c:pt>
                <c:pt idx="76430">
                  <c:v>4.5611778864435477</c:v>
                </c:pt>
                <c:pt idx="76431">
                  <c:v>4.5524960442026954</c:v>
                </c:pt>
                <c:pt idx="76432">
                  <c:v>4.559770224985062</c:v>
                </c:pt>
                <c:pt idx="76433">
                  <c:v>4.5488168006750875</c:v>
                </c:pt>
                <c:pt idx="76434">
                  <c:v>4.5618470807940685</c:v>
                </c:pt>
                <c:pt idx="76435">
                  <c:v>4.5570328435830456</c:v>
                </c:pt>
                <c:pt idx="76436">
                  <c:v>4.5448345019595653</c:v>
                </c:pt>
                <c:pt idx="76437">
                  <c:v>4.5620095526696653</c:v>
                </c:pt>
                <c:pt idx="76438">
                  <c:v>4.5555949389924386</c:v>
                </c:pt>
                <c:pt idx="76439">
                  <c:v>4.5567976089395588</c:v>
                </c:pt>
                <c:pt idx="76440">
                  <c:v>4.5663585156555841</c:v>
                </c:pt>
                <c:pt idx="76441">
                  <c:v>4.5552749654195379</c:v>
                </c:pt>
                <c:pt idx="76442">
                  <c:v>4.5513723784537152</c:v>
                </c:pt>
                <c:pt idx="76443">
                  <c:v>4.5612434357731093</c:v>
                </c:pt>
                <c:pt idx="76444">
                  <c:v>4.5643406701691447</c:v>
                </c:pt>
                <c:pt idx="76445">
                  <c:v>4.5585084306015515</c:v>
                </c:pt>
                <c:pt idx="76446">
                  <c:v>4.5539203222745135</c:v>
                </c:pt>
                <c:pt idx="76447">
                  <c:v>4.5627448983836629</c:v>
                </c:pt>
                <c:pt idx="76448">
                  <c:v>4.5525237728420889</c:v>
                </c:pt>
                <c:pt idx="76449">
                  <c:v>4.5560661498268988</c:v>
                </c:pt>
                <c:pt idx="76450">
                  <c:v>4.5612635168751243</c:v>
                </c:pt>
                <c:pt idx="76451">
                  <c:v>4.55757281509739</c:v>
                </c:pt>
                <c:pt idx="76452">
                  <c:v>4.5567939328265261</c:v>
                </c:pt>
                <c:pt idx="76453">
                  <c:v>4.5586264726767798</c:v>
                </c:pt>
                <c:pt idx="76454">
                  <c:v>4.5621816185170605</c:v>
                </c:pt>
                <c:pt idx="76455">
                  <c:v>4.566193527342203</c:v>
                </c:pt>
                <c:pt idx="76456">
                  <c:v>4.5540170531481881</c:v>
                </c:pt>
                <c:pt idx="76457">
                  <c:v>4.5598656243077533</c:v>
                </c:pt>
                <c:pt idx="76458">
                  <c:v>4.558303384394252</c:v>
                </c:pt>
                <c:pt idx="76459">
                  <c:v>4.5570086145826982</c:v>
                </c:pt>
                <c:pt idx="76460">
                  <c:v>4.5550361883187476</c:v>
                </c:pt>
                <c:pt idx="76461">
                  <c:v>4.5439757500545301</c:v>
                </c:pt>
                <c:pt idx="76462">
                  <c:v>4.5686078406162256</c:v>
                </c:pt>
                <c:pt idx="76463">
                  <c:v>4.5636380293697014</c:v>
                </c:pt>
                <c:pt idx="76464">
                  <c:v>4.5545784030809742</c:v>
                </c:pt>
                <c:pt idx="76465">
                  <c:v>4.5620262048803326</c:v>
                </c:pt>
                <c:pt idx="76466">
                  <c:v>4.5602431196234088</c:v>
                </c:pt>
                <c:pt idx="76467">
                  <c:v>4.5467654106735562</c:v>
                </c:pt>
                <c:pt idx="76468">
                  <c:v>4.5635431126714225</c:v>
                </c:pt>
                <c:pt idx="76469">
                  <c:v>4.5579625074826851</c:v>
                </c:pt>
                <c:pt idx="76470">
                  <c:v>4.5522449068100741</c:v>
                </c:pt>
                <c:pt idx="76471">
                  <c:v>4.5505974146605768</c:v>
                </c:pt>
                <c:pt idx="76472">
                  <c:v>4.5552847136249541</c:v>
                </c:pt>
                <c:pt idx="76473">
                  <c:v>4.5554829474973486</c:v>
                </c:pt>
                <c:pt idx="76474">
                  <c:v>4.5563237664489362</c:v>
                </c:pt>
                <c:pt idx="76475">
                  <c:v>4.5620132357652503</c:v>
                </c:pt>
                <c:pt idx="76476">
                  <c:v>4.5517412890625968</c:v>
                </c:pt>
                <c:pt idx="76477">
                  <c:v>4.5632485131027334</c:v>
                </c:pt>
                <c:pt idx="76478">
                  <c:v>4.5582716556401088</c:v>
                </c:pt>
                <c:pt idx="76479">
                  <c:v>4.560101214147763</c:v>
                </c:pt>
                <c:pt idx="76480">
                  <c:v>4.5552951189391209</c:v>
                </c:pt>
                <c:pt idx="76481">
                  <c:v>4.5533417672716494</c:v>
                </c:pt>
                <c:pt idx="76482">
                  <c:v>4.5581911457567648</c:v>
                </c:pt>
                <c:pt idx="76483">
                  <c:v>4.5657134610781167</c:v>
                </c:pt>
                <c:pt idx="76484">
                  <c:v>4.5626626317740344</c:v>
                </c:pt>
                <c:pt idx="76485">
                  <c:v>4.5636169570283363</c:v>
                </c:pt>
                <c:pt idx="76486">
                  <c:v>4.5474488111896987</c:v>
                </c:pt>
                <c:pt idx="76487">
                  <c:v>4.5539044690910728</c:v>
                </c:pt>
                <c:pt idx="76488">
                  <c:v>4.5593541639937056</c:v>
                </c:pt>
                <c:pt idx="76489">
                  <c:v>4.5577795292882737</c:v>
                </c:pt>
                <c:pt idx="76490">
                  <c:v>4.5544259341703528</c:v>
                </c:pt>
                <c:pt idx="76491">
                  <c:v>4.5460837933276945</c:v>
                </c:pt>
                <c:pt idx="76492">
                  <c:v>4.5448304640444874</c:v>
                </c:pt>
                <c:pt idx="76493">
                  <c:v>4.5417949626365033</c:v>
                </c:pt>
                <c:pt idx="76494">
                  <c:v>4.5582372251102168</c:v>
                </c:pt>
                <c:pt idx="76495">
                  <c:v>4.5574303707029786</c:v>
                </c:pt>
                <c:pt idx="76496">
                  <c:v>4.556678273668199</c:v>
                </c:pt>
                <c:pt idx="76497">
                  <c:v>4.5576433011387056</c:v>
                </c:pt>
                <c:pt idx="76498">
                  <c:v>4.5568098751617736</c:v>
                </c:pt>
                <c:pt idx="76499">
                  <c:v>4.5518630731004999</c:v>
                </c:pt>
                <c:pt idx="76500">
                  <c:v>4.5538962969941972</c:v>
                </c:pt>
                <c:pt idx="76501">
                  <c:v>4.5581321840506623</c:v>
                </c:pt>
                <c:pt idx="76502">
                  <c:v>4.5647760772119694</c:v>
                </c:pt>
                <c:pt idx="76503">
                  <c:v>4.5517270325792554</c:v>
                </c:pt>
                <c:pt idx="76504">
                  <c:v>4.5583329314231662</c:v>
                </c:pt>
                <c:pt idx="76505">
                  <c:v>4.5661320956508336</c:v>
                </c:pt>
                <c:pt idx="76506">
                  <c:v>4.5627278305709718</c:v>
                </c:pt>
                <c:pt idx="76507">
                  <c:v>4.5587407486241425</c:v>
                </c:pt>
                <c:pt idx="76508">
                  <c:v>4.5636219147852888</c:v>
                </c:pt>
                <c:pt idx="76509">
                  <c:v>4.5444654598218523</c:v>
                </c:pt>
                <c:pt idx="76510">
                  <c:v>4.5542466953306899</c:v>
                </c:pt>
                <c:pt idx="76511">
                  <c:v>4.5563319811683884</c:v>
                </c:pt>
                <c:pt idx="76512">
                  <c:v>4.5638715253810371</c:v>
                </c:pt>
                <c:pt idx="76513">
                  <c:v>4.5615058006858522</c:v>
                </c:pt>
                <c:pt idx="76514">
                  <c:v>4.5558955917635036</c:v>
                </c:pt>
                <c:pt idx="76515">
                  <c:v>4.5456748881583948</c:v>
                </c:pt>
                <c:pt idx="76516">
                  <c:v>4.5560582243723893</c:v>
                </c:pt>
                <c:pt idx="76517">
                  <c:v>4.5631319995671848</c:v>
                </c:pt>
                <c:pt idx="76518">
                  <c:v>4.5548488623696803</c:v>
                </c:pt>
                <c:pt idx="76519">
                  <c:v>4.5546609698035461</c:v>
                </c:pt>
                <c:pt idx="76520">
                  <c:v>4.5653057483549047</c:v>
                </c:pt>
                <c:pt idx="76521">
                  <c:v>4.5628856984953954</c:v>
                </c:pt>
                <c:pt idx="76522">
                  <c:v>4.5470372423038112</c:v>
                </c:pt>
                <c:pt idx="76523">
                  <c:v>4.5426867089003782</c:v>
                </c:pt>
                <c:pt idx="76524">
                  <c:v>4.5523094230058634</c:v>
                </c:pt>
                <c:pt idx="76525">
                  <c:v>4.5628818189523459</c:v>
                </c:pt>
                <c:pt idx="76526">
                  <c:v>4.5629927716726355</c:v>
                </c:pt>
                <c:pt idx="76527">
                  <c:v>4.5568434186539841</c:v>
                </c:pt>
                <c:pt idx="76528">
                  <c:v>4.557007103607285</c:v>
                </c:pt>
                <c:pt idx="76529">
                  <c:v>4.5507353024296799</c:v>
                </c:pt>
                <c:pt idx="76530">
                  <c:v>4.5534782447738458</c:v>
                </c:pt>
                <c:pt idx="76531">
                  <c:v>4.5579060263803006</c:v>
                </c:pt>
                <c:pt idx="76532">
                  <c:v>4.5514052449052613</c:v>
                </c:pt>
                <c:pt idx="76533">
                  <c:v>4.5591715957974204</c:v>
                </c:pt>
                <c:pt idx="76534">
                  <c:v>4.5394813995101497</c:v>
                </c:pt>
                <c:pt idx="76535">
                  <c:v>4.5573520887741825</c:v>
                </c:pt>
                <c:pt idx="76536">
                  <c:v>4.5609712454352014</c:v>
                </c:pt>
                <c:pt idx="76537">
                  <c:v>4.5606005329746448</c:v>
                </c:pt>
                <c:pt idx="76538">
                  <c:v>4.5542103321564902</c:v>
                </c:pt>
                <c:pt idx="76539">
                  <c:v>4.5529591256307809</c:v>
                </c:pt>
                <c:pt idx="76540">
                  <c:v>4.5616959983360994</c:v>
                </c:pt>
                <c:pt idx="76541">
                  <c:v>4.5628182116136626</c:v>
                </c:pt>
                <c:pt idx="76542">
                  <c:v>4.5604994874529154</c:v>
                </c:pt>
                <c:pt idx="76543">
                  <c:v>4.5546375703494517</c:v>
                </c:pt>
                <c:pt idx="76544">
                  <c:v>4.554271839785164</c:v>
                </c:pt>
                <c:pt idx="76545">
                  <c:v>4.5620860381158037</c:v>
                </c:pt>
                <c:pt idx="76546">
                  <c:v>4.5574631017422513</c:v>
                </c:pt>
                <c:pt idx="76547">
                  <c:v>4.5569654945767004</c:v>
                </c:pt>
                <c:pt idx="76548">
                  <c:v>4.5514011337816846</c:v>
                </c:pt>
                <c:pt idx="76549">
                  <c:v>4.5593195887898661</c:v>
                </c:pt>
                <c:pt idx="76550">
                  <c:v>4.5606740307421907</c:v>
                </c:pt>
                <c:pt idx="76551">
                  <c:v>4.5586124925054206</c:v>
                </c:pt>
                <c:pt idx="76552">
                  <c:v>4.5525820897164353</c:v>
                </c:pt>
                <c:pt idx="76553">
                  <c:v>4.5644439025488852</c:v>
                </c:pt>
                <c:pt idx="76554">
                  <c:v>4.5535103312113803</c:v>
                </c:pt>
                <c:pt idx="76555">
                  <c:v>4.5617835470607204</c:v>
                </c:pt>
                <c:pt idx="76556">
                  <c:v>4.5627588783931996</c:v>
                </c:pt>
                <c:pt idx="76557">
                  <c:v>4.5573007263089114</c:v>
                </c:pt>
                <c:pt idx="76558">
                  <c:v>4.5565574976256533</c:v>
                </c:pt>
                <c:pt idx="76559">
                  <c:v>4.5603976516313365</c:v>
                </c:pt>
                <c:pt idx="76560">
                  <c:v>4.5551406507232866</c:v>
                </c:pt>
                <c:pt idx="76561">
                  <c:v>4.5489635967126878</c:v>
                </c:pt>
                <c:pt idx="76562">
                  <c:v>4.5518648448353423</c:v>
                </c:pt>
                <c:pt idx="76563">
                  <c:v>4.551367806855442</c:v>
                </c:pt>
                <c:pt idx="76564">
                  <c:v>4.5619704364980196</c:v>
                </c:pt>
                <c:pt idx="76565">
                  <c:v>4.5433235530150808</c:v>
                </c:pt>
                <c:pt idx="76566">
                  <c:v>4.5651148417360439</c:v>
                </c:pt>
                <c:pt idx="76567">
                  <c:v>4.5435087401458691</c:v>
                </c:pt>
                <c:pt idx="76568">
                  <c:v>4.5562800472989382</c:v>
                </c:pt>
                <c:pt idx="76569">
                  <c:v>4.5615526705255132</c:v>
                </c:pt>
                <c:pt idx="76570">
                  <c:v>4.5663536186676144</c:v>
                </c:pt>
                <c:pt idx="76571">
                  <c:v>4.5515654679521562</c:v>
                </c:pt>
                <c:pt idx="76572">
                  <c:v>4.5525717047418999</c:v>
                </c:pt>
                <c:pt idx="76573">
                  <c:v>4.5583841366486411</c:v>
                </c:pt>
                <c:pt idx="76574">
                  <c:v>4.5602393210230074</c:v>
                </c:pt>
                <c:pt idx="76575">
                  <c:v>4.5570503804929849</c:v>
                </c:pt>
                <c:pt idx="76576">
                  <c:v>4.5461272239824524</c:v>
                </c:pt>
                <c:pt idx="76577">
                  <c:v>4.5558045171176582</c:v>
                </c:pt>
                <c:pt idx="76578">
                  <c:v>4.5619582881276219</c:v>
                </c:pt>
                <c:pt idx="76579">
                  <c:v>4.5450791120032346</c:v>
                </c:pt>
                <c:pt idx="76580">
                  <c:v>4.555200042640891</c:v>
                </c:pt>
                <c:pt idx="76581">
                  <c:v>4.5549944785935867</c:v>
                </c:pt>
                <c:pt idx="76582">
                  <c:v>4.5595404027735187</c:v>
                </c:pt>
                <c:pt idx="76583">
                  <c:v>4.5545902395976334</c:v>
                </c:pt>
                <c:pt idx="76584">
                  <c:v>4.5561650961103579</c:v>
                </c:pt>
                <c:pt idx="76585">
                  <c:v>4.553313143256589</c:v>
                </c:pt>
                <c:pt idx="76586">
                  <c:v>4.5584298317025427</c:v>
                </c:pt>
                <c:pt idx="76587">
                  <c:v>4.5700784766993818</c:v>
                </c:pt>
                <c:pt idx="76588">
                  <c:v>4.5664859183133855</c:v>
                </c:pt>
                <c:pt idx="76589">
                  <c:v>4.5588802877657217</c:v>
                </c:pt>
                <c:pt idx="76590">
                  <c:v>4.5583897009845691</c:v>
                </c:pt>
                <c:pt idx="76591">
                  <c:v>4.5558538965357824</c:v>
                </c:pt>
                <c:pt idx="76592">
                  <c:v>4.5524771480365454</c:v>
                </c:pt>
                <c:pt idx="76593">
                  <c:v>4.5542232983985746</c:v>
                </c:pt>
                <c:pt idx="76594">
                  <c:v>4.5547746576293369</c:v>
                </c:pt>
                <c:pt idx="76595">
                  <c:v>4.5548638479651231</c:v>
                </c:pt>
                <c:pt idx="76596">
                  <c:v>4.5499632677106527</c:v>
                </c:pt>
                <c:pt idx="76597">
                  <c:v>4.557880849205862</c:v>
                </c:pt>
                <c:pt idx="76598">
                  <c:v>4.5602486515340548</c:v>
                </c:pt>
                <c:pt idx="76599">
                  <c:v>4.5570062952098507</c:v>
                </c:pt>
                <c:pt idx="76600">
                  <c:v>4.5578952771723644</c:v>
                </c:pt>
                <c:pt idx="76601">
                  <c:v>4.5575193484387926</c:v>
                </c:pt>
                <c:pt idx="76602">
                  <c:v>4.5433363188715594</c:v>
                </c:pt>
                <c:pt idx="76603">
                  <c:v>4.5593692161849022</c:v>
                </c:pt>
                <c:pt idx="76604">
                  <c:v>4.5497901062172623</c:v>
                </c:pt>
                <c:pt idx="76605">
                  <c:v>4.5638326678727559</c:v>
                </c:pt>
                <c:pt idx="76606">
                  <c:v>4.5643702123766827</c:v>
                </c:pt>
                <c:pt idx="76607">
                  <c:v>4.5492119201012775</c:v>
                </c:pt>
                <c:pt idx="76608">
                  <c:v>4.5464622623631348</c:v>
                </c:pt>
                <c:pt idx="76609">
                  <c:v>4.5539756056100318</c:v>
                </c:pt>
                <c:pt idx="76610">
                  <c:v>4.5495583275319369</c:v>
                </c:pt>
                <c:pt idx="76611">
                  <c:v>4.5539302078296302</c:v>
                </c:pt>
                <c:pt idx="76612">
                  <c:v>4.555780004355336</c:v>
                </c:pt>
                <c:pt idx="76613">
                  <c:v>4.5479751699125917</c:v>
                </c:pt>
                <c:pt idx="76614">
                  <c:v>4.556301752351481</c:v>
                </c:pt>
                <c:pt idx="76615">
                  <c:v>4.556058799567726</c:v>
                </c:pt>
                <c:pt idx="76616">
                  <c:v>4.5532985644189568</c:v>
                </c:pt>
                <c:pt idx="76617">
                  <c:v>4.559887471343063</c:v>
                </c:pt>
                <c:pt idx="76618">
                  <c:v>4.5573001105472359</c:v>
                </c:pt>
                <c:pt idx="76619">
                  <c:v>4.5684194818962114</c:v>
                </c:pt>
                <c:pt idx="76620">
                  <c:v>4.5592714374590617</c:v>
                </c:pt>
                <c:pt idx="76621">
                  <c:v>4.5557010899737476</c:v>
                </c:pt>
                <c:pt idx="76622">
                  <c:v>4.5687398892954123</c:v>
                </c:pt>
                <c:pt idx="76623">
                  <c:v>4.5544630619233395</c:v>
                </c:pt>
                <c:pt idx="76624">
                  <c:v>4.5604759629314815</c:v>
                </c:pt>
                <c:pt idx="76625">
                  <c:v>4.5467878216332061</c:v>
                </c:pt>
                <c:pt idx="76626">
                  <c:v>4.5588550950596884</c:v>
                </c:pt>
                <c:pt idx="76627">
                  <c:v>4.5574398436060894</c:v>
                </c:pt>
                <c:pt idx="76628">
                  <c:v>4.5612074957968947</c:v>
                </c:pt>
                <c:pt idx="76629">
                  <c:v>4.5571206823027719</c:v>
                </c:pt>
                <c:pt idx="76630">
                  <c:v>4.5593412341226989</c:v>
                </c:pt>
                <c:pt idx="76631">
                  <c:v>4.5527402382632687</c:v>
                </c:pt>
                <c:pt idx="76632">
                  <c:v>4.5538112379780866</c:v>
                </c:pt>
                <c:pt idx="76633">
                  <c:v>4.5448958748636361</c:v>
                </c:pt>
                <c:pt idx="76634">
                  <c:v>4.5660734579063433</c:v>
                </c:pt>
                <c:pt idx="76635">
                  <c:v>4.5598457641221923</c:v>
                </c:pt>
                <c:pt idx="76636">
                  <c:v>4.5568367017689768</c:v>
                </c:pt>
                <c:pt idx="76637">
                  <c:v>4.5539571433042649</c:v>
                </c:pt>
                <c:pt idx="76638">
                  <c:v>4.5669041692913988</c:v>
                </c:pt>
                <c:pt idx="76639">
                  <c:v>4.5588109108518173</c:v>
                </c:pt>
                <c:pt idx="76640">
                  <c:v>4.5521439802155124</c:v>
                </c:pt>
                <c:pt idx="76641">
                  <c:v>4.5614134245348277</c:v>
                </c:pt>
                <c:pt idx="76642">
                  <c:v>4.5659956355582372</c:v>
                </c:pt>
                <c:pt idx="76643">
                  <c:v>4.5572558204352465</c:v>
                </c:pt>
                <c:pt idx="76644">
                  <c:v>4.5446808372426384</c:v>
                </c:pt>
                <c:pt idx="76645">
                  <c:v>4.5578187572755198</c:v>
                </c:pt>
                <c:pt idx="76646">
                  <c:v>4.5541837632795739</c:v>
                </c:pt>
                <c:pt idx="76647">
                  <c:v>4.5571663412031258</c:v>
                </c:pt>
                <c:pt idx="76648">
                  <c:v>4.5612794569926667</c:v>
                </c:pt>
                <c:pt idx="76649">
                  <c:v>4.5570005394590485</c:v>
                </c:pt>
                <c:pt idx="76650">
                  <c:v>4.5554442736468621</c:v>
                </c:pt>
                <c:pt idx="76651">
                  <c:v>4.5607200764719238</c:v>
                </c:pt>
                <c:pt idx="76652">
                  <c:v>4.5624287650328865</c:v>
                </c:pt>
                <c:pt idx="76653">
                  <c:v>4.5621166297644073</c:v>
                </c:pt>
                <c:pt idx="76654">
                  <c:v>4.5515693080938107</c:v>
                </c:pt>
                <c:pt idx="76655">
                  <c:v>4.550988183663244</c:v>
                </c:pt>
                <c:pt idx="76656">
                  <c:v>4.5508960859288692</c:v>
                </c:pt>
                <c:pt idx="76657">
                  <c:v>4.5566457279750257</c:v>
                </c:pt>
                <c:pt idx="76658">
                  <c:v>4.5655978632629965</c:v>
                </c:pt>
                <c:pt idx="76659">
                  <c:v>4.5499183045369662</c:v>
                </c:pt>
                <c:pt idx="76660">
                  <c:v>4.5603222732284392</c:v>
                </c:pt>
                <c:pt idx="76661">
                  <c:v>4.5678969309547188</c:v>
                </c:pt>
                <c:pt idx="76662">
                  <c:v>4.5506523721787264</c:v>
                </c:pt>
                <c:pt idx="76663">
                  <c:v>4.5549123954098505</c:v>
                </c:pt>
                <c:pt idx="76664">
                  <c:v>4.5562148947262529</c:v>
                </c:pt>
                <c:pt idx="76665">
                  <c:v>4.5603473384400646</c:v>
                </c:pt>
                <c:pt idx="76666">
                  <c:v>4.5534673183404566</c:v>
                </c:pt>
                <c:pt idx="76667">
                  <c:v>4.5624426996968923</c:v>
                </c:pt>
                <c:pt idx="76668">
                  <c:v>4.5650496258432449</c:v>
                </c:pt>
                <c:pt idx="76669">
                  <c:v>4.5533392317103196</c:v>
                </c:pt>
                <c:pt idx="76670">
                  <c:v>4.5548044749959287</c:v>
                </c:pt>
                <c:pt idx="76671">
                  <c:v>4.5503828439829892</c:v>
                </c:pt>
                <c:pt idx="76672">
                  <c:v>4.5579834671886905</c:v>
                </c:pt>
                <c:pt idx="76673">
                  <c:v>4.5599787522683952</c:v>
                </c:pt>
                <c:pt idx="76674">
                  <c:v>4.5600486587048037</c:v>
                </c:pt>
                <c:pt idx="76675">
                  <c:v>4.558976383510263</c:v>
                </c:pt>
                <c:pt idx="76676">
                  <c:v>4.5635122138484556</c:v>
                </c:pt>
                <c:pt idx="76677">
                  <c:v>4.5538749375384935</c:v>
                </c:pt>
                <c:pt idx="76678">
                  <c:v>4.5480022582306567</c:v>
                </c:pt>
                <c:pt idx="76679">
                  <c:v>4.555798520199601</c:v>
                </c:pt>
                <c:pt idx="76680">
                  <c:v>4.5614172687024217</c:v>
                </c:pt>
                <c:pt idx="76681">
                  <c:v>4.5613471240943477</c:v>
                </c:pt>
                <c:pt idx="76682">
                  <c:v>4.5514529946827347</c:v>
                </c:pt>
                <c:pt idx="76683">
                  <c:v>4.5531343253987924</c:v>
                </c:pt>
                <c:pt idx="76684">
                  <c:v>4.5576328586085797</c:v>
                </c:pt>
                <c:pt idx="76685">
                  <c:v>4.5641257733421972</c:v>
                </c:pt>
                <c:pt idx="76686">
                  <c:v>4.5526346488748617</c:v>
                </c:pt>
                <c:pt idx="76687">
                  <c:v>4.5500632545980926</c:v>
                </c:pt>
                <c:pt idx="76688">
                  <c:v>4.5506329956633946</c:v>
                </c:pt>
                <c:pt idx="76689">
                  <c:v>4.557764802798105</c:v>
                </c:pt>
                <c:pt idx="76690">
                  <c:v>4.5516144222786883</c:v>
                </c:pt>
                <c:pt idx="76691">
                  <c:v>4.5515525685795817</c:v>
                </c:pt>
                <c:pt idx="76692">
                  <c:v>4.5574409801533635</c:v>
                </c:pt>
                <c:pt idx="76693">
                  <c:v>4.5584152156568845</c:v>
                </c:pt>
                <c:pt idx="76694">
                  <c:v>4.5525602640574832</c:v>
                </c:pt>
                <c:pt idx="76695">
                  <c:v>4.5534921243836717</c:v>
                </c:pt>
                <c:pt idx="76696">
                  <c:v>4.5572039294188667</c:v>
                </c:pt>
                <c:pt idx="76697">
                  <c:v>4.5495991416324948</c:v>
                </c:pt>
                <c:pt idx="76698">
                  <c:v>4.5578349158805898</c:v>
                </c:pt>
                <c:pt idx="76699">
                  <c:v>4.5638160214801138</c:v>
                </c:pt>
                <c:pt idx="76700">
                  <c:v>4.5541659662514791</c:v>
                </c:pt>
                <c:pt idx="76701">
                  <c:v>4.5513744157291098</c:v>
                </c:pt>
                <c:pt idx="76702">
                  <c:v>4.551968776388561</c:v>
                </c:pt>
                <c:pt idx="76703">
                  <c:v>4.5485469045332421</c:v>
                </c:pt>
                <c:pt idx="76704">
                  <c:v>4.5614337559606586</c:v>
                </c:pt>
                <c:pt idx="76705">
                  <c:v>4.5567851060745701</c:v>
                </c:pt>
                <c:pt idx="76706">
                  <c:v>4.5514924373210404</c:v>
                </c:pt>
                <c:pt idx="76707">
                  <c:v>4.5507194240704969</c:v>
                </c:pt>
                <c:pt idx="76708">
                  <c:v>4.562122008634125</c:v>
                </c:pt>
                <c:pt idx="76709">
                  <c:v>4.5477998108678701</c:v>
                </c:pt>
                <c:pt idx="76710">
                  <c:v>4.5411238246377357</c:v>
                </c:pt>
                <c:pt idx="76711">
                  <c:v>4.5532721643744178</c:v>
                </c:pt>
                <c:pt idx="76712">
                  <c:v>4.5649208769967151</c:v>
                </c:pt>
                <c:pt idx="76713">
                  <c:v>4.5597736040506751</c:v>
                </c:pt>
                <c:pt idx="76714">
                  <c:v>4.5569964894390864</c:v>
                </c:pt>
                <c:pt idx="76715">
                  <c:v>4.5609870718420691</c:v>
                </c:pt>
                <c:pt idx="76716">
                  <c:v>4.5554464836397548</c:v>
                </c:pt>
                <c:pt idx="76717">
                  <c:v>4.5647612283840759</c:v>
                </c:pt>
                <c:pt idx="76718">
                  <c:v>4.5619224669633613</c:v>
                </c:pt>
                <c:pt idx="76719">
                  <c:v>4.5422447542277515</c:v>
                </c:pt>
                <c:pt idx="76720">
                  <c:v>4.5596264386763874</c:v>
                </c:pt>
                <c:pt idx="76721">
                  <c:v>4.5550229749953193</c:v>
                </c:pt>
                <c:pt idx="76722">
                  <c:v>4.5525172863391141</c:v>
                </c:pt>
                <c:pt idx="76723">
                  <c:v>4.5546579469814876</c:v>
                </c:pt>
                <c:pt idx="76724">
                  <c:v>4.5552660844252166</c:v>
                </c:pt>
                <c:pt idx="76725">
                  <c:v>4.5511632700818829</c:v>
                </c:pt>
                <c:pt idx="76726">
                  <c:v>4.5560687937990227</c:v>
                </c:pt>
                <c:pt idx="76727">
                  <c:v>4.5505301461609529</c:v>
                </c:pt>
                <c:pt idx="76728">
                  <c:v>4.5648566294605768</c:v>
                </c:pt>
                <c:pt idx="76729">
                  <c:v>4.5570954963516375</c:v>
                </c:pt>
                <c:pt idx="76730">
                  <c:v>4.5520506539414418</c:v>
                </c:pt>
                <c:pt idx="76731">
                  <c:v>4.5585930222872397</c:v>
                </c:pt>
                <c:pt idx="76732">
                  <c:v>4.5617000821540916</c:v>
                </c:pt>
                <c:pt idx="76733">
                  <c:v>4.5530219275927051</c:v>
                </c:pt>
                <c:pt idx="76734">
                  <c:v>4.5572049961161207</c:v>
                </c:pt>
                <c:pt idx="76735">
                  <c:v>4.5429404593058873</c:v>
                </c:pt>
                <c:pt idx="76736">
                  <c:v>4.555636355407966</c:v>
                </c:pt>
                <c:pt idx="76737">
                  <c:v>4.5519144098275932</c:v>
                </c:pt>
                <c:pt idx="76738">
                  <c:v>4.5568051814740906</c:v>
                </c:pt>
                <c:pt idx="76739">
                  <c:v>4.5543937527598946</c:v>
                </c:pt>
                <c:pt idx="76740">
                  <c:v>4.5459725797866453</c:v>
                </c:pt>
                <c:pt idx="76741">
                  <c:v>4.5571569319958156</c:v>
                </c:pt>
                <c:pt idx="76742">
                  <c:v>4.5574368944324188</c:v>
                </c:pt>
                <c:pt idx="76743">
                  <c:v>4.5520669802331675</c:v>
                </c:pt>
                <c:pt idx="76744">
                  <c:v>4.5545062794610054</c:v>
                </c:pt>
                <c:pt idx="76745">
                  <c:v>4.5476011146164206</c:v>
                </c:pt>
                <c:pt idx="76746">
                  <c:v>4.5510926237541192</c:v>
                </c:pt>
                <c:pt idx="76747">
                  <c:v>4.5508178872422969</c:v>
                </c:pt>
                <c:pt idx="76748">
                  <c:v>4.5470638176984677</c:v>
                </c:pt>
                <c:pt idx="76749">
                  <c:v>4.5507998433953176</c:v>
                </c:pt>
                <c:pt idx="76750">
                  <c:v>4.5494725954805402</c:v>
                </c:pt>
                <c:pt idx="76751">
                  <c:v>4.5530287643964895</c:v>
                </c:pt>
                <c:pt idx="76752">
                  <c:v>4.5546726559729382</c:v>
                </c:pt>
                <c:pt idx="76753">
                  <c:v>4.5536771607694728</c:v>
                </c:pt>
                <c:pt idx="76754">
                  <c:v>4.5558732006127469</c:v>
                </c:pt>
                <c:pt idx="76755">
                  <c:v>4.5535492366556527</c:v>
                </c:pt>
                <c:pt idx="76756">
                  <c:v>4.5515947766426903</c:v>
                </c:pt>
                <c:pt idx="76757">
                  <c:v>4.5511281842261102</c:v>
                </c:pt>
                <c:pt idx="76758">
                  <c:v>4.5547250316031134</c:v>
                </c:pt>
                <c:pt idx="76759">
                  <c:v>4.5472924416720231</c:v>
                </c:pt>
                <c:pt idx="76760">
                  <c:v>4.5464218507302752</c:v>
                </c:pt>
                <c:pt idx="76761">
                  <c:v>4.54717154819095</c:v>
                </c:pt>
                <c:pt idx="76762">
                  <c:v>4.5604611899506482</c:v>
                </c:pt>
                <c:pt idx="76763">
                  <c:v>4.5673313261203159</c:v>
                </c:pt>
                <c:pt idx="76764">
                  <c:v>4.557542257234128</c:v>
                </c:pt>
                <c:pt idx="76765">
                  <c:v>4.550610568278814</c:v>
                </c:pt>
                <c:pt idx="76766">
                  <c:v>4.5599335489517197</c:v>
                </c:pt>
                <c:pt idx="76767">
                  <c:v>4.5570256595887955</c:v>
                </c:pt>
                <c:pt idx="76768">
                  <c:v>4.5508149403011995</c:v>
                </c:pt>
                <c:pt idx="76769">
                  <c:v>4.5478648186325321</c:v>
                </c:pt>
                <c:pt idx="76770">
                  <c:v>4.551464833180745</c:v>
                </c:pt>
                <c:pt idx="76771">
                  <c:v>4.5614220612111227</c:v>
                </c:pt>
                <c:pt idx="76772">
                  <c:v>4.5470554716358924</c:v>
                </c:pt>
                <c:pt idx="76773">
                  <c:v>4.5529868497934496</c:v>
                </c:pt>
                <c:pt idx="76774">
                  <c:v>4.544019285618746</c:v>
                </c:pt>
                <c:pt idx="76775">
                  <c:v>4.5500190643507796</c:v>
                </c:pt>
                <c:pt idx="76776">
                  <c:v>4.5547231603566685</c:v>
                </c:pt>
                <c:pt idx="76777">
                  <c:v>4.5609350907348416</c:v>
                </c:pt>
                <c:pt idx="76778">
                  <c:v>4.5420721155034736</c:v>
                </c:pt>
                <c:pt idx="76779">
                  <c:v>4.5422840403483979</c:v>
                </c:pt>
                <c:pt idx="76780">
                  <c:v>4.5501261438682628</c:v>
                </c:pt>
                <c:pt idx="76781">
                  <c:v>4.5537061588936751</c:v>
                </c:pt>
                <c:pt idx="76782">
                  <c:v>4.5646010888451221</c:v>
                </c:pt>
                <c:pt idx="76783">
                  <c:v>4.5557470639922517</c:v>
                </c:pt>
                <c:pt idx="76784">
                  <c:v>4.5549684410226252</c:v>
                </c:pt>
                <c:pt idx="76785">
                  <c:v>4.548768351972762</c:v>
                </c:pt>
                <c:pt idx="76786">
                  <c:v>4.5587052688253795</c:v>
                </c:pt>
                <c:pt idx="76787">
                  <c:v>4.5587111908636988</c:v>
                </c:pt>
                <c:pt idx="76788">
                  <c:v>4.5624365441255463</c:v>
                </c:pt>
                <c:pt idx="76789">
                  <c:v>4.5555874693864906</c:v>
                </c:pt>
                <c:pt idx="76790">
                  <c:v>4.5529735199008128</c:v>
                </c:pt>
                <c:pt idx="76791">
                  <c:v>4.5582672024342159</c:v>
                </c:pt>
                <c:pt idx="76792">
                  <c:v>4.5486572602521331</c:v>
                </c:pt>
                <c:pt idx="76793">
                  <c:v>4.5523840206185566</c:v>
                </c:pt>
                <c:pt idx="76794">
                  <c:v>4.5500037929513022</c:v>
                </c:pt>
                <c:pt idx="76795">
                  <c:v>4.5601667766181331</c:v>
                </c:pt>
                <c:pt idx="76796">
                  <c:v>4.5521846485229407</c:v>
                </c:pt>
                <c:pt idx="76797">
                  <c:v>4.5593626365649165</c:v>
                </c:pt>
                <c:pt idx="76798">
                  <c:v>4.5530737267091617</c:v>
                </c:pt>
                <c:pt idx="76799">
                  <c:v>4.5479930859149968</c:v>
                </c:pt>
                <c:pt idx="76800">
                  <c:v>4.5484807004973149</c:v>
                </c:pt>
                <c:pt idx="76801">
                  <c:v>4.5566145971092542</c:v>
                </c:pt>
                <c:pt idx="76802">
                  <c:v>4.5624022992110049</c:v>
                </c:pt>
                <c:pt idx="76803">
                  <c:v>4.5510263431905305</c:v>
                </c:pt>
                <c:pt idx="76804">
                  <c:v>4.5484218581576172</c:v>
                </c:pt>
                <c:pt idx="76805">
                  <c:v>4.5520587222665956</c:v>
                </c:pt>
                <c:pt idx="76806">
                  <c:v>4.5497616809024404</c:v>
                </c:pt>
                <c:pt idx="76807">
                  <c:v>4.5461998761354705</c:v>
                </c:pt>
                <c:pt idx="76808">
                  <c:v>4.5562441471224417</c:v>
                </c:pt>
                <c:pt idx="76809">
                  <c:v>4.5623297501333129</c:v>
                </c:pt>
                <c:pt idx="76810">
                  <c:v>4.5554351513031879</c:v>
                </c:pt>
                <c:pt idx="76811">
                  <c:v>4.5577795158039605</c:v>
                </c:pt>
                <c:pt idx="76812">
                  <c:v>4.5544269538553257</c:v>
                </c:pt>
                <c:pt idx="76813">
                  <c:v>4.5569467791458598</c:v>
                </c:pt>
                <c:pt idx="76814">
                  <c:v>4.5532445094555829</c:v>
                </c:pt>
                <c:pt idx="76815">
                  <c:v>4.5600946098159625</c:v>
                </c:pt>
                <c:pt idx="76816">
                  <c:v>4.5571298135712821</c:v>
                </c:pt>
                <c:pt idx="76817">
                  <c:v>4.546202832195144</c:v>
                </c:pt>
                <c:pt idx="76818">
                  <c:v>4.558523461782948</c:v>
                </c:pt>
                <c:pt idx="76819">
                  <c:v>4.5504022178512242</c:v>
                </c:pt>
                <c:pt idx="76820">
                  <c:v>4.5547092487056791</c:v>
                </c:pt>
                <c:pt idx="76821">
                  <c:v>4.5593541639937056</c:v>
                </c:pt>
                <c:pt idx="76822">
                  <c:v>4.5587058160265457</c:v>
                </c:pt>
                <c:pt idx="76823">
                  <c:v>4.5579049030649914</c:v>
                </c:pt>
                <c:pt idx="76824">
                  <c:v>4.5516886771358083</c:v>
                </c:pt>
                <c:pt idx="76825">
                  <c:v>4.547823924658597</c:v>
                </c:pt>
                <c:pt idx="76826">
                  <c:v>4.5547175192250906</c:v>
                </c:pt>
                <c:pt idx="76827">
                  <c:v>4.5586133545740504</c:v>
                </c:pt>
                <c:pt idx="76828">
                  <c:v>4.549919910524034</c:v>
                </c:pt>
                <c:pt idx="76829">
                  <c:v>4.5463808834420094</c:v>
                </c:pt>
                <c:pt idx="76830">
                  <c:v>4.5628729155158005</c:v>
                </c:pt>
                <c:pt idx="76831">
                  <c:v>4.5618840574986503</c:v>
                </c:pt>
                <c:pt idx="76832">
                  <c:v>4.5547020954216437</c:v>
                </c:pt>
                <c:pt idx="76833">
                  <c:v>4.5508017515058103</c:v>
                </c:pt>
                <c:pt idx="76834">
                  <c:v>4.5572063319190317</c:v>
                </c:pt>
                <c:pt idx="76835">
                  <c:v>4.5617696581302036</c:v>
                </c:pt>
                <c:pt idx="76836">
                  <c:v>4.5584418808062335</c:v>
                </c:pt>
                <c:pt idx="76837">
                  <c:v>4.5554855834456935</c:v>
                </c:pt>
                <c:pt idx="76838">
                  <c:v>4.5582550404478122</c:v>
                </c:pt>
                <c:pt idx="76839">
                  <c:v>4.5605678912813499</c:v>
                </c:pt>
                <c:pt idx="76840">
                  <c:v>4.5579230223846574</c:v>
                </c:pt>
                <c:pt idx="76841">
                  <c:v>4.5555799826295598</c:v>
                </c:pt>
                <c:pt idx="76842">
                  <c:v>4.5609307005298838</c:v>
                </c:pt>
                <c:pt idx="76843">
                  <c:v>4.558994540592292</c:v>
                </c:pt>
                <c:pt idx="76844">
                  <c:v>4.5476045780718737</c:v>
                </c:pt>
                <c:pt idx="76845">
                  <c:v>4.5581062720901349</c:v>
                </c:pt>
                <c:pt idx="76846">
                  <c:v>4.555027765173211</c:v>
                </c:pt>
                <c:pt idx="76847">
                  <c:v>4.5638091644129508</c:v>
                </c:pt>
                <c:pt idx="76848">
                  <c:v>4.5559202820142426</c:v>
                </c:pt>
                <c:pt idx="76849">
                  <c:v>4.5604542157003287</c:v>
                </c:pt>
                <c:pt idx="76850">
                  <c:v>4.5481181704429705</c:v>
                </c:pt>
                <c:pt idx="76851">
                  <c:v>4.5472450205238877</c:v>
                </c:pt>
                <c:pt idx="76852">
                  <c:v>4.5566964580566518</c:v>
                </c:pt>
                <c:pt idx="76853">
                  <c:v>4.5645595100066707</c:v>
                </c:pt>
                <c:pt idx="76854">
                  <c:v>4.5529088599206124</c:v>
                </c:pt>
                <c:pt idx="76855">
                  <c:v>4.55809351335391</c:v>
                </c:pt>
                <c:pt idx="76856">
                  <c:v>4.5531993376177384</c:v>
                </c:pt>
                <c:pt idx="76857">
                  <c:v>4.5493092029657864</c:v>
                </c:pt>
                <c:pt idx="76858">
                  <c:v>4.5506637838467485</c:v>
                </c:pt>
                <c:pt idx="76859">
                  <c:v>4.5493689704915594</c:v>
                </c:pt>
                <c:pt idx="76860">
                  <c:v>4.5538965306844021</c:v>
                </c:pt>
                <c:pt idx="76861">
                  <c:v>4.5588178085655215</c:v>
                </c:pt>
                <c:pt idx="76862">
                  <c:v>4.5476779948144737</c:v>
                </c:pt>
                <c:pt idx="76863">
                  <c:v>4.5593366424781694</c:v>
                </c:pt>
                <c:pt idx="76864">
                  <c:v>4.5585568008645376</c:v>
                </c:pt>
                <c:pt idx="76865">
                  <c:v>4.5501840116823367</c:v>
                </c:pt>
                <c:pt idx="76866">
                  <c:v>4.5540943709255703</c:v>
                </c:pt>
                <c:pt idx="76867">
                  <c:v>4.5484434884291316</c:v>
                </c:pt>
                <c:pt idx="76868">
                  <c:v>4.5598945074038735</c:v>
                </c:pt>
                <c:pt idx="76869">
                  <c:v>4.5510918406127354</c:v>
                </c:pt>
                <c:pt idx="76870">
                  <c:v>4.5590394008658253</c:v>
                </c:pt>
                <c:pt idx="76871">
                  <c:v>4.5621080061087689</c:v>
                </c:pt>
                <c:pt idx="76872">
                  <c:v>4.5552573992432341</c:v>
                </c:pt>
                <c:pt idx="76873">
                  <c:v>4.5484005061329</c:v>
                </c:pt>
                <c:pt idx="76874">
                  <c:v>4.5494974897316345</c:v>
                </c:pt>
                <c:pt idx="76875">
                  <c:v>4.5569358357888063</c:v>
                </c:pt>
                <c:pt idx="76876">
                  <c:v>4.5517792864268509</c:v>
                </c:pt>
                <c:pt idx="76877">
                  <c:v>4.5522442285624027</c:v>
                </c:pt>
                <c:pt idx="76878">
                  <c:v>4.5600966928218503</c:v>
                </c:pt>
                <c:pt idx="76879">
                  <c:v>4.5586390051225543</c:v>
                </c:pt>
                <c:pt idx="76880">
                  <c:v>4.5572322183880383</c:v>
                </c:pt>
                <c:pt idx="76881">
                  <c:v>4.5569500142253903</c:v>
                </c:pt>
                <c:pt idx="76882">
                  <c:v>4.5411625986918542</c:v>
                </c:pt>
                <c:pt idx="76883">
                  <c:v>4.5527737792615603</c:v>
                </c:pt>
                <c:pt idx="76884">
                  <c:v>4.5543082279237455</c:v>
                </c:pt>
                <c:pt idx="76885">
                  <c:v>4.5573137740356584</c:v>
                </c:pt>
                <c:pt idx="76886">
                  <c:v>4.5456867762186306</c:v>
                </c:pt>
                <c:pt idx="76887">
                  <c:v>4.5546350690481114</c:v>
                </c:pt>
                <c:pt idx="76888">
                  <c:v>4.5640720311082958</c:v>
                </c:pt>
                <c:pt idx="76889">
                  <c:v>4.5501794375872864</c:v>
                </c:pt>
                <c:pt idx="76890">
                  <c:v>4.5525889851085442</c:v>
                </c:pt>
                <c:pt idx="76891">
                  <c:v>4.5595806042336475</c:v>
                </c:pt>
                <c:pt idx="76892">
                  <c:v>4.5531476595486273</c:v>
                </c:pt>
                <c:pt idx="76893">
                  <c:v>4.5534945728459482</c:v>
                </c:pt>
                <c:pt idx="76894">
                  <c:v>4.5579352276072225</c:v>
                </c:pt>
                <c:pt idx="76895">
                  <c:v>4.5486919225497804</c:v>
                </c:pt>
                <c:pt idx="76896">
                  <c:v>4.5557433678742667</c:v>
                </c:pt>
                <c:pt idx="76897">
                  <c:v>4.5514283620755229</c:v>
                </c:pt>
                <c:pt idx="76898">
                  <c:v>4.5648672972987248</c:v>
                </c:pt>
                <c:pt idx="76899">
                  <c:v>4.5554594100548593</c:v>
                </c:pt>
                <c:pt idx="76900">
                  <c:v>4.5601438630796371</c:v>
                </c:pt>
                <c:pt idx="76901">
                  <c:v>4.5606255237614093</c:v>
                </c:pt>
                <c:pt idx="76902">
                  <c:v>4.5568324961438016</c:v>
                </c:pt>
                <c:pt idx="76903">
                  <c:v>4.5572314727164045</c:v>
                </c:pt>
                <c:pt idx="76904">
                  <c:v>4.5565755825535845</c:v>
                </c:pt>
                <c:pt idx="76905">
                  <c:v>4.5500647318377387</c:v>
                </c:pt>
                <c:pt idx="76906">
                  <c:v>4.5467516556593637</c:v>
                </c:pt>
                <c:pt idx="76907">
                  <c:v>4.5542527584178307</c:v>
                </c:pt>
                <c:pt idx="76908">
                  <c:v>4.5483089488199946</c:v>
                </c:pt>
                <c:pt idx="76909">
                  <c:v>4.5553011104112837</c:v>
                </c:pt>
                <c:pt idx="76910">
                  <c:v>4.5639153183451038</c:v>
                </c:pt>
                <c:pt idx="76911">
                  <c:v>4.5576272837216605</c:v>
                </c:pt>
                <c:pt idx="76912">
                  <c:v>4.5582770813841522</c:v>
                </c:pt>
                <c:pt idx="76913">
                  <c:v>4.5555090067323238</c:v>
                </c:pt>
                <c:pt idx="76914">
                  <c:v>4.5547974763866437</c:v>
                </c:pt>
                <c:pt idx="76915">
                  <c:v>4.5494364953144739</c:v>
                </c:pt>
                <c:pt idx="76916">
                  <c:v>4.5653496748688154</c:v>
                </c:pt>
                <c:pt idx="76917">
                  <c:v>4.5550835760269122</c:v>
                </c:pt>
                <c:pt idx="76918">
                  <c:v>4.5590361696226305</c:v>
                </c:pt>
                <c:pt idx="76919">
                  <c:v>4.5513370625670495</c:v>
                </c:pt>
                <c:pt idx="76920">
                  <c:v>4.5654783921872806</c:v>
                </c:pt>
                <c:pt idx="76921">
                  <c:v>4.5605432040679004</c:v>
                </c:pt>
                <c:pt idx="76922">
                  <c:v>4.5572072750371149</c:v>
                </c:pt>
                <c:pt idx="76923">
                  <c:v>4.55253901796425</c:v>
                </c:pt>
                <c:pt idx="76924">
                  <c:v>4.5584479021615225</c:v>
                </c:pt>
                <c:pt idx="76925">
                  <c:v>4.5569591162359444</c:v>
                </c:pt>
                <c:pt idx="76926">
                  <c:v>4.555089037860462</c:v>
                </c:pt>
                <c:pt idx="76927">
                  <c:v>4.5435665951916064</c:v>
                </c:pt>
                <c:pt idx="76928">
                  <c:v>4.5614384972492035</c:v>
                </c:pt>
                <c:pt idx="76929">
                  <c:v>4.5584213384847629</c:v>
                </c:pt>
                <c:pt idx="76930">
                  <c:v>4.5436938925225601</c:v>
                </c:pt>
                <c:pt idx="76931">
                  <c:v>4.5523397332444508</c:v>
                </c:pt>
                <c:pt idx="76932">
                  <c:v>4.5541636335147615</c:v>
                </c:pt>
                <c:pt idx="76933">
                  <c:v>4.5526785062808388</c:v>
                </c:pt>
                <c:pt idx="76934">
                  <c:v>4.5605308636401505</c:v>
                </c:pt>
                <c:pt idx="76935">
                  <c:v>4.5588410442601726</c:v>
                </c:pt>
                <c:pt idx="76936">
                  <c:v>4.5483854693557424</c:v>
                </c:pt>
                <c:pt idx="76937">
                  <c:v>4.5564313151492435</c:v>
                </c:pt>
                <c:pt idx="76938">
                  <c:v>4.5582798720839355</c:v>
                </c:pt>
                <c:pt idx="76939">
                  <c:v>4.5578845081112123</c:v>
                </c:pt>
                <c:pt idx="76940">
                  <c:v>4.5597118489423947</c:v>
                </c:pt>
                <c:pt idx="76941">
                  <c:v>4.5524559251103991</c:v>
                </c:pt>
                <c:pt idx="76942">
                  <c:v>4.5564045183522008</c:v>
                </c:pt>
                <c:pt idx="76943">
                  <c:v>4.5616105451585636</c:v>
                </c:pt>
                <c:pt idx="76944">
                  <c:v>4.5558985561058334</c:v>
                </c:pt>
                <c:pt idx="76945">
                  <c:v>4.5542441475142672</c:v>
                </c:pt>
                <c:pt idx="76946">
                  <c:v>4.556472180181621</c:v>
                </c:pt>
                <c:pt idx="76947">
                  <c:v>4.5448740782008326</c:v>
                </c:pt>
                <c:pt idx="76948">
                  <c:v>4.562282920699646</c:v>
                </c:pt>
                <c:pt idx="76949">
                  <c:v>4.5525418094600196</c:v>
                </c:pt>
                <c:pt idx="76950">
                  <c:v>4.5508595163347119</c:v>
                </c:pt>
                <c:pt idx="76951">
                  <c:v>4.5526137853521922</c:v>
                </c:pt>
                <c:pt idx="76952">
                  <c:v>4.5616228128723337</c:v>
                </c:pt>
                <c:pt idx="76953">
                  <c:v>4.5494477954386507</c:v>
                </c:pt>
                <c:pt idx="76954">
                  <c:v>4.5603925352627179</c:v>
                </c:pt>
                <c:pt idx="76955">
                  <c:v>4.5617752524621489</c:v>
                </c:pt>
                <c:pt idx="76956">
                  <c:v>4.5497580308073378</c:v>
                </c:pt>
                <c:pt idx="76957">
                  <c:v>4.5528880267964764</c:v>
                </c:pt>
                <c:pt idx="76958">
                  <c:v>4.5595411096629501</c:v>
                </c:pt>
                <c:pt idx="76959">
                  <c:v>4.5515072517004569</c:v>
                </c:pt>
                <c:pt idx="76960">
                  <c:v>4.5525946497691354</c:v>
                </c:pt>
                <c:pt idx="76961">
                  <c:v>4.5517158752205091</c:v>
                </c:pt>
                <c:pt idx="76962">
                  <c:v>4.5553095226362172</c:v>
                </c:pt>
                <c:pt idx="76963">
                  <c:v>4.5602237870931361</c:v>
                </c:pt>
                <c:pt idx="76964">
                  <c:v>4.5514665783884034</c:v>
                </c:pt>
                <c:pt idx="76965">
                  <c:v>4.5549935000003101</c:v>
                </c:pt>
                <c:pt idx="76966">
                  <c:v>4.5566422969028277</c:v>
                </c:pt>
                <c:pt idx="76967">
                  <c:v>4.5519896151169306</c:v>
                </c:pt>
                <c:pt idx="76968">
                  <c:v>4.5551091236010786</c:v>
                </c:pt>
                <c:pt idx="76969">
                  <c:v>4.5489722313182055</c:v>
                </c:pt>
                <c:pt idx="76970">
                  <c:v>4.5477878105584058</c:v>
                </c:pt>
                <c:pt idx="76971">
                  <c:v>4.5382825254222343</c:v>
                </c:pt>
                <c:pt idx="76972">
                  <c:v>4.5559881355396152</c:v>
                </c:pt>
                <c:pt idx="76973">
                  <c:v>4.5591074740855211</c:v>
                </c:pt>
                <c:pt idx="76974">
                  <c:v>4.5547714089284028</c:v>
                </c:pt>
                <c:pt idx="76975">
                  <c:v>4.5499059336639212</c:v>
                </c:pt>
                <c:pt idx="76976">
                  <c:v>4.5493712354783193</c:v>
                </c:pt>
                <c:pt idx="76977">
                  <c:v>4.561009892757979</c:v>
                </c:pt>
                <c:pt idx="76978">
                  <c:v>4.5558298131628669</c:v>
                </c:pt>
                <c:pt idx="76979">
                  <c:v>4.5503341527443455</c:v>
                </c:pt>
                <c:pt idx="76980">
                  <c:v>4.5602826425276461</c:v>
                </c:pt>
                <c:pt idx="76981">
                  <c:v>4.5523350833086544</c:v>
                </c:pt>
                <c:pt idx="76982">
                  <c:v>4.5549849367803583</c:v>
                </c:pt>
                <c:pt idx="76983">
                  <c:v>4.5533767402545511</c:v>
                </c:pt>
                <c:pt idx="76984">
                  <c:v>4.5622119150447409</c:v>
                </c:pt>
                <c:pt idx="76985">
                  <c:v>4.5592518466243384</c:v>
                </c:pt>
                <c:pt idx="76986">
                  <c:v>4.5623783277269654</c:v>
                </c:pt>
                <c:pt idx="76987">
                  <c:v>4.5479749187604703</c:v>
                </c:pt>
                <c:pt idx="76988">
                  <c:v>4.5480142063981388</c:v>
                </c:pt>
                <c:pt idx="76989">
                  <c:v>4.5553429227375535</c:v>
                </c:pt>
                <c:pt idx="76990">
                  <c:v>4.5615773157075843</c:v>
                </c:pt>
                <c:pt idx="76991">
                  <c:v>4.552087808344047</c:v>
                </c:pt>
                <c:pt idx="76992">
                  <c:v>4.5502200634275862</c:v>
                </c:pt>
                <c:pt idx="76993">
                  <c:v>4.5545673719871651</c:v>
                </c:pt>
                <c:pt idx="76994">
                  <c:v>4.5554943199403501</c:v>
                </c:pt>
                <c:pt idx="76995">
                  <c:v>4.5547209412403626</c:v>
                </c:pt>
                <c:pt idx="76996">
                  <c:v>4.5477289148890421</c:v>
                </c:pt>
                <c:pt idx="76997">
                  <c:v>4.559426384631613</c:v>
                </c:pt>
                <c:pt idx="76998">
                  <c:v>4.5593793822365072</c:v>
                </c:pt>
                <c:pt idx="76999">
                  <c:v>4.5549942572293105</c:v>
                </c:pt>
                <c:pt idx="77000">
                  <c:v>4.5565448292563575</c:v>
                </c:pt>
                <c:pt idx="77001">
                  <c:v>4.5407993721711275</c:v>
                </c:pt>
                <c:pt idx="77002">
                  <c:v>4.5498441639491842</c:v>
                </c:pt>
                <c:pt idx="77003">
                  <c:v>4.5491623222321476</c:v>
                </c:pt>
                <c:pt idx="77004">
                  <c:v>4.5545040209033969</c:v>
                </c:pt>
                <c:pt idx="77005">
                  <c:v>4.5537950279942168</c:v>
                </c:pt>
                <c:pt idx="77006">
                  <c:v>4.5562358776573726</c:v>
                </c:pt>
                <c:pt idx="77007">
                  <c:v>4.5567905824885049</c:v>
                </c:pt>
                <c:pt idx="77008">
                  <c:v>4.5575178021969158</c:v>
                </c:pt>
                <c:pt idx="77009">
                  <c:v>4.546504010181267</c:v>
                </c:pt>
                <c:pt idx="77010">
                  <c:v>4.5644969107396181</c:v>
                </c:pt>
                <c:pt idx="77011">
                  <c:v>4.5580639932620706</c:v>
                </c:pt>
                <c:pt idx="77012">
                  <c:v>4.5503910857044492</c:v>
                </c:pt>
                <c:pt idx="77013">
                  <c:v>4.5567034842754524</c:v>
                </c:pt>
                <c:pt idx="77014">
                  <c:v>4.5544627717784607</c:v>
                </c:pt>
                <c:pt idx="77015">
                  <c:v>4.5595029459330974</c:v>
                </c:pt>
                <c:pt idx="77016">
                  <c:v>4.5571212794782063</c:v>
                </c:pt>
                <c:pt idx="77017">
                  <c:v>4.5565990791211126</c:v>
                </c:pt>
                <c:pt idx="77018">
                  <c:v>4.5596177451824857</c:v>
                </c:pt>
                <c:pt idx="77019">
                  <c:v>4.5542144967899958</c:v>
                </c:pt>
                <c:pt idx="77020">
                  <c:v>4.5641422530664295</c:v>
                </c:pt>
                <c:pt idx="77021">
                  <c:v>4.5600249576732823</c:v>
                </c:pt>
                <c:pt idx="77022">
                  <c:v>4.5461342262922635</c:v>
                </c:pt>
                <c:pt idx="77023">
                  <c:v>4.5475840190650842</c:v>
                </c:pt>
                <c:pt idx="77024">
                  <c:v>4.5580837117734392</c:v>
                </c:pt>
                <c:pt idx="77025">
                  <c:v>4.5573812489454824</c:v>
                </c:pt>
                <c:pt idx="77026">
                  <c:v>4.5468268847147515</c:v>
                </c:pt>
                <c:pt idx="77027">
                  <c:v>4.5547877649441917</c:v>
                </c:pt>
                <c:pt idx="77028">
                  <c:v>4.5539897387613033</c:v>
                </c:pt>
                <c:pt idx="77029">
                  <c:v>4.5513529644793973</c:v>
                </c:pt>
                <c:pt idx="77030">
                  <c:v>4.5586691986610104</c:v>
                </c:pt>
                <c:pt idx="77031">
                  <c:v>4.5675892000982667</c:v>
                </c:pt>
                <c:pt idx="77032">
                  <c:v>4.5577266634120983</c:v>
                </c:pt>
                <c:pt idx="77033">
                  <c:v>4.564378203051195</c:v>
                </c:pt>
                <c:pt idx="77034">
                  <c:v>4.5561230453097199</c:v>
                </c:pt>
                <c:pt idx="77035">
                  <c:v>4.561959973110314</c:v>
                </c:pt>
                <c:pt idx="77036">
                  <c:v>4.5428916115180975</c:v>
                </c:pt>
                <c:pt idx="77037">
                  <c:v>4.5571076837867661</c:v>
                </c:pt>
                <c:pt idx="77038">
                  <c:v>4.5532580879911579</c:v>
                </c:pt>
                <c:pt idx="77039">
                  <c:v>4.562347745196516</c:v>
                </c:pt>
                <c:pt idx="77040">
                  <c:v>4.55236628362867</c:v>
                </c:pt>
                <c:pt idx="77041">
                  <c:v>4.5528283911105047</c:v>
                </c:pt>
                <c:pt idx="77042">
                  <c:v>4.551494445961441</c:v>
                </c:pt>
                <c:pt idx="77043">
                  <c:v>4.5532874956602107</c:v>
                </c:pt>
                <c:pt idx="77044">
                  <c:v>4.5474314673182779</c:v>
                </c:pt>
                <c:pt idx="77045">
                  <c:v>4.5569236618695763</c:v>
                </c:pt>
                <c:pt idx="77046">
                  <c:v>4.5553207318272007</c:v>
                </c:pt>
                <c:pt idx="77047">
                  <c:v>4.5523609347476421</c:v>
                </c:pt>
                <c:pt idx="77048">
                  <c:v>4.550564460907748</c:v>
                </c:pt>
                <c:pt idx="77049">
                  <c:v>4.5559221338671847</c:v>
                </c:pt>
                <c:pt idx="77050">
                  <c:v>4.5632395874915899</c:v>
                </c:pt>
                <c:pt idx="77051">
                  <c:v>4.5498134853794303</c:v>
                </c:pt>
                <c:pt idx="77052">
                  <c:v>4.5475717728800831</c:v>
                </c:pt>
                <c:pt idx="77053">
                  <c:v>4.5473760336364801</c:v>
                </c:pt>
                <c:pt idx="77054">
                  <c:v>4.5569762634953896</c:v>
                </c:pt>
                <c:pt idx="77055">
                  <c:v>4.5558647490571484</c:v>
                </c:pt>
                <c:pt idx="77056">
                  <c:v>4.5637790069729149</c:v>
                </c:pt>
                <c:pt idx="77057">
                  <c:v>4.5518687390632282</c:v>
                </c:pt>
                <c:pt idx="77058">
                  <c:v>4.5634849226472722</c:v>
                </c:pt>
                <c:pt idx="77059">
                  <c:v>4.5450848317282411</c:v>
                </c:pt>
                <c:pt idx="77060">
                  <c:v>4.5433537450081998</c:v>
                </c:pt>
                <c:pt idx="77061">
                  <c:v>4.550733722770187</c:v>
                </c:pt>
                <c:pt idx="77062">
                  <c:v>4.5613916511543788</c:v>
                </c:pt>
                <c:pt idx="77063">
                  <c:v>4.5517797510713534</c:v>
                </c:pt>
                <c:pt idx="77064">
                  <c:v>4.5551198879127188</c:v>
                </c:pt>
                <c:pt idx="77065">
                  <c:v>4.5520993414362314</c:v>
                </c:pt>
                <c:pt idx="77066">
                  <c:v>4.5437554177048511</c:v>
                </c:pt>
                <c:pt idx="77067">
                  <c:v>4.563452386663803</c:v>
                </c:pt>
                <c:pt idx="77068">
                  <c:v>4.549948142947704</c:v>
                </c:pt>
                <c:pt idx="77069">
                  <c:v>4.5545417823766217</c:v>
                </c:pt>
                <c:pt idx="77070">
                  <c:v>4.5537390186548059</c:v>
                </c:pt>
                <c:pt idx="77071">
                  <c:v>4.5535124989271942</c:v>
                </c:pt>
                <c:pt idx="77072">
                  <c:v>4.5440813690947994</c:v>
                </c:pt>
                <c:pt idx="77073">
                  <c:v>4.5530996262404946</c:v>
                </c:pt>
                <c:pt idx="77074">
                  <c:v>4.5592096495510841</c:v>
                </c:pt>
                <c:pt idx="77075">
                  <c:v>4.5421807185603944</c:v>
                </c:pt>
                <c:pt idx="77076">
                  <c:v>4.5610360028979624</c:v>
                </c:pt>
                <c:pt idx="77077">
                  <c:v>4.5536705965134709</c:v>
                </c:pt>
                <c:pt idx="77078">
                  <c:v>4.5606719391204926</c:v>
                </c:pt>
                <c:pt idx="77079">
                  <c:v>4.5579350725202286</c:v>
                </c:pt>
                <c:pt idx="77080">
                  <c:v>4.5543272768517262</c:v>
                </c:pt>
                <c:pt idx="77081">
                  <c:v>4.5554574143445787</c:v>
                </c:pt>
                <c:pt idx="77082">
                  <c:v>4.5511928577179628</c:v>
                </c:pt>
                <c:pt idx="77083">
                  <c:v>4.5654082191627596</c:v>
                </c:pt>
                <c:pt idx="77084">
                  <c:v>4.5575871978930484</c:v>
                </c:pt>
                <c:pt idx="77085">
                  <c:v>4.5562040315156214</c:v>
                </c:pt>
                <c:pt idx="77086">
                  <c:v>4.5513722033564443</c:v>
                </c:pt>
                <c:pt idx="77087">
                  <c:v>4.5367895516623609</c:v>
                </c:pt>
                <c:pt idx="77088">
                  <c:v>4.5647382492255399</c:v>
                </c:pt>
                <c:pt idx="77089">
                  <c:v>4.5489059826651923</c:v>
                </c:pt>
                <c:pt idx="77090">
                  <c:v>4.5557649945099126</c:v>
                </c:pt>
                <c:pt idx="77091">
                  <c:v>4.5518906710210585</c:v>
                </c:pt>
                <c:pt idx="77092">
                  <c:v>4.5582723403397418</c:v>
                </c:pt>
                <c:pt idx="77093">
                  <c:v>4.5522524445579036</c:v>
                </c:pt>
                <c:pt idx="77094">
                  <c:v>4.5518172748821248</c:v>
                </c:pt>
                <c:pt idx="77095">
                  <c:v>4.5497124098489738</c:v>
                </c:pt>
                <c:pt idx="77096">
                  <c:v>4.5478727676467727</c:v>
                </c:pt>
                <c:pt idx="77097">
                  <c:v>4.5542642368928705</c:v>
                </c:pt>
                <c:pt idx="77098">
                  <c:v>4.5376976030175928</c:v>
                </c:pt>
                <c:pt idx="77099">
                  <c:v>4.5570880544108761</c:v>
                </c:pt>
                <c:pt idx="77100">
                  <c:v>4.5515613364936307</c:v>
                </c:pt>
                <c:pt idx="77101">
                  <c:v>4.5513065043825822</c:v>
                </c:pt>
                <c:pt idx="77102">
                  <c:v>4.5503416179359863</c:v>
                </c:pt>
                <c:pt idx="77103">
                  <c:v>4.5521198588005047</c:v>
                </c:pt>
                <c:pt idx="77104">
                  <c:v>4.5467960090732973</c:v>
                </c:pt>
                <c:pt idx="77105">
                  <c:v>4.5559510193399468</c:v>
                </c:pt>
                <c:pt idx="77106">
                  <c:v>4.5615914324198528</c:v>
                </c:pt>
                <c:pt idx="77107">
                  <c:v>4.5547583009586941</c:v>
                </c:pt>
                <c:pt idx="77108">
                  <c:v>4.5593496744618367</c:v>
                </c:pt>
                <c:pt idx="77109">
                  <c:v>4.5552075618056644</c:v>
                </c:pt>
                <c:pt idx="77110">
                  <c:v>4.5606504697426624</c:v>
                </c:pt>
                <c:pt idx="77111">
                  <c:v>4.5600729360337384</c:v>
                </c:pt>
                <c:pt idx="77112">
                  <c:v>4.5534384718446939</c:v>
                </c:pt>
                <c:pt idx="77113">
                  <c:v>4.5501724083217301</c:v>
                </c:pt>
                <c:pt idx="77114">
                  <c:v>4.5550069768937371</c:v>
                </c:pt>
                <c:pt idx="77115">
                  <c:v>4.5585409447213108</c:v>
                </c:pt>
                <c:pt idx="77116">
                  <c:v>4.5577186029552204</c:v>
                </c:pt>
                <c:pt idx="77117">
                  <c:v>4.54908350450527</c:v>
                </c:pt>
                <c:pt idx="77118">
                  <c:v>4.5566611905977386</c:v>
                </c:pt>
                <c:pt idx="77119">
                  <c:v>4.5504738051985036</c:v>
                </c:pt>
                <c:pt idx="77120">
                  <c:v>4.5566899047984206</c:v>
                </c:pt>
                <c:pt idx="77121">
                  <c:v>4.5518166906596029</c:v>
                </c:pt>
                <c:pt idx="77122">
                  <c:v>4.5514794070601186</c:v>
                </c:pt>
                <c:pt idx="77123">
                  <c:v>4.5521046354949126</c:v>
                </c:pt>
                <c:pt idx="77124">
                  <c:v>4.5481102142504639</c:v>
                </c:pt>
                <c:pt idx="77125">
                  <c:v>4.561908362459806</c:v>
                </c:pt>
                <c:pt idx="77126">
                  <c:v>4.5532855047556158</c:v>
                </c:pt>
                <c:pt idx="77127">
                  <c:v>4.5564759377025092</c:v>
                </c:pt>
                <c:pt idx="77128">
                  <c:v>4.5607329650360748</c:v>
                </c:pt>
                <c:pt idx="77129">
                  <c:v>4.5497519293096849</c:v>
                </c:pt>
                <c:pt idx="77130">
                  <c:v>4.5550001294231928</c:v>
                </c:pt>
                <c:pt idx="77131">
                  <c:v>4.5622836288074931</c:v>
                </c:pt>
                <c:pt idx="77132">
                  <c:v>4.5546110040108623</c:v>
                </c:pt>
                <c:pt idx="77133">
                  <c:v>4.5523860612404139</c:v>
                </c:pt>
                <c:pt idx="77134">
                  <c:v>4.5594359286269057</c:v>
                </c:pt>
                <c:pt idx="77135">
                  <c:v>4.5556806381184884</c:v>
                </c:pt>
                <c:pt idx="77136">
                  <c:v>4.5564232217258249</c:v>
                </c:pt>
                <c:pt idx="77137">
                  <c:v>4.5546720063947799</c:v>
                </c:pt>
                <c:pt idx="77138">
                  <c:v>4.5577328401591917</c:v>
                </c:pt>
                <c:pt idx="77139">
                  <c:v>4.5491567785420237</c:v>
                </c:pt>
                <c:pt idx="77140">
                  <c:v>4.5545075021059844</c:v>
                </c:pt>
                <c:pt idx="77141">
                  <c:v>4.5480191266025676</c:v>
                </c:pt>
                <c:pt idx="77142">
                  <c:v>4.5533792410963319</c:v>
                </c:pt>
                <c:pt idx="77143">
                  <c:v>4.5589128496687348</c:v>
                </c:pt>
                <c:pt idx="77144">
                  <c:v>4.5569175188497253</c:v>
                </c:pt>
                <c:pt idx="77145">
                  <c:v>4.5604053167650376</c:v>
                </c:pt>
                <c:pt idx="77146">
                  <c:v>4.5561268441548917</c:v>
                </c:pt>
                <c:pt idx="77147">
                  <c:v>4.5502107639071125</c:v>
                </c:pt>
                <c:pt idx="77148">
                  <c:v>4.5463715849107675</c:v>
                </c:pt>
                <c:pt idx="77149">
                  <c:v>4.5580005825136114</c:v>
                </c:pt>
                <c:pt idx="77150">
                  <c:v>4.5584023496299775</c:v>
                </c:pt>
                <c:pt idx="77151">
                  <c:v>4.5585328302813828</c:v>
                </c:pt>
                <c:pt idx="77152">
                  <c:v>4.5596467446528148</c:v>
                </c:pt>
                <c:pt idx="77153">
                  <c:v>4.5518267648708362</c:v>
                </c:pt>
                <c:pt idx="77154">
                  <c:v>4.5538489500750483</c:v>
                </c:pt>
                <c:pt idx="77155">
                  <c:v>4.5568829707833931</c:v>
                </c:pt>
                <c:pt idx="77156">
                  <c:v>4.5680927931352944</c:v>
                </c:pt>
                <c:pt idx="77157">
                  <c:v>4.5510191569077874</c:v>
                </c:pt>
                <c:pt idx="77158">
                  <c:v>4.5569144590171202</c:v>
                </c:pt>
                <c:pt idx="77159">
                  <c:v>4.5554025490386314</c:v>
                </c:pt>
                <c:pt idx="77160">
                  <c:v>4.5677559429373584</c:v>
                </c:pt>
                <c:pt idx="77161">
                  <c:v>4.5588532604809453</c:v>
                </c:pt>
                <c:pt idx="77162">
                  <c:v>4.563307032161811</c:v>
                </c:pt>
                <c:pt idx="77163">
                  <c:v>4.561294094839381</c:v>
                </c:pt>
                <c:pt idx="77164">
                  <c:v>4.5635916880966345</c:v>
                </c:pt>
                <c:pt idx="77165">
                  <c:v>4.5605517798677369</c:v>
                </c:pt>
                <c:pt idx="77166">
                  <c:v>4.5496040468160466</c:v>
                </c:pt>
                <c:pt idx="77167">
                  <c:v>4.546674492935864</c:v>
                </c:pt>
                <c:pt idx="77168">
                  <c:v>4.5497446302060851</c:v>
                </c:pt>
                <c:pt idx="77169">
                  <c:v>4.5576773865364348</c:v>
                </c:pt>
                <c:pt idx="77170">
                  <c:v>4.5555510435557967</c:v>
                </c:pt>
                <c:pt idx="77171">
                  <c:v>4.5490502932004091</c:v>
                </c:pt>
                <c:pt idx="77172">
                  <c:v>4.5562102438110879</c:v>
                </c:pt>
                <c:pt idx="77173">
                  <c:v>4.5499607791655707</c:v>
                </c:pt>
                <c:pt idx="77174">
                  <c:v>4.553160544251833</c:v>
                </c:pt>
                <c:pt idx="77175">
                  <c:v>4.5595425824075662</c:v>
                </c:pt>
                <c:pt idx="77176">
                  <c:v>4.5510054849136603</c:v>
                </c:pt>
                <c:pt idx="77177">
                  <c:v>4.5593234354153092</c:v>
                </c:pt>
                <c:pt idx="77178">
                  <c:v>4.5516415442861708</c:v>
                </c:pt>
                <c:pt idx="77179">
                  <c:v>4.5528988605312568</c:v>
                </c:pt>
                <c:pt idx="77180">
                  <c:v>4.5532048388231185</c:v>
                </c:pt>
                <c:pt idx="77181">
                  <c:v>4.5641208782419511</c:v>
                </c:pt>
                <c:pt idx="77182">
                  <c:v>4.5610026558415715</c:v>
                </c:pt>
                <c:pt idx="77183">
                  <c:v>4.5602990995827222</c:v>
                </c:pt>
                <c:pt idx="77184">
                  <c:v>4.5549266579408929</c:v>
                </c:pt>
                <c:pt idx="77185">
                  <c:v>4.5534474367934941</c:v>
                </c:pt>
                <c:pt idx="77186">
                  <c:v>4.5569613031402589</c:v>
                </c:pt>
                <c:pt idx="77187">
                  <c:v>4.5617093135791187</c:v>
                </c:pt>
                <c:pt idx="77188">
                  <c:v>4.555320920549045</c:v>
                </c:pt>
                <c:pt idx="77189">
                  <c:v>4.5506300453729303</c:v>
                </c:pt>
                <c:pt idx="77190">
                  <c:v>4.5581570020071354</c:v>
                </c:pt>
                <c:pt idx="77191">
                  <c:v>4.5591411491888172</c:v>
                </c:pt>
                <c:pt idx="77192">
                  <c:v>4.5583267477693861</c:v>
                </c:pt>
                <c:pt idx="77193">
                  <c:v>4.5477009634164149</c:v>
                </c:pt>
                <c:pt idx="77194">
                  <c:v>4.5536203517047653</c:v>
                </c:pt>
                <c:pt idx="77195">
                  <c:v>4.5567271940900307</c:v>
                </c:pt>
                <c:pt idx="77196">
                  <c:v>4.5362057999105119</c:v>
                </c:pt>
                <c:pt idx="77197">
                  <c:v>4.5539430125783102</c:v>
                </c:pt>
                <c:pt idx="77198">
                  <c:v>4.5480594134417434</c:v>
                </c:pt>
                <c:pt idx="77199">
                  <c:v>4.5630926257522324</c:v>
                </c:pt>
                <c:pt idx="77200">
                  <c:v>4.5519726858877085</c:v>
                </c:pt>
                <c:pt idx="77201">
                  <c:v>4.5492132304970365</c:v>
                </c:pt>
                <c:pt idx="77202">
                  <c:v>4.5626159374672932</c:v>
                </c:pt>
                <c:pt idx="77203">
                  <c:v>4.5535170796388904</c:v>
                </c:pt>
                <c:pt idx="77204">
                  <c:v>4.5513533078587205</c:v>
                </c:pt>
                <c:pt idx="77205">
                  <c:v>4.5570266758459859</c:v>
                </c:pt>
                <c:pt idx="77206">
                  <c:v>4.5476296099728364</c:v>
                </c:pt>
                <c:pt idx="77207">
                  <c:v>4.5486678622096699</c:v>
                </c:pt>
                <c:pt idx="77208">
                  <c:v>4.5476750346931212</c:v>
                </c:pt>
                <c:pt idx="77209">
                  <c:v>4.5524733685723904</c:v>
                </c:pt>
                <c:pt idx="77210">
                  <c:v>4.5383529193755114</c:v>
                </c:pt>
                <c:pt idx="77211">
                  <c:v>4.5492443706847236</c:v>
                </c:pt>
                <c:pt idx="77212">
                  <c:v>4.5538271995953874</c:v>
                </c:pt>
                <c:pt idx="77213">
                  <c:v>4.5533739367403712</c:v>
                </c:pt>
                <c:pt idx="77214">
                  <c:v>4.5583875782111853</c:v>
                </c:pt>
                <c:pt idx="77215">
                  <c:v>4.5590235177591234</c:v>
                </c:pt>
                <c:pt idx="77216">
                  <c:v>4.5555208060830648</c:v>
                </c:pt>
                <c:pt idx="77217">
                  <c:v>4.5523078891633215</c:v>
                </c:pt>
                <c:pt idx="77218">
                  <c:v>4.5586209838547553</c:v>
                </c:pt>
                <c:pt idx="77219">
                  <c:v>4.554929366190918</c:v>
                </c:pt>
                <c:pt idx="77220">
                  <c:v>4.5597302395707073</c:v>
                </c:pt>
                <c:pt idx="77221">
                  <c:v>4.554345611486224</c:v>
                </c:pt>
                <c:pt idx="77222">
                  <c:v>4.5596795923539695</c:v>
                </c:pt>
                <c:pt idx="77223">
                  <c:v>4.5485397068348208</c:v>
                </c:pt>
                <c:pt idx="77224">
                  <c:v>4.5476851390427067</c:v>
                </c:pt>
                <c:pt idx="77225">
                  <c:v>4.5457744992156304</c:v>
                </c:pt>
                <c:pt idx="77226">
                  <c:v>4.5553284281458968</c:v>
                </c:pt>
                <c:pt idx="77227">
                  <c:v>4.5568920273468594</c:v>
                </c:pt>
                <c:pt idx="77228">
                  <c:v>4.5511993701398081</c:v>
                </c:pt>
                <c:pt idx="77229">
                  <c:v>4.5522740466438378</c:v>
                </c:pt>
                <c:pt idx="77230">
                  <c:v>4.544918100933252</c:v>
                </c:pt>
                <c:pt idx="77231">
                  <c:v>4.5537497896719064</c:v>
                </c:pt>
                <c:pt idx="77232">
                  <c:v>4.5626717326988064</c:v>
                </c:pt>
                <c:pt idx="77233">
                  <c:v>4.5454776728451902</c:v>
                </c:pt>
                <c:pt idx="77234">
                  <c:v>4.5538280563068776</c:v>
                </c:pt>
                <c:pt idx="77235">
                  <c:v>4.5579978941298522</c:v>
                </c:pt>
                <c:pt idx="77236">
                  <c:v>4.5633270318426318</c:v>
                </c:pt>
                <c:pt idx="77237">
                  <c:v>4.5554879307251577</c:v>
                </c:pt>
                <c:pt idx="77238">
                  <c:v>4.5589444718380685</c:v>
                </c:pt>
                <c:pt idx="77239">
                  <c:v>4.5501942628625125</c:v>
                </c:pt>
                <c:pt idx="77240">
                  <c:v>4.5486482320272179</c:v>
                </c:pt>
                <c:pt idx="77241">
                  <c:v>4.5601985742985907</c:v>
                </c:pt>
                <c:pt idx="77242">
                  <c:v>4.5518088945258226</c:v>
                </c:pt>
                <c:pt idx="77243">
                  <c:v>4.5512346309276772</c:v>
                </c:pt>
                <c:pt idx="77244">
                  <c:v>4.5549819887590761</c:v>
                </c:pt>
                <c:pt idx="77245">
                  <c:v>4.5641306123818284</c:v>
                </c:pt>
                <c:pt idx="77246">
                  <c:v>4.5592112828711677</c:v>
                </c:pt>
                <c:pt idx="77247">
                  <c:v>4.5521704997425472</c:v>
                </c:pt>
                <c:pt idx="77248">
                  <c:v>4.5484219608780414</c:v>
                </c:pt>
                <c:pt idx="77249">
                  <c:v>4.5542451547190312</c:v>
                </c:pt>
                <c:pt idx="77250">
                  <c:v>4.5511159219857928</c:v>
                </c:pt>
                <c:pt idx="77251">
                  <c:v>4.5529365769152301</c:v>
                </c:pt>
                <c:pt idx="77252">
                  <c:v>4.5519560620710129</c:v>
                </c:pt>
                <c:pt idx="77253">
                  <c:v>4.5604659881532221</c:v>
                </c:pt>
                <c:pt idx="77254">
                  <c:v>4.5592055851082804</c:v>
                </c:pt>
                <c:pt idx="77255">
                  <c:v>4.5546556671426828</c:v>
                </c:pt>
                <c:pt idx="77256">
                  <c:v>4.5558778128488795</c:v>
                </c:pt>
                <c:pt idx="77257">
                  <c:v>4.5529839882875214</c:v>
                </c:pt>
                <c:pt idx="77258">
                  <c:v>4.5539939563259022</c:v>
                </c:pt>
                <c:pt idx="77259">
                  <c:v>4.5502775792887373</c:v>
                </c:pt>
                <c:pt idx="77260">
                  <c:v>4.5533301113444988</c:v>
                </c:pt>
                <c:pt idx="77261">
                  <c:v>4.5522065482920153</c:v>
                </c:pt>
                <c:pt idx="77262">
                  <c:v>4.5504605989783871</c:v>
                </c:pt>
                <c:pt idx="77263">
                  <c:v>4.5630488512974337</c:v>
                </c:pt>
                <c:pt idx="77264">
                  <c:v>4.5521636747736931</c:v>
                </c:pt>
                <c:pt idx="77265">
                  <c:v>4.5627721872701201</c:v>
                </c:pt>
                <c:pt idx="77266">
                  <c:v>4.5525525623216883</c:v>
                </c:pt>
                <c:pt idx="77267">
                  <c:v>4.5524389875500288</c:v>
                </c:pt>
                <c:pt idx="77268">
                  <c:v>4.5579457585563414</c:v>
                </c:pt>
                <c:pt idx="77269">
                  <c:v>4.5519292328134506</c:v>
                </c:pt>
                <c:pt idx="77270">
                  <c:v>4.5547837668245803</c:v>
                </c:pt>
                <c:pt idx="77271">
                  <c:v>4.5515919735062695</c:v>
                </c:pt>
                <c:pt idx="77272">
                  <c:v>4.556213891987384</c:v>
                </c:pt>
                <c:pt idx="77273">
                  <c:v>4.5556530629170515</c:v>
                </c:pt>
                <c:pt idx="77274">
                  <c:v>4.5498918017699417</c:v>
                </c:pt>
                <c:pt idx="77275">
                  <c:v>4.5562458307928599</c:v>
                </c:pt>
                <c:pt idx="77276">
                  <c:v>4.5556358043308913</c:v>
                </c:pt>
                <c:pt idx="77277">
                  <c:v>4.5536902700926252</c:v>
                </c:pt>
                <c:pt idx="77278">
                  <c:v>4.5607947257434054</c:v>
                </c:pt>
                <c:pt idx="77279">
                  <c:v>4.5515192141855154</c:v>
                </c:pt>
                <c:pt idx="77280">
                  <c:v>4.5558128743215676</c:v>
                </c:pt>
                <c:pt idx="77281">
                  <c:v>4.5500488379146331</c:v>
                </c:pt>
                <c:pt idx="77282">
                  <c:v>4.5492075919842501</c:v>
                </c:pt>
                <c:pt idx="77283">
                  <c:v>4.5609740805043755</c:v>
                </c:pt>
                <c:pt idx="77284">
                  <c:v>4.559367506085878</c:v>
                </c:pt>
                <c:pt idx="77285">
                  <c:v>4.5616007273804149</c:v>
                </c:pt>
                <c:pt idx="77286">
                  <c:v>4.5568281361770682</c:v>
                </c:pt>
                <c:pt idx="77287">
                  <c:v>4.5592917248549725</c:v>
                </c:pt>
                <c:pt idx="77288">
                  <c:v>4.5539486667435218</c:v>
                </c:pt>
                <c:pt idx="77289">
                  <c:v>4.5595557018868149</c:v>
                </c:pt>
                <c:pt idx="77290">
                  <c:v>4.5596994736414294</c:v>
                </c:pt>
                <c:pt idx="77291">
                  <c:v>4.5548545451108042</c:v>
                </c:pt>
                <c:pt idx="77292">
                  <c:v>4.5503891897081123</c:v>
                </c:pt>
                <c:pt idx="77293">
                  <c:v>4.5566780438093888</c:v>
                </c:pt>
                <c:pt idx="77294">
                  <c:v>4.5470649947080783</c:v>
                </c:pt>
                <c:pt idx="77295">
                  <c:v>4.5706288837844768</c:v>
                </c:pt>
                <c:pt idx="77296">
                  <c:v>4.5577947074081937</c:v>
                </c:pt>
                <c:pt idx="77297">
                  <c:v>4.5565974349561333</c:v>
                </c:pt>
                <c:pt idx="77298">
                  <c:v>4.552752561102837</c:v>
                </c:pt>
                <c:pt idx="77299">
                  <c:v>4.5561939730160548</c:v>
                </c:pt>
                <c:pt idx="77300">
                  <c:v>4.5535993964471553</c:v>
                </c:pt>
                <c:pt idx="77301">
                  <c:v>4.5493043658205101</c:v>
                </c:pt>
                <c:pt idx="77302">
                  <c:v>4.5613145337619478</c:v>
                </c:pt>
                <c:pt idx="77303">
                  <c:v>4.5606234323613704</c:v>
                </c:pt>
                <c:pt idx="77304">
                  <c:v>4.5582670473490516</c:v>
                </c:pt>
                <c:pt idx="77305">
                  <c:v>4.5540277408465926</c:v>
                </c:pt>
                <c:pt idx="77306">
                  <c:v>4.5522761420980151</c:v>
                </c:pt>
                <c:pt idx="77307">
                  <c:v>4.5509782353549602</c:v>
                </c:pt>
                <c:pt idx="77308">
                  <c:v>4.5614542846297335</c:v>
                </c:pt>
                <c:pt idx="77309">
                  <c:v>4.5484650141411329</c:v>
                </c:pt>
                <c:pt idx="77310">
                  <c:v>4.5463834309585884</c:v>
                </c:pt>
                <c:pt idx="77311">
                  <c:v>4.5503581411803138</c:v>
                </c:pt>
                <c:pt idx="77312">
                  <c:v>4.5542688934420008</c:v>
                </c:pt>
                <c:pt idx="77313">
                  <c:v>4.5519099955613553</c:v>
                </c:pt>
                <c:pt idx="77314">
                  <c:v>4.5632181891709171</c:v>
                </c:pt>
                <c:pt idx="77315">
                  <c:v>4.5589254486449056</c:v>
                </c:pt>
                <c:pt idx="77316">
                  <c:v>4.5490187701026974</c:v>
                </c:pt>
                <c:pt idx="77317">
                  <c:v>4.5517542312011026</c:v>
                </c:pt>
                <c:pt idx="77318">
                  <c:v>4.5515794256180824</c:v>
                </c:pt>
                <c:pt idx="77319">
                  <c:v>4.5527453968074898</c:v>
                </c:pt>
                <c:pt idx="77320">
                  <c:v>4.5521495910751657</c:v>
                </c:pt>
                <c:pt idx="77321">
                  <c:v>4.552507936035922</c:v>
                </c:pt>
                <c:pt idx="77322">
                  <c:v>4.5513709095003509</c:v>
                </c:pt>
                <c:pt idx="77323">
                  <c:v>4.5598402045451332</c:v>
                </c:pt>
                <c:pt idx="77324">
                  <c:v>4.5533785795165489</c:v>
                </c:pt>
                <c:pt idx="77325">
                  <c:v>4.5618538477678694</c:v>
                </c:pt>
                <c:pt idx="77326">
                  <c:v>4.5609190625835989</c:v>
                </c:pt>
                <c:pt idx="77327">
                  <c:v>4.5503797606307499</c:v>
                </c:pt>
                <c:pt idx="77328">
                  <c:v>4.5566174763731064</c:v>
                </c:pt>
                <c:pt idx="77329">
                  <c:v>4.5634268482617149</c:v>
                </c:pt>
                <c:pt idx="77330">
                  <c:v>4.5605192271916861</c:v>
                </c:pt>
                <c:pt idx="77331">
                  <c:v>4.5473802062780964</c:v>
                </c:pt>
                <c:pt idx="77332">
                  <c:v>4.5539766886360784</c:v>
                </c:pt>
                <c:pt idx="77333">
                  <c:v>4.5556066431512159</c:v>
                </c:pt>
                <c:pt idx="77334">
                  <c:v>4.5521701434062134</c:v>
                </c:pt>
                <c:pt idx="77335">
                  <c:v>4.547558172747677</c:v>
                </c:pt>
                <c:pt idx="77336">
                  <c:v>4.5579714494106929</c:v>
                </c:pt>
                <c:pt idx="77337">
                  <c:v>4.5583533893754833</c:v>
                </c:pt>
                <c:pt idx="77338">
                  <c:v>4.5422138697581289</c:v>
                </c:pt>
                <c:pt idx="77339">
                  <c:v>4.5605430437265655</c:v>
                </c:pt>
                <c:pt idx="77340">
                  <c:v>4.5517176269551367</c:v>
                </c:pt>
                <c:pt idx="77341">
                  <c:v>4.560884037440359</c:v>
                </c:pt>
                <c:pt idx="77342">
                  <c:v>4.5587161498520201</c:v>
                </c:pt>
                <c:pt idx="77343">
                  <c:v>4.5468848110209228</c:v>
                </c:pt>
                <c:pt idx="77344">
                  <c:v>4.5588079325779578</c:v>
                </c:pt>
                <c:pt idx="77345">
                  <c:v>4.5580003753678051</c:v>
                </c:pt>
                <c:pt idx="77346">
                  <c:v>4.5563233233060956</c:v>
                </c:pt>
                <c:pt idx="77347">
                  <c:v>4.5655476967019748</c:v>
                </c:pt>
                <c:pt idx="77348">
                  <c:v>4.5485372409371037</c:v>
                </c:pt>
                <c:pt idx="77349">
                  <c:v>4.5496733146284418</c:v>
                </c:pt>
                <c:pt idx="77350">
                  <c:v>4.5434730445973397</c:v>
                </c:pt>
                <c:pt idx="77351">
                  <c:v>4.5547512306821618</c:v>
                </c:pt>
                <c:pt idx="77352">
                  <c:v>4.5598049607867353</c:v>
                </c:pt>
                <c:pt idx="77353">
                  <c:v>4.5524709244459274</c:v>
                </c:pt>
                <c:pt idx="77354">
                  <c:v>4.5506092181612496</c:v>
                </c:pt>
                <c:pt idx="77355">
                  <c:v>4.5501425846315149</c:v>
                </c:pt>
                <c:pt idx="77356">
                  <c:v>4.5550079926315314</c:v>
                </c:pt>
                <c:pt idx="77357">
                  <c:v>4.5552458880714779</c:v>
                </c:pt>
                <c:pt idx="77358">
                  <c:v>4.5557168257924898</c:v>
                </c:pt>
                <c:pt idx="77359">
                  <c:v>4.559456096762867</c:v>
                </c:pt>
                <c:pt idx="77360">
                  <c:v>4.5637821664306246</c:v>
                </c:pt>
                <c:pt idx="77361">
                  <c:v>4.5514168228351952</c:v>
                </c:pt>
                <c:pt idx="77362">
                  <c:v>4.5505573384025233</c:v>
                </c:pt>
                <c:pt idx="77363">
                  <c:v>4.5582060543347591</c:v>
                </c:pt>
                <c:pt idx="77364">
                  <c:v>4.5543197985541433</c:v>
                </c:pt>
                <c:pt idx="77365">
                  <c:v>4.5527898011506913</c:v>
                </c:pt>
                <c:pt idx="77366">
                  <c:v>4.5525848312361141</c:v>
                </c:pt>
                <c:pt idx="77367">
                  <c:v>4.5617832081542566</c:v>
                </c:pt>
                <c:pt idx="77368">
                  <c:v>4.543304794279635</c:v>
                </c:pt>
                <c:pt idx="77369">
                  <c:v>4.5512815330853975</c:v>
                </c:pt>
                <c:pt idx="77370">
                  <c:v>4.5613448622851429</c:v>
                </c:pt>
                <c:pt idx="77371">
                  <c:v>4.5566609539715115</c:v>
                </c:pt>
                <c:pt idx="77372">
                  <c:v>4.5488547686435306</c:v>
                </c:pt>
                <c:pt idx="77373">
                  <c:v>4.5559549550164045</c:v>
                </c:pt>
                <c:pt idx="77374">
                  <c:v>4.5603641317956294</c:v>
                </c:pt>
                <c:pt idx="77375">
                  <c:v>4.5539412908112471</c:v>
                </c:pt>
                <c:pt idx="77376">
                  <c:v>4.5584999024181982</c:v>
                </c:pt>
                <c:pt idx="77377">
                  <c:v>4.5625191850106548</c:v>
                </c:pt>
                <c:pt idx="77378">
                  <c:v>4.5500996490297991</c:v>
                </c:pt>
                <c:pt idx="77379">
                  <c:v>4.5408946528058252</c:v>
                </c:pt>
                <c:pt idx="77380">
                  <c:v>4.5609567713235526</c:v>
                </c:pt>
                <c:pt idx="77381">
                  <c:v>4.5481221287445743</c:v>
                </c:pt>
                <c:pt idx="77382">
                  <c:v>4.5516172410519502</c:v>
                </c:pt>
                <c:pt idx="77383">
                  <c:v>4.5575784256048006</c:v>
                </c:pt>
                <c:pt idx="77384">
                  <c:v>4.5503530748710705</c:v>
                </c:pt>
                <c:pt idx="77385">
                  <c:v>4.5557906790626657</c:v>
                </c:pt>
                <c:pt idx="77386">
                  <c:v>4.5576200908375544</c:v>
                </c:pt>
                <c:pt idx="77387">
                  <c:v>4.5597578347578347</c:v>
                </c:pt>
                <c:pt idx="77388">
                  <c:v>4.5547640561183256</c:v>
                </c:pt>
                <c:pt idx="77389">
                  <c:v>4.5506038076144542</c:v>
                </c:pt>
                <c:pt idx="77390">
                  <c:v>4.5578693384779232</c:v>
                </c:pt>
                <c:pt idx="77391">
                  <c:v>4.5553366011694285</c:v>
                </c:pt>
                <c:pt idx="77392">
                  <c:v>4.5604872921305368</c:v>
                </c:pt>
                <c:pt idx="77393">
                  <c:v>4.547879243030799</c:v>
                </c:pt>
                <c:pt idx="77394">
                  <c:v>4.555994953563232</c:v>
                </c:pt>
                <c:pt idx="77395">
                  <c:v>4.5550408231089543</c:v>
                </c:pt>
                <c:pt idx="77396">
                  <c:v>4.5610010540809318</c:v>
                </c:pt>
                <c:pt idx="77397">
                  <c:v>4.5533434014012846</c:v>
                </c:pt>
                <c:pt idx="77398">
                  <c:v>4.5588861515944767</c:v>
                </c:pt>
                <c:pt idx="77399">
                  <c:v>4.5539504652117664</c:v>
                </c:pt>
                <c:pt idx="77400">
                  <c:v>4.5596270128754508</c:v>
                </c:pt>
                <c:pt idx="77401">
                  <c:v>4.5508798021109174</c:v>
                </c:pt>
                <c:pt idx="77402">
                  <c:v>4.559002726079787</c:v>
                </c:pt>
                <c:pt idx="77403">
                  <c:v>4.5538330834087022</c:v>
                </c:pt>
                <c:pt idx="77404">
                  <c:v>4.5592723456217144</c:v>
                </c:pt>
                <c:pt idx="77405">
                  <c:v>4.5565081614692087</c:v>
                </c:pt>
                <c:pt idx="77406">
                  <c:v>4.5570964510767089</c:v>
                </c:pt>
                <c:pt idx="77407">
                  <c:v>4.5517349692096065</c:v>
                </c:pt>
                <c:pt idx="77408">
                  <c:v>4.5587952894897672</c:v>
                </c:pt>
                <c:pt idx="77409">
                  <c:v>4.5530543813626654</c:v>
                </c:pt>
                <c:pt idx="77410">
                  <c:v>4.5512425402742709</c:v>
                </c:pt>
                <c:pt idx="77411">
                  <c:v>4.5502770295838868</c:v>
                </c:pt>
                <c:pt idx="77412">
                  <c:v>4.5559687857785685</c:v>
                </c:pt>
                <c:pt idx="77413">
                  <c:v>4.5525666360169517</c:v>
                </c:pt>
                <c:pt idx="77414">
                  <c:v>4.5450776896021825</c:v>
                </c:pt>
                <c:pt idx="77415">
                  <c:v>4.5645152974144372</c:v>
                </c:pt>
                <c:pt idx="77416">
                  <c:v>4.5454602826159451</c:v>
                </c:pt>
                <c:pt idx="77417">
                  <c:v>4.5514260347964601</c:v>
                </c:pt>
                <c:pt idx="77418">
                  <c:v>4.5508123026217815</c:v>
                </c:pt>
                <c:pt idx="77419">
                  <c:v>4.5614547217513461</c:v>
                </c:pt>
                <c:pt idx="77420">
                  <c:v>4.5554733091584723</c:v>
                </c:pt>
                <c:pt idx="77421">
                  <c:v>4.5530851921097586</c:v>
                </c:pt>
                <c:pt idx="77422">
                  <c:v>4.5641368873861223</c:v>
                </c:pt>
                <c:pt idx="77423">
                  <c:v>4.5532568393059707</c:v>
                </c:pt>
                <c:pt idx="77424">
                  <c:v>4.5492976146527697</c:v>
                </c:pt>
                <c:pt idx="77425">
                  <c:v>4.55945818261086</c:v>
                </c:pt>
                <c:pt idx="77426">
                  <c:v>4.5597292068492257</c:v>
                </c:pt>
                <c:pt idx="77427">
                  <c:v>4.5501901815807999</c:v>
                </c:pt>
                <c:pt idx="77428">
                  <c:v>4.5544178797963841</c:v>
                </c:pt>
                <c:pt idx="77429">
                  <c:v>4.5500896796478534</c:v>
                </c:pt>
                <c:pt idx="77430">
                  <c:v>4.5502530302626791</c:v>
                </c:pt>
                <c:pt idx="77431">
                  <c:v>4.5561325048948467</c:v>
                </c:pt>
                <c:pt idx="77432">
                  <c:v>4.5579485798896222</c:v>
                </c:pt>
                <c:pt idx="77433">
                  <c:v>4.5553533593823863</c:v>
                </c:pt>
                <c:pt idx="77434">
                  <c:v>4.5571587989314279</c:v>
                </c:pt>
                <c:pt idx="77435">
                  <c:v>4.5613159535987968</c:v>
                </c:pt>
                <c:pt idx="77436">
                  <c:v>4.5520761062097694</c:v>
                </c:pt>
                <c:pt idx="77437">
                  <c:v>4.5587432723834302</c:v>
                </c:pt>
                <c:pt idx="77438">
                  <c:v>4.5564031370785472</c:v>
                </c:pt>
                <c:pt idx="77439">
                  <c:v>4.5575624359140567</c:v>
                </c:pt>
                <c:pt idx="77440">
                  <c:v>4.556803928996116</c:v>
                </c:pt>
                <c:pt idx="77441">
                  <c:v>4.5591680367621485</c:v>
                </c:pt>
                <c:pt idx="77442">
                  <c:v>4.5521331500017963</c:v>
                </c:pt>
                <c:pt idx="77443">
                  <c:v>4.5535581424967528</c:v>
                </c:pt>
                <c:pt idx="77444">
                  <c:v>4.5643043368214444</c:v>
                </c:pt>
                <c:pt idx="77445">
                  <c:v>4.5624107733968318</c:v>
                </c:pt>
                <c:pt idx="77446">
                  <c:v>4.5532428403164111</c:v>
                </c:pt>
                <c:pt idx="77447">
                  <c:v>4.5580431406352693</c:v>
                </c:pt>
                <c:pt idx="77448">
                  <c:v>4.5633567349047759</c:v>
                </c:pt>
                <c:pt idx="77449">
                  <c:v>4.5543490389711829</c:v>
                </c:pt>
                <c:pt idx="77450">
                  <c:v>4.5609503592114171</c:v>
                </c:pt>
                <c:pt idx="77451">
                  <c:v>4.5494692482305572</c:v>
                </c:pt>
                <c:pt idx="77452">
                  <c:v>4.5538002747880979</c:v>
                </c:pt>
                <c:pt idx="77453">
                  <c:v>4.549896804843879</c:v>
                </c:pt>
                <c:pt idx="77454">
                  <c:v>4.56147233953509</c:v>
                </c:pt>
                <c:pt idx="77455">
                  <c:v>4.5682048854154065</c:v>
                </c:pt>
                <c:pt idx="77456">
                  <c:v>4.5515601038783702</c:v>
                </c:pt>
                <c:pt idx="77457">
                  <c:v>4.5543130809717924</c:v>
                </c:pt>
                <c:pt idx="77458">
                  <c:v>4.546413306601643</c:v>
                </c:pt>
                <c:pt idx="77459">
                  <c:v>4.5634890419738854</c:v>
                </c:pt>
                <c:pt idx="77460">
                  <c:v>4.5550599876225979</c:v>
                </c:pt>
                <c:pt idx="77461">
                  <c:v>4.5508372027622022</c:v>
                </c:pt>
                <c:pt idx="77462">
                  <c:v>4.5619805500813984</c:v>
                </c:pt>
                <c:pt idx="77463">
                  <c:v>4.5562463170300536</c:v>
                </c:pt>
                <c:pt idx="77464">
                  <c:v>4.548802116225219</c:v>
                </c:pt>
                <c:pt idx="77465">
                  <c:v>4.5540659108384718</c:v>
                </c:pt>
                <c:pt idx="77466">
                  <c:v>4.5508824963568379</c:v>
                </c:pt>
                <c:pt idx="77467">
                  <c:v>4.5567816663586829</c:v>
                </c:pt>
                <c:pt idx="77468">
                  <c:v>4.5532815317150641</c:v>
                </c:pt>
                <c:pt idx="77469">
                  <c:v>4.5547446284732409</c:v>
                </c:pt>
                <c:pt idx="77470">
                  <c:v>4.5495678428583659</c:v>
                </c:pt>
                <c:pt idx="77471">
                  <c:v>4.5409800152914475</c:v>
                </c:pt>
                <c:pt idx="77472">
                  <c:v>4.5500973005841123</c:v>
                </c:pt>
                <c:pt idx="77473">
                  <c:v>4.5500642674218268</c:v>
                </c:pt>
                <c:pt idx="77474">
                  <c:v>4.5548059994923875</c:v>
                </c:pt>
                <c:pt idx="77475">
                  <c:v>4.5533628245631323</c:v>
                </c:pt>
                <c:pt idx="77476">
                  <c:v>4.5478676449995357</c:v>
                </c:pt>
                <c:pt idx="77477">
                  <c:v>4.5498470880783204</c:v>
                </c:pt>
                <c:pt idx="77478">
                  <c:v>4.5457543263271285</c:v>
                </c:pt>
                <c:pt idx="77479">
                  <c:v>4.552280021810386</c:v>
                </c:pt>
                <c:pt idx="77480">
                  <c:v>4.5597084308299669</c:v>
                </c:pt>
                <c:pt idx="77481">
                  <c:v>4.5458989557693474</c:v>
                </c:pt>
                <c:pt idx="77482">
                  <c:v>4.5492151497249971</c:v>
                </c:pt>
                <c:pt idx="77483">
                  <c:v>4.5630730200020402</c:v>
                </c:pt>
                <c:pt idx="77484">
                  <c:v>4.5521904339107353</c:v>
                </c:pt>
                <c:pt idx="77485">
                  <c:v>4.5518103242237427</c:v>
                </c:pt>
                <c:pt idx="77486">
                  <c:v>4.5574941248831919</c:v>
                </c:pt>
                <c:pt idx="77487">
                  <c:v>4.5512883025075235</c:v>
                </c:pt>
                <c:pt idx="77488">
                  <c:v>4.5564369870051911</c:v>
                </c:pt>
                <c:pt idx="77489">
                  <c:v>4.5572510337222623</c:v>
                </c:pt>
                <c:pt idx="77490">
                  <c:v>4.5568085314551512</c:v>
                </c:pt>
                <c:pt idx="77491">
                  <c:v>4.5523913280583814</c:v>
                </c:pt>
                <c:pt idx="77492">
                  <c:v>4.5531076004265376</c:v>
                </c:pt>
                <c:pt idx="77493">
                  <c:v>4.5579343679794766</c:v>
                </c:pt>
                <c:pt idx="77494">
                  <c:v>4.5604905268887643</c:v>
                </c:pt>
                <c:pt idx="77495">
                  <c:v>4.5508537314837998</c:v>
                </c:pt>
                <c:pt idx="77496">
                  <c:v>4.5560118116730184</c:v>
                </c:pt>
                <c:pt idx="77497">
                  <c:v>4.5483634068525722</c:v>
                </c:pt>
                <c:pt idx="77498">
                  <c:v>4.5532635889655904</c:v>
                </c:pt>
                <c:pt idx="77499">
                  <c:v>4.5574885209984162</c:v>
                </c:pt>
                <c:pt idx="77500">
                  <c:v>4.5589818294835629</c:v>
                </c:pt>
                <c:pt idx="77501">
                  <c:v>4.5588181187868484</c:v>
                </c:pt>
                <c:pt idx="77502">
                  <c:v>4.5513336144817345</c:v>
                </c:pt>
                <c:pt idx="77503">
                  <c:v>4.5498532634826843</c:v>
                </c:pt>
                <c:pt idx="77504">
                  <c:v>4.5568402658494565</c:v>
                </c:pt>
                <c:pt idx="77505">
                  <c:v>4.5571333312657014</c:v>
                </c:pt>
                <c:pt idx="77506">
                  <c:v>4.5554404323436541</c:v>
                </c:pt>
                <c:pt idx="77507">
                  <c:v>4.5551263938820687</c:v>
                </c:pt>
                <c:pt idx="77508">
                  <c:v>4.5622151775637336</c:v>
                </c:pt>
                <c:pt idx="77509">
                  <c:v>4.5531021104581644</c:v>
                </c:pt>
                <c:pt idx="77510">
                  <c:v>4.5487158547254358</c:v>
                </c:pt>
                <c:pt idx="77511">
                  <c:v>4.5570581165817208</c:v>
                </c:pt>
                <c:pt idx="77512">
                  <c:v>4.5486832098225074</c:v>
                </c:pt>
                <c:pt idx="77513">
                  <c:v>4.5436178617312892</c:v>
                </c:pt>
                <c:pt idx="77514">
                  <c:v>4.559530483368829</c:v>
                </c:pt>
                <c:pt idx="77515">
                  <c:v>4.5598424320869286</c:v>
                </c:pt>
                <c:pt idx="77516">
                  <c:v>4.5518542048706037</c:v>
                </c:pt>
                <c:pt idx="77517">
                  <c:v>4.5492747061559617</c:v>
                </c:pt>
                <c:pt idx="77518">
                  <c:v>4.5554719713965461</c:v>
                </c:pt>
                <c:pt idx="77519">
                  <c:v>4.5549464708842118</c:v>
                </c:pt>
                <c:pt idx="77520">
                  <c:v>4.5579607009661975</c:v>
                </c:pt>
                <c:pt idx="77521">
                  <c:v>4.5526609587369524</c:v>
                </c:pt>
                <c:pt idx="77522">
                  <c:v>4.5478371193757345</c:v>
                </c:pt>
                <c:pt idx="77523">
                  <c:v>4.5549331750344475</c:v>
                </c:pt>
                <c:pt idx="77524">
                  <c:v>4.5555177020915156</c:v>
                </c:pt>
                <c:pt idx="77525">
                  <c:v>4.5599655955330682</c:v>
                </c:pt>
                <c:pt idx="77526">
                  <c:v>4.5581505504424946</c:v>
                </c:pt>
                <c:pt idx="77527">
                  <c:v>4.5598965133778053</c:v>
                </c:pt>
                <c:pt idx="77528">
                  <c:v>4.5538807468790541</c:v>
                </c:pt>
                <c:pt idx="77529">
                  <c:v>4.5627700177757085</c:v>
                </c:pt>
                <c:pt idx="77530">
                  <c:v>4.5511379755476025</c:v>
                </c:pt>
                <c:pt idx="77531">
                  <c:v>4.5639474668732776</c:v>
                </c:pt>
                <c:pt idx="77532">
                  <c:v>4.5597992606708511</c:v>
                </c:pt>
                <c:pt idx="77533">
                  <c:v>4.5638561075471289</c:v>
                </c:pt>
                <c:pt idx="77534">
                  <c:v>4.5504842484549446</c:v>
                </c:pt>
                <c:pt idx="77535">
                  <c:v>4.5432565288453661</c:v>
                </c:pt>
                <c:pt idx="77536">
                  <c:v>4.5568748118821771</c:v>
                </c:pt>
                <c:pt idx="77537">
                  <c:v>4.5656329078634545</c:v>
                </c:pt>
                <c:pt idx="77538">
                  <c:v>4.5651850388147475</c:v>
                </c:pt>
                <c:pt idx="77539">
                  <c:v>4.561212205675556</c:v>
                </c:pt>
                <c:pt idx="77540">
                  <c:v>4.5504583548150856</c:v>
                </c:pt>
                <c:pt idx="77541">
                  <c:v>4.5500115115278623</c:v>
                </c:pt>
                <c:pt idx="77542">
                  <c:v>4.5628653801879002</c:v>
                </c:pt>
                <c:pt idx="77543">
                  <c:v>4.5554281698135988</c:v>
                </c:pt>
                <c:pt idx="77544">
                  <c:v>4.5547897973604794</c:v>
                </c:pt>
                <c:pt idx="77545">
                  <c:v>4.5529947090898082</c:v>
                </c:pt>
                <c:pt idx="77546">
                  <c:v>4.5576802391656921</c:v>
                </c:pt>
                <c:pt idx="77547">
                  <c:v>4.5514702841949077</c:v>
                </c:pt>
                <c:pt idx="77548">
                  <c:v>4.5456891428115416</c:v>
                </c:pt>
                <c:pt idx="77549">
                  <c:v>4.5464596611373702</c:v>
                </c:pt>
                <c:pt idx="77550">
                  <c:v>4.5575979439946037</c:v>
                </c:pt>
                <c:pt idx="77551">
                  <c:v>4.5572603128884959</c:v>
                </c:pt>
                <c:pt idx="77552">
                  <c:v>4.5541329771118946</c:v>
                </c:pt>
                <c:pt idx="77553">
                  <c:v>4.5586184808469588</c:v>
                </c:pt>
                <c:pt idx="77554">
                  <c:v>4.5625889934679638</c:v>
                </c:pt>
                <c:pt idx="77555">
                  <c:v>4.5611182361215521</c:v>
                </c:pt>
                <c:pt idx="77556">
                  <c:v>4.5581129455749867</c:v>
                </c:pt>
                <c:pt idx="77557">
                  <c:v>4.5500302152131393</c:v>
                </c:pt>
                <c:pt idx="77558">
                  <c:v>4.54763591875213</c:v>
                </c:pt>
                <c:pt idx="77559">
                  <c:v>4.5484499073581341</c:v>
                </c:pt>
                <c:pt idx="77560">
                  <c:v>4.5553837945078719</c:v>
                </c:pt>
                <c:pt idx="77561">
                  <c:v>4.560413627365457</c:v>
                </c:pt>
                <c:pt idx="77562">
                  <c:v>4.5563266676670953</c:v>
                </c:pt>
                <c:pt idx="77563">
                  <c:v>4.5519943182126221</c:v>
                </c:pt>
                <c:pt idx="77564">
                  <c:v>4.553998598366662</c:v>
                </c:pt>
                <c:pt idx="77565">
                  <c:v>4.5624260884784293</c:v>
                </c:pt>
                <c:pt idx="77566">
                  <c:v>4.5548691770359602</c:v>
                </c:pt>
                <c:pt idx="77567">
                  <c:v>4.555681767099399</c:v>
                </c:pt>
                <c:pt idx="77568">
                  <c:v>4.5515583559511992</c:v>
                </c:pt>
                <c:pt idx="77569">
                  <c:v>4.5479693634330687</c:v>
                </c:pt>
                <c:pt idx="77570">
                  <c:v>4.5572953584345246</c:v>
                </c:pt>
                <c:pt idx="77571">
                  <c:v>4.5557174824299098</c:v>
                </c:pt>
                <c:pt idx="77572">
                  <c:v>4.5550161451091098</c:v>
                </c:pt>
                <c:pt idx="77573">
                  <c:v>4.5551413638920106</c:v>
                </c:pt>
                <c:pt idx="77574">
                  <c:v>4.5533150582881188</c:v>
                </c:pt>
                <c:pt idx="77575">
                  <c:v>4.5456777307055729</c:v>
                </c:pt>
                <c:pt idx="77576">
                  <c:v>4.5533042590575912</c:v>
                </c:pt>
                <c:pt idx="77577">
                  <c:v>4.5454212919348143</c:v>
                </c:pt>
                <c:pt idx="77578">
                  <c:v>4.5609577640688412</c:v>
                </c:pt>
                <c:pt idx="77579">
                  <c:v>4.5631200459391899</c:v>
                </c:pt>
                <c:pt idx="77580">
                  <c:v>4.5616656909596749</c:v>
                </c:pt>
                <c:pt idx="77581">
                  <c:v>4.5552980189415724</c:v>
                </c:pt>
                <c:pt idx="77582">
                  <c:v>4.5435776139603945</c:v>
                </c:pt>
                <c:pt idx="77583">
                  <c:v>4.5507128424410324</c:v>
                </c:pt>
                <c:pt idx="77584">
                  <c:v>4.5522872734330191</c:v>
                </c:pt>
                <c:pt idx="77585">
                  <c:v>4.5453391850638907</c:v>
                </c:pt>
                <c:pt idx="77586">
                  <c:v>4.55405715270199</c:v>
                </c:pt>
                <c:pt idx="77587">
                  <c:v>4.5612062753285585</c:v>
                </c:pt>
                <c:pt idx="77588">
                  <c:v>4.555599088636332</c:v>
                </c:pt>
                <c:pt idx="77589">
                  <c:v>4.5623181715667238</c:v>
                </c:pt>
                <c:pt idx="77590">
                  <c:v>4.5496905851128542</c:v>
                </c:pt>
                <c:pt idx="77591">
                  <c:v>4.5581261571002702</c:v>
                </c:pt>
                <c:pt idx="77592">
                  <c:v>4.5554114612245105</c:v>
                </c:pt>
                <c:pt idx="77593">
                  <c:v>4.5615975428626152</c:v>
                </c:pt>
                <c:pt idx="77594">
                  <c:v>4.5461351566809141</c:v>
                </c:pt>
                <c:pt idx="77595">
                  <c:v>4.5539457492877871</c:v>
                </c:pt>
                <c:pt idx="77596">
                  <c:v>4.5466854651653854</c:v>
                </c:pt>
                <c:pt idx="77597">
                  <c:v>4.5673849509310021</c:v>
                </c:pt>
                <c:pt idx="77598">
                  <c:v>4.5519919230915766</c:v>
                </c:pt>
                <c:pt idx="77599">
                  <c:v>4.5604656813760966</c:v>
                </c:pt>
                <c:pt idx="77600">
                  <c:v>4.5631328472515804</c:v>
                </c:pt>
                <c:pt idx="77601">
                  <c:v>4.5624975161882437</c:v>
                </c:pt>
                <c:pt idx="77602">
                  <c:v>4.549728241601005</c:v>
                </c:pt>
                <c:pt idx="77603">
                  <c:v>4.5566025041190654</c:v>
                </c:pt>
                <c:pt idx="77604">
                  <c:v>4.5604084504026501</c:v>
                </c:pt>
                <c:pt idx="77605">
                  <c:v>4.5534064565829668</c:v>
                </c:pt>
                <c:pt idx="77606">
                  <c:v>4.5562070916489059</c:v>
                </c:pt>
                <c:pt idx="77607">
                  <c:v>4.5673682597629766</c:v>
                </c:pt>
                <c:pt idx="77608">
                  <c:v>4.5539664870603831</c:v>
                </c:pt>
                <c:pt idx="77609">
                  <c:v>4.5515253097167534</c:v>
                </c:pt>
                <c:pt idx="77610">
                  <c:v>4.5520580112614866</c:v>
                </c:pt>
                <c:pt idx="77611">
                  <c:v>4.5533865684918791</c:v>
                </c:pt>
                <c:pt idx="77612">
                  <c:v>4.5598910439951617</c:v>
                </c:pt>
                <c:pt idx="77613">
                  <c:v>4.5578730156859617</c:v>
                </c:pt>
                <c:pt idx="77614">
                  <c:v>4.5620755869394509</c:v>
                </c:pt>
                <c:pt idx="77615">
                  <c:v>4.551318614805508</c:v>
                </c:pt>
                <c:pt idx="77616">
                  <c:v>4.5517290343580141</c:v>
                </c:pt>
                <c:pt idx="77617">
                  <c:v>4.5571934791640727</c:v>
                </c:pt>
                <c:pt idx="77618">
                  <c:v>4.5566437835937998</c:v>
                </c:pt>
                <c:pt idx="77619">
                  <c:v>4.5596651410076294</c:v>
                </c:pt>
                <c:pt idx="77620">
                  <c:v>4.5561326550149497</c:v>
                </c:pt>
                <c:pt idx="77621">
                  <c:v>4.5507647870020733</c:v>
                </c:pt>
                <c:pt idx="77622">
                  <c:v>4.5563964612088075</c:v>
                </c:pt>
                <c:pt idx="77623">
                  <c:v>4.5509770606516833</c:v>
                </c:pt>
                <c:pt idx="77624">
                  <c:v>4.5505025296007728</c:v>
                </c:pt>
                <c:pt idx="77625">
                  <c:v>4.5576883059127749</c:v>
                </c:pt>
                <c:pt idx="77626">
                  <c:v>4.5502249876159651</c:v>
                </c:pt>
                <c:pt idx="77627">
                  <c:v>4.558140573471734</c:v>
                </c:pt>
                <c:pt idx="77628">
                  <c:v>4.554260794701249</c:v>
                </c:pt>
                <c:pt idx="77629">
                  <c:v>4.5535770562669953</c:v>
                </c:pt>
                <c:pt idx="77630">
                  <c:v>4.5514304692355383</c:v>
                </c:pt>
                <c:pt idx="77631">
                  <c:v>4.5535346169205217</c:v>
                </c:pt>
                <c:pt idx="77632">
                  <c:v>4.556334550204503</c:v>
                </c:pt>
                <c:pt idx="77633">
                  <c:v>4.5573272271298046</c:v>
                </c:pt>
                <c:pt idx="77634">
                  <c:v>4.5488491539512976</c:v>
                </c:pt>
                <c:pt idx="77635">
                  <c:v>4.5585412346377661</c:v>
                </c:pt>
                <c:pt idx="77636">
                  <c:v>4.5581565641998072</c:v>
                </c:pt>
                <c:pt idx="77637">
                  <c:v>4.5567639732339105</c:v>
                </c:pt>
                <c:pt idx="77638">
                  <c:v>4.5539839865538729</c:v>
                </c:pt>
                <c:pt idx="77639">
                  <c:v>4.5524778622619904</c:v>
                </c:pt>
                <c:pt idx="77640">
                  <c:v>4.5515159924208124</c:v>
                </c:pt>
                <c:pt idx="77641">
                  <c:v>4.5592168217111615</c:v>
                </c:pt>
                <c:pt idx="77642">
                  <c:v>4.5600931692919922</c:v>
                </c:pt>
                <c:pt idx="77643">
                  <c:v>4.548426613369096</c:v>
                </c:pt>
                <c:pt idx="77644">
                  <c:v>4.5524476499357327</c:v>
                </c:pt>
                <c:pt idx="77645">
                  <c:v>4.5522520273093914</c:v>
                </c:pt>
                <c:pt idx="77646">
                  <c:v>4.5498532652546064</c:v>
                </c:pt>
                <c:pt idx="77647">
                  <c:v>4.5441916703113323</c:v>
                </c:pt>
                <c:pt idx="77648">
                  <c:v>4.5546300099350114</c:v>
                </c:pt>
                <c:pt idx="77649">
                  <c:v>4.5556255694767005</c:v>
                </c:pt>
                <c:pt idx="77650">
                  <c:v>4.5468096716157627</c:v>
                </c:pt>
                <c:pt idx="77651">
                  <c:v>4.5556059500344421</c:v>
                </c:pt>
                <c:pt idx="77652">
                  <c:v>4.5580686162945243</c:v>
                </c:pt>
                <c:pt idx="77653">
                  <c:v>4.5623759127412891</c:v>
                </c:pt>
                <c:pt idx="77654">
                  <c:v>4.5557553039714005</c:v>
                </c:pt>
                <c:pt idx="77655">
                  <c:v>4.5552683899085649</c:v>
                </c:pt>
                <c:pt idx="77656">
                  <c:v>4.545392056680031</c:v>
                </c:pt>
                <c:pt idx="77657">
                  <c:v>4.5514599493830721</c:v>
                </c:pt>
                <c:pt idx="77658">
                  <c:v>4.5480906509443457</c:v>
                </c:pt>
                <c:pt idx="77659">
                  <c:v>4.5546461071343192</c:v>
                </c:pt>
                <c:pt idx="77660">
                  <c:v>4.5493282459315418</c:v>
                </c:pt>
                <c:pt idx="77661">
                  <c:v>4.5462617660248972</c:v>
                </c:pt>
                <c:pt idx="77662">
                  <c:v>4.5489649504067762</c:v>
                </c:pt>
                <c:pt idx="77663">
                  <c:v>4.5531858756016153</c:v>
                </c:pt>
                <c:pt idx="77664">
                  <c:v>4.5512620845335476</c:v>
                </c:pt>
                <c:pt idx="77665">
                  <c:v>4.5548907598964572</c:v>
                </c:pt>
                <c:pt idx="77666">
                  <c:v>4.5524748299791895</c:v>
                </c:pt>
                <c:pt idx="77667">
                  <c:v>4.564229809336088</c:v>
                </c:pt>
                <c:pt idx="77668">
                  <c:v>4.5650613942619183</c:v>
                </c:pt>
                <c:pt idx="77669">
                  <c:v>4.5570850246369581</c:v>
                </c:pt>
                <c:pt idx="77670">
                  <c:v>4.5534654194023192</c:v>
                </c:pt>
                <c:pt idx="77671">
                  <c:v>4.5476739801454675</c:v>
                </c:pt>
                <c:pt idx="77672">
                  <c:v>4.5508753625200375</c:v>
                </c:pt>
                <c:pt idx="77673">
                  <c:v>4.5603818818669719</c:v>
                </c:pt>
                <c:pt idx="77674">
                  <c:v>4.5603327371575366</c:v>
                </c:pt>
                <c:pt idx="77675">
                  <c:v>4.5583449519402288</c:v>
                </c:pt>
                <c:pt idx="77676">
                  <c:v>4.5651114208291679</c:v>
                </c:pt>
                <c:pt idx="77677">
                  <c:v>4.5563605103105482</c:v>
                </c:pt>
                <c:pt idx="77678">
                  <c:v>4.562617026118537</c:v>
                </c:pt>
                <c:pt idx="77679">
                  <c:v>4.5537534852042656</c:v>
                </c:pt>
                <c:pt idx="77680">
                  <c:v>4.5568402315425107</c:v>
                </c:pt>
                <c:pt idx="77681">
                  <c:v>4.5503964161447517</c:v>
                </c:pt>
                <c:pt idx="77682">
                  <c:v>4.5533627797746297</c:v>
                </c:pt>
                <c:pt idx="77683">
                  <c:v>4.5520001796730885</c:v>
                </c:pt>
                <c:pt idx="77684">
                  <c:v>4.5555203160764259</c:v>
                </c:pt>
                <c:pt idx="77685">
                  <c:v>4.5559853167092195</c:v>
                </c:pt>
                <c:pt idx="77686">
                  <c:v>4.5566443241084098</c:v>
                </c:pt>
                <c:pt idx="77687">
                  <c:v>4.5511379595790613</c:v>
                </c:pt>
                <c:pt idx="77688">
                  <c:v>4.5552867820183947</c:v>
                </c:pt>
                <c:pt idx="77689">
                  <c:v>4.5516624141509512</c:v>
                </c:pt>
                <c:pt idx="77690">
                  <c:v>4.557121413797697</c:v>
                </c:pt>
                <c:pt idx="77691">
                  <c:v>4.5576291253629613</c:v>
                </c:pt>
                <c:pt idx="77692">
                  <c:v>4.556669608286902</c:v>
                </c:pt>
                <c:pt idx="77693">
                  <c:v>4.5537621828250492</c:v>
                </c:pt>
                <c:pt idx="77694">
                  <c:v>4.5452347628892582</c:v>
                </c:pt>
                <c:pt idx="77695">
                  <c:v>4.5523531206246126</c:v>
                </c:pt>
                <c:pt idx="77696">
                  <c:v>4.5627896528233602</c:v>
                </c:pt>
                <c:pt idx="77697">
                  <c:v>4.5475029879596525</c:v>
                </c:pt>
                <c:pt idx="77698">
                  <c:v>4.5516699545702473</c:v>
                </c:pt>
                <c:pt idx="77699">
                  <c:v>4.5578798992052727</c:v>
                </c:pt>
                <c:pt idx="77700">
                  <c:v>4.5551555264944694</c:v>
                </c:pt>
                <c:pt idx="77701">
                  <c:v>4.5571193129900838</c:v>
                </c:pt>
                <c:pt idx="77702">
                  <c:v>4.5557884322662323</c:v>
                </c:pt>
                <c:pt idx="77703">
                  <c:v>4.5614081644973314</c:v>
                </c:pt>
                <c:pt idx="77704">
                  <c:v>4.5587025571512596</c:v>
                </c:pt>
                <c:pt idx="77705">
                  <c:v>4.5531294680321857</c:v>
                </c:pt>
                <c:pt idx="77706">
                  <c:v>4.5593428553522264</c:v>
                </c:pt>
                <c:pt idx="77707">
                  <c:v>4.5596309803111597</c:v>
                </c:pt>
                <c:pt idx="77708">
                  <c:v>4.5623685705504906</c:v>
                </c:pt>
                <c:pt idx="77709">
                  <c:v>4.5560671908663428</c:v>
                </c:pt>
                <c:pt idx="77710">
                  <c:v>4.5610480110284284</c:v>
                </c:pt>
                <c:pt idx="77711">
                  <c:v>4.5471290668684103</c:v>
                </c:pt>
                <c:pt idx="77712">
                  <c:v>4.5461965403510156</c:v>
                </c:pt>
                <c:pt idx="77713">
                  <c:v>4.5533896812464558</c:v>
                </c:pt>
                <c:pt idx="77714">
                  <c:v>4.5539368174532369</c:v>
                </c:pt>
                <c:pt idx="77715">
                  <c:v>4.5512931478379919</c:v>
                </c:pt>
                <c:pt idx="77716">
                  <c:v>4.5568436403372088</c:v>
                </c:pt>
                <c:pt idx="77717">
                  <c:v>4.5528420150005777</c:v>
                </c:pt>
                <c:pt idx="77718">
                  <c:v>4.5511865463938754</c:v>
                </c:pt>
                <c:pt idx="77719">
                  <c:v>4.5521377341464699</c:v>
                </c:pt>
                <c:pt idx="77720">
                  <c:v>4.5530906681936267</c:v>
                </c:pt>
                <c:pt idx="77721">
                  <c:v>4.5581001395432592</c:v>
                </c:pt>
                <c:pt idx="77722">
                  <c:v>4.5507323196191418</c:v>
                </c:pt>
                <c:pt idx="77723">
                  <c:v>4.5565920565753153</c:v>
                </c:pt>
                <c:pt idx="77724">
                  <c:v>4.5552589961714594</c:v>
                </c:pt>
                <c:pt idx="77725">
                  <c:v>4.5489255805846298</c:v>
                </c:pt>
                <c:pt idx="77726">
                  <c:v>4.5614700179734937</c:v>
                </c:pt>
                <c:pt idx="77727">
                  <c:v>4.554469815515974</c:v>
                </c:pt>
                <c:pt idx="77728">
                  <c:v>4.5514624267996977</c:v>
                </c:pt>
                <c:pt idx="77729">
                  <c:v>4.5551247162510382</c:v>
                </c:pt>
                <c:pt idx="77730">
                  <c:v>4.5451950805865984</c:v>
                </c:pt>
                <c:pt idx="77731">
                  <c:v>4.5544725304680229</c:v>
                </c:pt>
                <c:pt idx="77732">
                  <c:v>4.5441738294736069</c:v>
                </c:pt>
                <c:pt idx="77733">
                  <c:v>4.5556226438259264</c:v>
                </c:pt>
                <c:pt idx="77734">
                  <c:v>4.5563611031796452</c:v>
                </c:pt>
                <c:pt idx="77735">
                  <c:v>4.5487740778769403</c:v>
                </c:pt>
                <c:pt idx="77736">
                  <c:v>4.558092543822915</c:v>
                </c:pt>
                <c:pt idx="77737">
                  <c:v>4.5519352152418104</c:v>
                </c:pt>
                <c:pt idx="77738">
                  <c:v>4.5545952719415439</c:v>
                </c:pt>
                <c:pt idx="77739">
                  <c:v>4.5567126882211904</c:v>
                </c:pt>
                <c:pt idx="77740">
                  <c:v>4.5638091723374812</c:v>
                </c:pt>
                <c:pt idx="77741">
                  <c:v>4.5626161936294904</c:v>
                </c:pt>
                <c:pt idx="77742">
                  <c:v>4.5534704731414788</c:v>
                </c:pt>
                <c:pt idx="77743">
                  <c:v>4.549190701093095</c:v>
                </c:pt>
                <c:pt idx="77744">
                  <c:v>4.5533944798917245</c:v>
                </c:pt>
                <c:pt idx="77745">
                  <c:v>4.5512108714821782</c:v>
                </c:pt>
                <c:pt idx="77746">
                  <c:v>4.554245890939538</c:v>
                </c:pt>
                <c:pt idx="77747">
                  <c:v>4.5533016094586003</c:v>
                </c:pt>
                <c:pt idx="77748">
                  <c:v>4.5536254905755413</c:v>
                </c:pt>
                <c:pt idx="77749">
                  <c:v>4.5553461977561707</c:v>
                </c:pt>
                <c:pt idx="77750">
                  <c:v>4.5555907010824894</c:v>
                </c:pt>
                <c:pt idx="77751">
                  <c:v>4.5580822388201145</c:v>
                </c:pt>
                <c:pt idx="77752">
                  <c:v>4.5602350195953099</c:v>
                </c:pt>
                <c:pt idx="77753">
                  <c:v>4.5581572410883711</c:v>
                </c:pt>
                <c:pt idx="77754">
                  <c:v>4.5467771119701963</c:v>
                </c:pt>
                <c:pt idx="77755">
                  <c:v>4.5551191328578557</c:v>
                </c:pt>
                <c:pt idx="77756">
                  <c:v>4.5531732724151954</c:v>
                </c:pt>
                <c:pt idx="77757">
                  <c:v>4.5489328652847298</c:v>
                </c:pt>
                <c:pt idx="77758">
                  <c:v>4.5632285554125263</c:v>
                </c:pt>
                <c:pt idx="77759">
                  <c:v>4.5593656444093602</c:v>
                </c:pt>
                <c:pt idx="77760">
                  <c:v>4.5554743988215485</c:v>
                </c:pt>
                <c:pt idx="77761">
                  <c:v>4.560122297580433</c:v>
                </c:pt>
                <c:pt idx="77762">
                  <c:v>4.5468238286753015</c:v>
                </c:pt>
                <c:pt idx="77763">
                  <c:v>4.54913186890243</c:v>
                </c:pt>
                <c:pt idx="77764">
                  <c:v>4.5557019458263683</c:v>
                </c:pt>
                <c:pt idx="77765">
                  <c:v>4.5608650947312874</c:v>
                </c:pt>
                <c:pt idx="77766">
                  <c:v>4.5464163333558192</c:v>
                </c:pt>
                <c:pt idx="77767">
                  <c:v>4.5462571250152557</c:v>
                </c:pt>
                <c:pt idx="77768">
                  <c:v>4.5578036551258752</c:v>
                </c:pt>
                <c:pt idx="77769">
                  <c:v>4.558194639498403</c:v>
                </c:pt>
                <c:pt idx="77770">
                  <c:v>4.5534711786049593</c:v>
                </c:pt>
                <c:pt idx="77771">
                  <c:v>4.5584314327635038</c:v>
                </c:pt>
                <c:pt idx="77772">
                  <c:v>4.5499643583953784</c:v>
                </c:pt>
                <c:pt idx="77773">
                  <c:v>4.5548736322232033</c:v>
                </c:pt>
                <c:pt idx="77774">
                  <c:v>4.5426347291321081</c:v>
                </c:pt>
                <c:pt idx="77775">
                  <c:v>4.5506133230756651</c:v>
                </c:pt>
                <c:pt idx="77776">
                  <c:v>4.5517980874366453</c:v>
                </c:pt>
                <c:pt idx="77777">
                  <c:v>4.5584270032372425</c:v>
                </c:pt>
                <c:pt idx="77778">
                  <c:v>4.5569381842620373</c:v>
                </c:pt>
                <c:pt idx="77779">
                  <c:v>4.5475117169359729</c:v>
                </c:pt>
                <c:pt idx="77780">
                  <c:v>4.5653601847281191</c:v>
                </c:pt>
                <c:pt idx="77781">
                  <c:v>4.5521281651928405</c:v>
                </c:pt>
                <c:pt idx="77782">
                  <c:v>4.5581101291343096</c:v>
                </c:pt>
                <c:pt idx="77783">
                  <c:v>4.5529433867987663</c:v>
                </c:pt>
                <c:pt idx="77784">
                  <c:v>4.5563641657598035</c:v>
                </c:pt>
                <c:pt idx="77785">
                  <c:v>4.5545794652977669</c:v>
                </c:pt>
                <c:pt idx="77786">
                  <c:v>4.5568675384022832</c:v>
                </c:pt>
                <c:pt idx="77787">
                  <c:v>4.5513155950679938</c:v>
                </c:pt>
                <c:pt idx="77788">
                  <c:v>4.5577041197590047</c:v>
                </c:pt>
                <c:pt idx="77789">
                  <c:v>4.5523333458279884</c:v>
                </c:pt>
                <c:pt idx="77790">
                  <c:v>4.558539989557703</c:v>
                </c:pt>
                <c:pt idx="77791">
                  <c:v>4.5513518745813499</c:v>
                </c:pt>
                <c:pt idx="77792">
                  <c:v>4.5642327477304123</c:v>
                </c:pt>
                <c:pt idx="77793">
                  <c:v>4.5561347062444266</c:v>
                </c:pt>
                <c:pt idx="77794">
                  <c:v>4.5552744609283362</c:v>
                </c:pt>
                <c:pt idx="77795">
                  <c:v>4.5508396823589639</c:v>
                </c:pt>
                <c:pt idx="77796">
                  <c:v>4.554855542640639</c:v>
                </c:pt>
                <c:pt idx="77797">
                  <c:v>4.5472179620331685</c:v>
                </c:pt>
                <c:pt idx="77798">
                  <c:v>4.5553258487990149</c:v>
                </c:pt>
                <c:pt idx="77799">
                  <c:v>4.5565104232473903</c:v>
                </c:pt>
                <c:pt idx="77800">
                  <c:v>4.5595259093782605</c:v>
                </c:pt>
                <c:pt idx="77801">
                  <c:v>4.5579906431953914</c:v>
                </c:pt>
                <c:pt idx="77802">
                  <c:v>4.5553464733734623</c:v>
                </c:pt>
                <c:pt idx="77803">
                  <c:v>4.5661789589055743</c:v>
                </c:pt>
                <c:pt idx="77804">
                  <c:v>4.557872479147532</c:v>
                </c:pt>
                <c:pt idx="77805">
                  <c:v>4.5658831520430381</c:v>
                </c:pt>
                <c:pt idx="77806">
                  <c:v>4.5534690583551685</c:v>
                </c:pt>
                <c:pt idx="77807">
                  <c:v>4.5583484640218437</c:v>
                </c:pt>
                <c:pt idx="77808">
                  <c:v>4.5595785633493024</c:v>
                </c:pt>
                <c:pt idx="77809">
                  <c:v>4.5613619167874138</c:v>
                </c:pt>
                <c:pt idx="77810">
                  <c:v>4.5452803378572941</c:v>
                </c:pt>
                <c:pt idx="77811">
                  <c:v>4.5660861189676725</c:v>
                </c:pt>
                <c:pt idx="77812">
                  <c:v>4.5500182954124009</c:v>
                </c:pt>
                <c:pt idx="77813">
                  <c:v>4.554281686172958</c:v>
                </c:pt>
                <c:pt idx="77814">
                  <c:v>4.5581549698193813</c:v>
                </c:pt>
                <c:pt idx="77815">
                  <c:v>4.5557569963610458</c:v>
                </c:pt>
                <c:pt idx="77816">
                  <c:v>4.5614029560356748</c:v>
                </c:pt>
                <c:pt idx="77817">
                  <c:v>4.5547554315609604</c:v>
                </c:pt>
                <c:pt idx="77818">
                  <c:v>4.5494453078785497</c:v>
                </c:pt>
                <c:pt idx="77819">
                  <c:v>4.5488569852671974</c:v>
                </c:pt>
                <c:pt idx="77820">
                  <c:v>4.5616088503377705</c:v>
                </c:pt>
                <c:pt idx="77821">
                  <c:v>4.5579929943087478</c:v>
                </c:pt>
                <c:pt idx="77822">
                  <c:v>4.5577803912579338</c:v>
                </c:pt>
                <c:pt idx="77823">
                  <c:v>4.558394625300747</c:v>
                </c:pt>
                <c:pt idx="77824">
                  <c:v>4.5507867357701022</c:v>
                </c:pt>
                <c:pt idx="77825">
                  <c:v>4.5493691078337637</c:v>
                </c:pt>
                <c:pt idx="77826">
                  <c:v>4.5502798844390071</c:v>
                </c:pt>
                <c:pt idx="77827">
                  <c:v>4.5684403160899034</c:v>
                </c:pt>
                <c:pt idx="77828">
                  <c:v>4.5666701937256571</c:v>
                </c:pt>
                <c:pt idx="77829">
                  <c:v>4.5499256375456154</c:v>
                </c:pt>
                <c:pt idx="77830">
                  <c:v>4.5615219702030751</c:v>
                </c:pt>
                <c:pt idx="77831">
                  <c:v>4.5548472801496036</c:v>
                </c:pt>
                <c:pt idx="77832">
                  <c:v>4.5418596731877328</c:v>
                </c:pt>
                <c:pt idx="77833">
                  <c:v>4.5626082580203686</c:v>
                </c:pt>
                <c:pt idx="77834">
                  <c:v>4.559792151421453</c:v>
                </c:pt>
                <c:pt idx="77835">
                  <c:v>4.5580942650448701</c:v>
                </c:pt>
                <c:pt idx="77836">
                  <c:v>4.5575110416807547</c:v>
                </c:pt>
                <c:pt idx="77837">
                  <c:v>4.5557968291410953</c:v>
                </c:pt>
                <c:pt idx="77838">
                  <c:v>4.5525145195047019</c:v>
                </c:pt>
                <c:pt idx="77839">
                  <c:v>4.5622652838233062</c:v>
                </c:pt>
                <c:pt idx="77840">
                  <c:v>4.5553442739622936</c:v>
                </c:pt>
                <c:pt idx="77841">
                  <c:v>4.5560956068569851</c:v>
                </c:pt>
                <c:pt idx="77842">
                  <c:v>4.5570638390976299</c:v>
                </c:pt>
                <c:pt idx="77843">
                  <c:v>4.5678277639396496</c:v>
                </c:pt>
                <c:pt idx="77844">
                  <c:v>4.5565566122715131</c:v>
                </c:pt>
                <c:pt idx="77845">
                  <c:v>4.5540502071496256</c:v>
                </c:pt>
                <c:pt idx="77846">
                  <c:v>4.5562085404743247</c:v>
                </c:pt>
                <c:pt idx="77847">
                  <c:v>4.5562196647842406</c:v>
                </c:pt>
                <c:pt idx="77848">
                  <c:v>4.5449584175468489</c:v>
                </c:pt>
                <c:pt idx="77849">
                  <c:v>4.5541327126367248</c:v>
                </c:pt>
                <c:pt idx="77850">
                  <c:v>4.5566568884308927</c:v>
                </c:pt>
                <c:pt idx="77851">
                  <c:v>4.552630861441556</c:v>
                </c:pt>
                <c:pt idx="77852">
                  <c:v>4.5582677398625533</c:v>
                </c:pt>
                <c:pt idx="77853">
                  <c:v>4.5604765184346263</c:v>
                </c:pt>
                <c:pt idx="77854">
                  <c:v>4.5575248710896208</c:v>
                </c:pt>
                <c:pt idx="77855">
                  <c:v>4.5544903431813237</c:v>
                </c:pt>
                <c:pt idx="77856">
                  <c:v>4.5587696662143227</c:v>
                </c:pt>
                <c:pt idx="77857">
                  <c:v>4.555436140554006</c:v>
                </c:pt>
                <c:pt idx="77858">
                  <c:v>4.5595592561058256</c:v>
                </c:pt>
                <c:pt idx="77859">
                  <c:v>4.5553327005214808</c:v>
                </c:pt>
                <c:pt idx="77860">
                  <c:v>4.5541361541766552</c:v>
                </c:pt>
                <c:pt idx="77861">
                  <c:v>4.5540859532233195</c:v>
                </c:pt>
                <c:pt idx="77862">
                  <c:v>4.5546771511185673</c:v>
                </c:pt>
                <c:pt idx="77863">
                  <c:v>4.5630297608493748</c:v>
                </c:pt>
                <c:pt idx="77864">
                  <c:v>4.5607278302267407</c:v>
                </c:pt>
                <c:pt idx="77865">
                  <c:v>4.5533279633140609</c:v>
                </c:pt>
                <c:pt idx="77866">
                  <c:v>4.5556843986452042</c:v>
                </c:pt>
                <c:pt idx="77867">
                  <c:v>4.5613566993315686</c:v>
                </c:pt>
                <c:pt idx="77868">
                  <c:v>4.5522205100010069</c:v>
                </c:pt>
                <c:pt idx="77869">
                  <c:v>4.559017810068438</c:v>
                </c:pt>
                <c:pt idx="77870">
                  <c:v>4.5517876399757</c:v>
                </c:pt>
                <c:pt idx="77871">
                  <c:v>4.560261425779947</c:v>
                </c:pt>
                <c:pt idx="77872">
                  <c:v>4.5511415366007952</c:v>
                </c:pt>
                <c:pt idx="77873">
                  <c:v>4.5536350043770959</c:v>
                </c:pt>
                <c:pt idx="77874">
                  <c:v>4.564966148733725</c:v>
                </c:pt>
                <c:pt idx="77875">
                  <c:v>4.5544865670841537</c:v>
                </c:pt>
                <c:pt idx="77876">
                  <c:v>4.5562958353332519</c:v>
                </c:pt>
                <c:pt idx="77877">
                  <c:v>4.558524730427048</c:v>
                </c:pt>
                <c:pt idx="77878">
                  <c:v>4.5579743197991345</c:v>
                </c:pt>
                <c:pt idx="77879">
                  <c:v>4.5595035584773207</c:v>
                </c:pt>
                <c:pt idx="77880">
                  <c:v>4.5597652120856251</c:v>
                </c:pt>
                <c:pt idx="77881">
                  <c:v>4.555598540464147</c:v>
                </c:pt>
                <c:pt idx="77882">
                  <c:v>4.5567349174933245</c:v>
                </c:pt>
                <c:pt idx="77883">
                  <c:v>4.5544300933287465</c:v>
                </c:pt>
                <c:pt idx="77884">
                  <c:v>4.5561685866044668</c:v>
                </c:pt>
                <c:pt idx="77885">
                  <c:v>4.5510163885078834</c:v>
                </c:pt>
                <c:pt idx="77886">
                  <c:v>4.5563526018345284</c:v>
                </c:pt>
                <c:pt idx="77887">
                  <c:v>4.5569773753046539</c:v>
                </c:pt>
                <c:pt idx="77888">
                  <c:v>4.5514047802334821</c:v>
                </c:pt>
                <c:pt idx="77889">
                  <c:v>4.558731794059006</c:v>
                </c:pt>
                <c:pt idx="77890">
                  <c:v>4.5567792091617951</c:v>
                </c:pt>
                <c:pt idx="77891">
                  <c:v>4.5543206975902244</c:v>
                </c:pt>
                <c:pt idx="77892">
                  <c:v>4.5542514422136575</c:v>
                </c:pt>
                <c:pt idx="77893">
                  <c:v>4.54810710736517</c:v>
                </c:pt>
                <c:pt idx="77894">
                  <c:v>4.550971361299573</c:v>
                </c:pt>
                <c:pt idx="77895">
                  <c:v>4.5568089110412187</c:v>
                </c:pt>
                <c:pt idx="77896">
                  <c:v>4.5630475448289349</c:v>
                </c:pt>
                <c:pt idx="77897">
                  <c:v>4.5413742412856495</c:v>
                </c:pt>
                <c:pt idx="77898">
                  <c:v>4.5623158604902647</c:v>
                </c:pt>
                <c:pt idx="77899">
                  <c:v>4.5482175947314145</c:v>
                </c:pt>
                <c:pt idx="77900">
                  <c:v>4.5487004733404985</c:v>
                </c:pt>
                <c:pt idx="77901">
                  <c:v>4.5503390398880841</c:v>
                </c:pt>
                <c:pt idx="77902">
                  <c:v>4.5562120397400854</c:v>
                </c:pt>
                <c:pt idx="77903">
                  <c:v>4.5527286706466805</c:v>
                </c:pt>
                <c:pt idx="77904">
                  <c:v>4.5520644885965371</c:v>
                </c:pt>
                <c:pt idx="77905">
                  <c:v>4.5516576611621904</c:v>
                </c:pt>
                <c:pt idx="77906">
                  <c:v>4.5675940026553041</c:v>
                </c:pt>
                <c:pt idx="77907">
                  <c:v>4.5486981071946353</c:v>
                </c:pt>
                <c:pt idx="77908">
                  <c:v>4.5573626596574019</c:v>
                </c:pt>
                <c:pt idx="77909">
                  <c:v>4.5562787231245796</c:v>
                </c:pt>
                <c:pt idx="77910">
                  <c:v>4.5519282115533439</c:v>
                </c:pt>
                <c:pt idx="77911">
                  <c:v>4.5619678876823304</c:v>
                </c:pt>
                <c:pt idx="77912">
                  <c:v>4.5606276484086425</c:v>
                </c:pt>
                <c:pt idx="77913">
                  <c:v>4.5594598170734439</c:v>
                </c:pt>
                <c:pt idx="77914">
                  <c:v>4.5521635746067766</c:v>
                </c:pt>
                <c:pt idx="77915">
                  <c:v>4.5567829392155117</c:v>
                </c:pt>
                <c:pt idx="77916">
                  <c:v>4.5590130781266609</c:v>
                </c:pt>
                <c:pt idx="77917">
                  <c:v>4.5582340597020528</c:v>
                </c:pt>
                <c:pt idx="77918">
                  <c:v>4.5578631590555769</c:v>
                </c:pt>
                <c:pt idx="77919">
                  <c:v>4.5560241862201298</c:v>
                </c:pt>
                <c:pt idx="77920">
                  <c:v>4.5574868111673634</c:v>
                </c:pt>
                <c:pt idx="77921">
                  <c:v>4.5483424704683584</c:v>
                </c:pt>
                <c:pt idx="77922">
                  <c:v>4.551534407167483</c:v>
                </c:pt>
                <c:pt idx="77923">
                  <c:v>4.5572344629776564</c:v>
                </c:pt>
                <c:pt idx="77924">
                  <c:v>4.5523890098667534</c:v>
                </c:pt>
                <c:pt idx="77925">
                  <c:v>4.5521609394879938</c:v>
                </c:pt>
                <c:pt idx="77926">
                  <c:v>4.558793947552509</c:v>
                </c:pt>
                <c:pt idx="77927">
                  <c:v>4.5483745666486017</c:v>
                </c:pt>
                <c:pt idx="77928">
                  <c:v>4.5637169060939229</c:v>
                </c:pt>
                <c:pt idx="77929">
                  <c:v>4.559321210955436</c:v>
                </c:pt>
                <c:pt idx="77930">
                  <c:v>4.5653486904788156</c:v>
                </c:pt>
                <c:pt idx="77931">
                  <c:v>4.5502330247190788</c:v>
                </c:pt>
                <c:pt idx="77932">
                  <c:v>4.5496181279677721</c:v>
                </c:pt>
                <c:pt idx="77933">
                  <c:v>4.5665851278630072</c:v>
                </c:pt>
                <c:pt idx="77934">
                  <c:v>4.5553925169626188</c:v>
                </c:pt>
                <c:pt idx="77935">
                  <c:v>4.5587234821342708</c:v>
                </c:pt>
                <c:pt idx="77936">
                  <c:v>4.5525885673403659</c:v>
                </c:pt>
                <c:pt idx="77937">
                  <c:v>4.5539024223577567</c:v>
                </c:pt>
                <c:pt idx="77938">
                  <c:v>4.5552609151235623</c:v>
                </c:pt>
                <c:pt idx="77939">
                  <c:v>4.551716507173329</c:v>
                </c:pt>
                <c:pt idx="77940">
                  <c:v>4.560388463710904</c:v>
                </c:pt>
                <c:pt idx="77941">
                  <c:v>4.5657587964623323</c:v>
                </c:pt>
                <c:pt idx="77942">
                  <c:v>4.54930992786299</c:v>
                </c:pt>
                <c:pt idx="77943">
                  <c:v>4.5597128803092328</c:v>
                </c:pt>
                <c:pt idx="77944">
                  <c:v>4.5585118765772119</c:v>
                </c:pt>
                <c:pt idx="77945">
                  <c:v>4.5440788855245851</c:v>
                </c:pt>
                <c:pt idx="77946">
                  <c:v>4.5591895012497963</c:v>
                </c:pt>
                <c:pt idx="77947">
                  <c:v>4.5576116301608831</c:v>
                </c:pt>
                <c:pt idx="77948">
                  <c:v>4.546261766024899</c:v>
                </c:pt>
                <c:pt idx="77949">
                  <c:v>4.5593068422725</c:v>
                </c:pt>
                <c:pt idx="77950">
                  <c:v>4.5518395980007202</c:v>
                </c:pt>
                <c:pt idx="77951">
                  <c:v>4.5616692236577654</c:v>
                </c:pt>
                <c:pt idx="77952">
                  <c:v>4.5517844239118359</c:v>
                </c:pt>
                <c:pt idx="77953">
                  <c:v>4.5598830273272375</c:v>
                </c:pt>
                <c:pt idx="77954">
                  <c:v>4.5543387430588771</c:v>
                </c:pt>
                <c:pt idx="77955">
                  <c:v>4.558772085878485</c:v>
                </c:pt>
                <c:pt idx="77956">
                  <c:v>4.5535206785108775</c:v>
                </c:pt>
                <c:pt idx="77957">
                  <c:v>4.553125005325926</c:v>
                </c:pt>
                <c:pt idx="77958">
                  <c:v>4.5511722604457212</c:v>
                </c:pt>
                <c:pt idx="77959">
                  <c:v>4.5581391957847135</c:v>
                </c:pt>
                <c:pt idx="77960">
                  <c:v>4.5586568310334394</c:v>
                </c:pt>
                <c:pt idx="77961">
                  <c:v>4.5607183682993515</c:v>
                </c:pt>
                <c:pt idx="77962">
                  <c:v>4.5668114744176345</c:v>
                </c:pt>
                <c:pt idx="77963">
                  <c:v>4.5663112767853473</c:v>
                </c:pt>
                <c:pt idx="77964">
                  <c:v>4.5547612204930079</c:v>
                </c:pt>
                <c:pt idx="77965">
                  <c:v>4.5617700557167904</c:v>
                </c:pt>
                <c:pt idx="77966">
                  <c:v>4.5516431397561536</c:v>
                </c:pt>
                <c:pt idx="77967">
                  <c:v>4.5649491578921531</c:v>
                </c:pt>
                <c:pt idx="77968">
                  <c:v>4.565013497466837</c:v>
                </c:pt>
                <c:pt idx="77969">
                  <c:v>4.5545666251805628</c:v>
                </c:pt>
                <c:pt idx="77970">
                  <c:v>4.5610756030320925</c:v>
                </c:pt>
                <c:pt idx="77971">
                  <c:v>4.5654599094726258</c:v>
                </c:pt>
                <c:pt idx="77972">
                  <c:v>4.5577868686572618</c:v>
                </c:pt>
                <c:pt idx="77973">
                  <c:v>4.5579410735730521</c:v>
                </c:pt>
                <c:pt idx="77974">
                  <c:v>4.5619615003766638</c:v>
                </c:pt>
                <c:pt idx="77975">
                  <c:v>4.552811885375748</c:v>
                </c:pt>
                <c:pt idx="77976">
                  <c:v>4.5608855870957772</c:v>
                </c:pt>
                <c:pt idx="77977">
                  <c:v>4.5549924840859299</c:v>
                </c:pt>
                <c:pt idx="77978">
                  <c:v>4.5501823958724223</c:v>
                </c:pt>
                <c:pt idx="77979">
                  <c:v>4.5675530055804829</c:v>
                </c:pt>
                <c:pt idx="77980">
                  <c:v>4.5669829715608401</c:v>
                </c:pt>
                <c:pt idx="77981">
                  <c:v>4.5676442734601235</c:v>
                </c:pt>
                <c:pt idx="77982">
                  <c:v>4.562427950496529</c:v>
                </c:pt>
                <c:pt idx="77983">
                  <c:v>4.5624528424915924</c:v>
                </c:pt>
                <c:pt idx="77984">
                  <c:v>4.564765462770259</c:v>
                </c:pt>
                <c:pt idx="77985">
                  <c:v>4.5553859739926361</c:v>
                </c:pt>
                <c:pt idx="77986">
                  <c:v>4.5614757151833194</c:v>
                </c:pt>
                <c:pt idx="77987">
                  <c:v>4.5548320846253318</c:v>
                </c:pt>
                <c:pt idx="77988">
                  <c:v>4.5568868152724038</c:v>
                </c:pt>
                <c:pt idx="77989">
                  <c:v>4.5477640727758342</c:v>
                </c:pt>
                <c:pt idx="77990">
                  <c:v>4.5473829346453538</c:v>
                </c:pt>
                <c:pt idx="77991">
                  <c:v>4.5612446880387338</c:v>
                </c:pt>
                <c:pt idx="77992">
                  <c:v>4.5606400743295312</c:v>
                </c:pt>
                <c:pt idx="77993">
                  <c:v>4.5580565197680842</c:v>
                </c:pt>
                <c:pt idx="77994">
                  <c:v>4.5460265669453639</c:v>
                </c:pt>
                <c:pt idx="77995">
                  <c:v>4.5596841924009466</c:v>
                </c:pt>
                <c:pt idx="77996">
                  <c:v>4.5544943188994713</c:v>
                </c:pt>
                <c:pt idx="77997">
                  <c:v>4.5619734548933728</c:v>
                </c:pt>
                <c:pt idx="77998">
                  <c:v>4.5632223697057546</c:v>
                </c:pt>
                <c:pt idx="77999">
                  <c:v>4.5621107623884303</c:v>
                </c:pt>
                <c:pt idx="78000">
                  <c:v>4.5546572696378602</c:v>
                </c:pt>
                <c:pt idx="78001">
                  <c:v>4.5572500628080306</c:v>
                </c:pt>
                <c:pt idx="78002">
                  <c:v>4.5576206616258093</c:v>
                </c:pt>
                <c:pt idx="78003">
                  <c:v>4.5564207528699834</c:v>
                </c:pt>
                <c:pt idx="78004">
                  <c:v>4.5607577717110894</c:v>
                </c:pt>
                <c:pt idx="78005">
                  <c:v>4.5508451151552736</c:v>
                </c:pt>
                <c:pt idx="78006">
                  <c:v>4.5504992362618086</c:v>
                </c:pt>
                <c:pt idx="78007">
                  <c:v>4.5435373834159636</c:v>
                </c:pt>
                <c:pt idx="78008">
                  <c:v>4.5580176284272893</c:v>
                </c:pt>
                <c:pt idx="78009">
                  <c:v>4.5605674258017803</c:v>
                </c:pt>
                <c:pt idx="78010">
                  <c:v>4.5524976320806374</c:v>
                </c:pt>
                <c:pt idx="78011">
                  <c:v>4.5564286677610921</c:v>
                </c:pt>
                <c:pt idx="78012">
                  <c:v>4.5472316146210598</c:v>
                </c:pt>
                <c:pt idx="78013">
                  <c:v>4.5638684660913924</c:v>
                </c:pt>
                <c:pt idx="78014">
                  <c:v>4.5622504129289885</c:v>
                </c:pt>
                <c:pt idx="78015">
                  <c:v>4.5642272058948006</c:v>
                </c:pt>
                <c:pt idx="78016">
                  <c:v>4.5579200445203538</c:v>
                </c:pt>
                <c:pt idx="78017">
                  <c:v>4.5577398811932772</c:v>
                </c:pt>
                <c:pt idx="78018">
                  <c:v>4.5628636861186367</c:v>
                </c:pt>
                <c:pt idx="78019">
                  <c:v>4.557188650098885</c:v>
                </c:pt>
                <c:pt idx="78020">
                  <c:v>4.5605330617032092</c:v>
                </c:pt>
                <c:pt idx="78021">
                  <c:v>4.5586157802086245</c:v>
                </c:pt>
                <c:pt idx="78022">
                  <c:v>4.5618815404457749</c:v>
                </c:pt>
                <c:pt idx="78023">
                  <c:v>4.5583259112146601</c:v>
                </c:pt>
                <c:pt idx="78024">
                  <c:v>4.5592796192531173</c:v>
                </c:pt>
                <c:pt idx="78025">
                  <c:v>4.5572032689265889</c:v>
                </c:pt>
                <c:pt idx="78026">
                  <c:v>4.555692091812098</c:v>
                </c:pt>
                <c:pt idx="78027">
                  <c:v>4.5553529347752955</c:v>
                </c:pt>
                <c:pt idx="78028">
                  <c:v>4.552694674975708</c:v>
                </c:pt>
                <c:pt idx="78029">
                  <c:v>4.5513060100184521</c:v>
                </c:pt>
                <c:pt idx="78030">
                  <c:v>4.5609912591919564</c:v>
                </c:pt>
                <c:pt idx="78031">
                  <c:v>4.5505253190172334</c:v>
                </c:pt>
                <c:pt idx="78032">
                  <c:v>4.5500743186348966</c:v>
                </c:pt>
                <c:pt idx="78033">
                  <c:v>4.5530556547087873</c:v>
                </c:pt>
                <c:pt idx="78034">
                  <c:v>4.5577730292725649</c:v>
                </c:pt>
                <c:pt idx="78035">
                  <c:v>4.5544359382182842</c:v>
                </c:pt>
                <c:pt idx="78036">
                  <c:v>4.5552939130450962</c:v>
                </c:pt>
                <c:pt idx="78037">
                  <c:v>4.5580408480186465</c:v>
                </c:pt>
                <c:pt idx="78038">
                  <c:v>4.566357231336041</c:v>
                </c:pt>
                <c:pt idx="78039">
                  <c:v>4.5579563243612062</c:v>
                </c:pt>
                <c:pt idx="78040">
                  <c:v>4.5554092255780461</c:v>
                </c:pt>
                <c:pt idx="78041">
                  <c:v>4.5547066006143355</c:v>
                </c:pt>
                <c:pt idx="78042">
                  <c:v>4.5592194588648125</c:v>
                </c:pt>
                <c:pt idx="78043">
                  <c:v>4.5611340315604965</c:v>
                </c:pt>
                <c:pt idx="78044">
                  <c:v>4.5573556487120737</c:v>
                </c:pt>
                <c:pt idx="78045">
                  <c:v>4.5521926947097571</c:v>
                </c:pt>
                <c:pt idx="78046">
                  <c:v>4.5642265846570735</c:v>
                </c:pt>
                <c:pt idx="78047">
                  <c:v>4.5559289152953202</c:v>
                </c:pt>
                <c:pt idx="78048">
                  <c:v>4.5621883326490398</c:v>
                </c:pt>
                <c:pt idx="78049">
                  <c:v>4.5533906964121078</c:v>
                </c:pt>
                <c:pt idx="78050">
                  <c:v>4.5535820272346079</c:v>
                </c:pt>
                <c:pt idx="78051">
                  <c:v>4.561877700923902</c:v>
                </c:pt>
                <c:pt idx="78052">
                  <c:v>4.5610727406638141</c:v>
                </c:pt>
                <c:pt idx="78053">
                  <c:v>4.5534947081468191</c:v>
                </c:pt>
                <c:pt idx="78054">
                  <c:v>4.5568639846909607</c:v>
                </c:pt>
                <c:pt idx="78055">
                  <c:v>4.5561190161998857</c:v>
                </c:pt>
                <c:pt idx="78056">
                  <c:v>4.5573243523814178</c:v>
                </c:pt>
                <c:pt idx="78057">
                  <c:v>4.5595042704647319</c:v>
                </c:pt>
                <c:pt idx="78058">
                  <c:v>4.5577716085976183</c:v>
                </c:pt>
                <c:pt idx="78059">
                  <c:v>4.553448764729124</c:v>
                </c:pt>
                <c:pt idx="78060">
                  <c:v>4.5643035203686422</c:v>
                </c:pt>
                <c:pt idx="78061">
                  <c:v>4.5628309894386154</c:v>
                </c:pt>
                <c:pt idx="78062">
                  <c:v>4.5499391113901568</c:v>
                </c:pt>
                <c:pt idx="78063">
                  <c:v>4.549655651135776</c:v>
                </c:pt>
                <c:pt idx="78064">
                  <c:v>4.5505798457821554</c:v>
                </c:pt>
                <c:pt idx="78065">
                  <c:v>4.5649102732903888</c:v>
                </c:pt>
                <c:pt idx="78066">
                  <c:v>4.5587776206833164</c:v>
                </c:pt>
                <c:pt idx="78067">
                  <c:v>4.5547516122558562</c:v>
                </c:pt>
                <c:pt idx="78068">
                  <c:v>4.5614645032176382</c:v>
                </c:pt>
                <c:pt idx="78069">
                  <c:v>4.5630336989168487</c:v>
                </c:pt>
                <c:pt idx="78070">
                  <c:v>4.5597239647125152</c:v>
                </c:pt>
                <c:pt idx="78071">
                  <c:v>4.5513926735265287</c:v>
                </c:pt>
                <c:pt idx="78072">
                  <c:v>4.5633439950314418</c:v>
                </c:pt>
                <c:pt idx="78073">
                  <c:v>4.562076298151994</c:v>
                </c:pt>
                <c:pt idx="78074">
                  <c:v>4.5588333702772594</c:v>
                </c:pt>
                <c:pt idx="78075">
                  <c:v>4.5619314357806484</c:v>
                </c:pt>
                <c:pt idx="78076">
                  <c:v>4.5563363882036834</c:v>
                </c:pt>
                <c:pt idx="78077">
                  <c:v>4.5599265785244825</c:v>
                </c:pt>
                <c:pt idx="78078">
                  <c:v>4.5596437591757653</c:v>
                </c:pt>
                <c:pt idx="78079">
                  <c:v>4.5583226006224615</c:v>
                </c:pt>
                <c:pt idx="78080">
                  <c:v>4.5558409361917969</c:v>
                </c:pt>
                <c:pt idx="78081">
                  <c:v>4.5498516260760402</c:v>
                </c:pt>
                <c:pt idx="78082">
                  <c:v>4.5452300271721269</c:v>
                </c:pt>
                <c:pt idx="78083">
                  <c:v>4.5623933707043633</c:v>
                </c:pt>
                <c:pt idx="78084">
                  <c:v>4.5635318663076676</c:v>
                </c:pt>
                <c:pt idx="78085">
                  <c:v>4.5641912850462614</c:v>
                </c:pt>
                <c:pt idx="78086">
                  <c:v>4.5572090794697822</c:v>
                </c:pt>
                <c:pt idx="78087">
                  <c:v>4.5585733609659842</c:v>
                </c:pt>
                <c:pt idx="78088">
                  <c:v>4.5565945345837049</c:v>
                </c:pt>
                <c:pt idx="78089">
                  <c:v>4.5519224657223614</c:v>
                </c:pt>
                <c:pt idx="78090">
                  <c:v>4.5588941636587652</c:v>
                </c:pt>
                <c:pt idx="78091">
                  <c:v>4.5553237739704837</c:v>
                </c:pt>
                <c:pt idx="78092">
                  <c:v>4.5576406529578364</c:v>
                </c:pt>
                <c:pt idx="78093">
                  <c:v>4.5576792673832687</c:v>
                </c:pt>
                <c:pt idx="78094">
                  <c:v>4.5507140378862205</c:v>
                </c:pt>
                <c:pt idx="78095">
                  <c:v>4.5581786430373201</c:v>
                </c:pt>
                <c:pt idx="78096">
                  <c:v>4.5682485286772883</c:v>
                </c:pt>
                <c:pt idx="78097">
                  <c:v>4.5562649689111705</c:v>
                </c:pt>
                <c:pt idx="78098">
                  <c:v>4.5544733318115043</c:v>
                </c:pt>
                <c:pt idx="78099">
                  <c:v>4.5500584246810876</c:v>
                </c:pt>
                <c:pt idx="78100">
                  <c:v>4.5561693614450229</c:v>
                </c:pt>
                <c:pt idx="78101">
                  <c:v>4.5595015305722795</c:v>
                </c:pt>
                <c:pt idx="78102">
                  <c:v>4.5586443776664627</c:v>
                </c:pt>
                <c:pt idx="78103">
                  <c:v>4.5575675639211859</c:v>
                </c:pt>
                <c:pt idx="78104">
                  <c:v>4.5600081542430306</c:v>
                </c:pt>
                <c:pt idx="78105">
                  <c:v>4.5480308726508571</c:v>
                </c:pt>
                <c:pt idx="78106">
                  <c:v>4.5525399073198258</c:v>
                </c:pt>
                <c:pt idx="78107">
                  <c:v>4.5583762564621209</c:v>
                </c:pt>
                <c:pt idx="78108">
                  <c:v>4.5556910207405892</c:v>
                </c:pt>
                <c:pt idx="78109">
                  <c:v>4.5668525308574637</c:v>
                </c:pt>
                <c:pt idx="78110">
                  <c:v>4.558257839937454</c:v>
                </c:pt>
                <c:pt idx="78111">
                  <c:v>4.5570522588699784</c:v>
                </c:pt>
                <c:pt idx="78112">
                  <c:v>4.5582733944632512</c:v>
                </c:pt>
                <c:pt idx="78113">
                  <c:v>4.559084082011041</c:v>
                </c:pt>
                <c:pt idx="78114">
                  <c:v>4.5634313706462555</c:v>
                </c:pt>
                <c:pt idx="78115">
                  <c:v>4.5552915253538488</c:v>
                </c:pt>
                <c:pt idx="78116">
                  <c:v>4.55414011652499</c:v>
                </c:pt>
                <c:pt idx="78117">
                  <c:v>4.5589848295378737</c:v>
                </c:pt>
                <c:pt idx="78118">
                  <c:v>4.559892214574619</c:v>
                </c:pt>
                <c:pt idx="78119">
                  <c:v>4.549444074618779</c:v>
                </c:pt>
                <c:pt idx="78120">
                  <c:v>4.5507892784547259</c:v>
                </c:pt>
                <c:pt idx="78121">
                  <c:v>4.567039762382219</c:v>
                </c:pt>
                <c:pt idx="78122">
                  <c:v>4.5586621899696818</c:v>
                </c:pt>
                <c:pt idx="78123">
                  <c:v>4.5629876813218191</c:v>
                </c:pt>
                <c:pt idx="78124">
                  <c:v>4.5599598198035487</c:v>
                </c:pt>
                <c:pt idx="78125">
                  <c:v>4.55453250525093</c:v>
                </c:pt>
                <c:pt idx="78126">
                  <c:v>4.5571486101270819</c:v>
                </c:pt>
                <c:pt idx="78127">
                  <c:v>4.5617865858580853</c:v>
                </c:pt>
                <c:pt idx="78128">
                  <c:v>4.5492457056164746</c:v>
                </c:pt>
                <c:pt idx="78129">
                  <c:v>4.54989535637527</c:v>
                </c:pt>
                <c:pt idx="78130">
                  <c:v>4.5638133318175855</c:v>
                </c:pt>
                <c:pt idx="78131">
                  <c:v>4.5517569140661536</c:v>
                </c:pt>
                <c:pt idx="78132">
                  <c:v>4.5526519295421313</c:v>
                </c:pt>
                <c:pt idx="78133">
                  <c:v>4.5478848384989607</c:v>
                </c:pt>
                <c:pt idx="78134">
                  <c:v>4.5628108162824264</c:v>
                </c:pt>
                <c:pt idx="78135">
                  <c:v>4.5536220309925879</c:v>
                </c:pt>
                <c:pt idx="78136">
                  <c:v>4.556669773516246</c:v>
                </c:pt>
                <c:pt idx="78137">
                  <c:v>4.5571105087778676</c:v>
                </c:pt>
                <c:pt idx="78138">
                  <c:v>4.5553183278546756</c:v>
                </c:pt>
                <c:pt idx="78139">
                  <c:v>4.5550191103126538</c:v>
                </c:pt>
                <c:pt idx="78140">
                  <c:v>4.5529327936627428</c:v>
                </c:pt>
                <c:pt idx="78141">
                  <c:v>4.5628099999906837</c:v>
                </c:pt>
                <c:pt idx="78142">
                  <c:v>4.5606955108217173</c:v>
                </c:pt>
                <c:pt idx="78143">
                  <c:v>4.5593457907678463</c:v>
                </c:pt>
                <c:pt idx="78144">
                  <c:v>4.5631277602665685</c:v>
                </c:pt>
                <c:pt idx="78145">
                  <c:v>4.5584864060962937</c:v>
                </c:pt>
                <c:pt idx="78146">
                  <c:v>4.5634610937703108</c:v>
                </c:pt>
                <c:pt idx="78147">
                  <c:v>4.5632313089136094</c:v>
                </c:pt>
                <c:pt idx="78148">
                  <c:v>4.5454674106827326</c:v>
                </c:pt>
                <c:pt idx="78149">
                  <c:v>4.5565180584938751</c:v>
                </c:pt>
                <c:pt idx="78150">
                  <c:v>4.5577711361190776</c:v>
                </c:pt>
                <c:pt idx="78151">
                  <c:v>4.5612089675464951</c:v>
                </c:pt>
                <c:pt idx="78152">
                  <c:v>4.5572223613696963</c:v>
                </c:pt>
                <c:pt idx="78153">
                  <c:v>4.5611004189645472</c:v>
                </c:pt>
                <c:pt idx="78154">
                  <c:v>4.5624163633012849</c:v>
                </c:pt>
                <c:pt idx="78155">
                  <c:v>4.5561951559775231</c:v>
                </c:pt>
                <c:pt idx="78156">
                  <c:v>4.5596720600859104</c:v>
                </c:pt>
                <c:pt idx="78157">
                  <c:v>4.5625108190563184</c:v>
                </c:pt>
                <c:pt idx="78158">
                  <c:v>4.5649141760885863</c:v>
                </c:pt>
                <c:pt idx="78159">
                  <c:v>4.5576584474273938</c:v>
                </c:pt>
                <c:pt idx="78160">
                  <c:v>4.555492447553271</c:v>
                </c:pt>
                <c:pt idx="78161">
                  <c:v>4.5532985644189576</c:v>
                </c:pt>
                <c:pt idx="78162">
                  <c:v>4.5501106498399828</c:v>
                </c:pt>
                <c:pt idx="78163">
                  <c:v>4.5611765089358061</c:v>
                </c:pt>
                <c:pt idx="78164">
                  <c:v>4.558500053737002</c:v>
                </c:pt>
                <c:pt idx="78165">
                  <c:v>4.5578175718970728</c:v>
                </c:pt>
                <c:pt idx="78166">
                  <c:v>4.5521329095599503</c:v>
                </c:pt>
                <c:pt idx="78167">
                  <c:v>4.5736678652696767</c:v>
                </c:pt>
                <c:pt idx="78168">
                  <c:v>4.5581523585607115</c:v>
                </c:pt>
                <c:pt idx="78169">
                  <c:v>4.5591764443848843</c:v>
                </c:pt>
                <c:pt idx="78170">
                  <c:v>4.5645042033302676</c:v>
                </c:pt>
                <c:pt idx="78171">
                  <c:v>4.5667519220529291</c:v>
                </c:pt>
                <c:pt idx="78172">
                  <c:v>4.5659397788064906</c:v>
                </c:pt>
                <c:pt idx="78173">
                  <c:v>4.5440918428502375</c:v>
                </c:pt>
                <c:pt idx="78174">
                  <c:v>4.5414001341566914</c:v>
                </c:pt>
                <c:pt idx="78175">
                  <c:v>4.5668010840617104</c:v>
                </c:pt>
                <c:pt idx="78176">
                  <c:v>4.5532632289411401</c:v>
                </c:pt>
                <c:pt idx="78177">
                  <c:v>4.5616303015448771</c:v>
                </c:pt>
                <c:pt idx="78178">
                  <c:v>4.5580232940271115</c:v>
                </c:pt>
                <c:pt idx="78179">
                  <c:v>4.5525523609071188</c:v>
                </c:pt>
                <c:pt idx="78180">
                  <c:v>4.5556167143958799</c:v>
                </c:pt>
                <c:pt idx="78181">
                  <c:v>4.5606345703840256</c:v>
                </c:pt>
                <c:pt idx="78182">
                  <c:v>4.5513447324851981</c:v>
                </c:pt>
                <c:pt idx="78183">
                  <c:v>4.5611843120188986</c:v>
                </c:pt>
                <c:pt idx="78184">
                  <c:v>4.5493963357321157</c:v>
                </c:pt>
                <c:pt idx="78185">
                  <c:v>4.5426839436905313</c:v>
                </c:pt>
                <c:pt idx="78186">
                  <c:v>4.5567102041981151</c:v>
                </c:pt>
                <c:pt idx="78187">
                  <c:v>4.5653440716589957</c:v>
                </c:pt>
                <c:pt idx="78188">
                  <c:v>4.5584320483448915</c:v>
                </c:pt>
                <c:pt idx="78189">
                  <c:v>4.5607407902758004</c:v>
                </c:pt>
                <c:pt idx="78190">
                  <c:v>4.5612023660427807</c:v>
                </c:pt>
                <c:pt idx="78191">
                  <c:v>4.5584766701754162</c:v>
                </c:pt>
                <c:pt idx="78192">
                  <c:v>4.5558087305377546</c:v>
                </c:pt>
                <c:pt idx="78193">
                  <c:v>4.5629295851095328</c:v>
                </c:pt>
                <c:pt idx="78194">
                  <c:v>4.553087543497873</c:v>
                </c:pt>
                <c:pt idx="78195">
                  <c:v>4.5596866664908173</c:v>
                </c:pt>
                <c:pt idx="78196">
                  <c:v>4.5527064918136775</c:v>
                </c:pt>
                <c:pt idx="78197">
                  <c:v>4.5637478365837758</c:v>
                </c:pt>
                <c:pt idx="78198">
                  <c:v>4.5488471951440905</c:v>
                </c:pt>
                <c:pt idx="78199">
                  <c:v>4.5585812037208351</c:v>
                </c:pt>
                <c:pt idx="78200">
                  <c:v>4.5569672595006665</c:v>
                </c:pt>
                <c:pt idx="78201">
                  <c:v>4.5586081421478193</c:v>
                </c:pt>
                <c:pt idx="78202">
                  <c:v>4.5625027651488628</c:v>
                </c:pt>
                <c:pt idx="78203">
                  <c:v>4.5556283511685169</c:v>
                </c:pt>
                <c:pt idx="78204">
                  <c:v>4.5478507231049292</c:v>
                </c:pt>
                <c:pt idx="78205">
                  <c:v>4.5510084152059198</c:v>
                </c:pt>
                <c:pt idx="78206">
                  <c:v>4.5582370102694281</c:v>
                </c:pt>
                <c:pt idx="78207">
                  <c:v>4.5625108190563193</c:v>
                </c:pt>
                <c:pt idx="78208">
                  <c:v>4.5533064042482954</c:v>
                </c:pt>
                <c:pt idx="78209">
                  <c:v>4.5707800792683999</c:v>
                </c:pt>
                <c:pt idx="78210">
                  <c:v>4.5641118040716355</c:v>
                </c:pt>
                <c:pt idx="78211">
                  <c:v>4.5541678855822534</c:v>
                </c:pt>
                <c:pt idx="78212">
                  <c:v>4.5566079695009751</c:v>
                </c:pt>
                <c:pt idx="78213">
                  <c:v>4.5444837645539478</c:v>
                </c:pt>
                <c:pt idx="78214">
                  <c:v>4.5510544757089884</c:v>
                </c:pt>
                <c:pt idx="78215">
                  <c:v>4.5529760184067198</c:v>
                </c:pt>
                <c:pt idx="78216">
                  <c:v>4.5452511251907408</c:v>
                </c:pt>
                <c:pt idx="78217">
                  <c:v>4.5660938910057247</c:v>
                </c:pt>
                <c:pt idx="78218">
                  <c:v>4.5607452995124387</c:v>
                </c:pt>
                <c:pt idx="78219">
                  <c:v>4.5602254800388353</c:v>
                </c:pt>
                <c:pt idx="78220">
                  <c:v>4.5519556792952773</c:v>
                </c:pt>
                <c:pt idx="78221">
                  <c:v>4.5599421003799216</c:v>
                </c:pt>
                <c:pt idx="78222">
                  <c:v>4.5529609815321441</c:v>
                </c:pt>
                <c:pt idx="78223">
                  <c:v>4.5591611782031025</c:v>
                </c:pt>
                <c:pt idx="78224">
                  <c:v>4.560433522419312</c:v>
                </c:pt>
                <c:pt idx="78225">
                  <c:v>4.5585810411895</c:v>
                </c:pt>
                <c:pt idx="78226">
                  <c:v>4.5564929593949275</c:v>
                </c:pt>
                <c:pt idx="78227">
                  <c:v>4.5635699399304182</c:v>
                </c:pt>
                <c:pt idx="78228">
                  <c:v>4.5662957051503064</c:v>
                </c:pt>
                <c:pt idx="78229">
                  <c:v>4.5513915374537834</c:v>
                </c:pt>
                <c:pt idx="78230">
                  <c:v>4.5541288150255799</c:v>
                </c:pt>
                <c:pt idx="78231">
                  <c:v>4.5552814665531942</c:v>
                </c:pt>
                <c:pt idx="78232">
                  <c:v>4.5621425235760302</c:v>
                </c:pt>
                <c:pt idx="78233">
                  <c:v>4.5605465107294005</c:v>
                </c:pt>
                <c:pt idx="78234">
                  <c:v>4.5642847470092969</c:v>
                </c:pt>
                <c:pt idx="78235">
                  <c:v>4.5643342059985814</c:v>
                </c:pt>
                <c:pt idx="78236">
                  <c:v>4.5594962880857546</c:v>
                </c:pt>
                <c:pt idx="78237">
                  <c:v>4.5623783836810921</c:v>
                </c:pt>
                <c:pt idx="78238">
                  <c:v>4.5467083211761938</c:v>
                </c:pt>
                <c:pt idx="78239">
                  <c:v>4.5548339731878089</c:v>
                </c:pt>
                <c:pt idx="78240">
                  <c:v>4.5509434663532229</c:v>
                </c:pt>
                <c:pt idx="78241">
                  <c:v>4.5491821949616247</c:v>
                </c:pt>
                <c:pt idx="78242">
                  <c:v>4.5677975583331625</c:v>
                </c:pt>
                <c:pt idx="78243">
                  <c:v>4.5623916664454391</c:v>
                </c:pt>
                <c:pt idx="78244">
                  <c:v>4.5576243770158449</c:v>
                </c:pt>
                <c:pt idx="78245">
                  <c:v>4.5609120730438057</c:v>
                </c:pt>
                <c:pt idx="78246">
                  <c:v>4.5649528957648906</c:v>
                </c:pt>
                <c:pt idx="78247">
                  <c:v>4.5494557174436672</c:v>
                </c:pt>
                <c:pt idx="78248">
                  <c:v>4.5559191541955002</c:v>
                </c:pt>
                <c:pt idx="78249">
                  <c:v>4.5582834426683592</c:v>
                </c:pt>
                <c:pt idx="78250">
                  <c:v>4.5648839003710115</c:v>
                </c:pt>
                <c:pt idx="78251">
                  <c:v>4.5538701514321831</c:v>
                </c:pt>
                <c:pt idx="78252">
                  <c:v>4.552179468272449</c:v>
                </c:pt>
                <c:pt idx="78253">
                  <c:v>4.5477643865044444</c:v>
                </c:pt>
                <c:pt idx="78254">
                  <c:v>4.5605512274065187</c:v>
                </c:pt>
                <c:pt idx="78255">
                  <c:v>4.5602238853901405</c:v>
                </c:pt>
                <c:pt idx="78256">
                  <c:v>4.5575438464823419</c:v>
                </c:pt>
                <c:pt idx="78257">
                  <c:v>4.5647729223217643</c:v>
                </c:pt>
                <c:pt idx="78258">
                  <c:v>4.559015312181617</c:v>
                </c:pt>
                <c:pt idx="78259">
                  <c:v>4.5544657371986634</c:v>
                </c:pt>
                <c:pt idx="78260">
                  <c:v>4.5527344881839005</c:v>
                </c:pt>
                <c:pt idx="78261">
                  <c:v>4.5521127401911228</c:v>
                </c:pt>
                <c:pt idx="78262">
                  <c:v>4.5570295528014784</c:v>
                </c:pt>
                <c:pt idx="78263">
                  <c:v>4.56083005198842</c:v>
                </c:pt>
                <c:pt idx="78264">
                  <c:v>4.5650258542301314</c:v>
                </c:pt>
                <c:pt idx="78265">
                  <c:v>4.5680803646029018</c:v>
                </c:pt>
                <c:pt idx="78266">
                  <c:v>4.559665315669938</c:v>
                </c:pt>
                <c:pt idx="78267">
                  <c:v>4.5703261740101597</c:v>
                </c:pt>
                <c:pt idx="78268">
                  <c:v>4.5624895515076336</c:v>
                </c:pt>
                <c:pt idx="78269">
                  <c:v>4.5475382678561145</c:v>
                </c:pt>
                <c:pt idx="78270">
                  <c:v>4.5504811455272254</c:v>
                </c:pt>
                <c:pt idx="78271">
                  <c:v>4.5565751198108142</c:v>
                </c:pt>
                <c:pt idx="78272">
                  <c:v>4.5460721916315565</c:v>
                </c:pt>
                <c:pt idx="78273">
                  <c:v>4.5594188617532536</c:v>
                </c:pt>
                <c:pt idx="78274">
                  <c:v>4.5495989017801186</c:v>
                </c:pt>
                <c:pt idx="78275">
                  <c:v>4.5573829277840874</c:v>
                </c:pt>
                <c:pt idx="78276">
                  <c:v>4.5624891261751692</c:v>
                </c:pt>
                <c:pt idx="78277">
                  <c:v>4.5496332421450107</c:v>
                </c:pt>
                <c:pt idx="78278">
                  <c:v>4.5534467535364422</c:v>
                </c:pt>
                <c:pt idx="78279">
                  <c:v>4.5590499719837201</c:v>
                </c:pt>
                <c:pt idx="78280">
                  <c:v>4.5563173383758757</c:v>
                </c:pt>
                <c:pt idx="78281">
                  <c:v>4.5551217323080877</c:v>
                </c:pt>
                <c:pt idx="78282">
                  <c:v>4.5482324530226794</c:v>
                </c:pt>
                <c:pt idx="78283">
                  <c:v>4.5484011724198989</c:v>
                </c:pt>
                <c:pt idx="78284">
                  <c:v>4.559636266613718</c:v>
                </c:pt>
                <c:pt idx="78285">
                  <c:v>4.564167991916352</c:v>
                </c:pt>
                <c:pt idx="78286">
                  <c:v>4.5535527996292551</c:v>
                </c:pt>
                <c:pt idx="78287">
                  <c:v>4.5440304467730313</c:v>
                </c:pt>
                <c:pt idx="78288">
                  <c:v>4.5621785522436173</c:v>
                </c:pt>
                <c:pt idx="78289">
                  <c:v>4.5572819993232958</c:v>
                </c:pt>
                <c:pt idx="78290">
                  <c:v>4.560158257417851</c:v>
                </c:pt>
                <c:pt idx="78291">
                  <c:v>4.5593636804634592</c:v>
                </c:pt>
                <c:pt idx="78292">
                  <c:v>4.5621909580494471</c:v>
                </c:pt>
                <c:pt idx="78293">
                  <c:v>4.5516093695510653</c:v>
                </c:pt>
                <c:pt idx="78294">
                  <c:v>4.558920472427876</c:v>
                </c:pt>
                <c:pt idx="78295">
                  <c:v>4.5599509587998375</c:v>
                </c:pt>
                <c:pt idx="78296">
                  <c:v>4.5649750598050547</c:v>
                </c:pt>
                <c:pt idx="78297">
                  <c:v>4.559548172588415</c:v>
                </c:pt>
                <c:pt idx="78298">
                  <c:v>4.5527321961690488</c:v>
                </c:pt>
                <c:pt idx="78299">
                  <c:v>4.5559026060201786</c:v>
                </c:pt>
                <c:pt idx="78300">
                  <c:v>4.5557207606711172</c:v>
                </c:pt>
                <c:pt idx="78301">
                  <c:v>4.5614108546452901</c:v>
                </c:pt>
                <c:pt idx="78302">
                  <c:v>4.5479772492471264</c:v>
                </c:pt>
                <c:pt idx="78303">
                  <c:v>4.5507698491827382</c:v>
                </c:pt>
                <c:pt idx="78304">
                  <c:v>4.5570476094926526</c:v>
                </c:pt>
                <c:pt idx="78305">
                  <c:v>4.5585006913904866</c:v>
                </c:pt>
                <c:pt idx="78306">
                  <c:v>4.5518983730399478</c:v>
                </c:pt>
                <c:pt idx="78307">
                  <c:v>4.5552914881485895</c:v>
                </c:pt>
                <c:pt idx="78308">
                  <c:v>4.5574412459743385</c:v>
                </c:pt>
                <c:pt idx="78309">
                  <c:v>4.5547767677195035</c:v>
                </c:pt>
                <c:pt idx="78310">
                  <c:v>4.5646354068959187</c:v>
                </c:pt>
                <c:pt idx="78311">
                  <c:v>4.5542681232925073</c:v>
                </c:pt>
                <c:pt idx="78312">
                  <c:v>4.5548152096934915</c:v>
                </c:pt>
                <c:pt idx="78313">
                  <c:v>4.5539132459586629</c:v>
                </c:pt>
                <c:pt idx="78314">
                  <c:v>4.5517668081055254</c:v>
                </c:pt>
                <c:pt idx="78315">
                  <c:v>4.5487188639145133</c:v>
                </c:pt>
                <c:pt idx="78316">
                  <c:v>4.5443380548104129</c:v>
                </c:pt>
                <c:pt idx="78317">
                  <c:v>4.5505645535528068</c:v>
                </c:pt>
                <c:pt idx="78318">
                  <c:v>4.5604986217923598</c:v>
                </c:pt>
                <c:pt idx="78319">
                  <c:v>4.5530213309146061</c:v>
                </c:pt>
                <c:pt idx="78320">
                  <c:v>4.5532054863456457</c:v>
                </c:pt>
                <c:pt idx="78321">
                  <c:v>4.5563056409617042</c:v>
                </c:pt>
                <c:pt idx="78322">
                  <c:v>4.5529129701541047</c:v>
                </c:pt>
                <c:pt idx="78323">
                  <c:v>4.5611215912967653</c:v>
                </c:pt>
                <c:pt idx="78324">
                  <c:v>4.5541177662684396</c:v>
                </c:pt>
                <c:pt idx="78325">
                  <c:v>4.5608664903781326</c:v>
                </c:pt>
                <c:pt idx="78326">
                  <c:v>4.5677526354575608</c:v>
                </c:pt>
                <c:pt idx="78327">
                  <c:v>4.5551041553988814</c:v>
                </c:pt>
                <c:pt idx="78328">
                  <c:v>4.5542504909813175</c:v>
                </c:pt>
                <c:pt idx="78329">
                  <c:v>4.5545125344606818</c:v>
                </c:pt>
                <c:pt idx="78330">
                  <c:v>4.5578580135019306</c:v>
                </c:pt>
                <c:pt idx="78331">
                  <c:v>4.5584736882594452</c:v>
                </c:pt>
                <c:pt idx="78332">
                  <c:v>4.556861037189921</c:v>
                </c:pt>
                <c:pt idx="78333">
                  <c:v>4.5589618079431871</c:v>
                </c:pt>
                <c:pt idx="78334">
                  <c:v>4.5482676692045834</c:v>
                </c:pt>
                <c:pt idx="78335">
                  <c:v>4.5520804499402159</c:v>
                </c:pt>
                <c:pt idx="78336">
                  <c:v>4.5485619778225796</c:v>
                </c:pt>
                <c:pt idx="78337">
                  <c:v>4.5597177270415088</c:v>
                </c:pt>
                <c:pt idx="78338">
                  <c:v>4.5428959718247715</c:v>
                </c:pt>
                <c:pt idx="78339">
                  <c:v>4.5544380210227544</c:v>
                </c:pt>
                <c:pt idx="78340">
                  <c:v>4.5567190075353929</c:v>
                </c:pt>
                <c:pt idx="78341">
                  <c:v>4.5544415844438007</c:v>
                </c:pt>
                <c:pt idx="78342">
                  <c:v>4.5555869329022478</c:v>
                </c:pt>
                <c:pt idx="78343">
                  <c:v>4.5579265730416338</c:v>
                </c:pt>
                <c:pt idx="78344">
                  <c:v>4.5627673627658103</c:v>
                </c:pt>
                <c:pt idx="78345">
                  <c:v>4.5575343007393938</c:v>
                </c:pt>
                <c:pt idx="78346">
                  <c:v>4.5621605727272687</c:v>
                </c:pt>
                <c:pt idx="78347">
                  <c:v>4.5560349104140903</c:v>
                </c:pt>
                <c:pt idx="78348">
                  <c:v>4.5581895251487845</c:v>
                </c:pt>
                <c:pt idx="78349">
                  <c:v>4.5617639220673718</c:v>
                </c:pt>
                <c:pt idx="78350">
                  <c:v>4.5516679639358149</c:v>
                </c:pt>
                <c:pt idx="78351">
                  <c:v>4.5603542672558195</c:v>
                </c:pt>
                <c:pt idx="78352">
                  <c:v>4.5636303864780592</c:v>
                </c:pt>
                <c:pt idx="78353">
                  <c:v>4.5583059462530873</c:v>
                </c:pt>
                <c:pt idx="78354">
                  <c:v>4.5427480918389991</c:v>
                </c:pt>
                <c:pt idx="78355">
                  <c:v>4.5614515598649747</c:v>
                </c:pt>
                <c:pt idx="78356">
                  <c:v>4.5546141326768286</c:v>
                </c:pt>
                <c:pt idx="78357">
                  <c:v>4.5587497725636625</c:v>
                </c:pt>
                <c:pt idx="78358">
                  <c:v>4.5611825110622588</c:v>
                </c:pt>
                <c:pt idx="78359">
                  <c:v>4.5686310848886009</c:v>
                </c:pt>
                <c:pt idx="78360">
                  <c:v>4.5634473979089858</c:v>
                </c:pt>
                <c:pt idx="78361">
                  <c:v>4.5579373309619857</c:v>
                </c:pt>
                <c:pt idx="78362">
                  <c:v>4.5597824341203097</c:v>
                </c:pt>
                <c:pt idx="78363">
                  <c:v>4.5612681823535901</c:v>
                </c:pt>
                <c:pt idx="78364">
                  <c:v>4.5541978249698243</c:v>
                </c:pt>
                <c:pt idx="78365">
                  <c:v>4.5573364206854245</c:v>
                </c:pt>
                <c:pt idx="78366">
                  <c:v>4.5650180324143932</c:v>
                </c:pt>
                <c:pt idx="78367">
                  <c:v>4.555426165302773</c:v>
                </c:pt>
                <c:pt idx="78368">
                  <c:v>4.5515144475907521</c:v>
                </c:pt>
                <c:pt idx="78369">
                  <c:v>4.5598407569089696</c:v>
                </c:pt>
                <c:pt idx="78370">
                  <c:v>4.5585066918660955</c:v>
                </c:pt>
                <c:pt idx="78371">
                  <c:v>4.5563067760088334</c:v>
                </c:pt>
                <c:pt idx="78372">
                  <c:v>4.5490982689885531</c:v>
                </c:pt>
                <c:pt idx="78373">
                  <c:v>4.5498569178312822</c:v>
                </c:pt>
                <c:pt idx="78374">
                  <c:v>4.5576967801472801</c:v>
                </c:pt>
                <c:pt idx="78375">
                  <c:v>4.5585858955595668</c:v>
                </c:pt>
                <c:pt idx="78376">
                  <c:v>4.5598546214208113</c:v>
                </c:pt>
                <c:pt idx="78377">
                  <c:v>4.5642900864300389</c:v>
                </c:pt>
                <c:pt idx="78378">
                  <c:v>4.5542080220109362</c:v>
                </c:pt>
                <c:pt idx="78379">
                  <c:v>4.5570654562927748</c:v>
                </c:pt>
                <c:pt idx="78380">
                  <c:v>4.5568738592720646</c:v>
                </c:pt>
                <c:pt idx="78381">
                  <c:v>4.5484933406702437</c:v>
                </c:pt>
                <c:pt idx="78382">
                  <c:v>4.5667217678964667</c:v>
                </c:pt>
                <c:pt idx="78383">
                  <c:v>4.5502495115593113</c:v>
                </c:pt>
                <c:pt idx="78384">
                  <c:v>4.5544259341703528</c:v>
                </c:pt>
                <c:pt idx="78385">
                  <c:v>4.5579205716026046</c:v>
                </c:pt>
                <c:pt idx="78386">
                  <c:v>4.5555389727328803</c:v>
                </c:pt>
                <c:pt idx="78387">
                  <c:v>4.5651041100401031</c:v>
                </c:pt>
                <c:pt idx="78388">
                  <c:v>4.556854007555482</c:v>
                </c:pt>
                <c:pt idx="78389">
                  <c:v>4.5584900428754329</c:v>
                </c:pt>
                <c:pt idx="78390">
                  <c:v>4.5528977863282423</c:v>
                </c:pt>
                <c:pt idx="78391">
                  <c:v>4.5584731704328387</c:v>
                </c:pt>
                <c:pt idx="78392">
                  <c:v>4.5534972270199612</c:v>
                </c:pt>
                <c:pt idx="78393">
                  <c:v>4.5563787119549604</c:v>
                </c:pt>
                <c:pt idx="78394">
                  <c:v>4.564734308970972</c:v>
                </c:pt>
                <c:pt idx="78395">
                  <c:v>4.5652673395790089</c:v>
                </c:pt>
                <c:pt idx="78396">
                  <c:v>4.547250410008461</c:v>
                </c:pt>
                <c:pt idx="78397">
                  <c:v>4.5509444251080389</c:v>
                </c:pt>
                <c:pt idx="78398">
                  <c:v>4.5540809600647547</c:v>
                </c:pt>
                <c:pt idx="78399">
                  <c:v>4.5585301146771524</c:v>
                </c:pt>
                <c:pt idx="78400">
                  <c:v>4.5537459601297208</c:v>
                </c:pt>
                <c:pt idx="78401">
                  <c:v>4.5464570846626744</c:v>
                </c:pt>
                <c:pt idx="78402">
                  <c:v>4.5609458152173747</c:v>
                </c:pt>
                <c:pt idx="78403">
                  <c:v>4.5581650472985347</c:v>
                </c:pt>
                <c:pt idx="78404">
                  <c:v>4.5591919064059914</c:v>
                </c:pt>
                <c:pt idx="78405">
                  <c:v>4.555215985794594</c:v>
                </c:pt>
                <c:pt idx="78406">
                  <c:v>4.556212647202341</c:v>
                </c:pt>
                <c:pt idx="78407">
                  <c:v>4.5542123835531534</c:v>
                </c:pt>
                <c:pt idx="78408">
                  <c:v>4.5580301336991909</c:v>
                </c:pt>
                <c:pt idx="78409">
                  <c:v>4.5522688013286379</c:v>
                </c:pt>
                <c:pt idx="78410">
                  <c:v>4.5604988551364309</c:v>
                </c:pt>
                <c:pt idx="78411">
                  <c:v>4.5669080859935143</c:v>
                </c:pt>
                <c:pt idx="78412">
                  <c:v>4.5612972900485289</c:v>
                </c:pt>
                <c:pt idx="78413">
                  <c:v>4.562401046071086</c:v>
                </c:pt>
                <c:pt idx="78414">
                  <c:v>4.5659580841998526</c:v>
                </c:pt>
                <c:pt idx="78415">
                  <c:v>4.5564025359082647</c:v>
                </c:pt>
                <c:pt idx="78416">
                  <c:v>4.5604727563654963</c:v>
                </c:pt>
                <c:pt idx="78417">
                  <c:v>4.5526661244336486</c:v>
                </c:pt>
                <c:pt idx="78418">
                  <c:v>4.5659890042537175</c:v>
                </c:pt>
                <c:pt idx="78419">
                  <c:v>4.5631424685945632</c:v>
                </c:pt>
                <c:pt idx="78420">
                  <c:v>4.5578587946251812</c:v>
                </c:pt>
                <c:pt idx="78421">
                  <c:v>4.5478217546938664</c:v>
                </c:pt>
                <c:pt idx="78422">
                  <c:v>4.5675112691539876</c:v>
                </c:pt>
                <c:pt idx="78423">
                  <c:v>4.5618471680060395</c:v>
                </c:pt>
                <c:pt idx="78424">
                  <c:v>4.5608668677224733</c:v>
                </c:pt>
                <c:pt idx="78425">
                  <c:v>4.5544275537680221</c:v>
                </c:pt>
                <c:pt idx="78426">
                  <c:v>4.5619962717062732</c:v>
                </c:pt>
                <c:pt idx="78427">
                  <c:v>4.5497513508292275</c:v>
                </c:pt>
                <c:pt idx="78428">
                  <c:v>4.5534449386328886</c:v>
                </c:pt>
                <c:pt idx="78429">
                  <c:v>4.5566640684442188</c:v>
                </c:pt>
                <c:pt idx="78430">
                  <c:v>4.5553407189258532</c:v>
                </c:pt>
                <c:pt idx="78431">
                  <c:v>4.5692945930375544</c:v>
                </c:pt>
                <c:pt idx="78432">
                  <c:v>4.5652182826768586</c:v>
                </c:pt>
                <c:pt idx="78433">
                  <c:v>4.546471322558042</c:v>
                </c:pt>
                <c:pt idx="78434">
                  <c:v>4.5616087135183179</c:v>
                </c:pt>
                <c:pt idx="78435">
                  <c:v>4.5530571767238301</c:v>
                </c:pt>
                <c:pt idx="78436">
                  <c:v>4.5598133510710017</c:v>
                </c:pt>
                <c:pt idx="78437">
                  <c:v>4.5552457330827467</c:v>
                </c:pt>
                <c:pt idx="78438">
                  <c:v>4.5578273803015081</c:v>
                </c:pt>
                <c:pt idx="78439">
                  <c:v>4.5594325922989123</c:v>
                </c:pt>
                <c:pt idx="78440">
                  <c:v>4.5547327203839014</c:v>
                </c:pt>
                <c:pt idx="78441">
                  <c:v>4.5574108183532394</c:v>
                </c:pt>
                <c:pt idx="78442">
                  <c:v>4.556670242020834</c:v>
                </c:pt>
                <c:pt idx="78443">
                  <c:v>4.5482873038985749</c:v>
                </c:pt>
                <c:pt idx="78444">
                  <c:v>4.5623791692526172</c:v>
                </c:pt>
                <c:pt idx="78445">
                  <c:v>4.5651699539048813</c:v>
                </c:pt>
                <c:pt idx="78446">
                  <c:v>4.5620191969668769</c:v>
                </c:pt>
                <c:pt idx="78447">
                  <c:v>4.5496076177220353</c:v>
                </c:pt>
                <c:pt idx="78448">
                  <c:v>4.5593080903777201</c:v>
                </c:pt>
                <c:pt idx="78449">
                  <c:v>4.5647166989443866</c:v>
                </c:pt>
                <c:pt idx="78450">
                  <c:v>4.5697458077329038</c:v>
                </c:pt>
                <c:pt idx="78451">
                  <c:v>4.5654476180771439</c:v>
                </c:pt>
                <c:pt idx="78452">
                  <c:v>4.5674261896038493</c:v>
                </c:pt>
                <c:pt idx="78453">
                  <c:v>4.5553123869026813</c:v>
                </c:pt>
                <c:pt idx="78454">
                  <c:v>4.5604727704431118</c:v>
                </c:pt>
                <c:pt idx="78455">
                  <c:v>4.5511286373288309</c:v>
                </c:pt>
                <c:pt idx="78456">
                  <c:v>4.5575063261634492</c:v>
                </c:pt>
                <c:pt idx="78457">
                  <c:v>4.5557298341471695</c:v>
                </c:pt>
                <c:pt idx="78458">
                  <c:v>4.5581146441566283</c:v>
                </c:pt>
                <c:pt idx="78459">
                  <c:v>4.5540061377583694</c:v>
                </c:pt>
                <c:pt idx="78460">
                  <c:v>4.5595076693016958</c:v>
                </c:pt>
                <c:pt idx="78461">
                  <c:v>4.5595275969425364</c:v>
                </c:pt>
                <c:pt idx="78462">
                  <c:v>4.557849460097759</c:v>
                </c:pt>
                <c:pt idx="78463">
                  <c:v>4.5544307132473509</c:v>
                </c:pt>
                <c:pt idx="78464">
                  <c:v>4.5552422410083491</c:v>
                </c:pt>
                <c:pt idx="78465">
                  <c:v>4.5522884438222615</c:v>
                </c:pt>
                <c:pt idx="78466">
                  <c:v>4.5573070172174264</c:v>
                </c:pt>
                <c:pt idx="78467">
                  <c:v>4.5643981851568087</c:v>
                </c:pt>
                <c:pt idx="78468">
                  <c:v>4.555070807770683</c:v>
                </c:pt>
                <c:pt idx="78469">
                  <c:v>4.553976292933152</c:v>
                </c:pt>
                <c:pt idx="78470">
                  <c:v>4.558686512737661</c:v>
                </c:pt>
                <c:pt idx="78471">
                  <c:v>4.5589618079431879</c:v>
                </c:pt>
                <c:pt idx="78472">
                  <c:v>4.5564565825744294</c:v>
                </c:pt>
                <c:pt idx="78473">
                  <c:v>4.5695725715863755</c:v>
                </c:pt>
                <c:pt idx="78474">
                  <c:v>4.5554461399218287</c:v>
                </c:pt>
                <c:pt idx="78475">
                  <c:v>4.5618319418551998</c:v>
                </c:pt>
                <c:pt idx="78476">
                  <c:v>4.5612512130247627</c:v>
                </c:pt>
                <c:pt idx="78477">
                  <c:v>4.549819497714731</c:v>
                </c:pt>
                <c:pt idx="78478">
                  <c:v>4.5730412746415769</c:v>
                </c:pt>
                <c:pt idx="78479">
                  <c:v>4.5609216348696719</c:v>
                </c:pt>
                <c:pt idx="78480">
                  <c:v>4.5446484620698744</c:v>
                </c:pt>
                <c:pt idx="78481">
                  <c:v>4.5536537643318669</c:v>
                </c:pt>
                <c:pt idx="78482">
                  <c:v>4.5616784773717987</c:v>
                </c:pt>
                <c:pt idx="78483">
                  <c:v>4.5604487908380067</c:v>
                </c:pt>
                <c:pt idx="78484">
                  <c:v>4.5566839659736198</c:v>
                </c:pt>
                <c:pt idx="78485">
                  <c:v>4.5618870315671565</c:v>
                </c:pt>
                <c:pt idx="78486">
                  <c:v>4.5734064884961727</c:v>
                </c:pt>
                <c:pt idx="78487">
                  <c:v>4.554391223209608</c:v>
                </c:pt>
                <c:pt idx="78488">
                  <c:v>4.5549386777137437</c:v>
                </c:pt>
                <c:pt idx="78489">
                  <c:v>4.5615831821472517</c:v>
                </c:pt>
                <c:pt idx="78490">
                  <c:v>4.5597350024570424</c:v>
                </c:pt>
                <c:pt idx="78491">
                  <c:v>4.5593836470826048</c:v>
                </c:pt>
                <c:pt idx="78492">
                  <c:v>4.5633471190441695</c:v>
                </c:pt>
                <c:pt idx="78493">
                  <c:v>4.5557539206776836</c:v>
                </c:pt>
                <c:pt idx="78494">
                  <c:v>4.5600825943065972</c:v>
                </c:pt>
                <c:pt idx="78495">
                  <c:v>4.5621133081297423</c:v>
                </c:pt>
                <c:pt idx="78496">
                  <c:v>4.5525159368277039</c:v>
                </c:pt>
                <c:pt idx="78497">
                  <c:v>4.5525686952316642</c:v>
                </c:pt>
                <c:pt idx="78498">
                  <c:v>4.5603967811309989</c:v>
                </c:pt>
                <c:pt idx="78499">
                  <c:v>4.5538140866073622</c:v>
                </c:pt>
                <c:pt idx="78500">
                  <c:v>4.5573141769433247</c:v>
                </c:pt>
                <c:pt idx="78501">
                  <c:v>4.555524265785194</c:v>
                </c:pt>
                <c:pt idx="78502">
                  <c:v>4.5576825395053389</c:v>
                </c:pt>
                <c:pt idx="78503">
                  <c:v>4.5575611440827597</c:v>
                </c:pt>
                <c:pt idx="78504">
                  <c:v>4.5566378555702016</c:v>
                </c:pt>
                <c:pt idx="78505">
                  <c:v>4.5534331636339065</c:v>
                </c:pt>
                <c:pt idx="78506">
                  <c:v>4.5606913718513864</c:v>
                </c:pt>
                <c:pt idx="78507">
                  <c:v>4.5649261260293192</c:v>
                </c:pt>
                <c:pt idx="78508">
                  <c:v>4.5526006027217747</c:v>
                </c:pt>
                <c:pt idx="78509">
                  <c:v>4.5583643143432457</c:v>
                </c:pt>
                <c:pt idx="78510">
                  <c:v>4.5563912198718279</c:v>
                </c:pt>
                <c:pt idx="78511">
                  <c:v>4.5511187768011405</c:v>
                </c:pt>
                <c:pt idx="78512">
                  <c:v>4.5526692099885722</c:v>
                </c:pt>
                <c:pt idx="78513">
                  <c:v>4.556727303239267</c:v>
                </c:pt>
                <c:pt idx="78514">
                  <c:v>4.5493431531928419</c:v>
                </c:pt>
                <c:pt idx="78515">
                  <c:v>4.5589751879292173</c:v>
                </c:pt>
                <c:pt idx="78516">
                  <c:v>4.5658449994725627</c:v>
                </c:pt>
                <c:pt idx="78517">
                  <c:v>4.5520893294528557</c:v>
                </c:pt>
                <c:pt idx="78518">
                  <c:v>4.5610999001645505</c:v>
                </c:pt>
                <c:pt idx="78519">
                  <c:v>4.562985883816908</c:v>
                </c:pt>
                <c:pt idx="78520">
                  <c:v>4.5585769965535956</c:v>
                </c:pt>
                <c:pt idx="78521">
                  <c:v>4.5565940780960057</c:v>
                </c:pt>
                <c:pt idx="78522">
                  <c:v>4.5568506394403485</c:v>
                </c:pt>
                <c:pt idx="78523">
                  <c:v>4.5540169913933468</c:v>
                </c:pt>
                <c:pt idx="78524">
                  <c:v>4.5571434773305883</c:v>
                </c:pt>
                <c:pt idx="78525">
                  <c:v>4.5555088727904804</c:v>
                </c:pt>
                <c:pt idx="78526">
                  <c:v>4.5568442802661213</c:v>
                </c:pt>
                <c:pt idx="78527">
                  <c:v>4.5482005177199269</c:v>
                </c:pt>
                <c:pt idx="78528">
                  <c:v>4.5642286100727389</c:v>
                </c:pt>
                <c:pt idx="78529">
                  <c:v>4.5520710831746181</c:v>
                </c:pt>
                <c:pt idx="78530">
                  <c:v>4.5650204959973868</c:v>
                </c:pt>
                <c:pt idx="78531">
                  <c:v>4.5591324665983946</c:v>
                </c:pt>
                <c:pt idx="78532">
                  <c:v>4.5598417871952757</c:v>
                </c:pt>
                <c:pt idx="78533">
                  <c:v>4.5599644232755079</c:v>
                </c:pt>
                <c:pt idx="78534">
                  <c:v>4.5565291652469435</c:v>
                </c:pt>
                <c:pt idx="78535">
                  <c:v>4.5562869212439283</c:v>
                </c:pt>
                <c:pt idx="78536">
                  <c:v>4.5589435847305548</c:v>
                </c:pt>
                <c:pt idx="78537">
                  <c:v>4.5521783360252384</c:v>
                </c:pt>
                <c:pt idx="78538">
                  <c:v>4.5673600767840226</c:v>
                </c:pt>
                <c:pt idx="78539">
                  <c:v>4.5659567976606139</c:v>
                </c:pt>
                <c:pt idx="78540">
                  <c:v>4.5589355600267609</c:v>
                </c:pt>
                <c:pt idx="78541">
                  <c:v>4.562444902698048</c:v>
                </c:pt>
                <c:pt idx="78542">
                  <c:v>4.5561232003239169</c:v>
                </c:pt>
                <c:pt idx="78543">
                  <c:v>4.5591218254663781</c:v>
                </c:pt>
                <c:pt idx="78544">
                  <c:v>4.5571413372903269</c:v>
                </c:pt>
                <c:pt idx="78545">
                  <c:v>4.5555505778774279</c:v>
                </c:pt>
                <c:pt idx="78546">
                  <c:v>4.5583321453606933</c:v>
                </c:pt>
                <c:pt idx="78547">
                  <c:v>4.5624291570132867</c:v>
                </c:pt>
                <c:pt idx="78548">
                  <c:v>4.5534345273257708</c:v>
                </c:pt>
                <c:pt idx="78549">
                  <c:v>4.570255379959911</c:v>
                </c:pt>
                <c:pt idx="78550">
                  <c:v>4.5617899284746857</c:v>
                </c:pt>
                <c:pt idx="78551">
                  <c:v>4.54287557501668</c:v>
                </c:pt>
                <c:pt idx="78552">
                  <c:v>4.5576921794623493</c:v>
                </c:pt>
                <c:pt idx="78553">
                  <c:v>4.5530815381011465</c:v>
                </c:pt>
                <c:pt idx="78554">
                  <c:v>4.5573899979361556</c:v>
                </c:pt>
                <c:pt idx="78555">
                  <c:v>4.5611369495729939</c:v>
                </c:pt>
                <c:pt idx="78556">
                  <c:v>4.5589624434398965</c:v>
                </c:pt>
                <c:pt idx="78557">
                  <c:v>4.5518907146241068</c:v>
                </c:pt>
                <c:pt idx="78558">
                  <c:v>4.5597327809942572</c:v>
                </c:pt>
                <c:pt idx="78559">
                  <c:v>4.5578004762925222</c:v>
                </c:pt>
                <c:pt idx="78560">
                  <c:v>4.5497587076577224</c:v>
                </c:pt>
                <c:pt idx="78561">
                  <c:v>4.5625677750408977</c:v>
                </c:pt>
                <c:pt idx="78562">
                  <c:v>4.560237630140155</c:v>
                </c:pt>
                <c:pt idx="78563">
                  <c:v>4.5571844156552892</c:v>
                </c:pt>
                <c:pt idx="78564">
                  <c:v>4.5542353131338933</c:v>
                </c:pt>
                <c:pt idx="78565">
                  <c:v>4.5589015829997761</c:v>
                </c:pt>
                <c:pt idx="78566">
                  <c:v>4.5644463559657558</c:v>
                </c:pt>
                <c:pt idx="78567">
                  <c:v>4.5613326020655531</c:v>
                </c:pt>
                <c:pt idx="78568">
                  <c:v>4.5539000016431688</c:v>
                </c:pt>
                <c:pt idx="78569">
                  <c:v>4.5632643573284284</c:v>
                </c:pt>
                <c:pt idx="78570">
                  <c:v>4.5497838653736968</c:v>
                </c:pt>
                <c:pt idx="78571">
                  <c:v>4.5564660198329081</c:v>
                </c:pt>
                <c:pt idx="78572">
                  <c:v>4.5584507873408198</c:v>
                </c:pt>
                <c:pt idx="78573">
                  <c:v>4.5557023729680912</c:v>
                </c:pt>
                <c:pt idx="78574">
                  <c:v>4.5567261088277098</c:v>
                </c:pt>
                <c:pt idx="78575">
                  <c:v>4.5559889113954899</c:v>
                </c:pt>
                <c:pt idx="78576">
                  <c:v>4.5622194106698561</c:v>
                </c:pt>
                <c:pt idx="78577">
                  <c:v>4.5566103028797729</c:v>
                </c:pt>
                <c:pt idx="78578">
                  <c:v>4.5628834222486896</c:v>
                </c:pt>
                <c:pt idx="78579">
                  <c:v>4.5631526744201931</c:v>
                </c:pt>
                <c:pt idx="78580">
                  <c:v>4.5622611911848887</c:v>
                </c:pt>
                <c:pt idx="78581">
                  <c:v>4.5573994992620106</c:v>
                </c:pt>
                <c:pt idx="78582">
                  <c:v>4.5658706243947025</c:v>
                </c:pt>
                <c:pt idx="78583">
                  <c:v>4.5449029291363514</c:v>
                </c:pt>
                <c:pt idx="78584">
                  <c:v>4.5540388946957764</c:v>
                </c:pt>
                <c:pt idx="78585">
                  <c:v>4.5568146795362727</c:v>
                </c:pt>
                <c:pt idx="78586">
                  <c:v>4.5528661844120446</c:v>
                </c:pt>
                <c:pt idx="78587">
                  <c:v>4.5581808854040489</c:v>
                </c:pt>
                <c:pt idx="78588">
                  <c:v>4.549585412622152</c:v>
                </c:pt>
                <c:pt idx="78589">
                  <c:v>4.5589552184399569</c:v>
                </c:pt>
                <c:pt idx="78590">
                  <c:v>4.5551033314861673</c:v>
                </c:pt>
                <c:pt idx="78591">
                  <c:v>4.5468587888585912</c:v>
                </c:pt>
                <c:pt idx="78592">
                  <c:v>4.5550293662312837</c:v>
                </c:pt>
                <c:pt idx="78593">
                  <c:v>4.5427753057200677</c:v>
                </c:pt>
                <c:pt idx="78594">
                  <c:v>4.5521640120751803</c:v>
                </c:pt>
                <c:pt idx="78595">
                  <c:v>4.5622638867826888</c:v>
                </c:pt>
                <c:pt idx="78596">
                  <c:v>4.5655710018867888</c:v>
                </c:pt>
                <c:pt idx="78597">
                  <c:v>4.5593924978648515</c:v>
                </c:pt>
                <c:pt idx="78598">
                  <c:v>4.5575349209708786</c:v>
                </c:pt>
                <c:pt idx="78599">
                  <c:v>4.5536687299787468</c:v>
                </c:pt>
                <c:pt idx="78600">
                  <c:v>4.5617688543173092</c:v>
                </c:pt>
                <c:pt idx="78601">
                  <c:v>4.5644286227676227</c:v>
                </c:pt>
                <c:pt idx="78602">
                  <c:v>4.5580539524679491</c:v>
                </c:pt>
                <c:pt idx="78603">
                  <c:v>4.5613163687507461</c:v>
                </c:pt>
                <c:pt idx="78604">
                  <c:v>4.5644401910963124</c:v>
                </c:pt>
                <c:pt idx="78605">
                  <c:v>4.5582623060753473</c:v>
                </c:pt>
                <c:pt idx="78606">
                  <c:v>4.5475929020795123</c:v>
                </c:pt>
                <c:pt idx="78607">
                  <c:v>4.5574581653852828</c:v>
                </c:pt>
                <c:pt idx="78608">
                  <c:v>4.5573628809482756</c:v>
                </c:pt>
                <c:pt idx="78609">
                  <c:v>4.5574449976225164</c:v>
                </c:pt>
                <c:pt idx="78610">
                  <c:v>4.5607687325047888</c:v>
                </c:pt>
                <c:pt idx="78611">
                  <c:v>4.5643182581588242</c:v>
                </c:pt>
                <c:pt idx="78612">
                  <c:v>4.5660687284272887</c:v>
                </c:pt>
                <c:pt idx="78613">
                  <c:v>4.5558598793352507</c:v>
                </c:pt>
                <c:pt idx="78614">
                  <c:v>4.5592455266332808</c:v>
                </c:pt>
                <c:pt idx="78615">
                  <c:v>4.5477405658333687</c:v>
                </c:pt>
                <c:pt idx="78616">
                  <c:v>4.5637758104582495</c:v>
                </c:pt>
                <c:pt idx="78617">
                  <c:v>4.5549635094299905</c:v>
                </c:pt>
                <c:pt idx="78618">
                  <c:v>4.5602340920027569</c:v>
                </c:pt>
                <c:pt idx="78619">
                  <c:v>4.5536401055696771</c:v>
                </c:pt>
                <c:pt idx="78620">
                  <c:v>4.5516567171946196</c:v>
                </c:pt>
                <c:pt idx="78621">
                  <c:v>4.5545466520171276</c:v>
                </c:pt>
                <c:pt idx="78622">
                  <c:v>4.5615798680970663</c:v>
                </c:pt>
                <c:pt idx="78623">
                  <c:v>4.5537769674946178</c:v>
                </c:pt>
                <c:pt idx="78624">
                  <c:v>4.5696138896417473</c:v>
                </c:pt>
                <c:pt idx="78625">
                  <c:v>4.5455547383670227</c:v>
                </c:pt>
                <c:pt idx="78626">
                  <c:v>4.5577888465428167</c:v>
                </c:pt>
                <c:pt idx="78627">
                  <c:v>4.5607186402234996</c:v>
                </c:pt>
                <c:pt idx="78628">
                  <c:v>4.5602105232777097</c:v>
                </c:pt>
                <c:pt idx="78629">
                  <c:v>4.5608213499081529</c:v>
                </c:pt>
                <c:pt idx="78630">
                  <c:v>4.5662647214107315</c:v>
                </c:pt>
                <c:pt idx="78631">
                  <c:v>4.5623277016268453</c:v>
                </c:pt>
                <c:pt idx="78632">
                  <c:v>4.5508445038616276</c:v>
                </c:pt>
                <c:pt idx="78633">
                  <c:v>4.5558248085944122</c:v>
                </c:pt>
                <c:pt idx="78634">
                  <c:v>4.556573330816021</c:v>
                </c:pt>
                <c:pt idx="78635">
                  <c:v>4.5593913380116096</c:v>
                </c:pt>
                <c:pt idx="78636">
                  <c:v>4.5595347721331319</c:v>
                </c:pt>
                <c:pt idx="78637">
                  <c:v>4.5551848651246072</c:v>
                </c:pt>
                <c:pt idx="78638">
                  <c:v>4.55626682855043</c:v>
                </c:pt>
                <c:pt idx="78639">
                  <c:v>4.561859249344737</c:v>
                </c:pt>
                <c:pt idx="78640">
                  <c:v>4.5585043817462116</c:v>
                </c:pt>
                <c:pt idx="78641">
                  <c:v>4.5582110380435976</c:v>
                </c:pt>
                <c:pt idx="78642">
                  <c:v>4.5528372156998929</c:v>
                </c:pt>
                <c:pt idx="78643">
                  <c:v>4.5507381398124096</c:v>
                </c:pt>
                <c:pt idx="78644">
                  <c:v>4.5538542073819794</c:v>
                </c:pt>
                <c:pt idx="78645">
                  <c:v>4.5561018901326493</c:v>
                </c:pt>
                <c:pt idx="78646">
                  <c:v>4.5649996474475358</c:v>
                </c:pt>
                <c:pt idx="78647">
                  <c:v>4.5504288376103528</c:v>
                </c:pt>
                <c:pt idx="78648">
                  <c:v>4.5687427570785344</c:v>
                </c:pt>
                <c:pt idx="78649">
                  <c:v>4.5557002900754737</c:v>
                </c:pt>
                <c:pt idx="78650">
                  <c:v>4.5504647466788049</c:v>
                </c:pt>
                <c:pt idx="78651">
                  <c:v>4.5729589149103065</c:v>
                </c:pt>
                <c:pt idx="78652">
                  <c:v>4.5589066058377519</c:v>
                </c:pt>
                <c:pt idx="78653">
                  <c:v>4.5578820396037942</c:v>
                </c:pt>
                <c:pt idx="78654">
                  <c:v>4.5710467435133584</c:v>
                </c:pt>
                <c:pt idx="78655">
                  <c:v>4.5607970618157294</c:v>
                </c:pt>
                <c:pt idx="78656">
                  <c:v>4.5532054893167917</c:v>
                </c:pt>
                <c:pt idx="78657">
                  <c:v>4.5482834847939717</c:v>
                </c:pt>
                <c:pt idx="78658">
                  <c:v>4.5651469645956873</c:v>
                </c:pt>
                <c:pt idx="78659">
                  <c:v>4.5621659025015431</c:v>
                </c:pt>
                <c:pt idx="78660">
                  <c:v>4.5549786492112609</c:v>
                </c:pt>
                <c:pt idx="78661">
                  <c:v>4.5636924962175511</c:v>
                </c:pt>
                <c:pt idx="78662">
                  <c:v>4.5570052785421762</c:v>
                </c:pt>
                <c:pt idx="78663">
                  <c:v>4.561520074790443</c:v>
                </c:pt>
                <c:pt idx="78664">
                  <c:v>4.5542878418531254</c:v>
                </c:pt>
                <c:pt idx="78665">
                  <c:v>4.5598443125757866</c:v>
                </c:pt>
                <c:pt idx="78666">
                  <c:v>4.5610800876642541</c:v>
                </c:pt>
                <c:pt idx="78667">
                  <c:v>4.5521462919321305</c:v>
                </c:pt>
                <c:pt idx="78668">
                  <c:v>4.549626513378195</c:v>
                </c:pt>
                <c:pt idx="78669">
                  <c:v>4.5561106361841048</c:v>
                </c:pt>
                <c:pt idx="78670">
                  <c:v>4.5577882931716625</c:v>
                </c:pt>
                <c:pt idx="78671">
                  <c:v>4.5539761645997991</c:v>
                </c:pt>
                <c:pt idx="78672">
                  <c:v>4.5569431414346866</c:v>
                </c:pt>
                <c:pt idx="78673">
                  <c:v>4.5538644163997599</c:v>
                </c:pt>
                <c:pt idx="78674">
                  <c:v>4.5512403681772007</c:v>
                </c:pt>
                <c:pt idx="78675">
                  <c:v>4.5479521199326562</c:v>
                </c:pt>
                <c:pt idx="78676">
                  <c:v>4.5582386647775595</c:v>
                </c:pt>
                <c:pt idx="78677">
                  <c:v>4.5617044586018896</c:v>
                </c:pt>
                <c:pt idx="78678">
                  <c:v>4.5499850120368208</c:v>
                </c:pt>
                <c:pt idx="78679">
                  <c:v>4.561164185853726</c:v>
                </c:pt>
                <c:pt idx="78680">
                  <c:v>4.5604905289988809</c:v>
                </c:pt>
                <c:pt idx="78681">
                  <c:v>4.5580095262009293</c:v>
                </c:pt>
                <c:pt idx="78682">
                  <c:v>4.5545313452673906</c:v>
                </c:pt>
                <c:pt idx="78683">
                  <c:v>4.5611346121134382</c:v>
                </c:pt>
                <c:pt idx="78684">
                  <c:v>4.5461771442697918</c:v>
                </c:pt>
                <c:pt idx="78685">
                  <c:v>4.5511893150628513</c:v>
                </c:pt>
                <c:pt idx="78686">
                  <c:v>4.5540786018081674</c:v>
                </c:pt>
                <c:pt idx="78687">
                  <c:v>4.5637436051592237</c:v>
                </c:pt>
                <c:pt idx="78688">
                  <c:v>4.5536272567202207</c:v>
                </c:pt>
                <c:pt idx="78689">
                  <c:v>4.555199081474786</c:v>
                </c:pt>
                <c:pt idx="78690">
                  <c:v>4.5592657648301111</c:v>
                </c:pt>
                <c:pt idx="78691">
                  <c:v>4.5566469732863242</c:v>
                </c:pt>
                <c:pt idx="78692">
                  <c:v>4.5531289713903398</c:v>
                </c:pt>
                <c:pt idx="78693">
                  <c:v>4.55598161078328</c:v>
                </c:pt>
                <c:pt idx="78694">
                  <c:v>4.5637401457659479</c:v>
                </c:pt>
                <c:pt idx="78695">
                  <c:v>4.5505244921777281</c:v>
                </c:pt>
                <c:pt idx="78696">
                  <c:v>4.561559882784775</c:v>
                </c:pt>
                <c:pt idx="78697">
                  <c:v>4.5590922743531754</c:v>
                </c:pt>
                <c:pt idx="78698">
                  <c:v>4.5505645440166642</c:v>
                </c:pt>
                <c:pt idx="78699">
                  <c:v>4.561127527819596</c:v>
                </c:pt>
                <c:pt idx="78700">
                  <c:v>4.5574942430703622</c:v>
                </c:pt>
                <c:pt idx="78701">
                  <c:v>4.5571721938963377</c:v>
                </c:pt>
                <c:pt idx="78702">
                  <c:v>4.5545369372898001</c:v>
                </c:pt>
                <c:pt idx="78703">
                  <c:v>4.5506072021905011</c:v>
                </c:pt>
                <c:pt idx="78704">
                  <c:v>4.5549549273037782</c:v>
                </c:pt>
                <c:pt idx="78705">
                  <c:v>4.5599804383619116</c:v>
                </c:pt>
                <c:pt idx="78706">
                  <c:v>4.5557677898963735</c:v>
                </c:pt>
                <c:pt idx="78707">
                  <c:v>4.5622368349768934</c:v>
                </c:pt>
                <c:pt idx="78708">
                  <c:v>4.5599881273077818</c:v>
                </c:pt>
                <c:pt idx="78709">
                  <c:v>4.5631110260245364</c:v>
                </c:pt>
                <c:pt idx="78710">
                  <c:v>4.5579053195582384</c:v>
                </c:pt>
                <c:pt idx="78711">
                  <c:v>4.5515064111796777</c:v>
                </c:pt>
                <c:pt idx="78712">
                  <c:v>4.5601434432589114</c:v>
                </c:pt>
                <c:pt idx="78713">
                  <c:v>4.550459147407599</c:v>
                </c:pt>
                <c:pt idx="78714">
                  <c:v>4.5571580333340052</c:v>
                </c:pt>
                <c:pt idx="78715">
                  <c:v>4.5570394262453959</c:v>
                </c:pt>
                <c:pt idx="78716">
                  <c:v>4.5630239561867354</c:v>
                </c:pt>
                <c:pt idx="78717">
                  <c:v>4.5544275911920717</c:v>
                </c:pt>
                <c:pt idx="78718">
                  <c:v>4.5621880221944018</c:v>
                </c:pt>
                <c:pt idx="78719">
                  <c:v>4.5609536497366747</c:v>
                </c:pt>
                <c:pt idx="78720">
                  <c:v>4.558022515646809</c:v>
                </c:pt>
                <c:pt idx="78721">
                  <c:v>4.5595515371760378</c:v>
                </c:pt>
                <c:pt idx="78722">
                  <c:v>4.560599186313179</c:v>
                </c:pt>
                <c:pt idx="78723">
                  <c:v>4.5547713274121762</c:v>
                </c:pt>
                <c:pt idx="78724">
                  <c:v>4.5563425215562612</c:v>
                </c:pt>
                <c:pt idx="78725">
                  <c:v>4.5476708627248268</c:v>
                </c:pt>
                <c:pt idx="78726">
                  <c:v>4.5570823648946641</c:v>
                </c:pt>
                <c:pt idx="78727">
                  <c:v>4.5630870274047046</c:v>
                </c:pt>
                <c:pt idx="78728">
                  <c:v>4.5523243451025897</c:v>
                </c:pt>
                <c:pt idx="78729">
                  <c:v>4.5603439006615396</c:v>
                </c:pt>
                <c:pt idx="78730">
                  <c:v>4.5600209719008191</c:v>
                </c:pt>
                <c:pt idx="78731">
                  <c:v>4.5618068004910928</c:v>
                </c:pt>
                <c:pt idx="78732">
                  <c:v>4.5555563649506841</c:v>
                </c:pt>
                <c:pt idx="78733">
                  <c:v>4.5609034439295506</c:v>
                </c:pt>
                <c:pt idx="78734">
                  <c:v>4.5638229468048817</c:v>
                </c:pt>
                <c:pt idx="78735">
                  <c:v>4.5630518753729117</c:v>
                </c:pt>
                <c:pt idx="78736">
                  <c:v>4.5608976473051319</c:v>
                </c:pt>
                <c:pt idx="78737">
                  <c:v>4.5605094740782084</c:v>
                </c:pt>
                <c:pt idx="78738">
                  <c:v>4.5519916138985872</c:v>
                </c:pt>
                <c:pt idx="78739">
                  <c:v>4.5594626083044396</c:v>
                </c:pt>
                <c:pt idx="78740">
                  <c:v>4.5590768231774268</c:v>
                </c:pt>
                <c:pt idx="78741">
                  <c:v>4.5523844814330507</c:v>
                </c:pt>
                <c:pt idx="78742">
                  <c:v>4.5533833666277559</c:v>
                </c:pt>
                <c:pt idx="78743">
                  <c:v>4.5618184524368441</c:v>
                </c:pt>
                <c:pt idx="78744">
                  <c:v>4.5638895398560404</c:v>
                </c:pt>
                <c:pt idx="78745">
                  <c:v>4.5653142560706268</c:v>
                </c:pt>
                <c:pt idx="78746">
                  <c:v>4.5585830724562326</c:v>
                </c:pt>
                <c:pt idx="78747">
                  <c:v>4.5561608626633925</c:v>
                </c:pt>
                <c:pt idx="78748">
                  <c:v>4.5604616711668262</c:v>
                </c:pt>
                <c:pt idx="78749">
                  <c:v>4.5574654117226778</c:v>
                </c:pt>
                <c:pt idx="78750">
                  <c:v>4.5409588621378605</c:v>
                </c:pt>
                <c:pt idx="78751">
                  <c:v>4.5567659158302014</c:v>
                </c:pt>
                <c:pt idx="78752">
                  <c:v>4.5680101008138925</c:v>
                </c:pt>
                <c:pt idx="78753">
                  <c:v>4.5478450950745684</c:v>
                </c:pt>
                <c:pt idx="78754">
                  <c:v>4.553827051286321</c:v>
                </c:pt>
                <c:pt idx="78755">
                  <c:v>4.5558174699114566</c:v>
                </c:pt>
                <c:pt idx="78756">
                  <c:v>4.5525692719759601</c:v>
                </c:pt>
                <c:pt idx="78757">
                  <c:v>4.5591579527366797</c:v>
                </c:pt>
                <c:pt idx="78758">
                  <c:v>4.5680569563521871</c:v>
                </c:pt>
                <c:pt idx="78759">
                  <c:v>4.5514872862735363</c:v>
                </c:pt>
                <c:pt idx="78760">
                  <c:v>4.5589273108924999</c:v>
                </c:pt>
                <c:pt idx="78761">
                  <c:v>4.5581420493264622</c:v>
                </c:pt>
                <c:pt idx="78762">
                  <c:v>4.5523513628937433</c:v>
                </c:pt>
                <c:pt idx="78763">
                  <c:v>4.556203225600421</c:v>
                </c:pt>
                <c:pt idx="78764">
                  <c:v>4.5514881499030979</c:v>
                </c:pt>
                <c:pt idx="78765">
                  <c:v>4.5612843753370509</c:v>
                </c:pt>
                <c:pt idx="78766">
                  <c:v>4.5566032718292133</c:v>
                </c:pt>
                <c:pt idx="78767">
                  <c:v>4.5577905922500879</c:v>
                </c:pt>
                <c:pt idx="78768">
                  <c:v>4.5546764765090222</c:v>
                </c:pt>
                <c:pt idx="78769">
                  <c:v>4.553286027592554</c:v>
                </c:pt>
                <c:pt idx="78770">
                  <c:v>4.5630498765904335</c:v>
                </c:pt>
                <c:pt idx="78771">
                  <c:v>4.5573723824668386</c:v>
                </c:pt>
                <c:pt idx="78772">
                  <c:v>4.5618898153064764</c:v>
                </c:pt>
                <c:pt idx="78773">
                  <c:v>4.5533473817803358</c:v>
                </c:pt>
                <c:pt idx="78774">
                  <c:v>4.5518140866510777</c:v>
                </c:pt>
                <c:pt idx="78775">
                  <c:v>4.5594975176267276</c:v>
                </c:pt>
                <c:pt idx="78776">
                  <c:v>4.5612849280093561</c:v>
                </c:pt>
                <c:pt idx="78777">
                  <c:v>4.5577617205325822</c:v>
                </c:pt>
                <c:pt idx="78778">
                  <c:v>4.5553623865808133</c:v>
                </c:pt>
                <c:pt idx="78779">
                  <c:v>4.5529710267703241</c:v>
                </c:pt>
                <c:pt idx="78780">
                  <c:v>4.5618811934974071</c:v>
                </c:pt>
                <c:pt idx="78781">
                  <c:v>4.5574139641617437</c:v>
                </c:pt>
                <c:pt idx="78782">
                  <c:v>4.5563399093679626</c:v>
                </c:pt>
                <c:pt idx="78783">
                  <c:v>4.5594228183796321</c:v>
                </c:pt>
                <c:pt idx="78784">
                  <c:v>4.5575729701625223</c:v>
                </c:pt>
                <c:pt idx="78785">
                  <c:v>4.5612979941039198</c:v>
                </c:pt>
                <c:pt idx="78786">
                  <c:v>4.5532962640481642</c:v>
                </c:pt>
                <c:pt idx="78787">
                  <c:v>4.5543091095506645</c:v>
                </c:pt>
                <c:pt idx="78788">
                  <c:v>4.5593831826563598</c:v>
                </c:pt>
                <c:pt idx="78789">
                  <c:v>4.5600548970161263</c:v>
                </c:pt>
                <c:pt idx="78790">
                  <c:v>4.5667289262498176</c:v>
                </c:pt>
                <c:pt idx="78791">
                  <c:v>4.5552292238631793</c:v>
                </c:pt>
                <c:pt idx="78792">
                  <c:v>4.549511528037403</c:v>
                </c:pt>
                <c:pt idx="78793">
                  <c:v>4.5558699292643654</c:v>
                </c:pt>
                <c:pt idx="78794">
                  <c:v>4.5554123136063485</c:v>
                </c:pt>
                <c:pt idx="78795">
                  <c:v>4.5492442917604823</c:v>
                </c:pt>
                <c:pt idx="78796">
                  <c:v>4.5548348823596951</c:v>
                </c:pt>
                <c:pt idx="78797">
                  <c:v>4.5518984566058212</c:v>
                </c:pt>
                <c:pt idx="78798">
                  <c:v>4.5562533992562368</c:v>
                </c:pt>
                <c:pt idx="78799">
                  <c:v>4.5581973212705558</c:v>
                </c:pt>
                <c:pt idx="78800">
                  <c:v>4.5546311242904114</c:v>
                </c:pt>
                <c:pt idx="78801">
                  <c:v>4.5431566708406645</c:v>
                </c:pt>
                <c:pt idx="78802">
                  <c:v>4.5516442692864372</c:v>
                </c:pt>
                <c:pt idx="78803">
                  <c:v>4.5529610615216525</c:v>
                </c:pt>
                <c:pt idx="78804">
                  <c:v>4.564964992702186</c:v>
                </c:pt>
                <c:pt idx="78805">
                  <c:v>4.55892137012329</c:v>
                </c:pt>
                <c:pt idx="78806">
                  <c:v>4.5528851492978735</c:v>
                </c:pt>
                <c:pt idx="78807">
                  <c:v>4.5484603137539263</c:v>
                </c:pt>
                <c:pt idx="78808">
                  <c:v>4.5692609203773857</c:v>
                </c:pt>
                <c:pt idx="78809">
                  <c:v>4.5599391372020524</c:v>
                </c:pt>
                <c:pt idx="78810">
                  <c:v>4.5591342616545756</c:v>
                </c:pt>
                <c:pt idx="78811">
                  <c:v>4.5599926952462315</c:v>
                </c:pt>
                <c:pt idx="78812">
                  <c:v>4.5600966278152155</c:v>
                </c:pt>
                <c:pt idx="78813">
                  <c:v>4.5621352774130974</c:v>
                </c:pt>
                <c:pt idx="78814">
                  <c:v>4.5677966286092619</c:v>
                </c:pt>
                <c:pt idx="78815">
                  <c:v>4.5523949320363721</c:v>
                </c:pt>
                <c:pt idx="78816">
                  <c:v>4.5616792539739093</c:v>
                </c:pt>
                <c:pt idx="78817">
                  <c:v>4.5631360671630725</c:v>
                </c:pt>
                <c:pt idx="78818">
                  <c:v>4.5591131881592126</c:v>
                </c:pt>
                <c:pt idx="78819">
                  <c:v>4.5651731115034595</c:v>
                </c:pt>
                <c:pt idx="78820">
                  <c:v>4.5602625988015415</c:v>
                </c:pt>
                <c:pt idx="78821">
                  <c:v>4.549546981772445</c:v>
                </c:pt>
                <c:pt idx="78822">
                  <c:v>4.5531210775571562</c:v>
                </c:pt>
                <c:pt idx="78823">
                  <c:v>4.5512839610397045</c:v>
                </c:pt>
                <c:pt idx="78824">
                  <c:v>4.5597425121512014</c:v>
                </c:pt>
                <c:pt idx="78825">
                  <c:v>4.5582094876495525</c:v>
                </c:pt>
                <c:pt idx="78826">
                  <c:v>4.5625150861550416</c:v>
                </c:pt>
                <c:pt idx="78827">
                  <c:v>4.5457693100177394</c:v>
                </c:pt>
                <c:pt idx="78828">
                  <c:v>4.5642779668525248</c:v>
                </c:pt>
                <c:pt idx="78829">
                  <c:v>4.5617514753366484</c:v>
                </c:pt>
                <c:pt idx="78830">
                  <c:v>4.5557989509560066</c:v>
                </c:pt>
                <c:pt idx="78831">
                  <c:v>4.5673582674742379</c:v>
                </c:pt>
                <c:pt idx="78832">
                  <c:v>4.5599794205641375</c:v>
                </c:pt>
                <c:pt idx="78833">
                  <c:v>4.5521092879790164</c:v>
                </c:pt>
                <c:pt idx="78834">
                  <c:v>4.5609131124202387</c:v>
                </c:pt>
                <c:pt idx="78835">
                  <c:v>4.5554527971556427</c:v>
                </c:pt>
                <c:pt idx="78836">
                  <c:v>4.5578566718137283</c:v>
                </c:pt>
                <c:pt idx="78837">
                  <c:v>4.5650027849926644</c:v>
                </c:pt>
                <c:pt idx="78838">
                  <c:v>4.5517034908645755</c:v>
                </c:pt>
                <c:pt idx="78839">
                  <c:v>4.5477275744773298</c:v>
                </c:pt>
                <c:pt idx="78840">
                  <c:v>4.5466185339149154</c:v>
                </c:pt>
                <c:pt idx="78841">
                  <c:v>4.5634120905701749</c:v>
                </c:pt>
                <c:pt idx="78842">
                  <c:v>4.5580072792390336</c:v>
                </c:pt>
                <c:pt idx="78843">
                  <c:v>4.5500295910338</c:v>
                </c:pt>
                <c:pt idx="78844">
                  <c:v>4.5571907776183433</c:v>
                </c:pt>
                <c:pt idx="78845">
                  <c:v>4.5542796939895327</c:v>
                </c:pt>
                <c:pt idx="78846">
                  <c:v>4.5585387893888889</c:v>
                </c:pt>
                <c:pt idx="78847">
                  <c:v>4.5599014796974879</c:v>
                </c:pt>
                <c:pt idx="78848">
                  <c:v>4.549692476096781</c:v>
                </c:pt>
                <c:pt idx="78849">
                  <c:v>4.5559173027599336</c:v>
                </c:pt>
                <c:pt idx="78850">
                  <c:v>4.5594656420803608</c:v>
                </c:pt>
                <c:pt idx="78851">
                  <c:v>4.5689768066727332</c:v>
                </c:pt>
                <c:pt idx="78852">
                  <c:v>4.547454545848443</c:v>
                </c:pt>
                <c:pt idx="78853">
                  <c:v>4.5556609122974105</c:v>
                </c:pt>
                <c:pt idx="78854">
                  <c:v>4.5560309390209879</c:v>
                </c:pt>
                <c:pt idx="78855">
                  <c:v>4.559972988955443</c:v>
                </c:pt>
                <c:pt idx="78856">
                  <c:v>4.5655749597658648</c:v>
                </c:pt>
                <c:pt idx="78857">
                  <c:v>4.550819307631671</c:v>
                </c:pt>
                <c:pt idx="78858">
                  <c:v>4.5537947800499898</c:v>
                </c:pt>
                <c:pt idx="78859">
                  <c:v>4.5572493560627034</c:v>
                </c:pt>
                <c:pt idx="78860">
                  <c:v>4.5540798586900948</c:v>
                </c:pt>
                <c:pt idx="78861">
                  <c:v>4.5487932259011581</c:v>
                </c:pt>
                <c:pt idx="78862">
                  <c:v>4.5530812668376139</c:v>
                </c:pt>
                <c:pt idx="78863">
                  <c:v>4.5559560277499473</c:v>
                </c:pt>
                <c:pt idx="78864">
                  <c:v>4.5563758988567562</c:v>
                </c:pt>
                <c:pt idx="78865">
                  <c:v>4.554529542075171</c:v>
                </c:pt>
                <c:pt idx="78866">
                  <c:v>4.5565165223821245</c:v>
                </c:pt>
                <c:pt idx="78867">
                  <c:v>4.5544501937925634</c:v>
                </c:pt>
                <c:pt idx="78868">
                  <c:v>4.5507898282839259</c:v>
                </c:pt>
                <c:pt idx="78869">
                  <c:v>4.5633567349047759</c:v>
                </c:pt>
                <c:pt idx="78870">
                  <c:v>4.553062679000484</c:v>
                </c:pt>
                <c:pt idx="78871">
                  <c:v>4.553542066802498</c:v>
                </c:pt>
                <c:pt idx="78872">
                  <c:v>4.5469644938079377</c:v>
                </c:pt>
                <c:pt idx="78873">
                  <c:v>4.5568311754203537</c:v>
                </c:pt>
                <c:pt idx="78874">
                  <c:v>4.5528319473081114</c:v>
                </c:pt>
                <c:pt idx="78875">
                  <c:v>4.5561113908887947</c:v>
                </c:pt>
                <c:pt idx="78876">
                  <c:v>4.5629215121266471</c:v>
                </c:pt>
                <c:pt idx="78877">
                  <c:v>4.5490646600061764</c:v>
                </c:pt>
                <c:pt idx="78878">
                  <c:v>4.5533955543859204</c:v>
                </c:pt>
                <c:pt idx="78879">
                  <c:v>4.5548702160609338</c:v>
                </c:pt>
                <c:pt idx="78880">
                  <c:v>4.5597600653447516</c:v>
                </c:pt>
                <c:pt idx="78881">
                  <c:v>4.5538557824731107</c:v>
                </c:pt>
                <c:pt idx="78882">
                  <c:v>4.562364989633843</c:v>
                </c:pt>
                <c:pt idx="78883">
                  <c:v>4.5578313409958362</c:v>
                </c:pt>
                <c:pt idx="78884">
                  <c:v>4.5636800009691543</c:v>
                </c:pt>
                <c:pt idx="78885">
                  <c:v>4.5609960313198581</c:v>
                </c:pt>
                <c:pt idx="78886">
                  <c:v>4.5508925328012504</c:v>
                </c:pt>
                <c:pt idx="78887">
                  <c:v>4.5653439112755221</c:v>
                </c:pt>
                <c:pt idx="78888">
                  <c:v>4.5558378171859104</c:v>
                </c:pt>
                <c:pt idx="78889">
                  <c:v>4.5581195756871695</c:v>
                </c:pt>
                <c:pt idx="78890">
                  <c:v>4.5568019056441313</c:v>
                </c:pt>
                <c:pt idx="78891">
                  <c:v>4.551054621433015</c:v>
                </c:pt>
                <c:pt idx="78892">
                  <c:v>4.5515902942248374</c:v>
                </c:pt>
                <c:pt idx="78893">
                  <c:v>4.5543962814227692</c:v>
                </c:pt>
                <c:pt idx="78894">
                  <c:v>4.5609858983772451</c:v>
                </c:pt>
                <c:pt idx="78895">
                  <c:v>4.5603323852469719</c:v>
                </c:pt>
                <c:pt idx="78896">
                  <c:v>4.555350458569996</c:v>
                </c:pt>
                <c:pt idx="78897">
                  <c:v>4.5621429221089436</c:v>
                </c:pt>
                <c:pt idx="78898">
                  <c:v>4.5581073016758458</c:v>
                </c:pt>
                <c:pt idx="78899">
                  <c:v>4.550235182875026</c:v>
                </c:pt>
                <c:pt idx="78900">
                  <c:v>4.5551401509962171</c:v>
                </c:pt>
                <c:pt idx="78901">
                  <c:v>4.5539057197253801</c:v>
                </c:pt>
                <c:pt idx="78902">
                  <c:v>4.5617044323279128</c:v>
                </c:pt>
                <c:pt idx="78903">
                  <c:v>4.5524568316977998</c:v>
                </c:pt>
                <c:pt idx="78904">
                  <c:v>4.5588672107517549</c:v>
                </c:pt>
                <c:pt idx="78905">
                  <c:v>4.5607247708884957</c:v>
                </c:pt>
                <c:pt idx="78906">
                  <c:v>4.5513553503082242</c:v>
                </c:pt>
                <c:pt idx="78907">
                  <c:v>4.5558150047996895</c:v>
                </c:pt>
                <c:pt idx="78908">
                  <c:v>4.5560100489364856</c:v>
                </c:pt>
                <c:pt idx="78909">
                  <c:v>4.5497274571729474</c:v>
                </c:pt>
                <c:pt idx="78910">
                  <c:v>4.5578045224162107</c:v>
                </c:pt>
                <c:pt idx="78911">
                  <c:v>4.5553516425195042</c:v>
                </c:pt>
                <c:pt idx="78912">
                  <c:v>4.5514407556803036</c:v>
                </c:pt>
                <c:pt idx="78913">
                  <c:v>4.559420796627256</c:v>
                </c:pt>
                <c:pt idx="78914">
                  <c:v>4.5552725388694189</c:v>
                </c:pt>
                <c:pt idx="78915">
                  <c:v>4.5597290880195516</c:v>
                </c:pt>
                <c:pt idx="78916">
                  <c:v>4.5543480147268456</c:v>
                </c:pt>
                <c:pt idx="78917">
                  <c:v>4.5442141370321885</c:v>
                </c:pt>
                <c:pt idx="78918">
                  <c:v>4.5545505306549048</c:v>
                </c:pt>
                <c:pt idx="78919">
                  <c:v>4.554244728560561</c:v>
                </c:pt>
                <c:pt idx="78920">
                  <c:v>4.5688077715979238</c:v>
                </c:pt>
                <c:pt idx="78921">
                  <c:v>4.5512353143045461</c:v>
                </c:pt>
                <c:pt idx="78922">
                  <c:v>4.5618981636896985</c:v>
                </c:pt>
                <c:pt idx="78923">
                  <c:v>4.5567933164632333</c:v>
                </c:pt>
                <c:pt idx="78924">
                  <c:v>4.5568323161916604</c:v>
                </c:pt>
                <c:pt idx="78925">
                  <c:v>4.5565997672772607</c:v>
                </c:pt>
                <c:pt idx="78926">
                  <c:v>4.5498461550370193</c:v>
                </c:pt>
                <c:pt idx="78927">
                  <c:v>4.5579033348888007</c:v>
                </c:pt>
                <c:pt idx="78928">
                  <c:v>4.548603873340257</c:v>
                </c:pt>
                <c:pt idx="78929">
                  <c:v>4.5579463342043214</c:v>
                </c:pt>
                <c:pt idx="78930">
                  <c:v>4.5563417710018435</c:v>
                </c:pt>
                <c:pt idx="78931">
                  <c:v>4.5615505977470727</c:v>
                </c:pt>
                <c:pt idx="78932">
                  <c:v>4.5575771233453963</c:v>
                </c:pt>
                <c:pt idx="78933">
                  <c:v>4.5608772446002046</c:v>
                </c:pt>
                <c:pt idx="78934">
                  <c:v>4.5588798770400762</c:v>
                </c:pt>
                <c:pt idx="78935">
                  <c:v>4.5605024761669517</c:v>
                </c:pt>
                <c:pt idx="78936">
                  <c:v>4.5613270395766143</c:v>
                </c:pt>
                <c:pt idx="78937">
                  <c:v>4.5588832315603831</c:v>
                </c:pt>
                <c:pt idx="78938">
                  <c:v>4.5517615890470617</c:v>
                </c:pt>
                <c:pt idx="78939">
                  <c:v>4.5557175052458829</c:v>
                </c:pt>
                <c:pt idx="78940">
                  <c:v>4.5580500284904879</c:v>
                </c:pt>
                <c:pt idx="78941">
                  <c:v>4.556771927409037</c:v>
                </c:pt>
                <c:pt idx="78942">
                  <c:v>4.5534514045113976</c:v>
                </c:pt>
                <c:pt idx="78943">
                  <c:v>4.5524629313868425</c:v>
                </c:pt>
                <c:pt idx="78944">
                  <c:v>4.5642351564367152</c:v>
                </c:pt>
                <c:pt idx="78945">
                  <c:v>4.5535371197441528</c:v>
                </c:pt>
                <c:pt idx="78946">
                  <c:v>4.5555247109910812</c:v>
                </c:pt>
                <c:pt idx="78947">
                  <c:v>4.555242683600393</c:v>
                </c:pt>
                <c:pt idx="78948">
                  <c:v>4.5593397481393563</c:v>
                </c:pt>
                <c:pt idx="78949">
                  <c:v>4.5580355543409663</c:v>
                </c:pt>
                <c:pt idx="78950">
                  <c:v>4.5566252067865207</c:v>
                </c:pt>
                <c:pt idx="78951">
                  <c:v>4.5497565503528667</c:v>
                </c:pt>
                <c:pt idx="78952">
                  <c:v>4.5486327231440029</c:v>
                </c:pt>
                <c:pt idx="78953">
                  <c:v>4.5540666870069852</c:v>
                </c:pt>
                <c:pt idx="78954">
                  <c:v>4.5538144773374274</c:v>
                </c:pt>
                <c:pt idx="78955">
                  <c:v>4.5586139770293936</c:v>
                </c:pt>
                <c:pt idx="78956">
                  <c:v>4.551736431887436</c:v>
                </c:pt>
                <c:pt idx="78957">
                  <c:v>4.5522334765841173</c:v>
                </c:pt>
                <c:pt idx="78958">
                  <c:v>4.5530462573914479</c:v>
                </c:pt>
                <c:pt idx="78959">
                  <c:v>4.561048687976303</c:v>
                </c:pt>
                <c:pt idx="78960">
                  <c:v>4.5612433302777848</c:v>
                </c:pt>
                <c:pt idx="78961">
                  <c:v>4.5670576999696051</c:v>
                </c:pt>
                <c:pt idx="78962">
                  <c:v>4.5538984889157463</c:v>
                </c:pt>
                <c:pt idx="78963">
                  <c:v>4.557428638540963</c:v>
                </c:pt>
                <c:pt idx="78964">
                  <c:v>4.5583471065150878</c:v>
                </c:pt>
                <c:pt idx="78965">
                  <c:v>4.5587364789688696</c:v>
                </c:pt>
                <c:pt idx="78966">
                  <c:v>4.55433071158948</c:v>
                </c:pt>
                <c:pt idx="78967">
                  <c:v>4.5625239169586118</c:v>
                </c:pt>
                <c:pt idx="78968">
                  <c:v>4.5599325294818884</c:v>
                </c:pt>
                <c:pt idx="78969">
                  <c:v>4.5489833329567153</c:v>
                </c:pt>
                <c:pt idx="78970">
                  <c:v>4.5577808565352926</c:v>
                </c:pt>
                <c:pt idx="78971">
                  <c:v>4.5666419925039028</c:v>
                </c:pt>
                <c:pt idx="78972">
                  <c:v>4.5572479760424969</c:v>
                </c:pt>
                <c:pt idx="78973">
                  <c:v>4.5608969156285033</c:v>
                </c:pt>
                <c:pt idx="78974">
                  <c:v>4.5625125544517813</c:v>
                </c:pt>
                <c:pt idx="78975">
                  <c:v>4.5447182192038191</c:v>
                </c:pt>
                <c:pt idx="78976">
                  <c:v>4.5612364448021587</c:v>
                </c:pt>
                <c:pt idx="78977">
                  <c:v>4.5568485720913108</c:v>
                </c:pt>
                <c:pt idx="78978">
                  <c:v>4.5435415821576273</c:v>
                </c:pt>
                <c:pt idx="78979">
                  <c:v>4.5578061087206176</c:v>
                </c:pt>
                <c:pt idx="78980">
                  <c:v>4.5528958311102423</c:v>
                </c:pt>
                <c:pt idx="78981">
                  <c:v>4.5560406923774881</c:v>
                </c:pt>
                <c:pt idx="78982">
                  <c:v>4.5567810316941397</c:v>
                </c:pt>
                <c:pt idx="78983">
                  <c:v>4.5605021658508971</c:v>
                </c:pt>
                <c:pt idx="78984">
                  <c:v>4.5439219886149909</c:v>
                </c:pt>
                <c:pt idx="78985">
                  <c:v>4.5696095992437042</c:v>
                </c:pt>
                <c:pt idx="78986">
                  <c:v>4.5681803063957922</c:v>
                </c:pt>
                <c:pt idx="78987">
                  <c:v>4.5533648110200096</c:v>
                </c:pt>
                <c:pt idx="78988">
                  <c:v>4.5620727676045121</c:v>
                </c:pt>
                <c:pt idx="78989">
                  <c:v>4.556872109552037</c:v>
                </c:pt>
                <c:pt idx="78990">
                  <c:v>4.5610630767831486</c:v>
                </c:pt>
                <c:pt idx="78991">
                  <c:v>4.5459674108776635</c:v>
                </c:pt>
                <c:pt idx="78992">
                  <c:v>4.5601616005499448</c:v>
                </c:pt>
                <c:pt idx="78993">
                  <c:v>4.5495357136942127</c:v>
                </c:pt>
                <c:pt idx="78994">
                  <c:v>4.5574810200155946</c:v>
                </c:pt>
                <c:pt idx="78995">
                  <c:v>4.5594904519466724</c:v>
                </c:pt>
                <c:pt idx="78996">
                  <c:v>4.5507394372194501</c:v>
                </c:pt>
                <c:pt idx="78997">
                  <c:v>4.5585467727904456</c:v>
                </c:pt>
                <c:pt idx="78998">
                  <c:v>4.55483516951944</c:v>
                </c:pt>
                <c:pt idx="78999">
                  <c:v>4.5592012910445803</c:v>
                </c:pt>
                <c:pt idx="79000">
                  <c:v>4.5575063261634483</c:v>
                </c:pt>
                <c:pt idx="79001">
                  <c:v>4.558115925868659</c:v>
                </c:pt>
                <c:pt idx="79002">
                  <c:v>4.5594149054988149</c:v>
                </c:pt>
                <c:pt idx="79003">
                  <c:v>4.5536379321643548</c:v>
                </c:pt>
                <c:pt idx="79004">
                  <c:v>4.5475359119236431</c:v>
                </c:pt>
                <c:pt idx="79005">
                  <c:v>4.5645164071124116</c:v>
                </c:pt>
                <c:pt idx="79006">
                  <c:v>4.5592882656555043</c:v>
                </c:pt>
                <c:pt idx="79007">
                  <c:v>4.546589281841892</c:v>
                </c:pt>
                <c:pt idx="79008">
                  <c:v>4.5577530951121812</c:v>
                </c:pt>
                <c:pt idx="79009">
                  <c:v>4.5493385093441674</c:v>
                </c:pt>
                <c:pt idx="79010">
                  <c:v>4.5561179709146531</c:v>
                </c:pt>
                <c:pt idx="79011">
                  <c:v>4.5528156038508669</c:v>
                </c:pt>
                <c:pt idx="79012">
                  <c:v>4.5551878146691314</c:v>
                </c:pt>
                <c:pt idx="79013">
                  <c:v>4.5524376834377822</c:v>
                </c:pt>
                <c:pt idx="79014">
                  <c:v>4.5551401509962162</c:v>
                </c:pt>
                <c:pt idx="79015">
                  <c:v>4.5573361367796501</c:v>
                </c:pt>
                <c:pt idx="79016">
                  <c:v>4.5513556938149193</c:v>
                </c:pt>
                <c:pt idx="79017">
                  <c:v>4.560122051100171</c:v>
                </c:pt>
                <c:pt idx="79018">
                  <c:v>4.5683747530285572</c:v>
                </c:pt>
                <c:pt idx="79019">
                  <c:v>4.5631292949039945</c:v>
                </c:pt>
                <c:pt idx="79020">
                  <c:v>4.5620275311665894</c:v>
                </c:pt>
                <c:pt idx="79021">
                  <c:v>4.5568509973206304</c:v>
                </c:pt>
                <c:pt idx="79022">
                  <c:v>4.5582920107287839</c:v>
                </c:pt>
                <c:pt idx="79023">
                  <c:v>4.5465011795167571</c:v>
                </c:pt>
                <c:pt idx="79024">
                  <c:v>4.5576890153467682</c:v>
                </c:pt>
                <c:pt idx="79025">
                  <c:v>4.5560379767144985</c:v>
                </c:pt>
                <c:pt idx="79026">
                  <c:v>4.5674493006243129</c:v>
                </c:pt>
                <c:pt idx="79027">
                  <c:v>4.5587913226473296</c:v>
                </c:pt>
                <c:pt idx="79028">
                  <c:v>4.5551293365459395</c:v>
                </c:pt>
                <c:pt idx="79029">
                  <c:v>4.5573624530609376</c:v>
                </c:pt>
                <c:pt idx="79030">
                  <c:v>4.5559687857785685</c:v>
                </c:pt>
                <c:pt idx="79031">
                  <c:v>4.5497211615992912</c:v>
                </c:pt>
                <c:pt idx="79032">
                  <c:v>4.5552392791439189</c:v>
                </c:pt>
                <c:pt idx="79033">
                  <c:v>4.5602961192258906</c:v>
                </c:pt>
                <c:pt idx="79034">
                  <c:v>4.5540308891389651</c:v>
                </c:pt>
                <c:pt idx="79035">
                  <c:v>4.5586892921469735</c:v>
                </c:pt>
                <c:pt idx="79036">
                  <c:v>4.5694043696847606</c:v>
                </c:pt>
                <c:pt idx="79037">
                  <c:v>4.5529744848489164</c:v>
                </c:pt>
                <c:pt idx="79038">
                  <c:v>4.554554705636332</c:v>
                </c:pt>
                <c:pt idx="79039">
                  <c:v>4.5657987910122904</c:v>
                </c:pt>
                <c:pt idx="79040">
                  <c:v>4.5541886658999573</c:v>
                </c:pt>
                <c:pt idx="79041">
                  <c:v>4.5678075752458644</c:v>
                </c:pt>
                <c:pt idx="79042">
                  <c:v>4.561386361449224</c:v>
                </c:pt>
                <c:pt idx="79043">
                  <c:v>4.5621692222444699</c:v>
                </c:pt>
                <c:pt idx="79044">
                  <c:v>4.5606389011942152</c:v>
                </c:pt>
                <c:pt idx="79045">
                  <c:v>4.5608100915395378</c:v>
                </c:pt>
                <c:pt idx="79046">
                  <c:v>4.5553353639395899</c:v>
                </c:pt>
                <c:pt idx="79047">
                  <c:v>4.5560880871389386</c:v>
                </c:pt>
                <c:pt idx="79048">
                  <c:v>4.558985345240429</c:v>
                </c:pt>
                <c:pt idx="79049">
                  <c:v>4.5512443043388453</c:v>
                </c:pt>
                <c:pt idx="79050">
                  <c:v>4.5575682213214899</c:v>
                </c:pt>
                <c:pt idx="79051">
                  <c:v>4.5516416991459172</c:v>
                </c:pt>
                <c:pt idx="79052">
                  <c:v>4.5596454250244278</c:v>
                </c:pt>
                <c:pt idx="79053">
                  <c:v>4.5614699864876567</c:v>
                </c:pt>
                <c:pt idx="79054">
                  <c:v>4.552741394440301</c:v>
                </c:pt>
                <c:pt idx="79055">
                  <c:v>4.5640570948094021</c:v>
                </c:pt>
                <c:pt idx="79056">
                  <c:v>4.5555023653452267</c:v>
                </c:pt>
                <c:pt idx="79057">
                  <c:v>4.5554668279057493</c:v>
                </c:pt>
                <c:pt idx="79058">
                  <c:v>4.5659345661256463</c:v>
                </c:pt>
                <c:pt idx="79059">
                  <c:v>4.5613160583435217</c:v>
                </c:pt>
                <c:pt idx="79060">
                  <c:v>4.5510218463488536</c:v>
                </c:pt>
                <c:pt idx="79061">
                  <c:v>4.5610626247465875</c:v>
                </c:pt>
                <c:pt idx="79062">
                  <c:v>4.546038477321793</c:v>
                </c:pt>
                <c:pt idx="79063">
                  <c:v>4.5626778718389787</c:v>
                </c:pt>
                <c:pt idx="79064">
                  <c:v>4.5613019379104554</c:v>
                </c:pt>
                <c:pt idx="79065">
                  <c:v>4.5510939725807598</c:v>
                </c:pt>
                <c:pt idx="79066">
                  <c:v>4.5562007163568987</c:v>
                </c:pt>
                <c:pt idx="79067">
                  <c:v>4.5517112311721517</c:v>
                </c:pt>
                <c:pt idx="79068">
                  <c:v>4.5585683054921917</c:v>
                </c:pt>
                <c:pt idx="79069">
                  <c:v>4.5619589518616266</c:v>
                </c:pt>
                <c:pt idx="79070">
                  <c:v>4.5582559677943895</c:v>
                </c:pt>
                <c:pt idx="79071">
                  <c:v>4.5481010432140927</c:v>
                </c:pt>
                <c:pt idx="79072">
                  <c:v>4.5607415089994889</c:v>
                </c:pt>
                <c:pt idx="79073">
                  <c:v>4.5643550964019619</c:v>
                </c:pt>
                <c:pt idx="79074">
                  <c:v>4.5591154125467854</c:v>
                </c:pt>
                <c:pt idx="79075">
                  <c:v>4.5543316270430214</c:v>
                </c:pt>
                <c:pt idx="79076">
                  <c:v>4.5535490226641757</c:v>
                </c:pt>
                <c:pt idx="79077">
                  <c:v>4.5551580159302425</c:v>
                </c:pt>
                <c:pt idx="79078">
                  <c:v>4.5502221152695173</c:v>
                </c:pt>
                <c:pt idx="79079">
                  <c:v>4.5519779999560175</c:v>
                </c:pt>
                <c:pt idx="79080">
                  <c:v>4.5602708502394913</c:v>
                </c:pt>
                <c:pt idx="79081">
                  <c:v>4.5542322157620312</c:v>
                </c:pt>
                <c:pt idx="79082">
                  <c:v>4.5581081384935667</c:v>
                </c:pt>
                <c:pt idx="79083">
                  <c:v>4.5550594366283628</c:v>
                </c:pt>
                <c:pt idx="79084">
                  <c:v>4.5545630406067579</c:v>
                </c:pt>
                <c:pt idx="79085">
                  <c:v>4.5557812641697648</c:v>
                </c:pt>
                <c:pt idx="79086">
                  <c:v>4.5618889520102064</c:v>
                </c:pt>
                <c:pt idx="79087">
                  <c:v>4.5505294388958726</c:v>
                </c:pt>
                <c:pt idx="79088">
                  <c:v>4.5613760861015322</c:v>
                </c:pt>
                <c:pt idx="79089">
                  <c:v>4.5606684749691224</c:v>
                </c:pt>
                <c:pt idx="79090">
                  <c:v>4.5604221949500907</c:v>
                </c:pt>
                <c:pt idx="79091">
                  <c:v>4.5660198570259336</c:v>
                </c:pt>
                <c:pt idx="79092">
                  <c:v>4.5641917509088588</c:v>
                </c:pt>
                <c:pt idx="79093">
                  <c:v>4.5502645437112541</c:v>
                </c:pt>
                <c:pt idx="79094">
                  <c:v>4.5537876394643115</c:v>
                </c:pt>
                <c:pt idx="79095">
                  <c:v>4.5505357982872665</c:v>
                </c:pt>
                <c:pt idx="79096">
                  <c:v>4.5662849384459552</c:v>
                </c:pt>
                <c:pt idx="79097">
                  <c:v>4.5622620394643905</c:v>
                </c:pt>
                <c:pt idx="79098">
                  <c:v>4.5628798678906692</c:v>
                </c:pt>
                <c:pt idx="79099">
                  <c:v>4.5607872501325808</c:v>
                </c:pt>
                <c:pt idx="79100">
                  <c:v>4.5568611023820296</c:v>
                </c:pt>
                <c:pt idx="79101">
                  <c:v>4.5551269529282417</c:v>
                </c:pt>
                <c:pt idx="79102">
                  <c:v>4.555175934671106</c:v>
                </c:pt>
                <c:pt idx="79103">
                  <c:v>4.5640058791160332</c:v>
                </c:pt>
                <c:pt idx="79104">
                  <c:v>4.556211419537739</c:v>
                </c:pt>
                <c:pt idx="79105">
                  <c:v>4.5585448588845701</c:v>
                </c:pt>
                <c:pt idx="79106">
                  <c:v>4.5587000623493621</c:v>
                </c:pt>
                <c:pt idx="79107">
                  <c:v>4.5555746912000439</c:v>
                </c:pt>
                <c:pt idx="79108">
                  <c:v>4.554053356678371</c:v>
                </c:pt>
                <c:pt idx="79109">
                  <c:v>4.5498567435500528</c:v>
                </c:pt>
                <c:pt idx="79110">
                  <c:v>4.5594920202023808</c:v>
                </c:pt>
                <c:pt idx="79111">
                  <c:v>4.5501777227339577</c:v>
                </c:pt>
                <c:pt idx="79112">
                  <c:v>4.5560479036718027</c:v>
                </c:pt>
                <c:pt idx="79113">
                  <c:v>4.5493202866181788</c:v>
                </c:pt>
                <c:pt idx="79114">
                  <c:v>4.572444964560038</c:v>
                </c:pt>
                <c:pt idx="79115">
                  <c:v>4.5612500548948942</c:v>
                </c:pt>
                <c:pt idx="79116">
                  <c:v>4.550568521101809</c:v>
                </c:pt>
                <c:pt idx="79117">
                  <c:v>4.5490986601610963</c:v>
                </c:pt>
                <c:pt idx="79118">
                  <c:v>4.5622633490426701</c:v>
                </c:pt>
                <c:pt idx="79119">
                  <c:v>4.5514574585178575</c:v>
                </c:pt>
                <c:pt idx="79120">
                  <c:v>4.562330240353508</c:v>
                </c:pt>
                <c:pt idx="79121">
                  <c:v>4.5514686511455027</c:v>
                </c:pt>
                <c:pt idx="79122">
                  <c:v>4.5527596805399737</c:v>
                </c:pt>
                <c:pt idx="79123">
                  <c:v>4.5522587917817727</c:v>
                </c:pt>
                <c:pt idx="79124">
                  <c:v>4.5628882850710344</c:v>
                </c:pt>
                <c:pt idx="79125">
                  <c:v>4.5508396912526168</c:v>
                </c:pt>
                <c:pt idx="79126">
                  <c:v>4.5637094219373111</c:v>
                </c:pt>
                <c:pt idx="79127">
                  <c:v>4.5646171985827451</c:v>
                </c:pt>
                <c:pt idx="79128">
                  <c:v>4.5648653744837162</c:v>
                </c:pt>
                <c:pt idx="79129">
                  <c:v>4.5619517406828232</c:v>
                </c:pt>
                <c:pt idx="79130">
                  <c:v>4.5618432265434752</c:v>
                </c:pt>
                <c:pt idx="79131">
                  <c:v>4.5630223331026087</c:v>
                </c:pt>
                <c:pt idx="79132">
                  <c:v>4.5558888775910038</c:v>
                </c:pt>
                <c:pt idx="79133">
                  <c:v>4.5617297317098808</c:v>
                </c:pt>
                <c:pt idx="79134">
                  <c:v>4.5666824331862657</c:v>
                </c:pt>
                <c:pt idx="79135">
                  <c:v>4.5559185852858546</c:v>
                </c:pt>
                <c:pt idx="79136">
                  <c:v>4.5538407780650481</c:v>
                </c:pt>
                <c:pt idx="79137">
                  <c:v>4.5599725072901443</c:v>
                </c:pt>
                <c:pt idx="79138">
                  <c:v>4.5586249105074481</c:v>
                </c:pt>
                <c:pt idx="79139">
                  <c:v>4.5613535093497575</c:v>
                </c:pt>
                <c:pt idx="79140">
                  <c:v>4.5642565894350735</c:v>
                </c:pt>
                <c:pt idx="79141">
                  <c:v>4.5577378950855714</c:v>
                </c:pt>
                <c:pt idx="79142">
                  <c:v>4.552910484871675</c:v>
                </c:pt>
                <c:pt idx="79143">
                  <c:v>4.5608356284118754</c:v>
                </c:pt>
                <c:pt idx="79144">
                  <c:v>4.5520600172104357</c:v>
                </c:pt>
                <c:pt idx="79145">
                  <c:v>4.5551828377096983</c:v>
                </c:pt>
                <c:pt idx="79146">
                  <c:v>4.5512226620841201</c:v>
                </c:pt>
                <c:pt idx="79147">
                  <c:v>4.5470860045718844</c:v>
                </c:pt>
                <c:pt idx="79148">
                  <c:v>4.5667561966781207</c:v>
                </c:pt>
                <c:pt idx="79149">
                  <c:v>4.5581365052059279</c:v>
                </c:pt>
                <c:pt idx="79150">
                  <c:v>4.5507980519298528</c:v>
                </c:pt>
                <c:pt idx="79151">
                  <c:v>4.5628106815137635</c:v>
                </c:pt>
                <c:pt idx="79152">
                  <c:v>4.5558226011738183</c:v>
                </c:pt>
                <c:pt idx="79153">
                  <c:v>4.5566575946879695</c:v>
                </c:pt>
                <c:pt idx="79154">
                  <c:v>4.5455899963752291</c:v>
                </c:pt>
                <c:pt idx="79155">
                  <c:v>4.5632076259726002</c:v>
                </c:pt>
                <c:pt idx="79156">
                  <c:v>4.5573788109046927</c:v>
                </c:pt>
                <c:pt idx="79157">
                  <c:v>4.5615674914306767</c:v>
                </c:pt>
                <c:pt idx="79158">
                  <c:v>4.5627606557733307</c:v>
                </c:pt>
                <c:pt idx="79159">
                  <c:v>4.554439328352891</c:v>
                </c:pt>
                <c:pt idx="79160">
                  <c:v>4.5679479203206776</c:v>
                </c:pt>
                <c:pt idx="79161">
                  <c:v>4.5594913172251177</c:v>
                </c:pt>
                <c:pt idx="79162">
                  <c:v>4.5602227807254332</c:v>
                </c:pt>
                <c:pt idx="79163">
                  <c:v>4.5485140258557193</c:v>
                </c:pt>
                <c:pt idx="79164">
                  <c:v>4.5645660910743828</c:v>
                </c:pt>
                <c:pt idx="79165">
                  <c:v>4.5581693543032902</c:v>
                </c:pt>
                <c:pt idx="79166">
                  <c:v>4.5607142153373896</c:v>
                </c:pt>
                <c:pt idx="79167">
                  <c:v>4.5547474858930901</c:v>
                </c:pt>
                <c:pt idx="79168">
                  <c:v>4.558666771928916</c:v>
                </c:pt>
                <c:pt idx="79169">
                  <c:v>4.5557812641697657</c:v>
                </c:pt>
                <c:pt idx="79170">
                  <c:v>4.5574267736686336</c:v>
                </c:pt>
                <c:pt idx="79171">
                  <c:v>4.5533389150599053</c:v>
                </c:pt>
                <c:pt idx="79172">
                  <c:v>4.5513558931086209</c:v>
                </c:pt>
                <c:pt idx="79173">
                  <c:v>4.5530701134071521</c:v>
                </c:pt>
                <c:pt idx="79174">
                  <c:v>4.5510133835751603</c:v>
                </c:pt>
                <c:pt idx="79175">
                  <c:v>4.5618565742196946</c:v>
                </c:pt>
                <c:pt idx="79176">
                  <c:v>4.5611668479381002</c:v>
                </c:pt>
                <c:pt idx="79177">
                  <c:v>4.5528749377781974</c:v>
                </c:pt>
                <c:pt idx="79178">
                  <c:v>4.551368911251422</c:v>
                </c:pt>
                <c:pt idx="79179">
                  <c:v>4.5614333583608566</c:v>
                </c:pt>
                <c:pt idx="79180">
                  <c:v>4.5602526064528508</c:v>
                </c:pt>
                <c:pt idx="79181">
                  <c:v>4.5652770373319784</c:v>
                </c:pt>
                <c:pt idx="79182">
                  <c:v>4.5627704821074007</c:v>
                </c:pt>
                <c:pt idx="79183">
                  <c:v>4.5525403481825135</c:v>
                </c:pt>
                <c:pt idx="79184">
                  <c:v>4.55175316884345</c:v>
                </c:pt>
                <c:pt idx="79185">
                  <c:v>4.5559013262851069</c:v>
                </c:pt>
                <c:pt idx="79186">
                  <c:v>4.5587375848948444</c:v>
                </c:pt>
                <c:pt idx="79187">
                  <c:v>4.558907253300716</c:v>
                </c:pt>
                <c:pt idx="79188">
                  <c:v>4.5536963382483782</c:v>
                </c:pt>
                <c:pt idx="79189">
                  <c:v>4.5616280713997552</c:v>
                </c:pt>
                <c:pt idx="79190">
                  <c:v>4.5665573628854466</c:v>
                </c:pt>
                <c:pt idx="79191">
                  <c:v>4.5536485546765402</c:v>
                </c:pt>
                <c:pt idx="79192">
                  <c:v>4.5609856250087297</c:v>
                </c:pt>
                <c:pt idx="79193">
                  <c:v>4.5513574706182069</c:v>
                </c:pt>
                <c:pt idx="79194">
                  <c:v>4.5510746848654753</c:v>
                </c:pt>
                <c:pt idx="79195">
                  <c:v>4.5568886269888038</c:v>
                </c:pt>
                <c:pt idx="79196">
                  <c:v>4.5483421609448147</c:v>
                </c:pt>
                <c:pt idx="79197">
                  <c:v>4.5642930600761416</c:v>
                </c:pt>
                <c:pt idx="79198">
                  <c:v>4.5677982366672687</c:v>
                </c:pt>
                <c:pt idx="79199">
                  <c:v>4.5579607048539863</c:v>
                </c:pt>
                <c:pt idx="79200">
                  <c:v>4.5549203796506808</c:v>
                </c:pt>
                <c:pt idx="79201">
                  <c:v>4.5670194140568299</c:v>
                </c:pt>
                <c:pt idx="79202">
                  <c:v>4.5582998684878495</c:v>
                </c:pt>
                <c:pt idx="79203">
                  <c:v>4.5478242652317222</c:v>
                </c:pt>
                <c:pt idx="79204">
                  <c:v>4.5549916071625081</c:v>
                </c:pt>
                <c:pt idx="79205">
                  <c:v>4.5571666914756381</c:v>
                </c:pt>
                <c:pt idx="79206">
                  <c:v>4.558052857991151</c:v>
                </c:pt>
                <c:pt idx="79207">
                  <c:v>4.5513133276670965</c:v>
                </c:pt>
                <c:pt idx="79208">
                  <c:v>4.5582483709270845</c:v>
                </c:pt>
                <c:pt idx="79209">
                  <c:v>4.5585567459692662</c:v>
                </c:pt>
                <c:pt idx="79210">
                  <c:v>4.5481199929738159</c:v>
                </c:pt>
                <c:pt idx="79211">
                  <c:v>4.5633385279190337</c:v>
                </c:pt>
                <c:pt idx="79212">
                  <c:v>4.5470381199821208</c:v>
                </c:pt>
                <c:pt idx="79213">
                  <c:v>4.5608227479897057</c:v>
                </c:pt>
                <c:pt idx="79214">
                  <c:v>4.5509365180164298</c:v>
                </c:pt>
                <c:pt idx="79215">
                  <c:v>4.5595468081394879</c:v>
                </c:pt>
                <c:pt idx="79216">
                  <c:v>4.5525053145947298</c:v>
                </c:pt>
                <c:pt idx="79217">
                  <c:v>4.556569487074893</c:v>
                </c:pt>
                <c:pt idx="79218">
                  <c:v>4.557660905923929</c:v>
                </c:pt>
                <c:pt idx="79219">
                  <c:v>4.5657816807574987</c:v>
                </c:pt>
                <c:pt idx="79220">
                  <c:v>4.5507344247564703</c:v>
                </c:pt>
                <c:pt idx="79221">
                  <c:v>4.556588604027918</c:v>
                </c:pt>
                <c:pt idx="79222">
                  <c:v>4.5558134903568908</c:v>
                </c:pt>
                <c:pt idx="79223">
                  <c:v>4.5570086212844405</c:v>
                </c:pt>
                <c:pt idx="79224">
                  <c:v>4.5631065413333607</c:v>
                </c:pt>
                <c:pt idx="79225">
                  <c:v>4.554458144012024</c:v>
                </c:pt>
                <c:pt idx="79226">
                  <c:v>4.5462318359574967</c:v>
                </c:pt>
                <c:pt idx="79227">
                  <c:v>4.5562577796631922</c:v>
                </c:pt>
                <c:pt idx="79228">
                  <c:v>4.5528253575720106</c:v>
                </c:pt>
                <c:pt idx="79229">
                  <c:v>4.5552174630203108</c:v>
                </c:pt>
                <c:pt idx="79230">
                  <c:v>4.5543522173254978</c:v>
                </c:pt>
                <c:pt idx="79231">
                  <c:v>4.5575889501096301</c:v>
                </c:pt>
                <c:pt idx="79232">
                  <c:v>4.5612154316124949</c:v>
                </c:pt>
                <c:pt idx="79233">
                  <c:v>4.5612972712286055</c:v>
                </c:pt>
                <c:pt idx="79234">
                  <c:v>4.5548412306125181</c:v>
                </c:pt>
                <c:pt idx="79235">
                  <c:v>4.5573440746828764</c:v>
                </c:pt>
                <c:pt idx="79236">
                  <c:v>4.5537139637524646</c:v>
                </c:pt>
                <c:pt idx="79237">
                  <c:v>4.5609920953198015</c:v>
                </c:pt>
                <c:pt idx="79238">
                  <c:v>4.5542953964146813</c:v>
                </c:pt>
                <c:pt idx="79239">
                  <c:v>4.5647576064820523</c:v>
                </c:pt>
                <c:pt idx="79240">
                  <c:v>4.543487494845035</c:v>
                </c:pt>
                <c:pt idx="79241">
                  <c:v>4.5610797943476493</c:v>
                </c:pt>
                <c:pt idx="79242">
                  <c:v>4.5620108815090088</c:v>
                </c:pt>
                <c:pt idx="79243">
                  <c:v>4.5583181760789513</c:v>
                </c:pt>
                <c:pt idx="79244">
                  <c:v>4.5627480425505169</c:v>
                </c:pt>
                <c:pt idx="79245">
                  <c:v>4.5615361499269209</c:v>
                </c:pt>
                <c:pt idx="79246">
                  <c:v>4.5644312871311739</c:v>
                </c:pt>
                <c:pt idx="79247">
                  <c:v>4.55692019502587</c:v>
                </c:pt>
                <c:pt idx="79248">
                  <c:v>4.5457957780280562</c:v>
                </c:pt>
                <c:pt idx="79249">
                  <c:v>4.5621907933016681</c:v>
                </c:pt>
                <c:pt idx="79250">
                  <c:v>4.5615131997578882</c:v>
                </c:pt>
                <c:pt idx="79251">
                  <c:v>4.5525150332604403</c:v>
                </c:pt>
                <c:pt idx="79252">
                  <c:v>4.5585923191314244</c:v>
                </c:pt>
                <c:pt idx="79253">
                  <c:v>4.5542226864486635</c:v>
                </c:pt>
                <c:pt idx="79254">
                  <c:v>4.5707628882717595</c:v>
                </c:pt>
                <c:pt idx="79255">
                  <c:v>4.5559137194496175</c:v>
                </c:pt>
                <c:pt idx="79256">
                  <c:v>4.5508238578160611</c:v>
                </c:pt>
                <c:pt idx="79257">
                  <c:v>4.5543060883120168</c:v>
                </c:pt>
                <c:pt idx="79258">
                  <c:v>4.5536574633571938</c:v>
                </c:pt>
                <c:pt idx="79259">
                  <c:v>4.5610186372339339</c:v>
                </c:pt>
                <c:pt idx="79260">
                  <c:v>4.5521066465262878</c:v>
                </c:pt>
                <c:pt idx="79261">
                  <c:v>4.5615720789762229</c:v>
                </c:pt>
                <c:pt idx="79262">
                  <c:v>4.5440151664007891</c:v>
                </c:pt>
                <c:pt idx="79263">
                  <c:v>4.5648924758232878</c:v>
                </c:pt>
                <c:pt idx="79264">
                  <c:v>4.5515694219930802</c:v>
                </c:pt>
                <c:pt idx="79265">
                  <c:v>4.5489347057864622</c:v>
                </c:pt>
                <c:pt idx="79266">
                  <c:v>4.5594288621162402</c:v>
                </c:pt>
                <c:pt idx="79267">
                  <c:v>4.5623173492871567</c:v>
                </c:pt>
                <c:pt idx="79268">
                  <c:v>4.5557382289598998</c:v>
                </c:pt>
                <c:pt idx="79269">
                  <c:v>4.5563561866631357</c:v>
                </c:pt>
                <c:pt idx="79270">
                  <c:v>4.5577539653333687</c:v>
                </c:pt>
                <c:pt idx="79271">
                  <c:v>4.5499660789810124</c:v>
                </c:pt>
                <c:pt idx="79272">
                  <c:v>4.5617579473993608</c:v>
                </c:pt>
                <c:pt idx="79273">
                  <c:v>4.5575254120167656</c:v>
                </c:pt>
                <c:pt idx="79274">
                  <c:v>4.559993904963358</c:v>
                </c:pt>
                <c:pt idx="79275">
                  <c:v>4.5508592066660514</c:v>
                </c:pt>
                <c:pt idx="79276">
                  <c:v>4.5543045206437034</c:v>
                </c:pt>
                <c:pt idx="79277">
                  <c:v>4.5601842039196159</c:v>
                </c:pt>
                <c:pt idx="79278">
                  <c:v>4.5555134763255491</c:v>
                </c:pt>
                <c:pt idx="79279">
                  <c:v>4.5513631588869794</c:v>
                </c:pt>
                <c:pt idx="79280">
                  <c:v>4.5512104147515684</c:v>
                </c:pt>
                <c:pt idx="79281">
                  <c:v>4.5592368231969811</c:v>
                </c:pt>
                <c:pt idx="79282">
                  <c:v>4.5675854741426321</c:v>
                </c:pt>
                <c:pt idx="79283">
                  <c:v>4.549259306047607</c:v>
                </c:pt>
                <c:pt idx="79284">
                  <c:v>4.554311768486075</c:v>
                </c:pt>
                <c:pt idx="79285">
                  <c:v>4.5601455050346118</c:v>
                </c:pt>
                <c:pt idx="79286">
                  <c:v>4.5622340592305015</c:v>
                </c:pt>
                <c:pt idx="79287">
                  <c:v>4.5572070017085284</c:v>
                </c:pt>
                <c:pt idx="79288">
                  <c:v>4.5485026579724623</c:v>
                </c:pt>
                <c:pt idx="79289">
                  <c:v>4.5522582410100929</c:v>
                </c:pt>
                <c:pt idx="79290">
                  <c:v>4.5453662683378546</c:v>
                </c:pt>
                <c:pt idx="79291">
                  <c:v>4.556237292039758</c:v>
                </c:pt>
                <c:pt idx="79292">
                  <c:v>4.5547312771943655</c:v>
                </c:pt>
                <c:pt idx="79293">
                  <c:v>4.553810398122109</c:v>
                </c:pt>
                <c:pt idx="79294">
                  <c:v>4.5618802475222324</c:v>
                </c:pt>
                <c:pt idx="79295">
                  <c:v>4.5554769329045559</c:v>
                </c:pt>
                <c:pt idx="79296">
                  <c:v>4.5501610701779791</c:v>
                </c:pt>
                <c:pt idx="79297">
                  <c:v>4.5553364110011776</c:v>
                </c:pt>
                <c:pt idx="79298">
                  <c:v>4.5599723194772981</c:v>
                </c:pt>
                <c:pt idx="79299">
                  <c:v>4.5560553381127686</c:v>
                </c:pt>
                <c:pt idx="79300">
                  <c:v>4.5569864812794751</c:v>
                </c:pt>
                <c:pt idx="79301">
                  <c:v>4.5566849096010191</c:v>
                </c:pt>
                <c:pt idx="79302">
                  <c:v>4.5558403788209718</c:v>
                </c:pt>
                <c:pt idx="79303">
                  <c:v>4.5540133551777577</c:v>
                </c:pt>
                <c:pt idx="79304">
                  <c:v>4.5529520186001946</c:v>
                </c:pt>
                <c:pt idx="79305">
                  <c:v>4.5550551270325306</c:v>
                </c:pt>
                <c:pt idx="79306">
                  <c:v>4.5548523232904881</c:v>
                </c:pt>
                <c:pt idx="79307">
                  <c:v>4.5537815144277545</c:v>
                </c:pt>
                <c:pt idx="79308">
                  <c:v>4.5546114382030236</c:v>
                </c:pt>
                <c:pt idx="79309">
                  <c:v>4.5538946484998224</c:v>
                </c:pt>
                <c:pt idx="79310">
                  <c:v>4.5588055218299299</c:v>
                </c:pt>
                <c:pt idx="79311">
                  <c:v>4.5576493754776353</c:v>
                </c:pt>
                <c:pt idx="79312">
                  <c:v>4.5555228643984922</c:v>
                </c:pt>
                <c:pt idx="79313">
                  <c:v>4.5490492806575995</c:v>
                </c:pt>
                <c:pt idx="79314">
                  <c:v>4.5593605173599299</c:v>
                </c:pt>
                <c:pt idx="79315">
                  <c:v>4.5524014697739981</c:v>
                </c:pt>
                <c:pt idx="79316">
                  <c:v>4.551975033459458</c:v>
                </c:pt>
                <c:pt idx="79317">
                  <c:v>4.5571576680335637</c:v>
                </c:pt>
                <c:pt idx="79318">
                  <c:v>4.5623719135452712</c:v>
                </c:pt>
                <c:pt idx="79319">
                  <c:v>4.5521066365494383</c:v>
                </c:pt>
                <c:pt idx="79320">
                  <c:v>4.5534602303979677</c:v>
                </c:pt>
                <c:pt idx="79321">
                  <c:v>4.556641748576939</c:v>
                </c:pt>
                <c:pt idx="79322">
                  <c:v>4.5568020770027493</c:v>
                </c:pt>
                <c:pt idx="79323">
                  <c:v>4.557573237417345</c:v>
                </c:pt>
                <c:pt idx="79324">
                  <c:v>4.5565973404482953</c:v>
                </c:pt>
                <c:pt idx="79325">
                  <c:v>4.5684898939829113</c:v>
                </c:pt>
                <c:pt idx="79326">
                  <c:v>4.5661211546748168</c:v>
                </c:pt>
                <c:pt idx="79327">
                  <c:v>4.5570879602938641</c:v>
                </c:pt>
                <c:pt idx="79328">
                  <c:v>4.5551844121204264</c:v>
                </c:pt>
                <c:pt idx="79329">
                  <c:v>4.5514781233653956</c:v>
                </c:pt>
                <c:pt idx="79330">
                  <c:v>4.5536039761087634</c:v>
                </c:pt>
                <c:pt idx="79331">
                  <c:v>4.5614196486199887</c:v>
                </c:pt>
                <c:pt idx="79332">
                  <c:v>4.5482436594472011</c:v>
                </c:pt>
                <c:pt idx="79333">
                  <c:v>4.5568703345828201</c:v>
                </c:pt>
                <c:pt idx="79334">
                  <c:v>4.5576673362380138</c:v>
                </c:pt>
                <c:pt idx="79335">
                  <c:v>4.558993900547275</c:v>
                </c:pt>
                <c:pt idx="79336">
                  <c:v>4.5573988137016723</c:v>
                </c:pt>
                <c:pt idx="79337">
                  <c:v>4.5625563159917855</c:v>
                </c:pt>
                <c:pt idx="79338">
                  <c:v>4.5554998688158852</c:v>
                </c:pt>
                <c:pt idx="79339">
                  <c:v>4.5596494007140889</c:v>
                </c:pt>
                <c:pt idx="79340">
                  <c:v>4.5541318948084903</c:v>
                </c:pt>
                <c:pt idx="79341">
                  <c:v>4.5556219611806075</c:v>
                </c:pt>
                <c:pt idx="79342">
                  <c:v>4.5676409224407006</c:v>
                </c:pt>
                <c:pt idx="79343">
                  <c:v>4.5663705251343814</c:v>
                </c:pt>
                <c:pt idx="79344">
                  <c:v>4.5586943784376972</c:v>
                </c:pt>
                <c:pt idx="79345">
                  <c:v>4.5563228748777824</c:v>
                </c:pt>
                <c:pt idx="79346">
                  <c:v>4.5676249191641496</c:v>
                </c:pt>
                <c:pt idx="79347">
                  <c:v>4.549856039133946</c:v>
                </c:pt>
                <c:pt idx="79348">
                  <c:v>4.5564716028608787</c:v>
                </c:pt>
                <c:pt idx="79349">
                  <c:v>4.5638991891972056</c:v>
                </c:pt>
                <c:pt idx="79350">
                  <c:v>4.5619094876517208</c:v>
                </c:pt>
                <c:pt idx="79351">
                  <c:v>4.551984961448766</c:v>
                </c:pt>
                <c:pt idx="79352">
                  <c:v>4.5601522383099571</c:v>
                </c:pt>
                <c:pt idx="79353">
                  <c:v>4.5546450322993746</c:v>
                </c:pt>
                <c:pt idx="79354">
                  <c:v>4.5619382199492486</c:v>
                </c:pt>
                <c:pt idx="79355">
                  <c:v>4.5632532589853829</c:v>
                </c:pt>
                <c:pt idx="79356">
                  <c:v>4.5641283739914531</c:v>
                </c:pt>
                <c:pt idx="79357">
                  <c:v>4.5598137034027726</c:v>
                </c:pt>
                <c:pt idx="79358">
                  <c:v>4.5541734225798303</c:v>
                </c:pt>
                <c:pt idx="79359">
                  <c:v>4.5522668405118027</c:v>
                </c:pt>
                <c:pt idx="79360">
                  <c:v>4.5472470603091208</c:v>
                </c:pt>
                <c:pt idx="79361">
                  <c:v>4.5575773100522561</c:v>
                </c:pt>
                <c:pt idx="79362">
                  <c:v>4.5512313301450051</c:v>
                </c:pt>
                <c:pt idx="79363">
                  <c:v>4.5555070314118753</c:v>
                </c:pt>
                <c:pt idx="79364">
                  <c:v>4.5582284955024308</c:v>
                </c:pt>
                <c:pt idx="79365">
                  <c:v>4.5581305562910561</c:v>
                </c:pt>
                <c:pt idx="79366">
                  <c:v>4.5540617283854967</c:v>
                </c:pt>
                <c:pt idx="79367">
                  <c:v>4.5569559262399872</c:v>
                </c:pt>
                <c:pt idx="79368">
                  <c:v>4.5599571991976706</c:v>
                </c:pt>
                <c:pt idx="79369">
                  <c:v>4.5454757035684423</c:v>
                </c:pt>
                <c:pt idx="79370">
                  <c:v>4.5574624109635424</c:v>
                </c:pt>
                <c:pt idx="79371">
                  <c:v>4.5599900027909648</c:v>
                </c:pt>
                <c:pt idx="79372">
                  <c:v>4.5554709055398828</c:v>
                </c:pt>
                <c:pt idx="79373">
                  <c:v>4.5600141747380913</c:v>
                </c:pt>
                <c:pt idx="79374">
                  <c:v>4.5578579846788445</c:v>
                </c:pt>
                <c:pt idx="79375">
                  <c:v>4.5602671212336636</c:v>
                </c:pt>
                <c:pt idx="79376">
                  <c:v>4.5532777139617222</c:v>
                </c:pt>
                <c:pt idx="79377">
                  <c:v>4.5597851966612692</c:v>
                </c:pt>
                <c:pt idx="79378">
                  <c:v>4.5534006391835309</c:v>
                </c:pt>
                <c:pt idx="79379">
                  <c:v>4.5610047174804427</c:v>
                </c:pt>
                <c:pt idx="79380">
                  <c:v>4.5443008344435594</c:v>
                </c:pt>
                <c:pt idx="79381">
                  <c:v>4.5544980854264914</c:v>
                </c:pt>
                <c:pt idx="79382">
                  <c:v>4.5592313007636909</c:v>
                </c:pt>
                <c:pt idx="79383">
                  <c:v>4.5568046997826244</c:v>
                </c:pt>
                <c:pt idx="79384">
                  <c:v>4.5656010957566151</c:v>
                </c:pt>
                <c:pt idx="79385">
                  <c:v>4.5579698548070846</c:v>
                </c:pt>
                <c:pt idx="79386">
                  <c:v>4.5534287290778526</c:v>
                </c:pt>
                <c:pt idx="79387">
                  <c:v>4.5570281911517414</c:v>
                </c:pt>
                <c:pt idx="79388">
                  <c:v>4.5586120616173016</c:v>
                </c:pt>
                <c:pt idx="79389">
                  <c:v>4.5607495489590129</c:v>
                </c:pt>
                <c:pt idx="79390">
                  <c:v>4.5582053190601464</c:v>
                </c:pt>
                <c:pt idx="79391">
                  <c:v>4.5527223542397834</c:v>
                </c:pt>
                <c:pt idx="79392">
                  <c:v>4.5565229306759045</c:v>
                </c:pt>
                <c:pt idx="79393">
                  <c:v>4.5560890015806974</c:v>
                </c:pt>
                <c:pt idx="79394">
                  <c:v>4.5481439859710671</c:v>
                </c:pt>
                <c:pt idx="79395">
                  <c:v>4.5488743787909467</c:v>
                </c:pt>
                <c:pt idx="79396">
                  <c:v>4.5638573306530521</c:v>
                </c:pt>
                <c:pt idx="79397">
                  <c:v>4.5605812685659917</c:v>
                </c:pt>
                <c:pt idx="79398">
                  <c:v>4.5524473715676672</c:v>
                </c:pt>
                <c:pt idx="79399">
                  <c:v>4.5604592232587873</c:v>
                </c:pt>
                <c:pt idx="79400">
                  <c:v>4.5561454881319579</c:v>
                </c:pt>
                <c:pt idx="79401">
                  <c:v>4.5560667010806295</c:v>
                </c:pt>
                <c:pt idx="79402">
                  <c:v>4.5499659116229205</c:v>
                </c:pt>
                <c:pt idx="79403">
                  <c:v>4.5593647967676683</c:v>
                </c:pt>
                <c:pt idx="79404">
                  <c:v>4.5675811835558822</c:v>
                </c:pt>
                <c:pt idx="79405">
                  <c:v>4.5618092015253149</c:v>
                </c:pt>
                <c:pt idx="79406">
                  <c:v>4.5712328125712167</c:v>
                </c:pt>
                <c:pt idx="79407">
                  <c:v>4.5527485214520533</c:v>
                </c:pt>
                <c:pt idx="79408">
                  <c:v>4.5532791819185405</c:v>
                </c:pt>
                <c:pt idx="79409">
                  <c:v>4.567603985872621</c:v>
                </c:pt>
                <c:pt idx="79410">
                  <c:v>4.5620089797211074</c:v>
                </c:pt>
                <c:pt idx="79411">
                  <c:v>4.5601481873183038</c:v>
                </c:pt>
                <c:pt idx="79412">
                  <c:v>4.5534812824265485</c:v>
                </c:pt>
                <c:pt idx="79413">
                  <c:v>4.5641203247133442</c:v>
                </c:pt>
                <c:pt idx="79414">
                  <c:v>4.5544860162692844</c:v>
                </c:pt>
                <c:pt idx="79415">
                  <c:v>4.5627604341722234</c:v>
                </c:pt>
                <c:pt idx="79416">
                  <c:v>4.5564392777347429</c:v>
                </c:pt>
                <c:pt idx="79417">
                  <c:v>4.5593928727528654</c:v>
                </c:pt>
                <c:pt idx="79418">
                  <c:v>4.5531822170388327</c:v>
                </c:pt>
                <c:pt idx="79419">
                  <c:v>4.5527406336865868</c:v>
                </c:pt>
                <c:pt idx="79420">
                  <c:v>4.56734298447833</c:v>
                </c:pt>
                <c:pt idx="79421">
                  <c:v>4.5614579107764763</c:v>
                </c:pt>
                <c:pt idx="79422">
                  <c:v>4.5558741120427371</c:v>
                </c:pt>
                <c:pt idx="79423">
                  <c:v>4.5587892447222522</c:v>
                </c:pt>
                <c:pt idx="79424">
                  <c:v>4.5642564388029223</c:v>
                </c:pt>
                <c:pt idx="79425">
                  <c:v>4.5471655082503313</c:v>
                </c:pt>
                <c:pt idx="79426">
                  <c:v>4.5509312341436257</c:v>
                </c:pt>
                <c:pt idx="79427">
                  <c:v>4.5506245250568691</c:v>
                </c:pt>
                <c:pt idx="79428">
                  <c:v>4.5654898158605439</c:v>
                </c:pt>
                <c:pt idx="79429">
                  <c:v>4.5586841586087177</c:v>
                </c:pt>
                <c:pt idx="79430">
                  <c:v>4.5702887950960989</c:v>
                </c:pt>
                <c:pt idx="79431">
                  <c:v>4.5586304233862842</c:v>
                </c:pt>
                <c:pt idx="79432">
                  <c:v>4.5587259522771086</c:v>
                </c:pt>
                <c:pt idx="79433">
                  <c:v>4.548224662270659</c:v>
                </c:pt>
                <c:pt idx="79434">
                  <c:v>4.5615160830408454</c:v>
                </c:pt>
                <c:pt idx="79435">
                  <c:v>4.5596050374313313</c:v>
                </c:pt>
                <c:pt idx="79436">
                  <c:v>4.5491840850255025</c:v>
                </c:pt>
                <c:pt idx="79437">
                  <c:v>4.5544898415834956</c:v>
                </c:pt>
                <c:pt idx="79438">
                  <c:v>4.5515837409594653</c:v>
                </c:pt>
                <c:pt idx="79439">
                  <c:v>4.5572387076241707</c:v>
                </c:pt>
                <c:pt idx="79440">
                  <c:v>4.5634964140585303</c:v>
                </c:pt>
                <c:pt idx="79441">
                  <c:v>4.5512581487168413</c:v>
                </c:pt>
                <c:pt idx="79442">
                  <c:v>4.5552933989062474</c:v>
                </c:pt>
                <c:pt idx="79443">
                  <c:v>4.5522318360564782</c:v>
                </c:pt>
                <c:pt idx="79444">
                  <c:v>4.5527150331915633</c:v>
                </c:pt>
                <c:pt idx="79445">
                  <c:v>4.5603548298107199</c:v>
                </c:pt>
                <c:pt idx="79446">
                  <c:v>4.5514919449866484</c:v>
                </c:pt>
                <c:pt idx="79447">
                  <c:v>4.5473234187284106</c:v>
                </c:pt>
                <c:pt idx="79448">
                  <c:v>4.5621648072728664</c:v>
                </c:pt>
                <c:pt idx="79449">
                  <c:v>4.5550520271632573</c:v>
                </c:pt>
                <c:pt idx="79450">
                  <c:v>4.556522205570217</c:v>
                </c:pt>
                <c:pt idx="79451">
                  <c:v>4.5620191583787246</c:v>
                </c:pt>
                <c:pt idx="79452">
                  <c:v>4.5656830936690653</c:v>
                </c:pt>
                <c:pt idx="79453">
                  <c:v>4.5568873341366176</c:v>
                </c:pt>
                <c:pt idx="79454">
                  <c:v>4.5524136707947109</c:v>
                </c:pt>
                <c:pt idx="79455">
                  <c:v>4.5501267169508024</c:v>
                </c:pt>
                <c:pt idx="79456">
                  <c:v>4.559430496556331</c:v>
                </c:pt>
                <c:pt idx="79457">
                  <c:v>4.5565517763143415</c:v>
                </c:pt>
                <c:pt idx="79458">
                  <c:v>4.5555565199412396</c:v>
                </c:pt>
                <c:pt idx="79459">
                  <c:v>4.5583686857344219</c:v>
                </c:pt>
                <c:pt idx="79460">
                  <c:v>4.5558337092516208</c:v>
                </c:pt>
                <c:pt idx="79461">
                  <c:v>4.554535677314175</c:v>
                </c:pt>
                <c:pt idx="79462">
                  <c:v>4.553624120617962</c:v>
                </c:pt>
                <c:pt idx="79463">
                  <c:v>4.5577232002667269</c:v>
                </c:pt>
                <c:pt idx="79464">
                  <c:v>4.5636313100296668</c:v>
                </c:pt>
                <c:pt idx="79465">
                  <c:v>4.5510384374248831</c:v>
                </c:pt>
                <c:pt idx="79466">
                  <c:v>4.5502716377379064</c:v>
                </c:pt>
                <c:pt idx="79467">
                  <c:v>4.5571029297409522</c:v>
                </c:pt>
                <c:pt idx="79468">
                  <c:v>4.5473468113113009</c:v>
                </c:pt>
                <c:pt idx="79469">
                  <c:v>4.5620310445518344</c:v>
                </c:pt>
                <c:pt idx="79470">
                  <c:v>4.5531918650934102</c:v>
                </c:pt>
                <c:pt idx="79471">
                  <c:v>4.552665661757108</c:v>
                </c:pt>
                <c:pt idx="79472">
                  <c:v>4.5570429047489398</c:v>
                </c:pt>
                <c:pt idx="79473">
                  <c:v>4.5508212395995233</c:v>
                </c:pt>
                <c:pt idx="79474">
                  <c:v>4.557001293735695</c:v>
                </c:pt>
                <c:pt idx="79475">
                  <c:v>4.5517511953483165</c:v>
                </c:pt>
                <c:pt idx="79476">
                  <c:v>4.5642782423854271</c:v>
                </c:pt>
                <c:pt idx="79477">
                  <c:v>4.5560667010806295</c:v>
                </c:pt>
                <c:pt idx="79478">
                  <c:v>4.5541054959073826</c:v>
                </c:pt>
                <c:pt idx="79479">
                  <c:v>4.5627263367249196</c:v>
                </c:pt>
                <c:pt idx="79480">
                  <c:v>4.5548026203014782</c:v>
                </c:pt>
                <c:pt idx="79481">
                  <c:v>4.561170804196971</c:v>
                </c:pt>
                <c:pt idx="79482">
                  <c:v>4.5590242048394174</c:v>
                </c:pt>
                <c:pt idx="79483">
                  <c:v>4.5588699369137125</c:v>
                </c:pt>
                <c:pt idx="79484">
                  <c:v>4.5567763227176172</c:v>
                </c:pt>
                <c:pt idx="79485">
                  <c:v>4.5548226052817373</c:v>
                </c:pt>
                <c:pt idx="79486">
                  <c:v>4.5552406061740687</c:v>
                </c:pt>
                <c:pt idx="79487">
                  <c:v>4.5570477645577858</c:v>
                </c:pt>
                <c:pt idx="79488">
                  <c:v>4.5634925588459332</c:v>
                </c:pt>
                <c:pt idx="79489">
                  <c:v>4.5673238513823691</c:v>
                </c:pt>
                <c:pt idx="79490">
                  <c:v>4.5726859699898093</c:v>
                </c:pt>
                <c:pt idx="79491">
                  <c:v>4.5549327800719288</c:v>
                </c:pt>
                <c:pt idx="79492">
                  <c:v>4.5655428471840152</c:v>
                </c:pt>
                <c:pt idx="79493">
                  <c:v>4.5633475258117544</c:v>
                </c:pt>
                <c:pt idx="79494">
                  <c:v>4.5560018144566179</c:v>
                </c:pt>
                <c:pt idx="79495">
                  <c:v>4.5620710800576072</c:v>
                </c:pt>
                <c:pt idx="79496">
                  <c:v>4.5640877357863534</c:v>
                </c:pt>
                <c:pt idx="79497">
                  <c:v>4.5638978124426943</c:v>
                </c:pt>
                <c:pt idx="79498">
                  <c:v>4.5604311660671781</c:v>
                </c:pt>
                <c:pt idx="79499">
                  <c:v>4.5488898765319004</c:v>
                </c:pt>
                <c:pt idx="79500">
                  <c:v>4.559581069718635</c:v>
                </c:pt>
                <c:pt idx="79501">
                  <c:v>4.5647396898454007</c:v>
                </c:pt>
                <c:pt idx="79502">
                  <c:v>4.5558220985908902</c:v>
                </c:pt>
                <c:pt idx="79503">
                  <c:v>4.5658852414368267</c:v>
                </c:pt>
                <c:pt idx="79504">
                  <c:v>4.5615936258443393</c:v>
                </c:pt>
                <c:pt idx="79505">
                  <c:v>4.5656658390125813</c:v>
                </c:pt>
                <c:pt idx="79506">
                  <c:v>4.5597914006290257</c:v>
                </c:pt>
                <c:pt idx="79507">
                  <c:v>4.5557685911577295</c:v>
                </c:pt>
                <c:pt idx="79508">
                  <c:v>4.5570128229363531</c:v>
                </c:pt>
                <c:pt idx="79509">
                  <c:v>4.5564050860624405</c:v>
                </c:pt>
                <c:pt idx="79510">
                  <c:v>4.5465810825340753</c:v>
                </c:pt>
                <c:pt idx="79511">
                  <c:v>4.557661006183193</c:v>
                </c:pt>
                <c:pt idx="79512">
                  <c:v>4.5540722802764186</c:v>
                </c:pt>
                <c:pt idx="79513">
                  <c:v>4.5502629395655534</c:v>
                </c:pt>
                <c:pt idx="79514">
                  <c:v>4.5626083897257494</c:v>
                </c:pt>
                <c:pt idx="79515">
                  <c:v>4.5556408163644946</c:v>
                </c:pt>
                <c:pt idx="79516">
                  <c:v>4.580227929506564</c:v>
                </c:pt>
                <c:pt idx="79517">
                  <c:v>4.5512623680699207</c:v>
                </c:pt>
                <c:pt idx="79518">
                  <c:v>4.5550895640005473</c:v>
                </c:pt>
                <c:pt idx="79519">
                  <c:v>4.5581629582755605</c:v>
                </c:pt>
                <c:pt idx="79520">
                  <c:v>4.5608306726715693</c:v>
                </c:pt>
                <c:pt idx="79521">
                  <c:v>4.568584147468159</c:v>
                </c:pt>
                <c:pt idx="79522">
                  <c:v>4.5577911501284758</c:v>
                </c:pt>
                <c:pt idx="79523">
                  <c:v>4.5606373224537116</c:v>
                </c:pt>
                <c:pt idx="79524">
                  <c:v>4.5620918685001071</c:v>
                </c:pt>
                <c:pt idx="79525">
                  <c:v>4.5682072401554921</c:v>
                </c:pt>
                <c:pt idx="79526">
                  <c:v>4.5543472786495443</c:v>
                </c:pt>
                <c:pt idx="79527">
                  <c:v>4.5550951461644367</c:v>
                </c:pt>
                <c:pt idx="79528">
                  <c:v>4.5623516675882012</c:v>
                </c:pt>
                <c:pt idx="79529">
                  <c:v>4.5530663945134355</c:v>
                </c:pt>
                <c:pt idx="79530">
                  <c:v>4.5509074773482885</c:v>
                </c:pt>
                <c:pt idx="79531">
                  <c:v>4.5573928621710449</c:v>
                </c:pt>
                <c:pt idx="79532">
                  <c:v>4.5716614447761152</c:v>
                </c:pt>
                <c:pt idx="79533">
                  <c:v>4.5601041646143452</c:v>
                </c:pt>
                <c:pt idx="79534">
                  <c:v>4.5538148774907716</c:v>
                </c:pt>
                <c:pt idx="79535">
                  <c:v>4.5554160984971181</c:v>
                </c:pt>
                <c:pt idx="79536">
                  <c:v>4.5615277441973854</c:v>
                </c:pt>
                <c:pt idx="79537">
                  <c:v>4.5550669046573375</c:v>
                </c:pt>
                <c:pt idx="79538">
                  <c:v>4.5612962716637524</c:v>
                </c:pt>
                <c:pt idx="79539">
                  <c:v>4.5550821899720617</c:v>
                </c:pt>
                <c:pt idx="79540">
                  <c:v>4.5589928188104007</c:v>
                </c:pt>
                <c:pt idx="79541">
                  <c:v>4.5582343013667366</c:v>
                </c:pt>
                <c:pt idx="79542">
                  <c:v>4.5598039430161874</c:v>
                </c:pt>
                <c:pt idx="79543">
                  <c:v>4.5551335873099914</c:v>
                </c:pt>
                <c:pt idx="79544">
                  <c:v>4.5554374044467982</c:v>
                </c:pt>
                <c:pt idx="79545">
                  <c:v>4.5587848626031793</c:v>
                </c:pt>
                <c:pt idx="79546">
                  <c:v>4.5532465194561267</c:v>
                </c:pt>
                <c:pt idx="79547">
                  <c:v>4.5572131297237952</c:v>
                </c:pt>
                <c:pt idx="79548">
                  <c:v>4.5559055596601796</c:v>
                </c:pt>
                <c:pt idx="79549">
                  <c:v>4.5639465929280627</c:v>
                </c:pt>
                <c:pt idx="79550">
                  <c:v>4.5611114603438461</c:v>
                </c:pt>
                <c:pt idx="79551">
                  <c:v>4.555878482828768</c:v>
                </c:pt>
                <c:pt idx="79552">
                  <c:v>4.555400921203284</c:v>
                </c:pt>
                <c:pt idx="79553">
                  <c:v>4.561346643985793</c:v>
                </c:pt>
                <c:pt idx="79554">
                  <c:v>4.5597009979822465</c:v>
                </c:pt>
                <c:pt idx="79555">
                  <c:v>4.560497448706478</c:v>
                </c:pt>
                <c:pt idx="79556">
                  <c:v>4.5524189057545383</c:v>
                </c:pt>
                <c:pt idx="79557">
                  <c:v>4.5667002252970761</c:v>
                </c:pt>
                <c:pt idx="79558">
                  <c:v>4.5620557073217833</c:v>
                </c:pt>
                <c:pt idx="79559">
                  <c:v>4.5488790003968749</c:v>
                </c:pt>
                <c:pt idx="79560">
                  <c:v>4.5655473859661768</c:v>
                </c:pt>
                <c:pt idx="79561">
                  <c:v>4.564159791619363</c:v>
                </c:pt>
                <c:pt idx="79562">
                  <c:v>4.554554620973283</c:v>
                </c:pt>
                <c:pt idx="79563">
                  <c:v>4.5610789093685513</c:v>
                </c:pt>
                <c:pt idx="79564">
                  <c:v>4.5611370252437791</c:v>
                </c:pt>
                <c:pt idx="79565">
                  <c:v>4.5522038999553116</c:v>
                </c:pt>
                <c:pt idx="79566">
                  <c:v>4.5602595675508288</c:v>
                </c:pt>
                <c:pt idx="79567">
                  <c:v>4.5553080785935176</c:v>
                </c:pt>
                <c:pt idx="79568">
                  <c:v>4.5566305842803603</c:v>
                </c:pt>
                <c:pt idx="79569">
                  <c:v>4.5477641914776097</c:v>
                </c:pt>
                <c:pt idx="79570">
                  <c:v>4.5620265649841798</c:v>
                </c:pt>
                <c:pt idx="79571">
                  <c:v>4.5525083907368433</c:v>
                </c:pt>
                <c:pt idx="79572">
                  <c:v>4.5451477137792473</c:v>
                </c:pt>
                <c:pt idx="79573">
                  <c:v>4.5574615350019458</c:v>
                </c:pt>
                <c:pt idx="79574">
                  <c:v>4.5595505189083481</c:v>
                </c:pt>
                <c:pt idx="79575">
                  <c:v>4.5541324052502192</c:v>
                </c:pt>
                <c:pt idx="79576">
                  <c:v>4.5661195307315934</c:v>
                </c:pt>
                <c:pt idx="79577">
                  <c:v>4.5562654609628961</c:v>
                </c:pt>
                <c:pt idx="79578">
                  <c:v>4.5592209235442915</c:v>
                </c:pt>
                <c:pt idx="79579">
                  <c:v>4.5546743482626546</c:v>
                </c:pt>
                <c:pt idx="79580">
                  <c:v>4.5587136608619589</c:v>
                </c:pt>
                <c:pt idx="79581">
                  <c:v>4.5612776445417218</c:v>
                </c:pt>
                <c:pt idx="79582">
                  <c:v>4.5713387413429665</c:v>
                </c:pt>
                <c:pt idx="79583">
                  <c:v>4.5598885452413711</c:v>
                </c:pt>
                <c:pt idx="79584">
                  <c:v>4.5578110055212013</c:v>
                </c:pt>
                <c:pt idx="79585">
                  <c:v>4.5439104351653956</c:v>
                </c:pt>
                <c:pt idx="79586">
                  <c:v>4.5565956789434106</c:v>
                </c:pt>
                <c:pt idx="79587">
                  <c:v>4.5625542750453185</c:v>
                </c:pt>
                <c:pt idx="79588">
                  <c:v>4.5529050598832272</c:v>
                </c:pt>
                <c:pt idx="79589">
                  <c:v>4.5578418652374673</c:v>
                </c:pt>
                <c:pt idx="79590">
                  <c:v>4.5587865869963489</c:v>
                </c:pt>
                <c:pt idx="79591">
                  <c:v>4.5606862354884488</c:v>
                </c:pt>
                <c:pt idx="79592">
                  <c:v>4.5564212717588264</c:v>
                </c:pt>
                <c:pt idx="79593">
                  <c:v>4.55865248485535</c:v>
                </c:pt>
                <c:pt idx="79594">
                  <c:v>4.5507819135748839</c:v>
                </c:pt>
                <c:pt idx="79595">
                  <c:v>4.5597576672188795</c:v>
                </c:pt>
                <c:pt idx="79596">
                  <c:v>4.5612971764915864</c:v>
                </c:pt>
                <c:pt idx="79597">
                  <c:v>4.5513163467323032</c:v>
                </c:pt>
                <c:pt idx="79598">
                  <c:v>4.5629578752090705</c:v>
                </c:pt>
                <c:pt idx="79599">
                  <c:v>4.564594199767896</c:v>
                </c:pt>
                <c:pt idx="79600">
                  <c:v>4.5644701205454421</c:v>
                </c:pt>
                <c:pt idx="79601">
                  <c:v>4.5502867315575672</c:v>
                </c:pt>
                <c:pt idx="79602">
                  <c:v>4.5566462821386517</c:v>
                </c:pt>
                <c:pt idx="79603">
                  <c:v>4.5615878883682459</c:v>
                </c:pt>
                <c:pt idx="79604">
                  <c:v>4.5624821678437835</c:v>
                </c:pt>
                <c:pt idx="79605">
                  <c:v>4.5598837928261435</c:v>
                </c:pt>
                <c:pt idx="79606">
                  <c:v>4.5572537611758959</c:v>
                </c:pt>
                <c:pt idx="79607">
                  <c:v>4.5551937559894151</c:v>
                </c:pt>
                <c:pt idx="79608">
                  <c:v>4.5642520338485069</c:v>
                </c:pt>
                <c:pt idx="79609">
                  <c:v>4.5570012450179505</c:v>
                </c:pt>
                <c:pt idx="79610">
                  <c:v>4.5543157909744512</c:v>
                </c:pt>
                <c:pt idx="79611">
                  <c:v>4.5613941458117075</c:v>
                </c:pt>
                <c:pt idx="79612">
                  <c:v>4.5553449970842177</c:v>
                </c:pt>
                <c:pt idx="79613">
                  <c:v>4.5561149863329309</c:v>
                </c:pt>
                <c:pt idx="79614">
                  <c:v>4.5584626869330043</c:v>
                </c:pt>
                <c:pt idx="79615">
                  <c:v>4.5592829706697593</c:v>
                </c:pt>
                <c:pt idx="79616">
                  <c:v>4.5568936447018302</c:v>
                </c:pt>
                <c:pt idx="79617">
                  <c:v>4.5514031152877612</c:v>
                </c:pt>
                <c:pt idx="79618">
                  <c:v>4.555966520259199</c:v>
                </c:pt>
                <c:pt idx="79619">
                  <c:v>4.5615721868742494</c:v>
                </c:pt>
                <c:pt idx="79620">
                  <c:v>4.5634280942582608</c:v>
                </c:pt>
                <c:pt idx="79621">
                  <c:v>4.5599250000853262</c:v>
                </c:pt>
                <c:pt idx="79622">
                  <c:v>4.5658311741841109</c:v>
                </c:pt>
                <c:pt idx="79623">
                  <c:v>4.5665060275408882</c:v>
                </c:pt>
                <c:pt idx="79624">
                  <c:v>4.5609882778832835</c:v>
                </c:pt>
                <c:pt idx="79625">
                  <c:v>4.5608896797042568</c:v>
                </c:pt>
                <c:pt idx="79626">
                  <c:v>4.55307663579209</c:v>
                </c:pt>
                <c:pt idx="79627">
                  <c:v>4.5537768719343141</c:v>
                </c:pt>
                <c:pt idx="79628">
                  <c:v>4.5620072057360259</c:v>
                </c:pt>
                <c:pt idx="79629">
                  <c:v>4.5605953329134508</c:v>
                </c:pt>
                <c:pt idx="79630">
                  <c:v>4.5580620473019753</c:v>
                </c:pt>
                <c:pt idx="79631">
                  <c:v>4.5594125082295882</c:v>
                </c:pt>
                <c:pt idx="79632">
                  <c:v>4.5600003165224248</c:v>
                </c:pt>
                <c:pt idx="79633">
                  <c:v>4.5470009030138385</c:v>
                </c:pt>
                <c:pt idx="79634">
                  <c:v>4.5622960656595408</c:v>
                </c:pt>
                <c:pt idx="79635">
                  <c:v>4.5600396393114355</c:v>
                </c:pt>
                <c:pt idx="79636">
                  <c:v>4.5536718191592396</c:v>
                </c:pt>
                <c:pt idx="79637">
                  <c:v>4.5524097396937178</c:v>
                </c:pt>
                <c:pt idx="79638">
                  <c:v>4.5597215426235813</c:v>
                </c:pt>
                <c:pt idx="79639">
                  <c:v>4.560016248915006</c:v>
                </c:pt>
                <c:pt idx="79640">
                  <c:v>4.5562142274683124</c:v>
                </c:pt>
                <c:pt idx="79641">
                  <c:v>4.5534046176748584</c:v>
                </c:pt>
                <c:pt idx="79642">
                  <c:v>4.5550164375290212</c:v>
                </c:pt>
                <c:pt idx="79643">
                  <c:v>4.5581371440798986</c:v>
                </c:pt>
                <c:pt idx="79644">
                  <c:v>4.5467852976759584</c:v>
                </c:pt>
                <c:pt idx="79645">
                  <c:v>4.5581135583437504</c:v>
                </c:pt>
                <c:pt idx="79646">
                  <c:v>4.5590518390993102</c:v>
                </c:pt>
                <c:pt idx="79647">
                  <c:v>4.5579528593546854</c:v>
                </c:pt>
                <c:pt idx="79648">
                  <c:v>4.5593806224085247</c:v>
                </c:pt>
                <c:pt idx="79649">
                  <c:v>4.5611405230579019</c:v>
                </c:pt>
                <c:pt idx="79650">
                  <c:v>4.5544244326270977</c:v>
                </c:pt>
                <c:pt idx="79651">
                  <c:v>4.5646846361010143</c:v>
                </c:pt>
                <c:pt idx="79652">
                  <c:v>4.5451753296623254</c:v>
                </c:pt>
                <c:pt idx="79653">
                  <c:v>4.5541413825926584</c:v>
                </c:pt>
                <c:pt idx="79654">
                  <c:v>4.5615457185857027</c:v>
                </c:pt>
                <c:pt idx="79655">
                  <c:v>4.5539835217403359</c:v>
                </c:pt>
                <c:pt idx="79656">
                  <c:v>4.5626765960135147</c:v>
                </c:pt>
                <c:pt idx="79657">
                  <c:v>4.5596274410666542</c:v>
                </c:pt>
                <c:pt idx="79658">
                  <c:v>4.5661591211623591</c:v>
                </c:pt>
                <c:pt idx="79659">
                  <c:v>4.5542811880108083</c:v>
                </c:pt>
                <c:pt idx="79660">
                  <c:v>4.5546214071859072</c:v>
                </c:pt>
                <c:pt idx="79661">
                  <c:v>4.5554092049565718</c:v>
                </c:pt>
                <c:pt idx="79662">
                  <c:v>4.5550451798710103</c:v>
                </c:pt>
                <c:pt idx="79663">
                  <c:v>4.5605001168381278</c:v>
                </c:pt>
                <c:pt idx="79664">
                  <c:v>4.5568933443491613</c:v>
                </c:pt>
                <c:pt idx="79665">
                  <c:v>4.5618971946808031</c:v>
                </c:pt>
                <c:pt idx="79666">
                  <c:v>4.5592445568303699</c:v>
                </c:pt>
                <c:pt idx="79667">
                  <c:v>4.5558096778698696</c:v>
                </c:pt>
                <c:pt idx="79668">
                  <c:v>4.5644791629783272</c:v>
                </c:pt>
                <c:pt idx="79669">
                  <c:v>4.5539412773977199</c:v>
                </c:pt>
                <c:pt idx="79670">
                  <c:v>4.5543022351165288</c:v>
                </c:pt>
                <c:pt idx="79671">
                  <c:v>4.5588214310529649</c:v>
                </c:pt>
                <c:pt idx="79672">
                  <c:v>4.5602392270848036</c:v>
                </c:pt>
                <c:pt idx="79673">
                  <c:v>4.5532675738036392</c:v>
                </c:pt>
                <c:pt idx="79674">
                  <c:v>4.5570217657869092</c:v>
                </c:pt>
                <c:pt idx="79675">
                  <c:v>4.5594024859236697</c:v>
                </c:pt>
                <c:pt idx="79676">
                  <c:v>4.5574796354159561</c:v>
                </c:pt>
                <c:pt idx="79677">
                  <c:v>4.5702104729498565</c:v>
                </c:pt>
                <c:pt idx="79678">
                  <c:v>4.5567464021359276</c:v>
                </c:pt>
                <c:pt idx="79679">
                  <c:v>4.564632482903952</c:v>
                </c:pt>
                <c:pt idx="79680">
                  <c:v>4.5623396989592635</c:v>
                </c:pt>
                <c:pt idx="79681">
                  <c:v>4.5624771471082664</c:v>
                </c:pt>
                <c:pt idx="79682">
                  <c:v>4.5606809055048148</c:v>
                </c:pt>
                <c:pt idx="79683">
                  <c:v>4.5613711852602306</c:v>
                </c:pt>
                <c:pt idx="79684">
                  <c:v>4.5619054036241726</c:v>
                </c:pt>
                <c:pt idx="79685">
                  <c:v>4.557460068852154</c:v>
                </c:pt>
                <c:pt idx="79686">
                  <c:v>4.5653399815155673</c:v>
                </c:pt>
                <c:pt idx="79687">
                  <c:v>4.559620237139236</c:v>
                </c:pt>
                <c:pt idx="79688">
                  <c:v>4.5598528849700557</c:v>
                </c:pt>
                <c:pt idx="79689">
                  <c:v>4.5542884028979271</c:v>
                </c:pt>
                <c:pt idx="79690">
                  <c:v>4.556234397378744</c:v>
                </c:pt>
                <c:pt idx="79691">
                  <c:v>4.5689644798424842</c:v>
                </c:pt>
                <c:pt idx="79692">
                  <c:v>4.5654545564686932</c:v>
                </c:pt>
                <c:pt idx="79693">
                  <c:v>4.5475638234136371</c:v>
                </c:pt>
                <c:pt idx="79694">
                  <c:v>4.5597992178046498</c:v>
                </c:pt>
                <c:pt idx="79695">
                  <c:v>4.5626794583727985</c:v>
                </c:pt>
                <c:pt idx="79696">
                  <c:v>4.5618340218571314</c:v>
                </c:pt>
                <c:pt idx="79697">
                  <c:v>4.559096423922548</c:v>
                </c:pt>
                <c:pt idx="79698">
                  <c:v>4.5656793241262701</c:v>
                </c:pt>
                <c:pt idx="79699">
                  <c:v>4.5572985069743126</c:v>
                </c:pt>
                <c:pt idx="79700">
                  <c:v>4.5582659689749079</c:v>
                </c:pt>
                <c:pt idx="79701">
                  <c:v>4.5570404750253823</c:v>
                </c:pt>
                <c:pt idx="79702">
                  <c:v>4.5435577793299675</c:v>
                </c:pt>
                <c:pt idx="79703">
                  <c:v>4.5550356635061355</c:v>
                </c:pt>
                <c:pt idx="79704">
                  <c:v>4.5529273672362027</c:v>
                </c:pt>
                <c:pt idx="79705">
                  <c:v>4.5536840291994043</c:v>
                </c:pt>
                <c:pt idx="79706">
                  <c:v>4.5634262031626429</c:v>
                </c:pt>
                <c:pt idx="79707">
                  <c:v>4.5513886327340618</c:v>
                </c:pt>
                <c:pt idx="79708">
                  <c:v>4.56714643557945</c:v>
                </c:pt>
                <c:pt idx="79709">
                  <c:v>4.547254678112929</c:v>
                </c:pt>
                <c:pt idx="79710">
                  <c:v>4.5644893055554689</c:v>
                </c:pt>
                <c:pt idx="79711">
                  <c:v>4.5526881557162291</c:v>
                </c:pt>
                <c:pt idx="79712">
                  <c:v>4.5513711888364856</c:v>
                </c:pt>
                <c:pt idx="79713">
                  <c:v>4.5599994538437452</c:v>
                </c:pt>
                <c:pt idx="79714">
                  <c:v>4.5624513425082247</c:v>
                </c:pt>
                <c:pt idx="79715">
                  <c:v>4.559408696148604</c:v>
                </c:pt>
                <c:pt idx="79716">
                  <c:v>4.5544495959138631</c:v>
                </c:pt>
                <c:pt idx="79717">
                  <c:v>4.5597113497053847</c:v>
                </c:pt>
                <c:pt idx="79718">
                  <c:v>4.5570619799089771</c:v>
                </c:pt>
                <c:pt idx="79719">
                  <c:v>4.5583558809547631</c:v>
                </c:pt>
                <c:pt idx="79720">
                  <c:v>4.5490263726344216</c:v>
                </c:pt>
                <c:pt idx="79721">
                  <c:v>4.5575462882701441</c:v>
                </c:pt>
                <c:pt idx="79722">
                  <c:v>4.5573804893028971</c:v>
                </c:pt>
                <c:pt idx="79723">
                  <c:v>4.556922935667977</c:v>
                </c:pt>
                <c:pt idx="79724">
                  <c:v>4.5613995223962505</c:v>
                </c:pt>
                <c:pt idx="79725">
                  <c:v>4.556362175983427</c:v>
                </c:pt>
                <c:pt idx="79726">
                  <c:v>4.5585716412771387</c:v>
                </c:pt>
                <c:pt idx="79727">
                  <c:v>4.5560690020869314</c:v>
                </c:pt>
                <c:pt idx="79728">
                  <c:v>4.5620971300269844</c:v>
                </c:pt>
                <c:pt idx="79729">
                  <c:v>4.5567375056338202</c:v>
                </c:pt>
                <c:pt idx="79730">
                  <c:v>4.5581619411183265</c:v>
                </c:pt>
                <c:pt idx="79731">
                  <c:v>4.5723195290278706</c:v>
                </c:pt>
                <c:pt idx="79732">
                  <c:v>4.5618754725257196</c:v>
                </c:pt>
                <c:pt idx="79733">
                  <c:v>4.5524958893011842</c:v>
                </c:pt>
                <c:pt idx="79734">
                  <c:v>4.5600057423990812</c:v>
                </c:pt>
                <c:pt idx="79735">
                  <c:v>4.5707015901490671</c:v>
                </c:pt>
                <c:pt idx="79736">
                  <c:v>4.5514456158339716</c:v>
                </c:pt>
                <c:pt idx="79737">
                  <c:v>4.5589952710936554</c:v>
                </c:pt>
                <c:pt idx="79738">
                  <c:v>4.5623969702821157</c:v>
                </c:pt>
                <c:pt idx="79739">
                  <c:v>4.5564345234237118</c:v>
                </c:pt>
                <c:pt idx="79740">
                  <c:v>4.5579841739896612</c:v>
                </c:pt>
                <c:pt idx="79741">
                  <c:v>4.552987835549799</c:v>
                </c:pt>
                <c:pt idx="79742">
                  <c:v>4.5539383069423094</c:v>
                </c:pt>
                <c:pt idx="79743">
                  <c:v>4.5586802780209998</c:v>
                </c:pt>
                <c:pt idx="79744">
                  <c:v>4.5588250166668383</c:v>
                </c:pt>
                <c:pt idx="79745">
                  <c:v>4.5624223475217329</c:v>
                </c:pt>
                <c:pt idx="79746">
                  <c:v>4.5591437513417858</c:v>
                </c:pt>
                <c:pt idx="79747">
                  <c:v>4.5484321540020396</c:v>
                </c:pt>
                <c:pt idx="79748">
                  <c:v>4.5580743748491903</c:v>
                </c:pt>
                <c:pt idx="79749">
                  <c:v>4.5662069177672278</c:v>
                </c:pt>
                <c:pt idx="79750">
                  <c:v>4.5531177560781559</c:v>
                </c:pt>
                <c:pt idx="79751">
                  <c:v>4.5566919255733023</c:v>
                </c:pt>
                <c:pt idx="79752">
                  <c:v>4.5654832610664631</c:v>
                </c:pt>
                <c:pt idx="79753">
                  <c:v>4.5598121562853002</c:v>
                </c:pt>
                <c:pt idx="79754">
                  <c:v>4.5536006706417576</c:v>
                </c:pt>
                <c:pt idx="79755">
                  <c:v>4.5663952137681862</c:v>
                </c:pt>
                <c:pt idx="79756">
                  <c:v>4.5581321505487766</c:v>
                </c:pt>
                <c:pt idx="79757">
                  <c:v>4.5560192655695477</c:v>
                </c:pt>
                <c:pt idx="79758">
                  <c:v>4.5615860815105016</c:v>
                </c:pt>
                <c:pt idx="79759">
                  <c:v>4.5484646469304622</c:v>
                </c:pt>
                <c:pt idx="79760">
                  <c:v>4.5615204221587389</c:v>
                </c:pt>
                <c:pt idx="79761">
                  <c:v>4.5567706757830146</c:v>
                </c:pt>
                <c:pt idx="79762">
                  <c:v>4.5610814042591299</c:v>
                </c:pt>
                <c:pt idx="79763">
                  <c:v>4.5625256507131899</c:v>
                </c:pt>
                <c:pt idx="79764">
                  <c:v>4.5554037467730293</c:v>
                </c:pt>
                <c:pt idx="79765">
                  <c:v>4.5515400927791356</c:v>
                </c:pt>
                <c:pt idx="79766">
                  <c:v>4.5605330617032092</c:v>
                </c:pt>
                <c:pt idx="79767">
                  <c:v>4.5626340007890409</c:v>
                </c:pt>
                <c:pt idx="79768">
                  <c:v>4.5532207886124221</c:v>
                </c:pt>
                <c:pt idx="79769">
                  <c:v>4.5586710859765915</c:v>
                </c:pt>
                <c:pt idx="79770">
                  <c:v>4.558530318968911</c:v>
                </c:pt>
                <c:pt idx="79771">
                  <c:v>4.5611340315604965</c:v>
                </c:pt>
                <c:pt idx="79772">
                  <c:v>4.5632631141282287</c:v>
                </c:pt>
                <c:pt idx="79773">
                  <c:v>4.5541313230021201</c:v>
                </c:pt>
                <c:pt idx="79774">
                  <c:v>4.5660718221514776</c:v>
                </c:pt>
                <c:pt idx="79775">
                  <c:v>4.5559551053738137</c:v>
                </c:pt>
                <c:pt idx="79776">
                  <c:v>4.5692232100930745</c:v>
                </c:pt>
                <c:pt idx="79777">
                  <c:v>4.5647386814137931</c:v>
                </c:pt>
                <c:pt idx="79778">
                  <c:v>4.5618668704634535</c:v>
                </c:pt>
                <c:pt idx="79779">
                  <c:v>4.5541988147188857</c:v>
                </c:pt>
                <c:pt idx="79780">
                  <c:v>4.5557922727527824</c:v>
                </c:pt>
                <c:pt idx="79781">
                  <c:v>4.5586722159286195</c:v>
                </c:pt>
                <c:pt idx="79782">
                  <c:v>4.5546353166956814</c:v>
                </c:pt>
                <c:pt idx="79783">
                  <c:v>4.5607987316911816</c:v>
                </c:pt>
                <c:pt idx="79784">
                  <c:v>4.5656950082358634</c:v>
                </c:pt>
                <c:pt idx="79785">
                  <c:v>4.5590628371897148</c:v>
                </c:pt>
                <c:pt idx="79786">
                  <c:v>4.5578975525980141</c:v>
                </c:pt>
                <c:pt idx="79787">
                  <c:v>4.5571425270755448</c:v>
                </c:pt>
                <c:pt idx="79788">
                  <c:v>4.5519124929820141</c:v>
                </c:pt>
                <c:pt idx="79789">
                  <c:v>4.56086578256516</c:v>
                </c:pt>
                <c:pt idx="79790">
                  <c:v>4.5592871280246863</c:v>
                </c:pt>
                <c:pt idx="79791">
                  <c:v>4.5581879907411329</c:v>
                </c:pt>
                <c:pt idx="79792">
                  <c:v>4.5599990255502885</c:v>
                </c:pt>
                <c:pt idx="79793">
                  <c:v>4.5545921456050928</c:v>
                </c:pt>
                <c:pt idx="79794">
                  <c:v>4.557158473301099</c:v>
                </c:pt>
                <c:pt idx="79795">
                  <c:v>4.562868793475654</c:v>
                </c:pt>
                <c:pt idx="79796">
                  <c:v>4.5544500859554269</c:v>
                </c:pt>
                <c:pt idx="79797">
                  <c:v>4.5576406529578373</c:v>
                </c:pt>
                <c:pt idx="79798">
                  <c:v>4.5573918504594504</c:v>
                </c:pt>
                <c:pt idx="79799">
                  <c:v>4.5539681371390675</c:v>
                </c:pt>
                <c:pt idx="79800">
                  <c:v>4.5519340460076787</c:v>
                </c:pt>
                <c:pt idx="79801">
                  <c:v>4.5578099758057302</c:v>
                </c:pt>
                <c:pt idx="79802">
                  <c:v>4.5570360304597362</c:v>
                </c:pt>
                <c:pt idx="79803">
                  <c:v>4.5609099950088279</c:v>
                </c:pt>
                <c:pt idx="79804">
                  <c:v>4.5516965941107497</c:v>
                </c:pt>
                <c:pt idx="79805">
                  <c:v>4.561139247658323</c:v>
                </c:pt>
                <c:pt idx="79806">
                  <c:v>4.5514195839599862</c:v>
                </c:pt>
                <c:pt idx="79807">
                  <c:v>4.5553984529613967</c:v>
                </c:pt>
                <c:pt idx="79808">
                  <c:v>4.5539458382305877</c:v>
                </c:pt>
                <c:pt idx="79809">
                  <c:v>4.5505016606387265</c:v>
                </c:pt>
                <c:pt idx="79810">
                  <c:v>4.5528836181007906</c:v>
                </c:pt>
                <c:pt idx="79811">
                  <c:v>4.5567812876957845</c:v>
                </c:pt>
                <c:pt idx="79812">
                  <c:v>4.5549111338128609</c:v>
                </c:pt>
                <c:pt idx="79813">
                  <c:v>4.5667410775323098</c:v>
                </c:pt>
                <c:pt idx="79814">
                  <c:v>4.5578617581582233</c:v>
                </c:pt>
                <c:pt idx="79815">
                  <c:v>4.5521108144676239</c:v>
                </c:pt>
                <c:pt idx="79816">
                  <c:v>4.5678532479951448</c:v>
                </c:pt>
                <c:pt idx="79817">
                  <c:v>4.554629650863343</c:v>
                </c:pt>
                <c:pt idx="79818">
                  <c:v>4.5669871976621623</c:v>
                </c:pt>
                <c:pt idx="79819">
                  <c:v>4.5626727515364838</c:v>
                </c:pt>
                <c:pt idx="79820">
                  <c:v>4.5501207431294208</c:v>
                </c:pt>
                <c:pt idx="79821">
                  <c:v>4.5598755822384742</c:v>
                </c:pt>
                <c:pt idx="79822">
                  <c:v>4.5560296602075425</c:v>
                </c:pt>
                <c:pt idx="79823">
                  <c:v>4.5531454195829655</c:v>
                </c:pt>
                <c:pt idx="79824">
                  <c:v>4.5531518765810661</c:v>
                </c:pt>
                <c:pt idx="79825">
                  <c:v>4.5501870254201897</c:v>
                </c:pt>
                <c:pt idx="79826">
                  <c:v>4.5596959820549054</c:v>
                </c:pt>
                <c:pt idx="79827">
                  <c:v>4.5589991198711317</c:v>
                </c:pt>
                <c:pt idx="79828">
                  <c:v>4.5582753290287839</c:v>
                </c:pt>
                <c:pt idx="79829">
                  <c:v>4.5591943879997441</c:v>
                </c:pt>
                <c:pt idx="79830">
                  <c:v>4.56273668159767</c:v>
                </c:pt>
                <c:pt idx="79831">
                  <c:v>4.5540512941616909</c:v>
                </c:pt>
                <c:pt idx="79832">
                  <c:v>4.5562092831698431</c:v>
                </c:pt>
                <c:pt idx="79833">
                  <c:v>4.5582358990078147</c:v>
                </c:pt>
                <c:pt idx="79834">
                  <c:v>4.5536497736307249</c:v>
                </c:pt>
                <c:pt idx="79835">
                  <c:v>4.5627213470661463</c:v>
                </c:pt>
                <c:pt idx="79836">
                  <c:v>4.5498543317606925</c:v>
                </c:pt>
                <c:pt idx="79837">
                  <c:v>4.5477159035368135</c:v>
                </c:pt>
                <c:pt idx="79838">
                  <c:v>4.5616302143675824</c:v>
                </c:pt>
                <c:pt idx="79839">
                  <c:v>4.559268794665102</c:v>
                </c:pt>
                <c:pt idx="79840">
                  <c:v>4.5565964023979051</c:v>
                </c:pt>
                <c:pt idx="79841">
                  <c:v>4.56135588096351</c:v>
                </c:pt>
                <c:pt idx="79842">
                  <c:v>4.5567779398342765</c:v>
                </c:pt>
                <c:pt idx="79843">
                  <c:v>4.5568484241019576</c:v>
                </c:pt>
                <c:pt idx="79844">
                  <c:v>4.5586934538827339</c:v>
                </c:pt>
                <c:pt idx="79845">
                  <c:v>4.5508843780982344</c:v>
                </c:pt>
                <c:pt idx="79846">
                  <c:v>4.5564055701013961</c:v>
                </c:pt>
                <c:pt idx="79847">
                  <c:v>4.5587965570095808</c:v>
                </c:pt>
                <c:pt idx="79848">
                  <c:v>4.5558106295599092</c:v>
                </c:pt>
                <c:pt idx="79849">
                  <c:v>4.5478615685838193</c:v>
                </c:pt>
                <c:pt idx="79850">
                  <c:v>4.5593669576690719</c:v>
                </c:pt>
                <c:pt idx="79851">
                  <c:v>4.5577826801916217</c:v>
                </c:pt>
                <c:pt idx="79852">
                  <c:v>4.5710334113573019</c:v>
                </c:pt>
                <c:pt idx="79853">
                  <c:v>4.5619657320209699</c:v>
                </c:pt>
                <c:pt idx="79854">
                  <c:v>4.5638050355877855</c:v>
                </c:pt>
                <c:pt idx="79855">
                  <c:v>4.5578397381700091</c:v>
                </c:pt>
                <c:pt idx="79856">
                  <c:v>4.5606835628101541</c:v>
                </c:pt>
                <c:pt idx="79857">
                  <c:v>4.5567883324869065</c:v>
                </c:pt>
                <c:pt idx="79858">
                  <c:v>4.5429665846883456</c:v>
                </c:pt>
                <c:pt idx="79859">
                  <c:v>4.5574747201994432</c:v>
                </c:pt>
                <c:pt idx="79860">
                  <c:v>4.5572639250151479</c:v>
                </c:pt>
                <c:pt idx="79861">
                  <c:v>4.5573722274180781</c:v>
                </c:pt>
                <c:pt idx="79862">
                  <c:v>4.5473924963395822</c:v>
                </c:pt>
                <c:pt idx="79863">
                  <c:v>4.5655248057433031</c:v>
                </c:pt>
                <c:pt idx="79864">
                  <c:v>4.5560671908663428</c:v>
                </c:pt>
                <c:pt idx="79865">
                  <c:v>4.5625123992189929</c:v>
                </c:pt>
                <c:pt idx="79866">
                  <c:v>4.5532917788880445</c:v>
                </c:pt>
                <c:pt idx="79867">
                  <c:v>4.5594567141618798</c:v>
                </c:pt>
                <c:pt idx="79868">
                  <c:v>4.5642259956063445</c:v>
                </c:pt>
                <c:pt idx="79869">
                  <c:v>4.5660868947748119</c:v>
                </c:pt>
                <c:pt idx="79870">
                  <c:v>4.5486284578758607</c:v>
                </c:pt>
                <c:pt idx="79871">
                  <c:v>4.5669267257006831</c:v>
                </c:pt>
                <c:pt idx="79872">
                  <c:v>4.5570681768002403</c:v>
                </c:pt>
                <c:pt idx="79873">
                  <c:v>4.5651368591484012</c:v>
                </c:pt>
                <c:pt idx="79874">
                  <c:v>4.5678766842981311</c:v>
                </c:pt>
                <c:pt idx="79875">
                  <c:v>4.5493546325641185</c:v>
                </c:pt>
                <c:pt idx="79876">
                  <c:v>4.553196513362149</c:v>
                </c:pt>
                <c:pt idx="79877">
                  <c:v>4.5643552686808189</c:v>
                </c:pt>
                <c:pt idx="79878">
                  <c:v>4.5580608414207351</c:v>
                </c:pt>
                <c:pt idx="79879">
                  <c:v>4.5626068443411762</c:v>
                </c:pt>
                <c:pt idx="79880">
                  <c:v>4.5508471453853936</c:v>
                </c:pt>
                <c:pt idx="79881">
                  <c:v>4.5684843025464179</c:v>
                </c:pt>
                <c:pt idx="79882">
                  <c:v>4.5572710445365123</c:v>
                </c:pt>
                <c:pt idx="79883">
                  <c:v>4.5592863688880314</c:v>
                </c:pt>
                <c:pt idx="79884">
                  <c:v>4.5652232069203045</c:v>
                </c:pt>
                <c:pt idx="79885">
                  <c:v>4.5535431561800426</c:v>
                </c:pt>
                <c:pt idx="79886">
                  <c:v>4.5555194345434789</c:v>
                </c:pt>
                <c:pt idx="79887">
                  <c:v>4.543940394837513</c:v>
                </c:pt>
                <c:pt idx="79888">
                  <c:v>4.5479453496141113</c:v>
                </c:pt>
                <c:pt idx="79889">
                  <c:v>4.5506358276969792</c:v>
                </c:pt>
                <c:pt idx="79890">
                  <c:v>4.5548096204498254</c:v>
                </c:pt>
                <c:pt idx="79891">
                  <c:v>4.5477700837132442</c:v>
                </c:pt>
                <c:pt idx="79892">
                  <c:v>4.5664579140764205</c:v>
                </c:pt>
                <c:pt idx="79893">
                  <c:v>4.5585600089336396</c:v>
                </c:pt>
                <c:pt idx="79894">
                  <c:v>4.5532798492339612</c:v>
                </c:pt>
                <c:pt idx="79895">
                  <c:v>4.5631624831454012</c:v>
                </c:pt>
                <c:pt idx="79896">
                  <c:v>4.5661464930151165</c:v>
                </c:pt>
                <c:pt idx="79897">
                  <c:v>4.5550577606233373</c:v>
                </c:pt>
                <c:pt idx="79898">
                  <c:v>4.5531696720567352</c:v>
                </c:pt>
                <c:pt idx="79899">
                  <c:v>4.5725277322235831</c:v>
                </c:pt>
                <c:pt idx="79900">
                  <c:v>4.5622368486008362</c:v>
                </c:pt>
                <c:pt idx="79901">
                  <c:v>4.5666392931255633</c:v>
                </c:pt>
                <c:pt idx="79902">
                  <c:v>4.5613109518841473</c:v>
                </c:pt>
                <c:pt idx="79903">
                  <c:v>4.5575303166578793</c:v>
                </c:pt>
                <c:pt idx="79904">
                  <c:v>4.5548734630054897</c:v>
                </c:pt>
                <c:pt idx="79905">
                  <c:v>4.562158718390191</c:v>
                </c:pt>
                <c:pt idx="79906">
                  <c:v>4.5539072108032741</c:v>
                </c:pt>
                <c:pt idx="79907">
                  <c:v>4.550854843130363</c:v>
                </c:pt>
                <c:pt idx="79908">
                  <c:v>4.5659039676608995</c:v>
                </c:pt>
                <c:pt idx="79909">
                  <c:v>4.5575399800380847</c:v>
                </c:pt>
                <c:pt idx="79910">
                  <c:v>4.5592511261924979</c:v>
                </c:pt>
                <c:pt idx="79911">
                  <c:v>4.5566597783671012</c:v>
                </c:pt>
                <c:pt idx="79912">
                  <c:v>4.5492438599620471</c:v>
                </c:pt>
                <c:pt idx="79913">
                  <c:v>4.555344979981113</c:v>
                </c:pt>
                <c:pt idx="79914">
                  <c:v>4.5598084312711027</c:v>
                </c:pt>
                <c:pt idx="79915">
                  <c:v>4.5562057213939218</c:v>
                </c:pt>
                <c:pt idx="79916">
                  <c:v>4.5594270015832512</c:v>
                </c:pt>
                <c:pt idx="79917">
                  <c:v>4.5630766913510463</c:v>
                </c:pt>
                <c:pt idx="79918">
                  <c:v>4.554863228032012</c:v>
                </c:pt>
                <c:pt idx="79919">
                  <c:v>4.5623031661555942</c:v>
                </c:pt>
                <c:pt idx="79920">
                  <c:v>4.5533593120399658</c:v>
                </c:pt>
                <c:pt idx="79921">
                  <c:v>4.5602904837837688</c:v>
                </c:pt>
                <c:pt idx="79922">
                  <c:v>4.5535915276981189</c:v>
                </c:pt>
                <c:pt idx="79923">
                  <c:v>4.5611176819368522</c:v>
                </c:pt>
                <c:pt idx="79924">
                  <c:v>4.5536676038602373</c:v>
                </c:pt>
                <c:pt idx="79925">
                  <c:v>4.5595972618147265</c:v>
                </c:pt>
                <c:pt idx="79926">
                  <c:v>4.5543071956141254</c:v>
                </c:pt>
                <c:pt idx="79927">
                  <c:v>4.5592591776796541</c:v>
                </c:pt>
                <c:pt idx="79928">
                  <c:v>4.5560489598724221</c:v>
                </c:pt>
                <c:pt idx="79929">
                  <c:v>4.5517846478283381</c:v>
                </c:pt>
                <c:pt idx="79930">
                  <c:v>4.5622664385645715</c:v>
                </c:pt>
                <c:pt idx="79931">
                  <c:v>4.5609690312558442</c:v>
                </c:pt>
                <c:pt idx="79932">
                  <c:v>4.5474111171599567</c:v>
                </c:pt>
                <c:pt idx="79933">
                  <c:v>4.5597456056527665</c:v>
                </c:pt>
                <c:pt idx="79934">
                  <c:v>4.5596061094245295</c:v>
                </c:pt>
                <c:pt idx="79935">
                  <c:v>4.5603311476228905</c:v>
                </c:pt>
                <c:pt idx="79936">
                  <c:v>4.5550912654919475</c:v>
                </c:pt>
                <c:pt idx="79937">
                  <c:v>4.5532518141034339</c:v>
                </c:pt>
                <c:pt idx="79938">
                  <c:v>4.5526543538137743</c:v>
                </c:pt>
                <c:pt idx="79939">
                  <c:v>4.5590041648757849</c:v>
                </c:pt>
                <c:pt idx="79940">
                  <c:v>4.5611552901776147</c:v>
                </c:pt>
                <c:pt idx="79941">
                  <c:v>4.5553976220389014</c:v>
                </c:pt>
                <c:pt idx="79942">
                  <c:v>4.5629874382884843</c:v>
                </c:pt>
                <c:pt idx="79943">
                  <c:v>4.5543268440446543</c:v>
                </c:pt>
                <c:pt idx="79944">
                  <c:v>4.552035335703275</c:v>
                </c:pt>
                <c:pt idx="79945">
                  <c:v>4.5578904934523674</c:v>
                </c:pt>
                <c:pt idx="79946">
                  <c:v>4.5594041219680577</c:v>
                </c:pt>
                <c:pt idx="79947">
                  <c:v>4.5535065023595651</c:v>
                </c:pt>
                <c:pt idx="79948">
                  <c:v>4.5526578873698309</c:v>
                </c:pt>
                <c:pt idx="79949">
                  <c:v>4.56108375882578</c:v>
                </c:pt>
                <c:pt idx="79950">
                  <c:v>4.5501687670822282</c:v>
                </c:pt>
                <c:pt idx="79951">
                  <c:v>4.567069043426482</c:v>
                </c:pt>
                <c:pt idx="79952">
                  <c:v>4.5551059873282309</c:v>
                </c:pt>
                <c:pt idx="79953">
                  <c:v>4.5521029797738226</c:v>
                </c:pt>
                <c:pt idx="79954">
                  <c:v>4.5562401967945512</c:v>
                </c:pt>
                <c:pt idx="79955">
                  <c:v>4.5567830226715875</c:v>
                </c:pt>
                <c:pt idx="79956">
                  <c:v>4.5635922691212283</c:v>
                </c:pt>
                <c:pt idx="79957">
                  <c:v>4.5503264841105189</c:v>
                </c:pt>
                <c:pt idx="79958">
                  <c:v>4.5612577457566736</c:v>
                </c:pt>
                <c:pt idx="79959">
                  <c:v>4.5618374958657144</c:v>
                </c:pt>
                <c:pt idx="79960">
                  <c:v>4.5603729502440729</c:v>
                </c:pt>
                <c:pt idx="79961">
                  <c:v>4.5579076149873359</c:v>
                </c:pt>
                <c:pt idx="79962">
                  <c:v>4.5531783826556156</c:v>
                </c:pt>
                <c:pt idx="79963">
                  <c:v>4.5571516545368791</c:v>
                </c:pt>
                <c:pt idx="79964">
                  <c:v>4.5494518950500504</c:v>
                </c:pt>
                <c:pt idx="79965">
                  <c:v>4.5745406866225062</c:v>
                </c:pt>
                <c:pt idx="79966">
                  <c:v>4.5608234382089288</c:v>
                </c:pt>
                <c:pt idx="79967">
                  <c:v>4.5570828092777953</c:v>
                </c:pt>
                <c:pt idx="79968">
                  <c:v>4.5635861807271825</c:v>
                </c:pt>
                <c:pt idx="79969">
                  <c:v>4.5508006909998775</c:v>
                </c:pt>
                <c:pt idx="79970">
                  <c:v>4.5559382923686629</c:v>
                </c:pt>
                <c:pt idx="79971">
                  <c:v>4.5561206378869947</c:v>
                </c:pt>
                <c:pt idx="79972">
                  <c:v>4.5553491035328557</c:v>
                </c:pt>
                <c:pt idx="79973">
                  <c:v>4.5607244391463144</c:v>
                </c:pt>
                <c:pt idx="79974">
                  <c:v>4.5612739950548846</c:v>
                </c:pt>
                <c:pt idx="79975">
                  <c:v>4.5582018011451968</c:v>
                </c:pt>
                <c:pt idx="79976">
                  <c:v>4.559711869234917</c:v>
                </c:pt>
                <c:pt idx="79977">
                  <c:v>4.5545874605871957</c:v>
                </c:pt>
                <c:pt idx="79978">
                  <c:v>4.552917985800061</c:v>
                </c:pt>
                <c:pt idx="79979">
                  <c:v>4.5617241566625015</c:v>
                </c:pt>
                <c:pt idx="79980">
                  <c:v>4.5575021508797979</c:v>
                </c:pt>
                <c:pt idx="79981">
                  <c:v>4.5628405026588146</c:v>
                </c:pt>
                <c:pt idx="79982">
                  <c:v>4.5556893234225919</c:v>
                </c:pt>
                <c:pt idx="79983">
                  <c:v>4.5629612930341557</c:v>
                </c:pt>
                <c:pt idx="79984">
                  <c:v>4.5571157729480509</c:v>
                </c:pt>
                <c:pt idx="79985">
                  <c:v>4.5614428941691365</c:v>
                </c:pt>
                <c:pt idx="79986">
                  <c:v>4.5548928937296447</c:v>
                </c:pt>
                <c:pt idx="79987">
                  <c:v>4.5606843386550597</c:v>
                </c:pt>
                <c:pt idx="79988">
                  <c:v>4.566820962568972</c:v>
                </c:pt>
                <c:pt idx="79989">
                  <c:v>4.5596698772193598</c:v>
                </c:pt>
                <c:pt idx="79990">
                  <c:v>4.5603993485368299</c:v>
                </c:pt>
                <c:pt idx="79991">
                  <c:v>4.5658578792873694</c:v>
                </c:pt>
                <c:pt idx="79992">
                  <c:v>4.553269708055943</c:v>
                </c:pt>
                <c:pt idx="79993">
                  <c:v>4.5585160153184674</c:v>
                </c:pt>
                <c:pt idx="79994">
                  <c:v>4.5568681586192481</c:v>
                </c:pt>
                <c:pt idx="79995">
                  <c:v>4.5600311542671497</c:v>
                </c:pt>
                <c:pt idx="79996">
                  <c:v>4.5549214849463926</c:v>
                </c:pt>
                <c:pt idx="79997">
                  <c:v>4.5532733709841109</c:v>
                </c:pt>
                <c:pt idx="79998">
                  <c:v>4.5562691803234481</c:v>
                </c:pt>
                <c:pt idx="79999">
                  <c:v>4.55794101316161</c:v>
                </c:pt>
                <c:pt idx="80000">
                  <c:v>4.5497744743617856</c:v>
                </c:pt>
                <c:pt idx="80001">
                  <c:v>4.5463962009169725</c:v>
                </c:pt>
                <c:pt idx="80002">
                  <c:v>4.5536362901199352</c:v>
                </c:pt>
                <c:pt idx="80003">
                  <c:v>4.5575491675004614</c:v>
                </c:pt>
                <c:pt idx="80004">
                  <c:v>4.5589261992322285</c:v>
                </c:pt>
                <c:pt idx="80005">
                  <c:v>4.5599734893975432</c:v>
                </c:pt>
                <c:pt idx="80006">
                  <c:v>4.5608600296366086</c:v>
                </c:pt>
                <c:pt idx="80007">
                  <c:v>4.5507744171353544</c:v>
                </c:pt>
                <c:pt idx="80008">
                  <c:v>4.5568390321585923</c:v>
                </c:pt>
                <c:pt idx="80009">
                  <c:v>4.558512653864236</c:v>
                </c:pt>
                <c:pt idx="80010">
                  <c:v>4.562476737764646</c:v>
                </c:pt>
                <c:pt idx="80011">
                  <c:v>4.5648894202292194</c:v>
                </c:pt>
                <c:pt idx="80012">
                  <c:v>4.5602674746902867</c:v>
                </c:pt>
                <c:pt idx="80013">
                  <c:v>4.5584699990910824</c:v>
                </c:pt>
                <c:pt idx="80014">
                  <c:v>4.5592731116855489</c:v>
                </c:pt>
                <c:pt idx="80015">
                  <c:v>4.5537446898309701</c:v>
                </c:pt>
                <c:pt idx="80016">
                  <c:v>4.563612702307922</c:v>
                </c:pt>
                <c:pt idx="80017">
                  <c:v>4.5720730271768133</c:v>
                </c:pt>
                <c:pt idx="80018">
                  <c:v>4.5607867431656732</c:v>
                </c:pt>
                <c:pt idx="80019">
                  <c:v>4.5671110714666456</c:v>
                </c:pt>
                <c:pt idx="80020">
                  <c:v>4.5470016834272</c:v>
                </c:pt>
                <c:pt idx="80021">
                  <c:v>4.5617747732701197</c:v>
                </c:pt>
                <c:pt idx="80022">
                  <c:v>4.5454827384489658</c:v>
                </c:pt>
                <c:pt idx="80023">
                  <c:v>4.5632249693801752</c:v>
                </c:pt>
                <c:pt idx="80024">
                  <c:v>4.5597056750807141</c:v>
                </c:pt>
                <c:pt idx="80025">
                  <c:v>4.5518350973253057</c:v>
                </c:pt>
                <c:pt idx="80026">
                  <c:v>4.5619567584330145</c:v>
                </c:pt>
                <c:pt idx="80027">
                  <c:v>4.5522008560778051</c:v>
                </c:pt>
                <c:pt idx="80028">
                  <c:v>4.5595175281345472</c:v>
                </c:pt>
                <c:pt idx="80029">
                  <c:v>4.553901704556016</c:v>
                </c:pt>
                <c:pt idx="80030">
                  <c:v>4.5631512039986628</c:v>
                </c:pt>
                <c:pt idx="80031">
                  <c:v>4.5548196255980233</c:v>
                </c:pt>
                <c:pt idx="80032">
                  <c:v>4.5519737404576368</c:v>
                </c:pt>
                <c:pt idx="80033">
                  <c:v>4.5526846179276523</c:v>
                </c:pt>
                <c:pt idx="80034">
                  <c:v>4.5612445933448882</c:v>
                </c:pt>
                <c:pt idx="80035">
                  <c:v>4.5631309029092462</c:v>
                </c:pt>
                <c:pt idx="80036">
                  <c:v>4.5461375219973243</c:v>
                </c:pt>
                <c:pt idx="80037">
                  <c:v>4.5579003330338086</c:v>
                </c:pt>
                <c:pt idx="80038">
                  <c:v>4.5582214511150587</c:v>
                </c:pt>
                <c:pt idx="80039">
                  <c:v>4.555904686969094</c:v>
                </c:pt>
                <c:pt idx="80040">
                  <c:v>4.5665010043826193</c:v>
                </c:pt>
                <c:pt idx="80041">
                  <c:v>4.5593511591573108</c:v>
                </c:pt>
                <c:pt idx="80042">
                  <c:v>4.5573299741392095</c:v>
                </c:pt>
                <c:pt idx="80043">
                  <c:v>4.5630256667690947</c:v>
                </c:pt>
                <c:pt idx="80044">
                  <c:v>4.5511500028885399</c:v>
                </c:pt>
                <c:pt idx="80045">
                  <c:v>4.5592438494934884</c:v>
                </c:pt>
                <c:pt idx="80046">
                  <c:v>4.5670482857449262</c:v>
                </c:pt>
                <c:pt idx="80047">
                  <c:v>4.5696392212931256</c:v>
                </c:pt>
                <c:pt idx="80048">
                  <c:v>4.549127550626304</c:v>
                </c:pt>
                <c:pt idx="80049">
                  <c:v>4.5588339254127295</c:v>
                </c:pt>
                <c:pt idx="80050">
                  <c:v>4.5550987747045255</c:v>
                </c:pt>
                <c:pt idx="80051">
                  <c:v>4.557481640327202</c:v>
                </c:pt>
                <c:pt idx="80052">
                  <c:v>4.5536851454930201</c:v>
                </c:pt>
                <c:pt idx="80053">
                  <c:v>4.5661428260984041</c:v>
                </c:pt>
                <c:pt idx="80054">
                  <c:v>4.5573540927225844</c:v>
                </c:pt>
                <c:pt idx="80055">
                  <c:v>4.5599567337017071</c:v>
                </c:pt>
                <c:pt idx="80056">
                  <c:v>4.5585965888524012</c:v>
                </c:pt>
                <c:pt idx="80057">
                  <c:v>4.5596112283540879</c:v>
                </c:pt>
                <c:pt idx="80058">
                  <c:v>4.5553055733782148</c:v>
                </c:pt>
                <c:pt idx="80059">
                  <c:v>4.5558296142422465</c:v>
                </c:pt>
                <c:pt idx="80060">
                  <c:v>4.5563615068641603</c:v>
                </c:pt>
                <c:pt idx="80061">
                  <c:v>4.557065969848149</c:v>
                </c:pt>
                <c:pt idx="80062">
                  <c:v>4.5521434711277395</c:v>
                </c:pt>
                <c:pt idx="80063">
                  <c:v>4.5569025806607657</c:v>
                </c:pt>
                <c:pt idx="80064">
                  <c:v>4.5524664002264386</c:v>
                </c:pt>
                <c:pt idx="80065">
                  <c:v>4.557271943047577</c:v>
                </c:pt>
                <c:pt idx="80066">
                  <c:v>4.5621103966151209</c:v>
                </c:pt>
                <c:pt idx="80067">
                  <c:v>4.5523046182808997</c:v>
                </c:pt>
                <c:pt idx="80068">
                  <c:v>4.5601991581909376</c:v>
                </c:pt>
                <c:pt idx="80069">
                  <c:v>4.5536069714566567</c:v>
                </c:pt>
                <c:pt idx="80070">
                  <c:v>4.5494221407896553</c:v>
                </c:pt>
                <c:pt idx="80071">
                  <c:v>4.560033511868812</c:v>
                </c:pt>
                <c:pt idx="80072">
                  <c:v>4.5603027497566</c:v>
                </c:pt>
                <c:pt idx="80073">
                  <c:v>4.5552302611537865</c:v>
                </c:pt>
                <c:pt idx="80074">
                  <c:v>4.5552494032303068</c:v>
                </c:pt>
                <c:pt idx="80075">
                  <c:v>4.5520556159613648</c:v>
                </c:pt>
                <c:pt idx="80076">
                  <c:v>4.5537801710099863</c:v>
                </c:pt>
                <c:pt idx="80077">
                  <c:v>4.5574023630949831</c:v>
                </c:pt>
                <c:pt idx="80078">
                  <c:v>4.5550993256983672</c:v>
                </c:pt>
                <c:pt idx="80079">
                  <c:v>4.5463048443114262</c:v>
                </c:pt>
                <c:pt idx="80080">
                  <c:v>4.5557075021504092</c:v>
                </c:pt>
                <c:pt idx="80081">
                  <c:v>4.5429815051646436</c:v>
                </c:pt>
                <c:pt idx="80082">
                  <c:v>4.5577183560352168</c:v>
                </c:pt>
                <c:pt idx="80083">
                  <c:v>4.5550476820608923</c:v>
                </c:pt>
                <c:pt idx="80084">
                  <c:v>4.5606893898682728</c:v>
                </c:pt>
                <c:pt idx="80085">
                  <c:v>4.5553154780115941</c:v>
                </c:pt>
                <c:pt idx="80086">
                  <c:v>4.5550280008041195</c:v>
                </c:pt>
                <c:pt idx="80087">
                  <c:v>4.5552090260844578</c:v>
                </c:pt>
                <c:pt idx="80088">
                  <c:v>4.5530897491555216</c:v>
                </c:pt>
                <c:pt idx="80089">
                  <c:v>4.5644891424083838</c:v>
                </c:pt>
                <c:pt idx="80090">
                  <c:v>4.5565283038757238</c:v>
                </c:pt>
                <c:pt idx="80091">
                  <c:v>4.5565541254858646</c:v>
                </c:pt>
                <c:pt idx="80092">
                  <c:v>4.5670808649171732</c:v>
                </c:pt>
                <c:pt idx="80093">
                  <c:v>4.5489747946292685</c:v>
                </c:pt>
                <c:pt idx="80094">
                  <c:v>4.5634377765701419</c:v>
                </c:pt>
                <c:pt idx="80095">
                  <c:v>4.5625359608634026</c:v>
                </c:pt>
                <c:pt idx="80096">
                  <c:v>4.5599863340011693</c:v>
                </c:pt>
                <c:pt idx="80097">
                  <c:v>4.5485186731246268</c:v>
                </c:pt>
                <c:pt idx="80098">
                  <c:v>4.5549612012140104</c:v>
                </c:pt>
                <c:pt idx="80099">
                  <c:v>4.5537575693256107</c:v>
                </c:pt>
                <c:pt idx="80100">
                  <c:v>4.5537473395992372</c:v>
                </c:pt>
                <c:pt idx="80101">
                  <c:v>4.5464744221998297</c:v>
                </c:pt>
                <c:pt idx="80102">
                  <c:v>4.5530779497767426</c:v>
                </c:pt>
                <c:pt idx="80103">
                  <c:v>4.5543131168652051</c:v>
                </c:pt>
                <c:pt idx="80104">
                  <c:v>4.5664320583693012</c:v>
                </c:pt>
                <c:pt idx="80105">
                  <c:v>4.5544981893313663</c:v>
                </c:pt>
                <c:pt idx="80106">
                  <c:v>4.5602613662992351</c:v>
                </c:pt>
                <c:pt idx="80107">
                  <c:v>4.5599661479358167</c:v>
                </c:pt>
                <c:pt idx="80108">
                  <c:v>4.5520953509811664</c:v>
                </c:pt>
                <c:pt idx="80109">
                  <c:v>4.5587641321635983</c:v>
                </c:pt>
                <c:pt idx="80110">
                  <c:v>4.5570258141954119</c:v>
                </c:pt>
                <c:pt idx="80111">
                  <c:v>4.5517324592959065</c:v>
                </c:pt>
                <c:pt idx="80112">
                  <c:v>4.5520860037699924</c:v>
                </c:pt>
                <c:pt idx="80113">
                  <c:v>4.5568345245654305</c:v>
                </c:pt>
                <c:pt idx="80114">
                  <c:v>4.5603772911507114</c:v>
                </c:pt>
                <c:pt idx="80115">
                  <c:v>4.5519496876391345</c:v>
                </c:pt>
                <c:pt idx="80116">
                  <c:v>4.557904768403569</c:v>
                </c:pt>
                <c:pt idx="80117">
                  <c:v>4.5572335969327593</c:v>
                </c:pt>
                <c:pt idx="80118">
                  <c:v>4.5523359606718516</c:v>
                </c:pt>
                <c:pt idx="80119">
                  <c:v>4.5592094814333191</c:v>
                </c:pt>
                <c:pt idx="80120">
                  <c:v>4.5596099688284077</c:v>
                </c:pt>
                <c:pt idx="80121">
                  <c:v>4.5604022394007737</c:v>
                </c:pt>
                <c:pt idx="80122">
                  <c:v>4.5571309852538286</c:v>
                </c:pt>
                <c:pt idx="80123">
                  <c:v>4.5584897148077879</c:v>
                </c:pt>
                <c:pt idx="80124">
                  <c:v>4.5568019906570871</c:v>
                </c:pt>
                <c:pt idx="80125">
                  <c:v>4.5545044789562041</c:v>
                </c:pt>
                <c:pt idx="80126">
                  <c:v>4.5526448041954719</c:v>
                </c:pt>
                <c:pt idx="80127">
                  <c:v>4.5578941735917882</c:v>
                </c:pt>
                <c:pt idx="80128">
                  <c:v>4.5576867251510231</c:v>
                </c:pt>
                <c:pt idx="80129">
                  <c:v>4.5623510515637342</c:v>
                </c:pt>
                <c:pt idx="80130">
                  <c:v>4.5591380353852893</c:v>
                </c:pt>
                <c:pt idx="80131">
                  <c:v>4.5544383080550146</c:v>
                </c:pt>
                <c:pt idx="80132">
                  <c:v>4.5636708737710299</c:v>
                </c:pt>
                <c:pt idx="80133">
                  <c:v>4.5524617516411627</c:v>
                </c:pt>
                <c:pt idx="80134">
                  <c:v>4.5595515720527882</c:v>
                </c:pt>
                <c:pt idx="80135">
                  <c:v>4.557001491394252</c:v>
                </c:pt>
                <c:pt idx="80136">
                  <c:v>4.5663072023730269</c:v>
                </c:pt>
                <c:pt idx="80137">
                  <c:v>4.5497001315891321</c:v>
                </c:pt>
                <c:pt idx="80138">
                  <c:v>4.5530014195840636</c:v>
                </c:pt>
                <c:pt idx="80139">
                  <c:v>4.5656454837941318</c:v>
                </c:pt>
                <c:pt idx="80140">
                  <c:v>4.5488307078600103</c:v>
                </c:pt>
                <c:pt idx="80141">
                  <c:v>4.5758805227518815</c:v>
                </c:pt>
                <c:pt idx="80142">
                  <c:v>4.5567674954404289</c:v>
                </c:pt>
                <c:pt idx="80143">
                  <c:v>4.5631134974445713</c:v>
                </c:pt>
                <c:pt idx="80144">
                  <c:v>4.5431595230115267</c:v>
                </c:pt>
                <c:pt idx="80145">
                  <c:v>4.5557118458460497</c:v>
                </c:pt>
                <c:pt idx="80146">
                  <c:v>4.5622245620853397</c:v>
                </c:pt>
                <c:pt idx="80147">
                  <c:v>4.555528147990926</c:v>
                </c:pt>
                <c:pt idx="80148">
                  <c:v>4.5632392721552444</c:v>
                </c:pt>
                <c:pt idx="80149">
                  <c:v>4.5524011453470425</c:v>
                </c:pt>
                <c:pt idx="80150">
                  <c:v>4.5623563497634692</c:v>
                </c:pt>
                <c:pt idx="80151">
                  <c:v>4.5492192521052477</c:v>
                </c:pt>
                <c:pt idx="80152">
                  <c:v>4.5598452897335049</c:v>
                </c:pt>
                <c:pt idx="80153">
                  <c:v>4.5475861533288882</c:v>
                </c:pt>
                <c:pt idx="80154">
                  <c:v>4.5553008074414363</c:v>
                </c:pt>
                <c:pt idx="80155">
                  <c:v>4.5592806368826331</c:v>
                </c:pt>
                <c:pt idx="80156">
                  <c:v>4.5531738202889782</c:v>
                </c:pt>
                <c:pt idx="80157">
                  <c:v>4.5627781649158505</c:v>
                </c:pt>
                <c:pt idx="80158">
                  <c:v>4.5493611408366306</c:v>
                </c:pt>
                <c:pt idx="80159">
                  <c:v>4.5603474359384144</c:v>
                </c:pt>
                <c:pt idx="80160">
                  <c:v>4.5573079768823055</c:v>
                </c:pt>
                <c:pt idx="80161">
                  <c:v>4.5575280130240108</c:v>
                </c:pt>
                <c:pt idx="80162">
                  <c:v>4.5627265862434276</c:v>
                </c:pt>
                <c:pt idx="80163">
                  <c:v>4.5639761763801214</c:v>
                </c:pt>
                <c:pt idx="80164">
                  <c:v>4.5583051617182022</c:v>
                </c:pt>
                <c:pt idx="80165">
                  <c:v>4.5633300882596899</c:v>
                </c:pt>
                <c:pt idx="80166">
                  <c:v>4.5583408350792594</c:v>
                </c:pt>
                <c:pt idx="80167">
                  <c:v>4.5528389217074006</c:v>
                </c:pt>
                <c:pt idx="80168">
                  <c:v>4.5559968691816586</c:v>
                </c:pt>
                <c:pt idx="80169">
                  <c:v>4.5567076969738514</c:v>
                </c:pt>
                <c:pt idx="80170">
                  <c:v>4.5594124187637828</c:v>
                </c:pt>
                <c:pt idx="80171">
                  <c:v>4.5564916822324557</c:v>
                </c:pt>
                <c:pt idx="80172">
                  <c:v>4.5600723984427978</c:v>
                </c:pt>
                <c:pt idx="80173">
                  <c:v>4.5486135665918379</c:v>
                </c:pt>
                <c:pt idx="80174">
                  <c:v>4.5545186252288508</c:v>
                </c:pt>
                <c:pt idx="80175">
                  <c:v>4.5585015555409401</c:v>
                </c:pt>
                <c:pt idx="80176">
                  <c:v>4.5533102699212407</c:v>
                </c:pt>
                <c:pt idx="80177">
                  <c:v>4.5621944939296899</c:v>
                </c:pt>
                <c:pt idx="80178">
                  <c:v>4.5573082814749091</c:v>
                </c:pt>
                <c:pt idx="80179">
                  <c:v>4.5601384792882387</c:v>
                </c:pt>
                <c:pt idx="80180">
                  <c:v>4.5579304823665563</c:v>
                </c:pt>
                <c:pt idx="80181">
                  <c:v>4.5596944571610027</c:v>
                </c:pt>
                <c:pt idx="80182">
                  <c:v>4.5579584078764004</c:v>
                </c:pt>
                <c:pt idx="80183">
                  <c:v>4.5567436025103225</c:v>
                </c:pt>
                <c:pt idx="80184">
                  <c:v>4.5548502793671997</c:v>
                </c:pt>
                <c:pt idx="80185">
                  <c:v>4.5542210918091843</c:v>
                </c:pt>
                <c:pt idx="80186">
                  <c:v>4.554339524861577</c:v>
                </c:pt>
                <c:pt idx="80187">
                  <c:v>4.5570632871508696</c:v>
                </c:pt>
                <c:pt idx="80188">
                  <c:v>4.5616864334471652</c:v>
                </c:pt>
                <c:pt idx="80189">
                  <c:v>4.5554942804314198</c:v>
                </c:pt>
                <c:pt idx="80190">
                  <c:v>4.5588765146365668</c:v>
                </c:pt>
                <c:pt idx="80191">
                  <c:v>4.5532967197286567</c:v>
                </c:pt>
                <c:pt idx="80192">
                  <c:v>4.5598577110103609</c:v>
                </c:pt>
                <c:pt idx="80193">
                  <c:v>4.5563982398860565</c:v>
                </c:pt>
                <c:pt idx="80194">
                  <c:v>4.5572284476703135</c:v>
                </c:pt>
                <c:pt idx="80195">
                  <c:v>4.5605599530087657</c:v>
                </c:pt>
                <c:pt idx="80196">
                  <c:v>4.5688755728100752</c:v>
                </c:pt>
                <c:pt idx="80197">
                  <c:v>4.5568482690404304</c:v>
                </c:pt>
                <c:pt idx="80198">
                  <c:v>4.55705254991289</c:v>
                </c:pt>
                <c:pt idx="80199">
                  <c:v>4.5558533800225911</c:v>
                </c:pt>
                <c:pt idx="80200">
                  <c:v>4.5527616972282718</c:v>
                </c:pt>
                <c:pt idx="80201">
                  <c:v>4.5607674589366702</c:v>
                </c:pt>
                <c:pt idx="80202">
                  <c:v>4.5576644814632461</c:v>
                </c:pt>
                <c:pt idx="80203">
                  <c:v>4.5512849973799581</c:v>
                </c:pt>
                <c:pt idx="80204">
                  <c:v>4.5544402330585987</c:v>
                </c:pt>
                <c:pt idx="80205">
                  <c:v>4.5594394930149944</c:v>
                </c:pt>
                <c:pt idx="80206">
                  <c:v>4.5541371033845861</c:v>
                </c:pt>
                <c:pt idx="80207">
                  <c:v>4.557480187949837</c:v>
                </c:pt>
                <c:pt idx="80208">
                  <c:v>4.5630680756173581</c:v>
                </c:pt>
                <c:pt idx="80209">
                  <c:v>4.5550470492370545</c:v>
                </c:pt>
                <c:pt idx="80210">
                  <c:v>4.5628353058539028</c:v>
                </c:pt>
                <c:pt idx="80211">
                  <c:v>4.5511474567032533</c:v>
                </c:pt>
                <c:pt idx="80212">
                  <c:v>4.5544940089437711</c:v>
                </c:pt>
                <c:pt idx="80213">
                  <c:v>4.5565363135421091</c:v>
                </c:pt>
                <c:pt idx="80214">
                  <c:v>4.5616398071271584</c:v>
                </c:pt>
                <c:pt idx="80215">
                  <c:v>4.5658354385932203</c:v>
                </c:pt>
                <c:pt idx="80216">
                  <c:v>4.5651477754287457</c:v>
                </c:pt>
                <c:pt idx="80217">
                  <c:v>4.5572766954362391</c:v>
                </c:pt>
                <c:pt idx="80218">
                  <c:v>4.5623293034774592</c:v>
                </c:pt>
                <c:pt idx="80219">
                  <c:v>4.5615648477516464</c:v>
                </c:pt>
                <c:pt idx="80220">
                  <c:v>4.550243276944939</c:v>
                </c:pt>
                <c:pt idx="80221">
                  <c:v>4.5593207243670548</c:v>
                </c:pt>
                <c:pt idx="80222">
                  <c:v>4.559137394121545</c:v>
                </c:pt>
                <c:pt idx="80223">
                  <c:v>4.5587531419238303</c:v>
                </c:pt>
                <c:pt idx="80224">
                  <c:v>4.5586101787070916</c:v>
                </c:pt>
                <c:pt idx="80225">
                  <c:v>4.5583222104767618</c:v>
                </c:pt>
                <c:pt idx="80226">
                  <c:v>4.5531686884613238</c:v>
                </c:pt>
                <c:pt idx="80227">
                  <c:v>4.5537802490270538</c:v>
                </c:pt>
                <c:pt idx="80228">
                  <c:v>4.5578127471872998</c:v>
                </c:pt>
                <c:pt idx="80229">
                  <c:v>4.5641980464472365</c:v>
                </c:pt>
                <c:pt idx="80230">
                  <c:v>4.5538355237396155</c:v>
                </c:pt>
                <c:pt idx="80231">
                  <c:v>4.5552774740324899</c:v>
                </c:pt>
                <c:pt idx="80232">
                  <c:v>4.5618797236096924</c:v>
                </c:pt>
                <c:pt idx="80233">
                  <c:v>4.5433348907987821</c:v>
                </c:pt>
                <c:pt idx="80234">
                  <c:v>4.5679931387285473</c:v>
                </c:pt>
                <c:pt idx="80235">
                  <c:v>4.5656352971313936</c:v>
                </c:pt>
                <c:pt idx="80236">
                  <c:v>4.5524877374435313</c:v>
                </c:pt>
                <c:pt idx="80237">
                  <c:v>4.5551734484521171</c:v>
                </c:pt>
                <c:pt idx="80238">
                  <c:v>4.5576560024220374</c:v>
                </c:pt>
                <c:pt idx="80239">
                  <c:v>4.5566300424233397</c:v>
                </c:pt>
                <c:pt idx="80240">
                  <c:v>4.5538653601129138</c:v>
                </c:pt>
                <c:pt idx="80241">
                  <c:v>4.5498354941846326</c:v>
                </c:pt>
                <c:pt idx="80242">
                  <c:v>4.5501895272325674</c:v>
                </c:pt>
                <c:pt idx="80243">
                  <c:v>4.5669034432228974</c:v>
                </c:pt>
                <c:pt idx="80244">
                  <c:v>4.5530266790183509</c:v>
                </c:pt>
                <c:pt idx="80245">
                  <c:v>4.5477210178020515</c:v>
                </c:pt>
                <c:pt idx="80246">
                  <c:v>4.5556760131718699</c:v>
                </c:pt>
                <c:pt idx="80247">
                  <c:v>4.5618933065351586</c:v>
                </c:pt>
                <c:pt idx="80248">
                  <c:v>4.5567839679159814</c:v>
                </c:pt>
                <c:pt idx="80249">
                  <c:v>4.5543643776802085</c:v>
                </c:pt>
                <c:pt idx="80250">
                  <c:v>4.5500383947688352</c:v>
                </c:pt>
                <c:pt idx="80251">
                  <c:v>4.5549497510337176</c:v>
                </c:pt>
                <c:pt idx="80252">
                  <c:v>4.5690997428085351</c:v>
                </c:pt>
                <c:pt idx="80253">
                  <c:v>4.5636173862383407</c:v>
                </c:pt>
                <c:pt idx="80254">
                  <c:v>4.5621309710097373</c:v>
                </c:pt>
                <c:pt idx="80255">
                  <c:v>4.5573608958820504</c:v>
                </c:pt>
                <c:pt idx="80256">
                  <c:v>4.5590511909367866</c:v>
                </c:pt>
                <c:pt idx="80257">
                  <c:v>4.5578913936107339</c:v>
                </c:pt>
                <c:pt idx="80258">
                  <c:v>4.5518602440549492</c:v>
                </c:pt>
                <c:pt idx="80259">
                  <c:v>4.5479609227872668</c:v>
                </c:pt>
                <c:pt idx="80260">
                  <c:v>4.5569324137554599</c:v>
                </c:pt>
                <c:pt idx="80261">
                  <c:v>4.5553163742469787</c:v>
                </c:pt>
                <c:pt idx="80262">
                  <c:v>4.564624796920965</c:v>
                </c:pt>
                <c:pt idx="80263">
                  <c:v>4.5660465860608488</c:v>
                </c:pt>
                <c:pt idx="80264">
                  <c:v>4.5558782182816442</c:v>
                </c:pt>
                <c:pt idx="80265">
                  <c:v>4.5573088675911402</c:v>
                </c:pt>
                <c:pt idx="80266">
                  <c:v>4.5587143681513016</c:v>
                </c:pt>
                <c:pt idx="80267">
                  <c:v>4.5611931316392358</c:v>
                </c:pt>
                <c:pt idx="80268">
                  <c:v>4.5567905824885049</c:v>
                </c:pt>
                <c:pt idx="80269">
                  <c:v>4.558795497697969</c:v>
                </c:pt>
                <c:pt idx="80270">
                  <c:v>4.5581541640695136</c:v>
                </c:pt>
                <c:pt idx="80271">
                  <c:v>4.5535340690503103</c:v>
                </c:pt>
                <c:pt idx="80272">
                  <c:v>4.5526439514260719</c:v>
                </c:pt>
                <c:pt idx="80273">
                  <c:v>4.5587281627618079</c:v>
                </c:pt>
                <c:pt idx="80274">
                  <c:v>4.546780310120643</c:v>
                </c:pt>
                <c:pt idx="80275">
                  <c:v>4.5581201683760035</c:v>
                </c:pt>
                <c:pt idx="80276">
                  <c:v>4.5560847664758422</c:v>
                </c:pt>
                <c:pt idx="80277">
                  <c:v>4.5499341396332653</c:v>
                </c:pt>
                <c:pt idx="80278">
                  <c:v>4.5529884248270669</c:v>
                </c:pt>
                <c:pt idx="80279">
                  <c:v>4.5736650664547716</c:v>
                </c:pt>
                <c:pt idx="80280">
                  <c:v>4.5657573554647621</c:v>
                </c:pt>
                <c:pt idx="80281">
                  <c:v>4.5584448216169369</c:v>
                </c:pt>
                <c:pt idx="80282">
                  <c:v>4.5621665738181454</c:v>
                </c:pt>
                <c:pt idx="80283">
                  <c:v>4.5537935782148278</c:v>
                </c:pt>
                <c:pt idx="80284">
                  <c:v>4.5574736027941176</c:v>
                </c:pt>
                <c:pt idx="80285">
                  <c:v>4.5587869312916478</c:v>
                </c:pt>
                <c:pt idx="80286">
                  <c:v>4.5640421677719516</c:v>
                </c:pt>
                <c:pt idx="80287">
                  <c:v>4.5543658824867803</c:v>
                </c:pt>
                <c:pt idx="80288">
                  <c:v>4.5697066194926519</c:v>
                </c:pt>
                <c:pt idx="80289">
                  <c:v>4.5487481671264902</c:v>
                </c:pt>
                <c:pt idx="80290">
                  <c:v>4.5527609996331799</c:v>
                </c:pt>
                <c:pt idx="80291">
                  <c:v>4.5426527902098002</c:v>
                </c:pt>
                <c:pt idx="80292">
                  <c:v>4.5539761645997983</c:v>
                </c:pt>
                <c:pt idx="80293">
                  <c:v>4.5525390555385954</c:v>
                </c:pt>
                <c:pt idx="80294">
                  <c:v>4.5542688348909426</c:v>
                </c:pt>
                <c:pt idx="80295">
                  <c:v>4.5590050271366112</c:v>
                </c:pt>
                <c:pt idx="80296">
                  <c:v>4.5568544349197646</c:v>
                </c:pt>
                <c:pt idx="80297">
                  <c:v>4.5684503587359249</c:v>
                </c:pt>
                <c:pt idx="80298">
                  <c:v>4.5557271978598139</c:v>
                </c:pt>
                <c:pt idx="80299">
                  <c:v>4.5607014939015071</c:v>
                </c:pt>
                <c:pt idx="80300">
                  <c:v>4.5622621223490976</c:v>
                </c:pt>
                <c:pt idx="80301">
                  <c:v>4.5490580464342365</c:v>
                </c:pt>
                <c:pt idx="80302">
                  <c:v>4.5554649626239572</c:v>
                </c:pt>
                <c:pt idx="80303">
                  <c:v>4.5553491326181188</c:v>
                </c:pt>
                <c:pt idx="80304">
                  <c:v>4.5522637301746194</c:v>
                </c:pt>
                <c:pt idx="80305">
                  <c:v>4.5580138053996064</c:v>
                </c:pt>
                <c:pt idx="80306">
                  <c:v>4.5539240809921733</c:v>
                </c:pt>
                <c:pt idx="80307">
                  <c:v>4.5597807137123443</c:v>
                </c:pt>
                <c:pt idx="80308">
                  <c:v>4.5511009238250848</c:v>
                </c:pt>
                <c:pt idx="80309">
                  <c:v>4.5598909940394838</c:v>
                </c:pt>
                <c:pt idx="80310">
                  <c:v>4.5471067132446885</c:v>
                </c:pt>
                <c:pt idx="80311">
                  <c:v>4.5665454409846395</c:v>
                </c:pt>
                <c:pt idx="80312">
                  <c:v>4.5603228376448435</c:v>
                </c:pt>
                <c:pt idx="80313">
                  <c:v>4.5531937443077037</c:v>
                </c:pt>
                <c:pt idx="80314">
                  <c:v>4.5493024313542643</c:v>
                </c:pt>
                <c:pt idx="80315">
                  <c:v>4.551003040624396</c:v>
                </c:pt>
                <c:pt idx="80316">
                  <c:v>4.5611086486338834</c:v>
                </c:pt>
                <c:pt idx="80317">
                  <c:v>4.5635018084009618</c:v>
                </c:pt>
                <c:pt idx="80318">
                  <c:v>4.5558341166896215</c:v>
                </c:pt>
                <c:pt idx="80319">
                  <c:v>4.5509728684517334</c:v>
                </c:pt>
                <c:pt idx="80320">
                  <c:v>4.5534197606140454</c:v>
                </c:pt>
                <c:pt idx="80321">
                  <c:v>4.5654210644858146</c:v>
                </c:pt>
                <c:pt idx="80322">
                  <c:v>4.5625932573545143</c:v>
                </c:pt>
                <c:pt idx="80323">
                  <c:v>4.560013156629048</c:v>
                </c:pt>
                <c:pt idx="80324">
                  <c:v>4.563245598439142</c:v>
                </c:pt>
                <c:pt idx="80325">
                  <c:v>4.5488401546811286</c:v>
                </c:pt>
                <c:pt idx="80326">
                  <c:v>4.5587338877329202</c:v>
                </c:pt>
                <c:pt idx="80327">
                  <c:v>4.5591033258937816</c:v>
                </c:pt>
                <c:pt idx="80328">
                  <c:v>4.5590330516831914</c:v>
                </c:pt>
                <c:pt idx="80329">
                  <c:v>4.5555479785060458</c:v>
                </c:pt>
                <c:pt idx="80330">
                  <c:v>4.5591196932543605</c:v>
                </c:pt>
                <c:pt idx="80331">
                  <c:v>4.5570746065088787</c:v>
                </c:pt>
                <c:pt idx="80332">
                  <c:v>4.5603037677838119</c:v>
                </c:pt>
                <c:pt idx="80333">
                  <c:v>4.5525667686994646</c:v>
                </c:pt>
                <c:pt idx="80334">
                  <c:v>4.5488816093334608</c:v>
                </c:pt>
                <c:pt idx="80335">
                  <c:v>4.5559121780572882</c:v>
                </c:pt>
                <c:pt idx="80336">
                  <c:v>4.5610216862922979</c:v>
                </c:pt>
                <c:pt idx="80337">
                  <c:v>4.5666698309923799</c:v>
                </c:pt>
                <c:pt idx="80338">
                  <c:v>4.5583705271282042</c:v>
                </c:pt>
                <c:pt idx="80339">
                  <c:v>4.5598901530279603</c:v>
                </c:pt>
                <c:pt idx="80340">
                  <c:v>4.5646324822378244</c:v>
                </c:pt>
                <c:pt idx="80341">
                  <c:v>4.5587976679002189</c:v>
                </c:pt>
                <c:pt idx="80342">
                  <c:v>4.5578420388660277</c:v>
                </c:pt>
                <c:pt idx="80343">
                  <c:v>4.5451282313792589</c:v>
                </c:pt>
                <c:pt idx="80344">
                  <c:v>4.5526748127919898</c:v>
                </c:pt>
                <c:pt idx="80345">
                  <c:v>4.5591422884871413</c:v>
                </c:pt>
                <c:pt idx="80346">
                  <c:v>4.5532294322044127</c:v>
                </c:pt>
                <c:pt idx="80347">
                  <c:v>4.5529981075673289</c:v>
                </c:pt>
                <c:pt idx="80348">
                  <c:v>4.5679234687382797</c:v>
                </c:pt>
                <c:pt idx="80349">
                  <c:v>4.5540653445046475</c:v>
                </c:pt>
                <c:pt idx="80350">
                  <c:v>4.5606037518256057</c:v>
                </c:pt>
                <c:pt idx="80351">
                  <c:v>4.5591719927708834</c:v>
                </c:pt>
                <c:pt idx="80352">
                  <c:v>4.5635529058400017</c:v>
                </c:pt>
                <c:pt idx="80353">
                  <c:v>4.5581299992850823</c:v>
                </c:pt>
                <c:pt idx="80354">
                  <c:v>4.5533820490800094</c:v>
                </c:pt>
                <c:pt idx="80355">
                  <c:v>4.5505264570829373</c:v>
                </c:pt>
                <c:pt idx="80356">
                  <c:v>4.5558019561361158</c:v>
                </c:pt>
                <c:pt idx="80357">
                  <c:v>4.5628668269864487</c:v>
                </c:pt>
                <c:pt idx="80358">
                  <c:v>4.5505166878026859</c:v>
                </c:pt>
                <c:pt idx="80359">
                  <c:v>4.5510687003864145</c:v>
                </c:pt>
                <c:pt idx="80360">
                  <c:v>4.5486947407327376</c:v>
                </c:pt>
                <c:pt idx="80361">
                  <c:v>4.5556583752703927</c:v>
                </c:pt>
                <c:pt idx="80362">
                  <c:v>4.5558723927666422</c:v>
                </c:pt>
                <c:pt idx="80363">
                  <c:v>4.5497453345389713</c:v>
                </c:pt>
                <c:pt idx="80364">
                  <c:v>4.5598776423179315</c:v>
                </c:pt>
                <c:pt idx="80365">
                  <c:v>4.5535246633852919</c:v>
                </c:pt>
                <c:pt idx="80366">
                  <c:v>4.5536539192751633</c:v>
                </c:pt>
                <c:pt idx="80367">
                  <c:v>4.55443146807165</c:v>
                </c:pt>
                <c:pt idx="80368">
                  <c:v>4.5623978825243201</c:v>
                </c:pt>
                <c:pt idx="80369">
                  <c:v>4.5520601720919602</c:v>
                </c:pt>
                <c:pt idx="80370">
                  <c:v>4.5692371703505534</c:v>
                </c:pt>
                <c:pt idx="80371">
                  <c:v>4.5497458424656676</c:v>
                </c:pt>
                <c:pt idx="80372">
                  <c:v>4.5579638811137464</c:v>
                </c:pt>
                <c:pt idx="80373">
                  <c:v>4.5485635511629683</c:v>
                </c:pt>
                <c:pt idx="80374">
                  <c:v>4.5572842798992044</c:v>
                </c:pt>
                <c:pt idx="80375">
                  <c:v>4.5575218233234356</c:v>
                </c:pt>
                <c:pt idx="80376">
                  <c:v>4.5569416722369231</c:v>
                </c:pt>
                <c:pt idx="80377">
                  <c:v>4.5571708931603574</c:v>
                </c:pt>
                <c:pt idx="80378">
                  <c:v>4.5516040549743968</c:v>
                </c:pt>
                <c:pt idx="80379">
                  <c:v>4.5591870492237083</c:v>
                </c:pt>
                <c:pt idx="80380">
                  <c:v>4.5533007414142519</c:v>
                </c:pt>
                <c:pt idx="80381">
                  <c:v>4.5503844943203351</c:v>
                </c:pt>
                <c:pt idx="80382">
                  <c:v>4.5536117631564679</c:v>
                </c:pt>
                <c:pt idx="80383">
                  <c:v>4.5541374104844881</c:v>
                </c:pt>
                <c:pt idx="80384">
                  <c:v>4.5491143962724196</c:v>
                </c:pt>
                <c:pt idx="80385">
                  <c:v>4.5508022541308835</c:v>
                </c:pt>
                <c:pt idx="80386">
                  <c:v>4.5560794506614144</c:v>
                </c:pt>
                <c:pt idx="80387">
                  <c:v>4.5584876984381193</c:v>
                </c:pt>
                <c:pt idx="80388">
                  <c:v>4.5547055846729352</c:v>
                </c:pt>
                <c:pt idx="80389">
                  <c:v>4.5526441997878395</c:v>
                </c:pt>
                <c:pt idx="80390">
                  <c:v>4.5538136908971341</c:v>
                </c:pt>
                <c:pt idx="80391">
                  <c:v>4.5667063635860741</c:v>
                </c:pt>
                <c:pt idx="80392">
                  <c:v>4.5594450797685031</c:v>
                </c:pt>
                <c:pt idx="80393">
                  <c:v>4.5534666955044107</c:v>
                </c:pt>
                <c:pt idx="80394">
                  <c:v>4.5555283419477322</c:v>
                </c:pt>
                <c:pt idx="80395">
                  <c:v>4.5624646824682218</c:v>
                </c:pt>
                <c:pt idx="80396">
                  <c:v>4.5476033171913359</c:v>
                </c:pt>
                <c:pt idx="80397">
                  <c:v>4.5570227821381692</c:v>
                </c:pt>
                <c:pt idx="80398">
                  <c:v>4.5687751752366683</c:v>
                </c:pt>
                <c:pt idx="80399">
                  <c:v>4.5502172507113317</c:v>
                </c:pt>
                <c:pt idx="80400">
                  <c:v>4.5521743305403692</c:v>
                </c:pt>
                <c:pt idx="80401">
                  <c:v>4.5537653278465875</c:v>
                </c:pt>
                <c:pt idx="80402">
                  <c:v>4.5539011759337926</c:v>
                </c:pt>
                <c:pt idx="80403">
                  <c:v>4.548602857956257</c:v>
                </c:pt>
                <c:pt idx="80404">
                  <c:v>4.5520714784432794</c:v>
                </c:pt>
                <c:pt idx="80405">
                  <c:v>4.558545242025632</c:v>
                </c:pt>
                <c:pt idx="80406">
                  <c:v>4.5545860089889327</c:v>
                </c:pt>
                <c:pt idx="80407">
                  <c:v>4.5581070159638211</c:v>
                </c:pt>
                <c:pt idx="80408">
                  <c:v>4.5630957407832877</c:v>
                </c:pt>
                <c:pt idx="80409">
                  <c:v>4.5610640495354806</c:v>
                </c:pt>
                <c:pt idx="80410">
                  <c:v>4.5563726892343777</c:v>
                </c:pt>
                <c:pt idx="80411">
                  <c:v>4.5487969631996608</c:v>
                </c:pt>
                <c:pt idx="80412">
                  <c:v>4.5574296133566028</c:v>
                </c:pt>
                <c:pt idx="80413">
                  <c:v>4.5662316154480722</c:v>
                </c:pt>
                <c:pt idx="80414">
                  <c:v>4.5549171681786298</c:v>
                </c:pt>
                <c:pt idx="80415">
                  <c:v>4.5568745658430085</c:v>
                </c:pt>
                <c:pt idx="80416">
                  <c:v>4.5516084039561688</c:v>
                </c:pt>
                <c:pt idx="80417">
                  <c:v>4.5549187721364781</c:v>
                </c:pt>
                <c:pt idx="80418">
                  <c:v>4.5595548385775544</c:v>
                </c:pt>
                <c:pt idx="80419">
                  <c:v>4.5542484089672266</c:v>
                </c:pt>
                <c:pt idx="80420">
                  <c:v>4.5545101735545241</c:v>
                </c:pt>
                <c:pt idx="80421">
                  <c:v>4.5508827414842656</c:v>
                </c:pt>
                <c:pt idx="80422">
                  <c:v>4.5500090178305346</c:v>
                </c:pt>
                <c:pt idx="80423">
                  <c:v>4.5529262670598358</c:v>
                </c:pt>
                <c:pt idx="80424">
                  <c:v>4.5590918996724872</c:v>
                </c:pt>
                <c:pt idx="80425">
                  <c:v>4.5539875373622678</c:v>
                </c:pt>
                <c:pt idx="80426">
                  <c:v>4.5569425338541434</c:v>
                </c:pt>
                <c:pt idx="80427">
                  <c:v>4.5523330768525474</c:v>
                </c:pt>
                <c:pt idx="80428">
                  <c:v>4.549774216758725</c:v>
                </c:pt>
                <c:pt idx="80429">
                  <c:v>4.5487771077000403</c:v>
                </c:pt>
                <c:pt idx="80430">
                  <c:v>4.5444979034595541</c:v>
                </c:pt>
                <c:pt idx="80431">
                  <c:v>4.5576974902026697</c:v>
                </c:pt>
                <c:pt idx="80432">
                  <c:v>4.5595394815948564</c:v>
                </c:pt>
                <c:pt idx="80433">
                  <c:v>4.5593641611142717</c:v>
                </c:pt>
                <c:pt idx="80434">
                  <c:v>4.5565431866785611</c:v>
                </c:pt>
                <c:pt idx="80435">
                  <c:v>4.5577977988659768</c:v>
                </c:pt>
                <c:pt idx="80436">
                  <c:v>4.5625373806381493</c:v>
                </c:pt>
                <c:pt idx="80437">
                  <c:v>4.5561005543752726</c:v>
                </c:pt>
                <c:pt idx="80438">
                  <c:v>4.5648059639082517</c:v>
                </c:pt>
                <c:pt idx="80439">
                  <c:v>4.5573479211778816</c:v>
                </c:pt>
                <c:pt idx="80440">
                  <c:v>4.5580245753259119</c:v>
                </c:pt>
                <c:pt idx="80441">
                  <c:v>4.5600074162050293</c:v>
                </c:pt>
                <c:pt idx="80442">
                  <c:v>4.551693711364349</c:v>
                </c:pt>
                <c:pt idx="80443">
                  <c:v>4.5543153621440018</c:v>
                </c:pt>
                <c:pt idx="80444">
                  <c:v>4.551529796645565</c:v>
                </c:pt>
                <c:pt idx="80445">
                  <c:v>4.5569972971158128</c:v>
                </c:pt>
                <c:pt idx="80446">
                  <c:v>4.5530231991068053</c:v>
                </c:pt>
                <c:pt idx="80447">
                  <c:v>4.5550839223367765</c:v>
                </c:pt>
                <c:pt idx="80448">
                  <c:v>4.5519004456559191</c:v>
                </c:pt>
                <c:pt idx="80449">
                  <c:v>4.560142304478715</c:v>
                </c:pt>
                <c:pt idx="80450">
                  <c:v>4.5548866886252259</c:v>
                </c:pt>
                <c:pt idx="80451">
                  <c:v>4.5540864864948638</c:v>
                </c:pt>
                <c:pt idx="80452">
                  <c:v>4.5661171937249811</c:v>
                </c:pt>
                <c:pt idx="80453">
                  <c:v>4.5553847787649033</c:v>
                </c:pt>
                <c:pt idx="80454">
                  <c:v>4.5622843192404314</c:v>
                </c:pt>
                <c:pt idx="80455">
                  <c:v>4.5524964475424312</c:v>
                </c:pt>
                <c:pt idx="80456">
                  <c:v>4.5541286808731645</c:v>
                </c:pt>
                <c:pt idx="80457">
                  <c:v>4.5541981186746057</c:v>
                </c:pt>
                <c:pt idx="80458">
                  <c:v>4.555111152378843</c:v>
                </c:pt>
                <c:pt idx="80459">
                  <c:v>4.5526560726218657</c:v>
                </c:pt>
                <c:pt idx="80460">
                  <c:v>4.559162839687243</c:v>
                </c:pt>
                <c:pt idx="80461">
                  <c:v>4.5554844451663978</c:v>
                </c:pt>
                <c:pt idx="80462">
                  <c:v>4.5537917983222957</c:v>
                </c:pt>
                <c:pt idx="80463">
                  <c:v>4.5589034768819978</c:v>
                </c:pt>
                <c:pt idx="80464">
                  <c:v>4.5552859683203124</c:v>
                </c:pt>
                <c:pt idx="80465">
                  <c:v>4.5610785118425268</c:v>
                </c:pt>
                <c:pt idx="80466">
                  <c:v>4.5631573635587293</c:v>
                </c:pt>
                <c:pt idx="80467">
                  <c:v>4.5615833621899649</c:v>
                </c:pt>
                <c:pt idx="80468">
                  <c:v>4.5527846311207814</c:v>
                </c:pt>
                <c:pt idx="80469">
                  <c:v>4.5628354122696724</c:v>
                </c:pt>
                <c:pt idx="80470">
                  <c:v>4.5454696891681765</c:v>
                </c:pt>
                <c:pt idx="80471">
                  <c:v>4.553015831883318</c:v>
                </c:pt>
                <c:pt idx="80472">
                  <c:v>4.5521639445338664</c:v>
                </c:pt>
                <c:pt idx="80473">
                  <c:v>4.5572961906857721</c:v>
                </c:pt>
                <c:pt idx="80474">
                  <c:v>4.5550048289952958</c:v>
                </c:pt>
                <c:pt idx="80475">
                  <c:v>4.5498442931858074</c:v>
                </c:pt>
                <c:pt idx="80476">
                  <c:v>4.5565324319447251</c:v>
                </c:pt>
                <c:pt idx="80477">
                  <c:v>4.5508471912377644</c:v>
                </c:pt>
                <c:pt idx="80478">
                  <c:v>4.5511684834540853</c:v>
                </c:pt>
                <c:pt idx="80479">
                  <c:v>4.5565736292707903</c:v>
                </c:pt>
                <c:pt idx="80480">
                  <c:v>4.5583030263166879</c:v>
                </c:pt>
                <c:pt idx="80481">
                  <c:v>4.5613773730850351</c:v>
                </c:pt>
                <c:pt idx="80482">
                  <c:v>4.55193587981337</c:v>
                </c:pt>
                <c:pt idx="80483">
                  <c:v>4.5548111357121321</c:v>
                </c:pt>
                <c:pt idx="80484">
                  <c:v>4.5593091113289734</c:v>
                </c:pt>
                <c:pt idx="80485">
                  <c:v>4.5511285091388682</c:v>
                </c:pt>
                <c:pt idx="80486">
                  <c:v>4.5504104533016569</c:v>
                </c:pt>
                <c:pt idx="80487">
                  <c:v>4.5571311882516561</c:v>
                </c:pt>
                <c:pt idx="80488">
                  <c:v>4.5518090494055485</c:v>
                </c:pt>
                <c:pt idx="80489">
                  <c:v>4.5482094938895505</c:v>
                </c:pt>
                <c:pt idx="80490">
                  <c:v>4.5556422875649289</c:v>
                </c:pt>
                <c:pt idx="80491">
                  <c:v>4.5630330779418342</c:v>
                </c:pt>
                <c:pt idx="80492">
                  <c:v>4.5546837521336689</c:v>
                </c:pt>
                <c:pt idx="80493">
                  <c:v>4.5520914142203379</c:v>
                </c:pt>
                <c:pt idx="80494">
                  <c:v>4.5615170430040024</c:v>
                </c:pt>
                <c:pt idx="80495">
                  <c:v>4.5542780943407637</c:v>
                </c:pt>
                <c:pt idx="80496">
                  <c:v>4.5602734175753765</c:v>
                </c:pt>
                <c:pt idx="80497">
                  <c:v>4.5587278525076602</c:v>
                </c:pt>
                <c:pt idx="80498">
                  <c:v>4.5631839680225239</c:v>
                </c:pt>
                <c:pt idx="80499">
                  <c:v>4.5645030872302286</c:v>
                </c:pt>
                <c:pt idx="80500">
                  <c:v>4.5593179667002843</c:v>
                </c:pt>
                <c:pt idx="80501">
                  <c:v>4.5624999320952364</c:v>
                </c:pt>
                <c:pt idx="80502">
                  <c:v>4.5687886813722844</c:v>
                </c:pt>
                <c:pt idx="80503">
                  <c:v>4.5660461927412745</c:v>
                </c:pt>
                <c:pt idx="80504">
                  <c:v>4.561894045557529</c:v>
                </c:pt>
                <c:pt idx="80505">
                  <c:v>4.5552156320319765</c:v>
                </c:pt>
                <c:pt idx="80506">
                  <c:v>4.5536656949656136</c:v>
                </c:pt>
                <c:pt idx="80507">
                  <c:v>4.5576904409463808</c:v>
                </c:pt>
                <c:pt idx="80508">
                  <c:v>4.5520804499402168</c:v>
                </c:pt>
                <c:pt idx="80509">
                  <c:v>4.5560709050788102</c:v>
                </c:pt>
                <c:pt idx="80510">
                  <c:v>4.561433581106499</c:v>
                </c:pt>
                <c:pt idx="80511">
                  <c:v>4.5550238693025289</c:v>
                </c:pt>
                <c:pt idx="80512">
                  <c:v>4.5593767418064415</c:v>
                </c:pt>
                <c:pt idx="80513">
                  <c:v>4.5566437005737495</c:v>
                </c:pt>
                <c:pt idx="80514">
                  <c:v>4.5566803016176651</c:v>
                </c:pt>
                <c:pt idx="80515">
                  <c:v>4.5555191599572078</c:v>
                </c:pt>
                <c:pt idx="80516">
                  <c:v>4.5530598390489558</c:v>
                </c:pt>
                <c:pt idx="80517">
                  <c:v>4.569429144471119</c:v>
                </c:pt>
                <c:pt idx="80518">
                  <c:v>4.5575692310698468</c:v>
                </c:pt>
                <c:pt idx="80519">
                  <c:v>4.546335020945345</c:v>
                </c:pt>
                <c:pt idx="80520">
                  <c:v>4.5643307640578916</c:v>
                </c:pt>
                <c:pt idx="80521">
                  <c:v>4.5530059420054076</c:v>
                </c:pt>
                <c:pt idx="80522">
                  <c:v>4.5619286245519319</c:v>
                </c:pt>
                <c:pt idx="80523">
                  <c:v>4.5560300565168328</c:v>
                </c:pt>
                <c:pt idx="80524">
                  <c:v>4.5582684143064185</c:v>
                </c:pt>
                <c:pt idx="80525">
                  <c:v>4.5503478536189235</c:v>
                </c:pt>
                <c:pt idx="80526">
                  <c:v>4.5571242212928391</c:v>
                </c:pt>
                <c:pt idx="80527">
                  <c:v>4.5572088839955498</c:v>
                </c:pt>
                <c:pt idx="80528">
                  <c:v>4.5569909738458021</c:v>
                </c:pt>
                <c:pt idx="80529">
                  <c:v>4.5583302805964108</c:v>
                </c:pt>
                <c:pt idx="80530">
                  <c:v>4.556362417312477</c:v>
                </c:pt>
                <c:pt idx="80531">
                  <c:v>4.5554806770252201</c:v>
                </c:pt>
                <c:pt idx="80532">
                  <c:v>4.5653482659671125</c:v>
                </c:pt>
                <c:pt idx="80533">
                  <c:v>4.5678936412103326</c:v>
                </c:pt>
                <c:pt idx="80534">
                  <c:v>4.5521152061677226</c:v>
                </c:pt>
                <c:pt idx="80535">
                  <c:v>4.555860197117525</c:v>
                </c:pt>
                <c:pt idx="80536">
                  <c:v>4.5564178547247352</c:v>
                </c:pt>
                <c:pt idx="80537">
                  <c:v>4.5515372296238441</c:v>
                </c:pt>
                <c:pt idx="80538">
                  <c:v>4.5525866133366044</c:v>
                </c:pt>
                <c:pt idx="80539">
                  <c:v>4.5548449688102384</c:v>
                </c:pt>
                <c:pt idx="80540">
                  <c:v>4.5648401595235661</c:v>
                </c:pt>
                <c:pt idx="80541">
                  <c:v>4.5643121905410204</c:v>
                </c:pt>
                <c:pt idx="80542">
                  <c:v>4.5570070630690669</c:v>
                </c:pt>
                <c:pt idx="80543">
                  <c:v>4.559280582056525</c:v>
                </c:pt>
                <c:pt idx="80544">
                  <c:v>4.5604858117172382</c:v>
                </c:pt>
                <c:pt idx="80545">
                  <c:v>4.5594145136992728</c:v>
                </c:pt>
                <c:pt idx="80546">
                  <c:v>4.563277719960408</c:v>
                </c:pt>
                <c:pt idx="80547">
                  <c:v>4.5576652882213864</c:v>
                </c:pt>
                <c:pt idx="80548">
                  <c:v>4.5633641664007314</c:v>
                </c:pt>
                <c:pt idx="80549">
                  <c:v>4.558590006557913</c:v>
                </c:pt>
                <c:pt idx="80550">
                  <c:v>4.5433835471792436</c:v>
                </c:pt>
                <c:pt idx="80551">
                  <c:v>4.5588237483761063</c:v>
                </c:pt>
                <c:pt idx="80552">
                  <c:v>4.55955376355681</c:v>
                </c:pt>
                <c:pt idx="80553">
                  <c:v>4.5542274421971412</c:v>
                </c:pt>
                <c:pt idx="80554">
                  <c:v>4.5564040510875614</c:v>
                </c:pt>
                <c:pt idx="80555">
                  <c:v>4.5500290485407069</c:v>
                </c:pt>
                <c:pt idx="80556">
                  <c:v>4.556174486952937</c:v>
                </c:pt>
                <c:pt idx="80557">
                  <c:v>4.5494642745460592</c:v>
                </c:pt>
                <c:pt idx="80558">
                  <c:v>4.5477101649710105</c:v>
                </c:pt>
                <c:pt idx="80559">
                  <c:v>4.5591405154760389</c:v>
                </c:pt>
                <c:pt idx="80560">
                  <c:v>4.556039939759204</c:v>
                </c:pt>
                <c:pt idx="80561">
                  <c:v>4.5498149977452345</c:v>
                </c:pt>
                <c:pt idx="80562">
                  <c:v>4.5502647976717867</c:v>
                </c:pt>
                <c:pt idx="80563">
                  <c:v>4.550409018439348</c:v>
                </c:pt>
                <c:pt idx="80564">
                  <c:v>4.5470971568563447</c:v>
                </c:pt>
                <c:pt idx="80565">
                  <c:v>4.5684712838638744</c:v>
                </c:pt>
                <c:pt idx="80566">
                  <c:v>4.5600830176957219</c:v>
                </c:pt>
                <c:pt idx="80567">
                  <c:v>4.5488349333307738</c:v>
                </c:pt>
                <c:pt idx="80568">
                  <c:v>4.5573870304106583</c:v>
                </c:pt>
                <c:pt idx="80569">
                  <c:v>4.5521826193042401</c:v>
                </c:pt>
                <c:pt idx="80570">
                  <c:v>4.561247314572169</c:v>
                </c:pt>
                <c:pt idx="80571">
                  <c:v>4.5531139696228697</c:v>
                </c:pt>
                <c:pt idx="80572">
                  <c:v>4.568592539173844</c:v>
                </c:pt>
                <c:pt idx="80573">
                  <c:v>4.5588514076195708</c:v>
                </c:pt>
                <c:pt idx="80574">
                  <c:v>4.5621513978234258</c:v>
                </c:pt>
                <c:pt idx="80575">
                  <c:v>4.5620487153074647</c:v>
                </c:pt>
                <c:pt idx="80576">
                  <c:v>4.5481607592526965</c:v>
                </c:pt>
                <c:pt idx="80577">
                  <c:v>4.5681711406866619</c:v>
                </c:pt>
                <c:pt idx="80578">
                  <c:v>4.5530735517870529</c:v>
                </c:pt>
                <c:pt idx="80579">
                  <c:v>4.5605450926883533</c:v>
                </c:pt>
                <c:pt idx="80580">
                  <c:v>4.5590672312307596</c:v>
                </c:pt>
                <c:pt idx="80581">
                  <c:v>4.5564691025461705</c:v>
                </c:pt>
                <c:pt idx="80582">
                  <c:v>4.5546860023020139</c:v>
                </c:pt>
                <c:pt idx="80583">
                  <c:v>4.556752116101352</c:v>
                </c:pt>
                <c:pt idx="80584">
                  <c:v>4.568010925382441</c:v>
                </c:pt>
                <c:pt idx="80585">
                  <c:v>4.5540890861928585</c:v>
                </c:pt>
                <c:pt idx="80586">
                  <c:v>4.5568463580838809</c:v>
                </c:pt>
                <c:pt idx="80587">
                  <c:v>4.5602900864874849</c:v>
                </c:pt>
                <c:pt idx="80588">
                  <c:v>4.5481256258618901</c:v>
                </c:pt>
                <c:pt idx="80589">
                  <c:v>4.5682142088292057</c:v>
                </c:pt>
                <c:pt idx="80590">
                  <c:v>4.5546341711399521</c:v>
                </c:pt>
                <c:pt idx="80591">
                  <c:v>4.5541916040052657</c:v>
                </c:pt>
                <c:pt idx="80592">
                  <c:v>4.5611553632754003</c:v>
                </c:pt>
                <c:pt idx="80593">
                  <c:v>4.5519694801595945</c:v>
                </c:pt>
                <c:pt idx="80594">
                  <c:v>4.5550085743488653</c:v>
                </c:pt>
                <c:pt idx="80595">
                  <c:v>4.556031182819372</c:v>
                </c:pt>
                <c:pt idx="80596">
                  <c:v>4.5564877555900214</c:v>
                </c:pt>
                <c:pt idx="80597">
                  <c:v>4.5607273865002789</c:v>
                </c:pt>
                <c:pt idx="80598">
                  <c:v>4.5541792738568443</c:v>
                </c:pt>
                <c:pt idx="80599">
                  <c:v>4.5564268586024141</c:v>
                </c:pt>
                <c:pt idx="80600">
                  <c:v>4.557711155957195</c:v>
                </c:pt>
                <c:pt idx="80601">
                  <c:v>4.560547127782435</c:v>
                </c:pt>
                <c:pt idx="80602">
                  <c:v>4.5598107197186764</c:v>
                </c:pt>
                <c:pt idx="80603">
                  <c:v>4.5621039137762445</c:v>
                </c:pt>
                <c:pt idx="80604">
                  <c:v>4.5748993002971998</c:v>
                </c:pt>
                <c:pt idx="80605">
                  <c:v>4.5615322469867037</c:v>
                </c:pt>
                <c:pt idx="80606">
                  <c:v>4.5585727337168711</c:v>
                </c:pt>
                <c:pt idx="80607">
                  <c:v>4.5580599461363258</c:v>
                </c:pt>
                <c:pt idx="80608">
                  <c:v>4.5676539963766016</c:v>
                </c:pt>
                <c:pt idx="80609">
                  <c:v>4.5530456634552143</c:v>
                </c:pt>
                <c:pt idx="80610">
                  <c:v>4.5614248392735259</c:v>
                </c:pt>
                <c:pt idx="80611">
                  <c:v>4.5559469181474936</c:v>
                </c:pt>
                <c:pt idx="80612">
                  <c:v>4.557067655039698</c:v>
                </c:pt>
                <c:pt idx="80613">
                  <c:v>4.5603331575021038</c:v>
                </c:pt>
                <c:pt idx="80614">
                  <c:v>4.5598730273779866</c:v>
                </c:pt>
                <c:pt idx="80615">
                  <c:v>4.5484192852492926</c:v>
                </c:pt>
                <c:pt idx="80616">
                  <c:v>4.5563533991143403</c:v>
                </c:pt>
                <c:pt idx="80617">
                  <c:v>4.552650720839809</c:v>
                </c:pt>
                <c:pt idx="80618">
                  <c:v>4.5457381555783734</c:v>
                </c:pt>
                <c:pt idx="80619">
                  <c:v>4.5558231570775289</c:v>
                </c:pt>
                <c:pt idx="80620">
                  <c:v>4.5539115974544533</c:v>
                </c:pt>
                <c:pt idx="80621">
                  <c:v>4.5591456746232231</c:v>
                </c:pt>
                <c:pt idx="80622">
                  <c:v>4.5536481351843898</c:v>
                </c:pt>
                <c:pt idx="80623">
                  <c:v>4.5555026463722825</c:v>
                </c:pt>
                <c:pt idx="80624">
                  <c:v>4.5561701364524589</c:v>
                </c:pt>
                <c:pt idx="80625">
                  <c:v>4.56661544077551</c:v>
                </c:pt>
                <c:pt idx="80626">
                  <c:v>4.5660479796489142</c:v>
                </c:pt>
                <c:pt idx="80627">
                  <c:v>4.5456528289885236</c:v>
                </c:pt>
                <c:pt idx="80628">
                  <c:v>4.5541690110769801</c:v>
                </c:pt>
                <c:pt idx="80629">
                  <c:v>4.5606514879195812</c:v>
                </c:pt>
                <c:pt idx="80630">
                  <c:v>4.5572335622849511</c:v>
                </c:pt>
                <c:pt idx="80631">
                  <c:v>4.5543572417901235</c:v>
                </c:pt>
                <c:pt idx="80632">
                  <c:v>4.5514179553791436</c:v>
                </c:pt>
                <c:pt idx="80633">
                  <c:v>4.5540675557459931</c:v>
                </c:pt>
                <c:pt idx="80634">
                  <c:v>4.5573204423102771</c:v>
                </c:pt>
                <c:pt idx="80635">
                  <c:v>4.5651037994029551</c:v>
                </c:pt>
                <c:pt idx="80636">
                  <c:v>4.5505964356450361</c:v>
                </c:pt>
                <c:pt idx="80637">
                  <c:v>4.552680828282087</c:v>
                </c:pt>
                <c:pt idx="80638">
                  <c:v>4.5538919729167544</c:v>
                </c:pt>
                <c:pt idx="80639">
                  <c:v>4.5486751592751249</c:v>
                </c:pt>
                <c:pt idx="80640">
                  <c:v>4.5642677140824501</c:v>
                </c:pt>
                <c:pt idx="80641">
                  <c:v>4.5524139464025284</c:v>
                </c:pt>
                <c:pt idx="80642">
                  <c:v>4.5615111049299788</c:v>
                </c:pt>
                <c:pt idx="80643">
                  <c:v>4.5418667824869248</c:v>
                </c:pt>
                <c:pt idx="80644">
                  <c:v>4.5520039222923714</c:v>
                </c:pt>
                <c:pt idx="80645">
                  <c:v>4.5562561035033244</c:v>
                </c:pt>
                <c:pt idx="80646">
                  <c:v>4.5695541766863732</c:v>
                </c:pt>
                <c:pt idx="80647">
                  <c:v>4.5571505076916585</c:v>
                </c:pt>
                <c:pt idx="80648">
                  <c:v>4.560793822856394</c:v>
                </c:pt>
                <c:pt idx="80649">
                  <c:v>4.5558745860006402</c:v>
                </c:pt>
                <c:pt idx="80650">
                  <c:v>4.5513414021716452</c:v>
                </c:pt>
                <c:pt idx="80651">
                  <c:v>4.5634846120685904</c:v>
                </c:pt>
                <c:pt idx="80652">
                  <c:v>4.5534474524193032</c:v>
                </c:pt>
                <c:pt idx="80653">
                  <c:v>4.5665167520495311</c:v>
                </c:pt>
                <c:pt idx="80654">
                  <c:v>4.5587411118759693</c:v>
                </c:pt>
                <c:pt idx="80655">
                  <c:v>4.5646866968682263</c:v>
                </c:pt>
                <c:pt idx="80656">
                  <c:v>4.5603622706111135</c:v>
                </c:pt>
                <c:pt idx="80657">
                  <c:v>4.5512749480869203</c:v>
                </c:pt>
                <c:pt idx="80658">
                  <c:v>4.5503576395726286</c:v>
                </c:pt>
                <c:pt idx="80659">
                  <c:v>4.5612137177777612</c:v>
                </c:pt>
                <c:pt idx="80660">
                  <c:v>4.5532394887293668</c:v>
                </c:pt>
                <c:pt idx="80661">
                  <c:v>4.5577986665616166</c:v>
                </c:pt>
                <c:pt idx="80662">
                  <c:v>4.5575280086198511</c:v>
                </c:pt>
                <c:pt idx="80663">
                  <c:v>4.5562037768947992</c:v>
                </c:pt>
                <c:pt idx="80664">
                  <c:v>4.5558715052649177</c:v>
                </c:pt>
                <c:pt idx="80665">
                  <c:v>4.5485844583217787</c:v>
                </c:pt>
                <c:pt idx="80666">
                  <c:v>4.5622450062989772</c:v>
                </c:pt>
                <c:pt idx="80667">
                  <c:v>4.5476994834564266</c:v>
                </c:pt>
                <c:pt idx="80668">
                  <c:v>4.56826307403119</c:v>
                </c:pt>
                <c:pt idx="80669">
                  <c:v>4.554838929648537</c:v>
                </c:pt>
                <c:pt idx="80670">
                  <c:v>4.5504007776034596</c:v>
                </c:pt>
                <c:pt idx="80671">
                  <c:v>4.5482498049182567</c:v>
                </c:pt>
                <c:pt idx="80672">
                  <c:v>4.554664728228607</c:v>
                </c:pt>
                <c:pt idx="80673">
                  <c:v>4.564437327402235</c:v>
                </c:pt>
                <c:pt idx="80674">
                  <c:v>4.5525368514972948</c:v>
                </c:pt>
                <c:pt idx="80675">
                  <c:v>4.5540032200770186</c:v>
                </c:pt>
                <c:pt idx="80676">
                  <c:v>4.5625026972333442</c:v>
                </c:pt>
                <c:pt idx="80677">
                  <c:v>4.5602867957248456</c:v>
                </c:pt>
                <c:pt idx="80678">
                  <c:v>4.5629896441785016</c:v>
                </c:pt>
                <c:pt idx="80679">
                  <c:v>4.5556575405587996</c:v>
                </c:pt>
                <c:pt idx="80680">
                  <c:v>4.550127854945905</c:v>
                </c:pt>
                <c:pt idx="80681">
                  <c:v>4.5593371078702924</c:v>
                </c:pt>
                <c:pt idx="80682">
                  <c:v>4.5432603450869813</c:v>
                </c:pt>
                <c:pt idx="80683">
                  <c:v>4.5499385845895697</c:v>
                </c:pt>
                <c:pt idx="80684">
                  <c:v>4.5574671320376394</c:v>
                </c:pt>
                <c:pt idx="80685">
                  <c:v>4.5653698001824852</c:v>
                </c:pt>
                <c:pt idx="80686">
                  <c:v>4.5572949833448151</c:v>
                </c:pt>
                <c:pt idx="80687">
                  <c:v>4.5567436640329131</c:v>
                </c:pt>
                <c:pt idx="80688">
                  <c:v>4.5596838127430113</c:v>
                </c:pt>
                <c:pt idx="80689">
                  <c:v>4.5525756164894471</c:v>
                </c:pt>
                <c:pt idx="80690">
                  <c:v>4.5570357384254709</c:v>
                </c:pt>
                <c:pt idx="80691">
                  <c:v>4.555449906132166</c:v>
                </c:pt>
                <c:pt idx="80692">
                  <c:v>4.5543616889357352</c:v>
                </c:pt>
                <c:pt idx="80693">
                  <c:v>4.5620259452763161</c:v>
                </c:pt>
                <c:pt idx="80694">
                  <c:v>4.5612469090598093</c:v>
                </c:pt>
                <c:pt idx="80695">
                  <c:v>4.5559516698836209</c:v>
                </c:pt>
                <c:pt idx="80696">
                  <c:v>4.5584464556222581</c:v>
                </c:pt>
                <c:pt idx="80697">
                  <c:v>4.5600674369760288</c:v>
                </c:pt>
                <c:pt idx="80698">
                  <c:v>4.5491448592329595</c:v>
                </c:pt>
                <c:pt idx="80699">
                  <c:v>4.5552471025959491</c:v>
                </c:pt>
                <c:pt idx="80700">
                  <c:v>4.5509565049865621</c:v>
                </c:pt>
                <c:pt idx="80701">
                  <c:v>4.557767888172644</c:v>
                </c:pt>
                <c:pt idx="80702">
                  <c:v>4.5613627746308518</c:v>
                </c:pt>
                <c:pt idx="80703">
                  <c:v>4.5610914626860115</c:v>
                </c:pt>
                <c:pt idx="80704">
                  <c:v>4.5574691225626331</c:v>
                </c:pt>
                <c:pt idx="80705">
                  <c:v>4.5572783879648213</c:v>
                </c:pt>
                <c:pt idx="80706">
                  <c:v>4.5568256243340501</c:v>
                </c:pt>
                <c:pt idx="80707">
                  <c:v>4.5731198707834233</c:v>
                </c:pt>
                <c:pt idx="80708">
                  <c:v>4.5615814928973775</c:v>
                </c:pt>
                <c:pt idx="80709">
                  <c:v>4.557500571822894</c:v>
                </c:pt>
                <c:pt idx="80710">
                  <c:v>4.554163805925457</c:v>
                </c:pt>
                <c:pt idx="80711">
                  <c:v>4.5670899903349804</c:v>
                </c:pt>
                <c:pt idx="80712">
                  <c:v>4.5566245118496367</c:v>
                </c:pt>
                <c:pt idx="80713">
                  <c:v>4.5622736254989729</c:v>
                </c:pt>
                <c:pt idx="80714">
                  <c:v>4.5611340315604965</c:v>
                </c:pt>
                <c:pt idx="80715">
                  <c:v>4.5591317933069018</c:v>
                </c:pt>
                <c:pt idx="80716">
                  <c:v>4.5572036161782465</c:v>
                </c:pt>
                <c:pt idx="80717">
                  <c:v>4.5546763215384738</c:v>
                </c:pt>
                <c:pt idx="80718">
                  <c:v>4.5580889723601352</c:v>
                </c:pt>
                <c:pt idx="80719">
                  <c:v>4.5555905366807323</c:v>
                </c:pt>
                <c:pt idx="80720">
                  <c:v>4.5576313101821366</c:v>
                </c:pt>
                <c:pt idx="80721">
                  <c:v>4.5615921160601465</c:v>
                </c:pt>
                <c:pt idx="80722">
                  <c:v>4.5591293131598158</c:v>
                </c:pt>
                <c:pt idx="80723">
                  <c:v>4.5584063593198163</c:v>
                </c:pt>
                <c:pt idx="80724">
                  <c:v>4.5589580286055078</c:v>
                </c:pt>
                <c:pt idx="80725">
                  <c:v>4.5509598189185736</c:v>
                </c:pt>
                <c:pt idx="80726">
                  <c:v>4.5501546862445146</c:v>
                </c:pt>
                <c:pt idx="80727">
                  <c:v>4.5553945111306158</c:v>
                </c:pt>
                <c:pt idx="80728">
                  <c:v>4.5580307253689467</c:v>
                </c:pt>
                <c:pt idx="80729">
                  <c:v>4.5612983915986138</c:v>
                </c:pt>
                <c:pt idx="80730">
                  <c:v>4.5534313456580175</c:v>
                </c:pt>
                <c:pt idx="80731">
                  <c:v>4.561565122812703</c:v>
                </c:pt>
                <c:pt idx="80732">
                  <c:v>4.566325341418481</c:v>
                </c:pt>
                <c:pt idx="80733">
                  <c:v>4.5499862581318951</c:v>
                </c:pt>
                <c:pt idx="80734">
                  <c:v>4.5629448016978413</c:v>
                </c:pt>
                <c:pt idx="80735">
                  <c:v>4.5629011542312314</c:v>
                </c:pt>
                <c:pt idx="80736">
                  <c:v>4.5583876697771473</c:v>
                </c:pt>
                <c:pt idx="80737">
                  <c:v>4.5585769311598154</c:v>
                </c:pt>
                <c:pt idx="80738">
                  <c:v>4.5573308604377383</c:v>
                </c:pt>
                <c:pt idx="80739">
                  <c:v>4.5638184123120853</c:v>
                </c:pt>
                <c:pt idx="80740">
                  <c:v>4.550335981917895</c:v>
                </c:pt>
                <c:pt idx="80741">
                  <c:v>4.5608098660563874</c:v>
                </c:pt>
                <c:pt idx="80742">
                  <c:v>4.5648984487858302</c:v>
                </c:pt>
                <c:pt idx="80743">
                  <c:v>4.5616912935562377</c:v>
                </c:pt>
                <c:pt idx="80744">
                  <c:v>4.5634960895921051</c:v>
                </c:pt>
                <c:pt idx="80745">
                  <c:v>4.5593845084700275</c:v>
                </c:pt>
                <c:pt idx="80746">
                  <c:v>4.5444802346410027</c:v>
                </c:pt>
                <c:pt idx="80747">
                  <c:v>4.5564347959018185</c:v>
                </c:pt>
                <c:pt idx="80748">
                  <c:v>4.5443262224964966</c:v>
                </c:pt>
                <c:pt idx="80749">
                  <c:v>4.5517453637830627</c:v>
                </c:pt>
                <c:pt idx="80750">
                  <c:v>4.551594691222876</c:v>
                </c:pt>
                <c:pt idx="80751">
                  <c:v>4.5476973210667442</c:v>
                </c:pt>
                <c:pt idx="80752">
                  <c:v>4.5653375538567147</c:v>
                </c:pt>
                <c:pt idx="80753">
                  <c:v>4.5609737886319399</c:v>
                </c:pt>
                <c:pt idx="80754">
                  <c:v>4.5522475319916111</c:v>
                </c:pt>
                <c:pt idx="80755">
                  <c:v>4.5550695689446021</c:v>
                </c:pt>
                <c:pt idx="80756">
                  <c:v>4.546612936874407</c:v>
                </c:pt>
                <c:pt idx="80757">
                  <c:v>4.5526074691213623</c:v>
                </c:pt>
                <c:pt idx="80758">
                  <c:v>4.5605966860365124</c:v>
                </c:pt>
                <c:pt idx="80759">
                  <c:v>4.5527566503110171</c:v>
                </c:pt>
                <c:pt idx="80760">
                  <c:v>4.554422411850422</c:v>
                </c:pt>
                <c:pt idx="80761">
                  <c:v>4.5534376830956926</c:v>
                </c:pt>
                <c:pt idx="80762">
                  <c:v>4.5565411653629724</c:v>
                </c:pt>
                <c:pt idx="80763">
                  <c:v>4.5610892996217931</c:v>
                </c:pt>
                <c:pt idx="80764">
                  <c:v>4.5527146680777992</c:v>
                </c:pt>
                <c:pt idx="80765">
                  <c:v>4.5553085921811425</c:v>
                </c:pt>
                <c:pt idx="80766">
                  <c:v>4.5604414650290908</c:v>
                </c:pt>
                <c:pt idx="80767">
                  <c:v>4.5539603662750725</c:v>
                </c:pt>
                <c:pt idx="80768">
                  <c:v>4.5572048780442422</c:v>
                </c:pt>
                <c:pt idx="80769">
                  <c:v>4.5563081273881787</c:v>
                </c:pt>
                <c:pt idx="80770">
                  <c:v>4.5614539490001595</c:v>
                </c:pt>
                <c:pt idx="80771">
                  <c:v>4.5559237529202283</c:v>
                </c:pt>
                <c:pt idx="80772">
                  <c:v>4.5586780943417562</c:v>
                </c:pt>
                <c:pt idx="80773">
                  <c:v>4.5565451345172727</c:v>
                </c:pt>
                <c:pt idx="80774">
                  <c:v>4.5605646703024956</c:v>
                </c:pt>
                <c:pt idx="80775">
                  <c:v>4.5542196718110519</c:v>
                </c:pt>
                <c:pt idx="80776">
                  <c:v>4.5655580920098595</c:v>
                </c:pt>
                <c:pt idx="80777">
                  <c:v>4.5585042077357949</c:v>
                </c:pt>
                <c:pt idx="80778">
                  <c:v>4.5588265363507672</c:v>
                </c:pt>
                <c:pt idx="80779">
                  <c:v>4.5518104791197826</c:v>
                </c:pt>
                <c:pt idx="80780">
                  <c:v>4.5496915684005099</c:v>
                </c:pt>
                <c:pt idx="80781">
                  <c:v>4.5609097923058641</c:v>
                </c:pt>
                <c:pt idx="80782">
                  <c:v>4.5574405567812732</c:v>
                </c:pt>
                <c:pt idx="80783">
                  <c:v>4.5538883673329602</c:v>
                </c:pt>
                <c:pt idx="80784">
                  <c:v>4.5549182905660723</c:v>
                </c:pt>
                <c:pt idx="80785">
                  <c:v>4.5540252624935329</c:v>
                </c:pt>
                <c:pt idx="80786">
                  <c:v>4.5586634036897857</c:v>
                </c:pt>
                <c:pt idx="80787">
                  <c:v>4.5518629937238435</c:v>
                </c:pt>
                <c:pt idx="80788">
                  <c:v>4.5653544701629221</c:v>
                </c:pt>
                <c:pt idx="80789">
                  <c:v>4.5492740264695346</c:v>
                </c:pt>
                <c:pt idx="80790">
                  <c:v>4.5610319040264509</c:v>
                </c:pt>
                <c:pt idx="80791">
                  <c:v>4.5626010345754224</c:v>
                </c:pt>
                <c:pt idx="80792">
                  <c:v>4.5600119837012976</c:v>
                </c:pt>
                <c:pt idx="80793">
                  <c:v>4.5541978415705344</c:v>
                </c:pt>
                <c:pt idx="80794">
                  <c:v>4.5621068933420013</c:v>
                </c:pt>
                <c:pt idx="80795">
                  <c:v>4.5662180218833761</c:v>
                </c:pt>
                <c:pt idx="80796">
                  <c:v>4.5632074471083586</c:v>
                </c:pt>
                <c:pt idx="80797">
                  <c:v>4.5569705472107325</c:v>
                </c:pt>
                <c:pt idx="80798">
                  <c:v>4.560779552539115</c:v>
                </c:pt>
                <c:pt idx="80799">
                  <c:v>4.5596332951381431</c:v>
                </c:pt>
                <c:pt idx="80800">
                  <c:v>4.5571173465946542</c:v>
                </c:pt>
                <c:pt idx="80801">
                  <c:v>4.5677364694503488</c:v>
                </c:pt>
                <c:pt idx="80802">
                  <c:v>4.5615872305326812</c:v>
                </c:pt>
                <c:pt idx="80803">
                  <c:v>4.562892184471778</c:v>
                </c:pt>
                <c:pt idx="80804">
                  <c:v>4.5623511266631667</c:v>
                </c:pt>
                <c:pt idx="80805">
                  <c:v>4.5675795057122501</c:v>
                </c:pt>
                <c:pt idx="80806">
                  <c:v>4.5626700698094496</c:v>
                </c:pt>
                <c:pt idx="80807">
                  <c:v>4.5584765300770949</c:v>
                </c:pt>
                <c:pt idx="80808">
                  <c:v>4.5646991745885757</c:v>
                </c:pt>
                <c:pt idx="80809">
                  <c:v>4.5628400956358162</c:v>
                </c:pt>
                <c:pt idx="80810">
                  <c:v>4.5581821439180006</c:v>
                </c:pt>
                <c:pt idx="80811">
                  <c:v>4.5590784012967207</c:v>
                </c:pt>
                <c:pt idx="80812">
                  <c:v>4.5558959879682766</c:v>
                </c:pt>
                <c:pt idx="80813">
                  <c:v>4.5644442891148937</c:v>
                </c:pt>
                <c:pt idx="80814">
                  <c:v>4.5555679765395354</c:v>
                </c:pt>
                <c:pt idx="80815">
                  <c:v>4.5595798787185702</c:v>
                </c:pt>
                <c:pt idx="80816">
                  <c:v>4.5570821018217709</c:v>
                </c:pt>
                <c:pt idx="80817">
                  <c:v>4.5477241517197111</c:v>
                </c:pt>
                <c:pt idx="80818">
                  <c:v>4.5573315138169521</c:v>
                </c:pt>
                <c:pt idx="80819">
                  <c:v>4.5661278444313931</c:v>
                </c:pt>
                <c:pt idx="80820">
                  <c:v>4.5643439503382419</c:v>
                </c:pt>
                <c:pt idx="80821">
                  <c:v>4.5625328425941492</c:v>
                </c:pt>
                <c:pt idx="80822">
                  <c:v>4.5559229306050231</c:v>
                </c:pt>
                <c:pt idx="80823">
                  <c:v>4.5573322294756364</c:v>
                </c:pt>
                <c:pt idx="80824">
                  <c:v>4.5513978835628164</c:v>
                </c:pt>
                <c:pt idx="80825">
                  <c:v>4.5515888553377133</c:v>
                </c:pt>
                <c:pt idx="80826">
                  <c:v>4.5544058126417823</c:v>
                </c:pt>
                <c:pt idx="80827">
                  <c:v>4.5542189660577552</c:v>
                </c:pt>
                <c:pt idx="80828">
                  <c:v>4.5662359601706797</c:v>
                </c:pt>
                <c:pt idx="80829">
                  <c:v>4.5604194136738254</c:v>
                </c:pt>
                <c:pt idx="80830">
                  <c:v>4.5550670023564921</c:v>
                </c:pt>
                <c:pt idx="80831">
                  <c:v>4.5568876732210386</c:v>
                </c:pt>
                <c:pt idx="80832">
                  <c:v>4.5569783362644269</c:v>
                </c:pt>
                <c:pt idx="80833">
                  <c:v>4.5604033276298397</c:v>
                </c:pt>
                <c:pt idx="80834">
                  <c:v>4.5620695997560023</c:v>
                </c:pt>
                <c:pt idx="80835">
                  <c:v>4.5568493473533795</c:v>
                </c:pt>
                <c:pt idx="80836">
                  <c:v>4.5656193922086192</c:v>
                </c:pt>
                <c:pt idx="80837">
                  <c:v>4.5571819286714881</c:v>
                </c:pt>
                <c:pt idx="80838">
                  <c:v>4.5606152345992728</c:v>
                </c:pt>
                <c:pt idx="80839">
                  <c:v>4.5571893983220768</c:v>
                </c:pt>
                <c:pt idx="80840">
                  <c:v>4.5605425006248916</c:v>
                </c:pt>
                <c:pt idx="80841">
                  <c:v>4.5500237450074303</c:v>
                </c:pt>
                <c:pt idx="80842">
                  <c:v>4.556487765124122</c:v>
                </c:pt>
                <c:pt idx="80843">
                  <c:v>4.5641599868780709</c:v>
                </c:pt>
                <c:pt idx="80844">
                  <c:v>4.5584536265724358</c:v>
                </c:pt>
                <c:pt idx="80845">
                  <c:v>4.5510645978976445</c:v>
                </c:pt>
                <c:pt idx="80846">
                  <c:v>4.5570799605059795</c:v>
                </c:pt>
                <c:pt idx="80847">
                  <c:v>4.5624538764576741</c:v>
                </c:pt>
                <c:pt idx="80848">
                  <c:v>4.5460586699300602</c:v>
                </c:pt>
                <c:pt idx="80849">
                  <c:v>4.5641726278911863</c:v>
                </c:pt>
                <c:pt idx="80850">
                  <c:v>4.5662857820316862</c:v>
                </c:pt>
                <c:pt idx="80851">
                  <c:v>4.542309080301222</c:v>
                </c:pt>
                <c:pt idx="80852">
                  <c:v>4.5662937032297002</c:v>
                </c:pt>
                <c:pt idx="80853">
                  <c:v>4.5637184233539099</c:v>
                </c:pt>
                <c:pt idx="80854">
                  <c:v>4.5516832462030177</c:v>
                </c:pt>
                <c:pt idx="80855">
                  <c:v>4.5589834568548628</c:v>
                </c:pt>
                <c:pt idx="80856">
                  <c:v>4.5564477963929972</c:v>
                </c:pt>
                <c:pt idx="80857">
                  <c:v>4.5599077422274643</c:v>
                </c:pt>
                <c:pt idx="80858">
                  <c:v>4.5590954434172826</c:v>
                </c:pt>
                <c:pt idx="80859">
                  <c:v>4.5550214628196066</c:v>
                </c:pt>
                <c:pt idx="80860">
                  <c:v>4.5609725359312243</c:v>
                </c:pt>
                <c:pt idx="80861">
                  <c:v>4.5678851905424045</c:v>
                </c:pt>
                <c:pt idx="80862">
                  <c:v>4.5470153135889122</c:v>
                </c:pt>
                <c:pt idx="80863">
                  <c:v>4.5641538807791608</c:v>
                </c:pt>
                <c:pt idx="80864">
                  <c:v>4.5559788876921417</c:v>
                </c:pt>
                <c:pt idx="80865">
                  <c:v>4.5564026552713113</c:v>
                </c:pt>
                <c:pt idx="80866">
                  <c:v>4.5585640794653584</c:v>
                </c:pt>
                <c:pt idx="80867">
                  <c:v>4.5521358748013592</c:v>
                </c:pt>
                <c:pt idx="80868">
                  <c:v>4.5533772876705152</c:v>
                </c:pt>
                <c:pt idx="80869">
                  <c:v>4.5538908099148401</c:v>
                </c:pt>
                <c:pt idx="80870">
                  <c:v>4.5620891716502028</c:v>
                </c:pt>
                <c:pt idx="80871">
                  <c:v>4.5588500497069617</c:v>
                </c:pt>
                <c:pt idx="80872">
                  <c:v>4.5608459080213697</c:v>
                </c:pt>
                <c:pt idx="80873">
                  <c:v>4.5636877819623587</c:v>
                </c:pt>
                <c:pt idx="80874">
                  <c:v>4.5544593412434535</c:v>
                </c:pt>
                <c:pt idx="80875">
                  <c:v>4.5612204055033283</c:v>
                </c:pt>
                <c:pt idx="80876">
                  <c:v>4.5591414996639985</c:v>
                </c:pt>
                <c:pt idx="80877">
                  <c:v>4.5658053836467829</c:v>
                </c:pt>
                <c:pt idx="80878">
                  <c:v>4.5651371407546222</c:v>
                </c:pt>
                <c:pt idx="80879">
                  <c:v>4.5535982604820857</c:v>
                </c:pt>
                <c:pt idx="80880">
                  <c:v>4.5597847553334114</c:v>
                </c:pt>
                <c:pt idx="80881">
                  <c:v>4.5578987445226495</c:v>
                </c:pt>
                <c:pt idx="80882">
                  <c:v>4.552646367962903</c:v>
                </c:pt>
                <c:pt idx="80883">
                  <c:v>4.5598274258831708</c:v>
                </c:pt>
                <c:pt idx="80884">
                  <c:v>4.5570750716879749</c:v>
                </c:pt>
                <c:pt idx="80885">
                  <c:v>4.5579508045080814</c:v>
                </c:pt>
                <c:pt idx="80886">
                  <c:v>4.5516592562836236</c:v>
                </c:pt>
                <c:pt idx="80887">
                  <c:v>4.5606980462718631</c:v>
                </c:pt>
                <c:pt idx="80888">
                  <c:v>4.5562801072118697</c:v>
                </c:pt>
                <c:pt idx="80889">
                  <c:v>4.5532753146586273</c:v>
                </c:pt>
                <c:pt idx="80890">
                  <c:v>4.5598737347959082</c:v>
                </c:pt>
                <c:pt idx="80891">
                  <c:v>4.5634308173678875</c:v>
                </c:pt>
                <c:pt idx="80892">
                  <c:v>4.5569074411446717</c:v>
                </c:pt>
                <c:pt idx="80893">
                  <c:v>4.566811263544011</c:v>
                </c:pt>
                <c:pt idx="80894">
                  <c:v>4.5560130250664006</c:v>
                </c:pt>
                <c:pt idx="80895">
                  <c:v>4.5602569716892916</c:v>
                </c:pt>
                <c:pt idx="80896">
                  <c:v>4.5498200472907087</c:v>
                </c:pt>
                <c:pt idx="80897">
                  <c:v>4.5626925228799129</c:v>
                </c:pt>
                <c:pt idx="80898">
                  <c:v>4.5560675149881833</c:v>
                </c:pt>
                <c:pt idx="80899">
                  <c:v>4.5567464149259296</c:v>
                </c:pt>
                <c:pt idx="80900">
                  <c:v>4.5582058992441352</c:v>
                </c:pt>
                <c:pt idx="80901">
                  <c:v>4.5554298035882397</c:v>
                </c:pt>
                <c:pt idx="80902">
                  <c:v>4.5524001656167954</c:v>
                </c:pt>
                <c:pt idx="80903">
                  <c:v>4.5603150089678453</c:v>
                </c:pt>
                <c:pt idx="80904">
                  <c:v>4.5593036701992826</c:v>
                </c:pt>
                <c:pt idx="80905">
                  <c:v>4.5631712758378891</c:v>
                </c:pt>
                <c:pt idx="80906">
                  <c:v>4.5558115304666043</c:v>
                </c:pt>
                <c:pt idx="80907">
                  <c:v>4.5623432836585369</c:v>
                </c:pt>
                <c:pt idx="80908">
                  <c:v>4.5588173109334162</c:v>
                </c:pt>
                <c:pt idx="80909">
                  <c:v>4.5559699155619189</c:v>
                </c:pt>
                <c:pt idx="80910">
                  <c:v>4.5578908416180166</c:v>
                </c:pt>
                <c:pt idx="80911">
                  <c:v>4.5622940110425994</c:v>
                </c:pt>
                <c:pt idx="80912">
                  <c:v>4.5546301331817798</c:v>
                </c:pt>
                <c:pt idx="80913">
                  <c:v>4.5614050555985441</c:v>
                </c:pt>
                <c:pt idx="80914">
                  <c:v>4.5599690768048582</c:v>
                </c:pt>
                <c:pt idx="80915">
                  <c:v>4.5553164571873559</c:v>
                </c:pt>
                <c:pt idx="80916">
                  <c:v>4.5598513912022494</c:v>
                </c:pt>
                <c:pt idx="80917">
                  <c:v>4.5444505683477088</c:v>
                </c:pt>
                <c:pt idx="80918">
                  <c:v>4.5581953288137242</c:v>
                </c:pt>
                <c:pt idx="80919">
                  <c:v>4.5539907041939616</c:v>
                </c:pt>
                <c:pt idx="80920">
                  <c:v>4.5672536102601917</c:v>
                </c:pt>
                <c:pt idx="80921">
                  <c:v>4.5621605635901856</c:v>
                </c:pt>
                <c:pt idx="80922">
                  <c:v>4.5637781287317987</c:v>
                </c:pt>
                <c:pt idx="80923">
                  <c:v>4.5571317367599615</c:v>
                </c:pt>
                <c:pt idx="80924">
                  <c:v>4.5720432991445303</c:v>
                </c:pt>
                <c:pt idx="80925">
                  <c:v>4.5559807495474081</c:v>
                </c:pt>
                <c:pt idx="80926">
                  <c:v>4.5544435108688406</c:v>
                </c:pt>
                <c:pt idx="80927">
                  <c:v>4.5518376154142519</c:v>
                </c:pt>
                <c:pt idx="80928">
                  <c:v>4.564008805838589</c:v>
                </c:pt>
                <c:pt idx="80929">
                  <c:v>4.5576229474765215</c:v>
                </c:pt>
                <c:pt idx="80930">
                  <c:v>4.5667267615507088</c:v>
                </c:pt>
                <c:pt idx="80931">
                  <c:v>4.552773224268039</c:v>
                </c:pt>
                <c:pt idx="80932">
                  <c:v>4.552427609211664</c:v>
                </c:pt>
                <c:pt idx="80933">
                  <c:v>4.5530520698047914</c:v>
                </c:pt>
                <c:pt idx="80934">
                  <c:v>4.5793570494659788</c:v>
                </c:pt>
                <c:pt idx="80935">
                  <c:v>4.5581706936722863</c:v>
                </c:pt>
                <c:pt idx="80936">
                  <c:v>4.5673410088017459</c:v>
                </c:pt>
                <c:pt idx="80937">
                  <c:v>4.5560399257995252</c:v>
                </c:pt>
                <c:pt idx="80938">
                  <c:v>4.5575027382256295</c:v>
                </c:pt>
                <c:pt idx="80939">
                  <c:v>4.5623516317883812</c:v>
                </c:pt>
                <c:pt idx="80940">
                  <c:v>4.5568469491794836</c:v>
                </c:pt>
                <c:pt idx="80941">
                  <c:v>4.5626720577513318</c:v>
                </c:pt>
                <c:pt idx="80942">
                  <c:v>4.5518338807943417</c:v>
                </c:pt>
                <c:pt idx="80943">
                  <c:v>4.5565001358763269</c:v>
                </c:pt>
                <c:pt idx="80944">
                  <c:v>4.5609550088328445</c:v>
                </c:pt>
                <c:pt idx="80945">
                  <c:v>4.5552627544309399</c:v>
                </c:pt>
                <c:pt idx="80946">
                  <c:v>4.5515615260546003</c:v>
                </c:pt>
                <c:pt idx="80947">
                  <c:v>4.5606289311690018</c:v>
                </c:pt>
                <c:pt idx="80948">
                  <c:v>4.5564267035754797</c:v>
                </c:pt>
                <c:pt idx="80949">
                  <c:v>4.5529790230197964</c:v>
                </c:pt>
                <c:pt idx="80950">
                  <c:v>4.555619717969245</c:v>
                </c:pt>
                <c:pt idx="80951">
                  <c:v>4.5620127705515152</c:v>
                </c:pt>
                <c:pt idx="80952">
                  <c:v>4.5572729284557703</c:v>
                </c:pt>
                <c:pt idx="80953">
                  <c:v>4.5634537266484241</c:v>
                </c:pt>
                <c:pt idx="80954">
                  <c:v>4.5595852767601714</c:v>
                </c:pt>
                <c:pt idx="80955">
                  <c:v>4.5559279836944917</c:v>
                </c:pt>
                <c:pt idx="80956">
                  <c:v>4.5674626868455102</c:v>
                </c:pt>
                <c:pt idx="80957">
                  <c:v>4.5522710289291837</c:v>
                </c:pt>
                <c:pt idx="80958">
                  <c:v>4.555567989242415</c:v>
                </c:pt>
                <c:pt idx="80959">
                  <c:v>4.5611780050075375</c:v>
                </c:pt>
                <c:pt idx="80960">
                  <c:v>4.5562731883291612</c:v>
                </c:pt>
                <c:pt idx="80961">
                  <c:v>4.5591279373246643</c:v>
                </c:pt>
                <c:pt idx="80962">
                  <c:v>4.555645286294447</c:v>
                </c:pt>
                <c:pt idx="80963">
                  <c:v>4.5615159501085207</c:v>
                </c:pt>
                <c:pt idx="80964">
                  <c:v>4.5578829200452571</c:v>
                </c:pt>
                <c:pt idx="80965">
                  <c:v>4.5505635704354672</c:v>
                </c:pt>
                <c:pt idx="80966">
                  <c:v>4.5594670260497949</c:v>
                </c:pt>
                <c:pt idx="80967">
                  <c:v>4.5588265322113415</c:v>
                </c:pt>
                <c:pt idx="80968">
                  <c:v>4.557828791633626</c:v>
                </c:pt>
                <c:pt idx="80969">
                  <c:v>4.552909406925906</c:v>
                </c:pt>
                <c:pt idx="80970">
                  <c:v>4.5602509100928774</c:v>
                </c:pt>
                <c:pt idx="80971">
                  <c:v>4.5594904519466724</c:v>
                </c:pt>
                <c:pt idx="80972">
                  <c:v>4.5580718863797944</c:v>
                </c:pt>
                <c:pt idx="80973">
                  <c:v>4.5548964032220463</c:v>
                </c:pt>
                <c:pt idx="80974">
                  <c:v>4.5612654956345073</c:v>
                </c:pt>
                <c:pt idx="80975">
                  <c:v>4.5571977699717037</c:v>
                </c:pt>
                <c:pt idx="80976">
                  <c:v>4.5642805575695728</c:v>
                </c:pt>
                <c:pt idx="80977">
                  <c:v>4.5599094401926639</c:v>
                </c:pt>
                <c:pt idx="80978">
                  <c:v>4.5615234826682673</c:v>
                </c:pt>
                <c:pt idx="80979">
                  <c:v>4.5619883116284345</c:v>
                </c:pt>
                <c:pt idx="80980">
                  <c:v>4.5626193838365774</c:v>
                </c:pt>
                <c:pt idx="80981">
                  <c:v>4.5485312697507743</c:v>
                </c:pt>
                <c:pt idx="80982">
                  <c:v>4.5524042166160559</c:v>
                </c:pt>
                <c:pt idx="80983">
                  <c:v>4.5659159301453052</c:v>
                </c:pt>
                <c:pt idx="80984">
                  <c:v>4.5552137038870377</c:v>
                </c:pt>
                <c:pt idx="80985">
                  <c:v>4.5624000506673843</c:v>
                </c:pt>
                <c:pt idx="80986">
                  <c:v>4.5606397667639218</c:v>
                </c:pt>
                <c:pt idx="80987">
                  <c:v>4.5583930283759688</c:v>
                </c:pt>
                <c:pt idx="80988">
                  <c:v>4.5591015536286701</c:v>
                </c:pt>
                <c:pt idx="80989">
                  <c:v>4.5599300650803105</c:v>
                </c:pt>
                <c:pt idx="80990">
                  <c:v>4.5658335883625885</c:v>
                </c:pt>
                <c:pt idx="80991">
                  <c:v>4.5657166071908506</c:v>
                </c:pt>
                <c:pt idx="80992">
                  <c:v>4.5629316804138202</c:v>
                </c:pt>
                <c:pt idx="80993">
                  <c:v>4.5581896802412363</c:v>
                </c:pt>
                <c:pt idx="80994">
                  <c:v>4.557324817555032</c:v>
                </c:pt>
                <c:pt idx="80995">
                  <c:v>4.5685755690163319</c:v>
                </c:pt>
                <c:pt idx="80996">
                  <c:v>4.5488352932944371</c:v>
                </c:pt>
                <c:pt idx="80997">
                  <c:v>4.5579757288577394</c:v>
                </c:pt>
                <c:pt idx="80998">
                  <c:v>4.5706878762438032</c:v>
                </c:pt>
                <c:pt idx="80999">
                  <c:v>4.5492037059342811</c:v>
                </c:pt>
                <c:pt idx="81000">
                  <c:v>4.5566623531996209</c:v>
                </c:pt>
                <c:pt idx="81001">
                  <c:v>4.5627517328160305</c:v>
                </c:pt>
                <c:pt idx="81002">
                  <c:v>4.5674703294472963</c:v>
                </c:pt>
                <c:pt idx="81003">
                  <c:v>4.5564624169161903</c:v>
                </c:pt>
                <c:pt idx="81004">
                  <c:v>4.5467958850172447</c:v>
                </c:pt>
                <c:pt idx="81005">
                  <c:v>4.5734226016342916</c:v>
                </c:pt>
                <c:pt idx="81006">
                  <c:v>4.5585809158016675</c:v>
                </c:pt>
                <c:pt idx="81007">
                  <c:v>4.5523449753957479</c:v>
                </c:pt>
                <c:pt idx="81008">
                  <c:v>4.5622762337521809</c:v>
                </c:pt>
                <c:pt idx="81009">
                  <c:v>4.5620935027965785</c:v>
                </c:pt>
                <c:pt idx="81010">
                  <c:v>4.550025458622887</c:v>
                </c:pt>
                <c:pt idx="81011">
                  <c:v>4.5664043061491046</c:v>
                </c:pt>
                <c:pt idx="81012">
                  <c:v>4.5591864181721862</c:v>
                </c:pt>
                <c:pt idx="81013">
                  <c:v>4.5629403656663285</c:v>
                </c:pt>
                <c:pt idx="81014">
                  <c:v>4.5590974045890587</c:v>
                </c:pt>
                <c:pt idx="81015">
                  <c:v>4.5604450732654387</c:v>
                </c:pt>
                <c:pt idx="81016">
                  <c:v>4.559851055904919</c:v>
                </c:pt>
                <c:pt idx="81017">
                  <c:v>4.5649986278411721</c:v>
                </c:pt>
                <c:pt idx="81018">
                  <c:v>4.5665264753918402</c:v>
                </c:pt>
                <c:pt idx="81019">
                  <c:v>4.5625304295661113</c:v>
                </c:pt>
                <c:pt idx="81020">
                  <c:v>4.5520971853974066</c:v>
                </c:pt>
                <c:pt idx="81021">
                  <c:v>4.5677051483143005</c:v>
                </c:pt>
                <c:pt idx="81022">
                  <c:v>4.5616341495514154</c:v>
                </c:pt>
                <c:pt idx="81023">
                  <c:v>4.5586831878282981</c:v>
                </c:pt>
                <c:pt idx="81024">
                  <c:v>4.5595808588114748</c:v>
                </c:pt>
                <c:pt idx="81025">
                  <c:v>4.5615798548301418</c:v>
                </c:pt>
                <c:pt idx="81026">
                  <c:v>4.5582218060875519</c:v>
                </c:pt>
                <c:pt idx="81027">
                  <c:v>4.5640642527096409</c:v>
                </c:pt>
                <c:pt idx="81028">
                  <c:v>4.5608133199318379</c:v>
                </c:pt>
                <c:pt idx="81029">
                  <c:v>4.5599053362638893</c:v>
                </c:pt>
                <c:pt idx="81030">
                  <c:v>4.5561912539006473</c:v>
                </c:pt>
                <c:pt idx="81031">
                  <c:v>4.5489611688936211</c:v>
                </c:pt>
                <c:pt idx="81032">
                  <c:v>4.5604649549452096</c:v>
                </c:pt>
                <c:pt idx="81033">
                  <c:v>4.5598410555588815</c:v>
                </c:pt>
                <c:pt idx="81034">
                  <c:v>4.5591288722920007</c:v>
                </c:pt>
                <c:pt idx="81035">
                  <c:v>4.5675195738531178</c:v>
                </c:pt>
                <c:pt idx="81036">
                  <c:v>4.562128490122384</c:v>
                </c:pt>
                <c:pt idx="81037">
                  <c:v>4.5611581472449805</c:v>
                </c:pt>
                <c:pt idx="81038">
                  <c:v>4.5506513963536177</c:v>
                </c:pt>
                <c:pt idx="81039">
                  <c:v>4.5518036176735048</c:v>
                </c:pt>
                <c:pt idx="81040">
                  <c:v>4.5586333305458249</c:v>
                </c:pt>
                <c:pt idx="81041">
                  <c:v>4.5560809148383097</c:v>
                </c:pt>
                <c:pt idx="81042">
                  <c:v>4.5658184848952867</c:v>
                </c:pt>
                <c:pt idx="81043">
                  <c:v>4.5605272391859026</c:v>
                </c:pt>
                <c:pt idx="81044">
                  <c:v>4.5664863375065226</c:v>
                </c:pt>
                <c:pt idx="81045">
                  <c:v>4.5583267475699385</c:v>
                </c:pt>
                <c:pt idx="81046">
                  <c:v>4.5584761525423296</c:v>
                </c:pt>
                <c:pt idx="81047">
                  <c:v>4.5648605996190028</c:v>
                </c:pt>
                <c:pt idx="81048">
                  <c:v>4.5579107506171841</c:v>
                </c:pt>
                <c:pt idx="81049">
                  <c:v>4.5693637376514324</c:v>
                </c:pt>
                <c:pt idx="81050">
                  <c:v>4.5584938168086575</c:v>
                </c:pt>
                <c:pt idx="81051">
                  <c:v>4.560249785009268</c:v>
                </c:pt>
                <c:pt idx="81052">
                  <c:v>4.5631301816140288</c:v>
                </c:pt>
                <c:pt idx="81053">
                  <c:v>4.5499958511208787</c:v>
                </c:pt>
                <c:pt idx="81054">
                  <c:v>4.5565043019219482</c:v>
                </c:pt>
                <c:pt idx="81055">
                  <c:v>4.5531779713205704</c:v>
                </c:pt>
                <c:pt idx="81056">
                  <c:v>4.5579132021833022</c:v>
                </c:pt>
                <c:pt idx="81057">
                  <c:v>4.5537719271197865</c:v>
                </c:pt>
                <c:pt idx="81058">
                  <c:v>4.5594599705882493</c:v>
                </c:pt>
                <c:pt idx="81059">
                  <c:v>4.5700282298415367</c:v>
                </c:pt>
                <c:pt idx="81060">
                  <c:v>4.5618469255704124</c:v>
                </c:pt>
                <c:pt idx="81061">
                  <c:v>4.5477449271754971</c:v>
                </c:pt>
                <c:pt idx="81062">
                  <c:v>4.5537910997128659</c:v>
                </c:pt>
                <c:pt idx="81063">
                  <c:v>4.5588160108407578</c:v>
                </c:pt>
                <c:pt idx="81064">
                  <c:v>4.5635360196876826</c:v>
                </c:pt>
                <c:pt idx="81065">
                  <c:v>4.5621682132971726</c:v>
                </c:pt>
                <c:pt idx="81066">
                  <c:v>4.5648792301675645</c:v>
                </c:pt>
                <c:pt idx="81067">
                  <c:v>4.5617715809497321</c:v>
                </c:pt>
                <c:pt idx="81068">
                  <c:v>4.5494498026689039</c:v>
                </c:pt>
                <c:pt idx="81069">
                  <c:v>4.5648090517187825</c:v>
                </c:pt>
                <c:pt idx="81070">
                  <c:v>4.5462398737151766</c:v>
                </c:pt>
                <c:pt idx="81071">
                  <c:v>4.5621696627080137</c:v>
                </c:pt>
                <c:pt idx="81072">
                  <c:v>4.5643470393258179</c:v>
                </c:pt>
                <c:pt idx="81073">
                  <c:v>4.5544146221161812</c:v>
                </c:pt>
                <c:pt idx="81074">
                  <c:v>4.5666378481437393</c:v>
                </c:pt>
                <c:pt idx="81075">
                  <c:v>4.5656888710432302</c:v>
                </c:pt>
                <c:pt idx="81076">
                  <c:v>4.5607048043314604</c:v>
                </c:pt>
                <c:pt idx="81077">
                  <c:v>4.561638827940607</c:v>
                </c:pt>
                <c:pt idx="81078">
                  <c:v>4.5587942914958521</c:v>
                </c:pt>
                <c:pt idx="81079">
                  <c:v>4.5607873976398121</c:v>
                </c:pt>
                <c:pt idx="81080">
                  <c:v>4.5628348316684217</c:v>
                </c:pt>
                <c:pt idx="81081">
                  <c:v>4.5671195775063111</c:v>
                </c:pt>
                <c:pt idx="81082">
                  <c:v>4.5599008904682323</c:v>
                </c:pt>
                <c:pt idx="81083">
                  <c:v>4.571310344484341</c:v>
                </c:pt>
                <c:pt idx="81084">
                  <c:v>4.5619814148262314</c:v>
                </c:pt>
                <c:pt idx="81085">
                  <c:v>4.5657750880110042</c:v>
                </c:pt>
                <c:pt idx="81086">
                  <c:v>4.5622396792713564</c:v>
                </c:pt>
                <c:pt idx="81087">
                  <c:v>4.5578993159889238</c:v>
                </c:pt>
                <c:pt idx="81088">
                  <c:v>4.5566326943587034</c:v>
                </c:pt>
                <c:pt idx="81089">
                  <c:v>4.5482610005178756</c:v>
                </c:pt>
                <c:pt idx="81090">
                  <c:v>4.5675847372991791</c:v>
                </c:pt>
                <c:pt idx="81091">
                  <c:v>4.5627788957370692</c:v>
                </c:pt>
                <c:pt idx="81092">
                  <c:v>4.5595400440498901</c:v>
                </c:pt>
                <c:pt idx="81093">
                  <c:v>4.5610905507343906</c:v>
                </c:pt>
                <c:pt idx="81094">
                  <c:v>4.5574479038257873</c:v>
                </c:pt>
                <c:pt idx="81095">
                  <c:v>4.5583941634145271</c:v>
                </c:pt>
                <c:pt idx="81096">
                  <c:v>4.5595315081381598</c:v>
                </c:pt>
                <c:pt idx="81097">
                  <c:v>4.5571416390453834</c:v>
                </c:pt>
                <c:pt idx="81098">
                  <c:v>4.5635555115223934</c:v>
                </c:pt>
                <c:pt idx="81099">
                  <c:v>4.5701228771276927</c:v>
                </c:pt>
                <c:pt idx="81100">
                  <c:v>4.5622497047680426</c:v>
                </c:pt>
                <c:pt idx="81101">
                  <c:v>4.5611519157839169</c:v>
                </c:pt>
                <c:pt idx="81102">
                  <c:v>4.5519896636103718</c:v>
                </c:pt>
                <c:pt idx="81103">
                  <c:v>4.5621153137456467</c:v>
                </c:pt>
                <c:pt idx="81104">
                  <c:v>4.5628991363378946</c:v>
                </c:pt>
                <c:pt idx="81105">
                  <c:v>4.5597018445128192</c:v>
                </c:pt>
                <c:pt idx="81106">
                  <c:v>4.5543056925162348</c:v>
                </c:pt>
                <c:pt idx="81107">
                  <c:v>4.5650468169041742</c:v>
                </c:pt>
                <c:pt idx="81108">
                  <c:v>4.5529295430512065</c:v>
                </c:pt>
                <c:pt idx="81109">
                  <c:v>4.5535359216606821</c:v>
                </c:pt>
                <c:pt idx="81110">
                  <c:v>4.5635420986305135</c:v>
                </c:pt>
                <c:pt idx="81111">
                  <c:v>4.5617993973470723</c:v>
                </c:pt>
                <c:pt idx="81112">
                  <c:v>4.5604440322974913</c:v>
                </c:pt>
                <c:pt idx="81113">
                  <c:v>4.5652854661578894</c:v>
                </c:pt>
                <c:pt idx="81114">
                  <c:v>4.5586696376555782</c:v>
                </c:pt>
                <c:pt idx="81115">
                  <c:v>4.5567500760153292</c:v>
                </c:pt>
                <c:pt idx="81116">
                  <c:v>4.5619213707571458</c:v>
                </c:pt>
                <c:pt idx="81117">
                  <c:v>4.5566485424363892</c:v>
                </c:pt>
                <c:pt idx="81118">
                  <c:v>4.5675017958932358</c:v>
                </c:pt>
                <c:pt idx="81119">
                  <c:v>4.573047491119036</c:v>
                </c:pt>
                <c:pt idx="81120">
                  <c:v>4.5597575524000629</c:v>
                </c:pt>
                <c:pt idx="81121">
                  <c:v>4.5620694483164135</c:v>
                </c:pt>
                <c:pt idx="81122">
                  <c:v>4.5616480840666487</c:v>
                </c:pt>
                <c:pt idx="81123">
                  <c:v>4.5620491784067259</c:v>
                </c:pt>
                <c:pt idx="81124">
                  <c:v>4.5617636956948404</c:v>
                </c:pt>
                <c:pt idx="81125">
                  <c:v>4.5696899435469529</c:v>
                </c:pt>
                <c:pt idx="81126">
                  <c:v>4.5623349875845776</c:v>
                </c:pt>
                <c:pt idx="81127">
                  <c:v>4.5556247180315621</c:v>
                </c:pt>
                <c:pt idx="81128">
                  <c:v>4.5536394593714311</c:v>
                </c:pt>
                <c:pt idx="81129">
                  <c:v>4.5603150089678461</c:v>
                </c:pt>
                <c:pt idx="81130">
                  <c:v>4.5606230206844343</c:v>
                </c:pt>
                <c:pt idx="81131">
                  <c:v>4.5582801210747226</c:v>
                </c:pt>
                <c:pt idx="81132">
                  <c:v>4.557734573381353</c:v>
                </c:pt>
                <c:pt idx="81133">
                  <c:v>4.5627037235111896</c:v>
                </c:pt>
                <c:pt idx="81134">
                  <c:v>4.560493827160494</c:v>
                </c:pt>
                <c:pt idx="81135">
                  <c:v>4.5638019452114662</c:v>
                </c:pt>
                <c:pt idx="81136">
                  <c:v>4.5649950901170522</c:v>
                </c:pt>
                <c:pt idx="81137">
                  <c:v>4.5655150912524496</c:v>
                </c:pt>
                <c:pt idx="81138">
                  <c:v>4.562867008093261</c:v>
                </c:pt>
                <c:pt idx="81139">
                  <c:v>4.5656634165702874</c:v>
                </c:pt>
                <c:pt idx="81140">
                  <c:v>4.5631998762814376</c:v>
                </c:pt>
                <c:pt idx="81141">
                  <c:v>4.5575346545711763</c:v>
                </c:pt>
                <c:pt idx="81142">
                  <c:v>4.5521285722007478</c:v>
                </c:pt>
                <c:pt idx="81143">
                  <c:v>4.5616098282197202</c:v>
                </c:pt>
                <c:pt idx="81144">
                  <c:v>4.5534517653952564</c:v>
                </c:pt>
                <c:pt idx="81145">
                  <c:v>4.5641966287379629</c:v>
                </c:pt>
                <c:pt idx="81146">
                  <c:v>4.5584900597747362</c:v>
                </c:pt>
                <c:pt idx="81147">
                  <c:v>4.5569823310553303</c:v>
                </c:pt>
                <c:pt idx="81148">
                  <c:v>4.5555119235720616</c:v>
                </c:pt>
                <c:pt idx="81149">
                  <c:v>4.553014045442934</c:v>
                </c:pt>
                <c:pt idx="81150">
                  <c:v>4.555916992735189</c:v>
                </c:pt>
                <c:pt idx="81151">
                  <c:v>4.5620560178056282</c:v>
                </c:pt>
                <c:pt idx="81152">
                  <c:v>4.5552318778271212</c:v>
                </c:pt>
                <c:pt idx="81153">
                  <c:v>4.5609412984881725</c:v>
                </c:pt>
                <c:pt idx="81154">
                  <c:v>4.5626402420127654</c:v>
                </c:pt>
                <c:pt idx="81155">
                  <c:v>4.5627581327234132</c:v>
                </c:pt>
                <c:pt idx="81156">
                  <c:v>4.5604471196519123</c:v>
                </c:pt>
                <c:pt idx="81157">
                  <c:v>4.5640462823677979</c:v>
                </c:pt>
                <c:pt idx="81158">
                  <c:v>4.5600460012518154</c:v>
                </c:pt>
                <c:pt idx="81159">
                  <c:v>4.5508707732616474</c:v>
                </c:pt>
                <c:pt idx="81160">
                  <c:v>4.5495721454039888</c:v>
                </c:pt>
                <c:pt idx="81161">
                  <c:v>4.5583783419834125</c:v>
                </c:pt>
                <c:pt idx="81162">
                  <c:v>4.5699314890829772</c:v>
                </c:pt>
                <c:pt idx="81163">
                  <c:v>4.5656248034226401</c:v>
                </c:pt>
                <c:pt idx="81164">
                  <c:v>4.5700654287173474</c:v>
                </c:pt>
                <c:pt idx="81165">
                  <c:v>4.5662263436837351</c:v>
                </c:pt>
                <c:pt idx="81166">
                  <c:v>4.5488615669285108</c:v>
                </c:pt>
                <c:pt idx="81167">
                  <c:v>4.559194038682655</c:v>
                </c:pt>
                <c:pt idx="81168">
                  <c:v>4.5539840813081431</c:v>
                </c:pt>
                <c:pt idx="81169">
                  <c:v>4.5583486458825506</c:v>
                </c:pt>
                <c:pt idx="81170">
                  <c:v>4.5575670720926116</c:v>
                </c:pt>
                <c:pt idx="81171">
                  <c:v>4.553834028282389</c:v>
                </c:pt>
                <c:pt idx="81172">
                  <c:v>4.5619268934991002</c:v>
                </c:pt>
                <c:pt idx="81173">
                  <c:v>4.5587215946200619</c:v>
                </c:pt>
                <c:pt idx="81174">
                  <c:v>4.5487478575848392</c:v>
                </c:pt>
                <c:pt idx="81175">
                  <c:v>4.5502862200069734</c:v>
                </c:pt>
                <c:pt idx="81176">
                  <c:v>4.5597002131826327</c:v>
                </c:pt>
                <c:pt idx="81177">
                  <c:v>4.5561790959253763</c:v>
                </c:pt>
                <c:pt idx="81178">
                  <c:v>4.5637158878260866</c:v>
                </c:pt>
                <c:pt idx="81179">
                  <c:v>4.5595049384694306</c:v>
                </c:pt>
                <c:pt idx="81180">
                  <c:v>4.5546368901065897</c:v>
                </c:pt>
                <c:pt idx="81181">
                  <c:v>4.5560784824372522</c:v>
                </c:pt>
                <c:pt idx="81182">
                  <c:v>4.5575923609821123</c:v>
                </c:pt>
                <c:pt idx="81183">
                  <c:v>4.5685478668217492</c:v>
                </c:pt>
                <c:pt idx="81184">
                  <c:v>4.5544122496953134</c:v>
                </c:pt>
                <c:pt idx="81185">
                  <c:v>4.5701810200164443</c:v>
                </c:pt>
                <c:pt idx="81186">
                  <c:v>4.5654663908530981</c:v>
                </c:pt>
                <c:pt idx="81187">
                  <c:v>4.5584535043995587</c:v>
                </c:pt>
                <c:pt idx="81188">
                  <c:v>4.5541150211846375</c:v>
                </c:pt>
                <c:pt idx="81189">
                  <c:v>4.5632533408107507</c:v>
                </c:pt>
                <c:pt idx="81190">
                  <c:v>4.5640859091749935</c:v>
                </c:pt>
                <c:pt idx="81191">
                  <c:v>4.5602825334214989</c:v>
                </c:pt>
                <c:pt idx="81192">
                  <c:v>4.5631746738773735</c:v>
                </c:pt>
                <c:pt idx="81193">
                  <c:v>4.5628620216448139</c:v>
                </c:pt>
                <c:pt idx="81194">
                  <c:v>4.5618226999390554</c:v>
                </c:pt>
                <c:pt idx="81195">
                  <c:v>4.572876182556783</c:v>
                </c:pt>
                <c:pt idx="81196">
                  <c:v>4.5556225005425173</c:v>
                </c:pt>
                <c:pt idx="81197">
                  <c:v>4.5636306013963264</c:v>
                </c:pt>
                <c:pt idx="81198">
                  <c:v>4.5662979897156619</c:v>
                </c:pt>
                <c:pt idx="81199">
                  <c:v>4.5565662839649814</c:v>
                </c:pt>
                <c:pt idx="81200">
                  <c:v>4.5588348842926685</c:v>
                </c:pt>
                <c:pt idx="81201">
                  <c:v>4.5560312237756113</c:v>
                </c:pt>
                <c:pt idx="81202">
                  <c:v>4.563896945648775</c:v>
                </c:pt>
                <c:pt idx="81203">
                  <c:v>4.5572608309849389</c:v>
                </c:pt>
                <c:pt idx="81204">
                  <c:v>4.5576147702578398</c:v>
                </c:pt>
                <c:pt idx="81205">
                  <c:v>4.561997002813432</c:v>
                </c:pt>
                <c:pt idx="81206">
                  <c:v>4.562402896755958</c:v>
                </c:pt>
                <c:pt idx="81207">
                  <c:v>4.5595813519266759</c:v>
                </c:pt>
                <c:pt idx="81208">
                  <c:v>4.5591117259514844</c:v>
                </c:pt>
                <c:pt idx="81209">
                  <c:v>4.5626099584965614</c:v>
                </c:pt>
                <c:pt idx="81210">
                  <c:v>4.5640763661341586</c:v>
                </c:pt>
                <c:pt idx="81211">
                  <c:v>4.5576959617410306</c:v>
                </c:pt>
                <c:pt idx="81212">
                  <c:v>4.5564909023083082</c:v>
                </c:pt>
                <c:pt idx="81213">
                  <c:v>4.5655653906243572</c:v>
                </c:pt>
                <c:pt idx="81214">
                  <c:v>4.5500901392436113</c:v>
                </c:pt>
                <c:pt idx="81215">
                  <c:v>4.5619174843332742</c:v>
                </c:pt>
                <c:pt idx="81216">
                  <c:v>4.5648786902075189</c:v>
                </c:pt>
                <c:pt idx="81217">
                  <c:v>4.5592257330306039</c:v>
                </c:pt>
                <c:pt idx="81218">
                  <c:v>4.5697157189595332</c:v>
                </c:pt>
                <c:pt idx="81219">
                  <c:v>4.5539316495146913</c:v>
                </c:pt>
                <c:pt idx="81220">
                  <c:v>4.5609612673455153</c:v>
                </c:pt>
                <c:pt idx="81221">
                  <c:v>4.5570625805341187</c:v>
                </c:pt>
                <c:pt idx="81222">
                  <c:v>4.5630671138626289</c:v>
                </c:pt>
                <c:pt idx="81223">
                  <c:v>4.5586386959405214</c:v>
                </c:pt>
                <c:pt idx="81224">
                  <c:v>4.5597457221543873</c:v>
                </c:pt>
                <c:pt idx="81225">
                  <c:v>4.5635614109317322</c:v>
                </c:pt>
                <c:pt idx="81226">
                  <c:v>4.5589123763995367</c:v>
                </c:pt>
                <c:pt idx="81227">
                  <c:v>4.5565895505971401</c:v>
                </c:pt>
                <c:pt idx="81228">
                  <c:v>4.5566167763507277</c:v>
                </c:pt>
                <c:pt idx="81229">
                  <c:v>4.5571879434378229</c:v>
                </c:pt>
                <c:pt idx="81230">
                  <c:v>4.559092826523079</c:v>
                </c:pt>
                <c:pt idx="81231">
                  <c:v>4.5535014205260786</c:v>
                </c:pt>
                <c:pt idx="81232">
                  <c:v>4.560626696866982</c:v>
                </c:pt>
                <c:pt idx="81233">
                  <c:v>4.5553526586087587</c:v>
                </c:pt>
                <c:pt idx="81234">
                  <c:v>4.5613226418075028</c:v>
                </c:pt>
                <c:pt idx="81235">
                  <c:v>4.5630598978476682</c:v>
                </c:pt>
                <c:pt idx="81236">
                  <c:v>4.5642274488340764</c:v>
                </c:pt>
                <c:pt idx="81237">
                  <c:v>4.5588484386531647</c:v>
                </c:pt>
                <c:pt idx="81238">
                  <c:v>4.5624736520235549</c:v>
                </c:pt>
                <c:pt idx="81239">
                  <c:v>4.556451677934362</c:v>
                </c:pt>
                <c:pt idx="81240">
                  <c:v>4.5518448660404847</c:v>
                </c:pt>
                <c:pt idx="81241">
                  <c:v>4.5635872889239311</c:v>
                </c:pt>
                <c:pt idx="81242">
                  <c:v>4.5549016696691043</c:v>
                </c:pt>
                <c:pt idx="81243">
                  <c:v>4.5626038385995598</c:v>
                </c:pt>
                <c:pt idx="81244">
                  <c:v>4.55859517940456</c:v>
                </c:pt>
                <c:pt idx="81245">
                  <c:v>4.55576375637279</c:v>
                </c:pt>
                <c:pt idx="81246">
                  <c:v>4.567205398708392</c:v>
                </c:pt>
                <c:pt idx="81247">
                  <c:v>4.5574261755843226</c:v>
                </c:pt>
                <c:pt idx="81248">
                  <c:v>4.5467557132325123</c:v>
                </c:pt>
                <c:pt idx="81249">
                  <c:v>4.5505369398340809</c:v>
                </c:pt>
                <c:pt idx="81250">
                  <c:v>4.5585098643399249</c:v>
                </c:pt>
                <c:pt idx="81251">
                  <c:v>4.5571492920445236</c:v>
                </c:pt>
                <c:pt idx="81252">
                  <c:v>4.5585679952672082</c:v>
                </c:pt>
                <c:pt idx="81253">
                  <c:v>4.5629957301213127</c:v>
                </c:pt>
                <c:pt idx="81254">
                  <c:v>4.5524840027847375</c:v>
                </c:pt>
                <c:pt idx="81255">
                  <c:v>4.5583701303163036</c:v>
                </c:pt>
                <c:pt idx="81256">
                  <c:v>4.5690070704453012</c:v>
                </c:pt>
                <c:pt idx="81257">
                  <c:v>4.5561514576513105</c:v>
                </c:pt>
                <c:pt idx="81258">
                  <c:v>4.5525630285425356</c:v>
                </c:pt>
                <c:pt idx="81259">
                  <c:v>4.5644264806873212</c:v>
                </c:pt>
                <c:pt idx="81260">
                  <c:v>4.5778180698541462</c:v>
                </c:pt>
                <c:pt idx="81261">
                  <c:v>4.5666360107750874</c:v>
                </c:pt>
                <c:pt idx="81262">
                  <c:v>4.5595811939335862</c:v>
                </c:pt>
                <c:pt idx="81263">
                  <c:v>4.5571240891828815</c:v>
                </c:pt>
                <c:pt idx="81264">
                  <c:v>4.5700842776562975</c:v>
                </c:pt>
                <c:pt idx="81265">
                  <c:v>4.5660252986468883</c:v>
                </c:pt>
                <c:pt idx="81266">
                  <c:v>4.5645248813682722</c:v>
                </c:pt>
                <c:pt idx="81267">
                  <c:v>4.5547219200119029</c:v>
                </c:pt>
                <c:pt idx="81268">
                  <c:v>4.5520466468509966</c:v>
                </c:pt>
                <c:pt idx="81269">
                  <c:v>4.5701951531153648</c:v>
                </c:pt>
                <c:pt idx="81270">
                  <c:v>4.5529037566872326</c:v>
                </c:pt>
                <c:pt idx="81271">
                  <c:v>4.5613864019835102</c:v>
                </c:pt>
                <c:pt idx="81272">
                  <c:v>4.5619046303450368</c:v>
                </c:pt>
                <c:pt idx="81273">
                  <c:v>4.5587121397207317</c:v>
                </c:pt>
                <c:pt idx="81274">
                  <c:v>4.5602162302784786</c:v>
                </c:pt>
                <c:pt idx="81275">
                  <c:v>4.5543826111023558</c:v>
                </c:pt>
                <c:pt idx="81276">
                  <c:v>4.5584030612284465</c:v>
                </c:pt>
                <c:pt idx="81277">
                  <c:v>4.5516282075189407</c:v>
                </c:pt>
                <c:pt idx="81278">
                  <c:v>4.5564171474971982</c:v>
                </c:pt>
                <c:pt idx="81279">
                  <c:v>4.5556119363474981</c:v>
                </c:pt>
                <c:pt idx="81280">
                  <c:v>4.5614406358730353</c:v>
                </c:pt>
                <c:pt idx="81281">
                  <c:v>4.5488616897165484</c:v>
                </c:pt>
                <c:pt idx="81282">
                  <c:v>4.5676452714412052</c:v>
                </c:pt>
                <c:pt idx="81283">
                  <c:v>4.5708139605425053</c:v>
                </c:pt>
                <c:pt idx="81284">
                  <c:v>4.5561454881319587</c:v>
                </c:pt>
                <c:pt idx="81285">
                  <c:v>4.5609135416792794</c:v>
                </c:pt>
                <c:pt idx="81286">
                  <c:v>4.5502567041378166</c:v>
                </c:pt>
                <c:pt idx="81287">
                  <c:v>4.5560919910886346</c:v>
                </c:pt>
                <c:pt idx="81288">
                  <c:v>4.5579146141011329</c:v>
                </c:pt>
                <c:pt idx="81289">
                  <c:v>4.552913906546018</c:v>
                </c:pt>
                <c:pt idx="81290">
                  <c:v>4.5580398333337211</c:v>
                </c:pt>
                <c:pt idx="81291">
                  <c:v>4.5610241780589753</c:v>
                </c:pt>
                <c:pt idx="81292">
                  <c:v>4.5555573468515549</c:v>
                </c:pt>
                <c:pt idx="81293">
                  <c:v>4.5632030223742195</c:v>
                </c:pt>
                <c:pt idx="81294">
                  <c:v>4.556368172169166</c:v>
                </c:pt>
                <c:pt idx="81295">
                  <c:v>4.5582818964827299</c:v>
                </c:pt>
                <c:pt idx="81296">
                  <c:v>4.5620790088432486</c:v>
                </c:pt>
                <c:pt idx="81297">
                  <c:v>4.5600767139512568</c:v>
                </c:pt>
                <c:pt idx="81298">
                  <c:v>4.5570914341142004</c:v>
                </c:pt>
                <c:pt idx="81299">
                  <c:v>4.5638151661784718</c:v>
                </c:pt>
                <c:pt idx="81300">
                  <c:v>4.5649471362415586</c:v>
                </c:pt>
                <c:pt idx="81301">
                  <c:v>4.5609299533589356</c:v>
                </c:pt>
                <c:pt idx="81302">
                  <c:v>4.5614627682447075</c:v>
                </c:pt>
                <c:pt idx="81303">
                  <c:v>4.5644282867894699</c:v>
                </c:pt>
                <c:pt idx="81304">
                  <c:v>4.5634330907406095</c:v>
                </c:pt>
                <c:pt idx="81305">
                  <c:v>4.5528317805889804</c:v>
                </c:pt>
                <c:pt idx="81306">
                  <c:v>4.5586722993174282</c:v>
                </c:pt>
                <c:pt idx="81307">
                  <c:v>4.5596246691138651</c:v>
                </c:pt>
                <c:pt idx="81308">
                  <c:v>4.5509011464068729</c:v>
                </c:pt>
                <c:pt idx="81309">
                  <c:v>4.5525902627426138</c:v>
                </c:pt>
                <c:pt idx="81310">
                  <c:v>4.5658848850549889</c:v>
                </c:pt>
                <c:pt idx="81311">
                  <c:v>4.5542684653940624</c:v>
                </c:pt>
                <c:pt idx="81312">
                  <c:v>4.5570683618064987</c:v>
                </c:pt>
                <c:pt idx="81313">
                  <c:v>4.5637341809801022</c:v>
                </c:pt>
                <c:pt idx="81314">
                  <c:v>4.5570293113831317</c:v>
                </c:pt>
                <c:pt idx="81315">
                  <c:v>4.5618072777767518</c:v>
                </c:pt>
                <c:pt idx="81316">
                  <c:v>4.5595727742413361</c:v>
                </c:pt>
                <c:pt idx="81317">
                  <c:v>4.5574039603180578</c:v>
                </c:pt>
                <c:pt idx="81318">
                  <c:v>4.5615469371476278</c:v>
                </c:pt>
                <c:pt idx="81319">
                  <c:v>4.5535516241976932</c:v>
                </c:pt>
                <c:pt idx="81320">
                  <c:v>4.5643710229346981</c:v>
                </c:pt>
                <c:pt idx="81321">
                  <c:v>4.5636936691572005</c:v>
                </c:pt>
                <c:pt idx="81322">
                  <c:v>4.5595241936885174</c:v>
                </c:pt>
                <c:pt idx="81323">
                  <c:v>4.560118303409709</c:v>
                </c:pt>
                <c:pt idx="81324">
                  <c:v>4.5541098176730701</c:v>
                </c:pt>
                <c:pt idx="81325">
                  <c:v>4.560316881014538</c:v>
                </c:pt>
                <c:pt idx="81326">
                  <c:v>4.5590872848438222</c:v>
                </c:pt>
                <c:pt idx="81327">
                  <c:v>4.5467677154540427</c:v>
                </c:pt>
                <c:pt idx="81328">
                  <c:v>4.549193332987528</c:v>
                </c:pt>
                <c:pt idx="81329">
                  <c:v>4.5663959233730376</c:v>
                </c:pt>
                <c:pt idx="81330">
                  <c:v>4.5580826595075932</c:v>
                </c:pt>
                <c:pt idx="81331">
                  <c:v>4.5604818787280657</c:v>
                </c:pt>
                <c:pt idx="81332">
                  <c:v>4.5617980562728455</c:v>
                </c:pt>
                <c:pt idx="81333">
                  <c:v>4.5613051671856111</c:v>
                </c:pt>
                <c:pt idx="81334">
                  <c:v>4.5553921208451644</c:v>
                </c:pt>
                <c:pt idx="81335">
                  <c:v>4.5588876812684624</c:v>
                </c:pt>
                <c:pt idx="81336">
                  <c:v>4.5611537792317067</c:v>
                </c:pt>
                <c:pt idx="81337">
                  <c:v>4.5586575799431861</c:v>
                </c:pt>
                <c:pt idx="81338">
                  <c:v>4.5583362318282985</c:v>
                </c:pt>
                <c:pt idx="81339">
                  <c:v>4.5604422461828182</c:v>
                </c:pt>
                <c:pt idx="81340">
                  <c:v>4.5593957349206784</c:v>
                </c:pt>
                <c:pt idx="81341">
                  <c:v>4.5482174228653225</c:v>
                </c:pt>
                <c:pt idx="81342">
                  <c:v>4.5624255844040134</c:v>
                </c:pt>
                <c:pt idx="81343">
                  <c:v>4.5552152317880799</c:v>
                </c:pt>
                <c:pt idx="81344">
                  <c:v>4.5595963072576176</c:v>
                </c:pt>
                <c:pt idx="81345">
                  <c:v>4.5714557274421592</c:v>
                </c:pt>
                <c:pt idx="81346">
                  <c:v>4.5604618107140347</c:v>
                </c:pt>
                <c:pt idx="81347">
                  <c:v>4.5513970098183245</c:v>
                </c:pt>
                <c:pt idx="81348">
                  <c:v>4.5641312853495464</c:v>
                </c:pt>
                <c:pt idx="81349">
                  <c:v>4.5739430801074148</c:v>
                </c:pt>
                <c:pt idx="81350">
                  <c:v>4.5661068582742637</c:v>
                </c:pt>
                <c:pt idx="81351">
                  <c:v>4.5672903867190726</c:v>
                </c:pt>
                <c:pt idx="81352">
                  <c:v>4.561753806170584</c:v>
                </c:pt>
                <c:pt idx="81353">
                  <c:v>4.5572637327547199</c:v>
                </c:pt>
                <c:pt idx="81354">
                  <c:v>4.5566179480500146</c:v>
                </c:pt>
                <c:pt idx="81355">
                  <c:v>4.5575637554394168</c:v>
                </c:pt>
                <c:pt idx="81356">
                  <c:v>4.5606591902900719</c:v>
                </c:pt>
                <c:pt idx="81357">
                  <c:v>4.5522001673512644</c:v>
                </c:pt>
                <c:pt idx="81358">
                  <c:v>4.5633175806366975</c:v>
                </c:pt>
                <c:pt idx="81359">
                  <c:v>4.5581652312579886</c:v>
                </c:pt>
                <c:pt idx="81360">
                  <c:v>4.560248754837084</c:v>
                </c:pt>
                <c:pt idx="81361">
                  <c:v>4.5554725674033287</c:v>
                </c:pt>
                <c:pt idx="81362">
                  <c:v>4.5576436112690191</c:v>
                </c:pt>
                <c:pt idx="81363">
                  <c:v>4.5628000103075781</c:v>
                </c:pt>
                <c:pt idx="81364">
                  <c:v>4.561860068656669</c:v>
                </c:pt>
                <c:pt idx="81365">
                  <c:v>4.5572155699302277</c:v>
                </c:pt>
                <c:pt idx="81366">
                  <c:v>4.5496411973084259</c:v>
                </c:pt>
                <c:pt idx="81367">
                  <c:v>4.554391223209608</c:v>
                </c:pt>
                <c:pt idx="81368">
                  <c:v>4.5571961195217083</c:v>
                </c:pt>
                <c:pt idx="81369">
                  <c:v>4.5578939319182501</c:v>
                </c:pt>
                <c:pt idx="81370">
                  <c:v>4.5565721150066043</c:v>
                </c:pt>
                <c:pt idx="81371">
                  <c:v>4.5741010825008592</c:v>
                </c:pt>
                <c:pt idx="81372">
                  <c:v>4.5638111457843724</c:v>
                </c:pt>
                <c:pt idx="81373">
                  <c:v>4.5549422651479006</c:v>
                </c:pt>
                <c:pt idx="81374">
                  <c:v>4.5634552815548295</c:v>
                </c:pt>
                <c:pt idx="81375">
                  <c:v>4.5620072057360259</c:v>
                </c:pt>
                <c:pt idx="81376">
                  <c:v>4.5616049341510347</c:v>
                </c:pt>
                <c:pt idx="81377">
                  <c:v>4.5594303414256236</c:v>
                </c:pt>
                <c:pt idx="81378">
                  <c:v>4.5640484265712553</c:v>
                </c:pt>
                <c:pt idx="81379">
                  <c:v>4.5564332969274561</c:v>
                </c:pt>
                <c:pt idx="81380">
                  <c:v>4.5659399908202172</c:v>
                </c:pt>
                <c:pt idx="81381">
                  <c:v>4.562498069224155</c:v>
                </c:pt>
                <c:pt idx="81382">
                  <c:v>4.575252399943591</c:v>
                </c:pt>
                <c:pt idx="81383">
                  <c:v>4.5596168290260657</c:v>
                </c:pt>
                <c:pt idx="81384">
                  <c:v>4.5536597939821668</c:v>
                </c:pt>
                <c:pt idx="81385">
                  <c:v>4.5587592961346779</c:v>
                </c:pt>
                <c:pt idx="81386">
                  <c:v>4.5636510317667378</c:v>
                </c:pt>
                <c:pt idx="81387">
                  <c:v>4.5613438922278826</c:v>
                </c:pt>
                <c:pt idx="81388">
                  <c:v>4.5560293501100224</c:v>
                </c:pt>
                <c:pt idx="81389">
                  <c:v>4.5628291130084273</c:v>
                </c:pt>
                <c:pt idx="81390">
                  <c:v>4.5589706792715816</c:v>
                </c:pt>
                <c:pt idx="81391">
                  <c:v>4.5577565758344392</c:v>
                </c:pt>
                <c:pt idx="81392">
                  <c:v>4.5581859127667297</c:v>
                </c:pt>
                <c:pt idx="81393">
                  <c:v>4.5675640551102701</c:v>
                </c:pt>
                <c:pt idx="81394">
                  <c:v>4.5563294995757637</c:v>
                </c:pt>
                <c:pt idx="81395">
                  <c:v>4.5565425028171607</c:v>
                </c:pt>
                <c:pt idx="81396">
                  <c:v>4.5525037341707337</c:v>
                </c:pt>
                <c:pt idx="81397">
                  <c:v>4.5685837004073173</c:v>
                </c:pt>
                <c:pt idx="81398">
                  <c:v>4.5524074431777599</c:v>
                </c:pt>
                <c:pt idx="81399">
                  <c:v>4.5573879512885167</c:v>
                </c:pt>
                <c:pt idx="81400">
                  <c:v>4.5578069706640543</c:v>
                </c:pt>
                <c:pt idx="81401">
                  <c:v>4.5666222391499502</c:v>
                </c:pt>
                <c:pt idx="81402">
                  <c:v>4.5718744613607836</c:v>
                </c:pt>
                <c:pt idx="81403">
                  <c:v>4.5675409060208372</c:v>
                </c:pt>
                <c:pt idx="81404">
                  <c:v>4.5597395735952073</c:v>
                </c:pt>
                <c:pt idx="81405">
                  <c:v>4.5642922421805494</c:v>
                </c:pt>
                <c:pt idx="81406">
                  <c:v>4.5597809560807532</c:v>
                </c:pt>
                <c:pt idx="81407">
                  <c:v>4.5553469901395873</c:v>
                </c:pt>
                <c:pt idx="81408">
                  <c:v>4.5736097244777971</c:v>
                </c:pt>
                <c:pt idx="81409">
                  <c:v>4.5601124532511452</c:v>
                </c:pt>
                <c:pt idx="81410">
                  <c:v>4.5652113115473387</c:v>
                </c:pt>
                <c:pt idx="81411">
                  <c:v>4.564162548685057</c:v>
                </c:pt>
                <c:pt idx="81412">
                  <c:v>4.5598463847397586</c:v>
                </c:pt>
                <c:pt idx="81413">
                  <c:v>4.5675194926623544</c:v>
                </c:pt>
                <c:pt idx="81414">
                  <c:v>4.5612431750687037</c:v>
                </c:pt>
                <c:pt idx="81415">
                  <c:v>4.5619633408455655</c:v>
                </c:pt>
                <c:pt idx="81416">
                  <c:v>4.5643384220321881</c:v>
                </c:pt>
                <c:pt idx="81417">
                  <c:v>4.5639916146021715</c:v>
                </c:pt>
                <c:pt idx="81418">
                  <c:v>4.5603305836421297</c:v>
                </c:pt>
                <c:pt idx="81419">
                  <c:v>4.5563485248698639</c:v>
                </c:pt>
                <c:pt idx="81420">
                  <c:v>4.5713707307861853</c:v>
                </c:pt>
                <c:pt idx="81421">
                  <c:v>4.5563151958091126</c:v>
                </c:pt>
                <c:pt idx="81422">
                  <c:v>4.5653194750673789</c:v>
                </c:pt>
                <c:pt idx="81423">
                  <c:v>4.5580324102681153</c:v>
                </c:pt>
                <c:pt idx="81424">
                  <c:v>4.5667691202441851</c:v>
                </c:pt>
                <c:pt idx="81425">
                  <c:v>4.5644220246902076</c:v>
                </c:pt>
                <c:pt idx="81426">
                  <c:v>4.5630687114721917</c:v>
                </c:pt>
                <c:pt idx="81427">
                  <c:v>4.5588220466666156</c:v>
                </c:pt>
                <c:pt idx="81428">
                  <c:v>4.5577689070006189</c:v>
                </c:pt>
                <c:pt idx="81429">
                  <c:v>4.5592292915859565</c:v>
                </c:pt>
                <c:pt idx="81430">
                  <c:v>4.5594384754088271</c:v>
                </c:pt>
                <c:pt idx="81431">
                  <c:v>4.5645253542630133</c:v>
                </c:pt>
                <c:pt idx="81432">
                  <c:v>4.5564483174083081</c:v>
                </c:pt>
                <c:pt idx="81433">
                  <c:v>4.5691660787041286</c:v>
                </c:pt>
                <c:pt idx="81434">
                  <c:v>4.5585879736740011</c:v>
                </c:pt>
                <c:pt idx="81435">
                  <c:v>4.5575008333026998</c:v>
                </c:pt>
                <c:pt idx="81436">
                  <c:v>4.566104608321206</c:v>
                </c:pt>
                <c:pt idx="81437">
                  <c:v>4.5717852981267875</c:v>
                </c:pt>
                <c:pt idx="81438">
                  <c:v>4.5418075888079947</c:v>
                </c:pt>
                <c:pt idx="81439">
                  <c:v>4.5462749013719765</c:v>
                </c:pt>
                <c:pt idx="81440">
                  <c:v>4.560761653275879</c:v>
                </c:pt>
                <c:pt idx="81441">
                  <c:v>4.5532010551640338</c:v>
                </c:pt>
                <c:pt idx="81442">
                  <c:v>4.5564053125253388</c:v>
                </c:pt>
                <c:pt idx="81443">
                  <c:v>4.5594460058605977</c:v>
                </c:pt>
                <c:pt idx="81444">
                  <c:v>4.5560820639999235</c:v>
                </c:pt>
                <c:pt idx="81445">
                  <c:v>4.5597758149033316</c:v>
                </c:pt>
                <c:pt idx="81446">
                  <c:v>4.5577805396201594</c:v>
                </c:pt>
                <c:pt idx="81447">
                  <c:v>4.5610139875877653</c:v>
                </c:pt>
                <c:pt idx="81448">
                  <c:v>4.5520106246224854</c:v>
                </c:pt>
                <c:pt idx="81449">
                  <c:v>4.5570200080732626</c:v>
                </c:pt>
                <c:pt idx="81450">
                  <c:v>4.560310071072049</c:v>
                </c:pt>
                <c:pt idx="81451">
                  <c:v>4.5565320590337555</c:v>
                </c:pt>
                <c:pt idx="81452">
                  <c:v>4.563883172083445</c:v>
                </c:pt>
                <c:pt idx="81453">
                  <c:v>4.5595847053028811</c:v>
                </c:pt>
                <c:pt idx="81454">
                  <c:v>4.567386765169549</c:v>
                </c:pt>
                <c:pt idx="81455">
                  <c:v>4.5583468648101926</c:v>
                </c:pt>
                <c:pt idx="81456">
                  <c:v>4.5583387708085201</c:v>
                </c:pt>
                <c:pt idx="81457">
                  <c:v>4.5499483914176952</c:v>
                </c:pt>
                <c:pt idx="81458">
                  <c:v>4.5763143813584035</c:v>
                </c:pt>
                <c:pt idx="81459">
                  <c:v>4.5584873365057472</c:v>
                </c:pt>
                <c:pt idx="81460">
                  <c:v>4.5600094898006365</c:v>
                </c:pt>
                <c:pt idx="81461">
                  <c:v>4.5544919504076367</c:v>
                </c:pt>
                <c:pt idx="81462">
                  <c:v>4.5603891535951213</c:v>
                </c:pt>
                <c:pt idx="81463">
                  <c:v>4.5581439395114529</c:v>
                </c:pt>
                <c:pt idx="81464">
                  <c:v>4.5664417834052813</c:v>
                </c:pt>
                <c:pt idx="81465">
                  <c:v>4.5570186299192308</c:v>
                </c:pt>
                <c:pt idx="81466">
                  <c:v>4.5637789423023012</c:v>
                </c:pt>
                <c:pt idx="81467">
                  <c:v>4.5655119909941915</c:v>
                </c:pt>
                <c:pt idx="81468">
                  <c:v>4.5550771921563342</c:v>
                </c:pt>
                <c:pt idx="81469">
                  <c:v>4.5596090523008899</c:v>
                </c:pt>
                <c:pt idx="81470">
                  <c:v>4.5556911696516842</c:v>
                </c:pt>
                <c:pt idx="81471">
                  <c:v>4.5572510464988234</c:v>
                </c:pt>
                <c:pt idx="81472">
                  <c:v>4.5675924757446014</c:v>
                </c:pt>
                <c:pt idx="81473">
                  <c:v>4.5637847497471506</c:v>
                </c:pt>
                <c:pt idx="81474">
                  <c:v>4.5656364099647933</c:v>
                </c:pt>
                <c:pt idx="81475">
                  <c:v>4.5562240082655716</c:v>
                </c:pt>
                <c:pt idx="81476">
                  <c:v>4.5563887174199014</c:v>
                </c:pt>
                <c:pt idx="81477">
                  <c:v>4.5653967892986564</c:v>
                </c:pt>
                <c:pt idx="81478">
                  <c:v>4.560458511593998</c:v>
                </c:pt>
                <c:pt idx="81479">
                  <c:v>4.5619730294801526</c:v>
                </c:pt>
                <c:pt idx="81480">
                  <c:v>4.546928275632875</c:v>
                </c:pt>
                <c:pt idx="81481">
                  <c:v>4.5556632937349013</c:v>
                </c:pt>
                <c:pt idx="81482">
                  <c:v>4.5619385676761528</c:v>
                </c:pt>
                <c:pt idx="81483">
                  <c:v>4.562255881435112</c:v>
                </c:pt>
                <c:pt idx="81484">
                  <c:v>4.5631857404036129</c:v>
                </c:pt>
                <c:pt idx="81485">
                  <c:v>4.559645735282186</c:v>
                </c:pt>
                <c:pt idx="81486">
                  <c:v>4.5603826312798486</c:v>
                </c:pt>
                <c:pt idx="81487">
                  <c:v>4.5553660203972486</c:v>
                </c:pt>
                <c:pt idx="81488">
                  <c:v>4.5538992823056956</c:v>
                </c:pt>
                <c:pt idx="81489">
                  <c:v>4.5655116561398357</c:v>
                </c:pt>
                <c:pt idx="81490">
                  <c:v>4.5653258157603496</c:v>
                </c:pt>
                <c:pt idx="81491">
                  <c:v>4.5551820790817326</c:v>
                </c:pt>
                <c:pt idx="81492">
                  <c:v>4.5592200109637391</c:v>
                </c:pt>
                <c:pt idx="81493">
                  <c:v>4.5640275757195514</c:v>
                </c:pt>
                <c:pt idx="81494">
                  <c:v>4.5705721367304672</c:v>
                </c:pt>
                <c:pt idx="81495">
                  <c:v>4.5642065123713875</c:v>
                </c:pt>
                <c:pt idx="81496">
                  <c:v>4.5637617637805832</c:v>
                </c:pt>
                <c:pt idx="81497">
                  <c:v>4.559186378031562</c:v>
                </c:pt>
                <c:pt idx="81498">
                  <c:v>4.5649758361421844</c:v>
                </c:pt>
                <c:pt idx="81499">
                  <c:v>4.5571744320950023</c:v>
                </c:pt>
                <c:pt idx="81500">
                  <c:v>4.5590985588668236</c:v>
                </c:pt>
                <c:pt idx="81501">
                  <c:v>4.5652728707293528</c:v>
                </c:pt>
                <c:pt idx="81502">
                  <c:v>4.5498256882538213</c:v>
                </c:pt>
                <c:pt idx="81503">
                  <c:v>4.5630213819385101</c:v>
                </c:pt>
                <c:pt idx="81504">
                  <c:v>4.5613379104045002</c:v>
                </c:pt>
                <c:pt idx="81505">
                  <c:v>4.5620603541179303</c:v>
                </c:pt>
                <c:pt idx="81506">
                  <c:v>4.5580882654017145</c:v>
                </c:pt>
                <c:pt idx="81507">
                  <c:v>4.5701300220301455</c:v>
                </c:pt>
                <c:pt idx="81508">
                  <c:v>4.5644458899936051</c:v>
                </c:pt>
                <c:pt idx="81509">
                  <c:v>4.5626464713740891</c:v>
                </c:pt>
                <c:pt idx="81510">
                  <c:v>4.5584555385433658</c:v>
                </c:pt>
                <c:pt idx="81511">
                  <c:v>4.5501659902095284</c:v>
                </c:pt>
                <c:pt idx="81512">
                  <c:v>4.5599691487826348</c:v>
                </c:pt>
                <c:pt idx="81513">
                  <c:v>4.5646780600892365</c:v>
                </c:pt>
                <c:pt idx="81514">
                  <c:v>4.5654851524365379</c:v>
                </c:pt>
                <c:pt idx="81515">
                  <c:v>4.5691024452929607</c:v>
                </c:pt>
                <c:pt idx="81516">
                  <c:v>4.5632045648629767</c:v>
                </c:pt>
                <c:pt idx="81517">
                  <c:v>4.5573062759065452</c:v>
                </c:pt>
                <c:pt idx="81518">
                  <c:v>4.55454861197751</c:v>
                </c:pt>
                <c:pt idx="81519">
                  <c:v>4.5657082460050615</c:v>
                </c:pt>
                <c:pt idx="81520">
                  <c:v>4.5556477709685543</c:v>
                </c:pt>
                <c:pt idx="81521">
                  <c:v>4.5621856235885323</c:v>
                </c:pt>
                <c:pt idx="81522">
                  <c:v>4.5605328251537705</c:v>
                </c:pt>
                <c:pt idx="81523">
                  <c:v>4.5588200342850937</c:v>
                </c:pt>
                <c:pt idx="81524">
                  <c:v>4.553208188508914</c:v>
                </c:pt>
                <c:pt idx="81525">
                  <c:v>4.5587886958345178</c:v>
                </c:pt>
                <c:pt idx="81526">
                  <c:v>4.5594322820739288</c:v>
                </c:pt>
                <c:pt idx="81527">
                  <c:v>4.5577401891157265</c:v>
                </c:pt>
                <c:pt idx="81528">
                  <c:v>4.5677809805975018</c:v>
                </c:pt>
                <c:pt idx="81529">
                  <c:v>4.5584397074245917</c:v>
                </c:pt>
                <c:pt idx="81530">
                  <c:v>4.559710096953375</c:v>
                </c:pt>
                <c:pt idx="81531">
                  <c:v>4.5611531446747797</c:v>
                </c:pt>
                <c:pt idx="81532">
                  <c:v>4.5570615147026148</c:v>
                </c:pt>
                <c:pt idx="81533">
                  <c:v>4.5575083369799056</c:v>
                </c:pt>
                <c:pt idx="81534">
                  <c:v>4.5645864582590692</c:v>
                </c:pt>
                <c:pt idx="81535">
                  <c:v>4.5610589726316828</c:v>
                </c:pt>
                <c:pt idx="81536">
                  <c:v>4.564587892145906</c:v>
                </c:pt>
                <c:pt idx="81537">
                  <c:v>4.5662370418147891</c:v>
                </c:pt>
                <c:pt idx="81538">
                  <c:v>4.5603040781436386</c:v>
                </c:pt>
                <c:pt idx="81539">
                  <c:v>4.5552864727172286</c:v>
                </c:pt>
                <c:pt idx="81540">
                  <c:v>4.5543222337470013</c:v>
                </c:pt>
                <c:pt idx="81541">
                  <c:v>4.5612097221967884</c:v>
                </c:pt>
                <c:pt idx="81542">
                  <c:v>4.5706539732717752</c:v>
                </c:pt>
                <c:pt idx="81543">
                  <c:v>4.5696598773776822</c:v>
                </c:pt>
                <c:pt idx="81544">
                  <c:v>4.558645393370397</c:v>
                </c:pt>
                <c:pt idx="81545">
                  <c:v>4.5567023112187854</c:v>
                </c:pt>
                <c:pt idx="81546">
                  <c:v>4.5589797897568838</c:v>
                </c:pt>
                <c:pt idx="81547">
                  <c:v>4.5658617814344993</c:v>
                </c:pt>
                <c:pt idx="81548">
                  <c:v>4.5573239027457468</c:v>
                </c:pt>
                <c:pt idx="81549">
                  <c:v>4.5559755874116306</c:v>
                </c:pt>
                <c:pt idx="81550">
                  <c:v>4.5595069151724159</c:v>
                </c:pt>
                <c:pt idx="81551">
                  <c:v>4.5494274754215489</c:v>
                </c:pt>
                <c:pt idx="81552">
                  <c:v>4.5680375237916673</c:v>
                </c:pt>
                <c:pt idx="81553">
                  <c:v>4.5641766562924859</c:v>
                </c:pt>
                <c:pt idx="81554">
                  <c:v>4.5599162042160719</c:v>
                </c:pt>
                <c:pt idx="81555">
                  <c:v>4.5559130010717679</c:v>
                </c:pt>
                <c:pt idx="81556">
                  <c:v>4.5570247462281177</c:v>
                </c:pt>
                <c:pt idx="81557">
                  <c:v>4.5549638193747395</c:v>
                </c:pt>
                <c:pt idx="81558">
                  <c:v>4.5562342423408975</c:v>
                </c:pt>
                <c:pt idx="81559">
                  <c:v>4.5568181148700218</c:v>
                </c:pt>
                <c:pt idx="81560">
                  <c:v>4.5672872284220034</c:v>
                </c:pt>
                <c:pt idx="81561">
                  <c:v>4.5702752076767714</c:v>
                </c:pt>
                <c:pt idx="81562">
                  <c:v>4.5659100892066249</c:v>
                </c:pt>
                <c:pt idx="81563">
                  <c:v>4.5545204963118202</c:v>
                </c:pt>
                <c:pt idx="81564">
                  <c:v>4.559012793778213</c:v>
                </c:pt>
                <c:pt idx="81565">
                  <c:v>4.5589513466257028</c:v>
                </c:pt>
                <c:pt idx="81566">
                  <c:v>4.5707464133047369</c:v>
                </c:pt>
                <c:pt idx="81567">
                  <c:v>4.5549726705151858</c:v>
                </c:pt>
                <c:pt idx="81568">
                  <c:v>4.5570280895905224</c:v>
                </c:pt>
                <c:pt idx="81569">
                  <c:v>4.5651513513379163</c:v>
                </c:pt>
                <c:pt idx="81570">
                  <c:v>4.557025193971235</c:v>
                </c:pt>
                <c:pt idx="81571">
                  <c:v>4.5681883498528917</c:v>
                </c:pt>
                <c:pt idx="81572">
                  <c:v>4.553114778068597</c:v>
                </c:pt>
                <c:pt idx="81573">
                  <c:v>4.562022261316744</c:v>
                </c:pt>
                <c:pt idx="81574">
                  <c:v>4.5712470859153127</c:v>
                </c:pt>
                <c:pt idx="81575">
                  <c:v>4.5581768333561552</c:v>
                </c:pt>
                <c:pt idx="81576">
                  <c:v>4.561966008282516</c:v>
                </c:pt>
                <c:pt idx="81577">
                  <c:v>4.5585550289920151</c:v>
                </c:pt>
                <c:pt idx="81578">
                  <c:v>4.5639414055954797</c:v>
                </c:pt>
                <c:pt idx="81579">
                  <c:v>4.5689092797186523</c:v>
                </c:pt>
                <c:pt idx="81580">
                  <c:v>4.5702196990808712</c:v>
                </c:pt>
                <c:pt idx="81581">
                  <c:v>4.5527993388260759</c:v>
                </c:pt>
                <c:pt idx="81582">
                  <c:v>4.5595094564032355</c:v>
                </c:pt>
                <c:pt idx="81583">
                  <c:v>4.5528949866118831</c:v>
                </c:pt>
                <c:pt idx="81584">
                  <c:v>4.5654312573110811</c:v>
                </c:pt>
                <c:pt idx="81585">
                  <c:v>4.5554409731719065</c:v>
                </c:pt>
                <c:pt idx="81586">
                  <c:v>4.5599427515531294</c:v>
                </c:pt>
                <c:pt idx="81587">
                  <c:v>4.5620077116286106</c:v>
                </c:pt>
                <c:pt idx="81588">
                  <c:v>4.5607534570091994</c:v>
                </c:pt>
                <c:pt idx="81589">
                  <c:v>4.5663579072174336</c:v>
                </c:pt>
                <c:pt idx="81590">
                  <c:v>4.5664805406534787</c:v>
                </c:pt>
                <c:pt idx="81591">
                  <c:v>4.568903859129791</c:v>
                </c:pt>
                <c:pt idx="81592">
                  <c:v>4.561071909840682</c:v>
                </c:pt>
                <c:pt idx="81593">
                  <c:v>4.5673356589794167</c:v>
                </c:pt>
                <c:pt idx="81594">
                  <c:v>4.5619141216424595</c:v>
                </c:pt>
                <c:pt idx="81595">
                  <c:v>4.5540654682690063</c:v>
                </c:pt>
                <c:pt idx="81596">
                  <c:v>4.5727296049056472</c:v>
                </c:pt>
                <c:pt idx="81597">
                  <c:v>4.5539738613738656</c:v>
                </c:pt>
                <c:pt idx="81598">
                  <c:v>4.5590222159885361</c:v>
                </c:pt>
                <c:pt idx="81599">
                  <c:v>4.5597823709688976</c:v>
                </c:pt>
                <c:pt idx="81600">
                  <c:v>4.5583056270229116</c:v>
                </c:pt>
                <c:pt idx="81601">
                  <c:v>4.5572669493102183</c:v>
                </c:pt>
                <c:pt idx="81602">
                  <c:v>4.5556799388325731</c:v>
                </c:pt>
                <c:pt idx="81603">
                  <c:v>4.5629709179400697</c:v>
                </c:pt>
                <c:pt idx="81604">
                  <c:v>4.5620055195221516</c:v>
                </c:pt>
                <c:pt idx="81605">
                  <c:v>4.5627342889670928</c:v>
                </c:pt>
                <c:pt idx="81606">
                  <c:v>4.5545161013384954</c:v>
                </c:pt>
                <c:pt idx="81607">
                  <c:v>4.5686658645625426</c:v>
                </c:pt>
                <c:pt idx="81608">
                  <c:v>4.5654795503858265</c:v>
                </c:pt>
                <c:pt idx="81609">
                  <c:v>4.5639093027744337</c:v>
                </c:pt>
                <c:pt idx="81610">
                  <c:v>4.5646394576714275</c:v>
                </c:pt>
                <c:pt idx="81611">
                  <c:v>4.5517855604870459</c:v>
                </c:pt>
                <c:pt idx="81612">
                  <c:v>4.5578369523635853</c:v>
                </c:pt>
                <c:pt idx="81613">
                  <c:v>4.5587978148179866</c:v>
                </c:pt>
                <c:pt idx="81614">
                  <c:v>4.5615705365929662</c:v>
                </c:pt>
                <c:pt idx="81615">
                  <c:v>4.5583144811119976</c:v>
                </c:pt>
                <c:pt idx="81616">
                  <c:v>4.5631035142408711</c:v>
                </c:pt>
                <c:pt idx="81617">
                  <c:v>4.5645752140871041</c:v>
                </c:pt>
                <c:pt idx="81618">
                  <c:v>4.5565715954905519</c:v>
                </c:pt>
                <c:pt idx="81619">
                  <c:v>4.5554216843189126</c:v>
                </c:pt>
                <c:pt idx="81620">
                  <c:v>4.5622091616232829</c:v>
                </c:pt>
                <c:pt idx="81621">
                  <c:v>4.5597114044564329</c:v>
                </c:pt>
                <c:pt idx="81622">
                  <c:v>4.5624217945364638</c:v>
                </c:pt>
                <c:pt idx="81623">
                  <c:v>4.5548719589445206</c:v>
                </c:pt>
                <c:pt idx="81624">
                  <c:v>4.5668616481150712</c:v>
                </c:pt>
                <c:pt idx="81625">
                  <c:v>4.5682053983824744</c:v>
                </c:pt>
                <c:pt idx="81626">
                  <c:v>4.551800420604021</c:v>
                </c:pt>
                <c:pt idx="81627">
                  <c:v>4.555385973992637</c:v>
                </c:pt>
                <c:pt idx="81628">
                  <c:v>4.5658673894944819</c:v>
                </c:pt>
                <c:pt idx="81629">
                  <c:v>4.5591148055661517</c:v>
                </c:pt>
                <c:pt idx="81630">
                  <c:v>4.5614734176555096</c:v>
                </c:pt>
                <c:pt idx="81631">
                  <c:v>4.5630485597351909</c:v>
                </c:pt>
                <c:pt idx="81632">
                  <c:v>4.5655000300576782</c:v>
                </c:pt>
                <c:pt idx="81633">
                  <c:v>4.5695798293982453</c:v>
                </c:pt>
                <c:pt idx="81634">
                  <c:v>4.5669536642228055</c:v>
                </c:pt>
                <c:pt idx="81635">
                  <c:v>4.5614927718060008</c:v>
                </c:pt>
                <c:pt idx="81636">
                  <c:v>4.5581209789792254</c:v>
                </c:pt>
                <c:pt idx="81637">
                  <c:v>4.5502372529743704</c:v>
                </c:pt>
                <c:pt idx="81638">
                  <c:v>4.5562868692806688</c:v>
                </c:pt>
                <c:pt idx="81639">
                  <c:v>4.5578131487073579</c:v>
                </c:pt>
                <c:pt idx="81640">
                  <c:v>4.5562210045152334</c:v>
                </c:pt>
                <c:pt idx="81641">
                  <c:v>4.5577549902978278</c:v>
                </c:pt>
                <c:pt idx="81642">
                  <c:v>4.5618003705281147</c:v>
                </c:pt>
                <c:pt idx="81643">
                  <c:v>4.5642977163767116</c:v>
                </c:pt>
                <c:pt idx="81644">
                  <c:v>4.5561838623928432</c:v>
                </c:pt>
                <c:pt idx="81645">
                  <c:v>4.5610801374097241</c:v>
                </c:pt>
                <c:pt idx="81646">
                  <c:v>4.5541234996983357</c:v>
                </c:pt>
                <c:pt idx="81647">
                  <c:v>4.5661482682535075</c:v>
                </c:pt>
                <c:pt idx="81648">
                  <c:v>4.5635670948557063</c:v>
                </c:pt>
                <c:pt idx="81649">
                  <c:v>4.5582870116409469</c:v>
                </c:pt>
                <c:pt idx="81650">
                  <c:v>4.5540391037369297</c:v>
                </c:pt>
                <c:pt idx="81651">
                  <c:v>4.5637622815057677</c:v>
                </c:pt>
                <c:pt idx="81652">
                  <c:v>4.5756221552855258</c:v>
                </c:pt>
                <c:pt idx="81653">
                  <c:v>4.552668493629489</c:v>
                </c:pt>
                <c:pt idx="81654">
                  <c:v>4.5575713635471908</c:v>
                </c:pt>
                <c:pt idx="81655">
                  <c:v>4.5506817938961435</c:v>
                </c:pt>
                <c:pt idx="81656">
                  <c:v>4.5578416980376355</c:v>
                </c:pt>
                <c:pt idx="81657">
                  <c:v>4.5541503550583808</c:v>
                </c:pt>
                <c:pt idx="81658">
                  <c:v>4.5636649579891442</c:v>
                </c:pt>
                <c:pt idx="81659">
                  <c:v>4.5602586449150291</c:v>
                </c:pt>
                <c:pt idx="81660">
                  <c:v>4.5695644577041552</c:v>
                </c:pt>
                <c:pt idx="81661">
                  <c:v>4.5602408544803374</c:v>
                </c:pt>
                <c:pt idx="81662">
                  <c:v>4.5636647749462442</c:v>
                </c:pt>
                <c:pt idx="81663">
                  <c:v>4.5522692641270686</c:v>
                </c:pt>
                <c:pt idx="81664">
                  <c:v>4.5610329538418988</c:v>
                </c:pt>
                <c:pt idx="81665">
                  <c:v>4.5651976754103138</c:v>
                </c:pt>
                <c:pt idx="81666">
                  <c:v>4.5591605140422846</c:v>
                </c:pt>
                <c:pt idx="81667">
                  <c:v>4.5606907956243701</c:v>
                </c:pt>
                <c:pt idx="81668">
                  <c:v>4.5662515915872524</c:v>
                </c:pt>
                <c:pt idx="81669">
                  <c:v>4.5590768530508532</c:v>
                </c:pt>
                <c:pt idx="81670">
                  <c:v>4.5595277520586626</c:v>
                </c:pt>
                <c:pt idx="81671">
                  <c:v>4.5626234725428434</c:v>
                </c:pt>
                <c:pt idx="81672">
                  <c:v>4.5621353377342855</c:v>
                </c:pt>
                <c:pt idx="81673">
                  <c:v>4.5533658285338685</c:v>
                </c:pt>
                <c:pt idx="81674">
                  <c:v>4.5450643969290372</c:v>
                </c:pt>
                <c:pt idx="81675">
                  <c:v>4.563139404504363</c:v>
                </c:pt>
                <c:pt idx="81676">
                  <c:v>4.5585582497672421</c:v>
                </c:pt>
                <c:pt idx="81677">
                  <c:v>4.5616307892412742</c:v>
                </c:pt>
                <c:pt idx="81678">
                  <c:v>4.5679594214674504</c:v>
                </c:pt>
                <c:pt idx="81679">
                  <c:v>4.5521472772804481</c:v>
                </c:pt>
                <c:pt idx="81680">
                  <c:v>4.5592290073707229</c:v>
                </c:pt>
                <c:pt idx="81681">
                  <c:v>4.5587679932766481</c:v>
                </c:pt>
                <c:pt idx="81682">
                  <c:v>4.5622988277369361</c:v>
                </c:pt>
                <c:pt idx="81683">
                  <c:v>4.5705856228087391</c:v>
                </c:pt>
                <c:pt idx="81684">
                  <c:v>4.5584508967230359</c:v>
                </c:pt>
                <c:pt idx="81685">
                  <c:v>4.5598360317422379</c:v>
                </c:pt>
                <c:pt idx="81686">
                  <c:v>4.5649640107172509</c:v>
                </c:pt>
                <c:pt idx="81687">
                  <c:v>4.5643528179906925</c:v>
                </c:pt>
                <c:pt idx="81688">
                  <c:v>4.5673597705295679</c:v>
                </c:pt>
                <c:pt idx="81689">
                  <c:v>4.5604527581725147</c:v>
                </c:pt>
                <c:pt idx="81690">
                  <c:v>4.5643798074100621</c:v>
                </c:pt>
                <c:pt idx="81691">
                  <c:v>4.5689024739149255</c:v>
                </c:pt>
                <c:pt idx="81692">
                  <c:v>4.5612977367409666</c:v>
                </c:pt>
                <c:pt idx="81693">
                  <c:v>4.5741650186139413</c:v>
                </c:pt>
                <c:pt idx="81694">
                  <c:v>4.5544981034045122</c:v>
                </c:pt>
                <c:pt idx="81695">
                  <c:v>4.5643116788885703</c:v>
                </c:pt>
                <c:pt idx="81696">
                  <c:v>4.5641241964294448</c:v>
                </c:pt>
                <c:pt idx="81697">
                  <c:v>4.5596632100478489</c:v>
                </c:pt>
                <c:pt idx="81698">
                  <c:v>4.5691910539006697</c:v>
                </c:pt>
                <c:pt idx="81699">
                  <c:v>4.554624236507328</c:v>
                </c:pt>
                <c:pt idx="81700">
                  <c:v>4.5492365234629881</c:v>
                </c:pt>
                <c:pt idx="81701">
                  <c:v>4.5592958307392362</c:v>
                </c:pt>
                <c:pt idx="81702">
                  <c:v>4.558671115388754</c:v>
                </c:pt>
                <c:pt idx="81703">
                  <c:v>4.5615872428958992</c:v>
                </c:pt>
                <c:pt idx="81704">
                  <c:v>4.5606602083607477</c:v>
                </c:pt>
                <c:pt idx="81705">
                  <c:v>4.5592505673172523</c:v>
                </c:pt>
                <c:pt idx="81706">
                  <c:v>4.5645196462464162</c:v>
                </c:pt>
                <c:pt idx="81707">
                  <c:v>4.5566401898134075</c:v>
                </c:pt>
                <c:pt idx="81708">
                  <c:v>4.5542542985105667</c:v>
                </c:pt>
                <c:pt idx="81709">
                  <c:v>4.564395407843123</c:v>
                </c:pt>
                <c:pt idx="81710">
                  <c:v>4.5529397783681329</c:v>
                </c:pt>
                <c:pt idx="81711">
                  <c:v>4.5597862581112816</c:v>
                </c:pt>
                <c:pt idx="81712">
                  <c:v>4.5611731541369807</c:v>
                </c:pt>
                <c:pt idx="81713">
                  <c:v>4.5640440224662733</c:v>
                </c:pt>
                <c:pt idx="81714">
                  <c:v>4.5657710045185436</c:v>
                </c:pt>
                <c:pt idx="81715">
                  <c:v>4.5598198656129449</c:v>
                </c:pt>
                <c:pt idx="81716">
                  <c:v>4.5561395484413127</c:v>
                </c:pt>
                <c:pt idx="81717">
                  <c:v>4.5624971667350787</c:v>
                </c:pt>
                <c:pt idx="81718">
                  <c:v>4.5507714233774772</c:v>
                </c:pt>
                <c:pt idx="81719">
                  <c:v>4.563009297317774</c:v>
                </c:pt>
                <c:pt idx="81720">
                  <c:v>4.564738243666274</c:v>
                </c:pt>
                <c:pt idx="81721">
                  <c:v>4.5689875452563395</c:v>
                </c:pt>
                <c:pt idx="81722">
                  <c:v>4.561475404746945</c:v>
                </c:pt>
                <c:pt idx="81723">
                  <c:v>4.5597731199834186</c:v>
                </c:pt>
                <c:pt idx="81724">
                  <c:v>4.5549756185184265</c:v>
                </c:pt>
                <c:pt idx="81725">
                  <c:v>4.5607470618196579</c:v>
                </c:pt>
                <c:pt idx="81726">
                  <c:v>4.5664193992324824</c:v>
                </c:pt>
                <c:pt idx="81727">
                  <c:v>4.5524809653927774</c:v>
                </c:pt>
                <c:pt idx="81728">
                  <c:v>4.5642908535561713</c:v>
                </c:pt>
                <c:pt idx="81729">
                  <c:v>4.5504672221376596</c:v>
                </c:pt>
                <c:pt idx="81730">
                  <c:v>4.5634257492988102</c:v>
                </c:pt>
                <c:pt idx="81731">
                  <c:v>4.5646935182685562</c:v>
                </c:pt>
                <c:pt idx="81732">
                  <c:v>4.563511577501103</c:v>
                </c:pt>
                <c:pt idx="81733">
                  <c:v>4.5632017031901748</c:v>
                </c:pt>
                <c:pt idx="81734">
                  <c:v>4.5637540742562903</c:v>
                </c:pt>
                <c:pt idx="81735">
                  <c:v>4.5579737726357896</c:v>
                </c:pt>
                <c:pt idx="81736">
                  <c:v>4.5560073067097138</c:v>
                </c:pt>
                <c:pt idx="81737">
                  <c:v>4.5592476745793258</c:v>
                </c:pt>
                <c:pt idx="81738">
                  <c:v>4.5661335216392569</c:v>
                </c:pt>
                <c:pt idx="81739">
                  <c:v>4.5684718508826823</c:v>
                </c:pt>
                <c:pt idx="81740">
                  <c:v>4.5580807215307404</c:v>
                </c:pt>
                <c:pt idx="81741">
                  <c:v>4.5698024098738923</c:v>
                </c:pt>
                <c:pt idx="81742">
                  <c:v>4.5577620298757271</c:v>
                </c:pt>
                <c:pt idx="81743">
                  <c:v>4.5528648565585037</c:v>
                </c:pt>
                <c:pt idx="81744">
                  <c:v>4.5596383616163561</c:v>
                </c:pt>
                <c:pt idx="81745">
                  <c:v>4.5564255143397459</c:v>
                </c:pt>
                <c:pt idx="81746">
                  <c:v>4.5501520824960853</c:v>
                </c:pt>
                <c:pt idx="81747">
                  <c:v>4.5578554911196445</c:v>
                </c:pt>
                <c:pt idx="81748">
                  <c:v>4.5634027745857182</c:v>
                </c:pt>
                <c:pt idx="81749">
                  <c:v>4.5591958521778331</c:v>
                </c:pt>
                <c:pt idx="81750">
                  <c:v>4.5574819504830062</c:v>
                </c:pt>
                <c:pt idx="81751">
                  <c:v>4.5567492212970695</c:v>
                </c:pt>
                <c:pt idx="81752">
                  <c:v>4.5544749940024296</c:v>
                </c:pt>
                <c:pt idx="81753">
                  <c:v>4.5568802119381289</c:v>
                </c:pt>
                <c:pt idx="81754">
                  <c:v>4.5554794218995802</c:v>
                </c:pt>
                <c:pt idx="81755">
                  <c:v>4.5586047780515528</c:v>
                </c:pt>
                <c:pt idx="81756">
                  <c:v>4.5603412936450427</c:v>
                </c:pt>
                <c:pt idx="81757">
                  <c:v>4.562516416637016</c:v>
                </c:pt>
                <c:pt idx="81758">
                  <c:v>4.5655928895047495</c:v>
                </c:pt>
                <c:pt idx="81759">
                  <c:v>4.5597273368840963</c:v>
                </c:pt>
                <c:pt idx="81760">
                  <c:v>4.5588052187345873</c:v>
                </c:pt>
                <c:pt idx="81761">
                  <c:v>4.5618875791177427</c:v>
                </c:pt>
                <c:pt idx="81762">
                  <c:v>4.5605027182914739</c:v>
                </c:pt>
                <c:pt idx="81763">
                  <c:v>4.5544895868368069</c:v>
                </c:pt>
                <c:pt idx="81764">
                  <c:v>4.5599312695901295</c:v>
                </c:pt>
                <c:pt idx="81765">
                  <c:v>4.5528399247001916</c:v>
                </c:pt>
                <c:pt idx="81766">
                  <c:v>4.5647513128289061</c:v>
                </c:pt>
                <c:pt idx="81767">
                  <c:v>4.5519375263026722</c:v>
                </c:pt>
                <c:pt idx="81768">
                  <c:v>4.562063787445152</c:v>
                </c:pt>
                <c:pt idx="81769">
                  <c:v>4.5611809093584421</c:v>
                </c:pt>
                <c:pt idx="81770">
                  <c:v>4.5648598562198623</c:v>
                </c:pt>
                <c:pt idx="81771">
                  <c:v>4.5633943244210418</c:v>
                </c:pt>
                <c:pt idx="81772">
                  <c:v>4.5616235209276201</c:v>
                </c:pt>
                <c:pt idx="81773">
                  <c:v>4.5664279874821254</c:v>
                </c:pt>
                <c:pt idx="81774">
                  <c:v>4.5601920027208198</c:v>
                </c:pt>
                <c:pt idx="81775">
                  <c:v>4.5634255104417356</c:v>
                </c:pt>
                <c:pt idx="81776">
                  <c:v>4.5603168463205979</c:v>
                </c:pt>
                <c:pt idx="81777">
                  <c:v>4.5575629283326311</c:v>
                </c:pt>
                <c:pt idx="81778">
                  <c:v>4.5569350895795031</c:v>
                </c:pt>
                <c:pt idx="81779">
                  <c:v>4.5661939454333007</c:v>
                </c:pt>
                <c:pt idx="81780">
                  <c:v>4.5578603104384827</c:v>
                </c:pt>
                <c:pt idx="81781">
                  <c:v>4.55626447661116</c:v>
                </c:pt>
                <c:pt idx="81782">
                  <c:v>4.5551087814033941</c:v>
                </c:pt>
                <c:pt idx="81783">
                  <c:v>4.5551976151776641</c:v>
                </c:pt>
                <c:pt idx="81784">
                  <c:v>4.562264125167987</c:v>
                </c:pt>
                <c:pt idx="81785">
                  <c:v>4.5707783934172888</c:v>
                </c:pt>
                <c:pt idx="81786">
                  <c:v>4.5534235763652235</c:v>
                </c:pt>
                <c:pt idx="81787">
                  <c:v>4.5569548118423882</c:v>
                </c:pt>
                <c:pt idx="81788">
                  <c:v>4.5583117967235793</c:v>
                </c:pt>
                <c:pt idx="81789">
                  <c:v>4.5620886474894746</c:v>
                </c:pt>
                <c:pt idx="81790">
                  <c:v>4.5521836073942552</c:v>
                </c:pt>
                <c:pt idx="81791">
                  <c:v>4.5599067858047286</c:v>
                </c:pt>
                <c:pt idx="81792">
                  <c:v>4.5561041699708342</c:v>
                </c:pt>
                <c:pt idx="81793">
                  <c:v>4.5737695454694682</c:v>
                </c:pt>
                <c:pt idx="81794">
                  <c:v>4.5670492851231588</c:v>
                </c:pt>
                <c:pt idx="81795">
                  <c:v>4.5665024408585104</c:v>
                </c:pt>
                <c:pt idx="81796">
                  <c:v>4.5636977192792552</c:v>
                </c:pt>
                <c:pt idx="81797">
                  <c:v>4.5462746733345929</c:v>
                </c:pt>
                <c:pt idx="81798">
                  <c:v>4.5666890884608158</c:v>
                </c:pt>
                <c:pt idx="81799">
                  <c:v>4.5620654753762855</c:v>
                </c:pt>
                <c:pt idx="81800">
                  <c:v>4.5712354308220986</c:v>
                </c:pt>
                <c:pt idx="81801">
                  <c:v>4.5487080479954347</c:v>
                </c:pt>
                <c:pt idx="81802">
                  <c:v>4.5595571739312568</c:v>
                </c:pt>
                <c:pt idx="81803">
                  <c:v>4.5677696344713343</c:v>
                </c:pt>
                <c:pt idx="81804">
                  <c:v>4.5507110284462469</c:v>
                </c:pt>
                <c:pt idx="81805">
                  <c:v>4.5628306129695853</c:v>
                </c:pt>
                <c:pt idx="81806">
                  <c:v>4.5575314784113701</c:v>
                </c:pt>
                <c:pt idx="81807">
                  <c:v>4.5522112980240399</c:v>
                </c:pt>
                <c:pt idx="81808">
                  <c:v>4.5632271702087497</c:v>
                </c:pt>
                <c:pt idx="81809">
                  <c:v>4.5564305540416061</c:v>
                </c:pt>
                <c:pt idx="81810">
                  <c:v>4.558211147583286</c:v>
                </c:pt>
                <c:pt idx="81811">
                  <c:v>4.5648770372441438</c:v>
                </c:pt>
                <c:pt idx="81812">
                  <c:v>4.5551134967922708</c:v>
                </c:pt>
                <c:pt idx="81813">
                  <c:v>4.5636753321052828</c:v>
                </c:pt>
                <c:pt idx="81814">
                  <c:v>4.5591071125498273</c:v>
                </c:pt>
                <c:pt idx="81815">
                  <c:v>4.5617549945879876</c:v>
                </c:pt>
                <c:pt idx="81816">
                  <c:v>4.566615830090333</c:v>
                </c:pt>
                <c:pt idx="81817">
                  <c:v>4.5603700618642184</c:v>
                </c:pt>
                <c:pt idx="81818">
                  <c:v>4.5642534097545244</c:v>
                </c:pt>
                <c:pt idx="81819">
                  <c:v>4.5618828766533257</c:v>
                </c:pt>
                <c:pt idx="81820">
                  <c:v>4.5662920702395491</c:v>
                </c:pt>
                <c:pt idx="81821">
                  <c:v>4.5566123327432662</c:v>
                </c:pt>
                <c:pt idx="81822">
                  <c:v>4.5651150498859892</c:v>
                </c:pt>
                <c:pt idx="81823">
                  <c:v>4.56281222636657</c:v>
                </c:pt>
                <c:pt idx="81824">
                  <c:v>4.5521510841971189</c:v>
                </c:pt>
                <c:pt idx="81825">
                  <c:v>4.5592807215752487</c:v>
                </c:pt>
                <c:pt idx="81826">
                  <c:v>4.5612818880094705</c:v>
                </c:pt>
                <c:pt idx="81827">
                  <c:v>4.5563464858721607</c:v>
                </c:pt>
                <c:pt idx="81828">
                  <c:v>4.5639417253497347</c:v>
                </c:pt>
                <c:pt idx="81829">
                  <c:v>4.5597759700358447</c:v>
                </c:pt>
                <c:pt idx="81830">
                  <c:v>4.5578330829541978</c:v>
                </c:pt>
                <c:pt idx="81831">
                  <c:v>4.5645321659860487</c:v>
                </c:pt>
                <c:pt idx="81832">
                  <c:v>4.5574710077173188</c:v>
                </c:pt>
                <c:pt idx="81833">
                  <c:v>4.5595847767829234</c:v>
                </c:pt>
                <c:pt idx="81834">
                  <c:v>4.5565146121976108</c:v>
                </c:pt>
                <c:pt idx="81835">
                  <c:v>4.5466214616894778</c:v>
                </c:pt>
                <c:pt idx="81836">
                  <c:v>4.5571258147005294</c:v>
                </c:pt>
                <c:pt idx="81837">
                  <c:v>4.5631907981421005</c:v>
                </c:pt>
                <c:pt idx="81838">
                  <c:v>4.5520324726077019</c:v>
                </c:pt>
                <c:pt idx="81839">
                  <c:v>4.5556023176209699</c:v>
                </c:pt>
                <c:pt idx="81840">
                  <c:v>4.56548969466568</c:v>
                </c:pt>
                <c:pt idx="81841">
                  <c:v>4.5545052293774875</c:v>
                </c:pt>
                <c:pt idx="81842">
                  <c:v>4.5599048463037892</c:v>
                </c:pt>
                <c:pt idx="81843">
                  <c:v>4.5632227214167163</c:v>
                </c:pt>
                <c:pt idx="81844">
                  <c:v>4.5581314574543121</c:v>
                </c:pt>
                <c:pt idx="81845">
                  <c:v>4.5571072186186337</c:v>
                </c:pt>
                <c:pt idx="81846">
                  <c:v>4.5636142714950543</c:v>
                </c:pt>
                <c:pt idx="81847">
                  <c:v>4.5574900998659293</c:v>
                </c:pt>
                <c:pt idx="81848">
                  <c:v>4.5568844214403823</c:v>
                </c:pt>
                <c:pt idx="81849">
                  <c:v>4.5602942796541139</c:v>
                </c:pt>
                <c:pt idx="81850">
                  <c:v>4.557003829113575</c:v>
                </c:pt>
                <c:pt idx="81851">
                  <c:v>4.5645870828940511</c:v>
                </c:pt>
                <c:pt idx="81852">
                  <c:v>4.5624573658662015</c:v>
                </c:pt>
                <c:pt idx="81853">
                  <c:v>4.5597009692483397</c:v>
                </c:pt>
                <c:pt idx="81854">
                  <c:v>4.5590943415895122</c:v>
                </c:pt>
                <c:pt idx="81855">
                  <c:v>4.5567560779741845</c:v>
                </c:pt>
                <c:pt idx="81856">
                  <c:v>4.5561468395209594</c:v>
                </c:pt>
                <c:pt idx="81857">
                  <c:v>4.5647780050550377</c:v>
                </c:pt>
                <c:pt idx="81858">
                  <c:v>4.5595801359725208</c:v>
                </c:pt>
                <c:pt idx="81859">
                  <c:v>4.5652501679651936</c:v>
                </c:pt>
                <c:pt idx="81860">
                  <c:v>4.5594709856978017</c:v>
                </c:pt>
                <c:pt idx="81861">
                  <c:v>4.5603378444342999</c:v>
                </c:pt>
                <c:pt idx="81862">
                  <c:v>4.5536501250199892</c:v>
                </c:pt>
                <c:pt idx="81863">
                  <c:v>4.5635768756824406</c:v>
                </c:pt>
                <c:pt idx="81864">
                  <c:v>4.5564761763027999</c:v>
                </c:pt>
                <c:pt idx="81865">
                  <c:v>4.5560668119820038</c:v>
                </c:pt>
                <c:pt idx="81866">
                  <c:v>4.5667219258799285</c:v>
                </c:pt>
                <c:pt idx="81867">
                  <c:v>4.5565999223223903</c:v>
                </c:pt>
                <c:pt idx="81868">
                  <c:v>4.5616175621781441</c:v>
                </c:pt>
                <c:pt idx="81869">
                  <c:v>4.559495884060345</c:v>
                </c:pt>
                <c:pt idx="81870">
                  <c:v>4.5588344843773285</c:v>
                </c:pt>
                <c:pt idx="81871">
                  <c:v>4.5598299091598369</c:v>
                </c:pt>
                <c:pt idx="81872">
                  <c:v>4.5647379330619797</c:v>
                </c:pt>
                <c:pt idx="81873">
                  <c:v>4.5623660634723295</c:v>
                </c:pt>
                <c:pt idx="81874">
                  <c:v>4.5574140117335755</c:v>
                </c:pt>
                <c:pt idx="81875">
                  <c:v>4.557973065678679</c:v>
                </c:pt>
                <c:pt idx="81876">
                  <c:v>4.5552536279631219</c:v>
                </c:pt>
                <c:pt idx="81877">
                  <c:v>4.5725328740859146</c:v>
                </c:pt>
                <c:pt idx="81878">
                  <c:v>4.5574639477014891</c:v>
                </c:pt>
                <c:pt idx="81879">
                  <c:v>4.5638025977414181</c:v>
                </c:pt>
                <c:pt idx="81880">
                  <c:v>4.5578689402140569</c:v>
                </c:pt>
                <c:pt idx="81881">
                  <c:v>4.5605957293873782</c:v>
                </c:pt>
                <c:pt idx="81882">
                  <c:v>4.5641945348789905</c:v>
                </c:pt>
                <c:pt idx="81883">
                  <c:v>4.5652894608321333</c:v>
                </c:pt>
                <c:pt idx="81884">
                  <c:v>4.5612726796088756</c:v>
                </c:pt>
                <c:pt idx="81885">
                  <c:v>4.5601881163219637</c:v>
                </c:pt>
                <c:pt idx="81886">
                  <c:v>4.5618130301061903</c:v>
                </c:pt>
                <c:pt idx="81887">
                  <c:v>4.5574809036852324</c:v>
                </c:pt>
                <c:pt idx="81888">
                  <c:v>4.5591822772438508</c:v>
                </c:pt>
                <c:pt idx="81889">
                  <c:v>4.5612049656069749</c:v>
                </c:pt>
                <c:pt idx="81890">
                  <c:v>4.5552684306763656</c:v>
                </c:pt>
                <c:pt idx="81891">
                  <c:v>4.5580718889572029</c:v>
                </c:pt>
                <c:pt idx="81892">
                  <c:v>4.5685487387111658</c:v>
                </c:pt>
                <c:pt idx="81893">
                  <c:v>4.5552127435361784</c:v>
                </c:pt>
                <c:pt idx="81894">
                  <c:v>4.5591864075693875</c:v>
                </c:pt>
                <c:pt idx="81895">
                  <c:v>4.5647749463348068</c:v>
                </c:pt>
                <c:pt idx="81896">
                  <c:v>4.5630915619969388</c:v>
                </c:pt>
                <c:pt idx="81897">
                  <c:v>4.5630273419002858</c:v>
                </c:pt>
                <c:pt idx="81898">
                  <c:v>4.5631285202451703</c:v>
                </c:pt>
                <c:pt idx="81899">
                  <c:v>4.5563607931549006</c:v>
                </c:pt>
                <c:pt idx="81900">
                  <c:v>4.5696682445301322</c:v>
                </c:pt>
                <c:pt idx="81901">
                  <c:v>4.5618680878544957</c:v>
                </c:pt>
                <c:pt idx="81902">
                  <c:v>4.5581307451091204</c:v>
                </c:pt>
                <c:pt idx="81903">
                  <c:v>4.5587489455938037</c:v>
                </c:pt>
                <c:pt idx="81904">
                  <c:v>4.5585345888110043</c:v>
                </c:pt>
                <c:pt idx="81905">
                  <c:v>4.5618813779331626</c:v>
                </c:pt>
                <c:pt idx="81906">
                  <c:v>4.5439733128205919</c:v>
                </c:pt>
                <c:pt idx="81907">
                  <c:v>4.55063964935617</c:v>
                </c:pt>
                <c:pt idx="81908">
                  <c:v>4.5538311990482994</c:v>
                </c:pt>
                <c:pt idx="81909">
                  <c:v>4.557494416666291</c:v>
                </c:pt>
                <c:pt idx="81910">
                  <c:v>4.5564347959018194</c:v>
                </c:pt>
                <c:pt idx="81911">
                  <c:v>4.5691509623173356</c:v>
                </c:pt>
                <c:pt idx="81912">
                  <c:v>4.5605657721096691</c:v>
                </c:pt>
                <c:pt idx="81913">
                  <c:v>4.5598243858546832</c:v>
                </c:pt>
                <c:pt idx="81914">
                  <c:v>4.5580863575284454</c:v>
                </c:pt>
                <c:pt idx="81915">
                  <c:v>4.5538659100090451</c:v>
                </c:pt>
                <c:pt idx="81916">
                  <c:v>4.5562855168141212</c:v>
                </c:pt>
                <c:pt idx="81917">
                  <c:v>4.566155950131896</c:v>
                </c:pt>
                <c:pt idx="81918">
                  <c:v>4.5610823935335549</c:v>
                </c:pt>
                <c:pt idx="81919">
                  <c:v>4.5549229102771465</c:v>
                </c:pt>
                <c:pt idx="81920">
                  <c:v>4.5578963826481402</c:v>
                </c:pt>
                <c:pt idx="81921">
                  <c:v>4.5578990544349294</c:v>
                </c:pt>
                <c:pt idx="81922">
                  <c:v>4.5594496500853614</c:v>
                </c:pt>
                <c:pt idx="81923">
                  <c:v>4.551942095700702</c:v>
                </c:pt>
                <c:pt idx="81924">
                  <c:v>4.5647558300659279</c:v>
                </c:pt>
                <c:pt idx="81925">
                  <c:v>4.5620906467999864</c:v>
                </c:pt>
                <c:pt idx="81926">
                  <c:v>4.5590764187417241</c:v>
                </c:pt>
                <c:pt idx="81927">
                  <c:v>4.5633708028129369</c:v>
                </c:pt>
                <c:pt idx="81928">
                  <c:v>4.5542086547422782</c:v>
                </c:pt>
                <c:pt idx="81929">
                  <c:v>4.5640064993028364</c:v>
                </c:pt>
                <c:pt idx="81930">
                  <c:v>4.5521795216939136</c:v>
                </c:pt>
                <c:pt idx="81931">
                  <c:v>4.5662978614725622</c:v>
                </c:pt>
                <c:pt idx="81932">
                  <c:v>4.5603772911507114</c:v>
                </c:pt>
                <c:pt idx="81933">
                  <c:v>4.560213842639711</c:v>
                </c:pt>
                <c:pt idx="81934">
                  <c:v>4.5608411066133643</c:v>
                </c:pt>
                <c:pt idx="81935">
                  <c:v>4.554134278881568</c:v>
                </c:pt>
                <c:pt idx="81936">
                  <c:v>4.5591036192888046</c:v>
                </c:pt>
                <c:pt idx="81937">
                  <c:v>4.557861401235086</c:v>
                </c:pt>
                <c:pt idx="81938">
                  <c:v>4.546650306877547</c:v>
                </c:pt>
                <c:pt idx="81939">
                  <c:v>4.56147153329076</c:v>
                </c:pt>
                <c:pt idx="81940">
                  <c:v>4.5574369181153367</c:v>
                </c:pt>
                <c:pt idx="81941">
                  <c:v>4.5588871876746788</c:v>
                </c:pt>
                <c:pt idx="81942">
                  <c:v>4.5569863262216037</c:v>
                </c:pt>
                <c:pt idx="81943">
                  <c:v>4.5481207667825574</c:v>
                </c:pt>
                <c:pt idx="81944">
                  <c:v>4.5677884944941747</c:v>
                </c:pt>
                <c:pt idx="81945">
                  <c:v>4.5654767295320022</c:v>
                </c:pt>
                <c:pt idx="81946">
                  <c:v>4.5597674007279592</c:v>
                </c:pt>
                <c:pt idx="81947">
                  <c:v>4.5628691039813818</c:v>
                </c:pt>
                <c:pt idx="81948">
                  <c:v>4.5616607664997364</c:v>
                </c:pt>
                <c:pt idx="81949">
                  <c:v>4.5644246564130659</c:v>
                </c:pt>
                <c:pt idx="81950">
                  <c:v>4.555563909786092</c:v>
                </c:pt>
                <c:pt idx="81951">
                  <c:v>4.5605541347277843</c:v>
                </c:pt>
                <c:pt idx="81952">
                  <c:v>4.5666116839171416</c:v>
                </c:pt>
                <c:pt idx="81953">
                  <c:v>4.5502200040725729</c:v>
                </c:pt>
                <c:pt idx="81954">
                  <c:v>4.5625419875102287</c:v>
                </c:pt>
                <c:pt idx="81955">
                  <c:v>4.5574841915274922</c:v>
                </c:pt>
                <c:pt idx="81956">
                  <c:v>4.5572184695897189</c:v>
                </c:pt>
                <c:pt idx="81957">
                  <c:v>4.5630037431901407</c:v>
                </c:pt>
                <c:pt idx="81958">
                  <c:v>4.5715488108122742</c:v>
                </c:pt>
                <c:pt idx="81959">
                  <c:v>4.5609711463913785</c:v>
                </c:pt>
                <c:pt idx="81960">
                  <c:v>4.5612258232330385</c:v>
                </c:pt>
                <c:pt idx="81961">
                  <c:v>4.5638631842739166</c:v>
                </c:pt>
                <c:pt idx="81962">
                  <c:v>4.5742519152687349</c:v>
                </c:pt>
                <c:pt idx="81963">
                  <c:v>4.5689977720114712</c:v>
                </c:pt>
                <c:pt idx="81964">
                  <c:v>4.5579635177210704</c:v>
                </c:pt>
                <c:pt idx="81965">
                  <c:v>4.5514411472163951</c:v>
                </c:pt>
                <c:pt idx="81966">
                  <c:v>4.5597588574118317</c:v>
                </c:pt>
                <c:pt idx="81967">
                  <c:v>4.5584344570113391</c:v>
                </c:pt>
                <c:pt idx="81968">
                  <c:v>4.5634887861244389</c:v>
                </c:pt>
                <c:pt idx="81969">
                  <c:v>4.5577745307155988</c:v>
                </c:pt>
                <c:pt idx="81970">
                  <c:v>4.5703238058390365</c:v>
                </c:pt>
                <c:pt idx="81971">
                  <c:v>4.5534825205895055</c:v>
                </c:pt>
                <c:pt idx="81972">
                  <c:v>4.5561670722055601</c:v>
                </c:pt>
                <c:pt idx="81973">
                  <c:v>4.5524155584118819</c:v>
                </c:pt>
                <c:pt idx="81974">
                  <c:v>4.5630136148203686</c:v>
                </c:pt>
                <c:pt idx="81975">
                  <c:v>4.5552010208615004</c:v>
                </c:pt>
                <c:pt idx="81976">
                  <c:v>4.5580303446487402</c:v>
                </c:pt>
                <c:pt idx="81977">
                  <c:v>4.5568016599288654</c:v>
                </c:pt>
                <c:pt idx="81978">
                  <c:v>4.5546225468482211</c:v>
                </c:pt>
                <c:pt idx="81979">
                  <c:v>4.5610988819300502</c:v>
                </c:pt>
                <c:pt idx="81980">
                  <c:v>4.5519848539933685</c:v>
                </c:pt>
                <c:pt idx="81981">
                  <c:v>4.5641097276593321</c:v>
                </c:pt>
                <c:pt idx="81982">
                  <c:v>4.5484006070873697</c:v>
                </c:pt>
                <c:pt idx="81983">
                  <c:v>4.5595004646043478</c:v>
                </c:pt>
                <c:pt idx="81984">
                  <c:v>4.5611201332965825</c:v>
                </c:pt>
                <c:pt idx="81985">
                  <c:v>4.5724719814269417</c:v>
                </c:pt>
                <c:pt idx="81986">
                  <c:v>4.5636485390373016</c:v>
                </c:pt>
                <c:pt idx="81987">
                  <c:v>4.5688380305226888</c:v>
                </c:pt>
                <c:pt idx="81988">
                  <c:v>4.5602737279315431</c:v>
                </c:pt>
                <c:pt idx="81989">
                  <c:v>4.548445544434891</c:v>
                </c:pt>
                <c:pt idx="81990">
                  <c:v>4.5665167520495311</c:v>
                </c:pt>
                <c:pt idx="81991">
                  <c:v>4.5665331457080089</c:v>
                </c:pt>
                <c:pt idx="81992">
                  <c:v>4.5580676101916575</c:v>
                </c:pt>
                <c:pt idx="81993">
                  <c:v>4.564694571939822</c:v>
                </c:pt>
                <c:pt idx="81994">
                  <c:v>4.5672615617819279</c:v>
                </c:pt>
                <c:pt idx="81995">
                  <c:v>4.5669873083810435</c:v>
                </c:pt>
                <c:pt idx="81996">
                  <c:v>4.558852931169012</c:v>
                </c:pt>
                <c:pt idx="81997">
                  <c:v>4.5649875089460439</c:v>
                </c:pt>
                <c:pt idx="81998">
                  <c:v>4.5603969687086598</c:v>
                </c:pt>
                <c:pt idx="81999">
                  <c:v>4.5585774720548162</c:v>
                </c:pt>
                <c:pt idx="82000">
                  <c:v>4.5561825015403201</c:v>
                </c:pt>
                <c:pt idx="82001">
                  <c:v>4.5591429568080128</c:v>
                </c:pt>
                <c:pt idx="82002">
                  <c:v>4.5657113806426279</c:v>
                </c:pt>
                <c:pt idx="82003">
                  <c:v>4.5577092680439497</c:v>
                </c:pt>
                <c:pt idx="82004">
                  <c:v>4.56354719989214</c:v>
                </c:pt>
                <c:pt idx="82005">
                  <c:v>4.5478436211496112</c:v>
                </c:pt>
                <c:pt idx="82006">
                  <c:v>4.5580581890064069</c:v>
                </c:pt>
                <c:pt idx="82007">
                  <c:v>4.5474668310960258</c:v>
                </c:pt>
                <c:pt idx="82008">
                  <c:v>4.5582357426997602</c:v>
                </c:pt>
                <c:pt idx="82009">
                  <c:v>4.563415184334362</c:v>
                </c:pt>
                <c:pt idx="82010">
                  <c:v>4.5618632473509741</c:v>
                </c:pt>
                <c:pt idx="82011">
                  <c:v>4.5548838828261928</c:v>
                </c:pt>
                <c:pt idx="82012">
                  <c:v>4.5615975428626152</c:v>
                </c:pt>
                <c:pt idx="82013">
                  <c:v>4.5598746811165114</c:v>
                </c:pt>
                <c:pt idx="82014">
                  <c:v>4.5663386811595554</c:v>
                </c:pt>
                <c:pt idx="82015">
                  <c:v>4.5553518601454526</c:v>
                </c:pt>
                <c:pt idx="82016">
                  <c:v>4.5570922708928583</c:v>
                </c:pt>
                <c:pt idx="82017">
                  <c:v>4.5530945197610935</c:v>
                </c:pt>
                <c:pt idx="82018">
                  <c:v>4.5522506802112552</c:v>
                </c:pt>
                <c:pt idx="82019">
                  <c:v>4.5645545929255498</c:v>
                </c:pt>
                <c:pt idx="82020">
                  <c:v>4.5556452127992726</c:v>
                </c:pt>
                <c:pt idx="82021">
                  <c:v>4.5585555547973966</c:v>
                </c:pt>
                <c:pt idx="82022">
                  <c:v>4.5601043840461477</c:v>
                </c:pt>
                <c:pt idx="82023">
                  <c:v>4.5633303987435339</c:v>
                </c:pt>
                <c:pt idx="82024">
                  <c:v>4.5556512270449785</c:v>
                </c:pt>
                <c:pt idx="82025">
                  <c:v>4.5689520104088013</c:v>
                </c:pt>
                <c:pt idx="82026">
                  <c:v>4.5513463726348418</c:v>
                </c:pt>
                <c:pt idx="82027">
                  <c:v>4.556956645776677</c:v>
                </c:pt>
                <c:pt idx="82028">
                  <c:v>4.5563610616681158</c:v>
                </c:pt>
                <c:pt idx="82029">
                  <c:v>4.5533560405258777</c:v>
                </c:pt>
                <c:pt idx="82030">
                  <c:v>4.5661027550913085</c:v>
                </c:pt>
                <c:pt idx="82031">
                  <c:v>4.5641293413575417</c:v>
                </c:pt>
                <c:pt idx="82032">
                  <c:v>4.5523988625806178</c:v>
                </c:pt>
                <c:pt idx="82033">
                  <c:v>4.5531148601685185</c:v>
                </c:pt>
                <c:pt idx="82034">
                  <c:v>4.5594445276087994</c:v>
                </c:pt>
                <c:pt idx="82035">
                  <c:v>4.5521638843625816</c:v>
                </c:pt>
                <c:pt idx="82036">
                  <c:v>4.565921378776383</c:v>
                </c:pt>
                <c:pt idx="82037">
                  <c:v>4.5626324380080305</c:v>
                </c:pt>
                <c:pt idx="82038">
                  <c:v>4.5533432074588891</c:v>
                </c:pt>
                <c:pt idx="82039">
                  <c:v>4.565813214507469</c:v>
                </c:pt>
                <c:pt idx="82040">
                  <c:v>4.5604529133797653</c:v>
                </c:pt>
                <c:pt idx="82041">
                  <c:v>4.5532144301181541</c:v>
                </c:pt>
                <c:pt idx="82042">
                  <c:v>4.5629608834802093</c:v>
                </c:pt>
                <c:pt idx="82043">
                  <c:v>4.5540833184324265</c:v>
                </c:pt>
                <c:pt idx="82044">
                  <c:v>4.5726885187643562</c:v>
                </c:pt>
                <c:pt idx="82045">
                  <c:v>4.5583419688154789</c:v>
                </c:pt>
                <c:pt idx="82046">
                  <c:v>4.5666577492835794</c:v>
                </c:pt>
                <c:pt idx="82047">
                  <c:v>4.5645393016155618</c:v>
                </c:pt>
                <c:pt idx="82048">
                  <c:v>4.5627777445654498</c:v>
                </c:pt>
                <c:pt idx="82049">
                  <c:v>4.5659201708951969</c:v>
                </c:pt>
                <c:pt idx="82050">
                  <c:v>4.5613082063654202</c:v>
                </c:pt>
                <c:pt idx="82051">
                  <c:v>4.5649134244884459</c:v>
                </c:pt>
                <c:pt idx="82052">
                  <c:v>4.558434726316877</c:v>
                </c:pt>
                <c:pt idx="82053">
                  <c:v>4.556837806367998</c:v>
                </c:pt>
                <c:pt idx="82054">
                  <c:v>4.5586263499281845</c:v>
                </c:pt>
                <c:pt idx="82055">
                  <c:v>4.5501574653695407</c:v>
                </c:pt>
                <c:pt idx="82056">
                  <c:v>4.5624287650328865</c:v>
                </c:pt>
                <c:pt idx="82057">
                  <c:v>4.5676542858315319</c:v>
                </c:pt>
                <c:pt idx="82058">
                  <c:v>4.56021149155199</c:v>
                </c:pt>
                <c:pt idx="82059">
                  <c:v>4.5634402054050494</c:v>
                </c:pt>
                <c:pt idx="82060">
                  <c:v>4.566441677512092</c:v>
                </c:pt>
                <c:pt idx="82061">
                  <c:v>4.5587121599865998</c:v>
                </c:pt>
                <c:pt idx="82062">
                  <c:v>4.5633644722824647</c:v>
                </c:pt>
                <c:pt idx="82063">
                  <c:v>4.5609120299757722</c:v>
                </c:pt>
                <c:pt idx="82064">
                  <c:v>4.5561301730302537</c:v>
                </c:pt>
                <c:pt idx="82065">
                  <c:v>4.5632807715765296</c:v>
                </c:pt>
                <c:pt idx="82066">
                  <c:v>4.5552819304138374</c:v>
                </c:pt>
                <c:pt idx="82067">
                  <c:v>4.5698739808786026</c:v>
                </c:pt>
                <c:pt idx="82068">
                  <c:v>4.5618331359969497</c:v>
                </c:pt>
                <c:pt idx="82069">
                  <c:v>4.5578342807310692</c:v>
                </c:pt>
                <c:pt idx="82070">
                  <c:v>4.5626002912511492</c:v>
                </c:pt>
                <c:pt idx="82071">
                  <c:v>4.5610839140111601</c:v>
                </c:pt>
                <c:pt idx="82072">
                  <c:v>4.5643790985188302</c:v>
                </c:pt>
                <c:pt idx="82073">
                  <c:v>4.5574860803715866</c:v>
                </c:pt>
                <c:pt idx="82074">
                  <c:v>4.5602987534864665</c:v>
                </c:pt>
                <c:pt idx="82075">
                  <c:v>4.5547309671987426</c:v>
                </c:pt>
                <c:pt idx="82076">
                  <c:v>4.5619281388225179</c:v>
                </c:pt>
                <c:pt idx="82077">
                  <c:v>4.5619878006605088</c:v>
                </c:pt>
                <c:pt idx="82078">
                  <c:v>4.5676233776003317</c:v>
                </c:pt>
                <c:pt idx="82079">
                  <c:v>4.5651384128183112</c:v>
                </c:pt>
                <c:pt idx="82080">
                  <c:v>4.5626035718288973</c:v>
                </c:pt>
                <c:pt idx="82081">
                  <c:v>4.5591737971501853</c:v>
                </c:pt>
                <c:pt idx="82082">
                  <c:v>4.5599499421597978</c:v>
                </c:pt>
                <c:pt idx="82083">
                  <c:v>4.5647395625155864</c:v>
                </c:pt>
                <c:pt idx="82084">
                  <c:v>4.55474527878419</c:v>
                </c:pt>
                <c:pt idx="82085">
                  <c:v>4.5580052917527212</c:v>
                </c:pt>
                <c:pt idx="82086">
                  <c:v>4.5502621782217449</c:v>
                </c:pt>
                <c:pt idx="82087">
                  <c:v>4.5563215729054924</c:v>
                </c:pt>
                <c:pt idx="82088">
                  <c:v>4.5684075795097252</c:v>
                </c:pt>
                <c:pt idx="82089">
                  <c:v>4.5584441469766608</c:v>
                </c:pt>
                <c:pt idx="82090">
                  <c:v>4.557555321168719</c:v>
                </c:pt>
                <c:pt idx="82091">
                  <c:v>4.5589633979954316</c:v>
                </c:pt>
                <c:pt idx="82092">
                  <c:v>4.5589610917519732</c:v>
                </c:pt>
                <c:pt idx="82093">
                  <c:v>4.5494347670028441</c:v>
                </c:pt>
                <c:pt idx="82094">
                  <c:v>4.5498912342738009</c:v>
                </c:pt>
                <c:pt idx="82095">
                  <c:v>4.5590023489860503</c:v>
                </c:pt>
                <c:pt idx="82096">
                  <c:v>4.5579771399796565</c:v>
                </c:pt>
                <c:pt idx="82097">
                  <c:v>4.5513229587588917</c:v>
                </c:pt>
                <c:pt idx="82098">
                  <c:v>4.5614528065680178</c:v>
                </c:pt>
                <c:pt idx="82099">
                  <c:v>4.5617158517963494</c:v>
                </c:pt>
                <c:pt idx="82100">
                  <c:v>4.571298360824029</c:v>
                </c:pt>
                <c:pt idx="82101">
                  <c:v>4.5580612969460725</c:v>
                </c:pt>
                <c:pt idx="82102">
                  <c:v>4.5656925871354774</c:v>
                </c:pt>
                <c:pt idx="82103">
                  <c:v>4.5573503446855401</c:v>
                </c:pt>
                <c:pt idx="82104">
                  <c:v>4.563696618785217</c:v>
                </c:pt>
                <c:pt idx="82105">
                  <c:v>4.570486166459701</c:v>
                </c:pt>
                <c:pt idx="82106">
                  <c:v>4.5600008193017567</c:v>
                </c:pt>
                <c:pt idx="82107">
                  <c:v>4.5598538886689237</c:v>
                </c:pt>
                <c:pt idx="82108">
                  <c:v>4.5593498305784061</c:v>
                </c:pt>
                <c:pt idx="82109">
                  <c:v>4.5621219454871893</c:v>
                </c:pt>
                <c:pt idx="82110">
                  <c:v>4.5591521039474552</c:v>
                </c:pt>
                <c:pt idx="82111">
                  <c:v>4.5614689681001028</c:v>
                </c:pt>
                <c:pt idx="82112">
                  <c:v>4.5606882780371922</c:v>
                </c:pt>
                <c:pt idx="82113">
                  <c:v>4.5667627471028256</c:v>
                </c:pt>
                <c:pt idx="82114">
                  <c:v>4.5534933794325587</c:v>
                </c:pt>
                <c:pt idx="82115">
                  <c:v>4.5624028151351705</c:v>
                </c:pt>
                <c:pt idx="82116">
                  <c:v>4.552133322078082</c:v>
                </c:pt>
                <c:pt idx="82117">
                  <c:v>4.5602077887740435</c:v>
                </c:pt>
                <c:pt idx="82118">
                  <c:v>4.5579171066562711</c:v>
                </c:pt>
                <c:pt idx="82119">
                  <c:v>4.5643889887305038</c:v>
                </c:pt>
                <c:pt idx="82120">
                  <c:v>4.5634402054050494</c:v>
                </c:pt>
                <c:pt idx="82121">
                  <c:v>4.5614666422258381</c:v>
                </c:pt>
                <c:pt idx="82122">
                  <c:v>4.5717465509951181</c:v>
                </c:pt>
                <c:pt idx="82123">
                  <c:v>4.5638324108796002</c:v>
                </c:pt>
                <c:pt idx="82124">
                  <c:v>4.5685669725309834</c:v>
                </c:pt>
                <c:pt idx="82125">
                  <c:v>4.5531874086641073</c:v>
                </c:pt>
                <c:pt idx="82126">
                  <c:v>4.5669330226865217</c:v>
                </c:pt>
                <c:pt idx="82127">
                  <c:v>4.5555229949323275</c:v>
                </c:pt>
                <c:pt idx="82128">
                  <c:v>4.5673351990218887</c:v>
                </c:pt>
                <c:pt idx="82129">
                  <c:v>4.5656653361812154</c:v>
                </c:pt>
                <c:pt idx="82130">
                  <c:v>4.5662200509238593</c:v>
                </c:pt>
                <c:pt idx="82131">
                  <c:v>4.5534800246834219</c:v>
                </c:pt>
                <c:pt idx="82132">
                  <c:v>4.5533099137522335</c:v>
                </c:pt>
                <c:pt idx="82133">
                  <c:v>4.5472045442591922</c:v>
                </c:pt>
                <c:pt idx="82134">
                  <c:v>4.5557337446183537</c:v>
                </c:pt>
                <c:pt idx="82135">
                  <c:v>4.5488049882090609</c:v>
                </c:pt>
                <c:pt idx="82136">
                  <c:v>4.5621910199819302</c:v>
                </c:pt>
                <c:pt idx="82137">
                  <c:v>4.5617695163893295</c:v>
                </c:pt>
                <c:pt idx="82138">
                  <c:v>4.5570745588189681</c:v>
                </c:pt>
                <c:pt idx="82139">
                  <c:v>4.5563649862606121</c:v>
                </c:pt>
                <c:pt idx="82140">
                  <c:v>4.5600860126844056</c:v>
                </c:pt>
                <c:pt idx="82141">
                  <c:v>4.554517910621672</c:v>
                </c:pt>
                <c:pt idx="82142">
                  <c:v>4.5545551996805811</c:v>
                </c:pt>
                <c:pt idx="82143">
                  <c:v>4.5633549351270695</c:v>
                </c:pt>
                <c:pt idx="82144">
                  <c:v>4.5584083231744197</c:v>
                </c:pt>
                <c:pt idx="82145">
                  <c:v>4.5551924337876608</c:v>
                </c:pt>
                <c:pt idx="82146">
                  <c:v>4.5581471601972545</c:v>
                </c:pt>
                <c:pt idx="82147">
                  <c:v>4.5703651622487147</c:v>
                </c:pt>
                <c:pt idx="82148">
                  <c:v>4.5645282117402308</c:v>
                </c:pt>
                <c:pt idx="82149">
                  <c:v>4.5628526125251101</c:v>
                </c:pt>
                <c:pt idx="82150">
                  <c:v>4.5599017900172019</c:v>
                </c:pt>
                <c:pt idx="82151">
                  <c:v>4.553958420026083</c:v>
                </c:pt>
                <c:pt idx="82152">
                  <c:v>4.5633130593761564</c:v>
                </c:pt>
                <c:pt idx="82153">
                  <c:v>4.5578424048000734</c:v>
                </c:pt>
                <c:pt idx="82154">
                  <c:v>4.5712759717944866</c:v>
                </c:pt>
                <c:pt idx="82155">
                  <c:v>4.5698146690977151</c:v>
                </c:pt>
                <c:pt idx="82156">
                  <c:v>4.5573967690285766</c:v>
                </c:pt>
                <c:pt idx="82157">
                  <c:v>4.56588666754726</c:v>
                </c:pt>
                <c:pt idx="82158">
                  <c:v>4.5612644337912061</c:v>
                </c:pt>
                <c:pt idx="82159">
                  <c:v>4.5725173735537341</c:v>
                </c:pt>
                <c:pt idx="82160">
                  <c:v>4.5536190198954802</c:v>
                </c:pt>
                <c:pt idx="82161">
                  <c:v>4.5608820920747757</c:v>
                </c:pt>
                <c:pt idx="82162">
                  <c:v>4.565842393697773</c:v>
                </c:pt>
                <c:pt idx="82163">
                  <c:v>4.5656355066573662</c:v>
                </c:pt>
                <c:pt idx="82164">
                  <c:v>4.5629354185133799</c:v>
                </c:pt>
                <c:pt idx="82165">
                  <c:v>4.5585260826199105</c:v>
                </c:pt>
                <c:pt idx="82166">
                  <c:v>4.5639799918516601</c:v>
                </c:pt>
                <c:pt idx="82167">
                  <c:v>4.5652578234098486</c:v>
                </c:pt>
                <c:pt idx="82168">
                  <c:v>4.5615912051755672</c:v>
                </c:pt>
                <c:pt idx="82169">
                  <c:v>4.5605409957271341</c:v>
                </c:pt>
                <c:pt idx="82170">
                  <c:v>4.5621812347597679</c:v>
                </c:pt>
                <c:pt idx="82171">
                  <c:v>4.5638838826902086</c:v>
                </c:pt>
                <c:pt idx="82172">
                  <c:v>4.5567942390416922</c:v>
                </c:pt>
                <c:pt idx="82173">
                  <c:v>4.5621497754247251</c:v>
                </c:pt>
                <c:pt idx="82174">
                  <c:v>4.5652507465464502</c:v>
                </c:pt>
                <c:pt idx="82175">
                  <c:v>4.5632515368860407</c:v>
                </c:pt>
                <c:pt idx="82176">
                  <c:v>4.5620934976068872</c:v>
                </c:pt>
                <c:pt idx="82177">
                  <c:v>4.570086020525423</c:v>
                </c:pt>
                <c:pt idx="82178">
                  <c:v>4.5673506097807319</c:v>
                </c:pt>
                <c:pt idx="82179">
                  <c:v>4.5594444600462642</c:v>
                </c:pt>
                <c:pt idx="82180">
                  <c:v>4.5536459603709316</c:v>
                </c:pt>
                <c:pt idx="82181">
                  <c:v>4.5627312798036179</c:v>
                </c:pt>
                <c:pt idx="82182">
                  <c:v>4.5557838524283225</c:v>
                </c:pt>
                <c:pt idx="82183">
                  <c:v>4.556313689984326</c:v>
                </c:pt>
                <c:pt idx="82184">
                  <c:v>4.5602224535092617</c:v>
                </c:pt>
                <c:pt idx="82185">
                  <c:v>4.5577102850117299</c:v>
                </c:pt>
                <c:pt idx="82186">
                  <c:v>4.5559908258857869</c:v>
                </c:pt>
                <c:pt idx="82187">
                  <c:v>4.5648013016291644</c:v>
                </c:pt>
                <c:pt idx="82188">
                  <c:v>4.5612354230476759</c:v>
                </c:pt>
                <c:pt idx="82189">
                  <c:v>4.5635577181931177</c:v>
                </c:pt>
                <c:pt idx="82190">
                  <c:v>4.5617556154096626</c:v>
                </c:pt>
                <c:pt idx="82191">
                  <c:v>4.5608644328104342</c:v>
                </c:pt>
                <c:pt idx="82192">
                  <c:v>4.5586121720748274</c:v>
                </c:pt>
                <c:pt idx="82193">
                  <c:v>4.5602619781766558</c:v>
                </c:pt>
                <c:pt idx="82194">
                  <c:v>4.5662103230019637</c:v>
                </c:pt>
                <c:pt idx="82195">
                  <c:v>4.5601289425466804</c:v>
                </c:pt>
                <c:pt idx="82196">
                  <c:v>4.5650904743737746</c:v>
                </c:pt>
                <c:pt idx="82197">
                  <c:v>4.5627767709106699</c:v>
                </c:pt>
                <c:pt idx="82198">
                  <c:v>4.5661616284820585</c:v>
                </c:pt>
                <c:pt idx="82199">
                  <c:v>4.5623047707576747</c:v>
                </c:pt>
                <c:pt idx="82200">
                  <c:v>4.5610095854023989</c:v>
                </c:pt>
                <c:pt idx="82201">
                  <c:v>4.5559458869533023</c:v>
                </c:pt>
                <c:pt idx="82202">
                  <c:v>4.5544539127526793</c:v>
                </c:pt>
                <c:pt idx="82203">
                  <c:v>4.562426180579088</c:v>
                </c:pt>
                <c:pt idx="82204">
                  <c:v>4.5648065756437441</c:v>
                </c:pt>
                <c:pt idx="82205">
                  <c:v>4.5572875829967145</c:v>
                </c:pt>
                <c:pt idx="82206">
                  <c:v>4.5564660772815921</c:v>
                </c:pt>
                <c:pt idx="82207">
                  <c:v>4.5595867992455323</c:v>
                </c:pt>
                <c:pt idx="82208">
                  <c:v>4.5624556183398406</c:v>
                </c:pt>
                <c:pt idx="82209">
                  <c:v>4.5541405853637675</c:v>
                </c:pt>
                <c:pt idx="82210">
                  <c:v>4.565143132025292</c:v>
                </c:pt>
                <c:pt idx="82211">
                  <c:v>4.5568504844188684</c:v>
                </c:pt>
                <c:pt idx="82212">
                  <c:v>4.5652132515325219</c:v>
                </c:pt>
                <c:pt idx="82213">
                  <c:v>4.5586980359041096</c:v>
                </c:pt>
                <c:pt idx="82214">
                  <c:v>4.5597043514825479</c:v>
                </c:pt>
                <c:pt idx="82215">
                  <c:v>4.5623757691369082</c:v>
                </c:pt>
                <c:pt idx="82216">
                  <c:v>4.5647416022457898</c:v>
                </c:pt>
                <c:pt idx="82217">
                  <c:v>4.5604672552948449</c:v>
                </c:pt>
                <c:pt idx="82218">
                  <c:v>4.5549870014013756</c:v>
                </c:pt>
                <c:pt idx="82219">
                  <c:v>4.5628159327372337</c:v>
                </c:pt>
                <c:pt idx="82220">
                  <c:v>4.5670647367360511</c:v>
                </c:pt>
                <c:pt idx="82221">
                  <c:v>4.5695489803121019</c:v>
                </c:pt>
                <c:pt idx="82222">
                  <c:v>4.5611885293280174</c:v>
                </c:pt>
                <c:pt idx="82223">
                  <c:v>4.5591257569950772</c:v>
                </c:pt>
                <c:pt idx="82224">
                  <c:v>4.5563597205062418</c:v>
                </c:pt>
                <c:pt idx="82225">
                  <c:v>4.5626891171765243</c:v>
                </c:pt>
                <c:pt idx="82226">
                  <c:v>4.5646125267536242</c:v>
                </c:pt>
                <c:pt idx="82227">
                  <c:v>4.5609605851121033</c:v>
                </c:pt>
                <c:pt idx="82228">
                  <c:v>4.5617192805184787</c:v>
                </c:pt>
                <c:pt idx="82229">
                  <c:v>4.5607540606363317</c:v>
                </c:pt>
                <c:pt idx="82230">
                  <c:v>4.5624768786562386</c:v>
                </c:pt>
                <c:pt idx="82231">
                  <c:v>4.5622148560797475</c:v>
                </c:pt>
                <c:pt idx="82232">
                  <c:v>4.5517406934524747</c:v>
                </c:pt>
                <c:pt idx="82233">
                  <c:v>4.5670109276337181</c:v>
                </c:pt>
                <c:pt idx="82234">
                  <c:v>4.5626041490578606</c:v>
                </c:pt>
                <c:pt idx="82235">
                  <c:v>4.5713662155584656</c:v>
                </c:pt>
                <c:pt idx="82236">
                  <c:v>4.5510909604102521</c:v>
                </c:pt>
                <c:pt idx="82237">
                  <c:v>4.5549893817220548</c:v>
                </c:pt>
                <c:pt idx="82238">
                  <c:v>4.5648195326184693</c:v>
                </c:pt>
                <c:pt idx="82239">
                  <c:v>4.5522656492267126</c:v>
                </c:pt>
                <c:pt idx="82240">
                  <c:v>4.5545128356941254</c:v>
                </c:pt>
                <c:pt idx="82241">
                  <c:v>4.5580024836505411</c:v>
                </c:pt>
                <c:pt idx="82242">
                  <c:v>4.5611123204010386</c:v>
                </c:pt>
                <c:pt idx="82243">
                  <c:v>4.5572471259598553</c:v>
                </c:pt>
                <c:pt idx="82244">
                  <c:v>4.5522197548727821</c:v>
                </c:pt>
                <c:pt idx="82245">
                  <c:v>4.557243174306687</c:v>
                </c:pt>
                <c:pt idx="82246">
                  <c:v>4.5635251414175615</c:v>
                </c:pt>
                <c:pt idx="82247">
                  <c:v>4.5618334464369861</c:v>
                </c:pt>
                <c:pt idx="82248">
                  <c:v>4.5703390832125503</c:v>
                </c:pt>
                <c:pt idx="82249">
                  <c:v>4.564204463034641</c:v>
                </c:pt>
                <c:pt idx="82250">
                  <c:v>4.5625745637559412</c:v>
                </c:pt>
                <c:pt idx="82251">
                  <c:v>4.5592646605533176</c:v>
                </c:pt>
                <c:pt idx="82252">
                  <c:v>4.5494180129710182</c:v>
                </c:pt>
                <c:pt idx="82253">
                  <c:v>4.5585765240275089</c:v>
                </c:pt>
                <c:pt idx="82254">
                  <c:v>4.5544212070710284</c:v>
                </c:pt>
                <c:pt idx="82255">
                  <c:v>4.5615468590483577</c:v>
                </c:pt>
                <c:pt idx="82256">
                  <c:v>4.5562498304193886</c:v>
                </c:pt>
                <c:pt idx="82257">
                  <c:v>4.5552393893398602</c:v>
                </c:pt>
                <c:pt idx="82258">
                  <c:v>4.5587684462960345</c:v>
                </c:pt>
                <c:pt idx="82259">
                  <c:v>4.5611874631152398</c:v>
                </c:pt>
                <c:pt idx="82260">
                  <c:v>4.564143473452857</c:v>
                </c:pt>
                <c:pt idx="82261">
                  <c:v>4.5627193437341047</c:v>
                </c:pt>
                <c:pt idx="82262">
                  <c:v>4.5602107653768043</c:v>
                </c:pt>
                <c:pt idx="82263">
                  <c:v>4.5607477621843096</c:v>
                </c:pt>
                <c:pt idx="82264">
                  <c:v>4.5458804245326423</c:v>
                </c:pt>
                <c:pt idx="82265">
                  <c:v>4.5531935595222386</c:v>
                </c:pt>
                <c:pt idx="82266">
                  <c:v>4.5592620733002098</c:v>
                </c:pt>
                <c:pt idx="82267">
                  <c:v>4.5642876461658037</c:v>
                </c:pt>
                <c:pt idx="82268">
                  <c:v>4.5624071231308765</c:v>
                </c:pt>
                <c:pt idx="82269">
                  <c:v>4.5492317830263946</c:v>
                </c:pt>
                <c:pt idx="82270">
                  <c:v>4.5583326418063352</c:v>
                </c:pt>
                <c:pt idx="82271">
                  <c:v>4.5636650454346084</c:v>
                </c:pt>
                <c:pt idx="82272">
                  <c:v>4.5528936713743615</c:v>
                </c:pt>
                <c:pt idx="82273">
                  <c:v>4.5569186064904157</c:v>
                </c:pt>
                <c:pt idx="82274">
                  <c:v>4.5528600546813998</c:v>
                </c:pt>
                <c:pt idx="82275">
                  <c:v>4.5610082918286654</c:v>
                </c:pt>
                <c:pt idx="82276">
                  <c:v>4.5632268399926028</c:v>
                </c:pt>
                <c:pt idx="82277">
                  <c:v>4.5620047433490507</c:v>
                </c:pt>
                <c:pt idx="82278">
                  <c:v>4.5534617624895812</c:v>
                </c:pt>
                <c:pt idx="82279">
                  <c:v>4.5556254358041999</c:v>
                </c:pt>
                <c:pt idx="82280">
                  <c:v>4.5663446039237359</c:v>
                </c:pt>
                <c:pt idx="82281">
                  <c:v>4.5495219044000761</c:v>
                </c:pt>
                <c:pt idx="82282">
                  <c:v>4.5586018332889688</c:v>
                </c:pt>
                <c:pt idx="82283">
                  <c:v>4.5520021784325877</c:v>
                </c:pt>
                <c:pt idx="82284">
                  <c:v>4.5602149293223455</c:v>
                </c:pt>
                <c:pt idx="82285">
                  <c:v>4.5519251237179059</c:v>
                </c:pt>
                <c:pt idx="82286">
                  <c:v>4.5590249816678634</c:v>
                </c:pt>
                <c:pt idx="82287">
                  <c:v>4.5491100300830976</c:v>
                </c:pt>
                <c:pt idx="82288">
                  <c:v>4.5578917915106647</c:v>
                </c:pt>
                <c:pt idx="82289">
                  <c:v>4.5591822772438508</c:v>
                </c:pt>
                <c:pt idx="82290">
                  <c:v>4.56266153511078</c:v>
                </c:pt>
                <c:pt idx="82291">
                  <c:v>4.5662945686325083</c:v>
                </c:pt>
                <c:pt idx="82292">
                  <c:v>4.56461463873993</c:v>
                </c:pt>
                <c:pt idx="82293">
                  <c:v>4.5621066498104375</c:v>
                </c:pt>
                <c:pt idx="82294">
                  <c:v>4.5639095361750757</c:v>
                </c:pt>
                <c:pt idx="82295">
                  <c:v>4.5578567666253713</c:v>
                </c:pt>
                <c:pt idx="82296">
                  <c:v>4.5534557981753618</c:v>
                </c:pt>
                <c:pt idx="82297">
                  <c:v>4.5639046905726541</c:v>
                </c:pt>
                <c:pt idx="82298">
                  <c:v>4.5561756380350005</c:v>
                </c:pt>
                <c:pt idx="82299">
                  <c:v>4.5582115256327276</c:v>
                </c:pt>
                <c:pt idx="82300">
                  <c:v>4.558603086334454</c:v>
                </c:pt>
                <c:pt idx="82301">
                  <c:v>4.5647487288577864</c:v>
                </c:pt>
                <c:pt idx="82302">
                  <c:v>4.5600775443362611</c:v>
                </c:pt>
                <c:pt idx="82303">
                  <c:v>4.5600908827658264</c:v>
                </c:pt>
                <c:pt idx="82304">
                  <c:v>4.5579751770684869</c:v>
                </c:pt>
                <c:pt idx="82305">
                  <c:v>4.568791860762988</c:v>
                </c:pt>
                <c:pt idx="82306">
                  <c:v>4.5668926744387726</c:v>
                </c:pt>
                <c:pt idx="82307">
                  <c:v>4.5447607856168473</c:v>
                </c:pt>
                <c:pt idx="82308">
                  <c:v>4.5478724976237475</c:v>
                </c:pt>
                <c:pt idx="82309">
                  <c:v>4.5699456780296073</c:v>
                </c:pt>
                <c:pt idx="82310">
                  <c:v>4.556531248905058</c:v>
                </c:pt>
                <c:pt idx="82311">
                  <c:v>4.564714948344176</c:v>
                </c:pt>
                <c:pt idx="82312">
                  <c:v>4.5619455868887062</c:v>
                </c:pt>
                <c:pt idx="82313">
                  <c:v>4.5544104778587258</c:v>
                </c:pt>
                <c:pt idx="82314">
                  <c:v>4.5649300620548781</c:v>
                </c:pt>
                <c:pt idx="82315">
                  <c:v>4.569813492160975</c:v>
                </c:pt>
                <c:pt idx="82316">
                  <c:v>4.5576912191648971</c:v>
                </c:pt>
                <c:pt idx="82317">
                  <c:v>4.5617470964200875</c:v>
                </c:pt>
                <c:pt idx="82318">
                  <c:v>4.5674775443635367</c:v>
                </c:pt>
                <c:pt idx="82319">
                  <c:v>4.5679487856963013</c:v>
                </c:pt>
                <c:pt idx="82320">
                  <c:v>4.5488702949854973</c:v>
                </c:pt>
                <c:pt idx="82321">
                  <c:v>4.5557221226642763</c:v>
                </c:pt>
                <c:pt idx="82322">
                  <c:v>4.5504681206058537</c:v>
                </c:pt>
                <c:pt idx="82323">
                  <c:v>4.5597176412899181</c:v>
                </c:pt>
                <c:pt idx="82324">
                  <c:v>4.5562656160280293</c:v>
                </c:pt>
                <c:pt idx="82325">
                  <c:v>4.5610992261017156</c:v>
                </c:pt>
                <c:pt idx="82326">
                  <c:v>4.560775486832366</c:v>
                </c:pt>
                <c:pt idx="82327">
                  <c:v>4.562463821906217</c:v>
                </c:pt>
                <c:pt idx="82328">
                  <c:v>4.5573651155310717</c:v>
                </c:pt>
                <c:pt idx="82329">
                  <c:v>4.5563057201427615</c:v>
                </c:pt>
                <c:pt idx="82330">
                  <c:v>4.547924356263608</c:v>
                </c:pt>
                <c:pt idx="82331">
                  <c:v>4.5535908453398521</c:v>
                </c:pt>
                <c:pt idx="82332">
                  <c:v>4.56215872741849</c:v>
                </c:pt>
                <c:pt idx="82333">
                  <c:v>4.5681245667641672</c:v>
                </c:pt>
                <c:pt idx="82334">
                  <c:v>4.5598314518713829</c:v>
                </c:pt>
                <c:pt idx="82335">
                  <c:v>4.5560123188114865</c:v>
                </c:pt>
                <c:pt idx="82336">
                  <c:v>4.5633523589143099</c:v>
                </c:pt>
                <c:pt idx="82337">
                  <c:v>4.5598994094096605</c:v>
                </c:pt>
                <c:pt idx="82338">
                  <c:v>4.5628059890011627</c:v>
                </c:pt>
                <c:pt idx="82339">
                  <c:v>4.5576604410364272</c:v>
                </c:pt>
                <c:pt idx="82340">
                  <c:v>4.5632841331277758</c:v>
                </c:pt>
                <c:pt idx="82341">
                  <c:v>4.5627635733377225</c:v>
                </c:pt>
                <c:pt idx="82342">
                  <c:v>4.5672001258465418</c:v>
                </c:pt>
                <c:pt idx="82343">
                  <c:v>4.5586040262044047</c:v>
                </c:pt>
                <c:pt idx="82344">
                  <c:v>4.561711378104949</c:v>
                </c:pt>
                <c:pt idx="82345">
                  <c:v>4.5595082318501374</c:v>
                </c:pt>
                <c:pt idx="82346">
                  <c:v>4.567984760036004</c:v>
                </c:pt>
                <c:pt idx="82347">
                  <c:v>4.5504031171752439</c:v>
                </c:pt>
                <c:pt idx="82348">
                  <c:v>4.5628076987753303</c:v>
                </c:pt>
                <c:pt idx="82349">
                  <c:v>4.5598300232563655</c:v>
                </c:pt>
                <c:pt idx="82350">
                  <c:v>4.5613737569399495</c:v>
                </c:pt>
                <c:pt idx="82351">
                  <c:v>4.5726465166799164</c:v>
                </c:pt>
                <c:pt idx="82352">
                  <c:v>4.5577051406891922</c:v>
                </c:pt>
                <c:pt idx="82353">
                  <c:v>4.5601885276259901</c:v>
                </c:pt>
                <c:pt idx="82354">
                  <c:v>4.5539092552290628</c:v>
                </c:pt>
                <c:pt idx="82355">
                  <c:v>4.5673796097501089</c:v>
                </c:pt>
                <c:pt idx="82356">
                  <c:v>4.5545816745415699</c:v>
                </c:pt>
                <c:pt idx="82357">
                  <c:v>4.559887927174076</c:v>
                </c:pt>
                <c:pt idx="82358">
                  <c:v>4.5613147396076057</c:v>
                </c:pt>
                <c:pt idx="82359">
                  <c:v>4.5738890579080342</c:v>
                </c:pt>
                <c:pt idx="82360">
                  <c:v>4.5655650799287697</c:v>
                </c:pt>
                <c:pt idx="82361">
                  <c:v>4.561026151348897</c:v>
                </c:pt>
                <c:pt idx="82362">
                  <c:v>4.5606632064465247</c:v>
                </c:pt>
                <c:pt idx="82363">
                  <c:v>4.5619389960493404</c:v>
                </c:pt>
                <c:pt idx="82364">
                  <c:v>4.5599625786291877</c:v>
                </c:pt>
                <c:pt idx="82365">
                  <c:v>4.5573911480617726</c:v>
                </c:pt>
                <c:pt idx="82366">
                  <c:v>4.5605055322168093</c:v>
                </c:pt>
                <c:pt idx="82367">
                  <c:v>4.5659204339503106</c:v>
                </c:pt>
                <c:pt idx="82368">
                  <c:v>4.5602245616125563</c:v>
                </c:pt>
                <c:pt idx="82369">
                  <c:v>4.5658936143204887</c:v>
                </c:pt>
                <c:pt idx="82370">
                  <c:v>4.5617466155377207</c:v>
                </c:pt>
                <c:pt idx="82371">
                  <c:v>4.5618679245312315</c:v>
                </c:pt>
                <c:pt idx="82372">
                  <c:v>4.5616796523277259</c:v>
                </c:pt>
                <c:pt idx="82373">
                  <c:v>4.5641139069902641</c:v>
                </c:pt>
                <c:pt idx="82374">
                  <c:v>4.5643850208902679</c:v>
                </c:pt>
                <c:pt idx="82375">
                  <c:v>4.5603007616342071</c:v>
                </c:pt>
                <c:pt idx="82376">
                  <c:v>4.5652276504121287</c:v>
                </c:pt>
                <c:pt idx="82377">
                  <c:v>4.5669435977623749</c:v>
                </c:pt>
                <c:pt idx="82378">
                  <c:v>4.5632112723999754</c:v>
                </c:pt>
                <c:pt idx="82379">
                  <c:v>4.5564083310450991</c:v>
                </c:pt>
                <c:pt idx="82380">
                  <c:v>4.5697210950989744</c:v>
                </c:pt>
                <c:pt idx="82381">
                  <c:v>4.5558074719001045</c:v>
                </c:pt>
                <c:pt idx="82382">
                  <c:v>4.5640424897317509</c:v>
                </c:pt>
                <c:pt idx="82383">
                  <c:v>4.5633411046827792</c:v>
                </c:pt>
                <c:pt idx="82384">
                  <c:v>4.5619525648850514</c:v>
                </c:pt>
                <c:pt idx="82385">
                  <c:v>4.5602112668952453</c:v>
                </c:pt>
                <c:pt idx="82386">
                  <c:v>4.5533063576256216</c:v>
                </c:pt>
                <c:pt idx="82387">
                  <c:v>4.5656875830712647</c:v>
                </c:pt>
                <c:pt idx="82388">
                  <c:v>4.5721114051679228</c:v>
                </c:pt>
                <c:pt idx="82389">
                  <c:v>4.5592745223864037</c:v>
                </c:pt>
                <c:pt idx="82390">
                  <c:v>4.5622882577375119</c:v>
                </c:pt>
                <c:pt idx="82391">
                  <c:v>4.5541744164947024</c:v>
                </c:pt>
                <c:pt idx="82392">
                  <c:v>4.5582472022422085</c:v>
                </c:pt>
                <c:pt idx="82393">
                  <c:v>4.5664046726836691</c:v>
                </c:pt>
                <c:pt idx="82394">
                  <c:v>4.5590487211259143</c:v>
                </c:pt>
                <c:pt idx="82395">
                  <c:v>4.5663824284306811</c:v>
                </c:pt>
                <c:pt idx="82396">
                  <c:v>4.561218117245228</c:v>
                </c:pt>
                <c:pt idx="82397">
                  <c:v>4.562131042817545</c:v>
                </c:pt>
                <c:pt idx="82398">
                  <c:v>4.5699569388843724</c:v>
                </c:pt>
                <c:pt idx="82399">
                  <c:v>4.5599354960425069</c:v>
                </c:pt>
                <c:pt idx="82400">
                  <c:v>4.560845607688008</c:v>
                </c:pt>
                <c:pt idx="82401">
                  <c:v>4.5630008210639543</c:v>
                </c:pt>
                <c:pt idx="82402">
                  <c:v>4.5635464288670224</c:v>
                </c:pt>
                <c:pt idx="82403">
                  <c:v>4.5720348957789598</c:v>
                </c:pt>
                <c:pt idx="82404">
                  <c:v>4.5719058471645422</c:v>
                </c:pt>
                <c:pt idx="82405">
                  <c:v>4.5471894373241195</c:v>
                </c:pt>
                <c:pt idx="82406">
                  <c:v>4.5714052401696454</c:v>
                </c:pt>
                <c:pt idx="82407">
                  <c:v>4.556514395729141</c:v>
                </c:pt>
                <c:pt idx="82408">
                  <c:v>4.5588883839175054</c:v>
                </c:pt>
                <c:pt idx="82409">
                  <c:v>4.5596246223785295</c:v>
                </c:pt>
                <c:pt idx="82410">
                  <c:v>4.5556003186359728</c:v>
                </c:pt>
                <c:pt idx="82411">
                  <c:v>4.5631028702985095</c:v>
                </c:pt>
                <c:pt idx="82412">
                  <c:v>4.5525627441250034</c:v>
                </c:pt>
                <c:pt idx="82413">
                  <c:v>4.562615494157404</c:v>
                </c:pt>
                <c:pt idx="82414">
                  <c:v>4.5572568544907099</c:v>
                </c:pt>
                <c:pt idx="82415">
                  <c:v>4.5601713935931443</c:v>
                </c:pt>
                <c:pt idx="82416">
                  <c:v>4.5650423578087702</c:v>
                </c:pt>
                <c:pt idx="82417">
                  <c:v>4.5538462706838301</c:v>
                </c:pt>
                <c:pt idx="82418">
                  <c:v>4.5676605686363301</c:v>
                </c:pt>
                <c:pt idx="82419">
                  <c:v>4.5634433261005416</c:v>
                </c:pt>
                <c:pt idx="82420">
                  <c:v>4.5565978051095852</c:v>
                </c:pt>
                <c:pt idx="82421">
                  <c:v>4.5618364675031176</c:v>
                </c:pt>
                <c:pt idx="82422">
                  <c:v>4.5543985009655659</c:v>
                </c:pt>
                <c:pt idx="82423">
                  <c:v>4.5619342981459363</c:v>
                </c:pt>
                <c:pt idx="82424">
                  <c:v>4.5643511086149395</c:v>
                </c:pt>
                <c:pt idx="82425">
                  <c:v>4.5608246808439334</c:v>
                </c:pt>
                <c:pt idx="82426">
                  <c:v>4.5681636012848941</c:v>
                </c:pt>
                <c:pt idx="82427">
                  <c:v>4.5601885817413796</c:v>
                </c:pt>
                <c:pt idx="82428">
                  <c:v>4.5548347579442927</c:v>
                </c:pt>
                <c:pt idx="82429">
                  <c:v>4.5693155798719198</c:v>
                </c:pt>
                <c:pt idx="82430">
                  <c:v>4.562348203279524</c:v>
                </c:pt>
                <c:pt idx="82431">
                  <c:v>4.562146602847525</c:v>
                </c:pt>
                <c:pt idx="82432">
                  <c:v>4.5590299758984711</c:v>
                </c:pt>
                <c:pt idx="82433">
                  <c:v>4.5554534921120853</c:v>
                </c:pt>
                <c:pt idx="82434">
                  <c:v>4.5561323961590006</c:v>
                </c:pt>
                <c:pt idx="82435">
                  <c:v>4.5631311845213984</c:v>
                </c:pt>
                <c:pt idx="82436">
                  <c:v>4.5649365759034088</c:v>
                </c:pt>
                <c:pt idx="82437">
                  <c:v>4.5621390860714479</c:v>
                </c:pt>
                <c:pt idx="82438">
                  <c:v>4.5696055532941662</c:v>
                </c:pt>
                <c:pt idx="82439">
                  <c:v>4.5555850747231048</c:v>
                </c:pt>
                <c:pt idx="82440">
                  <c:v>4.5623020587903831</c:v>
                </c:pt>
                <c:pt idx="82441">
                  <c:v>4.56065101498206</c:v>
                </c:pt>
                <c:pt idx="82442">
                  <c:v>4.5656876769577837</c:v>
                </c:pt>
                <c:pt idx="82443">
                  <c:v>4.5603522790721644</c:v>
                </c:pt>
                <c:pt idx="82444">
                  <c:v>4.5626785405217039</c:v>
                </c:pt>
                <c:pt idx="82445">
                  <c:v>4.5686935667822199</c:v>
                </c:pt>
                <c:pt idx="82446">
                  <c:v>4.5637788007985751</c:v>
                </c:pt>
                <c:pt idx="82447">
                  <c:v>4.5592964554392719</c:v>
                </c:pt>
                <c:pt idx="82448">
                  <c:v>4.5561839288806603</c:v>
                </c:pt>
                <c:pt idx="82449">
                  <c:v>4.5612388368643497</c:v>
                </c:pt>
                <c:pt idx="82450">
                  <c:v>4.5544385927601843</c:v>
                </c:pt>
                <c:pt idx="82451">
                  <c:v>4.5693147980771487</c:v>
                </c:pt>
                <c:pt idx="82452">
                  <c:v>4.5607962592074278</c:v>
                </c:pt>
                <c:pt idx="82453">
                  <c:v>4.5652518860832583</c:v>
                </c:pt>
                <c:pt idx="82454">
                  <c:v>4.5575172504916859</c:v>
                </c:pt>
                <c:pt idx="82455">
                  <c:v>4.5480439889687103</c:v>
                </c:pt>
                <c:pt idx="82456">
                  <c:v>4.551662448737015</c:v>
                </c:pt>
                <c:pt idx="82457">
                  <c:v>4.5613619176250086</c:v>
                </c:pt>
                <c:pt idx="82458">
                  <c:v>4.5531345052903527</c:v>
                </c:pt>
                <c:pt idx="82459">
                  <c:v>4.5550946500934977</c:v>
                </c:pt>
                <c:pt idx="82460">
                  <c:v>4.5630017814551662</c:v>
                </c:pt>
                <c:pt idx="82461">
                  <c:v>4.5587033973383235</c:v>
                </c:pt>
                <c:pt idx="82462">
                  <c:v>4.5535676874463071</c:v>
                </c:pt>
                <c:pt idx="82463">
                  <c:v>4.5567765300831802</c:v>
                </c:pt>
                <c:pt idx="82464">
                  <c:v>4.5573453399414339</c:v>
                </c:pt>
                <c:pt idx="82465">
                  <c:v>4.5674380438862121</c:v>
                </c:pt>
                <c:pt idx="82466">
                  <c:v>4.5544795194729693</c:v>
                </c:pt>
                <c:pt idx="82467">
                  <c:v>4.5585884767331049</c:v>
                </c:pt>
                <c:pt idx="82468">
                  <c:v>4.5588733195839692</c:v>
                </c:pt>
                <c:pt idx="82469">
                  <c:v>4.5521578082232521</c:v>
                </c:pt>
                <c:pt idx="82470">
                  <c:v>4.5661628685405544</c:v>
                </c:pt>
                <c:pt idx="82471">
                  <c:v>4.5559632228416023</c:v>
                </c:pt>
                <c:pt idx="82472">
                  <c:v>4.5600445976551311</c:v>
                </c:pt>
                <c:pt idx="82473">
                  <c:v>4.5606797012827212</c:v>
                </c:pt>
                <c:pt idx="82474">
                  <c:v>4.571185448328019</c:v>
                </c:pt>
                <c:pt idx="82475">
                  <c:v>4.5563737259806887</c:v>
                </c:pt>
                <c:pt idx="82476">
                  <c:v>4.5640218238406645</c:v>
                </c:pt>
                <c:pt idx="82477">
                  <c:v>4.5557329111110221</c:v>
                </c:pt>
                <c:pt idx="82478">
                  <c:v>4.5647703057210798</c:v>
                </c:pt>
                <c:pt idx="82479">
                  <c:v>4.5618969407611578</c:v>
                </c:pt>
                <c:pt idx="82480">
                  <c:v>4.5636425864322776</c:v>
                </c:pt>
                <c:pt idx="82481">
                  <c:v>4.5573155035489163</c:v>
                </c:pt>
                <c:pt idx="82482">
                  <c:v>4.5561828782500848</c:v>
                </c:pt>
                <c:pt idx="82483">
                  <c:v>4.5655231642716219</c:v>
                </c:pt>
                <c:pt idx="82484">
                  <c:v>4.5602926342904571</c:v>
                </c:pt>
                <c:pt idx="82485">
                  <c:v>4.5571753361884682</c:v>
                </c:pt>
                <c:pt idx="82486">
                  <c:v>4.5598344890084777</c:v>
                </c:pt>
                <c:pt idx="82487">
                  <c:v>4.5674435007941705</c:v>
                </c:pt>
                <c:pt idx="82488">
                  <c:v>4.5618136026251106</c:v>
                </c:pt>
                <c:pt idx="82489">
                  <c:v>4.5540808219706639</c:v>
                </c:pt>
                <c:pt idx="82490">
                  <c:v>4.5637204697634353</c:v>
                </c:pt>
                <c:pt idx="82491">
                  <c:v>4.566805009810591</c:v>
                </c:pt>
                <c:pt idx="82492">
                  <c:v>4.5561134685969256</c:v>
                </c:pt>
                <c:pt idx="82493">
                  <c:v>4.5603335015882331</c:v>
                </c:pt>
                <c:pt idx="82494">
                  <c:v>4.5584745932355704</c:v>
                </c:pt>
                <c:pt idx="82495">
                  <c:v>4.5587984687376055</c:v>
                </c:pt>
                <c:pt idx="82496">
                  <c:v>4.5572339490533702</c:v>
                </c:pt>
                <c:pt idx="82497">
                  <c:v>4.5625004754283855</c:v>
                </c:pt>
                <c:pt idx="82498">
                  <c:v>4.5570149940662938</c:v>
                </c:pt>
                <c:pt idx="82499">
                  <c:v>4.5707744469069551</c:v>
                </c:pt>
                <c:pt idx="82500">
                  <c:v>4.5638858562866931</c:v>
                </c:pt>
                <c:pt idx="82501">
                  <c:v>4.5593929506235256</c:v>
                </c:pt>
                <c:pt idx="82502">
                  <c:v>4.5654012326019648</c:v>
                </c:pt>
                <c:pt idx="82503">
                  <c:v>4.5648130975403278</c:v>
                </c:pt>
                <c:pt idx="82504">
                  <c:v>4.5605005939797643</c:v>
                </c:pt>
                <c:pt idx="82505">
                  <c:v>4.5629853587690681</c:v>
                </c:pt>
                <c:pt idx="82506">
                  <c:v>4.5654926273666669</c:v>
                </c:pt>
                <c:pt idx="82507">
                  <c:v>4.5551945128674403</c:v>
                </c:pt>
                <c:pt idx="82508">
                  <c:v>4.5705763555562182</c:v>
                </c:pt>
                <c:pt idx="82509">
                  <c:v>4.5611595211449512</c:v>
                </c:pt>
                <c:pt idx="82510">
                  <c:v>4.5675913298915116</c:v>
                </c:pt>
                <c:pt idx="82511">
                  <c:v>4.5680219167145575</c:v>
                </c:pt>
                <c:pt idx="82512">
                  <c:v>4.5526313098605948</c:v>
                </c:pt>
                <c:pt idx="82513">
                  <c:v>4.5525501942528663</c:v>
                </c:pt>
                <c:pt idx="82514">
                  <c:v>4.5617427333598846</c:v>
                </c:pt>
                <c:pt idx="82515">
                  <c:v>4.5504495523059241</c:v>
                </c:pt>
                <c:pt idx="82516">
                  <c:v>4.5584603648842288</c:v>
                </c:pt>
                <c:pt idx="82517">
                  <c:v>4.5611358914278046</c:v>
                </c:pt>
                <c:pt idx="82518">
                  <c:v>4.5576518735713005</c:v>
                </c:pt>
                <c:pt idx="82519">
                  <c:v>4.5565238977802336</c:v>
                </c:pt>
                <c:pt idx="82520">
                  <c:v>4.5625372589346922</c:v>
                </c:pt>
                <c:pt idx="82521">
                  <c:v>4.5576498407058565</c:v>
                </c:pt>
                <c:pt idx="82522">
                  <c:v>4.5666713289104175</c:v>
                </c:pt>
                <c:pt idx="82523">
                  <c:v>4.5650721107541639</c:v>
                </c:pt>
                <c:pt idx="82524">
                  <c:v>4.5514397447612565</c:v>
                </c:pt>
                <c:pt idx="82525">
                  <c:v>4.5626329878296001</c:v>
                </c:pt>
                <c:pt idx="82526">
                  <c:v>4.5702759974644671</c:v>
                </c:pt>
                <c:pt idx="82527">
                  <c:v>4.5702747829613291</c:v>
                </c:pt>
                <c:pt idx="82528">
                  <c:v>4.5600589938190232</c:v>
                </c:pt>
                <c:pt idx="82529">
                  <c:v>4.5500879665315299</c:v>
                </c:pt>
                <c:pt idx="82530">
                  <c:v>4.5534489064918926</c:v>
                </c:pt>
                <c:pt idx="82531">
                  <c:v>4.5676494675603596</c:v>
                </c:pt>
                <c:pt idx="82532">
                  <c:v>4.5566117057522506</c:v>
                </c:pt>
                <c:pt idx="82533">
                  <c:v>4.5575607611358251</c:v>
                </c:pt>
                <c:pt idx="82534">
                  <c:v>4.5556250929181594</c:v>
                </c:pt>
                <c:pt idx="82535">
                  <c:v>4.5529677379274203</c:v>
                </c:pt>
                <c:pt idx="82536">
                  <c:v>4.5588056769497118</c:v>
                </c:pt>
                <c:pt idx="82537">
                  <c:v>4.5643645166320521</c:v>
                </c:pt>
                <c:pt idx="82538">
                  <c:v>4.5673956113488012</c:v>
                </c:pt>
                <c:pt idx="82539">
                  <c:v>4.5633680738868216</c:v>
                </c:pt>
                <c:pt idx="82540">
                  <c:v>4.559136302093223</c:v>
                </c:pt>
                <c:pt idx="82541">
                  <c:v>4.5637599318418092</c:v>
                </c:pt>
                <c:pt idx="82542">
                  <c:v>4.5613821186164962</c:v>
                </c:pt>
                <c:pt idx="82543">
                  <c:v>4.5677375011856975</c:v>
                </c:pt>
                <c:pt idx="82544">
                  <c:v>4.5633858028122125</c:v>
                </c:pt>
                <c:pt idx="82545">
                  <c:v>4.5571496875869171</c:v>
                </c:pt>
                <c:pt idx="82546">
                  <c:v>4.5626673641547528</c:v>
                </c:pt>
                <c:pt idx="82547">
                  <c:v>4.5659073139002118</c:v>
                </c:pt>
                <c:pt idx="82548">
                  <c:v>4.5682577873935806</c:v>
                </c:pt>
                <c:pt idx="82549">
                  <c:v>4.5667849938526519</c:v>
                </c:pt>
                <c:pt idx="82550">
                  <c:v>4.5670884939100151</c:v>
                </c:pt>
                <c:pt idx="82551">
                  <c:v>4.5608121101929591</c:v>
                </c:pt>
                <c:pt idx="82552">
                  <c:v>4.5697753471180143</c:v>
                </c:pt>
                <c:pt idx="82553">
                  <c:v>4.5592522928277699</c:v>
                </c:pt>
                <c:pt idx="82554">
                  <c:v>4.5713098432174419</c:v>
                </c:pt>
                <c:pt idx="82555">
                  <c:v>4.5641616845283339</c:v>
                </c:pt>
                <c:pt idx="82556">
                  <c:v>4.5632910105076023</c:v>
                </c:pt>
                <c:pt idx="82557">
                  <c:v>4.5639144936103744</c:v>
                </c:pt>
                <c:pt idx="82558">
                  <c:v>4.5602571554567177</c:v>
                </c:pt>
                <c:pt idx="82559">
                  <c:v>4.5575518422094445</c:v>
                </c:pt>
                <c:pt idx="82560">
                  <c:v>4.5559212341528648</c:v>
                </c:pt>
                <c:pt idx="82561">
                  <c:v>4.5636112510490161</c:v>
                </c:pt>
                <c:pt idx="82562">
                  <c:v>4.56367916470741</c:v>
                </c:pt>
                <c:pt idx="82563">
                  <c:v>4.5643288672059485</c:v>
                </c:pt>
                <c:pt idx="82564">
                  <c:v>4.55866450364742</c:v>
                </c:pt>
                <c:pt idx="82565">
                  <c:v>4.5637036127380997</c:v>
                </c:pt>
                <c:pt idx="82566">
                  <c:v>4.5600651733461435</c:v>
                </c:pt>
                <c:pt idx="82567">
                  <c:v>4.560807672353496</c:v>
                </c:pt>
                <c:pt idx="82568">
                  <c:v>4.5713291510401026</c:v>
                </c:pt>
                <c:pt idx="82569">
                  <c:v>4.5623124082369371</c:v>
                </c:pt>
                <c:pt idx="82570">
                  <c:v>4.5636691873399471</c:v>
                </c:pt>
                <c:pt idx="82571">
                  <c:v>4.5554563881194756</c:v>
                </c:pt>
                <c:pt idx="82572">
                  <c:v>4.5587019582780055</c:v>
                </c:pt>
                <c:pt idx="82573">
                  <c:v>4.5671209374067248</c:v>
                </c:pt>
                <c:pt idx="82574">
                  <c:v>4.5623421495203198</c:v>
                </c:pt>
                <c:pt idx="82575">
                  <c:v>4.5607114770236699</c:v>
                </c:pt>
                <c:pt idx="82576">
                  <c:v>4.5609273561787393</c:v>
                </c:pt>
                <c:pt idx="82577">
                  <c:v>4.5588565513755546</c:v>
                </c:pt>
                <c:pt idx="82578">
                  <c:v>4.5613436981110516</c:v>
                </c:pt>
                <c:pt idx="82579">
                  <c:v>4.5688833435094187</c:v>
                </c:pt>
                <c:pt idx="82580">
                  <c:v>4.5633760431460519</c:v>
                </c:pt>
                <c:pt idx="82581">
                  <c:v>4.5575442338993817</c:v>
                </c:pt>
                <c:pt idx="82582">
                  <c:v>4.5623417779493147</c:v>
                </c:pt>
                <c:pt idx="82583">
                  <c:v>4.562254247906238</c:v>
                </c:pt>
                <c:pt idx="82584">
                  <c:v>4.5585612286012323</c:v>
                </c:pt>
                <c:pt idx="82585">
                  <c:v>4.5572067689602758</c:v>
                </c:pt>
                <c:pt idx="82586">
                  <c:v>4.552535855017612</c:v>
                </c:pt>
                <c:pt idx="82587">
                  <c:v>4.5653369263779497</c:v>
                </c:pt>
                <c:pt idx="82588">
                  <c:v>4.5559094654224799</c:v>
                </c:pt>
                <c:pt idx="82589">
                  <c:v>4.5674032249392154</c:v>
                </c:pt>
                <c:pt idx="82590">
                  <c:v>4.5613526950889725</c:v>
                </c:pt>
                <c:pt idx="82591">
                  <c:v>4.559372254186048</c:v>
                </c:pt>
                <c:pt idx="82592">
                  <c:v>4.5648771788346743</c:v>
                </c:pt>
                <c:pt idx="82593">
                  <c:v>4.5537678251296212</c:v>
                </c:pt>
                <c:pt idx="82594">
                  <c:v>4.5585184599266553</c:v>
                </c:pt>
                <c:pt idx="82595">
                  <c:v>4.5608378452215383</c:v>
                </c:pt>
                <c:pt idx="82596">
                  <c:v>4.5614006930263367</c:v>
                </c:pt>
                <c:pt idx="82597">
                  <c:v>4.5654288903947977</c:v>
                </c:pt>
                <c:pt idx="82598">
                  <c:v>4.5510728626064374</c:v>
                </c:pt>
                <c:pt idx="82599">
                  <c:v>4.5609680130656729</c:v>
                </c:pt>
                <c:pt idx="82600">
                  <c:v>4.562131198057636</c:v>
                </c:pt>
                <c:pt idx="82601">
                  <c:v>4.5578610025747848</c:v>
                </c:pt>
                <c:pt idx="82602">
                  <c:v>4.5658437253084578</c:v>
                </c:pt>
                <c:pt idx="82603">
                  <c:v>4.5674297613127797</c:v>
                </c:pt>
                <c:pt idx="82604">
                  <c:v>4.5749826444380544</c:v>
                </c:pt>
                <c:pt idx="82605">
                  <c:v>4.5746702560050112</c:v>
                </c:pt>
                <c:pt idx="82606">
                  <c:v>4.5681026984718809</c:v>
                </c:pt>
                <c:pt idx="82607">
                  <c:v>4.5598388523427031</c:v>
                </c:pt>
                <c:pt idx="82608">
                  <c:v>4.5451458089148291</c:v>
                </c:pt>
                <c:pt idx="82609">
                  <c:v>4.5644769491319028</c:v>
                </c:pt>
                <c:pt idx="82610">
                  <c:v>4.5622762178113012</c:v>
                </c:pt>
                <c:pt idx="82611">
                  <c:v>4.562321092924031</c:v>
                </c:pt>
                <c:pt idx="82612">
                  <c:v>4.5581486738745456</c:v>
                </c:pt>
                <c:pt idx="82613">
                  <c:v>4.5663577518641612</c:v>
                </c:pt>
                <c:pt idx="82614">
                  <c:v>4.5575806019865635</c:v>
                </c:pt>
                <c:pt idx="82615">
                  <c:v>4.5557473306518936</c:v>
                </c:pt>
                <c:pt idx="82616">
                  <c:v>4.5651728251136552</c:v>
                </c:pt>
                <c:pt idx="82617">
                  <c:v>4.5621004439343684</c:v>
                </c:pt>
                <c:pt idx="82618">
                  <c:v>4.5578631439176469</c:v>
                </c:pt>
                <c:pt idx="82619">
                  <c:v>4.5590177872404833</c:v>
                </c:pt>
                <c:pt idx="82620">
                  <c:v>4.5574997553617651</c:v>
                </c:pt>
                <c:pt idx="82621">
                  <c:v>4.5663292837333866</c:v>
                </c:pt>
                <c:pt idx="82622">
                  <c:v>4.5609270506264279</c:v>
                </c:pt>
                <c:pt idx="82623">
                  <c:v>4.5616079963384362</c:v>
                </c:pt>
                <c:pt idx="82624">
                  <c:v>4.562020486558878</c:v>
                </c:pt>
                <c:pt idx="82625">
                  <c:v>4.5607907811523196</c:v>
                </c:pt>
                <c:pt idx="82626">
                  <c:v>4.5684144285064257</c:v>
                </c:pt>
                <c:pt idx="82627">
                  <c:v>4.5648214193880774</c:v>
                </c:pt>
                <c:pt idx="82628">
                  <c:v>4.5582600082086495</c:v>
                </c:pt>
                <c:pt idx="82629">
                  <c:v>4.5536224582199827</c:v>
                </c:pt>
                <c:pt idx="82630">
                  <c:v>4.5655907633767807</c:v>
                </c:pt>
                <c:pt idx="82631">
                  <c:v>4.5638100762104719</c:v>
                </c:pt>
                <c:pt idx="82632">
                  <c:v>4.5677393646120334</c:v>
                </c:pt>
                <c:pt idx="82633">
                  <c:v>4.5634551962333525</c:v>
                </c:pt>
                <c:pt idx="82634">
                  <c:v>4.5653994369824638</c:v>
                </c:pt>
                <c:pt idx="82635">
                  <c:v>4.557688606568246</c:v>
                </c:pt>
                <c:pt idx="82636">
                  <c:v>4.5570313795051405</c:v>
                </c:pt>
                <c:pt idx="82637">
                  <c:v>4.557942579294588</c:v>
                </c:pt>
                <c:pt idx="82638">
                  <c:v>4.5559189079354718</c:v>
                </c:pt>
                <c:pt idx="82639">
                  <c:v>4.5676701184121766</c:v>
                </c:pt>
                <c:pt idx="82640">
                  <c:v>4.5634864080867468</c:v>
                </c:pt>
                <c:pt idx="82641">
                  <c:v>4.5622934555546228</c:v>
                </c:pt>
                <c:pt idx="82642">
                  <c:v>4.5589678695510409</c:v>
                </c:pt>
                <c:pt idx="82643">
                  <c:v>4.5614388742861172</c:v>
                </c:pt>
                <c:pt idx="82644">
                  <c:v>4.5532033067992028</c:v>
                </c:pt>
                <c:pt idx="82645">
                  <c:v>4.5490726518189417</c:v>
                </c:pt>
                <c:pt idx="82646">
                  <c:v>4.549637968835893</c:v>
                </c:pt>
                <c:pt idx="82647">
                  <c:v>4.5585275773693157</c:v>
                </c:pt>
                <c:pt idx="82648">
                  <c:v>4.5616115049759847</c:v>
                </c:pt>
                <c:pt idx="82649">
                  <c:v>4.562931704605103</c:v>
                </c:pt>
                <c:pt idx="82650">
                  <c:v>4.5683952108802597</c:v>
                </c:pt>
                <c:pt idx="82651">
                  <c:v>4.5651674506482989</c:v>
                </c:pt>
                <c:pt idx="82652">
                  <c:v>4.5485873813788569</c:v>
                </c:pt>
                <c:pt idx="82653">
                  <c:v>4.5548483311874328</c:v>
                </c:pt>
                <c:pt idx="82654">
                  <c:v>4.5536593365441371</c:v>
                </c:pt>
                <c:pt idx="82655">
                  <c:v>4.5611949053125525</c:v>
                </c:pt>
                <c:pt idx="82656">
                  <c:v>4.5577401938300079</c:v>
                </c:pt>
                <c:pt idx="82657">
                  <c:v>4.5622208811666596</c:v>
                </c:pt>
                <c:pt idx="82658">
                  <c:v>4.5690693207102706</c:v>
                </c:pt>
                <c:pt idx="82659">
                  <c:v>4.5606901044819024</c:v>
                </c:pt>
                <c:pt idx="82660">
                  <c:v>4.5664527068807903</c:v>
                </c:pt>
                <c:pt idx="82661">
                  <c:v>4.5599581822952171</c:v>
                </c:pt>
                <c:pt idx="82662">
                  <c:v>4.5685895699199319</c:v>
                </c:pt>
                <c:pt idx="82663">
                  <c:v>4.5641431170880926</c:v>
                </c:pt>
                <c:pt idx="82664">
                  <c:v>4.5654165750017714</c:v>
                </c:pt>
                <c:pt idx="82665">
                  <c:v>4.5623753251888566</c:v>
                </c:pt>
                <c:pt idx="82666">
                  <c:v>4.5660775115659575</c:v>
                </c:pt>
                <c:pt idx="82667">
                  <c:v>4.5596082908126858</c:v>
                </c:pt>
                <c:pt idx="82668">
                  <c:v>4.5543943885866254</c:v>
                </c:pt>
                <c:pt idx="82669">
                  <c:v>4.5595677906282237</c:v>
                </c:pt>
                <c:pt idx="82670">
                  <c:v>4.5665484976448285</c:v>
                </c:pt>
                <c:pt idx="82671">
                  <c:v>4.5542017898079141</c:v>
                </c:pt>
                <c:pt idx="82672">
                  <c:v>4.5547734664703592</c:v>
                </c:pt>
                <c:pt idx="82673">
                  <c:v>4.5549096161923641</c:v>
                </c:pt>
                <c:pt idx="82674">
                  <c:v>4.5570825461839126</c:v>
                </c:pt>
                <c:pt idx="82675">
                  <c:v>4.5633135894351069</c:v>
                </c:pt>
                <c:pt idx="82676">
                  <c:v>4.5511156067564968</c:v>
                </c:pt>
                <c:pt idx="82677">
                  <c:v>4.5655761805893285</c:v>
                </c:pt>
                <c:pt idx="82678">
                  <c:v>4.5649792432917291</c:v>
                </c:pt>
                <c:pt idx="82679">
                  <c:v>4.5568128508276402</c:v>
                </c:pt>
                <c:pt idx="82680">
                  <c:v>4.5590272564030334</c:v>
                </c:pt>
                <c:pt idx="82681">
                  <c:v>4.5590777950413921</c:v>
                </c:pt>
                <c:pt idx="82682">
                  <c:v>4.5574596466219131</c:v>
                </c:pt>
                <c:pt idx="82683">
                  <c:v>4.5608482556685948</c:v>
                </c:pt>
                <c:pt idx="82684">
                  <c:v>4.5576992208302975</c:v>
                </c:pt>
                <c:pt idx="82685">
                  <c:v>4.5569084117348559</c:v>
                </c:pt>
                <c:pt idx="82686">
                  <c:v>4.5580657073952962</c:v>
                </c:pt>
                <c:pt idx="82687">
                  <c:v>4.5562363427818724</c:v>
                </c:pt>
                <c:pt idx="82688">
                  <c:v>4.5634012682628908</c:v>
                </c:pt>
                <c:pt idx="82689">
                  <c:v>4.5667119352124574</c:v>
                </c:pt>
                <c:pt idx="82690">
                  <c:v>4.5700789713552901</c:v>
                </c:pt>
                <c:pt idx="82691">
                  <c:v>4.5650251156972068</c:v>
                </c:pt>
                <c:pt idx="82692">
                  <c:v>4.5564743294132741</c:v>
                </c:pt>
                <c:pt idx="82693">
                  <c:v>4.5563036551670573</c:v>
                </c:pt>
                <c:pt idx="82694">
                  <c:v>4.5628793147109015</c:v>
                </c:pt>
                <c:pt idx="82695">
                  <c:v>4.5610581783575004</c:v>
                </c:pt>
                <c:pt idx="82696">
                  <c:v>4.5478892274018126</c:v>
                </c:pt>
                <c:pt idx="82697">
                  <c:v>4.5647493377140957</c:v>
                </c:pt>
                <c:pt idx="82698">
                  <c:v>4.5579827430336453</c:v>
                </c:pt>
                <c:pt idx="82699">
                  <c:v>4.5637243895462865</c:v>
                </c:pt>
                <c:pt idx="82700">
                  <c:v>4.560670581971328</c:v>
                </c:pt>
                <c:pt idx="82701">
                  <c:v>4.5550258351078501</c:v>
                </c:pt>
                <c:pt idx="82702">
                  <c:v>4.5605376239131008</c:v>
                </c:pt>
                <c:pt idx="82703">
                  <c:v>4.5590746159461952</c:v>
                </c:pt>
                <c:pt idx="82704">
                  <c:v>4.5599711116058588</c:v>
                </c:pt>
                <c:pt idx="82705">
                  <c:v>4.5467763415613742</c:v>
                </c:pt>
                <c:pt idx="82706">
                  <c:v>4.5553648288186634</c:v>
                </c:pt>
                <c:pt idx="82707">
                  <c:v>4.562406339930158</c:v>
                </c:pt>
                <c:pt idx="82708">
                  <c:v>4.5611936165873619</c:v>
                </c:pt>
                <c:pt idx="82709">
                  <c:v>4.5605509170831464</c:v>
                </c:pt>
                <c:pt idx="82710">
                  <c:v>4.5658741422210714</c:v>
                </c:pt>
                <c:pt idx="82711">
                  <c:v>4.5579692081554199</c:v>
                </c:pt>
                <c:pt idx="82712">
                  <c:v>4.5607165985575975</c:v>
                </c:pt>
                <c:pt idx="82713">
                  <c:v>4.5587412508219991</c:v>
                </c:pt>
                <c:pt idx="82714">
                  <c:v>4.5482362700844199</c:v>
                </c:pt>
                <c:pt idx="82715">
                  <c:v>4.5588588996166406</c:v>
                </c:pt>
                <c:pt idx="82716">
                  <c:v>4.5610388989684498</c:v>
                </c:pt>
                <c:pt idx="82717">
                  <c:v>4.5600772929227658</c:v>
                </c:pt>
                <c:pt idx="82718">
                  <c:v>4.5581523838182356</c:v>
                </c:pt>
                <c:pt idx="82719">
                  <c:v>4.5641203247133442</c:v>
                </c:pt>
                <c:pt idx="82720">
                  <c:v>4.5571939962386949</c:v>
                </c:pt>
                <c:pt idx="82721">
                  <c:v>4.5579770775656465</c:v>
                </c:pt>
                <c:pt idx="82722">
                  <c:v>4.5651699268313095</c:v>
                </c:pt>
                <c:pt idx="82723">
                  <c:v>4.5609119884150564</c:v>
                </c:pt>
                <c:pt idx="82724">
                  <c:v>4.5612098305952236</c:v>
                </c:pt>
                <c:pt idx="82725">
                  <c:v>4.5678336692957791</c:v>
                </c:pt>
                <c:pt idx="82726">
                  <c:v>4.566119691794631</c:v>
                </c:pt>
                <c:pt idx="82727">
                  <c:v>4.5557805896444385</c:v>
                </c:pt>
                <c:pt idx="82728">
                  <c:v>4.5464777769321634</c:v>
                </c:pt>
                <c:pt idx="82729">
                  <c:v>4.5657007738112716</c:v>
                </c:pt>
                <c:pt idx="82730">
                  <c:v>4.5608864048908524</c:v>
                </c:pt>
                <c:pt idx="82731">
                  <c:v>4.5547519668367364</c:v>
                </c:pt>
                <c:pt idx="82732">
                  <c:v>4.5668938962236334</c:v>
                </c:pt>
                <c:pt idx="82733">
                  <c:v>4.5682275455654446</c:v>
                </c:pt>
                <c:pt idx="82734">
                  <c:v>4.5605405346690757</c:v>
                </c:pt>
                <c:pt idx="82735">
                  <c:v>4.5547178782174393</c:v>
                </c:pt>
                <c:pt idx="82736">
                  <c:v>4.5613819633983095</c:v>
                </c:pt>
                <c:pt idx="82737">
                  <c:v>4.5573672979862394</c:v>
                </c:pt>
                <c:pt idx="82738">
                  <c:v>4.5601098598757428</c:v>
                </c:pt>
                <c:pt idx="82739">
                  <c:v>4.5567972124973082</c:v>
                </c:pt>
                <c:pt idx="82740">
                  <c:v>4.5595598083481761</c:v>
                </c:pt>
                <c:pt idx="82741">
                  <c:v>4.5680947798672831</c:v>
                </c:pt>
                <c:pt idx="82742">
                  <c:v>4.5609175482310009</c:v>
                </c:pt>
                <c:pt idx="82743">
                  <c:v>4.5594586498544194</c:v>
                </c:pt>
                <c:pt idx="82744">
                  <c:v>4.5720387672927991</c:v>
                </c:pt>
                <c:pt idx="82745">
                  <c:v>4.5664638450424357</c:v>
                </c:pt>
                <c:pt idx="82746">
                  <c:v>4.5630952931833972</c:v>
                </c:pt>
                <c:pt idx="82747">
                  <c:v>4.5664880368024763</c:v>
                </c:pt>
                <c:pt idx="82748">
                  <c:v>4.5529620983050618</c:v>
                </c:pt>
                <c:pt idx="82749">
                  <c:v>4.5683838074752581</c:v>
                </c:pt>
                <c:pt idx="82750">
                  <c:v>4.5696301215379149</c:v>
                </c:pt>
                <c:pt idx="82751">
                  <c:v>4.567849285774904</c:v>
                </c:pt>
                <c:pt idx="82752">
                  <c:v>4.5499167690091564</c:v>
                </c:pt>
                <c:pt idx="82753">
                  <c:v>4.560143863079638</c:v>
                </c:pt>
                <c:pt idx="82754">
                  <c:v>4.5637339975780247</c:v>
                </c:pt>
                <c:pt idx="82755">
                  <c:v>4.5600114010118169</c:v>
                </c:pt>
                <c:pt idx="82756">
                  <c:v>4.5585938063554128</c:v>
                </c:pt>
                <c:pt idx="82757">
                  <c:v>4.5639314909370992</c:v>
                </c:pt>
                <c:pt idx="82758">
                  <c:v>4.5615674806893702</c:v>
                </c:pt>
                <c:pt idx="82759">
                  <c:v>4.5633795751497201</c:v>
                </c:pt>
                <c:pt idx="82760">
                  <c:v>4.5586898422679658</c:v>
                </c:pt>
                <c:pt idx="82761">
                  <c:v>4.5530895036830685</c:v>
                </c:pt>
                <c:pt idx="82762">
                  <c:v>4.5529977839519704</c:v>
                </c:pt>
                <c:pt idx="82763">
                  <c:v>4.5656100093715937</c:v>
                </c:pt>
                <c:pt idx="82764">
                  <c:v>4.5428088525216017</c:v>
                </c:pt>
                <c:pt idx="82765">
                  <c:v>4.5619124714385055</c:v>
                </c:pt>
                <c:pt idx="82766">
                  <c:v>4.5557944605058021</c:v>
                </c:pt>
                <c:pt idx="82767">
                  <c:v>4.5627657020994095</c:v>
                </c:pt>
                <c:pt idx="82768">
                  <c:v>4.5565222243751213</c:v>
                </c:pt>
                <c:pt idx="82769">
                  <c:v>4.5665960732708468</c:v>
                </c:pt>
                <c:pt idx="82770">
                  <c:v>4.5609608955229897</c:v>
                </c:pt>
                <c:pt idx="82771">
                  <c:v>4.5636715521338802</c:v>
                </c:pt>
                <c:pt idx="82772">
                  <c:v>4.56407112705865</c:v>
                </c:pt>
                <c:pt idx="82773">
                  <c:v>4.5665970190488077</c:v>
                </c:pt>
                <c:pt idx="82774">
                  <c:v>4.5628434985190243</c:v>
                </c:pt>
                <c:pt idx="82775">
                  <c:v>4.5574168955784105</c:v>
                </c:pt>
                <c:pt idx="82776">
                  <c:v>4.5491990945835807</c:v>
                </c:pt>
                <c:pt idx="82777">
                  <c:v>4.5656854491478542</c:v>
                </c:pt>
                <c:pt idx="82778">
                  <c:v>4.5564533032367285</c:v>
                </c:pt>
                <c:pt idx="82779">
                  <c:v>4.5666608036351626</c:v>
                </c:pt>
                <c:pt idx="82780">
                  <c:v>4.5584683832025723</c:v>
                </c:pt>
                <c:pt idx="82781">
                  <c:v>4.5689785591278786</c:v>
                </c:pt>
                <c:pt idx="82782">
                  <c:v>4.5576864222864897</c:v>
                </c:pt>
                <c:pt idx="82783">
                  <c:v>4.5692290663533015</c:v>
                </c:pt>
                <c:pt idx="82784">
                  <c:v>4.5582571892934647</c:v>
                </c:pt>
                <c:pt idx="82785">
                  <c:v>4.5599781284121024</c:v>
                </c:pt>
                <c:pt idx="82786">
                  <c:v>4.5591921089392846</c:v>
                </c:pt>
                <c:pt idx="82787">
                  <c:v>4.557688355492437</c:v>
                </c:pt>
                <c:pt idx="82788">
                  <c:v>4.5649409404733019</c:v>
                </c:pt>
                <c:pt idx="82789">
                  <c:v>4.5560809148383097</c:v>
                </c:pt>
                <c:pt idx="82790">
                  <c:v>4.5566364496249916</c:v>
                </c:pt>
                <c:pt idx="82791">
                  <c:v>4.5603700618642184</c:v>
                </c:pt>
                <c:pt idx="82792">
                  <c:v>4.5665282249925063</c:v>
                </c:pt>
                <c:pt idx="82793">
                  <c:v>4.5675473747395436</c:v>
                </c:pt>
                <c:pt idx="82794">
                  <c:v>4.5577474783376788</c:v>
                </c:pt>
                <c:pt idx="82795">
                  <c:v>4.5576674913031709</c:v>
                </c:pt>
                <c:pt idx="82796">
                  <c:v>4.560446027783251</c:v>
                </c:pt>
                <c:pt idx="82797">
                  <c:v>4.5616432275584504</c:v>
                </c:pt>
                <c:pt idx="82798">
                  <c:v>4.559003057720683</c:v>
                </c:pt>
                <c:pt idx="82799">
                  <c:v>4.5625727422595714</c:v>
                </c:pt>
                <c:pt idx="82800">
                  <c:v>4.5643428956209293</c:v>
                </c:pt>
                <c:pt idx="82801">
                  <c:v>4.5668909176263499</c:v>
                </c:pt>
                <c:pt idx="82802">
                  <c:v>4.5546479856768336</c:v>
                </c:pt>
                <c:pt idx="82803">
                  <c:v>4.5682425679865837</c:v>
                </c:pt>
                <c:pt idx="82804">
                  <c:v>4.556197440222121</c:v>
                </c:pt>
                <c:pt idx="82805">
                  <c:v>4.5575695674785379</c:v>
                </c:pt>
                <c:pt idx="82806">
                  <c:v>4.5611585629965106</c:v>
                </c:pt>
                <c:pt idx="82807">
                  <c:v>4.5585609453064277</c:v>
                </c:pt>
                <c:pt idx="82808">
                  <c:v>4.5658415887748784</c:v>
                </c:pt>
                <c:pt idx="82809">
                  <c:v>4.5640296714555619</c:v>
                </c:pt>
                <c:pt idx="82810">
                  <c:v>4.5630306605513162</c:v>
                </c:pt>
                <c:pt idx="82811">
                  <c:v>4.5551951680136638</c:v>
                </c:pt>
                <c:pt idx="82812">
                  <c:v>4.5545898710366401</c:v>
                </c:pt>
                <c:pt idx="82813">
                  <c:v>4.56242490084583</c:v>
                </c:pt>
                <c:pt idx="82814">
                  <c:v>4.5586041881369121</c:v>
                </c:pt>
                <c:pt idx="82815">
                  <c:v>4.5551842067126422</c:v>
                </c:pt>
                <c:pt idx="82816">
                  <c:v>4.568334789282618</c:v>
                </c:pt>
                <c:pt idx="82817">
                  <c:v>4.5573621188352558</c:v>
                </c:pt>
                <c:pt idx="82818">
                  <c:v>4.5588502922984375</c:v>
                </c:pt>
                <c:pt idx="82819">
                  <c:v>4.57011982021137</c:v>
                </c:pt>
                <c:pt idx="82820">
                  <c:v>4.5595123487825013</c:v>
                </c:pt>
                <c:pt idx="82821">
                  <c:v>4.5618061041571272</c:v>
                </c:pt>
                <c:pt idx="82822">
                  <c:v>4.5581534163206197</c:v>
                </c:pt>
                <c:pt idx="82823">
                  <c:v>4.5598652144070835</c:v>
                </c:pt>
                <c:pt idx="82824">
                  <c:v>4.5556681409200879</c:v>
                </c:pt>
                <c:pt idx="82825">
                  <c:v>4.5637734099350089</c:v>
                </c:pt>
                <c:pt idx="82826">
                  <c:v>4.5628706689362151</c:v>
                </c:pt>
                <c:pt idx="82827">
                  <c:v>4.5591506823300447</c:v>
                </c:pt>
                <c:pt idx="82828">
                  <c:v>4.5554290618798001</c:v>
                </c:pt>
                <c:pt idx="82829">
                  <c:v>4.5602671642939985</c:v>
                </c:pt>
                <c:pt idx="82830">
                  <c:v>4.5597389371304313</c:v>
                </c:pt>
                <c:pt idx="82831">
                  <c:v>4.563082739838495</c:v>
                </c:pt>
                <c:pt idx="82832">
                  <c:v>4.5519215312211365</c:v>
                </c:pt>
                <c:pt idx="82833">
                  <c:v>4.5501933533283543</c:v>
                </c:pt>
                <c:pt idx="82834">
                  <c:v>4.556148891973308</c:v>
                </c:pt>
                <c:pt idx="82835">
                  <c:v>4.5656250101955385</c:v>
                </c:pt>
                <c:pt idx="82836">
                  <c:v>4.5686889376956392</c:v>
                </c:pt>
                <c:pt idx="82837">
                  <c:v>4.5561274995357373</c:v>
                </c:pt>
                <c:pt idx="82838">
                  <c:v>4.5632145078817379</c:v>
                </c:pt>
                <c:pt idx="82839">
                  <c:v>4.5548322161591717</c:v>
                </c:pt>
                <c:pt idx="82840">
                  <c:v>4.5572621973645129</c:v>
                </c:pt>
                <c:pt idx="82841">
                  <c:v>4.5540621948585471</c:v>
                </c:pt>
                <c:pt idx="82842">
                  <c:v>4.5666835212825001</c:v>
                </c:pt>
                <c:pt idx="82843">
                  <c:v>4.5591139786560797</c:v>
                </c:pt>
                <c:pt idx="82844">
                  <c:v>4.5490775940509796</c:v>
                </c:pt>
                <c:pt idx="82845">
                  <c:v>4.5617995646590019</c:v>
                </c:pt>
                <c:pt idx="82846">
                  <c:v>4.559013012197723</c:v>
                </c:pt>
                <c:pt idx="82847">
                  <c:v>4.5551164795741057</c:v>
                </c:pt>
                <c:pt idx="82848">
                  <c:v>4.5591666973046205</c:v>
                </c:pt>
                <c:pt idx="82849">
                  <c:v>4.5642218581894411</c:v>
                </c:pt>
                <c:pt idx="82850">
                  <c:v>4.5599513898844037</c:v>
                </c:pt>
                <c:pt idx="82851">
                  <c:v>4.5582915455005608</c:v>
                </c:pt>
                <c:pt idx="82852">
                  <c:v>4.5556150211828204</c:v>
                </c:pt>
                <c:pt idx="82853">
                  <c:v>4.5561867344021598</c:v>
                </c:pt>
                <c:pt idx="82854">
                  <c:v>4.5617543590065956</c:v>
                </c:pt>
                <c:pt idx="82855">
                  <c:v>4.5626362377834235</c:v>
                </c:pt>
                <c:pt idx="82856">
                  <c:v>4.5627610086699359</c:v>
                </c:pt>
                <c:pt idx="82857">
                  <c:v>4.5628937887151491</c:v>
                </c:pt>
                <c:pt idx="82858">
                  <c:v>4.5576852869406839</c:v>
                </c:pt>
                <c:pt idx="82859">
                  <c:v>4.5526563232781703</c:v>
                </c:pt>
                <c:pt idx="82860">
                  <c:v>4.5726564012115913</c:v>
                </c:pt>
                <c:pt idx="82861">
                  <c:v>4.5609682447985866</c:v>
                </c:pt>
                <c:pt idx="82862">
                  <c:v>4.5510918406127345</c:v>
                </c:pt>
                <c:pt idx="82863">
                  <c:v>4.5540042566412202</c:v>
                </c:pt>
                <c:pt idx="82864">
                  <c:v>4.5588676920976443</c:v>
                </c:pt>
                <c:pt idx="82865">
                  <c:v>4.5616649840618209</c:v>
                </c:pt>
                <c:pt idx="82866">
                  <c:v>4.5675445510482549</c:v>
                </c:pt>
                <c:pt idx="82867">
                  <c:v>4.5615904406649896</c:v>
                </c:pt>
                <c:pt idx="82868">
                  <c:v>4.5523505028161422</c:v>
                </c:pt>
                <c:pt idx="82869">
                  <c:v>4.5599005879454433</c:v>
                </c:pt>
                <c:pt idx="82870">
                  <c:v>4.559817191354103</c:v>
                </c:pt>
                <c:pt idx="82871">
                  <c:v>4.564070633699469</c:v>
                </c:pt>
                <c:pt idx="82872">
                  <c:v>4.5573769017257781</c:v>
                </c:pt>
                <c:pt idx="82873">
                  <c:v>4.563044111849373</c:v>
                </c:pt>
                <c:pt idx="82874">
                  <c:v>4.5567037148044376</c:v>
                </c:pt>
                <c:pt idx="82875">
                  <c:v>4.5733684475408776</c:v>
                </c:pt>
                <c:pt idx="82876">
                  <c:v>4.5576055587635311</c:v>
                </c:pt>
                <c:pt idx="82877">
                  <c:v>4.5662614568288538</c:v>
                </c:pt>
                <c:pt idx="82878">
                  <c:v>4.5564822530547193</c:v>
                </c:pt>
                <c:pt idx="82879">
                  <c:v>4.5618000423365546</c:v>
                </c:pt>
                <c:pt idx="82880">
                  <c:v>4.5515633247344125</c:v>
                </c:pt>
                <c:pt idx="82881">
                  <c:v>4.5554396303358127</c:v>
                </c:pt>
                <c:pt idx="82882">
                  <c:v>4.5676104563420203</c:v>
                </c:pt>
                <c:pt idx="82883">
                  <c:v>4.5683378772853178</c:v>
                </c:pt>
                <c:pt idx="82884">
                  <c:v>4.5612549189512634</c:v>
                </c:pt>
                <c:pt idx="82885">
                  <c:v>4.5571246183339849</c:v>
                </c:pt>
                <c:pt idx="82886">
                  <c:v>4.5556789296331655</c:v>
                </c:pt>
                <c:pt idx="82887">
                  <c:v>4.5641094170659855</c:v>
                </c:pt>
                <c:pt idx="82888">
                  <c:v>4.5598649334061738</c:v>
                </c:pt>
                <c:pt idx="82889">
                  <c:v>4.5618636680288942</c:v>
                </c:pt>
                <c:pt idx="82890">
                  <c:v>4.5667991417121412</c:v>
                </c:pt>
                <c:pt idx="82891">
                  <c:v>4.5512845804205657</c:v>
                </c:pt>
                <c:pt idx="82892">
                  <c:v>4.5592710934157266</c:v>
                </c:pt>
                <c:pt idx="82893">
                  <c:v>4.5656923382096615</c:v>
                </c:pt>
                <c:pt idx="82894">
                  <c:v>4.5585631760339878</c:v>
                </c:pt>
                <c:pt idx="82895">
                  <c:v>4.5529629282507003</c:v>
                </c:pt>
                <c:pt idx="82896">
                  <c:v>4.5597712873526905</c:v>
                </c:pt>
                <c:pt idx="82897">
                  <c:v>4.5462227739001992</c:v>
                </c:pt>
                <c:pt idx="82898">
                  <c:v>4.5569332728151544</c:v>
                </c:pt>
                <c:pt idx="82899">
                  <c:v>4.5521398620463183</c:v>
                </c:pt>
                <c:pt idx="82900">
                  <c:v>4.5603960982909415</c:v>
                </c:pt>
                <c:pt idx="82901">
                  <c:v>4.5559533672073531</c:v>
                </c:pt>
                <c:pt idx="82902">
                  <c:v>4.5700643909787013</c:v>
                </c:pt>
                <c:pt idx="82903">
                  <c:v>4.5630061615823179</c:v>
                </c:pt>
                <c:pt idx="82904">
                  <c:v>4.5665652719926628</c:v>
                </c:pt>
                <c:pt idx="82905">
                  <c:v>4.5668789957392768</c:v>
                </c:pt>
                <c:pt idx="82906">
                  <c:v>4.5572591360915595</c:v>
                </c:pt>
                <c:pt idx="82907">
                  <c:v>4.5540798748713689</c:v>
                </c:pt>
                <c:pt idx="82908">
                  <c:v>4.5616779557725824</c:v>
                </c:pt>
                <c:pt idx="82909">
                  <c:v>4.5604902186828253</c:v>
                </c:pt>
                <c:pt idx="82910">
                  <c:v>4.5558461625027951</c:v>
                </c:pt>
                <c:pt idx="82911">
                  <c:v>4.5666325649091366</c:v>
                </c:pt>
                <c:pt idx="82912">
                  <c:v>4.5658154138986271</c:v>
                </c:pt>
                <c:pt idx="82913">
                  <c:v>4.5635428926325599</c:v>
                </c:pt>
                <c:pt idx="82914">
                  <c:v>4.5600720175816747</c:v>
                </c:pt>
                <c:pt idx="82915">
                  <c:v>4.5681509392438997</c:v>
                </c:pt>
                <c:pt idx="82916">
                  <c:v>4.5506129980071739</c:v>
                </c:pt>
                <c:pt idx="82917">
                  <c:v>4.5650510635931916</c:v>
                </c:pt>
                <c:pt idx="82918">
                  <c:v>4.5588671550309074</c:v>
                </c:pt>
                <c:pt idx="82919">
                  <c:v>4.5556442064528682</c:v>
                </c:pt>
                <c:pt idx="82920">
                  <c:v>4.5638682183605024</c:v>
                </c:pt>
                <c:pt idx="82921">
                  <c:v>4.5552077055853495</c:v>
                </c:pt>
                <c:pt idx="82922">
                  <c:v>4.5512676008793447</c:v>
                </c:pt>
                <c:pt idx="82923">
                  <c:v>4.5536796485143327</c:v>
                </c:pt>
                <c:pt idx="82924">
                  <c:v>4.567935835985228</c:v>
                </c:pt>
                <c:pt idx="82925">
                  <c:v>4.5659872478083532</c:v>
                </c:pt>
                <c:pt idx="82926">
                  <c:v>4.557500416752279</c:v>
                </c:pt>
                <c:pt idx="82927">
                  <c:v>4.5681327105087188</c:v>
                </c:pt>
                <c:pt idx="82928">
                  <c:v>4.5616799802135475</c:v>
                </c:pt>
                <c:pt idx="82929">
                  <c:v>4.5533304622229522</c:v>
                </c:pt>
                <c:pt idx="82930">
                  <c:v>4.5603221180685827</c:v>
                </c:pt>
                <c:pt idx="82931">
                  <c:v>4.5608664021718246</c:v>
                </c:pt>
                <c:pt idx="82932">
                  <c:v>4.5548184727090382</c:v>
                </c:pt>
                <c:pt idx="82933">
                  <c:v>4.5551478604920392</c:v>
                </c:pt>
                <c:pt idx="82934">
                  <c:v>4.5582512096552161</c:v>
                </c:pt>
                <c:pt idx="82935">
                  <c:v>4.5563082334676102</c:v>
                </c:pt>
                <c:pt idx="82936">
                  <c:v>4.5549190862427622</c:v>
                </c:pt>
                <c:pt idx="82937">
                  <c:v>4.5574256238803814</c:v>
                </c:pt>
                <c:pt idx="82938">
                  <c:v>4.5593741011904072</c:v>
                </c:pt>
                <c:pt idx="82939">
                  <c:v>4.5618346402616696</c:v>
                </c:pt>
                <c:pt idx="82940">
                  <c:v>4.553829643981099</c:v>
                </c:pt>
                <c:pt idx="82941">
                  <c:v>4.5586541952527622</c:v>
                </c:pt>
                <c:pt idx="82942">
                  <c:v>4.5540991933731823</c:v>
                </c:pt>
                <c:pt idx="82943">
                  <c:v>4.5560721975140828</c:v>
                </c:pt>
                <c:pt idx="82944">
                  <c:v>4.5664430581416875</c:v>
                </c:pt>
                <c:pt idx="82945">
                  <c:v>4.5565554305517999</c:v>
                </c:pt>
                <c:pt idx="82946">
                  <c:v>4.5636669262769036</c:v>
                </c:pt>
                <c:pt idx="82947">
                  <c:v>4.55272660178424</c:v>
                </c:pt>
                <c:pt idx="82948">
                  <c:v>4.5554184127566888</c:v>
                </c:pt>
                <c:pt idx="82949">
                  <c:v>4.5590020180090951</c:v>
                </c:pt>
                <c:pt idx="82950">
                  <c:v>4.5679170314185376</c:v>
                </c:pt>
                <c:pt idx="82951">
                  <c:v>4.5625822879212938</c:v>
                </c:pt>
                <c:pt idx="82952">
                  <c:v>4.5614839790730617</c:v>
                </c:pt>
                <c:pt idx="82953">
                  <c:v>4.5542220744268738</c:v>
                </c:pt>
                <c:pt idx="82954">
                  <c:v>4.5588006991640189</c:v>
                </c:pt>
                <c:pt idx="82955">
                  <c:v>4.559369599045219</c:v>
                </c:pt>
                <c:pt idx="82956">
                  <c:v>4.5707693846413013</c:v>
                </c:pt>
                <c:pt idx="82957">
                  <c:v>4.5615115025231505</c:v>
                </c:pt>
                <c:pt idx="82958">
                  <c:v>4.5653720325033014</c:v>
                </c:pt>
                <c:pt idx="82959">
                  <c:v>4.5575139365225281</c:v>
                </c:pt>
                <c:pt idx="82960">
                  <c:v>4.5639806761244399</c:v>
                </c:pt>
                <c:pt idx="82961">
                  <c:v>4.5554355643736244</c:v>
                </c:pt>
                <c:pt idx="82962">
                  <c:v>4.5578060207472531</c:v>
                </c:pt>
                <c:pt idx="82963">
                  <c:v>4.5552149259917307</c:v>
                </c:pt>
                <c:pt idx="82964">
                  <c:v>4.5570369426328927</c:v>
                </c:pt>
                <c:pt idx="82965">
                  <c:v>4.5698068544620787</c:v>
                </c:pt>
                <c:pt idx="82966">
                  <c:v>4.5655410685130269</c:v>
                </c:pt>
                <c:pt idx="82967">
                  <c:v>4.5534325534206159</c:v>
                </c:pt>
                <c:pt idx="82968">
                  <c:v>4.55843635939494</c:v>
                </c:pt>
                <c:pt idx="82969">
                  <c:v>4.5595296291820171</c:v>
                </c:pt>
                <c:pt idx="82970">
                  <c:v>4.5501732042980922</c:v>
                </c:pt>
                <c:pt idx="82971">
                  <c:v>4.5593437888261388</c:v>
                </c:pt>
                <c:pt idx="82972">
                  <c:v>4.5527564953986381</c:v>
                </c:pt>
                <c:pt idx="82973">
                  <c:v>4.5615747513812668</c:v>
                </c:pt>
                <c:pt idx="82974">
                  <c:v>4.5657232624275679</c:v>
                </c:pt>
                <c:pt idx="82975">
                  <c:v>4.5491104988934259</c:v>
                </c:pt>
                <c:pt idx="82976">
                  <c:v>4.5566302032402017</c:v>
                </c:pt>
                <c:pt idx="82977">
                  <c:v>4.564711720436037</c:v>
                </c:pt>
                <c:pt idx="82978">
                  <c:v>4.5537495353147612</c:v>
                </c:pt>
                <c:pt idx="82979">
                  <c:v>4.5592322137355312</c:v>
                </c:pt>
                <c:pt idx="82980">
                  <c:v>4.5522906237609044</c:v>
                </c:pt>
                <c:pt idx="82981">
                  <c:v>4.5561907233564396</c:v>
                </c:pt>
                <c:pt idx="82982">
                  <c:v>4.5563335545902657</c:v>
                </c:pt>
                <c:pt idx="82983">
                  <c:v>4.5510765866975538</c:v>
                </c:pt>
                <c:pt idx="82984">
                  <c:v>4.5595830798677</c:v>
                </c:pt>
                <c:pt idx="82985">
                  <c:v>4.5576514233137839</c:v>
                </c:pt>
                <c:pt idx="82986">
                  <c:v>4.5684177983406213</c:v>
                </c:pt>
                <c:pt idx="82987">
                  <c:v>4.5667634567146171</c:v>
                </c:pt>
                <c:pt idx="82988">
                  <c:v>4.5626236128196549</c:v>
                </c:pt>
                <c:pt idx="82989">
                  <c:v>4.5623726113339487</c:v>
                </c:pt>
                <c:pt idx="82990">
                  <c:v>4.5571793404691805</c:v>
                </c:pt>
                <c:pt idx="82991">
                  <c:v>4.5674625314355497</c:v>
                </c:pt>
                <c:pt idx="82992">
                  <c:v>4.5575509890172254</c:v>
                </c:pt>
                <c:pt idx="82993">
                  <c:v>4.5495399418582245</c:v>
                </c:pt>
                <c:pt idx="82994">
                  <c:v>4.5525592226247706</c:v>
                </c:pt>
                <c:pt idx="82995">
                  <c:v>4.5566756976475364</c:v>
                </c:pt>
                <c:pt idx="82996">
                  <c:v>4.5640104029190285</c:v>
                </c:pt>
                <c:pt idx="82997">
                  <c:v>4.5590206611281845</c:v>
                </c:pt>
                <c:pt idx="82998">
                  <c:v>4.5613223314404046</c:v>
                </c:pt>
                <c:pt idx="82999">
                  <c:v>4.5562979013247817</c:v>
                </c:pt>
                <c:pt idx="83000">
                  <c:v>4.555677004970625</c:v>
                </c:pt>
                <c:pt idx="83001">
                  <c:v>4.5576479480271601</c:v>
                </c:pt>
                <c:pt idx="83002">
                  <c:v>4.5586277289762718</c:v>
                </c:pt>
                <c:pt idx="83003">
                  <c:v>4.5599998013860468</c:v>
                </c:pt>
                <c:pt idx="83004">
                  <c:v>4.5600954502976574</c:v>
                </c:pt>
                <c:pt idx="83005">
                  <c:v>4.5554529521716667</c:v>
                </c:pt>
                <c:pt idx="83006">
                  <c:v>4.5548680673451267</c:v>
                </c:pt>
                <c:pt idx="83007">
                  <c:v>4.5598578661647524</c:v>
                </c:pt>
                <c:pt idx="83008">
                  <c:v>4.5593349814539872</c:v>
                </c:pt>
                <c:pt idx="83009">
                  <c:v>4.5504992727084126</c:v>
                </c:pt>
                <c:pt idx="83010">
                  <c:v>4.5519395198943151</c:v>
                </c:pt>
                <c:pt idx="83011">
                  <c:v>4.5522074083069519</c:v>
                </c:pt>
                <c:pt idx="83012">
                  <c:v>4.5681195589215111</c:v>
                </c:pt>
                <c:pt idx="83013">
                  <c:v>4.5577216696125626</c:v>
                </c:pt>
                <c:pt idx="83014">
                  <c:v>4.5579771136237079</c:v>
                </c:pt>
                <c:pt idx="83015">
                  <c:v>4.551187690470039</c:v>
                </c:pt>
                <c:pt idx="83016">
                  <c:v>4.5536957517848426</c:v>
                </c:pt>
                <c:pt idx="83017">
                  <c:v>4.5763191550382611</c:v>
                </c:pt>
                <c:pt idx="83018">
                  <c:v>4.5498959293456034</c:v>
                </c:pt>
                <c:pt idx="83019">
                  <c:v>4.5709474870841893</c:v>
                </c:pt>
                <c:pt idx="83020">
                  <c:v>4.5521050307595257</c:v>
                </c:pt>
                <c:pt idx="83021">
                  <c:v>4.5561392498357387</c:v>
                </c:pt>
                <c:pt idx="83022">
                  <c:v>4.5641777002353354</c:v>
                </c:pt>
                <c:pt idx="83023">
                  <c:v>4.5627510683188408</c:v>
                </c:pt>
                <c:pt idx="83024">
                  <c:v>4.5592855277942439</c:v>
                </c:pt>
                <c:pt idx="83025">
                  <c:v>4.5584995731554478</c:v>
                </c:pt>
                <c:pt idx="83026">
                  <c:v>4.5642727355474584</c:v>
                </c:pt>
                <c:pt idx="83027">
                  <c:v>4.5624797484939545</c:v>
                </c:pt>
                <c:pt idx="83028">
                  <c:v>4.5591783017702898</c:v>
                </c:pt>
                <c:pt idx="83029">
                  <c:v>4.5609063889557131</c:v>
                </c:pt>
                <c:pt idx="83030">
                  <c:v>4.5603893346185167</c:v>
                </c:pt>
                <c:pt idx="83031">
                  <c:v>4.5662783187711291</c:v>
                </c:pt>
                <c:pt idx="83032">
                  <c:v>4.563358384087369</c:v>
                </c:pt>
                <c:pt idx="83033">
                  <c:v>4.5556222711653733</c:v>
                </c:pt>
                <c:pt idx="83034">
                  <c:v>4.549471324464335</c:v>
                </c:pt>
                <c:pt idx="83035">
                  <c:v>4.555614792371772</c:v>
                </c:pt>
                <c:pt idx="83036">
                  <c:v>4.5582594718450578</c:v>
                </c:pt>
                <c:pt idx="83037">
                  <c:v>4.5632298962523956</c:v>
                </c:pt>
                <c:pt idx="83038">
                  <c:v>4.5617233405242654</c:v>
                </c:pt>
                <c:pt idx="83039">
                  <c:v>4.5573841803588584</c:v>
                </c:pt>
                <c:pt idx="83040">
                  <c:v>4.5543198367735345</c:v>
                </c:pt>
                <c:pt idx="83041">
                  <c:v>4.5492899617502616</c:v>
                </c:pt>
                <c:pt idx="83042">
                  <c:v>4.5562148523465256</c:v>
                </c:pt>
                <c:pt idx="83043">
                  <c:v>4.5629670031775538</c:v>
                </c:pt>
                <c:pt idx="83044">
                  <c:v>4.5501174075799451</c:v>
                </c:pt>
                <c:pt idx="83045">
                  <c:v>4.5635479765306073</c:v>
                </c:pt>
                <c:pt idx="83046">
                  <c:v>4.5515408982874579</c:v>
                </c:pt>
                <c:pt idx="83047">
                  <c:v>4.5679452662873645</c:v>
                </c:pt>
                <c:pt idx="83048">
                  <c:v>4.553804972267395</c:v>
                </c:pt>
                <c:pt idx="83049">
                  <c:v>4.5661541769601959</c:v>
                </c:pt>
                <c:pt idx="83050">
                  <c:v>4.5552946861954968</c:v>
                </c:pt>
                <c:pt idx="83051">
                  <c:v>4.5568919055964603</c:v>
                </c:pt>
                <c:pt idx="83052">
                  <c:v>4.5586638689726291</c:v>
                </c:pt>
                <c:pt idx="83053">
                  <c:v>4.5689320240414153</c:v>
                </c:pt>
                <c:pt idx="83054">
                  <c:v>4.5536977413210993</c:v>
                </c:pt>
                <c:pt idx="83055">
                  <c:v>4.5644323397700663</c:v>
                </c:pt>
                <c:pt idx="83056">
                  <c:v>4.5566374541134254</c:v>
                </c:pt>
                <c:pt idx="83057">
                  <c:v>4.5595576281543995</c:v>
                </c:pt>
                <c:pt idx="83058">
                  <c:v>4.562230888169946</c:v>
                </c:pt>
                <c:pt idx="83059">
                  <c:v>4.5577287092667458</c:v>
                </c:pt>
                <c:pt idx="83060">
                  <c:v>4.5583806284145201</c:v>
                </c:pt>
                <c:pt idx="83061">
                  <c:v>4.5604307631383101</c:v>
                </c:pt>
                <c:pt idx="83062">
                  <c:v>4.5582885459415419</c:v>
                </c:pt>
                <c:pt idx="83063">
                  <c:v>4.552804361203532</c:v>
                </c:pt>
                <c:pt idx="83064">
                  <c:v>4.5609818064711378</c:v>
                </c:pt>
                <c:pt idx="83065">
                  <c:v>4.5549873335788496</c:v>
                </c:pt>
                <c:pt idx="83066">
                  <c:v>4.5551570435312572</c:v>
                </c:pt>
                <c:pt idx="83067">
                  <c:v>4.559953681899489</c:v>
                </c:pt>
                <c:pt idx="83068">
                  <c:v>4.553497726578037</c:v>
                </c:pt>
                <c:pt idx="83069">
                  <c:v>4.5602334712831034</c:v>
                </c:pt>
                <c:pt idx="83070">
                  <c:v>4.5526894658873935</c:v>
                </c:pt>
                <c:pt idx="83071">
                  <c:v>4.5521472639725982</c:v>
                </c:pt>
                <c:pt idx="83072">
                  <c:v>4.5594395753262082</c:v>
                </c:pt>
                <c:pt idx="83073">
                  <c:v>4.5579845433283603</c:v>
                </c:pt>
                <c:pt idx="83074">
                  <c:v>4.5573192319159821</c:v>
                </c:pt>
                <c:pt idx="83075">
                  <c:v>4.5599725096191506</c:v>
                </c:pt>
                <c:pt idx="83076">
                  <c:v>4.5534794356458512</c:v>
                </c:pt>
                <c:pt idx="83077">
                  <c:v>4.5576884419928172</c:v>
                </c:pt>
                <c:pt idx="83078">
                  <c:v>4.5605053675474423</c:v>
                </c:pt>
                <c:pt idx="83079">
                  <c:v>4.5546377253127233</c:v>
                </c:pt>
                <c:pt idx="83080">
                  <c:v>4.565254753190735</c:v>
                </c:pt>
                <c:pt idx="83081">
                  <c:v>4.5554227098832891</c:v>
                </c:pt>
                <c:pt idx="83082">
                  <c:v>4.5631729585094014</c:v>
                </c:pt>
                <c:pt idx="83083">
                  <c:v>4.5568560643884437</c:v>
                </c:pt>
                <c:pt idx="83084">
                  <c:v>4.5556697085882911</c:v>
                </c:pt>
                <c:pt idx="83085">
                  <c:v>4.558147656826951</c:v>
                </c:pt>
                <c:pt idx="83086">
                  <c:v>4.5545594737448116</c:v>
                </c:pt>
                <c:pt idx="83087">
                  <c:v>4.5572230681356096</c:v>
                </c:pt>
                <c:pt idx="83088">
                  <c:v>4.5547021107721308</c:v>
                </c:pt>
                <c:pt idx="83089">
                  <c:v>4.5582867930708888</c:v>
                </c:pt>
                <c:pt idx="83090">
                  <c:v>4.5568674737281682</c:v>
                </c:pt>
                <c:pt idx="83091">
                  <c:v>4.5648495085971224</c:v>
                </c:pt>
                <c:pt idx="83092">
                  <c:v>4.5496921676177395</c:v>
                </c:pt>
                <c:pt idx="83093">
                  <c:v>4.5559421510384901</c:v>
                </c:pt>
                <c:pt idx="83094">
                  <c:v>4.5593938130358858</c:v>
                </c:pt>
                <c:pt idx="83095">
                  <c:v>4.5521169963394472</c:v>
                </c:pt>
                <c:pt idx="83096">
                  <c:v>4.5580639832864547</c:v>
                </c:pt>
                <c:pt idx="83097">
                  <c:v>4.5573844239320485</c:v>
                </c:pt>
                <c:pt idx="83098">
                  <c:v>4.5599231169891867</c:v>
                </c:pt>
                <c:pt idx="83099">
                  <c:v>4.5593715471691789</c:v>
                </c:pt>
                <c:pt idx="83100">
                  <c:v>4.5523566185672255</c:v>
                </c:pt>
                <c:pt idx="83101">
                  <c:v>4.5484740470135696</c:v>
                </c:pt>
                <c:pt idx="83102">
                  <c:v>4.5510813425643502</c:v>
                </c:pt>
                <c:pt idx="83103">
                  <c:v>4.5520330226810257</c:v>
                </c:pt>
                <c:pt idx="83104">
                  <c:v>4.5673624545017368</c:v>
                </c:pt>
                <c:pt idx="83105">
                  <c:v>4.5580853049339289</c:v>
                </c:pt>
                <c:pt idx="83106">
                  <c:v>4.5554576991247027</c:v>
                </c:pt>
                <c:pt idx="83107">
                  <c:v>4.5568665298594597</c:v>
                </c:pt>
                <c:pt idx="83108">
                  <c:v>4.5605531139158151</c:v>
                </c:pt>
                <c:pt idx="83109">
                  <c:v>4.5545842472285551</c:v>
                </c:pt>
                <c:pt idx="83110">
                  <c:v>4.5594527536462124</c:v>
                </c:pt>
                <c:pt idx="83111">
                  <c:v>4.5466819221613957</c:v>
                </c:pt>
                <c:pt idx="83112">
                  <c:v>4.5498019908350136</c:v>
                </c:pt>
                <c:pt idx="83113">
                  <c:v>4.5567001294176945</c:v>
                </c:pt>
                <c:pt idx="83114">
                  <c:v>4.5647972329952395</c:v>
                </c:pt>
                <c:pt idx="83115">
                  <c:v>4.5619092103804801</c:v>
                </c:pt>
                <c:pt idx="83116">
                  <c:v>4.5549127269374665</c:v>
                </c:pt>
                <c:pt idx="83117">
                  <c:v>4.556988095025778</c:v>
                </c:pt>
                <c:pt idx="83118">
                  <c:v>4.5520487056294971</c:v>
                </c:pt>
                <c:pt idx="83119">
                  <c:v>4.5558833055117951</c:v>
                </c:pt>
                <c:pt idx="83120">
                  <c:v>4.5587186398442832</c:v>
                </c:pt>
                <c:pt idx="83121">
                  <c:v>4.5596775439627457</c:v>
                </c:pt>
                <c:pt idx="83122">
                  <c:v>4.5485619372458075</c:v>
                </c:pt>
                <c:pt idx="83123">
                  <c:v>4.5599223178636326</c:v>
                </c:pt>
                <c:pt idx="83124">
                  <c:v>4.5510821158169108</c:v>
                </c:pt>
                <c:pt idx="83125">
                  <c:v>4.5569137190951903</c:v>
                </c:pt>
                <c:pt idx="83126">
                  <c:v>4.5649908249014688</c:v>
                </c:pt>
                <c:pt idx="83127">
                  <c:v>4.5432919276464272</c:v>
                </c:pt>
                <c:pt idx="83128">
                  <c:v>4.5670886492925202</c:v>
                </c:pt>
                <c:pt idx="83129">
                  <c:v>4.5617160890215631</c:v>
                </c:pt>
                <c:pt idx="83130">
                  <c:v>4.5609309061743817</c:v>
                </c:pt>
                <c:pt idx="83131">
                  <c:v>4.5486976361182307</c:v>
                </c:pt>
                <c:pt idx="83132">
                  <c:v>4.5548724384594079</c:v>
                </c:pt>
                <c:pt idx="83133">
                  <c:v>4.5619262989194063</c:v>
                </c:pt>
                <c:pt idx="83134">
                  <c:v>4.5552267475646966</c:v>
                </c:pt>
                <c:pt idx="83135">
                  <c:v>4.560768887690168</c:v>
                </c:pt>
                <c:pt idx="83136">
                  <c:v>4.5506090676053512</c:v>
                </c:pt>
                <c:pt idx="83137">
                  <c:v>4.546268726440406</c:v>
                </c:pt>
                <c:pt idx="83138">
                  <c:v>4.5513565019626379</c:v>
                </c:pt>
                <c:pt idx="83139">
                  <c:v>4.5531428982235136</c:v>
                </c:pt>
                <c:pt idx="83140">
                  <c:v>4.5526123752365146</c:v>
                </c:pt>
                <c:pt idx="83141">
                  <c:v>4.5621738265906497</c:v>
                </c:pt>
                <c:pt idx="83142">
                  <c:v>4.5498312638813676</c:v>
                </c:pt>
                <c:pt idx="83143">
                  <c:v>4.5500417442194747</c:v>
                </c:pt>
                <c:pt idx="83144">
                  <c:v>4.5592959858808708</c:v>
                </c:pt>
                <c:pt idx="83145">
                  <c:v>4.5626921836094603</c:v>
                </c:pt>
                <c:pt idx="83146">
                  <c:v>4.5558196063532428</c:v>
                </c:pt>
                <c:pt idx="83147">
                  <c:v>4.561528548163218</c:v>
                </c:pt>
                <c:pt idx="83148">
                  <c:v>4.5520923772160522</c:v>
                </c:pt>
                <c:pt idx="83149">
                  <c:v>4.5523069171034658</c:v>
                </c:pt>
                <c:pt idx="83150">
                  <c:v>4.5513963530949004</c:v>
                </c:pt>
                <c:pt idx="83151">
                  <c:v>4.5573353971715154</c:v>
                </c:pt>
                <c:pt idx="83152">
                  <c:v>4.5559258586941205</c:v>
                </c:pt>
                <c:pt idx="83153">
                  <c:v>4.5528863237496884</c:v>
                </c:pt>
                <c:pt idx="83154">
                  <c:v>4.5645177596470665</c:v>
                </c:pt>
                <c:pt idx="83155">
                  <c:v>4.5562217156690696</c:v>
                </c:pt>
                <c:pt idx="83156">
                  <c:v>4.5570631810886688</c:v>
                </c:pt>
                <c:pt idx="83157">
                  <c:v>4.5508787929931911</c:v>
                </c:pt>
                <c:pt idx="83158">
                  <c:v>4.5511022733027033</c:v>
                </c:pt>
                <c:pt idx="83159">
                  <c:v>4.553168137973346</c:v>
                </c:pt>
                <c:pt idx="83160">
                  <c:v>4.561888789941265</c:v>
                </c:pt>
                <c:pt idx="83161">
                  <c:v>4.5625146069059355</c:v>
                </c:pt>
                <c:pt idx="83162">
                  <c:v>4.5673025097399993</c:v>
                </c:pt>
                <c:pt idx="83163">
                  <c:v>4.561527093848432</c:v>
                </c:pt>
                <c:pt idx="83164">
                  <c:v>4.5547389030200147</c:v>
                </c:pt>
                <c:pt idx="83165">
                  <c:v>4.5636220099274922</c:v>
                </c:pt>
                <c:pt idx="83166">
                  <c:v>4.561384022794428</c:v>
                </c:pt>
                <c:pt idx="83167">
                  <c:v>4.5544921002182344</c:v>
                </c:pt>
                <c:pt idx="83168">
                  <c:v>4.5601783575095123</c:v>
                </c:pt>
                <c:pt idx="83169">
                  <c:v>4.5616042456745234</c:v>
                </c:pt>
                <c:pt idx="83170">
                  <c:v>4.5572695076976668</c:v>
                </c:pt>
                <c:pt idx="83171">
                  <c:v>4.562314257191785</c:v>
                </c:pt>
                <c:pt idx="83172">
                  <c:v>4.5523608183722182</c:v>
                </c:pt>
                <c:pt idx="83173">
                  <c:v>4.5597408797533294</c:v>
                </c:pt>
                <c:pt idx="83174">
                  <c:v>4.5471778279472499</c:v>
                </c:pt>
                <c:pt idx="83175">
                  <c:v>4.551598172667326</c:v>
                </c:pt>
                <c:pt idx="83176">
                  <c:v>4.5560108393723047</c:v>
                </c:pt>
                <c:pt idx="83177">
                  <c:v>4.5561729725371762</c:v>
                </c:pt>
                <c:pt idx="83178">
                  <c:v>4.5611232566495854</c:v>
                </c:pt>
                <c:pt idx="83179">
                  <c:v>4.5706083111530864</c:v>
                </c:pt>
                <c:pt idx="83180">
                  <c:v>4.5572501340878739</c:v>
                </c:pt>
                <c:pt idx="83181">
                  <c:v>4.557993426092545</c:v>
                </c:pt>
                <c:pt idx="83182">
                  <c:v>4.5571830737828707</c:v>
                </c:pt>
                <c:pt idx="83183">
                  <c:v>4.5582791138070231</c:v>
                </c:pt>
                <c:pt idx="83184">
                  <c:v>4.5607245943043653</c:v>
                </c:pt>
                <c:pt idx="83185">
                  <c:v>4.558957335766638</c:v>
                </c:pt>
                <c:pt idx="83186">
                  <c:v>4.5582417023475319</c:v>
                </c:pt>
                <c:pt idx="83187">
                  <c:v>4.5535265648396601</c:v>
                </c:pt>
                <c:pt idx="83188">
                  <c:v>4.5506207910829009</c:v>
                </c:pt>
                <c:pt idx="83189">
                  <c:v>4.5565533441731993</c:v>
                </c:pt>
                <c:pt idx="83190">
                  <c:v>4.5645116349719173</c:v>
                </c:pt>
                <c:pt idx="83191">
                  <c:v>4.5619152866861983</c:v>
                </c:pt>
                <c:pt idx="83192">
                  <c:v>4.5565428078546848</c:v>
                </c:pt>
                <c:pt idx="83193">
                  <c:v>4.5616016143471034</c:v>
                </c:pt>
                <c:pt idx="83194">
                  <c:v>4.5551283126331148</c:v>
                </c:pt>
                <c:pt idx="83195">
                  <c:v>4.5626176470496915</c:v>
                </c:pt>
                <c:pt idx="83196">
                  <c:v>4.553418745146117</c:v>
                </c:pt>
                <c:pt idx="83197">
                  <c:v>4.5508966759512628</c:v>
                </c:pt>
                <c:pt idx="83198">
                  <c:v>4.5548784825905155</c:v>
                </c:pt>
                <c:pt idx="83199">
                  <c:v>4.5528096446102877</c:v>
                </c:pt>
                <c:pt idx="83200">
                  <c:v>4.5611710056704071</c:v>
                </c:pt>
                <c:pt idx="83201">
                  <c:v>4.5631334523717104</c:v>
                </c:pt>
                <c:pt idx="83202">
                  <c:v>4.5427494645012558</c:v>
                </c:pt>
                <c:pt idx="83203">
                  <c:v>4.5618707897403796</c:v>
                </c:pt>
                <c:pt idx="83204">
                  <c:v>4.5588916129714869</c:v>
                </c:pt>
                <c:pt idx="83205">
                  <c:v>4.5666923224309546</c:v>
                </c:pt>
                <c:pt idx="83206">
                  <c:v>4.5559639215540333</c:v>
                </c:pt>
                <c:pt idx="83207">
                  <c:v>4.5535195038029617</c:v>
                </c:pt>
                <c:pt idx="83208">
                  <c:v>4.5616540448640075</c:v>
                </c:pt>
                <c:pt idx="83209">
                  <c:v>4.5582939944051759</c:v>
                </c:pt>
                <c:pt idx="83210">
                  <c:v>4.5550147944609236</c:v>
                </c:pt>
                <c:pt idx="83211">
                  <c:v>4.5419253650521654</c:v>
                </c:pt>
                <c:pt idx="83212">
                  <c:v>4.5559751372521049</c:v>
                </c:pt>
                <c:pt idx="83213">
                  <c:v>4.548147084429047</c:v>
                </c:pt>
                <c:pt idx="83214">
                  <c:v>4.5593820098951277</c:v>
                </c:pt>
                <c:pt idx="83215">
                  <c:v>4.5491230147581803</c:v>
                </c:pt>
                <c:pt idx="83216">
                  <c:v>4.5581073387165576</c:v>
                </c:pt>
                <c:pt idx="83217">
                  <c:v>4.5579382282338035</c:v>
                </c:pt>
                <c:pt idx="83218">
                  <c:v>4.5615137005967581</c:v>
                </c:pt>
                <c:pt idx="83219">
                  <c:v>4.5604198173270092</c:v>
                </c:pt>
                <c:pt idx="83220">
                  <c:v>4.5627162217427042</c:v>
                </c:pt>
                <c:pt idx="83221">
                  <c:v>4.5520565675125537</c:v>
                </c:pt>
                <c:pt idx="83222">
                  <c:v>4.5547176910644849</c:v>
                </c:pt>
                <c:pt idx="83223">
                  <c:v>4.5611136701258896</c:v>
                </c:pt>
                <c:pt idx="83224">
                  <c:v>4.5564345169858909</c:v>
                </c:pt>
                <c:pt idx="83225">
                  <c:v>4.5661727351676848</c:v>
                </c:pt>
                <c:pt idx="83226">
                  <c:v>4.5532567645786566</c:v>
                </c:pt>
                <c:pt idx="83227">
                  <c:v>4.5525752002016144</c:v>
                </c:pt>
                <c:pt idx="83228">
                  <c:v>4.5599497870090406</c:v>
                </c:pt>
                <c:pt idx="83229">
                  <c:v>4.5694836996153043</c:v>
                </c:pt>
                <c:pt idx="83230">
                  <c:v>4.5603475593840139</c:v>
                </c:pt>
                <c:pt idx="83231">
                  <c:v>4.560424381086345</c:v>
                </c:pt>
                <c:pt idx="83232">
                  <c:v>4.5554868277470799</c:v>
                </c:pt>
                <c:pt idx="83233">
                  <c:v>4.5616177817483718</c:v>
                </c:pt>
                <c:pt idx="83234">
                  <c:v>4.5502944664095875</c:v>
                </c:pt>
                <c:pt idx="83235">
                  <c:v>4.5667088164910368</c:v>
                </c:pt>
                <c:pt idx="83236">
                  <c:v>4.5614649688448807</c:v>
                </c:pt>
                <c:pt idx="83237">
                  <c:v>4.5641829319088441</c:v>
                </c:pt>
                <c:pt idx="83238">
                  <c:v>4.5511489178454809</c:v>
                </c:pt>
                <c:pt idx="83239">
                  <c:v>4.5592759573036421</c:v>
                </c:pt>
                <c:pt idx="83240">
                  <c:v>4.5519785490098457</c:v>
                </c:pt>
                <c:pt idx="83241">
                  <c:v>4.5532775100640537</c:v>
                </c:pt>
                <c:pt idx="83242">
                  <c:v>4.5564917509986813</c:v>
                </c:pt>
                <c:pt idx="83243">
                  <c:v>4.5497884350260076</c:v>
                </c:pt>
                <c:pt idx="83244">
                  <c:v>4.5690324869461616</c:v>
                </c:pt>
                <c:pt idx="83245">
                  <c:v>4.5457042327372887</c:v>
                </c:pt>
                <c:pt idx="83246">
                  <c:v>4.56012375559511</c:v>
                </c:pt>
                <c:pt idx="83247">
                  <c:v>4.5558819102180692</c:v>
                </c:pt>
                <c:pt idx="83248">
                  <c:v>4.5537163267231939</c:v>
                </c:pt>
                <c:pt idx="83249">
                  <c:v>4.5527671118795947</c:v>
                </c:pt>
                <c:pt idx="83250">
                  <c:v>4.5583446416970537</c:v>
                </c:pt>
                <c:pt idx="83251">
                  <c:v>4.5577659926853711</c:v>
                </c:pt>
                <c:pt idx="83252">
                  <c:v>4.5609480968525213</c:v>
                </c:pt>
                <c:pt idx="83253">
                  <c:v>4.5685096945848338</c:v>
                </c:pt>
                <c:pt idx="83254">
                  <c:v>4.5555407964933705</c:v>
                </c:pt>
                <c:pt idx="83255">
                  <c:v>4.549260516908733</c:v>
                </c:pt>
                <c:pt idx="83256">
                  <c:v>4.5553647959567227</c:v>
                </c:pt>
                <c:pt idx="83257">
                  <c:v>4.5546227719648611</c:v>
                </c:pt>
                <c:pt idx="83258">
                  <c:v>4.5676668966760534</c:v>
                </c:pt>
                <c:pt idx="83259">
                  <c:v>4.5561242521003189</c:v>
                </c:pt>
                <c:pt idx="83260">
                  <c:v>4.5695200629694739</c:v>
                </c:pt>
                <c:pt idx="83261">
                  <c:v>4.557193237666465</c:v>
                </c:pt>
                <c:pt idx="83262">
                  <c:v>4.5522570493233792</c:v>
                </c:pt>
                <c:pt idx="83263">
                  <c:v>4.5613334651436466</c:v>
                </c:pt>
                <c:pt idx="83264">
                  <c:v>4.5604027048694382</c:v>
                </c:pt>
                <c:pt idx="83265">
                  <c:v>4.553806945123843</c:v>
                </c:pt>
                <c:pt idx="83266">
                  <c:v>4.5564161463276838</c:v>
                </c:pt>
                <c:pt idx="83267">
                  <c:v>4.5565581551712215</c:v>
                </c:pt>
                <c:pt idx="83268">
                  <c:v>4.5649143473291183</c:v>
                </c:pt>
                <c:pt idx="83269">
                  <c:v>4.5642956649495021</c:v>
                </c:pt>
                <c:pt idx="83270">
                  <c:v>4.5630418100069594</c:v>
                </c:pt>
                <c:pt idx="83271">
                  <c:v>4.5579840510980256</c:v>
                </c:pt>
                <c:pt idx="83272">
                  <c:v>4.5571197551498832</c:v>
                </c:pt>
                <c:pt idx="83273">
                  <c:v>4.5593261622921641</c:v>
                </c:pt>
                <c:pt idx="83274">
                  <c:v>4.5554714443876643</c:v>
                </c:pt>
                <c:pt idx="83275">
                  <c:v>4.5550703434426527</c:v>
                </c:pt>
                <c:pt idx="83276">
                  <c:v>4.5548482315444456</c:v>
                </c:pt>
                <c:pt idx="83277">
                  <c:v>4.5595281490827508</c:v>
                </c:pt>
                <c:pt idx="83278">
                  <c:v>4.5448943874322625</c:v>
                </c:pt>
                <c:pt idx="83279">
                  <c:v>4.5644901015077473</c:v>
                </c:pt>
                <c:pt idx="83280">
                  <c:v>4.5487502174759671</c:v>
                </c:pt>
                <c:pt idx="83281">
                  <c:v>4.5553434691483776</c:v>
                </c:pt>
                <c:pt idx="83282">
                  <c:v>4.5528778033877213</c:v>
                </c:pt>
                <c:pt idx="83283">
                  <c:v>4.5567698142227648</c:v>
                </c:pt>
                <c:pt idx="83284">
                  <c:v>4.5528581251745006</c:v>
                </c:pt>
                <c:pt idx="83285">
                  <c:v>4.5607485873251532</c:v>
                </c:pt>
                <c:pt idx="83286">
                  <c:v>4.5541200692476487</c:v>
                </c:pt>
                <c:pt idx="83287">
                  <c:v>4.5537171233566518</c:v>
                </c:pt>
                <c:pt idx="83288">
                  <c:v>4.557999146721289</c:v>
                </c:pt>
                <c:pt idx="83289">
                  <c:v>4.5564380279669843</c:v>
                </c:pt>
                <c:pt idx="83290">
                  <c:v>4.5554065250161786</c:v>
                </c:pt>
                <c:pt idx="83291">
                  <c:v>4.5601784335725437</c:v>
                </c:pt>
                <c:pt idx="83292">
                  <c:v>4.5629830280902697</c:v>
                </c:pt>
                <c:pt idx="83293">
                  <c:v>4.5605866951996354</c:v>
                </c:pt>
                <c:pt idx="83294">
                  <c:v>4.5567157318342737</c:v>
                </c:pt>
                <c:pt idx="83295">
                  <c:v>4.5680340855518002</c:v>
                </c:pt>
                <c:pt idx="83296">
                  <c:v>4.5506151495950453</c:v>
                </c:pt>
                <c:pt idx="83297">
                  <c:v>4.5621907204653187</c:v>
                </c:pt>
                <c:pt idx="83298">
                  <c:v>4.5618319418551989</c:v>
                </c:pt>
                <c:pt idx="83299">
                  <c:v>4.5503496578204148</c:v>
                </c:pt>
                <c:pt idx="83300">
                  <c:v>4.5572586694805652</c:v>
                </c:pt>
                <c:pt idx="83301">
                  <c:v>4.5526654077157485</c:v>
                </c:pt>
                <c:pt idx="83302">
                  <c:v>4.5496426000273367</c:v>
                </c:pt>
                <c:pt idx="83303">
                  <c:v>4.5518934080260252</c:v>
                </c:pt>
                <c:pt idx="83304">
                  <c:v>4.5573085630989665</c:v>
                </c:pt>
                <c:pt idx="83305">
                  <c:v>4.560632370659075</c:v>
                </c:pt>
                <c:pt idx="83306">
                  <c:v>4.5587938878462246</c:v>
                </c:pt>
                <c:pt idx="83307">
                  <c:v>4.5505009619503625</c:v>
                </c:pt>
                <c:pt idx="83308">
                  <c:v>4.5671925879300748</c:v>
                </c:pt>
                <c:pt idx="83309">
                  <c:v>4.5610921422252577</c:v>
                </c:pt>
                <c:pt idx="83310">
                  <c:v>4.5627061514946154</c:v>
                </c:pt>
                <c:pt idx="83311">
                  <c:v>4.5532375294619145</c:v>
                </c:pt>
                <c:pt idx="83312">
                  <c:v>4.5549768716806573</c:v>
                </c:pt>
                <c:pt idx="83313">
                  <c:v>4.5538288502556714</c:v>
                </c:pt>
                <c:pt idx="83314">
                  <c:v>4.5567556218476231</c:v>
                </c:pt>
                <c:pt idx="83315">
                  <c:v>4.568319039483109</c:v>
                </c:pt>
                <c:pt idx="83316">
                  <c:v>4.5599857091929357</c:v>
                </c:pt>
                <c:pt idx="83317">
                  <c:v>4.5648294077400804</c:v>
                </c:pt>
                <c:pt idx="83318">
                  <c:v>4.5586429688272032</c:v>
                </c:pt>
                <c:pt idx="83319">
                  <c:v>4.5624717691089254</c:v>
                </c:pt>
                <c:pt idx="83320">
                  <c:v>4.5520391886589344</c:v>
                </c:pt>
                <c:pt idx="83321">
                  <c:v>4.5534954135148258</c:v>
                </c:pt>
                <c:pt idx="83322">
                  <c:v>4.5532300191159853</c:v>
                </c:pt>
                <c:pt idx="83323">
                  <c:v>4.5570776368989412</c:v>
                </c:pt>
                <c:pt idx="83324">
                  <c:v>4.5494787868653974</c:v>
                </c:pt>
                <c:pt idx="83325">
                  <c:v>4.5605132494903158</c:v>
                </c:pt>
                <c:pt idx="83326">
                  <c:v>4.551103623794015</c:v>
                </c:pt>
                <c:pt idx="83327">
                  <c:v>4.5571754094425323</c:v>
                </c:pt>
                <c:pt idx="83328">
                  <c:v>4.5622345031158771</c:v>
                </c:pt>
                <c:pt idx="83329">
                  <c:v>4.5581331871380177</c:v>
                </c:pt>
                <c:pt idx="83330">
                  <c:v>4.5628243280908745</c:v>
                </c:pt>
                <c:pt idx="83331">
                  <c:v>4.5586260073393019</c:v>
                </c:pt>
                <c:pt idx="83332">
                  <c:v>4.5560210989128205</c:v>
                </c:pt>
                <c:pt idx="83333">
                  <c:v>4.5638169934315718</c:v>
                </c:pt>
                <c:pt idx="83334">
                  <c:v>4.5688759398490388</c:v>
                </c:pt>
                <c:pt idx="83335">
                  <c:v>4.5607405844039954</c:v>
                </c:pt>
                <c:pt idx="83336">
                  <c:v>4.5609519966476801</c:v>
                </c:pt>
                <c:pt idx="83337">
                  <c:v>4.5576594236725096</c:v>
                </c:pt>
                <c:pt idx="83338">
                  <c:v>4.5588945531767404</c:v>
                </c:pt>
                <c:pt idx="83339">
                  <c:v>4.5595006118857251</c:v>
                </c:pt>
                <c:pt idx="83340">
                  <c:v>4.5612663989864046</c:v>
                </c:pt>
                <c:pt idx="83341">
                  <c:v>4.5662345733680754</c:v>
                </c:pt>
                <c:pt idx="83342">
                  <c:v>4.5527043643597711</c:v>
                </c:pt>
                <c:pt idx="83343">
                  <c:v>4.5519078683399661</c:v>
                </c:pt>
                <c:pt idx="83344">
                  <c:v>4.5585082755018096</c:v>
                </c:pt>
                <c:pt idx="83345">
                  <c:v>4.5589244822864696</c:v>
                </c:pt>
                <c:pt idx="83346">
                  <c:v>4.5625250298184685</c:v>
                </c:pt>
                <c:pt idx="83347">
                  <c:v>4.5552481195549239</c:v>
                </c:pt>
                <c:pt idx="83348">
                  <c:v>4.5557256850208576</c:v>
                </c:pt>
                <c:pt idx="83349">
                  <c:v>4.5477258541617882</c:v>
                </c:pt>
                <c:pt idx="83350">
                  <c:v>4.5555695081418772</c:v>
                </c:pt>
                <c:pt idx="83351">
                  <c:v>4.5611971255106658</c:v>
                </c:pt>
                <c:pt idx="83352">
                  <c:v>4.5536953016611053</c:v>
                </c:pt>
                <c:pt idx="83353">
                  <c:v>4.5473126146443299</c:v>
                </c:pt>
                <c:pt idx="83354">
                  <c:v>4.5605866042709797</c:v>
                </c:pt>
                <c:pt idx="83355">
                  <c:v>4.566571051711164</c:v>
                </c:pt>
                <c:pt idx="83356">
                  <c:v>4.5591261645869992</c:v>
                </c:pt>
                <c:pt idx="83357">
                  <c:v>4.5597092332515787</c:v>
                </c:pt>
                <c:pt idx="83358">
                  <c:v>4.5642694321183379</c:v>
                </c:pt>
                <c:pt idx="83359">
                  <c:v>4.5536137790973976</c:v>
                </c:pt>
                <c:pt idx="83360">
                  <c:v>4.5587671949539281</c:v>
                </c:pt>
                <c:pt idx="83361">
                  <c:v>4.5612847179647007</c:v>
                </c:pt>
                <c:pt idx="83362">
                  <c:v>4.5568360878975422</c:v>
                </c:pt>
                <c:pt idx="83363">
                  <c:v>4.5521127401911228</c:v>
                </c:pt>
                <c:pt idx="83364">
                  <c:v>4.5555043836464977</c:v>
                </c:pt>
                <c:pt idx="83365">
                  <c:v>4.5611353745684813</c:v>
                </c:pt>
                <c:pt idx="83366">
                  <c:v>4.5613775652436308</c:v>
                </c:pt>
                <c:pt idx="83367">
                  <c:v>4.5603954761323662</c:v>
                </c:pt>
                <c:pt idx="83368">
                  <c:v>4.5612323807678887</c:v>
                </c:pt>
                <c:pt idx="83369">
                  <c:v>4.5547445708033401</c:v>
                </c:pt>
                <c:pt idx="83370">
                  <c:v>4.5551749133517507</c:v>
                </c:pt>
                <c:pt idx="83371">
                  <c:v>4.5454370264535644</c:v>
                </c:pt>
                <c:pt idx="83372">
                  <c:v>4.5560127997360409</c:v>
                </c:pt>
                <c:pt idx="83373">
                  <c:v>4.55225436401716</c:v>
                </c:pt>
                <c:pt idx="83374">
                  <c:v>4.5582776842128441</c:v>
                </c:pt>
                <c:pt idx="83375">
                  <c:v>4.5621049279417125</c:v>
                </c:pt>
                <c:pt idx="83376">
                  <c:v>4.551326691961477</c:v>
                </c:pt>
                <c:pt idx="83377">
                  <c:v>4.5683835267004582</c:v>
                </c:pt>
                <c:pt idx="83378">
                  <c:v>4.5591023448095278</c:v>
                </c:pt>
                <c:pt idx="83379">
                  <c:v>4.5563560378467818</c:v>
                </c:pt>
                <c:pt idx="83380">
                  <c:v>4.5663740035754685</c:v>
                </c:pt>
                <c:pt idx="83381">
                  <c:v>4.5530204706727275</c:v>
                </c:pt>
                <c:pt idx="83382">
                  <c:v>4.5522611528801864</c:v>
                </c:pt>
                <c:pt idx="83383">
                  <c:v>4.5540638471182113</c:v>
                </c:pt>
                <c:pt idx="83384">
                  <c:v>4.5650955677207286</c:v>
                </c:pt>
                <c:pt idx="83385">
                  <c:v>4.5595953187400093</c:v>
                </c:pt>
                <c:pt idx="83386">
                  <c:v>4.5506481688048837</c:v>
                </c:pt>
                <c:pt idx="83387">
                  <c:v>4.5635266285896332</c:v>
                </c:pt>
                <c:pt idx="83388">
                  <c:v>4.548654296861093</c:v>
                </c:pt>
                <c:pt idx="83389">
                  <c:v>4.556075920993603</c:v>
                </c:pt>
                <c:pt idx="83390">
                  <c:v>4.5483637601600062</c:v>
                </c:pt>
                <c:pt idx="83391">
                  <c:v>4.5551107086962226</c:v>
                </c:pt>
                <c:pt idx="83392">
                  <c:v>4.5555230438857945</c:v>
                </c:pt>
                <c:pt idx="83393">
                  <c:v>4.5603295998972273</c:v>
                </c:pt>
                <c:pt idx="83394">
                  <c:v>4.5545288033545637</c:v>
                </c:pt>
                <c:pt idx="83395">
                  <c:v>4.5591005204818531</c:v>
                </c:pt>
                <c:pt idx="83396">
                  <c:v>4.562490374775205</c:v>
                </c:pt>
                <c:pt idx="83397">
                  <c:v>4.5673847134054899</c:v>
                </c:pt>
                <c:pt idx="83398">
                  <c:v>4.5593423536210151</c:v>
                </c:pt>
                <c:pt idx="83399">
                  <c:v>4.5548039042473727</c:v>
                </c:pt>
                <c:pt idx="83400">
                  <c:v>4.5493850378295377</c:v>
                </c:pt>
                <c:pt idx="83401">
                  <c:v>4.5473726855111538</c:v>
                </c:pt>
                <c:pt idx="83402">
                  <c:v>4.5627778540214976</c:v>
                </c:pt>
                <c:pt idx="83403">
                  <c:v>4.5582849536945131</c:v>
                </c:pt>
                <c:pt idx="83404">
                  <c:v>4.5549358834672065</c:v>
                </c:pt>
                <c:pt idx="83405">
                  <c:v>4.551429569586757</c:v>
                </c:pt>
                <c:pt idx="83406">
                  <c:v>4.5717707993698031</c:v>
                </c:pt>
                <c:pt idx="83407">
                  <c:v>4.5586125266515749</c:v>
                </c:pt>
                <c:pt idx="83408">
                  <c:v>4.5678677271641908</c:v>
                </c:pt>
                <c:pt idx="83409">
                  <c:v>4.554961996293561</c:v>
                </c:pt>
                <c:pt idx="83410">
                  <c:v>4.5571734549080993</c:v>
                </c:pt>
                <c:pt idx="83411">
                  <c:v>4.5648920416743879</c:v>
                </c:pt>
                <c:pt idx="83412">
                  <c:v>4.548243243807736</c:v>
                </c:pt>
                <c:pt idx="83413">
                  <c:v>4.5614823079904667</c:v>
                </c:pt>
                <c:pt idx="83414">
                  <c:v>4.5682761684521607</c:v>
                </c:pt>
                <c:pt idx="83415">
                  <c:v>4.5690644010053809</c:v>
                </c:pt>
                <c:pt idx="83416">
                  <c:v>4.5607990057429859</c:v>
                </c:pt>
                <c:pt idx="83417">
                  <c:v>4.5555951577183267</c:v>
                </c:pt>
                <c:pt idx="83418">
                  <c:v>4.5593241634837751</c:v>
                </c:pt>
                <c:pt idx="83419">
                  <c:v>4.5578230585267665</c:v>
                </c:pt>
                <c:pt idx="83420">
                  <c:v>4.5583255144562633</c:v>
                </c:pt>
                <c:pt idx="83421">
                  <c:v>4.5590974045890587</c:v>
                </c:pt>
                <c:pt idx="83422">
                  <c:v>4.56044545264505</c:v>
                </c:pt>
                <c:pt idx="83423">
                  <c:v>4.5490785054566238</c:v>
                </c:pt>
                <c:pt idx="83424">
                  <c:v>4.5593420447289796</c:v>
                </c:pt>
                <c:pt idx="83425">
                  <c:v>4.5519496480508792</c:v>
                </c:pt>
                <c:pt idx="83426">
                  <c:v>4.5560662217854926</c:v>
                </c:pt>
                <c:pt idx="83427">
                  <c:v>4.551928095926197</c:v>
                </c:pt>
                <c:pt idx="83428">
                  <c:v>4.5632757606013703</c:v>
                </c:pt>
                <c:pt idx="83429">
                  <c:v>4.5496824668283296</c:v>
                </c:pt>
                <c:pt idx="83430">
                  <c:v>4.5526689001674114</c:v>
                </c:pt>
                <c:pt idx="83431">
                  <c:v>4.5521206716241158</c:v>
                </c:pt>
                <c:pt idx="83432">
                  <c:v>4.5559674892365587</c:v>
                </c:pt>
                <c:pt idx="83433">
                  <c:v>4.5560965224905363</c:v>
                </c:pt>
                <c:pt idx="83434">
                  <c:v>4.5605060189404103</c:v>
                </c:pt>
                <c:pt idx="83435">
                  <c:v>4.5601735016751839</c:v>
                </c:pt>
                <c:pt idx="83436">
                  <c:v>4.5577464539760406</c:v>
                </c:pt>
                <c:pt idx="83437">
                  <c:v>4.5528015785566165</c:v>
                </c:pt>
                <c:pt idx="83438">
                  <c:v>4.551493869163493</c:v>
                </c:pt>
                <c:pt idx="83439">
                  <c:v>4.5605772569060488</c:v>
                </c:pt>
                <c:pt idx="83440">
                  <c:v>4.5623038185107321</c:v>
                </c:pt>
                <c:pt idx="83441">
                  <c:v>4.5615854112855159</c:v>
                </c:pt>
                <c:pt idx="83442">
                  <c:v>4.565034115233332</c:v>
                </c:pt>
                <c:pt idx="83443">
                  <c:v>4.5628176861894367</c:v>
                </c:pt>
                <c:pt idx="83444">
                  <c:v>4.5599968774865065</c:v>
                </c:pt>
                <c:pt idx="83445">
                  <c:v>4.5525724816155027</c:v>
                </c:pt>
                <c:pt idx="83446">
                  <c:v>4.5596445349750487</c:v>
                </c:pt>
                <c:pt idx="83447">
                  <c:v>4.5652359639678712</c:v>
                </c:pt>
                <c:pt idx="83448">
                  <c:v>4.5597517920022321</c:v>
                </c:pt>
                <c:pt idx="83449">
                  <c:v>4.554566542531961</c:v>
                </c:pt>
                <c:pt idx="83450">
                  <c:v>4.5626257424180254</c:v>
                </c:pt>
                <c:pt idx="83451">
                  <c:v>4.5561227352813249</c:v>
                </c:pt>
                <c:pt idx="83452">
                  <c:v>4.5490578915178581</c:v>
                </c:pt>
                <c:pt idx="83453">
                  <c:v>4.5499099550495243</c:v>
                </c:pt>
                <c:pt idx="83454">
                  <c:v>4.555643510274737</c:v>
                </c:pt>
                <c:pt idx="83455">
                  <c:v>4.5613319020817817</c:v>
                </c:pt>
                <c:pt idx="83456">
                  <c:v>4.5593493642186615</c:v>
                </c:pt>
                <c:pt idx="83457">
                  <c:v>4.5663081824433309</c:v>
                </c:pt>
                <c:pt idx="83458">
                  <c:v>4.5495683061598351</c:v>
                </c:pt>
                <c:pt idx="83459">
                  <c:v>4.5666190844734391</c:v>
                </c:pt>
                <c:pt idx="83460">
                  <c:v>4.5472448596233566</c:v>
                </c:pt>
                <c:pt idx="83461">
                  <c:v>4.5693568544017422</c:v>
                </c:pt>
                <c:pt idx="83462">
                  <c:v>4.5625882251738563</c:v>
                </c:pt>
                <c:pt idx="83463">
                  <c:v>4.5561443587353381</c:v>
                </c:pt>
                <c:pt idx="83464">
                  <c:v>4.5548239312296896</c:v>
                </c:pt>
                <c:pt idx="83465">
                  <c:v>4.5594041219680577</c:v>
                </c:pt>
                <c:pt idx="83466">
                  <c:v>4.5606506936195998</c:v>
                </c:pt>
                <c:pt idx="83467">
                  <c:v>4.570851593291688</c:v>
                </c:pt>
                <c:pt idx="83468">
                  <c:v>4.5563001517032822</c:v>
                </c:pt>
                <c:pt idx="83469">
                  <c:v>4.5629227668634451</c:v>
                </c:pt>
                <c:pt idx="83470">
                  <c:v>4.5509903899537045</c:v>
                </c:pt>
                <c:pt idx="83471">
                  <c:v>4.5561526532890859</c:v>
                </c:pt>
                <c:pt idx="83472">
                  <c:v>4.5634052694046972</c:v>
                </c:pt>
                <c:pt idx="83473">
                  <c:v>4.5565222797471172</c:v>
                </c:pt>
                <c:pt idx="83474">
                  <c:v>4.5615619269443686</c:v>
                </c:pt>
                <c:pt idx="83475">
                  <c:v>4.5574566876586964</c:v>
                </c:pt>
                <c:pt idx="83476">
                  <c:v>4.5634483321899806</c:v>
                </c:pt>
                <c:pt idx="83477">
                  <c:v>4.5552334011655526</c:v>
                </c:pt>
                <c:pt idx="83478">
                  <c:v>4.5539516500025812</c:v>
                </c:pt>
                <c:pt idx="83479">
                  <c:v>4.5611740173525614</c:v>
                </c:pt>
                <c:pt idx="83480">
                  <c:v>4.5654378444238093</c:v>
                </c:pt>
                <c:pt idx="83481">
                  <c:v>4.5487419263916928</c:v>
                </c:pt>
                <c:pt idx="83482">
                  <c:v>4.5560386408256885</c:v>
                </c:pt>
                <c:pt idx="83483">
                  <c:v>4.5618827142288589</c:v>
                </c:pt>
                <c:pt idx="83484">
                  <c:v>4.5533237926838988</c:v>
                </c:pt>
                <c:pt idx="83485">
                  <c:v>4.5635179851121386</c:v>
                </c:pt>
                <c:pt idx="83486">
                  <c:v>4.556070554812031</c:v>
                </c:pt>
                <c:pt idx="83487">
                  <c:v>4.5528117982202394</c:v>
                </c:pt>
                <c:pt idx="83488">
                  <c:v>4.5600902430868855</c:v>
                </c:pt>
                <c:pt idx="83489">
                  <c:v>4.5605424963715491</c:v>
                </c:pt>
                <c:pt idx="83490">
                  <c:v>4.5627389578847231</c:v>
                </c:pt>
                <c:pt idx="83491">
                  <c:v>4.5517496450157227</c:v>
                </c:pt>
                <c:pt idx="83492">
                  <c:v>4.5544471665948283</c:v>
                </c:pt>
                <c:pt idx="83493">
                  <c:v>4.563398796337923</c:v>
                </c:pt>
                <c:pt idx="83494">
                  <c:v>4.5550684257270877</c:v>
                </c:pt>
                <c:pt idx="83495">
                  <c:v>4.548518389296901</c:v>
                </c:pt>
                <c:pt idx="83496">
                  <c:v>4.5508440488011672</c:v>
                </c:pt>
                <c:pt idx="83497">
                  <c:v>4.5591093504948947</c:v>
                </c:pt>
                <c:pt idx="83498">
                  <c:v>4.5642167804468876</c:v>
                </c:pt>
                <c:pt idx="83499">
                  <c:v>4.5572131719770228</c:v>
                </c:pt>
                <c:pt idx="83500">
                  <c:v>4.5576435089734888</c:v>
                </c:pt>
                <c:pt idx="83501">
                  <c:v>4.5492267324764919</c:v>
                </c:pt>
                <c:pt idx="83502">
                  <c:v>4.5693880238435467</c:v>
                </c:pt>
                <c:pt idx="83503">
                  <c:v>4.5651041100401031</c:v>
                </c:pt>
                <c:pt idx="83504">
                  <c:v>4.5640086131587516</c:v>
                </c:pt>
                <c:pt idx="83505">
                  <c:v>4.5596243056237622</c:v>
                </c:pt>
                <c:pt idx="83506">
                  <c:v>4.5546763215384729</c:v>
                </c:pt>
                <c:pt idx="83507">
                  <c:v>4.5538253978657668</c:v>
                </c:pt>
                <c:pt idx="83508">
                  <c:v>4.5522001255129849</c:v>
                </c:pt>
                <c:pt idx="83509">
                  <c:v>4.5536083388063124</c:v>
                </c:pt>
                <c:pt idx="83510">
                  <c:v>4.5591187750753326</c:v>
                </c:pt>
                <c:pt idx="83511">
                  <c:v>4.5580512655530958</c:v>
                </c:pt>
                <c:pt idx="83512">
                  <c:v>4.562586948739944</c:v>
                </c:pt>
                <c:pt idx="83513">
                  <c:v>4.5594003113875203</c:v>
                </c:pt>
                <c:pt idx="83514">
                  <c:v>4.5542657607667545</c:v>
                </c:pt>
                <c:pt idx="83515">
                  <c:v>4.5559906095309781</c:v>
                </c:pt>
                <c:pt idx="83516">
                  <c:v>4.5505655754194256</c:v>
                </c:pt>
                <c:pt idx="83517">
                  <c:v>4.5592566342462622</c:v>
                </c:pt>
                <c:pt idx="83518">
                  <c:v>4.558962452183823</c:v>
                </c:pt>
                <c:pt idx="83519">
                  <c:v>4.5617081273596485</c:v>
                </c:pt>
                <c:pt idx="83520">
                  <c:v>4.5669702783569912</c:v>
                </c:pt>
                <c:pt idx="83521">
                  <c:v>4.562773891829293</c:v>
                </c:pt>
                <c:pt idx="83522">
                  <c:v>4.562286926747193</c:v>
                </c:pt>
                <c:pt idx="83523">
                  <c:v>4.5532746711015495</c:v>
                </c:pt>
                <c:pt idx="83524">
                  <c:v>4.5505822803938347</c:v>
                </c:pt>
                <c:pt idx="83525">
                  <c:v>4.5532954130032026</c:v>
                </c:pt>
                <c:pt idx="83526">
                  <c:v>4.5522069947798114</c:v>
                </c:pt>
                <c:pt idx="83527">
                  <c:v>4.5584909903970994</c:v>
                </c:pt>
                <c:pt idx="83528">
                  <c:v>4.5531597696352133</c:v>
                </c:pt>
                <c:pt idx="83529">
                  <c:v>4.5487568730002534</c:v>
                </c:pt>
                <c:pt idx="83530">
                  <c:v>4.5551758815152503</c:v>
                </c:pt>
                <c:pt idx="83531">
                  <c:v>4.5591164583254153</c:v>
                </c:pt>
                <c:pt idx="83532">
                  <c:v>4.5573926502739566</c:v>
                </c:pt>
                <c:pt idx="83533">
                  <c:v>4.5581409378965425</c:v>
                </c:pt>
                <c:pt idx="83534">
                  <c:v>4.5458177048235076</c:v>
                </c:pt>
                <c:pt idx="83535">
                  <c:v>4.5466169734972333</c:v>
                </c:pt>
                <c:pt idx="83536">
                  <c:v>4.5561126474679003</c:v>
                </c:pt>
                <c:pt idx="83537">
                  <c:v>4.5543277468242698</c:v>
                </c:pt>
                <c:pt idx="83538">
                  <c:v>4.5618300927077735</c:v>
                </c:pt>
                <c:pt idx="83539">
                  <c:v>4.5568615603550491</c:v>
                </c:pt>
                <c:pt idx="83540">
                  <c:v>4.5539848049131111</c:v>
                </c:pt>
                <c:pt idx="83541">
                  <c:v>4.5486563971929312</c:v>
                </c:pt>
                <c:pt idx="83542">
                  <c:v>4.5607298611848108</c:v>
                </c:pt>
                <c:pt idx="83543">
                  <c:v>4.5497560859315644</c:v>
                </c:pt>
                <c:pt idx="83544">
                  <c:v>4.5626308352014746</c:v>
                </c:pt>
                <c:pt idx="83545">
                  <c:v>4.5657211652474619</c:v>
                </c:pt>
                <c:pt idx="83546">
                  <c:v>4.542253807363914</c:v>
                </c:pt>
                <c:pt idx="83547">
                  <c:v>4.5575508447972721</c:v>
                </c:pt>
                <c:pt idx="83548">
                  <c:v>4.5517980325854017</c:v>
                </c:pt>
                <c:pt idx="83549">
                  <c:v>4.5484914950359201</c:v>
                </c:pt>
                <c:pt idx="83550">
                  <c:v>4.5656842904634383</c:v>
                </c:pt>
                <c:pt idx="83551">
                  <c:v>4.5622936471418134</c:v>
                </c:pt>
                <c:pt idx="83552">
                  <c:v>4.5635590029311208</c:v>
                </c:pt>
                <c:pt idx="83553">
                  <c:v>4.5495015094047524</c:v>
                </c:pt>
                <c:pt idx="83554">
                  <c:v>4.5540540770923803</c:v>
                </c:pt>
                <c:pt idx="83555">
                  <c:v>4.5577397169994187</c:v>
                </c:pt>
                <c:pt idx="83556">
                  <c:v>4.5572512395181821</c:v>
                </c:pt>
                <c:pt idx="83557">
                  <c:v>4.5579118094712872</c:v>
                </c:pt>
                <c:pt idx="83558">
                  <c:v>4.5492755830769074</c:v>
                </c:pt>
                <c:pt idx="83559">
                  <c:v>4.5569780716159123</c:v>
                </c:pt>
                <c:pt idx="83560">
                  <c:v>4.552592374802356</c:v>
                </c:pt>
                <c:pt idx="83561">
                  <c:v>4.5653818853178096</c:v>
                </c:pt>
                <c:pt idx="83562">
                  <c:v>4.5540313412319904</c:v>
                </c:pt>
                <c:pt idx="83563">
                  <c:v>4.5632876569414407</c:v>
                </c:pt>
                <c:pt idx="83564">
                  <c:v>4.5602930058940077</c:v>
                </c:pt>
                <c:pt idx="83565">
                  <c:v>4.5604026127027559</c:v>
                </c:pt>
                <c:pt idx="83566">
                  <c:v>4.5493018818970432</c:v>
                </c:pt>
                <c:pt idx="83567">
                  <c:v>4.5544863029034843</c:v>
                </c:pt>
                <c:pt idx="83568">
                  <c:v>4.5610138966520104</c:v>
                </c:pt>
                <c:pt idx="83569">
                  <c:v>4.5602659904418701</c:v>
                </c:pt>
                <c:pt idx="83570">
                  <c:v>4.5626319889928046</c:v>
                </c:pt>
                <c:pt idx="83571">
                  <c:v>4.5611231790661222</c:v>
                </c:pt>
                <c:pt idx="83572">
                  <c:v>4.5640817871818253</c:v>
                </c:pt>
                <c:pt idx="83573">
                  <c:v>4.5522784150043325</c:v>
                </c:pt>
                <c:pt idx="83574">
                  <c:v>4.5615410119227597</c:v>
                </c:pt>
                <c:pt idx="83575">
                  <c:v>4.5600545959336083</c:v>
                </c:pt>
                <c:pt idx="83576">
                  <c:v>4.5717151438761023</c:v>
                </c:pt>
                <c:pt idx="83577">
                  <c:v>4.5602421015697461</c:v>
                </c:pt>
                <c:pt idx="83578">
                  <c:v>4.5503829069649502</c:v>
                </c:pt>
                <c:pt idx="83579">
                  <c:v>4.5718207846147907</c:v>
                </c:pt>
                <c:pt idx="83580">
                  <c:v>4.5561179709146531</c:v>
                </c:pt>
                <c:pt idx="83581">
                  <c:v>4.5567371960775924</c:v>
                </c:pt>
                <c:pt idx="83582">
                  <c:v>4.5474080260828815</c:v>
                </c:pt>
                <c:pt idx="83583">
                  <c:v>4.5660551251225057</c:v>
                </c:pt>
                <c:pt idx="83584">
                  <c:v>4.5565321218908572</c:v>
                </c:pt>
                <c:pt idx="83585">
                  <c:v>4.563999396235042</c:v>
                </c:pt>
                <c:pt idx="83586">
                  <c:v>4.5531047776870226</c:v>
                </c:pt>
                <c:pt idx="83587">
                  <c:v>4.5548195229988355</c:v>
                </c:pt>
                <c:pt idx="83588">
                  <c:v>4.5611387310146689</c:v>
                </c:pt>
                <c:pt idx="83589">
                  <c:v>4.5599164164872574</c:v>
                </c:pt>
                <c:pt idx="83590">
                  <c:v>4.5584966608527093</c:v>
                </c:pt>
                <c:pt idx="83591">
                  <c:v>4.5646606059166004</c:v>
                </c:pt>
                <c:pt idx="83592">
                  <c:v>4.5621192445706722</c:v>
                </c:pt>
                <c:pt idx="83593">
                  <c:v>4.5508366441187889</c:v>
                </c:pt>
                <c:pt idx="83594">
                  <c:v>4.5549066021635891</c:v>
                </c:pt>
                <c:pt idx="83595">
                  <c:v>4.5608401068658004</c:v>
                </c:pt>
                <c:pt idx="83596">
                  <c:v>4.55267585899397</c:v>
                </c:pt>
                <c:pt idx="83597">
                  <c:v>4.5560721975140828</c:v>
                </c:pt>
                <c:pt idx="83598">
                  <c:v>4.5489897961268237</c:v>
                </c:pt>
                <c:pt idx="83599">
                  <c:v>4.5514740176687871</c:v>
                </c:pt>
                <c:pt idx="83600">
                  <c:v>4.5560261065079288</c:v>
                </c:pt>
                <c:pt idx="83601">
                  <c:v>4.5556021626085981</c:v>
                </c:pt>
                <c:pt idx="83602">
                  <c:v>4.5656447682214258</c:v>
                </c:pt>
                <c:pt idx="83603">
                  <c:v>4.5637350845012969</c:v>
                </c:pt>
                <c:pt idx="83604">
                  <c:v>4.5550783115715037</c:v>
                </c:pt>
                <c:pt idx="83605">
                  <c:v>4.5602339540629382</c:v>
                </c:pt>
                <c:pt idx="83606">
                  <c:v>4.5644978006633643</c:v>
                </c:pt>
                <c:pt idx="83607">
                  <c:v>4.5544961308900742</c:v>
                </c:pt>
                <c:pt idx="83608">
                  <c:v>4.5500816490143672</c:v>
                </c:pt>
                <c:pt idx="83609">
                  <c:v>4.5621200140204605</c:v>
                </c:pt>
                <c:pt idx="83610">
                  <c:v>4.557035669477429</c:v>
                </c:pt>
                <c:pt idx="83611">
                  <c:v>4.5536922943893066</c:v>
                </c:pt>
                <c:pt idx="83612">
                  <c:v>4.5674706624459569</c:v>
                </c:pt>
                <c:pt idx="83613">
                  <c:v>4.556917854709841</c:v>
                </c:pt>
                <c:pt idx="83614">
                  <c:v>4.5581754635377871</c:v>
                </c:pt>
                <c:pt idx="83615">
                  <c:v>4.5521879398770597</c:v>
                </c:pt>
                <c:pt idx="83616">
                  <c:v>4.5500408874290583</c:v>
                </c:pt>
                <c:pt idx="83617">
                  <c:v>4.557770025332867</c:v>
                </c:pt>
                <c:pt idx="83618">
                  <c:v>4.5626272939301655</c:v>
                </c:pt>
                <c:pt idx="83619">
                  <c:v>4.5594850232066291</c:v>
                </c:pt>
                <c:pt idx="83620">
                  <c:v>4.5600634499555932</c:v>
                </c:pt>
                <c:pt idx="83621">
                  <c:v>4.5579309948995421</c:v>
                </c:pt>
                <c:pt idx="83622">
                  <c:v>4.5586483305684213</c:v>
                </c:pt>
                <c:pt idx="83623">
                  <c:v>4.5525391009724805</c:v>
                </c:pt>
                <c:pt idx="83624">
                  <c:v>4.5566001458163994</c:v>
                </c:pt>
                <c:pt idx="83625">
                  <c:v>4.5584770477304595</c:v>
                </c:pt>
                <c:pt idx="83626">
                  <c:v>4.5582254848084531</c:v>
                </c:pt>
                <c:pt idx="83627">
                  <c:v>4.5526451996504385</c:v>
                </c:pt>
                <c:pt idx="83628">
                  <c:v>4.5568876428960934</c:v>
                </c:pt>
                <c:pt idx="83629">
                  <c:v>4.5663346840135528</c:v>
                </c:pt>
                <c:pt idx="83630">
                  <c:v>4.5586742624259973</c:v>
                </c:pt>
                <c:pt idx="83631">
                  <c:v>4.5487485809056389</c:v>
                </c:pt>
                <c:pt idx="83632">
                  <c:v>4.5582956684797917</c:v>
                </c:pt>
                <c:pt idx="83633">
                  <c:v>4.5554558583608076</c:v>
                </c:pt>
                <c:pt idx="83634">
                  <c:v>4.5616350127068506</c:v>
                </c:pt>
                <c:pt idx="83635">
                  <c:v>4.5678644299578091</c:v>
                </c:pt>
                <c:pt idx="83636">
                  <c:v>4.5568392752486178</c:v>
                </c:pt>
                <c:pt idx="83637">
                  <c:v>4.5553136758727852</c:v>
                </c:pt>
                <c:pt idx="83638">
                  <c:v>4.5539690054261035</c:v>
                </c:pt>
                <c:pt idx="83639">
                  <c:v>4.5638470104964686</c:v>
                </c:pt>
                <c:pt idx="83640">
                  <c:v>4.562083549604008</c:v>
                </c:pt>
                <c:pt idx="83641">
                  <c:v>4.5665683688639422</c:v>
                </c:pt>
                <c:pt idx="83642">
                  <c:v>4.5578786570779855</c:v>
                </c:pt>
                <c:pt idx="83643">
                  <c:v>4.5642611193914995</c:v>
                </c:pt>
                <c:pt idx="83644">
                  <c:v>4.5569512831426513</c:v>
                </c:pt>
                <c:pt idx="83645">
                  <c:v>4.5596387822670978</c:v>
                </c:pt>
                <c:pt idx="83646">
                  <c:v>4.5542765026426348</c:v>
                </c:pt>
                <c:pt idx="83647">
                  <c:v>4.550329406121385</c:v>
                </c:pt>
                <c:pt idx="83648">
                  <c:v>4.5546481463029806</c:v>
                </c:pt>
                <c:pt idx="83649">
                  <c:v>4.5481223255870127</c:v>
                </c:pt>
                <c:pt idx="83650">
                  <c:v>4.5657995195996239</c:v>
                </c:pt>
                <c:pt idx="83651">
                  <c:v>4.5539210316110639</c:v>
                </c:pt>
                <c:pt idx="83652">
                  <c:v>4.5578029307759387</c:v>
                </c:pt>
                <c:pt idx="83653">
                  <c:v>4.5616120665065738</c:v>
                </c:pt>
                <c:pt idx="83654">
                  <c:v>4.5584406924018257</c:v>
                </c:pt>
                <c:pt idx="83655">
                  <c:v>4.5516864238853287</c:v>
                </c:pt>
                <c:pt idx="83656">
                  <c:v>4.5601332216894992</c:v>
                </c:pt>
                <c:pt idx="83657">
                  <c:v>4.5609411952395513</c:v>
                </c:pt>
                <c:pt idx="83658">
                  <c:v>4.5594203312242305</c:v>
                </c:pt>
                <c:pt idx="83659">
                  <c:v>4.5616873834573815</c:v>
                </c:pt>
                <c:pt idx="83660">
                  <c:v>4.5576183731753526</c:v>
                </c:pt>
                <c:pt idx="83661">
                  <c:v>4.5534526121249819</c:v>
                </c:pt>
                <c:pt idx="83662">
                  <c:v>4.5466514744001794</c:v>
                </c:pt>
                <c:pt idx="83663">
                  <c:v>4.5574198277316773</c:v>
                </c:pt>
                <c:pt idx="83664">
                  <c:v>4.5585269790645437</c:v>
                </c:pt>
                <c:pt idx="83665">
                  <c:v>4.5561788885622603</c:v>
                </c:pt>
                <c:pt idx="83666">
                  <c:v>4.5684269534712572</c:v>
                </c:pt>
                <c:pt idx="83667">
                  <c:v>4.5497114013981479</c:v>
                </c:pt>
                <c:pt idx="83668">
                  <c:v>4.5516508319407372</c:v>
                </c:pt>
                <c:pt idx="83669">
                  <c:v>4.5544494871972905</c:v>
                </c:pt>
                <c:pt idx="83670">
                  <c:v>4.5555361808291259</c:v>
                </c:pt>
                <c:pt idx="83671">
                  <c:v>4.5599559589001446</c:v>
                </c:pt>
                <c:pt idx="83672">
                  <c:v>4.5532149580495966</c:v>
                </c:pt>
                <c:pt idx="83673">
                  <c:v>4.5515467398368292</c:v>
                </c:pt>
                <c:pt idx="83674">
                  <c:v>4.5562764555822186</c:v>
                </c:pt>
                <c:pt idx="83675">
                  <c:v>4.5585571586333655</c:v>
                </c:pt>
                <c:pt idx="83676">
                  <c:v>4.55251321364078</c:v>
                </c:pt>
                <c:pt idx="83677">
                  <c:v>4.5612158971904551</c:v>
                </c:pt>
                <c:pt idx="83678">
                  <c:v>4.5536048780918712</c:v>
                </c:pt>
                <c:pt idx="83679">
                  <c:v>4.5574053612181107</c:v>
                </c:pt>
                <c:pt idx="83680">
                  <c:v>4.5559098923839452</c:v>
                </c:pt>
                <c:pt idx="83681">
                  <c:v>4.5595663059530152</c:v>
                </c:pt>
                <c:pt idx="83682">
                  <c:v>4.5603222752405932</c:v>
                </c:pt>
                <c:pt idx="83683">
                  <c:v>4.5682869524859635</c:v>
                </c:pt>
                <c:pt idx="83684">
                  <c:v>4.5554555483142449</c:v>
                </c:pt>
                <c:pt idx="83685">
                  <c:v>4.5552281659601812</c:v>
                </c:pt>
                <c:pt idx="83686">
                  <c:v>4.5657898069387919</c:v>
                </c:pt>
                <c:pt idx="83687">
                  <c:v>4.5519033738807915</c:v>
                </c:pt>
                <c:pt idx="83688">
                  <c:v>4.5551567525673322</c:v>
                </c:pt>
                <c:pt idx="83689">
                  <c:v>4.5603205917126521</c:v>
                </c:pt>
                <c:pt idx="83690">
                  <c:v>4.5584879920579313</c:v>
                </c:pt>
                <c:pt idx="83691">
                  <c:v>4.5627685357700711</c:v>
                </c:pt>
                <c:pt idx="83692">
                  <c:v>4.5592258964411023</c:v>
                </c:pt>
                <c:pt idx="83693">
                  <c:v>4.5628313794700919</c:v>
                </c:pt>
                <c:pt idx="83694">
                  <c:v>4.5489314892740245</c:v>
                </c:pt>
                <c:pt idx="83695">
                  <c:v>4.5650775191751256</c:v>
                </c:pt>
                <c:pt idx="83696">
                  <c:v>4.556394494767015</c:v>
                </c:pt>
                <c:pt idx="83697">
                  <c:v>4.5650065647662492</c:v>
                </c:pt>
                <c:pt idx="83698">
                  <c:v>4.5579808650785827</c:v>
                </c:pt>
                <c:pt idx="83699">
                  <c:v>4.5528431013803656</c:v>
                </c:pt>
                <c:pt idx="83700">
                  <c:v>4.5585737865582425</c:v>
                </c:pt>
                <c:pt idx="83701">
                  <c:v>4.5547872385772239</c:v>
                </c:pt>
                <c:pt idx="83702">
                  <c:v>4.5543840226598871</c:v>
                </c:pt>
                <c:pt idx="83703">
                  <c:v>4.562924319435635</c:v>
                </c:pt>
                <c:pt idx="83704">
                  <c:v>4.5578349912465352</c:v>
                </c:pt>
                <c:pt idx="83705">
                  <c:v>4.5575887789597749</c:v>
                </c:pt>
                <c:pt idx="83706">
                  <c:v>4.5671409243782888</c:v>
                </c:pt>
                <c:pt idx="83707">
                  <c:v>4.5551684817242055</c:v>
                </c:pt>
                <c:pt idx="83708">
                  <c:v>4.5632251880775794</c:v>
                </c:pt>
                <c:pt idx="83709">
                  <c:v>4.5606955281291945</c:v>
                </c:pt>
                <c:pt idx="83710">
                  <c:v>4.5584933001471413</c:v>
                </c:pt>
                <c:pt idx="83711">
                  <c:v>4.5627249181692271</c:v>
                </c:pt>
                <c:pt idx="83712">
                  <c:v>4.5591437919376929</c:v>
                </c:pt>
                <c:pt idx="83713">
                  <c:v>4.5653499180453041</c:v>
                </c:pt>
                <c:pt idx="83714">
                  <c:v>4.5527513061196094</c:v>
                </c:pt>
                <c:pt idx="83715">
                  <c:v>4.5556806450857774</c:v>
                </c:pt>
                <c:pt idx="83716">
                  <c:v>4.552221649093295</c:v>
                </c:pt>
                <c:pt idx="83717">
                  <c:v>4.5537988570578527</c:v>
                </c:pt>
                <c:pt idx="83718">
                  <c:v>4.5531810504141079</c:v>
                </c:pt>
                <c:pt idx="83719">
                  <c:v>4.5591824025149013</c:v>
                </c:pt>
                <c:pt idx="83720">
                  <c:v>4.5621235711750145</c:v>
                </c:pt>
                <c:pt idx="83721">
                  <c:v>4.5567440053415096</c:v>
                </c:pt>
                <c:pt idx="83722">
                  <c:v>4.5512518661943853</c:v>
                </c:pt>
                <c:pt idx="83723">
                  <c:v>4.5582385114495825</c:v>
                </c:pt>
                <c:pt idx="83724">
                  <c:v>4.5649331421407258</c:v>
                </c:pt>
                <c:pt idx="83725">
                  <c:v>4.5573786558322746</c:v>
                </c:pt>
                <c:pt idx="83726">
                  <c:v>4.5677036301000502</c:v>
                </c:pt>
                <c:pt idx="83727">
                  <c:v>4.5605402197455653</c:v>
                </c:pt>
                <c:pt idx="83728">
                  <c:v>4.5569793528801616</c:v>
                </c:pt>
                <c:pt idx="83729">
                  <c:v>4.5556797733391408</c:v>
                </c:pt>
                <c:pt idx="83730">
                  <c:v>4.5575804908011612</c:v>
                </c:pt>
                <c:pt idx="83731">
                  <c:v>4.5773663721731674</c:v>
                </c:pt>
                <c:pt idx="83732">
                  <c:v>4.5647333051642613</c:v>
                </c:pt>
                <c:pt idx="83733">
                  <c:v>4.557743600337349</c:v>
                </c:pt>
                <c:pt idx="83734">
                  <c:v>4.5632024445696047</c:v>
                </c:pt>
                <c:pt idx="83735">
                  <c:v>4.5501439596946929</c:v>
                </c:pt>
                <c:pt idx="83736">
                  <c:v>4.5633218792519026</c:v>
                </c:pt>
                <c:pt idx="83737">
                  <c:v>4.5610963288415443</c:v>
                </c:pt>
                <c:pt idx="83738">
                  <c:v>4.5578016786076025</c:v>
                </c:pt>
                <c:pt idx="83739">
                  <c:v>4.573218838573748</c:v>
                </c:pt>
                <c:pt idx="83740">
                  <c:v>4.5608549185891585</c:v>
                </c:pt>
                <c:pt idx="83741">
                  <c:v>4.5595550805351461</c:v>
                </c:pt>
                <c:pt idx="83742">
                  <c:v>4.5618654791313995</c:v>
                </c:pt>
                <c:pt idx="83743">
                  <c:v>4.5587091176003405</c:v>
                </c:pt>
                <c:pt idx="83744">
                  <c:v>4.5549987018170688</c:v>
                </c:pt>
                <c:pt idx="83745">
                  <c:v>4.5665471921679837</c:v>
                </c:pt>
                <c:pt idx="83746">
                  <c:v>4.5589069916875919</c:v>
                </c:pt>
                <c:pt idx="83747">
                  <c:v>4.5463977209261071</c:v>
                </c:pt>
                <c:pt idx="83748">
                  <c:v>4.562034831696983</c:v>
                </c:pt>
                <c:pt idx="83749">
                  <c:v>4.5563422146335233</c:v>
                </c:pt>
                <c:pt idx="83750">
                  <c:v>4.5603123187266972</c:v>
                </c:pt>
                <c:pt idx="83751">
                  <c:v>4.5649345938755861</c:v>
                </c:pt>
                <c:pt idx="83752">
                  <c:v>4.5598424320869286</c:v>
                </c:pt>
                <c:pt idx="83753">
                  <c:v>4.5559313316217507</c:v>
                </c:pt>
                <c:pt idx="83754">
                  <c:v>4.5627070275469253</c:v>
                </c:pt>
                <c:pt idx="83755">
                  <c:v>4.5609288849696652</c:v>
                </c:pt>
                <c:pt idx="83756">
                  <c:v>4.56407112705865</c:v>
                </c:pt>
                <c:pt idx="83757">
                  <c:v>4.5610065682252703</c:v>
                </c:pt>
                <c:pt idx="83758">
                  <c:v>4.5536406851395848</c:v>
                </c:pt>
                <c:pt idx="83759">
                  <c:v>4.561534077221669</c:v>
                </c:pt>
                <c:pt idx="83760">
                  <c:v>4.5681475690612894</c:v>
                </c:pt>
                <c:pt idx="83761">
                  <c:v>4.5612291586283193</c:v>
                </c:pt>
                <c:pt idx="83762">
                  <c:v>4.558707295016311</c:v>
                </c:pt>
                <c:pt idx="83763">
                  <c:v>4.5552631782951742</c:v>
                </c:pt>
                <c:pt idx="83764">
                  <c:v>4.5601205882813876</c:v>
                </c:pt>
                <c:pt idx="83765">
                  <c:v>4.5538268011450116</c:v>
                </c:pt>
                <c:pt idx="83766">
                  <c:v>4.5562360423620607</c:v>
                </c:pt>
                <c:pt idx="83767">
                  <c:v>4.5626484655544388</c:v>
                </c:pt>
                <c:pt idx="83768">
                  <c:v>4.5619271993279593</c:v>
                </c:pt>
                <c:pt idx="83769">
                  <c:v>4.5556404304542095</c:v>
                </c:pt>
                <c:pt idx="83770">
                  <c:v>4.559764887332669</c:v>
                </c:pt>
                <c:pt idx="83771">
                  <c:v>4.5626132402125528</c:v>
                </c:pt>
                <c:pt idx="83772">
                  <c:v>4.5687436059959943</c:v>
                </c:pt>
                <c:pt idx="83773">
                  <c:v>4.5516780184645995</c:v>
                </c:pt>
                <c:pt idx="83774">
                  <c:v>4.5593655041720362</c:v>
                </c:pt>
                <c:pt idx="83775">
                  <c:v>4.5634990878328372</c:v>
                </c:pt>
                <c:pt idx="83776">
                  <c:v>4.559141850238035</c:v>
                </c:pt>
                <c:pt idx="83777">
                  <c:v>4.5580732848106269</c:v>
                </c:pt>
                <c:pt idx="83778">
                  <c:v>4.5615681995105684</c:v>
                </c:pt>
                <c:pt idx="83779">
                  <c:v>4.5544401244023351</c:v>
                </c:pt>
                <c:pt idx="83780">
                  <c:v>4.5621091350999246</c:v>
                </c:pt>
                <c:pt idx="83781">
                  <c:v>4.5520257223570315</c:v>
                </c:pt>
                <c:pt idx="83782">
                  <c:v>4.5565107740029589</c:v>
                </c:pt>
                <c:pt idx="83783">
                  <c:v>4.5640501719100905</c:v>
                </c:pt>
                <c:pt idx="83784">
                  <c:v>4.5718328306389022</c:v>
                </c:pt>
                <c:pt idx="83785">
                  <c:v>4.5648595583185445</c:v>
                </c:pt>
                <c:pt idx="83786">
                  <c:v>4.5585180998492989</c:v>
                </c:pt>
                <c:pt idx="83787">
                  <c:v>4.562409659055799</c:v>
                </c:pt>
                <c:pt idx="83788">
                  <c:v>4.5619543655643815</c:v>
                </c:pt>
                <c:pt idx="83789">
                  <c:v>4.5567810347962761</c:v>
                </c:pt>
                <c:pt idx="83790">
                  <c:v>4.5677241040540144</c:v>
                </c:pt>
                <c:pt idx="83791">
                  <c:v>4.5657556452198058</c:v>
                </c:pt>
                <c:pt idx="83792">
                  <c:v>4.5598457796665333</c:v>
                </c:pt>
                <c:pt idx="83793">
                  <c:v>4.5582695065290846</c:v>
                </c:pt>
                <c:pt idx="83794">
                  <c:v>4.5580526703153437</c:v>
                </c:pt>
                <c:pt idx="83795">
                  <c:v>4.5616444182094265</c:v>
                </c:pt>
                <c:pt idx="83796">
                  <c:v>4.552860605005435</c:v>
                </c:pt>
                <c:pt idx="83797">
                  <c:v>4.5630819782216152</c:v>
                </c:pt>
                <c:pt idx="83798">
                  <c:v>4.5757798124570073</c:v>
                </c:pt>
                <c:pt idx="83799">
                  <c:v>4.552584541549253</c:v>
                </c:pt>
                <c:pt idx="83800">
                  <c:v>4.5447364827572239</c:v>
                </c:pt>
                <c:pt idx="83801">
                  <c:v>4.5607235222319904</c:v>
                </c:pt>
                <c:pt idx="83802">
                  <c:v>4.5622846296841297</c:v>
                </c:pt>
                <c:pt idx="83803">
                  <c:v>4.5708820043488947</c:v>
                </c:pt>
                <c:pt idx="83804">
                  <c:v>4.5607106141332983</c:v>
                </c:pt>
                <c:pt idx="83805">
                  <c:v>4.566649468046843</c:v>
                </c:pt>
                <c:pt idx="83806">
                  <c:v>4.5663024896976045</c:v>
                </c:pt>
                <c:pt idx="83807">
                  <c:v>4.5431375940780621</c:v>
                </c:pt>
                <c:pt idx="83808">
                  <c:v>4.5618894980627855</c:v>
                </c:pt>
                <c:pt idx="83809">
                  <c:v>4.5605999924868215</c:v>
                </c:pt>
                <c:pt idx="83810">
                  <c:v>4.5614787488178612</c:v>
                </c:pt>
                <c:pt idx="83811">
                  <c:v>4.5605707321402962</c:v>
                </c:pt>
                <c:pt idx="83812">
                  <c:v>4.5618230104046322</c:v>
                </c:pt>
                <c:pt idx="83813">
                  <c:v>4.5597093737773724</c:v>
                </c:pt>
                <c:pt idx="83814">
                  <c:v>4.562365568198028</c:v>
                </c:pt>
                <c:pt idx="83815">
                  <c:v>4.560109527862795</c:v>
                </c:pt>
                <c:pt idx="83816">
                  <c:v>4.5584697227703783</c:v>
                </c:pt>
                <c:pt idx="83817">
                  <c:v>4.555756163514622</c:v>
                </c:pt>
                <c:pt idx="83818">
                  <c:v>4.5697531617574469</c:v>
                </c:pt>
                <c:pt idx="83819">
                  <c:v>4.5662067911046806</c:v>
                </c:pt>
                <c:pt idx="83820">
                  <c:v>4.5597721261482436</c:v>
                </c:pt>
                <c:pt idx="83821">
                  <c:v>4.5542312943302248</c:v>
                </c:pt>
                <c:pt idx="83822">
                  <c:v>4.5637973620069676</c:v>
                </c:pt>
                <c:pt idx="83823">
                  <c:v>4.5623414674436349</c:v>
                </c:pt>
                <c:pt idx="83824">
                  <c:v>4.5617263650792488</c:v>
                </c:pt>
                <c:pt idx="83825">
                  <c:v>4.5616245842143615</c:v>
                </c:pt>
                <c:pt idx="83826">
                  <c:v>4.5536221128557655</c:v>
                </c:pt>
                <c:pt idx="83827">
                  <c:v>4.561932856230893</c:v>
                </c:pt>
                <c:pt idx="83828">
                  <c:v>4.559517230773193</c:v>
                </c:pt>
                <c:pt idx="83829">
                  <c:v>4.5616509565165568</c:v>
                </c:pt>
                <c:pt idx="83830">
                  <c:v>4.5635075800594427</c:v>
                </c:pt>
                <c:pt idx="83831">
                  <c:v>4.5616253533667086</c:v>
                </c:pt>
                <c:pt idx="83832">
                  <c:v>4.5489448977661979</c:v>
                </c:pt>
                <c:pt idx="83833">
                  <c:v>4.5578915678347816</c:v>
                </c:pt>
                <c:pt idx="83834">
                  <c:v>4.5462661854082764</c:v>
                </c:pt>
                <c:pt idx="83835">
                  <c:v>4.5704794567631044</c:v>
                </c:pt>
                <c:pt idx="83836">
                  <c:v>4.5576996781722157</c:v>
                </c:pt>
                <c:pt idx="83837">
                  <c:v>4.555861427253463</c:v>
                </c:pt>
                <c:pt idx="83838">
                  <c:v>4.5689194363828776</c:v>
                </c:pt>
                <c:pt idx="83839">
                  <c:v>4.5628203567751386</c:v>
                </c:pt>
                <c:pt idx="83840">
                  <c:v>4.5653569456601408</c:v>
                </c:pt>
                <c:pt idx="83841">
                  <c:v>4.5492101429869507</c:v>
                </c:pt>
                <c:pt idx="83842">
                  <c:v>4.5634235634768219</c:v>
                </c:pt>
                <c:pt idx="83843">
                  <c:v>4.5608570899235925</c:v>
                </c:pt>
                <c:pt idx="83844">
                  <c:v>4.5528145995948819</c:v>
                </c:pt>
                <c:pt idx="83845">
                  <c:v>4.5645406437368017</c:v>
                </c:pt>
                <c:pt idx="83846">
                  <c:v>4.5555340884017053</c:v>
                </c:pt>
                <c:pt idx="83847">
                  <c:v>4.5591192838102073</c:v>
                </c:pt>
                <c:pt idx="83848">
                  <c:v>4.5687110781426377</c:v>
                </c:pt>
                <c:pt idx="83849">
                  <c:v>4.5654854135499034</c:v>
                </c:pt>
                <c:pt idx="83850">
                  <c:v>4.5579701221806355</c:v>
                </c:pt>
                <c:pt idx="83851">
                  <c:v>4.5614396171765224</c:v>
                </c:pt>
                <c:pt idx="83852">
                  <c:v>4.5578914813039164</c:v>
                </c:pt>
                <c:pt idx="83853">
                  <c:v>4.5598590647796478</c:v>
                </c:pt>
                <c:pt idx="83854">
                  <c:v>4.5615017535558193</c:v>
                </c:pt>
                <c:pt idx="83855">
                  <c:v>4.5639198439615862</c:v>
                </c:pt>
                <c:pt idx="83856">
                  <c:v>4.5568764091002247</c:v>
                </c:pt>
                <c:pt idx="83857">
                  <c:v>4.5597510782945161</c:v>
                </c:pt>
                <c:pt idx="83858">
                  <c:v>4.5659286060358095</c:v>
                </c:pt>
                <c:pt idx="83859">
                  <c:v>4.5676273241713821</c:v>
                </c:pt>
                <c:pt idx="83860">
                  <c:v>4.5565964107498278</c:v>
                </c:pt>
                <c:pt idx="83861">
                  <c:v>4.5597980702316514</c:v>
                </c:pt>
                <c:pt idx="83862">
                  <c:v>4.5586801418295586</c:v>
                </c:pt>
                <c:pt idx="83863">
                  <c:v>4.55866450364742</c:v>
                </c:pt>
                <c:pt idx="83864">
                  <c:v>4.5597430644739108</c:v>
                </c:pt>
                <c:pt idx="83865">
                  <c:v>4.5656526302249842</c:v>
                </c:pt>
                <c:pt idx="83866">
                  <c:v>4.5659006463873784</c:v>
                </c:pt>
                <c:pt idx="83867">
                  <c:v>4.5590065975524059</c:v>
                </c:pt>
                <c:pt idx="83868">
                  <c:v>4.5595250562123555</c:v>
                </c:pt>
                <c:pt idx="83869">
                  <c:v>4.5653793418008153</c:v>
                </c:pt>
                <c:pt idx="83870">
                  <c:v>4.5496663827887298</c:v>
                </c:pt>
                <c:pt idx="83871">
                  <c:v>4.5596249426043363</c:v>
                </c:pt>
                <c:pt idx="83872">
                  <c:v>4.5597583176839986</c:v>
                </c:pt>
                <c:pt idx="83873">
                  <c:v>4.5582312031247234</c:v>
                </c:pt>
                <c:pt idx="83874">
                  <c:v>4.5570928697449267</c:v>
                </c:pt>
                <c:pt idx="83875">
                  <c:v>4.5601411544941994</c:v>
                </c:pt>
                <c:pt idx="83876">
                  <c:v>4.5587617030848824</c:v>
                </c:pt>
                <c:pt idx="83877">
                  <c:v>4.564960963214924</c:v>
                </c:pt>
                <c:pt idx="83878">
                  <c:v>4.5565205377408846</c:v>
                </c:pt>
                <c:pt idx="83879">
                  <c:v>4.5628943574257068</c:v>
                </c:pt>
                <c:pt idx="83880">
                  <c:v>4.5752264771691955</c:v>
                </c:pt>
                <c:pt idx="83881">
                  <c:v>4.5569367612926381</c:v>
                </c:pt>
                <c:pt idx="83882">
                  <c:v>4.5564504516150839</c:v>
                </c:pt>
                <c:pt idx="83883">
                  <c:v>4.5593833120149529</c:v>
                </c:pt>
                <c:pt idx="83884">
                  <c:v>4.5644927889671179</c:v>
                </c:pt>
                <c:pt idx="83885">
                  <c:v>4.5619482506120708</c:v>
                </c:pt>
                <c:pt idx="83886">
                  <c:v>4.5646381947582171</c:v>
                </c:pt>
                <c:pt idx="83887">
                  <c:v>4.5670947808462641</c:v>
                </c:pt>
                <c:pt idx="83888">
                  <c:v>4.5654839389158735</c:v>
                </c:pt>
                <c:pt idx="83889">
                  <c:v>4.56277307332258</c:v>
                </c:pt>
                <c:pt idx="83890">
                  <c:v>4.5609092019684914</c:v>
                </c:pt>
                <c:pt idx="83891">
                  <c:v>4.5527707506146307</c:v>
                </c:pt>
                <c:pt idx="83892">
                  <c:v>4.5631336076391591</c:v>
                </c:pt>
                <c:pt idx="83893">
                  <c:v>4.5587698564103523</c:v>
                </c:pt>
                <c:pt idx="83894">
                  <c:v>4.5629672570915174</c:v>
                </c:pt>
                <c:pt idx="83895">
                  <c:v>4.5654686165254157</c:v>
                </c:pt>
                <c:pt idx="83896">
                  <c:v>4.5579285586026188</c:v>
                </c:pt>
                <c:pt idx="83897">
                  <c:v>4.5556523659868322</c:v>
                </c:pt>
                <c:pt idx="83898">
                  <c:v>4.5689310383322157</c:v>
                </c:pt>
                <c:pt idx="83899">
                  <c:v>4.574123451379017</c:v>
                </c:pt>
                <c:pt idx="83900">
                  <c:v>4.5642400526654425</c:v>
                </c:pt>
                <c:pt idx="83901">
                  <c:v>4.5572924904986012</c:v>
                </c:pt>
                <c:pt idx="83902">
                  <c:v>4.5554794453659824</c:v>
                </c:pt>
                <c:pt idx="83903">
                  <c:v>4.5579963838088062</c:v>
                </c:pt>
                <c:pt idx="83904">
                  <c:v>4.563872388790128</c:v>
                </c:pt>
                <c:pt idx="83905">
                  <c:v>4.5552800555140252</c:v>
                </c:pt>
                <c:pt idx="83906">
                  <c:v>4.5585379440998519</c:v>
                </c:pt>
                <c:pt idx="83907">
                  <c:v>4.5615462894029921</c:v>
                </c:pt>
                <c:pt idx="83908">
                  <c:v>4.5604040187099502</c:v>
                </c:pt>
                <c:pt idx="83909">
                  <c:v>4.5545880318037026</c:v>
                </c:pt>
                <c:pt idx="83910">
                  <c:v>4.5615933267545374</c:v>
                </c:pt>
                <c:pt idx="83911">
                  <c:v>4.5640694927196703</c:v>
                </c:pt>
                <c:pt idx="83912">
                  <c:v>4.55813109427634</c:v>
                </c:pt>
                <c:pt idx="83913">
                  <c:v>4.5641556954744065</c:v>
                </c:pt>
                <c:pt idx="83914">
                  <c:v>4.5581275959513237</c:v>
                </c:pt>
                <c:pt idx="83915">
                  <c:v>4.5565190628544325</c:v>
                </c:pt>
                <c:pt idx="83916">
                  <c:v>4.5642251316225266</c:v>
                </c:pt>
                <c:pt idx="83917">
                  <c:v>4.5561195170517745</c:v>
                </c:pt>
                <c:pt idx="83918">
                  <c:v>4.5699476144228681</c:v>
                </c:pt>
                <c:pt idx="83919">
                  <c:v>4.5623663739597893</c:v>
                </c:pt>
                <c:pt idx="83920">
                  <c:v>4.5607334827661434</c:v>
                </c:pt>
                <c:pt idx="83921">
                  <c:v>4.5620930423158379</c:v>
                </c:pt>
                <c:pt idx="83922">
                  <c:v>4.5493837005590843</c:v>
                </c:pt>
                <c:pt idx="83923">
                  <c:v>4.5624036573426539</c:v>
                </c:pt>
                <c:pt idx="83924">
                  <c:v>4.5670449631655403</c:v>
                </c:pt>
                <c:pt idx="83925">
                  <c:v>4.5587773735533839</c:v>
                </c:pt>
                <c:pt idx="83926">
                  <c:v>4.5555869897258834</c:v>
                </c:pt>
                <c:pt idx="83927">
                  <c:v>4.561922812404787</c:v>
                </c:pt>
                <c:pt idx="83928">
                  <c:v>4.5577428863503275</c:v>
                </c:pt>
                <c:pt idx="83929">
                  <c:v>4.5597799186642449</c:v>
                </c:pt>
                <c:pt idx="83930">
                  <c:v>4.5606674435095087</c:v>
                </c:pt>
                <c:pt idx="83931">
                  <c:v>4.5530480650149769</c:v>
                </c:pt>
                <c:pt idx="83932">
                  <c:v>4.5655321401201832</c:v>
                </c:pt>
                <c:pt idx="83933">
                  <c:v>4.5579570507861007</c:v>
                </c:pt>
                <c:pt idx="83934">
                  <c:v>4.5582708842712734</c:v>
                </c:pt>
                <c:pt idx="83935">
                  <c:v>4.5605292008072684</c:v>
                </c:pt>
                <c:pt idx="83936">
                  <c:v>4.5616275185703037</c:v>
                </c:pt>
                <c:pt idx="83937">
                  <c:v>4.5639530522978866</c:v>
                </c:pt>
                <c:pt idx="83938">
                  <c:v>4.5596698772193598</c:v>
                </c:pt>
                <c:pt idx="83939">
                  <c:v>4.5700181403653133</c:v>
                </c:pt>
                <c:pt idx="83940">
                  <c:v>4.5702670425653995</c:v>
                </c:pt>
                <c:pt idx="83941">
                  <c:v>4.5672043073417985</c:v>
                </c:pt>
                <c:pt idx="83942">
                  <c:v>4.5523639731031942</c:v>
                </c:pt>
                <c:pt idx="83943">
                  <c:v>4.5676719817427767</c:v>
                </c:pt>
                <c:pt idx="83944">
                  <c:v>4.5624112786093018</c:v>
                </c:pt>
                <c:pt idx="83945">
                  <c:v>4.5700680007650671</c:v>
                </c:pt>
                <c:pt idx="83946">
                  <c:v>4.5586946658838832</c:v>
                </c:pt>
                <c:pt idx="83947">
                  <c:v>4.5656872723792974</c:v>
                </c:pt>
                <c:pt idx="83948">
                  <c:v>4.5587772184536428</c:v>
                </c:pt>
                <c:pt idx="83949">
                  <c:v>4.5605370713892679</c:v>
                </c:pt>
                <c:pt idx="83950">
                  <c:v>4.5644149208193587</c:v>
                </c:pt>
                <c:pt idx="83951">
                  <c:v>4.5557517621781454</c:v>
                </c:pt>
                <c:pt idx="83952">
                  <c:v>4.5512360399024088</c:v>
                </c:pt>
                <c:pt idx="83953">
                  <c:v>4.5595776423608614</c:v>
                </c:pt>
                <c:pt idx="83954">
                  <c:v>4.5445105763963198</c:v>
                </c:pt>
                <c:pt idx="83955">
                  <c:v>4.5671556710719683</c:v>
                </c:pt>
                <c:pt idx="83956">
                  <c:v>4.552327109279803</c:v>
                </c:pt>
                <c:pt idx="83957">
                  <c:v>4.5606028064924313</c:v>
                </c:pt>
                <c:pt idx="83958">
                  <c:v>4.5625622779999873</c:v>
                </c:pt>
                <c:pt idx="83959">
                  <c:v>4.5637666530183383</c:v>
                </c:pt>
                <c:pt idx="83960">
                  <c:v>4.5769827030550703</c:v>
                </c:pt>
                <c:pt idx="83961">
                  <c:v>4.5574464640600221</c:v>
                </c:pt>
                <c:pt idx="83962">
                  <c:v>4.5623635842919263</c:v>
                </c:pt>
                <c:pt idx="83963">
                  <c:v>4.5646946902792322</c:v>
                </c:pt>
                <c:pt idx="83964">
                  <c:v>4.560376049862759</c:v>
                </c:pt>
                <c:pt idx="83965">
                  <c:v>4.5693881841842039</c:v>
                </c:pt>
                <c:pt idx="83966">
                  <c:v>4.5552652646540777</c:v>
                </c:pt>
                <c:pt idx="83967">
                  <c:v>4.5634723322745021</c:v>
                </c:pt>
                <c:pt idx="83968">
                  <c:v>4.5535188778619995</c:v>
                </c:pt>
                <c:pt idx="83969">
                  <c:v>4.5664188341329819</c:v>
                </c:pt>
                <c:pt idx="83970">
                  <c:v>4.5709775396717625</c:v>
                </c:pt>
                <c:pt idx="83971">
                  <c:v>4.5624998544606985</c:v>
                </c:pt>
                <c:pt idx="83972">
                  <c:v>4.5544184995767667</c:v>
                </c:pt>
                <c:pt idx="83973">
                  <c:v>4.5569764080242994</c:v>
                </c:pt>
                <c:pt idx="83974">
                  <c:v>4.559200815901769</c:v>
                </c:pt>
                <c:pt idx="83975">
                  <c:v>4.5651222148250854</c:v>
                </c:pt>
                <c:pt idx="83976">
                  <c:v>4.5663037805910811</c:v>
                </c:pt>
                <c:pt idx="83977">
                  <c:v>4.5624145118875248</c:v>
                </c:pt>
                <c:pt idx="83978">
                  <c:v>4.5610791158241115</c:v>
                </c:pt>
                <c:pt idx="83979">
                  <c:v>4.5659104061621489</c:v>
                </c:pt>
                <c:pt idx="83980">
                  <c:v>4.5630626777464371</c:v>
                </c:pt>
                <c:pt idx="83981">
                  <c:v>4.5640967194015953</c:v>
                </c:pt>
                <c:pt idx="83982">
                  <c:v>4.5633742534131505</c:v>
                </c:pt>
                <c:pt idx="83983">
                  <c:v>4.561276837833244</c:v>
                </c:pt>
                <c:pt idx="83984">
                  <c:v>4.5584777547822988</c:v>
                </c:pt>
                <c:pt idx="83985">
                  <c:v>4.5534585923183988</c:v>
                </c:pt>
                <c:pt idx="83986">
                  <c:v>4.5614774443224917</c:v>
                </c:pt>
                <c:pt idx="83987">
                  <c:v>4.5673840978039122</c:v>
                </c:pt>
                <c:pt idx="83988">
                  <c:v>4.5636450555221026</c:v>
                </c:pt>
                <c:pt idx="83989">
                  <c:v>4.5688412304267576</c:v>
                </c:pt>
                <c:pt idx="83990">
                  <c:v>4.5644458139765689</c:v>
                </c:pt>
                <c:pt idx="83991">
                  <c:v>4.5472220438497208</c:v>
                </c:pt>
                <c:pt idx="83992">
                  <c:v>4.5575744266471752</c:v>
                </c:pt>
                <c:pt idx="83993">
                  <c:v>4.5633023448993288</c:v>
                </c:pt>
                <c:pt idx="83994">
                  <c:v>4.5710972586461711</c:v>
                </c:pt>
                <c:pt idx="83995">
                  <c:v>4.5590540635333898</c:v>
                </c:pt>
                <c:pt idx="83996">
                  <c:v>4.5582743208752481</c:v>
                </c:pt>
                <c:pt idx="83997">
                  <c:v>4.561495309172714</c:v>
                </c:pt>
                <c:pt idx="83998">
                  <c:v>4.5571659848593971</c:v>
                </c:pt>
                <c:pt idx="83999">
                  <c:v>4.5644929531808272</c:v>
                </c:pt>
                <c:pt idx="84000">
                  <c:v>4.5704419236530294</c:v>
                </c:pt>
                <c:pt idx="84001">
                  <c:v>4.5679356420693926</c:v>
                </c:pt>
                <c:pt idx="84002">
                  <c:v>4.553718134865969</c:v>
                </c:pt>
                <c:pt idx="84003">
                  <c:v>4.5519000025872192</c:v>
                </c:pt>
                <c:pt idx="84004">
                  <c:v>4.5533958457848565</c:v>
                </c:pt>
                <c:pt idx="84005">
                  <c:v>4.5600865146607301</c:v>
                </c:pt>
                <c:pt idx="84006">
                  <c:v>4.5687605119648493</c:v>
                </c:pt>
                <c:pt idx="84007">
                  <c:v>4.5616289283122882</c:v>
                </c:pt>
                <c:pt idx="84008">
                  <c:v>4.5668522200997463</c:v>
                </c:pt>
                <c:pt idx="84009">
                  <c:v>4.552931718968682</c:v>
                </c:pt>
                <c:pt idx="84010">
                  <c:v>4.5712390104642093</c:v>
                </c:pt>
                <c:pt idx="84011">
                  <c:v>4.5580111174184257</c:v>
                </c:pt>
                <c:pt idx="84012">
                  <c:v>4.5717432397322177</c:v>
                </c:pt>
                <c:pt idx="84013">
                  <c:v>4.5618422222950068</c:v>
                </c:pt>
                <c:pt idx="84014">
                  <c:v>4.5607197453405526</c:v>
                </c:pt>
                <c:pt idx="84015">
                  <c:v>4.5646696412902186</c:v>
                </c:pt>
                <c:pt idx="84016">
                  <c:v>4.5616775077835978</c:v>
                </c:pt>
                <c:pt idx="84017">
                  <c:v>4.5639780396551615</c:v>
                </c:pt>
                <c:pt idx="84018">
                  <c:v>4.5644329748801109</c:v>
                </c:pt>
                <c:pt idx="84019">
                  <c:v>4.5559557034567533</c:v>
                </c:pt>
                <c:pt idx="84020">
                  <c:v>4.5631535583303746</c:v>
                </c:pt>
                <c:pt idx="84021">
                  <c:v>4.5620684890460064</c:v>
                </c:pt>
                <c:pt idx="84022">
                  <c:v>4.5700114254216722</c:v>
                </c:pt>
                <c:pt idx="84023">
                  <c:v>4.5657548438305851</c:v>
                </c:pt>
                <c:pt idx="84024">
                  <c:v>4.5714969289345957</c:v>
                </c:pt>
                <c:pt idx="84025">
                  <c:v>4.5642463375314719</c:v>
                </c:pt>
                <c:pt idx="84026">
                  <c:v>4.5677025741939685</c:v>
                </c:pt>
                <c:pt idx="84027">
                  <c:v>4.5620310445518335</c:v>
                </c:pt>
                <c:pt idx="84028">
                  <c:v>4.5559780088636135</c:v>
                </c:pt>
                <c:pt idx="84029">
                  <c:v>4.5556512352528058</c:v>
                </c:pt>
                <c:pt idx="84030">
                  <c:v>4.5566888156619489</c:v>
                </c:pt>
                <c:pt idx="84031">
                  <c:v>4.5559327852373501</c:v>
                </c:pt>
                <c:pt idx="84032">
                  <c:v>4.5552534024772013</c:v>
                </c:pt>
                <c:pt idx="84033">
                  <c:v>4.5674431528822534</c:v>
                </c:pt>
                <c:pt idx="84034">
                  <c:v>4.5694697746387511</c:v>
                </c:pt>
                <c:pt idx="84035">
                  <c:v>4.5608253401262075</c:v>
                </c:pt>
                <c:pt idx="84036">
                  <c:v>4.5578310956603092</c:v>
                </c:pt>
                <c:pt idx="84037">
                  <c:v>4.5637269594933123</c:v>
                </c:pt>
                <c:pt idx="84038">
                  <c:v>4.55611632318766</c:v>
                </c:pt>
                <c:pt idx="84039">
                  <c:v>4.5649138744984032</c:v>
                </c:pt>
                <c:pt idx="84040">
                  <c:v>4.5527535626631535</c:v>
                </c:pt>
                <c:pt idx="84041">
                  <c:v>4.5673526709129932</c:v>
                </c:pt>
                <c:pt idx="84042">
                  <c:v>4.5685350824762079</c:v>
                </c:pt>
                <c:pt idx="84043">
                  <c:v>4.5610970087730411</c:v>
                </c:pt>
                <c:pt idx="84044">
                  <c:v>4.5587602712001773</c:v>
                </c:pt>
                <c:pt idx="84045">
                  <c:v>4.563944715014344</c:v>
                </c:pt>
                <c:pt idx="84046">
                  <c:v>4.5589888154586351</c:v>
                </c:pt>
                <c:pt idx="84047">
                  <c:v>4.5599791102590128</c:v>
                </c:pt>
                <c:pt idx="84048">
                  <c:v>4.5601152232881743</c:v>
                </c:pt>
                <c:pt idx="84049">
                  <c:v>4.5561650266502349</c:v>
                </c:pt>
                <c:pt idx="84050">
                  <c:v>4.5564527394678693</c:v>
                </c:pt>
                <c:pt idx="84051">
                  <c:v>4.5622043633574094</c:v>
                </c:pt>
                <c:pt idx="84052">
                  <c:v>4.5649912437644629</c:v>
                </c:pt>
                <c:pt idx="84053">
                  <c:v>4.5651328348118305</c:v>
                </c:pt>
                <c:pt idx="84054">
                  <c:v>4.5640824959352999</c:v>
                </c:pt>
                <c:pt idx="84055">
                  <c:v>4.5573526155128761</c:v>
                </c:pt>
                <c:pt idx="84056">
                  <c:v>4.5653801871950819</c:v>
                </c:pt>
                <c:pt idx="84057">
                  <c:v>4.5639457343731173</c:v>
                </c:pt>
                <c:pt idx="84058">
                  <c:v>4.5536214486724518</c:v>
                </c:pt>
                <c:pt idx="84059">
                  <c:v>4.5660043180975762</c:v>
                </c:pt>
                <c:pt idx="84060">
                  <c:v>4.5532085986545665</c:v>
                </c:pt>
                <c:pt idx="84061">
                  <c:v>4.5653162158173917</c:v>
                </c:pt>
                <c:pt idx="84062">
                  <c:v>4.5572915931636162</c:v>
                </c:pt>
                <c:pt idx="84063">
                  <c:v>4.5694799367335746</c:v>
                </c:pt>
                <c:pt idx="84064">
                  <c:v>4.5636851938020238</c:v>
                </c:pt>
                <c:pt idx="84065">
                  <c:v>4.5557731100201346</c:v>
                </c:pt>
                <c:pt idx="84066">
                  <c:v>4.5617899321439399</c:v>
                </c:pt>
                <c:pt idx="84067">
                  <c:v>4.5558017496869132</c:v>
                </c:pt>
                <c:pt idx="84068">
                  <c:v>4.5597523611783233</c:v>
                </c:pt>
                <c:pt idx="84069">
                  <c:v>4.5584123806148895</c:v>
                </c:pt>
                <c:pt idx="84070">
                  <c:v>4.5641966024152376</c:v>
                </c:pt>
                <c:pt idx="84071">
                  <c:v>4.5588065791159256</c:v>
                </c:pt>
                <c:pt idx="84072">
                  <c:v>4.5605528776427411</c:v>
                </c:pt>
                <c:pt idx="84073">
                  <c:v>4.5663941846469678</c:v>
                </c:pt>
                <c:pt idx="84074">
                  <c:v>4.5610793580836235</c:v>
                </c:pt>
                <c:pt idx="84075">
                  <c:v>4.5464243324590115</c:v>
                </c:pt>
                <c:pt idx="84076">
                  <c:v>4.561935079803396</c:v>
                </c:pt>
                <c:pt idx="84077">
                  <c:v>4.5693660658436741</c:v>
                </c:pt>
                <c:pt idx="84078">
                  <c:v>4.5588755520521129</c:v>
                </c:pt>
                <c:pt idx="84079">
                  <c:v>4.5581355416388627</c:v>
                </c:pt>
                <c:pt idx="84080">
                  <c:v>4.5616729385453203</c:v>
                </c:pt>
                <c:pt idx="84081">
                  <c:v>4.5683907989690677</c:v>
                </c:pt>
                <c:pt idx="84082">
                  <c:v>4.5622740047514707</c:v>
                </c:pt>
                <c:pt idx="84083">
                  <c:v>4.5712911408707217</c:v>
                </c:pt>
                <c:pt idx="84084">
                  <c:v>4.5619664010819614</c:v>
                </c:pt>
                <c:pt idx="84085">
                  <c:v>4.5601108778611739</c:v>
                </c:pt>
                <c:pt idx="84086">
                  <c:v>4.5673226577194228</c:v>
                </c:pt>
                <c:pt idx="84087">
                  <c:v>4.5651458485901388</c:v>
                </c:pt>
                <c:pt idx="84088">
                  <c:v>4.5521956882954031</c:v>
                </c:pt>
                <c:pt idx="84089">
                  <c:v>4.5552178655754503</c:v>
                </c:pt>
                <c:pt idx="84090">
                  <c:v>4.5629840188759978</c:v>
                </c:pt>
                <c:pt idx="84091">
                  <c:v>4.5602810988267626</c:v>
                </c:pt>
                <c:pt idx="84092">
                  <c:v>4.5682909946260581</c:v>
                </c:pt>
                <c:pt idx="84093">
                  <c:v>4.5673101597886259</c:v>
                </c:pt>
                <c:pt idx="84094">
                  <c:v>4.5634280942582608</c:v>
                </c:pt>
                <c:pt idx="84095">
                  <c:v>4.5551216594595534</c:v>
                </c:pt>
                <c:pt idx="84096">
                  <c:v>4.5631025397253175</c:v>
                </c:pt>
                <c:pt idx="84097">
                  <c:v>4.5632085003980993</c:v>
                </c:pt>
                <c:pt idx="84098">
                  <c:v>4.5582538893728115</c:v>
                </c:pt>
                <c:pt idx="84099">
                  <c:v>4.568351990205394</c:v>
                </c:pt>
                <c:pt idx="84100">
                  <c:v>4.5607524523180416</c:v>
                </c:pt>
                <c:pt idx="84101">
                  <c:v>4.5585909063057706</c:v>
                </c:pt>
                <c:pt idx="84102">
                  <c:v>4.5657311453426326</c:v>
                </c:pt>
                <c:pt idx="84103">
                  <c:v>4.5683349615295876</c:v>
                </c:pt>
                <c:pt idx="84104">
                  <c:v>4.5664529199363431</c:v>
                </c:pt>
                <c:pt idx="84105">
                  <c:v>4.5529259572822971</c:v>
                </c:pt>
                <c:pt idx="84106">
                  <c:v>4.5600719329577384</c:v>
                </c:pt>
                <c:pt idx="84107">
                  <c:v>4.5613036688716706</c:v>
                </c:pt>
                <c:pt idx="84108">
                  <c:v>4.5559588242260469</c:v>
                </c:pt>
                <c:pt idx="84109">
                  <c:v>4.5597199459243152</c:v>
                </c:pt>
                <c:pt idx="84110">
                  <c:v>4.5670585346293366</c:v>
                </c:pt>
                <c:pt idx="84111">
                  <c:v>4.5619319886572747</c:v>
                </c:pt>
                <c:pt idx="84112">
                  <c:v>4.558189464007806</c:v>
                </c:pt>
                <c:pt idx="84113">
                  <c:v>4.56338236351269</c:v>
                </c:pt>
                <c:pt idx="84114">
                  <c:v>4.5724620940762302</c:v>
                </c:pt>
                <c:pt idx="84115">
                  <c:v>4.5639922850284105</c:v>
                </c:pt>
                <c:pt idx="84116">
                  <c:v>4.5643690051803008</c:v>
                </c:pt>
                <c:pt idx="84117">
                  <c:v>4.563538250545065</c:v>
                </c:pt>
                <c:pt idx="84118">
                  <c:v>4.5549453691693937</c:v>
                </c:pt>
                <c:pt idx="84119">
                  <c:v>4.5657269678811518</c:v>
                </c:pt>
                <c:pt idx="84120">
                  <c:v>4.5620254300204124</c:v>
                </c:pt>
                <c:pt idx="84121">
                  <c:v>4.5645149792278943</c:v>
                </c:pt>
                <c:pt idx="84122">
                  <c:v>4.5742975431990152</c:v>
                </c:pt>
                <c:pt idx="84123">
                  <c:v>4.5599605613276326</c:v>
                </c:pt>
                <c:pt idx="84124">
                  <c:v>4.5573358361130074</c:v>
                </c:pt>
                <c:pt idx="84125">
                  <c:v>4.5635848924718658</c:v>
                </c:pt>
                <c:pt idx="84126">
                  <c:v>4.5638321002716884</c:v>
                </c:pt>
                <c:pt idx="84127">
                  <c:v>4.5625081692218803</c:v>
                </c:pt>
                <c:pt idx="84128">
                  <c:v>4.5604007224922256</c:v>
                </c:pt>
                <c:pt idx="84129">
                  <c:v>4.5715715293731138</c:v>
                </c:pt>
                <c:pt idx="84130">
                  <c:v>4.5665189634628813</c:v>
                </c:pt>
                <c:pt idx="84131">
                  <c:v>4.568479992787112</c:v>
                </c:pt>
                <c:pt idx="84132">
                  <c:v>4.5609902408785468</c:v>
                </c:pt>
                <c:pt idx="84133">
                  <c:v>4.5605190569243925</c:v>
                </c:pt>
                <c:pt idx="84134">
                  <c:v>4.5547631232828989</c:v>
                </c:pt>
                <c:pt idx="84135">
                  <c:v>4.5776708994033264</c:v>
                </c:pt>
                <c:pt idx="84136">
                  <c:v>4.5707274365210164</c:v>
                </c:pt>
                <c:pt idx="84137">
                  <c:v>4.5684978710744977</c:v>
                </c:pt>
                <c:pt idx="84138">
                  <c:v>4.5669508524407831</c:v>
                </c:pt>
                <c:pt idx="84139">
                  <c:v>4.566869361850534</c:v>
                </c:pt>
                <c:pt idx="84140">
                  <c:v>4.5589269848470302</c:v>
                </c:pt>
                <c:pt idx="84141">
                  <c:v>4.5597343976127247</c:v>
                </c:pt>
                <c:pt idx="84142">
                  <c:v>4.5533550255124151</c:v>
                </c:pt>
                <c:pt idx="84143">
                  <c:v>4.5717505145122077</c:v>
                </c:pt>
                <c:pt idx="84144">
                  <c:v>4.5542211683942755</c:v>
                </c:pt>
                <c:pt idx="84145">
                  <c:v>4.5658686137238265</c:v>
                </c:pt>
                <c:pt idx="84146">
                  <c:v>4.5559368184628397</c:v>
                </c:pt>
                <c:pt idx="84147">
                  <c:v>4.5676554181824729</c:v>
                </c:pt>
                <c:pt idx="84148">
                  <c:v>4.5649418672382867</c:v>
                </c:pt>
                <c:pt idx="84149">
                  <c:v>4.5636169570283354</c:v>
                </c:pt>
                <c:pt idx="84150">
                  <c:v>4.5631853440485353</c:v>
                </c:pt>
                <c:pt idx="84151">
                  <c:v>4.5648075712601797</c:v>
                </c:pt>
                <c:pt idx="84152">
                  <c:v>4.5522563688749376</c:v>
                </c:pt>
                <c:pt idx="84153">
                  <c:v>4.5637473707485947</c:v>
                </c:pt>
                <c:pt idx="84154">
                  <c:v>4.5568064870315492</c:v>
                </c:pt>
                <c:pt idx="84155">
                  <c:v>4.5668403852814619</c:v>
                </c:pt>
                <c:pt idx="84156">
                  <c:v>4.55765973384284</c:v>
                </c:pt>
                <c:pt idx="84157">
                  <c:v>4.5553827613065225</c:v>
                </c:pt>
                <c:pt idx="84158">
                  <c:v>4.5611004463668916</c:v>
                </c:pt>
                <c:pt idx="84159">
                  <c:v>4.5670475274044744</c:v>
                </c:pt>
                <c:pt idx="84160">
                  <c:v>4.5516085042455412</c:v>
                </c:pt>
                <c:pt idx="84161">
                  <c:v>4.558221585286792</c:v>
                </c:pt>
                <c:pt idx="84162">
                  <c:v>4.5620842181325179</c:v>
                </c:pt>
                <c:pt idx="84163">
                  <c:v>4.5673996025111201</c:v>
                </c:pt>
                <c:pt idx="84164">
                  <c:v>4.5650130750262345</c:v>
                </c:pt>
                <c:pt idx="84165">
                  <c:v>4.5606159605732079</c:v>
                </c:pt>
                <c:pt idx="84166">
                  <c:v>4.5659216894683503</c:v>
                </c:pt>
                <c:pt idx="84167">
                  <c:v>4.5585199079824257</c:v>
                </c:pt>
                <c:pt idx="84168">
                  <c:v>4.5607418797241772</c:v>
                </c:pt>
                <c:pt idx="84169">
                  <c:v>4.5558235048784388</c:v>
                </c:pt>
                <c:pt idx="84170">
                  <c:v>4.5655688319468632</c:v>
                </c:pt>
                <c:pt idx="84171">
                  <c:v>4.5645447726406756</c:v>
                </c:pt>
                <c:pt idx="84172">
                  <c:v>4.5525698437218258</c:v>
                </c:pt>
                <c:pt idx="84173">
                  <c:v>4.5680341177187529</c:v>
                </c:pt>
                <c:pt idx="84174">
                  <c:v>4.559117848527265</c:v>
                </c:pt>
                <c:pt idx="84175">
                  <c:v>4.5664426611660751</c:v>
                </c:pt>
                <c:pt idx="84176">
                  <c:v>4.5590679560924237</c:v>
                </c:pt>
                <c:pt idx="84177">
                  <c:v>4.5523055731805258</c:v>
                </c:pt>
                <c:pt idx="84178">
                  <c:v>4.5504208966907962</c:v>
                </c:pt>
                <c:pt idx="84179">
                  <c:v>4.5593265185456477</c:v>
                </c:pt>
                <c:pt idx="84180">
                  <c:v>4.5672270611948589</c:v>
                </c:pt>
                <c:pt idx="84181">
                  <c:v>4.5513334916278163</c:v>
                </c:pt>
                <c:pt idx="84182">
                  <c:v>4.5689076567103672</c:v>
                </c:pt>
                <c:pt idx="84183">
                  <c:v>4.563851381728635</c:v>
                </c:pt>
                <c:pt idx="84184">
                  <c:v>4.5643989228877047</c:v>
                </c:pt>
                <c:pt idx="84185">
                  <c:v>4.5572697810025637</c:v>
                </c:pt>
                <c:pt idx="84186">
                  <c:v>4.5642118992675833</c:v>
                </c:pt>
                <c:pt idx="84187">
                  <c:v>4.5612286419924759</c:v>
                </c:pt>
                <c:pt idx="84188">
                  <c:v>4.5679166929599404</c:v>
                </c:pt>
                <c:pt idx="84189">
                  <c:v>4.5645966701789789</c:v>
                </c:pt>
                <c:pt idx="84190">
                  <c:v>4.5599181510376496</c:v>
                </c:pt>
                <c:pt idx="84191">
                  <c:v>4.5646486483631978</c:v>
                </c:pt>
                <c:pt idx="84192">
                  <c:v>4.5720481971190123</c:v>
                </c:pt>
                <c:pt idx="84193">
                  <c:v>4.5659595983131007</c:v>
                </c:pt>
                <c:pt idx="84194">
                  <c:v>4.5628336575857356</c:v>
                </c:pt>
                <c:pt idx="84195">
                  <c:v>4.5547186044510797</c:v>
                </c:pt>
                <c:pt idx="84196">
                  <c:v>4.5544865670841537</c:v>
                </c:pt>
                <c:pt idx="84197">
                  <c:v>4.5594729218756695</c:v>
                </c:pt>
                <c:pt idx="84198">
                  <c:v>4.5667297949090981</c:v>
                </c:pt>
                <c:pt idx="84199">
                  <c:v>4.5575581796516005</c:v>
                </c:pt>
                <c:pt idx="84200">
                  <c:v>4.5590681971787426</c:v>
                </c:pt>
                <c:pt idx="84201">
                  <c:v>4.5547561692687077</c:v>
                </c:pt>
                <c:pt idx="84202">
                  <c:v>4.5737272262500523</c:v>
                </c:pt>
                <c:pt idx="84203">
                  <c:v>4.5597080337266034</c:v>
                </c:pt>
                <c:pt idx="84204">
                  <c:v>4.562426180579088</c:v>
                </c:pt>
                <c:pt idx="84205">
                  <c:v>4.5586186024917508</c:v>
                </c:pt>
                <c:pt idx="84206">
                  <c:v>4.5646795373510729</c:v>
                </c:pt>
                <c:pt idx="84207">
                  <c:v>4.5682585646445029</c:v>
                </c:pt>
                <c:pt idx="84208">
                  <c:v>4.5573069885936057</c:v>
                </c:pt>
                <c:pt idx="84209">
                  <c:v>4.5576965186041667</c:v>
                </c:pt>
                <c:pt idx="84210">
                  <c:v>4.564013293242601</c:v>
                </c:pt>
                <c:pt idx="84211">
                  <c:v>4.5631081137528211</c:v>
                </c:pt>
                <c:pt idx="84212">
                  <c:v>4.5627701291806213</c:v>
                </c:pt>
                <c:pt idx="84213">
                  <c:v>4.5514589353605688</c:v>
                </c:pt>
                <c:pt idx="84214">
                  <c:v>4.5691805895098119</c:v>
                </c:pt>
                <c:pt idx="84215">
                  <c:v>4.5642524850483968</c:v>
                </c:pt>
                <c:pt idx="84216">
                  <c:v>4.5652485983003928</c:v>
                </c:pt>
                <c:pt idx="84217">
                  <c:v>4.5623672737037015</c:v>
                </c:pt>
                <c:pt idx="84218">
                  <c:v>4.5603024050544292</c:v>
                </c:pt>
                <c:pt idx="84219">
                  <c:v>4.5586720608288775</c:v>
                </c:pt>
                <c:pt idx="84220">
                  <c:v>4.5617196781346436</c:v>
                </c:pt>
                <c:pt idx="84221">
                  <c:v>4.5553841792629788</c:v>
                </c:pt>
                <c:pt idx="84222">
                  <c:v>4.5534118623211901</c:v>
                </c:pt>
                <c:pt idx="84223">
                  <c:v>4.5590898653617611</c:v>
                </c:pt>
                <c:pt idx="84224">
                  <c:v>4.5719989852101053</c:v>
                </c:pt>
                <c:pt idx="84225">
                  <c:v>4.5725811771764144</c:v>
                </c:pt>
                <c:pt idx="84226">
                  <c:v>4.5626112968797585</c:v>
                </c:pt>
                <c:pt idx="84227">
                  <c:v>4.5537910859206825</c:v>
                </c:pt>
                <c:pt idx="84228">
                  <c:v>4.5647629800696086</c:v>
                </c:pt>
                <c:pt idx="84229">
                  <c:v>4.5646721242849519</c:v>
                </c:pt>
                <c:pt idx="84230">
                  <c:v>4.5499688030754131</c:v>
                </c:pt>
                <c:pt idx="84231">
                  <c:v>4.5599135198733336</c:v>
                </c:pt>
                <c:pt idx="84232">
                  <c:v>4.5653311507438845</c:v>
                </c:pt>
                <c:pt idx="84233">
                  <c:v>4.5546450895047084</c:v>
                </c:pt>
                <c:pt idx="84234">
                  <c:v>4.5521340393744145</c:v>
                </c:pt>
                <c:pt idx="84235">
                  <c:v>4.5674005589981794</c:v>
                </c:pt>
                <c:pt idx="84236">
                  <c:v>4.5628192243579653</c:v>
                </c:pt>
                <c:pt idx="84237">
                  <c:v>4.5633891667162221</c:v>
                </c:pt>
                <c:pt idx="84238">
                  <c:v>4.5630512221742405</c:v>
                </c:pt>
                <c:pt idx="84239">
                  <c:v>4.5614530177456754</c:v>
                </c:pt>
                <c:pt idx="84240">
                  <c:v>4.560059121423742</c:v>
                </c:pt>
                <c:pt idx="84241">
                  <c:v>4.5637027565981683</c:v>
                </c:pt>
                <c:pt idx="84242">
                  <c:v>4.5550864342997492</c:v>
                </c:pt>
                <c:pt idx="84243">
                  <c:v>4.5637616604140847</c:v>
                </c:pt>
                <c:pt idx="84244">
                  <c:v>4.5706654810540686</c:v>
                </c:pt>
                <c:pt idx="84245">
                  <c:v>4.5683801221773326</c:v>
                </c:pt>
                <c:pt idx="84246">
                  <c:v>4.5591316292069628</c:v>
                </c:pt>
                <c:pt idx="84247">
                  <c:v>4.5676679173688042</c:v>
                </c:pt>
                <c:pt idx="84248">
                  <c:v>4.5607008731818546</c:v>
                </c:pt>
                <c:pt idx="84249">
                  <c:v>4.5564896444153646</c:v>
                </c:pt>
                <c:pt idx="84250">
                  <c:v>4.5630105416061033</c:v>
                </c:pt>
                <c:pt idx="84251">
                  <c:v>4.5536595092343086</c:v>
                </c:pt>
                <c:pt idx="84252">
                  <c:v>4.5626490665829573</c:v>
                </c:pt>
                <c:pt idx="84253">
                  <c:v>4.5621689021936325</c:v>
                </c:pt>
                <c:pt idx="84254">
                  <c:v>4.562730458873018</c:v>
                </c:pt>
                <c:pt idx="84255">
                  <c:v>4.5666022251136837</c:v>
                </c:pt>
                <c:pt idx="84256">
                  <c:v>4.5634891292921633</c:v>
                </c:pt>
                <c:pt idx="84257">
                  <c:v>4.5696379746004965</c:v>
                </c:pt>
                <c:pt idx="84258">
                  <c:v>4.5576787137208878</c:v>
                </c:pt>
                <c:pt idx="84259">
                  <c:v>4.5600768956455697</c:v>
                </c:pt>
                <c:pt idx="84260">
                  <c:v>4.5586182055994513</c:v>
                </c:pt>
                <c:pt idx="84261">
                  <c:v>4.5683508923213312</c:v>
                </c:pt>
                <c:pt idx="84262">
                  <c:v>4.5635643042916003</c:v>
                </c:pt>
                <c:pt idx="84263">
                  <c:v>4.5687862119932916</c:v>
                </c:pt>
                <c:pt idx="84264">
                  <c:v>4.5571215895976023</c:v>
                </c:pt>
                <c:pt idx="84265">
                  <c:v>4.555309498841809</c:v>
                </c:pt>
                <c:pt idx="84266">
                  <c:v>4.5524580098409944</c:v>
                </c:pt>
                <c:pt idx="84267">
                  <c:v>4.5643151252721257</c:v>
                </c:pt>
                <c:pt idx="84268">
                  <c:v>4.561657251242571</c:v>
                </c:pt>
                <c:pt idx="84269">
                  <c:v>4.5601204968252222</c:v>
                </c:pt>
                <c:pt idx="84270">
                  <c:v>4.5613044180725915</c:v>
                </c:pt>
                <c:pt idx="84271">
                  <c:v>4.5600385058262249</c:v>
                </c:pt>
                <c:pt idx="84272">
                  <c:v>4.5693712753736353</c:v>
                </c:pt>
                <c:pt idx="84273">
                  <c:v>4.5681993381242041</c:v>
                </c:pt>
                <c:pt idx="84274">
                  <c:v>4.5620898418514342</c:v>
                </c:pt>
                <c:pt idx="84275">
                  <c:v>4.5546894895190926</c:v>
                </c:pt>
                <c:pt idx="84276">
                  <c:v>4.5614601364359961</c:v>
                </c:pt>
                <c:pt idx="84277">
                  <c:v>4.5553423368869428</c:v>
                </c:pt>
                <c:pt idx="84278">
                  <c:v>4.5612675317646376</c:v>
                </c:pt>
                <c:pt idx="84279">
                  <c:v>4.5638545760045597</c:v>
                </c:pt>
                <c:pt idx="84280">
                  <c:v>4.5562735373822418</c:v>
                </c:pt>
                <c:pt idx="84281">
                  <c:v>4.5671610970736598</c:v>
                </c:pt>
                <c:pt idx="84282">
                  <c:v>4.5688346605787054</c:v>
                </c:pt>
                <c:pt idx="84283">
                  <c:v>4.5648012923569201</c:v>
                </c:pt>
                <c:pt idx="84284">
                  <c:v>4.5563727390281041</c:v>
                </c:pt>
                <c:pt idx="84285">
                  <c:v>4.5626544311384398</c:v>
                </c:pt>
                <c:pt idx="84286">
                  <c:v>4.5610608917058251</c:v>
                </c:pt>
                <c:pt idx="84287">
                  <c:v>4.5637407523469111</c:v>
                </c:pt>
                <c:pt idx="84288">
                  <c:v>4.5652628646720759</c:v>
                </c:pt>
                <c:pt idx="84289">
                  <c:v>4.5729439012293884</c:v>
                </c:pt>
                <c:pt idx="84290">
                  <c:v>4.5629364733065527</c:v>
                </c:pt>
                <c:pt idx="84291">
                  <c:v>4.5565733076073398</c:v>
                </c:pt>
                <c:pt idx="84292">
                  <c:v>4.5640725845838439</c:v>
                </c:pt>
                <c:pt idx="84293">
                  <c:v>4.5599828196903855</c:v>
                </c:pt>
                <c:pt idx="84294">
                  <c:v>4.5550688509831465</c:v>
                </c:pt>
                <c:pt idx="84295">
                  <c:v>4.5594964426797731</c:v>
                </c:pt>
                <c:pt idx="84296">
                  <c:v>4.564268389762967</c:v>
                </c:pt>
                <c:pt idx="84297">
                  <c:v>4.553728205398337</c:v>
                </c:pt>
                <c:pt idx="84298">
                  <c:v>4.5656812532828859</c:v>
                </c:pt>
                <c:pt idx="84299">
                  <c:v>4.558148869393885</c:v>
                </c:pt>
                <c:pt idx="84300">
                  <c:v>4.550846939295341</c:v>
                </c:pt>
                <c:pt idx="84301">
                  <c:v>4.5632141844046519</c:v>
                </c:pt>
                <c:pt idx="84302">
                  <c:v>4.5595211884610203</c:v>
                </c:pt>
                <c:pt idx="84303">
                  <c:v>4.5673104723106688</c:v>
                </c:pt>
                <c:pt idx="84304">
                  <c:v>4.5620022564220353</c:v>
                </c:pt>
                <c:pt idx="84305">
                  <c:v>4.5626151188713679</c:v>
                </c:pt>
                <c:pt idx="84306">
                  <c:v>4.5723544176495947</c:v>
                </c:pt>
                <c:pt idx="84307">
                  <c:v>4.5534962862177055</c:v>
                </c:pt>
                <c:pt idx="84308">
                  <c:v>4.5629821248680607</c:v>
                </c:pt>
                <c:pt idx="84309">
                  <c:v>4.5647640370413063</c:v>
                </c:pt>
                <c:pt idx="84310">
                  <c:v>4.5562149452651939</c:v>
                </c:pt>
                <c:pt idx="84311">
                  <c:v>4.5670703746620083</c:v>
                </c:pt>
                <c:pt idx="84312">
                  <c:v>4.560038620581798</c:v>
                </c:pt>
                <c:pt idx="84313">
                  <c:v>4.5533093567541432</c:v>
                </c:pt>
                <c:pt idx="84314">
                  <c:v>4.5680223841507974</c:v>
                </c:pt>
                <c:pt idx="84315">
                  <c:v>4.5481191006200223</c:v>
                </c:pt>
                <c:pt idx="84316">
                  <c:v>4.567782690111188</c:v>
                </c:pt>
                <c:pt idx="84317">
                  <c:v>4.5661944081823957</c:v>
                </c:pt>
                <c:pt idx="84318">
                  <c:v>4.5577150374163891</c:v>
                </c:pt>
                <c:pt idx="84319">
                  <c:v>4.5614329266636542</c:v>
                </c:pt>
                <c:pt idx="84320">
                  <c:v>4.5573421892084225</c:v>
                </c:pt>
                <c:pt idx="84321">
                  <c:v>4.5663210534436471</c:v>
                </c:pt>
                <c:pt idx="84322">
                  <c:v>4.5647093519943747</c:v>
                </c:pt>
                <c:pt idx="84323">
                  <c:v>4.5696297202929346</c:v>
                </c:pt>
                <c:pt idx="84324">
                  <c:v>4.5657749326449162</c:v>
                </c:pt>
                <c:pt idx="84325">
                  <c:v>4.559288063545254</c:v>
                </c:pt>
                <c:pt idx="84326">
                  <c:v>4.5630656914812677</c:v>
                </c:pt>
                <c:pt idx="84327">
                  <c:v>4.5702307585956135</c:v>
                </c:pt>
                <c:pt idx="84328">
                  <c:v>4.5597137908393703</c:v>
                </c:pt>
                <c:pt idx="84329">
                  <c:v>4.5559826804333436</c:v>
                </c:pt>
                <c:pt idx="84330">
                  <c:v>4.5590805533610084</c:v>
                </c:pt>
                <c:pt idx="84331">
                  <c:v>4.5701522165087844</c:v>
                </c:pt>
                <c:pt idx="84332">
                  <c:v>4.5627338469038285</c:v>
                </c:pt>
                <c:pt idx="84333">
                  <c:v>4.5541840602769774</c:v>
                </c:pt>
                <c:pt idx="84334">
                  <c:v>4.5685676741865571</c:v>
                </c:pt>
                <c:pt idx="84335">
                  <c:v>4.5623223581706398</c:v>
                </c:pt>
                <c:pt idx="84336">
                  <c:v>4.5736328502505685</c:v>
                </c:pt>
                <c:pt idx="84337">
                  <c:v>4.5711909982057133</c:v>
                </c:pt>
                <c:pt idx="84338">
                  <c:v>4.5620117923448316</c:v>
                </c:pt>
                <c:pt idx="84339">
                  <c:v>4.5692614364574924</c:v>
                </c:pt>
                <c:pt idx="84340">
                  <c:v>4.569689983240278</c:v>
                </c:pt>
                <c:pt idx="84341">
                  <c:v>4.5626212082609241</c:v>
                </c:pt>
                <c:pt idx="84342">
                  <c:v>4.5574978531833299</c:v>
                </c:pt>
                <c:pt idx="84343">
                  <c:v>4.5641919506538455</c:v>
                </c:pt>
                <c:pt idx="84344">
                  <c:v>4.5634060668949576</c:v>
                </c:pt>
                <c:pt idx="84345">
                  <c:v>4.5624134128098426</c:v>
                </c:pt>
                <c:pt idx="84346">
                  <c:v>4.5692417540315562</c:v>
                </c:pt>
                <c:pt idx="84347">
                  <c:v>4.5697933364809042</c:v>
                </c:pt>
                <c:pt idx="84348">
                  <c:v>4.5630997372348645</c:v>
                </c:pt>
                <c:pt idx="84349">
                  <c:v>4.551220172263803</c:v>
                </c:pt>
                <c:pt idx="84350">
                  <c:v>4.5689076206406707</c:v>
                </c:pt>
                <c:pt idx="84351">
                  <c:v>4.5702751103165751</c:v>
                </c:pt>
                <c:pt idx="84352">
                  <c:v>4.5575538190543403</c:v>
                </c:pt>
                <c:pt idx="84353">
                  <c:v>4.5705807700483767</c:v>
                </c:pt>
                <c:pt idx="84354">
                  <c:v>4.5530679600971933</c:v>
                </c:pt>
                <c:pt idx="84355">
                  <c:v>4.5673764984967224</c:v>
                </c:pt>
                <c:pt idx="84356">
                  <c:v>4.564643732266366</c:v>
                </c:pt>
                <c:pt idx="84357">
                  <c:v>4.5684940472063547</c:v>
                </c:pt>
                <c:pt idx="84358">
                  <c:v>4.5736423638676138</c:v>
                </c:pt>
                <c:pt idx="84359">
                  <c:v>4.5598043870919689</c:v>
                </c:pt>
                <c:pt idx="84360">
                  <c:v>4.5670225818702335</c:v>
                </c:pt>
                <c:pt idx="84361">
                  <c:v>4.5559590971507005</c:v>
                </c:pt>
                <c:pt idx="84362">
                  <c:v>4.5548139265153402</c:v>
                </c:pt>
                <c:pt idx="84363">
                  <c:v>4.5554934414305137</c:v>
                </c:pt>
                <c:pt idx="84364">
                  <c:v>4.5683961420877255</c:v>
                </c:pt>
                <c:pt idx="84365">
                  <c:v>4.5591587405833973</c:v>
                </c:pt>
                <c:pt idx="84366">
                  <c:v>4.5596212609965665</c:v>
                </c:pt>
                <c:pt idx="84367">
                  <c:v>4.5611278128618888</c:v>
                </c:pt>
                <c:pt idx="84368">
                  <c:v>4.566121626656086</c:v>
                </c:pt>
                <c:pt idx="84369">
                  <c:v>4.5546767283571432</c:v>
                </c:pt>
                <c:pt idx="84370">
                  <c:v>4.5701031225977857</c:v>
                </c:pt>
                <c:pt idx="84371">
                  <c:v>4.5664375391970822</c:v>
                </c:pt>
                <c:pt idx="84372">
                  <c:v>4.5567714484782877</c:v>
                </c:pt>
                <c:pt idx="84373">
                  <c:v>4.5651299663322673</c:v>
                </c:pt>
                <c:pt idx="84374">
                  <c:v>4.5681644133449444</c:v>
                </c:pt>
                <c:pt idx="84375">
                  <c:v>4.5625862404853139</c:v>
                </c:pt>
                <c:pt idx="84376">
                  <c:v>4.5684930132720538</c:v>
                </c:pt>
                <c:pt idx="84377">
                  <c:v>4.5595193103110176</c:v>
                </c:pt>
                <c:pt idx="84378">
                  <c:v>4.5619090163620175</c:v>
                </c:pt>
                <c:pt idx="84379">
                  <c:v>4.5655571659145551</c:v>
                </c:pt>
                <c:pt idx="84380">
                  <c:v>4.5626204855044854</c:v>
                </c:pt>
                <c:pt idx="84381">
                  <c:v>4.5565170737121656</c:v>
                </c:pt>
                <c:pt idx="84382">
                  <c:v>4.5495315759529671</c:v>
                </c:pt>
                <c:pt idx="84383">
                  <c:v>4.5558142083635165</c:v>
                </c:pt>
                <c:pt idx="84384">
                  <c:v>4.5626993403305001</c:v>
                </c:pt>
                <c:pt idx="84385">
                  <c:v>4.5661470928276193</c:v>
                </c:pt>
                <c:pt idx="84386">
                  <c:v>4.5718230845297825</c:v>
                </c:pt>
                <c:pt idx="84387">
                  <c:v>4.5679742353990598</c:v>
                </c:pt>
                <c:pt idx="84388">
                  <c:v>4.5654448301839894</c:v>
                </c:pt>
                <c:pt idx="84389">
                  <c:v>4.5631951197660614</c:v>
                </c:pt>
                <c:pt idx="84390">
                  <c:v>4.5631947809126263</c:v>
                </c:pt>
                <c:pt idx="84391">
                  <c:v>4.5678102651403352</c:v>
                </c:pt>
                <c:pt idx="84392">
                  <c:v>4.5550869853240465</c:v>
                </c:pt>
                <c:pt idx="84393">
                  <c:v>4.5575972419709592</c:v>
                </c:pt>
                <c:pt idx="84394">
                  <c:v>4.5611070591012748</c:v>
                </c:pt>
                <c:pt idx="84395">
                  <c:v>4.5552000974569298</c:v>
                </c:pt>
                <c:pt idx="84396">
                  <c:v>4.5664329023155767</c:v>
                </c:pt>
                <c:pt idx="84397">
                  <c:v>4.5690661505821959</c:v>
                </c:pt>
                <c:pt idx="84398">
                  <c:v>4.5616176185922015</c:v>
                </c:pt>
                <c:pt idx="84399">
                  <c:v>4.5608651359441019</c:v>
                </c:pt>
                <c:pt idx="84400">
                  <c:v>4.5547804673430035</c:v>
                </c:pt>
                <c:pt idx="84401">
                  <c:v>4.5644607912798101</c:v>
                </c:pt>
                <c:pt idx="84402">
                  <c:v>4.56343175250126</c:v>
                </c:pt>
                <c:pt idx="84403">
                  <c:v>4.5525705756364081</c:v>
                </c:pt>
                <c:pt idx="84404">
                  <c:v>4.5604930305516058</c:v>
                </c:pt>
                <c:pt idx="84405">
                  <c:v>4.5728765124641546</c:v>
                </c:pt>
                <c:pt idx="84406">
                  <c:v>4.5621193073390636</c:v>
                </c:pt>
                <c:pt idx="84407">
                  <c:v>4.5638862788888188</c:v>
                </c:pt>
                <c:pt idx="84408">
                  <c:v>4.5523170512039961</c:v>
                </c:pt>
                <c:pt idx="84409">
                  <c:v>4.557693089459276</c:v>
                </c:pt>
                <c:pt idx="84410">
                  <c:v>4.5632793655845942</c:v>
                </c:pt>
                <c:pt idx="84411">
                  <c:v>4.5598394046609076</c:v>
                </c:pt>
                <c:pt idx="84412">
                  <c:v>4.5712427388312138</c:v>
                </c:pt>
                <c:pt idx="84413">
                  <c:v>4.5564016196014254</c:v>
                </c:pt>
                <c:pt idx="84414">
                  <c:v>4.566265342911489</c:v>
                </c:pt>
                <c:pt idx="84415">
                  <c:v>4.5637341528527768</c:v>
                </c:pt>
                <c:pt idx="84416">
                  <c:v>4.5534294346260298</c:v>
                </c:pt>
                <c:pt idx="84417">
                  <c:v>4.5661763963288999</c:v>
                </c:pt>
                <c:pt idx="84418">
                  <c:v>4.5535188274866565</c:v>
                </c:pt>
                <c:pt idx="84419">
                  <c:v>4.5697111250906071</c:v>
                </c:pt>
                <c:pt idx="84420">
                  <c:v>4.5620514837482196</c:v>
                </c:pt>
                <c:pt idx="84421">
                  <c:v>4.558233236896692</c:v>
                </c:pt>
                <c:pt idx="84422">
                  <c:v>4.5659445041300089</c:v>
                </c:pt>
                <c:pt idx="84423">
                  <c:v>4.5662297934074632</c:v>
                </c:pt>
                <c:pt idx="84424">
                  <c:v>4.5597277450489271</c:v>
                </c:pt>
                <c:pt idx="84425">
                  <c:v>4.5770881972596733</c:v>
                </c:pt>
                <c:pt idx="84426">
                  <c:v>4.5648726637205144</c:v>
                </c:pt>
                <c:pt idx="84427">
                  <c:v>4.5579795799539617</c:v>
                </c:pt>
                <c:pt idx="84428">
                  <c:v>4.5606702983522069</c:v>
                </c:pt>
                <c:pt idx="84429">
                  <c:v>4.5631600283632565</c:v>
                </c:pt>
                <c:pt idx="84430">
                  <c:v>4.5627798690954346</c:v>
                </c:pt>
                <c:pt idx="84431">
                  <c:v>4.5585369266573821</c:v>
                </c:pt>
                <c:pt idx="84432">
                  <c:v>4.561763119209556</c:v>
                </c:pt>
                <c:pt idx="84433">
                  <c:v>4.5538170745652211</c:v>
                </c:pt>
                <c:pt idx="84434">
                  <c:v>4.5510298989636819</c:v>
                </c:pt>
                <c:pt idx="84435">
                  <c:v>4.5574253326303387</c:v>
                </c:pt>
                <c:pt idx="84436">
                  <c:v>4.567378106299766</c:v>
                </c:pt>
                <c:pt idx="84437">
                  <c:v>4.5593253179365076</c:v>
                </c:pt>
                <c:pt idx="84438">
                  <c:v>4.572509322990582</c:v>
                </c:pt>
                <c:pt idx="84439">
                  <c:v>4.5671215505887748</c:v>
                </c:pt>
                <c:pt idx="84440">
                  <c:v>4.5569982498096007</c:v>
                </c:pt>
                <c:pt idx="84441">
                  <c:v>4.5680244129458742</c:v>
                </c:pt>
                <c:pt idx="84442">
                  <c:v>4.5500407326110759</c:v>
                </c:pt>
                <c:pt idx="84443">
                  <c:v>4.5599436485981188</c:v>
                </c:pt>
                <c:pt idx="84444">
                  <c:v>4.5719483496325379</c:v>
                </c:pt>
                <c:pt idx="84445">
                  <c:v>4.5584088847715458</c:v>
                </c:pt>
                <c:pt idx="84446">
                  <c:v>4.5706248197134549</c:v>
                </c:pt>
                <c:pt idx="84447">
                  <c:v>4.5645056383766827</c:v>
                </c:pt>
                <c:pt idx="84448">
                  <c:v>4.5549321395738795</c:v>
                </c:pt>
                <c:pt idx="84449">
                  <c:v>4.5652839311419893</c:v>
                </c:pt>
                <c:pt idx="84450">
                  <c:v>4.5655074320518745</c:v>
                </c:pt>
                <c:pt idx="84451">
                  <c:v>4.5630260647376373</c:v>
                </c:pt>
                <c:pt idx="84452">
                  <c:v>4.549083585076966</c:v>
                </c:pt>
                <c:pt idx="84453">
                  <c:v>4.5522428524266045</c:v>
                </c:pt>
                <c:pt idx="84454">
                  <c:v>4.5561319310344288</c:v>
                </c:pt>
                <c:pt idx="84455">
                  <c:v>4.5602163992059568</c:v>
                </c:pt>
                <c:pt idx="84456">
                  <c:v>4.5529562440042755</c:v>
                </c:pt>
                <c:pt idx="84457">
                  <c:v>4.5604522351455161</c:v>
                </c:pt>
                <c:pt idx="84458">
                  <c:v>4.5594079139589674</c:v>
                </c:pt>
                <c:pt idx="84459">
                  <c:v>4.5672990381878096</c:v>
                </c:pt>
                <c:pt idx="84460">
                  <c:v>4.5606305558568385</c:v>
                </c:pt>
                <c:pt idx="84461">
                  <c:v>4.5667691666021772</c:v>
                </c:pt>
                <c:pt idx="84462">
                  <c:v>4.5693926453781639</c:v>
                </c:pt>
                <c:pt idx="84463">
                  <c:v>4.5672465150881365</c:v>
                </c:pt>
                <c:pt idx="84464">
                  <c:v>4.5627338410551603</c:v>
                </c:pt>
                <c:pt idx="84465">
                  <c:v>4.5604555977773202</c:v>
                </c:pt>
                <c:pt idx="84466">
                  <c:v>4.5686529548547403</c:v>
                </c:pt>
                <c:pt idx="84467">
                  <c:v>4.5613169656537851</c:v>
                </c:pt>
                <c:pt idx="84468">
                  <c:v>4.5619090551495232</c:v>
                </c:pt>
                <c:pt idx="84469">
                  <c:v>4.5639996011934372</c:v>
                </c:pt>
                <c:pt idx="84470">
                  <c:v>4.5632617772243718</c:v>
                </c:pt>
                <c:pt idx="84471">
                  <c:v>4.5641561720788797</c:v>
                </c:pt>
                <c:pt idx="84472">
                  <c:v>4.5663142984908678</c:v>
                </c:pt>
                <c:pt idx="84473">
                  <c:v>4.5571893937196686</c:v>
                </c:pt>
                <c:pt idx="84474">
                  <c:v>4.5631213175931586</c:v>
                </c:pt>
                <c:pt idx="84475">
                  <c:v>4.5662138952632523</c:v>
                </c:pt>
                <c:pt idx="84476">
                  <c:v>4.5632928825804013</c:v>
                </c:pt>
                <c:pt idx="84477">
                  <c:v>4.5572735481023861</c:v>
                </c:pt>
                <c:pt idx="84478">
                  <c:v>4.5660629684551823</c:v>
                </c:pt>
                <c:pt idx="84479">
                  <c:v>4.5574618179810811</c:v>
                </c:pt>
                <c:pt idx="84480">
                  <c:v>4.5649130486923593</c:v>
                </c:pt>
                <c:pt idx="84481">
                  <c:v>4.5590482881151724</c:v>
                </c:pt>
                <c:pt idx="84482">
                  <c:v>4.5656087047694491</c:v>
                </c:pt>
                <c:pt idx="84483">
                  <c:v>4.5616841004768904</c:v>
                </c:pt>
                <c:pt idx="84484">
                  <c:v>4.5511652489052201</c:v>
                </c:pt>
                <c:pt idx="84485">
                  <c:v>4.5650984226438469</c:v>
                </c:pt>
                <c:pt idx="84486">
                  <c:v>4.560357901710459</c:v>
                </c:pt>
                <c:pt idx="84487">
                  <c:v>4.5701281814848551</c:v>
                </c:pt>
                <c:pt idx="84488">
                  <c:v>4.5600960281399496</c:v>
                </c:pt>
                <c:pt idx="84489">
                  <c:v>4.5568380891549909</c:v>
                </c:pt>
                <c:pt idx="84490">
                  <c:v>4.5633893347231185</c:v>
                </c:pt>
                <c:pt idx="84491">
                  <c:v>4.5641214056565351</c:v>
                </c:pt>
                <c:pt idx="84492">
                  <c:v>4.569903791279792</c:v>
                </c:pt>
                <c:pt idx="84493">
                  <c:v>4.5572615231104061</c:v>
                </c:pt>
                <c:pt idx="84494">
                  <c:v>4.5665568539791703</c:v>
                </c:pt>
                <c:pt idx="84495">
                  <c:v>4.5653241799820812</c:v>
                </c:pt>
                <c:pt idx="84496">
                  <c:v>4.5631479851709873</c:v>
                </c:pt>
                <c:pt idx="84497">
                  <c:v>4.5611907282603488</c:v>
                </c:pt>
                <c:pt idx="84498">
                  <c:v>4.5583980378946638</c:v>
                </c:pt>
                <c:pt idx="84499">
                  <c:v>4.5676972489398224</c:v>
                </c:pt>
                <c:pt idx="84500">
                  <c:v>4.5624408008407151</c:v>
                </c:pt>
                <c:pt idx="84501">
                  <c:v>4.563145651393234</c:v>
                </c:pt>
                <c:pt idx="84502">
                  <c:v>4.5605456479355881</c:v>
                </c:pt>
                <c:pt idx="84503">
                  <c:v>4.5587443132235732</c:v>
                </c:pt>
                <c:pt idx="84504">
                  <c:v>4.5635468269444877</c:v>
                </c:pt>
                <c:pt idx="84505">
                  <c:v>4.5663787560876719</c:v>
                </c:pt>
                <c:pt idx="84506">
                  <c:v>4.5577134532073078</c:v>
                </c:pt>
                <c:pt idx="84507">
                  <c:v>4.5659410925990889</c:v>
                </c:pt>
                <c:pt idx="84508">
                  <c:v>4.5591093504948939</c:v>
                </c:pt>
                <c:pt idx="84509">
                  <c:v>4.5625901069934676</c:v>
                </c:pt>
                <c:pt idx="84510">
                  <c:v>4.5692557823964579</c:v>
                </c:pt>
                <c:pt idx="84511">
                  <c:v>4.5610770573176715</c:v>
                </c:pt>
                <c:pt idx="84512">
                  <c:v>4.5555744474018702</c:v>
                </c:pt>
                <c:pt idx="84513">
                  <c:v>4.5675039414853815</c:v>
                </c:pt>
                <c:pt idx="84514">
                  <c:v>4.5655679174870194</c:v>
                </c:pt>
                <c:pt idx="84515">
                  <c:v>4.550852372282753</c:v>
                </c:pt>
                <c:pt idx="84516">
                  <c:v>4.5574676809373624</c:v>
                </c:pt>
                <c:pt idx="84517">
                  <c:v>4.5559619251137269</c:v>
                </c:pt>
                <c:pt idx="84518">
                  <c:v>4.5646651241513601</c:v>
                </c:pt>
                <c:pt idx="84519">
                  <c:v>4.5599732172021294</c:v>
                </c:pt>
                <c:pt idx="84520">
                  <c:v>4.5591439470793267</c:v>
                </c:pt>
                <c:pt idx="84521">
                  <c:v>4.5702548444645714</c:v>
                </c:pt>
                <c:pt idx="84522">
                  <c:v>4.5648238824707494</c:v>
                </c:pt>
                <c:pt idx="84523">
                  <c:v>4.564587170582854</c:v>
                </c:pt>
                <c:pt idx="84524">
                  <c:v>4.5623272559076602</c:v>
                </c:pt>
                <c:pt idx="84525">
                  <c:v>4.559735446271115</c:v>
                </c:pt>
                <c:pt idx="84526">
                  <c:v>4.5546523064154547</c:v>
                </c:pt>
                <c:pt idx="84527">
                  <c:v>4.5614463629039648</c:v>
                </c:pt>
                <c:pt idx="84528">
                  <c:v>4.5644085021583383</c:v>
                </c:pt>
                <c:pt idx="84529">
                  <c:v>4.5626957393701577</c:v>
                </c:pt>
                <c:pt idx="84530">
                  <c:v>4.5592876452346953</c:v>
                </c:pt>
                <c:pt idx="84531">
                  <c:v>4.5603592965818258</c:v>
                </c:pt>
                <c:pt idx="84532">
                  <c:v>4.5727711238097495</c:v>
                </c:pt>
                <c:pt idx="84533">
                  <c:v>4.5625477603787576</c:v>
                </c:pt>
                <c:pt idx="84534">
                  <c:v>4.5659130501791099</c:v>
                </c:pt>
                <c:pt idx="84535">
                  <c:v>4.5632738784692997</c:v>
                </c:pt>
                <c:pt idx="84536">
                  <c:v>4.5638554452582989</c:v>
                </c:pt>
                <c:pt idx="84537">
                  <c:v>4.5585413656332729</c:v>
                </c:pt>
                <c:pt idx="84538">
                  <c:v>4.5603608851019306</c:v>
                </c:pt>
                <c:pt idx="84539">
                  <c:v>4.556346378474788</c:v>
                </c:pt>
                <c:pt idx="84540">
                  <c:v>4.5690148678976508</c:v>
                </c:pt>
                <c:pt idx="84541">
                  <c:v>4.5566935695807658</c:v>
                </c:pt>
                <c:pt idx="84542">
                  <c:v>4.5655830652747564</c:v>
                </c:pt>
                <c:pt idx="84543">
                  <c:v>4.5691617661437451</c:v>
                </c:pt>
                <c:pt idx="84544">
                  <c:v>4.5609843915963051</c:v>
                </c:pt>
                <c:pt idx="84545">
                  <c:v>4.5590297538692868</c:v>
                </c:pt>
                <c:pt idx="84546">
                  <c:v>4.5633323513292696</c:v>
                </c:pt>
                <c:pt idx="84547">
                  <c:v>4.5573143904177105</c:v>
                </c:pt>
                <c:pt idx="84548">
                  <c:v>4.5619455464852834</c:v>
                </c:pt>
                <c:pt idx="84549">
                  <c:v>4.5655061793827549</c:v>
                </c:pt>
                <c:pt idx="84550">
                  <c:v>4.5525041638989956</c:v>
                </c:pt>
                <c:pt idx="84551">
                  <c:v>4.5610002548234094</c:v>
                </c:pt>
                <c:pt idx="84552">
                  <c:v>4.5723935932014674</c:v>
                </c:pt>
                <c:pt idx="84553">
                  <c:v>4.5593848187132506</c:v>
                </c:pt>
                <c:pt idx="84554">
                  <c:v>4.564379962719519</c:v>
                </c:pt>
                <c:pt idx="84555">
                  <c:v>4.578872103330359</c:v>
                </c:pt>
                <c:pt idx="84556">
                  <c:v>4.5609635557773434</c:v>
                </c:pt>
                <c:pt idx="84557">
                  <c:v>4.5495327722017578</c:v>
                </c:pt>
                <c:pt idx="84558">
                  <c:v>4.563937232507242</c:v>
                </c:pt>
                <c:pt idx="84559">
                  <c:v>4.5600799778408314</c:v>
                </c:pt>
                <c:pt idx="84560">
                  <c:v>4.5632035728834435</c:v>
                </c:pt>
                <c:pt idx="84561">
                  <c:v>4.5599229337902294</c:v>
                </c:pt>
                <c:pt idx="84562">
                  <c:v>4.5640221871834337</c:v>
                </c:pt>
                <c:pt idx="84563">
                  <c:v>4.5630783848423535</c:v>
                </c:pt>
                <c:pt idx="84564">
                  <c:v>4.5703877791565297</c:v>
                </c:pt>
                <c:pt idx="84565">
                  <c:v>4.5655152600778166</c:v>
                </c:pt>
                <c:pt idx="84566">
                  <c:v>4.5532988575572917</c:v>
                </c:pt>
                <c:pt idx="84567">
                  <c:v>4.5611551349575974</c:v>
                </c:pt>
                <c:pt idx="84568">
                  <c:v>4.5527139323910895</c:v>
                </c:pt>
                <c:pt idx="84569">
                  <c:v>4.5601332917662978</c:v>
                </c:pt>
                <c:pt idx="84570">
                  <c:v>4.5622628003791306</c:v>
                </c:pt>
                <c:pt idx="84571">
                  <c:v>4.5616863445246434</c:v>
                </c:pt>
                <c:pt idx="84572">
                  <c:v>4.5588524661880943</c:v>
                </c:pt>
                <c:pt idx="84573">
                  <c:v>4.5542938933811605</c:v>
                </c:pt>
                <c:pt idx="84574">
                  <c:v>4.5582538893728106</c:v>
                </c:pt>
                <c:pt idx="84575">
                  <c:v>4.5620328867592459</c:v>
                </c:pt>
                <c:pt idx="84576">
                  <c:v>4.576950005061005</c:v>
                </c:pt>
                <c:pt idx="84577">
                  <c:v>4.569057762420865</c:v>
                </c:pt>
                <c:pt idx="84578">
                  <c:v>4.5653588673448739</c:v>
                </c:pt>
                <c:pt idx="84579">
                  <c:v>4.5605862124032166</c:v>
                </c:pt>
                <c:pt idx="84580">
                  <c:v>4.5650472154160529</c:v>
                </c:pt>
                <c:pt idx="84581">
                  <c:v>4.5633503288444253</c:v>
                </c:pt>
                <c:pt idx="84582">
                  <c:v>4.561390918367743</c:v>
                </c:pt>
                <c:pt idx="84583">
                  <c:v>4.5643631368957269</c:v>
                </c:pt>
                <c:pt idx="84584">
                  <c:v>4.5551831859872065</c:v>
                </c:pt>
                <c:pt idx="84585">
                  <c:v>4.5627814184998368</c:v>
                </c:pt>
                <c:pt idx="84586">
                  <c:v>4.5532521895590765</c:v>
                </c:pt>
                <c:pt idx="84587">
                  <c:v>4.564497153552816</c:v>
                </c:pt>
                <c:pt idx="84588">
                  <c:v>4.5561345979520045</c:v>
                </c:pt>
                <c:pt idx="84589">
                  <c:v>4.5677801445425965</c:v>
                </c:pt>
                <c:pt idx="84590">
                  <c:v>4.5582804186312078</c:v>
                </c:pt>
                <c:pt idx="84591">
                  <c:v>4.5683815586968475</c:v>
                </c:pt>
                <c:pt idx="84592">
                  <c:v>4.5670992160043253</c:v>
                </c:pt>
                <c:pt idx="84593">
                  <c:v>4.5660976990635671</c:v>
                </c:pt>
                <c:pt idx="84594">
                  <c:v>4.5669650390331835</c:v>
                </c:pt>
                <c:pt idx="84595">
                  <c:v>4.5671813066712046</c:v>
                </c:pt>
                <c:pt idx="84596">
                  <c:v>4.558822105575115</c:v>
                </c:pt>
                <c:pt idx="84597">
                  <c:v>4.5608887065459731</c:v>
                </c:pt>
                <c:pt idx="84598">
                  <c:v>4.5567751233190199</c:v>
                </c:pt>
                <c:pt idx="84599">
                  <c:v>4.5674729586403231</c:v>
                </c:pt>
                <c:pt idx="84600">
                  <c:v>4.5602587049332444</c:v>
                </c:pt>
                <c:pt idx="84601">
                  <c:v>4.5570146839287169</c:v>
                </c:pt>
                <c:pt idx="84602">
                  <c:v>4.5534419732735527</c:v>
                </c:pt>
                <c:pt idx="84603">
                  <c:v>4.5614961201070985</c:v>
                </c:pt>
                <c:pt idx="84604">
                  <c:v>4.5566092171419639</c:v>
                </c:pt>
                <c:pt idx="84605">
                  <c:v>4.5668426270009208</c:v>
                </c:pt>
                <c:pt idx="84606">
                  <c:v>4.565323315553389</c:v>
                </c:pt>
                <c:pt idx="84607">
                  <c:v>4.5682387615510747</c:v>
                </c:pt>
                <c:pt idx="84608">
                  <c:v>4.5666382819526508</c:v>
                </c:pt>
                <c:pt idx="84609">
                  <c:v>4.5592386237961469</c:v>
                </c:pt>
                <c:pt idx="84610">
                  <c:v>4.5577504845807315</c:v>
                </c:pt>
                <c:pt idx="84611">
                  <c:v>4.57270167512943</c:v>
                </c:pt>
                <c:pt idx="84612">
                  <c:v>4.5636400934926158</c:v>
                </c:pt>
                <c:pt idx="84613">
                  <c:v>4.5605781199075004</c:v>
                </c:pt>
                <c:pt idx="84614">
                  <c:v>4.5684839741407801</c:v>
                </c:pt>
                <c:pt idx="84615">
                  <c:v>4.5633218017791979</c:v>
                </c:pt>
                <c:pt idx="84616">
                  <c:v>4.5756772283146825</c:v>
                </c:pt>
                <c:pt idx="84617">
                  <c:v>4.569059930799205</c:v>
                </c:pt>
                <c:pt idx="84618">
                  <c:v>4.5608245611693752</c:v>
                </c:pt>
                <c:pt idx="84619">
                  <c:v>4.5611783153600438</c:v>
                </c:pt>
                <c:pt idx="84620">
                  <c:v>4.5660277020188094</c:v>
                </c:pt>
                <c:pt idx="84621">
                  <c:v>4.5585957267763444</c:v>
                </c:pt>
                <c:pt idx="84622">
                  <c:v>4.565301120964941</c:v>
                </c:pt>
                <c:pt idx="84623">
                  <c:v>4.5601217169525396</c:v>
                </c:pt>
                <c:pt idx="84624">
                  <c:v>4.5514263452972283</c:v>
                </c:pt>
                <c:pt idx="84625">
                  <c:v>4.5680693234737957</c:v>
                </c:pt>
                <c:pt idx="84626">
                  <c:v>4.557672947040901</c:v>
                </c:pt>
                <c:pt idx="84627">
                  <c:v>4.5565521726626743</c:v>
                </c:pt>
                <c:pt idx="84628">
                  <c:v>4.5647685228759141</c:v>
                </c:pt>
                <c:pt idx="84629">
                  <c:v>4.5681059125633121</c:v>
                </c:pt>
                <c:pt idx="84630">
                  <c:v>4.5634232372747352</c:v>
                </c:pt>
                <c:pt idx="84631">
                  <c:v>4.5609071577580327</c:v>
                </c:pt>
                <c:pt idx="84632">
                  <c:v>4.5571607663270131</c:v>
                </c:pt>
                <c:pt idx="84633">
                  <c:v>4.5502859103456004</c:v>
                </c:pt>
                <c:pt idx="84634">
                  <c:v>4.5584934889725401</c:v>
                </c:pt>
                <c:pt idx="84635">
                  <c:v>4.5679544248888693</c:v>
                </c:pt>
                <c:pt idx="84636">
                  <c:v>4.5609239303146616</c:v>
                </c:pt>
                <c:pt idx="84637">
                  <c:v>4.5625328425941492</c:v>
                </c:pt>
                <c:pt idx="84638">
                  <c:v>4.5638923789349981</c:v>
                </c:pt>
                <c:pt idx="84639">
                  <c:v>4.566738226465711</c:v>
                </c:pt>
                <c:pt idx="84640">
                  <c:v>4.5581172778380115</c:v>
                </c:pt>
                <c:pt idx="84641">
                  <c:v>4.5654549343935216</c:v>
                </c:pt>
                <c:pt idx="84642">
                  <c:v>4.5619583281976537</c:v>
                </c:pt>
                <c:pt idx="84643">
                  <c:v>4.565743508710665</c:v>
                </c:pt>
                <c:pt idx="84644">
                  <c:v>4.560794896371533</c:v>
                </c:pt>
                <c:pt idx="84645">
                  <c:v>4.5641956255307203</c:v>
                </c:pt>
                <c:pt idx="84646">
                  <c:v>4.5663881555264547</c:v>
                </c:pt>
                <c:pt idx="84647">
                  <c:v>4.5684210788074253</c:v>
                </c:pt>
                <c:pt idx="84648">
                  <c:v>4.54751624499242</c:v>
                </c:pt>
                <c:pt idx="84649">
                  <c:v>4.5562640115302848</c:v>
                </c:pt>
                <c:pt idx="84650">
                  <c:v>4.5607460187414155</c:v>
                </c:pt>
                <c:pt idx="84651">
                  <c:v>4.5568279568225307</c:v>
                </c:pt>
                <c:pt idx="84652">
                  <c:v>4.5603851078515776</c:v>
                </c:pt>
                <c:pt idx="84653">
                  <c:v>4.5599166641321212</c:v>
                </c:pt>
                <c:pt idx="84654">
                  <c:v>4.5673626582280447</c:v>
                </c:pt>
                <c:pt idx="84655">
                  <c:v>4.5565741806419933</c:v>
                </c:pt>
                <c:pt idx="84656">
                  <c:v>4.5626755883164307</c:v>
                </c:pt>
                <c:pt idx="84657">
                  <c:v>4.5612131406442851</c:v>
                </c:pt>
                <c:pt idx="84658">
                  <c:v>4.5696769750430448</c:v>
                </c:pt>
                <c:pt idx="84659">
                  <c:v>4.5628508507550798</c:v>
                </c:pt>
                <c:pt idx="84660">
                  <c:v>4.5636952099992234</c:v>
                </c:pt>
                <c:pt idx="84661">
                  <c:v>4.5575554679892791</c:v>
                </c:pt>
                <c:pt idx="84662">
                  <c:v>4.5694558107834151</c:v>
                </c:pt>
                <c:pt idx="84663">
                  <c:v>4.5647663355870067</c:v>
                </c:pt>
                <c:pt idx="84664">
                  <c:v>4.5654977571676492</c:v>
                </c:pt>
                <c:pt idx="84665">
                  <c:v>4.5671365890152051</c:v>
                </c:pt>
                <c:pt idx="84666">
                  <c:v>4.565365714016778</c:v>
                </c:pt>
                <c:pt idx="84667">
                  <c:v>4.5606569913846728</c:v>
                </c:pt>
                <c:pt idx="84668">
                  <c:v>4.5632517802697086</c:v>
                </c:pt>
                <c:pt idx="84669">
                  <c:v>4.5612003711412967</c:v>
                </c:pt>
                <c:pt idx="84670">
                  <c:v>4.5616921064839131</c:v>
                </c:pt>
                <c:pt idx="84671">
                  <c:v>4.555478607741243</c:v>
                </c:pt>
                <c:pt idx="84672">
                  <c:v>4.559260923871534</c:v>
                </c:pt>
                <c:pt idx="84673">
                  <c:v>4.5674886235656862</c:v>
                </c:pt>
                <c:pt idx="84674">
                  <c:v>4.5628994468290154</c:v>
                </c:pt>
                <c:pt idx="84675">
                  <c:v>4.557115973908731</c:v>
                </c:pt>
                <c:pt idx="84676">
                  <c:v>4.5695299450351676</c:v>
                </c:pt>
                <c:pt idx="84677">
                  <c:v>4.5545598398093086</c:v>
                </c:pt>
                <c:pt idx="84678">
                  <c:v>4.5599530615937027</c:v>
                </c:pt>
                <c:pt idx="84679">
                  <c:v>4.5605463518555354</c:v>
                </c:pt>
                <c:pt idx="84680">
                  <c:v>4.5617074619786608</c:v>
                </c:pt>
                <c:pt idx="84681">
                  <c:v>4.5620494737825839</c:v>
                </c:pt>
                <c:pt idx="84682">
                  <c:v>4.5604780132081375</c:v>
                </c:pt>
                <c:pt idx="84683">
                  <c:v>4.5605322787466287</c:v>
                </c:pt>
                <c:pt idx="84684">
                  <c:v>4.5587099798457622</c:v>
                </c:pt>
                <c:pt idx="84685">
                  <c:v>4.5628776076801945</c:v>
                </c:pt>
                <c:pt idx="84686">
                  <c:v>4.5706812853170051</c:v>
                </c:pt>
                <c:pt idx="84687">
                  <c:v>4.5660343118519151</c:v>
                </c:pt>
                <c:pt idx="84688">
                  <c:v>4.5563938033612876</c:v>
                </c:pt>
                <c:pt idx="84689">
                  <c:v>4.5616135794104791</c:v>
                </c:pt>
                <c:pt idx="84690">
                  <c:v>4.5630585413079165</c:v>
                </c:pt>
                <c:pt idx="84691">
                  <c:v>4.5554675095521384</c:v>
                </c:pt>
                <c:pt idx="84692">
                  <c:v>4.5610743200948285</c:v>
                </c:pt>
                <c:pt idx="84693">
                  <c:v>4.5614998611573103</c:v>
                </c:pt>
                <c:pt idx="84694">
                  <c:v>4.5638987909287119</c:v>
                </c:pt>
                <c:pt idx="84695">
                  <c:v>4.5595182421090819</c:v>
                </c:pt>
                <c:pt idx="84696">
                  <c:v>4.559158095592684</c:v>
                </c:pt>
                <c:pt idx="84697">
                  <c:v>4.5684105284559671</c:v>
                </c:pt>
                <c:pt idx="84698">
                  <c:v>4.555652831007583</c:v>
                </c:pt>
                <c:pt idx="84699">
                  <c:v>4.5616987172024155</c:v>
                </c:pt>
                <c:pt idx="84700">
                  <c:v>4.5572778350199759</c:v>
                </c:pt>
                <c:pt idx="84701">
                  <c:v>4.5575908074184692</c:v>
                </c:pt>
                <c:pt idx="84702">
                  <c:v>4.5567915090845297</c:v>
                </c:pt>
                <c:pt idx="84703">
                  <c:v>4.5655519153660329</c:v>
                </c:pt>
                <c:pt idx="84704">
                  <c:v>4.5557173502371402</c:v>
                </c:pt>
                <c:pt idx="84705">
                  <c:v>4.5577542752739815</c:v>
                </c:pt>
                <c:pt idx="84706">
                  <c:v>4.5580511137122235</c:v>
                </c:pt>
                <c:pt idx="84707">
                  <c:v>4.5629966615618551</c:v>
                </c:pt>
                <c:pt idx="84708">
                  <c:v>4.5561745212367475</c:v>
                </c:pt>
                <c:pt idx="84709">
                  <c:v>4.5582023268178231</c:v>
                </c:pt>
                <c:pt idx="84710">
                  <c:v>4.5607822556141748</c:v>
                </c:pt>
                <c:pt idx="84711">
                  <c:v>4.5597102510671244</c:v>
                </c:pt>
                <c:pt idx="84712">
                  <c:v>4.5557427672301474</c:v>
                </c:pt>
                <c:pt idx="84713">
                  <c:v>4.562542474856671</c:v>
                </c:pt>
                <c:pt idx="84714">
                  <c:v>4.5604575097480327</c:v>
                </c:pt>
                <c:pt idx="84715">
                  <c:v>4.5609579447011797</c:v>
                </c:pt>
                <c:pt idx="84716">
                  <c:v>4.5604299829289099</c:v>
                </c:pt>
                <c:pt idx="84717">
                  <c:v>4.5618768375787235</c:v>
                </c:pt>
                <c:pt idx="84718">
                  <c:v>4.5559702319898348</c:v>
                </c:pt>
                <c:pt idx="84719">
                  <c:v>4.5610858885851489</c:v>
                </c:pt>
                <c:pt idx="84720">
                  <c:v>4.5672697524088441</c:v>
                </c:pt>
                <c:pt idx="84721">
                  <c:v>4.5640364690097277</c:v>
                </c:pt>
                <c:pt idx="84722">
                  <c:v>4.5552218867449561</c:v>
                </c:pt>
                <c:pt idx="84723">
                  <c:v>4.5625108563386814</c:v>
                </c:pt>
                <c:pt idx="84724">
                  <c:v>4.5692353059317234</c:v>
                </c:pt>
                <c:pt idx="84725">
                  <c:v>4.5577127356394573</c:v>
                </c:pt>
                <c:pt idx="84726">
                  <c:v>4.5605694744771261</c:v>
                </c:pt>
                <c:pt idx="84727">
                  <c:v>4.5540393625481217</c:v>
                </c:pt>
                <c:pt idx="84728">
                  <c:v>4.5674686794770523</c:v>
                </c:pt>
                <c:pt idx="84729">
                  <c:v>4.5686452444061434</c:v>
                </c:pt>
                <c:pt idx="84730">
                  <c:v>4.5578280950834547</c:v>
                </c:pt>
                <c:pt idx="84731">
                  <c:v>4.5599434251696866</c:v>
                </c:pt>
                <c:pt idx="84732">
                  <c:v>4.5626680710627747</c:v>
                </c:pt>
                <c:pt idx="84733">
                  <c:v>4.5566794451706683</c:v>
                </c:pt>
                <c:pt idx="84734">
                  <c:v>4.5665652719926637</c:v>
                </c:pt>
                <c:pt idx="84735">
                  <c:v>4.5610206973182095</c:v>
                </c:pt>
                <c:pt idx="84736">
                  <c:v>4.5598044953289767</c:v>
                </c:pt>
                <c:pt idx="84737">
                  <c:v>4.5577493648023504</c:v>
                </c:pt>
                <c:pt idx="84738">
                  <c:v>4.561327698614452</c:v>
                </c:pt>
                <c:pt idx="84739">
                  <c:v>4.5584538146318581</c:v>
                </c:pt>
                <c:pt idx="84740">
                  <c:v>4.573066404143975</c:v>
                </c:pt>
                <c:pt idx="84741">
                  <c:v>4.5756136940595074</c:v>
                </c:pt>
                <c:pt idx="84742">
                  <c:v>4.5542046247944237</c:v>
                </c:pt>
                <c:pt idx="84743">
                  <c:v>4.558500884157044</c:v>
                </c:pt>
                <c:pt idx="84744">
                  <c:v>4.5572964969378029</c:v>
                </c:pt>
                <c:pt idx="84745">
                  <c:v>4.5611390924364743</c:v>
                </c:pt>
                <c:pt idx="84746">
                  <c:v>4.5615650029716877</c:v>
                </c:pt>
                <c:pt idx="84747">
                  <c:v>4.5454444788293751</c:v>
                </c:pt>
                <c:pt idx="84748">
                  <c:v>4.5722534755729409</c:v>
                </c:pt>
                <c:pt idx="84749">
                  <c:v>4.5599894552134401</c:v>
                </c:pt>
                <c:pt idx="84750">
                  <c:v>4.5638823060017231</c:v>
                </c:pt>
                <c:pt idx="84751">
                  <c:v>4.5670620228822285</c:v>
                </c:pt>
                <c:pt idx="84752">
                  <c:v>4.5662870456081386</c:v>
                </c:pt>
                <c:pt idx="84753">
                  <c:v>4.562631435864577</c:v>
                </c:pt>
                <c:pt idx="84754">
                  <c:v>4.5643737694987117</c:v>
                </c:pt>
                <c:pt idx="84755">
                  <c:v>4.5511797502098927</c:v>
                </c:pt>
                <c:pt idx="84756">
                  <c:v>4.5603638884172355</c:v>
                </c:pt>
                <c:pt idx="84757">
                  <c:v>4.5610964159155047</c:v>
                </c:pt>
                <c:pt idx="84758">
                  <c:v>4.5636710290567537</c:v>
                </c:pt>
                <c:pt idx="84759">
                  <c:v>4.5607402740295759</c:v>
                </c:pt>
                <c:pt idx="84760">
                  <c:v>4.5568461539057905</c:v>
                </c:pt>
                <c:pt idx="84761">
                  <c:v>4.5608607582678307</c:v>
                </c:pt>
                <c:pt idx="84762">
                  <c:v>4.5612224705652471</c:v>
                </c:pt>
                <c:pt idx="84763">
                  <c:v>4.566222060923411</c:v>
                </c:pt>
                <c:pt idx="84764">
                  <c:v>4.5600598986080598</c:v>
                </c:pt>
                <c:pt idx="84765">
                  <c:v>4.5608111432323275</c:v>
                </c:pt>
                <c:pt idx="84766">
                  <c:v>4.5597669352811758</c:v>
                </c:pt>
                <c:pt idx="84767">
                  <c:v>4.5624960609215162</c:v>
                </c:pt>
                <c:pt idx="84768">
                  <c:v>4.5643684860253799</c:v>
                </c:pt>
                <c:pt idx="84769">
                  <c:v>4.5611615125000915</c:v>
                </c:pt>
                <c:pt idx="84770">
                  <c:v>4.5661609280402189</c:v>
                </c:pt>
                <c:pt idx="84771">
                  <c:v>4.5584541785136121</c:v>
                </c:pt>
                <c:pt idx="84772">
                  <c:v>4.5627375269028345</c:v>
                </c:pt>
                <c:pt idx="84773">
                  <c:v>4.5576620236175458</c:v>
                </c:pt>
                <c:pt idx="84774">
                  <c:v>4.5643905765114825</c:v>
                </c:pt>
                <c:pt idx="84775">
                  <c:v>4.5583614138920003</c:v>
                </c:pt>
                <c:pt idx="84776">
                  <c:v>4.5629179408699301</c:v>
                </c:pt>
                <c:pt idx="84777">
                  <c:v>4.5582799760060722</c:v>
                </c:pt>
                <c:pt idx="84778">
                  <c:v>4.5637536761091768</c:v>
                </c:pt>
                <c:pt idx="84779">
                  <c:v>4.5705785684806752</c:v>
                </c:pt>
                <c:pt idx="84780">
                  <c:v>4.5644844766050587</c:v>
                </c:pt>
                <c:pt idx="84781">
                  <c:v>4.5633938528989049</c:v>
                </c:pt>
                <c:pt idx="84782">
                  <c:v>4.5562109866639542</c:v>
                </c:pt>
                <c:pt idx="84783">
                  <c:v>4.5586471993072077</c:v>
                </c:pt>
                <c:pt idx="84784">
                  <c:v>4.5542955169365253</c:v>
                </c:pt>
                <c:pt idx="84785">
                  <c:v>4.5601267728113779</c:v>
                </c:pt>
                <c:pt idx="84786">
                  <c:v>4.5646115588227207</c:v>
                </c:pt>
                <c:pt idx="84787">
                  <c:v>4.5575140915967749</c:v>
                </c:pt>
                <c:pt idx="84788">
                  <c:v>4.559450426791166</c:v>
                </c:pt>
                <c:pt idx="84789">
                  <c:v>4.5688258432669784</c:v>
                </c:pt>
                <c:pt idx="84790">
                  <c:v>4.5575527069045005</c:v>
                </c:pt>
                <c:pt idx="84791">
                  <c:v>4.5601775980660646</c:v>
                </c:pt>
                <c:pt idx="84792">
                  <c:v>4.5581212587910409</c:v>
                </c:pt>
                <c:pt idx="84793">
                  <c:v>4.5660880556769117</c:v>
                </c:pt>
                <c:pt idx="84794">
                  <c:v>4.5615925379117499</c:v>
                </c:pt>
                <c:pt idx="84795">
                  <c:v>4.5609002353341381</c:v>
                </c:pt>
                <c:pt idx="84796">
                  <c:v>4.5561935079733882</c:v>
                </c:pt>
                <c:pt idx="84797">
                  <c:v>4.5639298721644828</c:v>
                </c:pt>
                <c:pt idx="84798">
                  <c:v>4.5565611385906042</c:v>
                </c:pt>
                <c:pt idx="84799">
                  <c:v>4.5693068375702985</c:v>
                </c:pt>
                <c:pt idx="84800">
                  <c:v>4.556963053741141</c:v>
                </c:pt>
                <c:pt idx="84801">
                  <c:v>4.5592116664429971</c:v>
                </c:pt>
                <c:pt idx="84802">
                  <c:v>4.5555353329149622</c:v>
                </c:pt>
                <c:pt idx="84803">
                  <c:v>4.5579582775846328</c:v>
                </c:pt>
                <c:pt idx="84804">
                  <c:v>4.5699163208148823</c:v>
                </c:pt>
                <c:pt idx="84805">
                  <c:v>4.5687906237642499</c:v>
                </c:pt>
                <c:pt idx="84806">
                  <c:v>4.5662612413352051</c:v>
                </c:pt>
                <c:pt idx="84807">
                  <c:v>4.5632898433263795</c:v>
                </c:pt>
                <c:pt idx="84808">
                  <c:v>4.5644107251562245</c:v>
                </c:pt>
                <c:pt idx="84809">
                  <c:v>4.5609858172085076</c:v>
                </c:pt>
                <c:pt idx="84810">
                  <c:v>4.5630968049658334</c:v>
                </c:pt>
                <c:pt idx="84811">
                  <c:v>4.5567527349800185</c:v>
                </c:pt>
                <c:pt idx="84812">
                  <c:v>4.5601414909525326</c:v>
                </c:pt>
                <c:pt idx="84813">
                  <c:v>4.5677992564004164</c:v>
                </c:pt>
                <c:pt idx="84814">
                  <c:v>4.5489061566604034</c:v>
                </c:pt>
                <c:pt idx="84815">
                  <c:v>4.5575051665043347</c:v>
                </c:pt>
                <c:pt idx="84816">
                  <c:v>4.5531080652673719</c:v>
                </c:pt>
                <c:pt idx="84817">
                  <c:v>4.5559141278661794</c:v>
                </c:pt>
                <c:pt idx="84818">
                  <c:v>4.5539950870658039</c:v>
                </c:pt>
                <c:pt idx="84819">
                  <c:v>4.5598411193343091</c:v>
                </c:pt>
                <c:pt idx="84820">
                  <c:v>4.5607885710738287</c:v>
                </c:pt>
                <c:pt idx="84821">
                  <c:v>4.5584234911750823</c:v>
                </c:pt>
                <c:pt idx="84822">
                  <c:v>4.5577176387640161</c:v>
                </c:pt>
                <c:pt idx="84823">
                  <c:v>4.5637166962451579</c:v>
                </c:pt>
                <c:pt idx="84824">
                  <c:v>4.5543503883648473</c:v>
                </c:pt>
                <c:pt idx="84825">
                  <c:v>4.5716474614216391</c:v>
                </c:pt>
                <c:pt idx="84826">
                  <c:v>4.5536489730702279</c:v>
                </c:pt>
                <c:pt idx="84827">
                  <c:v>4.5594844007892688</c:v>
                </c:pt>
                <c:pt idx="84828">
                  <c:v>4.5597220224632986</c:v>
                </c:pt>
                <c:pt idx="84829">
                  <c:v>4.5801452308313735</c:v>
                </c:pt>
                <c:pt idx="84830">
                  <c:v>4.565370266182069</c:v>
                </c:pt>
                <c:pt idx="84831">
                  <c:v>4.5599778664690973</c:v>
                </c:pt>
                <c:pt idx="84832">
                  <c:v>4.5537471951389943</c:v>
                </c:pt>
                <c:pt idx="84833">
                  <c:v>4.5624431122250497</c:v>
                </c:pt>
                <c:pt idx="84834">
                  <c:v>4.5579955963567977</c:v>
                </c:pt>
                <c:pt idx="84835">
                  <c:v>4.5566411366920709</c:v>
                </c:pt>
                <c:pt idx="84836">
                  <c:v>4.5616513573238935</c:v>
                </c:pt>
                <c:pt idx="84837">
                  <c:v>4.5657194814037982</c:v>
                </c:pt>
                <c:pt idx="84838">
                  <c:v>4.5593451867290655</c:v>
                </c:pt>
                <c:pt idx="84839">
                  <c:v>4.5631192963403882</c:v>
                </c:pt>
                <c:pt idx="84840">
                  <c:v>4.5653601847281191</c:v>
                </c:pt>
                <c:pt idx="84841">
                  <c:v>4.5655499895151328</c:v>
                </c:pt>
                <c:pt idx="84842">
                  <c:v>4.5508608895316449</c:v>
                </c:pt>
                <c:pt idx="84843">
                  <c:v>4.5535983804854956</c:v>
                </c:pt>
                <c:pt idx="84844">
                  <c:v>4.5684558787865219</c:v>
                </c:pt>
                <c:pt idx="84845">
                  <c:v>4.552936576915231</c:v>
                </c:pt>
                <c:pt idx="84846">
                  <c:v>4.5609446041950683</c:v>
                </c:pt>
                <c:pt idx="84847">
                  <c:v>4.5549446632291373</c:v>
                </c:pt>
                <c:pt idx="84848">
                  <c:v>4.5498837776948236</c:v>
                </c:pt>
                <c:pt idx="84849">
                  <c:v>4.5567087925027758</c:v>
                </c:pt>
                <c:pt idx="84850">
                  <c:v>4.5752009669202796</c:v>
                </c:pt>
                <c:pt idx="84851">
                  <c:v>4.556234891480659</c:v>
                </c:pt>
                <c:pt idx="84852">
                  <c:v>4.5564338483546099</c:v>
                </c:pt>
                <c:pt idx="84853">
                  <c:v>4.5604210837982393</c:v>
                </c:pt>
                <c:pt idx="84854">
                  <c:v>4.5601224482956786</c:v>
                </c:pt>
                <c:pt idx="84855">
                  <c:v>4.5662823609730667</c:v>
                </c:pt>
                <c:pt idx="84856">
                  <c:v>4.5581211340625876</c:v>
                </c:pt>
                <c:pt idx="84857">
                  <c:v>4.5561137000353931</c:v>
                </c:pt>
                <c:pt idx="84858">
                  <c:v>4.5558466793187717</c:v>
                </c:pt>
                <c:pt idx="84859">
                  <c:v>4.5537400546943392</c:v>
                </c:pt>
                <c:pt idx="84860">
                  <c:v>4.5691727077412567</c:v>
                </c:pt>
                <c:pt idx="84861">
                  <c:v>4.5641443089497189</c:v>
                </c:pt>
                <c:pt idx="84862">
                  <c:v>4.5534188891582899</c:v>
                </c:pt>
                <c:pt idx="84863">
                  <c:v>4.5642206573404431</c:v>
                </c:pt>
                <c:pt idx="84864">
                  <c:v>4.5590227016775824</c:v>
                </c:pt>
                <c:pt idx="84865">
                  <c:v>4.5572064501032505</c:v>
                </c:pt>
                <c:pt idx="84866">
                  <c:v>4.5655984167324286</c:v>
                </c:pt>
                <c:pt idx="84867">
                  <c:v>4.5632710724741745</c:v>
                </c:pt>
                <c:pt idx="84868">
                  <c:v>4.562546769738983</c:v>
                </c:pt>
                <c:pt idx="84869">
                  <c:v>4.5575807316435544</c:v>
                </c:pt>
                <c:pt idx="84870">
                  <c:v>4.5556274888894785</c:v>
                </c:pt>
                <c:pt idx="84871">
                  <c:v>4.5680409067043515</c:v>
                </c:pt>
                <c:pt idx="84872">
                  <c:v>4.5578118723897223</c:v>
                </c:pt>
                <c:pt idx="84873">
                  <c:v>4.5567607766687992</c:v>
                </c:pt>
                <c:pt idx="84874">
                  <c:v>4.5717227125759718</c:v>
                </c:pt>
                <c:pt idx="84875">
                  <c:v>4.5568970313284485</c:v>
                </c:pt>
                <c:pt idx="84876">
                  <c:v>4.5607368761612364</c:v>
                </c:pt>
                <c:pt idx="84877">
                  <c:v>4.5579451144476435</c:v>
                </c:pt>
                <c:pt idx="84878">
                  <c:v>4.5667689136447658</c:v>
                </c:pt>
                <c:pt idx="84879">
                  <c:v>4.5574662578418472</c:v>
                </c:pt>
                <c:pt idx="84880">
                  <c:v>4.5591941152895687</c:v>
                </c:pt>
                <c:pt idx="84881">
                  <c:v>4.5593715468874034</c:v>
                </c:pt>
                <c:pt idx="84882">
                  <c:v>4.5586079103363284</c:v>
                </c:pt>
                <c:pt idx="84883">
                  <c:v>4.5659852103936176</c:v>
                </c:pt>
                <c:pt idx="84884">
                  <c:v>4.5631648403389313</c:v>
                </c:pt>
                <c:pt idx="84885">
                  <c:v>4.5631920736284597</c:v>
                </c:pt>
                <c:pt idx="84886">
                  <c:v>4.5607538543587047</c:v>
                </c:pt>
                <c:pt idx="84887">
                  <c:v>4.5604818659314921</c:v>
                </c:pt>
                <c:pt idx="84888">
                  <c:v>4.5607318719464667</c:v>
                </c:pt>
                <c:pt idx="84889">
                  <c:v>4.5602552587688558</c:v>
                </c:pt>
                <c:pt idx="84890">
                  <c:v>4.5611002105499052</c:v>
                </c:pt>
                <c:pt idx="84891">
                  <c:v>4.5579668809423675</c:v>
                </c:pt>
                <c:pt idx="84892">
                  <c:v>4.5469614071811399</c:v>
                </c:pt>
                <c:pt idx="84893">
                  <c:v>4.557119820566804</c:v>
                </c:pt>
                <c:pt idx="84894">
                  <c:v>4.5492480360120213</c:v>
                </c:pt>
                <c:pt idx="84895">
                  <c:v>4.5581582452129004</c:v>
                </c:pt>
                <c:pt idx="84896">
                  <c:v>4.5612644773697264</c:v>
                </c:pt>
                <c:pt idx="84897">
                  <c:v>4.5575010370347391</c:v>
                </c:pt>
                <c:pt idx="84898">
                  <c:v>4.5604221949500907</c:v>
                </c:pt>
                <c:pt idx="84899">
                  <c:v>4.5544487343237492</c:v>
                </c:pt>
                <c:pt idx="84900">
                  <c:v>4.5587091178463206</c:v>
                </c:pt>
                <c:pt idx="84901">
                  <c:v>4.5582736868689775</c:v>
                </c:pt>
                <c:pt idx="84902">
                  <c:v>4.5646415173927455</c:v>
                </c:pt>
                <c:pt idx="84903">
                  <c:v>4.5469496719742155</c:v>
                </c:pt>
                <c:pt idx="84904">
                  <c:v>4.5551741544361466</c:v>
                </c:pt>
                <c:pt idx="84905">
                  <c:v>4.5636026254780697</c:v>
                </c:pt>
                <c:pt idx="84906">
                  <c:v>4.5632604530194234</c:v>
                </c:pt>
                <c:pt idx="84907">
                  <c:v>4.5468622750192456</c:v>
                </c:pt>
                <c:pt idx="84908">
                  <c:v>4.5631983341595568</c:v>
                </c:pt>
                <c:pt idx="84909">
                  <c:v>4.5572214268167706</c:v>
                </c:pt>
                <c:pt idx="84910">
                  <c:v>4.5609657695413528</c:v>
                </c:pt>
                <c:pt idx="84911">
                  <c:v>4.5563960994011188</c:v>
                </c:pt>
                <c:pt idx="84912">
                  <c:v>4.5578613444856728</c:v>
                </c:pt>
                <c:pt idx="84913">
                  <c:v>4.5474476479288981</c:v>
                </c:pt>
                <c:pt idx="84914">
                  <c:v>4.5529491905977562</c:v>
                </c:pt>
                <c:pt idx="84915">
                  <c:v>4.5604244949433053</c:v>
                </c:pt>
                <c:pt idx="84916">
                  <c:v>4.5596328979858072</c:v>
                </c:pt>
                <c:pt idx="84917">
                  <c:v>4.5613137314447743</c:v>
                </c:pt>
                <c:pt idx="84918">
                  <c:v>4.5634372174530791</c:v>
                </c:pt>
                <c:pt idx="84919">
                  <c:v>4.5620262545222658</c:v>
                </c:pt>
                <c:pt idx="84920">
                  <c:v>4.5652635795239496</c:v>
                </c:pt>
                <c:pt idx="84921">
                  <c:v>4.5561534695841512</c:v>
                </c:pt>
                <c:pt idx="84922">
                  <c:v>4.5598587544453455</c:v>
                </c:pt>
                <c:pt idx="84923">
                  <c:v>4.5708350313101747</c:v>
                </c:pt>
                <c:pt idx="84924">
                  <c:v>4.5639487910905379</c:v>
                </c:pt>
                <c:pt idx="84925">
                  <c:v>4.5500556892424173</c:v>
                </c:pt>
                <c:pt idx="84926">
                  <c:v>4.5593960558164701</c:v>
                </c:pt>
                <c:pt idx="84927">
                  <c:v>4.5560735146812039</c:v>
                </c:pt>
                <c:pt idx="84928">
                  <c:v>4.5593626927176034</c:v>
                </c:pt>
                <c:pt idx="84929">
                  <c:v>4.5706968449521845</c:v>
                </c:pt>
                <c:pt idx="84930">
                  <c:v>4.5571200652437494</c:v>
                </c:pt>
                <c:pt idx="84931">
                  <c:v>4.5550924120382108</c:v>
                </c:pt>
                <c:pt idx="84932">
                  <c:v>4.5655922373168121</c:v>
                </c:pt>
                <c:pt idx="84933">
                  <c:v>4.5608760966957238</c:v>
                </c:pt>
                <c:pt idx="84934">
                  <c:v>4.5622770812387099</c:v>
                </c:pt>
                <c:pt idx="84935">
                  <c:v>4.5542366906357765</c:v>
                </c:pt>
                <c:pt idx="84936">
                  <c:v>4.5571793404691805</c:v>
                </c:pt>
                <c:pt idx="84937">
                  <c:v>4.5554302862200267</c:v>
                </c:pt>
                <c:pt idx="84938">
                  <c:v>4.556992237884204</c:v>
                </c:pt>
                <c:pt idx="84939">
                  <c:v>4.5675223842184343</c:v>
                </c:pt>
                <c:pt idx="84940">
                  <c:v>4.5623778188195496</c:v>
                </c:pt>
                <c:pt idx="84941">
                  <c:v>4.5457412302521352</c:v>
                </c:pt>
                <c:pt idx="84942">
                  <c:v>4.565614427671</c:v>
                </c:pt>
                <c:pt idx="84943">
                  <c:v>4.5644037391967274</c:v>
                </c:pt>
                <c:pt idx="84944">
                  <c:v>4.5591732450908831</c:v>
                </c:pt>
                <c:pt idx="84945">
                  <c:v>4.5657838303271578</c:v>
                </c:pt>
                <c:pt idx="84946">
                  <c:v>4.5565164289348692</c:v>
                </c:pt>
                <c:pt idx="84947">
                  <c:v>4.5706840458765852</c:v>
                </c:pt>
                <c:pt idx="84948">
                  <c:v>4.5755410275600896</c:v>
                </c:pt>
                <c:pt idx="84949">
                  <c:v>4.5589122268745115</c:v>
                </c:pt>
                <c:pt idx="84950">
                  <c:v>4.5618682350332955</c:v>
                </c:pt>
                <c:pt idx="84951">
                  <c:v>4.5648617491120795</c:v>
                </c:pt>
                <c:pt idx="84952">
                  <c:v>4.5702393971307922</c:v>
                </c:pt>
                <c:pt idx="84953">
                  <c:v>4.5600868068027314</c:v>
                </c:pt>
                <c:pt idx="84954">
                  <c:v>4.5476726342236136</c:v>
                </c:pt>
                <c:pt idx="84955">
                  <c:v>4.5638039873144729</c:v>
                </c:pt>
                <c:pt idx="84956">
                  <c:v>4.5571215457618708</c:v>
                </c:pt>
                <c:pt idx="84957">
                  <c:v>4.5691551758413738</c:v>
                </c:pt>
                <c:pt idx="84958">
                  <c:v>4.5647369475323645</c:v>
                </c:pt>
                <c:pt idx="84959">
                  <c:v>4.5599393222204521</c:v>
                </c:pt>
                <c:pt idx="84960">
                  <c:v>4.5591243430563901</c:v>
                </c:pt>
                <c:pt idx="84961">
                  <c:v>4.5563500333893616</c:v>
                </c:pt>
                <c:pt idx="84962">
                  <c:v>4.5624897823003128</c:v>
                </c:pt>
                <c:pt idx="84963">
                  <c:v>4.5604748547643403</c:v>
                </c:pt>
                <c:pt idx="84964">
                  <c:v>4.5611997698479749</c:v>
                </c:pt>
                <c:pt idx="84965">
                  <c:v>4.5528023618012297</c:v>
                </c:pt>
                <c:pt idx="84966">
                  <c:v>4.5584592157899664</c:v>
                </c:pt>
                <c:pt idx="84967">
                  <c:v>4.5618029151217288</c:v>
                </c:pt>
                <c:pt idx="84968">
                  <c:v>4.5729892986547727</c:v>
                </c:pt>
                <c:pt idx="84969">
                  <c:v>4.5588916946279703</c:v>
                </c:pt>
                <c:pt idx="84970">
                  <c:v>4.5624661398479773</c:v>
                </c:pt>
                <c:pt idx="84971">
                  <c:v>4.5547136821083933</c:v>
                </c:pt>
                <c:pt idx="84972">
                  <c:v>4.560720382836065</c:v>
                </c:pt>
                <c:pt idx="84973">
                  <c:v>4.5555150140617338</c:v>
                </c:pt>
                <c:pt idx="84974">
                  <c:v>4.5641055470508993</c:v>
                </c:pt>
                <c:pt idx="84975">
                  <c:v>4.5658742645617023</c:v>
                </c:pt>
                <c:pt idx="84976">
                  <c:v>4.5531409322213898</c:v>
                </c:pt>
                <c:pt idx="84977">
                  <c:v>4.5594437565098245</c:v>
                </c:pt>
                <c:pt idx="84978">
                  <c:v>4.5590649942987458</c:v>
                </c:pt>
                <c:pt idx="84979">
                  <c:v>4.5578636956830216</c:v>
                </c:pt>
                <c:pt idx="84980">
                  <c:v>4.558946905533011</c:v>
                </c:pt>
                <c:pt idx="84981">
                  <c:v>4.5595512726435556</c:v>
                </c:pt>
                <c:pt idx="84982">
                  <c:v>4.5618732008867298</c:v>
                </c:pt>
                <c:pt idx="84983">
                  <c:v>4.5704229261963478</c:v>
                </c:pt>
                <c:pt idx="84984">
                  <c:v>4.5602472656631843</c:v>
                </c:pt>
                <c:pt idx="84985">
                  <c:v>4.5562147594540416</c:v>
                </c:pt>
                <c:pt idx="84986">
                  <c:v>4.563886477385708</c:v>
                </c:pt>
                <c:pt idx="84987">
                  <c:v>4.565623956742475</c:v>
                </c:pt>
                <c:pt idx="84988">
                  <c:v>4.5591183508833169</c:v>
                </c:pt>
                <c:pt idx="84989">
                  <c:v>4.5626263325659968</c:v>
                </c:pt>
                <c:pt idx="84990">
                  <c:v>4.5574164304156879</c:v>
                </c:pt>
                <c:pt idx="84991">
                  <c:v>4.5583419125321853</c:v>
                </c:pt>
                <c:pt idx="84992">
                  <c:v>4.5697383437977148</c:v>
                </c:pt>
                <c:pt idx="84993">
                  <c:v>4.5644574573839254</c:v>
                </c:pt>
                <c:pt idx="84994">
                  <c:v>4.5511630096441831</c:v>
                </c:pt>
                <c:pt idx="84995">
                  <c:v>4.5688239943484765</c:v>
                </c:pt>
                <c:pt idx="84996">
                  <c:v>4.5653789987614752</c:v>
                </c:pt>
                <c:pt idx="84997">
                  <c:v>4.555724886042924</c:v>
                </c:pt>
                <c:pt idx="84998">
                  <c:v>4.5543404018472797</c:v>
                </c:pt>
                <c:pt idx="84999">
                  <c:v>4.5597708926444733</c:v>
                </c:pt>
                <c:pt idx="85000">
                  <c:v>4.5629705798981837</c:v>
                </c:pt>
                <c:pt idx="85001">
                  <c:v>4.557073133826</c:v>
                </c:pt>
                <c:pt idx="85002">
                  <c:v>4.5603485774541994</c:v>
                </c:pt>
                <c:pt idx="85003">
                  <c:v>4.566362506892184</c:v>
                </c:pt>
                <c:pt idx="85004">
                  <c:v>4.5596426146133959</c:v>
                </c:pt>
                <c:pt idx="85005">
                  <c:v>4.5485824885323467</c:v>
                </c:pt>
                <c:pt idx="85006">
                  <c:v>4.5542195909196614</c:v>
                </c:pt>
                <c:pt idx="85007">
                  <c:v>4.5617904686164499</c:v>
                </c:pt>
                <c:pt idx="85008">
                  <c:v>4.5628577203638168</c:v>
                </c:pt>
                <c:pt idx="85009">
                  <c:v>4.5674598500080661</c:v>
                </c:pt>
                <c:pt idx="85010">
                  <c:v>4.5507425146566565</c:v>
                </c:pt>
                <c:pt idx="85011">
                  <c:v>4.5558025481094147</c:v>
                </c:pt>
                <c:pt idx="85012">
                  <c:v>4.5613679428611871</c:v>
                </c:pt>
                <c:pt idx="85013">
                  <c:v>4.5649660123872593</c:v>
                </c:pt>
                <c:pt idx="85014">
                  <c:v>4.5594983762928836</c:v>
                </c:pt>
                <c:pt idx="85015">
                  <c:v>4.5680291296989592</c:v>
                </c:pt>
                <c:pt idx="85016">
                  <c:v>4.5568789890220129</c:v>
                </c:pt>
                <c:pt idx="85017">
                  <c:v>4.5583466530352323</c:v>
                </c:pt>
                <c:pt idx="85018">
                  <c:v>4.5595220163289829</c:v>
                </c:pt>
                <c:pt idx="85019">
                  <c:v>4.5619017348728415</c:v>
                </c:pt>
                <c:pt idx="85020">
                  <c:v>4.5558125143967736</c:v>
                </c:pt>
                <c:pt idx="85021">
                  <c:v>4.5504216012439871</c:v>
                </c:pt>
                <c:pt idx="85022">
                  <c:v>4.5520182064187109</c:v>
                </c:pt>
                <c:pt idx="85023">
                  <c:v>4.5578309549304965</c:v>
                </c:pt>
                <c:pt idx="85024">
                  <c:v>4.5628246513571025</c:v>
                </c:pt>
                <c:pt idx="85025">
                  <c:v>4.5673528221633379</c:v>
                </c:pt>
                <c:pt idx="85026">
                  <c:v>4.5603086430002504</c:v>
                </c:pt>
                <c:pt idx="85027">
                  <c:v>4.5609507611608517</c:v>
                </c:pt>
                <c:pt idx="85028">
                  <c:v>4.5597960167335563</c:v>
                </c:pt>
                <c:pt idx="85029">
                  <c:v>4.5578801416439338</c:v>
                </c:pt>
                <c:pt idx="85030">
                  <c:v>4.5458658498121904</c:v>
                </c:pt>
                <c:pt idx="85031">
                  <c:v>4.5593785942484581</c:v>
                </c:pt>
                <c:pt idx="85032">
                  <c:v>4.5620215051159754</c:v>
                </c:pt>
                <c:pt idx="85033">
                  <c:v>4.5584527319292132</c:v>
                </c:pt>
                <c:pt idx="85034">
                  <c:v>4.5568897563631738</c:v>
                </c:pt>
                <c:pt idx="85035">
                  <c:v>4.5587992697066806</c:v>
                </c:pt>
                <c:pt idx="85036">
                  <c:v>4.5534355562903661</c:v>
                </c:pt>
                <c:pt idx="85037">
                  <c:v>4.5583387446399364</c:v>
                </c:pt>
                <c:pt idx="85038">
                  <c:v>4.5645278160833858</c:v>
                </c:pt>
                <c:pt idx="85039">
                  <c:v>4.5583721950909339</c:v>
                </c:pt>
                <c:pt idx="85040">
                  <c:v>4.5604151426694148</c:v>
                </c:pt>
                <c:pt idx="85041">
                  <c:v>4.5609708527266015</c:v>
                </c:pt>
                <c:pt idx="85042">
                  <c:v>4.5607382330566031</c:v>
                </c:pt>
                <c:pt idx="85043">
                  <c:v>4.5611681545702005</c:v>
                </c:pt>
                <c:pt idx="85044">
                  <c:v>4.5597591446264722</c:v>
                </c:pt>
                <c:pt idx="85045">
                  <c:v>4.5507097967043135</c:v>
                </c:pt>
                <c:pt idx="85046">
                  <c:v>4.5609835657517355</c:v>
                </c:pt>
                <c:pt idx="85047">
                  <c:v>4.5562639252943802</c:v>
                </c:pt>
                <c:pt idx="85048">
                  <c:v>4.5544636807543988</c:v>
                </c:pt>
                <c:pt idx="85049">
                  <c:v>4.5550900290104153</c:v>
                </c:pt>
                <c:pt idx="85050">
                  <c:v>4.5555406578417088</c:v>
                </c:pt>
                <c:pt idx="85051">
                  <c:v>4.5677457261054766</c:v>
                </c:pt>
                <c:pt idx="85052">
                  <c:v>4.5564226847106299</c:v>
                </c:pt>
                <c:pt idx="85053">
                  <c:v>4.558377266337958</c:v>
                </c:pt>
                <c:pt idx="85054">
                  <c:v>4.5647819830761307</c:v>
                </c:pt>
                <c:pt idx="85055">
                  <c:v>4.5603085250430668</c:v>
                </c:pt>
                <c:pt idx="85056">
                  <c:v>4.5630565197486348</c:v>
                </c:pt>
                <c:pt idx="85057">
                  <c:v>4.5584350912649931</c:v>
                </c:pt>
                <c:pt idx="85058">
                  <c:v>4.5560717324277995</c:v>
                </c:pt>
                <c:pt idx="85059">
                  <c:v>4.5629785210750358</c:v>
                </c:pt>
                <c:pt idx="85060">
                  <c:v>4.5558016491109949</c:v>
                </c:pt>
                <c:pt idx="85061">
                  <c:v>4.5584602097753937</c:v>
                </c:pt>
                <c:pt idx="85062">
                  <c:v>4.5632938258310061</c:v>
                </c:pt>
                <c:pt idx="85063">
                  <c:v>4.5573254026926389</c:v>
                </c:pt>
                <c:pt idx="85064">
                  <c:v>4.5572192231445579</c:v>
                </c:pt>
                <c:pt idx="85065">
                  <c:v>4.5663869272568256</c:v>
                </c:pt>
                <c:pt idx="85066">
                  <c:v>4.5650929433168796</c:v>
                </c:pt>
                <c:pt idx="85067">
                  <c:v>4.5635561966903566</c:v>
                </c:pt>
                <c:pt idx="85068">
                  <c:v>4.5605063280925222</c:v>
                </c:pt>
                <c:pt idx="85069">
                  <c:v>4.5593344851088711</c:v>
                </c:pt>
                <c:pt idx="85070">
                  <c:v>4.5568998198150146</c:v>
                </c:pt>
                <c:pt idx="85071">
                  <c:v>4.5626371125355565</c:v>
                </c:pt>
                <c:pt idx="85072">
                  <c:v>4.5695461822128678</c:v>
                </c:pt>
                <c:pt idx="85073">
                  <c:v>4.5671706240006964</c:v>
                </c:pt>
                <c:pt idx="85074">
                  <c:v>4.5622358842691302</c:v>
                </c:pt>
                <c:pt idx="85075">
                  <c:v>4.5614170789198099</c:v>
                </c:pt>
                <c:pt idx="85076">
                  <c:v>4.5544066054796764</c:v>
                </c:pt>
                <c:pt idx="85077">
                  <c:v>4.5601963600306323</c:v>
                </c:pt>
                <c:pt idx="85078">
                  <c:v>4.5616835460079077</c:v>
                </c:pt>
                <c:pt idx="85079">
                  <c:v>4.5595596966497212</c:v>
                </c:pt>
                <c:pt idx="85080">
                  <c:v>4.5535588220892667</c:v>
                </c:pt>
                <c:pt idx="85081">
                  <c:v>4.5596969996411909</c:v>
                </c:pt>
                <c:pt idx="85082">
                  <c:v>4.5582958104204714</c:v>
                </c:pt>
                <c:pt idx="85083">
                  <c:v>4.5584010309761522</c:v>
                </c:pt>
                <c:pt idx="85084">
                  <c:v>4.5628211987195986</c:v>
                </c:pt>
                <c:pt idx="85085">
                  <c:v>4.5539376922089847</c:v>
                </c:pt>
                <c:pt idx="85086">
                  <c:v>4.5647504804561185</c:v>
                </c:pt>
                <c:pt idx="85087">
                  <c:v>4.554602569374044</c:v>
                </c:pt>
                <c:pt idx="85088">
                  <c:v>4.5613585699094221</c:v>
                </c:pt>
                <c:pt idx="85089">
                  <c:v>4.5637010175408017</c:v>
                </c:pt>
                <c:pt idx="85090">
                  <c:v>4.5542548493024171</c:v>
                </c:pt>
                <c:pt idx="85091">
                  <c:v>4.5596125471816222</c:v>
                </c:pt>
                <c:pt idx="85092">
                  <c:v>4.5629587086342225</c:v>
                </c:pt>
                <c:pt idx="85093">
                  <c:v>4.5609003255357372</c:v>
                </c:pt>
                <c:pt idx="85094">
                  <c:v>4.5592491400229163</c:v>
                </c:pt>
                <c:pt idx="85095">
                  <c:v>4.5666981837901499</c:v>
                </c:pt>
                <c:pt idx="85096">
                  <c:v>4.5561362693165526</c:v>
                </c:pt>
                <c:pt idx="85097">
                  <c:v>4.5570466926781892</c:v>
                </c:pt>
                <c:pt idx="85098">
                  <c:v>4.5504311961585548</c:v>
                </c:pt>
                <c:pt idx="85099">
                  <c:v>4.5676787600917592</c:v>
                </c:pt>
                <c:pt idx="85100">
                  <c:v>4.56385224921726</c:v>
                </c:pt>
                <c:pt idx="85101">
                  <c:v>4.5507873941374433</c:v>
                </c:pt>
                <c:pt idx="85102">
                  <c:v>4.556098826117025</c:v>
                </c:pt>
                <c:pt idx="85103">
                  <c:v>4.5637429988027902</c:v>
                </c:pt>
                <c:pt idx="85104">
                  <c:v>4.5646507078316789</c:v>
                </c:pt>
                <c:pt idx="85105">
                  <c:v>4.5598080468971887</c:v>
                </c:pt>
                <c:pt idx="85106">
                  <c:v>4.5673349554367091</c:v>
                </c:pt>
                <c:pt idx="85107">
                  <c:v>4.5645102233049171</c:v>
                </c:pt>
                <c:pt idx="85108">
                  <c:v>4.5513707897051638</c:v>
                </c:pt>
                <c:pt idx="85109">
                  <c:v>4.5673467668690568</c:v>
                </c:pt>
                <c:pt idx="85110">
                  <c:v>4.5527897411891107</c:v>
                </c:pt>
                <c:pt idx="85111">
                  <c:v>4.558194174160926</c:v>
                </c:pt>
                <c:pt idx="85112">
                  <c:v>4.5654682082631242</c:v>
                </c:pt>
                <c:pt idx="85113">
                  <c:v>4.5569342303869549</c:v>
                </c:pt>
                <c:pt idx="85114">
                  <c:v>4.5547898302547551</c:v>
                </c:pt>
                <c:pt idx="85115">
                  <c:v>4.5601178821550814</c:v>
                </c:pt>
                <c:pt idx="85116">
                  <c:v>4.5569497006630675</c:v>
                </c:pt>
                <c:pt idx="85117">
                  <c:v>4.5666259983598021</c:v>
                </c:pt>
                <c:pt idx="85118">
                  <c:v>4.5533483973969178</c:v>
                </c:pt>
                <c:pt idx="85119">
                  <c:v>4.5654266608247642</c:v>
                </c:pt>
                <c:pt idx="85120">
                  <c:v>4.5657615060070453</c:v>
                </c:pt>
                <c:pt idx="85121">
                  <c:v>4.5608319514238245</c:v>
                </c:pt>
                <c:pt idx="85122">
                  <c:v>4.556736099849334</c:v>
                </c:pt>
                <c:pt idx="85123">
                  <c:v>4.5654345286547811</c:v>
                </c:pt>
                <c:pt idx="85124">
                  <c:v>4.5591097475193623</c:v>
                </c:pt>
                <c:pt idx="85125">
                  <c:v>4.5549860330693273</c:v>
                </c:pt>
                <c:pt idx="85126">
                  <c:v>4.5601870198933634</c:v>
                </c:pt>
                <c:pt idx="85127">
                  <c:v>4.5573919357036798</c:v>
                </c:pt>
                <c:pt idx="85128">
                  <c:v>4.557104079442035</c:v>
                </c:pt>
                <c:pt idx="85129">
                  <c:v>4.5563070664538587</c:v>
                </c:pt>
                <c:pt idx="85130">
                  <c:v>4.5564146462779611</c:v>
                </c:pt>
                <c:pt idx="85131">
                  <c:v>4.5476943001974419</c:v>
                </c:pt>
                <c:pt idx="85132">
                  <c:v>4.555941740324263</c:v>
                </c:pt>
                <c:pt idx="85133">
                  <c:v>4.5574341000435306</c:v>
                </c:pt>
                <c:pt idx="85134">
                  <c:v>4.5601213874357329</c:v>
                </c:pt>
                <c:pt idx="85135">
                  <c:v>4.5610809894819404</c:v>
                </c:pt>
                <c:pt idx="85136">
                  <c:v>4.5469817565021202</c:v>
                </c:pt>
                <c:pt idx="85137">
                  <c:v>4.5571517682252072</c:v>
                </c:pt>
                <c:pt idx="85138">
                  <c:v>4.5648246136910258</c:v>
                </c:pt>
                <c:pt idx="85139">
                  <c:v>4.5530503130184661</c:v>
                </c:pt>
                <c:pt idx="85140">
                  <c:v>4.5521561461469791</c:v>
                </c:pt>
                <c:pt idx="85141">
                  <c:v>4.5562645895812119</c:v>
                </c:pt>
                <c:pt idx="85142">
                  <c:v>4.5598305120513523</c:v>
                </c:pt>
                <c:pt idx="85143">
                  <c:v>4.5601484891609525</c:v>
                </c:pt>
                <c:pt idx="85144">
                  <c:v>4.5603898870675579</c:v>
                </c:pt>
                <c:pt idx="85145">
                  <c:v>4.5656976371056626</c:v>
                </c:pt>
                <c:pt idx="85146">
                  <c:v>4.5583377536238636</c:v>
                </c:pt>
                <c:pt idx="85147">
                  <c:v>4.5632262907427039</c:v>
                </c:pt>
                <c:pt idx="85148">
                  <c:v>4.5604823315204328</c:v>
                </c:pt>
                <c:pt idx="85149">
                  <c:v>4.555503233950529</c:v>
                </c:pt>
                <c:pt idx="85150">
                  <c:v>4.5588299071972891</c:v>
                </c:pt>
                <c:pt idx="85151">
                  <c:v>4.5567631696928244</c:v>
                </c:pt>
                <c:pt idx="85152">
                  <c:v>4.5657539594810261</c:v>
                </c:pt>
                <c:pt idx="85153">
                  <c:v>4.5695139982617796</c:v>
                </c:pt>
                <c:pt idx="85154">
                  <c:v>4.5544464138679102</c:v>
                </c:pt>
                <c:pt idx="85155">
                  <c:v>4.5577117139890628</c:v>
                </c:pt>
                <c:pt idx="85156">
                  <c:v>4.5483291185726191</c:v>
                </c:pt>
                <c:pt idx="85157">
                  <c:v>4.558663180071119</c:v>
                </c:pt>
                <c:pt idx="85158">
                  <c:v>4.5609504656469113</c:v>
                </c:pt>
                <c:pt idx="85159">
                  <c:v>4.5587343684327255</c:v>
                </c:pt>
                <c:pt idx="85160">
                  <c:v>4.5590888148760609</c:v>
                </c:pt>
                <c:pt idx="85161">
                  <c:v>4.5598622253158734</c:v>
                </c:pt>
                <c:pt idx="85162">
                  <c:v>4.5657918876786576</c:v>
                </c:pt>
                <c:pt idx="85163">
                  <c:v>4.5594898458838333</c:v>
                </c:pt>
                <c:pt idx="85164">
                  <c:v>4.5582160431497964</c:v>
                </c:pt>
                <c:pt idx="85165">
                  <c:v>4.5613282026127555</c:v>
                </c:pt>
                <c:pt idx="85166">
                  <c:v>4.553780284027253</c:v>
                </c:pt>
                <c:pt idx="85167">
                  <c:v>4.5616621355728109</c:v>
                </c:pt>
                <c:pt idx="85168">
                  <c:v>4.5585290256896096</c:v>
                </c:pt>
                <c:pt idx="85169">
                  <c:v>4.56066005318264</c:v>
                </c:pt>
                <c:pt idx="85170">
                  <c:v>4.5583164223906003</c:v>
                </c:pt>
                <c:pt idx="85171">
                  <c:v>4.5640070903535506</c:v>
                </c:pt>
                <c:pt idx="85172">
                  <c:v>4.5532255657981526</c:v>
                </c:pt>
                <c:pt idx="85173">
                  <c:v>4.5585172376942253</c:v>
                </c:pt>
                <c:pt idx="85174">
                  <c:v>4.5565691110856168</c:v>
                </c:pt>
                <c:pt idx="85175">
                  <c:v>4.5653048794123929</c:v>
                </c:pt>
                <c:pt idx="85176">
                  <c:v>4.5505849897384074</c:v>
                </c:pt>
                <c:pt idx="85177">
                  <c:v>4.5616170576916453</c:v>
                </c:pt>
                <c:pt idx="85178">
                  <c:v>4.5581754361368381</c:v>
                </c:pt>
                <c:pt idx="85179">
                  <c:v>4.5577179593711055</c:v>
                </c:pt>
                <c:pt idx="85180">
                  <c:v>4.5624012743709539</c:v>
                </c:pt>
                <c:pt idx="85181">
                  <c:v>4.5583266670606717</c:v>
                </c:pt>
                <c:pt idx="85182">
                  <c:v>4.5587495127184932</c:v>
                </c:pt>
                <c:pt idx="85183">
                  <c:v>4.5574448350559917</c:v>
                </c:pt>
                <c:pt idx="85184">
                  <c:v>4.5603409833216704</c:v>
                </c:pt>
                <c:pt idx="85185">
                  <c:v>4.5434289202279201</c:v>
                </c:pt>
                <c:pt idx="85186">
                  <c:v>4.5550310071932971</c:v>
                </c:pt>
                <c:pt idx="85187">
                  <c:v>4.553118275304687</c:v>
                </c:pt>
                <c:pt idx="85188">
                  <c:v>4.5555597579659617</c:v>
                </c:pt>
                <c:pt idx="85189">
                  <c:v>4.5549521964466999</c:v>
                </c:pt>
                <c:pt idx="85190">
                  <c:v>4.559963336070096</c:v>
                </c:pt>
                <c:pt idx="85191">
                  <c:v>4.5670106168540769</c:v>
                </c:pt>
                <c:pt idx="85192">
                  <c:v>4.5592236127714001</c:v>
                </c:pt>
                <c:pt idx="85193">
                  <c:v>4.5634712441164194</c:v>
                </c:pt>
                <c:pt idx="85194">
                  <c:v>4.5514136822710602</c:v>
                </c:pt>
                <c:pt idx="85195">
                  <c:v>4.566693498259573</c:v>
                </c:pt>
                <c:pt idx="85196">
                  <c:v>4.5582075179108648</c:v>
                </c:pt>
                <c:pt idx="85197">
                  <c:v>4.5641240368242091</c:v>
                </c:pt>
                <c:pt idx="85198">
                  <c:v>4.5668075623421798</c:v>
                </c:pt>
                <c:pt idx="85199">
                  <c:v>4.5692491821293277</c:v>
                </c:pt>
                <c:pt idx="85200">
                  <c:v>4.5623376943922302</c:v>
                </c:pt>
                <c:pt idx="85201">
                  <c:v>4.5637296525330999</c:v>
                </c:pt>
                <c:pt idx="85202">
                  <c:v>4.5607342879364099</c:v>
                </c:pt>
                <c:pt idx="85203">
                  <c:v>4.557215090595955</c:v>
                </c:pt>
                <c:pt idx="85204">
                  <c:v>4.5528458118117054</c:v>
                </c:pt>
                <c:pt idx="85205">
                  <c:v>4.5569221566597555</c:v>
                </c:pt>
                <c:pt idx="85206">
                  <c:v>4.5460263333792765</c:v>
                </c:pt>
                <c:pt idx="85207">
                  <c:v>4.5665177258431315</c:v>
                </c:pt>
                <c:pt idx="85208">
                  <c:v>4.5607389157745821</c:v>
                </c:pt>
                <c:pt idx="85209">
                  <c:v>4.5565165447561951</c:v>
                </c:pt>
                <c:pt idx="85210">
                  <c:v>4.5573854486103418</c:v>
                </c:pt>
                <c:pt idx="85211">
                  <c:v>4.5576836067844431</c:v>
                </c:pt>
                <c:pt idx="85212">
                  <c:v>4.5583708959957239</c:v>
                </c:pt>
                <c:pt idx="85213">
                  <c:v>4.5633429063363877</c:v>
                </c:pt>
                <c:pt idx="85214">
                  <c:v>4.5698856398990921</c:v>
                </c:pt>
                <c:pt idx="85215">
                  <c:v>4.5563760645485232</c:v>
                </c:pt>
                <c:pt idx="85216">
                  <c:v>4.5648961025265251</c:v>
                </c:pt>
                <c:pt idx="85217">
                  <c:v>4.5621500858903019</c:v>
                </c:pt>
                <c:pt idx="85218">
                  <c:v>4.5593262511021386</c:v>
                </c:pt>
                <c:pt idx="85219">
                  <c:v>4.5658680267359744</c:v>
                </c:pt>
                <c:pt idx="85220">
                  <c:v>4.5575059418482748</c:v>
                </c:pt>
                <c:pt idx="85221">
                  <c:v>4.5602446551510916</c:v>
                </c:pt>
                <c:pt idx="85222">
                  <c:v>4.5635150729206648</c:v>
                </c:pt>
                <c:pt idx="85223">
                  <c:v>4.5651028337633317</c:v>
                </c:pt>
                <c:pt idx="85224">
                  <c:v>4.5525039932335352</c:v>
                </c:pt>
                <c:pt idx="85225">
                  <c:v>4.5464932254286898</c:v>
                </c:pt>
                <c:pt idx="85226">
                  <c:v>4.5518508467603409</c:v>
                </c:pt>
                <c:pt idx="85227">
                  <c:v>4.5583977649839831</c:v>
                </c:pt>
                <c:pt idx="85228">
                  <c:v>4.568968240715952</c:v>
                </c:pt>
                <c:pt idx="85229">
                  <c:v>4.5551134879777679</c:v>
                </c:pt>
                <c:pt idx="85230">
                  <c:v>4.5564951118146713</c:v>
                </c:pt>
                <c:pt idx="85231">
                  <c:v>4.571208860295827</c:v>
                </c:pt>
                <c:pt idx="85232">
                  <c:v>4.5639513303185018</c:v>
                </c:pt>
                <c:pt idx="85233">
                  <c:v>4.5583957031629891</c:v>
                </c:pt>
                <c:pt idx="85234">
                  <c:v>4.5459035693999619</c:v>
                </c:pt>
                <c:pt idx="85235">
                  <c:v>4.5596487882919918</c:v>
                </c:pt>
                <c:pt idx="85236">
                  <c:v>4.5577689144164175</c:v>
                </c:pt>
                <c:pt idx="85237">
                  <c:v>4.565983273992658</c:v>
                </c:pt>
                <c:pt idx="85238">
                  <c:v>4.5545764456165179</c:v>
                </c:pt>
                <c:pt idx="85239">
                  <c:v>4.560544700333967</c:v>
                </c:pt>
                <c:pt idx="85240">
                  <c:v>4.5583831483239505</c:v>
                </c:pt>
                <c:pt idx="85241">
                  <c:v>4.5546196473551639</c:v>
                </c:pt>
                <c:pt idx="85242">
                  <c:v>4.5641928063168899</c:v>
                </c:pt>
                <c:pt idx="85243">
                  <c:v>4.5537357178995101</c:v>
                </c:pt>
                <c:pt idx="85244">
                  <c:v>4.5515898907769161</c:v>
                </c:pt>
                <c:pt idx="85245">
                  <c:v>4.5717403468892579</c:v>
                </c:pt>
                <c:pt idx="85246">
                  <c:v>4.5579662393296942</c:v>
                </c:pt>
                <c:pt idx="85247">
                  <c:v>4.545606342680558</c:v>
                </c:pt>
                <c:pt idx="85248">
                  <c:v>4.5574589560055898</c:v>
                </c:pt>
                <c:pt idx="85249">
                  <c:v>4.5538534274124194</c:v>
                </c:pt>
                <c:pt idx="85250">
                  <c:v>4.5546392362859329</c:v>
                </c:pt>
                <c:pt idx="85251">
                  <c:v>4.5632982785961147</c:v>
                </c:pt>
                <c:pt idx="85252">
                  <c:v>4.5557176791692031</c:v>
                </c:pt>
                <c:pt idx="85253">
                  <c:v>4.5528457413348917</c:v>
                </c:pt>
                <c:pt idx="85254">
                  <c:v>4.5574886623539594</c:v>
                </c:pt>
                <c:pt idx="85255">
                  <c:v>4.5526641403538344</c:v>
                </c:pt>
                <c:pt idx="85256">
                  <c:v>4.5459264657404894</c:v>
                </c:pt>
                <c:pt idx="85257">
                  <c:v>4.5533878994493495</c:v>
                </c:pt>
                <c:pt idx="85258">
                  <c:v>4.5599810585314344</c:v>
                </c:pt>
                <c:pt idx="85259">
                  <c:v>4.550356288689291</c:v>
                </c:pt>
                <c:pt idx="85260">
                  <c:v>4.5637545924888707</c:v>
                </c:pt>
                <c:pt idx="85261">
                  <c:v>4.5555229949323257</c:v>
                </c:pt>
                <c:pt idx="85262">
                  <c:v>4.5657190953947939</c:v>
                </c:pt>
                <c:pt idx="85263">
                  <c:v>4.5635477122680701</c:v>
                </c:pt>
                <c:pt idx="85264">
                  <c:v>4.5511286488053502</c:v>
                </c:pt>
                <c:pt idx="85265">
                  <c:v>4.5625823887692407</c:v>
                </c:pt>
                <c:pt idx="85266">
                  <c:v>4.5589742340669064</c:v>
                </c:pt>
                <c:pt idx="85267">
                  <c:v>4.5558308876975637</c:v>
                </c:pt>
                <c:pt idx="85268">
                  <c:v>4.5566842073355751</c:v>
                </c:pt>
                <c:pt idx="85269">
                  <c:v>4.5618742834150936</c:v>
                </c:pt>
                <c:pt idx="85270">
                  <c:v>4.5613885389602382</c:v>
                </c:pt>
                <c:pt idx="85271">
                  <c:v>4.5558763585903463</c:v>
                </c:pt>
                <c:pt idx="85272">
                  <c:v>4.5536854089156691</c:v>
                </c:pt>
                <c:pt idx="85273">
                  <c:v>4.5563609481672733</c:v>
                </c:pt>
                <c:pt idx="85274">
                  <c:v>4.5623653397711958</c:v>
                </c:pt>
                <c:pt idx="85275">
                  <c:v>4.5548784229952375</c:v>
                </c:pt>
                <c:pt idx="85276">
                  <c:v>4.5604267581460221</c:v>
                </c:pt>
                <c:pt idx="85277">
                  <c:v>4.5725397094356772</c:v>
                </c:pt>
                <c:pt idx="85278">
                  <c:v>4.5585277577393555</c:v>
                </c:pt>
                <c:pt idx="85279">
                  <c:v>4.5543771835554105</c:v>
                </c:pt>
                <c:pt idx="85280">
                  <c:v>4.559062245070332</c:v>
                </c:pt>
                <c:pt idx="85281">
                  <c:v>4.5550670312436301</c:v>
                </c:pt>
                <c:pt idx="85282">
                  <c:v>4.5655202455546968</c:v>
                </c:pt>
                <c:pt idx="85283">
                  <c:v>4.555093283122301</c:v>
                </c:pt>
                <c:pt idx="85284">
                  <c:v>4.5690946738286833</c:v>
                </c:pt>
                <c:pt idx="85285">
                  <c:v>4.5593330286455647</c:v>
                </c:pt>
                <c:pt idx="85286">
                  <c:v>4.5659667297719109</c:v>
                </c:pt>
                <c:pt idx="85287">
                  <c:v>4.5586921567064147</c:v>
                </c:pt>
                <c:pt idx="85288">
                  <c:v>4.5490493662260958</c:v>
                </c:pt>
                <c:pt idx="85289">
                  <c:v>4.5619746728391375</c:v>
                </c:pt>
                <c:pt idx="85290">
                  <c:v>4.5618071296777236</c:v>
                </c:pt>
                <c:pt idx="85291">
                  <c:v>4.5607445804015407</c:v>
                </c:pt>
                <c:pt idx="85292">
                  <c:v>4.559370853987935</c:v>
                </c:pt>
                <c:pt idx="85293">
                  <c:v>4.5688433397521511</c:v>
                </c:pt>
                <c:pt idx="85294">
                  <c:v>4.5540251074974991</c:v>
                </c:pt>
                <c:pt idx="85295">
                  <c:v>4.5602524512929934</c:v>
                </c:pt>
                <c:pt idx="85296">
                  <c:v>4.5587990892094208</c:v>
                </c:pt>
                <c:pt idx="85297">
                  <c:v>4.5646119552240911</c:v>
                </c:pt>
                <c:pt idx="85298">
                  <c:v>4.558273782512825</c:v>
                </c:pt>
                <c:pt idx="85299">
                  <c:v>4.561056545625811</c:v>
                </c:pt>
                <c:pt idx="85300">
                  <c:v>4.5521484622773167</c:v>
                </c:pt>
                <c:pt idx="85301">
                  <c:v>4.5598253395705255</c:v>
                </c:pt>
                <c:pt idx="85302">
                  <c:v>4.5553369577110816</c:v>
                </c:pt>
                <c:pt idx="85303">
                  <c:v>4.557594982160575</c:v>
                </c:pt>
                <c:pt idx="85304">
                  <c:v>4.5717815052543243</c:v>
                </c:pt>
                <c:pt idx="85305">
                  <c:v>4.5529316237158231</c:v>
                </c:pt>
                <c:pt idx="85306">
                  <c:v>4.563704818037805</c:v>
                </c:pt>
                <c:pt idx="85307">
                  <c:v>4.5619775339501549</c:v>
                </c:pt>
                <c:pt idx="85308">
                  <c:v>4.5625808711399607</c:v>
                </c:pt>
                <c:pt idx="85309">
                  <c:v>4.5688118679503651</c:v>
                </c:pt>
                <c:pt idx="85310">
                  <c:v>4.5582577905506252</c:v>
                </c:pt>
                <c:pt idx="85311">
                  <c:v>4.5538220230939928</c:v>
                </c:pt>
                <c:pt idx="85312">
                  <c:v>4.5714070445767341</c:v>
                </c:pt>
                <c:pt idx="85313">
                  <c:v>4.5478180359924938</c:v>
                </c:pt>
                <c:pt idx="85314">
                  <c:v>4.5577812599156404</c:v>
                </c:pt>
                <c:pt idx="85315">
                  <c:v>4.5555016731870701</c:v>
                </c:pt>
                <c:pt idx="85316">
                  <c:v>4.5564705995451318</c:v>
                </c:pt>
                <c:pt idx="85317">
                  <c:v>4.565872724380128</c:v>
                </c:pt>
                <c:pt idx="85318">
                  <c:v>4.5539397962568948</c:v>
                </c:pt>
                <c:pt idx="85319">
                  <c:v>4.5602700832529139</c:v>
                </c:pt>
                <c:pt idx="85320">
                  <c:v>4.557517416938567</c:v>
                </c:pt>
                <c:pt idx="85321">
                  <c:v>4.5568053852001871</c:v>
                </c:pt>
                <c:pt idx="85322">
                  <c:v>4.5603372361677144</c:v>
                </c:pt>
                <c:pt idx="85323">
                  <c:v>4.5631183818412682</c:v>
                </c:pt>
                <c:pt idx="85324">
                  <c:v>4.5563186960094093</c:v>
                </c:pt>
                <c:pt idx="85325">
                  <c:v>4.5578585675152219</c:v>
                </c:pt>
                <c:pt idx="85326">
                  <c:v>4.5606117845288203</c:v>
                </c:pt>
                <c:pt idx="85327">
                  <c:v>4.5592469918717597</c:v>
                </c:pt>
                <c:pt idx="85328">
                  <c:v>4.5612685774378354</c:v>
                </c:pt>
                <c:pt idx="85329">
                  <c:v>4.5586803243169802</c:v>
                </c:pt>
                <c:pt idx="85330">
                  <c:v>4.5473066171666376</c:v>
                </c:pt>
                <c:pt idx="85331">
                  <c:v>4.568261248129831</c:v>
                </c:pt>
                <c:pt idx="85332">
                  <c:v>4.5660267772747805</c:v>
                </c:pt>
                <c:pt idx="85333">
                  <c:v>4.5573144526313483</c:v>
                </c:pt>
                <c:pt idx="85334">
                  <c:v>4.5555601359573457</c:v>
                </c:pt>
                <c:pt idx="85335">
                  <c:v>4.5617074794955554</c:v>
                </c:pt>
                <c:pt idx="85336">
                  <c:v>4.5535572768258934</c:v>
                </c:pt>
                <c:pt idx="85337">
                  <c:v>4.5638245209216812</c:v>
                </c:pt>
                <c:pt idx="85338">
                  <c:v>4.546599977817821</c:v>
                </c:pt>
                <c:pt idx="85339">
                  <c:v>4.5502656710621547</c:v>
                </c:pt>
                <c:pt idx="85340">
                  <c:v>4.5624942079440078</c:v>
                </c:pt>
                <c:pt idx="85341">
                  <c:v>4.5583938577787579</c:v>
                </c:pt>
                <c:pt idx="85342">
                  <c:v>4.5633788557699457</c:v>
                </c:pt>
                <c:pt idx="85343">
                  <c:v>4.5544815441218178</c:v>
                </c:pt>
                <c:pt idx="85344">
                  <c:v>4.5619481766654211</c:v>
                </c:pt>
                <c:pt idx="85345">
                  <c:v>4.562566537439019</c:v>
                </c:pt>
                <c:pt idx="85346">
                  <c:v>4.5651580840805401</c:v>
                </c:pt>
                <c:pt idx="85347">
                  <c:v>4.5574186080987786</c:v>
                </c:pt>
                <c:pt idx="85348">
                  <c:v>4.563440299156448</c:v>
                </c:pt>
                <c:pt idx="85349">
                  <c:v>4.5624669055341318</c:v>
                </c:pt>
                <c:pt idx="85350">
                  <c:v>4.5503756540723774</c:v>
                </c:pt>
                <c:pt idx="85351">
                  <c:v>4.5603856075200886</c:v>
                </c:pt>
                <c:pt idx="85352">
                  <c:v>4.5624275668806895</c:v>
                </c:pt>
                <c:pt idx="85353">
                  <c:v>4.5649572762409614</c:v>
                </c:pt>
                <c:pt idx="85354">
                  <c:v>4.5626999400441912</c:v>
                </c:pt>
                <c:pt idx="85355">
                  <c:v>4.560466252380758</c:v>
                </c:pt>
                <c:pt idx="85356">
                  <c:v>4.5541737569857075</c:v>
                </c:pt>
                <c:pt idx="85357">
                  <c:v>4.5669115368609106</c:v>
                </c:pt>
                <c:pt idx="85358">
                  <c:v>4.5559412290089494</c:v>
                </c:pt>
                <c:pt idx="85359">
                  <c:v>4.5516887197335381</c:v>
                </c:pt>
                <c:pt idx="85360">
                  <c:v>4.5578213103231358</c:v>
                </c:pt>
                <c:pt idx="85361">
                  <c:v>4.5557887975039293</c:v>
                </c:pt>
                <c:pt idx="85362">
                  <c:v>4.5416750123639966</c:v>
                </c:pt>
                <c:pt idx="85363">
                  <c:v>4.564174196756742</c:v>
                </c:pt>
                <c:pt idx="85364">
                  <c:v>4.5616664871119568</c:v>
                </c:pt>
                <c:pt idx="85365">
                  <c:v>4.5558779132299927</c:v>
                </c:pt>
                <c:pt idx="85366">
                  <c:v>4.5639424661826791</c:v>
                </c:pt>
                <c:pt idx="85367">
                  <c:v>4.5621572798049668</c:v>
                </c:pt>
                <c:pt idx="85368">
                  <c:v>4.5476473000471973</c:v>
                </c:pt>
                <c:pt idx="85369">
                  <c:v>4.5562778086116396</c:v>
                </c:pt>
                <c:pt idx="85370">
                  <c:v>4.5597710477569642</c:v>
                </c:pt>
                <c:pt idx="85371">
                  <c:v>4.5584008446358917</c:v>
                </c:pt>
                <c:pt idx="85372">
                  <c:v>4.5610199895062431</c:v>
                </c:pt>
                <c:pt idx="85373">
                  <c:v>4.5658873770813555</c:v>
                </c:pt>
                <c:pt idx="85374">
                  <c:v>4.5645378901013736</c:v>
                </c:pt>
                <c:pt idx="85375">
                  <c:v>4.5622222401595991</c:v>
                </c:pt>
                <c:pt idx="85376">
                  <c:v>4.5600889997075233</c:v>
                </c:pt>
                <c:pt idx="85377">
                  <c:v>4.5619560503759002</c:v>
                </c:pt>
                <c:pt idx="85378">
                  <c:v>4.5569839528946714</c:v>
                </c:pt>
                <c:pt idx="85379">
                  <c:v>4.5523298830601648</c:v>
                </c:pt>
                <c:pt idx="85380">
                  <c:v>4.5614191140943676</c:v>
                </c:pt>
                <c:pt idx="85381">
                  <c:v>4.5553621440359429</c:v>
                </c:pt>
                <c:pt idx="85382">
                  <c:v>4.5681883011611042</c:v>
                </c:pt>
                <c:pt idx="85383">
                  <c:v>4.5582135417078664</c:v>
                </c:pt>
                <c:pt idx="85384">
                  <c:v>4.5606855277948295</c:v>
                </c:pt>
                <c:pt idx="85385">
                  <c:v>4.5573530807465827</c:v>
                </c:pt>
                <c:pt idx="85386">
                  <c:v>4.5602519858134229</c:v>
                </c:pt>
                <c:pt idx="85387">
                  <c:v>4.5556730728396717</c:v>
                </c:pt>
                <c:pt idx="85388">
                  <c:v>4.5646665468149621</c:v>
                </c:pt>
                <c:pt idx="85389">
                  <c:v>4.5647670518522574</c:v>
                </c:pt>
                <c:pt idx="85390">
                  <c:v>4.5619399006944805</c:v>
                </c:pt>
                <c:pt idx="85391">
                  <c:v>4.5677073943429942</c:v>
                </c:pt>
                <c:pt idx="85392">
                  <c:v>4.5524002852213608</c:v>
                </c:pt>
                <c:pt idx="85393">
                  <c:v>4.5638394291354745</c:v>
                </c:pt>
                <c:pt idx="85394">
                  <c:v>4.5654629604889934</c:v>
                </c:pt>
                <c:pt idx="85395">
                  <c:v>4.5607901978520671</c:v>
                </c:pt>
                <c:pt idx="85396">
                  <c:v>4.5602913604636894</c:v>
                </c:pt>
                <c:pt idx="85397">
                  <c:v>4.5609790690511041</c:v>
                </c:pt>
                <c:pt idx="85398">
                  <c:v>4.5703161092060265</c:v>
                </c:pt>
                <c:pt idx="85399">
                  <c:v>4.5582080468806581</c:v>
                </c:pt>
                <c:pt idx="85400">
                  <c:v>4.5655482190822898</c:v>
                </c:pt>
                <c:pt idx="85401">
                  <c:v>4.5582178626527829</c:v>
                </c:pt>
                <c:pt idx="85402">
                  <c:v>4.5600640704930555</c:v>
                </c:pt>
                <c:pt idx="85403">
                  <c:v>4.5568002729242822</c:v>
                </c:pt>
                <c:pt idx="85404">
                  <c:v>4.5600464667258951</c:v>
                </c:pt>
                <c:pt idx="85405">
                  <c:v>4.5649122654431036</c:v>
                </c:pt>
                <c:pt idx="85406">
                  <c:v>4.5508779851565002</c:v>
                </c:pt>
                <c:pt idx="85407">
                  <c:v>4.5537489949755354</c:v>
                </c:pt>
                <c:pt idx="85408">
                  <c:v>4.5555100943294606</c:v>
                </c:pt>
                <c:pt idx="85409">
                  <c:v>4.5512522918163576</c:v>
                </c:pt>
                <c:pt idx="85410">
                  <c:v>4.5478665063972619</c:v>
                </c:pt>
                <c:pt idx="85411">
                  <c:v>4.5645038050573206</c:v>
                </c:pt>
                <c:pt idx="85412">
                  <c:v>4.5617504567617022</c:v>
                </c:pt>
                <c:pt idx="85413">
                  <c:v>4.558426390773616</c:v>
                </c:pt>
                <c:pt idx="85414">
                  <c:v>4.5609948942174041</c:v>
                </c:pt>
                <c:pt idx="85415">
                  <c:v>4.5643856732780348</c:v>
                </c:pt>
                <c:pt idx="85416">
                  <c:v>4.5536267263853549</c:v>
                </c:pt>
                <c:pt idx="85417">
                  <c:v>4.5684810280636903</c:v>
                </c:pt>
                <c:pt idx="85418">
                  <c:v>4.5583317242112003</c:v>
                </c:pt>
                <c:pt idx="85419">
                  <c:v>4.5603691601790537</c:v>
                </c:pt>
                <c:pt idx="85420">
                  <c:v>4.5621318988334858</c:v>
                </c:pt>
                <c:pt idx="85421">
                  <c:v>4.5613732041694481</c:v>
                </c:pt>
                <c:pt idx="85422">
                  <c:v>4.5563563416773336</c:v>
                </c:pt>
                <c:pt idx="85423">
                  <c:v>4.5596209768500051</c:v>
                </c:pt>
                <c:pt idx="85424">
                  <c:v>4.5601057147538864</c:v>
                </c:pt>
                <c:pt idx="85425">
                  <c:v>4.5568566190409516</c:v>
                </c:pt>
                <c:pt idx="85426">
                  <c:v>4.5582010019903016</c:v>
                </c:pt>
                <c:pt idx="85427">
                  <c:v>4.5582401080486843</c:v>
                </c:pt>
                <c:pt idx="85428">
                  <c:v>4.5563003506177715</c:v>
                </c:pt>
                <c:pt idx="85429">
                  <c:v>4.5574982821493997</c:v>
                </c:pt>
                <c:pt idx="85430">
                  <c:v>4.5626192144746884</c:v>
                </c:pt>
                <c:pt idx="85431">
                  <c:v>4.5607901978520671</c:v>
                </c:pt>
                <c:pt idx="85432">
                  <c:v>4.5512821048898466</c:v>
                </c:pt>
                <c:pt idx="85433">
                  <c:v>4.5642300944704983</c:v>
                </c:pt>
                <c:pt idx="85434">
                  <c:v>4.5644884334250744</c:v>
                </c:pt>
                <c:pt idx="85435">
                  <c:v>4.5689122478515429</c:v>
                </c:pt>
                <c:pt idx="85436">
                  <c:v>4.5573714666390428</c:v>
                </c:pt>
                <c:pt idx="85437">
                  <c:v>4.558068924791062</c:v>
                </c:pt>
                <c:pt idx="85438">
                  <c:v>4.5634224683966931</c:v>
                </c:pt>
                <c:pt idx="85439">
                  <c:v>4.5570051397638345</c:v>
                </c:pt>
                <c:pt idx="85440">
                  <c:v>4.5593997028176485</c:v>
                </c:pt>
                <c:pt idx="85441">
                  <c:v>4.5513510851974273</c:v>
                </c:pt>
                <c:pt idx="85442">
                  <c:v>4.560762589302894</c:v>
                </c:pt>
                <c:pt idx="85443">
                  <c:v>4.5644099087029302</c:v>
                </c:pt>
                <c:pt idx="85444">
                  <c:v>4.5543673470146846</c:v>
                </c:pt>
                <c:pt idx="85445">
                  <c:v>4.5637801310875359</c:v>
                </c:pt>
                <c:pt idx="85446">
                  <c:v>4.5669720660386428</c:v>
                </c:pt>
                <c:pt idx="85447">
                  <c:v>4.5508925940041927</c:v>
                </c:pt>
                <c:pt idx="85448">
                  <c:v>4.5498659352222042</c:v>
                </c:pt>
                <c:pt idx="85449">
                  <c:v>4.556606705090454</c:v>
                </c:pt>
                <c:pt idx="85450">
                  <c:v>4.5658959952582991</c:v>
                </c:pt>
                <c:pt idx="85451">
                  <c:v>4.5588858131079979</c:v>
                </c:pt>
                <c:pt idx="85452">
                  <c:v>4.5507586854294342</c:v>
                </c:pt>
                <c:pt idx="85453">
                  <c:v>4.5605428067277147</c:v>
                </c:pt>
                <c:pt idx="85454">
                  <c:v>4.5558919485617846</c:v>
                </c:pt>
                <c:pt idx="85455">
                  <c:v>4.5652060458954615</c:v>
                </c:pt>
                <c:pt idx="85456">
                  <c:v>4.5660831723017745</c:v>
                </c:pt>
                <c:pt idx="85457">
                  <c:v>4.5514228161876975</c:v>
                </c:pt>
                <c:pt idx="85458">
                  <c:v>4.5664831197598117</c:v>
                </c:pt>
                <c:pt idx="85459">
                  <c:v>4.5651539470857516</c:v>
                </c:pt>
                <c:pt idx="85460">
                  <c:v>4.5598183376577044</c:v>
                </c:pt>
                <c:pt idx="85461">
                  <c:v>4.5580965443400325</c:v>
                </c:pt>
                <c:pt idx="85462">
                  <c:v>4.569513507832009</c:v>
                </c:pt>
                <c:pt idx="85463">
                  <c:v>4.5612070325014473</c:v>
                </c:pt>
                <c:pt idx="85464">
                  <c:v>4.5491055035219441</c:v>
                </c:pt>
                <c:pt idx="85465">
                  <c:v>4.5645516656718153</c:v>
                </c:pt>
                <c:pt idx="85466">
                  <c:v>4.5551013126770181</c:v>
                </c:pt>
                <c:pt idx="85467">
                  <c:v>4.5542791431485048</c:v>
                </c:pt>
                <c:pt idx="85468">
                  <c:v>4.563145371957722</c:v>
                </c:pt>
                <c:pt idx="85469">
                  <c:v>4.558529267425607</c:v>
                </c:pt>
                <c:pt idx="85470">
                  <c:v>4.5625050542930019</c:v>
                </c:pt>
                <c:pt idx="85471">
                  <c:v>4.5728173649494055</c:v>
                </c:pt>
                <c:pt idx="85472">
                  <c:v>4.5608867810771825</c:v>
                </c:pt>
                <c:pt idx="85473">
                  <c:v>4.5549444034661857</c:v>
                </c:pt>
                <c:pt idx="85474">
                  <c:v>4.5581651050006613</c:v>
                </c:pt>
                <c:pt idx="85475">
                  <c:v>4.5639073728460486</c:v>
                </c:pt>
                <c:pt idx="85476">
                  <c:v>4.5609034661705348</c:v>
                </c:pt>
                <c:pt idx="85477">
                  <c:v>4.5618721346007121</c:v>
                </c:pt>
                <c:pt idx="85478">
                  <c:v>4.5543942336197274</c:v>
                </c:pt>
                <c:pt idx="85479">
                  <c:v>4.5680965223280463</c:v>
                </c:pt>
                <c:pt idx="85480">
                  <c:v>4.56394883776185</c:v>
                </c:pt>
                <c:pt idx="85481">
                  <c:v>4.5555433433079315</c:v>
                </c:pt>
                <c:pt idx="85482">
                  <c:v>4.5692517515330877</c:v>
                </c:pt>
                <c:pt idx="85483">
                  <c:v>4.5555941695069109</c:v>
                </c:pt>
                <c:pt idx="85484">
                  <c:v>4.5549061217000961</c:v>
                </c:pt>
                <c:pt idx="85485">
                  <c:v>4.5574908304598072</c:v>
                </c:pt>
                <c:pt idx="85486">
                  <c:v>4.5614730789362081</c:v>
                </c:pt>
                <c:pt idx="85487">
                  <c:v>4.5538542880355815</c:v>
                </c:pt>
                <c:pt idx="85488">
                  <c:v>4.5615708940668087</c:v>
                </c:pt>
                <c:pt idx="85489">
                  <c:v>4.5627736267585073</c:v>
                </c:pt>
                <c:pt idx="85490">
                  <c:v>4.5559202179397262</c:v>
                </c:pt>
                <c:pt idx="85491">
                  <c:v>4.5636799301354953</c:v>
                </c:pt>
                <c:pt idx="85492">
                  <c:v>4.5592923453923389</c:v>
                </c:pt>
                <c:pt idx="85493">
                  <c:v>4.5629057434659517</c:v>
                </c:pt>
                <c:pt idx="85494">
                  <c:v>4.5582222922575566</c:v>
                </c:pt>
                <c:pt idx="85495">
                  <c:v>4.5533869887852738</c:v>
                </c:pt>
                <c:pt idx="85496">
                  <c:v>4.5685995225109641</c:v>
                </c:pt>
                <c:pt idx="85497">
                  <c:v>4.5590993320685884</c:v>
                </c:pt>
                <c:pt idx="85498">
                  <c:v>4.5592198290552686</c:v>
                </c:pt>
                <c:pt idx="85499">
                  <c:v>4.5595807439853466</c:v>
                </c:pt>
                <c:pt idx="85500">
                  <c:v>4.5671005917527605</c:v>
                </c:pt>
                <c:pt idx="85501">
                  <c:v>4.5551381044890347</c:v>
                </c:pt>
                <c:pt idx="85502">
                  <c:v>4.5635922777040543</c:v>
                </c:pt>
                <c:pt idx="85503">
                  <c:v>4.5648026040415255</c:v>
                </c:pt>
                <c:pt idx="85504">
                  <c:v>4.5559351215064909</c:v>
                </c:pt>
                <c:pt idx="85505">
                  <c:v>4.5665087314923358</c:v>
                </c:pt>
                <c:pt idx="85506">
                  <c:v>4.5657390031876615</c:v>
                </c:pt>
                <c:pt idx="85507">
                  <c:v>4.5639777147995586</c:v>
                </c:pt>
                <c:pt idx="85508">
                  <c:v>4.5628636405193976</c:v>
                </c:pt>
                <c:pt idx="85509">
                  <c:v>4.5496899477048949</c:v>
                </c:pt>
                <c:pt idx="85510">
                  <c:v>4.5588675353057537</c:v>
                </c:pt>
                <c:pt idx="85511">
                  <c:v>4.5672609312173424</c:v>
                </c:pt>
                <c:pt idx="85512">
                  <c:v>4.5601076662216782</c:v>
                </c:pt>
                <c:pt idx="85513">
                  <c:v>4.5499981033907506</c:v>
                </c:pt>
                <c:pt idx="85514">
                  <c:v>4.5625504779837209</c:v>
                </c:pt>
                <c:pt idx="85515">
                  <c:v>4.5494210970234237</c:v>
                </c:pt>
                <c:pt idx="85516">
                  <c:v>4.5573147627543502</c:v>
                </c:pt>
                <c:pt idx="85517">
                  <c:v>4.554957147898528</c:v>
                </c:pt>
                <c:pt idx="85518">
                  <c:v>4.5571656317874947</c:v>
                </c:pt>
                <c:pt idx="85519">
                  <c:v>4.5559605666987011</c:v>
                </c:pt>
                <c:pt idx="85520">
                  <c:v>4.5515583054750151</c:v>
                </c:pt>
                <c:pt idx="85521">
                  <c:v>4.5553165416921306</c:v>
                </c:pt>
                <c:pt idx="85522">
                  <c:v>4.5675743594820375</c:v>
                </c:pt>
                <c:pt idx="85523">
                  <c:v>4.5617770738239027</c:v>
                </c:pt>
                <c:pt idx="85524">
                  <c:v>4.5624310572377453</c:v>
                </c:pt>
                <c:pt idx="85525">
                  <c:v>4.560162745109908</c:v>
                </c:pt>
                <c:pt idx="85526">
                  <c:v>4.5615192416519044</c:v>
                </c:pt>
                <c:pt idx="85527">
                  <c:v>4.5655669596939843</c:v>
                </c:pt>
                <c:pt idx="85528">
                  <c:v>4.558247132961359</c:v>
                </c:pt>
                <c:pt idx="85529">
                  <c:v>4.5613386788601797</c:v>
                </c:pt>
                <c:pt idx="85530">
                  <c:v>4.5647573025299328</c:v>
                </c:pt>
                <c:pt idx="85531">
                  <c:v>4.5577798327012422</c:v>
                </c:pt>
                <c:pt idx="85532">
                  <c:v>4.5578947058287183</c:v>
                </c:pt>
                <c:pt idx="85533">
                  <c:v>4.5632670121430134</c:v>
                </c:pt>
                <c:pt idx="85534">
                  <c:v>4.558962607292659</c:v>
                </c:pt>
                <c:pt idx="85535">
                  <c:v>4.5551992364635163</c:v>
                </c:pt>
                <c:pt idx="85536">
                  <c:v>4.5587569302280126</c:v>
                </c:pt>
                <c:pt idx="85537">
                  <c:v>4.5664949747806833</c:v>
                </c:pt>
                <c:pt idx="85538">
                  <c:v>4.5531648490007628</c:v>
                </c:pt>
                <c:pt idx="85539">
                  <c:v>4.5613697816102547</c:v>
                </c:pt>
                <c:pt idx="85540">
                  <c:v>4.5664910637718563</c:v>
                </c:pt>
                <c:pt idx="85541">
                  <c:v>4.566918756996575</c:v>
                </c:pt>
                <c:pt idx="85542">
                  <c:v>4.5715303274974302</c:v>
                </c:pt>
                <c:pt idx="85543">
                  <c:v>4.5560286672287571</c:v>
                </c:pt>
                <c:pt idx="85544">
                  <c:v>4.5612607866065664</c:v>
                </c:pt>
                <c:pt idx="85545">
                  <c:v>4.5699267175558269</c:v>
                </c:pt>
                <c:pt idx="85546">
                  <c:v>4.5702651391467413</c:v>
                </c:pt>
                <c:pt idx="85547">
                  <c:v>4.5645236983778403</c:v>
                </c:pt>
                <c:pt idx="85548">
                  <c:v>4.5492534735549244</c:v>
                </c:pt>
                <c:pt idx="85549">
                  <c:v>4.5611237741487987</c:v>
                </c:pt>
                <c:pt idx="85550">
                  <c:v>4.5571476797253201</c:v>
                </c:pt>
                <c:pt idx="85551">
                  <c:v>4.5635969614347776</c:v>
                </c:pt>
                <c:pt idx="85552">
                  <c:v>4.5596405673680964</c:v>
                </c:pt>
                <c:pt idx="85553">
                  <c:v>4.5455129521754412</c:v>
                </c:pt>
                <c:pt idx="85554">
                  <c:v>4.5547702007992417</c:v>
                </c:pt>
                <c:pt idx="85555">
                  <c:v>4.5619504465951923</c:v>
                </c:pt>
                <c:pt idx="85556">
                  <c:v>4.5523796808175163</c:v>
                </c:pt>
                <c:pt idx="85557">
                  <c:v>4.5590985746323049</c:v>
                </c:pt>
                <c:pt idx="85558">
                  <c:v>4.5591822880898567</c:v>
                </c:pt>
                <c:pt idx="85559">
                  <c:v>4.5662191290815324</c:v>
                </c:pt>
                <c:pt idx="85560">
                  <c:v>4.5518058933251666</c:v>
                </c:pt>
                <c:pt idx="85561">
                  <c:v>4.5523770858352561</c:v>
                </c:pt>
                <c:pt idx="85562">
                  <c:v>4.5600255396135543</c:v>
                </c:pt>
                <c:pt idx="85563">
                  <c:v>4.5642015694302076</c:v>
                </c:pt>
                <c:pt idx="85564">
                  <c:v>4.5710711967833655</c:v>
                </c:pt>
                <c:pt idx="85565">
                  <c:v>4.5587185526482124</c:v>
                </c:pt>
                <c:pt idx="85566">
                  <c:v>4.5597429393650266</c:v>
                </c:pt>
                <c:pt idx="85567">
                  <c:v>4.5532898350105464</c:v>
                </c:pt>
                <c:pt idx="85568">
                  <c:v>4.5587875822706598</c:v>
                </c:pt>
                <c:pt idx="85569">
                  <c:v>4.5607073416081372</c:v>
                </c:pt>
                <c:pt idx="85570">
                  <c:v>4.55687346281338</c:v>
                </c:pt>
                <c:pt idx="85571">
                  <c:v>4.5520370296365344</c:v>
                </c:pt>
                <c:pt idx="85572">
                  <c:v>4.5591396331178036</c:v>
                </c:pt>
                <c:pt idx="85573">
                  <c:v>4.5602415789372417</c:v>
                </c:pt>
                <c:pt idx="85574">
                  <c:v>4.5619075593474996</c:v>
                </c:pt>
                <c:pt idx="85575">
                  <c:v>4.5543406955892953</c:v>
                </c:pt>
                <c:pt idx="85576">
                  <c:v>4.5604752688986281</c:v>
                </c:pt>
                <c:pt idx="85577">
                  <c:v>4.554995586231521</c:v>
                </c:pt>
                <c:pt idx="85578">
                  <c:v>4.5647545441369752</c:v>
                </c:pt>
                <c:pt idx="85579">
                  <c:v>4.5549855681248976</c:v>
                </c:pt>
                <c:pt idx="85580">
                  <c:v>4.5552559025670476</c:v>
                </c:pt>
                <c:pt idx="85581">
                  <c:v>4.5618714185985976</c:v>
                </c:pt>
                <c:pt idx="85582">
                  <c:v>4.5506457140229504</c:v>
                </c:pt>
                <c:pt idx="85583">
                  <c:v>4.5504150639035181</c:v>
                </c:pt>
                <c:pt idx="85584">
                  <c:v>4.5609767419259333</c:v>
                </c:pt>
                <c:pt idx="85585">
                  <c:v>4.5608374790953023</c:v>
                </c:pt>
                <c:pt idx="85586">
                  <c:v>4.5600506822666524</c:v>
                </c:pt>
                <c:pt idx="85587">
                  <c:v>4.561231890299708</c:v>
                </c:pt>
                <c:pt idx="85588">
                  <c:v>4.5623696657451234</c:v>
                </c:pt>
                <c:pt idx="85589">
                  <c:v>4.5530445680487857</c:v>
                </c:pt>
                <c:pt idx="85590">
                  <c:v>4.5596956544270775</c:v>
                </c:pt>
                <c:pt idx="85591">
                  <c:v>4.5592089791820625</c:v>
                </c:pt>
                <c:pt idx="85592">
                  <c:v>4.5514597097136251</c:v>
                </c:pt>
                <c:pt idx="85593">
                  <c:v>4.5619981582607094</c:v>
                </c:pt>
                <c:pt idx="85594">
                  <c:v>4.5553027920721405</c:v>
                </c:pt>
                <c:pt idx="85595">
                  <c:v>4.5545316552375503</c:v>
                </c:pt>
                <c:pt idx="85596">
                  <c:v>4.5578457183908094</c:v>
                </c:pt>
                <c:pt idx="85597">
                  <c:v>4.5629243404393005</c:v>
                </c:pt>
                <c:pt idx="85598">
                  <c:v>4.5667317452906042</c:v>
                </c:pt>
                <c:pt idx="85599">
                  <c:v>4.5651341832113257</c:v>
                </c:pt>
                <c:pt idx="85600">
                  <c:v>4.5655572335730445</c:v>
                </c:pt>
                <c:pt idx="85601">
                  <c:v>4.5680388775377763</c:v>
                </c:pt>
                <c:pt idx="85602">
                  <c:v>4.5732399139457804</c:v>
                </c:pt>
                <c:pt idx="85603">
                  <c:v>4.5404752386666178</c:v>
                </c:pt>
                <c:pt idx="85604">
                  <c:v>4.5550713018016973</c:v>
                </c:pt>
                <c:pt idx="85605">
                  <c:v>4.5588485937656573</c:v>
                </c:pt>
                <c:pt idx="85606">
                  <c:v>4.5624751536341703</c:v>
                </c:pt>
                <c:pt idx="85607">
                  <c:v>4.5506482994091506</c:v>
                </c:pt>
                <c:pt idx="85608">
                  <c:v>4.5542152302596453</c:v>
                </c:pt>
                <c:pt idx="85609">
                  <c:v>4.5585543348830653</c:v>
                </c:pt>
                <c:pt idx="85610">
                  <c:v>4.5602514818546238</c:v>
                </c:pt>
                <c:pt idx="85611">
                  <c:v>4.5573144806416162</c:v>
                </c:pt>
                <c:pt idx="85612">
                  <c:v>4.5618152645624557</c:v>
                </c:pt>
                <c:pt idx="85613">
                  <c:v>4.5615172853485495</c:v>
                </c:pt>
                <c:pt idx="85614">
                  <c:v>4.5588532720409782</c:v>
                </c:pt>
                <c:pt idx="85615">
                  <c:v>4.5562642217193172</c:v>
                </c:pt>
                <c:pt idx="85616">
                  <c:v>4.5515574328986732</c:v>
                </c:pt>
                <c:pt idx="85617">
                  <c:v>4.5484146361466857</c:v>
                </c:pt>
                <c:pt idx="85618">
                  <c:v>4.5524357482164488</c:v>
                </c:pt>
                <c:pt idx="85619">
                  <c:v>4.5677658034421746</c:v>
                </c:pt>
                <c:pt idx="85620">
                  <c:v>4.542209362294547</c:v>
                </c:pt>
                <c:pt idx="85621">
                  <c:v>4.5562780963181808</c:v>
                </c:pt>
                <c:pt idx="85622">
                  <c:v>4.5664221970137548</c:v>
                </c:pt>
                <c:pt idx="85623">
                  <c:v>4.5619589117060615</c:v>
                </c:pt>
                <c:pt idx="85624">
                  <c:v>4.5615016906763826</c:v>
                </c:pt>
                <c:pt idx="85625">
                  <c:v>4.5543992927056545</c:v>
                </c:pt>
                <c:pt idx="85626">
                  <c:v>4.5556151801541231</c:v>
                </c:pt>
                <c:pt idx="85627">
                  <c:v>4.5594820743151088</c:v>
                </c:pt>
                <c:pt idx="85628">
                  <c:v>4.5563953712892822</c:v>
                </c:pt>
                <c:pt idx="85629">
                  <c:v>4.5604877719531123</c:v>
                </c:pt>
                <c:pt idx="85630">
                  <c:v>4.5571695236051362</c:v>
                </c:pt>
                <c:pt idx="85631">
                  <c:v>4.5595855870981339</c:v>
                </c:pt>
                <c:pt idx="85632">
                  <c:v>4.555891851299025</c:v>
                </c:pt>
                <c:pt idx="85633">
                  <c:v>4.5623548859238028</c:v>
                </c:pt>
                <c:pt idx="85634">
                  <c:v>4.5558800689761982</c:v>
                </c:pt>
                <c:pt idx="85635">
                  <c:v>4.558996952899089</c:v>
                </c:pt>
                <c:pt idx="85636">
                  <c:v>4.561775083006725</c:v>
                </c:pt>
                <c:pt idx="85637">
                  <c:v>4.5603845211968057</c:v>
                </c:pt>
                <c:pt idx="85638">
                  <c:v>4.5605305476591456</c:v>
                </c:pt>
                <c:pt idx="85639">
                  <c:v>4.5648990363464179</c:v>
                </c:pt>
                <c:pt idx="85640">
                  <c:v>4.5594892838904997</c:v>
                </c:pt>
                <c:pt idx="85641">
                  <c:v>4.5682239765995529</c:v>
                </c:pt>
                <c:pt idx="85642">
                  <c:v>4.5552367168271815</c:v>
                </c:pt>
                <c:pt idx="85643">
                  <c:v>4.5541437170379533</c:v>
                </c:pt>
                <c:pt idx="85644">
                  <c:v>4.5508682453885116</c:v>
                </c:pt>
                <c:pt idx="85645">
                  <c:v>4.5596494173350619</c:v>
                </c:pt>
                <c:pt idx="85646">
                  <c:v>4.5639456007257957</c:v>
                </c:pt>
                <c:pt idx="85647">
                  <c:v>4.5583151881967501</c:v>
                </c:pt>
                <c:pt idx="85648">
                  <c:v>4.5646639085631193</c:v>
                </c:pt>
                <c:pt idx="85649">
                  <c:v>4.5601496519784579</c:v>
                </c:pt>
                <c:pt idx="85650">
                  <c:v>4.5535577728696923</c:v>
                </c:pt>
                <c:pt idx="85651">
                  <c:v>4.5528504562802601</c:v>
                </c:pt>
                <c:pt idx="85652">
                  <c:v>4.5476112558103408</c:v>
                </c:pt>
                <c:pt idx="85653">
                  <c:v>4.5590528474454279</c:v>
                </c:pt>
                <c:pt idx="85654">
                  <c:v>4.5685693336460851</c:v>
                </c:pt>
                <c:pt idx="85655">
                  <c:v>4.5669406713142351</c:v>
                </c:pt>
                <c:pt idx="85656">
                  <c:v>4.5587655732402812</c:v>
                </c:pt>
                <c:pt idx="85657">
                  <c:v>4.5587795295440889</c:v>
                </c:pt>
                <c:pt idx="85658">
                  <c:v>4.5698480707825464</c:v>
                </c:pt>
                <c:pt idx="85659">
                  <c:v>4.5568063532300256</c:v>
                </c:pt>
                <c:pt idx="85660">
                  <c:v>4.5578986095747069</c:v>
                </c:pt>
                <c:pt idx="85661">
                  <c:v>4.5625439278939002</c:v>
                </c:pt>
                <c:pt idx="85662">
                  <c:v>4.5625365139638401</c:v>
                </c:pt>
                <c:pt idx="85663">
                  <c:v>4.5568141281212888</c:v>
                </c:pt>
                <c:pt idx="85664">
                  <c:v>4.5555874502850369</c:v>
                </c:pt>
                <c:pt idx="85665">
                  <c:v>4.5592088240604758</c:v>
                </c:pt>
                <c:pt idx="85666">
                  <c:v>4.5605847986067332</c:v>
                </c:pt>
                <c:pt idx="85667">
                  <c:v>4.5630284839412925</c:v>
                </c:pt>
                <c:pt idx="85668">
                  <c:v>4.552662478895197</c:v>
                </c:pt>
                <c:pt idx="85669">
                  <c:v>4.5559606926107348</c:v>
                </c:pt>
                <c:pt idx="85670">
                  <c:v>4.5608966952415964</c:v>
                </c:pt>
                <c:pt idx="85671">
                  <c:v>4.5643161615232835</c:v>
                </c:pt>
                <c:pt idx="85672">
                  <c:v>4.5519483556731819</c:v>
                </c:pt>
                <c:pt idx="85673">
                  <c:v>4.5685682289928149</c:v>
                </c:pt>
                <c:pt idx="85674">
                  <c:v>4.55709158916296</c:v>
                </c:pt>
                <c:pt idx="85675">
                  <c:v>4.5551168427932902</c:v>
                </c:pt>
                <c:pt idx="85676">
                  <c:v>4.5570996356775799</c:v>
                </c:pt>
                <c:pt idx="85677">
                  <c:v>4.5544995599300844</c:v>
                </c:pt>
                <c:pt idx="85678">
                  <c:v>4.5599145053590835</c:v>
                </c:pt>
                <c:pt idx="85679">
                  <c:v>4.5542237227121127</c:v>
                </c:pt>
                <c:pt idx="85680">
                  <c:v>4.5658981251739243</c:v>
                </c:pt>
                <c:pt idx="85681">
                  <c:v>4.5602690930381238</c:v>
                </c:pt>
                <c:pt idx="85682">
                  <c:v>4.5567471820694214</c:v>
                </c:pt>
                <c:pt idx="85683">
                  <c:v>4.5560647744163374</c:v>
                </c:pt>
                <c:pt idx="85684">
                  <c:v>4.5582511719046304</c:v>
                </c:pt>
                <c:pt idx="85685">
                  <c:v>4.5517095580434459</c:v>
                </c:pt>
                <c:pt idx="85686">
                  <c:v>4.5594500441683294</c:v>
                </c:pt>
                <c:pt idx="85687">
                  <c:v>4.5587503245767165</c:v>
                </c:pt>
                <c:pt idx="85688">
                  <c:v>4.5584678651310391</c:v>
                </c:pt>
                <c:pt idx="85689">
                  <c:v>4.5527150729716075</c:v>
                </c:pt>
                <c:pt idx="85690">
                  <c:v>4.5590713526704842</c:v>
                </c:pt>
                <c:pt idx="85691">
                  <c:v>4.5533668423610587</c:v>
                </c:pt>
                <c:pt idx="85692">
                  <c:v>4.5561704108543442</c:v>
                </c:pt>
                <c:pt idx="85693">
                  <c:v>4.5647554382189552</c:v>
                </c:pt>
                <c:pt idx="85694">
                  <c:v>4.5611978809000258</c:v>
                </c:pt>
                <c:pt idx="85695">
                  <c:v>4.5500061375267267</c:v>
                </c:pt>
                <c:pt idx="85696">
                  <c:v>4.5623058220479358</c:v>
                </c:pt>
                <c:pt idx="85697">
                  <c:v>4.5690061507984936</c:v>
                </c:pt>
                <c:pt idx="85698">
                  <c:v>4.5564187495998514</c:v>
                </c:pt>
                <c:pt idx="85699">
                  <c:v>4.5562924933575601</c:v>
                </c:pt>
                <c:pt idx="85700">
                  <c:v>4.5584846323499422</c:v>
                </c:pt>
                <c:pt idx="85701">
                  <c:v>4.5555385742841406</c:v>
                </c:pt>
                <c:pt idx="85702">
                  <c:v>4.5548670283036046</c:v>
                </c:pt>
                <c:pt idx="85703">
                  <c:v>4.5626152607838764</c:v>
                </c:pt>
                <c:pt idx="85704">
                  <c:v>4.5566225527013851</c:v>
                </c:pt>
                <c:pt idx="85705">
                  <c:v>4.5593674231322474</c:v>
                </c:pt>
                <c:pt idx="85706">
                  <c:v>4.5527689740197959</c:v>
                </c:pt>
                <c:pt idx="85707">
                  <c:v>4.54892621451752</c:v>
                </c:pt>
                <c:pt idx="85708">
                  <c:v>4.5598138322628685</c:v>
                </c:pt>
                <c:pt idx="85709">
                  <c:v>4.5641708444004125</c:v>
                </c:pt>
                <c:pt idx="85710">
                  <c:v>4.5620034821163129</c:v>
                </c:pt>
                <c:pt idx="85711">
                  <c:v>4.554576526049738</c:v>
                </c:pt>
                <c:pt idx="85712">
                  <c:v>4.5569646338827363</c:v>
                </c:pt>
                <c:pt idx="85713">
                  <c:v>4.5612294221257939</c:v>
                </c:pt>
                <c:pt idx="85714">
                  <c:v>4.551735144556404</c:v>
                </c:pt>
                <c:pt idx="85715">
                  <c:v>4.5662206050390601</c:v>
                </c:pt>
                <c:pt idx="85716">
                  <c:v>4.5619368458696687</c:v>
                </c:pt>
                <c:pt idx="85717">
                  <c:v>4.5541403228015715</c:v>
                </c:pt>
                <c:pt idx="85718">
                  <c:v>4.5596464508325916</c:v>
                </c:pt>
                <c:pt idx="85719">
                  <c:v>4.5627579750443639</c:v>
                </c:pt>
                <c:pt idx="85720">
                  <c:v>4.5597071361210677</c:v>
                </c:pt>
                <c:pt idx="85721">
                  <c:v>4.5672525862374433</c:v>
                </c:pt>
                <c:pt idx="85722">
                  <c:v>4.5641243473883257</c:v>
                </c:pt>
                <c:pt idx="85723">
                  <c:v>4.5508061087056761</c:v>
                </c:pt>
                <c:pt idx="85724">
                  <c:v>4.5606770525380087</c:v>
                </c:pt>
                <c:pt idx="85725">
                  <c:v>4.5535228162573835</c:v>
                </c:pt>
                <c:pt idx="85726">
                  <c:v>4.5605283440825248</c:v>
                </c:pt>
                <c:pt idx="85727">
                  <c:v>4.5599128124575792</c:v>
                </c:pt>
                <c:pt idx="85728">
                  <c:v>4.5614587435008893</c:v>
                </c:pt>
                <c:pt idx="85729">
                  <c:v>4.565479013585791</c:v>
                </c:pt>
                <c:pt idx="85730">
                  <c:v>4.5590504285355342</c:v>
                </c:pt>
                <c:pt idx="85731">
                  <c:v>4.5635885469250423</c:v>
                </c:pt>
                <c:pt idx="85732">
                  <c:v>4.5580722752543634</c:v>
                </c:pt>
                <c:pt idx="85733">
                  <c:v>4.5540194714450823</c:v>
                </c:pt>
                <c:pt idx="85734">
                  <c:v>4.5622819184471224</c:v>
                </c:pt>
                <c:pt idx="85735">
                  <c:v>4.5588165085376344</c:v>
                </c:pt>
                <c:pt idx="85736">
                  <c:v>4.5738933211190851</c:v>
                </c:pt>
                <c:pt idx="85737">
                  <c:v>4.5638055508149726</c:v>
                </c:pt>
                <c:pt idx="85738">
                  <c:v>4.5526667440105122</c:v>
                </c:pt>
                <c:pt idx="85739">
                  <c:v>4.5613348332342998</c:v>
                </c:pt>
                <c:pt idx="85740">
                  <c:v>4.5629888352284906</c:v>
                </c:pt>
                <c:pt idx="85741">
                  <c:v>4.5535199163241238</c:v>
                </c:pt>
                <c:pt idx="85742">
                  <c:v>4.5549666188848823</c:v>
                </c:pt>
                <c:pt idx="85743">
                  <c:v>4.5676364350161025</c:v>
                </c:pt>
                <c:pt idx="85744">
                  <c:v>4.5577190732221036</c:v>
                </c:pt>
                <c:pt idx="85745">
                  <c:v>4.562377827883215</c:v>
                </c:pt>
                <c:pt idx="85746">
                  <c:v>4.5551029259894591</c:v>
                </c:pt>
                <c:pt idx="85747">
                  <c:v>4.564603390162147</c:v>
                </c:pt>
                <c:pt idx="85748">
                  <c:v>4.5562941986997423</c:v>
                </c:pt>
                <c:pt idx="85749">
                  <c:v>4.5425859857232886</c:v>
                </c:pt>
                <c:pt idx="85750">
                  <c:v>4.5573312391123064</c:v>
                </c:pt>
                <c:pt idx="85751">
                  <c:v>4.5670017882682892</c:v>
                </c:pt>
                <c:pt idx="85752">
                  <c:v>4.5582615494646523</c:v>
                </c:pt>
                <c:pt idx="85753">
                  <c:v>4.5684351085831656</c:v>
                </c:pt>
                <c:pt idx="85754">
                  <c:v>4.5561518310199363</c:v>
                </c:pt>
                <c:pt idx="85755">
                  <c:v>4.557214265126265</c:v>
                </c:pt>
                <c:pt idx="85756">
                  <c:v>4.5522271510813672</c:v>
                </c:pt>
                <c:pt idx="85757">
                  <c:v>4.556839807329677</c:v>
                </c:pt>
                <c:pt idx="85758">
                  <c:v>4.5655809830436116</c:v>
                </c:pt>
                <c:pt idx="85759">
                  <c:v>4.5577308651472102</c:v>
                </c:pt>
                <c:pt idx="85760">
                  <c:v>4.56306438345828</c:v>
                </c:pt>
                <c:pt idx="85761">
                  <c:v>4.5615445542833601</c:v>
                </c:pt>
                <c:pt idx="85762">
                  <c:v>4.560152576331614</c:v>
                </c:pt>
                <c:pt idx="85763">
                  <c:v>4.5680998146962857</c:v>
                </c:pt>
                <c:pt idx="85764">
                  <c:v>4.5585005363180446</c:v>
                </c:pt>
                <c:pt idx="85765">
                  <c:v>4.5497362040663845</c:v>
                </c:pt>
                <c:pt idx="85766">
                  <c:v>4.566433040492579</c:v>
                </c:pt>
                <c:pt idx="85767">
                  <c:v>4.559420020955546</c:v>
                </c:pt>
                <c:pt idx="85768">
                  <c:v>4.567684923089165</c:v>
                </c:pt>
                <c:pt idx="85769">
                  <c:v>4.5690512835140735</c:v>
                </c:pt>
                <c:pt idx="85770">
                  <c:v>4.5611411145987022</c:v>
                </c:pt>
                <c:pt idx="85771">
                  <c:v>4.5587484589521647</c:v>
                </c:pt>
                <c:pt idx="85772">
                  <c:v>4.5617573945042658</c:v>
                </c:pt>
                <c:pt idx="85773">
                  <c:v>4.5580992029731267</c:v>
                </c:pt>
                <c:pt idx="85774">
                  <c:v>4.5630938273629189</c:v>
                </c:pt>
                <c:pt idx="85775">
                  <c:v>4.5640152196927328</c:v>
                </c:pt>
                <c:pt idx="85776">
                  <c:v>4.5579111025985606</c:v>
                </c:pt>
                <c:pt idx="85777">
                  <c:v>4.5665320372239142</c:v>
                </c:pt>
                <c:pt idx="85778">
                  <c:v>4.5562719876033864</c:v>
                </c:pt>
                <c:pt idx="85779">
                  <c:v>4.5568431819672419</c:v>
                </c:pt>
                <c:pt idx="85780">
                  <c:v>4.5654516607759135</c:v>
                </c:pt>
                <c:pt idx="85781">
                  <c:v>4.5624825243494707</c:v>
                </c:pt>
                <c:pt idx="85782">
                  <c:v>4.5543529086474495</c:v>
                </c:pt>
                <c:pt idx="85783">
                  <c:v>4.5637967022438568</c:v>
                </c:pt>
                <c:pt idx="85784">
                  <c:v>4.554685692349965</c:v>
                </c:pt>
                <c:pt idx="85785">
                  <c:v>4.5612198025087567</c:v>
                </c:pt>
                <c:pt idx="85786">
                  <c:v>4.5536488409071891</c:v>
                </c:pt>
                <c:pt idx="85787">
                  <c:v>4.5623948543244932</c:v>
                </c:pt>
                <c:pt idx="85788">
                  <c:v>4.5589899422996139</c:v>
                </c:pt>
                <c:pt idx="85789">
                  <c:v>4.5661846330198612</c:v>
                </c:pt>
                <c:pt idx="85790">
                  <c:v>4.5614601364359961</c:v>
                </c:pt>
                <c:pt idx="85791">
                  <c:v>4.5675422510617842</c:v>
                </c:pt>
                <c:pt idx="85792">
                  <c:v>4.5654932334447196</c:v>
                </c:pt>
                <c:pt idx="85793">
                  <c:v>4.5582323555600501</c:v>
                </c:pt>
                <c:pt idx="85794">
                  <c:v>4.5603146355364128</c:v>
                </c:pt>
                <c:pt idx="85795">
                  <c:v>4.5645790131798663</c:v>
                </c:pt>
                <c:pt idx="85796">
                  <c:v>4.5674066000899067</c:v>
                </c:pt>
                <c:pt idx="85797">
                  <c:v>4.5690038853029593</c:v>
                </c:pt>
                <c:pt idx="85798">
                  <c:v>4.5646713908689547</c:v>
                </c:pt>
                <c:pt idx="85799">
                  <c:v>4.5531822783688254</c:v>
                </c:pt>
                <c:pt idx="85800">
                  <c:v>4.5589172031358363</c:v>
                </c:pt>
                <c:pt idx="85801">
                  <c:v>4.5632832729959834</c:v>
                </c:pt>
                <c:pt idx="85802">
                  <c:v>4.5514107768993934</c:v>
                </c:pt>
                <c:pt idx="85803">
                  <c:v>4.5572969621168991</c:v>
                </c:pt>
                <c:pt idx="85804">
                  <c:v>4.5663683771698533</c:v>
                </c:pt>
                <c:pt idx="85805">
                  <c:v>4.5528485938854732</c:v>
                </c:pt>
                <c:pt idx="85806">
                  <c:v>4.5596676537936736</c:v>
                </c:pt>
                <c:pt idx="85807">
                  <c:v>4.5523036856149979</c:v>
                </c:pt>
                <c:pt idx="85808">
                  <c:v>4.5603699444779213</c:v>
                </c:pt>
                <c:pt idx="85809">
                  <c:v>4.5567123870525768</c:v>
                </c:pt>
                <c:pt idx="85810">
                  <c:v>4.5551726832002624</c:v>
                </c:pt>
                <c:pt idx="85811">
                  <c:v>4.5576282455616033</c:v>
                </c:pt>
                <c:pt idx="85812">
                  <c:v>4.5707879885105536</c:v>
                </c:pt>
                <c:pt idx="85813">
                  <c:v>4.5565706586705659</c:v>
                </c:pt>
                <c:pt idx="85814">
                  <c:v>4.5586175398219932</c:v>
                </c:pt>
                <c:pt idx="85815">
                  <c:v>4.5670611447505243</c:v>
                </c:pt>
                <c:pt idx="85816">
                  <c:v>4.5616456130586425</c:v>
                </c:pt>
                <c:pt idx="85817">
                  <c:v>4.5544439516380235</c:v>
                </c:pt>
                <c:pt idx="85818">
                  <c:v>4.5595327212108607</c:v>
                </c:pt>
                <c:pt idx="85819">
                  <c:v>4.5507090609152181</c:v>
                </c:pt>
                <c:pt idx="85820">
                  <c:v>4.5615425232886215</c:v>
                </c:pt>
                <c:pt idx="85821">
                  <c:v>4.5558379721800932</c:v>
                </c:pt>
                <c:pt idx="85822">
                  <c:v>4.5566643823085249</c:v>
                </c:pt>
                <c:pt idx="85823">
                  <c:v>4.5538517659667512</c:v>
                </c:pt>
                <c:pt idx="85824">
                  <c:v>4.5570550360639288</c:v>
                </c:pt>
                <c:pt idx="85825">
                  <c:v>4.562031147926966</c:v>
                </c:pt>
                <c:pt idx="85826">
                  <c:v>4.5563673758324272</c:v>
                </c:pt>
                <c:pt idx="85827">
                  <c:v>4.559128416701645</c:v>
                </c:pt>
                <c:pt idx="85828">
                  <c:v>4.5653609360723566</c:v>
                </c:pt>
                <c:pt idx="85829">
                  <c:v>4.5595854126512716</c:v>
                </c:pt>
                <c:pt idx="85830">
                  <c:v>4.558719434268494</c:v>
                </c:pt>
                <c:pt idx="85831">
                  <c:v>4.5560200615750386</c:v>
                </c:pt>
                <c:pt idx="85832">
                  <c:v>4.5595934143173888</c:v>
                </c:pt>
                <c:pt idx="85833">
                  <c:v>4.5655609841875817</c:v>
                </c:pt>
                <c:pt idx="85834">
                  <c:v>4.5675405222933794</c:v>
                </c:pt>
                <c:pt idx="85835">
                  <c:v>4.5618796946145892</c:v>
                </c:pt>
                <c:pt idx="85836">
                  <c:v>4.5623504782135766</c:v>
                </c:pt>
                <c:pt idx="85837">
                  <c:v>4.5612516786027939</c:v>
                </c:pt>
                <c:pt idx="85838">
                  <c:v>4.5584173750202437</c:v>
                </c:pt>
                <c:pt idx="85839">
                  <c:v>4.5494500425235227</c:v>
                </c:pt>
                <c:pt idx="85840">
                  <c:v>4.5622148766900876</c:v>
                </c:pt>
                <c:pt idx="85841">
                  <c:v>4.5595293188987487</c:v>
                </c:pt>
                <c:pt idx="85842">
                  <c:v>4.5636750914389204</c:v>
                </c:pt>
                <c:pt idx="85843">
                  <c:v>4.5543481006254112</c:v>
                </c:pt>
                <c:pt idx="85844">
                  <c:v>4.5583784081400651</c:v>
                </c:pt>
                <c:pt idx="85845">
                  <c:v>4.5621614171499028</c:v>
                </c:pt>
                <c:pt idx="85846">
                  <c:v>4.5567356351707895</c:v>
                </c:pt>
                <c:pt idx="85847">
                  <c:v>4.5620494862424215</c:v>
                </c:pt>
                <c:pt idx="85848">
                  <c:v>4.5599747816548328</c:v>
                </c:pt>
                <c:pt idx="85849">
                  <c:v>4.5589057961393813</c:v>
                </c:pt>
                <c:pt idx="85850">
                  <c:v>4.5661158796882848</c:v>
                </c:pt>
                <c:pt idx="85851">
                  <c:v>4.5643838058322199</c:v>
                </c:pt>
                <c:pt idx="85852">
                  <c:v>4.5609439367985809</c:v>
                </c:pt>
                <c:pt idx="85853">
                  <c:v>4.5558894859671462</c:v>
                </c:pt>
                <c:pt idx="85854">
                  <c:v>4.5585584048615226</c:v>
                </c:pt>
                <c:pt idx="85855">
                  <c:v>4.5591706843860997</c:v>
                </c:pt>
                <c:pt idx="85856">
                  <c:v>4.5629808818809456</c:v>
                </c:pt>
                <c:pt idx="85857">
                  <c:v>4.5562583008199313</c:v>
                </c:pt>
                <c:pt idx="85858">
                  <c:v>4.5628702406229262</c:v>
                </c:pt>
                <c:pt idx="85859">
                  <c:v>4.5654078478046713</c:v>
                </c:pt>
                <c:pt idx="85860">
                  <c:v>4.5637724947030165</c:v>
                </c:pt>
                <c:pt idx="85861">
                  <c:v>4.5567809630413985</c:v>
                </c:pt>
                <c:pt idx="85862">
                  <c:v>4.5741176708596001</c:v>
                </c:pt>
                <c:pt idx="85863">
                  <c:v>4.5620600572488161</c:v>
                </c:pt>
                <c:pt idx="85864">
                  <c:v>4.5657068751644552</c:v>
                </c:pt>
                <c:pt idx="85865">
                  <c:v>4.5525680719094526</c:v>
                </c:pt>
                <c:pt idx="85866">
                  <c:v>4.5614924101854992</c:v>
                </c:pt>
                <c:pt idx="85867">
                  <c:v>4.558892968654134</c:v>
                </c:pt>
                <c:pt idx="85868">
                  <c:v>4.5630082695646426</c:v>
                </c:pt>
                <c:pt idx="85869">
                  <c:v>4.5723208773536994</c:v>
                </c:pt>
                <c:pt idx="85870">
                  <c:v>4.5711746564599132</c:v>
                </c:pt>
                <c:pt idx="85871">
                  <c:v>4.5674878030814208</c:v>
                </c:pt>
                <c:pt idx="85872">
                  <c:v>4.5607558467969715</c:v>
                </c:pt>
                <c:pt idx="85873">
                  <c:v>4.5584944550706599</c:v>
                </c:pt>
                <c:pt idx="85874">
                  <c:v>4.5590096269463283</c:v>
                </c:pt>
                <c:pt idx="85875">
                  <c:v>4.5658709351524687</c:v>
                </c:pt>
                <c:pt idx="85876">
                  <c:v>4.5592171980311393</c:v>
                </c:pt>
                <c:pt idx="85877">
                  <c:v>4.5552230381555185</c:v>
                </c:pt>
                <c:pt idx="85878">
                  <c:v>4.55542902120383</c:v>
                </c:pt>
                <c:pt idx="85879">
                  <c:v>4.5600664603782208</c:v>
                </c:pt>
                <c:pt idx="85880">
                  <c:v>4.5558074364031</c:v>
                </c:pt>
                <c:pt idx="85881">
                  <c:v>4.5623897148760895</c:v>
                </c:pt>
                <c:pt idx="85882">
                  <c:v>4.5682272424067794</c:v>
                </c:pt>
                <c:pt idx="85883">
                  <c:v>4.5468686270482257</c:v>
                </c:pt>
                <c:pt idx="85884">
                  <c:v>4.5604677282003667</c:v>
                </c:pt>
                <c:pt idx="85885">
                  <c:v>4.5591966378331872</c:v>
                </c:pt>
                <c:pt idx="85886">
                  <c:v>4.553313733465032</c:v>
                </c:pt>
                <c:pt idx="85887">
                  <c:v>4.5713863362186213</c:v>
                </c:pt>
                <c:pt idx="85888">
                  <c:v>4.5580606101208749</c:v>
                </c:pt>
                <c:pt idx="85889">
                  <c:v>4.5676055232465513</c:v>
                </c:pt>
                <c:pt idx="85890">
                  <c:v>4.5650390955740363</c:v>
                </c:pt>
                <c:pt idx="85891">
                  <c:v>4.5566081315825615</c:v>
                </c:pt>
                <c:pt idx="85892">
                  <c:v>4.5597483496225175</c:v>
                </c:pt>
                <c:pt idx="85893">
                  <c:v>4.5568747208990779</c:v>
                </c:pt>
                <c:pt idx="85894">
                  <c:v>4.5642572869128273</c:v>
                </c:pt>
                <c:pt idx="85895">
                  <c:v>4.5574138572713458</c:v>
                </c:pt>
                <c:pt idx="85896">
                  <c:v>4.5666682722861287</c:v>
                </c:pt>
                <c:pt idx="85897">
                  <c:v>4.5560207232680998</c:v>
                </c:pt>
                <c:pt idx="85898">
                  <c:v>4.5547829865321434</c:v>
                </c:pt>
                <c:pt idx="85899">
                  <c:v>4.5695715706402185</c:v>
                </c:pt>
                <c:pt idx="85900">
                  <c:v>4.553808206724649</c:v>
                </c:pt>
                <c:pt idx="85901">
                  <c:v>4.5563332002310544</c:v>
                </c:pt>
                <c:pt idx="85902">
                  <c:v>4.564480189504593</c:v>
                </c:pt>
                <c:pt idx="85903">
                  <c:v>4.5573089596670533</c:v>
                </c:pt>
                <c:pt idx="85904">
                  <c:v>4.5703853377480703</c:v>
                </c:pt>
                <c:pt idx="85905">
                  <c:v>4.5683162701494924</c:v>
                </c:pt>
                <c:pt idx="85906">
                  <c:v>4.5613074985004856</c:v>
                </c:pt>
                <c:pt idx="85907">
                  <c:v>4.5686202088317458</c:v>
                </c:pt>
                <c:pt idx="85908">
                  <c:v>4.5625344511694887</c:v>
                </c:pt>
                <c:pt idx="85909">
                  <c:v>4.5597473932983084</c:v>
                </c:pt>
                <c:pt idx="85910">
                  <c:v>4.5573391319422853</c:v>
                </c:pt>
                <c:pt idx="85911">
                  <c:v>4.5562784551613555</c:v>
                </c:pt>
                <c:pt idx="85912">
                  <c:v>4.5589103229388002</c:v>
                </c:pt>
                <c:pt idx="85913">
                  <c:v>4.5610662104683417</c:v>
                </c:pt>
                <c:pt idx="85914">
                  <c:v>4.5572983770565862</c:v>
                </c:pt>
                <c:pt idx="85915">
                  <c:v>4.5515854804146993</c:v>
                </c:pt>
                <c:pt idx="85916">
                  <c:v>4.5649357346282491</c:v>
                </c:pt>
                <c:pt idx="85917">
                  <c:v>4.569025869263557</c:v>
                </c:pt>
                <c:pt idx="85918">
                  <c:v>4.5592277923510904</c:v>
                </c:pt>
                <c:pt idx="85919">
                  <c:v>4.5638478170212187</c:v>
                </c:pt>
                <c:pt idx="85920">
                  <c:v>4.5591264748229561</c:v>
                </c:pt>
                <c:pt idx="85921">
                  <c:v>4.5556539011348933</c:v>
                </c:pt>
                <c:pt idx="85922">
                  <c:v>4.5629407763889871</c:v>
                </c:pt>
                <c:pt idx="85923">
                  <c:v>4.5629067278800282</c:v>
                </c:pt>
                <c:pt idx="85924">
                  <c:v>4.5617982168176923</c:v>
                </c:pt>
                <c:pt idx="85925">
                  <c:v>4.5602476793443376</c:v>
                </c:pt>
                <c:pt idx="85926">
                  <c:v>4.5541984782509646</c:v>
                </c:pt>
                <c:pt idx="85927">
                  <c:v>4.5667984186038275</c:v>
                </c:pt>
                <c:pt idx="85928">
                  <c:v>4.5562451059290163</c:v>
                </c:pt>
                <c:pt idx="85929">
                  <c:v>4.5642913194516161</c:v>
                </c:pt>
                <c:pt idx="85930">
                  <c:v>4.5691853937343669</c:v>
                </c:pt>
                <c:pt idx="85931">
                  <c:v>4.563969223874464</c:v>
                </c:pt>
                <c:pt idx="85932">
                  <c:v>4.5572844709286366</c:v>
                </c:pt>
                <c:pt idx="85933">
                  <c:v>4.5667017126646678</c:v>
                </c:pt>
                <c:pt idx="85934">
                  <c:v>4.5606055644830272</c:v>
                </c:pt>
                <c:pt idx="85935">
                  <c:v>4.5700261270223335</c:v>
                </c:pt>
                <c:pt idx="85936">
                  <c:v>4.5586992083802436</c:v>
                </c:pt>
                <c:pt idx="85937">
                  <c:v>4.5553602111889075</c:v>
                </c:pt>
                <c:pt idx="85938">
                  <c:v>4.557414408928202</c:v>
                </c:pt>
                <c:pt idx="85939">
                  <c:v>4.5612811801236832</c:v>
                </c:pt>
                <c:pt idx="85940">
                  <c:v>4.5506621488660217</c:v>
                </c:pt>
                <c:pt idx="85941">
                  <c:v>4.5684210771763407</c:v>
                </c:pt>
                <c:pt idx="85942">
                  <c:v>4.5630353881273216</c:v>
                </c:pt>
                <c:pt idx="85943">
                  <c:v>4.5587655732402812</c:v>
                </c:pt>
                <c:pt idx="85944">
                  <c:v>4.5651221866624834</c:v>
                </c:pt>
                <c:pt idx="85945">
                  <c:v>4.5621609705054054</c:v>
                </c:pt>
                <c:pt idx="85946">
                  <c:v>4.5629480151470823</c:v>
                </c:pt>
                <c:pt idx="85947">
                  <c:v>4.5577924147208533</c:v>
                </c:pt>
                <c:pt idx="85948">
                  <c:v>4.5709506871402867</c:v>
                </c:pt>
                <c:pt idx="85949">
                  <c:v>4.5579415388012743</c:v>
                </c:pt>
                <c:pt idx="85950">
                  <c:v>4.5618075998117806</c:v>
                </c:pt>
                <c:pt idx="85951">
                  <c:v>4.5608938419146181</c:v>
                </c:pt>
                <c:pt idx="85952">
                  <c:v>4.5643470218609181</c:v>
                </c:pt>
                <c:pt idx="85953">
                  <c:v>4.5576010943454168</c:v>
                </c:pt>
                <c:pt idx="85954">
                  <c:v>4.5590041409598294</c:v>
                </c:pt>
                <c:pt idx="85955">
                  <c:v>4.5598364173220709</c:v>
                </c:pt>
                <c:pt idx="85956">
                  <c:v>4.5532760438336233</c:v>
                </c:pt>
                <c:pt idx="85957">
                  <c:v>4.5710126525974424</c:v>
                </c:pt>
                <c:pt idx="85958">
                  <c:v>4.5659847576320578</c:v>
                </c:pt>
                <c:pt idx="85959">
                  <c:v>4.5688836543878004</c:v>
                </c:pt>
                <c:pt idx="85960">
                  <c:v>4.5516999264106479</c:v>
                </c:pt>
                <c:pt idx="85961">
                  <c:v>4.5625311439456482</c:v>
                </c:pt>
                <c:pt idx="85962">
                  <c:v>4.5628574098763579</c:v>
                </c:pt>
                <c:pt idx="85963">
                  <c:v>4.5668196148688649</c:v>
                </c:pt>
                <c:pt idx="85964">
                  <c:v>4.5597825218051726</c:v>
                </c:pt>
                <c:pt idx="85965">
                  <c:v>4.5543555981065298</c:v>
                </c:pt>
                <c:pt idx="85966">
                  <c:v>4.5615757950490536</c:v>
                </c:pt>
                <c:pt idx="85967">
                  <c:v>4.5529808694800931</c:v>
                </c:pt>
                <c:pt idx="85968">
                  <c:v>4.5522122336510824</c:v>
                </c:pt>
                <c:pt idx="85969">
                  <c:v>4.5695958168263422</c:v>
                </c:pt>
                <c:pt idx="85970">
                  <c:v>4.5512115348430964</c:v>
                </c:pt>
                <c:pt idx="85971">
                  <c:v>4.5629946063344704</c:v>
                </c:pt>
                <c:pt idx="85972">
                  <c:v>4.5608596726756323</c:v>
                </c:pt>
                <c:pt idx="85973">
                  <c:v>4.5646773530352478</c:v>
                </c:pt>
                <c:pt idx="85974">
                  <c:v>4.562106677113885</c:v>
                </c:pt>
                <c:pt idx="85975">
                  <c:v>4.5498564144059692</c:v>
                </c:pt>
                <c:pt idx="85976">
                  <c:v>4.5516509868313548</c:v>
                </c:pt>
                <c:pt idx="85977">
                  <c:v>4.562777145662241</c:v>
                </c:pt>
                <c:pt idx="85978">
                  <c:v>4.5562673071138633</c:v>
                </c:pt>
                <c:pt idx="85979">
                  <c:v>4.5617592181997466</c:v>
                </c:pt>
                <c:pt idx="85980">
                  <c:v>4.5564606800373069</c:v>
                </c:pt>
                <c:pt idx="85981">
                  <c:v>4.5573155314713487</c:v>
                </c:pt>
                <c:pt idx="85982">
                  <c:v>4.5531492900668216</c:v>
                </c:pt>
                <c:pt idx="85983">
                  <c:v>4.5636274870458324</c:v>
                </c:pt>
                <c:pt idx="85984">
                  <c:v>4.5609989271065778</c:v>
                </c:pt>
                <c:pt idx="85985">
                  <c:v>4.5657401139351359</c:v>
                </c:pt>
                <c:pt idx="85986">
                  <c:v>4.5658520303544687</c:v>
                </c:pt>
                <c:pt idx="85987">
                  <c:v>4.5542038415568573</c:v>
                </c:pt>
                <c:pt idx="85988">
                  <c:v>4.561199769847974</c:v>
                </c:pt>
                <c:pt idx="85989">
                  <c:v>4.5582928112252254</c:v>
                </c:pt>
                <c:pt idx="85990">
                  <c:v>4.5702193880597761</c:v>
                </c:pt>
                <c:pt idx="85991">
                  <c:v>4.5634255940222239</c:v>
                </c:pt>
                <c:pt idx="85992">
                  <c:v>4.5644782890815323</c:v>
                </c:pt>
                <c:pt idx="85993">
                  <c:v>4.5671253998945112</c:v>
                </c:pt>
                <c:pt idx="85994">
                  <c:v>4.5674456592932984</c:v>
                </c:pt>
                <c:pt idx="85995">
                  <c:v>4.5563599477186436</c:v>
                </c:pt>
                <c:pt idx="85996">
                  <c:v>4.5587685499206207</c:v>
                </c:pt>
                <c:pt idx="85997">
                  <c:v>4.5606738898485455</c:v>
                </c:pt>
                <c:pt idx="85998">
                  <c:v>4.556736965649911</c:v>
                </c:pt>
                <c:pt idx="85999">
                  <c:v>4.5629085722012785</c:v>
                </c:pt>
                <c:pt idx="86000">
                  <c:v>4.5584944197129564</c:v>
                </c:pt>
                <c:pt idx="86001">
                  <c:v>4.5559861353979674</c:v>
                </c:pt>
                <c:pt idx="86002">
                  <c:v>4.5630222804999079</c:v>
                </c:pt>
                <c:pt idx="86003">
                  <c:v>4.5549061006744092</c:v>
                </c:pt>
                <c:pt idx="86004">
                  <c:v>4.558373881846002</c:v>
                </c:pt>
                <c:pt idx="86005">
                  <c:v>4.5612675615902036</c:v>
                </c:pt>
                <c:pt idx="86006">
                  <c:v>4.5688600276308708</c:v>
                </c:pt>
                <c:pt idx="86007">
                  <c:v>4.5644006516630915</c:v>
                </c:pt>
                <c:pt idx="86008">
                  <c:v>4.5599133341133804</c:v>
                </c:pt>
                <c:pt idx="86009">
                  <c:v>4.5680834133984272</c:v>
                </c:pt>
                <c:pt idx="86010">
                  <c:v>4.5582445397779612</c:v>
                </c:pt>
                <c:pt idx="86011">
                  <c:v>4.5604622918427511</c:v>
                </c:pt>
                <c:pt idx="86012">
                  <c:v>4.5670962665665016</c:v>
                </c:pt>
                <c:pt idx="86013">
                  <c:v>4.5613668678227004</c:v>
                </c:pt>
                <c:pt idx="86014">
                  <c:v>4.5695840979953175</c:v>
                </c:pt>
                <c:pt idx="86015">
                  <c:v>4.564271849365543</c:v>
                </c:pt>
                <c:pt idx="86016">
                  <c:v>4.5589975050412699</c:v>
                </c:pt>
                <c:pt idx="86017">
                  <c:v>4.5608650947312883</c:v>
                </c:pt>
                <c:pt idx="86018">
                  <c:v>4.5633905015138696</c:v>
                </c:pt>
                <c:pt idx="86019">
                  <c:v>4.5471614332805554</c:v>
                </c:pt>
                <c:pt idx="86020">
                  <c:v>4.5575358969292621</c:v>
                </c:pt>
                <c:pt idx="86021">
                  <c:v>4.5566804601665396</c:v>
                </c:pt>
                <c:pt idx="86022">
                  <c:v>4.5622382436302846</c:v>
                </c:pt>
                <c:pt idx="86023">
                  <c:v>4.5558753553165561</c:v>
                </c:pt>
                <c:pt idx="86024">
                  <c:v>4.5698984641724465</c:v>
                </c:pt>
                <c:pt idx="86025">
                  <c:v>4.5603967315425882</c:v>
                </c:pt>
                <c:pt idx="86026">
                  <c:v>4.5567731093166746</c:v>
                </c:pt>
                <c:pt idx="86027">
                  <c:v>4.5659842151730148</c:v>
                </c:pt>
                <c:pt idx="86028">
                  <c:v>4.5622769260095595</c:v>
                </c:pt>
                <c:pt idx="86029">
                  <c:v>4.5644855824623702</c:v>
                </c:pt>
                <c:pt idx="86030">
                  <c:v>4.5597715478475891</c:v>
                </c:pt>
                <c:pt idx="86031">
                  <c:v>4.5522691766143177</c:v>
                </c:pt>
                <c:pt idx="86032">
                  <c:v>4.5560358615868903</c:v>
                </c:pt>
                <c:pt idx="86033">
                  <c:v>4.5600081615996739</c:v>
                </c:pt>
                <c:pt idx="86034">
                  <c:v>4.5662201190344875</c:v>
                </c:pt>
                <c:pt idx="86035">
                  <c:v>4.5527883190367042</c:v>
                </c:pt>
                <c:pt idx="86036">
                  <c:v>4.5646907160832733</c:v>
                </c:pt>
                <c:pt idx="86037">
                  <c:v>4.5605824385482645</c:v>
                </c:pt>
                <c:pt idx="86038">
                  <c:v>4.5648645261462857</c:v>
                </c:pt>
                <c:pt idx="86039">
                  <c:v>4.5588794834161313</c:v>
                </c:pt>
                <c:pt idx="86040">
                  <c:v>4.5590259954115986</c:v>
                </c:pt>
                <c:pt idx="86041">
                  <c:v>4.5565162417983132</c:v>
                </c:pt>
                <c:pt idx="86042">
                  <c:v>4.5630936434509772</c:v>
                </c:pt>
                <c:pt idx="86043">
                  <c:v>4.5603747808988482</c:v>
                </c:pt>
                <c:pt idx="86044">
                  <c:v>4.5649400936260367</c:v>
                </c:pt>
                <c:pt idx="86045">
                  <c:v>4.5464244872062709</c:v>
                </c:pt>
                <c:pt idx="86046">
                  <c:v>4.560639382747989</c:v>
                </c:pt>
                <c:pt idx="86047">
                  <c:v>4.5662857820316862</c:v>
                </c:pt>
                <c:pt idx="86048">
                  <c:v>4.5589691732006985</c:v>
                </c:pt>
                <c:pt idx="86049">
                  <c:v>4.5531120650815229</c:v>
                </c:pt>
                <c:pt idx="86050">
                  <c:v>4.5642564113712165</c:v>
                </c:pt>
                <c:pt idx="86051">
                  <c:v>4.556689116369288</c:v>
                </c:pt>
                <c:pt idx="86052">
                  <c:v>4.5669901509636546</c:v>
                </c:pt>
                <c:pt idx="86053">
                  <c:v>4.5595921375159021</c:v>
                </c:pt>
                <c:pt idx="86054">
                  <c:v>4.5633751045886051</c:v>
                </c:pt>
                <c:pt idx="86055">
                  <c:v>4.5581052301764693</c:v>
                </c:pt>
                <c:pt idx="86056">
                  <c:v>4.5597620819412459</c:v>
                </c:pt>
                <c:pt idx="86057">
                  <c:v>4.5608504670765031</c:v>
                </c:pt>
                <c:pt idx="86058">
                  <c:v>4.5606208135884936</c:v>
                </c:pt>
                <c:pt idx="86059">
                  <c:v>4.5551829402038129</c:v>
                </c:pt>
                <c:pt idx="86060">
                  <c:v>4.5546019588817996</c:v>
                </c:pt>
                <c:pt idx="86061">
                  <c:v>4.5572001249204908</c:v>
                </c:pt>
                <c:pt idx="86062">
                  <c:v>4.5610709216259258</c:v>
                </c:pt>
                <c:pt idx="86063">
                  <c:v>4.5651668660933629</c:v>
                </c:pt>
                <c:pt idx="86064">
                  <c:v>4.5613442026314459</c:v>
                </c:pt>
                <c:pt idx="86065">
                  <c:v>4.5601133159067997</c:v>
                </c:pt>
                <c:pt idx="86066">
                  <c:v>4.5551254222524618</c:v>
                </c:pt>
                <c:pt idx="86067">
                  <c:v>4.5588353539220128</c:v>
                </c:pt>
                <c:pt idx="86068">
                  <c:v>4.5584586079277063</c:v>
                </c:pt>
                <c:pt idx="86069">
                  <c:v>4.5594945671726821</c:v>
                </c:pt>
                <c:pt idx="86070">
                  <c:v>4.5579613604371918</c:v>
                </c:pt>
                <c:pt idx="86071">
                  <c:v>4.5653763868114989</c:v>
                </c:pt>
                <c:pt idx="86072">
                  <c:v>4.5609256638874029</c:v>
                </c:pt>
                <c:pt idx="86073">
                  <c:v>4.5604013451627372</c:v>
                </c:pt>
                <c:pt idx="86074">
                  <c:v>4.5563075760000107</c:v>
                </c:pt>
                <c:pt idx="86075">
                  <c:v>4.5637463483726286</c:v>
                </c:pt>
                <c:pt idx="86076">
                  <c:v>4.5689516362839884</c:v>
                </c:pt>
                <c:pt idx="86077">
                  <c:v>4.5589063711502247</c:v>
                </c:pt>
                <c:pt idx="86078">
                  <c:v>4.5578690107823094</c:v>
                </c:pt>
                <c:pt idx="86079">
                  <c:v>4.5695346980002691</c:v>
                </c:pt>
                <c:pt idx="86080">
                  <c:v>4.5637475442302495</c:v>
                </c:pt>
                <c:pt idx="86081">
                  <c:v>4.5614648431134892</c:v>
                </c:pt>
                <c:pt idx="86082">
                  <c:v>4.5531511711587482</c:v>
                </c:pt>
                <c:pt idx="86083">
                  <c:v>4.5623278820086108</c:v>
                </c:pt>
                <c:pt idx="86084">
                  <c:v>4.5644876290787737</c:v>
                </c:pt>
                <c:pt idx="86085">
                  <c:v>4.565714030919918</c:v>
                </c:pt>
                <c:pt idx="86086">
                  <c:v>4.5550267904332502</c:v>
                </c:pt>
                <c:pt idx="86087">
                  <c:v>4.5591741522415763</c:v>
                </c:pt>
                <c:pt idx="86088">
                  <c:v>4.559774199014468</c:v>
                </c:pt>
                <c:pt idx="86089">
                  <c:v>4.5630289497711223</c:v>
                </c:pt>
                <c:pt idx="86090">
                  <c:v>4.5643896249520495</c:v>
                </c:pt>
                <c:pt idx="86091">
                  <c:v>4.562278339368512</c:v>
                </c:pt>
                <c:pt idx="86092">
                  <c:v>4.5618987798463833</c:v>
                </c:pt>
                <c:pt idx="86093">
                  <c:v>4.5595200267113842</c:v>
                </c:pt>
                <c:pt idx="86094">
                  <c:v>4.5531409322213898</c:v>
                </c:pt>
                <c:pt idx="86095">
                  <c:v>4.5778115748707915</c:v>
                </c:pt>
                <c:pt idx="86096">
                  <c:v>4.5437112426620985</c:v>
                </c:pt>
                <c:pt idx="86097">
                  <c:v>4.5699170313178987</c:v>
                </c:pt>
                <c:pt idx="86098">
                  <c:v>4.554008292147163</c:v>
                </c:pt>
                <c:pt idx="86099">
                  <c:v>4.5633992474850178</c:v>
                </c:pt>
                <c:pt idx="86100">
                  <c:v>4.556282106456389</c:v>
                </c:pt>
                <c:pt idx="86101">
                  <c:v>4.5581388855451968</c:v>
                </c:pt>
                <c:pt idx="86102">
                  <c:v>4.56110726714489</c:v>
                </c:pt>
                <c:pt idx="86103">
                  <c:v>4.559589904985895</c:v>
                </c:pt>
                <c:pt idx="86104">
                  <c:v>4.5560305626606805</c:v>
                </c:pt>
                <c:pt idx="86105">
                  <c:v>4.55212897927548</c:v>
                </c:pt>
                <c:pt idx="86106">
                  <c:v>4.5579947739529096</c:v>
                </c:pt>
                <c:pt idx="86107">
                  <c:v>4.5595138772322663</c:v>
                </c:pt>
                <c:pt idx="86108">
                  <c:v>4.5625376933450301</c:v>
                </c:pt>
                <c:pt idx="86109">
                  <c:v>4.5631975661695332</c:v>
                </c:pt>
                <c:pt idx="86110">
                  <c:v>4.5631183404340234</c:v>
                </c:pt>
                <c:pt idx="86111">
                  <c:v>4.5608400691832633</c:v>
                </c:pt>
                <c:pt idx="86112">
                  <c:v>4.5706993853809692</c:v>
                </c:pt>
                <c:pt idx="86113">
                  <c:v>4.5618567036907356</c:v>
                </c:pt>
                <c:pt idx="86114">
                  <c:v>4.5635473573246284</c:v>
                </c:pt>
                <c:pt idx="86115">
                  <c:v>4.5527075558386532</c:v>
                </c:pt>
                <c:pt idx="86116">
                  <c:v>4.5588232511282225</c:v>
                </c:pt>
                <c:pt idx="86117">
                  <c:v>4.5603444542728591</c:v>
                </c:pt>
                <c:pt idx="86118">
                  <c:v>4.5571853132620266</c:v>
                </c:pt>
                <c:pt idx="86119">
                  <c:v>4.553583358225513</c:v>
                </c:pt>
                <c:pt idx="86120">
                  <c:v>4.5567042594374021</c:v>
                </c:pt>
                <c:pt idx="86121">
                  <c:v>4.5607796785828629</c:v>
                </c:pt>
                <c:pt idx="86122">
                  <c:v>4.5646070412642041</c:v>
                </c:pt>
                <c:pt idx="86123">
                  <c:v>4.575109094778381</c:v>
                </c:pt>
                <c:pt idx="86124">
                  <c:v>4.5641644293374046</c:v>
                </c:pt>
                <c:pt idx="86125">
                  <c:v>4.5668066133144354</c:v>
                </c:pt>
                <c:pt idx="86126">
                  <c:v>4.5659806283173952</c:v>
                </c:pt>
                <c:pt idx="86127">
                  <c:v>4.56499053466153</c:v>
                </c:pt>
                <c:pt idx="86128">
                  <c:v>4.5669454750296223</c:v>
                </c:pt>
                <c:pt idx="86129">
                  <c:v>4.5587181744795204</c:v>
                </c:pt>
                <c:pt idx="86130">
                  <c:v>4.5516685139720243</c:v>
                </c:pt>
                <c:pt idx="86131">
                  <c:v>4.562095958557105</c:v>
                </c:pt>
                <c:pt idx="86132">
                  <c:v>4.554036777941417</c:v>
                </c:pt>
                <c:pt idx="86133">
                  <c:v>4.5572482175230524</c:v>
                </c:pt>
                <c:pt idx="86134">
                  <c:v>4.5659922042603123</c:v>
                </c:pt>
                <c:pt idx="86135">
                  <c:v>4.5579286758931561</c:v>
                </c:pt>
                <c:pt idx="86136">
                  <c:v>4.5656318095484965</c:v>
                </c:pt>
                <c:pt idx="86137">
                  <c:v>4.5578733589478402</c:v>
                </c:pt>
                <c:pt idx="86138">
                  <c:v>4.5653825945731983</c:v>
                </c:pt>
                <c:pt idx="86139">
                  <c:v>4.5544077762589774</c:v>
                </c:pt>
                <c:pt idx="86140">
                  <c:v>4.5572777122533612</c:v>
                </c:pt>
                <c:pt idx="86141">
                  <c:v>4.5668417619092168</c:v>
                </c:pt>
                <c:pt idx="86142">
                  <c:v>4.5674535072864302</c:v>
                </c:pt>
                <c:pt idx="86143">
                  <c:v>4.5596719553096197</c:v>
                </c:pt>
                <c:pt idx="86144">
                  <c:v>4.5606502926763879</c:v>
                </c:pt>
                <c:pt idx="86145">
                  <c:v>4.5687942640588668</c:v>
                </c:pt>
                <c:pt idx="86146">
                  <c:v>4.5636535243204346</c:v>
                </c:pt>
                <c:pt idx="86147">
                  <c:v>4.5700262032471368</c:v>
                </c:pt>
                <c:pt idx="86148">
                  <c:v>4.567377640080899</c:v>
                </c:pt>
                <c:pt idx="86149">
                  <c:v>4.5610339343700375</c:v>
                </c:pt>
                <c:pt idx="86150">
                  <c:v>4.5564053460203402</c:v>
                </c:pt>
                <c:pt idx="86151">
                  <c:v>4.5557417688471187</c:v>
                </c:pt>
                <c:pt idx="86152">
                  <c:v>4.5641434652759552</c:v>
                </c:pt>
                <c:pt idx="86153">
                  <c:v>4.5536796324799731</c:v>
                </c:pt>
                <c:pt idx="86154">
                  <c:v>4.5606653002503581</c:v>
                </c:pt>
                <c:pt idx="86155">
                  <c:v>4.5664454537402905</c:v>
                </c:pt>
                <c:pt idx="86156">
                  <c:v>4.5572376519082685</c:v>
                </c:pt>
                <c:pt idx="86157">
                  <c:v>4.5729396722616169</c:v>
                </c:pt>
                <c:pt idx="86158">
                  <c:v>4.5630554134644417</c:v>
                </c:pt>
                <c:pt idx="86159">
                  <c:v>4.5668011407378746</c:v>
                </c:pt>
                <c:pt idx="86160">
                  <c:v>4.5716895826651207</c:v>
                </c:pt>
                <c:pt idx="86161">
                  <c:v>4.5615434224342453</c:v>
                </c:pt>
                <c:pt idx="86162">
                  <c:v>4.5525432708058862</c:v>
                </c:pt>
                <c:pt idx="86163">
                  <c:v>4.5669932436212894</c:v>
                </c:pt>
                <c:pt idx="86164">
                  <c:v>4.5612104949175407</c:v>
                </c:pt>
                <c:pt idx="86165">
                  <c:v>4.5555136165913357</c:v>
                </c:pt>
                <c:pt idx="86166">
                  <c:v>4.5558503513571837</c:v>
                </c:pt>
                <c:pt idx="86167">
                  <c:v>4.5586971119057402</c:v>
                </c:pt>
                <c:pt idx="86168">
                  <c:v>4.5639148470747815</c:v>
                </c:pt>
                <c:pt idx="86169">
                  <c:v>4.5694868738887289</c:v>
                </c:pt>
                <c:pt idx="86170">
                  <c:v>4.5601086841827581</c:v>
                </c:pt>
                <c:pt idx="86171">
                  <c:v>4.5498988448545239</c:v>
                </c:pt>
                <c:pt idx="86172">
                  <c:v>4.5663453686221516</c:v>
                </c:pt>
                <c:pt idx="86173">
                  <c:v>4.5724393147320415</c:v>
                </c:pt>
                <c:pt idx="86174">
                  <c:v>4.5721425887002738</c:v>
                </c:pt>
                <c:pt idx="86175">
                  <c:v>4.5622690663738288</c:v>
                </c:pt>
                <c:pt idx="86176">
                  <c:v>4.5614942906972917</c:v>
                </c:pt>
                <c:pt idx="86177">
                  <c:v>4.5580511137122226</c:v>
                </c:pt>
                <c:pt idx="86178">
                  <c:v>4.5586154257856588</c:v>
                </c:pt>
                <c:pt idx="86179">
                  <c:v>4.5625952002389676</c:v>
                </c:pt>
                <c:pt idx="86180">
                  <c:v>4.5597243588968031</c:v>
                </c:pt>
                <c:pt idx="86181">
                  <c:v>4.5563185622857336</c:v>
                </c:pt>
                <c:pt idx="86182">
                  <c:v>4.5656151284797657</c:v>
                </c:pt>
                <c:pt idx="86183">
                  <c:v>4.5599282418938207</c:v>
                </c:pt>
                <c:pt idx="86184">
                  <c:v>4.5614110098397971</c:v>
                </c:pt>
                <c:pt idx="86185">
                  <c:v>4.5587657841020457</c:v>
                </c:pt>
                <c:pt idx="86186">
                  <c:v>4.5629646123645697</c:v>
                </c:pt>
                <c:pt idx="86187">
                  <c:v>4.5604436482212085</c:v>
                </c:pt>
                <c:pt idx="86188">
                  <c:v>4.5485976545895683</c:v>
                </c:pt>
                <c:pt idx="86189">
                  <c:v>4.5612811375307327</c:v>
                </c:pt>
                <c:pt idx="86190">
                  <c:v>4.5655506382235718</c:v>
                </c:pt>
                <c:pt idx="86191">
                  <c:v>4.5559855503554418</c:v>
                </c:pt>
                <c:pt idx="86192">
                  <c:v>4.5607243053487565</c:v>
                </c:pt>
                <c:pt idx="86193">
                  <c:v>4.5652492578647532</c:v>
                </c:pt>
                <c:pt idx="86194">
                  <c:v>4.551516504020193</c:v>
                </c:pt>
                <c:pt idx="86195">
                  <c:v>4.5681632021197922</c:v>
                </c:pt>
                <c:pt idx="86196">
                  <c:v>4.5637427071278163</c:v>
                </c:pt>
                <c:pt idx="86197">
                  <c:v>4.5613499679298117</c:v>
                </c:pt>
                <c:pt idx="86198">
                  <c:v>4.5506467247793134</c:v>
                </c:pt>
                <c:pt idx="86199">
                  <c:v>4.5577474783376788</c:v>
                </c:pt>
                <c:pt idx="86200">
                  <c:v>4.5565989924444974</c:v>
                </c:pt>
                <c:pt idx="86201">
                  <c:v>4.5565265749638337</c:v>
                </c:pt>
                <c:pt idx="86202">
                  <c:v>4.5646418280079901</c:v>
                </c:pt>
                <c:pt idx="86203">
                  <c:v>4.5576474828098315</c:v>
                </c:pt>
                <c:pt idx="86204">
                  <c:v>4.560995204517952</c:v>
                </c:pt>
                <c:pt idx="86205">
                  <c:v>4.5624725079430117</c:v>
                </c:pt>
                <c:pt idx="86206">
                  <c:v>4.5542931413029004</c:v>
                </c:pt>
                <c:pt idx="86207">
                  <c:v>4.568488919906553</c:v>
                </c:pt>
                <c:pt idx="86208">
                  <c:v>4.563719862049048</c:v>
                </c:pt>
                <c:pt idx="86209">
                  <c:v>4.5626199007542318</c:v>
                </c:pt>
                <c:pt idx="86210">
                  <c:v>4.5679218345746158</c:v>
                </c:pt>
                <c:pt idx="86211">
                  <c:v>4.5591998267561271</c:v>
                </c:pt>
                <c:pt idx="86212">
                  <c:v>4.5691510076802073</c:v>
                </c:pt>
                <c:pt idx="86213">
                  <c:v>4.5632136344551908</c:v>
                </c:pt>
                <c:pt idx="86214">
                  <c:v>4.5571141625806337</c:v>
                </c:pt>
                <c:pt idx="86215">
                  <c:v>4.5589529844729295</c:v>
                </c:pt>
                <c:pt idx="86216">
                  <c:v>4.5696379746004965</c:v>
                </c:pt>
                <c:pt idx="86217">
                  <c:v>4.5585621920800188</c:v>
                </c:pt>
                <c:pt idx="86218">
                  <c:v>4.5588657686055019</c:v>
                </c:pt>
                <c:pt idx="86219">
                  <c:v>4.5679893970595717</c:v>
                </c:pt>
                <c:pt idx="86220">
                  <c:v>4.5704426344050662</c:v>
                </c:pt>
                <c:pt idx="86221">
                  <c:v>4.5565087128237662</c:v>
                </c:pt>
                <c:pt idx="86222">
                  <c:v>4.5605631735160035</c:v>
                </c:pt>
                <c:pt idx="86223">
                  <c:v>4.5630484533814526</c:v>
                </c:pt>
                <c:pt idx="86224">
                  <c:v>4.5669073763258368</c:v>
                </c:pt>
                <c:pt idx="86225">
                  <c:v>4.5600313200410403</c:v>
                </c:pt>
                <c:pt idx="86226">
                  <c:v>4.5593803869354632</c:v>
                </c:pt>
                <c:pt idx="86227">
                  <c:v>4.5733521500758147</c:v>
                </c:pt>
                <c:pt idx="86228">
                  <c:v>4.5601583276371827</c:v>
                </c:pt>
                <c:pt idx="86229">
                  <c:v>4.5561587470073643</c:v>
                </c:pt>
                <c:pt idx="86230">
                  <c:v>4.562943248371865</c:v>
                </c:pt>
                <c:pt idx="86231">
                  <c:v>4.5726141595335514</c:v>
                </c:pt>
                <c:pt idx="86232">
                  <c:v>4.560171285741685</c:v>
                </c:pt>
                <c:pt idx="86233">
                  <c:v>4.5626604381897469</c:v>
                </c:pt>
                <c:pt idx="86234">
                  <c:v>4.5643873441005693</c:v>
                </c:pt>
                <c:pt idx="86235">
                  <c:v>4.5651645817506648</c:v>
                </c:pt>
                <c:pt idx="86236">
                  <c:v>4.5554627127409555</c:v>
                </c:pt>
                <c:pt idx="86237">
                  <c:v>4.5598772179074905</c:v>
                </c:pt>
                <c:pt idx="86238">
                  <c:v>4.5592514302144274</c:v>
                </c:pt>
                <c:pt idx="86239">
                  <c:v>4.5534406601312387</c:v>
                </c:pt>
                <c:pt idx="86240">
                  <c:v>4.5681759322734736</c:v>
                </c:pt>
                <c:pt idx="86241">
                  <c:v>4.5577816462733258</c:v>
                </c:pt>
                <c:pt idx="86242">
                  <c:v>4.5665140483486253</c:v>
                </c:pt>
                <c:pt idx="86243">
                  <c:v>4.5599387352373553</c:v>
                </c:pt>
                <c:pt idx="86244">
                  <c:v>4.5637001105802524</c:v>
                </c:pt>
                <c:pt idx="86245">
                  <c:v>4.5694191658582266</c:v>
                </c:pt>
                <c:pt idx="86246">
                  <c:v>4.5651911832885377</c:v>
                </c:pt>
                <c:pt idx="86247">
                  <c:v>4.5632859329251341</c:v>
                </c:pt>
                <c:pt idx="86248">
                  <c:v>4.559354956793924</c:v>
                </c:pt>
                <c:pt idx="86249">
                  <c:v>4.5600645937435553</c:v>
                </c:pt>
                <c:pt idx="86250">
                  <c:v>4.5723312224798116</c:v>
                </c:pt>
                <c:pt idx="86251">
                  <c:v>4.5652248676467888</c:v>
                </c:pt>
                <c:pt idx="86252">
                  <c:v>4.5647658118213954</c:v>
                </c:pt>
                <c:pt idx="86253">
                  <c:v>4.5621418223569297</c:v>
                </c:pt>
                <c:pt idx="86254">
                  <c:v>4.5691816311281119</c:v>
                </c:pt>
                <c:pt idx="86255">
                  <c:v>4.5607629727130918</c:v>
                </c:pt>
                <c:pt idx="86256">
                  <c:v>4.5621288951311412</c:v>
                </c:pt>
                <c:pt idx="86257">
                  <c:v>4.5576495455283368</c:v>
                </c:pt>
                <c:pt idx="86258">
                  <c:v>4.5571284688446365</c:v>
                </c:pt>
                <c:pt idx="86259">
                  <c:v>4.565378451624813</c:v>
                </c:pt>
                <c:pt idx="86260">
                  <c:v>4.5641524927159987</c:v>
                </c:pt>
                <c:pt idx="86261">
                  <c:v>4.5605188865610957</c:v>
                </c:pt>
                <c:pt idx="86262">
                  <c:v>4.5712713002573473</c:v>
                </c:pt>
                <c:pt idx="86263">
                  <c:v>4.5621712247213857</c:v>
                </c:pt>
                <c:pt idx="86264">
                  <c:v>4.5597246721820559</c:v>
                </c:pt>
                <c:pt idx="86265">
                  <c:v>4.5618947040627083</c:v>
                </c:pt>
                <c:pt idx="86266">
                  <c:v>4.5684611453754345</c:v>
                </c:pt>
                <c:pt idx="86267">
                  <c:v>4.5647087949303318</c:v>
                </c:pt>
                <c:pt idx="86268">
                  <c:v>4.5630777347866509</c:v>
                </c:pt>
                <c:pt idx="86269">
                  <c:v>4.565621370318949</c:v>
                </c:pt>
                <c:pt idx="86270">
                  <c:v>4.5617121887461156</c:v>
                </c:pt>
                <c:pt idx="86271">
                  <c:v>4.5688857482522005</c:v>
                </c:pt>
                <c:pt idx="86272">
                  <c:v>4.5677967524308283</c:v>
                </c:pt>
                <c:pt idx="86273">
                  <c:v>4.5682959679243211</c:v>
                </c:pt>
                <c:pt idx="86274">
                  <c:v>4.5654985714006111</c:v>
                </c:pt>
                <c:pt idx="86275">
                  <c:v>4.567315825484374</c:v>
                </c:pt>
                <c:pt idx="86276">
                  <c:v>4.5590060001737376</c:v>
                </c:pt>
                <c:pt idx="86277">
                  <c:v>4.5616755875672554</c:v>
                </c:pt>
                <c:pt idx="86278">
                  <c:v>4.5634718652592197</c:v>
                </c:pt>
                <c:pt idx="86279">
                  <c:v>4.5584732374930121</c:v>
                </c:pt>
                <c:pt idx="86280">
                  <c:v>4.5675335739964487</c:v>
                </c:pt>
                <c:pt idx="86281">
                  <c:v>4.5694220800019894</c:v>
                </c:pt>
                <c:pt idx="86282">
                  <c:v>4.5766392232448441</c:v>
                </c:pt>
                <c:pt idx="86283">
                  <c:v>4.5650399222327058</c:v>
                </c:pt>
                <c:pt idx="86284">
                  <c:v>4.5833735706398668</c:v>
                </c:pt>
                <c:pt idx="86285">
                  <c:v>4.5548788282847381</c:v>
                </c:pt>
                <c:pt idx="86286">
                  <c:v>4.5709593687744432</c:v>
                </c:pt>
                <c:pt idx="86287">
                  <c:v>4.5572528151243628</c:v>
                </c:pt>
                <c:pt idx="86288">
                  <c:v>4.5580137760425394</c:v>
                </c:pt>
                <c:pt idx="86289">
                  <c:v>4.5671449457796847</c:v>
                </c:pt>
                <c:pt idx="86290">
                  <c:v>4.5773078589580853</c:v>
                </c:pt>
                <c:pt idx="86291">
                  <c:v>4.5731524599365132</c:v>
                </c:pt>
                <c:pt idx="86292">
                  <c:v>4.5577921782843571</c:v>
                </c:pt>
                <c:pt idx="86293">
                  <c:v>4.5672429738138787</c:v>
                </c:pt>
                <c:pt idx="86294">
                  <c:v>4.5580076248766632</c:v>
                </c:pt>
                <c:pt idx="86295">
                  <c:v>4.5671394350150445</c:v>
                </c:pt>
                <c:pt idx="86296">
                  <c:v>4.5622168001705807</c:v>
                </c:pt>
                <c:pt idx="86297">
                  <c:v>4.5634918700215801</c:v>
                </c:pt>
                <c:pt idx="86298">
                  <c:v>4.5571138969275475</c:v>
                </c:pt>
                <c:pt idx="86299">
                  <c:v>4.5613564569863296</c:v>
                </c:pt>
                <c:pt idx="86300">
                  <c:v>4.5572235042855</c:v>
                </c:pt>
                <c:pt idx="86301">
                  <c:v>4.5619122625704955</c:v>
                </c:pt>
                <c:pt idx="86302">
                  <c:v>4.5674617942368405</c:v>
                </c:pt>
                <c:pt idx="86303">
                  <c:v>4.5618068308838486</c:v>
                </c:pt>
                <c:pt idx="86304">
                  <c:v>4.5579156941609025</c:v>
                </c:pt>
                <c:pt idx="86305">
                  <c:v>4.5642699856896183</c:v>
                </c:pt>
                <c:pt idx="86306">
                  <c:v>4.565269698046535</c:v>
                </c:pt>
                <c:pt idx="86307">
                  <c:v>4.5559746302046911</c:v>
                </c:pt>
                <c:pt idx="86308">
                  <c:v>4.5559790252287602</c:v>
                </c:pt>
                <c:pt idx="86309">
                  <c:v>4.5678091199483459</c:v>
                </c:pt>
                <c:pt idx="86310">
                  <c:v>4.5625717854738408</c:v>
                </c:pt>
                <c:pt idx="86311">
                  <c:v>4.5608863380920157</c:v>
                </c:pt>
                <c:pt idx="86312">
                  <c:v>4.5587704647590348</c:v>
                </c:pt>
                <c:pt idx="86313">
                  <c:v>4.5624055588563648</c:v>
                </c:pt>
                <c:pt idx="86314">
                  <c:v>4.5611874811886119</c:v>
                </c:pt>
                <c:pt idx="86315">
                  <c:v>4.5761125215608871</c:v>
                </c:pt>
                <c:pt idx="86316">
                  <c:v>4.5591646935898584</c:v>
                </c:pt>
                <c:pt idx="86317">
                  <c:v>4.5600689630347704</c:v>
                </c:pt>
                <c:pt idx="86318">
                  <c:v>4.566162427396895</c:v>
                </c:pt>
                <c:pt idx="86319">
                  <c:v>4.5621685742323868</c:v>
                </c:pt>
                <c:pt idx="86320">
                  <c:v>4.5599037901299972</c:v>
                </c:pt>
                <c:pt idx="86321">
                  <c:v>4.5672226626419166</c:v>
                </c:pt>
                <c:pt idx="86322">
                  <c:v>4.5623518825595681</c:v>
                </c:pt>
                <c:pt idx="86323">
                  <c:v>4.5651034280511249</c:v>
                </c:pt>
                <c:pt idx="86324">
                  <c:v>4.5654207103197333</c:v>
                </c:pt>
                <c:pt idx="86325">
                  <c:v>4.561931673890947</c:v>
                </c:pt>
                <c:pt idx="86326">
                  <c:v>4.5703761153158817</c:v>
                </c:pt>
                <c:pt idx="86327">
                  <c:v>4.5583755108740558</c:v>
                </c:pt>
                <c:pt idx="86328">
                  <c:v>4.5633180456791198</c:v>
                </c:pt>
                <c:pt idx="86329">
                  <c:v>4.5637710769827073</c:v>
                </c:pt>
                <c:pt idx="86330">
                  <c:v>4.5578187795157605</c:v>
                </c:pt>
                <c:pt idx="86331">
                  <c:v>4.5648567927516801</c:v>
                </c:pt>
                <c:pt idx="86332">
                  <c:v>4.5696290309690744</c:v>
                </c:pt>
                <c:pt idx="86333">
                  <c:v>4.553607555706277</c:v>
                </c:pt>
                <c:pt idx="86334">
                  <c:v>4.5543673873637891</c:v>
                </c:pt>
                <c:pt idx="86335">
                  <c:v>4.575196186399455</c:v>
                </c:pt>
                <c:pt idx="86336">
                  <c:v>4.5616632187533375</c:v>
                </c:pt>
                <c:pt idx="86337">
                  <c:v>4.5591566791350795</c:v>
                </c:pt>
                <c:pt idx="86338">
                  <c:v>4.5612411543934597</c:v>
                </c:pt>
                <c:pt idx="86339">
                  <c:v>4.5558124781947686</c:v>
                </c:pt>
                <c:pt idx="86340">
                  <c:v>4.5651059424105691</c:v>
                </c:pt>
                <c:pt idx="86341">
                  <c:v>4.565420510664195</c:v>
                </c:pt>
                <c:pt idx="86342">
                  <c:v>4.5541329771118946</c:v>
                </c:pt>
                <c:pt idx="86343">
                  <c:v>4.567282199685371</c:v>
                </c:pt>
                <c:pt idx="86344">
                  <c:v>4.5584002883715922</c:v>
                </c:pt>
                <c:pt idx="86345">
                  <c:v>4.5634792924583607</c:v>
                </c:pt>
                <c:pt idx="86346">
                  <c:v>4.5709962951909029</c:v>
                </c:pt>
                <c:pt idx="86347">
                  <c:v>4.5591126722540967</c:v>
                </c:pt>
                <c:pt idx="86348">
                  <c:v>4.5712470965858358</c:v>
                </c:pt>
                <c:pt idx="86349">
                  <c:v>4.5640256558911902</c:v>
                </c:pt>
                <c:pt idx="86350">
                  <c:v>4.557791631552667</c:v>
                </c:pt>
                <c:pt idx="86351">
                  <c:v>4.5685207038783942</c:v>
                </c:pt>
                <c:pt idx="86352">
                  <c:v>4.5625208726515831</c:v>
                </c:pt>
                <c:pt idx="86353">
                  <c:v>4.5667532601538854</c:v>
                </c:pt>
                <c:pt idx="86354">
                  <c:v>4.5636110386977968</c:v>
                </c:pt>
                <c:pt idx="86355">
                  <c:v>4.5676589254649684</c:v>
                </c:pt>
                <c:pt idx="86356">
                  <c:v>4.5645358152547102</c:v>
                </c:pt>
                <c:pt idx="86357">
                  <c:v>4.5618353937524221</c:v>
                </c:pt>
                <c:pt idx="86358">
                  <c:v>4.5557537656780225</c:v>
                </c:pt>
                <c:pt idx="86359">
                  <c:v>4.5695242766809274</c:v>
                </c:pt>
                <c:pt idx="86360">
                  <c:v>4.5598796588669277</c:v>
                </c:pt>
                <c:pt idx="86361">
                  <c:v>4.5639853175616967</c:v>
                </c:pt>
                <c:pt idx="86362">
                  <c:v>4.5635959065503426</c:v>
                </c:pt>
                <c:pt idx="86363">
                  <c:v>4.5731829968237436</c:v>
                </c:pt>
                <c:pt idx="86364">
                  <c:v>4.5693264944720591</c:v>
                </c:pt>
                <c:pt idx="86365">
                  <c:v>4.5663512039269509</c:v>
                </c:pt>
                <c:pt idx="86366">
                  <c:v>4.569809462256968</c:v>
                </c:pt>
                <c:pt idx="86367">
                  <c:v>4.5665988696983906</c:v>
                </c:pt>
                <c:pt idx="86368">
                  <c:v>4.559200108596583</c:v>
                </c:pt>
                <c:pt idx="86369">
                  <c:v>4.5570691453351149</c:v>
                </c:pt>
                <c:pt idx="86370">
                  <c:v>4.5672177735947344</c:v>
                </c:pt>
                <c:pt idx="86371">
                  <c:v>4.5607606641615286</c:v>
                </c:pt>
                <c:pt idx="86372">
                  <c:v>4.5657490340539013</c:v>
                </c:pt>
                <c:pt idx="86373">
                  <c:v>4.5717095969182324</c:v>
                </c:pt>
                <c:pt idx="86374">
                  <c:v>4.5696528196065644</c:v>
                </c:pt>
                <c:pt idx="86375">
                  <c:v>4.5623693050792369</c:v>
                </c:pt>
                <c:pt idx="86376">
                  <c:v>4.5600846140013704</c:v>
                </c:pt>
                <c:pt idx="86377">
                  <c:v>4.5574744347750027</c:v>
                </c:pt>
                <c:pt idx="86378">
                  <c:v>4.5631759648122543</c:v>
                </c:pt>
                <c:pt idx="86379">
                  <c:v>4.558559096649903</c:v>
                </c:pt>
                <c:pt idx="86380">
                  <c:v>4.5560775140993144</c:v>
                </c:pt>
                <c:pt idx="86381">
                  <c:v>4.5526475378792277</c:v>
                </c:pt>
                <c:pt idx="86382">
                  <c:v>4.5662457935478891</c:v>
                </c:pt>
                <c:pt idx="86383">
                  <c:v>4.5548040366533282</c:v>
                </c:pt>
                <c:pt idx="86384">
                  <c:v>4.5653382668232378</c:v>
                </c:pt>
                <c:pt idx="86385">
                  <c:v>4.5604762733204973</c:v>
                </c:pt>
                <c:pt idx="86386">
                  <c:v>4.5655353440074666</c:v>
                </c:pt>
                <c:pt idx="86387">
                  <c:v>4.5604572472885128</c:v>
                </c:pt>
                <c:pt idx="86388">
                  <c:v>4.5604591430160104</c:v>
                </c:pt>
                <c:pt idx="86389">
                  <c:v>4.5578738953546427</c:v>
                </c:pt>
                <c:pt idx="86390">
                  <c:v>4.5613539755138035</c:v>
                </c:pt>
                <c:pt idx="86391">
                  <c:v>4.5670845994509497</c:v>
                </c:pt>
                <c:pt idx="86392">
                  <c:v>4.5659526943852242</c:v>
                </c:pt>
                <c:pt idx="86393">
                  <c:v>4.5627057367525872</c:v>
                </c:pt>
                <c:pt idx="86394">
                  <c:v>4.5630799615554372</c:v>
                </c:pt>
                <c:pt idx="86395">
                  <c:v>4.5638699035715868</c:v>
                </c:pt>
                <c:pt idx="86396">
                  <c:v>4.554196618199323</c:v>
                </c:pt>
                <c:pt idx="86397">
                  <c:v>4.5654601328317792</c:v>
                </c:pt>
                <c:pt idx="86398">
                  <c:v>4.5540164290571044</c:v>
                </c:pt>
                <c:pt idx="86399">
                  <c:v>4.5625753117621661</c:v>
                </c:pt>
                <c:pt idx="86400">
                  <c:v>4.5679223678634839</c:v>
                </c:pt>
                <c:pt idx="86401">
                  <c:v>4.5653554482343788</c:v>
                </c:pt>
                <c:pt idx="86402">
                  <c:v>4.566271718988844</c:v>
                </c:pt>
                <c:pt idx="86403">
                  <c:v>4.5483937464598654</c:v>
                </c:pt>
                <c:pt idx="86404">
                  <c:v>4.5626324547678134</c:v>
                </c:pt>
                <c:pt idx="86405">
                  <c:v>4.5685412310005802</c:v>
                </c:pt>
                <c:pt idx="86406">
                  <c:v>4.5664005265416581</c:v>
                </c:pt>
                <c:pt idx="86407">
                  <c:v>4.5653545305531438</c:v>
                </c:pt>
                <c:pt idx="86408">
                  <c:v>4.561139489981282</c:v>
                </c:pt>
                <c:pt idx="86409">
                  <c:v>4.5648225393863422</c:v>
                </c:pt>
                <c:pt idx="86410">
                  <c:v>4.5630386754913417</c:v>
                </c:pt>
                <c:pt idx="86411">
                  <c:v>4.5710176727539933</c:v>
                </c:pt>
                <c:pt idx="86412">
                  <c:v>4.5578654940431589</c:v>
                </c:pt>
                <c:pt idx="86413">
                  <c:v>4.5608932656476782</c:v>
                </c:pt>
                <c:pt idx="86414">
                  <c:v>4.5628862672422397</c:v>
                </c:pt>
                <c:pt idx="86415">
                  <c:v>4.5702769562797183</c:v>
                </c:pt>
                <c:pt idx="86416">
                  <c:v>4.5608074840744317</c:v>
                </c:pt>
                <c:pt idx="86417">
                  <c:v>4.5548532642520456</c:v>
                </c:pt>
                <c:pt idx="86418">
                  <c:v>4.5625388025970706</c:v>
                </c:pt>
                <c:pt idx="86419">
                  <c:v>4.5617623376915812</c:v>
                </c:pt>
                <c:pt idx="86420">
                  <c:v>4.5676004739612672</c:v>
                </c:pt>
                <c:pt idx="86421">
                  <c:v>4.5551837033902958</c:v>
                </c:pt>
                <c:pt idx="86422">
                  <c:v>4.5612642785766333</c:v>
                </c:pt>
                <c:pt idx="86423">
                  <c:v>4.5656882431488732</c:v>
                </c:pt>
                <c:pt idx="86424">
                  <c:v>4.5579165322138584</c:v>
                </c:pt>
                <c:pt idx="86425">
                  <c:v>4.5694302282196375</c:v>
                </c:pt>
                <c:pt idx="86426">
                  <c:v>4.5609949536510062</c:v>
                </c:pt>
                <c:pt idx="86427">
                  <c:v>4.5630421512898574</c:v>
                </c:pt>
                <c:pt idx="86428">
                  <c:v>4.5642112375782</c:v>
                </c:pt>
                <c:pt idx="86429">
                  <c:v>4.570065664351997</c:v>
                </c:pt>
                <c:pt idx="86430">
                  <c:v>4.5591278646364515</c:v>
                </c:pt>
                <c:pt idx="86431">
                  <c:v>4.5663603580114804</c:v>
                </c:pt>
                <c:pt idx="86432">
                  <c:v>4.5730475199056411</c:v>
                </c:pt>
                <c:pt idx="86433">
                  <c:v>4.5668308165395564</c:v>
                </c:pt>
                <c:pt idx="86434">
                  <c:v>4.5710634999530324</c:v>
                </c:pt>
                <c:pt idx="86435">
                  <c:v>4.56405883878341</c:v>
                </c:pt>
                <c:pt idx="86436">
                  <c:v>4.5550155765943625</c:v>
                </c:pt>
                <c:pt idx="86437">
                  <c:v>4.5704938972930131</c:v>
                </c:pt>
                <c:pt idx="86438">
                  <c:v>4.5648199675298704</c:v>
                </c:pt>
                <c:pt idx="86439">
                  <c:v>4.5723626545497469</c:v>
                </c:pt>
                <c:pt idx="86440">
                  <c:v>4.561373133763265</c:v>
                </c:pt>
                <c:pt idx="86441">
                  <c:v>4.5581778932148129</c:v>
                </c:pt>
                <c:pt idx="86442">
                  <c:v>4.5666727679485675</c:v>
                </c:pt>
                <c:pt idx="86443">
                  <c:v>4.570827954295245</c:v>
                </c:pt>
                <c:pt idx="86444">
                  <c:v>4.5668342903318546</c:v>
                </c:pt>
                <c:pt idx="86445">
                  <c:v>4.5592781309825856</c:v>
                </c:pt>
                <c:pt idx="86446">
                  <c:v>4.5666855472676309</c:v>
                </c:pt>
                <c:pt idx="86447">
                  <c:v>4.5689673104054034</c:v>
                </c:pt>
                <c:pt idx="86448">
                  <c:v>4.552921492076015</c:v>
                </c:pt>
                <c:pt idx="86449">
                  <c:v>4.561908779602053</c:v>
                </c:pt>
                <c:pt idx="86450">
                  <c:v>4.5630325852474067</c:v>
                </c:pt>
                <c:pt idx="86451">
                  <c:v>4.5613690042667123</c:v>
                </c:pt>
                <c:pt idx="86452">
                  <c:v>4.5616994253193841</c:v>
                </c:pt>
                <c:pt idx="86453">
                  <c:v>4.5651300326735864</c:v>
                </c:pt>
                <c:pt idx="86454">
                  <c:v>4.5595596769888713</c:v>
                </c:pt>
                <c:pt idx="86455">
                  <c:v>4.5629554834088557</c:v>
                </c:pt>
                <c:pt idx="86456">
                  <c:v>4.5606685019709987</c:v>
                </c:pt>
                <c:pt idx="86457">
                  <c:v>4.5662907094718204</c:v>
                </c:pt>
                <c:pt idx="86458">
                  <c:v>4.5627188146352227</c:v>
                </c:pt>
                <c:pt idx="86459">
                  <c:v>4.5612009456558349</c:v>
                </c:pt>
                <c:pt idx="86460">
                  <c:v>4.5638130301849227</c:v>
                </c:pt>
                <c:pt idx="86461">
                  <c:v>4.5637071968181226</c:v>
                </c:pt>
                <c:pt idx="86462">
                  <c:v>4.5580516562274234</c:v>
                </c:pt>
                <c:pt idx="86463">
                  <c:v>4.5638129812902708</c:v>
                </c:pt>
                <c:pt idx="86464">
                  <c:v>4.5666460895726653</c:v>
                </c:pt>
                <c:pt idx="86465">
                  <c:v>4.5572986269222611</c:v>
                </c:pt>
                <c:pt idx="86466">
                  <c:v>4.5639013461621198</c:v>
                </c:pt>
                <c:pt idx="86467">
                  <c:v>4.5659521392015856</c:v>
                </c:pt>
                <c:pt idx="86468">
                  <c:v>4.5685086518664288</c:v>
                </c:pt>
                <c:pt idx="86469">
                  <c:v>4.5440592873782562</c:v>
                </c:pt>
                <c:pt idx="86470">
                  <c:v>4.565186458286731</c:v>
                </c:pt>
                <c:pt idx="86471">
                  <c:v>4.5657069779826625</c:v>
                </c:pt>
                <c:pt idx="86472">
                  <c:v>4.5638088633820342</c:v>
                </c:pt>
                <c:pt idx="86473">
                  <c:v>4.5644782988231638</c:v>
                </c:pt>
                <c:pt idx="86474">
                  <c:v>4.5574717143974013</c:v>
                </c:pt>
                <c:pt idx="86475">
                  <c:v>4.567588060196937</c:v>
                </c:pt>
                <c:pt idx="86476">
                  <c:v>4.562246246615457</c:v>
                </c:pt>
                <c:pt idx="86477">
                  <c:v>4.5593080903777192</c:v>
                </c:pt>
                <c:pt idx="86478">
                  <c:v>4.5562151556710697</c:v>
                </c:pt>
                <c:pt idx="86479">
                  <c:v>4.5650570130412031</c:v>
                </c:pt>
                <c:pt idx="86480">
                  <c:v>4.5591667411390295</c:v>
                </c:pt>
                <c:pt idx="86481">
                  <c:v>4.5759560641319439</c:v>
                </c:pt>
                <c:pt idx="86482">
                  <c:v>4.5543390529563679</c:v>
                </c:pt>
                <c:pt idx="86483">
                  <c:v>4.5650987771045539</c:v>
                </c:pt>
                <c:pt idx="86484">
                  <c:v>4.5579906966241177</c:v>
                </c:pt>
                <c:pt idx="86485">
                  <c:v>4.5716930705345842</c:v>
                </c:pt>
                <c:pt idx="86486">
                  <c:v>4.5580796792534963</c:v>
                </c:pt>
                <c:pt idx="86487">
                  <c:v>4.5723123188162269</c:v>
                </c:pt>
                <c:pt idx="86488">
                  <c:v>4.5573637945089729</c:v>
                </c:pt>
                <c:pt idx="86489">
                  <c:v>4.5629815717309015</c:v>
                </c:pt>
                <c:pt idx="86490">
                  <c:v>4.5670118520896761</c:v>
                </c:pt>
                <c:pt idx="86491">
                  <c:v>4.5771338585620702</c:v>
                </c:pt>
                <c:pt idx="86492">
                  <c:v>4.5669816011161757</c:v>
                </c:pt>
                <c:pt idx="86493">
                  <c:v>4.562002457725157</c:v>
                </c:pt>
                <c:pt idx="86494">
                  <c:v>4.5592696046976062</c:v>
                </c:pt>
                <c:pt idx="86495">
                  <c:v>4.5536846649978404</c:v>
                </c:pt>
                <c:pt idx="86496">
                  <c:v>4.5590403768664745</c:v>
                </c:pt>
                <c:pt idx="86497">
                  <c:v>4.5555173920995449</c:v>
                </c:pt>
                <c:pt idx="86498">
                  <c:v>4.5625527343461947</c:v>
                </c:pt>
                <c:pt idx="86499">
                  <c:v>4.5669856414719048</c:v>
                </c:pt>
                <c:pt idx="86500">
                  <c:v>4.5629885247337043</c:v>
                </c:pt>
                <c:pt idx="86501">
                  <c:v>4.5559203602561373</c:v>
                </c:pt>
                <c:pt idx="86502">
                  <c:v>4.560201685950064</c:v>
                </c:pt>
                <c:pt idx="86503">
                  <c:v>4.5629001880022892</c:v>
                </c:pt>
                <c:pt idx="86504">
                  <c:v>4.564106287591156</c:v>
                </c:pt>
                <c:pt idx="86505">
                  <c:v>4.5724506839645462</c:v>
                </c:pt>
                <c:pt idx="86506">
                  <c:v>4.5562170823813855</c:v>
                </c:pt>
                <c:pt idx="86507">
                  <c:v>4.5596306630308323</c:v>
                </c:pt>
                <c:pt idx="86508">
                  <c:v>4.5666537272630645</c:v>
                </c:pt>
                <c:pt idx="86509">
                  <c:v>4.5673186550722615</c:v>
                </c:pt>
                <c:pt idx="86510">
                  <c:v>4.563048647161386</c:v>
                </c:pt>
                <c:pt idx="86511">
                  <c:v>4.5633411046827792</c:v>
                </c:pt>
                <c:pt idx="86512">
                  <c:v>4.5626467441353578</c:v>
                </c:pt>
                <c:pt idx="86513">
                  <c:v>4.55551248691732</c:v>
                </c:pt>
                <c:pt idx="86514">
                  <c:v>4.5494043133247057</c:v>
                </c:pt>
                <c:pt idx="86515">
                  <c:v>4.5653005320623601</c:v>
                </c:pt>
                <c:pt idx="86516">
                  <c:v>4.5610957003084405</c:v>
                </c:pt>
                <c:pt idx="86517">
                  <c:v>4.5631598731012817</c:v>
                </c:pt>
                <c:pt idx="86518">
                  <c:v>4.5606555718502158</c:v>
                </c:pt>
                <c:pt idx="86519">
                  <c:v>4.5626686392507487</c:v>
                </c:pt>
                <c:pt idx="86520">
                  <c:v>4.553391666835763</c:v>
                </c:pt>
                <c:pt idx="86521">
                  <c:v>4.5735262444669775</c:v>
                </c:pt>
                <c:pt idx="86522">
                  <c:v>4.5546752745626451</c:v>
                </c:pt>
                <c:pt idx="86523">
                  <c:v>4.5673447979243447</c:v>
                </c:pt>
                <c:pt idx="86524">
                  <c:v>4.5651730168883322</c:v>
                </c:pt>
                <c:pt idx="86525">
                  <c:v>4.5631223605500129</c:v>
                </c:pt>
                <c:pt idx="86526">
                  <c:v>4.5614976888513974</c:v>
                </c:pt>
                <c:pt idx="86527">
                  <c:v>4.5634757059620084</c:v>
                </c:pt>
                <c:pt idx="86528">
                  <c:v>4.5473549909798914</c:v>
                </c:pt>
                <c:pt idx="86529">
                  <c:v>4.569289689695915</c:v>
                </c:pt>
                <c:pt idx="86530">
                  <c:v>4.5666862191960256</c:v>
                </c:pt>
                <c:pt idx="86531">
                  <c:v>4.5614902604552459</c:v>
                </c:pt>
                <c:pt idx="86532">
                  <c:v>4.5652288596196353</c:v>
                </c:pt>
                <c:pt idx="86533">
                  <c:v>4.559996332236107</c:v>
                </c:pt>
                <c:pt idx="86534">
                  <c:v>4.5625984807032163</c:v>
                </c:pt>
                <c:pt idx="86535">
                  <c:v>4.5629460758521647</c:v>
                </c:pt>
                <c:pt idx="86536">
                  <c:v>4.5628858376881256</c:v>
                </c:pt>
                <c:pt idx="86537">
                  <c:v>4.5439799075881426</c:v>
                </c:pt>
                <c:pt idx="86538">
                  <c:v>4.5594163748080492</c:v>
                </c:pt>
                <c:pt idx="86539">
                  <c:v>4.5661204697296762</c:v>
                </c:pt>
                <c:pt idx="86540">
                  <c:v>4.5628763152403948</c:v>
                </c:pt>
                <c:pt idx="86541">
                  <c:v>4.5617741387925568</c:v>
                </c:pt>
                <c:pt idx="86542">
                  <c:v>4.5591775865850597</c:v>
                </c:pt>
                <c:pt idx="86543">
                  <c:v>4.5721765479793195</c:v>
                </c:pt>
                <c:pt idx="86544">
                  <c:v>4.5677916767770474</c:v>
                </c:pt>
                <c:pt idx="86545">
                  <c:v>4.5681748592364304</c:v>
                </c:pt>
                <c:pt idx="86546">
                  <c:v>4.5685554551936356</c:v>
                </c:pt>
                <c:pt idx="86547">
                  <c:v>4.5643466938115678</c:v>
                </c:pt>
                <c:pt idx="86548">
                  <c:v>4.5658519912719457</c:v>
                </c:pt>
                <c:pt idx="86549">
                  <c:v>4.5667738950309715</c:v>
                </c:pt>
                <c:pt idx="86550">
                  <c:v>4.5670309812717464</c:v>
                </c:pt>
                <c:pt idx="86551">
                  <c:v>4.5599763352977369</c:v>
                </c:pt>
                <c:pt idx="86552">
                  <c:v>4.5576706559909095</c:v>
                </c:pt>
                <c:pt idx="86553">
                  <c:v>4.5629824645574821</c:v>
                </c:pt>
                <c:pt idx="86554">
                  <c:v>4.5727286688041779</c:v>
                </c:pt>
                <c:pt idx="86555">
                  <c:v>4.5654724829083149</c:v>
                </c:pt>
                <c:pt idx="86556">
                  <c:v>4.561880167662455</c:v>
                </c:pt>
                <c:pt idx="86557">
                  <c:v>4.5551287174881105</c:v>
                </c:pt>
                <c:pt idx="86558">
                  <c:v>4.5724568429379513</c:v>
                </c:pt>
                <c:pt idx="86559">
                  <c:v>4.5589145470737362</c:v>
                </c:pt>
                <c:pt idx="86560">
                  <c:v>4.5489450433824858</c:v>
                </c:pt>
                <c:pt idx="86561">
                  <c:v>4.5575106228637585</c:v>
                </c:pt>
                <c:pt idx="86562">
                  <c:v>4.5652114215277866</c:v>
                </c:pt>
                <c:pt idx="86563">
                  <c:v>4.5720193441100729</c:v>
                </c:pt>
                <c:pt idx="86564">
                  <c:v>4.5627414868558187</c:v>
                </c:pt>
                <c:pt idx="86565">
                  <c:v>4.5636752467228119</c:v>
                </c:pt>
                <c:pt idx="86566">
                  <c:v>4.5633191414555858</c:v>
                </c:pt>
                <c:pt idx="86567">
                  <c:v>4.5584817870846397</c:v>
                </c:pt>
                <c:pt idx="86568">
                  <c:v>4.5800432859286451</c:v>
                </c:pt>
                <c:pt idx="86569">
                  <c:v>4.5631401129615448</c:v>
                </c:pt>
                <c:pt idx="86570">
                  <c:v>4.5657010170909436</c:v>
                </c:pt>
                <c:pt idx="86571">
                  <c:v>4.566366850171244</c:v>
                </c:pt>
                <c:pt idx="86572">
                  <c:v>4.5617266992788137</c:v>
                </c:pt>
                <c:pt idx="86573">
                  <c:v>4.5657485029940119</c:v>
                </c:pt>
                <c:pt idx="86574">
                  <c:v>4.5655236930587062</c:v>
                </c:pt>
                <c:pt idx="86575">
                  <c:v>4.5664686057370343</c:v>
                </c:pt>
                <c:pt idx="86576">
                  <c:v>4.561594679744851</c:v>
                </c:pt>
                <c:pt idx="86577">
                  <c:v>4.561443483042094</c:v>
                </c:pt>
                <c:pt idx="86578">
                  <c:v>4.5606459084354158</c:v>
                </c:pt>
                <c:pt idx="86579">
                  <c:v>4.5587500174517901</c:v>
                </c:pt>
                <c:pt idx="86580">
                  <c:v>4.5558699650052201</c:v>
                </c:pt>
                <c:pt idx="86581">
                  <c:v>4.5620362098766476</c:v>
                </c:pt>
                <c:pt idx="86582">
                  <c:v>4.5696084790263063</c:v>
                </c:pt>
                <c:pt idx="86583">
                  <c:v>4.5644489070630518</c:v>
                </c:pt>
                <c:pt idx="86584">
                  <c:v>4.5699513042466942</c:v>
                </c:pt>
                <c:pt idx="86585">
                  <c:v>4.5633435314644588</c:v>
                </c:pt>
                <c:pt idx="86586">
                  <c:v>4.5665185907012935</c:v>
                </c:pt>
                <c:pt idx="86587">
                  <c:v>4.561823418782935</c:v>
                </c:pt>
                <c:pt idx="86588">
                  <c:v>4.5612107650117402</c:v>
                </c:pt>
                <c:pt idx="86589">
                  <c:v>4.5621747605492464</c:v>
                </c:pt>
                <c:pt idx="86590">
                  <c:v>4.5580366809008543</c:v>
                </c:pt>
                <c:pt idx="86591">
                  <c:v>4.5658310188216902</c:v>
                </c:pt>
                <c:pt idx="86592">
                  <c:v>4.5681670756675148</c:v>
                </c:pt>
                <c:pt idx="86593">
                  <c:v>4.5624710511251099</c:v>
                </c:pt>
                <c:pt idx="86594">
                  <c:v>4.5638628736806188</c:v>
                </c:pt>
                <c:pt idx="86595">
                  <c:v>4.5641250911440236</c:v>
                </c:pt>
                <c:pt idx="86596">
                  <c:v>4.5616991828952882</c:v>
                </c:pt>
                <c:pt idx="86597">
                  <c:v>4.5599538028625286</c:v>
                </c:pt>
                <c:pt idx="86598">
                  <c:v>4.5729933509651302</c:v>
                </c:pt>
                <c:pt idx="86599">
                  <c:v>4.5613002687621416</c:v>
                </c:pt>
                <c:pt idx="86600">
                  <c:v>4.5619630303799878</c:v>
                </c:pt>
                <c:pt idx="86601">
                  <c:v>4.5611309100802266</c:v>
                </c:pt>
                <c:pt idx="86602">
                  <c:v>4.5574184530281876</c:v>
                </c:pt>
                <c:pt idx="86603">
                  <c:v>4.5699625708114535</c:v>
                </c:pt>
                <c:pt idx="86604">
                  <c:v>4.5645790732515854</c:v>
                </c:pt>
                <c:pt idx="86605">
                  <c:v>4.5710037304239846</c:v>
                </c:pt>
                <c:pt idx="86606">
                  <c:v>4.5616716980124785</c:v>
                </c:pt>
                <c:pt idx="86607">
                  <c:v>4.5625710484192741</c:v>
                </c:pt>
                <c:pt idx="86608">
                  <c:v>4.5717837787557674</c:v>
                </c:pt>
                <c:pt idx="86609">
                  <c:v>4.5604727563654963</c:v>
                </c:pt>
                <c:pt idx="86610">
                  <c:v>4.5677970039207327</c:v>
                </c:pt>
                <c:pt idx="86611">
                  <c:v>4.5540257380138831</c:v>
                </c:pt>
                <c:pt idx="86612">
                  <c:v>4.5663514637292408</c:v>
                </c:pt>
                <c:pt idx="86613">
                  <c:v>4.5580599129920554</c:v>
                </c:pt>
                <c:pt idx="86614">
                  <c:v>4.5506686069785882</c:v>
                </c:pt>
                <c:pt idx="86615">
                  <c:v>4.5616922432693601</c:v>
                </c:pt>
                <c:pt idx="86616">
                  <c:v>4.5658368694422409</c:v>
                </c:pt>
                <c:pt idx="86617">
                  <c:v>4.5650049410322522</c:v>
                </c:pt>
                <c:pt idx="86618">
                  <c:v>4.5640129826383076</c:v>
                </c:pt>
                <c:pt idx="86619">
                  <c:v>4.5595233257319663</c:v>
                </c:pt>
                <c:pt idx="86620">
                  <c:v>4.5610433966902741</c:v>
                </c:pt>
                <c:pt idx="86621">
                  <c:v>4.5576973235128371</c:v>
                </c:pt>
                <c:pt idx="86622">
                  <c:v>4.5686945046541281</c:v>
                </c:pt>
                <c:pt idx="86623">
                  <c:v>4.5694676262482412</c:v>
                </c:pt>
                <c:pt idx="86624">
                  <c:v>4.5576532620133126</c:v>
                </c:pt>
                <c:pt idx="86625">
                  <c:v>4.5546265605308358</c:v>
                </c:pt>
                <c:pt idx="86626">
                  <c:v>4.5617082825869435</c:v>
                </c:pt>
                <c:pt idx="86627">
                  <c:v>4.5601043180567853</c:v>
                </c:pt>
                <c:pt idx="86628">
                  <c:v>4.5634388048391532</c:v>
                </c:pt>
                <c:pt idx="86629">
                  <c:v>4.5560498511712106</c:v>
                </c:pt>
                <c:pt idx="86630">
                  <c:v>4.5585641539837081</c:v>
                </c:pt>
                <c:pt idx="86631">
                  <c:v>4.5588374541837586</c:v>
                </c:pt>
                <c:pt idx="86632">
                  <c:v>4.559192768766831</c:v>
                </c:pt>
                <c:pt idx="86633">
                  <c:v>4.5691531641984895</c:v>
                </c:pt>
                <c:pt idx="86634">
                  <c:v>4.5574543442409654</c:v>
                </c:pt>
                <c:pt idx="86635">
                  <c:v>4.5625395441655936</c:v>
                </c:pt>
                <c:pt idx="86636">
                  <c:v>4.5639802779468353</c:v>
                </c:pt>
                <c:pt idx="86637">
                  <c:v>4.5594282390970795</c:v>
                </c:pt>
                <c:pt idx="86638">
                  <c:v>4.5635868131103505</c:v>
                </c:pt>
                <c:pt idx="86639">
                  <c:v>4.5644592019456711</c:v>
                </c:pt>
                <c:pt idx="86640">
                  <c:v>4.565656582920476</c:v>
                </c:pt>
                <c:pt idx="86641">
                  <c:v>4.5680463200969621</c:v>
                </c:pt>
                <c:pt idx="86642">
                  <c:v>4.5617337909724816</c:v>
                </c:pt>
                <c:pt idx="86643">
                  <c:v>4.5680433585431262</c:v>
                </c:pt>
                <c:pt idx="86644">
                  <c:v>4.5631401129615439</c:v>
                </c:pt>
                <c:pt idx="86645">
                  <c:v>4.5677918342124046</c:v>
                </c:pt>
                <c:pt idx="86646">
                  <c:v>4.565124345445037</c:v>
                </c:pt>
                <c:pt idx="86647">
                  <c:v>4.563569241054072</c:v>
                </c:pt>
                <c:pt idx="86648">
                  <c:v>4.5623248968145749</c:v>
                </c:pt>
                <c:pt idx="86649">
                  <c:v>4.5623358511428256</c:v>
                </c:pt>
                <c:pt idx="86650">
                  <c:v>4.5721321161730701</c:v>
                </c:pt>
                <c:pt idx="86651">
                  <c:v>4.5558708938499688</c:v>
                </c:pt>
                <c:pt idx="86652">
                  <c:v>4.572084411325859</c:v>
                </c:pt>
                <c:pt idx="86653">
                  <c:v>4.5618187832463892</c:v>
                </c:pt>
                <c:pt idx="86654">
                  <c:v>4.5644248117188786</c:v>
                </c:pt>
                <c:pt idx="86655">
                  <c:v>4.5596220217847145</c:v>
                </c:pt>
                <c:pt idx="86656">
                  <c:v>4.5563627351248677</c:v>
                </c:pt>
                <c:pt idx="86657">
                  <c:v>4.5620670525643279</c:v>
                </c:pt>
                <c:pt idx="86658">
                  <c:v>4.5574619588373855</c:v>
                </c:pt>
                <c:pt idx="86659">
                  <c:v>4.5620965741459107</c:v>
                </c:pt>
                <c:pt idx="86660">
                  <c:v>4.5731524791706706</c:v>
                </c:pt>
                <c:pt idx="86661">
                  <c:v>4.5662346613458542</c:v>
                </c:pt>
                <c:pt idx="86662">
                  <c:v>4.5707292165498963</c:v>
                </c:pt>
                <c:pt idx="86663">
                  <c:v>4.5597647735296674</c:v>
                </c:pt>
                <c:pt idx="86664">
                  <c:v>4.5605244828177032</c:v>
                </c:pt>
                <c:pt idx="86665">
                  <c:v>4.556547344830892</c:v>
                </c:pt>
                <c:pt idx="86666">
                  <c:v>4.5642801734595899</c:v>
                </c:pt>
                <c:pt idx="86667">
                  <c:v>4.5583696649527914</c:v>
                </c:pt>
                <c:pt idx="86668">
                  <c:v>4.5642558579256516</c:v>
                </c:pt>
                <c:pt idx="86669">
                  <c:v>4.5676177354468006</c:v>
                </c:pt>
                <c:pt idx="86670">
                  <c:v>4.5673880902565474</c:v>
                </c:pt>
                <c:pt idx="86671">
                  <c:v>4.5632994370919242</c:v>
                </c:pt>
                <c:pt idx="86672">
                  <c:v>4.5643827404474457</c:v>
                </c:pt>
                <c:pt idx="86673">
                  <c:v>4.5664933699797752</c:v>
                </c:pt>
                <c:pt idx="86674">
                  <c:v>4.5579293583862084</c:v>
                </c:pt>
                <c:pt idx="86675">
                  <c:v>4.5594249216639096</c:v>
                </c:pt>
                <c:pt idx="86676">
                  <c:v>4.5631495434068245</c:v>
                </c:pt>
                <c:pt idx="86677">
                  <c:v>4.5561461424251855</c:v>
                </c:pt>
                <c:pt idx="86678">
                  <c:v>4.5645933489965067</c:v>
                </c:pt>
                <c:pt idx="86679">
                  <c:v>4.5698043252711633</c:v>
                </c:pt>
                <c:pt idx="86680">
                  <c:v>4.571421572546214</c:v>
                </c:pt>
                <c:pt idx="86681">
                  <c:v>4.5572913484675421</c:v>
                </c:pt>
                <c:pt idx="86682">
                  <c:v>4.5625848173161918</c:v>
                </c:pt>
                <c:pt idx="86683">
                  <c:v>4.5605450965763339</c:v>
                </c:pt>
                <c:pt idx="86684">
                  <c:v>4.5592370244318996</c:v>
                </c:pt>
                <c:pt idx="86685">
                  <c:v>4.5633672017049678</c:v>
                </c:pt>
                <c:pt idx="86686">
                  <c:v>4.5643040465315083</c:v>
                </c:pt>
                <c:pt idx="86687">
                  <c:v>4.5663063205018775</c:v>
                </c:pt>
                <c:pt idx="86688">
                  <c:v>4.5652922894886148</c:v>
                </c:pt>
                <c:pt idx="86689">
                  <c:v>4.5640819755371531</c:v>
                </c:pt>
                <c:pt idx="86690">
                  <c:v>4.5583914250527258</c:v>
                </c:pt>
                <c:pt idx="86691">
                  <c:v>4.5642615853089401</c:v>
                </c:pt>
                <c:pt idx="86692">
                  <c:v>4.5640791497212598</c:v>
                </c:pt>
                <c:pt idx="86693">
                  <c:v>4.5681434988118665</c:v>
                </c:pt>
                <c:pt idx="86694">
                  <c:v>4.5657296992772674</c:v>
                </c:pt>
                <c:pt idx="86695">
                  <c:v>4.5672181710544102</c:v>
                </c:pt>
                <c:pt idx="86696">
                  <c:v>4.5538681808093697</c:v>
                </c:pt>
                <c:pt idx="86697">
                  <c:v>4.5753833524065222</c:v>
                </c:pt>
                <c:pt idx="86698">
                  <c:v>4.5621088312991764</c:v>
                </c:pt>
                <c:pt idx="86699">
                  <c:v>4.5679920951945423</c:v>
                </c:pt>
                <c:pt idx="86700">
                  <c:v>4.5544269538553266</c:v>
                </c:pt>
                <c:pt idx="86701">
                  <c:v>4.5681977071850435</c:v>
                </c:pt>
                <c:pt idx="86702">
                  <c:v>4.5640469912573245</c:v>
                </c:pt>
                <c:pt idx="86703">
                  <c:v>4.5614855539672448</c:v>
                </c:pt>
                <c:pt idx="86704">
                  <c:v>4.5669792277967316</c:v>
                </c:pt>
                <c:pt idx="86705">
                  <c:v>4.5644460453176556</c:v>
                </c:pt>
                <c:pt idx="86706">
                  <c:v>4.564142416314775</c:v>
                </c:pt>
                <c:pt idx="86707">
                  <c:v>4.565027243292012</c:v>
                </c:pt>
                <c:pt idx="86708">
                  <c:v>4.5638137977239541</c:v>
                </c:pt>
                <c:pt idx="86709">
                  <c:v>4.558137197841079</c:v>
                </c:pt>
                <c:pt idx="86710">
                  <c:v>4.5626906766437738</c:v>
                </c:pt>
                <c:pt idx="86711">
                  <c:v>4.5678744590191203</c:v>
                </c:pt>
                <c:pt idx="86712">
                  <c:v>4.5658638820560959</c:v>
                </c:pt>
                <c:pt idx="86713">
                  <c:v>4.5593736499572257</c:v>
                </c:pt>
                <c:pt idx="86714">
                  <c:v>4.5593222310775268</c:v>
                </c:pt>
                <c:pt idx="86715">
                  <c:v>4.5568874261414436</c:v>
                </c:pt>
                <c:pt idx="86716">
                  <c:v>4.5680906986901597</c:v>
                </c:pt>
                <c:pt idx="86717">
                  <c:v>4.5600247148454143</c:v>
                </c:pt>
                <c:pt idx="86718">
                  <c:v>4.5624955082670393</c:v>
                </c:pt>
                <c:pt idx="86719">
                  <c:v>4.5652110564862491</c:v>
                </c:pt>
                <c:pt idx="86720">
                  <c:v>4.5566814796987849</c:v>
                </c:pt>
                <c:pt idx="86721">
                  <c:v>4.5612895283990369</c:v>
                </c:pt>
                <c:pt idx="86722">
                  <c:v>4.5671507784719214</c:v>
                </c:pt>
                <c:pt idx="86723">
                  <c:v>4.5563747274013453</c:v>
                </c:pt>
                <c:pt idx="86724">
                  <c:v>4.565573289219226</c:v>
                </c:pt>
                <c:pt idx="86725">
                  <c:v>4.5676636984610122</c:v>
                </c:pt>
                <c:pt idx="86726">
                  <c:v>4.5609289853698041</c:v>
                </c:pt>
                <c:pt idx="86727">
                  <c:v>4.5634285806579573</c:v>
                </c:pt>
                <c:pt idx="86728">
                  <c:v>4.5593159717890428</c:v>
                </c:pt>
                <c:pt idx="86729">
                  <c:v>4.5698611956307564</c:v>
                </c:pt>
                <c:pt idx="86730">
                  <c:v>4.5679773552607212</c:v>
                </c:pt>
                <c:pt idx="86731">
                  <c:v>4.557859090231041</c:v>
                </c:pt>
                <c:pt idx="86732">
                  <c:v>4.5585805964350925</c:v>
                </c:pt>
                <c:pt idx="86733">
                  <c:v>4.5645637085992314</c:v>
                </c:pt>
                <c:pt idx="86734">
                  <c:v>4.5630166912506791</c:v>
                </c:pt>
                <c:pt idx="86735">
                  <c:v>4.5638597210019496</c:v>
                </c:pt>
                <c:pt idx="86736">
                  <c:v>4.5595456823894143</c:v>
                </c:pt>
                <c:pt idx="86737">
                  <c:v>4.5693973861689781</c:v>
                </c:pt>
                <c:pt idx="86738">
                  <c:v>4.5723046329199679</c:v>
                </c:pt>
                <c:pt idx="86739">
                  <c:v>4.5571878633882106</c:v>
                </c:pt>
                <c:pt idx="86740">
                  <c:v>4.5651757314582673</c:v>
                </c:pt>
                <c:pt idx="86741">
                  <c:v>4.5646971495883655</c:v>
                </c:pt>
                <c:pt idx="86742">
                  <c:v>4.561134973709585</c:v>
                </c:pt>
                <c:pt idx="86743">
                  <c:v>4.5666426935058322</c:v>
                </c:pt>
                <c:pt idx="86744">
                  <c:v>4.5587262943810565</c:v>
                </c:pt>
                <c:pt idx="86745">
                  <c:v>4.5532096111311251</c:v>
                </c:pt>
                <c:pt idx="86746">
                  <c:v>4.5756340665750832</c:v>
                </c:pt>
                <c:pt idx="86747">
                  <c:v>4.567894686855551</c:v>
                </c:pt>
                <c:pt idx="86748">
                  <c:v>4.5519043261181036</c:v>
                </c:pt>
                <c:pt idx="86749">
                  <c:v>4.5558619864192966</c:v>
                </c:pt>
                <c:pt idx="86750">
                  <c:v>4.5695716849740631</c:v>
                </c:pt>
                <c:pt idx="86751">
                  <c:v>4.5543278646913627</c:v>
                </c:pt>
                <c:pt idx="86752">
                  <c:v>4.5584583994249597</c:v>
                </c:pt>
                <c:pt idx="86753">
                  <c:v>4.561751815618158</c:v>
                </c:pt>
                <c:pt idx="86754">
                  <c:v>4.5564423128646592</c:v>
                </c:pt>
                <c:pt idx="86755">
                  <c:v>4.571025159706581</c:v>
                </c:pt>
                <c:pt idx="86756">
                  <c:v>4.562496924161505</c:v>
                </c:pt>
                <c:pt idx="86757">
                  <c:v>4.5659346540433701</c:v>
                </c:pt>
                <c:pt idx="86758">
                  <c:v>4.5572655310644548</c:v>
                </c:pt>
                <c:pt idx="86759">
                  <c:v>4.5608872466442314</c:v>
                </c:pt>
                <c:pt idx="86760">
                  <c:v>4.5632270392669927</c:v>
                </c:pt>
                <c:pt idx="86761">
                  <c:v>4.5594318205615245</c:v>
                </c:pt>
                <c:pt idx="86762">
                  <c:v>4.5536767412074726</c:v>
                </c:pt>
                <c:pt idx="86763">
                  <c:v>4.562366875991712</c:v>
                </c:pt>
                <c:pt idx="86764">
                  <c:v>4.5672488831826117</c:v>
                </c:pt>
                <c:pt idx="86765">
                  <c:v>4.5781057061509793</c:v>
                </c:pt>
                <c:pt idx="86766">
                  <c:v>4.5595713009916734</c:v>
                </c:pt>
                <c:pt idx="86767">
                  <c:v>4.5681629948135098</c:v>
                </c:pt>
                <c:pt idx="86768">
                  <c:v>4.5686065510445157</c:v>
                </c:pt>
                <c:pt idx="86769">
                  <c:v>4.5676524646140111</c:v>
                </c:pt>
                <c:pt idx="86770">
                  <c:v>4.5663297385670161</c:v>
                </c:pt>
                <c:pt idx="86771">
                  <c:v>4.5685066706883068</c:v>
                </c:pt>
                <c:pt idx="86772">
                  <c:v>4.5628947553083732</c:v>
                </c:pt>
                <c:pt idx="86773">
                  <c:v>4.5664552528252109</c:v>
                </c:pt>
                <c:pt idx="86774">
                  <c:v>4.5557434367354954</c:v>
                </c:pt>
                <c:pt idx="86775">
                  <c:v>4.5703283933835239</c:v>
                </c:pt>
                <c:pt idx="86776">
                  <c:v>4.5612257770499403</c:v>
                </c:pt>
                <c:pt idx="86777">
                  <c:v>4.557545853057726</c:v>
                </c:pt>
                <c:pt idx="86778">
                  <c:v>4.5645789179512715</c:v>
                </c:pt>
                <c:pt idx="86779">
                  <c:v>4.565747923791065</c:v>
                </c:pt>
                <c:pt idx="86780">
                  <c:v>4.5641081782124893</c:v>
                </c:pt>
                <c:pt idx="86781">
                  <c:v>4.5696168327782463</c:v>
                </c:pt>
                <c:pt idx="86782">
                  <c:v>4.5577436689263626</c:v>
                </c:pt>
                <c:pt idx="86783">
                  <c:v>4.5665022111977454</c:v>
                </c:pt>
                <c:pt idx="86784">
                  <c:v>4.5645234600200659</c:v>
                </c:pt>
                <c:pt idx="86785">
                  <c:v>4.5632092466893095</c:v>
                </c:pt>
                <c:pt idx="86786">
                  <c:v>4.5618339993049242</c:v>
                </c:pt>
                <c:pt idx="86787">
                  <c:v>4.5665856498079815</c:v>
                </c:pt>
                <c:pt idx="86788">
                  <c:v>4.5732678338972805</c:v>
                </c:pt>
                <c:pt idx="86789">
                  <c:v>4.5553424062994088</c:v>
                </c:pt>
                <c:pt idx="86790">
                  <c:v>4.5690357250678026</c:v>
                </c:pt>
                <c:pt idx="86791">
                  <c:v>4.5663944446067148</c:v>
                </c:pt>
                <c:pt idx="86792">
                  <c:v>4.5650080077314099</c:v>
                </c:pt>
                <c:pt idx="86793">
                  <c:v>4.57507206912409</c:v>
                </c:pt>
                <c:pt idx="86794">
                  <c:v>4.5700892325996429</c:v>
                </c:pt>
                <c:pt idx="86795">
                  <c:v>4.5669633902153164</c:v>
                </c:pt>
                <c:pt idx="86796">
                  <c:v>4.5633332908960549</c:v>
                </c:pt>
                <c:pt idx="86797">
                  <c:v>4.5684101066590852</c:v>
                </c:pt>
                <c:pt idx="86798">
                  <c:v>4.5578243892042218</c:v>
                </c:pt>
                <c:pt idx="86799">
                  <c:v>4.5631637343723748</c:v>
                </c:pt>
                <c:pt idx="86800">
                  <c:v>4.5545459462131594</c:v>
                </c:pt>
                <c:pt idx="86801">
                  <c:v>4.5598183865397637</c:v>
                </c:pt>
                <c:pt idx="86802">
                  <c:v>4.5715882419904554</c:v>
                </c:pt>
                <c:pt idx="86803">
                  <c:v>4.5563751029645259</c:v>
                </c:pt>
                <c:pt idx="86804">
                  <c:v>4.5627353952295513</c:v>
                </c:pt>
                <c:pt idx="86805">
                  <c:v>4.564109603804047</c:v>
                </c:pt>
                <c:pt idx="86806">
                  <c:v>4.5635499441385887</c:v>
                </c:pt>
                <c:pt idx="86807">
                  <c:v>4.5697742034087936</c:v>
                </c:pt>
                <c:pt idx="86808">
                  <c:v>4.5644912076223809</c:v>
                </c:pt>
                <c:pt idx="86809">
                  <c:v>4.5588292551566854</c:v>
                </c:pt>
                <c:pt idx="86810">
                  <c:v>4.5484819807027579</c:v>
                </c:pt>
                <c:pt idx="86811">
                  <c:v>4.5697662847497353</c:v>
                </c:pt>
                <c:pt idx="86812">
                  <c:v>4.5660092996664483</c:v>
                </c:pt>
                <c:pt idx="86813">
                  <c:v>4.5668411143203267</c:v>
                </c:pt>
                <c:pt idx="86814">
                  <c:v>4.5581648921150837</c:v>
                </c:pt>
                <c:pt idx="86815">
                  <c:v>4.5646282943449892</c:v>
                </c:pt>
                <c:pt idx="86816">
                  <c:v>4.5654163976117239</c:v>
                </c:pt>
                <c:pt idx="86817">
                  <c:v>4.5529218568187861</c:v>
                </c:pt>
                <c:pt idx="86818">
                  <c:v>4.5565591953972202</c:v>
                </c:pt>
                <c:pt idx="86819">
                  <c:v>4.5600452527719808</c:v>
                </c:pt>
                <c:pt idx="86820">
                  <c:v>4.5580519633211036</c:v>
                </c:pt>
                <c:pt idx="86821">
                  <c:v>4.5653695423741274</c:v>
                </c:pt>
                <c:pt idx="86822">
                  <c:v>4.5779104399469084</c:v>
                </c:pt>
                <c:pt idx="86823">
                  <c:v>4.5584315242284168</c:v>
                </c:pt>
                <c:pt idx="86824">
                  <c:v>4.5610266105416821</c:v>
                </c:pt>
                <c:pt idx="86825">
                  <c:v>4.5635174146215967</c:v>
                </c:pt>
                <c:pt idx="86826">
                  <c:v>4.5607766206757399</c:v>
                </c:pt>
                <c:pt idx="86827">
                  <c:v>4.557974556727828</c:v>
                </c:pt>
                <c:pt idx="86828">
                  <c:v>4.5625493360770859</c:v>
                </c:pt>
                <c:pt idx="86829">
                  <c:v>4.5719935252878576</c:v>
                </c:pt>
                <c:pt idx="86830">
                  <c:v>4.5574966707087041</c:v>
                </c:pt>
                <c:pt idx="86831">
                  <c:v>4.567967795593983</c:v>
                </c:pt>
                <c:pt idx="86832">
                  <c:v>4.5595647043398451</c:v>
                </c:pt>
                <c:pt idx="86833">
                  <c:v>4.5487616931847636</c:v>
                </c:pt>
                <c:pt idx="86834">
                  <c:v>4.55611632735864</c:v>
                </c:pt>
                <c:pt idx="86835">
                  <c:v>4.563638238556833</c:v>
                </c:pt>
                <c:pt idx="86836">
                  <c:v>4.5629677536136821</c:v>
                </c:pt>
                <c:pt idx="86837">
                  <c:v>4.5644637830650021</c:v>
                </c:pt>
                <c:pt idx="86838">
                  <c:v>4.570837239419892</c:v>
                </c:pt>
                <c:pt idx="86839">
                  <c:v>4.5600915964549733</c:v>
                </c:pt>
                <c:pt idx="86840">
                  <c:v>4.5587613928125412</c:v>
                </c:pt>
                <c:pt idx="86841">
                  <c:v>4.567135982314781</c:v>
                </c:pt>
                <c:pt idx="86842">
                  <c:v>4.5680791965941365</c:v>
                </c:pt>
                <c:pt idx="86843">
                  <c:v>4.5734634813739801</c:v>
                </c:pt>
                <c:pt idx="86844">
                  <c:v>4.5713610591892548</c:v>
                </c:pt>
                <c:pt idx="86845">
                  <c:v>4.561133466357485</c:v>
                </c:pt>
                <c:pt idx="86846">
                  <c:v>4.5619415477529213</c:v>
                </c:pt>
                <c:pt idx="86847">
                  <c:v>4.5652088612844928</c:v>
                </c:pt>
                <c:pt idx="86848">
                  <c:v>4.5575533074470673</c:v>
                </c:pt>
                <c:pt idx="86849">
                  <c:v>4.554220360245389</c:v>
                </c:pt>
                <c:pt idx="86850">
                  <c:v>4.567066825107716</c:v>
                </c:pt>
                <c:pt idx="86851">
                  <c:v>4.5635335233437697</c:v>
                </c:pt>
                <c:pt idx="86852">
                  <c:v>4.561001518274769</c:v>
                </c:pt>
                <c:pt idx="86853">
                  <c:v>4.560695200483754</c:v>
                </c:pt>
                <c:pt idx="86854">
                  <c:v>4.5578500937123678</c:v>
                </c:pt>
                <c:pt idx="86855">
                  <c:v>4.5518740808963045</c:v>
                </c:pt>
                <c:pt idx="86856">
                  <c:v>4.5622220976881103</c:v>
                </c:pt>
                <c:pt idx="86857">
                  <c:v>4.5661183552272604</c:v>
                </c:pt>
                <c:pt idx="86858">
                  <c:v>4.5620564805187502</c:v>
                </c:pt>
                <c:pt idx="86859">
                  <c:v>4.5583292833188471</c:v>
                </c:pt>
                <c:pt idx="86860">
                  <c:v>4.557891858855335</c:v>
                </c:pt>
                <c:pt idx="86861">
                  <c:v>4.5553736998288432</c:v>
                </c:pt>
                <c:pt idx="86862">
                  <c:v>4.5657638357007144</c:v>
                </c:pt>
                <c:pt idx="86863">
                  <c:v>4.557202444360712</c:v>
                </c:pt>
                <c:pt idx="86864">
                  <c:v>4.5633374349339926</c:v>
                </c:pt>
                <c:pt idx="86865">
                  <c:v>4.5585134795596458</c:v>
                </c:pt>
                <c:pt idx="86866">
                  <c:v>4.5694403436260371</c:v>
                </c:pt>
                <c:pt idx="86867">
                  <c:v>4.5624378479389973</c:v>
                </c:pt>
                <c:pt idx="86868">
                  <c:v>4.5549495769222776</c:v>
                </c:pt>
                <c:pt idx="86869">
                  <c:v>4.5632358413775362</c:v>
                </c:pt>
                <c:pt idx="86870">
                  <c:v>4.5609757460020326</c:v>
                </c:pt>
                <c:pt idx="86871">
                  <c:v>4.5683210316186571</c:v>
                </c:pt>
                <c:pt idx="86872">
                  <c:v>4.5600380798093214</c:v>
                </c:pt>
                <c:pt idx="86873">
                  <c:v>4.5581500170245555</c:v>
                </c:pt>
                <c:pt idx="86874">
                  <c:v>4.5566835832057455</c:v>
                </c:pt>
                <c:pt idx="86875">
                  <c:v>4.562171680645827</c:v>
                </c:pt>
                <c:pt idx="86876">
                  <c:v>4.5601232031324912</c:v>
                </c:pt>
                <c:pt idx="86877">
                  <c:v>4.5610501389333784</c:v>
                </c:pt>
                <c:pt idx="86878">
                  <c:v>4.5603938032746392</c:v>
                </c:pt>
                <c:pt idx="86879">
                  <c:v>4.561010662238294</c:v>
                </c:pt>
                <c:pt idx="86880">
                  <c:v>4.5680242575048489</c:v>
                </c:pt>
                <c:pt idx="86881">
                  <c:v>4.5657484587535011</c:v>
                </c:pt>
                <c:pt idx="86882">
                  <c:v>4.5516167161218082</c:v>
                </c:pt>
                <c:pt idx="86883">
                  <c:v>4.557019646612777</c:v>
                </c:pt>
                <c:pt idx="86884">
                  <c:v>4.5561672601793317</c:v>
                </c:pt>
                <c:pt idx="86885">
                  <c:v>4.5644244005348424</c:v>
                </c:pt>
                <c:pt idx="86886">
                  <c:v>4.5619017669677495</c:v>
                </c:pt>
                <c:pt idx="86887">
                  <c:v>4.5589848338097525</c:v>
                </c:pt>
                <c:pt idx="86888">
                  <c:v>4.5719310673308069</c:v>
                </c:pt>
                <c:pt idx="86889">
                  <c:v>4.5655354468567042</c:v>
                </c:pt>
                <c:pt idx="86890">
                  <c:v>4.5612237183568158</c:v>
                </c:pt>
                <c:pt idx="86891">
                  <c:v>4.5545865997493076</c:v>
                </c:pt>
                <c:pt idx="86892">
                  <c:v>4.5599718517612979</c:v>
                </c:pt>
                <c:pt idx="86893">
                  <c:v>4.5675004359710121</c:v>
                </c:pt>
                <c:pt idx="86894">
                  <c:v>4.5614724663601942</c:v>
                </c:pt>
                <c:pt idx="86895">
                  <c:v>4.5614490863199268</c:v>
                </c:pt>
                <c:pt idx="86896">
                  <c:v>4.5642825871660477</c:v>
                </c:pt>
                <c:pt idx="86897">
                  <c:v>4.5543709479477865</c:v>
                </c:pt>
                <c:pt idx="86898">
                  <c:v>4.5536627700571666</c:v>
                </c:pt>
                <c:pt idx="86899">
                  <c:v>4.5584744624343916</c:v>
                </c:pt>
                <c:pt idx="86900">
                  <c:v>4.5640805506604618</c:v>
                </c:pt>
                <c:pt idx="86901">
                  <c:v>4.5709172531599558</c:v>
                </c:pt>
                <c:pt idx="86902">
                  <c:v>4.5639218375426145</c:v>
                </c:pt>
                <c:pt idx="86903">
                  <c:v>4.5621653495886099</c:v>
                </c:pt>
                <c:pt idx="86904">
                  <c:v>4.5660596275484391</c:v>
                </c:pt>
                <c:pt idx="86905">
                  <c:v>4.5630455355306001</c:v>
                </c:pt>
                <c:pt idx="86906">
                  <c:v>4.5600944996587218</c:v>
                </c:pt>
                <c:pt idx="86907">
                  <c:v>4.563439425960059</c:v>
                </c:pt>
                <c:pt idx="86908">
                  <c:v>4.5644551593494427</c:v>
                </c:pt>
                <c:pt idx="86909">
                  <c:v>4.5592315852138983</c:v>
                </c:pt>
                <c:pt idx="86910">
                  <c:v>4.5582936842020363</c:v>
                </c:pt>
                <c:pt idx="86911">
                  <c:v>4.5647133158049078</c:v>
                </c:pt>
                <c:pt idx="86912">
                  <c:v>4.5679820658609902</c:v>
                </c:pt>
                <c:pt idx="86913">
                  <c:v>4.5597793222790681</c:v>
                </c:pt>
                <c:pt idx="86914">
                  <c:v>4.5658844190554069</c:v>
                </c:pt>
                <c:pt idx="86915">
                  <c:v>4.5681178899936672</c:v>
                </c:pt>
                <c:pt idx="86916">
                  <c:v>4.5665843618074593</c:v>
                </c:pt>
                <c:pt idx="86917">
                  <c:v>4.5644270214845779</c:v>
                </c:pt>
                <c:pt idx="86918">
                  <c:v>4.5504202168618475</c:v>
                </c:pt>
                <c:pt idx="86919">
                  <c:v>4.5571883286491888</c:v>
                </c:pt>
                <c:pt idx="86920">
                  <c:v>4.5591349551167077</c:v>
                </c:pt>
                <c:pt idx="86921">
                  <c:v>4.5626770221658761</c:v>
                </c:pt>
                <c:pt idx="86922">
                  <c:v>4.5628003278237452</c:v>
                </c:pt>
                <c:pt idx="86923">
                  <c:v>4.5655163436501143</c:v>
                </c:pt>
                <c:pt idx="86924">
                  <c:v>4.5619043464478084</c:v>
                </c:pt>
                <c:pt idx="86925">
                  <c:v>4.5627889905749992</c:v>
                </c:pt>
                <c:pt idx="86926">
                  <c:v>4.563592317788884</c:v>
                </c:pt>
                <c:pt idx="86927">
                  <c:v>4.5600841907309508</c:v>
                </c:pt>
                <c:pt idx="86928">
                  <c:v>4.5683894517727106</c:v>
                </c:pt>
                <c:pt idx="86929">
                  <c:v>4.5681252721061316</c:v>
                </c:pt>
                <c:pt idx="86930">
                  <c:v>4.5583944702064665</c:v>
                </c:pt>
                <c:pt idx="86931">
                  <c:v>4.564803614234231</c:v>
                </c:pt>
                <c:pt idx="86932">
                  <c:v>4.5647715224737935</c:v>
                </c:pt>
                <c:pt idx="86933">
                  <c:v>4.564694571939822</c:v>
                </c:pt>
                <c:pt idx="86934">
                  <c:v>4.5602591689424337</c:v>
                </c:pt>
                <c:pt idx="86935">
                  <c:v>4.5635342448516401</c:v>
                </c:pt>
                <c:pt idx="86936">
                  <c:v>4.5694961464093931</c:v>
                </c:pt>
                <c:pt idx="86937">
                  <c:v>4.5689165640198315</c:v>
                </c:pt>
                <c:pt idx="86938">
                  <c:v>4.5551455115925155</c:v>
                </c:pt>
                <c:pt idx="86939">
                  <c:v>4.5645305883052645</c:v>
                </c:pt>
                <c:pt idx="86940">
                  <c:v>4.5637878542965264</c:v>
                </c:pt>
                <c:pt idx="86941">
                  <c:v>4.5580711900119502</c:v>
                </c:pt>
                <c:pt idx="86942">
                  <c:v>4.5570228336986842</c:v>
                </c:pt>
                <c:pt idx="86943">
                  <c:v>4.5634188586696567</c:v>
                </c:pt>
                <c:pt idx="86944">
                  <c:v>4.5667034569162555</c:v>
                </c:pt>
                <c:pt idx="86945">
                  <c:v>4.5648059734554174</c:v>
                </c:pt>
                <c:pt idx="86946">
                  <c:v>4.5611418223630151</c:v>
                </c:pt>
                <c:pt idx="86947">
                  <c:v>4.5585068675954412</c:v>
                </c:pt>
                <c:pt idx="86948">
                  <c:v>4.5571871586220203</c:v>
                </c:pt>
                <c:pt idx="86949">
                  <c:v>4.557817748979927</c:v>
                </c:pt>
                <c:pt idx="86950">
                  <c:v>4.557422131196482</c:v>
                </c:pt>
                <c:pt idx="86951">
                  <c:v>4.5645793276380822</c:v>
                </c:pt>
                <c:pt idx="86952">
                  <c:v>4.5598054475130807</c:v>
                </c:pt>
                <c:pt idx="86953">
                  <c:v>4.5640387698303329</c:v>
                </c:pt>
                <c:pt idx="86954">
                  <c:v>4.5595069702589246</c:v>
                </c:pt>
                <c:pt idx="86955">
                  <c:v>4.5553565949772947</c:v>
                </c:pt>
                <c:pt idx="86956">
                  <c:v>4.5633616592179624</c:v>
                </c:pt>
                <c:pt idx="86957">
                  <c:v>4.560541875659216</c:v>
                </c:pt>
                <c:pt idx="86958">
                  <c:v>4.5604861846280444</c:v>
                </c:pt>
                <c:pt idx="86959">
                  <c:v>4.5632846625204717</c:v>
                </c:pt>
                <c:pt idx="86960">
                  <c:v>4.553034043664077</c:v>
                </c:pt>
                <c:pt idx="86961">
                  <c:v>4.5492395844862692</c:v>
                </c:pt>
                <c:pt idx="86962">
                  <c:v>4.5588513196502785</c:v>
                </c:pt>
                <c:pt idx="86963">
                  <c:v>4.5607751187989169</c:v>
                </c:pt>
                <c:pt idx="86964">
                  <c:v>4.5600258111802621</c:v>
                </c:pt>
                <c:pt idx="86965">
                  <c:v>4.566332284338471</c:v>
                </c:pt>
                <c:pt idx="86966">
                  <c:v>4.5603026876657475</c:v>
                </c:pt>
                <c:pt idx="86967">
                  <c:v>4.5718580847063386</c:v>
                </c:pt>
                <c:pt idx="86968">
                  <c:v>4.5583927786107132</c:v>
                </c:pt>
                <c:pt idx="86969">
                  <c:v>4.5559984366349573</c:v>
                </c:pt>
                <c:pt idx="86970">
                  <c:v>4.5627991968420218</c:v>
                </c:pt>
                <c:pt idx="86971">
                  <c:v>4.5527048718718799</c:v>
                </c:pt>
                <c:pt idx="86972">
                  <c:v>4.5622117719741739</c:v>
                </c:pt>
                <c:pt idx="86973">
                  <c:v>4.5597071542607104</c:v>
                </c:pt>
                <c:pt idx="86974">
                  <c:v>4.55890949362366</c:v>
                </c:pt>
                <c:pt idx="86975">
                  <c:v>4.5649062086090524</c:v>
                </c:pt>
                <c:pt idx="86976">
                  <c:v>4.5647966372736644</c:v>
                </c:pt>
                <c:pt idx="86977">
                  <c:v>4.5606864682208048</c:v>
                </c:pt>
                <c:pt idx="86978">
                  <c:v>4.5590757886046163</c:v>
                </c:pt>
                <c:pt idx="86979">
                  <c:v>4.5668799726504226</c:v>
                </c:pt>
                <c:pt idx="86980">
                  <c:v>4.5595458375292184</c:v>
                </c:pt>
                <c:pt idx="86981">
                  <c:v>4.5643536820450521</c:v>
                </c:pt>
                <c:pt idx="86982">
                  <c:v>4.5595586591129829</c:v>
                </c:pt>
                <c:pt idx="86983">
                  <c:v>4.5608847694352157</c:v>
                </c:pt>
                <c:pt idx="86984">
                  <c:v>4.562724640327084</c:v>
                </c:pt>
                <c:pt idx="86985">
                  <c:v>4.565403825596011</c:v>
                </c:pt>
                <c:pt idx="86986">
                  <c:v>4.5652048145903601</c:v>
                </c:pt>
                <c:pt idx="86987">
                  <c:v>4.5662665449389097</c:v>
                </c:pt>
                <c:pt idx="86988">
                  <c:v>4.5646724087404875</c:v>
                </c:pt>
                <c:pt idx="86989">
                  <c:v>4.5644145225649773</c:v>
                </c:pt>
                <c:pt idx="86990">
                  <c:v>4.5643320214091121</c:v>
                </c:pt>
                <c:pt idx="86991">
                  <c:v>4.5524321002129895</c:v>
                </c:pt>
                <c:pt idx="86992">
                  <c:v>4.5702275976583699</c:v>
                </c:pt>
                <c:pt idx="86993">
                  <c:v>4.5633630642951459</c:v>
                </c:pt>
                <c:pt idx="86994">
                  <c:v>4.5575660965146492</c:v>
                </c:pt>
                <c:pt idx="86995">
                  <c:v>4.5585054687714512</c:v>
                </c:pt>
                <c:pt idx="86996">
                  <c:v>4.5673967740381398</c:v>
                </c:pt>
                <c:pt idx="86997">
                  <c:v>4.5631248990595461</c:v>
                </c:pt>
                <c:pt idx="86998">
                  <c:v>4.5635527048944571</c:v>
                </c:pt>
                <c:pt idx="86999">
                  <c:v>4.5743262601851358</c:v>
                </c:pt>
                <c:pt idx="87000">
                  <c:v>4.561322086487098</c:v>
                </c:pt>
                <c:pt idx="87001">
                  <c:v>4.5718175439120339</c:v>
                </c:pt>
                <c:pt idx="87002">
                  <c:v>4.5497082496169003</c:v>
                </c:pt>
                <c:pt idx="87003">
                  <c:v>4.5627073256539328</c:v>
                </c:pt>
                <c:pt idx="87004">
                  <c:v>4.5688338692863333</c:v>
                </c:pt>
                <c:pt idx="87005">
                  <c:v>4.552528885740676</c:v>
                </c:pt>
                <c:pt idx="87006">
                  <c:v>4.5688058334723287</c:v>
                </c:pt>
                <c:pt idx="87007">
                  <c:v>4.5670411219271427</c:v>
                </c:pt>
                <c:pt idx="87008">
                  <c:v>4.5614727097067069</c:v>
                </c:pt>
                <c:pt idx="87009">
                  <c:v>4.5615485323051859</c:v>
                </c:pt>
                <c:pt idx="87010">
                  <c:v>4.5609808122536792</c:v>
                </c:pt>
                <c:pt idx="87011">
                  <c:v>4.5542659210279393</c:v>
                </c:pt>
                <c:pt idx="87012">
                  <c:v>4.5642395867644998</c:v>
                </c:pt>
                <c:pt idx="87013">
                  <c:v>4.5621303345920197</c:v>
                </c:pt>
                <c:pt idx="87014">
                  <c:v>4.5650989153960451</c:v>
                </c:pt>
                <c:pt idx="87015">
                  <c:v>4.5635032053347455</c:v>
                </c:pt>
                <c:pt idx="87016">
                  <c:v>4.5599890263219311</c:v>
                </c:pt>
                <c:pt idx="87017">
                  <c:v>4.5628049644200424</c:v>
                </c:pt>
                <c:pt idx="87018">
                  <c:v>4.5545509267329027</c:v>
                </c:pt>
                <c:pt idx="87019">
                  <c:v>4.5481086168556901</c:v>
                </c:pt>
                <c:pt idx="87020">
                  <c:v>4.5593733988875886</c:v>
                </c:pt>
                <c:pt idx="87021">
                  <c:v>4.5649829527343044</c:v>
                </c:pt>
                <c:pt idx="87022">
                  <c:v>4.5648629079025271</c:v>
                </c:pt>
                <c:pt idx="87023">
                  <c:v>4.5664386589260566</c:v>
                </c:pt>
                <c:pt idx="87024">
                  <c:v>4.5705865660978189</c:v>
                </c:pt>
                <c:pt idx="87025">
                  <c:v>4.5622449315429181</c:v>
                </c:pt>
                <c:pt idx="87026">
                  <c:v>4.566329817099807</c:v>
                </c:pt>
                <c:pt idx="87027">
                  <c:v>4.5538608811284353</c:v>
                </c:pt>
                <c:pt idx="87028">
                  <c:v>4.5525343696111111</c:v>
                </c:pt>
                <c:pt idx="87029">
                  <c:v>4.5639542081851427</c:v>
                </c:pt>
                <c:pt idx="87030">
                  <c:v>4.5493803659086574</c:v>
                </c:pt>
                <c:pt idx="87031">
                  <c:v>4.5622015102730291</c:v>
                </c:pt>
                <c:pt idx="87032">
                  <c:v>4.5577895642486377</c:v>
                </c:pt>
                <c:pt idx="87033">
                  <c:v>4.573108592614143</c:v>
                </c:pt>
                <c:pt idx="87034">
                  <c:v>4.5517951299216719</c:v>
                </c:pt>
                <c:pt idx="87035">
                  <c:v>4.5567869252480993</c:v>
                </c:pt>
                <c:pt idx="87036">
                  <c:v>4.5550618882634453</c:v>
                </c:pt>
                <c:pt idx="87037">
                  <c:v>4.5603449947843018</c:v>
                </c:pt>
                <c:pt idx="87038">
                  <c:v>4.5599493215567692</c:v>
                </c:pt>
                <c:pt idx="87039">
                  <c:v>4.5597168505534125</c:v>
                </c:pt>
                <c:pt idx="87040">
                  <c:v>4.5581283029075133</c:v>
                </c:pt>
                <c:pt idx="87041">
                  <c:v>4.5611862415865225</c:v>
                </c:pt>
                <c:pt idx="87042">
                  <c:v>4.5674438116542362</c:v>
                </c:pt>
                <c:pt idx="87043">
                  <c:v>4.5598846628633627</c:v>
                </c:pt>
                <c:pt idx="87044">
                  <c:v>4.5641499106254724</c:v>
                </c:pt>
                <c:pt idx="87045">
                  <c:v>4.5670958013300442</c:v>
                </c:pt>
                <c:pt idx="87046">
                  <c:v>4.5541763123725731</c:v>
                </c:pt>
                <c:pt idx="87047">
                  <c:v>4.5634733634480833</c:v>
                </c:pt>
                <c:pt idx="87048">
                  <c:v>4.5650997261396462</c:v>
                </c:pt>
                <c:pt idx="87049">
                  <c:v>4.5656272451822515</c:v>
                </c:pt>
                <c:pt idx="87050">
                  <c:v>4.5744224808759633</c:v>
                </c:pt>
                <c:pt idx="87051">
                  <c:v>4.5588149010025782</c:v>
                </c:pt>
                <c:pt idx="87052">
                  <c:v>4.5658637985369861</c:v>
                </c:pt>
                <c:pt idx="87053">
                  <c:v>4.5513537724978255</c:v>
                </c:pt>
                <c:pt idx="87054">
                  <c:v>4.5681312679763799</c:v>
                </c:pt>
                <c:pt idx="87055">
                  <c:v>4.5624328408301675</c:v>
                </c:pt>
                <c:pt idx="87056">
                  <c:v>4.5531458800778495</c:v>
                </c:pt>
                <c:pt idx="87057">
                  <c:v>4.567224625931626</c:v>
                </c:pt>
                <c:pt idx="87058">
                  <c:v>4.5563095190462493</c:v>
                </c:pt>
                <c:pt idx="87059">
                  <c:v>4.5577747625508822</c:v>
                </c:pt>
                <c:pt idx="87060">
                  <c:v>4.5633520536872725</c:v>
                </c:pt>
                <c:pt idx="87061">
                  <c:v>4.5676614581487467</c:v>
                </c:pt>
                <c:pt idx="87062">
                  <c:v>4.5665119440052502</c:v>
                </c:pt>
                <c:pt idx="87063">
                  <c:v>4.5531218999720968</c:v>
                </c:pt>
                <c:pt idx="87064">
                  <c:v>4.564244108713285</c:v>
                </c:pt>
                <c:pt idx="87065">
                  <c:v>4.5643294154630274</c:v>
                </c:pt>
                <c:pt idx="87066">
                  <c:v>4.5637532800248426</c:v>
                </c:pt>
                <c:pt idx="87067">
                  <c:v>4.5618562550129313</c:v>
                </c:pt>
                <c:pt idx="87068">
                  <c:v>4.5707576199419098</c:v>
                </c:pt>
                <c:pt idx="87069">
                  <c:v>4.5648197876521932</c:v>
                </c:pt>
                <c:pt idx="87070">
                  <c:v>4.561991991681281</c:v>
                </c:pt>
                <c:pt idx="87071">
                  <c:v>4.5574639319497852</c:v>
                </c:pt>
                <c:pt idx="87072">
                  <c:v>4.5578786580256372</c:v>
                </c:pt>
                <c:pt idx="87073">
                  <c:v>4.5660362495414546</c:v>
                </c:pt>
                <c:pt idx="87074">
                  <c:v>4.5585200344328127</c:v>
                </c:pt>
                <c:pt idx="87075">
                  <c:v>4.5527137530113908</c:v>
                </c:pt>
                <c:pt idx="87076">
                  <c:v>4.558593884514786</c:v>
                </c:pt>
                <c:pt idx="87077">
                  <c:v>4.5689742998655243</c:v>
                </c:pt>
                <c:pt idx="87078">
                  <c:v>4.5762260468212883</c:v>
                </c:pt>
                <c:pt idx="87079">
                  <c:v>4.5591460717185681</c:v>
                </c:pt>
                <c:pt idx="87080">
                  <c:v>4.5585026548238918</c:v>
                </c:pt>
                <c:pt idx="87081">
                  <c:v>4.560675014954219</c:v>
                </c:pt>
                <c:pt idx="87082">
                  <c:v>4.5566578318838236</c:v>
                </c:pt>
                <c:pt idx="87083">
                  <c:v>4.5594989930834604</c:v>
                </c:pt>
                <c:pt idx="87084">
                  <c:v>4.5719769849887157</c:v>
                </c:pt>
                <c:pt idx="87085">
                  <c:v>4.5652251783168465</c:v>
                </c:pt>
                <c:pt idx="87086">
                  <c:v>4.5623907803262904</c:v>
                </c:pt>
                <c:pt idx="87087">
                  <c:v>4.5591232387587182</c:v>
                </c:pt>
                <c:pt idx="87088">
                  <c:v>4.5665464839043217</c:v>
                </c:pt>
                <c:pt idx="87089">
                  <c:v>4.5624500394561185</c:v>
                </c:pt>
                <c:pt idx="87090">
                  <c:v>4.5583608040810519</c:v>
                </c:pt>
                <c:pt idx="87091">
                  <c:v>4.5698718602559696</c:v>
                </c:pt>
                <c:pt idx="87092">
                  <c:v>4.5585854302548565</c:v>
                </c:pt>
                <c:pt idx="87093">
                  <c:v>4.5545176258571969</c:v>
                </c:pt>
                <c:pt idx="87094">
                  <c:v>4.5609099474821404</c:v>
                </c:pt>
                <c:pt idx="87095">
                  <c:v>4.5613219808855394</c:v>
                </c:pt>
                <c:pt idx="87096">
                  <c:v>4.5651435685822808</c:v>
                </c:pt>
                <c:pt idx="87097">
                  <c:v>4.5595669264466805</c:v>
                </c:pt>
                <c:pt idx="87098">
                  <c:v>4.5603455152017567</c:v>
                </c:pt>
                <c:pt idx="87099">
                  <c:v>4.5673636115430627</c:v>
                </c:pt>
                <c:pt idx="87100">
                  <c:v>4.5636647647754414</c:v>
                </c:pt>
                <c:pt idx="87101">
                  <c:v>4.5621958035010159</c:v>
                </c:pt>
                <c:pt idx="87102">
                  <c:v>4.5586833429371572</c:v>
                </c:pt>
                <c:pt idx="87103">
                  <c:v>4.5586751908551451</c:v>
                </c:pt>
                <c:pt idx="87104">
                  <c:v>4.5575508736855008</c:v>
                </c:pt>
                <c:pt idx="87105">
                  <c:v>4.5670584596830839</c:v>
                </c:pt>
                <c:pt idx="87106">
                  <c:v>4.5530419405931992</c:v>
                </c:pt>
                <c:pt idx="87107">
                  <c:v>4.5528600591108583</c:v>
                </c:pt>
                <c:pt idx="87108">
                  <c:v>4.5595471548485254</c:v>
                </c:pt>
                <c:pt idx="87109">
                  <c:v>4.5603340653775373</c:v>
                </c:pt>
                <c:pt idx="87110">
                  <c:v>4.5587417162141213</c:v>
                </c:pt>
                <c:pt idx="87111">
                  <c:v>4.5610938885239527</c:v>
                </c:pt>
                <c:pt idx="87112">
                  <c:v>4.5608460247021778</c:v>
                </c:pt>
                <c:pt idx="87113">
                  <c:v>4.5721697371240015</c:v>
                </c:pt>
                <c:pt idx="87114">
                  <c:v>4.5634205972163242</c:v>
                </c:pt>
                <c:pt idx="87115">
                  <c:v>4.5637868344360033</c:v>
                </c:pt>
                <c:pt idx="87116">
                  <c:v>4.5601439691879371</c:v>
                </c:pt>
                <c:pt idx="87117">
                  <c:v>4.5613575135098552</c:v>
                </c:pt>
                <c:pt idx="87118">
                  <c:v>4.5590658856884598</c:v>
                </c:pt>
                <c:pt idx="87119">
                  <c:v>4.5591342051783252</c:v>
                </c:pt>
                <c:pt idx="87120">
                  <c:v>4.5676830607360621</c:v>
                </c:pt>
                <c:pt idx="87121">
                  <c:v>4.5679260060951767</c:v>
                </c:pt>
                <c:pt idx="87122">
                  <c:v>4.5619663987945209</c:v>
                </c:pt>
                <c:pt idx="87123">
                  <c:v>4.5569038107767206</c:v>
                </c:pt>
                <c:pt idx="87124">
                  <c:v>4.5637095772303189</c:v>
                </c:pt>
                <c:pt idx="87125">
                  <c:v>4.5698155075079097</c:v>
                </c:pt>
                <c:pt idx="87126">
                  <c:v>4.5695543321511787</c:v>
                </c:pt>
                <c:pt idx="87127">
                  <c:v>4.5656121503101748</c:v>
                </c:pt>
                <c:pt idx="87128">
                  <c:v>4.5692404016670931</c:v>
                </c:pt>
                <c:pt idx="87129">
                  <c:v>4.5509816305135278</c:v>
                </c:pt>
                <c:pt idx="87130">
                  <c:v>4.5628256023483349</c:v>
                </c:pt>
                <c:pt idx="87131">
                  <c:v>4.553850048790494</c:v>
                </c:pt>
                <c:pt idx="87132">
                  <c:v>4.5634229188715549</c:v>
                </c:pt>
                <c:pt idx="87133">
                  <c:v>4.5741696383344763</c:v>
                </c:pt>
                <c:pt idx="87134">
                  <c:v>4.5624870939985422</c:v>
                </c:pt>
                <c:pt idx="87135">
                  <c:v>4.5610550059191874</c:v>
                </c:pt>
                <c:pt idx="87136">
                  <c:v>4.5612407801190535</c:v>
                </c:pt>
                <c:pt idx="87137">
                  <c:v>4.5652833034952351</c:v>
                </c:pt>
                <c:pt idx="87138">
                  <c:v>4.570263256218503</c:v>
                </c:pt>
                <c:pt idx="87139">
                  <c:v>4.5614084374564916</c:v>
                </c:pt>
                <c:pt idx="87140">
                  <c:v>4.5546661455828934</c:v>
                </c:pt>
                <c:pt idx="87141">
                  <c:v>4.569962726312859</c:v>
                </c:pt>
                <c:pt idx="87142">
                  <c:v>4.5588274894358145</c:v>
                </c:pt>
                <c:pt idx="87143">
                  <c:v>4.5608551891498523</c:v>
                </c:pt>
                <c:pt idx="87144">
                  <c:v>4.5630973617573591</c:v>
                </c:pt>
                <c:pt idx="87145">
                  <c:v>4.5530362803831448</c:v>
                </c:pt>
                <c:pt idx="87146">
                  <c:v>4.5520556791830886</c:v>
                </c:pt>
                <c:pt idx="87147">
                  <c:v>4.5590135406387429</c:v>
                </c:pt>
                <c:pt idx="87148">
                  <c:v>4.5632399079869028</c:v>
                </c:pt>
                <c:pt idx="87149">
                  <c:v>4.5666081271825067</c:v>
                </c:pt>
                <c:pt idx="87150">
                  <c:v>4.5562964127523982</c:v>
                </c:pt>
                <c:pt idx="87151">
                  <c:v>4.5655897990447869</c:v>
                </c:pt>
                <c:pt idx="87152">
                  <c:v>4.563695893108739</c:v>
                </c:pt>
                <c:pt idx="87153">
                  <c:v>4.5601416688040191</c:v>
                </c:pt>
                <c:pt idx="87154">
                  <c:v>4.5693418774395287</c:v>
                </c:pt>
                <c:pt idx="87155">
                  <c:v>4.5696680629542206</c:v>
                </c:pt>
                <c:pt idx="87156">
                  <c:v>4.5698110714244073</c:v>
                </c:pt>
                <c:pt idx="87157">
                  <c:v>4.5567132405597057</c:v>
                </c:pt>
                <c:pt idx="87158">
                  <c:v>4.552504008992039</c:v>
                </c:pt>
                <c:pt idx="87159">
                  <c:v>4.5635598689717503</c:v>
                </c:pt>
                <c:pt idx="87160">
                  <c:v>4.5601834963455117</c:v>
                </c:pt>
                <c:pt idx="87161">
                  <c:v>4.5661574593263197</c:v>
                </c:pt>
                <c:pt idx="87162">
                  <c:v>4.5507974901513837</c:v>
                </c:pt>
                <c:pt idx="87163">
                  <c:v>4.5658951964861982</c:v>
                </c:pt>
                <c:pt idx="87164">
                  <c:v>4.5611487208523211</c:v>
                </c:pt>
                <c:pt idx="87165">
                  <c:v>4.5602209641318048</c:v>
                </c:pt>
                <c:pt idx="87166">
                  <c:v>4.5620539297029374</c:v>
                </c:pt>
                <c:pt idx="87167">
                  <c:v>4.5587357179277044</c:v>
                </c:pt>
                <c:pt idx="87168">
                  <c:v>4.5570104957300908</c:v>
                </c:pt>
                <c:pt idx="87169">
                  <c:v>4.5483607392017147</c:v>
                </c:pt>
                <c:pt idx="87170">
                  <c:v>4.564253439904979</c:v>
                </c:pt>
                <c:pt idx="87171">
                  <c:v>4.5639789675884366</c:v>
                </c:pt>
                <c:pt idx="87172">
                  <c:v>4.5539059765829188</c:v>
                </c:pt>
                <c:pt idx="87173">
                  <c:v>4.5620495391658569</c:v>
                </c:pt>
                <c:pt idx="87174">
                  <c:v>4.5587701666061786</c:v>
                </c:pt>
                <c:pt idx="87175">
                  <c:v>4.5672039965219255</c:v>
                </c:pt>
                <c:pt idx="87176">
                  <c:v>4.5545232892292233</c:v>
                </c:pt>
                <c:pt idx="87177">
                  <c:v>4.5600665598204211</c:v>
                </c:pt>
                <c:pt idx="87178">
                  <c:v>4.5674963226123797</c:v>
                </c:pt>
                <c:pt idx="87179">
                  <c:v>4.5640033794539763</c:v>
                </c:pt>
                <c:pt idx="87180">
                  <c:v>4.562903725370103</c:v>
                </c:pt>
                <c:pt idx="87181">
                  <c:v>4.5495331668783097</c:v>
                </c:pt>
                <c:pt idx="87182">
                  <c:v>4.5658378377370541</c:v>
                </c:pt>
                <c:pt idx="87183">
                  <c:v>4.5652428627911252</c:v>
                </c:pt>
                <c:pt idx="87184">
                  <c:v>4.5606977358828473</c:v>
                </c:pt>
                <c:pt idx="87185">
                  <c:v>4.5565843077414021</c:v>
                </c:pt>
                <c:pt idx="87186">
                  <c:v>4.5634766084390801</c:v>
                </c:pt>
                <c:pt idx="87187">
                  <c:v>4.5679023284249141</c:v>
                </c:pt>
                <c:pt idx="87188">
                  <c:v>4.5600176557424996</c:v>
                </c:pt>
                <c:pt idx="87189">
                  <c:v>4.5646063301824009</c:v>
                </c:pt>
                <c:pt idx="87190">
                  <c:v>4.5757074594337714</c:v>
                </c:pt>
                <c:pt idx="87191">
                  <c:v>4.5669493070340357</c:v>
                </c:pt>
                <c:pt idx="87192">
                  <c:v>4.5647445987216928</c:v>
                </c:pt>
                <c:pt idx="87193">
                  <c:v>4.5593915573965438</c:v>
                </c:pt>
                <c:pt idx="87194">
                  <c:v>4.5647223542060775</c:v>
                </c:pt>
                <c:pt idx="87195">
                  <c:v>4.556908927516452</c:v>
                </c:pt>
                <c:pt idx="87196">
                  <c:v>4.5575737995590204</c:v>
                </c:pt>
                <c:pt idx="87197">
                  <c:v>4.5619037994616223</c:v>
                </c:pt>
                <c:pt idx="87198">
                  <c:v>4.5592111142416343</c:v>
                </c:pt>
                <c:pt idx="87199">
                  <c:v>4.5550768256814589</c:v>
                </c:pt>
                <c:pt idx="87200">
                  <c:v>4.5584117667582875</c:v>
                </c:pt>
                <c:pt idx="87201">
                  <c:v>4.5676094825425189</c:v>
                </c:pt>
                <c:pt idx="87202">
                  <c:v>4.5549928167099338</c:v>
                </c:pt>
                <c:pt idx="87203">
                  <c:v>4.5469703602028275</c:v>
                </c:pt>
                <c:pt idx="87204">
                  <c:v>4.5750948035615409</c:v>
                </c:pt>
                <c:pt idx="87205">
                  <c:v>4.5599852801617446</c:v>
                </c:pt>
                <c:pt idx="87206">
                  <c:v>4.5570329475383788</c:v>
                </c:pt>
                <c:pt idx="87207">
                  <c:v>4.5579758839429294</c:v>
                </c:pt>
                <c:pt idx="87208">
                  <c:v>4.5563835720602031</c:v>
                </c:pt>
                <c:pt idx="87209">
                  <c:v>4.549462491431628</c:v>
                </c:pt>
                <c:pt idx="87210">
                  <c:v>4.5672962071851781</c:v>
                </c:pt>
                <c:pt idx="87211">
                  <c:v>4.5531113940122117</c:v>
                </c:pt>
                <c:pt idx="87212">
                  <c:v>4.5668905154487982</c:v>
                </c:pt>
                <c:pt idx="87213">
                  <c:v>4.5627210289541615</c:v>
                </c:pt>
                <c:pt idx="87214">
                  <c:v>4.5719542039600904</c:v>
                </c:pt>
                <c:pt idx="87215">
                  <c:v>4.5630694879098561</c:v>
                </c:pt>
                <c:pt idx="87216">
                  <c:v>4.5635505618186887</c:v>
                </c:pt>
                <c:pt idx="87217">
                  <c:v>4.5555950111156696</c:v>
                </c:pt>
                <c:pt idx="87218">
                  <c:v>4.5633736156542986</c:v>
                </c:pt>
                <c:pt idx="87219">
                  <c:v>4.565708722459485</c:v>
                </c:pt>
                <c:pt idx="87220">
                  <c:v>4.5724570936381523</c:v>
                </c:pt>
                <c:pt idx="87221">
                  <c:v>4.5594052808658789</c:v>
                </c:pt>
                <c:pt idx="87222">
                  <c:v>4.5576881577405262</c:v>
                </c:pt>
                <c:pt idx="87223">
                  <c:v>4.5673192073160305</c:v>
                </c:pt>
                <c:pt idx="87224">
                  <c:v>4.5589096487525396</c:v>
                </c:pt>
                <c:pt idx="87225">
                  <c:v>4.5630138324012322</c:v>
                </c:pt>
                <c:pt idx="87226">
                  <c:v>4.5634151950027473</c:v>
                </c:pt>
                <c:pt idx="87227">
                  <c:v>4.5576310196241216</c:v>
                </c:pt>
                <c:pt idx="87228">
                  <c:v>4.5582160459010987</c:v>
                </c:pt>
                <c:pt idx="87229">
                  <c:v>4.5573483036840505</c:v>
                </c:pt>
                <c:pt idx="87230">
                  <c:v>4.5581879734571622</c:v>
                </c:pt>
                <c:pt idx="87231">
                  <c:v>4.56229520209728</c:v>
                </c:pt>
                <c:pt idx="87232">
                  <c:v>4.5536324057279547</c:v>
                </c:pt>
                <c:pt idx="87233">
                  <c:v>4.5546444390612315</c:v>
                </c:pt>
                <c:pt idx="87234">
                  <c:v>4.5655119909941915</c:v>
                </c:pt>
                <c:pt idx="87235">
                  <c:v>4.5689581710536515</c:v>
                </c:pt>
                <c:pt idx="87236">
                  <c:v>4.5583228442220829</c:v>
                </c:pt>
                <c:pt idx="87237">
                  <c:v>4.56543260544397</c:v>
                </c:pt>
                <c:pt idx="87238">
                  <c:v>4.5623445926828641</c:v>
                </c:pt>
                <c:pt idx="87239">
                  <c:v>4.5630837539859161</c:v>
                </c:pt>
                <c:pt idx="87240">
                  <c:v>4.5560381997449246</c:v>
                </c:pt>
                <c:pt idx="87241">
                  <c:v>4.5593011136867769</c:v>
                </c:pt>
                <c:pt idx="87242">
                  <c:v>4.552267567023403</c:v>
                </c:pt>
                <c:pt idx="87243">
                  <c:v>4.5574807397140953</c:v>
                </c:pt>
                <c:pt idx="87244">
                  <c:v>4.5611231015045197</c:v>
                </c:pt>
                <c:pt idx="87245">
                  <c:v>4.5661836128575981</c:v>
                </c:pt>
                <c:pt idx="87246">
                  <c:v>4.5600969361238679</c:v>
                </c:pt>
                <c:pt idx="87247">
                  <c:v>4.568700201757685</c:v>
                </c:pt>
                <c:pt idx="87248">
                  <c:v>4.558648414191607</c:v>
                </c:pt>
                <c:pt idx="87249">
                  <c:v>4.5687663181928695</c:v>
                </c:pt>
                <c:pt idx="87250">
                  <c:v>4.5670196957540172</c:v>
                </c:pt>
                <c:pt idx="87251">
                  <c:v>4.5722213895841799</c:v>
                </c:pt>
                <c:pt idx="87252">
                  <c:v>4.5605924242245557</c:v>
                </c:pt>
                <c:pt idx="87253">
                  <c:v>4.562991447604742</c:v>
                </c:pt>
                <c:pt idx="87254">
                  <c:v>4.5598327399882326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9459-4E89-ADB2-688EC8F556A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37588016"/>
        <c:axId val="437591544"/>
      </c:scatterChart>
      <c:valAx>
        <c:axId val="437588016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437591544"/>
        <c:crosses val="autoZero"/>
        <c:crossBetween val="midCat"/>
      </c:valAx>
      <c:valAx>
        <c:axId val="437591544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437588016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altLang="ko-KR" dirty="0"/>
              <a:t>UV ratio</a:t>
            </a:r>
          </a:p>
        </c:rich>
      </c:tx>
      <c:layout>
        <c:manualLayout>
          <c:xMode val="edge"/>
          <c:yMode val="edge"/>
          <c:x val="0.49277381592526337"/>
          <c:y val="2.5195613185836494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ko-KR"/>
        </a:p>
      </c:txPr>
    </c:title>
    <c:autoTitleDeleted val="0"/>
    <c:plotArea>
      <c:layout/>
      <c:scatterChart>
        <c:scatterStyle val="lineMarker"/>
        <c:varyColors val="0"/>
        <c:ser>
          <c:idx val="0"/>
          <c:order val="0"/>
          <c:tx>
            <c:strRef>
              <c:f>'20211011_ATIK_2(1500-10150900)'!$P$1</c:f>
              <c:strCache>
                <c:ptCount val="1"/>
                <c:pt idx="0">
                  <c:v>UV</c:v>
                </c:pt>
              </c:strCache>
            </c:strRef>
          </c:tx>
          <c:spPr>
            <a:ln w="19050" cap="rnd">
              <a:solidFill>
                <a:srgbClr val="0070C0"/>
              </a:solidFill>
              <a:round/>
            </a:ln>
            <a:effectLst/>
          </c:spPr>
          <c:marker>
            <c:symbol val="none"/>
          </c:marker>
          <c:yVal>
            <c:numRef>
              <c:f>'20211011_ATIK_2(1500-10150900)'!$P$2:$P$108024</c:f>
              <c:numCache>
                <c:formatCode>General</c:formatCode>
                <c:ptCount val="108023"/>
                <c:pt idx="0">
                  <c:v>0.82860385925085134</c:v>
                </c:pt>
                <c:pt idx="1">
                  <c:v>0.82842025699168553</c:v>
                </c:pt>
                <c:pt idx="2">
                  <c:v>0.82861457153642881</c:v>
                </c:pt>
                <c:pt idx="3">
                  <c:v>0.82823707059267648</c:v>
                </c:pt>
                <c:pt idx="4">
                  <c:v>0.82823707059267648</c:v>
                </c:pt>
                <c:pt idx="5">
                  <c:v>0.82892749244712993</c:v>
                </c:pt>
                <c:pt idx="6">
                  <c:v>0.82886286361919159</c:v>
                </c:pt>
                <c:pt idx="7">
                  <c:v>0.8284850774461654</c:v>
                </c:pt>
                <c:pt idx="8">
                  <c:v>0.82817220543806647</c:v>
                </c:pt>
                <c:pt idx="9">
                  <c:v>0.82823707059267648</c:v>
                </c:pt>
                <c:pt idx="10">
                  <c:v>0.82805429864253377</c:v>
                </c:pt>
                <c:pt idx="11">
                  <c:v>0.82818387339864352</c:v>
                </c:pt>
                <c:pt idx="12">
                  <c:v>0.82831325301204806</c:v>
                </c:pt>
                <c:pt idx="13">
                  <c:v>0.82824858757062136</c:v>
                </c:pt>
                <c:pt idx="14">
                  <c:v>0.82818387339864352</c:v>
                </c:pt>
                <c:pt idx="15">
                  <c:v>0.82811911044101016</c:v>
                </c:pt>
                <c:pt idx="16">
                  <c:v>0.82843137254901955</c:v>
                </c:pt>
                <c:pt idx="17">
                  <c:v>0.82867924528301895</c:v>
                </c:pt>
                <c:pt idx="18">
                  <c:v>0.82867924528301895</c:v>
                </c:pt>
                <c:pt idx="19">
                  <c:v>0.82843137254901955</c:v>
                </c:pt>
                <c:pt idx="20">
                  <c:v>0.82880844645550533</c:v>
                </c:pt>
                <c:pt idx="21">
                  <c:v>0.82811911044101016</c:v>
                </c:pt>
                <c:pt idx="22">
                  <c:v>0.82843137254901955</c:v>
                </c:pt>
                <c:pt idx="23">
                  <c:v>0.82805429864253377</c:v>
                </c:pt>
                <c:pt idx="24">
                  <c:v>0.82811911044101016</c:v>
                </c:pt>
                <c:pt idx="25">
                  <c:v>0.82811911044101016</c:v>
                </c:pt>
                <c:pt idx="26">
                  <c:v>0.82811911044101016</c:v>
                </c:pt>
                <c:pt idx="27">
                  <c:v>0.82880844645550533</c:v>
                </c:pt>
                <c:pt idx="28">
                  <c:v>0.8283666540927952</c:v>
                </c:pt>
                <c:pt idx="29">
                  <c:v>0.8283666540927952</c:v>
                </c:pt>
                <c:pt idx="30">
                  <c:v>0.8283666540927952</c:v>
                </c:pt>
                <c:pt idx="31">
                  <c:v>0.827989437947944</c:v>
                </c:pt>
                <c:pt idx="32">
                  <c:v>0.8278070836473248</c:v>
                </c:pt>
                <c:pt idx="33">
                  <c:v>0.82849604221635897</c:v>
                </c:pt>
                <c:pt idx="34">
                  <c:v>0.82811911044101016</c:v>
                </c:pt>
                <c:pt idx="35">
                  <c:v>0.8278070836473248</c:v>
                </c:pt>
                <c:pt idx="36">
                  <c:v>0.82824858757062136</c:v>
                </c:pt>
                <c:pt idx="37">
                  <c:v>0.82793674698795172</c:v>
                </c:pt>
                <c:pt idx="38">
                  <c:v>0.82824858757062136</c:v>
                </c:pt>
                <c:pt idx="39">
                  <c:v>0.82831325301204806</c:v>
                </c:pt>
                <c:pt idx="40">
                  <c:v>0.82768999247554542</c:v>
                </c:pt>
                <c:pt idx="41">
                  <c:v>0.82768999247554542</c:v>
                </c:pt>
                <c:pt idx="42">
                  <c:v>0.82800150545728257</c:v>
                </c:pt>
                <c:pt idx="43">
                  <c:v>0.82831325301204806</c:v>
                </c:pt>
                <c:pt idx="44">
                  <c:v>0.82793674698795172</c:v>
                </c:pt>
                <c:pt idx="45">
                  <c:v>0.82793674698795172</c:v>
                </c:pt>
                <c:pt idx="46">
                  <c:v>0.82793674698795172</c:v>
                </c:pt>
                <c:pt idx="47">
                  <c:v>0.82793674698795172</c:v>
                </c:pt>
                <c:pt idx="48">
                  <c:v>0.82824858757062136</c:v>
                </c:pt>
                <c:pt idx="49">
                  <c:v>0.82824858757062148</c:v>
                </c:pt>
                <c:pt idx="50">
                  <c:v>0.82824858757062148</c:v>
                </c:pt>
                <c:pt idx="51">
                  <c:v>0.82824858757062148</c:v>
                </c:pt>
                <c:pt idx="52">
                  <c:v>0.82831325301204817</c:v>
                </c:pt>
                <c:pt idx="53">
                  <c:v>0.82837786977794503</c:v>
                </c:pt>
                <c:pt idx="54">
                  <c:v>0.82844243792325079</c:v>
                </c:pt>
                <c:pt idx="55">
                  <c:v>0.8281954887218046</c:v>
                </c:pt>
                <c:pt idx="56">
                  <c:v>0.82826005261179991</c:v>
                </c:pt>
                <c:pt idx="57">
                  <c:v>0.82832456799398957</c:v>
                </c:pt>
                <c:pt idx="58">
                  <c:v>0.82838903492301907</c:v>
                </c:pt>
                <c:pt idx="59">
                  <c:v>0.82776735459662287</c:v>
                </c:pt>
                <c:pt idx="60">
                  <c:v>0.82814258911819882</c:v>
                </c:pt>
                <c:pt idx="61">
                  <c:v>0.82783195798949738</c:v>
                </c:pt>
                <c:pt idx="62">
                  <c:v>0.82789651293588284</c:v>
                </c:pt>
                <c:pt idx="63">
                  <c:v>0.82827146606674162</c:v>
                </c:pt>
                <c:pt idx="64">
                  <c:v>0.8280254777070063</c:v>
                </c:pt>
                <c:pt idx="65">
                  <c:v>0.82877482203072317</c:v>
                </c:pt>
                <c:pt idx="66">
                  <c:v>0.82846441947565552</c:v>
                </c:pt>
                <c:pt idx="67">
                  <c:v>0.82883895131086149</c:v>
                </c:pt>
                <c:pt idx="68">
                  <c:v>0.82883895131086149</c:v>
                </c:pt>
                <c:pt idx="69">
                  <c:v>0.82846441947565552</c:v>
                </c:pt>
                <c:pt idx="70">
                  <c:v>0.82877482203072317</c:v>
                </c:pt>
                <c:pt idx="71">
                  <c:v>0.82890303257207043</c:v>
                </c:pt>
                <c:pt idx="72">
                  <c:v>0.82865693976805099</c:v>
                </c:pt>
                <c:pt idx="73">
                  <c:v>0.82872101720269264</c:v>
                </c:pt>
                <c:pt idx="74">
                  <c:v>0.82884902840059804</c:v>
                </c:pt>
                <c:pt idx="75">
                  <c:v>0.8292227204783259</c:v>
                </c:pt>
                <c:pt idx="76">
                  <c:v>0.82928651475532322</c:v>
                </c:pt>
                <c:pt idx="77">
                  <c:v>0.8293502613890964</c:v>
                </c:pt>
                <c:pt idx="78">
                  <c:v>0.82910447761194039</c:v>
                </c:pt>
                <c:pt idx="79">
                  <c:v>0.82916822081312958</c:v>
                </c:pt>
                <c:pt idx="80">
                  <c:v>0.82910447761194039</c:v>
                </c:pt>
                <c:pt idx="81">
                  <c:v>0.82910447761194039</c:v>
                </c:pt>
                <c:pt idx="82">
                  <c:v>0.82879522566206654</c:v>
                </c:pt>
                <c:pt idx="83">
                  <c:v>0.82879522566206654</c:v>
                </c:pt>
                <c:pt idx="84">
                  <c:v>0.82910447761194039</c:v>
                </c:pt>
                <c:pt idx="85">
                  <c:v>0.82910447761194039</c:v>
                </c:pt>
                <c:pt idx="86">
                  <c:v>0.82885906040268464</c:v>
                </c:pt>
                <c:pt idx="87">
                  <c:v>0.82861400894187787</c:v>
                </c:pt>
                <c:pt idx="88">
                  <c:v>0.82892284755870305</c:v>
                </c:pt>
                <c:pt idx="89">
                  <c:v>0.82923191648023875</c:v>
                </c:pt>
                <c:pt idx="90">
                  <c:v>0.82960477255779275</c:v>
                </c:pt>
                <c:pt idx="91">
                  <c:v>0.82929556466641829</c:v>
                </c:pt>
                <c:pt idx="92">
                  <c:v>0.82935916542473909</c:v>
                </c:pt>
                <c:pt idx="93">
                  <c:v>0.82935916542473909</c:v>
                </c:pt>
                <c:pt idx="94">
                  <c:v>0.82935916542473909</c:v>
                </c:pt>
                <c:pt idx="95">
                  <c:v>0.82905027932960895</c:v>
                </c:pt>
                <c:pt idx="96">
                  <c:v>0.829113924050633</c:v>
                </c:pt>
                <c:pt idx="97">
                  <c:v>0.82893268873187065</c:v>
                </c:pt>
                <c:pt idx="98">
                  <c:v>0.82905982905982922</c:v>
                </c:pt>
                <c:pt idx="99">
                  <c:v>0.82943143812709041</c:v>
                </c:pt>
                <c:pt idx="100">
                  <c:v>0.82912332838038638</c:v>
                </c:pt>
                <c:pt idx="101">
                  <c:v>0.82918678054214634</c:v>
                </c:pt>
                <c:pt idx="102">
                  <c:v>0.8295581136279242</c:v>
                </c:pt>
                <c:pt idx="103">
                  <c:v>0.82931354359925791</c:v>
                </c:pt>
                <c:pt idx="104">
                  <c:v>0.82968460111317255</c:v>
                </c:pt>
                <c:pt idx="105">
                  <c:v>0.82900593471810091</c:v>
                </c:pt>
                <c:pt idx="106">
                  <c:v>0.82937685459940658</c:v>
                </c:pt>
                <c:pt idx="107">
                  <c:v>0.82937685459940658</c:v>
                </c:pt>
                <c:pt idx="108">
                  <c:v>0.82931354359925802</c:v>
                </c:pt>
                <c:pt idx="109">
                  <c:v>0.82925018559762431</c:v>
                </c:pt>
                <c:pt idx="110">
                  <c:v>0.82962138084632508</c:v>
                </c:pt>
                <c:pt idx="111">
                  <c:v>0.8295581136279242</c:v>
                </c:pt>
                <c:pt idx="112">
                  <c:v>0.82986627043090633</c:v>
                </c:pt>
                <c:pt idx="113">
                  <c:v>0.82986627043090633</c:v>
                </c:pt>
                <c:pt idx="114">
                  <c:v>0.82986627043090633</c:v>
                </c:pt>
                <c:pt idx="115">
                  <c:v>0.8295581136279242</c:v>
                </c:pt>
                <c:pt idx="116">
                  <c:v>0.82992944671370217</c:v>
                </c:pt>
                <c:pt idx="117">
                  <c:v>0.82931354359925802</c:v>
                </c:pt>
                <c:pt idx="118">
                  <c:v>0.82931354359925802</c:v>
                </c:pt>
                <c:pt idx="119">
                  <c:v>0.82937685459940658</c:v>
                </c:pt>
                <c:pt idx="120">
                  <c:v>0.82913269088213493</c:v>
                </c:pt>
                <c:pt idx="121">
                  <c:v>0.82925925925925936</c:v>
                </c:pt>
                <c:pt idx="122">
                  <c:v>0.82962962962962961</c:v>
                </c:pt>
                <c:pt idx="123">
                  <c:v>0.82925925925925936</c:v>
                </c:pt>
                <c:pt idx="124">
                  <c:v>0.82962962962962961</c:v>
                </c:pt>
                <c:pt idx="125">
                  <c:v>0.82919599851796966</c:v>
                </c:pt>
                <c:pt idx="126">
                  <c:v>0.82981090100111232</c:v>
                </c:pt>
                <c:pt idx="127">
                  <c:v>0.82974777448071213</c:v>
                </c:pt>
                <c:pt idx="128">
                  <c:v>0.82968460111317266</c:v>
                </c:pt>
                <c:pt idx="129">
                  <c:v>0.82968460111317266</c:v>
                </c:pt>
                <c:pt idx="130">
                  <c:v>0.8300556586270873</c:v>
                </c:pt>
                <c:pt idx="131">
                  <c:v>0.83018168335187237</c:v>
                </c:pt>
                <c:pt idx="132">
                  <c:v>0.82993701370878115</c:v>
                </c:pt>
                <c:pt idx="133">
                  <c:v>0.82950333580429947</c:v>
                </c:pt>
                <c:pt idx="134">
                  <c:v>0.82956650611337546</c:v>
                </c:pt>
                <c:pt idx="135">
                  <c:v>0.82962962962962961</c:v>
                </c:pt>
                <c:pt idx="136">
                  <c:v>0.82993701370878115</c:v>
                </c:pt>
                <c:pt idx="137">
                  <c:v>0.82962962962962961</c:v>
                </c:pt>
                <c:pt idx="138">
                  <c:v>0.82969270640503523</c:v>
                </c:pt>
                <c:pt idx="139">
                  <c:v>0.82975573649148782</c:v>
                </c:pt>
                <c:pt idx="140">
                  <c:v>0.82938564026646933</c:v>
                </c:pt>
                <c:pt idx="141">
                  <c:v>0.82956650611337546</c:v>
                </c:pt>
                <c:pt idx="142">
                  <c:v>0.82987398072646401</c:v>
                </c:pt>
                <c:pt idx="143">
                  <c:v>0.82950333580429947</c:v>
                </c:pt>
                <c:pt idx="144">
                  <c:v>0.82974777448071213</c:v>
                </c:pt>
                <c:pt idx="145">
                  <c:v>0.83018168335187237</c:v>
                </c:pt>
                <c:pt idx="146">
                  <c:v>0.83024462564862866</c:v>
                </c:pt>
                <c:pt idx="147">
                  <c:v>0.83</c:v>
                </c:pt>
                <c:pt idx="148">
                  <c:v>0.82969270640503523</c:v>
                </c:pt>
                <c:pt idx="149">
                  <c:v>0.82975573649148782</c:v>
                </c:pt>
                <c:pt idx="150">
                  <c:v>0.82938564026646933</c:v>
                </c:pt>
                <c:pt idx="151">
                  <c:v>0.82969270640503523</c:v>
                </c:pt>
                <c:pt idx="152">
                  <c:v>0.82969270640503523</c:v>
                </c:pt>
                <c:pt idx="153">
                  <c:v>0.82956650611337546</c:v>
                </c:pt>
                <c:pt idx="154">
                  <c:v>0.82956650611337546</c:v>
                </c:pt>
                <c:pt idx="155">
                  <c:v>0.82956650611337546</c:v>
                </c:pt>
                <c:pt idx="156">
                  <c:v>0.82950333580429947</c:v>
                </c:pt>
                <c:pt idx="157">
                  <c:v>0.82981090100111232</c:v>
                </c:pt>
                <c:pt idx="158">
                  <c:v>0.82968460111317266</c:v>
                </c:pt>
                <c:pt idx="159">
                  <c:v>0.82999257609502608</c:v>
                </c:pt>
                <c:pt idx="160">
                  <c:v>0.82974777448071213</c:v>
                </c:pt>
                <c:pt idx="161">
                  <c:v>0.82981090100111232</c:v>
                </c:pt>
                <c:pt idx="162">
                  <c:v>0.82950333580429947</c:v>
                </c:pt>
                <c:pt idx="163">
                  <c:v>0.82950333580429947</c:v>
                </c:pt>
                <c:pt idx="164">
                  <c:v>0.82981090100111232</c:v>
                </c:pt>
                <c:pt idx="165">
                  <c:v>0.82950333580429947</c:v>
                </c:pt>
                <c:pt idx="166">
                  <c:v>0.82956650611337546</c:v>
                </c:pt>
                <c:pt idx="167">
                  <c:v>0.83</c:v>
                </c:pt>
                <c:pt idx="168">
                  <c:v>0.82993701370878115</c:v>
                </c:pt>
                <c:pt idx="169">
                  <c:v>0.82956650611337546</c:v>
                </c:pt>
                <c:pt idx="170">
                  <c:v>0.82962962962962961</c:v>
                </c:pt>
                <c:pt idx="171">
                  <c:v>0.82969270640503523</c:v>
                </c:pt>
                <c:pt idx="172">
                  <c:v>0.82969270640503523</c:v>
                </c:pt>
                <c:pt idx="173">
                  <c:v>0.82956650611337546</c:v>
                </c:pt>
                <c:pt idx="174">
                  <c:v>0.82956650611337546</c:v>
                </c:pt>
                <c:pt idx="175">
                  <c:v>0.82993701370878115</c:v>
                </c:pt>
                <c:pt idx="176">
                  <c:v>0.82962962962962961</c:v>
                </c:pt>
                <c:pt idx="177">
                  <c:v>0.82962962962962961</c:v>
                </c:pt>
                <c:pt idx="178">
                  <c:v>0.82956650611337546</c:v>
                </c:pt>
                <c:pt idx="179">
                  <c:v>0.83024462564862866</c:v>
                </c:pt>
                <c:pt idx="180">
                  <c:v>0.83024462564862866</c:v>
                </c:pt>
                <c:pt idx="181">
                  <c:v>0.83024462564862866</c:v>
                </c:pt>
                <c:pt idx="182">
                  <c:v>0.83055246570263264</c:v>
                </c:pt>
                <c:pt idx="183">
                  <c:v>0.83055246570263264</c:v>
                </c:pt>
                <c:pt idx="184">
                  <c:v>0.83055246570263264</c:v>
                </c:pt>
                <c:pt idx="185">
                  <c:v>0.83018168335187237</c:v>
                </c:pt>
                <c:pt idx="186">
                  <c:v>0.83024462564862866</c:v>
                </c:pt>
                <c:pt idx="187">
                  <c:v>0.82987398072646423</c:v>
                </c:pt>
                <c:pt idx="188">
                  <c:v>0.82987398072646423</c:v>
                </c:pt>
                <c:pt idx="189">
                  <c:v>0.83018168335187237</c:v>
                </c:pt>
                <c:pt idx="190">
                  <c:v>0.83048961424332335</c:v>
                </c:pt>
                <c:pt idx="191">
                  <c:v>0.83048961424332335</c:v>
                </c:pt>
                <c:pt idx="192">
                  <c:v>0.8300556586270873</c:v>
                </c:pt>
                <c:pt idx="193">
                  <c:v>0.83042671614100194</c:v>
                </c:pt>
                <c:pt idx="194">
                  <c:v>0.83048961424332335</c:v>
                </c:pt>
                <c:pt idx="195">
                  <c:v>0.83048961424332335</c:v>
                </c:pt>
                <c:pt idx="196">
                  <c:v>0.83042671614100194</c:v>
                </c:pt>
                <c:pt idx="197">
                  <c:v>0.83036377134372685</c:v>
                </c:pt>
                <c:pt idx="198">
                  <c:v>0.83073496659242763</c:v>
                </c:pt>
                <c:pt idx="199">
                  <c:v>0.83036377134372685</c:v>
                </c:pt>
                <c:pt idx="200">
                  <c:v>0.83036377134372685</c:v>
                </c:pt>
                <c:pt idx="201">
                  <c:v>0.83042671614100194</c:v>
                </c:pt>
                <c:pt idx="202">
                  <c:v>0.83042671614100194</c:v>
                </c:pt>
                <c:pt idx="203">
                  <c:v>0.83042671614100194</c:v>
                </c:pt>
                <c:pt idx="204">
                  <c:v>0.8300556586270873</c:v>
                </c:pt>
                <c:pt idx="205">
                  <c:v>0.83042671614100194</c:v>
                </c:pt>
                <c:pt idx="206">
                  <c:v>0.83042671614100194</c:v>
                </c:pt>
                <c:pt idx="207">
                  <c:v>0.83042671614100194</c:v>
                </c:pt>
                <c:pt idx="208">
                  <c:v>0.83048961424332335</c:v>
                </c:pt>
                <c:pt idx="209">
                  <c:v>0.83048961424332335</c:v>
                </c:pt>
                <c:pt idx="210">
                  <c:v>0.83011869436201779</c:v>
                </c:pt>
                <c:pt idx="211">
                  <c:v>0.83018168335187237</c:v>
                </c:pt>
                <c:pt idx="212">
                  <c:v>0.82993701370878115</c:v>
                </c:pt>
                <c:pt idx="213">
                  <c:v>0.83030752130418684</c:v>
                </c:pt>
                <c:pt idx="214">
                  <c:v>0.83030752130418684</c:v>
                </c:pt>
                <c:pt idx="215">
                  <c:v>0.83030752130418684</c:v>
                </c:pt>
                <c:pt idx="216">
                  <c:v>0.82993701370878115</c:v>
                </c:pt>
                <c:pt idx="217">
                  <c:v>0.82993701370878115</c:v>
                </c:pt>
                <c:pt idx="218">
                  <c:v>0.83024462564862866</c:v>
                </c:pt>
                <c:pt idx="219">
                  <c:v>0.83024462564862866</c:v>
                </c:pt>
                <c:pt idx="220">
                  <c:v>0.83024462564862866</c:v>
                </c:pt>
                <c:pt idx="221">
                  <c:v>0.83030752130418684</c:v>
                </c:pt>
                <c:pt idx="222">
                  <c:v>0.83030752130418684</c:v>
                </c:pt>
                <c:pt idx="223">
                  <c:v>0.83024462564862866</c:v>
                </c:pt>
                <c:pt idx="224">
                  <c:v>0.83018168335187259</c:v>
                </c:pt>
                <c:pt idx="225">
                  <c:v>0.83048961424332346</c:v>
                </c:pt>
                <c:pt idx="226">
                  <c:v>0.83042671614100194</c:v>
                </c:pt>
                <c:pt idx="227">
                  <c:v>0.83086053412462912</c:v>
                </c:pt>
                <c:pt idx="228">
                  <c:v>0.83067802889959252</c:v>
                </c:pt>
                <c:pt idx="229">
                  <c:v>0.83030752130418684</c:v>
                </c:pt>
                <c:pt idx="230">
                  <c:v>0.83061527057079321</c:v>
                </c:pt>
                <c:pt idx="231">
                  <c:v>0.83</c:v>
                </c:pt>
                <c:pt idx="232">
                  <c:v>0.83006293965198075</c:v>
                </c:pt>
                <c:pt idx="233">
                  <c:v>0.83006293965198075</c:v>
                </c:pt>
                <c:pt idx="234">
                  <c:v>0.83030752130418684</c:v>
                </c:pt>
                <c:pt idx="235">
                  <c:v>0.83024462564862866</c:v>
                </c:pt>
                <c:pt idx="236">
                  <c:v>0.83061527057079321</c:v>
                </c:pt>
                <c:pt idx="237">
                  <c:v>0.83024462564862866</c:v>
                </c:pt>
                <c:pt idx="238">
                  <c:v>0.83055246570263264</c:v>
                </c:pt>
                <c:pt idx="239">
                  <c:v>0.83048961424332335</c:v>
                </c:pt>
                <c:pt idx="240">
                  <c:v>0.83079777365491647</c:v>
                </c:pt>
                <c:pt idx="241">
                  <c:v>0.83011869436201779</c:v>
                </c:pt>
                <c:pt idx="242">
                  <c:v>0.83079777365491647</c:v>
                </c:pt>
                <c:pt idx="243">
                  <c:v>0.83042671614100194</c:v>
                </c:pt>
                <c:pt idx="244">
                  <c:v>0.83073496659242763</c:v>
                </c:pt>
                <c:pt idx="245">
                  <c:v>0.83073496659242763</c:v>
                </c:pt>
                <c:pt idx="246">
                  <c:v>0.83073496659242763</c:v>
                </c:pt>
                <c:pt idx="247">
                  <c:v>0.83079777365491647</c:v>
                </c:pt>
                <c:pt idx="248">
                  <c:v>0.83042671614100194</c:v>
                </c:pt>
                <c:pt idx="249">
                  <c:v>0.83079777365491647</c:v>
                </c:pt>
                <c:pt idx="250">
                  <c:v>0.83048961424332335</c:v>
                </c:pt>
                <c:pt idx="251">
                  <c:v>0.83086053412462912</c:v>
                </c:pt>
                <c:pt idx="252">
                  <c:v>0.83018168335187259</c:v>
                </c:pt>
                <c:pt idx="253">
                  <c:v>0.83024462564862866</c:v>
                </c:pt>
                <c:pt idx="254">
                  <c:v>0.83061527057079321</c:v>
                </c:pt>
                <c:pt idx="255">
                  <c:v>0.83030752130418684</c:v>
                </c:pt>
                <c:pt idx="256">
                  <c:v>0.83061527057079321</c:v>
                </c:pt>
                <c:pt idx="257">
                  <c:v>0.83024462564862866</c:v>
                </c:pt>
                <c:pt idx="258">
                  <c:v>0.83030752130418684</c:v>
                </c:pt>
                <c:pt idx="259">
                  <c:v>0.83067802889959252</c:v>
                </c:pt>
                <c:pt idx="260">
                  <c:v>0.83074074074074067</c:v>
                </c:pt>
                <c:pt idx="261">
                  <c:v>0.83043317289892626</c:v>
                </c:pt>
                <c:pt idx="262">
                  <c:v>0.830803406145872</c:v>
                </c:pt>
                <c:pt idx="263">
                  <c:v>0.830803406145872</c:v>
                </c:pt>
                <c:pt idx="264">
                  <c:v>0.83074074074074067</c:v>
                </c:pt>
                <c:pt idx="265">
                  <c:v>0.83098591549295775</c:v>
                </c:pt>
                <c:pt idx="266">
                  <c:v>0.83061527057079321</c:v>
                </c:pt>
                <c:pt idx="267">
                  <c:v>0.83067802889959252</c:v>
                </c:pt>
                <c:pt idx="268">
                  <c:v>0.83037037037037031</c:v>
                </c:pt>
                <c:pt idx="269">
                  <c:v>0.83074074074074078</c:v>
                </c:pt>
                <c:pt idx="270">
                  <c:v>0.83006293965198075</c:v>
                </c:pt>
                <c:pt idx="271">
                  <c:v>0.83006293965198075</c:v>
                </c:pt>
                <c:pt idx="272">
                  <c:v>0.83098591549295775</c:v>
                </c:pt>
                <c:pt idx="273">
                  <c:v>0.83086053412462912</c:v>
                </c:pt>
                <c:pt idx="274">
                  <c:v>0.83055246570263264</c:v>
                </c:pt>
                <c:pt idx="275">
                  <c:v>0.83092324805339268</c:v>
                </c:pt>
                <c:pt idx="276">
                  <c:v>0.83092324805339268</c:v>
                </c:pt>
                <c:pt idx="277">
                  <c:v>0.83074074074074067</c:v>
                </c:pt>
                <c:pt idx="278">
                  <c:v>0.83037037037037031</c:v>
                </c:pt>
                <c:pt idx="279">
                  <c:v>0.83037037037037031</c:v>
                </c:pt>
                <c:pt idx="280">
                  <c:v>0.83037037037037031</c:v>
                </c:pt>
                <c:pt idx="281">
                  <c:v>0.83037037037037031</c:v>
                </c:pt>
                <c:pt idx="282">
                  <c:v>0.83067802889959252</c:v>
                </c:pt>
                <c:pt idx="283">
                  <c:v>0.83030752130418684</c:v>
                </c:pt>
                <c:pt idx="284">
                  <c:v>0.83055246570263264</c:v>
                </c:pt>
                <c:pt idx="285">
                  <c:v>0.83055246570263264</c:v>
                </c:pt>
                <c:pt idx="286">
                  <c:v>0.83092324805339268</c:v>
                </c:pt>
                <c:pt idx="287">
                  <c:v>0.83086053412462912</c:v>
                </c:pt>
                <c:pt idx="288">
                  <c:v>0.83055246570263264</c:v>
                </c:pt>
                <c:pt idx="289">
                  <c:v>0.83030752130418684</c:v>
                </c:pt>
                <c:pt idx="290">
                  <c:v>0.83061527057079321</c:v>
                </c:pt>
                <c:pt idx="291">
                  <c:v>0.83061527057079321</c:v>
                </c:pt>
                <c:pt idx="292">
                  <c:v>0.83067802889959252</c:v>
                </c:pt>
                <c:pt idx="293">
                  <c:v>0.83037037037037031</c:v>
                </c:pt>
                <c:pt idx="294">
                  <c:v>0.83006293965198075</c:v>
                </c:pt>
                <c:pt idx="295">
                  <c:v>0.83043317289892638</c:v>
                </c:pt>
                <c:pt idx="296">
                  <c:v>0.83043317289892638</c:v>
                </c:pt>
                <c:pt idx="297">
                  <c:v>0.83012583271650642</c:v>
                </c:pt>
                <c:pt idx="298">
                  <c:v>0.83043317289892638</c:v>
                </c:pt>
                <c:pt idx="299">
                  <c:v>0.83111111111111113</c:v>
                </c:pt>
                <c:pt idx="300">
                  <c:v>0.83067802889959252</c:v>
                </c:pt>
                <c:pt idx="301">
                  <c:v>0.83061527057079321</c:v>
                </c:pt>
                <c:pt idx="302">
                  <c:v>0.83092324805339268</c:v>
                </c:pt>
                <c:pt idx="303">
                  <c:v>0.83086053412462912</c:v>
                </c:pt>
                <c:pt idx="304">
                  <c:v>0.83086053412462912</c:v>
                </c:pt>
                <c:pt idx="305">
                  <c:v>0.83123145400593468</c:v>
                </c:pt>
                <c:pt idx="306">
                  <c:v>0.83092324805339268</c:v>
                </c:pt>
                <c:pt idx="307">
                  <c:v>0.8310485364949981</c:v>
                </c:pt>
                <c:pt idx="308">
                  <c:v>0.83049592894152491</c:v>
                </c:pt>
                <c:pt idx="309">
                  <c:v>0.83049592894152491</c:v>
                </c:pt>
                <c:pt idx="310">
                  <c:v>0.830803406145872</c:v>
                </c:pt>
                <c:pt idx="311">
                  <c:v>0.83117363939281752</c:v>
                </c:pt>
                <c:pt idx="312">
                  <c:v>0.83068391866913116</c:v>
                </c:pt>
                <c:pt idx="313">
                  <c:v>0.83037694013303787</c:v>
                </c:pt>
                <c:pt idx="314">
                  <c:v>0.83037694013303787</c:v>
                </c:pt>
                <c:pt idx="315">
                  <c:v>0.83068391866913138</c:v>
                </c:pt>
                <c:pt idx="316">
                  <c:v>0.83099112426035504</c:v>
                </c:pt>
                <c:pt idx="317">
                  <c:v>0.83062130177514792</c:v>
                </c:pt>
                <c:pt idx="318">
                  <c:v>0.83062130177514792</c:v>
                </c:pt>
                <c:pt idx="319">
                  <c:v>0.83099112426035504</c:v>
                </c:pt>
                <c:pt idx="320">
                  <c:v>0.83136094674556216</c:v>
                </c:pt>
                <c:pt idx="321">
                  <c:v>0.83099112426035493</c:v>
                </c:pt>
                <c:pt idx="322">
                  <c:v>0.83092859785423612</c:v>
                </c:pt>
                <c:pt idx="323">
                  <c:v>0.8308660251665434</c:v>
                </c:pt>
                <c:pt idx="324">
                  <c:v>0.83049592894152491</c:v>
                </c:pt>
                <c:pt idx="325">
                  <c:v>0.83092859785423612</c:v>
                </c:pt>
                <c:pt idx="326">
                  <c:v>0.83099112426035493</c:v>
                </c:pt>
                <c:pt idx="327">
                  <c:v>0.83068391866913116</c:v>
                </c:pt>
                <c:pt idx="328">
                  <c:v>0.83068391866913116</c:v>
                </c:pt>
                <c:pt idx="329">
                  <c:v>0.83105360443622922</c:v>
                </c:pt>
                <c:pt idx="330">
                  <c:v>0.83099112426035493</c:v>
                </c:pt>
                <c:pt idx="331">
                  <c:v>0.83055863854975964</c:v>
                </c:pt>
                <c:pt idx="332">
                  <c:v>0.83055863854975964</c:v>
                </c:pt>
                <c:pt idx="333">
                  <c:v>0.83055863854975964</c:v>
                </c:pt>
                <c:pt idx="334">
                  <c:v>0.83092859785423612</c:v>
                </c:pt>
                <c:pt idx="335">
                  <c:v>0.8308660251665434</c:v>
                </c:pt>
                <c:pt idx="336">
                  <c:v>0.8308660251665434</c:v>
                </c:pt>
                <c:pt idx="337">
                  <c:v>0.8308660251665434</c:v>
                </c:pt>
                <c:pt idx="338">
                  <c:v>0.83123612139156178</c:v>
                </c:pt>
                <c:pt idx="339">
                  <c:v>0.8308660251665434</c:v>
                </c:pt>
                <c:pt idx="340">
                  <c:v>0.83111111111111113</c:v>
                </c:pt>
                <c:pt idx="341">
                  <c:v>0.83037037037037043</c:v>
                </c:pt>
                <c:pt idx="342">
                  <c:v>0.83037037037037043</c:v>
                </c:pt>
                <c:pt idx="343">
                  <c:v>0.83037037037037043</c:v>
                </c:pt>
                <c:pt idx="344">
                  <c:v>0.83074074074074078</c:v>
                </c:pt>
                <c:pt idx="345">
                  <c:v>0.8308660251665434</c:v>
                </c:pt>
                <c:pt idx="346">
                  <c:v>0.8308660251665434</c:v>
                </c:pt>
                <c:pt idx="347">
                  <c:v>0.83092859785423612</c:v>
                </c:pt>
                <c:pt idx="348">
                  <c:v>0.83092859785423612</c:v>
                </c:pt>
                <c:pt idx="349">
                  <c:v>0.83129855715871259</c:v>
                </c:pt>
                <c:pt idx="350">
                  <c:v>0.83092859785423612</c:v>
                </c:pt>
                <c:pt idx="351">
                  <c:v>0.83092859785423612</c:v>
                </c:pt>
                <c:pt idx="352">
                  <c:v>0.83068391866913116</c:v>
                </c:pt>
                <c:pt idx="353">
                  <c:v>0.83105360443622922</c:v>
                </c:pt>
                <c:pt idx="354">
                  <c:v>0.83105360443622922</c:v>
                </c:pt>
                <c:pt idx="355">
                  <c:v>0.83068391866913116</c:v>
                </c:pt>
                <c:pt idx="356">
                  <c:v>0.83099112426035493</c:v>
                </c:pt>
                <c:pt idx="357">
                  <c:v>0.83062130177514792</c:v>
                </c:pt>
                <c:pt idx="358">
                  <c:v>0.83068391866913116</c:v>
                </c:pt>
                <c:pt idx="359">
                  <c:v>0.83074648928307471</c:v>
                </c:pt>
                <c:pt idx="360">
                  <c:v>0.83105360443622922</c:v>
                </c:pt>
                <c:pt idx="361">
                  <c:v>0.83068391866913138</c:v>
                </c:pt>
                <c:pt idx="362">
                  <c:v>0.83074648928307471</c:v>
                </c:pt>
                <c:pt idx="363">
                  <c:v>0.83111603843311166</c:v>
                </c:pt>
                <c:pt idx="364">
                  <c:v>0.83074648928307471</c:v>
                </c:pt>
                <c:pt idx="365">
                  <c:v>0.83111603843311166</c:v>
                </c:pt>
                <c:pt idx="366">
                  <c:v>0.83111603843311166</c:v>
                </c:pt>
                <c:pt idx="367">
                  <c:v>0.83111603843311166</c:v>
                </c:pt>
                <c:pt idx="368">
                  <c:v>0.83105360443622922</c:v>
                </c:pt>
                <c:pt idx="369">
                  <c:v>0.83068391866913116</c:v>
                </c:pt>
                <c:pt idx="370">
                  <c:v>0.83092859785423612</c:v>
                </c:pt>
                <c:pt idx="371">
                  <c:v>0.8308660251665434</c:v>
                </c:pt>
                <c:pt idx="372">
                  <c:v>0.83055863854975964</c:v>
                </c:pt>
                <c:pt idx="373">
                  <c:v>0.83055863854975964</c:v>
                </c:pt>
                <c:pt idx="374">
                  <c:v>0.83055863854975964</c:v>
                </c:pt>
                <c:pt idx="375">
                  <c:v>0.83062130177514804</c:v>
                </c:pt>
                <c:pt idx="376">
                  <c:v>0.83092859785423612</c:v>
                </c:pt>
                <c:pt idx="377">
                  <c:v>0.83092859785423612</c:v>
                </c:pt>
                <c:pt idx="378">
                  <c:v>0.8308660251665434</c:v>
                </c:pt>
                <c:pt idx="379">
                  <c:v>0.8308660251665434</c:v>
                </c:pt>
                <c:pt idx="380">
                  <c:v>0.83123612139156178</c:v>
                </c:pt>
                <c:pt idx="381">
                  <c:v>0.83123612139156178</c:v>
                </c:pt>
                <c:pt idx="382">
                  <c:v>0.83092859785423612</c:v>
                </c:pt>
                <c:pt idx="383">
                  <c:v>0.83099112426035493</c:v>
                </c:pt>
                <c:pt idx="384">
                  <c:v>0.83099112426035493</c:v>
                </c:pt>
                <c:pt idx="385">
                  <c:v>0.83068391866913116</c:v>
                </c:pt>
                <c:pt idx="386">
                  <c:v>0.83062130177514792</c:v>
                </c:pt>
                <c:pt idx="387">
                  <c:v>0.83055863854975964</c:v>
                </c:pt>
                <c:pt idx="388">
                  <c:v>0.83092859785423612</c:v>
                </c:pt>
                <c:pt idx="389">
                  <c:v>0.83062130177514792</c:v>
                </c:pt>
                <c:pt idx="390">
                  <c:v>0.83092859785423612</c:v>
                </c:pt>
                <c:pt idx="391">
                  <c:v>0.83055863854975964</c:v>
                </c:pt>
                <c:pt idx="392">
                  <c:v>0.83092859785423612</c:v>
                </c:pt>
                <c:pt idx="393">
                  <c:v>0.83055863854975964</c:v>
                </c:pt>
                <c:pt idx="394">
                  <c:v>0.83092859785423612</c:v>
                </c:pt>
                <c:pt idx="395">
                  <c:v>0.83136094674556216</c:v>
                </c:pt>
                <c:pt idx="396">
                  <c:v>0.83105360443622922</c:v>
                </c:pt>
                <c:pt idx="397">
                  <c:v>0.83099112426035493</c:v>
                </c:pt>
                <c:pt idx="398">
                  <c:v>0.83099112426035504</c:v>
                </c:pt>
                <c:pt idx="399">
                  <c:v>0.83055863854975964</c:v>
                </c:pt>
                <c:pt idx="400">
                  <c:v>0.83074074074074078</c:v>
                </c:pt>
                <c:pt idx="401">
                  <c:v>0.83043317289892626</c:v>
                </c:pt>
                <c:pt idx="402">
                  <c:v>0.830803406145872</c:v>
                </c:pt>
                <c:pt idx="403">
                  <c:v>0.83111111111111124</c:v>
                </c:pt>
                <c:pt idx="404">
                  <c:v>0.83074074074074078</c:v>
                </c:pt>
                <c:pt idx="405">
                  <c:v>0.830803406145872</c:v>
                </c:pt>
                <c:pt idx="406">
                  <c:v>0.83117363939281752</c:v>
                </c:pt>
                <c:pt idx="407">
                  <c:v>0.83092859785423612</c:v>
                </c:pt>
                <c:pt idx="408">
                  <c:v>0.83123612139156178</c:v>
                </c:pt>
                <c:pt idx="409">
                  <c:v>0.83117363939281752</c:v>
                </c:pt>
                <c:pt idx="410">
                  <c:v>0.83123612139156178</c:v>
                </c:pt>
                <c:pt idx="411">
                  <c:v>0.83136094674556216</c:v>
                </c:pt>
                <c:pt idx="412">
                  <c:v>0.83148558758314861</c:v>
                </c:pt>
                <c:pt idx="413">
                  <c:v>0.83142329020332717</c:v>
                </c:pt>
                <c:pt idx="414">
                  <c:v>0.83099112426035493</c:v>
                </c:pt>
                <c:pt idx="415">
                  <c:v>0.83105360443622922</c:v>
                </c:pt>
                <c:pt idx="416">
                  <c:v>0.83111603843311166</c:v>
                </c:pt>
                <c:pt idx="417">
                  <c:v>0.83105360443622922</c:v>
                </c:pt>
                <c:pt idx="418">
                  <c:v>0.83099112426035504</c:v>
                </c:pt>
                <c:pt idx="419">
                  <c:v>0.83062130177514792</c:v>
                </c:pt>
                <c:pt idx="420">
                  <c:v>0.83092859785423612</c:v>
                </c:pt>
                <c:pt idx="421">
                  <c:v>0.83099112426035493</c:v>
                </c:pt>
                <c:pt idx="422">
                  <c:v>0.83092859785423612</c:v>
                </c:pt>
                <c:pt idx="423">
                  <c:v>0.83129855715871259</c:v>
                </c:pt>
                <c:pt idx="424">
                  <c:v>0.83099112426035493</c:v>
                </c:pt>
                <c:pt idx="425">
                  <c:v>0.83129855715871259</c:v>
                </c:pt>
                <c:pt idx="426">
                  <c:v>0.83117363939281752</c:v>
                </c:pt>
                <c:pt idx="427">
                  <c:v>0.8308660251665434</c:v>
                </c:pt>
                <c:pt idx="428">
                  <c:v>0.8308660251665434</c:v>
                </c:pt>
                <c:pt idx="429">
                  <c:v>0.83092859785423612</c:v>
                </c:pt>
                <c:pt idx="430">
                  <c:v>0.8308660251665434</c:v>
                </c:pt>
                <c:pt idx="431">
                  <c:v>0.830803406145872</c:v>
                </c:pt>
                <c:pt idx="432">
                  <c:v>0.83074074074074078</c:v>
                </c:pt>
                <c:pt idx="433">
                  <c:v>0.830803406145872</c:v>
                </c:pt>
                <c:pt idx="434">
                  <c:v>0.830803406145872</c:v>
                </c:pt>
                <c:pt idx="435">
                  <c:v>0.830803406145872</c:v>
                </c:pt>
                <c:pt idx="436">
                  <c:v>0.83117363939281752</c:v>
                </c:pt>
                <c:pt idx="437">
                  <c:v>0.83117363939281752</c:v>
                </c:pt>
                <c:pt idx="438">
                  <c:v>0.83049592894152491</c:v>
                </c:pt>
                <c:pt idx="439">
                  <c:v>0.830803406145872</c:v>
                </c:pt>
                <c:pt idx="440">
                  <c:v>0.830803406145872</c:v>
                </c:pt>
                <c:pt idx="441">
                  <c:v>0.83117363939281752</c:v>
                </c:pt>
                <c:pt idx="442">
                  <c:v>0.83117363939281752</c:v>
                </c:pt>
                <c:pt idx="443">
                  <c:v>0.8308660251665434</c:v>
                </c:pt>
                <c:pt idx="444">
                  <c:v>0.83111111111111113</c:v>
                </c:pt>
                <c:pt idx="445">
                  <c:v>0.83148148148148149</c:v>
                </c:pt>
                <c:pt idx="446">
                  <c:v>0.83123612139156178</c:v>
                </c:pt>
                <c:pt idx="447">
                  <c:v>0.83099112426035493</c:v>
                </c:pt>
                <c:pt idx="448">
                  <c:v>0.83142329020332717</c:v>
                </c:pt>
                <c:pt idx="449">
                  <c:v>0.83111603843311166</c:v>
                </c:pt>
                <c:pt idx="450">
                  <c:v>0.83111603843311166</c:v>
                </c:pt>
                <c:pt idx="451">
                  <c:v>0.83129855715871259</c:v>
                </c:pt>
                <c:pt idx="452">
                  <c:v>0.83123612139156178</c:v>
                </c:pt>
                <c:pt idx="453">
                  <c:v>0.83049592894152491</c:v>
                </c:pt>
                <c:pt idx="454">
                  <c:v>0.83111111111111124</c:v>
                </c:pt>
                <c:pt idx="455">
                  <c:v>0.83117363939281752</c:v>
                </c:pt>
                <c:pt idx="456">
                  <c:v>0.83092859785423612</c:v>
                </c:pt>
                <c:pt idx="457">
                  <c:v>0.83129855715871259</c:v>
                </c:pt>
                <c:pt idx="458">
                  <c:v>0.83099112426035493</c:v>
                </c:pt>
                <c:pt idx="459">
                  <c:v>0.83105360443622922</c:v>
                </c:pt>
                <c:pt idx="460">
                  <c:v>0.83105360443622922</c:v>
                </c:pt>
                <c:pt idx="461">
                  <c:v>0.83105360443622922</c:v>
                </c:pt>
                <c:pt idx="462">
                  <c:v>0.83105360443622922</c:v>
                </c:pt>
                <c:pt idx="463">
                  <c:v>0.83129855715871259</c:v>
                </c:pt>
                <c:pt idx="464">
                  <c:v>0.83123612139156178</c:v>
                </c:pt>
                <c:pt idx="465">
                  <c:v>0.8308660251665434</c:v>
                </c:pt>
                <c:pt idx="466">
                  <c:v>0.83055863854975964</c:v>
                </c:pt>
                <c:pt idx="467">
                  <c:v>0.8308660251665434</c:v>
                </c:pt>
                <c:pt idx="468">
                  <c:v>0.83092859785423612</c:v>
                </c:pt>
                <c:pt idx="469">
                  <c:v>0.83136094674556216</c:v>
                </c:pt>
                <c:pt idx="470">
                  <c:v>0.83142329020332717</c:v>
                </c:pt>
                <c:pt idx="471">
                  <c:v>0.83111603843311166</c:v>
                </c:pt>
                <c:pt idx="472">
                  <c:v>0.83136094674556216</c:v>
                </c:pt>
                <c:pt idx="473">
                  <c:v>0.83099112426035493</c:v>
                </c:pt>
                <c:pt idx="474">
                  <c:v>0.83092859785423612</c:v>
                </c:pt>
                <c:pt idx="475">
                  <c:v>0.83117363939281752</c:v>
                </c:pt>
                <c:pt idx="476">
                  <c:v>0.83111111111111124</c:v>
                </c:pt>
                <c:pt idx="477">
                  <c:v>0.83111111111111124</c:v>
                </c:pt>
                <c:pt idx="478">
                  <c:v>0.83154387263976304</c:v>
                </c:pt>
                <c:pt idx="479">
                  <c:v>0.83136094674556216</c:v>
                </c:pt>
                <c:pt idx="480">
                  <c:v>0.83105360443622922</c:v>
                </c:pt>
                <c:pt idx="481">
                  <c:v>0.83099112426035493</c:v>
                </c:pt>
                <c:pt idx="482">
                  <c:v>0.83092859785423612</c:v>
                </c:pt>
                <c:pt idx="483">
                  <c:v>0.83117363939281752</c:v>
                </c:pt>
                <c:pt idx="484">
                  <c:v>0.83117363939281752</c:v>
                </c:pt>
                <c:pt idx="485">
                  <c:v>0.83154387263976304</c:v>
                </c:pt>
                <c:pt idx="486">
                  <c:v>0.83129855715871259</c:v>
                </c:pt>
                <c:pt idx="487">
                  <c:v>0.83142329020332717</c:v>
                </c:pt>
                <c:pt idx="488">
                  <c:v>0.83148558758314861</c:v>
                </c:pt>
                <c:pt idx="489">
                  <c:v>0.83142329020332717</c:v>
                </c:pt>
                <c:pt idx="490">
                  <c:v>0.83129855715871259</c:v>
                </c:pt>
                <c:pt idx="491">
                  <c:v>0.83117363939281752</c:v>
                </c:pt>
                <c:pt idx="492">
                  <c:v>0.83117363939281752</c:v>
                </c:pt>
                <c:pt idx="493">
                  <c:v>0.83117363939281752</c:v>
                </c:pt>
                <c:pt idx="494">
                  <c:v>0.83123612139156178</c:v>
                </c:pt>
                <c:pt idx="495">
                  <c:v>0.83136094674556216</c:v>
                </c:pt>
                <c:pt idx="496">
                  <c:v>0.83111603843311166</c:v>
                </c:pt>
                <c:pt idx="497">
                  <c:v>0.83105360443622922</c:v>
                </c:pt>
                <c:pt idx="498">
                  <c:v>0.83099112426035493</c:v>
                </c:pt>
                <c:pt idx="499">
                  <c:v>0.83129855715871259</c:v>
                </c:pt>
                <c:pt idx="500">
                  <c:v>0.83123612139156178</c:v>
                </c:pt>
                <c:pt idx="501">
                  <c:v>0.83123612139156178</c:v>
                </c:pt>
                <c:pt idx="502">
                  <c:v>0.83123612139156178</c:v>
                </c:pt>
                <c:pt idx="503">
                  <c:v>0.83123612139156178</c:v>
                </c:pt>
                <c:pt idx="504">
                  <c:v>0.83160621761658027</c:v>
                </c:pt>
                <c:pt idx="505">
                  <c:v>0.83136094674556216</c:v>
                </c:pt>
                <c:pt idx="506">
                  <c:v>0.83111603843311166</c:v>
                </c:pt>
                <c:pt idx="507">
                  <c:v>0.83148558758314861</c:v>
                </c:pt>
                <c:pt idx="508">
                  <c:v>0.83154783893609163</c:v>
                </c:pt>
                <c:pt idx="509">
                  <c:v>0.83117842630217953</c:v>
                </c:pt>
                <c:pt idx="510">
                  <c:v>0.83111603843311166</c:v>
                </c:pt>
                <c:pt idx="511">
                  <c:v>0.83105360443622922</c:v>
                </c:pt>
                <c:pt idx="512">
                  <c:v>0.83129855715871259</c:v>
                </c:pt>
                <c:pt idx="513">
                  <c:v>0.83123612139156178</c:v>
                </c:pt>
                <c:pt idx="514">
                  <c:v>0.830803406145872</c:v>
                </c:pt>
                <c:pt idx="515">
                  <c:v>0.83117363939281752</c:v>
                </c:pt>
                <c:pt idx="516">
                  <c:v>0.83154387263976304</c:v>
                </c:pt>
                <c:pt idx="517">
                  <c:v>0.83129855715871259</c:v>
                </c:pt>
                <c:pt idx="518">
                  <c:v>0.83136094674556216</c:v>
                </c:pt>
                <c:pt idx="519">
                  <c:v>0.83136094674556216</c:v>
                </c:pt>
                <c:pt idx="520">
                  <c:v>0.83092859785423612</c:v>
                </c:pt>
                <c:pt idx="521">
                  <c:v>0.83049592894152491</c:v>
                </c:pt>
                <c:pt idx="522">
                  <c:v>0.83117363939281752</c:v>
                </c:pt>
                <c:pt idx="523">
                  <c:v>0.8308660251665434</c:v>
                </c:pt>
                <c:pt idx="524">
                  <c:v>0.83136094674556216</c:v>
                </c:pt>
                <c:pt idx="525">
                  <c:v>0.83105360443622922</c:v>
                </c:pt>
                <c:pt idx="526">
                  <c:v>0.83136094674556216</c:v>
                </c:pt>
                <c:pt idx="527">
                  <c:v>0.83105360443622922</c:v>
                </c:pt>
                <c:pt idx="528">
                  <c:v>0.83105360443622922</c:v>
                </c:pt>
                <c:pt idx="529">
                  <c:v>0.83062130177514804</c:v>
                </c:pt>
                <c:pt idx="530">
                  <c:v>0.83099112426035504</c:v>
                </c:pt>
                <c:pt idx="531">
                  <c:v>0.83105360443622922</c:v>
                </c:pt>
                <c:pt idx="532">
                  <c:v>0.83136094674556216</c:v>
                </c:pt>
                <c:pt idx="533">
                  <c:v>0.83136094674556216</c:v>
                </c:pt>
                <c:pt idx="534">
                  <c:v>0.83136094674556216</c:v>
                </c:pt>
                <c:pt idx="535">
                  <c:v>0.83142329020332717</c:v>
                </c:pt>
                <c:pt idx="536">
                  <c:v>0.83142329020332717</c:v>
                </c:pt>
                <c:pt idx="537">
                  <c:v>0.83136094674556216</c:v>
                </c:pt>
                <c:pt idx="538">
                  <c:v>0.83129855715871259</c:v>
                </c:pt>
                <c:pt idx="539">
                  <c:v>0.8308660251665434</c:v>
                </c:pt>
                <c:pt idx="540">
                  <c:v>0.83055863854975964</c:v>
                </c:pt>
                <c:pt idx="541">
                  <c:v>0.83105360443622922</c:v>
                </c:pt>
                <c:pt idx="542">
                  <c:v>0.83111603843311166</c:v>
                </c:pt>
                <c:pt idx="543">
                  <c:v>0.83148558758314861</c:v>
                </c:pt>
                <c:pt idx="544">
                  <c:v>0.83117842630217953</c:v>
                </c:pt>
                <c:pt idx="545">
                  <c:v>0.83124076809453462</c:v>
                </c:pt>
                <c:pt idx="546">
                  <c:v>0.83148558758314861</c:v>
                </c:pt>
                <c:pt idx="547">
                  <c:v>0.83142329020332717</c:v>
                </c:pt>
                <c:pt idx="548">
                  <c:v>0.83105360443622922</c:v>
                </c:pt>
                <c:pt idx="549">
                  <c:v>0.83099112426035493</c:v>
                </c:pt>
                <c:pt idx="550">
                  <c:v>0.83129855715871259</c:v>
                </c:pt>
                <c:pt idx="551">
                  <c:v>0.83092859785423612</c:v>
                </c:pt>
                <c:pt idx="552">
                  <c:v>0.83092859785423612</c:v>
                </c:pt>
                <c:pt idx="553">
                  <c:v>0.83092859785423612</c:v>
                </c:pt>
                <c:pt idx="554">
                  <c:v>0.83092859785423612</c:v>
                </c:pt>
                <c:pt idx="555">
                  <c:v>0.83092859785423612</c:v>
                </c:pt>
                <c:pt idx="556">
                  <c:v>0.83123612139156178</c:v>
                </c:pt>
                <c:pt idx="557">
                  <c:v>0.83166851646318918</c:v>
                </c:pt>
                <c:pt idx="558">
                  <c:v>0.83105360443622922</c:v>
                </c:pt>
                <c:pt idx="559">
                  <c:v>0.83142329020332717</c:v>
                </c:pt>
                <c:pt idx="560">
                  <c:v>0.83142329020332717</c:v>
                </c:pt>
                <c:pt idx="561">
                  <c:v>0.83173076923076916</c:v>
                </c:pt>
                <c:pt idx="562">
                  <c:v>0.83111603843311166</c:v>
                </c:pt>
                <c:pt idx="563">
                  <c:v>0.83148558758314861</c:v>
                </c:pt>
                <c:pt idx="564">
                  <c:v>0.83117842630217953</c:v>
                </c:pt>
                <c:pt idx="565">
                  <c:v>0.83148558758314861</c:v>
                </c:pt>
                <c:pt idx="566">
                  <c:v>0.83111603843311166</c:v>
                </c:pt>
                <c:pt idx="567">
                  <c:v>0.83136094674556216</c:v>
                </c:pt>
                <c:pt idx="568">
                  <c:v>0.83105360443622922</c:v>
                </c:pt>
                <c:pt idx="569">
                  <c:v>0.83099112426035504</c:v>
                </c:pt>
                <c:pt idx="570">
                  <c:v>0.83123612139156178</c:v>
                </c:pt>
                <c:pt idx="571">
                  <c:v>0.83117363939281752</c:v>
                </c:pt>
                <c:pt idx="572">
                  <c:v>0.83117363939281752</c:v>
                </c:pt>
                <c:pt idx="573">
                  <c:v>0.83123612139156178</c:v>
                </c:pt>
                <c:pt idx="574">
                  <c:v>0.83129855715871259</c:v>
                </c:pt>
                <c:pt idx="575">
                  <c:v>0.83099112426035504</c:v>
                </c:pt>
                <c:pt idx="576">
                  <c:v>0.83136094674556216</c:v>
                </c:pt>
                <c:pt idx="577">
                  <c:v>0.83105360443622922</c:v>
                </c:pt>
                <c:pt idx="578">
                  <c:v>0.83142329020332717</c:v>
                </c:pt>
                <c:pt idx="579">
                  <c:v>0.83148558758314861</c:v>
                </c:pt>
                <c:pt idx="580">
                  <c:v>0.83148558758314861</c:v>
                </c:pt>
                <c:pt idx="581">
                  <c:v>0.83154783893609163</c:v>
                </c:pt>
                <c:pt idx="582">
                  <c:v>0.83117842630217953</c:v>
                </c:pt>
                <c:pt idx="583">
                  <c:v>0.83117842630217953</c:v>
                </c:pt>
                <c:pt idx="584">
                  <c:v>0.83154783893609163</c:v>
                </c:pt>
                <c:pt idx="585">
                  <c:v>0.83154783893609163</c:v>
                </c:pt>
                <c:pt idx="586">
                  <c:v>0.83111603843311166</c:v>
                </c:pt>
                <c:pt idx="587">
                  <c:v>0.83142329020332717</c:v>
                </c:pt>
                <c:pt idx="588">
                  <c:v>0.83136094674556216</c:v>
                </c:pt>
                <c:pt idx="589">
                  <c:v>0.83105360443622922</c:v>
                </c:pt>
                <c:pt idx="590">
                  <c:v>0.83099112426035504</c:v>
                </c:pt>
                <c:pt idx="591">
                  <c:v>0.83092859785423612</c:v>
                </c:pt>
                <c:pt idx="592">
                  <c:v>0.83123612139156178</c:v>
                </c:pt>
                <c:pt idx="593">
                  <c:v>0.83092859785423612</c:v>
                </c:pt>
                <c:pt idx="594">
                  <c:v>0.83099112426035504</c:v>
                </c:pt>
                <c:pt idx="595">
                  <c:v>0.83142329020332717</c:v>
                </c:pt>
                <c:pt idx="596">
                  <c:v>0.83148558758314861</c:v>
                </c:pt>
                <c:pt idx="597">
                  <c:v>0.83148558758314861</c:v>
                </c:pt>
                <c:pt idx="598">
                  <c:v>0.83117842630217953</c:v>
                </c:pt>
                <c:pt idx="599">
                  <c:v>0.83148558758314861</c:v>
                </c:pt>
                <c:pt idx="600">
                  <c:v>0.83142329020332717</c:v>
                </c:pt>
                <c:pt idx="601">
                  <c:v>0.83142329020332717</c:v>
                </c:pt>
                <c:pt idx="602">
                  <c:v>0.83142329020332717</c:v>
                </c:pt>
                <c:pt idx="603">
                  <c:v>0.83105360443622922</c:v>
                </c:pt>
                <c:pt idx="604">
                  <c:v>0.83105360443622922</c:v>
                </c:pt>
                <c:pt idx="605">
                  <c:v>0.83099112426035504</c:v>
                </c:pt>
                <c:pt idx="606">
                  <c:v>0.83136094674556227</c:v>
                </c:pt>
                <c:pt idx="607">
                  <c:v>0.83099112426035504</c:v>
                </c:pt>
                <c:pt idx="608">
                  <c:v>0.83105360443622922</c:v>
                </c:pt>
                <c:pt idx="609">
                  <c:v>0.83136094674556216</c:v>
                </c:pt>
                <c:pt idx="610">
                  <c:v>0.83136094674556216</c:v>
                </c:pt>
                <c:pt idx="611">
                  <c:v>0.83166851646318918</c:v>
                </c:pt>
                <c:pt idx="612">
                  <c:v>0.83136094674556216</c:v>
                </c:pt>
                <c:pt idx="613">
                  <c:v>0.83136094674556216</c:v>
                </c:pt>
                <c:pt idx="614">
                  <c:v>0.83142329020332717</c:v>
                </c:pt>
                <c:pt idx="615">
                  <c:v>0.83148558758314861</c:v>
                </c:pt>
                <c:pt idx="616">
                  <c:v>0.83185513673318545</c:v>
                </c:pt>
                <c:pt idx="617">
                  <c:v>0.83117842630217953</c:v>
                </c:pt>
                <c:pt idx="618">
                  <c:v>0.83154783893609163</c:v>
                </c:pt>
                <c:pt idx="619">
                  <c:v>0.83154783893609163</c:v>
                </c:pt>
                <c:pt idx="620">
                  <c:v>0.83191725157000385</c:v>
                </c:pt>
                <c:pt idx="621">
                  <c:v>0.83154783893609163</c:v>
                </c:pt>
                <c:pt idx="622">
                  <c:v>0.83148558758314861</c:v>
                </c:pt>
                <c:pt idx="623">
                  <c:v>0.83142329020332717</c:v>
                </c:pt>
                <c:pt idx="624">
                  <c:v>0.83148558758314861</c:v>
                </c:pt>
                <c:pt idx="625">
                  <c:v>0.83142329020332717</c:v>
                </c:pt>
                <c:pt idx="626">
                  <c:v>0.83111603843311166</c:v>
                </c:pt>
                <c:pt idx="627">
                  <c:v>0.83148558758314861</c:v>
                </c:pt>
                <c:pt idx="628">
                  <c:v>0.83154783893609163</c:v>
                </c:pt>
                <c:pt idx="629">
                  <c:v>0.83161004431314622</c:v>
                </c:pt>
                <c:pt idx="630">
                  <c:v>0.83130306386120345</c:v>
                </c:pt>
                <c:pt idx="631">
                  <c:v>0.83161004431314622</c:v>
                </c:pt>
                <c:pt idx="632">
                  <c:v>0.83154783893609163</c:v>
                </c:pt>
                <c:pt idx="633">
                  <c:v>0.83185513673318545</c:v>
                </c:pt>
                <c:pt idx="634">
                  <c:v>0.83154783893609163</c:v>
                </c:pt>
                <c:pt idx="635">
                  <c:v>0.83117842630217953</c:v>
                </c:pt>
                <c:pt idx="636">
                  <c:v>0.83142329020332717</c:v>
                </c:pt>
                <c:pt idx="637">
                  <c:v>0.83111603843311166</c:v>
                </c:pt>
                <c:pt idx="638">
                  <c:v>0.83111603843311166</c:v>
                </c:pt>
                <c:pt idx="639">
                  <c:v>0.83111603843311166</c:v>
                </c:pt>
                <c:pt idx="640">
                  <c:v>0.83111603843311166</c:v>
                </c:pt>
                <c:pt idx="641">
                  <c:v>0.83111603843311166</c:v>
                </c:pt>
                <c:pt idx="642">
                  <c:v>0.83105360443622922</c:v>
                </c:pt>
                <c:pt idx="643">
                  <c:v>0.83074648928307471</c:v>
                </c:pt>
                <c:pt idx="644">
                  <c:v>0.83166851646318918</c:v>
                </c:pt>
                <c:pt idx="645">
                  <c:v>0.83142329020332717</c:v>
                </c:pt>
                <c:pt idx="646">
                  <c:v>0.83124076809453462</c:v>
                </c:pt>
                <c:pt idx="647">
                  <c:v>0.83161004431314622</c:v>
                </c:pt>
                <c:pt idx="648">
                  <c:v>0.83161004431314622</c:v>
                </c:pt>
                <c:pt idx="649">
                  <c:v>0.83148558758314861</c:v>
                </c:pt>
                <c:pt idx="650">
                  <c:v>0.83105360443622922</c:v>
                </c:pt>
                <c:pt idx="651">
                  <c:v>0.83136094674556227</c:v>
                </c:pt>
                <c:pt idx="652">
                  <c:v>0.83129855715871259</c:v>
                </c:pt>
                <c:pt idx="653">
                  <c:v>0.83123612139156178</c:v>
                </c:pt>
                <c:pt idx="654">
                  <c:v>0.83160621761658027</c:v>
                </c:pt>
                <c:pt idx="655">
                  <c:v>0.83197631384159887</c:v>
                </c:pt>
                <c:pt idx="656">
                  <c:v>0.83166851646318918</c:v>
                </c:pt>
                <c:pt idx="657">
                  <c:v>0.83129855715871259</c:v>
                </c:pt>
                <c:pt idx="658">
                  <c:v>0.83166851646318918</c:v>
                </c:pt>
                <c:pt idx="659">
                  <c:v>0.83129855715871259</c:v>
                </c:pt>
                <c:pt idx="660">
                  <c:v>0.83160621761658027</c:v>
                </c:pt>
                <c:pt idx="661">
                  <c:v>0.83160621761658027</c:v>
                </c:pt>
                <c:pt idx="662">
                  <c:v>0.83166851646318918</c:v>
                </c:pt>
                <c:pt idx="663">
                  <c:v>0.83129855715871259</c:v>
                </c:pt>
                <c:pt idx="664">
                  <c:v>0.83160621761658027</c:v>
                </c:pt>
                <c:pt idx="665">
                  <c:v>0.83154387263976304</c:v>
                </c:pt>
                <c:pt idx="666">
                  <c:v>0.83148148148148149</c:v>
                </c:pt>
                <c:pt idx="667">
                  <c:v>0.83148148148148149</c:v>
                </c:pt>
                <c:pt idx="668">
                  <c:v>0.83148148148148149</c:v>
                </c:pt>
                <c:pt idx="669">
                  <c:v>0.83123612139156178</c:v>
                </c:pt>
                <c:pt idx="670">
                  <c:v>0.83117363939281752</c:v>
                </c:pt>
                <c:pt idx="671">
                  <c:v>0.83111111111111124</c:v>
                </c:pt>
                <c:pt idx="672">
                  <c:v>0.83141904409040401</c:v>
                </c:pt>
                <c:pt idx="673">
                  <c:v>0.83141904409040401</c:v>
                </c:pt>
                <c:pt idx="674">
                  <c:v>0.83111111111111124</c:v>
                </c:pt>
                <c:pt idx="675">
                  <c:v>0.83117363939281752</c:v>
                </c:pt>
                <c:pt idx="676">
                  <c:v>0.83154387263976304</c:v>
                </c:pt>
                <c:pt idx="677">
                  <c:v>0.83185185185185184</c:v>
                </c:pt>
                <c:pt idx="678">
                  <c:v>0.83185185185185184</c:v>
                </c:pt>
                <c:pt idx="679">
                  <c:v>0.83123612139156178</c:v>
                </c:pt>
                <c:pt idx="680">
                  <c:v>0.83123612139156178</c:v>
                </c:pt>
                <c:pt idx="681">
                  <c:v>0.83191410588670855</c:v>
                </c:pt>
                <c:pt idx="682">
                  <c:v>0.83160621761658027</c:v>
                </c:pt>
                <c:pt idx="683">
                  <c:v>0.83129855715871259</c:v>
                </c:pt>
                <c:pt idx="684">
                  <c:v>0.83173076923076916</c:v>
                </c:pt>
                <c:pt idx="685">
                  <c:v>0.83136094674556216</c:v>
                </c:pt>
                <c:pt idx="686">
                  <c:v>0.83160621761658027</c:v>
                </c:pt>
                <c:pt idx="687">
                  <c:v>0.83154387263976304</c:v>
                </c:pt>
                <c:pt idx="688">
                  <c:v>0.8308660251665434</c:v>
                </c:pt>
                <c:pt idx="689">
                  <c:v>0.83154387263976304</c:v>
                </c:pt>
                <c:pt idx="690">
                  <c:v>0.83154387263976304</c:v>
                </c:pt>
                <c:pt idx="691">
                  <c:v>0.83123612139156178</c:v>
                </c:pt>
                <c:pt idx="692">
                  <c:v>0.83154387263976304</c:v>
                </c:pt>
                <c:pt idx="693">
                  <c:v>0.83166851646318918</c:v>
                </c:pt>
                <c:pt idx="694">
                  <c:v>0.83148558758314861</c:v>
                </c:pt>
                <c:pt idx="695">
                  <c:v>0.83148558758314861</c:v>
                </c:pt>
                <c:pt idx="696">
                  <c:v>0.83148558758314861</c:v>
                </c:pt>
                <c:pt idx="697">
                  <c:v>0.83142329020332717</c:v>
                </c:pt>
                <c:pt idx="698">
                  <c:v>0.83166851646318918</c:v>
                </c:pt>
                <c:pt idx="699">
                  <c:v>0.83123612139156178</c:v>
                </c:pt>
                <c:pt idx="700">
                  <c:v>0.83117363939281752</c:v>
                </c:pt>
                <c:pt idx="701">
                  <c:v>0.83117363939281752</c:v>
                </c:pt>
                <c:pt idx="702">
                  <c:v>0.83117363939281752</c:v>
                </c:pt>
                <c:pt idx="703">
                  <c:v>0.83154387263976304</c:v>
                </c:pt>
                <c:pt idx="704">
                  <c:v>0.83123612139156178</c:v>
                </c:pt>
                <c:pt idx="705">
                  <c:v>0.83123612139156178</c:v>
                </c:pt>
                <c:pt idx="706">
                  <c:v>0.83136094674556227</c:v>
                </c:pt>
                <c:pt idx="707">
                  <c:v>0.83203847576766565</c:v>
                </c:pt>
                <c:pt idx="708">
                  <c:v>0.83173076923076916</c:v>
                </c:pt>
                <c:pt idx="709">
                  <c:v>0.83179297597042512</c:v>
                </c:pt>
                <c:pt idx="710">
                  <c:v>0.83117842630217953</c:v>
                </c:pt>
                <c:pt idx="711">
                  <c:v>0.83154783893609163</c:v>
                </c:pt>
                <c:pt idx="712">
                  <c:v>0.83148558758314861</c:v>
                </c:pt>
                <c:pt idx="713">
                  <c:v>0.83179297597042512</c:v>
                </c:pt>
                <c:pt idx="714">
                  <c:v>0.83148558758314861</c:v>
                </c:pt>
                <c:pt idx="715">
                  <c:v>0.83154783893609163</c:v>
                </c:pt>
                <c:pt idx="716">
                  <c:v>0.83154783893609163</c:v>
                </c:pt>
                <c:pt idx="717">
                  <c:v>0.83154783893609163</c:v>
                </c:pt>
                <c:pt idx="718">
                  <c:v>0.83148558758314861</c:v>
                </c:pt>
                <c:pt idx="719">
                  <c:v>0.83148558758314861</c:v>
                </c:pt>
                <c:pt idx="720">
                  <c:v>0.83148558758314861</c:v>
                </c:pt>
                <c:pt idx="721">
                  <c:v>0.83148558758314861</c:v>
                </c:pt>
                <c:pt idx="722">
                  <c:v>0.83179297597042512</c:v>
                </c:pt>
                <c:pt idx="723">
                  <c:v>0.83148558758314861</c:v>
                </c:pt>
                <c:pt idx="724">
                  <c:v>0.83117842630217953</c:v>
                </c:pt>
                <c:pt idx="725">
                  <c:v>0.83111603843311166</c:v>
                </c:pt>
                <c:pt idx="726">
                  <c:v>0.83148558758314861</c:v>
                </c:pt>
                <c:pt idx="727">
                  <c:v>0.83161004431314645</c:v>
                </c:pt>
                <c:pt idx="728">
                  <c:v>0.83161004431314645</c:v>
                </c:pt>
                <c:pt idx="729">
                  <c:v>0.83117842630217953</c:v>
                </c:pt>
                <c:pt idx="730">
                  <c:v>0.83117842630217953</c:v>
                </c:pt>
                <c:pt idx="731">
                  <c:v>0.83124076809453473</c:v>
                </c:pt>
                <c:pt idx="732">
                  <c:v>0.83161004431314645</c:v>
                </c:pt>
                <c:pt idx="733">
                  <c:v>0.83167220376522699</c:v>
                </c:pt>
                <c:pt idx="734">
                  <c:v>0.8313653136531366</c:v>
                </c:pt>
                <c:pt idx="735">
                  <c:v>0.83161004431314622</c:v>
                </c:pt>
                <c:pt idx="736">
                  <c:v>0.83185513673318545</c:v>
                </c:pt>
                <c:pt idx="737">
                  <c:v>0.83161004431314622</c:v>
                </c:pt>
                <c:pt idx="738">
                  <c:v>0.83197932053175772</c:v>
                </c:pt>
                <c:pt idx="739">
                  <c:v>0.83197932053175772</c:v>
                </c:pt>
                <c:pt idx="740">
                  <c:v>0.83161004431314622</c:v>
                </c:pt>
                <c:pt idx="741">
                  <c:v>0.83161004431314622</c:v>
                </c:pt>
                <c:pt idx="742">
                  <c:v>0.83130306386120345</c:v>
                </c:pt>
                <c:pt idx="743">
                  <c:v>0.83167220376522699</c:v>
                </c:pt>
                <c:pt idx="744">
                  <c:v>0.83130306386120345</c:v>
                </c:pt>
                <c:pt idx="745">
                  <c:v>0.83154783893609163</c:v>
                </c:pt>
                <c:pt idx="746">
                  <c:v>0.83142329020332717</c:v>
                </c:pt>
                <c:pt idx="747">
                  <c:v>0.83142329020332717</c:v>
                </c:pt>
                <c:pt idx="748">
                  <c:v>0.83142329020332717</c:v>
                </c:pt>
                <c:pt idx="749">
                  <c:v>0.83142329020332717</c:v>
                </c:pt>
                <c:pt idx="750">
                  <c:v>0.83142329020332717</c:v>
                </c:pt>
                <c:pt idx="751">
                  <c:v>0.83142329020332717</c:v>
                </c:pt>
                <c:pt idx="752">
                  <c:v>0.83136094674556227</c:v>
                </c:pt>
                <c:pt idx="753">
                  <c:v>0.83136094674556227</c:v>
                </c:pt>
                <c:pt idx="754">
                  <c:v>0.83136094674556227</c:v>
                </c:pt>
                <c:pt idx="755">
                  <c:v>0.83136094674556227</c:v>
                </c:pt>
                <c:pt idx="756">
                  <c:v>0.83142329020332717</c:v>
                </c:pt>
                <c:pt idx="757">
                  <c:v>0.83117842630217953</c:v>
                </c:pt>
                <c:pt idx="758">
                  <c:v>0.83185513673318545</c:v>
                </c:pt>
                <c:pt idx="759">
                  <c:v>0.83148558758314861</c:v>
                </c:pt>
                <c:pt idx="760">
                  <c:v>0.83185513673318545</c:v>
                </c:pt>
                <c:pt idx="761">
                  <c:v>0.83154783893609163</c:v>
                </c:pt>
                <c:pt idx="762">
                  <c:v>0.83191725157000385</c:v>
                </c:pt>
                <c:pt idx="763">
                  <c:v>0.83191725157000385</c:v>
                </c:pt>
                <c:pt idx="764">
                  <c:v>0.83185513673318545</c:v>
                </c:pt>
                <c:pt idx="765">
                  <c:v>0.83148558758314861</c:v>
                </c:pt>
                <c:pt idx="766">
                  <c:v>0.83142329020332717</c:v>
                </c:pt>
                <c:pt idx="767">
                  <c:v>0.83148558758314861</c:v>
                </c:pt>
                <c:pt idx="768">
                  <c:v>0.83148558758314861</c:v>
                </c:pt>
                <c:pt idx="769">
                  <c:v>0.83148558758314861</c:v>
                </c:pt>
                <c:pt idx="770">
                  <c:v>0.83148558758314861</c:v>
                </c:pt>
                <c:pt idx="771">
                  <c:v>0.83148558758314861</c:v>
                </c:pt>
                <c:pt idx="772">
                  <c:v>0.83154783893609163</c:v>
                </c:pt>
                <c:pt idx="773">
                  <c:v>0.83154783893609163</c:v>
                </c:pt>
                <c:pt idx="774">
                  <c:v>0.83161004431314622</c:v>
                </c:pt>
                <c:pt idx="775">
                  <c:v>0.83167220376522699</c:v>
                </c:pt>
                <c:pt idx="776">
                  <c:v>0.83173431734317349</c:v>
                </c:pt>
                <c:pt idx="777">
                  <c:v>0.83173431734317349</c:v>
                </c:pt>
                <c:pt idx="778">
                  <c:v>0.83173431734317349</c:v>
                </c:pt>
                <c:pt idx="779">
                  <c:v>0.83167220376522699</c:v>
                </c:pt>
                <c:pt idx="780">
                  <c:v>0.83124076809453473</c:v>
                </c:pt>
                <c:pt idx="781">
                  <c:v>0.83117842630217953</c:v>
                </c:pt>
                <c:pt idx="782">
                  <c:v>0.83154783893609163</c:v>
                </c:pt>
                <c:pt idx="783">
                  <c:v>0.83124076809453473</c:v>
                </c:pt>
                <c:pt idx="784">
                  <c:v>0.83161004431314645</c:v>
                </c:pt>
                <c:pt idx="785">
                  <c:v>0.83191725157000385</c:v>
                </c:pt>
                <c:pt idx="786">
                  <c:v>0.83130306386120345</c:v>
                </c:pt>
                <c:pt idx="787">
                  <c:v>0.83173431734317349</c:v>
                </c:pt>
                <c:pt idx="788">
                  <c:v>0.83173431734317349</c:v>
                </c:pt>
                <c:pt idx="789">
                  <c:v>0.83204134366925064</c:v>
                </c:pt>
                <c:pt idx="790">
                  <c:v>0.83167220376522699</c:v>
                </c:pt>
                <c:pt idx="791">
                  <c:v>0.83161004431314622</c:v>
                </c:pt>
                <c:pt idx="792">
                  <c:v>0.83161004431314645</c:v>
                </c:pt>
                <c:pt idx="793">
                  <c:v>0.83124076809453473</c:v>
                </c:pt>
                <c:pt idx="794">
                  <c:v>0.83148558758314861</c:v>
                </c:pt>
                <c:pt idx="795">
                  <c:v>0.83148558758314861</c:v>
                </c:pt>
                <c:pt idx="796">
                  <c:v>0.83148558758314861</c:v>
                </c:pt>
                <c:pt idx="797">
                  <c:v>0.83154783893609163</c:v>
                </c:pt>
                <c:pt idx="798">
                  <c:v>0.83167220376522699</c:v>
                </c:pt>
                <c:pt idx="799">
                  <c:v>0.83173431734317349</c:v>
                </c:pt>
                <c:pt idx="800">
                  <c:v>0.83173431734317349</c:v>
                </c:pt>
                <c:pt idx="801">
                  <c:v>0.83173431734317349</c:v>
                </c:pt>
                <c:pt idx="802">
                  <c:v>0.83173431734317349</c:v>
                </c:pt>
                <c:pt idx="803">
                  <c:v>0.83173431734317349</c:v>
                </c:pt>
                <c:pt idx="804">
                  <c:v>0.83167220376522699</c:v>
                </c:pt>
                <c:pt idx="805">
                  <c:v>0.83161004431314622</c:v>
                </c:pt>
                <c:pt idx="806">
                  <c:v>0.83124076809453473</c:v>
                </c:pt>
                <c:pt idx="807">
                  <c:v>0.83148558758314861</c:v>
                </c:pt>
                <c:pt idx="808">
                  <c:v>0.83148558758314861</c:v>
                </c:pt>
                <c:pt idx="809">
                  <c:v>0.83148558758314861</c:v>
                </c:pt>
                <c:pt idx="810">
                  <c:v>0.83124076809453473</c:v>
                </c:pt>
                <c:pt idx="811">
                  <c:v>0.83197932053175772</c:v>
                </c:pt>
                <c:pt idx="812">
                  <c:v>0.83167220376522699</c:v>
                </c:pt>
                <c:pt idx="813">
                  <c:v>0.83204134366925064</c:v>
                </c:pt>
                <c:pt idx="814">
                  <c:v>0.83204134366925064</c:v>
                </c:pt>
                <c:pt idx="815">
                  <c:v>0.83167220376522699</c:v>
                </c:pt>
                <c:pt idx="816">
                  <c:v>0.83167220376522699</c:v>
                </c:pt>
                <c:pt idx="817">
                  <c:v>0.83161004431314622</c:v>
                </c:pt>
                <c:pt idx="818">
                  <c:v>0.83154783893609163</c:v>
                </c:pt>
                <c:pt idx="819">
                  <c:v>0.83154783893609163</c:v>
                </c:pt>
                <c:pt idx="820">
                  <c:v>0.83148558758314861</c:v>
                </c:pt>
                <c:pt idx="821">
                  <c:v>0.83117842630217953</c:v>
                </c:pt>
                <c:pt idx="822">
                  <c:v>0.83124076809453473</c:v>
                </c:pt>
                <c:pt idx="823">
                  <c:v>0.83185513673318545</c:v>
                </c:pt>
                <c:pt idx="824">
                  <c:v>0.83191725157000385</c:v>
                </c:pt>
                <c:pt idx="825">
                  <c:v>0.83173431734317349</c:v>
                </c:pt>
                <c:pt idx="826">
                  <c:v>0.83167220376522699</c:v>
                </c:pt>
                <c:pt idx="827">
                  <c:v>0.83197932053175772</c:v>
                </c:pt>
                <c:pt idx="828">
                  <c:v>0.83167220376522699</c:v>
                </c:pt>
                <c:pt idx="829">
                  <c:v>0.83197932053175772</c:v>
                </c:pt>
                <c:pt idx="830">
                  <c:v>0.83167220376522699</c:v>
                </c:pt>
                <c:pt idx="831">
                  <c:v>0.83173431734317349</c:v>
                </c:pt>
                <c:pt idx="832">
                  <c:v>0.83167220376522699</c:v>
                </c:pt>
                <c:pt idx="833">
                  <c:v>0.83161004431314622</c:v>
                </c:pt>
                <c:pt idx="834">
                  <c:v>0.83161004431314622</c:v>
                </c:pt>
                <c:pt idx="835">
                  <c:v>0.83154783893609163</c:v>
                </c:pt>
                <c:pt idx="836">
                  <c:v>0.83148558758314861</c:v>
                </c:pt>
                <c:pt idx="837">
                  <c:v>0.83148558758314861</c:v>
                </c:pt>
                <c:pt idx="838">
                  <c:v>0.83179297597042512</c:v>
                </c:pt>
                <c:pt idx="839">
                  <c:v>0.83142329020332717</c:v>
                </c:pt>
                <c:pt idx="840">
                  <c:v>0.83179297597042512</c:v>
                </c:pt>
                <c:pt idx="841">
                  <c:v>0.83154783893609163</c:v>
                </c:pt>
                <c:pt idx="842">
                  <c:v>0.83161004431314645</c:v>
                </c:pt>
                <c:pt idx="843">
                  <c:v>0.83167220376522699</c:v>
                </c:pt>
                <c:pt idx="844">
                  <c:v>0.83173431734317349</c:v>
                </c:pt>
                <c:pt idx="845">
                  <c:v>0.83210332103321027</c:v>
                </c:pt>
                <c:pt idx="846">
                  <c:v>0.83173431734317349</c:v>
                </c:pt>
                <c:pt idx="847">
                  <c:v>0.83173431734317349</c:v>
                </c:pt>
                <c:pt idx="848">
                  <c:v>0.83173431734317349</c:v>
                </c:pt>
                <c:pt idx="849">
                  <c:v>0.83161004431314622</c:v>
                </c:pt>
                <c:pt idx="850">
                  <c:v>0.83124076809453473</c:v>
                </c:pt>
                <c:pt idx="851">
                  <c:v>0.83154783893609163</c:v>
                </c:pt>
                <c:pt idx="852">
                  <c:v>0.83124076809453473</c:v>
                </c:pt>
                <c:pt idx="853">
                  <c:v>0.83161004431314645</c:v>
                </c:pt>
                <c:pt idx="854">
                  <c:v>0.83197932053175772</c:v>
                </c:pt>
                <c:pt idx="855">
                  <c:v>0.83167220376522699</c:v>
                </c:pt>
                <c:pt idx="856">
                  <c:v>0.8313653136531366</c:v>
                </c:pt>
                <c:pt idx="857">
                  <c:v>0.83173431734317349</c:v>
                </c:pt>
                <c:pt idx="858">
                  <c:v>0.83142751752120991</c:v>
                </c:pt>
                <c:pt idx="859">
                  <c:v>0.83204134366925064</c:v>
                </c:pt>
                <c:pt idx="860">
                  <c:v>0.83161004431314622</c:v>
                </c:pt>
                <c:pt idx="861">
                  <c:v>0.83130306386120345</c:v>
                </c:pt>
                <c:pt idx="862">
                  <c:v>0.83124076809453473</c:v>
                </c:pt>
                <c:pt idx="863">
                  <c:v>0.83154783893609163</c:v>
                </c:pt>
                <c:pt idx="864">
                  <c:v>0.83130306386120345</c:v>
                </c:pt>
                <c:pt idx="865">
                  <c:v>0.83197932053175772</c:v>
                </c:pt>
                <c:pt idx="866">
                  <c:v>0.83204134366925064</c:v>
                </c:pt>
                <c:pt idx="867">
                  <c:v>0.83173431734317349</c:v>
                </c:pt>
                <c:pt idx="868">
                  <c:v>0.83173431734317349</c:v>
                </c:pt>
                <c:pt idx="869">
                  <c:v>0.83167220376522699</c:v>
                </c:pt>
                <c:pt idx="870">
                  <c:v>0.83161004431314645</c:v>
                </c:pt>
                <c:pt idx="871">
                  <c:v>0.83191725157000362</c:v>
                </c:pt>
                <c:pt idx="872">
                  <c:v>0.8322246858832224</c:v>
                </c:pt>
                <c:pt idx="873">
                  <c:v>0.83185513673318545</c:v>
                </c:pt>
                <c:pt idx="874">
                  <c:v>0.83191725157000385</c:v>
                </c:pt>
                <c:pt idx="875">
                  <c:v>0.83197932053175772</c:v>
                </c:pt>
                <c:pt idx="876">
                  <c:v>0.83204134366925064</c:v>
                </c:pt>
                <c:pt idx="877">
                  <c:v>0.83173431734317349</c:v>
                </c:pt>
                <c:pt idx="878">
                  <c:v>0.83167220376522699</c:v>
                </c:pt>
                <c:pt idx="879">
                  <c:v>0.83191725157000385</c:v>
                </c:pt>
                <c:pt idx="880">
                  <c:v>0.83191725157000385</c:v>
                </c:pt>
                <c:pt idx="881">
                  <c:v>0.83148558758314861</c:v>
                </c:pt>
                <c:pt idx="882">
                  <c:v>0.83185513673318545</c:v>
                </c:pt>
                <c:pt idx="883">
                  <c:v>0.83197932053175783</c:v>
                </c:pt>
                <c:pt idx="884">
                  <c:v>0.83204134366925064</c:v>
                </c:pt>
                <c:pt idx="885">
                  <c:v>0.83179638509774989</c:v>
                </c:pt>
                <c:pt idx="886">
                  <c:v>0.83185840707964609</c:v>
                </c:pt>
                <c:pt idx="887">
                  <c:v>0.83210332103321027</c:v>
                </c:pt>
                <c:pt idx="888">
                  <c:v>0.83167220376522699</c:v>
                </c:pt>
                <c:pt idx="889">
                  <c:v>0.83124076809453473</c:v>
                </c:pt>
                <c:pt idx="890">
                  <c:v>0.83191725157000385</c:v>
                </c:pt>
                <c:pt idx="891">
                  <c:v>0.83161004431314645</c:v>
                </c:pt>
                <c:pt idx="892">
                  <c:v>0.83197932053175772</c:v>
                </c:pt>
                <c:pt idx="893">
                  <c:v>0.83173431734317349</c:v>
                </c:pt>
                <c:pt idx="894">
                  <c:v>0.83173431734317349</c:v>
                </c:pt>
                <c:pt idx="895">
                  <c:v>0.83204134366925064</c:v>
                </c:pt>
                <c:pt idx="896">
                  <c:v>0.83204134366925064</c:v>
                </c:pt>
                <c:pt idx="897">
                  <c:v>0.83154783893609163</c:v>
                </c:pt>
                <c:pt idx="898">
                  <c:v>0.83148558758314861</c:v>
                </c:pt>
                <c:pt idx="899">
                  <c:v>0.83154783893609163</c:v>
                </c:pt>
                <c:pt idx="900">
                  <c:v>0.83167220376522699</c:v>
                </c:pt>
                <c:pt idx="901">
                  <c:v>0.83210332103321027</c:v>
                </c:pt>
                <c:pt idx="902">
                  <c:v>0.83210332103321027</c:v>
                </c:pt>
                <c:pt idx="903">
                  <c:v>0.83167220376522699</c:v>
                </c:pt>
                <c:pt idx="904">
                  <c:v>0.83161004431314645</c:v>
                </c:pt>
                <c:pt idx="905">
                  <c:v>0.83154783893609163</c:v>
                </c:pt>
                <c:pt idx="906">
                  <c:v>0.83154783893609163</c:v>
                </c:pt>
                <c:pt idx="907">
                  <c:v>0.83197932053175783</c:v>
                </c:pt>
                <c:pt idx="908">
                  <c:v>0.83210332103321027</c:v>
                </c:pt>
                <c:pt idx="909">
                  <c:v>0.83173431734317349</c:v>
                </c:pt>
                <c:pt idx="910">
                  <c:v>0.83197932053175783</c:v>
                </c:pt>
                <c:pt idx="911">
                  <c:v>0.83185513673318545</c:v>
                </c:pt>
                <c:pt idx="912">
                  <c:v>0.83185513673318545</c:v>
                </c:pt>
                <c:pt idx="913">
                  <c:v>0.83154783893609163</c:v>
                </c:pt>
                <c:pt idx="914">
                  <c:v>0.83130306386120345</c:v>
                </c:pt>
                <c:pt idx="915">
                  <c:v>0.83204134366925064</c:v>
                </c:pt>
                <c:pt idx="916">
                  <c:v>0.83210332103321027</c:v>
                </c:pt>
                <c:pt idx="917">
                  <c:v>0.83210332103321027</c:v>
                </c:pt>
                <c:pt idx="918">
                  <c:v>0.83204134366925064</c:v>
                </c:pt>
                <c:pt idx="919">
                  <c:v>0.83197932053175772</c:v>
                </c:pt>
                <c:pt idx="920">
                  <c:v>0.83191725157000385</c:v>
                </c:pt>
                <c:pt idx="921">
                  <c:v>0.83179297597042512</c:v>
                </c:pt>
                <c:pt idx="922">
                  <c:v>0.83179297597042512</c:v>
                </c:pt>
                <c:pt idx="923">
                  <c:v>0.83216266173752307</c:v>
                </c:pt>
                <c:pt idx="924">
                  <c:v>0.83203847576766565</c:v>
                </c:pt>
                <c:pt idx="925">
                  <c:v>0.83160621761658027</c:v>
                </c:pt>
                <c:pt idx="926">
                  <c:v>0.83197631384159887</c:v>
                </c:pt>
                <c:pt idx="927">
                  <c:v>0.83197631384159887</c:v>
                </c:pt>
                <c:pt idx="928">
                  <c:v>0.83197631384159887</c:v>
                </c:pt>
                <c:pt idx="929">
                  <c:v>0.83166851646318918</c:v>
                </c:pt>
                <c:pt idx="930">
                  <c:v>0.83129855715871259</c:v>
                </c:pt>
                <c:pt idx="931">
                  <c:v>0.83160621761658027</c:v>
                </c:pt>
                <c:pt idx="932">
                  <c:v>0.83154387263976304</c:v>
                </c:pt>
                <c:pt idx="933">
                  <c:v>0.83185185185185195</c:v>
                </c:pt>
                <c:pt idx="934">
                  <c:v>0.83191410588670855</c:v>
                </c:pt>
                <c:pt idx="935">
                  <c:v>0.83191410588670855</c:v>
                </c:pt>
                <c:pt idx="936">
                  <c:v>0.83154387263976304</c:v>
                </c:pt>
                <c:pt idx="937">
                  <c:v>0.83185185185185195</c:v>
                </c:pt>
                <c:pt idx="938">
                  <c:v>0.83160621761658027</c:v>
                </c:pt>
                <c:pt idx="939">
                  <c:v>0.83160621761658027</c:v>
                </c:pt>
                <c:pt idx="940">
                  <c:v>0.83154387263976304</c:v>
                </c:pt>
                <c:pt idx="941">
                  <c:v>0.83191410588670855</c:v>
                </c:pt>
                <c:pt idx="942">
                  <c:v>0.83197631384159887</c:v>
                </c:pt>
                <c:pt idx="943">
                  <c:v>0.83203847576766565</c:v>
                </c:pt>
                <c:pt idx="944">
                  <c:v>0.83203847576766565</c:v>
                </c:pt>
                <c:pt idx="945">
                  <c:v>0.83203847576766565</c:v>
                </c:pt>
                <c:pt idx="946">
                  <c:v>0.83210059171597628</c:v>
                </c:pt>
                <c:pt idx="947">
                  <c:v>0.83210059171597628</c:v>
                </c:pt>
                <c:pt idx="948">
                  <c:v>0.83210059171597628</c:v>
                </c:pt>
                <c:pt idx="949">
                  <c:v>0.83179297597042512</c:v>
                </c:pt>
                <c:pt idx="950">
                  <c:v>0.83179297597042512</c:v>
                </c:pt>
                <c:pt idx="951">
                  <c:v>0.83179297597042512</c:v>
                </c:pt>
                <c:pt idx="952">
                  <c:v>0.83173076923076916</c:v>
                </c:pt>
                <c:pt idx="953">
                  <c:v>0.83166851646318918</c:v>
                </c:pt>
                <c:pt idx="954">
                  <c:v>0.83160621761658027</c:v>
                </c:pt>
                <c:pt idx="955">
                  <c:v>0.83191410588670855</c:v>
                </c:pt>
                <c:pt idx="956">
                  <c:v>0.83191410588670855</c:v>
                </c:pt>
                <c:pt idx="957">
                  <c:v>0.83160621761658027</c:v>
                </c:pt>
                <c:pt idx="958">
                  <c:v>0.83160621761658027</c:v>
                </c:pt>
                <c:pt idx="959">
                  <c:v>0.83123612139156178</c:v>
                </c:pt>
                <c:pt idx="960">
                  <c:v>0.83160621761658027</c:v>
                </c:pt>
                <c:pt idx="961">
                  <c:v>0.83166851646318918</c:v>
                </c:pt>
                <c:pt idx="962">
                  <c:v>0.83166851646318918</c:v>
                </c:pt>
                <c:pt idx="963">
                  <c:v>0.83160621761658027</c:v>
                </c:pt>
                <c:pt idx="964">
                  <c:v>0.83166851646318918</c:v>
                </c:pt>
                <c:pt idx="965">
                  <c:v>0.83203847576766565</c:v>
                </c:pt>
                <c:pt idx="966">
                  <c:v>0.83197631384159887</c:v>
                </c:pt>
                <c:pt idx="967">
                  <c:v>0.83203847576766565</c:v>
                </c:pt>
                <c:pt idx="968">
                  <c:v>0.83203847576766565</c:v>
                </c:pt>
                <c:pt idx="969">
                  <c:v>0.83234641006661736</c:v>
                </c:pt>
                <c:pt idx="970">
                  <c:v>0.83173076923076916</c:v>
                </c:pt>
                <c:pt idx="971">
                  <c:v>0.83191725157000385</c:v>
                </c:pt>
                <c:pt idx="972">
                  <c:v>0.83197932053175772</c:v>
                </c:pt>
                <c:pt idx="973">
                  <c:v>0.83167220376522699</c:v>
                </c:pt>
                <c:pt idx="974">
                  <c:v>0.83197932053175772</c:v>
                </c:pt>
                <c:pt idx="975">
                  <c:v>0.83191725157000385</c:v>
                </c:pt>
                <c:pt idx="976">
                  <c:v>0.83191725157000385</c:v>
                </c:pt>
                <c:pt idx="977">
                  <c:v>0.83197932053175772</c:v>
                </c:pt>
                <c:pt idx="978">
                  <c:v>0.83191725157000385</c:v>
                </c:pt>
                <c:pt idx="979">
                  <c:v>0.83185513673318545</c:v>
                </c:pt>
                <c:pt idx="980">
                  <c:v>0.83222468588322251</c:v>
                </c:pt>
                <c:pt idx="981">
                  <c:v>0.83191725157000385</c:v>
                </c:pt>
                <c:pt idx="982">
                  <c:v>0.83197932053175772</c:v>
                </c:pt>
                <c:pt idx="983">
                  <c:v>0.83197932053175772</c:v>
                </c:pt>
                <c:pt idx="984">
                  <c:v>0.83197932053175772</c:v>
                </c:pt>
                <c:pt idx="985">
                  <c:v>0.83191725157000385</c:v>
                </c:pt>
                <c:pt idx="986">
                  <c:v>0.83222468588322251</c:v>
                </c:pt>
                <c:pt idx="987">
                  <c:v>0.83222468588322251</c:v>
                </c:pt>
                <c:pt idx="988">
                  <c:v>0.83191725157000385</c:v>
                </c:pt>
                <c:pt idx="989">
                  <c:v>0.83191725157000385</c:v>
                </c:pt>
                <c:pt idx="990">
                  <c:v>0.83185513673318545</c:v>
                </c:pt>
                <c:pt idx="991">
                  <c:v>0.83185513673318545</c:v>
                </c:pt>
                <c:pt idx="992">
                  <c:v>0.83216266173752307</c:v>
                </c:pt>
                <c:pt idx="993">
                  <c:v>0.83148558758314861</c:v>
                </c:pt>
                <c:pt idx="994">
                  <c:v>0.83185513673318545</c:v>
                </c:pt>
                <c:pt idx="995">
                  <c:v>0.83154783893609163</c:v>
                </c:pt>
                <c:pt idx="996">
                  <c:v>0.83179297597042512</c:v>
                </c:pt>
                <c:pt idx="997">
                  <c:v>0.83179297597042512</c:v>
                </c:pt>
                <c:pt idx="998">
                  <c:v>0.83173076923076916</c:v>
                </c:pt>
                <c:pt idx="999">
                  <c:v>0.83179297597042512</c:v>
                </c:pt>
                <c:pt idx="1000">
                  <c:v>0.83222468588322251</c:v>
                </c:pt>
                <c:pt idx="1001">
                  <c:v>0.83191725157000385</c:v>
                </c:pt>
                <c:pt idx="1002">
                  <c:v>0.83222468588322251</c:v>
                </c:pt>
                <c:pt idx="1003">
                  <c:v>0.83253234750462113</c:v>
                </c:pt>
                <c:pt idx="1004">
                  <c:v>0.83222468588322251</c:v>
                </c:pt>
                <c:pt idx="1005">
                  <c:v>0.83222468588322251</c:v>
                </c:pt>
                <c:pt idx="1006">
                  <c:v>0.83185513673318545</c:v>
                </c:pt>
                <c:pt idx="1007">
                  <c:v>0.83185513673318545</c:v>
                </c:pt>
                <c:pt idx="1008">
                  <c:v>0.83247041420118328</c:v>
                </c:pt>
                <c:pt idx="1009">
                  <c:v>0.83173076923076938</c:v>
                </c:pt>
                <c:pt idx="1010">
                  <c:v>0.83173076923076938</c:v>
                </c:pt>
                <c:pt idx="1011">
                  <c:v>0.83173076923076938</c:v>
                </c:pt>
                <c:pt idx="1012">
                  <c:v>0.83179297597042512</c:v>
                </c:pt>
                <c:pt idx="1013">
                  <c:v>0.83216266173752307</c:v>
                </c:pt>
                <c:pt idx="1014">
                  <c:v>0.83191725157000385</c:v>
                </c:pt>
                <c:pt idx="1015">
                  <c:v>0.83167220376522699</c:v>
                </c:pt>
                <c:pt idx="1016">
                  <c:v>0.83197932053175783</c:v>
                </c:pt>
                <c:pt idx="1017">
                  <c:v>0.83191725157000385</c:v>
                </c:pt>
                <c:pt idx="1018">
                  <c:v>0.83191725157000385</c:v>
                </c:pt>
                <c:pt idx="1019">
                  <c:v>0.83161004431314645</c:v>
                </c:pt>
                <c:pt idx="1020">
                  <c:v>0.83228666420391584</c:v>
                </c:pt>
                <c:pt idx="1021">
                  <c:v>0.83197932053175772</c:v>
                </c:pt>
                <c:pt idx="1022">
                  <c:v>0.83234859675036921</c:v>
                </c:pt>
                <c:pt idx="1023">
                  <c:v>0.83204134366925064</c:v>
                </c:pt>
                <c:pt idx="1024">
                  <c:v>0.83204134366925064</c:v>
                </c:pt>
                <c:pt idx="1025">
                  <c:v>0.83173431734317349</c:v>
                </c:pt>
                <c:pt idx="1026">
                  <c:v>0.83247232472324728</c:v>
                </c:pt>
                <c:pt idx="1027">
                  <c:v>0.83253412025083007</c:v>
                </c:pt>
                <c:pt idx="1028">
                  <c:v>0.83216525267429009</c:v>
                </c:pt>
                <c:pt idx="1029">
                  <c:v>0.83179638509774989</c:v>
                </c:pt>
                <c:pt idx="1030">
                  <c:v>0.83204134366925064</c:v>
                </c:pt>
                <c:pt idx="1031">
                  <c:v>0.83161004431314645</c:v>
                </c:pt>
                <c:pt idx="1032">
                  <c:v>0.83148558758314861</c:v>
                </c:pt>
                <c:pt idx="1033">
                  <c:v>0.83179297597042512</c:v>
                </c:pt>
                <c:pt idx="1034">
                  <c:v>0.83179297597042512</c:v>
                </c:pt>
                <c:pt idx="1035">
                  <c:v>0.83179297597042512</c:v>
                </c:pt>
                <c:pt idx="1036">
                  <c:v>0.83179297597042512</c:v>
                </c:pt>
                <c:pt idx="1037">
                  <c:v>0.83148558758314861</c:v>
                </c:pt>
                <c:pt idx="1038">
                  <c:v>0.83191725157000385</c:v>
                </c:pt>
                <c:pt idx="1039">
                  <c:v>0.83167220376522699</c:v>
                </c:pt>
                <c:pt idx="1040">
                  <c:v>0.83204134366925064</c:v>
                </c:pt>
                <c:pt idx="1041">
                  <c:v>0.83210332103321027</c:v>
                </c:pt>
                <c:pt idx="1042">
                  <c:v>0.83179638509774989</c:v>
                </c:pt>
                <c:pt idx="1043">
                  <c:v>0.83216525267429009</c:v>
                </c:pt>
                <c:pt idx="1044">
                  <c:v>0.83204134366925064</c:v>
                </c:pt>
                <c:pt idx="1045">
                  <c:v>0.83197932053175772</c:v>
                </c:pt>
                <c:pt idx="1046">
                  <c:v>0.83234859675036921</c:v>
                </c:pt>
                <c:pt idx="1047">
                  <c:v>0.83197932053175772</c:v>
                </c:pt>
                <c:pt idx="1048">
                  <c:v>0.83191725157000385</c:v>
                </c:pt>
                <c:pt idx="1049">
                  <c:v>0.83191725157000385</c:v>
                </c:pt>
                <c:pt idx="1050">
                  <c:v>0.83228666420391584</c:v>
                </c:pt>
                <c:pt idx="1051">
                  <c:v>0.83197932053175772</c:v>
                </c:pt>
                <c:pt idx="1052">
                  <c:v>0.83234859675036921</c:v>
                </c:pt>
                <c:pt idx="1053">
                  <c:v>0.83234859675036921</c:v>
                </c:pt>
                <c:pt idx="1054">
                  <c:v>0.83234859675036921</c:v>
                </c:pt>
                <c:pt idx="1055">
                  <c:v>0.83228666420391584</c:v>
                </c:pt>
                <c:pt idx="1056">
                  <c:v>0.83204134366925064</c:v>
                </c:pt>
                <c:pt idx="1057">
                  <c:v>0.83210332103321027</c:v>
                </c:pt>
                <c:pt idx="1058">
                  <c:v>0.83167220376522699</c:v>
                </c:pt>
                <c:pt idx="1059">
                  <c:v>0.83204134366925064</c:v>
                </c:pt>
                <c:pt idx="1060">
                  <c:v>0.83234859675036921</c:v>
                </c:pt>
                <c:pt idx="1061">
                  <c:v>0.83197932053175772</c:v>
                </c:pt>
                <c:pt idx="1062">
                  <c:v>0.83197932053175772</c:v>
                </c:pt>
                <c:pt idx="1063">
                  <c:v>0.83191725157000385</c:v>
                </c:pt>
                <c:pt idx="1064">
                  <c:v>0.83191725157000385</c:v>
                </c:pt>
                <c:pt idx="1065">
                  <c:v>0.83228666420391584</c:v>
                </c:pt>
                <c:pt idx="1066">
                  <c:v>0.83191725157000385</c:v>
                </c:pt>
                <c:pt idx="1067">
                  <c:v>0.83191725157000385</c:v>
                </c:pt>
                <c:pt idx="1068">
                  <c:v>0.83228666420391584</c:v>
                </c:pt>
                <c:pt idx="1069">
                  <c:v>0.83228666420391584</c:v>
                </c:pt>
                <c:pt idx="1070">
                  <c:v>0.83154783893609163</c:v>
                </c:pt>
                <c:pt idx="1071">
                  <c:v>0.83216266173752307</c:v>
                </c:pt>
                <c:pt idx="1072">
                  <c:v>0.83179297597042512</c:v>
                </c:pt>
                <c:pt idx="1073">
                  <c:v>0.83179297597042512</c:v>
                </c:pt>
                <c:pt idx="1074">
                  <c:v>0.83148558758314861</c:v>
                </c:pt>
                <c:pt idx="1075">
                  <c:v>0.83179297597042512</c:v>
                </c:pt>
                <c:pt idx="1076">
                  <c:v>0.83173076923076938</c:v>
                </c:pt>
                <c:pt idx="1077">
                  <c:v>0.83179297597042512</c:v>
                </c:pt>
                <c:pt idx="1078">
                  <c:v>0.83142329020332717</c:v>
                </c:pt>
                <c:pt idx="1079">
                  <c:v>0.83142329020332717</c:v>
                </c:pt>
                <c:pt idx="1080">
                  <c:v>0.83185513673318545</c:v>
                </c:pt>
                <c:pt idx="1081">
                  <c:v>0.83179297597042512</c:v>
                </c:pt>
                <c:pt idx="1082">
                  <c:v>0.83179297597042512</c:v>
                </c:pt>
                <c:pt idx="1083">
                  <c:v>0.83148558758314861</c:v>
                </c:pt>
                <c:pt idx="1084">
                  <c:v>0.83216266173752307</c:v>
                </c:pt>
                <c:pt idx="1085">
                  <c:v>0.83216266173752307</c:v>
                </c:pt>
                <c:pt idx="1086">
                  <c:v>0.83222468588322251</c:v>
                </c:pt>
                <c:pt idx="1087">
                  <c:v>0.83185513673318545</c:v>
                </c:pt>
                <c:pt idx="1088">
                  <c:v>0.83216266173752307</c:v>
                </c:pt>
                <c:pt idx="1089">
                  <c:v>0.83228666420391584</c:v>
                </c:pt>
                <c:pt idx="1090">
                  <c:v>0.83228666420391584</c:v>
                </c:pt>
                <c:pt idx="1091">
                  <c:v>0.83222468588322251</c:v>
                </c:pt>
                <c:pt idx="1092">
                  <c:v>0.83247041420118328</c:v>
                </c:pt>
                <c:pt idx="1093">
                  <c:v>0.83173076923076938</c:v>
                </c:pt>
                <c:pt idx="1094">
                  <c:v>0.83173076923076938</c:v>
                </c:pt>
                <c:pt idx="1095">
                  <c:v>0.83179297597042512</c:v>
                </c:pt>
                <c:pt idx="1096">
                  <c:v>0.83179297597042512</c:v>
                </c:pt>
                <c:pt idx="1097">
                  <c:v>0.83179297597042512</c:v>
                </c:pt>
                <c:pt idx="1098">
                  <c:v>0.83222468588322251</c:v>
                </c:pt>
                <c:pt idx="1099">
                  <c:v>0.83191725157000385</c:v>
                </c:pt>
                <c:pt idx="1100">
                  <c:v>0.83191725157000385</c:v>
                </c:pt>
                <c:pt idx="1101">
                  <c:v>0.83185513673318545</c:v>
                </c:pt>
                <c:pt idx="1102">
                  <c:v>0.83216266173752307</c:v>
                </c:pt>
                <c:pt idx="1103">
                  <c:v>0.83185513673318545</c:v>
                </c:pt>
                <c:pt idx="1104">
                  <c:v>0.83228666420391584</c:v>
                </c:pt>
                <c:pt idx="1105">
                  <c:v>0.83228666420391584</c:v>
                </c:pt>
                <c:pt idx="1106">
                  <c:v>0.83222468588322251</c:v>
                </c:pt>
                <c:pt idx="1107">
                  <c:v>0.83216266173752307</c:v>
                </c:pt>
                <c:pt idx="1108">
                  <c:v>0.83210059171597628</c:v>
                </c:pt>
                <c:pt idx="1109">
                  <c:v>0.83210059171597628</c:v>
                </c:pt>
                <c:pt idx="1110">
                  <c:v>0.83203847576766565</c:v>
                </c:pt>
                <c:pt idx="1111">
                  <c:v>0.83197631384159887</c:v>
                </c:pt>
                <c:pt idx="1112">
                  <c:v>0.83197631384159887</c:v>
                </c:pt>
                <c:pt idx="1113">
                  <c:v>0.83136094674556227</c:v>
                </c:pt>
                <c:pt idx="1114">
                  <c:v>0.83173076923076938</c:v>
                </c:pt>
                <c:pt idx="1115">
                  <c:v>0.83173076923076938</c:v>
                </c:pt>
                <c:pt idx="1116">
                  <c:v>0.83203847576766565</c:v>
                </c:pt>
                <c:pt idx="1117">
                  <c:v>0.83197631384159887</c:v>
                </c:pt>
                <c:pt idx="1118">
                  <c:v>0.83191410588670855</c:v>
                </c:pt>
                <c:pt idx="1119">
                  <c:v>0.83160621761658027</c:v>
                </c:pt>
                <c:pt idx="1120">
                  <c:v>0.83197631384159887</c:v>
                </c:pt>
                <c:pt idx="1121">
                  <c:v>0.83166851646318918</c:v>
                </c:pt>
                <c:pt idx="1122">
                  <c:v>0.83173076923076938</c:v>
                </c:pt>
                <c:pt idx="1123">
                  <c:v>0.83247041420118328</c:v>
                </c:pt>
                <c:pt idx="1124">
                  <c:v>0.83216266173752307</c:v>
                </c:pt>
                <c:pt idx="1125">
                  <c:v>0.83216266173752307</c:v>
                </c:pt>
                <c:pt idx="1126">
                  <c:v>0.83216266173752307</c:v>
                </c:pt>
                <c:pt idx="1127">
                  <c:v>0.83216266173752307</c:v>
                </c:pt>
                <c:pt idx="1128">
                  <c:v>0.83216266173752307</c:v>
                </c:pt>
                <c:pt idx="1129">
                  <c:v>0.83253234750462113</c:v>
                </c:pt>
                <c:pt idx="1130">
                  <c:v>0.83222468588322251</c:v>
                </c:pt>
                <c:pt idx="1131">
                  <c:v>0.83216266173752307</c:v>
                </c:pt>
                <c:pt idx="1132">
                  <c:v>0.83216266173752307</c:v>
                </c:pt>
                <c:pt idx="1133">
                  <c:v>0.83216266173752307</c:v>
                </c:pt>
                <c:pt idx="1134">
                  <c:v>0.83210059171597628</c:v>
                </c:pt>
                <c:pt idx="1135">
                  <c:v>0.83210059171597628</c:v>
                </c:pt>
                <c:pt idx="1136">
                  <c:v>0.83210059171597628</c:v>
                </c:pt>
                <c:pt idx="1137">
                  <c:v>0.83240843507214213</c:v>
                </c:pt>
                <c:pt idx="1138">
                  <c:v>0.83210059171597628</c:v>
                </c:pt>
                <c:pt idx="1139">
                  <c:v>0.83210059171597628</c:v>
                </c:pt>
                <c:pt idx="1140">
                  <c:v>0.83247041420118328</c:v>
                </c:pt>
                <c:pt idx="1141">
                  <c:v>0.83216266173752307</c:v>
                </c:pt>
                <c:pt idx="1142">
                  <c:v>0.83216266173752307</c:v>
                </c:pt>
                <c:pt idx="1143">
                  <c:v>0.83216266173752307</c:v>
                </c:pt>
                <c:pt idx="1144">
                  <c:v>0.83247041420118328</c:v>
                </c:pt>
                <c:pt idx="1145">
                  <c:v>0.83247041420118328</c:v>
                </c:pt>
                <c:pt idx="1146">
                  <c:v>0.83210059171597628</c:v>
                </c:pt>
                <c:pt idx="1147">
                  <c:v>0.83216266173752307</c:v>
                </c:pt>
                <c:pt idx="1148">
                  <c:v>0.83216266173752307</c:v>
                </c:pt>
                <c:pt idx="1149">
                  <c:v>0.83216266173752307</c:v>
                </c:pt>
                <c:pt idx="1150">
                  <c:v>0.83185513673318545</c:v>
                </c:pt>
                <c:pt idx="1151">
                  <c:v>0.83185513673318545</c:v>
                </c:pt>
                <c:pt idx="1152">
                  <c:v>0.83222468588322251</c:v>
                </c:pt>
                <c:pt idx="1153">
                  <c:v>0.83253234750462113</c:v>
                </c:pt>
                <c:pt idx="1154">
                  <c:v>0.83210059171597628</c:v>
                </c:pt>
                <c:pt idx="1155">
                  <c:v>0.83197631384159887</c:v>
                </c:pt>
                <c:pt idx="1156">
                  <c:v>0.83191410588670855</c:v>
                </c:pt>
                <c:pt idx="1157">
                  <c:v>0.83228433913365429</c:v>
                </c:pt>
                <c:pt idx="1158">
                  <c:v>0.83166851646318918</c:v>
                </c:pt>
                <c:pt idx="1159">
                  <c:v>0.83197631384159887</c:v>
                </c:pt>
                <c:pt idx="1160">
                  <c:v>0.83197631384159887</c:v>
                </c:pt>
                <c:pt idx="1161">
                  <c:v>0.83191410588670855</c:v>
                </c:pt>
                <c:pt idx="1162">
                  <c:v>0.83191410588670855</c:v>
                </c:pt>
                <c:pt idx="1163">
                  <c:v>0.83191410588670855</c:v>
                </c:pt>
                <c:pt idx="1164">
                  <c:v>0.83197631384159887</c:v>
                </c:pt>
                <c:pt idx="1165">
                  <c:v>0.83197631384159887</c:v>
                </c:pt>
                <c:pt idx="1166">
                  <c:v>0.83166851646318918</c:v>
                </c:pt>
                <c:pt idx="1167">
                  <c:v>0.83203847576766565</c:v>
                </c:pt>
                <c:pt idx="1168">
                  <c:v>0.83240843507214213</c:v>
                </c:pt>
                <c:pt idx="1169">
                  <c:v>0.83210059171597628</c:v>
                </c:pt>
                <c:pt idx="1170">
                  <c:v>0.83222468588322251</c:v>
                </c:pt>
                <c:pt idx="1171">
                  <c:v>0.83228666420391584</c:v>
                </c:pt>
                <c:pt idx="1172">
                  <c:v>0.83185513673318545</c:v>
                </c:pt>
                <c:pt idx="1173">
                  <c:v>0.83216266173752307</c:v>
                </c:pt>
                <c:pt idx="1174">
                  <c:v>0.83173076923076916</c:v>
                </c:pt>
                <c:pt idx="1175">
                  <c:v>0.83166851646318918</c:v>
                </c:pt>
                <c:pt idx="1176">
                  <c:v>0.83228433913365429</c:v>
                </c:pt>
                <c:pt idx="1177">
                  <c:v>0.83197631384159887</c:v>
                </c:pt>
                <c:pt idx="1178">
                  <c:v>0.83166851646318918</c:v>
                </c:pt>
                <c:pt idx="1179">
                  <c:v>0.83197631384159887</c:v>
                </c:pt>
                <c:pt idx="1180">
                  <c:v>0.83203847576766565</c:v>
                </c:pt>
                <c:pt idx="1181">
                  <c:v>0.83203847576766565</c:v>
                </c:pt>
                <c:pt idx="1182">
                  <c:v>0.83210059171597628</c:v>
                </c:pt>
                <c:pt idx="1183">
                  <c:v>0.83216266173752307</c:v>
                </c:pt>
                <c:pt idx="1184">
                  <c:v>0.83185513673318545</c:v>
                </c:pt>
                <c:pt idx="1185">
                  <c:v>0.83216266173752307</c:v>
                </c:pt>
                <c:pt idx="1186">
                  <c:v>0.83216266173752307</c:v>
                </c:pt>
                <c:pt idx="1187">
                  <c:v>0.83216266173752307</c:v>
                </c:pt>
                <c:pt idx="1188">
                  <c:v>0.83210059171597628</c:v>
                </c:pt>
                <c:pt idx="1189">
                  <c:v>0.83240843507214213</c:v>
                </c:pt>
                <c:pt idx="1190">
                  <c:v>0.83197631384159887</c:v>
                </c:pt>
                <c:pt idx="1191">
                  <c:v>0.83160621761658027</c:v>
                </c:pt>
                <c:pt idx="1192">
                  <c:v>0.83160621761658027</c:v>
                </c:pt>
                <c:pt idx="1193">
                  <c:v>0.83160621761658027</c:v>
                </c:pt>
                <c:pt idx="1194">
                  <c:v>0.83197631384159887</c:v>
                </c:pt>
                <c:pt idx="1195">
                  <c:v>0.83234641006661736</c:v>
                </c:pt>
                <c:pt idx="1196">
                  <c:v>0.83234641006661736</c:v>
                </c:pt>
                <c:pt idx="1197">
                  <c:v>0.83271650629163585</c:v>
                </c:pt>
                <c:pt idx="1198">
                  <c:v>0.83240843507214213</c:v>
                </c:pt>
                <c:pt idx="1199">
                  <c:v>0.83210059171597628</c:v>
                </c:pt>
                <c:pt idx="1200">
                  <c:v>0.83179297597042512</c:v>
                </c:pt>
                <c:pt idx="1201">
                  <c:v>0.83240843507214213</c:v>
                </c:pt>
                <c:pt idx="1202">
                  <c:v>0.83203847576766565</c:v>
                </c:pt>
                <c:pt idx="1203">
                  <c:v>0.83234641006661736</c:v>
                </c:pt>
                <c:pt idx="1204">
                  <c:v>0.83265457238059981</c:v>
                </c:pt>
                <c:pt idx="1205">
                  <c:v>0.83228433913365429</c:v>
                </c:pt>
                <c:pt idx="1206">
                  <c:v>0.83185185185185195</c:v>
                </c:pt>
                <c:pt idx="1207">
                  <c:v>0.83185185185185195</c:v>
                </c:pt>
                <c:pt idx="1208">
                  <c:v>0.83185185185185195</c:v>
                </c:pt>
                <c:pt idx="1209">
                  <c:v>0.83178955168580959</c:v>
                </c:pt>
                <c:pt idx="1210">
                  <c:v>0.83185185185185195</c:v>
                </c:pt>
                <c:pt idx="1211">
                  <c:v>0.83253056687662097</c:v>
                </c:pt>
                <c:pt idx="1212">
                  <c:v>0.83259259259259266</c:v>
                </c:pt>
                <c:pt idx="1213">
                  <c:v>0.83234641006661736</c:v>
                </c:pt>
                <c:pt idx="1214">
                  <c:v>0.83197631384159887</c:v>
                </c:pt>
                <c:pt idx="1215">
                  <c:v>0.83197631384159887</c:v>
                </c:pt>
                <c:pt idx="1216">
                  <c:v>0.83197631384159887</c:v>
                </c:pt>
                <c:pt idx="1217">
                  <c:v>0.83166851646318918</c:v>
                </c:pt>
                <c:pt idx="1218">
                  <c:v>0.83197631384159887</c:v>
                </c:pt>
                <c:pt idx="1219">
                  <c:v>0.83197631384159887</c:v>
                </c:pt>
                <c:pt idx="1220">
                  <c:v>0.83234641006661736</c:v>
                </c:pt>
                <c:pt idx="1221">
                  <c:v>0.83240843507214213</c:v>
                </c:pt>
                <c:pt idx="1222">
                  <c:v>0.83185513673318545</c:v>
                </c:pt>
                <c:pt idx="1223">
                  <c:v>0.83185513673318545</c:v>
                </c:pt>
                <c:pt idx="1224">
                  <c:v>0.83247041420118328</c:v>
                </c:pt>
                <c:pt idx="1225">
                  <c:v>0.83210059171597628</c:v>
                </c:pt>
                <c:pt idx="1226">
                  <c:v>0.83210059171597628</c:v>
                </c:pt>
                <c:pt idx="1227">
                  <c:v>0.83185513673318545</c:v>
                </c:pt>
                <c:pt idx="1228">
                  <c:v>0.83210059171597639</c:v>
                </c:pt>
                <c:pt idx="1229">
                  <c:v>0.83173076923076938</c:v>
                </c:pt>
                <c:pt idx="1230">
                  <c:v>0.83216266173752307</c:v>
                </c:pt>
                <c:pt idx="1231">
                  <c:v>0.83185513673318545</c:v>
                </c:pt>
                <c:pt idx="1232">
                  <c:v>0.83222468588322251</c:v>
                </c:pt>
                <c:pt idx="1233">
                  <c:v>0.83228666420391584</c:v>
                </c:pt>
                <c:pt idx="1234">
                  <c:v>0.83204134366925064</c:v>
                </c:pt>
                <c:pt idx="1235">
                  <c:v>0.83204134366925064</c:v>
                </c:pt>
                <c:pt idx="1236">
                  <c:v>0.83241048357327418</c:v>
                </c:pt>
                <c:pt idx="1237">
                  <c:v>0.83228666420391584</c:v>
                </c:pt>
                <c:pt idx="1238">
                  <c:v>0.83228666420391584</c:v>
                </c:pt>
                <c:pt idx="1239">
                  <c:v>0.83228666420391584</c:v>
                </c:pt>
                <c:pt idx="1240">
                  <c:v>0.83222468588322251</c:v>
                </c:pt>
                <c:pt idx="1241">
                  <c:v>0.83185513673318545</c:v>
                </c:pt>
                <c:pt idx="1242">
                  <c:v>0.83185513673318545</c:v>
                </c:pt>
                <c:pt idx="1243">
                  <c:v>0.83148558758314861</c:v>
                </c:pt>
                <c:pt idx="1244">
                  <c:v>0.83185513673318545</c:v>
                </c:pt>
                <c:pt idx="1245">
                  <c:v>0.83185513673318545</c:v>
                </c:pt>
                <c:pt idx="1246">
                  <c:v>0.83191725157000385</c:v>
                </c:pt>
                <c:pt idx="1247">
                  <c:v>0.83234859675036932</c:v>
                </c:pt>
                <c:pt idx="1248">
                  <c:v>0.83210332103321027</c:v>
                </c:pt>
                <c:pt idx="1249">
                  <c:v>0.83210332103321027</c:v>
                </c:pt>
                <c:pt idx="1250">
                  <c:v>0.83234859675036921</c:v>
                </c:pt>
                <c:pt idx="1251">
                  <c:v>0.83197932053175783</c:v>
                </c:pt>
                <c:pt idx="1252">
                  <c:v>0.83197932053175783</c:v>
                </c:pt>
                <c:pt idx="1253">
                  <c:v>0.83222468588322251</c:v>
                </c:pt>
                <c:pt idx="1254">
                  <c:v>0.83185513673318545</c:v>
                </c:pt>
                <c:pt idx="1255">
                  <c:v>0.83222468588322251</c:v>
                </c:pt>
                <c:pt idx="1256">
                  <c:v>0.83191725157000385</c:v>
                </c:pt>
                <c:pt idx="1257">
                  <c:v>0.83234859675036921</c:v>
                </c:pt>
                <c:pt idx="1258">
                  <c:v>0.83241048357327418</c:v>
                </c:pt>
                <c:pt idx="1259">
                  <c:v>0.83241048357327418</c:v>
                </c:pt>
                <c:pt idx="1260">
                  <c:v>0.83234859675036921</c:v>
                </c:pt>
                <c:pt idx="1261">
                  <c:v>0.83228666420391584</c:v>
                </c:pt>
                <c:pt idx="1262">
                  <c:v>0.83191725157000385</c:v>
                </c:pt>
                <c:pt idx="1263">
                  <c:v>0.83216266173752307</c:v>
                </c:pt>
                <c:pt idx="1264">
                  <c:v>0.83222468588322251</c:v>
                </c:pt>
                <c:pt idx="1265">
                  <c:v>0.83197932053175783</c:v>
                </c:pt>
                <c:pt idx="1266">
                  <c:v>0.83204134366925064</c:v>
                </c:pt>
                <c:pt idx="1267">
                  <c:v>0.83197932053175772</c:v>
                </c:pt>
                <c:pt idx="1268">
                  <c:v>0.83234859675036921</c:v>
                </c:pt>
                <c:pt idx="1269">
                  <c:v>0.83234859675036921</c:v>
                </c:pt>
                <c:pt idx="1270">
                  <c:v>0.83228666420391584</c:v>
                </c:pt>
                <c:pt idx="1271">
                  <c:v>0.83191725157000385</c:v>
                </c:pt>
                <c:pt idx="1272">
                  <c:v>0.83185513673318545</c:v>
                </c:pt>
                <c:pt idx="1273">
                  <c:v>0.83173076923076938</c:v>
                </c:pt>
                <c:pt idx="1274">
                  <c:v>0.83197631384159887</c:v>
                </c:pt>
                <c:pt idx="1275">
                  <c:v>0.83197631384159887</c:v>
                </c:pt>
                <c:pt idx="1276">
                  <c:v>0.83210059171597639</c:v>
                </c:pt>
                <c:pt idx="1277">
                  <c:v>0.83185513673318545</c:v>
                </c:pt>
                <c:pt idx="1278">
                  <c:v>0.83185513673318545</c:v>
                </c:pt>
                <c:pt idx="1279">
                  <c:v>0.83197932053175783</c:v>
                </c:pt>
                <c:pt idx="1280">
                  <c:v>0.83228666420391584</c:v>
                </c:pt>
                <c:pt idx="1281">
                  <c:v>0.83234859675036921</c:v>
                </c:pt>
                <c:pt idx="1282">
                  <c:v>0.83234859675036921</c:v>
                </c:pt>
                <c:pt idx="1283">
                  <c:v>0.83197932053175772</c:v>
                </c:pt>
                <c:pt idx="1284">
                  <c:v>0.83222468588322251</c:v>
                </c:pt>
                <c:pt idx="1285">
                  <c:v>0.83185513673318545</c:v>
                </c:pt>
                <c:pt idx="1286">
                  <c:v>0.83203847576766565</c:v>
                </c:pt>
                <c:pt idx="1287">
                  <c:v>0.83197631384159887</c:v>
                </c:pt>
                <c:pt idx="1288">
                  <c:v>0.83197631384159887</c:v>
                </c:pt>
                <c:pt idx="1289">
                  <c:v>0.83203847576766565</c:v>
                </c:pt>
                <c:pt idx="1290">
                  <c:v>0.83203847576766565</c:v>
                </c:pt>
                <c:pt idx="1291">
                  <c:v>0.83185513673318545</c:v>
                </c:pt>
                <c:pt idx="1292">
                  <c:v>0.83228666420391584</c:v>
                </c:pt>
                <c:pt idx="1293">
                  <c:v>0.83234859675036921</c:v>
                </c:pt>
                <c:pt idx="1294">
                  <c:v>0.83204134366925064</c:v>
                </c:pt>
                <c:pt idx="1295">
                  <c:v>0.83204134366925064</c:v>
                </c:pt>
                <c:pt idx="1296">
                  <c:v>0.83234859675036921</c:v>
                </c:pt>
                <c:pt idx="1297">
                  <c:v>0.83222468588322251</c:v>
                </c:pt>
                <c:pt idx="1298">
                  <c:v>0.83216266173752307</c:v>
                </c:pt>
                <c:pt idx="1299">
                  <c:v>0.83247041420118351</c:v>
                </c:pt>
                <c:pt idx="1300">
                  <c:v>0.83179297597042512</c:v>
                </c:pt>
                <c:pt idx="1301">
                  <c:v>0.83216266173752307</c:v>
                </c:pt>
                <c:pt idx="1302">
                  <c:v>0.83228666420391584</c:v>
                </c:pt>
                <c:pt idx="1303">
                  <c:v>0.83234859675036921</c:v>
                </c:pt>
                <c:pt idx="1304">
                  <c:v>0.83234859675036921</c:v>
                </c:pt>
                <c:pt idx="1305">
                  <c:v>0.83222468588322251</c:v>
                </c:pt>
                <c:pt idx="1306">
                  <c:v>0.83185513673318545</c:v>
                </c:pt>
                <c:pt idx="1307">
                  <c:v>0.83173076923076938</c:v>
                </c:pt>
                <c:pt idx="1308">
                  <c:v>0.83210059171597639</c:v>
                </c:pt>
                <c:pt idx="1309">
                  <c:v>0.83179297597042512</c:v>
                </c:pt>
                <c:pt idx="1310">
                  <c:v>0.83222468588322251</c:v>
                </c:pt>
                <c:pt idx="1311">
                  <c:v>0.83228666420391584</c:v>
                </c:pt>
                <c:pt idx="1312">
                  <c:v>0.83228666420391584</c:v>
                </c:pt>
                <c:pt idx="1313">
                  <c:v>0.83228666420391584</c:v>
                </c:pt>
                <c:pt idx="1314">
                  <c:v>0.83191725157000385</c:v>
                </c:pt>
                <c:pt idx="1315">
                  <c:v>0.83185513673318545</c:v>
                </c:pt>
                <c:pt idx="1316">
                  <c:v>0.83210059171597639</c:v>
                </c:pt>
                <c:pt idx="1317">
                  <c:v>0.83203847576766565</c:v>
                </c:pt>
                <c:pt idx="1318">
                  <c:v>0.83210059171597639</c:v>
                </c:pt>
                <c:pt idx="1319">
                  <c:v>0.83210059171597639</c:v>
                </c:pt>
                <c:pt idx="1320">
                  <c:v>0.83179297597042512</c:v>
                </c:pt>
                <c:pt idx="1321">
                  <c:v>0.83185513673318545</c:v>
                </c:pt>
                <c:pt idx="1322">
                  <c:v>0.83222468588322251</c:v>
                </c:pt>
                <c:pt idx="1323">
                  <c:v>0.83253234750462113</c:v>
                </c:pt>
                <c:pt idx="1324">
                  <c:v>0.83253234750462113</c:v>
                </c:pt>
                <c:pt idx="1325">
                  <c:v>0.83222468588322251</c:v>
                </c:pt>
                <c:pt idx="1326">
                  <c:v>0.83216266173752307</c:v>
                </c:pt>
                <c:pt idx="1327">
                  <c:v>0.83179297597042512</c:v>
                </c:pt>
                <c:pt idx="1328">
                  <c:v>0.83203847576766565</c:v>
                </c:pt>
                <c:pt idx="1329">
                  <c:v>0.83197631384159887</c:v>
                </c:pt>
                <c:pt idx="1330">
                  <c:v>0.83191410588670855</c:v>
                </c:pt>
                <c:pt idx="1331">
                  <c:v>0.83197631384159887</c:v>
                </c:pt>
                <c:pt idx="1332">
                  <c:v>0.83203847576766565</c:v>
                </c:pt>
                <c:pt idx="1333">
                  <c:v>0.83216266173752307</c:v>
                </c:pt>
                <c:pt idx="1334">
                  <c:v>0.83191725157000385</c:v>
                </c:pt>
                <c:pt idx="1335">
                  <c:v>0.83228666420391584</c:v>
                </c:pt>
                <c:pt idx="1336">
                  <c:v>0.83228666420391584</c:v>
                </c:pt>
                <c:pt idx="1337">
                  <c:v>0.83228666420391584</c:v>
                </c:pt>
                <c:pt idx="1338">
                  <c:v>0.83216266173752307</c:v>
                </c:pt>
                <c:pt idx="1339">
                  <c:v>0.83203847576766565</c:v>
                </c:pt>
                <c:pt idx="1340">
                  <c:v>0.83234641006661736</c:v>
                </c:pt>
                <c:pt idx="1341">
                  <c:v>0.83234641006661736</c:v>
                </c:pt>
                <c:pt idx="1342">
                  <c:v>0.83234641006661736</c:v>
                </c:pt>
                <c:pt idx="1343">
                  <c:v>0.83210059171597639</c:v>
                </c:pt>
                <c:pt idx="1344">
                  <c:v>0.83173076923076938</c:v>
                </c:pt>
                <c:pt idx="1345">
                  <c:v>0.83197631384159887</c:v>
                </c:pt>
                <c:pt idx="1346">
                  <c:v>0.83160621761658027</c:v>
                </c:pt>
                <c:pt idx="1347">
                  <c:v>0.83197631384159887</c:v>
                </c:pt>
                <c:pt idx="1348">
                  <c:v>0.83197631384159887</c:v>
                </c:pt>
                <c:pt idx="1349">
                  <c:v>0.83203847576766565</c:v>
                </c:pt>
                <c:pt idx="1350">
                  <c:v>0.83173076923076938</c:v>
                </c:pt>
                <c:pt idx="1351">
                  <c:v>0.83203847576766565</c:v>
                </c:pt>
                <c:pt idx="1352">
                  <c:v>0.83234641006661736</c:v>
                </c:pt>
                <c:pt idx="1353">
                  <c:v>0.83197631384159887</c:v>
                </c:pt>
                <c:pt idx="1354">
                  <c:v>0.83166851646318918</c:v>
                </c:pt>
                <c:pt idx="1355">
                  <c:v>0.83234641006661736</c:v>
                </c:pt>
                <c:pt idx="1356">
                  <c:v>0.83203847576766565</c:v>
                </c:pt>
                <c:pt idx="1357">
                  <c:v>0.83203847576766565</c:v>
                </c:pt>
                <c:pt idx="1358">
                  <c:v>0.83179297597042512</c:v>
                </c:pt>
                <c:pt idx="1359">
                  <c:v>0.83210059171597639</c:v>
                </c:pt>
                <c:pt idx="1360">
                  <c:v>0.83234641006661736</c:v>
                </c:pt>
                <c:pt idx="1361">
                  <c:v>0.83234641006661736</c:v>
                </c:pt>
                <c:pt idx="1362">
                  <c:v>0.83240843507214213</c:v>
                </c:pt>
                <c:pt idx="1363">
                  <c:v>0.83240843507214213</c:v>
                </c:pt>
                <c:pt idx="1364">
                  <c:v>0.83247041420118328</c:v>
                </c:pt>
                <c:pt idx="1365">
                  <c:v>0.83247041420118328</c:v>
                </c:pt>
                <c:pt idx="1366">
                  <c:v>0.83253234750462113</c:v>
                </c:pt>
                <c:pt idx="1367">
                  <c:v>0.83222468588322251</c:v>
                </c:pt>
                <c:pt idx="1368">
                  <c:v>0.83228666420391584</c:v>
                </c:pt>
                <c:pt idx="1369">
                  <c:v>0.83222468588322251</c:v>
                </c:pt>
                <c:pt idx="1370">
                  <c:v>0.83216266173752307</c:v>
                </c:pt>
                <c:pt idx="1371">
                  <c:v>0.83210059171597628</c:v>
                </c:pt>
                <c:pt idx="1372">
                  <c:v>0.83166851646318918</c:v>
                </c:pt>
                <c:pt idx="1373">
                  <c:v>0.83197631384159887</c:v>
                </c:pt>
                <c:pt idx="1374">
                  <c:v>0.83203847576766565</c:v>
                </c:pt>
                <c:pt idx="1375">
                  <c:v>0.83203847576766565</c:v>
                </c:pt>
                <c:pt idx="1376">
                  <c:v>0.83197631384159887</c:v>
                </c:pt>
                <c:pt idx="1377">
                  <c:v>0.83228433913365429</c:v>
                </c:pt>
                <c:pt idx="1378">
                  <c:v>0.83197631384159887</c:v>
                </c:pt>
                <c:pt idx="1379">
                  <c:v>0.83240843507214213</c:v>
                </c:pt>
                <c:pt idx="1380">
                  <c:v>0.83240843507214213</c:v>
                </c:pt>
                <c:pt idx="1381">
                  <c:v>0.83247041420118328</c:v>
                </c:pt>
                <c:pt idx="1382">
                  <c:v>0.83253234750462113</c:v>
                </c:pt>
                <c:pt idx="1383">
                  <c:v>0.83259423503325947</c:v>
                </c:pt>
                <c:pt idx="1384">
                  <c:v>0.83228666420391584</c:v>
                </c:pt>
                <c:pt idx="1385">
                  <c:v>0.83191725157000385</c:v>
                </c:pt>
                <c:pt idx="1386">
                  <c:v>0.83222468588322251</c:v>
                </c:pt>
                <c:pt idx="1387">
                  <c:v>0.83247041420118328</c:v>
                </c:pt>
                <c:pt idx="1388">
                  <c:v>0.83173076923076938</c:v>
                </c:pt>
                <c:pt idx="1389">
                  <c:v>0.83203847576766565</c:v>
                </c:pt>
                <c:pt idx="1390">
                  <c:v>0.83197631384159887</c:v>
                </c:pt>
                <c:pt idx="1391">
                  <c:v>0.83197631384159887</c:v>
                </c:pt>
                <c:pt idx="1392">
                  <c:v>0.83166851646318918</c:v>
                </c:pt>
                <c:pt idx="1393">
                  <c:v>0.83203847576766565</c:v>
                </c:pt>
                <c:pt idx="1394">
                  <c:v>0.83210059171597639</c:v>
                </c:pt>
                <c:pt idx="1395">
                  <c:v>0.83179297597042512</c:v>
                </c:pt>
                <c:pt idx="1396">
                  <c:v>0.83179297597042512</c:v>
                </c:pt>
                <c:pt idx="1397">
                  <c:v>0.83179297597042512</c:v>
                </c:pt>
                <c:pt idx="1398">
                  <c:v>0.83185513673318545</c:v>
                </c:pt>
                <c:pt idx="1399">
                  <c:v>0.83253234750462113</c:v>
                </c:pt>
                <c:pt idx="1400">
                  <c:v>0.83216266173752307</c:v>
                </c:pt>
                <c:pt idx="1401">
                  <c:v>0.83247041420118328</c:v>
                </c:pt>
                <c:pt idx="1402">
                  <c:v>0.83253234750462113</c:v>
                </c:pt>
                <c:pt idx="1403">
                  <c:v>0.83253234750462113</c:v>
                </c:pt>
                <c:pt idx="1404">
                  <c:v>0.83240843507214213</c:v>
                </c:pt>
                <c:pt idx="1405">
                  <c:v>0.83203847576766565</c:v>
                </c:pt>
                <c:pt idx="1406">
                  <c:v>0.83240843507214213</c:v>
                </c:pt>
                <c:pt idx="1407">
                  <c:v>0.83173076923076938</c:v>
                </c:pt>
                <c:pt idx="1408">
                  <c:v>0.83234641006661736</c:v>
                </c:pt>
                <c:pt idx="1409">
                  <c:v>0.83203847576766565</c:v>
                </c:pt>
                <c:pt idx="1410">
                  <c:v>0.83203847576766565</c:v>
                </c:pt>
                <c:pt idx="1411">
                  <c:v>0.83240843507214213</c:v>
                </c:pt>
                <c:pt idx="1412">
                  <c:v>0.83284023668639051</c:v>
                </c:pt>
                <c:pt idx="1413">
                  <c:v>0.83222468588322251</c:v>
                </c:pt>
                <c:pt idx="1414">
                  <c:v>0.83191725157000385</c:v>
                </c:pt>
                <c:pt idx="1415">
                  <c:v>0.83228666420391584</c:v>
                </c:pt>
                <c:pt idx="1416">
                  <c:v>0.83259423503325947</c:v>
                </c:pt>
                <c:pt idx="1417">
                  <c:v>0.83265607683782794</c:v>
                </c:pt>
                <c:pt idx="1418">
                  <c:v>0.83228666420391584</c:v>
                </c:pt>
                <c:pt idx="1419">
                  <c:v>0.83228666420391584</c:v>
                </c:pt>
                <c:pt idx="1420">
                  <c:v>0.83222468588322251</c:v>
                </c:pt>
                <c:pt idx="1421">
                  <c:v>0.83259423503325947</c:v>
                </c:pt>
                <c:pt idx="1422">
                  <c:v>0.83253234750462113</c:v>
                </c:pt>
                <c:pt idx="1423">
                  <c:v>0.83253234750462113</c:v>
                </c:pt>
                <c:pt idx="1424">
                  <c:v>0.83247041420118328</c:v>
                </c:pt>
                <c:pt idx="1425">
                  <c:v>0.83210059171597628</c:v>
                </c:pt>
                <c:pt idx="1426">
                  <c:v>0.83240843507214213</c:v>
                </c:pt>
                <c:pt idx="1427">
                  <c:v>0.83173076923076938</c:v>
                </c:pt>
                <c:pt idx="1428">
                  <c:v>0.83203847576766565</c:v>
                </c:pt>
                <c:pt idx="1429">
                  <c:v>0.83203847576766565</c:v>
                </c:pt>
                <c:pt idx="1430">
                  <c:v>0.83197631384159887</c:v>
                </c:pt>
                <c:pt idx="1431">
                  <c:v>0.83197631384159887</c:v>
                </c:pt>
                <c:pt idx="1432">
                  <c:v>0.83197631384159887</c:v>
                </c:pt>
                <c:pt idx="1433">
                  <c:v>0.83234641006661736</c:v>
                </c:pt>
                <c:pt idx="1434">
                  <c:v>0.83240843507214213</c:v>
                </c:pt>
                <c:pt idx="1435">
                  <c:v>0.83247041420118328</c:v>
                </c:pt>
                <c:pt idx="1436">
                  <c:v>0.83253234750462113</c:v>
                </c:pt>
                <c:pt idx="1437">
                  <c:v>0.83216266173752307</c:v>
                </c:pt>
                <c:pt idx="1438">
                  <c:v>0.83216266173752307</c:v>
                </c:pt>
                <c:pt idx="1439">
                  <c:v>0.83216266173752307</c:v>
                </c:pt>
                <c:pt idx="1440">
                  <c:v>0.83247041420118351</c:v>
                </c:pt>
                <c:pt idx="1441">
                  <c:v>0.83210059171597639</c:v>
                </c:pt>
                <c:pt idx="1442">
                  <c:v>0.83173076923076938</c:v>
                </c:pt>
                <c:pt idx="1443">
                  <c:v>0.83203847576766565</c:v>
                </c:pt>
                <c:pt idx="1444">
                  <c:v>0.83234641006661736</c:v>
                </c:pt>
                <c:pt idx="1445">
                  <c:v>0.83203847576766565</c:v>
                </c:pt>
                <c:pt idx="1446">
                  <c:v>0.83210059171597639</c:v>
                </c:pt>
                <c:pt idx="1447">
                  <c:v>0.83173076923076938</c:v>
                </c:pt>
                <c:pt idx="1448">
                  <c:v>0.83247041420118328</c:v>
                </c:pt>
                <c:pt idx="1449">
                  <c:v>0.83247041420118328</c:v>
                </c:pt>
                <c:pt idx="1450">
                  <c:v>0.83247041420118328</c:v>
                </c:pt>
                <c:pt idx="1451">
                  <c:v>0.83253234750462113</c:v>
                </c:pt>
                <c:pt idx="1452">
                  <c:v>0.83228666420391584</c:v>
                </c:pt>
                <c:pt idx="1453">
                  <c:v>0.83228666420391584</c:v>
                </c:pt>
                <c:pt idx="1454">
                  <c:v>0.83228666420391584</c:v>
                </c:pt>
                <c:pt idx="1455">
                  <c:v>0.83228666420391584</c:v>
                </c:pt>
                <c:pt idx="1456">
                  <c:v>0.83228666420391584</c:v>
                </c:pt>
                <c:pt idx="1457">
                  <c:v>0.83216266173752307</c:v>
                </c:pt>
                <c:pt idx="1458">
                  <c:v>0.83240843507214213</c:v>
                </c:pt>
                <c:pt idx="1459">
                  <c:v>0.83173076923076938</c:v>
                </c:pt>
                <c:pt idx="1460">
                  <c:v>0.83203847576766565</c:v>
                </c:pt>
                <c:pt idx="1461">
                  <c:v>0.83203847576766565</c:v>
                </c:pt>
                <c:pt idx="1462">
                  <c:v>0.83210059171597639</c:v>
                </c:pt>
                <c:pt idx="1463">
                  <c:v>0.83247041420118328</c:v>
                </c:pt>
                <c:pt idx="1464">
                  <c:v>0.83185513673318545</c:v>
                </c:pt>
                <c:pt idx="1465">
                  <c:v>0.83179297597042512</c:v>
                </c:pt>
                <c:pt idx="1466">
                  <c:v>0.83240843507214213</c:v>
                </c:pt>
                <c:pt idx="1467">
                  <c:v>0.83247041420118328</c:v>
                </c:pt>
                <c:pt idx="1468">
                  <c:v>0.83253234750462113</c:v>
                </c:pt>
                <c:pt idx="1469">
                  <c:v>0.83216266173752307</c:v>
                </c:pt>
                <c:pt idx="1470">
                  <c:v>0.83247041420118328</c:v>
                </c:pt>
                <c:pt idx="1471">
                  <c:v>0.83247041420118328</c:v>
                </c:pt>
                <c:pt idx="1472">
                  <c:v>0.83216266173752307</c:v>
                </c:pt>
                <c:pt idx="1473">
                  <c:v>0.83216266173752307</c:v>
                </c:pt>
                <c:pt idx="1474">
                  <c:v>0.83247041420118328</c:v>
                </c:pt>
                <c:pt idx="1475">
                  <c:v>0.83240843507214213</c:v>
                </c:pt>
                <c:pt idx="1476">
                  <c:v>0.83173076923076938</c:v>
                </c:pt>
                <c:pt idx="1477">
                  <c:v>0.83203847576766565</c:v>
                </c:pt>
                <c:pt idx="1478">
                  <c:v>0.83240843507214213</c:v>
                </c:pt>
                <c:pt idx="1479">
                  <c:v>0.83240843507214213</c:v>
                </c:pt>
                <c:pt idx="1480">
                  <c:v>0.83240843507214213</c:v>
                </c:pt>
                <c:pt idx="1481">
                  <c:v>0.83247041420118328</c:v>
                </c:pt>
                <c:pt idx="1482">
                  <c:v>0.83216266173752307</c:v>
                </c:pt>
                <c:pt idx="1483">
                  <c:v>0.83247041420118328</c:v>
                </c:pt>
                <c:pt idx="1484">
                  <c:v>0.83210059171597628</c:v>
                </c:pt>
                <c:pt idx="1485">
                  <c:v>0.83240843507214213</c:v>
                </c:pt>
                <c:pt idx="1486">
                  <c:v>0.8327783943766186</c:v>
                </c:pt>
                <c:pt idx="1487">
                  <c:v>0.83247041420118328</c:v>
                </c:pt>
                <c:pt idx="1488">
                  <c:v>0.83247041420118328</c:v>
                </c:pt>
                <c:pt idx="1489">
                  <c:v>0.83234641006661736</c:v>
                </c:pt>
                <c:pt idx="1490">
                  <c:v>0.83203847576766565</c:v>
                </c:pt>
                <c:pt idx="1491">
                  <c:v>0.83234641006661736</c:v>
                </c:pt>
                <c:pt idx="1492">
                  <c:v>0.83234641006661736</c:v>
                </c:pt>
                <c:pt idx="1493">
                  <c:v>0.83203847576766565</c:v>
                </c:pt>
                <c:pt idx="1494">
                  <c:v>0.83197631384159887</c:v>
                </c:pt>
                <c:pt idx="1495">
                  <c:v>0.83222222222222231</c:v>
                </c:pt>
                <c:pt idx="1496">
                  <c:v>0.83191410588670855</c:v>
                </c:pt>
                <c:pt idx="1497">
                  <c:v>0.83166851646318918</c:v>
                </c:pt>
                <c:pt idx="1498">
                  <c:v>0.83203847576766565</c:v>
                </c:pt>
                <c:pt idx="1499">
                  <c:v>0.83203847576766565</c:v>
                </c:pt>
                <c:pt idx="1500">
                  <c:v>0.83203847576766565</c:v>
                </c:pt>
                <c:pt idx="1501">
                  <c:v>0.83234641006661736</c:v>
                </c:pt>
                <c:pt idx="1502">
                  <c:v>0.83203847576766565</c:v>
                </c:pt>
                <c:pt idx="1503">
                  <c:v>0.83203847576766565</c:v>
                </c:pt>
                <c:pt idx="1504">
                  <c:v>0.83203847576766565</c:v>
                </c:pt>
                <c:pt idx="1505">
                  <c:v>0.83234641006661736</c:v>
                </c:pt>
                <c:pt idx="1506">
                  <c:v>0.83197631384159887</c:v>
                </c:pt>
                <c:pt idx="1507">
                  <c:v>0.83197631384159887</c:v>
                </c:pt>
                <c:pt idx="1508">
                  <c:v>0.83234641006661736</c:v>
                </c:pt>
                <c:pt idx="1509">
                  <c:v>0.83197631384159887</c:v>
                </c:pt>
                <c:pt idx="1510">
                  <c:v>0.83228433913365429</c:v>
                </c:pt>
                <c:pt idx="1511">
                  <c:v>0.83197631384159887</c:v>
                </c:pt>
                <c:pt idx="1512">
                  <c:v>0.83228433913365429</c:v>
                </c:pt>
                <c:pt idx="1513">
                  <c:v>0.83228433913365429</c:v>
                </c:pt>
                <c:pt idx="1514">
                  <c:v>0.83197631384159887</c:v>
                </c:pt>
                <c:pt idx="1515">
                  <c:v>0.83210059171597639</c:v>
                </c:pt>
                <c:pt idx="1516">
                  <c:v>0.83185513673318545</c:v>
                </c:pt>
                <c:pt idx="1517">
                  <c:v>0.83216266173752307</c:v>
                </c:pt>
                <c:pt idx="1518">
                  <c:v>0.83216266173752307</c:v>
                </c:pt>
                <c:pt idx="1519">
                  <c:v>0.83185513673318545</c:v>
                </c:pt>
                <c:pt idx="1520">
                  <c:v>0.83259423503325947</c:v>
                </c:pt>
                <c:pt idx="1521">
                  <c:v>0.83222468588322251</c:v>
                </c:pt>
                <c:pt idx="1522">
                  <c:v>0.83222468588322251</c:v>
                </c:pt>
                <c:pt idx="1523">
                  <c:v>0.83259423503325947</c:v>
                </c:pt>
                <c:pt idx="1524">
                  <c:v>0.83259423503325947</c:v>
                </c:pt>
                <c:pt idx="1525">
                  <c:v>0.83265607683782794</c:v>
                </c:pt>
                <c:pt idx="1526">
                  <c:v>0.83234859675036921</c:v>
                </c:pt>
                <c:pt idx="1527">
                  <c:v>0.83234859675036921</c:v>
                </c:pt>
                <c:pt idx="1528">
                  <c:v>0.83234859675036921</c:v>
                </c:pt>
                <c:pt idx="1529">
                  <c:v>0.83241048357327418</c:v>
                </c:pt>
                <c:pt idx="1530">
                  <c:v>0.8327178729689807</c:v>
                </c:pt>
                <c:pt idx="1531">
                  <c:v>0.83234859675036921</c:v>
                </c:pt>
                <c:pt idx="1532">
                  <c:v>0.83241048357327418</c:v>
                </c:pt>
                <c:pt idx="1533">
                  <c:v>0.83241048357327418</c:v>
                </c:pt>
                <c:pt idx="1534">
                  <c:v>0.83210332103321027</c:v>
                </c:pt>
                <c:pt idx="1535">
                  <c:v>0.8327178729689807</c:v>
                </c:pt>
                <c:pt idx="1536">
                  <c:v>0.83234859675036921</c:v>
                </c:pt>
                <c:pt idx="1537">
                  <c:v>0.83228666420391584</c:v>
                </c:pt>
                <c:pt idx="1538">
                  <c:v>0.83259423503325947</c:v>
                </c:pt>
                <c:pt idx="1539">
                  <c:v>0.83222468588322251</c:v>
                </c:pt>
                <c:pt idx="1540">
                  <c:v>0.83222468588322251</c:v>
                </c:pt>
                <c:pt idx="1541">
                  <c:v>0.83222468588322251</c:v>
                </c:pt>
                <c:pt idx="1542">
                  <c:v>0.83259423503325947</c:v>
                </c:pt>
                <c:pt idx="1543">
                  <c:v>0.83265607683782794</c:v>
                </c:pt>
                <c:pt idx="1544">
                  <c:v>0.83265607683782794</c:v>
                </c:pt>
                <c:pt idx="1545">
                  <c:v>0.83241048357327418</c:v>
                </c:pt>
                <c:pt idx="1546">
                  <c:v>0.83247232472324728</c:v>
                </c:pt>
                <c:pt idx="1547">
                  <c:v>0.83284132841328418</c:v>
                </c:pt>
                <c:pt idx="1548">
                  <c:v>0.8327178729689807</c:v>
                </c:pt>
                <c:pt idx="1549">
                  <c:v>0.83265607683782794</c:v>
                </c:pt>
                <c:pt idx="1550">
                  <c:v>0.8327178729689807</c:v>
                </c:pt>
                <c:pt idx="1551">
                  <c:v>0.8327178729689807</c:v>
                </c:pt>
                <c:pt idx="1552">
                  <c:v>0.83234859675036921</c:v>
                </c:pt>
                <c:pt idx="1553">
                  <c:v>0.83197932053175772</c:v>
                </c:pt>
                <c:pt idx="1554">
                  <c:v>0.83265607683782794</c:v>
                </c:pt>
                <c:pt idx="1555">
                  <c:v>0.83234859675036921</c:v>
                </c:pt>
                <c:pt idx="1556">
                  <c:v>0.83234859675036921</c:v>
                </c:pt>
                <c:pt idx="1557">
                  <c:v>0.83228666420391584</c:v>
                </c:pt>
                <c:pt idx="1558">
                  <c:v>0.83228666420391584</c:v>
                </c:pt>
                <c:pt idx="1559">
                  <c:v>0.83222468588322251</c:v>
                </c:pt>
                <c:pt idx="1560">
                  <c:v>0.83216266173752307</c:v>
                </c:pt>
                <c:pt idx="1561">
                  <c:v>0.83185513673318545</c:v>
                </c:pt>
                <c:pt idx="1562">
                  <c:v>0.83253234750462113</c:v>
                </c:pt>
                <c:pt idx="1563">
                  <c:v>0.83216266173752307</c:v>
                </c:pt>
                <c:pt idx="1564">
                  <c:v>0.83179297597042512</c:v>
                </c:pt>
                <c:pt idx="1565">
                  <c:v>0.83210059171597639</c:v>
                </c:pt>
                <c:pt idx="1566">
                  <c:v>0.83247041420118351</c:v>
                </c:pt>
                <c:pt idx="1567">
                  <c:v>0.83228666420391584</c:v>
                </c:pt>
                <c:pt idx="1568">
                  <c:v>0.83265607683782794</c:v>
                </c:pt>
                <c:pt idx="1569">
                  <c:v>0.83234859675036921</c:v>
                </c:pt>
                <c:pt idx="1570">
                  <c:v>0.83234859675036921</c:v>
                </c:pt>
                <c:pt idx="1571">
                  <c:v>0.83265607683782794</c:v>
                </c:pt>
                <c:pt idx="1572">
                  <c:v>0.83241048357327418</c:v>
                </c:pt>
                <c:pt idx="1573">
                  <c:v>0.83247232472324728</c:v>
                </c:pt>
                <c:pt idx="1574">
                  <c:v>0.83204134366925064</c:v>
                </c:pt>
                <c:pt idx="1575">
                  <c:v>0.83234859675036921</c:v>
                </c:pt>
                <c:pt idx="1576">
                  <c:v>0.83234859675036921</c:v>
                </c:pt>
                <c:pt idx="1577">
                  <c:v>0.83241048357327418</c:v>
                </c:pt>
                <c:pt idx="1578">
                  <c:v>0.83241048357327418</c:v>
                </c:pt>
                <c:pt idx="1579">
                  <c:v>0.83234859675036921</c:v>
                </c:pt>
                <c:pt idx="1580">
                  <c:v>0.83265607683782794</c:v>
                </c:pt>
                <c:pt idx="1581">
                  <c:v>0.83265607683782794</c:v>
                </c:pt>
                <c:pt idx="1582">
                  <c:v>0.83234859675036921</c:v>
                </c:pt>
                <c:pt idx="1583">
                  <c:v>0.83228666420391584</c:v>
                </c:pt>
                <c:pt idx="1584">
                  <c:v>0.83228666420391584</c:v>
                </c:pt>
                <c:pt idx="1585">
                  <c:v>0.83191725157000385</c:v>
                </c:pt>
                <c:pt idx="1586">
                  <c:v>0.83222468588322251</c:v>
                </c:pt>
                <c:pt idx="1587">
                  <c:v>0.83216266173752307</c:v>
                </c:pt>
                <c:pt idx="1588">
                  <c:v>0.83253234750462113</c:v>
                </c:pt>
                <c:pt idx="1589">
                  <c:v>0.83222468588322251</c:v>
                </c:pt>
                <c:pt idx="1590">
                  <c:v>0.83222468588322251</c:v>
                </c:pt>
                <c:pt idx="1591">
                  <c:v>0.83253234750462113</c:v>
                </c:pt>
                <c:pt idx="1592">
                  <c:v>0.83216266173752307</c:v>
                </c:pt>
                <c:pt idx="1593">
                  <c:v>0.83216266173752307</c:v>
                </c:pt>
                <c:pt idx="1594">
                  <c:v>0.83216266173752307</c:v>
                </c:pt>
                <c:pt idx="1595">
                  <c:v>0.83247041420118351</c:v>
                </c:pt>
                <c:pt idx="1596">
                  <c:v>0.83253234750462113</c:v>
                </c:pt>
                <c:pt idx="1597">
                  <c:v>0.83222468588322251</c:v>
                </c:pt>
                <c:pt idx="1598">
                  <c:v>0.83185513673318545</c:v>
                </c:pt>
                <c:pt idx="1599">
                  <c:v>0.83216266173752307</c:v>
                </c:pt>
                <c:pt idx="1600">
                  <c:v>0.83179297597042512</c:v>
                </c:pt>
                <c:pt idx="1601">
                  <c:v>0.83185513673318545</c:v>
                </c:pt>
                <c:pt idx="1602">
                  <c:v>0.83191725157000385</c:v>
                </c:pt>
                <c:pt idx="1603">
                  <c:v>0.83191725157000385</c:v>
                </c:pt>
                <c:pt idx="1604">
                  <c:v>0.83222468588322251</c:v>
                </c:pt>
                <c:pt idx="1605">
                  <c:v>0.83253234750462113</c:v>
                </c:pt>
                <c:pt idx="1606">
                  <c:v>0.83284023668639051</c:v>
                </c:pt>
                <c:pt idx="1607">
                  <c:v>0.83247041420118328</c:v>
                </c:pt>
                <c:pt idx="1608">
                  <c:v>0.8327783943766186</c:v>
                </c:pt>
                <c:pt idx="1609">
                  <c:v>0.83240843507214213</c:v>
                </c:pt>
                <c:pt idx="1610">
                  <c:v>0.83240843507214213</c:v>
                </c:pt>
                <c:pt idx="1611">
                  <c:v>0.83240843507214213</c:v>
                </c:pt>
                <c:pt idx="1612">
                  <c:v>0.83240843507214213</c:v>
                </c:pt>
                <c:pt idx="1613">
                  <c:v>0.83234641006661736</c:v>
                </c:pt>
                <c:pt idx="1614">
                  <c:v>0.83228433913365429</c:v>
                </c:pt>
                <c:pt idx="1615">
                  <c:v>0.83228433913365429</c:v>
                </c:pt>
                <c:pt idx="1616">
                  <c:v>0.83197631384159887</c:v>
                </c:pt>
                <c:pt idx="1617">
                  <c:v>0.83234641006661736</c:v>
                </c:pt>
                <c:pt idx="1618">
                  <c:v>0.83234641006661736</c:v>
                </c:pt>
                <c:pt idx="1619">
                  <c:v>0.83203847576766565</c:v>
                </c:pt>
                <c:pt idx="1620">
                  <c:v>0.83203847576766565</c:v>
                </c:pt>
                <c:pt idx="1621">
                  <c:v>0.83203847576766565</c:v>
                </c:pt>
                <c:pt idx="1622">
                  <c:v>0.83247041420118328</c:v>
                </c:pt>
                <c:pt idx="1623">
                  <c:v>0.83247041420118328</c:v>
                </c:pt>
                <c:pt idx="1624">
                  <c:v>0.83247041420118328</c:v>
                </c:pt>
                <c:pt idx="1625">
                  <c:v>0.83247041420118328</c:v>
                </c:pt>
                <c:pt idx="1626">
                  <c:v>0.83247041420118328</c:v>
                </c:pt>
                <c:pt idx="1627">
                  <c:v>0.8327783943766186</c:v>
                </c:pt>
                <c:pt idx="1628">
                  <c:v>0.83247041420118328</c:v>
                </c:pt>
                <c:pt idx="1629">
                  <c:v>0.83240843507214213</c:v>
                </c:pt>
                <c:pt idx="1630">
                  <c:v>0.83240843507214213</c:v>
                </c:pt>
                <c:pt idx="1631">
                  <c:v>0.83253234750462113</c:v>
                </c:pt>
                <c:pt idx="1632">
                  <c:v>0.83259423503325947</c:v>
                </c:pt>
                <c:pt idx="1633">
                  <c:v>0.83259423503325947</c:v>
                </c:pt>
                <c:pt idx="1634">
                  <c:v>0.83259423503325947</c:v>
                </c:pt>
                <c:pt idx="1635">
                  <c:v>0.83222468588322251</c:v>
                </c:pt>
                <c:pt idx="1636">
                  <c:v>0.83253234750462113</c:v>
                </c:pt>
                <c:pt idx="1637">
                  <c:v>0.83228666420391584</c:v>
                </c:pt>
                <c:pt idx="1638">
                  <c:v>0.83228666420391584</c:v>
                </c:pt>
                <c:pt idx="1639">
                  <c:v>0.83265607683782794</c:v>
                </c:pt>
                <c:pt idx="1640">
                  <c:v>0.83234859675036921</c:v>
                </c:pt>
                <c:pt idx="1641">
                  <c:v>0.83265607683782794</c:v>
                </c:pt>
                <c:pt idx="1642">
                  <c:v>0.83222468588322251</c:v>
                </c:pt>
                <c:pt idx="1643">
                  <c:v>0.83216266173752307</c:v>
                </c:pt>
                <c:pt idx="1644">
                  <c:v>0.83247041420118351</c:v>
                </c:pt>
                <c:pt idx="1645">
                  <c:v>0.83247041420118351</c:v>
                </c:pt>
                <c:pt idx="1646">
                  <c:v>0.83210059171597639</c:v>
                </c:pt>
                <c:pt idx="1647">
                  <c:v>0.83216266173752307</c:v>
                </c:pt>
                <c:pt idx="1648">
                  <c:v>0.83247041420118328</c:v>
                </c:pt>
                <c:pt idx="1649">
                  <c:v>0.83253234750462113</c:v>
                </c:pt>
                <c:pt idx="1650">
                  <c:v>0.83259423503325947</c:v>
                </c:pt>
                <c:pt idx="1651">
                  <c:v>0.83265607683782794</c:v>
                </c:pt>
                <c:pt idx="1652">
                  <c:v>0.83228666420391584</c:v>
                </c:pt>
                <c:pt idx="1653">
                  <c:v>0.83228666420391584</c:v>
                </c:pt>
                <c:pt idx="1654">
                  <c:v>0.83228666420391584</c:v>
                </c:pt>
                <c:pt idx="1655">
                  <c:v>0.83259423503325947</c:v>
                </c:pt>
                <c:pt idx="1656">
                  <c:v>0.83259423503325947</c:v>
                </c:pt>
                <c:pt idx="1657">
                  <c:v>0.83228666420391584</c:v>
                </c:pt>
                <c:pt idx="1658">
                  <c:v>0.83222468588322251</c:v>
                </c:pt>
                <c:pt idx="1659">
                  <c:v>0.83222468588322251</c:v>
                </c:pt>
                <c:pt idx="1660">
                  <c:v>0.83216266173752307</c:v>
                </c:pt>
                <c:pt idx="1661">
                  <c:v>0.83247041420118328</c:v>
                </c:pt>
                <c:pt idx="1662">
                  <c:v>0.83210059171597639</c:v>
                </c:pt>
                <c:pt idx="1663">
                  <c:v>0.83173076923076938</c:v>
                </c:pt>
                <c:pt idx="1664">
                  <c:v>0.83240843507214213</c:v>
                </c:pt>
                <c:pt idx="1665">
                  <c:v>0.83203847576766565</c:v>
                </c:pt>
                <c:pt idx="1666">
                  <c:v>0.83203847576766565</c:v>
                </c:pt>
                <c:pt idx="1667">
                  <c:v>0.83234641006661736</c:v>
                </c:pt>
                <c:pt idx="1668">
                  <c:v>0.83240843507214213</c:v>
                </c:pt>
                <c:pt idx="1669">
                  <c:v>0.83197631384159887</c:v>
                </c:pt>
                <c:pt idx="1670">
                  <c:v>0.83222222222222231</c:v>
                </c:pt>
                <c:pt idx="1671">
                  <c:v>0.83228433913365429</c:v>
                </c:pt>
                <c:pt idx="1672">
                  <c:v>0.83228433913365429</c:v>
                </c:pt>
                <c:pt idx="1673">
                  <c:v>0.83228433913365429</c:v>
                </c:pt>
                <c:pt idx="1674">
                  <c:v>0.83265457238059981</c:v>
                </c:pt>
                <c:pt idx="1675">
                  <c:v>0.83234641006661736</c:v>
                </c:pt>
                <c:pt idx="1676">
                  <c:v>0.83234641006661736</c:v>
                </c:pt>
                <c:pt idx="1677">
                  <c:v>0.83240843507214213</c:v>
                </c:pt>
                <c:pt idx="1678">
                  <c:v>0.83240843507214213</c:v>
                </c:pt>
                <c:pt idx="1679">
                  <c:v>0.83271650629163585</c:v>
                </c:pt>
                <c:pt idx="1680">
                  <c:v>0.83240843507214213</c:v>
                </c:pt>
                <c:pt idx="1681">
                  <c:v>0.83240843507214213</c:v>
                </c:pt>
                <c:pt idx="1682">
                  <c:v>0.83240843507214213</c:v>
                </c:pt>
                <c:pt idx="1683">
                  <c:v>0.83247041420118328</c:v>
                </c:pt>
                <c:pt idx="1684">
                  <c:v>0.83253234750462113</c:v>
                </c:pt>
                <c:pt idx="1685">
                  <c:v>0.83247041420118328</c:v>
                </c:pt>
                <c:pt idx="1686">
                  <c:v>0.83253234750462113</c:v>
                </c:pt>
                <c:pt idx="1687">
                  <c:v>0.83259423503325947</c:v>
                </c:pt>
                <c:pt idx="1688">
                  <c:v>0.83259423503325947</c:v>
                </c:pt>
                <c:pt idx="1689">
                  <c:v>0.83290203327171908</c:v>
                </c:pt>
                <c:pt idx="1690">
                  <c:v>0.83253234750462113</c:v>
                </c:pt>
                <c:pt idx="1691">
                  <c:v>0.83210059171597628</c:v>
                </c:pt>
                <c:pt idx="1692">
                  <c:v>0.83247041420118328</c:v>
                </c:pt>
                <c:pt idx="1693">
                  <c:v>0.83240843507214213</c:v>
                </c:pt>
                <c:pt idx="1694">
                  <c:v>0.83203847576766565</c:v>
                </c:pt>
                <c:pt idx="1695">
                  <c:v>0.83234641006661736</c:v>
                </c:pt>
                <c:pt idx="1696">
                  <c:v>0.83234641006661736</c:v>
                </c:pt>
                <c:pt idx="1697">
                  <c:v>0.83228433913365429</c:v>
                </c:pt>
                <c:pt idx="1698">
                  <c:v>0.83246849518161603</c:v>
                </c:pt>
                <c:pt idx="1699">
                  <c:v>0.83209785025945149</c:v>
                </c:pt>
                <c:pt idx="1700">
                  <c:v>0.83216005928121528</c:v>
                </c:pt>
                <c:pt idx="1701">
                  <c:v>0.83253056687662097</c:v>
                </c:pt>
                <c:pt idx="1702">
                  <c:v>0.83222222222222231</c:v>
                </c:pt>
                <c:pt idx="1703">
                  <c:v>0.83253056687662097</c:v>
                </c:pt>
                <c:pt idx="1704">
                  <c:v>0.83259259259259266</c:v>
                </c:pt>
                <c:pt idx="1705">
                  <c:v>0.83265457238059981</c:v>
                </c:pt>
                <c:pt idx="1706">
                  <c:v>0.83271650629163585</c:v>
                </c:pt>
                <c:pt idx="1707">
                  <c:v>0.83247041420118328</c:v>
                </c:pt>
                <c:pt idx="1708">
                  <c:v>0.8327783943766186</c:v>
                </c:pt>
                <c:pt idx="1709">
                  <c:v>0.83247041420118328</c:v>
                </c:pt>
                <c:pt idx="1710">
                  <c:v>0.83247041420118328</c:v>
                </c:pt>
                <c:pt idx="1711">
                  <c:v>0.83240843507214213</c:v>
                </c:pt>
                <c:pt idx="1712">
                  <c:v>0.8327783943766186</c:v>
                </c:pt>
                <c:pt idx="1713">
                  <c:v>0.83247041420118328</c:v>
                </c:pt>
                <c:pt idx="1714">
                  <c:v>0.8327783943766186</c:v>
                </c:pt>
                <c:pt idx="1715">
                  <c:v>0.8327783943766186</c:v>
                </c:pt>
                <c:pt idx="1716">
                  <c:v>0.8327783943766186</c:v>
                </c:pt>
                <c:pt idx="1717">
                  <c:v>0.8327783943766186</c:v>
                </c:pt>
                <c:pt idx="1718">
                  <c:v>0.83234641006661736</c:v>
                </c:pt>
                <c:pt idx="1719">
                  <c:v>0.83234641006661736</c:v>
                </c:pt>
                <c:pt idx="1720">
                  <c:v>0.83234641006661736</c:v>
                </c:pt>
                <c:pt idx="1721">
                  <c:v>0.83234641006661736</c:v>
                </c:pt>
                <c:pt idx="1722">
                  <c:v>0.83228433913365429</c:v>
                </c:pt>
                <c:pt idx="1723">
                  <c:v>0.83222222222222231</c:v>
                </c:pt>
                <c:pt idx="1724">
                  <c:v>0.83191410588670855</c:v>
                </c:pt>
                <c:pt idx="1725">
                  <c:v>0.83228433913365429</c:v>
                </c:pt>
                <c:pt idx="1726">
                  <c:v>0.83234641006661736</c:v>
                </c:pt>
                <c:pt idx="1727">
                  <c:v>0.83247041420118351</c:v>
                </c:pt>
                <c:pt idx="1728">
                  <c:v>0.83284023668639051</c:v>
                </c:pt>
                <c:pt idx="1729">
                  <c:v>0.83247041420118328</c:v>
                </c:pt>
                <c:pt idx="1730">
                  <c:v>0.83247041420118328</c:v>
                </c:pt>
                <c:pt idx="1731">
                  <c:v>0.83240843507214213</c:v>
                </c:pt>
                <c:pt idx="1732">
                  <c:v>0.83203847576766565</c:v>
                </c:pt>
                <c:pt idx="1733">
                  <c:v>0.83191410588670855</c:v>
                </c:pt>
                <c:pt idx="1734">
                  <c:v>0.83216005928121528</c:v>
                </c:pt>
                <c:pt idx="1735">
                  <c:v>0.83216005928121528</c:v>
                </c:pt>
                <c:pt idx="1736">
                  <c:v>0.83228433913365429</c:v>
                </c:pt>
                <c:pt idx="1737">
                  <c:v>0.83234641006661736</c:v>
                </c:pt>
                <c:pt idx="1738">
                  <c:v>0.83265457238059981</c:v>
                </c:pt>
                <c:pt idx="1739">
                  <c:v>0.83271650629163585</c:v>
                </c:pt>
                <c:pt idx="1740">
                  <c:v>0.8327783943766186</c:v>
                </c:pt>
                <c:pt idx="1741">
                  <c:v>0.83247041420118328</c:v>
                </c:pt>
                <c:pt idx="1742">
                  <c:v>0.83222468588322251</c:v>
                </c:pt>
                <c:pt idx="1743">
                  <c:v>0.83253234750462113</c:v>
                </c:pt>
                <c:pt idx="1744">
                  <c:v>0.83247041420118328</c:v>
                </c:pt>
                <c:pt idx="1745">
                  <c:v>0.83247041420118328</c:v>
                </c:pt>
                <c:pt idx="1746">
                  <c:v>0.83247041420118328</c:v>
                </c:pt>
                <c:pt idx="1747">
                  <c:v>0.83247041420118328</c:v>
                </c:pt>
                <c:pt idx="1748">
                  <c:v>0.83247041420118328</c:v>
                </c:pt>
                <c:pt idx="1749">
                  <c:v>0.83247041420118328</c:v>
                </c:pt>
                <c:pt idx="1750">
                  <c:v>0.83240843507214213</c:v>
                </c:pt>
                <c:pt idx="1751">
                  <c:v>0.8327783943766186</c:v>
                </c:pt>
                <c:pt idx="1752">
                  <c:v>0.83247041420118328</c:v>
                </c:pt>
                <c:pt idx="1753">
                  <c:v>0.83240843507214213</c:v>
                </c:pt>
                <c:pt idx="1754">
                  <c:v>0.83203847576766565</c:v>
                </c:pt>
                <c:pt idx="1755">
                  <c:v>0.83197631384159887</c:v>
                </c:pt>
                <c:pt idx="1756">
                  <c:v>0.83228433913365429</c:v>
                </c:pt>
                <c:pt idx="1757">
                  <c:v>0.83228433913365429</c:v>
                </c:pt>
                <c:pt idx="1758">
                  <c:v>0.83203847576766565</c:v>
                </c:pt>
                <c:pt idx="1759">
                  <c:v>0.83203847576766565</c:v>
                </c:pt>
                <c:pt idx="1760">
                  <c:v>0.83240843507214213</c:v>
                </c:pt>
                <c:pt idx="1761">
                  <c:v>0.83284023668639051</c:v>
                </c:pt>
                <c:pt idx="1762">
                  <c:v>0.83253234750462113</c:v>
                </c:pt>
                <c:pt idx="1763">
                  <c:v>0.83253234750462113</c:v>
                </c:pt>
                <c:pt idx="1764">
                  <c:v>0.83210059171597628</c:v>
                </c:pt>
                <c:pt idx="1765">
                  <c:v>0.83240843507214213</c:v>
                </c:pt>
                <c:pt idx="1766">
                  <c:v>0.83271650629163585</c:v>
                </c:pt>
                <c:pt idx="1767">
                  <c:v>0.83234641006661736</c:v>
                </c:pt>
                <c:pt idx="1768">
                  <c:v>0.83234641006661736</c:v>
                </c:pt>
                <c:pt idx="1769">
                  <c:v>0.83234641006661736</c:v>
                </c:pt>
                <c:pt idx="1770">
                  <c:v>0.83228433913365429</c:v>
                </c:pt>
                <c:pt idx="1771">
                  <c:v>0.83228433913365429</c:v>
                </c:pt>
                <c:pt idx="1772">
                  <c:v>0.83197631384159887</c:v>
                </c:pt>
                <c:pt idx="1773">
                  <c:v>0.83185185185185195</c:v>
                </c:pt>
                <c:pt idx="1774">
                  <c:v>0.83222222222222231</c:v>
                </c:pt>
                <c:pt idx="1775">
                  <c:v>0.83259259259259277</c:v>
                </c:pt>
                <c:pt idx="1776">
                  <c:v>0.83228433913365429</c:v>
                </c:pt>
                <c:pt idx="1777">
                  <c:v>0.83234641006661736</c:v>
                </c:pt>
                <c:pt idx="1778">
                  <c:v>0.83234641006661736</c:v>
                </c:pt>
                <c:pt idx="1779">
                  <c:v>0.83203847576766565</c:v>
                </c:pt>
                <c:pt idx="1780">
                  <c:v>0.83234641006661736</c:v>
                </c:pt>
                <c:pt idx="1781">
                  <c:v>0.83234641006661736</c:v>
                </c:pt>
                <c:pt idx="1782">
                  <c:v>0.83271650629163585</c:v>
                </c:pt>
                <c:pt idx="1783">
                  <c:v>0.83240843507214213</c:v>
                </c:pt>
                <c:pt idx="1784">
                  <c:v>0.83240843507214213</c:v>
                </c:pt>
                <c:pt idx="1785">
                  <c:v>0.83247041420118328</c:v>
                </c:pt>
                <c:pt idx="1786">
                  <c:v>0.83247041420118328</c:v>
                </c:pt>
                <c:pt idx="1787">
                  <c:v>0.83247041420118328</c:v>
                </c:pt>
                <c:pt idx="1788">
                  <c:v>0.83284023668639051</c:v>
                </c:pt>
                <c:pt idx="1789">
                  <c:v>0.8327783943766186</c:v>
                </c:pt>
                <c:pt idx="1790">
                  <c:v>0.83240843507214213</c:v>
                </c:pt>
                <c:pt idx="1791">
                  <c:v>0.83271650629163585</c:v>
                </c:pt>
                <c:pt idx="1792">
                  <c:v>0.83271650629163585</c:v>
                </c:pt>
                <c:pt idx="1793">
                  <c:v>0.83234641006661736</c:v>
                </c:pt>
                <c:pt idx="1794">
                  <c:v>0.83228433913365429</c:v>
                </c:pt>
                <c:pt idx="1795">
                  <c:v>0.83197631384159887</c:v>
                </c:pt>
                <c:pt idx="1796">
                  <c:v>0.83265457238059981</c:v>
                </c:pt>
                <c:pt idx="1797">
                  <c:v>0.83228433913365429</c:v>
                </c:pt>
                <c:pt idx="1798">
                  <c:v>0.83222222222222231</c:v>
                </c:pt>
                <c:pt idx="1799">
                  <c:v>0.83253056687662097</c:v>
                </c:pt>
                <c:pt idx="1800">
                  <c:v>0.83222222222222231</c:v>
                </c:pt>
                <c:pt idx="1801">
                  <c:v>0.83197631384159887</c:v>
                </c:pt>
                <c:pt idx="1802">
                  <c:v>0.83234641006661736</c:v>
                </c:pt>
                <c:pt idx="1803">
                  <c:v>0.83234641006661736</c:v>
                </c:pt>
                <c:pt idx="1804">
                  <c:v>0.83234641006661736</c:v>
                </c:pt>
                <c:pt idx="1805">
                  <c:v>0.83210059171597639</c:v>
                </c:pt>
                <c:pt idx="1806">
                  <c:v>0.83240843507214213</c:v>
                </c:pt>
                <c:pt idx="1807">
                  <c:v>0.83265457238059981</c:v>
                </c:pt>
                <c:pt idx="1808">
                  <c:v>0.83234641006661736</c:v>
                </c:pt>
                <c:pt idx="1809">
                  <c:v>0.83265457238059981</c:v>
                </c:pt>
                <c:pt idx="1810">
                  <c:v>0.83228433913365429</c:v>
                </c:pt>
                <c:pt idx="1811">
                  <c:v>0.83228433913365429</c:v>
                </c:pt>
                <c:pt idx="1812">
                  <c:v>0.83222222222222209</c:v>
                </c:pt>
                <c:pt idx="1813">
                  <c:v>0.83222222222222209</c:v>
                </c:pt>
                <c:pt idx="1814">
                  <c:v>0.83228433913365429</c:v>
                </c:pt>
                <c:pt idx="1815">
                  <c:v>0.83228433913365429</c:v>
                </c:pt>
                <c:pt idx="1816">
                  <c:v>0.83228433913365429</c:v>
                </c:pt>
                <c:pt idx="1817">
                  <c:v>0.83228433913365429</c:v>
                </c:pt>
                <c:pt idx="1818">
                  <c:v>0.83271650629163585</c:v>
                </c:pt>
                <c:pt idx="1819">
                  <c:v>0.83197631384159887</c:v>
                </c:pt>
                <c:pt idx="1820">
                  <c:v>0.83259259259259266</c:v>
                </c:pt>
                <c:pt idx="1821">
                  <c:v>0.83253056687662097</c:v>
                </c:pt>
                <c:pt idx="1822">
                  <c:v>0.83246849518161603</c:v>
                </c:pt>
                <c:pt idx="1823">
                  <c:v>0.83209785025945149</c:v>
                </c:pt>
                <c:pt idx="1824">
                  <c:v>0.83240637745643309</c:v>
                </c:pt>
                <c:pt idx="1825">
                  <c:v>0.83240637745643309</c:v>
                </c:pt>
                <c:pt idx="1826">
                  <c:v>0.83209785025945149</c:v>
                </c:pt>
                <c:pt idx="1827">
                  <c:v>0.83216005928121528</c:v>
                </c:pt>
                <c:pt idx="1828">
                  <c:v>0.83253056687662097</c:v>
                </c:pt>
                <c:pt idx="1829">
                  <c:v>0.83253056687662097</c:v>
                </c:pt>
                <c:pt idx="1830">
                  <c:v>0.83222222222222231</c:v>
                </c:pt>
                <c:pt idx="1831">
                  <c:v>0.83283914010378057</c:v>
                </c:pt>
                <c:pt idx="1832">
                  <c:v>0.83253056687662097</c:v>
                </c:pt>
                <c:pt idx="1833">
                  <c:v>0.83259259259259266</c:v>
                </c:pt>
                <c:pt idx="1834">
                  <c:v>0.83222222222222209</c:v>
                </c:pt>
                <c:pt idx="1835">
                  <c:v>0.83222222222222209</c:v>
                </c:pt>
                <c:pt idx="1836">
                  <c:v>0.83259259259259266</c:v>
                </c:pt>
                <c:pt idx="1837">
                  <c:v>0.83228433913365429</c:v>
                </c:pt>
                <c:pt idx="1838">
                  <c:v>0.83228433913365429</c:v>
                </c:pt>
                <c:pt idx="1839">
                  <c:v>0.83228433913365429</c:v>
                </c:pt>
                <c:pt idx="1840">
                  <c:v>0.83259259259259266</c:v>
                </c:pt>
                <c:pt idx="1841">
                  <c:v>0.83259259259259266</c:v>
                </c:pt>
                <c:pt idx="1842">
                  <c:v>0.83234641006661736</c:v>
                </c:pt>
                <c:pt idx="1843">
                  <c:v>0.83271650629163585</c:v>
                </c:pt>
                <c:pt idx="1844">
                  <c:v>0.83271650629163585</c:v>
                </c:pt>
                <c:pt idx="1845">
                  <c:v>0.83240843507214213</c:v>
                </c:pt>
                <c:pt idx="1846">
                  <c:v>0.83240843507214213</c:v>
                </c:pt>
                <c:pt idx="1847">
                  <c:v>0.83271650629163585</c:v>
                </c:pt>
                <c:pt idx="1848">
                  <c:v>0.83265457238059981</c:v>
                </c:pt>
                <c:pt idx="1849">
                  <c:v>0.83228433913365429</c:v>
                </c:pt>
                <c:pt idx="1850">
                  <c:v>0.83265457238059981</c:v>
                </c:pt>
                <c:pt idx="1851">
                  <c:v>0.83228433913365429</c:v>
                </c:pt>
                <c:pt idx="1852">
                  <c:v>0.83259259259259266</c:v>
                </c:pt>
                <c:pt idx="1853">
                  <c:v>0.83253056687662097</c:v>
                </c:pt>
                <c:pt idx="1854">
                  <c:v>0.83222222222222231</c:v>
                </c:pt>
                <c:pt idx="1855">
                  <c:v>0.83222222222222231</c:v>
                </c:pt>
                <c:pt idx="1856">
                  <c:v>0.83253056687662097</c:v>
                </c:pt>
                <c:pt idx="1857">
                  <c:v>0.83253056687662097</c:v>
                </c:pt>
                <c:pt idx="1858">
                  <c:v>0.83290107447202677</c:v>
                </c:pt>
                <c:pt idx="1859">
                  <c:v>0.83259259259259266</c:v>
                </c:pt>
                <c:pt idx="1860">
                  <c:v>0.83253056687662097</c:v>
                </c:pt>
                <c:pt idx="1861">
                  <c:v>0.83283914010378057</c:v>
                </c:pt>
                <c:pt idx="1862">
                  <c:v>0.83253056687662097</c:v>
                </c:pt>
                <c:pt idx="1863">
                  <c:v>0.83216005928121528</c:v>
                </c:pt>
                <c:pt idx="1864">
                  <c:v>0.83209785025945149</c:v>
                </c:pt>
                <c:pt idx="1865">
                  <c:v>0.83209785025945149</c:v>
                </c:pt>
                <c:pt idx="1866">
                  <c:v>0.83246849518161603</c:v>
                </c:pt>
                <c:pt idx="1867">
                  <c:v>0.83216005928121528</c:v>
                </c:pt>
                <c:pt idx="1868">
                  <c:v>0.83222222222222231</c:v>
                </c:pt>
                <c:pt idx="1869">
                  <c:v>0.83222222222222231</c:v>
                </c:pt>
                <c:pt idx="1870">
                  <c:v>0.83265457238059981</c:v>
                </c:pt>
                <c:pt idx="1871">
                  <c:v>0.83222468588322251</c:v>
                </c:pt>
                <c:pt idx="1872">
                  <c:v>0.83259423503325947</c:v>
                </c:pt>
                <c:pt idx="1873">
                  <c:v>0.83247041420118328</c:v>
                </c:pt>
                <c:pt idx="1874">
                  <c:v>0.83247041420118328</c:v>
                </c:pt>
                <c:pt idx="1875">
                  <c:v>0.8327783943766186</c:v>
                </c:pt>
                <c:pt idx="1876">
                  <c:v>0.8327783943766186</c:v>
                </c:pt>
                <c:pt idx="1877">
                  <c:v>0.83240843507214213</c:v>
                </c:pt>
                <c:pt idx="1878">
                  <c:v>0.83240843507214213</c:v>
                </c:pt>
                <c:pt idx="1879">
                  <c:v>0.83240843507214213</c:v>
                </c:pt>
                <c:pt idx="1880">
                  <c:v>0.83247041420118328</c:v>
                </c:pt>
                <c:pt idx="1881">
                  <c:v>0.83247041420118328</c:v>
                </c:pt>
                <c:pt idx="1882">
                  <c:v>0.83247041420118328</c:v>
                </c:pt>
                <c:pt idx="1883">
                  <c:v>0.8327783943766186</c:v>
                </c:pt>
                <c:pt idx="1884">
                  <c:v>0.83247041420118328</c:v>
                </c:pt>
                <c:pt idx="1885">
                  <c:v>0.83247041420118328</c:v>
                </c:pt>
                <c:pt idx="1886">
                  <c:v>0.83247041420118328</c:v>
                </c:pt>
                <c:pt idx="1887">
                  <c:v>0.83284023668639051</c:v>
                </c:pt>
                <c:pt idx="1888">
                  <c:v>0.83284023668639051</c:v>
                </c:pt>
                <c:pt idx="1889">
                  <c:v>0.83247041420118328</c:v>
                </c:pt>
                <c:pt idx="1890">
                  <c:v>0.83240843507214213</c:v>
                </c:pt>
                <c:pt idx="1891">
                  <c:v>0.83203847576766565</c:v>
                </c:pt>
                <c:pt idx="1892">
                  <c:v>0.83234641006661736</c:v>
                </c:pt>
                <c:pt idx="1893">
                  <c:v>0.83234641006661736</c:v>
                </c:pt>
                <c:pt idx="1894">
                  <c:v>0.83265457238059981</c:v>
                </c:pt>
                <c:pt idx="1895">
                  <c:v>0.83228433913365429</c:v>
                </c:pt>
                <c:pt idx="1896">
                  <c:v>0.83228433913365429</c:v>
                </c:pt>
                <c:pt idx="1897">
                  <c:v>0.83259259259259277</c:v>
                </c:pt>
                <c:pt idx="1898">
                  <c:v>0.83228433913365429</c:v>
                </c:pt>
                <c:pt idx="1899">
                  <c:v>0.83228433913365429</c:v>
                </c:pt>
                <c:pt idx="1900">
                  <c:v>0.83228433913365429</c:v>
                </c:pt>
                <c:pt idx="1901">
                  <c:v>0.83234641006661736</c:v>
                </c:pt>
                <c:pt idx="1902">
                  <c:v>0.83271650629163585</c:v>
                </c:pt>
                <c:pt idx="1903">
                  <c:v>0.8327783943766186</c:v>
                </c:pt>
                <c:pt idx="1904">
                  <c:v>0.83240843507214213</c:v>
                </c:pt>
                <c:pt idx="1905">
                  <c:v>0.83247041420118328</c:v>
                </c:pt>
                <c:pt idx="1906">
                  <c:v>0.83247041420118328</c:v>
                </c:pt>
                <c:pt idx="1907">
                  <c:v>0.83240843507214213</c:v>
                </c:pt>
                <c:pt idx="1908">
                  <c:v>0.83228433913365429</c:v>
                </c:pt>
                <c:pt idx="1909">
                  <c:v>0.83222222222222231</c:v>
                </c:pt>
                <c:pt idx="1910">
                  <c:v>0.83191410588670855</c:v>
                </c:pt>
                <c:pt idx="1911">
                  <c:v>0.83228433913365429</c:v>
                </c:pt>
                <c:pt idx="1912">
                  <c:v>0.83228433913365429</c:v>
                </c:pt>
                <c:pt idx="1913">
                  <c:v>0.83228433913365429</c:v>
                </c:pt>
                <c:pt idx="1914">
                  <c:v>0.83228433913365429</c:v>
                </c:pt>
                <c:pt idx="1915">
                  <c:v>0.83234641006661736</c:v>
                </c:pt>
                <c:pt idx="1916">
                  <c:v>0.83240843507214213</c:v>
                </c:pt>
                <c:pt idx="1917">
                  <c:v>0.83247041420118328</c:v>
                </c:pt>
                <c:pt idx="1918">
                  <c:v>0.83247041420118328</c:v>
                </c:pt>
                <c:pt idx="1919">
                  <c:v>0.83203847576766565</c:v>
                </c:pt>
                <c:pt idx="1920">
                  <c:v>0.83234641006661736</c:v>
                </c:pt>
                <c:pt idx="1921">
                  <c:v>0.83265457238059981</c:v>
                </c:pt>
                <c:pt idx="1922">
                  <c:v>0.83259259259259266</c:v>
                </c:pt>
                <c:pt idx="1923">
                  <c:v>0.83253056687662097</c:v>
                </c:pt>
                <c:pt idx="1924">
                  <c:v>0.83253056687662097</c:v>
                </c:pt>
                <c:pt idx="1925">
                  <c:v>0.83253056687662097</c:v>
                </c:pt>
                <c:pt idx="1926">
                  <c:v>0.83222222222222231</c:v>
                </c:pt>
                <c:pt idx="1927">
                  <c:v>0.83222222222222231</c:v>
                </c:pt>
                <c:pt idx="1928">
                  <c:v>0.83222222222222231</c:v>
                </c:pt>
                <c:pt idx="1929">
                  <c:v>0.83246849518161603</c:v>
                </c:pt>
                <c:pt idx="1930">
                  <c:v>0.83246849518161603</c:v>
                </c:pt>
                <c:pt idx="1931">
                  <c:v>0.83246849518161603</c:v>
                </c:pt>
                <c:pt idx="1932">
                  <c:v>0.83253056687662097</c:v>
                </c:pt>
                <c:pt idx="1933">
                  <c:v>0.83259259259259266</c:v>
                </c:pt>
                <c:pt idx="1934">
                  <c:v>0.83234641006661736</c:v>
                </c:pt>
                <c:pt idx="1935">
                  <c:v>0.83234641006661736</c:v>
                </c:pt>
                <c:pt idx="1936">
                  <c:v>0.83234641006661736</c:v>
                </c:pt>
                <c:pt idx="1937">
                  <c:v>0.83228433913365429</c:v>
                </c:pt>
                <c:pt idx="1938">
                  <c:v>0.83259259259259266</c:v>
                </c:pt>
                <c:pt idx="1939">
                  <c:v>0.83265457238059981</c:v>
                </c:pt>
                <c:pt idx="1940">
                  <c:v>0.83265457238059981</c:v>
                </c:pt>
                <c:pt idx="1941">
                  <c:v>0.83234641006661736</c:v>
                </c:pt>
                <c:pt idx="1942">
                  <c:v>0.83234641006661736</c:v>
                </c:pt>
                <c:pt idx="1943">
                  <c:v>0.83265457238059981</c:v>
                </c:pt>
                <c:pt idx="1944">
                  <c:v>0.83265457238059981</c:v>
                </c:pt>
                <c:pt idx="1945">
                  <c:v>0.83228433913365429</c:v>
                </c:pt>
                <c:pt idx="1946">
                  <c:v>0.83222222222222231</c:v>
                </c:pt>
                <c:pt idx="1947">
                  <c:v>0.83222222222222231</c:v>
                </c:pt>
                <c:pt idx="1948">
                  <c:v>0.83222222222222231</c:v>
                </c:pt>
                <c:pt idx="1949">
                  <c:v>0.83222222222222231</c:v>
                </c:pt>
                <c:pt idx="1950">
                  <c:v>0.83222222222222231</c:v>
                </c:pt>
                <c:pt idx="1951">
                  <c:v>0.83259259259259277</c:v>
                </c:pt>
                <c:pt idx="1952">
                  <c:v>0.83222222222222231</c:v>
                </c:pt>
                <c:pt idx="1953">
                  <c:v>0.83228433913365429</c:v>
                </c:pt>
                <c:pt idx="1954">
                  <c:v>0.83228433913365429</c:v>
                </c:pt>
                <c:pt idx="1955">
                  <c:v>0.83222222222222231</c:v>
                </c:pt>
                <c:pt idx="1956">
                  <c:v>0.83222222222222231</c:v>
                </c:pt>
                <c:pt idx="1957">
                  <c:v>0.83259259259259277</c:v>
                </c:pt>
                <c:pt idx="1958">
                  <c:v>0.83228433913365429</c:v>
                </c:pt>
                <c:pt idx="1959">
                  <c:v>0.83197631384159887</c:v>
                </c:pt>
                <c:pt idx="1960">
                  <c:v>0.83234641006661736</c:v>
                </c:pt>
                <c:pt idx="1961">
                  <c:v>0.8327783943766186</c:v>
                </c:pt>
                <c:pt idx="1962">
                  <c:v>0.83247041420118328</c:v>
                </c:pt>
                <c:pt idx="1963">
                  <c:v>0.83284023668639051</c:v>
                </c:pt>
                <c:pt idx="1964">
                  <c:v>0.83247041420118328</c:v>
                </c:pt>
                <c:pt idx="1965">
                  <c:v>0.83265457238059981</c:v>
                </c:pt>
                <c:pt idx="1966">
                  <c:v>0.83259259259259277</c:v>
                </c:pt>
                <c:pt idx="1967">
                  <c:v>0.83222222222222231</c:v>
                </c:pt>
                <c:pt idx="1968">
                  <c:v>0.83222222222222231</c:v>
                </c:pt>
                <c:pt idx="1969">
                  <c:v>0.83222222222222231</c:v>
                </c:pt>
                <c:pt idx="1970">
                  <c:v>0.83197631384159887</c:v>
                </c:pt>
                <c:pt idx="1971">
                  <c:v>0.83271650629163585</c:v>
                </c:pt>
                <c:pt idx="1972">
                  <c:v>0.8327783943766186</c:v>
                </c:pt>
                <c:pt idx="1973">
                  <c:v>0.83247041420118328</c:v>
                </c:pt>
                <c:pt idx="1974">
                  <c:v>0.8327783943766186</c:v>
                </c:pt>
                <c:pt idx="1975">
                  <c:v>0.83240843507214213</c:v>
                </c:pt>
                <c:pt idx="1976">
                  <c:v>0.83234641006661736</c:v>
                </c:pt>
                <c:pt idx="1977">
                  <c:v>0.83197631384159887</c:v>
                </c:pt>
                <c:pt idx="1978">
                  <c:v>0.83228433913365429</c:v>
                </c:pt>
                <c:pt idx="1979">
                  <c:v>0.83259259259259277</c:v>
                </c:pt>
                <c:pt idx="1980">
                  <c:v>0.83228433913365429</c:v>
                </c:pt>
                <c:pt idx="1981">
                  <c:v>0.83234641006661736</c:v>
                </c:pt>
                <c:pt idx="1982">
                  <c:v>0.83240843507214213</c:v>
                </c:pt>
                <c:pt idx="1983">
                  <c:v>0.83271650629163585</c:v>
                </c:pt>
                <c:pt idx="1984">
                  <c:v>0.83247041420118328</c:v>
                </c:pt>
                <c:pt idx="1985">
                  <c:v>0.83247041420118328</c:v>
                </c:pt>
                <c:pt idx="1986">
                  <c:v>0.8327783943766186</c:v>
                </c:pt>
                <c:pt idx="1987">
                  <c:v>0.83247041420118328</c:v>
                </c:pt>
                <c:pt idx="1988">
                  <c:v>0.83240843507214213</c:v>
                </c:pt>
                <c:pt idx="1989">
                  <c:v>0.83271650629163585</c:v>
                </c:pt>
                <c:pt idx="1990">
                  <c:v>0.83234641006661736</c:v>
                </c:pt>
                <c:pt idx="1991">
                  <c:v>0.83228433913365429</c:v>
                </c:pt>
                <c:pt idx="1992">
                  <c:v>0.83222222222222231</c:v>
                </c:pt>
                <c:pt idx="1993">
                  <c:v>0.83253056687662097</c:v>
                </c:pt>
                <c:pt idx="1994">
                  <c:v>0.83259259259259277</c:v>
                </c:pt>
                <c:pt idx="1995">
                  <c:v>0.83265457238059981</c:v>
                </c:pt>
                <c:pt idx="1996">
                  <c:v>0.83228433913365429</c:v>
                </c:pt>
                <c:pt idx="1997">
                  <c:v>0.83253056687662097</c:v>
                </c:pt>
                <c:pt idx="1998">
                  <c:v>0.83253056687662097</c:v>
                </c:pt>
                <c:pt idx="1999">
                  <c:v>0.83216005928121528</c:v>
                </c:pt>
                <c:pt idx="2000">
                  <c:v>0.83246849518161603</c:v>
                </c:pt>
                <c:pt idx="2001">
                  <c:v>0.83216005928121528</c:v>
                </c:pt>
                <c:pt idx="2002">
                  <c:v>0.83228433913365429</c:v>
                </c:pt>
                <c:pt idx="2003">
                  <c:v>0.83234641006661736</c:v>
                </c:pt>
                <c:pt idx="2004">
                  <c:v>0.83240843507214213</c:v>
                </c:pt>
                <c:pt idx="2005">
                  <c:v>0.8327783943766186</c:v>
                </c:pt>
                <c:pt idx="2006">
                  <c:v>0.8327783943766186</c:v>
                </c:pt>
                <c:pt idx="2007">
                  <c:v>0.83240843507214213</c:v>
                </c:pt>
                <c:pt idx="2008">
                  <c:v>0.83247041420118328</c:v>
                </c:pt>
                <c:pt idx="2009">
                  <c:v>0.83284023668639051</c:v>
                </c:pt>
                <c:pt idx="2010">
                  <c:v>0.8327783943766186</c:v>
                </c:pt>
                <c:pt idx="2011">
                  <c:v>0.8327783943766186</c:v>
                </c:pt>
                <c:pt idx="2012">
                  <c:v>0.8327783943766186</c:v>
                </c:pt>
                <c:pt idx="2013">
                  <c:v>0.8327783943766186</c:v>
                </c:pt>
                <c:pt idx="2014">
                  <c:v>0.83271650629163585</c:v>
                </c:pt>
                <c:pt idx="2015">
                  <c:v>0.83234641006661736</c:v>
                </c:pt>
                <c:pt idx="2016">
                  <c:v>0.83197631384159887</c:v>
                </c:pt>
                <c:pt idx="2017">
                  <c:v>0.83228433913365429</c:v>
                </c:pt>
                <c:pt idx="2018">
                  <c:v>0.83228433913365429</c:v>
                </c:pt>
                <c:pt idx="2019">
                  <c:v>0.83222222222222231</c:v>
                </c:pt>
                <c:pt idx="2020">
                  <c:v>0.83222222222222231</c:v>
                </c:pt>
                <c:pt idx="2021">
                  <c:v>0.83222222222222209</c:v>
                </c:pt>
                <c:pt idx="2022">
                  <c:v>0.83259259259259266</c:v>
                </c:pt>
                <c:pt idx="2023">
                  <c:v>0.83271650629163585</c:v>
                </c:pt>
                <c:pt idx="2024">
                  <c:v>0.8327783943766186</c:v>
                </c:pt>
                <c:pt idx="2025">
                  <c:v>0.83247041420118328</c:v>
                </c:pt>
                <c:pt idx="2026">
                  <c:v>0.83247041420118328</c:v>
                </c:pt>
                <c:pt idx="2027">
                  <c:v>0.83247041420118328</c:v>
                </c:pt>
                <c:pt idx="2028">
                  <c:v>0.83247041420118328</c:v>
                </c:pt>
                <c:pt idx="2029">
                  <c:v>0.8327783943766186</c:v>
                </c:pt>
                <c:pt idx="2030">
                  <c:v>0.8327783943766186</c:v>
                </c:pt>
                <c:pt idx="2031">
                  <c:v>0.8327783943766186</c:v>
                </c:pt>
                <c:pt idx="2032">
                  <c:v>0.83240843507214213</c:v>
                </c:pt>
                <c:pt idx="2033">
                  <c:v>0.83265457238059981</c:v>
                </c:pt>
                <c:pt idx="2034">
                  <c:v>0.83265457238059981</c:v>
                </c:pt>
                <c:pt idx="2035">
                  <c:v>0.83234641006661736</c:v>
                </c:pt>
                <c:pt idx="2036">
                  <c:v>0.83271650629163585</c:v>
                </c:pt>
                <c:pt idx="2037">
                  <c:v>0.83240843507214213</c:v>
                </c:pt>
                <c:pt idx="2038">
                  <c:v>0.83253234750462113</c:v>
                </c:pt>
                <c:pt idx="2039">
                  <c:v>0.83296378418329642</c:v>
                </c:pt>
                <c:pt idx="2040">
                  <c:v>0.83259423503325947</c:v>
                </c:pt>
                <c:pt idx="2041">
                  <c:v>0.83216266173752307</c:v>
                </c:pt>
                <c:pt idx="2042">
                  <c:v>0.8327783943766186</c:v>
                </c:pt>
                <c:pt idx="2043">
                  <c:v>0.83271650629163585</c:v>
                </c:pt>
                <c:pt idx="2044">
                  <c:v>0.83265457238059981</c:v>
                </c:pt>
                <c:pt idx="2045">
                  <c:v>0.83228433913365429</c:v>
                </c:pt>
                <c:pt idx="2046">
                  <c:v>0.83234641006661736</c:v>
                </c:pt>
                <c:pt idx="2047">
                  <c:v>0.83228433913365429</c:v>
                </c:pt>
                <c:pt idx="2048">
                  <c:v>0.83271650629163585</c:v>
                </c:pt>
                <c:pt idx="2049">
                  <c:v>0.83240843507214213</c:v>
                </c:pt>
                <c:pt idx="2050">
                  <c:v>0.83210059171597628</c:v>
                </c:pt>
                <c:pt idx="2051">
                  <c:v>0.83271650629163585</c:v>
                </c:pt>
                <c:pt idx="2052">
                  <c:v>0.83271650629163585</c:v>
                </c:pt>
                <c:pt idx="2053">
                  <c:v>0.83265457238059981</c:v>
                </c:pt>
                <c:pt idx="2054">
                  <c:v>0.83296296296296291</c:v>
                </c:pt>
                <c:pt idx="2055">
                  <c:v>0.83228433913365429</c:v>
                </c:pt>
                <c:pt idx="2056">
                  <c:v>0.83228433913365429</c:v>
                </c:pt>
                <c:pt idx="2057">
                  <c:v>0.83228433913365429</c:v>
                </c:pt>
                <c:pt idx="2058">
                  <c:v>0.83265457238059981</c:v>
                </c:pt>
                <c:pt idx="2059">
                  <c:v>0.83197631384159887</c:v>
                </c:pt>
                <c:pt idx="2060">
                  <c:v>0.83203847576766565</c:v>
                </c:pt>
                <c:pt idx="2061">
                  <c:v>0.8327783943766186</c:v>
                </c:pt>
                <c:pt idx="2062">
                  <c:v>0.83247041420118328</c:v>
                </c:pt>
                <c:pt idx="2063">
                  <c:v>0.83284023668639051</c:v>
                </c:pt>
                <c:pt idx="2064">
                  <c:v>0.83253234750462113</c:v>
                </c:pt>
                <c:pt idx="2065">
                  <c:v>0.83253234750462113</c:v>
                </c:pt>
                <c:pt idx="2066">
                  <c:v>0.83222468588322251</c:v>
                </c:pt>
                <c:pt idx="2067">
                  <c:v>0.83253234750462113</c:v>
                </c:pt>
                <c:pt idx="2068">
                  <c:v>0.83240843507214213</c:v>
                </c:pt>
                <c:pt idx="2069">
                  <c:v>0.83271650629163585</c:v>
                </c:pt>
                <c:pt idx="2070">
                  <c:v>0.83265457238059981</c:v>
                </c:pt>
                <c:pt idx="2071">
                  <c:v>0.83265457238059981</c:v>
                </c:pt>
                <c:pt idx="2072">
                  <c:v>0.83197631384159887</c:v>
                </c:pt>
                <c:pt idx="2073">
                  <c:v>0.83228433913365429</c:v>
                </c:pt>
                <c:pt idx="2074">
                  <c:v>0.83228433913365429</c:v>
                </c:pt>
                <c:pt idx="2075">
                  <c:v>0.83234641006661736</c:v>
                </c:pt>
                <c:pt idx="2076">
                  <c:v>0.83234641006661736</c:v>
                </c:pt>
                <c:pt idx="2077">
                  <c:v>0.83265457238059981</c:v>
                </c:pt>
                <c:pt idx="2078">
                  <c:v>0.83265457238059981</c:v>
                </c:pt>
                <c:pt idx="2079">
                  <c:v>0.83265457238059981</c:v>
                </c:pt>
                <c:pt idx="2080">
                  <c:v>0.83271650629163585</c:v>
                </c:pt>
                <c:pt idx="2081">
                  <c:v>0.8327783943766186</c:v>
                </c:pt>
                <c:pt idx="2082">
                  <c:v>0.83240843507214213</c:v>
                </c:pt>
                <c:pt idx="2083">
                  <c:v>0.83240843507214213</c:v>
                </c:pt>
                <c:pt idx="2084">
                  <c:v>0.83247041420118351</c:v>
                </c:pt>
                <c:pt idx="2085">
                  <c:v>0.83247041420118351</c:v>
                </c:pt>
                <c:pt idx="2086">
                  <c:v>0.83240843507214213</c:v>
                </c:pt>
                <c:pt idx="2087">
                  <c:v>0.83296296296296291</c:v>
                </c:pt>
                <c:pt idx="2088">
                  <c:v>0.83259259259259266</c:v>
                </c:pt>
                <c:pt idx="2089">
                  <c:v>0.83253056687662097</c:v>
                </c:pt>
                <c:pt idx="2090">
                  <c:v>0.83283914010378057</c:v>
                </c:pt>
                <c:pt idx="2091">
                  <c:v>0.83277715980719313</c:v>
                </c:pt>
                <c:pt idx="2092">
                  <c:v>0.83308605341246289</c:v>
                </c:pt>
                <c:pt idx="2093">
                  <c:v>0.83271513353115723</c:v>
                </c:pt>
                <c:pt idx="2094">
                  <c:v>0.83277715980719313</c:v>
                </c:pt>
                <c:pt idx="2095">
                  <c:v>0.83246849518161603</c:v>
                </c:pt>
                <c:pt idx="2096">
                  <c:v>0.83209785025945149</c:v>
                </c:pt>
                <c:pt idx="2097">
                  <c:v>0.83246849518161603</c:v>
                </c:pt>
                <c:pt idx="2098">
                  <c:v>0.83216005928121528</c:v>
                </c:pt>
                <c:pt idx="2099">
                  <c:v>0.83246849518161603</c:v>
                </c:pt>
                <c:pt idx="2100">
                  <c:v>0.83246849518161603</c:v>
                </c:pt>
                <c:pt idx="2101">
                  <c:v>0.83277715980719313</c:v>
                </c:pt>
                <c:pt idx="2102">
                  <c:v>0.83234421364985167</c:v>
                </c:pt>
                <c:pt idx="2103">
                  <c:v>0.83228200371057526</c:v>
                </c:pt>
                <c:pt idx="2104">
                  <c:v>0.8329621380846326</c:v>
                </c:pt>
                <c:pt idx="2105">
                  <c:v>0.83259094283593171</c:v>
                </c:pt>
                <c:pt idx="2106">
                  <c:v>0.83259094283593171</c:v>
                </c:pt>
                <c:pt idx="2107">
                  <c:v>0.8329001113999257</c:v>
                </c:pt>
                <c:pt idx="2108">
                  <c:v>0.83283803863298655</c:v>
                </c:pt>
                <c:pt idx="2109">
                  <c:v>0.83283803863298655</c:v>
                </c:pt>
                <c:pt idx="2110">
                  <c:v>0.83283803863298655</c:v>
                </c:pt>
                <c:pt idx="2111">
                  <c:v>0.83252877831414773</c:v>
                </c:pt>
                <c:pt idx="2112">
                  <c:v>0.83252877831414773</c:v>
                </c:pt>
                <c:pt idx="2113">
                  <c:v>0.83283803863298655</c:v>
                </c:pt>
                <c:pt idx="2114">
                  <c:v>0.83259094283593171</c:v>
                </c:pt>
                <c:pt idx="2115">
                  <c:v>0.83259094283593171</c:v>
                </c:pt>
                <c:pt idx="2116">
                  <c:v>0.8329621380846326</c:v>
                </c:pt>
                <c:pt idx="2117">
                  <c:v>0.83259094283593171</c:v>
                </c:pt>
                <c:pt idx="2118">
                  <c:v>0.8329001113999257</c:v>
                </c:pt>
                <c:pt idx="2119">
                  <c:v>0.8329001113999257</c:v>
                </c:pt>
                <c:pt idx="2120">
                  <c:v>0.83259094283593171</c:v>
                </c:pt>
                <c:pt idx="2121">
                  <c:v>0.8329001113999257</c:v>
                </c:pt>
                <c:pt idx="2122">
                  <c:v>0.8329621380846326</c:v>
                </c:pt>
                <c:pt idx="2123">
                  <c:v>0.83271513353115723</c:v>
                </c:pt>
                <c:pt idx="2124">
                  <c:v>0.83271513353115723</c:v>
                </c:pt>
                <c:pt idx="2125">
                  <c:v>0.83234421364985167</c:v>
                </c:pt>
                <c:pt idx="2126">
                  <c:v>0.83228200371057526</c:v>
                </c:pt>
                <c:pt idx="2127">
                  <c:v>0.8326530612244899</c:v>
                </c:pt>
                <c:pt idx="2128">
                  <c:v>0.83271513353115723</c:v>
                </c:pt>
                <c:pt idx="2129">
                  <c:v>0.83271513353115723</c:v>
                </c:pt>
                <c:pt idx="2130">
                  <c:v>0.83234421364985167</c:v>
                </c:pt>
                <c:pt idx="2131">
                  <c:v>0.83234421364985167</c:v>
                </c:pt>
                <c:pt idx="2132">
                  <c:v>0.83302411873840454</c:v>
                </c:pt>
                <c:pt idx="2133">
                  <c:v>0.83259094283593171</c:v>
                </c:pt>
                <c:pt idx="2134">
                  <c:v>0.83283803863298655</c:v>
                </c:pt>
                <c:pt idx="2135">
                  <c:v>0.83314752879970277</c:v>
                </c:pt>
                <c:pt idx="2136">
                  <c:v>0.83320950965824658</c:v>
                </c:pt>
                <c:pt idx="2137">
                  <c:v>0.83283803863298655</c:v>
                </c:pt>
                <c:pt idx="2138">
                  <c:v>0.83308550185873609</c:v>
                </c:pt>
                <c:pt idx="2139">
                  <c:v>0.83240431066518039</c:v>
                </c:pt>
                <c:pt idx="2140">
                  <c:v>0.83246656760772675</c:v>
                </c:pt>
                <c:pt idx="2141">
                  <c:v>0.83283803863298655</c:v>
                </c:pt>
                <c:pt idx="2142">
                  <c:v>0.83221974758723094</c:v>
                </c:pt>
                <c:pt idx="2143">
                  <c:v>0.8326530612244899</c:v>
                </c:pt>
                <c:pt idx="2144">
                  <c:v>0.83240637745643309</c:v>
                </c:pt>
                <c:pt idx="2145">
                  <c:v>0.83240637745643309</c:v>
                </c:pt>
                <c:pt idx="2146">
                  <c:v>0.83234421364985167</c:v>
                </c:pt>
                <c:pt idx="2147">
                  <c:v>0.83203559510567304</c:v>
                </c:pt>
                <c:pt idx="2148">
                  <c:v>0.83234421364985167</c:v>
                </c:pt>
                <c:pt idx="2149">
                  <c:v>0.83234421364985167</c:v>
                </c:pt>
                <c:pt idx="2150">
                  <c:v>0.83240637745643309</c:v>
                </c:pt>
                <c:pt idx="2151">
                  <c:v>0.83234421364985167</c:v>
                </c:pt>
                <c:pt idx="2152">
                  <c:v>0.8326530612244899</c:v>
                </c:pt>
                <c:pt idx="2153">
                  <c:v>0.83259094283593171</c:v>
                </c:pt>
                <c:pt idx="2154">
                  <c:v>0.8329001113999257</c:v>
                </c:pt>
                <c:pt idx="2155">
                  <c:v>0.83283803863298655</c:v>
                </c:pt>
                <c:pt idx="2156">
                  <c:v>0.83283803863298655</c:v>
                </c:pt>
                <c:pt idx="2157">
                  <c:v>0.83283803863298655</c:v>
                </c:pt>
                <c:pt idx="2158">
                  <c:v>0.83283803863298655</c:v>
                </c:pt>
                <c:pt idx="2159">
                  <c:v>0.8329001113999257</c:v>
                </c:pt>
                <c:pt idx="2160">
                  <c:v>0.8329621380846326</c:v>
                </c:pt>
                <c:pt idx="2161">
                  <c:v>0.8326530612244899</c:v>
                </c:pt>
                <c:pt idx="2162">
                  <c:v>0.8329621380846326</c:v>
                </c:pt>
                <c:pt idx="2163">
                  <c:v>0.83221974758723094</c:v>
                </c:pt>
                <c:pt idx="2164">
                  <c:v>0.83252877831414773</c:v>
                </c:pt>
                <c:pt idx="2165">
                  <c:v>0.83252877831414773</c:v>
                </c:pt>
                <c:pt idx="2166">
                  <c:v>0.83221974758723094</c:v>
                </c:pt>
                <c:pt idx="2167">
                  <c:v>0.83191094619666051</c:v>
                </c:pt>
                <c:pt idx="2168">
                  <c:v>0.83234421364985167</c:v>
                </c:pt>
                <c:pt idx="2169">
                  <c:v>0.83234421364985167</c:v>
                </c:pt>
                <c:pt idx="2170">
                  <c:v>0.8326530612244899</c:v>
                </c:pt>
                <c:pt idx="2171">
                  <c:v>0.8326530612244899</c:v>
                </c:pt>
                <c:pt idx="2172">
                  <c:v>0.8329621380846326</c:v>
                </c:pt>
                <c:pt idx="2173">
                  <c:v>0.83228200371057526</c:v>
                </c:pt>
                <c:pt idx="2174">
                  <c:v>0.83228200371057526</c:v>
                </c:pt>
                <c:pt idx="2175">
                  <c:v>0.83228200371057526</c:v>
                </c:pt>
                <c:pt idx="2176">
                  <c:v>0.83228200371057526</c:v>
                </c:pt>
                <c:pt idx="2177">
                  <c:v>0.83259094283593171</c:v>
                </c:pt>
                <c:pt idx="2178">
                  <c:v>0.83252877831414773</c:v>
                </c:pt>
                <c:pt idx="2179">
                  <c:v>0.83277591973244158</c:v>
                </c:pt>
                <c:pt idx="2180">
                  <c:v>0.83277591973244158</c:v>
                </c:pt>
                <c:pt idx="2181">
                  <c:v>0.83240431066518039</c:v>
                </c:pt>
                <c:pt idx="2182">
                  <c:v>0.83246656760772664</c:v>
                </c:pt>
                <c:pt idx="2183">
                  <c:v>0.8329001113999257</c:v>
                </c:pt>
                <c:pt idx="2184">
                  <c:v>0.83259094283593171</c:v>
                </c:pt>
                <c:pt idx="2185">
                  <c:v>0.83259094283593171</c:v>
                </c:pt>
                <c:pt idx="2186">
                  <c:v>0.83252877831414773</c:v>
                </c:pt>
                <c:pt idx="2187">
                  <c:v>0.83228200371057515</c:v>
                </c:pt>
                <c:pt idx="2188">
                  <c:v>0.83259094283593171</c:v>
                </c:pt>
                <c:pt idx="2189">
                  <c:v>0.83252877831414773</c:v>
                </c:pt>
                <c:pt idx="2190">
                  <c:v>0.83259094283593171</c:v>
                </c:pt>
                <c:pt idx="2191">
                  <c:v>0.83228200371057515</c:v>
                </c:pt>
                <c:pt idx="2192">
                  <c:v>0.8326530612244899</c:v>
                </c:pt>
                <c:pt idx="2193">
                  <c:v>0.83302411873840454</c:v>
                </c:pt>
                <c:pt idx="2194">
                  <c:v>0.83277715980719313</c:v>
                </c:pt>
                <c:pt idx="2195">
                  <c:v>0.83246849518161603</c:v>
                </c:pt>
                <c:pt idx="2196">
                  <c:v>0.83253056687662119</c:v>
                </c:pt>
                <c:pt idx="2197">
                  <c:v>0.83290107447202677</c:v>
                </c:pt>
                <c:pt idx="2198">
                  <c:v>0.83283914010378057</c:v>
                </c:pt>
                <c:pt idx="2199">
                  <c:v>0.83253056687662119</c:v>
                </c:pt>
                <c:pt idx="2200">
                  <c:v>0.83222222222222231</c:v>
                </c:pt>
                <c:pt idx="2201">
                  <c:v>0.83290107447202677</c:v>
                </c:pt>
                <c:pt idx="2202">
                  <c:v>0.83290107447202677</c:v>
                </c:pt>
                <c:pt idx="2203">
                  <c:v>0.83259259259259266</c:v>
                </c:pt>
                <c:pt idx="2204">
                  <c:v>0.83216005928121528</c:v>
                </c:pt>
                <c:pt idx="2205">
                  <c:v>0.83253056687662097</c:v>
                </c:pt>
                <c:pt idx="2206">
                  <c:v>0.83253056687662097</c:v>
                </c:pt>
                <c:pt idx="2207">
                  <c:v>0.83283914010378057</c:v>
                </c:pt>
                <c:pt idx="2208">
                  <c:v>0.83246849518161603</c:v>
                </c:pt>
                <c:pt idx="2209">
                  <c:v>0.83246849518161603</c:v>
                </c:pt>
                <c:pt idx="2210">
                  <c:v>0.83277715980719313</c:v>
                </c:pt>
                <c:pt idx="2211">
                  <c:v>0.83277715980719313</c:v>
                </c:pt>
                <c:pt idx="2212">
                  <c:v>0.83246849518161603</c:v>
                </c:pt>
                <c:pt idx="2213">
                  <c:v>0.83253056687662097</c:v>
                </c:pt>
                <c:pt idx="2214">
                  <c:v>0.83290107447202677</c:v>
                </c:pt>
                <c:pt idx="2215">
                  <c:v>0.83259259259259277</c:v>
                </c:pt>
                <c:pt idx="2216">
                  <c:v>0.83259259259259277</c:v>
                </c:pt>
                <c:pt idx="2217">
                  <c:v>0.83296296296296291</c:v>
                </c:pt>
                <c:pt idx="2218">
                  <c:v>0.83271650629163585</c:v>
                </c:pt>
                <c:pt idx="2219">
                  <c:v>0.83240843507214213</c:v>
                </c:pt>
                <c:pt idx="2220">
                  <c:v>0.83247041420118328</c:v>
                </c:pt>
                <c:pt idx="2221">
                  <c:v>0.8327783943766186</c:v>
                </c:pt>
                <c:pt idx="2222">
                  <c:v>0.83296296296296291</c:v>
                </c:pt>
                <c:pt idx="2223">
                  <c:v>0.83290107447202677</c:v>
                </c:pt>
                <c:pt idx="2224">
                  <c:v>0.83283914010378057</c:v>
                </c:pt>
                <c:pt idx="2225">
                  <c:v>0.83259259259259266</c:v>
                </c:pt>
                <c:pt idx="2226">
                  <c:v>0.83271650629163585</c:v>
                </c:pt>
                <c:pt idx="2227">
                  <c:v>0.83240843507214213</c:v>
                </c:pt>
                <c:pt idx="2228">
                  <c:v>0.83240843507214213</c:v>
                </c:pt>
                <c:pt idx="2229">
                  <c:v>0.8327783943766186</c:v>
                </c:pt>
                <c:pt idx="2230">
                  <c:v>0.83271650629163585</c:v>
                </c:pt>
                <c:pt idx="2231">
                  <c:v>0.83290107447202677</c:v>
                </c:pt>
                <c:pt idx="2232">
                  <c:v>0.83253056687662097</c:v>
                </c:pt>
                <c:pt idx="2233">
                  <c:v>0.83222222222222231</c:v>
                </c:pt>
                <c:pt idx="2234">
                  <c:v>0.83296296296296291</c:v>
                </c:pt>
                <c:pt idx="2235">
                  <c:v>0.83265457238059981</c:v>
                </c:pt>
                <c:pt idx="2236">
                  <c:v>0.83265457238059981</c:v>
                </c:pt>
                <c:pt idx="2237">
                  <c:v>0.8327783943766186</c:v>
                </c:pt>
                <c:pt idx="2238">
                  <c:v>0.83284023668639051</c:v>
                </c:pt>
                <c:pt idx="2239">
                  <c:v>0.83314835368109519</c:v>
                </c:pt>
                <c:pt idx="2240">
                  <c:v>0.8327783943766186</c:v>
                </c:pt>
                <c:pt idx="2241">
                  <c:v>0.83302480562754533</c:v>
                </c:pt>
                <c:pt idx="2242">
                  <c:v>0.83265457238059981</c:v>
                </c:pt>
                <c:pt idx="2243">
                  <c:v>0.83259259259259266</c:v>
                </c:pt>
                <c:pt idx="2244">
                  <c:v>0.83228433913365429</c:v>
                </c:pt>
                <c:pt idx="2245">
                  <c:v>0.83265457238059981</c:v>
                </c:pt>
                <c:pt idx="2246">
                  <c:v>0.83296296296296291</c:v>
                </c:pt>
                <c:pt idx="2247">
                  <c:v>0.83302480562754533</c:v>
                </c:pt>
                <c:pt idx="2248">
                  <c:v>0.8327783943766186</c:v>
                </c:pt>
                <c:pt idx="2249">
                  <c:v>0.83247041420118328</c:v>
                </c:pt>
                <c:pt idx="2250">
                  <c:v>0.83314835368109519</c:v>
                </c:pt>
                <c:pt idx="2251">
                  <c:v>0.83265457238059981</c:v>
                </c:pt>
                <c:pt idx="2252">
                  <c:v>0.83222222222222231</c:v>
                </c:pt>
                <c:pt idx="2253">
                  <c:v>0.83253056687662097</c:v>
                </c:pt>
                <c:pt idx="2254">
                  <c:v>0.83246849518161603</c:v>
                </c:pt>
                <c:pt idx="2255">
                  <c:v>0.83277715980719313</c:v>
                </c:pt>
                <c:pt idx="2256">
                  <c:v>0.83290107447202677</c:v>
                </c:pt>
                <c:pt idx="2257">
                  <c:v>0.83259259259259266</c:v>
                </c:pt>
                <c:pt idx="2258">
                  <c:v>0.83253056687662097</c:v>
                </c:pt>
                <c:pt idx="2259">
                  <c:v>0.83277715980719313</c:v>
                </c:pt>
                <c:pt idx="2260">
                  <c:v>0.83277715980719313</c:v>
                </c:pt>
                <c:pt idx="2261">
                  <c:v>0.83253056687662097</c:v>
                </c:pt>
                <c:pt idx="2262">
                  <c:v>0.83259259259259266</c:v>
                </c:pt>
                <c:pt idx="2263">
                  <c:v>0.83271650629163585</c:v>
                </c:pt>
                <c:pt idx="2264">
                  <c:v>0.83271650629163585</c:v>
                </c:pt>
                <c:pt idx="2265">
                  <c:v>0.83265457238059981</c:v>
                </c:pt>
                <c:pt idx="2266">
                  <c:v>0.83296296296296291</c:v>
                </c:pt>
                <c:pt idx="2267">
                  <c:v>0.83253056687662097</c:v>
                </c:pt>
                <c:pt idx="2268">
                  <c:v>0.83253056687662097</c:v>
                </c:pt>
                <c:pt idx="2269">
                  <c:v>0.83246849518161603</c:v>
                </c:pt>
                <c:pt idx="2270">
                  <c:v>0.83253056687662097</c:v>
                </c:pt>
                <c:pt idx="2271">
                  <c:v>0.83283914010378057</c:v>
                </c:pt>
                <c:pt idx="2272">
                  <c:v>0.83283914010378057</c:v>
                </c:pt>
                <c:pt idx="2273">
                  <c:v>0.83265457238059981</c:v>
                </c:pt>
                <c:pt idx="2274">
                  <c:v>0.83271650629163585</c:v>
                </c:pt>
                <c:pt idx="2275">
                  <c:v>0.83271650629163585</c:v>
                </c:pt>
                <c:pt idx="2276">
                  <c:v>0.83271650629163585</c:v>
                </c:pt>
                <c:pt idx="2277">
                  <c:v>0.83234641006661736</c:v>
                </c:pt>
                <c:pt idx="2278">
                  <c:v>0.83265457238059981</c:v>
                </c:pt>
                <c:pt idx="2279">
                  <c:v>0.83296296296296291</c:v>
                </c:pt>
                <c:pt idx="2280">
                  <c:v>0.83290107447202677</c:v>
                </c:pt>
                <c:pt idx="2281">
                  <c:v>0.83290107447202677</c:v>
                </c:pt>
                <c:pt idx="2282">
                  <c:v>0.83283914010378057</c:v>
                </c:pt>
                <c:pt idx="2283">
                  <c:v>0.83271513353115723</c:v>
                </c:pt>
                <c:pt idx="2284">
                  <c:v>0.83271513353115723</c:v>
                </c:pt>
                <c:pt idx="2285">
                  <c:v>0.83246849518161603</c:v>
                </c:pt>
                <c:pt idx="2286">
                  <c:v>0.83216005928121528</c:v>
                </c:pt>
                <c:pt idx="2287">
                  <c:v>0.83277715980719313</c:v>
                </c:pt>
                <c:pt idx="2288">
                  <c:v>0.83271513353115723</c:v>
                </c:pt>
                <c:pt idx="2289">
                  <c:v>0.83277715980719313</c:v>
                </c:pt>
                <c:pt idx="2290">
                  <c:v>0.83283914010378057</c:v>
                </c:pt>
                <c:pt idx="2291">
                  <c:v>0.83283914010378057</c:v>
                </c:pt>
                <c:pt idx="2292">
                  <c:v>0.83259259259259266</c:v>
                </c:pt>
                <c:pt idx="2293">
                  <c:v>0.83259259259259266</c:v>
                </c:pt>
                <c:pt idx="2294">
                  <c:v>0.83253056687662097</c:v>
                </c:pt>
                <c:pt idx="2295">
                  <c:v>0.83283914010378057</c:v>
                </c:pt>
                <c:pt idx="2296">
                  <c:v>0.83271513353115723</c:v>
                </c:pt>
                <c:pt idx="2297">
                  <c:v>0.83240637745643309</c:v>
                </c:pt>
                <c:pt idx="2298">
                  <c:v>0.83240637745643309</c:v>
                </c:pt>
                <c:pt idx="2299">
                  <c:v>0.83271513353115723</c:v>
                </c:pt>
                <c:pt idx="2300">
                  <c:v>0.83283914010378057</c:v>
                </c:pt>
                <c:pt idx="2301">
                  <c:v>0.83283914010378057</c:v>
                </c:pt>
                <c:pt idx="2302">
                  <c:v>0.83283914010378057</c:v>
                </c:pt>
                <c:pt idx="2303">
                  <c:v>0.83246849518161603</c:v>
                </c:pt>
                <c:pt idx="2304">
                  <c:v>0.83277715980719313</c:v>
                </c:pt>
                <c:pt idx="2305">
                  <c:v>0.83234421364985178</c:v>
                </c:pt>
                <c:pt idx="2306">
                  <c:v>0.83271513353115745</c:v>
                </c:pt>
                <c:pt idx="2307">
                  <c:v>0.83283914010378057</c:v>
                </c:pt>
                <c:pt idx="2308">
                  <c:v>0.83290107447202677</c:v>
                </c:pt>
                <c:pt idx="2309">
                  <c:v>0.83259259259259266</c:v>
                </c:pt>
                <c:pt idx="2310">
                  <c:v>0.83283914010378057</c:v>
                </c:pt>
                <c:pt idx="2311">
                  <c:v>0.83209785025945149</c:v>
                </c:pt>
                <c:pt idx="2312">
                  <c:v>0.83203559510567304</c:v>
                </c:pt>
                <c:pt idx="2313">
                  <c:v>0.83234421364985167</c:v>
                </c:pt>
                <c:pt idx="2314">
                  <c:v>0.83253056687662097</c:v>
                </c:pt>
                <c:pt idx="2315">
                  <c:v>0.83228433913365429</c:v>
                </c:pt>
                <c:pt idx="2316">
                  <c:v>0.83296296296296291</c:v>
                </c:pt>
                <c:pt idx="2317">
                  <c:v>0.83253056687662097</c:v>
                </c:pt>
                <c:pt idx="2318">
                  <c:v>0.83246849518161603</c:v>
                </c:pt>
                <c:pt idx="2319">
                  <c:v>0.83253056687662097</c:v>
                </c:pt>
                <c:pt idx="2320">
                  <c:v>0.83290107447202677</c:v>
                </c:pt>
                <c:pt idx="2321">
                  <c:v>0.83296296296296291</c:v>
                </c:pt>
                <c:pt idx="2322">
                  <c:v>0.83302480562754533</c:v>
                </c:pt>
                <c:pt idx="2323">
                  <c:v>0.83265457238059981</c:v>
                </c:pt>
                <c:pt idx="2324">
                  <c:v>0.83296296296296291</c:v>
                </c:pt>
                <c:pt idx="2325">
                  <c:v>0.83283914010378057</c:v>
                </c:pt>
                <c:pt idx="2326">
                  <c:v>0.83271513353115723</c:v>
                </c:pt>
                <c:pt idx="2327">
                  <c:v>0.83240637745643309</c:v>
                </c:pt>
                <c:pt idx="2328">
                  <c:v>0.83246849518161603</c:v>
                </c:pt>
                <c:pt idx="2329">
                  <c:v>0.83216005928121528</c:v>
                </c:pt>
                <c:pt idx="2330">
                  <c:v>0.83222222222222231</c:v>
                </c:pt>
                <c:pt idx="2331">
                  <c:v>0.83290107447202677</c:v>
                </c:pt>
                <c:pt idx="2332">
                  <c:v>0.83296296296296291</c:v>
                </c:pt>
                <c:pt idx="2333">
                  <c:v>0.83259259259259266</c:v>
                </c:pt>
                <c:pt idx="2334">
                  <c:v>0.83265457238059981</c:v>
                </c:pt>
                <c:pt idx="2335">
                  <c:v>0.83271650629163585</c:v>
                </c:pt>
                <c:pt idx="2336">
                  <c:v>0.83265457238059981</c:v>
                </c:pt>
                <c:pt idx="2337">
                  <c:v>0.83253056687662097</c:v>
                </c:pt>
                <c:pt idx="2338">
                  <c:v>0.83246849518161603</c:v>
                </c:pt>
                <c:pt idx="2339">
                  <c:v>0.83246849518161603</c:v>
                </c:pt>
                <c:pt idx="2340">
                  <c:v>0.83246849518161603</c:v>
                </c:pt>
                <c:pt idx="2341">
                  <c:v>0.83228433913365429</c:v>
                </c:pt>
                <c:pt idx="2342">
                  <c:v>0.83296296296296291</c:v>
                </c:pt>
                <c:pt idx="2343">
                  <c:v>0.83296296296296291</c:v>
                </c:pt>
                <c:pt idx="2344">
                  <c:v>0.83259259259259266</c:v>
                </c:pt>
                <c:pt idx="2345">
                  <c:v>0.83253056687662097</c:v>
                </c:pt>
                <c:pt idx="2346">
                  <c:v>0.83283914010378057</c:v>
                </c:pt>
                <c:pt idx="2347">
                  <c:v>0.83277715980719313</c:v>
                </c:pt>
                <c:pt idx="2348">
                  <c:v>0.83271513353115723</c:v>
                </c:pt>
                <c:pt idx="2349">
                  <c:v>0.83283914010378057</c:v>
                </c:pt>
                <c:pt idx="2350">
                  <c:v>0.83296296296296291</c:v>
                </c:pt>
                <c:pt idx="2351">
                  <c:v>0.83271650629163585</c:v>
                </c:pt>
                <c:pt idx="2352">
                  <c:v>0.83265457238059981</c:v>
                </c:pt>
                <c:pt idx="2353">
                  <c:v>0.83253056687662097</c:v>
                </c:pt>
                <c:pt idx="2354">
                  <c:v>0.83246849518161603</c:v>
                </c:pt>
                <c:pt idx="2355">
                  <c:v>0.83246849518161603</c:v>
                </c:pt>
                <c:pt idx="2356">
                  <c:v>0.83290107447202677</c:v>
                </c:pt>
                <c:pt idx="2357">
                  <c:v>0.83308660251665434</c:v>
                </c:pt>
                <c:pt idx="2358">
                  <c:v>0.83271650629163585</c:v>
                </c:pt>
                <c:pt idx="2359">
                  <c:v>0.83259259259259266</c:v>
                </c:pt>
                <c:pt idx="2360">
                  <c:v>0.83283914010378057</c:v>
                </c:pt>
                <c:pt idx="2361">
                  <c:v>0.83253056687662097</c:v>
                </c:pt>
                <c:pt idx="2362">
                  <c:v>0.83253056687662097</c:v>
                </c:pt>
                <c:pt idx="2363">
                  <c:v>0.83228433913365429</c:v>
                </c:pt>
                <c:pt idx="2364">
                  <c:v>0.83271650629163585</c:v>
                </c:pt>
                <c:pt idx="2365">
                  <c:v>0.83265457238059981</c:v>
                </c:pt>
                <c:pt idx="2366">
                  <c:v>0.83253056687662097</c:v>
                </c:pt>
                <c:pt idx="2367">
                  <c:v>0.83253056687662097</c:v>
                </c:pt>
                <c:pt idx="2368">
                  <c:v>0.83296296296296291</c:v>
                </c:pt>
                <c:pt idx="2369">
                  <c:v>0.83271650629163585</c:v>
                </c:pt>
                <c:pt idx="2370">
                  <c:v>0.83240843507214213</c:v>
                </c:pt>
                <c:pt idx="2371">
                  <c:v>0.83302480562754533</c:v>
                </c:pt>
                <c:pt idx="2372">
                  <c:v>0.83253056687662097</c:v>
                </c:pt>
                <c:pt idx="2373">
                  <c:v>0.83253056687662097</c:v>
                </c:pt>
                <c:pt idx="2374">
                  <c:v>0.83259259259259277</c:v>
                </c:pt>
                <c:pt idx="2375">
                  <c:v>0.83259259259259266</c:v>
                </c:pt>
                <c:pt idx="2376">
                  <c:v>0.83265457238059981</c:v>
                </c:pt>
                <c:pt idx="2377">
                  <c:v>0.83271650629163585</c:v>
                </c:pt>
                <c:pt idx="2378">
                  <c:v>0.83228433913365429</c:v>
                </c:pt>
                <c:pt idx="2379">
                  <c:v>0.83253056687662097</c:v>
                </c:pt>
                <c:pt idx="2380">
                  <c:v>0.83246849518161603</c:v>
                </c:pt>
                <c:pt idx="2381">
                  <c:v>0.83246849518161603</c:v>
                </c:pt>
                <c:pt idx="2382">
                  <c:v>0.83290107447202677</c:v>
                </c:pt>
                <c:pt idx="2383">
                  <c:v>0.83265457238059981</c:v>
                </c:pt>
                <c:pt idx="2384">
                  <c:v>0.83271650629163585</c:v>
                </c:pt>
                <c:pt idx="2385">
                  <c:v>0.83234641006661736</c:v>
                </c:pt>
                <c:pt idx="2386">
                  <c:v>0.83302480562754533</c:v>
                </c:pt>
                <c:pt idx="2387">
                  <c:v>0.83271650629163585</c:v>
                </c:pt>
                <c:pt idx="2388">
                  <c:v>0.83234641006661736</c:v>
                </c:pt>
                <c:pt idx="2389">
                  <c:v>0.83253056687662097</c:v>
                </c:pt>
                <c:pt idx="2390">
                  <c:v>0.83222222222222231</c:v>
                </c:pt>
                <c:pt idx="2391">
                  <c:v>0.83259259259259266</c:v>
                </c:pt>
                <c:pt idx="2392">
                  <c:v>0.83240843507214213</c:v>
                </c:pt>
                <c:pt idx="2393">
                  <c:v>0.83253234750462113</c:v>
                </c:pt>
                <c:pt idx="2394">
                  <c:v>0.83284023668639051</c:v>
                </c:pt>
                <c:pt idx="2395">
                  <c:v>0.83284023668639051</c:v>
                </c:pt>
                <c:pt idx="2396">
                  <c:v>0.8327783943766186</c:v>
                </c:pt>
                <c:pt idx="2397">
                  <c:v>0.83265457238059981</c:v>
                </c:pt>
                <c:pt idx="2398">
                  <c:v>0.83259259259259266</c:v>
                </c:pt>
                <c:pt idx="2399">
                  <c:v>0.83259259259259266</c:v>
                </c:pt>
                <c:pt idx="2400">
                  <c:v>0.83265457238059981</c:v>
                </c:pt>
                <c:pt idx="2401">
                  <c:v>0.83228433913365429</c:v>
                </c:pt>
                <c:pt idx="2402">
                  <c:v>0.83259259259259277</c:v>
                </c:pt>
                <c:pt idx="2403">
                  <c:v>0.83271650629163585</c:v>
                </c:pt>
                <c:pt idx="2404">
                  <c:v>0.8327783943766186</c:v>
                </c:pt>
                <c:pt idx="2405">
                  <c:v>0.83284023668639051</c:v>
                </c:pt>
                <c:pt idx="2406">
                  <c:v>0.83253234750462113</c:v>
                </c:pt>
                <c:pt idx="2407">
                  <c:v>0.83253234750462113</c:v>
                </c:pt>
                <c:pt idx="2408">
                  <c:v>0.8327783943766186</c:v>
                </c:pt>
                <c:pt idx="2409">
                  <c:v>0.83265457238059981</c:v>
                </c:pt>
                <c:pt idx="2410">
                  <c:v>0.83228433913365429</c:v>
                </c:pt>
                <c:pt idx="2411">
                  <c:v>0.83222222222222231</c:v>
                </c:pt>
                <c:pt idx="2412">
                  <c:v>0.83253056687662097</c:v>
                </c:pt>
                <c:pt idx="2413">
                  <c:v>0.83290107447202677</c:v>
                </c:pt>
                <c:pt idx="2414">
                  <c:v>0.8327783943766186</c:v>
                </c:pt>
                <c:pt idx="2415">
                  <c:v>0.83247041420118328</c:v>
                </c:pt>
                <c:pt idx="2416">
                  <c:v>0.83247041420118328</c:v>
                </c:pt>
                <c:pt idx="2417">
                  <c:v>0.8327783943766186</c:v>
                </c:pt>
                <c:pt idx="2418">
                  <c:v>0.83265457238059981</c:v>
                </c:pt>
                <c:pt idx="2419">
                  <c:v>0.83290107447202677</c:v>
                </c:pt>
                <c:pt idx="2420">
                  <c:v>0.83296296296296291</c:v>
                </c:pt>
                <c:pt idx="2421">
                  <c:v>0.83271650629163585</c:v>
                </c:pt>
                <c:pt idx="2422">
                  <c:v>0.83247041420118328</c:v>
                </c:pt>
                <c:pt idx="2423">
                  <c:v>0.83284023668639051</c:v>
                </c:pt>
                <c:pt idx="2424">
                  <c:v>0.83284023668639051</c:v>
                </c:pt>
                <c:pt idx="2425">
                  <c:v>0.8327783943766186</c:v>
                </c:pt>
                <c:pt idx="2426">
                  <c:v>0.83234641006661736</c:v>
                </c:pt>
                <c:pt idx="2427">
                  <c:v>0.83234641006661736</c:v>
                </c:pt>
                <c:pt idx="2428">
                  <c:v>0.8327783943766186</c:v>
                </c:pt>
                <c:pt idx="2429">
                  <c:v>0.83314835368109519</c:v>
                </c:pt>
                <c:pt idx="2430">
                  <c:v>0.83284023668639051</c:v>
                </c:pt>
                <c:pt idx="2431">
                  <c:v>0.8327783943766186</c:v>
                </c:pt>
                <c:pt idx="2432">
                  <c:v>0.83302480562754533</c:v>
                </c:pt>
                <c:pt idx="2433">
                  <c:v>0.83333333333333326</c:v>
                </c:pt>
                <c:pt idx="2434">
                  <c:v>0.83296296296296291</c:v>
                </c:pt>
                <c:pt idx="2435">
                  <c:v>0.83296296296296291</c:v>
                </c:pt>
                <c:pt idx="2436">
                  <c:v>0.83234641006661736</c:v>
                </c:pt>
                <c:pt idx="2437">
                  <c:v>0.83228433913365429</c:v>
                </c:pt>
                <c:pt idx="2438">
                  <c:v>0.83302480562754533</c:v>
                </c:pt>
                <c:pt idx="2439">
                  <c:v>0.8327783943766186</c:v>
                </c:pt>
                <c:pt idx="2440">
                  <c:v>0.83253234750462113</c:v>
                </c:pt>
                <c:pt idx="2441">
                  <c:v>0.83290203327171908</c:v>
                </c:pt>
                <c:pt idx="2442">
                  <c:v>0.83290203327171908</c:v>
                </c:pt>
                <c:pt idx="2443">
                  <c:v>0.83290203327171908</c:v>
                </c:pt>
                <c:pt idx="2444">
                  <c:v>0.83216266173752318</c:v>
                </c:pt>
                <c:pt idx="2445">
                  <c:v>0.83259423503325947</c:v>
                </c:pt>
                <c:pt idx="2446">
                  <c:v>0.83259423503325947</c:v>
                </c:pt>
                <c:pt idx="2447">
                  <c:v>0.83290203327171908</c:v>
                </c:pt>
                <c:pt idx="2448">
                  <c:v>0.83290203327171908</c:v>
                </c:pt>
                <c:pt idx="2449">
                  <c:v>0.83284023668639051</c:v>
                </c:pt>
                <c:pt idx="2450">
                  <c:v>0.83308660251665434</c:v>
                </c:pt>
                <c:pt idx="2451">
                  <c:v>0.83265457238059981</c:v>
                </c:pt>
                <c:pt idx="2452">
                  <c:v>0.83259259259259266</c:v>
                </c:pt>
                <c:pt idx="2453">
                  <c:v>0.83259259259259277</c:v>
                </c:pt>
                <c:pt idx="2454">
                  <c:v>0.83234641006661736</c:v>
                </c:pt>
                <c:pt idx="2455">
                  <c:v>0.83240843507214213</c:v>
                </c:pt>
                <c:pt idx="2456">
                  <c:v>0.83240843507214213</c:v>
                </c:pt>
                <c:pt idx="2457">
                  <c:v>0.8327783943766186</c:v>
                </c:pt>
                <c:pt idx="2458">
                  <c:v>0.83240843507214213</c:v>
                </c:pt>
                <c:pt idx="2459">
                  <c:v>0.83240843507214213</c:v>
                </c:pt>
                <c:pt idx="2460">
                  <c:v>0.8327783943766186</c:v>
                </c:pt>
                <c:pt idx="2461">
                  <c:v>0.83284023668639051</c:v>
                </c:pt>
                <c:pt idx="2462">
                  <c:v>0.83284023668639051</c:v>
                </c:pt>
                <c:pt idx="2463">
                  <c:v>0.83284023668639051</c:v>
                </c:pt>
                <c:pt idx="2464">
                  <c:v>0.83290203327171908</c:v>
                </c:pt>
                <c:pt idx="2465">
                  <c:v>0.83290203327171908</c:v>
                </c:pt>
                <c:pt idx="2466">
                  <c:v>0.83290203327171908</c:v>
                </c:pt>
                <c:pt idx="2467">
                  <c:v>0.83290203327171908</c:v>
                </c:pt>
                <c:pt idx="2468">
                  <c:v>0.83284023668639051</c:v>
                </c:pt>
                <c:pt idx="2469">
                  <c:v>0.83308660251665434</c:v>
                </c:pt>
                <c:pt idx="2470">
                  <c:v>0.83302480562754533</c:v>
                </c:pt>
                <c:pt idx="2471">
                  <c:v>0.83308660251665434</c:v>
                </c:pt>
                <c:pt idx="2472">
                  <c:v>0.8327783943766186</c:v>
                </c:pt>
                <c:pt idx="2473">
                  <c:v>0.8327783943766186</c:v>
                </c:pt>
                <c:pt idx="2474">
                  <c:v>0.83247041420118328</c:v>
                </c:pt>
                <c:pt idx="2475">
                  <c:v>0.83284023668639051</c:v>
                </c:pt>
                <c:pt idx="2476">
                  <c:v>0.83284023668639051</c:v>
                </c:pt>
                <c:pt idx="2477">
                  <c:v>0.83290203327171908</c:v>
                </c:pt>
                <c:pt idx="2478">
                  <c:v>0.83253234750462113</c:v>
                </c:pt>
                <c:pt idx="2479">
                  <c:v>0.83247041420118328</c:v>
                </c:pt>
                <c:pt idx="2480">
                  <c:v>0.8327783943766186</c:v>
                </c:pt>
                <c:pt idx="2481">
                  <c:v>0.83240843507214213</c:v>
                </c:pt>
                <c:pt idx="2482">
                  <c:v>0.83240843507214213</c:v>
                </c:pt>
                <c:pt idx="2483">
                  <c:v>0.83234641006661736</c:v>
                </c:pt>
                <c:pt idx="2484">
                  <c:v>0.83228433913365429</c:v>
                </c:pt>
                <c:pt idx="2485">
                  <c:v>0.83265457238059981</c:v>
                </c:pt>
                <c:pt idx="2486">
                  <c:v>0.83265457238059981</c:v>
                </c:pt>
                <c:pt idx="2487">
                  <c:v>0.83271650629163585</c:v>
                </c:pt>
                <c:pt idx="2488">
                  <c:v>0.83271650629163585</c:v>
                </c:pt>
                <c:pt idx="2489">
                  <c:v>0.83265457238059981</c:v>
                </c:pt>
                <c:pt idx="2490">
                  <c:v>0.83290107447202677</c:v>
                </c:pt>
                <c:pt idx="2491">
                  <c:v>0.83253056687662097</c:v>
                </c:pt>
                <c:pt idx="2492">
                  <c:v>0.83253056687662097</c:v>
                </c:pt>
                <c:pt idx="2493">
                  <c:v>0.83253056687662097</c:v>
                </c:pt>
                <c:pt idx="2494">
                  <c:v>0.83265457238059981</c:v>
                </c:pt>
                <c:pt idx="2495">
                  <c:v>0.83308660251665434</c:v>
                </c:pt>
                <c:pt idx="2496">
                  <c:v>0.8327783943766186</c:v>
                </c:pt>
                <c:pt idx="2497">
                  <c:v>0.83253234750462113</c:v>
                </c:pt>
                <c:pt idx="2498">
                  <c:v>0.83259423503325947</c:v>
                </c:pt>
                <c:pt idx="2499">
                  <c:v>0.83290203327171908</c:v>
                </c:pt>
                <c:pt idx="2500">
                  <c:v>0.8327783943766186</c:v>
                </c:pt>
                <c:pt idx="2501">
                  <c:v>0.83302480562754533</c:v>
                </c:pt>
                <c:pt idx="2502">
                  <c:v>0.83234641006661736</c:v>
                </c:pt>
                <c:pt idx="2503">
                  <c:v>0.83234641006661736</c:v>
                </c:pt>
                <c:pt idx="2504">
                  <c:v>0.83240843507214213</c:v>
                </c:pt>
                <c:pt idx="2505">
                  <c:v>0.83284023668639051</c:v>
                </c:pt>
                <c:pt idx="2506">
                  <c:v>0.83284023668639051</c:v>
                </c:pt>
                <c:pt idx="2507">
                  <c:v>0.83240843507214213</c:v>
                </c:pt>
                <c:pt idx="2508">
                  <c:v>0.83265457238059981</c:v>
                </c:pt>
                <c:pt idx="2509">
                  <c:v>0.83222222222222231</c:v>
                </c:pt>
                <c:pt idx="2510">
                  <c:v>0.83253056687662097</c:v>
                </c:pt>
                <c:pt idx="2511">
                  <c:v>0.83259259259259266</c:v>
                </c:pt>
                <c:pt idx="2512">
                  <c:v>0.83265457238059981</c:v>
                </c:pt>
                <c:pt idx="2513">
                  <c:v>0.8327783943766186</c:v>
                </c:pt>
                <c:pt idx="2514">
                  <c:v>0.8327783943766186</c:v>
                </c:pt>
                <c:pt idx="2515">
                  <c:v>0.83296296296296291</c:v>
                </c:pt>
                <c:pt idx="2516">
                  <c:v>0.83222222222222231</c:v>
                </c:pt>
                <c:pt idx="2517">
                  <c:v>0.83253056687662097</c:v>
                </c:pt>
                <c:pt idx="2518">
                  <c:v>0.83259259259259277</c:v>
                </c:pt>
                <c:pt idx="2519">
                  <c:v>0.83302480562754533</c:v>
                </c:pt>
                <c:pt idx="2520">
                  <c:v>0.8327783943766186</c:v>
                </c:pt>
                <c:pt idx="2521">
                  <c:v>0.83284023668639051</c:v>
                </c:pt>
                <c:pt idx="2522">
                  <c:v>0.8327783943766186</c:v>
                </c:pt>
                <c:pt idx="2523">
                  <c:v>0.83271650629163585</c:v>
                </c:pt>
                <c:pt idx="2524">
                  <c:v>0.83271650629163585</c:v>
                </c:pt>
                <c:pt idx="2525">
                  <c:v>0.83259259259259277</c:v>
                </c:pt>
                <c:pt idx="2526">
                  <c:v>0.83253056687662097</c:v>
                </c:pt>
                <c:pt idx="2527">
                  <c:v>0.83209785025945149</c:v>
                </c:pt>
                <c:pt idx="2528">
                  <c:v>0.83253056687662097</c:v>
                </c:pt>
                <c:pt idx="2529">
                  <c:v>0.83302480562754533</c:v>
                </c:pt>
                <c:pt idx="2530">
                  <c:v>0.8327783943766186</c:v>
                </c:pt>
                <c:pt idx="2531">
                  <c:v>0.8327783943766186</c:v>
                </c:pt>
                <c:pt idx="2532">
                  <c:v>0.8327783943766186</c:v>
                </c:pt>
                <c:pt idx="2533">
                  <c:v>0.83265457238059981</c:v>
                </c:pt>
                <c:pt idx="2534">
                  <c:v>0.83259259259259277</c:v>
                </c:pt>
                <c:pt idx="2535">
                  <c:v>0.83253056687662097</c:v>
                </c:pt>
                <c:pt idx="2536">
                  <c:v>0.83253056687662097</c:v>
                </c:pt>
                <c:pt idx="2537">
                  <c:v>0.83296296296296291</c:v>
                </c:pt>
                <c:pt idx="2538">
                  <c:v>0.83265457238059981</c:v>
                </c:pt>
                <c:pt idx="2539">
                  <c:v>0.83265457238059981</c:v>
                </c:pt>
                <c:pt idx="2540">
                  <c:v>0.83265457238059981</c:v>
                </c:pt>
                <c:pt idx="2541">
                  <c:v>0.83259259259259266</c:v>
                </c:pt>
                <c:pt idx="2542">
                  <c:v>0.83253056687662097</c:v>
                </c:pt>
                <c:pt idx="2543">
                  <c:v>0.83283914010378057</c:v>
                </c:pt>
                <c:pt idx="2544">
                  <c:v>0.83246849518161603</c:v>
                </c:pt>
                <c:pt idx="2545">
                  <c:v>0.83283914010378057</c:v>
                </c:pt>
                <c:pt idx="2546">
                  <c:v>0.83296296296296291</c:v>
                </c:pt>
                <c:pt idx="2547">
                  <c:v>0.83265457238059981</c:v>
                </c:pt>
                <c:pt idx="2548">
                  <c:v>0.83265457238059981</c:v>
                </c:pt>
                <c:pt idx="2549">
                  <c:v>0.83265457238059981</c:v>
                </c:pt>
                <c:pt idx="2550">
                  <c:v>0.83228433913365429</c:v>
                </c:pt>
                <c:pt idx="2551">
                  <c:v>0.83259259259259277</c:v>
                </c:pt>
                <c:pt idx="2552">
                  <c:v>0.83302480562754533</c:v>
                </c:pt>
                <c:pt idx="2553">
                  <c:v>0.83302480562754533</c:v>
                </c:pt>
                <c:pt idx="2554">
                  <c:v>0.83290107447202677</c:v>
                </c:pt>
                <c:pt idx="2555">
                  <c:v>0.83283914010378057</c:v>
                </c:pt>
                <c:pt idx="2556">
                  <c:v>0.83246849518161603</c:v>
                </c:pt>
                <c:pt idx="2557">
                  <c:v>0.83290107447202677</c:v>
                </c:pt>
                <c:pt idx="2558">
                  <c:v>0.8327783943766186</c:v>
                </c:pt>
                <c:pt idx="2559">
                  <c:v>0.8327783943766186</c:v>
                </c:pt>
                <c:pt idx="2560">
                  <c:v>0.83296296296296291</c:v>
                </c:pt>
                <c:pt idx="2561">
                  <c:v>0.83320978502594523</c:v>
                </c:pt>
                <c:pt idx="2562">
                  <c:v>0.83222222222222231</c:v>
                </c:pt>
                <c:pt idx="2563">
                  <c:v>0.83265457238059981</c:v>
                </c:pt>
                <c:pt idx="2564">
                  <c:v>0.83302480562754533</c:v>
                </c:pt>
                <c:pt idx="2565">
                  <c:v>0.83265457238059981</c:v>
                </c:pt>
                <c:pt idx="2566">
                  <c:v>0.83259259259259277</c:v>
                </c:pt>
                <c:pt idx="2567">
                  <c:v>0.83253056687662097</c:v>
                </c:pt>
                <c:pt idx="2568">
                  <c:v>0.83253056687662097</c:v>
                </c:pt>
                <c:pt idx="2569">
                  <c:v>0.83259259259259266</c:v>
                </c:pt>
                <c:pt idx="2570">
                  <c:v>0.83271650629163585</c:v>
                </c:pt>
                <c:pt idx="2571">
                  <c:v>0.8327783943766186</c:v>
                </c:pt>
                <c:pt idx="2572">
                  <c:v>0.83265457238059981</c:v>
                </c:pt>
                <c:pt idx="2573">
                  <c:v>0.83259259259259277</c:v>
                </c:pt>
                <c:pt idx="2574">
                  <c:v>0.83253056687662097</c:v>
                </c:pt>
                <c:pt idx="2575">
                  <c:v>0.83246849518161603</c:v>
                </c:pt>
                <c:pt idx="2576">
                  <c:v>0.83283914010378057</c:v>
                </c:pt>
                <c:pt idx="2577">
                  <c:v>0.83259259259259266</c:v>
                </c:pt>
                <c:pt idx="2578">
                  <c:v>0.83302480562754533</c:v>
                </c:pt>
                <c:pt idx="2579">
                  <c:v>0.83265457238059981</c:v>
                </c:pt>
                <c:pt idx="2580">
                  <c:v>0.83259259259259266</c:v>
                </c:pt>
                <c:pt idx="2581">
                  <c:v>0.83253056687662097</c:v>
                </c:pt>
                <c:pt idx="2582">
                  <c:v>0.83246849518161603</c:v>
                </c:pt>
                <c:pt idx="2583">
                  <c:v>0.83277715980719313</c:v>
                </c:pt>
                <c:pt idx="2584">
                  <c:v>0.83296296296296291</c:v>
                </c:pt>
                <c:pt idx="2585">
                  <c:v>0.83265457238059981</c:v>
                </c:pt>
                <c:pt idx="2586">
                  <c:v>0.83240843507214213</c:v>
                </c:pt>
                <c:pt idx="2587">
                  <c:v>0.8327783943766186</c:v>
                </c:pt>
                <c:pt idx="2588">
                  <c:v>0.83271650629163585</c:v>
                </c:pt>
                <c:pt idx="2589">
                  <c:v>0.83290107447202677</c:v>
                </c:pt>
                <c:pt idx="2590">
                  <c:v>0.83246849518161603</c:v>
                </c:pt>
                <c:pt idx="2591">
                  <c:v>0.83253056687662097</c:v>
                </c:pt>
                <c:pt idx="2592">
                  <c:v>0.83259259259259277</c:v>
                </c:pt>
                <c:pt idx="2593">
                  <c:v>0.83327158206743246</c:v>
                </c:pt>
                <c:pt idx="2594">
                  <c:v>0.83265457238059981</c:v>
                </c:pt>
                <c:pt idx="2595">
                  <c:v>0.83271650629163585</c:v>
                </c:pt>
                <c:pt idx="2596">
                  <c:v>0.83271650629163585</c:v>
                </c:pt>
                <c:pt idx="2597">
                  <c:v>0.83265457238059981</c:v>
                </c:pt>
                <c:pt idx="2598">
                  <c:v>0.83296296296296291</c:v>
                </c:pt>
                <c:pt idx="2599">
                  <c:v>0.83283914010378057</c:v>
                </c:pt>
                <c:pt idx="2600">
                  <c:v>0.83253056687662097</c:v>
                </c:pt>
                <c:pt idx="2601">
                  <c:v>0.83222222222222231</c:v>
                </c:pt>
                <c:pt idx="2602">
                  <c:v>0.83222222222222231</c:v>
                </c:pt>
                <c:pt idx="2603">
                  <c:v>0.83296296296296291</c:v>
                </c:pt>
                <c:pt idx="2604">
                  <c:v>0.83302480562754533</c:v>
                </c:pt>
                <c:pt idx="2605">
                  <c:v>0.83271650629163585</c:v>
                </c:pt>
                <c:pt idx="2606">
                  <c:v>0.83271650629163585</c:v>
                </c:pt>
                <c:pt idx="2607">
                  <c:v>0.83265457238059981</c:v>
                </c:pt>
                <c:pt idx="2608">
                  <c:v>0.83228433913365429</c:v>
                </c:pt>
                <c:pt idx="2609">
                  <c:v>0.83259259259259277</c:v>
                </c:pt>
                <c:pt idx="2610">
                  <c:v>0.83253056687662097</c:v>
                </c:pt>
                <c:pt idx="2611">
                  <c:v>0.83259259259259277</c:v>
                </c:pt>
                <c:pt idx="2612">
                  <c:v>0.83302480562754533</c:v>
                </c:pt>
                <c:pt idx="2613">
                  <c:v>0.8327783943766186</c:v>
                </c:pt>
                <c:pt idx="2614">
                  <c:v>0.83314835368109519</c:v>
                </c:pt>
                <c:pt idx="2615">
                  <c:v>0.83284023668639051</c:v>
                </c:pt>
                <c:pt idx="2616">
                  <c:v>0.83247041420118351</c:v>
                </c:pt>
                <c:pt idx="2617">
                  <c:v>0.83234641006661736</c:v>
                </c:pt>
                <c:pt idx="2618">
                  <c:v>0.83228433913365429</c:v>
                </c:pt>
                <c:pt idx="2619">
                  <c:v>0.83259259259259277</c:v>
                </c:pt>
                <c:pt idx="2620">
                  <c:v>0.83228433913365429</c:v>
                </c:pt>
                <c:pt idx="2621">
                  <c:v>0.83296296296296291</c:v>
                </c:pt>
                <c:pt idx="2622">
                  <c:v>0.83271650629163585</c:v>
                </c:pt>
                <c:pt idx="2623">
                  <c:v>0.83284023668639051</c:v>
                </c:pt>
                <c:pt idx="2624">
                  <c:v>0.83290203327171908</c:v>
                </c:pt>
                <c:pt idx="2625">
                  <c:v>0.83290203327171908</c:v>
                </c:pt>
                <c:pt idx="2626">
                  <c:v>0.83284023668639051</c:v>
                </c:pt>
                <c:pt idx="2627">
                  <c:v>0.83271650629163585</c:v>
                </c:pt>
                <c:pt idx="2628">
                  <c:v>0.83265457238059981</c:v>
                </c:pt>
                <c:pt idx="2629">
                  <c:v>0.83234641006661736</c:v>
                </c:pt>
                <c:pt idx="2630">
                  <c:v>0.83259259259259277</c:v>
                </c:pt>
                <c:pt idx="2631">
                  <c:v>0.83253056687662097</c:v>
                </c:pt>
                <c:pt idx="2632">
                  <c:v>0.83228433913365429</c:v>
                </c:pt>
                <c:pt idx="2633">
                  <c:v>0.83265457238059981</c:v>
                </c:pt>
                <c:pt idx="2634">
                  <c:v>0.83284023668639051</c:v>
                </c:pt>
                <c:pt idx="2635">
                  <c:v>0.83259423503325947</c:v>
                </c:pt>
                <c:pt idx="2636">
                  <c:v>0.83284023668639051</c:v>
                </c:pt>
                <c:pt idx="2637">
                  <c:v>0.83284023668639051</c:v>
                </c:pt>
                <c:pt idx="2638">
                  <c:v>0.8327783943766186</c:v>
                </c:pt>
                <c:pt idx="2639">
                  <c:v>0.83234641006661736</c:v>
                </c:pt>
                <c:pt idx="2640">
                  <c:v>0.83222222222222231</c:v>
                </c:pt>
                <c:pt idx="2641">
                  <c:v>0.83253056687662097</c:v>
                </c:pt>
                <c:pt idx="2642">
                  <c:v>0.83259259259259277</c:v>
                </c:pt>
                <c:pt idx="2643">
                  <c:v>0.83265457238059981</c:v>
                </c:pt>
                <c:pt idx="2644">
                  <c:v>0.83308660251665434</c:v>
                </c:pt>
                <c:pt idx="2645">
                  <c:v>0.83240843507214213</c:v>
                </c:pt>
                <c:pt idx="2646">
                  <c:v>0.83265457238059981</c:v>
                </c:pt>
                <c:pt idx="2647">
                  <c:v>0.83253056687662097</c:v>
                </c:pt>
                <c:pt idx="2648">
                  <c:v>0.83253056687662097</c:v>
                </c:pt>
                <c:pt idx="2649">
                  <c:v>0.83216005928121528</c:v>
                </c:pt>
                <c:pt idx="2650">
                  <c:v>0.83246849518161603</c:v>
                </c:pt>
                <c:pt idx="2651">
                  <c:v>0.83216005928121528</c:v>
                </c:pt>
                <c:pt idx="2652">
                  <c:v>0.83222222222222231</c:v>
                </c:pt>
                <c:pt idx="2653">
                  <c:v>0.83296296296296291</c:v>
                </c:pt>
                <c:pt idx="2654">
                  <c:v>0.83271650629163585</c:v>
                </c:pt>
                <c:pt idx="2655">
                  <c:v>0.83271650629163585</c:v>
                </c:pt>
                <c:pt idx="2656">
                  <c:v>0.83308660251665434</c:v>
                </c:pt>
                <c:pt idx="2657">
                  <c:v>0.83314835368109519</c:v>
                </c:pt>
                <c:pt idx="2658">
                  <c:v>0.83265457238059981</c:v>
                </c:pt>
                <c:pt idx="2659">
                  <c:v>0.83290107447202677</c:v>
                </c:pt>
                <c:pt idx="2660">
                  <c:v>0.83283914010378057</c:v>
                </c:pt>
                <c:pt idx="2661">
                  <c:v>0.83253056687662097</c:v>
                </c:pt>
                <c:pt idx="2662">
                  <c:v>0.83259259259259277</c:v>
                </c:pt>
                <c:pt idx="2663">
                  <c:v>0.83265457238059981</c:v>
                </c:pt>
                <c:pt idx="2664">
                  <c:v>0.83265457238059981</c:v>
                </c:pt>
                <c:pt idx="2665">
                  <c:v>0.83302480562754533</c:v>
                </c:pt>
                <c:pt idx="2666">
                  <c:v>0.8327783943766186</c:v>
                </c:pt>
                <c:pt idx="2667">
                  <c:v>0.83284023668639051</c:v>
                </c:pt>
                <c:pt idx="2668">
                  <c:v>0.83284023668639051</c:v>
                </c:pt>
                <c:pt idx="2669">
                  <c:v>0.83314835368109519</c:v>
                </c:pt>
                <c:pt idx="2670">
                  <c:v>0.8327783943766186</c:v>
                </c:pt>
                <c:pt idx="2671">
                  <c:v>0.83234641006661736</c:v>
                </c:pt>
                <c:pt idx="2672">
                  <c:v>0.83259259259259277</c:v>
                </c:pt>
                <c:pt idx="2673">
                  <c:v>0.83271650629163585</c:v>
                </c:pt>
                <c:pt idx="2674">
                  <c:v>0.83284023668639051</c:v>
                </c:pt>
                <c:pt idx="2675">
                  <c:v>0.83284023668639051</c:v>
                </c:pt>
                <c:pt idx="2676">
                  <c:v>0.83253234750462113</c:v>
                </c:pt>
                <c:pt idx="2677">
                  <c:v>0.83296378418329642</c:v>
                </c:pt>
                <c:pt idx="2678">
                  <c:v>0.83302548947173993</c:v>
                </c:pt>
                <c:pt idx="2679">
                  <c:v>0.83265607683782794</c:v>
                </c:pt>
                <c:pt idx="2680">
                  <c:v>0.83296378418329642</c:v>
                </c:pt>
                <c:pt idx="2681">
                  <c:v>0.83259423503325947</c:v>
                </c:pt>
                <c:pt idx="2682">
                  <c:v>0.83284023668639051</c:v>
                </c:pt>
                <c:pt idx="2683">
                  <c:v>0.83290203327171908</c:v>
                </c:pt>
                <c:pt idx="2684">
                  <c:v>0.83290203327171908</c:v>
                </c:pt>
                <c:pt idx="2685">
                  <c:v>0.83314835368109519</c:v>
                </c:pt>
                <c:pt idx="2686">
                  <c:v>0.83247041420118351</c:v>
                </c:pt>
                <c:pt idx="2687">
                  <c:v>0.83247041420118351</c:v>
                </c:pt>
                <c:pt idx="2688">
                  <c:v>0.83240843507214213</c:v>
                </c:pt>
                <c:pt idx="2689">
                  <c:v>0.83271650629163585</c:v>
                </c:pt>
                <c:pt idx="2690">
                  <c:v>0.8327783943766186</c:v>
                </c:pt>
                <c:pt idx="2691">
                  <c:v>0.8327783943766186</c:v>
                </c:pt>
                <c:pt idx="2692">
                  <c:v>0.83308660251665434</c:v>
                </c:pt>
                <c:pt idx="2693">
                  <c:v>0.8327783943766186</c:v>
                </c:pt>
                <c:pt idx="2694">
                  <c:v>0.83253234750462113</c:v>
                </c:pt>
                <c:pt idx="2695">
                  <c:v>0.83228666420391584</c:v>
                </c:pt>
                <c:pt idx="2696">
                  <c:v>0.83296378418329642</c:v>
                </c:pt>
                <c:pt idx="2697">
                  <c:v>0.83296378418329642</c:v>
                </c:pt>
                <c:pt idx="2698">
                  <c:v>0.83259423503325947</c:v>
                </c:pt>
                <c:pt idx="2699">
                  <c:v>0.83259423503325947</c:v>
                </c:pt>
                <c:pt idx="2700">
                  <c:v>0.83327171903881703</c:v>
                </c:pt>
                <c:pt idx="2701">
                  <c:v>0.83296378418329642</c:v>
                </c:pt>
                <c:pt idx="2702">
                  <c:v>0.83265607683782794</c:v>
                </c:pt>
                <c:pt idx="2703">
                  <c:v>0.83259423503325947</c:v>
                </c:pt>
                <c:pt idx="2704">
                  <c:v>0.83290203327171908</c:v>
                </c:pt>
                <c:pt idx="2705">
                  <c:v>0.83290203327171908</c:v>
                </c:pt>
                <c:pt idx="2706">
                  <c:v>0.83247041420118351</c:v>
                </c:pt>
                <c:pt idx="2707">
                  <c:v>0.83234641006661736</c:v>
                </c:pt>
                <c:pt idx="2708">
                  <c:v>0.83259259259259277</c:v>
                </c:pt>
                <c:pt idx="2709">
                  <c:v>0.83253056687662097</c:v>
                </c:pt>
                <c:pt idx="2710">
                  <c:v>0.83246849518161603</c:v>
                </c:pt>
                <c:pt idx="2711">
                  <c:v>0.83283914010378057</c:v>
                </c:pt>
                <c:pt idx="2712">
                  <c:v>0.83222222222222231</c:v>
                </c:pt>
                <c:pt idx="2713">
                  <c:v>0.83259259259259277</c:v>
                </c:pt>
                <c:pt idx="2714">
                  <c:v>0.83228433913365429</c:v>
                </c:pt>
                <c:pt idx="2715">
                  <c:v>0.83296296296296291</c:v>
                </c:pt>
                <c:pt idx="2716">
                  <c:v>0.83296296296296313</c:v>
                </c:pt>
                <c:pt idx="2717">
                  <c:v>0.83265457238059981</c:v>
                </c:pt>
                <c:pt idx="2718">
                  <c:v>0.83265457238059981</c:v>
                </c:pt>
                <c:pt idx="2719">
                  <c:v>0.83259259259259277</c:v>
                </c:pt>
                <c:pt idx="2720">
                  <c:v>0.83222222222222231</c:v>
                </c:pt>
                <c:pt idx="2721">
                  <c:v>0.83253056687662097</c:v>
                </c:pt>
                <c:pt idx="2722">
                  <c:v>0.83222222222222231</c:v>
                </c:pt>
                <c:pt idx="2723">
                  <c:v>0.83265457238059981</c:v>
                </c:pt>
                <c:pt idx="2724">
                  <c:v>0.83259259259259277</c:v>
                </c:pt>
                <c:pt idx="2725">
                  <c:v>0.83253056687662097</c:v>
                </c:pt>
                <c:pt idx="2726">
                  <c:v>0.83259259259259277</c:v>
                </c:pt>
                <c:pt idx="2727">
                  <c:v>0.83228433913365429</c:v>
                </c:pt>
                <c:pt idx="2728">
                  <c:v>0.83259259259259277</c:v>
                </c:pt>
                <c:pt idx="2729">
                  <c:v>0.83253056687662097</c:v>
                </c:pt>
                <c:pt idx="2730">
                  <c:v>0.83253056687662097</c:v>
                </c:pt>
                <c:pt idx="2731">
                  <c:v>0.83253056687662097</c:v>
                </c:pt>
                <c:pt idx="2732">
                  <c:v>0.83253056687662097</c:v>
                </c:pt>
                <c:pt idx="2733">
                  <c:v>0.83253056687662097</c:v>
                </c:pt>
                <c:pt idx="2734">
                  <c:v>0.83253056687662097</c:v>
                </c:pt>
                <c:pt idx="2735">
                  <c:v>0.83216005928121528</c:v>
                </c:pt>
                <c:pt idx="2736">
                  <c:v>0.83277715980719313</c:v>
                </c:pt>
                <c:pt idx="2737">
                  <c:v>0.83283914010378057</c:v>
                </c:pt>
                <c:pt idx="2738">
                  <c:v>0.83283914010378057</c:v>
                </c:pt>
                <c:pt idx="2739">
                  <c:v>0.83253056687662097</c:v>
                </c:pt>
                <c:pt idx="2740">
                  <c:v>0.83222222222222231</c:v>
                </c:pt>
                <c:pt idx="2741">
                  <c:v>0.83259259259259277</c:v>
                </c:pt>
                <c:pt idx="2742">
                  <c:v>0.83259259259259277</c:v>
                </c:pt>
                <c:pt idx="2743">
                  <c:v>0.83259259259259277</c:v>
                </c:pt>
                <c:pt idx="2744">
                  <c:v>0.83265457238059981</c:v>
                </c:pt>
                <c:pt idx="2745">
                  <c:v>0.83265457238059981</c:v>
                </c:pt>
                <c:pt idx="2746">
                  <c:v>0.83290107447202677</c:v>
                </c:pt>
                <c:pt idx="2747">
                  <c:v>0.83259259259259277</c:v>
                </c:pt>
                <c:pt idx="2748">
                  <c:v>0.83290107447202677</c:v>
                </c:pt>
                <c:pt idx="2749">
                  <c:v>0.83222222222222231</c:v>
                </c:pt>
                <c:pt idx="2750">
                  <c:v>0.83222222222222231</c:v>
                </c:pt>
                <c:pt idx="2751">
                  <c:v>0.83222222222222231</c:v>
                </c:pt>
                <c:pt idx="2752">
                  <c:v>0.83259259259259277</c:v>
                </c:pt>
                <c:pt idx="2753">
                  <c:v>0.83259259259259277</c:v>
                </c:pt>
                <c:pt idx="2754">
                  <c:v>0.83259259259259277</c:v>
                </c:pt>
                <c:pt idx="2755">
                  <c:v>0.83296296296296291</c:v>
                </c:pt>
                <c:pt idx="2756">
                  <c:v>0.83302480562754533</c:v>
                </c:pt>
                <c:pt idx="2757">
                  <c:v>0.83302480562754533</c:v>
                </c:pt>
                <c:pt idx="2758">
                  <c:v>0.83265457238059981</c:v>
                </c:pt>
                <c:pt idx="2759">
                  <c:v>0.83302480562754533</c:v>
                </c:pt>
                <c:pt idx="2760">
                  <c:v>0.83296296296296291</c:v>
                </c:pt>
                <c:pt idx="2761">
                  <c:v>0.83296296296296291</c:v>
                </c:pt>
                <c:pt idx="2762">
                  <c:v>0.83290107447202677</c:v>
                </c:pt>
                <c:pt idx="2763">
                  <c:v>0.83253056687662097</c:v>
                </c:pt>
                <c:pt idx="2764">
                  <c:v>0.83253056687662097</c:v>
                </c:pt>
                <c:pt idx="2765">
                  <c:v>0.83253056687662097</c:v>
                </c:pt>
                <c:pt idx="2766">
                  <c:v>0.83253056687662097</c:v>
                </c:pt>
                <c:pt idx="2767">
                  <c:v>0.83253056687662097</c:v>
                </c:pt>
                <c:pt idx="2768">
                  <c:v>0.83253056687662097</c:v>
                </c:pt>
                <c:pt idx="2769">
                  <c:v>0.83246849518161603</c:v>
                </c:pt>
                <c:pt idx="2770">
                  <c:v>0.83246849518161603</c:v>
                </c:pt>
                <c:pt idx="2771">
                  <c:v>0.83253056687662097</c:v>
                </c:pt>
                <c:pt idx="2772">
                  <c:v>0.83253056687662097</c:v>
                </c:pt>
                <c:pt idx="2773">
                  <c:v>0.83253056687662097</c:v>
                </c:pt>
                <c:pt idx="2774">
                  <c:v>0.83246849518161603</c:v>
                </c:pt>
                <c:pt idx="2775">
                  <c:v>0.83253056687662097</c:v>
                </c:pt>
                <c:pt idx="2776">
                  <c:v>0.83253056687662097</c:v>
                </c:pt>
                <c:pt idx="2777">
                  <c:v>0.83228433913365429</c:v>
                </c:pt>
                <c:pt idx="2778">
                  <c:v>0.83265457238059981</c:v>
                </c:pt>
                <c:pt idx="2779">
                  <c:v>0.83271650629163585</c:v>
                </c:pt>
                <c:pt idx="2780">
                  <c:v>0.83271650629163585</c:v>
                </c:pt>
                <c:pt idx="2781">
                  <c:v>0.8327783943766186</c:v>
                </c:pt>
                <c:pt idx="2782">
                  <c:v>0.83284023668639051</c:v>
                </c:pt>
                <c:pt idx="2783">
                  <c:v>0.8327783943766186</c:v>
                </c:pt>
                <c:pt idx="2784">
                  <c:v>0.83259259259259266</c:v>
                </c:pt>
                <c:pt idx="2785">
                  <c:v>0.83277715980719313</c:v>
                </c:pt>
                <c:pt idx="2786">
                  <c:v>0.83283914010378057</c:v>
                </c:pt>
                <c:pt idx="2787">
                  <c:v>0.83290107447202677</c:v>
                </c:pt>
                <c:pt idx="2788">
                  <c:v>0.83253056687662097</c:v>
                </c:pt>
                <c:pt idx="2789">
                  <c:v>0.83253056687662097</c:v>
                </c:pt>
                <c:pt idx="2790">
                  <c:v>0.83290107447202677</c:v>
                </c:pt>
                <c:pt idx="2791">
                  <c:v>0.83302480562754533</c:v>
                </c:pt>
                <c:pt idx="2792">
                  <c:v>0.8327783943766186</c:v>
                </c:pt>
                <c:pt idx="2793">
                  <c:v>0.8327783943766186</c:v>
                </c:pt>
                <c:pt idx="2794">
                  <c:v>0.8327783943766186</c:v>
                </c:pt>
                <c:pt idx="2795">
                  <c:v>0.8327783943766186</c:v>
                </c:pt>
                <c:pt idx="2796">
                  <c:v>0.83265457238059981</c:v>
                </c:pt>
                <c:pt idx="2797">
                  <c:v>0.83253056687662097</c:v>
                </c:pt>
                <c:pt idx="2798">
                  <c:v>0.83283914010378057</c:v>
                </c:pt>
                <c:pt idx="2799">
                  <c:v>0.83290107447202677</c:v>
                </c:pt>
                <c:pt idx="2800">
                  <c:v>0.83222222222222231</c:v>
                </c:pt>
                <c:pt idx="2801">
                  <c:v>0.83290107447202677</c:v>
                </c:pt>
                <c:pt idx="2802">
                  <c:v>0.83296296296296291</c:v>
                </c:pt>
                <c:pt idx="2803">
                  <c:v>0.83302480562754533</c:v>
                </c:pt>
                <c:pt idx="2804">
                  <c:v>0.83308660251665434</c:v>
                </c:pt>
                <c:pt idx="2805">
                  <c:v>0.8327783943766186</c:v>
                </c:pt>
                <c:pt idx="2806">
                  <c:v>0.83308660251665434</c:v>
                </c:pt>
                <c:pt idx="2807">
                  <c:v>0.83265457238059981</c:v>
                </c:pt>
                <c:pt idx="2808">
                  <c:v>0.83265457238059981</c:v>
                </c:pt>
                <c:pt idx="2809">
                  <c:v>0.83259259259259277</c:v>
                </c:pt>
                <c:pt idx="2810">
                  <c:v>0.83259259259259277</c:v>
                </c:pt>
                <c:pt idx="2811">
                  <c:v>0.83222222222222231</c:v>
                </c:pt>
                <c:pt idx="2812">
                  <c:v>0.83259259259259266</c:v>
                </c:pt>
                <c:pt idx="2813">
                  <c:v>0.83302480562754533</c:v>
                </c:pt>
                <c:pt idx="2814">
                  <c:v>0.83271650629163585</c:v>
                </c:pt>
                <c:pt idx="2815">
                  <c:v>0.83265457238059981</c:v>
                </c:pt>
                <c:pt idx="2816">
                  <c:v>0.83234641006661736</c:v>
                </c:pt>
                <c:pt idx="2817">
                  <c:v>0.83228433913365429</c:v>
                </c:pt>
                <c:pt idx="2818">
                  <c:v>0.83259259259259277</c:v>
                </c:pt>
                <c:pt idx="2819">
                  <c:v>0.83259259259259266</c:v>
                </c:pt>
                <c:pt idx="2820">
                  <c:v>0.83302480562754533</c:v>
                </c:pt>
                <c:pt idx="2821">
                  <c:v>0.83302480562754533</c:v>
                </c:pt>
                <c:pt idx="2822">
                  <c:v>0.83259259259259266</c:v>
                </c:pt>
                <c:pt idx="2823">
                  <c:v>0.83290107447202677</c:v>
                </c:pt>
                <c:pt idx="2824">
                  <c:v>0.83246849518161603</c:v>
                </c:pt>
                <c:pt idx="2825">
                  <c:v>0.83320978502594523</c:v>
                </c:pt>
                <c:pt idx="2826">
                  <c:v>0.83265457238059981</c:v>
                </c:pt>
                <c:pt idx="2827">
                  <c:v>0.83265457238059981</c:v>
                </c:pt>
                <c:pt idx="2828">
                  <c:v>0.83228433913365429</c:v>
                </c:pt>
                <c:pt idx="2829">
                  <c:v>0.83253056687662097</c:v>
                </c:pt>
                <c:pt idx="2830">
                  <c:v>0.83290107447202677</c:v>
                </c:pt>
                <c:pt idx="2831">
                  <c:v>0.83259259259259266</c:v>
                </c:pt>
                <c:pt idx="2832">
                  <c:v>0.83265457238059981</c:v>
                </c:pt>
                <c:pt idx="2833">
                  <c:v>0.83271650629163585</c:v>
                </c:pt>
                <c:pt idx="2834">
                  <c:v>0.83271650629163585</c:v>
                </c:pt>
                <c:pt idx="2835">
                  <c:v>0.83296296296296291</c:v>
                </c:pt>
                <c:pt idx="2836">
                  <c:v>0.83253056687662097</c:v>
                </c:pt>
                <c:pt idx="2837">
                  <c:v>0.83246849518161603</c:v>
                </c:pt>
                <c:pt idx="2838">
                  <c:v>0.83290107447202677</c:v>
                </c:pt>
                <c:pt idx="2839">
                  <c:v>0.83271650629163585</c:v>
                </c:pt>
                <c:pt idx="2840">
                  <c:v>0.8327783943766186</c:v>
                </c:pt>
                <c:pt idx="2841">
                  <c:v>0.83271650629163585</c:v>
                </c:pt>
                <c:pt idx="2842">
                  <c:v>0.83265457238059981</c:v>
                </c:pt>
                <c:pt idx="2843">
                  <c:v>0.83259259259259277</c:v>
                </c:pt>
                <c:pt idx="2844">
                  <c:v>0.83283914010378057</c:v>
                </c:pt>
                <c:pt idx="2845">
                  <c:v>0.83253056687662097</c:v>
                </c:pt>
                <c:pt idx="2846">
                  <c:v>0.83259259259259277</c:v>
                </c:pt>
                <c:pt idx="2847">
                  <c:v>0.83265457238059981</c:v>
                </c:pt>
                <c:pt idx="2848">
                  <c:v>0.8327783943766186</c:v>
                </c:pt>
                <c:pt idx="2849">
                  <c:v>0.83284023668639051</c:v>
                </c:pt>
                <c:pt idx="2850">
                  <c:v>0.83284023668639051</c:v>
                </c:pt>
                <c:pt idx="2851">
                  <c:v>0.8327783943766186</c:v>
                </c:pt>
                <c:pt idx="2852">
                  <c:v>0.83271650629163585</c:v>
                </c:pt>
                <c:pt idx="2853">
                  <c:v>0.83228433913365429</c:v>
                </c:pt>
                <c:pt idx="2854">
                  <c:v>0.83253056687662097</c:v>
                </c:pt>
                <c:pt idx="2855">
                  <c:v>0.83253056687662097</c:v>
                </c:pt>
                <c:pt idx="2856">
                  <c:v>0.83228433913365429</c:v>
                </c:pt>
                <c:pt idx="2857">
                  <c:v>0.83265457238059981</c:v>
                </c:pt>
                <c:pt idx="2858">
                  <c:v>0.83271650629163585</c:v>
                </c:pt>
                <c:pt idx="2859">
                  <c:v>0.83302480562754533</c:v>
                </c:pt>
                <c:pt idx="2860">
                  <c:v>0.83302480562754533</c:v>
                </c:pt>
                <c:pt idx="2861">
                  <c:v>0.83259259259259266</c:v>
                </c:pt>
                <c:pt idx="2862">
                  <c:v>0.83253056687662097</c:v>
                </c:pt>
                <c:pt idx="2863">
                  <c:v>0.83246849518161603</c:v>
                </c:pt>
                <c:pt idx="2864">
                  <c:v>0.83283914010378057</c:v>
                </c:pt>
                <c:pt idx="2865">
                  <c:v>0.83265457238059981</c:v>
                </c:pt>
                <c:pt idx="2866">
                  <c:v>0.83234641006661736</c:v>
                </c:pt>
                <c:pt idx="2867">
                  <c:v>0.83265457238059981</c:v>
                </c:pt>
                <c:pt idx="2868">
                  <c:v>0.83296296296296291</c:v>
                </c:pt>
                <c:pt idx="2869">
                  <c:v>0.83290107447202677</c:v>
                </c:pt>
                <c:pt idx="2870">
                  <c:v>0.83253056687662097</c:v>
                </c:pt>
                <c:pt idx="2871">
                  <c:v>0.83283914010378057</c:v>
                </c:pt>
                <c:pt idx="2872">
                  <c:v>0.83246849518161603</c:v>
                </c:pt>
                <c:pt idx="2873">
                  <c:v>0.83246849518161603</c:v>
                </c:pt>
                <c:pt idx="2874">
                  <c:v>0.83277715980719313</c:v>
                </c:pt>
                <c:pt idx="2875">
                  <c:v>0.83277715980719313</c:v>
                </c:pt>
                <c:pt idx="2876">
                  <c:v>0.83283914010378057</c:v>
                </c:pt>
                <c:pt idx="2877">
                  <c:v>0.83296296296296291</c:v>
                </c:pt>
                <c:pt idx="2878">
                  <c:v>0.83302480562754533</c:v>
                </c:pt>
                <c:pt idx="2879">
                  <c:v>0.83234641006661736</c:v>
                </c:pt>
                <c:pt idx="2880">
                  <c:v>0.83265457238059981</c:v>
                </c:pt>
                <c:pt idx="2881">
                  <c:v>0.83290107447202677</c:v>
                </c:pt>
                <c:pt idx="2882">
                  <c:v>0.83283914010378057</c:v>
                </c:pt>
                <c:pt idx="2883">
                  <c:v>0.83246849518161603</c:v>
                </c:pt>
                <c:pt idx="2884">
                  <c:v>0.83240637745643309</c:v>
                </c:pt>
                <c:pt idx="2885">
                  <c:v>0.83240637745643309</c:v>
                </c:pt>
                <c:pt idx="2886">
                  <c:v>0.83240637745643309</c:v>
                </c:pt>
                <c:pt idx="2887">
                  <c:v>0.83283914010378057</c:v>
                </c:pt>
                <c:pt idx="2888">
                  <c:v>0.83290107447202677</c:v>
                </c:pt>
                <c:pt idx="2889">
                  <c:v>0.83253056687662119</c:v>
                </c:pt>
                <c:pt idx="2890">
                  <c:v>0.83320978502594523</c:v>
                </c:pt>
                <c:pt idx="2891">
                  <c:v>0.83290107447202677</c:v>
                </c:pt>
                <c:pt idx="2892">
                  <c:v>0.83283914010378057</c:v>
                </c:pt>
                <c:pt idx="2893">
                  <c:v>0.83283914010378057</c:v>
                </c:pt>
                <c:pt idx="2894">
                  <c:v>0.83246849518161603</c:v>
                </c:pt>
                <c:pt idx="2895">
                  <c:v>0.83277715980719313</c:v>
                </c:pt>
                <c:pt idx="2896">
                  <c:v>0.83240637745643309</c:v>
                </c:pt>
                <c:pt idx="2897">
                  <c:v>0.83277715980719313</c:v>
                </c:pt>
                <c:pt idx="2898">
                  <c:v>0.83246849518161603</c:v>
                </c:pt>
                <c:pt idx="2899">
                  <c:v>0.83253056687662119</c:v>
                </c:pt>
                <c:pt idx="2900">
                  <c:v>0.83253056687662119</c:v>
                </c:pt>
                <c:pt idx="2901">
                  <c:v>0.83283914010378057</c:v>
                </c:pt>
                <c:pt idx="2902">
                  <c:v>0.83308605341246289</c:v>
                </c:pt>
                <c:pt idx="2903">
                  <c:v>0.83234421364985178</c:v>
                </c:pt>
                <c:pt idx="2904">
                  <c:v>0.83259094283593171</c:v>
                </c:pt>
                <c:pt idx="2905">
                  <c:v>0.8329001113999257</c:v>
                </c:pt>
                <c:pt idx="2906">
                  <c:v>0.83333333333333337</c:v>
                </c:pt>
                <c:pt idx="2907">
                  <c:v>0.83271513353115723</c:v>
                </c:pt>
                <c:pt idx="2908">
                  <c:v>0.83240637745643309</c:v>
                </c:pt>
                <c:pt idx="2909">
                  <c:v>0.83240637745643309</c:v>
                </c:pt>
                <c:pt idx="2910">
                  <c:v>0.83246849518161603</c:v>
                </c:pt>
                <c:pt idx="2911">
                  <c:v>0.83253056687662119</c:v>
                </c:pt>
                <c:pt idx="2912">
                  <c:v>0.83277715980719313</c:v>
                </c:pt>
                <c:pt idx="2913">
                  <c:v>0.83271513353115723</c:v>
                </c:pt>
                <c:pt idx="2914">
                  <c:v>0.83271513353115723</c:v>
                </c:pt>
                <c:pt idx="2915">
                  <c:v>0.8326530612244899</c:v>
                </c:pt>
                <c:pt idx="2916">
                  <c:v>0.83240637745643309</c:v>
                </c:pt>
                <c:pt idx="2917">
                  <c:v>0.83302411873840454</c:v>
                </c:pt>
                <c:pt idx="2918">
                  <c:v>0.8326530612244899</c:v>
                </c:pt>
                <c:pt idx="2919">
                  <c:v>0.83259094283593171</c:v>
                </c:pt>
                <c:pt idx="2920">
                  <c:v>0.83259094283593171</c:v>
                </c:pt>
                <c:pt idx="2921">
                  <c:v>0.8329001113999257</c:v>
                </c:pt>
                <c:pt idx="2922">
                  <c:v>0.8329621380846326</c:v>
                </c:pt>
                <c:pt idx="2923">
                  <c:v>0.83271513353115723</c:v>
                </c:pt>
                <c:pt idx="2924">
                  <c:v>0.83271513353115723</c:v>
                </c:pt>
                <c:pt idx="2925">
                  <c:v>0.83240637745643309</c:v>
                </c:pt>
                <c:pt idx="2926">
                  <c:v>0.83246849518161603</c:v>
                </c:pt>
                <c:pt idx="2927">
                  <c:v>0.83277715980719313</c:v>
                </c:pt>
                <c:pt idx="2928">
                  <c:v>0.83277715980719313</c:v>
                </c:pt>
                <c:pt idx="2929">
                  <c:v>0.83308605341246289</c:v>
                </c:pt>
                <c:pt idx="2930">
                  <c:v>0.83302411873840454</c:v>
                </c:pt>
                <c:pt idx="2931">
                  <c:v>0.83228200371057515</c:v>
                </c:pt>
                <c:pt idx="2932">
                  <c:v>0.83221974758723094</c:v>
                </c:pt>
                <c:pt idx="2933">
                  <c:v>0.83283803863298655</c:v>
                </c:pt>
                <c:pt idx="2934">
                  <c:v>0.83283803863298655</c:v>
                </c:pt>
                <c:pt idx="2935">
                  <c:v>0.83320950965824658</c:v>
                </c:pt>
                <c:pt idx="2936">
                  <c:v>0.8329001113999257</c:v>
                </c:pt>
                <c:pt idx="2937">
                  <c:v>0.83221974758723094</c:v>
                </c:pt>
                <c:pt idx="2938">
                  <c:v>0.83259094283593171</c:v>
                </c:pt>
                <c:pt idx="2939">
                  <c:v>0.8329621380846326</c:v>
                </c:pt>
                <c:pt idx="2940">
                  <c:v>0.83302411873840454</c:v>
                </c:pt>
                <c:pt idx="2941">
                  <c:v>0.83308605341246289</c:v>
                </c:pt>
                <c:pt idx="2942">
                  <c:v>0.83302411873840454</c:v>
                </c:pt>
                <c:pt idx="2943">
                  <c:v>0.83234421364985167</c:v>
                </c:pt>
                <c:pt idx="2944">
                  <c:v>0.83308605341246289</c:v>
                </c:pt>
                <c:pt idx="2945">
                  <c:v>0.83314794215795318</c:v>
                </c:pt>
                <c:pt idx="2946">
                  <c:v>0.83240637745643309</c:v>
                </c:pt>
                <c:pt idx="2947">
                  <c:v>0.83277715980719313</c:v>
                </c:pt>
                <c:pt idx="2948">
                  <c:v>0.83277715980719313</c:v>
                </c:pt>
                <c:pt idx="2949">
                  <c:v>0.83277715980719313</c:v>
                </c:pt>
                <c:pt idx="2950">
                  <c:v>0.83308605341246289</c:v>
                </c:pt>
                <c:pt idx="2951">
                  <c:v>0.83277715980719313</c:v>
                </c:pt>
                <c:pt idx="2952">
                  <c:v>0.83277715980719313</c:v>
                </c:pt>
                <c:pt idx="2953">
                  <c:v>0.83246849518161603</c:v>
                </c:pt>
                <c:pt idx="2954">
                  <c:v>0.83246849518161603</c:v>
                </c:pt>
                <c:pt idx="2955">
                  <c:v>0.83246849518161603</c:v>
                </c:pt>
                <c:pt idx="2956">
                  <c:v>0.83246849518161603</c:v>
                </c:pt>
                <c:pt idx="2957">
                  <c:v>0.83277715980719313</c:v>
                </c:pt>
                <c:pt idx="2958">
                  <c:v>0.83277715980719313</c:v>
                </c:pt>
                <c:pt idx="2959">
                  <c:v>0.83277715980719313</c:v>
                </c:pt>
                <c:pt idx="2960">
                  <c:v>0.83308605341246289</c:v>
                </c:pt>
                <c:pt idx="2961">
                  <c:v>0.83277715980719313</c:v>
                </c:pt>
                <c:pt idx="2962">
                  <c:v>0.83277715980719313</c:v>
                </c:pt>
                <c:pt idx="2963">
                  <c:v>0.83277715980719313</c:v>
                </c:pt>
                <c:pt idx="2964">
                  <c:v>0.83302411873840454</c:v>
                </c:pt>
                <c:pt idx="2965">
                  <c:v>0.8326530612244899</c:v>
                </c:pt>
                <c:pt idx="2966">
                  <c:v>0.8329621380846326</c:v>
                </c:pt>
                <c:pt idx="2967">
                  <c:v>0.83302411873840454</c:v>
                </c:pt>
                <c:pt idx="2968">
                  <c:v>0.83283914010378057</c:v>
                </c:pt>
                <c:pt idx="2969">
                  <c:v>0.83320978502594523</c:v>
                </c:pt>
                <c:pt idx="2970">
                  <c:v>0.83290107447202677</c:v>
                </c:pt>
                <c:pt idx="2971">
                  <c:v>0.83296296296296291</c:v>
                </c:pt>
                <c:pt idx="2972">
                  <c:v>0.83302480562754533</c:v>
                </c:pt>
                <c:pt idx="2973">
                  <c:v>0.83265457238059981</c:v>
                </c:pt>
                <c:pt idx="2974">
                  <c:v>0.83265457238059981</c:v>
                </c:pt>
                <c:pt idx="2975">
                  <c:v>0.83296296296296291</c:v>
                </c:pt>
                <c:pt idx="2976">
                  <c:v>0.83302480562754533</c:v>
                </c:pt>
                <c:pt idx="2977">
                  <c:v>0.83327158206743246</c:v>
                </c:pt>
                <c:pt idx="2978">
                  <c:v>0.83320978502594523</c:v>
                </c:pt>
                <c:pt idx="2979">
                  <c:v>0.83253056687662097</c:v>
                </c:pt>
                <c:pt idx="2980">
                  <c:v>0.83253056687662097</c:v>
                </c:pt>
                <c:pt idx="2981">
                  <c:v>0.83283914010378057</c:v>
                </c:pt>
                <c:pt idx="2982">
                  <c:v>0.83253056687662097</c:v>
                </c:pt>
                <c:pt idx="2983">
                  <c:v>0.83253056687662097</c:v>
                </c:pt>
                <c:pt idx="2984">
                  <c:v>0.83259259259259266</c:v>
                </c:pt>
                <c:pt idx="2985">
                  <c:v>0.83296296296296291</c:v>
                </c:pt>
                <c:pt idx="2986">
                  <c:v>0.83296296296296291</c:v>
                </c:pt>
                <c:pt idx="2987">
                  <c:v>0.83234641006661736</c:v>
                </c:pt>
                <c:pt idx="2988">
                  <c:v>0.83271650629163585</c:v>
                </c:pt>
                <c:pt idx="2989">
                  <c:v>0.83308660251665434</c:v>
                </c:pt>
                <c:pt idx="2990">
                  <c:v>0.83271650629163585</c:v>
                </c:pt>
                <c:pt idx="2991">
                  <c:v>0.83302480562754533</c:v>
                </c:pt>
                <c:pt idx="2992">
                  <c:v>0.83296296296296291</c:v>
                </c:pt>
                <c:pt idx="2993">
                  <c:v>0.83290107447202677</c:v>
                </c:pt>
                <c:pt idx="2994">
                  <c:v>0.83259259259259277</c:v>
                </c:pt>
                <c:pt idx="2995">
                  <c:v>0.83259259259259277</c:v>
                </c:pt>
                <c:pt idx="2996">
                  <c:v>0.83259259259259277</c:v>
                </c:pt>
                <c:pt idx="2997">
                  <c:v>0.83296296296296313</c:v>
                </c:pt>
                <c:pt idx="2998">
                  <c:v>0.83265457238059981</c:v>
                </c:pt>
                <c:pt idx="2999">
                  <c:v>0.83302480562754533</c:v>
                </c:pt>
                <c:pt idx="3000">
                  <c:v>0.83240843507214213</c:v>
                </c:pt>
                <c:pt idx="3001">
                  <c:v>0.83308660251665434</c:v>
                </c:pt>
                <c:pt idx="3002">
                  <c:v>0.83296296296296291</c:v>
                </c:pt>
                <c:pt idx="3003">
                  <c:v>0.83296296296296313</c:v>
                </c:pt>
                <c:pt idx="3004">
                  <c:v>0.83290107447202677</c:v>
                </c:pt>
                <c:pt idx="3005">
                  <c:v>0.83296296296296313</c:v>
                </c:pt>
                <c:pt idx="3006">
                  <c:v>0.83296296296296313</c:v>
                </c:pt>
                <c:pt idx="3007">
                  <c:v>0.83259259259259266</c:v>
                </c:pt>
                <c:pt idx="3008">
                  <c:v>0.83296296296296291</c:v>
                </c:pt>
                <c:pt idx="3009">
                  <c:v>0.83265457238059981</c:v>
                </c:pt>
                <c:pt idx="3010">
                  <c:v>0.83271650629163585</c:v>
                </c:pt>
                <c:pt idx="3011">
                  <c:v>0.83271650629163585</c:v>
                </c:pt>
                <c:pt idx="3012">
                  <c:v>0.83302480562754533</c:v>
                </c:pt>
                <c:pt idx="3013">
                  <c:v>0.83290107447202677</c:v>
                </c:pt>
                <c:pt idx="3014">
                  <c:v>0.83290107447202677</c:v>
                </c:pt>
                <c:pt idx="3015">
                  <c:v>0.83296296296296291</c:v>
                </c:pt>
                <c:pt idx="3016">
                  <c:v>0.83265457238059981</c:v>
                </c:pt>
                <c:pt idx="3017">
                  <c:v>0.83271650629163585</c:v>
                </c:pt>
                <c:pt idx="3018">
                  <c:v>0.83240843507214213</c:v>
                </c:pt>
                <c:pt idx="3019">
                  <c:v>0.83284023668639051</c:v>
                </c:pt>
                <c:pt idx="3020">
                  <c:v>0.83284023668639051</c:v>
                </c:pt>
                <c:pt idx="3021">
                  <c:v>0.83308660251665434</c:v>
                </c:pt>
                <c:pt idx="3022">
                  <c:v>0.83302480562754533</c:v>
                </c:pt>
                <c:pt idx="3023">
                  <c:v>0.83296296296296313</c:v>
                </c:pt>
                <c:pt idx="3024">
                  <c:v>0.83259259259259277</c:v>
                </c:pt>
                <c:pt idx="3025">
                  <c:v>0.83314794215795318</c:v>
                </c:pt>
                <c:pt idx="3026">
                  <c:v>0.83314794215795318</c:v>
                </c:pt>
                <c:pt idx="3027">
                  <c:v>0.83314794215795318</c:v>
                </c:pt>
                <c:pt idx="3028">
                  <c:v>0.83308605341246289</c:v>
                </c:pt>
                <c:pt idx="3029">
                  <c:v>0.83271513353115723</c:v>
                </c:pt>
                <c:pt idx="3030">
                  <c:v>0.83271513353115745</c:v>
                </c:pt>
                <c:pt idx="3031">
                  <c:v>0.83246849518161603</c:v>
                </c:pt>
                <c:pt idx="3032">
                  <c:v>0.83259259259259277</c:v>
                </c:pt>
                <c:pt idx="3033">
                  <c:v>0.83290107447202677</c:v>
                </c:pt>
                <c:pt idx="3034">
                  <c:v>0.83290107447202677</c:v>
                </c:pt>
                <c:pt idx="3035">
                  <c:v>0.83265457238059981</c:v>
                </c:pt>
                <c:pt idx="3036">
                  <c:v>0.83302480562754533</c:v>
                </c:pt>
                <c:pt idx="3037">
                  <c:v>0.83302480562754533</c:v>
                </c:pt>
                <c:pt idx="3038">
                  <c:v>0.83271650629163585</c:v>
                </c:pt>
                <c:pt idx="3039">
                  <c:v>0.83265457238059981</c:v>
                </c:pt>
                <c:pt idx="3040">
                  <c:v>0.83296296296296313</c:v>
                </c:pt>
                <c:pt idx="3041">
                  <c:v>0.83259259259259277</c:v>
                </c:pt>
                <c:pt idx="3042">
                  <c:v>0.83259259259259277</c:v>
                </c:pt>
                <c:pt idx="3043">
                  <c:v>0.83283914010378057</c:v>
                </c:pt>
                <c:pt idx="3044">
                  <c:v>0.83246849518161603</c:v>
                </c:pt>
                <c:pt idx="3045">
                  <c:v>0.83290107447202677</c:v>
                </c:pt>
                <c:pt idx="3046">
                  <c:v>0.83302480562754533</c:v>
                </c:pt>
                <c:pt idx="3047">
                  <c:v>0.83302480562754533</c:v>
                </c:pt>
                <c:pt idx="3048">
                  <c:v>0.83302480562754533</c:v>
                </c:pt>
                <c:pt idx="3049">
                  <c:v>0.83302480562754533</c:v>
                </c:pt>
                <c:pt idx="3050">
                  <c:v>0.83296296296296291</c:v>
                </c:pt>
                <c:pt idx="3051">
                  <c:v>0.83302480562754533</c:v>
                </c:pt>
                <c:pt idx="3052">
                  <c:v>0.83271650629163585</c:v>
                </c:pt>
                <c:pt idx="3053">
                  <c:v>0.83271650629163585</c:v>
                </c:pt>
                <c:pt idx="3054">
                  <c:v>0.83302480562754533</c:v>
                </c:pt>
                <c:pt idx="3055">
                  <c:v>0.83296296296296291</c:v>
                </c:pt>
                <c:pt idx="3056">
                  <c:v>0.83259259259259266</c:v>
                </c:pt>
                <c:pt idx="3057">
                  <c:v>0.83296296296296291</c:v>
                </c:pt>
                <c:pt idx="3058">
                  <c:v>0.83296296296296291</c:v>
                </c:pt>
                <c:pt idx="3059">
                  <c:v>0.83296296296296291</c:v>
                </c:pt>
                <c:pt idx="3060">
                  <c:v>0.83327158206743246</c:v>
                </c:pt>
                <c:pt idx="3061">
                  <c:v>0.83320978502594523</c:v>
                </c:pt>
                <c:pt idx="3062">
                  <c:v>0.83283914010378057</c:v>
                </c:pt>
                <c:pt idx="3063">
                  <c:v>0.83320978502594523</c:v>
                </c:pt>
                <c:pt idx="3064">
                  <c:v>0.83222222222222231</c:v>
                </c:pt>
                <c:pt idx="3065">
                  <c:v>0.83253056687662097</c:v>
                </c:pt>
                <c:pt idx="3066">
                  <c:v>0.83259259259259277</c:v>
                </c:pt>
                <c:pt idx="3067">
                  <c:v>0.83290107447202677</c:v>
                </c:pt>
                <c:pt idx="3068">
                  <c:v>0.83290107447202677</c:v>
                </c:pt>
                <c:pt idx="3069">
                  <c:v>0.83290107447202677</c:v>
                </c:pt>
                <c:pt idx="3070">
                  <c:v>0.83290107447202677</c:v>
                </c:pt>
                <c:pt idx="3071">
                  <c:v>0.83296296296296291</c:v>
                </c:pt>
                <c:pt idx="3072">
                  <c:v>0.83296296296296291</c:v>
                </c:pt>
                <c:pt idx="3073">
                  <c:v>0.83296296296296291</c:v>
                </c:pt>
                <c:pt idx="3074">
                  <c:v>0.83296296296296291</c:v>
                </c:pt>
                <c:pt idx="3075">
                  <c:v>0.83290107447202677</c:v>
                </c:pt>
                <c:pt idx="3076">
                  <c:v>0.83253056687662097</c:v>
                </c:pt>
                <c:pt idx="3077">
                  <c:v>0.83246849518161603</c:v>
                </c:pt>
                <c:pt idx="3078">
                  <c:v>0.83246849518161603</c:v>
                </c:pt>
                <c:pt idx="3079">
                  <c:v>0.83216005928121528</c:v>
                </c:pt>
                <c:pt idx="3080">
                  <c:v>0.83253056687662097</c:v>
                </c:pt>
                <c:pt idx="3081">
                  <c:v>0.83253056687662097</c:v>
                </c:pt>
                <c:pt idx="3082">
                  <c:v>0.83253056687662097</c:v>
                </c:pt>
                <c:pt idx="3083">
                  <c:v>0.83283914010378057</c:v>
                </c:pt>
                <c:pt idx="3084">
                  <c:v>0.83216005928121528</c:v>
                </c:pt>
                <c:pt idx="3085">
                  <c:v>0.83253056687662097</c:v>
                </c:pt>
                <c:pt idx="3086">
                  <c:v>0.83253056687662097</c:v>
                </c:pt>
                <c:pt idx="3087">
                  <c:v>0.83253056687662097</c:v>
                </c:pt>
                <c:pt idx="3088">
                  <c:v>0.83253056687662097</c:v>
                </c:pt>
                <c:pt idx="3089">
                  <c:v>0.83283914010378057</c:v>
                </c:pt>
                <c:pt idx="3090">
                  <c:v>0.83320978502594523</c:v>
                </c:pt>
                <c:pt idx="3091">
                  <c:v>0.83290107447202677</c:v>
                </c:pt>
                <c:pt idx="3092">
                  <c:v>0.83296296296296291</c:v>
                </c:pt>
                <c:pt idx="3093">
                  <c:v>0.83296296296296291</c:v>
                </c:pt>
                <c:pt idx="3094">
                  <c:v>0.83302480562754533</c:v>
                </c:pt>
                <c:pt idx="3095">
                  <c:v>0.83302480562754533</c:v>
                </c:pt>
                <c:pt idx="3096">
                  <c:v>0.83296296296296291</c:v>
                </c:pt>
                <c:pt idx="3097">
                  <c:v>0.83259259259259266</c:v>
                </c:pt>
                <c:pt idx="3098">
                  <c:v>0.83259259259259277</c:v>
                </c:pt>
                <c:pt idx="3099">
                  <c:v>0.83283914010378057</c:v>
                </c:pt>
                <c:pt idx="3100">
                  <c:v>0.83283914010378057</c:v>
                </c:pt>
                <c:pt idx="3101">
                  <c:v>0.83253056687662097</c:v>
                </c:pt>
                <c:pt idx="3102">
                  <c:v>0.83290107447202677</c:v>
                </c:pt>
                <c:pt idx="3103">
                  <c:v>0.83296296296296291</c:v>
                </c:pt>
                <c:pt idx="3104">
                  <c:v>0.83302480562754533</c:v>
                </c:pt>
                <c:pt idx="3105">
                  <c:v>0.83302480562754533</c:v>
                </c:pt>
                <c:pt idx="3106">
                  <c:v>0.83271650629163585</c:v>
                </c:pt>
                <c:pt idx="3107">
                  <c:v>0.83265457238059981</c:v>
                </c:pt>
                <c:pt idx="3108">
                  <c:v>0.83259259259259266</c:v>
                </c:pt>
                <c:pt idx="3109">
                  <c:v>0.83296296296296291</c:v>
                </c:pt>
                <c:pt idx="3110">
                  <c:v>0.83296296296296291</c:v>
                </c:pt>
                <c:pt idx="3111">
                  <c:v>0.83296296296296291</c:v>
                </c:pt>
                <c:pt idx="3112">
                  <c:v>0.83283914010378057</c:v>
                </c:pt>
                <c:pt idx="3113">
                  <c:v>0.83277715980719313</c:v>
                </c:pt>
                <c:pt idx="3114">
                  <c:v>0.83308605341246289</c:v>
                </c:pt>
                <c:pt idx="3115">
                  <c:v>0.83283914010378057</c:v>
                </c:pt>
                <c:pt idx="3116">
                  <c:v>0.83246849518161603</c:v>
                </c:pt>
                <c:pt idx="3117">
                  <c:v>0.83246849518161603</c:v>
                </c:pt>
                <c:pt idx="3118">
                  <c:v>0.83283914010378057</c:v>
                </c:pt>
                <c:pt idx="3119">
                  <c:v>0.83246849518161603</c:v>
                </c:pt>
                <c:pt idx="3120">
                  <c:v>0.83246849518161603</c:v>
                </c:pt>
                <c:pt idx="3121">
                  <c:v>0.83277715980719313</c:v>
                </c:pt>
                <c:pt idx="3122">
                  <c:v>0.83277715980719313</c:v>
                </c:pt>
                <c:pt idx="3123">
                  <c:v>0.83246849518161603</c:v>
                </c:pt>
                <c:pt idx="3124">
                  <c:v>0.83277715980719313</c:v>
                </c:pt>
                <c:pt idx="3125">
                  <c:v>0.83277715980719313</c:v>
                </c:pt>
                <c:pt idx="3126">
                  <c:v>0.83314794215795318</c:v>
                </c:pt>
                <c:pt idx="3127">
                  <c:v>0.83283914010378057</c:v>
                </c:pt>
                <c:pt idx="3128">
                  <c:v>0.83246849518161603</c:v>
                </c:pt>
                <c:pt idx="3129">
                  <c:v>0.83246849518161603</c:v>
                </c:pt>
                <c:pt idx="3130">
                  <c:v>0.83283914010378057</c:v>
                </c:pt>
                <c:pt idx="3131">
                  <c:v>0.83283914010378057</c:v>
                </c:pt>
                <c:pt idx="3132">
                  <c:v>0.83253056687662097</c:v>
                </c:pt>
                <c:pt idx="3133">
                  <c:v>0.83290107447202677</c:v>
                </c:pt>
                <c:pt idx="3134">
                  <c:v>0.83283914010378057</c:v>
                </c:pt>
                <c:pt idx="3135">
                  <c:v>0.83283914010378057</c:v>
                </c:pt>
                <c:pt idx="3136">
                  <c:v>0.83314794215795318</c:v>
                </c:pt>
                <c:pt idx="3137">
                  <c:v>0.83314794215795318</c:v>
                </c:pt>
                <c:pt idx="3138">
                  <c:v>0.83308605341246289</c:v>
                </c:pt>
                <c:pt idx="3139">
                  <c:v>0.83277715980719313</c:v>
                </c:pt>
                <c:pt idx="3140">
                  <c:v>0.83277715980719313</c:v>
                </c:pt>
                <c:pt idx="3141">
                  <c:v>0.83277715980719313</c:v>
                </c:pt>
                <c:pt idx="3142">
                  <c:v>0.83308605341246289</c:v>
                </c:pt>
                <c:pt idx="3143">
                  <c:v>0.83308605341246289</c:v>
                </c:pt>
                <c:pt idx="3144">
                  <c:v>0.83302411873840454</c:v>
                </c:pt>
                <c:pt idx="3145">
                  <c:v>0.83271513353115723</c:v>
                </c:pt>
                <c:pt idx="3146">
                  <c:v>0.83302411873840454</c:v>
                </c:pt>
                <c:pt idx="3147">
                  <c:v>0.83302411873840454</c:v>
                </c:pt>
                <c:pt idx="3148">
                  <c:v>0.83302411873840454</c:v>
                </c:pt>
                <c:pt idx="3149">
                  <c:v>0.83271513353115745</c:v>
                </c:pt>
                <c:pt idx="3150">
                  <c:v>0.83271513353115745</c:v>
                </c:pt>
                <c:pt idx="3151">
                  <c:v>0.83302411873840454</c:v>
                </c:pt>
                <c:pt idx="3152">
                  <c:v>0.83333333333333337</c:v>
                </c:pt>
                <c:pt idx="3153">
                  <c:v>0.8329621380846326</c:v>
                </c:pt>
                <c:pt idx="3154">
                  <c:v>0.8329621380846326</c:v>
                </c:pt>
                <c:pt idx="3155">
                  <c:v>0.83302411873840454</c:v>
                </c:pt>
                <c:pt idx="3156">
                  <c:v>0.83240637745643309</c:v>
                </c:pt>
                <c:pt idx="3157">
                  <c:v>0.83240637745643309</c:v>
                </c:pt>
                <c:pt idx="3158">
                  <c:v>0.83246849518161603</c:v>
                </c:pt>
                <c:pt idx="3159">
                  <c:v>0.83222222222222231</c:v>
                </c:pt>
                <c:pt idx="3160">
                  <c:v>0.83222222222222231</c:v>
                </c:pt>
                <c:pt idx="3161">
                  <c:v>0.83283914010378057</c:v>
                </c:pt>
                <c:pt idx="3162">
                  <c:v>0.83308605341246289</c:v>
                </c:pt>
                <c:pt idx="3163">
                  <c:v>0.83308605341246289</c:v>
                </c:pt>
                <c:pt idx="3164">
                  <c:v>0.83314794215795318</c:v>
                </c:pt>
                <c:pt idx="3165">
                  <c:v>0.83253056687662097</c:v>
                </c:pt>
                <c:pt idx="3166">
                  <c:v>0.83320978502594523</c:v>
                </c:pt>
                <c:pt idx="3167">
                  <c:v>0.83320978502594523</c:v>
                </c:pt>
                <c:pt idx="3168">
                  <c:v>0.83277715980719313</c:v>
                </c:pt>
                <c:pt idx="3169">
                  <c:v>0.83345697329376844</c:v>
                </c:pt>
                <c:pt idx="3170">
                  <c:v>0.83308605341246289</c:v>
                </c:pt>
                <c:pt idx="3171">
                  <c:v>0.83246849518161603</c:v>
                </c:pt>
                <c:pt idx="3172">
                  <c:v>0.83277715980719313</c:v>
                </c:pt>
                <c:pt idx="3173">
                  <c:v>0.83277715980719313</c:v>
                </c:pt>
                <c:pt idx="3174">
                  <c:v>0.83246849518161603</c:v>
                </c:pt>
                <c:pt idx="3175">
                  <c:v>0.83308605341246289</c:v>
                </c:pt>
                <c:pt idx="3176">
                  <c:v>0.83308605341246289</c:v>
                </c:pt>
                <c:pt idx="3177">
                  <c:v>0.83308605341246289</c:v>
                </c:pt>
                <c:pt idx="3178">
                  <c:v>0.83283914010378057</c:v>
                </c:pt>
                <c:pt idx="3179">
                  <c:v>0.83283914010378057</c:v>
                </c:pt>
                <c:pt idx="3180">
                  <c:v>0.83283914010378057</c:v>
                </c:pt>
                <c:pt idx="3181">
                  <c:v>0.83277715980719313</c:v>
                </c:pt>
                <c:pt idx="3182">
                  <c:v>0.83271513353115723</c:v>
                </c:pt>
                <c:pt idx="3183">
                  <c:v>0.83271513353115723</c:v>
                </c:pt>
                <c:pt idx="3184">
                  <c:v>0.83277715980719313</c:v>
                </c:pt>
                <c:pt idx="3185">
                  <c:v>0.83290107447202677</c:v>
                </c:pt>
                <c:pt idx="3186">
                  <c:v>0.83253056687662119</c:v>
                </c:pt>
                <c:pt idx="3187">
                  <c:v>0.83290107447202677</c:v>
                </c:pt>
                <c:pt idx="3188">
                  <c:v>0.83222222222222231</c:v>
                </c:pt>
                <c:pt idx="3189">
                  <c:v>0.83283914010378057</c:v>
                </c:pt>
                <c:pt idx="3190">
                  <c:v>0.83277715980719313</c:v>
                </c:pt>
                <c:pt idx="3191">
                  <c:v>0.83308605341246289</c:v>
                </c:pt>
                <c:pt idx="3192">
                  <c:v>0.83308605341246289</c:v>
                </c:pt>
                <c:pt idx="3193">
                  <c:v>0.83277715980719313</c:v>
                </c:pt>
                <c:pt idx="3194">
                  <c:v>0.83302411873840454</c:v>
                </c:pt>
                <c:pt idx="3195">
                  <c:v>0.83302411873840454</c:v>
                </c:pt>
                <c:pt idx="3196">
                  <c:v>0.83277715980719313</c:v>
                </c:pt>
                <c:pt idx="3197">
                  <c:v>0.83271513353115723</c:v>
                </c:pt>
                <c:pt idx="3198">
                  <c:v>0.83308605341246289</c:v>
                </c:pt>
                <c:pt idx="3199">
                  <c:v>0.83277715980719313</c:v>
                </c:pt>
                <c:pt idx="3200">
                  <c:v>0.83308605341246289</c:v>
                </c:pt>
                <c:pt idx="3201">
                  <c:v>0.83314794215795318</c:v>
                </c:pt>
                <c:pt idx="3202">
                  <c:v>0.83320978502594523</c:v>
                </c:pt>
                <c:pt idx="3203">
                  <c:v>0.83314794215795318</c:v>
                </c:pt>
                <c:pt idx="3204">
                  <c:v>0.83314794215795318</c:v>
                </c:pt>
                <c:pt idx="3205">
                  <c:v>0.83314794215795318</c:v>
                </c:pt>
                <c:pt idx="3206">
                  <c:v>0.83283914010378057</c:v>
                </c:pt>
                <c:pt idx="3207">
                  <c:v>0.83283914010378057</c:v>
                </c:pt>
                <c:pt idx="3208">
                  <c:v>0.83271513353115723</c:v>
                </c:pt>
                <c:pt idx="3209">
                  <c:v>0.83302411873840454</c:v>
                </c:pt>
                <c:pt idx="3210">
                  <c:v>0.8326530612244899</c:v>
                </c:pt>
                <c:pt idx="3211">
                  <c:v>0.83271513353115745</c:v>
                </c:pt>
                <c:pt idx="3212">
                  <c:v>0.83240637745643309</c:v>
                </c:pt>
                <c:pt idx="3213">
                  <c:v>0.83271513353115745</c:v>
                </c:pt>
                <c:pt idx="3214">
                  <c:v>0.8329621380846326</c:v>
                </c:pt>
                <c:pt idx="3215">
                  <c:v>0.83302411873840454</c:v>
                </c:pt>
                <c:pt idx="3216">
                  <c:v>0.83271513353115745</c:v>
                </c:pt>
                <c:pt idx="3217">
                  <c:v>0.83271513353115745</c:v>
                </c:pt>
                <c:pt idx="3218">
                  <c:v>0.8326530612244899</c:v>
                </c:pt>
                <c:pt idx="3219">
                  <c:v>0.83271513353115745</c:v>
                </c:pt>
                <c:pt idx="3220">
                  <c:v>0.83240637745643309</c:v>
                </c:pt>
                <c:pt idx="3221">
                  <c:v>0.83246849518161603</c:v>
                </c:pt>
                <c:pt idx="3222">
                  <c:v>0.83246849518161603</c:v>
                </c:pt>
                <c:pt idx="3223">
                  <c:v>0.83246849518161603</c:v>
                </c:pt>
                <c:pt idx="3224">
                  <c:v>0.83283914010378057</c:v>
                </c:pt>
                <c:pt idx="3225">
                  <c:v>0.83283914010378057</c:v>
                </c:pt>
                <c:pt idx="3226">
                  <c:v>0.83296296296296291</c:v>
                </c:pt>
                <c:pt idx="3227">
                  <c:v>0.83302480562754533</c:v>
                </c:pt>
                <c:pt idx="3228">
                  <c:v>0.83302480562754533</c:v>
                </c:pt>
                <c:pt idx="3229">
                  <c:v>0.83271650629163585</c:v>
                </c:pt>
                <c:pt idx="3230">
                  <c:v>0.83271650629163585</c:v>
                </c:pt>
                <c:pt idx="3231">
                  <c:v>0.83271650629163585</c:v>
                </c:pt>
                <c:pt idx="3232">
                  <c:v>0.83302480562754533</c:v>
                </c:pt>
                <c:pt idx="3233">
                  <c:v>0.83265457238059981</c:v>
                </c:pt>
                <c:pt idx="3234">
                  <c:v>0.83302480562754533</c:v>
                </c:pt>
                <c:pt idx="3235">
                  <c:v>0.83234641006661736</c:v>
                </c:pt>
                <c:pt idx="3236">
                  <c:v>0.83240843507214213</c:v>
                </c:pt>
                <c:pt idx="3237">
                  <c:v>0.83271650629163585</c:v>
                </c:pt>
                <c:pt idx="3238">
                  <c:v>0.8327783943766186</c:v>
                </c:pt>
                <c:pt idx="3239">
                  <c:v>0.83308660251665434</c:v>
                </c:pt>
                <c:pt idx="3240">
                  <c:v>0.83271650629163585</c:v>
                </c:pt>
                <c:pt idx="3241">
                  <c:v>0.83271650629163585</c:v>
                </c:pt>
                <c:pt idx="3242">
                  <c:v>0.83302480562754533</c:v>
                </c:pt>
                <c:pt idx="3243">
                  <c:v>0.83265457238059981</c:v>
                </c:pt>
                <c:pt idx="3244">
                  <c:v>0.83265457238059981</c:v>
                </c:pt>
                <c:pt idx="3245">
                  <c:v>0.83228433913365429</c:v>
                </c:pt>
                <c:pt idx="3246">
                  <c:v>0.83302480562754533</c:v>
                </c:pt>
                <c:pt idx="3247">
                  <c:v>0.83302480562754533</c:v>
                </c:pt>
                <c:pt idx="3248">
                  <c:v>0.83302480562754533</c:v>
                </c:pt>
                <c:pt idx="3249">
                  <c:v>0.83234641006661736</c:v>
                </c:pt>
                <c:pt idx="3250">
                  <c:v>0.83234641006661736</c:v>
                </c:pt>
                <c:pt idx="3251">
                  <c:v>0.83265457238059981</c:v>
                </c:pt>
                <c:pt idx="3252">
                  <c:v>0.83296296296296291</c:v>
                </c:pt>
                <c:pt idx="3253">
                  <c:v>0.83259259259259266</c:v>
                </c:pt>
                <c:pt idx="3254">
                  <c:v>0.83296296296296291</c:v>
                </c:pt>
                <c:pt idx="3255">
                  <c:v>0.83296296296296291</c:v>
                </c:pt>
                <c:pt idx="3256">
                  <c:v>0.83259259259259266</c:v>
                </c:pt>
                <c:pt idx="3257">
                  <c:v>0.83290107447202677</c:v>
                </c:pt>
                <c:pt idx="3258">
                  <c:v>0.83253056687662097</c:v>
                </c:pt>
                <c:pt idx="3259">
                  <c:v>0.83320978502594523</c:v>
                </c:pt>
                <c:pt idx="3260">
                  <c:v>0.83290107447202677</c:v>
                </c:pt>
                <c:pt idx="3261">
                  <c:v>0.83253056687662097</c:v>
                </c:pt>
                <c:pt idx="3262">
                  <c:v>0.83253056687662097</c:v>
                </c:pt>
                <c:pt idx="3263">
                  <c:v>0.83253056687662097</c:v>
                </c:pt>
                <c:pt idx="3264">
                  <c:v>0.83253056687662097</c:v>
                </c:pt>
                <c:pt idx="3265">
                  <c:v>0.83253056687662097</c:v>
                </c:pt>
                <c:pt idx="3266">
                  <c:v>0.83259259259259277</c:v>
                </c:pt>
                <c:pt idx="3267">
                  <c:v>0.83296296296296291</c:v>
                </c:pt>
                <c:pt idx="3268">
                  <c:v>0.83302480562754533</c:v>
                </c:pt>
                <c:pt idx="3269">
                  <c:v>0.8327783943766186</c:v>
                </c:pt>
                <c:pt idx="3270">
                  <c:v>0.83247041420118351</c:v>
                </c:pt>
                <c:pt idx="3271">
                  <c:v>0.83314835368109519</c:v>
                </c:pt>
                <c:pt idx="3272">
                  <c:v>0.83308660251665434</c:v>
                </c:pt>
                <c:pt idx="3273">
                  <c:v>0.8327783943766186</c:v>
                </c:pt>
                <c:pt idx="3274">
                  <c:v>0.83308660251665434</c:v>
                </c:pt>
                <c:pt idx="3275">
                  <c:v>0.83308660251665434</c:v>
                </c:pt>
                <c:pt idx="3276">
                  <c:v>0.83302480562754533</c:v>
                </c:pt>
                <c:pt idx="3277">
                  <c:v>0.83333333333333326</c:v>
                </c:pt>
                <c:pt idx="3278">
                  <c:v>0.83296296296296291</c:v>
                </c:pt>
                <c:pt idx="3279">
                  <c:v>0.83290107447202677</c:v>
                </c:pt>
                <c:pt idx="3280">
                  <c:v>0.83290107447202677</c:v>
                </c:pt>
                <c:pt idx="3281">
                  <c:v>0.83259259259259277</c:v>
                </c:pt>
                <c:pt idx="3282">
                  <c:v>0.83259259259259277</c:v>
                </c:pt>
                <c:pt idx="3283">
                  <c:v>0.83253056687662097</c:v>
                </c:pt>
                <c:pt idx="3284">
                  <c:v>0.83283914010378057</c:v>
                </c:pt>
                <c:pt idx="3285">
                  <c:v>0.83283914010378057</c:v>
                </c:pt>
                <c:pt idx="3286">
                  <c:v>0.83283914010378057</c:v>
                </c:pt>
                <c:pt idx="3287">
                  <c:v>0.83253056687662097</c:v>
                </c:pt>
                <c:pt idx="3288">
                  <c:v>0.83283914010378057</c:v>
                </c:pt>
                <c:pt idx="3289">
                  <c:v>0.83246849518161603</c:v>
                </c:pt>
                <c:pt idx="3290">
                  <c:v>0.83253056687662097</c:v>
                </c:pt>
                <c:pt idx="3291">
                  <c:v>0.83259259259259277</c:v>
                </c:pt>
                <c:pt idx="3292">
                  <c:v>0.83290107447202677</c:v>
                </c:pt>
                <c:pt idx="3293">
                  <c:v>0.83253056687662097</c:v>
                </c:pt>
                <c:pt idx="3294">
                  <c:v>0.83259259259259277</c:v>
                </c:pt>
                <c:pt idx="3295">
                  <c:v>0.83259259259259277</c:v>
                </c:pt>
                <c:pt idx="3296">
                  <c:v>0.83320978502594523</c:v>
                </c:pt>
                <c:pt idx="3297">
                  <c:v>0.83320978502594523</c:v>
                </c:pt>
                <c:pt idx="3298">
                  <c:v>0.83296296296296291</c:v>
                </c:pt>
                <c:pt idx="3299">
                  <c:v>0.83296296296296291</c:v>
                </c:pt>
                <c:pt idx="3300">
                  <c:v>0.83327158206743246</c:v>
                </c:pt>
                <c:pt idx="3301">
                  <c:v>0.83290107447202677</c:v>
                </c:pt>
                <c:pt idx="3302">
                  <c:v>0.83290107447202677</c:v>
                </c:pt>
                <c:pt idx="3303">
                  <c:v>0.83296296296296291</c:v>
                </c:pt>
                <c:pt idx="3304">
                  <c:v>0.83265457238059981</c:v>
                </c:pt>
                <c:pt idx="3305">
                  <c:v>0.83271650629163585</c:v>
                </c:pt>
                <c:pt idx="3306">
                  <c:v>0.83271650629163585</c:v>
                </c:pt>
                <c:pt idx="3307">
                  <c:v>0.83308660251665434</c:v>
                </c:pt>
                <c:pt idx="3308">
                  <c:v>0.8327783943766186</c:v>
                </c:pt>
                <c:pt idx="3309">
                  <c:v>0.8327783943766186</c:v>
                </c:pt>
                <c:pt idx="3310">
                  <c:v>0.8327783943766186</c:v>
                </c:pt>
                <c:pt idx="3311">
                  <c:v>0.8327783943766186</c:v>
                </c:pt>
                <c:pt idx="3312">
                  <c:v>0.83265457238059981</c:v>
                </c:pt>
                <c:pt idx="3313">
                  <c:v>0.83296296296296291</c:v>
                </c:pt>
                <c:pt idx="3314">
                  <c:v>0.83296296296296291</c:v>
                </c:pt>
                <c:pt idx="3315">
                  <c:v>0.83259259259259277</c:v>
                </c:pt>
                <c:pt idx="3316">
                  <c:v>0.83259259259259277</c:v>
                </c:pt>
                <c:pt idx="3317">
                  <c:v>0.83259259259259277</c:v>
                </c:pt>
                <c:pt idx="3318">
                  <c:v>0.83290107447202677</c:v>
                </c:pt>
                <c:pt idx="3319">
                  <c:v>0.83290107447202677</c:v>
                </c:pt>
                <c:pt idx="3320">
                  <c:v>0.83259259259259277</c:v>
                </c:pt>
                <c:pt idx="3321">
                  <c:v>0.83296296296296313</c:v>
                </c:pt>
                <c:pt idx="3322">
                  <c:v>0.83296296296296291</c:v>
                </c:pt>
                <c:pt idx="3323">
                  <c:v>0.83302480562754533</c:v>
                </c:pt>
                <c:pt idx="3324">
                  <c:v>0.83302480562754533</c:v>
                </c:pt>
                <c:pt idx="3325">
                  <c:v>0.83302480562754533</c:v>
                </c:pt>
                <c:pt idx="3326">
                  <c:v>0.83302480562754533</c:v>
                </c:pt>
                <c:pt idx="3327">
                  <c:v>0.83333333333333326</c:v>
                </c:pt>
                <c:pt idx="3328">
                  <c:v>0.83259259259259277</c:v>
                </c:pt>
                <c:pt idx="3329">
                  <c:v>0.83290107447202677</c:v>
                </c:pt>
                <c:pt idx="3330">
                  <c:v>0.83259259259259266</c:v>
                </c:pt>
                <c:pt idx="3331">
                  <c:v>0.83259259259259277</c:v>
                </c:pt>
                <c:pt idx="3332">
                  <c:v>0.83296296296296291</c:v>
                </c:pt>
                <c:pt idx="3333">
                  <c:v>0.83302480562754533</c:v>
                </c:pt>
                <c:pt idx="3334">
                  <c:v>0.83302480562754533</c:v>
                </c:pt>
                <c:pt idx="3335">
                  <c:v>0.83308660251665434</c:v>
                </c:pt>
                <c:pt idx="3336">
                  <c:v>0.83308660251665434</c:v>
                </c:pt>
                <c:pt idx="3337">
                  <c:v>0.83271650629163585</c:v>
                </c:pt>
                <c:pt idx="3338">
                  <c:v>0.83271650629163585</c:v>
                </c:pt>
                <c:pt idx="3339">
                  <c:v>0.83308660251665434</c:v>
                </c:pt>
                <c:pt idx="3340">
                  <c:v>0.83277839437661871</c:v>
                </c:pt>
                <c:pt idx="3341">
                  <c:v>0.83314835368109519</c:v>
                </c:pt>
                <c:pt idx="3342">
                  <c:v>0.83308660251665434</c:v>
                </c:pt>
                <c:pt idx="3343">
                  <c:v>0.83308660251665434</c:v>
                </c:pt>
                <c:pt idx="3344">
                  <c:v>0.83308660251665434</c:v>
                </c:pt>
                <c:pt idx="3345">
                  <c:v>0.83265457238059981</c:v>
                </c:pt>
                <c:pt idx="3346">
                  <c:v>0.83333333333333326</c:v>
                </c:pt>
                <c:pt idx="3347">
                  <c:v>0.83302480562754533</c:v>
                </c:pt>
                <c:pt idx="3348">
                  <c:v>0.83265457238059981</c:v>
                </c:pt>
                <c:pt idx="3349">
                  <c:v>0.83234641006661736</c:v>
                </c:pt>
                <c:pt idx="3350">
                  <c:v>0.83271650629163585</c:v>
                </c:pt>
                <c:pt idx="3351">
                  <c:v>0.83296296296296313</c:v>
                </c:pt>
                <c:pt idx="3352">
                  <c:v>0.83296296296296313</c:v>
                </c:pt>
                <c:pt idx="3353">
                  <c:v>0.83296296296296313</c:v>
                </c:pt>
                <c:pt idx="3354">
                  <c:v>0.83265457238059981</c:v>
                </c:pt>
                <c:pt idx="3355">
                  <c:v>0.83259259259259277</c:v>
                </c:pt>
                <c:pt idx="3356">
                  <c:v>0.83222222222222231</c:v>
                </c:pt>
                <c:pt idx="3357">
                  <c:v>0.83259259259259277</c:v>
                </c:pt>
                <c:pt idx="3358">
                  <c:v>0.83290107447202677</c:v>
                </c:pt>
                <c:pt idx="3359">
                  <c:v>0.83290107447202677</c:v>
                </c:pt>
                <c:pt idx="3360">
                  <c:v>0.83296296296296291</c:v>
                </c:pt>
                <c:pt idx="3361">
                  <c:v>0.83302480562754533</c:v>
                </c:pt>
                <c:pt idx="3362">
                  <c:v>0.8327783943766186</c:v>
                </c:pt>
                <c:pt idx="3363">
                  <c:v>0.83284023668639051</c:v>
                </c:pt>
                <c:pt idx="3364">
                  <c:v>0.83321005917159763</c:v>
                </c:pt>
                <c:pt idx="3365">
                  <c:v>0.83284023668639051</c:v>
                </c:pt>
                <c:pt idx="3366">
                  <c:v>0.83296378418329642</c:v>
                </c:pt>
                <c:pt idx="3367">
                  <c:v>0.83327171903881703</c:v>
                </c:pt>
                <c:pt idx="3368">
                  <c:v>0.83321005917159763</c:v>
                </c:pt>
                <c:pt idx="3369">
                  <c:v>0.83327171903881703</c:v>
                </c:pt>
                <c:pt idx="3370">
                  <c:v>0.83296378418329642</c:v>
                </c:pt>
                <c:pt idx="3371">
                  <c:v>0.83321005917159763</c:v>
                </c:pt>
                <c:pt idx="3372">
                  <c:v>0.8327783943766186</c:v>
                </c:pt>
                <c:pt idx="3373">
                  <c:v>0.83302480562754533</c:v>
                </c:pt>
                <c:pt idx="3374">
                  <c:v>0.83302480562754533</c:v>
                </c:pt>
                <c:pt idx="3375">
                  <c:v>0.83271650629163585</c:v>
                </c:pt>
                <c:pt idx="3376">
                  <c:v>0.83265457238059981</c:v>
                </c:pt>
                <c:pt idx="3377">
                  <c:v>0.83296296296296291</c:v>
                </c:pt>
                <c:pt idx="3378">
                  <c:v>0.83259259259259277</c:v>
                </c:pt>
                <c:pt idx="3379">
                  <c:v>0.83265457238059981</c:v>
                </c:pt>
                <c:pt idx="3380">
                  <c:v>0.83308660251665434</c:v>
                </c:pt>
                <c:pt idx="3381">
                  <c:v>0.83314835368109519</c:v>
                </c:pt>
                <c:pt idx="3382">
                  <c:v>0.8327783943766186</c:v>
                </c:pt>
                <c:pt idx="3383">
                  <c:v>0.8327783943766186</c:v>
                </c:pt>
                <c:pt idx="3384">
                  <c:v>0.83314835368109519</c:v>
                </c:pt>
                <c:pt idx="3385">
                  <c:v>0.83284023668639051</c:v>
                </c:pt>
                <c:pt idx="3386">
                  <c:v>0.83253234750462113</c:v>
                </c:pt>
                <c:pt idx="3387">
                  <c:v>0.83290203327171908</c:v>
                </c:pt>
                <c:pt idx="3388">
                  <c:v>0.83290203327171908</c:v>
                </c:pt>
                <c:pt idx="3389">
                  <c:v>0.83290203327171908</c:v>
                </c:pt>
                <c:pt idx="3390">
                  <c:v>0.83321005917159763</c:v>
                </c:pt>
                <c:pt idx="3391">
                  <c:v>0.83284023668639051</c:v>
                </c:pt>
                <c:pt idx="3392">
                  <c:v>0.8327783943766186</c:v>
                </c:pt>
                <c:pt idx="3393">
                  <c:v>0.8327783943766186</c:v>
                </c:pt>
                <c:pt idx="3394">
                  <c:v>0.8327783943766186</c:v>
                </c:pt>
                <c:pt idx="3395">
                  <c:v>0.8327783943766186</c:v>
                </c:pt>
                <c:pt idx="3396">
                  <c:v>0.8327783943766186</c:v>
                </c:pt>
                <c:pt idx="3397">
                  <c:v>0.83271650629163585</c:v>
                </c:pt>
                <c:pt idx="3398">
                  <c:v>0.8327783943766186</c:v>
                </c:pt>
                <c:pt idx="3399">
                  <c:v>0.83284023668639051</c:v>
                </c:pt>
                <c:pt idx="3400">
                  <c:v>0.83253234750462113</c:v>
                </c:pt>
                <c:pt idx="3401">
                  <c:v>0.83321005917159763</c:v>
                </c:pt>
                <c:pt idx="3402">
                  <c:v>0.8327783943766186</c:v>
                </c:pt>
                <c:pt idx="3403">
                  <c:v>0.83302480562754533</c:v>
                </c:pt>
                <c:pt idx="3404">
                  <c:v>0.83302480562754533</c:v>
                </c:pt>
                <c:pt idx="3405">
                  <c:v>0.83265457238059981</c:v>
                </c:pt>
                <c:pt idx="3406">
                  <c:v>0.83265457238059981</c:v>
                </c:pt>
                <c:pt idx="3407">
                  <c:v>0.83296296296296291</c:v>
                </c:pt>
                <c:pt idx="3408">
                  <c:v>0.83234641006661736</c:v>
                </c:pt>
                <c:pt idx="3409">
                  <c:v>0.83234641006661736</c:v>
                </c:pt>
                <c:pt idx="3410">
                  <c:v>0.83302480562754533</c:v>
                </c:pt>
                <c:pt idx="3411">
                  <c:v>0.83308660251665434</c:v>
                </c:pt>
                <c:pt idx="3412">
                  <c:v>0.8327783943766186</c:v>
                </c:pt>
                <c:pt idx="3413">
                  <c:v>0.83284023668639051</c:v>
                </c:pt>
                <c:pt idx="3414">
                  <c:v>0.83290203327171908</c:v>
                </c:pt>
                <c:pt idx="3415">
                  <c:v>0.83284023668639051</c:v>
                </c:pt>
                <c:pt idx="3416">
                  <c:v>0.8327783943766186</c:v>
                </c:pt>
                <c:pt idx="3417">
                  <c:v>0.83308660251665434</c:v>
                </c:pt>
                <c:pt idx="3418">
                  <c:v>0.83345669874167294</c:v>
                </c:pt>
                <c:pt idx="3419">
                  <c:v>0.83314835368109519</c:v>
                </c:pt>
                <c:pt idx="3420">
                  <c:v>0.83284023668639051</c:v>
                </c:pt>
                <c:pt idx="3421">
                  <c:v>0.83321005917159763</c:v>
                </c:pt>
                <c:pt idx="3422">
                  <c:v>0.83290203327171908</c:v>
                </c:pt>
                <c:pt idx="3423">
                  <c:v>0.83290203327171908</c:v>
                </c:pt>
                <c:pt idx="3424">
                  <c:v>0.83290203327171908</c:v>
                </c:pt>
                <c:pt idx="3425">
                  <c:v>0.83290203327171908</c:v>
                </c:pt>
                <c:pt idx="3426">
                  <c:v>0.83284023668639051</c:v>
                </c:pt>
                <c:pt idx="3427">
                  <c:v>0.83321005917159763</c:v>
                </c:pt>
                <c:pt idx="3428">
                  <c:v>0.83284023668639051</c:v>
                </c:pt>
                <c:pt idx="3429">
                  <c:v>0.83314835368109519</c:v>
                </c:pt>
                <c:pt idx="3430">
                  <c:v>0.8327783943766186</c:v>
                </c:pt>
                <c:pt idx="3431">
                  <c:v>0.83284023668639051</c:v>
                </c:pt>
                <c:pt idx="3432">
                  <c:v>0.83314835368109519</c:v>
                </c:pt>
                <c:pt idx="3433">
                  <c:v>0.83308660251665434</c:v>
                </c:pt>
                <c:pt idx="3434">
                  <c:v>0.83333333333333326</c:v>
                </c:pt>
                <c:pt idx="3435">
                  <c:v>0.83302480562754533</c:v>
                </c:pt>
                <c:pt idx="3436">
                  <c:v>0.83271650629163585</c:v>
                </c:pt>
                <c:pt idx="3437">
                  <c:v>0.8327783943766186</c:v>
                </c:pt>
                <c:pt idx="3438">
                  <c:v>0.83271650629163585</c:v>
                </c:pt>
                <c:pt idx="3439">
                  <c:v>0.83265457238059981</c:v>
                </c:pt>
                <c:pt idx="3440">
                  <c:v>0.83290107447202677</c:v>
                </c:pt>
                <c:pt idx="3441">
                  <c:v>0.83296296296296291</c:v>
                </c:pt>
                <c:pt idx="3442">
                  <c:v>0.83302480562754533</c:v>
                </c:pt>
                <c:pt idx="3443">
                  <c:v>0.83308660251665434</c:v>
                </c:pt>
                <c:pt idx="3444">
                  <c:v>0.8327783943766186</c:v>
                </c:pt>
                <c:pt idx="3445">
                  <c:v>0.8327783943766186</c:v>
                </c:pt>
                <c:pt idx="3446">
                  <c:v>0.83284023668639051</c:v>
                </c:pt>
                <c:pt idx="3447">
                  <c:v>0.8327783943766186</c:v>
                </c:pt>
                <c:pt idx="3448">
                  <c:v>0.83308660251665434</c:v>
                </c:pt>
                <c:pt idx="3449">
                  <c:v>0.83271650629163585</c:v>
                </c:pt>
                <c:pt idx="3450">
                  <c:v>0.83271650629163585</c:v>
                </c:pt>
                <c:pt idx="3451">
                  <c:v>0.83308660251665434</c:v>
                </c:pt>
                <c:pt idx="3452">
                  <c:v>0.83302480562754533</c:v>
                </c:pt>
                <c:pt idx="3453">
                  <c:v>0.83308660251665434</c:v>
                </c:pt>
                <c:pt idx="3454">
                  <c:v>0.8327783943766186</c:v>
                </c:pt>
                <c:pt idx="3455">
                  <c:v>0.8327783943766186</c:v>
                </c:pt>
                <c:pt idx="3456">
                  <c:v>0.83271650629163585</c:v>
                </c:pt>
                <c:pt idx="3457">
                  <c:v>0.8327783943766186</c:v>
                </c:pt>
                <c:pt idx="3458">
                  <c:v>0.83284023668639051</c:v>
                </c:pt>
                <c:pt idx="3459">
                  <c:v>0.83284023668639051</c:v>
                </c:pt>
                <c:pt idx="3460">
                  <c:v>0.83321005917159763</c:v>
                </c:pt>
                <c:pt idx="3461">
                  <c:v>0.83321005917159763</c:v>
                </c:pt>
                <c:pt idx="3462">
                  <c:v>0.83321005917159763</c:v>
                </c:pt>
                <c:pt idx="3463">
                  <c:v>0.83321005917159763</c:v>
                </c:pt>
                <c:pt idx="3464">
                  <c:v>0.83314835368109519</c:v>
                </c:pt>
                <c:pt idx="3465">
                  <c:v>0.83308660251665434</c:v>
                </c:pt>
                <c:pt idx="3466">
                  <c:v>0.83302480562754533</c:v>
                </c:pt>
                <c:pt idx="3467">
                  <c:v>0.83308660251665434</c:v>
                </c:pt>
                <c:pt idx="3468">
                  <c:v>0.83314835368109519</c:v>
                </c:pt>
                <c:pt idx="3469">
                  <c:v>0.83308660251665434</c:v>
                </c:pt>
                <c:pt idx="3470">
                  <c:v>0.83314835368109519</c:v>
                </c:pt>
                <c:pt idx="3471">
                  <c:v>0.83284023668639051</c:v>
                </c:pt>
                <c:pt idx="3472">
                  <c:v>0.8327783943766186</c:v>
                </c:pt>
                <c:pt idx="3473">
                  <c:v>0.83308660251665434</c:v>
                </c:pt>
                <c:pt idx="3474">
                  <c:v>0.83308660251665434</c:v>
                </c:pt>
                <c:pt idx="3475">
                  <c:v>0.8327783943766186</c:v>
                </c:pt>
                <c:pt idx="3476">
                  <c:v>0.8327783943766186</c:v>
                </c:pt>
                <c:pt idx="3477">
                  <c:v>0.83271650629163585</c:v>
                </c:pt>
                <c:pt idx="3478">
                  <c:v>0.83308660251665434</c:v>
                </c:pt>
                <c:pt idx="3479">
                  <c:v>0.8327783943766186</c:v>
                </c:pt>
                <c:pt idx="3480">
                  <c:v>0.83271650629163585</c:v>
                </c:pt>
                <c:pt idx="3481">
                  <c:v>0.83234641006661736</c:v>
                </c:pt>
                <c:pt idx="3482">
                  <c:v>0.83271650629163585</c:v>
                </c:pt>
                <c:pt idx="3483">
                  <c:v>0.83271650629163585</c:v>
                </c:pt>
                <c:pt idx="3484">
                  <c:v>0.83240843507214213</c:v>
                </c:pt>
                <c:pt idx="3485">
                  <c:v>0.83234641006661736</c:v>
                </c:pt>
                <c:pt idx="3486">
                  <c:v>0.83271650629163585</c:v>
                </c:pt>
                <c:pt idx="3487">
                  <c:v>0.8327783943766186</c:v>
                </c:pt>
                <c:pt idx="3488">
                  <c:v>0.83271650629163585</c:v>
                </c:pt>
                <c:pt idx="3489">
                  <c:v>0.83271650629163585</c:v>
                </c:pt>
                <c:pt idx="3490">
                  <c:v>0.83265457238059981</c:v>
                </c:pt>
                <c:pt idx="3491">
                  <c:v>0.83290107447202677</c:v>
                </c:pt>
                <c:pt idx="3492">
                  <c:v>0.83296296296296313</c:v>
                </c:pt>
                <c:pt idx="3493">
                  <c:v>0.83296296296296313</c:v>
                </c:pt>
                <c:pt idx="3494">
                  <c:v>0.83296296296296291</c:v>
                </c:pt>
                <c:pt idx="3495">
                  <c:v>0.83271650629163585</c:v>
                </c:pt>
                <c:pt idx="3496">
                  <c:v>0.83271650629163585</c:v>
                </c:pt>
                <c:pt idx="3497">
                  <c:v>0.83308660251665434</c:v>
                </c:pt>
                <c:pt idx="3498">
                  <c:v>0.83339503887449085</c:v>
                </c:pt>
                <c:pt idx="3499">
                  <c:v>0.83302480562754533</c:v>
                </c:pt>
                <c:pt idx="3500">
                  <c:v>0.83302480562754533</c:v>
                </c:pt>
                <c:pt idx="3501">
                  <c:v>0.83302480562754533</c:v>
                </c:pt>
                <c:pt idx="3502">
                  <c:v>0.83296296296296313</c:v>
                </c:pt>
                <c:pt idx="3503">
                  <c:v>0.83259259259259277</c:v>
                </c:pt>
                <c:pt idx="3504">
                  <c:v>0.83259259259259277</c:v>
                </c:pt>
                <c:pt idx="3505">
                  <c:v>0.83259259259259277</c:v>
                </c:pt>
                <c:pt idx="3506">
                  <c:v>0.83259259259259277</c:v>
                </c:pt>
                <c:pt idx="3507">
                  <c:v>0.83265457238059981</c:v>
                </c:pt>
                <c:pt idx="3508">
                  <c:v>0.83265457238059981</c:v>
                </c:pt>
                <c:pt idx="3509">
                  <c:v>0.83296296296296291</c:v>
                </c:pt>
                <c:pt idx="3510">
                  <c:v>0.83296296296296291</c:v>
                </c:pt>
                <c:pt idx="3511">
                  <c:v>0.83302480562754533</c:v>
                </c:pt>
                <c:pt idx="3512">
                  <c:v>0.83308660251665434</c:v>
                </c:pt>
                <c:pt idx="3513">
                  <c:v>0.8327783943766186</c:v>
                </c:pt>
                <c:pt idx="3514">
                  <c:v>0.83314835368109519</c:v>
                </c:pt>
                <c:pt idx="3515">
                  <c:v>0.8327783943766186</c:v>
                </c:pt>
                <c:pt idx="3516">
                  <c:v>0.83302480562754533</c:v>
                </c:pt>
                <c:pt idx="3517">
                  <c:v>0.83265457238059981</c:v>
                </c:pt>
                <c:pt idx="3518">
                  <c:v>0.83302480562754533</c:v>
                </c:pt>
                <c:pt idx="3519">
                  <c:v>0.83302480562754533</c:v>
                </c:pt>
                <c:pt idx="3520">
                  <c:v>0.83296296296296291</c:v>
                </c:pt>
                <c:pt idx="3521">
                  <c:v>0.83296296296296291</c:v>
                </c:pt>
                <c:pt idx="3522">
                  <c:v>0.83296296296296291</c:v>
                </c:pt>
                <c:pt idx="3523">
                  <c:v>0.83265457238059981</c:v>
                </c:pt>
                <c:pt idx="3524">
                  <c:v>0.83302480562754533</c:v>
                </c:pt>
                <c:pt idx="3525">
                  <c:v>0.83314835368109519</c:v>
                </c:pt>
                <c:pt idx="3526">
                  <c:v>0.83321005917159763</c:v>
                </c:pt>
                <c:pt idx="3527">
                  <c:v>0.83314835368109519</c:v>
                </c:pt>
                <c:pt idx="3528">
                  <c:v>0.83321005917159763</c:v>
                </c:pt>
                <c:pt idx="3529">
                  <c:v>0.83327171903881703</c:v>
                </c:pt>
                <c:pt idx="3530">
                  <c:v>0.83321005917159763</c:v>
                </c:pt>
                <c:pt idx="3531">
                  <c:v>0.83284023668639051</c:v>
                </c:pt>
                <c:pt idx="3532">
                  <c:v>0.83290203327171908</c:v>
                </c:pt>
                <c:pt idx="3533">
                  <c:v>0.83290203327171908</c:v>
                </c:pt>
                <c:pt idx="3534">
                  <c:v>0.83321005917159763</c:v>
                </c:pt>
                <c:pt idx="3535">
                  <c:v>0.83321005917159763</c:v>
                </c:pt>
                <c:pt idx="3536">
                  <c:v>0.83314835368109519</c:v>
                </c:pt>
                <c:pt idx="3537">
                  <c:v>0.83253234750462113</c:v>
                </c:pt>
                <c:pt idx="3538">
                  <c:v>0.83290203327171908</c:v>
                </c:pt>
                <c:pt idx="3539">
                  <c:v>0.83321005917159763</c:v>
                </c:pt>
                <c:pt idx="3540">
                  <c:v>0.83321005917159763</c:v>
                </c:pt>
                <c:pt idx="3541">
                  <c:v>0.83327171903881703</c:v>
                </c:pt>
                <c:pt idx="3542">
                  <c:v>0.83321005917159763</c:v>
                </c:pt>
                <c:pt idx="3543">
                  <c:v>0.83321005917159763</c:v>
                </c:pt>
                <c:pt idx="3544">
                  <c:v>0.83321005917159763</c:v>
                </c:pt>
                <c:pt idx="3545">
                  <c:v>0.83308660251665434</c:v>
                </c:pt>
                <c:pt idx="3546">
                  <c:v>0.83265457238059981</c:v>
                </c:pt>
                <c:pt idx="3547">
                  <c:v>0.83296296296296291</c:v>
                </c:pt>
                <c:pt idx="3548">
                  <c:v>0.83296296296296291</c:v>
                </c:pt>
                <c:pt idx="3549">
                  <c:v>0.83259259259259277</c:v>
                </c:pt>
                <c:pt idx="3550">
                  <c:v>0.83296296296296313</c:v>
                </c:pt>
                <c:pt idx="3551">
                  <c:v>0.83265457238059981</c:v>
                </c:pt>
                <c:pt idx="3552">
                  <c:v>0.83265457238059981</c:v>
                </c:pt>
                <c:pt idx="3553">
                  <c:v>0.83302480562754533</c:v>
                </c:pt>
                <c:pt idx="3554">
                  <c:v>0.83271650629163585</c:v>
                </c:pt>
                <c:pt idx="3555">
                  <c:v>0.83265457238059981</c:v>
                </c:pt>
                <c:pt idx="3556">
                  <c:v>0.83302480562754533</c:v>
                </c:pt>
                <c:pt idx="3557">
                  <c:v>0.83314835368109519</c:v>
                </c:pt>
                <c:pt idx="3558">
                  <c:v>0.83253234750462113</c:v>
                </c:pt>
                <c:pt idx="3559">
                  <c:v>0.83290203327171908</c:v>
                </c:pt>
                <c:pt idx="3560">
                  <c:v>0.83253234750462113</c:v>
                </c:pt>
                <c:pt idx="3561">
                  <c:v>0.83253234750462113</c:v>
                </c:pt>
                <c:pt idx="3562">
                  <c:v>0.83290203327171908</c:v>
                </c:pt>
                <c:pt idx="3563">
                  <c:v>0.83284023668639051</c:v>
                </c:pt>
                <c:pt idx="3564">
                  <c:v>0.83284023668639051</c:v>
                </c:pt>
                <c:pt idx="3565">
                  <c:v>0.83284023668639051</c:v>
                </c:pt>
                <c:pt idx="3566">
                  <c:v>0.83284023668639051</c:v>
                </c:pt>
                <c:pt idx="3567">
                  <c:v>0.83290203327171908</c:v>
                </c:pt>
                <c:pt idx="3568">
                  <c:v>0.83290203327171908</c:v>
                </c:pt>
                <c:pt idx="3569">
                  <c:v>0.83290203327171908</c:v>
                </c:pt>
                <c:pt idx="3570">
                  <c:v>0.83284023668639051</c:v>
                </c:pt>
                <c:pt idx="3571">
                  <c:v>0.83314835368109519</c:v>
                </c:pt>
                <c:pt idx="3572">
                  <c:v>0.83314835368109519</c:v>
                </c:pt>
                <c:pt idx="3573">
                  <c:v>0.83247041420118328</c:v>
                </c:pt>
                <c:pt idx="3574">
                  <c:v>0.83284023668639051</c:v>
                </c:pt>
                <c:pt idx="3575">
                  <c:v>0.83290203327171908</c:v>
                </c:pt>
                <c:pt idx="3576">
                  <c:v>0.83327171903881703</c:v>
                </c:pt>
                <c:pt idx="3577">
                  <c:v>0.83296378418329642</c:v>
                </c:pt>
                <c:pt idx="3578">
                  <c:v>0.83296378418329642</c:v>
                </c:pt>
                <c:pt idx="3579">
                  <c:v>0.83302548947173993</c:v>
                </c:pt>
                <c:pt idx="3580">
                  <c:v>0.83327171903881703</c:v>
                </c:pt>
                <c:pt idx="3581">
                  <c:v>0.83284023668639051</c:v>
                </c:pt>
                <c:pt idx="3582">
                  <c:v>0.83314835368109519</c:v>
                </c:pt>
                <c:pt idx="3583">
                  <c:v>0.83314835368109519</c:v>
                </c:pt>
                <c:pt idx="3584">
                  <c:v>0.83314835368109519</c:v>
                </c:pt>
                <c:pt idx="3585">
                  <c:v>0.83314835368109519</c:v>
                </c:pt>
                <c:pt idx="3586">
                  <c:v>0.83308660251665434</c:v>
                </c:pt>
                <c:pt idx="3587">
                  <c:v>0.83308660251665434</c:v>
                </c:pt>
                <c:pt idx="3588">
                  <c:v>0.83308660251665434</c:v>
                </c:pt>
                <c:pt idx="3589">
                  <c:v>0.83302480562754533</c:v>
                </c:pt>
                <c:pt idx="3590">
                  <c:v>0.83302480562754533</c:v>
                </c:pt>
                <c:pt idx="3591">
                  <c:v>0.83308660251665434</c:v>
                </c:pt>
                <c:pt idx="3592">
                  <c:v>0.8327783943766186</c:v>
                </c:pt>
                <c:pt idx="3593">
                  <c:v>0.8327783943766186</c:v>
                </c:pt>
                <c:pt idx="3594">
                  <c:v>0.83271650629163585</c:v>
                </c:pt>
                <c:pt idx="3595">
                  <c:v>0.83271650629163585</c:v>
                </c:pt>
                <c:pt idx="3596">
                  <c:v>0.83271650629163585</c:v>
                </c:pt>
                <c:pt idx="3597">
                  <c:v>0.83271650629163585</c:v>
                </c:pt>
                <c:pt idx="3598">
                  <c:v>0.83240843507214213</c:v>
                </c:pt>
                <c:pt idx="3599">
                  <c:v>0.8327783943766186</c:v>
                </c:pt>
                <c:pt idx="3600">
                  <c:v>0.83271650629163585</c:v>
                </c:pt>
                <c:pt idx="3601">
                  <c:v>0.83302480562754533</c:v>
                </c:pt>
                <c:pt idx="3602">
                  <c:v>0.83265457238059981</c:v>
                </c:pt>
                <c:pt idx="3603">
                  <c:v>0.83302480562754533</c:v>
                </c:pt>
                <c:pt idx="3604">
                  <c:v>0.83271650629163585</c:v>
                </c:pt>
                <c:pt idx="3605">
                  <c:v>0.83302480562754533</c:v>
                </c:pt>
                <c:pt idx="3606">
                  <c:v>0.83302480562754533</c:v>
                </c:pt>
                <c:pt idx="3607">
                  <c:v>0.83302480562754533</c:v>
                </c:pt>
                <c:pt idx="3608">
                  <c:v>0.83265457238059981</c:v>
                </c:pt>
                <c:pt idx="3609">
                  <c:v>0.83265457238059981</c:v>
                </c:pt>
                <c:pt idx="3610">
                  <c:v>0.83265457238059981</c:v>
                </c:pt>
                <c:pt idx="3611">
                  <c:v>0.83259259259259277</c:v>
                </c:pt>
                <c:pt idx="3612">
                  <c:v>0.83259259259259277</c:v>
                </c:pt>
                <c:pt idx="3613">
                  <c:v>0.83290107447202677</c:v>
                </c:pt>
                <c:pt idx="3614">
                  <c:v>0.83320978502594523</c:v>
                </c:pt>
                <c:pt idx="3615">
                  <c:v>0.83265457238059981</c:v>
                </c:pt>
                <c:pt idx="3616">
                  <c:v>0.83271650629163585</c:v>
                </c:pt>
                <c:pt idx="3617">
                  <c:v>0.83271650629163585</c:v>
                </c:pt>
                <c:pt idx="3618">
                  <c:v>0.83271650629163585</c:v>
                </c:pt>
                <c:pt idx="3619">
                  <c:v>0.83234641006661736</c:v>
                </c:pt>
                <c:pt idx="3620">
                  <c:v>0.83296296296296313</c:v>
                </c:pt>
                <c:pt idx="3621">
                  <c:v>0.83265457238059981</c:v>
                </c:pt>
                <c:pt idx="3622">
                  <c:v>0.83265457238059981</c:v>
                </c:pt>
                <c:pt idx="3623">
                  <c:v>0.83265457238059981</c:v>
                </c:pt>
                <c:pt idx="3624">
                  <c:v>0.83271650629163585</c:v>
                </c:pt>
                <c:pt idx="3625">
                  <c:v>0.83302480562754533</c:v>
                </c:pt>
                <c:pt idx="3626">
                  <c:v>0.83302480562754533</c:v>
                </c:pt>
                <c:pt idx="3627">
                  <c:v>0.83296296296296291</c:v>
                </c:pt>
                <c:pt idx="3628">
                  <c:v>0.83296296296296291</c:v>
                </c:pt>
                <c:pt idx="3629">
                  <c:v>0.83302480562754533</c:v>
                </c:pt>
                <c:pt idx="3630">
                  <c:v>0.8327783943766186</c:v>
                </c:pt>
                <c:pt idx="3631">
                  <c:v>0.8327783943766186</c:v>
                </c:pt>
                <c:pt idx="3632">
                  <c:v>0.83271650629163585</c:v>
                </c:pt>
                <c:pt idx="3633">
                  <c:v>0.83271650629163585</c:v>
                </c:pt>
                <c:pt idx="3634">
                  <c:v>0.83271650629163585</c:v>
                </c:pt>
                <c:pt idx="3635">
                  <c:v>0.83271650629163585</c:v>
                </c:pt>
                <c:pt idx="3636">
                  <c:v>0.83271650629163585</c:v>
                </c:pt>
                <c:pt idx="3637">
                  <c:v>0.83265457238059981</c:v>
                </c:pt>
                <c:pt idx="3638">
                  <c:v>0.83271650629163585</c:v>
                </c:pt>
                <c:pt idx="3639">
                  <c:v>0.83240843507214213</c:v>
                </c:pt>
                <c:pt idx="3640">
                  <c:v>0.83271650629163585</c:v>
                </c:pt>
                <c:pt idx="3641">
                  <c:v>0.83271650629163585</c:v>
                </c:pt>
                <c:pt idx="3642">
                  <c:v>0.83271650629163585</c:v>
                </c:pt>
                <c:pt idx="3643">
                  <c:v>0.8327783943766186</c:v>
                </c:pt>
                <c:pt idx="3644">
                  <c:v>0.83284023668639051</c:v>
                </c:pt>
                <c:pt idx="3645">
                  <c:v>0.83284023668639051</c:v>
                </c:pt>
                <c:pt idx="3646">
                  <c:v>0.83253234750462113</c:v>
                </c:pt>
                <c:pt idx="3647">
                  <c:v>0.83290203327171908</c:v>
                </c:pt>
                <c:pt idx="3648">
                  <c:v>0.83321005917159763</c:v>
                </c:pt>
                <c:pt idx="3649">
                  <c:v>0.83284023668639051</c:v>
                </c:pt>
                <c:pt idx="3650">
                  <c:v>0.83284023668639051</c:v>
                </c:pt>
                <c:pt idx="3651">
                  <c:v>0.83284023668639051</c:v>
                </c:pt>
                <c:pt idx="3652">
                  <c:v>0.83321005917159763</c:v>
                </c:pt>
                <c:pt idx="3653">
                  <c:v>0.83321005917159763</c:v>
                </c:pt>
                <c:pt idx="3654">
                  <c:v>0.83284023668639051</c:v>
                </c:pt>
                <c:pt idx="3655">
                  <c:v>0.83284023668639051</c:v>
                </c:pt>
                <c:pt idx="3656">
                  <c:v>0.83314835368109519</c:v>
                </c:pt>
                <c:pt idx="3657">
                  <c:v>0.83314835368109519</c:v>
                </c:pt>
                <c:pt idx="3658">
                  <c:v>0.83284023668639051</c:v>
                </c:pt>
                <c:pt idx="3659">
                  <c:v>0.83290203327171908</c:v>
                </c:pt>
                <c:pt idx="3660">
                  <c:v>0.83321005917159763</c:v>
                </c:pt>
                <c:pt idx="3661">
                  <c:v>0.83314835368109519</c:v>
                </c:pt>
                <c:pt idx="3662">
                  <c:v>0.83308660251665434</c:v>
                </c:pt>
                <c:pt idx="3663">
                  <c:v>0.8327783943766186</c:v>
                </c:pt>
                <c:pt idx="3664">
                  <c:v>0.83271650629163585</c:v>
                </c:pt>
                <c:pt idx="3665">
                  <c:v>0.83302480562754533</c:v>
                </c:pt>
                <c:pt idx="3666">
                  <c:v>0.83265457238059981</c:v>
                </c:pt>
                <c:pt idx="3667">
                  <c:v>0.83265457238059981</c:v>
                </c:pt>
                <c:pt idx="3668">
                  <c:v>0.83265457238059981</c:v>
                </c:pt>
                <c:pt idx="3669">
                  <c:v>0.83265457238059981</c:v>
                </c:pt>
                <c:pt idx="3670">
                  <c:v>0.83339503887449085</c:v>
                </c:pt>
                <c:pt idx="3671">
                  <c:v>0.83308660251665434</c:v>
                </c:pt>
                <c:pt idx="3672">
                  <c:v>0.83308660251665434</c:v>
                </c:pt>
                <c:pt idx="3673">
                  <c:v>0.83314835368109519</c:v>
                </c:pt>
                <c:pt idx="3674">
                  <c:v>0.83290203327171908</c:v>
                </c:pt>
                <c:pt idx="3675">
                  <c:v>0.83333333333333326</c:v>
                </c:pt>
                <c:pt idx="3676">
                  <c:v>0.83333333333333326</c:v>
                </c:pt>
                <c:pt idx="3677">
                  <c:v>0.83321005917159763</c:v>
                </c:pt>
                <c:pt idx="3678">
                  <c:v>0.83314835368109519</c:v>
                </c:pt>
                <c:pt idx="3679">
                  <c:v>0.8327783943766186</c:v>
                </c:pt>
                <c:pt idx="3680">
                  <c:v>0.83302480562754533</c:v>
                </c:pt>
                <c:pt idx="3681">
                  <c:v>0.83265457238059981</c:v>
                </c:pt>
                <c:pt idx="3682">
                  <c:v>0.83265457238059981</c:v>
                </c:pt>
                <c:pt idx="3683">
                  <c:v>0.83302480562754533</c:v>
                </c:pt>
                <c:pt idx="3684">
                  <c:v>0.8327783943766186</c:v>
                </c:pt>
                <c:pt idx="3685">
                  <c:v>0.83284023668639051</c:v>
                </c:pt>
                <c:pt idx="3686">
                  <c:v>0.83290203327171908</c:v>
                </c:pt>
                <c:pt idx="3687">
                  <c:v>0.83290203327171908</c:v>
                </c:pt>
                <c:pt idx="3688">
                  <c:v>0.83296378418329642</c:v>
                </c:pt>
                <c:pt idx="3689">
                  <c:v>0.83290203327171908</c:v>
                </c:pt>
                <c:pt idx="3690">
                  <c:v>0.83321005917159763</c:v>
                </c:pt>
                <c:pt idx="3691">
                  <c:v>0.83284023668639051</c:v>
                </c:pt>
                <c:pt idx="3692">
                  <c:v>0.8327783943766186</c:v>
                </c:pt>
                <c:pt idx="3693">
                  <c:v>0.8327783943766186</c:v>
                </c:pt>
                <c:pt idx="3694">
                  <c:v>0.83240843507214213</c:v>
                </c:pt>
                <c:pt idx="3695">
                  <c:v>0.83240843507214213</c:v>
                </c:pt>
                <c:pt idx="3696">
                  <c:v>0.83271650629163585</c:v>
                </c:pt>
                <c:pt idx="3697">
                  <c:v>0.83271650629163585</c:v>
                </c:pt>
                <c:pt idx="3698">
                  <c:v>0.83271650629163585</c:v>
                </c:pt>
                <c:pt idx="3699">
                  <c:v>0.83302480562754533</c:v>
                </c:pt>
                <c:pt idx="3700">
                  <c:v>0.83271650629163585</c:v>
                </c:pt>
                <c:pt idx="3701">
                  <c:v>0.8327783943766186</c:v>
                </c:pt>
                <c:pt idx="3702">
                  <c:v>0.83308660251665434</c:v>
                </c:pt>
                <c:pt idx="3703">
                  <c:v>0.8327783943766186</c:v>
                </c:pt>
                <c:pt idx="3704">
                  <c:v>0.83314835368109519</c:v>
                </c:pt>
                <c:pt idx="3705">
                  <c:v>0.8327783943766186</c:v>
                </c:pt>
                <c:pt idx="3706">
                  <c:v>0.83284023668639051</c:v>
                </c:pt>
                <c:pt idx="3707">
                  <c:v>0.83284023668639051</c:v>
                </c:pt>
                <c:pt idx="3708">
                  <c:v>0.83314835368109519</c:v>
                </c:pt>
                <c:pt idx="3709">
                  <c:v>0.83321005917159763</c:v>
                </c:pt>
                <c:pt idx="3710">
                  <c:v>0.83290203327171908</c:v>
                </c:pt>
                <c:pt idx="3711">
                  <c:v>0.83290203327171908</c:v>
                </c:pt>
                <c:pt idx="3712">
                  <c:v>0.83290203327171908</c:v>
                </c:pt>
                <c:pt idx="3713">
                  <c:v>0.83290203327171908</c:v>
                </c:pt>
                <c:pt idx="3714">
                  <c:v>0.83290203327171908</c:v>
                </c:pt>
                <c:pt idx="3715">
                  <c:v>0.83290203327171908</c:v>
                </c:pt>
                <c:pt idx="3716">
                  <c:v>0.83296378418329642</c:v>
                </c:pt>
                <c:pt idx="3717">
                  <c:v>0.83302548947173993</c:v>
                </c:pt>
                <c:pt idx="3718">
                  <c:v>0.83327171903881703</c:v>
                </c:pt>
                <c:pt idx="3719">
                  <c:v>0.83290203327171908</c:v>
                </c:pt>
                <c:pt idx="3720">
                  <c:v>0.83308660251665434</c:v>
                </c:pt>
                <c:pt idx="3721">
                  <c:v>0.83308660251665434</c:v>
                </c:pt>
                <c:pt idx="3722">
                  <c:v>0.8327783943766186</c:v>
                </c:pt>
                <c:pt idx="3723">
                  <c:v>0.8327783943766186</c:v>
                </c:pt>
                <c:pt idx="3724">
                  <c:v>0.83247041420118351</c:v>
                </c:pt>
                <c:pt idx="3725">
                  <c:v>0.83247041420118351</c:v>
                </c:pt>
                <c:pt idx="3726">
                  <c:v>0.83247041420118351</c:v>
                </c:pt>
                <c:pt idx="3727">
                  <c:v>0.83284023668639073</c:v>
                </c:pt>
                <c:pt idx="3728">
                  <c:v>0.83314835368109519</c:v>
                </c:pt>
                <c:pt idx="3729">
                  <c:v>0.8327783943766186</c:v>
                </c:pt>
                <c:pt idx="3730">
                  <c:v>0.83345669874167294</c:v>
                </c:pt>
                <c:pt idx="3731">
                  <c:v>0.83321005917159763</c:v>
                </c:pt>
                <c:pt idx="3732">
                  <c:v>0.83290203327171908</c:v>
                </c:pt>
                <c:pt idx="3733">
                  <c:v>0.83290203327171908</c:v>
                </c:pt>
                <c:pt idx="3734">
                  <c:v>0.83321005917159763</c:v>
                </c:pt>
                <c:pt idx="3735">
                  <c:v>0.83284023668639051</c:v>
                </c:pt>
                <c:pt idx="3736">
                  <c:v>0.83284023668639051</c:v>
                </c:pt>
                <c:pt idx="3737">
                  <c:v>0.83284023668639051</c:v>
                </c:pt>
                <c:pt idx="3738">
                  <c:v>0.83284023668639051</c:v>
                </c:pt>
                <c:pt idx="3739">
                  <c:v>0.83314835368109519</c:v>
                </c:pt>
                <c:pt idx="3740">
                  <c:v>0.83321005917159763</c:v>
                </c:pt>
                <c:pt idx="3741">
                  <c:v>0.83333333333333326</c:v>
                </c:pt>
                <c:pt idx="3742">
                  <c:v>0.83296378418329642</c:v>
                </c:pt>
                <c:pt idx="3743">
                  <c:v>0.83321005917159763</c:v>
                </c:pt>
                <c:pt idx="3744">
                  <c:v>0.83314835368109519</c:v>
                </c:pt>
                <c:pt idx="3745">
                  <c:v>0.83308660251665434</c:v>
                </c:pt>
                <c:pt idx="3746">
                  <c:v>0.83265457238059981</c:v>
                </c:pt>
                <c:pt idx="3747">
                  <c:v>0.83296296296296291</c:v>
                </c:pt>
                <c:pt idx="3748">
                  <c:v>0.83271650629163585</c:v>
                </c:pt>
                <c:pt idx="3749">
                  <c:v>0.83265457238059981</c:v>
                </c:pt>
                <c:pt idx="3750">
                  <c:v>0.83271650629163585</c:v>
                </c:pt>
                <c:pt idx="3751">
                  <c:v>0.83302480562754533</c:v>
                </c:pt>
                <c:pt idx="3752">
                  <c:v>0.83265457238059981</c:v>
                </c:pt>
                <c:pt idx="3753">
                  <c:v>0.83265457238059981</c:v>
                </c:pt>
                <c:pt idx="3754">
                  <c:v>0.83265457238059981</c:v>
                </c:pt>
                <c:pt idx="3755">
                  <c:v>0.83265457238059981</c:v>
                </c:pt>
                <c:pt idx="3756">
                  <c:v>0.83302480562754533</c:v>
                </c:pt>
                <c:pt idx="3757">
                  <c:v>0.83271650629163585</c:v>
                </c:pt>
                <c:pt idx="3758">
                  <c:v>0.83265457238059981</c:v>
                </c:pt>
                <c:pt idx="3759">
                  <c:v>0.83302480562754533</c:v>
                </c:pt>
                <c:pt idx="3760">
                  <c:v>0.8327783943766186</c:v>
                </c:pt>
                <c:pt idx="3761">
                  <c:v>0.8327783943766186</c:v>
                </c:pt>
                <c:pt idx="3762">
                  <c:v>0.83302480562754533</c:v>
                </c:pt>
                <c:pt idx="3763">
                  <c:v>0.83308660251665434</c:v>
                </c:pt>
                <c:pt idx="3764">
                  <c:v>0.8327783943766186</c:v>
                </c:pt>
                <c:pt idx="3765">
                  <c:v>0.83308660251665434</c:v>
                </c:pt>
                <c:pt idx="3766">
                  <c:v>0.83284023668639051</c:v>
                </c:pt>
                <c:pt idx="3767">
                  <c:v>0.83314835368109519</c:v>
                </c:pt>
                <c:pt idx="3768">
                  <c:v>0.83308660251665434</c:v>
                </c:pt>
                <c:pt idx="3769">
                  <c:v>0.83308660251665434</c:v>
                </c:pt>
                <c:pt idx="3770">
                  <c:v>0.83302480562754533</c:v>
                </c:pt>
                <c:pt idx="3771">
                  <c:v>0.83265457238059981</c:v>
                </c:pt>
                <c:pt idx="3772">
                  <c:v>0.83296296296296313</c:v>
                </c:pt>
                <c:pt idx="3773">
                  <c:v>0.83327158206743246</c:v>
                </c:pt>
                <c:pt idx="3774">
                  <c:v>0.83302480562754533</c:v>
                </c:pt>
                <c:pt idx="3775">
                  <c:v>0.83308660251665434</c:v>
                </c:pt>
                <c:pt idx="3776">
                  <c:v>0.83308660251665434</c:v>
                </c:pt>
                <c:pt idx="3777">
                  <c:v>0.83308660251665434</c:v>
                </c:pt>
                <c:pt idx="3778">
                  <c:v>0.83296296296296291</c:v>
                </c:pt>
                <c:pt idx="3779">
                  <c:v>0.83253056687662097</c:v>
                </c:pt>
                <c:pt idx="3780">
                  <c:v>0.83253056687662097</c:v>
                </c:pt>
                <c:pt idx="3781">
                  <c:v>0.83283914010378057</c:v>
                </c:pt>
                <c:pt idx="3782">
                  <c:v>0.83283914010378057</c:v>
                </c:pt>
                <c:pt idx="3783">
                  <c:v>0.83290107447202677</c:v>
                </c:pt>
                <c:pt idx="3784">
                  <c:v>0.83265457238059981</c:v>
                </c:pt>
                <c:pt idx="3785">
                  <c:v>0.83271650629163585</c:v>
                </c:pt>
                <c:pt idx="3786">
                  <c:v>0.83271650629163585</c:v>
                </c:pt>
                <c:pt idx="3787">
                  <c:v>0.83302480562754533</c:v>
                </c:pt>
                <c:pt idx="3788">
                  <c:v>0.83302480562754533</c:v>
                </c:pt>
                <c:pt idx="3789">
                  <c:v>0.83271650629163585</c:v>
                </c:pt>
                <c:pt idx="3790">
                  <c:v>0.83265457238059981</c:v>
                </c:pt>
                <c:pt idx="3791">
                  <c:v>0.83265457238059981</c:v>
                </c:pt>
                <c:pt idx="3792">
                  <c:v>0.83265457238059981</c:v>
                </c:pt>
                <c:pt idx="3793">
                  <c:v>0.83271650629163585</c:v>
                </c:pt>
                <c:pt idx="3794">
                  <c:v>0.83271650629163585</c:v>
                </c:pt>
                <c:pt idx="3795">
                  <c:v>0.83271650629163585</c:v>
                </c:pt>
                <c:pt idx="3796">
                  <c:v>0.83308660251665434</c:v>
                </c:pt>
                <c:pt idx="3797">
                  <c:v>0.83308660251665434</c:v>
                </c:pt>
                <c:pt idx="3798">
                  <c:v>0.83314835368109519</c:v>
                </c:pt>
                <c:pt idx="3799">
                  <c:v>0.83284023668639051</c:v>
                </c:pt>
                <c:pt idx="3800">
                  <c:v>0.83284023668639051</c:v>
                </c:pt>
                <c:pt idx="3801">
                  <c:v>0.83290203327171908</c:v>
                </c:pt>
                <c:pt idx="3802">
                  <c:v>0.83290203327171908</c:v>
                </c:pt>
                <c:pt idx="3803">
                  <c:v>0.83321005917159763</c:v>
                </c:pt>
                <c:pt idx="3804">
                  <c:v>0.83314835368109519</c:v>
                </c:pt>
                <c:pt idx="3805">
                  <c:v>0.83314835368109519</c:v>
                </c:pt>
                <c:pt idx="3806">
                  <c:v>0.83314835368109519</c:v>
                </c:pt>
                <c:pt idx="3807">
                  <c:v>0.83284023668639051</c:v>
                </c:pt>
                <c:pt idx="3808">
                  <c:v>0.83314835368109519</c:v>
                </c:pt>
                <c:pt idx="3809">
                  <c:v>0.83308660251665434</c:v>
                </c:pt>
                <c:pt idx="3810">
                  <c:v>0.83308660251665434</c:v>
                </c:pt>
                <c:pt idx="3811">
                  <c:v>0.83308660251665434</c:v>
                </c:pt>
                <c:pt idx="3812">
                  <c:v>0.8327783943766186</c:v>
                </c:pt>
                <c:pt idx="3813">
                  <c:v>0.83314835368109519</c:v>
                </c:pt>
                <c:pt idx="3814">
                  <c:v>0.83314835368109519</c:v>
                </c:pt>
                <c:pt idx="3815">
                  <c:v>0.83345669874167294</c:v>
                </c:pt>
                <c:pt idx="3816">
                  <c:v>0.83308660251665434</c:v>
                </c:pt>
                <c:pt idx="3817">
                  <c:v>0.83314835368109519</c:v>
                </c:pt>
                <c:pt idx="3818">
                  <c:v>0.83308660251665434</c:v>
                </c:pt>
                <c:pt idx="3819">
                  <c:v>0.83302480562754533</c:v>
                </c:pt>
                <c:pt idx="3820">
                  <c:v>0.83296296296296291</c:v>
                </c:pt>
                <c:pt idx="3821">
                  <c:v>0.83327158206743246</c:v>
                </c:pt>
                <c:pt idx="3822">
                  <c:v>0.83302480562754533</c:v>
                </c:pt>
                <c:pt idx="3823">
                  <c:v>0.83302480562754533</c:v>
                </c:pt>
                <c:pt idx="3824">
                  <c:v>0.83296296296296291</c:v>
                </c:pt>
                <c:pt idx="3825">
                  <c:v>0.83296296296296291</c:v>
                </c:pt>
                <c:pt idx="3826">
                  <c:v>0.83296296296296291</c:v>
                </c:pt>
                <c:pt idx="3827">
                  <c:v>0.83302480562754533</c:v>
                </c:pt>
                <c:pt idx="3828">
                  <c:v>0.83302480562754533</c:v>
                </c:pt>
                <c:pt idx="3829">
                  <c:v>0.83259259259259266</c:v>
                </c:pt>
                <c:pt idx="3830">
                  <c:v>0.83327158206743246</c:v>
                </c:pt>
                <c:pt idx="3831">
                  <c:v>0.83290107447202677</c:v>
                </c:pt>
                <c:pt idx="3832">
                  <c:v>0.83290107447202677</c:v>
                </c:pt>
                <c:pt idx="3833">
                  <c:v>0.83259259259259277</c:v>
                </c:pt>
                <c:pt idx="3834">
                  <c:v>0.83253056687662097</c:v>
                </c:pt>
                <c:pt idx="3835">
                  <c:v>0.83283914010378057</c:v>
                </c:pt>
                <c:pt idx="3836">
                  <c:v>0.83271513353115745</c:v>
                </c:pt>
                <c:pt idx="3837">
                  <c:v>0.83277715980719313</c:v>
                </c:pt>
                <c:pt idx="3838">
                  <c:v>0.83228433913365429</c:v>
                </c:pt>
                <c:pt idx="3839">
                  <c:v>0.83302480562754533</c:v>
                </c:pt>
                <c:pt idx="3840">
                  <c:v>0.83308660251665434</c:v>
                </c:pt>
                <c:pt idx="3841">
                  <c:v>0.83308660251665434</c:v>
                </c:pt>
                <c:pt idx="3842">
                  <c:v>0.83308660251665434</c:v>
                </c:pt>
                <c:pt idx="3843">
                  <c:v>0.83314835368109519</c:v>
                </c:pt>
                <c:pt idx="3844">
                  <c:v>0.83351831298557166</c:v>
                </c:pt>
                <c:pt idx="3845">
                  <c:v>0.83314835368109519</c:v>
                </c:pt>
                <c:pt idx="3846">
                  <c:v>0.83314835368109519</c:v>
                </c:pt>
                <c:pt idx="3847">
                  <c:v>0.83308660251665434</c:v>
                </c:pt>
                <c:pt idx="3848">
                  <c:v>0.83308660251665434</c:v>
                </c:pt>
                <c:pt idx="3849">
                  <c:v>0.83345669874167294</c:v>
                </c:pt>
                <c:pt idx="3850">
                  <c:v>0.83314835368109519</c:v>
                </c:pt>
                <c:pt idx="3851">
                  <c:v>0.83314835368109519</c:v>
                </c:pt>
                <c:pt idx="3852">
                  <c:v>0.83314835368109519</c:v>
                </c:pt>
                <c:pt idx="3853">
                  <c:v>0.83308660251665434</c:v>
                </c:pt>
                <c:pt idx="3854">
                  <c:v>0.83339503887449085</c:v>
                </c:pt>
                <c:pt idx="3855">
                  <c:v>0.83271650629163585</c:v>
                </c:pt>
                <c:pt idx="3856">
                  <c:v>0.83302480562754533</c:v>
                </c:pt>
                <c:pt idx="3857">
                  <c:v>0.83302480562754533</c:v>
                </c:pt>
                <c:pt idx="3858">
                  <c:v>0.83265457238059981</c:v>
                </c:pt>
                <c:pt idx="3859">
                  <c:v>0.83259259259259277</c:v>
                </c:pt>
                <c:pt idx="3860">
                  <c:v>0.83259259259259277</c:v>
                </c:pt>
                <c:pt idx="3861">
                  <c:v>0.83296296296296313</c:v>
                </c:pt>
                <c:pt idx="3862">
                  <c:v>0.83265457238059981</c:v>
                </c:pt>
                <c:pt idx="3863">
                  <c:v>0.83265457238059981</c:v>
                </c:pt>
                <c:pt idx="3864">
                  <c:v>0.83265457238059981</c:v>
                </c:pt>
                <c:pt idx="3865">
                  <c:v>0.83271650629163585</c:v>
                </c:pt>
                <c:pt idx="3866">
                  <c:v>0.83271650629163585</c:v>
                </c:pt>
                <c:pt idx="3867">
                  <c:v>0.83265457238059981</c:v>
                </c:pt>
                <c:pt idx="3868">
                  <c:v>0.83265457238059981</c:v>
                </c:pt>
                <c:pt idx="3869">
                  <c:v>0.83259259259259277</c:v>
                </c:pt>
                <c:pt idx="3870">
                  <c:v>0.83253056687662097</c:v>
                </c:pt>
                <c:pt idx="3871">
                  <c:v>0.83290107447202677</c:v>
                </c:pt>
                <c:pt idx="3872">
                  <c:v>0.83290107447202677</c:v>
                </c:pt>
                <c:pt idx="3873">
                  <c:v>0.83259259259259277</c:v>
                </c:pt>
                <c:pt idx="3874">
                  <c:v>0.83265457238059981</c:v>
                </c:pt>
                <c:pt idx="3875">
                  <c:v>0.83234641006661736</c:v>
                </c:pt>
                <c:pt idx="3876">
                  <c:v>0.83302480562754533</c:v>
                </c:pt>
                <c:pt idx="3877">
                  <c:v>0.83302480562754533</c:v>
                </c:pt>
                <c:pt idx="3878">
                  <c:v>0.8327783943766186</c:v>
                </c:pt>
                <c:pt idx="3879">
                  <c:v>0.83290203327171908</c:v>
                </c:pt>
                <c:pt idx="3880">
                  <c:v>0.83284023668639051</c:v>
                </c:pt>
                <c:pt idx="3881">
                  <c:v>0.83314835368109519</c:v>
                </c:pt>
                <c:pt idx="3882">
                  <c:v>0.83308660251665434</c:v>
                </c:pt>
                <c:pt idx="3883">
                  <c:v>0.83302480562754533</c:v>
                </c:pt>
                <c:pt idx="3884">
                  <c:v>0.83302480562754533</c:v>
                </c:pt>
                <c:pt idx="3885">
                  <c:v>0.83265457238059981</c:v>
                </c:pt>
                <c:pt idx="3886">
                  <c:v>0.83265457238059981</c:v>
                </c:pt>
                <c:pt idx="3887">
                  <c:v>0.83271650629163585</c:v>
                </c:pt>
                <c:pt idx="3888">
                  <c:v>0.83271650629163585</c:v>
                </c:pt>
                <c:pt idx="3889">
                  <c:v>0.83308660251665434</c:v>
                </c:pt>
                <c:pt idx="3890">
                  <c:v>0.83308660251665434</c:v>
                </c:pt>
                <c:pt idx="3891">
                  <c:v>0.83271650629163585</c:v>
                </c:pt>
                <c:pt idx="3892">
                  <c:v>0.83240843507214213</c:v>
                </c:pt>
                <c:pt idx="3893">
                  <c:v>0.83271650629163585</c:v>
                </c:pt>
                <c:pt idx="3894">
                  <c:v>0.83265457238059981</c:v>
                </c:pt>
                <c:pt idx="3895">
                  <c:v>0.83271650629163585</c:v>
                </c:pt>
                <c:pt idx="3896">
                  <c:v>0.83271650629163585</c:v>
                </c:pt>
                <c:pt idx="3897">
                  <c:v>0.83271650629163585</c:v>
                </c:pt>
                <c:pt idx="3898">
                  <c:v>0.83302480562754533</c:v>
                </c:pt>
                <c:pt idx="3899">
                  <c:v>0.83296296296296313</c:v>
                </c:pt>
                <c:pt idx="3900">
                  <c:v>0.83271650629163585</c:v>
                </c:pt>
                <c:pt idx="3901">
                  <c:v>0.83247041420118351</c:v>
                </c:pt>
                <c:pt idx="3902">
                  <c:v>0.83284023668639073</c:v>
                </c:pt>
                <c:pt idx="3903">
                  <c:v>0.83321005917159774</c:v>
                </c:pt>
                <c:pt idx="3904">
                  <c:v>0.83284023668639073</c:v>
                </c:pt>
                <c:pt idx="3905">
                  <c:v>0.8327783943766186</c:v>
                </c:pt>
                <c:pt idx="3906">
                  <c:v>0.8327783943766186</c:v>
                </c:pt>
                <c:pt idx="3907">
                  <c:v>0.8327783943766186</c:v>
                </c:pt>
                <c:pt idx="3908">
                  <c:v>0.8327783943766186</c:v>
                </c:pt>
                <c:pt idx="3909">
                  <c:v>0.83247041420118351</c:v>
                </c:pt>
                <c:pt idx="3910">
                  <c:v>0.83247041420118351</c:v>
                </c:pt>
                <c:pt idx="3911">
                  <c:v>0.8327783943766186</c:v>
                </c:pt>
                <c:pt idx="3912">
                  <c:v>0.83247041420118351</c:v>
                </c:pt>
                <c:pt idx="3913">
                  <c:v>0.83284023668639073</c:v>
                </c:pt>
                <c:pt idx="3914">
                  <c:v>0.83290203327171908</c:v>
                </c:pt>
                <c:pt idx="3915">
                  <c:v>0.83259423503325947</c:v>
                </c:pt>
                <c:pt idx="3916">
                  <c:v>0.83290203327171908</c:v>
                </c:pt>
                <c:pt idx="3917">
                  <c:v>0.83290203327171908</c:v>
                </c:pt>
                <c:pt idx="3918">
                  <c:v>0.83321005917159763</c:v>
                </c:pt>
                <c:pt idx="3919">
                  <c:v>0.83296378418329642</c:v>
                </c:pt>
                <c:pt idx="3920">
                  <c:v>0.83296378418329642</c:v>
                </c:pt>
                <c:pt idx="3921">
                  <c:v>0.83333333333333326</c:v>
                </c:pt>
                <c:pt idx="3922">
                  <c:v>0.83357988165680463</c:v>
                </c:pt>
                <c:pt idx="3923">
                  <c:v>0.83321005917159763</c:v>
                </c:pt>
                <c:pt idx="3924">
                  <c:v>0.83290203327171908</c:v>
                </c:pt>
                <c:pt idx="3925">
                  <c:v>0.83284023668639051</c:v>
                </c:pt>
                <c:pt idx="3926">
                  <c:v>0.83321005917159763</c:v>
                </c:pt>
                <c:pt idx="3927">
                  <c:v>0.83284023668639051</c:v>
                </c:pt>
                <c:pt idx="3928">
                  <c:v>0.83321005917159763</c:v>
                </c:pt>
                <c:pt idx="3929">
                  <c:v>0.83290203327171908</c:v>
                </c:pt>
                <c:pt idx="3930">
                  <c:v>0.83321005917159763</c:v>
                </c:pt>
                <c:pt idx="3931">
                  <c:v>0.83321005917159763</c:v>
                </c:pt>
                <c:pt idx="3932">
                  <c:v>0.83321005917159763</c:v>
                </c:pt>
                <c:pt idx="3933">
                  <c:v>0.83327171903881703</c:v>
                </c:pt>
                <c:pt idx="3934">
                  <c:v>0.83327171903881703</c:v>
                </c:pt>
                <c:pt idx="3935">
                  <c:v>0.83290203327171908</c:v>
                </c:pt>
                <c:pt idx="3936">
                  <c:v>0.83327171903881703</c:v>
                </c:pt>
                <c:pt idx="3937">
                  <c:v>0.83327171903881703</c:v>
                </c:pt>
                <c:pt idx="3938">
                  <c:v>0.83321005917159763</c:v>
                </c:pt>
                <c:pt idx="3939">
                  <c:v>0.83308660251665434</c:v>
                </c:pt>
                <c:pt idx="3940">
                  <c:v>0.83302480562754533</c:v>
                </c:pt>
                <c:pt idx="3941">
                  <c:v>0.83327158206743246</c:v>
                </c:pt>
                <c:pt idx="3942">
                  <c:v>0.83327158206743246</c:v>
                </c:pt>
                <c:pt idx="3943">
                  <c:v>0.83320978502594523</c:v>
                </c:pt>
                <c:pt idx="3944">
                  <c:v>0.83296296296296313</c:v>
                </c:pt>
                <c:pt idx="3945">
                  <c:v>0.83259259259259277</c:v>
                </c:pt>
                <c:pt idx="3946">
                  <c:v>0.83283914010378057</c:v>
                </c:pt>
                <c:pt idx="3947">
                  <c:v>0.83246849518161603</c:v>
                </c:pt>
                <c:pt idx="3948">
                  <c:v>0.83277715980719313</c:v>
                </c:pt>
                <c:pt idx="3949">
                  <c:v>0.83277715980719313</c:v>
                </c:pt>
                <c:pt idx="3950">
                  <c:v>0.83283914010378057</c:v>
                </c:pt>
                <c:pt idx="3951">
                  <c:v>0.83290107447202677</c:v>
                </c:pt>
                <c:pt idx="3952">
                  <c:v>0.83259259259259277</c:v>
                </c:pt>
                <c:pt idx="3953">
                  <c:v>0.83296296296296313</c:v>
                </c:pt>
                <c:pt idx="3954">
                  <c:v>0.83259259259259277</c:v>
                </c:pt>
                <c:pt idx="3955">
                  <c:v>0.83253056687662097</c:v>
                </c:pt>
                <c:pt idx="3956">
                  <c:v>0.83290107447202677</c:v>
                </c:pt>
                <c:pt idx="3957">
                  <c:v>0.83290107447202677</c:v>
                </c:pt>
                <c:pt idx="3958">
                  <c:v>0.83283914010378057</c:v>
                </c:pt>
                <c:pt idx="3959">
                  <c:v>0.83253056687662097</c:v>
                </c:pt>
                <c:pt idx="3960">
                  <c:v>0.83253056687662097</c:v>
                </c:pt>
                <c:pt idx="3961">
                  <c:v>0.83283914010378057</c:v>
                </c:pt>
                <c:pt idx="3962">
                  <c:v>0.83283914010378057</c:v>
                </c:pt>
                <c:pt idx="3963">
                  <c:v>0.83283914010378057</c:v>
                </c:pt>
                <c:pt idx="3964">
                  <c:v>0.83253056687662097</c:v>
                </c:pt>
                <c:pt idx="3965">
                  <c:v>0.83253056687662097</c:v>
                </c:pt>
                <c:pt idx="3966">
                  <c:v>0.83290107447202677</c:v>
                </c:pt>
                <c:pt idx="3967">
                  <c:v>0.83259259259259277</c:v>
                </c:pt>
                <c:pt idx="3968">
                  <c:v>0.83296296296296313</c:v>
                </c:pt>
                <c:pt idx="3969">
                  <c:v>0.83296296296296313</c:v>
                </c:pt>
                <c:pt idx="3970">
                  <c:v>0.83296296296296313</c:v>
                </c:pt>
                <c:pt idx="3971">
                  <c:v>0.83296296296296313</c:v>
                </c:pt>
                <c:pt idx="3972">
                  <c:v>0.83290107447202677</c:v>
                </c:pt>
                <c:pt idx="3973">
                  <c:v>0.83283914010378057</c:v>
                </c:pt>
                <c:pt idx="3974">
                  <c:v>0.83290107447202677</c:v>
                </c:pt>
                <c:pt idx="3975">
                  <c:v>0.83290107447202677</c:v>
                </c:pt>
                <c:pt idx="3976">
                  <c:v>0.83290107447202677</c:v>
                </c:pt>
                <c:pt idx="3977">
                  <c:v>0.83290107447202677</c:v>
                </c:pt>
                <c:pt idx="3978">
                  <c:v>0.83253056687662097</c:v>
                </c:pt>
                <c:pt idx="3979">
                  <c:v>0.83283914010378057</c:v>
                </c:pt>
                <c:pt idx="3980">
                  <c:v>0.83320978502594523</c:v>
                </c:pt>
                <c:pt idx="3981">
                  <c:v>0.83283914010378057</c:v>
                </c:pt>
                <c:pt idx="3982">
                  <c:v>0.83283914010378057</c:v>
                </c:pt>
                <c:pt idx="3983">
                  <c:v>0.83290107447202677</c:v>
                </c:pt>
                <c:pt idx="3984">
                  <c:v>0.83290107447202677</c:v>
                </c:pt>
                <c:pt idx="3985">
                  <c:v>0.83296296296296313</c:v>
                </c:pt>
                <c:pt idx="3986">
                  <c:v>0.83265457238059981</c:v>
                </c:pt>
                <c:pt idx="3987">
                  <c:v>0.83302480562754533</c:v>
                </c:pt>
                <c:pt idx="3988">
                  <c:v>0.83302480562754533</c:v>
                </c:pt>
                <c:pt idx="3989">
                  <c:v>0.8327783943766186</c:v>
                </c:pt>
                <c:pt idx="3990">
                  <c:v>0.83284023668639051</c:v>
                </c:pt>
                <c:pt idx="3991">
                  <c:v>0.83284023668639051</c:v>
                </c:pt>
                <c:pt idx="3992">
                  <c:v>0.83314835368109519</c:v>
                </c:pt>
                <c:pt idx="3993">
                  <c:v>0.83308660251665434</c:v>
                </c:pt>
                <c:pt idx="3994">
                  <c:v>0.83302480562754533</c:v>
                </c:pt>
                <c:pt idx="3995">
                  <c:v>0.83265457238059981</c:v>
                </c:pt>
                <c:pt idx="3996">
                  <c:v>0.83296296296296313</c:v>
                </c:pt>
                <c:pt idx="3997">
                  <c:v>0.83259259259259277</c:v>
                </c:pt>
                <c:pt idx="3998">
                  <c:v>0.83253056687662097</c:v>
                </c:pt>
                <c:pt idx="3999">
                  <c:v>0.83283914010378057</c:v>
                </c:pt>
                <c:pt idx="4000">
                  <c:v>0.83290107447202677</c:v>
                </c:pt>
                <c:pt idx="4001">
                  <c:v>0.83290107447202677</c:v>
                </c:pt>
                <c:pt idx="4002">
                  <c:v>0.83259259259259277</c:v>
                </c:pt>
                <c:pt idx="4003">
                  <c:v>0.83228433913365429</c:v>
                </c:pt>
                <c:pt idx="4004">
                  <c:v>0.83265457238059981</c:v>
                </c:pt>
                <c:pt idx="4005">
                  <c:v>0.83265457238059981</c:v>
                </c:pt>
                <c:pt idx="4006">
                  <c:v>0.83296296296296291</c:v>
                </c:pt>
                <c:pt idx="4007">
                  <c:v>0.83265457238059981</c:v>
                </c:pt>
                <c:pt idx="4008">
                  <c:v>0.83259259259259277</c:v>
                </c:pt>
                <c:pt idx="4009">
                  <c:v>0.83259259259259277</c:v>
                </c:pt>
                <c:pt idx="4010">
                  <c:v>0.83265457238059981</c:v>
                </c:pt>
                <c:pt idx="4011">
                  <c:v>0.83265457238059981</c:v>
                </c:pt>
                <c:pt idx="4012">
                  <c:v>0.83265457238059981</c:v>
                </c:pt>
                <c:pt idx="4013">
                  <c:v>0.83302480562754533</c:v>
                </c:pt>
                <c:pt idx="4014">
                  <c:v>0.83308660251665434</c:v>
                </c:pt>
                <c:pt idx="4015">
                  <c:v>0.83277839437661871</c:v>
                </c:pt>
                <c:pt idx="4016">
                  <c:v>0.83253234750462113</c:v>
                </c:pt>
                <c:pt idx="4017">
                  <c:v>0.83321005917159763</c:v>
                </c:pt>
                <c:pt idx="4018">
                  <c:v>0.83314835368109519</c:v>
                </c:pt>
                <c:pt idx="4019">
                  <c:v>0.83302480562754533</c:v>
                </c:pt>
                <c:pt idx="4020">
                  <c:v>0.83333333333333326</c:v>
                </c:pt>
                <c:pt idx="4021">
                  <c:v>0.83265457238059981</c:v>
                </c:pt>
                <c:pt idx="4022">
                  <c:v>0.83296296296296313</c:v>
                </c:pt>
                <c:pt idx="4023">
                  <c:v>0.83253056687662097</c:v>
                </c:pt>
                <c:pt idx="4024">
                  <c:v>0.83259259259259277</c:v>
                </c:pt>
                <c:pt idx="4025">
                  <c:v>0.83222222222222231</c:v>
                </c:pt>
                <c:pt idx="4026">
                  <c:v>0.83290107447202677</c:v>
                </c:pt>
                <c:pt idx="4027">
                  <c:v>0.83259259259259277</c:v>
                </c:pt>
                <c:pt idx="4028">
                  <c:v>0.83265457238059981</c:v>
                </c:pt>
                <c:pt idx="4029">
                  <c:v>0.83265457238059981</c:v>
                </c:pt>
                <c:pt idx="4030">
                  <c:v>0.83327158206743246</c:v>
                </c:pt>
                <c:pt idx="4031">
                  <c:v>0.83327158206743246</c:v>
                </c:pt>
                <c:pt idx="4032">
                  <c:v>0.83290107447202677</c:v>
                </c:pt>
                <c:pt idx="4033">
                  <c:v>0.83290107447202677</c:v>
                </c:pt>
                <c:pt idx="4034">
                  <c:v>0.83290107447202677</c:v>
                </c:pt>
                <c:pt idx="4035">
                  <c:v>0.83283914010378057</c:v>
                </c:pt>
                <c:pt idx="4036">
                  <c:v>0.83277715980719313</c:v>
                </c:pt>
                <c:pt idx="4037">
                  <c:v>0.83240637745643309</c:v>
                </c:pt>
                <c:pt idx="4038">
                  <c:v>0.83277715980719313</c:v>
                </c:pt>
                <c:pt idx="4039">
                  <c:v>0.83277715980719313</c:v>
                </c:pt>
                <c:pt idx="4040">
                  <c:v>0.83253056687662097</c:v>
                </c:pt>
                <c:pt idx="4041">
                  <c:v>0.83290107447202677</c:v>
                </c:pt>
                <c:pt idx="4042">
                  <c:v>0.83290107447202677</c:v>
                </c:pt>
                <c:pt idx="4043">
                  <c:v>0.83327158206743246</c:v>
                </c:pt>
                <c:pt idx="4044">
                  <c:v>0.83327158206743246</c:v>
                </c:pt>
                <c:pt idx="4045">
                  <c:v>0.83302480562754533</c:v>
                </c:pt>
                <c:pt idx="4046">
                  <c:v>0.83308660251665434</c:v>
                </c:pt>
                <c:pt idx="4047">
                  <c:v>0.83302480562754533</c:v>
                </c:pt>
                <c:pt idx="4048">
                  <c:v>0.83296296296296291</c:v>
                </c:pt>
                <c:pt idx="4049">
                  <c:v>0.83296296296296291</c:v>
                </c:pt>
                <c:pt idx="4050">
                  <c:v>0.83302480562754533</c:v>
                </c:pt>
                <c:pt idx="4051">
                  <c:v>0.83265457238059981</c:v>
                </c:pt>
                <c:pt idx="4052">
                  <c:v>0.83296296296296291</c:v>
                </c:pt>
                <c:pt idx="4053">
                  <c:v>0.83259259259259277</c:v>
                </c:pt>
                <c:pt idx="4054">
                  <c:v>0.83283914010378057</c:v>
                </c:pt>
                <c:pt idx="4055">
                  <c:v>0.83283914010378057</c:v>
                </c:pt>
                <c:pt idx="4056">
                  <c:v>0.83290107447202677</c:v>
                </c:pt>
                <c:pt idx="4057">
                  <c:v>0.83296296296296313</c:v>
                </c:pt>
                <c:pt idx="4058">
                  <c:v>0.83296296296296291</c:v>
                </c:pt>
                <c:pt idx="4059">
                  <c:v>0.83339503887449085</c:v>
                </c:pt>
                <c:pt idx="4060">
                  <c:v>0.83308660251665434</c:v>
                </c:pt>
                <c:pt idx="4061">
                  <c:v>0.83314835368109519</c:v>
                </c:pt>
                <c:pt idx="4062">
                  <c:v>0.83308660251665434</c:v>
                </c:pt>
                <c:pt idx="4063">
                  <c:v>0.8327783943766186</c:v>
                </c:pt>
                <c:pt idx="4064">
                  <c:v>0.8327783943766186</c:v>
                </c:pt>
                <c:pt idx="4065">
                  <c:v>0.83314835368109519</c:v>
                </c:pt>
                <c:pt idx="4066">
                  <c:v>0.83308660251665434</c:v>
                </c:pt>
                <c:pt idx="4067">
                  <c:v>0.83339503887449085</c:v>
                </c:pt>
                <c:pt idx="4068">
                  <c:v>0.83308660251665434</c:v>
                </c:pt>
                <c:pt idx="4069">
                  <c:v>0.83302480562754533</c:v>
                </c:pt>
                <c:pt idx="4070">
                  <c:v>0.83296296296296291</c:v>
                </c:pt>
                <c:pt idx="4071">
                  <c:v>0.83308660251665434</c:v>
                </c:pt>
                <c:pt idx="4072">
                  <c:v>0.83284023668639051</c:v>
                </c:pt>
                <c:pt idx="4073">
                  <c:v>0.83314835368109519</c:v>
                </c:pt>
                <c:pt idx="4074">
                  <c:v>0.83314835368109519</c:v>
                </c:pt>
                <c:pt idx="4075">
                  <c:v>0.8327783943766186</c:v>
                </c:pt>
                <c:pt idx="4076">
                  <c:v>0.8327783943766186</c:v>
                </c:pt>
                <c:pt idx="4077">
                  <c:v>0.83271650629163585</c:v>
                </c:pt>
                <c:pt idx="4078">
                  <c:v>0.83271650629163585</c:v>
                </c:pt>
                <c:pt idx="4079">
                  <c:v>0.8327783943766186</c:v>
                </c:pt>
                <c:pt idx="4080">
                  <c:v>0.83253234750462113</c:v>
                </c:pt>
                <c:pt idx="4081">
                  <c:v>0.83321005917159763</c:v>
                </c:pt>
                <c:pt idx="4082">
                  <c:v>0.83314835368109519</c:v>
                </c:pt>
                <c:pt idx="4083">
                  <c:v>0.83314835368109519</c:v>
                </c:pt>
                <c:pt idx="4084">
                  <c:v>0.83284023668639051</c:v>
                </c:pt>
                <c:pt idx="4085">
                  <c:v>0.83308660251665434</c:v>
                </c:pt>
                <c:pt idx="4086">
                  <c:v>0.83271650629163585</c:v>
                </c:pt>
                <c:pt idx="4087">
                  <c:v>0.83302480562754533</c:v>
                </c:pt>
                <c:pt idx="4088">
                  <c:v>0.83302480562754533</c:v>
                </c:pt>
                <c:pt idx="4089">
                  <c:v>0.83302480562754533</c:v>
                </c:pt>
                <c:pt idx="4090">
                  <c:v>0.83302480562754533</c:v>
                </c:pt>
                <c:pt idx="4091">
                  <c:v>0.83265457238059981</c:v>
                </c:pt>
                <c:pt idx="4092">
                  <c:v>0.83296296296296313</c:v>
                </c:pt>
                <c:pt idx="4093">
                  <c:v>0.83290107447202677</c:v>
                </c:pt>
                <c:pt idx="4094">
                  <c:v>0.83290107447202677</c:v>
                </c:pt>
                <c:pt idx="4095">
                  <c:v>0.83296296296296313</c:v>
                </c:pt>
                <c:pt idx="4096">
                  <c:v>0.83296296296296313</c:v>
                </c:pt>
                <c:pt idx="4097">
                  <c:v>0.83259259259259277</c:v>
                </c:pt>
                <c:pt idx="4098">
                  <c:v>0.83253056687662097</c:v>
                </c:pt>
                <c:pt idx="4099">
                  <c:v>0.83320978502594523</c:v>
                </c:pt>
                <c:pt idx="4100">
                  <c:v>0.83320978502594523</c:v>
                </c:pt>
                <c:pt idx="4101">
                  <c:v>0.83290107447202677</c:v>
                </c:pt>
                <c:pt idx="4102">
                  <c:v>0.83290107447202677</c:v>
                </c:pt>
                <c:pt idx="4103">
                  <c:v>0.83290107447202677</c:v>
                </c:pt>
                <c:pt idx="4104">
                  <c:v>0.83290107447202677</c:v>
                </c:pt>
                <c:pt idx="4105">
                  <c:v>0.83320978502594523</c:v>
                </c:pt>
                <c:pt idx="4106">
                  <c:v>0.83290107447202677</c:v>
                </c:pt>
                <c:pt idx="4107">
                  <c:v>0.83290107447202677</c:v>
                </c:pt>
                <c:pt idx="4108">
                  <c:v>0.83327158206743246</c:v>
                </c:pt>
                <c:pt idx="4109">
                  <c:v>0.83259259259259277</c:v>
                </c:pt>
                <c:pt idx="4110">
                  <c:v>0.83259259259259277</c:v>
                </c:pt>
                <c:pt idx="4111">
                  <c:v>0.83253056687662097</c:v>
                </c:pt>
                <c:pt idx="4112">
                  <c:v>0.83283914010378057</c:v>
                </c:pt>
                <c:pt idx="4113">
                  <c:v>0.83253056687662097</c:v>
                </c:pt>
                <c:pt idx="4114">
                  <c:v>0.83327158206743246</c:v>
                </c:pt>
                <c:pt idx="4115">
                  <c:v>0.83302480562754533</c:v>
                </c:pt>
                <c:pt idx="4116">
                  <c:v>0.83308660251665434</c:v>
                </c:pt>
                <c:pt idx="4117">
                  <c:v>0.83302480562754533</c:v>
                </c:pt>
                <c:pt idx="4118">
                  <c:v>0.83265457238059981</c:v>
                </c:pt>
                <c:pt idx="4119">
                  <c:v>0.83296296296296291</c:v>
                </c:pt>
                <c:pt idx="4120">
                  <c:v>0.83302480562754533</c:v>
                </c:pt>
                <c:pt idx="4121">
                  <c:v>0.83302480562754533</c:v>
                </c:pt>
                <c:pt idx="4122">
                  <c:v>0.83271650629163585</c:v>
                </c:pt>
                <c:pt idx="4123">
                  <c:v>0.83308660251665434</c:v>
                </c:pt>
                <c:pt idx="4124">
                  <c:v>0.83314835368109519</c:v>
                </c:pt>
                <c:pt idx="4125">
                  <c:v>0.83314835368109519</c:v>
                </c:pt>
                <c:pt idx="4126">
                  <c:v>0.83271650629163585</c:v>
                </c:pt>
                <c:pt idx="4127">
                  <c:v>0.83302480562754533</c:v>
                </c:pt>
                <c:pt idx="4128">
                  <c:v>0.83271650629163585</c:v>
                </c:pt>
                <c:pt idx="4129">
                  <c:v>0.83228433913365429</c:v>
                </c:pt>
                <c:pt idx="4130">
                  <c:v>0.83290107447202677</c:v>
                </c:pt>
                <c:pt idx="4131">
                  <c:v>0.83290107447202677</c:v>
                </c:pt>
                <c:pt idx="4132">
                  <c:v>0.83259259259259277</c:v>
                </c:pt>
                <c:pt idx="4133">
                  <c:v>0.83290107447202677</c:v>
                </c:pt>
                <c:pt idx="4134">
                  <c:v>0.83290107447202677</c:v>
                </c:pt>
                <c:pt idx="4135">
                  <c:v>0.83259259259259277</c:v>
                </c:pt>
                <c:pt idx="4136">
                  <c:v>0.83290107447202677</c:v>
                </c:pt>
                <c:pt idx="4137">
                  <c:v>0.83296296296296313</c:v>
                </c:pt>
                <c:pt idx="4138">
                  <c:v>0.83302480562754533</c:v>
                </c:pt>
                <c:pt idx="4139">
                  <c:v>0.83240843507214213</c:v>
                </c:pt>
                <c:pt idx="4140">
                  <c:v>0.83271650629163585</c:v>
                </c:pt>
                <c:pt idx="4141">
                  <c:v>0.83296296296296313</c:v>
                </c:pt>
                <c:pt idx="4142">
                  <c:v>0.83283914010378057</c:v>
                </c:pt>
                <c:pt idx="4143">
                  <c:v>0.83253056687662097</c:v>
                </c:pt>
                <c:pt idx="4144">
                  <c:v>0.83290107447202677</c:v>
                </c:pt>
                <c:pt idx="4145">
                  <c:v>0.83290107447202677</c:v>
                </c:pt>
                <c:pt idx="4146">
                  <c:v>0.83302480562754533</c:v>
                </c:pt>
                <c:pt idx="4147">
                  <c:v>0.83296296296296313</c:v>
                </c:pt>
                <c:pt idx="4148">
                  <c:v>0.83290107447202677</c:v>
                </c:pt>
                <c:pt idx="4149">
                  <c:v>0.83283914010378057</c:v>
                </c:pt>
                <c:pt idx="4150">
                  <c:v>0.83358042994810977</c:v>
                </c:pt>
                <c:pt idx="4151">
                  <c:v>0.83302480562754533</c:v>
                </c:pt>
                <c:pt idx="4152">
                  <c:v>0.83234641006661736</c:v>
                </c:pt>
                <c:pt idx="4153">
                  <c:v>0.83302480562754533</c:v>
                </c:pt>
                <c:pt idx="4154">
                  <c:v>0.83302480562754533</c:v>
                </c:pt>
                <c:pt idx="4155">
                  <c:v>0.83302480562754533</c:v>
                </c:pt>
                <c:pt idx="4156">
                  <c:v>0.83339503887449085</c:v>
                </c:pt>
                <c:pt idx="4157">
                  <c:v>0.83308660251665434</c:v>
                </c:pt>
                <c:pt idx="4158">
                  <c:v>0.83302480562754533</c:v>
                </c:pt>
                <c:pt idx="4159">
                  <c:v>0.83296296296296291</c:v>
                </c:pt>
                <c:pt idx="4160">
                  <c:v>0.83271650629163585</c:v>
                </c:pt>
                <c:pt idx="4161">
                  <c:v>0.83271650629163585</c:v>
                </c:pt>
                <c:pt idx="4162">
                  <c:v>0.83302480562754533</c:v>
                </c:pt>
                <c:pt idx="4163">
                  <c:v>0.83265457238059981</c:v>
                </c:pt>
                <c:pt idx="4164">
                  <c:v>0.83296296296296291</c:v>
                </c:pt>
                <c:pt idx="4165">
                  <c:v>0.83327158206743246</c:v>
                </c:pt>
                <c:pt idx="4166">
                  <c:v>0.83290107447202677</c:v>
                </c:pt>
                <c:pt idx="4167">
                  <c:v>0.83290107447202677</c:v>
                </c:pt>
                <c:pt idx="4168">
                  <c:v>0.83320978502594523</c:v>
                </c:pt>
                <c:pt idx="4169">
                  <c:v>0.83296296296296291</c:v>
                </c:pt>
                <c:pt idx="4170">
                  <c:v>0.83302480562754533</c:v>
                </c:pt>
                <c:pt idx="4171">
                  <c:v>0.83308660251665434</c:v>
                </c:pt>
                <c:pt idx="4172">
                  <c:v>0.83308660251665434</c:v>
                </c:pt>
                <c:pt idx="4173">
                  <c:v>0.83308660251665434</c:v>
                </c:pt>
                <c:pt idx="4174">
                  <c:v>0.83308660251665434</c:v>
                </c:pt>
                <c:pt idx="4175">
                  <c:v>0.8327783943766186</c:v>
                </c:pt>
                <c:pt idx="4176">
                  <c:v>0.83308660251665434</c:v>
                </c:pt>
                <c:pt idx="4177">
                  <c:v>0.83265457238059981</c:v>
                </c:pt>
                <c:pt idx="4178">
                  <c:v>0.83290107447202677</c:v>
                </c:pt>
                <c:pt idx="4179">
                  <c:v>0.83290107447202677</c:v>
                </c:pt>
                <c:pt idx="4180">
                  <c:v>0.83283914010378057</c:v>
                </c:pt>
                <c:pt idx="4181">
                  <c:v>0.83296296296296313</c:v>
                </c:pt>
                <c:pt idx="4182">
                  <c:v>0.83302480562754533</c:v>
                </c:pt>
                <c:pt idx="4183">
                  <c:v>0.83271650629163585</c:v>
                </c:pt>
                <c:pt idx="4184">
                  <c:v>0.83302480562754533</c:v>
                </c:pt>
                <c:pt idx="4185">
                  <c:v>0.83327158206743246</c:v>
                </c:pt>
                <c:pt idx="4186">
                  <c:v>0.83320978502594523</c:v>
                </c:pt>
                <c:pt idx="4187">
                  <c:v>0.83253056687662097</c:v>
                </c:pt>
                <c:pt idx="4188">
                  <c:v>0.83253056687662097</c:v>
                </c:pt>
                <c:pt idx="4189">
                  <c:v>0.833086053412463</c:v>
                </c:pt>
                <c:pt idx="4190">
                  <c:v>0.83271513353115745</c:v>
                </c:pt>
                <c:pt idx="4191">
                  <c:v>0.83283914010378057</c:v>
                </c:pt>
                <c:pt idx="4192">
                  <c:v>0.83320978502594523</c:v>
                </c:pt>
                <c:pt idx="4193">
                  <c:v>0.83327158206743246</c:v>
                </c:pt>
                <c:pt idx="4194">
                  <c:v>0.83327158206743246</c:v>
                </c:pt>
                <c:pt idx="4195">
                  <c:v>0.83290107447202677</c:v>
                </c:pt>
                <c:pt idx="4196">
                  <c:v>0.83296296296296291</c:v>
                </c:pt>
                <c:pt idx="4197">
                  <c:v>0.83296296296296291</c:v>
                </c:pt>
                <c:pt idx="4198">
                  <c:v>0.83327158206743246</c:v>
                </c:pt>
                <c:pt idx="4199">
                  <c:v>0.83259259259259277</c:v>
                </c:pt>
                <c:pt idx="4200">
                  <c:v>0.83283914010378057</c:v>
                </c:pt>
                <c:pt idx="4201">
                  <c:v>0.83314794215795318</c:v>
                </c:pt>
                <c:pt idx="4202">
                  <c:v>0.83320978502594523</c:v>
                </c:pt>
                <c:pt idx="4203">
                  <c:v>0.83259259259259277</c:v>
                </c:pt>
                <c:pt idx="4204">
                  <c:v>0.83259259259259277</c:v>
                </c:pt>
                <c:pt idx="4205">
                  <c:v>0.83290107447202677</c:v>
                </c:pt>
                <c:pt idx="4206">
                  <c:v>0.83259259259259277</c:v>
                </c:pt>
                <c:pt idx="4207">
                  <c:v>0.83290107447202677</c:v>
                </c:pt>
                <c:pt idx="4208">
                  <c:v>0.83259259259259277</c:v>
                </c:pt>
                <c:pt idx="4209">
                  <c:v>0.83259259259259277</c:v>
                </c:pt>
                <c:pt idx="4210">
                  <c:v>0.83320978502594523</c:v>
                </c:pt>
                <c:pt idx="4211">
                  <c:v>0.83283914010378057</c:v>
                </c:pt>
                <c:pt idx="4212">
                  <c:v>0.83290107447202677</c:v>
                </c:pt>
                <c:pt idx="4213">
                  <c:v>0.83259259259259277</c:v>
                </c:pt>
                <c:pt idx="4214">
                  <c:v>0.83290107447202677</c:v>
                </c:pt>
                <c:pt idx="4215">
                  <c:v>0.83290107447202677</c:v>
                </c:pt>
                <c:pt idx="4216">
                  <c:v>0.83327158206743246</c:v>
                </c:pt>
                <c:pt idx="4217">
                  <c:v>0.83327158206743246</c:v>
                </c:pt>
                <c:pt idx="4218">
                  <c:v>0.83296296296296291</c:v>
                </c:pt>
                <c:pt idx="4219">
                  <c:v>0.83302480562754533</c:v>
                </c:pt>
                <c:pt idx="4220">
                  <c:v>0.83333333333333326</c:v>
                </c:pt>
                <c:pt idx="4221">
                  <c:v>0.83333333333333326</c:v>
                </c:pt>
                <c:pt idx="4222">
                  <c:v>0.83302480562754533</c:v>
                </c:pt>
                <c:pt idx="4223">
                  <c:v>0.83296296296296291</c:v>
                </c:pt>
                <c:pt idx="4224">
                  <c:v>0.83345697329376844</c:v>
                </c:pt>
                <c:pt idx="4225">
                  <c:v>0.83314794215795318</c:v>
                </c:pt>
                <c:pt idx="4226">
                  <c:v>0.83277715980719313</c:v>
                </c:pt>
                <c:pt idx="4227">
                  <c:v>0.83271513353115745</c:v>
                </c:pt>
                <c:pt idx="4228">
                  <c:v>0.83271513353115745</c:v>
                </c:pt>
                <c:pt idx="4229">
                  <c:v>0.83271513353115745</c:v>
                </c:pt>
                <c:pt idx="4230">
                  <c:v>0.83271513353115745</c:v>
                </c:pt>
                <c:pt idx="4231">
                  <c:v>0.83271513353115745</c:v>
                </c:pt>
                <c:pt idx="4232">
                  <c:v>0.83277715980719313</c:v>
                </c:pt>
                <c:pt idx="4233">
                  <c:v>0.83277715980719313</c:v>
                </c:pt>
                <c:pt idx="4234">
                  <c:v>0.83240637745643309</c:v>
                </c:pt>
                <c:pt idx="4235">
                  <c:v>0.83271513353115745</c:v>
                </c:pt>
                <c:pt idx="4236">
                  <c:v>0.83314794215795318</c:v>
                </c:pt>
                <c:pt idx="4237">
                  <c:v>0.83283914010378057</c:v>
                </c:pt>
                <c:pt idx="4238">
                  <c:v>0.83283914010378057</c:v>
                </c:pt>
                <c:pt idx="4239">
                  <c:v>0.83283914010378057</c:v>
                </c:pt>
                <c:pt idx="4240">
                  <c:v>0.83290107447202677</c:v>
                </c:pt>
                <c:pt idx="4241">
                  <c:v>0.83296296296296313</c:v>
                </c:pt>
                <c:pt idx="4242">
                  <c:v>0.83283914010378057</c:v>
                </c:pt>
                <c:pt idx="4243">
                  <c:v>0.833086053412463</c:v>
                </c:pt>
                <c:pt idx="4244">
                  <c:v>0.833086053412463</c:v>
                </c:pt>
                <c:pt idx="4245">
                  <c:v>0.83302411873840454</c:v>
                </c:pt>
                <c:pt idx="4246">
                  <c:v>0.83271513353115745</c:v>
                </c:pt>
                <c:pt idx="4247">
                  <c:v>0.83277715980719313</c:v>
                </c:pt>
                <c:pt idx="4248">
                  <c:v>0.833086053412463</c:v>
                </c:pt>
                <c:pt idx="4249">
                  <c:v>0.83240637745643309</c:v>
                </c:pt>
                <c:pt idx="4250">
                  <c:v>0.83246849518161603</c:v>
                </c:pt>
                <c:pt idx="4251">
                  <c:v>0.83277715980719313</c:v>
                </c:pt>
                <c:pt idx="4252">
                  <c:v>0.83277715980719313</c:v>
                </c:pt>
                <c:pt idx="4253">
                  <c:v>0.83277715980719313</c:v>
                </c:pt>
                <c:pt idx="4254">
                  <c:v>0.83283914010378057</c:v>
                </c:pt>
                <c:pt idx="4255">
                  <c:v>0.83283914010378057</c:v>
                </c:pt>
                <c:pt idx="4256">
                  <c:v>0.83277715980719313</c:v>
                </c:pt>
                <c:pt idx="4257">
                  <c:v>0.833086053412463</c:v>
                </c:pt>
                <c:pt idx="4258">
                  <c:v>0.83277715980719313</c:v>
                </c:pt>
                <c:pt idx="4259">
                  <c:v>0.83246849518161603</c:v>
                </c:pt>
                <c:pt idx="4260">
                  <c:v>0.83277715980719313</c:v>
                </c:pt>
                <c:pt idx="4261">
                  <c:v>0.83240637745643309</c:v>
                </c:pt>
                <c:pt idx="4262">
                  <c:v>0.83246849518161603</c:v>
                </c:pt>
                <c:pt idx="4263">
                  <c:v>0.83314794215795318</c:v>
                </c:pt>
                <c:pt idx="4264">
                  <c:v>0.83283914010378057</c:v>
                </c:pt>
                <c:pt idx="4265">
                  <c:v>0.83283914010378057</c:v>
                </c:pt>
                <c:pt idx="4266">
                  <c:v>0.83253056687662097</c:v>
                </c:pt>
                <c:pt idx="4267">
                  <c:v>0.83283914010378057</c:v>
                </c:pt>
                <c:pt idx="4268">
                  <c:v>0.83277715980719313</c:v>
                </c:pt>
                <c:pt idx="4269">
                  <c:v>0.83271513353115745</c:v>
                </c:pt>
                <c:pt idx="4270">
                  <c:v>0.83271513353115745</c:v>
                </c:pt>
                <c:pt idx="4271">
                  <c:v>0.83277715980719313</c:v>
                </c:pt>
                <c:pt idx="4272">
                  <c:v>0.83277715980719313</c:v>
                </c:pt>
                <c:pt idx="4273">
                  <c:v>0.83277715980719313</c:v>
                </c:pt>
                <c:pt idx="4274">
                  <c:v>0.83283914010378057</c:v>
                </c:pt>
                <c:pt idx="4275">
                  <c:v>0.83283914010378057</c:v>
                </c:pt>
                <c:pt idx="4276">
                  <c:v>0.83290107447202677</c:v>
                </c:pt>
                <c:pt idx="4277">
                  <c:v>0.83296296296296313</c:v>
                </c:pt>
                <c:pt idx="4278">
                  <c:v>0.83253056687662097</c:v>
                </c:pt>
                <c:pt idx="4279">
                  <c:v>0.83277715980719313</c:v>
                </c:pt>
                <c:pt idx="4280">
                  <c:v>0.83240637745643309</c:v>
                </c:pt>
                <c:pt idx="4281">
                  <c:v>0.83277715980719313</c:v>
                </c:pt>
                <c:pt idx="4282">
                  <c:v>0.83271513353115745</c:v>
                </c:pt>
                <c:pt idx="4283">
                  <c:v>0.83277715980719313</c:v>
                </c:pt>
                <c:pt idx="4284">
                  <c:v>0.83246849518161603</c:v>
                </c:pt>
                <c:pt idx="4285">
                  <c:v>0.83240637745643309</c:v>
                </c:pt>
                <c:pt idx="4286">
                  <c:v>0.83271513353115745</c:v>
                </c:pt>
                <c:pt idx="4287">
                  <c:v>0.83240637745643309</c:v>
                </c:pt>
                <c:pt idx="4288">
                  <c:v>0.833086053412463</c:v>
                </c:pt>
                <c:pt idx="4289">
                  <c:v>0.83271513353115745</c:v>
                </c:pt>
                <c:pt idx="4290">
                  <c:v>0.83246849518161603</c:v>
                </c:pt>
                <c:pt idx="4291">
                  <c:v>0.83283914010378057</c:v>
                </c:pt>
                <c:pt idx="4292">
                  <c:v>0.83246849518161603</c:v>
                </c:pt>
                <c:pt idx="4293">
                  <c:v>0.83283914010378057</c:v>
                </c:pt>
                <c:pt idx="4294">
                  <c:v>0.83290107447202677</c:v>
                </c:pt>
                <c:pt idx="4295">
                  <c:v>0.83253056687662097</c:v>
                </c:pt>
                <c:pt idx="4296">
                  <c:v>0.83253056687662097</c:v>
                </c:pt>
                <c:pt idx="4297">
                  <c:v>0.83283914010378057</c:v>
                </c:pt>
                <c:pt idx="4298">
                  <c:v>0.83277715980719313</c:v>
                </c:pt>
                <c:pt idx="4299">
                  <c:v>0.83277715980719313</c:v>
                </c:pt>
                <c:pt idx="4300">
                  <c:v>0.83277715980719313</c:v>
                </c:pt>
                <c:pt idx="4301">
                  <c:v>0.83240637745643309</c:v>
                </c:pt>
                <c:pt idx="4302">
                  <c:v>0.833086053412463</c:v>
                </c:pt>
                <c:pt idx="4303">
                  <c:v>0.833086053412463</c:v>
                </c:pt>
                <c:pt idx="4304">
                  <c:v>0.83277715980719313</c:v>
                </c:pt>
                <c:pt idx="4305">
                  <c:v>0.83277715980719313</c:v>
                </c:pt>
                <c:pt idx="4306">
                  <c:v>0.83283914010378057</c:v>
                </c:pt>
                <c:pt idx="4307">
                  <c:v>0.83253056687662097</c:v>
                </c:pt>
                <c:pt idx="4308">
                  <c:v>0.83290107447202677</c:v>
                </c:pt>
                <c:pt idx="4309">
                  <c:v>0.83290107447202677</c:v>
                </c:pt>
                <c:pt idx="4310">
                  <c:v>0.83290107447202677</c:v>
                </c:pt>
                <c:pt idx="4311">
                  <c:v>0.83290107447202677</c:v>
                </c:pt>
                <c:pt idx="4312">
                  <c:v>0.83259259259259277</c:v>
                </c:pt>
                <c:pt idx="4313">
                  <c:v>0.83253056687662097</c:v>
                </c:pt>
                <c:pt idx="4314">
                  <c:v>0.83283914010378057</c:v>
                </c:pt>
                <c:pt idx="4315">
                  <c:v>0.83246849518161603</c:v>
                </c:pt>
                <c:pt idx="4316">
                  <c:v>0.83277715980719313</c:v>
                </c:pt>
                <c:pt idx="4317">
                  <c:v>0.83277715980719313</c:v>
                </c:pt>
                <c:pt idx="4318">
                  <c:v>0.83283914010378057</c:v>
                </c:pt>
                <c:pt idx="4319">
                  <c:v>0.83296296296296313</c:v>
                </c:pt>
                <c:pt idx="4320">
                  <c:v>0.83265457238059981</c:v>
                </c:pt>
                <c:pt idx="4321">
                  <c:v>0.83302480562754533</c:v>
                </c:pt>
                <c:pt idx="4322">
                  <c:v>0.83271650629163585</c:v>
                </c:pt>
                <c:pt idx="4323">
                  <c:v>0.83296296296296291</c:v>
                </c:pt>
                <c:pt idx="4324">
                  <c:v>0.83327158206743246</c:v>
                </c:pt>
                <c:pt idx="4325">
                  <c:v>0.83290107447202677</c:v>
                </c:pt>
                <c:pt idx="4326">
                  <c:v>0.83290107447202677</c:v>
                </c:pt>
                <c:pt idx="4327">
                  <c:v>0.83290107447202677</c:v>
                </c:pt>
                <c:pt idx="4328">
                  <c:v>0.83290107447202677</c:v>
                </c:pt>
                <c:pt idx="4329">
                  <c:v>0.83253056687662097</c:v>
                </c:pt>
                <c:pt idx="4330">
                  <c:v>0.83283914010378057</c:v>
                </c:pt>
                <c:pt idx="4331">
                  <c:v>0.83271513353115745</c:v>
                </c:pt>
                <c:pt idx="4332">
                  <c:v>0.83271513353115745</c:v>
                </c:pt>
                <c:pt idx="4333">
                  <c:v>0.833086053412463</c:v>
                </c:pt>
                <c:pt idx="4334">
                  <c:v>0.83314794215795318</c:v>
                </c:pt>
                <c:pt idx="4335">
                  <c:v>0.83314794215795318</c:v>
                </c:pt>
                <c:pt idx="4336">
                  <c:v>0.83253056687662097</c:v>
                </c:pt>
                <c:pt idx="4337">
                  <c:v>0.83290107447202677</c:v>
                </c:pt>
                <c:pt idx="4338">
                  <c:v>0.83259259259259266</c:v>
                </c:pt>
                <c:pt idx="4339">
                  <c:v>0.83302480562754533</c:v>
                </c:pt>
                <c:pt idx="4340">
                  <c:v>0.83302480562754533</c:v>
                </c:pt>
                <c:pt idx="4341">
                  <c:v>0.83296296296296291</c:v>
                </c:pt>
                <c:pt idx="4342">
                  <c:v>0.83296296296296291</c:v>
                </c:pt>
                <c:pt idx="4343">
                  <c:v>0.83302480562754533</c:v>
                </c:pt>
                <c:pt idx="4344">
                  <c:v>0.83302480562754533</c:v>
                </c:pt>
                <c:pt idx="4345">
                  <c:v>0.83339503887449085</c:v>
                </c:pt>
                <c:pt idx="4346">
                  <c:v>0.83302480562754533</c:v>
                </c:pt>
                <c:pt idx="4347">
                  <c:v>0.83296296296296291</c:v>
                </c:pt>
                <c:pt idx="4348">
                  <c:v>0.83296296296296291</c:v>
                </c:pt>
                <c:pt idx="4349">
                  <c:v>0.83333333333333326</c:v>
                </c:pt>
                <c:pt idx="4350">
                  <c:v>0.83290107447202677</c:v>
                </c:pt>
                <c:pt idx="4351">
                  <c:v>0.83290107447202677</c:v>
                </c:pt>
                <c:pt idx="4352">
                  <c:v>0.83327158206743246</c:v>
                </c:pt>
                <c:pt idx="4353">
                  <c:v>0.83290107447202677</c:v>
                </c:pt>
                <c:pt idx="4354">
                  <c:v>0.83283914010378057</c:v>
                </c:pt>
                <c:pt idx="4355">
                  <c:v>0.83283914010378057</c:v>
                </c:pt>
                <c:pt idx="4356">
                  <c:v>0.83314794215795318</c:v>
                </c:pt>
                <c:pt idx="4357">
                  <c:v>0.83271513353115745</c:v>
                </c:pt>
                <c:pt idx="4358">
                  <c:v>0.833086053412463</c:v>
                </c:pt>
                <c:pt idx="4359">
                  <c:v>0.83283914010378057</c:v>
                </c:pt>
                <c:pt idx="4360">
                  <c:v>0.83290107447202677</c:v>
                </c:pt>
                <c:pt idx="4361">
                  <c:v>0.83290107447202677</c:v>
                </c:pt>
                <c:pt idx="4362">
                  <c:v>0.83259259259259277</c:v>
                </c:pt>
                <c:pt idx="4363">
                  <c:v>0.83259259259259277</c:v>
                </c:pt>
                <c:pt idx="4364">
                  <c:v>0.83283914010378057</c:v>
                </c:pt>
                <c:pt idx="4365">
                  <c:v>0.83277715980719313</c:v>
                </c:pt>
                <c:pt idx="4366">
                  <c:v>0.83283914010378057</c:v>
                </c:pt>
                <c:pt idx="4367">
                  <c:v>0.83283914010378057</c:v>
                </c:pt>
                <c:pt idx="4368">
                  <c:v>0.83246849518161603</c:v>
                </c:pt>
                <c:pt idx="4369">
                  <c:v>0.83253056687662097</c:v>
                </c:pt>
                <c:pt idx="4370">
                  <c:v>0.83246849518161603</c:v>
                </c:pt>
                <c:pt idx="4371">
                  <c:v>0.83277715980719313</c:v>
                </c:pt>
                <c:pt idx="4372">
                  <c:v>0.83277715980719313</c:v>
                </c:pt>
                <c:pt idx="4373">
                  <c:v>0.83314794215795318</c:v>
                </c:pt>
                <c:pt idx="4374">
                  <c:v>0.83283914010378057</c:v>
                </c:pt>
                <c:pt idx="4375">
                  <c:v>0.83283914010378057</c:v>
                </c:pt>
                <c:pt idx="4376">
                  <c:v>0.83320978502594523</c:v>
                </c:pt>
                <c:pt idx="4377">
                  <c:v>0.83333333333333326</c:v>
                </c:pt>
                <c:pt idx="4378">
                  <c:v>0.83308660251665434</c:v>
                </c:pt>
                <c:pt idx="4379">
                  <c:v>0.83314835368109519</c:v>
                </c:pt>
                <c:pt idx="4380">
                  <c:v>0.8327783943766186</c:v>
                </c:pt>
                <c:pt idx="4381">
                  <c:v>0.83308660251665434</c:v>
                </c:pt>
                <c:pt idx="4382">
                  <c:v>0.83302480562754533</c:v>
                </c:pt>
                <c:pt idx="4383">
                  <c:v>0.83296296296296313</c:v>
                </c:pt>
                <c:pt idx="4384">
                  <c:v>0.83283914010378057</c:v>
                </c:pt>
                <c:pt idx="4385">
                  <c:v>0.83314794215795318</c:v>
                </c:pt>
                <c:pt idx="4386">
                  <c:v>0.83314794215795318</c:v>
                </c:pt>
                <c:pt idx="4387">
                  <c:v>0.83271513353115745</c:v>
                </c:pt>
                <c:pt idx="4388">
                  <c:v>0.83277715980719313</c:v>
                </c:pt>
                <c:pt idx="4389">
                  <c:v>0.83320978502594523</c:v>
                </c:pt>
                <c:pt idx="4390">
                  <c:v>0.83290107447202677</c:v>
                </c:pt>
                <c:pt idx="4391">
                  <c:v>0.83327158206743246</c:v>
                </c:pt>
                <c:pt idx="4392">
                  <c:v>0.83333333333333326</c:v>
                </c:pt>
                <c:pt idx="4393">
                  <c:v>0.83302480562754533</c:v>
                </c:pt>
                <c:pt idx="4394">
                  <c:v>0.83302480562754533</c:v>
                </c:pt>
                <c:pt idx="4395">
                  <c:v>0.83265457238059981</c:v>
                </c:pt>
                <c:pt idx="4396">
                  <c:v>0.83296296296296313</c:v>
                </c:pt>
                <c:pt idx="4397">
                  <c:v>0.83290107447202677</c:v>
                </c:pt>
                <c:pt idx="4398">
                  <c:v>0.83283914010378057</c:v>
                </c:pt>
                <c:pt idx="4399">
                  <c:v>0.83277715980719313</c:v>
                </c:pt>
                <c:pt idx="4400">
                  <c:v>0.83277715980719313</c:v>
                </c:pt>
                <c:pt idx="4401">
                  <c:v>0.833086053412463</c:v>
                </c:pt>
                <c:pt idx="4402">
                  <c:v>0.833086053412463</c:v>
                </c:pt>
                <c:pt idx="4403">
                  <c:v>0.833086053412463</c:v>
                </c:pt>
                <c:pt idx="4404">
                  <c:v>0.83277715980719313</c:v>
                </c:pt>
                <c:pt idx="4405">
                  <c:v>0.83314794215795318</c:v>
                </c:pt>
                <c:pt idx="4406">
                  <c:v>0.83308605341246289</c:v>
                </c:pt>
                <c:pt idx="4407">
                  <c:v>0.83253056687662097</c:v>
                </c:pt>
                <c:pt idx="4408">
                  <c:v>0.83259259259259277</c:v>
                </c:pt>
                <c:pt idx="4409">
                  <c:v>0.83327158206743246</c:v>
                </c:pt>
                <c:pt idx="4410">
                  <c:v>0.83327158206743246</c:v>
                </c:pt>
                <c:pt idx="4411">
                  <c:v>0.83327158206743246</c:v>
                </c:pt>
                <c:pt idx="4412">
                  <c:v>0.83290107447202677</c:v>
                </c:pt>
                <c:pt idx="4413">
                  <c:v>0.83327158206743246</c:v>
                </c:pt>
                <c:pt idx="4414">
                  <c:v>0.83314794215795318</c:v>
                </c:pt>
                <c:pt idx="4415">
                  <c:v>0.83277715980719313</c:v>
                </c:pt>
                <c:pt idx="4416">
                  <c:v>0.83308605341246289</c:v>
                </c:pt>
                <c:pt idx="4417">
                  <c:v>0.83308605341246289</c:v>
                </c:pt>
                <c:pt idx="4418">
                  <c:v>0.83277715980719313</c:v>
                </c:pt>
                <c:pt idx="4419">
                  <c:v>0.83314794215795318</c:v>
                </c:pt>
                <c:pt idx="4420">
                  <c:v>0.83283914010378057</c:v>
                </c:pt>
                <c:pt idx="4421">
                  <c:v>0.83283914010378057</c:v>
                </c:pt>
                <c:pt idx="4422">
                  <c:v>0.83277715980719313</c:v>
                </c:pt>
                <c:pt idx="4423">
                  <c:v>0.83283914010378057</c:v>
                </c:pt>
                <c:pt idx="4424">
                  <c:v>0.83314794215795318</c:v>
                </c:pt>
                <c:pt idx="4425">
                  <c:v>0.83283914010378057</c:v>
                </c:pt>
                <c:pt idx="4426">
                  <c:v>0.83277715980719313</c:v>
                </c:pt>
                <c:pt idx="4427">
                  <c:v>0.83283914010378057</c:v>
                </c:pt>
                <c:pt idx="4428">
                  <c:v>0.83320978502594523</c:v>
                </c:pt>
                <c:pt idx="4429">
                  <c:v>0.83283914010378057</c:v>
                </c:pt>
                <c:pt idx="4430">
                  <c:v>0.83246849518161603</c:v>
                </c:pt>
                <c:pt idx="4431">
                  <c:v>0.83283914010378057</c:v>
                </c:pt>
                <c:pt idx="4432">
                  <c:v>0.83246849518161603</c:v>
                </c:pt>
                <c:pt idx="4433">
                  <c:v>0.83320978502594523</c:v>
                </c:pt>
                <c:pt idx="4434">
                  <c:v>0.83277715980719313</c:v>
                </c:pt>
                <c:pt idx="4435">
                  <c:v>0.83277715980719313</c:v>
                </c:pt>
                <c:pt idx="4436">
                  <c:v>0.83277715980719313</c:v>
                </c:pt>
                <c:pt idx="4437">
                  <c:v>0.83277715980719313</c:v>
                </c:pt>
                <c:pt idx="4438">
                  <c:v>0.83240637745643309</c:v>
                </c:pt>
                <c:pt idx="4439">
                  <c:v>0.83277715980719313</c:v>
                </c:pt>
                <c:pt idx="4440">
                  <c:v>0.83277715980719313</c:v>
                </c:pt>
                <c:pt idx="4441">
                  <c:v>0.83277715980719313</c:v>
                </c:pt>
                <c:pt idx="4442">
                  <c:v>0.83277715980719313</c:v>
                </c:pt>
                <c:pt idx="4443">
                  <c:v>0.83302411873840454</c:v>
                </c:pt>
                <c:pt idx="4444">
                  <c:v>0.8329621380846326</c:v>
                </c:pt>
                <c:pt idx="4445">
                  <c:v>0.83271513353115745</c:v>
                </c:pt>
                <c:pt idx="4446">
                  <c:v>0.83290107447202677</c:v>
                </c:pt>
                <c:pt idx="4447">
                  <c:v>0.83296296296296313</c:v>
                </c:pt>
                <c:pt idx="4448">
                  <c:v>0.83327158206743246</c:v>
                </c:pt>
                <c:pt idx="4449">
                  <c:v>0.83333333333333326</c:v>
                </c:pt>
                <c:pt idx="4450">
                  <c:v>0.83333333333333326</c:v>
                </c:pt>
                <c:pt idx="4451">
                  <c:v>0.83327158206743246</c:v>
                </c:pt>
                <c:pt idx="4452">
                  <c:v>0.83327158206743246</c:v>
                </c:pt>
                <c:pt idx="4453">
                  <c:v>0.83333333333333326</c:v>
                </c:pt>
                <c:pt idx="4454">
                  <c:v>0.83327158206743246</c:v>
                </c:pt>
                <c:pt idx="4455">
                  <c:v>0.83327158206743246</c:v>
                </c:pt>
                <c:pt idx="4456">
                  <c:v>0.83296296296296291</c:v>
                </c:pt>
                <c:pt idx="4457">
                  <c:v>0.83290107447202677</c:v>
                </c:pt>
                <c:pt idx="4458">
                  <c:v>0.83277715980719313</c:v>
                </c:pt>
                <c:pt idx="4459">
                  <c:v>0.83277715980719313</c:v>
                </c:pt>
                <c:pt idx="4460">
                  <c:v>0.83271513353115745</c:v>
                </c:pt>
                <c:pt idx="4461">
                  <c:v>0.83271513353115745</c:v>
                </c:pt>
                <c:pt idx="4462">
                  <c:v>0.83283914010378057</c:v>
                </c:pt>
                <c:pt idx="4463">
                  <c:v>0.83253056687662097</c:v>
                </c:pt>
                <c:pt idx="4464">
                  <c:v>0.83283914010378057</c:v>
                </c:pt>
                <c:pt idx="4465">
                  <c:v>0.83277715980719313</c:v>
                </c:pt>
                <c:pt idx="4466">
                  <c:v>0.83277715980719313</c:v>
                </c:pt>
                <c:pt idx="4467">
                  <c:v>0.83277715980719313</c:v>
                </c:pt>
                <c:pt idx="4468">
                  <c:v>0.83277715980719313</c:v>
                </c:pt>
                <c:pt idx="4469">
                  <c:v>0.83271513353115745</c:v>
                </c:pt>
                <c:pt idx="4470">
                  <c:v>0.83271513353115745</c:v>
                </c:pt>
                <c:pt idx="4471">
                  <c:v>0.83277715980719313</c:v>
                </c:pt>
                <c:pt idx="4472">
                  <c:v>0.833086053412463</c:v>
                </c:pt>
                <c:pt idx="4473">
                  <c:v>0.83271513353115745</c:v>
                </c:pt>
                <c:pt idx="4474">
                  <c:v>0.83277715980719313</c:v>
                </c:pt>
                <c:pt idx="4475">
                  <c:v>0.83283914010378057</c:v>
                </c:pt>
                <c:pt idx="4476">
                  <c:v>0.83364208966283815</c:v>
                </c:pt>
                <c:pt idx="4477">
                  <c:v>0.83302480562754533</c:v>
                </c:pt>
                <c:pt idx="4478">
                  <c:v>0.83302480562754533</c:v>
                </c:pt>
                <c:pt idx="4479">
                  <c:v>0.83308660251665434</c:v>
                </c:pt>
                <c:pt idx="4480">
                  <c:v>0.83271650629163585</c:v>
                </c:pt>
                <c:pt idx="4481">
                  <c:v>0.83302480562754533</c:v>
                </c:pt>
                <c:pt idx="4482">
                  <c:v>0.83339503887449085</c:v>
                </c:pt>
                <c:pt idx="4483">
                  <c:v>0.83333333333333326</c:v>
                </c:pt>
                <c:pt idx="4484">
                  <c:v>0.83302480562754533</c:v>
                </c:pt>
                <c:pt idx="4485">
                  <c:v>0.83271650629163585</c:v>
                </c:pt>
                <c:pt idx="4486">
                  <c:v>0.83271650629163585</c:v>
                </c:pt>
                <c:pt idx="4487">
                  <c:v>0.83302480562754533</c:v>
                </c:pt>
                <c:pt idx="4488">
                  <c:v>0.83271650629163585</c:v>
                </c:pt>
                <c:pt idx="4489">
                  <c:v>0.83302480562754533</c:v>
                </c:pt>
                <c:pt idx="4490">
                  <c:v>0.83308660251665434</c:v>
                </c:pt>
                <c:pt idx="4491">
                  <c:v>0.83271650629163585</c:v>
                </c:pt>
                <c:pt idx="4492">
                  <c:v>0.83302480562754533</c:v>
                </c:pt>
                <c:pt idx="4493">
                  <c:v>0.83333333333333326</c:v>
                </c:pt>
                <c:pt idx="4494">
                  <c:v>0.83308660251665434</c:v>
                </c:pt>
                <c:pt idx="4495">
                  <c:v>0.8327783943766186</c:v>
                </c:pt>
                <c:pt idx="4496">
                  <c:v>0.83308660251665434</c:v>
                </c:pt>
                <c:pt idx="4497">
                  <c:v>0.83308660251665434</c:v>
                </c:pt>
                <c:pt idx="4498">
                  <c:v>0.83308660251665434</c:v>
                </c:pt>
                <c:pt idx="4499">
                  <c:v>0.83314835368109519</c:v>
                </c:pt>
                <c:pt idx="4500">
                  <c:v>0.83314835368109519</c:v>
                </c:pt>
                <c:pt idx="4501">
                  <c:v>0.83314835368109519</c:v>
                </c:pt>
                <c:pt idx="4502">
                  <c:v>0.83321005917159763</c:v>
                </c:pt>
                <c:pt idx="4503">
                  <c:v>0.83321005917159763</c:v>
                </c:pt>
                <c:pt idx="4504">
                  <c:v>0.83321005917159763</c:v>
                </c:pt>
                <c:pt idx="4505">
                  <c:v>0.83321005917159763</c:v>
                </c:pt>
                <c:pt idx="4506">
                  <c:v>0.83290203327171908</c:v>
                </c:pt>
                <c:pt idx="4507">
                  <c:v>0.83357988165680463</c:v>
                </c:pt>
                <c:pt idx="4508">
                  <c:v>0.83327171903881703</c:v>
                </c:pt>
                <c:pt idx="4509">
                  <c:v>0.83321005917159763</c:v>
                </c:pt>
                <c:pt idx="4510">
                  <c:v>0.83284023668639051</c:v>
                </c:pt>
                <c:pt idx="4511">
                  <c:v>0.83314835368109519</c:v>
                </c:pt>
                <c:pt idx="4512">
                  <c:v>0.83308660251665434</c:v>
                </c:pt>
                <c:pt idx="4513">
                  <c:v>0.83314835368109519</c:v>
                </c:pt>
                <c:pt idx="4514">
                  <c:v>0.83314835368109519</c:v>
                </c:pt>
                <c:pt idx="4515">
                  <c:v>0.83284023668639051</c:v>
                </c:pt>
                <c:pt idx="4516">
                  <c:v>0.83284023668639051</c:v>
                </c:pt>
                <c:pt idx="4517">
                  <c:v>0.83321005917159763</c:v>
                </c:pt>
                <c:pt idx="4518">
                  <c:v>0.83321005917159763</c:v>
                </c:pt>
                <c:pt idx="4519">
                  <c:v>0.83321005917159763</c:v>
                </c:pt>
                <c:pt idx="4520">
                  <c:v>0.83321005917159763</c:v>
                </c:pt>
                <c:pt idx="4521">
                  <c:v>0.83314835368109519</c:v>
                </c:pt>
                <c:pt idx="4522">
                  <c:v>0.83308660251665434</c:v>
                </c:pt>
                <c:pt idx="4523">
                  <c:v>0.83308660251665434</c:v>
                </c:pt>
                <c:pt idx="4524">
                  <c:v>0.8327783943766186</c:v>
                </c:pt>
                <c:pt idx="4525">
                  <c:v>0.83308660251665434</c:v>
                </c:pt>
                <c:pt idx="4526">
                  <c:v>0.83271650629163585</c:v>
                </c:pt>
                <c:pt idx="4527">
                  <c:v>0.83271650629163585</c:v>
                </c:pt>
                <c:pt idx="4528">
                  <c:v>0.83271650629163585</c:v>
                </c:pt>
                <c:pt idx="4529">
                  <c:v>0.83271650629163585</c:v>
                </c:pt>
                <c:pt idx="4530">
                  <c:v>0.83314835368109519</c:v>
                </c:pt>
                <c:pt idx="4531">
                  <c:v>0.83284023668639073</c:v>
                </c:pt>
                <c:pt idx="4532">
                  <c:v>0.83351831298557166</c:v>
                </c:pt>
                <c:pt idx="4533">
                  <c:v>0.83351831298557166</c:v>
                </c:pt>
                <c:pt idx="4534">
                  <c:v>0.83284023668639073</c:v>
                </c:pt>
                <c:pt idx="4535">
                  <c:v>0.83308660251665434</c:v>
                </c:pt>
                <c:pt idx="4536">
                  <c:v>0.83308660251665434</c:v>
                </c:pt>
                <c:pt idx="4537">
                  <c:v>0.8327783943766186</c:v>
                </c:pt>
                <c:pt idx="4538">
                  <c:v>0.83314835368109519</c:v>
                </c:pt>
                <c:pt idx="4539">
                  <c:v>0.83290203327171908</c:v>
                </c:pt>
                <c:pt idx="4540">
                  <c:v>0.83290203327171908</c:v>
                </c:pt>
                <c:pt idx="4541">
                  <c:v>0.83327171903881703</c:v>
                </c:pt>
                <c:pt idx="4542">
                  <c:v>0.83327171903881703</c:v>
                </c:pt>
                <c:pt idx="4543">
                  <c:v>0.83290203327171908</c:v>
                </c:pt>
                <c:pt idx="4544">
                  <c:v>0.83284023668639051</c:v>
                </c:pt>
                <c:pt idx="4545">
                  <c:v>0.83308660251665434</c:v>
                </c:pt>
                <c:pt idx="4546">
                  <c:v>0.83271650629163585</c:v>
                </c:pt>
                <c:pt idx="4547">
                  <c:v>0.83302480562754533</c:v>
                </c:pt>
                <c:pt idx="4548">
                  <c:v>0.83302480562754533</c:v>
                </c:pt>
                <c:pt idx="4549">
                  <c:v>0.83265457238059981</c:v>
                </c:pt>
                <c:pt idx="4550">
                  <c:v>0.83259259259259277</c:v>
                </c:pt>
                <c:pt idx="4551">
                  <c:v>0.83296296296296313</c:v>
                </c:pt>
                <c:pt idx="4552">
                  <c:v>0.83265457238059981</c:v>
                </c:pt>
                <c:pt idx="4553">
                  <c:v>0.83265457238059981</c:v>
                </c:pt>
                <c:pt idx="4554">
                  <c:v>0.83302480562754533</c:v>
                </c:pt>
                <c:pt idx="4555">
                  <c:v>0.8327783943766186</c:v>
                </c:pt>
                <c:pt idx="4556">
                  <c:v>0.83314835368109519</c:v>
                </c:pt>
                <c:pt idx="4557">
                  <c:v>0.83284023668639051</c:v>
                </c:pt>
                <c:pt idx="4558">
                  <c:v>0.83284023668639051</c:v>
                </c:pt>
                <c:pt idx="4559">
                  <c:v>0.83339503887449085</c:v>
                </c:pt>
                <c:pt idx="4560">
                  <c:v>0.83296296296296313</c:v>
                </c:pt>
                <c:pt idx="4561">
                  <c:v>0.83290107447202677</c:v>
                </c:pt>
                <c:pt idx="4562">
                  <c:v>0.83290107447202677</c:v>
                </c:pt>
                <c:pt idx="4563">
                  <c:v>0.83290107447202677</c:v>
                </c:pt>
                <c:pt idx="4564">
                  <c:v>0.83296296296296313</c:v>
                </c:pt>
                <c:pt idx="4565">
                  <c:v>0.83308660251665434</c:v>
                </c:pt>
                <c:pt idx="4566">
                  <c:v>0.83314835368109519</c:v>
                </c:pt>
                <c:pt idx="4567">
                  <c:v>0.83314835368109519</c:v>
                </c:pt>
                <c:pt idx="4568">
                  <c:v>0.83314835368109519</c:v>
                </c:pt>
                <c:pt idx="4569">
                  <c:v>0.83308660251665445</c:v>
                </c:pt>
                <c:pt idx="4570">
                  <c:v>0.83308660251665434</c:v>
                </c:pt>
                <c:pt idx="4571">
                  <c:v>0.83308660251665434</c:v>
                </c:pt>
                <c:pt idx="4572">
                  <c:v>0.83302480562754533</c:v>
                </c:pt>
                <c:pt idx="4573">
                  <c:v>0.83327158206743246</c:v>
                </c:pt>
                <c:pt idx="4574">
                  <c:v>0.83290107447202677</c:v>
                </c:pt>
                <c:pt idx="4575">
                  <c:v>0.83296296296296313</c:v>
                </c:pt>
                <c:pt idx="4576">
                  <c:v>0.83259259259259277</c:v>
                </c:pt>
                <c:pt idx="4577">
                  <c:v>0.83302480562754533</c:v>
                </c:pt>
                <c:pt idx="4578">
                  <c:v>0.83314835368109519</c:v>
                </c:pt>
                <c:pt idx="4579">
                  <c:v>0.83351831298557166</c:v>
                </c:pt>
                <c:pt idx="4580">
                  <c:v>0.83321005917159763</c:v>
                </c:pt>
                <c:pt idx="4581">
                  <c:v>0.83357988165680463</c:v>
                </c:pt>
                <c:pt idx="4582">
                  <c:v>0.83351831298557166</c:v>
                </c:pt>
                <c:pt idx="4583">
                  <c:v>0.83351831298557166</c:v>
                </c:pt>
                <c:pt idx="4584">
                  <c:v>0.83351831298557166</c:v>
                </c:pt>
                <c:pt idx="4585">
                  <c:v>0.83351831298557166</c:v>
                </c:pt>
                <c:pt idx="4586">
                  <c:v>0.83314835368109519</c:v>
                </c:pt>
                <c:pt idx="4587">
                  <c:v>0.83339503887449085</c:v>
                </c:pt>
                <c:pt idx="4588">
                  <c:v>0.83333333333333326</c:v>
                </c:pt>
                <c:pt idx="4589">
                  <c:v>0.83271650629163585</c:v>
                </c:pt>
                <c:pt idx="4590">
                  <c:v>0.8327783943766186</c:v>
                </c:pt>
                <c:pt idx="4591">
                  <c:v>0.83271650629163585</c:v>
                </c:pt>
                <c:pt idx="4592">
                  <c:v>0.83271650629163585</c:v>
                </c:pt>
                <c:pt idx="4593">
                  <c:v>0.83240843507214213</c:v>
                </c:pt>
                <c:pt idx="4594">
                  <c:v>0.8327783943766186</c:v>
                </c:pt>
                <c:pt idx="4595">
                  <c:v>0.8327783943766186</c:v>
                </c:pt>
                <c:pt idx="4596">
                  <c:v>0.8327783943766186</c:v>
                </c:pt>
                <c:pt idx="4597">
                  <c:v>0.8327783943766186</c:v>
                </c:pt>
                <c:pt idx="4598">
                  <c:v>0.8327783943766186</c:v>
                </c:pt>
                <c:pt idx="4599">
                  <c:v>0.83308660251665434</c:v>
                </c:pt>
                <c:pt idx="4600">
                  <c:v>0.83302480562754533</c:v>
                </c:pt>
                <c:pt idx="4601">
                  <c:v>0.83271650629163585</c:v>
                </c:pt>
                <c:pt idx="4602">
                  <c:v>0.8327783943766186</c:v>
                </c:pt>
                <c:pt idx="4603">
                  <c:v>0.83321005917159774</c:v>
                </c:pt>
                <c:pt idx="4604">
                  <c:v>0.83351831298557166</c:v>
                </c:pt>
                <c:pt idx="4605">
                  <c:v>0.83321005917159763</c:v>
                </c:pt>
                <c:pt idx="4606">
                  <c:v>0.83321005917159763</c:v>
                </c:pt>
                <c:pt idx="4607">
                  <c:v>0.83321005917159763</c:v>
                </c:pt>
                <c:pt idx="4608">
                  <c:v>0.83321005917159763</c:v>
                </c:pt>
                <c:pt idx="4609">
                  <c:v>0.83314835368109519</c:v>
                </c:pt>
                <c:pt idx="4610">
                  <c:v>0.83271650629163585</c:v>
                </c:pt>
                <c:pt idx="4611">
                  <c:v>0.83308660251665434</c:v>
                </c:pt>
                <c:pt idx="4612">
                  <c:v>0.8327783943766186</c:v>
                </c:pt>
                <c:pt idx="4613">
                  <c:v>0.83314835368109519</c:v>
                </c:pt>
                <c:pt idx="4614">
                  <c:v>0.83247041420118351</c:v>
                </c:pt>
                <c:pt idx="4615">
                  <c:v>0.83271650629163585</c:v>
                </c:pt>
                <c:pt idx="4616">
                  <c:v>0.83265457238059981</c:v>
                </c:pt>
                <c:pt idx="4617">
                  <c:v>0.83296296296296313</c:v>
                </c:pt>
                <c:pt idx="4618">
                  <c:v>0.83302480562754533</c:v>
                </c:pt>
                <c:pt idx="4619">
                  <c:v>0.83265457238059981</c:v>
                </c:pt>
                <c:pt idx="4620">
                  <c:v>0.83265457238059981</c:v>
                </c:pt>
                <c:pt idx="4621">
                  <c:v>0.83302480562754533</c:v>
                </c:pt>
                <c:pt idx="4622">
                  <c:v>0.83271650629163585</c:v>
                </c:pt>
                <c:pt idx="4623">
                  <c:v>0.83308660251665434</c:v>
                </c:pt>
                <c:pt idx="4624">
                  <c:v>0.83308660251665434</c:v>
                </c:pt>
                <c:pt idx="4625">
                  <c:v>0.83271650629163585</c:v>
                </c:pt>
                <c:pt idx="4626">
                  <c:v>0.83302480562754533</c:v>
                </c:pt>
                <c:pt idx="4627">
                  <c:v>0.83302480562754533</c:v>
                </c:pt>
                <c:pt idx="4628">
                  <c:v>0.83271650629163585</c:v>
                </c:pt>
                <c:pt idx="4629">
                  <c:v>0.83271650629163585</c:v>
                </c:pt>
                <c:pt idx="4630">
                  <c:v>0.83271650629163585</c:v>
                </c:pt>
                <c:pt idx="4631">
                  <c:v>0.83302480562754533</c:v>
                </c:pt>
                <c:pt idx="4632">
                  <c:v>0.83302480562754533</c:v>
                </c:pt>
                <c:pt idx="4633">
                  <c:v>0.83333333333333326</c:v>
                </c:pt>
                <c:pt idx="4634">
                  <c:v>0.83308660251665434</c:v>
                </c:pt>
                <c:pt idx="4635">
                  <c:v>0.8327783943766186</c:v>
                </c:pt>
                <c:pt idx="4636">
                  <c:v>0.83284023668639051</c:v>
                </c:pt>
                <c:pt idx="4637">
                  <c:v>0.83314835368109519</c:v>
                </c:pt>
                <c:pt idx="4638">
                  <c:v>0.83314835368109519</c:v>
                </c:pt>
                <c:pt idx="4639">
                  <c:v>0.83314835368109519</c:v>
                </c:pt>
                <c:pt idx="4640">
                  <c:v>0.83314835368109519</c:v>
                </c:pt>
                <c:pt idx="4641">
                  <c:v>0.83345669874167294</c:v>
                </c:pt>
                <c:pt idx="4642">
                  <c:v>0.83345669874167294</c:v>
                </c:pt>
                <c:pt idx="4643">
                  <c:v>0.8327783943766186</c:v>
                </c:pt>
                <c:pt idx="4644">
                  <c:v>0.83271650629163585</c:v>
                </c:pt>
                <c:pt idx="4645">
                  <c:v>0.83302480562754533</c:v>
                </c:pt>
                <c:pt idx="4646">
                  <c:v>0.83302480562754533</c:v>
                </c:pt>
                <c:pt idx="4647">
                  <c:v>0.83296296296296313</c:v>
                </c:pt>
                <c:pt idx="4648">
                  <c:v>0.83290107447202677</c:v>
                </c:pt>
                <c:pt idx="4649">
                  <c:v>0.83290107447202677</c:v>
                </c:pt>
                <c:pt idx="4650">
                  <c:v>0.83290107447202677</c:v>
                </c:pt>
                <c:pt idx="4651">
                  <c:v>0.83283914010378057</c:v>
                </c:pt>
                <c:pt idx="4652">
                  <c:v>0.83283914010378057</c:v>
                </c:pt>
                <c:pt idx="4653">
                  <c:v>0.83290107447202677</c:v>
                </c:pt>
                <c:pt idx="4654">
                  <c:v>0.83296296296296313</c:v>
                </c:pt>
                <c:pt idx="4655">
                  <c:v>0.83302480562754533</c:v>
                </c:pt>
                <c:pt idx="4656">
                  <c:v>0.83308660251665434</c:v>
                </c:pt>
                <c:pt idx="4657">
                  <c:v>0.83339503887449085</c:v>
                </c:pt>
                <c:pt idx="4658">
                  <c:v>0.83339503887449085</c:v>
                </c:pt>
                <c:pt idx="4659">
                  <c:v>0.83302480562754533</c:v>
                </c:pt>
                <c:pt idx="4660">
                  <c:v>0.83271650629163585</c:v>
                </c:pt>
                <c:pt idx="4661">
                  <c:v>0.83271650629163585</c:v>
                </c:pt>
                <c:pt idx="4662">
                  <c:v>0.83333333333333326</c:v>
                </c:pt>
                <c:pt idx="4663">
                  <c:v>0.83296296296296313</c:v>
                </c:pt>
                <c:pt idx="4664">
                  <c:v>0.83296296296296291</c:v>
                </c:pt>
                <c:pt idx="4665">
                  <c:v>0.83333333333333326</c:v>
                </c:pt>
                <c:pt idx="4666">
                  <c:v>0.83302480562754533</c:v>
                </c:pt>
                <c:pt idx="4667">
                  <c:v>0.83302480562754533</c:v>
                </c:pt>
                <c:pt idx="4668">
                  <c:v>0.83339503887449085</c:v>
                </c:pt>
                <c:pt idx="4669">
                  <c:v>0.83345669874167294</c:v>
                </c:pt>
                <c:pt idx="4670">
                  <c:v>0.83351831298557166</c:v>
                </c:pt>
                <c:pt idx="4671">
                  <c:v>0.83290203327171908</c:v>
                </c:pt>
                <c:pt idx="4672">
                  <c:v>0.83284023668639051</c:v>
                </c:pt>
                <c:pt idx="4673">
                  <c:v>0.83314835368109519</c:v>
                </c:pt>
                <c:pt idx="4674">
                  <c:v>0.83321005917159763</c:v>
                </c:pt>
                <c:pt idx="4675">
                  <c:v>0.83321005917159763</c:v>
                </c:pt>
                <c:pt idx="4676">
                  <c:v>0.83290203327171908</c:v>
                </c:pt>
                <c:pt idx="4677">
                  <c:v>0.83284023668639051</c:v>
                </c:pt>
                <c:pt idx="4678">
                  <c:v>0.83284023668639051</c:v>
                </c:pt>
                <c:pt idx="4679">
                  <c:v>0.83321005917159763</c:v>
                </c:pt>
                <c:pt idx="4680">
                  <c:v>0.83321005917159763</c:v>
                </c:pt>
                <c:pt idx="4681">
                  <c:v>0.83314835368109519</c:v>
                </c:pt>
                <c:pt idx="4682">
                  <c:v>0.83308660251665434</c:v>
                </c:pt>
                <c:pt idx="4683">
                  <c:v>0.83339503887449085</c:v>
                </c:pt>
                <c:pt idx="4684">
                  <c:v>0.83302480562754533</c:v>
                </c:pt>
                <c:pt idx="4685">
                  <c:v>0.83271650629163585</c:v>
                </c:pt>
                <c:pt idx="4686">
                  <c:v>0.83314835368109519</c:v>
                </c:pt>
                <c:pt idx="4687">
                  <c:v>0.83314835368109519</c:v>
                </c:pt>
                <c:pt idx="4688">
                  <c:v>0.83314835368109519</c:v>
                </c:pt>
                <c:pt idx="4689">
                  <c:v>0.83314835368109519</c:v>
                </c:pt>
                <c:pt idx="4690">
                  <c:v>0.83271650629163585</c:v>
                </c:pt>
                <c:pt idx="4691">
                  <c:v>0.83308660251665434</c:v>
                </c:pt>
                <c:pt idx="4692">
                  <c:v>0.83308660251665434</c:v>
                </c:pt>
                <c:pt idx="4693">
                  <c:v>0.83370370370370361</c:v>
                </c:pt>
                <c:pt idx="4694">
                  <c:v>0.83308660251665434</c:v>
                </c:pt>
                <c:pt idx="4695">
                  <c:v>0.83308660251665434</c:v>
                </c:pt>
                <c:pt idx="4696">
                  <c:v>0.83302480562754533</c:v>
                </c:pt>
                <c:pt idx="4697">
                  <c:v>0.83308660251665434</c:v>
                </c:pt>
                <c:pt idx="4698">
                  <c:v>0.83308660251665434</c:v>
                </c:pt>
                <c:pt idx="4699">
                  <c:v>0.83265457238059981</c:v>
                </c:pt>
                <c:pt idx="4700">
                  <c:v>0.83265457238059981</c:v>
                </c:pt>
                <c:pt idx="4701">
                  <c:v>0.83296296296296313</c:v>
                </c:pt>
                <c:pt idx="4702">
                  <c:v>0.83259259259259277</c:v>
                </c:pt>
                <c:pt idx="4703">
                  <c:v>0.83259259259259277</c:v>
                </c:pt>
                <c:pt idx="4704">
                  <c:v>0.83296296296296313</c:v>
                </c:pt>
                <c:pt idx="4705">
                  <c:v>0.83265457238059981</c:v>
                </c:pt>
                <c:pt idx="4706">
                  <c:v>0.83302480562754533</c:v>
                </c:pt>
                <c:pt idx="4707">
                  <c:v>0.83271650629163585</c:v>
                </c:pt>
                <c:pt idx="4708">
                  <c:v>0.83265457238059981</c:v>
                </c:pt>
                <c:pt idx="4709">
                  <c:v>0.83296296296296313</c:v>
                </c:pt>
                <c:pt idx="4710">
                  <c:v>0.83327158206743246</c:v>
                </c:pt>
                <c:pt idx="4711">
                  <c:v>0.83259259259259277</c:v>
                </c:pt>
                <c:pt idx="4712">
                  <c:v>0.83296296296296313</c:v>
                </c:pt>
                <c:pt idx="4713">
                  <c:v>0.83271650629163585</c:v>
                </c:pt>
                <c:pt idx="4714">
                  <c:v>0.8327783943766186</c:v>
                </c:pt>
                <c:pt idx="4715">
                  <c:v>0.83308660251665434</c:v>
                </c:pt>
                <c:pt idx="4716">
                  <c:v>0.83345669874167294</c:v>
                </c:pt>
                <c:pt idx="4717">
                  <c:v>0.83314835368109519</c:v>
                </c:pt>
                <c:pt idx="4718">
                  <c:v>0.8327783943766186</c:v>
                </c:pt>
                <c:pt idx="4719">
                  <c:v>0.8327783943766186</c:v>
                </c:pt>
                <c:pt idx="4720">
                  <c:v>0.83308660251665434</c:v>
                </c:pt>
                <c:pt idx="4721">
                  <c:v>0.83284023668639073</c:v>
                </c:pt>
                <c:pt idx="4722">
                  <c:v>0.83284023668639073</c:v>
                </c:pt>
                <c:pt idx="4723">
                  <c:v>0.83314835368109519</c:v>
                </c:pt>
                <c:pt idx="4724">
                  <c:v>0.83284023668639073</c:v>
                </c:pt>
                <c:pt idx="4725">
                  <c:v>0.8327783943766186</c:v>
                </c:pt>
                <c:pt idx="4726">
                  <c:v>0.83308660251665434</c:v>
                </c:pt>
                <c:pt idx="4727">
                  <c:v>0.83308660251665434</c:v>
                </c:pt>
                <c:pt idx="4728">
                  <c:v>0.83284023668639073</c:v>
                </c:pt>
                <c:pt idx="4729">
                  <c:v>0.83247041420118351</c:v>
                </c:pt>
                <c:pt idx="4730">
                  <c:v>0.83314835368109519</c:v>
                </c:pt>
                <c:pt idx="4731">
                  <c:v>0.83314835368109519</c:v>
                </c:pt>
                <c:pt idx="4732">
                  <c:v>0.83314835368109519</c:v>
                </c:pt>
                <c:pt idx="4733">
                  <c:v>0.83321005917159763</c:v>
                </c:pt>
                <c:pt idx="4734">
                  <c:v>0.83321005917159763</c:v>
                </c:pt>
                <c:pt idx="4735">
                  <c:v>0.83321005917159763</c:v>
                </c:pt>
                <c:pt idx="4736">
                  <c:v>0.83314835368109519</c:v>
                </c:pt>
                <c:pt idx="4737">
                  <c:v>0.83308660251665434</c:v>
                </c:pt>
                <c:pt idx="4738">
                  <c:v>0.83308660251665434</c:v>
                </c:pt>
                <c:pt idx="4739">
                  <c:v>0.83302480562754533</c:v>
                </c:pt>
                <c:pt idx="4740">
                  <c:v>0.83259259259259277</c:v>
                </c:pt>
                <c:pt idx="4741">
                  <c:v>0.83290107447202677</c:v>
                </c:pt>
                <c:pt idx="4742">
                  <c:v>0.83290107447202677</c:v>
                </c:pt>
                <c:pt idx="4743">
                  <c:v>0.83253056687662097</c:v>
                </c:pt>
                <c:pt idx="4744">
                  <c:v>0.83290107447202677</c:v>
                </c:pt>
                <c:pt idx="4745">
                  <c:v>0.83290107447202677</c:v>
                </c:pt>
                <c:pt idx="4746">
                  <c:v>0.83333333333333337</c:v>
                </c:pt>
                <c:pt idx="4747">
                  <c:v>0.83302480562754533</c:v>
                </c:pt>
                <c:pt idx="4748">
                  <c:v>0.83333333333333326</c:v>
                </c:pt>
                <c:pt idx="4749">
                  <c:v>0.83308660251665434</c:v>
                </c:pt>
                <c:pt idx="4750">
                  <c:v>0.83351831298557166</c:v>
                </c:pt>
                <c:pt idx="4751">
                  <c:v>0.83314835368109519</c:v>
                </c:pt>
                <c:pt idx="4752">
                  <c:v>0.83339503887449085</c:v>
                </c:pt>
                <c:pt idx="4753">
                  <c:v>0.83308660251665434</c:v>
                </c:pt>
                <c:pt idx="4754">
                  <c:v>0.83308660251665434</c:v>
                </c:pt>
                <c:pt idx="4755">
                  <c:v>0.83308660251665434</c:v>
                </c:pt>
                <c:pt idx="4756">
                  <c:v>0.83271650629163585</c:v>
                </c:pt>
                <c:pt idx="4757">
                  <c:v>0.8327783943766186</c:v>
                </c:pt>
                <c:pt idx="4758">
                  <c:v>0.83308660251665434</c:v>
                </c:pt>
                <c:pt idx="4759">
                  <c:v>0.83302480562754533</c:v>
                </c:pt>
                <c:pt idx="4760">
                  <c:v>0.83302480562754533</c:v>
                </c:pt>
                <c:pt idx="4761">
                  <c:v>0.8327783943766186</c:v>
                </c:pt>
                <c:pt idx="4762">
                  <c:v>0.83284023668639073</c:v>
                </c:pt>
                <c:pt idx="4763">
                  <c:v>0.83290203327171908</c:v>
                </c:pt>
                <c:pt idx="4764">
                  <c:v>0.83321005917159763</c:v>
                </c:pt>
                <c:pt idx="4765">
                  <c:v>0.83314835368109519</c:v>
                </c:pt>
                <c:pt idx="4766">
                  <c:v>0.83314835368109519</c:v>
                </c:pt>
                <c:pt idx="4767">
                  <c:v>0.83345669874167294</c:v>
                </c:pt>
                <c:pt idx="4768">
                  <c:v>0.83345669874167294</c:v>
                </c:pt>
                <c:pt idx="4769">
                  <c:v>0.83284023668639051</c:v>
                </c:pt>
                <c:pt idx="4770">
                  <c:v>0.83314835368109519</c:v>
                </c:pt>
                <c:pt idx="4771">
                  <c:v>0.8327783943766186</c:v>
                </c:pt>
                <c:pt idx="4772">
                  <c:v>0.83314835368109519</c:v>
                </c:pt>
                <c:pt idx="4773">
                  <c:v>0.83308660251665434</c:v>
                </c:pt>
                <c:pt idx="4774">
                  <c:v>0.83345669874167294</c:v>
                </c:pt>
                <c:pt idx="4775">
                  <c:v>0.83321005917159763</c:v>
                </c:pt>
                <c:pt idx="4776">
                  <c:v>0.83357988165680463</c:v>
                </c:pt>
                <c:pt idx="4777">
                  <c:v>0.83321005917159763</c:v>
                </c:pt>
                <c:pt idx="4778">
                  <c:v>0.83351831298557166</c:v>
                </c:pt>
                <c:pt idx="4779">
                  <c:v>0.83314835368109519</c:v>
                </c:pt>
                <c:pt idx="4780">
                  <c:v>0.83308660251665434</c:v>
                </c:pt>
                <c:pt idx="4781">
                  <c:v>0.83339503887449085</c:v>
                </c:pt>
                <c:pt idx="4782">
                  <c:v>0.83302480562754533</c:v>
                </c:pt>
                <c:pt idx="4783">
                  <c:v>0.83308660251665434</c:v>
                </c:pt>
                <c:pt idx="4784">
                  <c:v>0.8327783943766186</c:v>
                </c:pt>
                <c:pt idx="4785">
                  <c:v>0.83308660251665434</c:v>
                </c:pt>
                <c:pt idx="4786">
                  <c:v>0.83370370370370361</c:v>
                </c:pt>
                <c:pt idx="4787">
                  <c:v>0.83333333333333326</c:v>
                </c:pt>
                <c:pt idx="4788">
                  <c:v>0.83302480562754533</c:v>
                </c:pt>
                <c:pt idx="4789">
                  <c:v>0.83302480562754533</c:v>
                </c:pt>
                <c:pt idx="4790">
                  <c:v>0.83271650629163585</c:v>
                </c:pt>
                <c:pt idx="4791">
                  <c:v>0.83302480562754533</c:v>
                </c:pt>
                <c:pt idx="4792">
                  <c:v>0.83296296296296313</c:v>
                </c:pt>
                <c:pt idx="4793">
                  <c:v>0.83296296296296313</c:v>
                </c:pt>
                <c:pt idx="4794">
                  <c:v>0.83296296296296313</c:v>
                </c:pt>
                <c:pt idx="4795">
                  <c:v>0.83290107447202677</c:v>
                </c:pt>
                <c:pt idx="4796">
                  <c:v>0.83290107447202677</c:v>
                </c:pt>
                <c:pt idx="4797">
                  <c:v>0.83290107447202677</c:v>
                </c:pt>
                <c:pt idx="4798">
                  <c:v>0.83296296296296313</c:v>
                </c:pt>
                <c:pt idx="4799">
                  <c:v>0.83302480562754533</c:v>
                </c:pt>
                <c:pt idx="4800">
                  <c:v>0.83271650629163585</c:v>
                </c:pt>
                <c:pt idx="4801">
                  <c:v>0.83271650629163585</c:v>
                </c:pt>
                <c:pt idx="4802">
                  <c:v>0.83271650629163585</c:v>
                </c:pt>
                <c:pt idx="4803">
                  <c:v>0.8327783943766186</c:v>
                </c:pt>
                <c:pt idx="4804">
                  <c:v>0.83271650629163585</c:v>
                </c:pt>
                <c:pt idx="4805">
                  <c:v>0.83333333333333326</c:v>
                </c:pt>
                <c:pt idx="4806">
                  <c:v>0.83333333333333326</c:v>
                </c:pt>
                <c:pt idx="4807">
                  <c:v>0.83296296296296291</c:v>
                </c:pt>
                <c:pt idx="4808">
                  <c:v>0.83271650629163585</c:v>
                </c:pt>
                <c:pt idx="4809">
                  <c:v>0.83234641006661736</c:v>
                </c:pt>
                <c:pt idx="4810">
                  <c:v>0.83271650629163585</c:v>
                </c:pt>
                <c:pt idx="4811">
                  <c:v>0.83345669874167294</c:v>
                </c:pt>
                <c:pt idx="4812">
                  <c:v>0.83314835368109519</c:v>
                </c:pt>
                <c:pt idx="4813">
                  <c:v>0.83314835368109519</c:v>
                </c:pt>
                <c:pt idx="4814">
                  <c:v>0.83321005917159763</c:v>
                </c:pt>
                <c:pt idx="4815">
                  <c:v>0.83321005917159763</c:v>
                </c:pt>
                <c:pt idx="4816">
                  <c:v>0.83321005917159763</c:v>
                </c:pt>
                <c:pt idx="4817">
                  <c:v>0.83321005917159763</c:v>
                </c:pt>
                <c:pt idx="4818">
                  <c:v>0.83314835368109519</c:v>
                </c:pt>
                <c:pt idx="4819">
                  <c:v>0.83284023668639051</c:v>
                </c:pt>
                <c:pt idx="4820">
                  <c:v>0.83345669874167294</c:v>
                </c:pt>
                <c:pt idx="4821">
                  <c:v>0.83271650629163585</c:v>
                </c:pt>
                <c:pt idx="4822">
                  <c:v>0.83302480562754533</c:v>
                </c:pt>
                <c:pt idx="4823">
                  <c:v>0.83333333333333337</c:v>
                </c:pt>
                <c:pt idx="4824">
                  <c:v>0.83265457238059981</c:v>
                </c:pt>
                <c:pt idx="4825">
                  <c:v>0.83296296296296313</c:v>
                </c:pt>
                <c:pt idx="4826">
                  <c:v>0.83290107447202677</c:v>
                </c:pt>
                <c:pt idx="4827">
                  <c:v>0.83253056687662097</c:v>
                </c:pt>
                <c:pt idx="4828">
                  <c:v>0.83320978502594523</c:v>
                </c:pt>
                <c:pt idx="4829">
                  <c:v>0.83296296296296313</c:v>
                </c:pt>
                <c:pt idx="4830">
                  <c:v>0.83302480562754533</c:v>
                </c:pt>
                <c:pt idx="4831">
                  <c:v>0.83308660251665434</c:v>
                </c:pt>
                <c:pt idx="4832">
                  <c:v>0.83314835368109519</c:v>
                </c:pt>
                <c:pt idx="4833">
                  <c:v>0.83321005917159763</c:v>
                </c:pt>
                <c:pt idx="4834">
                  <c:v>0.83321005917159763</c:v>
                </c:pt>
                <c:pt idx="4835">
                  <c:v>0.83314835368109519</c:v>
                </c:pt>
                <c:pt idx="4836">
                  <c:v>0.8327783943766186</c:v>
                </c:pt>
                <c:pt idx="4837">
                  <c:v>0.83271650629163585</c:v>
                </c:pt>
                <c:pt idx="4838">
                  <c:v>0.83271650629163585</c:v>
                </c:pt>
                <c:pt idx="4839">
                  <c:v>0.83271650629163585</c:v>
                </c:pt>
                <c:pt idx="4840">
                  <c:v>0.83302480562754533</c:v>
                </c:pt>
                <c:pt idx="4841">
                  <c:v>0.83265457238059981</c:v>
                </c:pt>
                <c:pt idx="4842">
                  <c:v>0.83271650629163585</c:v>
                </c:pt>
                <c:pt idx="4843">
                  <c:v>0.83308660251665434</c:v>
                </c:pt>
                <c:pt idx="4844">
                  <c:v>0.83314835368109519</c:v>
                </c:pt>
                <c:pt idx="4845">
                  <c:v>0.83321005917159763</c:v>
                </c:pt>
                <c:pt idx="4846">
                  <c:v>0.83321005917159763</c:v>
                </c:pt>
                <c:pt idx="4847">
                  <c:v>0.83314835368109519</c:v>
                </c:pt>
                <c:pt idx="4848">
                  <c:v>0.83308660251665434</c:v>
                </c:pt>
                <c:pt idx="4849">
                  <c:v>0.83339503887449085</c:v>
                </c:pt>
                <c:pt idx="4850">
                  <c:v>0.83308660251665434</c:v>
                </c:pt>
                <c:pt idx="4851">
                  <c:v>0.83271650629163585</c:v>
                </c:pt>
                <c:pt idx="4852">
                  <c:v>0.83302480562754533</c:v>
                </c:pt>
                <c:pt idx="4853">
                  <c:v>0.83296296296296313</c:v>
                </c:pt>
                <c:pt idx="4854">
                  <c:v>0.83296296296296313</c:v>
                </c:pt>
                <c:pt idx="4855">
                  <c:v>0.83265457238059981</c:v>
                </c:pt>
                <c:pt idx="4856">
                  <c:v>0.83296296296296313</c:v>
                </c:pt>
                <c:pt idx="4857">
                  <c:v>0.83259259259259277</c:v>
                </c:pt>
                <c:pt idx="4858">
                  <c:v>0.83259259259259277</c:v>
                </c:pt>
                <c:pt idx="4859">
                  <c:v>0.83290107447202677</c:v>
                </c:pt>
                <c:pt idx="4860">
                  <c:v>0.83290107447202677</c:v>
                </c:pt>
                <c:pt idx="4861">
                  <c:v>0.83259259259259277</c:v>
                </c:pt>
                <c:pt idx="4862">
                  <c:v>0.83259259259259277</c:v>
                </c:pt>
                <c:pt idx="4863">
                  <c:v>0.83296296296296313</c:v>
                </c:pt>
                <c:pt idx="4864">
                  <c:v>0.83302480562754533</c:v>
                </c:pt>
                <c:pt idx="4865">
                  <c:v>0.83296296296296313</c:v>
                </c:pt>
                <c:pt idx="4866">
                  <c:v>0.83296296296296313</c:v>
                </c:pt>
                <c:pt idx="4867">
                  <c:v>0.83327158206743246</c:v>
                </c:pt>
                <c:pt idx="4868">
                  <c:v>0.83290107447202677</c:v>
                </c:pt>
                <c:pt idx="4869">
                  <c:v>0.83283914010378057</c:v>
                </c:pt>
                <c:pt idx="4870">
                  <c:v>0.83314794215795318</c:v>
                </c:pt>
                <c:pt idx="4871">
                  <c:v>0.83314794215795318</c:v>
                </c:pt>
                <c:pt idx="4872">
                  <c:v>0.83277715980719313</c:v>
                </c:pt>
                <c:pt idx="4873">
                  <c:v>0.833086053412463</c:v>
                </c:pt>
                <c:pt idx="4874">
                  <c:v>0.83314794215795318</c:v>
                </c:pt>
                <c:pt idx="4875">
                  <c:v>0.83327158206743246</c:v>
                </c:pt>
                <c:pt idx="4876">
                  <c:v>0.83296296296296313</c:v>
                </c:pt>
                <c:pt idx="4877">
                  <c:v>0.83296296296296313</c:v>
                </c:pt>
                <c:pt idx="4878">
                  <c:v>0.83302480562754533</c:v>
                </c:pt>
                <c:pt idx="4879">
                  <c:v>0.83308660251665434</c:v>
                </c:pt>
                <c:pt idx="4880">
                  <c:v>0.83333333333333326</c:v>
                </c:pt>
                <c:pt idx="4881">
                  <c:v>0.83339503887449085</c:v>
                </c:pt>
                <c:pt idx="4882">
                  <c:v>0.83271650629163585</c:v>
                </c:pt>
                <c:pt idx="4883">
                  <c:v>0.83302480562754533</c:v>
                </c:pt>
                <c:pt idx="4884">
                  <c:v>0.83302480562754533</c:v>
                </c:pt>
                <c:pt idx="4885">
                  <c:v>0.83333333333333326</c:v>
                </c:pt>
                <c:pt idx="4886">
                  <c:v>0.83333333333333326</c:v>
                </c:pt>
                <c:pt idx="4887">
                  <c:v>0.83302480562754533</c:v>
                </c:pt>
                <c:pt idx="4888">
                  <c:v>0.83302480562754533</c:v>
                </c:pt>
                <c:pt idx="4889">
                  <c:v>0.83302480562754533</c:v>
                </c:pt>
                <c:pt idx="4890">
                  <c:v>0.83333333333333326</c:v>
                </c:pt>
                <c:pt idx="4891">
                  <c:v>0.83290107447202677</c:v>
                </c:pt>
                <c:pt idx="4892">
                  <c:v>0.83283914010378057</c:v>
                </c:pt>
                <c:pt idx="4893">
                  <c:v>0.83283914010378057</c:v>
                </c:pt>
                <c:pt idx="4894">
                  <c:v>0.83277715980719313</c:v>
                </c:pt>
                <c:pt idx="4895">
                  <c:v>0.83302411873840454</c:v>
                </c:pt>
                <c:pt idx="4896">
                  <c:v>0.83302411873840454</c:v>
                </c:pt>
                <c:pt idx="4897">
                  <c:v>0.833086053412463</c:v>
                </c:pt>
                <c:pt idx="4898">
                  <c:v>0.83302411873840454</c:v>
                </c:pt>
                <c:pt idx="4899">
                  <c:v>0.83271513353115745</c:v>
                </c:pt>
                <c:pt idx="4900">
                  <c:v>0.83271513353115745</c:v>
                </c:pt>
                <c:pt idx="4901">
                  <c:v>0.83271513353115745</c:v>
                </c:pt>
                <c:pt idx="4902">
                  <c:v>0.83314794215795318</c:v>
                </c:pt>
                <c:pt idx="4903">
                  <c:v>0.83320978502594523</c:v>
                </c:pt>
                <c:pt idx="4904">
                  <c:v>0.83290107447202677</c:v>
                </c:pt>
                <c:pt idx="4905">
                  <c:v>0.83265457238059981</c:v>
                </c:pt>
                <c:pt idx="4906">
                  <c:v>0.83308660251665434</c:v>
                </c:pt>
                <c:pt idx="4907">
                  <c:v>0.83345669874167294</c:v>
                </c:pt>
                <c:pt idx="4908">
                  <c:v>0.83333333333333326</c:v>
                </c:pt>
                <c:pt idx="4909">
                  <c:v>0.83302480562754533</c:v>
                </c:pt>
                <c:pt idx="4910">
                  <c:v>0.83308660251665434</c:v>
                </c:pt>
                <c:pt idx="4911">
                  <c:v>0.83308660251665434</c:v>
                </c:pt>
                <c:pt idx="4912">
                  <c:v>0.83302480562754533</c:v>
                </c:pt>
                <c:pt idx="4913">
                  <c:v>0.83296296296296291</c:v>
                </c:pt>
                <c:pt idx="4914">
                  <c:v>0.83296296296296291</c:v>
                </c:pt>
                <c:pt idx="4915">
                  <c:v>0.83333333333333326</c:v>
                </c:pt>
                <c:pt idx="4916">
                  <c:v>0.83296296296296291</c:v>
                </c:pt>
                <c:pt idx="4917">
                  <c:v>0.83290107447202677</c:v>
                </c:pt>
                <c:pt idx="4918">
                  <c:v>0.83290107447202677</c:v>
                </c:pt>
                <c:pt idx="4919">
                  <c:v>0.83277715980719313</c:v>
                </c:pt>
                <c:pt idx="4920">
                  <c:v>0.83271513353115745</c:v>
                </c:pt>
                <c:pt idx="4921">
                  <c:v>0.8326530612244899</c:v>
                </c:pt>
                <c:pt idx="4922">
                  <c:v>0.83246849518161603</c:v>
                </c:pt>
                <c:pt idx="4923">
                  <c:v>0.83290107447202677</c:v>
                </c:pt>
                <c:pt idx="4924">
                  <c:v>0.83253056687662097</c:v>
                </c:pt>
                <c:pt idx="4925">
                  <c:v>0.83290107447202677</c:v>
                </c:pt>
                <c:pt idx="4926">
                  <c:v>0.83290107447202677</c:v>
                </c:pt>
                <c:pt idx="4927">
                  <c:v>0.83290107447202677</c:v>
                </c:pt>
                <c:pt idx="4928">
                  <c:v>0.83290107447202677</c:v>
                </c:pt>
                <c:pt idx="4929">
                  <c:v>0.83296296296296313</c:v>
                </c:pt>
                <c:pt idx="4930">
                  <c:v>0.83302480562754533</c:v>
                </c:pt>
                <c:pt idx="4931">
                  <c:v>0.83302480562754533</c:v>
                </c:pt>
                <c:pt idx="4932">
                  <c:v>0.83308660251665434</c:v>
                </c:pt>
                <c:pt idx="4933">
                  <c:v>0.83277839437661871</c:v>
                </c:pt>
                <c:pt idx="4934">
                  <c:v>0.83314835368109519</c:v>
                </c:pt>
                <c:pt idx="4935">
                  <c:v>0.83321005917159763</c:v>
                </c:pt>
                <c:pt idx="4936">
                  <c:v>0.83321005917159763</c:v>
                </c:pt>
                <c:pt idx="4937">
                  <c:v>0.83314835368109519</c:v>
                </c:pt>
                <c:pt idx="4938">
                  <c:v>0.83314835368109519</c:v>
                </c:pt>
                <c:pt idx="4939">
                  <c:v>0.83345669874167294</c:v>
                </c:pt>
                <c:pt idx="4940">
                  <c:v>0.83314835368109519</c:v>
                </c:pt>
                <c:pt idx="4941">
                  <c:v>0.83345669874167294</c:v>
                </c:pt>
                <c:pt idx="4942">
                  <c:v>0.83308660251665434</c:v>
                </c:pt>
                <c:pt idx="4943">
                  <c:v>0.8327783943766186</c:v>
                </c:pt>
                <c:pt idx="4944">
                  <c:v>0.83253234750462113</c:v>
                </c:pt>
                <c:pt idx="4945">
                  <c:v>0.83284023668639073</c:v>
                </c:pt>
                <c:pt idx="4946">
                  <c:v>0.83345669874167294</c:v>
                </c:pt>
                <c:pt idx="4947">
                  <c:v>0.83314835368109519</c:v>
                </c:pt>
                <c:pt idx="4948">
                  <c:v>0.83314835368109519</c:v>
                </c:pt>
                <c:pt idx="4949">
                  <c:v>0.83314835368109519</c:v>
                </c:pt>
                <c:pt idx="4950">
                  <c:v>0.83314835368109519</c:v>
                </c:pt>
                <c:pt idx="4951">
                  <c:v>0.83321005917159763</c:v>
                </c:pt>
                <c:pt idx="4952">
                  <c:v>0.83321005917159763</c:v>
                </c:pt>
                <c:pt idx="4953">
                  <c:v>0.83321005917159763</c:v>
                </c:pt>
                <c:pt idx="4954">
                  <c:v>0.83351831298557166</c:v>
                </c:pt>
                <c:pt idx="4955">
                  <c:v>0.83339503887449085</c:v>
                </c:pt>
                <c:pt idx="4956">
                  <c:v>0.83302480562754533</c:v>
                </c:pt>
                <c:pt idx="4957">
                  <c:v>0.8327783943766186</c:v>
                </c:pt>
                <c:pt idx="4958">
                  <c:v>0.83345669874167294</c:v>
                </c:pt>
                <c:pt idx="4959">
                  <c:v>0.83308660251665434</c:v>
                </c:pt>
                <c:pt idx="4960">
                  <c:v>0.83339503887449085</c:v>
                </c:pt>
                <c:pt idx="4961">
                  <c:v>0.83339503887449085</c:v>
                </c:pt>
                <c:pt idx="4962">
                  <c:v>0.83308660251665434</c:v>
                </c:pt>
                <c:pt idx="4963">
                  <c:v>0.83345669874167294</c:v>
                </c:pt>
                <c:pt idx="4964">
                  <c:v>0.83345669874167294</c:v>
                </c:pt>
                <c:pt idx="4965">
                  <c:v>0.83302480562754533</c:v>
                </c:pt>
                <c:pt idx="4966">
                  <c:v>0.83327158206743246</c:v>
                </c:pt>
                <c:pt idx="4967">
                  <c:v>0.83296296296296313</c:v>
                </c:pt>
                <c:pt idx="4968">
                  <c:v>0.83320978502594523</c:v>
                </c:pt>
                <c:pt idx="4969">
                  <c:v>0.83351872450871345</c:v>
                </c:pt>
                <c:pt idx="4970">
                  <c:v>0.83320978502594523</c:v>
                </c:pt>
                <c:pt idx="4971">
                  <c:v>0.83320978502594523</c:v>
                </c:pt>
                <c:pt idx="4972">
                  <c:v>0.83320978502594523</c:v>
                </c:pt>
                <c:pt idx="4973">
                  <c:v>0.83296296296296291</c:v>
                </c:pt>
                <c:pt idx="4974">
                  <c:v>0.83333333333333326</c:v>
                </c:pt>
                <c:pt idx="4975">
                  <c:v>0.83339503887449085</c:v>
                </c:pt>
                <c:pt idx="4976">
                  <c:v>0.83308660251665434</c:v>
                </c:pt>
                <c:pt idx="4977">
                  <c:v>0.83308660251665434</c:v>
                </c:pt>
                <c:pt idx="4978">
                  <c:v>0.83308660251665434</c:v>
                </c:pt>
                <c:pt idx="4979">
                  <c:v>0.83308660251665434</c:v>
                </c:pt>
                <c:pt idx="4980">
                  <c:v>0.83308660251665434</c:v>
                </c:pt>
                <c:pt idx="4981">
                  <c:v>0.83302480562754533</c:v>
                </c:pt>
                <c:pt idx="4982">
                  <c:v>0.83296296296296291</c:v>
                </c:pt>
                <c:pt idx="4983">
                  <c:v>0.83364208966283815</c:v>
                </c:pt>
                <c:pt idx="4984">
                  <c:v>0.83296296296296291</c:v>
                </c:pt>
                <c:pt idx="4985">
                  <c:v>0.83308660251665434</c:v>
                </c:pt>
                <c:pt idx="4986">
                  <c:v>0.83314835368109519</c:v>
                </c:pt>
                <c:pt idx="4987">
                  <c:v>0.83314835368109519</c:v>
                </c:pt>
                <c:pt idx="4988">
                  <c:v>0.83308660251665434</c:v>
                </c:pt>
                <c:pt idx="4989">
                  <c:v>0.83339503887449085</c:v>
                </c:pt>
                <c:pt idx="4990">
                  <c:v>0.83302480562754533</c:v>
                </c:pt>
                <c:pt idx="4991">
                  <c:v>0.83339503887449085</c:v>
                </c:pt>
                <c:pt idx="4992">
                  <c:v>0.83302480562754533</c:v>
                </c:pt>
                <c:pt idx="4993">
                  <c:v>0.83327158206743246</c:v>
                </c:pt>
                <c:pt idx="4994">
                  <c:v>0.83333333333333326</c:v>
                </c:pt>
                <c:pt idx="4995">
                  <c:v>0.83302480562754533</c:v>
                </c:pt>
                <c:pt idx="4996">
                  <c:v>0.83308660251665434</c:v>
                </c:pt>
                <c:pt idx="4997">
                  <c:v>0.83345669874167294</c:v>
                </c:pt>
                <c:pt idx="4998">
                  <c:v>0.83351831298557166</c:v>
                </c:pt>
                <c:pt idx="4999">
                  <c:v>0.83284023668639051</c:v>
                </c:pt>
                <c:pt idx="5000">
                  <c:v>0.8327783943766186</c:v>
                </c:pt>
                <c:pt idx="5001">
                  <c:v>0.83308660251665434</c:v>
                </c:pt>
                <c:pt idx="5002">
                  <c:v>0.83302480562754533</c:v>
                </c:pt>
                <c:pt idx="5003">
                  <c:v>0.83320978502594523</c:v>
                </c:pt>
                <c:pt idx="5004">
                  <c:v>0.83320978502594523</c:v>
                </c:pt>
                <c:pt idx="5005">
                  <c:v>0.83290107447202677</c:v>
                </c:pt>
                <c:pt idx="5006">
                  <c:v>0.83290107447202677</c:v>
                </c:pt>
                <c:pt idx="5007">
                  <c:v>0.83290107447202677</c:v>
                </c:pt>
                <c:pt idx="5008">
                  <c:v>0.83290107447202677</c:v>
                </c:pt>
                <c:pt idx="5009">
                  <c:v>0.83290107447202677</c:v>
                </c:pt>
                <c:pt idx="5010">
                  <c:v>0.83290107447202677</c:v>
                </c:pt>
                <c:pt idx="5011">
                  <c:v>0.83296296296296313</c:v>
                </c:pt>
                <c:pt idx="5012">
                  <c:v>0.83265457238059981</c:v>
                </c:pt>
                <c:pt idx="5013">
                  <c:v>0.83265457238059981</c:v>
                </c:pt>
                <c:pt idx="5014">
                  <c:v>0.83296296296296313</c:v>
                </c:pt>
                <c:pt idx="5015">
                  <c:v>0.83265457238059981</c:v>
                </c:pt>
                <c:pt idx="5016">
                  <c:v>0.83296296296296313</c:v>
                </c:pt>
                <c:pt idx="5017">
                  <c:v>0.83259259259259277</c:v>
                </c:pt>
                <c:pt idx="5018">
                  <c:v>0.83265457238059981</c:v>
                </c:pt>
                <c:pt idx="5019">
                  <c:v>0.83265457238059981</c:v>
                </c:pt>
                <c:pt idx="5020">
                  <c:v>0.83333333333333326</c:v>
                </c:pt>
                <c:pt idx="5021">
                  <c:v>0.83333333333333326</c:v>
                </c:pt>
                <c:pt idx="5022">
                  <c:v>0.83302480562754533</c:v>
                </c:pt>
                <c:pt idx="5023">
                  <c:v>0.83302480562754533</c:v>
                </c:pt>
                <c:pt idx="5024">
                  <c:v>0.83345669874167294</c:v>
                </c:pt>
                <c:pt idx="5025">
                  <c:v>0.83351831298557166</c:v>
                </c:pt>
                <c:pt idx="5026">
                  <c:v>0.83314835368109519</c:v>
                </c:pt>
                <c:pt idx="5027">
                  <c:v>0.83314835368109519</c:v>
                </c:pt>
                <c:pt idx="5028">
                  <c:v>0.83314835368109519</c:v>
                </c:pt>
                <c:pt idx="5029">
                  <c:v>0.83314835368109519</c:v>
                </c:pt>
                <c:pt idx="5030">
                  <c:v>0.83308660251665434</c:v>
                </c:pt>
                <c:pt idx="5031">
                  <c:v>0.83308660251665434</c:v>
                </c:pt>
                <c:pt idx="5032">
                  <c:v>0.83308660251665434</c:v>
                </c:pt>
                <c:pt idx="5033">
                  <c:v>0.83277839437661871</c:v>
                </c:pt>
                <c:pt idx="5034">
                  <c:v>0.83277839437661871</c:v>
                </c:pt>
                <c:pt idx="5035">
                  <c:v>0.83321005917159763</c:v>
                </c:pt>
                <c:pt idx="5036">
                  <c:v>0.83314835368109519</c:v>
                </c:pt>
                <c:pt idx="5037">
                  <c:v>0.83308660251665434</c:v>
                </c:pt>
                <c:pt idx="5038">
                  <c:v>0.83265457238059981</c:v>
                </c:pt>
                <c:pt idx="5039">
                  <c:v>0.83302480562754533</c:v>
                </c:pt>
                <c:pt idx="5040">
                  <c:v>0.83302480562754533</c:v>
                </c:pt>
                <c:pt idx="5041">
                  <c:v>0.83302480562754533</c:v>
                </c:pt>
                <c:pt idx="5042">
                  <c:v>0.83302480562754533</c:v>
                </c:pt>
                <c:pt idx="5043">
                  <c:v>0.83308660251665434</c:v>
                </c:pt>
                <c:pt idx="5044">
                  <c:v>0.83333333333333326</c:v>
                </c:pt>
                <c:pt idx="5045">
                  <c:v>0.83320978502594523</c:v>
                </c:pt>
                <c:pt idx="5046">
                  <c:v>0.83320978502594523</c:v>
                </c:pt>
                <c:pt idx="5047">
                  <c:v>0.83320978502594523</c:v>
                </c:pt>
                <c:pt idx="5048">
                  <c:v>0.83327158206743246</c:v>
                </c:pt>
                <c:pt idx="5049">
                  <c:v>0.83296296296296291</c:v>
                </c:pt>
                <c:pt idx="5050">
                  <c:v>0.83339503887449085</c:v>
                </c:pt>
                <c:pt idx="5051">
                  <c:v>0.83339503887449085</c:v>
                </c:pt>
                <c:pt idx="5052">
                  <c:v>0.83296296296296291</c:v>
                </c:pt>
                <c:pt idx="5053">
                  <c:v>0.83296296296296291</c:v>
                </c:pt>
                <c:pt idx="5054">
                  <c:v>0.83339503887449085</c:v>
                </c:pt>
                <c:pt idx="5055">
                  <c:v>0.83376527212143658</c:v>
                </c:pt>
                <c:pt idx="5056">
                  <c:v>0.83339503887449085</c:v>
                </c:pt>
                <c:pt idx="5057">
                  <c:v>0.83339503887449085</c:v>
                </c:pt>
                <c:pt idx="5058">
                  <c:v>0.83265457238059981</c:v>
                </c:pt>
                <c:pt idx="5059">
                  <c:v>0.83271650629163585</c:v>
                </c:pt>
                <c:pt idx="5060">
                  <c:v>0.83302480562754533</c:v>
                </c:pt>
                <c:pt idx="5061">
                  <c:v>0.83302480562754533</c:v>
                </c:pt>
                <c:pt idx="5062">
                  <c:v>0.83302480562754533</c:v>
                </c:pt>
                <c:pt idx="5063">
                  <c:v>0.83296296296296291</c:v>
                </c:pt>
                <c:pt idx="5064">
                  <c:v>0.83327158206743246</c:v>
                </c:pt>
                <c:pt idx="5065">
                  <c:v>0.83290107447202677</c:v>
                </c:pt>
                <c:pt idx="5066">
                  <c:v>0.83290107447202677</c:v>
                </c:pt>
                <c:pt idx="5067">
                  <c:v>0.83358042994810977</c:v>
                </c:pt>
                <c:pt idx="5068">
                  <c:v>0.83327158206743246</c:v>
                </c:pt>
                <c:pt idx="5069">
                  <c:v>0.83327158206743246</c:v>
                </c:pt>
                <c:pt idx="5070">
                  <c:v>0.83327158206743246</c:v>
                </c:pt>
                <c:pt idx="5071">
                  <c:v>0.83296296296296291</c:v>
                </c:pt>
                <c:pt idx="5072">
                  <c:v>0.83296296296296291</c:v>
                </c:pt>
                <c:pt idx="5073">
                  <c:v>0.83327158206743246</c:v>
                </c:pt>
                <c:pt idx="5074">
                  <c:v>0.83290107447202677</c:v>
                </c:pt>
                <c:pt idx="5075">
                  <c:v>0.83296296296296291</c:v>
                </c:pt>
                <c:pt idx="5076">
                  <c:v>0.83333333333333326</c:v>
                </c:pt>
                <c:pt idx="5077">
                  <c:v>0.83333333333333326</c:v>
                </c:pt>
                <c:pt idx="5078">
                  <c:v>0.83296296296296291</c:v>
                </c:pt>
                <c:pt idx="5079">
                  <c:v>0.83296296296296291</c:v>
                </c:pt>
                <c:pt idx="5080">
                  <c:v>0.83296296296296291</c:v>
                </c:pt>
                <c:pt idx="5081">
                  <c:v>0.83333333333333326</c:v>
                </c:pt>
                <c:pt idx="5082">
                  <c:v>0.83327158206743246</c:v>
                </c:pt>
                <c:pt idx="5083">
                  <c:v>0.83296296296296291</c:v>
                </c:pt>
                <c:pt idx="5084">
                  <c:v>0.83333333333333326</c:v>
                </c:pt>
                <c:pt idx="5085">
                  <c:v>0.83296296296296291</c:v>
                </c:pt>
                <c:pt idx="5086">
                  <c:v>0.83333333333333326</c:v>
                </c:pt>
                <c:pt idx="5087">
                  <c:v>0.83302480562754533</c:v>
                </c:pt>
                <c:pt idx="5088">
                  <c:v>0.83302480562754533</c:v>
                </c:pt>
                <c:pt idx="5089">
                  <c:v>0.83333333333333326</c:v>
                </c:pt>
                <c:pt idx="5090">
                  <c:v>0.83302480562754533</c:v>
                </c:pt>
                <c:pt idx="5091">
                  <c:v>0.83339503887449085</c:v>
                </c:pt>
                <c:pt idx="5092">
                  <c:v>0.83339503887449085</c:v>
                </c:pt>
                <c:pt idx="5093">
                  <c:v>0.83296296296296291</c:v>
                </c:pt>
                <c:pt idx="5094">
                  <c:v>0.83290107447202677</c:v>
                </c:pt>
                <c:pt idx="5095">
                  <c:v>0.83253056687662097</c:v>
                </c:pt>
                <c:pt idx="5096">
                  <c:v>0.83283914010378057</c:v>
                </c:pt>
                <c:pt idx="5097">
                  <c:v>0.83277715980719313</c:v>
                </c:pt>
                <c:pt idx="5098">
                  <c:v>0.83277715980719313</c:v>
                </c:pt>
                <c:pt idx="5099">
                  <c:v>0.83277715980719313</c:v>
                </c:pt>
                <c:pt idx="5100">
                  <c:v>0.83271513353115745</c:v>
                </c:pt>
                <c:pt idx="5101">
                  <c:v>0.833086053412463</c:v>
                </c:pt>
                <c:pt idx="5102">
                  <c:v>0.83314794215795318</c:v>
                </c:pt>
                <c:pt idx="5103">
                  <c:v>0.83253056687662097</c:v>
                </c:pt>
                <c:pt idx="5104">
                  <c:v>0.83327158206743246</c:v>
                </c:pt>
                <c:pt idx="5105">
                  <c:v>0.83290107447202677</c:v>
                </c:pt>
                <c:pt idx="5106">
                  <c:v>0.83253056687662097</c:v>
                </c:pt>
                <c:pt idx="5107">
                  <c:v>0.83259259259259277</c:v>
                </c:pt>
                <c:pt idx="5108">
                  <c:v>0.83333333333333326</c:v>
                </c:pt>
                <c:pt idx="5109">
                  <c:v>0.83302480562754533</c:v>
                </c:pt>
                <c:pt idx="5110">
                  <c:v>0.83302480562754533</c:v>
                </c:pt>
                <c:pt idx="5111">
                  <c:v>0.83302480562754533</c:v>
                </c:pt>
                <c:pt idx="5112">
                  <c:v>0.83333333333333326</c:v>
                </c:pt>
                <c:pt idx="5113">
                  <c:v>0.83327158206743246</c:v>
                </c:pt>
                <c:pt idx="5114">
                  <c:v>0.83290107447202677</c:v>
                </c:pt>
                <c:pt idx="5115">
                  <c:v>0.83283914010378057</c:v>
                </c:pt>
                <c:pt idx="5116">
                  <c:v>0.83283914010378057</c:v>
                </c:pt>
                <c:pt idx="5117">
                  <c:v>0.83314794215795318</c:v>
                </c:pt>
                <c:pt idx="5118">
                  <c:v>0.83320978502594523</c:v>
                </c:pt>
                <c:pt idx="5119">
                  <c:v>0.83358042994810977</c:v>
                </c:pt>
                <c:pt idx="5120">
                  <c:v>0.83327158206743246</c:v>
                </c:pt>
                <c:pt idx="5121">
                  <c:v>0.83339503887449085</c:v>
                </c:pt>
                <c:pt idx="5122">
                  <c:v>0.83308660251665434</c:v>
                </c:pt>
                <c:pt idx="5123">
                  <c:v>0.83296296296296313</c:v>
                </c:pt>
                <c:pt idx="5124">
                  <c:v>0.83277715980719313</c:v>
                </c:pt>
                <c:pt idx="5125">
                  <c:v>0.83302411873840454</c:v>
                </c:pt>
                <c:pt idx="5126">
                  <c:v>0.83302411873840454</c:v>
                </c:pt>
                <c:pt idx="5127">
                  <c:v>0.8326530612244899</c:v>
                </c:pt>
                <c:pt idx="5128">
                  <c:v>0.83240637745643309</c:v>
                </c:pt>
                <c:pt idx="5129">
                  <c:v>0.83283914010378057</c:v>
                </c:pt>
                <c:pt idx="5130">
                  <c:v>0.83327158206743246</c:v>
                </c:pt>
                <c:pt idx="5131">
                  <c:v>0.83333333333333326</c:v>
                </c:pt>
                <c:pt idx="5132">
                  <c:v>0.83339503887449085</c:v>
                </c:pt>
                <c:pt idx="5133">
                  <c:v>0.83296296296296291</c:v>
                </c:pt>
                <c:pt idx="5134">
                  <c:v>0.83320978502594523</c:v>
                </c:pt>
                <c:pt idx="5135">
                  <c:v>0.83314794215795318</c:v>
                </c:pt>
                <c:pt idx="5136">
                  <c:v>0.83283914010378057</c:v>
                </c:pt>
                <c:pt idx="5137">
                  <c:v>0.833086053412463</c:v>
                </c:pt>
                <c:pt idx="5138">
                  <c:v>0.833086053412463</c:v>
                </c:pt>
                <c:pt idx="5139">
                  <c:v>0.833086053412463</c:v>
                </c:pt>
                <c:pt idx="5140">
                  <c:v>0.83277715980719313</c:v>
                </c:pt>
                <c:pt idx="5141">
                  <c:v>0.83290107447202677</c:v>
                </c:pt>
                <c:pt idx="5142">
                  <c:v>0.83327158206743246</c:v>
                </c:pt>
                <c:pt idx="5143">
                  <c:v>0.83327158206743246</c:v>
                </c:pt>
                <c:pt idx="5144">
                  <c:v>0.83327158206743246</c:v>
                </c:pt>
                <c:pt idx="5145">
                  <c:v>0.83296296296296291</c:v>
                </c:pt>
                <c:pt idx="5146">
                  <c:v>0.83296296296296291</c:v>
                </c:pt>
                <c:pt idx="5147">
                  <c:v>0.83296296296296291</c:v>
                </c:pt>
                <c:pt idx="5148">
                  <c:v>0.83327158206743246</c:v>
                </c:pt>
                <c:pt idx="5149">
                  <c:v>0.83327158206743246</c:v>
                </c:pt>
                <c:pt idx="5150">
                  <c:v>0.83327158206743246</c:v>
                </c:pt>
                <c:pt idx="5151">
                  <c:v>0.83327158206743246</c:v>
                </c:pt>
                <c:pt idx="5152">
                  <c:v>0.83290107447202677</c:v>
                </c:pt>
                <c:pt idx="5153">
                  <c:v>0.83314794215795318</c:v>
                </c:pt>
                <c:pt idx="5154">
                  <c:v>0.83277715980719313</c:v>
                </c:pt>
                <c:pt idx="5155">
                  <c:v>0.83277715980719313</c:v>
                </c:pt>
                <c:pt idx="5156">
                  <c:v>0.83277715980719313</c:v>
                </c:pt>
                <c:pt idx="5157">
                  <c:v>0.83320978502594523</c:v>
                </c:pt>
                <c:pt idx="5158">
                  <c:v>0.83333333333333326</c:v>
                </c:pt>
                <c:pt idx="5159">
                  <c:v>0.83339503887449085</c:v>
                </c:pt>
                <c:pt idx="5160">
                  <c:v>0.83308660251665434</c:v>
                </c:pt>
                <c:pt idx="5161">
                  <c:v>0.83339503887449085</c:v>
                </c:pt>
                <c:pt idx="5162">
                  <c:v>0.83327158206743246</c:v>
                </c:pt>
                <c:pt idx="5163">
                  <c:v>0.83290107447202677</c:v>
                </c:pt>
                <c:pt idx="5164">
                  <c:v>0.83290107447202677</c:v>
                </c:pt>
                <c:pt idx="5165">
                  <c:v>0.83314794215795318</c:v>
                </c:pt>
                <c:pt idx="5166">
                  <c:v>0.83246849518161603</c:v>
                </c:pt>
                <c:pt idx="5167">
                  <c:v>0.83320978502594523</c:v>
                </c:pt>
                <c:pt idx="5168">
                  <c:v>0.83296296296296291</c:v>
                </c:pt>
                <c:pt idx="5169">
                  <c:v>0.83339503887449085</c:v>
                </c:pt>
                <c:pt idx="5170">
                  <c:v>0.83308660251665434</c:v>
                </c:pt>
                <c:pt idx="5171">
                  <c:v>0.83314835368109519</c:v>
                </c:pt>
                <c:pt idx="5172">
                  <c:v>0.83308660251665434</c:v>
                </c:pt>
                <c:pt idx="5173">
                  <c:v>0.83302480562754533</c:v>
                </c:pt>
                <c:pt idx="5174">
                  <c:v>0.83302480562754533</c:v>
                </c:pt>
                <c:pt idx="5175">
                  <c:v>0.83333333333333326</c:v>
                </c:pt>
                <c:pt idx="5176">
                  <c:v>0.83333333333333326</c:v>
                </c:pt>
                <c:pt idx="5177">
                  <c:v>0.83333333333333326</c:v>
                </c:pt>
                <c:pt idx="5178">
                  <c:v>0.83296296296296291</c:v>
                </c:pt>
                <c:pt idx="5179">
                  <c:v>0.83290107447202677</c:v>
                </c:pt>
                <c:pt idx="5180">
                  <c:v>0.83283914010378057</c:v>
                </c:pt>
                <c:pt idx="5181">
                  <c:v>0.83283914010378057</c:v>
                </c:pt>
                <c:pt idx="5182">
                  <c:v>0.83283914010378057</c:v>
                </c:pt>
                <c:pt idx="5183">
                  <c:v>0.83277715980719313</c:v>
                </c:pt>
                <c:pt idx="5184">
                  <c:v>0.83302411873840454</c:v>
                </c:pt>
                <c:pt idx="5185">
                  <c:v>0.83271513353115745</c:v>
                </c:pt>
                <c:pt idx="5186">
                  <c:v>0.83253056687662097</c:v>
                </c:pt>
                <c:pt idx="5187">
                  <c:v>0.83333333333333326</c:v>
                </c:pt>
                <c:pt idx="5188">
                  <c:v>0.83333333333333326</c:v>
                </c:pt>
                <c:pt idx="5189">
                  <c:v>0.83333333333333326</c:v>
                </c:pt>
                <c:pt idx="5190">
                  <c:v>0.83296296296296291</c:v>
                </c:pt>
                <c:pt idx="5191">
                  <c:v>0.83296296296296313</c:v>
                </c:pt>
                <c:pt idx="5192">
                  <c:v>0.83327158206743246</c:v>
                </c:pt>
                <c:pt idx="5193">
                  <c:v>0.83290107447202677</c:v>
                </c:pt>
                <c:pt idx="5194">
                  <c:v>0.83290107447202677</c:v>
                </c:pt>
                <c:pt idx="5195">
                  <c:v>0.83283914010378057</c:v>
                </c:pt>
                <c:pt idx="5196">
                  <c:v>0.83283914010378057</c:v>
                </c:pt>
                <c:pt idx="5197">
                  <c:v>0.83283914010378057</c:v>
                </c:pt>
                <c:pt idx="5198">
                  <c:v>0.83290107447202677</c:v>
                </c:pt>
                <c:pt idx="5199">
                  <c:v>0.83296296296296313</c:v>
                </c:pt>
                <c:pt idx="5200">
                  <c:v>0.83296296296296313</c:v>
                </c:pt>
                <c:pt idx="5201">
                  <c:v>0.83271650629163585</c:v>
                </c:pt>
                <c:pt idx="5202">
                  <c:v>0.83296296296296313</c:v>
                </c:pt>
                <c:pt idx="5203">
                  <c:v>0.83290107447202677</c:v>
                </c:pt>
                <c:pt idx="5204">
                  <c:v>0.83296296296296313</c:v>
                </c:pt>
                <c:pt idx="5205">
                  <c:v>0.83290107447202677</c:v>
                </c:pt>
                <c:pt idx="5206">
                  <c:v>0.83290107447202677</c:v>
                </c:pt>
                <c:pt idx="5207">
                  <c:v>0.83327158206743246</c:v>
                </c:pt>
                <c:pt idx="5208">
                  <c:v>0.83296296296296313</c:v>
                </c:pt>
                <c:pt idx="5209">
                  <c:v>0.83265457238059981</c:v>
                </c:pt>
                <c:pt idx="5210">
                  <c:v>0.83302480562754533</c:v>
                </c:pt>
                <c:pt idx="5211">
                  <c:v>0.83271650629163585</c:v>
                </c:pt>
                <c:pt idx="5212">
                  <c:v>0.83271650629163585</c:v>
                </c:pt>
                <c:pt idx="5213">
                  <c:v>0.83308660251665434</c:v>
                </c:pt>
                <c:pt idx="5214">
                  <c:v>0.8327783943766186</c:v>
                </c:pt>
                <c:pt idx="5215">
                  <c:v>0.83308660251665434</c:v>
                </c:pt>
                <c:pt idx="5216">
                  <c:v>0.83302480562754533</c:v>
                </c:pt>
                <c:pt idx="5217">
                  <c:v>0.83302480562754533</c:v>
                </c:pt>
                <c:pt idx="5218">
                  <c:v>0.83302480562754533</c:v>
                </c:pt>
                <c:pt idx="5219">
                  <c:v>0.83302480562754533</c:v>
                </c:pt>
                <c:pt idx="5220">
                  <c:v>0.83333333333333337</c:v>
                </c:pt>
                <c:pt idx="5221">
                  <c:v>0.83302480562754533</c:v>
                </c:pt>
                <c:pt idx="5222">
                  <c:v>0.83302480562754533</c:v>
                </c:pt>
                <c:pt idx="5223">
                  <c:v>0.83271650629163585</c:v>
                </c:pt>
                <c:pt idx="5224">
                  <c:v>0.83308660251665434</c:v>
                </c:pt>
                <c:pt idx="5225">
                  <c:v>0.83284023668639073</c:v>
                </c:pt>
                <c:pt idx="5226">
                  <c:v>0.83351831298557166</c:v>
                </c:pt>
                <c:pt idx="5227">
                  <c:v>0.83321005917159763</c:v>
                </c:pt>
                <c:pt idx="5228">
                  <c:v>0.83321005917159763</c:v>
                </c:pt>
                <c:pt idx="5229">
                  <c:v>0.83321005917159763</c:v>
                </c:pt>
                <c:pt idx="5230">
                  <c:v>0.83327171903881703</c:v>
                </c:pt>
                <c:pt idx="5231">
                  <c:v>0.83327171903881703</c:v>
                </c:pt>
                <c:pt idx="5232">
                  <c:v>0.83327171903881703</c:v>
                </c:pt>
                <c:pt idx="5233">
                  <c:v>0.83327171903881703</c:v>
                </c:pt>
                <c:pt idx="5234">
                  <c:v>0.83296378418329642</c:v>
                </c:pt>
                <c:pt idx="5235">
                  <c:v>0.83327171903881703</c:v>
                </c:pt>
                <c:pt idx="5236">
                  <c:v>0.83296378418329642</c:v>
                </c:pt>
                <c:pt idx="5237">
                  <c:v>0.83296378418329642</c:v>
                </c:pt>
                <c:pt idx="5238">
                  <c:v>0.83333333333333326</c:v>
                </c:pt>
                <c:pt idx="5239">
                  <c:v>0.83333333333333326</c:v>
                </c:pt>
                <c:pt idx="5240">
                  <c:v>0.83321005917159763</c:v>
                </c:pt>
                <c:pt idx="5241">
                  <c:v>0.83308660251665434</c:v>
                </c:pt>
                <c:pt idx="5242">
                  <c:v>0.83339503887449085</c:v>
                </c:pt>
                <c:pt idx="5243">
                  <c:v>0.83339503887449085</c:v>
                </c:pt>
                <c:pt idx="5244">
                  <c:v>0.83308660251665434</c:v>
                </c:pt>
                <c:pt idx="5245">
                  <c:v>0.83339503887449085</c:v>
                </c:pt>
                <c:pt idx="5246">
                  <c:v>0.83339503887449085</c:v>
                </c:pt>
                <c:pt idx="5247">
                  <c:v>0.8327783943766186</c:v>
                </c:pt>
                <c:pt idx="5248">
                  <c:v>0.83314835368109519</c:v>
                </c:pt>
                <c:pt idx="5249">
                  <c:v>0.83327171903881703</c:v>
                </c:pt>
                <c:pt idx="5250">
                  <c:v>0.83327171903881703</c:v>
                </c:pt>
                <c:pt idx="5251">
                  <c:v>0.83327171903881703</c:v>
                </c:pt>
                <c:pt idx="5252">
                  <c:v>0.83321005917159763</c:v>
                </c:pt>
                <c:pt idx="5253">
                  <c:v>0.83284023668639073</c:v>
                </c:pt>
                <c:pt idx="5254">
                  <c:v>0.83308660251665434</c:v>
                </c:pt>
                <c:pt idx="5255">
                  <c:v>0.83302480562754533</c:v>
                </c:pt>
                <c:pt idx="5256">
                  <c:v>0.83302480562754533</c:v>
                </c:pt>
                <c:pt idx="5257">
                  <c:v>0.83302480562754533</c:v>
                </c:pt>
                <c:pt idx="5258">
                  <c:v>0.83302480562754533</c:v>
                </c:pt>
                <c:pt idx="5259">
                  <c:v>0.83302480562754533</c:v>
                </c:pt>
                <c:pt idx="5260">
                  <c:v>0.83333333333333337</c:v>
                </c:pt>
                <c:pt idx="5261">
                  <c:v>0.83271650629163585</c:v>
                </c:pt>
                <c:pt idx="5262">
                  <c:v>0.83302480562754533</c:v>
                </c:pt>
                <c:pt idx="5263">
                  <c:v>0.83271650629163585</c:v>
                </c:pt>
                <c:pt idx="5264">
                  <c:v>0.83314835368109519</c:v>
                </c:pt>
                <c:pt idx="5265">
                  <c:v>0.83327171903881703</c:v>
                </c:pt>
                <c:pt idx="5266">
                  <c:v>0.83321005917159763</c:v>
                </c:pt>
                <c:pt idx="5267">
                  <c:v>0.83321005917159763</c:v>
                </c:pt>
                <c:pt idx="5268">
                  <c:v>0.83351831298557166</c:v>
                </c:pt>
                <c:pt idx="5269">
                  <c:v>0.83339503887449085</c:v>
                </c:pt>
                <c:pt idx="5270">
                  <c:v>0.83339503887449085</c:v>
                </c:pt>
                <c:pt idx="5271">
                  <c:v>0.83284023668639073</c:v>
                </c:pt>
                <c:pt idx="5272">
                  <c:v>0.83351831298557166</c:v>
                </c:pt>
                <c:pt idx="5273">
                  <c:v>0.83321005917159763</c:v>
                </c:pt>
                <c:pt idx="5274">
                  <c:v>0.83351831298557166</c:v>
                </c:pt>
                <c:pt idx="5275">
                  <c:v>0.83351831298557166</c:v>
                </c:pt>
                <c:pt idx="5276">
                  <c:v>0.83321005917159763</c:v>
                </c:pt>
                <c:pt idx="5277">
                  <c:v>0.83314835368109519</c:v>
                </c:pt>
                <c:pt idx="5278">
                  <c:v>0.83345669874167294</c:v>
                </c:pt>
                <c:pt idx="5279">
                  <c:v>0.83345669874167294</c:v>
                </c:pt>
                <c:pt idx="5280">
                  <c:v>0.83339503887449085</c:v>
                </c:pt>
                <c:pt idx="5281">
                  <c:v>0.83339503887449085</c:v>
                </c:pt>
                <c:pt idx="5282">
                  <c:v>0.83314835368109519</c:v>
                </c:pt>
                <c:pt idx="5283">
                  <c:v>0.83321005917159763</c:v>
                </c:pt>
                <c:pt idx="5284">
                  <c:v>0.83290203327171908</c:v>
                </c:pt>
                <c:pt idx="5285">
                  <c:v>0.83327171903881703</c:v>
                </c:pt>
                <c:pt idx="5286">
                  <c:v>0.83327171903881703</c:v>
                </c:pt>
                <c:pt idx="5287">
                  <c:v>0.83321005917159763</c:v>
                </c:pt>
                <c:pt idx="5288">
                  <c:v>0.83321005917159763</c:v>
                </c:pt>
                <c:pt idx="5289">
                  <c:v>0.83327171903881703</c:v>
                </c:pt>
                <c:pt idx="5290">
                  <c:v>0.83327171903881703</c:v>
                </c:pt>
                <c:pt idx="5291">
                  <c:v>0.83327171903881703</c:v>
                </c:pt>
                <c:pt idx="5292">
                  <c:v>0.83321005917159763</c:v>
                </c:pt>
                <c:pt idx="5293">
                  <c:v>0.83321005917159763</c:v>
                </c:pt>
                <c:pt idx="5294">
                  <c:v>0.83327171903881703</c:v>
                </c:pt>
                <c:pt idx="5295">
                  <c:v>0.83290203327171908</c:v>
                </c:pt>
                <c:pt idx="5296">
                  <c:v>0.83321005917159763</c:v>
                </c:pt>
                <c:pt idx="5297">
                  <c:v>0.83345669874167294</c:v>
                </c:pt>
                <c:pt idx="5298">
                  <c:v>0.83308660251665434</c:v>
                </c:pt>
                <c:pt idx="5299">
                  <c:v>0.83339503887449085</c:v>
                </c:pt>
                <c:pt idx="5300">
                  <c:v>0.83339503887449085</c:v>
                </c:pt>
                <c:pt idx="5301">
                  <c:v>0.83302480562754533</c:v>
                </c:pt>
                <c:pt idx="5302">
                  <c:v>0.83271650629163585</c:v>
                </c:pt>
                <c:pt idx="5303">
                  <c:v>0.83271650629163585</c:v>
                </c:pt>
                <c:pt idx="5304">
                  <c:v>0.83271650629163585</c:v>
                </c:pt>
                <c:pt idx="5305">
                  <c:v>0.83302480562754533</c:v>
                </c:pt>
                <c:pt idx="5306">
                  <c:v>0.83302480562754533</c:v>
                </c:pt>
                <c:pt idx="5307">
                  <c:v>0.83271650629163585</c:v>
                </c:pt>
                <c:pt idx="5308">
                  <c:v>0.83339503887449085</c:v>
                </c:pt>
                <c:pt idx="5309">
                  <c:v>0.83308660251665434</c:v>
                </c:pt>
                <c:pt idx="5310">
                  <c:v>0.83302480562754533</c:v>
                </c:pt>
                <c:pt idx="5311">
                  <c:v>0.83302480562754533</c:v>
                </c:pt>
                <c:pt idx="5312">
                  <c:v>0.83345669874167294</c:v>
                </c:pt>
                <c:pt idx="5313">
                  <c:v>0.83327171903881703</c:v>
                </c:pt>
                <c:pt idx="5314">
                  <c:v>0.83357988165680463</c:v>
                </c:pt>
                <c:pt idx="5315">
                  <c:v>0.83351831298557166</c:v>
                </c:pt>
                <c:pt idx="5316">
                  <c:v>0.83314835368109519</c:v>
                </c:pt>
                <c:pt idx="5317">
                  <c:v>0.83327171903881703</c:v>
                </c:pt>
                <c:pt idx="5318">
                  <c:v>0.83327171903881703</c:v>
                </c:pt>
                <c:pt idx="5319">
                  <c:v>0.83321005917159763</c:v>
                </c:pt>
                <c:pt idx="5320">
                  <c:v>0.83321005917159763</c:v>
                </c:pt>
                <c:pt idx="5321">
                  <c:v>0.83351831298557166</c:v>
                </c:pt>
                <c:pt idx="5322">
                  <c:v>0.83351831298557166</c:v>
                </c:pt>
                <c:pt idx="5323">
                  <c:v>0.83321005917159763</c:v>
                </c:pt>
                <c:pt idx="5324">
                  <c:v>0.83357988165680463</c:v>
                </c:pt>
                <c:pt idx="5325">
                  <c:v>0.83321005917159763</c:v>
                </c:pt>
                <c:pt idx="5326">
                  <c:v>0.83321005917159763</c:v>
                </c:pt>
                <c:pt idx="5327">
                  <c:v>0.83321005917159763</c:v>
                </c:pt>
                <c:pt idx="5328">
                  <c:v>0.83290203327171908</c:v>
                </c:pt>
                <c:pt idx="5329">
                  <c:v>0.83327171903881703</c:v>
                </c:pt>
                <c:pt idx="5330">
                  <c:v>0.83327171903881703</c:v>
                </c:pt>
                <c:pt idx="5331">
                  <c:v>0.83364140480591487</c:v>
                </c:pt>
                <c:pt idx="5332">
                  <c:v>0.83290203327171908</c:v>
                </c:pt>
                <c:pt idx="5333">
                  <c:v>0.83290203327171908</c:v>
                </c:pt>
                <c:pt idx="5334">
                  <c:v>0.83321005917159763</c:v>
                </c:pt>
                <c:pt idx="5335">
                  <c:v>0.83321005917159763</c:v>
                </c:pt>
                <c:pt idx="5336">
                  <c:v>0.83314835368109519</c:v>
                </c:pt>
                <c:pt idx="5337">
                  <c:v>0.83302480562754533</c:v>
                </c:pt>
                <c:pt idx="5338">
                  <c:v>0.83302480562754533</c:v>
                </c:pt>
                <c:pt idx="5339">
                  <c:v>0.83308660251665434</c:v>
                </c:pt>
                <c:pt idx="5340">
                  <c:v>0.83240843507214213</c:v>
                </c:pt>
                <c:pt idx="5341">
                  <c:v>0.83271650629163585</c:v>
                </c:pt>
                <c:pt idx="5342">
                  <c:v>0.83271650629163585</c:v>
                </c:pt>
                <c:pt idx="5343">
                  <c:v>0.83302480562754533</c:v>
                </c:pt>
                <c:pt idx="5344">
                  <c:v>0.83308660251665434</c:v>
                </c:pt>
                <c:pt idx="5345">
                  <c:v>0.8327783943766186</c:v>
                </c:pt>
                <c:pt idx="5346">
                  <c:v>0.83271650629163585</c:v>
                </c:pt>
                <c:pt idx="5347">
                  <c:v>0.83271650629163585</c:v>
                </c:pt>
                <c:pt idx="5348">
                  <c:v>0.83339503887449085</c:v>
                </c:pt>
                <c:pt idx="5349">
                  <c:v>0.83314835368109519</c:v>
                </c:pt>
                <c:pt idx="5350">
                  <c:v>0.83351831298557166</c:v>
                </c:pt>
                <c:pt idx="5351">
                  <c:v>0.83277839437661871</c:v>
                </c:pt>
                <c:pt idx="5352">
                  <c:v>0.83314835368109519</c:v>
                </c:pt>
                <c:pt idx="5353">
                  <c:v>0.83351831298557166</c:v>
                </c:pt>
                <c:pt idx="5354">
                  <c:v>0.83321005917159763</c:v>
                </c:pt>
                <c:pt idx="5355">
                  <c:v>0.83247041420118351</c:v>
                </c:pt>
                <c:pt idx="5356">
                  <c:v>0.83321005917159763</c:v>
                </c:pt>
                <c:pt idx="5357">
                  <c:v>0.83321005917159763</c:v>
                </c:pt>
                <c:pt idx="5358">
                  <c:v>0.83314835368109519</c:v>
                </c:pt>
                <c:pt idx="5359">
                  <c:v>0.83314835368109519</c:v>
                </c:pt>
                <c:pt idx="5360">
                  <c:v>0.83314835368109519</c:v>
                </c:pt>
                <c:pt idx="5361">
                  <c:v>0.83321005917159763</c:v>
                </c:pt>
                <c:pt idx="5362">
                  <c:v>0.83321005917159763</c:v>
                </c:pt>
                <c:pt idx="5363">
                  <c:v>0.83321005917159763</c:v>
                </c:pt>
                <c:pt idx="5364">
                  <c:v>0.83321005917159763</c:v>
                </c:pt>
                <c:pt idx="5365">
                  <c:v>0.83351831298557166</c:v>
                </c:pt>
                <c:pt idx="5366">
                  <c:v>0.83321005917159763</c:v>
                </c:pt>
                <c:pt idx="5367">
                  <c:v>0.83321005917159763</c:v>
                </c:pt>
                <c:pt idx="5368">
                  <c:v>0.83321005917159763</c:v>
                </c:pt>
                <c:pt idx="5369">
                  <c:v>0.83351831298557166</c:v>
                </c:pt>
                <c:pt idx="5370">
                  <c:v>0.83327171903881703</c:v>
                </c:pt>
                <c:pt idx="5371">
                  <c:v>0.83327171903881703</c:v>
                </c:pt>
                <c:pt idx="5372">
                  <c:v>0.83327171903881703</c:v>
                </c:pt>
                <c:pt idx="5373">
                  <c:v>0.83327171903881703</c:v>
                </c:pt>
                <c:pt idx="5374">
                  <c:v>0.83327171903881703</c:v>
                </c:pt>
                <c:pt idx="5375">
                  <c:v>0.83321005917159763</c:v>
                </c:pt>
                <c:pt idx="5376">
                  <c:v>0.83290203327171908</c:v>
                </c:pt>
                <c:pt idx="5377">
                  <c:v>0.83284023668639073</c:v>
                </c:pt>
                <c:pt idx="5378">
                  <c:v>0.83314835368109519</c:v>
                </c:pt>
                <c:pt idx="5379">
                  <c:v>0.83314835368109519</c:v>
                </c:pt>
                <c:pt idx="5380">
                  <c:v>0.83308660251665434</c:v>
                </c:pt>
                <c:pt idx="5381">
                  <c:v>0.8327783943766186</c:v>
                </c:pt>
                <c:pt idx="5382">
                  <c:v>0.83290203327171908</c:v>
                </c:pt>
                <c:pt idx="5383">
                  <c:v>0.83357988165680463</c:v>
                </c:pt>
                <c:pt idx="5384">
                  <c:v>0.83327171903881703</c:v>
                </c:pt>
                <c:pt idx="5385">
                  <c:v>0.83364140480591487</c:v>
                </c:pt>
                <c:pt idx="5386">
                  <c:v>0.83364140480591487</c:v>
                </c:pt>
                <c:pt idx="5387">
                  <c:v>0.83296378418329642</c:v>
                </c:pt>
                <c:pt idx="5388">
                  <c:v>0.83327171903881703</c:v>
                </c:pt>
                <c:pt idx="5389">
                  <c:v>0.83284023668639051</c:v>
                </c:pt>
                <c:pt idx="5390">
                  <c:v>0.83314835368109519</c:v>
                </c:pt>
                <c:pt idx="5391">
                  <c:v>0.83308660251665434</c:v>
                </c:pt>
                <c:pt idx="5392">
                  <c:v>0.83302480562754533</c:v>
                </c:pt>
                <c:pt idx="5393">
                  <c:v>0.83333333333333326</c:v>
                </c:pt>
                <c:pt idx="5394">
                  <c:v>0.83333333333333326</c:v>
                </c:pt>
                <c:pt idx="5395">
                  <c:v>0.83333333333333326</c:v>
                </c:pt>
                <c:pt idx="5396">
                  <c:v>0.83265457238059981</c:v>
                </c:pt>
                <c:pt idx="5397">
                  <c:v>0.83339503887449085</c:v>
                </c:pt>
                <c:pt idx="5398">
                  <c:v>0.83308660251665434</c:v>
                </c:pt>
                <c:pt idx="5399">
                  <c:v>0.83308660251665434</c:v>
                </c:pt>
                <c:pt idx="5400">
                  <c:v>0.83339503887449085</c:v>
                </c:pt>
                <c:pt idx="5401">
                  <c:v>0.83302480562754533</c:v>
                </c:pt>
                <c:pt idx="5402">
                  <c:v>0.83333333333333326</c:v>
                </c:pt>
                <c:pt idx="5403">
                  <c:v>0.83296296296296291</c:v>
                </c:pt>
                <c:pt idx="5404">
                  <c:v>0.83327158206743246</c:v>
                </c:pt>
                <c:pt idx="5405">
                  <c:v>0.83290107447202677</c:v>
                </c:pt>
                <c:pt idx="5406">
                  <c:v>0.83283914010378057</c:v>
                </c:pt>
                <c:pt idx="5407">
                  <c:v>0.83320978502594523</c:v>
                </c:pt>
                <c:pt idx="5408">
                  <c:v>0.83320978502594523</c:v>
                </c:pt>
                <c:pt idx="5409">
                  <c:v>0.83320978502594523</c:v>
                </c:pt>
                <c:pt idx="5410">
                  <c:v>0.83320978502594523</c:v>
                </c:pt>
                <c:pt idx="5411">
                  <c:v>0.83327158206743246</c:v>
                </c:pt>
                <c:pt idx="5412">
                  <c:v>0.83296296296296313</c:v>
                </c:pt>
                <c:pt idx="5413">
                  <c:v>0.83283914010378057</c:v>
                </c:pt>
                <c:pt idx="5414">
                  <c:v>0.83314794215795318</c:v>
                </c:pt>
                <c:pt idx="5415">
                  <c:v>0.83283914010378057</c:v>
                </c:pt>
                <c:pt idx="5416">
                  <c:v>0.83283914010378057</c:v>
                </c:pt>
                <c:pt idx="5417">
                  <c:v>0.83320978502594523</c:v>
                </c:pt>
                <c:pt idx="5418">
                  <c:v>0.83283914010378057</c:v>
                </c:pt>
                <c:pt idx="5419">
                  <c:v>0.83283914010378057</c:v>
                </c:pt>
                <c:pt idx="5420">
                  <c:v>0.83277715980719313</c:v>
                </c:pt>
                <c:pt idx="5421">
                  <c:v>0.83277715980719313</c:v>
                </c:pt>
                <c:pt idx="5422">
                  <c:v>0.83253056687662097</c:v>
                </c:pt>
                <c:pt idx="5423">
                  <c:v>0.83290107447202677</c:v>
                </c:pt>
                <c:pt idx="5424">
                  <c:v>0.83296296296296313</c:v>
                </c:pt>
                <c:pt idx="5425">
                  <c:v>0.83296296296296313</c:v>
                </c:pt>
                <c:pt idx="5426">
                  <c:v>0.83290107447202677</c:v>
                </c:pt>
                <c:pt idx="5427">
                  <c:v>0.83296296296296313</c:v>
                </c:pt>
                <c:pt idx="5428">
                  <c:v>0.83308660251665434</c:v>
                </c:pt>
                <c:pt idx="5429">
                  <c:v>0.83314835368109519</c:v>
                </c:pt>
                <c:pt idx="5430">
                  <c:v>0.8327783943766186</c:v>
                </c:pt>
                <c:pt idx="5431">
                  <c:v>0.83308660251665434</c:v>
                </c:pt>
                <c:pt idx="5432">
                  <c:v>0.83308660251665434</c:v>
                </c:pt>
                <c:pt idx="5433">
                  <c:v>0.83308660251665434</c:v>
                </c:pt>
                <c:pt idx="5434">
                  <c:v>0.83308660251665434</c:v>
                </c:pt>
                <c:pt idx="5435">
                  <c:v>0.83302480562754533</c:v>
                </c:pt>
                <c:pt idx="5436">
                  <c:v>0.83296296296296313</c:v>
                </c:pt>
                <c:pt idx="5437">
                  <c:v>0.83302480562754533</c:v>
                </c:pt>
                <c:pt idx="5438">
                  <c:v>0.83302480562754533</c:v>
                </c:pt>
                <c:pt idx="5439">
                  <c:v>0.83308660251665434</c:v>
                </c:pt>
                <c:pt idx="5440">
                  <c:v>0.83314835368109519</c:v>
                </c:pt>
                <c:pt idx="5441">
                  <c:v>0.83314835368109519</c:v>
                </c:pt>
                <c:pt idx="5442">
                  <c:v>0.83308660251665434</c:v>
                </c:pt>
                <c:pt idx="5443">
                  <c:v>0.83308660251665434</c:v>
                </c:pt>
                <c:pt idx="5444">
                  <c:v>0.83308660251665434</c:v>
                </c:pt>
                <c:pt idx="5445">
                  <c:v>0.83339503887449085</c:v>
                </c:pt>
                <c:pt idx="5446">
                  <c:v>0.83308660251665434</c:v>
                </c:pt>
                <c:pt idx="5447">
                  <c:v>0.83314835368109519</c:v>
                </c:pt>
                <c:pt idx="5448">
                  <c:v>0.83351831298557166</c:v>
                </c:pt>
                <c:pt idx="5449">
                  <c:v>0.83327171903881703</c:v>
                </c:pt>
                <c:pt idx="5450">
                  <c:v>0.83327171903881703</c:v>
                </c:pt>
                <c:pt idx="5451">
                  <c:v>0.83327171903881703</c:v>
                </c:pt>
                <c:pt idx="5452">
                  <c:v>0.83327171903881703</c:v>
                </c:pt>
                <c:pt idx="5453">
                  <c:v>0.83296378418329642</c:v>
                </c:pt>
                <c:pt idx="5454">
                  <c:v>0.83327171903881703</c:v>
                </c:pt>
                <c:pt idx="5455">
                  <c:v>0.83321005917159763</c:v>
                </c:pt>
                <c:pt idx="5456">
                  <c:v>0.83357988165680463</c:v>
                </c:pt>
                <c:pt idx="5457">
                  <c:v>0.83321005917159763</c:v>
                </c:pt>
                <c:pt idx="5458">
                  <c:v>0.83321005917159763</c:v>
                </c:pt>
                <c:pt idx="5459">
                  <c:v>0.83321005917159763</c:v>
                </c:pt>
                <c:pt idx="5460">
                  <c:v>0.83321005917159763</c:v>
                </c:pt>
                <c:pt idx="5461">
                  <c:v>0.83357988165680463</c:v>
                </c:pt>
                <c:pt idx="5462">
                  <c:v>0.83327171903881703</c:v>
                </c:pt>
                <c:pt idx="5463">
                  <c:v>0.83357988165680463</c:v>
                </c:pt>
                <c:pt idx="5464">
                  <c:v>0.83314835368109519</c:v>
                </c:pt>
                <c:pt idx="5465">
                  <c:v>0.83314835368109519</c:v>
                </c:pt>
                <c:pt idx="5466">
                  <c:v>0.83290203327171908</c:v>
                </c:pt>
                <c:pt idx="5467">
                  <c:v>0.83321005917159763</c:v>
                </c:pt>
                <c:pt idx="5468">
                  <c:v>0.83321005917159763</c:v>
                </c:pt>
                <c:pt idx="5469">
                  <c:v>0.83357988165680463</c:v>
                </c:pt>
                <c:pt idx="5470">
                  <c:v>0.83321005917159763</c:v>
                </c:pt>
                <c:pt idx="5471">
                  <c:v>0.83284023668639051</c:v>
                </c:pt>
                <c:pt idx="5472">
                  <c:v>0.83321005917159763</c:v>
                </c:pt>
                <c:pt idx="5473">
                  <c:v>0.83321005917159763</c:v>
                </c:pt>
                <c:pt idx="5474">
                  <c:v>0.83321005917159763</c:v>
                </c:pt>
                <c:pt idx="5475">
                  <c:v>0.83321005917159763</c:v>
                </c:pt>
                <c:pt idx="5476">
                  <c:v>0.83314835368109519</c:v>
                </c:pt>
                <c:pt idx="5477">
                  <c:v>0.83308660251665434</c:v>
                </c:pt>
                <c:pt idx="5478">
                  <c:v>0.83314835368109519</c:v>
                </c:pt>
                <c:pt idx="5479">
                  <c:v>0.83284023668639073</c:v>
                </c:pt>
                <c:pt idx="5480">
                  <c:v>0.8327783943766186</c:v>
                </c:pt>
                <c:pt idx="5481">
                  <c:v>0.83302480562754533</c:v>
                </c:pt>
                <c:pt idx="5482">
                  <c:v>0.83265457238059981</c:v>
                </c:pt>
                <c:pt idx="5483">
                  <c:v>0.83302480562754533</c:v>
                </c:pt>
                <c:pt idx="5484">
                  <c:v>0.83271650629163585</c:v>
                </c:pt>
                <c:pt idx="5485">
                  <c:v>0.83271650629163585</c:v>
                </c:pt>
                <c:pt idx="5486">
                  <c:v>0.83302480562754533</c:v>
                </c:pt>
                <c:pt idx="5487">
                  <c:v>0.83302480562754533</c:v>
                </c:pt>
                <c:pt idx="5488">
                  <c:v>0.83271650629163585</c:v>
                </c:pt>
                <c:pt idx="5489">
                  <c:v>0.83302480562754533</c:v>
                </c:pt>
                <c:pt idx="5490">
                  <c:v>0.83265457238059981</c:v>
                </c:pt>
                <c:pt idx="5491">
                  <c:v>0.83271650629163585</c:v>
                </c:pt>
                <c:pt idx="5492">
                  <c:v>0.83265457238059981</c:v>
                </c:pt>
                <c:pt idx="5493">
                  <c:v>0.83296296296296313</c:v>
                </c:pt>
                <c:pt idx="5494">
                  <c:v>0.83265457238059981</c:v>
                </c:pt>
                <c:pt idx="5495">
                  <c:v>0.83265457238059981</c:v>
                </c:pt>
                <c:pt idx="5496">
                  <c:v>0.83302480562754533</c:v>
                </c:pt>
                <c:pt idx="5497">
                  <c:v>0.83271650629163585</c:v>
                </c:pt>
                <c:pt idx="5498">
                  <c:v>0.83308660251665434</c:v>
                </c:pt>
                <c:pt idx="5499">
                  <c:v>0.83339503887449085</c:v>
                </c:pt>
                <c:pt idx="5500">
                  <c:v>0.83339503887449085</c:v>
                </c:pt>
                <c:pt idx="5501">
                  <c:v>0.83302480562754533</c:v>
                </c:pt>
                <c:pt idx="5502">
                  <c:v>0.83302480562754533</c:v>
                </c:pt>
                <c:pt idx="5503">
                  <c:v>0.83308660251665434</c:v>
                </c:pt>
                <c:pt idx="5504">
                  <c:v>0.83314835368109519</c:v>
                </c:pt>
                <c:pt idx="5505">
                  <c:v>0.83351831298557166</c:v>
                </c:pt>
                <c:pt idx="5506">
                  <c:v>0.83314835368109519</c:v>
                </c:pt>
                <c:pt idx="5507">
                  <c:v>0.83314835368109519</c:v>
                </c:pt>
                <c:pt idx="5508">
                  <c:v>0.83345669874167294</c:v>
                </c:pt>
                <c:pt idx="5509">
                  <c:v>0.83308660251665434</c:v>
                </c:pt>
                <c:pt idx="5510">
                  <c:v>0.83308660251665434</c:v>
                </c:pt>
                <c:pt idx="5511">
                  <c:v>0.83339503887449085</c:v>
                </c:pt>
                <c:pt idx="5512">
                  <c:v>0.83302480562754533</c:v>
                </c:pt>
                <c:pt idx="5513">
                  <c:v>0.83265457238059981</c:v>
                </c:pt>
                <c:pt idx="5514">
                  <c:v>0.83265457238059981</c:v>
                </c:pt>
                <c:pt idx="5515">
                  <c:v>0.83296296296296313</c:v>
                </c:pt>
                <c:pt idx="5516">
                  <c:v>0.83333333333333337</c:v>
                </c:pt>
                <c:pt idx="5517">
                  <c:v>0.83271650629163585</c:v>
                </c:pt>
                <c:pt idx="5518">
                  <c:v>0.8327783943766186</c:v>
                </c:pt>
                <c:pt idx="5519">
                  <c:v>0.83271650629163585</c:v>
                </c:pt>
                <c:pt idx="5520">
                  <c:v>0.83308660251665434</c:v>
                </c:pt>
                <c:pt idx="5521">
                  <c:v>0.83308660251665434</c:v>
                </c:pt>
                <c:pt idx="5522">
                  <c:v>0.83314835368109519</c:v>
                </c:pt>
                <c:pt idx="5523">
                  <c:v>0.83308660251665434</c:v>
                </c:pt>
                <c:pt idx="5524">
                  <c:v>0.83339503887449085</c:v>
                </c:pt>
                <c:pt idx="5525">
                  <c:v>0.83302480562754533</c:v>
                </c:pt>
                <c:pt idx="5526">
                  <c:v>0.83333333333333337</c:v>
                </c:pt>
                <c:pt idx="5527">
                  <c:v>0.83302480562754533</c:v>
                </c:pt>
                <c:pt idx="5528">
                  <c:v>0.83308660251665434</c:v>
                </c:pt>
                <c:pt idx="5529">
                  <c:v>0.83308660251665434</c:v>
                </c:pt>
                <c:pt idx="5530">
                  <c:v>0.83308660251665434</c:v>
                </c:pt>
                <c:pt idx="5531">
                  <c:v>0.83314835368109519</c:v>
                </c:pt>
                <c:pt idx="5532">
                  <c:v>0.83351831298557166</c:v>
                </c:pt>
                <c:pt idx="5533">
                  <c:v>0.83314835368109519</c:v>
                </c:pt>
                <c:pt idx="5534">
                  <c:v>0.83314835368109519</c:v>
                </c:pt>
                <c:pt idx="5535">
                  <c:v>0.83308660251665434</c:v>
                </c:pt>
                <c:pt idx="5536">
                  <c:v>0.83302480562754533</c:v>
                </c:pt>
                <c:pt idx="5537">
                  <c:v>0.83308660251665434</c:v>
                </c:pt>
                <c:pt idx="5538">
                  <c:v>0.83314835368109519</c:v>
                </c:pt>
                <c:pt idx="5539">
                  <c:v>0.83314835368109519</c:v>
                </c:pt>
                <c:pt idx="5540">
                  <c:v>0.83308660251665434</c:v>
                </c:pt>
                <c:pt idx="5541">
                  <c:v>0.83308660251665434</c:v>
                </c:pt>
                <c:pt idx="5542">
                  <c:v>0.83339503887449085</c:v>
                </c:pt>
                <c:pt idx="5543">
                  <c:v>0.83345669874167294</c:v>
                </c:pt>
                <c:pt idx="5544">
                  <c:v>0.83314835368109519</c:v>
                </c:pt>
                <c:pt idx="5545">
                  <c:v>0.83277839437661871</c:v>
                </c:pt>
                <c:pt idx="5546">
                  <c:v>0.83308660251665445</c:v>
                </c:pt>
                <c:pt idx="5547">
                  <c:v>0.83314835368109519</c:v>
                </c:pt>
                <c:pt idx="5548">
                  <c:v>0.83314835368109519</c:v>
                </c:pt>
                <c:pt idx="5549">
                  <c:v>0.8327783943766186</c:v>
                </c:pt>
                <c:pt idx="5550">
                  <c:v>0.83345669874167294</c:v>
                </c:pt>
                <c:pt idx="5551">
                  <c:v>0.83351831298557166</c:v>
                </c:pt>
                <c:pt idx="5552">
                  <c:v>0.83364140480591487</c:v>
                </c:pt>
                <c:pt idx="5553">
                  <c:v>0.83357988165680463</c:v>
                </c:pt>
                <c:pt idx="5554">
                  <c:v>0.83351831298557166</c:v>
                </c:pt>
                <c:pt idx="5555">
                  <c:v>0.83314835368109519</c:v>
                </c:pt>
                <c:pt idx="5556">
                  <c:v>0.83345669874167294</c:v>
                </c:pt>
                <c:pt idx="5557">
                  <c:v>0.83339503887449085</c:v>
                </c:pt>
                <c:pt idx="5558">
                  <c:v>0.83314835368109519</c:v>
                </c:pt>
                <c:pt idx="5559">
                  <c:v>0.83351831298557166</c:v>
                </c:pt>
                <c:pt idx="5560">
                  <c:v>0.83314835368109519</c:v>
                </c:pt>
                <c:pt idx="5561">
                  <c:v>0.83314835368109519</c:v>
                </c:pt>
                <c:pt idx="5562">
                  <c:v>0.83284023668639051</c:v>
                </c:pt>
                <c:pt idx="5563">
                  <c:v>0.83321005917159763</c:v>
                </c:pt>
                <c:pt idx="5564">
                  <c:v>0.83290203327171908</c:v>
                </c:pt>
                <c:pt idx="5565">
                  <c:v>0.83327171903881703</c:v>
                </c:pt>
                <c:pt idx="5566">
                  <c:v>0.83357988165680463</c:v>
                </c:pt>
                <c:pt idx="5567">
                  <c:v>0.83357988165680463</c:v>
                </c:pt>
                <c:pt idx="5568">
                  <c:v>0.83290203327171908</c:v>
                </c:pt>
                <c:pt idx="5569">
                  <c:v>0.83327171903881703</c:v>
                </c:pt>
                <c:pt idx="5570">
                  <c:v>0.83321005917159763</c:v>
                </c:pt>
                <c:pt idx="5571">
                  <c:v>0.83321005917159763</c:v>
                </c:pt>
                <c:pt idx="5572">
                  <c:v>0.83321005917159763</c:v>
                </c:pt>
                <c:pt idx="5573">
                  <c:v>0.83351831298557166</c:v>
                </c:pt>
                <c:pt idx="5574">
                  <c:v>0.83321005917159763</c:v>
                </c:pt>
                <c:pt idx="5575">
                  <c:v>0.83327171903881703</c:v>
                </c:pt>
                <c:pt idx="5576">
                  <c:v>0.83321005917159763</c:v>
                </c:pt>
                <c:pt idx="5577">
                  <c:v>0.83357988165680463</c:v>
                </c:pt>
                <c:pt idx="5578">
                  <c:v>0.83321005917159763</c:v>
                </c:pt>
                <c:pt idx="5579">
                  <c:v>0.83321005917159763</c:v>
                </c:pt>
                <c:pt idx="5580">
                  <c:v>0.83321005917159763</c:v>
                </c:pt>
                <c:pt idx="5581">
                  <c:v>0.83290203327171908</c:v>
                </c:pt>
                <c:pt idx="5582">
                  <c:v>0.83321005917159763</c:v>
                </c:pt>
                <c:pt idx="5583">
                  <c:v>0.83351831298557166</c:v>
                </c:pt>
                <c:pt idx="5584">
                  <c:v>0.83321005917159763</c:v>
                </c:pt>
                <c:pt idx="5585">
                  <c:v>0.83321005917159763</c:v>
                </c:pt>
                <c:pt idx="5586">
                  <c:v>0.83321005917159763</c:v>
                </c:pt>
                <c:pt idx="5587">
                  <c:v>0.83290203327171908</c:v>
                </c:pt>
                <c:pt idx="5588">
                  <c:v>0.83327171903881703</c:v>
                </c:pt>
                <c:pt idx="5589">
                  <c:v>0.83296378418329642</c:v>
                </c:pt>
                <c:pt idx="5590">
                  <c:v>0.83284023668639073</c:v>
                </c:pt>
                <c:pt idx="5591">
                  <c:v>0.83308660251665434</c:v>
                </c:pt>
                <c:pt idx="5592">
                  <c:v>0.83308660251665434</c:v>
                </c:pt>
                <c:pt idx="5593">
                  <c:v>0.83308660251665434</c:v>
                </c:pt>
                <c:pt idx="5594">
                  <c:v>0.83271650629163585</c:v>
                </c:pt>
                <c:pt idx="5595">
                  <c:v>0.83308660251665434</c:v>
                </c:pt>
                <c:pt idx="5596">
                  <c:v>0.8327783943766186</c:v>
                </c:pt>
                <c:pt idx="5597">
                  <c:v>0.83314835368109519</c:v>
                </c:pt>
                <c:pt idx="5598">
                  <c:v>0.83321005917159763</c:v>
                </c:pt>
                <c:pt idx="5599">
                  <c:v>0.83290203327171908</c:v>
                </c:pt>
                <c:pt idx="5600">
                  <c:v>0.83357988165680463</c:v>
                </c:pt>
                <c:pt idx="5601">
                  <c:v>0.83327171903881703</c:v>
                </c:pt>
                <c:pt idx="5602">
                  <c:v>0.83333333333333326</c:v>
                </c:pt>
                <c:pt idx="5603">
                  <c:v>0.83364140480591487</c:v>
                </c:pt>
                <c:pt idx="5604">
                  <c:v>0.83327171903881703</c:v>
                </c:pt>
                <c:pt idx="5605">
                  <c:v>0.83351831298557166</c:v>
                </c:pt>
                <c:pt idx="5606">
                  <c:v>0.83339503887449085</c:v>
                </c:pt>
                <c:pt idx="5607">
                  <c:v>0.83314835368109519</c:v>
                </c:pt>
                <c:pt idx="5608">
                  <c:v>0.83314835368109519</c:v>
                </c:pt>
                <c:pt idx="5609">
                  <c:v>0.83314835368109519</c:v>
                </c:pt>
                <c:pt idx="5610">
                  <c:v>0.83314835368109519</c:v>
                </c:pt>
                <c:pt idx="5611">
                  <c:v>0.83308660251665434</c:v>
                </c:pt>
                <c:pt idx="5612">
                  <c:v>0.83308660251665434</c:v>
                </c:pt>
                <c:pt idx="5613">
                  <c:v>0.83302480562754533</c:v>
                </c:pt>
                <c:pt idx="5614">
                  <c:v>0.83302480562754533</c:v>
                </c:pt>
                <c:pt idx="5615">
                  <c:v>0.83271650629163585</c:v>
                </c:pt>
                <c:pt idx="5616">
                  <c:v>0.83271650629163585</c:v>
                </c:pt>
                <c:pt idx="5617">
                  <c:v>0.83308660251665434</c:v>
                </c:pt>
                <c:pt idx="5618">
                  <c:v>0.83314835368109519</c:v>
                </c:pt>
                <c:pt idx="5619">
                  <c:v>0.83308660251665434</c:v>
                </c:pt>
                <c:pt idx="5620">
                  <c:v>0.83308660251665434</c:v>
                </c:pt>
                <c:pt idx="5621">
                  <c:v>0.83284023668639073</c:v>
                </c:pt>
                <c:pt idx="5622">
                  <c:v>0.83321005917159774</c:v>
                </c:pt>
                <c:pt idx="5623">
                  <c:v>0.83284023668639073</c:v>
                </c:pt>
                <c:pt idx="5624">
                  <c:v>0.83314835368109519</c:v>
                </c:pt>
                <c:pt idx="5625">
                  <c:v>0.83284023668639073</c:v>
                </c:pt>
                <c:pt idx="5626">
                  <c:v>0.83314835368109519</c:v>
                </c:pt>
                <c:pt idx="5627">
                  <c:v>0.83314835368109519</c:v>
                </c:pt>
                <c:pt idx="5628">
                  <c:v>0.83314835368109519</c:v>
                </c:pt>
                <c:pt idx="5629">
                  <c:v>0.83290203327171908</c:v>
                </c:pt>
                <c:pt idx="5630">
                  <c:v>0.83327171903881703</c:v>
                </c:pt>
                <c:pt idx="5631">
                  <c:v>0.83333333333333326</c:v>
                </c:pt>
                <c:pt idx="5632">
                  <c:v>0.83333333333333326</c:v>
                </c:pt>
                <c:pt idx="5633">
                  <c:v>0.83333333333333326</c:v>
                </c:pt>
                <c:pt idx="5634">
                  <c:v>0.83364140480591487</c:v>
                </c:pt>
                <c:pt idx="5635">
                  <c:v>0.83327171903881703</c:v>
                </c:pt>
                <c:pt idx="5636">
                  <c:v>0.83327171903881703</c:v>
                </c:pt>
                <c:pt idx="5637">
                  <c:v>0.83327171903881703</c:v>
                </c:pt>
                <c:pt idx="5638">
                  <c:v>0.83327171903881703</c:v>
                </c:pt>
                <c:pt idx="5639">
                  <c:v>0.83351831298557166</c:v>
                </c:pt>
                <c:pt idx="5640">
                  <c:v>0.83321005917159763</c:v>
                </c:pt>
                <c:pt idx="5641">
                  <c:v>0.83290203327171908</c:v>
                </c:pt>
                <c:pt idx="5642">
                  <c:v>0.83327171903881703</c:v>
                </c:pt>
                <c:pt idx="5643">
                  <c:v>0.83357988165680463</c:v>
                </c:pt>
                <c:pt idx="5644">
                  <c:v>0.83351831298557166</c:v>
                </c:pt>
                <c:pt idx="5645">
                  <c:v>0.83345669874167294</c:v>
                </c:pt>
                <c:pt idx="5646">
                  <c:v>0.83345669874167294</c:v>
                </c:pt>
                <c:pt idx="5647">
                  <c:v>0.83314835368109519</c:v>
                </c:pt>
                <c:pt idx="5648">
                  <c:v>0.83290203327171908</c:v>
                </c:pt>
                <c:pt idx="5649">
                  <c:v>0.83327171903881703</c:v>
                </c:pt>
                <c:pt idx="5650">
                  <c:v>0.83327171903881703</c:v>
                </c:pt>
                <c:pt idx="5651">
                  <c:v>0.83327171903881703</c:v>
                </c:pt>
                <c:pt idx="5652">
                  <c:v>0.83296378418329642</c:v>
                </c:pt>
                <c:pt idx="5653">
                  <c:v>0.83351831298557166</c:v>
                </c:pt>
                <c:pt idx="5654">
                  <c:v>0.83314835368109519</c:v>
                </c:pt>
                <c:pt idx="5655">
                  <c:v>0.83345669874167294</c:v>
                </c:pt>
                <c:pt idx="5656">
                  <c:v>0.83284023668639073</c:v>
                </c:pt>
                <c:pt idx="5657">
                  <c:v>0.8327783943766186</c:v>
                </c:pt>
                <c:pt idx="5658">
                  <c:v>0.83308660251665434</c:v>
                </c:pt>
                <c:pt idx="5659">
                  <c:v>0.83302480562754533</c:v>
                </c:pt>
                <c:pt idx="5660">
                  <c:v>0.83302480562754533</c:v>
                </c:pt>
                <c:pt idx="5661">
                  <c:v>0.83302480562754533</c:v>
                </c:pt>
                <c:pt idx="5662">
                  <c:v>0.83271650629163585</c:v>
                </c:pt>
                <c:pt idx="5663">
                  <c:v>0.83284023668639073</c:v>
                </c:pt>
                <c:pt idx="5664">
                  <c:v>0.83327171903881703</c:v>
                </c:pt>
                <c:pt idx="5665">
                  <c:v>0.83321005917159763</c:v>
                </c:pt>
                <c:pt idx="5666">
                  <c:v>0.83321005917159763</c:v>
                </c:pt>
                <c:pt idx="5667">
                  <c:v>0.83321005917159763</c:v>
                </c:pt>
                <c:pt idx="5668">
                  <c:v>0.83314835368109519</c:v>
                </c:pt>
                <c:pt idx="5669">
                  <c:v>0.83308660251665434</c:v>
                </c:pt>
                <c:pt idx="5670">
                  <c:v>0.8327783943766186</c:v>
                </c:pt>
                <c:pt idx="5671">
                  <c:v>0.83308660251665434</c:v>
                </c:pt>
                <c:pt idx="5672">
                  <c:v>0.83308660251665434</c:v>
                </c:pt>
                <c:pt idx="5673">
                  <c:v>0.83339503887449085</c:v>
                </c:pt>
                <c:pt idx="5674">
                  <c:v>0.83339503887449085</c:v>
                </c:pt>
                <c:pt idx="5675">
                  <c:v>0.83302480562754533</c:v>
                </c:pt>
                <c:pt idx="5676">
                  <c:v>0.83296296296296313</c:v>
                </c:pt>
                <c:pt idx="5677">
                  <c:v>0.83296296296296313</c:v>
                </c:pt>
                <c:pt idx="5678">
                  <c:v>0.83302480562754533</c:v>
                </c:pt>
                <c:pt idx="5679">
                  <c:v>0.83302480562754533</c:v>
                </c:pt>
                <c:pt idx="5680">
                  <c:v>0.83308660251665434</c:v>
                </c:pt>
                <c:pt idx="5681">
                  <c:v>0.83314835368109519</c:v>
                </c:pt>
                <c:pt idx="5682">
                  <c:v>0.83314835368109519</c:v>
                </c:pt>
                <c:pt idx="5683">
                  <c:v>0.83314835368109519</c:v>
                </c:pt>
                <c:pt idx="5684">
                  <c:v>0.83314835368109519</c:v>
                </c:pt>
                <c:pt idx="5685">
                  <c:v>0.83321005917159763</c:v>
                </c:pt>
                <c:pt idx="5686">
                  <c:v>0.83321005917159763</c:v>
                </c:pt>
                <c:pt idx="5687">
                  <c:v>0.83314835368109519</c:v>
                </c:pt>
                <c:pt idx="5688">
                  <c:v>0.83314835368109519</c:v>
                </c:pt>
                <c:pt idx="5689">
                  <c:v>0.83327171903881703</c:v>
                </c:pt>
                <c:pt idx="5690">
                  <c:v>0.83327171903881703</c:v>
                </c:pt>
                <c:pt idx="5691">
                  <c:v>0.83253234750462113</c:v>
                </c:pt>
                <c:pt idx="5692">
                  <c:v>0.83290203327171908</c:v>
                </c:pt>
                <c:pt idx="5693">
                  <c:v>0.83284023668639051</c:v>
                </c:pt>
                <c:pt idx="5694">
                  <c:v>0.83357988165680463</c:v>
                </c:pt>
                <c:pt idx="5695">
                  <c:v>0.83327171903881703</c:v>
                </c:pt>
                <c:pt idx="5696">
                  <c:v>0.83290203327171908</c:v>
                </c:pt>
                <c:pt idx="5697">
                  <c:v>0.83327171903881703</c:v>
                </c:pt>
                <c:pt idx="5698">
                  <c:v>0.83357988165680463</c:v>
                </c:pt>
                <c:pt idx="5699">
                  <c:v>0.83327171903881703</c:v>
                </c:pt>
                <c:pt idx="5700">
                  <c:v>0.83296378418329642</c:v>
                </c:pt>
                <c:pt idx="5701">
                  <c:v>0.83296378418329642</c:v>
                </c:pt>
                <c:pt idx="5702">
                  <c:v>0.83327171903881703</c:v>
                </c:pt>
                <c:pt idx="5703">
                  <c:v>0.83327171903881703</c:v>
                </c:pt>
                <c:pt idx="5704">
                  <c:v>0.83327171903881703</c:v>
                </c:pt>
                <c:pt idx="5705">
                  <c:v>0.83327171903881703</c:v>
                </c:pt>
                <c:pt idx="5706">
                  <c:v>0.83296378418329642</c:v>
                </c:pt>
                <c:pt idx="5707">
                  <c:v>0.83296378418329642</c:v>
                </c:pt>
                <c:pt idx="5708">
                  <c:v>0.83321005917159763</c:v>
                </c:pt>
                <c:pt idx="5709">
                  <c:v>0.83321005917159763</c:v>
                </c:pt>
                <c:pt idx="5710">
                  <c:v>0.83314835368109519</c:v>
                </c:pt>
                <c:pt idx="5711">
                  <c:v>0.83284023668639073</c:v>
                </c:pt>
                <c:pt idx="5712">
                  <c:v>0.83284023668639073</c:v>
                </c:pt>
                <c:pt idx="5713">
                  <c:v>0.83284023668639073</c:v>
                </c:pt>
                <c:pt idx="5714">
                  <c:v>0.83351831298557166</c:v>
                </c:pt>
                <c:pt idx="5715">
                  <c:v>0.83321005917159763</c:v>
                </c:pt>
                <c:pt idx="5716">
                  <c:v>0.83284023668639051</c:v>
                </c:pt>
                <c:pt idx="5717">
                  <c:v>0.83351831298557166</c:v>
                </c:pt>
                <c:pt idx="5718">
                  <c:v>0.83351831298557166</c:v>
                </c:pt>
                <c:pt idx="5719">
                  <c:v>0.83345669874167294</c:v>
                </c:pt>
                <c:pt idx="5720">
                  <c:v>0.83308660251665434</c:v>
                </c:pt>
                <c:pt idx="5721">
                  <c:v>0.8327783943766186</c:v>
                </c:pt>
                <c:pt idx="5722">
                  <c:v>0.83308660251665434</c:v>
                </c:pt>
                <c:pt idx="5723">
                  <c:v>0.83271650629163585</c:v>
                </c:pt>
                <c:pt idx="5724">
                  <c:v>0.83302480562754533</c:v>
                </c:pt>
                <c:pt idx="5725">
                  <c:v>0.83302480562754533</c:v>
                </c:pt>
                <c:pt idx="5726">
                  <c:v>0.83302480562754533</c:v>
                </c:pt>
                <c:pt idx="5727">
                  <c:v>0.83302480562754533</c:v>
                </c:pt>
                <c:pt idx="5728">
                  <c:v>0.83271650629163585</c:v>
                </c:pt>
                <c:pt idx="5729">
                  <c:v>0.83271650629163585</c:v>
                </c:pt>
                <c:pt idx="5730">
                  <c:v>0.8327783943766186</c:v>
                </c:pt>
                <c:pt idx="5731">
                  <c:v>0.83321005917159763</c:v>
                </c:pt>
                <c:pt idx="5732">
                  <c:v>0.83327171903881703</c:v>
                </c:pt>
                <c:pt idx="5733">
                  <c:v>0.83290203327171908</c:v>
                </c:pt>
                <c:pt idx="5734">
                  <c:v>0.83259423503325947</c:v>
                </c:pt>
                <c:pt idx="5735">
                  <c:v>0.83327171903881703</c:v>
                </c:pt>
                <c:pt idx="5736">
                  <c:v>0.83327171903881703</c:v>
                </c:pt>
                <c:pt idx="5737">
                  <c:v>0.83290203327171908</c:v>
                </c:pt>
                <c:pt idx="5738">
                  <c:v>0.83321005917159763</c:v>
                </c:pt>
                <c:pt idx="5739">
                  <c:v>0.83351831298557166</c:v>
                </c:pt>
                <c:pt idx="5740">
                  <c:v>0.83351831298557166</c:v>
                </c:pt>
                <c:pt idx="5741">
                  <c:v>0.83314835368109519</c:v>
                </c:pt>
                <c:pt idx="5742">
                  <c:v>0.83290203327171908</c:v>
                </c:pt>
                <c:pt idx="5743">
                  <c:v>0.83327171903881703</c:v>
                </c:pt>
                <c:pt idx="5744">
                  <c:v>0.83364140480591487</c:v>
                </c:pt>
                <c:pt idx="5745">
                  <c:v>0.83327171903881703</c:v>
                </c:pt>
                <c:pt idx="5746">
                  <c:v>0.83321005917159763</c:v>
                </c:pt>
                <c:pt idx="5747">
                  <c:v>0.83314835368109519</c:v>
                </c:pt>
                <c:pt idx="5748">
                  <c:v>0.8327783943766186</c:v>
                </c:pt>
                <c:pt idx="5749">
                  <c:v>0.83308660251665434</c:v>
                </c:pt>
                <c:pt idx="5750">
                  <c:v>0.83314835368109519</c:v>
                </c:pt>
                <c:pt idx="5751">
                  <c:v>0.83284023668639073</c:v>
                </c:pt>
                <c:pt idx="5752">
                  <c:v>0.83314835368109519</c:v>
                </c:pt>
                <c:pt idx="5753">
                  <c:v>0.83351831298557166</c:v>
                </c:pt>
                <c:pt idx="5754">
                  <c:v>0.83321005917159763</c:v>
                </c:pt>
                <c:pt idx="5755">
                  <c:v>0.83327171903881703</c:v>
                </c:pt>
                <c:pt idx="5756">
                  <c:v>0.83296378418329642</c:v>
                </c:pt>
                <c:pt idx="5757">
                  <c:v>0.83284023668639051</c:v>
                </c:pt>
                <c:pt idx="5758">
                  <c:v>0.83308660251665434</c:v>
                </c:pt>
                <c:pt idx="5759">
                  <c:v>0.83314835368109519</c:v>
                </c:pt>
                <c:pt idx="5760">
                  <c:v>0.83357988165680463</c:v>
                </c:pt>
                <c:pt idx="5761">
                  <c:v>0.83259423503325947</c:v>
                </c:pt>
                <c:pt idx="5762">
                  <c:v>0.83327171903881703</c:v>
                </c:pt>
                <c:pt idx="5763">
                  <c:v>0.83321005917159763</c:v>
                </c:pt>
                <c:pt idx="5764">
                  <c:v>0.83351831298557166</c:v>
                </c:pt>
                <c:pt idx="5765">
                  <c:v>0.83321005917159763</c:v>
                </c:pt>
                <c:pt idx="5766">
                  <c:v>0.83351831298557166</c:v>
                </c:pt>
                <c:pt idx="5767">
                  <c:v>0.83308660251665434</c:v>
                </c:pt>
                <c:pt idx="5768">
                  <c:v>0.83339503887449085</c:v>
                </c:pt>
                <c:pt idx="5769">
                  <c:v>0.83339503887449085</c:v>
                </c:pt>
                <c:pt idx="5770">
                  <c:v>0.83314835368109519</c:v>
                </c:pt>
                <c:pt idx="5771">
                  <c:v>0.83351831298557166</c:v>
                </c:pt>
                <c:pt idx="5772">
                  <c:v>0.83382679496669143</c:v>
                </c:pt>
                <c:pt idx="5773">
                  <c:v>0.83345669874167294</c:v>
                </c:pt>
                <c:pt idx="5774">
                  <c:v>0.83345669874167294</c:v>
                </c:pt>
                <c:pt idx="5775">
                  <c:v>0.83296296296296291</c:v>
                </c:pt>
                <c:pt idx="5776">
                  <c:v>0.83320978502594523</c:v>
                </c:pt>
                <c:pt idx="5777">
                  <c:v>0.83283914010378057</c:v>
                </c:pt>
                <c:pt idx="5778">
                  <c:v>0.83314794215795318</c:v>
                </c:pt>
                <c:pt idx="5779">
                  <c:v>0.83290107447202677</c:v>
                </c:pt>
                <c:pt idx="5780">
                  <c:v>0.83296296296296313</c:v>
                </c:pt>
                <c:pt idx="5781">
                  <c:v>0.83320978502594523</c:v>
                </c:pt>
                <c:pt idx="5782">
                  <c:v>0.83320978502594523</c:v>
                </c:pt>
                <c:pt idx="5783">
                  <c:v>0.83351872450871345</c:v>
                </c:pt>
                <c:pt idx="5784">
                  <c:v>0.83327158206743246</c:v>
                </c:pt>
                <c:pt idx="5785">
                  <c:v>0.83339503887449085</c:v>
                </c:pt>
                <c:pt idx="5786">
                  <c:v>0.83302480562754533</c:v>
                </c:pt>
                <c:pt idx="5787">
                  <c:v>0.83339503887449085</c:v>
                </c:pt>
                <c:pt idx="5788">
                  <c:v>0.83302480562754533</c:v>
                </c:pt>
                <c:pt idx="5789">
                  <c:v>0.83296296296296291</c:v>
                </c:pt>
                <c:pt idx="5790">
                  <c:v>0.83333333333333326</c:v>
                </c:pt>
                <c:pt idx="5791">
                  <c:v>0.83302480562754533</c:v>
                </c:pt>
                <c:pt idx="5792">
                  <c:v>0.83333333333333326</c:v>
                </c:pt>
                <c:pt idx="5793">
                  <c:v>0.83302480562754533</c:v>
                </c:pt>
                <c:pt idx="5794">
                  <c:v>0.83333333333333326</c:v>
                </c:pt>
                <c:pt idx="5795">
                  <c:v>0.83327158206743246</c:v>
                </c:pt>
                <c:pt idx="5796">
                  <c:v>0.83327158206743246</c:v>
                </c:pt>
                <c:pt idx="5797">
                  <c:v>0.83320978502594523</c:v>
                </c:pt>
                <c:pt idx="5798">
                  <c:v>0.83320978502594523</c:v>
                </c:pt>
                <c:pt idx="5799">
                  <c:v>0.83290107447202677</c:v>
                </c:pt>
                <c:pt idx="5800">
                  <c:v>0.83314794215795318</c:v>
                </c:pt>
                <c:pt idx="5801">
                  <c:v>0.83339517625231918</c:v>
                </c:pt>
                <c:pt idx="5802">
                  <c:v>0.833086053412463</c:v>
                </c:pt>
                <c:pt idx="5803">
                  <c:v>0.83314794215795318</c:v>
                </c:pt>
                <c:pt idx="5804">
                  <c:v>0.83246849518161603</c:v>
                </c:pt>
                <c:pt idx="5805">
                  <c:v>0.83283914010378057</c:v>
                </c:pt>
                <c:pt idx="5806">
                  <c:v>0.83351872450871345</c:v>
                </c:pt>
                <c:pt idx="5807">
                  <c:v>0.83327158206743246</c:v>
                </c:pt>
                <c:pt idx="5808">
                  <c:v>0.83290107447202677</c:v>
                </c:pt>
                <c:pt idx="5809">
                  <c:v>0.83314794215795318</c:v>
                </c:pt>
                <c:pt idx="5810">
                  <c:v>0.83277715980719313</c:v>
                </c:pt>
                <c:pt idx="5811">
                  <c:v>0.83277715980719313</c:v>
                </c:pt>
                <c:pt idx="5812">
                  <c:v>0.83277715980719313</c:v>
                </c:pt>
                <c:pt idx="5813">
                  <c:v>0.83283914010378057</c:v>
                </c:pt>
                <c:pt idx="5814">
                  <c:v>0.83320978502594523</c:v>
                </c:pt>
                <c:pt idx="5815">
                  <c:v>0.83290107447202677</c:v>
                </c:pt>
                <c:pt idx="5816">
                  <c:v>0.83327158206743246</c:v>
                </c:pt>
                <c:pt idx="5817">
                  <c:v>0.83364208966283815</c:v>
                </c:pt>
                <c:pt idx="5818">
                  <c:v>0.83302480562754533</c:v>
                </c:pt>
                <c:pt idx="5819">
                  <c:v>0.83333333333333326</c:v>
                </c:pt>
                <c:pt idx="5820">
                  <c:v>0.83327158206743246</c:v>
                </c:pt>
                <c:pt idx="5821">
                  <c:v>0.83259259259259277</c:v>
                </c:pt>
                <c:pt idx="5822">
                  <c:v>0.83290107447202677</c:v>
                </c:pt>
                <c:pt idx="5823">
                  <c:v>0.83283914010378057</c:v>
                </c:pt>
                <c:pt idx="5824">
                  <c:v>0.83314794215795318</c:v>
                </c:pt>
                <c:pt idx="5825">
                  <c:v>0.83283914010378057</c:v>
                </c:pt>
                <c:pt idx="5826">
                  <c:v>0.83283914010378057</c:v>
                </c:pt>
                <c:pt idx="5827">
                  <c:v>0.83320978502594523</c:v>
                </c:pt>
                <c:pt idx="5828">
                  <c:v>0.83290107447202677</c:v>
                </c:pt>
                <c:pt idx="5829">
                  <c:v>0.83290107447202677</c:v>
                </c:pt>
                <c:pt idx="5830">
                  <c:v>0.83320978502594523</c:v>
                </c:pt>
                <c:pt idx="5831">
                  <c:v>0.83358042994810977</c:v>
                </c:pt>
                <c:pt idx="5832">
                  <c:v>0.83327158206743246</c:v>
                </c:pt>
                <c:pt idx="5833">
                  <c:v>0.83290107447202677</c:v>
                </c:pt>
                <c:pt idx="5834">
                  <c:v>0.83277715980719313</c:v>
                </c:pt>
                <c:pt idx="5835">
                  <c:v>0.83277715980719313</c:v>
                </c:pt>
                <c:pt idx="5836">
                  <c:v>0.83320978502594523</c:v>
                </c:pt>
                <c:pt idx="5837">
                  <c:v>0.83351872450871345</c:v>
                </c:pt>
                <c:pt idx="5838">
                  <c:v>0.83283914010378057</c:v>
                </c:pt>
                <c:pt idx="5839">
                  <c:v>0.83283914010378057</c:v>
                </c:pt>
                <c:pt idx="5840">
                  <c:v>0.83320978502594523</c:v>
                </c:pt>
                <c:pt idx="5841">
                  <c:v>0.83283914010378057</c:v>
                </c:pt>
                <c:pt idx="5842">
                  <c:v>0.83283914010378057</c:v>
                </c:pt>
                <c:pt idx="5843">
                  <c:v>0.83314794215795318</c:v>
                </c:pt>
                <c:pt idx="5844">
                  <c:v>0.83327158206743246</c:v>
                </c:pt>
                <c:pt idx="5845">
                  <c:v>0.83358042994810977</c:v>
                </c:pt>
                <c:pt idx="5846">
                  <c:v>0.83364208966283815</c:v>
                </c:pt>
                <c:pt idx="5847">
                  <c:v>0.83345669874167294</c:v>
                </c:pt>
                <c:pt idx="5848">
                  <c:v>0.83308660251665434</c:v>
                </c:pt>
                <c:pt idx="5849">
                  <c:v>0.83339503887449085</c:v>
                </c:pt>
                <c:pt idx="5850">
                  <c:v>0.83302480562754533</c:v>
                </c:pt>
                <c:pt idx="5851">
                  <c:v>0.83339503887449085</c:v>
                </c:pt>
                <c:pt idx="5852">
                  <c:v>0.83345669874167294</c:v>
                </c:pt>
                <c:pt idx="5853">
                  <c:v>0.83308660251665434</c:v>
                </c:pt>
                <c:pt idx="5854">
                  <c:v>0.83339503887449085</c:v>
                </c:pt>
                <c:pt idx="5855">
                  <c:v>0.83296296296296291</c:v>
                </c:pt>
                <c:pt idx="5856">
                  <c:v>0.83265457238059981</c:v>
                </c:pt>
                <c:pt idx="5857">
                  <c:v>0.83296296296296313</c:v>
                </c:pt>
                <c:pt idx="5858">
                  <c:v>0.83296296296296313</c:v>
                </c:pt>
                <c:pt idx="5859">
                  <c:v>0.83290107447202677</c:v>
                </c:pt>
                <c:pt idx="5860">
                  <c:v>0.83283914010378057</c:v>
                </c:pt>
                <c:pt idx="5861">
                  <c:v>0.83314794215795318</c:v>
                </c:pt>
                <c:pt idx="5862">
                  <c:v>0.83277715980719313</c:v>
                </c:pt>
                <c:pt idx="5863">
                  <c:v>0.83314794215795318</c:v>
                </c:pt>
                <c:pt idx="5864">
                  <c:v>0.83283914010378057</c:v>
                </c:pt>
                <c:pt idx="5865">
                  <c:v>0.83277715980719313</c:v>
                </c:pt>
                <c:pt idx="5866">
                  <c:v>0.83314794215795318</c:v>
                </c:pt>
                <c:pt idx="5867">
                  <c:v>0.83253056687662097</c:v>
                </c:pt>
                <c:pt idx="5868">
                  <c:v>0.83253056687662097</c:v>
                </c:pt>
                <c:pt idx="5869">
                  <c:v>0.83253056687662097</c:v>
                </c:pt>
                <c:pt idx="5870">
                  <c:v>0.83283914010378057</c:v>
                </c:pt>
                <c:pt idx="5871">
                  <c:v>0.83296296296296313</c:v>
                </c:pt>
                <c:pt idx="5872">
                  <c:v>0.83327158206743246</c:v>
                </c:pt>
                <c:pt idx="5873">
                  <c:v>0.83290107447202677</c:v>
                </c:pt>
                <c:pt idx="5874">
                  <c:v>0.83283914010378057</c:v>
                </c:pt>
                <c:pt idx="5875">
                  <c:v>0.83290107447202677</c:v>
                </c:pt>
                <c:pt idx="5876">
                  <c:v>0.83283914010378057</c:v>
                </c:pt>
                <c:pt idx="5877">
                  <c:v>0.83283914010378057</c:v>
                </c:pt>
                <c:pt idx="5878">
                  <c:v>0.83320978502594523</c:v>
                </c:pt>
                <c:pt idx="5879">
                  <c:v>0.83320978502594523</c:v>
                </c:pt>
                <c:pt idx="5880">
                  <c:v>0.83290107447202677</c:v>
                </c:pt>
                <c:pt idx="5881">
                  <c:v>0.83327158206743246</c:v>
                </c:pt>
                <c:pt idx="5882">
                  <c:v>0.83296296296296313</c:v>
                </c:pt>
                <c:pt idx="5883">
                  <c:v>0.83296296296296313</c:v>
                </c:pt>
                <c:pt idx="5884">
                  <c:v>0.83296296296296313</c:v>
                </c:pt>
                <c:pt idx="5885">
                  <c:v>0.83296296296296313</c:v>
                </c:pt>
                <c:pt idx="5886">
                  <c:v>0.83327158206743246</c:v>
                </c:pt>
                <c:pt idx="5887">
                  <c:v>0.83333333333333326</c:v>
                </c:pt>
                <c:pt idx="5888">
                  <c:v>0.83302480562754533</c:v>
                </c:pt>
                <c:pt idx="5889">
                  <c:v>0.83302480562754533</c:v>
                </c:pt>
                <c:pt idx="5890">
                  <c:v>0.83296296296296313</c:v>
                </c:pt>
                <c:pt idx="5891">
                  <c:v>0.83296296296296313</c:v>
                </c:pt>
                <c:pt idx="5892">
                  <c:v>0.83259259259259277</c:v>
                </c:pt>
                <c:pt idx="5893">
                  <c:v>0.83320978502594523</c:v>
                </c:pt>
                <c:pt idx="5894">
                  <c:v>0.83320978502594523</c:v>
                </c:pt>
                <c:pt idx="5895">
                  <c:v>0.83327158206743246</c:v>
                </c:pt>
                <c:pt idx="5896">
                  <c:v>0.83296296296296313</c:v>
                </c:pt>
                <c:pt idx="5897">
                  <c:v>0.83327158206743246</c:v>
                </c:pt>
                <c:pt idx="5898">
                  <c:v>0.83290107447202677</c:v>
                </c:pt>
                <c:pt idx="5899">
                  <c:v>0.83290107447202677</c:v>
                </c:pt>
                <c:pt idx="5900">
                  <c:v>0.83290107447202677</c:v>
                </c:pt>
                <c:pt idx="5901">
                  <c:v>0.83290107447202677</c:v>
                </c:pt>
                <c:pt idx="5902">
                  <c:v>0.83290107447202677</c:v>
                </c:pt>
                <c:pt idx="5903">
                  <c:v>0.83327158206743246</c:v>
                </c:pt>
                <c:pt idx="5904">
                  <c:v>0.83327158206743246</c:v>
                </c:pt>
                <c:pt idx="5905">
                  <c:v>0.83327158206743246</c:v>
                </c:pt>
                <c:pt idx="5906">
                  <c:v>0.83320978502594523</c:v>
                </c:pt>
                <c:pt idx="5907">
                  <c:v>0.83290107447202677</c:v>
                </c:pt>
                <c:pt idx="5908">
                  <c:v>0.83327158206743246</c:v>
                </c:pt>
                <c:pt idx="5909">
                  <c:v>0.83302480562754533</c:v>
                </c:pt>
                <c:pt idx="5910">
                  <c:v>0.83308660251665445</c:v>
                </c:pt>
                <c:pt idx="5911">
                  <c:v>0.83345669874167294</c:v>
                </c:pt>
                <c:pt idx="5912">
                  <c:v>0.83308660251665434</c:v>
                </c:pt>
                <c:pt idx="5913">
                  <c:v>0.83333333333333326</c:v>
                </c:pt>
                <c:pt idx="5914">
                  <c:v>0.83333333333333326</c:v>
                </c:pt>
                <c:pt idx="5915">
                  <c:v>0.83302480562754533</c:v>
                </c:pt>
                <c:pt idx="5916">
                  <c:v>0.83339503887449085</c:v>
                </c:pt>
                <c:pt idx="5917">
                  <c:v>0.83302480562754533</c:v>
                </c:pt>
                <c:pt idx="5918">
                  <c:v>0.83333333333333326</c:v>
                </c:pt>
                <c:pt idx="5919">
                  <c:v>0.83308660251665434</c:v>
                </c:pt>
                <c:pt idx="5920">
                  <c:v>0.83339503887449085</c:v>
                </c:pt>
                <c:pt idx="5921">
                  <c:v>0.83345669874167294</c:v>
                </c:pt>
                <c:pt idx="5922">
                  <c:v>0.83345669874167294</c:v>
                </c:pt>
                <c:pt idx="5923">
                  <c:v>0.83339503887449085</c:v>
                </c:pt>
                <c:pt idx="5924">
                  <c:v>0.83302480562754533</c:v>
                </c:pt>
                <c:pt idx="5925">
                  <c:v>0.83302480562754533</c:v>
                </c:pt>
                <c:pt idx="5926">
                  <c:v>0.83339503887449085</c:v>
                </c:pt>
                <c:pt idx="5927">
                  <c:v>0.83302480562754533</c:v>
                </c:pt>
                <c:pt idx="5928">
                  <c:v>0.83327158206743246</c:v>
                </c:pt>
                <c:pt idx="5929">
                  <c:v>0.83320978502594523</c:v>
                </c:pt>
                <c:pt idx="5930">
                  <c:v>0.83283914010378057</c:v>
                </c:pt>
                <c:pt idx="5931">
                  <c:v>0.83320978502594523</c:v>
                </c:pt>
                <c:pt idx="5932">
                  <c:v>0.83290107447202677</c:v>
                </c:pt>
                <c:pt idx="5933">
                  <c:v>0.83327158206743246</c:v>
                </c:pt>
                <c:pt idx="5934">
                  <c:v>0.83296296296296313</c:v>
                </c:pt>
                <c:pt idx="5935">
                  <c:v>0.83320978502594523</c:v>
                </c:pt>
                <c:pt idx="5936">
                  <c:v>0.83327158206743246</c:v>
                </c:pt>
                <c:pt idx="5937">
                  <c:v>0.83327158206743246</c:v>
                </c:pt>
                <c:pt idx="5938">
                  <c:v>0.83327158206743246</c:v>
                </c:pt>
                <c:pt idx="5939">
                  <c:v>0.83296296296296291</c:v>
                </c:pt>
                <c:pt idx="5940">
                  <c:v>0.83327158206743246</c:v>
                </c:pt>
                <c:pt idx="5941">
                  <c:v>0.83333333333333326</c:v>
                </c:pt>
                <c:pt idx="5942">
                  <c:v>0.83327158206743246</c:v>
                </c:pt>
                <c:pt idx="5943">
                  <c:v>0.83320978502594523</c:v>
                </c:pt>
                <c:pt idx="5944">
                  <c:v>0.83314794215795318</c:v>
                </c:pt>
                <c:pt idx="5945">
                  <c:v>0.83314794215795318</c:v>
                </c:pt>
                <c:pt idx="5946">
                  <c:v>0.83283914010378057</c:v>
                </c:pt>
                <c:pt idx="5947">
                  <c:v>0.83314794215795318</c:v>
                </c:pt>
                <c:pt idx="5948">
                  <c:v>0.83314794215795318</c:v>
                </c:pt>
                <c:pt idx="5949">
                  <c:v>0.83277715980719313</c:v>
                </c:pt>
                <c:pt idx="5950">
                  <c:v>0.83277715980719313</c:v>
                </c:pt>
                <c:pt idx="5951">
                  <c:v>0.83271513353115745</c:v>
                </c:pt>
                <c:pt idx="5952">
                  <c:v>0.8326530612244899</c:v>
                </c:pt>
                <c:pt idx="5953">
                  <c:v>0.83271513353115745</c:v>
                </c:pt>
                <c:pt idx="5954">
                  <c:v>0.833086053412463</c:v>
                </c:pt>
                <c:pt idx="5955">
                  <c:v>0.83314794215795318</c:v>
                </c:pt>
                <c:pt idx="5956">
                  <c:v>0.83314794215795318</c:v>
                </c:pt>
                <c:pt idx="5957">
                  <c:v>0.83277715980719313</c:v>
                </c:pt>
                <c:pt idx="5958">
                  <c:v>0.83246849518161603</c:v>
                </c:pt>
                <c:pt idx="5959">
                  <c:v>0.83277715980719313</c:v>
                </c:pt>
                <c:pt idx="5960">
                  <c:v>0.83314794215795318</c:v>
                </c:pt>
                <c:pt idx="5961">
                  <c:v>0.83277715980719313</c:v>
                </c:pt>
                <c:pt idx="5962">
                  <c:v>0.833086053412463</c:v>
                </c:pt>
                <c:pt idx="5963">
                  <c:v>0.833086053412463</c:v>
                </c:pt>
                <c:pt idx="5964">
                  <c:v>0.83283914010378057</c:v>
                </c:pt>
                <c:pt idx="5965">
                  <c:v>0.83283914010378057</c:v>
                </c:pt>
                <c:pt idx="5966">
                  <c:v>0.83320978502594523</c:v>
                </c:pt>
                <c:pt idx="5967">
                  <c:v>0.83320978502594523</c:v>
                </c:pt>
                <c:pt idx="5968">
                  <c:v>0.83358042994810977</c:v>
                </c:pt>
                <c:pt idx="5969">
                  <c:v>0.83364208966283815</c:v>
                </c:pt>
                <c:pt idx="5970">
                  <c:v>0.83333333333333326</c:v>
                </c:pt>
                <c:pt idx="5971">
                  <c:v>0.83333333333333326</c:v>
                </c:pt>
                <c:pt idx="5972">
                  <c:v>0.83364208966283815</c:v>
                </c:pt>
                <c:pt idx="5973">
                  <c:v>0.83364208966283815</c:v>
                </c:pt>
                <c:pt idx="5974">
                  <c:v>0.83370370370370361</c:v>
                </c:pt>
                <c:pt idx="5975">
                  <c:v>0.83333333333333326</c:v>
                </c:pt>
                <c:pt idx="5976">
                  <c:v>0.83290107447202677</c:v>
                </c:pt>
                <c:pt idx="5977">
                  <c:v>0.83333333333333326</c:v>
                </c:pt>
                <c:pt idx="5978">
                  <c:v>0.83302480562754533</c:v>
                </c:pt>
                <c:pt idx="5979">
                  <c:v>0.83333333333333326</c:v>
                </c:pt>
                <c:pt idx="5980">
                  <c:v>0.83296296296296291</c:v>
                </c:pt>
                <c:pt idx="5981">
                  <c:v>0.83333333333333326</c:v>
                </c:pt>
                <c:pt idx="5982">
                  <c:v>0.83333333333333326</c:v>
                </c:pt>
                <c:pt idx="5983">
                  <c:v>0.83339503887449085</c:v>
                </c:pt>
                <c:pt idx="5984">
                  <c:v>0.83302480562754533</c:v>
                </c:pt>
                <c:pt idx="5985">
                  <c:v>0.83333333333333326</c:v>
                </c:pt>
                <c:pt idx="5986">
                  <c:v>0.83327158206743246</c:v>
                </c:pt>
                <c:pt idx="5987">
                  <c:v>0.83333333333333326</c:v>
                </c:pt>
                <c:pt idx="5988">
                  <c:v>0.83308660251665434</c:v>
                </c:pt>
                <c:pt idx="5989">
                  <c:v>0.83345669874167294</c:v>
                </c:pt>
                <c:pt idx="5990">
                  <c:v>0.83345669874167294</c:v>
                </c:pt>
                <c:pt idx="5991">
                  <c:v>0.83345669874167294</c:v>
                </c:pt>
                <c:pt idx="5992">
                  <c:v>0.83308660251665434</c:v>
                </c:pt>
                <c:pt idx="5993">
                  <c:v>0.83345669874167294</c:v>
                </c:pt>
                <c:pt idx="5994">
                  <c:v>0.83345669874167294</c:v>
                </c:pt>
                <c:pt idx="5995">
                  <c:v>0.83339503887449085</c:v>
                </c:pt>
                <c:pt idx="5996">
                  <c:v>0.83308660251665434</c:v>
                </c:pt>
                <c:pt idx="5997">
                  <c:v>0.83339503887449085</c:v>
                </c:pt>
                <c:pt idx="5998">
                  <c:v>0.83339503887449085</c:v>
                </c:pt>
                <c:pt idx="5999">
                  <c:v>0.83339503887449085</c:v>
                </c:pt>
                <c:pt idx="6000">
                  <c:v>0.83314835368109519</c:v>
                </c:pt>
                <c:pt idx="6001">
                  <c:v>0.83357988165680463</c:v>
                </c:pt>
                <c:pt idx="6002">
                  <c:v>0.83351831298557166</c:v>
                </c:pt>
                <c:pt idx="6003">
                  <c:v>0.83277839437661871</c:v>
                </c:pt>
                <c:pt idx="6004">
                  <c:v>0.83271650629163585</c:v>
                </c:pt>
                <c:pt idx="6005">
                  <c:v>0.8327783943766186</c:v>
                </c:pt>
                <c:pt idx="6006">
                  <c:v>0.83308660251665434</c:v>
                </c:pt>
                <c:pt idx="6007">
                  <c:v>0.83308660251665434</c:v>
                </c:pt>
                <c:pt idx="6008">
                  <c:v>0.83339503887449085</c:v>
                </c:pt>
                <c:pt idx="6009">
                  <c:v>0.83333333333333326</c:v>
                </c:pt>
                <c:pt idx="6010">
                  <c:v>0.83333333333333326</c:v>
                </c:pt>
                <c:pt idx="6011">
                  <c:v>0.83333333333333326</c:v>
                </c:pt>
                <c:pt idx="6012">
                  <c:v>0.83364208966283815</c:v>
                </c:pt>
                <c:pt idx="6013">
                  <c:v>0.83333333333333326</c:v>
                </c:pt>
                <c:pt idx="6014">
                  <c:v>0.83302480562754533</c:v>
                </c:pt>
                <c:pt idx="6015">
                  <c:v>0.83333333333333326</c:v>
                </c:pt>
                <c:pt idx="6016">
                  <c:v>0.83308660251665434</c:v>
                </c:pt>
                <c:pt idx="6017">
                  <c:v>0.83314835368109519</c:v>
                </c:pt>
                <c:pt idx="6018">
                  <c:v>0.83277839437661871</c:v>
                </c:pt>
                <c:pt idx="6019">
                  <c:v>0.83314835368109519</c:v>
                </c:pt>
                <c:pt idx="6020">
                  <c:v>0.83321005917159763</c:v>
                </c:pt>
                <c:pt idx="6021">
                  <c:v>0.83321005917159763</c:v>
                </c:pt>
                <c:pt idx="6022">
                  <c:v>0.83321005917159763</c:v>
                </c:pt>
                <c:pt idx="6023">
                  <c:v>0.83308660251665434</c:v>
                </c:pt>
                <c:pt idx="6024">
                  <c:v>0.83339503887449085</c:v>
                </c:pt>
                <c:pt idx="6025">
                  <c:v>0.83339503887449085</c:v>
                </c:pt>
                <c:pt idx="6026">
                  <c:v>0.83308660251665434</c:v>
                </c:pt>
                <c:pt idx="6027">
                  <c:v>0.83308660251665434</c:v>
                </c:pt>
                <c:pt idx="6028">
                  <c:v>0.83308660251665434</c:v>
                </c:pt>
                <c:pt idx="6029">
                  <c:v>0.83345669874167294</c:v>
                </c:pt>
                <c:pt idx="6030">
                  <c:v>0.83314835368109519</c:v>
                </c:pt>
                <c:pt idx="6031">
                  <c:v>0.83314835368109519</c:v>
                </c:pt>
                <c:pt idx="6032">
                  <c:v>0.83345669874167294</c:v>
                </c:pt>
                <c:pt idx="6033">
                  <c:v>0.83339503887449085</c:v>
                </c:pt>
                <c:pt idx="6034">
                  <c:v>0.83314835368109519</c:v>
                </c:pt>
                <c:pt idx="6035">
                  <c:v>0.83345669874167294</c:v>
                </c:pt>
                <c:pt idx="6036">
                  <c:v>0.83339503887449085</c:v>
                </c:pt>
                <c:pt idx="6037">
                  <c:v>0.83308660251665434</c:v>
                </c:pt>
                <c:pt idx="6038">
                  <c:v>0.83308660251665434</c:v>
                </c:pt>
                <c:pt idx="6039">
                  <c:v>0.83351831298557166</c:v>
                </c:pt>
                <c:pt idx="6040">
                  <c:v>0.83357988165680463</c:v>
                </c:pt>
                <c:pt idx="6041">
                  <c:v>0.83321005917159763</c:v>
                </c:pt>
                <c:pt idx="6042">
                  <c:v>0.83284023668639051</c:v>
                </c:pt>
                <c:pt idx="6043">
                  <c:v>0.83357988165680463</c:v>
                </c:pt>
                <c:pt idx="6044">
                  <c:v>0.83327171903881703</c:v>
                </c:pt>
                <c:pt idx="6045">
                  <c:v>0.83357988165680463</c:v>
                </c:pt>
                <c:pt idx="6046">
                  <c:v>0.83351831298557166</c:v>
                </c:pt>
                <c:pt idx="6047">
                  <c:v>0.83382679496669143</c:v>
                </c:pt>
                <c:pt idx="6048">
                  <c:v>0.83382679496669143</c:v>
                </c:pt>
                <c:pt idx="6049">
                  <c:v>0.83308660251665434</c:v>
                </c:pt>
                <c:pt idx="6050">
                  <c:v>0.8327783943766186</c:v>
                </c:pt>
                <c:pt idx="6051">
                  <c:v>0.83271650629163585</c:v>
                </c:pt>
                <c:pt idx="6052">
                  <c:v>0.83302480562754533</c:v>
                </c:pt>
                <c:pt idx="6053">
                  <c:v>0.83339503887449085</c:v>
                </c:pt>
                <c:pt idx="6054">
                  <c:v>0.83308660251665434</c:v>
                </c:pt>
                <c:pt idx="6055">
                  <c:v>0.83339503887449085</c:v>
                </c:pt>
                <c:pt idx="6056">
                  <c:v>0.83302480562754533</c:v>
                </c:pt>
                <c:pt idx="6057">
                  <c:v>0.83327158206743246</c:v>
                </c:pt>
                <c:pt idx="6058">
                  <c:v>0.83296296296296313</c:v>
                </c:pt>
                <c:pt idx="6059">
                  <c:v>0.83302480562754533</c:v>
                </c:pt>
                <c:pt idx="6060">
                  <c:v>0.83308660251665434</c:v>
                </c:pt>
                <c:pt idx="6061">
                  <c:v>0.83314835368109519</c:v>
                </c:pt>
                <c:pt idx="6062">
                  <c:v>0.83345669874167294</c:v>
                </c:pt>
                <c:pt idx="6063">
                  <c:v>0.83314835368109519</c:v>
                </c:pt>
                <c:pt idx="6064">
                  <c:v>0.83351831298557166</c:v>
                </c:pt>
                <c:pt idx="6065">
                  <c:v>0.83327171903881703</c:v>
                </c:pt>
                <c:pt idx="6066">
                  <c:v>0.83333333333333326</c:v>
                </c:pt>
                <c:pt idx="6067">
                  <c:v>0.83333333333333326</c:v>
                </c:pt>
                <c:pt idx="6068">
                  <c:v>0.83357988165680463</c:v>
                </c:pt>
                <c:pt idx="6069">
                  <c:v>0.83351831298557166</c:v>
                </c:pt>
                <c:pt idx="6070">
                  <c:v>0.83351831298557166</c:v>
                </c:pt>
                <c:pt idx="6071">
                  <c:v>0.83351831298557166</c:v>
                </c:pt>
                <c:pt idx="6072">
                  <c:v>0.83314835368109519</c:v>
                </c:pt>
                <c:pt idx="6073">
                  <c:v>0.83284023668639073</c:v>
                </c:pt>
                <c:pt idx="6074">
                  <c:v>0.8327783943766186</c:v>
                </c:pt>
                <c:pt idx="6075">
                  <c:v>0.83333333333333326</c:v>
                </c:pt>
                <c:pt idx="6076">
                  <c:v>0.83302480562754533</c:v>
                </c:pt>
                <c:pt idx="6077">
                  <c:v>0.83302480562754533</c:v>
                </c:pt>
                <c:pt idx="6078">
                  <c:v>0.83296296296296313</c:v>
                </c:pt>
                <c:pt idx="6079">
                  <c:v>0.83333333333333337</c:v>
                </c:pt>
                <c:pt idx="6080">
                  <c:v>0.83302480562754533</c:v>
                </c:pt>
                <c:pt idx="6081">
                  <c:v>0.83308660251665434</c:v>
                </c:pt>
                <c:pt idx="6082">
                  <c:v>0.83271650629163585</c:v>
                </c:pt>
                <c:pt idx="6083">
                  <c:v>0.83302480562754533</c:v>
                </c:pt>
                <c:pt idx="6084">
                  <c:v>0.83308660251665434</c:v>
                </c:pt>
                <c:pt idx="6085">
                  <c:v>0.83321005917159774</c:v>
                </c:pt>
                <c:pt idx="6086">
                  <c:v>0.83290203327171908</c:v>
                </c:pt>
                <c:pt idx="6087">
                  <c:v>0.83290203327171908</c:v>
                </c:pt>
                <c:pt idx="6088">
                  <c:v>0.83290203327171908</c:v>
                </c:pt>
                <c:pt idx="6089">
                  <c:v>0.83327171903881703</c:v>
                </c:pt>
                <c:pt idx="6090">
                  <c:v>0.83296378418329642</c:v>
                </c:pt>
                <c:pt idx="6091">
                  <c:v>0.83314835368109519</c:v>
                </c:pt>
                <c:pt idx="6092">
                  <c:v>0.83339503887449085</c:v>
                </c:pt>
                <c:pt idx="6093">
                  <c:v>0.83302480562754533</c:v>
                </c:pt>
                <c:pt idx="6094">
                  <c:v>0.83296296296296313</c:v>
                </c:pt>
                <c:pt idx="6095">
                  <c:v>0.83265457238059981</c:v>
                </c:pt>
                <c:pt idx="6096">
                  <c:v>0.83296296296296313</c:v>
                </c:pt>
                <c:pt idx="6097">
                  <c:v>0.83302480562754533</c:v>
                </c:pt>
                <c:pt idx="6098">
                  <c:v>0.83265457238059981</c:v>
                </c:pt>
                <c:pt idx="6099">
                  <c:v>0.83296296296296313</c:v>
                </c:pt>
                <c:pt idx="6100">
                  <c:v>0.83333333333333337</c:v>
                </c:pt>
                <c:pt idx="6101">
                  <c:v>0.83302480562754533</c:v>
                </c:pt>
                <c:pt idx="6102">
                  <c:v>0.83302480562754533</c:v>
                </c:pt>
                <c:pt idx="6103">
                  <c:v>0.83271650629163585</c:v>
                </c:pt>
                <c:pt idx="6104">
                  <c:v>0.83265457238059981</c:v>
                </c:pt>
                <c:pt idx="6105">
                  <c:v>0.83302480562754533</c:v>
                </c:pt>
                <c:pt idx="6106">
                  <c:v>0.83302480562754533</c:v>
                </c:pt>
                <c:pt idx="6107">
                  <c:v>0.83265457238059981</c:v>
                </c:pt>
                <c:pt idx="6108">
                  <c:v>0.83302480562754533</c:v>
                </c:pt>
                <c:pt idx="6109">
                  <c:v>0.83302480562754533</c:v>
                </c:pt>
                <c:pt idx="6110">
                  <c:v>0.83271650629163585</c:v>
                </c:pt>
                <c:pt idx="6111">
                  <c:v>0.83302480562754533</c:v>
                </c:pt>
                <c:pt idx="6112">
                  <c:v>0.83296296296296313</c:v>
                </c:pt>
                <c:pt idx="6113">
                  <c:v>0.83290107447202677</c:v>
                </c:pt>
                <c:pt idx="6114">
                  <c:v>0.83327158206743246</c:v>
                </c:pt>
                <c:pt idx="6115">
                  <c:v>0.83327158206743246</c:v>
                </c:pt>
                <c:pt idx="6116">
                  <c:v>0.83320978502594523</c:v>
                </c:pt>
                <c:pt idx="6117">
                  <c:v>0.83290107447202677</c:v>
                </c:pt>
                <c:pt idx="6118">
                  <c:v>0.83327158206743246</c:v>
                </c:pt>
                <c:pt idx="6119">
                  <c:v>0.83333333333333337</c:v>
                </c:pt>
                <c:pt idx="6120">
                  <c:v>0.83339503887449085</c:v>
                </c:pt>
                <c:pt idx="6121">
                  <c:v>0.83308660251665434</c:v>
                </c:pt>
                <c:pt idx="6122">
                  <c:v>0.83339503887449085</c:v>
                </c:pt>
                <c:pt idx="6123">
                  <c:v>0.83345669874167294</c:v>
                </c:pt>
                <c:pt idx="6124">
                  <c:v>0.83314835368109519</c:v>
                </c:pt>
                <c:pt idx="6125">
                  <c:v>0.83351831298557166</c:v>
                </c:pt>
                <c:pt idx="6126">
                  <c:v>0.83351831298557166</c:v>
                </c:pt>
                <c:pt idx="6127">
                  <c:v>0.83314835368109519</c:v>
                </c:pt>
                <c:pt idx="6128">
                  <c:v>0.83314835368109519</c:v>
                </c:pt>
                <c:pt idx="6129">
                  <c:v>0.83308660251665434</c:v>
                </c:pt>
                <c:pt idx="6130">
                  <c:v>0.83302480562754533</c:v>
                </c:pt>
                <c:pt idx="6131">
                  <c:v>0.83327158206743246</c:v>
                </c:pt>
                <c:pt idx="6132">
                  <c:v>0.83296296296296313</c:v>
                </c:pt>
                <c:pt idx="6133">
                  <c:v>0.83296296296296313</c:v>
                </c:pt>
                <c:pt idx="6134">
                  <c:v>0.83296296296296313</c:v>
                </c:pt>
                <c:pt idx="6135">
                  <c:v>0.83296296296296313</c:v>
                </c:pt>
                <c:pt idx="6136">
                  <c:v>0.83265457238059981</c:v>
                </c:pt>
                <c:pt idx="6137">
                  <c:v>0.83265457238059981</c:v>
                </c:pt>
                <c:pt idx="6138">
                  <c:v>0.83271650629163585</c:v>
                </c:pt>
                <c:pt idx="6139">
                  <c:v>0.83308660251665434</c:v>
                </c:pt>
                <c:pt idx="6140">
                  <c:v>0.83345669874167294</c:v>
                </c:pt>
                <c:pt idx="6141">
                  <c:v>0.83314835368109519</c:v>
                </c:pt>
                <c:pt idx="6142">
                  <c:v>0.83351831298557166</c:v>
                </c:pt>
                <c:pt idx="6143">
                  <c:v>0.83351831298557166</c:v>
                </c:pt>
                <c:pt idx="6144">
                  <c:v>0.83314835368109519</c:v>
                </c:pt>
                <c:pt idx="6145">
                  <c:v>0.83314835368109519</c:v>
                </c:pt>
                <c:pt idx="6146">
                  <c:v>0.83351831298557166</c:v>
                </c:pt>
                <c:pt idx="6147">
                  <c:v>0.83351831298557166</c:v>
                </c:pt>
                <c:pt idx="6148">
                  <c:v>0.83345669874167294</c:v>
                </c:pt>
                <c:pt idx="6149">
                  <c:v>0.83382679496669143</c:v>
                </c:pt>
                <c:pt idx="6150">
                  <c:v>0.83345669874167294</c:v>
                </c:pt>
                <c:pt idx="6151">
                  <c:v>0.83345669874167294</c:v>
                </c:pt>
                <c:pt idx="6152">
                  <c:v>0.83314835368109519</c:v>
                </c:pt>
                <c:pt idx="6153">
                  <c:v>0.83314835368109519</c:v>
                </c:pt>
                <c:pt idx="6154">
                  <c:v>0.83321005917159763</c:v>
                </c:pt>
                <c:pt idx="6155">
                  <c:v>0.83321005917159763</c:v>
                </c:pt>
                <c:pt idx="6156">
                  <c:v>0.83314835368109519</c:v>
                </c:pt>
                <c:pt idx="6157">
                  <c:v>0.83314835368109519</c:v>
                </c:pt>
                <c:pt idx="6158">
                  <c:v>0.83308660251665434</c:v>
                </c:pt>
                <c:pt idx="6159">
                  <c:v>0.83345669874167294</c:v>
                </c:pt>
                <c:pt idx="6160">
                  <c:v>0.83382679496669143</c:v>
                </c:pt>
                <c:pt idx="6161">
                  <c:v>0.83345669874167294</c:v>
                </c:pt>
                <c:pt idx="6162">
                  <c:v>0.83302480562754533</c:v>
                </c:pt>
                <c:pt idx="6163">
                  <c:v>0.83327158206743246</c:v>
                </c:pt>
                <c:pt idx="6164">
                  <c:v>0.83296296296296313</c:v>
                </c:pt>
                <c:pt idx="6165">
                  <c:v>0.83296296296296313</c:v>
                </c:pt>
                <c:pt idx="6166">
                  <c:v>0.83296296296296313</c:v>
                </c:pt>
                <c:pt idx="6167">
                  <c:v>0.83296296296296313</c:v>
                </c:pt>
                <c:pt idx="6168">
                  <c:v>0.83296296296296313</c:v>
                </c:pt>
                <c:pt idx="6169">
                  <c:v>0.83290107447202677</c:v>
                </c:pt>
                <c:pt idx="6170">
                  <c:v>0.83259259259259277</c:v>
                </c:pt>
                <c:pt idx="6171">
                  <c:v>0.83302480562754533</c:v>
                </c:pt>
                <c:pt idx="6172">
                  <c:v>0.83302480562754533</c:v>
                </c:pt>
                <c:pt idx="6173">
                  <c:v>0.83345669874167294</c:v>
                </c:pt>
                <c:pt idx="6174">
                  <c:v>0.83314835368109519</c:v>
                </c:pt>
                <c:pt idx="6175">
                  <c:v>0.83314835368109519</c:v>
                </c:pt>
                <c:pt idx="6176">
                  <c:v>0.83314835368109519</c:v>
                </c:pt>
                <c:pt idx="6177">
                  <c:v>0.8327783943766186</c:v>
                </c:pt>
                <c:pt idx="6178">
                  <c:v>0.83345669874167294</c:v>
                </c:pt>
                <c:pt idx="6179">
                  <c:v>0.83314835368109519</c:v>
                </c:pt>
                <c:pt idx="6180">
                  <c:v>0.83351831298557166</c:v>
                </c:pt>
                <c:pt idx="6181">
                  <c:v>0.83314835368109519</c:v>
                </c:pt>
                <c:pt idx="6182">
                  <c:v>0.83308660251665434</c:v>
                </c:pt>
                <c:pt idx="6183">
                  <c:v>0.83333333333333337</c:v>
                </c:pt>
                <c:pt idx="6184">
                  <c:v>0.83296296296296313</c:v>
                </c:pt>
                <c:pt idx="6185">
                  <c:v>0.83296296296296313</c:v>
                </c:pt>
                <c:pt idx="6186">
                  <c:v>0.83296296296296313</c:v>
                </c:pt>
                <c:pt idx="6187">
                  <c:v>0.83333333333333337</c:v>
                </c:pt>
                <c:pt idx="6188">
                  <c:v>0.83296296296296313</c:v>
                </c:pt>
                <c:pt idx="6189">
                  <c:v>0.83327158206743246</c:v>
                </c:pt>
                <c:pt idx="6190">
                  <c:v>0.83327158206743246</c:v>
                </c:pt>
                <c:pt idx="6191">
                  <c:v>0.83333333333333337</c:v>
                </c:pt>
                <c:pt idx="6192">
                  <c:v>0.83333333333333337</c:v>
                </c:pt>
                <c:pt idx="6193">
                  <c:v>0.83327158206743246</c:v>
                </c:pt>
                <c:pt idx="6194">
                  <c:v>0.83290107447202677</c:v>
                </c:pt>
                <c:pt idx="6195">
                  <c:v>0.83327158206743246</c:v>
                </c:pt>
                <c:pt idx="6196">
                  <c:v>0.83296296296296313</c:v>
                </c:pt>
                <c:pt idx="6197">
                  <c:v>0.83333333333333337</c:v>
                </c:pt>
                <c:pt idx="6198">
                  <c:v>0.83302480562754533</c:v>
                </c:pt>
                <c:pt idx="6199">
                  <c:v>0.83290107447202677</c:v>
                </c:pt>
                <c:pt idx="6200">
                  <c:v>0.83290107447202677</c:v>
                </c:pt>
                <c:pt idx="6201">
                  <c:v>0.83358042994810977</c:v>
                </c:pt>
                <c:pt idx="6202">
                  <c:v>0.83290107447202677</c:v>
                </c:pt>
                <c:pt idx="6203">
                  <c:v>0.83327158206743246</c:v>
                </c:pt>
                <c:pt idx="6204">
                  <c:v>0.83327158206743246</c:v>
                </c:pt>
                <c:pt idx="6205">
                  <c:v>0.83265457238059981</c:v>
                </c:pt>
                <c:pt idx="6206">
                  <c:v>0.83364208966283815</c:v>
                </c:pt>
                <c:pt idx="6207">
                  <c:v>0.83333333333333326</c:v>
                </c:pt>
                <c:pt idx="6208">
                  <c:v>0.83333333333333326</c:v>
                </c:pt>
                <c:pt idx="6209">
                  <c:v>0.83333333333333326</c:v>
                </c:pt>
                <c:pt idx="6210">
                  <c:v>0.83296296296296291</c:v>
                </c:pt>
                <c:pt idx="6211">
                  <c:v>0.83327158206743246</c:v>
                </c:pt>
                <c:pt idx="6212">
                  <c:v>0.83358042994810977</c:v>
                </c:pt>
                <c:pt idx="6213">
                  <c:v>0.83283914010378068</c:v>
                </c:pt>
                <c:pt idx="6214">
                  <c:v>0.83327158206743246</c:v>
                </c:pt>
                <c:pt idx="6215">
                  <c:v>0.83320978502594523</c:v>
                </c:pt>
                <c:pt idx="6216">
                  <c:v>0.83351872450871345</c:v>
                </c:pt>
                <c:pt idx="6217">
                  <c:v>0.83320978502594523</c:v>
                </c:pt>
                <c:pt idx="6218">
                  <c:v>0.83314794215795318</c:v>
                </c:pt>
                <c:pt idx="6219">
                  <c:v>0.83345697329376855</c:v>
                </c:pt>
                <c:pt idx="6220">
                  <c:v>0.83314794215795318</c:v>
                </c:pt>
                <c:pt idx="6221">
                  <c:v>0.83345697329376844</c:v>
                </c:pt>
                <c:pt idx="6222">
                  <c:v>0.83351872450871345</c:v>
                </c:pt>
                <c:pt idx="6223">
                  <c:v>0.83320978502594523</c:v>
                </c:pt>
                <c:pt idx="6224">
                  <c:v>0.83320978502594523</c:v>
                </c:pt>
                <c:pt idx="6225">
                  <c:v>0.83320978502594523</c:v>
                </c:pt>
                <c:pt idx="6226">
                  <c:v>0.83290107447202677</c:v>
                </c:pt>
                <c:pt idx="6227">
                  <c:v>0.83320978502594523</c:v>
                </c:pt>
                <c:pt idx="6228">
                  <c:v>0.83290107447202677</c:v>
                </c:pt>
                <c:pt idx="6229">
                  <c:v>0.83290107447202677</c:v>
                </c:pt>
                <c:pt idx="6230">
                  <c:v>0.83290107447202677</c:v>
                </c:pt>
                <c:pt idx="6231">
                  <c:v>0.83290107447202677</c:v>
                </c:pt>
                <c:pt idx="6232">
                  <c:v>0.83320978502594523</c:v>
                </c:pt>
                <c:pt idx="6233">
                  <c:v>0.83320978502594523</c:v>
                </c:pt>
                <c:pt idx="6234">
                  <c:v>0.83290107447202677</c:v>
                </c:pt>
                <c:pt idx="6235">
                  <c:v>0.83290107447202677</c:v>
                </c:pt>
                <c:pt idx="6236">
                  <c:v>0.83320978502594523</c:v>
                </c:pt>
                <c:pt idx="6237">
                  <c:v>0.83314794215795318</c:v>
                </c:pt>
                <c:pt idx="6238">
                  <c:v>0.833086053412463</c:v>
                </c:pt>
                <c:pt idx="6239">
                  <c:v>0.83271513353115745</c:v>
                </c:pt>
                <c:pt idx="6240">
                  <c:v>0.83314794215795318</c:v>
                </c:pt>
                <c:pt idx="6241">
                  <c:v>0.83351872450871345</c:v>
                </c:pt>
                <c:pt idx="6242">
                  <c:v>0.83320978502594523</c:v>
                </c:pt>
                <c:pt idx="6243">
                  <c:v>0.83320978502594523</c:v>
                </c:pt>
                <c:pt idx="6244">
                  <c:v>0.83290107447202677</c:v>
                </c:pt>
                <c:pt idx="6245">
                  <c:v>0.83320978502594523</c:v>
                </c:pt>
                <c:pt idx="6246">
                  <c:v>0.83290107447202677</c:v>
                </c:pt>
                <c:pt idx="6247">
                  <c:v>0.83290107447202677</c:v>
                </c:pt>
                <c:pt idx="6248">
                  <c:v>0.83395107487027431</c:v>
                </c:pt>
                <c:pt idx="6249">
                  <c:v>0.83327158206743246</c:v>
                </c:pt>
                <c:pt idx="6250">
                  <c:v>0.83290107447202677</c:v>
                </c:pt>
                <c:pt idx="6251">
                  <c:v>0.83290107447202677</c:v>
                </c:pt>
                <c:pt idx="6252">
                  <c:v>0.83327158206743246</c:v>
                </c:pt>
                <c:pt idx="6253">
                  <c:v>0.83296296296296291</c:v>
                </c:pt>
                <c:pt idx="6254">
                  <c:v>0.83302480562754533</c:v>
                </c:pt>
                <c:pt idx="6255">
                  <c:v>0.83333333333333326</c:v>
                </c:pt>
                <c:pt idx="6256">
                  <c:v>0.83327158206743246</c:v>
                </c:pt>
                <c:pt idx="6257">
                  <c:v>0.83327158206743246</c:v>
                </c:pt>
                <c:pt idx="6258">
                  <c:v>0.83296296296296291</c:v>
                </c:pt>
                <c:pt idx="6259">
                  <c:v>0.83327158206743246</c:v>
                </c:pt>
                <c:pt idx="6260">
                  <c:v>0.83296296296296291</c:v>
                </c:pt>
                <c:pt idx="6261">
                  <c:v>0.83364208966283815</c:v>
                </c:pt>
                <c:pt idx="6262">
                  <c:v>0.83333333333333326</c:v>
                </c:pt>
                <c:pt idx="6263">
                  <c:v>0.83327158206743246</c:v>
                </c:pt>
                <c:pt idx="6264">
                  <c:v>0.83290107447202677</c:v>
                </c:pt>
                <c:pt idx="6265">
                  <c:v>0.83364208966283815</c:v>
                </c:pt>
                <c:pt idx="6266">
                  <c:v>0.83333333333333326</c:v>
                </c:pt>
                <c:pt idx="6267">
                  <c:v>0.83333333333333326</c:v>
                </c:pt>
                <c:pt idx="6268">
                  <c:v>0.83333333333333326</c:v>
                </c:pt>
                <c:pt idx="6269">
                  <c:v>0.83333333333333326</c:v>
                </c:pt>
                <c:pt idx="6270">
                  <c:v>0.83333333333333326</c:v>
                </c:pt>
                <c:pt idx="6271">
                  <c:v>0.83327158206743246</c:v>
                </c:pt>
                <c:pt idx="6272">
                  <c:v>0.83333333333333326</c:v>
                </c:pt>
                <c:pt idx="6273">
                  <c:v>0.83339503887449085</c:v>
                </c:pt>
                <c:pt idx="6274">
                  <c:v>0.83339503887449085</c:v>
                </c:pt>
                <c:pt idx="6275">
                  <c:v>0.83333333333333326</c:v>
                </c:pt>
                <c:pt idx="6276">
                  <c:v>0.83327158206743246</c:v>
                </c:pt>
                <c:pt idx="6277">
                  <c:v>0.83320978502594523</c:v>
                </c:pt>
                <c:pt idx="6278">
                  <c:v>0.83358042994810977</c:v>
                </c:pt>
                <c:pt idx="6279">
                  <c:v>0.83327158206743246</c:v>
                </c:pt>
                <c:pt idx="6280">
                  <c:v>0.83290107447202677</c:v>
                </c:pt>
                <c:pt idx="6281">
                  <c:v>0.83283914010378057</c:v>
                </c:pt>
                <c:pt idx="6282">
                  <c:v>0.83271513353115745</c:v>
                </c:pt>
                <c:pt idx="6283">
                  <c:v>0.83302411873840454</c:v>
                </c:pt>
                <c:pt idx="6284">
                  <c:v>0.83314794215795318</c:v>
                </c:pt>
                <c:pt idx="6285">
                  <c:v>0.83277715980719313</c:v>
                </c:pt>
                <c:pt idx="6286">
                  <c:v>0.833086053412463</c:v>
                </c:pt>
                <c:pt idx="6287">
                  <c:v>0.833086053412463</c:v>
                </c:pt>
                <c:pt idx="6288">
                  <c:v>0.83320978502594523</c:v>
                </c:pt>
                <c:pt idx="6289">
                  <c:v>0.83364208966283815</c:v>
                </c:pt>
                <c:pt idx="6290">
                  <c:v>0.83339503887449085</c:v>
                </c:pt>
                <c:pt idx="6291">
                  <c:v>0.83302480562754533</c:v>
                </c:pt>
                <c:pt idx="6292">
                  <c:v>0.83339503887449085</c:v>
                </c:pt>
                <c:pt idx="6293">
                  <c:v>0.83308660251665434</c:v>
                </c:pt>
                <c:pt idx="6294">
                  <c:v>0.83339503887449085</c:v>
                </c:pt>
                <c:pt idx="6295">
                  <c:v>0.83333333333333326</c:v>
                </c:pt>
                <c:pt idx="6296">
                  <c:v>0.83320978502594523</c:v>
                </c:pt>
                <c:pt idx="6297">
                  <c:v>0.83253056687662097</c:v>
                </c:pt>
                <c:pt idx="6298">
                  <c:v>0.83320978502594523</c:v>
                </c:pt>
                <c:pt idx="6299">
                  <c:v>0.83314794215795318</c:v>
                </c:pt>
                <c:pt idx="6300">
                  <c:v>0.83314794215795318</c:v>
                </c:pt>
                <c:pt idx="6301">
                  <c:v>0.83314794215795318</c:v>
                </c:pt>
                <c:pt idx="6302">
                  <c:v>0.833086053412463</c:v>
                </c:pt>
                <c:pt idx="6303">
                  <c:v>0.83339517625231918</c:v>
                </c:pt>
                <c:pt idx="6304">
                  <c:v>0.83302411873840454</c:v>
                </c:pt>
                <c:pt idx="6305">
                  <c:v>0.833086053412463</c:v>
                </c:pt>
                <c:pt idx="6306">
                  <c:v>0.83277715980719313</c:v>
                </c:pt>
                <c:pt idx="6307">
                  <c:v>0.83314794215795318</c:v>
                </c:pt>
                <c:pt idx="6308">
                  <c:v>0.833086053412463</c:v>
                </c:pt>
                <c:pt idx="6309">
                  <c:v>0.833086053412463</c:v>
                </c:pt>
                <c:pt idx="6310">
                  <c:v>0.83271513353115745</c:v>
                </c:pt>
                <c:pt idx="6311">
                  <c:v>0.83271513353115745</c:v>
                </c:pt>
                <c:pt idx="6312">
                  <c:v>0.83339517625231918</c:v>
                </c:pt>
                <c:pt idx="6313">
                  <c:v>0.833086053412463</c:v>
                </c:pt>
                <c:pt idx="6314">
                  <c:v>0.83271513353115745</c:v>
                </c:pt>
                <c:pt idx="6315">
                  <c:v>0.833086053412463</c:v>
                </c:pt>
                <c:pt idx="6316">
                  <c:v>0.83277715980719313</c:v>
                </c:pt>
                <c:pt idx="6317">
                  <c:v>0.83314794215795318</c:v>
                </c:pt>
                <c:pt idx="6318">
                  <c:v>0.83345697329376844</c:v>
                </c:pt>
                <c:pt idx="6319">
                  <c:v>0.83351872450871345</c:v>
                </c:pt>
                <c:pt idx="6320">
                  <c:v>0.83327158206743246</c:v>
                </c:pt>
                <c:pt idx="6321">
                  <c:v>0.83327158206743246</c:v>
                </c:pt>
                <c:pt idx="6322">
                  <c:v>0.83327158206743246</c:v>
                </c:pt>
                <c:pt idx="6323">
                  <c:v>0.83296296296296291</c:v>
                </c:pt>
                <c:pt idx="6324">
                  <c:v>0.83333333333333326</c:v>
                </c:pt>
                <c:pt idx="6325">
                  <c:v>0.83364208966283815</c:v>
                </c:pt>
                <c:pt idx="6326">
                  <c:v>0.83327158206743246</c:v>
                </c:pt>
                <c:pt idx="6327">
                  <c:v>0.83320978502594523</c:v>
                </c:pt>
                <c:pt idx="6328">
                  <c:v>0.83351872450871345</c:v>
                </c:pt>
                <c:pt idx="6329">
                  <c:v>0.83314794215795318</c:v>
                </c:pt>
                <c:pt idx="6330">
                  <c:v>0.83314794215795318</c:v>
                </c:pt>
                <c:pt idx="6331">
                  <c:v>0.83314794215795318</c:v>
                </c:pt>
                <c:pt idx="6332">
                  <c:v>0.83358042994810977</c:v>
                </c:pt>
                <c:pt idx="6333">
                  <c:v>0.83327158206743246</c:v>
                </c:pt>
                <c:pt idx="6334">
                  <c:v>0.83327158206743246</c:v>
                </c:pt>
                <c:pt idx="6335">
                  <c:v>0.83327158206743246</c:v>
                </c:pt>
                <c:pt idx="6336">
                  <c:v>0.83327158206743246</c:v>
                </c:pt>
                <c:pt idx="6337">
                  <c:v>0.83290107447202677</c:v>
                </c:pt>
                <c:pt idx="6338">
                  <c:v>0.83320978502594523</c:v>
                </c:pt>
                <c:pt idx="6339">
                  <c:v>0.83320978502594523</c:v>
                </c:pt>
                <c:pt idx="6340">
                  <c:v>0.83320978502594523</c:v>
                </c:pt>
                <c:pt idx="6341">
                  <c:v>0.83351872450871345</c:v>
                </c:pt>
                <c:pt idx="6342">
                  <c:v>0.83358042994810977</c:v>
                </c:pt>
                <c:pt idx="6343">
                  <c:v>0.83358042994810977</c:v>
                </c:pt>
                <c:pt idx="6344">
                  <c:v>0.83327158206743246</c:v>
                </c:pt>
                <c:pt idx="6345">
                  <c:v>0.83327158206743246</c:v>
                </c:pt>
                <c:pt idx="6346">
                  <c:v>0.83327158206743246</c:v>
                </c:pt>
                <c:pt idx="6347">
                  <c:v>0.83290107447202677</c:v>
                </c:pt>
                <c:pt idx="6348">
                  <c:v>0.83358042994810977</c:v>
                </c:pt>
                <c:pt idx="6349">
                  <c:v>0.83351872450871345</c:v>
                </c:pt>
                <c:pt idx="6350">
                  <c:v>0.83283914010378068</c:v>
                </c:pt>
                <c:pt idx="6351">
                  <c:v>0.83283914010378068</c:v>
                </c:pt>
                <c:pt idx="6352">
                  <c:v>0.83351872450871345</c:v>
                </c:pt>
                <c:pt idx="6353">
                  <c:v>0.83314794215795318</c:v>
                </c:pt>
                <c:pt idx="6354">
                  <c:v>0.83320978502594523</c:v>
                </c:pt>
                <c:pt idx="6355">
                  <c:v>0.83320978502594523</c:v>
                </c:pt>
                <c:pt idx="6356">
                  <c:v>0.83320978502594523</c:v>
                </c:pt>
                <c:pt idx="6357">
                  <c:v>0.83358042994810977</c:v>
                </c:pt>
                <c:pt idx="6358">
                  <c:v>0.83320978502594523</c:v>
                </c:pt>
                <c:pt idx="6359">
                  <c:v>0.83314794215795318</c:v>
                </c:pt>
                <c:pt idx="6360">
                  <c:v>0.83345697329376844</c:v>
                </c:pt>
                <c:pt idx="6361">
                  <c:v>0.83345697329376844</c:v>
                </c:pt>
                <c:pt idx="6362">
                  <c:v>0.83345697329376844</c:v>
                </c:pt>
                <c:pt idx="6363">
                  <c:v>0.83314794215795318</c:v>
                </c:pt>
                <c:pt idx="6364">
                  <c:v>0.833086053412463</c:v>
                </c:pt>
                <c:pt idx="6365">
                  <c:v>0.8329621380846326</c:v>
                </c:pt>
                <c:pt idx="6366">
                  <c:v>0.8329621380846326</c:v>
                </c:pt>
                <c:pt idx="6367">
                  <c:v>0.83302411873840454</c:v>
                </c:pt>
                <c:pt idx="6368">
                  <c:v>0.833086053412463</c:v>
                </c:pt>
                <c:pt idx="6369">
                  <c:v>0.833086053412463</c:v>
                </c:pt>
                <c:pt idx="6370">
                  <c:v>0.83314794215795318</c:v>
                </c:pt>
                <c:pt idx="6371">
                  <c:v>0.83333333333333326</c:v>
                </c:pt>
                <c:pt idx="6372">
                  <c:v>0.8327783943766186</c:v>
                </c:pt>
                <c:pt idx="6373">
                  <c:v>0.83339503887449085</c:v>
                </c:pt>
                <c:pt idx="6374">
                  <c:v>0.83345669874167294</c:v>
                </c:pt>
                <c:pt idx="6375">
                  <c:v>0.83345669874167294</c:v>
                </c:pt>
                <c:pt idx="6376">
                  <c:v>0.83314835368109519</c:v>
                </c:pt>
                <c:pt idx="6377">
                  <c:v>0.8327783943766186</c:v>
                </c:pt>
                <c:pt idx="6378">
                  <c:v>0.83314835368109519</c:v>
                </c:pt>
                <c:pt idx="6379">
                  <c:v>0.83376527212143658</c:v>
                </c:pt>
                <c:pt idx="6380">
                  <c:v>0.83314835368109519</c:v>
                </c:pt>
                <c:pt idx="6381">
                  <c:v>0.83290203327171908</c:v>
                </c:pt>
                <c:pt idx="6382">
                  <c:v>0.83357988165680463</c:v>
                </c:pt>
                <c:pt idx="6383">
                  <c:v>0.83357988165680463</c:v>
                </c:pt>
                <c:pt idx="6384">
                  <c:v>0.83327171903881703</c:v>
                </c:pt>
                <c:pt idx="6385">
                  <c:v>0.83364140480591487</c:v>
                </c:pt>
                <c:pt idx="6386">
                  <c:v>0.83327171903881703</c:v>
                </c:pt>
                <c:pt idx="6387">
                  <c:v>0.83357988165680463</c:v>
                </c:pt>
                <c:pt idx="6388">
                  <c:v>0.83357988165680463</c:v>
                </c:pt>
                <c:pt idx="6389">
                  <c:v>0.83321005917159774</c:v>
                </c:pt>
                <c:pt idx="6390">
                  <c:v>0.83308660251665434</c:v>
                </c:pt>
                <c:pt idx="6391">
                  <c:v>0.83302480562754533</c:v>
                </c:pt>
                <c:pt idx="6392">
                  <c:v>0.83333333333333337</c:v>
                </c:pt>
                <c:pt idx="6393">
                  <c:v>0.83290107447202677</c:v>
                </c:pt>
                <c:pt idx="6394">
                  <c:v>0.83290107447202677</c:v>
                </c:pt>
                <c:pt idx="6395">
                  <c:v>0.83265457238059981</c:v>
                </c:pt>
                <c:pt idx="6396">
                  <c:v>0.83296296296296313</c:v>
                </c:pt>
                <c:pt idx="6397">
                  <c:v>0.83296296296296313</c:v>
                </c:pt>
                <c:pt idx="6398">
                  <c:v>0.83265457238059981</c:v>
                </c:pt>
                <c:pt idx="6399">
                  <c:v>0.83339503887449085</c:v>
                </c:pt>
                <c:pt idx="6400">
                  <c:v>0.83339503887449085</c:v>
                </c:pt>
                <c:pt idx="6401">
                  <c:v>0.83314835368109519</c:v>
                </c:pt>
                <c:pt idx="6402">
                  <c:v>0.83327171903881703</c:v>
                </c:pt>
                <c:pt idx="6403">
                  <c:v>0.83327171903881703</c:v>
                </c:pt>
                <c:pt idx="6404">
                  <c:v>0.83321005917159763</c:v>
                </c:pt>
                <c:pt idx="6405">
                  <c:v>0.83284023668639051</c:v>
                </c:pt>
                <c:pt idx="6406">
                  <c:v>0.83277839437661871</c:v>
                </c:pt>
                <c:pt idx="6407">
                  <c:v>0.83314835368109519</c:v>
                </c:pt>
                <c:pt idx="6408">
                  <c:v>0.83308660251665434</c:v>
                </c:pt>
                <c:pt idx="6409">
                  <c:v>0.83339503887449085</c:v>
                </c:pt>
                <c:pt idx="6410">
                  <c:v>0.83333333333333326</c:v>
                </c:pt>
                <c:pt idx="6411">
                  <c:v>0.83339503887449085</c:v>
                </c:pt>
                <c:pt idx="6412">
                  <c:v>0.83339503887449085</c:v>
                </c:pt>
                <c:pt idx="6413">
                  <c:v>0.83308660251665434</c:v>
                </c:pt>
                <c:pt idx="6414">
                  <c:v>0.83345669874167294</c:v>
                </c:pt>
                <c:pt idx="6415">
                  <c:v>0.83308660251665434</c:v>
                </c:pt>
                <c:pt idx="6416">
                  <c:v>0.83302480562754533</c:v>
                </c:pt>
                <c:pt idx="6417">
                  <c:v>0.83302480562754533</c:v>
                </c:pt>
                <c:pt idx="6418">
                  <c:v>0.83327158206743246</c:v>
                </c:pt>
                <c:pt idx="6419">
                  <c:v>0.83290107447202677</c:v>
                </c:pt>
                <c:pt idx="6420">
                  <c:v>0.83290107447202677</c:v>
                </c:pt>
                <c:pt idx="6421">
                  <c:v>0.83320978502594523</c:v>
                </c:pt>
                <c:pt idx="6422">
                  <c:v>0.83290107447202677</c:v>
                </c:pt>
                <c:pt idx="6423">
                  <c:v>0.83327158206743246</c:v>
                </c:pt>
                <c:pt idx="6424">
                  <c:v>0.83358042994810977</c:v>
                </c:pt>
                <c:pt idx="6425">
                  <c:v>0.83364208966283815</c:v>
                </c:pt>
                <c:pt idx="6426">
                  <c:v>0.83358042994810977</c:v>
                </c:pt>
                <c:pt idx="6427">
                  <c:v>0.83320978502594523</c:v>
                </c:pt>
                <c:pt idx="6428">
                  <c:v>0.83253056687662097</c:v>
                </c:pt>
                <c:pt idx="6429">
                  <c:v>0.83290107447202677</c:v>
                </c:pt>
                <c:pt idx="6430">
                  <c:v>0.83320978502594523</c:v>
                </c:pt>
                <c:pt idx="6431">
                  <c:v>0.83320978502594523</c:v>
                </c:pt>
                <c:pt idx="6432">
                  <c:v>0.83283914010378057</c:v>
                </c:pt>
                <c:pt idx="6433">
                  <c:v>0.83290107447202677</c:v>
                </c:pt>
                <c:pt idx="6434">
                  <c:v>0.83296296296296313</c:v>
                </c:pt>
                <c:pt idx="6435">
                  <c:v>0.83327158206743246</c:v>
                </c:pt>
                <c:pt idx="6436">
                  <c:v>0.83290107447202677</c:v>
                </c:pt>
                <c:pt idx="6437">
                  <c:v>0.83333333333333337</c:v>
                </c:pt>
                <c:pt idx="6438">
                  <c:v>0.83271650629163585</c:v>
                </c:pt>
                <c:pt idx="6439">
                  <c:v>0.83308660251665434</c:v>
                </c:pt>
                <c:pt idx="6440">
                  <c:v>0.83314835368109519</c:v>
                </c:pt>
                <c:pt idx="6441">
                  <c:v>0.83314835368109519</c:v>
                </c:pt>
                <c:pt idx="6442">
                  <c:v>0.83345669874167294</c:v>
                </c:pt>
                <c:pt idx="6443">
                  <c:v>0.83351831298557166</c:v>
                </c:pt>
                <c:pt idx="6444">
                  <c:v>0.83314835368109519</c:v>
                </c:pt>
                <c:pt idx="6445">
                  <c:v>0.83314835368109519</c:v>
                </c:pt>
                <c:pt idx="6446">
                  <c:v>0.83351831298557166</c:v>
                </c:pt>
                <c:pt idx="6447">
                  <c:v>0.83314835368109519</c:v>
                </c:pt>
                <c:pt idx="6448">
                  <c:v>0.83351831298557166</c:v>
                </c:pt>
                <c:pt idx="6449">
                  <c:v>0.83351831298557166</c:v>
                </c:pt>
                <c:pt idx="6450">
                  <c:v>0.83321005917159763</c:v>
                </c:pt>
                <c:pt idx="6451">
                  <c:v>0.83351831298557166</c:v>
                </c:pt>
                <c:pt idx="6452">
                  <c:v>0.83314835368109519</c:v>
                </c:pt>
                <c:pt idx="6453">
                  <c:v>0.83314835368109519</c:v>
                </c:pt>
                <c:pt idx="6454">
                  <c:v>0.83314835368109519</c:v>
                </c:pt>
                <c:pt idx="6455">
                  <c:v>0.83345669874167294</c:v>
                </c:pt>
                <c:pt idx="6456">
                  <c:v>0.83308660251665434</c:v>
                </c:pt>
                <c:pt idx="6457">
                  <c:v>0.83339503887449085</c:v>
                </c:pt>
                <c:pt idx="6458">
                  <c:v>0.83302480562754533</c:v>
                </c:pt>
                <c:pt idx="6459">
                  <c:v>0.83265457238059981</c:v>
                </c:pt>
                <c:pt idx="6460">
                  <c:v>0.83265457238059981</c:v>
                </c:pt>
                <c:pt idx="6461">
                  <c:v>0.83296296296296313</c:v>
                </c:pt>
                <c:pt idx="6462">
                  <c:v>0.83296296296296313</c:v>
                </c:pt>
                <c:pt idx="6463">
                  <c:v>0.83339503887449085</c:v>
                </c:pt>
                <c:pt idx="6464">
                  <c:v>0.83345669874167294</c:v>
                </c:pt>
                <c:pt idx="6465">
                  <c:v>0.83321005917159763</c:v>
                </c:pt>
                <c:pt idx="6466">
                  <c:v>0.83327171903881703</c:v>
                </c:pt>
                <c:pt idx="6467">
                  <c:v>0.83321005917159763</c:v>
                </c:pt>
                <c:pt idx="6468">
                  <c:v>0.83314835368109519</c:v>
                </c:pt>
                <c:pt idx="6469">
                  <c:v>0.83351831298557166</c:v>
                </c:pt>
                <c:pt idx="6470">
                  <c:v>0.83314835368109519</c:v>
                </c:pt>
                <c:pt idx="6471">
                  <c:v>0.83314835368109519</c:v>
                </c:pt>
                <c:pt idx="6472">
                  <c:v>0.83277839437661871</c:v>
                </c:pt>
                <c:pt idx="6473">
                  <c:v>0.83308660251665434</c:v>
                </c:pt>
                <c:pt idx="6474">
                  <c:v>0.83302480562754533</c:v>
                </c:pt>
                <c:pt idx="6475">
                  <c:v>0.83333333333333326</c:v>
                </c:pt>
                <c:pt idx="6476">
                  <c:v>0.83333333333333326</c:v>
                </c:pt>
                <c:pt idx="6477">
                  <c:v>0.83339503887449085</c:v>
                </c:pt>
                <c:pt idx="6478">
                  <c:v>0.83345669874167294</c:v>
                </c:pt>
                <c:pt idx="6479">
                  <c:v>0.83277839437661871</c:v>
                </c:pt>
                <c:pt idx="6480">
                  <c:v>0.83321005917159763</c:v>
                </c:pt>
                <c:pt idx="6481">
                  <c:v>0.83351831298557166</c:v>
                </c:pt>
                <c:pt idx="6482">
                  <c:v>0.83314835368109519</c:v>
                </c:pt>
                <c:pt idx="6483">
                  <c:v>0.83314835368109519</c:v>
                </c:pt>
                <c:pt idx="6484">
                  <c:v>0.83314835368109519</c:v>
                </c:pt>
                <c:pt idx="6485">
                  <c:v>0.83314835368109519</c:v>
                </c:pt>
                <c:pt idx="6486">
                  <c:v>0.83284023668639073</c:v>
                </c:pt>
                <c:pt idx="6487">
                  <c:v>0.8327783943766186</c:v>
                </c:pt>
                <c:pt idx="6488">
                  <c:v>0.83308660251665434</c:v>
                </c:pt>
                <c:pt idx="6489">
                  <c:v>0.83339503887449085</c:v>
                </c:pt>
                <c:pt idx="6490">
                  <c:v>0.83339503887449085</c:v>
                </c:pt>
                <c:pt idx="6491">
                  <c:v>0.83339503887449085</c:v>
                </c:pt>
                <c:pt idx="6492">
                  <c:v>0.83339503887449085</c:v>
                </c:pt>
                <c:pt idx="6493">
                  <c:v>0.83345669874167294</c:v>
                </c:pt>
                <c:pt idx="6494">
                  <c:v>0.83351831298557166</c:v>
                </c:pt>
                <c:pt idx="6495">
                  <c:v>0.83345669874167294</c:v>
                </c:pt>
                <c:pt idx="6496">
                  <c:v>0.83351831298557166</c:v>
                </c:pt>
                <c:pt idx="6497">
                  <c:v>0.83284023668639051</c:v>
                </c:pt>
                <c:pt idx="6498">
                  <c:v>0.83351831298557166</c:v>
                </c:pt>
                <c:pt idx="6499">
                  <c:v>0.83345669874167294</c:v>
                </c:pt>
                <c:pt idx="6500">
                  <c:v>0.83345669874167294</c:v>
                </c:pt>
                <c:pt idx="6501">
                  <c:v>0.83339503887449085</c:v>
                </c:pt>
                <c:pt idx="6502">
                  <c:v>0.83339503887449085</c:v>
                </c:pt>
                <c:pt idx="6503">
                  <c:v>0.83339503887449085</c:v>
                </c:pt>
                <c:pt idx="6504">
                  <c:v>0.83308660251665434</c:v>
                </c:pt>
                <c:pt idx="6505">
                  <c:v>0.83314835368109519</c:v>
                </c:pt>
                <c:pt idx="6506">
                  <c:v>0.83351831298557166</c:v>
                </c:pt>
                <c:pt idx="6507">
                  <c:v>0.83351831298557166</c:v>
                </c:pt>
                <c:pt idx="6508">
                  <c:v>0.83314835368109519</c:v>
                </c:pt>
                <c:pt idx="6509">
                  <c:v>0.83314835368109519</c:v>
                </c:pt>
                <c:pt idx="6510">
                  <c:v>0.83314835368109519</c:v>
                </c:pt>
                <c:pt idx="6511">
                  <c:v>0.83314835368109519</c:v>
                </c:pt>
                <c:pt idx="6512">
                  <c:v>0.83314835368109519</c:v>
                </c:pt>
                <c:pt idx="6513">
                  <c:v>0.83314835368109519</c:v>
                </c:pt>
                <c:pt idx="6514">
                  <c:v>0.83345669874167294</c:v>
                </c:pt>
                <c:pt idx="6515">
                  <c:v>0.83345669874167294</c:v>
                </c:pt>
                <c:pt idx="6516">
                  <c:v>0.83314835368109519</c:v>
                </c:pt>
                <c:pt idx="6517">
                  <c:v>0.83357988165680463</c:v>
                </c:pt>
                <c:pt idx="6518">
                  <c:v>0.83357988165680463</c:v>
                </c:pt>
                <c:pt idx="6519">
                  <c:v>0.83351831298557166</c:v>
                </c:pt>
                <c:pt idx="6520">
                  <c:v>0.83345669874167294</c:v>
                </c:pt>
                <c:pt idx="6521">
                  <c:v>0.83339503887449085</c:v>
                </c:pt>
                <c:pt idx="6522">
                  <c:v>0.83302480562754533</c:v>
                </c:pt>
                <c:pt idx="6523">
                  <c:v>0.83333333333333337</c:v>
                </c:pt>
                <c:pt idx="6524">
                  <c:v>0.83296296296296313</c:v>
                </c:pt>
                <c:pt idx="6525">
                  <c:v>0.83296296296296313</c:v>
                </c:pt>
                <c:pt idx="6526">
                  <c:v>0.83296296296296313</c:v>
                </c:pt>
                <c:pt idx="6527">
                  <c:v>0.83296296296296313</c:v>
                </c:pt>
                <c:pt idx="6528">
                  <c:v>0.83333333333333337</c:v>
                </c:pt>
                <c:pt idx="6529">
                  <c:v>0.83296296296296313</c:v>
                </c:pt>
                <c:pt idx="6530">
                  <c:v>0.83327158206743246</c:v>
                </c:pt>
                <c:pt idx="6531">
                  <c:v>0.83290107447202677</c:v>
                </c:pt>
                <c:pt idx="6532">
                  <c:v>0.83296296296296313</c:v>
                </c:pt>
                <c:pt idx="6533">
                  <c:v>0.83327158206743246</c:v>
                </c:pt>
                <c:pt idx="6534">
                  <c:v>0.83327158206743246</c:v>
                </c:pt>
                <c:pt idx="6535">
                  <c:v>0.83296296296296313</c:v>
                </c:pt>
                <c:pt idx="6536">
                  <c:v>0.83302480562754533</c:v>
                </c:pt>
                <c:pt idx="6537">
                  <c:v>0.83271650629163585</c:v>
                </c:pt>
                <c:pt idx="6538">
                  <c:v>0.83302480562754533</c:v>
                </c:pt>
                <c:pt idx="6539">
                  <c:v>0.83302480562754533</c:v>
                </c:pt>
                <c:pt idx="6540">
                  <c:v>0.83302480562754533</c:v>
                </c:pt>
                <c:pt idx="6541">
                  <c:v>0.83302480562754533</c:v>
                </c:pt>
                <c:pt idx="6542">
                  <c:v>0.83302480562754533</c:v>
                </c:pt>
                <c:pt idx="6543">
                  <c:v>0.83333333333333337</c:v>
                </c:pt>
                <c:pt idx="6544">
                  <c:v>0.83302480562754533</c:v>
                </c:pt>
                <c:pt idx="6545">
                  <c:v>0.83271650629163585</c:v>
                </c:pt>
                <c:pt idx="6546">
                  <c:v>0.83308660251665434</c:v>
                </c:pt>
                <c:pt idx="6547">
                  <c:v>0.83314835368109519</c:v>
                </c:pt>
                <c:pt idx="6548">
                  <c:v>0.83314835368109519</c:v>
                </c:pt>
                <c:pt idx="6549">
                  <c:v>0.83314835368109519</c:v>
                </c:pt>
                <c:pt idx="6550">
                  <c:v>0.83314835368109519</c:v>
                </c:pt>
                <c:pt idx="6551">
                  <c:v>0.83345669874167294</c:v>
                </c:pt>
                <c:pt idx="6552">
                  <c:v>0.83314835368109519</c:v>
                </c:pt>
                <c:pt idx="6553">
                  <c:v>0.83351831298557166</c:v>
                </c:pt>
                <c:pt idx="6554">
                  <c:v>0.83314835368109519</c:v>
                </c:pt>
                <c:pt idx="6555">
                  <c:v>0.83351831298557166</c:v>
                </c:pt>
                <c:pt idx="6556">
                  <c:v>0.83351831298557166</c:v>
                </c:pt>
                <c:pt idx="6557">
                  <c:v>0.83357988165680463</c:v>
                </c:pt>
                <c:pt idx="6558">
                  <c:v>0.83357988165680463</c:v>
                </c:pt>
                <c:pt idx="6559">
                  <c:v>0.83321005917159763</c:v>
                </c:pt>
                <c:pt idx="6560">
                  <c:v>0.83277839437661871</c:v>
                </c:pt>
                <c:pt idx="6561">
                  <c:v>0.83277839437661871</c:v>
                </c:pt>
                <c:pt idx="6562">
                  <c:v>0.83314835368109519</c:v>
                </c:pt>
                <c:pt idx="6563">
                  <c:v>0.83351831298557166</c:v>
                </c:pt>
                <c:pt idx="6564">
                  <c:v>0.83277839437661871</c:v>
                </c:pt>
                <c:pt idx="6565">
                  <c:v>0.83351831298557166</c:v>
                </c:pt>
                <c:pt idx="6566">
                  <c:v>0.83321005917159763</c:v>
                </c:pt>
                <c:pt idx="6567">
                  <c:v>0.83351831298557166</c:v>
                </c:pt>
                <c:pt idx="6568">
                  <c:v>0.83345669874167294</c:v>
                </c:pt>
                <c:pt idx="6569">
                  <c:v>0.83308660251665434</c:v>
                </c:pt>
                <c:pt idx="6570">
                  <c:v>0.83302480562754533</c:v>
                </c:pt>
                <c:pt idx="6571">
                  <c:v>0.83302480562754533</c:v>
                </c:pt>
                <c:pt idx="6572">
                  <c:v>0.83296296296296313</c:v>
                </c:pt>
                <c:pt idx="6573">
                  <c:v>0.83333333333333337</c:v>
                </c:pt>
                <c:pt idx="6574">
                  <c:v>0.83302480562754533</c:v>
                </c:pt>
                <c:pt idx="6575">
                  <c:v>0.83333333333333337</c:v>
                </c:pt>
                <c:pt idx="6576">
                  <c:v>0.83290107447202677</c:v>
                </c:pt>
                <c:pt idx="6577">
                  <c:v>0.83320978502594523</c:v>
                </c:pt>
                <c:pt idx="6578">
                  <c:v>0.83320978502594523</c:v>
                </c:pt>
                <c:pt idx="6579">
                  <c:v>0.83327158206743246</c:v>
                </c:pt>
                <c:pt idx="6580">
                  <c:v>0.83290107447202677</c:v>
                </c:pt>
                <c:pt idx="6581">
                  <c:v>0.83320978502594523</c:v>
                </c:pt>
                <c:pt idx="6582">
                  <c:v>0.83283914010378057</c:v>
                </c:pt>
                <c:pt idx="6583">
                  <c:v>0.83320978502594523</c:v>
                </c:pt>
                <c:pt idx="6584">
                  <c:v>0.83327158206743246</c:v>
                </c:pt>
                <c:pt idx="6585">
                  <c:v>0.83327158206743246</c:v>
                </c:pt>
                <c:pt idx="6586">
                  <c:v>0.83327158206743246</c:v>
                </c:pt>
                <c:pt idx="6587">
                  <c:v>0.83327158206743246</c:v>
                </c:pt>
                <c:pt idx="6588">
                  <c:v>0.83296296296296313</c:v>
                </c:pt>
                <c:pt idx="6589">
                  <c:v>0.83302480562754533</c:v>
                </c:pt>
                <c:pt idx="6590">
                  <c:v>0.83308660251665434</c:v>
                </c:pt>
                <c:pt idx="6591">
                  <c:v>0.83339503887449085</c:v>
                </c:pt>
                <c:pt idx="6592">
                  <c:v>0.83339503887449085</c:v>
                </c:pt>
                <c:pt idx="6593">
                  <c:v>0.83333333333333326</c:v>
                </c:pt>
                <c:pt idx="6594">
                  <c:v>0.83302480562754533</c:v>
                </c:pt>
                <c:pt idx="6595">
                  <c:v>0.83308660251665434</c:v>
                </c:pt>
                <c:pt idx="6596">
                  <c:v>0.83333333333333326</c:v>
                </c:pt>
                <c:pt idx="6597">
                  <c:v>0.83327158206743246</c:v>
                </c:pt>
                <c:pt idx="6598">
                  <c:v>0.83333333333333326</c:v>
                </c:pt>
                <c:pt idx="6599">
                  <c:v>0.83333333333333326</c:v>
                </c:pt>
                <c:pt idx="6600">
                  <c:v>0.83333333333333326</c:v>
                </c:pt>
                <c:pt idx="6601">
                  <c:v>0.83333333333333326</c:v>
                </c:pt>
                <c:pt idx="6602">
                  <c:v>0.83327158206743246</c:v>
                </c:pt>
                <c:pt idx="6603">
                  <c:v>0.83320978502594523</c:v>
                </c:pt>
                <c:pt idx="6604">
                  <c:v>0.83351872450871345</c:v>
                </c:pt>
                <c:pt idx="6605">
                  <c:v>0.83351872450871345</c:v>
                </c:pt>
                <c:pt idx="6606">
                  <c:v>0.83358042994810977</c:v>
                </c:pt>
                <c:pt idx="6607">
                  <c:v>0.83358042994810977</c:v>
                </c:pt>
                <c:pt idx="6608">
                  <c:v>0.83358042994810977</c:v>
                </c:pt>
                <c:pt idx="6609">
                  <c:v>0.83290107447202677</c:v>
                </c:pt>
                <c:pt idx="6610">
                  <c:v>0.83327158206743246</c:v>
                </c:pt>
                <c:pt idx="6611">
                  <c:v>0.83333333333333326</c:v>
                </c:pt>
                <c:pt idx="6612">
                  <c:v>0.83333333333333326</c:v>
                </c:pt>
                <c:pt idx="6613">
                  <c:v>0.83333333333333326</c:v>
                </c:pt>
                <c:pt idx="6614">
                  <c:v>0.83327158206743246</c:v>
                </c:pt>
                <c:pt idx="6615">
                  <c:v>0.83358042994810977</c:v>
                </c:pt>
                <c:pt idx="6616">
                  <c:v>0.83364208966283815</c:v>
                </c:pt>
                <c:pt idx="6617">
                  <c:v>0.83296296296296291</c:v>
                </c:pt>
                <c:pt idx="6618">
                  <c:v>0.83296296296296291</c:v>
                </c:pt>
                <c:pt idx="6619">
                  <c:v>0.83296296296296291</c:v>
                </c:pt>
                <c:pt idx="6620">
                  <c:v>0.83302480562754533</c:v>
                </c:pt>
                <c:pt idx="6621">
                  <c:v>0.83265457238059981</c:v>
                </c:pt>
                <c:pt idx="6622">
                  <c:v>0.83333333333333326</c:v>
                </c:pt>
                <c:pt idx="6623">
                  <c:v>0.83364208966283815</c:v>
                </c:pt>
                <c:pt idx="6624">
                  <c:v>0.83358042994810977</c:v>
                </c:pt>
                <c:pt idx="6625">
                  <c:v>0.83351872450871345</c:v>
                </c:pt>
                <c:pt idx="6626">
                  <c:v>0.83277715980719313</c:v>
                </c:pt>
                <c:pt idx="6627">
                  <c:v>0.83277715980719313</c:v>
                </c:pt>
                <c:pt idx="6628">
                  <c:v>0.83277715980719313</c:v>
                </c:pt>
                <c:pt idx="6629">
                  <c:v>0.833086053412463</c:v>
                </c:pt>
                <c:pt idx="6630">
                  <c:v>0.83314794215795318</c:v>
                </c:pt>
                <c:pt idx="6631">
                  <c:v>0.83320978502594523</c:v>
                </c:pt>
                <c:pt idx="6632">
                  <c:v>0.83327158206743246</c:v>
                </c:pt>
                <c:pt idx="6633">
                  <c:v>0.83358042994810977</c:v>
                </c:pt>
                <c:pt idx="6634">
                  <c:v>0.83358042994810977</c:v>
                </c:pt>
                <c:pt idx="6635">
                  <c:v>0.83327158206743246</c:v>
                </c:pt>
                <c:pt idx="6636">
                  <c:v>0.83358042994810977</c:v>
                </c:pt>
                <c:pt idx="6637">
                  <c:v>0.83283914010378057</c:v>
                </c:pt>
                <c:pt idx="6638">
                  <c:v>0.83314794215795318</c:v>
                </c:pt>
                <c:pt idx="6639">
                  <c:v>0.83283914010378057</c:v>
                </c:pt>
                <c:pt idx="6640">
                  <c:v>0.83314794215795318</c:v>
                </c:pt>
                <c:pt idx="6641">
                  <c:v>0.83314794215795318</c:v>
                </c:pt>
                <c:pt idx="6642">
                  <c:v>0.83314794215795318</c:v>
                </c:pt>
                <c:pt idx="6643">
                  <c:v>0.83283914010378057</c:v>
                </c:pt>
                <c:pt idx="6644">
                  <c:v>0.83277715980719313</c:v>
                </c:pt>
                <c:pt idx="6645">
                  <c:v>0.83314794215795318</c:v>
                </c:pt>
                <c:pt idx="6646">
                  <c:v>0.83320978502594523</c:v>
                </c:pt>
                <c:pt idx="6647">
                  <c:v>0.83290107447202677</c:v>
                </c:pt>
                <c:pt idx="6648">
                  <c:v>0.83290107447202677</c:v>
                </c:pt>
                <c:pt idx="6649">
                  <c:v>0.83320978502594523</c:v>
                </c:pt>
                <c:pt idx="6650">
                  <c:v>0.83327158206743246</c:v>
                </c:pt>
                <c:pt idx="6651">
                  <c:v>0.83333333333333326</c:v>
                </c:pt>
                <c:pt idx="6652">
                  <c:v>0.83302480562754533</c:v>
                </c:pt>
                <c:pt idx="6653">
                  <c:v>0.83333333333333326</c:v>
                </c:pt>
                <c:pt idx="6654">
                  <c:v>0.83327158206743246</c:v>
                </c:pt>
                <c:pt idx="6655">
                  <c:v>0.83320978502594523</c:v>
                </c:pt>
                <c:pt idx="6656">
                  <c:v>0.83345697329376844</c:v>
                </c:pt>
                <c:pt idx="6657">
                  <c:v>0.83345697329376855</c:v>
                </c:pt>
                <c:pt idx="6658">
                  <c:v>0.833086053412463</c:v>
                </c:pt>
                <c:pt idx="6659">
                  <c:v>0.83277715980719313</c:v>
                </c:pt>
                <c:pt idx="6660">
                  <c:v>0.83314794215795318</c:v>
                </c:pt>
                <c:pt idx="6661">
                  <c:v>0.83314794215795318</c:v>
                </c:pt>
                <c:pt idx="6662">
                  <c:v>0.83345697329376855</c:v>
                </c:pt>
                <c:pt idx="6663">
                  <c:v>0.83314794215795318</c:v>
                </c:pt>
                <c:pt idx="6664">
                  <c:v>0.83283914010378057</c:v>
                </c:pt>
                <c:pt idx="6665">
                  <c:v>0.83283914010378057</c:v>
                </c:pt>
                <c:pt idx="6666">
                  <c:v>0.83314794215795318</c:v>
                </c:pt>
                <c:pt idx="6667">
                  <c:v>0.833086053412463</c:v>
                </c:pt>
                <c:pt idx="6668">
                  <c:v>0.833086053412463</c:v>
                </c:pt>
                <c:pt idx="6669">
                  <c:v>0.83339517625231918</c:v>
                </c:pt>
                <c:pt idx="6670">
                  <c:v>0.83314794215795318</c:v>
                </c:pt>
                <c:pt idx="6671">
                  <c:v>0.83358042994810977</c:v>
                </c:pt>
                <c:pt idx="6672">
                  <c:v>0.83358042994810977</c:v>
                </c:pt>
                <c:pt idx="6673">
                  <c:v>0.83327158206743246</c:v>
                </c:pt>
                <c:pt idx="6674">
                  <c:v>0.83358042994810977</c:v>
                </c:pt>
                <c:pt idx="6675">
                  <c:v>0.83351872450871345</c:v>
                </c:pt>
                <c:pt idx="6676">
                  <c:v>0.83314794215795318</c:v>
                </c:pt>
                <c:pt idx="6677">
                  <c:v>0.83351872450871345</c:v>
                </c:pt>
                <c:pt idx="6678">
                  <c:v>0.83320978502594523</c:v>
                </c:pt>
                <c:pt idx="6679">
                  <c:v>0.83327158206743246</c:v>
                </c:pt>
                <c:pt idx="6680">
                  <c:v>0.83327158206743246</c:v>
                </c:pt>
                <c:pt idx="6681">
                  <c:v>0.83320978502594523</c:v>
                </c:pt>
                <c:pt idx="6682">
                  <c:v>0.83314794215795318</c:v>
                </c:pt>
                <c:pt idx="6683">
                  <c:v>0.83314794215795318</c:v>
                </c:pt>
                <c:pt idx="6684">
                  <c:v>0.83314794215795318</c:v>
                </c:pt>
                <c:pt idx="6685">
                  <c:v>0.83314794215795318</c:v>
                </c:pt>
                <c:pt idx="6686">
                  <c:v>0.83314794215795318</c:v>
                </c:pt>
                <c:pt idx="6687">
                  <c:v>0.83345697329376855</c:v>
                </c:pt>
                <c:pt idx="6688">
                  <c:v>0.833086053412463</c:v>
                </c:pt>
                <c:pt idx="6689">
                  <c:v>0.833086053412463</c:v>
                </c:pt>
                <c:pt idx="6690">
                  <c:v>0.83314794215795318</c:v>
                </c:pt>
                <c:pt idx="6691">
                  <c:v>0.83314794215795318</c:v>
                </c:pt>
                <c:pt idx="6692">
                  <c:v>0.83290107447202677</c:v>
                </c:pt>
                <c:pt idx="6693">
                  <c:v>0.83290107447202677</c:v>
                </c:pt>
                <c:pt idx="6694">
                  <c:v>0.83314794215795318</c:v>
                </c:pt>
                <c:pt idx="6695">
                  <c:v>0.83358042994810977</c:v>
                </c:pt>
                <c:pt idx="6696">
                  <c:v>0.83327158206743246</c:v>
                </c:pt>
                <c:pt idx="6697">
                  <c:v>0.83327158206743246</c:v>
                </c:pt>
                <c:pt idx="6698">
                  <c:v>0.83327158206743246</c:v>
                </c:pt>
                <c:pt idx="6699">
                  <c:v>0.83327158206743246</c:v>
                </c:pt>
                <c:pt idx="6700">
                  <c:v>0.83333333333333326</c:v>
                </c:pt>
                <c:pt idx="6701">
                  <c:v>0.83296296296296291</c:v>
                </c:pt>
                <c:pt idx="6702">
                  <c:v>0.83327158206743246</c:v>
                </c:pt>
                <c:pt idx="6703">
                  <c:v>0.83333333333333326</c:v>
                </c:pt>
                <c:pt idx="6704">
                  <c:v>0.83333333333333326</c:v>
                </c:pt>
                <c:pt idx="6705">
                  <c:v>0.83333333333333326</c:v>
                </c:pt>
                <c:pt idx="6706">
                  <c:v>0.83364208966283815</c:v>
                </c:pt>
                <c:pt idx="6707">
                  <c:v>0.83327158206743246</c:v>
                </c:pt>
                <c:pt idx="6708">
                  <c:v>0.83333333333333326</c:v>
                </c:pt>
                <c:pt idx="6709">
                  <c:v>0.83339503887449085</c:v>
                </c:pt>
                <c:pt idx="6710">
                  <c:v>0.83345669874167294</c:v>
                </c:pt>
                <c:pt idx="6711">
                  <c:v>0.83302480562754533</c:v>
                </c:pt>
                <c:pt idx="6712">
                  <c:v>0.83327158206743246</c:v>
                </c:pt>
                <c:pt idx="6713">
                  <c:v>0.83320978502594523</c:v>
                </c:pt>
                <c:pt idx="6714">
                  <c:v>0.83358042994810977</c:v>
                </c:pt>
                <c:pt idx="6715">
                  <c:v>0.83364208966283815</c:v>
                </c:pt>
                <c:pt idx="6716">
                  <c:v>0.83327158206743246</c:v>
                </c:pt>
                <c:pt idx="6717">
                  <c:v>0.83320978502594523</c:v>
                </c:pt>
                <c:pt idx="6718">
                  <c:v>0.83327158206743246</c:v>
                </c:pt>
                <c:pt idx="6719">
                  <c:v>0.83302480562754533</c:v>
                </c:pt>
                <c:pt idx="6720">
                  <c:v>0.83339503887449085</c:v>
                </c:pt>
                <c:pt idx="6721">
                  <c:v>0.83339503887449085</c:v>
                </c:pt>
                <c:pt idx="6722">
                  <c:v>0.83339503887449085</c:v>
                </c:pt>
                <c:pt idx="6723">
                  <c:v>0.83333333333333326</c:v>
                </c:pt>
                <c:pt idx="6724">
                  <c:v>0.83327158206743246</c:v>
                </c:pt>
                <c:pt idx="6725">
                  <c:v>0.83320978502594523</c:v>
                </c:pt>
                <c:pt idx="6726">
                  <c:v>0.83314794215795318</c:v>
                </c:pt>
                <c:pt idx="6727">
                  <c:v>0.83376623376623382</c:v>
                </c:pt>
                <c:pt idx="6728">
                  <c:v>0.83345697329376844</c:v>
                </c:pt>
                <c:pt idx="6729">
                  <c:v>0.83345697329376844</c:v>
                </c:pt>
                <c:pt idx="6730">
                  <c:v>0.83314794215795318</c:v>
                </c:pt>
                <c:pt idx="6731">
                  <c:v>0.83320978502594523</c:v>
                </c:pt>
                <c:pt idx="6732">
                  <c:v>0.83290107447202677</c:v>
                </c:pt>
                <c:pt idx="6733">
                  <c:v>0.83327158206743246</c:v>
                </c:pt>
                <c:pt idx="6734">
                  <c:v>0.83364208966283815</c:v>
                </c:pt>
                <c:pt idx="6735">
                  <c:v>0.83333333333333326</c:v>
                </c:pt>
                <c:pt idx="6736">
                  <c:v>0.83333333333333326</c:v>
                </c:pt>
                <c:pt idx="6737">
                  <c:v>0.83327158206743246</c:v>
                </c:pt>
                <c:pt idx="6738">
                  <c:v>0.83296296296296291</c:v>
                </c:pt>
                <c:pt idx="6739">
                  <c:v>0.83364208966283815</c:v>
                </c:pt>
                <c:pt idx="6740">
                  <c:v>0.83333333333333326</c:v>
                </c:pt>
                <c:pt idx="6741">
                  <c:v>0.83333333333333326</c:v>
                </c:pt>
                <c:pt idx="6742">
                  <c:v>0.83327158206743246</c:v>
                </c:pt>
                <c:pt idx="6743">
                  <c:v>0.83364208966283815</c:v>
                </c:pt>
                <c:pt idx="6744">
                  <c:v>0.83327158206743246</c:v>
                </c:pt>
                <c:pt idx="6745">
                  <c:v>0.83327158206743246</c:v>
                </c:pt>
                <c:pt idx="6746">
                  <c:v>0.83327158206743246</c:v>
                </c:pt>
                <c:pt idx="6747">
                  <c:v>0.83327158206743246</c:v>
                </c:pt>
                <c:pt idx="6748">
                  <c:v>0.83327158206743246</c:v>
                </c:pt>
                <c:pt idx="6749">
                  <c:v>0.83290107447202677</c:v>
                </c:pt>
                <c:pt idx="6750">
                  <c:v>0.83290107447202677</c:v>
                </c:pt>
                <c:pt idx="6751">
                  <c:v>0.83327158206743246</c:v>
                </c:pt>
                <c:pt idx="6752">
                  <c:v>0.83327158206743246</c:v>
                </c:pt>
                <c:pt idx="6753">
                  <c:v>0.83327158206743246</c:v>
                </c:pt>
                <c:pt idx="6754">
                  <c:v>0.83370370370370361</c:v>
                </c:pt>
                <c:pt idx="6755">
                  <c:v>0.83351831298557166</c:v>
                </c:pt>
                <c:pt idx="6756">
                  <c:v>0.83345669874167294</c:v>
                </c:pt>
                <c:pt idx="6757">
                  <c:v>0.83339503887449085</c:v>
                </c:pt>
                <c:pt idx="6758">
                  <c:v>0.83333333333333326</c:v>
                </c:pt>
                <c:pt idx="6759">
                  <c:v>0.83339503887449085</c:v>
                </c:pt>
                <c:pt idx="6760">
                  <c:v>0.83333333333333326</c:v>
                </c:pt>
                <c:pt idx="6761">
                  <c:v>0.83327158206743246</c:v>
                </c:pt>
                <c:pt idx="6762">
                  <c:v>0.83296296296296313</c:v>
                </c:pt>
                <c:pt idx="6763">
                  <c:v>0.83265457238059981</c:v>
                </c:pt>
                <c:pt idx="6764">
                  <c:v>0.83265457238059981</c:v>
                </c:pt>
                <c:pt idx="6765">
                  <c:v>0.83296296296296313</c:v>
                </c:pt>
                <c:pt idx="6766">
                  <c:v>0.83290107447202677</c:v>
                </c:pt>
                <c:pt idx="6767">
                  <c:v>0.83290107447202677</c:v>
                </c:pt>
                <c:pt idx="6768">
                  <c:v>0.83296296296296313</c:v>
                </c:pt>
                <c:pt idx="6769">
                  <c:v>0.83358042994810977</c:v>
                </c:pt>
                <c:pt idx="6770">
                  <c:v>0.83358042994810977</c:v>
                </c:pt>
                <c:pt idx="6771">
                  <c:v>0.83333333333333337</c:v>
                </c:pt>
                <c:pt idx="6772">
                  <c:v>0.83339503887449085</c:v>
                </c:pt>
                <c:pt idx="6773">
                  <c:v>0.83339503887449085</c:v>
                </c:pt>
                <c:pt idx="6774">
                  <c:v>0.83333333333333326</c:v>
                </c:pt>
                <c:pt idx="6775">
                  <c:v>0.83339503887449085</c:v>
                </c:pt>
                <c:pt idx="6776">
                  <c:v>0.83345669874167294</c:v>
                </c:pt>
                <c:pt idx="6777">
                  <c:v>0.83376527212143658</c:v>
                </c:pt>
                <c:pt idx="6778">
                  <c:v>0.83370370370370361</c:v>
                </c:pt>
                <c:pt idx="6779">
                  <c:v>0.83333333333333326</c:v>
                </c:pt>
                <c:pt idx="6780">
                  <c:v>0.83290107447202677</c:v>
                </c:pt>
                <c:pt idx="6781">
                  <c:v>0.83283914010378057</c:v>
                </c:pt>
                <c:pt idx="6782">
                  <c:v>0.83320978502594523</c:v>
                </c:pt>
                <c:pt idx="6783">
                  <c:v>0.83314794215795318</c:v>
                </c:pt>
                <c:pt idx="6784">
                  <c:v>0.83339517625231918</c:v>
                </c:pt>
                <c:pt idx="6785">
                  <c:v>0.83302411873840454</c:v>
                </c:pt>
                <c:pt idx="6786">
                  <c:v>0.83339517625231918</c:v>
                </c:pt>
                <c:pt idx="6787">
                  <c:v>0.83345697329376844</c:v>
                </c:pt>
                <c:pt idx="6788">
                  <c:v>0.83345697329376844</c:v>
                </c:pt>
                <c:pt idx="6789">
                  <c:v>0.83345697329376844</c:v>
                </c:pt>
                <c:pt idx="6790">
                  <c:v>0.83345697329376844</c:v>
                </c:pt>
                <c:pt idx="6791">
                  <c:v>0.83339517625231918</c:v>
                </c:pt>
                <c:pt idx="6792">
                  <c:v>0.833086053412463</c:v>
                </c:pt>
                <c:pt idx="6793">
                  <c:v>0.83314794215795318</c:v>
                </c:pt>
                <c:pt idx="6794">
                  <c:v>0.83327158206743246</c:v>
                </c:pt>
                <c:pt idx="6795">
                  <c:v>0.83327158206743246</c:v>
                </c:pt>
                <c:pt idx="6796">
                  <c:v>0.83320978502594523</c:v>
                </c:pt>
                <c:pt idx="6797">
                  <c:v>0.83290107447202677</c:v>
                </c:pt>
                <c:pt idx="6798">
                  <c:v>0.83327158206743246</c:v>
                </c:pt>
                <c:pt idx="6799">
                  <c:v>0.83296296296296313</c:v>
                </c:pt>
                <c:pt idx="6800">
                  <c:v>0.83265457238059981</c:v>
                </c:pt>
                <c:pt idx="6801">
                  <c:v>0.83302480562754533</c:v>
                </c:pt>
                <c:pt idx="6802">
                  <c:v>0.83302480562754533</c:v>
                </c:pt>
                <c:pt idx="6803">
                  <c:v>0.83308660251665434</c:v>
                </c:pt>
                <c:pt idx="6804">
                  <c:v>0.8327783943766186</c:v>
                </c:pt>
                <c:pt idx="6805">
                  <c:v>0.83314835368109519</c:v>
                </c:pt>
                <c:pt idx="6806">
                  <c:v>0.83351831298557166</c:v>
                </c:pt>
                <c:pt idx="6807">
                  <c:v>0.83357988165680463</c:v>
                </c:pt>
                <c:pt idx="6808">
                  <c:v>0.83321005917159763</c:v>
                </c:pt>
                <c:pt idx="6809">
                  <c:v>0.83351831298557166</c:v>
                </c:pt>
                <c:pt idx="6810">
                  <c:v>0.83314835368109519</c:v>
                </c:pt>
                <c:pt idx="6811">
                  <c:v>0.83314835368109519</c:v>
                </c:pt>
                <c:pt idx="6812">
                  <c:v>0.83345669874167294</c:v>
                </c:pt>
                <c:pt idx="6813">
                  <c:v>0.83339503887449085</c:v>
                </c:pt>
                <c:pt idx="6814">
                  <c:v>0.83333333333333337</c:v>
                </c:pt>
                <c:pt idx="6815">
                  <c:v>0.83333333333333337</c:v>
                </c:pt>
                <c:pt idx="6816">
                  <c:v>0.83339503887449085</c:v>
                </c:pt>
                <c:pt idx="6817">
                  <c:v>0.83339503887449085</c:v>
                </c:pt>
                <c:pt idx="6818">
                  <c:v>0.83302480562754533</c:v>
                </c:pt>
                <c:pt idx="6819">
                  <c:v>0.83345669874167294</c:v>
                </c:pt>
                <c:pt idx="6820">
                  <c:v>0.83314835368109519</c:v>
                </c:pt>
                <c:pt idx="6821">
                  <c:v>0.83314835368109519</c:v>
                </c:pt>
                <c:pt idx="6822">
                  <c:v>0.83345669874167294</c:v>
                </c:pt>
                <c:pt idx="6823">
                  <c:v>0.83345669874167294</c:v>
                </c:pt>
                <c:pt idx="6824">
                  <c:v>0.83351831298557166</c:v>
                </c:pt>
                <c:pt idx="6825">
                  <c:v>0.83314835368109519</c:v>
                </c:pt>
                <c:pt idx="6826">
                  <c:v>0.83345669874167294</c:v>
                </c:pt>
                <c:pt idx="6827">
                  <c:v>0.83314835368109519</c:v>
                </c:pt>
                <c:pt idx="6828">
                  <c:v>0.83308660251665434</c:v>
                </c:pt>
                <c:pt idx="6829">
                  <c:v>0.83339503887449085</c:v>
                </c:pt>
                <c:pt idx="6830">
                  <c:v>0.83370370370370361</c:v>
                </c:pt>
                <c:pt idx="6831">
                  <c:v>0.83333333333333326</c:v>
                </c:pt>
                <c:pt idx="6832">
                  <c:v>0.83333333333333326</c:v>
                </c:pt>
                <c:pt idx="6833">
                  <c:v>0.83302480562754533</c:v>
                </c:pt>
                <c:pt idx="6834">
                  <c:v>0.83339503887449085</c:v>
                </c:pt>
                <c:pt idx="6835">
                  <c:v>0.83333333333333337</c:v>
                </c:pt>
                <c:pt idx="6836">
                  <c:v>0.83327158206743246</c:v>
                </c:pt>
                <c:pt idx="6837">
                  <c:v>0.83320978502594523</c:v>
                </c:pt>
                <c:pt idx="6838">
                  <c:v>0.83320978502594523</c:v>
                </c:pt>
                <c:pt idx="6839">
                  <c:v>0.83296296296296313</c:v>
                </c:pt>
                <c:pt idx="6840">
                  <c:v>0.83290107447202677</c:v>
                </c:pt>
                <c:pt idx="6841">
                  <c:v>0.83283914010378057</c:v>
                </c:pt>
                <c:pt idx="6842">
                  <c:v>0.83320978502594523</c:v>
                </c:pt>
                <c:pt idx="6843">
                  <c:v>0.83296296296296313</c:v>
                </c:pt>
                <c:pt idx="6844">
                  <c:v>0.83302480562754533</c:v>
                </c:pt>
                <c:pt idx="6845">
                  <c:v>0.83333333333333326</c:v>
                </c:pt>
                <c:pt idx="6846">
                  <c:v>0.83339503887449085</c:v>
                </c:pt>
                <c:pt idx="6847">
                  <c:v>0.83308660251665445</c:v>
                </c:pt>
                <c:pt idx="6848">
                  <c:v>0.83277839437661871</c:v>
                </c:pt>
                <c:pt idx="6849">
                  <c:v>0.83308660251665445</c:v>
                </c:pt>
                <c:pt idx="6850">
                  <c:v>0.83333333333333326</c:v>
                </c:pt>
                <c:pt idx="6851">
                  <c:v>0.83339503887449085</c:v>
                </c:pt>
                <c:pt idx="6852">
                  <c:v>0.83308660251665434</c:v>
                </c:pt>
                <c:pt idx="6853">
                  <c:v>0.83345669874167294</c:v>
                </c:pt>
                <c:pt idx="6854">
                  <c:v>0.83314835368109519</c:v>
                </c:pt>
                <c:pt idx="6855">
                  <c:v>0.83308660251665434</c:v>
                </c:pt>
                <c:pt idx="6856">
                  <c:v>0.83339503887449085</c:v>
                </c:pt>
                <c:pt idx="6857">
                  <c:v>0.83277839437661871</c:v>
                </c:pt>
                <c:pt idx="6858">
                  <c:v>0.83314835368109519</c:v>
                </c:pt>
                <c:pt idx="6859">
                  <c:v>0.83345669874167294</c:v>
                </c:pt>
                <c:pt idx="6860">
                  <c:v>0.83308660251665445</c:v>
                </c:pt>
                <c:pt idx="6861">
                  <c:v>0.83308660251665445</c:v>
                </c:pt>
                <c:pt idx="6862">
                  <c:v>0.83308660251665445</c:v>
                </c:pt>
                <c:pt idx="6863">
                  <c:v>0.83271650629163585</c:v>
                </c:pt>
                <c:pt idx="6864">
                  <c:v>0.83339503887449085</c:v>
                </c:pt>
                <c:pt idx="6865">
                  <c:v>0.83339503887449085</c:v>
                </c:pt>
                <c:pt idx="6866">
                  <c:v>0.83339503887449085</c:v>
                </c:pt>
                <c:pt idx="6867">
                  <c:v>0.83333333333333326</c:v>
                </c:pt>
                <c:pt idx="6868">
                  <c:v>0.83364208966283815</c:v>
                </c:pt>
                <c:pt idx="6869">
                  <c:v>0.83333333333333326</c:v>
                </c:pt>
                <c:pt idx="6870">
                  <c:v>0.83364208966283815</c:v>
                </c:pt>
                <c:pt idx="6871">
                  <c:v>0.83296296296296313</c:v>
                </c:pt>
                <c:pt idx="6872">
                  <c:v>0.83327158206743246</c:v>
                </c:pt>
                <c:pt idx="6873">
                  <c:v>0.83327158206743246</c:v>
                </c:pt>
                <c:pt idx="6874">
                  <c:v>0.83320978502594523</c:v>
                </c:pt>
                <c:pt idx="6875">
                  <c:v>0.83283914010378057</c:v>
                </c:pt>
                <c:pt idx="6876">
                  <c:v>0.83314794215795318</c:v>
                </c:pt>
                <c:pt idx="6877">
                  <c:v>0.83320978502594523</c:v>
                </c:pt>
                <c:pt idx="6878">
                  <c:v>0.83327158206743246</c:v>
                </c:pt>
                <c:pt idx="6879">
                  <c:v>0.83290107447202677</c:v>
                </c:pt>
                <c:pt idx="6880">
                  <c:v>0.83320978502594523</c:v>
                </c:pt>
                <c:pt idx="6881">
                  <c:v>0.83320978502594523</c:v>
                </c:pt>
                <c:pt idx="6882">
                  <c:v>0.83333333333333326</c:v>
                </c:pt>
                <c:pt idx="6883">
                  <c:v>0.83302480562754533</c:v>
                </c:pt>
                <c:pt idx="6884">
                  <c:v>0.83339503887449085</c:v>
                </c:pt>
                <c:pt idx="6885">
                  <c:v>0.83376527212143658</c:v>
                </c:pt>
                <c:pt idx="6886">
                  <c:v>0.83345669874167294</c:v>
                </c:pt>
                <c:pt idx="6887">
                  <c:v>0.83302480562754533</c:v>
                </c:pt>
                <c:pt idx="6888">
                  <c:v>0.83333333333333326</c:v>
                </c:pt>
                <c:pt idx="6889">
                  <c:v>0.83302480562754533</c:v>
                </c:pt>
                <c:pt idx="6890">
                  <c:v>0.83345669874167294</c:v>
                </c:pt>
                <c:pt idx="6891">
                  <c:v>0.83345669874167294</c:v>
                </c:pt>
                <c:pt idx="6892">
                  <c:v>0.83314835368109519</c:v>
                </c:pt>
                <c:pt idx="6893">
                  <c:v>0.83308660251665434</c:v>
                </c:pt>
                <c:pt idx="6894">
                  <c:v>0.83327158206743246</c:v>
                </c:pt>
                <c:pt idx="6895">
                  <c:v>0.83320978502594523</c:v>
                </c:pt>
                <c:pt idx="6896">
                  <c:v>0.83283914010378057</c:v>
                </c:pt>
                <c:pt idx="6897">
                  <c:v>0.83314794215795318</c:v>
                </c:pt>
                <c:pt idx="6898">
                  <c:v>0.83320978502594523</c:v>
                </c:pt>
                <c:pt idx="6899">
                  <c:v>0.83358042994810977</c:v>
                </c:pt>
                <c:pt idx="6900">
                  <c:v>0.83327158206743246</c:v>
                </c:pt>
                <c:pt idx="6901">
                  <c:v>0.83327158206743246</c:v>
                </c:pt>
                <c:pt idx="6902">
                  <c:v>0.83358042994810977</c:v>
                </c:pt>
                <c:pt idx="6903">
                  <c:v>0.83327158206743246</c:v>
                </c:pt>
                <c:pt idx="6904">
                  <c:v>0.83364208966283815</c:v>
                </c:pt>
                <c:pt idx="6905">
                  <c:v>0.83364208966283815</c:v>
                </c:pt>
                <c:pt idx="6906">
                  <c:v>0.83327158206743246</c:v>
                </c:pt>
                <c:pt idx="6907">
                  <c:v>0.83327158206743246</c:v>
                </c:pt>
                <c:pt idx="6908">
                  <c:v>0.83327158206743246</c:v>
                </c:pt>
                <c:pt idx="6909">
                  <c:v>0.83358042994810977</c:v>
                </c:pt>
                <c:pt idx="6910">
                  <c:v>0.83320978502594523</c:v>
                </c:pt>
                <c:pt idx="6911">
                  <c:v>0.83327158206743246</c:v>
                </c:pt>
                <c:pt idx="6912">
                  <c:v>0.83358042994810977</c:v>
                </c:pt>
                <c:pt idx="6913">
                  <c:v>0.83345697329376844</c:v>
                </c:pt>
                <c:pt idx="6914">
                  <c:v>0.83345697329376844</c:v>
                </c:pt>
                <c:pt idx="6915">
                  <c:v>0.83283914010378057</c:v>
                </c:pt>
                <c:pt idx="6916">
                  <c:v>0.83283914010378057</c:v>
                </c:pt>
                <c:pt idx="6917">
                  <c:v>0.83320978502594523</c:v>
                </c:pt>
                <c:pt idx="6918">
                  <c:v>0.83358042994810977</c:v>
                </c:pt>
                <c:pt idx="6919">
                  <c:v>0.83358042994810977</c:v>
                </c:pt>
                <c:pt idx="6920">
                  <c:v>0.83364208966283815</c:v>
                </c:pt>
                <c:pt idx="6921">
                  <c:v>0.83333333333333326</c:v>
                </c:pt>
                <c:pt idx="6922">
                  <c:v>0.83333333333333326</c:v>
                </c:pt>
                <c:pt idx="6923">
                  <c:v>0.83296296296296291</c:v>
                </c:pt>
                <c:pt idx="6924">
                  <c:v>0.83333333333333326</c:v>
                </c:pt>
                <c:pt idx="6925">
                  <c:v>0.83327158206743246</c:v>
                </c:pt>
                <c:pt idx="6926">
                  <c:v>0.83358042994810977</c:v>
                </c:pt>
                <c:pt idx="6927">
                  <c:v>0.83320978502594523</c:v>
                </c:pt>
                <c:pt idx="6928">
                  <c:v>0.83314794215795318</c:v>
                </c:pt>
                <c:pt idx="6929">
                  <c:v>0.833086053412463</c:v>
                </c:pt>
                <c:pt idx="6930">
                  <c:v>0.83277715980719313</c:v>
                </c:pt>
                <c:pt idx="6931">
                  <c:v>0.83314794215795318</c:v>
                </c:pt>
                <c:pt idx="6932">
                  <c:v>0.83283914010378057</c:v>
                </c:pt>
                <c:pt idx="6933">
                  <c:v>0.83283914010378057</c:v>
                </c:pt>
                <c:pt idx="6934">
                  <c:v>0.83314794215795318</c:v>
                </c:pt>
                <c:pt idx="6935">
                  <c:v>0.833086053412463</c:v>
                </c:pt>
                <c:pt idx="6936">
                  <c:v>0.83345697329376855</c:v>
                </c:pt>
                <c:pt idx="6937">
                  <c:v>0.83339517625231918</c:v>
                </c:pt>
                <c:pt idx="6938">
                  <c:v>0.833086053412463</c:v>
                </c:pt>
                <c:pt idx="6939">
                  <c:v>0.833086053412463</c:v>
                </c:pt>
                <c:pt idx="6940">
                  <c:v>0.83277715980719313</c:v>
                </c:pt>
                <c:pt idx="6941">
                  <c:v>0.833086053412463</c:v>
                </c:pt>
                <c:pt idx="6942">
                  <c:v>0.83339517625231918</c:v>
                </c:pt>
                <c:pt idx="6943">
                  <c:v>0.83339517625231918</c:v>
                </c:pt>
                <c:pt idx="6944">
                  <c:v>0.83302411873840454</c:v>
                </c:pt>
                <c:pt idx="6945">
                  <c:v>0.8329621380846326</c:v>
                </c:pt>
                <c:pt idx="6946">
                  <c:v>0.83302411873840454</c:v>
                </c:pt>
                <c:pt idx="6947">
                  <c:v>0.833086053412463</c:v>
                </c:pt>
                <c:pt idx="6948">
                  <c:v>0.833086053412463</c:v>
                </c:pt>
                <c:pt idx="6949">
                  <c:v>0.83339517625231918</c:v>
                </c:pt>
                <c:pt idx="6950">
                  <c:v>0.83302411873840454</c:v>
                </c:pt>
                <c:pt idx="6951">
                  <c:v>0.833086053412463</c:v>
                </c:pt>
                <c:pt idx="6952">
                  <c:v>0.83345697329376844</c:v>
                </c:pt>
                <c:pt idx="6953">
                  <c:v>0.83320978502594523</c:v>
                </c:pt>
                <c:pt idx="6954">
                  <c:v>0.83320978502594523</c:v>
                </c:pt>
                <c:pt idx="6955">
                  <c:v>0.83358042994810977</c:v>
                </c:pt>
                <c:pt idx="6956">
                  <c:v>0.83327158206743246</c:v>
                </c:pt>
                <c:pt idx="6957">
                  <c:v>0.83327158206743246</c:v>
                </c:pt>
                <c:pt idx="6958">
                  <c:v>0.83333333333333326</c:v>
                </c:pt>
                <c:pt idx="6959">
                  <c:v>0.83333333333333326</c:v>
                </c:pt>
                <c:pt idx="6960">
                  <c:v>0.83296296296296291</c:v>
                </c:pt>
                <c:pt idx="6961">
                  <c:v>0.83351872450871345</c:v>
                </c:pt>
                <c:pt idx="6962">
                  <c:v>0.83351872450871345</c:v>
                </c:pt>
                <c:pt idx="6963">
                  <c:v>0.83351872450871345</c:v>
                </c:pt>
                <c:pt idx="6964">
                  <c:v>0.83351872450871345</c:v>
                </c:pt>
                <c:pt idx="6965">
                  <c:v>0.83320978502594523</c:v>
                </c:pt>
                <c:pt idx="6966">
                  <c:v>0.83320978502594523</c:v>
                </c:pt>
                <c:pt idx="6967">
                  <c:v>0.83351872450871345</c:v>
                </c:pt>
                <c:pt idx="6968">
                  <c:v>0.83351872450871345</c:v>
                </c:pt>
                <c:pt idx="6969">
                  <c:v>0.83327158206743246</c:v>
                </c:pt>
                <c:pt idx="6970">
                  <c:v>0.83333333333333326</c:v>
                </c:pt>
                <c:pt idx="6971">
                  <c:v>0.83302480562754533</c:v>
                </c:pt>
                <c:pt idx="6972">
                  <c:v>0.83339503887449085</c:v>
                </c:pt>
                <c:pt idx="6973">
                  <c:v>0.83339503887449085</c:v>
                </c:pt>
                <c:pt idx="6974">
                  <c:v>0.83302480562754533</c:v>
                </c:pt>
                <c:pt idx="6975">
                  <c:v>0.83302480562754533</c:v>
                </c:pt>
                <c:pt idx="6976">
                  <c:v>0.83327158206743246</c:v>
                </c:pt>
                <c:pt idx="6977">
                  <c:v>0.83351872450871345</c:v>
                </c:pt>
                <c:pt idx="6978">
                  <c:v>0.83351872450871345</c:v>
                </c:pt>
                <c:pt idx="6979">
                  <c:v>0.83314794215795318</c:v>
                </c:pt>
                <c:pt idx="6980">
                  <c:v>0.83314794215795318</c:v>
                </c:pt>
                <c:pt idx="6981">
                  <c:v>0.83296296296296313</c:v>
                </c:pt>
                <c:pt idx="6982">
                  <c:v>0.83302480562754533</c:v>
                </c:pt>
                <c:pt idx="6983">
                  <c:v>0.83333333333333326</c:v>
                </c:pt>
                <c:pt idx="6984">
                  <c:v>0.83370370370370361</c:v>
                </c:pt>
                <c:pt idx="6985">
                  <c:v>0.83339503887449085</c:v>
                </c:pt>
                <c:pt idx="6986">
                  <c:v>0.83314835368109519</c:v>
                </c:pt>
                <c:pt idx="6987">
                  <c:v>0.83314835368109519</c:v>
                </c:pt>
                <c:pt idx="6988">
                  <c:v>0.83345669874167294</c:v>
                </c:pt>
                <c:pt idx="6989">
                  <c:v>0.83339503887449085</c:v>
                </c:pt>
                <c:pt idx="6990">
                  <c:v>0.83339503887449085</c:v>
                </c:pt>
                <c:pt idx="6991">
                  <c:v>0.83339503887449085</c:v>
                </c:pt>
                <c:pt idx="6992">
                  <c:v>0.83339503887449085</c:v>
                </c:pt>
                <c:pt idx="6993">
                  <c:v>0.83333333333333326</c:v>
                </c:pt>
                <c:pt idx="6994">
                  <c:v>0.83333333333333326</c:v>
                </c:pt>
                <c:pt idx="6995">
                  <c:v>0.83302480562754533</c:v>
                </c:pt>
                <c:pt idx="6996">
                  <c:v>0.83327158206743246</c:v>
                </c:pt>
                <c:pt idx="6997">
                  <c:v>0.83283914010378057</c:v>
                </c:pt>
                <c:pt idx="6998">
                  <c:v>0.83314794215795318</c:v>
                </c:pt>
                <c:pt idx="6999">
                  <c:v>0.83314794215795318</c:v>
                </c:pt>
                <c:pt idx="7000">
                  <c:v>0.833086053412463</c:v>
                </c:pt>
                <c:pt idx="7001">
                  <c:v>0.83314794215795318</c:v>
                </c:pt>
                <c:pt idx="7002">
                  <c:v>0.83320978502594523</c:v>
                </c:pt>
                <c:pt idx="7003">
                  <c:v>0.83314794215795318</c:v>
                </c:pt>
                <c:pt idx="7004">
                  <c:v>0.83314794215795318</c:v>
                </c:pt>
                <c:pt idx="7005">
                  <c:v>0.83314794215795318</c:v>
                </c:pt>
                <c:pt idx="7006">
                  <c:v>0.83314794215795318</c:v>
                </c:pt>
                <c:pt idx="7007">
                  <c:v>0.83314794215795318</c:v>
                </c:pt>
                <c:pt idx="7008">
                  <c:v>0.83277715980719313</c:v>
                </c:pt>
                <c:pt idx="7009">
                  <c:v>0.83314794215795318</c:v>
                </c:pt>
                <c:pt idx="7010">
                  <c:v>0.83283914010378057</c:v>
                </c:pt>
                <c:pt idx="7011">
                  <c:v>0.83314794215795318</c:v>
                </c:pt>
                <c:pt idx="7012">
                  <c:v>0.83320978502594523</c:v>
                </c:pt>
                <c:pt idx="7013">
                  <c:v>0.83351872450871345</c:v>
                </c:pt>
                <c:pt idx="7014">
                  <c:v>0.83358042994810977</c:v>
                </c:pt>
                <c:pt idx="7015">
                  <c:v>0.83327158206743246</c:v>
                </c:pt>
                <c:pt idx="7016">
                  <c:v>0.83364208966283815</c:v>
                </c:pt>
                <c:pt idx="7017">
                  <c:v>0.83364208966283815</c:v>
                </c:pt>
                <c:pt idx="7018">
                  <c:v>0.83333333333333326</c:v>
                </c:pt>
                <c:pt idx="7019">
                  <c:v>0.83333333333333326</c:v>
                </c:pt>
                <c:pt idx="7020">
                  <c:v>0.83333333333333326</c:v>
                </c:pt>
                <c:pt idx="7021">
                  <c:v>0.83296296296296291</c:v>
                </c:pt>
                <c:pt idx="7022">
                  <c:v>0.83333333333333326</c:v>
                </c:pt>
                <c:pt idx="7023">
                  <c:v>0.83333333333333326</c:v>
                </c:pt>
                <c:pt idx="7024">
                  <c:v>0.83333333333333326</c:v>
                </c:pt>
                <c:pt idx="7025">
                  <c:v>0.83327158206743246</c:v>
                </c:pt>
                <c:pt idx="7026">
                  <c:v>0.83345697329376844</c:v>
                </c:pt>
                <c:pt idx="7027">
                  <c:v>0.83277715980719313</c:v>
                </c:pt>
                <c:pt idx="7028">
                  <c:v>0.83314794215795318</c:v>
                </c:pt>
                <c:pt idx="7029">
                  <c:v>0.83314794215795318</c:v>
                </c:pt>
                <c:pt idx="7030">
                  <c:v>0.83277715980719313</c:v>
                </c:pt>
                <c:pt idx="7031">
                  <c:v>0.83314794215795318</c:v>
                </c:pt>
                <c:pt idx="7032">
                  <c:v>0.83320978502594523</c:v>
                </c:pt>
                <c:pt idx="7033">
                  <c:v>0.83358042994810977</c:v>
                </c:pt>
                <c:pt idx="7034">
                  <c:v>0.83364208966283815</c:v>
                </c:pt>
                <c:pt idx="7035">
                  <c:v>0.83327158206743246</c:v>
                </c:pt>
                <c:pt idx="7036">
                  <c:v>0.83296296296296291</c:v>
                </c:pt>
                <c:pt idx="7037">
                  <c:v>0.83370370370370361</c:v>
                </c:pt>
                <c:pt idx="7038">
                  <c:v>0.83339503887449085</c:v>
                </c:pt>
                <c:pt idx="7039">
                  <c:v>0.83370370370370361</c:v>
                </c:pt>
                <c:pt idx="7040">
                  <c:v>0.83327158206743246</c:v>
                </c:pt>
                <c:pt idx="7041">
                  <c:v>0.83320978502594523</c:v>
                </c:pt>
                <c:pt idx="7042">
                  <c:v>0.83283914010378057</c:v>
                </c:pt>
                <c:pt idx="7043">
                  <c:v>0.83277715980719313</c:v>
                </c:pt>
                <c:pt idx="7044">
                  <c:v>0.833086053412463</c:v>
                </c:pt>
                <c:pt idx="7045">
                  <c:v>0.83277715980719313</c:v>
                </c:pt>
                <c:pt idx="7046">
                  <c:v>0.83246849518161603</c:v>
                </c:pt>
                <c:pt idx="7047">
                  <c:v>0.833086053412463</c:v>
                </c:pt>
                <c:pt idx="7048">
                  <c:v>0.83302411873840454</c:v>
                </c:pt>
                <c:pt idx="7049">
                  <c:v>0.83339517625231918</c:v>
                </c:pt>
                <c:pt idx="7050">
                  <c:v>0.83314794215795318</c:v>
                </c:pt>
                <c:pt idx="7051">
                  <c:v>0.83314794215795318</c:v>
                </c:pt>
                <c:pt idx="7052">
                  <c:v>0.83351872450871345</c:v>
                </c:pt>
                <c:pt idx="7053">
                  <c:v>0.83333333333333326</c:v>
                </c:pt>
                <c:pt idx="7054">
                  <c:v>0.83333333333333326</c:v>
                </c:pt>
                <c:pt idx="7055">
                  <c:v>0.83265457238059981</c:v>
                </c:pt>
                <c:pt idx="7056">
                  <c:v>0.83333333333333326</c:v>
                </c:pt>
                <c:pt idx="7057">
                  <c:v>0.83327158206743246</c:v>
                </c:pt>
                <c:pt idx="7058">
                  <c:v>0.83358042994810977</c:v>
                </c:pt>
                <c:pt idx="7059">
                  <c:v>0.83351872450871345</c:v>
                </c:pt>
                <c:pt idx="7060">
                  <c:v>0.83283914010378057</c:v>
                </c:pt>
                <c:pt idx="7061">
                  <c:v>0.83277715980719313</c:v>
                </c:pt>
                <c:pt idx="7062">
                  <c:v>0.83271513353115745</c:v>
                </c:pt>
                <c:pt idx="7063">
                  <c:v>0.83302411873840454</c:v>
                </c:pt>
                <c:pt idx="7064">
                  <c:v>0.83302411873840454</c:v>
                </c:pt>
                <c:pt idx="7065">
                  <c:v>0.833086053412463</c:v>
                </c:pt>
                <c:pt idx="7066">
                  <c:v>0.83314794215795318</c:v>
                </c:pt>
                <c:pt idx="7067">
                  <c:v>0.83277715980719313</c:v>
                </c:pt>
                <c:pt idx="7068">
                  <c:v>0.833086053412463</c:v>
                </c:pt>
                <c:pt idx="7069">
                  <c:v>0.833086053412463</c:v>
                </c:pt>
                <c:pt idx="7070">
                  <c:v>0.83277715980719313</c:v>
                </c:pt>
                <c:pt idx="7071">
                  <c:v>0.83277715980719313</c:v>
                </c:pt>
                <c:pt idx="7072">
                  <c:v>0.83277715980719313</c:v>
                </c:pt>
                <c:pt idx="7073">
                  <c:v>0.83345697329376855</c:v>
                </c:pt>
                <c:pt idx="7074">
                  <c:v>0.83314794215795318</c:v>
                </c:pt>
                <c:pt idx="7075">
                  <c:v>0.83314794215795318</c:v>
                </c:pt>
                <c:pt idx="7076">
                  <c:v>0.83314794215795318</c:v>
                </c:pt>
                <c:pt idx="7077">
                  <c:v>0.83302411873840454</c:v>
                </c:pt>
                <c:pt idx="7078">
                  <c:v>0.83333333333333337</c:v>
                </c:pt>
                <c:pt idx="7079">
                  <c:v>0.83333333333333337</c:v>
                </c:pt>
                <c:pt idx="7080">
                  <c:v>0.83302411873840454</c:v>
                </c:pt>
                <c:pt idx="7081">
                  <c:v>0.8329621380846326</c:v>
                </c:pt>
                <c:pt idx="7082">
                  <c:v>0.8329621380846326</c:v>
                </c:pt>
                <c:pt idx="7083">
                  <c:v>0.83327144448570378</c:v>
                </c:pt>
                <c:pt idx="7084">
                  <c:v>0.8329621380846326</c:v>
                </c:pt>
                <c:pt idx="7085">
                  <c:v>0.8329621380846326</c:v>
                </c:pt>
                <c:pt idx="7086">
                  <c:v>0.8329001113999257</c:v>
                </c:pt>
                <c:pt idx="7087">
                  <c:v>0.83333333333333337</c:v>
                </c:pt>
                <c:pt idx="7088">
                  <c:v>0.833086053412463</c:v>
                </c:pt>
                <c:pt idx="7089">
                  <c:v>0.83333333333333337</c:v>
                </c:pt>
                <c:pt idx="7090">
                  <c:v>0.83333333333333337</c:v>
                </c:pt>
                <c:pt idx="7091">
                  <c:v>0.83345697329376844</c:v>
                </c:pt>
                <c:pt idx="7092">
                  <c:v>0.83351872450871345</c:v>
                </c:pt>
                <c:pt idx="7093">
                  <c:v>0.83351872450871345</c:v>
                </c:pt>
                <c:pt idx="7094">
                  <c:v>0.83290107447202677</c:v>
                </c:pt>
                <c:pt idx="7095">
                  <c:v>0.83327158206743246</c:v>
                </c:pt>
                <c:pt idx="7096">
                  <c:v>0.83364208966283815</c:v>
                </c:pt>
                <c:pt idx="7097">
                  <c:v>0.83327158206743246</c:v>
                </c:pt>
                <c:pt idx="7098">
                  <c:v>0.83327158206743246</c:v>
                </c:pt>
                <c:pt idx="7099">
                  <c:v>0.83351872450871345</c:v>
                </c:pt>
                <c:pt idx="7100">
                  <c:v>0.83314794215795318</c:v>
                </c:pt>
                <c:pt idx="7101">
                  <c:v>0.83302411873840454</c:v>
                </c:pt>
                <c:pt idx="7102">
                  <c:v>0.83302411873840454</c:v>
                </c:pt>
                <c:pt idx="7103">
                  <c:v>0.83327144448570378</c:v>
                </c:pt>
                <c:pt idx="7104">
                  <c:v>0.83327144448570378</c:v>
                </c:pt>
                <c:pt idx="7105">
                  <c:v>0.83327144448570378</c:v>
                </c:pt>
                <c:pt idx="7106">
                  <c:v>0.83327144448570378</c:v>
                </c:pt>
                <c:pt idx="7107">
                  <c:v>0.8329621380846326</c:v>
                </c:pt>
                <c:pt idx="7108">
                  <c:v>0.8326530612244899</c:v>
                </c:pt>
                <c:pt idx="7109">
                  <c:v>0.83333333333333337</c:v>
                </c:pt>
                <c:pt idx="7110">
                  <c:v>0.8329621380846326</c:v>
                </c:pt>
                <c:pt idx="7111">
                  <c:v>0.83327144448570378</c:v>
                </c:pt>
                <c:pt idx="7112">
                  <c:v>0.83327144448570378</c:v>
                </c:pt>
                <c:pt idx="7113">
                  <c:v>0.83327144448570378</c:v>
                </c:pt>
                <c:pt idx="7114">
                  <c:v>0.83364277757148164</c:v>
                </c:pt>
                <c:pt idx="7115">
                  <c:v>0.83327144448570378</c:v>
                </c:pt>
                <c:pt idx="7116">
                  <c:v>0.83327144448570378</c:v>
                </c:pt>
                <c:pt idx="7117">
                  <c:v>0.8329001113999257</c:v>
                </c:pt>
                <c:pt idx="7118">
                  <c:v>0.8329001113999257</c:v>
                </c:pt>
                <c:pt idx="7119">
                  <c:v>0.8329001113999257</c:v>
                </c:pt>
                <c:pt idx="7120">
                  <c:v>0.83333333333333337</c:v>
                </c:pt>
                <c:pt idx="7121">
                  <c:v>0.83327144448570378</c:v>
                </c:pt>
                <c:pt idx="7122">
                  <c:v>0.83327144448570378</c:v>
                </c:pt>
                <c:pt idx="7123">
                  <c:v>0.8329001113999257</c:v>
                </c:pt>
                <c:pt idx="7124">
                  <c:v>0.8329621380846326</c:v>
                </c:pt>
                <c:pt idx="7125">
                  <c:v>0.8329621380846326</c:v>
                </c:pt>
                <c:pt idx="7126">
                  <c:v>0.83327144448570378</c:v>
                </c:pt>
                <c:pt idx="7127">
                  <c:v>0.83327144448570378</c:v>
                </c:pt>
                <c:pt idx="7128">
                  <c:v>0.8329621380846326</c:v>
                </c:pt>
                <c:pt idx="7129">
                  <c:v>0.83327144448570378</c:v>
                </c:pt>
                <c:pt idx="7130">
                  <c:v>0.83320950965824669</c:v>
                </c:pt>
                <c:pt idx="7131">
                  <c:v>0.83327144448570378</c:v>
                </c:pt>
                <c:pt idx="7132">
                  <c:v>0.83333333333333337</c:v>
                </c:pt>
                <c:pt idx="7133">
                  <c:v>0.83339517625231918</c:v>
                </c:pt>
                <c:pt idx="7134">
                  <c:v>0.83345697329376844</c:v>
                </c:pt>
                <c:pt idx="7135">
                  <c:v>0.83376623376623382</c:v>
                </c:pt>
                <c:pt idx="7136">
                  <c:v>0.83345697329376844</c:v>
                </c:pt>
                <c:pt idx="7137">
                  <c:v>0.83345697329376844</c:v>
                </c:pt>
                <c:pt idx="7138">
                  <c:v>0.833086053412463</c:v>
                </c:pt>
                <c:pt idx="7139">
                  <c:v>0.83339517625231918</c:v>
                </c:pt>
                <c:pt idx="7140">
                  <c:v>0.83339517625231918</c:v>
                </c:pt>
                <c:pt idx="7141">
                  <c:v>0.83302411873840454</c:v>
                </c:pt>
                <c:pt idx="7142">
                  <c:v>0.83302411873840454</c:v>
                </c:pt>
                <c:pt idx="7143">
                  <c:v>0.83283914010378057</c:v>
                </c:pt>
                <c:pt idx="7144">
                  <c:v>0.83351872450871345</c:v>
                </c:pt>
                <c:pt idx="7145">
                  <c:v>0.83320978502594523</c:v>
                </c:pt>
                <c:pt idx="7146">
                  <c:v>0.83283914010378068</c:v>
                </c:pt>
                <c:pt idx="7147">
                  <c:v>0.83290107447202677</c:v>
                </c:pt>
                <c:pt idx="7148">
                  <c:v>0.83333333333333326</c:v>
                </c:pt>
                <c:pt idx="7149">
                  <c:v>0.83358042994810977</c:v>
                </c:pt>
                <c:pt idx="7150">
                  <c:v>0.83320978502594523</c:v>
                </c:pt>
                <c:pt idx="7151">
                  <c:v>0.83358042994810977</c:v>
                </c:pt>
                <c:pt idx="7152">
                  <c:v>0.83290107447202677</c:v>
                </c:pt>
                <c:pt idx="7153">
                  <c:v>0.83358042994810977</c:v>
                </c:pt>
                <c:pt idx="7154">
                  <c:v>0.83320978502594523</c:v>
                </c:pt>
                <c:pt idx="7155">
                  <c:v>0.83320978502594523</c:v>
                </c:pt>
                <c:pt idx="7156">
                  <c:v>0.83320978502594523</c:v>
                </c:pt>
                <c:pt idx="7157">
                  <c:v>0.83320978502594523</c:v>
                </c:pt>
                <c:pt idx="7158">
                  <c:v>0.83320978502594523</c:v>
                </c:pt>
                <c:pt idx="7159">
                  <c:v>0.83351872450871345</c:v>
                </c:pt>
                <c:pt idx="7160">
                  <c:v>0.83320978502594523</c:v>
                </c:pt>
                <c:pt idx="7161">
                  <c:v>0.83314794215795318</c:v>
                </c:pt>
                <c:pt idx="7162">
                  <c:v>0.83351872450871345</c:v>
                </c:pt>
                <c:pt idx="7163">
                  <c:v>0.83358042994810977</c:v>
                </c:pt>
                <c:pt idx="7164">
                  <c:v>0.83364208966283815</c:v>
                </c:pt>
                <c:pt idx="7165">
                  <c:v>0.83333333333333326</c:v>
                </c:pt>
                <c:pt idx="7166">
                  <c:v>0.83364208966283815</c:v>
                </c:pt>
                <c:pt idx="7167">
                  <c:v>0.83320978502594523</c:v>
                </c:pt>
                <c:pt idx="7168">
                  <c:v>0.83351872450871345</c:v>
                </c:pt>
                <c:pt idx="7169">
                  <c:v>0.83320978502594523</c:v>
                </c:pt>
                <c:pt idx="7170">
                  <c:v>0.83320978502594523</c:v>
                </c:pt>
                <c:pt idx="7171">
                  <c:v>0.83351872450871345</c:v>
                </c:pt>
                <c:pt idx="7172">
                  <c:v>0.83339517625231918</c:v>
                </c:pt>
                <c:pt idx="7173">
                  <c:v>0.833086053412463</c:v>
                </c:pt>
                <c:pt idx="7174">
                  <c:v>0.83339517625231918</c:v>
                </c:pt>
                <c:pt idx="7175">
                  <c:v>0.83339517625231918</c:v>
                </c:pt>
                <c:pt idx="7176">
                  <c:v>0.83333333333333337</c:v>
                </c:pt>
                <c:pt idx="7177">
                  <c:v>0.83327144448570378</c:v>
                </c:pt>
                <c:pt idx="7178">
                  <c:v>0.8329621380846326</c:v>
                </c:pt>
                <c:pt idx="7179">
                  <c:v>0.83339517625231918</c:v>
                </c:pt>
                <c:pt idx="7180">
                  <c:v>0.83345697329376855</c:v>
                </c:pt>
                <c:pt idx="7181">
                  <c:v>0.83345697329376844</c:v>
                </c:pt>
                <c:pt idx="7182">
                  <c:v>0.83314794215795318</c:v>
                </c:pt>
                <c:pt idx="7183">
                  <c:v>0.83277715980719313</c:v>
                </c:pt>
                <c:pt idx="7184">
                  <c:v>0.83314794215795318</c:v>
                </c:pt>
                <c:pt idx="7185">
                  <c:v>0.83314794215795318</c:v>
                </c:pt>
                <c:pt idx="7186">
                  <c:v>0.83314794215795318</c:v>
                </c:pt>
                <c:pt idx="7187">
                  <c:v>0.833086053412463</c:v>
                </c:pt>
                <c:pt idx="7188">
                  <c:v>0.8329621380846326</c:v>
                </c:pt>
                <c:pt idx="7189">
                  <c:v>0.83327144448570378</c:v>
                </c:pt>
                <c:pt idx="7190">
                  <c:v>0.83327144448570378</c:v>
                </c:pt>
                <c:pt idx="7191">
                  <c:v>0.83333333333333337</c:v>
                </c:pt>
                <c:pt idx="7192">
                  <c:v>0.83339517625231918</c:v>
                </c:pt>
                <c:pt idx="7193">
                  <c:v>0.83339517625231918</c:v>
                </c:pt>
                <c:pt idx="7194">
                  <c:v>0.83339517625231918</c:v>
                </c:pt>
                <c:pt idx="7195">
                  <c:v>0.83302411873840454</c:v>
                </c:pt>
                <c:pt idx="7196">
                  <c:v>0.83302411873840454</c:v>
                </c:pt>
                <c:pt idx="7197">
                  <c:v>0.83327144448570378</c:v>
                </c:pt>
                <c:pt idx="7198">
                  <c:v>0.83327144448570378</c:v>
                </c:pt>
                <c:pt idx="7199">
                  <c:v>0.8329001113999257</c:v>
                </c:pt>
                <c:pt idx="7200">
                  <c:v>0.83314752879970277</c:v>
                </c:pt>
                <c:pt idx="7201">
                  <c:v>0.83314752879970277</c:v>
                </c:pt>
                <c:pt idx="7202">
                  <c:v>0.8329001113999257</c:v>
                </c:pt>
                <c:pt idx="7203">
                  <c:v>0.83302411873840454</c:v>
                </c:pt>
                <c:pt idx="7204">
                  <c:v>0.83302411873840454</c:v>
                </c:pt>
                <c:pt idx="7205">
                  <c:v>0.83302411873840454</c:v>
                </c:pt>
                <c:pt idx="7206">
                  <c:v>0.83302411873840454</c:v>
                </c:pt>
                <c:pt idx="7207">
                  <c:v>0.83302411873840454</c:v>
                </c:pt>
                <c:pt idx="7208">
                  <c:v>0.83302411873840454</c:v>
                </c:pt>
                <c:pt idx="7209">
                  <c:v>0.833086053412463</c:v>
                </c:pt>
                <c:pt idx="7210">
                  <c:v>0.83302411873840454</c:v>
                </c:pt>
                <c:pt idx="7211">
                  <c:v>0.833086053412463</c:v>
                </c:pt>
                <c:pt idx="7212">
                  <c:v>0.833086053412463</c:v>
                </c:pt>
                <c:pt idx="7213">
                  <c:v>0.83314794215795318</c:v>
                </c:pt>
                <c:pt idx="7214">
                  <c:v>0.83345697329376855</c:v>
                </c:pt>
                <c:pt idx="7215">
                  <c:v>0.83314794215795318</c:v>
                </c:pt>
                <c:pt idx="7216">
                  <c:v>0.833086053412463</c:v>
                </c:pt>
                <c:pt idx="7217">
                  <c:v>0.83345697329376855</c:v>
                </c:pt>
                <c:pt idx="7218">
                  <c:v>0.83314794215795318</c:v>
                </c:pt>
                <c:pt idx="7219">
                  <c:v>0.83320978502594523</c:v>
                </c:pt>
                <c:pt idx="7220">
                  <c:v>0.83351872450871345</c:v>
                </c:pt>
                <c:pt idx="7221">
                  <c:v>0.83320978502594523</c:v>
                </c:pt>
                <c:pt idx="7222">
                  <c:v>0.83358042994810977</c:v>
                </c:pt>
                <c:pt idx="7223">
                  <c:v>0.83327158206743246</c:v>
                </c:pt>
                <c:pt idx="7224">
                  <c:v>0.83364208966283815</c:v>
                </c:pt>
                <c:pt idx="7225">
                  <c:v>0.83327158206743246</c:v>
                </c:pt>
                <c:pt idx="7226">
                  <c:v>0.83333333333333326</c:v>
                </c:pt>
                <c:pt idx="7227">
                  <c:v>0.83333333333333326</c:v>
                </c:pt>
                <c:pt idx="7228">
                  <c:v>0.83327158206743246</c:v>
                </c:pt>
                <c:pt idx="7229">
                  <c:v>0.83351872450871345</c:v>
                </c:pt>
                <c:pt idx="7230">
                  <c:v>0.83339517625231918</c:v>
                </c:pt>
                <c:pt idx="7231">
                  <c:v>0.83333333333333337</c:v>
                </c:pt>
                <c:pt idx="7232">
                  <c:v>0.83345697329376844</c:v>
                </c:pt>
                <c:pt idx="7233">
                  <c:v>0.83351872450871345</c:v>
                </c:pt>
                <c:pt idx="7234">
                  <c:v>0.83283914010378068</c:v>
                </c:pt>
                <c:pt idx="7235">
                  <c:v>0.83345697329376844</c:v>
                </c:pt>
                <c:pt idx="7236">
                  <c:v>0.83333333333333337</c:v>
                </c:pt>
                <c:pt idx="7237">
                  <c:v>0.83364277757148164</c:v>
                </c:pt>
                <c:pt idx="7238">
                  <c:v>0.83302411873840454</c:v>
                </c:pt>
                <c:pt idx="7239">
                  <c:v>0.83333333333333337</c:v>
                </c:pt>
                <c:pt idx="7240">
                  <c:v>0.8329621380846326</c:v>
                </c:pt>
                <c:pt idx="7241">
                  <c:v>0.8329001113999257</c:v>
                </c:pt>
                <c:pt idx="7242">
                  <c:v>0.8329001113999257</c:v>
                </c:pt>
                <c:pt idx="7243">
                  <c:v>0.83327144448570378</c:v>
                </c:pt>
                <c:pt idx="7244">
                  <c:v>0.8329001113999257</c:v>
                </c:pt>
                <c:pt idx="7245">
                  <c:v>0.8329001113999257</c:v>
                </c:pt>
                <c:pt idx="7246">
                  <c:v>0.83327144448570378</c:v>
                </c:pt>
                <c:pt idx="7247">
                  <c:v>0.83327144448570378</c:v>
                </c:pt>
                <c:pt idx="7248">
                  <c:v>0.83364277757148164</c:v>
                </c:pt>
                <c:pt idx="7249">
                  <c:v>0.83302411873840454</c:v>
                </c:pt>
                <c:pt idx="7250">
                  <c:v>0.83302411873840454</c:v>
                </c:pt>
                <c:pt idx="7251">
                  <c:v>0.833086053412463</c:v>
                </c:pt>
                <c:pt idx="7252">
                  <c:v>0.833086053412463</c:v>
                </c:pt>
                <c:pt idx="7253">
                  <c:v>0.83339517625231918</c:v>
                </c:pt>
                <c:pt idx="7254">
                  <c:v>0.83302411873840454</c:v>
                </c:pt>
                <c:pt idx="7255">
                  <c:v>0.833086053412463</c:v>
                </c:pt>
                <c:pt idx="7256">
                  <c:v>0.83339517625231918</c:v>
                </c:pt>
                <c:pt idx="7257">
                  <c:v>0.83302411873840454</c:v>
                </c:pt>
                <c:pt idx="7258">
                  <c:v>0.8329621380846326</c:v>
                </c:pt>
                <c:pt idx="7259">
                  <c:v>0.83333333333333337</c:v>
                </c:pt>
                <c:pt idx="7260">
                  <c:v>0.83339517625231918</c:v>
                </c:pt>
                <c:pt idx="7261">
                  <c:v>0.83345697329376844</c:v>
                </c:pt>
                <c:pt idx="7262">
                  <c:v>0.83345697329376844</c:v>
                </c:pt>
                <c:pt idx="7263">
                  <c:v>0.83314794215795318</c:v>
                </c:pt>
                <c:pt idx="7264">
                  <c:v>0.83283914010378068</c:v>
                </c:pt>
                <c:pt idx="7265">
                  <c:v>0.83351872450871345</c:v>
                </c:pt>
                <c:pt idx="7266">
                  <c:v>0.83351872450871345</c:v>
                </c:pt>
                <c:pt idx="7267">
                  <c:v>0.83358042994810977</c:v>
                </c:pt>
                <c:pt idx="7268">
                  <c:v>0.83358042994810977</c:v>
                </c:pt>
                <c:pt idx="7269">
                  <c:v>0.83358042994810977</c:v>
                </c:pt>
                <c:pt idx="7270">
                  <c:v>0.83351872450871345</c:v>
                </c:pt>
                <c:pt idx="7271">
                  <c:v>0.83351872450871345</c:v>
                </c:pt>
                <c:pt idx="7272">
                  <c:v>0.83345697329376844</c:v>
                </c:pt>
                <c:pt idx="7273">
                  <c:v>0.833086053412463</c:v>
                </c:pt>
                <c:pt idx="7274">
                  <c:v>0.83302411873840454</c:v>
                </c:pt>
                <c:pt idx="7275">
                  <c:v>0.833086053412463</c:v>
                </c:pt>
                <c:pt idx="7276">
                  <c:v>0.833086053412463</c:v>
                </c:pt>
                <c:pt idx="7277">
                  <c:v>0.83302411873840454</c:v>
                </c:pt>
                <c:pt idx="7278">
                  <c:v>0.83333333333333337</c:v>
                </c:pt>
                <c:pt idx="7279">
                  <c:v>0.83302411873840454</c:v>
                </c:pt>
                <c:pt idx="7280">
                  <c:v>0.833086053412463</c:v>
                </c:pt>
                <c:pt idx="7281">
                  <c:v>0.83339517625231918</c:v>
                </c:pt>
                <c:pt idx="7282">
                  <c:v>0.83327144448570378</c:v>
                </c:pt>
                <c:pt idx="7283">
                  <c:v>0.8329621380846326</c:v>
                </c:pt>
                <c:pt idx="7284">
                  <c:v>0.83333333333333337</c:v>
                </c:pt>
                <c:pt idx="7285">
                  <c:v>0.83302411873840454</c:v>
                </c:pt>
                <c:pt idx="7286">
                  <c:v>0.8326530612244899</c:v>
                </c:pt>
                <c:pt idx="7287">
                  <c:v>0.83333333333333337</c:v>
                </c:pt>
                <c:pt idx="7288">
                  <c:v>0.83302411873840454</c:v>
                </c:pt>
                <c:pt idx="7289">
                  <c:v>0.83302411873840454</c:v>
                </c:pt>
                <c:pt idx="7290">
                  <c:v>0.83302411873840454</c:v>
                </c:pt>
                <c:pt idx="7291">
                  <c:v>0.83302411873840454</c:v>
                </c:pt>
                <c:pt idx="7292">
                  <c:v>0.8326530612244899</c:v>
                </c:pt>
                <c:pt idx="7293">
                  <c:v>0.83302411873840454</c:v>
                </c:pt>
                <c:pt idx="7294">
                  <c:v>0.83339517625231918</c:v>
                </c:pt>
                <c:pt idx="7295">
                  <c:v>0.83333333333333337</c:v>
                </c:pt>
                <c:pt idx="7296">
                  <c:v>0.83333333333333337</c:v>
                </c:pt>
                <c:pt idx="7297">
                  <c:v>0.8329621380846326</c:v>
                </c:pt>
                <c:pt idx="7298">
                  <c:v>0.83327144448570378</c:v>
                </c:pt>
                <c:pt idx="7299">
                  <c:v>0.83333333333333337</c:v>
                </c:pt>
                <c:pt idx="7300">
                  <c:v>0.83333333333333337</c:v>
                </c:pt>
                <c:pt idx="7301">
                  <c:v>0.83339517625231918</c:v>
                </c:pt>
                <c:pt idx="7302">
                  <c:v>0.833086053412463</c:v>
                </c:pt>
                <c:pt idx="7303">
                  <c:v>0.83345697329376844</c:v>
                </c:pt>
                <c:pt idx="7304">
                  <c:v>0.83345697329376844</c:v>
                </c:pt>
                <c:pt idx="7305">
                  <c:v>0.83351872450871345</c:v>
                </c:pt>
                <c:pt idx="7306">
                  <c:v>0.83358042994810977</c:v>
                </c:pt>
                <c:pt idx="7307">
                  <c:v>0.83351872450871345</c:v>
                </c:pt>
                <c:pt idx="7308">
                  <c:v>0.83351872450871345</c:v>
                </c:pt>
                <c:pt idx="7309">
                  <c:v>0.83320978502594523</c:v>
                </c:pt>
                <c:pt idx="7310">
                  <c:v>0.83314794215795318</c:v>
                </c:pt>
                <c:pt idx="7311">
                  <c:v>0.83308605341246289</c:v>
                </c:pt>
                <c:pt idx="7312">
                  <c:v>0.83271513353115745</c:v>
                </c:pt>
                <c:pt idx="7313">
                  <c:v>0.83271513353115745</c:v>
                </c:pt>
                <c:pt idx="7314">
                  <c:v>0.83271513353115745</c:v>
                </c:pt>
                <c:pt idx="7315">
                  <c:v>0.83302411873840454</c:v>
                </c:pt>
                <c:pt idx="7316">
                  <c:v>0.8329621380846326</c:v>
                </c:pt>
                <c:pt idx="7317">
                  <c:v>0.8329621380846326</c:v>
                </c:pt>
                <c:pt idx="7318">
                  <c:v>0.8329621380846326</c:v>
                </c:pt>
                <c:pt idx="7319">
                  <c:v>0.83333333333333337</c:v>
                </c:pt>
                <c:pt idx="7320">
                  <c:v>0.83333333333333337</c:v>
                </c:pt>
                <c:pt idx="7321">
                  <c:v>0.83302411873840454</c:v>
                </c:pt>
                <c:pt idx="7322">
                  <c:v>0.833086053412463</c:v>
                </c:pt>
                <c:pt idx="7323">
                  <c:v>0.833086053412463</c:v>
                </c:pt>
                <c:pt idx="7324">
                  <c:v>0.8329621380846326</c:v>
                </c:pt>
                <c:pt idx="7325">
                  <c:v>0.8329621380846326</c:v>
                </c:pt>
                <c:pt idx="7326">
                  <c:v>0.83302411873840454</c:v>
                </c:pt>
                <c:pt idx="7327">
                  <c:v>0.83302411873840454</c:v>
                </c:pt>
                <c:pt idx="7328">
                  <c:v>0.83302411873840454</c:v>
                </c:pt>
                <c:pt idx="7329">
                  <c:v>0.83302411873840454</c:v>
                </c:pt>
                <c:pt idx="7330">
                  <c:v>0.83302411873840454</c:v>
                </c:pt>
                <c:pt idx="7331">
                  <c:v>0.833086053412463</c:v>
                </c:pt>
                <c:pt idx="7332">
                  <c:v>0.83345697329376844</c:v>
                </c:pt>
                <c:pt idx="7333">
                  <c:v>0.83339517625231918</c:v>
                </c:pt>
                <c:pt idx="7334">
                  <c:v>0.83339517625231918</c:v>
                </c:pt>
                <c:pt idx="7335">
                  <c:v>0.83308605341246289</c:v>
                </c:pt>
                <c:pt idx="7336">
                  <c:v>0.83333333333333337</c:v>
                </c:pt>
                <c:pt idx="7337">
                  <c:v>0.83327144448570378</c:v>
                </c:pt>
                <c:pt idx="7338">
                  <c:v>0.83333333333333337</c:v>
                </c:pt>
                <c:pt idx="7339">
                  <c:v>0.833086053412463</c:v>
                </c:pt>
                <c:pt idx="7340">
                  <c:v>0.83345697329376844</c:v>
                </c:pt>
                <c:pt idx="7341">
                  <c:v>0.83308605341246289</c:v>
                </c:pt>
                <c:pt idx="7342">
                  <c:v>0.83345697329376844</c:v>
                </c:pt>
                <c:pt idx="7343">
                  <c:v>0.83308605341246289</c:v>
                </c:pt>
                <c:pt idx="7344">
                  <c:v>0.83345697329376844</c:v>
                </c:pt>
                <c:pt idx="7345">
                  <c:v>0.83339517625231918</c:v>
                </c:pt>
                <c:pt idx="7346">
                  <c:v>0.83302411873840454</c:v>
                </c:pt>
                <c:pt idx="7347">
                  <c:v>0.83333333333333337</c:v>
                </c:pt>
                <c:pt idx="7348">
                  <c:v>0.83327144448570378</c:v>
                </c:pt>
                <c:pt idx="7349">
                  <c:v>0.8329621380846326</c:v>
                </c:pt>
                <c:pt idx="7350">
                  <c:v>0.8329621380846326</c:v>
                </c:pt>
                <c:pt idx="7351">
                  <c:v>0.83327144448570378</c:v>
                </c:pt>
                <c:pt idx="7352">
                  <c:v>0.83320950965824669</c:v>
                </c:pt>
                <c:pt idx="7353">
                  <c:v>0.83320950965824669</c:v>
                </c:pt>
                <c:pt idx="7354">
                  <c:v>0.8329001113999257</c:v>
                </c:pt>
                <c:pt idx="7355">
                  <c:v>0.8329001113999257</c:v>
                </c:pt>
                <c:pt idx="7356">
                  <c:v>0.83327144448570378</c:v>
                </c:pt>
                <c:pt idx="7357">
                  <c:v>0.8329001113999257</c:v>
                </c:pt>
                <c:pt idx="7358">
                  <c:v>0.83283803863298667</c:v>
                </c:pt>
                <c:pt idx="7359">
                  <c:v>0.83283803863298667</c:v>
                </c:pt>
                <c:pt idx="7360">
                  <c:v>0.83320950965824669</c:v>
                </c:pt>
                <c:pt idx="7361">
                  <c:v>0.8329001113999257</c:v>
                </c:pt>
                <c:pt idx="7362">
                  <c:v>0.8329001113999257</c:v>
                </c:pt>
                <c:pt idx="7363">
                  <c:v>0.8329621380846326</c:v>
                </c:pt>
                <c:pt idx="7364">
                  <c:v>0.8329621380846326</c:v>
                </c:pt>
                <c:pt idx="7365">
                  <c:v>0.8329621380846326</c:v>
                </c:pt>
                <c:pt idx="7366">
                  <c:v>0.8329621380846326</c:v>
                </c:pt>
                <c:pt idx="7367">
                  <c:v>0.8329621380846326</c:v>
                </c:pt>
                <c:pt idx="7368">
                  <c:v>0.83327144448570378</c:v>
                </c:pt>
                <c:pt idx="7369">
                  <c:v>0.83320950965824669</c:v>
                </c:pt>
                <c:pt idx="7370">
                  <c:v>0.8329621380846326</c:v>
                </c:pt>
                <c:pt idx="7371">
                  <c:v>0.83339517625231918</c:v>
                </c:pt>
                <c:pt idx="7372">
                  <c:v>0.83339517625231918</c:v>
                </c:pt>
                <c:pt idx="7373">
                  <c:v>0.83382789317507422</c:v>
                </c:pt>
                <c:pt idx="7374">
                  <c:v>0.83345697329376844</c:v>
                </c:pt>
                <c:pt idx="7375">
                  <c:v>0.83382789317507422</c:v>
                </c:pt>
                <c:pt idx="7376">
                  <c:v>0.83358042994810977</c:v>
                </c:pt>
                <c:pt idx="7377">
                  <c:v>0.83320978502594523</c:v>
                </c:pt>
                <c:pt idx="7378">
                  <c:v>0.83351872450871345</c:v>
                </c:pt>
                <c:pt idx="7379">
                  <c:v>0.83314794215795318</c:v>
                </c:pt>
                <c:pt idx="7380">
                  <c:v>0.83314794215795318</c:v>
                </c:pt>
                <c:pt idx="7381">
                  <c:v>0.83308605341246289</c:v>
                </c:pt>
                <c:pt idx="7382">
                  <c:v>0.83345697329376844</c:v>
                </c:pt>
                <c:pt idx="7383">
                  <c:v>0.83314794215795318</c:v>
                </c:pt>
                <c:pt idx="7384">
                  <c:v>0.83277715980719313</c:v>
                </c:pt>
                <c:pt idx="7385">
                  <c:v>0.83277715980719313</c:v>
                </c:pt>
                <c:pt idx="7386">
                  <c:v>0.83351872450871345</c:v>
                </c:pt>
                <c:pt idx="7387">
                  <c:v>0.83320978502594523</c:v>
                </c:pt>
                <c:pt idx="7388">
                  <c:v>0.83314794215795318</c:v>
                </c:pt>
                <c:pt idx="7389">
                  <c:v>0.83351872450871345</c:v>
                </c:pt>
                <c:pt idx="7390">
                  <c:v>0.83358042994810977</c:v>
                </c:pt>
                <c:pt idx="7391">
                  <c:v>0.83327158206743246</c:v>
                </c:pt>
                <c:pt idx="7392">
                  <c:v>0.83358042994810977</c:v>
                </c:pt>
                <c:pt idx="7393">
                  <c:v>0.83327158206743246</c:v>
                </c:pt>
                <c:pt idx="7394">
                  <c:v>0.83327158206743246</c:v>
                </c:pt>
                <c:pt idx="7395">
                  <c:v>0.83351872450871345</c:v>
                </c:pt>
                <c:pt idx="7396">
                  <c:v>0.83345697329376844</c:v>
                </c:pt>
                <c:pt idx="7397">
                  <c:v>0.83345697329376844</c:v>
                </c:pt>
                <c:pt idx="7398">
                  <c:v>0.83345697329376844</c:v>
                </c:pt>
                <c:pt idx="7399">
                  <c:v>0.83351872450871345</c:v>
                </c:pt>
                <c:pt idx="7400">
                  <c:v>0.83351872450871345</c:v>
                </c:pt>
                <c:pt idx="7401">
                  <c:v>0.83351872450871345</c:v>
                </c:pt>
                <c:pt idx="7402">
                  <c:v>0.8331479421579534</c:v>
                </c:pt>
                <c:pt idx="7403">
                  <c:v>0.83351872450871345</c:v>
                </c:pt>
                <c:pt idx="7404">
                  <c:v>0.83314794215795318</c:v>
                </c:pt>
                <c:pt idx="7405">
                  <c:v>0.83314794215795318</c:v>
                </c:pt>
                <c:pt idx="7406">
                  <c:v>0.83277715980719313</c:v>
                </c:pt>
                <c:pt idx="7407">
                  <c:v>0.83345697329376844</c:v>
                </c:pt>
                <c:pt idx="7408">
                  <c:v>0.83345697329376844</c:v>
                </c:pt>
                <c:pt idx="7409">
                  <c:v>0.83308605341246289</c:v>
                </c:pt>
                <c:pt idx="7410">
                  <c:v>0.83345697329376844</c:v>
                </c:pt>
                <c:pt idx="7411">
                  <c:v>0.83345697329376844</c:v>
                </c:pt>
                <c:pt idx="7412">
                  <c:v>0.83339517625231918</c:v>
                </c:pt>
                <c:pt idx="7413">
                  <c:v>0.83333333333333337</c:v>
                </c:pt>
                <c:pt idx="7414">
                  <c:v>0.83327144448570378</c:v>
                </c:pt>
                <c:pt idx="7415">
                  <c:v>0.83364277757148164</c:v>
                </c:pt>
                <c:pt idx="7416">
                  <c:v>0.83327144448570378</c:v>
                </c:pt>
                <c:pt idx="7417">
                  <c:v>0.83327144448570378</c:v>
                </c:pt>
                <c:pt idx="7418">
                  <c:v>0.83320950965824669</c:v>
                </c:pt>
                <c:pt idx="7419">
                  <c:v>0.83314752879970277</c:v>
                </c:pt>
                <c:pt idx="7420">
                  <c:v>0.83351913786696397</c:v>
                </c:pt>
                <c:pt idx="7421">
                  <c:v>0.83358098068350672</c:v>
                </c:pt>
                <c:pt idx="7422">
                  <c:v>0.83333333333333337</c:v>
                </c:pt>
                <c:pt idx="7423">
                  <c:v>0.83308605341246289</c:v>
                </c:pt>
                <c:pt idx="7424">
                  <c:v>0.83339517625231918</c:v>
                </c:pt>
                <c:pt idx="7425">
                  <c:v>0.83333333333333337</c:v>
                </c:pt>
                <c:pt idx="7426">
                  <c:v>0.83364277757148164</c:v>
                </c:pt>
                <c:pt idx="7427">
                  <c:v>0.83327144448570378</c:v>
                </c:pt>
                <c:pt idx="7428">
                  <c:v>0.83327144448570378</c:v>
                </c:pt>
                <c:pt idx="7429">
                  <c:v>0.83327144448570378</c:v>
                </c:pt>
                <c:pt idx="7430">
                  <c:v>0.83327144448570378</c:v>
                </c:pt>
                <c:pt idx="7431">
                  <c:v>0.83283803863298667</c:v>
                </c:pt>
                <c:pt idx="7432">
                  <c:v>0.83314752879970277</c:v>
                </c:pt>
                <c:pt idx="7433">
                  <c:v>0.83345724907063201</c:v>
                </c:pt>
                <c:pt idx="7434">
                  <c:v>0.83320950965824669</c:v>
                </c:pt>
                <c:pt idx="7435">
                  <c:v>0.83320950965824669</c:v>
                </c:pt>
                <c:pt idx="7436">
                  <c:v>0.83314752879970277</c:v>
                </c:pt>
                <c:pt idx="7437">
                  <c:v>0.83283803863298667</c:v>
                </c:pt>
                <c:pt idx="7438">
                  <c:v>0.83320950965824669</c:v>
                </c:pt>
                <c:pt idx="7439">
                  <c:v>0.83320950965824669</c:v>
                </c:pt>
                <c:pt idx="7440">
                  <c:v>0.83327144448570378</c:v>
                </c:pt>
                <c:pt idx="7441">
                  <c:v>0.8329001113999257</c:v>
                </c:pt>
                <c:pt idx="7442">
                  <c:v>0.83320950965824669</c:v>
                </c:pt>
                <c:pt idx="7443">
                  <c:v>0.83283803863298667</c:v>
                </c:pt>
                <c:pt idx="7444">
                  <c:v>0.83314752879970277</c:v>
                </c:pt>
                <c:pt idx="7445">
                  <c:v>0.83320950965824669</c:v>
                </c:pt>
                <c:pt idx="7446">
                  <c:v>0.83345724907063201</c:v>
                </c:pt>
                <c:pt idx="7447">
                  <c:v>0.83351913786696397</c:v>
                </c:pt>
                <c:pt idx="7448">
                  <c:v>0.83364277757148164</c:v>
                </c:pt>
                <c:pt idx="7449">
                  <c:v>0.83395245170876675</c:v>
                </c:pt>
                <c:pt idx="7450">
                  <c:v>0.83327144448570378</c:v>
                </c:pt>
                <c:pt idx="7451">
                  <c:v>0.83364277757148164</c:v>
                </c:pt>
                <c:pt idx="7452">
                  <c:v>0.83358098068350672</c:v>
                </c:pt>
                <c:pt idx="7453">
                  <c:v>0.83358098068350672</c:v>
                </c:pt>
                <c:pt idx="7454">
                  <c:v>0.83333333333333337</c:v>
                </c:pt>
                <c:pt idx="7455">
                  <c:v>0.83333333333333337</c:v>
                </c:pt>
                <c:pt idx="7456">
                  <c:v>0.83333333333333337</c:v>
                </c:pt>
                <c:pt idx="7457">
                  <c:v>0.83333333333333337</c:v>
                </c:pt>
                <c:pt idx="7458">
                  <c:v>0.83327144448570378</c:v>
                </c:pt>
                <c:pt idx="7459">
                  <c:v>0.83370452858203414</c:v>
                </c:pt>
                <c:pt idx="7460">
                  <c:v>0.83333333333333337</c:v>
                </c:pt>
                <c:pt idx="7461">
                  <c:v>0.83327144448570378</c:v>
                </c:pt>
                <c:pt idx="7462">
                  <c:v>0.83358098068350672</c:v>
                </c:pt>
                <c:pt idx="7463">
                  <c:v>0.83320950965824658</c:v>
                </c:pt>
                <c:pt idx="7464">
                  <c:v>0.83314752879970277</c:v>
                </c:pt>
                <c:pt idx="7465">
                  <c:v>0.83351913786696397</c:v>
                </c:pt>
                <c:pt idx="7466">
                  <c:v>0.83358098068350672</c:v>
                </c:pt>
                <c:pt idx="7467">
                  <c:v>0.83333333333333337</c:v>
                </c:pt>
                <c:pt idx="7468">
                  <c:v>0.83308605341246289</c:v>
                </c:pt>
                <c:pt idx="7469">
                  <c:v>0.83308605341246289</c:v>
                </c:pt>
                <c:pt idx="7470">
                  <c:v>0.83339517625231918</c:v>
                </c:pt>
                <c:pt idx="7471">
                  <c:v>0.83339517625231918</c:v>
                </c:pt>
                <c:pt idx="7472">
                  <c:v>0.83345697329376844</c:v>
                </c:pt>
                <c:pt idx="7473">
                  <c:v>0.83271513353115723</c:v>
                </c:pt>
                <c:pt idx="7474">
                  <c:v>0.83345697329376844</c:v>
                </c:pt>
                <c:pt idx="7475">
                  <c:v>0.83345697329376844</c:v>
                </c:pt>
                <c:pt idx="7476">
                  <c:v>0.83339517625231918</c:v>
                </c:pt>
                <c:pt idx="7477">
                  <c:v>0.83339517625231918</c:v>
                </c:pt>
                <c:pt idx="7478">
                  <c:v>0.83314794215795318</c:v>
                </c:pt>
                <c:pt idx="7479">
                  <c:v>0.83314794215795318</c:v>
                </c:pt>
                <c:pt idx="7480">
                  <c:v>0.83345697329376844</c:v>
                </c:pt>
                <c:pt idx="7481">
                  <c:v>0.83351872450871345</c:v>
                </c:pt>
                <c:pt idx="7482">
                  <c:v>0.83351872450871345</c:v>
                </c:pt>
                <c:pt idx="7483">
                  <c:v>0.83351872450871345</c:v>
                </c:pt>
                <c:pt idx="7484">
                  <c:v>0.83351872450871345</c:v>
                </c:pt>
                <c:pt idx="7485">
                  <c:v>0.83382789317507422</c:v>
                </c:pt>
                <c:pt idx="7486">
                  <c:v>0.83345697329376844</c:v>
                </c:pt>
                <c:pt idx="7487">
                  <c:v>0.83339517625231918</c:v>
                </c:pt>
                <c:pt idx="7488">
                  <c:v>0.83339517625231918</c:v>
                </c:pt>
                <c:pt idx="7489">
                  <c:v>0.83271513353115745</c:v>
                </c:pt>
                <c:pt idx="7490">
                  <c:v>0.83302411873840454</c:v>
                </c:pt>
                <c:pt idx="7491">
                  <c:v>0.83302411873840454</c:v>
                </c:pt>
                <c:pt idx="7492">
                  <c:v>0.83302411873840454</c:v>
                </c:pt>
                <c:pt idx="7493">
                  <c:v>0.83327144448570378</c:v>
                </c:pt>
                <c:pt idx="7494">
                  <c:v>0.83302411873840454</c:v>
                </c:pt>
                <c:pt idx="7495">
                  <c:v>0.83333333333333337</c:v>
                </c:pt>
                <c:pt idx="7496">
                  <c:v>0.83333333333333337</c:v>
                </c:pt>
                <c:pt idx="7497">
                  <c:v>0.83333333333333337</c:v>
                </c:pt>
                <c:pt idx="7498">
                  <c:v>0.83333333333333337</c:v>
                </c:pt>
                <c:pt idx="7499">
                  <c:v>0.83302411873840454</c:v>
                </c:pt>
                <c:pt idx="7500">
                  <c:v>0.83339517625231918</c:v>
                </c:pt>
                <c:pt idx="7501">
                  <c:v>0.83376623376623382</c:v>
                </c:pt>
                <c:pt idx="7502">
                  <c:v>0.83345697329376844</c:v>
                </c:pt>
                <c:pt idx="7503">
                  <c:v>0.83345697329376844</c:v>
                </c:pt>
                <c:pt idx="7504">
                  <c:v>0.83308605341246289</c:v>
                </c:pt>
                <c:pt idx="7505">
                  <c:v>0.8331479421579534</c:v>
                </c:pt>
                <c:pt idx="7506">
                  <c:v>0.83283914010378068</c:v>
                </c:pt>
                <c:pt idx="7507">
                  <c:v>0.8331479421579534</c:v>
                </c:pt>
                <c:pt idx="7508">
                  <c:v>0.83345697329376844</c:v>
                </c:pt>
                <c:pt idx="7509">
                  <c:v>0.83351872450871345</c:v>
                </c:pt>
                <c:pt idx="7510">
                  <c:v>0.83351872450871345</c:v>
                </c:pt>
                <c:pt idx="7511">
                  <c:v>0.83345697329376844</c:v>
                </c:pt>
                <c:pt idx="7512">
                  <c:v>0.83314794215795318</c:v>
                </c:pt>
                <c:pt idx="7513">
                  <c:v>0.833086053412463</c:v>
                </c:pt>
                <c:pt idx="7514">
                  <c:v>0.83339517625231918</c:v>
                </c:pt>
                <c:pt idx="7515">
                  <c:v>0.83339517625231918</c:v>
                </c:pt>
                <c:pt idx="7516">
                  <c:v>0.83339517625231918</c:v>
                </c:pt>
                <c:pt idx="7517">
                  <c:v>0.83339517625231918</c:v>
                </c:pt>
                <c:pt idx="7518">
                  <c:v>0.83345697329376844</c:v>
                </c:pt>
                <c:pt idx="7519">
                  <c:v>0.83358042994810977</c:v>
                </c:pt>
                <c:pt idx="7520">
                  <c:v>0.83358042994810977</c:v>
                </c:pt>
                <c:pt idx="7521">
                  <c:v>0.8331479421579534</c:v>
                </c:pt>
                <c:pt idx="7522">
                  <c:v>0.83283914010378068</c:v>
                </c:pt>
                <c:pt idx="7523">
                  <c:v>0.83283914010378068</c:v>
                </c:pt>
                <c:pt idx="7524">
                  <c:v>0.83351872450871345</c:v>
                </c:pt>
                <c:pt idx="7525">
                  <c:v>0.83320978502594523</c:v>
                </c:pt>
                <c:pt idx="7526">
                  <c:v>0.83314794215795318</c:v>
                </c:pt>
                <c:pt idx="7527">
                  <c:v>0.833086053412463</c:v>
                </c:pt>
                <c:pt idx="7528">
                  <c:v>0.833086053412463</c:v>
                </c:pt>
                <c:pt idx="7529">
                  <c:v>0.83302411873840454</c:v>
                </c:pt>
                <c:pt idx="7530">
                  <c:v>0.83302411873840454</c:v>
                </c:pt>
                <c:pt idx="7531">
                  <c:v>0.833086053412463</c:v>
                </c:pt>
                <c:pt idx="7532">
                  <c:v>0.83333333333333337</c:v>
                </c:pt>
                <c:pt idx="7533">
                  <c:v>0.83333333333333337</c:v>
                </c:pt>
                <c:pt idx="7534">
                  <c:v>0.83339517625231918</c:v>
                </c:pt>
                <c:pt idx="7535">
                  <c:v>0.83345697329376844</c:v>
                </c:pt>
                <c:pt idx="7536">
                  <c:v>0.83308605341246289</c:v>
                </c:pt>
                <c:pt idx="7537">
                  <c:v>0.83345697329376844</c:v>
                </c:pt>
                <c:pt idx="7538">
                  <c:v>0.83351872450871345</c:v>
                </c:pt>
                <c:pt idx="7539">
                  <c:v>0.83351872450871345</c:v>
                </c:pt>
                <c:pt idx="7540">
                  <c:v>0.83351872450871345</c:v>
                </c:pt>
                <c:pt idx="7541">
                  <c:v>0.83351872450871345</c:v>
                </c:pt>
                <c:pt idx="7542">
                  <c:v>0.83351872450871345</c:v>
                </c:pt>
                <c:pt idx="7543">
                  <c:v>0.8331479421579534</c:v>
                </c:pt>
                <c:pt idx="7544">
                  <c:v>0.83345697329376844</c:v>
                </c:pt>
                <c:pt idx="7545">
                  <c:v>0.83345697329376844</c:v>
                </c:pt>
                <c:pt idx="7546">
                  <c:v>0.83314794215795318</c:v>
                </c:pt>
                <c:pt idx="7547">
                  <c:v>0.83351872450871345</c:v>
                </c:pt>
                <c:pt idx="7548">
                  <c:v>0.83345697329376844</c:v>
                </c:pt>
                <c:pt idx="7549">
                  <c:v>0.83339517625231918</c:v>
                </c:pt>
                <c:pt idx="7550">
                  <c:v>0.83370452858203414</c:v>
                </c:pt>
                <c:pt idx="7551">
                  <c:v>0.83333333333333337</c:v>
                </c:pt>
                <c:pt idx="7552">
                  <c:v>0.83339517625231918</c:v>
                </c:pt>
                <c:pt idx="7553">
                  <c:v>0.833086053412463</c:v>
                </c:pt>
                <c:pt idx="7554">
                  <c:v>0.83333333333333337</c:v>
                </c:pt>
                <c:pt idx="7555">
                  <c:v>0.83333333333333337</c:v>
                </c:pt>
                <c:pt idx="7556">
                  <c:v>0.83333333333333337</c:v>
                </c:pt>
                <c:pt idx="7557">
                  <c:v>0.83339517625231918</c:v>
                </c:pt>
                <c:pt idx="7558">
                  <c:v>0.83351872450871345</c:v>
                </c:pt>
                <c:pt idx="7559">
                  <c:v>0.83320978502594523</c:v>
                </c:pt>
                <c:pt idx="7560">
                  <c:v>0.83358042994810977</c:v>
                </c:pt>
                <c:pt idx="7561">
                  <c:v>0.83388950685947349</c:v>
                </c:pt>
                <c:pt idx="7562">
                  <c:v>0.83345697329376844</c:v>
                </c:pt>
                <c:pt idx="7563">
                  <c:v>0.83351872450871345</c:v>
                </c:pt>
                <c:pt idx="7564">
                  <c:v>0.83345697329376844</c:v>
                </c:pt>
                <c:pt idx="7565">
                  <c:v>0.83376623376623382</c:v>
                </c:pt>
                <c:pt idx="7566">
                  <c:v>0.83339517625231918</c:v>
                </c:pt>
                <c:pt idx="7567">
                  <c:v>0.83302411873840454</c:v>
                </c:pt>
                <c:pt idx="7568">
                  <c:v>0.8326530612244899</c:v>
                </c:pt>
                <c:pt idx="7569">
                  <c:v>0.83333333333333337</c:v>
                </c:pt>
                <c:pt idx="7570">
                  <c:v>0.83333333333333337</c:v>
                </c:pt>
                <c:pt idx="7571">
                  <c:v>0.8329621380846326</c:v>
                </c:pt>
                <c:pt idx="7572">
                  <c:v>0.83302411873840454</c:v>
                </c:pt>
                <c:pt idx="7573">
                  <c:v>0.83302411873840454</c:v>
                </c:pt>
                <c:pt idx="7574">
                  <c:v>0.83302411873840454</c:v>
                </c:pt>
                <c:pt idx="7575">
                  <c:v>0.83339517625231918</c:v>
                </c:pt>
                <c:pt idx="7576">
                  <c:v>0.83345697329376844</c:v>
                </c:pt>
                <c:pt idx="7577">
                  <c:v>0.83339517625231918</c:v>
                </c:pt>
                <c:pt idx="7578">
                  <c:v>0.83345697329376844</c:v>
                </c:pt>
                <c:pt idx="7579">
                  <c:v>0.83351872450871345</c:v>
                </c:pt>
                <c:pt idx="7580">
                  <c:v>0.83314794215795318</c:v>
                </c:pt>
                <c:pt idx="7581">
                  <c:v>0.83351872450871345</c:v>
                </c:pt>
                <c:pt idx="7582">
                  <c:v>0.83320978502594523</c:v>
                </c:pt>
                <c:pt idx="7583">
                  <c:v>0.83358042994810977</c:v>
                </c:pt>
                <c:pt idx="7584">
                  <c:v>0.83364208966283815</c:v>
                </c:pt>
                <c:pt idx="7585">
                  <c:v>0.83327158206743246</c:v>
                </c:pt>
                <c:pt idx="7586">
                  <c:v>0.83358042994810977</c:v>
                </c:pt>
                <c:pt idx="7587">
                  <c:v>0.83327158206743246</c:v>
                </c:pt>
                <c:pt idx="7588">
                  <c:v>0.83320978502594523</c:v>
                </c:pt>
                <c:pt idx="7589">
                  <c:v>0.83345697329376844</c:v>
                </c:pt>
                <c:pt idx="7590">
                  <c:v>0.83345697329376844</c:v>
                </c:pt>
                <c:pt idx="7591">
                  <c:v>0.83345697329376844</c:v>
                </c:pt>
                <c:pt idx="7592">
                  <c:v>0.83308605341246289</c:v>
                </c:pt>
                <c:pt idx="7593">
                  <c:v>0.83333333333333337</c:v>
                </c:pt>
                <c:pt idx="7594">
                  <c:v>0.83302411873840454</c:v>
                </c:pt>
                <c:pt idx="7595">
                  <c:v>0.83302411873840454</c:v>
                </c:pt>
                <c:pt idx="7596">
                  <c:v>0.83364277757148164</c:v>
                </c:pt>
                <c:pt idx="7597">
                  <c:v>0.83339517625231918</c:v>
                </c:pt>
                <c:pt idx="7598">
                  <c:v>0.83345697329376844</c:v>
                </c:pt>
                <c:pt idx="7599">
                  <c:v>0.83345697329376844</c:v>
                </c:pt>
                <c:pt idx="7600">
                  <c:v>0.83345697329376844</c:v>
                </c:pt>
                <c:pt idx="7601">
                  <c:v>0.83345697329376844</c:v>
                </c:pt>
                <c:pt idx="7602">
                  <c:v>0.83308605341246289</c:v>
                </c:pt>
                <c:pt idx="7603">
                  <c:v>0.83320978502594523</c:v>
                </c:pt>
                <c:pt idx="7604">
                  <c:v>0.83351872450871345</c:v>
                </c:pt>
                <c:pt idx="7605">
                  <c:v>0.83345697329376844</c:v>
                </c:pt>
                <c:pt idx="7606">
                  <c:v>0.83345697329376844</c:v>
                </c:pt>
                <c:pt idx="7607">
                  <c:v>0.83339517625231918</c:v>
                </c:pt>
                <c:pt idx="7608">
                  <c:v>0.83370452858203414</c:v>
                </c:pt>
                <c:pt idx="7609">
                  <c:v>0.83333333333333337</c:v>
                </c:pt>
                <c:pt idx="7610">
                  <c:v>0.83327144448570378</c:v>
                </c:pt>
                <c:pt idx="7611">
                  <c:v>0.83358098068350672</c:v>
                </c:pt>
                <c:pt idx="7612">
                  <c:v>0.83327144448570378</c:v>
                </c:pt>
                <c:pt idx="7613">
                  <c:v>0.8329621380846326</c:v>
                </c:pt>
                <c:pt idx="7614">
                  <c:v>0.83333333333333337</c:v>
                </c:pt>
                <c:pt idx="7615">
                  <c:v>0.83370452858203414</c:v>
                </c:pt>
                <c:pt idx="7616">
                  <c:v>0.83339517625231918</c:v>
                </c:pt>
                <c:pt idx="7617">
                  <c:v>0.83339517625231918</c:v>
                </c:pt>
                <c:pt idx="7618">
                  <c:v>0.83370452858203414</c:v>
                </c:pt>
                <c:pt idx="7619">
                  <c:v>0.83370452858203414</c:v>
                </c:pt>
                <c:pt idx="7620">
                  <c:v>0.83333333333333337</c:v>
                </c:pt>
                <c:pt idx="7621">
                  <c:v>0.83339517625231918</c:v>
                </c:pt>
                <c:pt idx="7622">
                  <c:v>0.83345697329376844</c:v>
                </c:pt>
                <c:pt idx="7623">
                  <c:v>0.83382789317507422</c:v>
                </c:pt>
                <c:pt idx="7624">
                  <c:v>0.83351872450871345</c:v>
                </c:pt>
                <c:pt idx="7625">
                  <c:v>0.83345697329376844</c:v>
                </c:pt>
                <c:pt idx="7626">
                  <c:v>0.83339517625231918</c:v>
                </c:pt>
                <c:pt idx="7627">
                  <c:v>0.83339517625231918</c:v>
                </c:pt>
                <c:pt idx="7628">
                  <c:v>0.83333333333333337</c:v>
                </c:pt>
                <c:pt idx="7629">
                  <c:v>0.83302411873840454</c:v>
                </c:pt>
                <c:pt idx="7630">
                  <c:v>0.83339517625231918</c:v>
                </c:pt>
                <c:pt idx="7631">
                  <c:v>0.83302411873840454</c:v>
                </c:pt>
                <c:pt idx="7632">
                  <c:v>0.83302411873840454</c:v>
                </c:pt>
                <c:pt idx="7633">
                  <c:v>0.83302411873840454</c:v>
                </c:pt>
                <c:pt idx="7634">
                  <c:v>0.83339517625231918</c:v>
                </c:pt>
                <c:pt idx="7635">
                  <c:v>0.83370452858203414</c:v>
                </c:pt>
                <c:pt idx="7636">
                  <c:v>0.83370452858203414</c:v>
                </c:pt>
                <c:pt idx="7637">
                  <c:v>0.83345697329376844</c:v>
                </c:pt>
                <c:pt idx="7638">
                  <c:v>0.83345697329376844</c:v>
                </c:pt>
                <c:pt idx="7639">
                  <c:v>0.83351872450871345</c:v>
                </c:pt>
                <c:pt idx="7640">
                  <c:v>0.83345697329376844</c:v>
                </c:pt>
                <c:pt idx="7641">
                  <c:v>0.83339517625231918</c:v>
                </c:pt>
                <c:pt idx="7642">
                  <c:v>0.83308605341246289</c:v>
                </c:pt>
                <c:pt idx="7643">
                  <c:v>0.83376623376623382</c:v>
                </c:pt>
                <c:pt idx="7644">
                  <c:v>0.83345697329376844</c:v>
                </c:pt>
                <c:pt idx="7645">
                  <c:v>0.83351872450871345</c:v>
                </c:pt>
                <c:pt idx="7646">
                  <c:v>0.83388950685947349</c:v>
                </c:pt>
                <c:pt idx="7647">
                  <c:v>0.83364208966283815</c:v>
                </c:pt>
                <c:pt idx="7648">
                  <c:v>0.83327158206743246</c:v>
                </c:pt>
                <c:pt idx="7649">
                  <c:v>0.83351872450871345</c:v>
                </c:pt>
                <c:pt idx="7650">
                  <c:v>0.83351872450871345</c:v>
                </c:pt>
                <c:pt idx="7651">
                  <c:v>0.83358042994810977</c:v>
                </c:pt>
                <c:pt idx="7652">
                  <c:v>0.83320978502594523</c:v>
                </c:pt>
                <c:pt idx="7653">
                  <c:v>0.83351872450871345</c:v>
                </c:pt>
                <c:pt idx="7654">
                  <c:v>0.83351872450871345</c:v>
                </c:pt>
                <c:pt idx="7655">
                  <c:v>0.83351872450871345</c:v>
                </c:pt>
                <c:pt idx="7656">
                  <c:v>0.83320978502594523</c:v>
                </c:pt>
                <c:pt idx="7657">
                  <c:v>0.83388950685947349</c:v>
                </c:pt>
                <c:pt idx="7658">
                  <c:v>0.83320978502594523</c:v>
                </c:pt>
                <c:pt idx="7659">
                  <c:v>0.83320978502594523</c:v>
                </c:pt>
                <c:pt idx="7660">
                  <c:v>0.83320978502594523</c:v>
                </c:pt>
                <c:pt idx="7661">
                  <c:v>0.83388950685947349</c:v>
                </c:pt>
                <c:pt idx="7662">
                  <c:v>0.83351872450871345</c:v>
                </c:pt>
                <c:pt idx="7663">
                  <c:v>0.83314794215795318</c:v>
                </c:pt>
                <c:pt idx="7664">
                  <c:v>0.83345697329376844</c:v>
                </c:pt>
                <c:pt idx="7665">
                  <c:v>0.83351872450871345</c:v>
                </c:pt>
                <c:pt idx="7666">
                  <c:v>0.83351872450871345</c:v>
                </c:pt>
                <c:pt idx="7667">
                  <c:v>0.83351872450871345</c:v>
                </c:pt>
                <c:pt idx="7668">
                  <c:v>0.8331479421579534</c:v>
                </c:pt>
                <c:pt idx="7669">
                  <c:v>0.83351872450871345</c:v>
                </c:pt>
                <c:pt idx="7670">
                  <c:v>0.83351872450871345</c:v>
                </c:pt>
                <c:pt idx="7671">
                  <c:v>0.83382789317507422</c:v>
                </c:pt>
                <c:pt idx="7672">
                  <c:v>0.83351872450871345</c:v>
                </c:pt>
                <c:pt idx="7673">
                  <c:v>0.83351872450871345</c:v>
                </c:pt>
                <c:pt idx="7674">
                  <c:v>0.8331479421579534</c:v>
                </c:pt>
                <c:pt idx="7675">
                  <c:v>0.83351872450871345</c:v>
                </c:pt>
                <c:pt idx="7676">
                  <c:v>0.83358042994810977</c:v>
                </c:pt>
                <c:pt idx="7677">
                  <c:v>0.83351872450871345</c:v>
                </c:pt>
                <c:pt idx="7678">
                  <c:v>0.83351872450871345</c:v>
                </c:pt>
                <c:pt idx="7679">
                  <c:v>0.83351872450871345</c:v>
                </c:pt>
                <c:pt idx="7680">
                  <c:v>0.83351872450871345</c:v>
                </c:pt>
                <c:pt idx="7681">
                  <c:v>0.83314794215795318</c:v>
                </c:pt>
                <c:pt idx="7682">
                  <c:v>0.83314794215795318</c:v>
                </c:pt>
                <c:pt idx="7683">
                  <c:v>0.83345697329376844</c:v>
                </c:pt>
                <c:pt idx="7684">
                  <c:v>0.83339517625231918</c:v>
                </c:pt>
                <c:pt idx="7685">
                  <c:v>0.83370452858203414</c:v>
                </c:pt>
                <c:pt idx="7686">
                  <c:v>0.83302411873840454</c:v>
                </c:pt>
                <c:pt idx="7687">
                  <c:v>0.83302411873840454</c:v>
                </c:pt>
                <c:pt idx="7688">
                  <c:v>0.83327144448570378</c:v>
                </c:pt>
                <c:pt idx="7689">
                  <c:v>0.83358098068350683</c:v>
                </c:pt>
                <c:pt idx="7690">
                  <c:v>0.8329621380846326</c:v>
                </c:pt>
                <c:pt idx="7691">
                  <c:v>0.83333333333333337</c:v>
                </c:pt>
                <c:pt idx="7692">
                  <c:v>0.8329621380846326</c:v>
                </c:pt>
                <c:pt idx="7693">
                  <c:v>0.8329001113999257</c:v>
                </c:pt>
                <c:pt idx="7694">
                  <c:v>0.83327144448570378</c:v>
                </c:pt>
                <c:pt idx="7695">
                  <c:v>0.83333333333333337</c:v>
                </c:pt>
                <c:pt idx="7696">
                  <c:v>0.8329621380846326</c:v>
                </c:pt>
                <c:pt idx="7697">
                  <c:v>0.83271513353115745</c:v>
                </c:pt>
                <c:pt idx="7698">
                  <c:v>0.83339517625231918</c:v>
                </c:pt>
                <c:pt idx="7699">
                  <c:v>0.83302411873840454</c:v>
                </c:pt>
                <c:pt idx="7700">
                  <c:v>0.8329621380846326</c:v>
                </c:pt>
                <c:pt idx="7701">
                  <c:v>0.83327144448570378</c:v>
                </c:pt>
                <c:pt idx="7702">
                  <c:v>0.83327144448570378</c:v>
                </c:pt>
                <c:pt idx="7703">
                  <c:v>0.8329621380846326</c:v>
                </c:pt>
                <c:pt idx="7704">
                  <c:v>0.83370452858203414</c:v>
                </c:pt>
                <c:pt idx="7705">
                  <c:v>0.83345697329376844</c:v>
                </c:pt>
                <c:pt idx="7706">
                  <c:v>0.83351872450871345</c:v>
                </c:pt>
                <c:pt idx="7707">
                  <c:v>0.83314794215795318</c:v>
                </c:pt>
                <c:pt idx="7708">
                  <c:v>0.83339517625231918</c:v>
                </c:pt>
                <c:pt idx="7709">
                  <c:v>0.8329621380846326</c:v>
                </c:pt>
                <c:pt idx="7710">
                  <c:v>0.8329001113999257</c:v>
                </c:pt>
                <c:pt idx="7711">
                  <c:v>0.8329621380846326</c:v>
                </c:pt>
                <c:pt idx="7712">
                  <c:v>0.83333333333333337</c:v>
                </c:pt>
                <c:pt idx="7713">
                  <c:v>0.83339517625231918</c:v>
                </c:pt>
                <c:pt idx="7714">
                  <c:v>0.83339517625231918</c:v>
                </c:pt>
                <c:pt idx="7715">
                  <c:v>0.83370452858203414</c:v>
                </c:pt>
                <c:pt idx="7716">
                  <c:v>0.83302411873840454</c:v>
                </c:pt>
                <c:pt idx="7717">
                  <c:v>0.8329621380846326</c:v>
                </c:pt>
                <c:pt idx="7718">
                  <c:v>0.83320950965824658</c:v>
                </c:pt>
                <c:pt idx="7719">
                  <c:v>0.83351913786696397</c:v>
                </c:pt>
                <c:pt idx="7720">
                  <c:v>0.83351913786696397</c:v>
                </c:pt>
                <c:pt idx="7721">
                  <c:v>0.83364277757148164</c:v>
                </c:pt>
                <c:pt idx="7722">
                  <c:v>0.83339517625231918</c:v>
                </c:pt>
                <c:pt idx="7723">
                  <c:v>0.83302411873840454</c:v>
                </c:pt>
                <c:pt idx="7724">
                  <c:v>0.83376623376623382</c:v>
                </c:pt>
                <c:pt idx="7725">
                  <c:v>0.83382789317507422</c:v>
                </c:pt>
                <c:pt idx="7726">
                  <c:v>0.83345697329376844</c:v>
                </c:pt>
                <c:pt idx="7727">
                  <c:v>0.83339517625231918</c:v>
                </c:pt>
                <c:pt idx="7728">
                  <c:v>0.83364277757148164</c:v>
                </c:pt>
                <c:pt idx="7729">
                  <c:v>0.83333333333333337</c:v>
                </c:pt>
                <c:pt idx="7730">
                  <c:v>0.83302411873840454</c:v>
                </c:pt>
                <c:pt idx="7731">
                  <c:v>0.83302411873840454</c:v>
                </c:pt>
                <c:pt idx="7732">
                  <c:v>0.83333333333333337</c:v>
                </c:pt>
                <c:pt idx="7733">
                  <c:v>0.83376623376623382</c:v>
                </c:pt>
                <c:pt idx="7734">
                  <c:v>0.83339517625231918</c:v>
                </c:pt>
                <c:pt idx="7735">
                  <c:v>0.83376623376623382</c:v>
                </c:pt>
                <c:pt idx="7736">
                  <c:v>0.83376623376623382</c:v>
                </c:pt>
                <c:pt idx="7737">
                  <c:v>0.83345697329376844</c:v>
                </c:pt>
                <c:pt idx="7738">
                  <c:v>0.83283914010378068</c:v>
                </c:pt>
                <c:pt idx="7739">
                  <c:v>0.83351872450871345</c:v>
                </c:pt>
                <c:pt idx="7740">
                  <c:v>0.83345697329376844</c:v>
                </c:pt>
                <c:pt idx="7741">
                  <c:v>0.83345697329376844</c:v>
                </c:pt>
                <c:pt idx="7742">
                  <c:v>0.83339517625231918</c:v>
                </c:pt>
                <c:pt idx="7743">
                  <c:v>0.83333333333333337</c:v>
                </c:pt>
                <c:pt idx="7744">
                  <c:v>0.83333333333333337</c:v>
                </c:pt>
                <c:pt idx="7745">
                  <c:v>0.83333333333333337</c:v>
                </c:pt>
                <c:pt idx="7746">
                  <c:v>0.83370452858203414</c:v>
                </c:pt>
                <c:pt idx="7747">
                  <c:v>0.83339517625231918</c:v>
                </c:pt>
                <c:pt idx="7748">
                  <c:v>0.83308605341246289</c:v>
                </c:pt>
                <c:pt idx="7749">
                  <c:v>0.83339517625231918</c:v>
                </c:pt>
                <c:pt idx="7750">
                  <c:v>0.83376623376623382</c:v>
                </c:pt>
                <c:pt idx="7751">
                  <c:v>0.83351872450871345</c:v>
                </c:pt>
                <c:pt idx="7752">
                  <c:v>0.83351872450871345</c:v>
                </c:pt>
                <c:pt idx="7753">
                  <c:v>0.8331479421579534</c:v>
                </c:pt>
                <c:pt idx="7754">
                  <c:v>0.83320978502594523</c:v>
                </c:pt>
                <c:pt idx="7755">
                  <c:v>0.83320978502594523</c:v>
                </c:pt>
                <c:pt idx="7756">
                  <c:v>0.83320978502594523</c:v>
                </c:pt>
                <c:pt idx="7757">
                  <c:v>0.83283914010378068</c:v>
                </c:pt>
                <c:pt idx="7758">
                  <c:v>0.83320978502594523</c:v>
                </c:pt>
                <c:pt idx="7759">
                  <c:v>0.83320978502594523</c:v>
                </c:pt>
                <c:pt idx="7760">
                  <c:v>0.83345697329376844</c:v>
                </c:pt>
                <c:pt idx="7761">
                  <c:v>0.83333333333333337</c:v>
                </c:pt>
                <c:pt idx="7762">
                  <c:v>0.83327144448570378</c:v>
                </c:pt>
                <c:pt idx="7763">
                  <c:v>0.83364277757148164</c:v>
                </c:pt>
                <c:pt idx="7764">
                  <c:v>0.83333333333333337</c:v>
                </c:pt>
                <c:pt idx="7765">
                  <c:v>0.833086053412463</c:v>
                </c:pt>
                <c:pt idx="7766">
                  <c:v>0.83302411873840454</c:v>
                </c:pt>
                <c:pt idx="7767">
                  <c:v>0.83339517625231918</c:v>
                </c:pt>
                <c:pt idx="7768">
                  <c:v>0.83358042994810977</c:v>
                </c:pt>
                <c:pt idx="7769">
                  <c:v>0.83358042994810977</c:v>
                </c:pt>
                <c:pt idx="7770">
                  <c:v>0.83320978502594523</c:v>
                </c:pt>
                <c:pt idx="7771">
                  <c:v>0.83358042994810977</c:v>
                </c:pt>
                <c:pt idx="7772">
                  <c:v>0.83358042994810977</c:v>
                </c:pt>
                <c:pt idx="7773">
                  <c:v>0.83351872450871345</c:v>
                </c:pt>
                <c:pt idx="7774">
                  <c:v>0.83358042994810977</c:v>
                </c:pt>
                <c:pt idx="7775">
                  <c:v>0.83290107447202677</c:v>
                </c:pt>
                <c:pt idx="7776">
                  <c:v>0.83364208966283815</c:v>
                </c:pt>
                <c:pt idx="7777">
                  <c:v>0.83327158206743246</c:v>
                </c:pt>
                <c:pt idx="7778">
                  <c:v>0.83320978502594523</c:v>
                </c:pt>
                <c:pt idx="7779">
                  <c:v>0.8331479421579534</c:v>
                </c:pt>
                <c:pt idx="7780">
                  <c:v>0.83351872450871345</c:v>
                </c:pt>
                <c:pt idx="7781">
                  <c:v>0.83320978502594523</c:v>
                </c:pt>
                <c:pt idx="7782">
                  <c:v>0.83320978502594523</c:v>
                </c:pt>
                <c:pt idx="7783">
                  <c:v>0.83320978502594523</c:v>
                </c:pt>
                <c:pt idx="7784">
                  <c:v>0.83314794215795318</c:v>
                </c:pt>
                <c:pt idx="7785">
                  <c:v>0.83345697329376844</c:v>
                </c:pt>
                <c:pt idx="7786">
                  <c:v>0.83382789317507422</c:v>
                </c:pt>
                <c:pt idx="7787">
                  <c:v>0.83345697329376844</c:v>
                </c:pt>
                <c:pt idx="7788">
                  <c:v>0.83339517625231918</c:v>
                </c:pt>
                <c:pt idx="7789">
                  <c:v>0.83333333333333337</c:v>
                </c:pt>
                <c:pt idx="7790">
                  <c:v>0.83302411873840454</c:v>
                </c:pt>
                <c:pt idx="7791">
                  <c:v>0.83333333333333337</c:v>
                </c:pt>
                <c:pt idx="7792">
                  <c:v>0.83333333333333337</c:v>
                </c:pt>
                <c:pt idx="7793">
                  <c:v>0.83333333333333337</c:v>
                </c:pt>
                <c:pt idx="7794">
                  <c:v>0.83364277757148164</c:v>
                </c:pt>
                <c:pt idx="7795">
                  <c:v>0.83333333333333337</c:v>
                </c:pt>
                <c:pt idx="7796">
                  <c:v>0.83302411873840454</c:v>
                </c:pt>
                <c:pt idx="7797">
                  <c:v>0.83302411873840454</c:v>
                </c:pt>
                <c:pt idx="7798">
                  <c:v>0.83339517625231918</c:v>
                </c:pt>
                <c:pt idx="7799">
                  <c:v>0.83370452858203414</c:v>
                </c:pt>
                <c:pt idx="7800">
                  <c:v>0.83339517625231918</c:v>
                </c:pt>
                <c:pt idx="7801">
                  <c:v>0.83351872450871345</c:v>
                </c:pt>
                <c:pt idx="7802">
                  <c:v>0.83320978502594523</c:v>
                </c:pt>
                <c:pt idx="7803">
                  <c:v>0.83351872450871345</c:v>
                </c:pt>
                <c:pt idx="7804">
                  <c:v>0.83351872450871345</c:v>
                </c:pt>
                <c:pt idx="7805">
                  <c:v>0.83351872450871345</c:v>
                </c:pt>
                <c:pt idx="7806">
                  <c:v>0.83351872450871345</c:v>
                </c:pt>
                <c:pt idx="7807">
                  <c:v>0.83351872450871345</c:v>
                </c:pt>
                <c:pt idx="7808">
                  <c:v>0.83345697329376844</c:v>
                </c:pt>
                <c:pt idx="7809">
                  <c:v>0.83376623376623382</c:v>
                </c:pt>
                <c:pt idx="7810">
                  <c:v>0.83339517625231918</c:v>
                </c:pt>
                <c:pt idx="7811">
                  <c:v>0.83302411873840454</c:v>
                </c:pt>
                <c:pt idx="7812">
                  <c:v>0.83370452858203414</c:v>
                </c:pt>
                <c:pt idx="7813">
                  <c:v>0.83339517625231918</c:v>
                </c:pt>
                <c:pt idx="7814">
                  <c:v>0.833086053412463</c:v>
                </c:pt>
                <c:pt idx="7815">
                  <c:v>0.83345697329376855</c:v>
                </c:pt>
                <c:pt idx="7816">
                  <c:v>0.83345697329376844</c:v>
                </c:pt>
                <c:pt idx="7817">
                  <c:v>0.83351872450871345</c:v>
                </c:pt>
                <c:pt idx="7818">
                  <c:v>0.83351872450871345</c:v>
                </c:pt>
                <c:pt idx="7819">
                  <c:v>0.83351872450871345</c:v>
                </c:pt>
                <c:pt idx="7820">
                  <c:v>0.83388950685947349</c:v>
                </c:pt>
                <c:pt idx="7821">
                  <c:v>0.83320978502594523</c:v>
                </c:pt>
                <c:pt idx="7822">
                  <c:v>0.83358042994810977</c:v>
                </c:pt>
                <c:pt idx="7823">
                  <c:v>0.83320978502594523</c:v>
                </c:pt>
                <c:pt idx="7824">
                  <c:v>0.83314794215795318</c:v>
                </c:pt>
                <c:pt idx="7825">
                  <c:v>0.83345697329376844</c:v>
                </c:pt>
                <c:pt idx="7826">
                  <c:v>0.833086053412463</c:v>
                </c:pt>
                <c:pt idx="7827">
                  <c:v>0.83302411873840454</c:v>
                </c:pt>
                <c:pt idx="7828">
                  <c:v>0.833086053412463</c:v>
                </c:pt>
                <c:pt idx="7829">
                  <c:v>0.83339517625231918</c:v>
                </c:pt>
                <c:pt idx="7830">
                  <c:v>0.83339517625231918</c:v>
                </c:pt>
                <c:pt idx="7831">
                  <c:v>0.83351872450871345</c:v>
                </c:pt>
                <c:pt idx="7832">
                  <c:v>0.83358042994810977</c:v>
                </c:pt>
                <c:pt idx="7833">
                  <c:v>0.83290107447202677</c:v>
                </c:pt>
                <c:pt idx="7834">
                  <c:v>0.83351872450871345</c:v>
                </c:pt>
                <c:pt idx="7835">
                  <c:v>0.83308605341246289</c:v>
                </c:pt>
                <c:pt idx="7836">
                  <c:v>0.83376623376623382</c:v>
                </c:pt>
                <c:pt idx="7837">
                  <c:v>0.83339517625231918</c:v>
                </c:pt>
                <c:pt idx="7838">
                  <c:v>0.83339517625231918</c:v>
                </c:pt>
                <c:pt idx="7839">
                  <c:v>0.83364277757148164</c:v>
                </c:pt>
                <c:pt idx="7840">
                  <c:v>0.83358098068350672</c:v>
                </c:pt>
                <c:pt idx="7841">
                  <c:v>0.83320950965824669</c:v>
                </c:pt>
                <c:pt idx="7842">
                  <c:v>0.83320950965824669</c:v>
                </c:pt>
                <c:pt idx="7843">
                  <c:v>0.83320950965824669</c:v>
                </c:pt>
                <c:pt idx="7844">
                  <c:v>0.83320950965824669</c:v>
                </c:pt>
                <c:pt idx="7845">
                  <c:v>0.83327144448570378</c:v>
                </c:pt>
                <c:pt idx="7846">
                  <c:v>0.83333333333333337</c:v>
                </c:pt>
                <c:pt idx="7847">
                  <c:v>0.83333333333333337</c:v>
                </c:pt>
                <c:pt idx="7848">
                  <c:v>0.83364277757148164</c:v>
                </c:pt>
                <c:pt idx="7849">
                  <c:v>0.83339517625231918</c:v>
                </c:pt>
                <c:pt idx="7850">
                  <c:v>0.83314794215795318</c:v>
                </c:pt>
                <c:pt idx="7851">
                  <c:v>0.83351872450871345</c:v>
                </c:pt>
                <c:pt idx="7852">
                  <c:v>0.83320978502594523</c:v>
                </c:pt>
                <c:pt idx="7853">
                  <c:v>0.83351872450871345</c:v>
                </c:pt>
                <c:pt idx="7854">
                  <c:v>0.83345697329376844</c:v>
                </c:pt>
                <c:pt idx="7855">
                  <c:v>0.83376623376623382</c:v>
                </c:pt>
                <c:pt idx="7856">
                  <c:v>0.833086053412463</c:v>
                </c:pt>
                <c:pt idx="7857">
                  <c:v>0.83302411873840454</c:v>
                </c:pt>
                <c:pt idx="7858">
                  <c:v>0.83302411873840454</c:v>
                </c:pt>
                <c:pt idx="7859">
                  <c:v>0.83302411873840454</c:v>
                </c:pt>
                <c:pt idx="7860">
                  <c:v>0.83302411873840454</c:v>
                </c:pt>
                <c:pt idx="7861">
                  <c:v>0.833086053412463</c:v>
                </c:pt>
                <c:pt idx="7862">
                  <c:v>0.83314794215795318</c:v>
                </c:pt>
                <c:pt idx="7863">
                  <c:v>0.83320978502594523</c:v>
                </c:pt>
                <c:pt idx="7864">
                  <c:v>0.83351872450871345</c:v>
                </c:pt>
                <c:pt idx="7865">
                  <c:v>0.83351872450871345</c:v>
                </c:pt>
                <c:pt idx="7866">
                  <c:v>0.83358042994810977</c:v>
                </c:pt>
                <c:pt idx="7867">
                  <c:v>0.83351872450871345</c:v>
                </c:pt>
                <c:pt idx="7868">
                  <c:v>0.83314794215795318</c:v>
                </c:pt>
                <c:pt idx="7869">
                  <c:v>0.83345697329376844</c:v>
                </c:pt>
                <c:pt idx="7870">
                  <c:v>0.83339517625231918</c:v>
                </c:pt>
                <c:pt idx="7871">
                  <c:v>0.83327144448570378</c:v>
                </c:pt>
                <c:pt idx="7872">
                  <c:v>0.83327144448570378</c:v>
                </c:pt>
                <c:pt idx="7873">
                  <c:v>0.83364277757148164</c:v>
                </c:pt>
                <c:pt idx="7874">
                  <c:v>0.83333333333333337</c:v>
                </c:pt>
                <c:pt idx="7875">
                  <c:v>0.833086053412463</c:v>
                </c:pt>
                <c:pt idx="7876">
                  <c:v>0.83333333333333337</c:v>
                </c:pt>
                <c:pt idx="7877">
                  <c:v>0.83333333333333337</c:v>
                </c:pt>
                <c:pt idx="7878">
                  <c:v>0.83345697329376844</c:v>
                </c:pt>
                <c:pt idx="7879">
                  <c:v>0.83351872450871345</c:v>
                </c:pt>
                <c:pt idx="7880">
                  <c:v>0.83327158206743246</c:v>
                </c:pt>
                <c:pt idx="7881">
                  <c:v>0.83327158206743246</c:v>
                </c:pt>
                <c:pt idx="7882">
                  <c:v>0.83320978502594523</c:v>
                </c:pt>
                <c:pt idx="7883">
                  <c:v>0.83358042994810977</c:v>
                </c:pt>
                <c:pt idx="7884">
                  <c:v>0.83308605341246289</c:v>
                </c:pt>
                <c:pt idx="7885">
                  <c:v>0.833086053412463</c:v>
                </c:pt>
                <c:pt idx="7886">
                  <c:v>0.83339517625231918</c:v>
                </c:pt>
                <c:pt idx="7887">
                  <c:v>0.83345697329376844</c:v>
                </c:pt>
                <c:pt idx="7888">
                  <c:v>0.83327158206743246</c:v>
                </c:pt>
                <c:pt idx="7889">
                  <c:v>0.83333333333333326</c:v>
                </c:pt>
                <c:pt idx="7890">
                  <c:v>0.83364208966283815</c:v>
                </c:pt>
                <c:pt idx="7891">
                  <c:v>0.83327158206743246</c:v>
                </c:pt>
                <c:pt idx="7892">
                  <c:v>0.83320978502594523</c:v>
                </c:pt>
                <c:pt idx="7893">
                  <c:v>0.83345697329376855</c:v>
                </c:pt>
                <c:pt idx="7894">
                  <c:v>0.83302411873840454</c:v>
                </c:pt>
                <c:pt idx="7895">
                  <c:v>0.83302411873840454</c:v>
                </c:pt>
                <c:pt idx="7896">
                  <c:v>0.83370452858203414</c:v>
                </c:pt>
                <c:pt idx="7897">
                  <c:v>0.83345697329376844</c:v>
                </c:pt>
                <c:pt idx="7898">
                  <c:v>0.83388950685947349</c:v>
                </c:pt>
                <c:pt idx="7899">
                  <c:v>0.83351872450871345</c:v>
                </c:pt>
                <c:pt idx="7900">
                  <c:v>0.83339517625231918</c:v>
                </c:pt>
                <c:pt idx="7901">
                  <c:v>0.83364277757148164</c:v>
                </c:pt>
                <c:pt idx="7902">
                  <c:v>0.83333333333333337</c:v>
                </c:pt>
                <c:pt idx="7903">
                  <c:v>0.83302411873840454</c:v>
                </c:pt>
                <c:pt idx="7904">
                  <c:v>0.833086053412463</c:v>
                </c:pt>
                <c:pt idx="7905">
                  <c:v>0.83351872450871345</c:v>
                </c:pt>
                <c:pt idx="7906">
                  <c:v>0.83320978502594523</c:v>
                </c:pt>
                <c:pt idx="7907">
                  <c:v>0.83314794215795318</c:v>
                </c:pt>
                <c:pt idx="7908">
                  <c:v>0.83302411873840454</c:v>
                </c:pt>
                <c:pt idx="7909">
                  <c:v>0.83320950965824669</c:v>
                </c:pt>
                <c:pt idx="7910">
                  <c:v>0.83327144448570378</c:v>
                </c:pt>
                <c:pt idx="7911">
                  <c:v>0.83339517625231918</c:v>
                </c:pt>
                <c:pt idx="7912">
                  <c:v>0.83308605341246289</c:v>
                </c:pt>
                <c:pt idx="7913">
                  <c:v>0.83345697329376844</c:v>
                </c:pt>
                <c:pt idx="7914">
                  <c:v>0.83370452858203414</c:v>
                </c:pt>
                <c:pt idx="7915">
                  <c:v>0.83302411873840454</c:v>
                </c:pt>
                <c:pt idx="7916">
                  <c:v>0.8329621380846326</c:v>
                </c:pt>
                <c:pt idx="7917">
                  <c:v>0.83327144448570378</c:v>
                </c:pt>
                <c:pt idx="7918">
                  <c:v>0.83370452858203414</c:v>
                </c:pt>
                <c:pt idx="7919">
                  <c:v>0.83351872450871345</c:v>
                </c:pt>
                <c:pt idx="7920">
                  <c:v>0.83358042994810977</c:v>
                </c:pt>
                <c:pt idx="7921">
                  <c:v>0.83320978502594523</c:v>
                </c:pt>
                <c:pt idx="7922">
                  <c:v>0.83351872450871345</c:v>
                </c:pt>
                <c:pt idx="7923">
                  <c:v>0.83308605341246289</c:v>
                </c:pt>
                <c:pt idx="7924">
                  <c:v>0.83345697329376844</c:v>
                </c:pt>
                <c:pt idx="7925">
                  <c:v>0.83339517625231918</c:v>
                </c:pt>
                <c:pt idx="7926">
                  <c:v>0.83339517625231918</c:v>
                </c:pt>
                <c:pt idx="7927">
                  <c:v>0.833086053412463</c:v>
                </c:pt>
                <c:pt idx="7928">
                  <c:v>0.83339517625231918</c:v>
                </c:pt>
                <c:pt idx="7929">
                  <c:v>0.83339517625231918</c:v>
                </c:pt>
                <c:pt idx="7930">
                  <c:v>0.833086053412463</c:v>
                </c:pt>
                <c:pt idx="7931">
                  <c:v>0.83314794215795318</c:v>
                </c:pt>
                <c:pt idx="7932">
                  <c:v>0.83351872450871345</c:v>
                </c:pt>
                <c:pt idx="7933">
                  <c:v>0.83320978502594523</c:v>
                </c:pt>
                <c:pt idx="7934">
                  <c:v>0.83358042994810977</c:v>
                </c:pt>
                <c:pt idx="7935">
                  <c:v>0.83364208966283815</c:v>
                </c:pt>
                <c:pt idx="7936">
                  <c:v>0.83327158206743246</c:v>
                </c:pt>
                <c:pt idx="7937">
                  <c:v>0.83370370370370361</c:v>
                </c:pt>
                <c:pt idx="7938">
                  <c:v>0.83364208966283815</c:v>
                </c:pt>
                <c:pt idx="7939">
                  <c:v>0.83358042994810977</c:v>
                </c:pt>
                <c:pt idx="7940">
                  <c:v>0.83382789317507422</c:v>
                </c:pt>
                <c:pt idx="7941">
                  <c:v>0.83351872450871345</c:v>
                </c:pt>
                <c:pt idx="7942">
                  <c:v>0.83327158206743246</c:v>
                </c:pt>
                <c:pt idx="7943">
                  <c:v>0.83401259725824384</c:v>
                </c:pt>
                <c:pt idx="7944">
                  <c:v>0.83370370370370361</c:v>
                </c:pt>
                <c:pt idx="7945">
                  <c:v>0.83339503887449085</c:v>
                </c:pt>
                <c:pt idx="7946">
                  <c:v>0.83376527212143658</c:v>
                </c:pt>
                <c:pt idx="7947">
                  <c:v>0.83339503887449085</c:v>
                </c:pt>
                <c:pt idx="7948">
                  <c:v>0.83333333333333326</c:v>
                </c:pt>
                <c:pt idx="7949">
                  <c:v>0.83327158206743246</c:v>
                </c:pt>
                <c:pt idx="7950">
                  <c:v>0.83358042994810977</c:v>
                </c:pt>
                <c:pt idx="7951">
                  <c:v>0.83327158206743246</c:v>
                </c:pt>
                <c:pt idx="7952">
                  <c:v>0.83277715980719313</c:v>
                </c:pt>
                <c:pt idx="7953">
                  <c:v>0.83327144448570378</c:v>
                </c:pt>
                <c:pt idx="7954">
                  <c:v>0.83358098068350683</c:v>
                </c:pt>
                <c:pt idx="7955">
                  <c:v>0.83327144448570378</c:v>
                </c:pt>
                <c:pt idx="7956">
                  <c:v>0.83333333333333337</c:v>
                </c:pt>
                <c:pt idx="7957">
                  <c:v>0.83302411873840454</c:v>
                </c:pt>
                <c:pt idx="7958">
                  <c:v>0.83302411873840454</c:v>
                </c:pt>
                <c:pt idx="7959">
                  <c:v>0.83333333333333337</c:v>
                </c:pt>
                <c:pt idx="7960">
                  <c:v>0.83302411873840454</c:v>
                </c:pt>
                <c:pt idx="7961">
                  <c:v>0.83302411873840454</c:v>
                </c:pt>
                <c:pt idx="7962">
                  <c:v>0.83327144448570378</c:v>
                </c:pt>
                <c:pt idx="7963">
                  <c:v>0.83364277757148164</c:v>
                </c:pt>
                <c:pt idx="7964">
                  <c:v>0.83370452858203414</c:v>
                </c:pt>
                <c:pt idx="7965">
                  <c:v>0.83339517625231918</c:v>
                </c:pt>
                <c:pt idx="7966">
                  <c:v>0.83302411873840454</c:v>
                </c:pt>
                <c:pt idx="7967">
                  <c:v>0.83364277757148164</c:v>
                </c:pt>
                <c:pt idx="7968">
                  <c:v>0.83327144448570378</c:v>
                </c:pt>
                <c:pt idx="7969">
                  <c:v>0.8329621380846326</c:v>
                </c:pt>
                <c:pt idx="7970">
                  <c:v>0.83302411873840454</c:v>
                </c:pt>
                <c:pt idx="7971">
                  <c:v>0.83333333333333337</c:v>
                </c:pt>
                <c:pt idx="7972">
                  <c:v>0.8329621380846326</c:v>
                </c:pt>
                <c:pt idx="7973">
                  <c:v>0.83271513353115745</c:v>
                </c:pt>
                <c:pt idx="7974">
                  <c:v>0.83345697329376844</c:v>
                </c:pt>
                <c:pt idx="7975">
                  <c:v>0.83345697329376844</c:v>
                </c:pt>
                <c:pt idx="7976">
                  <c:v>0.83345697329376844</c:v>
                </c:pt>
                <c:pt idx="7977">
                  <c:v>0.83376623376623382</c:v>
                </c:pt>
                <c:pt idx="7978">
                  <c:v>0.83376623376623382</c:v>
                </c:pt>
                <c:pt idx="7979">
                  <c:v>0.83376623376623382</c:v>
                </c:pt>
                <c:pt idx="7980">
                  <c:v>0.83376623376623382</c:v>
                </c:pt>
                <c:pt idx="7981">
                  <c:v>0.83345697329376844</c:v>
                </c:pt>
                <c:pt idx="7982">
                  <c:v>0.83351872450871345</c:v>
                </c:pt>
                <c:pt idx="7983">
                  <c:v>0.83358042994810977</c:v>
                </c:pt>
                <c:pt idx="7984">
                  <c:v>0.83358042994810977</c:v>
                </c:pt>
                <c:pt idx="7985">
                  <c:v>0.83358042994810977</c:v>
                </c:pt>
                <c:pt idx="7986">
                  <c:v>0.83333333333333326</c:v>
                </c:pt>
                <c:pt idx="7987">
                  <c:v>0.83339503887449085</c:v>
                </c:pt>
                <c:pt idx="7988">
                  <c:v>0.83339503887449085</c:v>
                </c:pt>
                <c:pt idx="7989">
                  <c:v>0.83370370370370361</c:v>
                </c:pt>
                <c:pt idx="7990">
                  <c:v>0.83345669874167294</c:v>
                </c:pt>
                <c:pt idx="7991">
                  <c:v>0.83345669874167294</c:v>
                </c:pt>
                <c:pt idx="7992">
                  <c:v>0.83339503887449085</c:v>
                </c:pt>
                <c:pt idx="7993">
                  <c:v>0.83339503887449085</c:v>
                </c:pt>
                <c:pt idx="7994">
                  <c:v>0.83333333333333326</c:v>
                </c:pt>
                <c:pt idx="7995">
                  <c:v>0.83333333333333326</c:v>
                </c:pt>
                <c:pt idx="7996">
                  <c:v>0.83395107487027431</c:v>
                </c:pt>
                <c:pt idx="7997">
                  <c:v>0.83376623376623382</c:v>
                </c:pt>
                <c:pt idx="7998">
                  <c:v>0.83339517625231918</c:v>
                </c:pt>
                <c:pt idx="7999">
                  <c:v>0.833086053412463</c:v>
                </c:pt>
                <c:pt idx="8000">
                  <c:v>0.833086053412463</c:v>
                </c:pt>
                <c:pt idx="8001">
                  <c:v>0.833086053412463</c:v>
                </c:pt>
                <c:pt idx="8002">
                  <c:v>0.833086053412463</c:v>
                </c:pt>
                <c:pt idx="8003">
                  <c:v>0.83345697329376855</c:v>
                </c:pt>
                <c:pt idx="8004">
                  <c:v>0.83382789317507422</c:v>
                </c:pt>
                <c:pt idx="8005">
                  <c:v>0.83376623376623382</c:v>
                </c:pt>
                <c:pt idx="8006">
                  <c:v>0.83339517625231918</c:v>
                </c:pt>
                <c:pt idx="8007">
                  <c:v>0.83339517625231918</c:v>
                </c:pt>
                <c:pt idx="8008">
                  <c:v>0.83339517625231918</c:v>
                </c:pt>
                <c:pt idx="8009">
                  <c:v>0.83382789317507422</c:v>
                </c:pt>
                <c:pt idx="8010">
                  <c:v>0.83320978502594523</c:v>
                </c:pt>
                <c:pt idx="8011">
                  <c:v>0.83320978502594523</c:v>
                </c:pt>
                <c:pt idx="8012">
                  <c:v>0.83320978502594523</c:v>
                </c:pt>
                <c:pt idx="8013">
                  <c:v>0.83327158206743246</c:v>
                </c:pt>
                <c:pt idx="8014">
                  <c:v>0.83364208966283815</c:v>
                </c:pt>
                <c:pt idx="8015">
                  <c:v>0.83327158206743246</c:v>
                </c:pt>
                <c:pt idx="8016">
                  <c:v>0.83333333333333326</c:v>
                </c:pt>
                <c:pt idx="8017">
                  <c:v>0.83364208966283815</c:v>
                </c:pt>
                <c:pt idx="8018">
                  <c:v>0.83327158206743246</c:v>
                </c:pt>
                <c:pt idx="8019">
                  <c:v>0.83327158206743246</c:v>
                </c:pt>
                <c:pt idx="8020">
                  <c:v>0.83327158206743246</c:v>
                </c:pt>
                <c:pt idx="8021">
                  <c:v>0.83395107487027431</c:v>
                </c:pt>
                <c:pt idx="8022">
                  <c:v>0.83358042994810977</c:v>
                </c:pt>
                <c:pt idx="8023">
                  <c:v>0.83358042994810977</c:v>
                </c:pt>
                <c:pt idx="8024">
                  <c:v>0.83320978502594523</c:v>
                </c:pt>
                <c:pt idx="8025">
                  <c:v>0.83358042994810977</c:v>
                </c:pt>
                <c:pt idx="8026">
                  <c:v>0.83351872450871345</c:v>
                </c:pt>
                <c:pt idx="8027">
                  <c:v>0.83382789317507422</c:v>
                </c:pt>
                <c:pt idx="8028">
                  <c:v>0.83376623376623382</c:v>
                </c:pt>
                <c:pt idx="8029">
                  <c:v>0.833086053412463</c:v>
                </c:pt>
                <c:pt idx="8030">
                  <c:v>0.833086053412463</c:v>
                </c:pt>
                <c:pt idx="8031">
                  <c:v>0.8329621380846326</c:v>
                </c:pt>
                <c:pt idx="8032">
                  <c:v>0.83327144448570378</c:v>
                </c:pt>
                <c:pt idx="8033">
                  <c:v>0.83327144448570378</c:v>
                </c:pt>
                <c:pt idx="8034">
                  <c:v>0.8329621380846326</c:v>
                </c:pt>
                <c:pt idx="8035">
                  <c:v>0.83302411873840454</c:v>
                </c:pt>
                <c:pt idx="8036">
                  <c:v>0.83333333333333337</c:v>
                </c:pt>
                <c:pt idx="8037">
                  <c:v>0.83327144448570378</c:v>
                </c:pt>
                <c:pt idx="8038">
                  <c:v>0.83327144448570378</c:v>
                </c:pt>
                <c:pt idx="8039">
                  <c:v>0.8329621380846326</c:v>
                </c:pt>
                <c:pt idx="8040">
                  <c:v>0.83327144448570378</c:v>
                </c:pt>
                <c:pt idx="8041">
                  <c:v>0.83327144448570378</c:v>
                </c:pt>
                <c:pt idx="8042">
                  <c:v>0.83339517625231918</c:v>
                </c:pt>
                <c:pt idx="8043">
                  <c:v>0.83333333333333337</c:v>
                </c:pt>
                <c:pt idx="8044">
                  <c:v>0.83327144448570378</c:v>
                </c:pt>
                <c:pt idx="8045">
                  <c:v>0.8329621380846326</c:v>
                </c:pt>
                <c:pt idx="8046">
                  <c:v>0.83302411873840454</c:v>
                </c:pt>
                <c:pt idx="8047">
                  <c:v>0.83339517625231918</c:v>
                </c:pt>
                <c:pt idx="8048">
                  <c:v>0.83333333333333337</c:v>
                </c:pt>
                <c:pt idx="8049">
                  <c:v>0.83370452858203414</c:v>
                </c:pt>
                <c:pt idx="8050">
                  <c:v>0.83339517625231918</c:v>
                </c:pt>
                <c:pt idx="8051">
                  <c:v>0.83345697329376844</c:v>
                </c:pt>
                <c:pt idx="8052">
                  <c:v>0.83345697329376844</c:v>
                </c:pt>
                <c:pt idx="8053">
                  <c:v>0.83388950685947349</c:v>
                </c:pt>
                <c:pt idx="8054">
                  <c:v>0.83358042994810977</c:v>
                </c:pt>
                <c:pt idx="8055">
                  <c:v>0.83320978502594523</c:v>
                </c:pt>
                <c:pt idx="8056">
                  <c:v>0.83277715980719313</c:v>
                </c:pt>
                <c:pt idx="8057">
                  <c:v>0.83345697329376844</c:v>
                </c:pt>
                <c:pt idx="8058">
                  <c:v>0.83345697329376844</c:v>
                </c:pt>
                <c:pt idx="8059">
                  <c:v>0.83339517625231918</c:v>
                </c:pt>
                <c:pt idx="8060">
                  <c:v>0.83339517625231918</c:v>
                </c:pt>
                <c:pt idx="8061">
                  <c:v>0.83370452858203414</c:v>
                </c:pt>
                <c:pt idx="8062">
                  <c:v>0.83333333333333337</c:v>
                </c:pt>
                <c:pt idx="8063">
                  <c:v>0.83364277757148164</c:v>
                </c:pt>
                <c:pt idx="8064">
                  <c:v>0.83327144448570378</c:v>
                </c:pt>
                <c:pt idx="8065">
                  <c:v>0.83320950965824669</c:v>
                </c:pt>
                <c:pt idx="8066">
                  <c:v>0.83314752879970277</c:v>
                </c:pt>
                <c:pt idx="8067">
                  <c:v>0.83314752879970277</c:v>
                </c:pt>
                <c:pt idx="8068">
                  <c:v>0.83320950965824669</c:v>
                </c:pt>
                <c:pt idx="8069">
                  <c:v>0.83320950965824669</c:v>
                </c:pt>
                <c:pt idx="8070">
                  <c:v>0.83327144448570378</c:v>
                </c:pt>
                <c:pt idx="8071">
                  <c:v>0.8329621380846326</c:v>
                </c:pt>
                <c:pt idx="8072">
                  <c:v>0.83364277757148164</c:v>
                </c:pt>
                <c:pt idx="8073">
                  <c:v>0.83333333333333337</c:v>
                </c:pt>
                <c:pt idx="8074">
                  <c:v>0.83364277757148164</c:v>
                </c:pt>
                <c:pt idx="8075">
                  <c:v>0.83364277757148164</c:v>
                </c:pt>
                <c:pt idx="8076">
                  <c:v>0.83339517625231918</c:v>
                </c:pt>
                <c:pt idx="8077">
                  <c:v>0.83345697329376844</c:v>
                </c:pt>
                <c:pt idx="8078">
                  <c:v>0.83351872450871345</c:v>
                </c:pt>
                <c:pt idx="8079">
                  <c:v>0.83320978502594523</c:v>
                </c:pt>
                <c:pt idx="8080">
                  <c:v>0.83358042994810977</c:v>
                </c:pt>
                <c:pt idx="8081">
                  <c:v>0.83351872450871345</c:v>
                </c:pt>
                <c:pt idx="8082">
                  <c:v>0.83345697329376844</c:v>
                </c:pt>
                <c:pt idx="8083">
                  <c:v>0.83376623376623382</c:v>
                </c:pt>
                <c:pt idx="8084">
                  <c:v>0.83339517625231918</c:v>
                </c:pt>
                <c:pt idx="8085">
                  <c:v>0.83302411873840454</c:v>
                </c:pt>
                <c:pt idx="8086">
                  <c:v>0.8329621380846326</c:v>
                </c:pt>
                <c:pt idx="8087">
                  <c:v>0.83327144448570378</c:v>
                </c:pt>
                <c:pt idx="8088">
                  <c:v>0.83327144448570378</c:v>
                </c:pt>
                <c:pt idx="8089">
                  <c:v>0.83364277757148164</c:v>
                </c:pt>
                <c:pt idx="8090">
                  <c:v>0.83333333333333337</c:v>
                </c:pt>
                <c:pt idx="8091">
                  <c:v>0.83339517625231918</c:v>
                </c:pt>
                <c:pt idx="8092">
                  <c:v>0.83345697329376844</c:v>
                </c:pt>
                <c:pt idx="8093">
                  <c:v>0.83345697329376844</c:v>
                </c:pt>
                <c:pt idx="8094">
                  <c:v>0.83345697329376844</c:v>
                </c:pt>
                <c:pt idx="8095">
                  <c:v>0.83339517625231918</c:v>
                </c:pt>
                <c:pt idx="8096">
                  <c:v>0.83339517625231918</c:v>
                </c:pt>
                <c:pt idx="8097">
                  <c:v>0.83339517625231918</c:v>
                </c:pt>
                <c:pt idx="8098">
                  <c:v>0.83339517625231918</c:v>
                </c:pt>
                <c:pt idx="8099">
                  <c:v>0.83333333333333337</c:v>
                </c:pt>
                <c:pt idx="8100">
                  <c:v>0.83364277757148164</c:v>
                </c:pt>
                <c:pt idx="8101">
                  <c:v>0.83358098068350672</c:v>
                </c:pt>
                <c:pt idx="8102">
                  <c:v>0.83327144448570378</c:v>
                </c:pt>
                <c:pt idx="8103">
                  <c:v>0.83327144448570378</c:v>
                </c:pt>
                <c:pt idx="8104">
                  <c:v>0.83320950965824669</c:v>
                </c:pt>
                <c:pt idx="8105">
                  <c:v>0.83327144448570378</c:v>
                </c:pt>
                <c:pt idx="8106">
                  <c:v>0.83333333333333337</c:v>
                </c:pt>
                <c:pt idx="8107">
                  <c:v>0.83327144448570378</c:v>
                </c:pt>
                <c:pt idx="8108">
                  <c:v>0.83351913786696397</c:v>
                </c:pt>
                <c:pt idx="8109">
                  <c:v>0.83358098068350672</c:v>
                </c:pt>
                <c:pt idx="8110">
                  <c:v>0.83364277757148164</c:v>
                </c:pt>
                <c:pt idx="8111">
                  <c:v>0.83327144448570378</c:v>
                </c:pt>
                <c:pt idx="8112">
                  <c:v>0.83327144448570378</c:v>
                </c:pt>
                <c:pt idx="8113">
                  <c:v>0.83364277757148164</c:v>
                </c:pt>
                <c:pt idx="8114">
                  <c:v>0.83370452858203414</c:v>
                </c:pt>
                <c:pt idx="8115">
                  <c:v>0.83339517625231918</c:v>
                </c:pt>
                <c:pt idx="8116">
                  <c:v>0.83339517625231918</c:v>
                </c:pt>
                <c:pt idx="8117">
                  <c:v>0.83339517625231918</c:v>
                </c:pt>
                <c:pt idx="8118">
                  <c:v>0.83364277757148164</c:v>
                </c:pt>
                <c:pt idx="8119">
                  <c:v>0.83333333333333337</c:v>
                </c:pt>
                <c:pt idx="8120">
                  <c:v>0.83339517625231918</c:v>
                </c:pt>
                <c:pt idx="8121">
                  <c:v>0.83370452858203414</c:v>
                </c:pt>
                <c:pt idx="8122">
                  <c:v>0.83370452858203414</c:v>
                </c:pt>
                <c:pt idx="8123">
                  <c:v>0.83339517625231918</c:v>
                </c:pt>
                <c:pt idx="8124">
                  <c:v>0.83376623376623382</c:v>
                </c:pt>
                <c:pt idx="8125">
                  <c:v>0.83376623376623382</c:v>
                </c:pt>
                <c:pt idx="8126">
                  <c:v>0.83345697329376844</c:v>
                </c:pt>
                <c:pt idx="8127">
                  <c:v>0.83308605341246289</c:v>
                </c:pt>
                <c:pt idx="8128">
                  <c:v>0.83339517625231918</c:v>
                </c:pt>
                <c:pt idx="8129">
                  <c:v>0.83376623376623382</c:v>
                </c:pt>
                <c:pt idx="8130">
                  <c:v>0.83376623376623382</c:v>
                </c:pt>
                <c:pt idx="8131">
                  <c:v>0.83351872450871345</c:v>
                </c:pt>
                <c:pt idx="8132">
                  <c:v>0.8331479421579534</c:v>
                </c:pt>
                <c:pt idx="8133">
                  <c:v>0.83339517625231918</c:v>
                </c:pt>
                <c:pt idx="8134">
                  <c:v>0.83333333333333337</c:v>
                </c:pt>
                <c:pt idx="8135">
                  <c:v>0.83364277757148164</c:v>
                </c:pt>
                <c:pt idx="8136">
                  <c:v>0.83333333333333337</c:v>
                </c:pt>
                <c:pt idx="8137">
                  <c:v>0.83327144448570378</c:v>
                </c:pt>
                <c:pt idx="8138">
                  <c:v>0.83327144448570378</c:v>
                </c:pt>
                <c:pt idx="8139">
                  <c:v>0.83333333333333337</c:v>
                </c:pt>
                <c:pt idx="8140">
                  <c:v>0.83333333333333337</c:v>
                </c:pt>
                <c:pt idx="8141">
                  <c:v>0.83364277757148164</c:v>
                </c:pt>
                <c:pt idx="8142">
                  <c:v>0.8329621380846326</c:v>
                </c:pt>
                <c:pt idx="8143">
                  <c:v>0.8329001113999257</c:v>
                </c:pt>
                <c:pt idx="8144">
                  <c:v>0.83358098068350672</c:v>
                </c:pt>
                <c:pt idx="8145">
                  <c:v>0.83370452858203414</c:v>
                </c:pt>
                <c:pt idx="8146">
                  <c:v>0.83302411873840454</c:v>
                </c:pt>
                <c:pt idx="8147">
                  <c:v>0.83302411873840454</c:v>
                </c:pt>
                <c:pt idx="8148">
                  <c:v>0.83302411873840454</c:v>
                </c:pt>
                <c:pt idx="8149">
                  <c:v>0.83327144448570378</c:v>
                </c:pt>
                <c:pt idx="8150">
                  <c:v>0.83320950965824669</c:v>
                </c:pt>
                <c:pt idx="8151">
                  <c:v>0.83320950965824669</c:v>
                </c:pt>
                <c:pt idx="8152">
                  <c:v>0.8329621380846326</c:v>
                </c:pt>
                <c:pt idx="8153">
                  <c:v>0.83302411873840454</c:v>
                </c:pt>
                <c:pt idx="8154">
                  <c:v>0.83339517625231918</c:v>
                </c:pt>
                <c:pt idx="8155">
                  <c:v>0.83339517625231918</c:v>
                </c:pt>
                <c:pt idx="8156">
                  <c:v>0.83345697329376844</c:v>
                </c:pt>
                <c:pt idx="8157">
                  <c:v>0.83345697329376844</c:v>
                </c:pt>
                <c:pt idx="8158">
                  <c:v>0.83345697329376844</c:v>
                </c:pt>
                <c:pt idx="8159">
                  <c:v>0.83345697329376844</c:v>
                </c:pt>
                <c:pt idx="8160">
                  <c:v>0.83382789317507422</c:v>
                </c:pt>
                <c:pt idx="8161">
                  <c:v>0.83351872450871345</c:v>
                </c:pt>
                <c:pt idx="8162">
                  <c:v>0.83345697329376844</c:v>
                </c:pt>
                <c:pt idx="8163">
                  <c:v>0.83345697329376844</c:v>
                </c:pt>
                <c:pt idx="8164">
                  <c:v>0.83277715980719313</c:v>
                </c:pt>
                <c:pt idx="8165">
                  <c:v>0.83314794215795318</c:v>
                </c:pt>
                <c:pt idx="8166">
                  <c:v>0.83345697329376844</c:v>
                </c:pt>
                <c:pt idx="8167">
                  <c:v>0.83345697329376844</c:v>
                </c:pt>
                <c:pt idx="8168">
                  <c:v>0.83345697329376844</c:v>
                </c:pt>
                <c:pt idx="8169">
                  <c:v>0.83376623376623382</c:v>
                </c:pt>
                <c:pt idx="8170">
                  <c:v>0.83339517625231918</c:v>
                </c:pt>
                <c:pt idx="8171">
                  <c:v>0.83370452858203414</c:v>
                </c:pt>
                <c:pt idx="8172">
                  <c:v>0.83376623376623382</c:v>
                </c:pt>
                <c:pt idx="8173">
                  <c:v>0.83345697329376844</c:v>
                </c:pt>
                <c:pt idx="8174">
                  <c:v>0.83345697329376844</c:v>
                </c:pt>
                <c:pt idx="8175">
                  <c:v>0.83345697329376844</c:v>
                </c:pt>
                <c:pt idx="8176">
                  <c:v>0.83376623376623382</c:v>
                </c:pt>
                <c:pt idx="8177">
                  <c:v>0.83345697329376855</c:v>
                </c:pt>
                <c:pt idx="8178">
                  <c:v>0.83339517625231918</c:v>
                </c:pt>
                <c:pt idx="8179">
                  <c:v>0.83370452858203414</c:v>
                </c:pt>
                <c:pt idx="8180">
                  <c:v>0.83364277757148164</c:v>
                </c:pt>
                <c:pt idx="8181">
                  <c:v>0.83364277757148164</c:v>
                </c:pt>
                <c:pt idx="8182">
                  <c:v>0.83333333333333337</c:v>
                </c:pt>
                <c:pt idx="8183">
                  <c:v>0.83333333333333337</c:v>
                </c:pt>
                <c:pt idx="8184">
                  <c:v>0.83364277757148164</c:v>
                </c:pt>
                <c:pt idx="8185">
                  <c:v>0.83333333333333337</c:v>
                </c:pt>
                <c:pt idx="8186">
                  <c:v>0.83370452858203414</c:v>
                </c:pt>
                <c:pt idx="8187">
                  <c:v>0.83345697329376844</c:v>
                </c:pt>
                <c:pt idx="8188">
                  <c:v>0.83345697329376844</c:v>
                </c:pt>
                <c:pt idx="8189">
                  <c:v>0.83345697329376844</c:v>
                </c:pt>
                <c:pt idx="8190">
                  <c:v>0.83345697329376844</c:v>
                </c:pt>
                <c:pt idx="8191">
                  <c:v>0.83376623376623382</c:v>
                </c:pt>
                <c:pt idx="8192">
                  <c:v>0.83308605341246289</c:v>
                </c:pt>
                <c:pt idx="8193">
                  <c:v>0.83302411873840454</c:v>
                </c:pt>
                <c:pt idx="8194">
                  <c:v>0.83339517625231918</c:v>
                </c:pt>
                <c:pt idx="8195">
                  <c:v>0.83302411873840454</c:v>
                </c:pt>
                <c:pt idx="8196">
                  <c:v>0.83302411873840454</c:v>
                </c:pt>
                <c:pt idx="8197">
                  <c:v>0.8329621380846326</c:v>
                </c:pt>
                <c:pt idx="8198">
                  <c:v>0.83327144448570378</c:v>
                </c:pt>
                <c:pt idx="8199">
                  <c:v>0.8329621380846326</c:v>
                </c:pt>
                <c:pt idx="8200">
                  <c:v>0.83327144448570378</c:v>
                </c:pt>
                <c:pt idx="8201">
                  <c:v>0.8329621380846326</c:v>
                </c:pt>
                <c:pt idx="8202">
                  <c:v>0.83333333333333337</c:v>
                </c:pt>
                <c:pt idx="8203">
                  <c:v>0.83333333333333337</c:v>
                </c:pt>
                <c:pt idx="8204">
                  <c:v>0.83302411873840454</c:v>
                </c:pt>
                <c:pt idx="8205">
                  <c:v>0.83333333333333337</c:v>
                </c:pt>
                <c:pt idx="8206">
                  <c:v>0.83302411873840454</c:v>
                </c:pt>
                <c:pt idx="8207">
                  <c:v>0.83302411873840454</c:v>
                </c:pt>
                <c:pt idx="8208">
                  <c:v>0.83333333333333337</c:v>
                </c:pt>
                <c:pt idx="8209">
                  <c:v>0.83339517625231918</c:v>
                </c:pt>
                <c:pt idx="8210">
                  <c:v>0.833086053412463</c:v>
                </c:pt>
                <c:pt idx="8211">
                  <c:v>0.83302411873840454</c:v>
                </c:pt>
                <c:pt idx="8212">
                  <c:v>0.833086053412463</c:v>
                </c:pt>
                <c:pt idx="8213">
                  <c:v>0.83345697329376844</c:v>
                </c:pt>
                <c:pt idx="8214">
                  <c:v>0.83376623376623382</c:v>
                </c:pt>
                <c:pt idx="8215">
                  <c:v>0.83382789317507422</c:v>
                </c:pt>
                <c:pt idx="8216">
                  <c:v>0.83351872450871345</c:v>
                </c:pt>
                <c:pt idx="8217">
                  <c:v>0.83358042994810977</c:v>
                </c:pt>
                <c:pt idx="8218">
                  <c:v>0.83320978502594523</c:v>
                </c:pt>
                <c:pt idx="8219">
                  <c:v>0.83351872450871345</c:v>
                </c:pt>
                <c:pt idx="8220">
                  <c:v>0.83382789317507422</c:v>
                </c:pt>
                <c:pt idx="8221">
                  <c:v>0.83345697329376844</c:v>
                </c:pt>
                <c:pt idx="8222">
                  <c:v>0.83345697329376844</c:v>
                </c:pt>
                <c:pt idx="8223">
                  <c:v>0.83376623376623382</c:v>
                </c:pt>
                <c:pt idx="8224">
                  <c:v>0.83376623376623382</c:v>
                </c:pt>
                <c:pt idx="8225">
                  <c:v>0.83345697329376844</c:v>
                </c:pt>
                <c:pt idx="8226">
                  <c:v>0.83345697329376844</c:v>
                </c:pt>
                <c:pt idx="8227">
                  <c:v>0.83382789317507422</c:v>
                </c:pt>
                <c:pt idx="8228">
                  <c:v>0.83351872450871345</c:v>
                </c:pt>
                <c:pt idx="8229">
                  <c:v>0.83320978502594523</c:v>
                </c:pt>
                <c:pt idx="8230">
                  <c:v>0.83364208966283815</c:v>
                </c:pt>
                <c:pt idx="8231">
                  <c:v>0.83364208966283815</c:v>
                </c:pt>
                <c:pt idx="8232">
                  <c:v>0.83345697329376844</c:v>
                </c:pt>
                <c:pt idx="8233">
                  <c:v>0.83345697329376844</c:v>
                </c:pt>
                <c:pt idx="8234">
                  <c:v>0.83376623376623382</c:v>
                </c:pt>
                <c:pt idx="8235">
                  <c:v>0.83339517625231918</c:v>
                </c:pt>
                <c:pt idx="8236">
                  <c:v>0.83339517625231918</c:v>
                </c:pt>
                <c:pt idx="8237">
                  <c:v>0.83339517625231918</c:v>
                </c:pt>
                <c:pt idx="8238">
                  <c:v>0.83302411873840454</c:v>
                </c:pt>
                <c:pt idx="8239">
                  <c:v>0.83333333333333337</c:v>
                </c:pt>
                <c:pt idx="8240">
                  <c:v>0.83333333333333337</c:v>
                </c:pt>
                <c:pt idx="8241">
                  <c:v>0.8329621380846326</c:v>
                </c:pt>
                <c:pt idx="8242">
                  <c:v>0.83333333333333337</c:v>
                </c:pt>
                <c:pt idx="8243">
                  <c:v>0.83376623376623382</c:v>
                </c:pt>
                <c:pt idx="8244">
                  <c:v>0.83345697329376844</c:v>
                </c:pt>
                <c:pt idx="8245">
                  <c:v>0.83345697329376844</c:v>
                </c:pt>
                <c:pt idx="8246">
                  <c:v>0.83308605341246289</c:v>
                </c:pt>
                <c:pt idx="8247">
                  <c:v>0.83345697329376844</c:v>
                </c:pt>
                <c:pt idx="8248">
                  <c:v>0.83339517625231918</c:v>
                </c:pt>
                <c:pt idx="8249">
                  <c:v>0.83370452858203414</c:v>
                </c:pt>
                <c:pt idx="8250">
                  <c:v>0.83333333333333337</c:v>
                </c:pt>
                <c:pt idx="8251">
                  <c:v>0.83333333333333337</c:v>
                </c:pt>
                <c:pt idx="8252">
                  <c:v>0.83370452858203414</c:v>
                </c:pt>
                <c:pt idx="8253">
                  <c:v>0.83370452858203414</c:v>
                </c:pt>
                <c:pt idx="8254">
                  <c:v>0.83333333333333337</c:v>
                </c:pt>
                <c:pt idx="8255">
                  <c:v>0.83327144448570378</c:v>
                </c:pt>
                <c:pt idx="8256">
                  <c:v>0.83320950965824658</c:v>
                </c:pt>
                <c:pt idx="8257">
                  <c:v>0.8329001113999257</c:v>
                </c:pt>
                <c:pt idx="8258">
                  <c:v>0.8329621380846326</c:v>
                </c:pt>
                <c:pt idx="8259">
                  <c:v>0.83333333333333337</c:v>
                </c:pt>
                <c:pt idx="8260">
                  <c:v>0.83358098068350683</c:v>
                </c:pt>
                <c:pt idx="8261">
                  <c:v>0.83351913786696397</c:v>
                </c:pt>
                <c:pt idx="8262">
                  <c:v>0.83364277757148164</c:v>
                </c:pt>
                <c:pt idx="8263">
                  <c:v>0.83333333333333337</c:v>
                </c:pt>
                <c:pt idx="8264">
                  <c:v>0.83364277757148164</c:v>
                </c:pt>
                <c:pt idx="8265">
                  <c:v>0.83364277757148164</c:v>
                </c:pt>
                <c:pt idx="8266">
                  <c:v>0.83333333333333337</c:v>
                </c:pt>
                <c:pt idx="8267">
                  <c:v>0.83345697329376844</c:v>
                </c:pt>
                <c:pt idx="8268">
                  <c:v>0.83345697329376844</c:v>
                </c:pt>
                <c:pt idx="8269">
                  <c:v>0.83370452858203414</c:v>
                </c:pt>
                <c:pt idx="8270">
                  <c:v>0.83358098068350672</c:v>
                </c:pt>
                <c:pt idx="8271">
                  <c:v>0.83389074693422538</c:v>
                </c:pt>
                <c:pt idx="8272">
                  <c:v>0.83358098068350672</c:v>
                </c:pt>
                <c:pt idx="8273">
                  <c:v>0.83370452858203414</c:v>
                </c:pt>
                <c:pt idx="8274">
                  <c:v>0.83351872450871345</c:v>
                </c:pt>
                <c:pt idx="8275">
                  <c:v>0.83388950685947349</c:v>
                </c:pt>
                <c:pt idx="8276">
                  <c:v>0.83358042994810977</c:v>
                </c:pt>
                <c:pt idx="8277">
                  <c:v>0.83351872450871345</c:v>
                </c:pt>
                <c:pt idx="8278">
                  <c:v>0.83345697329376844</c:v>
                </c:pt>
                <c:pt idx="8279">
                  <c:v>0.83314794215795318</c:v>
                </c:pt>
                <c:pt idx="8280">
                  <c:v>0.83277715980719313</c:v>
                </c:pt>
                <c:pt idx="8281">
                  <c:v>0.833086053412463</c:v>
                </c:pt>
                <c:pt idx="8282">
                  <c:v>0.83302411873840454</c:v>
                </c:pt>
                <c:pt idx="8283">
                  <c:v>0.83302411873840454</c:v>
                </c:pt>
                <c:pt idx="8284">
                  <c:v>0.83339517625231918</c:v>
                </c:pt>
                <c:pt idx="8285">
                  <c:v>0.833086053412463</c:v>
                </c:pt>
                <c:pt idx="8286">
                  <c:v>0.83345697329376844</c:v>
                </c:pt>
                <c:pt idx="8287">
                  <c:v>0.83382789317507422</c:v>
                </c:pt>
                <c:pt idx="8288">
                  <c:v>0.83351872450871345</c:v>
                </c:pt>
                <c:pt idx="8289">
                  <c:v>0.83388950685947349</c:v>
                </c:pt>
                <c:pt idx="8290">
                  <c:v>0.83358042994810977</c:v>
                </c:pt>
                <c:pt idx="8291">
                  <c:v>0.83320978502594523</c:v>
                </c:pt>
                <c:pt idx="8292">
                  <c:v>0.83351872450871345</c:v>
                </c:pt>
                <c:pt idx="8293">
                  <c:v>0.83314794215795318</c:v>
                </c:pt>
                <c:pt idx="8294">
                  <c:v>0.83271513353115723</c:v>
                </c:pt>
                <c:pt idx="8295">
                  <c:v>0.83345697329376844</c:v>
                </c:pt>
                <c:pt idx="8296">
                  <c:v>0.83302411873840454</c:v>
                </c:pt>
                <c:pt idx="8297">
                  <c:v>0.83370452858203414</c:v>
                </c:pt>
                <c:pt idx="8298">
                  <c:v>0.83327144448570378</c:v>
                </c:pt>
                <c:pt idx="8299">
                  <c:v>0.83358098068350672</c:v>
                </c:pt>
                <c:pt idx="8300">
                  <c:v>0.83358098068350672</c:v>
                </c:pt>
                <c:pt idx="8301">
                  <c:v>0.8329621380846326</c:v>
                </c:pt>
                <c:pt idx="8302">
                  <c:v>0.83327144448570378</c:v>
                </c:pt>
                <c:pt idx="8303">
                  <c:v>0.83358098068350683</c:v>
                </c:pt>
                <c:pt idx="8304">
                  <c:v>0.83327144448570378</c:v>
                </c:pt>
                <c:pt idx="8305">
                  <c:v>0.83327144448570378</c:v>
                </c:pt>
                <c:pt idx="8306">
                  <c:v>0.83302411873840454</c:v>
                </c:pt>
                <c:pt idx="8307">
                  <c:v>0.83339517625231918</c:v>
                </c:pt>
                <c:pt idx="8308">
                  <c:v>0.83339517625231918</c:v>
                </c:pt>
                <c:pt idx="8309">
                  <c:v>0.83376623376623382</c:v>
                </c:pt>
                <c:pt idx="8310">
                  <c:v>0.83345697329376844</c:v>
                </c:pt>
                <c:pt idx="8311">
                  <c:v>0.83308605341246289</c:v>
                </c:pt>
                <c:pt idx="8312">
                  <c:v>0.83308605341246289</c:v>
                </c:pt>
                <c:pt idx="8313">
                  <c:v>0.83382789317507422</c:v>
                </c:pt>
                <c:pt idx="8314">
                  <c:v>0.83351872450871345</c:v>
                </c:pt>
                <c:pt idx="8315">
                  <c:v>0.83382789317507422</c:v>
                </c:pt>
                <c:pt idx="8316">
                  <c:v>0.83382789317507422</c:v>
                </c:pt>
                <c:pt idx="8317">
                  <c:v>0.83345697329376844</c:v>
                </c:pt>
                <c:pt idx="8318">
                  <c:v>0.83351872450871345</c:v>
                </c:pt>
                <c:pt idx="8319">
                  <c:v>0.83351872450871345</c:v>
                </c:pt>
                <c:pt idx="8320">
                  <c:v>0.83351872450871345</c:v>
                </c:pt>
                <c:pt idx="8321">
                  <c:v>0.83364208966283815</c:v>
                </c:pt>
                <c:pt idx="8322">
                  <c:v>0.83327158206743246</c:v>
                </c:pt>
                <c:pt idx="8323">
                  <c:v>0.83382789317507422</c:v>
                </c:pt>
                <c:pt idx="8324">
                  <c:v>0.83345697329376844</c:v>
                </c:pt>
                <c:pt idx="8325">
                  <c:v>0.83345697329376844</c:v>
                </c:pt>
                <c:pt idx="8326">
                  <c:v>0.83370452858203414</c:v>
                </c:pt>
                <c:pt idx="8327">
                  <c:v>0.83395245170876675</c:v>
                </c:pt>
                <c:pt idx="8328">
                  <c:v>0.83364277757148164</c:v>
                </c:pt>
                <c:pt idx="8329">
                  <c:v>0.83327144448570378</c:v>
                </c:pt>
                <c:pt idx="8330">
                  <c:v>0.83358098068350672</c:v>
                </c:pt>
                <c:pt idx="8331">
                  <c:v>0.83333333333333337</c:v>
                </c:pt>
                <c:pt idx="8332">
                  <c:v>0.83339517625231918</c:v>
                </c:pt>
                <c:pt idx="8333">
                  <c:v>0.83345697329376855</c:v>
                </c:pt>
                <c:pt idx="8334">
                  <c:v>0.83345697329376844</c:v>
                </c:pt>
                <c:pt idx="8335">
                  <c:v>0.83345697329376844</c:v>
                </c:pt>
                <c:pt idx="8336">
                  <c:v>0.83351872450871345</c:v>
                </c:pt>
                <c:pt idx="8337">
                  <c:v>0.83320978502594523</c:v>
                </c:pt>
                <c:pt idx="8338">
                  <c:v>0.83351872450871345</c:v>
                </c:pt>
                <c:pt idx="8339">
                  <c:v>0.83358042994810977</c:v>
                </c:pt>
                <c:pt idx="8340">
                  <c:v>0.83358042994810977</c:v>
                </c:pt>
                <c:pt idx="8341">
                  <c:v>0.83327158206743246</c:v>
                </c:pt>
                <c:pt idx="8342">
                  <c:v>0.83327158206743246</c:v>
                </c:pt>
                <c:pt idx="8343">
                  <c:v>0.83320978502594523</c:v>
                </c:pt>
                <c:pt idx="8344">
                  <c:v>0.83388950685947349</c:v>
                </c:pt>
                <c:pt idx="8345">
                  <c:v>0.83364208966283815</c:v>
                </c:pt>
                <c:pt idx="8346">
                  <c:v>0.83296296296296291</c:v>
                </c:pt>
                <c:pt idx="8347">
                  <c:v>0.83320978502594523</c:v>
                </c:pt>
                <c:pt idx="8348">
                  <c:v>0.83358042994810977</c:v>
                </c:pt>
                <c:pt idx="8349">
                  <c:v>0.83314794215795318</c:v>
                </c:pt>
                <c:pt idx="8350">
                  <c:v>0.83351872450871345</c:v>
                </c:pt>
                <c:pt idx="8351">
                  <c:v>0.83388950685947349</c:v>
                </c:pt>
                <c:pt idx="8352">
                  <c:v>0.83364208966283815</c:v>
                </c:pt>
                <c:pt idx="8353">
                  <c:v>0.83364208966283815</c:v>
                </c:pt>
                <c:pt idx="8354">
                  <c:v>0.83364208966283815</c:v>
                </c:pt>
                <c:pt idx="8355">
                  <c:v>0.83358042994810977</c:v>
                </c:pt>
                <c:pt idx="8356">
                  <c:v>0.83376623376623382</c:v>
                </c:pt>
                <c:pt idx="8357">
                  <c:v>0.83339517625231918</c:v>
                </c:pt>
                <c:pt idx="8358">
                  <c:v>0.83345697329376844</c:v>
                </c:pt>
                <c:pt idx="8359">
                  <c:v>0.83345697329376844</c:v>
                </c:pt>
                <c:pt idx="8360">
                  <c:v>0.83370452858203414</c:v>
                </c:pt>
                <c:pt idx="8361">
                  <c:v>0.83339517625231918</c:v>
                </c:pt>
                <c:pt idx="8362">
                  <c:v>0.83302411873840454</c:v>
                </c:pt>
                <c:pt idx="8363">
                  <c:v>0.83339517625231918</c:v>
                </c:pt>
                <c:pt idx="8364">
                  <c:v>0.83277715980719313</c:v>
                </c:pt>
                <c:pt idx="8365">
                  <c:v>0.83314794215795318</c:v>
                </c:pt>
                <c:pt idx="8366">
                  <c:v>0.83314794215795318</c:v>
                </c:pt>
                <c:pt idx="8367">
                  <c:v>0.83345697329376844</c:v>
                </c:pt>
                <c:pt idx="8368">
                  <c:v>0.83345697329376844</c:v>
                </c:pt>
                <c:pt idx="8369">
                  <c:v>0.83345697329376844</c:v>
                </c:pt>
                <c:pt idx="8370">
                  <c:v>0.83351872450871345</c:v>
                </c:pt>
                <c:pt idx="8371">
                  <c:v>0.83351872450871345</c:v>
                </c:pt>
                <c:pt idx="8372">
                  <c:v>0.83358042994810977</c:v>
                </c:pt>
                <c:pt idx="8373">
                  <c:v>0.83320978502594523</c:v>
                </c:pt>
                <c:pt idx="8374">
                  <c:v>0.83283914010378068</c:v>
                </c:pt>
                <c:pt idx="8375">
                  <c:v>0.83290107447202677</c:v>
                </c:pt>
                <c:pt idx="8376">
                  <c:v>0.83327158206743246</c:v>
                </c:pt>
                <c:pt idx="8377">
                  <c:v>0.83320978502594523</c:v>
                </c:pt>
                <c:pt idx="8378">
                  <c:v>0.83345697329376844</c:v>
                </c:pt>
                <c:pt idx="8379">
                  <c:v>0.83345697329376844</c:v>
                </c:pt>
                <c:pt idx="8380">
                  <c:v>0.83333333333333337</c:v>
                </c:pt>
                <c:pt idx="8381">
                  <c:v>0.83333333333333337</c:v>
                </c:pt>
                <c:pt idx="8382">
                  <c:v>0.83333333333333337</c:v>
                </c:pt>
                <c:pt idx="8383">
                  <c:v>0.83364277757148164</c:v>
                </c:pt>
                <c:pt idx="8384">
                  <c:v>0.83364277757148164</c:v>
                </c:pt>
                <c:pt idx="8385">
                  <c:v>0.83333333333333337</c:v>
                </c:pt>
                <c:pt idx="8386">
                  <c:v>0.83339517625231918</c:v>
                </c:pt>
                <c:pt idx="8387">
                  <c:v>0.83339517625231918</c:v>
                </c:pt>
                <c:pt idx="8388">
                  <c:v>0.83314794215795318</c:v>
                </c:pt>
                <c:pt idx="8389">
                  <c:v>0.83388950685947349</c:v>
                </c:pt>
                <c:pt idx="8390">
                  <c:v>0.83382789317507422</c:v>
                </c:pt>
                <c:pt idx="8391">
                  <c:v>0.83351872450871345</c:v>
                </c:pt>
                <c:pt idx="8392">
                  <c:v>0.83351872450871345</c:v>
                </c:pt>
                <c:pt idx="8393">
                  <c:v>0.8331479421579534</c:v>
                </c:pt>
                <c:pt idx="8394">
                  <c:v>0.83351872450871345</c:v>
                </c:pt>
                <c:pt idx="8395">
                  <c:v>0.83351872450871345</c:v>
                </c:pt>
                <c:pt idx="8396">
                  <c:v>0.83358042994810977</c:v>
                </c:pt>
                <c:pt idx="8397">
                  <c:v>0.83388950685947349</c:v>
                </c:pt>
                <c:pt idx="8398">
                  <c:v>0.8331479421579534</c:v>
                </c:pt>
                <c:pt idx="8399">
                  <c:v>0.83345697329376844</c:v>
                </c:pt>
                <c:pt idx="8400">
                  <c:v>0.83345697329376844</c:v>
                </c:pt>
                <c:pt idx="8401">
                  <c:v>0.83382789317507422</c:v>
                </c:pt>
                <c:pt idx="8402">
                  <c:v>0.83351872450871345</c:v>
                </c:pt>
                <c:pt idx="8403">
                  <c:v>0.83376623376623382</c:v>
                </c:pt>
                <c:pt idx="8404">
                  <c:v>0.83376623376623382</c:v>
                </c:pt>
                <c:pt idx="8405">
                  <c:v>0.83339517625231918</c:v>
                </c:pt>
                <c:pt idx="8406">
                  <c:v>0.83302411873840454</c:v>
                </c:pt>
                <c:pt idx="8407">
                  <c:v>0.83302411873840454</c:v>
                </c:pt>
                <c:pt idx="8408">
                  <c:v>0.83308605341246289</c:v>
                </c:pt>
                <c:pt idx="8409">
                  <c:v>0.83345697329376867</c:v>
                </c:pt>
                <c:pt idx="8410">
                  <c:v>0.83382789317507422</c:v>
                </c:pt>
                <c:pt idx="8411">
                  <c:v>0.83345697329376844</c:v>
                </c:pt>
                <c:pt idx="8412">
                  <c:v>0.83345697329376844</c:v>
                </c:pt>
                <c:pt idx="8413">
                  <c:v>0.83345697329376844</c:v>
                </c:pt>
                <c:pt idx="8414">
                  <c:v>0.83345697329376844</c:v>
                </c:pt>
                <c:pt idx="8415">
                  <c:v>0.83339517625231918</c:v>
                </c:pt>
                <c:pt idx="8416">
                  <c:v>0.83333333333333337</c:v>
                </c:pt>
                <c:pt idx="8417">
                  <c:v>0.83302411873840454</c:v>
                </c:pt>
                <c:pt idx="8418">
                  <c:v>0.83333333333333337</c:v>
                </c:pt>
                <c:pt idx="8419">
                  <c:v>0.83333333333333337</c:v>
                </c:pt>
                <c:pt idx="8420">
                  <c:v>0.83333333333333337</c:v>
                </c:pt>
                <c:pt idx="8421">
                  <c:v>0.83333333333333337</c:v>
                </c:pt>
                <c:pt idx="8422">
                  <c:v>0.83364277757148164</c:v>
                </c:pt>
                <c:pt idx="8423">
                  <c:v>0.83370452858203414</c:v>
                </c:pt>
                <c:pt idx="8424">
                  <c:v>0.83333333333333337</c:v>
                </c:pt>
                <c:pt idx="8425">
                  <c:v>0.83327144448570378</c:v>
                </c:pt>
                <c:pt idx="8426">
                  <c:v>0.83364277757148164</c:v>
                </c:pt>
                <c:pt idx="8427">
                  <c:v>0.83370452858203414</c:v>
                </c:pt>
                <c:pt idx="8428">
                  <c:v>0.83339517625231918</c:v>
                </c:pt>
                <c:pt idx="8429">
                  <c:v>0.83376623376623382</c:v>
                </c:pt>
                <c:pt idx="8430">
                  <c:v>0.83308605341246289</c:v>
                </c:pt>
                <c:pt idx="8431">
                  <c:v>0.83345697329376867</c:v>
                </c:pt>
                <c:pt idx="8432">
                  <c:v>0.83345697329376844</c:v>
                </c:pt>
                <c:pt idx="8433">
                  <c:v>0.83308605341246289</c:v>
                </c:pt>
                <c:pt idx="8434">
                  <c:v>0.83364277757148164</c:v>
                </c:pt>
                <c:pt idx="8435">
                  <c:v>0.83370452858203414</c:v>
                </c:pt>
                <c:pt idx="8436">
                  <c:v>0.83376623376623382</c:v>
                </c:pt>
                <c:pt idx="8437">
                  <c:v>0.83339517625231918</c:v>
                </c:pt>
                <c:pt idx="8438">
                  <c:v>0.83333333333333337</c:v>
                </c:pt>
                <c:pt idx="8439">
                  <c:v>0.83333333333333337</c:v>
                </c:pt>
                <c:pt idx="8440">
                  <c:v>0.83327144448570378</c:v>
                </c:pt>
                <c:pt idx="8441">
                  <c:v>0.83358098068350672</c:v>
                </c:pt>
                <c:pt idx="8442">
                  <c:v>0.83358098068350672</c:v>
                </c:pt>
                <c:pt idx="8443">
                  <c:v>0.83358098068350672</c:v>
                </c:pt>
                <c:pt idx="8444">
                  <c:v>0.83327144448570378</c:v>
                </c:pt>
                <c:pt idx="8445">
                  <c:v>0.8329001113999257</c:v>
                </c:pt>
                <c:pt idx="8446">
                  <c:v>0.83320950965824669</c:v>
                </c:pt>
                <c:pt idx="8447">
                  <c:v>0.83327144448570378</c:v>
                </c:pt>
                <c:pt idx="8448">
                  <c:v>0.83333333333333337</c:v>
                </c:pt>
                <c:pt idx="8449">
                  <c:v>0.83327144448570378</c:v>
                </c:pt>
                <c:pt idx="8450">
                  <c:v>0.83327144448570378</c:v>
                </c:pt>
                <c:pt idx="8451">
                  <c:v>0.83333333333333337</c:v>
                </c:pt>
                <c:pt idx="8452">
                  <c:v>0.83364277757148164</c:v>
                </c:pt>
                <c:pt idx="8453">
                  <c:v>0.83358098068350672</c:v>
                </c:pt>
                <c:pt idx="8454">
                  <c:v>0.83333333333333337</c:v>
                </c:pt>
                <c:pt idx="8455">
                  <c:v>0.83333333333333337</c:v>
                </c:pt>
                <c:pt idx="8456">
                  <c:v>0.83327144448570378</c:v>
                </c:pt>
                <c:pt idx="8457">
                  <c:v>0.83364277757148164</c:v>
                </c:pt>
                <c:pt idx="8458">
                  <c:v>0.83333333333333337</c:v>
                </c:pt>
                <c:pt idx="8459">
                  <c:v>0.83327144448570378</c:v>
                </c:pt>
                <c:pt idx="8460">
                  <c:v>0.83327144448570378</c:v>
                </c:pt>
                <c:pt idx="8461">
                  <c:v>0.8329621380846326</c:v>
                </c:pt>
                <c:pt idx="8462">
                  <c:v>0.83370452858203414</c:v>
                </c:pt>
                <c:pt idx="8463">
                  <c:v>0.83351872450871345</c:v>
                </c:pt>
                <c:pt idx="8464">
                  <c:v>0.83351872450871345</c:v>
                </c:pt>
                <c:pt idx="8465">
                  <c:v>0.83345697329376844</c:v>
                </c:pt>
                <c:pt idx="8466">
                  <c:v>0.83376623376623382</c:v>
                </c:pt>
                <c:pt idx="8467">
                  <c:v>0.83308605341246289</c:v>
                </c:pt>
                <c:pt idx="8468">
                  <c:v>0.8331479421579534</c:v>
                </c:pt>
                <c:pt idx="8469">
                  <c:v>0.83351872450871345</c:v>
                </c:pt>
                <c:pt idx="8470">
                  <c:v>0.83382789317507422</c:v>
                </c:pt>
                <c:pt idx="8471">
                  <c:v>0.83345697329376844</c:v>
                </c:pt>
                <c:pt idx="8472">
                  <c:v>0.83345697329376844</c:v>
                </c:pt>
                <c:pt idx="8473">
                  <c:v>0.83376623376623382</c:v>
                </c:pt>
                <c:pt idx="8474">
                  <c:v>0.83345697329376844</c:v>
                </c:pt>
                <c:pt idx="8475">
                  <c:v>0.83345697329376844</c:v>
                </c:pt>
                <c:pt idx="8476">
                  <c:v>0.83320978502594523</c:v>
                </c:pt>
                <c:pt idx="8477">
                  <c:v>0.83351872450871345</c:v>
                </c:pt>
                <c:pt idx="8478">
                  <c:v>0.83376623376623382</c:v>
                </c:pt>
                <c:pt idx="8479">
                  <c:v>0.83376623376623382</c:v>
                </c:pt>
                <c:pt idx="8480">
                  <c:v>0.83339517625231918</c:v>
                </c:pt>
                <c:pt idx="8481">
                  <c:v>0.83339517625231918</c:v>
                </c:pt>
                <c:pt idx="8482">
                  <c:v>0.83327144448570378</c:v>
                </c:pt>
                <c:pt idx="8483">
                  <c:v>0.8329001113999257</c:v>
                </c:pt>
                <c:pt idx="8484">
                  <c:v>0.8329001113999257</c:v>
                </c:pt>
                <c:pt idx="8485">
                  <c:v>0.8329001113999257</c:v>
                </c:pt>
                <c:pt idx="8486">
                  <c:v>0.8329001113999257</c:v>
                </c:pt>
                <c:pt idx="8487">
                  <c:v>0.83358098068350672</c:v>
                </c:pt>
                <c:pt idx="8488">
                  <c:v>0.83364277757148164</c:v>
                </c:pt>
                <c:pt idx="8489">
                  <c:v>0.83364277757148164</c:v>
                </c:pt>
                <c:pt idx="8490">
                  <c:v>0.83364277757148164</c:v>
                </c:pt>
                <c:pt idx="8491">
                  <c:v>0.83364277757148164</c:v>
                </c:pt>
                <c:pt idx="8492">
                  <c:v>0.83302411873840454</c:v>
                </c:pt>
                <c:pt idx="8493">
                  <c:v>0.83302411873840454</c:v>
                </c:pt>
                <c:pt idx="8494">
                  <c:v>0.83370452858203414</c:v>
                </c:pt>
                <c:pt idx="8495">
                  <c:v>0.83345697329376844</c:v>
                </c:pt>
                <c:pt idx="8496">
                  <c:v>0.83351872450871345</c:v>
                </c:pt>
                <c:pt idx="8497">
                  <c:v>0.83358042994810977</c:v>
                </c:pt>
                <c:pt idx="8498">
                  <c:v>0.83358042994810977</c:v>
                </c:pt>
                <c:pt idx="8499">
                  <c:v>0.83358042994810977</c:v>
                </c:pt>
                <c:pt idx="8500">
                  <c:v>0.83314794215795318</c:v>
                </c:pt>
                <c:pt idx="8501">
                  <c:v>0.83339517625231918</c:v>
                </c:pt>
                <c:pt idx="8502">
                  <c:v>0.83364277757148164</c:v>
                </c:pt>
                <c:pt idx="8503">
                  <c:v>0.83327144448570378</c:v>
                </c:pt>
                <c:pt idx="8504">
                  <c:v>0.8329621380846326</c:v>
                </c:pt>
                <c:pt idx="8505">
                  <c:v>0.83339517625231918</c:v>
                </c:pt>
                <c:pt idx="8506">
                  <c:v>0.83376623376623382</c:v>
                </c:pt>
                <c:pt idx="8507">
                  <c:v>0.83351872450871345</c:v>
                </c:pt>
                <c:pt idx="8508">
                  <c:v>0.83345697329376844</c:v>
                </c:pt>
                <c:pt idx="8509">
                  <c:v>0.83345697329376844</c:v>
                </c:pt>
                <c:pt idx="8510">
                  <c:v>0.83345697329376867</c:v>
                </c:pt>
                <c:pt idx="8511">
                  <c:v>0.83382789317507422</c:v>
                </c:pt>
                <c:pt idx="8512">
                  <c:v>0.83345697329376844</c:v>
                </c:pt>
                <c:pt idx="8513">
                  <c:v>0.83345697329376844</c:v>
                </c:pt>
                <c:pt idx="8514">
                  <c:v>0.83370452858203414</c:v>
                </c:pt>
                <c:pt idx="8515">
                  <c:v>0.83364277757148164</c:v>
                </c:pt>
                <c:pt idx="8516">
                  <c:v>0.83327144448570378</c:v>
                </c:pt>
                <c:pt idx="8517">
                  <c:v>0.83327144448570378</c:v>
                </c:pt>
                <c:pt idx="8518">
                  <c:v>0.83364277757148164</c:v>
                </c:pt>
                <c:pt idx="8519">
                  <c:v>0.83333333333333337</c:v>
                </c:pt>
                <c:pt idx="8520">
                  <c:v>0.83339517625231918</c:v>
                </c:pt>
                <c:pt idx="8521">
                  <c:v>0.83345697329376844</c:v>
                </c:pt>
                <c:pt idx="8522">
                  <c:v>0.83345697329376844</c:v>
                </c:pt>
                <c:pt idx="8523">
                  <c:v>0.83345697329376844</c:v>
                </c:pt>
                <c:pt idx="8524">
                  <c:v>0.83339517625231918</c:v>
                </c:pt>
                <c:pt idx="8525">
                  <c:v>0.83364277757148164</c:v>
                </c:pt>
                <c:pt idx="8526">
                  <c:v>0.83389074693422538</c:v>
                </c:pt>
                <c:pt idx="8527">
                  <c:v>0.83327144448570378</c:v>
                </c:pt>
                <c:pt idx="8528">
                  <c:v>0.83333333333333337</c:v>
                </c:pt>
                <c:pt idx="8529">
                  <c:v>0.83376623376623382</c:v>
                </c:pt>
                <c:pt idx="8530">
                  <c:v>0.83345697329376844</c:v>
                </c:pt>
                <c:pt idx="8531">
                  <c:v>0.83308605341246289</c:v>
                </c:pt>
                <c:pt idx="8532">
                  <c:v>0.83308605341246289</c:v>
                </c:pt>
                <c:pt idx="8533">
                  <c:v>0.83345697329376844</c:v>
                </c:pt>
                <c:pt idx="8534">
                  <c:v>0.83339517625231918</c:v>
                </c:pt>
                <c:pt idx="8535">
                  <c:v>0.83339517625231918</c:v>
                </c:pt>
                <c:pt idx="8536">
                  <c:v>0.83333333333333337</c:v>
                </c:pt>
                <c:pt idx="8537">
                  <c:v>0.8329621380846326</c:v>
                </c:pt>
                <c:pt idx="8538">
                  <c:v>0.83327144448570378</c:v>
                </c:pt>
                <c:pt idx="8539">
                  <c:v>0.83327144448570378</c:v>
                </c:pt>
                <c:pt idx="8540">
                  <c:v>0.83327144448570378</c:v>
                </c:pt>
                <c:pt idx="8541">
                  <c:v>0.8329621380846326</c:v>
                </c:pt>
                <c:pt idx="8542">
                  <c:v>0.83358098068350672</c:v>
                </c:pt>
                <c:pt idx="8543">
                  <c:v>0.83327144448570378</c:v>
                </c:pt>
                <c:pt idx="8544">
                  <c:v>0.83370452858203414</c:v>
                </c:pt>
                <c:pt idx="8545">
                  <c:v>0.83339517625231918</c:v>
                </c:pt>
                <c:pt idx="8546">
                  <c:v>0.83339517625231918</c:v>
                </c:pt>
                <c:pt idx="8547">
                  <c:v>0.83345697329376844</c:v>
                </c:pt>
                <c:pt idx="8548">
                  <c:v>0.83382789317507422</c:v>
                </c:pt>
                <c:pt idx="8549">
                  <c:v>0.83351872450871345</c:v>
                </c:pt>
                <c:pt idx="8550">
                  <c:v>0.83388950685947349</c:v>
                </c:pt>
                <c:pt idx="8551">
                  <c:v>0.83358042994810977</c:v>
                </c:pt>
                <c:pt idx="8552">
                  <c:v>0.83351872450871345</c:v>
                </c:pt>
                <c:pt idx="8553">
                  <c:v>0.83382789317507422</c:v>
                </c:pt>
                <c:pt idx="8554">
                  <c:v>0.83351872450871345</c:v>
                </c:pt>
                <c:pt idx="8555">
                  <c:v>0.83339517625231918</c:v>
                </c:pt>
                <c:pt idx="8556">
                  <c:v>0.83358098068350672</c:v>
                </c:pt>
                <c:pt idx="8557">
                  <c:v>0.83327144448570378</c:v>
                </c:pt>
                <c:pt idx="8558">
                  <c:v>0.83327144448570378</c:v>
                </c:pt>
                <c:pt idx="8559">
                  <c:v>0.83358098068350672</c:v>
                </c:pt>
                <c:pt idx="8560">
                  <c:v>0.83339517625231918</c:v>
                </c:pt>
                <c:pt idx="8561">
                  <c:v>0.83376623376623382</c:v>
                </c:pt>
                <c:pt idx="8562">
                  <c:v>0.83308605341246289</c:v>
                </c:pt>
                <c:pt idx="8563">
                  <c:v>0.83320978502594523</c:v>
                </c:pt>
                <c:pt idx="8564">
                  <c:v>0.83351872450871345</c:v>
                </c:pt>
                <c:pt idx="8565">
                  <c:v>0.833086053412463</c:v>
                </c:pt>
                <c:pt idx="8566">
                  <c:v>0.83358098068350672</c:v>
                </c:pt>
                <c:pt idx="8567">
                  <c:v>0.83364277757148164</c:v>
                </c:pt>
                <c:pt idx="8568">
                  <c:v>0.83358098068350683</c:v>
                </c:pt>
                <c:pt idx="8569">
                  <c:v>0.83320950965824669</c:v>
                </c:pt>
                <c:pt idx="8570">
                  <c:v>0.8329001113999257</c:v>
                </c:pt>
                <c:pt idx="8571">
                  <c:v>0.83358098068350672</c:v>
                </c:pt>
                <c:pt idx="8572">
                  <c:v>0.83364277757148164</c:v>
                </c:pt>
                <c:pt idx="8573">
                  <c:v>0.83339517625231918</c:v>
                </c:pt>
                <c:pt idx="8574">
                  <c:v>0.83339517625231918</c:v>
                </c:pt>
                <c:pt idx="8575">
                  <c:v>0.83376623376623382</c:v>
                </c:pt>
                <c:pt idx="8576">
                  <c:v>0.83376623376623382</c:v>
                </c:pt>
                <c:pt idx="8577">
                  <c:v>0.83364277757148164</c:v>
                </c:pt>
                <c:pt idx="8578">
                  <c:v>0.83333333333333337</c:v>
                </c:pt>
                <c:pt idx="8579">
                  <c:v>0.83302411873840454</c:v>
                </c:pt>
                <c:pt idx="8580">
                  <c:v>0.83364277757148164</c:v>
                </c:pt>
                <c:pt idx="8581">
                  <c:v>0.83327144448570378</c:v>
                </c:pt>
                <c:pt idx="8582">
                  <c:v>0.83327144448570378</c:v>
                </c:pt>
                <c:pt idx="8583">
                  <c:v>0.83358098068350672</c:v>
                </c:pt>
                <c:pt idx="8584">
                  <c:v>0.83327144448570378</c:v>
                </c:pt>
                <c:pt idx="8585">
                  <c:v>0.83333333333333337</c:v>
                </c:pt>
                <c:pt idx="8586">
                  <c:v>0.83364277757148164</c:v>
                </c:pt>
                <c:pt idx="8587">
                  <c:v>0.83333333333333337</c:v>
                </c:pt>
                <c:pt idx="8588">
                  <c:v>0.83333333333333337</c:v>
                </c:pt>
                <c:pt idx="8589">
                  <c:v>0.83333333333333337</c:v>
                </c:pt>
                <c:pt idx="8590">
                  <c:v>0.83339517625231918</c:v>
                </c:pt>
                <c:pt idx="8591">
                  <c:v>0.83345697329376844</c:v>
                </c:pt>
                <c:pt idx="8592">
                  <c:v>0.83382789317507422</c:v>
                </c:pt>
                <c:pt idx="8593">
                  <c:v>0.83382789317507422</c:v>
                </c:pt>
                <c:pt idx="8594">
                  <c:v>0.83376623376623382</c:v>
                </c:pt>
                <c:pt idx="8595">
                  <c:v>0.83370452858203414</c:v>
                </c:pt>
                <c:pt idx="8596">
                  <c:v>0.83333333333333337</c:v>
                </c:pt>
                <c:pt idx="8597">
                  <c:v>0.83395245170876675</c:v>
                </c:pt>
                <c:pt idx="8598">
                  <c:v>0.83320950965824669</c:v>
                </c:pt>
                <c:pt idx="8599">
                  <c:v>0.83327144448570378</c:v>
                </c:pt>
                <c:pt idx="8600">
                  <c:v>0.83333333333333337</c:v>
                </c:pt>
                <c:pt idx="8601">
                  <c:v>0.83370452858203414</c:v>
                </c:pt>
                <c:pt idx="8602">
                  <c:v>0.83339517625231918</c:v>
                </c:pt>
                <c:pt idx="8603">
                  <c:v>0.83308605341246289</c:v>
                </c:pt>
                <c:pt idx="8604">
                  <c:v>0.83308605341246289</c:v>
                </c:pt>
                <c:pt idx="8605">
                  <c:v>0.83376623376623382</c:v>
                </c:pt>
                <c:pt idx="8606">
                  <c:v>0.83333333333333337</c:v>
                </c:pt>
                <c:pt idx="8607">
                  <c:v>0.83327144448570378</c:v>
                </c:pt>
                <c:pt idx="8608">
                  <c:v>0.8329621380846326</c:v>
                </c:pt>
                <c:pt idx="8609">
                  <c:v>0.83327144448570378</c:v>
                </c:pt>
                <c:pt idx="8610">
                  <c:v>0.83351913786696397</c:v>
                </c:pt>
                <c:pt idx="8611">
                  <c:v>0.83351913786696397</c:v>
                </c:pt>
                <c:pt idx="8612">
                  <c:v>0.83364277757148164</c:v>
                </c:pt>
                <c:pt idx="8613">
                  <c:v>0.83370452858203414</c:v>
                </c:pt>
                <c:pt idx="8614">
                  <c:v>0.83339517625231918</c:v>
                </c:pt>
                <c:pt idx="8615">
                  <c:v>0.83333333333333337</c:v>
                </c:pt>
                <c:pt idx="8616">
                  <c:v>0.83376623376623382</c:v>
                </c:pt>
                <c:pt idx="8617">
                  <c:v>0.83345697329376844</c:v>
                </c:pt>
                <c:pt idx="8618">
                  <c:v>0.83345697329376844</c:v>
                </c:pt>
                <c:pt idx="8619">
                  <c:v>0.83345697329376844</c:v>
                </c:pt>
                <c:pt idx="8620">
                  <c:v>0.83345697329376844</c:v>
                </c:pt>
                <c:pt idx="8621">
                  <c:v>0.83376623376623382</c:v>
                </c:pt>
                <c:pt idx="8622">
                  <c:v>0.83339517625231918</c:v>
                </c:pt>
                <c:pt idx="8623">
                  <c:v>0.83333333333333337</c:v>
                </c:pt>
                <c:pt idx="8624">
                  <c:v>0.8329621380846326</c:v>
                </c:pt>
                <c:pt idx="8625">
                  <c:v>0.83358098068350683</c:v>
                </c:pt>
                <c:pt idx="8626">
                  <c:v>0.83320950965824669</c:v>
                </c:pt>
                <c:pt idx="8627">
                  <c:v>0.8329621380846326</c:v>
                </c:pt>
                <c:pt idx="8628">
                  <c:v>0.83370452858203414</c:v>
                </c:pt>
                <c:pt idx="8629">
                  <c:v>0.83339517625231918</c:v>
                </c:pt>
                <c:pt idx="8630">
                  <c:v>0.83382789317507422</c:v>
                </c:pt>
                <c:pt idx="8631">
                  <c:v>0.83376623376623382</c:v>
                </c:pt>
                <c:pt idx="8632">
                  <c:v>0.83333333333333337</c:v>
                </c:pt>
                <c:pt idx="8633">
                  <c:v>0.83327144448570378</c:v>
                </c:pt>
                <c:pt idx="8634">
                  <c:v>0.83327144448570378</c:v>
                </c:pt>
                <c:pt idx="8635">
                  <c:v>0.8329621380846326</c:v>
                </c:pt>
                <c:pt idx="8636">
                  <c:v>0.83333333333333337</c:v>
                </c:pt>
                <c:pt idx="8637">
                  <c:v>0.83370452858203414</c:v>
                </c:pt>
                <c:pt idx="8638">
                  <c:v>0.83339517625231918</c:v>
                </c:pt>
                <c:pt idx="8639">
                  <c:v>0.83345697329376844</c:v>
                </c:pt>
                <c:pt idx="8640">
                  <c:v>0.83351872450871345</c:v>
                </c:pt>
                <c:pt idx="8641">
                  <c:v>0.83351872450871345</c:v>
                </c:pt>
                <c:pt idx="8642">
                  <c:v>0.83351872450871345</c:v>
                </c:pt>
                <c:pt idx="8643">
                  <c:v>0.83345697329376844</c:v>
                </c:pt>
                <c:pt idx="8644">
                  <c:v>0.83314794215795318</c:v>
                </c:pt>
                <c:pt idx="8645">
                  <c:v>0.83351872450871345</c:v>
                </c:pt>
                <c:pt idx="8646">
                  <c:v>0.83345697329376855</c:v>
                </c:pt>
                <c:pt idx="8647">
                  <c:v>0.83339517625231918</c:v>
                </c:pt>
                <c:pt idx="8648">
                  <c:v>0.83339517625231918</c:v>
                </c:pt>
                <c:pt idx="8649">
                  <c:v>0.83302411873840454</c:v>
                </c:pt>
                <c:pt idx="8650">
                  <c:v>0.83314794215795318</c:v>
                </c:pt>
                <c:pt idx="8651">
                  <c:v>0.83358042994810977</c:v>
                </c:pt>
                <c:pt idx="8652">
                  <c:v>0.83364208966283815</c:v>
                </c:pt>
                <c:pt idx="8653">
                  <c:v>0.83370370370370361</c:v>
                </c:pt>
                <c:pt idx="8654">
                  <c:v>0.83345669874167294</c:v>
                </c:pt>
                <c:pt idx="8655">
                  <c:v>0.83376527212143658</c:v>
                </c:pt>
                <c:pt idx="8656">
                  <c:v>0.83345669874167294</c:v>
                </c:pt>
                <c:pt idx="8657">
                  <c:v>0.83345669874167294</c:v>
                </c:pt>
                <c:pt idx="8658">
                  <c:v>0.83370370370370361</c:v>
                </c:pt>
                <c:pt idx="8659">
                  <c:v>0.83333333333333337</c:v>
                </c:pt>
                <c:pt idx="8660">
                  <c:v>0.83327158206743246</c:v>
                </c:pt>
                <c:pt idx="8661">
                  <c:v>0.83351872450871345</c:v>
                </c:pt>
                <c:pt idx="8662">
                  <c:v>0.83351872450871345</c:v>
                </c:pt>
                <c:pt idx="8663">
                  <c:v>0.83327158206743246</c:v>
                </c:pt>
                <c:pt idx="8664">
                  <c:v>0.83370370370370361</c:v>
                </c:pt>
                <c:pt idx="8665">
                  <c:v>0.83370370370370361</c:v>
                </c:pt>
                <c:pt idx="8666">
                  <c:v>0.83333333333333326</c:v>
                </c:pt>
                <c:pt idx="8667">
                  <c:v>0.83333333333333326</c:v>
                </c:pt>
                <c:pt idx="8668">
                  <c:v>0.83364208966283815</c:v>
                </c:pt>
                <c:pt idx="8669">
                  <c:v>0.83333333333333326</c:v>
                </c:pt>
                <c:pt idx="8670">
                  <c:v>0.83339503887449085</c:v>
                </c:pt>
                <c:pt idx="8671">
                  <c:v>0.83345669874167294</c:v>
                </c:pt>
                <c:pt idx="8672">
                  <c:v>0.83345669874167294</c:v>
                </c:pt>
                <c:pt idx="8673">
                  <c:v>0.83388827229004814</c:v>
                </c:pt>
                <c:pt idx="8674">
                  <c:v>0.83345669874167294</c:v>
                </c:pt>
                <c:pt idx="8675">
                  <c:v>0.83302480562754533</c:v>
                </c:pt>
                <c:pt idx="8676">
                  <c:v>0.83370370370370361</c:v>
                </c:pt>
                <c:pt idx="8677">
                  <c:v>0.83370370370370361</c:v>
                </c:pt>
                <c:pt idx="8678">
                  <c:v>0.83339503887449085</c:v>
                </c:pt>
                <c:pt idx="8679">
                  <c:v>0.83376527212143658</c:v>
                </c:pt>
                <c:pt idx="8680">
                  <c:v>0.83376527212143658</c:v>
                </c:pt>
                <c:pt idx="8681">
                  <c:v>0.83376527212143658</c:v>
                </c:pt>
                <c:pt idx="8682">
                  <c:v>0.83376527212143658</c:v>
                </c:pt>
                <c:pt idx="8683">
                  <c:v>0.83370370370370361</c:v>
                </c:pt>
                <c:pt idx="8684">
                  <c:v>0.83345669874167294</c:v>
                </c:pt>
                <c:pt idx="8685">
                  <c:v>0.83345669874167294</c:v>
                </c:pt>
                <c:pt idx="8686">
                  <c:v>0.83345669874167294</c:v>
                </c:pt>
                <c:pt idx="8687">
                  <c:v>0.83345669874167294</c:v>
                </c:pt>
                <c:pt idx="8688">
                  <c:v>0.83314835368109519</c:v>
                </c:pt>
                <c:pt idx="8689">
                  <c:v>0.83382679496669143</c:v>
                </c:pt>
                <c:pt idx="8690">
                  <c:v>0.83345669874167294</c:v>
                </c:pt>
                <c:pt idx="8691">
                  <c:v>0.83339503887449085</c:v>
                </c:pt>
                <c:pt idx="8692">
                  <c:v>0.83358042994810977</c:v>
                </c:pt>
                <c:pt idx="8693">
                  <c:v>0.83351872450871345</c:v>
                </c:pt>
                <c:pt idx="8694">
                  <c:v>0.83283914010378057</c:v>
                </c:pt>
                <c:pt idx="8695">
                  <c:v>0.83320978502594523</c:v>
                </c:pt>
                <c:pt idx="8696">
                  <c:v>0.83314794215795318</c:v>
                </c:pt>
                <c:pt idx="8697">
                  <c:v>0.83314794215795318</c:v>
                </c:pt>
                <c:pt idx="8698">
                  <c:v>0.83345697329376844</c:v>
                </c:pt>
                <c:pt idx="8699">
                  <c:v>0.83345697329376844</c:v>
                </c:pt>
                <c:pt idx="8700">
                  <c:v>0.833086053412463</c:v>
                </c:pt>
                <c:pt idx="8701">
                  <c:v>0.833086053412463</c:v>
                </c:pt>
                <c:pt idx="8702">
                  <c:v>0.83290107447202677</c:v>
                </c:pt>
                <c:pt idx="8703">
                  <c:v>0.83327158206743246</c:v>
                </c:pt>
                <c:pt idx="8704">
                  <c:v>0.83382789317507422</c:v>
                </c:pt>
                <c:pt idx="8705">
                  <c:v>0.83351872450871345</c:v>
                </c:pt>
                <c:pt idx="8706">
                  <c:v>0.83388950685947349</c:v>
                </c:pt>
                <c:pt idx="8707">
                  <c:v>0.83364208966283815</c:v>
                </c:pt>
                <c:pt idx="8708">
                  <c:v>0.83333333333333326</c:v>
                </c:pt>
                <c:pt idx="8709">
                  <c:v>0.83339503887449085</c:v>
                </c:pt>
                <c:pt idx="8710">
                  <c:v>0.83376527212143658</c:v>
                </c:pt>
                <c:pt idx="8711">
                  <c:v>0.83370370370370361</c:v>
                </c:pt>
                <c:pt idx="8712">
                  <c:v>0.83327158206743246</c:v>
                </c:pt>
                <c:pt idx="8713">
                  <c:v>0.83358042994810977</c:v>
                </c:pt>
                <c:pt idx="8714">
                  <c:v>0.83327158206743246</c:v>
                </c:pt>
                <c:pt idx="8715">
                  <c:v>0.83327158206743246</c:v>
                </c:pt>
                <c:pt idx="8716">
                  <c:v>0.83358042994810977</c:v>
                </c:pt>
                <c:pt idx="8717">
                  <c:v>0.83388950685947349</c:v>
                </c:pt>
                <c:pt idx="8718">
                  <c:v>0.83314794215795318</c:v>
                </c:pt>
                <c:pt idx="8719">
                  <c:v>0.83314794215795318</c:v>
                </c:pt>
                <c:pt idx="8720">
                  <c:v>0.83345697329376844</c:v>
                </c:pt>
                <c:pt idx="8721">
                  <c:v>0.83339517625231918</c:v>
                </c:pt>
                <c:pt idx="8722">
                  <c:v>0.83320978502594523</c:v>
                </c:pt>
                <c:pt idx="8723">
                  <c:v>0.83351872450871345</c:v>
                </c:pt>
                <c:pt idx="8724">
                  <c:v>0.83351872450871345</c:v>
                </c:pt>
                <c:pt idx="8725">
                  <c:v>0.83358042994810977</c:v>
                </c:pt>
                <c:pt idx="8726">
                  <c:v>0.83358042994810977</c:v>
                </c:pt>
                <c:pt idx="8727">
                  <c:v>0.83358042994810977</c:v>
                </c:pt>
                <c:pt idx="8728">
                  <c:v>0.83364208966283815</c:v>
                </c:pt>
                <c:pt idx="8729">
                  <c:v>0.83302480562754533</c:v>
                </c:pt>
                <c:pt idx="8730">
                  <c:v>0.83376527212143658</c:v>
                </c:pt>
                <c:pt idx="8731">
                  <c:v>0.83376527212143658</c:v>
                </c:pt>
                <c:pt idx="8732">
                  <c:v>0.83339503887449085</c:v>
                </c:pt>
                <c:pt idx="8733">
                  <c:v>0.83333333333333326</c:v>
                </c:pt>
                <c:pt idx="8734">
                  <c:v>0.83364208966283815</c:v>
                </c:pt>
                <c:pt idx="8735">
                  <c:v>0.83364208966283815</c:v>
                </c:pt>
                <c:pt idx="8736">
                  <c:v>0.83327158206743246</c:v>
                </c:pt>
                <c:pt idx="8737">
                  <c:v>0.83327158206743246</c:v>
                </c:pt>
                <c:pt idx="8738">
                  <c:v>0.83364208966283815</c:v>
                </c:pt>
                <c:pt idx="8739">
                  <c:v>0.83370370370370361</c:v>
                </c:pt>
                <c:pt idx="8740">
                  <c:v>0.83339503887449107</c:v>
                </c:pt>
                <c:pt idx="8741">
                  <c:v>0.83351831298557166</c:v>
                </c:pt>
                <c:pt idx="8742">
                  <c:v>0.83382679496669143</c:v>
                </c:pt>
                <c:pt idx="8743">
                  <c:v>0.83339503887449085</c:v>
                </c:pt>
                <c:pt idx="8744">
                  <c:v>0.83333333333333326</c:v>
                </c:pt>
                <c:pt idx="8745">
                  <c:v>0.83339503887449085</c:v>
                </c:pt>
                <c:pt idx="8746">
                  <c:v>0.83339503887449085</c:v>
                </c:pt>
                <c:pt idx="8747">
                  <c:v>0.83339503887449085</c:v>
                </c:pt>
                <c:pt idx="8748">
                  <c:v>0.83333333333333326</c:v>
                </c:pt>
                <c:pt idx="8749">
                  <c:v>0.83370370370370361</c:v>
                </c:pt>
                <c:pt idx="8750">
                  <c:v>0.83364208966283815</c:v>
                </c:pt>
                <c:pt idx="8751">
                  <c:v>0.83351872450871345</c:v>
                </c:pt>
                <c:pt idx="8752">
                  <c:v>0.83345697329376844</c:v>
                </c:pt>
                <c:pt idx="8753">
                  <c:v>0.83358042994810977</c:v>
                </c:pt>
                <c:pt idx="8754">
                  <c:v>0.83364208966283815</c:v>
                </c:pt>
                <c:pt idx="8755">
                  <c:v>0.83364208966283815</c:v>
                </c:pt>
                <c:pt idx="8756">
                  <c:v>0.83395107487027431</c:v>
                </c:pt>
                <c:pt idx="8757">
                  <c:v>0.83358042994810977</c:v>
                </c:pt>
                <c:pt idx="8758">
                  <c:v>0.83358042994810977</c:v>
                </c:pt>
                <c:pt idx="8759">
                  <c:v>0.83364208966283815</c:v>
                </c:pt>
                <c:pt idx="8760">
                  <c:v>0.83370370370370361</c:v>
                </c:pt>
                <c:pt idx="8761">
                  <c:v>0.83339503887449085</c:v>
                </c:pt>
                <c:pt idx="8762">
                  <c:v>0.83339503887449085</c:v>
                </c:pt>
                <c:pt idx="8763">
                  <c:v>0.83333333333333326</c:v>
                </c:pt>
                <c:pt idx="8764">
                  <c:v>0.83364208966283815</c:v>
                </c:pt>
                <c:pt idx="8765">
                  <c:v>0.83327158206743246</c:v>
                </c:pt>
                <c:pt idx="8766">
                  <c:v>0.83358042994810977</c:v>
                </c:pt>
                <c:pt idx="8767">
                  <c:v>0.83351872450871345</c:v>
                </c:pt>
                <c:pt idx="8768">
                  <c:v>0.83382789317507422</c:v>
                </c:pt>
                <c:pt idx="8769">
                  <c:v>0.83351872450871345</c:v>
                </c:pt>
                <c:pt idx="8770">
                  <c:v>0.83351872450871345</c:v>
                </c:pt>
                <c:pt idx="8771">
                  <c:v>0.83358042994810977</c:v>
                </c:pt>
                <c:pt idx="8772">
                  <c:v>0.83364208966283815</c:v>
                </c:pt>
                <c:pt idx="8773">
                  <c:v>0.83370370370370361</c:v>
                </c:pt>
                <c:pt idx="8774">
                  <c:v>0.83339503887449085</c:v>
                </c:pt>
                <c:pt idx="8775">
                  <c:v>0.83370370370370361</c:v>
                </c:pt>
                <c:pt idx="8776">
                  <c:v>0.83364208966283815</c:v>
                </c:pt>
                <c:pt idx="8777">
                  <c:v>0.83327158206743246</c:v>
                </c:pt>
                <c:pt idx="8778">
                  <c:v>0.83351872450871345</c:v>
                </c:pt>
                <c:pt idx="8779">
                  <c:v>0.83345697329376855</c:v>
                </c:pt>
                <c:pt idx="8780">
                  <c:v>0.83345697329376855</c:v>
                </c:pt>
                <c:pt idx="8781">
                  <c:v>0.83314794215795318</c:v>
                </c:pt>
                <c:pt idx="8782">
                  <c:v>0.83320978502594523</c:v>
                </c:pt>
                <c:pt idx="8783">
                  <c:v>0.83351872450871345</c:v>
                </c:pt>
                <c:pt idx="8784">
                  <c:v>0.83327158206743246</c:v>
                </c:pt>
                <c:pt idx="8785">
                  <c:v>0.83364208966283815</c:v>
                </c:pt>
                <c:pt idx="8786">
                  <c:v>0.83358042994810977</c:v>
                </c:pt>
                <c:pt idx="8787">
                  <c:v>0.83358042994810977</c:v>
                </c:pt>
                <c:pt idx="8788">
                  <c:v>0.83345697329376844</c:v>
                </c:pt>
                <c:pt idx="8789">
                  <c:v>0.83345697329376855</c:v>
                </c:pt>
                <c:pt idx="8790">
                  <c:v>0.83345697329376855</c:v>
                </c:pt>
                <c:pt idx="8791">
                  <c:v>0.83345697329376855</c:v>
                </c:pt>
                <c:pt idx="8792">
                  <c:v>0.83345697329376855</c:v>
                </c:pt>
                <c:pt idx="8793">
                  <c:v>0.833086053412463</c:v>
                </c:pt>
                <c:pt idx="8794">
                  <c:v>0.83345697329376844</c:v>
                </c:pt>
                <c:pt idx="8795">
                  <c:v>0.83358042994810977</c:v>
                </c:pt>
                <c:pt idx="8796">
                  <c:v>0.83364208966283815</c:v>
                </c:pt>
                <c:pt idx="8797">
                  <c:v>0.83364208966283815</c:v>
                </c:pt>
                <c:pt idx="8798">
                  <c:v>0.83333333333333326</c:v>
                </c:pt>
                <c:pt idx="8799">
                  <c:v>0.83370370370370361</c:v>
                </c:pt>
                <c:pt idx="8800">
                  <c:v>0.83358042994810977</c:v>
                </c:pt>
                <c:pt idx="8801">
                  <c:v>0.83314794215795318</c:v>
                </c:pt>
                <c:pt idx="8802">
                  <c:v>0.833086053412463</c:v>
                </c:pt>
                <c:pt idx="8803">
                  <c:v>0.83345697329376855</c:v>
                </c:pt>
                <c:pt idx="8804">
                  <c:v>0.83314794215795318</c:v>
                </c:pt>
                <c:pt idx="8805">
                  <c:v>0.83351872450871345</c:v>
                </c:pt>
                <c:pt idx="8806">
                  <c:v>0.83351872450871345</c:v>
                </c:pt>
                <c:pt idx="8807">
                  <c:v>0.83358042994810977</c:v>
                </c:pt>
                <c:pt idx="8808">
                  <c:v>0.83358042994810977</c:v>
                </c:pt>
                <c:pt idx="8809">
                  <c:v>0.83395107487027431</c:v>
                </c:pt>
                <c:pt idx="8810">
                  <c:v>0.83364208966283815</c:v>
                </c:pt>
                <c:pt idx="8811">
                  <c:v>0.83364208966283815</c:v>
                </c:pt>
                <c:pt idx="8812">
                  <c:v>0.83296296296296291</c:v>
                </c:pt>
                <c:pt idx="8813">
                  <c:v>0.83296296296296291</c:v>
                </c:pt>
                <c:pt idx="8814">
                  <c:v>0.83364208966283815</c:v>
                </c:pt>
                <c:pt idx="8815">
                  <c:v>0.83358042994810977</c:v>
                </c:pt>
                <c:pt idx="8816">
                  <c:v>0.83351872450871345</c:v>
                </c:pt>
                <c:pt idx="8817">
                  <c:v>0.83351872450871345</c:v>
                </c:pt>
                <c:pt idx="8818">
                  <c:v>0.83345697329376844</c:v>
                </c:pt>
                <c:pt idx="8819">
                  <c:v>0.83376623376623382</c:v>
                </c:pt>
                <c:pt idx="8820">
                  <c:v>0.83376623376623382</c:v>
                </c:pt>
                <c:pt idx="8821">
                  <c:v>0.833086053412463</c:v>
                </c:pt>
                <c:pt idx="8822">
                  <c:v>0.83314794215795318</c:v>
                </c:pt>
                <c:pt idx="8823">
                  <c:v>0.83320978502594523</c:v>
                </c:pt>
                <c:pt idx="8824">
                  <c:v>0.83345697329376844</c:v>
                </c:pt>
                <c:pt idx="8825">
                  <c:v>0.83345697329376844</c:v>
                </c:pt>
                <c:pt idx="8826">
                  <c:v>0.83320978502594523</c:v>
                </c:pt>
                <c:pt idx="8827">
                  <c:v>0.83345697329376855</c:v>
                </c:pt>
                <c:pt idx="8828">
                  <c:v>0.83339517625231918</c:v>
                </c:pt>
                <c:pt idx="8829">
                  <c:v>0.83345697329376855</c:v>
                </c:pt>
                <c:pt idx="8830">
                  <c:v>0.83320978502594523</c:v>
                </c:pt>
                <c:pt idx="8831">
                  <c:v>0.83351872450871345</c:v>
                </c:pt>
                <c:pt idx="8832">
                  <c:v>0.83320978502594523</c:v>
                </c:pt>
                <c:pt idx="8833">
                  <c:v>0.83358042994810977</c:v>
                </c:pt>
                <c:pt idx="8834">
                  <c:v>0.83358042994810977</c:v>
                </c:pt>
                <c:pt idx="8835">
                  <c:v>0.83358042994810977</c:v>
                </c:pt>
                <c:pt idx="8836">
                  <c:v>0.83358042994810977</c:v>
                </c:pt>
                <c:pt idx="8837">
                  <c:v>0.83395107487027431</c:v>
                </c:pt>
                <c:pt idx="8838">
                  <c:v>0.83364208966283815</c:v>
                </c:pt>
                <c:pt idx="8839">
                  <c:v>0.83364208966283815</c:v>
                </c:pt>
                <c:pt idx="8840">
                  <c:v>0.83370370370370361</c:v>
                </c:pt>
                <c:pt idx="8841">
                  <c:v>0.83345669874167294</c:v>
                </c:pt>
                <c:pt idx="8842">
                  <c:v>0.83382679496669143</c:v>
                </c:pt>
                <c:pt idx="8843">
                  <c:v>0.83345669874167294</c:v>
                </c:pt>
                <c:pt idx="8844">
                  <c:v>0.83308660251665445</c:v>
                </c:pt>
                <c:pt idx="8845">
                  <c:v>0.83345669874167294</c:v>
                </c:pt>
                <c:pt idx="8846">
                  <c:v>0.83339503887449085</c:v>
                </c:pt>
                <c:pt idx="8847">
                  <c:v>0.83339503887449085</c:v>
                </c:pt>
                <c:pt idx="8848">
                  <c:v>0.83364208966283815</c:v>
                </c:pt>
                <c:pt idx="8849">
                  <c:v>0.83320978502594523</c:v>
                </c:pt>
                <c:pt idx="8850">
                  <c:v>0.83364208966283815</c:v>
                </c:pt>
                <c:pt idx="8851">
                  <c:v>0.83290107447202677</c:v>
                </c:pt>
                <c:pt idx="8852">
                  <c:v>0.83327158206743246</c:v>
                </c:pt>
                <c:pt idx="8853">
                  <c:v>0.83327158206743246</c:v>
                </c:pt>
                <c:pt idx="8854">
                  <c:v>0.83364208966283815</c:v>
                </c:pt>
                <c:pt idx="8855">
                  <c:v>0.83388950685947349</c:v>
                </c:pt>
                <c:pt idx="8856">
                  <c:v>0.83388950685947349</c:v>
                </c:pt>
                <c:pt idx="8857">
                  <c:v>0.83382789317507422</c:v>
                </c:pt>
                <c:pt idx="8858">
                  <c:v>0.83345697329376855</c:v>
                </c:pt>
                <c:pt idx="8859">
                  <c:v>0.83370452858203414</c:v>
                </c:pt>
                <c:pt idx="8860">
                  <c:v>0.83339517625231918</c:v>
                </c:pt>
                <c:pt idx="8861">
                  <c:v>0.83339517625231918</c:v>
                </c:pt>
                <c:pt idx="8862">
                  <c:v>0.83339517625231918</c:v>
                </c:pt>
                <c:pt idx="8863">
                  <c:v>0.83370452858203414</c:v>
                </c:pt>
                <c:pt idx="8864">
                  <c:v>0.83333333333333337</c:v>
                </c:pt>
                <c:pt idx="8865">
                  <c:v>0.83370452858203414</c:v>
                </c:pt>
                <c:pt idx="8866">
                  <c:v>0.83345697329376844</c:v>
                </c:pt>
                <c:pt idx="8867">
                  <c:v>0.83345697329376844</c:v>
                </c:pt>
                <c:pt idx="8868">
                  <c:v>0.83382789317507422</c:v>
                </c:pt>
                <c:pt idx="8869">
                  <c:v>0.83358042994810977</c:v>
                </c:pt>
                <c:pt idx="8870">
                  <c:v>0.83320978502594523</c:v>
                </c:pt>
                <c:pt idx="8871">
                  <c:v>0.83320978502594523</c:v>
                </c:pt>
                <c:pt idx="8872">
                  <c:v>0.83327158206743246</c:v>
                </c:pt>
                <c:pt idx="8873">
                  <c:v>0.83388950685947349</c:v>
                </c:pt>
                <c:pt idx="8874">
                  <c:v>0.83351872450871345</c:v>
                </c:pt>
                <c:pt idx="8875">
                  <c:v>0.83351872450871345</c:v>
                </c:pt>
                <c:pt idx="8876">
                  <c:v>0.83351872450871345</c:v>
                </c:pt>
                <c:pt idx="8877">
                  <c:v>0.83345697329376855</c:v>
                </c:pt>
                <c:pt idx="8878">
                  <c:v>0.83345697329376855</c:v>
                </c:pt>
                <c:pt idx="8879">
                  <c:v>0.83339517625231918</c:v>
                </c:pt>
                <c:pt idx="8880">
                  <c:v>0.833086053412463</c:v>
                </c:pt>
                <c:pt idx="8881">
                  <c:v>0.83339517625231918</c:v>
                </c:pt>
                <c:pt idx="8882">
                  <c:v>0.83345697329376855</c:v>
                </c:pt>
                <c:pt idx="8883">
                  <c:v>0.83345697329376855</c:v>
                </c:pt>
                <c:pt idx="8884">
                  <c:v>0.83345697329376855</c:v>
                </c:pt>
                <c:pt idx="8885">
                  <c:v>0.83339517625231918</c:v>
                </c:pt>
                <c:pt idx="8886">
                  <c:v>0.83339517625231918</c:v>
                </c:pt>
                <c:pt idx="8887">
                  <c:v>0.83376623376623382</c:v>
                </c:pt>
                <c:pt idx="8888">
                  <c:v>0.83351872450871345</c:v>
                </c:pt>
                <c:pt idx="8889">
                  <c:v>0.83364208966283815</c:v>
                </c:pt>
                <c:pt idx="8890">
                  <c:v>0.83333333333333326</c:v>
                </c:pt>
                <c:pt idx="8891">
                  <c:v>0.83296296296296291</c:v>
                </c:pt>
                <c:pt idx="8892">
                  <c:v>0.83370370370370361</c:v>
                </c:pt>
                <c:pt idx="8893">
                  <c:v>0.83370370370370361</c:v>
                </c:pt>
                <c:pt idx="8894">
                  <c:v>0.83370370370370361</c:v>
                </c:pt>
                <c:pt idx="8895">
                  <c:v>0.83339503887449085</c:v>
                </c:pt>
                <c:pt idx="8896">
                  <c:v>0.83302480562754533</c:v>
                </c:pt>
                <c:pt idx="8897">
                  <c:v>0.83370370370370361</c:v>
                </c:pt>
                <c:pt idx="8898">
                  <c:v>0.83376527212143658</c:v>
                </c:pt>
                <c:pt idx="8899">
                  <c:v>0.83302480562754533</c:v>
                </c:pt>
                <c:pt idx="8900">
                  <c:v>0.83370370370370361</c:v>
                </c:pt>
                <c:pt idx="8901">
                  <c:v>0.83370370370370361</c:v>
                </c:pt>
                <c:pt idx="8902">
                  <c:v>0.83333333333333326</c:v>
                </c:pt>
                <c:pt idx="8903">
                  <c:v>0.83358042994810977</c:v>
                </c:pt>
                <c:pt idx="8904">
                  <c:v>0.83327158206743246</c:v>
                </c:pt>
                <c:pt idx="8905">
                  <c:v>0.83327158206743246</c:v>
                </c:pt>
                <c:pt idx="8906">
                  <c:v>0.83358042994810977</c:v>
                </c:pt>
                <c:pt idx="8907">
                  <c:v>0.83358042994810977</c:v>
                </c:pt>
                <c:pt idx="8908">
                  <c:v>0.83345697329376844</c:v>
                </c:pt>
                <c:pt idx="8909">
                  <c:v>0.83364277757148164</c:v>
                </c:pt>
                <c:pt idx="8910">
                  <c:v>0.83364277757148164</c:v>
                </c:pt>
                <c:pt idx="8911">
                  <c:v>0.83333333333333337</c:v>
                </c:pt>
                <c:pt idx="8912">
                  <c:v>0.83364277757148164</c:v>
                </c:pt>
                <c:pt idx="8913">
                  <c:v>0.83364277757148164</c:v>
                </c:pt>
                <c:pt idx="8914">
                  <c:v>0.8329621380846326</c:v>
                </c:pt>
                <c:pt idx="8915">
                  <c:v>0.83327144448570378</c:v>
                </c:pt>
                <c:pt idx="8916">
                  <c:v>0.8329621380846326</c:v>
                </c:pt>
                <c:pt idx="8917">
                  <c:v>0.83339517625231918</c:v>
                </c:pt>
                <c:pt idx="8918">
                  <c:v>0.83339517625231918</c:v>
                </c:pt>
                <c:pt idx="8919">
                  <c:v>0.83339517625231918</c:v>
                </c:pt>
                <c:pt idx="8920">
                  <c:v>0.83339517625231918</c:v>
                </c:pt>
                <c:pt idx="8921">
                  <c:v>0.833086053412463</c:v>
                </c:pt>
                <c:pt idx="8922">
                  <c:v>0.83345697329376855</c:v>
                </c:pt>
                <c:pt idx="8923">
                  <c:v>0.83376623376623382</c:v>
                </c:pt>
                <c:pt idx="8924">
                  <c:v>0.83382789317507422</c:v>
                </c:pt>
                <c:pt idx="8925">
                  <c:v>0.83320978502594523</c:v>
                </c:pt>
                <c:pt idx="8926">
                  <c:v>0.83345697329376855</c:v>
                </c:pt>
                <c:pt idx="8927">
                  <c:v>0.83333333333333337</c:v>
                </c:pt>
                <c:pt idx="8928">
                  <c:v>0.83364277757148164</c:v>
                </c:pt>
                <c:pt idx="8929">
                  <c:v>0.83370452858203414</c:v>
                </c:pt>
                <c:pt idx="8930">
                  <c:v>0.83370452858203414</c:v>
                </c:pt>
                <c:pt idx="8931">
                  <c:v>0.83339517625231918</c:v>
                </c:pt>
                <c:pt idx="8932">
                  <c:v>0.83339517625231918</c:v>
                </c:pt>
                <c:pt idx="8933">
                  <c:v>0.83333333333333337</c:v>
                </c:pt>
                <c:pt idx="8934">
                  <c:v>0.83333333333333337</c:v>
                </c:pt>
                <c:pt idx="8935">
                  <c:v>0.83333333333333337</c:v>
                </c:pt>
                <c:pt idx="8936">
                  <c:v>0.83339517625231918</c:v>
                </c:pt>
                <c:pt idx="8937">
                  <c:v>0.83345697329376844</c:v>
                </c:pt>
                <c:pt idx="8938">
                  <c:v>0.83382789317507422</c:v>
                </c:pt>
                <c:pt idx="8939">
                  <c:v>0.83382789317507422</c:v>
                </c:pt>
                <c:pt idx="8940">
                  <c:v>0.83382789317507422</c:v>
                </c:pt>
                <c:pt idx="8941">
                  <c:v>0.83345697329376844</c:v>
                </c:pt>
                <c:pt idx="8942">
                  <c:v>0.83382789317507422</c:v>
                </c:pt>
                <c:pt idx="8943">
                  <c:v>0.83358042994810977</c:v>
                </c:pt>
                <c:pt idx="8944">
                  <c:v>0.83364208966283815</c:v>
                </c:pt>
                <c:pt idx="8945">
                  <c:v>0.83364208966283815</c:v>
                </c:pt>
                <c:pt idx="8946">
                  <c:v>0.83395107487027431</c:v>
                </c:pt>
                <c:pt idx="8947">
                  <c:v>0.83364208966283815</c:v>
                </c:pt>
                <c:pt idx="8948">
                  <c:v>0.83333333333333337</c:v>
                </c:pt>
                <c:pt idx="8949">
                  <c:v>0.83364208966283815</c:v>
                </c:pt>
                <c:pt idx="8950">
                  <c:v>0.83358042994810977</c:v>
                </c:pt>
                <c:pt idx="8951">
                  <c:v>0.83327158206743246</c:v>
                </c:pt>
                <c:pt idx="8952">
                  <c:v>0.83358042994810977</c:v>
                </c:pt>
                <c:pt idx="8953">
                  <c:v>0.83358042994810977</c:v>
                </c:pt>
                <c:pt idx="8954">
                  <c:v>0.83327158206743246</c:v>
                </c:pt>
                <c:pt idx="8955">
                  <c:v>0.83364208966283815</c:v>
                </c:pt>
                <c:pt idx="8956">
                  <c:v>0.83333333333333326</c:v>
                </c:pt>
                <c:pt idx="8957">
                  <c:v>0.83364208966283815</c:v>
                </c:pt>
                <c:pt idx="8958">
                  <c:v>0.83333333333333326</c:v>
                </c:pt>
                <c:pt idx="8959">
                  <c:v>0.83339503887449085</c:v>
                </c:pt>
                <c:pt idx="8960">
                  <c:v>0.83376527212143658</c:v>
                </c:pt>
                <c:pt idx="8961">
                  <c:v>0.83308660251665445</c:v>
                </c:pt>
                <c:pt idx="8962">
                  <c:v>0.83345669874167294</c:v>
                </c:pt>
                <c:pt idx="8963">
                  <c:v>0.83345669874167294</c:v>
                </c:pt>
                <c:pt idx="8964">
                  <c:v>0.83376527212143658</c:v>
                </c:pt>
                <c:pt idx="8965">
                  <c:v>0.83345669874167294</c:v>
                </c:pt>
                <c:pt idx="8966">
                  <c:v>0.83382679496669143</c:v>
                </c:pt>
                <c:pt idx="8967">
                  <c:v>0.83345669874167294</c:v>
                </c:pt>
                <c:pt idx="8968">
                  <c:v>0.83376527212143658</c:v>
                </c:pt>
                <c:pt idx="8969">
                  <c:v>0.83382679496669143</c:v>
                </c:pt>
                <c:pt idx="8970">
                  <c:v>0.83382679496669143</c:v>
                </c:pt>
                <c:pt idx="8971">
                  <c:v>0.83351831298557166</c:v>
                </c:pt>
                <c:pt idx="8972">
                  <c:v>0.83351831298557166</c:v>
                </c:pt>
                <c:pt idx="8973">
                  <c:v>0.83351831298557166</c:v>
                </c:pt>
                <c:pt idx="8974">
                  <c:v>0.83376527212143658</c:v>
                </c:pt>
                <c:pt idx="8975">
                  <c:v>0.83370370370370361</c:v>
                </c:pt>
                <c:pt idx="8976">
                  <c:v>0.83358042994810977</c:v>
                </c:pt>
                <c:pt idx="8977">
                  <c:v>0.83351872450871345</c:v>
                </c:pt>
                <c:pt idx="8978">
                  <c:v>0.83345697329376844</c:v>
                </c:pt>
                <c:pt idx="8979">
                  <c:v>0.83345697329376855</c:v>
                </c:pt>
                <c:pt idx="8980">
                  <c:v>0.83345697329376855</c:v>
                </c:pt>
                <c:pt idx="8981">
                  <c:v>0.83345697329376855</c:v>
                </c:pt>
                <c:pt idx="8982">
                  <c:v>0.83370452858203414</c:v>
                </c:pt>
                <c:pt idx="8983">
                  <c:v>0.83339517625231918</c:v>
                </c:pt>
                <c:pt idx="8984">
                  <c:v>0.83339517625231918</c:v>
                </c:pt>
                <c:pt idx="8985">
                  <c:v>0.83339517625231918</c:v>
                </c:pt>
                <c:pt idx="8986">
                  <c:v>0.833086053412463</c:v>
                </c:pt>
                <c:pt idx="8987">
                  <c:v>0.83370452858203414</c:v>
                </c:pt>
                <c:pt idx="8988">
                  <c:v>0.83339517625231918</c:v>
                </c:pt>
                <c:pt idx="8989">
                  <c:v>0.83345697329376844</c:v>
                </c:pt>
                <c:pt idx="8990">
                  <c:v>0.83382789317507422</c:v>
                </c:pt>
                <c:pt idx="8991">
                  <c:v>0.83388950685947349</c:v>
                </c:pt>
                <c:pt idx="8992">
                  <c:v>0.83364208966283815</c:v>
                </c:pt>
                <c:pt idx="8993">
                  <c:v>0.83364208966283815</c:v>
                </c:pt>
                <c:pt idx="8994">
                  <c:v>0.83364208966283815</c:v>
                </c:pt>
                <c:pt idx="8995">
                  <c:v>0.83364208966283815</c:v>
                </c:pt>
                <c:pt idx="8996">
                  <c:v>0.83364208966283815</c:v>
                </c:pt>
                <c:pt idx="8997">
                  <c:v>0.83370370370370361</c:v>
                </c:pt>
                <c:pt idx="8998">
                  <c:v>0.83327158206743246</c:v>
                </c:pt>
                <c:pt idx="8999">
                  <c:v>0.83358042994810977</c:v>
                </c:pt>
                <c:pt idx="9000">
                  <c:v>0.83358042994810977</c:v>
                </c:pt>
                <c:pt idx="9001">
                  <c:v>0.83358042994810977</c:v>
                </c:pt>
                <c:pt idx="9002">
                  <c:v>0.83358042994810977</c:v>
                </c:pt>
                <c:pt idx="9003">
                  <c:v>0.83364208966283815</c:v>
                </c:pt>
                <c:pt idx="9004">
                  <c:v>0.83364208966283815</c:v>
                </c:pt>
                <c:pt idx="9005">
                  <c:v>0.83333333333333326</c:v>
                </c:pt>
                <c:pt idx="9006">
                  <c:v>0.83333333333333326</c:v>
                </c:pt>
                <c:pt idx="9007">
                  <c:v>0.83370370370370361</c:v>
                </c:pt>
                <c:pt idx="9008">
                  <c:v>0.83401259725824384</c:v>
                </c:pt>
                <c:pt idx="9009">
                  <c:v>0.83358042994810977</c:v>
                </c:pt>
                <c:pt idx="9010">
                  <c:v>0.83395107487027431</c:v>
                </c:pt>
                <c:pt idx="9011">
                  <c:v>0.83358042994810977</c:v>
                </c:pt>
                <c:pt idx="9012">
                  <c:v>0.83351872450871345</c:v>
                </c:pt>
                <c:pt idx="9013">
                  <c:v>0.83345697329376844</c:v>
                </c:pt>
                <c:pt idx="9014">
                  <c:v>0.83314794215795318</c:v>
                </c:pt>
                <c:pt idx="9015">
                  <c:v>0.83314794215795318</c:v>
                </c:pt>
                <c:pt idx="9016">
                  <c:v>0.83345697329376855</c:v>
                </c:pt>
                <c:pt idx="9017">
                  <c:v>0.833086053412463</c:v>
                </c:pt>
                <c:pt idx="9018">
                  <c:v>0.83376623376623382</c:v>
                </c:pt>
                <c:pt idx="9019">
                  <c:v>0.83358042994810977</c:v>
                </c:pt>
                <c:pt idx="9020">
                  <c:v>0.83395107487027431</c:v>
                </c:pt>
                <c:pt idx="9021">
                  <c:v>0.83327158206743246</c:v>
                </c:pt>
                <c:pt idx="9022">
                  <c:v>0.83327158206743246</c:v>
                </c:pt>
                <c:pt idx="9023">
                  <c:v>0.83364208966283815</c:v>
                </c:pt>
                <c:pt idx="9024">
                  <c:v>0.83364208966283815</c:v>
                </c:pt>
                <c:pt idx="9025">
                  <c:v>0.83358042994810977</c:v>
                </c:pt>
                <c:pt idx="9026">
                  <c:v>0.83358042994810977</c:v>
                </c:pt>
                <c:pt idx="9027">
                  <c:v>0.83395107487027431</c:v>
                </c:pt>
                <c:pt idx="9028">
                  <c:v>0.83395107487027431</c:v>
                </c:pt>
                <c:pt idx="9029">
                  <c:v>0.83358042994810977</c:v>
                </c:pt>
                <c:pt idx="9030">
                  <c:v>0.83395107487027431</c:v>
                </c:pt>
                <c:pt idx="9031">
                  <c:v>0.83358042994810977</c:v>
                </c:pt>
                <c:pt idx="9032">
                  <c:v>0.83358042994810977</c:v>
                </c:pt>
                <c:pt idx="9033">
                  <c:v>0.83382789317507422</c:v>
                </c:pt>
                <c:pt idx="9034">
                  <c:v>0.83314794215795318</c:v>
                </c:pt>
                <c:pt idx="9035">
                  <c:v>0.83277715980719313</c:v>
                </c:pt>
                <c:pt idx="9036">
                  <c:v>0.83339517625231918</c:v>
                </c:pt>
                <c:pt idx="9037">
                  <c:v>0.833086053412463</c:v>
                </c:pt>
                <c:pt idx="9038">
                  <c:v>0.83314794215795318</c:v>
                </c:pt>
                <c:pt idx="9039">
                  <c:v>0.83314794215795318</c:v>
                </c:pt>
                <c:pt idx="9040">
                  <c:v>0.83339517625231918</c:v>
                </c:pt>
                <c:pt idx="9041">
                  <c:v>0.83376623376623382</c:v>
                </c:pt>
                <c:pt idx="9042">
                  <c:v>0.83382789317507422</c:v>
                </c:pt>
                <c:pt idx="9043">
                  <c:v>0.83388950685947349</c:v>
                </c:pt>
                <c:pt idx="9044">
                  <c:v>0.83358042994810977</c:v>
                </c:pt>
                <c:pt idx="9045">
                  <c:v>0.83364208966283815</c:v>
                </c:pt>
                <c:pt idx="9046">
                  <c:v>0.83333333333333326</c:v>
                </c:pt>
                <c:pt idx="9047">
                  <c:v>0.83333333333333326</c:v>
                </c:pt>
                <c:pt idx="9048">
                  <c:v>0.83364208966283815</c:v>
                </c:pt>
                <c:pt idx="9049">
                  <c:v>0.83327158206743246</c:v>
                </c:pt>
                <c:pt idx="9050">
                  <c:v>0.83351872450871345</c:v>
                </c:pt>
                <c:pt idx="9051">
                  <c:v>0.83345697329376844</c:v>
                </c:pt>
                <c:pt idx="9052">
                  <c:v>0.83376623376623382</c:v>
                </c:pt>
                <c:pt idx="9053">
                  <c:v>0.83345697329376844</c:v>
                </c:pt>
                <c:pt idx="9054">
                  <c:v>0.83358042994810977</c:v>
                </c:pt>
                <c:pt idx="9055">
                  <c:v>0.83327158206743246</c:v>
                </c:pt>
                <c:pt idx="9056">
                  <c:v>0.83358042994810977</c:v>
                </c:pt>
                <c:pt idx="9057">
                  <c:v>0.83358042994810977</c:v>
                </c:pt>
                <c:pt idx="9058">
                  <c:v>0.83358042994810977</c:v>
                </c:pt>
                <c:pt idx="9059">
                  <c:v>0.83388950685947349</c:v>
                </c:pt>
                <c:pt idx="9060">
                  <c:v>0.83382789317507422</c:v>
                </c:pt>
                <c:pt idx="9061">
                  <c:v>0.83358042994810977</c:v>
                </c:pt>
                <c:pt idx="9062">
                  <c:v>0.83364208966283815</c:v>
                </c:pt>
                <c:pt idx="9063">
                  <c:v>0.83370370370370361</c:v>
                </c:pt>
                <c:pt idx="9064">
                  <c:v>0.83339503887449085</c:v>
                </c:pt>
                <c:pt idx="9065">
                  <c:v>0.83376527212143658</c:v>
                </c:pt>
                <c:pt idx="9066">
                  <c:v>0.83376527212143658</c:v>
                </c:pt>
                <c:pt idx="9067">
                  <c:v>0.83339503887449085</c:v>
                </c:pt>
                <c:pt idx="9068">
                  <c:v>0.83302480562754533</c:v>
                </c:pt>
                <c:pt idx="9069">
                  <c:v>0.83302480562754533</c:v>
                </c:pt>
                <c:pt idx="9070">
                  <c:v>0.83364208966283815</c:v>
                </c:pt>
                <c:pt idx="9071">
                  <c:v>0.83327158206743246</c:v>
                </c:pt>
                <c:pt idx="9072">
                  <c:v>0.83339503887449085</c:v>
                </c:pt>
                <c:pt idx="9073">
                  <c:v>0.83370370370370361</c:v>
                </c:pt>
                <c:pt idx="9074">
                  <c:v>0.83401259725824384</c:v>
                </c:pt>
                <c:pt idx="9075">
                  <c:v>0.83364208966283815</c:v>
                </c:pt>
                <c:pt idx="9076">
                  <c:v>0.83364208966283815</c:v>
                </c:pt>
                <c:pt idx="9077">
                  <c:v>0.83296296296296313</c:v>
                </c:pt>
                <c:pt idx="9078">
                  <c:v>0.83358042994810977</c:v>
                </c:pt>
                <c:pt idx="9079">
                  <c:v>0.83320978502594523</c:v>
                </c:pt>
                <c:pt idx="9080">
                  <c:v>0.83351872450871345</c:v>
                </c:pt>
                <c:pt idx="9081">
                  <c:v>0.83320978502594523</c:v>
                </c:pt>
                <c:pt idx="9082">
                  <c:v>0.83320978502594523</c:v>
                </c:pt>
                <c:pt idx="9083">
                  <c:v>0.83320978502594523</c:v>
                </c:pt>
                <c:pt idx="9084">
                  <c:v>0.83320978502594523</c:v>
                </c:pt>
                <c:pt idx="9085">
                  <c:v>0.83320978502594523</c:v>
                </c:pt>
                <c:pt idx="9086">
                  <c:v>0.83320978502594523</c:v>
                </c:pt>
                <c:pt idx="9087">
                  <c:v>0.83358042994810977</c:v>
                </c:pt>
                <c:pt idx="9088">
                  <c:v>0.83327158206743246</c:v>
                </c:pt>
                <c:pt idx="9089">
                  <c:v>0.83339503887449085</c:v>
                </c:pt>
                <c:pt idx="9090">
                  <c:v>0.83382679496669143</c:v>
                </c:pt>
                <c:pt idx="9091">
                  <c:v>0.83314835368109519</c:v>
                </c:pt>
                <c:pt idx="9092">
                  <c:v>0.83351831298557166</c:v>
                </c:pt>
                <c:pt idx="9093">
                  <c:v>0.83382679496669143</c:v>
                </c:pt>
                <c:pt idx="9094">
                  <c:v>0.83345669874167294</c:v>
                </c:pt>
                <c:pt idx="9095">
                  <c:v>0.83376527212143658</c:v>
                </c:pt>
                <c:pt idx="9096">
                  <c:v>0.83333333333333337</c:v>
                </c:pt>
                <c:pt idx="9097">
                  <c:v>0.83327158206743246</c:v>
                </c:pt>
                <c:pt idx="9098">
                  <c:v>0.83358042994810977</c:v>
                </c:pt>
                <c:pt idx="9099">
                  <c:v>0.83364208966283815</c:v>
                </c:pt>
                <c:pt idx="9100">
                  <c:v>0.83370370370370361</c:v>
                </c:pt>
                <c:pt idx="9101">
                  <c:v>0.83339503887449085</c:v>
                </c:pt>
                <c:pt idx="9102">
                  <c:v>0.83376527212143658</c:v>
                </c:pt>
                <c:pt idx="9103">
                  <c:v>0.83339503887449085</c:v>
                </c:pt>
                <c:pt idx="9104">
                  <c:v>0.83339503887449085</c:v>
                </c:pt>
                <c:pt idx="9105">
                  <c:v>0.83345669874167294</c:v>
                </c:pt>
                <c:pt idx="9106">
                  <c:v>0.83351831298557166</c:v>
                </c:pt>
                <c:pt idx="9107">
                  <c:v>0.83314835368109519</c:v>
                </c:pt>
                <c:pt idx="9108">
                  <c:v>0.83345669874167294</c:v>
                </c:pt>
                <c:pt idx="9109">
                  <c:v>0.83351831298557166</c:v>
                </c:pt>
                <c:pt idx="9110">
                  <c:v>0.83314835368109519</c:v>
                </c:pt>
                <c:pt idx="9111">
                  <c:v>0.83357988165680463</c:v>
                </c:pt>
                <c:pt idx="9112">
                  <c:v>0.83351831298557166</c:v>
                </c:pt>
                <c:pt idx="9113">
                  <c:v>0.83345669874167294</c:v>
                </c:pt>
                <c:pt idx="9114">
                  <c:v>0.83382679496669143</c:v>
                </c:pt>
                <c:pt idx="9115">
                  <c:v>0.83376527212143658</c:v>
                </c:pt>
                <c:pt idx="9116">
                  <c:v>0.83345669874167294</c:v>
                </c:pt>
                <c:pt idx="9117">
                  <c:v>0.83345669874167294</c:v>
                </c:pt>
                <c:pt idx="9118">
                  <c:v>0.83339503887449085</c:v>
                </c:pt>
                <c:pt idx="9119">
                  <c:v>0.83370370370370361</c:v>
                </c:pt>
                <c:pt idx="9120">
                  <c:v>0.83370370370370361</c:v>
                </c:pt>
                <c:pt idx="9121">
                  <c:v>0.83364208966283815</c:v>
                </c:pt>
                <c:pt idx="9122">
                  <c:v>0.83327158206743246</c:v>
                </c:pt>
                <c:pt idx="9123">
                  <c:v>0.83358042994810977</c:v>
                </c:pt>
                <c:pt idx="9124">
                  <c:v>0.83351872450871345</c:v>
                </c:pt>
                <c:pt idx="9125">
                  <c:v>0.83320978502594523</c:v>
                </c:pt>
                <c:pt idx="9126">
                  <c:v>0.83351872450871345</c:v>
                </c:pt>
                <c:pt idx="9127">
                  <c:v>0.83320978502594523</c:v>
                </c:pt>
                <c:pt idx="9128">
                  <c:v>0.83358042994810977</c:v>
                </c:pt>
                <c:pt idx="9129">
                  <c:v>0.83364208966283815</c:v>
                </c:pt>
                <c:pt idx="9130">
                  <c:v>0.83364208966283815</c:v>
                </c:pt>
                <c:pt idx="9131">
                  <c:v>0.83333333333333326</c:v>
                </c:pt>
                <c:pt idx="9132">
                  <c:v>0.83339503887449085</c:v>
                </c:pt>
                <c:pt idx="9133">
                  <c:v>0.83376527212143658</c:v>
                </c:pt>
                <c:pt idx="9134">
                  <c:v>0.83333333333333326</c:v>
                </c:pt>
                <c:pt idx="9135">
                  <c:v>0.83333333333333326</c:v>
                </c:pt>
                <c:pt idx="9136">
                  <c:v>0.83339503887449085</c:v>
                </c:pt>
                <c:pt idx="9137">
                  <c:v>0.83339503887449085</c:v>
                </c:pt>
                <c:pt idx="9138">
                  <c:v>0.83376527212143658</c:v>
                </c:pt>
                <c:pt idx="9139">
                  <c:v>0.83376527212143658</c:v>
                </c:pt>
                <c:pt idx="9140">
                  <c:v>0.83376527212143658</c:v>
                </c:pt>
                <c:pt idx="9141">
                  <c:v>0.83376527212143658</c:v>
                </c:pt>
                <c:pt idx="9142">
                  <c:v>0.83339503887449107</c:v>
                </c:pt>
                <c:pt idx="9143">
                  <c:v>0.83376527212143658</c:v>
                </c:pt>
                <c:pt idx="9144">
                  <c:v>0.83370370370370361</c:v>
                </c:pt>
                <c:pt idx="9145">
                  <c:v>0.83358042994810977</c:v>
                </c:pt>
                <c:pt idx="9146">
                  <c:v>0.83358042994810977</c:v>
                </c:pt>
                <c:pt idx="9147">
                  <c:v>0.83364208966283815</c:v>
                </c:pt>
                <c:pt idx="9148">
                  <c:v>0.83358042994810977</c:v>
                </c:pt>
                <c:pt idx="9149">
                  <c:v>0.83388950685947349</c:v>
                </c:pt>
                <c:pt idx="9150">
                  <c:v>0.83320978502594523</c:v>
                </c:pt>
                <c:pt idx="9151">
                  <c:v>0.83388950685947349</c:v>
                </c:pt>
                <c:pt idx="9152">
                  <c:v>0.83320978502594523</c:v>
                </c:pt>
                <c:pt idx="9153">
                  <c:v>0.83320978502594523</c:v>
                </c:pt>
                <c:pt idx="9154">
                  <c:v>0.83320978502594523</c:v>
                </c:pt>
                <c:pt idx="9155">
                  <c:v>0.83358042994810977</c:v>
                </c:pt>
                <c:pt idx="9156">
                  <c:v>0.83364208966283815</c:v>
                </c:pt>
                <c:pt idx="9157">
                  <c:v>0.83376527212143658</c:v>
                </c:pt>
                <c:pt idx="9158">
                  <c:v>0.83376527212143658</c:v>
                </c:pt>
                <c:pt idx="9159">
                  <c:v>0.83339503887449085</c:v>
                </c:pt>
                <c:pt idx="9160">
                  <c:v>0.83333333333333326</c:v>
                </c:pt>
                <c:pt idx="9161">
                  <c:v>0.83364208966283815</c:v>
                </c:pt>
                <c:pt idx="9162">
                  <c:v>0.83358042994810977</c:v>
                </c:pt>
                <c:pt idx="9163">
                  <c:v>0.83320978502594523</c:v>
                </c:pt>
                <c:pt idx="9164">
                  <c:v>0.83327158206743246</c:v>
                </c:pt>
                <c:pt idx="9165">
                  <c:v>0.83333333333333337</c:v>
                </c:pt>
                <c:pt idx="9166">
                  <c:v>0.83364208966283815</c:v>
                </c:pt>
                <c:pt idx="9167">
                  <c:v>0.83376527212143658</c:v>
                </c:pt>
                <c:pt idx="9168">
                  <c:v>0.83376527212143658</c:v>
                </c:pt>
                <c:pt idx="9169">
                  <c:v>0.83376527212143658</c:v>
                </c:pt>
                <c:pt idx="9170">
                  <c:v>0.83339503887449085</c:v>
                </c:pt>
                <c:pt idx="9171">
                  <c:v>0.83364208966283815</c:v>
                </c:pt>
                <c:pt idx="9172">
                  <c:v>0.83351872450871345</c:v>
                </c:pt>
                <c:pt idx="9173">
                  <c:v>0.83320978502594523</c:v>
                </c:pt>
                <c:pt idx="9174">
                  <c:v>0.83290107447202677</c:v>
                </c:pt>
                <c:pt idx="9175">
                  <c:v>0.83290107447202677</c:v>
                </c:pt>
                <c:pt idx="9176">
                  <c:v>0.83327158206743246</c:v>
                </c:pt>
                <c:pt idx="9177">
                  <c:v>0.83358042994810977</c:v>
                </c:pt>
                <c:pt idx="9178">
                  <c:v>0.83358042994810977</c:v>
                </c:pt>
                <c:pt idx="9179">
                  <c:v>0.83358042994810977</c:v>
                </c:pt>
                <c:pt idx="9180">
                  <c:v>0.83333333333333326</c:v>
                </c:pt>
                <c:pt idx="9181">
                  <c:v>0.83339503887449085</c:v>
                </c:pt>
                <c:pt idx="9182">
                  <c:v>0.83370370370370361</c:v>
                </c:pt>
                <c:pt idx="9183">
                  <c:v>0.83364208966283815</c:v>
                </c:pt>
                <c:pt idx="9184">
                  <c:v>0.83358042994810977</c:v>
                </c:pt>
                <c:pt idx="9185">
                  <c:v>0.83333333333333326</c:v>
                </c:pt>
                <c:pt idx="9186">
                  <c:v>0.83345669874167294</c:v>
                </c:pt>
                <c:pt idx="9187">
                  <c:v>0.83339503887449107</c:v>
                </c:pt>
                <c:pt idx="9188">
                  <c:v>0.83376527212143658</c:v>
                </c:pt>
                <c:pt idx="9189">
                  <c:v>0.83376527212143658</c:v>
                </c:pt>
                <c:pt idx="9190">
                  <c:v>0.83339503887449107</c:v>
                </c:pt>
                <c:pt idx="9191">
                  <c:v>0.83382679496669143</c:v>
                </c:pt>
                <c:pt idx="9192">
                  <c:v>0.83376527212143658</c:v>
                </c:pt>
                <c:pt idx="9193">
                  <c:v>0.83364208966283815</c:v>
                </c:pt>
                <c:pt idx="9194">
                  <c:v>0.83370370370370361</c:v>
                </c:pt>
                <c:pt idx="9195">
                  <c:v>0.83370370370370361</c:v>
                </c:pt>
                <c:pt idx="9196">
                  <c:v>0.83370370370370361</c:v>
                </c:pt>
                <c:pt idx="9197">
                  <c:v>0.83376527212143658</c:v>
                </c:pt>
                <c:pt idx="9198">
                  <c:v>0.83370370370370361</c:v>
                </c:pt>
                <c:pt idx="9199">
                  <c:v>0.83364208966283815</c:v>
                </c:pt>
                <c:pt idx="9200">
                  <c:v>0.83290107447202677</c:v>
                </c:pt>
                <c:pt idx="9201">
                  <c:v>0.83320978502594523</c:v>
                </c:pt>
                <c:pt idx="9202">
                  <c:v>0.83351872450871345</c:v>
                </c:pt>
                <c:pt idx="9203">
                  <c:v>0.83351872450871345</c:v>
                </c:pt>
                <c:pt idx="9204">
                  <c:v>0.83351872450871345</c:v>
                </c:pt>
                <c:pt idx="9205">
                  <c:v>0.83290107447202677</c:v>
                </c:pt>
                <c:pt idx="9206">
                  <c:v>0.83358042994810977</c:v>
                </c:pt>
                <c:pt idx="9207">
                  <c:v>0.83358042994810977</c:v>
                </c:pt>
                <c:pt idx="9208">
                  <c:v>0.83358042994810977</c:v>
                </c:pt>
                <c:pt idx="9209">
                  <c:v>0.83358042994810977</c:v>
                </c:pt>
                <c:pt idx="9210">
                  <c:v>0.83358042994810977</c:v>
                </c:pt>
                <c:pt idx="9211">
                  <c:v>0.83364208966283815</c:v>
                </c:pt>
                <c:pt idx="9212">
                  <c:v>0.83370370370370361</c:v>
                </c:pt>
                <c:pt idx="9213">
                  <c:v>0.83339503887449085</c:v>
                </c:pt>
                <c:pt idx="9214">
                  <c:v>0.83370370370370361</c:v>
                </c:pt>
                <c:pt idx="9215">
                  <c:v>0.83364208966283815</c:v>
                </c:pt>
                <c:pt idx="9216">
                  <c:v>0.83327158206743246</c:v>
                </c:pt>
                <c:pt idx="9217">
                  <c:v>0.83327158206743246</c:v>
                </c:pt>
                <c:pt idx="9218">
                  <c:v>0.83320978502594523</c:v>
                </c:pt>
                <c:pt idx="9219">
                  <c:v>0.83345697329376844</c:v>
                </c:pt>
                <c:pt idx="9220">
                  <c:v>0.83314794215795318</c:v>
                </c:pt>
                <c:pt idx="9221">
                  <c:v>0.83320978502594523</c:v>
                </c:pt>
                <c:pt idx="9222">
                  <c:v>0.83290107447202677</c:v>
                </c:pt>
                <c:pt idx="9223">
                  <c:v>0.83320978502594523</c:v>
                </c:pt>
                <c:pt idx="9224">
                  <c:v>0.83351872450871345</c:v>
                </c:pt>
                <c:pt idx="9225">
                  <c:v>0.83320978502594523</c:v>
                </c:pt>
                <c:pt idx="9226">
                  <c:v>0.83320978502594523</c:v>
                </c:pt>
                <c:pt idx="9227">
                  <c:v>0.83314794215795318</c:v>
                </c:pt>
                <c:pt idx="9228">
                  <c:v>0.83345697329376855</c:v>
                </c:pt>
                <c:pt idx="9229">
                  <c:v>0.83407572383073492</c:v>
                </c:pt>
                <c:pt idx="9230">
                  <c:v>0.83345697329376855</c:v>
                </c:pt>
                <c:pt idx="9231">
                  <c:v>0.83314794215795318</c:v>
                </c:pt>
                <c:pt idx="9232">
                  <c:v>0.83358042994810977</c:v>
                </c:pt>
                <c:pt idx="9233">
                  <c:v>0.83364208966283815</c:v>
                </c:pt>
                <c:pt idx="9234">
                  <c:v>0.83339503887449085</c:v>
                </c:pt>
                <c:pt idx="9235">
                  <c:v>0.83296296296296291</c:v>
                </c:pt>
                <c:pt idx="9236">
                  <c:v>0.83364208966283815</c:v>
                </c:pt>
                <c:pt idx="9237">
                  <c:v>0.83364208966283815</c:v>
                </c:pt>
                <c:pt idx="9238">
                  <c:v>0.83327158206743246</c:v>
                </c:pt>
                <c:pt idx="9239">
                  <c:v>0.83364208966283815</c:v>
                </c:pt>
                <c:pt idx="9240">
                  <c:v>0.83364208966283815</c:v>
                </c:pt>
                <c:pt idx="9241">
                  <c:v>0.83358042994810977</c:v>
                </c:pt>
                <c:pt idx="9242">
                  <c:v>0.83351872450871345</c:v>
                </c:pt>
                <c:pt idx="9243">
                  <c:v>0.83339517625231918</c:v>
                </c:pt>
                <c:pt idx="9244">
                  <c:v>0.83320978502594523</c:v>
                </c:pt>
                <c:pt idx="9245">
                  <c:v>0.83333333333333337</c:v>
                </c:pt>
                <c:pt idx="9246">
                  <c:v>0.83370370370370372</c:v>
                </c:pt>
                <c:pt idx="9247">
                  <c:v>0.83370370370370361</c:v>
                </c:pt>
                <c:pt idx="9248">
                  <c:v>0.83345669874167294</c:v>
                </c:pt>
                <c:pt idx="9249">
                  <c:v>0.83376527212143658</c:v>
                </c:pt>
                <c:pt idx="9250">
                  <c:v>0.83382679496669143</c:v>
                </c:pt>
                <c:pt idx="9251">
                  <c:v>0.83314835368109519</c:v>
                </c:pt>
                <c:pt idx="9252">
                  <c:v>0.83308660251665445</c:v>
                </c:pt>
                <c:pt idx="9253">
                  <c:v>0.83333333333333326</c:v>
                </c:pt>
                <c:pt idx="9254">
                  <c:v>0.83358042994810977</c:v>
                </c:pt>
                <c:pt idx="9255">
                  <c:v>0.83351872450871345</c:v>
                </c:pt>
                <c:pt idx="9256">
                  <c:v>0.83351872450871345</c:v>
                </c:pt>
                <c:pt idx="9257">
                  <c:v>0.83358042994810977</c:v>
                </c:pt>
                <c:pt idx="9258">
                  <c:v>0.83358042994810977</c:v>
                </c:pt>
                <c:pt idx="9259">
                  <c:v>0.83364208966283815</c:v>
                </c:pt>
                <c:pt idx="9260">
                  <c:v>0.83333333333333337</c:v>
                </c:pt>
                <c:pt idx="9261">
                  <c:v>0.83364208966283815</c:v>
                </c:pt>
                <c:pt idx="9262">
                  <c:v>0.83401259725824384</c:v>
                </c:pt>
                <c:pt idx="9263">
                  <c:v>0.83401259725824384</c:v>
                </c:pt>
                <c:pt idx="9264">
                  <c:v>0.83401259725824384</c:v>
                </c:pt>
                <c:pt idx="9265">
                  <c:v>0.83364208966283815</c:v>
                </c:pt>
                <c:pt idx="9266">
                  <c:v>0.83364208966283815</c:v>
                </c:pt>
                <c:pt idx="9267">
                  <c:v>0.83333333333333326</c:v>
                </c:pt>
                <c:pt idx="9268">
                  <c:v>0.83364208966283815</c:v>
                </c:pt>
                <c:pt idx="9269">
                  <c:v>0.83370370370370361</c:v>
                </c:pt>
                <c:pt idx="9270">
                  <c:v>0.83370370370370361</c:v>
                </c:pt>
                <c:pt idx="9271">
                  <c:v>0.83364208966283815</c:v>
                </c:pt>
                <c:pt idx="9272">
                  <c:v>0.83358042994810977</c:v>
                </c:pt>
                <c:pt idx="9273">
                  <c:v>0.83320978502594523</c:v>
                </c:pt>
                <c:pt idx="9274">
                  <c:v>0.83320978502594523</c:v>
                </c:pt>
                <c:pt idx="9275">
                  <c:v>0.83351872450871345</c:v>
                </c:pt>
                <c:pt idx="9276">
                  <c:v>0.83351872450871345</c:v>
                </c:pt>
                <c:pt idx="9277">
                  <c:v>0.83351872450871345</c:v>
                </c:pt>
                <c:pt idx="9278">
                  <c:v>0.83376623376623382</c:v>
                </c:pt>
                <c:pt idx="9279">
                  <c:v>0.83345697329376855</c:v>
                </c:pt>
                <c:pt idx="9280">
                  <c:v>0.83345697329376855</c:v>
                </c:pt>
                <c:pt idx="9281">
                  <c:v>0.83351872450871345</c:v>
                </c:pt>
                <c:pt idx="9282">
                  <c:v>0.83358042994810977</c:v>
                </c:pt>
                <c:pt idx="9283">
                  <c:v>0.83320978502594523</c:v>
                </c:pt>
                <c:pt idx="9284">
                  <c:v>0.83290107447202677</c:v>
                </c:pt>
                <c:pt idx="9285">
                  <c:v>0.83333333333333326</c:v>
                </c:pt>
                <c:pt idx="9286">
                  <c:v>0.83333333333333326</c:v>
                </c:pt>
                <c:pt idx="9287">
                  <c:v>0.83358042994810977</c:v>
                </c:pt>
                <c:pt idx="9288">
                  <c:v>0.83382789317507422</c:v>
                </c:pt>
                <c:pt idx="9289">
                  <c:v>0.83345697329376855</c:v>
                </c:pt>
                <c:pt idx="9290">
                  <c:v>0.83339517625231918</c:v>
                </c:pt>
                <c:pt idx="9291">
                  <c:v>0.83339517625231918</c:v>
                </c:pt>
                <c:pt idx="9292">
                  <c:v>0.83339517625231918</c:v>
                </c:pt>
                <c:pt idx="9293">
                  <c:v>0.83314794215795318</c:v>
                </c:pt>
                <c:pt idx="9294">
                  <c:v>0.83314794215795318</c:v>
                </c:pt>
                <c:pt idx="9295">
                  <c:v>0.83351872450871345</c:v>
                </c:pt>
                <c:pt idx="9296">
                  <c:v>0.83351872450871345</c:v>
                </c:pt>
                <c:pt idx="9297">
                  <c:v>0.83388950685947349</c:v>
                </c:pt>
                <c:pt idx="9298">
                  <c:v>0.83395107487027431</c:v>
                </c:pt>
                <c:pt idx="9299">
                  <c:v>0.83333333333333326</c:v>
                </c:pt>
                <c:pt idx="9300">
                  <c:v>0.83364208966283815</c:v>
                </c:pt>
                <c:pt idx="9301">
                  <c:v>0.83358042994810977</c:v>
                </c:pt>
                <c:pt idx="9302">
                  <c:v>0.83351872450871345</c:v>
                </c:pt>
                <c:pt idx="9303">
                  <c:v>0.83351872450871345</c:v>
                </c:pt>
                <c:pt idx="9304">
                  <c:v>0.83351872450871345</c:v>
                </c:pt>
                <c:pt idx="9305">
                  <c:v>0.83314794215795318</c:v>
                </c:pt>
                <c:pt idx="9306">
                  <c:v>0.83345697329376855</c:v>
                </c:pt>
                <c:pt idx="9307">
                  <c:v>0.83339517625231918</c:v>
                </c:pt>
                <c:pt idx="9308">
                  <c:v>0.83339517625231918</c:v>
                </c:pt>
                <c:pt idx="9309">
                  <c:v>0.83376623376623382</c:v>
                </c:pt>
                <c:pt idx="9310">
                  <c:v>0.83382789317507422</c:v>
                </c:pt>
                <c:pt idx="9311">
                  <c:v>0.83351872450871345</c:v>
                </c:pt>
                <c:pt idx="9312">
                  <c:v>0.83382789317507422</c:v>
                </c:pt>
                <c:pt idx="9313">
                  <c:v>0.83382789317507422</c:v>
                </c:pt>
                <c:pt idx="9314">
                  <c:v>0.83388950685947349</c:v>
                </c:pt>
                <c:pt idx="9315">
                  <c:v>0.83364208966283815</c:v>
                </c:pt>
                <c:pt idx="9316">
                  <c:v>0.83395107487027431</c:v>
                </c:pt>
                <c:pt idx="9317">
                  <c:v>0.83358042994810977</c:v>
                </c:pt>
                <c:pt idx="9318">
                  <c:v>0.83351872450871345</c:v>
                </c:pt>
                <c:pt idx="9319">
                  <c:v>0.83320978502594523</c:v>
                </c:pt>
                <c:pt idx="9320">
                  <c:v>0.83320978502594523</c:v>
                </c:pt>
                <c:pt idx="9321">
                  <c:v>0.83358042994810977</c:v>
                </c:pt>
                <c:pt idx="9322">
                  <c:v>0.83351872450871345</c:v>
                </c:pt>
                <c:pt idx="9323">
                  <c:v>0.83358042994810977</c:v>
                </c:pt>
                <c:pt idx="9324">
                  <c:v>0.83351872450871345</c:v>
                </c:pt>
                <c:pt idx="9325">
                  <c:v>0.83351872450871345</c:v>
                </c:pt>
                <c:pt idx="9326">
                  <c:v>0.83358042994810977</c:v>
                </c:pt>
                <c:pt idx="9327">
                  <c:v>0.83320978502594523</c:v>
                </c:pt>
                <c:pt idx="9328">
                  <c:v>0.83283914010378057</c:v>
                </c:pt>
                <c:pt idx="9329">
                  <c:v>0.83314794215795318</c:v>
                </c:pt>
                <c:pt idx="9330">
                  <c:v>0.83314794215795318</c:v>
                </c:pt>
                <c:pt idx="9331">
                  <c:v>0.83345697329376855</c:v>
                </c:pt>
                <c:pt idx="9332">
                  <c:v>0.83345697329376855</c:v>
                </c:pt>
                <c:pt idx="9333">
                  <c:v>0.83345697329376855</c:v>
                </c:pt>
                <c:pt idx="9334">
                  <c:v>0.83314794215795318</c:v>
                </c:pt>
                <c:pt idx="9335">
                  <c:v>0.83314794215795318</c:v>
                </c:pt>
                <c:pt idx="9336">
                  <c:v>0.83320978502594523</c:v>
                </c:pt>
                <c:pt idx="9337">
                  <c:v>0.83358042994810977</c:v>
                </c:pt>
                <c:pt idx="9338">
                  <c:v>0.83358042994810977</c:v>
                </c:pt>
                <c:pt idx="9339">
                  <c:v>0.83358042994810977</c:v>
                </c:pt>
                <c:pt idx="9340">
                  <c:v>0.83327158206743246</c:v>
                </c:pt>
                <c:pt idx="9341">
                  <c:v>0.83364208966283815</c:v>
                </c:pt>
                <c:pt idx="9342">
                  <c:v>0.83364208966283815</c:v>
                </c:pt>
                <c:pt idx="9343">
                  <c:v>0.83364208966283815</c:v>
                </c:pt>
                <c:pt idx="9344">
                  <c:v>0.83364208966283815</c:v>
                </c:pt>
                <c:pt idx="9345">
                  <c:v>0.83395107487027431</c:v>
                </c:pt>
                <c:pt idx="9346">
                  <c:v>0.83351872450871345</c:v>
                </c:pt>
                <c:pt idx="9347">
                  <c:v>0.83345697329376855</c:v>
                </c:pt>
                <c:pt idx="9348">
                  <c:v>0.833086053412463</c:v>
                </c:pt>
                <c:pt idx="9349">
                  <c:v>0.83339517625231918</c:v>
                </c:pt>
                <c:pt idx="9350">
                  <c:v>0.83345697329376855</c:v>
                </c:pt>
                <c:pt idx="9351">
                  <c:v>0.83351872450871345</c:v>
                </c:pt>
                <c:pt idx="9352">
                  <c:v>0.83327158206743246</c:v>
                </c:pt>
                <c:pt idx="9353">
                  <c:v>0.83364208966283815</c:v>
                </c:pt>
                <c:pt idx="9354">
                  <c:v>0.83395107487027431</c:v>
                </c:pt>
                <c:pt idx="9355">
                  <c:v>0.83395107487027431</c:v>
                </c:pt>
                <c:pt idx="9356">
                  <c:v>0.83364208966283815</c:v>
                </c:pt>
                <c:pt idx="9357">
                  <c:v>0.83364208966283815</c:v>
                </c:pt>
                <c:pt idx="9358">
                  <c:v>0.83370370370370361</c:v>
                </c:pt>
                <c:pt idx="9359">
                  <c:v>0.83370370370370361</c:v>
                </c:pt>
                <c:pt idx="9360">
                  <c:v>0.83370370370370361</c:v>
                </c:pt>
                <c:pt idx="9361">
                  <c:v>0.83327158206743246</c:v>
                </c:pt>
                <c:pt idx="9362">
                  <c:v>0.83358042994810977</c:v>
                </c:pt>
                <c:pt idx="9363">
                  <c:v>0.83320978502594523</c:v>
                </c:pt>
                <c:pt idx="9364">
                  <c:v>0.83320978502594523</c:v>
                </c:pt>
                <c:pt idx="9365">
                  <c:v>0.83320978502594523</c:v>
                </c:pt>
                <c:pt idx="9366">
                  <c:v>0.83345697329376844</c:v>
                </c:pt>
                <c:pt idx="9367">
                  <c:v>0.83339517625231918</c:v>
                </c:pt>
                <c:pt idx="9368">
                  <c:v>0.83351872450871345</c:v>
                </c:pt>
                <c:pt idx="9369">
                  <c:v>0.83327158206743246</c:v>
                </c:pt>
                <c:pt idx="9370">
                  <c:v>0.83327158206743246</c:v>
                </c:pt>
                <c:pt idx="9371">
                  <c:v>0.83395107487027431</c:v>
                </c:pt>
                <c:pt idx="9372">
                  <c:v>0.83333333333333326</c:v>
                </c:pt>
                <c:pt idx="9373">
                  <c:v>0.83339503887449085</c:v>
                </c:pt>
                <c:pt idx="9374">
                  <c:v>0.83302480562754533</c:v>
                </c:pt>
                <c:pt idx="9375">
                  <c:v>0.83376527212143658</c:v>
                </c:pt>
                <c:pt idx="9376">
                  <c:v>0.83370370370370361</c:v>
                </c:pt>
                <c:pt idx="9377">
                  <c:v>0.83401259725824384</c:v>
                </c:pt>
                <c:pt idx="9378">
                  <c:v>0.83395107487027431</c:v>
                </c:pt>
                <c:pt idx="9379">
                  <c:v>0.83358042994810977</c:v>
                </c:pt>
                <c:pt idx="9380">
                  <c:v>0.83358042994810977</c:v>
                </c:pt>
                <c:pt idx="9381">
                  <c:v>0.83358042994810977</c:v>
                </c:pt>
                <c:pt idx="9382">
                  <c:v>0.83358042994810977</c:v>
                </c:pt>
                <c:pt idx="9383">
                  <c:v>0.83320978502594523</c:v>
                </c:pt>
                <c:pt idx="9384">
                  <c:v>0.83327158206743246</c:v>
                </c:pt>
                <c:pt idx="9385">
                  <c:v>0.83364208966283815</c:v>
                </c:pt>
                <c:pt idx="9386">
                  <c:v>0.83370370370370361</c:v>
                </c:pt>
                <c:pt idx="9387">
                  <c:v>0.83345669874167294</c:v>
                </c:pt>
                <c:pt idx="9388">
                  <c:v>0.83345669874167294</c:v>
                </c:pt>
                <c:pt idx="9389">
                  <c:v>0.83376527212143658</c:v>
                </c:pt>
                <c:pt idx="9390">
                  <c:v>0.83376527212143658</c:v>
                </c:pt>
                <c:pt idx="9391">
                  <c:v>0.83376527212143658</c:v>
                </c:pt>
                <c:pt idx="9392">
                  <c:v>0.83376527212143658</c:v>
                </c:pt>
                <c:pt idx="9393">
                  <c:v>0.83376527212143658</c:v>
                </c:pt>
                <c:pt idx="9394">
                  <c:v>0.83345669874167294</c:v>
                </c:pt>
                <c:pt idx="9395">
                  <c:v>0.83376527212143658</c:v>
                </c:pt>
                <c:pt idx="9396">
                  <c:v>0.83376527212143658</c:v>
                </c:pt>
                <c:pt idx="9397">
                  <c:v>0.83376527212143658</c:v>
                </c:pt>
                <c:pt idx="9398">
                  <c:v>0.83376527212143658</c:v>
                </c:pt>
                <c:pt idx="9399">
                  <c:v>0.83308660251665445</c:v>
                </c:pt>
                <c:pt idx="9400">
                  <c:v>0.83351831298557166</c:v>
                </c:pt>
                <c:pt idx="9401">
                  <c:v>0.83357988165680463</c:v>
                </c:pt>
                <c:pt idx="9402">
                  <c:v>0.83351831298557166</c:v>
                </c:pt>
                <c:pt idx="9403">
                  <c:v>0.83314835368109519</c:v>
                </c:pt>
                <c:pt idx="9404">
                  <c:v>0.83345669874167294</c:v>
                </c:pt>
                <c:pt idx="9405">
                  <c:v>0.83370370370370361</c:v>
                </c:pt>
                <c:pt idx="9406">
                  <c:v>0.83333333333333326</c:v>
                </c:pt>
                <c:pt idx="9407">
                  <c:v>0.83333333333333326</c:v>
                </c:pt>
                <c:pt idx="9408">
                  <c:v>0.83327158206743246</c:v>
                </c:pt>
                <c:pt idx="9409">
                  <c:v>0.83351872450871345</c:v>
                </c:pt>
                <c:pt idx="9410">
                  <c:v>0.83277715980719313</c:v>
                </c:pt>
                <c:pt idx="9411">
                  <c:v>0.83351872450871345</c:v>
                </c:pt>
                <c:pt idx="9412">
                  <c:v>0.83351872450871345</c:v>
                </c:pt>
                <c:pt idx="9413">
                  <c:v>0.83358042994810977</c:v>
                </c:pt>
                <c:pt idx="9414">
                  <c:v>0.83358042994810977</c:v>
                </c:pt>
                <c:pt idx="9415">
                  <c:v>0.83358042994810977</c:v>
                </c:pt>
                <c:pt idx="9416">
                  <c:v>0.83351872450871345</c:v>
                </c:pt>
                <c:pt idx="9417">
                  <c:v>0.83351872450871345</c:v>
                </c:pt>
                <c:pt idx="9418">
                  <c:v>0.83382789317507422</c:v>
                </c:pt>
                <c:pt idx="9419">
                  <c:v>0.83376623376623382</c:v>
                </c:pt>
                <c:pt idx="9420">
                  <c:v>0.83376623376623382</c:v>
                </c:pt>
                <c:pt idx="9421">
                  <c:v>0.83345697329376855</c:v>
                </c:pt>
                <c:pt idx="9422">
                  <c:v>0.833086053412463</c:v>
                </c:pt>
                <c:pt idx="9423">
                  <c:v>0.83376623376623382</c:v>
                </c:pt>
                <c:pt idx="9424">
                  <c:v>0.83376623376623382</c:v>
                </c:pt>
                <c:pt idx="9425">
                  <c:v>0.83351872450871345</c:v>
                </c:pt>
                <c:pt idx="9426">
                  <c:v>0.83364208966283815</c:v>
                </c:pt>
                <c:pt idx="9427">
                  <c:v>0.83333333333333326</c:v>
                </c:pt>
                <c:pt idx="9428">
                  <c:v>0.83333333333333326</c:v>
                </c:pt>
                <c:pt idx="9429">
                  <c:v>0.83370370370370361</c:v>
                </c:pt>
                <c:pt idx="9430">
                  <c:v>0.83364208966283815</c:v>
                </c:pt>
                <c:pt idx="9431">
                  <c:v>0.83320978502594523</c:v>
                </c:pt>
                <c:pt idx="9432">
                  <c:v>0.83345697329376855</c:v>
                </c:pt>
                <c:pt idx="9433">
                  <c:v>0.833086053412463</c:v>
                </c:pt>
                <c:pt idx="9434">
                  <c:v>0.83339517625231918</c:v>
                </c:pt>
                <c:pt idx="9435">
                  <c:v>0.83339517625231918</c:v>
                </c:pt>
                <c:pt idx="9436">
                  <c:v>0.83382789317507422</c:v>
                </c:pt>
                <c:pt idx="9437">
                  <c:v>0.83351872450871345</c:v>
                </c:pt>
                <c:pt idx="9438">
                  <c:v>0.83358042994810977</c:v>
                </c:pt>
                <c:pt idx="9439">
                  <c:v>0.83327158206743246</c:v>
                </c:pt>
                <c:pt idx="9440">
                  <c:v>0.83395107487027431</c:v>
                </c:pt>
                <c:pt idx="9441">
                  <c:v>0.83351872450871345</c:v>
                </c:pt>
                <c:pt idx="9442">
                  <c:v>0.83345697329376855</c:v>
                </c:pt>
                <c:pt idx="9443">
                  <c:v>0.83339517625231918</c:v>
                </c:pt>
                <c:pt idx="9444">
                  <c:v>0.83333333333333337</c:v>
                </c:pt>
                <c:pt idx="9445">
                  <c:v>0.83333333333333337</c:v>
                </c:pt>
                <c:pt idx="9446">
                  <c:v>0.83370452858203414</c:v>
                </c:pt>
                <c:pt idx="9447">
                  <c:v>0.83339517625231918</c:v>
                </c:pt>
                <c:pt idx="9448">
                  <c:v>0.83339517625231918</c:v>
                </c:pt>
                <c:pt idx="9449">
                  <c:v>0.83370452858203414</c:v>
                </c:pt>
                <c:pt idx="9450">
                  <c:v>0.83345697329376844</c:v>
                </c:pt>
                <c:pt idx="9451">
                  <c:v>0.83388950685947349</c:v>
                </c:pt>
                <c:pt idx="9452">
                  <c:v>0.83358042994810977</c:v>
                </c:pt>
                <c:pt idx="9453">
                  <c:v>0.83358042994810977</c:v>
                </c:pt>
                <c:pt idx="9454">
                  <c:v>0.83358042994810977</c:v>
                </c:pt>
                <c:pt idx="9455">
                  <c:v>0.83388950685947349</c:v>
                </c:pt>
                <c:pt idx="9456">
                  <c:v>0.83351872450871345</c:v>
                </c:pt>
                <c:pt idx="9457">
                  <c:v>0.83382789317507422</c:v>
                </c:pt>
                <c:pt idx="9458">
                  <c:v>0.83382789317507422</c:v>
                </c:pt>
                <c:pt idx="9459">
                  <c:v>0.83358042994810977</c:v>
                </c:pt>
                <c:pt idx="9460">
                  <c:v>0.83358042994810977</c:v>
                </c:pt>
                <c:pt idx="9461">
                  <c:v>0.83351872450871345</c:v>
                </c:pt>
                <c:pt idx="9462">
                  <c:v>0.83351872450871345</c:v>
                </c:pt>
                <c:pt idx="9463">
                  <c:v>0.83358042994810977</c:v>
                </c:pt>
                <c:pt idx="9464">
                  <c:v>0.83388950685947349</c:v>
                </c:pt>
                <c:pt idx="9465">
                  <c:v>0.83388950685947349</c:v>
                </c:pt>
                <c:pt idx="9466">
                  <c:v>0.83320978502594523</c:v>
                </c:pt>
                <c:pt idx="9467">
                  <c:v>0.83358042994810977</c:v>
                </c:pt>
                <c:pt idx="9468">
                  <c:v>0.83358042994810977</c:v>
                </c:pt>
                <c:pt idx="9469">
                  <c:v>0.83351872450871345</c:v>
                </c:pt>
                <c:pt idx="9470">
                  <c:v>0.83376623376623382</c:v>
                </c:pt>
                <c:pt idx="9471">
                  <c:v>0.83376623376623382</c:v>
                </c:pt>
                <c:pt idx="9472">
                  <c:v>0.833086053412463</c:v>
                </c:pt>
                <c:pt idx="9473">
                  <c:v>0.833086053412463</c:v>
                </c:pt>
                <c:pt idx="9474">
                  <c:v>0.83314794215795318</c:v>
                </c:pt>
                <c:pt idx="9475">
                  <c:v>0.83351872450871345</c:v>
                </c:pt>
                <c:pt idx="9476">
                  <c:v>0.83358042994810977</c:v>
                </c:pt>
                <c:pt idx="9477">
                  <c:v>0.83327158206743246</c:v>
                </c:pt>
                <c:pt idx="9478">
                  <c:v>0.83364208966283815</c:v>
                </c:pt>
                <c:pt idx="9479">
                  <c:v>0.83327158206743246</c:v>
                </c:pt>
                <c:pt idx="9480">
                  <c:v>0.83358042994810977</c:v>
                </c:pt>
                <c:pt idx="9481">
                  <c:v>0.83364208966283815</c:v>
                </c:pt>
                <c:pt idx="9482">
                  <c:v>0.83364208966283815</c:v>
                </c:pt>
                <c:pt idx="9483">
                  <c:v>0.83370370370370361</c:v>
                </c:pt>
                <c:pt idx="9484">
                  <c:v>0.83364208966283815</c:v>
                </c:pt>
                <c:pt idx="9485">
                  <c:v>0.83382789317507422</c:v>
                </c:pt>
                <c:pt idx="9486">
                  <c:v>0.83376623376623382</c:v>
                </c:pt>
                <c:pt idx="9487">
                  <c:v>0.83345697329376855</c:v>
                </c:pt>
                <c:pt idx="9488">
                  <c:v>0.83345697329376855</c:v>
                </c:pt>
                <c:pt idx="9489">
                  <c:v>0.83345697329376855</c:v>
                </c:pt>
                <c:pt idx="9490">
                  <c:v>0.83345697329376844</c:v>
                </c:pt>
                <c:pt idx="9491">
                  <c:v>0.83351872450871345</c:v>
                </c:pt>
                <c:pt idx="9492">
                  <c:v>0.83395107487027431</c:v>
                </c:pt>
                <c:pt idx="9493">
                  <c:v>0.83364208966283815</c:v>
                </c:pt>
                <c:pt idx="9494">
                  <c:v>0.83364208966283815</c:v>
                </c:pt>
                <c:pt idx="9495">
                  <c:v>0.83364208966283815</c:v>
                </c:pt>
                <c:pt idx="9496">
                  <c:v>0.83358042994810977</c:v>
                </c:pt>
                <c:pt idx="9497">
                  <c:v>0.83388950685947349</c:v>
                </c:pt>
                <c:pt idx="9498">
                  <c:v>0.83388950685947349</c:v>
                </c:pt>
                <c:pt idx="9499">
                  <c:v>0.83388950685947349</c:v>
                </c:pt>
                <c:pt idx="9500">
                  <c:v>0.83382789317507422</c:v>
                </c:pt>
                <c:pt idx="9501">
                  <c:v>0.83345697329376844</c:v>
                </c:pt>
                <c:pt idx="9502">
                  <c:v>0.83345697329376844</c:v>
                </c:pt>
                <c:pt idx="9503">
                  <c:v>0.83351872450871345</c:v>
                </c:pt>
                <c:pt idx="9504">
                  <c:v>0.83376623376623382</c:v>
                </c:pt>
                <c:pt idx="9505">
                  <c:v>0.83376623376623382</c:v>
                </c:pt>
                <c:pt idx="9506">
                  <c:v>0.83339517625231918</c:v>
                </c:pt>
                <c:pt idx="9507">
                  <c:v>0.83376623376623382</c:v>
                </c:pt>
                <c:pt idx="9508">
                  <c:v>0.83376623376623382</c:v>
                </c:pt>
                <c:pt idx="9509">
                  <c:v>0.833086053412463</c:v>
                </c:pt>
                <c:pt idx="9510">
                  <c:v>0.833086053412463</c:v>
                </c:pt>
                <c:pt idx="9511">
                  <c:v>0.83302411873840454</c:v>
                </c:pt>
                <c:pt idx="9512">
                  <c:v>0.83314794215795318</c:v>
                </c:pt>
                <c:pt idx="9513">
                  <c:v>0.83327158206743246</c:v>
                </c:pt>
                <c:pt idx="9514">
                  <c:v>0.83364208966283815</c:v>
                </c:pt>
                <c:pt idx="9515">
                  <c:v>0.83370370370370361</c:v>
                </c:pt>
                <c:pt idx="9516">
                  <c:v>0.83358042994810977</c:v>
                </c:pt>
                <c:pt idx="9517">
                  <c:v>0.83388950685947349</c:v>
                </c:pt>
                <c:pt idx="9518">
                  <c:v>0.83351872450871345</c:v>
                </c:pt>
                <c:pt idx="9519">
                  <c:v>0.83382789317507422</c:v>
                </c:pt>
                <c:pt idx="9520">
                  <c:v>0.83351872450871345</c:v>
                </c:pt>
                <c:pt idx="9521">
                  <c:v>0.83351872450871345</c:v>
                </c:pt>
                <c:pt idx="9522">
                  <c:v>0.83388950685947349</c:v>
                </c:pt>
                <c:pt idx="9523">
                  <c:v>0.83358042994810977</c:v>
                </c:pt>
                <c:pt idx="9524">
                  <c:v>0.83351872450871345</c:v>
                </c:pt>
                <c:pt idx="9525">
                  <c:v>0.83314794215795318</c:v>
                </c:pt>
                <c:pt idx="9526">
                  <c:v>0.83345697329376855</c:v>
                </c:pt>
                <c:pt idx="9527">
                  <c:v>0.83345697329376855</c:v>
                </c:pt>
                <c:pt idx="9528">
                  <c:v>0.833086053412463</c:v>
                </c:pt>
                <c:pt idx="9529">
                  <c:v>0.83345697329376844</c:v>
                </c:pt>
                <c:pt idx="9530">
                  <c:v>0.83351872450871345</c:v>
                </c:pt>
                <c:pt idx="9531">
                  <c:v>0.83351872450871345</c:v>
                </c:pt>
                <c:pt idx="9532">
                  <c:v>0.83358042994810977</c:v>
                </c:pt>
                <c:pt idx="9533">
                  <c:v>0.83388950685947349</c:v>
                </c:pt>
                <c:pt idx="9534">
                  <c:v>0.83358042994810977</c:v>
                </c:pt>
                <c:pt idx="9535">
                  <c:v>0.83358042994810977</c:v>
                </c:pt>
                <c:pt idx="9536">
                  <c:v>0.83364208966283815</c:v>
                </c:pt>
                <c:pt idx="9537">
                  <c:v>0.83395107487027431</c:v>
                </c:pt>
                <c:pt idx="9538">
                  <c:v>0.83358042994810977</c:v>
                </c:pt>
                <c:pt idx="9539">
                  <c:v>0.83351872450871345</c:v>
                </c:pt>
                <c:pt idx="9540">
                  <c:v>0.83351872450871345</c:v>
                </c:pt>
                <c:pt idx="9541">
                  <c:v>0.83314794215795318</c:v>
                </c:pt>
                <c:pt idx="9542">
                  <c:v>0.83376623376623382</c:v>
                </c:pt>
                <c:pt idx="9543">
                  <c:v>0.83382789317507422</c:v>
                </c:pt>
                <c:pt idx="9544">
                  <c:v>0.83314794215795318</c:v>
                </c:pt>
                <c:pt idx="9545">
                  <c:v>0.83314794215795318</c:v>
                </c:pt>
                <c:pt idx="9546">
                  <c:v>0.83382789317507422</c:v>
                </c:pt>
                <c:pt idx="9547">
                  <c:v>0.83388950685947349</c:v>
                </c:pt>
                <c:pt idx="9548">
                  <c:v>0.83395107487027431</c:v>
                </c:pt>
                <c:pt idx="9549">
                  <c:v>0.83364208966283815</c:v>
                </c:pt>
                <c:pt idx="9550">
                  <c:v>0.83370370370370361</c:v>
                </c:pt>
                <c:pt idx="9551">
                  <c:v>0.83339503887449085</c:v>
                </c:pt>
                <c:pt idx="9552">
                  <c:v>0.83370370370370361</c:v>
                </c:pt>
                <c:pt idx="9553">
                  <c:v>0.83320978502594523</c:v>
                </c:pt>
                <c:pt idx="9554">
                  <c:v>0.8331479421579534</c:v>
                </c:pt>
                <c:pt idx="9555">
                  <c:v>0.83358042994810977</c:v>
                </c:pt>
                <c:pt idx="9556">
                  <c:v>0.83395107487027431</c:v>
                </c:pt>
                <c:pt idx="9557">
                  <c:v>0.83388950685947349</c:v>
                </c:pt>
                <c:pt idx="9558">
                  <c:v>0.83345697329376844</c:v>
                </c:pt>
                <c:pt idx="9559">
                  <c:v>0.83388950685947349</c:v>
                </c:pt>
                <c:pt idx="9560">
                  <c:v>0.83395107487027431</c:v>
                </c:pt>
                <c:pt idx="9561">
                  <c:v>0.83351872450871345</c:v>
                </c:pt>
                <c:pt idx="9562">
                  <c:v>0.83376623376623382</c:v>
                </c:pt>
                <c:pt idx="9563">
                  <c:v>0.83345697329376844</c:v>
                </c:pt>
                <c:pt idx="9564">
                  <c:v>0.83382789317507422</c:v>
                </c:pt>
                <c:pt idx="9565">
                  <c:v>0.83351872450871345</c:v>
                </c:pt>
                <c:pt idx="9566">
                  <c:v>0.83351872450871345</c:v>
                </c:pt>
                <c:pt idx="9567">
                  <c:v>0.83351872450871345</c:v>
                </c:pt>
                <c:pt idx="9568">
                  <c:v>0.83388950685947349</c:v>
                </c:pt>
                <c:pt idx="9569">
                  <c:v>0.83382789317507422</c:v>
                </c:pt>
                <c:pt idx="9570">
                  <c:v>0.83345697329376844</c:v>
                </c:pt>
                <c:pt idx="9571">
                  <c:v>0.83345697329376855</c:v>
                </c:pt>
                <c:pt idx="9572">
                  <c:v>0.83345697329376855</c:v>
                </c:pt>
                <c:pt idx="9573">
                  <c:v>0.83345697329376855</c:v>
                </c:pt>
                <c:pt idx="9574">
                  <c:v>0.83345697329376855</c:v>
                </c:pt>
                <c:pt idx="9575">
                  <c:v>0.833086053412463</c:v>
                </c:pt>
                <c:pt idx="9576">
                  <c:v>0.83302411873840454</c:v>
                </c:pt>
                <c:pt idx="9577">
                  <c:v>0.83302411873840454</c:v>
                </c:pt>
                <c:pt idx="9578">
                  <c:v>0.83345697329376855</c:v>
                </c:pt>
                <c:pt idx="9579">
                  <c:v>0.83376623376623382</c:v>
                </c:pt>
                <c:pt idx="9580">
                  <c:v>0.83345697329376844</c:v>
                </c:pt>
                <c:pt idx="9581">
                  <c:v>0.83351872450871345</c:v>
                </c:pt>
                <c:pt idx="9582">
                  <c:v>0.83358042994810977</c:v>
                </c:pt>
                <c:pt idx="9583">
                  <c:v>0.83388950685947349</c:v>
                </c:pt>
                <c:pt idx="9584">
                  <c:v>0.83382789317507422</c:v>
                </c:pt>
                <c:pt idx="9585">
                  <c:v>0.83345697329376844</c:v>
                </c:pt>
                <c:pt idx="9586">
                  <c:v>0.83376623376623382</c:v>
                </c:pt>
                <c:pt idx="9587">
                  <c:v>0.83376623376623382</c:v>
                </c:pt>
                <c:pt idx="9588">
                  <c:v>0.83339517625231918</c:v>
                </c:pt>
                <c:pt idx="9589">
                  <c:v>0.83376623376623382</c:v>
                </c:pt>
                <c:pt idx="9590">
                  <c:v>0.83345697329376844</c:v>
                </c:pt>
                <c:pt idx="9591">
                  <c:v>0.83382789317507422</c:v>
                </c:pt>
                <c:pt idx="9592">
                  <c:v>0.83351872450871345</c:v>
                </c:pt>
                <c:pt idx="9593">
                  <c:v>0.83388950685947349</c:v>
                </c:pt>
                <c:pt idx="9594">
                  <c:v>0.83351872450871345</c:v>
                </c:pt>
                <c:pt idx="9595">
                  <c:v>0.83345697329376867</c:v>
                </c:pt>
                <c:pt idx="9596">
                  <c:v>0.83339517625231918</c:v>
                </c:pt>
                <c:pt idx="9597">
                  <c:v>0.83302411873840454</c:v>
                </c:pt>
                <c:pt idx="9598">
                  <c:v>0.83364277757148164</c:v>
                </c:pt>
                <c:pt idx="9599">
                  <c:v>0.83364277757148164</c:v>
                </c:pt>
                <c:pt idx="9600">
                  <c:v>0.83364277757148164</c:v>
                </c:pt>
                <c:pt idx="9601">
                  <c:v>0.83327144448570378</c:v>
                </c:pt>
                <c:pt idx="9602">
                  <c:v>0.83395245170876675</c:v>
                </c:pt>
                <c:pt idx="9603">
                  <c:v>0.83358098068350672</c:v>
                </c:pt>
                <c:pt idx="9604">
                  <c:v>0.83358098068350672</c:v>
                </c:pt>
                <c:pt idx="9605">
                  <c:v>0.83364277757148164</c:v>
                </c:pt>
                <c:pt idx="9606">
                  <c:v>0.83327144448570378</c:v>
                </c:pt>
                <c:pt idx="9607">
                  <c:v>0.83395245170876675</c:v>
                </c:pt>
                <c:pt idx="9608">
                  <c:v>0.83395245170876675</c:v>
                </c:pt>
                <c:pt idx="9609">
                  <c:v>0.83333333333333337</c:v>
                </c:pt>
                <c:pt idx="9610">
                  <c:v>0.83327144448570378</c:v>
                </c:pt>
                <c:pt idx="9611">
                  <c:v>0.83327144448570378</c:v>
                </c:pt>
                <c:pt idx="9612">
                  <c:v>0.83364277757148164</c:v>
                </c:pt>
                <c:pt idx="9613">
                  <c:v>0.8340141106572595</c:v>
                </c:pt>
                <c:pt idx="9614">
                  <c:v>0.83376623376623382</c:v>
                </c:pt>
                <c:pt idx="9615">
                  <c:v>0.83351872450871345</c:v>
                </c:pt>
                <c:pt idx="9616">
                  <c:v>0.83351872450871345</c:v>
                </c:pt>
                <c:pt idx="9617">
                  <c:v>0.83351872450871345</c:v>
                </c:pt>
                <c:pt idx="9618">
                  <c:v>0.83351872450871345</c:v>
                </c:pt>
                <c:pt idx="9619">
                  <c:v>0.83345697329376844</c:v>
                </c:pt>
                <c:pt idx="9620">
                  <c:v>0.83345697329376844</c:v>
                </c:pt>
                <c:pt idx="9621">
                  <c:v>0.83376623376623382</c:v>
                </c:pt>
                <c:pt idx="9622">
                  <c:v>0.83376623376623382</c:v>
                </c:pt>
                <c:pt idx="9623">
                  <c:v>0.83376623376623382</c:v>
                </c:pt>
                <c:pt idx="9624">
                  <c:v>0.83370452858203414</c:v>
                </c:pt>
                <c:pt idx="9625">
                  <c:v>0.83370452858203414</c:v>
                </c:pt>
                <c:pt idx="9626">
                  <c:v>0.83345697329376855</c:v>
                </c:pt>
                <c:pt idx="9627">
                  <c:v>0.83345697329376855</c:v>
                </c:pt>
                <c:pt idx="9628">
                  <c:v>0.83345697329376855</c:v>
                </c:pt>
                <c:pt idx="9629">
                  <c:v>0.83370452858203414</c:v>
                </c:pt>
                <c:pt idx="9630">
                  <c:v>0.83339517625231918</c:v>
                </c:pt>
                <c:pt idx="9631">
                  <c:v>0.83339517625231918</c:v>
                </c:pt>
                <c:pt idx="9632">
                  <c:v>0.83376623376623382</c:v>
                </c:pt>
                <c:pt idx="9633">
                  <c:v>0.83382789317507422</c:v>
                </c:pt>
                <c:pt idx="9634">
                  <c:v>0.83382789317507422</c:v>
                </c:pt>
                <c:pt idx="9635">
                  <c:v>0.83351872450871345</c:v>
                </c:pt>
                <c:pt idx="9636">
                  <c:v>0.83320978502594523</c:v>
                </c:pt>
                <c:pt idx="9637">
                  <c:v>0.83351872450871345</c:v>
                </c:pt>
                <c:pt idx="9638">
                  <c:v>0.83351872450871345</c:v>
                </c:pt>
                <c:pt idx="9639">
                  <c:v>0.83351872450871345</c:v>
                </c:pt>
                <c:pt idx="9640">
                  <c:v>0.83388950685947349</c:v>
                </c:pt>
                <c:pt idx="9641">
                  <c:v>0.8331479421579534</c:v>
                </c:pt>
                <c:pt idx="9642">
                  <c:v>0.83358042994810977</c:v>
                </c:pt>
                <c:pt idx="9643">
                  <c:v>0.83320978502594523</c:v>
                </c:pt>
                <c:pt idx="9644">
                  <c:v>0.83345697329376844</c:v>
                </c:pt>
                <c:pt idx="9645">
                  <c:v>0.83339517625231918</c:v>
                </c:pt>
                <c:pt idx="9646">
                  <c:v>0.83376623376623382</c:v>
                </c:pt>
                <c:pt idx="9647">
                  <c:v>0.83339517625231918</c:v>
                </c:pt>
                <c:pt idx="9648">
                  <c:v>0.83339517625231918</c:v>
                </c:pt>
                <c:pt idx="9649">
                  <c:v>0.83339517625231918</c:v>
                </c:pt>
                <c:pt idx="9650">
                  <c:v>0.83370452858203414</c:v>
                </c:pt>
                <c:pt idx="9651">
                  <c:v>0.83339517625231918</c:v>
                </c:pt>
                <c:pt idx="9652">
                  <c:v>0.83370452858203414</c:v>
                </c:pt>
                <c:pt idx="9653">
                  <c:v>0.83314794215795318</c:v>
                </c:pt>
                <c:pt idx="9654">
                  <c:v>0.83351872450871345</c:v>
                </c:pt>
                <c:pt idx="9655">
                  <c:v>0.83382789317507422</c:v>
                </c:pt>
                <c:pt idx="9656">
                  <c:v>0.83382789317507422</c:v>
                </c:pt>
                <c:pt idx="9657">
                  <c:v>0.83395107487027431</c:v>
                </c:pt>
                <c:pt idx="9658">
                  <c:v>0.83358042994810977</c:v>
                </c:pt>
                <c:pt idx="9659">
                  <c:v>0.83320978502594523</c:v>
                </c:pt>
                <c:pt idx="9660">
                  <c:v>0.83327158206743246</c:v>
                </c:pt>
                <c:pt idx="9661">
                  <c:v>0.83358042994810977</c:v>
                </c:pt>
                <c:pt idx="9662">
                  <c:v>0.83290107447202677</c:v>
                </c:pt>
                <c:pt idx="9663">
                  <c:v>0.83358042994810977</c:v>
                </c:pt>
                <c:pt idx="9664">
                  <c:v>0.83351872450871345</c:v>
                </c:pt>
                <c:pt idx="9665">
                  <c:v>0.83382789317507422</c:v>
                </c:pt>
                <c:pt idx="9666">
                  <c:v>0.83382789317507422</c:v>
                </c:pt>
                <c:pt idx="9667">
                  <c:v>0.83339517625231918</c:v>
                </c:pt>
                <c:pt idx="9668">
                  <c:v>0.83376623376623382</c:v>
                </c:pt>
                <c:pt idx="9669">
                  <c:v>0.83345697329376844</c:v>
                </c:pt>
                <c:pt idx="9670">
                  <c:v>0.83345697329376844</c:v>
                </c:pt>
                <c:pt idx="9671">
                  <c:v>0.83382789317507422</c:v>
                </c:pt>
                <c:pt idx="9672">
                  <c:v>0.8331479421579534</c:v>
                </c:pt>
                <c:pt idx="9673">
                  <c:v>0.83351872450871345</c:v>
                </c:pt>
                <c:pt idx="9674">
                  <c:v>0.83382789317507422</c:v>
                </c:pt>
                <c:pt idx="9675">
                  <c:v>0.83345697329376844</c:v>
                </c:pt>
                <c:pt idx="9676">
                  <c:v>0.83308605341246289</c:v>
                </c:pt>
                <c:pt idx="9677">
                  <c:v>0.83308605341246289</c:v>
                </c:pt>
                <c:pt idx="9678">
                  <c:v>0.83345697329376867</c:v>
                </c:pt>
                <c:pt idx="9679">
                  <c:v>0.83345697329376867</c:v>
                </c:pt>
                <c:pt idx="9680">
                  <c:v>0.83345697329376844</c:v>
                </c:pt>
                <c:pt idx="9681">
                  <c:v>0.83376623376623382</c:v>
                </c:pt>
                <c:pt idx="9682">
                  <c:v>0.83376623376623382</c:v>
                </c:pt>
                <c:pt idx="9683">
                  <c:v>0.83376623376623382</c:v>
                </c:pt>
                <c:pt idx="9684">
                  <c:v>0.83376623376623382</c:v>
                </c:pt>
                <c:pt idx="9685">
                  <c:v>0.83376623376623382</c:v>
                </c:pt>
                <c:pt idx="9686">
                  <c:v>0.83382789317507422</c:v>
                </c:pt>
                <c:pt idx="9687">
                  <c:v>0.83382789317507422</c:v>
                </c:pt>
                <c:pt idx="9688">
                  <c:v>0.83345697329376844</c:v>
                </c:pt>
                <c:pt idx="9689">
                  <c:v>0.83345697329376844</c:v>
                </c:pt>
                <c:pt idx="9690">
                  <c:v>0.83345697329376844</c:v>
                </c:pt>
                <c:pt idx="9691">
                  <c:v>0.83376623376623382</c:v>
                </c:pt>
                <c:pt idx="9692">
                  <c:v>0.83345697329376844</c:v>
                </c:pt>
                <c:pt idx="9693">
                  <c:v>0.83339517625231918</c:v>
                </c:pt>
                <c:pt idx="9694">
                  <c:v>0.83339517625231918</c:v>
                </c:pt>
                <c:pt idx="9695">
                  <c:v>0.83345697329376867</c:v>
                </c:pt>
                <c:pt idx="9696">
                  <c:v>0.83345697329376867</c:v>
                </c:pt>
                <c:pt idx="9697">
                  <c:v>0.83308605341246289</c:v>
                </c:pt>
                <c:pt idx="9698">
                  <c:v>0.83376623376623382</c:v>
                </c:pt>
                <c:pt idx="9699">
                  <c:v>0.83370452858203414</c:v>
                </c:pt>
                <c:pt idx="9700">
                  <c:v>0.83364277757148164</c:v>
                </c:pt>
                <c:pt idx="9701">
                  <c:v>0.83320950965824669</c:v>
                </c:pt>
                <c:pt idx="9702">
                  <c:v>0.83320950965824669</c:v>
                </c:pt>
                <c:pt idx="9703">
                  <c:v>0.83314752879970277</c:v>
                </c:pt>
                <c:pt idx="9704">
                  <c:v>0.83351913786696397</c:v>
                </c:pt>
                <c:pt idx="9705">
                  <c:v>0.83351913786696397</c:v>
                </c:pt>
                <c:pt idx="9706">
                  <c:v>0.83382899628252782</c:v>
                </c:pt>
                <c:pt idx="9707">
                  <c:v>0.83345724907063201</c:v>
                </c:pt>
                <c:pt idx="9708">
                  <c:v>0.83339531424321311</c:v>
                </c:pt>
                <c:pt idx="9709">
                  <c:v>0.83376719970249158</c:v>
                </c:pt>
                <c:pt idx="9710">
                  <c:v>0.83358098068350672</c:v>
                </c:pt>
                <c:pt idx="9711">
                  <c:v>0.83364277757148164</c:v>
                </c:pt>
                <c:pt idx="9712">
                  <c:v>0.83370452858203414</c:v>
                </c:pt>
                <c:pt idx="9713">
                  <c:v>0.83364277757148164</c:v>
                </c:pt>
                <c:pt idx="9714">
                  <c:v>0.83320950965824669</c:v>
                </c:pt>
                <c:pt idx="9715">
                  <c:v>0.83320950965824669</c:v>
                </c:pt>
                <c:pt idx="9716">
                  <c:v>0.83389074693422538</c:v>
                </c:pt>
                <c:pt idx="9717">
                  <c:v>0.83376719970249158</c:v>
                </c:pt>
                <c:pt idx="9718">
                  <c:v>0.83413908516177016</c:v>
                </c:pt>
                <c:pt idx="9719">
                  <c:v>0.83382899628252782</c:v>
                </c:pt>
                <c:pt idx="9720">
                  <c:v>0.83382899628252782</c:v>
                </c:pt>
                <c:pt idx="9721">
                  <c:v>0.83351913786696397</c:v>
                </c:pt>
                <c:pt idx="9722">
                  <c:v>0.83389074693422538</c:v>
                </c:pt>
                <c:pt idx="9723">
                  <c:v>0.83364277757148164</c:v>
                </c:pt>
                <c:pt idx="9724">
                  <c:v>0.83339517625231918</c:v>
                </c:pt>
                <c:pt idx="9725">
                  <c:v>0.83345697329376844</c:v>
                </c:pt>
                <c:pt idx="9726">
                  <c:v>0.8331479421579534</c:v>
                </c:pt>
                <c:pt idx="9727">
                  <c:v>0.83351872450871345</c:v>
                </c:pt>
                <c:pt idx="9728">
                  <c:v>0.83345697329376867</c:v>
                </c:pt>
                <c:pt idx="9729">
                  <c:v>0.83345697329376867</c:v>
                </c:pt>
                <c:pt idx="9730">
                  <c:v>0.83382789317507422</c:v>
                </c:pt>
                <c:pt idx="9731">
                  <c:v>0.83376623376623382</c:v>
                </c:pt>
                <c:pt idx="9732">
                  <c:v>0.83364277757148164</c:v>
                </c:pt>
                <c:pt idx="9733">
                  <c:v>0.83351913786696397</c:v>
                </c:pt>
                <c:pt idx="9734">
                  <c:v>0.83376719970249158</c:v>
                </c:pt>
                <c:pt idx="9735">
                  <c:v>0.83376719970249158</c:v>
                </c:pt>
                <c:pt idx="9736">
                  <c:v>0.83358098068350672</c:v>
                </c:pt>
                <c:pt idx="9737">
                  <c:v>0.83370452858203414</c:v>
                </c:pt>
                <c:pt idx="9738">
                  <c:v>0.83333333333333337</c:v>
                </c:pt>
                <c:pt idx="9739">
                  <c:v>0.83333333333333337</c:v>
                </c:pt>
                <c:pt idx="9740">
                  <c:v>0.83339517625231918</c:v>
                </c:pt>
                <c:pt idx="9741">
                  <c:v>0.83339517625231918</c:v>
                </c:pt>
                <c:pt idx="9742">
                  <c:v>0.83339517625231918</c:v>
                </c:pt>
                <c:pt idx="9743">
                  <c:v>0.83345697329376867</c:v>
                </c:pt>
                <c:pt idx="9744">
                  <c:v>0.83351872450871345</c:v>
                </c:pt>
                <c:pt idx="9745">
                  <c:v>0.83382789317507422</c:v>
                </c:pt>
                <c:pt idx="9746">
                  <c:v>0.83376623376623382</c:v>
                </c:pt>
                <c:pt idx="9747">
                  <c:v>0.83370452858203414</c:v>
                </c:pt>
                <c:pt idx="9748">
                  <c:v>0.83364277757148164</c:v>
                </c:pt>
                <c:pt idx="9749">
                  <c:v>0.83327144448570378</c:v>
                </c:pt>
                <c:pt idx="9750">
                  <c:v>0.83358098068350672</c:v>
                </c:pt>
                <c:pt idx="9751">
                  <c:v>0.83395245170876675</c:v>
                </c:pt>
                <c:pt idx="9752">
                  <c:v>0.83364277757148164</c:v>
                </c:pt>
                <c:pt idx="9753">
                  <c:v>0.83370452858203414</c:v>
                </c:pt>
                <c:pt idx="9754">
                  <c:v>0.83345697329376844</c:v>
                </c:pt>
                <c:pt idx="9755">
                  <c:v>0.83345697329376867</c:v>
                </c:pt>
                <c:pt idx="9756">
                  <c:v>0.83345697329376867</c:v>
                </c:pt>
                <c:pt idx="9757">
                  <c:v>0.83370452858203414</c:v>
                </c:pt>
                <c:pt idx="9758">
                  <c:v>0.83358098068350672</c:v>
                </c:pt>
                <c:pt idx="9759">
                  <c:v>0.83358098068350672</c:v>
                </c:pt>
                <c:pt idx="9760">
                  <c:v>0.83364277757148164</c:v>
                </c:pt>
                <c:pt idx="9761">
                  <c:v>0.83407572383073492</c:v>
                </c:pt>
                <c:pt idx="9762">
                  <c:v>0.83376623376623382</c:v>
                </c:pt>
                <c:pt idx="9763">
                  <c:v>0.83382789317507422</c:v>
                </c:pt>
                <c:pt idx="9764">
                  <c:v>0.83358042994810977</c:v>
                </c:pt>
                <c:pt idx="9765">
                  <c:v>0.83327158206743246</c:v>
                </c:pt>
                <c:pt idx="9766">
                  <c:v>0.83395107487027431</c:v>
                </c:pt>
                <c:pt idx="9767">
                  <c:v>0.83345697329376844</c:v>
                </c:pt>
                <c:pt idx="9768">
                  <c:v>0.83364277757148164</c:v>
                </c:pt>
                <c:pt idx="9769">
                  <c:v>0.83364277757148164</c:v>
                </c:pt>
                <c:pt idx="9770">
                  <c:v>0.83370452858203414</c:v>
                </c:pt>
                <c:pt idx="9771">
                  <c:v>0.83413729128014857</c:v>
                </c:pt>
                <c:pt idx="9772">
                  <c:v>0.83382789317507422</c:v>
                </c:pt>
                <c:pt idx="9773">
                  <c:v>0.83382789317507422</c:v>
                </c:pt>
                <c:pt idx="9774">
                  <c:v>0.83376623376623382</c:v>
                </c:pt>
                <c:pt idx="9775">
                  <c:v>0.83407572383073492</c:v>
                </c:pt>
                <c:pt idx="9776">
                  <c:v>0.83370452858203414</c:v>
                </c:pt>
                <c:pt idx="9777">
                  <c:v>0.83370452858203414</c:v>
                </c:pt>
                <c:pt idx="9778">
                  <c:v>0.83302411873840454</c:v>
                </c:pt>
                <c:pt idx="9779">
                  <c:v>0.83333333333333337</c:v>
                </c:pt>
                <c:pt idx="9780">
                  <c:v>0.83302411873840454</c:v>
                </c:pt>
                <c:pt idx="9781">
                  <c:v>0.83333333333333337</c:v>
                </c:pt>
                <c:pt idx="9782">
                  <c:v>0.83333333333333337</c:v>
                </c:pt>
                <c:pt idx="9783">
                  <c:v>0.83339517625231918</c:v>
                </c:pt>
                <c:pt idx="9784">
                  <c:v>0.83345697329376855</c:v>
                </c:pt>
                <c:pt idx="9785">
                  <c:v>0.83345697329376844</c:v>
                </c:pt>
                <c:pt idx="9786">
                  <c:v>0.83345697329376844</c:v>
                </c:pt>
                <c:pt idx="9787">
                  <c:v>0.83376623376623382</c:v>
                </c:pt>
                <c:pt idx="9788">
                  <c:v>0.83339517625231918</c:v>
                </c:pt>
                <c:pt idx="9789">
                  <c:v>0.83376623376623382</c:v>
                </c:pt>
                <c:pt idx="9790">
                  <c:v>0.83351872450871345</c:v>
                </c:pt>
                <c:pt idx="9791">
                  <c:v>0.83395107487027431</c:v>
                </c:pt>
                <c:pt idx="9792">
                  <c:v>0.83364208966283815</c:v>
                </c:pt>
                <c:pt idx="9793">
                  <c:v>0.83333333333333326</c:v>
                </c:pt>
                <c:pt idx="9794">
                  <c:v>0.83327158206743246</c:v>
                </c:pt>
                <c:pt idx="9795">
                  <c:v>0.83358042994810977</c:v>
                </c:pt>
                <c:pt idx="9796">
                  <c:v>0.83413729128014857</c:v>
                </c:pt>
                <c:pt idx="9797">
                  <c:v>0.83339517625231918</c:v>
                </c:pt>
                <c:pt idx="9798">
                  <c:v>0.83370452858203414</c:v>
                </c:pt>
                <c:pt idx="9799">
                  <c:v>0.83376623376623382</c:v>
                </c:pt>
                <c:pt idx="9800">
                  <c:v>0.83351872450871345</c:v>
                </c:pt>
                <c:pt idx="9801">
                  <c:v>0.83358042994810977</c:v>
                </c:pt>
                <c:pt idx="9802">
                  <c:v>0.83358042994810977</c:v>
                </c:pt>
                <c:pt idx="9803">
                  <c:v>0.83370370370370361</c:v>
                </c:pt>
                <c:pt idx="9804">
                  <c:v>0.83364208966283815</c:v>
                </c:pt>
                <c:pt idx="9805">
                  <c:v>0.83333333333333326</c:v>
                </c:pt>
                <c:pt idx="9806">
                  <c:v>0.83364208966283815</c:v>
                </c:pt>
                <c:pt idx="9807">
                  <c:v>0.83382789317507422</c:v>
                </c:pt>
                <c:pt idx="9808">
                  <c:v>0.83358042994810977</c:v>
                </c:pt>
                <c:pt idx="9809">
                  <c:v>0.83358042994810977</c:v>
                </c:pt>
                <c:pt idx="9810">
                  <c:v>0.83382789317507422</c:v>
                </c:pt>
                <c:pt idx="9811">
                  <c:v>0.83314794215795318</c:v>
                </c:pt>
                <c:pt idx="9812">
                  <c:v>0.83345697329376855</c:v>
                </c:pt>
                <c:pt idx="9813">
                  <c:v>0.83351872450871345</c:v>
                </c:pt>
                <c:pt idx="9814">
                  <c:v>0.83358042994810977</c:v>
                </c:pt>
                <c:pt idx="9815">
                  <c:v>0.83351872450871345</c:v>
                </c:pt>
                <c:pt idx="9816">
                  <c:v>0.83376623376623382</c:v>
                </c:pt>
                <c:pt idx="9817">
                  <c:v>0.83351872450871345</c:v>
                </c:pt>
                <c:pt idx="9818">
                  <c:v>0.83320978502594523</c:v>
                </c:pt>
                <c:pt idx="9819">
                  <c:v>0.83351872450871345</c:v>
                </c:pt>
                <c:pt idx="9820">
                  <c:v>0.83345697329376855</c:v>
                </c:pt>
                <c:pt idx="9821">
                  <c:v>0.83382789317507433</c:v>
                </c:pt>
                <c:pt idx="9822">
                  <c:v>0.83358042994810977</c:v>
                </c:pt>
                <c:pt idx="9823">
                  <c:v>0.83364208966283815</c:v>
                </c:pt>
                <c:pt idx="9824">
                  <c:v>0.83388950685947349</c:v>
                </c:pt>
                <c:pt idx="9825">
                  <c:v>0.83388950685947349</c:v>
                </c:pt>
                <c:pt idx="9826">
                  <c:v>0.83388950685947349</c:v>
                </c:pt>
                <c:pt idx="9827">
                  <c:v>0.83395107487027431</c:v>
                </c:pt>
                <c:pt idx="9828">
                  <c:v>0.83376527212143658</c:v>
                </c:pt>
                <c:pt idx="9829">
                  <c:v>0.83345669874167294</c:v>
                </c:pt>
                <c:pt idx="9830">
                  <c:v>0.83345669874167294</c:v>
                </c:pt>
                <c:pt idx="9831">
                  <c:v>0.83345669874167294</c:v>
                </c:pt>
                <c:pt idx="9832">
                  <c:v>0.83333333333333326</c:v>
                </c:pt>
                <c:pt idx="9833">
                  <c:v>0.83370370370370361</c:v>
                </c:pt>
                <c:pt idx="9834">
                  <c:v>0.83376527212143658</c:v>
                </c:pt>
                <c:pt idx="9835">
                  <c:v>0.83370370370370361</c:v>
                </c:pt>
                <c:pt idx="9836">
                  <c:v>0.83364208966283815</c:v>
                </c:pt>
                <c:pt idx="9837">
                  <c:v>0.83401259725824384</c:v>
                </c:pt>
                <c:pt idx="9838">
                  <c:v>0.83370370370370361</c:v>
                </c:pt>
                <c:pt idx="9839">
                  <c:v>0.83370370370370361</c:v>
                </c:pt>
                <c:pt idx="9840">
                  <c:v>0.83376527212143658</c:v>
                </c:pt>
                <c:pt idx="9841">
                  <c:v>0.83339503887449107</c:v>
                </c:pt>
                <c:pt idx="9842">
                  <c:v>0.83376527212143658</c:v>
                </c:pt>
                <c:pt idx="9843">
                  <c:v>0.83382679496669143</c:v>
                </c:pt>
                <c:pt idx="9844">
                  <c:v>0.83339503887449085</c:v>
                </c:pt>
                <c:pt idx="9845">
                  <c:v>0.83370370370370361</c:v>
                </c:pt>
                <c:pt idx="9846">
                  <c:v>0.83370370370370361</c:v>
                </c:pt>
                <c:pt idx="9847">
                  <c:v>0.83364208966283815</c:v>
                </c:pt>
                <c:pt idx="9848">
                  <c:v>0.83364208966283815</c:v>
                </c:pt>
                <c:pt idx="9849">
                  <c:v>0.83320978502594523</c:v>
                </c:pt>
                <c:pt idx="9850">
                  <c:v>0.83314794215795318</c:v>
                </c:pt>
                <c:pt idx="9851">
                  <c:v>0.83351872450871345</c:v>
                </c:pt>
                <c:pt idx="9852">
                  <c:v>0.83351872450871345</c:v>
                </c:pt>
                <c:pt idx="9853">
                  <c:v>0.83382789317507422</c:v>
                </c:pt>
                <c:pt idx="9854">
                  <c:v>0.83351872450871345</c:v>
                </c:pt>
                <c:pt idx="9855">
                  <c:v>0.83388950685947349</c:v>
                </c:pt>
                <c:pt idx="9856">
                  <c:v>0.83358042994810977</c:v>
                </c:pt>
                <c:pt idx="9857">
                  <c:v>0.83395107487027431</c:v>
                </c:pt>
                <c:pt idx="9858">
                  <c:v>0.83395107487027431</c:v>
                </c:pt>
                <c:pt idx="9859">
                  <c:v>0.83388950685947349</c:v>
                </c:pt>
                <c:pt idx="9860">
                  <c:v>0.83351872450871345</c:v>
                </c:pt>
                <c:pt idx="9861">
                  <c:v>0.83351872450871345</c:v>
                </c:pt>
                <c:pt idx="9862">
                  <c:v>0.83388950685947349</c:v>
                </c:pt>
                <c:pt idx="9863">
                  <c:v>0.83358042994810977</c:v>
                </c:pt>
                <c:pt idx="9864">
                  <c:v>0.83327158206743246</c:v>
                </c:pt>
                <c:pt idx="9865">
                  <c:v>0.83358042994810977</c:v>
                </c:pt>
                <c:pt idx="9866">
                  <c:v>0.83358042994810977</c:v>
                </c:pt>
                <c:pt idx="9867">
                  <c:v>0.83395107487027431</c:v>
                </c:pt>
                <c:pt idx="9868">
                  <c:v>0.83364208966283815</c:v>
                </c:pt>
                <c:pt idx="9869">
                  <c:v>0.83358042994810977</c:v>
                </c:pt>
                <c:pt idx="9870">
                  <c:v>0.83388950685947349</c:v>
                </c:pt>
                <c:pt idx="9871">
                  <c:v>0.83388950685947349</c:v>
                </c:pt>
                <c:pt idx="9872">
                  <c:v>0.83382789317507422</c:v>
                </c:pt>
                <c:pt idx="9873">
                  <c:v>0.83382789317507422</c:v>
                </c:pt>
                <c:pt idx="9874">
                  <c:v>0.83388950685947349</c:v>
                </c:pt>
                <c:pt idx="9875">
                  <c:v>0.83388950685947349</c:v>
                </c:pt>
                <c:pt idx="9876">
                  <c:v>0.83345697329376867</c:v>
                </c:pt>
                <c:pt idx="9877">
                  <c:v>0.8331479421579534</c:v>
                </c:pt>
                <c:pt idx="9878">
                  <c:v>0.83320978502594523</c:v>
                </c:pt>
                <c:pt idx="9879">
                  <c:v>0.8331479421579534</c:v>
                </c:pt>
                <c:pt idx="9880">
                  <c:v>0.83320978502594523</c:v>
                </c:pt>
                <c:pt idx="9881">
                  <c:v>0.83395107487027431</c:v>
                </c:pt>
                <c:pt idx="9882">
                  <c:v>0.83382789317507422</c:v>
                </c:pt>
                <c:pt idx="9883">
                  <c:v>0.83382789317507422</c:v>
                </c:pt>
                <c:pt idx="9884">
                  <c:v>0.83351872450871345</c:v>
                </c:pt>
                <c:pt idx="9885">
                  <c:v>0.83382789317507422</c:v>
                </c:pt>
                <c:pt idx="9886">
                  <c:v>0.83382789317507422</c:v>
                </c:pt>
                <c:pt idx="9887">
                  <c:v>0.83345697329376855</c:v>
                </c:pt>
                <c:pt idx="9888">
                  <c:v>0.83407572383073492</c:v>
                </c:pt>
                <c:pt idx="9889">
                  <c:v>0.83370452858203414</c:v>
                </c:pt>
                <c:pt idx="9890">
                  <c:v>0.83370452858203414</c:v>
                </c:pt>
                <c:pt idx="9891">
                  <c:v>0.83382789317507422</c:v>
                </c:pt>
                <c:pt idx="9892">
                  <c:v>0.83358042994810977</c:v>
                </c:pt>
                <c:pt idx="9893">
                  <c:v>0.83364208966283815</c:v>
                </c:pt>
                <c:pt idx="9894">
                  <c:v>0.83302480562754533</c:v>
                </c:pt>
                <c:pt idx="9895">
                  <c:v>0.83376527212143658</c:v>
                </c:pt>
                <c:pt idx="9896">
                  <c:v>0.83407407407407408</c:v>
                </c:pt>
                <c:pt idx="9897">
                  <c:v>0.83296296296296291</c:v>
                </c:pt>
                <c:pt idx="9898">
                  <c:v>0.83327158206743246</c:v>
                </c:pt>
                <c:pt idx="9899">
                  <c:v>0.83358042994810977</c:v>
                </c:pt>
                <c:pt idx="9900">
                  <c:v>0.83358042994810977</c:v>
                </c:pt>
                <c:pt idx="9901">
                  <c:v>0.83364208966283815</c:v>
                </c:pt>
                <c:pt idx="9902">
                  <c:v>0.83364208966283815</c:v>
                </c:pt>
                <c:pt idx="9903">
                  <c:v>0.83364208966283815</c:v>
                </c:pt>
                <c:pt idx="9904">
                  <c:v>0.83364208966283815</c:v>
                </c:pt>
                <c:pt idx="9905">
                  <c:v>0.83333333333333326</c:v>
                </c:pt>
                <c:pt idx="9906">
                  <c:v>0.83370370370370361</c:v>
                </c:pt>
                <c:pt idx="9907">
                  <c:v>0.83370370370370361</c:v>
                </c:pt>
                <c:pt idx="9908">
                  <c:v>0.83364208966283815</c:v>
                </c:pt>
                <c:pt idx="9909">
                  <c:v>0.83388950685947349</c:v>
                </c:pt>
                <c:pt idx="9910">
                  <c:v>0.83351872450871345</c:v>
                </c:pt>
                <c:pt idx="9911">
                  <c:v>0.83320978502594523</c:v>
                </c:pt>
                <c:pt idx="9912">
                  <c:v>0.83358042994810977</c:v>
                </c:pt>
                <c:pt idx="9913">
                  <c:v>0.83327158206743246</c:v>
                </c:pt>
                <c:pt idx="9914">
                  <c:v>0.83358042994810977</c:v>
                </c:pt>
                <c:pt idx="9915">
                  <c:v>0.83358042994810977</c:v>
                </c:pt>
                <c:pt idx="9916">
                  <c:v>0.83358042994810977</c:v>
                </c:pt>
                <c:pt idx="9917">
                  <c:v>0.83320978502594523</c:v>
                </c:pt>
                <c:pt idx="9918">
                  <c:v>0.83320978502594523</c:v>
                </c:pt>
                <c:pt idx="9919">
                  <c:v>0.83358042994810977</c:v>
                </c:pt>
                <c:pt idx="9920">
                  <c:v>0.83395107487027431</c:v>
                </c:pt>
                <c:pt idx="9921">
                  <c:v>0.83364208966283815</c:v>
                </c:pt>
                <c:pt idx="9922">
                  <c:v>0.83395107487027431</c:v>
                </c:pt>
                <c:pt idx="9923">
                  <c:v>0.83388950685947349</c:v>
                </c:pt>
                <c:pt idx="9924">
                  <c:v>0.83376623376623382</c:v>
                </c:pt>
                <c:pt idx="9925">
                  <c:v>0.83339517625231918</c:v>
                </c:pt>
                <c:pt idx="9926">
                  <c:v>0.83339517625231918</c:v>
                </c:pt>
                <c:pt idx="9927">
                  <c:v>0.83370452858203414</c:v>
                </c:pt>
                <c:pt idx="9928">
                  <c:v>0.83376623376623382</c:v>
                </c:pt>
                <c:pt idx="9929">
                  <c:v>0.83382789317507422</c:v>
                </c:pt>
                <c:pt idx="9930">
                  <c:v>0.83351872450871345</c:v>
                </c:pt>
                <c:pt idx="9931">
                  <c:v>0.83320978502594523</c:v>
                </c:pt>
                <c:pt idx="9932">
                  <c:v>0.83351872450871345</c:v>
                </c:pt>
                <c:pt idx="9933">
                  <c:v>0.83351872450871345</c:v>
                </c:pt>
                <c:pt idx="9934">
                  <c:v>0.83358042994810977</c:v>
                </c:pt>
                <c:pt idx="9935">
                  <c:v>0.83401259725824384</c:v>
                </c:pt>
                <c:pt idx="9936">
                  <c:v>0.83339503887449085</c:v>
                </c:pt>
                <c:pt idx="9937">
                  <c:v>0.83370370370370361</c:v>
                </c:pt>
                <c:pt idx="9938">
                  <c:v>0.83370370370370361</c:v>
                </c:pt>
                <c:pt idx="9939">
                  <c:v>0.83370370370370361</c:v>
                </c:pt>
                <c:pt idx="9940">
                  <c:v>0.83358042994810977</c:v>
                </c:pt>
                <c:pt idx="9941">
                  <c:v>0.83388950685947349</c:v>
                </c:pt>
                <c:pt idx="9942">
                  <c:v>0.83351872450871345</c:v>
                </c:pt>
                <c:pt idx="9943">
                  <c:v>0.83345697329376844</c:v>
                </c:pt>
                <c:pt idx="9944">
                  <c:v>0.83376623376623382</c:v>
                </c:pt>
                <c:pt idx="9945">
                  <c:v>0.83345697329376855</c:v>
                </c:pt>
                <c:pt idx="9946">
                  <c:v>0.83370452858203414</c:v>
                </c:pt>
                <c:pt idx="9947">
                  <c:v>0.83339517625231918</c:v>
                </c:pt>
                <c:pt idx="9948">
                  <c:v>0.83345697329376855</c:v>
                </c:pt>
                <c:pt idx="9949">
                  <c:v>0.83314794215795318</c:v>
                </c:pt>
                <c:pt idx="9950">
                  <c:v>0.83388950685947349</c:v>
                </c:pt>
                <c:pt idx="9951">
                  <c:v>0.83401259725824384</c:v>
                </c:pt>
                <c:pt idx="9952">
                  <c:v>0.83364208966283815</c:v>
                </c:pt>
                <c:pt idx="9953">
                  <c:v>0.83296296296296291</c:v>
                </c:pt>
                <c:pt idx="9954">
                  <c:v>0.83370370370370361</c:v>
                </c:pt>
                <c:pt idx="9955">
                  <c:v>0.83339503887449085</c:v>
                </c:pt>
                <c:pt idx="9956">
                  <c:v>0.83333333333333326</c:v>
                </c:pt>
                <c:pt idx="9957">
                  <c:v>0.83370370370370361</c:v>
                </c:pt>
                <c:pt idx="9958">
                  <c:v>0.83364208966283815</c:v>
                </c:pt>
                <c:pt idx="9959">
                  <c:v>0.83395107487027431</c:v>
                </c:pt>
                <c:pt idx="9960">
                  <c:v>0.83388950685947349</c:v>
                </c:pt>
                <c:pt idx="9961">
                  <c:v>0.83382789317507422</c:v>
                </c:pt>
                <c:pt idx="9962">
                  <c:v>0.83314794215795318</c:v>
                </c:pt>
                <c:pt idx="9963">
                  <c:v>0.83345697329376855</c:v>
                </c:pt>
                <c:pt idx="9964">
                  <c:v>0.83314794215795318</c:v>
                </c:pt>
                <c:pt idx="9965">
                  <c:v>0.83351872450871345</c:v>
                </c:pt>
                <c:pt idx="9966">
                  <c:v>0.83351872450871345</c:v>
                </c:pt>
                <c:pt idx="9967">
                  <c:v>0.83351872450871345</c:v>
                </c:pt>
                <c:pt idx="9968">
                  <c:v>0.83358042994810977</c:v>
                </c:pt>
                <c:pt idx="9969">
                  <c:v>0.83401259725824384</c:v>
                </c:pt>
                <c:pt idx="9970">
                  <c:v>0.83370370370370372</c:v>
                </c:pt>
                <c:pt idx="9971">
                  <c:v>0.83339503887449107</c:v>
                </c:pt>
                <c:pt idx="9972">
                  <c:v>0.83339503887449085</c:v>
                </c:pt>
                <c:pt idx="9973">
                  <c:v>0.83376527212143658</c:v>
                </c:pt>
                <c:pt idx="9974">
                  <c:v>0.83370370370370361</c:v>
                </c:pt>
                <c:pt idx="9975">
                  <c:v>0.83333333333333337</c:v>
                </c:pt>
                <c:pt idx="9976">
                  <c:v>0.83382789317507422</c:v>
                </c:pt>
                <c:pt idx="9977">
                  <c:v>0.83345697329376855</c:v>
                </c:pt>
                <c:pt idx="9978">
                  <c:v>0.83351872450871345</c:v>
                </c:pt>
                <c:pt idx="9979">
                  <c:v>0.83382789317507422</c:v>
                </c:pt>
                <c:pt idx="9980">
                  <c:v>0.83345697329376855</c:v>
                </c:pt>
                <c:pt idx="9981">
                  <c:v>0.83351872450871345</c:v>
                </c:pt>
                <c:pt idx="9982">
                  <c:v>0.83382789317507422</c:v>
                </c:pt>
                <c:pt idx="9983">
                  <c:v>0.83382789317507422</c:v>
                </c:pt>
                <c:pt idx="9984">
                  <c:v>0.83351872450871345</c:v>
                </c:pt>
                <c:pt idx="9985">
                  <c:v>0.83382789317507422</c:v>
                </c:pt>
                <c:pt idx="9986">
                  <c:v>0.83351872450871345</c:v>
                </c:pt>
                <c:pt idx="9987">
                  <c:v>0.83388950685947349</c:v>
                </c:pt>
                <c:pt idx="9988">
                  <c:v>0.83358042994810977</c:v>
                </c:pt>
                <c:pt idx="9989">
                  <c:v>0.83351872450871345</c:v>
                </c:pt>
                <c:pt idx="9990">
                  <c:v>0.83351872450871345</c:v>
                </c:pt>
                <c:pt idx="9991">
                  <c:v>0.83320978502594523</c:v>
                </c:pt>
                <c:pt idx="9992">
                  <c:v>0.83358042994810977</c:v>
                </c:pt>
                <c:pt idx="9993">
                  <c:v>0.83358042994810977</c:v>
                </c:pt>
                <c:pt idx="9994">
                  <c:v>0.83364208966283815</c:v>
                </c:pt>
                <c:pt idx="9995">
                  <c:v>0.83364208966283815</c:v>
                </c:pt>
                <c:pt idx="9996">
                  <c:v>0.83370370370370361</c:v>
                </c:pt>
                <c:pt idx="9997">
                  <c:v>0.83370370370370361</c:v>
                </c:pt>
                <c:pt idx="9998">
                  <c:v>0.83370370370370361</c:v>
                </c:pt>
                <c:pt idx="9999">
                  <c:v>0.83376527212143658</c:v>
                </c:pt>
                <c:pt idx="10000">
                  <c:v>0.83370370370370361</c:v>
                </c:pt>
                <c:pt idx="10001">
                  <c:v>0.83333333333333326</c:v>
                </c:pt>
                <c:pt idx="10002">
                  <c:v>0.83370370370370361</c:v>
                </c:pt>
                <c:pt idx="10003">
                  <c:v>0.83370370370370361</c:v>
                </c:pt>
                <c:pt idx="10004">
                  <c:v>0.83376527212143658</c:v>
                </c:pt>
                <c:pt idx="10005">
                  <c:v>0.83370370370370361</c:v>
                </c:pt>
                <c:pt idx="10006">
                  <c:v>0.83333333333333326</c:v>
                </c:pt>
                <c:pt idx="10007">
                  <c:v>0.83339503887449107</c:v>
                </c:pt>
                <c:pt idx="10008">
                  <c:v>0.83339503887449107</c:v>
                </c:pt>
                <c:pt idx="10009">
                  <c:v>0.83333333333333326</c:v>
                </c:pt>
                <c:pt idx="10010">
                  <c:v>0.83370370370370361</c:v>
                </c:pt>
                <c:pt idx="10011">
                  <c:v>0.83370370370370361</c:v>
                </c:pt>
                <c:pt idx="10012">
                  <c:v>0.83364208966283815</c:v>
                </c:pt>
                <c:pt idx="10013">
                  <c:v>0.83333333333333326</c:v>
                </c:pt>
                <c:pt idx="10014">
                  <c:v>0.83333333333333326</c:v>
                </c:pt>
                <c:pt idx="10015">
                  <c:v>0.83370370370370361</c:v>
                </c:pt>
                <c:pt idx="10016">
                  <c:v>0.83370370370370361</c:v>
                </c:pt>
                <c:pt idx="10017">
                  <c:v>0.83370370370370361</c:v>
                </c:pt>
                <c:pt idx="10018">
                  <c:v>0.83401259725824384</c:v>
                </c:pt>
                <c:pt idx="10019">
                  <c:v>0.83364208966283815</c:v>
                </c:pt>
                <c:pt idx="10020">
                  <c:v>0.83401259725824384</c:v>
                </c:pt>
                <c:pt idx="10021">
                  <c:v>0.83401259725824384</c:v>
                </c:pt>
                <c:pt idx="10022">
                  <c:v>0.83401259725824384</c:v>
                </c:pt>
                <c:pt idx="10023">
                  <c:v>0.83370370370370361</c:v>
                </c:pt>
                <c:pt idx="10024">
                  <c:v>0.83376527212143658</c:v>
                </c:pt>
                <c:pt idx="10025">
                  <c:v>0.83351831298557166</c:v>
                </c:pt>
                <c:pt idx="10026">
                  <c:v>0.83357988165680463</c:v>
                </c:pt>
                <c:pt idx="10027">
                  <c:v>0.83321005917159763</c:v>
                </c:pt>
                <c:pt idx="10028">
                  <c:v>0.83314835368109519</c:v>
                </c:pt>
                <c:pt idx="10029">
                  <c:v>0.83339503887449107</c:v>
                </c:pt>
                <c:pt idx="10030">
                  <c:v>0.83376527212143658</c:v>
                </c:pt>
                <c:pt idx="10031">
                  <c:v>0.83382679496669143</c:v>
                </c:pt>
                <c:pt idx="10032">
                  <c:v>0.83376527212143658</c:v>
                </c:pt>
                <c:pt idx="10033">
                  <c:v>0.83376527212143658</c:v>
                </c:pt>
                <c:pt idx="10034">
                  <c:v>0.83376527212143658</c:v>
                </c:pt>
                <c:pt idx="10035">
                  <c:v>0.83376527212143658</c:v>
                </c:pt>
                <c:pt idx="10036">
                  <c:v>0.83407407407407408</c:v>
                </c:pt>
                <c:pt idx="10037">
                  <c:v>0.83370370370370361</c:v>
                </c:pt>
                <c:pt idx="10038">
                  <c:v>0.83364208966283815</c:v>
                </c:pt>
                <c:pt idx="10039">
                  <c:v>0.83351872450871345</c:v>
                </c:pt>
                <c:pt idx="10040">
                  <c:v>0.83351872450871345</c:v>
                </c:pt>
                <c:pt idx="10041">
                  <c:v>0.83358042994810977</c:v>
                </c:pt>
                <c:pt idx="10042">
                  <c:v>0.83320978502594523</c:v>
                </c:pt>
                <c:pt idx="10043">
                  <c:v>0.83314794215795318</c:v>
                </c:pt>
                <c:pt idx="10044">
                  <c:v>0.83351872450871345</c:v>
                </c:pt>
                <c:pt idx="10045">
                  <c:v>0.83351872450871345</c:v>
                </c:pt>
                <c:pt idx="10046">
                  <c:v>0.83351872450871345</c:v>
                </c:pt>
                <c:pt idx="10047">
                  <c:v>0.83382789317507422</c:v>
                </c:pt>
                <c:pt idx="10048">
                  <c:v>0.83345697329376844</c:v>
                </c:pt>
                <c:pt idx="10049">
                  <c:v>0.83395107487027431</c:v>
                </c:pt>
                <c:pt idx="10050">
                  <c:v>0.83407407407407408</c:v>
                </c:pt>
                <c:pt idx="10051">
                  <c:v>0.83345669874167294</c:v>
                </c:pt>
                <c:pt idx="10052">
                  <c:v>0.83351831298557166</c:v>
                </c:pt>
                <c:pt idx="10053">
                  <c:v>0.83376527212143658</c:v>
                </c:pt>
                <c:pt idx="10054">
                  <c:v>0.83370370370370361</c:v>
                </c:pt>
                <c:pt idx="10055">
                  <c:v>0.83370370370370361</c:v>
                </c:pt>
                <c:pt idx="10056">
                  <c:v>0.83333333333333326</c:v>
                </c:pt>
                <c:pt idx="10057">
                  <c:v>0.83364208966283815</c:v>
                </c:pt>
                <c:pt idx="10058">
                  <c:v>0.83351872450871345</c:v>
                </c:pt>
                <c:pt idx="10059">
                  <c:v>0.83351872450871345</c:v>
                </c:pt>
                <c:pt idx="10060">
                  <c:v>0.83351872450871345</c:v>
                </c:pt>
                <c:pt idx="10061">
                  <c:v>0.83382789317507422</c:v>
                </c:pt>
                <c:pt idx="10062">
                  <c:v>0.83413729128014857</c:v>
                </c:pt>
                <c:pt idx="10063">
                  <c:v>0.83382789317507422</c:v>
                </c:pt>
                <c:pt idx="10064">
                  <c:v>0.83314794215795318</c:v>
                </c:pt>
                <c:pt idx="10065">
                  <c:v>0.83351872450871345</c:v>
                </c:pt>
                <c:pt idx="10066">
                  <c:v>0.83314794215795318</c:v>
                </c:pt>
                <c:pt idx="10067">
                  <c:v>0.83351872450871345</c:v>
                </c:pt>
                <c:pt idx="10068">
                  <c:v>0.83351872450871345</c:v>
                </c:pt>
                <c:pt idx="10069">
                  <c:v>0.83345697329376844</c:v>
                </c:pt>
                <c:pt idx="10070">
                  <c:v>0.83376623376623382</c:v>
                </c:pt>
                <c:pt idx="10071">
                  <c:v>0.83320978502594523</c:v>
                </c:pt>
                <c:pt idx="10072">
                  <c:v>0.83320978502594523</c:v>
                </c:pt>
                <c:pt idx="10073">
                  <c:v>0.83345697329376855</c:v>
                </c:pt>
                <c:pt idx="10074">
                  <c:v>0.83376623376623382</c:v>
                </c:pt>
                <c:pt idx="10075">
                  <c:v>0.83345697329376844</c:v>
                </c:pt>
                <c:pt idx="10076">
                  <c:v>0.83388950685947349</c:v>
                </c:pt>
                <c:pt idx="10077">
                  <c:v>0.83395107487027431</c:v>
                </c:pt>
                <c:pt idx="10078">
                  <c:v>0.83364208966283815</c:v>
                </c:pt>
                <c:pt idx="10079">
                  <c:v>0.83364208966283815</c:v>
                </c:pt>
                <c:pt idx="10080">
                  <c:v>0.83364208966283815</c:v>
                </c:pt>
                <c:pt idx="10081">
                  <c:v>0.83401259725824384</c:v>
                </c:pt>
                <c:pt idx="10082">
                  <c:v>0.83364208966283815</c:v>
                </c:pt>
                <c:pt idx="10083">
                  <c:v>0.83388950685947349</c:v>
                </c:pt>
                <c:pt idx="10084">
                  <c:v>0.83351872450871345</c:v>
                </c:pt>
                <c:pt idx="10085">
                  <c:v>0.83358042994810977</c:v>
                </c:pt>
                <c:pt idx="10086">
                  <c:v>0.83388950685947349</c:v>
                </c:pt>
                <c:pt idx="10087">
                  <c:v>0.83388950685947349</c:v>
                </c:pt>
                <c:pt idx="10088">
                  <c:v>0.83364208966283815</c:v>
                </c:pt>
                <c:pt idx="10089">
                  <c:v>0.83370370370370361</c:v>
                </c:pt>
                <c:pt idx="10090">
                  <c:v>0.83401259725824384</c:v>
                </c:pt>
                <c:pt idx="10091">
                  <c:v>0.83370370370370361</c:v>
                </c:pt>
                <c:pt idx="10092">
                  <c:v>0.83370370370370361</c:v>
                </c:pt>
                <c:pt idx="10093">
                  <c:v>0.83333333333333326</c:v>
                </c:pt>
                <c:pt idx="10094">
                  <c:v>0.83370370370370361</c:v>
                </c:pt>
                <c:pt idx="10095">
                  <c:v>0.83370370370370361</c:v>
                </c:pt>
                <c:pt idx="10096">
                  <c:v>0.83401259725824384</c:v>
                </c:pt>
                <c:pt idx="10097">
                  <c:v>0.83401259725824384</c:v>
                </c:pt>
                <c:pt idx="10098">
                  <c:v>0.83364208966283815</c:v>
                </c:pt>
                <c:pt idx="10099">
                  <c:v>0.83364208966283815</c:v>
                </c:pt>
                <c:pt idx="10100">
                  <c:v>0.83364208966283815</c:v>
                </c:pt>
                <c:pt idx="10101">
                  <c:v>0.83351872450871345</c:v>
                </c:pt>
                <c:pt idx="10102">
                  <c:v>0.83351872450871345</c:v>
                </c:pt>
                <c:pt idx="10103">
                  <c:v>0.8331479421579534</c:v>
                </c:pt>
                <c:pt idx="10104">
                  <c:v>0.83345697329376867</c:v>
                </c:pt>
                <c:pt idx="10105">
                  <c:v>0.83345697329376867</c:v>
                </c:pt>
                <c:pt idx="10106">
                  <c:v>0.83345697329376844</c:v>
                </c:pt>
                <c:pt idx="10107">
                  <c:v>0.83370452858203414</c:v>
                </c:pt>
                <c:pt idx="10108">
                  <c:v>0.83364277757148164</c:v>
                </c:pt>
                <c:pt idx="10109">
                  <c:v>0.83395245170876675</c:v>
                </c:pt>
                <c:pt idx="10110">
                  <c:v>0.83370452858203414</c:v>
                </c:pt>
                <c:pt idx="10111">
                  <c:v>0.83345697329376844</c:v>
                </c:pt>
                <c:pt idx="10112">
                  <c:v>0.83413729128014857</c:v>
                </c:pt>
                <c:pt idx="10113">
                  <c:v>0.83376623376623382</c:v>
                </c:pt>
                <c:pt idx="10114">
                  <c:v>0.83370452858203414</c:v>
                </c:pt>
                <c:pt idx="10115">
                  <c:v>0.83364277757148164</c:v>
                </c:pt>
                <c:pt idx="10116">
                  <c:v>0.83364277757148164</c:v>
                </c:pt>
                <c:pt idx="10117">
                  <c:v>0.83389074693422538</c:v>
                </c:pt>
                <c:pt idx="10118">
                  <c:v>0.83358098068350672</c:v>
                </c:pt>
                <c:pt idx="10119">
                  <c:v>0.83327144448570378</c:v>
                </c:pt>
                <c:pt idx="10120">
                  <c:v>0.83333333333333337</c:v>
                </c:pt>
                <c:pt idx="10121">
                  <c:v>0.83395245170876675</c:v>
                </c:pt>
                <c:pt idx="10122">
                  <c:v>0.83395245170876675</c:v>
                </c:pt>
                <c:pt idx="10123">
                  <c:v>0.83370452858203414</c:v>
                </c:pt>
                <c:pt idx="10124">
                  <c:v>0.83376623376623382</c:v>
                </c:pt>
                <c:pt idx="10125">
                  <c:v>0.83351872450871345</c:v>
                </c:pt>
                <c:pt idx="10126">
                  <c:v>0.83345697329376844</c:v>
                </c:pt>
                <c:pt idx="10127">
                  <c:v>0.83376623376623382</c:v>
                </c:pt>
                <c:pt idx="10128">
                  <c:v>0.83339517625231918</c:v>
                </c:pt>
                <c:pt idx="10129">
                  <c:v>0.83345697329376844</c:v>
                </c:pt>
                <c:pt idx="10130">
                  <c:v>0.83388950685947349</c:v>
                </c:pt>
                <c:pt idx="10131">
                  <c:v>0.83358042994810977</c:v>
                </c:pt>
                <c:pt idx="10132">
                  <c:v>0.83382789317507422</c:v>
                </c:pt>
                <c:pt idx="10133">
                  <c:v>0.83345697329376867</c:v>
                </c:pt>
                <c:pt idx="10134">
                  <c:v>0.83358042994810977</c:v>
                </c:pt>
                <c:pt idx="10135">
                  <c:v>0.83358042994810977</c:v>
                </c:pt>
                <c:pt idx="10136">
                  <c:v>0.83382789317507422</c:v>
                </c:pt>
                <c:pt idx="10137">
                  <c:v>0.83407572383073492</c:v>
                </c:pt>
                <c:pt idx="10138">
                  <c:v>0.83364277757148164</c:v>
                </c:pt>
                <c:pt idx="10139">
                  <c:v>0.83333333333333337</c:v>
                </c:pt>
                <c:pt idx="10140">
                  <c:v>0.83364277757148164</c:v>
                </c:pt>
                <c:pt idx="10141">
                  <c:v>0.83364277757148164</c:v>
                </c:pt>
                <c:pt idx="10142">
                  <c:v>0.83364277757148164</c:v>
                </c:pt>
                <c:pt idx="10143">
                  <c:v>0.83333333333333337</c:v>
                </c:pt>
                <c:pt idx="10144">
                  <c:v>0.83364277757148164</c:v>
                </c:pt>
                <c:pt idx="10145">
                  <c:v>0.83333333333333337</c:v>
                </c:pt>
                <c:pt idx="10146">
                  <c:v>0.8340141106572595</c:v>
                </c:pt>
                <c:pt idx="10147">
                  <c:v>0.8340141106572595</c:v>
                </c:pt>
                <c:pt idx="10148">
                  <c:v>0.83364277757148164</c:v>
                </c:pt>
                <c:pt idx="10149">
                  <c:v>0.83358098068350672</c:v>
                </c:pt>
                <c:pt idx="10150">
                  <c:v>0.83327144448570378</c:v>
                </c:pt>
                <c:pt idx="10151">
                  <c:v>0.83327144448570378</c:v>
                </c:pt>
                <c:pt idx="10152">
                  <c:v>0.83364277757148164</c:v>
                </c:pt>
                <c:pt idx="10153">
                  <c:v>0.83327144448570378</c:v>
                </c:pt>
                <c:pt idx="10154">
                  <c:v>0.8329621380846326</c:v>
                </c:pt>
                <c:pt idx="10155">
                  <c:v>0.8329621380846326</c:v>
                </c:pt>
                <c:pt idx="10156">
                  <c:v>0.8329621380846326</c:v>
                </c:pt>
                <c:pt idx="10157">
                  <c:v>0.83327144448570378</c:v>
                </c:pt>
                <c:pt idx="10158">
                  <c:v>0.83327144448570378</c:v>
                </c:pt>
                <c:pt idx="10159">
                  <c:v>0.83358098068350672</c:v>
                </c:pt>
                <c:pt idx="10160">
                  <c:v>0.83358098068350672</c:v>
                </c:pt>
                <c:pt idx="10161">
                  <c:v>0.83327144448570378</c:v>
                </c:pt>
                <c:pt idx="10162">
                  <c:v>0.83358098068350683</c:v>
                </c:pt>
                <c:pt idx="10163">
                  <c:v>0.83327144448570378</c:v>
                </c:pt>
                <c:pt idx="10164">
                  <c:v>0.83333333333333337</c:v>
                </c:pt>
                <c:pt idx="10165">
                  <c:v>0.8329621380846326</c:v>
                </c:pt>
                <c:pt idx="10166">
                  <c:v>0.83358098068350672</c:v>
                </c:pt>
                <c:pt idx="10167">
                  <c:v>0.83358098068350672</c:v>
                </c:pt>
                <c:pt idx="10168">
                  <c:v>0.83314752879970277</c:v>
                </c:pt>
                <c:pt idx="10169">
                  <c:v>0.8337053571428571</c:v>
                </c:pt>
                <c:pt idx="10170">
                  <c:v>0.83376719970249158</c:v>
                </c:pt>
                <c:pt idx="10171">
                  <c:v>0.83382899628252782</c:v>
                </c:pt>
                <c:pt idx="10172">
                  <c:v>0.83364277757148164</c:v>
                </c:pt>
                <c:pt idx="10173">
                  <c:v>0.83358098068350683</c:v>
                </c:pt>
                <c:pt idx="10174">
                  <c:v>0.83358098068350672</c:v>
                </c:pt>
                <c:pt idx="10175">
                  <c:v>0.83395245170876675</c:v>
                </c:pt>
                <c:pt idx="10176">
                  <c:v>0.83364277757148164</c:v>
                </c:pt>
                <c:pt idx="10177">
                  <c:v>0.83376623376623382</c:v>
                </c:pt>
                <c:pt idx="10178">
                  <c:v>0.83345697329376844</c:v>
                </c:pt>
                <c:pt idx="10179">
                  <c:v>0.83339517625231918</c:v>
                </c:pt>
                <c:pt idx="10180">
                  <c:v>0.83370452858203414</c:v>
                </c:pt>
                <c:pt idx="10181">
                  <c:v>0.83370452858203414</c:v>
                </c:pt>
                <c:pt idx="10182">
                  <c:v>0.8340141106572595</c:v>
                </c:pt>
                <c:pt idx="10183">
                  <c:v>0.83333333333333337</c:v>
                </c:pt>
                <c:pt idx="10184">
                  <c:v>0.83333333333333337</c:v>
                </c:pt>
                <c:pt idx="10185">
                  <c:v>0.83333333333333337</c:v>
                </c:pt>
                <c:pt idx="10186">
                  <c:v>0.83364277757148164</c:v>
                </c:pt>
                <c:pt idx="10187">
                  <c:v>0.83370452858203414</c:v>
                </c:pt>
                <c:pt idx="10188">
                  <c:v>0.83333333333333337</c:v>
                </c:pt>
                <c:pt idx="10189">
                  <c:v>0.83389074693422538</c:v>
                </c:pt>
                <c:pt idx="10190">
                  <c:v>0.83358098068350672</c:v>
                </c:pt>
                <c:pt idx="10191">
                  <c:v>0.83358098068350672</c:v>
                </c:pt>
                <c:pt idx="10192">
                  <c:v>0.83358098068350672</c:v>
                </c:pt>
                <c:pt idx="10193">
                  <c:v>0.83364277757148164</c:v>
                </c:pt>
                <c:pt idx="10194">
                  <c:v>0.83333333333333337</c:v>
                </c:pt>
                <c:pt idx="10195">
                  <c:v>0.83339517625231918</c:v>
                </c:pt>
                <c:pt idx="10196">
                  <c:v>0.83376623376623382</c:v>
                </c:pt>
                <c:pt idx="10197">
                  <c:v>0.83339517625231918</c:v>
                </c:pt>
                <c:pt idx="10198">
                  <c:v>0.83333333333333337</c:v>
                </c:pt>
                <c:pt idx="10199">
                  <c:v>0.83333333333333337</c:v>
                </c:pt>
                <c:pt idx="10200">
                  <c:v>0.83333333333333337</c:v>
                </c:pt>
                <c:pt idx="10201">
                  <c:v>0.83370452858203414</c:v>
                </c:pt>
                <c:pt idx="10202">
                  <c:v>0.83370452858203414</c:v>
                </c:pt>
                <c:pt idx="10203">
                  <c:v>0.83376623376623382</c:v>
                </c:pt>
                <c:pt idx="10204">
                  <c:v>0.83382789317507422</c:v>
                </c:pt>
                <c:pt idx="10205">
                  <c:v>0.83382789317507422</c:v>
                </c:pt>
                <c:pt idx="10206">
                  <c:v>0.83351872450871345</c:v>
                </c:pt>
                <c:pt idx="10207">
                  <c:v>0.83320978502594523</c:v>
                </c:pt>
                <c:pt idx="10208">
                  <c:v>0.83320978502594523</c:v>
                </c:pt>
                <c:pt idx="10209">
                  <c:v>0.83351872450871345</c:v>
                </c:pt>
                <c:pt idx="10210">
                  <c:v>0.83320978502594523</c:v>
                </c:pt>
                <c:pt idx="10211">
                  <c:v>0.83358042994810977</c:v>
                </c:pt>
                <c:pt idx="10212">
                  <c:v>0.83364208966283815</c:v>
                </c:pt>
                <c:pt idx="10213">
                  <c:v>0.83327158206743246</c:v>
                </c:pt>
                <c:pt idx="10214">
                  <c:v>0.83358042994810977</c:v>
                </c:pt>
                <c:pt idx="10215">
                  <c:v>0.83351872450871345</c:v>
                </c:pt>
                <c:pt idx="10216">
                  <c:v>0.83388950685947349</c:v>
                </c:pt>
                <c:pt idx="10217">
                  <c:v>0.83358042994810977</c:v>
                </c:pt>
                <c:pt idx="10218">
                  <c:v>0.83364208966283815</c:v>
                </c:pt>
                <c:pt idx="10219">
                  <c:v>0.83370370370370361</c:v>
                </c:pt>
                <c:pt idx="10220">
                  <c:v>0.83364208966283815</c:v>
                </c:pt>
                <c:pt idx="10221">
                  <c:v>0.83327158206743246</c:v>
                </c:pt>
                <c:pt idx="10222">
                  <c:v>0.83320978502594523</c:v>
                </c:pt>
                <c:pt idx="10223">
                  <c:v>0.83395107487027431</c:v>
                </c:pt>
                <c:pt idx="10224">
                  <c:v>0.83388950685947349</c:v>
                </c:pt>
                <c:pt idx="10225">
                  <c:v>0.83382789317507422</c:v>
                </c:pt>
                <c:pt idx="10226">
                  <c:v>0.83413729128014857</c:v>
                </c:pt>
                <c:pt idx="10227">
                  <c:v>0.83345697329376844</c:v>
                </c:pt>
                <c:pt idx="10228">
                  <c:v>0.83351872450871345</c:v>
                </c:pt>
                <c:pt idx="10229">
                  <c:v>0.83351872450871345</c:v>
                </c:pt>
                <c:pt idx="10230">
                  <c:v>0.83320978502594523</c:v>
                </c:pt>
                <c:pt idx="10231">
                  <c:v>0.83358042994810977</c:v>
                </c:pt>
                <c:pt idx="10232">
                  <c:v>0.83351872450871345</c:v>
                </c:pt>
                <c:pt idx="10233">
                  <c:v>0.83351872450871345</c:v>
                </c:pt>
                <c:pt idx="10234">
                  <c:v>0.83358042994810977</c:v>
                </c:pt>
                <c:pt idx="10235">
                  <c:v>0.83382789317507422</c:v>
                </c:pt>
                <c:pt idx="10236">
                  <c:v>0.83376623376623382</c:v>
                </c:pt>
                <c:pt idx="10237">
                  <c:v>0.83376623376623382</c:v>
                </c:pt>
                <c:pt idx="10238">
                  <c:v>0.83376623376623382</c:v>
                </c:pt>
                <c:pt idx="10239">
                  <c:v>0.83345697329376855</c:v>
                </c:pt>
                <c:pt idx="10240">
                  <c:v>0.83339517625231918</c:v>
                </c:pt>
                <c:pt idx="10241">
                  <c:v>0.83339517625231918</c:v>
                </c:pt>
                <c:pt idx="10242">
                  <c:v>0.83339517625231918</c:v>
                </c:pt>
                <c:pt idx="10243">
                  <c:v>0.83339517625231918</c:v>
                </c:pt>
                <c:pt idx="10244">
                  <c:v>0.83339517625231918</c:v>
                </c:pt>
                <c:pt idx="10245">
                  <c:v>0.83339517625231918</c:v>
                </c:pt>
                <c:pt idx="10246">
                  <c:v>0.83376623376623382</c:v>
                </c:pt>
                <c:pt idx="10247">
                  <c:v>0.83376623376623382</c:v>
                </c:pt>
                <c:pt idx="10248">
                  <c:v>0.83351872450871345</c:v>
                </c:pt>
                <c:pt idx="10249">
                  <c:v>0.83351872450871345</c:v>
                </c:pt>
                <c:pt idx="10250">
                  <c:v>0.83320978502594523</c:v>
                </c:pt>
                <c:pt idx="10251">
                  <c:v>0.83358042994810977</c:v>
                </c:pt>
                <c:pt idx="10252">
                  <c:v>0.83388950685947349</c:v>
                </c:pt>
                <c:pt idx="10253">
                  <c:v>0.83388950685947349</c:v>
                </c:pt>
                <c:pt idx="10254">
                  <c:v>0.83376623376623382</c:v>
                </c:pt>
                <c:pt idx="10255">
                  <c:v>0.83376623376623382</c:v>
                </c:pt>
                <c:pt idx="10256">
                  <c:v>0.83376623376623382</c:v>
                </c:pt>
                <c:pt idx="10257">
                  <c:v>0.83345697329376844</c:v>
                </c:pt>
                <c:pt idx="10258">
                  <c:v>0.83407572383073492</c:v>
                </c:pt>
                <c:pt idx="10259">
                  <c:v>0.83376623376623382</c:v>
                </c:pt>
                <c:pt idx="10260">
                  <c:v>0.83358042994810977</c:v>
                </c:pt>
                <c:pt idx="10261">
                  <c:v>0.83370370370370361</c:v>
                </c:pt>
                <c:pt idx="10262">
                  <c:v>0.83401259725824384</c:v>
                </c:pt>
                <c:pt idx="10263">
                  <c:v>0.83388950685947349</c:v>
                </c:pt>
                <c:pt idx="10264">
                  <c:v>0.83413729128014857</c:v>
                </c:pt>
                <c:pt idx="10265">
                  <c:v>0.83376623376623382</c:v>
                </c:pt>
                <c:pt idx="10266">
                  <c:v>0.83345697329376855</c:v>
                </c:pt>
                <c:pt idx="10267">
                  <c:v>0.83339517625231918</c:v>
                </c:pt>
                <c:pt idx="10268">
                  <c:v>0.83339517625231918</c:v>
                </c:pt>
                <c:pt idx="10269">
                  <c:v>0.83370452858203414</c:v>
                </c:pt>
                <c:pt idx="10270">
                  <c:v>0.83339517625231918</c:v>
                </c:pt>
                <c:pt idx="10271">
                  <c:v>0.83339517625231918</c:v>
                </c:pt>
                <c:pt idx="10272">
                  <c:v>0.83339517625231918</c:v>
                </c:pt>
                <c:pt idx="10273">
                  <c:v>0.83345697329376855</c:v>
                </c:pt>
                <c:pt idx="10274">
                  <c:v>0.83407572383073492</c:v>
                </c:pt>
                <c:pt idx="10275">
                  <c:v>0.83376623376623382</c:v>
                </c:pt>
                <c:pt idx="10276">
                  <c:v>0.83345697329376844</c:v>
                </c:pt>
                <c:pt idx="10277">
                  <c:v>0.83345697329376844</c:v>
                </c:pt>
                <c:pt idx="10278">
                  <c:v>0.83351872450871345</c:v>
                </c:pt>
                <c:pt idx="10279">
                  <c:v>0.83388950685947349</c:v>
                </c:pt>
                <c:pt idx="10280">
                  <c:v>0.83388950685947349</c:v>
                </c:pt>
                <c:pt idx="10281">
                  <c:v>0.83358042994810977</c:v>
                </c:pt>
                <c:pt idx="10282">
                  <c:v>0.83358042994810977</c:v>
                </c:pt>
                <c:pt idx="10283">
                  <c:v>0.83320978502594523</c:v>
                </c:pt>
                <c:pt idx="10284">
                  <c:v>0.83351872450871345</c:v>
                </c:pt>
                <c:pt idx="10285">
                  <c:v>0.83351872450871345</c:v>
                </c:pt>
                <c:pt idx="10286">
                  <c:v>0.83351872450871345</c:v>
                </c:pt>
                <c:pt idx="10287">
                  <c:v>0.83358042994810977</c:v>
                </c:pt>
                <c:pt idx="10288">
                  <c:v>0.83358042994810977</c:v>
                </c:pt>
                <c:pt idx="10289">
                  <c:v>0.83358042994810977</c:v>
                </c:pt>
                <c:pt idx="10290">
                  <c:v>0.83320978502594523</c:v>
                </c:pt>
                <c:pt idx="10291">
                  <c:v>0.83382789317507422</c:v>
                </c:pt>
                <c:pt idx="10292">
                  <c:v>0.83376623376623382</c:v>
                </c:pt>
                <c:pt idx="10293">
                  <c:v>0.83333333333333337</c:v>
                </c:pt>
                <c:pt idx="10294">
                  <c:v>0.83333333333333337</c:v>
                </c:pt>
                <c:pt idx="10295">
                  <c:v>0.83333333333333337</c:v>
                </c:pt>
                <c:pt idx="10296">
                  <c:v>0.83339517625231918</c:v>
                </c:pt>
                <c:pt idx="10297">
                  <c:v>0.83370452858203414</c:v>
                </c:pt>
                <c:pt idx="10298">
                  <c:v>0.83339517625231918</c:v>
                </c:pt>
                <c:pt idx="10299">
                  <c:v>0.83333333333333337</c:v>
                </c:pt>
                <c:pt idx="10300">
                  <c:v>0.83333333333333337</c:v>
                </c:pt>
                <c:pt idx="10301">
                  <c:v>0.83339517625231918</c:v>
                </c:pt>
                <c:pt idx="10302">
                  <c:v>0.83345697329376855</c:v>
                </c:pt>
                <c:pt idx="10303">
                  <c:v>0.83345697329376855</c:v>
                </c:pt>
                <c:pt idx="10304">
                  <c:v>0.83339517625231918</c:v>
                </c:pt>
                <c:pt idx="10305">
                  <c:v>0.83333333333333337</c:v>
                </c:pt>
                <c:pt idx="10306">
                  <c:v>0.83339517625231918</c:v>
                </c:pt>
                <c:pt idx="10307">
                  <c:v>0.833086053412463</c:v>
                </c:pt>
                <c:pt idx="10308">
                  <c:v>0.83345697329376855</c:v>
                </c:pt>
                <c:pt idx="10309">
                  <c:v>0.83345697329376855</c:v>
                </c:pt>
                <c:pt idx="10310">
                  <c:v>0.83345697329376855</c:v>
                </c:pt>
                <c:pt idx="10311">
                  <c:v>0.83345697329376844</c:v>
                </c:pt>
                <c:pt idx="10312">
                  <c:v>0.83388950685947349</c:v>
                </c:pt>
                <c:pt idx="10313">
                  <c:v>0.83358042994810977</c:v>
                </c:pt>
                <c:pt idx="10314">
                  <c:v>0.83327158206743246</c:v>
                </c:pt>
                <c:pt idx="10315">
                  <c:v>0.83327158206743246</c:v>
                </c:pt>
                <c:pt idx="10316">
                  <c:v>0.83327158206743246</c:v>
                </c:pt>
                <c:pt idx="10317">
                  <c:v>0.83327158206743246</c:v>
                </c:pt>
                <c:pt idx="10318">
                  <c:v>0.83364208966283815</c:v>
                </c:pt>
                <c:pt idx="10319">
                  <c:v>0.83364208966283815</c:v>
                </c:pt>
                <c:pt idx="10320">
                  <c:v>0.83395107487027431</c:v>
                </c:pt>
                <c:pt idx="10321">
                  <c:v>0.83395107487027431</c:v>
                </c:pt>
                <c:pt idx="10322">
                  <c:v>0.83388950685947349</c:v>
                </c:pt>
                <c:pt idx="10323">
                  <c:v>0.83388950685947349</c:v>
                </c:pt>
                <c:pt idx="10324">
                  <c:v>0.83382789317507422</c:v>
                </c:pt>
                <c:pt idx="10325">
                  <c:v>0.83345697329376855</c:v>
                </c:pt>
                <c:pt idx="10326">
                  <c:v>0.83345697329376855</c:v>
                </c:pt>
                <c:pt idx="10327">
                  <c:v>0.83370452858203414</c:v>
                </c:pt>
                <c:pt idx="10328">
                  <c:v>0.83339517625231918</c:v>
                </c:pt>
                <c:pt idx="10329">
                  <c:v>0.83339517625231918</c:v>
                </c:pt>
                <c:pt idx="10330">
                  <c:v>0.83370452858203414</c:v>
                </c:pt>
                <c:pt idx="10331">
                  <c:v>0.83333333333333337</c:v>
                </c:pt>
                <c:pt idx="10332">
                  <c:v>0.83370452858203414</c:v>
                </c:pt>
                <c:pt idx="10333">
                  <c:v>0.83370452858203414</c:v>
                </c:pt>
                <c:pt idx="10334">
                  <c:v>0.83376623376623382</c:v>
                </c:pt>
                <c:pt idx="10335">
                  <c:v>0.83382789317507422</c:v>
                </c:pt>
                <c:pt idx="10336">
                  <c:v>0.83388950685947349</c:v>
                </c:pt>
                <c:pt idx="10337">
                  <c:v>0.83351872450871345</c:v>
                </c:pt>
                <c:pt idx="10338">
                  <c:v>0.83382789317507422</c:v>
                </c:pt>
                <c:pt idx="10339">
                  <c:v>0.83345697329376855</c:v>
                </c:pt>
                <c:pt idx="10340">
                  <c:v>0.83339517625231918</c:v>
                </c:pt>
                <c:pt idx="10341">
                  <c:v>0.83339517625231918</c:v>
                </c:pt>
                <c:pt idx="10342">
                  <c:v>0.83382789317507422</c:v>
                </c:pt>
                <c:pt idx="10343">
                  <c:v>0.83388950685947349</c:v>
                </c:pt>
                <c:pt idx="10344">
                  <c:v>0.83358042994810977</c:v>
                </c:pt>
                <c:pt idx="10345">
                  <c:v>0.83358042994810977</c:v>
                </c:pt>
                <c:pt idx="10346">
                  <c:v>0.83388950685947349</c:v>
                </c:pt>
                <c:pt idx="10347">
                  <c:v>0.83376623376623382</c:v>
                </c:pt>
                <c:pt idx="10348">
                  <c:v>0.83333333333333337</c:v>
                </c:pt>
                <c:pt idx="10349">
                  <c:v>0.83333333333333337</c:v>
                </c:pt>
                <c:pt idx="10350">
                  <c:v>0.83370452858203414</c:v>
                </c:pt>
                <c:pt idx="10351">
                  <c:v>0.83339517625231918</c:v>
                </c:pt>
                <c:pt idx="10352">
                  <c:v>0.83339517625231918</c:v>
                </c:pt>
                <c:pt idx="10353">
                  <c:v>0.83370452858203414</c:v>
                </c:pt>
                <c:pt idx="10354">
                  <c:v>0.83351872450871345</c:v>
                </c:pt>
                <c:pt idx="10355">
                  <c:v>0.83395107487027431</c:v>
                </c:pt>
                <c:pt idx="10356">
                  <c:v>0.83401259725824384</c:v>
                </c:pt>
                <c:pt idx="10357">
                  <c:v>0.83370370370370361</c:v>
                </c:pt>
                <c:pt idx="10358">
                  <c:v>0.83333333333333326</c:v>
                </c:pt>
                <c:pt idx="10359">
                  <c:v>0.83364208966283815</c:v>
                </c:pt>
                <c:pt idx="10360">
                  <c:v>0.83364208966283815</c:v>
                </c:pt>
                <c:pt idx="10361">
                  <c:v>0.83333333333333326</c:v>
                </c:pt>
                <c:pt idx="10362">
                  <c:v>0.83370370370370361</c:v>
                </c:pt>
                <c:pt idx="10363">
                  <c:v>0.83370370370370361</c:v>
                </c:pt>
                <c:pt idx="10364">
                  <c:v>0.83339503887449107</c:v>
                </c:pt>
                <c:pt idx="10365">
                  <c:v>0.83339503887449085</c:v>
                </c:pt>
                <c:pt idx="10366">
                  <c:v>0.83339503887449085</c:v>
                </c:pt>
                <c:pt idx="10367">
                  <c:v>0.83339503887449107</c:v>
                </c:pt>
                <c:pt idx="10368">
                  <c:v>0.83339503887449107</c:v>
                </c:pt>
                <c:pt idx="10369">
                  <c:v>0.83339503887449085</c:v>
                </c:pt>
                <c:pt idx="10370">
                  <c:v>0.83370370370370361</c:v>
                </c:pt>
                <c:pt idx="10371">
                  <c:v>0.83401259725824384</c:v>
                </c:pt>
                <c:pt idx="10372">
                  <c:v>0.83364208966283815</c:v>
                </c:pt>
                <c:pt idx="10373">
                  <c:v>0.83364208966283815</c:v>
                </c:pt>
                <c:pt idx="10374">
                  <c:v>0.83358042994810977</c:v>
                </c:pt>
                <c:pt idx="10375">
                  <c:v>0.83351872450871345</c:v>
                </c:pt>
                <c:pt idx="10376">
                  <c:v>0.83376623376623382</c:v>
                </c:pt>
                <c:pt idx="10377">
                  <c:v>0.83345697329376855</c:v>
                </c:pt>
                <c:pt idx="10378">
                  <c:v>0.83314794215795318</c:v>
                </c:pt>
                <c:pt idx="10379">
                  <c:v>0.83314794215795318</c:v>
                </c:pt>
                <c:pt idx="10380">
                  <c:v>0.83413729128014857</c:v>
                </c:pt>
                <c:pt idx="10381">
                  <c:v>0.83388950685947349</c:v>
                </c:pt>
                <c:pt idx="10382">
                  <c:v>0.83358042994810977</c:v>
                </c:pt>
                <c:pt idx="10383">
                  <c:v>0.83388950685947349</c:v>
                </c:pt>
                <c:pt idx="10384">
                  <c:v>0.83358042994810977</c:v>
                </c:pt>
                <c:pt idx="10385">
                  <c:v>0.83395107487027431</c:v>
                </c:pt>
                <c:pt idx="10386">
                  <c:v>0.83364208966283815</c:v>
                </c:pt>
                <c:pt idx="10387">
                  <c:v>0.83327158206743246</c:v>
                </c:pt>
                <c:pt idx="10388">
                  <c:v>0.83364208966283815</c:v>
                </c:pt>
                <c:pt idx="10389">
                  <c:v>0.83370370370370361</c:v>
                </c:pt>
                <c:pt idx="10390">
                  <c:v>0.83376527212143658</c:v>
                </c:pt>
                <c:pt idx="10391">
                  <c:v>0.83370370370370361</c:v>
                </c:pt>
                <c:pt idx="10392">
                  <c:v>0.83364208966283815</c:v>
                </c:pt>
                <c:pt idx="10393">
                  <c:v>0.83333333333333337</c:v>
                </c:pt>
                <c:pt idx="10394">
                  <c:v>0.83358042994810977</c:v>
                </c:pt>
                <c:pt idx="10395">
                  <c:v>0.83345697329376844</c:v>
                </c:pt>
                <c:pt idx="10396">
                  <c:v>0.83382789317507422</c:v>
                </c:pt>
                <c:pt idx="10397">
                  <c:v>0.83358042994810977</c:v>
                </c:pt>
                <c:pt idx="10398">
                  <c:v>0.83370370370370361</c:v>
                </c:pt>
                <c:pt idx="10399">
                  <c:v>0.83376527212143658</c:v>
                </c:pt>
                <c:pt idx="10400">
                  <c:v>0.83376527212143658</c:v>
                </c:pt>
                <c:pt idx="10401">
                  <c:v>0.83376527212143658</c:v>
                </c:pt>
                <c:pt idx="10402">
                  <c:v>0.83401259725824384</c:v>
                </c:pt>
                <c:pt idx="10403">
                  <c:v>0.83358042994810977</c:v>
                </c:pt>
                <c:pt idx="10404">
                  <c:v>0.83351872450871345</c:v>
                </c:pt>
                <c:pt idx="10405">
                  <c:v>0.83351872450871345</c:v>
                </c:pt>
                <c:pt idx="10406">
                  <c:v>0.83351872450871345</c:v>
                </c:pt>
                <c:pt idx="10407">
                  <c:v>0.83382789317507422</c:v>
                </c:pt>
                <c:pt idx="10408">
                  <c:v>0.83351872450871345</c:v>
                </c:pt>
                <c:pt idx="10409">
                  <c:v>0.83364208966283815</c:v>
                </c:pt>
                <c:pt idx="10410">
                  <c:v>0.83370370370370361</c:v>
                </c:pt>
                <c:pt idx="10411">
                  <c:v>0.83407407407407408</c:v>
                </c:pt>
                <c:pt idx="10412">
                  <c:v>0.83370370370370361</c:v>
                </c:pt>
                <c:pt idx="10413">
                  <c:v>0.83364208966283815</c:v>
                </c:pt>
                <c:pt idx="10414">
                  <c:v>0.83395107487027431</c:v>
                </c:pt>
                <c:pt idx="10415">
                  <c:v>0.83388950685947349</c:v>
                </c:pt>
                <c:pt idx="10416">
                  <c:v>0.83376623376623382</c:v>
                </c:pt>
                <c:pt idx="10417">
                  <c:v>0.83345697329376844</c:v>
                </c:pt>
                <c:pt idx="10418">
                  <c:v>0.83314794215795318</c:v>
                </c:pt>
                <c:pt idx="10419">
                  <c:v>0.83351872450871345</c:v>
                </c:pt>
                <c:pt idx="10420">
                  <c:v>0.83351872450871345</c:v>
                </c:pt>
                <c:pt idx="10421">
                  <c:v>0.83388950685947349</c:v>
                </c:pt>
                <c:pt idx="10422">
                  <c:v>0.83395107487027431</c:v>
                </c:pt>
                <c:pt idx="10423">
                  <c:v>0.83370370370370361</c:v>
                </c:pt>
                <c:pt idx="10424">
                  <c:v>0.83376527212143658</c:v>
                </c:pt>
                <c:pt idx="10425">
                  <c:v>0.83370370370370372</c:v>
                </c:pt>
                <c:pt idx="10426">
                  <c:v>0.83370370370370361</c:v>
                </c:pt>
                <c:pt idx="10427">
                  <c:v>0.83364208966283815</c:v>
                </c:pt>
                <c:pt idx="10428">
                  <c:v>0.83327158206743246</c:v>
                </c:pt>
                <c:pt idx="10429">
                  <c:v>0.83351872450871345</c:v>
                </c:pt>
                <c:pt idx="10430">
                  <c:v>0.83345697329376855</c:v>
                </c:pt>
                <c:pt idx="10431">
                  <c:v>0.83314794215795318</c:v>
                </c:pt>
                <c:pt idx="10432">
                  <c:v>0.83345697329376855</c:v>
                </c:pt>
                <c:pt idx="10433">
                  <c:v>0.83345697329376844</c:v>
                </c:pt>
                <c:pt idx="10434">
                  <c:v>0.83388950685947349</c:v>
                </c:pt>
                <c:pt idx="10435">
                  <c:v>0.83358042994810977</c:v>
                </c:pt>
                <c:pt idx="10436">
                  <c:v>0.83395107487027431</c:v>
                </c:pt>
                <c:pt idx="10437">
                  <c:v>0.83395107487027431</c:v>
                </c:pt>
                <c:pt idx="10438">
                  <c:v>0.83364208966283815</c:v>
                </c:pt>
                <c:pt idx="10439">
                  <c:v>0.83370370370370361</c:v>
                </c:pt>
                <c:pt idx="10440">
                  <c:v>0.83339503887449085</c:v>
                </c:pt>
                <c:pt idx="10441">
                  <c:v>0.83302480562754533</c:v>
                </c:pt>
                <c:pt idx="10442">
                  <c:v>0.83339503887449107</c:v>
                </c:pt>
                <c:pt idx="10443">
                  <c:v>0.83370370370370361</c:v>
                </c:pt>
                <c:pt idx="10444">
                  <c:v>0.83401259725824384</c:v>
                </c:pt>
                <c:pt idx="10445">
                  <c:v>0.83370370370370361</c:v>
                </c:pt>
                <c:pt idx="10446">
                  <c:v>0.83370370370370361</c:v>
                </c:pt>
                <c:pt idx="10447">
                  <c:v>0.83401259725824384</c:v>
                </c:pt>
                <c:pt idx="10448">
                  <c:v>0.83364208966283815</c:v>
                </c:pt>
                <c:pt idx="10449">
                  <c:v>0.83370370370370361</c:v>
                </c:pt>
                <c:pt idx="10450">
                  <c:v>0.83370370370370361</c:v>
                </c:pt>
                <c:pt idx="10451">
                  <c:v>0.83370370370370361</c:v>
                </c:pt>
                <c:pt idx="10452">
                  <c:v>0.83401259725824384</c:v>
                </c:pt>
                <c:pt idx="10453">
                  <c:v>0.83401259725824384</c:v>
                </c:pt>
                <c:pt idx="10454">
                  <c:v>0.83370370370370361</c:v>
                </c:pt>
                <c:pt idx="10455">
                  <c:v>0.83339503887449107</c:v>
                </c:pt>
                <c:pt idx="10456">
                  <c:v>0.83345669874167294</c:v>
                </c:pt>
                <c:pt idx="10457">
                  <c:v>0.83339503887449107</c:v>
                </c:pt>
                <c:pt idx="10458">
                  <c:v>0.83339503887449107</c:v>
                </c:pt>
                <c:pt idx="10459">
                  <c:v>0.83339503887449107</c:v>
                </c:pt>
                <c:pt idx="10460">
                  <c:v>0.83333333333333326</c:v>
                </c:pt>
                <c:pt idx="10461">
                  <c:v>0.83308660251665445</c:v>
                </c:pt>
                <c:pt idx="10462">
                  <c:v>0.83345669874167294</c:v>
                </c:pt>
                <c:pt idx="10463">
                  <c:v>0.83376527212143658</c:v>
                </c:pt>
                <c:pt idx="10464">
                  <c:v>0.83401259725824384</c:v>
                </c:pt>
                <c:pt idx="10465">
                  <c:v>0.83327158206743246</c:v>
                </c:pt>
                <c:pt idx="10466">
                  <c:v>0.83358042994810977</c:v>
                </c:pt>
                <c:pt idx="10467">
                  <c:v>0.83358042994810977</c:v>
                </c:pt>
                <c:pt idx="10468">
                  <c:v>0.83358042994810977</c:v>
                </c:pt>
                <c:pt idx="10469">
                  <c:v>0.83364208966283815</c:v>
                </c:pt>
                <c:pt idx="10470">
                  <c:v>0.83364208966283815</c:v>
                </c:pt>
                <c:pt idx="10471">
                  <c:v>0.83333333333333326</c:v>
                </c:pt>
                <c:pt idx="10472">
                  <c:v>0.83370370370370361</c:v>
                </c:pt>
                <c:pt idx="10473">
                  <c:v>0.83370370370370361</c:v>
                </c:pt>
                <c:pt idx="10474">
                  <c:v>0.83407407407407408</c:v>
                </c:pt>
                <c:pt idx="10475">
                  <c:v>0.83376527212143658</c:v>
                </c:pt>
                <c:pt idx="10476">
                  <c:v>0.83339503887449085</c:v>
                </c:pt>
                <c:pt idx="10477">
                  <c:v>0.83364208966283815</c:v>
                </c:pt>
                <c:pt idx="10478">
                  <c:v>0.83364208966283815</c:v>
                </c:pt>
                <c:pt idx="10479">
                  <c:v>0.83376527212143658</c:v>
                </c:pt>
                <c:pt idx="10480">
                  <c:v>0.83376527212143658</c:v>
                </c:pt>
                <c:pt idx="10481">
                  <c:v>0.83370370370370361</c:v>
                </c:pt>
                <c:pt idx="10482">
                  <c:v>0.83364208966283815</c:v>
                </c:pt>
                <c:pt idx="10483">
                  <c:v>0.83333333333333326</c:v>
                </c:pt>
                <c:pt idx="10484">
                  <c:v>0.83370370370370361</c:v>
                </c:pt>
                <c:pt idx="10485">
                  <c:v>0.83376527212143658</c:v>
                </c:pt>
                <c:pt idx="10486">
                  <c:v>0.83370370370370361</c:v>
                </c:pt>
                <c:pt idx="10487">
                  <c:v>0.83401259725824384</c:v>
                </c:pt>
                <c:pt idx="10488">
                  <c:v>0.83401259725824384</c:v>
                </c:pt>
                <c:pt idx="10489">
                  <c:v>0.83401259725824384</c:v>
                </c:pt>
                <c:pt idx="10490">
                  <c:v>0.83401259725824384</c:v>
                </c:pt>
                <c:pt idx="10491">
                  <c:v>0.83370370370370361</c:v>
                </c:pt>
                <c:pt idx="10492">
                  <c:v>0.83370370370370361</c:v>
                </c:pt>
                <c:pt idx="10493">
                  <c:v>0.83401259725824384</c:v>
                </c:pt>
                <c:pt idx="10494">
                  <c:v>0.83395107487027431</c:v>
                </c:pt>
                <c:pt idx="10495">
                  <c:v>0.83327158206743246</c:v>
                </c:pt>
                <c:pt idx="10496">
                  <c:v>0.83388950685947349</c:v>
                </c:pt>
                <c:pt idx="10497">
                  <c:v>0.83351872450871345</c:v>
                </c:pt>
                <c:pt idx="10498">
                  <c:v>0.83382789317507422</c:v>
                </c:pt>
                <c:pt idx="10499">
                  <c:v>0.83382789317507433</c:v>
                </c:pt>
                <c:pt idx="10500">
                  <c:v>0.83345697329376855</c:v>
                </c:pt>
                <c:pt idx="10501">
                  <c:v>0.83351872450871345</c:v>
                </c:pt>
                <c:pt idx="10502">
                  <c:v>0.83351872450871345</c:v>
                </c:pt>
                <c:pt idx="10503">
                  <c:v>0.83351872450871345</c:v>
                </c:pt>
                <c:pt idx="10504">
                  <c:v>0.83320978502594523</c:v>
                </c:pt>
                <c:pt idx="10505">
                  <c:v>0.83320978502594523</c:v>
                </c:pt>
                <c:pt idx="10506">
                  <c:v>0.83358042994810977</c:v>
                </c:pt>
                <c:pt idx="10507">
                  <c:v>0.83358042994810977</c:v>
                </c:pt>
                <c:pt idx="10508">
                  <c:v>0.83395107487027431</c:v>
                </c:pt>
                <c:pt idx="10509">
                  <c:v>0.83358042994810977</c:v>
                </c:pt>
                <c:pt idx="10510">
                  <c:v>0.83351872450871345</c:v>
                </c:pt>
                <c:pt idx="10511">
                  <c:v>0.83358042994810977</c:v>
                </c:pt>
                <c:pt idx="10512">
                  <c:v>0.83351872450871345</c:v>
                </c:pt>
                <c:pt idx="10513">
                  <c:v>0.83382789317507422</c:v>
                </c:pt>
                <c:pt idx="10514">
                  <c:v>0.83351872450871345</c:v>
                </c:pt>
                <c:pt idx="10515">
                  <c:v>0.83327158206743246</c:v>
                </c:pt>
                <c:pt idx="10516">
                  <c:v>0.83364208966283815</c:v>
                </c:pt>
                <c:pt idx="10517">
                  <c:v>0.83327158206743246</c:v>
                </c:pt>
                <c:pt idx="10518">
                  <c:v>0.83401259725824384</c:v>
                </c:pt>
                <c:pt idx="10519">
                  <c:v>0.83364208966283815</c:v>
                </c:pt>
                <c:pt idx="10520">
                  <c:v>0.83364208966283815</c:v>
                </c:pt>
                <c:pt idx="10521">
                  <c:v>0.83364208966283815</c:v>
                </c:pt>
                <c:pt idx="10522">
                  <c:v>0.83364208966283815</c:v>
                </c:pt>
                <c:pt idx="10523">
                  <c:v>0.83370370370370361</c:v>
                </c:pt>
                <c:pt idx="10524">
                  <c:v>0.83370370370370361</c:v>
                </c:pt>
                <c:pt idx="10525">
                  <c:v>0.83333333333333326</c:v>
                </c:pt>
                <c:pt idx="10526">
                  <c:v>0.83333333333333326</c:v>
                </c:pt>
                <c:pt idx="10527">
                  <c:v>0.83339503887449107</c:v>
                </c:pt>
                <c:pt idx="10528">
                  <c:v>0.83370370370370372</c:v>
                </c:pt>
                <c:pt idx="10529">
                  <c:v>0.83333333333333326</c:v>
                </c:pt>
                <c:pt idx="10530">
                  <c:v>0.83370370370370361</c:v>
                </c:pt>
                <c:pt idx="10531">
                  <c:v>0.83333333333333326</c:v>
                </c:pt>
                <c:pt idx="10532">
                  <c:v>0.83333333333333326</c:v>
                </c:pt>
                <c:pt idx="10533">
                  <c:v>0.83407407407407408</c:v>
                </c:pt>
                <c:pt idx="10534">
                  <c:v>0.83370370370370361</c:v>
                </c:pt>
                <c:pt idx="10535">
                  <c:v>0.83364208966283815</c:v>
                </c:pt>
                <c:pt idx="10536">
                  <c:v>0.83388950685947349</c:v>
                </c:pt>
                <c:pt idx="10537">
                  <c:v>0.83388950685947349</c:v>
                </c:pt>
                <c:pt idx="10538">
                  <c:v>0.83395107487027431</c:v>
                </c:pt>
                <c:pt idx="10539">
                  <c:v>0.83364208966283815</c:v>
                </c:pt>
                <c:pt idx="10540">
                  <c:v>0.83364208966283815</c:v>
                </c:pt>
                <c:pt idx="10541">
                  <c:v>0.83401259725824384</c:v>
                </c:pt>
                <c:pt idx="10542">
                  <c:v>0.83364208966283815</c:v>
                </c:pt>
                <c:pt idx="10543">
                  <c:v>0.83364208966283815</c:v>
                </c:pt>
                <c:pt idx="10544">
                  <c:v>0.83364208966283815</c:v>
                </c:pt>
                <c:pt idx="10545">
                  <c:v>0.83358042994810977</c:v>
                </c:pt>
                <c:pt idx="10546">
                  <c:v>0.83351872450871345</c:v>
                </c:pt>
                <c:pt idx="10547">
                  <c:v>0.83382789317507422</c:v>
                </c:pt>
                <c:pt idx="10548">
                  <c:v>0.83413729128014857</c:v>
                </c:pt>
                <c:pt idx="10549">
                  <c:v>0.83376623376623382</c:v>
                </c:pt>
                <c:pt idx="10550">
                  <c:v>0.83376623376623382</c:v>
                </c:pt>
                <c:pt idx="10551">
                  <c:v>0.83345697329376844</c:v>
                </c:pt>
                <c:pt idx="10552">
                  <c:v>0.83382789317507422</c:v>
                </c:pt>
                <c:pt idx="10553">
                  <c:v>0.83351872450871345</c:v>
                </c:pt>
                <c:pt idx="10554">
                  <c:v>0.83345697329376855</c:v>
                </c:pt>
                <c:pt idx="10555">
                  <c:v>0.83370452858203414</c:v>
                </c:pt>
                <c:pt idx="10556">
                  <c:v>0.83376623376623382</c:v>
                </c:pt>
                <c:pt idx="10557">
                  <c:v>0.83382789317507422</c:v>
                </c:pt>
                <c:pt idx="10558">
                  <c:v>0.83382789317507422</c:v>
                </c:pt>
                <c:pt idx="10559">
                  <c:v>0.83382789317507422</c:v>
                </c:pt>
                <c:pt idx="10560">
                  <c:v>0.83351872450871345</c:v>
                </c:pt>
                <c:pt idx="10561">
                  <c:v>0.83351872450871345</c:v>
                </c:pt>
                <c:pt idx="10562">
                  <c:v>0.83358042994810977</c:v>
                </c:pt>
                <c:pt idx="10563">
                  <c:v>0.83358042994810977</c:v>
                </c:pt>
                <c:pt idx="10564">
                  <c:v>0.83395107487027431</c:v>
                </c:pt>
                <c:pt idx="10565">
                  <c:v>0.83364208966283815</c:v>
                </c:pt>
                <c:pt idx="10566">
                  <c:v>0.83364208966283815</c:v>
                </c:pt>
                <c:pt idx="10567">
                  <c:v>0.83401259725824384</c:v>
                </c:pt>
                <c:pt idx="10568">
                  <c:v>0.83407407407407408</c:v>
                </c:pt>
                <c:pt idx="10569">
                  <c:v>0.83370370370370361</c:v>
                </c:pt>
                <c:pt idx="10570">
                  <c:v>0.83401259725824384</c:v>
                </c:pt>
                <c:pt idx="10571">
                  <c:v>0.83370370370370361</c:v>
                </c:pt>
                <c:pt idx="10572">
                  <c:v>0.83333333333333326</c:v>
                </c:pt>
                <c:pt idx="10573">
                  <c:v>0.83395107487027431</c:v>
                </c:pt>
                <c:pt idx="10574">
                  <c:v>0.83358042994810977</c:v>
                </c:pt>
                <c:pt idx="10575">
                  <c:v>0.83388950685947349</c:v>
                </c:pt>
                <c:pt idx="10576">
                  <c:v>0.83388950685947349</c:v>
                </c:pt>
                <c:pt idx="10577">
                  <c:v>0.83382789317507422</c:v>
                </c:pt>
                <c:pt idx="10578">
                  <c:v>0.83382789317507422</c:v>
                </c:pt>
                <c:pt idx="10579">
                  <c:v>0.83382789317507422</c:v>
                </c:pt>
                <c:pt idx="10580">
                  <c:v>0.83388950685947349</c:v>
                </c:pt>
                <c:pt idx="10581">
                  <c:v>0.83327158206743246</c:v>
                </c:pt>
                <c:pt idx="10582">
                  <c:v>0.83333333333333326</c:v>
                </c:pt>
                <c:pt idx="10583">
                  <c:v>0.83407407407407408</c:v>
                </c:pt>
                <c:pt idx="10584">
                  <c:v>0.83382679496669143</c:v>
                </c:pt>
                <c:pt idx="10585">
                  <c:v>0.83382679496669143</c:v>
                </c:pt>
                <c:pt idx="10586">
                  <c:v>0.83339503887449107</c:v>
                </c:pt>
                <c:pt idx="10587">
                  <c:v>0.83370370370370361</c:v>
                </c:pt>
                <c:pt idx="10588">
                  <c:v>0.83370370370370361</c:v>
                </c:pt>
                <c:pt idx="10589">
                  <c:v>0.83370370370370361</c:v>
                </c:pt>
                <c:pt idx="10590">
                  <c:v>0.83376527212143658</c:v>
                </c:pt>
                <c:pt idx="10591">
                  <c:v>0.83376527212143658</c:v>
                </c:pt>
                <c:pt idx="10592">
                  <c:v>0.83364208966283815</c:v>
                </c:pt>
                <c:pt idx="10593">
                  <c:v>0.83358042994810977</c:v>
                </c:pt>
                <c:pt idx="10594">
                  <c:v>0.83388950685947349</c:v>
                </c:pt>
                <c:pt idx="10595">
                  <c:v>0.83382789317507422</c:v>
                </c:pt>
                <c:pt idx="10596">
                  <c:v>0.83376623376623382</c:v>
                </c:pt>
                <c:pt idx="10597">
                  <c:v>0.83345697329376855</c:v>
                </c:pt>
                <c:pt idx="10598">
                  <c:v>0.83345697329376855</c:v>
                </c:pt>
                <c:pt idx="10599">
                  <c:v>0.83345697329376855</c:v>
                </c:pt>
                <c:pt idx="10600">
                  <c:v>0.83382789317507433</c:v>
                </c:pt>
                <c:pt idx="10601">
                  <c:v>0.83351872450871345</c:v>
                </c:pt>
                <c:pt idx="10602">
                  <c:v>0.83345697329376855</c:v>
                </c:pt>
                <c:pt idx="10603">
                  <c:v>0.83376623376623382</c:v>
                </c:pt>
                <c:pt idx="10604">
                  <c:v>0.83351872450871345</c:v>
                </c:pt>
                <c:pt idx="10605">
                  <c:v>0.83382789317507422</c:v>
                </c:pt>
                <c:pt idx="10606">
                  <c:v>0.83382789317507422</c:v>
                </c:pt>
                <c:pt idx="10607">
                  <c:v>0.83388950685947349</c:v>
                </c:pt>
                <c:pt idx="10608">
                  <c:v>0.83395107487027431</c:v>
                </c:pt>
                <c:pt idx="10609">
                  <c:v>0.83401259725824384</c:v>
                </c:pt>
                <c:pt idx="10610">
                  <c:v>0.83370370370370361</c:v>
                </c:pt>
                <c:pt idx="10611">
                  <c:v>0.83370370370370361</c:v>
                </c:pt>
                <c:pt idx="10612">
                  <c:v>0.83370370370370361</c:v>
                </c:pt>
                <c:pt idx="10613">
                  <c:v>0.83364208966283815</c:v>
                </c:pt>
                <c:pt idx="10614">
                  <c:v>0.83370370370370361</c:v>
                </c:pt>
                <c:pt idx="10615">
                  <c:v>0.83370370370370372</c:v>
                </c:pt>
                <c:pt idx="10616">
                  <c:v>0.83376527212143658</c:v>
                </c:pt>
                <c:pt idx="10617">
                  <c:v>0.83376527212143658</c:v>
                </c:pt>
                <c:pt idx="10618">
                  <c:v>0.83376527212143658</c:v>
                </c:pt>
                <c:pt idx="10619">
                  <c:v>0.83376527212143658</c:v>
                </c:pt>
                <c:pt idx="10620">
                  <c:v>0.83364208966283815</c:v>
                </c:pt>
                <c:pt idx="10621">
                  <c:v>0.83382789317507422</c:v>
                </c:pt>
                <c:pt idx="10622">
                  <c:v>0.83382789317507433</c:v>
                </c:pt>
                <c:pt idx="10623">
                  <c:v>0.83314794215795318</c:v>
                </c:pt>
                <c:pt idx="10624">
                  <c:v>0.83351872450871345</c:v>
                </c:pt>
                <c:pt idx="10625">
                  <c:v>0.83401259725824384</c:v>
                </c:pt>
                <c:pt idx="10626">
                  <c:v>0.83333333333333326</c:v>
                </c:pt>
                <c:pt idx="10627">
                  <c:v>0.83370370370370361</c:v>
                </c:pt>
                <c:pt idx="10628">
                  <c:v>0.83395107487027431</c:v>
                </c:pt>
                <c:pt idx="10629">
                  <c:v>0.83345697329376844</c:v>
                </c:pt>
                <c:pt idx="10630">
                  <c:v>0.83345697329376855</c:v>
                </c:pt>
                <c:pt idx="10631">
                  <c:v>0.83358042994810977</c:v>
                </c:pt>
                <c:pt idx="10632">
                  <c:v>0.83401259725824384</c:v>
                </c:pt>
                <c:pt idx="10633">
                  <c:v>0.83401259725824384</c:v>
                </c:pt>
                <c:pt idx="10634">
                  <c:v>0.83432171979243885</c:v>
                </c:pt>
                <c:pt idx="10635">
                  <c:v>0.83388950685947349</c:v>
                </c:pt>
                <c:pt idx="10636">
                  <c:v>0.83382789317507422</c:v>
                </c:pt>
                <c:pt idx="10637">
                  <c:v>0.83351872450871345</c:v>
                </c:pt>
                <c:pt idx="10638">
                  <c:v>0.83388950685947349</c:v>
                </c:pt>
                <c:pt idx="10639">
                  <c:v>0.83388950685947349</c:v>
                </c:pt>
                <c:pt idx="10640">
                  <c:v>0.83364208966283815</c:v>
                </c:pt>
                <c:pt idx="10641">
                  <c:v>0.83339503887449085</c:v>
                </c:pt>
                <c:pt idx="10642">
                  <c:v>0.83339503887449107</c:v>
                </c:pt>
                <c:pt idx="10643">
                  <c:v>0.83370370370370361</c:v>
                </c:pt>
                <c:pt idx="10644">
                  <c:v>0.83395107487027431</c:v>
                </c:pt>
                <c:pt idx="10645">
                  <c:v>0.83358042994810977</c:v>
                </c:pt>
                <c:pt idx="10646">
                  <c:v>0.83351872450871345</c:v>
                </c:pt>
                <c:pt idx="10647">
                  <c:v>0.83382789317507422</c:v>
                </c:pt>
                <c:pt idx="10648">
                  <c:v>0.83388950685947349</c:v>
                </c:pt>
                <c:pt idx="10649">
                  <c:v>0.83364208966283815</c:v>
                </c:pt>
                <c:pt idx="10650">
                  <c:v>0.83370370370370361</c:v>
                </c:pt>
                <c:pt idx="10651">
                  <c:v>0.83370370370370361</c:v>
                </c:pt>
                <c:pt idx="10652">
                  <c:v>0.83401259725824384</c:v>
                </c:pt>
                <c:pt idx="10653">
                  <c:v>0.83395107487027431</c:v>
                </c:pt>
                <c:pt idx="10654">
                  <c:v>0.83388950685947349</c:v>
                </c:pt>
                <c:pt idx="10655">
                  <c:v>0.83351872450871345</c:v>
                </c:pt>
                <c:pt idx="10656">
                  <c:v>0.83382789317507422</c:v>
                </c:pt>
                <c:pt idx="10657">
                  <c:v>0.83345697329376844</c:v>
                </c:pt>
                <c:pt idx="10658">
                  <c:v>0.83376623376623382</c:v>
                </c:pt>
                <c:pt idx="10659">
                  <c:v>0.83382789317507422</c:v>
                </c:pt>
                <c:pt idx="10660">
                  <c:v>0.83358042994810977</c:v>
                </c:pt>
                <c:pt idx="10661">
                  <c:v>0.83364208966283815</c:v>
                </c:pt>
                <c:pt idx="10662">
                  <c:v>0.83364208966283815</c:v>
                </c:pt>
                <c:pt idx="10663">
                  <c:v>0.83364208966283815</c:v>
                </c:pt>
                <c:pt idx="10664">
                  <c:v>0.83388950685947349</c:v>
                </c:pt>
                <c:pt idx="10665">
                  <c:v>0.83351872450871345</c:v>
                </c:pt>
                <c:pt idx="10666">
                  <c:v>0.83345697329376855</c:v>
                </c:pt>
                <c:pt idx="10667">
                  <c:v>0.83382789317507422</c:v>
                </c:pt>
                <c:pt idx="10668">
                  <c:v>0.83388950685947349</c:v>
                </c:pt>
                <c:pt idx="10669">
                  <c:v>0.83358042994810977</c:v>
                </c:pt>
                <c:pt idx="10670">
                  <c:v>0.83327158206743246</c:v>
                </c:pt>
                <c:pt idx="10671">
                  <c:v>0.83395107487027431</c:v>
                </c:pt>
                <c:pt idx="10672">
                  <c:v>0.83382789317507422</c:v>
                </c:pt>
                <c:pt idx="10673">
                  <c:v>0.83314794215795318</c:v>
                </c:pt>
                <c:pt idx="10674">
                  <c:v>0.83382789317507422</c:v>
                </c:pt>
                <c:pt idx="10675">
                  <c:v>0.83388950685947349</c:v>
                </c:pt>
                <c:pt idx="10676">
                  <c:v>0.83426028921023354</c:v>
                </c:pt>
                <c:pt idx="10677">
                  <c:v>0.83333333333333326</c:v>
                </c:pt>
                <c:pt idx="10678">
                  <c:v>0.83333333333333326</c:v>
                </c:pt>
                <c:pt idx="10679">
                  <c:v>0.83333333333333326</c:v>
                </c:pt>
                <c:pt idx="10680">
                  <c:v>0.83364208966283815</c:v>
                </c:pt>
                <c:pt idx="10681">
                  <c:v>0.83358042994810977</c:v>
                </c:pt>
                <c:pt idx="10682">
                  <c:v>0.83382789317507422</c:v>
                </c:pt>
                <c:pt idx="10683">
                  <c:v>0.83351872450871345</c:v>
                </c:pt>
                <c:pt idx="10684">
                  <c:v>0.83320978502594523</c:v>
                </c:pt>
                <c:pt idx="10685">
                  <c:v>0.83358042994810977</c:v>
                </c:pt>
                <c:pt idx="10686">
                  <c:v>0.83395107487027431</c:v>
                </c:pt>
                <c:pt idx="10687">
                  <c:v>0.83364208966283815</c:v>
                </c:pt>
                <c:pt idx="10688">
                  <c:v>0.83401259725824384</c:v>
                </c:pt>
                <c:pt idx="10689">
                  <c:v>0.83358042994810977</c:v>
                </c:pt>
                <c:pt idx="10690">
                  <c:v>0.83382789317507422</c:v>
                </c:pt>
                <c:pt idx="10691">
                  <c:v>0.83314794215795318</c:v>
                </c:pt>
                <c:pt idx="10692">
                  <c:v>0.83376623376623382</c:v>
                </c:pt>
                <c:pt idx="10693">
                  <c:v>0.83382789317507422</c:v>
                </c:pt>
                <c:pt idx="10694">
                  <c:v>0.83358042994810977</c:v>
                </c:pt>
                <c:pt idx="10695">
                  <c:v>0.83364208966283815</c:v>
                </c:pt>
                <c:pt idx="10696">
                  <c:v>0.83364208966283815</c:v>
                </c:pt>
                <c:pt idx="10697">
                  <c:v>0.83364208966283815</c:v>
                </c:pt>
                <c:pt idx="10698">
                  <c:v>0.83364208966283815</c:v>
                </c:pt>
                <c:pt idx="10699">
                  <c:v>0.83333333333333326</c:v>
                </c:pt>
                <c:pt idx="10700">
                  <c:v>0.83370370370370361</c:v>
                </c:pt>
                <c:pt idx="10701">
                  <c:v>0.83370370370370361</c:v>
                </c:pt>
                <c:pt idx="10702">
                  <c:v>0.83333333333333326</c:v>
                </c:pt>
                <c:pt idx="10703">
                  <c:v>0.83364208966283815</c:v>
                </c:pt>
                <c:pt idx="10704">
                  <c:v>0.83364208966283815</c:v>
                </c:pt>
                <c:pt idx="10705">
                  <c:v>0.83358042994810977</c:v>
                </c:pt>
                <c:pt idx="10706">
                  <c:v>0.83388950685947349</c:v>
                </c:pt>
                <c:pt idx="10707">
                  <c:v>0.83358042994810977</c:v>
                </c:pt>
                <c:pt idx="10708">
                  <c:v>0.83351872450871345</c:v>
                </c:pt>
                <c:pt idx="10709">
                  <c:v>0.83382789317507422</c:v>
                </c:pt>
                <c:pt idx="10710">
                  <c:v>0.83382789317507422</c:v>
                </c:pt>
                <c:pt idx="10711">
                  <c:v>0.83345697329376844</c:v>
                </c:pt>
                <c:pt idx="10712">
                  <c:v>0.83351872450871345</c:v>
                </c:pt>
                <c:pt idx="10713">
                  <c:v>0.83358042994810977</c:v>
                </c:pt>
                <c:pt idx="10714">
                  <c:v>0.83364208966283815</c:v>
                </c:pt>
                <c:pt idx="10715">
                  <c:v>0.83370370370370361</c:v>
                </c:pt>
                <c:pt idx="10716">
                  <c:v>0.83370370370370361</c:v>
                </c:pt>
                <c:pt idx="10717">
                  <c:v>0.83401259725824384</c:v>
                </c:pt>
                <c:pt idx="10718">
                  <c:v>0.83395107487027431</c:v>
                </c:pt>
                <c:pt idx="10719">
                  <c:v>0.83351872450871345</c:v>
                </c:pt>
                <c:pt idx="10720">
                  <c:v>0.83345697329376844</c:v>
                </c:pt>
                <c:pt idx="10721">
                  <c:v>0.83345697329376844</c:v>
                </c:pt>
                <c:pt idx="10722">
                  <c:v>0.83351872450871345</c:v>
                </c:pt>
                <c:pt idx="10723">
                  <c:v>0.83395107487027431</c:v>
                </c:pt>
                <c:pt idx="10724">
                  <c:v>0.83339503887449085</c:v>
                </c:pt>
                <c:pt idx="10725">
                  <c:v>0.83345669874167294</c:v>
                </c:pt>
                <c:pt idx="10726">
                  <c:v>0.83376527212143658</c:v>
                </c:pt>
                <c:pt idx="10727">
                  <c:v>0.83364208966283815</c:v>
                </c:pt>
                <c:pt idx="10728">
                  <c:v>0.83382789317507422</c:v>
                </c:pt>
                <c:pt idx="10729">
                  <c:v>0.83413729128014857</c:v>
                </c:pt>
                <c:pt idx="10730">
                  <c:v>0.83388950685947349</c:v>
                </c:pt>
                <c:pt idx="10731">
                  <c:v>0.83364208966283815</c:v>
                </c:pt>
                <c:pt idx="10732">
                  <c:v>0.83364208966283815</c:v>
                </c:pt>
                <c:pt idx="10733">
                  <c:v>0.83364208966283815</c:v>
                </c:pt>
                <c:pt idx="10734">
                  <c:v>0.83358042994810977</c:v>
                </c:pt>
                <c:pt idx="10735">
                  <c:v>0.83351872450871345</c:v>
                </c:pt>
                <c:pt idx="10736">
                  <c:v>0.83345697329376844</c:v>
                </c:pt>
                <c:pt idx="10737">
                  <c:v>0.83345697329376855</c:v>
                </c:pt>
                <c:pt idx="10738">
                  <c:v>0.83314794215795318</c:v>
                </c:pt>
                <c:pt idx="10739">
                  <c:v>0.83358042994810977</c:v>
                </c:pt>
                <c:pt idx="10740">
                  <c:v>0.83395107487027431</c:v>
                </c:pt>
                <c:pt idx="10741">
                  <c:v>0.83358042994810977</c:v>
                </c:pt>
                <c:pt idx="10742">
                  <c:v>0.83370370370370361</c:v>
                </c:pt>
                <c:pt idx="10743">
                  <c:v>0.83364208966283815</c:v>
                </c:pt>
                <c:pt idx="10744">
                  <c:v>0.83327158206743246</c:v>
                </c:pt>
                <c:pt idx="10745">
                  <c:v>0.83320978502594523</c:v>
                </c:pt>
                <c:pt idx="10746">
                  <c:v>0.83320978502594523</c:v>
                </c:pt>
                <c:pt idx="10747">
                  <c:v>0.83358042994810977</c:v>
                </c:pt>
                <c:pt idx="10748">
                  <c:v>0.83364208966283815</c:v>
                </c:pt>
                <c:pt idx="10749">
                  <c:v>0.83370370370370361</c:v>
                </c:pt>
                <c:pt idx="10750">
                  <c:v>0.83339503887449107</c:v>
                </c:pt>
                <c:pt idx="10751">
                  <c:v>0.83376527212143658</c:v>
                </c:pt>
                <c:pt idx="10752">
                  <c:v>0.83364208966283815</c:v>
                </c:pt>
                <c:pt idx="10753">
                  <c:v>0.83388950685947349</c:v>
                </c:pt>
                <c:pt idx="10754">
                  <c:v>0.83382789317507422</c:v>
                </c:pt>
                <c:pt idx="10755">
                  <c:v>0.83382789317507422</c:v>
                </c:pt>
                <c:pt idx="10756">
                  <c:v>0.83345697329376855</c:v>
                </c:pt>
                <c:pt idx="10757">
                  <c:v>0.83345697329376855</c:v>
                </c:pt>
                <c:pt idx="10758">
                  <c:v>0.83382789317507422</c:v>
                </c:pt>
                <c:pt idx="10759">
                  <c:v>0.83358042994810977</c:v>
                </c:pt>
                <c:pt idx="10760">
                  <c:v>0.83370370370370361</c:v>
                </c:pt>
                <c:pt idx="10761">
                  <c:v>0.83370370370370361</c:v>
                </c:pt>
                <c:pt idx="10762">
                  <c:v>0.83364208966283815</c:v>
                </c:pt>
                <c:pt idx="10763">
                  <c:v>0.83382789317507422</c:v>
                </c:pt>
                <c:pt idx="10764">
                  <c:v>0.83376623376623382</c:v>
                </c:pt>
                <c:pt idx="10765">
                  <c:v>0.83376623376623382</c:v>
                </c:pt>
                <c:pt idx="10766">
                  <c:v>0.83382789317507422</c:v>
                </c:pt>
                <c:pt idx="10767">
                  <c:v>0.83388950685947349</c:v>
                </c:pt>
                <c:pt idx="10768">
                  <c:v>0.83395107487027431</c:v>
                </c:pt>
                <c:pt idx="10769">
                  <c:v>0.83364208966283815</c:v>
                </c:pt>
                <c:pt idx="10770">
                  <c:v>0.83358042994810977</c:v>
                </c:pt>
                <c:pt idx="10771">
                  <c:v>0.83358042994810977</c:v>
                </c:pt>
                <c:pt idx="10772">
                  <c:v>0.833086053412463</c:v>
                </c:pt>
                <c:pt idx="10773">
                  <c:v>0.83345697329376855</c:v>
                </c:pt>
                <c:pt idx="10774">
                  <c:v>0.83358042994810977</c:v>
                </c:pt>
                <c:pt idx="10775">
                  <c:v>0.83370370370370361</c:v>
                </c:pt>
                <c:pt idx="10776">
                  <c:v>0.83339503887449107</c:v>
                </c:pt>
                <c:pt idx="10777">
                  <c:v>0.83364208966283815</c:v>
                </c:pt>
                <c:pt idx="10778">
                  <c:v>0.83358042994810977</c:v>
                </c:pt>
                <c:pt idx="10779">
                  <c:v>0.83382789317507433</c:v>
                </c:pt>
                <c:pt idx="10780">
                  <c:v>0.83382789317507422</c:v>
                </c:pt>
                <c:pt idx="10781">
                  <c:v>0.83364208966283815</c:v>
                </c:pt>
                <c:pt idx="10782">
                  <c:v>0.83370370370370361</c:v>
                </c:pt>
                <c:pt idx="10783">
                  <c:v>0.83407407407407408</c:v>
                </c:pt>
                <c:pt idx="10784">
                  <c:v>0.83364208966283815</c:v>
                </c:pt>
                <c:pt idx="10785">
                  <c:v>0.83388950685947349</c:v>
                </c:pt>
                <c:pt idx="10786">
                  <c:v>0.83382789317507422</c:v>
                </c:pt>
                <c:pt idx="10787">
                  <c:v>0.83382789317507422</c:v>
                </c:pt>
                <c:pt idx="10788">
                  <c:v>0.83320978502594523</c:v>
                </c:pt>
                <c:pt idx="10789">
                  <c:v>0.83351872450871345</c:v>
                </c:pt>
                <c:pt idx="10790">
                  <c:v>0.83358042994810977</c:v>
                </c:pt>
                <c:pt idx="10791">
                  <c:v>0.83358042994810977</c:v>
                </c:pt>
                <c:pt idx="10792">
                  <c:v>0.83370370370370361</c:v>
                </c:pt>
                <c:pt idx="10793">
                  <c:v>0.83407407407407408</c:v>
                </c:pt>
                <c:pt idx="10794">
                  <c:v>0.83370370370370361</c:v>
                </c:pt>
                <c:pt idx="10795">
                  <c:v>0.83370370370370361</c:v>
                </c:pt>
                <c:pt idx="10796">
                  <c:v>0.83401259725824384</c:v>
                </c:pt>
                <c:pt idx="10797">
                  <c:v>0.83364208966283815</c:v>
                </c:pt>
                <c:pt idx="10798">
                  <c:v>0.83327158206743246</c:v>
                </c:pt>
                <c:pt idx="10799">
                  <c:v>0.83320978502594523</c:v>
                </c:pt>
                <c:pt idx="10800">
                  <c:v>0.83388950685947349</c:v>
                </c:pt>
                <c:pt idx="10801">
                  <c:v>0.83358042994810977</c:v>
                </c:pt>
                <c:pt idx="10802">
                  <c:v>0.83364208966283815</c:v>
                </c:pt>
                <c:pt idx="10803">
                  <c:v>0.83370370370370361</c:v>
                </c:pt>
                <c:pt idx="10804">
                  <c:v>0.83339503887449085</c:v>
                </c:pt>
                <c:pt idx="10805">
                  <c:v>0.83364208966283815</c:v>
                </c:pt>
                <c:pt idx="10806">
                  <c:v>0.83320978502594523</c:v>
                </c:pt>
                <c:pt idx="10807">
                  <c:v>0.83351872450871345</c:v>
                </c:pt>
                <c:pt idx="10808">
                  <c:v>0.83345697329376855</c:v>
                </c:pt>
                <c:pt idx="10809">
                  <c:v>0.83382789317507422</c:v>
                </c:pt>
                <c:pt idx="10810">
                  <c:v>0.83382789317507422</c:v>
                </c:pt>
                <c:pt idx="10811">
                  <c:v>0.83358042994810977</c:v>
                </c:pt>
                <c:pt idx="10812">
                  <c:v>0.83364208966283815</c:v>
                </c:pt>
                <c:pt idx="10813">
                  <c:v>0.83370370370370361</c:v>
                </c:pt>
                <c:pt idx="10814">
                  <c:v>0.83407407407407408</c:v>
                </c:pt>
                <c:pt idx="10815">
                  <c:v>0.83327158206743246</c:v>
                </c:pt>
                <c:pt idx="10816">
                  <c:v>0.83358042994810977</c:v>
                </c:pt>
                <c:pt idx="10817">
                  <c:v>0.83351872450871345</c:v>
                </c:pt>
                <c:pt idx="10818">
                  <c:v>0.83345697329376855</c:v>
                </c:pt>
                <c:pt idx="10819">
                  <c:v>0.83314794215795318</c:v>
                </c:pt>
                <c:pt idx="10820">
                  <c:v>0.83388950685947349</c:v>
                </c:pt>
                <c:pt idx="10821">
                  <c:v>0.83364208966283815</c:v>
                </c:pt>
                <c:pt idx="10822">
                  <c:v>0.83370370370370361</c:v>
                </c:pt>
                <c:pt idx="10823">
                  <c:v>0.83407407407407408</c:v>
                </c:pt>
                <c:pt idx="10824">
                  <c:v>0.83407407407407408</c:v>
                </c:pt>
                <c:pt idx="10825">
                  <c:v>0.83376527212143658</c:v>
                </c:pt>
                <c:pt idx="10826">
                  <c:v>0.83370370370370361</c:v>
                </c:pt>
                <c:pt idx="10827">
                  <c:v>0.83401259725824384</c:v>
                </c:pt>
                <c:pt idx="10828">
                  <c:v>0.83358042994810977</c:v>
                </c:pt>
                <c:pt idx="10829">
                  <c:v>0.83351872450871345</c:v>
                </c:pt>
                <c:pt idx="10830">
                  <c:v>0.83351872450871345</c:v>
                </c:pt>
                <c:pt idx="10831">
                  <c:v>0.83320978502594523</c:v>
                </c:pt>
                <c:pt idx="10832">
                  <c:v>0.83364208966283815</c:v>
                </c:pt>
                <c:pt idx="10833">
                  <c:v>0.83358042994810977</c:v>
                </c:pt>
                <c:pt idx="10834">
                  <c:v>0.83364208966283815</c:v>
                </c:pt>
                <c:pt idx="10835">
                  <c:v>0.83370370370370361</c:v>
                </c:pt>
                <c:pt idx="10836">
                  <c:v>0.83345669874167294</c:v>
                </c:pt>
                <c:pt idx="10837">
                  <c:v>0.83370370370370361</c:v>
                </c:pt>
                <c:pt idx="10838">
                  <c:v>0.83395107487027431</c:v>
                </c:pt>
                <c:pt idx="10839">
                  <c:v>0.83364208966283815</c:v>
                </c:pt>
                <c:pt idx="10840">
                  <c:v>0.83358042994810977</c:v>
                </c:pt>
                <c:pt idx="10841">
                  <c:v>0.83351872450871345</c:v>
                </c:pt>
                <c:pt idx="10842">
                  <c:v>0.83351872450871345</c:v>
                </c:pt>
                <c:pt idx="10843">
                  <c:v>0.83382789317507422</c:v>
                </c:pt>
                <c:pt idx="10844">
                  <c:v>0.83388950685947349</c:v>
                </c:pt>
                <c:pt idx="10845">
                  <c:v>0.83364208966283815</c:v>
                </c:pt>
                <c:pt idx="10846">
                  <c:v>0.83302480562754533</c:v>
                </c:pt>
                <c:pt idx="10847">
                  <c:v>0.83302480562754533</c:v>
                </c:pt>
                <c:pt idx="10848">
                  <c:v>0.83364208966283815</c:v>
                </c:pt>
                <c:pt idx="10849">
                  <c:v>0.83388950685947349</c:v>
                </c:pt>
                <c:pt idx="10850">
                  <c:v>0.83382789317507422</c:v>
                </c:pt>
                <c:pt idx="10851">
                  <c:v>0.83345697329376844</c:v>
                </c:pt>
                <c:pt idx="10852">
                  <c:v>0.83320978502594523</c:v>
                </c:pt>
                <c:pt idx="10853">
                  <c:v>0.83395107487027431</c:v>
                </c:pt>
                <c:pt idx="10854">
                  <c:v>0.83407407407407408</c:v>
                </c:pt>
                <c:pt idx="10855">
                  <c:v>0.83339503887449107</c:v>
                </c:pt>
                <c:pt idx="10856">
                  <c:v>0.83376527212143658</c:v>
                </c:pt>
                <c:pt idx="10857">
                  <c:v>0.83376527212143658</c:v>
                </c:pt>
                <c:pt idx="10858">
                  <c:v>0.83333333333333326</c:v>
                </c:pt>
                <c:pt idx="10859">
                  <c:v>0.83401259725824384</c:v>
                </c:pt>
                <c:pt idx="10860">
                  <c:v>0.83358042994810977</c:v>
                </c:pt>
                <c:pt idx="10861">
                  <c:v>0.83382789317507422</c:v>
                </c:pt>
                <c:pt idx="10862">
                  <c:v>0.83382789317507422</c:v>
                </c:pt>
                <c:pt idx="10863">
                  <c:v>0.83351872450871345</c:v>
                </c:pt>
                <c:pt idx="10864">
                  <c:v>0.83327158206743246</c:v>
                </c:pt>
                <c:pt idx="10865">
                  <c:v>0.83370370370370361</c:v>
                </c:pt>
                <c:pt idx="10866">
                  <c:v>0.83370370370370361</c:v>
                </c:pt>
                <c:pt idx="10867">
                  <c:v>0.83395107487027431</c:v>
                </c:pt>
                <c:pt idx="10868">
                  <c:v>0.83358042994810977</c:v>
                </c:pt>
                <c:pt idx="10869">
                  <c:v>0.83388950685947349</c:v>
                </c:pt>
                <c:pt idx="10870">
                  <c:v>0.83345697329376855</c:v>
                </c:pt>
                <c:pt idx="10871">
                  <c:v>0.83339517625231918</c:v>
                </c:pt>
                <c:pt idx="10872">
                  <c:v>0.83370452858203414</c:v>
                </c:pt>
                <c:pt idx="10873">
                  <c:v>0.83333333333333337</c:v>
                </c:pt>
                <c:pt idx="10874">
                  <c:v>0.83339517625231918</c:v>
                </c:pt>
                <c:pt idx="10875">
                  <c:v>0.83376623376623382</c:v>
                </c:pt>
                <c:pt idx="10876">
                  <c:v>0.83388950685947349</c:v>
                </c:pt>
                <c:pt idx="10877">
                  <c:v>0.83388950685947349</c:v>
                </c:pt>
                <c:pt idx="10878">
                  <c:v>0.83351872450871345</c:v>
                </c:pt>
                <c:pt idx="10879">
                  <c:v>0.83388950685947349</c:v>
                </c:pt>
                <c:pt idx="10880">
                  <c:v>0.83388950685947349</c:v>
                </c:pt>
                <c:pt idx="10881">
                  <c:v>0.83358042994810977</c:v>
                </c:pt>
                <c:pt idx="10882">
                  <c:v>0.83364208966283815</c:v>
                </c:pt>
                <c:pt idx="10883">
                  <c:v>0.83401259725824384</c:v>
                </c:pt>
                <c:pt idx="10884">
                  <c:v>0.83395107487027431</c:v>
                </c:pt>
                <c:pt idx="10885">
                  <c:v>0.83351872450871345</c:v>
                </c:pt>
                <c:pt idx="10886">
                  <c:v>0.83345697329376844</c:v>
                </c:pt>
                <c:pt idx="10887">
                  <c:v>0.83345697329376855</c:v>
                </c:pt>
                <c:pt idx="10888">
                  <c:v>0.83345697329376855</c:v>
                </c:pt>
                <c:pt idx="10889">
                  <c:v>0.83345697329376844</c:v>
                </c:pt>
                <c:pt idx="10890">
                  <c:v>0.83382789317507422</c:v>
                </c:pt>
                <c:pt idx="10891">
                  <c:v>0.83351872450871345</c:v>
                </c:pt>
                <c:pt idx="10892">
                  <c:v>0.83364208966283815</c:v>
                </c:pt>
                <c:pt idx="10893">
                  <c:v>0.83339503887449107</c:v>
                </c:pt>
                <c:pt idx="10894">
                  <c:v>0.83376527212143658</c:v>
                </c:pt>
                <c:pt idx="10895">
                  <c:v>0.83407407407407408</c:v>
                </c:pt>
                <c:pt idx="10896">
                  <c:v>0.83364208966283815</c:v>
                </c:pt>
                <c:pt idx="10897">
                  <c:v>0.83382789317507422</c:v>
                </c:pt>
                <c:pt idx="10898">
                  <c:v>0.83382789317507422</c:v>
                </c:pt>
                <c:pt idx="10899">
                  <c:v>0.83351872450871345</c:v>
                </c:pt>
                <c:pt idx="10900">
                  <c:v>0.83382789317507422</c:v>
                </c:pt>
                <c:pt idx="10901">
                  <c:v>0.83382789317507422</c:v>
                </c:pt>
                <c:pt idx="10902">
                  <c:v>0.83382789317507422</c:v>
                </c:pt>
                <c:pt idx="10903">
                  <c:v>0.83358042994810977</c:v>
                </c:pt>
                <c:pt idx="10904">
                  <c:v>0.83395107487027431</c:v>
                </c:pt>
                <c:pt idx="10905">
                  <c:v>0.83388950685947349</c:v>
                </c:pt>
                <c:pt idx="10906">
                  <c:v>0.83382789317507422</c:v>
                </c:pt>
                <c:pt idx="10907">
                  <c:v>0.83382789317507422</c:v>
                </c:pt>
                <c:pt idx="10908">
                  <c:v>0.83351872450871345</c:v>
                </c:pt>
                <c:pt idx="10909">
                  <c:v>0.83388950685947349</c:v>
                </c:pt>
                <c:pt idx="10910">
                  <c:v>0.83327158206743246</c:v>
                </c:pt>
                <c:pt idx="10911">
                  <c:v>0.83333333333333326</c:v>
                </c:pt>
                <c:pt idx="10912">
                  <c:v>0.83401259725824384</c:v>
                </c:pt>
                <c:pt idx="10913">
                  <c:v>0.83395107487027431</c:v>
                </c:pt>
                <c:pt idx="10914">
                  <c:v>0.83351872450871345</c:v>
                </c:pt>
                <c:pt idx="10915">
                  <c:v>0.83407572383073492</c:v>
                </c:pt>
                <c:pt idx="10916">
                  <c:v>0.83339517625231918</c:v>
                </c:pt>
                <c:pt idx="10917">
                  <c:v>0.83339517625231918</c:v>
                </c:pt>
                <c:pt idx="10918">
                  <c:v>0.83339517625231918</c:v>
                </c:pt>
                <c:pt idx="10919">
                  <c:v>0.83339517625231918</c:v>
                </c:pt>
                <c:pt idx="10920">
                  <c:v>0.8340141106572595</c:v>
                </c:pt>
                <c:pt idx="10921">
                  <c:v>0.83376623376623382</c:v>
                </c:pt>
                <c:pt idx="10922">
                  <c:v>0.83345697329376844</c:v>
                </c:pt>
                <c:pt idx="10923">
                  <c:v>0.83382789317507422</c:v>
                </c:pt>
                <c:pt idx="10924">
                  <c:v>0.83364208966283815</c:v>
                </c:pt>
                <c:pt idx="10925">
                  <c:v>0.83333333333333326</c:v>
                </c:pt>
                <c:pt idx="10926">
                  <c:v>0.83370370370370361</c:v>
                </c:pt>
                <c:pt idx="10927">
                  <c:v>0.83364208966283815</c:v>
                </c:pt>
                <c:pt idx="10928">
                  <c:v>0.83364208966283815</c:v>
                </c:pt>
                <c:pt idx="10929">
                  <c:v>0.83370370370370361</c:v>
                </c:pt>
                <c:pt idx="10930">
                  <c:v>0.83364208966283815</c:v>
                </c:pt>
                <c:pt idx="10931">
                  <c:v>0.83364208966283815</c:v>
                </c:pt>
                <c:pt idx="10932">
                  <c:v>0.83364208966283815</c:v>
                </c:pt>
                <c:pt idx="10933">
                  <c:v>0.83364208966283815</c:v>
                </c:pt>
                <c:pt idx="10934">
                  <c:v>0.83364208966283815</c:v>
                </c:pt>
                <c:pt idx="10935">
                  <c:v>0.83370370370370361</c:v>
                </c:pt>
                <c:pt idx="10936">
                  <c:v>0.83370370370370361</c:v>
                </c:pt>
                <c:pt idx="10937">
                  <c:v>0.83376527212143658</c:v>
                </c:pt>
                <c:pt idx="10938">
                  <c:v>0.83339503887449085</c:v>
                </c:pt>
                <c:pt idx="10939">
                  <c:v>0.83370370370370361</c:v>
                </c:pt>
                <c:pt idx="10940">
                  <c:v>0.83376527212143658</c:v>
                </c:pt>
                <c:pt idx="10941">
                  <c:v>0.83376527212143658</c:v>
                </c:pt>
                <c:pt idx="10942">
                  <c:v>0.83370370370370361</c:v>
                </c:pt>
                <c:pt idx="10943">
                  <c:v>0.83364208966283815</c:v>
                </c:pt>
                <c:pt idx="10944">
                  <c:v>0.83327158206743246</c:v>
                </c:pt>
                <c:pt idx="10945">
                  <c:v>0.83358042994810977</c:v>
                </c:pt>
                <c:pt idx="10946">
                  <c:v>0.83327158206743246</c:v>
                </c:pt>
                <c:pt idx="10947">
                  <c:v>0.83364208966283815</c:v>
                </c:pt>
                <c:pt idx="10948">
                  <c:v>0.83401259725824384</c:v>
                </c:pt>
                <c:pt idx="10949">
                  <c:v>0.83407407407407408</c:v>
                </c:pt>
                <c:pt idx="10950">
                  <c:v>0.83382679496669143</c:v>
                </c:pt>
                <c:pt idx="10951">
                  <c:v>0.83382679496669143</c:v>
                </c:pt>
                <c:pt idx="10952">
                  <c:v>0.83351831298557166</c:v>
                </c:pt>
                <c:pt idx="10953">
                  <c:v>0.83388827229004814</c:v>
                </c:pt>
                <c:pt idx="10954">
                  <c:v>0.83351831298557166</c:v>
                </c:pt>
                <c:pt idx="10955">
                  <c:v>0.83357988165680463</c:v>
                </c:pt>
                <c:pt idx="10956">
                  <c:v>0.83388827229004814</c:v>
                </c:pt>
                <c:pt idx="10957">
                  <c:v>0.83382679496669143</c:v>
                </c:pt>
                <c:pt idx="10958">
                  <c:v>0.83407407407407408</c:v>
                </c:pt>
                <c:pt idx="10959">
                  <c:v>0.83401259725824384</c:v>
                </c:pt>
                <c:pt idx="10960">
                  <c:v>0.83395107487027431</c:v>
                </c:pt>
                <c:pt idx="10961">
                  <c:v>0.83370370370370361</c:v>
                </c:pt>
                <c:pt idx="10962">
                  <c:v>0.83370370370370361</c:v>
                </c:pt>
                <c:pt idx="10963">
                  <c:v>0.83333333333333337</c:v>
                </c:pt>
                <c:pt idx="10964">
                  <c:v>0.83364208966283815</c:v>
                </c:pt>
                <c:pt idx="10965">
                  <c:v>0.83364208966283815</c:v>
                </c:pt>
                <c:pt idx="10966">
                  <c:v>0.83364208966283815</c:v>
                </c:pt>
                <c:pt idx="10967">
                  <c:v>0.83364208966283815</c:v>
                </c:pt>
                <c:pt idx="10968">
                  <c:v>0.83358042994810977</c:v>
                </c:pt>
                <c:pt idx="10969">
                  <c:v>0.83358042994810977</c:v>
                </c:pt>
                <c:pt idx="10970">
                  <c:v>0.83364208966283815</c:v>
                </c:pt>
                <c:pt idx="10971">
                  <c:v>0.83364208966283815</c:v>
                </c:pt>
                <c:pt idx="10972">
                  <c:v>0.83370370370370361</c:v>
                </c:pt>
                <c:pt idx="10973">
                  <c:v>0.83376527212143658</c:v>
                </c:pt>
                <c:pt idx="10974">
                  <c:v>0.83351831298557166</c:v>
                </c:pt>
                <c:pt idx="10975">
                  <c:v>0.83351831298557166</c:v>
                </c:pt>
                <c:pt idx="10976">
                  <c:v>0.83388827229004814</c:v>
                </c:pt>
                <c:pt idx="10977">
                  <c:v>0.83382679496669143</c:v>
                </c:pt>
                <c:pt idx="10978">
                  <c:v>0.83345669874167294</c:v>
                </c:pt>
                <c:pt idx="10979">
                  <c:v>0.83376527212143658</c:v>
                </c:pt>
                <c:pt idx="10980">
                  <c:v>0.83364208966283815</c:v>
                </c:pt>
                <c:pt idx="10981">
                  <c:v>0.83320978502594523</c:v>
                </c:pt>
                <c:pt idx="10982">
                  <c:v>0.83351872450871345</c:v>
                </c:pt>
                <c:pt idx="10983">
                  <c:v>0.83327158206743246</c:v>
                </c:pt>
                <c:pt idx="10984">
                  <c:v>0.83339503887449085</c:v>
                </c:pt>
                <c:pt idx="10985">
                  <c:v>0.83339503887449107</c:v>
                </c:pt>
                <c:pt idx="10986">
                  <c:v>0.83339503887449107</c:v>
                </c:pt>
                <c:pt idx="10987">
                  <c:v>0.83339503887449085</c:v>
                </c:pt>
                <c:pt idx="10988">
                  <c:v>0.83358042994810977</c:v>
                </c:pt>
                <c:pt idx="10989">
                  <c:v>0.83382789317507422</c:v>
                </c:pt>
                <c:pt idx="10990">
                  <c:v>0.83351872450871345</c:v>
                </c:pt>
                <c:pt idx="10991">
                  <c:v>0.83388950685947349</c:v>
                </c:pt>
                <c:pt idx="10992">
                  <c:v>0.83395107487027431</c:v>
                </c:pt>
                <c:pt idx="10993">
                  <c:v>0.83327158206743246</c:v>
                </c:pt>
                <c:pt idx="10994">
                  <c:v>0.83358042994810977</c:v>
                </c:pt>
                <c:pt idx="10995">
                  <c:v>0.83358042994810977</c:v>
                </c:pt>
                <c:pt idx="10996">
                  <c:v>0.83351872450871345</c:v>
                </c:pt>
                <c:pt idx="10997">
                  <c:v>0.83358042994810977</c:v>
                </c:pt>
                <c:pt idx="10998">
                  <c:v>0.83388950685947349</c:v>
                </c:pt>
                <c:pt idx="10999">
                  <c:v>0.83358042994810977</c:v>
                </c:pt>
                <c:pt idx="11000">
                  <c:v>0.83351872450871345</c:v>
                </c:pt>
                <c:pt idx="11001">
                  <c:v>0.83395107487027431</c:v>
                </c:pt>
                <c:pt idx="11002">
                  <c:v>0.83370370370370361</c:v>
                </c:pt>
                <c:pt idx="11003">
                  <c:v>0.83376527212143658</c:v>
                </c:pt>
                <c:pt idx="11004">
                  <c:v>0.83382679496669143</c:v>
                </c:pt>
                <c:pt idx="11005">
                  <c:v>0.83376527212143658</c:v>
                </c:pt>
                <c:pt idx="11006">
                  <c:v>0.83401259725824384</c:v>
                </c:pt>
                <c:pt idx="11007">
                  <c:v>0.83395107487027431</c:v>
                </c:pt>
                <c:pt idx="11008">
                  <c:v>0.83358042994810977</c:v>
                </c:pt>
                <c:pt idx="11009">
                  <c:v>0.83358042994810977</c:v>
                </c:pt>
                <c:pt idx="11010">
                  <c:v>0.83364208966283815</c:v>
                </c:pt>
                <c:pt idx="11011">
                  <c:v>0.83370370370370361</c:v>
                </c:pt>
                <c:pt idx="11012">
                  <c:v>0.83370370370370361</c:v>
                </c:pt>
                <c:pt idx="11013">
                  <c:v>0.83376527212143658</c:v>
                </c:pt>
                <c:pt idx="11014">
                  <c:v>0.83376527212143658</c:v>
                </c:pt>
                <c:pt idx="11015">
                  <c:v>0.83376527212143658</c:v>
                </c:pt>
                <c:pt idx="11016">
                  <c:v>0.83376527212143658</c:v>
                </c:pt>
                <c:pt idx="11017">
                  <c:v>0.83364208966283815</c:v>
                </c:pt>
                <c:pt idx="11018">
                  <c:v>0.83358042994810977</c:v>
                </c:pt>
                <c:pt idx="11019">
                  <c:v>0.83358042994810977</c:v>
                </c:pt>
                <c:pt idx="11020">
                  <c:v>0.83395107487027431</c:v>
                </c:pt>
                <c:pt idx="11021">
                  <c:v>0.83358042994810977</c:v>
                </c:pt>
                <c:pt idx="11022">
                  <c:v>0.83358042994810977</c:v>
                </c:pt>
                <c:pt idx="11023">
                  <c:v>0.83370370370370361</c:v>
                </c:pt>
                <c:pt idx="11024">
                  <c:v>0.83339503887449107</c:v>
                </c:pt>
                <c:pt idx="11025">
                  <c:v>0.83345669874167294</c:v>
                </c:pt>
                <c:pt idx="11026">
                  <c:v>0.83345669874167294</c:v>
                </c:pt>
                <c:pt idx="11027">
                  <c:v>0.83339503887449107</c:v>
                </c:pt>
                <c:pt idx="11028">
                  <c:v>0.83370370370370361</c:v>
                </c:pt>
                <c:pt idx="11029">
                  <c:v>0.83364208966283815</c:v>
                </c:pt>
                <c:pt idx="11030">
                  <c:v>0.83358042994810977</c:v>
                </c:pt>
                <c:pt idx="11031">
                  <c:v>0.83382789317507422</c:v>
                </c:pt>
                <c:pt idx="11032">
                  <c:v>0.83413729128014857</c:v>
                </c:pt>
                <c:pt idx="11033">
                  <c:v>0.83382789317507422</c:v>
                </c:pt>
                <c:pt idx="11034">
                  <c:v>0.83358042994810977</c:v>
                </c:pt>
                <c:pt idx="11035">
                  <c:v>0.83364208966283815</c:v>
                </c:pt>
                <c:pt idx="11036">
                  <c:v>0.83370370370370361</c:v>
                </c:pt>
                <c:pt idx="11037">
                  <c:v>0.83364208966283815</c:v>
                </c:pt>
                <c:pt idx="11038">
                  <c:v>0.83382789317507422</c:v>
                </c:pt>
                <c:pt idx="11039">
                  <c:v>0.83376623376623382</c:v>
                </c:pt>
                <c:pt idx="11040">
                  <c:v>0.83345697329376855</c:v>
                </c:pt>
                <c:pt idx="11041">
                  <c:v>0.83351872450871345</c:v>
                </c:pt>
                <c:pt idx="11042">
                  <c:v>0.83382789317507422</c:v>
                </c:pt>
                <c:pt idx="11043">
                  <c:v>0.83388950685947349</c:v>
                </c:pt>
                <c:pt idx="11044">
                  <c:v>0.83364208966283815</c:v>
                </c:pt>
                <c:pt idx="11045">
                  <c:v>0.83376527212143658</c:v>
                </c:pt>
                <c:pt idx="11046">
                  <c:v>0.83308660251665445</c:v>
                </c:pt>
                <c:pt idx="11047">
                  <c:v>0.83339503887449107</c:v>
                </c:pt>
                <c:pt idx="11048">
                  <c:v>0.83401259725824384</c:v>
                </c:pt>
                <c:pt idx="11049">
                  <c:v>0.83364208966283815</c:v>
                </c:pt>
                <c:pt idx="11050">
                  <c:v>0.83395107487027431</c:v>
                </c:pt>
                <c:pt idx="11051">
                  <c:v>0.83358042994810977</c:v>
                </c:pt>
                <c:pt idx="11052">
                  <c:v>0.83358042994810977</c:v>
                </c:pt>
                <c:pt idx="11053">
                  <c:v>0.83388950685947349</c:v>
                </c:pt>
                <c:pt idx="11054">
                  <c:v>0.83358042994810977</c:v>
                </c:pt>
                <c:pt idx="11055">
                  <c:v>0.83351872450871345</c:v>
                </c:pt>
                <c:pt idx="11056">
                  <c:v>0.83345697329376855</c:v>
                </c:pt>
                <c:pt idx="11057">
                  <c:v>0.83314794215795318</c:v>
                </c:pt>
                <c:pt idx="11058">
                  <c:v>0.83351872450871345</c:v>
                </c:pt>
                <c:pt idx="11059">
                  <c:v>0.83388950685947349</c:v>
                </c:pt>
                <c:pt idx="11060">
                  <c:v>0.83395107487027431</c:v>
                </c:pt>
                <c:pt idx="11061">
                  <c:v>0.83401259725824384</c:v>
                </c:pt>
                <c:pt idx="11062">
                  <c:v>0.83370370370370361</c:v>
                </c:pt>
                <c:pt idx="11063">
                  <c:v>0.83407407407407408</c:v>
                </c:pt>
                <c:pt idx="11064">
                  <c:v>0.83370370370370361</c:v>
                </c:pt>
                <c:pt idx="11065">
                  <c:v>0.83370370370370361</c:v>
                </c:pt>
                <c:pt idx="11066">
                  <c:v>0.83370370370370361</c:v>
                </c:pt>
                <c:pt idx="11067">
                  <c:v>0.83364208966283815</c:v>
                </c:pt>
                <c:pt idx="11068">
                  <c:v>0.83364208966283815</c:v>
                </c:pt>
                <c:pt idx="11069">
                  <c:v>0.83395107487027431</c:v>
                </c:pt>
                <c:pt idx="11070">
                  <c:v>0.83388950685947349</c:v>
                </c:pt>
                <c:pt idx="11071">
                  <c:v>0.83351872450871345</c:v>
                </c:pt>
                <c:pt idx="11072">
                  <c:v>0.83382789317507422</c:v>
                </c:pt>
                <c:pt idx="11073">
                  <c:v>0.83345697329376844</c:v>
                </c:pt>
                <c:pt idx="11074">
                  <c:v>0.83382789317507422</c:v>
                </c:pt>
                <c:pt idx="11075">
                  <c:v>0.83382789317507422</c:v>
                </c:pt>
                <c:pt idx="11076">
                  <c:v>0.83382789317507422</c:v>
                </c:pt>
                <c:pt idx="11077">
                  <c:v>0.83382789317507422</c:v>
                </c:pt>
                <c:pt idx="11078">
                  <c:v>0.83345697329376844</c:v>
                </c:pt>
                <c:pt idx="11079">
                  <c:v>0.83388950685947349</c:v>
                </c:pt>
                <c:pt idx="11080">
                  <c:v>0.83364208966283815</c:v>
                </c:pt>
                <c:pt idx="11081">
                  <c:v>0.83395107487027431</c:v>
                </c:pt>
                <c:pt idx="11082">
                  <c:v>0.83388950685947349</c:v>
                </c:pt>
                <c:pt idx="11083">
                  <c:v>0.83358042994810977</c:v>
                </c:pt>
                <c:pt idx="11084">
                  <c:v>0.83364208966283815</c:v>
                </c:pt>
                <c:pt idx="11085">
                  <c:v>0.83370370370370361</c:v>
                </c:pt>
                <c:pt idx="11086">
                  <c:v>0.83370370370370361</c:v>
                </c:pt>
                <c:pt idx="11087">
                  <c:v>0.83401259725824384</c:v>
                </c:pt>
                <c:pt idx="11088">
                  <c:v>0.83370370370370361</c:v>
                </c:pt>
                <c:pt idx="11089">
                  <c:v>0.83333333333333326</c:v>
                </c:pt>
                <c:pt idx="11090">
                  <c:v>0.83302480562754533</c:v>
                </c:pt>
                <c:pt idx="11091">
                  <c:v>0.83382679496669143</c:v>
                </c:pt>
                <c:pt idx="11092">
                  <c:v>0.83388827229004814</c:v>
                </c:pt>
                <c:pt idx="11093">
                  <c:v>0.83388827229004814</c:v>
                </c:pt>
                <c:pt idx="11094">
                  <c:v>0.83351831298557166</c:v>
                </c:pt>
                <c:pt idx="11095">
                  <c:v>0.83351831298557166</c:v>
                </c:pt>
                <c:pt idx="11096">
                  <c:v>0.83388827229004814</c:v>
                </c:pt>
                <c:pt idx="11097">
                  <c:v>0.83357988165680463</c:v>
                </c:pt>
                <c:pt idx="11098">
                  <c:v>0.83351831298557166</c:v>
                </c:pt>
                <c:pt idx="11099">
                  <c:v>0.83388827229004814</c:v>
                </c:pt>
                <c:pt idx="11100">
                  <c:v>0.83351831298557166</c:v>
                </c:pt>
                <c:pt idx="11101">
                  <c:v>0.83351831298557166</c:v>
                </c:pt>
                <c:pt idx="11102">
                  <c:v>0.83382679496669143</c:v>
                </c:pt>
                <c:pt idx="11103">
                  <c:v>0.83382679496669143</c:v>
                </c:pt>
                <c:pt idx="11104">
                  <c:v>0.83382679496669143</c:v>
                </c:pt>
                <c:pt idx="11105">
                  <c:v>0.83388827229004814</c:v>
                </c:pt>
                <c:pt idx="11106">
                  <c:v>0.83388827229004814</c:v>
                </c:pt>
                <c:pt idx="11107">
                  <c:v>0.83388827229004814</c:v>
                </c:pt>
                <c:pt idx="11108">
                  <c:v>0.83388827229004814</c:v>
                </c:pt>
                <c:pt idx="11109">
                  <c:v>0.83351831298557166</c:v>
                </c:pt>
                <c:pt idx="11110">
                  <c:v>0.83284023668639051</c:v>
                </c:pt>
                <c:pt idx="11111">
                  <c:v>0.83314835368109519</c:v>
                </c:pt>
                <c:pt idx="11112">
                  <c:v>0.83388827229004814</c:v>
                </c:pt>
                <c:pt idx="11113">
                  <c:v>0.83357988165680463</c:v>
                </c:pt>
                <c:pt idx="11114">
                  <c:v>0.83357988165680463</c:v>
                </c:pt>
                <c:pt idx="11115">
                  <c:v>0.83351831298557166</c:v>
                </c:pt>
                <c:pt idx="11116">
                  <c:v>0.83345669874167294</c:v>
                </c:pt>
                <c:pt idx="11117">
                  <c:v>0.83376527212143658</c:v>
                </c:pt>
                <c:pt idx="11118">
                  <c:v>0.83370370370370361</c:v>
                </c:pt>
                <c:pt idx="11119">
                  <c:v>0.83370370370370372</c:v>
                </c:pt>
                <c:pt idx="11120">
                  <c:v>0.83333333333333337</c:v>
                </c:pt>
                <c:pt idx="11121">
                  <c:v>0.83364208966283815</c:v>
                </c:pt>
                <c:pt idx="11122">
                  <c:v>0.83364208966283815</c:v>
                </c:pt>
                <c:pt idx="11123">
                  <c:v>0.83333333333333337</c:v>
                </c:pt>
                <c:pt idx="11124">
                  <c:v>0.83339503887449085</c:v>
                </c:pt>
                <c:pt idx="11125">
                  <c:v>0.83376527212143658</c:v>
                </c:pt>
                <c:pt idx="11126">
                  <c:v>0.83382679496669143</c:v>
                </c:pt>
                <c:pt idx="11127">
                  <c:v>0.83382679496669143</c:v>
                </c:pt>
                <c:pt idx="11128">
                  <c:v>0.83351831298557166</c:v>
                </c:pt>
                <c:pt idx="11129">
                  <c:v>0.83382679496669143</c:v>
                </c:pt>
                <c:pt idx="11130">
                  <c:v>0.83382679496669143</c:v>
                </c:pt>
                <c:pt idx="11131">
                  <c:v>0.83382679496669143</c:v>
                </c:pt>
                <c:pt idx="11132">
                  <c:v>0.83382679496669143</c:v>
                </c:pt>
                <c:pt idx="11133">
                  <c:v>0.83376527212143658</c:v>
                </c:pt>
                <c:pt idx="11134">
                  <c:v>0.83382679496669143</c:v>
                </c:pt>
                <c:pt idx="11135">
                  <c:v>0.83382679496669143</c:v>
                </c:pt>
                <c:pt idx="11136">
                  <c:v>0.83345669874167294</c:v>
                </c:pt>
                <c:pt idx="11137">
                  <c:v>0.83345669874167294</c:v>
                </c:pt>
                <c:pt idx="11138">
                  <c:v>0.83345669874167294</c:v>
                </c:pt>
                <c:pt idx="11139">
                  <c:v>0.83382679496669143</c:v>
                </c:pt>
                <c:pt idx="11140">
                  <c:v>0.83345669874167294</c:v>
                </c:pt>
                <c:pt idx="11141">
                  <c:v>0.83339503887449085</c:v>
                </c:pt>
                <c:pt idx="11142">
                  <c:v>0.83358042994810977</c:v>
                </c:pt>
                <c:pt idx="11143">
                  <c:v>0.83358042994810977</c:v>
                </c:pt>
                <c:pt idx="11144">
                  <c:v>0.83364208966283815</c:v>
                </c:pt>
                <c:pt idx="11145">
                  <c:v>0.83358042994810977</c:v>
                </c:pt>
                <c:pt idx="11146">
                  <c:v>0.83388950685947349</c:v>
                </c:pt>
                <c:pt idx="11147">
                  <c:v>0.83395107487027431</c:v>
                </c:pt>
                <c:pt idx="11148">
                  <c:v>0.83370370370370361</c:v>
                </c:pt>
                <c:pt idx="11149">
                  <c:v>0.8341355053683821</c:v>
                </c:pt>
                <c:pt idx="11150">
                  <c:v>0.83376527212143658</c:v>
                </c:pt>
                <c:pt idx="11151">
                  <c:v>0.83376527212143658</c:v>
                </c:pt>
                <c:pt idx="11152">
                  <c:v>0.83382679496669143</c:v>
                </c:pt>
                <c:pt idx="11153">
                  <c:v>0.83388827229004814</c:v>
                </c:pt>
                <c:pt idx="11154">
                  <c:v>0.83351831298557166</c:v>
                </c:pt>
                <c:pt idx="11155">
                  <c:v>0.83376527212143658</c:v>
                </c:pt>
                <c:pt idx="11156">
                  <c:v>0.83370370370370361</c:v>
                </c:pt>
                <c:pt idx="11157">
                  <c:v>0.83407407407407408</c:v>
                </c:pt>
                <c:pt idx="11158">
                  <c:v>0.83376527212143658</c:v>
                </c:pt>
                <c:pt idx="11159">
                  <c:v>0.83376527212143658</c:v>
                </c:pt>
                <c:pt idx="11160">
                  <c:v>0.83407407407407408</c:v>
                </c:pt>
                <c:pt idx="11161">
                  <c:v>0.83370370370370361</c:v>
                </c:pt>
                <c:pt idx="11162">
                  <c:v>0.83401259725824384</c:v>
                </c:pt>
                <c:pt idx="11163">
                  <c:v>0.83364208966283815</c:v>
                </c:pt>
                <c:pt idx="11164">
                  <c:v>0.83333333333333337</c:v>
                </c:pt>
                <c:pt idx="11165">
                  <c:v>0.83333333333333337</c:v>
                </c:pt>
                <c:pt idx="11166">
                  <c:v>0.83333333333333337</c:v>
                </c:pt>
                <c:pt idx="11167">
                  <c:v>0.83370370370370361</c:v>
                </c:pt>
                <c:pt idx="11168">
                  <c:v>0.83376527212143658</c:v>
                </c:pt>
                <c:pt idx="11169">
                  <c:v>0.83345669874167294</c:v>
                </c:pt>
                <c:pt idx="11170">
                  <c:v>0.83388827229004814</c:v>
                </c:pt>
                <c:pt idx="11171">
                  <c:v>0.83351831298557166</c:v>
                </c:pt>
                <c:pt idx="11172">
                  <c:v>0.83351831298557166</c:v>
                </c:pt>
                <c:pt idx="11173">
                  <c:v>0.83388827229004814</c:v>
                </c:pt>
                <c:pt idx="11174">
                  <c:v>0.83376527212143658</c:v>
                </c:pt>
                <c:pt idx="11175">
                  <c:v>0.83339503887449085</c:v>
                </c:pt>
                <c:pt idx="11176">
                  <c:v>0.83333333333333337</c:v>
                </c:pt>
                <c:pt idx="11177">
                  <c:v>0.83364208966283815</c:v>
                </c:pt>
                <c:pt idx="11178">
                  <c:v>0.83358042994810977</c:v>
                </c:pt>
                <c:pt idx="11179">
                  <c:v>0.83364208966283815</c:v>
                </c:pt>
                <c:pt idx="11180">
                  <c:v>0.83339503887449085</c:v>
                </c:pt>
                <c:pt idx="11181">
                  <c:v>0.83345669874167294</c:v>
                </c:pt>
                <c:pt idx="11182">
                  <c:v>0.83376527212143658</c:v>
                </c:pt>
                <c:pt idx="11183">
                  <c:v>0.83376527212143658</c:v>
                </c:pt>
                <c:pt idx="11184">
                  <c:v>0.83419689119170981</c:v>
                </c:pt>
                <c:pt idx="11185">
                  <c:v>0.83351831298557166</c:v>
                </c:pt>
                <c:pt idx="11186">
                  <c:v>0.83321005917159763</c:v>
                </c:pt>
                <c:pt idx="11187">
                  <c:v>0.83388827229004814</c:v>
                </c:pt>
                <c:pt idx="11188">
                  <c:v>0.83351831298557166</c:v>
                </c:pt>
                <c:pt idx="11189">
                  <c:v>0.83382679496669143</c:v>
                </c:pt>
                <c:pt idx="11190">
                  <c:v>0.83345669874167294</c:v>
                </c:pt>
                <c:pt idx="11191">
                  <c:v>0.83370370370370372</c:v>
                </c:pt>
                <c:pt idx="11192">
                  <c:v>0.83407407407407408</c:v>
                </c:pt>
                <c:pt idx="11193">
                  <c:v>0.83376527212143658</c:v>
                </c:pt>
                <c:pt idx="11194">
                  <c:v>0.83345669874167294</c:v>
                </c:pt>
                <c:pt idx="11195">
                  <c:v>0.83376527212143658</c:v>
                </c:pt>
                <c:pt idx="11196">
                  <c:v>0.83376527212143658</c:v>
                </c:pt>
                <c:pt idx="11197">
                  <c:v>0.83339503887449107</c:v>
                </c:pt>
                <c:pt idx="11198">
                  <c:v>0.83370370370370361</c:v>
                </c:pt>
                <c:pt idx="11199">
                  <c:v>0.83370370370370361</c:v>
                </c:pt>
                <c:pt idx="11200">
                  <c:v>0.83407407407407408</c:v>
                </c:pt>
                <c:pt idx="11201">
                  <c:v>0.83339503887449107</c:v>
                </c:pt>
                <c:pt idx="11202">
                  <c:v>0.83308660251665445</c:v>
                </c:pt>
                <c:pt idx="11203">
                  <c:v>0.83376527212143658</c:v>
                </c:pt>
                <c:pt idx="11204">
                  <c:v>0.83370370370370361</c:v>
                </c:pt>
                <c:pt idx="11205">
                  <c:v>0.83364208966283815</c:v>
                </c:pt>
                <c:pt idx="11206">
                  <c:v>0.83388950685947349</c:v>
                </c:pt>
                <c:pt idx="11207">
                  <c:v>0.83419881305637977</c:v>
                </c:pt>
                <c:pt idx="11208">
                  <c:v>0.83388950685947349</c:v>
                </c:pt>
                <c:pt idx="11209">
                  <c:v>0.83388950685947349</c:v>
                </c:pt>
                <c:pt idx="11210">
                  <c:v>0.83358042994810977</c:v>
                </c:pt>
                <c:pt idx="11211">
                  <c:v>0.83358042994810977</c:v>
                </c:pt>
                <c:pt idx="11212">
                  <c:v>0.83358042994810977</c:v>
                </c:pt>
                <c:pt idx="11213">
                  <c:v>0.83358042994810977</c:v>
                </c:pt>
                <c:pt idx="11214">
                  <c:v>0.83358042994810977</c:v>
                </c:pt>
                <c:pt idx="11215">
                  <c:v>0.83395107487027431</c:v>
                </c:pt>
                <c:pt idx="11216">
                  <c:v>0.83370370370370361</c:v>
                </c:pt>
                <c:pt idx="11217">
                  <c:v>0.83345669874167294</c:v>
                </c:pt>
                <c:pt idx="11218">
                  <c:v>0.83370370370370361</c:v>
                </c:pt>
                <c:pt idx="11219">
                  <c:v>0.83370370370370361</c:v>
                </c:pt>
                <c:pt idx="11220">
                  <c:v>0.83376527212143658</c:v>
                </c:pt>
                <c:pt idx="11221">
                  <c:v>0.83345669874167294</c:v>
                </c:pt>
                <c:pt idx="11222">
                  <c:v>0.83382679496669143</c:v>
                </c:pt>
                <c:pt idx="11223">
                  <c:v>0.83382679496669143</c:v>
                </c:pt>
                <c:pt idx="11224">
                  <c:v>0.83376527212143658</c:v>
                </c:pt>
                <c:pt idx="11225">
                  <c:v>0.83345669874167294</c:v>
                </c:pt>
                <c:pt idx="11226">
                  <c:v>0.83382679496669143</c:v>
                </c:pt>
                <c:pt idx="11227">
                  <c:v>0.83407407407407408</c:v>
                </c:pt>
                <c:pt idx="11228">
                  <c:v>0.83401259725824384</c:v>
                </c:pt>
                <c:pt idx="11229">
                  <c:v>0.83370370370370361</c:v>
                </c:pt>
                <c:pt idx="11230">
                  <c:v>0.83339503887449107</c:v>
                </c:pt>
                <c:pt idx="11231">
                  <c:v>0.83345669874167294</c:v>
                </c:pt>
                <c:pt idx="11232">
                  <c:v>0.83345669874167294</c:v>
                </c:pt>
                <c:pt idx="11233">
                  <c:v>0.83376527212143658</c:v>
                </c:pt>
                <c:pt idx="11234">
                  <c:v>0.83370370370370361</c:v>
                </c:pt>
                <c:pt idx="11235">
                  <c:v>0.83401259725824384</c:v>
                </c:pt>
                <c:pt idx="11236">
                  <c:v>0.83364208966283815</c:v>
                </c:pt>
                <c:pt idx="11237">
                  <c:v>0.83370370370370372</c:v>
                </c:pt>
                <c:pt idx="11238">
                  <c:v>0.83333333333333337</c:v>
                </c:pt>
                <c:pt idx="11239">
                  <c:v>0.83327158206743246</c:v>
                </c:pt>
                <c:pt idx="11240">
                  <c:v>0.83327158206743246</c:v>
                </c:pt>
                <c:pt idx="11241">
                  <c:v>0.83327158206743246</c:v>
                </c:pt>
                <c:pt idx="11242">
                  <c:v>0.83382789317507422</c:v>
                </c:pt>
                <c:pt idx="11243">
                  <c:v>0.83395107487027431</c:v>
                </c:pt>
                <c:pt idx="11244">
                  <c:v>0.83401259725824384</c:v>
                </c:pt>
                <c:pt idx="11245">
                  <c:v>0.83364208966283815</c:v>
                </c:pt>
                <c:pt idx="11246">
                  <c:v>0.83333333333333326</c:v>
                </c:pt>
                <c:pt idx="11247">
                  <c:v>0.83370370370370361</c:v>
                </c:pt>
                <c:pt idx="11248">
                  <c:v>0.83345669874167294</c:v>
                </c:pt>
                <c:pt idx="11249">
                  <c:v>0.83382679496669143</c:v>
                </c:pt>
                <c:pt idx="11250">
                  <c:v>0.83382679496669143</c:v>
                </c:pt>
                <c:pt idx="11251">
                  <c:v>0.8341355053683821</c:v>
                </c:pt>
                <c:pt idx="11252">
                  <c:v>0.83382679496669143</c:v>
                </c:pt>
                <c:pt idx="11253">
                  <c:v>0.83407407407407408</c:v>
                </c:pt>
                <c:pt idx="11254">
                  <c:v>0.83364208966283815</c:v>
                </c:pt>
                <c:pt idx="11255">
                  <c:v>0.83388950685947349</c:v>
                </c:pt>
                <c:pt idx="11256">
                  <c:v>0.83388950685947349</c:v>
                </c:pt>
                <c:pt idx="11257">
                  <c:v>0.83358042994810977</c:v>
                </c:pt>
                <c:pt idx="11258">
                  <c:v>0.83388950685947349</c:v>
                </c:pt>
                <c:pt idx="11259">
                  <c:v>0.83395107487027431</c:v>
                </c:pt>
                <c:pt idx="11260">
                  <c:v>0.83370370370370361</c:v>
                </c:pt>
                <c:pt idx="11261">
                  <c:v>0.83382679496669143</c:v>
                </c:pt>
                <c:pt idx="11262">
                  <c:v>0.83351831298557166</c:v>
                </c:pt>
                <c:pt idx="11263">
                  <c:v>0.83382679496669143</c:v>
                </c:pt>
                <c:pt idx="11264">
                  <c:v>0.83388827229004814</c:v>
                </c:pt>
                <c:pt idx="11265">
                  <c:v>0.83357988165680463</c:v>
                </c:pt>
                <c:pt idx="11266">
                  <c:v>0.83351831298557166</c:v>
                </c:pt>
                <c:pt idx="11267">
                  <c:v>0.83351831298557166</c:v>
                </c:pt>
                <c:pt idx="11268">
                  <c:v>0.83351831298557166</c:v>
                </c:pt>
                <c:pt idx="11269">
                  <c:v>0.83376527212143658</c:v>
                </c:pt>
                <c:pt idx="11270">
                  <c:v>0.83376527212143658</c:v>
                </c:pt>
                <c:pt idx="11271">
                  <c:v>0.83382679496669143</c:v>
                </c:pt>
                <c:pt idx="11272">
                  <c:v>0.83345669874167294</c:v>
                </c:pt>
                <c:pt idx="11273">
                  <c:v>0.83382679496669143</c:v>
                </c:pt>
                <c:pt idx="11274">
                  <c:v>0.83382679496669143</c:v>
                </c:pt>
                <c:pt idx="11275">
                  <c:v>0.83345669874167294</c:v>
                </c:pt>
                <c:pt idx="11276">
                  <c:v>0.83376527212143658</c:v>
                </c:pt>
                <c:pt idx="11277">
                  <c:v>0.83339503887449085</c:v>
                </c:pt>
                <c:pt idx="11278">
                  <c:v>0.83364208966283815</c:v>
                </c:pt>
                <c:pt idx="11279">
                  <c:v>0.83333333333333337</c:v>
                </c:pt>
                <c:pt idx="11280">
                  <c:v>0.83333333333333337</c:v>
                </c:pt>
                <c:pt idx="11281">
                  <c:v>0.83364208966283815</c:v>
                </c:pt>
                <c:pt idx="11282">
                  <c:v>0.83376527212143658</c:v>
                </c:pt>
                <c:pt idx="11283">
                  <c:v>0.83382679496669143</c:v>
                </c:pt>
                <c:pt idx="11284">
                  <c:v>0.83370370370370361</c:v>
                </c:pt>
                <c:pt idx="11285">
                  <c:v>0.83370370370370361</c:v>
                </c:pt>
                <c:pt idx="11286">
                  <c:v>0.83370370370370361</c:v>
                </c:pt>
                <c:pt idx="11287">
                  <c:v>0.83376527212143658</c:v>
                </c:pt>
                <c:pt idx="11288">
                  <c:v>0.83370370370370361</c:v>
                </c:pt>
                <c:pt idx="11289">
                  <c:v>0.83370370370370361</c:v>
                </c:pt>
                <c:pt idx="11290">
                  <c:v>0.83364208966283815</c:v>
                </c:pt>
                <c:pt idx="11291">
                  <c:v>0.83370370370370372</c:v>
                </c:pt>
                <c:pt idx="11292">
                  <c:v>0.83339503887449085</c:v>
                </c:pt>
                <c:pt idx="11293">
                  <c:v>0.83339503887449085</c:v>
                </c:pt>
                <c:pt idx="11294">
                  <c:v>0.83370370370370372</c:v>
                </c:pt>
                <c:pt idx="11295">
                  <c:v>0.83370370370370361</c:v>
                </c:pt>
                <c:pt idx="11296">
                  <c:v>0.83401259725824384</c:v>
                </c:pt>
                <c:pt idx="11297">
                  <c:v>0.83370370370370361</c:v>
                </c:pt>
                <c:pt idx="11298">
                  <c:v>0.83407407407407408</c:v>
                </c:pt>
                <c:pt idx="11299">
                  <c:v>0.83370370370370361</c:v>
                </c:pt>
                <c:pt idx="11300">
                  <c:v>0.83364208966283815</c:v>
                </c:pt>
                <c:pt idx="11301">
                  <c:v>0.83351872450871345</c:v>
                </c:pt>
                <c:pt idx="11302">
                  <c:v>0.83370452858203414</c:v>
                </c:pt>
                <c:pt idx="11303">
                  <c:v>0.83333333333333337</c:v>
                </c:pt>
                <c:pt idx="11304">
                  <c:v>0.83333333333333337</c:v>
                </c:pt>
                <c:pt idx="11305">
                  <c:v>0.83364277757148164</c:v>
                </c:pt>
                <c:pt idx="11306">
                  <c:v>0.833086053412463</c:v>
                </c:pt>
                <c:pt idx="11307">
                  <c:v>0.833086053412463</c:v>
                </c:pt>
                <c:pt idx="11308">
                  <c:v>0.83339517625231918</c:v>
                </c:pt>
                <c:pt idx="11309">
                  <c:v>0.83370452858203414</c:v>
                </c:pt>
                <c:pt idx="11310">
                  <c:v>0.83407572383073492</c:v>
                </c:pt>
                <c:pt idx="11311">
                  <c:v>0.83382789317507433</c:v>
                </c:pt>
                <c:pt idx="11312">
                  <c:v>0.83382789317507433</c:v>
                </c:pt>
                <c:pt idx="11313">
                  <c:v>0.83370452858203414</c:v>
                </c:pt>
                <c:pt idx="11314">
                  <c:v>0.83370452858203414</c:v>
                </c:pt>
                <c:pt idx="11315">
                  <c:v>0.83358042994810977</c:v>
                </c:pt>
                <c:pt idx="11316">
                  <c:v>0.83364208966283815</c:v>
                </c:pt>
                <c:pt idx="11317">
                  <c:v>0.83370370370370361</c:v>
                </c:pt>
                <c:pt idx="11318">
                  <c:v>0.83376527212143658</c:v>
                </c:pt>
                <c:pt idx="11319">
                  <c:v>0.8341355053683821</c:v>
                </c:pt>
                <c:pt idx="11320">
                  <c:v>0.83339503887449107</c:v>
                </c:pt>
                <c:pt idx="11321">
                  <c:v>0.83333333333333326</c:v>
                </c:pt>
                <c:pt idx="11322">
                  <c:v>0.83370370370370361</c:v>
                </c:pt>
                <c:pt idx="11323">
                  <c:v>0.83364208966283815</c:v>
                </c:pt>
                <c:pt idx="11324">
                  <c:v>0.83327158206743246</c:v>
                </c:pt>
                <c:pt idx="11325">
                  <c:v>0.83351872450871345</c:v>
                </c:pt>
                <c:pt idx="11326">
                  <c:v>0.83351872450871345</c:v>
                </c:pt>
                <c:pt idx="11327">
                  <c:v>0.83426028921023354</c:v>
                </c:pt>
                <c:pt idx="11328">
                  <c:v>0.83358042994810977</c:v>
                </c:pt>
                <c:pt idx="11329">
                  <c:v>0.83364208966283815</c:v>
                </c:pt>
                <c:pt idx="11330">
                  <c:v>0.83339503887449085</c:v>
                </c:pt>
                <c:pt idx="11331">
                  <c:v>0.83339503887449107</c:v>
                </c:pt>
                <c:pt idx="11332">
                  <c:v>0.83407407407407408</c:v>
                </c:pt>
                <c:pt idx="11333">
                  <c:v>0.83401259725824384</c:v>
                </c:pt>
                <c:pt idx="11334">
                  <c:v>0.83395107487027431</c:v>
                </c:pt>
                <c:pt idx="11335">
                  <c:v>0.83388950685947349</c:v>
                </c:pt>
                <c:pt idx="11336">
                  <c:v>0.83351872450871345</c:v>
                </c:pt>
                <c:pt idx="11337">
                  <c:v>0.83314794215795318</c:v>
                </c:pt>
                <c:pt idx="11338">
                  <c:v>0.83382789317507422</c:v>
                </c:pt>
                <c:pt idx="11339">
                  <c:v>0.83395107487027431</c:v>
                </c:pt>
                <c:pt idx="11340">
                  <c:v>0.83333333333333326</c:v>
                </c:pt>
                <c:pt idx="11341">
                  <c:v>0.83401259725824384</c:v>
                </c:pt>
                <c:pt idx="11342">
                  <c:v>0.83388950685947349</c:v>
                </c:pt>
                <c:pt idx="11343">
                  <c:v>0.83376623376623382</c:v>
                </c:pt>
                <c:pt idx="11344">
                  <c:v>0.83382789317507422</c:v>
                </c:pt>
                <c:pt idx="11345">
                  <c:v>0.83358042994810977</c:v>
                </c:pt>
                <c:pt idx="11346">
                  <c:v>0.83364208966283815</c:v>
                </c:pt>
                <c:pt idx="11347">
                  <c:v>0.83364208966283815</c:v>
                </c:pt>
                <c:pt idx="11348">
                  <c:v>0.83370370370370361</c:v>
                </c:pt>
                <c:pt idx="11349">
                  <c:v>0.83364208966283815</c:v>
                </c:pt>
                <c:pt idx="11350">
                  <c:v>0.83395107487027431</c:v>
                </c:pt>
                <c:pt idx="11351">
                  <c:v>0.83388950685947349</c:v>
                </c:pt>
                <c:pt idx="11352">
                  <c:v>0.83382789317507422</c:v>
                </c:pt>
                <c:pt idx="11353">
                  <c:v>0.83382789317507422</c:v>
                </c:pt>
                <c:pt idx="11354">
                  <c:v>0.83382789317507422</c:v>
                </c:pt>
                <c:pt idx="11355">
                  <c:v>0.83358042994810977</c:v>
                </c:pt>
                <c:pt idx="11356">
                  <c:v>0.83395107487027431</c:v>
                </c:pt>
                <c:pt idx="11357">
                  <c:v>0.83401259725824384</c:v>
                </c:pt>
                <c:pt idx="11358">
                  <c:v>0.83401259725824384</c:v>
                </c:pt>
                <c:pt idx="11359">
                  <c:v>0.83401259725824384</c:v>
                </c:pt>
                <c:pt idx="11360">
                  <c:v>0.83370370370370372</c:v>
                </c:pt>
                <c:pt idx="11361">
                  <c:v>0.83370370370370361</c:v>
                </c:pt>
                <c:pt idx="11362">
                  <c:v>0.83401259725824384</c:v>
                </c:pt>
                <c:pt idx="11363">
                  <c:v>0.83401259725824384</c:v>
                </c:pt>
                <c:pt idx="11364">
                  <c:v>0.83401259725824384</c:v>
                </c:pt>
                <c:pt idx="11365">
                  <c:v>0.83370370370370361</c:v>
                </c:pt>
                <c:pt idx="11366">
                  <c:v>0.83333333333333326</c:v>
                </c:pt>
                <c:pt idx="11367">
                  <c:v>0.83395107487027431</c:v>
                </c:pt>
                <c:pt idx="11368">
                  <c:v>0.83364208966283815</c:v>
                </c:pt>
                <c:pt idx="11369">
                  <c:v>0.83364208966283815</c:v>
                </c:pt>
                <c:pt idx="11370">
                  <c:v>0.83364208966283815</c:v>
                </c:pt>
                <c:pt idx="11371">
                  <c:v>0.83388950685947349</c:v>
                </c:pt>
                <c:pt idx="11372">
                  <c:v>0.83358042994810977</c:v>
                </c:pt>
                <c:pt idx="11373">
                  <c:v>0.83351872450871345</c:v>
                </c:pt>
                <c:pt idx="11374">
                  <c:v>0.83388950685947349</c:v>
                </c:pt>
                <c:pt idx="11375">
                  <c:v>0.83351872450871345</c:v>
                </c:pt>
                <c:pt idx="11376">
                  <c:v>0.83358042994810977</c:v>
                </c:pt>
                <c:pt idx="11377">
                  <c:v>0.83358042994810977</c:v>
                </c:pt>
                <c:pt idx="11378">
                  <c:v>0.83320978502594523</c:v>
                </c:pt>
                <c:pt idx="11379">
                  <c:v>0.83358042994810977</c:v>
                </c:pt>
                <c:pt idx="11380">
                  <c:v>0.83388950685947349</c:v>
                </c:pt>
                <c:pt idx="11381">
                  <c:v>0.83388950685947349</c:v>
                </c:pt>
                <c:pt idx="11382">
                  <c:v>0.83413729128014857</c:v>
                </c:pt>
                <c:pt idx="11383">
                  <c:v>0.83345697329376855</c:v>
                </c:pt>
                <c:pt idx="11384">
                  <c:v>0.83370452858203414</c:v>
                </c:pt>
                <c:pt idx="11385">
                  <c:v>0.8340141106572595</c:v>
                </c:pt>
                <c:pt idx="11386">
                  <c:v>0.83370452858203414</c:v>
                </c:pt>
                <c:pt idx="11387">
                  <c:v>0.833086053412463</c:v>
                </c:pt>
                <c:pt idx="11388">
                  <c:v>0.83320978502594523</c:v>
                </c:pt>
                <c:pt idx="11389">
                  <c:v>0.83351872450871345</c:v>
                </c:pt>
                <c:pt idx="11390">
                  <c:v>0.83320978502594523</c:v>
                </c:pt>
                <c:pt idx="11391">
                  <c:v>0.83382789317507422</c:v>
                </c:pt>
                <c:pt idx="11392">
                  <c:v>0.83345697329376844</c:v>
                </c:pt>
                <c:pt idx="11393">
                  <c:v>0.83388950685947349</c:v>
                </c:pt>
                <c:pt idx="11394">
                  <c:v>0.83364208966283815</c:v>
                </c:pt>
                <c:pt idx="11395">
                  <c:v>0.83401259725824384</c:v>
                </c:pt>
                <c:pt idx="11396">
                  <c:v>0.83401259725824384</c:v>
                </c:pt>
                <c:pt idx="11397">
                  <c:v>0.83364208966283815</c:v>
                </c:pt>
                <c:pt idx="11398">
                  <c:v>0.83370370370370361</c:v>
                </c:pt>
                <c:pt idx="11399">
                  <c:v>0.83364208966283815</c:v>
                </c:pt>
                <c:pt idx="11400">
                  <c:v>0.83358042994810977</c:v>
                </c:pt>
                <c:pt idx="11401">
                  <c:v>0.83395107487027431</c:v>
                </c:pt>
                <c:pt idx="11402">
                  <c:v>0.83395107487027431</c:v>
                </c:pt>
                <c:pt idx="11403">
                  <c:v>0.83401259725824384</c:v>
                </c:pt>
                <c:pt idx="11404">
                  <c:v>0.83370370370370361</c:v>
                </c:pt>
                <c:pt idx="11405">
                  <c:v>0.83339503887449085</c:v>
                </c:pt>
                <c:pt idx="11406">
                  <c:v>0.83370370370370361</c:v>
                </c:pt>
                <c:pt idx="11407">
                  <c:v>0.83370370370370361</c:v>
                </c:pt>
                <c:pt idx="11408">
                  <c:v>0.83382679496669143</c:v>
                </c:pt>
                <c:pt idx="11409">
                  <c:v>0.83357988165680463</c:v>
                </c:pt>
                <c:pt idx="11410">
                  <c:v>0.83351831298557166</c:v>
                </c:pt>
                <c:pt idx="11411">
                  <c:v>0.83339503887449107</c:v>
                </c:pt>
                <c:pt idx="11412">
                  <c:v>0.83370370370370361</c:v>
                </c:pt>
                <c:pt idx="11413">
                  <c:v>0.83370370370370361</c:v>
                </c:pt>
                <c:pt idx="11414">
                  <c:v>0.83401259725824384</c:v>
                </c:pt>
                <c:pt idx="11415">
                  <c:v>0.83364208966283815</c:v>
                </c:pt>
                <c:pt idx="11416">
                  <c:v>0.83364208966283815</c:v>
                </c:pt>
                <c:pt idx="11417">
                  <c:v>0.83358042994810977</c:v>
                </c:pt>
                <c:pt idx="11418">
                  <c:v>0.83351872450871345</c:v>
                </c:pt>
                <c:pt idx="11419">
                  <c:v>0.83364208966283815</c:v>
                </c:pt>
                <c:pt idx="11420">
                  <c:v>0.83364208966283815</c:v>
                </c:pt>
                <c:pt idx="11421">
                  <c:v>0.83364208966283815</c:v>
                </c:pt>
                <c:pt idx="11422">
                  <c:v>0.83407407407407408</c:v>
                </c:pt>
                <c:pt idx="11423">
                  <c:v>0.83376527212143658</c:v>
                </c:pt>
                <c:pt idx="11424">
                  <c:v>0.83376527212143658</c:v>
                </c:pt>
                <c:pt idx="11425">
                  <c:v>0.83339503887449107</c:v>
                </c:pt>
                <c:pt idx="11426">
                  <c:v>0.83376527212143658</c:v>
                </c:pt>
                <c:pt idx="11427">
                  <c:v>0.83302480562754533</c:v>
                </c:pt>
                <c:pt idx="11428">
                  <c:v>0.83364208966283815</c:v>
                </c:pt>
                <c:pt idx="11429">
                  <c:v>0.83364208966283815</c:v>
                </c:pt>
                <c:pt idx="11430">
                  <c:v>0.83370370370370361</c:v>
                </c:pt>
                <c:pt idx="11431">
                  <c:v>0.83401259725824384</c:v>
                </c:pt>
                <c:pt idx="11432">
                  <c:v>0.83364208966283815</c:v>
                </c:pt>
                <c:pt idx="11433">
                  <c:v>0.83327158206743246</c:v>
                </c:pt>
                <c:pt idx="11434">
                  <c:v>0.83388950685947349</c:v>
                </c:pt>
                <c:pt idx="11435">
                  <c:v>0.83388950685947349</c:v>
                </c:pt>
                <c:pt idx="11436">
                  <c:v>0.83364208966283815</c:v>
                </c:pt>
                <c:pt idx="11437">
                  <c:v>0.83370370370370361</c:v>
                </c:pt>
                <c:pt idx="11438">
                  <c:v>0.83376527212143658</c:v>
                </c:pt>
                <c:pt idx="11439">
                  <c:v>0.83345669874167294</c:v>
                </c:pt>
                <c:pt idx="11440">
                  <c:v>0.83376527212143658</c:v>
                </c:pt>
                <c:pt idx="11441">
                  <c:v>0.83370370370370361</c:v>
                </c:pt>
                <c:pt idx="11442">
                  <c:v>0.83401259725824384</c:v>
                </c:pt>
                <c:pt idx="11443">
                  <c:v>0.83395107487027431</c:v>
                </c:pt>
                <c:pt idx="11444">
                  <c:v>0.83364208966283815</c:v>
                </c:pt>
                <c:pt idx="11445">
                  <c:v>0.83364208966283815</c:v>
                </c:pt>
                <c:pt idx="11446">
                  <c:v>0.83358042994810977</c:v>
                </c:pt>
                <c:pt idx="11447">
                  <c:v>0.83364208966283815</c:v>
                </c:pt>
                <c:pt idx="11448">
                  <c:v>0.83376527212143658</c:v>
                </c:pt>
                <c:pt idx="11449">
                  <c:v>0.8341355053683821</c:v>
                </c:pt>
                <c:pt idx="11450">
                  <c:v>0.83382679496669143</c:v>
                </c:pt>
                <c:pt idx="11451">
                  <c:v>0.83382679496669143</c:v>
                </c:pt>
                <c:pt idx="11452">
                  <c:v>0.83345669874167294</c:v>
                </c:pt>
                <c:pt idx="11453">
                  <c:v>0.83345669874167294</c:v>
                </c:pt>
                <c:pt idx="11454">
                  <c:v>0.83345669874167294</c:v>
                </c:pt>
                <c:pt idx="11455">
                  <c:v>0.83345669874167294</c:v>
                </c:pt>
                <c:pt idx="11456">
                  <c:v>0.83345669874167294</c:v>
                </c:pt>
                <c:pt idx="11457">
                  <c:v>0.83339503887449107</c:v>
                </c:pt>
                <c:pt idx="11458">
                  <c:v>0.83339503887449107</c:v>
                </c:pt>
                <c:pt idx="11459">
                  <c:v>0.83376527212143658</c:v>
                </c:pt>
                <c:pt idx="11460">
                  <c:v>0.83382679496669143</c:v>
                </c:pt>
                <c:pt idx="11461">
                  <c:v>0.83345669874167294</c:v>
                </c:pt>
                <c:pt idx="11462">
                  <c:v>0.83339503887449107</c:v>
                </c:pt>
                <c:pt idx="11463">
                  <c:v>0.83302480562754533</c:v>
                </c:pt>
                <c:pt idx="11464">
                  <c:v>0.83370370370370361</c:v>
                </c:pt>
                <c:pt idx="11465">
                  <c:v>0.83364208966283815</c:v>
                </c:pt>
                <c:pt idx="11466">
                  <c:v>0.83395107487027431</c:v>
                </c:pt>
                <c:pt idx="11467">
                  <c:v>0.83358042994810977</c:v>
                </c:pt>
                <c:pt idx="11468">
                  <c:v>0.83351872450871345</c:v>
                </c:pt>
                <c:pt idx="11469">
                  <c:v>0.83351872450871345</c:v>
                </c:pt>
                <c:pt idx="11470">
                  <c:v>0.83351872450871345</c:v>
                </c:pt>
                <c:pt idx="11471">
                  <c:v>0.83358042994810977</c:v>
                </c:pt>
                <c:pt idx="11472">
                  <c:v>0.83333333333333326</c:v>
                </c:pt>
                <c:pt idx="11473">
                  <c:v>0.83376527212143658</c:v>
                </c:pt>
                <c:pt idx="11474">
                  <c:v>0.83308660251665445</c:v>
                </c:pt>
                <c:pt idx="11475">
                  <c:v>0.83339503887449107</c:v>
                </c:pt>
                <c:pt idx="11476">
                  <c:v>0.83370370370370361</c:v>
                </c:pt>
                <c:pt idx="11477">
                  <c:v>0.83401259725824384</c:v>
                </c:pt>
                <c:pt idx="11478">
                  <c:v>0.83327158206743246</c:v>
                </c:pt>
                <c:pt idx="11479">
                  <c:v>0.83364208966283815</c:v>
                </c:pt>
                <c:pt idx="11480">
                  <c:v>0.83401259725824384</c:v>
                </c:pt>
                <c:pt idx="11481">
                  <c:v>0.83401259725824384</c:v>
                </c:pt>
                <c:pt idx="11482">
                  <c:v>0.83333333333333326</c:v>
                </c:pt>
                <c:pt idx="11483">
                  <c:v>0.83345669874167294</c:v>
                </c:pt>
                <c:pt idx="11484">
                  <c:v>0.83314835368109519</c:v>
                </c:pt>
                <c:pt idx="11485">
                  <c:v>0.83314835368109519</c:v>
                </c:pt>
                <c:pt idx="11486">
                  <c:v>0.83345669874167294</c:v>
                </c:pt>
                <c:pt idx="11487">
                  <c:v>0.83333333333333326</c:v>
                </c:pt>
                <c:pt idx="11488">
                  <c:v>0.83364208966283815</c:v>
                </c:pt>
                <c:pt idx="11489">
                  <c:v>0.83358042994810977</c:v>
                </c:pt>
                <c:pt idx="11490">
                  <c:v>0.83364208966283815</c:v>
                </c:pt>
                <c:pt idx="11491">
                  <c:v>0.83364208966283815</c:v>
                </c:pt>
                <c:pt idx="11492">
                  <c:v>0.83333333333333326</c:v>
                </c:pt>
                <c:pt idx="11493">
                  <c:v>0.83364208966283815</c:v>
                </c:pt>
                <c:pt idx="11494">
                  <c:v>0.83364208966283815</c:v>
                </c:pt>
                <c:pt idx="11495">
                  <c:v>0.83364208966283815</c:v>
                </c:pt>
                <c:pt idx="11496">
                  <c:v>0.83327158206743246</c:v>
                </c:pt>
                <c:pt idx="11497">
                  <c:v>0.83358042994810977</c:v>
                </c:pt>
                <c:pt idx="11498">
                  <c:v>0.83327158206743246</c:v>
                </c:pt>
                <c:pt idx="11499">
                  <c:v>0.83333333333333337</c:v>
                </c:pt>
                <c:pt idx="11500">
                  <c:v>0.83339503887449085</c:v>
                </c:pt>
                <c:pt idx="11501">
                  <c:v>0.83376527212143658</c:v>
                </c:pt>
                <c:pt idx="11502">
                  <c:v>0.83376527212143658</c:v>
                </c:pt>
                <c:pt idx="11503">
                  <c:v>0.83376527212143658</c:v>
                </c:pt>
                <c:pt idx="11504">
                  <c:v>0.83339503887449107</c:v>
                </c:pt>
                <c:pt idx="11505">
                  <c:v>0.83345669874167294</c:v>
                </c:pt>
                <c:pt idx="11506">
                  <c:v>0.83314835368109519</c:v>
                </c:pt>
                <c:pt idx="11507">
                  <c:v>0.83314835368109519</c:v>
                </c:pt>
                <c:pt idx="11508">
                  <c:v>0.83314835368109519</c:v>
                </c:pt>
                <c:pt idx="11509">
                  <c:v>0.83345669874167294</c:v>
                </c:pt>
                <c:pt idx="11510">
                  <c:v>0.83382679496669143</c:v>
                </c:pt>
                <c:pt idx="11511">
                  <c:v>0.83382679496669143</c:v>
                </c:pt>
                <c:pt idx="11512">
                  <c:v>0.83339503887449107</c:v>
                </c:pt>
                <c:pt idx="11513">
                  <c:v>0.83308660251665445</c:v>
                </c:pt>
                <c:pt idx="11514">
                  <c:v>0.83382679496669143</c:v>
                </c:pt>
                <c:pt idx="11515">
                  <c:v>0.83345669874167294</c:v>
                </c:pt>
                <c:pt idx="11516">
                  <c:v>0.83308660251665445</c:v>
                </c:pt>
                <c:pt idx="11517">
                  <c:v>0.83345669874167294</c:v>
                </c:pt>
                <c:pt idx="11518">
                  <c:v>0.83376527212143658</c:v>
                </c:pt>
                <c:pt idx="11519">
                  <c:v>0.83370370370370361</c:v>
                </c:pt>
                <c:pt idx="11520">
                  <c:v>0.83370370370370361</c:v>
                </c:pt>
                <c:pt idx="11521">
                  <c:v>0.83370370370370361</c:v>
                </c:pt>
                <c:pt idx="11522">
                  <c:v>0.83370370370370361</c:v>
                </c:pt>
                <c:pt idx="11523">
                  <c:v>0.83370370370370361</c:v>
                </c:pt>
                <c:pt idx="11524">
                  <c:v>0.83358042994810977</c:v>
                </c:pt>
                <c:pt idx="11525">
                  <c:v>0.83388950685947349</c:v>
                </c:pt>
                <c:pt idx="11526">
                  <c:v>0.83351872450871345</c:v>
                </c:pt>
                <c:pt idx="11527">
                  <c:v>0.83351872450871345</c:v>
                </c:pt>
                <c:pt idx="11528">
                  <c:v>0.83388950685947349</c:v>
                </c:pt>
                <c:pt idx="11529">
                  <c:v>0.83358042994810977</c:v>
                </c:pt>
                <c:pt idx="11530">
                  <c:v>0.83388950685947349</c:v>
                </c:pt>
                <c:pt idx="11531">
                  <c:v>0.83388950685947349</c:v>
                </c:pt>
                <c:pt idx="11532">
                  <c:v>0.83395107487027431</c:v>
                </c:pt>
                <c:pt idx="11533">
                  <c:v>0.83333333333333326</c:v>
                </c:pt>
                <c:pt idx="11534">
                  <c:v>0.83376527212143658</c:v>
                </c:pt>
                <c:pt idx="11535">
                  <c:v>0.83345669874167294</c:v>
                </c:pt>
                <c:pt idx="11536">
                  <c:v>0.83382679496669143</c:v>
                </c:pt>
                <c:pt idx="11537">
                  <c:v>0.83376527212143658</c:v>
                </c:pt>
                <c:pt idx="11538">
                  <c:v>0.83370370370370361</c:v>
                </c:pt>
                <c:pt idx="11539">
                  <c:v>0.83296296296296313</c:v>
                </c:pt>
                <c:pt idx="11540">
                  <c:v>0.83358042994810977</c:v>
                </c:pt>
                <c:pt idx="11541">
                  <c:v>0.83358042994810977</c:v>
                </c:pt>
                <c:pt idx="11542">
                  <c:v>0.83358042994810977</c:v>
                </c:pt>
                <c:pt idx="11543">
                  <c:v>0.83395107487027431</c:v>
                </c:pt>
                <c:pt idx="11544">
                  <c:v>0.83407407407407408</c:v>
                </c:pt>
                <c:pt idx="11545">
                  <c:v>0.83376527212143658</c:v>
                </c:pt>
                <c:pt idx="11546">
                  <c:v>0.83308660251665445</c:v>
                </c:pt>
                <c:pt idx="11547">
                  <c:v>0.83376527212143658</c:v>
                </c:pt>
                <c:pt idx="11548">
                  <c:v>0.83395107487027431</c:v>
                </c:pt>
                <c:pt idx="11549">
                  <c:v>0.83358042994810977</c:v>
                </c:pt>
                <c:pt idx="11550">
                  <c:v>0.83351872450871345</c:v>
                </c:pt>
                <c:pt idx="11551">
                  <c:v>0.83388950685947349</c:v>
                </c:pt>
                <c:pt idx="11552">
                  <c:v>0.83333333333333337</c:v>
                </c:pt>
                <c:pt idx="11553">
                  <c:v>0.83370370370370361</c:v>
                </c:pt>
                <c:pt idx="11554">
                  <c:v>0.83407407407407408</c:v>
                </c:pt>
                <c:pt idx="11555">
                  <c:v>0.83376527212143658</c:v>
                </c:pt>
                <c:pt idx="11556">
                  <c:v>0.83376527212143658</c:v>
                </c:pt>
                <c:pt idx="11557">
                  <c:v>0.83376527212143658</c:v>
                </c:pt>
                <c:pt idx="11558">
                  <c:v>0.83370370370370361</c:v>
                </c:pt>
                <c:pt idx="11559">
                  <c:v>0.83364208966283815</c:v>
                </c:pt>
                <c:pt idx="11560">
                  <c:v>0.83358042994810977</c:v>
                </c:pt>
                <c:pt idx="11561">
                  <c:v>0.83345697329376844</c:v>
                </c:pt>
                <c:pt idx="11562">
                  <c:v>0.83345697329376855</c:v>
                </c:pt>
                <c:pt idx="11563">
                  <c:v>0.83345697329376855</c:v>
                </c:pt>
                <c:pt idx="11564">
                  <c:v>0.83339517625231918</c:v>
                </c:pt>
                <c:pt idx="11565">
                  <c:v>0.83376623376623382</c:v>
                </c:pt>
                <c:pt idx="11566">
                  <c:v>0.83358042994810977</c:v>
                </c:pt>
                <c:pt idx="11567">
                  <c:v>0.83388950685947349</c:v>
                </c:pt>
                <c:pt idx="11568">
                  <c:v>0.83364208966283815</c:v>
                </c:pt>
                <c:pt idx="11569">
                  <c:v>0.83370370370370361</c:v>
                </c:pt>
                <c:pt idx="11570">
                  <c:v>0.83339503887449085</c:v>
                </c:pt>
                <c:pt idx="11571">
                  <c:v>0.83339503887449107</c:v>
                </c:pt>
                <c:pt idx="11572">
                  <c:v>0.83345669874167294</c:v>
                </c:pt>
                <c:pt idx="11573">
                  <c:v>0.83345669874167294</c:v>
                </c:pt>
                <c:pt idx="11574">
                  <c:v>0.83339503887449107</c:v>
                </c:pt>
                <c:pt idx="11575">
                  <c:v>0.83376527212143658</c:v>
                </c:pt>
                <c:pt idx="11576">
                  <c:v>0.83370370370370361</c:v>
                </c:pt>
                <c:pt idx="11577">
                  <c:v>0.83370370370370361</c:v>
                </c:pt>
                <c:pt idx="11578">
                  <c:v>0.83376527212143658</c:v>
                </c:pt>
                <c:pt idx="11579">
                  <c:v>0.83370370370370372</c:v>
                </c:pt>
                <c:pt idx="11580">
                  <c:v>0.83333333333333326</c:v>
                </c:pt>
                <c:pt idx="11581">
                  <c:v>0.83339503887449085</c:v>
                </c:pt>
                <c:pt idx="11582">
                  <c:v>0.83370370370370361</c:v>
                </c:pt>
                <c:pt idx="11583">
                  <c:v>0.83370370370370372</c:v>
                </c:pt>
                <c:pt idx="11584">
                  <c:v>0.83376527212143658</c:v>
                </c:pt>
                <c:pt idx="11585">
                  <c:v>0.83382679496669143</c:v>
                </c:pt>
                <c:pt idx="11586">
                  <c:v>0.83345669874167294</c:v>
                </c:pt>
                <c:pt idx="11587">
                  <c:v>0.8341355053683821</c:v>
                </c:pt>
                <c:pt idx="11588">
                  <c:v>0.83376527212143658</c:v>
                </c:pt>
                <c:pt idx="11589">
                  <c:v>0.83370370370370361</c:v>
                </c:pt>
                <c:pt idx="11590">
                  <c:v>0.83395107487027431</c:v>
                </c:pt>
                <c:pt idx="11591">
                  <c:v>0.83327158206743246</c:v>
                </c:pt>
                <c:pt idx="11592">
                  <c:v>0.83358042994810977</c:v>
                </c:pt>
                <c:pt idx="11593">
                  <c:v>0.83358042994810977</c:v>
                </c:pt>
                <c:pt idx="11594">
                  <c:v>0.83358042994810977</c:v>
                </c:pt>
                <c:pt idx="11595">
                  <c:v>0.83358042994810977</c:v>
                </c:pt>
                <c:pt idx="11596">
                  <c:v>0.83364208966283815</c:v>
                </c:pt>
                <c:pt idx="11597">
                  <c:v>0.83401259725824384</c:v>
                </c:pt>
                <c:pt idx="11598">
                  <c:v>0.83370370370370361</c:v>
                </c:pt>
                <c:pt idx="11599">
                  <c:v>0.83376527212143658</c:v>
                </c:pt>
                <c:pt idx="11600">
                  <c:v>0.83370370370370361</c:v>
                </c:pt>
                <c:pt idx="11601">
                  <c:v>0.83364208966283815</c:v>
                </c:pt>
                <c:pt idx="11602">
                  <c:v>0.83351872450871345</c:v>
                </c:pt>
                <c:pt idx="11603">
                  <c:v>0.83351872450871345</c:v>
                </c:pt>
                <c:pt idx="11604">
                  <c:v>0.83426028921023354</c:v>
                </c:pt>
                <c:pt idx="11605">
                  <c:v>0.83358042994810977</c:v>
                </c:pt>
                <c:pt idx="11606">
                  <c:v>0.83401259725824384</c:v>
                </c:pt>
                <c:pt idx="11607">
                  <c:v>0.83339503887449107</c:v>
                </c:pt>
                <c:pt idx="11608">
                  <c:v>0.83339503887449107</c:v>
                </c:pt>
                <c:pt idx="11609">
                  <c:v>0.83407407407407408</c:v>
                </c:pt>
                <c:pt idx="11610">
                  <c:v>0.83432171979243885</c:v>
                </c:pt>
                <c:pt idx="11611">
                  <c:v>0.83388950685947349</c:v>
                </c:pt>
                <c:pt idx="11612">
                  <c:v>0.83382789317507422</c:v>
                </c:pt>
                <c:pt idx="11613">
                  <c:v>0.83419881305637977</c:v>
                </c:pt>
                <c:pt idx="11614">
                  <c:v>0.83388950685947349</c:v>
                </c:pt>
                <c:pt idx="11615">
                  <c:v>0.83358042994810977</c:v>
                </c:pt>
                <c:pt idx="11616">
                  <c:v>0.83358042994810977</c:v>
                </c:pt>
                <c:pt idx="11617">
                  <c:v>0.83314794215795318</c:v>
                </c:pt>
                <c:pt idx="11618">
                  <c:v>0.83382789317507422</c:v>
                </c:pt>
                <c:pt idx="11619">
                  <c:v>0.83351872450871345</c:v>
                </c:pt>
                <c:pt idx="11620">
                  <c:v>0.83388950685947349</c:v>
                </c:pt>
                <c:pt idx="11621">
                  <c:v>0.83358042994810977</c:v>
                </c:pt>
                <c:pt idx="11622">
                  <c:v>0.83327158206743246</c:v>
                </c:pt>
                <c:pt idx="11623">
                  <c:v>0.83358042994810977</c:v>
                </c:pt>
                <c:pt idx="11624">
                  <c:v>0.83395107487027431</c:v>
                </c:pt>
                <c:pt idx="11625">
                  <c:v>0.83351872450871345</c:v>
                </c:pt>
                <c:pt idx="11626">
                  <c:v>0.83382789317507422</c:v>
                </c:pt>
                <c:pt idx="11627">
                  <c:v>0.83376623376623382</c:v>
                </c:pt>
                <c:pt idx="11628">
                  <c:v>0.83370452858203414</c:v>
                </c:pt>
                <c:pt idx="11629">
                  <c:v>0.8340141106572595</c:v>
                </c:pt>
                <c:pt idx="11630">
                  <c:v>0.83376623376623382</c:v>
                </c:pt>
                <c:pt idx="11631">
                  <c:v>0.83333333333333337</c:v>
                </c:pt>
                <c:pt idx="11632">
                  <c:v>0.83333333333333337</c:v>
                </c:pt>
                <c:pt idx="11633">
                  <c:v>0.83370452858203414</c:v>
                </c:pt>
                <c:pt idx="11634">
                  <c:v>0.83376623376623382</c:v>
                </c:pt>
                <c:pt idx="11635">
                  <c:v>0.83351872450871345</c:v>
                </c:pt>
                <c:pt idx="11636">
                  <c:v>0.83419881305637977</c:v>
                </c:pt>
                <c:pt idx="11637">
                  <c:v>0.83419881305637977</c:v>
                </c:pt>
                <c:pt idx="11638">
                  <c:v>0.83382789317507422</c:v>
                </c:pt>
                <c:pt idx="11639">
                  <c:v>0.83376623376623382</c:v>
                </c:pt>
                <c:pt idx="11640">
                  <c:v>0.83407572383073492</c:v>
                </c:pt>
                <c:pt idx="11641">
                  <c:v>0.83370452858203414</c:v>
                </c:pt>
                <c:pt idx="11642">
                  <c:v>0.83376623376623382</c:v>
                </c:pt>
                <c:pt idx="11643">
                  <c:v>0.83382789317507422</c:v>
                </c:pt>
                <c:pt idx="11644">
                  <c:v>0.83382789317507422</c:v>
                </c:pt>
                <c:pt idx="11645">
                  <c:v>0.83388950685947349</c:v>
                </c:pt>
                <c:pt idx="11646">
                  <c:v>0.83388950685947349</c:v>
                </c:pt>
                <c:pt idx="11647">
                  <c:v>0.83351872450871345</c:v>
                </c:pt>
                <c:pt idx="11648">
                  <c:v>0.83382789317507422</c:v>
                </c:pt>
                <c:pt idx="11649">
                  <c:v>0.83413729128014857</c:v>
                </c:pt>
                <c:pt idx="11650">
                  <c:v>0.83376623376623382</c:v>
                </c:pt>
                <c:pt idx="11651">
                  <c:v>0.83407572383073492</c:v>
                </c:pt>
                <c:pt idx="11652">
                  <c:v>0.83339517625231918</c:v>
                </c:pt>
                <c:pt idx="11653">
                  <c:v>0.83333333333333337</c:v>
                </c:pt>
                <c:pt idx="11654">
                  <c:v>0.83364277757148164</c:v>
                </c:pt>
                <c:pt idx="11655">
                  <c:v>0.8340141106572595</c:v>
                </c:pt>
                <c:pt idx="11656">
                  <c:v>0.83339517625231918</c:v>
                </c:pt>
                <c:pt idx="11657">
                  <c:v>0.83370452858203414</c:v>
                </c:pt>
                <c:pt idx="11658">
                  <c:v>0.83345697329376855</c:v>
                </c:pt>
                <c:pt idx="11659">
                  <c:v>0.83376623376623382</c:v>
                </c:pt>
                <c:pt idx="11660">
                  <c:v>0.83314794215795318</c:v>
                </c:pt>
                <c:pt idx="11661">
                  <c:v>0.83345697329376855</c:v>
                </c:pt>
                <c:pt idx="11662">
                  <c:v>0.83345697329376855</c:v>
                </c:pt>
                <c:pt idx="11663">
                  <c:v>0.83314794215795318</c:v>
                </c:pt>
                <c:pt idx="11664">
                  <c:v>0.83351872450871345</c:v>
                </c:pt>
                <c:pt idx="11665">
                  <c:v>0.83358042994810977</c:v>
                </c:pt>
                <c:pt idx="11666">
                  <c:v>0.83388950685947349</c:v>
                </c:pt>
                <c:pt idx="11667">
                  <c:v>0.83395107487027431</c:v>
                </c:pt>
                <c:pt idx="11668">
                  <c:v>0.83401259725824384</c:v>
                </c:pt>
                <c:pt idx="11669">
                  <c:v>0.83370370370370361</c:v>
                </c:pt>
                <c:pt idx="11670">
                  <c:v>0.83364208966283815</c:v>
                </c:pt>
                <c:pt idx="11671">
                  <c:v>0.83333333333333326</c:v>
                </c:pt>
                <c:pt idx="11672">
                  <c:v>0.83376527212143658</c:v>
                </c:pt>
                <c:pt idx="11673">
                  <c:v>0.83364208966283815</c:v>
                </c:pt>
                <c:pt idx="11674">
                  <c:v>0.83358042994810977</c:v>
                </c:pt>
                <c:pt idx="11675">
                  <c:v>0.83358042994810977</c:v>
                </c:pt>
                <c:pt idx="11676">
                  <c:v>0.83395107487027431</c:v>
                </c:pt>
                <c:pt idx="11677">
                  <c:v>0.83364208966283815</c:v>
                </c:pt>
                <c:pt idx="11678">
                  <c:v>0.83333333333333326</c:v>
                </c:pt>
                <c:pt idx="11679">
                  <c:v>0.83333333333333326</c:v>
                </c:pt>
                <c:pt idx="11680">
                  <c:v>0.83339503887449107</c:v>
                </c:pt>
                <c:pt idx="11681">
                  <c:v>0.83333333333333326</c:v>
                </c:pt>
                <c:pt idx="11682">
                  <c:v>0.83395107487027431</c:v>
                </c:pt>
                <c:pt idx="11683">
                  <c:v>0.83364208966283815</c:v>
                </c:pt>
                <c:pt idx="11684">
                  <c:v>0.83364208966283815</c:v>
                </c:pt>
                <c:pt idx="11685">
                  <c:v>0.83401259725824384</c:v>
                </c:pt>
                <c:pt idx="11686">
                  <c:v>0.83370370370370361</c:v>
                </c:pt>
                <c:pt idx="11687">
                  <c:v>0.83401259725824384</c:v>
                </c:pt>
                <c:pt idx="11688">
                  <c:v>0.83395107487027431</c:v>
                </c:pt>
                <c:pt idx="11689">
                  <c:v>0.83388950685947349</c:v>
                </c:pt>
                <c:pt idx="11690">
                  <c:v>0.83388950685947349</c:v>
                </c:pt>
                <c:pt idx="11691">
                  <c:v>0.83351872450871345</c:v>
                </c:pt>
                <c:pt idx="11692">
                  <c:v>0.83358042994810977</c:v>
                </c:pt>
                <c:pt idx="11693">
                  <c:v>0.83395107487027431</c:v>
                </c:pt>
                <c:pt idx="11694">
                  <c:v>0.83351872450871345</c:v>
                </c:pt>
                <c:pt idx="11695">
                  <c:v>0.83320978502594523</c:v>
                </c:pt>
                <c:pt idx="11696">
                  <c:v>0.83364208966283815</c:v>
                </c:pt>
                <c:pt idx="11697">
                  <c:v>0.83364208966283815</c:v>
                </c:pt>
                <c:pt idx="11698">
                  <c:v>0.83327158206743246</c:v>
                </c:pt>
                <c:pt idx="11699">
                  <c:v>0.83327158206743246</c:v>
                </c:pt>
                <c:pt idx="11700">
                  <c:v>0.83388950685947349</c:v>
                </c:pt>
                <c:pt idx="11701">
                  <c:v>0.83388950685947349</c:v>
                </c:pt>
                <c:pt idx="11702">
                  <c:v>0.83419881305637977</c:v>
                </c:pt>
                <c:pt idx="11703">
                  <c:v>0.83382789317507422</c:v>
                </c:pt>
                <c:pt idx="11704">
                  <c:v>0.83382789317507422</c:v>
                </c:pt>
                <c:pt idx="11705">
                  <c:v>0.83388950685947349</c:v>
                </c:pt>
                <c:pt idx="11706">
                  <c:v>0.83388950685947349</c:v>
                </c:pt>
                <c:pt idx="11707">
                  <c:v>0.83382789317507422</c:v>
                </c:pt>
                <c:pt idx="11708">
                  <c:v>0.83419881305637977</c:v>
                </c:pt>
                <c:pt idx="11709">
                  <c:v>0.83351872450871345</c:v>
                </c:pt>
                <c:pt idx="11710">
                  <c:v>0.83345697329376855</c:v>
                </c:pt>
                <c:pt idx="11711">
                  <c:v>0.83345697329376855</c:v>
                </c:pt>
                <c:pt idx="11712">
                  <c:v>0.83382789317507433</c:v>
                </c:pt>
                <c:pt idx="11713">
                  <c:v>0.83382789317507433</c:v>
                </c:pt>
                <c:pt idx="11714">
                  <c:v>0.83345697329376855</c:v>
                </c:pt>
                <c:pt idx="11715">
                  <c:v>0.83376623376623382</c:v>
                </c:pt>
                <c:pt idx="11716">
                  <c:v>0.83382789317507422</c:v>
                </c:pt>
                <c:pt idx="11717">
                  <c:v>0.83395107487027431</c:v>
                </c:pt>
                <c:pt idx="11718">
                  <c:v>0.83395107487027431</c:v>
                </c:pt>
                <c:pt idx="11719">
                  <c:v>0.83320978502594523</c:v>
                </c:pt>
                <c:pt idx="11720">
                  <c:v>0.83351872450871345</c:v>
                </c:pt>
                <c:pt idx="11721">
                  <c:v>0.83351872450871345</c:v>
                </c:pt>
                <c:pt idx="11722">
                  <c:v>0.83388950685947349</c:v>
                </c:pt>
                <c:pt idx="11723">
                  <c:v>0.83382789317507422</c:v>
                </c:pt>
                <c:pt idx="11724">
                  <c:v>0.83345697329376855</c:v>
                </c:pt>
                <c:pt idx="11725">
                  <c:v>0.83339517625231918</c:v>
                </c:pt>
                <c:pt idx="11726">
                  <c:v>0.8340141106572595</c:v>
                </c:pt>
                <c:pt idx="11727">
                  <c:v>0.83339517625231918</c:v>
                </c:pt>
                <c:pt idx="11728">
                  <c:v>0.83382789317507422</c:v>
                </c:pt>
                <c:pt idx="11729">
                  <c:v>0.83358042994810977</c:v>
                </c:pt>
                <c:pt idx="11730">
                  <c:v>0.83364208966283815</c:v>
                </c:pt>
                <c:pt idx="11731">
                  <c:v>0.83370370370370361</c:v>
                </c:pt>
                <c:pt idx="11732">
                  <c:v>0.83333333333333326</c:v>
                </c:pt>
                <c:pt idx="11733">
                  <c:v>0.83370370370370361</c:v>
                </c:pt>
                <c:pt idx="11734">
                  <c:v>0.83370370370370361</c:v>
                </c:pt>
                <c:pt idx="11735">
                  <c:v>0.83364208966283815</c:v>
                </c:pt>
                <c:pt idx="11736">
                  <c:v>0.83327158206743246</c:v>
                </c:pt>
                <c:pt idx="11737">
                  <c:v>0.83364208966283815</c:v>
                </c:pt>
                <c:pt idx="11738">
                  <c:v>0.83327158206743246</c:v>
                </c:pt>
                <c:pt idx="11739">
                  <c:v>0.83364208966283815</c:v>
                </c:pt>
                <c:pt idx="11740">
                  <c:v>0.83364208966283815</c:v>
                </c:pt>
                <c:pt idx="11741">
                  <c:v>0.83388950685947349</c:v>
                </c:pt>
                <c:pt idx="11742">
                  <c:v>0.83382789317507422</c:v>
                </c:pt>
                <c:pt idx="11743">
                  <c:v>0.83345697329376855</c:v>
                </c:pt>
                <c:pt idx="11744">
                  <c:v>0.83370452858203414</c:v>
                </c:pt>
                <c:pt idx="11745">
                  <c:v>0.83370452858203414</c:v>
                </c:pt>
                <c:pt idx="11746">
                  <c:v>0.83345697329376855</c:v>
                </c:pt>
                <c:pt idx="11747">
                  <c:v>0.83382789317507433</c:v>
                </c:pt>
                <c:pt idx="11748">
                  <c:v>0.83388950685947349</c:v>
                </c:pt>
                <c:pt idx="11749">
                  <c:v>0.83364208966283815</c:v>
                </c:pt>
                <c:pt idx="11750">
                  <c:v>0.83395107487027431</c:v>
                </c:pt>
                <c:pt idx="11751">
                  <c:v>0.83327158206743246</c:v>
                </c:pt>
                <c:pt idx="11752">
                  <c:v>0.83327158206743246</c:v>
                </c:pt>
                <c:pt idx="11753">
                  <c:v>0.83358042994810977</c:v>
                </c:pt>
                <c:pt idx="11754">
                  <c:v>0.83358042994810977</c:v>
                </c:pt>
                <c:pt idx="11755">
                  <c:v>0.83327158206743246</c:v>
                </c:pt>
                <c:pt idx="11756">
                  <c:v>0.83370370370370361</c:v>
                </c:pt>
                <c:pt idx="11757">
                  <c:v>0.83364208966283815</c:v>
                </c:pt>
                <c:pt idx="11758">
                  <c:v>0.83395107487027431</c:v>
                </c:pt>
                <c:pt idx="11759">
                  <c:v>0.83382789317507422</c:v>
                </c:pt>
                <c:pt idx="11760">
                  <c:v>0.83382789317507422</c:v>
                </c:pt>
                <c:pt idx="11761">
                  <c:v>0.83376623376623382</c:v>
                </c:pt>
                <c:pt idx="11762">
                  <c:v>0.83376623376623382</c:v>
                </c:pt>
                <c:pt idx="11763">
                  <c:v>0.833086053412463</c:v>
                </c:pt>
                <c:pt idx="11764">
                  <c:v>0.83351872450871345</c:v>
                </c:pt>
                <c:pt idx="11765">
                  <c:v>0.83351872450871345</c:v>
                </c:pt>
                <c:pt idx="11766">
                  <c:v>0.833086053412463</c:v>
                </c:pt>
                <c:pt idx="11767">
                  <c:v>0.83345697329376844</c:v>
                </c:pt>
                <c:pt idx="11768">
                  <c:v>0.83382789317507422</c:v>
                </c:pt>
                <c:pt idx="11769">
                  <c:v>0.83382789317507422</c:v>
                </c:pt>
                <c:pt idx="11770">
                  <c:v>0.83351872450871345</c:v>
                </c:pt>
                <c:pt idx="11771">
                  <c:v>0.83419881305637977</c:v>
                </c:pt>
                <c:pt idx="11772">
                  <c:v>0.83382789317507422</c:v>
                </c:pt>
                <c:pt idx="11773">
                  <c:v>0.83388950685947349</c:v>
                </c:pt>
                <c:pt idx="11774">
                  <c:v>0.83388950685947349</c:v>
                </c:pt>
                <c:pt idx="11775">
                  <c:v>0.83388950685947349</c:v>
                </c:pt>
                <c:pt idx="11776">
                  <c:v>0.83382789317507422</c:v>
                </c:pt>
                <c:pt idx="11777">
                  <c:v>0.83382789317507422</c:v>
                </c:pt>
                <c:pt idx="11778">
                  <c:v>0.83351872450871345</c:v>
                </c:pt>
                <c:pt idx="11779">
                  <c:v>0.83351872450871345</c:v>
                </c:pt>
                <c:pt idx="11780">
                  <c:v>0.83376623376623382</c:v>
                </c:pt>
                <c:pt idx="11781">
                  <c:v>0.83370452858203414</c:v>
                </c:pt>
                <c:pt idx="11782">
                  <c:v>0.83333333333333337</c:v>
                </c:pt>
                <c:pt idx="11783">
                  <c:v>0.83364277757148164</c:v>
                </c:pt>
                <c:pt idx="11784">
                  <c:v>0.83364277757148164</c:v>
                </c:pt>
                <c:pt idx="11785">
                  <c:v>0.83364277757148164</c:v>
                </c:pt>
                <c:pt idx="11786">
                  <c:v>0.83333333333333337</c:v>
                </c:pt>
                <c:pt idx="11787">
                  <c:v>0.83333333333333337</c:v>
                </c:pt>
                <c:pt idx="11788">
                  <c:v>0.83395245170876675</c:v>
                </c:pt>
                <c:pt idx="11789">
                  <c:v>0.83395245170876675</c:v>
                </c:pt>
                <c:pt idx="11790">
                  <c:v>0.83339517625231918</c:v>
                </c:pt>
                <c:pt idx="11791">
                  <c:v>0.83370452858203414</c:v>
                </c:pt>
                <c:pt idx="11792">
                  <c:v>0.83370452858203414</c:v>
                </c:pt>
                <c:pt idx="11793">
                  <c:v>0.83339517625231918</c:v>
                </c:pt>
                <c:pt idx="11794">
                  <c:v>0.83339517625231918</c:v>
                </c:pt>
                <c:pt idx="11795">
                  <c:v>0.83376623376623382</c:v>
                </c:pt>
                <c:pt idx="11796">
                  <c:v>0.83382789317507422</c:v>
                </c:pt>
                <c:pt idx="11797">
                  <c:v>0.83419881305637977</c:v>
                </c:pt>
                <c:pt idx="11798">
                  <c:v>0.83388950685947349</c:v>
                </c:pt>
                <c:pt idx="11799">
                  <c:v>0.83351872450871345</c:v>
                </c:pt>
                <c:pt idx="11800">
                  <c:v>0.83320978502594523</c:v>
                </c:pt>
                <c:pt idx="11801">
                  <c:v>0.83320978502594523</c:v>
                </c:pt>
                <c:pt idx="11802">
                  <c:v>0.83382789317507422</c:v>
                </c:pt>
                <c:pt idx="11803">
                  <c:v>0.83376623376623382</c:v>
                </c:pt>
                <c:pt idx="11804">
                  <c:v>0.83339517625231918</c:v>
                </c:pt>
                <c:pt idx="11805">
                  <c:v>0.83339517625231918</c:v>
                </c:pt>
                <c:pt idx="11806">
                  <c:v>0.83339517625231918</c:v>
                </c:pt>
                <c:pt idx="11807">
                  <c:v>0.83413729128014857</c:v>
                </c:pt>
                <c:pt idx="11808">
                  <c:v>0.83382789317507422</c:v>
                </c:pt>
                <c:pt idx="11809">
                  <c:v>0.83351872450871345</c:v>
                </c:pt>
                <c:pt idx="11810">
                  <c:v>0.83345697329376844</c:v>
                </c:pt>
                <c:pt idx="11811">
                  <c:v>0.83339517625231918</c:v>
                </c:pt>
                <c:pt idx="11812">
                  <c:v>0.83302411873840454</c:v>
                </c:pt>
                <c:pt idx="11813">
                  <c:v>0.83302411873840454</c:v>
                </c:pt>
                <c:pt idx="11814">
                  <c:v>0.83376623376623382</c:v>
                </c:pt>
                <c:pt idx="11815">
                  <c:v>0.83388950685947349</c:v>
                </c:pt>
                <c:pt idx="11816">
                  <c:v>0.83320978502594523</c:v>
                </c:pt>
                <c:pt idx="11817">
                  <c:v>0.83351872450871345</c:v>
                </c:pt>
                <c:pt idx="11818">
                  <c:v>0.83345697329376855</c:v>
                </c:pt>
                <c:pt idx="11819">
                  <c:v>0.83370452858203414</c:v>
                </c:pt>
                <c:pt idx="11820">
                  <c:v>0.83333333333333337</c:v>
                </c:pt>
                <c:pt idx="11821">
                  <c:v>0.83364277757148164</c:v>
                </c:pt>
                <c:pt idx="11822">
                  <c:v>0.83376623376623382</c:v>
                </c:pt>
                <c:pt idx="11823">
                  <c:v>0.83351872450871345</c:v>
                </c:pt>
                <c:pt idx="11824">
                  <c:v>0.83388950685947349</c:v>
                </c:pt>
                <c:pt idx="11825">
                  <c:v>0.83358042994810977</c:v>
                </c:pt>
                <c:pt idx="11826">
                  <c:v>0.83358042994810977</c:v>
                </c:pt>
                <c:pt idx="11827">
                  <c:v>0.83388950685947349</c:v>
                </c:pt>
                <c:pt idx="11828">
                  <c:v>0.83345697329376844</c:v>
                </c:pt>
                <c:pt idx="11829">
                  <c:v>0.83339517625231918</c:v>
                </c:pt>
                <c:pt idx="11830">
                  <c:v>0.83339517625231918</c:v>
                </c:pt>
                <c:pt idx="11831">
                  <c:v>0.83339517625231918</c:v>
                </c:pt>
                <c:pt idx="11832">
                  <c:v>0.83339517625231918</c:v>
                </c:pt>
                <c:pt idx="11833">
                  <c:v>0.83339517625231918</c:v>
                </c:pt>
                <c:pt idx="11834">
                  <c:v>0.83376623376623382</c:v>
                </c:pt>
                <c:pt idx="11835">
                  <c:v>0.83382789317507422</c:v>
                </c:pt>
                <c:pt idx="11836">
                  <c:v>0.83351872450871345</c:v>
                </c:pt>
                <c:pt idx="11837">
                  <c:v>0.83351872450871345</c:v>
                </c:pt>
                <c:pt idx="11838">
                  <c:v>0.83382789317507422</c:v>
                </c:pt>
                <c:pt idx="11839">
                  <c:v>0.83382789317507422</c:v>
                </c:pt>
                <c:pt idx="11840">
                  <c:v>0.83345697329376867</c:v>
                </c:pt>
                <c:pt idx="11841">
                  <c:v>0.83345697329376867</c:v>
                </c:pt>
                <c:pt idx="11842">
                  <c:v>0.83388950685947349</c:v>
                </c:pt>
                <c:pt idx="11843">
                  <c:v>0.83351872450871345</c:v>
                </c:pt>
                <c:pt idx="11844">
                  <c:v>0.83382789317507422</c:v>
                </c:pt>
                <c:pt idx="11845">
                  <c:v>0.83395107487027431</c:v>
                </c:pt>
                <c:pt idx="11846">
                  <c:v>0.83426028921023354</c:v>
                </c:pt>
                <c:pt idx="11847">
                  <c:v>0.83388950685947349</c:v>
                </c:pt>
                <c:pt idx="11848">
                  <c:v>0.83351872450871345</c:v>
                </c:pt>
                <c:pt idx="11849">
                  <c:v>0.83351872450871345</c:v>
                </c:pt>
                <c:pt idx="11850">
                  <c:v>0.83351872450871345</c:v>
                </c:pt>
                <c:pt idx="11851">
                  <c:v>0.83345697329376867</c:v>
                </c:pt>
                <c:pt idx="11852">
                  <c:v>0.8331479421579534</c:v>
                </c:pt>
                <c:pt idx="11853">
                  <c:v>0.83351872450871345</c:v>
                </c:pt>
                <c:pt idx="11854">
                  <c:v>0.8331479421579534</c:v>
                </c:pt>
                <c:pt idx="11855">
                  <c:v>0.83382789317507422</c:v>
                </c:pt>
                <c:pt idx="11856">
                  <c:v>0.83345697329376844</c:v>
                </c:pt>
                <c:pt idx="11857">
                  <c:v>0.83339517625231918</c:v>
                </c:pt>
                <c:pt idx="11858">
                  <c:v>0.83382789317507422</c:v>
                </c:pt>
                <c:pt idx="11859">
                  <c:v>0.83388950685947349</c:v>
                </c:pt>
                <c:pt idx="11860">
                  <c:v>0.83320978502594523</c:v>
                </c:pt>
                <c:pt idx="11861">
                  <c:v>0.83388950685947349</c:v>
                </c:pt>
                <c:pt idx="11862">
                  <c:v>0.83382789317507422</c:v>
                </c:pt>
                <c:pt idx="11863">
                  <c:v>0.83370452858203414</c:v>
                </c:pt>
                <c:pt idx="11864">
                  <c:v>0.83364277757148164</c:v>
                </c:pt>
                <c:pt idx="11865">
                  <c:v>0.83364277757148164</c:v>
                </c:pt>
                <c:pt idx="11866">
                  <c:v>0.83364277757148164</c:v>
                </c:pt>
                <c:pt idx="11867">
                  <c:v>0.83333333333333337</c:v>
                </c:pt>
                <c:pt idx="11868">
                  <c:v>0.83376623376623382</c:v>
                </c:pt>
                <c:pt idx="11869">
                  <c:v>0.83345697329376844</c:v>
                </c:pt>
                <c:pt idx="11870">
                  <c:v>0.83382789317507422</c:v>
                </c:pt>
                <c:pt idx="11871">
                  <c:v>0.83351872450871345</c:v>
                </c:pt>
                <c:pt idx="11872">
                  <c:v>0.83351872450871345</c:v>
                </c:pt>
                <c:pt idx="11873">
                  <c:v>0.83351872450871345</c:v>
                </c:pt>
                <c:pt idx="11874">
                  <c:v>0.83382789317507422</c:v>
                </c:pt>
                <c:pt idx="11875">
                  <c:v>0.83407572383073492</c:v>
                </c:pt>
                <c:pt idx="11876">
                  <c:v>0.83370452858203414</c:v>
                </c:pt>
                <c:pt idx="11877">
                  <c:v>0.83333333333333337</c:v>
                </c:pt>
                <c:pt idx="11878">
                  <c:v>0.83358098068350672</c:v>
                </c:pt>
                <c:pt idx="11879">
                  <c:v>0.83395245170876675</c:v>
                </c:pt>
                <c:pt idx="11880">
                  <c:v>0.83370452858203414</c:v>
                </c:pt>
                <c:pt idx="11881">
                  <c:v>0.83376623376623382</c:v>
                </c:pt>
                <c:pt idx="11882">
                  <c:v>0.83376623376623382</c:v>
                </c:pt>
                <c:pt idx="11883">
                  <c:v>0.83339517625231918</c:v>
                </c:pt>
                <c:pt idx="11884">
                  <c:v>0.83370452858203414</c:v>
                </c:pt>
                <c:pt idx="11885">
                  <c:v>0.83370452858203414</c:v>
                </c:pt>
                <c:pt idx="11886">
                  <c:v>0.83364277757148164</c:v>
                </c:pt>
                <c:pt idx="11887">
                  <c:v>0.83364277757148164</c:v>
                </c:pt>
                <c:pt idx="11888">
                  <c:v>0.83395245170876675</c:v>
                </c:pt>
                <c:pt idx="11889">
                  <c:v>0.83395245170876675</c:v>
                </c:pt>
                <c:pt idx="11890">
                  <c:v>0.83364277757148164</c:v>
                </c:pt>
                <c:pt idx="11891">
                  <c:v>0.83364277757148164</c:v>
                </c:pt>
                <c:pt idx="11892">
                  <c:v>0.83370452858203414</c:v>
                </c:pt>
                <c:pt idx="11893">
                  <c:v>0.83376623376623382</c:v>
                </c:pt>
                <c:pt idx="11894">
                  <c:v>0.83382789317507422</c:v>
                </c:pt>
                <c:pt idx="11895">
                  <c:v>0.83382789317507422</c:v>
                </c:pt>
                <c:pt idx="11896">
                  <c:v>0.83345697329376867</c:v>
                </c:pt>
                <c:pt idx="11897">
                  <c:v>0.83370452858203414</c:v>
                </c:pt>
                <c:pt idx="11898">
                  <c:v>0.83370452858203414</c:v>
                </c:pt>
                <c:pt idx="11899">
                  <c:v>0.83358098068350672</c:v>
                </c:pt>
                <c:pt idx="11900">
                  <c:v>0.83358098068350672</c:v>
                </c:pt>
                <c:pt idx="11901">
                  <c:v>0.83395245170876675</c:v>
                </c:pt>
                <c:pt idx="11902">
                  <c:v>0.83395245170876675</c:v>
                </c:pt>
                <c:pt idx="11903">
                  <c:v>0.83389074693422538</c:v>
                </c:pt>
                <c:pt idx="11904">
                  <c:v>0.83351913786696397</c:v>
                </c:pt>
                <c:pt idx="11905">
                  <c:v>0.83358098068350683</c:v>
                </c:pt>
                <c:pt idx="11906">
                  <c:v>0.83320950965824669</c:v>
                </c:pt>
                <c:pt idx="11907">
                  <c:v>0.8340141106572595</c:v>
                </c:pt>
                <c:pt idx="11908">
                  <c:v>0.83407572383073492</c:v>
                </c:pt>
                <c:pt idx="11909">
                  <c:v>0.83376623376623393</c:v>
                </c:pt>
                <c:pt idx="11910">
                  <c:v>0.83339517625231918</c:v>
                </c:pt>
                <c:pt idx="11911">
                  <c:v>0.83364277757148164</c:v>
                </c:pt>
                <c:pt idx="11912">
                  <c:v>0.83364277757148164</c:v>
                </c:pt>
                <c:pt idx="11913">
                  <c:v>0.83364277757148164</c:v>
                </c:pt>
                <c:pt idx="11914">
                  <c:v>0.83364277757148164</c:v>
                </c:pt>
                <c:pt idx="11915">
                  <c:v>0.83364277757148164</c:v>
                </c:pt>
                <c:pt idx="11916">
                  <c:v>0.83358098068350672</c:v>
                </c:pt>
                <c:pt idx="11917">
                  <c:v>0.83358098068350672</c:v>
                </c:pt>
                <c:pt idx="11918">
                  <c:v>0.83351913786696408</c:v>
                </c:pt>
                <c:pt idx="11919">
                  <c:v>0.83345724907063201</c:v>
                </c:pt>
                <c:pt idx="11920">
                  <c:v>0.83345724907063201</c:v>
                </c:pt>
                <c:pt idx="11921">
                  <c:v>0.83351913786696397</c:v>
                </c:pt>
                <c:pt idx="11922">
                  <c:v>0.83382899628252782</c:v>
                </c:pt>
                <c:pt idx="11923">
                  <c:v>0.83382899628252782</c:v>
                </c:pt>
                <c:pt idx="11924">
                  <c:v>0.83376719970249158</c:v>
                </c:pt>
                <c:pt idx="11925">
                  <c:v>0.83382899628252782</c:v>
                </c:pt>
                <c:pt idx="11926">
                  <c:v>0.83345724907063201</c:v>
                </c:pt>
                <c:pt idx="11927">
                  <c:v>0.83351913786696397</c:v>
                </c:pt>
                <c:pt idx="11928">
                  <c:v>0.83389074693422538</c:v>
                </c:pt>
                <c:pt idx="11929">
                  <c:v>0.83364277757148164</c:v>
                </c:pt>
                <c:pt idx="11930">
                  <c:v>0.83370452858203414</c:v>
                </c:pt>
                <c:pt idx="11931">
                  <c:v>0.83339517625231918</c:v>
                </c:pt>
                <c:pt idx="11932">
                  <c:v>0.83370452858203414</c:v>
                </c:pt>
                <c:pt idx="11933">
                  <c:v>0.83327144448570378</c:v>
                </c:pt>
                <c:pt idx="11934">
                  <c:v>0.83358098068350672</c:v>
                </c:pt>
                <c:pt idx="11935">
                  <c:v>0.83389074693422538</c:v>
                </c:pt>
                <c:pt idx="11936">
                  <c:v>0.83376719970249158</c:v>
                </c:pt>
                <c:pt idx="11937">
                  <c:v>0.83413908516177016</c:v>
                </c:pt>
                <c:pt idx="11938">
                  <c:v>0.83351913786696397</c:v>
                </c:pt>
                <c:pt idx="11939">
                  <c:v>0.83358098068350672</c:v>
                </c:pt>
                <c:pt idx="11940">
                  <c:v>0.83333333333333337</c:v>
                </c:pt>
                <c:pt idx="11941">
                  <c:v>0.83370452858203414</c:v>
                </c:pt>
                <c:pt idx="11942">
                  <c:v>0.83364277757148164</c:v>
                </c:pt>
                <c:pt idx="11943">
                  <c:v>0.83395245170876675</c:v>
                </c:pt>
                <c:pt idx="11944">
                  <c:v>0.83389074693422538</c:v>
                </c:pt>
                <c:pt idx="11945">
                  <c:v>0.83351913786696397</c:v>
                </c:pt>
                <c:pt idx="11946">
                  <c:v>0.83351913786696397</c:v>
                </c:pt>
                <c:pt idx="11947">
                  <c:v>0.83426235600148657</c:v>
                </c:pt>
                <c:pt idx="11948">
                  <c:v>0.83395245170876675</c:v>
                </c:pt>
                <c:pt idx="11949">
                  <c:v>0.83364277757148164</c:v>
                </c:pt>
                <c:pt idx="11950">
                  <c:v>0.83333333333333337</c:v>
                </c:pt>
                <c:pt idx="11951">
                  <c:v>0.83395245170876675</c:v>
                </c:pt>
                <c:pt idx="11952">
                  <c:v>0.83389074693422538</c:v>
                </c:pt>
                <c:pt idx="11953">
                  <c:v>0.83389074693422538</c:v>
                </c:pt>
                <c:pt idx="11954">
                  <c:v>0.83395245170876675</c:v>
                </c:pt>
                <c:pt idx="11955">
                  <c:v>0.83364277757148164</c:v>
                </c:pt>
                <c:pt idx="11956">
                  <c:v>0.83327144448570378</c:v>
                </c:pt>
                <c:pt idx="11957">
                  <c:v>0.83320950965824669</c:v>
                </c:pt>
                <c:pt idx="11958">
                  <c:v>0.83358098068350672</c:v>
                </c:pt>
                <c:pt idx="11959">
                  <c:v>0.83382899628252782</c:v>
                </c:pt>
                <c:pt idx="11960">
                  <c:v>0.83382899628252782</c:v>
                </c:pt>
                <c:pt idx="11961">
                  <c:v>0.83413908516177016</c:v>
                </c:pt>
                <c:pt idx="11962">
                  <c:v>0.83426235600148657</c:v>
                </c:pt>
                <c:pt idx="11963">
                  <c:v>0.83364277757148164</c:v>
                </c:pt>
                <c:pt idx="11964">
                  <c:v>0.83370452858203414</c:v>
                </c:pt>
                <c:pt idx="11965">
                  <c:v>0.83413729128014857</c:v>
                </c:pt>
                <c:pt idx="11966">
                  <c:v>0.8340141106572595</c:v>
                </c:pt>
                <c:pt idx="11967">
                  <c:v>0.83389074693422538</c:v>
                </c:pt>
                <c:pt idx="11968">
                  <c:v>0.83345724907063201</c:v>
                </c:pt>
                <c:pt idx="11969">
                  <c:v>0.83345724907063201</c:v>
                </c:pt>
                <c:pt idx="11970">
                  <c:v>0.83382899628252782</c:v>
                </c:pt>
                <c:pt idx="11971">
                  <c:v>0.83382899628252782</c:v>
                </c:pt>
                <c:pt idx="11972">
                  <c:v>0.83420074349442386</c:v>
                </c:pt>
                <c:pt idx="11973">
                  <c:v>0.83358098068350672</c:v>
                </c:pt>
                <c:pt idx="11974">
                  <c:v>0.83327144448570378</c:v>
                </c:pt>
                <c:pt idx="11975">
                  <c:v>0.83333333333333337</c:v>
                </c:pt>
                <c:pt idx="11976">
                  <c:v>0.83364277757148164</c:v>
                </c:pt>
                <c:pt idx="11977">
                  <c:v>0.83364277757148164</c:v>
                </c:pt>
                <c:pt idx="11978">
                  <c:v>0.83358098068350672</c:v>
                </c:pt>
                <c:pt idx="11979">
                  <c:v>0.83382899628252782</c:v>
                </c:pt>
                <c:pt idx="11980">
                  <c:v>0.83382899628252782</c:v>
                </c:pt>
                <c:pt idx="11981">
                  <c:v>0.83438779307778199</c:v>
                </c:pt>
                <c:pt idx="11982">
                  <c:v>0.83370535714285732</c:v>
                </c:pt>
                <c:pt idx="11983">
                  <c:v>0.83345724907063201</c:v>
                </c:pt>
                <c:pt idx="11984">
                  <c:v>0.83413908516177016</c:v>
                </c:pt>
                <c:pt idx="11985">
                  <c:v>0.83382899628252782</c:v>
                </c:pt>
                <c:pt idx="11986">
                  <c:v>0.83382899628252782</c:v>
                </c:pt>
                <c:pt idx="11987">
                  <c:v>0.83382899628252805</c:v>
                </c:pt>
                <c:pt idx="11988">
                  <c:v>0.83389074693422538</c:v>
                </c:pt>
                <c:pt idx="11989">
                  <c:v>0.83333333333333337</c:v>
                </c:pt>
                <c:pt idx="11990">
                  <c:v>0.83339517625231918</c:v>
                </c:pt>
                <c:pt idx="11991">
                  <c:v>0.83333333333333337</c:v>
                </c:pt>
                <c:pt idx="11992">
                  <c:v>0.83333333333333337</c:v>
                </c:pt>
                <c:pt idx="11993">
                  <c:v>0.83370452858203414</c:v>
                </c:pt>
                <c:pt idx="11994">
                  <c:v>0.83395245170876675</c:v>
                </c:pt>
                <c:pt idx="11995">
                  <c:v>0.83382899628252782</c:v>
                </c:pt>
                <c:pt idx="11996">
                  <c:v>0.83351913786696397</c:v>
                </c:pt>
                <c:pt idx="11997">
                  <c:v>0.83389074693422538</c:v>
                </c:pt>
                <c:pt idx="11998">
                  <c:v>0.83358098068350672</c:v>
                </c:pt>
                <c:pt idx="11999">
                  <c:v>0.83389074693422538</c:v>
                </c:pt>
                <c:pt idx="12000">
                  <c:v>0.83389074693422538</c:v>
                </c:pt>
                <c:pt idx="12001">
                  <c:v>0.83389074693422538</c:v>
                </c:pt>
                <c:pt idx="12002">
                  <c:v>0.83358098068350683</c:v>
                </c:pt>
                <c:pt idx="12003">
                  <c:v>0.83389074693422538</c:v>
                </c:pt>
                <c:pt idx="12004">
                  <c:v>0.83389074693422538</c:v>
                </c:pt>
                <c:pt idx="12005">
                  <c:v>0.83382899628252782</c:v>
                </c:pt>
                <c:pt idx="12006">
                  <c:v>0.83389074693422538</c:v>
                </c:pt>
                <c:pt idx="12007">
                  <c:v>0.83382899628252782</c:v>
                </c:pt>
                <c:pt idx="12008">
                  <c:v>0.83382899628252782</c:v>
                </c:pt>
                <c:pt idx="12009">
                  <c:v>0.83389074693422538</c:v>
                </c:pt>
                <c:pt idx="12010">
                  <c:v>0.83358098068350672</c:v>
                </c:pt>
                <c:pt idx="12011">
                  <c:v>0.83364277757148164</c:v>
                </c:pt>
                <c:pt idx="12012">
                  <c:v>0.83339517625231918</c:v>
                </c:pt>
                <c:pt idx="12013">
                  <c:v>0.83345697329376867</c:v>
                </c:pt>
                <c:pt idx="12014">
                  <c:v>0.83339517625231918</c:v>
                </c:pt>
                <c:pt idx="12015">
                  <c:v>0.83339517625231918</c:v>
                </c:pt>
                <c:pt idx="12016">
                  <c:v>0.83339517625231918</c:v>
                </c:pt>
                <c:pt idx="12017">
                  <c:v>0.83345697329376867</c:v>
                </c:pt>
                <c:pt idx="12018">
                  <c:v>0.8331479421579534</c:v>
                </c:pt>
                <c:pt idx="12019">
                  <c:v>0.83345697329376867</c:v>
                </c:pt>
                <c:pt idx="12020">
                  <c:v>0.83351872450871345</c:v>
                </c:pt>
                <c:pt idx="12021">
                  <c:v>0.83351872450871345</c:v>
                </c:pt>
                <c:pt idx="12022">
                  <c:v>0.83388950685947349</c:v>
                </c:pt>
                <c:pt idx="12023">
                  <c:v>0.83320978502594523</c:v>
                </c:pt>
                <c:pt idx="12024">
                  <c:v>0.83382789317507422</c:v>
                </c:pt>
                <c:pt idx="12025">
                  <c:v>0.83413729128014857</c:v>
                </c:pt>
                <c:pt idx="12026">
                  <c:v>0.83407572383073492</c:v>
                </c:pt>
                <c:pt idx="12027">
                  <c:v>0.83370452858203414</c:v>
                </c:pt>
                <c:pt idx="12028">
                  <c:v>0.83407572383073492</c:v>
                </c:pt>
                <c:pt idx="12029">
                  <c:v>0.8340141106572595</c:v>
                </c:pt>
                <c:pt idx="12030">
                  <c:v>0.83333333333333337</c:v>
                </c:pt>
                <c:pt idx="12031">
                  <c:v>0.83333333333333337</c:v>
                </c:pt>
                <c:pt idx="12032">
                  <c:v>0.83370452858203414</c:v>
                </c:pt>
                <c:pt idx="12033">
                  <c:v>0.83364277757148164</c:v>
                </c:pt>
                <c:pt idx="12034">
                  <c:v>0.83395245170876675</c:v>
                </c:pt>
                <c:pt idx="12035">
                  <c:v>0.83364277757148164</c:v>
                </c:pt>
                <c:pt idx="12036">
                  <c:v>0.83370452858203414</c:v>
                </c:pt>
                <c:pt idx="12037">
                  <c:v>0.83339517625231918</c:v>
                </c:pt>
                <c:pt idx="12038">
                  <c:v>0.83339517625231918</c:v>
                </c:pt>
                <c:pt idx="12039">
                  <c:v>0.83339517625231918</c:v>
                </c:pt>
                <c:pt idx="12040">
                  <c:v>0.83345697329376844</c:v>
                </c:pt>
                <c:pt idx="12041">
                  <c:v>0.83376623376623382</c:v>
                </c:pt>
                <c:pt idx="12042">
                  <c:v>0.83370452858203414</c:v>
                </c:pt>
                <c:pt idx="12043">
                  <c:v>0.83395245170876675</c:v>
                </c:pt>
                <c:pt idx="12044">
                  <c:v>0.83389074693422538</c:v>
                </c:pt>
                <c:pt idx="12045">
                  <c:v>0.83327144448570378</c:v>
                </c:pt>
                <c:pt idx="12046">
                  <c:v>0.83320950965824669</c:v>
                </c:pt>
                <c:pt idx="12047">
                  <c:v>0.83382899628252782</c:v>
                </c:pt>
                <c:pt idx="12048">
                  <c:v>0.83358098068350683</c:v>
                </c:pt>
                <c:pt idx="12049">
                  <c:v>0.83364277757148164</c:v>
                </c:pt>
                <c:pt idx="12050">
                  <c:v>0.83370452858203414</c:v>
                </c:pt>
                <c:pt idx="12051">
                  <c:v>0.83370452858203414</c:v>
                </c:pt>
                <c:pt idx="12052">
                  <c:v>0.83339517625231918</c:v>
                </c:pt>
                <c:pt idx="12053">
                  <c:v>0.83364277757148164</c:v>
                </c:pt>
                <c:pt idx="12054">
                  <c:v>0.83370452858203414</c:v>
                </c:pt>
                <c:pt idx="12055">
                  <c:v>0.83407572383073492</c:v>
                </c:pt>
                <c:pt idx="12056">
                  <c:v>0.83407572383073492</c:v>
                </c:pt>
                <c:pt idx="12057">
                  <c:v>0.8340141106572595</c:v>
                </c:pt>
                <c:pt idx="12058">
                  <c:v>0.83364277757148164</c:v>
                </c:pt>
                <c:pt idx="12059">
                  <c:v>0.83395245170876675</c:v>
                </c:pt>
                <c:pt idx="12060">
                  <c:v>0.83395245170876675</c:v>
                </c:pt>
                <c:pt idx="12061">
                  <c:v>0.83395245170876675</c:v>
                </c:pt>
                <c:pt idx="12062">
                  <c:v>0.83364277757148164</c:v>
                </c:pt>
                <c:pt idx="12063">
                  <c:v>0.83364277757148164</c:v>
                </c:pt>
                <c:pt idx="12064">
                  <c:v>0.83395245170876675</c:v>
                </c:pt>
                <c:pt idx="12065">
                  <c:v>0.83358098068350672</c:v>
                </c:pt>
                <c:pt idx="12066">
                  <c:v>0.83389074693422538</c:v>
                </c:pt>
                <c:pt idx="12067">
                  <c:v>0.83327144448570378</c:v>
                </c:pt>
                <c:pt idx="12068">
                  <c:v>0.83389074693422538</c:v>
                </c:pt>
                <c:pt idx="12069">
                  <c:v>0.83426235600148657</c:v>
                </c:pt>
                <c:pt idx="12070">
                  <c:v>0.83364277757148164</c:v>
                </c:pt>
                <c:pt idx="12071">
                  <c:v>0.83364277757148164</c:v>
                </c:pt>
                <c:pt idx="12072">
                  <c:v>0.83364277757148164</c:v>
                </c:pt>
                <c:pt idx="12073">
                  <c:v>0.83364277757148164</c:v>
                </c:pt>
                <c:pt idx="12074">
                  <c:v>0.83358098068350683</c:v>
                </c:pt>
                <c:pt idx="12075">
                  <c:v>0.83389074693422538</c:v>
                </c:pt>
                <c:pt idx="12076">
                  <c:v>0.83389074693422538</c:v>
                </c:pt>
                <c:pt idx="12077">
                  <c:v>0.83389074693422538</c:v>
                </c:pt>
                <c:pt idx="12078">
                  <c:v>0.83358098068350683</c:v>
                </c:pt>
                <c:pt idx="12079">
                  <c:v>0.83389074693422538</c:v>
                </c:pt>
                <c:pt idx="12080">
                  <c:v>0.83358098068350683</c:v>
                </c:pt>
                <c:pt idx="12081">
                  <c:v>0.83370452858203414</c:v>
                </c:pt>
                <c:pt idx="12082">
                  <c:v>0.83370452858203414</c:v>
                </c:pt>
                <c:pt idx="12083">
                  <c:v>0.83376623376623382</c:v>
                </c:pt>
                <c:pt idx="12084">
                  <c:v>0.83419881305637977</c:v>
                </c:pt>
                <c:pt idx="12085">
                  <c:v>0.83382789317507422</c:v>
                </c:pt>
                <c:pt idx="12086">
                  <c:v>0.83376623376623382</c:v>
                </c:pt>
                <c:pt idx="12087">
                  <c:v>0.8331479421579534</c:v>
                </c:pt>
                <c:pt idx="12088">
                  <c:v>0.83320978502594523</c:v>
                </c:pt>
                <c:pt idx="12089">
                  <c:v>0.83320978502594523</c:v>
                </c:pt>
                <c:pt idx="12090">
                  <c:v>0.8331479421579534</c:v>
                </c:pt>
                <c:pt idx="12091">
                  <c:v>0.83339517625231918</c:v>
                </c:pt>
                <c:pt idx="12092">
                  <c:v>0.83333333333333337</c:v>
                </c:pt>
                <c:pt idx="12093">
                  <c:v>0.8340141106572595</c:v>
                </c:pt>
                <c:pt idx="12094">
                  <c:v>0.83395245170876675</c:v>
                </c:pt>
                <c:pt idx="12095">
                  <c:v>0.83358098068350672</c:v>
                </c:pt>
                <c:pt idx="12096">
                  <c:v>0.83364277757148164</c:v>
                </c:pt>
                <c:pt idx="12097">
                  <c:v>0.83333333333333337</c:v>
                </c:pt>
                <c:pt idx="12098">
                  <c:v>0.83333333333333337</c:v>
                </c:pt>
                <c:pt idx="12099">
                  <c:v>0.83333333333333337</c:v>
                </c:pt>
                <c:pt idx="12100">
                  <c:v>0.83395245170876675</c:v>
                </c:pt>
                <c:pt idx="12101">
                  <c:v>0.83364277757148164</c:v>
                </c:pt>
                <c:pt idx="12102">
                  <c:v>0.83407572383073492</c:v>
                </c:pt>
                <c:pt idx="12103">
                  <c:v>0.83382789317507422</c:v>
                </c:pt>
                <c:pt idx="12104">
                  <c:v>0.83358042994810977</c:v>
                </c:pt>
                <c:pt idx="12105">
                  <c:v>0.83320978502594523</c:v>
                </c:pt>
                <c:pt idx="12106">
                  <c:v>0.83351872450871345</c:v>
                </c:pt>
                <c:pt idx="12107">
                  <c:v>0.83345697329376867</c:v>
                </c:pt>
                <c:pt idx="12108">
                  <c:v>0.83345697329376844</c:v>
                </c:pt>
                <c:pt idx="12109">
                  <c:v>0.83339517625231918</c:v>
                </c:pt>
                <c:pt idx="12110">
                  <c:v>0.8340141106572595</c:v>
                </c:pt>
                <c:pt idx="12111">
                  <c:v>0.83364277757148164</c:v>
                </c:pt>
                <c:pt idx="12112">
                  <c:v>0.83364277757148164</c:v>
                </c:pt>
                <c:pt idx="12113">
                  <c:v>0.8340141106572595</c:v>
                </c:pt>
                <c:pt idx="12114">
                  <c:v>0.83376623376623382</c:v>
                </c:pt>
                <c:pt idx="12115">
                  <c:v>0.83376623376623382</c:v>
                </c:pt>
                <c:pt idx="12116">
                  <c:v>0.83382789317507422</c:v>
                </c:pt>
                <c:pt idx="12117">
                  <c:v>0.83388950685947349</c:v>
                </c:pt>
                <c:pt idx="12118">
                  <c:v>0.83388950685947349</c:v>
                </c:pt>
                <c:pt idx="12119">
                  <c:v>0.83419881305637977</c:v>
                </c:pt>
                <c:pt idx="12120">
                  <c:v>0.83407572383073492</c:v>
                </c:pt>
                <c:pt idx="12121">
                  <c:v>0.83370452858203414</c:v>
                </c:pt>
                <c:pt idx="12122">
                  <c:v>0.83333333333333337</c:v>
                </c:pt>
                <c:pt idx="12123">
                  <c:v>0.83333333333333337</c:v>
                </c:pt>
                <c:pt idx="12124">
                  <c:v>0.8340141106572595</c:v>
                </c:pt>
                <c:pt idx="12125">
                  <c:v>0.83376623376623382</c:v>
                </c:pt>
                <c:pt idx="12126">
                  <c:v>0.83382789317507422</c:v>
                </c:pt>
                <c:pt idx="12127">
                  <c:v>0.83351872450871345</c:v>
                </c:pt>
                <c:pt idx="12128">
                  <c:v>0.83382789317507422</c:v>
                </c:pt>
                <c:pt idx="12129">
                  <c:v>0.83419881305637977</c:v>
                </c:pt>
                <c:pt idx="12130">
                  <c:v>0.83376623376623382</c:v>
                </c:pt>
                <c:pt idx="12131">
                  <c:v>0.83370452858203414</c:v>
                </c:pt>
                <c:pt idx="12132">
                  <c:v>0.83376623376623382</c:v>
                </c:pt>
                <c:pt idx="12133">
                  <c:v>0.83419881305637977</c:v>
                </c:pt>
                <c:pt idx="12134">
                  <c:v>0.83388950685947349</c:v>
                </c:pt>
                <c:pt idx="12135">
                  <c:v>0.83395107487027431</c:v>
                </c:pt>
                <c:pt idx="12136">
                  <c:v>0.83401259725824384</c:v>
                </c:pt>
                <c:pt idx="12137">
                  <c:v>0.83395107487027431</c:v>
                </c:pt>
                <c:pt idx="12138">
                  <c:v>0.83388950685947349</c:v>
                </c:pt>
                <c:pt idx="12139">
                  <c:v>0.83351872450871345</c:v>
                </c:pt>
                <c:pt idx="12140">
                  <c:v>0.83351872450871345</c:v>
                </c:pt>
                <c:pt idx="12141">
                  <c:v>0.83339517625231918</c:v>
                </c:pt>
                <c:pt idx="12142">
                  <c:v>0.83370452858203414</c:v>
                </c:pt>
                <c:pt idx="12143">
                  <c:v>0.83339517625231918</c:v>
                </c:pt>
                <c:pt idx="12144">
                  <c:v>0.83376623376623382</c:v>
                </c:pt>
                <c:pt idx="12145">
                  <c:v>0.83382789317507422</c:v>
                </c:pt>
                <c:pt idx="12146">
                  <c:v>0.83388950685947349</c:v>
                </c:pt>
                <c:pt idx="12147">
                  <c:v>0.83388950685947349</c:v>
                </c:pt>
                <c:pt idx="12148">
                  <c:v>0.83376623376623382</c:v>
                </c:pt>
                <c:pt idx="12149">
                  <c:v>0.83376623376623382</c:v>
                </c:pt>
                <c:pt idx="12150">
                  <c:v>0.83376623376623382</c:v>
                </c:pt>
                <c:pt idx="12151">
                  <c:v>0.83370452858203414</c:v>
                </c:pt>
                <c:pt idx="12152">
                  <c:v>0.83370452858203414</c:v>
                </c:pt>
                <c:pt idx="12153">
                  <c:v>0.83376623376623382</c:v>
                </c:pt>
                <c:pt idx="12154">
                  <c:v>0.83388950685947349</c:v>
                </c:pt>
                <c:pt idx="12155">
                  <c:v>0.83388950685947349</c:v>
                </c:pt>
                <c:pt idx="12156">
                  <c:v>0.83320978502594523</c:v>
                </c:pt>
                <c:pt idx="12157">
                  <c:v>0.83395107487027431</c:v>
                </c:pt>
                <c:pt idx="12158">
                  <c:v>0.83395107487027431</c:v>
                </c:pt>
                <c:pt idx="12159">
                  <c:v>0.83382789317507422</c:v>
                </c:pt>
                <c:pt idx="12160">
                  <c:v>0.83376623376623382</c:v>
                </c:pt>
                <c:pt idx="12161">
                  <c:v>0.83376623376623382</c:v>
                </c:pt>
                <c:pt idx="12162">
                  <c:v>0.83370452858203414</c:v>
                </c:pt>
                <c:pt idx="12163">
                  <c:v>0.83370452858203414</c:v>
                </c:pt>
                <c:pt idx="12164">
                  <c:v>0.83376623376623382</c:v>
                </c:pt>
                <c:pt idx="12165">
                  <c:v>0.83382789317507422</c:v>
                </c:pt>
                <c:pt idx="12166">
                  <c:v>0.83320978502594523</c:v>
                </c:pt>
                <c:pt idx="12167">
                  <c:v>0.83358042994810977</c:v>
                </c:pt>
                <c:pt idx="12168">
                  <c:v>0.83351872450871345</c:v>
                </c:pt>
                <c:pt idx="12169">
                  <c:v>0.83358042994810977</c:v>
                </c:pt>
                <c:pt idx="12170">
                  <c:v>0.83382789317507422</c:v>
                </c:pt>
                <c:pt idx="12171">
                  <c:v>0.83382789317507422</c:v>
                </c:pt>
                <c:pt idx="12172">
                  <c:v>0.83382789317507422</c:v>
                </c:pt>
                <c:pt idx="12173">
                  <c:v>0.83351872450871345</c:v>
                </c:pt>
                <c:pt idx="12174">
                  <c:v>0.83345697329376855</c:v>
                </c:pt>
                <c:pt idx="12175">
                  <c:v>0.83339517625231918</c:v>
                </c:pt>
                <c:pt idx="12176">
                  <c:v>0.83364277757148164</c:v>
                </c:pt>
                <c:pt idx="12177">
                  <c:v>0.83389074693422538</c:v>
                </c:pt>
                <c:pt idx="12178">
                  <c:v>0.83364277757148164</c:v>
                </c:pt>
                <c:pt idx="12179">
                  <c:v>0.83333333333333337</c:v>
                </c:pt>
                <c:pt idx="12180">
                  <c:v>0.83333333333333337</c:v>
                </c:pt>
                <c:pt idx="12181">
                  <c:v>0.83370452858203414</c:v>
                </c:pt>
                <c:pt idx="12182">
                  <c:v>0.8340141106572595</c:v>
                </c:pt>
                <c:pt idx="12183">
                  <c:v>0.83407572383073492</c:v>
                </c:pt>
                <c:pt idx="12184">
                  <c:v>0.83376623376623382</c:v>
                </c:pt>
                <c:pt idx="12185">
                  <c:v>0.83376623376623382</c:v>
                </c:pt>
                <c:pt idx="12186">
                  <c:v>0.83407572383073492</c:v>
                </c:pt>
                <c:pt idx="12187">
                  <c:v>0.83407572383073492</c:v>
                </c:pt>
                <c:pt idx="12188">
                  <c:v>0.83345697329376867</c:v>
                </c:pt>
                <c:pt idx="12189">
                  <c:v>0.83351872450871345</c:v>
                </c:pt>
                <c:pt idx="12190">
                  <c:v>0.83364208966283815</c:v>
                </c:pt>
                <c:pt idx="12191">
                  <c:v>0.83364208966283815</c:v>
                </c:pt>
                <c:pt idx="12192">
                  <c:v>0.83395107487027431</c:v>
                </c:pt>
                <c:pt idx="12193">
                  <c:v>0.83395107487027431</c:v>
                </c:pt>
                <c:pt idx="12194">
                  <c:v>0.83358042994810977</c:v>
                </c:pt>
                <c:pt idx="12195">
                  <c:v>0.83358042994810977</c:v>
                </c:pt>
                <c:pt idx="12196">
                  <c:v>0.83388950685947349</c:v>
                </c:pt>
                <c:pt idx="12197">
                  <c:v>0.83382789317507422</c:v>
                </c:pt>
                <c:pt idx="12198">
                  <c:v>0.83376623376623382</c:v>
                </c:pt>
                <c:pt idx="12199">
                  <c:v>0.83376623376623382</c:v>
                </c:pt>
                <c:pt idx="12200">
                  <c:v>0.83407572383073492</c:v>
                </c:pt>
                <c:pt idx="12201">
                  <c:v>0.83339517625231918</c:v>
                </c:pt>
                <c:pt idx="12202">
                  <c:v>0.83345697329376855</c:v>
                </c:pt>
                <c:pt idx="12203">
                  <c:v>0.83382789317507422</c:v>
                </c:pt>
                <c:pt idx="12204">
                  <c:v>0.83395107487027431</c:v>
                </c:pt>
                <c:pt idx="12205">
                  <c:v>0.83364208966283815</c:v>
                </c:pt>
                <c:pt idx="12206">
                  <c:v>0.83401259725824395</c:v>
                </c:pt>
                <c:pt idx="12207">
                  <c:v>0.83327158206743246</c:v>
                </c:pt>
                <c:pt idx="12208">
                  <c:v>0.83351872450871345</c:v>
                </c:pt>
                <c:pt idx="12209">
                  <c:v>0.83345697329376844</c:v>
                </c:pt>
                <c:pt idx="12210">
                  <c:v>0.83376623376623382</c:v>
                </c:pt>
                <c:pt idx="12211">
                  <c:v>0.83376623376623382</c:v>
                </c:pt>
                <c:pt idx="12212">
                  <c:v>0.83382789317507422</c:v>
                </c:pt>
                <c:pt idx="12213">
                  <c:v>0.83395107487027431</c:v>
                </c:pt>
                <c:pt idx="12214">
                  <c:v>0.83358042994810977</c:v>
                </c:pt>
                <c:pt idx="12215">
                  <c:v>0.83327158206743246</c:v>
                </c:pt>
                <c:pt idx="12216">
                  <c:v>0.83358042994810977</c:v>
                </c:pt>
                <c:pt idx="12217">
                  <c:v>0.83388950685947349</c:v>
                </c:pt>
                <c:pt idx="12218">
                  <c:v>0.83345697329376855</c:v>
                </c:pt>
                <c:pt idx="12219">
                  <c:v>0.83339517625231918</c:v>
                </c:pt>
                <c:pt idx="12220">
                  <c:v>0.83370452858203414</c:v>
                </c:pt>
                <c:pt idx="12221">
                  <c:v>0.83370452858203414</c:v>
                </c:pt>
                <c:pt idx="12222">
                  <c:v>0.83376623376623382</c:v>
                </c:pt>
                <c:pt idx="12223">
                  <c:v>0.83382789317507422</c:v>
                </c:pt>
                <c:pt idx="12224">
                  <c:v>0.83395107487027431</c:v>
                </c:pt>
                <c:pt idx="12225">
                  <c:v>0.83364208966283815</c:v>
                </c:pt>
                <c:pt idx="12226">
                  <c:v>0.83395107487027431</c:v>
                </c:pt>
                <c:pt idx="12227">
                  <c:v>0.83351872450871345</c:v>
                </c:pt>
                <c:pt idx="12228">
                  <c:v>0.83351872450871345</c:v>
                </c:pt>
                <c:pt idx="12229">
                  <c:v>0.83382789317507422</c:v>
                </c:pt>
                <c:pt idx="12230">
                  <c:v>0.83376623376623382</c:v>
                </c:pt>
                <c:pt idx="12231">
                  <c:v>0.83339517625231918</c:v>
                </c:pt>
                <c:pt idx="12232">
                  <c:v>0.83370452858203414</c:v>
                </c:pt>
                <c:pt idx="12233">
                  <c:v>0.83364277757148164</c:v>
                </c:pt>
                <c:pt idx="12234">
                  <c:v>0.83333333333333337</c:v>
                </c:pt>
                <c:pt idx="12235">
                  <c:v>0.83364277757148164</c:v>
                </c:pt>
                <c:pt idx="12236">
                  <c:v>0.83364277757148164</c:v>
                </c:pt>
                <c:pt idx="12237">
                  <c:v>0.83370452858203414</c:v>
                </c:pt>
                <c:pt idx="12238">
                  <c:v>0.83407572383073492</c:v>
                </c:pt>
                <c:pt idx="12239">
                  <c:v>0.83413729128014857</c:v>
                </c:pt>
                <c:pt idx="12240">
                  <c:v>0.83345697329376867</c:v>
                </c:pt>
                <c:pt idx="12241">
                  <c:v>0.83382789317507422</c:v>
                </c:pt>
                <c:pt idx="12242">
                  <c:v>0.83358042994810977</c:v>
                </c:pt>
                <c:pt idx="12243">
                  <c:v>0.83333333333333326</c:v>
                </c:pt>
                <c:pt idx="12244">
                  <c:v>0.83339503887449107</c:v>
                </c:pt>
                <c:pt idx="12245">
                  <c:v>0.83370370370370361</c:v>
                </c:pt>
                <c:pt idx="12246">
                  <c:v>0.83401259725824384</c:v>
                </c:pt>
                <c:pt idx="12247">
                  <c:v>0.83395107487027431</c:v>
                </c:pt>
                <c:pt idx="12248">
                  <c:v>0.83388950685947349</c:v>
                </c:pt>
                <c:pt idx="12249">
                  <c:v>0.83351872450871345</c:v>
                </c:pt>
                <c:pt idx="12250">
                  <c:v>0.83351872450871345</c:v>
                </c:pt>
                <c:pt idx="12251">
                  <c:v>0.83358042994810977</c:v>
                </c:pt>
                <c:pt idx="12252">
                  <c:v>0.83388950685947349</c:v>
                </c:pt>
                <c:pt idx="12253">
                  <c:v>0.83382789317507422</c:v>
                </c:pt>
                <c:pt idx="12254">
                  <c:v>0.83345697329376844</c:v>
                </c:pt>
                <c:pt idx="12255">
                  <c:v>0.83382789317507422</c:v>
                </c:pt>
                <c:pt idx="12256">
                  <c:v>0.83376623376623382</c:v>
                </c:pt>
                <c:pt idx="12257">
                  <c:v>0.83333333333333337</c:v>
                </c:pt>
                <c:pt idx="12258">
                  <c:v>0.83339517625231918</c:v>
                </c:pt>
                <c:pt idx="12259">
                  <c:v>0.8340141106572595</c:v>
                </c:pt>
                <c:pt idx="12260">
                  <c:v>0.83395245170876675</c:v>
                </c:pt>
                <c:pt idx="12261">
                  <c:v>0.83395245170876675</c:v>
                </c:pt>
                <c:pt idx="12262">
                  <c:v>0.83370452858203414</c:v>
                </c:pt>
                <c:pt idx="12263">
                  <c:v>0.83339517625231918</c:v>
                </c:pt>
                <c:pt idx="12264">
                  <c:v>0.83370452858203414</c:v>
                </c:pt>
                <c:pt idx="12265">
                  <c:v>0.83370452858203414</c:v>
                </c:pt>
                <c:pt idx="12266">
                  <c:v>0.83370452858203414</c:v>
                </c:pt>
                <c:pt idx="12267">
                  <c:v>0.83339517625231918</c:v>
                </c:pt>
                <c:pt idx="12268">
                  <c:v>0.83376623376623382</c:v>
                </c:pt>
                <c:pt idx="12269">
                  <c:v>0.83413729128014857</c:v>
                </c:pt>
                <c:pt idx="12270">
                  <c:v>0.83382789317507422</c:v>
                </c:pt>
                <c:pt idx="12271">
                  <c:v>0.83388950685947349</c:v>
                </c:pt>
                <c:pt idx="12272">
                  <c:v>0.83351872450871345</c:v>
                </c:pt>
                <c:pt idx="12273">
                  <c:v>0.83364208966283815</c:v>
                </c:pt>
                <c:pt idx="12274">
                  <c:v>0.83364208966283815</c:v>
                </c:pt>
                <c:pt idx="12275">
                  <c:v>0.83401259725824384</c:v>
                </c:pt>
                <c:pt idx="12276">
                  <c:v>0.83407407407407408</c:v>
                </c:pt>
                <c:pt idx="12277">
                  <c:v>0.83370370370370361</c:v>
                </c:pt>
                <c:pt idx="12278">
                  <c:v>0.83364208966283815</c:v>
                </c:pt>
                <c:pt idx="12279">
                  <c:v>0.83358042994810977</c:v>
                </c:pt>
                <c:pt idx="12280">
                  <c:v>0.83388950685947349</c:v>
                </c:pt>
                <c:pt idx="12281">
                  <c:v>0.83358042994810977</c:v>
                </c:pt>
                <c:pt idx="12282">
                  <c:v>0.83364208966283815</c:v>
                </c:pt>
                <c:pt idx="12283">
                  <c:v>0.83388950685947349</c:v>
                </c:pt>
                <c:pt idx="12284">
                  <c:v>0.83395107487027431</c:v>
                </c:pt>
                <c:pt idx="12285">
                  <c:v>0.83364208966283815</c:v>
                </c:pt>
                <c:pt idx="12286">
                  <c:v>0.83333333333333326</c:v>
                </c:pt>
                <c:pt idx="12287">
                  <c:v>0.83370370370370361</c:v>
                </c:pt>
                <c:pt idx="12288">
                  <c:v>0.83370370370370372</c:v>
                </c:pt>
                <c:pt idx="12289">
                  <c:v>0.83364208966283815</c:v>
                </c:pt>
                <c:pt idx="12290">
                  <c:v>0.83364208966283815</c:v>
                </c:pt>
                <c:pt idx="12291">
                  <c:v>0.83333333333333326</c:v>
                </c:pt>
                <c:pt idx="12292">
                  <c:v>0.83370370370370361</c:v>
                </c:pt>
                <c:pt idx="12293">
                  <c:v>0.83407407407407408</c:v>
                </c:pt>
                <c:pt idx="12294">
                  <c:v>0.83333333333333326</c:v>
                </c:pt>
                <c:pt idx="12295">
                  <c:v>0.83333333333333326</c:v>
                </c:pt>
                <c:pt idx="12296">
                  <c:v>0.83370370370370361</c:v>
                </c:pt>
                <c:pt idx="12297">
                  <c:v>0.83370370370370361</c:v>
                </c:pt>
                <c:pt idx="12298">
                  <c:v>0.83370370370370372</c:v>
                </c:pt>
                <c:pt idx="12299">
                  <c:v>0.83333333333333326</c:v>
                </c:pt>
                <c:pt idx="12300">
                  <c:v>0.83370370370370361</c:v>
                </c:pt>
                <c:pt idx="12301">
                  <c:v>0.83401259725824384</c:v>
                </c:pt>
                <c:pt idx="12302">
                  <c:v>0.83395107487027431</c:v>
                </c:pt>
                <c:pt idx="12303">
                  <c:v>0.83401259725824384</c:v>
                </c:pt>
                <c:pt idx="12304">
                  <c:v>0.83401259725824384</c:v>
                </c:pt>
                <c:pt idx="12305">
                  <c:v>0.83395107487027431</c:v>
                </c:pt>
                <c:pt idx="12306">
                  <c:v>0.83358042994810977</c:v>
                </c:pt>
                <c:pt idx="12307">
                  <c:v>0.83320978502594523</c:v>
                </c:pt>
                <c:pt idx="12308">
                  <c:v>0.83382789317507422</c:v>
                </c:pt>
                <c:pt idx="12309">
                  <c:v>0.83382789317507422</c:v>
                </c:pt>
                <c:pt idx="12310">
                  <c:v>0.83345697329376855</c:v>
                </c:pt>
                <c:pt idx="12311">
                  <c:v>0.83345697329376855</c:v>
                </c:pt>
                <c:pt idx="12312">
                  <c:v>0.83376623376623382</c:v>
                </c:pt>
                <c:pt idx="12313">
                  <c:v>0.83376623376623382</c:v>
                </c:pt>
                <c:pt idx="12314">
                  <c:v>0.83345697329376855</c:v>
                </c:pt>
                <c:pt idx="12315">
                  <c:v>0.83382789317507433</c:v>
                </c:pt>
                <c:pt idx="12316">
                  <c:v>0.83314794215795318</c:v>
                </c:pt>
                <c:pt idx="12317">
                  <c:v>0.83345697329376855</c:v>
                </c:pt>
                <c:pt idx="12318">
                  <c:v>0.83376623376623382</c:v>
                </c:pt>
                <c:pt idx="12319">
                  <c:v>0.83345697329376855</c:v>
                </c:pt>
                <c:pt idx="12320">
                  <c:v>0.83376623376623382</c:v>
                </c:pt>
                <c:pt idx="12321">
                  <c:v>0.83413729128014857</c:v>
                </c:pt>
                <c:pt idx="12322">
                  <c:v>0.83382789317507422</c:v>
                </c:pt>
                <c:pt idx="12323">
                  <c:v>0.83426028921023354</c:v>
                </c:pt>
                <c:pt idx="12324">
                  <c:v>0.83401259725824384</c:v>
                </c:pt>
                <c:pt idx="12325">
                  <c:v>0.83370370370370361</c:v>
                </c:pt>
                <c:pt idx="12326">
                  <c:v>0.83376527212143658</c:v>
                </c:pt>
                <c:pt idx="12327">
                  <c:v>0.8341355053683821</c:v>
                </c:pt>
                <c:pt idx="12328">
                  <c:v>0.83376527212143658</c:v>
                </c:pt>
                <c:pt idx="12329">
                  <c:v>0.83376527212143658</c:v>
                </c:pt>
                <c:pt idx="12330">
                  <c:v>0.83376527212143658</c:v>
                </c:pt>
                <c:pt idx="12331">
                  <c:v>0.83376527212143658</c:v>
                </c:pt>
                <c:pt idx="12332">
                  <c:v>0.83376527212143658</c:v>
                </c:pt>
                <c:pt idx="12333">
                  <c:v>0.83376527212143658</c:v>
                </c:pt>
                <c:pt idx="12334">
                  <c:v>0.83376527212143658</c:v>
                </c:pt>
                <c:pt idx="12335">
                  <c:v>0.83370370370370361</c:v>
                </c:pt>
                <c:pt idx="12336">
                  <c:v>0.83401259725824384</c:v>
                </c:pt>
                <c:pt idx="12337">
                  <c:v>0.83364208966283815</c:v>
                </c:pt>
                <c:pt idx="12338">
                  <c:v>0.83388950685947349</c:v>
                </c:pt>
                <c:pt idx="12339">
                  <c:v>0.83388950685947349</c:v>
                </c:pt>
                <c:pt idx="12340">
                  <c:v>0.83419881305637977</c:v>
                </c:pt>
                <c:pt idx="12341">
                  <c:v>0.83419881305637977</c:v>
                </c:pt>
                <c:pt idx="12342">
                  <c:v>0.83382789317507422</c:v>
                </c:pt>
                <c:pt idx="12343">
                  <c:v>0.83320978502594523</c:v>
                </c:pt>
                <c:pt idx="12344">
                  <c:v>0.83333333333333337</c:v>
                </c:pt>
                <c:pt idx="12345">
                  <c:v>0.83364208966283815</c:v>
                </c:pt>
                <c:pt idx="12346">
                  <c:v>0.83364208966283815</c:v>
                </c:pt>
                <c:pt idx="12347">
                  <c:v>0.83364208966283815</c:v>
                </c:pt>
                <c:pt idx="12348">
                  <c:v>0.83370370370370361</c:v>
                </c:pt>
                <c:pt idx="12349">
                  <c:v>0.83364208966283815</c:v>
                </c:pt>
                <c:pt idx="12350">
                  <c:v>0.83358042994810977</c:v>
                </c:pt>
                <c:pt idx="12351">
                  <c:v>0.83327158206743246</c:v>
                </c:pt>
                <c:pt idx="12352">
                  <c:v>0.83370370370370372</c:v>
                </c:pt>
                <c:pt idx="12353">
                  <c:v>0.83376527212143658</c:v>
                </c:pt>
                <c:pt idx="12354">
                  <c:v>0.83370370370370361</c:v>
                </c:pt>
                <c:pt idx="12355">
                  <c:v>0.83388950685947349</c:v>
                </c:pt>
                <c:pt idx="12356">
                  <c:v>0.83382789317507422</c:v>
                </c:pt>
                <c:pt idx="12357">
                  <c:v>0.83388950685947349</c:v>
                </c:pt>
                <c:pt idx="12358">
                  <c:v>0.83358042994810977</c:v>
                </c:pt>
                <c:pt idx="12359">
                  <c:v>0.83401259725824384</c:v>
                </c:pt>
                <c:pt idx="12360">
                  <c:v>0.8341355053683821</c:v>
                </c:pt>
                <c:pt idx="12361">
                  <c:v>0.83382679496669143</c:v>
                </c:pt>
                <c:pt idx="12362">
                  <c:v>0.83345669874167294</c:v>
                </c:pt>
                <c:pt idx="12363">
                  <c:v>0.83351831298557166</c:v>
                </c:pt>
                <c:pt idx="12364">
                  <c:v>0.83382679496669143</c:v>
                </c:pt>
                <c:pt idx="12365">
                  <c:v>0.83370370370370361</c:v>
                </c:pt>
                <c:pt idx="12366">
                  <c:v>0.83364208966283815</c:v>
                </c:pt>
                <c:pt idx="12367">
                  <c:v>0.83388950685947349</c:v>
                </c:pt>
                <c:pt idx="12368">
                  <c:v>0.83358042994810977</c:v>
                </c:pt>
                <c:pt idx="12369">
                  <c:v>0.83370370370370361</c:v>
                </c:pt>
                <c:pt idx="12370">
                  <c:v>0.8341355053683821</c:v>
                </c:pt>
                <c:pt idx="12371">
                  <c:v>0.83382679496669143</c:v>
                </c:pt>
                <c:pt idx="12372">
                  <c:v>0.83351831298557166</c:v>
                </c:pt>
                <c:pt idx="12373">
                  <c:v>0.83382679496669143</c:v>
                </c:pt>
                <c:pt idx="12374">
                  <c:v>0.83419689119170981</c:v>
                </c:pt>
                <c:pt idx="12375">
                  <c:v>0.83345669874167294</c:v>
                </c:pt>
                <c:pt idx="12376">
                  <c:v>0.83376527212143658</c:v>
                </c:pt>
                <c:pt idx="12377">
                  <c:v>0.83376527212143658</c:v>
                </c:pt>
                <c:pt idx="12378">
                  <c:v>0.8341355053683821</c:v>
                </c:pt>
                <c:pt idx="12379">
                  <c:v>0.83419689119170981</c:v>
                </c:pt>
                <c:pt idx="12380">
                  <c:v>0.83351831298557166</c:v>
                </c:pt>
                <c:pt idx="12381">
                  <c:v>0.83351831298557166</c:v>
                </c:pt>
                <c:pt idx="12382">
                  <c:v>0.83345669874167294</c:v>
                </c:pt>
                <c:pt idx="12383">
                  <c:v>0.83407407407407408</c:v>
                </c:pt>
                <c:pt idx="12384">
                  <c:v>0.83370370370370361</c:v>
                </c:pt>
                <c:pt idx="12385">
                  <c:v>0.83364208966283815</c:v>
                </c:pt>
                <c:pt idx="12386">
                  <c:v>0.83364208966283815</c:v>
                </c:pt>
                <c:pt idx="12387">
                  <c:v>0.83370370370370372</c:v>
                </c:pt>
                <c:pt idx="12388">
                  <c:v>0.83364208966283815</c:v>
                </c:pt>
                <c:pt idx="12389">
                  <c:v>0.83401259725824384</c:v>
                </c:pt>
                <c:pt idx="12390">
                  <c:v>0.83333333333333337</c:v>
                </c:pt>
                <c:pt idx="12391">
                  <c:v>0.83364208966283815</c:v>
                </c:pt>
                <c:pt idx="12392">
                  <c:v>0.83395107487027431</c:v>
                </c:pt>
                <c:pt idx="12393">
                  <c:v>0.83364208966283815</c:v>
                </c:pt>
                <c:pt idx="12394">
                  <c:v>0.83370370370370372</c:v>
                </c:pt>
                <c:pt idx="12395">
                  <c:v>0.83395107487027431</c:v>
                </c:pt>
                <c:pt idx="12396">
                  <c:v>0.83364208966283815</c:v>
                </c:pt>
                <c:pt idx="12397">
                  <c:v>0.83401259725824384</c:v>
                </c:pt>
                <c:pt idx="12398">
                  <c:v>0.83364208966283815</c:v>
                </c:pt>
                <c:pt idx="12399">
                  <c:v>0.83388950685947349</c:v>
                </c:pt>
                <c:pt idx="12400">
                  <c:v>0.83358042994810977</c:v>
                </c:pt>
                <c:pt idx="12401">
                  <c:v>0.83419881305637977</c:v>
                </c:pt>
                <c:pt idx="12402">
                  <c:v>0.83351872450871345</c:v>
                </c:pt>
                <c:pt idx="12403">
                  <c:v>0.83351872450871345</c:v>
                </c:pt>
                <c:pt idx="12404">
                  <c:v>0.83388950685947349</c:v>
                </c:pt>
                <c:pt idx="12405">
                  <c:v>0.83327158206743246</c:v>
                </c:pt>
                <c:pt idx="12406">
                  <c:v>0.83358042994810977</c:v>
                </c:pt>
                <c:pt idx="12407">
                  <c:v>0.83395107487027431</c:v>
                </c:pt>
                <c:pt idx="12408">
                  <c:v>0.83364208966283815</c:v>
                </c:pt>
                <c:pt idx="12409">
                  <c:v>0.83401259725824384</c:v>
                </c:pt>
                <c:pt idx="12410">
                  <c:v>0.83407407407407408</c:v>
                </c:pt>
                <c:pt idx="12411">
                  <c:v>0.83339503887449107</c:v>
                </c:pt>
                <c:pt idx="12412">
                  <c:v>0.83376527212143658</c:v>
                </c:pt>
                <c:pt idx="12413">
                  <c:v>0.83407407407407408</c:v>
                </c:pt>
                <c:pt idx="12414">
                  <c:v>0.83376527212143658</c:v>
                </c:pt>
                <c:pt idx="12415">
                  <c:v>0.83382679496669143</c:v>
                </c:pt>
                <c:pt idx="12416">
                  <c:v>0.83345669874167294</c:v>
                </c:pt>
                <c:pt idx="12417">
                  <c:v>0.83370370370370372</c:v>
                </c:pt>
                <c:pt idx="12418">
                  <c:v>0.83327158206743246</c:v>
                </c:pt>
                <c:pt idx="12419">
                  <c:v>0.83358042994810977</c:v>
                </c:pt>
                <c:pt idx="12420">
                  <c:v>0.83395107487027431</c:v>
                </c:pt>
                <c:pt idx="12421">
                  <c:v>0.83370370370370361</c:v>
                </c:pt>
                <c:pt idx="12422">
                  <c:v>0.83339503887449107</c:v>
                </c:pt>
                <c:pt idx="12423">
                  <c:v>0.83339503887449107</c:v>
                </c:pt>
                <c:pt idx="12424">
                  <c:v>0.83376527212143658</c:v>
                </c:pt>
                <c:pt idx="12425">
                  <c:v>0.83345669874167294</c:v>
                </c:pt>
                <c:pt idx="12426">
                  <c:v>0.8341355053683821</c:v>
                </c:pt>
                <c:pt idx="12427">
                  <c:v>0.83382679496669143</c:v>
                </c:pt>
                <c:pt idx="12428">
                  <c:v>0.83370370370370361</c:v>
                </c:pt>
                <c:pt idx="12429">
                  <c:v>0.83395107487027431</c:v>
                </c:pt>
                <c:pt idx="12430">
                  <c:v>0.83388950685947349</c:v>
                </c:pt>
                <c:pt idx="12431">
                  <c:v>0.83351872450871345</c:v>
                </c:pt>
                <c:pt idx="12432">
                  <c:v>0.83358042994810977</c:v>
                </c:pt>
                <c:pt idx="12433">
                  <c:v>0.83395107487027431</c:v>
                </c:pt>
                <c:pt idx="12434">
                  <c:v>0.83364208966283815</c:v>
                </c:pt>
                <c:pt idx="12435">
                  <c:v>0.83364208966283815</c:v>
                </c:pt>
                <c:pt idx="12436">
                  <c:v>0.83364208966283815</c:v>
                </c:pt>
                <c:pt idx="12437">
                  <c:v>0.83370370370370372</c:v>
                </c:pt>
                <c:pt idx="12438">
                  <c:v>0.83364208966283815</c:v>
                </c:pt>
                <c:pt idx="12439">
                  <c:v>0.83364208966283815</c:v>
                </c:pt>
                <c:pt idx="12440">
                  <c:v>0.83376527212143658</c:v>
                </c:pt>
                <c:pt idx="12441">
                  <c:v>0.83407407407407408</c:v>
                </c:pt>
                <c:pt idx="12442">
                  <c:v>0.83376527212143658</c:v>
                </c:pt>
                <c:pt idx="12443">
                  <c:v>0.83419689119170981</c:v>
                </c:pt>
                <c:pt idx="12444">
                  <c:v>0.83351831298557166</c:v>
                </c:pt>
                <c:pt idx="12445">
                  <c:v>0.83345669874167294</c:v>
                </c:pt>
                <c:pt idx="12446">
                  <c:v>0.8341355053683821</c:v>
                </c:pt>
                <c:pt idx="12447">
                  <c:v>0.83308660251665445</c:v>
                </c:pt>
                <c:pt idx="12448">
                  <c:v>0.83339503887449107</c:v>
                </c:pt>
                <c:pt idx="12449">
                  <c:v>0.8341355053683821</c:v>
                </c:pt>
                <c:pt idx="12450">
                  <c:v>0.83376527212143658</c:v>
                </c:pt>
                <c:pt idx="12451">
                  <c:v>0.83339503887449085</c:v>
                </c:pt>
                <c:pt idx="12452">
                  <c:v>0.83364208966283815</c:v>
                </c:pt>
                <c:pt idx="12453">
                  <c:v>0.83358042994810977</c:v>
                </c:pt>
                <c:pt idx="12454">
                  <c:v>0.83327158206743246</c:v>
                </c:pt>
                <c:pt idx="12455">
                  <c:v>0.83358042994810977</c:v>
                </c:pt>
                <c:pt idx="12456">
                  <c:v>0.83358042994810977</c:v>
                </c:pt>
                <c:pt idx="12457">
                  <c:v>0.83320978502594523</c:v>
                </c:pt>
                <c:pt idx="12458">
                  <c:v>0.83351872450871345</c:v>
                </c:pt>
                <c:pt idx="12459">
                  <c:v>0.83395107487027431</c:v>
                </c:pt>
                <c:pt idx="12460">
                  <c:v>0.83401259725824384</c:v>
                </c:pt>
                <c:pt idx="12461">
                  <c:v>0.83407407407407408</c:v>
                </c:pt>
                <c:pt idx="12462">
                  <c:v>0.83382679496669143</c:v>
                </c:pt>
                <c:pt idx="12463">
                  <c:v>0.83388827229004814</c:v>
                </c:pt>
                <c:pt idx="12464">
                  <c:v>0.83388827229004814</c:v>
                </c:pt>
                <c:pt idx="12465">
                  <c:v>0.83314835368109519</c:v>
                </c:pt>
                <c:pt idx="12466">
                  <c:v>0.83345669874167294</c:v>
                </c:pt>
                <c:pt idx="12467">
                  <c:v>0.83382679496669143</c:v>
                </c:pt>
                <c:pt idx="12468">
                  <c:v>0.83382679496669143</c:v>
                </c:pt>
                <c:pt idx="12469">
                  <c:v>0.8341355053683821</c:v>
                </c:pt>
                <c:pt idx="12470">
                  <c:v>0.83376527212143658</c:v>
                </c:pt>
                <c:pt idx="12471">
                  <c:v>0.83339503887449085</c:v>
                </c:pt>
                <c:pt idx="12472">
                  <c:v>0.83407407407407408</c:v>
                </c:pt>
                <c:pt idx="12473">
                  <c:v>0.83370370370370361</c:v>
                </c:pt>
                <c:pt idx="12474">
                  <c:v>0.83407407407407419</c:v>
                </c:pt>
                <c:pt idx="12475">
                  <c:v>0.83370370370370372</c:v>
                </c:pt>
                <c:pt idx="12476">
                  <c:v>0.83370370370370372</c:v>
                </c:pt>
                <c:pt idx="12477">
                  <c:v>0.83370370370370372</c:v>
                </c:pt>
                <c:pt idx="12478">
                  <c:v>0.83401259725824384</c:v>
                </c:pt>
                <c:pt idx="12479">
                  <c:v>0.83370370370370372</c:v>
                </c:pt>
                <c:pt idx="12480">
                  <c:v>0.83395107487027431</c:v>
                </c:pt>
                <c:pt idx="12481">
                  <c:v>0.83333333333333337</c:v>
                </c:pt>
                <c:pt idx="12482">
                  <c:v>0.83333333333333337</c:v>
                </c:pt>
                <c:pt idx="12483">
                  <c:v>0.83395107487027431</c:v>
                </c:pt>
                <c:pt idx="12484">
                  <c:v>0.83370370370370372</c:v>
                </c:pt>
                <c:pt idx="12485">
                  <c:v>0.83370370370370361</c:v>
                </c:pt>
                <c:pt idx="12486">
                  <c:v>0.83376527212143658</c:v>
                </c:pt>
                <c:pt idx="12487">
                  <c:v>0.83382679496669143</c:v>
                </c:pt>
                <c:pt idx="12488">
                  <c:v>0.83382679496669143</c:v>
                </c:pt>
                <c:pt idx="12489">
                  <c:v>0.83382679496669143</c:v>
                </c:pt>
                <c:pt idx="12490">
                  <c:v>0.83382679496669143</c:v>
                </c:pt>
                <c:pt idx="12491">
                  <c:v>0.83401259725824384</c:v>
                </c:pt>
                <c:pt idx="12492">
                  <c:v>0.83395107487027431</c:v>
                </c:pt>
                <c:pt idx="12493">
                  <c:v>0.83333333333333337</c:v>
                </c:pt>
                <c:pt idx="12494">
                  <c:v>0.83333333333333337</c:v>
                </c:pt>
                <c:pt idx="12495">
                  <c:v>0.83401259725824384</c:v>
                </c:pt>
                <c:pt idx="12496">
                  <c:v>0.83401259725824384</c:v>
                </c:pt>
                <c:pt idx="12497">
                  <c:v>0.83401259725824384</c:v>
                </c:pt>
                <c:pt idx="12498">
                  <c:v>0.83407407407407408</c:v>
                </c:pt>
                <c:pt idx="12499">
                  <c:v>0.83382679496669143</c:v>
                </c:pt>
                <c:pt idx="12500">
                  <c:v>0.83388827229004814</c:v>
                </c:pt>
                <c:pt idx="12501">
                  <c:v>0.83388827229004814</c:v>
                </c:pt>
                <c:pt idx="12502">
                  <c:v>0.83351831298557166</c:v>
                </c:pt>
                <c:pt idx="12503">
                  <c:v>0.83357988165680463</c:v>
                </c:pt>
                <c:pt idx="12504">
                  <c:v>0.83394970414201175</c:v>
                </c:pt>
                <c:pt idx="12505">
                  <c:v>0.83357988165680463</c:v>
                </c:pt>
                <c:pt idx="12506">
                  <c:v>0.83388827229004814</c:v>
                </c:pt>
                <c:pt idx="12507">
                  <c:v>0.83382679496669143</c:v>
                </c:pt>
                <c:pt idx="12508">
                  <c:v>0.83376527212143658</c:v>
                </c:pt>
                <c:pt idx="12509">
                  <c:v>0.83407407407407408</c:v>
                </c:pt>
                <c:pt idx="12510">
                  <c:v>0.83370370370370361</c:v>
                </c:pt>
                <c:pt idx="12511">
                  <c:v>0.83407407407407408</c:v>
                </c:pt>
                <c:pt idx="12512">
                  <c:v>0.83382679496669143</c:v>
                </c:pt>
                <c:pt idx="12513">
                  <c:v>0.83382679496669143</c:v>
                </c:pt>
                <c:pt idx="12514">
                  <c:v>0.83382679496669143</c:v>
                </c:pt>
                <c:pt idx="12515">
                  <c:v>0.83382679496669143</c:v>
                </c:pt>
                <c:pt idx="12516">
                  <c:v>0.8341355053683821</c:v>
                </c:pt>
                <c:pt idx="12517">
                  <c:v>0.83376527212143658</c:v>
                </c:pt>
                <c:pt idx="12518">
                  <c:v>0.83351831298557166</c:v>
                </c:pt>
                <c:pt idx="12519">
                  <c:v>0.83357988165680463</c:v>
                </c:pt>
                <c:pt idx="12520">
                  <c:v>0.83388827229004814</c:v>
                </c:pt>
                <c:pt idx="12521">
                  <c:v>0.83388827229004814</c:v>
                </c:pt>
                <c:pt idx="12522">
                  <c:v>0.83382679496669143</c:v>
                </c:pt>
                <c:pt idx="12523">
                  <c:v>0.83382679496669143</c:v>
                </c:pt>
                <c:pt idx="12524">
                  <c:v>0.83376527212143658</c:v>
                </c:pt>
                <c:pt idx="12525">
                  <c:v>0.83370370370370361</c:v>
                </c:pt>
                <c:pt idx="12526">
                  <c:v>0.83401259725824384</c:v>
                </c:pt>
                <c:pt idx="12527">
                  <c:v>0.83401259725824384</c:v>
                </c:pt>
                <c:pt idx="12528">
                  <c:v>0.83401259725824384</c:v>
                </c:pt>
                <c:pt idx="12529">
                  <c:v>0.83370370370370361</c:v>
                </c:pt>
                <c:pt idx="12530">
                  <c:v>0.83407407407407408</c:v>
                </c:pt>
                <c:pt idx="12531">
                  <c:v>0.8341355053683821</c:v>
                </c:pt>
                <c:pt idx="12532">
                  <c:v>0.83382679496669143</c:v>
                </c:pt>
                <c:pt idx="12533">
                  <c:v>0.83345669874167294</c:v>
                </c:pt>
                <c:pt idx="12534">
                  <c:v>0.83376527212143658</c:v>
                </c:pt>
                <c:pt idx="12535">
                  <c:v>0.83382679496669143</c:v>
                </c:pt>
                <c:pt idx="12536">
                  <c:v>0.83382679496669143</c:v>
                </c:pt>
                <c:pt idx="12537">
                  <c:v>0.83351831298557166</c:v>
                </c:pt>
                <c:pt idx="12538">
                  <c:v>0.83419689119170981</c:v>
                </c:pt>
                <c:pt idx="12539">
                  <c:v>0.83382679496669143</c:v>
                </c:pt>
                <c:pt idx="12540">
                  <c:v>0.83345669874167294</c:v>
                </c:pt>
                <c:pt idx="12541">
                  <c:v>0.83333333333333337</c:v>
                </c:pt>
                <c:pt idx="12542">
                  <c:v>0.83358042994810977</c:v>
                </c:pt>
                <c:pt idx="12543">
                  <c:v>0.83388950685947349</c:v>
                </c:pt>
                <c:pt idx="12544">
                  <c:v>0.83388950685947349</c:v>
                </c:pt>
                <c:pt idx="12545">
                  <c:v>0.83395107487027431</c:v>
                </c:pt>
                <c:pt idx="12546">
                  <c:v>0.83370370370370361</c:v>
                </c:pt>
                <c:pt idx="12547">
                  <c:v>0.8341355053683821</c:v>
                </c:pt>
                <c:pt idx="12548">
                  <c:v>0.83382679496669143</c:v>
                </c:pt>
                <c:pt idx="12549">
                  <c:v>0.83376527212143658</c:v>
                </c:pt>
                <c:pt idx="12550">
                  <c:v>0.83370370370370361</c:v>
                </c:pt>
                <c:pt idx="12551">
                  <c:v>0.83376527212143658</c:v>
                </c:pt>
                <c:pt idx="12552">
                  <c:v>0.83376527212143658</c:v>
                </c:pt>
                <c:pt idx="12553">
                  <c:v>0.83370370370370361</c:v>
                </c:pt>
                <c:pt idx="12554">
                  <c:v>0.83364208966283815</c:v>
                </c:pt>
                <c:pt idx="12555">
                  <c:v>0.83370370370370372</c:v>
                </c:pt>
                <c:pt idx="12556">
                  <c:v>0.83370370370370372</c:v>
                </c:pt>
                <c:pt idx="12557">
                  <c:v>0.83339503887449085</c:v>
                </c:pt>
                <c:pt idx="12558">
                  <c:v>0.83376527212143658</c:v>
                </c:pt>
                <c:pt idx="12559">
                  <c:v>0.83382679496669143</c:v>
                </c:pt>
                <c:pt idx="12560">
                  <c:v>0.83382679496669143</c:v>
                </c:pt>
                <c:pt idx="12561">
                  <c:v>0.83345669874167294</c:v>
                </c:pt>
                <c:pt idx="12562">
                  <c:v>0.83382679496669143</c:v>
                </c:pt>
                <c:pt idx="12563">
                  <c:v>0.8341355053683821</c:v>
                </c:pt>
                <c:pt idx="12564">
                  <c:v>0.83364208966283815</c:v>
                </c:pt>
                <c:pt idx="12565">
                  <c:v>0.83320978502594523</c:v>
                </c:pt>
                <c:pt idx="12566">
                  <c:v>0.83358042994810977</c:v>
                </c:pt>
                <c:pt idx="12567">
                  <c:v>0.83395107487027431</c:v>
                </c:pt>
                <c:pt idx="12568">
                  <c:v>0.83395107487027431</c:v>
                </c:pt>
                <c:pt idx="12569">
                  <c:v>0.83401259725824384</c:v>
                </c:pt>
                <c:pt idx="12570">
                  <c:v>0.83407407407407408</c:v>
                </c:pt>
                <c:pt idx="12571">
                  <c:v>0.83382679496669143</c:v>
                </c:pt>
                <c:pt idx="12572">
                  <c:v>0.83351831298557166</c:v>
                </c:pt>
                <c:pt idx="12573">
                  <c:v>0.83357988165680463</c:v>
                </c:pt>
                <c:pt idx="12574">
                  <c:v>0.83351831298557166</c:v>
                </c:pt>
                <c:pt idx="12575">
                  <c:v>0.83419689119170981</c:v>
                </c:pt>
                <c:pt idx="12576">
                  <c:v>0.83382679496669143</c:v>
                </c:pt>
                <c:pt idx="12577">
                  <c:v>0.8341355053683821</c:v>
                </c:pt>
                <c:pt idx="12578">
                  <c:v>0.83407407407407408</c:v>
                </c:pt>
                <c:pt idx="12579">
                  <c:v>0.83364208966283815</c:v>
                </c:pt>
                <c:pt idx="12580">
                  <c:v>0.83395107487027431</c:v>
                </c:pt>
                <c:pt idx="12581">
                  <c:v>0.83395107487027431</c:v>
                </c:pt>
                <c:pt idx="12582">
                  <c:v>0.83395107487027431</c:v>
                </c:pt>
                <c:pt idx="12583">
                  <c:v>0.83364208966283815</c:v>
                </c:pt>
                <c:pt idx="12584">
                  <c:v>0.83364208966283815</c:v>
                </c:pt>
                <c:pt idx="12585">
                  <c:v>0.83364208966283815</c:v>
                </c:pt>
                <c:pt idx="12586">
                  <c:v>0.83364208966283815</c:v>
                </c:pt>
                <c:pt idx="12587">
                  <c:v>0.83358042994810977</c:v>
                </c:pt>
                <c:pt idx="12588">
                  <c:v>0.83382789317507422</c:v>
                </c:pt>
                <c:pt idx="12589">
                  <c:v>0.83358042994810977</c:v>
                </c:pt>
                <c:pt idx="12590">
                  <c:v>0.83388950685947349</c:v>
                </c:pt>
                <c:pt idx="12591">
                  <c:v>0.83327158206743246</c:v>
                </c:pt>
                <c:pt idx="12592">
                  <c:v>0.83333333333333337</c:v>
                </c:pt>
                <c:pt idx="12593">
                  <c:v>0.83395107487027431</c:v>
                </c:pt>
                <c:pt idx="12594">
                  <c:v>0.83395107487027431</c:v>
                </c:pt>
                <c:pt idx="12595">
                  <c:v>0.83327158206743246</c:v>
                </c:pt>
                <c:pt idx="12596">
                  <c:v>0.83358042994810977</c:v>
                </c:pt>
                <c:pt idx="12597">
                  <c:v>0.83320978502594523</c:v>
                </c:pt>
                <c:pt idx="12598">
                  <c:v>0.83351872450871345</c:v>
                </c:pt>
                <c:pt idx="12599">
                  <c:v>0.83382789317507422</c:v>
                </c:pt>
                <c:pt idx="12600">
                  <c:v>0.83382789317507422</c:v>
                </c:pt>
                <c:pt idx="12601">
                  <c:v>0.83351872450871345</c:v>
                </c:pt>
                <c:pt idx="12602">
                  <c:v>0.83320978502594523</c:v>
                </c:pt>
                <c:pt idx="12603">
                  <c:v>0.83364208966283815</c:v>
                </c:pt>
                <c:pt idx="12604">
                  <c:v>0.83370370370370372</c:v>
                </c:pt>
                <c:pt idx="12605">
                  <c:v>0.83407407407407408</c:v>
                </c:pt>
                <c:pt idx="12606">
                  <c:v>0.83339503887449107</c:v>
                </c:pt>
                <c:pt idx="12607">
                  <c:v>0.83376527212143658</c:v>
                </c:pt>
                <c:pt idx="12608">
                  <c:v>0.83376527212143658</c:v>
                </c:pt>
                <c:pt idx="12609">
                  <c:v>0.83376527212143658</c:v>
                </c:pt>
                <c:pt idx="12610">
                  <c:v>0.83376527212143658</c:v>
                </c:pt>
                <c:pt idx="12611">
                  <c:v>0.83388827229004814</c:v>
                </c:pt>
                <c:pt idx="12612">
                  <c:v>0.83388827229004814</c:v>
                </c:pt>
                <c:pt idx="12613">
                  <c:v>0.83382679496669143</c:v>
                </c:pt>
                <c:pt idx="12614">
                  <c:v>0.83407407407407408</c:v>
                </c:pt>
                <c:pt idx="12615">
                  <c:v>0.83426028921023354</c:v>
                </c:pt>
                <c:pt idx="12616">
                  <c:v>0.83358042994810977</c:v>
                </c:pt>
                <c:pt idx="12617">
                  <c:v>0.83358042994810977</c:v>
                </c:pt>
                <c:pt idx="12618">
                  <c:v>0.83395107487027431</c:v>
                </c:pt>
                <c:pt idx="12619">
                  <c:v>0.83395107487027431</c:v>
                </c:pt>
                <c:pt idx="12620">
                  <c:v>0.83395107487027431</c:v>
                </c:pt>
                <c:pt idx="12621">
                  <c:v>0.83364208966283815</c:v>
                </c:pt>
                <c:pt idx="12622">
                  <c:v>0.83364208966283815</c:v>
                </c:pt>
                <c:pt idx="12623">
                  <c:v>0.83370370370370372</c:v>
                </c:pt>
                <c:pt idx="12624">
                  <c:v>0.83407407407407408</c:v>
                </c:pt>
                <c:pt idx="12625">
                  <c:v>0.83376527212143658</c:v>
                </c:pt>
                <c:pt idx="12626">
                  <c:v>0.83376527212143658</c:v>
                </c:pt>
                <c:pt idx="12627">
                  <c:v>0.83339503887449107</c:v>
                </c:pt>
                <c:pt idx="12628">
                  <c:v>0.83345669874167294</c:v>
                </c:pt>
                <c:pt idx="12629">
                  <c:v>0.83376527212143658</c:v>
                </c:pt>
                <c:pt idx="12630">
                  <c:v>0.83339503887449107</c:v>
                </c:pt>
                <c:pt idx="12631">
                  <c:v>0.83345669874167294</c:v>
                </c:pt>
                <c:pt idx="12632">
                  <c:v>0.83382679496669143</c:v>
                </c:pt>
                <c:pt idx="12633">
                  <c:v>0.83382679496669143</c:v>
                </c:pt>
                <c:pt idx="12634">
                  <c:v>0.8341355053683821</c:v>
                </c:pt>
                <c:pt idx="12635">
                  <c:v>0.83376527212143658</c:v>
                </c:pt>
                <c:pt idx="12636">
                  <c:v>0.83376527212143658</c:v>
                </c:pt>
                <c:pt idx="12637">
                  <c:v>0.83376527212143658</c:v>
                </c:pt>
                <c:pt idx="12638">
                  <c:v>0.83339503887449107</c:v>
                </c:pt>
                <c:pt idx="12639">
                  <c:v>0.83339503887449107</c:v>
                </c:pt>
                <c:pt idx="12640">
                  <c:v>0.83376527212143658</c:v>
                </c:pt>
                <c:pt idx="12641">
                  <c:v>0.83370370370370361</c:v>
                </c:pt>
                <c:pt idx="12642">
                  <c:v>0.83401259725824384</c:v>
                </c:pt>
                <c:pt idx="12643">
                  <c:v>0.83364208966283815</c:v>
                </c:pt>
                <c:pt idx="12644">
                  <c:v>0.83395107487027431</c:v>
                </c:pt>
                <c:pt idx="12645">
                  <c:v>0.83388950685947349</c:v>
                </c:pt>
                <c:pt idx="12646">
                  <c:v>0.83388950685947349</c:v>
                </c:pt>
                <c:pt idx="12647">
                  <c:v>0.83351872450871345</c:v>
                </c:pt>
                <c:pt idx="12648">
                  <c:v>0.83358042994810977</c:v>
                </c:pt>
                <c:pt idx="12649">
                  <c:v>0.83358042994810977</c:v>
                </c:pt>
                <c:pt idx="12650">
                  <c:v>0.83358042994810977</c:v>
                </c:pt>
                <c:pt idx="12651">
                  <c:v>0.83364208966283815</c:v>
                </c:pt>
                <c:pt idx="12652">
                  <c:v>0.83401259725824384</c:v>
                </c:pt>
                <c:pt idx="12653">
                  <c:v>0.83401259725824384</c:v>
                </c:pt>
                <c:pt idx="12654">
                  <c:v>0.83376527212143658</c:v>
                </c:pt>
                <c:pt idx="12655">
                  <c:v>0.83345669874167294</c:v>
                </c:pt>
                <c:pt idx="12656">
                  <c:v>0.83382679496669143</c:v>
                </c:pt>
                <c:pt idx="12657">
                  <c:v>0.83345669874167294</c:v>
                </c:pt>
                <c:pt idx="12658">
                  <c:v>0.83382679496669143</c:v>
                </c:pt>
                <c:pt idx="12659">
                  <c:v>0.83419689119170981</c:v>
                </c:pt>
                <c:pt idx="12660">
                  <c:v>0.83419689119170981</c:v>
                </c:pt>
                <c:pt idx="12661">
                  <c:v>0.83419689119170981</c:v>
                </c:pt>
                <c:pt idx="12662">
                  <c:v>0.8341355053683821</c:v>
                </c:pt>
                <c:pt idx="12663">
                  <c:v>0.83401259725824384</c:v>
                </c:pt>
                <c:pt idx="12664">
                  <c:v>0.83395107487027431</c:v>
                </c:pt>
                <c:pt idx="12665">
                  <c:v>0.83364208966283815</c:v>
                </c:pt>
                <c:pt idx="12666">
                  <c:v>0.83327158206743246</c:v>
                </c:pt>
                <c:pt idx="12667">
                  <c:v>0.83351872450871345</c:v>
                </c:pt>
                <c:pt idx="12668">
                  <c:v>0.83358042994810977</c:v>
                </c:pt>
                <c:pt idx="12669">
                  <c:v>0.83395107487027431</c:v>
                </c:pt>
                <c:pt idx="12670">
                  <c:v>0.83395107487027431</c:v>
                </c:pt>
                <c:pt idx="12671">
                  <c:v>0.83395107487027431</c:v>
                </c:pt>
                <c:pt idx="12672">
                  <c:v>0.83395107487027431</c:v>
                </c:pt>
                <c:pt idx="12673">
                  <c:v>0.83370370370370361</c:v>
                </c:pt>
                <c:pt idx="12674">
                  <c:v>0.83370370370370361</c:v>
                </c:pt>
                <c:pt idx="12675">
                  <c:v>0.83364208966283815</c:v>
                </c:pt>
                <c:pt idx="12676">
                  <c:v>0.83370370370370361</c:v>
                </c:pt>
                <c:pt idx="12677">
                  <c:v>0.83376527212143658</c:v>
                </c:pt>
                <c:pt idx="12678">
                  <c:v>0.83370370370370361</c:v>
                </c:pt>
                <c:pt idx="12679">
                  <c:v>0.83401259725824384</c:v>
                </c:pt>
                <c:pt idx="12680">
                  <c:v>0.83364208966283815</c:v>
                </c:pt>
                <c:pt idx="12681">
                  <c:v>0.83395107487027431</c:v>
                </c:pt>
                <c:pt idx="12682">
                  <c:v>0.83395107487027431</c:v>
                </c:pt>
                <c:pt idx="12683">
                  <c:v>0.83401259725824384</c:v>
                </c:pt>
                <c:pt idx="12684">
                  <c:v>0.83370370370370361</c:v>
                </c:pt>
                <c:pt idx="12685">
                  <c:v>0.83376527212143658</c:v>
                </c:pt>
                <c:pt idx="12686">
                  <c:v>0.83376527212143658</c:v>
                </c:pt>
                <c:pt idx="12687">
                  <c:v>0.83407407407407408</c:v>
                </c:pt>
                <c:pt idx="12688">
                  <c:v>0.83376527212143658</c:v>
                </c:pt>
                <c:pt idx="12689">
                  <c:v>0.83339503887449107</c:v>
                </c:pt>
                <c:pt idx="12690">
                  <c:v>0.83401259725824384</c:v>
                </c:pt>
                <c:pt idx="12691">
                  <c:v>0.83364208966283815</c:v>
                </c:pt>
                <c:pt idx="12692">
                  <c:v>0.83401259725824384</c:v>
                </c:pt>
                <c:pt idx="12693">
                  <c:v>0.83401259725824384</c:v>
                </c:pt>
                <c:pt idx="12694">
                  <c:v>0.83395107487027431</c:v>
                </c:pt>
                <c:pt idx="12695">
                  <c:v>0.83364208966283815</c:v>
                </c:pt>
                <c:pt idx="12696">
                  <c:v>0.83364208966283815</c:v>
                </c:pt>
                <c:pt idx="12697">
                  <c:v>0.83358042994810977</c:v>
                </c:pt>
                <c:pt idx="12698">
                  <c:v>0.83351872450871345</c:v>
                </c:pt>
                <c:pt idx="12699">
                  <c:v>0.83413729128014857</c:v>
                </c:pt>
                <c:pt idx="12700">
                  <c:v>0.83351872450871345</c:v>
                </c:pt>
                <c:pt idx="12701">
                  <c:v>0.83345697329376855</c:v>
                </c:pt>
                <c:pt idx="12702">
                  <c:v>0.83345697329376855</c:v>
                </c:pt>
                <c:pt idx="12703">
                  <c:v>0.83382789317507433</c:v>
                </c:pt>
                <c:pt idx="12704">
                  <c:v>0.83351872450871345</c:v>
                </c:pt>
                <c:pt idx="12705">
                  <c:v>0.83351872450871345</c:v>
                </c:pt>
                <c:pt idx="12706">
                  <c:v>0.83419881305637977</c:v>
                </c:pt>
                <c:pt idx="12707">
                  <c:v>0.83419881305637977</c:v>
                </c:pt>
                <c:pt idx="12708">
                  <c:v>0.83358042994810977</c:v>
                </c:pt>
                <c:pt idx="12709">
                  <c:v>0.83358042994810977</c:v>
                </c:pt>
                <c:pt idx="12710">
                  <c:v>0.83395107487027431</c:v>
                </c:pt>
                <c:pt idx="12711">
                  <c:v>0.83395107487027431</c:v>
                </c:pt>
                <c:pt idx="12712">
                  <c:v>0.83364208966283815</c:v>
                </c:pt>
                <c:pt idx="12713">
                  <c:v>0.83370370370370361</c:v>
                </c:pt>
                <c:pt idx="12714">
                  <c:v>0.83333333333333326</c:v>
                </c:pt>
                <c:pt idx="12715">
                  <c:v>0.83364208966283815</c:v>
                </c:pt>
                <c:pt idx="12716">
                  <c:v>0.83364208966283815</c:v>
                </c:pt>
                <c:pt idx="12717">
                  <c:v>0.83401259725824384</c:v>
                </c:pt>
                <c:pt idx="12718">
                  <c:v>0.83395107487027431</c:v>
                </c:pt>
                <c:pt idx="12719">
                  <c:v>0.83358042994810977</c:v>
                </c:pt>
                <c:pt idx="12720">
                  <c:v>0.83401259725824384</c:v>
                </c:pt>
                <c:pt idx="12721">
                  <c:v>0.83401259725824384</c:v>
                </c:pt>
                <c:pt idx="12722">
                  <c:v>0.83370370370370361</c:v>
                </c:pt>
                <c:pt idx="12723">
                  <c:v>0.83401259725824384</c:v>
                </c:pt>
                <c:pt idx="12724">
                  <c:v>0.83401259725824384</c:v>
                </c:pt>
                <c:pt idx="12725">
                  <c:v>0.83401259725824384</c:v>
                </c:pt>
                <c:pt idx="12726">
                  <c:v>0.83401259725824384</c:v>
                </c:pt>
                <c:pt idx="12727">
                  <c:v>0.83426028921023354</c:v>
                </c:pt>
                <c:pt idx="12728">
                  <c:v>0.83351872450871345</c:v>
                </c:pt>
                <c:pt idx="12729">
                  <c:v>0.83388950685947349</c:v>
                </c:pt>
                <c:pt idx="12730">
                  <c:v>0.83382789317507422</c:v>
                </c:pt>
                <c:pt idx="12731">
                  <c:v>0.83382789317507422</c:v>
                </c:pt>
                <c:pt idx="12732">
                  <c:v>0.83419881305637977</c:v>
                </c:pt>
                <c:pt idx="12733">
                  <c:v>0.83388950685947349</c:v>
                </c:pt>
                <c:pt idx="12734">
                  <c:v>0.83388950685947349</c:v>
                </c:pt>
                <c:pt idx="12735">
                  <c:v>0.83320978502594523</c:v>
                </c:pt>
                <c:pt idx="12736">
                  <c:v>0.83364208966283815</c:v>
                </c:pt>
                <c:pt idx="12737">
                  <c:v>0.83358042994810977</c:v>
                </c:pt>
                <c:pt idx="12738">
                  <c:v>0.83358042994810977</c:v>
                </c:pt>
                <c:pt idx="12739">
                  <c:v>0.83327158206743246</c:v>
                </c:pt>
                <c:pt idx="12740">
                  <c:v>0.83395107487027431</c:v>
                </c:pt>
                <c:pt idx="12741">
                  <c:v>0.83388950685947349</c:v>
                </c:pt>
                <c:pt idx="12742">
                  <c:v>0.83382789317507422</c:v>
                </c:pt>
                <c:pt idx="12743">
                  <c:v>0.83376623376623382</c:v>
                </c:pt>
                <c:pt idx="12744">
                  <c:v>0.83376623376623382</c:v>
                </c:pt>
                <c:pt idx="12745">
                  <c:v>0.83370452858203414</c:v>
                </c:pt>
                <c:pt idx="12746">
                  <c:v>0.83364277757148164</c:v>
                </c:pt>
                <c:pt idx="12747">
                  <c:v>0.8340141106572595</c:v>
                </c:pt>
                <c:pt idx="12748">
                  <c:v>0.83407572383073492</c:v>
                </c:pt>
                <c:pt idx="12749">
                  <c:v>0.83376623376623382</c:v>
                </c:pt>
                <c:pt idx="12750">
                  <c:v>0.83376623376623382</c:v>
                </c:pt>
                <c:pt idx="12751">
                  <c:v>0.83376623376623382</c:v>
                </c:pt>
                <c:pt idx="12752">
                  <c:v>0.83345697329376867</c:v>
                </c:pt>
                <c:pt idx="12753">
                  <c:v>0.83351872450871345</c:v>
                </c:pt>
                <c:pt idx="12754">
                  <c:v>0.83388950685947349</c:v>
                </c:pt>
                <c:pt idx="12755">
                  <c:v>0.83345697329376867</c:v>
                </c:pt>
                <c:pt idx="12756">
                  <c:v>0.83376623376623382</c:v>
                </c:pt>
                <c:pt idx="12757">
                  <c:v>0.83370452858203414</c:v>
                </c:pt>
                <c:pt idx="12758">
                  <c:v>0.83395245170876675</c:v>
                </c:pt>
                <c:pt idx="12759">
                  <c:v>0.83389074693422538</c:v>
                </c:pt>
                <c:pt idx="12760">
                  <c:v>0.83382899628252782</c:v>
                </c:pt>
                <c:pt idx="12761">
                  <c:v>0.83351913786696397</c:v>
                </c:pt>
                <c:pt idx="12762">
                  <c:v>0.83389074693422538</c:v>
                </c:pt>
                <c:pt idx="12763">
                  <c:v>0.83426235600148657</c:v>
                </c:pt>
                <c:pt idx="12764">
                  <c:v>0.83370452858203414</c:v>
                </c:pt>
                <c:pt idx="12765">
                  <c:v>0.83376623376623382</c:v>
                </c:pt>
                <c:pt idx="12766">
                  <c:v>0.83382789317507422</c:v>
                </c:pt>
                <c:pt idx="12767">
                  <c:v>0.83376623376623382</c:v>
                </c:pt>
                <c:pt idx="12768">
                  <c:v>0.83376623376623382</c:v>
                </c:pt>
                <c:pt idx="12769">
                  <c:v>0.83419881305637977</c:v>
                </c:pt>
                <c:pt idx="12770">
                  <c:v>0.83419881305637977</c:v>
                </c:pt>
                <c:pt idx="12771">
                  <c:v>0.83388950685947349</c:v>
                </c:pt>
                <c:pt idx="12772">
                  <c:v>0.83345697329376867</c:v>
                </c:pt>
                <c:pt idx="12773">
                  <c:v>0.83382789317507422</c:v>
                </c:pt>
                <c:pt idx="12774">
                  <c:v>0.83376623376623382</c:v>
                </c:pt>
                <c:pt idx="12775">
                  <c:v>0.83407572383073492</c:v>
                </c:pt>
                <c:pt idx="12776">
                  <c:v>0.83339517625231918</c:v>
                </c:pt>
                <c:pt idx="12777">
                  <c:v>0.83413729128014857</c:v>
                </c:pt>
                <c:pt idx="12778">
                  <c:v>0.83382789317507422</c:v>
                </c:pt>
                <c:pt idx="12779">
                  <c:v>0.83382789317507422</c:v>
                </c:pt>
                <c:pt idx="12780">
                  <c:v>0.83376623376623382</c:v>
                </c:pt>
                <c:pt idx="12781">
                  <c:v>0.83376623376623382</c:v>
                </c:pt>
                <c:pt idx="12782">
                  <c:v>0.83376623376623382</c:v>
                </c:pt>
                <c:pt idx="12783">
                  <c:v>0.83376623376623382</c:v>
                </c:pt>
                <c:pt idx="12784">
                  <c:v>0.83407572383073492</c:v>
                </c:pt>
                <c:pt idx="12785">
                  <c:v>0.83370452858203414</c:v>
                </c:pt>
                <c:pt idx="12786">
                  <c:v>0.8340141106572595</c:v>
                </c:pt>
                <c:pt idx="12787">
                  <c:v>0.8340141106572595</c:v>
                </c:pt>
                <c:pt idx="12788">
                  <c:v>0.83376623376623382</c:v>
                </c:pt>
                <c:pt idx="12789">
                  <c:v>0.83345697329376844</c:v>
                </c:pt>
                <c:pt idx="12790">
                  <c:v>0.83339517625231918</c:v>
                </c:pt>
                <c:pt idx="12791">
                  <c:v>0.83333333333333337</c:v>
                </c:pt>
                <c:pt idx="12792">
                  <c:v>0.83364277757148164</c:v>
                </c:pt>
                <c:pt idx="12793">
                  <c:v>0.83364277757148164</c:v>
                </c:pt>
                <c:pt idx="12794">
                  <c:v>0.83333333333333337</c:v>
                </c:pt>
                <c:pt idx="12795">
                  <c:v>0.83376623376623382</c:v>
                </c:pt>
                <c:pt idx="12796">
                  <c:v>0.83413729128014857</c:v>
                </c:pt>
                <c:pt idx="12797">
                  <c:v>0.83407572383073492</c:v>
                </c:pt>
                <c:pt idx="12798">
                  <c:v>0.83345697329376867</c:v>
                </c:pt>
                <c:pt idx="12799">
                  <c:v>0.83358042994810977</c:v>
                </c:pt>
                <c:pt idx="12800">
                  <c:v>0.83395107487027431</c:v>
                </c:pt>
                <c:pt idx="12801">
                  <c:v>0.83358042994810977</c:v>
                </c:pt>
                <c:pt idx="12802">
                  <c:v>0.83388950685947349</c:v>
                </c:pt>
                <c:pt idx="12803">
                  <c:v>0.83388950685947349</c:v>
                </c:pt>
                <c:pt idx="12804">
                  <c:v>0.83351872450871345</c:v>
                </c:pt>
                <c:pt idx="12805">
                  <c:v>0.83376623376623382</c:v>
                </c:pt>
                <c:pt idx="12806">
                  <c:v>0.83339517625231918</c:v>
                </c:pt>
                <c:pt idx="12807">
                  <c:v>0.83345697329376855</c:v>
                </c:pt>
                <c:pt idx="12808">
                  <c:v>0.83345697329376855</c:v>
                </c:pt>
                <c:pt idx="12809">
                  <c:v>0.83376623376623382</c:v>
                </c:pt>
                <c:pt idx="12810">
                  <c:v>0.83382789317507422</c:v>
                </c:pt>
                <c:pt idx="12811">
                  <c:v>0.83382789317507422</c:v>
                </c:pt>
                <c:pt idx="12812">
                  <c:v>0.83388950685947349</c:v>
                </c:pt>
                <c:pt idx="12813">
                  <c:v>0.83320978502594523</c:v>
                </c:pt>
                <c:pt idx="12814">
                  <c:v>0.83364208966283815</c:v>
                </c:pt>
                <c:pt idx="12815">
                  <c:v>0.83364208966283815</c:v>
                </c:pt>
                <c:pt idx="12816">
                  <c:v>0.83351872450871345</c:v>
                </c:pt>
                <c:pt idx="12817">
                  <c:v>0.83351872450871345</c:v>
                </c:pt>
                <c:pt idx="12818">
                  <c:v>0.83320978502594523</c:v>
                </c:pt>
                <c:pt idx="12819">
                  <c:v>0.83345697329376867</c:v>
                </c:pt>
                <c:pt idx="12820">
                  <c:v>0.83308605341246289</c:v>
                </c:pt>
                <c:pt idx="12821">
                  <c:v>0.83382789317507422</c:v>
                </c:pt>
                <c:pt idx="12822">
                  <c:v>0.83382789317507422</c:v>
                </c:pt>
                <c:pt idx="12823">
                  <c:v>0.83376623376623393</c:v>
                </c:pt>
                <c:pt idx="12824">
                  <c:v>0.83407572383073492</c:v>
                </c:pt>
                <c:pt idx="12825">
                  <c:v>0.83339517625231918</c:v>
                </c:pt>
                <c:pt idx="12826">
                  <c:v>0.83376623376623382</c:v>
                </c:pt>
                <c:pt idx="12827">
                  <c:v>0.83345697329376844</c:v>
                </c:pt>
                <c:pt idx="12828">
                  <c:v>0.83382789317507422</c:v>
                </c:pt>
                <c:pt idx="12829">
                  <c:v>0.83376623376623382</c:v>
                </c:pt>
                <c:pt idx="12830">
                  <c:v>0.83388950685947349</c:v>
                </c:pt>
                <c:pt idx="12831">
                  <c:v>0.83395107487027431</c:v>
                </c:pt>
                <c:pt idx="12832">
                  <c:v>0.83320978502594523</c:v>
                </c:pt>
                <c:pt idx="12833">
                  <c:v>0.83345697329376867</c:v>
                </c:pt>
                <c:pt idx="12834">
                  <c:v>0.83339517625231918</c:v>
                </c:pt>
                <c:pt idx="12835">
                  <c:v>0.83370452858203414</c:v>
                </c:pt>
                <c:pt idx="12836">
                  <c:v>0.83339517625231918</c:v>
                </c:pt>
                <c:pt idx="12837">
                  <c:v>0.83345697329376867</c:v>
                </c:pt>
                <c:pt idx="12838">
                  <c:v>0.83376623376623393</c:v>
                </c:pt>
                <c:pt idx="12839">
                  <c:v>0.83339517625231918</c:v>
                </c:pt>
                <c:pt idx="12840">
                  <c:v>0.83382789317507422</c:v>
                </c:pt>
                <c:pt idx="12841">
                  <c:v>0.83426028921023354</c:v>
                </c:pt>
                <c:pt idx="12842">
                  <c:v>0.83358042994810977</c:v>
                </c:pt>
                <c:pt idx="12843">
                  <c:v>0.83388950685947349</c:v>
                </c:pt>
                <c:pt idx="12844">
                  <c:v>0.83351872450871345</c:v>
                </c:pt>
                <c:pt idx="12845">
                  <c:v>0.83388950685947349</c:v>
                </c:pt>
                <c:pt idx="12846">
                  <c:v>0.83395107487027431</c:v>
                </c:pt>
                <c:pt idx="12847">
                  <c:v>0.83364208966283815</c:v>
                </c:pt>
                <c:pt idx="12848">
                  <c:v>0.83401259725824384</c:v>
                </c:pt>
                <c:pt idx="12849">
                  <c:v>0.83395107487027431</c:v>
                </c:pt>
                <c:pt idx="12850">
                  <c:v>0.83364208966283815</c:v>
                </c:pt>
                <c:pt idx="12851">
                  <c:v>0.83333333333333326</c:v>
                </c:pt>
                <c:pt idx="12852">
                  <c:v>0.83395107487027431</c:v>
                </c:pt>
                <c:pt idx="12853">
                  <c:v>0.83351872450871345</c:v>
                </c:pt>
                <c:pt idx="12854">
                  <c:v>0.83382789317507422</c:v>
                </c:pt>
                <c:pt idx="12855">
                  <c:v>0.83413729128014857</c:v>
                </c:pt>
                <c:pt idx="12856">
                  <c:v>0.83407572383073492</c:v>
                </c:pt>
                <c:pt idx="12857">
                  <c:v>0.8340141106572595</c:v>
                </c:pt>
                <c:pt idx="12858">
                  <c:v>0.83370452858203414</c:v>
                </c:pt>
                <c:pt idx="12859">
                  <c:v>0.83376623376623382</c:v>
                </c:pt>
                <c:pt idx="12860">
                  <c:v>0.83370452858203414</c:v>
                </c:pt>
                <c:pt idx="12861">
                  <c:v>0.83370452858203414</c:v>
                </c:pt>
                <c:pt idx="12862">
                  <c:v>0.83339517625231918</c:v>
                </c:pt>
                <c:pt idx="12863">
                  <c:v>0.83333333333333337</c:v>
                </c:pt>
                <c:pt idx="12864">
                  <c:v>0.83364277757148164</c:v>
                </c:pt>
                <c:pt idx="12865">
                  <c:v>0.83333333333333337</c:v>
                </c:pt>
                <c:pt idx="12866">
                  <c:v>0.83376623376623382</c:v>
                </c:pt>
                <c:pt idx="12867">
                  <c:v>0.83376623376623382</c:v>
                </c:pt>
                <c:pt idx="12868">
                  <c:v>0.83370452858203414</c:v>
                </c:pt>
                <c:pt idx="12869">
                  <c:v>0.83376623376623382</c:v>
                </c:pt>
                <c:pt idx="12870">
                  <c:v>0.83370452858203414</c:v>
                </c:pt>
                <c:pt idx="12871">
                  <c:v>0.83432392273402667</c:v>
                </c:pt>
                <c:pt idx="12872">
                  <c:v>0.8340141106572595</c:v>
                </c:pt>
                <c:pt idx="12873">
                  <c:v>0.8340141106572595</c:v>
                </c:pt>
                <c:pt idx="12874">
                  <c:v>0.83370452858203414</c:v>
                </c:pt>
                <c:pt idx="12875">
                  <c:v>0.83376623376623382</c:v>
                </c:pt>
                <c:pt idx="12876">
                  <c:v>0.83345697329376844</c:v>
                </c:pt>
                <c:pt idx="12877">
                  <c:v>0.83382789317507422</c:v>
                </c:pt>
                <c:pt idx="12878">
                  <c:v>0.83419881305637977</c:v>
                </c:pt>
                <c:pt idx="12879">
                  <c:v>0.83382789317507422</c:v>
                </c:pt>
                <c:pt idx="12880">
                  <c:v>0.83376623376623382</c:v>
                </c:pt>
                <c:pt idx="12881">
                  <c:v>0.83376623376623382</c:v>
                </c:pt>
                <c:pt idx="12882">
                  <c:v>0.83413729128014857</c:v>
                </c:pt>
                <c:pt idx="12883">
                  <c:v>0.83376623376623382</c:v>
                </c:pt>
                <c:pt idx="12884">
                  <c:v>0.83370452858203414</c:v>
                </c:pt>
                <c:pt idx="12885">
                  <c:v>0.833086053412463</c:v>
                </c:pt>
                <c:pt idx="12886">
                  <c:v>0.83345697329376855</c:v>
                </c:pt>
                <c:pt idx="12887">
                  <c:v>0.83345697329376855</c:v>
                </c:pt>
                <c:pt idx="12888">
                  <c:v>0.83339517625231918</c:v>
                </c:pt>
                <c:pt idx="12889">
                  <c:v>0.83376623376623382</c:v>
                </c:pt>
                <c:pt idx="12890">
                  <c:v>0.83345697329376855</c:v>
                </c:pt>
                <c:pt idx="12891">
                  <c:v>0.83339517625231918</c:v>
                </c:pt>
                <c:pt idx="12892">
                  <c:v>0.83339517625231918</c:v>
                </c:pt>
                <c:pt idx="12893">
                  <c:v>0.83370452858203414</c:v>
                </c:pt>
                <c:pt idx="12894">
                  <c:v>0.83376623376623382</c:v>
                </c:pt>
                <c:pt idx="12895">
                  <c:v>0.83370452858203414</c:v>
                </c:pt>
                <c:pt idx="12896">
                  <c:v>0.83370452858203414</c:v>
                </c:pt>
                <c:pt idx="12897">
                  <c:v>0.83376623376623382</c:v>
                </c:pt>
                <c:pt idx="12898">
                  <c:v>0.83382789317507422</c:v>
                </c:pt>
                <c:pt idx="12899">
                  <c:v>0.83382789317507422</c:v>
                </c:pt>
                <c:pt idx="12900">
                  <c:v>0.83382789317507422</c:v>
                </c:pt>
                <c:pt idx="12901">
                  <c:v>0.83388950685947349</c:v>
                </c:pt>
                <c:pt idx="12902">
                  <c:v>0.83388950685947349</c:v>
                </c:pt>
                <c:pt idx="12903">
                  <c:v>0.83395107487027431</c:v>
                </c:pt>
                <c:pt idx="12904">
                  <c:v>0.83364208966283815</c:v>
                </c:pt>
                <c:pt idx="12905">
                  <c:v>0.83364208966283815</c:v>
                </c:pt>
                <c:pt idx="12906">
                  <c:v>0.83327158206743246</c:v>
                </c:pt>
                <c:pt idx="12907">
                  <c:v>0.83327158206743246</c:v>
                </c:pt>
                <c:pt idx="12908">
                  <c:v>0.83364208966283815</c:v>
                </c:pt>
                <c:pt idx="12909">
                  <c:v>0.83364208966283815</c:v>
                </c:pt>
                <c:pt idx="12910">
                  <c:v>0.83358042994810977</c:v>
                </c:pt>
                <c:pt idx="12911">
                  <c:v>0.83351872450871345</c:v>
                </c:pt>
                <c:pt idx="12912">
                  <c:v>0.83351872450871345</c:v>
                </c:pt>
                <c:pt idx="12913">
                  <c:v>0.83388950685947349</c:v>
                </c:pt>
                <c:pt idx="12914">
                  <c:v>0.83382789317507422</c:v>
                </c:pt>
                <c:pt idx="12915">
                  <c:v>0.83376623376623382</c:v>
                </c:pt>
                <c:pt idx="12916">
                  <c:v>0.83376623376623382</c:v>
                </c:pt>
                <c:pt idx="12917">
                  <c:v>0.83376623376623382</c:v>
                </c:pt>
                <c:pt idx="12918">
                  <c:v>0.83339517625231918</c:v>
                </c:pt>
                <c:pt idx="12919">
                  <c:v>0.83376623376623382</c:v>
                </c:pt>
                <c:pt idx="12920">
                  <c:v>0.83345697329376855</c:v>
                </c:pt>
                <c:pt idx="12921">
                  <c:v>0.83370452858203414</c:v>
                </c:pt>
                <c:pt idx="12922">
                  <c:v>0.83302411873840454</c:v>
                </c:pt>
                <c:pt idx="12923">
                  <c:v>0.83339517625231918</c:v>
                </c:pt>
                <c:pt idx="12924">
                  <c:v>0.83333333333333337</c:v>
                </c:pt>
                <c:pt idx="12925">
                  <c:v>0.83339517625231918</c:v>
                </c:pt>
                <c:pt idx="12926">
                  <c:v>0.83351872450871345</c:v>
                </c:pt>
                <c:pt idx="12927">
                  <c:v>0.83345697329376855</c:v>
                </c:pt>
                <c:pt idx="12928">
                  <c:v>0.83339517625231918</c:v>
                </c:pt>
                <c:pt idx="12929">
                  <c:v>0.8340141106572595</c:v>
                </c:pt>
                <c:pt idx="12930">
                  <c:v>0.8340141106572595</c:v>
                </c:pt>
                <c:pt idx="12931">
                  <c:v>0.83370452858203414</c:v>
                </c:pt>
                <c:pt idx="12932">
                  <c:v>0.83413729128014857</c:v>
                </c:pt>
                <c:pt idx="12933">
                  <c:v>0.83419881305637977</c:v>
                </c:pt>
                <c:pt idx="12934">
                  <c:v>0.83358042994810977</c:v>
                </c:pt>
                <c:pt idx="12935">
                  <c:v>0.83351872450871345</c:v>
                </c:pt>
                <c:pt idx="12936">
                  <c:v>0.83351872450871345</c:v>
                </c:pt>
                <c:pt idx="12937">
                  <c:v>0.83358042994810977</c:v>
                </c:pt>
                <c:pt idx="12938">
                  <c:v>0.83358042994810977</c:v>
                </c:pt>
                <c:pt idx="12939">
                  <c:v>0.83426028921023354</c:v>
                </c:pt>
                <c:pt idx="12940">
                  <c:v>0.83426028921023354</c:v>
                </c:pt>
                <c:pt idx="12941">
                  <c:v>0.83382789317507422</c:v>
                </c:pt>
                <c:pt idx="12942">
                  <c:v>0.83345697329376855</c:v>
                </c:pt>
                <c:pt idx="12943">
                  <c:v>0.83370452858203414</c:v>
                </c:pt>
                <c:pt idx="12944">
                  <c:v>0.8340141106572595</c:v>
                </c:pt>
                <c:pt idx="12945">
                  <c:v>0.8340141106572595</c:v>
                </c:pt>
                <c:pt idx="12946">
                  <c:v>0.83364277757148164</c:v>
                </c:pt>
                <c:pt idx="12947">
                  <c:v>0.83333333333333337</c:v>
                </c:pt>
                <c:pt idx="12948">
                  <c:v>0.83339517625231918</c:v>
                </c:pt>
                <c:pt idx="12949">
                  <c:v>0.83339517625231918</c:v>
                </c:pt>
                <c:pt idx="12950">
                  <c:v>0.83407572383073492</c:v>
                </c:pt>
                <c:pt idx="12951">
                  <c:v>0.83339517625231918</c:v>
                </c:pt>
                <c:pt idx="12952">
                  <c:v>0.83370452858203414</c:v>
                </c:pt>
                <c:pt idx="12953">
                  <c:v>0.8340141106572595</c:v>
                </c:pt>
                <c:pt idx="12954">
                  <c:v>0.83370452858203414</c:v>
                </c:pt>
                <c:pt idx="12955">
                  <c:v>0.83376623376623382</c:v>
                </c:pt>
                <c:pt idx="12956">
                  <c:v>0.83413729128014857</c:v>
                </c:pt>
                <c:pt idx="12957">
                  <c:v>0.83388950685947349</c:v>
                </c:pt>
                <c:pt idx="12958">
                  <c:v>0.83388950685947349</c:v>
                </c:pt>
                <c:pt idx="12959">
                  <c:v>0.83351872450871345</c:v>
                </c:pt>
                <c:pt idx="12960">
                  <c:v>0.83351872450871345</c:v>
                </c:pt>
                <c:pt idx="12961">
                  <c:v>0.83345697329376867</c:v>
                </c:pt>
                <c:pt idx="12962">
                  <c:v>0.83376623376623393</c:v>
                </c:pt>
                <c:pt idx="12963">
                  <c:v>0.83345697329376867</c:v>
                </c:pt>
                <c:pt idx="12964">
                  <c:v>0.83351872450871345</c:v>
                </c:pt>
                <c:pt idx="12965">
                  <c:v>0.83351872450871345</c:v>
                </c:pt>
                <c:pt idx="12966">
                  <c:v>0.83345697329376867</c:v>
                </c:pt>
                <c:pt idx="12967">
                  <c:v>0.83345697329376867</c:v>
                </c:pt>
                <c:pt idx="12968">
                  <c:v>0.83345697329376867</c:v>
                </c:pt>
                <c:pt idx="12969">
                  <c:v>0.83388950685947349</c:v>
                </c:pt>
                <c:pt idx="12970">
                  <c:v>0.83364208966283815</c:v>
                </c:pt>
                <c:pt idx="12971">
                  <c:v>0.83370370370370361</c:v>
                </c:pt>
                <c:pt idx="12972">
                  <c:v>0.83333333333333326</c:v>
                </c:pt>
                <c:pt idx="12973">
                  <c:v>0.83364208966283815</c:v>
                </c:pt>
                <c:pt idx="12974">
                  <c:v>0.83401259725824384</c:v>
                </c:pt>
                <c:pt idx="12975">
                  <c:v>0.83376527212143658</c:v>
                </c:pt>
                <c:pt idx="12976">
                  <c:v>0.83364208966283815</c:v>
                </c:pt>
                <c:pt idx="12977">
                  <c:v>0.83351872450871345</c:v>
                </c:pt>
                <c:pt idx="12978">
                  <c:v>0.83388950685947349</c:v>
                </c:pt>
                <c:pt idx="12979">
                  <c:v>0.83413729128014857</c:v>
                </c:pt>
                <c:pt idx="12980">
                  <c:v>0.83407572383073492</c:v>
                </c:pt>
                <c:pt idx="12981">
                  <c:v>0.83382789317507433</c:v>
                </c:pt>
                <c:pt idx="12982">
                  <c:v>0.83345697329376855</c:v>
                </c:pt>
                <c:pt idx="12983">
                  <c:v>0.83376623376623382</c:v>
                </c:pt>
                <c:pt idx="12984">
                  <c:v>0.83376623376623382</c:v>
                </c:pt>
                <c:pt idx="12985">
                  <c:v>0.83376623376623382</c:v>
                </c:pt>
                <c:pt idx="12986">
                  <c:v>0.83345697329376855</c:v>
                </c:pt>
                <c:pt idx="12987">
                  <c:v>0.83351872450871345</c:v>
                </c:pt>
                <c:pt idx="12988">
                  <c:v>0.83382789317507433</c:v>
                </c:pt>
                <c:pt idx="12989">
                  <c:v>0.83345697329376855</c:v>
                </c:pt>
                <c:pt idx="12990">
                  <c:v>0.83376623376623382</c:v>
                </c:pt>
                <c:pt idx="12991">
                  <c:v>0.83376623376623382</c:v>
                </c:pt>
                <c:pt idx="12992">
                  <c:v>0.83376623376623382</c:v>
                </c:pt>
                <c:pt idx="12993">
                  <c:v>0.83382789317507422</c:v>
                </c:pt>
                <c:pt idx="12994">
                  <c:v>0.83351872450871345</c:v>
                </c:pt>
                <c:pt idx="12995">
                  <c:v>0.83376623376623382</c:v>
                </c:pt>
                <c:pt idx="12996">
                  <c:v>0.83376623376623382</c:v>
                </c:pt>
                <c:pt idx="12997">
                  <c:v>0.83382789317507433</c:v>
                </c:pt>
                <c:pt idx="12998">
                  <c:v>0.83413729128014857</c:v>
                </c:pt>
                <c:pt idx="12999">
                  <c:v>0.83382789317507422</c:v>
                </c:pt>
                <c:pt idx="13000">
                  <c:v>0.83419881305637977</c:v>
                </c:pt>
                <c:pt idx="13001">
                  <c:v>0.83395107487027431</c:v>
                </c:pt>
                <c:pt idx="13002">
                  <c:v>0.83376527212143658</c:v>
                </c:pt>
                <c:pt idx="13003">
                  <c:v>0.83382679496669143</c:v>
                </c:pt>
                <c:pt idx="13004">
                  <c:v>0.83382679496669143</c:v>
                </c:pt>
                <c:pt idx="13005">
                  <c:v>0.83388827229004814</c:v>
                </c:pt>
                <c:pt idx="13006">
                  <c:v>0.83401109057301304</c:v>
                </c:pt>
                <c:pt idx="13007">
                  <c:v>0.83370288248337043</c:v>
                </c:pt>
                <c:pt idx="13008">
                  <c:v>0.83351831298557166</c:v>
                </c:pt>
                <c:pt idx="13009">
                  <c:v>0.83376527212143658</c:v>
                </c:pt>
                <c:pt idx="13010">
                  <c:v>0.83382679496669143</c:v>
                </c:pt>
                <c:pt idx="13011">
                  <c:v>0.83382679496669143</c:v>
                </c:pt>
                <c:pt idx="13012">
                  <c:v>0.83376527212143658</c:v>
                </c:pt>
                <c:pt idx="13013">
                  <c:v>0.83407407407407408</c:v>
                </c:pt>
                <c:pt idx="13014">
                  <c:v>0.83407407407407408</c:v>
                </c:pt>
                <c:pt idx="13015">
                  <c:v>0.83370370370370361</c:v>
                </c:pt>
                <c:pt idx="13016">
                  <c:v>0.83345669874167294</c:v>
                </c:pt>
                <c:pt idx="13017">
                  <c:v>0.83376527212143658</c:v>
                </c:pt>
                <c:pt idx="13018">
                  <c:v>0.83407407407407408</c:v>
                </c:pt>
                <c:pt idx="13019">
                  <c:v>0.8341355053683821</c:v>
                </c:pt>
                <c:pt idx="13020">
                  <c:v>0.8341355053683821</c:v>
                </c:pt>
                <c:pt idx="13021">
                  <c:v>0.83382679496669143</c:v>
                </c:pt>
                <c:pt idx="13022">
                  <c:v>0.83382679496669143</c:v>
                </c:pt>
                <c:pt idx="13023">
                  <c:v>0.83382679496669143</c:v>
                </c:pt>
                <c:pt idx="13024">
                  <c:v>0.83376527212143658</c:v>
                </c:pt>
                <c:pt idx="13025">
                  <c:v>0.83407407407407408</c:v>
                </c:pt>
                <c:pt idx="13026">
                  <c:v>0.83370370370370361</c:v>
                </c:pt>
                <c:pt idx="13027">
                  <c:v>0.83370370370370372</c:v>
                </c:pt>
                <c:pt idx="13028">
                  <c:v>0.83370370370370372</c:v>
                </c:pt>
                <c:pt idx="13029">
                  <c:v>0.83376527212143658</c:v>
                </c:pt>
                <c:pt idx="13030">
                  <c:v>0.83345669874167294</c:v>
                </c:pt>
                <c:pt idx="13031">
                  <c:v>0.83370370370370372</c:v>
                </c:pt>
                <c:pt idx="13032">
                  <c:v>0.83333333333333337</c:v>
                </c:pt>
                <c:pt idx="13033">
                  <c:v>0.83401259725824384</c:v>
                </c:pt>
                <c:pt idx="13034">
                  <c:v>0.83407407407407408</c:v>
                </c:pt>
                <c:pt idx="13035">
                  <c:v>0.83401259725824384</c:v>
                </c:pt>
                <c:pt idx="13036">
                  <c:v>0.83407407407407408</c:v>
                </c:pt>
                <c:pt idx="13037">
                  <c:v>0.8341355053683821</c:v>
                </c:pt>
                <c:pt idx="13038">
                  <c:v>0.83382679496669143</c:v>
                </c:pt>
                <c:pt idx="13039">
                  <c:v>0.8341355053683821</c:v>
                </c:pt>
                <c:pt idx="13040">
                  <c:v>0.83407407407407408</c:v>
                </c:pt>
                <c:pt idx="13041">
                  <c:v>0.83376527212143658</c:v>
                </c:pt>
                <c:pt idx="13042">
                  <c:v>0.83407407407407408</c:v>
                </c:pt>
                <c:pt idx="13043">
                  <c:v>0.83432171979243885</c:v>
                </c:pt>
                <c:pt idx="13044">
                  <c:v>0.83432171979243885</c:v>
                </c:pt>
                <c:pt idx="13045">
                  <c:v>0.83364208966283815</c:v>
                </c:pt>
                <c:pt idx="13046">
                  <c:v>0.83388950685947349</c:v>
                </c:pt>
                <c:pt idx="13047">
                  <c:v>0.83395107487027431</c:v>
                </c:pt>
                <c:pt idx="13048">
                  <c:v>0.83358042994810977</c:v>
                </c:pt>
                <c:pt idx="13049">
                  <c:v>0.83351872450871345</c:v>
                </c:pt>
                <c:pt idx="13050">
                  <c:v>0.83388950685947349</c:v>
                </c:pt>
                <c:pt idx="13051">
                  <c:v>0.83395107487027431</c:v>
                </c:pt>
                <c:pt idx="13052">
                  <c:v>0.83426028921023354</c:v>
                </c:pt>
                <c:pt idx="13053">
                  <c:v>0.83388950685947349</c:v>
                </c:pt>
                <c:pt idx="13054">
                  <c:v>0.83358042994810977</c:v>
                </c:pt>
                <c:pt idx="13055">
                  <c:v>0.83401259725824384</c:v>
                </c:pt>
                <c:pt idx="13056">
                  <c:v>0.83333333333333326</c:v>
                </c:pt>
                <c:pt idx="13057">
                  <c:v>0.83370370370370372</c:v>
                </c:pt>
                <c:pt idx="13058">
                  <c:v>0.83345669874167294</c:v>
                </c:pt>
                <c:pt idx="13059">
                  <c:v>0.83388827229004814</c:v>
                </c:pt>
                <c:pt idx="13060">
                  <c:v>0.83382679496669143</c:v>
                </c:pt>
                <c:pt idx="13061">
                  <c:v>0.83382679496669143</c:v>
                </c:pt>
                <c:pt idx="13062">
                  <c:v>0.83376527212143658</c:v>
                </c:pt>
                <c:pt idx="13063">
                  <c:v>0.83339503887449107</c:v>
                </c:pt>
                <c:pt idx="13064">
                  <c:v>0.83376527212143658</c:v>
                </c:pt>
                <c:pt idx="13065">
                  <c:v>0.83339503887449107</c:v>
                </c:pt>
                <c:pt idx="13066">
                  <c:v>0.83333333333333326</c:v>
                </c:pt>
                <c:pt idx="13067">
                  <c:v>0.83364208966283815</c:v>
                </c:pt>
                <c:pt idx="13068">
                  <c:v>0.83401259725824384</c:v>
                </c:pt>
                <c:pt idx="13069">
                  <c:v>0.83395107487027431</c:v>
                </c:pt>
                <c:pt idx="13070">
                  <c:v>0.83388950685947349</c:v>
                </c:pt>
                <c:pt idx="13071">
                  <c:v>0.83419881305637977</c:v>
                </c:pt>
                <c:pt idx="13072">
                  <c:v>0.83382789317507433</c:v>
                </c:pt>
                <c:pt idx="13073">
                  <c:v>0.83339517625231918</c:v>
                </c:pt>
                <c:pt idx="13074">
                  <c:v>0.83339517625231918</c:v>
                </c:pt>
                <c:pt idx="13075">
                  <c:v>0.83339517625231918</c:v>
                </c:pt>
                <c:pt idx="13076">
                  <c:v>0.83345697329376855</c:v>
                </c:pt>
                <c:pt idx="13077">
                  <c:v>0.83419881305637977</c:v>
                </c:pt>
                <c:pt idx="13078">
                  <c:v>0.83401259725824384</c:v>
                </c:pt>
                <c:pt idx="13079">
                  <c:v>0.83333333333333326</c:v>
                </c:pt>
                <c:pt idx="13080">
                  <c:v>0.83370370370370361</c:v>
                </c:pt>
                <c:pt idx="13081">
                  <c:v>0.83395107487027431</c:v>
                </c:pt>
                <c:pt idx="13082">
                  <c:v>0.83382789317507422</c:v>
                </c:pt>
                <c:pt idx="13083">
                  <c:v>0.83407572383073492</c:v>
                </c:pt>
                <c:pt idx="13084">
                  <c:v>0.8340141106572595</c:v>
                </c:pt>
                <c:pt idx="13085">
                  <c:v>0.83376623376623382</c:v>
                </c:pt>
                <c:pt idx="13086">
                  <c:v>0.83345697329376855</c:v>
                </c:pt>
                <c:pt idx="13087">
                  <c:v>0.83351872450871345</c:v>
                </c:pt>
                <c:pt idx="13088">
                  <c:v>0.83388950685947349</c:v>
                </c:pt>
                <c:pt idx="13089">
                  <c:v>0.83388950685947349</c:v>
                </c:pt>
                <c:pt idx="13090">
                  <c:v>0.83395107487027431</c:v>
                </c:pt>
                <c:pt idx="13091">
                  <c:v>0.83358042994810977</c:v>
                </c:pt>
                <c:pt idx="13092">
                  <c:v>0.83388950685947349</c:v>
                </c:pt>
                <c:pt idx="13093">
                  <c:v>0.83407572383073492</c:v>
                </c:pt>
                <c:pt idx="13094">
                  <c:v>0.83370452858203414</c:v>
                </c:pt>
                <c:pt idx="13095">
                  <c:v>0.83302411873840454</c:v>
                </c:pt>
                <c:pt idx="13096">
                  <c:v>0.83370452858203414</c:v>
                </c:pt>
                <c:pt idx="13097">
                  <c:v>0.83370452858203414</c:v>
                </c:pt>
                <c:pt idx="13098">
                  <c:v>0.83370452858203414</c:v>
                </c:pt>
                <c:pt idx="13099">
                  <c:v>0.83376623376623382</c:v>
                </c:pt>
                <c:pt idx="13100">
                  <c:v>0.83351872450871345</c:v>
                </c:pt>
                <c:pt idx="13101">
                  <c:v>0.83351872450871345</c:v>
                </c:pt>
                <c:pt idx="13102">
                  <c:v>0.83382789317507422</c:v>
                </c:pt>
                <c:pt idx="13103">
                  <c:v>0.83382789317507422</c:v>
                </c:pt>
                <c:pt idx="13104">
                  <c:v>0.83388950685947349</c:v>
                </c:pt>
                <c:pt idx="13105">
                  <c:v>0.83351872450871345</c:v>
                </c:pt>
                <c:pt idx="13106">
                  <c:v>0.83351872450871345</c:v>
                </c:pt>
                <c:pt idx="13107">
                  <c:v>0.83388950685947349</c:v>
                </c:pt>
                <c:pt idx="13108">
                  <c:v>0.83358042994810977</c:v>
                </c:pt>
                <c:pt idx="13109">
                  <c:v>0.83388950685947349</c:v>
                </c:pt>
                <c:pt idx="13110">
                  <c:v>0.83382789317507422</c:v>
                </c:pt>
                <c:pt idx="13111">
                  <c:v>0.83407572383073492</c:v>
                </c:pt>
                <c:pt idx="13112">
                  <c:v>0.83376623376623382</c:v>
                </c:pt>
                <c:pt idx="13113">
                  <c:v>0.83339517625231918</c:v>
                </c:pt>
                <c:pt idx="13114">
                  <c:v>0.83407572383073492</c:v>
                </c:pt>
                <c:pt idx="13115">
                  <c:v>0.83376623376623382</c:v>
                </c:pt>
                <c:pt idx="13116">
                  <c:v>0.83382789317507433</c:v>
                </c:pt>
                <c:pt idx="13117">
                  <c:v>0.83388950685947349</c:v>
                </c:pt>
                <c:pt idx="13118">
                  <c:v>0.83388950685947349</c:v>
                </c:pt>
                <c:pt idx="13119">
                  <c:v>0.83351872450871345</c:v>
                </c:pt>
                <c:pt idx="13120">
                  <c:v>0.83382789317507422</c:v>
                </c:pt>
                <c:pt idx="13121">
                  <c:v>0.83345697329376867</c:v>
                </c:pt>
                <c:pt idx="13122">
                  <c:v>0.83382789317507422</c:v>
                </c:pt>
                <c:pt idx="13123">
                  <c:v>0.83388950685947349</c:v>
                </c:pt>
                <c:pt idx="13124">
                  <c:v>0.83320978502594523</c:v>
                </c:pt>
                <c:pt idx="13125">
                  <c:v>0.83388950685947349</c:v>
                </c:pt>
                <c:pt idx="13126">
                  <c:v>0.83388950685947349</c:v>
                </c:pt>
                <c:pt idx="13127">
                  <c:v>0.83419881305637977</c:v>
                </c:pt>
                <c:pt idx="13128">
                  <c:v>0.83382789317507422</c:v>
                </c:pt>
                <c:pt idx="13129">
                  <c:v>0.83419881305637977</c:v>
                </c:pt>
                <c:pt idx="13130">
                  <c:v>0.83388950685947349</c:v>
                </c:pt>
                <c:pt idx="13131">
                  <c:v>0.83351872450871345</c:v>
                </c:pt>
                <c:pt idx="13132">
                  <c:v>0.8331479421579534</c:v>
                </c:pt>
                <c:pt idx="13133">
                  <c:v>0.83351872450871345</c:v>
                </c:pt>
                <c:pt idx="13134">
                  <c:v>0.8331479421579534</c:v>
                </c:pt>
                <c:pt idx="13135">
                  <c:v>0.83351872450871345</c:v>
                </c:pt>
                <c:pt idx="13136">
                  <c:v>0.83351872450871345</c:v>
                </c:pt>
                <c:pt idx="13137">
                  <c:v>0.83382789317507422</c:v>
                </c:pt>
                <c:pt idx="13138">
                  <c:v>0.83376623376623393</c:v>
                </c:pt>
                <c:pt idx="13139">
                  <c:v>0.83382789317507422</c:v>
                </c:pt>
                <c:pt idx="13140">
                  <c:v>0.83382789317507422</c:v>
                </c:pt>
                <c:pt idx="13141">
                  <c:v>0.83382789317507422</c:v>
                </c:pt>
                <c:pt idx="13142">
                  <c:v>0.83382789317507422</c:v>
                </c:pt>
                <c:pt idx="13143">
                  <c:v>0.83345697329376867</c:v>
                </c:pt>
                <c:pt idx="13144">
                  <c:v>0.83382789317507422</c:v>
                </c:pt>
                <c:pt idx="13145">
                  <c:v>0.83345697329376867</c:v>
                </c:pt>
                <c:pt idx="13146">
                  <c:v>0.83382789317507422</c:v>
                </c:pt>
                <c:pt idx="13147">
                  <c:v>0.83382789317507422</c:v>
                </c:pt>
                <c:pt idx="13148">
                  <c:v>0.83382789317507422</c:v>
                </c:pt>
                <c:pt idx="13149">
                  <c:v>0.83382789317507422</c:v>
                </c:pt>
                <c:pt idx="13150">
                  <c:v>0.83413729128014857</c:v>
                </c:pt>
                <c:pt idx="13151">
                  <c:v>0.83407572383073492</c:v>
                </c:pt>
                <c:pt idx="13152">
                  <c:v>0.83370452858203414</c:v>
                </c:pt>
                <c:pt idx="13153">
                  <c:v>0.83333333333333337</c:v>
                </c:pt>
                <c:pt idx="13154">
                  <c:v>0.83333333333333337</c:v>
                </c:pt>
                <c:pt idx="13155">
                  <c:v>0.83370452858203414</c:v>
                </c:pt>
                <c:pt idx="13156">
                  <c:v>0.83376623376623382</c:v>
                </c:pt>
                <c:pt idx="13157">
                  <c:v>0.83382789317507422</c:v>
                </c:pt>
                <c:pt idx="13158">
                  <c:v>0.83382789317507422</c:v>
                </c:pt>
                <c:pt idx="13159">
                  <c:v>0.83388950685947349</c:v>
                </c:pt>
                <c:pt idx="13160">
                  <c:v>0.83395107487027431</c:v>
                </c:pt>
                <c:pt idx="13161">
                  <c:v>0.83320978502594523</c:v>
                </c:pt>
                <c:pt idx="13162">
                  <c:v>0.83320978502594523</c:v>
                </c:pt>
                <c:pt idx="13163">
                  <c:v>0.83358042994810977</c:v>
                </c:pt>
                <c:pt idx="13164">
                  <c:v>0.83358042994810977</c:v>
                </c:pt>
                <c:pt idx="13165">
                  <c:v>0.83426028921023354</c:v>
                </c:pt>
                <c:pt idx="13166">
                  <c:v>0.83395107487027431</c:v>
                </c:pt>
                <c:pt idx="13167">
                  <c:v>0.83388950685947349</c:v>
                </c:pt>
                <c:pt idx="13168">
                  <c:v>0.83358042994810977</c:v>
                </c:pt>
                <c:pt idx="13169">
                  <c:v>0.83395107487027431</c:v>
                </c:pt>
                <c:pt idx="13170">
                  <c:v>0.83395107487027431</c:v>
                </c:pt>
                <c:pt idx="13171">
                  <c:v>0.83358042994810977</c:v>
                </c:pt>
                <c:pt idx="13172">
                  <c:v>0.83358042994810977</c:v>
                </c:pt>
                <c:pt idx="13173">
                  <c:v>0.83388950685947349</c:v>
                </c:pt>
                <c:pt idx="13174">
                  <c:v>0.83388950685947349</c:v>
                </c:pt>
                <c:pt idx="13175">
                  <c:v>0.83382789317507422</c:v>
                </c:pt>
                <c:pt idx="13176">
                  <c:v>0.83413729128014857</c:v>
                </c:pt>
                <c:pt idx="13177">
                  <c:v>0.83376623376623382</c:v>
                </c:pt>
                <c:pt idx="13178">
                  <c:v>0.83370452858203414</c:v>
                </c:pt>
                <c:pt idx="13179">
                  <c:v>0.83370452858203414</c:v>
                </c:pt>
                <c:pt idx="13180">
                  <c:v>0.83370452858203414</c:v>
                </c:pt>
                <c:pt idx="13181">
                  <c:v>0.83333333333333337</c:v>
                </c:pt>
                <c:pt idx="13182">
                  <c:v>0.83370452858203414</c:v>
                </c:pt>
                <c:pt idx="13183">
                  <c:v>0.83339517625231918</c:v>
                </c:pt>
                <c:pt idx="13184">
                  <c:v>0.83376623376623382</c:v>
                </c:pt>
                <c:pt idx="13185">
                  <c:v>0.83407572383073492</c:v>
                </c:pt>
                <c:pt idx="13186">
                  <c:v>0.83376623376623382</c:v>
                </c:pt>
                <c:pt idx="13187">
                  <c:v>0.83388950685947349</c:v>
                </c:pt>
                <c:pt idx="13188">
                  <c:v>0.83358042994810977</c:v>
                </c:pt>
                <c:pt idx="13189">
                  <c:v>0.83327158206743246</c:v>
                </c:pt>
                <c:pt idx="13190">
                  <c:v>0.83370370370370372</c:v>
                </c:pt>
                <c:pt idx="13191">
                  <c:v>0.83376527212143658</c:v>
                </c:pt>
                <c:pt idx="13192">
                  <c:v>0.83339503887449107</c:v>
                </c:pt>
                <c:pt idx="13193">
                  <c:v>0.83364208966283815</c:v>
                </c:pt>
                <c:pt idx="13194">
                  <c:v>0.83419881305637977</c:v>
                </c:pt>
                <c:pt idx="13195">
                  <c:v>0.83382789317507422</c:v>
                </c:pt>
                <c:pt idx="13196">
                  <c:v>0.83382789317507422</c:v>
                </c:pt>
                <c:pt idx="13197">
                  <c:v>0.83388950685947349</c:v>
                </c:pt>
                <c:pt idx="13198">
                  <c:v>0.83388950685947349</c:v>
                </c:pt>
                <c:pt idx="13199">
                  <c:v>0.83358042994810977</c:v>
                </c:pt>
                <c:pt idx="13200">
                  <c:v>0.83395107487027431</c:v>
                </c:pt>
                <c:pt idx="13201">
                  <c:v>0.83345669874167294</c:v>
                </c:pt>
                <c:pt idx="13202">
                  <c:v>0.83382679496669143</c:v>
                </c:pt>
                <c:pt idx="13203">
                  <c:v>0.83370370370370372</c:v>
                </c:pt>
                <c:pt idx="13204">
                  <c:v>0.83370370370370361</c:v>
                </c:pt>
                <c:pt idx="13205">
                  <c:v>0.83364208966283815</c:v>
                </c:pt>
                <c:pt idx="13206">
                  <c:v>0.83364208966283815</c:v>
                </c:pt>
                <c:pt idx="13207">
                  <c:v>0.83388950685947349</c:v>
                </c:pt>
                <c:pt idx="13208">
                  <c:v>0.83358042994810977</c:v>
                </c:pt>
                <c:pt idx="13209">
                  <c:v>0.83358042994810977</c:v>
                </c:pt>
                <c:pt idx="13210">
                  <c:v>0.83351872450871345</c:v>
                </c:pt>
                <c:pt idx="13211">
                  <c:v>0.83345697329376855</c:v>
                </c:pt>
                <c:pt idx="13212">
                  <c:v>0.83351872450871345</c:v>
                </c:pt>
                <c:pt idx="13213">
                  <c:v>0.83388950685947349</c:v>
                </c:pt>
                <c:pt idx="13214">
                  <c:v>0.83395107487027431</c:v>
                </c:pt>
                <c:pt idx="13215">
                  <c:v>0.83401259725824384</c:v>
                </c:pt>
                <c:pt idx="13216">
                  <c:v>0.8341355053683821</c:v>
                </c:pt>
                <c:pt idx="13217">
                  <c:v>0.83339503887449107</c:v>
                </c:pt>
                <c:pt idx="13218">
                  <c:v>0.83407407407407408</c:v>
                </c:pt>
                <c:pt idx="13219">
                  <c:v>0.83401259725824384</c:v>
                </c:pt>
                <c:pt idx="13220">
                  <c:v>0.83395107487027431</c:v>
                </c:pt>
                <c:pt idx="13221">
                  <c:v>0.83388950685947349</c:v>
                </c:pt>
                <c:pt idx="13222">
                  <c:v>0.83345697329376855</c:v>
                </c:pt>
                <c:pt idx="13223">
                  <c:v>0.83339517625231918</c:v>
                </c:pt>
                <c:pt idx="13224">
                  <c:v>0.83376623376623382</c:v>
                </c:pt>
                <c:pt idx="13225">
                  <c:v>0.83388950685947349</c:v>
                </c:pt>
                <c:pt idx="13226">
                  <c:v>0.83364208966283815</c:v>
                </c:pt>
                <c:pt idx="13227">
                  <c:v>0.83364208966283815</c:v>
                </c:pt>
                <c:pt idx="13228">
                  <c:v>0.83364208966283815</c:v>
                </c:pt>
                <c:pt idx="13229">
                  <c:v>0.83395107487027431</c:v>
                </c:pt>
                <c:pt idx="13230">
                  <c:v>0.83358042994810977</c:v>
                </c:pt>
                <c:pt idx="13231">
                  <c:v>0.83358042994810977</c:v>
                </c:pt>
                <c:pt idx="13232">
                  <c:v>0.83382789317507433</c:v>
                </c:pt>
                <c:pt idx="13233">
                  <c:v>0.83345697329376855</c:v>
                </c:pt>
                <c:pt idx="13234">
                  <c:v>0.83382789317507433</c:v>
                </c:pt>
                <c:pt idx="13235">
                  <c:v>0.83388950685947349</c:v>
                </c:pt>
                <c:pt idx="13236">
                  <c:v>0.83388950685947349</c:v>
                </c:pt>
                <c:pt idx="13237">
                  <c:v>0.83388950685947349</c:v>
                </c:pt>
                <c:pt idx="13238">
                  <c:v>0.83388950685947349</c:v>
                </c:pt>
                <c:pt idx="13239">
                  <c:v>0.83395107487027431</c:v>
                </c:pt>
                <c:pt idx="13240">
                  <c:v>0.83364208966283815</c:v>
                </c:pt>
                <c:pt idx="13241">
                  <c:v>0.83370370370370361</c:v>
                </c:pt>
                <c:pt idx="13242">
                  <c:v>0.83401259725824384</c:v>
                </c:pt>
                <c:pt idx="13243">
                  <c:v>0.83364208966283815</c:v>
                </c:pt>
                <c:pt idx="13244">
                  <c:v>0.83364208966283815</c:v>
                </c:pt>
                <c:pt idx="13245">
                  <c:v>0.83395107487027431</c:v>
                </c:pt>
                <c:pt idx="13246">
                  <c:v>0.83426028921023354</c:v>
                </c:pt>
                <c:pt idx="13247">
                  <c:v>0.83388950685947349</c:v>
                </c:pt>
                <c:pt idx="13248">
                  <c:v>0.83351872450871345</c:v>
                </c:pt>
                <c:pt idx="13249">
                  <c:v>0.83388950685947349</c:v>
                </c:pt>
                <c:pt idx="13250">
                  <c:v>0.83388950685947349</c:v>
                </c:pt>
                <c:pt idx="13251">
                  <c:v>0.83395107487027431</c:v>
                </c:pt>
                <c:pt idx="13252">
                  <c:v>0.83395107487027431</c:v>
                </c:pt>
                <c:pt idx="13253">
                  <c:v>0.83358042994810977</c:v>
                </c:pt>
                <c:pt idx="13254">
                  <c:v>0.83358042994810977</c:v>
                </c:pt>
                <c:pt idx="13255">
                  <c:v>0.83358042994810977</c:v>
                </c:pt>
                <c:pt idx="13256">
                  <c:v>0.83358042994810977</c:v>
                </c:pt>
                <c:pt idx="13257">
                  <c:v>0.83358042994810977</c:v>
                </c:pt>
                <c:pt idx="13258">
                  <c:v>0.83351872450871345</c:v>
                </c:pt>
                <c:pt idx="13259">
                  <c:v>0.83351872450871345</c:v>
                </c:pt>
                <c:pt idx="13260">
                  <c:v>0.83351872450871345</c:v>
                </c:pt>
                <c:pt idx="13261">
                  <c:v>0.83351872450871345</c:v>
                </c:pt>
                <c:pt idx="13262">
                  <c:v>0.83382789317507422</c:v>
                </c:pt>
                <c:pt idx="13263">
                  <c:v>0.83382789317507422</c:v>
                </c:pt>
                <c:pt idx="13264">
                  <c:v>0.83382789317507422</c:v>
                </c:pt>
                <c:pt idx="13265">
                  <c:v>0.83382789317507422</c:v>
                </c:pt>
                <c:pt idx="13266">
                  <c:v>0.83395107487027431</c:v>
                </c:pt>
                <c:pt idx="13267">
                  <c:v>0.83364208966283815</c:v>
                </c:pt>
                <c:pt idx="13268">
                  <c:v>0.83370370370370361</c:v>
                </c:pt>
                <c:pt idx="13269">
                  <c:v>0.83395107487027431</c:v>
                </c:pt>
                <c:pt idx="13270">
                  <c:v>0.83320978502594523</c:v>
                </c:pt>
                <c:pt idx="13271">
                  <c:v>0.83395107487027431</c:v>
                </c:pt>
                <c:pt idx="13272">
                  <c:v>0.83395107487027431</c:v>
                </c:pt>
                <c:pt idx="13273">
                  <c:v>0.83395107487027431</c:v>
                </c:pt>
                <c:pt idx="13274">
                  <c:v>0.83395107487027431</c:v>
                </c:pt>
                <c:pt idx="13275">
                  <c:v>0.83388950685947349</c:v>
                </c:pt>
                <c:pt idx="13276">
                  <c:v>0.83376623376623382</c:v>
                </c:pt>
                <c:pt idx="13277">
                  <c:v>0.83382789317507422</c:v>
                </c:pt>
                <c:pt idx="13278">
                  <c:v>0.83376623376623382</c:v>
                </c:pt>
                <c:pt idx="13279">
                  <c:v>0.83407572383073492</c:v>
                </c:pt>
                <c:pt idx="13280">
                  <c:v>0.83370452858203414</c:v>
                </c:pt>
                <c:pt idx="13281">
                  <c:v>0.83370452858203414</c:v>
                </c:pt>
                <c:pt idx="13282">
                  <c:v>0.83339517625231918</c:v>
                </c:pt>
                <c:pt idx="13283">
                  <c:v>0.83339517625231918</c:v>
                </c:pt>
                <c:pt idx="13284">
                  <c:v>0.83370452858203414</c:v>
                </c:pt>
                <c:pt idx="13285">
                  <c:v>0.83370452858203414</c:v>
                </c:pt>
                <c:pt idx="13286">
                  <c:v>0.83376623376623382</c:v>
                </c:pt>
                <c:pt idx="13287">
                  <c:v>0.83376623376623382</c:v>
                </c:pt>
                <c:pt idx="13288">
                  <c:v>0.83382789317507422</c:v>
                </c:pt>
                <c:pt idx="13289">
                  <c:v>0.83382789317507422</c:v>
                </c:pt>
                <c:pt idx="13290">
                  <c:v>0.83382789317507422</c:v>
                </c:pt>
                <c:pt idx="13291">
                  <c:v>0.83382789317507422</c:v>
                </c:pt>
                <c:pt idx="13292">
                  <c:v>0.83376623376623382</c:v>
                </c:pt>
                <c:pt idx="13293">
                  <c:v>0.83345697329376855</c:v>
                </c:pt>
                <c:pt idx="13294">
                  <c:v>0.83382789317507422</c:v>
                </c:pt>
                <c:pt idx="13295">
                  <c:v>0.83382789317507422</c:v>
                </c:pt>
                <c:pt idx="13296">
                  <c:v>0.83382789317507422</c:v>
                </c:pt>
                <c:pt idx="13297">
                  <c:v>0.83351872450871345</c:v>
                </c:pt>
                <c:pt idx="13298">
                  <c:v>0.83314794215795318</c:v>
                </c:pt>
                <c:pt idx="13299">
                  <c:v>0.83345697329376855</c:v>
                </c:pt>
                <c:pt idx="13300">
                  <c:v>0.83351872450871345</c:v>
                </c:pt>
                <c:pt idx="13301">
                  <c:v>0.83351872450871345</c:v>
                </c:pt>
                <c:pt idx="13302">
                  <c:v>0.83351872450871345</c:v>
                </c:pt>
                <c:pt idx="13303">
                  <c:v>0.83351872450871345</c:v>
                </c:pt>
                <c:pt idx="13304">
                  <c:v>0.83345697329376855</c:v>
                </c:pt>
                <c:pt idx="13305">
                  <c:v>0.83376623376623382</c:v>
                </c:pt>
                <c:pt idx="13306">
                  <c:v>0.83382789317507422</c:v>
                </c:pt>
                <c:pt idx="13307">
                  <c:v>0.83388950685947349</c:v>
                </c:pt>
                <c:pt idx="13308">
                  <c:v>0.83388950685947349</c:v>
                </c:pt>
                <c:pt idx="13309">
                  <c:v>0.83388950685947349</c:v>
                </c:pt>
                <c:pt idx="13310">
                  <c:v>0.83382789317507422</c:v>
                </c:pt>
                <c:pt idx="13311">
                  <c:v>0.83345697329376867</c:v>
                </c:pt>
                <c:pt idx="13312">
                  <c:v>0.83358042994810977</c:v>
                </c:pt>
                <c:pt idx="13313">
                  <c:v>0.83364208966283815</c:v>
                </c:pt>
                <c:pt idx="13314">
                  <c:v>0.83327158206743246</c:v>
                </c:pt>
                <c:pt idx="13315">
                  <c:v>0.83401259725824384</c:v>
                </c:pt>
                <c:pt idx="13316">
                  <c:v>0.83401259725824384</c:v>
                </c:pt>
                <c:pt idx="13317">
                  <c:v>0.83358042994810977</c:v>
                </c:pt>
                <c:pt idx="13318">
                  <c:v>0.83327158206743246</c:v>
                </c:pt>
                <c:pt idx="13319">
                  <c:v>0.83407407407407408</c:v>
                </c:pt>
                <c:pt idx="13320">
                  <c:v>0.83401259725824384</c:v>
                </c:pt>
                <c:pt idx="13321">
                  <c:v>0.83388950685947349</c:v>
                </c:pt>
                <c:pt idx="13322">
                  <c:v>0.83388950685947349</c:v>
                </c:pt>
                <c:pt idx="13323">
                  <c:v>0.83395107487027431</c:v>
                </c:pt>
                <c:pt idx="13324">
                  <c:v>0.83388950685947349</c:v>
                </c:pt>
                <c:pt idx="13325">
                  <c:v>0.83358042994810977</c:v>
                </c:pt>
                <c:pt idx="13326">
                  <c:v>0.83388950685947349</c:v>
                </c:pt>
                <c:pt idx="13327">
                  <c:v>0.83388950685947349</c:v>
                </c:pt>
                <c:pt idx="13328">
                  <c:v>0.83382789317507422</c:v>
                </c:pt>
                <c:pt idx="13329">
                  <c:v>0.83382789317507422</c:v>
                </c:pt>
                <c:pt idx="13330">
                  <c:v>0.83382789317507422</c:v>
                </c:pt>
                <c:pt idx="13331">
                  <c:v>0.83358042994810977</c:v>
                </c:pt>
                <c:pt idx="13332">
                  <c:v>0.83401259725824384</c:v>
                </c:pt>
                <c:pt idx="13333">
                  <c:v>0.83395107487027431</c:v>
                </c:pt>
                <c:pt idx="13334">
                  <c:v>0.83388950685947349</c:v>
                </c:pt>
                <c:pt idx="13335">
                  <c:v>0.83358042994810977</c:v>
                </c:pt>
                <c:pt idx="13336">
                  <c:v>0.83388950685947349</c:v>
                </c:pt>
                <c:pt idx="13337">
                  <c:v>0.83358042994810977</c:v>
                </c:pt>
                <c:pt idx="13338">
                  <c:v>0.83358042994810977</c:v>
                </c:pt>
                <c:pt idx="13339">
                  <c:v>0.83401259725824384</c:v>
                </c:pt>
                <c:pt idx="13340">
                  <c:v>0.83358042994810977</c:v>
                </c:pt>
                <c:pt idx="13341">
                  <c:v>0.83351872450871345</c:v>
                </c:pt>
                <c:pt idx="13342">
                  <c:v>0.83345697329376867</c:v>
                </c:pt>
                <c:pt idx="13343">
                  <c:v>0.83339517625231918</c:v>
                </c:pt>
                <c:pt idx="13344">
                  <c:v>0.83345697329376867</c:v>
                </c:pt>
                <c:pt idx="13345">
                  <c:v>0.83358042994810977</c:v>
                </c:pt>
                <c:pt idx="13346">
                  <c:v>0.83327158206743246</c:v>
                </c:pt>
                <c:pt idx="13347">
                  <c:v>0.83333333333333326</c:v>
                </c:pt>
                <c:pt idx="13348">
                  <c:v>0.83364208966283815</c:v>
                </c:pt>
                <c:pt idx="13349">
                  <c:v>0.83401259725824384</c:v>
                </c:pt>
                <c:pt idx="13350">
                  <c:v>0.83407407407407408</c:v>
                </c:pt>
                <c:pt idx="13351">
                  <c:v>0.83370370370370372</c:v>
                </c:pt>
                <c:pt idx="13352">
                  <c:v>0.83333333333333326</c:v>
                </c:pt>
                <c:pt idx="13353">
                  <c:v>0.83370370370370372</c:v>
                </c:pt>
                <c:pt idx="13354">
                  <c:v>0.83339503887449107</c:v>
                </c:pt>
                <c:pt idx="13355">
                  <c:v>0.83370370370370361</c:v>
                </c:pt>
                <c:pt idx="13356">
                  <c:v>0.8341355053683821</c:v>
                </c:pt>
                <c:pt idx="13357">
                  <c:v>0.83376527212143658</c:v>
                </c:pt>
                <c:pt idx="13358">
                  <c:v>0.83339503887449107</c:v>
                </c:pt>
                <c:pt idx="13359">
                  <c:v>0.83333333333333326</c:v>
                </c:pt>
                <c:pt idx="13360">
                  <c:v>0.83364208966283815</c:v>
                </c:pt>
                <c:pt idx="13361">
                  <c:v>0.83333333333333326</c:v>
                </c:pt>
                <c:pt idx="13362">
                  <c:v>0.83327158206743246</c:v>
                </c:pt>
                <c:pt idx="13363">
                  <c:v>0.83364208966283815</c:v>
                </c:pt>
                <c:pt idx="13364">
                  <c:v>0.83407407407407408</c:v>
                </c:pt>
                <c:pt idx="13365">
                  <c:v>0.83407407407407408</c:v>
                </c:pt>
                <c:pt idx="13366">
                  <c:v>0.83395107487027431</c:v>
                </c:pt>
                <c:pt idx="13367">
                  <c:v>0.83388950685947349</c:v>
                </c:pt>
                <c:pt idx="13368">
                  <c:v>0.83388950685947349</c:v>
                </c:pt>
                <c:pt idx="13369">
                  <c:v>0.83388950685947349</c:v>
                </c:pt>
                <c:pt idx="13370">
                  <c:v>0.83388950685947349</c:v>
                </c:pt>
                <c:pt idx="13371">
                  <c:v>0.83358042994810977</c:v>
                </c:pt>
                <c:pt idx="13372">
                  <c:v>0.83364208966283815</c:v>
                </c:pt>
                <c:pt idx="13373">
                  <c:v>0.83395107487027431</c:v>
                </c:pt>
                <c:pt idx="13374">
                  <c:v>0.83333333333333337</c:v>
                </c:pt>
                <c:pt idx="13375">
                  <c:v>0.83401259725824384</c:v>
                </c:pt>
                <c:pt idx="13376">
                  <c:v>0.83345669874167294</c:v>
                </c:pt>
                <c:pt idx="13377">
                  <c:v>0.83345669874167294</c:v>
                </c:pt>
                <c:pt idx="13378">
                  <c:v>0.83401259725824384</c:v>
                </c:pt>
                <c:pt idx="13379">
                  <c:v>0.83401259725824384</c:v>
                </c:pt>
                <c:pt idx="13380">
                  <c:v>0.83395107487027431</c:v>
                </c:pt>
                <c:pt idx="13381">
                  <c:v>0.83395107487027431</c:v>
                </c:pt>
                <c:pt idx="13382">
                  <c:v>0.83364208966283815</c:v>
                </c:pt>
                <c:pt idx="13383">
                  <c:v>0.83364208966283815</c:v>
                </c:pt>
                <c:pt idx="13384">
                  <c:v>0.83370370370370372</c:v>
                </c:pt>
                <c:pt idx="13385">
                  <c:v>0.83339503887449107</c:v>
                </c:pt>
                <c:pt idx="13386">
                  <c:v>0.83333333333333326</c:v>
                </c:pt>
                <c:pt idx="13387">
                  <c:v>0.83370370370370372</c:v>
                </c:pt>
                <c:pt idx="13388">
                  <c:v>0.83407407407407408</c:v>
                </c:pt>
                <c:pt idx="13389">
                  <c:v>0.83370370370370372</c:v>
                </c:pt>
                <c:pt idx="13390">
                  <c:v>0.83370370370370372</c:v>
                </c:pt>
                <c:pt idx="13391">
                  <c:v>0.83370370370370372</c:v>
                </c:pt>
                <c:pt idx="13392">
                  <c:v>0.83376527212143658</c:v>
                </c:pt>
                <c:pt idx="13393">
                  <c:v>0.83376527212143658</c:v>
                </c:pt>
                <c:pt idx="13394">
                  <c:v>0.83401259725824384</c:v>
                </c:pt>
                <c:pt idx="13395">
                  <c:v>0.83364208966283815</c:v>
                </c:pt>
                <c:pt idx="13396">
                  <c:v>0.83358042994810977</c:v>
                </c:pt>
                <c:pt idx="13397">
                  <c:v>0.83320978502594523</c:v>
                </c:pt>
                <c:pt idx="13398">
                  <c:v>0.83345697329376855</c:v>
                </c:pt>
                <c:pt idx="13399">
                  <c:v>0.83376623376623382</c:v>
                </c:pt>
                <c:pt idx="13400">
                  <c:v>0.83388950685947349</c:v>
                </c:pt>
                <c:pt idx="13401">
                  <c:v>0.83364208966283815</c:v>
                </c:pt>
                <c:pt idx="13402">
                  <c:v>0.83364208966283815</c:v>
                </c:pt>
                <c:pt idx="13403">
                  <c:v>0.83364208966283815</c:v>
                </c:pt>
                <c:pt idx="13404">
                  <c:v>0.83364208966283815</c:v>
                </c:pt>
                <c:pt idx="13405">
                  <c:v>0.83401259725824384</c:v>
                </c:pt>
                <c:pt idx="13406">
                  <c:v>0.83407407407407408</c:v>
                </c:pt>
                <c:pt idx="13407">
                  <c:v>0.83407407407407408</c:v>
                </c:pt>
                <c:pt idx="13408">
                  <c:v>0.83364208966283815</c:v>
                </c:pt>
                <c:pt idx="13409">
                  <c:v>0.83333333333333326</c:v>
                </c:pt>
                <c:pt idx="13410">
                  <c:v>0.83333333333333326</c:v>
                </c:pt>
                <c:pt idx="13411">
                  <c:v>0.83333333333333326</c:v>
                </c:pt>
                <c:pt idx="13412">
                  <c:v>0.83401259725824384</c:v>
                </c:pt>
                <c:pt idx="13413">
                  <c:v>0.83364208966283815</c:v>
                </c:pt>
                <c:pt idx="13414">
                  <c:v>0.83407407407407408</c:v>
                </c:pt>
                <c:pt idx="13415">
                  <c:v>0.83339503887449085</c:v>
                </c:pt>
                <c:pt idx="13416">
                  <c:v>0.83370370370370361</c:v>
                </c:pt>
                <c:pt idx="13417">
                  <c:v>0.83370370370370361</c:v>
                </c:pt>
                <c:pt idx="13418">
                  <c:v>0.83364208966283815</c:v>
                </c:pt>
                <c:pt idx="13419">
                  <c:v>0.83395107487027431</c:v>
                </c:pt>
                <c:pt idx="13420">
                  <c:v>0.83364208966283815</c:v>
                </c:pt>
                <c:pt idx="13421">
                  <c:v>0.83320978502594523</c:v>
                </c:pt>
                <c:pt idx="13422">
                  <c:v>0.83351872450871345</c:v>
                </c:pt>
                <c:pt idx="13423">
                  <c:v>0.83351872450871345</c:v>
                </c:pt>
                <c:pt idx="13424">
                  <c:v>0.83351872450871345</c:v>
                </c:pt>
                <c:pt idx="13425">
                  <c:v>0.83345697329376855</c:v>
                </c:pt>
                <c:pt idx="13426">
                  <c:v>0.83382789317507433</c:v>
                </c:pt>
                <c:pt idx="13427">
                  <c:v>0.83388950685947349</c:v>
                </c:pt>
                <c:pt idx="13428">
                  <c:v>0.83364208966283815</c:v>
                </c:pt>
                <c:pt idx="13429">
                  <c:v>0.83370370370370372</c:v>
                </c:pt>
                <c:pt idx="13430">
                  <c:v>0.83401259725824384</c:v>
                </c:pt>
                <c:pt idx="13431">
                  <c:v>0.83401259725824384</c:v>
                </c:pt>
                <c:pt idx="13432">
                  <c:v>0.83401259725824384</c:v>
                </c:pt>
                <c:pt idx="13433">
                  <c:v>0.83364208966283815</c:v>
                </c:pt>
                <c:pt idx="13434">
                  <c:v>0.83401259725824384</c:v>
                </c:pt>
                <c:pt idx="13435">
                  <c:v>0.83364208966283815</c:v>
                </c:pt>
                <c:pt idx="13436">
                  <c:v>0.83395107487027431</c:v>
                </c:pt>
                <c:pt idx="13437">
                  <c:v>0.83358042994810977</c:v>
                </c:pt>
                <c:pt idx="13438">
                  <c:v>0.83382789317507422</c:v>
                </c:pt>
                <c:pt idx="13439">
                  <c:v>0.83382789317507433</c:v>
                </c:pt>
                <c:pt idx="13440">
                  <c:v>0.83376623376623382</c:v>
                </c:pt>
                <c:pt idx="13441">
                  <c:v>0.83351872450871345</c:v>
                </c:pt>
                <c:pt idx="13442">
                  <c:v>0.83327158206743246</c:v>
                </c:pt>
                <c:pt idx="13443">
                  <c:v>0.83388950685947349</c:v>
                </c:pt>
                <c:pt idx="13444">
                  <c:v>0.83388950685947349</c:v>
                </c:pt>
                <c:pt idx="13445">
                  <c:v>0.83401259725824384</c:v>
                </c:pt>
                <c:pt idx="13446">
                  <c:v>0.83370370370370372</c:v>
                </c:pt>
                <c:pt idx="13447">
                  <c:v>0.83370370370370372</c:v>
                </c:pt>
                <c:pt idx="13448">
                  <c:v>0.83370370370370372</c:v>
                </c:pt>
                <c:pt idx="13449">
                  <c:v>0.83364208966283815</c:v>
                </c:pt>
                <c:pt idx="13450">
                  <c:v>0.83358042994810977</c:v>
                </c:pt>
                <c:pt idx="13451">
                  <c:v>0.83388950685947349</c:v>
                </c:pt>
                <c:pt idx="13452">
                  <c:v>0.83382789317507422</c:v>
                </c:pt>
                <c:pt idx="13453">
                  <c:v>0.83413729128014857</c:v>
                </c:pt>
                <c:pt idx="13454">
                  <c:v>0.83351872450871345</c:v>
                </c:pt>
                <c:pt idx="13455">
                  <c:v>0.83382789317507433</c:v>
                </c:pt>
                <c:pt idx="13456">
                  <c:v>0.83382789317507433</c:v>
                </c:pt>
                <c:pt idx="13457">
                  <c:v>0.83351872450871345</c:v>
                </c:pt>
                <c:pt idx="13458">
                  <c:v>0.83382789317507422</c:v>
                </c:pt>
                <c:pt idx="13459">
                  <c:v>0.83388950685947349</c:v>
                </c:pt>
                <c:pt idx="13460">
                  <c:v>0.83388950685947349</c:v>
                </c:pt>
                <c:pt idx="13461">
                  <c:v>0.83382789317507422</c:v>
                </c:pt>
                <c:pt idx="13462">
                  <c:v>0.83413729128014857</c:v>
                </c:pt>
                <c:pt idx="13463">
                  <c:v>0.83382789317507422</c:v>
                </c:pt>
                <c:pt idx="13464">
                  <c:v>0.83358042994810977</c:v>
                </c:pt>
                <c:pt idx="13465">
                  <c:v>0.83351872450871345</c:v>
                </c:pt>
                <c:pt idx="13466">
                  <c:v>0.83351872450871345</c:v>
                </c:pt>
                <c:pt idx="13467">
                  <c:v>0.83382789317507433</c:v>
                </c:pt>
                <c:pt idx="13468">
                  <c:v>0.83382789317507422</c:v>
                </c:pt>
                <c:pt idx="13469">
                  <c:v>0.83382789317507422</c:v>
                </c:pt>
                <c:pt idx="13470">
                  <c:v>0.83339517625231918</c:v>
                </c:pt>
                <c:pt idx="13471">
                  <c:v>0.83364277757148164</c:v>
                </c:pt>
                <c:pt idx="13472">
                  <c:v>0.83333333333333337</c:v>
                </c:pt>
                <c:pt idx="13473">
                  <c:v>0.83370452858203414</c:v>
                </c:pt>
                <c:pt idx="13474">
                  <c:v>0.83376623376623382</c:v>
                </c:pt>
                <c:pt idx="13475">
                  <c:v>0.83413729128014857</c:v>
                </c:pt>
                <c:pt idx="13476">
                  <c:v>0.83382789317507422</c:v>
                </c:pt>
                <c:pt idx="13477">
                  <c:v>0.83351872450871345</c:v>
                </c:pt>
                <c:pt idx="13478">
                  <c:v>0.83345697329376867</c:v>
                </c:pt>
                <c:pt idx="13479">
                  <c:v>0.83345697329376867</c:v>
                </c:pt>
                <c:pt idx="13480">
                  <c:v>0.83382789317507422</c:v>
                </c:pt>
                <c:pt idx="13481">
                  <c:v>0.83419881305637977</c:v>
                </c:pt>
                <c:pt idx="13482">
                  <c:v>0.83345697329376867</c:v>
                </c:pt>
                <c:pt idx="13483">
                  <c:v>0.83345697329376844</c:v>
                </c:pt>
                <c:pt idx="13484">
                  <c:v>0.83413729128014857</c:v>
                </c:pt>
                <c:pt idx="13485">
                  <c:v>0.83376623376623382</c:v>
                </c:pt>
                <c:pt idx="13486">
                  <c:v>0.83376623376623382</c:v>
                </c:pt>
                <c:pt idx="13487">
                  <c:v>0.83370452858203414</c:v>
                </c:pt>
                <c:pt idx="13488">
                  <c:v>0.8340141106572595</c:v>
                </c:pt>
                <c:pt idx="13489">
                  <c:v>0.8340141106572595</c:v>
                </c:pt>
                <c:pt idx="13490">
                  <c:v>0.83444691907943591</c:v>
                </c:pt>
                <c:pt idx="13491">
                  <c:v>0.83339517625231918</c:v>
                </c:pt>
                <c:pt idx="13492">
                  <c:v>0.83370452858203414</c:v>
                </c:pt>
                <c:pt idx="13493">
                  <c:v>0.83345697329376867</c:v>
                </c:pt>
                <c:pt idx="13494">
                  <c:v>0.83382789317507422</c:v>
                </c:pt>
                <c:pt idx="13495">
                  <c:v>0.83382789317507422</c:v>
                </c:pt>
                <c:pt idx="13496">
                  <c:v>0.83382789317507422</c:v>
                </c:pt>
                <c:pt idx="13497">
                  <c:v>0.83413729128014857</c:v>
                </c:pt>
                <c:pt idx="13498">
                  <c:v>0.83413729128014857</c:v>
                </c:pt>
                <c:pt idx="13499">
                  <c:v>0.83376623376623382</c:v>
                </c:pt>
                <c:pt idx="13500">
                  <c:v>0.83345697329376867</c:v>
                </c:pt>
                <c:pt idx="13501">
                  <c:v>0.83388950685947349</c:v>
                </c:pt>
                <c:pt idx="13502">
                  <c:v>0.83364208966283815</c:v>
                </c:pt>
                <c:pt idx="13503">
                  <c:v>0.83327158206743246</c:v>
                </c:pt>
                <c:pt idx="13504">
                  <c:v>0.83327158206743246</c:v>
                </c:pt>
                <c:pt idx="13505">
                  <c:v>0.83388950685947349</c:v>
                </c:pt>
                <c:pt idx="13506">
                  <c:v>0.83407572383073492</c:v>
                </c:pt>
                <c:pt idx="13507">
                  <c:v>0.83407572383073492</c:v>
                </c:pt>
                <c:pt idx="13508">
                  <c:v>0.83351872450871345</c:v>
                </c:pt>
                <c:pt idx="13509">
                  <c:v>0.83327158206743246</c:v>
                </c:pt>
                <c:pt idx="13510">
                  <c:v>0.83358042994810977</c:v>
                </c:pt>
                <c:pt idx="13511">
                  <c:v>0.83358042994810977</c:v>
                </c:pt>
                <c:pt idx="13512">
                  <c:v>0.83358042994810977</c:v>
                </c:pt>
                <c:pt idx="13513">
                  <c:v>0.83358042994810977</c:v>
                </c:pt>
                <c:pt idx="13514">
                  <c:v>0.83364208966283815</c:v>
                </c:pt>
                <c:pt idx="13515">
                  <c:v>0.83395107487027431</c:v>
                </c:pt>
                <c:pt idx="13516">
                  <c:v>0.83395107487027431</c:v>
                </c:pt>
                <c:pt idx="13517">
                  <c:v>0.83358042994810977</c:v>
                </c:pt>
                <c:pt idx="13518">
                  <c:v>0.83395107487027431</c:v>
                </c:pt>
                <c:pt idx="13519">
                  <c:v>0.83401259725824384</c:v>
                </c:pt>
                <c:pt idx="13520">
                  <c:v>0.83370370370370361</c:v>
                </c:pt>
                <c:pt idx="13521">
                  <c:v>0.83376527212143658</c:v>
                </c:pt>
                <c:pt idx="13522">
                  <c:v>0.83407407407407408</c:v>
                </c:pt>
                <c:pt idx="13523">
                  <c:v>0.83370370370370372</c:v>
                </c:pt>
                <c:pt idx="13524">
                  <c:v>0.83370370370370372</c:v>
                </c:pt>
                <c:pt idx="13525">
                  <c:v>0.83339503887449107</c:v>
                </c:pt>
                <c:pt idx="13526">
                  <c:v>0.83333333333333326</c:v>
                </c:pt>
                <c:pt idx="13527">
                  <c:v>0.83395107487027431</c:v>
                </c:pt>
                <c:pt idx="13528">
                  <c:v>0.83395107487027431</c:v>
                </c:pt>
                <c:pt idx="13529">
                  <c:v>0.83395107487027431</c:v>
                </c:pt>
                <c:pt idx="13530">
                  <c:v>0.83364208966283815</c:v>
                </c:pt>
                <c:pt idx="13531">
                  <c:v>0.83358042994810977</c:v>
                </c:pt>
                <c:pt idx="13532">
                  <c:v>0.83395107487027431</c:v>
                </c:pt>
                <c:pt idx="13533">
                  <c:v>0.83407407407407408</c:v>
                </c:pt>
                <c:pt idx="13534">
                  <c:v>0.83376527212143658</c:v>
                </c:pt>
                <c:pt idx="13535">
                  <c:v>0.83376527212143658</c:v>
                </c:pt>
                <c:pt idx="13536">
                  <c:v>0.83364208966283815</c:v>
                </c:pt>
                <c:pt idx="13537">
                  <c:v>0.83395107487027431</c:v>
                </c:pt>
                <c:pt idx="13538">
                  <c:v>0.83364208966283815</c:v>
                </c:pt>
                <c:pt idx="13539">
                  <c:v>0.83364208966283815</c:v>
                </c:pt>
                <c:pt idx="13540">
                  <c:v>0.83364208966283815</c:v>
                </c:pt>
                <c:pt idx="13541">
                  <c:v>0.83395107487027431</c:v>
                </c:pt>
                <c:pt idx="13542">
                  <c:v>0.83419881305637977</c:v>
                </c:pt>
                <c:pt idx="13543">
                  <c:v>0.83388950685947349</c:v>
                </c:pt>
                <c:pt idx="13544">
                  <c:v>0.83358042994810977</c:v>
                </c:pt>
                <c:pt idx="13545">
                  <c:v>0.83395107487027431</c:v>
                </c:pt>
                <c:pt idx="13546">
                  <c:v>0.83358042994810977</c:v>
                </c:pt>
                <c:pt idx="13547">
                  <c:v>0.83382789317507422</c:v>
                </c:pt>
                <c:pt idx="13548">
                  <c:v>0.83382789317507422</c:v>
                </c:pt>
                <c:pt idx="13549">
                  <c:v>0.83382789317507433</c:v>
                </c:pt>
                <c:pt idx="13550">
                  <c:v>0.83382789317507422</c:v>
                </c:pt>
                <c:pt idx="13551">
                  <c:v>0.83320978502594523</c:v>
                </c:pt>
                <c:pt idx="13552">
                  <c:v>0.83382789317507433</c:v>
                </c:pt>
                <c:pt idx="13553">
                  <c:v>0.83339517625231918</c:v>
                </c:pt>
                <c:pt idx="13554">
                  <c:v>0.83376623376623382</c:v>
                </c:pt>
                <c:pt idx="13555">
                  <c:v>0.83345697329376855</c:v>
                </c:pt>
                <c:pt idx="13556">
                  <c:v>0.83376623376623382</c:v>
                </c:pt>
                <c:pt idx="13557">
                  <c:v>0.83382789317507422</c:v>
                </c:pt>
                <c:pt idx="13558">
                  <c:v>0.83395107487027431</c:v>
                </c:pt>
                <c:pt idx="13559">
                  <c:v>0.83339503887449085</c:v>
                </c:pt>
                <c:pt idx="13560">
                  <c:v>0.83370370370370361</c:v>
                </c:pt>
                <c:pt idx="13561">
                  <c:v>0.83333333333333326</c:v>
                </c:pt>
                <c:pt idx="13562">
                  <c:v>0.83370370370370372</c:v>
                </c:pt>
                <c:pt idx="13563">
                  <c:v>0.83370370370370372</c:v>
                </c:pt>
                <c:pt idx="13564">
                  <c:v>0.83339503887449107</c:v>
                </c:pt>
                <c:pt idx="13565">
                  <c:v>0.83370370370370372</c:v>
                </c:pt>
                <c:pt idx="13566">
                  <c:v>0.83339503887449107</c:v>
                </c:pt>
                <c:pt idx="13567">
                  <c:v>0.83339503887449107</c:v>
                </c:pt>
                <c:pt idx="13568">
                  <c:v>0.83339503887449107</c:v>
                </c:pt>
                <c:pt idx="13569">
                  <c:v>0.83382679496669143</c:v>
                </c:pt>
                <c:pt idx="13570">
                  <c:v>0.83382679496669143</c:v>
                </c:pt>
                <c:pt idx="13571">
                  <c:v>0.83370370370370372</c:v>
                </c:pt>
                <c:pt idx="13572">
                  <c:v>0.83333333333333326</c:v>
                </c:pt>
                <c:pt idx="13573">
                  <c:v>0.83364208966283815</c:v>
                </c:pt>
                <c:pt idx="13574">
                  <c:v>0.83327158206743246</c:v>
                </c:pt>
                <c:pt idx="13575">
                  <c:v>0.83333333333333326</c:v>
                </c:pt>
                <c:pt idx="13576">
                  <c:v>0.83401259725824384</c:v>
                </c:pt>
                <c:pt idx="13577">
                  <c:v>0.83364208966283815</c:v>
                </c:pt>
                <c:pt idx="13578">
                  <c:v>0.83370370370370372</c:v>
                </c:pt>
                <c:pt idx="13579">
                  <c:v>0.83370370370370372</c:v>
                </c:pt>
                <c:pt idx="13580">
                  <c:v>0.83364208966283815</c:v>
                </c:pt>
                <c:pt idx="13581">
                  <c:v>0.83370370370370372</c:v>
                </c:pt>
                <c:pt idx="13582">
                  <c:v>0.83376527212143658</c:v>
                </c:pt>
                <c:pt idx="13583">
                  <c:v>0.8341355053683821</c:v>
                </c:pt>
                <c:pt idx="13584">
                  <c:v>0.83376527212143658</c:v>
                </c:pt>
                <c:pt idx="13585">
                  <c:v>0.83339503887449107</c:v>
                </c:pt>
                <c:pt idx="13586">
                  <c:v>0.83339503887449107</c:v>
                </c:pt>
                <c:pt idx="13587">
                  <c:v>0.83382679496669143</c:v>
                </c:pt>
                <c:pt idx="13588">
                  <c:v>0.83382679496669143</c:v>
                </c:pt>
                <c:pt idx="13589">
                  <c:v>0.83339503887449107</c:v>
                </c:pt>
                <c:pt idx="13590">
                  <c:v>0.83401259725824384</c:v>
                </c:pt>
                <c:pt idx="13591">
                  <c:v>0.83395107487027431</c:v>
                </c:pt>
                <c:pt idx="13592">
                  <c:v>0.83388950685947349</c:v>
                </c:pt>
                <c:pt idx="13593">
                  <c:v>0.83413729128014857</c:v>
                </c:pt>
                <c:pt idx="13594">
                  <c:v>0.83444691907943591</c:v>
                </c:pt>
                <c:pt idx="13595">
                  <c:v>0.83345697329376855</c:v>
                </c:pt>
                <c:pt idx="13596">
                  <c:v>0.83388950685947349</c:v>
                </c:pt>
                <c:pt idx="13597">
                  <c:v>0.83358042994810977</c:v>
                </c:pt>
                <c:pt idx="13598">
                  <c:v>0.83370370370370361</c:v>
                </c:pt>
                <c:pt idx="13599">
                  <c:v>0.83407407407407408</c:v>
                </c:pt>
                <c:pt idx="13600">
                  <c:v>0.83407407407407408</c:v>
                </c:pt>
                <c:pt idx="13601">
                  <c:v>0.8341355053683821</c:v>
                </c:pt>
                <c:pt idx="13602">
                  <c:v>0.83339503887449107</c:v>
                </c:pt>
                <c:pt idx="13603">
                  <c:v>0.83339503887449107</c:v>
                </c:pt>
                <c:pt idx="13604">
                  <c:v>0.83339503887449107</c:v>
                </c:pt>
                <c:pt idx="13605">
                  <c:v>0.83438310485364964</c:v>
                </c:pt>
                <c:pt idx="13606">
                  <c:v>0.83395107487027431</c:v>
                </c:pt>
                <c:pt idx="13607">
                  <c:v>0.83395107487027431</c:v>
                </c:pt>
                <c:pt idx="13608">
                  <c:v>0.83419881305637977</c:v>
                </c:pt>
                <c:pt idx="13609">
                  <c:v>0.83413729128014857</c:v>
                </c:pt>
                <c:pt idx="13610">
                  <c:v>0.83413729128014857</c:v>
                </c:pt>
                <c:pt idx="13611">
                  <c:v>0.83351872450871345</c:v>
                </c:pt>
                <c:pt idx="13612">
                  <c:v>0.83351872450871345</c:v>
                </c:pt>
                <c:pt idx="13613">
                  <c:v>0.83388950685947349</c:v>
                </c:pt>
                <c:pt idx="13614">
                  <c:v>0.83395107487027431</c:v>
                </c:pt>
                <c:pt idx="13615">
                  <c:v>0.83407407407407408</c:v>
                </c:pt>
                <c:pt idx="13616">
                  <c:v>0.83364208966283815</c:v>
                </c:pt>
                <c:pt idx="13617">
                  <c:v>0.83351872450871345</c:v>
                </c:pt>
                <c:pt idx="13618">
                  <c:v>0.83388950685947349</c:v>
                </c:pt>
                <c:pt idx="13619">
                  <c:v>0.83388950685947349</c:v>
                </c:pt>
                <c:pt idx="13620">
                  <c:v>0.83382789317507433</c:v>
                </c:pt>
                <c:pt idx="13621">
                  <c:v>0.83407572383073492</c:v>
                </c:pt>
                <c:pt idx="13622">
                  <c:v>0.83407572383073492</c:v>
                </c:pt>
                <c:pt idx="13623">
                  <c:v>0.83376623376623382</c:v>
                </c:pt>
                <c:pt idx="13624">
                  <c:v>0.83370452858203414</c:v>
                </c:pt>
                <c:pt idx="13625">
                  <c:v>0.83364277757148164</c:v>
                </c:pt>
                <c:pt idx="13626">
                  <c:v>0.83370452858203414</c:v>
                </c:pt>
                <c:pt idx="13627">
                  <c:v>0.83376623376623382</c:v>
                </c:pt>
                <c:pt idx="13628">
                  <c:v>0.83419881305637977</c:v>
                </c:pt>
                <c:pt idx="13629">
                  <c:v>0.83351872450871345</c:v>
                </c:pt>
                <c:pt idx="13630">
                  <c:v>0.83388950685947349</c:v>
                </c:pt>
                <c:pt idx="13631">
                  <c:v>0.83351872450871345</c:v>
                </c:pt>
                <c:pt idx="13632">
                  <c:v>0.83382789317507422</c:v>
                </c:pt>
                <c:pt idx="13633">
                  <c:v>0.83407572383073492</c:v>
                </c:pt>
                <c:pt idx="13634">
                  <c:v>0.83370452858203414</c:v>
                </c:pt>
                <c:pt idx="13635">
                  <c:v>0.83407572383073492</c:v>
                </c:pt>
                <c:pt idx="13636">
                  <c:v>0.83370452858203414</c:v>
                </c:pt>
                <c:pt idx="13637">
                  <c:v>0.83370452858203414</c:v>
                </c:pt>
                <c:pt idx="13638">
                  <c:v>0.83382789317507422</c:v>
                </c:pt>
                <c:pt idx="13639">
                  <c:v>0.83376623376623382</c:v>
                </c:pt>
                <c:pt idx="13640">
                  <c:v>0.83407572383073492</c:v>
                </c:pt>
                <c:pt idx="13641">
                  <c:v>0.83413729128014857</c:v>
                </c:pt>
                <c:pt idx="13642">
                  <c:v>0.83413729128014857</c:v>
                </c:pt>
                <c:pt idx="13643">
                  <c:v>0.83407572383073492</c:v>
                </c:pt>
                <c:pt idx="13644">
                  <c:v>0.83382789317507422</c:v>
                </c:pt>
                <c:pt idx="13645">
                  <c:v>0.83388950685947349</c:v>
                </c:pt>
                <c:pt idx="13646">
                  <c:v>0.83345697329376844</c:v>
                </c:pt>
                <c:pt idx="13647">
                  <c:v>0.83376623376623382</c:v>
                </c:pt>
                <c:pt idx="13648">
                  <c:v>0.83351872450871345</c:v>
                </c:pt>
                <c:pt idx="13649">
                  <c:v>0.83358042994810977</c:v>
                </c:pt>
                <c:pt idx="13650">
                  <c:v>0.83358042994810977</c:v>
                </c:pt>
                <c:pt idx="13651">
                  <c:v>0.83333333333333326</c:v>
                </c:pt>
                <c:pt idx="13652">
                  <c:v>0.83333333333333326</c:v>
                </c:pt>
                <c:pt idx="13653">
                  <c:v>0.83364208966283815</c:v>
                </c:pt>
                <c:pt idx="13654">
                  <c:v>0.83327158206743246</c:v>
                </c:pt>
                <c:pt idx="13655">
                  <c:v>0.83358042994810977</c:v>
                </c:pt>
                <c:pt idx="13656">
                  <c:v>0.83382789317507422</c:v>
                </c:pt>
                <c:pt idx="13657">
                  <c:v>0.83376623376623382</c:v>
                </c:pt>
                <c:pt idx="13658">
                  <c:v>0.83370452858203414</c:v>
                </c:pt>
                <c:pt idx="13659">
                  <c:v>0.83364277757148164</c:v>
                </c:pt>
                <c:pt idx="13660">
                  <c:v>0.83333333333333337</c:v>
                </c:pt>
                <c:pt idx="13661">
                  <c:v>0.83333333333333337</c:v>
                </c:pt>
                <c:pt idx="13662">
                  <c:v>0.8340141106572595</c:v>
                </c:pt>
                <c:pt idx="13663">
                  <c:v>0.83370452858203414</c:v>
                </c:pt>
                <c:pt idx="13664">
                  <c:v>0.83376623376623382</c:v>
                </c:pt>
                <c:pt idx="13665">
                  <c:v>0.83388950685947349</c:v>
                </c:pt>
                <c:pt idx="13666">
                  <c:v>0.83388950685947349</c:v>
                </c:pt>
                <c:pt idx="13667">
                  <c:v>0.83351872450871345</c:v>
                </c:pt>
                <c:pt idx="13668">
                  <c:v>0.83358042994810977</c:v>
                </c:pt>
                <c:pt idx="13669">
                  <c:v>0.83358042994810977</c:v>
                </c:pt>
                <c:pt idx="13670">
                  <c:v>0.83388950685947349</c:v>
                </c:pt>
                <c:pt idx="13671">
                  <c:v>0.83388950685947349</c:v>
                </c:pt>
                <c:pt idx="13672">
                  <c:v>0.83382789317507422</c:v>
                </c:pt>
                <c:pt idx="13673">
                  <c:v>0.83376623376623382</c:v>
                </c:pt>
                <c:pt idx="13674">
                  <c:v>0.83376623376623382</c:v>
                </c:pt>
                <c:pt idx="13675">
                  <c:v>0.83370452858203414</c:v>
                </c:pt>
                <c:pt idx="13676">
                  <c:v>0.83364277757148164</c:v>
                </c:pt>
                <c:pt idx="13677">
                  <c:v>0.8340141106572595</c:v>
                </c:pt>
                <c:pt idx="13678">
                  <c:v>0.83376623376623382</c:v>
                </c:pt>
                <c:pt idx="13679">
                  <c:v>0.83419881305637977</c:v>
                </c:pt>
                <c:pt idx="13680">
                  <c:v>0.83388950685947349</c:v>
                </c:pt>
                <c:pt idx="13681">
                  <c:v>0.83351872450871345</c:v>
                </c:pt>
                <c:pt idx="13682">
                  <c:v>0.83351872450871345</c:v>
                </c:pt>
                <c:pt idx="13683">
                  <c:v>0.83388950685947349</c:v>
                </c:pt>
                <c:pt idx="13684">
                  <c:v>0.83419881305637977</c:v>
                </c:pt>
                <c:pt idx="13685">
                  <c:v>0.83382789317507422</c:v>
                </c:pt>
                <c:pt idx="13686">
                  <c:v>0.83382789317507422</c:v>
                </c:pt>
                <c:pt idx="13687">
                  <c:v>0.83376623376623382</c:v>
                </c:pt>
                <c:pt idx="13688">
                  <c:v>0.83413729128014857</c:v>
                </c:pt>
                <c:pt idx="13689">
                  <c:v>0.83382789317507422</c:v>
                </c:pt>
                <c:pt idx="13690">
                  <c:v>0.83388950685947349</c:v>
                </c:pt>
                <c:pt idx="13691">
                  <c:v>0.83320978502594523</c:v>
                </c:pt>
                <c:pt idx="13692">
                  <c:v>0.83351872450871345</c:v>
                </c:pt>
                <c:pt idx="13693">
                  <c:v>0.83413729128014857</c:v>
                </c:pt>
                <c:pt idx="13694">
                  <c:v>0.83413729128014857</c:v>
                </c:pt>
                <c:pt idx="13695">
                  <c:v>0.83376623376623382</c:v>
                </c:pt>
                <c:pt idx="13696">
                  <c:v>0.83413729128014857</c:v>
                </c:pt>
                <c:pt idx="13697">
                  <c:v>0.83382789317507422</c:v>
                </c:pt>
                <c:pt idx="13698">
                  <c:v>0.83413729128014857</c:v>
                </c:pt>
                <c:pt idx="13699">
                  <c:v>0.83413729128014857</c:v>
                </c:pt>
                <c:pt idx="13700">
                  <c:v>0.83376623376623382</c:v>
                </c:pt>
                <c:pt idx="13701">
                  <c:v>0.83376623376623382</c:v>
                </c:pt>
                <c:pt idx="13702">
                  <c:v>0.83376623376623382</c:v>
                </c:pt>
                <c:pt idx="13703">
                  <c:v>0.83376623376623382</c:v>
                </c:pt>
                <c:pt idx="13704">
                  <c:v>0.83370452858203414</c:v>
                </c:pt>
                <c:pt idx="13705">
                  <c:v>0.83407572383073492</c:v>
                </c:pt>
                <c:pt idx="13706">
                  <c:v>0.83376623376623382</c:v>
                </c:pt>
                <c:pt idx="13707">
                  <c:v>0.83382789317507422</c:v>
                </c:pt>
                <c:pt idx="13708">
                  <c:v>0.83388950685947349</c:v>
                </c:pt>
                <c:pt idx="13709">
                  <c:v>0.83388950685947349</c:v>
                </c:pt>
                <c:pt idx="13710">
                  <c:v>0.83395107487027431</c:v>
                </c:pt>
                <c:pt idx="13711">
                  <c:v>0.83364208966283815</c:v>
                </c:pt>
                <c:pt idx="13712">
                  <c:v>0.83370370370370361</c:v>
                </c:pt>
                <c:pt idx="13713">
                  <c:v>0.83333333333333326</c:v>
                </c:pt>
                <c:pt idx="13714">
                  <c:v>0.83401259725824384</c:v>
                </c:pt>
                <c:pt idx="13715">
                  <c:v>0.83401259725824384</c:v>
                </c:pt>
                <c:pt idx="13716">
                  <c:v>0.83432171979243885</c:v>
                </c:pt>
                <c:pt idx="13717">
                  <c:v>0.83358042994810977</c:v>
                </c:pt>
                <c:pt idx="13718">
                  <c:v>0.83395107487027431</c:v>
                </c:pt>
                <c:pt idx="13719">
                  <c:v>0.83395107487027431</c:v>
                </c:pt>
                <c:pt idx="13720">
                  <c:v>0.83395107487027431</c:v>
                </c:pt>
                <c:pt idx="13721">
                  <c:v>0.83401259725824384</c:v>
                </c:pt>
                <c:pt idx="13722">
                  <c:v>0.83370370370370361</c:v>
                </c:pt>
                <c:pt idx="13723">
                  <c:v>0.83370370370370361</c:v>
                </c:pt>
                <c:pt idx="13724">
                  <c:v>0.83401259725824384</c:v>
                </c:pt>
                <c:pt idx="13725">
                  <c:v>0.83364208966283815</c:v>
                </c:pt>
                <c:pt idx="13726">
                  <c:v>0.83358042994810977</c:v>
                </c:pt>
                <c:pt idx="13727">
                  <c:v>0.83388950685947349</c:v>
                </c:pt>
                <c:pt idx="13728">
                  <c:v>0.83388950685947349</c:v>
                </c:pt>
                <c:pt idx="13729">
                  <c:v>0.83432171979243885</c:v>
                </c:pt>
                <c:pt idx="13730">
                  <c:v>0.83333333333333337</c:v>
                </c:pt>
                <c:pt idx="13731">
                  <c:v>0.83364208966283815</c:v>
                </c:pt>
                <c:pt idx="13732">
                  <c:v>0.83364208966283815</c:v>
                </c:pt>
                <c:pt idx="13733">
                  <c:v>0.83407407407407408</c:v>
                </c:pt>
                <c:pt idx="13734">
                  <c:v>0.83376527212143658</c:v>
                </c:pt>
                <c:pt idx="13735">
                  <c:v>0.83339503887449107</c:v>
                </c:pt>
                <c:pt idx="13736">
                  <c:v>0.83407407407407408</c:v>
                </c:pt>
                <c:pt idx="13737">
                  <c:v>0.83401259725824384</c:v>
                </c:pt>
                <c:pt idx="13738">
                  <c:v>0.83395107487027431</c:v>
                </c:pt>
                <c:pt idx="13739">
                  <c:v>0.83388950685947349</c:v>
                </c:pt>
                <c:pt idx="13740">
                  <c:v>0.83358042994810977</c:v>
                </c:pt>
                <c:pt idx="13741">
                  <c:v>0.83395107487027431</c:v>
                </c:pt>
                <c:pt idx="13742">
                  <c:v>0.83395107487027431</c:v>
                </c:pt>
                <c:pt idx="13743">
                  <c:v>0.83401259725824384</c:v>
                </c:pt>
                <c:pt idx="13744">
                  <c:v>0.83407407407407408</c:v>
                </c:pt>
                <c:pt idx="13745">
                  <c:v>0.83407407407407408</c:v>
                </c:pt>
                <c:pt idx="13746">
                  <c:v>0.83339503887449107</c:v>
                </c:pt>
                <c:pt idx="13747">
                  <c:v>0.83345669874167294</c:v>
                </c:pt>
                <c:pt idx="13748">
                  <c:v>0.83382679496669143</c:v>
                </c:pt>
                <c:pt idx="13749">
                  <c:v>0.83382679496669143</c:v>
                </c:pt>
                <c:pt idx="13750">
                  <c:v>0.83382679496669143</c:v>
                </c:pt>
                <c:pt idx="13751">
                  <c:v>0.8341355053683821</c:v>
                </c:pt>
                <c:pt idx="13752">
                  <c:v>0.83401259725824384</c:v>
                </c:pt>
                <c:pt idx="13753">
                  <c:v>0.83388950685947349</c:v>
                </c:pt>
                <c:pt idx="13754">
                  <c:v>0.83345697329376844</c:v>
                </c:pt>
                <c:pt idx="13755">
                  <c:v>0.83382789317507422</c:v>
                </c:pt>
                <c:pt idx="13756">
                  <c:v>0.83388950685947349</c:v>
                </c:pt>
                <c:pt idx="13757">
                  <c:v>0.83382789317507422</c:v>
                </c:pt>
                <c:pt idx="13758">
                  <c:v>0.83376623376623382</c:v>
                </c:pt>
                <c:pt idx="13759">
                  <c:v>0.83413729128014857</c:v>
                </c:pt>
                <c:pt idx="13760">
                  <c:v>0.83419881305637977</c:v>
                </c:pt>
                <c:pt idx="13761">
                  <c:v>0.83358042994810977</c:v>
                </c:pt>
                <c:pt idx="13762">
                  <c:v>0.83358042994810977</c:v>
                </c:pt>
                <c:pt idx="13763">
                  <c:v>0.83382789317507422</c:v>
                </c:pt>
                <c:pt idx="13764">
                  <c:v>0.83376623376623382</c:v>
                </c:pt>
                <c:pt idx="13765">
                  <c:v>0.83413729128014857</c:v>
                </c:pt>
                <c:pt idx="13766">
                  <c:v>0.83419881305637977</c:v>
                </c:pt>
                <c:pt idx="13767">
                  <c:v>0.83426028921023354</c:v>
                </c:pt>
                <c:pt idx="13768">
                  <c:v>0.83401259725824384</c:v>
                </c:pt>
                <c:pt idx="13769">
                  <c:v>0.83376527212143658</c:v>
                </c:pt>
                <c:pt idx="13770">
                  <c:v>0.83376527212143658</c:v>
                </c:pt>
                <c:pt idx="13771">
                  <c:v>0.83407407407407408</c:v>
                </c:pt>
                <c:pt idx="13772">
                  <c:v>0.83364208966283815</c:v>
                </c:pt>
                <c:pt idx="13773">
                  <c:v>0.83358042994810977</c:v>
                </c:pt>
                <c:pt idx="13774">
                  <c:v>0.83382789317507422</c:v>
                </c:pt>
                <c:pt idx="13775">
                  <c:v>0.83413729128014857</c:v>
                </c:pt>
                <c:pt idx="13776">
                  <c:v>0.83388950685947349</c:v>
                </c:pt>
                <c:pt idx="13777">
                  <c:v>0.83395107487027431</c:v>
                </c:pt>
                <c:pt idx="13778">
                  <c:v>0.83395107487027431</c:v>
                </c:pt>
                <c:pt idx="13779">
                  <c:v>0.83426028921023354</c:v>
                </c:pt>
                <c:pt idx="13780">
                  <c:v>0.83364208966283815</c:v>
                </c:pt>
                <c:pt idx="13781">
                  <c:v>0.83364208966283815</c:v>
                </c:pt>
                <c:pt idx="13782">
                  <c:v>0.83358042994810977</c:v>
                </c:pt>
                <c:pt idx="13783">
                  <c:v>0.83395107487027431</c:v>
                </c:pt>
                <c:pt idx="13784">
                  <c:v>0.83395107487027431</c:v>
                </c:pt>
                <c:pt idx="13785">
                  <c:v>0.83395107487027431</c:v>
                </c:pt>
                <c:pt idx="13786">
                  <c:v>0.83388950685947349</c:v>
                </c:pt>
                <c:pt idx="13787">
                  <c:v>0.83351872450871345</c:v>
                </c:pt>
                <c:pt idx="13788">
                  <c:v>0.83376623376623382</c:v>
                </c:pt>
                <c:pt idx="13789">
                  <c:v>0.83339517625231918</c:v>
                </c:pt>
                <c:pt idx="13790">
                  <c:v>0.83345697329376867</c:v>
                </c:pt>
                <c:pt idx="13791">
                  <c:v>0.83345697329376867</c:v>
                </c:pt>
                <c:pt idx="13792">
                  <c:v>0.83345697329376867</c:v>
                </c:pt>
                <c:pt idx="13793">
                  <c:v>0.83345697329376867</c:v>
                </c:pt>
                <c:pt idx="13794">
                  <c:v>0.83345697329376867</c:v>
                </c:pt>
                <c:pt idx="13795">
                  <c:v>0.83376623376623382</c:v>
                </c:pt>
                <c:pt idx="13796">
                  <c:v>0.83382789317507422</c:v>
                </c:pt>
                <c:pt idx="13797">
                  <c:v>0.83376623376623382</c:v>
                </c:pt>
                <c:pt idx="13798">
                  <c:v>0.83376623376623382</c:v>
                </c:pt>
                <c:pt idx="13799">
                  <c:v>0.83376623376623382</c:v>
                </c:pt>
                <c:pt idx="13800">
                  <c:v>0.83370452858203414</c:v>
                </c:pt>
                <c:pt idx="13801">
                  <c:v>0.83339517625231918</c:v>
                </c:pt>
                <c:pt idx="13802">
                  <c:v>0.83339517625231918</c:v>
                </c:pt>
                <c:pt idx="13803">
                  <c:v>0.83364277757148164</c:v>
                </c:pt>
                <c:pt idx="13804">
                  <c:v>0.83395245170876675</c:v>
                </c:pt>
                <c:pt idx="13805">
                  <c:v>0.83395245170876675</c:v>
                </c:pt>
                <c:pt idx="13806">
                  <c:v>0.8340141106572595</c:v>
                </c:pt>
                <c:pt idx="13807">
                  <c:v>0.83407572383073492</c:v>
                </c:pt>
                <c:pt idx="13808">
                  <c:v>0.83376623376623382</c:v>
                </c:pt>
                <c:pt idx="13809">
                  <c:v>0.8340141106572595</c:v>
                </c:pt>
                <c:pt idx="13810">
                  <c:v>0.83376623376623382</c:v>
                </c:pt>
                <c:pt idx="13811">
                  <c:v>0.83339517625231918</c:v>
                </c:pt>
                <c:pt idx="13812">
                  <c:v>0.83339517625231918</c:v>
                </c:pt>
                <c:pt idx="13813">
                  <c:v>0.83370452858203414</c:v>
                </c:pt>
                <c:pt idx="13814">
                  <c:v>0.83370452858203414</c:v>
                </c:pt>
                <c:pt idx="13815">
                  <c:v>0.83407572383073492</c:v>
                </c:pt>
                <c:pt idx="13816">
                  <c:v>0.83407572383073492</c:v>
                </c:pt>
                <c:pt idx="13817">
                  <c:v>0.83370452858203414</c:v>
                </c:pt>
                <c:pt idx="13818">
                  <c:v>0.83407572383073492</c:v>
                </c:pt>
                <c:pt idx="13819">
                  <c:v>0.83376623376623382</c:v>
                </c:pt>
                <c:pt idx="13820">
                  <c:v>0.83376623376623382</c:v>
                </c:pt>
                <c:pt idx="13821">
                  <c:v>0.83382789317507422</c:v>
                </c:pt>
                <c:pt idx="13822">
                  <c:v>0.83382789317507422</c:v>
                </c:pt>
                <c:pt idx="13823">
                  <c:v>0.83382789317507422</c:v>
                </c:pt>
                <c:pt idx="13824">
                  <c:v>0.83419881305637977</c:v>
                </c:pt>
                <c:pt idx="13825">
                  <c:v>0.83351872450871345</c:v>
                </c:pt>
                <c:pt idx="13826">
                  <c:v>0.83388950685947349</c:v>
                </c:pt>
                <c:pt idx="13827">
                  <c:v>0.83388950685947349</c:v>
                </c:pt>
                <c:pt idx="13828">
                  <c:v>0.83382789317507422</c:v>
                </c:pt>
                <c:pt idx="13829">
                  <c:v>0.83413729128014857</c:v>
                </c:pt>
                <c:pt idx="13830">
                  <c:v>0.83407572383073492</c:v>
                </c:pt>
                <c:pt idx="13831">
                  <c:v>0.83407572383073492</c:v>
                </c:pt>
                <c:pt idx="13832">
                  <c:v>0.83333333333333337</c:v>
                </c:pt>
                <c:pt idx="13833">
                  <c:v>0.83364277757148164</c:v>
                </c:pt>
                <c:pt idx="13834">
                  <c:v>0.83327144448570378</c:v>
                </c:pt>
                <c:pt idx="13835">
                  <c:v>0.83320950965824669</c:v>
                </c:pt>
                <c:pt idx="13836">
                  <c:v>0.83358098068350683</c:v>
                </c:pt>
                <c:pt idx="13837">
                  <c:v>0.83327144448570378</c:v>
                </c:pt>
                <c:pt idx="13838">
                  <c:v>0.83364277757148164</c:v>
                </c:pt>
                <c:pt idx="13839">
                  <c:v>0.83395245170876675</c:v>
                </c:pt>
                <c:pt idx="13840">
                  <c:v>0.8340141106572595</c:v>
                </c:pt>
                <c:pt idx="13841">
                  <c:v>0.8340141106572595</c:v>
                </c:pt>
                <c:pt idx="13842">
                  <c:v>0.8340141106572595</c:v>
                </c:pt>
                <c:pt idx="13843">
                  <c:v>0.8340141106572595</c:v>
                </c:pt>
                <c:pt idx="13844">
                  <c:v>0.8340141106572595</c:v>
                </c:pt>
                <c:pt idx="13845">
                  <c:v>0.8340141106572595</c:v>
                </c:pt>
                <c:pt idx="13846">
                  <c:v>0.83370452858203414</c:v>
                </c:pt>
                <c:pt idx="13847">
                  <c:v>0.83376623376623382</c:v>
                </c:pt>
                <c:pt idx="13848">
                  <c:v>0.83413729128014857</c:v>
                </c:pt>
                <c:pt idx="13849">
                  <c:v>0.83382789317507422</c:v>
                </c:pt>
                <c:pt idx="13850">
                  <c:v>0.83345697329376867</c:v>
                </c:pt>
                <c:pt idx="13851">
                  <c:v>0.83382789317507422</c:v>
                </c:pt>
                <c:pt idx="13852">
                  <c:v>0.83351872450871345</c:v>
                </c:pt>
                <c:pt idx="13853">
                  <c:v>0.83395107487027431</c:v>
                </c:pt>
                <c:pt idx="13854">
                  <c:v>0.83395107487027431</c:v>
                </c:pt>
                <c:pt idx="13855">
                  <c:v>0.83345697329376867</c:v>
                </c:pt>
                <c:pt idx="13856">
                  <c:v>0.83413729128014857</c:v>
                </c:pt>
                <c:pt idx="13857">
                  <c:v>0.83407572383073492</c:v>
                </c:pt>
                <c:pt idx="13858">
                  <c:v>0.83407572383073492</c:v>
                </c:pt>
                <c:pt idx="13859">
                  <c:v>0.8340141106572595</c:v>
                </c:pt>
                <c:pt idx="13860">
                  <c:v>0.83432392273402667</c:v>
                </c:pt>
                <c:pt idx="13861">
                  <c:v>0.83407572383073492</c:v>
                </c:pt>
                <c:pt idx="13862">
                  <c:v>0.83376623376623382</c:v>
                </c:pt>
                <c:pt idx="13863">
                  <c:v>0.83407572383073492</c:v>
                </c:pt>
                <c:pt idx="13864">
                  <c:v>0.83413729128014857</c:v>
                </c:pt>
                <c:pt idx="13865">
                  <c:v>0.83388950685947349</c:v>
                </c:pt>
                <c:pt idx="13866">
                  <c:v>0.83395107487027431</c:v>
                </c:pt>
                <c:pt idx="13867">
                  <c:v>0.83351872450871345</c:v>
                </c:pt>
                <c:pt idx="13868">
                  <c:v>0.83345697329376855</c:v>
                </c:pt>
                <c:pt idx="13869">
                  <c:v>0.83382789317507433</c:v>
                </c:pt>
                <c:pt idx="13870">
                  <c:v>0.83382789317507433</c:v>
                </c:pt>
                <c:pt idx="13871">
                  <c:v>0.83382789317507422</c:v>
                </c:pt>
                <c:pt idx="13872">
                  <c:v>0.83382789317507422</c:v>
                </c:pt>
                <c:pt idx="13873">
                  <c:v>0.83382789317507422</c:v>
                </c:pt>
                <c:pt idx="13874">
                  <c:v>0.83382789317507422</c:v>
                </c:pt>
                <c:pt idx="13875">
                  <c:v>0.83419881305637977</c:v>
                </c:pt>
                <c:pt idx="13876">
                  <c:v>0.83426028921023354</c:v>
                </c:pt>
                <c:pt idx="13877">
                  <c:v>0.83401259725824384</c:v>
                </c:pt>
                <c:pt idx="13878">
                  <c:v>0.83358042994810977</c:v>
                </c:pt>
                <c:pt idx="13879">
                  <c:v>0.83432171979243885</c:v>
                </c:pt>
                <c:pt idx="13880">
                  <c:v>0.83388950685947349</c:v>
                </c:pt>
                <c:pt idx="13881">
                  <c:v>0.83419881305637977</c:v>
                </c:pt>
                <c:pt idx="13882">
                  <c:v>0.83382789317507422</c:v>
                </c:pt>
                <c:pt idx="13883">
                  <c:v>0.83413729128014857</c:v>
                </c:pt>
                <c:pt idx="13884">
                  <c:v>0.83419881305637977</c:v>
                </c:pt>
                <c:pt idx="13885">
                  <c:v>0.83388950685947349</c:v>
                </c:pt>
                <c:pt idx="13886">
                  <c:v>0.83358042994810977</c:v>
                </c:pt>
                <c:pt idx="13887">
                  <c:v>0.83388950685947349</c:v>
                </c:pt>
                <c:pt idx="13888">
                  <c:v>0.83388950685947349</c:v>
                </c:pt>
                <c:pt idx="13889">
                  <c:v>0.83358042994810977</c:v>
                </c:pt>
                <c:pt idx="13890">
                  <c:v>0.83358042994810977</c:v>
                </c:pt>
                <c:pt idx="13891">
                  <c:v>0.83388950685947349</c:v>
                </c:pt>
                <c:pt idx="13892">
                  <c:v>0.83419881305637977</c:v>
                </c:pt>
                <c:pt idx="13893">
                  <c:v>0.83419881305637977</c:v>
                </c:pt>
                <c:pt idx="13894">
                  <c:v>0.83382789317507422</c:v>
                </c:pt>
                <c:pt idx="13895">
                  <c:v>0.83382789317507422</c:v>
                </c:pt>
                <c:pt idx="13896">
                  <c:v>0.83382789317507422</c:v>
                </c:pt>
                <c:pt idx="13897">
                  <c:v>0.83413729128014857</c:v>
                </c:pt>
                <c:pt idx="13898">
                  <c:v>0.83407572383073492</c:v>
                </c:pt>
                <c:pt idx="13899">
                  <c:v>0.83413729128014857</c:v>
                </c:pt>
                <c:pt idx="13900">
                  <c:v>0.83388950685947349</c:v>
                </c:pt>
                <c:pt idx="13901">
                  <c:v>0.83395107487027431</c:v>
                </c:pt>
                <c:pt idx="13902">
                  <c:v>0.83401259725824384</c:v>
                </c:pt>
                <c:pt idx="13903">
                  <c:v>0.83364208966283815</c:v>
                </c:pt>
                <c:pt idx="13904">
                  <c:v>0.83364208966283815</c:v>
                </c:pt>
                <c:pt idx="13905">
                  <c:v>0.83364208966283815</c:v>
                </c:pt>
                <c:pt idx="13906">
                  <c:v>0.83327158206743246</c:v>
                </c:pt>
                <c:pt idx="13907">
                  <c:v>0.83358042994810977</c:v>
                </c:pt>
                <c:pt idx="13908">
                  <c:v>0.83351872450871345</c:v>
                </c:pt>
                <c:pt idx="13909">
                  <c:v>0.83413729128014857</c:v>
                </c:pt>
                <c:pt idx="13910">
                  <c:v>0.83345697329376855</c:v>
                </c:pt>
                <c:pt idx="13911">
                  <c:v>0.83339517625231918</c:v>
                </c:pt>
                <c:pt idx="13912">
                  <c:v>0.83407572383073492</c:v>
                </c:pt>
                <c:pt idx="13913">
                  <c:v>0.83382789317507422</c:v>
                </c:pt>
                <c:pt idx="13914">
                  <c:v>0.83388950685947349</c:v>
                </c:pt>
                <c:pt idx="13915">
                  <c:v>0.83358042994810977</c:v>
                </c:pt>
                <c:pt idx="13916">
                  <c:v>0.83351872450871345</c:v>
                </c:pt>
                <c:pt idx="13917">
                  <c:v>0.83388950685947349</c:v>
                </c:pt>
                <c:pt idx="13918">
                  <c:v>0.83419881305637977</c:v>
                </c:pt>
                <c:pt idx="13919">
                  <c:v>0.83382789317507422</c:v>
                </c:pt>
                <c:pt idx="13920">
                  <c:v>0.83345697329376855</c:v>
                </c:pt>
                <c:pt idx="13921">
                  <c:v>0.83413729128014857</c:v>
                </c:pt>
                <c:pt idx="13922">
                  <c:v>0.83388950685947349</c:v>
                </c:pt>
                <c:pt idx="13923">
                  <c:v>0.83351872450871345</c:v>
                </c:pt>
                <c:pt idx="13924">
                  <c:v>0.83382789317507422</c:v>
                </c:pt>
                <c:pt idx="13925">
                  <c:v>0.83388950685947349</c:v>
                </c:pt>
                <c:pt idx="13926">
                  <c:v>0.83388950685947349</c:v>
                </c:pt>
                <c:pt idx="13927">
                  <c:v>0.83395107487027431</c:v>
                </c:pt>
                <c:pt idx="13928">
                  <c:v>0.83395107487027431</c:v>
                </c:pt>
                <c:pt idx="13929">
                  <c:v>0.83364208966283815</c:v>
                </c:pt>
                <c:pt idx="13930">
                  <c:v>0.83401259725824384</c:v>
                </c:pt>
                <c:pt idx="13931">
                  <c:v>0.83401259725824384</c:v>
                </c:pt>
                <c:pt idx="13932">
                  <c:v>0.83370370370370372</c:v>
                </c:pt>
                <c:pt idx="13933">
                  <c:v>0.83401259725824384</c:v>
                </c:pt>
                <c:pt idx="13934">
                  <c:v>0.83327158206743246</c:v>
                </c:pt>
                <c:pt idx="13935">
                  <c:v>0.83358042994810977</c:v>
                </c:pt>
                <c:pt idx="13936">
                  <c:v>0.83395107487027431</c:v>
                </c:pt>
                <c:pt idx="13937">
                  <c:v>0.83395107487027431</c:v>
                </c:pt>
                <c:pt idx="13938">
                  <c:v>0.83395107487027431</c:v>
                </c:pt>
                <c:pt idx="13939">
                  <c:v>0.83358042994810977</c:v>
                </c:pt>
                <c:pt idx="13940">
                  <c:v>0.83327158206743246</c:v>
                </c:pt>
                <c:pt idx="13941">
                  <c:v>0.83327158206743246</c:v>
                </c:pt>
                <c:pt idx="13942">
                  <c:v>0.83395107487027431</c:v>
                </c:pt>
                <c:pt idx="13943">
                  <c:v>0.83364208966283815</c:v>
                </c:pt>
                <c:pt idx="13944">
                  <c:v>0.83364208966283815</c:v>
                </c:pt>
                <c:pt idx="13945">
                  <c:v>0.83395107487027431</c:v>
                </c:pt>
                <c:pt idx="13946">
                  <c:v>0.83401259725824384</c:v>
                </c:pt>
                <c:pt idx="13947">
                  <c:v>0.83401259725824384</c:v>
                </c:pt>
                <c:pt idx="13948">
                  <c:v>0.83395107487027431</c:v>
                </c:pt>
                <c:pt idx="13949">
                  <c:v>0.83382789317507422</c:v>
                </c:pt>
                <c:pt idx="13950">
                  <c:v>0.83407572383073492</c:v>
                </c:pt>
                <c:pt idx="13951">
                  <c:v>0.83407572383073492</c:v>
                </c:pt>
                <c:pt idx="13952">
                  <c:v>0.83376623376623382</c:v>
                </c:pt>
                <c:pt idx="13953">
                  <c:v>0.83376623376623382</c:v>
                </c:pt>
                <c:pt idx="13954">
                  <c:v>0.83376623376623382</c:v>
                </c:pt>
                <c:pt idx="13955">
                  <c:v>0.83413729128014857</c:v>
                </c:pt>
                <c:pt idx="13956">
                  <c:v>0.83382789317507422</c:v>
                </c:pt>
                <c:pt idx="13957">
                  <c:v>0.83382789317507422</c:v>
                </c:pt>
                <c:pt idx="13958">
                  <c:v>0.83351872450871345</c:v>
                </c:pt>
                <c:pt idx="13959">
                  <c:v>0.83351872450871345</c:v>
                </c:pt>
                <c:pt idx="13960">
                  <c:v>0.83382789317507433</c:v>
                </c:pt>
                <c:pt idx="13961">
                  <c:v>0.83388950685947349</c:v>
                </c:pt>
                <c:pt idx="13962">
                  <c:v>0.83364208966283815</c:v>
                </c:pt>
                <c:pt idx="13963">
                  <c:v>0.83401259725824384</c:v>
                </c:pt>
                <c:pt idx="13964">
                  <c:v>0.83401259725824384</c:v>
                </c:pt>
                <c:pt idx="13965">
                  <c:v>0.83401259725824384</c:v>
                </c:pt>
                <c:pt idx="13966">
                  <c:v>0.83370370370370372</c:v>
                </c:pt>
                <c:pt idx="13967">
                  <c:v>0.83401259725824384</c:v>
                </c:pt>
                <c:pt idx="13968">
                  <c:v>0.83426028921023354</c:v>
                </c:pt>
                <c:pt idx="13969">
                  <c:v>0.83413729128014857</c:v>
                </c:pt>
                <c:pt idx="13970">
                  <c:v>0.83444691907943591</c:v>
                </c:pt>
                <c:pt idx="13971">
                  <c:v>0.83438544374303747</c:v>
                </c:pt>
                <c:pt idx="13972">
                  <c:v>0.83413729128014857</c:v>
                </c:pt>
                <c:pt idx="13973">
                  <c:v>0.83388950685947349</c:v>
                </c:pt>
                <c:pt idx="13974">
                  <c:v>0.83395107487027431</c:v>
                </c:pt>
                <c:pt idx="13975">
                  <c:v>0.83395107487027431</c:v>
                </c:pt>
                <c:pt idx="13976">
                  <c:v>0.83395107487027431</c:v>
                </c:pt>
                <c:pt idx="13977">
                  <c:v>0.83358042994810977</c:v>
                </c:pt>
                <c:pt idx="13978">
                  <c:v>0.83388950685947349</c:v>
                </c:pt>
                <c:pt idx="13979">
                  <c:v>0.83419881305637977</c:v>
                </c:pt>
                <c:pt idx="13980">
                  <c:v>0.83426028921023354</c:v>
                </c:pt>
                <c:pt idx="13981">
                  <c:v>0.83382789317507422</c:v>
                </c:pt>
                <c:pt idx="13982">
                  <c:v>0.83407572383073492</c:v>
                </c:pt>
                <c:pt idx="13983">
                  <c:v>0.83376623376623382</c:v>
                </c:pt>
                <c:pt idx="13984">
                  <c:v>0.83376623376623382</c:v>
                </c:pt>
                <c:pt idx="13985">
                  <c:v>0.83376623376623382</c:v>
                </c:pt>
                <c:pt idx="13986">
                  <c:v>0.83407572383073492</c:v>
                </c:pt>
                <c:pt idx="13987">
                  <c:v>0.83413729128014857</c:v>
                </c:pt>
                <c:pt idx="13988">
                  <c:v>0.83413729128014857</c:v>
                </c:pt>
                <c:pt idx="13989">
                  <c:v>0.83413729128014857</c:v>
                </c:pt>
                <c:pt idx="13990">
                  <c:v>0.83382789317507422</c:v>
                </c:pt>
                <c:pt idx="13991">
                  <c:v>0.83388950685947349</c:v>
                </c:pt>
                <c:pt idx="13992">
                  <c:v>0.83395107487027431</c:v>
                </c:pt>
                <c:pt idx="13993">
                  <c:v>0.83358042994810977</c:v>
                </c:pt>
                <c:pt idx="13994">
                  <c:v>0.83358042994810977</c:v>
                </c:pt>
                <c:pt idx="13995">
                  <c:v>0.83401259725824384</c:v>
                </c:pt>
                <c:pt idx="13996">
                  <c:v>0.83395107487027431</c:v>
                </c:pt>
                <c:pt idx="13997">
                  <c:v>0.83395107487027431</c:v>
                </c:pt>
                <c:pt idx="13998">
                  <c:v>0.83388950685947349</c:v>
                </c:pt>
                <c:pt idx="13999">
                  <c:v>0.83382789317507422</c:v>
                </c:pt>
                <c:pt idx="14000">
                  <c:v>0.83382789317507422</c:v>
                </c:pt>
                <c:pt idx="14001">
                  <c:v>0.83382789317507422</c:v>
                </c:pt>
                <c:pt idx="14002">
                  <c:v>0.83382789317507422</c:v>
                </c:pt>
                <c:pt idx="14003">
                  <c:v>0.83345697329376844</c:v>
                </c:pt>
                <c:pt idx="14004">
                  <c:v>0.83376623376623382</c:v>
                </c:pt>
                <c:pt idx="14005">
                  <c:v>0.83351872450871345</c:v>
                </c:pt>
                <c:pt idx="14006">
                  <c:v>0.83388950685947349</c:v>
                </c:pt>
                <c:pt idx="14007">
                  <c:v>0.83358042994810977</c:v>
                </c:pt>
                <c:pt idx="14008">
                  <c:v>0.83388950685947349</c:v>
                </c:pt>
                <c:pt idx="14009">
                  <c:v>0.83351872450871345</c:v>
                </c:pt>
                <c:pt idx="14010">
                  <c:v>0.83388950685947349</c:v>
                </c:pt>
                <c:pt idx="14011">
                  <c:v>0.83426028921023354</c:v>
                </c:pt>
                <c:pt idx="14012">
                  <c:v>0.83432171979243885</c:v>
                </c:pt>
                <c:pt idx="14013">
                  <c:v>0.83432171979243885</c:v>
                </c:pt>
                <c:pt idx="14014">
                  <c:v>0.83401259725824384</c:v>
                </c:pt>
                <c:pt idx="14015">
                  <c:v>0.83407407407407408</c:v>
                </c:pt>
                <c:pt idx="14016">
                  <c:v>0.83407407407407408</c:v>
                </c:pt>
                <c:pt idx="14017">
                  <c:v>0.83407407407407408</c:v>
                </c:pt>
                <c:pt idx="14018">
                  <c:v>0.83376527212143658</c:v>
                </c:pt>
                <c:pt idx="14019">
                  <c:v>0.83376527212143658</c:v>
                </c:pt>
                <c:pt idx="14020">
                  <c:v>0.83407407407407408</c:v>
                </c:pt>
                <c:pt idx="14021">
                  <c:v>0.83370370370370361</c:v>
                </c:pt>
                <c:pt idx="14022">
                  <c:v>0.83370370370370361</c:v>
                </c:pt>
                <c:pt idx="14023">
                  <c:v>0.83370370370370372</c:v>
                </c:pt>
                <c:pt idx="14024">
                  <c:v>0.83401259725824384</c:v>
                </c:pt>
                <c:pt idx="14025">
                  <c:v>0.83370370370370361</c:v>
                </c:pt>
                <c:pt idx="14026">
                  <c:v>0.83407407407407408</c:v>
                </c:pt>
                <c:pt idx="14027">
                  <c:v>0.8341355053683821</c:v>
                </c:pt>
                <c:pt idx="14028">
                  <c:v>0.83370370370370372</c:v>
                </c:pt>
                <c:pt idx="14029">
                  <c:v>0.83364208966283815</c:v>
                </c:pt>
                <c:pt idx="14030">
                  <c:v>0.83364208966283815</c:v>
                </c:pt>
                <c:pt idx="14031">
                  <c:v>0.83376527212143658</c:v>
                </c:pt>
                <c:pt idx="14032">
                  <c:v>0.83339503887449107</c:v>
                </c:pt>
                <c:pt idx="14033">
                  <c:v>0.83376527212143658</c:v>
                </c:pt>
                <c:pt idx="14034">
                  <c:v>0.83370370370370361</c:v>
                </c:pt>
                <c:pt idx="14035">
                  <c:v>0.83401259725824384</c:v>
                </c:pt>
                <c:pt idx="14036">
                  <c:v>0.83407407407407408</c:v>
                </c:pt>
                <c:pt idx="14037">
                  <c:v>0.83370370370370361</c:v>
                </c:pt>
                <c:pt idx="14038">
                  <c:v>0.83401259725824384</c:v>
                </c:pt>
                <c:pt idx="14039">
                  <c:v>0.83395107487027431</c:v>
                </c:pt>
                <c:pt idx="14040">
                  <c:v>0.83382789317507422</c:v>
                </c:pt>
                <c:pt idx="14041">
                  <c:v>0.83413729128014857</c:v>
                </c:pt>
                <c:pt idx="14042">
                  <c:v>0.83382789317507433</c:v>
                </c:pt>
                <c:pt idx="14043">
                  <c:v>0.83382789317507433</c:v>
                </c:pt>
                <c:pt idx="14044">
                  <c:v>0.83419881305637977</c:v>
                </c:pt>
                <c:pt idx="14045">
                  <c:v>0.83426028921023354</c:v>
                </c:pt>
                <c:pt idx="14046">
                  <c:v>0.83395107487027431</c:v>
                </c:pt>
                <c:pt idx="14047">
                  <c:v>0.83401259725824384</c:v>
                </c:pt>
                <c:pt idx="14048">
                  <c:v>0.83339503887449107</c:v>
                </c:pt>
                <c:pt idx="14049">
                  <c:v>0.83339503887449107</c:v>
                </c:pt>
                <c:pt idx="14050">
                  <c:v>0.83370370370370361</c:v>
                </c:pt>
                <c:pt idx="14051">
                  <c:v>0.83395107487027431</c:v>
                </c:pt>
                <c:pt idx="14052">
                  <c:v>0.83388950685947349</c:v>
                </c:pt>
                <c:pt idx="14053">
                  <c:v>0.83351872450871345</c:v>
                </c:pt>
                <c:pt idx="14054">
                  <c:v>0.83370452858203414</c:v>
                </c:pt>
                <c:pt idx="14055">
                  <c:v>0.83407572383073492</c:v>
                </c:pt>
                <c:pt idx="14056">
                  <c:v>0.83413729128014857</c:v>
                </c:pt>
                <c:pt idx="14057">
                  <c:v>0.83419881305637977</c:v>
                </c:pt>
                <c:pt idx="14058">
                  <c:v>0.83388950685947349</c:v>
                </c:pt>
                <c:pt idx="14059">
                  <c:v>0.83401259725824384</c:v>
                </c:pt>
                <c:pt idx="14060">
                  <c:v>0.83370370370370361</c:v>
                </c:pt>
                <c:pt idx="14061">
                  <c:v>0.83401259725824384</c:v>
                </c:pt>
                <c:pt idx="14062">
                  <c:v>0.83395107487027431</c:v>
                </c:pt>
                <c:pt idx="14063">
                  <c:v>0.83401259725824384</c:v>
                </c:pt>
                <c:pt idx="14064">
                  <c:v>0.83401259725824384</c:v>
                </c:pt>
                <c:pt idx="14065">
                  <c:v>0.83395107487027431</c:v>
                </c:pt>
                <c:pt idx="14066">
                  <c:v>0.83426028921023354</c:v>
                </c:pt>
                <c:pt idx="14067">
                  <c:v>0.83419881305637977</c:v>
                </c:pt>
                <c:pt idx="14068">
                  <c:v>0.83407572383073492</c:v>
                </c:pt>
                <c:pt idx="14069">
                  <c:v>0.83432392273402667</c:v>
                </c:pt>
                <c:pt idx="14070">
                  <c:v>0.83364277757148164</c:v>
                </c:pt>
                <c:pt idx="14071">
                  <c:v>0.83333333333333337</c:v>
                </c:pt>
                <c:pt idx="14072">
                  <c:v>0.8340141106572595</c:v>
                </c:pt>
                <c:pt idx="14073">
                  <c:v>0.8340141106572595</c:v>
                </c:pt>
                <c:pt idx="14074">
                  <c:v>0.8340141106572595</c:v>
                </c:pt>
                <c:pt idx="14075">
                  <c:v>0.8340141106572595</c:v>
                </c:pt>
                <c:pt idx="14076">
                  <c:v>0.8340141106572595</c:v>
                </c:pt>
                <c:pt idx="14077">
                  <c:v>0.83407572383073492</c:v>
                </c:pt>
                <c:pt idx="14078">
                  <c:v>0.83345697329376867</c:v>
                </c:pt>
                <c:pt idx="14079">
                  <c:v>0.83382789317507422</c:v>
                </c:pt>
                <c:pt idx="14080">
                  <c:v>0.83382789317507422</c:v>
                </c:pt>
                <c:pt idx="14081">
                  <c:v>0.83413729128014857</c:v>
                </c:pt>
                <c:pt idx="14082">
                  <c:v>0.83407572383073492</c:v>
                </c:pt>
                <c:pt idx="14083">
                  <c:v>0.83370452858203414</c:v>
                </c:pt>
                <c:pt idx="14084">
                  <c:v>0.83364277757148164</c:v>
                </c:pt>
                <c:pt idx="14085">
                  <c:v>0.83364277757148164</c:v>
                </c:pt>
                <c:pt idx="14086">
                  <c:v>0.83395245170876675</c:v>
                </c:pt>
                <c:pt idx="14087">
                  <c:v>0.83395245170876675</c:v>
                </c:pt>
                <c:pt idx="14088">
                  <c:v>0.83407572383073492</c:v>
                </c:pt>
                <c:pt idx="14089">
                  <c:v>0.83382789317507422</c:v>
                </c:pt>
                <c:pt idx="14090">
                  <c:v>0.83345697329376867</c:v>
                </c:pt>
                <c:pt idx="14091">
                  <c:v>0.83345697329376867</c:v>
                </c:pt>
                <c:pt idx="14092">
                  <c:v>0.83345697329376867</c:v>
                </c:pt>
                <c:pt idx="14093">
                  <c:v>0.83388950685947349</c:v>
                </c:pt>
                <c:pt idx="14094">
                  <c:v>0.83382789317507422</c:v>
                </c:pt>
                <c:pt idx="14095">
                  <c:v>0.83413729128014857</c:v>
                </c:pt>
                <c:pt idx="14096">
                  <c:v>0.83407572383073492</c:v>
                </c:pt>
                <c:pt idx="14097">
                  <c:v>0.8340141106572595</c:v>
                </c:pt>
                <c:pt idx="14098">
                  <c:v>0.8340141106572595</c:v>
                </c:pt>
                <c:pt idx="14099">
                  <c:v>0.8340141106572595</c:v>
                </c:pt>
                <c:pt idx="14100">
                  <c:v>0.8340141106572595</c:v>
                </c:pt>
                <c:pt idx="14101">
                  <c:v>0.8340141106572595</c:v>
                </c:pt>
                <c:pt idx="14102">
                  <c:v>0.83370452858203414</c:v>
                </c:pt>
                <c:pt idx="14103">
                  <c:v>0.83407572383073492</c:v>
                </c:pt>
                <c:pt idx="14104">
                  <c:v>0.83413729128014857</c:v>
                </c:pt>
                <c:pt idx="14105">
                  <c:v>0.83382789317507422</c:v>
                </c:pt>
                <c:pt idx="14106">
                  <c:v>0.83413729128014857</c:v>
                </c:pt>
                <c:pt idx="14107">
                  <c:v>0.83382789317507422</c:v>
                </c:pt>
                <c:pt idx="14108">
                  <c:v>0.83382789317507422</c:v>
                </c:pt>
                <c:pt idx="14109">
                  <c:v>0.83413729128014857</c:v>
                </c:pt>
                <c:pt idx="14110">
                  <c:v>0.83413729128014857</c:v>
                </c:pt>
                <c:pt idx="14111">
                  <c:v>0.83413729128014857</c:v>
                </c:pt>
                <c:pt idx="14112">
                  <c:v>0.83382789317507422</c:v>
                </c:pt>
                <c:pt idx="14113">
                  <c:v>0.83382789317507422</c:v>
                </c:pt>
                <c:pt idx="14114">
                  <c:v>0.83413729128014857</c:v>
                </c:pt>
                <c:pt idx="14115">
                  <c:v>0.83376623376623382</c:v>
                </c:pt>
                <c:pt idx="14116">
                  <c:v>0.83407572383073492</c:v>
                </c:pt>
                <c:pt idx="14117">
                  <c:v>0.83407572383073492</c:v>
                </c:pt>
                <c:pt idx="14118">
                  <c:v>0.83370452858203414</c:v>
                </c:pt>
                <c:pt idx="14119">
                  <c:v>0.83407572383073492</c:v>
                </c:pt>
                <c:pt idx="14120">
                  <c:v>0.83370452858203414</c:v>
                </c:pt>
                <c:pt idx="14121">
                  <c:v>0.83370452858203414</c:v>
                </c:pt>
                <c:pt idx="14122">
                  <c:v>0.8340141106572595</c:v>
                </c:pt>
                <c:pt idx="14123">
                  <c:v>0.83407572383073492</c:v>
                </c:pt>
                <c:pt idx="14124">
                  <c:v>0.83388950685947349</c:v>
                </c:pt>
                <c:pt idx="14125">
                  <c:v>0.83395107487027431</c:v>
                </c:pt>
                <c:pt idx="14126">
                  <c:v>0.83395107487027431</c:v>
                </c:pt>
                <c:pt idx="14127">
                  <c:v>0.83432171979243885</c:v>
                </c:pt>
                <c:pt idx="14128">
                  <c:v>0.83401259725824384</c:v>
                </c:pt>
                <c:pt idx="14129">
                  <c:v>0.83370370370370361</c:v>
                </c:pt>
                <c:pt idx="14130">
                  <c:v>0.83376527212143658</c:v>
                </c:pt>
                <c:pt idx="14131">
                  <c:v>0.83376527212143658</c:v>
                </c:pt>
                <c:pt idx="14132">
                  <c:v>0.83407407407407408</c:v>
                </c:pt>
                <c:pt idx="14133">
                  <c:v>0.83401259725824395</c:v>
                </c:pt>
                <c:pt idx="14134">
                  <c:v>0.83376527212143658</c:v>
                </c:pt>
                <c:pt idx="14135">
                  <c:v>0.83376527212143658</c:v>
                </c:pt>
                <c:pt idx="14136">
                  <c:v>0.83376527212143658</c:v>
                </c:pt>
                <c:pt idx="14137">
                  <c:v>0.83401259725824384</c:v>
                </c:pt>
                <c:pt idx="14138">
                  <c:v>0.83395107487027431</c:v>
                </c:pt>
                <c:pt idx="14139">
                  <c:v>0.83382789317507422</c:v>
                </c:pt>
                <c:pt idx="14140">
                  <c:v>0.83382789317507422</c:v>
                </c:pt>
                <c:pt idx="14141">
                  <c:v>0.83376623376623382</c:v>
                </c:pt>
                <c:pt idx="14142">
                  <c:v>0.83407572383073492</c:v>
                </c:pt>
                <c:pt idx="14143">
                  <c:v>0.83376623376623382</c:v>
                </c:pt>
                <c:pt idx="14144">
                  <c:v>0.83351872450871345</c:v>
                </c:pt>
                <c:pt idx="14145">
                  <c:v>0.83358042994810977</c:v>
                </c:pt>
                <c:pt idx="14146">
                  <c:v>0.83358042994810977</c:v>
                </c:pt>
                <c:pt idx="14147">
                  <c:v>0.83419881305637977</c:v>
                </c:pt>
                <c:pt idx="14148">
                  <c:v>0.83450834879406321</c:v>
                </c:pt>
                <c:pt idx="14149">
                  <c:v>0.83419881305637977</c:v>
                </c:pt>
                <c:pt idx="14150">
                  <c:v>0.83395107487027431</c:v>
                </c:pt>
                <c:pt idx="14151">
                  <c:v>0.83426028921023354</c:v>
                </c:pt>
                <c:pt idx="14152">
                  <c:v>0.83388950685947349</c:v>
                </c:pt>
                <c:pt idx="14153">
                  <c:v>0.83413729128014857</c:v>
                </c:pt>
                <c:pt idx="14154">
                  <c:v>0.83407572383073492</c:v>
                </c:pt>
                <c:pt idx="14155">
                  <c:v>0.83376623376623382</c:v>
                </c:pt>
                <c:pt idx="14156">
                  <c:v>0.83370452858203414</c:v>
                </c:pt>
                <c:pt idx="14157">
                  <c:v>0.83364277757148164</c:v>
                </c:pt>
                <c:pt idx="14158">
                  <c:v>0.83358098068350683</c:v>
                </c:pt>
                <c:pt idx="14159">
                  <c:v>0.83364277757148164</c:v>
                </c:pt>
                <c:pt idx="14160">
                  <c:v>0.83364277757148164</c:v>
                </c:pt>
                <c:pt idx="14161">
                  <c:v>0.8340141106572595</c:v>
                </c:pt>
                <c:pt idx="14162">
                  <c:v>0.83364277757148164</c:v>
                </c:pt>
                <c:pt idx="14163">
                  <c:v>0.83395245170876675</c:v>
                </c:pt>
                <c:pt idx="14164">
                  <c:v>0.83364277757148164</c:v>
                </c:pt>
                <c:pt idx="14165">
                  <c:v>0.8340141106572595</c:v>
                </c:pt>
                <c:pt idx="14166">
                  <c:v>0.8340141106572595</c:v>
                </c:pt>
                <c:pt idx="14167">
                  <c:v>0.83407572383073492</c:v>
                </c:pt>
                <c:pt idx="14168">
                  <c:v>0.83407572383073492</c:v>
                </c:pt>
                <c:pt idx="14169">
                  <c:v>0.8340141106572595</c:v>
                </c:pt>
                <c:pt idx="14170">
                  <c:v>0.8340141106572595</c:v>
                </c:pt>
                <c:pt idx="14171">
                  <c:v>0.83370452858203414</c:v>
                </c:pt>
                <c:pt idx="14172">
                  <c:v>0.83370452858203414</c:v>
                </c:pt>
                <c:pt idx="14173">
                  <c:v>0.8340141106572595</c:v>
                </c:pt>
                <c:pt idx="14174">
                  <c:v>0.83364277757148164</c:v>
                </c:pt>
                <c:pt idx="14175">
                  <c:v>0.83364277757148164</c:v>
                </c:pt>
                <c:pt idx="14176">
                  <c:v>0.83395245170876686</c:v>
                </c:pt>
                <c:pt idx="14177">
                  <c:v>0.83420074349442386</c:v>
                </c:pt>
                <c:pt idx="14178">
                  <c:v>0.83351913786696397</c:v>
                </c:pt>
                <c:pt idx="14179">
                  <c:v>0.83358098068350683</c:v>
                </c:pt>
                <c:pt idx="14180">
                  <c:v>0.83364277757148164</c:v>
                </c:pt>
                <c:pt idx="14181">
                  <c:v>0.83395245170876675</c:v>
                </c:pt>
                <c:pt idx="14182">
                  <c:v>0.83370452858203414</c:v>
                </c:pt>
                <c:pt idx="14183">
                  <c:v>0.83407572383073492</c:v>
                </c:pt>
                <c:pt idx="14184">
                  <c:v>0.83333333333333337</c:v>
                </c:pt>
                <c:pt idx="14185">
                  <c:v>0.83333333333333337</c:v>
                </c:pt>
                <c:pt idx="14186">
                  <c:v>0.83333333333333337</c:v>
                </c:pt>
                <c:pt idx="14187">
                  <c:v>0.83370452858203414</c:v>
                </c:pt>
                <c:pt idx="14188">
                  <c:v>0.83407572383073492</c:v>
                </c:pt>
                <c:pt idx="14189">
                  <c:v>0.83407572383073492</c:v>
                </c:pt>
                <c:pt idx="14190">
                  <c:v>0.83376623376623382</c:v>
                </c:pt>
                <c:pt idx="14191">
                  <c:v>0.83413729128014857</c:v>
                </c:pt>
                <c:pt idx="14192">
                  <c:v>0.83376623376623382</c:v>
                </c:pt>
                <c:pt idx="14193">
                  <c:v>0.83376623376623382</c:v>
                </c:pt>
                <c:pt idx="14194">
                  <c:v>0.83376623376623382</c:v>
                </c:pt>
                <c:pt idx="14195">
                  <c:v>0.83376623376623382</c:v>
                </c:pt>
                <c:pt idx="14196">
                  <c:v>0.83376623376623393</c:v>
                </c:pt>
                <c:pt idx="14197">
                  <c:v>0.83339517625231918</c:v>
                </c:pt>
                <c:pt idx="14198">
                  <c:v>0.83339517625231918</c:v>
                </c:pt>
                <c:pt idx="14199">
                  <c:v>0.83407572383073492</c:v>
                </c:pt>
                <c:pt idx="14200">
                  <c:v>0.83370452858203414</c:v>
                </c:pt>
                <c:pt idx="14201">
                  <c:v>0.83364277757148164</c:v>
                </c:pt>
                <c:pt idx="14202">
                  <c:v>0.83389074693422538</c:v>
                </c:pt>
                <c:pt idx="14203">
                  <c:v>0.83314752879970277</c:v>
                </c:pt>
                <c:pt idx="14204">
                  <c:v>0.83345724907063201</c:v>
                </c:pt>
                <c:pt idx="14205">
                  <c:v>0.83382899628252782</c:v>
                </c:pt>
                <c:pt idx="14206">
                  <c:v>0.83389074693422538</c:v>
                </c:pt>
                <c:pt idx="14207">
                  <c:v>0.83389074693422538</c:v>
                </c:pt>
                <c:pt idx="14208">
                  <c:v>0.83426235600148657</c:v>
                </c:pt>
                <c:pt idx="14209">
                  <c:v>0.8340141106572595</c:v>
                </c:pt>
                <c:pt idx="14210">
                  <c:v>0.83407572383073492</c:v>
                </c:pt>
                <c:pt idx="14211">
                  <c:v>0.83382789317507422</c:v>
                </c:pt>
                <c:pt idx="14212">
                  <c:v>0.83382789317507422</c:v>
                </c:pt>
                <c:pt idx="14213">
                  <c:v>0.83382789317507422</c:v>
                </c:pt>
                <c:pt idx="14214">
                  <c:v>0.83358042994810977</c:v>
                </c:pt>
                <c:pt idx="14215">
                  <c:v>0.83351872450871345</c:v>
                </c:pt>
                <c:pt idx="14216">
                  <c:v>0.83382789317507422</c:v>
                </c:pt>
                <c:pt idx="14217">
                  <c:v>0.83388950685947349</c:v>
                </c:pt>
                <c:pt idx="14218">
                  <c:v>0.83388950685947349</c:v>
                </c:pt>
                <c:pt idx="14219">
                  <c:v>0.83413729128014857</c:v>
                </c:pt>
                <c:pt idx="14220">
                  <c:v>0.83339517625231918</c:v>
                </c:pt>
                <c:pt idx="14221">
                  <c:v>0.83339517625231918</c:v>
                </c:pt>
                <c:pt idx="14222">
                  <c:v>0.83376623376623382</c:v>
                </c:pt>
                <c:pt idx="14223">
                  <c:v>0.83370452858203414</c:v>
                </c:pt>
                <c:pt idx="14224">
                  <c:v>0.83370452858203414</c:v>
                </c:pt>
                <c:pt idx="14225">
                  <c:v>0.83370452858203414</c:v>
                </c:pt>
                <c:pt idx="14226">
                  <c:v>0.83339517625231918</c:v>
                </c:pt>
                <c:pt idx="14227">
                  <c:v>0.83382789317507422</c:v>
                </c:pt>
                <c:pt idx="14228">
                  <c:v>0.83413729128014857</c:v>
                </c:pt>
                <c:pt idx="14229">
                  <c:v>0.83419881305637977</c:v>
                </c:pt>
                <c:pt idx="14230">
                  <c:v>0.83388950685947349</c:v>
                </c:pt>
                <c:pt idx="14231">
                  <c:v>0.83351872450871345</c:v>
                </c:pt>
                <c:pt idx="14232">
                  <c:v>0.83382789317507422</c:v>
                </c:pt>
                <c:pt idx="14233">
                  <c:v>0.83351872450871345</c:v>
                </c:pt>
                <c:pt idx="14234">
                  <c:v>0.83382789317507422</c:v>
                </c:pt>
                <c:pt idx="14235">
                  <c:v>0.83407572383073492</c:v>
                </c:pt>
                <c:pt idx="14236">
                  <c:v>0.8340141106572595</c:v>
                </c:pt>
                <c:pt idx="14237">
                  <c:v>0.83364277757148164</c:v>
                </c:pt>
                <c:pt idx="14238">
                  <c:v>0.83364277757148164</c:v>
                </c:pt>
                <c:pt idx="14239">
                  <c:v>0.83364277757148164</c:v>
                </c:pt>
                <c:pt idx="14240">
                  <c:v>0.83364277757148164</c:v>
                </c:pt>
                <c:pt idx="14241">
                  <c:v>0.83358098068350683</c:v>
                </c:pt>
                <c:pt idx="14242">
                  <c:v>0.83327144448570378</c:v>
                </c:pt>
                <c:pt idx="14243">
                  <c:v>0.83364277757148164</c:v>
                </c:pt>
                <c:pt idx="14244">
                  <c:v>0.83395245170876686</c:v>
                </c:pt>
                <c:pt idx="14245">
                  <c:v>0.83364277757148164</c:v>
                </c:pt>
                <c:pt idx="14246">
                  <c:v>0.83407572383073492</c:v>
                </c:pt>
                <c:pt idx="14247">
                  <c:v>0.83376623376623382</c:v>
                </c:pt>
                <c:pt idx="14248">
                  <c:v>0.83364277757148164</c:v>
                </c:pt>
                <c:pt idx="14249">
                  <c:v>0.83364277757148164</c:v>
                </c:pt>
                <c:pt idx="14250">
                  <c:v>0.83395245170876675</c:v>
                </c:pt>
                <c:pt idx="14251">
                  <c:v>0.8340141106572595</c:v>
                </c:pt>
                <c:pt idx="14252">
                  <c:v>0.8340141106572595</c:v>
                </c:pt>
                <c:pt idx="14253">
                  <c:v>0.8340141106572595</c:v>
                </c:pt>
                <c:pt idx="14254">
                  <c:v>0.83395245170876675</c:v>
                </c:pt>
                <c:pt idx="14255">
                  <c:v>0.83395245170876675</c:v>
                </c:pt>
                <c:pt idx="14256">
                  <c:v>0.83395245170876675</c:v>
                </c:pt>
                <c:pt idx="14257">
                  <c:v>0.8340141106572595</c:v>
                </c:pt>
                <c:pt idx="14258">
                  <c:v>0.83376623376623382</c:v>
                </c:pt>
                <c:pt idx="14259">
                  <c:v>0.83376623376623382</c:v>
                </c:pt>
                <c:pt idx="14260">
                  <c:v>0.83413729128014857</c:v>
                </c:pt>
                <c:pt idx="14261">
                  <c:v>0.83382789317507422</c:v>
                </c:pt>
                <c:pt idx="14262">
                  <c:v>0.83351872450871345</c:v>
                </c:pt>
                <c:pt idx="14263">
                  <c:v>0.83382789317507422</c:v>
                </c:pt>
                <c:pt idx="14264">
                  <c:v>0.83345697329376867</c:v>
                </c:pt>
                <c:pt idx="14265">
                  <c:v>0.83376623376623393</c:v>
                </c:pt>
                <c:pt idx="14266">
                  <c:v>0.83376623376623393</c:v>
                </c:pt>
                <c:pt idx="14267">
                  <c:v>0.83351872450871345</c:v>
                </c:pt>
                <c:pt idx="14268">
                  <c:v>0.83388950685947349</c:v>
                </c:pt>
                <c:pt idx="14269">
                  <c:v>0.83376623376623382</c:v>
                </c:pt>
                <c:pt idx="14270">
                  <c:v>0.83370452858203414</c:v>
                </c:pt>
                <c:pt idx="14271">
                  <c:v>0.83370452858203414</c:v>
                </c:pt>
                <c:pt idx="14272">
                  <c:v>0.8340141106572595</c:v>
                </c:pt>
                <c:pt idx="14273">
                  <c:v>0.83364277757148164</c:v>
                </c:pt>
                <c:pt idx="14274">
                  <c:v>0.83358098068350672</c:v>
                </c:pt>
                <c:pt idx="14275">
                  <c:v>0.83389074693422538</c:v>
                </c:pt>
                <c:pt idx="14276">
                  <c:v>0.83395245170876675</c:v>
                </c:pt>
                <c:pt idx="14277">
                  <c:v>0.83407572383073492</c:v>
                </c:pt>
                <c:pt idx="14278">
                  <c:v>0.8340141106572595</c:v>
                </c:pt>
                <c:pt idx="14279">
                  <c:v>0.83364277757148164</c:v>
                </c:pt>
                <c:pt idx="14280">
                  <c:v>0.83389074693422538</c:v>
                </c:pt>
                <c:pt idx="14281">
                  <c:v>0.83320950965824669</c:v>
                </c:pt>
                <c:pt idx="14282">
                  <c:v>0.83389074693422538</c:v>
                </c:pt>
                <c:pt idx="14283">
                  <c:v>0.83358098068350683</c:v>
                </c:pt>
                <c:pt idx="14284">
                  <c:v>0.83395245170876686</c:v>
                </c:pt>
                <c:pt idx="14285">
                  <c:v>0.83370452858203414</c:v>
                </c:pt>
                <c:pt idx="14286">
                  <c:v>0.8340141106572595</c:v>
                </c:pt>
                <c:pt idx="14287">
                  <c:v>0.83370452858203414</c:v>
                </c:pt>
                <c:pt idx="14288">
                  <c:v>0.83333333333333337</c:v>
                </c:pt>
                <c:pt idx="14289">
                  <c:v>0.83407572383073492</c:v>
                </c:pt>
                <c:pt idx="14290">
                  <c:v>0.83407572383073492</c:v>
                </c:pt>
                <c:pt idx="14291">
                  <c:v>0.83376623376623382</c:v>
                </c:pt>
                <c:pt idx="14292">
                  <c:v>0.83382789317507422</c:v>
                </c:pt>
                <c:pt idx="14293">
                  <c:v>0.83388950685947349</c:v>
                </c:pt>
                <c:pt idx="14294">
                  <c:v>0.83358042994810977</c:v>
                </c:pt>
                <c:pt idx="14295">
                  <c:v>0.83388950685947349</c:v>
                </c:pt>
                <c:pt idx="14296">
                  <c:v>0.83388950685947349</c:v>
                </c:pt>
                <c:pt idx="14297">
                  <c:v>0.83388950685947349</c:v>
                </c:pt>
                <c:pt idx="14298">
                  <c:v>0.83388950685947349</c:v>
                </c:pt>
                <c:pt idx="14299">
                  <c:v>0.83388950685947349</c:v>
                </c:pt>
                <c:pt idx="14300">
                  <c:v>0.83395107487027431</c:v>
                </c:pt>
                <c:pt idx="14301">
                  <c:v>0.83395107487027431</c:v>
                </c:pt>
                <c:pt idx="14302">
                  <c:v>0.83426028921023354</c:v>
                </c:pt>
                <c:pt idx="14303">
                  <c:v>0.83388950685947349</c:v>
                </c:pt>
                <c:pt idx="14304">
                  <c:v>0.83351872450871345</c:v>
                </c:pt>
                <c:pt idx="14305">
                  <c:v>0.83413729128014857</c:v>
                </c:pt>
                <c:pt idx="14306">
                  <c:v>0.83413729128014857</c:v>
                </c:pt>
                <c:pt idx="14307">
                  <c:v>0.83413729128014857</c:v>
                </c:pt>
                <c:pt idx="14308">
                  <c:v>0.83376623376623382</c:v>
                </c:pt>
                <c:pt idx="14309">
                  <c:v>0.83345697329376855</c:v>
                </c:pt>
                <c:pt idx="14310">
                  <c:v>0.83345697329376855</c:v>
                </c:pt>
                <c:pt idx="14311">
                  <c:v>0.83376623376623382</c:v>
                </c:pt>
                <c:pt idx="14312">
                  <c:v>0.83376623376623382</c:v>
                </c:pt>
                <c:pt idx="14313">
                  <c:v>0.83382789317507422</c:v>
                </c:pt>
                <c:pt idx="14314">
                  <c:v>0.83345697329376867</c:v>
                </c:pt>
                <c:pt idx="14315">
                  <c:v>0.83345697329376867</c:v>
                </c:pt>
                <c:pt idx="14316">
                  <c:v>0.83382789317507422</c:v>
                </c:pt>
                <c:pt idx="14317">
                  <c:v>0.83395107487027431</c:v>
                </c:pt>
                <c:pt idx="14318">
                  <c:v>0.83364208966283815</c:v>
                </c:pt>
                <c:pt idx="14319">
                  <c:v>0.83320978502594523</c:v>
                </c:pt>
                <c:pt idx="14320">
                  <c:v>0.83345697329376867</c:v>
                </c:pt>
                <c:pt idx="14321">
                  <c:v>0.83345697329376867</c:v>
                </c:pt>
                <c:pt idx="14322">
                  <c:v>0.83376623376623382</c:v>
                </c:pt>
                <c:pt idx="14323">
                  <c:v>0.83407572383073492</c:v>
                </c:pt>
                <c:pt idx="14324">
                  <c:v>0.83407572383073492</c:v>
                </c:pt>
                <c:pt idx="14325">
                  <c:v>0.83376623376623382</c:v>
                </c:pt>
                <c:pt idx="14326">
                  <c:v>0.83413729128014857</c:v>
                </c:pt>
                <c:pt idx="14327">
                  <c:v>0.83407572383073492</c:v>
                </c:pt>
                <c:pt idx="14328">
                  <c:v>0.8340141106572595</c:v>
                </c:pt>
                <c:pt idx="14329">
                  <c:v>0.8340141106572595</c:v>
                </c:pt>
                <c:pt idx="14330">
                  <c:v>0.83370452858203414</c:v>
                </c:pt>
                <c:pt idx="14331">
                  <c:v>0.83407572383073492</c:v>
                </c:pt>
                <c:pt idx="14332">
                  <c:v>0.83413729128014857</c:v>
                </c:pt>
                <c:pt idx="14333">
                  <c:v>0.83382789317507433</c:v>
                </c:pt>
                <c:pt idx="14334">
                  <c:v>0.83407572383073492</c:v>
                </c:pt>
                <c:pt idx="14335">
                  <c:v>0.83407572383073492</c:v>
                </c:pt>
                <c:pt idx="14336">
                  <c:v>0.83376623376623382</c:v>
                </c:pt>
                <c:pt idx="14337">
                  <c:v>0.83376623376623382</c:v>
                </c:pt>
                <c:pt idx="14338">
                  <c:v>0.83382789317507422</c:v>
                </c:pt>
                <c:pt idx="14339">
                  <c:v>0.83382789317507422</c:v>
                </c:pt>
                <c:pt idx="14340">
                  <c:v>0.83388950685947349</c:v>
                </c:pt>
                <c:pt idx="14341">
                  <c:v>0.83388950685947349</c:v>
                </c:pt>
                <c:pt idx="14342">
                  <c:v>0.83388950685947349</c:v>
                </c:pt>
                <c:pt idx="14343">
                  <c:v>0.83388950685947349</c:v>
                </c:pt>
                <c:pt idx="14344">
                  <c:v>0.83358042994810977</c:v>
                </c:pt>
                <c:pt idx="14345">
                  <c:v>0.83364208966283815</c:v>
                </c:pt>
                <c:pt idx="14346">
                  <c:v>0.83358042994810977</c:v>
                </c:pt>
                <c:pt idx="14347">
                  <c:v>0.83395107487027431</c:v>
                </c:pt>
                <c:pt idx="14348">
                  <c:v>0.83401259725824384</c:v>
                </c:pt>
                <c:pt idx="14349">
                  <c:v>0.83395107487027431</c:v>
                </c:pt>
                <c:pt idx="14350">
                  <c:v>0.83382789317507422</c:v>
                </c:pt>
                <c:pt idx="14351">
                  <c:v>0.83413729128014857</c:v>
                </c:pt>
                <c:pt idx="14352">
                  <c:v>0.83444691907943591</c:v>
                </c:pt>
                <c:pt idx="14353">
                  <c:v>0.83407572383073514</c:v>
                </c:pt>
                <c:pt idx="14354">
                  <c:v>0.83376623376623393</c:v>
                </c:pt>
                <c:pt idx="14355">
                  <c:v>0.83339517625231918</c:v>
                </c:pt>
                <c:pt idx="14356">
                  <c:v>0.83376623376623382</c:v>
                </c:pt>
                <c:pt idx="14357">
                  <c:v>0.83413729128014857</c:v>
                </c:pt>
                <c:pt idx="14358">
                  <c:v>0.83376623376623382</c:v>
                </c:pt>
                <c:pt idx="14359">
                  <c:v>0.83370452858203414</c:v>
                </c:pt>
                <c:pt idx="14360">
                  <c:v>0.83370452858203414</c:v>
                </c:pt>
                <c:pt idx="14361">
                  <c:v>0.83376623376623382</c:v>
                </c:pt>
                <c:pt idx="14362">
                  <c:v>0.83364277757148164</c:v>
                </c:pt>
                <c:pt idx="14363">
                  <c:v>0.83333333333333337</c:v>
                </c:pt>
                <c:pt idx="14364">
                  <c:v>0.83370452858203414</c:v>
                </c:pt>
                <c:pt idx="14365">
                  <c:v>0.83339517625231918</c:v>
                </c:pt>
                <c:pt idx="14366">
                  <c:v>0.83345697329376867</c:v>
                </c:pt>
                <c:pt idx="14367">
                  <c:v>0.83382789317507422</c:v>
                </c:pt>
                <c:pt idx="14368">
                  <c:v>0.83345697329376867</c:v>
                </c:pt>
                <c:pt idx="14369">
                  <c:v>0.83370452858203414</c:v>
                </c:pt>
                <c:pt idx="14370">
                  <c:v>0.83364277757148164</c:v>
                </c:pt>
                <c:pt idx="14371">
                  <c:v>0.83333333333333337</c:v>
                </c:pt>
                <c:pt idx="14372">
                  <c:v>0.83333333333333337</c:v>
                </c:pt>
                <c:pt idx="14373">
                  <c:v>0.83370452858203414</c:v>
                </c:pt>
                <c:pt idx="14374">
                  <c:v>0.83407572383073492</c:v>
                </c:pt>
                <c:pt idx="14375">
                  <c:v>0.83364277757148164</c:v>
                </c:pt>
                <c:pt idx="14376">
                  <c:v>0.83358098068350683</c:v>
                </c:pt>
                <c:pt idx="14377">
                  <c:v>0.83351913786696397</c:v>
                </c:pt>
                <c:pt idx="14378">
                  <c:v>0.83382899628252782</c:v>
                </c:pt>
                <c:pt idx="14379">
                  <c:v>0.83351913786696397</c:v>
                </c:pt>
                <c:pt idx="14380">
                  <c:v>0.83351913786696397</c:v>
                </c:pt>
                <c:pt idx="14381">
                  <c:v>0.83320950965824669</c:v>
                </c:pt>
                <c:pt idx="14382">
                  <c:v>0.83358098068350683</c:v>
                </c:pt>
                <c:pt idx="14383">
                  <c:v>0.83351913786696397</c:v>
                </c:pt>
                <c:pt idx="14384">
                  <c:v>0.83320950965824669</c:v>
                </c:pt>
                <c:pt idx="14385">
                  <c:v>0.83389074693422538</c:v>
                </c:pt>
                <c:pt idx="14386">
                  <c:v>0.83358098068350683</c:v>
                </c:pt>
                <c:pt idx="14387">
                  <c:v>0.83395245170876675</c:v>
                </c:pt>
                <c:pt idx="14388">
                  <c:v>0.83395245170876675</c:v>
                </c:pt>
                <c:pt idx="14389">
                  <c:v>0.83364277757148164</c:v>
                </c:pt>
                <c:pt idx="14390">
                  <c:v>0.8340141106572595</c:v>
                </c:pt>
                <c:pt idx="14391">
                  <c:v>0.83432392273402667</c:v>
                </c:pt>
                <c:pt idx="14392">
                  <c:v>0.83395245170876675</c:v>
                </c:pt>
                <c:pt idx="14393">
                  <c:v>0.83407572383073492</c:v>
                </c:pt>
                <c:pt idx="14394">
                  <c:v>0.83413729128014857</c:v>
                </c:pt>
                <c:pt idx="14395">
                  <c:v>0.83376623376623382</c:v>
                </c:pt>
                <c:pt idx="14396">
                  <c:v>0.83382789317507422</c:v>
                </c:pt>
                <c:pt idx="14397">
                  <c:v>0.83376623376623382</c:v>
                </c:pt>
                <c:pt idx="14398">
                  <c:v>0.83407572383073492</c:v>
                </c:pt>
                <c:pt idx="14399">
                  <c:v>0.83407572383073492</c:v>
                </c:pt>
                <c:pt idx="14400">
                  <c:v>0.8340141106572595</c:v>
                </c:pt>
                <c:pt idx="14401">
                  <c:v>0.83395245170876675</c:v>
                </c:pt>
                <c:pt idx="14402">
                  <c:v>0.83389074693422538</c:v>
                </c:pt>
                <c:pt idx="14403">
                  <c:v>0.83420074349442386</c:v>
                </c:pt>
                <c:pt idx="14404">
                  <c:v>0.83382899628252782</c:v>
                </c:pt>
                <c:pt idx="14405">
                  <c:v>0.83345724907063201</c:v>
                </c:pt>
                <c:pt idx="14406">
                  <c:v>0.83376719970249158</c:v>
                </c:pt>
                <c:pt idx="14407">
                  <c:v>0.83407738095238093</c:v>
                </c:pt>
                <c:pt idx="14408">
                  <c:v>0.83345724907063201</c:v>
                </c:pt>
                <c:pt idx="14409">
                  <c:v>0.83351913786696397</c:v>
                </c:pt>
                <c:pt idx="14410">
                  <c:v>0.83389074693422538</c:v>
                </c:pt>
                <c:pt idx="14411">
                  <c:v>0.83420074349442386</c:v>
                </c:pt>
                <c:pt idx="14412">
                  <c:v>0.83351913786696397</c:v>
                </c:pt>
                <c:pt idx="14413">
                  <c:v>0.83351913786696397</c:v>
                </c:pt>
                <c:pt idx="14414">
                  <c:v>0.83351913786696397</c:v>
                </c:pt>
                <c:pt idx="14415">
                  <c:v>0.83351913786696397</c:v>
                </c:pt>
                <c:pt idx="14416">
                  <c:v>0.83351913786696397</c:v>
                </c:pt>
                <c:pt idx="14417">
                  <c:v>0.83389074693422538</c:v>
                </c:pt>
                <c:pt idx="14418">
                  <c:v>0.83358098068350683</c:v>
                </c:pt>
                <c:pt idx="14419">
                  <c:v>0.83364277757148164</c:v>
                </c:pt>
                <c:pt idx="14420">
                  <c:v>0.83364277757148164</c:v>
                </c:pt>
                <c:pt idx="14421">
                  <c:v>0.83395245170876686</c:v>
                </c:pt>
                <c:pt idx="14422">
                  <c:v>0.83358098068350683</c:v>
                </c:pt>
                <c:pt idx="14423">
                  <c:v>0.83358098068350683</c:v>
                </c:pt>
                <c:pt idx="14424">
                  <c:v>0.83395245170876686</c:v>
                </c:pt>
                <c:pt idx="14425">
                  <c:v>0.83358098068350683</c:v>
                </c:pt>
                <c:pt idx="14426">
                  <c:v>0.83364277757148164</c:v>
                </c:pt>
                <c:pt idx="14427">
                  <c:v>0.83339517625231918</c:v>
                </c:pt>
                <c:pt idx="14428">
                  <c:v>0.83370452858203414</c:v>
                </c:pt>
                <c:pt idx="14429">
                  <c:v>0.83376623376623382</c:v>
                </c:pt>
                <c:pt idx="14430">
                  <c:v>0.83382789317507422</c:v>
                </c:pt>
                <c:pt idx="14431">
                  <c:v>0.83382789317507422</c:v>
                </c:pt>
                <c:pt idx="14432">
                  <c:v>0.83351872450871345</c:v>
                </c:pt>
                <c:pt idx="14433">
                  <c:v>0.83388950685947349</c:v>
                </c:pt>
                <c:pt idx="14434">
                  <c:v>0.83395107487027431</c:v>
                </c:pt>
                <c:pt idx="14435">
                  <c:v>0.83358042994810977</c:v>
                </c:pt>
                <c:pt idx="14436">
                  <c:v>0.83320978502594523</c:v>
                </c:pt>
                <c:pt idx="14437">
                  <c:v>0.83351872450871345</c:v>
                </c:pt>
                <c:pt idx="14438">
                  <c:v>0.83351872450871345</c:v>
                </c:pt>
                <c:pt idx="14439">
                  <c:v>0.83351872450871345</c:v>
                </c:pt>
                <c:pt idx="14440">
                  <c:v>0.83388950685947349</c:v>
                </c:pt>
                <c:pt idx="14441">
                  <c:v>0.83388950685947349</c:v>
                </c:pt>
                <c:pt idx="14442">
                  <c:v>0.83351872450871345</c:v>
                </c:pt>
                <c:pt idx="14443">
                  <c:v>0.83382789317507422</c:v>
                </c:pt>
                <c:pt idx="14444">
                  <c:v>0.83413729128014857</c:v>
                </c:pt>
                <c:pt idx="14445">
                  <c:v>0.83413729128014857</c:v>
                </c:pt>
                <c:pt idx="14446">
                  <c:v>0.83407572383073492</c:v>
                </c:pt>
                <c:pt idx="14447">
                  <c:v>0.83370452858203414</c:v>
                </c:pt>
                <c:pt idx="14448">
                  <c:v>0.83370452858203414</c:v>
                </c:pt>
                <c:pt idx="14449">
                  <c:v>0.8340141106572595</c:v>
                </c:pt>
                <c:pt idx="14450">
                  <c:v>0.83333333333333337</c:v>
                </c:pt>
                <c:pt idx="14451">
                  <c:v>0.83370452858203414</c:v>
                </c:pt>
                <c:pt idx="14452">
                  <c:v>0.83370452858203414</c:v>
                </c:pt>
                <c:pt idx="14453">
                  <c:v>0.83364277757148164</c:v>
                </c:pt>
                <c:pt idx="14454">
                  <c:v>0.8340141106572595</c:v>
                </c:pt>
                <c:pt idx="14455">
                  <c:v>0.83370452858203414</c:v>
                </c:pt>
                <c:pt idx="14456">
                  <c:v>0.83370452858203414</c:v>
                </c:pt>
                <c:pt idx="14457">
                  <c:v>0.83370452858203414</c:v>
                </c:pt>
                <c:pt idx="14458">
                  <c:v>0.83407572383073492</c:v>
                </c:pt>
                <c:pt idx="14459">
                  <c:v>0.83376623376623382</c:v>
                </c:pt>
                <c:pt idx="14460">
                  <c:v>0.83407572383073492</c:v>
                </c:pt>
                <c:pt idx="14461">
                  <c:v>0.83407572383073492</c:v>
                </c:pt>
                <c:pt idx="14462">
                  <c:v>0.83407572383073492</c:v>
                </c:pt>
                <c:pt idx="14463">
                  <c:v>0.83407572383073492</c:v>
                </c:pt>
                <c:pt idx="14464">
                  <c:v>0.8340141106572595</c:v>
                </c:pt>
                <c:pt idx="14465">
                  <c:v>0.83370452858203414</c:v>
                </c:pt>
                <c:pt idx="14466">
                  <c:v>0.83370452858203414</c:v>
                </c:pt>
                <c:pt idx="14467">
                  <c:v>0.83376623376623382</c:v>
                </c:pt>
                <c:pt idx="14468">
                  <c:v>0.83407572383073492</c:v>
                </c:pt>
                <c:pt idx="14469">
                  <c:v>0.83407572383073492</c:v>
                </c:pt>
                <c:pt idx="14470">
                  <c:v>0.83407572383073492</c:v>
                </c:pt>
                <c:pt idx="14471">
                  <c:v>0.83376623376623382</c:v>
                </c:pt>
                <c:pt idx="14472">
                  <c:v>0.83382789317507433</c:v>
                </c:pt>
                <c:pt idx="14473">
                  <c:v>0.83388950685947349</c:v>
                </c:pt>
                <c:pt idx="14474">
                  <c:v>0.83382789317507433</c:v>
                </c:pt>
                <c:pt idx="14475">
                  <c:v>0.83413729128014857</c:v>
                </c:pt>
                <c:pt idx="14476">
                  <c:v>0.83413729128014857</c:v>
                </c:pt>
                <c:pt idx="14477">
                  <c:v>0.83382789317507422</c:v>
                </c:pt>
                <c:pt idx="14478">
                  <c:v>0.83351872450871345</c:v>
                </c:pt>
                <c:pt idx="14479">
                  <c:v>0.83388950685947349</c:v>
                </c:pt>
                <c:pt idx="14480">
                  <c:v>0.83388950685947349</c:v>
                </c:pt>
                <c:pt idx="14481">
                  <c:v>0.83388950685947349</c:v>
                </c:pt>
                <c:pt idx="14482">
                  <c:v>0.83351872450871345</c:v>
                </c:pt>
                <c:pt idx="14483">
                  <c:v>0.83382789317507433</c:v>
                </c:pt>
                <c:pt idx="14484">
                  <c:v>0.83413729128014857</c:v>
                </c:pt>
                <c:pt idx="14485">
                  <c:v>0.83351872450871345</c:v>
                </c:pt>
                <c:pt idx="14486">
                  <c:v>0.83382789317507433</c:v>
                </c:pt>
                <c:pt idx="14487">
                  <c:v>0.83444691907943591</c:v>
                </c:pt>
                <c:pt idx="14488">
                  <c:v>0.83376623376623382</c:v>
                </c:pt>
                <c:pt idx="14489">
                  <c:v>0.83370452858203414</c:v>
                </c:pt>
                <c:pt idx="14490">
                  <c:v>0.83407572383073492</c:v>
                </c:pt>
                <c:pt idx="14491">
                  <c:v>0.83345697329376855</c:v>
                </c:pt>
                <c:pt idx="14492">
                  <c:v>0.83376623376623382</c:v>
                </c:pt>
                <c:pt idx="14493">
                  <c:v>0.83413729128014857</c:v>
                </c:pt>
                <c:pt idx="14494">
                  <c:v>0.83376623376623382</c:v>
                </c:pt>
                <c:pt idx="14495">
                  <c:v>0.83345697329376855</c:v>
                </c:pt>
                <c:pt idx="14496">
                  <c:v>0.83413729128014857</c:v>
                </c:pt>
                <c:pt idx="14497">
                  <c:v>0.83382789317507422</c:v>
                </c:pt>
                <c:pt idx="14498">
                  <c:v>0.83388950685947349</c:v>
                </c:pt>
                <c:pt idx="14499">
                  <c:v>0.83432171979243885</c:v>
                </c:pt>
                <c:pt idx="14500">
                  <c:v>0.83388950685947349</c:v>
                </c:pt>
                <c:pt idx="14501">
                  <c:v>0.83382789317507422</c:v>
                </c:pt>
                <c:pt idx="14502">
                  <c:v>0.83351872450871345</c:v>
                </c:pt>
                <c:pt idx="14503">
                  <c:v>0.83376623376623382</c:v>
                </c:pt>
                <c:pt idx="14504">
                  <c:v>0.83413729128014857</c:v>
                </c:pt>
                <c:pt idx="14505">
                  <c:v>0.83351872450871345</c:v>
                </c:pt>
                <c:pt idx="14506">
                  <c:v>0.83382789317507433</c:v>
                </c:pt>
                <c:pt idx="14507">
                  <c:v>0.83382789317507433</c:v>
                </c:pt>
                <c:pt idx="14508">
                  <c:v>0.83345697329376855</c:v>
                </c:pt>
                <c:pt idx="14509">
                  <c:v>0.83345697329376855</c:v>
                </c:pt>
                <c:pt idx="14510">
                  <c:v>0.83382789317507433</c:v>
                </c:pt>
                <c:pt idx="14511">
                  <c:v>0.83382789317507433</c:v>
                </c:pt>
                <c:pt idx="14512">
                  <c:v>0.83382789317507433</c:v>
                </c:pt>
                <c:pt idx="14513">
                  <c:v>0.83419881305637977</c:v>
                </c:pt>
                <c:pt idx="14514">
                  <c:v>0.83388950685947349</c:v>
                </c:pt>
                <c:pt idx="14515">
                  <c:v>0.83388950685947349</c:v>
                </c:pt>
                <c:pt idx="14516">
                  <c:v>0.83426028921023354</c:v>
                </c:pt>
                <c:pt idx="14517">
                  <c:v>0.83401259725824384</c:v>
                </c:pt>
                <c:pt idx="14518">
                  <c:v>0.83401259725824384</c:v>
                </c:pt>
                <c:pt idx="14519">
                  <c:v>0.83401259725824384</c:v>
                </c:pt>
                <c:pt idx="14520">
                  <c:v>0.83401259725824384</c:v>
                </c:pt>
                <c:pt idx="14521">
                  <c:v>0.83364208966283815</c:v>
                </c:pt>
                <c:pt idx="14522">
                  <c:v>0.83401259725824384</c:v>
                </c:pt>
                <c:pt idx="14523">
                  <c:v>0.83364208966283815</c:v>
                </c:pt>
                <c:pt idx="14524">
                  <c:v>0.83401259725824384</c:v>
                </c:pt>
                <c:pt idx="14525">
                  <c:v>0.83320978502594523</c:v>
                </c:pt>
                <c:pt idx="14526">
                  <c:v>0.83351872450871345</c:v>
                </c:pt>
                <c:pt idx="14527">
                  <c:v>0.83395107487027431</c:v>
                </c:pt>
                <c:pt idx="14528">
                  <c:v>0.83395107487027431</c:v>
                </c:pt>
                <c:pt idx="14529">
                  <c:v>0.83388950685947349</c:v>
                </c:pt>
                <c:pt idx="14530">
                  <c:v>0.83382789317507422</c:v>
                </c:pt>
                <c:pt idx="14531">
                  <c:v>0.83413729128014857</c:v>
                </c:pt>
                <c:pt idx="14532">
                  <c:v>0.83382789317507422</c:v>
                </c:pt>
                <c:pt idx="14533">
                  <c:v>0.83345697329376844</c:v>
                </c:pt>
                <c:pt idx="14534">
                  <c:v>0.83376623376623382</c:v>
                </c:pt>
                <c:pt idx="14535">
                  <c:v>0.83413729128014857</c:v>
                </c:pt>
                <c:pt idx="14536">
                  <c:v>0.83413729128014857</c:v>
                </c:pt>
                <c:pt idx="14537">
                  <c:v>0.83382789317507422</c:v>
                </c:pt>
                <c:pt idx="14538">
                  <c:v>0.83388950685947349</c:v>
                </c:pt>
                <c:pt idx="14539">
                  <c:v>0.83401259725824384</c:v>
                </c:pt>
                <c:pt idx="14540">
                  <c:v>0.83370370370370361</c:v>
                </c:pt>
                <c:pt idx="14541">
                  <c:v>0.83364208966283815</c:v>
                </c:pt>
                <c:pt idx="14542">
                  <c:v>0.83358042994810977</c:v>
                </c:pt>
                <c:pt idx="14543">
                  <c:v>0.83358042994810977</c:v>
                </c:pt>
                <c:pt idx="14544">
                  <c:v>0.83364208966283815</c:v>
                </c:pt>
                <c:pt idx="14545">
                  <c:v>0.83364208966283815</c:v>
                </c:pt>
                <c:pt idx="14546">
                  <c:v>0.83432171979243885</c:v>
                </c:pt>
                <c:pt idx="14547">
                  <c:v>0.83401259725824384</c:v>
                </c:pt>
                <c:pt idx="14548">
                  <c:v>0.83401259725824384</c:v>
                </c:pt>
                <c:pt idx="14549">
                  <c:v>0.83388950685947349</c:v>
                </c:pt>
                <c:pt idx="14550">
                  <c:v>0.83382789317507422</c:v>
                </c:pt>
                <c:pt idx="14551">
                  <c:v>0.83413729128014857</c:v>
                </c:pt>
                <c:pt idx="14552">
                  <c:v>0.83413729128014857</c:v>
                </c:pt>
                <c:pt idx="14553">
                  <c:v>0.83370452858203414</c:v>
                </c:pt>
                <c:pt idx="14554">
                  <c:v>0.83395245170876675</c:v>
                </c:pt>
                <c:pt idx="14555">
                  <c:v>0.8340141106572595</c:v>
                </c:pt>
                <c:pt idx="14556">
                  <c:v>0.83413729128014857</c:v>
                </c:pt>
                <c:pt idx="14557">
                  <c:v>0.83419881305637977</c:v>
                </c:pt>
                <c:pt idx="14558">
                  <c:v>0.83364208966283815</c:v>
                </c:pt>
                <c:pt idx="14559">
                  <c:v>0.83407407407407408</c:v>
                </c:pt>
                <c:pt idx="14560">
                  <c:v>0.83401259725824384</c:v>
                </c:pt>
                <c:pt idx="14561">
                  <c:v>0.83364208966283815</c:v>
                </c:pt>
                <c:pt idx="14562">
                  <c:v>0.83364208966283815</c:v>
                </c:pt>
                <c:pt idx="14563">
                  <c:v>0.83432171979243885</c:v>
                </c:pt>
                <c:pt idx="14564">
                  <c:v>0.83395107487027431</c:v>
                </c:pt>
                <c:pt idx="14565">
                  <c:v>0.83388950685947349</c:v>
                </c:pt>
                <c:pt idx="14566">
                  <c:v>0.83388950685947349</c:v>
                </c:pt>
                <c:pt idx="14567">
                  <c:v>0.83388950685947349</c:v>
                </c:pt>
                <c:pt idx="14568">
                  <c:v>0.83382789317507422</c:v>
                </c:pt>
                <c:pt idx="14569">
                  <c:v>0.83413729128014857</c:v>
                </c:pt>
                <c:pt idx="14570">
                  <c:v>0.83351872450871345</c:v>
                </c:pt>
                <c:pt idx="14571">
                  <c:v>0.83413729128014857</c:v>
                </c:pt>
                <c:pt idx="14572">
                  <c:v>0.83382789317507433</c:v>
                </c:pt>
                <c:pt idx="14573">
                  <c:v>0.83419881305637977</c:v>
                </c:pt>
                <c:pt idx="14574">
                  <c:v>0.83426028921023354</c:v>
                </c:pt>
                <c:pt idx="14575">
                  <c:v>0.83395107487027431</c:v>
                </c:pt>
                <c:pt idx="14576">
                  <c:v>0.83395107487027431</c:v>
                </c:pt>
                <c:pt idx="14577">
                  <c:v>0.83358042994810977</c:v>
                </c:pt>
                <c:pt idx="14578">
                  <c:v>0.83358042994810977</c:v>
                </c:pt>
                <c:pt idx="14579">
                  <c:v>0.83327158206743246</c:v>
                </c:pt>
                <c:pt idx="14580">
                  <c:v>0.83364208966283815</c:v>
                </c:pt>
                <c:pt idx="14581">
                  <c:v>0.83395107487027431</c:v>
                </c:pt>
                <c:pt idx="14582">
                  <c:v>0.83388950685947349</c:v>
                </c:pt>
                <c:pt idx="14583">
                  <c:v>0.83351872450871345</c:v>
                </c:pt>
                <c:pt idx="14584">
                  <c:v>0.83382789317507433</c:v>
                </c:pt>
                <c:pt idx="14585">
                  <c:v>0.83376623376623382</c:v>
                </c:pt>
                <c:pt idx="14586">
                  <c:v>0.83345697329376855</c:v>
                </c:pt>
                <c:pt idx="14587">
                  <c:v>0.83382789317507433</c:v>
                </c:pt>
                <c:pt idx="14588">
                  <c:v>0.83426028921023354</c:v>
                </c:pt>
                <c:pt idx="14589">
                  <c:v>0.83395107487027431</c:v>
                </c:pt>
                <c:pt idx="14590">
                  <c:v>0.83401259725824384</c:v>
                </c:pt>
                <c:pt idx="14591">
                  <c:v>0.83407407407407408</c:v>
                </c:pt>
                <c:pt idx="14592">
                  <c:v>0.83407407407407408</c:v>
                </c:pt>
                <c:pt idx="14593">
                  <c:v>0.83370370370370361</c:v>
                </c:pt>
                <c:pt idx="14594">
                  <c:v>0.83395107487027431</c:v>
                </c:pt>
                <c:pt idx="14595">
                  <c:v>0.83395107487027431</c:v>
                </c:pt>
                <c:pt idx="14596">
                  <c:v>0.83395107487027431</c:v>
                </c:pt>
                <c:pt idx="14597">
                  <c:v>0.83382789317507422</c:v>
                </c:pt>
                <c:pt idx="14598">
                  <c:v>0.83376623376623382</c:v>
                </c:pt>
                <c:pt idx="14599">
                  <c:v>0.83407572383073492</c:v>
                </c:pt>
                <c:pt idx="14600">
                  <c:v>0.83370452858203414</c:v>
                </c:pt>
                <c:pt idx="14601">
                  <c:v>0.83407572383073492</c:v>
                </c:pt>
                <c:pt idx="14602">
                  <c:v>0.83370452858203414</c:v>
                </c:pt>
                <c:pt idx="14603">
                  <c:v>0.83370452858203414</c:v>
                </c:pt>
                <c:pt idx="14604">
                  <c:v>0.83370452858203414</c:v>
                </c:pt>
                <c:pt idx="14605">
                  <c:v>0.83376623376623382</c:v>
                </c:pt>
                <c:pt idx="14606">
                  <c:v>0.83382789317507433</c:v>
                </c:pt>
                <c:pt idx="14607">
                  <c:v>0.83419881305637977</c:v>
                </c:pt>
                <c:pt idx="14608">
                  <c:v>0.83382789317507422</c:v>
                </c:pt>
                <c:pt idx="14609">
                  <c:v>0.83419881305637977</c:v>
                </c:pt>
                <c:pt idx="14610">
                  <c:v>0.83358042994810977</c:v>
                </c:pt>
                <c:pt idx="14611">
                  <c:v>0.83364208966283815</c:v>
                </c:pt>
                <c:pt idx="14612">
                  <c:v>0.83358042994810977</c:v>
                </c:pt>
                <c:pt idx="14613">
                  <c:v>0.83320978502594523</c:v>
                </c:pt>
                <c:pt idx="14614">
                  <c:v>0.83382789317507422</c:v>
                </c:pt>
                <c:pt idx="14615">
                  <c:v>0.83376623376623382</c:v>
                </c:pt>
                <c:pt idx="14616">
                  <c:v>0.83376623376623382</c:v>
                </c:pt>
                <c:pt idx="14617">
                  <c:v>0.83376623376623382</c:v>
                </c:pt>
                <c:pt idx="14618">
                  <c:v>0.83382789317507433</c:v>
                </c:pt>
                <c:pt idx="14619">
                  <c:v>0.83388950685947349</c:v>
                </c:pt>
                <c:pt idx="14620">
                  <c:v>0.83395107487027431</c:v>
                </c:pt>
                <c:pt idx="14621">
                  <c:v>0.83364208966283815</c:v>
                </c:pt>
                <c:pt idx="14622">
                  <c:v>0.83395107487027431</c:v>
                </c:pt>
                <c:pt idx="14623">
                  <c:v>0.83395107487027431</c:v>
                </c:pt>
                <c:pt idx="14624">
                  <c:v>0.83395107487027431</c:v>
                </c:pt>
                <c:pt idx="14625">
                  <c:v>0.83413729128014857</c:v>
                </c:pt>
                <c:pt idx="14626">
                  <c:v>0.8340141106572595</c:v>
                </c:pt>
                <c:pt idx="14627">
                  <c:v>0.83333333333333337</c:v>
                </c:pt>
                <c:pt idx="14628">
                  <c:v>0.83370452858203414</c:v>
                </c:pt>
                <c:pt idx="14629">
                  <c:v>0.83376623376623382</c:v>
                </c:pt>
                <c:pt idx="14630">
                  <c:v>0.83345697329376855</c:v>
                </c:pt>
                <c:pt idx="14631">
                  <c:v>0.83376623376623382</c:v>
                </c:pt>
                <c:pt idx="14632">
                  <c:v>0.83407572383073492</c:v>
                </c:pt>
                <c:pt idx="14633">
                  <c:v>0.83407572383073492</c:v>
                </c:pt>
                <c:pt idx="14634">
                  <c:v>0.83413729128014857</c:v>
                </c:pt>
                <c:pt idx="14635">
                  <c:v>0.83413729128014857</c:v>
                </c:pt>
                <c:pt idx="14636">
                  <c:v>0.83407572383073492</c:v>
                </c:pt>
                <c:pt idx="14637">
                  <c:v>0.83345697329376855</c:v>
                </c:pt>
                <c:pt idx="14638">
                  <c:v>0.83382789317507433</c:v>
                </c:pt>
                <c:pt idx="14639">
                  <c:v>0.83407572383073492</c:v>
                </c:pt>
                <c:pt idx="14640">
                  <c:v>0.83339517625231918</c:v>
                </c:pt>
                <c:pt idx="14641">
                  <c:v>0.83376623376623382</c:v>
                </c:pt>
                <c:pt idx="14642">
                  <c:v>0.83376623376623382</c:v>
                </c:pt>
                <c:pt idx="14643">
                  <c:v>0.83370452858203414</c:v>
                </c:pt>
                <c:pt idx="14644">
                  <c:v>0.83407572383073492</c:v>
                </c:pt>
                <c:pt idx="14645">
                  <c:v>0.83407572383073492</c:v>
                </c:pt>
                <c:pt idx="14646">
                  <c:v>0.83370452858203414</c:v>
                </c:pt>
                <c:pt idx="14647">
                  <c:v>0.83333333333333337</c:v>
                </c:pt>
                <c:pt idx="14648">
                  <c:v>0.83370452858203414</c:v>
                </c:pt>
                <c:pt idx="14649">
                  <c:v>0.83370452858203414</c:v>
                </c:pt>
                <c:pt idx="14650">
                  <c:v>0.83370452858203414</c:v>
                </c:pt>
                <c:pt idx="14651">
                  <c:v>0.83370452858203414</c:v>
                </c:pt>
                <c:pt idx="14652">
                  <c:v>0.83407572383073492</c:v>
                </c:pt>
                <c:pt idx="14653">
                  <c:v>0.8340141106572595</c:v>
                </c:pt>
                <c:pt idx="14654">
                  <c:v>0.83364277757148164</c:v>
                </c:pt>
                <c:pt idx="14655">
                  <c:v>0.83395245170876675</c:v>
                </c:pt>
                <c:pt idx="14656">
                  <c:v>0.83364277757148164</c:v>
                </c:pt>
                <c:pt idx="14657">
                  <c:v>0.83358098068350683</c:v>
                </c:pt>
                <c:pt idx="14658">
                  <c:v>0.83413908516177016</c:v>
                </c:pt>
                <c:pt idx="14659">
                  <c:v>0.83413908516177016</c:v>
                </c:pt>
                <c:pt idx="14660">
                  <c:v>0.83382899628252782</c:v>
                </c:pt>
                <c:pt idx="14661">
                  <c:v>0.83389074693422538</c:v>
                </c:pt>
                <c:pt idx="14662">
                  <c:v>0.83426235600148657</c:v>
                </c:pt>
                <c:pt idx="14663">
                  <c:v>0.83395245170876686</c:v>
                </c:pt>
                <c:pt idx="14664">
                  <c:v>0.83426235600148657</c:v>
                </c:pt>
                <c:pt idx="14665">
                  <c:v>0.83358098068350683</c:v>
                </c:pt>
                <c:pt idx="14666">
                  <c:v>0.83358098068350683</c:v>
                </c:pt>
                <c:pt idx="14667">
                  <c:v>0.83358098068350683</c:v>
                </c:pt>
                <c:pt idx="14668">
                  <c:v>0.83358098068350683</c:v>
                </c:pt>
                <c:pt idx="14669">
                  <c:v>0.83358098068350683</c:v>
                </c:pt>
                <c:pt idx="14670">
                  <c:v>0.83351913786696397</c:v>
                </c:pt>
                <c:pt idx="14671">
                  <c:v>0.83382899628252782</c:v>
                </c:pt>
                <c:pt idx="14672">
                  <c:v>0.83376719970249158</c:v>
                </c:pt>
                <c:pt idx="14673">
                  <c:v>0.83382899628252782</c:v>
                </c:pt>
                <c:pt idx="14674">
                  <c:v>0.83389074693422538</c:v>
                </c:pt>
                <c:pt idx="14675">
                  <c:v>0.83395245170876675</c:v>
                </c:pt>
                <c:pt idx="14676">
                  <c:v>0.8340141106572595</c:v>
                </c:pt>
                <c:pt idx="14677">
                  <c:v>0.83333333333333337</c:v>
                </c:pt>
                <c:pt idx="14678">
                  <c:v>0.83364277757148164</c:v>
                </c:pt>
                <c:pt idx="14679">
                  <c:v>0.83432392273402667</c:v>
                </c:pt>
                <c:pt idx="14680">
                  <c:v>0.83364277757148164</c:v>
                </c:pt>
                <c:pt idx="14681">
                  <c:v>0.83395245170876675</c:v>
                </c:pt>
                <c:pt idx="14682">
                  <c:v>0.83389074693422538</c:v>
                </c:pt>
                <c:pt idx="14683">
                  <c:v>0.83420074349442386</c:v>
                </c:pt>
                <c:pt idx="14684">
                  <c:v>0.83382899628252782</c:v>
                </c:pt>
                <c:pt idx="14685">
                  <c:v>0.83376719970249158</c:v>
                </c:pt>
                <c:pt idx="14686">
                  <c:v>0.83413908516177016</c:v>
                </c:pt>
                <c:pt idx="14687">
                  <c:v>0.83376719970249158</c:v>
                </c:pt>
                <c:pt idx="14688">
                  <c:v>0.83382899628252782</c:v>
                </c:pt>
                <c:pt idx="14689">
                  <c:v>0.83382899628252782</c:v>
                </c:pt>
                <c:pt idx="14690">
                  <c:v>0.83376719970249158</c:v>
                </c:pt>
                <c:pt idx="14691">
                  <c:v>0.83376719970249158</c:v>
                </c:pt>
                <c:pt idx="14692">
                  <c:v>0.83382899628252782</c:v>
                </c:pt>
                <c:pt idx="14693">
                  <c:v>0.83351913786696397</c:v>
                </c:pt>
                <c:pt idx="14694">
                  <c:v>0.83389074693422538</c:v>
                </c:pt>
                <c:pt idx="14695">
                  <c:v>0.83389074693422538</c:v>
                </c:pt>
                <c:pt idx="14696">
                  <c:v>0.83389074693422538</c:v>
                </c:pt>
                <c:pt idx="14697">
                  <c:v>0.83389074693422538</c:v>
                </c:pt>
                <c:pt idx="14698">
                  <c:v>0.83382899628252805</c:v>
                </c:pt>
                <c:pt idx="14699">
                  <c:v>0.83382899628252805</c:v>
                </c:pt>
                <c:pt idx="14700">
                  <c:v>0.83382899628252805</c:v>
                </c:pt>
                <c:pt idx="14701">
                  <c:v>0.83420074349442386</c:v>
                </c:pt>
                <c:pt idx="14702">
                  <c:v>0.83351913786696408</c:v>
                </c:pt>
                <c:pt idx="14703">
                  <c:v>0.83358098068350672</c:v>
                </c:pt>
                <c:pt idx="14704">
                  <c:v>0.83426235600148657</c:v>
                </c:pt>
                <c:pt idx="14705">
                  <c:v>0.83351913786696408</c:v>
                </c:pt>
                <c:pt idx="14706">
                  <c:v>0.83389074693422538</c:v>
                </c:pt>
                <c:pt idx="14707">
                  <c:v>0.83426235600148657</c:v>
                </c:pt>
                <c:pt idx="14708">
                  <c:v>0.83351913786696408</c:v>
                </c:pt>
                <c:pt idx="14709">
                  <c:v>0.83351913786696408</c:v>
                </c:pt>
                <c:pt idx="14710">
                  <c:v>0.83358098068350672</c:v>
                </c:pt>
                <c:pt idx="14711">
                  <c:v>0.83320950965824669</c:v>
                </c:pt>
                <c:pt idx="14712">
                  <c:v>0.83351913786696408</c:v>
                </c:pt>
                <c:pt idx="14713">
                  <c:v>0.83426235600148657</c:v>
                </c:pt>
                <c:pt idx="14714">
                  <c:v>0.83426235600148657</c:v>
                </c:pt>
                <c:pt idx="14715">
                  <c:v>0.83389074693422538</c:v>
                </c:pt>
                <c:pt idx="14716">
                  <c:v>0.83382899628252782</c:v>
                </c:pt>
                <c:pt idx="14717">
                  <c:v>0.83345724907063201</c:v>
                </c:pt>
                <c:pt idx="14718">
                  <c:v>0.83413908516177016</c:v>
                </c:pt>
                <c:pt idx="14719">
                  <c:v>0.83407738095238093</c:v>
                </c:pt>
                <c:pt idx="14720">
                  <c:v>0.83413908516177016</c:v>
                </c:pt>
                <c:pt idx="14721">
                  <c:v>0.83389074693422538</c:v>
                </c:pt>
                <c:pt idx="14722">
                  <c:v>0.83364277757148164</c:v>
                </c:pt>
                <c:pt idx="14723">
                  <c:v>0.83364277757148164</c:v>
                </c:pt>
                <c:pt idx="14724">
                  <c:v>0.83395245170876675</c:v>
                </c:pt>
                <c:pt idx="14725">
                  <c:v>0.8340141106572595</c:v>
                </c:pt>
                <c:pt idx="14726">
                  <c:v>0.8340141106572595</c:v>
                </c:pt>
                <c:pt idx="14727">
                  <c:v>0.83395245170876675</c:v>
                </c:pt>
                <c:pt idx="14728">
                  <c:v>0.83389074693422538</c:v>
                </c:pt>
                <c:pt idx="14729">
                  <c:v>0.83389074693422538</c:v>
                </c:pt>
                <c:pt idx="14730">
                  <c:v>0.83358098068350683</c:v>
                </c:pt>
                <c:pt idx="14731">
                  <c:v>0.83351913786696397</c:v>
                </c:pt>
                <c:pt idx="14732">
                  <c:v>0.83376719970249158</c:v>
                </c:pt>
                <c:pt idx="14733">
                  <c:v>0.83420074349442386</c:v>
                </c:pt>
                <c:pt idx="14734">
                  <c:v>0.83395245170876675</c:v>
                </c:pt>
                <c:pt idx="14735">
                  <c:v>0.8340141106572595</c:v>
                </c:pt>
                <c:pt idx="14736">
                  <c:v>0.83364277757148164</c:v>
                </c:pt>
                <c:pt idx="14737">
                  <c:v>0.83364277757148164</c:v>
                </c:pt>
                <c:pt idx="14738">
                  <c:v>0.83358098068350672</c:v>
                </c:pt>
                <c:pt idx="14739">
                  <c:v>0.83351913786696408</c:v>
                </c:pt>
                <c:pt idx="14740">
                  <c:v>0.83382899628252782</c:v>
                </c:pt>
                <c:pt idx="14741">
                  <c:v>0.83389074693422538</c:v>
                </c:pt>
                <c:pt idx="14742">
                  <c:v>0.83426235600148657</c:v>
                </c:pt>
                <c:pt idx="14743">
                  <c:v>0.83358098068350683</c:v>
                </c:pt>
                <c:pt idx="14744">
                  <c:v>0.83389074693422538</c:v>
                </c:pt>
                <c:pt idx="14745">
                  <c:v>0.83382899628252782</c:v>
                </c:pt>
                <c:pt idx="14746">
                  <c:v>0.83382899628252782</c:v>
                </c:pt>
                <c:pt idx="14747">
                  <c:v>0.83351913786696397</c:v>
                </c:pt>
                <c:pt idx="14748">
                  <c:v>0.83389074693422538</c:v>
                </c:pt>
                <c:pt idx="14749">
                  <c:v>0.83395245170876675</c:v>
                </c:pt>
                <c:pt idx="14750">
                  <c:v>0.83370452858203414</c:v>
                </c:pt>
                <c:pt idx="14751">
                  <c:v>0.83339517625231918</c:v>
                </c:pt>
                <c:pt idx="14752">
                  <c:v>0.83345697329376867</c:v>
                </c:pt>
                <c:pt idx="14753">
                  <c:v>0.83339517625231918</c:v>
                </c:pt>
                <c:pt idx="14754">
                  <c:v>0.83370452858203414</c:v>
                </c:pt>
                <c:pt idx="14755">
                  <c:v>0.83376623376623393</c:v>
                </c:pt>
                <c:pt idx="14756">
                  <c:v>0.83370452858203414</c:v>
                </c:pt>
                <c:pt idx="14757">
                  <c:v>0.83370452858203414</c:v>
                </c:pt>
                <c:pt idx="14758">
                  <c:v>0.83364277757148164</c:v>
                </c:pt>
                <c:pt idx="14759">
                  <c:v>0.8340141106572595</c:v>
                </c:pt>
                <c:pt idx="14760">
                  <c:v>0.83395245170876675</c:v>
                </c:pt>
                <c:pt idx="14761">
                  <c:v>0.83358098068350672</c:v>
                </c:pt>
                <c:pt idx="14762">
                  <c:v>0.83358098068350683</c:v>
                </c:pt>
                <c:pt idx="14763">
                  <c:v>0.83358098068350683</c:v>
                </c:pt>
                <c:pt idx="14764">
                  <c:v>0.83358098068350683</c:v>
                </c:pt>
                <c:pt idx="14765">
                  <c:v>0.83395245170876675</c:v>
                </c:pt>
                <c:pt idx="14766">
                  <c:v>0.8340141106572595</c:v>
                </c:pt>
                <c:pt idx="14767">
                  <c:v>0.83370452858203414</c:v>
                </c:pt>
                <c:pt idx="14768">
                  <c:v>0.83333333333333337</c:v>
                </c:pt>
                <c:pt idx="14769">
                  <c:v>0.83370452858203414</c:v>
                </c:pt>
                <c:pt idx="14770">
                  <c:v>0.83333333333333337</c:v>
                </c:pt>
                <c:pt idx="14771">
                  <c:v>0.83364277757148164</c:v>
                </c:pt>
                <c:pt idx="14772">
                  <c:v>0.83364277757148164</c:v>
                </c:pt>
                <c:pt idx="14773">
                  <c:v>0.83327144448570378</c:v>
                </c:pt>
                <c:pt idx="14774">
                  <c:v>0.83389074693422538</c:v>
                </c:pt>
                <c:pt idx="14775">
                  <c:v>0.83382899628252782</c:v>
                </c:pt>
                <c:pt idx="14776">
                  <c:v>0.83376719970249158</c:v>
                </c:pt>
                <c:pt idx="14777">
                  <c:v>0.83420074349442386</c:v>
                </c:pt>
                <c:pt idx="14778">
                  <c:v>0.83382899628252782</c:v>
                </c:pt>
                <c:pt idx="14779">
                  <c:v>0.83376719970249158</c:v>
                </c:pt>
                <c:pt idx="14780">
                  <c:v>0.83438779307778199</c:v>
                </c:pt>
                <c:pt idx="14781">
                  <c:v>0.83376719970249158</c:v>
                </c:pt>
                <c:pt idx="14782">
                  <c:v>0.83339531424321311</c:v>
                </c:pt>
                <c:pt idx="14783">
                  <c:v>0.83401563081503549</c:v>
                </c:pt>
                <c:pt idx="14784">
                  <c:v>0.8337053571428571</c:v>
                </c:pt>
                <c:pt idx="14785">
                  <c:v>0.83376719970249158</c:v>
                </c:pt>
                <c:pt idx="14786">
                  <c:v>0.83376719970249158</c:v>
                </c:pt>
                <c:pt idx="14787">
                  <c:v>0.83376719970249158</c:v>
                </c:pt>
                <c:pt idx="14788">
                  <c:v>0.83351913786696408</c:v>
                </c:pt>
                <c:pt idx="14789">
                  <c:v>0.83327144448570378</c:v>
                </c:pt>
                <c:pt idx="14790">
                  <c:v>0.83333333333333337</c:v>
                </c:pt>
                <c:pt idx="14791">
                  <c:v>0.83370452858203414</c:v>
                </c:pt>
                <c:pt idx="14792">
                  <c:v>0.8340141106572595</c:v>
                </c:pt>
                <c:pt idx="14793">
                  <c:v>0.8340141106572595</c:v>
                </c:pt>
                <c:pt idx="14794">
                  <c:v>0.8340141106572595</c:v>
                </c:pt>
                <c:pt idx="14795">
                  <c:v>0.83358098068350683</c:v>
                </c:pt>
                <c:pt idx="14796">
                  <c:v>0.83358098068350683</c:v>
                </c:pt>
                <c:pt idx="14797">
                  <c:v>0.83364277757148164</c:v>
                </c:pt>
                <c:pt idx="14798">
                  <c:v>0.83395245170876675</c:v>
                </c:pt>
                <c:pt idx="14799">
                  <c:v>0.83364277757148164</c:v>
                </c:pt>
                <c:pt idx="14800">
                  <c:v>0.83333333333333337</c:v>
                </c:pt>
                <c:pt idx="14801">
                  <c:v>0.83339517625231918</c:v>
                </c:pt>
                <c:pt idx="14802">
                  <c:v>0.83339517625231918</c:v>
                </c:pt>
                <c:pt idx="14803">
                  <c:v>0.83364277757148164</c:v>
                </c:pt>
                <c:pt idx="14804">
                  <c:v>0.83426235600148657</c:v>
                </c:pt>
                <c:pt idx="14805">
                  <c:v>0.83426235600148657</c:v>
                </c:pt>
                <c:pt idx="14806">
                  <c:v>0.83389074693422538</c:v>
                </c:pt>
                <c:pt idx="14807">
                  <c:v>0.83389074693422538</c:v>
                </c:pt>
                <c:pt idx="14808">
                  <c:v>0.83389074693422538</c:v>
                </c:pt>
                <c:pt idx="14809">
                  <c:v>0.83420074349442386</c:v>
                </c:pt>
                <c:pt idx="14810">
                  <c:v>0.83382899628252782</c:v>
                </c:pt>
                <c:pt idx="14811">
                  <c:v>0.83382899628252782</c:v>
                </c:pt>
                <c:pt idx="14812">
                  <c:v>0.83389074693422538</c:v>
                </c:pt>
                <c:pt idx="14813">
                  <c:v>0.8340141106572595</c:v>
                </c:pt>
                <c:pt idx="14814">
                  <c:v>0.83376623376623393</c:v>
                </c:pt>
                <c:pt idx="14815">
                  <c:v>0.83345697329376867</c:v>
                </c:pt>
                <c:pt idx="14816">
                  <c:v>0.83345697329376867</c:v>
                </c:pt>
                <c:pt idx="14817">
                  <c:v>0.83376623376623393</c:v>
                </c:pt>
                <c:pt idx="14818">
                  <c:v>0.83413729128014857</c:v>
                </c:pt>
                <c:pt idx="14819">
                  <c:v>0.83376623376623382</c:v>
                </c:pt>
                <c:pt idx="14820">
                  <c:v>0.83407572383073492</c:v>
                </c:pt>
                <c:pt idx="14821">
                  <c:v>0.83407572383073492</c:v>
                </c:pt>
                <c:pt idx="14822">
                  <c:v>0.83339517625231918</c:v>
                </c:pt>
                <c:pt idx="14823">
                  <c:v>0.83376623376623393</c:v>
                </c:pt>
                <c:pt idx="14824">
                  <c:v>0.83345697329376867</c:v>
                </c:pt>
                <c:pt idx="14825">
                  <c:v>0.83376623376623393</c:v>
                </c:pt>
                <c:pt idx="14826">
                  <c:v>0.83345697329376867</c:v>
                </c:pt>
                <c:pt idx="14827">
                  <c:v>0.83376623376623393</c:v>
                </c:pt>
                <c:pt idx="14828">
                  <c:v>0.83345697329376867</c:v>
                </c:pt>
                <c:pt idx="14829">
                  <c:v>0.83345697329376867</c:v>
                </c:pt>
                <c:pt idx="14830">
                  <c:v>0.83345697329376867</c:v>
                </c:pt>
                <c:pt idx="14831">
                  <c:v>0.83345697329376867</c:v>
                </c:pt>
                <c:pt idx="14832">
                  <c:v>0.83345697329376867</c:v>
                </c:pt>
                <c:pt idx="14833">
                  <c:v>0.83370452858203414</c:v>
                </c:pt>
                <c:pt idx="14834">
                  <c:v>0.8340141106572595</c:v>
                </c:pt>
                <c:pt idx="14835">
                  <c:v>0.83395245170876675</c:v>
                </c:pt>
                <c:pt idx="14836">
                  <c:v>0.83389074693422538</c:v>
                </c:pt>
                <c:pt idx="14837">
                  <c:v>0.83389074693422538</c:v>
                </c:pt>
                <c:pt idx="14838">
                  <c:v>0.83426235600148657</c:v>
                </c:pt>
                <c:pt idx="14839">
                  <c:v>0.83389074693422538</c:v>
                </c:pt>
                <c:pt idx="14840">
                  <c:v>0.83351913786696397</c:v>
                </c:pt>
                <c:pt idx="14841">
                  <c:v>0.83358098068350683</c:v>
                </c:pt>
                <c:pt idx="14842">
                  <c:v>0.83370452858203414</c:v>
                </c:pt>
                <c:pt idx="14843">
                  <c:v>0.83370452858203414</c:v>
                </c:pt>
                <c:pt idx="14844">
                  <c:v>0.83370452858203414</c:v>
                </c:pt>
                <c:pt idx="14845">
                  <c:v>0.8340141106572595</c:v>
                </c:pt>
                <c:pt idx="14846">
                  <c:v>0.8340141106572595</c:v>
                </c:pt>
                <c:pt idx="14847">
                  <c:v>0.83444691907943591</c:v>
                </c:pt>
                <c:pt idx="14848">
                  <c:v>0.83413729128014857</c:v>
                </c:pt>
                <c:pt idx="14849">
                  <c:v>0.83419881305637977</c:v>
                </c:pt>
                <c:pt idx="14850">
                  <c:v>0.83358042994810977</c:v>
                </c:pt>
                <c:pt idx="14851">
                  <c:v>0.83395107487027431</c:v>
                </c:pt>
                <c:pt idx="14852">
                  <c:v>0.83395107487027431</c:v>
                </c:pt>
                <c:pt idx="14853">
                  <c:v>0.83358042994810977</c:v>
                </c:pt>
                <c:pt idx="14854">
                  <c:v>0.83382789317507422</c:v>
                </c:pt>
                <c:pt idx="14855">
                  <c:v>0.83413729128014857</c:v>
                </c:pt>
                <c:pt idx="14856">
                  <c:v>0.83345697329376855</c:v>
                </c:pt>
                <c:pt idx="14857">
                  <c:v>0.83370452858203414</c:v>
                </c:pt>
                <c:pt idx="14858">
                  <c:v>0.83370452858203414</c:v>
                </c:pt>
                <c:pt idx="14859">
                  <c:v>0.83382789317507422</c:v>
                </c:pt>
                <c:pt idx="14860">
                  <c:v>0.83382789317507422</c:v>
                </c:pt>
                <c:pt idx="14861">
                  <c:v>0.83382789317507422</c:v>
                </c:pt>
                <c:pt idx="14862">
                  <c:v>0.83388950685947349</c:v>
                </c:pt>
                <c:pt idx="14863">
                  <c:v>0.83388950685947349</c:v>
                </c:pt>
                <c:pt idx="14864">
                  <c:v>0.83351872450871345</c:v>
                </c:pt>
                <c:pt idx="14865">
                  <c:v>0.83388950685947349</c:v>
                </c:pt>
                <c:pt idx="14866">
                  <c:v>0.83388950685947349</c:v>
                </c:pt>
                <c:pt idx="14867">
                  <c:v>0.83388950685947349</c:v>
                </c:pt>
                <c:pt idx="14868">
                  <c:v>0.83345697329376855</c:v>
                </c:pt>
                <c:pt idx="14869">
                  <c:v>0.83370452858203414</c:v>
                </c:pt>
                <c:pt idx="14870">
                  <c:v>0.83370452858203414</c:v>
                </c:pt>
                <c:pt idx="14871">
                  <c:v>0.83407572383073492</c:v>
                </c:pt>
                <c:pt idx="14872">
                  <c:v>0.83376623376623382</c:v>
                </c:pt>
                <c:pt idx="14873">
                  <c:v>0.83407572383073492</c:v>
                </c:pt>
                <c:pt idx="14874">
                  <c:v>0.83407572383073492</c:v>
                </c:pt>
                <c:pt idx="14875">
                  <c:v>0.83413729128014857</c:v>
                </c:pt>
                <c:pt idx="14876">
                  <c:v>0.83382789317507422</c:v>
                </c:pt>
                <c:pt idx="14877">
                  <c:v>0.83358042994810977</c:v>
                </c:pt>
                <c:pt idx="14878">
                  <c:v>0.83388950685947349</c:v>
                </c:pt>
                <c:pt idx="14879">
                  <c:v>0.83376623376623393</c:v>
                </c:pt>
                <c:pt idx="14880">
                  <c:v>0.83333333333333337</c:v>
                </c:pt>
                <c:pt idx="14881">
                  <c:v>0.83333333333333337</c:v>
                </c:pt>
                <c:pt idx="14882">
                  <c:v>0.83370452858203414</c:v>
                </c:pt>
                <c:pt idx="14883">
                  <c:v>0.83333333333333337</c:v>
                </c:pt>
                <c:pt idx="14884">
                  <c:v>0.83364277757148164</c:v>
                </c:pt>
                <c:pt idx="14885">
                  <c:v>0.83333333333333337</c:v>
                </c:pt>
                <c:pt idx="14886">
                  <c:v>0.83370452858203414</c:v>
                </c:pt>
                <c:pt idx="14887">
                  <c:v>0.83364277757148164</c:v>
                </c:pt>
                <c:pt idx="14888">
                  <c:v>0.83395245170876675</c:v>
                </c:pt>
                <c:pt idx="14889">
                  <c:v>0.83389074693422538</c:v>
                </c:pt>
                <c:pt idx="14890">
                  <c:v>0.83389074693422538</c:v>
                </c:pt>
                <c:pt idx="14891">
                  <c:v>0.83351913786696397</c:v>
                </c:pt>
                <c:pt idx="14892">
                  <c:v>0.83382899628252782</c:v>
                </c:pt>
                <c:pt idx="14893">
                  <c:v>0.83420074349442386</c:v>
                </c:pt>
                <c:pt idx="14894">
                  <c:v>0.8340141106572595</c:v>
                </c:pt>
                <c:pt idx="14895">
                  <c:v>0.83370452858203414</c:v>
                </c:pt>
                <c:pt idx="14896">
                  <c:v>0.83376623376623393</c:v>
                </c:pt>
                <c:pt idx="14897">
                  <c:v>0.83376623376623393</c:v>
                </c:pt>
                <c:pt idx="14898">
                  <c:v>0.83339517625231918</c:v>
                </c:pt>
                <c:pt idx="14899">
                  <c:v>0.83376623376623382</c:v>
                </c:pt>
                <c:pt idx="14900">
                  <c:v>0.8340141106572595</c:v>
                </c:pt>
                <c:pt idx="14901">
                  <c:v>0.83358098068350672</c:v>
                </c:pt>
                <c:pt idx="14902">
                  <c:v>0.83395245170876686</c:v>
                </c:pt>
                <c:pt idx="14903">
                  <c:v>0.83364277757148164</c:v>
                </c:pt>
                <c:pt idx="14904">
                  <c:v>0.83358098068350683</c:v>
                </c:pt>
                <c:pt idx="14905">
                  <c:v>0.83389074693422538</c:v>
                </c:pt>
                <c:pt idx="14906">
                  <c:v>0.83395245170876675</c:v>
                </c:pt>
                <c:pt idx="14907">
                  <c:v>0.8340141106572595</c:v>
                </c:pt>
                <c:pt idx="14908">
                  <c:v>0.8340141106572595</c:v>
                </c:pt>
                <c:pt idx="14909">
                  <c:v>0.83370452858203414</c:v>
                </c:pt>
                <c:pt idx="14910">
                  <c:v>0.83345697329376867</c:v>
                </c:pt>
                <c:pt idx="14911">
                  <c:v>0.83376623376623393</c:v>
                </c:pt>
                <c:pt idx="14912">
                  <c:v>0.83407572383073492</c:v>
                </c:pt>
                <c:pt idx="14913">
                  <c:v>0.83376623376623382</c:v>
                </c:pt>
                <c:pt idx="14914">
                  <c:v>0.83407572383073492</c:v>
                </c:pt>
                <c:pt idx="14915">
                  <c:v>0.8340141106572595</c:v>
                </c:pt>
                <c:pt idx="14916">
                  <c:v>0.83432392273402667</c:v>
                </c:pt>
                <c:pt idx="14917">
                  <c:v>0.8340141106572595</c:v>
                </c:pt>
                <c:pt idx="14918">
                  <c:v>0.83389074693422538</c:v>
                </c:pt>
                <c:pt idx="14919">
                  <c:v>0.83413908516177016</c:v>
                </c:pt>
                <c:pt idx="14920">
                  <c:v>0.83376719970249158</c:v>
                </c:pt>
                <c:pt idx="14921">
                  <c:v>0.83376719970249158</c:v>
                </c:pt>
                <c:pt idx="14922">
                  <c:v>0.83413908516177016</c:v>
                </c:pt>
                <c:pt idx="14923">
                  <c:v>0.83376719970249158</c:v>
                </c:pt>
                <c:pt idx="14924">
                  <c:v>0.83382899628252782</c:v>
                </c:pt>
                <c:pt idx="14925">
                  <c:v>0.83389074693422538</c:v>
                </c:pt>
                <c:pt idx="14926">
                  <c:v>0.83358098068350672</c:v>
                </c:pt>
                <c:pt idx="14927">
                  <c:v>0.83426235600148657</c:v>
                </c:pt>
                <c:pt idx="14928">
                  <c:v>0.83395245170876675</c:v>
                </c:pt>
                <c:pt idx="14929">
                  <c:v>0.8340141106572595</c:v>
                </c:pt>
                <c:pt idx="14930">
                  <c:v>0.83407572383073492</c:v>
                </c:pt>
                <c:pt idx="14931">
                  <c:v>0.83407572383073492</c:v>
                </c:pt>
                <c:pt idx="14932">
                  <c:v>0.83438544374303747</c:v>
                </c:pt>
                <c:pt idx="14933">
                  <c:v>0.83395245170876675</c:v>
                </c:pt>
                <c:pt idx="14934">
                  <c:v>0.83358098068350672</c:v>
                </c:pt>
                <c:pt idx="14935">
                  <c:v>0.83364277757148164</c:v>
                </c:pt>
                <c:pt idx="14936">
                  <c:v>0.8340141106572595</c:v>
                </c:pt>
                <c:pt idx="14937">
                  <c:v>0.83364277757148164</c:v>
                </c:pt>
                <c:pt idx="14938">
                  <c:v>0.83389074693422538</c:v>
                </c:pt>
                <c:pt idx="14939">
                  <c:v>0.83420074349442386</c:v>
                </c:pt>
                <c:pt idx="14940">
                  <c:v>0.83364277757148164</c:v>
                </c:pt>
                <c:pt idx="14941">
                  <c:v>0.83364277757148164</c:v>
                </c:pt>
                <c:pt idx="14942">
                  <c:v>0.83364277757148164</c:v>
                </c:pt>
                <c:pt idx="14943">
                  <c:v>0.83370452858203414</c:v>
                </c:pt>
                <c:pt idx="14944">
                  <c:v>0.83370452858203414</c:v>
                </c:pt>
                <c:pt idx="14945">
                  <c:v>0.83407572383073492</c:v>
                </c:pt>
                <c:pt idx="14946">
                  <c:v>0.83376623376623382</c:v>
                </c:pt>
                <c:pt idx="14947">
                  <c:v>0.83382789317507422</c:v>
                </c:pt>
                <c:pt idx="14948">
                  <c:v>0.83413729128014857</c:v>
                </c:pt>
                <c:pt idx="14949">
                  <c:v>0.83413729128014857</c:v>
                </c:pt>
                <c:pt idx="14950">
                  <c:v>0.83376623376623382</c:v>
                </c:pt>
                <c:pt idx="14951">
                  <c:v>0.83376623376623393</c:v>
                </c:pt>
                <c:pt idx="14952">
                  <c:v>0.83351872450871345</c:v>
                </c:pt>
                <c:pt idx="14953">
                  <c:v>0.83395107487027431</c:v>
                </c:pt>
                <c:pt idx="14954">
                  <c:v>0.83395107487027431</c:v>
                </c:pt>
                <c:pt idx="14955">
                  <c:v>0.83351872450871345</c:v>
                </c:pt>
                <c:pt idx="14956">
                  <c:v>0.83388950685947349</c:v>
                </c:pt>
                <c:pt idx="14957">
                  <c:v>0.83388950685947349</c:v>
                </c:pt>
                <c:pt idx="14958">
                  <c:v>0.83413729128014857</c:v>
                </c:pt>
                <c:pt idx="14959">
                  <c:v>0.83407572383073492</c:v>
                </c:pt>
                <c:pt idx="14960">
                  <c:v>0.8340141106572595</c:v>
                </c:pt>
                <c:pt idx="14961">
                  <c:v>0.83395245170876675</c:v>
                </c:pt>
                <c:pt idx="14962">
                  <c:v>0.83395245170876675</c:v>
                </c:pt>
                <c:pt idx="14963">
                  <c:v>0.83370452858203414</c:v>
                </c:pt>
                <c:pt idx="14964">
                  <c:v>0.83370452858203414</c:v>
                </c:pt>
                <c:pt idx="14965">
                  <c:v>0.83364277757148164</c:v>
                </c:pt>
                <c:pt idx="14966">
                  <c:v>0.83364277757148164</c:v>
                </c:pt>
                <c:pt idx="14967">
                  <c:v>0.8340141106572595</c:v>
                </c:pt>
                <c:pt idx="14968">
                  <c:v>0.83370452858203414</c:v>
                </c:pt>
                <c:pt idx="14969">
                  <c:v>0.8340141106572595</c:v>
                </c:pt>
                <c:pt idx="14970">
                  <c:v>0.83370452858203414</c:v>
                </c:pt>
                <c:pt idx="14971">
                  <c:v>0.83407572383073492</c:v>
                </c:pt>
                <c:pt idx="14972">
                  <c:v>0.83376623376623382</c:v>
                </c:pt>
                <c:pt idx="14973">
                  <c:v>0.83370452858203414</c:v>
                </c:pt>
                <c:pt idx="14974">
                  <c:v>0.83382789317507422</c:v>
                </c:pt>
                <c:pt idx="14975">
                  <c:v>0.83351872450871345</c:v>
                </c:pt>
                <c:pt idx="14976">
                  <c:v>0.83351872450871345</c:v>
                </c:pt>
                <c:pt idx="14977">
                  <c:v>0.83351872450871345</c:v>
                </c:pt>
                <c:pt idx="14978">
                  <c:v>0.83320978502594523</c:v>
                </c:pt>
                <c:pt idx="14979">
                  <c:v>0.83358042994810977</c:v>
                </c:pt>
                <c:pt idx="14980">
                  <c:v>0.83358042994810977</c:v>
                </c:pt>
                <c:pt idx="14981">
                  <c:v>0.83358042994810977</c:v>
                </c:pt>
                <c:pt idx="14982">
                  <c:v>0.83388950685947349</c:v>
                </c:pt>
                <c:pt idx="14983">
                  <c:v>0.83426028921023354</c:v>
                </c:pt>
                <c:pt idx="14984">
                  <c:v>0.83351872450871345</c:v>
                </c:pt>
                <c:pt idx="14985">
                  <c:v>0.83345697329376867</c:v>
                </c:pt>
                <c:pt idx="14986">
                  <c:v>0.83333333333333337</c:v>
                </c:pt>
                <c:pt idx="14987">
                  <c:v>0.83395245170876675</c:v>
                </c:pt>
                <c:pt idx="14988">
                  <c:v>0.83395245170876675</c:v>
                </c:pt>
                <c:pt idx="14989">
                  <c:v>0.8340141106572595</c:v>
                </c:pt>
                <c:pt idx="14990">
                  <c:v>0.83395245170876675</c:v>
                </c:pt>
                <c:pt idx="14991">
                  <c:v>0.83395245170876675</c:v>
                </c:pt>
                <c:pt idx="14992">
                  <c:v>0.83364277757148164</c:v>
                </c:pt>
                <c:pt idx="14993">
                  <c:v>0.83364277757148164</c:v>
                </c:pt>
                <c:pt idx="14994">
                  <c:v>0.83358098068350683</c:v>
                </c:pt>
                <c:pt idx="14995">
                  <c:v>0.83358098068350683</c:v>
                </c:pt>
                <c:pt idx="14996">
                  <c:v>0.83426235600148657</c:v>
                </c:pt>
                <c:pt idx="14997">
                  <c:v>0.83395245170876675</c:v>
                </c:pt>
                <c:pt idx="14998">
                  <c:v>0.83432392273402667</c:v>
                </c:pt>
                <c:pt idx="14999">
                  <c:v>0.83364277757148164</c:v>
                </c:pt>
                <c:pt idx="15000">
                  <c:v>0.8340141106572595</c:v>
                </c:pt>
                <c:pt idx="15001">
                  <c:v>0.83364277757148164</c:v>
                </c:pt>
                <c:pt idx="15002">
                  <c:v>0.83370452858203414</c:v>
                </c:pt>
                <c:pt idx="15003">
                  <c:v>0.83376623376623393</c:v>
                </c:pt>
                <c:pt idx="15004">
                  <c:v>0.83376623376623382</c:v>
                </c:pt>
                <c:pt idx="15005">
                  <c:v>0.83376623376623382</c:v>
                </c:pt>
                <c:pt idx="15006">
                  <c:v>0.83407572383073492</c:v>
                </c:pt>
                <c:pt idx="15007">
                  <c:v>0.83407572383073492</c:v>
                </c:pt>
                <c:pt idx="15008">
                  <c:v>0.8340141106572595</c:v>
                </c:pt>
                <c:pt idx="15009">
                  <c:v>0.83389074693422538</c:v>
                </c:pt>
                <c:pt idx="15010">
                  <c:v>0.83420074349442386</c:v>
                </c:pt>
                <c:pt idx="15011">
                  <c:v>0.83389074693422538</c:v>
                </c:pt>
                <c:pt idx="15012">
                  <c:v>0.83395245170876675</c:v>
                </c:pt>
                <c:pt idx="15013">
                  <c:v>0.8340141106572595</c:v>
                </c:pt>
                <c:pt idx="15014">
                  <c:v>0.83370452858203414</c:v>
                </c:pt>
                <c:pt idx="15015">
                  <c:v>0.83333333333333337</c:v>
                </c:pt>
                <c:pt idx="15016">
                  <c:v>0.83370452858203414</c:v>
                </c:pt>
                <c:pt idx="15017">
                  <c:v>0.83370452858203414</c:v>
                </c:pt>
                <c:pt idx="15018">
                  <c:v>0.83370452858203414</c:v>
                </c:pt>
                <c:pt idx="15019">
                  <c:v>0.83376623376623382</c:v>
                </c:pt>
                <c:pt idx="15020">
                  <c:v>0.83407572383073492</c:v>
                </c:pt>
                <c:pt idx="15021">
                  <c:v>0.83432392273402667</c:v>
                </c:pt>
                <c:pt idx="15022">
                  <c:v>0.83432392273402667</c:v>
                </c:pt>
                <c:pt idx="15023">
                  <c:v>0.83395245170876675</c:v>
                </c:pt>
                <c:pt idx="15024">
                  <c:v>0.83358098068350683</c:v>
                </c:pt>
                <c:pt idx="15025">
                  <c:v>0.83358098068350683</c:v>
                </c:pt>
                <c:pt idx="15026">
                  <c:v>0.83389074693422538</c:v>
                </c:pt>
                <c:pt idx="15027">
                  <c:v>0.83351913786696397</c:v>
                </c:pt>
                <c:pt idx="15028">
                  <c:v>0.83420074349442386</c:v>
                </c:pt>
                <c:pt idx="15029">
                  <c:v>0.83395245170876675</c:v>
                </c:pt>
                <c:pt idx="15030">
                  <c:v>0.83438544374303747</c:v>
                </c:pt>
                <c:pt idx="15031">
                  <c:v>0.83413729128014857</c:v>
                </c:pt>
                <c:pt idx="15032">
                  <c:v>0.83376623376623393</c:v>
                </c:pt>
                <c:pt idx="15033">
                  <c:v>0.83351872450871345</c:v>
                </c:pt>
                <c:pt idx="15034">
                  <c:v>0.83358042994810977</c:v>
                </c:pt>
                <c:pt idx="15035">
                  <c:v>0.83345697329376867</c:v>
                </c:pt>
                <c:pt idx="15036">
                  <c:v>0.83407572383073492</c:v>
                </c:pt>
                <c:pt idx="15037">
                  <c:v>0.83395245170876675</c:v>
                </c:pt>
                <c:pt idx="15038">
                  <c:v>0.83426235600148657</c:v>
                </c:pt>
                <c:pt idx="15039">
                  <c:v>0.83395245170876686</c:v>
                </c:pt>
                <c:pt idx="15040">
                  <c:v>0.83438544374303747</c:v>
                </c:pt>
                <c:pt idx="15041">
                  <c:v>0.83376623376623382</c:v>
                </c:pt>
                <c:pt idx="15042">
                  <c:v>0.83370452858203414</c:v>
                </c:pt>
                <c:pt idx="15043">
                  <c:v>0.83370452858203414</c:v>
                </c:pt>
                <c:pt idx="15044">
                  <c:v>0.83364277757148164</c:v>
                </c:pt>
                <c:pt idx="15045">
                  <c:v>0.83364277757148164</c:v>
                </c:pt>
                <c:pt idx="15046">
                  <c:v>0.83364277757148164</c:v>
                </c:pt>
                <c:pt idx="15047">
                  <c:v>0.83364277757148164</c:v>
                </c:pt>
                <c:pt idx="15048">
                  <c:v>0.83364277757148164</c:v>
                </c:pt>
                <c:pt idx="15049">
                  <c:v>0.83364277757148164</c:v>
                </c:pt>
                <c:pt idx="15050">
                  <c:v>0.83370452858203414</c:v>
                </c:pt>
                <c:pt idx="15051">
                  <c:v>0.83339517625231918</c:v>
                </c:pt>
                <c:pt idx="15052">
                  <c:v>0.83370452858203414</c:v>
                </c:pt>
                <c:pt idx="15053">
                  <c:v>0.83333333333333337</c:v>
                </c:pt>
                <c:pt idx="15054">
                  <c:v>0.83370452858203414</c:v>
                </c:pt>
                <c:pt idx="15055">
                  <c:v>0.83376623376623382</c:v>
                </c:pt>
                <c:pt idx="15056">
                  <c:v>0.83407572383073492</c:v>
                </c:pt>
                <c:pt idx="15057">
                  <c:v>0.83345697329376855</c:v>
                </c:pt>
                <c:pt idx="15058">
                  <c:v>0.83345697329376855</c:v>
                </c:pt>
                <c:pt idx="15059">
                  <c:v>0.83376623376623382</c:v>
                </c:pt>
                <c:pt idx="15060">
                  <c:v>0.83333333333333337</c:v>
                </c:pt>
                <c:pt idx="15061">
                  <c:v>0.8340141106572595</c:v>
                </c:pt>
                <c:pt idx="15062">
                  <c:v>0.83395245170876686</c:v>
                </c:pt>
                <c:pt idx="15063">
                  <c:v>0.83389074693422538</c:v>
                </c:pt>
                <c:pt idx="15064">
                  <c:v>0.83389074693422538</c:v>
                </c:pt>
                <c:pt idx="15065">
                  <c:v>0.83389074693422538</c:v>
                </c:pt>
                <c:pt idx="15066">
                  <c:v>0.83389074693422538</c:v>
                </c:pt>
                <c:pt idx="15067">
                  <c:v>0.83364277757148164</c:v>
                </c:pt>
                <c:pt idx="15068">
                  <c:v>0.83370452858203414</c:v>
                </c:pt>
                <c:pt idx="15069">
                  <c:v>0.83413729128014857</c:v>
                </c:pt>
                <c:pt idx="15070">
                  <c:v>0.83382789317507422</c:v>
                </c:pt>
                <c:pt idx="15071">
                  <c:v>0.8331479421579534</c:v>
                </c:pt>
                <c:pt idx="15072">
                  <c:v>0.83382789317507422</c:v>
                </c:pt>
                <c:pt idx="15073">
                  <c:v>0.83419881305637977</c:v>
                </c:pt>
                <c:pt idx="15074">
                  <c:v>0.83413729128014857</c:v>
                </c:pt>
                <c:pt idx="15075">
                  <c:v>0.83370452858203414</c:v>
                </c:pt>
                <c:pt idx="15076">
                  <c:v>0.8340141106572595</c:v>
                </c:pt>
                <c:pt idx="15077">
                  <c:v>0.83432392273402667</c:v>
                </c:pt>
                <c:pt idx="15078">
                  <c:v>0.8340141106572595</c:v>
                </c:pt>
                <c:pt idx="15079">
                  <c:v>0.83376623376623382</c:v>
                </c:pt>
                <c:pt idx="15080">
                  <c:v>0.83370452858203414</c:v>
                </c:pt>
                <c:pt idx="15081">
                  <c:v>0.83370452858203414</c:v>
                </c:pt>
                <c:pt idx="15082">
                  <c:v>0.83370452858203414</c:v>
                </c:pt>
                <c:pt idx="15083">
                  <c:v>0.83370452858203414</c:v>
                </c:pt>
                <c:pt idx="15084">
                  <c:v>0.83370452858203414</c:v>
                </c:pt>
                <c:pt idx="15085">
                  <c:v>0.8340141106572595</c:v>
                </c:pt>
                <c:pt idx="15086">
                  <c:v>0.83407572383073492</c:v>
                </c:pt>
                <c:pt idx="15087">
                  <c:v>0.83407572383073492</c:v>
                </c:pt>
                <c:pt idx="15088">
                  <c:v>0.83376623376623382</c:v>
                </c:pt>
                <c:pt idx="15089">
                  <c:v>0.8340141106572595</c:v>
                </c:pt>
                <c:pt idx="15090">
                  <c:v>0.83395245170876675</c:v>
                </c:pt>
                <c:pt idx="15091">
                  <c:v>0.83395245170876675</c:v>
                </c:pt>
                <c:pt idx="15092">
                  <c:v>0.83389074693422538</c:v>
                </c:pt>
                <c:pt idx="15093">
                  <c:v>0.83389074693422538</c:v>
                </c:pt>
                <c:pt idx="15094">
                  <c:v>0.83364277757148164</c:v>
                </c:pt>
                <c:pt idx="15095">
                  <c:v>0.83364277757148164</c:v>
                </c:pt>
                <c:pt idx="15096">
                  <c:v>0.83364277757148164</c:v>
                </c:pt>
                <c:pt idx="15097">
                  <c:v>0.83364277757148164</c:v>
                </c:pt>
                <c:pt idx="15098">
                  <c:v>0.83364277757148164</c:v>
                </c:pt>
                <c:pt idx="15099">
                  <c:v>0.83364277757148164</c:v>
                </c:pt>
                <c:pt idx="15100">
                  <c:v>0.8340141106572595</c:v>
                </c:pt>
                <c:pt idx="15101">
                  <c:v>0.83395245170876675</c:v>
                </c:pt>
                <c:pt idx="15102">
                  <c:v>0.83358098068350683</c:v>
                </c:pt>
                <c:pt idx="15103">
                  <c:v>0.83327144448570378</c:v>
                </c:pt>
                <c:pt idx="15104">
                  <c:v>0.83395245170876675</c:v>
                </c:pt>
                <c:pt idx="15105">
                  <c:v>0.83364277757148164</c:v>
                </c:pt>
                <c:pt idx="15106">
                  <c:v>0.8340141106572595</c:v>
                </c:pt>
                <c:pt idx="15107">
                  <c:v>0.83364277757148164</c:v>
                </c:pt>
                <c:pt idx="15108">
                  <c:v>0.83370452858203414</c:v>
                </c:pt>
                <c:pt idx="15109">
                  <c:v>0.8340141106572595</c:v>
                </c:pt>
                <c:pt idx="15110">
                  <c:v>0.83364277757148164</c:v>
                </c:pt>
                <c:pt idx="15111">
                  <c:v>0.83463396506874776</c:v>
                </c:pt>
                <c:pt idx="15112">
                  <c:v>0.83358098068350683</c:v>
                </c:pt>
                <c:pt idx="15113">
                  <c:v>0.83358098068350683</c:v>
                </c:pt>
                <c:pt idx="15114">
                  <c:v>0.83426235600148657</c:v>
                </c:pt>
                <c:pt idx="15115">
                  <c:v>0.83432392273402667</c:v>
                </c:pt>
                <c:pt idx="15116">
                  <c:v>0.83370452858203414</c:v>
                </c:pt>
                <c:pt idx="15117">
                  <c:v>0.83376623376623393</c:v>
                </c:pt>
                <c:pt idx="15118">
                  <c:v>0.83376623376623393</c:v>
                </c:pt>
                <c:pt idx="15119">
                  <c:v>0.83376623376623382</c:v>
                </c:pt>
                <c:pt idx="15120">
                  <c:v>0.83395245170876675</c:v>
                </c:pt>
                <c:pt idx="15121">
                  <c:v>0.83420074349442386</c:v>
                </c:pt>
                <c:pt idx="15122">
                  <c:v>0.83413908516177016</c:v>
                </c:pt>
                <c:pt idx="15123">
                  <c:v>0.83351913786696397</c:v>
                </c:pt>
                <c:pt idx="15124">
                  <c:v>0.83389074693422538</c:v>
                </c:pt>
                <c:pt idx="15125">
                  <c:v>0.83351913786696397</c:v>
                </c:pt>
                <c:pt idx="15126">
                  <c:v>0.83395245170876686</c:v>
                </c:pt>
                <c:pt idx="15127">
                  <c:v>0.83364277757148164</c:v>
                </c:pt>
                <c:pt idx="15128">
                  <c:v>0.83364277757148164</c:v>
                </c:pt>
                <c:pt idx="15129">
                  <c:v>0.83364277757148164</c:v>
                </c:pt>
                <c:pt idx="15130">
                  <c:v>0.83407572383073492</c:v>
                </c:pt>
                <c:pt idx="15131">
                  <c:v>0.83376623376623393</c:v>
                </c:pt>
                <c:pt idx="15132">
                  <c:v>0.83376623376623393</c:v>
                </c:pt>
                <c:pt idx="15133">
                  <c:v>0.83407572383073492</c:v>
                </c:pt>
                <c:pt idx="15134">
                  <c:v>0.83407572383073492</c:v>
                </c:pt>
                <c:pt idx="15135">
                  <c:v>0.83370452858203414</c:v>
                </c:pt>
                <c:pt idx="15136">
                  <c:v>0.83376623376623393</c:v>
                </c:pt>
                <c:pt idx="15137">
                  <c:v>0.83345697329376867</c:v>
                </c:pt>
                <c:pt idx="15138">
                  <c:v>0.83370452858203414</c:v>
                </c:pt>
                <c:pt idx="15139">
                  <c:v>0.83370452858203414</c:v>
                </c:pt>
                <c:pt idx="15140">
                  <c:v>0.83432392273402667</c:v>
                </c:pt>
                <c:pt idx="15141">
                  <c:v>0.8340141106572595</c:v>
                </c:pt>
                <c:pt idx="15142">
                  <c:v>0.83370452858203414</c:v>
                </c:pt>
                <c:pt idx="15143">
                  <c:v>0.83370452858203414</c:v>
                </c:pt>
                <c:pt idx="15144">
                  <c:v>0.83389074693422538</c:v>
                </c:pt>
                <c:pt idx="15145">
                  <c:v>0.83358098068350683</c:v>
                </c:pt>
                <c:pt idx="15146">
                  <c:v>0.83395245170876686</c:v>
                </c:pt>
                <c:pt idx="15147">
                  <c:v>0.8340141106572595</c:v>
                </c:pt>
                <c:pt idx="15148">
                  <c:v>0.83376623376623382</c:v>
                </c:pt>
                <c:pt idx="15149">
                  <c:v>0.83419881305637977</c:v>
                </c:pt>
                <c:pt idx="15150">
                  <c:v>0.83376623376623393</c:v>
                </c:pt>
                <c:pt idx="15151">
                  <c:v>0.83407572383073492</c:v>
                </c:pt>
                <c:pt idx="15152">
                  <c:v>0.83444691907943591</c:v>
                </c:pt>
                <c:pt idx="15153">
                  <c:v>0.83376623376623393</c:v>
                </c:pt>
                <c:pt idx="15154">
                  <c:v>0.83345697329376867</c:v>
                </c:pt>
                <c:pt idx="15155">
                  <c:v>0.83382789317507422</c:v>
                </c:pt>
                <c:pt idx="15156">
                  <c:v>0.83376623376623393</c:v>
                </c:pt>
                <c:pt idx="15157">
                  <c:v>0.83339517625231918</c:v>
                </c:pt>
                <c:pt idx="15158">
                  <c:v>0.83370452858203414</c:v>
                </c:pt>
                <c:pt idx="15159">
                  <c:v>0.83407572383073492</c:v>
                </c:pt>
                <c:pt idx="15160">
                  <c:v>0.83370452858203414</c:v>
                </c:pt>
                <c:pt idx="15161">
                  <c:v>0.83370452858203414</c:v>
                </c:pt>
                <c:pt idx="15162">
                  <c:v>0.8340141106572595</c:v>
                </c:pt>
                <c:pt idx="15163">
                  <c:v>0.8340141106572595</c:v>
                </c:pt>
                <c:pt idx="15164">
                  <c:v>0.8340141106572595</c:v>
                </c:pt>
                <c:pt idx="15165">
                  <c:v>0.83370452858203414</c:v>
                </c:pt>
                <c:pt idx="15166">
                  <c:v>0.83395245170876675</c:v>
                </c:pt>
                <c:pt idx="15167">
                  <c:v>0.83413908516177016</c:v>
                </c:pt>
                <c:pt idx="15168">
                  <c:v>0.83376719970249158</c:v>
                </c:pt>
                <c:pt idx="15169">
                  <c:v>0.83345724907063201</c:v>
                </c:pt>
                <c:pt idx="15170">
                  <c:v>0.83345724907063201</c:v>
                </c:pt>
                <c:pt idx="15171">
                  <c:v>0.83382899628252782</c:v>
                </c:pt>
                <c:pt idx="15172">
                  <c:v>0.83345724907063201</c:v>
                </c:pt>
                <c:pt idx="15173">
                  <c:v>0.83345724907063201</c:v>
                </c:pt>
                <c:pt idx="15174">
                  <c:v>0.83376719970249158</c:v>
                </c:pt>
                <c:pt idx="15175">
                  <c:v>0.83407738095238093</c:v>
                </c:pt>
                <c:pt idx="15176">
                  <c:v>0.83351913786696397</c:v>
                </c:pt>
                <c:pt idx="15177">
                  <c:v>0.83395245170876675</c:v>
                </c:pt>
                <c:pt idx="15178">
                  <c:v>0.83395245170876675</c:v>
                </c:pt>
                <c:pt idx="15179">
                  <c:v>0.83395245170876675</c:v>
                </c:pt>
                <c:pt idx="15180">
                  <c:v>0.83395245170876686</c:v>
                </c:pt>
                <c:pt idx="15181">
                  <c:v>0.83358098068350683</c:v>
                </c:pt>
                <c:pt idx="15182">
                  <c:v>0.83358098068350683</c:v>
                </c:pt>
                <c:pt idx="15183">
                  <c:v>0.83358098068350672</c:v>
                </c:pt>
                <c:pt idx="15184">
                  <c:v>0.83395245170876675</c:v>
                </c:pt>
                <c:pt idx="15185">
                  <c:v>0.83432392273402667</c:v>
                </c:pt>
                <c:pt idx="15186">
                  <c:v>0.83339517625231918</c:v>
                </c:pt>
                <c:pt idx="15187">
                  <c:v>0.83345697329376867</c:v>
                </c:pt>
                <c:pt idx="15188">
                  <c:v>0.83382789317507422</c:v>
                </c:pt>
                <c:pt idx="15189">
                  <c:v>0.83382789317507422</c:v>
                </c:pt>
                <c:pt idx="15190">
                  <c:v>0.83413729128014857</c:v>
                </c:pt>
                <c:pt idx="15191">
                  <c:v>0.83413729128014857</c:v>
                </c:pt>
                <c:pt idx="15192">
                  <c:v>0.83376623376623382</c:v>
                </c:pt>
                <c:pt idx="15193">
                  <c:v>0.83407572383073492</c:v>
                </c:pt>
                <c:pt idx="15194">
                  <c:v>0.83370452858203414</c:v>
                </c:pt>
                <c:pt idx="15195">
                  <c:v>0.83364277757148164</c:v>
                </c:pt>
                <c:pt idx="15196">
                  <c:v>0.83395245170876686</c:v>
                </c:pt>
                <c:pt idx="15197">
                  <c:v>0.83364277757148164</c:v>
                </c:pt>
                <c:pt idx="15198">
                  <c:v>0.83370452858203414</c:v>
                </c:pt>
                <c:pt idx="15199">
                  <c:v>0.8340141106572595</c:v>
                </c:pt>
                <c:pt idx="15200">
                  <c:v>0.8340141106572595</c:v>
                </c:pt>
                <c:pt idx="15201">
                  <c:v>0.8340141106572595</c:v>
                </c:pt>
                <c:pt idx="15202">
                  <c:v>0.83370452858203414</c:v>
                </c:pt>
                <c:pt idx="15203">
                  <c:v>0.83376623376623382</c:v>
                </c:pt>
                <c:pt idx="15204">
                  <c:v>0.83407572383073492</c:v>
                </c:pt>
                <c:pt idx="15205">
                  <c:v>0.8340141106572595</c:v>
                </c:pt>
                <c:pt idx="15206">
                  <c:v>0.8340141106572595</c:v>
                </c:pt>
                <c:pt idx="15207">
                  <c:v>0.83395245170876675</c:v>
                </c:pt>
                <c:pt idx="15208">
                  <c:v>0.8340141106572595</c:v>
                </c:pt>
                <c:pt idx="15209">
                  <c:v>0.83370452858203414</c:v>
                </c:pt>
                <c:pt idx="15210">
                  <c:v>0.83339517625231918</c:v>
                </c:pt>
                <c:pt idx="15211">
                  <c:v>0.83376623376623393</c:v>
                </c:pt>
                <c:pt idx="15212">
                  <c:v>0.83376623376623393</c:v>
                </c:pt>
                <c:pt idx="15213">
                  <c:v>0.83376623376623393</c:v>
                </c:pt>
                <c:pt idx="15214">
                  <c:v>0.83444691907943591</c:v>
                </c:pt>
                <c:pt idx="15215">
                  <c:v>0.83370452858203414</c:v>
                </c:pt>
                <c:pt idx="15216">
                  <c:v>0.83395245170876686</c:v>
                </c:pt>
                <c:pt idx="15217">
                  <c:v>0.83389074693422538</c:v>
                </c:pt>
                <c:pt idx="15218">
                  <c:v>0.83358098068350683</c:v>
                </c:pt>
                <c:pt idx="15219">
                  <c:v>0.83370452858203414</c:v>
                </c:pt>
                <c:pt idx="15220">
                  <c:v>0.83407572383073492</c:v>
                </c:pt>
                <c:pt idx="15221">
                  <c:v>0.83413729128014857</c:v>
                </c:pt>
                <c:pt idx="15222">
                  <c:v>0.83413729128014857</c:v>
                </c:pt>
                <c:pt idx="15223">
                  <c:v>0.83376623376623382</c:v>
                </c:pt>
                <c:pt idx="15224">
                  <c:v>0.8340141106572595</c:v>
                </c:pt>
                <c:pt idx="15225">
                  <c:v>0.83395245170876675</c:v>
                </c:pt>
                <c:pt idx="15226">
                  <c:v>0.83395245170876675</c:v>
                </c:pt>
                <c:pt idx="15227">
                  <c:v>0.83389074693422538</c:v>
                </c:pt>
                <c:pt idx="15228">
                  <c:v>0.83389074693422538</c:v>
                </c:pt>
                <c:pt idx="15229">
                  <c:v>0.83364277757148164</c:v>
                </c:pt>
                <c:pt idx="15230">
                  <c:v>0.83389074693422538</c:v>
                </c:pt>
                <c:pt idx="15231">
                  <c:v>0.83389074693422538</c:v>
                </c:pt>
                <c:pt idx="15232">
                  <c:v>0.83389074693422538</c:v>
                </c:pt>
                <c:pt idx="15233">
                  <c:v>0.83389074693422538</c:v>
                </c:pt>
                <c:pt idx="15234">
                  <c:v>0.83389074693422538</c:v>
                </c:pt>
                <c:pt idx="15235">
                  <c:v>0.83389074693422538</c:v>
                </c:pt>
                <c:pt idx="15236">
                  <c:v>0.83389074693422538</c:v>
                </c:pt>
                <c:pt idx="15237">
                  <c:v>0.83426235600148657</c:v>
                </c:pt>
                <c:pt idx="15238">
                  <c:v>0.83426235600148657</c:v>
                </c:pt>
                <c:pt idx="15239">
                  <c:v>0.83364277757148164</c:v>
                </c:pt>
                <c:pt idx="15240">
                  <c:v>0.83364277757148164</c:v>
                </c:pt>
                <c:pt idx="15241">
                  <c:v>0.83395245170876675</c:v>
                </c:pt>
                <c:pt idx="15242">
                  <c:v>0.83370452858203414</c:v>
                </c:pt>
                <c:pt idx="15243">
                  <c:v>0.83395245170876686</c:v>
                </c:pt>
                <c:pt idx="15244">
                  <c:v>0.83358098068350683</c:v>
                </c:pt>
                <c:pt idx="15245">
                  <c:v>0.83389074693422538</c:v>
                </c:pt>
                <c:pt idx="15246">
                  <c:v>0.83420074349442386</c:v>
                </c:pt>
                <c:pt idx="15247">
                  <c:v>0.83389074693422538</c:v>
                </c:pt>
                <c:pt idx="15248">
                  <c:v>0.83389074693422538</c:v>
                </c:pt>
                <c:pt idx="15249">
                  <c:v>0.83395245170876675</c:v>
                </c:pt>
                <c:pt idx="15250">
                  <c:v>0.8340141106572595</c:v>
                </c:pt>
                <c:pt idx="15251">
                  <c:v>0.83339517625231918</c:v>
                </c:pt>
                <c:pt idx="15252">
                  <c:v>0.83376623376623393</c:v>
                </c:pt>
                <c:pt idx="15253">
                  <c:v>0.83376623376623382</c:v>
                </c:pt>
                <c:pt idx="15254">
                  <c:v>0.8340141106572595</c:v>
                </c:pt>
                <c:pt idx="15255">
                  <c:v>0.83395245170876675</c:v>
                </c:pt>
                <c:pt idx="15256">
                  <c:v>0.83395245170876675</c:v>
                </c:pt>
                <c:pt idx="15257">
                  <c:v>0.83333333333333337</c:v>
                </c:pt>
                <c:pt idx="15258">
                  <c:v>0.83358098068350683</c:v>
                </c:pt>
                <c:pt idx="15259">
                  <c:v>0.83420074349442386</c:v>
                </c:pt>
                <c:pt idx="15260">
                  <c:v>0.83364277757148164</c:v>
                </c:pt>
                <c:pt idx="15261">
                  <c:v>0.83395245170876686</c:v>
                </c:pt>
                <c:pt idx="15262">
                  <c:v>0.8340141106572595</c:v>
                </c:pt>
                <c:pt idx="15263">
                  <c:v>0.83339517625231918</c:v>
                </c:pt>
                <c:pt idx="15264">
                  <c:v>0.83339517625231918</c:v>
                </c:pt>
                <c:pt idx="15265">
                  <c:v>0.83370452858203414</c:v>
                </c:pt>
                <c:pt idx="15266">
                  <c:v>0.83370452858203414</c:v>
                </c:pt>
                <c:pt idx="15267">
                  <c:v>0.83395245170876686</c:v>
                </c:pt>
                <c:pt idx="15268">
                  <c:v>0.83358098068350683</c:v>
                </c:pt>
                <c:pt idx="15269">
                  <c:v>0.83389074693422538</c:v>
                </c:pt>
                <c:pt idx="15270">
                  <c:v>0.83395245170876686</c:v>
                </c:pt>
                <c:pt idx="15271">
                  <c:v>0.83358098068350683</c:v>
                </c:pt>
                <c:pt idx="15272">
                  <c:v>0.83395245170876686</c:v>
                </c:pt>
                <c:pt idx="15273">
                  <c:v>0.83395245170876675</c:v>
                </c:pt>
                <c:pt idx="15274">
                  <c:v>0.8340141106572595</c:v>
                </c:pt>
                <c:pt idx="15275">
                  <c:v>0.8340141106572595</c:v>
                </c:pt>
                <c:pt idx="15276">
                  <c:v>0.8340141106572595</c:v>
                </c:pt>
                <c:pt idx="15277">
                  <c:v>0.83407572383073492</c:v>
                </c:pt>
                <c:pt idx="15278">
                  <c:v>0.83376623376623382</c:v>
                </c:pt>
                <c:pt idx="15279">
                  <c:v>0.83413729128014857</c:v>
                </c:pt>
                <c:pt idx="15280">
                  <c:v>0.83407572383073492</c:v>
                </c:pt>
                <c:pt idx="15281">
                  <c:v>0.83370452858203414</c:v>
                </c:pt>
                <c:pt idx="15282">
                  <c:v>0.83407572383073492</c:v>
                </c:pt>
                <c:pt idx="15283">
                  <c:v>0.83376623376623382</c:v>
                </c:pt>
                <c:pt idx="15284">
                  <c:v>0.8340141106572595</c:v>
                </c:pt>
                <c:pt idx="15285">
                  <c:v>0.83364277757148164</c:v>
                </c:pt>
                <c:pt idx="15286">
                  <c:v>0.83426235600148657</c:v>
                </c:pt>
                <c:pt idx="15287">
                  <c:v>0.83389074693422538</c:v>
                </c:pt>
                <c:pt idx="15288">
                  <c:v>0.83420074349442386</c:v>
                </c:pt>
                <c:pt idx="15289">
                  <c:v>0.83389074693422538</c:v>
                </c:pt>
                <c:pt idx="15290">
                  <c:v>0.83389074693422538</c:v>
                </c:pt>
                <c:pt idx="15291">
                  <c:v>0.83358098068350683</c:v>
                </c:pt>
                <c:pt idx="15292">
                  <c:v>0.83420074349442386</c:v>
                </c:pt>
                <c:pt idx="15293">
                  <c:v>0.83358098068350683</c:v>
                </c:pt>
                <c:pt idx="15294">
                  <c:v>0.83395245170876675</c:v>
                </c:pt>
                <c:pt idx="15295">
                  <c:v>0.8340141106572595</c:v>
                </c:pt>
                <c:pt idx="15296">
                  <c:v>0.83407572383073492</c:v>
                </c:pt>
                <c:pt idx="15297">
                  <c:v>0.83339517625231918</c:v>
                </c:pt>
                <c:pt idx="15298">
                  <c:v>0.83370452858203414</c:v>
                </c:pt>
                <c:pt idx="15299">
                  <c:v>0.83370452858203414</c:v>
                </c:pt>
                <c:pt idx="15300">
                  <c:v>0.83370452858203414</c:v>
                </c:pt>
                <c:pt idx="15301">
                  <c:v>0.83370452858203414</c:v>
                </c:pt>
                <c:pt idx="15302">
                  <c:v>0.83364277757148164</c:v>
                </c:pt>
                <c:pt idx="15303">
                  <c:v>0.8340141106572595</c:v>
                </c:pt>
                <c:pt idx="15304">
                  <c:v>0.83432392273402667</c:v>
                </c:pt>
                <c:pt idx="15305">
                  <c:v>0.8340141106572595</c:v>
                </c:pt>
                <c:pt idx="15306">
                  <c:v>0.83364277757148164</c:v>
                </c:pt>
                <c:pt idx="15307">
                  <c:v>0.83327144448570378</c:v>
                </c:pt>
                <c:pt idx="15308">
                  <c:v>0.83358098068350683</c:v>
                </c:pt>
                <c:pt idx="15309">
                  <c:v>0.83351913786696397</c:v>
                </c:pt>
                <c:pt idx="15310">
                  <c:v>0.83389074693422538</c:v>
                </c:pt>
                <c:pt idx="15311">
                  <c:v>0.83358098068350683</c:v>
                </c:pt>
                <c:pt idx="15312">
                  <c:v>0.83358098068350683</c:v>
                </c:pt>
                <c:pt idx="15313">
                  <c:v>0.83389074693422538</c:v>
                </c:pt>
                <c:pt idx="15314">
                  <c:v>0.83358098068350683</c:v>
                </c:pt>
                <c:pt idx="15315">
                  <c:v>0.83358098068350683</c:v>
                </c:pt>
                <c:pt idx="15316">
                  <c:v>0.83358098068350683</c:v>
                </c:pt>
                <c:pt idx="15317">
                  <c:v>0.83351913786696397</c:v>
                </c:pt>
                <c:pt idx="15318">
                  <c:v>0.83382899628252782</c:v>
                </c:pt>
                <c:pt idx="15319">
                  <c:v>0.83382899628252782</c:v>
                </c:pt>
                <c:pt idx="15320">
                  <c:v>0.83451097062104873</c:v>
                </c:pt>
                <c:pt idx="15321">
                  <c:v>0.83389074693422538</c:v>
                </c:pt>
                <c:pt idx="15322">
                  <c:v>0.83389074693422538</c:v>
                </c:pt>
                <c:pt idx="15323">
                  <c:v>0.83389074693422538</c:v>
                </c:pt>
                <c:pt idx="15324">
                  <c:v>0.83389074693422538</c:v>
                </c:pt>
                <c:pt idx="15325">
                  <c:v>0.83358098068350672</c:v>
                </c:pt>
                <c:pt idx="15326">
                  <c:v>0.83395245170876675</c:v>
                </c:pt>
                <c:pt idx="15327">
                  <c:v>0.83370452858203414</c:v>
                </c:pt>
                <c:pt idx="15328">
                  <c:v>0.8340141106572595</c:v>
                </c:pt>
                <c:pt idx="15329">
                  <c:v>0.83407572383073492</c:v>
                </c:pt>
                <c:pt idx="15330">
                  <c:v>0.83444691907943591</c:v>
                </c:pt>
                <c:pt idx="15331">
                  <c:v>0.83376623376623382</c:v>
                </c:pt>
                <c:pt idx="15332">
                  <c:v>0.83376623376623393</c:v>
                </c:pt>
                <c:pt idx="15333">
                  <c:v>0.83376623376623393</c:v>
                </c:pt>
                <c:pt idx="15334">
                  <c:v>0.83345697329376867</c:v>
                </c:pt>
                <c:pt idx="15335">
                  <c:v>0.83345697329376867</c:v>
                </c:pt>
                <c:pt idx="15336">
                  <c:v>0.83345697329376867</c:v>
                </c:pt>
                <c:pt idx="15337">
                  <c:v>0.83382789317507422</c:v>
                </c:pt>
                <c:pt idx="15338">
                  <c:v>0.83419881305637977</c:v>
                </c:pt>
                <c:pt idx="15339">
                  <c:v>0.83419881305637977</c:v>
                </c:pt>
                <c:pt idx="15340">
                  <c:v>0.83382789317507422</c:v>
                </c:pt>
                <c:pt idx="15341">
                  <c:v>0.83382789317507422</c:v>
                </c:pt>
                <c:pt idx="15342">
                  <c:v>0.83382789317507422</c:v>
                </c:pt>
                <c:pt idx="15343">
                  <c:v>0.83407572383073492</c:v>
                </c:pt>
                <c:pt idx="15344">
                  <c:v>0.83370452858203414</c:v>
                </c:pt>
                <c:pt idx="15345">
                  <c:v>0.83358098068350683</c:v>
                </c:pt>
                <c:pt idx="15346">
                  <c:v>0.83426235600148657</c:v>
                </c:pt>
                <c:pt idx="15347">
                  <c:v>0.83432392273402667</c:v>
                </c:pt>
                <c:pt idx="15348">
                  <c:v>0.83395245170876686</c:v>
                </c:pt>
                <c:pt idx="15349">
                  <c:v>0.83358098068350683</c:v>
                </c:pt>
                <c:pt idx="15350">
                  <c:v>0.83389074693422538</c:v>
                </c:pt>
                <c:pt idx="15351">
                  <c:v>0.83351913786696397</c:v>
                </c:pt>
                <c:pt idx="15352">
                  <c:v>0.83351913786696397</c:v>
                </c:pt>
                <c:pt idx="15353">
                  <c:v>0.83358098068350683</c:v>
                </c:pt>
                <c:pt idx="15354">
                  <c:v>0.83358098068350683</c:v>
                </c:pt>
                <c:pt idx="15355">
                  <c:v>0.83358098068350683</c:v>
                </c:pt>
                <c:pt idx="15356">
                  <c:v>0.83382899628252782</c:v>
                </c:pt>
                <c:pt idx="15357">
                  <c:v>0.83389074693422538</c:v>
                </c:pt>
                <c:pt idx="15358">
                  <c:v>0.83389074693422538</c:v>
                </c:pt>
                <c:pt idx="15359">
                  <c:v>0.83426235600148657</c:v>
                </c:pt>
                <c:pt idx="15360">
                  <c:v>0.83327144448570378</c:v>
                </c:pt>
                <c:pt idx="15361">
                  <c:v>0.83370452858203414</c:v>
                </c:pt>
                <c:pt idx="15362">
                  <c:v>0.83370452858203414</c:v>
                </c:pt>
                <c:pt idx="15363">
                  <c:v>0.83370452858203414</c:v>
                </c:pt>
                <c:pt idx="15364">
                  <c:v>0.8340141106572595</c:v>
                </c:pt>
                <c:pt idx="15365">
                  <c:v>0.83395245170876675</c:v>
                </c:pt>
                <c:pt idx="15366">
                  <c:v>0.83358098068350672</c:v>
                </c:pt>
                <c:pt idx="15367">
                  <c:v>0.83358098068350672</c:v>
                </c:pt>
                <c:pt idx="15368">
                  <c:v>0.83426235600148657</c:v>
                </c:pt>
                <c:pt idx="15369">
                  <c:v>0.83389074693422538</c:v>
                </c:pt>
                <c:pt idx="15370">
                  <c:v>0.83413908516177016</c:v>
                </c:pt>
                <c:pt idx="15371">
                  <c:v>0.83376719970249158</c:v>
                </c:pt>
                <c:pt idx="15372">
                  <c:v>0.83407738095238093</c:v>
                </c:pt>
                <c:pt idx="15373">
                  <c:v>0.83382899628252782</c:v>
                </c:pt>
                <c:pt idx="15374">
                  <c:v>0.83382899628252782</c:v>
                </c:pt>
                <c:pt idx="15375">
                  <c:v>0.83351913786696397</c:v>
                </c:pt>
                <c:pt idx="15376">
                  <c:v>0.83351913786696397</c:v>
                </c:pt>
                <c:pt idx="15377">
                  <c:v>0.83358098068350683</c:v>
                </c:pt>
                <c:pt idx="15378">
                  <c:v>0.83358098068350683</c:v>
                </c:pt>
                <c:pt idx="15379">
                  <c:v>0.83358098068350683</c:v>
                </c:pt>
                <c:pt idx="15380">
                  <c:v>0.83327144448570378</c:v>
                </c:pt>
                <c:pt idx="15381">
                  <c:v>0.83395245170876675</c:v>
                </c:pt>
                <c:pt idx="15382">
                  <c:v>0.83395245170876675</c:v>
                </c:pt>
                <c:pt idx="15383">
                  <c:v>0.83389074693422538</c:v>
                </c:pt>
                <c:pt idx="15384">
                  <c:v>0.83395245170876675</c:v>
                </c:pt>
                <c:pt idx="15385">
                  <c:v>0.83395245170876675</c:v>
                </c:pt>
                <c:pt idx="15386">
                  <c:v>0.83327144448570378</c:v>
                </c:pt>
                <c:pt idx="15387">
                  <c:v>0.83370452858203414</c:v>
                </c:pt>
                <c:pt idx="15388">
                  <c:v>0.83376623376623382</c:v>
                </c:pt>
                <c:pt idx="15389">
                  <c:v>0.83370452858203414</c:v>
                </c:pt>
                <c:pt idx="15390">
                  <c:v>0.83333333333333337</c:v>
                </c:pt>
                <c:pt idx="15391">
                  <c:v>0.8340141106572595</c:v>
                </c:pt>
                <c:pt idx="15392">
                  <c:v>0.83370452858203414</c:v>
                </c:pt>
                <c:pt idx="15393">
                  <c:v>0.83370452858203414</c:v>
                </c:pt>
                <c:pt idx="15394">
                  <c:v>0.8340141106572595</c:v>
                </c:pt>
                <c:pt idx="15395">
                  <c:v>0.8340141106572595</c:v>
                </c:pt>
                <c:pt idx="15396">
                  <c:v>0.83395245170876675</c:v>
                </c:pt>
                <c:pt idx="15397">
                  <c:v>0.83426235600148657</c:v>
                </c:pt>
                <c:pt idx="15398">
                  <c:v>0.83395245170876675</c:v>
                </c:pt>
                <c:pt idx="15399">
                  <c:v>0.83389074693422538</c:v>
                </c:pt>
                <c:pt idx="15400">
                  <c:v>0.83351913786696397</c:v>
                </c:pt>
                <c:pt idx="15401">
                  <c:v>0.83389074693422538</c:v>
                </c:pt>
                <c:pt idx="15402">
                  <c:v>0.83358098068350683</c:v>
                </c:pt>
                <c:pt idx="15403">
                  <c:v>0.83358098068350683</c:v>
                </c:pt>
                <c:pt idx="15404">
                  <c:v>0.83389074693422538</c:v>
                </c:pt>
                <c:pt idx="15405">
                  <c:v>0.83382899628252782</c:v>
                </c:pt>
                <c:pt idx="15406">
                  <c:v>0.83389074693422538</c:v>
                </c:pt>
                <c:pt idx="15407">
                  <c:v>0.83364277757148164</c:v>
                </c:pt>
                <c:pt idx="15408">
                  <c:v>0.83432392273402667</c:v>
                </c:pt>
                <c:pt idx="15409">
                  <c:v>0.83395245170876675</c:v>
                </c:pt>
                <c:pt idx="15410">
                  <c:v>0.83389074693422538</c:v>
                </c:pt>
                <c:pt idx="15411">
                  <c:v>0.83382899628252782</c:v>
                </c:pt>
                <c:pt idx="15412">
                  <c:v>0.83389074693422538</c:v>
                </c:pt>
                <c:pt idx="15413">
                  <c:v>0.83389074693422538</c:v>
                </c:pt>
                <c:pt idx="15414">
                  <c:v>0.83382899628252782</c:v>
                </c:pt>
                <c:pt idx="15415">
                  <c:v>0.83351913786696397</c:v>
                </c:pt>
                <c:pt idx="15416">
                  <c:v>0.83345724907063201</c:v>
                </c:pt>
                <c:pt idx="15417">
                  <c:v>0.83382899628252782</c:v>
                </c:pt>
                <c:pt idx="15418">
                  <c:v>0.83426235600148657</c:v>
                </c:pt>
                <c:pt idx="15419">
                  <c:v>0.83426235600148657</c:v>
                </c:pt>
                <c:pt idx="15420">
                  <c:v>0.8340141106572595</c:v>
                </c:pt>
                <c:pt idx="15421">
                  <c:v>0.83333333333333337</c:v>
                </c:pt>
                <c:pt idx="15422">
                  <c:v>0.83370452858203414</c:v>
                </c:pt>
                <c:pt idx="15423">
                  <c:v>0.83345697329376867</c:v>
                </c:pt>
                <c:pt idx="15424">
                  <c:v>0.83388950685947349</c:v>
                </c:pt>
                <c:pt idx="15425">
                  <c:v>0.83388950685947349</c:v>
                </c:pt>
                <c:pt idx="15426">
                  <c:v>0.83382789317507422</c:v>
                </c:pt>
                <c:pt idx="15427">
                  <c:v>0.83407572383073492</c:v>
                </c:pt>
                <c:pt idx="15428">
                  <c:v>0.83407572383073492</c:v>
                </c:pt>
                <c:pt idx="15429">
                  <c:v>0.83370452858203414</c:v>
                </c:pt>
                <c:pt idx="15430">
                  <c:v>0.83333333333333337</c:v>
                </c:pt>
                <c:pt idx="15431">
                  <c:v>0.8340141106572595</c:v>
                </c:pt>
                <c:pt idx="15432">
                  <c:v>0.83370452858203414</c:v>
                </c:pt>
                <c:pt idx="15433">
                  <c:v>0.83376623376623382</c:v>
                </c:pt>
                <c:pt idx="15434">
                  <c:v>0.83376623376623382</c:v>
                </c:pt>
                <c:pt idx="15435">
                  <c:v>0.83376623376623393</c:v>
                </c:pt>
                <c:pt idx="15436">
                  <c:v>0.83376623376623393</c:v>
                </c:pt>
                <c:pt idx="15437">
                  <c:v>0.83376623376623393</c:v>
                </c:pt>
                <c:pt idx="15438">
                  <c:v>0.83370452858203414</c:v>
                </c:pt>
                <c:pt idx="15439">
                  <c:v>0.83370452858203414</c:v>
                </c:pt>
                <c:pt idx="15440">
                  <c:v>0.8340141106572595</c:v>
                </c:pt>
                <c:pt idx="15441">
                  <c:v>0.8340141106572595</c:v>
                </c:pt>
                <c:pt idx="15442">
                  <c:v>0.8340141106572595</c:v>
                </c:pt>
                <c:pt idx="15443">
                  <c:v>0.8340141106572595</c:v>
                </c:pt>
                <c:pt idx="15444">
                  <c:v>0.8340141106572595</c:v>
                </c:pt>
                <c:pt idx="15445">
                  <c:v>0.8340141106572595</c:v>
                </c:pt>
                <c:pt idx="15446">
                  <c:v>0.83432392273402667</c:v>
                </c:pt>
                <c:pt idx="15447">
                  <c:v>0.83395245170876675</c:v>
                </c:pt>
                <c:pt idx="15448">
                  <c:v>0.83364277757148164</c:v>
                </c:pt>
                <c:pt idx="15449">
                  <c:v>0.83407572383073492</c:v>
                </c:pt>
                <c:pt idx="15450">
                  <c:v>0.83407572383073492</c:v>
                </c:pt>
                <c:pt idx="15451">
                  <c:v>0.8340141106572595</c:v>
                </c:pt>
                <c:pt idx="15452">
                  <c:v>0.8340141106572595</c:v>
                </c:pt>
                <c:pt idx="15453">
                  <c:v>0.83407572383073492</c:v>
                </c:pt>
                <c:pt idx="15454">
                  <c:v>0.83407572383073492</c:v>
                </c:pt>
                <c:pt idx="15455">
                  <c:v>0.83438544374303747</c:v>
                </c:pt>
                <c:pt idx="15456">
                  <c:v>0.83370452858203414</c:v>
                </c:pt>
                <c:pt idx="15457">
                  <c:v>0.83370452858203414</c:v>
                </c:pt>
                <c:pt idx="15458">
                  <c:v>0.83370452858203414</c:v>
                </c:pt>
                <c:pt idx="15459">
                  <c:v>0.83407572383073492</c:v>
                </c:pt>
                <c:pt idx="15460">
                  <c:v>0.83407572383073492</c:v>
                </c:pt>
                <c:pt idx="15461">
                  <c:v>0.83407572383073492</c:v>
                </c:pt>
                <c:pt idx="15462">
                  <c:v>0.83376623376623393</c:v>
                </c:pt>
                <c:pt idx="15463">
                  <c:v>0.83376623376623393</c:v>
                </c:pt>
                <c:pt idx="15464">
                  <c:v>0.83345697329376867</c:v>
                </c:pt>
                <c:pt idx="15465">
                  <c:v>0.83370452858203414</c:v>
                </c:pt>
                <c:pt idx="15466">
                  <c:v>0.8340141106572595</c:v>
                </c:pt>
                <c:pt idx="15467">
                  <c:v>0.83432392273402667</c:v>
                </c:pt>
                <c:pt idx="15468">
                  <c:v>0.83395245170876675</c:v>
                </c:pt>
                <c:pt idx="15469">
                  <c:v>0.83389074693422538</c:v>
                </c:pt>
                <c:pt idx="15470">
                  <c:v>0.83389074693422538</c:v>
                </c:pt>
                <c:pt idx="15471">
                  <c:v>0.83327144448570378</c:v>
                </c:pt>
                <c:pt idx="15472">
                  <c:v>0.83358098068350683</c:v>
                </c:pt>
                <c:pt idx="15473">
                  <c:v>0.83364277757148164</c:v>
                </c:pt>
                <c:pt idx="15474">
                  <c:v>0.83364277757148164</c:v>
                </c:pt>
                <c:pt idx="15475">
                  <c:v>0.83364277757148164</c:v>
                </c:pt>
                <c:pt idx="15476">
                  <c:v>0.8340141106572595</c:v>
                </c:pt>
                <c:pt idx="15477">
                  <c:v>0.83364277757148164</c:v>
                </c:pt>
                <c:pt idx="15478">
                  <c:v>0.83364277757148164</c:v>
                </c:pt>
                <c:pt idx="15479">
                  <c:v>0.83364277757148164</c:v>
                </c:pt>
                <c:pt idx="15480">
                  <c:v>0.83364277757148164</c:v>
                </c:pt>
                <c:pt idx="15481">
                  <c:v>0.83395245170876686</c:v>
                </c:pt>
                <c:pt idx="15482">
                  <c:v>0.83364277757148164</c:v>
                </c:pt>
                <c:pt idx="15483">
                  <c:v>0.83370452858203414</c:v>
                </c:pt>
                <c:pt idx="15484">
                  <c:v>0.83370452858203414</c:v>
                </c:pt>
                <c:pt idx="15485">
                  <c:v>0.83370452858203414</c:v>
                </c:pt>
                <c:pt idx="15486">
                  <c:v>0.8340141106572595</c:v>
                </c:pt>
                <c:pt idx="15487">
                  <c:v>0.83395245170876675</c:v>
                </c:pt>
                <c:pt idx="15488">
                  <c:v>0.83407572383073492</c:v>
                </c:pt>
                <c:pt idx="15489">
                  <c:v>0.83370452858203414</c:v>
                </c:pt>
                <c:pt idx="15490">
                  <c:v>0.83395245170876675</c:v>
                </c:pt>
                <c:pt idx="15491">
                  <c:v>0.83358098068350672</c:v>
                </c:pt>
                <c:pt idx="15492">
                  <c:v>0.83364277757148164</c:v>
                </c:pt>
                <c:pt idx="15493">
                  <c:v>0.83364277757148164</c:v>
                </c:pt>
                <c:pt idx="15494">
                  <c:v>0.83395245170876686</c:v>
                </c:pt>
                <c:pt idx="15495">
                  <c:v>0.83395245170876675</c:v>
                </c:pt>
                <c:pt idx="15496">
                  <c:v>0.83395245170876675</c:v>
                </c:pt>
                <c:pt idx="15497">
                  <c:v>0.83370452858203414</c:v>
                </c:pt>
                <c:pt idx="15498">
                  <c:v>0.83370452858203414</c:v>
                </c:pt>
                <c:pt idx="15499">
                  <c:v>0.83407572383073492</c:v>
                </c:pt>
                <c:pt idx="15500">
                  <c:v>0.83376623376623382</c:v>
                </c:pt>
                <c:pt idx="15501">
                  <c:v>0.83339517625231918</c:v>
                </c:pt>
                <c:pt idx="15502">
                  <c:v>0.8340141106572595</c:v>
                </c:pt>
                <c:pt idx="15503">
                  <c:v>0.8340141106572595</c:v>
                </c:pt>
                <c:pt idx="15504">
                  <c:v>0.83358098068350683</c:v>
                </c:pt>
                <c:pt idx="15505">
                  <c:v>0.83420074349442386</c:v>
                </c:pt>
                <c:pt idx="15506">
                  <c:v>0.83420074349442386</c:v>
                </c:pt>
                <c:pt idx="15507">
                  <c:v>0.83389074693422538</c:v>
                </c:pt>
                <c:pt idx="15508">
                  <c:v>0.83364277757148164</c:v>
                </c:pt>
                <c:pt idx="15509">
                  <c:v>0.83364277757148164</c:v>
                </c:pt>
                <c:pt idx="15510">
                  <c:v>0.83395245170876686</c:v>
                </c:pt>
                <c:pt idx="15511">
                  <c:v>0.83364277757148164</c:v>
                </c:pt>
                <c:pt idx="15512">
                  <c:v>0.83370452858203414</c:v>
                </c:pt>
                <c:pt idx="15513">
                  <c:v>0.83339517625231918</c:v>
                </c:pt>
                <c:pt idx="15514">
                  <c:v>0.83370452858203414</c:v>
                </c:pt>
                <c:pt idx="15515">
                  <c:v>0.83370452858203414</c:v>
                </c:pt>
                <c:pt idx="15516">
                  <c:v>0.83370452858203414</c:v>
                </c:pt>
                <c:pt idx="15517">
                  <c:v>0.83370452858203414</c:v>
                </c:pt>
                <c:pt idx="15518">
                  <c:v>0.83370452858203414</c:v>
                </c:pt>
                <c:pt idx="15519">
                  <c:v>0.83370452858203414</c:v>
                </c:pt>
                <c:pt idx="15520">
                  <c:v>0.8340141106572595</c:v>
                </c:pt>
                <c:pt idx="15521">
                  <c:v>0.83364277757148164</c:v>
                </c:pt>
                <c:pt idx="15522">
                  <c:v>0.83395245170876686</c:v>
                </c:pt>
                <c:pt idx="15523">
                  <c:v>0.83395245170876686</c:v>
                </c:pt>
                <c:pt idx="15524">
                  <c:v>0.83395245170876686</c:v>
                </c:pt>
                <c:pt idx="15525">
                  <c:v>0.83364277757148164</c:v>
                </c:pt>
                <c:pt idx="15526">
                  <c:v>0.83370452858203414</c:v>
                </c:pt>
                <c:pt idx="15527">
                  <c:v>0.83395245170876686</c:v>
                </c:pt>
                <c:pt idx="15528">
                  <c:v>0.83364277757148164</c:v>
                </c:pt>
                <c:pt idx="15529">
                  <c:v>0.83395245170876686</c:v>
                </c:pt>
                <c:pt idx="15530">
                  <c:v>0.83358098068350683</c:v>
                </c:pt>
                <c:pt idx="15531">
                  <c:v>0.83420074349442386</c:v>
                </c:pt>
                <c:pt idx="15532">
                  <c:v>0.83389074693422538</c:v>
                </c:pt>
                <c:pt idx="15533">
                  <c:v>0.83426235600148657</c:v>
                </c:pt>
                <c:pt idx="15534">
                  <c:v>0.83395245170876675</c:v>
                </c:pt>
                <c:pt idx="15535">
                  <c:v>0.8340141106572595</c:v>
                </c:pt>
                <c:pt idx="15536">
                  <c:v>0.83407572383073492</c:v>
                </c:pt>
                <c:pt idx="15537">
                  <c:v>0.83370452858203414</c:v>
                </c:pt>
                <c:pt idx="15538">
                  <c:v>0.83376623376623393</c:v>
                </c:pt>
                <c:pt idx="15539">
                  <c:v>0.83345697329376867</c:v>
                </c:pt>
                <c:pt idx="15540">
                  <c:v>0.83345697329376867</c:v>
                </c:pt>
                <c:pt idx="15541">
                  <c:v>0.83345697329376867</c:v>
                </c:pt>
                <c:pt idx="15542">
                  <c:v>0.83413729128014857</c:v>
                </c:pt>
                <c:pt idx="15543">
                  <c:v>0.83407572383073492</c:v>
                </c:pt>
                <c:pt idx="15544">
                  <c:v>0.8340141106572595</c:v>
                </c:pt>
                <c:pt idx="15545">
                  <c:v>0.8340141106572595</c:v>
                </c:pt>
                <c:pt idx="15546">
                  <c:v>0.83364277757148164</c:v>
                </c:pt>
                <c:pt idx="15547">
                  <c:v>0.8340141106572595</c:v>
                </c:pt>
                <c:pt idx="15548">
                  <c:v>0.83407572383073492</c:v>
                </c:pt>
                <c:pt idx="15549">
                  <c:v>0.83407572383073492</c:v>
                </c:pt>
                <c:pt idx="15550">
                  <c:v>0.83413729128014857</c:v>
                </c:pt>
                <c:pt idx="15551">
                  <c:v>0.83376623376623393</c:v>
                </c:pt>
                <c:pt idx="15552">
                  <c:v>0.83345697329376867</c:v>
                </c:pt>
                <c:pt idx="15553">
                  <c:v>0.83382789317507422</c:v>
                </c:pt>
                <c:pt idx="15554">
                  <c:v>0.83345697329376867</c:v>
                </c:pt>
                <c:pt idx="15555">
                  <c:v>0.83413729128014857</c:v>
                </c:pt>
                <c:pt idx="15556">
                  <c:v>0.83444691907943591</c:v>
                </c:pt>
                <c:pt idx="15557">
                  <c:v>0.83413729128014857</c:v>
                </c:pt>
                <c:pt idx="15558">
                  <c:v>0.83413729128014857</c:v>
                </c:pt>
                <c:pt idx="15559">
                  <c:v>0.83413729128014857</c:v>
                </c:pt>
                <c:pt idx="15560">
                  <c:v>0.83413729128014857</c:v>
                </c:pt>
                <c:pt idx="15561">
                  <c:v>0.83376623376623382</c:v>
                </c:pt>
                <c:pt idx="15562">
                  <c:v>0.83370452858203414</c:v>
                </c:pt>
                <c:pt idx="15563">
                  <c:v>0.83364277757148164</c:v>
                </c:pt>
                <c:pt idx="15564">
                  <c:v>0.83364277757148164</c:v>
                </c:pt>
                <c:pt idx="15565">
                  <c:v>0.83395245170876675</c:v>
                </c:pt>
                <c:pt idx="15566">
                  <c:v>0.8340141106572595</c:v>
                </c:pt>
                <c:pt idx="15567">
                  <c:v>0.83413729128014857</c:v>
                </c:pt>
                <c:pt idx="15568">
                  <c:v>0.83382789317507422</c:v>
                </c:pt>
                <c:pt idx="15569">
                  <c:v>0.83419881305637977</c:v>
                </c:pt>
                <c:pt idx="15570">
                  <c:v>0.83419881305637977</c:v>
                </c:pt>
                <c:pt idx="15571">
                  <c:v>0.83345697329376867</c:v>
                </c:pt>
                <c:pt idx="15572">
                  <c:v>0.83345697329376867</c:v>
                </c:pt>
                <c:pt idx="15573">
                  <c:v>0.83376623376623393</c:v>
                </c:pt>
                <c:pt idx="15574">
                  <c:v>0.83339517625231918</c:v>
                </c:pt>
                <c:pt idx="15575">
                  <c:v>0.83339517625231918</c:v>
                </c:pt>
                <c:pt idx="15576">
                  <c:v>0.83370452858203414</c:v>
                </c:pt>
                <c:pt idx="15577">
                  <c:v>0.8340141106572595</c:v>
                </c:pt>
                <c:pt idx="15578">
                  <c:v>0.83395245170876675</c:v>
                </c:pt>
                <c:pt idx="15579">
                  <c:v>0.83389074693422538</c:v>
                </c:pt>
                <c:pt idx="15580">
                  <c:v>0.83351913786696397</c:v>
                </c:pt>
                <c:pt idx="15581">
                  <c:v>0.83358098068350683</c:v>
                </c:pt>
                <c:pt idx="15582">
                  <c:v>0.83358098068350683</c:v>
                </c:pt>
                <c:pt idx="15583">
                  <c:v>0.83370452858203414</c:v>
                </c:pt>
                <c:pt idx="15584">
                  <c:v>0.83370452858203414</c:v>
                </c:pt>
                <c:pt idx="15585">
                  <c:v>0.83364277757148164</c:v>
                </c:pt>
                <c:pt idx="15586">
                  <c:v>0.8340141106572595</c:v>
                </c:pt>
                <c:pt idx="15587">
                  <c:v>0.83370452858203414</c:v>
                </c:pt>
                <c:pt idx="15588">
                  <c:v>0.83407572383073492</c:v>
                </c:pt>
                <c:pt idx="15589">
                  <c:v>0.83376623376623382</c:v>
                </c:pt>
                <c:pt idx="15590">
                  <c:v>0.83419881305637977</c:v>
                </c:pt>
                <c:pt idx="15591">
                  <c:v>0.83388950685947349</c:v>
                </c:pt>
                <c:pt idx="15592">
                  <c:v>0.83426028921023354</c:v>
                </c:pt>
                <c:pt idx="15593">
                  <c:v>0.83388950685947349</c:v>
                </c:pt>
                <c:pt idx="15594">
                  <c:v>0.83382789317507422</c:v>
                </c:pt>
                <c:pt idx="15595">
                  <c:v>0.83382789317507422</c:v>
                </c:pt>
                <c:pt idx="15596">
                  <c:v>0.83345697329376867</c:v>
                </c:pt>
                <c:pt idx="15597">
                  <c:v>0.83339517625231918</c:v>
                </c:pt>
                <c:pt idx="15598">
                  <c:v>0.83370452858203414</c:v>
                </c:pt>
                <c:pt idx="15599">
                  <c:v>0.83370452858203414</c:v>
                </c:pt>
                <c:pt idx="15600">
                  <c:v>0.83370452858203414</c:v>
                </c:pt>
                <c:pt idx="15601">
                  <c:v>0.83370452858203414</c:v>
                </c:pt>
                <c:pt idx="15602">
                  <c:v>0.83333333333333337</c:v>
                </c:pt>
                <c:pt idx="15603">
                  <c:v>0.83395245170876675</c:v>
                </c:pt>
                <c:pt idx="15604">
                  <c:v>0.83358098068350672</c:v>
                </c:pt>
                <c:pt idx="15605">
                  <c:v>0.83395245170876675</c:v>
                </c:pt>
                <c:pt idx="15606">
                  <c:v>0.83389074693422538</c:v>
                </c:pt>
                <c:pt idx="15607">
                  <c:v>0.83395245170876675</c:v>
                </c:pt>
                <c:pt idx="15608">
                  <c:v>0.83358098068350683</c:v>
                </c:pt>
                <c:pt idx="15609">
                  <c:v>0.83389074693422538</c:v>
                </c:pt>
                <c:pt idx="15610">
                  <c:v>0.83389074693422538</c:v>
                </c:pt>
                <c:pt idx="15611">
                  <c:v>0.83389074693422538</c:v>
                </c:pt>
                <c:pt idx="15612">
                  <c:v>0.83389074693422538</c:v>
                </c:pt>
                <c:pt idx="15613">
                  <c:v>0.83426235600148657</c:v>
                </c:pt>
                <c:pt idx="15614">
                  <c:v>0.83426235600148657</c:v>
                </c:pt>
                <c:pt idx="15615">
                  <c:v>0.83389074693422538</c:v>
                </c:pt>
                <c:pt idx="15616">
                  <c:v>0.83389074693422538</c:v>
                </c:pt>
                <c:pt idx="15617">
                  <c:v>0.83395245170876675</c:v>
                </c:pt>
                <c:pt idx="15618">
                  <c:v>0.83395245170876675</c:v>
                </c:pt>
                <c:pt idx="15619">
                  <c:v>0.83364277757148164</c:v>
                </c:pt>
                <c:pt idx="15620">
                  <c:v>0.83333333333333337</c:v>
                </c:pt>
                <c:pt idx="15621">
                  <c:v>0.83376623376623393</c:v>
                </c:pt>
                <c:pt idx="15622">
                  <c:v>0.83388950685947349</c:v>
                </c:pt>
                <c:pt idx="15623">
                  <c:v>0.8331479421579534</c:v>
                </c:pt>
                <c:pt idx="15624">
                  <c:v>0.83376623376623393</c:v>
                </c:pt>
                <c:pt idx="15625">
                  <c:v>0.83351872450871345</c:v>
                </c:pt>
                <c:pt idx="15626">
                  <c:v>0.83358042994810977</c:v>
                </c:pt>
                <c:pt idx="15627">
                  <c:v>0.83351872450871345</c:v>
                </c:pt>
                <c:pt idx="15628">
                  <c:v>0.83339517625231918</c:v>
                </c:pt>
                <c:pt idx="15629">
                  <c:v>0.83376623376623393</c:v>
                </c:pt>
                <c:pt idx="15630">
                  <c:v>0.83376623376623382</c:v>
                </c:pt>
                <c:pt idx="15631">
                  <c:v>0.83376623376623382</c:v>
                </c:pt>
                <c:pt idx="15632">
                  <c:v>0.83419881305637977</c:v>
                </c:pt>
                <c:pt idx="15633">
                  <c:v>0.83419881305637977</c:v>
                </c:pt>
                <c:pt idx="15634">
                  <c:v>0.83413729128014857</c:v>
                </c:pt>
                <c:pt idx="15635">
                  <c:v>0.83370452858203414</c:v>
                </c:pt>
                <c:pt idx="15636">
                  <c:v>0.83370452858203414</c:v>
                </c:pt>
                <c:pt idx="15637">
                  <c:v>0.83376623376623382</c:v>
                </c:pt>
                <c:pt idx="15638">
                  <c:v>0.83370452858203414</c:v>
                </c:pt>
                <c:pt idx="15639">
                  <c:v>0.83370452858203414</c:v>
                </c:pt>
                <c:pt idx="15640">
                  <c:v>0.83413729128014857</c:v>
                </c:pt>
                <c:pt idx="15641">
                  <c:v>0.83413729128014857</c:v>
                </c:pt>
                <c:pt idx="15642">
                  <c:v>0.83419881305637977</c:v>
                </c:pt>
                <c:pt idx="15643">
                  <c:v>0.83382789317507422</c:v>
                </c:pt>
                <c:pt idx="15644">
                  <c:v>0.83345697329376867</c:v>
                </c:pt>
                <c:pt idx="15645">
                  <c:v>0.83345697329376867</c:v>
                </c:pt>
                <c:pt idx="15646">
                  <c:v>0.83345697329376867</c:v>
                </c:pt>
                <c:pt idx="15647">
                  <c:v>0.83345697329376867</c:v>
                </c:pt>
                <c:pt idx="15648">
                  <c:v>0.83345697329376867</c:v>
                </c:pt>
                <c:pt idx="15649">
                  <c:v>0.83376623376623382</c:v>
                </c:pt>
                <c:pt idx="15650">
                  <c:v>0.83407572383073492</c:v>
                </c:pt>
                <c:pt idx="15651">
                  <c:v>0.83370452858203414</c:v>
                </c:pt>
                <c:pt idx="15652">
                  <c:v>0.83370452858203414</c:v>
                </c:pt>
                <c:pt idx="15653">
                  <c:v>0.83370452858203414</c:v>
                </c:pt>
                <c:pt idx="15654">
                  <c:v>0.83364277757148164</c:v>
                </c:pt>
                <c:pt idx="15655">
                  <c:v>0.83364277757148164</c:v>
                </c:pt>
                <c:pt idx="15656">
                  <c:v>0.8340141106572595</c:v>
                </c:pt>
                <c:pt idx="15657">
                  <c:v>0.83407572383073492</c:v>
                </c:pt>
                <c:pt idx="15658">
                  <c:v>0.83376623376623382</c:v>
                </c:pt>
                <c:pt idx="15659">
                  <c:v>0.83345697329376867</c:v>
                </c:pt>
                <c:pt idx="15660">
                  <c:v>0.83382789317507422</c:v>
                </c:pt>
                <c:pt idx="15661">
                  <c:v>0.83376623376623393</c:v>
                </c:pt>
                <c:pt idx="15662">
                  <c:v>0.83413729128014857</c:v>
                </c:pt>
                <c:pt idx="15663">
                  <c:v>0.83413729128014857</c:v>
                </c:pt>
                <c:pt idx="15664">
                  <c:v>0.83407572383073492</c:v>
                </c:pt>
                <c:pt idx="15665">
                  <c:v>0.8340141106572595</c:v>
                </c:pt>
                <c:pt idx="15666">
                  <c:v>0.8340141106572595</c:v>
                </c:pt>
                <c:pt idx="15667">
                  <c:v>0.8340141106572595</c:v>
                </c:pt>
                <c:pt idx="15668">
                  <c:v>0.83438544374303747</c:v>
                </c:pt>
                <c:pt idx="15669">
                  <c:v>0.8340141106572595</c:v>
                </c:pt>
                <c:pt idx="15670">
                  <c:v>0.83407572383073492</c:v>
                </c:pt>
                <c:pt idx="15671">
                  <c:v>0.83407572383073492</c:v>
                </c:pt>
                <c:pt idx="15672">
                  <c:v>0.83370452858203414</c:v>
                </c:pt>
                <c:pt idx="15673">
                  <c:v>0.83413729128014857</c:v>
                </c:pt>
                <c:pt idx="15674">
                  <c:v>0.83413729128014857</c:v>
                </c:pt>
                <c:pt idx="15675">
                  <c:v>0.83376623376623393</c:v>
                </c:pt>
                <c:pt idx="15676">
                  <c:v>0.83345697329376867</c:v>
                </c:pt>
                <c:pt idx="15677">
                  <c:v>0.83345697329376867</c:v>
                </c:pt>
                <c:pt idx="15678">
                  <c:v>0.83376623376623393</c:v>
                </c:pt>
                <c:pt idx="15679">
                  <c:v>0.83370452858203414</c:v>
                </c:pt>
                <c:pt idx="15680">
                  <c:v>0.8340141106572595</c:v>
                </c:pt>
                <c:pt idx="15681">
                  <c:v>0.83395245170876675</c:v>
                </c:pt>
                <c:pt idx="15682">
                  <c:v>0.83426235600148657</c:v>
                </c:pt>
                <c:pt idx="15683">
                  <c:v>0.83358098068350683</c:v>
                </c:pt>
                <c:pt idx="15684">
                  <c:v>0.83389074693422538</c:v>
                </c:pt>
                <c:pt idx="15685">
                  <c:v>0.83389074693422538</c:v>
                </c:pt>
                <c:pt idx="15686">
                  <c:v>0.83420074349442386</c:v>
                </c:pt>
                <c:pt idx="15687">
                  <c:v>0.83358098068350683</c:v>
                </c:pt>
                <c:pt idx="15688">
                  <c:v>0.8340141106572595</c:v>
                </c:pt>
                <c:pt idx="15689">
                  <c:v>0.83370452858203414</c:v>
                </c:pt>
                <c:pt idx="15690">
                  <c:v>0.83370452858203414</c:v>
                </c:pt>
                <c:pt idx="15691">
                  <c:v>0.83333333333333337</c:v>
                </c:pt>
                <c:pt idx="15692">
                  <c:v>0.83339517625231918</c:v>
                </c:pt>
                <c:pt idx="15693">
                  <c:v>0.83339517625231918</c:v>
                </c:pt>
                <c:pt idx="15694">
                  <c:v>0.83407572383073492</c:v>
                </c:pt>
                <c:pt idx="15695">
                  <c:v>0.83438544374303747</c:v>
                </c:pt>
                <c:pt idx="15696">
                  <c:v>0.83395245170876675</c:v>
                </c:pt>
                <c:pt idx="15697">
                  <c:v>0.83358098068350683</c:v>
                </c:pt>
                <c:pt idx="15698">
                  <c:v>0.83358098068350683</c:v>
                </c:pt>
                <c:pt idx="15699">
                  <c:v>0.83389074693422538</c:v>
                </c:pt>
                <c:pt idx="15700">
                  <c:v>0.83389074693422538</c:v>
                </c:pt>
                <c:pt idx="15701">
                  <c:v>0.83358098068350683</c:v>
                </c:pt>
                <c:pt idx="15702">
                  <c:v>0.83358098068350683</c:v>
                </c:pt>
                <c:pt idx="15703">
                  <c:v>0.83395245170876675</c:v>
                </c:pt>
                <c:pt idx="15704">
                  <c:v>0.83438544374303747</c:v>
                </c:pt>
                <c:pt idx="15705">
                  <c:v>0.83370452858203414</c:v>
                </c:pt>
                <c:pt idx="15706">
                  <c:v>0.83339517625231918</c:v>
                </c:pt>
                <c:pt idx="15707">
                  <c:v>0.83413729128014857</c:v>
                </c:pt>
                <c:pt idx="15708">
                  <c:v>0.83407572383073492</c:v>
                </c:pt>
                <c:pt idx="15709">
                  <c:v>0.8340141106572595</c:v>
                </c:pt>
                <c:pt idx="15710">
                  <c:v>0.8340141106572595</c:v>
                </c:pt>
                <c:pt idx="15711">
                  <c:v>0.83370452858203414</c:v>
                </c:pt>
                <c:pt idx="15712">
                  <c:v>0.83364277757148164</c:v>
                </c:pt>
                <c:pt idx="15713">
                  <c:v>0.83395245170876686</c:v>
                </c:pt>
                <c:pt idx="15714">
                  <c:v>0.83395245170876675</c:v>
                </c:pt>
                <c:pt idx="15715">
                  <c:v>0.83407572383073492</c:v>
                </c:pt>
                <c:pt idx="15716">
                  <c:v>0.83339517625231918</c:v>
                </c:pt>
                <c:pt idx="15717">
                  <c:v>0.83407572383073514</c:v>
                </c:pt>
                <c:pt idx="15718">
                  <c:v>0.83413729128014857</c:v>
                </c:pt>
                <c:pt idx="15719">
                  <c:v>0.83376623376623382</c:v>
                </c:pt>
                <c:pt idx="15720">
                  <c:v>0.83395245170876686</c:v>
                </c:pt>
                <c:pt idx="15721">
                  <c:v>0.83358098068350683</c:v>
                </c:pt>
                <c:pt idx="15722">
                  <c:v>0.83364277757148164</c:v>
                </c:pt>
                <c:pt idx="15723">
                  <c:v>0.8340141106572595</c:v>
                </c:pt>
                <c:pt idx="15724">
                  <c:v>0.83413729128014857</c:v>
                </c:pt>
                <c:pt idx="15725">
                  <c:v>0.83382789317507422</c:v>
                </c:pt>
                <c:pt idx="15726">
                  <c:v>0.83376623376623393</c:v>
                </c:pt>
                <c:pt idx="15727">
                  <c:v>0.83376623376623393</c:v>
                </c:pt>
                <c:pt idx="15728">
                  <c:v>0.83407572383073492</c:v>
                </c:pt>
                <c:pt idx="15729">
                  <c:v>0.83370452858203414</c:v>
                </c:pt>
                <c:pt idx="15730">
                  <c:v>0.8340141106572595</c:v>
                </c:pt>
                <c:pt idx="15731">
                  <c:v>0.8340141106572595</c:v>
                </c:pt>
                <c:pt idx="15732">
                  <c:v>0.8340141106572595</c:v>
                </c:pt>
                <c:pt idx="15733">
                  <c:v>0.8340141106572595</c:v>
                </c:pt>
                <c:pt idx="15734">
                  <c:v>0.8340141106572595</c:v>
                </c:pt>
                <c:pt idx="15735">
                  <c:v>0.8340141106572595</c:v>
                </c:pt>
                <c:pt idx="15736">
                  <c:v>0.8340141106572595</c:v>
                </c:pt>
                <c:pt idx="15737">
                  <c:v>0.83395245170876675</c:v>
                </c:pt>
                <c:pt idx="15738">
                  <c:v>0.83395245170876675</c:v>
                </c:pt>
                <c:pt idx="15739">
                  <c:v>0.83432392273402667</c:v>
                </c:pt>
                <c:pt idx="15740">
                  <c:v>0.83432392273402667</c:v>
                </c:pt>
                <c:pt idx="15741">
                  <c:v>0.83395245170876675</c:v>
                </c:pt>
                <c:pt idx="15742">
                  <c:v>0.8340141106572595</c:v>
                </c:pt>
                <c:pt idx="15743">
                  <c:v>0.83413729128014857</c:v>
                </c:pt>
                <c:pt idx="15744">
                  <c:v>0.83345697329376867</c:v>
                </c:pt>
                <c:pt idx="15745">
                  <c:v>0.83345697329376867</c:v>
                </c:pt>
                <c:pt idx="15746">
                  <c:v>0.83345697329376867</c:v>
                </c:pt>
                <c:pt idx="15747">
                  <c:v>0.83345697329376867</c:v>
                </c:pt>
                <c:pt idx="15748">
                  <c:v>0.83376623376623393</c:v>
                </c:pt>
                <c:pt idx="15749">
                  <c:v>0.83370452858203414</c:v>
                </c:pt>
                <c:pt idx="15750">
                  <c:v>0.83407572383073492</c:v>
                </c:pt>
                <c:pt idx="15751">
                  <c:v>0.8340141106572595</c:v>
                </c:pt>
                <c:pt idx="15752">
                  <c:v>0.8340141106572595</c:v>
                </c:pt>
                <c:pt idx="15753">
                  <c:v>0.83376623376623393</c:v>
                </c:pt>
                <c:pt idx="15754">
                  <c:v>0.83345697329376867</c:v>
                </c:pt>
                <c:pt idx="15755">
                  <c:v>0.83345697329376867</c:v>
                </c:pt>
                <c:pt idx="15756">
                  <c:v>0.83339517625231918</c:v>
                </c:pt>
                <c:pt idx="15757">
                  <c:v>0.8340141106572595</c:v>
                </c:pt>
                <c:pt idx="15758">
                  <c:v>0.83426235600148657</c:v>
                </c:pt>
                <c:pt idx="15759">
                  <c:v>0.83395245170876686</c:v>
                </c:pt>
                <c:pt idx="15760">
                  <c:v>0.83358098068350683</c:v>
                </c:pt>
                <c:pt idx="15761">
                  <c:v>0.83395245170876686</c:v>
                </c:pt>
                <c:pt idx="15762">
                  <c:v>0.83438544374303747</c:v>
                </c:pt>
                <c:pt idx="15763">
                  <c:v>0.83370452858203414</c:v>
                </c:pt>
                <c:pt idx="15764">
                  <c:v>0.83370452858203414</c:v>
                </c:pt>
                <c:pt idx="15765">
                  <c:v>0.83407572383073492</c:v>
                </c:pt>
                <c:pt idx="15766">
                  <c:v>0.83395245170876675</c:v>
                </c:pt>
                <c:pt idx="15767">
                  <c:v>0.83426235600148657</c:v>
                </c:pt>
                <c:pt idx="15768">
                  <c:v>0.83370452858203414</c:v>
                </c:pt>
                <c:pt idx="15769">
                  <c:v>0.83438544374303747</c:v>
                </c:pt>
                <c:pt idx="15770">
                  <c:v>0.83376623376623393</c:v>
                </c:pt>
                <c:pt idx="15771">
                  <c:v>0.83382789317507422</c:v>
                </c:pt>
                <c:pt idx="15772">
                  <c:v>0.83376623376623382</c:v>
                </c:pt>
                <c:pt idx="15773">
                  <c:v>0.83370452858203414</c:v>
                </c:pt>
                <c:pt idx="15774">
                  <c:v>0.8340141106572595</c:v>
                </c:pt>
                <c:pt idx="15775">
                  <c:v>0.83432392273402667</c:v>
                </c:pt>
                <c:pt idx="15776">
                  <c:v>0.8340141106572595</c:v>
                </c:pt>
                <c:pt idx="15777">
                  <c:v>0.83376623376623393</c:v>
                </c:pt>
                <c:pt idx="15778">
                  <c:v>0.83345697329376867</c:v>
                </c:pt>
                <c:pt idx="15779">
                  <c:v>0.83413729128014857</c:v>
                </c:pt>
                <c:pt idx="15780">
                  <c:v>0.83407572383073492</c:v>
                </c:pt>
                <c:pt idx="15781">
                  <c:v>0.8340141106572595</c:v>
                </c:pt>
                <c:pt idx="15782">
                  <c:v>0.83364277757148164</c:v>
                </c:pt>
                <c:pt idx="15783">
                  <c:v>0.8340141106572595</c:v>
                </c:pt>
                <c:pt idx="15784">
                  <c:v>0.83438544374303747</c:v>
                </c:pt>
                <c:pt idx="15785">
                  <c:v>0.83419881305637977</c:v>
                </c:pt>
                <c:pt idx="15786">
                  <c:v>0.83382789317507422</c:v>
                </c:pt>
                <c:pt idx="15787">
                  <c:v>0.83376623376623393</c:v>
                </c:pt>
                <c:pt idx="15788">
                  <c:v>0.83370452858203414</c:v>
                </c:pt>
                <c:pt idx="15789">
                  <c:v>0.83364277757148164</c:v>
                </c:pt>
                <c:pt idx="15790">
                  <c:v>0.83364277757148164</c:v>
                </c:pt>
                <c:pt idx="15791">
                  <c:v>0.8340141106572595</c:v>
                </c:pt>
                <c:pt idx="15792">
                  <c:v>0.83407572383073492</c:v>
                </c:pt>
                <c:pt idx="15793">
                  <c:v>0.83413729128014857</c:v>
                </c:pt>
                <c:pt idx="15794">
                  <c:v>0.83376623376623393</c:v>
                </c:pt>
                <c:pt idx="15795">
                  <c:v>0.83382789317507422</c:v>
                </c:pt>
                <c:pt idx="15796">
                  <c:v>0.83345697329376867</c:v>
                </c:pt>
                <c:pt idx="15797">
                  <c:v>0.83370452858203414</c:v>
                </c:pt>
                <c:pt idx="15798">
                  <c:v>0.83407572383073492</c:v>
                </c:pt>
                <c:pt idx="15799">
                  <c:v>0.8340141106572595</c:v>
                </c:pt>
                <c:pt idx="15800">
                  <c:v>0.83426235600148657</c:v>
                </c:pt>
                <c:pt idx="15801">
                  <c:v>0.83389074693422538</c:v>
                </c:pt>
                <c:pt idx="15802">
                  <c:v>0.83358098068350683</c:v>
                </c:pt>
                <c:pt idx="15803">
                  <c:v>0.83364277757148164</c:v>
                </c:pt>
                <c:pt idx="15804">
                  <c:v>0.83432392273402667</c:v>
                </c:pt>
                <c:pt idx="15805">
                  <c:v>0.8340141106572595</c:v>
                </c:pt>
                <c:pt idx="15806">
                  <c:v>0.83376623376623382</c:v>
                </c:pt>
                <c:pt idx="15807">
                  <c:v>0.83413729128014857</c:v>
                </c:pt>
                <c:pt idx="15808">
                  <c:v>0.83376623376623393</c:v>
                </c:pt>
                <c:pt idx="15809">
                  <c:v>0.83339517625231918</c:v>
                </c:pt>
                <c:pt idx="15810">
                  <c:v>0.83382789317507422</c:v>
                </c:pt>
                <c:pt idx="15811">
                  <c:v>0.83376623376623382</c:v>
                </c:pt>
                <c:pt idx="15812">
                  <c:v>0.83370452858203414</c:v>
                </c:pt>
                <c:pt idx="15813">
                  <c:v>0.8340141106572595</c:v>
                </c:pt>
                <c:pt idx="15814">
                  <c:v>0.83370452858203414</c:v>
                </c:pt>
                <c:pt idx="15815">
                  <c:v>0.83432392273402667</c:v>
                </c:pt>
                <c:pt idx="15816">
                  <c:v>0.83444691907943591</c:v>
                </c:pt>
                <c:pt idx="15817">
                  <c:v>0.83382789317507422</c:v>
                </c:pt>
                <c:pt idx="15818">
                  <c:v>0.83351872450871345</c:v>
                </c:pt>
                <c:pt idx="15819">
                  <c:v>0.83345697329376867</c:v>
                </c:pt>
                <c:pt idx="15820">
                  <c:v>0.83407572383073492</c:v>
                </c:pt>
                <c:pt idx="15821">
                  <c:v>0.8340141106572595</c:v>
                </c:pt>
                <c:pt idx="15822">
                  <c:v>0.8340141106572595</c:v>
                </c:pt>
                <c:pt idx="15823">
                  <c:v>0.83432392273402667</c:v>
                </c:pt>
                <c:pt idx="15824">
                  <c:v>0.83426235600148657</c:v>
                </c:pt>
                <c:pt idx="15825">
                  <c:v>0.83432392273402667</c:v>
                </c:pt>
                <c:pt idx="15826">
                  <c:v>0.83407572383073492</c:v>
                </c:pt>
                <c:pt idx="15827">
                  <c:v>0.83413729128014857</c:v>
                </c:pt>
                <c:pt idx="15828">
                  <c:v>0.83382789317507422</c:v>
                </c:pt>
                <c:pt idx="15829">
                  <c:v>0.83388950685947349</c:v>
                </c:pt>
                <c:pt idx="15830">
                  <c:v>0.83351872450871345</c:v>
                </c:pt>
                <c:pt idx="15831">
                  <c:v>0.83382789317507422</c:v>
                </c:pt>
                <c:pt idx="15832">
                  <c:v>0.83382789317507422</c:v>
                </c:pt>
                <c:pt idx="15833">
                  <c:v>0.83351872450871345</c:v>
                </c:pt>
                <c:pt idx="15834">
                  <c:v>0.83345697329376867</c:v>
                </c:pt>
                <c:pt idx="15835">
                  <c:v>0.83376623376623393</c:v>
                </c:pt>
                <c:pt idx="15836">
                  <c:v>0.83376623376623393</c:v>
                </c:pt>
                <c:pt idx="15837">
                  <c:v>0.83376623376623393</c:v>
                </c:pt>
                <c:pt idx="15838">
                  <c:v>0.83339517625231918</c:v>
                </c:pt>
                <c:pt idx="15839">
                  <c:v>0.83413729128014857</c:v>
                </c:pt>
                <c:pt idx="15840">
                  <c:v>0.83382789317507422</c:v>
                </c:pt>
                <c:pt idx="15841">
                  <c:v>0.83444691907943591</c:v>
                </c:pt>
                <c:pt idx="15842">
                  <c:v>0.83438544374303747</c:v>
                </c:pt>
                <c:pt idx="15843">
                  <c:v>0.83438544374303747</c:v>
                </c:pt>
                <c:pt idx="15844">
                  <c:v>0.83407572383073492</c:v>
                </c:pt>
                <c:pt idx="15845">
                  <c:v>0.83376623376623393</c:v>
                </c:pt>
                <c:pt idx="15846">
                  <c:v>0.83308605341246289</c:v>
                </c:pt>
                <c:pt idx="15847">
                  <c:v>0.83345697329376867</c:v>
                </c:pt>
                <c:pt idx="15848">
                  <c:v>0.83345697329376867</c:v>
                </c:pt>
                <c:pt idx="15849">
                  <c:v>0.83382789317507422</c:v>
                </c:pt>
                <c:pt idx="15850">
                  <c:v>0.83388950685947349</c:v>
                </c:pt>
                <c:pt idx="15851">
                  <c:v>0.83364208966283815</c:v>
                </c:pt>
                <c:pt idx="15852">
                  <c:v>0.83320978502594523</c:v>
                </c:pt>
                <c:pt idx="15853">
                  <c:v>0.83351872450871345</c:v>
                </c:pt>
                <c:pt idx="15854">
                  <c:v>0.83345697329376867</c:v>
                </c:pt>
                <c:pt idx="15855">
                  <c:v>0.83345697329376867</c:v>
                </c:pt>
                <c:pt idx="15856">
                  <c:v>0.83376623376623393</c:v>
                </c:pt>
                <c:pt idx="15857">
                  <c:v>0.83376623376623393</c:v>
                </c:pt>
                <c:pt idx="15858">
                  <c:v>0.83382789317507422</c:v>
                </c:pt>
                <c:pt idx="15859">
                  <c:v>0.83382789317507422</c:v>
                </c:pt>
                <c:pt idx="15860">
                  <c:v>0.83376623376623393</c:v>
                </c:pt>
                <c:pt idx="15861">
                  <c:v>0.83407572383073492</c:v>
                </c:pt>
                <c:pt idx="15862">
                  <c:v>0.8340141106572595</c:v>
                </c:pt>
                <c:pt idx="15863">
                  <c:v>0.83395245170876675</c:v>
                </c:pt>
                <c:pt idx="15864">
                  <c:v>0.8340141106572595</c:v>
                </c:pt>
                <c:pt idx="15865">
                  <c:v>0.83413729128014857</c:v>
                </c:pt>
                <c:pt idx="15866">
                  <c:v>0.83407572383073492</c:v>
                </c:pt>
                <c:pt idx="15867">
                  <c:v>0.83407572383073492</c:v>
                </c:pt>
                <c:pt idx="15868">
                  <c:v>0.83413729128014857</c:v>
                </c:pt>
                <c:pt idx="15869">
                  <c:v>0.83413729128014857</c:v>
                </c:pt>
                <c:pt idx="15870">
                  <c:v>0.83345697329376867</c:v>
                </c:pt>
                <c:pt idx="15871">
                  <c:v>0.83345697329376867</c:v>
                </c:pt>
                <c:pt idx="15872">
                  <c:v>0.83382789317507422</c:v>
                </c:pt>
                <c:pt idx="15873">
                  <c:v>0.83376623376623393</c:v>
                </c:pt>
                <c:pt idx="15874">
                  <c:v>0.83370452858203414</c:v>
                </c:pt>
                <c:pt idx="15875">
                  <c:v>0.83339517625231918</c:v>
                </c:pt>
                <c:pt idx="15876">
                  <c:v>0.8340141106572595</c:v>
                </c:pt>
                <c:pt idx="15877">
                  <c:v>0.83351913786696397</c:v>
                </c:pt>
                <c:pt idx="15878">
                  <c:v>0.83389074693422538</c:v>
                </c:pt>
                <c:pt idx="15879">
                  <c:v>0.83389074693422538</c:v>
                </c:pt>
                <c:pt idx="15880">
                  <c:v>0.83413908516177016</c:v>
                </c:pt>
                <c:pt idx="15881">
                  <c:v>0.83382899628252782</c:v>
                </c:pt>
                <c:pt idx="15882">
                  <c:v>0.83382899628252782</c:v>
                </c:pt>
                <c:pt idx="15883">
                  <c:v>0.83351913786696397</c:v>
                </c:pt>
                <c:pt idx="15884">
                  <c:v>0.83351913786696397</c:v>
                </c:pt>
                <c:pt idx="15885">
                  <c:v>0.83382899628252782</c:v>
                </c:pt>
                <c:pt idx="15886">
                  <c:v>0.83389074693422538</c:v>
                </c:pt>
                <c:pt idx="15887">
                  <c:v>0.83395245170876675</c:v>
                </c:pt>
                <c:pt idx="15888">
                  <c:v>0.83364277757148164</c:v>
                </c:pt>
                <c:pt idx="15889">
                  <c:v>0.83438544374303747</c:v>
                </c:pt>
                <c:pt idx="15890">
                  <c:v>0.83370452858203414</c:v>
                </c:pt>
                <c:pt idx="15891">
                  <c:v>0.83333333333333337</c:v>
                </c:pt>
                <c:pt idx="15892">
                  <c:v>0.83432392273402667</c:v>
                </c:pt>
                <c:pt idx="15893">
                  <c:v>0.83395245170876675</c:v>
                </c:pt>
                <c:pt idx="15894">
                  <c:v>0.83426235600148657</c:v>
                </c:pt>
                <c:pt idx="15895">
                  <c:v>0.83420074349442386</c:v>
                </c:pt>
                <c:pt idx="15896">
                  <c:v>0.83420074349442386</c:v>
                </c:pt>
                <c:pt idx="15897">
                  <c:v>0.83420074349442386</c:v>
                </c:pt>
                <c:pt idx="15898">
                  <c:v>0.83389074693422538</c:v>
                </c:pt>
                <c:pt idx="15899">
                  <c:v>0.83395245170876675</c:v>
                </c:pt>
                <c:pt idx="15900">
                  <c:v>0.83358098068350672</c:v>
                </c:pt>
                <c:pt idx="15901">
                  <c:v>0.83389074693422538</c:v>
                </c:pt>
                <c:pt idx="15902">
                  <c:v>0.83420074349442386</c:v>
                </c:pt>
                <c:pt idx="15903">
                  <c:v>0.83395245170876686</c:v>
                </c:pt>
                <c:pt idx="15904">
                  <c:v>0.8340141106572595</c:v>
                </c:pt>
                <c:pt idx="15905">
                  <c:v>0.83364277757148164</c:v>
                </c:pt>
                <c:pt idx="15906">
                  <c:v>0.83395245170876675</c:v>
                </c:pt>
                <c:pt idx="15907">
                  <c:v>0.8340141106572595</c:v>
                </c:pt>
                <c:pt idx="15908">
                  <c:v>0.83407572383073492</c:v>
                </c:pt>
                <c:pt idx="15909">
                  <c:v>0.83376623376623393</c:v>
                </c:pt>
                <c:pt idx="15910">
                  <c:v>0.83382789317507422</c:v>
                </c:pt>
                <c:pt idx="15911">
                  <c:v>0.83376623376623393</c:v>
                </c:pt>
                <c:pt idx="15912">
                  <c:v>0.83376623376623393</c:v>
                </c:pt>
                <c:pt idx="15913">
                  <c:v>0.83382789317507422</c:v>
                </c:pt>
                <c:pt idx="15914">
                  <c:v>0.83382789317507422</c:v>
                </c:pt>
                <c:pt idx="15915">
                  <c:v>0.83376623376623393</c:v>
                </c:pt>
                <c:pt idx="15916">
                  <c:v>0.83382789317507422</c:v>
                </c:pt>
                <c:pt idx="15917">
                  <c:v>0.83382789317507422</c:v>
                </c:pt>
                <c:pt idx="15918">
                  <c:v>0.8340141106572595</c:v>
                </c:pt>
                <c:pt idx="15919">
                  <c:v>0.83395245170876686</c:v>
                </c:pt>
                <c:pt idx="15920">
                  <c:v>0.83395245170876686</c:v>
                </c:pt>
                <c:pt idx="15921">
                  <c:v>0.83395245170876686</c:v>
                </c:pt>
                <c:pt idx="15922">
                  <c:v>0.8340141106572595</c:v>
                </c:pt>
                <c:pt idx="15923">
                  <c:v>0.8340141106572595</c:v>
                </c:pt>
                <c:pt idx="15924">
                  <c:v>0.8340141106572595</c:v>
                </c:pt>
                <c:pt idx="15925">
                  <c:v>0.83407572383073492</c:v>
                </c:pt>
                <c:pt idx="15926">
                  <c:v>0.83376623376623393</c:v>
                </c:pt>
                <c:pt idx="15927">
                  <c:v>0.83413729128014857</c:v>
                </c:pt>
                <c:pt idx="15928">
                  <c:v>0.83376623376623393</c:v>
                </c:pt>
                <c:pt idx="15929">
                  <c:v>0.83382789317507422</c:v>
                </c:pt>
                <c:pt idx="15930">
                  <c:v>0.83345697329376867</c:v>
                </c:pt>
                <c:pt idx="15931">
                  <c:v>0.83370452858203414</c:v>
                </c:pt>
                <c:pt idx="15932">
                  <c:v>0.83407572383073492</c:v>
                </c:pt>
                <c:pt idx="15933">
                  <c:v>0.8340141106572595</c:v>
                </c:pt>
                <c:pt idx="15934">
                  <c:v>0.8340141106572595</c:v>
                </c:pt>
                <c:pt idx="15935">
                  <c:v>0.8340141106572595</c:v>
                </c:pt>
                <c:pt idx="15936">
                  <c:v>0.83333333333333337</c:v>
                </c:pt>
                <c:pt idx="15937">
                  <c:v>0.8340141106572595</c:v>
                </c:pt>
                <c:pt idx="15938">
                  <c:v>0.83364277757148164</c:v>
                </c:pt>
                <c:pt idx="15939">
                  <c:v>0.83364277757148164</c:v>
                </c:pt>
                <c:pt idx="15940">
                  <c:v>0.83395245170876686</c:v>
                </c:pt>
                <c:pt idx="15941">
                  <c:v>0.83358098068350683</c:v>
                </c:pt>
                <c:pt idx="15942">
                  <c:v>0.83395245170876675</c:v>
                </c:pt>
                <c:pt idx="15943">
                  <c:v>0.83370452858203414</c:v>
                </c:pt>
                <c:pt idx="15944">
                  <c:v>0.83364277757148164</c:v>
                </c:pt>
                <c:pt idx="15945">
                  <c:v>0.83320950965824669</c:v>
                </c:pt>
                <c:pt idx="15946">
                  <c:v>0.83351913786696397</c:v>
                </c:pt>
                <c:pt idx="15947">
                  <c:v>0.83420074349442386</c:v>
                </c:pt>
                <c:pt idx="15948">
                  <c:v>0.83389074693422538</c:v>
                </c:pt>
                <c:pt idx="15949">
                  <c:v>0.83389074693422538</c:v>
                </c:pt>
                <c:pt idx="15950">
                  <c:v>0.83395245170876675</c:v>
                </c:pt>
                <c:pt idx="15951">
                  <c:v>0.83432392273402667</c:v>
                </c:pt>
                <c:pt idx="15952">
                  <c:v>0.83395245170876675</c:v>
                </c:pt>
                <c:pt idx="15953">
                  <c:v>0.8340141106572595</c:v>
                </c:pt>
                <c:pt idx="15954">
                  <c:v>0.83370452858203414</c:v>
                </c:pt>
                <c:pt idx="15955">
                  <c:v>0.83370452858203414</c:v>
                </c:pt>
                <c:pt idx="15956">
                  <c:v>0.83370452858203414</c:v>
                </c:pt>
                <c:pt idx="15957">
                  <c:v>0.83413729128014857</c:v>
                </c:pt>
                <c:pt idx="15958">
                  <c:v>0.83382789317507422</c:v>
                </c:pt>
                <c:pt idx="15959">
                  <c:v>0.83370452858203414</c:v>
                </c:pt>
                <c:pt idx="15960">
                  <c:v>0.8340141106572595</c:v>
                </c:pt>
                <c:pt idx="15961">
                  <c:v>0.83395245170876675</c:v>
                </c:pt>
                <c:pt idx="15962">
                  <c:v>0.83389074693422538</c:v>
                </c:pt>
                <c:pt idx="15963">
                  <c:v>0.83358098068350683</c:v>
                </c:pt>
                <c:pt idx="15964">
                  <c:v>0.83395245170876686</c:v>
                </c:pt>
                <c:pt idx="15965">
                  <c:v>0.83395245170876686</c:v>
                </c:pt>
                <c:pt idx="15966">
                  <c:v>0.83426235600148657</c:v>
                </c:pt>
                <c:pt idx="15967">
                  <c:v>0.83426235600148657</c:v>
                </c:pt>
                <c:pt idx="15968">
                  <c:v>0.8340141106572595</c:v>
                </c:pt>
                <c:pt idx="15969">
                  <c:v>0.83370452858203414</c:v>
                </c:pt>
                <c:pt idx="15970">
                  <c:v>0.8340141106572595</c:v>
                </c:pt>
                <c:pt idx="15971">
                  <c:v>0.83395245170876675</c:v>
                </c:pt>
                <c:pt idx="15972">
                  <c:v>0.83389074693422538</c:v>
                </c:pt>
                <c:pt idx="15973">
                  <c:v>0.83358098068350683</c:v>
                </c:pt>
                <c:pt idx="15974">
                  <c:v>0.83358098068350683</c:v>
                </c:pt>
                <c:pt idx="15975">
                  <c:v>0.83364277757148164</c:v>
                </c:pt>
                <c:pt idx="15976">
                  <c:v>0.83370452858203414</c:v>
                </c:pt>
                <c:pt idx="15977">
                  <c:v>0.83407572383073492</c:v>
                </c:pt>
                <c:pt idx="15978">
                  <c:v>0.83407572383073492</c:v>
                </c:pt>
                <c:pt idx="15979">
                  <c:v>0.83370452858203414</c:v>
                </c:pt>
                <c:pt idx="15980">
                  <c:v>0.83376623376623382</c:v>
                </c:pt>
                <c:pt idx="15981">
                  <c:v>0.83370452858203414</c:v>
                </c:pt>
                <c:pt idx="15982">
                  <c:v>0.83395245170876675</c:v>
                </c:pt>
                <c:pt idx="15983">
                  <c:v>0.83370452858203414</c:v>
                </c:pt>
                <c:pt idx="15984">
                  <c:v>0.83339517625231918</c:v>
                </c:pt>
                <c:pt idx="15985">
                  <c:v>0.83370452858203414</c:v>
                </c:pt>
                <c:pt idx="15986">
                  <c:v>0.8340141106572595</c:v>
                </c:pt>
                <c:pt idx="15987">
                  <c:v>0.83395245170876686</c:v>
                </c:pt>
                <c:pt idx="15988">
                  <c:v>0.83395245170876686</c:v>
                </c:pt>
                <c:pt idx="15989">
                  <c:v>0.83364277757148164</c:v>
                </c:pt>
                <c:pt idx="15990">
                  <c:v>0.83395245170876686</c:v>
                </c:pt>
                <c:pt idx="15991">
                  <c:v>0.83426235600148657</c:v>
                </c:pt>
                <c:pt idx="15992">
                  <c:v>0.83432392273402667</c:v>
                </c:pt>
                <c:pt idx="15993">
                  <c:v>0.83407572383073492</c:v>
                </c:pt>
                <c:pt idx="15994">
                  <c:v>0.83407572383073492</c:v>
                </c:pt>
                <c:pt idx="15995">
                  <c:v>0.83370452858203414</c:v>
                </c:pt>
                <c:pt idx="15996">
                  <c:v>0.83376623376623393</c:v>
                </c:pt>
                <c:pt idx="15997">
                  <c:v>0.83345697329376867</c:v>
                </c:pt>
                <c:pt idx="15998">
                  <c:v>0.83345697329376867</c:v>
                </c:pt>
                <c:pt idx="15999">
                  <c:v>0.83376623376623382</c:v>
                </c:pt>
                <c:pt idx="16000">
                  <c:v>0.83407572383073492</c:v>
                </c:pt>
                <c:pt idx="16001">
                  <c:v>0.83370452858203414</c:v>
                </c:pt>
                <c:pt idx="16002">
                  <c:v>0.83370452858203414</c:v>
                </c:pt>
                <c:pt idx="16003">
                  <c:v>0.83333333333333337</c:v>
                </c:pt>
                <c:pt idx="16004">
                  <c:v>0.83395245170876675</c:v>
                </c:pt>
                <c:pt idx="16005">
                  <c:v>0.83364277757148164</c:v>
                </c:pt>
                <c:pt idx="16006">
                  <c:v>0.83407572383073492</c:v>
                </c:pt>
                <c:pt idx="16007">
                  <c:v>0.83413729128014857</c:v>
                </c:pt>
                <c:pt idx="16008">
                  <c:v>0.83413729128014857</c:v>
                </c:pt>
                <c:pt idx="16009">
                  <c:v>0.83351872450871345</c:v>
                </c:pt>
                <c:pt idx="16010">
                  <c:v>0.83388950685947349</c:v>
                </c:pt>
                <c:pt idx="16011">
                  <c:v>0.83358042994810977</c:v>
                </c:pt>
                <c:pt idx="16012">
                  <c:v>0.83388950685947349</c:v>
                </c:pt>
                <c:pt idx="16013">
                  <c:v>0.83351872450871345</c:v>
                </c:pt>
                <c:pt idx="16014">
                  <c:v>0.83419881305637977</c:v>
                </c:pt>
                <c:pt idx="16015">
                  <c:v>0.83345697329376855</c:v>
                </c:pt>
                <c:pt idx="16016">
                  <c:v>0.83339517625231918</c:v>
                </c:pt>
                <c:pt idx="16017">
                  <c:v>0.8340141106572595</c:v>
                </c:pt>
                <c:pt idx="16018">
                  <c:v>0.83370452858203414</c:v>
                </c:pt>
                <c:pt idx="16019">
                  <c:v>0.83376623376623382</c:v>
                </c:pt>
                <c:pt idx="16020">
                  <c:v>0.83376623376623382</c:v>
                </c:pt>
                <c:pt idx="16021">
                  <c:v>0.83407572383073492</c:v>
                </c:pt>
                <c:pt idx="16022">
                  <c:v>0.83407572383073492</c:v>
                </c:pt>
                <c:pt idx="16023">
                  <c:v>0.83388950685947349</c:v>
                </c:pt>
                <c:pt idx="16024">
                  <c:v>0.83388950685947349</c:v>
                </c:pt>
                <c:pt idx="16025">
                  <c:v>0.83382789317507422</c:v>
                </c:pt>
                <c:pt idx="16026">
                  <c:v>0.83308605341246289</c:v>
                </c:pt>
                <c:pt idx="16027">
                  <c:v>0.83339517625231918</c:v>
                </c:pt>
                <c:pt idx="16028">
                  <c:v>0.83345697329376867</c:v>
                </c:pt>
                <c:pt idx="16029">
                  <c:v>0.83376623376623393</c:v>
                </c:pt>
                <c:pt idx="16030">
                  <c:v>0.83376623376623382</c:v>
                </c:pt>
                <c:pt idx="16031">
                  <c:v>0.83376623376623382</c:v>
                </c:pt>
                <c:pt idx="16032">
                  <c:v>0.83407572383073492</c:v>
                </c:pt>
                <c:pt idx="16033">
                  <c:v>0.83407572383073492</c:v>
                </c:pt>
                <c:pt idx="16034">
                  <c:v>0.83407572383073492</c:v>
                </c:pt>
                <c:pt idx="16035">
                  <c:v>0.83370452858203414</c:v>
                </c:pt>
                <c:pt idx="16036">
                  <c:v>0.83407572383073492</c:v>
                </c:pt>
                <c:pt idx="16037">
                  <c:v>0.83376623376623382</c:v>
                </c:pt>
                <c:pt idx="16038">
                  <c:v>0.83407572383073492</c:v>
                </c:pt>
                <c:pt idx="16039">
                  <c:v>0.83407572383073492</c:v>
                </c:pt>
                <c:pt idx="16040">
                  <c:v>0.83444691907943591</c:v>
                </c:pt>
                <c:pt idx="16041">
                  <c:v>0.83413729128014857</c:v>
                </c:pt>
                <c:pt idx="16042">
                  <c:v>0.83413729128014857</c:v>
                </c:pt>
                <c:pt idx="16043">
                  <c:v>0.83370452858203414</c:v>
                </c:pt>
                <c:pt idx="16044">
                  <c:v>0.83407572383073492</c:v>
                </c:pt>
                <c:pt idx="16045">
                  <c:v>0.83407572383073492</c:v>
                </c:pt>
                <c:pt idx="16046">
                  <c:v>0.83388950685947349</c:v>
                </c:pt>
                <c:pt idx="16047">
                  <c:v>0.83395107487027431</c:v>
                </c:pt>
                <c:pt idx="16048">
                  <c:v>0.83395107487027431</c:v>
                </c:pt>
                <c:pt idx="16049">
                  <c:v>0.83388950685947349</c:v>
                </c:pt>
                <c:pt idx="16050">
                  <c:v>0.83413729128014857</c:v>
                </c:pt>
                <c:pt idx="16051">
                  <c:v>0.83413729128014857</c:v>
                </c:pt>
                <c:pt idx="16052">
                  <c:v>0.83407572383073492</c:v>
                </c:pt>
                <c:pt idx="16053">
                  <c:v>0.83407572383073492</c:v>
                </c:pt>
                <c:pt idx="16054">
                  <c:v>0.83339517625231918</c:v>
                </c:pt>
                <c:pt idx="16055">
                  <c:v>0.83376623376623382</c:v>
                </c:pt>
                <c:pt idx="16056">
                  <c:v>0.83438544374303747</c:v>
                </c:pt>
                <c:pt idx="16057">
                  <c:v>0.83413729128014857</c:v>
                </c:pt>
                <c:pt idx="16058">
                  <c:v>0.83382789317507422</c:v>
                </c:pt>
                <c:pt idx="16059">
                  <c:v>0.83388950685947349</c:v>
                </c:pt>
                <c:pt idx="16060">
                  <c:v>0.83395107487027431</c:v>
                </c:pt>
                <c:pt idx="16061">
                  <c:v>0.83358042994810977</c:v>
                </c:pt>
                <c:pt idx="16062">
                  <c:v>0.83358042994810977</c:v>
                </c:pt>
                <c:pt idx="16063">
                  <c:v>0.83388950685947349</c:v>
                </c:pt>
                <c:pt idx="16064">
                  <c:v>0.83351872450871345</c:v>
                </c:pt>
                <c:pt idx="16065">
                  <c:v>0.83382789317507422</c:v>
                </c:pt>
                <c:pt idx="16066">
                  <c:v>0.83382789317507422</c:v>
                </c:pt>
                <c:pt idx="16067">
                  <c:v>0.83382789317507422</c:v>
                </c:pt>
                <c:pt idx="16068">
                  <c:v>0.83413729128014857</c:v>
                </c:pt>
                <c:pt idx="16069">
                  <c:v>0.83413729128014857</c:v>
                </c:pt>
                <c:pt idx="16070">
                  <c:v>0.83407572383073492</c:v>
                </c:pt>
                <c:pt idx="16071">
                  <c:v>0.83407572383073492</c:v>
                </c:pt>
                <c:pt idx="16072">
                  <c:v>0.83376623376623382</c:v>
                </c:pt>
                <c:pt idx="16073">
                  <c:v>0.83370452858203414</c:v>
                </c:pt>
                <c:pt idx="16074">
                  <c:v>0.83370452858203414</c:v>
                </c:pt>
                <c:pt idx="16075">
                  <c:v>0.83370452858203414</c:v>
                </c:pt>
                <c:pt idx="16076">
                  <c:v>0.83407572383073492</c:v>
                </c:pt>
                <c:pt idx="16077">
                  <c:v>0.83413729128014857</c:v>
                </c:pt>
                <c:pt idx="16078">
                  <c:v>0.83339517625231918</c:v>
                </c:pt>
                <c:pt idx="16079">
                  <c:v>0.8340141106572595</c:v>
                </c:pt>
                <c:pt idx="16080">
                  <c:v>0.83364277757148164</c:v>
                </c:pt>
                <c:pt idx="16081">
                  <c:v>0.8340141106572595</c:v>
                </c:pt>
                <c:pt idx="16082">
                  <c:v>0.8340141106572595</c:v>
                </c:pt>
                <c:pt idx="16083">
                  <c:v>0.8340141106572595</c:v>
                </c:pt>
                <c:pt idx="16084">
                  <c:v>0.8340141106572595</c:v>
                </c:pt>
                <c:pt idx="16085">
                  <c:v>0.83339517625231918</c:v>
                </c:pt>
                <c:pt idx="16086">
                  <c:v>0.83370452858203414</c:v>
                </c:pt>
                <c:pt idx="16087">
                  <c:v>0.83339517625231918</c:v>
                </c:pt>
                <c:pt idx="16088">
                  <c:v>0.83376623376623393</c:v>
                </c:pt>
                <c:pt idx="16089">
                  <c:v>0.83370452858203414</c:v>
                </c:pt>
                <c:pt idx="16090">
                  <c:v>0.83370452858203414</c:v>
                </c:pt>
                <c:pt idx="16091">
                  <c:v>0.83438544374303747</c:v>
                </c:pt>
                <c:pt idx="16092">
                  <c:v>0.83407572383073514</c:v>
                </c:pt>
                <c:pt idx="16093">
                  <c:v>0.83413729128014857</c:v>
                </c:pt>
                <c:pt idx="16094">
                  <c:v>0.83407572383073492</c:v>
                </c:pt>
                <c:pt idx="16095">
                  <c:v>0.8340141106572595</c:v>
                </c:pt>
                <c:pt idx="16096">
                  <c:v>0.83376623376623382</c:v>
                </c:pt>
                <c:pt idx="16097">
                  <c:v>0.83339517625231918</c:v>
                </c:pt>
                <c:pt idx="16098">
                  <c:v>0.83370452858203414</c:v>
                </c:pt>
                <c:pt idx="16099">
                  <c:v>0.83370452858203414</c:v>
                </c:pt>
                <c:pt idx="16100">
                  <c:v>0.83370452858203414</c:v>
                </c:pt>
                <c:pt idx="16101">
                  <c:v>0.83407572383073492</c:v>
                </c:pt>
                <c:pt idx="16102">
                  <c:v>0.83370452858203414</c:v>
                </c:pt>
                <c:pt idx="16103">
                  <c:v>0.83407572383073492</c:v>
                </c:pt>
                <c:pt idx="16104">
                  <c:v>0.83413729128014857</c:v>
                </c:pt>
                <c:pt idx="16105">
                  <c:v>0.83419881305637977</c:v>
                </c:pt>
                <c:pt idx="16106">
                  <c:v>0.83388950685947349</c:v>
                </c:pt>
                <c:pt idx="16107">
                  <c:v>0.83351872450871345</c:v>
                </c:pt>
                <c:pt idx="16108">
                  <c:v>0.83320978502594523</c:v>
                </c:pt>
                <c:pt idx="16109">
                  <c:v>0.83358042994810977</c:v>
                </c:pt>
                <c:pt idx="16110">
                  <c:v>0.83358042994810977</c:v>
                </c:pt>
                <c:pt idx="16111">
                  <c:v>0.83388950685947349</c:v>
                </c:pt>
                <c:pt idx="16112">
                  <c:v>0.83419881305637977</c:v>
                </c:pt>
                <c:pt idx="16113">
                  <c:v>0.83419881305637977</c:v>
                </c:pt>
                <c:pt idx="16114">
                  <c:v>0.83388950685947349</c:v>
                </c:pt>
                <c:pt idx="16115">
                  <c:v>0.83388950685947349</c:v>
                </c:pt>
                <c:pt idx="16116">
                  <c:v>0.83419881305637977</c:v>
                </c:pt>
                <c:pt idx="16117">
                  <c:v>0.83419881305637977</c:v>
                </c:pt>
                <c:pt idx="16118">
                  <c:v>0.83345697329376867</c:v>
                </c:pt>
                <c:pt idx="16119">
                  <c:v>0.83413729128014857</c:v>
                </c:pt>
                <c:pt idx="16120">
                  <c:v>0.83444691907943591</c:v>
                </c:pt>
                <c:pt idx="16121">
                  <c:v>0.83438544374303747</c:v>
                </c:pt>
                <c:pt idx="16122">
                  <c:v>0.8340141106572595</c:v>
                </c:pt>
                <c:pt idx="16123">
                  <c:v>0.83370452858203414</c:v>
                </c:pt>
                <c:pt idx="16124">
                  <c:v>0.83407572383073492</c:v>
                </c:pt>
                <c:pt idx="16125">
                  <c:v>0.83407572383073492</c:v>
                </c:pt>
                <c:pt idx="16126">
                  <c:v>0.83376623376623382</c:v>
                </c:pt>
                <c:pt idx="16127">
                  <c:v>0.83413729128014857</c:v>
                </c:pt>
                <c:pt idx="16128">
                  <c:v>0.83419881305637977</c:v>
                </c:pt>
                <c:pt idx="16129">
                  <c:v>0.83419881305637977</c:v>
                </c:pt>
                <c:pt idx="16130">
                  <c:v>0.83345697329376867</c:v>
                </c:pt>
                <c:pt idx="16131">
                  <c:v>0.83351872450871345</c:v>
                </c:pt>
                <c:pt idx="16132">
                  <c:v>0.83382789317507422</c:v>
                </c:pt>
                <c:pt idx="16133">
                  <c:v>0.83388950685947349</c:v>
                </c:pt>
                <c:pt idx="16134">
                  <c:v>0.83364208966283815</c:v>
                </c:pt>
                <c:pt idx="16135">
                  <c:v>0.83364208966283815</c:v>
                </c:pt>
                <c:pt idx="16136">
                  <c:v>0.83327158206743246</c:v>
                </c:pt>
                <c:pt idx="16137">
                  <c:v>0.83333333333333326</c:v>
                </c:pt>
                <c:pt idx="16138">
                  <c:v>0.83364208966283815</c:v>
                </c:pt>
                <c:pt idx="16139">
                  <c:v>0.83358042994810977</c:v>
                </c:pt>
                <c:pt idx="16140">
                  <c:v>0.83395107487027431</c:v>
                </c:pt>
                <c:pt idx="16141">
                  <c:v>0.83401259725824384</c:v>
                </c:pt>
                <c:pt idx="16142">
                  <c:v>0.83333333333333326</c:v>
                </c:pt>
                <c:pt idx="16143">
                  <c:v>0.83364208966283815</c:v>
                </c:pt>
                <c:pt idx="16144">
                  <c:v>0.83364208966283815</c:v>
                </c:pt>
                <c:pt idx="16145">
                  <c:v>0.83320978502594523</c:v>
                </c:pt>
                <c:pt idx="16146">
                  <c:v>0.83426028921023354</c:v>
                </c:pt>
                <c:pt idx="16147">
                  <c:v>0.83395107487027431</c:v>
                </c:pt>
                <c:pt idx="16148">
                  <c:v>0.83364208966283815</c:v>
                </c:pt>
                <c:pt idx="16149">
                  <c:v>0.83395107487027431</c:v>
                </c:pt>
                <c:pt idx="16150">
                  <c:v>0.83395107487027431</c:v>
                </c:pt>
                <c:pt idx="16151">
                  <c:v>0.83395107487027431</c:v>
                </c:pt>
                <c:pt idx="16152">
                  <c:v>0.83358042994810977</c:v>
                </c:pt>
                <c:pt idx="16153">
                  <c:v>0.83395107487027431</c:v>
                </c:pt>
                <c:pt idx="16154">
                  <c:v>0.83388950685947349</c:v>
                </c:pt>
                <c:pt idx="16155">
                  <c:v>0.83382789317507422</c:v>
                </c:pt>
                <c:pt idx="16156">
                  <c:v>0.83382789317507422</c:v>
                </c:pt>
                <c:pt idx="16157">
                  <c:v>0.83413729128014857</c:v>
                </c:pt>
                <c:pt idx="16158">
                  <c:v>0.83382789317507433</c:v>
                </c:pt>
                <c:pt idx="16159">
                  <c:v>0.83351872450871345</c:v>
                </c:pt>
                <c:pt idx="16160">
                  <c:v>0.83382789317507433</c:v>
                </c:pt>
                <c:pt idx="16161">
                  <c:v>0.83413729128014857</c:v>
                </c:pt>
                <c:pt idx="16162">
                  <c:v>0.83419881305637977</c:v>
                </c:pt>
                <c:pt idx="16163">
                  <c:v>0.83395107487027431</c:v>
                </c:pt>
                <c:pt idx="16164">
                  <c:v>0.83401259725824384</c:v>
                </c:pt>
                <c:pt idx="16165">
                  <c:v>0.83388950685947349</c:v>
                </c:pt>
                <c:pt idx="16166">
                  <c:v>0.83376623376623382</c:v>
                </c:pt>
                <c:pt idx="16167">
                  <c:v>0.83376623376623382</c:v>
                </c:pt>
                <c:pt idx="16168">
                  <c:v>0.83407572383073492</c:v>
                </c:pt>
                <c:pt idx="16169">
                  <c:v>0.83407572383073492</c:v>
                </c:pt>
                <c:pt idx="16170">
                  <c:v>0.83407572383073492</c:v>
                </c:pt>
                <c:pt idx="16171">
                  <c:v>0.83407572383073492</c:v>
                </c:pt>
                <c:pt idx="16172">
                  <c:v>0.83395245170876675</c:v>
                </c:pt>
                <c:pt idx="16173">
                  <c:v>0.83370452858203414</c:v>
                </c:pt>
                <c:pt idx="16174">
                  <c:v>0.83364277757148164</c:v>
                </c:pt>
                <c:pt idx="16175">
                  <c:v>0.83364277757148164</c:v>
                </c:pt>
                <c:pt idx="16176">
                  <c:v>0.83333333333333337</c:v>
                </c:pt>
                <c:pt idx="16177">
                  <c:v>0.83364277757148164</c:v>
                </c:pt>
                <c:pt idx="16178">
                  <c:v>0.83426235600148657</c:v>
                </c:pt>
                <c:pt idx="16179">
                  <c:v>0.83395245170876675</c:v>
                </c:pt>
                <c:pt idx="16180">
                  <c:v>0.83407572383073492</c:v>
                </c:pt>
                <c:pt idx="16181">
                  <c:v>0.83413729128014857</c:v>
                </c:pt>
                <c:pt idx="16182">
                  <c:v>0.83382789317507422</c:v>
                </c:pt>
                <c:pt idx="16183">
                  <c:v>0.83388950685947349</c:v>
                </c:pt>
                <c:pt idx="16184">
                  <c:v>0.83401259725824384</c:v>
                </c:pt>
                <c:pt idx="16185">
                  <c:v>0.83401259725824384</c:v>
                </c:pt>
                <c:pt idx="16186">
                  <c:v>0.83364208966283815</c:v>
                </c:pt>
                <c:pt idx="16187">
                  <c:v>0.83364208966283815</c:v>
                </c:pt>
                <c:pt idx="16188">
                  <c:v>0.83364208966283815</c:v>
                </c:pt>
                <c:pt idx="16189">
                  <c:v>0.83364208966283815</c:v>
                </c:pt>
                <c:pt idx="16190">
                  <c:v>0.83395107487027431</c:v>
                </c:pt>
                <c:pt idx="16191">
                  <c:v>0.83395107487027431</c:v>
                </c:pt>
                <c:pt idx="16192">
                  <c:v>0.83432171979243885</c:v>
                </c:pt>
                <c:pt idx="16193">
                  <c:v>0.83364208966283815</c:v>
                </c:pt>
                <c:pt idx="16194">
                  <c:v>0.83401259725824384</c:v>
                </c:pt>
                <c:pt idx="16195">
                  <c:v>0.83432171979243885</c:v>
                </c:pt>
                <c:pt idx="16196">
                  <c:v>0.83388950685947349</c:v>
                </c:pt>
                <c:pt idx="16197">
                  <c:v>0.83382789317507422</c:v>
                </c:pt>
                <c:pt idx="16198">
                  <c:v>0.83382789317507422</c:v>
                </c:pt>
                <c:pt idx="16199">
                  <c:v>0.83413729128014857</c:v>
                </c:pt>
                <c:pt idx="16200">
                  <c:v>0.83450834879406321</c:v>
                </c:pt>
                <c:pt idx="16201">
                  <c:v>0.83419881305637977</c:v>
                </c:pt>
                <c:pt idx="16202">
                  <c:v>0.83376623376623382</c:v>
                </c:pt>
                <c:pt idx="16203">
                  <c:v>0.83407572383073492</c:v>
                </c:pt>
                <c:pt idx="16204">
                  <c:v>0.83382789317507433</c:v>
                </c:pt>
                <c:pt idx="16205">
                  <c:v>0.83376623376623382</c:v>
                </c:pt>
                <c:pt idx="16206">
                  <c:v>0.83382789317507433</c:v>
                </c:pt>
                <c:pt idx="16207">
                  <c:v>0.83382789317507433</c:v>
                </c:pt>
                <c:pt idx="16208">
                  <c:v>0.83382789317507433</c:v>
                </c:pt>
                <c:pt idx="16209">
                  <c:v>0.83413729128014857</c:v>
                </c:pt>
                <c:pt idx="16210">
                  <c:v>0.83388950685947349</c:v>
                </c:pt>
                <c:pt idx="16211">
                  <c:v>0.83395107487027431</c:v>
                </c:pt>
                <c:pt idx="16212">
                  <c:v>0.83426028921023354</c:v>
                </c:pt>
                <c:pt idx="16213">
                  <c:v>0.83419881305637977</c:v>
                </c:pt>
                <c:pt idx="16214">
                  <c:v>0.83419881305637977</c:v>
                </c:pt>
                <c:pt idx="16215">
                  <c:v>0.83419881305637977</c:v>
                </c:pt>
                <c:pt idx="16216">
                  <c:v>0.83382789317507422</c:v>
                </c:pt>
                <c:pt idx="16217">
                  <c:v>0.83450834879406321</c:v>
                </c:pt>
                <c:pt idx="16218">
                  <c:v>0.83382789317507422</c:v>
                </c:pt>
                <c:pt idx="16219">
                  <c:v>0.83376623376623382</c:v>
                </c:pt>
                <c:pt idx="16220">
                  <c:v>0.83370452858203414</c:v>
                </c:pt>
                <c:pt idx="16221">
                  <c:v>0.8340141106572595</c:v>
                </c:pt>
                <c:pt idx="16222">
                  <c:v>0.83407572383073492</c:v>
                </c:pt>
                <c:pt idx="16223">
                  <c:v>0.83382789317507422</c:v>
                </c:pt>
                <c:pt idx="16224">
                  <c:v>0.83426028921023354</c:v>
                </c:pt>
                <c:pt idx="16225">
                  <c:v>0.83358042994810977</c:v>
                </c:pt>
                <c:pt idx="16226">
                  <c:v>0.83395107487027431</c:v>
                </c:pt>
                <c:pt idx="16227">
                  <c:v>0.83364208966283815</c:v>
                </c:pt>
                <c:pt idx="16228">
                  <c:v>0.83395107487027431</c:v>
                </c:pt>
                <c:pt idx="16229">
                  <c:v>0.83382789317507422</c:v>
                </c:pt>
                <c:pt idx="16230">
                  <c:v>0.83450834879406321</c:v>
                </c:pt>
                <c:pt idx="16231">
                  <c:v>0.83419881305637977</c:v>
                </c:pt>
                <c:pt idx="16232">
                  <c:v>0.83351872450871345</c:v>
                </c:pt>
                <c:pt idx="16233">
                  <c:v>0.83382789317507433</c:v>
                </c:pt>
                <c:pt idx="16234">
                  <c:v>0.83413729128014857</c:v>
                </c:pt>
                <c:pt idx="16235">
                  <c:v>0.83376623376623382</c:v>
                </c:pt>
                <c:pt idx="16236">
                  <c:v>0.83345697329376855</c:v>
                </c:pt>
                <c:pt idx="16237">
                  <c:v>0.83351872450871345</c:v>
                </c:pt>
                <c:pt idx="16238">
                  <c:v>0.83388950685947349</c:v>
                </c:pt>
                <c:pt idx="16239">
                  <c:v>0.83388950685947349</c:v>
                </c:pt>
                <c:pt idx="16240">
                  <c:v>0.83450834879406321</c:v>
                </c:pt>
                <c:pt idx="16241">
                  <c:v>0.83438544374303747</c:v>
                </c:pt>
                <c:pt idx="16242">
                  <c:v>0.83376623376623382</c:v>
                </c:pt>
                <c:pt idx="16243">
                  <c:v>0.83407572383073492</c:v>
                </c:pt>
                <c:pt idx="16244">
                  <c:v>0.83407572383073492</c:v>
                </c:pt>
                <c:pt idx="16245">
                  <c:v>0.83376623376623382</c:v>
                </c:pt>
                <c:pt idx="16246">
                  <c:v>0.83407572383073492</c:v>
                </c:pt>
                <c:pt idx="16247">
                  <c:v>0.8340141106572595</c:v>
                </c:pt>
                <c:pt idx="16248">
                  <c:v>0.83370452858203414</c:v>
                </c:pt>
                <c:pt idx="16249">
                  <c:v>0.83370452858203414</c:v>
                </c:pt>
                <c:pt idx="16250">
                  <c:v>0.83333333333333337</c:v>
                </c:pt>
                <c:pt idx="16251">
                  <c:v>0.8340141106572595</c:v>
                </c:pt>
                <c:pt idx="16252">
                  <c:v>0.83407572383073492</c:v>
                </c:pt>
                <c:pt idx="16253">
                  <c:v>0.83407572383073492</c:v>
                </c:pt>
                <c:pt idx="16254">
                  <c:v>0.83376623376623393</c:v>
                </c:pt>
                <c:pt idx="16255">
                  <c:v>0.83382789317507422</c:v>
                </c:pt>
                <c:pt idx="16256">
                  <c:v>0.83382789317507422</c:v>
                </c:pt>
                <c:pt idx="16257">
                  <c:v>0.83382789317507422</c:v>
                </c:pt>
                <c:pt idx="16258">
                  <c:v>0.83382789317507422</c:v>
                </c:pt>
                <c:pt idx="16259">
                  <c:v>0.83376623376623393</c:v>
                </c:pt>
                <c:pt idx="16260">
                  <c:v>0.8340141106572595</c:v>
                </c:pt>
                <c:pt idx="16261">
                  <c:v>0.83432392273402667</c:v>
                </c:pt>
                <c:pt idx="16262">
                  <c:v>0.83364277757148164</c:v>
                </c:pt>
                <c:pt idx="16263">
                  <c:v>0.83364277757148164</c:v>
                </c:pt>
                <c:pt idx="16264">
                  <c:v>0.83395245170876686</c:v>
                </c:pt>
                <c:pt idx="16265">
                  <c:v>0.83432392273402678</c:v>
                </c:pt>
                <c:pt idx="16266">
                  <c:v>0.83438544374303747</c:v>
                </c:pt>
                <c:pt idx="16267">
                  <c:v>0.83413729128014857</c:v>
                </c:pt>
                <c:pt idx="16268">
                  <c:v>0.83345697329376867</c:v>
                </c:pt>
                <c:pt idx="16269">
                  <c:v>0.83376623376623393</c:v>
                </c:pt>
                <c:pt idx="16270">
                  <c:v>0.83370452858203414</c:v>
                </c:pt>
                <c:pt idx="16271">
                  <c:v>0.83339517625231918</c:v>
                </c:pt>
                <c:pt idx="16272">
                  <c:v>0.83370452858203414</c:v>
                </c:pt>
                <c:pt idx="16273">
                  <c:v>0.83395245170876675</c:v>
                </c:pt>
                <c:pt idx="16274">
                  <c:v>0.83395245170876686</c:v>
                </c:pt>
                <c:pt idx="16275">
                  <c:v>0.83389074693422538</c:v>
                </c:pt>
                <c:pt idx="16276">
                  <c:v>0.83389074693422538</c:v>
                </c:pt>
                <c:pt idx="16277">
                  <c:v>0.83395245170876675</c:v>
                </c:pt>
                <c:pt idx="16278">
                  <c:v>0.83432392273402667</c:v>
                </c:pt>
                <c:pt idx="16279">
                  <c:v>0.8340141106572595</c:v>
                </c:pt>
                <c:pt idx="16280">
                  <c:v>0.83370452858203414</c:v>
                </c:pt>
                <c:pt idx="16281">
                  <c:v>0.83376623376623393</c:v>
                </c:pt>
                <c:pt idx="16282">
                  <c:v>0.83376623376623393</c:v>
                </c:pt>
                <c:pt idx="16283">
                  <c:v>0.83370452858203414</c:v>
                </c:pt>
                <c:pt idx="16284">
                  <c:v>0.83407572383073492</c:v>
                </c:pt>
                <c:pt idx="16285">
                  <c:v>0.8340141106572595</c:v>
                </c:pt>
                <c:pt idx="16286">
                  <c:v>0.8340141106572595</c:v>
                </c:pt>
                <c:pt idx="16287">
                  <c:v>0.83395245170876675</c:v>
                </c:pt>
                <c:pt idx="16288">
                  <c:v>0.83426235600148657</c:v>
                </c:pt>
                <c:pt idx="16289">
                  <c:v>0.83426235600148657</c:v>
                </c:pt>
                <c:pt idx="16290">
                  <c:v>0.83432392273402667</c:v>
                </c:pt>
                <c:pt idx="16291">
                  <c:v>0.83395245170876675</c:v>
                </c:pt>
                <c:pt idx="16292">
                  <c:v>0.83395245170876675</c:v>
                </c:pt>
                <c:pt idx="16293">
                  <c:v>0.83432392273402667</c:v>
                </c:pt>
                <c:pt idx="16294">
                  <c:v>0.8340141106572595</c:v>
                </c:pt>
                <c:pt idx="16295">
                  <c:v>0.83407572383073492</c:v>
                </c:pt>
                <c:pt idx="16296">
                  <c:v>0.83376623376623393</c:v>
                </c:pt>
                <c:pt idx="16297">
                  <c:v>0.83376623376623393</c:v>
                </c:pt>
                <c:pt idx="16298">
                  <c:v>0.83419881305637977</c:v>
                </c:pt>
                <c:pt idx="16299">
                  <c:v>0.83419881305637977</c:v>
                </c:pt>
                <c:pt idx="16300">
                  <c:v>0.83382789317507422</c:v>
                </c:pt>
                <c:pt idx="16301">
                  <c:v>0.83382789317507422</c:v>
                </c:pt>
                <c:pt idx="16302">
                  <c:v>0.83382789317507422</c:v>
                </c:pt>
                <c:pt idx="16303">
                  <c:v>0.83419881305637977</c:v>
                </c:pt>
                <c:pt idx="16304">
                  <c:v>0.83419881305637977</c:v>
                </c:pt>
                <c:pt idx="16305">
                  <c:v>0.83419881305637977</c:v>
                </c:pt>
                <c:pt idx="16306">
                  <c:v>0.83419881305637977</c:v>
                </c:pt>
                <c:pt idx="16307">
                  <c:v>0.83413729128014857</c:v>
                </c:pt>
                <c:pt idx="16308">
                  <c:v>0.83370452858203414</c:v>
                </c:pt>
                <c:pt idx="16309">
                  <c:v>0.8340141106572595</c:v>
                </c:pt>
                <c:pt idx="16310">
                  <c:v>0.83438544374303747</c:v>
                </c:pt>
                <c:pt idx="16311">
                  <c:v>0.8340141106572595</c:v>
                </c:pt>
                <c:pt idx="16312">
                  <c:v>0.8340141106572595</c:v>
                </c:pt>
                <c:pt idx="16313">
                  <c:v>0.8340141106572595</c:v>
                </c:pt>
                <c:pt idx="16314">
                  <c:v>0.83432392273402667</c:v>
                </c:pt>
                <c:pt idx="16315">
                  <c:v>0.83432392273402667</c:v>
                </c:pt>
                <c:pt idx="16316">
                  <c:v>0.83438544374303747</c:v>
                </c:pt>
                <c:pt idx="16317">
                  <c:v>0.83407572383073492</c:v>
                </c:pt>
                <c:pt idx="16318">
                  <c:v>0.83413729128014857</c:v>
                </c:pt>
                <c:pt idx="16319">
                  <c:v>0.83413729128014857</c:v>
                </c:pt>
                <c:pt idx="16320">
                  <c:v>0.83382789317507422</c:v>
                </c:pt>
                <c:pt idx="16321">
                  <c:v>0.83382789317507422</c:v>
                </c:pt>
                <c:pt idx="16322">
                  <c:v>0.83370452858203414</c:v>
                </c:pt>
                <c:pt idx="16323">
                  <c:v>0.8340141106572595</c:v>
                </c:pt>
                <c:pt idx="16324">
                  <c:v>0.8340141106572595</c:v>
                </c:pt>
                <c:pt idx="16325">
                  <c:v>0.83432392273402667</c:v>
                </c:pt>
                <c:pt idx="16326">
                  <c:v>0.83389074693422538</c:v>
                </c:pt>
                <c:pt idx="16327">
                  <c:v>0.83420074349442386</c:v>
                </c:pt>
                <c:pt idx="16328">
                  <c:v>0.83389074693422538</c:v>
                </c:pt>
                <c:pt idx="16329">
                  <c:v>0.83426235600148657</c:v>
                </c:pt>
                <c:pt idx="16330">
                  <c:v>0.83389074693422538</c:v>
                </c:pt>
                <c:pt idx="16331">
                  <c:v>0.83420074349442386</c:v>
                </c:pt>
                <c:pt idx="16332">
                  <c:v>0.83420074349442386</c:v>
                </c:pt>
                <c:pt idx="16333">
                  <c:v>0.83426235600148657</c:v>
                </c:pt>
                <c:pt idx="16334">
                  <c:v>0.83395245170876675</c:v>
                </c:pt>
                <c:pt idx="16335">
                  <c:v>0.83432392273402667</c:v>
                </c:pt>
                <c:pt idx="16336">
                  <c:v>0.83432392273402667</c:v>
                </c:pt>
                <c:pt idx="16337">
                  <c:v>0.83426235600148657</c:v>
                </c:pt>
                <c:pt idx="16338">
                  <c:v>0.83389074693422538</c:v>
                </c:pt>
                <c:pt idx="16339">
                  <c:v>0.83395245170876675</c:v>
                </c:pt>
                <c:pt idx="16340">
                  <c:v>0.83432392273402667</c:v>
                </c:pt>
                <c:pt idx="16341">
                  <c:v>0.8340141106572595</c:v>
                </c:pt>
                <c:pt idx="16342">
                  <c:v>0.8340141106572595</c:v>
                </c:pt>
                <c:pt idx="16343">
                  <c:v>0.83364277757148164</c:v>
                </c:pt>
                <c:pt idx="16344">
                  <c:v>0.8340141106572595</c:v>
                </c:pt>
                <c:pt idx="16345">
                  <c:v>0.83364277757148164</c:v>
                </c:pt>
                <c:pt idx="16346">
                  <c:v>0.83364277757148164</c:v>
                </c:pt>
                <c:pt idx="16347">
                  <c:v>0.83364277757148164</c:v>
                </c:pt>
                <c:pt idx="16348">
                  <c:v>0.83364277757148164</c:v>
                </c:pt>
                <c:pt idx="16349">
                  <c:v>0.83327144448570378</c:v>
                </c:pt>
                <c:pt idx="16350">
                  <c:v>0.83358098068350672</c:v>
                </c:pt>
                <c:pt idx="16351">
                  <c:v>0.83389074693422538</c:v>
                </c:pt>
                <c:pt idx="16352">
                  <c:v>0.83382899628252782</c:v>
                </c:pt>
                <c:pt idx="16353">
                  <c:v>0.8337053571428571</c:v>
                </c:pt>
                <c:pt idx="16354">
                  <c:v>0.83401563081503549</c:v>
                </c:pt>
                <c:pt idx="16355">
                  <c:v>0.83407738095238093</c:v>
                </c:pt>
                <c:pt idx="16356">
                  <c:v>0.83407738095238093</c:v>
                </c:pt>
                <c:pt idx="16357">
                  <c:v>0.83345724907063201</c:v>
                </c:pt>
                <c:pt idx="16358">
                  <c:v>0.83420074349442386</c:v>
                </c:pt>
                <c:pt idx="16359">
                  <c:v>0.83420074349442386</c:v>
                </c:pt>
                <c:pt idx="16360">
                  <c:v>0.83420074349442386</c:v>
                </c:pt>
                <c:pt idx="16361">
                  <c:v>0.83395245170876675</c:v>
                </c:pt>
                <c:pt idx="16362">
                  <c:v>0.83389074693422538</c:v>
                </c:pt>
                <c:pt idx="16363">
                  <c:v>0.83432392273402667</c:v>
                </c:pt>
                <c:pt idx="16364">
                  <c:v>0.83364277757148164</c:v>
                </c:pt>
                <c:pt idx="16365">
                  <c:v>0.83370452858203414</c:v>
                </c:pt>
                <c:pt idx="16366">
                  <c:v>0.83339517625231918</c:v>
                </c:pt>
                <c:pt idx="16367">
                  <c:v>0.83370452858203414</c:v>
                </c:pt>
                <c:pt idx="16368">
                  <c:v>0.83339517625231918</c:v>
                </c:pt>
                <c:pt idx="16369">
                  <c:v>0.83376623376623393</c:v>
                </c:pt>
                <c:pt idx="16370">
                  <c:v>0.83382789317507422</c:v>
                </c:pt>
                <c:pt idx="16371">
                  <c:v>0.83382789317507422</c:v>
                </c:pt>
                <c:pt idx="16372">
                  <c:v>0.83376623376623393</c:v>
                </c:pt>
                <c:pt idx="16373">
                  <c:v>0.83370452858203414</c:v>
                </c:pt>
                <c:pt idx="16374">
                  <c:v>0.83407572383073492</c:v>
                </c:pt>
                <c:pt idx="16375">
                  <c:v>0.8340141106572595</c:v>
                </c:pt>
                <c:pt idx="16376">
                  <c:v>0.83432392273402667</c:v>
                </c:pt>
                <c:pt idx="16377">
                  <c:v>0.83395245170876675</c:v>
                </c:pt>
                <c:pt idx="16378">
                  <c:v>0.83420074349442386</c:v>
                </c:pt>
                <c:pt idx="16379">
                  <c:v>0.83389074693422538</c:v>
                </c:pt>
                <c:pt idx="16380">
                  <c:v>0.83358098068350683</c:v>
                </c:pt>
                <c:pt idx="16381">
                  <c:v>0.83382899628252782</c:v>
                </c:pt>
                <c:pt idx="16382">
                  <c:v>0.83351913786696397</c:v>
                </c:pt>
                <c:pt idx="16383">
                  <c:v>0.83426235600148657</c:v>
                </c:pt>
                <c:pt idx="16384">
                  <c:v>0.8340141106572595</c:v>
                </c:pt>
                <c:pt idx="16385">
                  <c:v>0.83407572383073492</c:v>
                </c:pt>
                <c:pt idx="16386">
                  <c:v>0.83339517625231918</c:v>
                </c:pt>
                <c:pt idx="16387">
                  <c:v>0.83339517625231918</c:v>
                </c:pt>
                <c:pt idx="16388">
                  <c:v>0.83376623376623393</c:v>
                </c:pt>
                <c:pt idx="16389">
                  <c:v>0.83376623376623393</c:v>
                </c:pt>
                <c:pt idx="16390">
                  <c:v>0.83376623376623393</c:v>
                </c:pt>
                <c:pt idx="16391">
                  <c:v>0.83339517625231918</c:v>
                </c:pt>
                <c:pt idx="16392">
                  <c:v>0.83376623376623393</c:v>
                </c:pt>
                <c:pt idx="16393">
                  <c:v>0.83370452858203414</c:v>
                </c:pt>
                <c:pt idx="16394">
                  <c:v>0.83432392273402667</c:v>
                </c:pt>
                <c:pt idx="16395">
                  <c:v>0.83389074693422538</c:v>
                </c:pt>
                <c:pt idx="16396">
                  <c:v>0.83420074349442386</c:v>
                </c:pt>
                <c:pt idx="16397">
                  <c:v>0.83420074349442386</c:v>
                </c:pt>
                <c:pt idx="16398">
                  <c:v>0.83389074693422538</c:v>
                </c:pt>
                <c:pt idx="16399">
                  <c:v>0.83395245170876686</c:v>
                </c:pt>
                <c:pt idx="16400">
                  <c:v>0.83420074349442386</c:v>
                </c:pt>
                <c:pt idx="16401">
                  <c:v>0.83389074693422538</c:v>
                </c:pt>
                <c:pt idx="16402">
                  <c:v>0.83395245170876686</c:v>
                </c:pt>
                <c:pt idx="16403">
                  <c:v>0.8340141106572595</c:v>
                </c:pt>
                <c:pt idx="16404">
                  <c:v>0.83438544374303747</c:v>
                </c:pt>
                <c:pt idx="16405">
                  <c:v>0.83407572383073492</c:v>
                </c:pt>
                <c:pt idx="16406">
                  <c:v>0.83407572383073492</c:v>
                </c:pt>
                <c:pt idx="16407">
                  <c:v>0.83407572383073492</c:v>
                </c:pt>
                <c:pt idx="16408">
                  <c:v>0.83370452858203414</c:v>
                </c:pt>
                <c:pt idx="16409">
                  <c:v>0.83444691907943591</c:v>
                </c:pt>
                <c:pt idx="16410">
                  <c:v>0.8340141106572595</c:v>
                </c:pt>
                <c:pt idx="16411">
                  <c:v>0.83426235600148657</c:v>
                </c:pt>
                <c:pt idx="16412">
                  <c:v>0.83358098068350683</c:v>
                </c:pt>
                <c:pt idx="16413">
                  <c:v>0.83395245170876686</c:v>
                </c:pt>
                <c:pt idx="16414">
                  <c:v>0.83395245170876686</c:v>
                </c:pt>
                <c:pt idx="16415">
                  <c:v>0.83395245170876686</c:v>
                </c:pt>
                <c:pt idx="16416">
                  <c:v>0.83364277757148164</c:v>
                </c:pt>
                <c:pt idx="16417">
                  <c:v>0.83438544374303747</c:v>
                </c:pt>
                <c:pt idx="16418">
                  <c:v>0.83438544374303747</c:v>
                </c:pt>
                <c:pt idx="16419">
                  <c:v>0.83370452858203414</c:v>
                </c:pt>
                <c:pt idx="16420">
                  <c:v>0.83364277757148164</c:v>
                </c:pt>
                <c:pt idx="16421">
                  <c:v>0.83333333333333337</c:v>
                </c:pt>
                <c:pt idx="16422">
                  <c:v>0.83370452858203414</c:v>
                </c:pt>
                <c:pt idx="16423">
                  <c:v>0.83370452858203414</c:v>
                </c:pt>
                <c:pt idx="16424">
                  <c:v>0.8340141106572595</c:v>
                </c:pt>
                <c:pt idx="16425">
                  <c:v>0.83407572383073492</c:v>
                </c:pt>
                <c:pt idx="16426">
                  <c:v>0.83413729128014857</c:v>
                </c:pt>
                <c:pt idx="16427">
                  <c:v>0.83376623376623382</c:v>
                </c:pt>
                <c:pt idx="16428">
                  <c:v>0.83333333333333337</c:v>
                </c:pt>
                <c:pt idx="16429">
                  <c:v>0.83370452858203414</c:v>
                </c:pt>
                <c:pt idx="16430">
                  <c:v>0.83339517625231918</c:v>
                </c:pt>
                <c:pt idx="16431">
                  <c:v>0.83370452858203414</c:v>
                </c:pt>
                <c:pt idx="16432">
                  <c:v>0.83333333333333337</c:v>
                </c:pt>
                <c:pt idx="16433">
                  <c:v>0.83382789317507422</c:v>
                </c:pt>
                <c:pt idx="16434">
                  <c:v>0.83419881305637977</c:v>
                </c:pt>
                <c:pt idx="16435">
                  <c:v>0.83370452858203414</c:v>
                </c:pt>
                <c:pt idx="16436">
                  <c:v>0.83370452858203414</c:v>
                </c:pt>
                <c:pt idx="16437">
                  <c:v>0.83407572383073492</c:v>
                </c:pt>
                <c:pt idx="16438">
                  <c:v>0.83407572383073492</c:v>
                </c:pt>
                <c:pt idx="16439">
                  <c:v>0.8340141106572595</c:v>
                </c:pt>
                <c:pt idx="16440">
                  <c:v>0.8340141106572595</c:v>
                </c:pt>
                <c:pt idx="16441">
                  <c:v>0.83358098068350672</c:v>
                </c:pt>
                <c:pt idx="16442">
                  <c:v>0.83351913786696408</c:v>
                </c:pt>
                <c:pt idx="16443">
                  <c:v>0.83395245170876675</c:v>
                </c:pt>
                <c:pt idx="16444">
                  <c:v>0.83364277757148164</c:v>
                </c:pt>
                <c:pt idx="16445">
                  <c:v>0.8340141106572595</c:v>
                </c:pt>
                <c:pt idx="16446">
                  <c:v>0.83327144448570378</c:v>
                </c:pt>
                <c:pt idx="16447">
                  <c:v>0.83364277757148164</c:v>
                </c:pt>
                <c:pt idx="16448">
                  <c:v>0.83333333333333337</c:v>
                </c:pt>
                <c:pt idx="16449">
                  <c:v>0.83345697329376867</c:v>
                </c:pt>
                <c:pt idx="16450">
                  <c:v>0.83345697329376867</c:v>
                </c:pt>
                <c:pt idx="16451">
                  <c:v>0.83376623376623393</c:v>
                </c:pt>
                <c:pt idx="16452">
                  <c:v>0.83376623376623393</c:v>
                </c:pt>
                <c:pt idx="16453">
                  <c:v>0.83382789317507422</c:v>
                </c:pt>
                <c:pt idx="16454">
                  <c:v>0.83345697329376867</c:v>
                </c:pt>
                <c:pt idx="16455">
                  <c:v>0.83339517625231918</c:v>
                </c:pt>
                <c:pt idx="16456">
                  <c:v>0.83339517625231918</c:v>
                </c:pt>
                <c:pt idx="16457">
                  <c:v>0.83407572383073492</c:v>
                </c:pt>
                <c:pt idx="16458">
                  <c:v>0.83432392273402667</c:v>
                </c:pt>
                <c:pt idx="16459">
                  <c:v>0.83389074693422538</c:v>
                </c:pt>
                <c:pt idx="16460">
                  <c:v>0.83426235600148657</c:v>
                </c:pt>
                <c:pt idx="16461">
                  <c:v>0.8340141106572595</c:v>
                </c:pt>
                <c:pt idx="16462">
                  <c:v>0.83376623376623382</c:v>
                </c:pt>
                <c:pt idx="16463">
                  <c:v>0.83370452858203414</c:v>
                </c:pt>
                <c:pt idx="16464">
                  <c:v>0.83395245170876675</c:v>
                </c:pt>
                <c:pt idx="16465">
                  <c:v>0.83413908516177016</c:v>
                </c:pt>
                <c:pt idx="16466">
                  <c:v>0.83420074349442386</c:v>
                </c:pt>
                <c:pt idx="16467">
                  <c:v>0.83432392273402667</c:v>
                </c:pt>
                <c:pt idx="16468">
                  <c:v>0.83370452858203414</c:v>
                </c:pt>
                <c:pt idx="16469">
                  <c:v>0.83339517625231918</c:v>
                </c:pt>
                <c:pt idx="16470">
                  <c:v>0.83376623376623393</c:v>
                </c:pt>
                <c:pt idx="16471">
                  <c:v>0.83370452858203414</c:v>
                </c:pt>
                <c:pt idx="16472">
                  <c:v>0.83364277757148164</c:v>
                </c:pt>
                <c:pt idx="16473">
                  <c:v>0.83395245170876675</c:v>
                </c:pt>
                <c:pt idx="16474">
                  <c:v>0.83358098068350672</c:v>
                </c:pt>
                <c:pt idx="16475">
                  <c:v>0.83395245170876675</c:v>
                </c:pt>
                <c:pt idx="16476">
                  <c:v>0.8340141106572595</c:v>
                </c:pt>
                <c:pt idx="16477">
                  <c:v>0.83407572383073492</c:v>
                </c:pt>
                <c:pt idx="16478">
                  <c:v>0.83376623376623393</c:v>
                </c:pt>
                <c:pt idx="16479">
                  <c:v>0.83376623376623393</c:v>
                </c:pt>
                <c:pt idx="16480">
                  <c:v>0.83376623376623393</c:v>
                </c:pt>
                <c:pt idx="16481">
                  <c:v>0.83339517625231918</c:v>
                </c:pt>
                <c:pt idx="16482">
                  <c:v>0.83370452858203414</c:v>
                </c:pt>
                <c:pt idx="16483">
                  <c:v>0.83370452858203414</c:v>
                </c:pt>
                <c:pt idx="16484">
                  <c:v>0.83370452858203414</c:v>
                </c:pt>
                <c:pt idx="16485">
                  <c:v>0.83376623376623393</c:v>
                </c:pt>
                <c:pt idx="16486">
                  <c:v>0.83376623376623393</c:v>
                </c:pt>
                <c:pt idx="16487">
                  <c:v>0.83413729128014857</c:v>
                </c:pt>
                <c:pt idx="16488">
                  <c:v>0.83438544374303747</c:v>
                </c:pt>
                <c:pt idx="16489">
                  <c:v>0.83395245170876675</c:v>
                </c:pt>
                <c:pt idx="16490">
                  <c:v>0.83407572383073492</c:v>
                </c:pt>
                <c:pt idx="16491">
                  <c:v>0.8340141106572595</c:v>
                </c:pt>
                <c:pt idx="16492">
                  <c:v>0.83364277757148164</c:v>
                </c:pt>
                <c:pt idx="16493">
                  <c:v>0.8340141106572595</c:v>
                </c:pt>
                <c:pt idx="16494">
                  <c:v>0.83432392273402667</c:v>
                </c:pt>
                <c:pt idx="16495">
                  <c:v>0.83426235600148657</c:v>
                </c:pt>
                <c:pt idx="16496">
                  <c:v>0.83432392273402667</c:v>
                </c:pt>
                <c:pt idx="16497">
                  <c:v>0.83395245170876675</c:v>
                </c:pt>
                <c:pt idx="16498">
                  <c:v>0.83364277757148164</c:v>
                </c:pt>
                <c:pt idx="16499">
                  <c:v>0.83364277757148164</c:v>
                </c:pt>
                <c:pt idx="16500">
                  <c:v>0.83432392273402667</c:v>
                </c:pt>
                <c:pt idx="16501">
                  <c:v>0.83395245170876675</c:v>
                </c:pt>
                <c:pt idx="16502">
                  <c:v>0.83364277757148164</c:v>
                </c:pt>
                <c:pt idx="16503">
                  <c:v>0.83333333333333337</c:v>
                </c:pt>
                <c:pt idx="16504">
                  <c:v>0.83358098068350672</c:v>
                </c:pt>
                <c:pt idx="16505">
                  <c:v>0.83426235600148657</c:v>
                </c:pt>
                <c:pt idx="16506">
                  <c:v>0.83395245170876675</c:v>
                </c:pt>
                <c:pt idx="16507">
                  <c:v>0.83395245170876675</c:v>
                </c:pt>
                <c:pt idx="16508">
                  <c:v>0.83364277757148164</c:v>
                </c:pt>
                <c:pt idx="16509">
                  <c:v>0.83407572383073492</c:v>
                </c:pt>
                <c:pt idx="16510">
                  <c:v>0.8340141106572595</c:v>
                </c:pt>
                <c:pt idx="16511">
                  <c:v>0.83395245170876675</c:v>
                </c:pt>
                <c:pt idx="16512">
                  <c:v>0.83432392273402667</c:v>
                </c:pt>
                <c:pt idx="16513">
                  <c:v>0.83432392273402667</c:v>
                </c:pt>
                <c:pt idx="16514">
                  <c:v>0.83395245170876675</c:v>
                </c:pt>
                <c:pt idx="16515">
                  <c:v>0.83389074693422538</c:v>
                </c:pt>
                <c:pt idx="16516">
                  <c:v>0.83351913786696397</c:v>
                </c:pt>
                <c:pt idx="16517">
                  <c:v>0.83358098068350683</c:v>
                </c:pt>
                <c:pt idx="16518">
                  <c:v>0.83420074349442386</c:v>
                </c:pt>
                <c:pt idx="16519">
                  <c:v>0.83382899628252782</c:v>
                </c:pt>
                <c:pt idx="16520">
                  <c:v>0.83420074349442386</c:v>
                </c:pt>
                <c:pt idx="16521">
                  <c:v>0.83420074349442386</c:v>
                </c:pt>
                <c:pt idx="16522">
                  <c:v>0.83389074693422538</c:v>
                </c:pt>
                <c:pt idx="16523">
                  <c:v>0.83426235600148657</c:v>
                </c:pt>
                <c:pt idx="16524">
                  <c:v>0.83389074693422538</c:v>
                </c:pt>
                <c:pt idx="16525">
                  <c:v>0.83426235600148657</c:v>
                </c:pt>
                <c:pt idx="16526">
                  <c:v>0.83389074693422538</c:v>
                </c:pt>
                <c:pt idx="16527">
                  <c:v>0.83389074693422538</c:v>
                </c:pt>
                <c:pt idx="16528">
                  <c:v>0.83358098068350683</c:v>
                </c:pt>
                <c:pt idx="16529">
                  <c:v>0.83389074693422538</c:v>
                </c:pt>
                <c:pt idx="16530">
                  <c:v>0.83382899628252782</c:v>
                </c:pt>
                <c:pt idx="16531">
                  <c:v>0.83413908516177016</c:v>
                </c:pt>
                <c:pt idx="16532">
                  <c:v>0.83426235600148657</c:v>
                </c:pt>
                <c:pt idx="16533">
                  <c:v>0.83395245170876675</c:v>
                </c:pt>
                <c:pt idx="16534">
                  <c:v>0.83395245170876675</c:v>
                </c:pt>
                <c:pt idx="16535">
                  <c:v>0.83395245170876686</c:v>
                </c:pt>
                <c:pt idx="16536">
                  <c:v>0.83420074349442386</c:v>
                </c:pt>
                <c:pt idx="16537">
                  <c:v>0.83389074693422538</c:v>
                </c:pt>
                <c:pt idx="16538">
                  <c:v>0.83358098068350683</c:v>
                </c:pt>
                <c:pt idx="16539">
                  <c:v>0.83364277757148164</c:v>
                </c:pt>
                <c:pt idx="16540">
                  <c:v>0.83395245170876686</c:v>
                </c:pt>
                <c:pt idx="16541">
                  <c:v>0.83389074693422538</c:v>
                </c:pt>
                <c:pt idx="16542">
                  <c:v>0.83358098068350683</c:v>
                </c:pt>
                <c:pt idx="16543">
                  <c:v>0.83426235600148657</c:v>
                </c:pt>
                <c:pt idx="16544">
                  <c:v>0.8340141106572595</c:v>
                </c:pt>
                <c:pt idx="16545">
                  <c:v>0.83438544374303747</c:v>
                </c:pt>
                <c:pt idx="16546">
                  <c:v>0.83407572383073492</c:v>
                </c:pt>
                <c:pt idx="16547">
                  <c:v>0.83407572383073492</c:v>
                </c:pt>
                <c:pt idx="16548">
                  <c:v>0.83370452858203414</c:v>
                </c:pt>
                <c:pt idx="16549">
                  <c:v>0.83413729128014857</c:v>
                </c:pt>
                <c:pt idx="16550">
                  <c:v>0.83407572383073492</c:v>
                </c:pt>
                <c:pt idx="16551">
                  <c:v>0.8340141106572595</c:v>
                </c:pt>
                <c:pt idx="16552">
                  <c:v>0.8340141106572595</c:v>
                </c:pt>
                <c:pt idx="16553">
                  <c:v>0.83395245170876675</c:v>
                </c:pt>
                <c:pt idx="16554">
                  <c:v>0.83389074693422538</c:v>
                </c:pt>
                <c:pt idx="16555">
                  <c:v>0.83351913786696397</c:v>
                </c:pt>
                <c:pt idx="16556">
                  <c:v>0.83376719970249158</c:v>
                </c:pt>
                <c:pt idx="16557">
                  <c:v>0.83376719970249158</c:v>
                </c:pt>
                <c:pt idx="16558">
                  <c:v>0.83444940476190466</c:v>
                </c:pt>
                <c:pt idx="16559">
                  <c:v>0.83413908516177016</c:v>
                </c:pt>
                <c:pt idx="16560">
                  <c:v>0.83426235600148657</c:v>
                </c:pt>
                <c:pt idx="16561">
                  <c:v>0.83370452858203414</c:v>
                </c:pt>
                <c:pt idx="16562">
                  <c:v>0.83376623376623393</c:v>
                </c:pt>
                <c:pt idx="16563">
                  <c:v>0.83370452858203414</c:v>
                </c:pt>
                <c:pt idx="16564">
                  <c:v>0.83370452858203414</c:v>
                </c:pt>
                <c:pt idx="16565">
                  <c:v>0.83407572383073492</c:v>
                </c:pt>
                <c:pt idx="16566">
                  <c:v>0.83407572383073492</c:v>
                </c:pt>
                <c:pt idx="16567">
                  <c:v>0.83364277757148164</c:v>
                </c:pt>
                <c:pt idx="16568">
                  <c:v>0.83395245170876675</c:v>
                </c:pt>
                <c:pt idx="16569">
                  <c:v>0.83426235600148657</c:v>
                </c:pt>
                <c:pt idx="16570">
                  <c:v>0.83432392273402667</c:v>
                </c:pt>
                <c:pt idx="16571">
                  <c:v>0.8340141106572595</c:v>
                </c:pt>
                <c:pt idx="16572">
                  <c:v>0.83395245170876675</c:v>
                </c:pt>
                <c:pt idx="16573">
                  <c:v>0.83420074349442386</c:v>
                </c:pt>
                <c:pt idx="16574">
                  <c:v>0.83420074349442386</c:v>
                </c:pt>
                <c:pt idx="16575">
                  <c:v>0.83420074349442386</c:v>
                </c:pt>
                <c:pt idx="16576">
                  <c:v>0.83413908516177016</c:v>
                </c:pt>
                <c:pt idx="16577">
                  <c:v>0.83407738095238093</c:v>
                </c:pt>
                <c:pt idx="16578">
                  <c:v>0.83382899628252782</c:v>
                </c:pt>
                <c:pt idx="16579">
                  <c:v>0.8340141106572595</c:v>
                </c:pt>
                <c:pt idx="16580">
                  <c:v>0.83407572383073492</c:v>
                </c:pt>
                <c:pt idx="16581">
                  <c:v>0.83345697329376867</c:v>
                </c:pt>
                <c:pt idx="16582">
                  <c:v>0.83413729128014857</c:v>
                </c:pt>
                <c:pt idx="16583">
                  <c:v>0.83407572383073492</c:v>
                </c:pt>
                <c:pt idx="16584">
                  <c:v>0.8340141106572595</c:v>
                </c:pt>
                <c:pt idx="16585">
                  <c:v>0.83389074693422538</c:v>
                </c:pt>
                <c:pt idx="16586">
                  <c:v>0.83426235600148657</c:v>
                </c:pt>
                <c:pt idx="16587">
                  <c:v>0.83395245170876675</c:v>
                </c:pt>
                <c:pt idx="16588">
                  <c:v>0.83395245170876675</c:v>
                </c:pt>
                <c:pt idx="16589">
                  <c:v>0.83364277757148164</c:v>
                </c:pt>
                <c:pt idx="16590">
                  <c:v>0.83370452858203414</c:v>
                </c:pt>
                <c:pt idx="16591">
                  <c:v>0.83370452858203414</c:v>
                </c:pt>
                <c:pt idx="16592">
                  <c:v>0.83364277757148164</c:v>
                </c:pt>
                <c:pt idx="16593">
                  <c:v>0.8340141106572595</c:v>
                </c:pt>
                <c:pt idx="16594">
                  <c:v>0.83432392273402667</c:v>
                </c:pt>
                <c:pt idx="16595">
                  <c:v>0.83426235600148657</c:v>
                </c:pt>
                <c:pt idx="16596">
                  <c:v>0.83382899628252782</c:v>
                </c:pt>
                <c:pt idx="16597">
                  <c:v>0.83382899628252782</c:v>
                </c:pt>
                <c:pt idx="16598">
                  <c:v>0.83389074693422538</c:v>
                </c:pt>
                <c:pt idx="16599">
                  <c:v>0.83364277757148164</c:v>
                </c:pt>
                <c:pt idx="16600">
                  <c:v>0.83407572383073492</c:v>
                </c:pt>
                <c:pt idx="16601">
                  <c:v>0.83407572383073492</c:v>
                </c:pt>
                <c:pt idx="16602">
                  <c:v>0.83339517625231918</c:v>
                </c:pt>
                <c:pt idx="16603">
                  <c:v>0.83370452858203414</c:v>
                </c:pt>
                <c:pt idx="16604">
                  <c:v>0.83395245170876675</c:v>
                </c:pt>
                <c:pt idx="16605">
                  <c:v>0.83426235600148657</c:v>
                </c:pt>
                <c:pt idx="16606">
                  <c:v>0.83389074693422538</c:v>
                </c:pt>
                <c:pt idx="16607">
                  <c:v>0.83389074693422538</c:v>
                </c:pt>
                <c:pt idx="16608">
                  <c:v>0.83395245170876675</c:v>
                </c:pt>
                <c:pt idx="16609">
                  <c:v>0.83364277757148164</c:v>
                </c:pt>
                <c:pt idx="16610">
                  <c:v>0.83364277757148164</c:v>
                </c:pt>
                <c:pt idx="16611">
                  <c:v>0.83389074693422538</c:v>
                </c:pt>
                <c:pt idx="16612">
                  <c:v>0.83382899628252782</c:v>
                </c:pt>
                <c:pt idx="16613">
                  <c:v>0.83382899628252782</c:v>
                </c:pt>
                <c:pt idx="16614">
                  <c:v>0.83351913786696397</c:v>
                </c:pt>
                <c:pt idx="16615">
                  <c:v>0.83426235600148657</c:v>
                </c:pt>
                <c:pt idx="16616">
                  <c:v>0.8340141106572595</c:v>
                </c:pt>
                <c:pt idx="16617">
                  <c:v>0.83413729128014857</c:v>
                </c:pt>
                <c:pt idx="16618">
                  <c:v>0.83351872450871345</c:v>
                </c:pt>
                <c:pt idx="16619">
                  <c:v>0.83358042994810977</c:v>
                </c:pt>
                <c:pt idx="16620">
                  <c:v>0.83364208966283815</c:v>
                </c:pt>
                <c:pt idx="16621">
                  <c:v>0.83395107487027431</c:v>
                </c:pt>
                <c:pt idx="16622">
                  <c:v>0.83413729128014857</c:v>
                </c:pt>
                <c:pt idx="16623">
                  <c:v>0.83370452858203414</c:v>
                </c:pt>
                <c:pt idx="16624">
                  <c:v>0.83376623376623382</c:v>
                </c:pt>
                <c:pt idx="16625">
                  <c:v>0.83376623376623382</c:v>
                </c:pt>
                <c:pt idx="16626">
                  <c:v>0.83413729128014857</c:v>
                </c:pt>
                <c:pt idx="16627">
                  <c:v>0.83388950685947349</c:v>
                </c:pt>
                <c:pt idx="16628">
                  <c:v>0.83358042994810977</c:v>
                </c:pt>
                <c:pt idx="16629">
                  <c:v>0.83358042994810977</c:v>
                </c:pt>
                <c:pt idx="16630">
                  <c:v>0.83345697329376867</c:v>
                </c:pt>
                <c:pt idx="16631">
                  <c:v>0.83407572383073492</c:v>
                </c:pt>
                <c:pt idx="16632">
                  <c:v>0.83407572383073492</c:v>
                </c:pt>
                <c:pt idx="16633">
                  <c:v>0.8340141106572595</c:v>
                </c:pt>
                <c:pt idx="16634">
                  <c:v>0.83364277757148164</c:v>
                </c:pt>
                <c:pt idx="16635">
                  <c:v>0.83364277757148164</c:v>
                </c:pt>
                <c:pt idx="16636">
                  <c:v>0.8340141106572595</c:v>
                </c:pt>
                <c:pt idx="16637">
                  <c:v>0.83413729128014857</c:v>
                </c:pt>
                <c:pt idx="16638">
                  <c:v>0.83388950685947349</c:v>
                </c:pt>
                <c:pt idx="16639">
                  <c:v>0.83358042994810977</c:v>
                </c:pt>
                <c:pt idx="16640">
                  <c:v>0.83419881305637977</c:v>
                </c:pt>
                <c:pt idx="16641">
                  <c:v>0.83407572383073492</c:v>
                </c:pt>
                <c:pt idx="16642">
                  <c:v>0.83432392273402667</c:v>
                </c:pt>
                <c:pt idx="16643">
                  <c:v>0.8340141106572595</c:v>
                </c:pt>
                <c:pt idx="16644">
                  <c:v>0.83432392273402667</c:v>
                </c:pt>
                <c:pt idx="16645">
                  <c:v>0.83444691907943591</c:v>
                </c:pt>
                <c:pt idx="16646">
                  <c:v>0.83382789317507422</c:v>
                </c:pt>
                <c:pt idx="16647">
                  <c:v>0.83419881305637977</c:v>
                </c:pt>
                <c:pt idx="16648">
                  <c:v>0.83382789317507422</c:v>
                </c:pt>
                <c:pt idx="16649">
                  <c:v>0.83407572383073492</c:v>
                </c:pt>
                <c:pt idx="16650">
                  <c:v>0.8340141106572595</c:v>
                </c:pt>
                <c:pt idx="16651">
                  <c:v>0.83364277757148164</c:v>
                </c:pt>
                <c:pt idx="16652">
                  <c:v>0.83376623376623382</c:v>
                </c:pt>
                <c:pt idx="16653">
                  <c:v>0.83419881305637977</c:v>
                </c:pt>
                <c:pt idx="16654">
                  <c:v>0.83401259725824384</c:v>
                </c:pt>
                <c:pt idx="16655">
                  <c:v>0.83364208966283815</c:v>
                </c:pt>
                <c:pt idx="16656">
                  <c:v>0.83426028921023354</c:v>
                </c:pt>
                <c:pt idx="16657">
                  <c:v>0.83413729128014857</c:v>
                </c:pt>
                <c:pt idx="16658">
                  <c:v>0.83407572383073492</c:v>
                </c:pt>
                <c:pt idx="16659">
                  <c:v>0.83370452858203414</c:v>
                </c:pt>
                <c:pt idx="16660">
                  <c:v>0.8340141106572595</c:v>
                </c:pt>
                <c:pt idx="16661">
                  <c:v>0.83407572383073492</c:v>
                </c:pt>
                <c:pt idx="16662">
                  <c:v>0.83382789317507422</c:v>
                </c:pt>
                <c:pt idx="16663">
                  <c:v>0.83351872450871345</c:v>
                </c:pt>
                <c:pt idx="16664">
                  <c:v>0.83358042994810977</c:v>
                </c:pt>
                <c:pt idx="16665">
                  <c:v>0.83395107487027431</c:v>
                </c:pt>
                <c:pt idx="16666">
                  <c:v>0.83419881305637977</c:v>
                </c:pt>
                <c:pt idx="16667">
                  <c:v>0.83376623376623382</c:v>
                </c:pt>
                <c:pt idx="16668">
                  <c:v>0.83407572383073492</c:v>
                </c:pt>
                <c:pt idx="16669">
                  <c:v>0.83376623376623382</c:v>
                </c:pt>
                <c:pt idx="16670">
                  <c:v>0.8340141106572595</c:v>
                </c:pt>
                <c:pt idx="16671">
                  <c:v>0.83432392273402667</c:v>
                </c:pt>
                <c:pt idx="16672">
                  <c:v>0.83364277757148164</c:v>
                </c:pt>
                <c:pt idx="16673">
                  <c:v>0.83432392273402667</c:v>
                </c:pt>
                <c:pt idx="16674">
                  <c:v>0.83407572383073492</c:v>
                </c:pt>
                <c:pt idx="16675">
                  <c:v>0.83407572383073492</c:v>
                </c:pt>
                <c:pt idx="16676">
                  <c:v>0.83382789317507422</c:v>
                </c:pt>
                <c:pt idx="16677">
                  <c:v>0.83358042994810977</c:v>
                </c:pt>
                <c:pt idx="16678">
                  <c:v>0.83426028921023354</c:v>
                </c:pt>
                <c:pt idx="16679">
                  <c:v>0.83382789317507422</c:v>
                </c:pt>
                <c:pt idx="16680">
                  <c:v>0.83345697329376855</c:v>
                </c:pt>
                <c:pt idx="16681">
                  <c:v>0.83407572383073492</c:v>
                </c:pt>
                <c:pt idx="16682">
                  <c:v>0.83370452858203414</c:v>
                </c:pt>
                <c:pt idx="16683">
                  <c:v>0.83376623376623382</c:v>
                </c:pt>
                <c:pt idx="16684">
                  <c:v>0.83413729128014857</c:v>
                </c:pt>
                <c:pt idx="16685">
                  <c:v>0.83419881305637977</c:v>
                </c:pt>
                <c:pt idx="16686">
                  <c:v>0.83351872450871345</c:v>
                </c:pt>
                <c:pt idx="16687">
                  <c:v>0.83388950685947349</c:v>
                </c:pt>
                <c:pt idx="16688">
                  <c:v>0.83388950685947349</c:v>
                </c:pt>
                <c:pt idx="16689">
                  <c:v>0.83419881305637977</c:v>
                </c:pt>
                <c:pt idx="16690">
                  <c:v>0.83370452858203414</c:v>
                </c:pt>
                <c:pt idx="16691">
                  <c:v>0.8340141106572595</c:v>
                </c:pt>
                <c:pt idx="16692">
                  <c:v>0.8340141106572595</c:v>
                </c:pt>
                <c:pt idx="16693">
                  <c:v>0.83370452858203414</c:v>
                </c:pt>
                <c:pt idx="16694">
                  <c:v>0.8340141106572595</c:v>
                </c:pt>
                <c:pt idx="16695">
                  <c:v>0.83438544374303747</c:v>
                </c:pt>
                <c:pt idx="16696">
                  <c:v>0.83413729128014857</c:v>
                </c:pt>
                <c:pt idx="16697">
                  <c:v>0.83419881305637977</c:v>
                </c:pt>
                <c:pt idx="16698">
                  <c:v>0.83388950685947349</c:v>
                </c:pt>
                <c:pt idx="16699">
                  <c:v>0.83388950685947349</c:v>
                </c:pt>
                <c:pt idx="16700">
                  <c:v>0.83351872450871345</c:v>
                </c:pt>
                <c:pt idx="16701">
                  <c:v>0.83351872450871345</c:v>
                </c:pt>
                <c:pt idx="16702">
                  <c:v>0.83358042994810977</c:v>
                </c:pt>
                <c:pt idx="16703">
                  <c:v>0.83395107487027431</c:v>
                </c:pt>
                <c:pt idx="16704">
                  <c:v>0.83395107487027431</c:v>
                </c:pt>
                <c:pt idx="16705">
                  <c:v>0.83395107487027431</c:v>
                </c:pt>
                <c:pt idx="16706">
                  <c:v>0.83370370370370372</c:v>
                </c:pt>
                <c:pt idx="16707">
                  <c:v>0.83364208966283815</c:v>
                </c:pt>
                <c:pt idx="16708">
                  <c:v>0.83358042994810977</c:v>
                </c:pt>
                <c:pt idx="16709">
                  <c:v>0.83364208966283815</c:v>
                </c:pt>
                <c:pt idx="16710">
                  <c:v>0.83364208966283815</c:v>
                </c:pt>
                <c:pt idx="16711">
                  <c:v>0.83395107487027431</c:v>
                </c:pt>
                <c:pt idx="16712">
                  <c:v>0.83432171979243885</c:v>
                </c:pt>
                <c:pt idx="16713">
                  <c:v>0.83426028921023354</c:v>
                </c:pt>
                <c:pt idx="16714">
                  <c:v>0.83351872450871345</c:v>
                </c:pt>
                <c:pt idx="16715">
                  <c:v>0.83351872450871345</c:v>
                </c:pt>
                <c:pt idx="16716">
                  <c:v>0.83358042994810977</c:v>
                </c:pt>
                <c:pt idx="16717">
                  <c:v>0.83364208966283815</c:v>
                </c:pt>
                <c:pt idx="16718">
                  <c:v>0.83395107487027431</c:v>
                </c:pt>
                <c:pt idx="16719">
                  <c:v>0.83395107487027431</c:v>
                </c:pt>
                <c:pt idx="16720">
                  <c:v>0.83395107487027431</c:v>
                </c:pt>
                <c:pt idx="16721">
                  <c:v>0.83432171979243885</c:v>
                </c:pt>
                <c:pt idx="16722">
                  <c:v>0.83395107487027431</c:v>
                </c:pt>
                <c:pt idx="16723">
                  <c:v>0.83364208966283815</c:v>
                </c:pt>
                <c:pt idx="16724">
                  <c:v>0.83364208966283815</c:v>
                </c:pt>
                <c:pt idx="16725">
                  <c:v>0.83364208966283815</c:v>
                </c:pt>
                <c:pt idx="16726">
                  <c:v>0.83358042994810977</c:v>
                </c:pt>
                <c:pt idx="16727">
                  <c:v>0.83388950685947349</c:v>
                </c:pt>
                <c:pt idx="16728">
                  <c:v>0.83388950685947349</c:v>
                </c:pt>
                <c:pt idx="16729">
                  <c:v>0.83358042994810977</c:v>
                </c:pt>
                <c:pt idx="16730">
                  <c:v>0.83388950685947349</c:v>
                </c:pt>
                <c:pt idx="16731">
                  <c:v>0.83351872450871345</c:v>
                </c:pt>
                <c:pt idx="16732">
                  <c:v>0.83351872450871345</c:v>
                </c:pt>
                <c:pt idx="16733">
                  <c:v>0.83419881305637977</c:v>
                </c:pt>
                <c:pt idx="16734">
                  <c:v>0.83413729128014857</c:v>
                </c:pt>
                <c:pt idx="16735">
                  <c:v>0.83413729128014857</c:v>
                </c:pt>
                <c:pt idx="16736">
                  <c:v>0.83407572383073492</c:v>
                </c:pt>
                <c:pt idx="16737">
                  <c:v>0.83407572383073492</c:v>
                </c:pt>
                <c:pt idx="16738">
                  <c:v>0.83376623376623382</c:v>
                </c:pt>
                <c:pt idx="16739">
                  <c:v>0.83370452858203414</c:v>
                </c:pt>
                <c:pt idx="16740">
                  <c:v>0.83376623376623382</c:v>
                </c:pt>
                <c:pt idx="16741">
                  <c:v>0.83388950685947349</c:v>
                </c:pt>
                <c:pt idx="16742">
                  <c:v>0.83382789317507422</c:v>
                </c:pt>
                <c:pt idx="16743">
                  <c:v>0.83419881305637977</c:v>
                </c:pt>
                <c:pt idx="16744">
                  <c:v>0.83351872450871345</c:v>
                </c:pt>
                <c:pt idx="16745">
                  <c:v>0.83388950685947349</c:v>
                </c:pt>
                <c:pt idx="16746">
                  <c:v>0.83419881305637977</c:v>
                </c:pt>
                <c:pt idx="16747">
                  <c:v>0.83413729128014857</c:v>
                </c:pt>
                <c:pt idx="16748">
                  <c:v>0.83376623376623382</c:v>
                </c:pt>
                <c:pt idx="16749">
                  <c:v>0.83370452858203414</c:v>
                </c:pt>
                <c:pt idx="16750">
                  <c:v>0.83407572383073492</c:v>
                </c:pt>
                <c:pt idx="16751">
                  <c:v>0.83407572383073492</c:v>
                </c:pt>
                <c:pt idx="16752">
                  <c:v>0.8340141106572595</c:v>
                </c:pt>
                <c:pt idx="16753">
                  <c:v>0.8340141106572595</c:v>
                </c:pt>
                <c:pt idx="16754">
                  <c:v>0.8340141106572595</c:v>
                </c:pt>
                <c:pt idx="16755">
                  <c:v>0.83438544374303747</c:v>
                </c:pt>
                <c:pt idx="16756">
                  <c:v>0.83444691907943591</c:v>
                </c:pt>
                <c:pt idx="16757">
                  <c:v>0.83382789317507422</c:v>
                </c:pt>
                <c:pt idx="16758">
                  <c:v>0.83388950685947349</c:v>
                </c:pt>
                <c:pt idx="16759">
                  <c:v>0.83388950685947349</c:v>
                </c:pt>
                <c:pt idx="16760">
                  <c:v>0.83358042994810977</c:v>
                </c:pt>
                <c:pt idx="16761">
                  <c:v>0.83395107487027431</c:v>
                </c:pt>
                <c:pt idx="16762">
                  <c:v>0.83388950685947349</c:v>
                </c:pt>
                <c:pt idx="16763">
                  <c:v>0.83388950685947349</c:v>
                </c:pt>
                <c:pt idx="16764">
                  <c:v>0.83358042994810977</c:v>
                </c:pt>
                <c:pt idx="16765">
                  <c:v>0.83358042994810977</c:v>
                </c:pt>
                <c:pt idx="16766">
                  <c:v>0.83426028921023354</c:v>
                </c:pt>
                <c:pt idx="16767">
                  <c:v>0.83388950685947349</c:v>
                </c:pt>
                <c:pt idx="16768">
                  <c:v>0.83382789317507422</c:v>
                </c:pt>
                <c:pt idx="16769">
                  <c:v>0.83345697329376855</c:v>
                </c:pt>
                <c:pt idx="16770">
                  <c:v>0.83376623376623382</c:v>
                </c:pt>
                <c:pt idx="16771">
                  <c:v>0.83407572383073492</c:v>
                </c:pt>
                <c:pt idx="16772">
                  <c:v>0.83376623376623382</c:v>
                </c:pt>
                <c:pt idx="16773">
                  <c:v>0.83413729128014857</c:v>
                </c:pt>
                <c:pt idx="16774">
                  <c:v>0.83376623376623382</c:v>
                </c:pt>
                <c:pt idx="16775">
                  <c:v>0.83370452858203414</c:v>
                </c:pt>
                <c:pt idx="16776">
                  <c:v>0.83382789317507433</c:v>
                </c:pt>
                <c:pt idx="16777">
                  <c:v>0.83419881305637977</c:v>
                </c:pt>
                <c:pt idx="16778">
                  <c:v>0.83388950685947349</c:v>
                </c:pt>
                <c:pt idx="16779">
                  <c:v>0.83388950685947349</c:v>
                </c:pt>
                <c:pt idx="16780">
                  <c:v>0.83388950685947349</c:v>
                </c:pt>
                <c:pt idx="16781">
                  <c:v>0.83358042994810977</c:v>
                </c:pt>
                <c:pt idx="16782">
                  <c:v>0.83388950685947349</c:v>
                </c:pt>
                <c:pt idx="16783">
                  <c:v>0.83413729128014857</c:v>
                </c:pt>
                <c:pt idx="16784">
                  <c:v>0.83413729128014857</c:v>
                </c:pt>
                <c:pt idx="16785">
                  <c:v>0.83351872450871345</c:v>
                </c:pt>
                <c:pt idx="16786">
                  <c:v>0.83388950685947349</c:v>
                </c:pt>
                <c:pt idx="16787">
                  <c:v>0.83419881305637977</c:v>
                </c:pt>
                <c:pt idx="16788">
                  <c:v>0.83419881305637977</c:v>
                </c:pt>
                <c:pt idx="16789">
                  <c:v>0.83351872450871345</c:v>
                </c:pt>
                <c:pt idx="16790">
                  <c:v>0.83419881305637977</c:v>
                </c:pt>
                <c:pt idx="16791">
                  <c:v>0.83382789317507422</c:v>
                </c:pt>
                <c:pt idx="16792">
                  <c:v>0.83419881305637977</c:v>
                </c:pt>
                <c:pt idx="16793">
                  <c:v>0.83419881305637977</c:v>
                </c:pt>
                <c:pt idx="16794">
                  <c:v>0.83388950685947349</c:v>
                </c:pt>
                <c:pt idx="16795">
                  <c:v>0.83388950685947349</c:v>
                </c:pt>
                <c:pt idx="16796">
                  <c:v>0.83358042994810977</c:v>
                </c:pt>
                <c:pt idx="16797">
                  <c:v>0.83388950685947349</c:v>
                </c:pt>
                <c:pt idx="16798">
                  <c:v>0.83358042994810977</c:v>
                </c:pt>
                <c:pt idx="16799">
                  <c:v>0.83358042994810977</c:v>
                </c:pt>
                <c:pt idx="16800">
                  <c:v>0.83426028921023354</c:v>
                </c:pt>
                <c:pt idx="16801">
                  <c:v>0.83388950685947349</c:v>
                </c:pt>
                <c:pt idx="16802">
                  <c:v>0.83382789317507422</c:v>
                </c:pt>
                <c:pt idx="16803">
                  <c:v>0.83419881305637977</c:v>
                </c:pt>
                <c:pt idx="16804">
                  <c:v>0.83413729128014857</c:v>
                </c:pt>
                <c:pt idx="16805">
                  <c:v>0.83413729128014857</c:v>
                </c:pt>
                <c:pt idx="16806">
                  <c:v>0.83419881305637977</c:v>
                </c:pt>
                <c:pt idx="16807">
                  <c:v>0.83426028921023354</c:v>
                </c:pt>
                <c:pt idx="16808">
                  <c:v>0.83419881305637977</c:v>
                </c:pt>
                <c:pt idx="16809">
                  <c:v>0.83413729128014857</c:v>
                </c:pt>
                <c:pt idx="16810">
                  <c:v>0.83413729128014857</c:v>
                </c:pt>
                <c:pt idx="16811">
                  <c:v>0.83370452858203414</c:v>
                </c:pt>
                <c:pt idx="16812">
                  <c:v>0.83370452858203414</c:v>
                </c:pt>
                <c:pt idx="16813">
                  <c:v>0.83376623376623382</c:v>
                </c:pt>
                <c:pt idx="16814">
                  <c:v>0.83345697329376855</c:v>
                </c:pt>
                <c:pt idx="16815">
                  <c:v>0.83376623376623382</c:v>
                </c:pt>
                <c:pt idx="16816">
                  <c:v>0.83370452858203414</c:v>
                </c:pt>
                <c:pt idx="16817">
                  <c:v>0.83407572383073492</c:v>
                </c:pt>
                <c:pt idx="16818">
                  <c:v>0.83370452858203414</c:v>
                </c:pt>
                <c:pt idx="16819">
                  <c:v>0.83370452858203414</c:v>
                </c:pt>
                <c:pt idx="16820">
                  <c:v>0.83370452858203414</c:v>
                </c:pt>
                <c:pt idx="16821">
                  <c:v>0.8340141106572595</c:v>
                </c:pt>
                <c:pt idx="16822">
                  <c:v>0.8340141106572595</c:v>
                </c:pt>
                <c:pt idx="16823">
                  <c:v>0.83407572383073492</c:v>
                </c:pt>
                <c:pt idx="16824">
                  <c:v>0.83413729128014857</c:v>
                </c:pt>
                <c:pt idx="16825">
                  <c:v>0.83419881305637977</c:v>
                </c:pt>
                <c:pt idx="16826">
                  <c:v>0.83426028921023354</c:v>
                </c:pt>
                <c:pt idx="16827">
                  <c:v>0.83388950685947349</c:v>
                </c:pt>
                <c:pt idx="16828">
                  <c:v>0.83388950685947349</c:v>
                </c:pt>
                <c:pt idx="16829">
                  <c:v>0.83351872450871345</c:v>
                </c:pt>
                <c:pt idx="16830">
                  <c:v>0.83413729128014857</c:v>
                </c:pt>
                <c:pt idx="16831">
                  <c:v>0.83407572383073492</c:v>
                </c:pt>
                <c:pt idx="16832">
                  <c:v>0.8340141106572595</c:v>
                </c:pt>
                <c:pt idx="16833">
                  <c:v>0.83370452858203414</c:v>
                </c:pt>
                <c:pt idx="16834">
                  <c:v>0.83376623376623382</c:v>
                </c:pt>
                <c:pt idx="16835">
                  <c:v>0.83382789317507433</c:v>
                </c:pt>
                <c:pt idx="16836">
                  <c:v>0.83382789317507433</c:v>
                </c:pt>
                <c:pt idx="16837">
                  <c:v>0.83456973293768544</c:v>
                </c:pt>
                <c:pt idx="16838">
                  <c:v>0.83426028921023354</c:v>
                </c:pt>
                <c:pt idx="16839">
                  <c:v>0.83388950685947349</c:v>
                </c:pt>
                <c:pt idx="16840">
                  <c:v>0.83388950685947349</c:v>
                </c:pt>
                <c:pt idx="16841">
                  <c:v>0.83395107487027431</c:v>
                </c:pt>
                <c:pt idx="16842">
                  <c:v>0.83395107487027431</c:v>
                </c:pt>
                <c:pt idx="16843">
                  <c:v>0.83388950685947349</c:v>
                </c:pt>
                <c:pt idx="16844">
                  <c:v>0.83382789317507422</c:v>
                </c:pt>
                <c:pt idx="16845">
                  <c:v>0.83413729128014857</c:v>
                </c:pt>
                <c:pt idx="16846">
                  <c:v>0.83413729128014857</c:v>
                </c:pt>
                <c:pt idx="16847">
                  <c:v>0.83376623376623382</c:v>
                </c:pt>
                <c:pt idx="16848">
                  <c:v>0.83370452858203414</c:v>
                </c:pt>
                <c:pt idx="16849">
                  <c:v>0.83370452858203414</c:v>
                </c:pt>
                <c:pt idx="16850">
                  <c:v>0.83376623376623382</c:v>
                </c:pt>
                <c:pt idx="16851">
                  <c:v>0.83388950685947349</c:v>
                </c:pt>
                <c:pt idx="16852">
                  <c:v>0.83376623376623382</c:v>
                </c:pt>
                <c:pt idx="16853">
                  <c:v>0.83413729128014857</c:v>
                </c:pt>
                <c:pt idx="16854">
                  <c:v>0.83419881305637977</c:v>
                </c:pt>
                <c:pt idx="16855">
                  <c:v>0.83388950685947349</c:v>
                </c:pt>
                <c:pt idx="16856">
                  <c:v>0.83358042994810977</c:v>
                </c:pt>
                <c:pt idx="16857">
                  <c:v>0.83395107487027431</c:v>
                </c:pt>
                <c:pt idx="16858">
                  <c:v>0.83395107487027431</c:v>
                </c:pt>
                <c:pt idx="16859">
                  <c:v>0.83419881305637977</c:v>
                </c:pt>
                <c:pt idx="16860">
                  <c:v>0.83382789317507433</c:v>
                </c:pt>
                <c:pt idx="16861">
                  <c:v>0.83370452858203414</c:v>
                </c:pt>
                <c:pt idx="16862">
                  <c:v>0.83370452858203414</c:v>
                </c:pt>
                <c:pt idx="16863">
                  <c:v>0.83370452858203414</c:v>
                </c:pt>
                <c:pt idx="16864">
                  <c:v>0.83370452858203414</c:v>
                </c:pt>
                <c:pt idx="16865">
                  <c:v>0.83339517625231918</c:v>
                </c:pt>
                <c:pt idx="16866">
                  <c:v>0.83407572383073492</c:v>
                </c:pt>
                <c:pt idx="16867">
                  <c:v>0.83413729128014857</c:v>
                </c:pt>
                <c:pt idx="16868">
                  <c:v>0.83382789317507422</c:v>
                </c:pt>
                <c:pt idx="16869">
                  <c:v>0.83351872450871345</c:v>
                </c:pt>
                <c:pt idx="16870">
                  <c:v>0.83351872450871345</c:v>
                </c:pt>
                <c:pt idx="16871">
                  <c:v>0.83426028921023354</c:v>
                </c:pt>
                <c:pt idx="16872">
                  <c:v>0.83382789317507422</c:v>
                </c:pt>
                <c:pt idx="16873">
                  <c:v>0.83351872450871345</c:v>
                </c:pt>
                <c:pt idx="16874">
                  <c:v>0.83345697329376867</c:v>
                </c:pt>
                <c:pt idx="16875">
                  <c:v>0.83339517625231918</c:v>
                </c:pt>
                <c:pt idx="16876">
                  <c:v>0.83407572383073492</c:v>
                </c:pt>
                <c:pt idx="16877">
                  <c:v>0.83376623376623382</c:v>
                </c:pt>
                <c:pt idx="16878">
                  <c:v>0.83376623376623382</c:v>
                </c:pt>
                <c:pt idx="16879">
                  <c:v>0.83376623376623382</c:v>
                </c:pt>
                <c:pt idx="16880">
                  <c:v>0.83376623376623382</c:v>
                </c:pt>
                <c:pt idx="16881">
                  <c:v>0.83407572383073492</c:v>
                </c:pt>
                <c:pt idx="16882">
                  <c:v>0.83407572383073492</c:v>
                </c:pt>
                <c:pt idx="16883">
                  <c:v>0.83370452858203414</c:v>
                </c:pt>
                <c:pt idx="16884">
                  <c:v>0.8340141106572595</c:v>
                </c:pt>
                <c:pt idx="16885">
                  <c:v>0.83370452858203414</c:v>
                </c:pt>
                <c:pt idx="16886">
                  <c:v>0.83370452858203414</c:v>
                </c:pt>
                <c:pt idx="16887">
                  <c:v>0.83407572383073492</c:v>
                </c:pt>
                <c:pt idx="16888">
                  <c:v>0.83345697329376855</c:v>
                </c:pt>
                <c:pt idx="16889">
                  <c:v>0.83413729128014857</c:v>
                </c:pt>
                <c:pt idx="16890">
                  <c:v>0.83376623376623382</c:v>
                </c:pt>
                <c:pt idx="16891">
                  <c:v>0.83376623376623382</c:v>
                </c:pt>
                <c:pt idx="16892">
                  <c:v>0.83376623376623382</c:v>
                </c:pt>
                <c:pt idx="16893">
                  <c:v>0.83407572383073492</c:v>
                </c:pt>
                <c:pt idx="16894">
                  <c:v>0.83370452858203414</c:v>
                </c:pt>
                <c:pt idx="16895">
                  <c:v>0.83376623376623382</c:v>
                </c:pt>
                <c:pt idx="16896">
                  <c:v>0.83407572383073492</c:v>
                </c:pt>
                <c:pt idx="16897">
                  <c:v>0.83438544374303747</c:v>
                </c:pt>
                <c:pt idx="16898">
                  <c:v>0.83407572383073492</c:v>
                </c:pt>
                <c:pt idx="16899">
                  <c:v>0.83426028921023354</c:v>
                </c:pt>
                <c:pt idx="16900">
                  <c:v>0.83395107487027431</c:v>
                </c:pt>
                <c:pt idx="16901">
                  <c:v>0.83388950685947349</c:v>
                </c:pt>
                <c:pt idx="16902">
                  <c:v>0.83388950685947349</c:v>
                </c:pt>
                <c:pt idx="16903">
                  <c:v>0.83419881305637977</c:v>
                </c:pt>
                <c:pt idx="16904">
                  <c:v>0.83388950685947349</c:v>
                </c:pt>
                <c:pt idx="16905">
                  <c:v>0.83388950685947349</c:v>
                </c:pt>
                <c:pt idx="16906">
                  <c:v>0.83388950685947349</c:v>
                </c:pt>
                <c:pt idx="16907">
                  <c:v>0.83419881305637977</c:v>
                </c:pt>
                <c:pt idx="16908">
                  <c:v>0.83388950685947349</c:v>
                </c:pt>
                <c:pt idx="16909">
                  <c:v>0.83388950685947349</c:v>
                </c:pt>
                <c:pt idx="16910">
                  <c:v>0.83382789317507433</c:v>
                </c:pt>
                <c:pt idx="16911">
                  <c:v>0.83413729128014857</c:v>
                </c:pt>
                <c:pt idx="16912">
                  <c:v>0.83413729128014857</c:v>
                </c:pt>
                <c:pt idx="16913">
                  <c:v>0.83345697329376855</c:v>
                </c:pt>
                <c:pt idx="16914">
                  <c:v>0.83382789317507433</c:v>
                </c:pt>
                <c:pt idx="16915">
                  <c:v>0.83382789317507433</c:v>
                </c:pt>
                <c:pt idx="16916">
                  <c:v>0.83358042994810977</c:v>
                </c:pt>
                <c:pt idx="16917">
                  <c:v>0.83426028921023354</c:v>
                </c:pt>
                <c:pt idx="16918">
                  <c:v>0.83388950685947349</c:v>
                </c:pt>
                <c:pt idx="16919">
                  <c:v>0.83382789317507422</c:v>
                </c:pt>
                <c:pt idx="16920">
                  <c:v>0.83351872450871345</c:v>
                </c:pt>
                <c:pt idx="16921">
                  <c:v>0.83351872450871345</c:v>
                </c:pt>
                <c:pt idx="16922">
                  <c:v>0.83358042994810977</c:v>
                </c:pt>
                <c:pt idx="16923">
                  <c:v>0.83358042994810977</c:v>
                </c:pt>
                <c:pt idx="16924">
                  <c:v>0.83364208966283815</c:v>
                </c:pt>
                <c:pt idx="16925">
                  <c:v>0.83432171979243885</c:v>
                </c:pt>
                <c:pt idx="16926">
                  <c:v>0.83388950685947349</c:v>
                </c:pt>
                <c:pt idx="16927">
                  <c:v>0.83382789317507422</c:v>
                </c:pt>
                <c:pt idx="16928">
                  <c:v>0.83413729128014857</c:v>
                </c:pt>
                <c:pt idx="16929">
                  <c:v>0.83407572383073492</c:v>
                </c:pt>
                <c:pt idx="16930">
                  <c:v>0.83376623376623382</c:v>
                </c:pt>
                <c:pt idx="16931">
                  <c:v>0.83376623376623382</c:v>
                </c:pt>
                <c:pt idx="16932">
                  <c:v>0.83376623376623382</c:v>
                </c:pt>
                <c:pt idx="16933">
                  <c:v>0.83376623376623382</c:v>
                </c:pt>
                <c:pt idx="16934">
                  <c:v>0.83382789317507433</c:v>
                </c:pt>
                <c:pt idx="16935">
                  <c:v>0.83450834879406321</c:v>
                </c:pt>
                <c:pt idx="16936">
                  <c:v>0.83351872450871345</c:v>
                </c:pt>
                <c:pt idx="16937">
                  <c:v>0.83320978502594523</c:v>
                </c:pt>
                <c:pt idx="16938">
                  <c:v>0.83351872450871345</c:v>
                </c:pt>
                <c:pt idx="16939">
                  <c:v>0.83358042994810977</c:v>
                </c:pt>
                <c:pt idx="16940">
                  <c:v>0.83364208966283815</c:v>
                </c:pt>
                <c:pt idx="16941">
                  <c:v>0.83364208966283815</c:v>
                </c:pt>
                <c:pt idx="16942">
                  <c:v>0.83364208966283815</c:v>
                </c:pt>
                <c:pt idx="16943">
                  <c:v>0.83395107487027431</c:v>
                </c:pt>
                <c:pt idx="16944">
                  <c:v>0.83388950685947349</c:v>
                </c:pt>
                <c:pt idx="16945">
                  <c:v>0.83382789317507433</c:v>
                </c:pt>
                <c:pt idx="16946">
                  <c:v>0.83376623376623382</c:v>
                </c:pt>
                <c:pt idx="16947">
                  <c:v>0.8340141106572595</c:v>
                </c:pt>
                <c:pt idx="16948">
                  <c:v>0.83407572383073492</c:v>
                </c:pt>
                <c:pt idx="16949">
                  <c:v>0.83413729128014857</c:v>
                </c:pt>
                <c:pt idx="16950">
                  <c:v>0.83376623376623393</c:v>
                </c:pt>
                <c:pt idx="16951">
                  <c:v>0.83382789317507422</c:v>
                </c:pt>
                <c:pt idx="16952">
                  <c:v>0.83358042994810977</c:v>
                </c:pt>
                <c:pt idx="16953">
                  <c:v>0.83364208966283815</c:v>
                </c:pt>
                <c:pt idx="16954">
                  <c:v>0.83358042994810977</c:v>
                </c:pt>
                <c:pt idx="16955">
                  <c:v>0.83388950685947349</c:v>
                </c:pt>
                <c:pt idx="16956">
                  <c:v>0.83388950685947349</c:v>
                </c:pt>
                <c:pt idx="16957">
                  <c:v>0.83382789317507433</c:v>
                </c:pt>
                <c:pt idx="16958">
                  <c:v>0.83376623376623382</c:v>
                </c:pt>
                <c:pt idx="16959">
                  <c:v>0.83345697329376855</c:v>
                </c:pt>
                <c:pt idx="16960">
                  <c:v>0.83345697329376855</c:v>
                </c:pt>
                <c:pt idx="16961">
                  <c:v>0.83370452858203414</c:v>
                </c:pt>
                <c:pt idx="16962">
                  <c:v>0.83364277757148164</c:v>
                </c:pt>
                <c:pt idx="16963">
                  <c:v>0.83370452858203414</c:v>
                </c:pt>
                <c:pt idx="16964">
                  <c:v>0.83376623376623382</c:v>
                </c:pt>
                <c:pt idx="16965">
                  <c:v>0.83382789317507433</c:v>
                </c:pt>
                <c:pt idx="16966">
                  <c:v>0.83376623376623382</c:v>
                </c:pt>
                <c:pt idx="16967">
                  <c:v>0.83407572383073492</c:v>
                </c:pt>
                <c:pt idx="16968">
                  <c:v>0.83382789317507433</c:v>
                </c:pt>
                <c:pt idx="16969">
                  <c:v>0.83382789317507433</c:v>
                </c:pt>
                <c:pt idx="16970">
                  <c:v>0.83419881305638</c:v>
                </c:pt>
                <c:pt idx="16971">
                  <c:v>0.83382789317507433</c:v>
                </c:pt>
                <c:pt idx="16972">
                  <c:v>0.83382789317507433</c:v>
                </c:pt>
                <c:pt idx="16973">
                  <c:v>0.83388950685947349</c:v>
                </c:pt>
                <c:pt idx="16974">
                  <c:v>0.83388950685947349</c:v>
                </c:pt>
                <c:pt idx="16975">
                  <c:v>0.83351872450871345</c:v>
                </c:pt>
                <c:pt idx="16976">
                  <c:v>0.83382789317507433</c:v>
                </c:pt>
                <c:pt idx="16977">
                  <c:v>0.83376623376623382</c:v>
                </c:pt>
                <c:pt idx="16978">
                  <c:v>0.83407572383073492</c:v>
                </c:pt>
                <c:pt idx="16979">
                  <c:v>0.83407572383073492</c:v>
                </c:pt>
                <c:pt idx="16980">
                  <c:v>0.83382789317507433</c:v>
                </c:pt>
                <c:pt idx="16981">
                  <c:v>0.83351872450871345</c:v>
                </c:pt>
                <c:pt idx="16982">
                  <c:v>0.83345697329376855</c:v>
                </c:pt>
                <c:pt idx="16983">
                  <c:v>0.83407572383073492</c:v>
                </c:pt>
                <c:pt idx="16984">
                  <c:v>0.83407572383073492</c:v>
                </c:pt>
                <c:pt idx="16985">
                  <c:v>0.83376623376623382</c:v>
                </c:pt>
                <c:pt idx="16986">
                  <c:v>0.83376623376623382</c:v>
                </c:pt>
                <c:pt idx="16987">
                  <c:v>0.83376623376623382</c:v>
                </c:pt>
                <c:pt idx="16988">
                  <c:v>0.83376623376623382</c:v>
                </c:pt>
                <c:pt idx="16989">
                  <c:v>0.83376623376623382</c:v>
                </c:pt>
                <c:pt idx="16990">
                  <c:v>0.83376623376623382</c:v>
                </c:pt>
                <c:pt idx="16991">
                  <c:v>0.83407572383073492</c:v>
                </c:pt>
                <c:pt idx="16992">
                  <c:v>0.83364277757148164</c:v>
                </c:pt>
                <c:pt idx="16993">
                  <c:v>0.8340141106572595</c:v>
                </c:pt>
                <c:pt idx="16994">
                  <c:v>0.83370452858203414</c:v>
                </c:pt>
                <c:pt idx="16995">
                  <c:v>0.83370452858203414</c:v>
                </c:pt>
                <c:pt idx="16996">
                  <c:v>0.83370452858203414</c:v>
                </c:pt>
                <c:pt idx="16997">
                  <c:v>0.8340141106572595</c:v>
                </c:pt>
                <c:pt idx="16998">
                  <c:v>0.83370452858203414</c:v>
                </c:pt>
                <c:pt idx="16999">
                  <c:v>0.83407572383073492</c:v>
                </c:pt>
                <c:pt idx="17000">
                  <c:v>0.83413729128014857</c:v>
                </c:pt>
                <c:pt idx="17001">
                  <c:v>0.83450834879406321</c:v>
                </c:pt>
                <c:pt idx="17002">
                  <c:v>0.83413729128014857</c:v>
                </c:pt>
                <c:pt idx="17003">
                  <c:v>0.83438544374303747</c:v>
                </c:pt>
                <c:pt idx="17004">
                  <c:v>0.83438544374303747</c:v>
                </c:pt>
                <c:pt idx="17005">
                  <c:v>0.83407572383073492</c:v>
                </c:pt>
                <c:pt idx="17006">
                  <c:v>0.83407572383073492</c:v>
                </c:pt>
                <c:pt idx="17007">
                  <c:v>0.83407572383073492</c:v>
                </c:pt>
                <c:pt idx="17008">
                  <c:v>0.83370452858203414</c:v>
                </c:pt>
                <c:pt idx="17009">
                  <c:v>0.83438544374303747</c:v>
                </c:pt>
                <c:pt idx="17010">
                  <c:v>0.83407572383073492</c:v>
                </c:pt>
                <c:pt idx="17011">
                  <c:v>0.83407572383073492</c:v>
                </c:pt>
                <c:pt idx="17012">
                  <c:v>0.83444691907943591</c:v>
                </c:pt>
                <c:pt idx="17013">
                  <c:v>0.83407572383073492</c:v>
                </c:pt>
                <c:pt idx="17014">
                  <c:v>0.83376623376623382</c:v>
                </c:pt>
                <c:pt idx="17015">
                  <c:v>0.83413729128014857</c:v>
                </c:pt>
                <c:pt idx="17016">
                  <c:v>0.83413729128014857</c:v>
                </c:pt>
                <c:pt idx="17017">
                  <c:v>0.83407572383073492</c:v>
                </c:pt>
                <c:pt idx="17018">
                  <c:v>0.83370452858203414</c:v>
                </c:pt>
                <c:pt idx="17019">
                  <c:v>0.83376623376623382</c:v>
                </c:pt>
                <c:pt idx="17020">
                  <c:v>0.83345697329376855</c:v>
                </c:pt>
                <c:pt idx="17021">
                  <c:v>0.83376623376623382</c:v>
                </c:pt>
                <c:pt idx="17022">
                  <c:v>0.83370452858203414</c:v>
                </c:pt>
                <c:pt idx="17023">
                  <c:v>0.83370452858203414</c:v>
                </c:pt>
                <c:pt idx="17024">
                  <c:v>0.83370452858203414</c:v>
                </c:pt>
                <c:pt idx="17025">
                  <c:v>0.83376623376623382</c:v>
                </c:pt>
                <c:pt idx="17026">
                  <c:v>0.83407572383073492</c:v>
                </c:pt>
                <c:pt idx="17027">
                  <c:v>0.83407572383073492</c:v>
                </c:pt>
                <c:pt idx="17028">
                  <c:v>0.83376623376623382</c:v>
                </c:pt>
                <c:pt idx="17029">
                  <c:v>0.83382789317507433</c:v>
                </c:pt>
                <c:pt idx="17030">
                  <c:v>0.83382789317507433</c:v>
                </c:pt>
                <c:pt idx="17031">
                  <c:v>0.83382789317507433</c:v>
                </c:pt>
                <c:pt idx="17032">
                  <c:v>0.83407572383073492</c:v>
                </c:pt>
                <c:pt idx="17033">
                  <c:v>0.83413729128014857</c:v>
                </c:pt>
                <c:pt idx="17034">
                  <c:v>0.83382789317507433</c:v>
                </c:pt>
                <c:pt idx="17035">
                  <c:v>0.83413729128014857</c:v>
                </c:pt>
                <c:pt idx="17036">
                  <c:v>0.83413729128014857</c:v>
                </c:pt>
                <c:pt idx="17037">
                  <c:v>0.83413729128014857</c:v>
                </c:pt>
                <c:pt idx="17038">
                  <c:v>0.83382789317507433</c:v>
                </c:pt>
                <c:pt idx="17039">
                  <c:v>0.83382789317507422</c:v>
                </c:pt>
                <c:pt idx="17040">
                  <c:v>0.83382789317507422</c:v>
                </c:pt>
                <c:pt idx="17041">
                  <c:v>0.83407572383073492</c:v>
                </c:pt>
                <c:pt idx="17042">
                  <c:v>0.83407572383073492</c:v>
                </c:pt>
                <c:pt idx="17043">
                  <c:v>0.83419881305637977</c:v>
                </c:pt>
                <c:pt idx="17044">
                  <c:v>0.83426028921023354</c:v>
                </c:pt>
                <c:pt idx="17045">
                  <c:v>0.83358042994810977</c:v>
                </c:pt>
                <c:pt idx="17046">
                  <c:v>0.83364208966283815</c:v>
                </c:pt>
                <c:pt idx="17047">
                  <c:v>0.83388950685947349</c:v>
                </c:pt>
                <c:pt idx="17048">
                  <c:v>0.83413729128014857</c:v>
                </c:pt>
                <c:pt idx="17049">
                  <c:v>0.83413729128014857</c:v>
                </c:pt>
                <c:pt idx="17050">
                  <c:v>0.83376623376623382</c:v>
                </c:pt>
                <c:pt idx="17051">
                  <c:v>0.83364277757148164</c:v>
                </c:pt>
                <c:pt idx="17052">
                  <c:v>0.83370452858203414</c:v>
                </c:pt>
                <c:pt idx="17053">
                  <c:v>0.83444691907943591</c:v>
                </c:pt>
                <c:pt idx="17054">
                  <c:v>0.83388950685947349</c:v>
                </c:pt>
                <c:pt idx="17055">
                  <c:v>0.83432171979243885</c:v>
                </c:pt>
                <c:pt idx="17056">
                  <c:v>0.83364208966283815</c:v>
                </c:pt>
                <c:pt idx="17057">
                  <c:v>0.83358042994810977</c:v>
                </c:pt>
                <c:pt idx="17058">
                  <c:v>0.83395107487027431</c:v>
                </c:pt>
                <c:pt idx="17059">
                  <c:v>0.83395107487027431</c:v>
                </c:pt>
                <c:pt idx="17060">
                  <c:v>0.83388950685947349</c:v>
                </c:pt>
                <c:pt idx="17061">
                  <c:v>0.83382789317507433</c:v>
                </c:pt>
                <c:pt idx="17062">
                  <c:v>0.83376623376623382</c:v>
                </c:pt>
                <c:pt idx="17063">
                  <c:v>0.83407572383073492</c:v>
                </c:pt>
                <c:pt idx="17064">
                  <c:v>0.83407572383073492</c:v>
                </c:pt>
                <c:pt idx="17065">
                  <c:v>0.83407572383073492</c:v>
                </c:pt>
                <c:pt idx="17066">
                  <c:v>0.83345697329376855</c:v>
                </c:pt>
                <c:pt idx="17067">
                  <c:v>0.83413729128014857</c:v>
                </c:pt>
                <c:pt idx="17068">
                  <c:v>0.83426028921023354</c:v>
                </c:pt>
                <c:pt idx="17069">
                  <c:v>0.83432171979243885</c:v>
                </c:pt>
                <c:pt idx="17070">
                  <c:v>0.83432171979243885</c:v>
                </c:pt>
                <c:pt idx="17071">
                  <c:v>0.83395107487027431</c:v>
                </c:pt>
                <c:pt idx="17072">
                  <c:v>0.83358042994810977</c:v>
                </c:pt>
                <c:pt idx="17073">
                  <c:v>0.83419881305637977</c:v>
                </c:pt>
                <c:pt idx="17074">
                  <c:v>0.83413729128014857</c:v>
                </c:pt>
                <c:pt idx="17075">
                  <c:v>0.83407572383073492</c:v>
                </c:pt>
                <c:pt idx="17076">
                  <c:v>0.83345697329376855</c:v>
                </c:pt>
                <c:pt idx="17077">
                  <c:v>0.83376623376623382</c:v>
                </c:pt>
                <c:pt idx="17078">
                  <c:v>0.83376623376623382</c:v>
                </c:pt>
                <c:pt idx="17079">
                  <c:v>0.83376623376623382</c:v>
                </c:pt>
                <c:pt idx="17080">
                  <c:v>0.83382789317507433</c:v>
                </c:pt>
                <c:pt idx="17081">
                  <c:v>0.83413729128014857</c:v>
                </c:pt>
                <c:pt idx="17082">
                  <c:v>0.83413729128014857</c:v>
                </c:pt>
                <c:pt idx="17083">
                  <c:v>0.83413729128014857</c:v>
                </c:pt>
                <c:pt idx="17084">
                  <c:v>0.83407572383073492</c:v>
                </c:pt>
                <c:pt idx="17085">
                  <c:v>0.83376623376623382</c:v>
                </c:pt>
                <c:pt idx="17086">
                  <c:v>0.83376623376623382</c:v>
                </c:pt>
                <c:pt idx="17087">
                  <c:v>0.83345697329376855</c:v>
                </c:pt>
                <c:pt idx="17088">
                  <c:v>0.83419881305638</c:v>
                </c:pt>
                <c:pt idx="17089">
                  <c:v>0.83382789317507433</c:v>
                </c:pt>
                <c:pt idx="17090">
                  <c:v>0.83382789317507433</c:v>
                </c:pt>
                <c:pt idx="17091">
                  <c:v>0.83382789317507433</c:v>
                </c:pt>
                <c:pt idx="17092">
                  <c:v>0.83370452858203414</c:v>
                </c:pt>
                <c:pt idx="17093">
                  <c:v>0.83364277757148164</c:v>
                </c:pt>
                <c:pt idx="17094">
                  <c:v>0.83370452858203414</c:v>
                </c:pt>
                <c:pt idx="17095">
                  <c:v>0.8340141106572595</c:v>
                </c:pt>
                <c:pt idx="17096">
                  <c:v>0.83364277757148164</c:v>
                </c:pt>
                <c:pt idx="17097">
                  <c:v>0.83364277757148164</c:v>
                </c:pt>
                <c:pt idx="17098">
                  <c:v>0.83432392273402667</c:v>
                </c:pt>
                <c:pt idx="17099">
                  <c:v>0.8340141106572595</c:v>
                </c:pt>
                <c:pt idx="17100">
                  <c:v>0.83407572383073492</c:v>
                </c:pt>
                <c:pt idx="17101">
                  <c:v>0.83370452858203414</c:v>
                </c:pt>
                <c:pt idx="17102">
                  <c:v>0.83339517625231918</c:v>
                </c:pt>
                <c:pt idx="17103">
                  <c:v>0.8340141106572595</c:v>
                </c:pt>
                <c:pt idx="17104">
                  <c:v>0.8340141106572595</c:v>
                </c:pt>
                <c:pt idx="17105">
                  <c:v>0.8340141106572595</c:v>
                </c:pt>
                <c:pt idx="17106">
                  <c:v>0.83358098068350683</c:v>
                </c:pt>
                <c:pt idx="17107">
                  <c:v>0.83389074693422538</c:v>
                </c:pt>
                <c:pt idx="17108">
                  <c:v>0.83395245170876686</c:v>
                </c:pt>
                <c:pt idx="17109">
                  <c:v>0.83364277757148164</c:v>
                </c:pt>
                <c:pt idx="17110">
                  <c:v>0.83370452858203414</c:v>
                </c:pt>
                <c:pt idx="17111">
                  <c:v>0.83370452858203414</c:v>
                </c:pt>
                <c:pt idx="17112">
                  <c:v>0.83438544374303747</c:v>
                </c:pt>
                <c:pt idx="17113">
                  <c:v>0.83438544374303747</c:v>
                </c:pt>
                <c:pt idx="17114">
                  <c:v>0.8340141106572595</c:v>
                </c:pt>
                <c:pt idx="17115">
                  <c:v>0.83364277757148164</c:v>
                </c:pt>
                <c:pt idx="17116">
                  <c:v>0.8340141106572595</c:v>
                </c:pt>
                <c:pt idx="17117">
                  <c:v>0.83370452858203414</c:v>
                </c:pt>
                <c:pt idx="17118">
                  <c:v>0.83339517625231918</c:v>
                </c:pt>
                <c:pt idx="17119">
                  <c:v>0.83407572383073492</c:v>
                </c:pt>
                <c:pt idx="17120">
                  <c:v>0.83407572383073492</c:v>
                </c:pt>
                <c:pt idx="17121">
                  <c:v>0.83333333333333337</c:v>
                </c:pt>
                <c:pt idx="17122">
                  <c:v>0.83407572383073492</c:v>
                </c:pt>
                <c:pt idx="17123">
                  <c:v>0.83413729128014857</c:v>
                </c:pt>
                <c:pt idx="17124">
                  <c:v>0.83376623376623393</c:v>
                </c:pt>
                <c:pt idx="17125">
                  <c:v>0.83339517625231918</c:v>
                </c:pt>
                <c:pt idx="17126">
                  <c:v>0.83370452858203414</c:v>
                </c:pt>
                <c:pt idx="17127">
                  <c:v>0.83376623376623393</c:v>
                </c:pt>
                <c:pt idx="17128">
                  <c:v>0.83339517625231918</c:v>
                </c:pt>
                <c:pt idx="17129">
                  <c:v>0.83370452858203414</c:v>
                </c:pt>
                <c:pt idx="17130">
                  <c:v>0.83339517625231918</c:v>
                </c:pt>
                <c:pt idx="17131">
                  <c:v>0.83370452858203414</c:v>
                </c:pt>
                <c:pt idx="17132">
                  <c:v>0.83370452858203414</c:v>
                </c:pt>
                <c:pt idx="17133">
                  <c:v>0.83376623376623393</c:v>
                </c:pt>
                <c:pt idx="17134">
                  <c:v>0.83450834879406321</c:v>
                </c:pt>
                <c:pt idx="17135">
                  <c:v>0.83444691907943591</c:v>
                </c:pt>
                <c:pt idx="17136">
                  <c:v>0.8340141106572595</c:v>
                </c:pt>
                <c:pt idx="17137">
                  <c:v>0.8340141106572595</c:v>
                </c:pt>
                <c:pt idx="17138">
                  <c:v>0.83407572383073492</c:v>
                </c:pt>
                <c:pt idx="17139">
                  <c:v>0.83370452858203414</c:v>
                </c:pt>
                <c:pt idx="17140">
                  <c:v>0.83364277757148164</c:v>
                </c:pt>
                <c:pt idx="17141">
                  <c:v>0.83407572383073492</c:v>
                </c:pt>
                <c:pt idx="17142">
                  <c:v>0.83419881305637977</c:v>
                </c:pt>
                <c:pt idx="17143">
                  <c:v>0.83388950685947349</c:v>
                </c:pt>
                <c:pt idx="17144">
                  <c:v>0.83426028921023354</c:v>
                </c:pt>
                <c:pt idx="17145">
                  <c:v>0.83388950685947349</c:v>
                </c:pt>
                <c:pt idx="17146">
                  <c:v>0.83388950685947349</c:v>
                </c:pt>
                <c:pt idx="17147">
                  <c:v>0.83358042994810977</c:v>
                </c:pt>
                <c:pt idx="17148">
                  <c:v>0.83395107487027431</c:v>
                </c:pt>
                <c:pt idx="17149">
                  <c:v>0.83395107487027431</c:v>
                </c:pt>
                <c:pt idx="17150">
                  <c:v>0.83358042994810977</c:v>
                </c:pt>
                <c:pt idx="17151">
                  <c:v>0.83358042994810977</c:v>
                </c:pt>
                <c:pt idx="17152">
                  <c:v>0.83395107487027431</c:v>
                </c:pt>
                <c:pt idx="17153">
                  <c:v>0.83364208966283815</c:v>
                </c:pt>
                <c:pt idx="17154">
                  <c:v>0.83395107487027431</c:v>
                </c:pt>
                <c:pt idx="17155">
                  <c:v>0.83364208966283815</c:v>
                </c:pt>
                <c:pt idx="17156">
                  <c:v>0.83364208966283815</c:v>
                </c:pt>
                <c:pt idx="17157">
                  <c:v>0.83358042994810977</c:v>
                </c:pt>
                <c:pt idx="17158">
                  <c:v>0.83395107487027431</c:v>
                </c:pt>
                <c:pt idx="17159">
                  <c:v>0.83395107487027431</c:v>
                </c:pt>
                <c:pt idx="17160">
                  <c:v>0.83432171979243885</c:v>
                </c:pt>
                <c:pt idx="17161">
                  <c:v>0.83401259725824384</c:v>
                </c:pt>
                <c:pt idx="17162">
                  <c:v>0.83432171979243885</c:v>
                </c:pt>
                <c:pt idx="17163">
                  <c:v>0.83388950685947349</c:v>
                </c:pt>
                <c:pt idx="17164">
                  <c:v>0.83388950685947349</c:v>
                </c:pt>
                <c:pt idx="17165">
                  <c:v>0.83388950685947349</c:v>
                </c:pt>
                <c:pt idx="17166">
                  <c:v>0.83345697329376855</c:v>
                </c:pt>
                <c:pt idx="17167">
                  <c:v>0.83376623376623382</c:v>
                </c:pt>
                <c:pt idx="17168">
                  <c:v>0.83382789317507433</c:v>
                </c:pt>
                <c:pt idx="17169">
                  <c:v>0.83382789317507433</c:v>
                </c:pt>
                <c:pt idx="17170">
                  <c:v>0.83413729128014857</c:v>
                </c:pt>
                <c:pt idx="17171">
                  <c:v>0.83382789317507433</c:v>
                </c:pt>
                <c:pt idx="17172">
                  <c:v>0.83382789317507433</c:v>
                </c:pt>
                <c:pt idx="17173">
                  <c:v>0.83413729128014857</c:v>
                </c:pt>
                <c:pt idx="17174">
                  <c:v>0.83419881305637977</c:v>
                </c:pt>
                <c:pt idx="17175">
                  <c:v>0.83388950685947349</c:v>
                </c:pt>
                <c:pt idx="17176">
                  <c:v>0.83388950685947349</c:v>
                </c:pt>
                <c:pt idx="17177">
                  <c:v>0.83432171979243885</c:v>
                </c:pt>
                <c:pt idx="17178">
                  <c:v>0.83432171979243885</c:v>
                </c:pt>
                <c:pt idx="17179">
                  <c:v>0.83419881305637977</c:v>
                </c:pt>
                <c:pt idx="17180">
                  <c:v>0.83413729128014857</c:v>
                </c:pt>
                <c:pt idx="17181">
                  <c:v>0.83382789317507433</c:v>
                </c:pt>
                <c:pt idx="17182">
                  <c:v>0.83382789317507433</c:v>
                </c:pt>
                <c:pt idx="17183">
                  <c:v>0.83376623376623382</c:v>
                </c:pt>
                <c:pt idx="17184">
                  <c:v>0.83376623376623382</c:v>
                </c:pt>
                <c:pt idx="17185">
                  <c:v>0.83382789317507433</c:v>
                </c:pt>
                <c:pt idx="17186">
                  <c:v>0.83388950685947349</c:v>
                </c:pt>
                <c:pt idx="17187">
                  <c:v>0.83419881305637977</c:v>
                </c:pt>
                <c:pt idx="17188">
                  <c:v>0.83426028921023354</c:v>
                </c:pt>
                <c:pt idx="17189">
                  <c:v>0.83327158206743246</c:v>
                </c:pt>
                <c:pt idx="17190">
                  <c:v>0.83333333333333326</c:v>
                </c:pt>
                <c:pt idx="17191">
                  <c:v>0.83364208966283815</c:v>
                </c:pt>
                <c:pt idx="17192">
                  <c:v>0.83358042994810977</c:v>
                </c:pt>
                <c:pt idx="17193">
                  <c:v>0.83426028921023354</c:v>
                </c:pt>
                <c:pt idx="17194">
                  <c:v>0.83395107487027431</c:v>
                </c:pt>
                <c:pt idx="17195">
                  <c:v>0.83388950685947349</c:v>
                </c:pt>
                <c:pt idx="17196">
                  <c:v>0.83419881305637977</c:v>
                </c:pt>
                <c:pt idx="17197">
                  <c:v>0.83351872450871345</c:v>
                </c:pt>
                <c:pt idx="17198">
                  <c:v>0.83382789317507433</c:v>
                </c:pt>
                <c:pt idx="17199">
                  <c:v>0.83382789317507433</c:v>
                </c:pt>
                <c:pt idx="17200">
                  <c:v>0.83376623376623382</c:v>
                </c:pt>
                <c:pt idx="17201">
                  <c:v>0.8340141106572595</c:v>
                </c:pt>
                <c:pt idx="17202">
                  <c:v>0.83438544374303747</c:v>
                </c:pt>
                <c:pt idx="17203">
                  <c:v>0.83370452858203414</c:v>
                </c:pt>
                <c:pt idx="17204">
                  <c:v>0.8340141106572595</c:v>
                </c:pt>
                <c:pt idx="17205">
                  <c:v>0.83370452858203414</c:v>
                </c:pt>
                <c:pt idx="17206">
                  <c:v>0.8340141106572595</c:v>
                </c:pt>
                <c:pt idx="17207">
                  <c:v>0.8340141106572595</c:v>
                </c:pt>
                <c:pt idx="17208">
                  <c:v>0.83376623376623382</c:v>
                </c:pt>
                <c:pt idx="17209">
                  <c:v>0.83413729128014857</c:v>
                </c:pt>
                <c:pt idx="17210">
                  <c:v>0.83413729128014857</c:v>
                </c:pt>
                <c:pt idx="17211">
                  <c:v>0.83382789317507433</c:v>
                </c:pt>
                <c:pt idx="17212">
                  <c:v>0.83345697329376855</c:v>
                </c:pt>
                <c:pt idx="17213">
                  <c:v>0.83376623376623382</c:v>
                </c:pt>
                <c:pt idx="17214">
                  <c:v>0.83450834879406321</c:v>
                </c:pt>
                <c:pt idx="17215">
                  <c:v>0.83388950685947349</c:v>
                </c:pt>
                <c:pt idx="17216">
                  <c:v>0.83388950685947349</c:v>
                </c:pt>
                <c:pt idx="17217">
                  <c:v>0.83426028921023354</c:v>
                </c:pt>
                <c:pt idx="17218">
                  <c:v>0.83456973293768544</c:v>
                </c:pt>
                <c:pt idx="17219">
                  <c:v>0.83450834879406321</c:v>
                </c:pt>
                <c:pt idx="17220">
                  <c:v>0.83413729128014857</c:v>
                </c:pt>
                <c:pt idx="17221">
                  <c:v>0.83345697329376855</c:v>
                </c:pt>
                <c:pt idx="17222">
                  <c:v>0.83345697329376855</c:v>
                </c:pt>
                <c:pt idx="17223">
                  <c:v>0.83413729128014857</c:v>
                </c:pt>
                <c:pt idx="17224">
                  <c:v>0.83382789317507433</c:v>
                </c:pt>
                <c:pt idx="17225">
                  <c:v>0.83388950685947349</c:v>
                </c:pt>
                <c:pt idx="17226">
                  <c:v>0.83388950685947349</c:v>
                </c:pt>
                <c:pt idx="17227">
                  <c:v>0.83382789317507422</c:v>
                </c:pt>
                <c:pt idx="17228">
                  <c:v>0.83413729128014857</c:v>
                </c:pt>
                <c:pt idx="17229">
                  <c:v>0.83419881305637977</c:v>
                </c:pt>
                <c:pt idx="17230">
                  <c:v>0.83450834879406321</c:v>
                </c:pt>
                <c:pt idx="17231">
                  <c:v>0.83419881305637977</c:v>
                </c:pt>
                <c:pt idx="17232">
                  <c:v>0.83419881305637977</c:v>
                </c:pt>
                <c:pt idx="17233">
                  <c:v>0.83413729128014857</c:v>
                </c:pt>
                <c:pt idx="17234">
                  <c:v>0.83382789317507422</c:v>
                </c:pt>
                <c:pt idx="17235">
                  <c:v>0.83419881305637977</c:v>
                </c:pt>
                <c:pt idx="17236">
                  <c:v>0.83426028921023354</c:v>
                </c:pt>
                <c:pt idx="17237">
                  <c:v>0.83426028921023354</c:v>
                </c:pt>
                <c:pt idx="17238">
                  <c:v>0.83382789317507422</c:v>
                </c:pt>
                <c:pt idx="17239">
                  <c:v>0.83382789317507422</c:v>
                </c:pt>
                <c:pt idx="17240">
                  <c:v>0.83419881305637977</c:v>
                </c:pt>
                <c:pt idx="17241">
                  <c:v>0.83388950685947349</c:v>
                </c:pt>
                <c:pt idx="17242">
                  <c:v>0.83413729128014857</c:v>
                </c:pt>
                <c:pt idx="17243">
                  <c:v>0.83407572383073492</c:v>
                </c:pt>
                <c:pt idx="17244">
                  <c:v>0.83370452858203414</c:v>
                </c:pt>
                <c:pt idx="17245">
                  <c:v>0.83370452858203414</c:v>
                </c:pt>
                <c:pt idx="17246">
                  <c:v>0.8340141106572595</c:v>
                </c:pt>
                <c:pt idx="17247">
                  <c:v>0.83364277757148164</c:v>
                </c:pt>
                <c:pt idx="17248">
                  <c:v>0.8340141106572595</c:v>
                </c:pt>
                <c:pt idx="17249">
                  <c:v>0.83407572383073492</c:v>
                </c:pt>
                <c:pt idx="17250">
                  <c:v>0.83444691907943591</c:v>
                </c:pt>
                <c:pt idx="17251">
                  <c:v>0.83413729128014857</c:v>
                </c:pt>
                <c:pt idx="17252">
                  <c:v>0.83419881305637977</c:v>
                </c:pt>
                <c:pt idx="17253">
                  <c:v>0.83419881305637977</c:v>
                </c:pt>
                <c:pt idx="17254">
                  <c:v>0.83426028921023354</c:v>
                </c:pt>
                <c:pt idx="17255">
                  <c:v>0.83388950685947349</c:v>
                </c:pt>
                <c:pt idx="17256">
                  <c:v>0.83388950685947349</c:v>
                </c:pt>
                <c:pt idx="17257">
                  <c:v>0.83419881305637977</c:v>
                </c:pt>
                <c:pt idx="17258">
                  <c:v>0.83444691907943591</c:v>
                </c:pt>
                <c:pt idx="17259">
                  <c:v>0.83370452858203414</c:v>
                </c:pt>
                <c:pt idx="17260">
                  <c:v>0.8340141106572595</c:v>
                </c:pt>
                <c:pt idx="17261">
                  <c:v>0.8340141106572595</c:v>
                </c:pt>
                <c:pt idx="17262">
                  <c:v>0.83358098068350683</c:v>
                </c:pt>
                <c:pt idx="17263">
                  <c:v>0.83364277757148164</c:v>
                </c:pt>
                <c:pt idx="17264">
                  <c:v>0.83339517625231918</c:v>
                </c:pt>
                <c:pt idx="17265">
                  <c:v>0.83407572383073492</c:v>
                </c:pt>
                <c:pt idx="17266">
                  <c:v>0.83438544374303747</c:v>
                </c:pt>
                <c:pt idx="17267">
                  <c:v>0.83376623376623382</c:v>
                </c:pt>
                <c:pt idx="17268">
                  <c:v>0.83413729128014857</c:v>
                </c:pt>
                <c:pt idx="17269">
                  <c:v>0.83419881305637977</c:v>
                </c:pt>
                <c:pt idx="17270">
                  <c:v>0.83426028921023354</c:v>
                </c:pt>
                <c:pt idx="17271">
                  <c:v>0.83358042994810977</c:v>
                </c:pt>
                <c:pt idx="17272">
                  <c:v>0.83351872450871345</c:v>
                </c:pt>
                <c:pt idx="17273">
                  <c:v>0.83351872450871345</c:v>
                </c:pt>
                <c:pt idx="17274">
                  <c:v>0.83351872450871345</c:v>
                </c:pt>
                <c:pt idx="17275">
                  <c:v>0.83388950685947349</c:v>
                </c:pt>
                <c:pt idx="17276">
                  <c:v>0.83358042994810977</c:v>
                </c:pt>
                <c:pt idx="17277">
                  <c:v>0.83351872450871345</c:v>
                </c:pt>
                <c:pt idx="17278">
                  <c:v>0.83376623376623393</c:v>
                </c:pt>
                <c:pt idx="17279">
                  <c:v>0.83419881305637977</c:v>
                </c:pt>
                <c:pt idx="17280">
                  <c:v>0.83413729128014857</c:v>
                </c:pt>
                <c:pt idx="17281">
                  <c:v>0.83413729128014857</c:v>
                </c:pt>
                <c:pt idx="17282">
                  <c:v>0.83407572383073492</c:v>
                </c:pt>
                <c:pt idx="17283">
                  <c:v>0.8340141106572595</c:v>
                </c:pt>
                <c:pt idx="17284">
                  <c:v>0.83432392273402667</c:v>
                </c:pt>
                <c:pt idx="17285">
                  <c:v>0.83426235600148657</c:v>
                </c:pt>
                <c:pt idx="17286">
                  <c:v>0.83457249070631978</c:v>
                </c:pt>
                <c:pt idx="17287">
                  <c:v>0.83389074693422538</c:v>
                </c:pt>
                <c:pt idx="17288">
                  <c:v>0.83358098068350683</c:v>
                </c:pt>
                <c:pt idx="17289">
                  <c:v>0.8340141106572595</c:v>
                </c:pt>
                <c:pt idx="17290">
                  <c:v>0.83370452858203414</c:v>
                </c:pt>
                <c:pt idx="17291">
                  <c:v>0.83370452858203414</c:v>
                </c:pt>
                <c:pt idx="17292">
                  <c:v>0.83407572383073492</c:v>
                </c:pt>
                <c:pt idx="17293">
                  <c:v>0.83407572383073492</c:v>
                </c:pt>
                <c:pt idx="17294">
                  <c:v>0.83407572383073492</c:v>
                </c:pt>
                <c:pt idx="17295">
                  <c:v>0.83413729128014857</c:v>
                </c:pt>
                <c:pt idx="17296">
                  <c:v>0.83407572383073492</c:v>
                </c:pt>
                <c:pt idx="17297">
                  <c:v>0.8340141106572595</c:v>
                </c:pt>
                <c:pt idx="17298">
                  <c:v>0.83432392273402667</c:v>
                </c:pt>
                <c:pt idx="17299">
                  <c:v>0.8340141106572595</c:v>
                </c:pt>
                <c:pt idx="17300">
                  <c:v>0.83382789317507422</c:v>
                </c:pt>
                <c:pt idx="17301">
                  <c:v>0.83382789317507422</c:v>
                </c:pt>
                <c:pt idx="17302">
                  <c:v>0.83345697329376867</c:v>
                </c:pt>
                <c:pt idx="17303">
                  <c:v>0.83382789317507422</c:v>
                </c:pt>
                <c:pt idx="17304">
                  <c:v>0.83382789317507422</c:v>
                </c:pt>
                <c:pt idx="17305">
                  <c:v>0.83388950685947349</c:v>
                </c:pt>
                <c:pt idx="17306">
                  <c:v>0.83419881305637977</c:v>
                </c:pt>
                <c:pt idx="17307">
                  <c:v>0.8340141106572595</c:v>
                </c:pt>
                <c:pt idx="17308">
                  <c:v>0.8340141106572595</c:v>
                </c:pt>
                <c:pt idx="17309">
                  <c:v>0.83382789317507433</c:v>
                </c:pt>
                <c:pt idx="17310">
                  <c:v>0.83376623376623382</c:v>
                </c:pt>
                <c:pt idx="17311">
                  <c:v>0.83376623376623382</c:v>
                </c:pt>
                <c:pt idx="17312">
                  <c:v>0.83382789317507433</c:v>
                </c:pt>
                <c:pt idx="17313">
                  <c:v>0.83413729128014857</c:v>
                </c:pt>
                <c:pt idx="17314">
                  <c:v>0.83450834879406321</c:v>
                </c:pt>
                <c:pt idx="17315">
                  <c:v>0.83419881305637977</c:v>
                </c:pt>
                <c:pt idx="17316">
                  <c:v>0.83382789317507422</c:v>
                </c:pt>
                <c:pt idx="17317">
                  <c:v>0.83382789317507422</c:v>
                </c:pt>
                <c:pt idx="17318">
                  <c:v>0.83382789317507422</c:v>
                </c:pt>
                <c:pt idx="17319">
                  <c:v>0.83345697329376867</c:v>
                </c:pt>
                <c:pt idx="17320">
                  <c:v>0.83413729128014857</c:v>
                </c:pt>
                <c:pt idx="17321">
                  <c:v>0.83407572383073492</c:v>
                </c:pt>
                <c:pt idx="17322">
                  <c:v>0.83438544374303747</c:v>
                </c:pt>
                <c:pt idx="17323">
                  <c:v>0.8340141106572595</c:v>
                </c:pt>
                <c:pt idx="17324">
                  <c:v>0.83364277757148164</c:v>
                </c:pt>
                <c:pt idx="17325">
                  <c:v>0.83364277757148164</c:v>
                </c:pt>
                <c:pt idx="17326">
                  <c:v>0.83370452858203414</c:v>
                </c:pt>
                <c:pt idx="17327">
                  <c:v>0.83376623376623382</c:v>
                </c:pt>
                <c:pt idx="17328">
                  <c:v>0.83382789317507433</c:v>
                </c:pt>
                <c:pt idx="17329">
                  <c:v>0.83382789317507422</c:v>
                </c:pt>
                <c:pt idx="17330">
                  <c:v>0.83419881305637977</c:v>
                </c:pt>
                <c:pt idx="17331">
                  <c:v>0.83388950685947349</c:v>
                </c:pt>
                <c:pt idx="17332">
                  <c:v>0.83388950685947349</c:v>
                </c:pt>
                <c:pt idx="17333">
                  <c:v>0.83388950685947349</c:v>
                </c:pt>
                <c:pt idx="17334">
                  <c:v>0.83382789317507422</c:v>
                </c:pt>
                <c:pt idx="17335">
                  <c:v>0.83376623376623382</c:v>
                </c:pt>
                <c:pt idx="17336">
                  <c:v>0.83370452858203414</c:v>
                </c:pt>
                <c:pt idx="17337">
                  <c:v>0.83395245170876686</c:v>
                </c:pt>
                <c:pt idx="17338">
                  <c:v>0.8340141106572595</c:v>
                </c:pt>
                <c:pt idx="17339">
                  <c:v>0.83376623376623382</c:v>
                </c:pt>
                <c:pt idx="17340">
                  <c:v>0.83419881305637977</c:v>
                </c:pt>
                <c:pt idx="17341">
                  <c:v>0.83388950685947349</c:v>
                </c:pt>
                <c:pt idx="17342">
                  <c:v>0.83382789317507422</c:v>
                </c:pt>
                <c:pt idx="17343">
                  <c:v>0.83376623376623393</c:v>
                </c:pt>
                <c:pt idx="17344">
                  <c:v>0.83413729128014857</c:v>
                </c:pt>
                <c:pt idx="17345">
                  <c:v>0.83407572383073492</c:v>
                </c:pt>
                <c:pt idx="17346">
                  <c:v>0.8340141106572595</c:v>
                </c:pt>
                <c:pt idx="17347">
                  <c:v>0.83370452858203414</c:v>
                </c:pt>
                <c:pt idx="17348">
                  <c:v>0.83370452858203414</c:v>
                </c:pt>
                <c:pt idx="17349">
                  <c:v>0.83407572383073492</c:v>
                </c:pt>
                <c:pt idx="17350">
                  <c:v>0.83407572383073492</c:v>
                </c:pt>
                <c:pt idx="17351">
                  <c:v>0.83376623376623382</c:v>
                </c:pt>
                <c:pt idx="17352">
                  <c:v>0.83407572383073492</c:v>
                </c:pt>
                <c:pt idx="17353">
                  <c:v>0.8340141106572595</c:v>
                </c:pt>
                <c:pt idx="17354">
                  <c:v>0.83438544374303747</c:v>
                </c:pt>
                <c:pt idx="17355">
                  <c:v>0.83407572383073492</c:v>
                </c:pt>
                <c:pt idx="17356">
                  <c:v>0.83407572383073492</c:v>
                </c:pt>
                <c:pt idx="17357">
                  <c:v>0.83413729128014857</c:v>
                </c:pt>
                <c:pt idx="17358">
                  <c:v>0.83382789317507422</c:v>
                </c:pt>
                <c:pt idx="17359">
                  <c:v>0.83413729128014857</c:v>
                </c:pt>
                <c:pt idx="17360">
                  <c:v>0.83413729128014857</c:v>
                </c:pt>
                <c:pt idx="17361">
                  <c:v>0.83419881305637977</c:v>
                </c:pt>
                <c:pt idx="17362">
                  <c:v>0.83413729128014857</c:v>
                </c:pt>
                <c:pt idx="17363">
                  <c:v>0.83407572383073492</c:v>
                </c:pt>
                <c:pt idx="17364">
                  <c:v>0.83370452858203414</c:v>
                </c:pt>
                <c:pt idx="17365">
                  <c:v>0.83364277757148164</c:v>
                </c:pt>
                <c:pt idx="17366">
                  <c:v>0.83364277757148164</c:v>
                </c:pt>
                <c:pt idx="17367">
                  <c:v>0.83364277757148164</c:v>
                </c:pt>
                <c:pt idx="17368">
                  <c:v>0.8340141106572595</c:v>
                </c:pt>
                <c:pt idx="17369">
                  <c:v>0.83407572383073492</c:v>
                </c:pt>
                <c:pt idx="17370">
                  <c:v>0.83413729128014857</c:v>
                </c:pt>
                <c:pt idx="17371">
                  <c:v>0.83413729128014857</c:v>
                </c:pt>
                <c:pt idx="17372">
                  <c:v>0.83382789317507422</c:v>
                </c:pt>
                <c:pt idx="17373">
                  <c:v>0.83388950685947349</c:v>
                </c:pt>
                <c:pt idx="17374">
                  <c:v>0.83388950685947349</c:v>
                </c:pt>
                <c:pt idx="17375">
                  <c:v>0.83382789317507422</c:v>
                </c:pt>
                <c:pt idx="17376">
                  <c:v>0.83376623376623393</c:v>
                </c:pt>
                <c:pt idx="17377">
                  <c:v>0.83413729128014857</c:v>
                </c:pt>
                <c:pt idx="17378">
                  <c:v>0.83407572383073492</c:v>
                </c:pt>
                <c:pt idx="17379">
                  <c:v>0.83438544374303747</c:v>
                </c:pt>
                <c:pt idx="17380">
                  <c:v>0.83432392273402667</c:v>
                </c:pt>
                <c:pt idx="17381">
                  <c:v>0.83432392273402667</c:v>
                </c:pt>
                <c:pt idx="17382">
                  <c:v>0.8340141106572595</c:v>
                </c:pt>
                <c:pt idx="17383">
                  <c:v>0.83364277757148164</c:v>
                </c:pt>
                <c:pt idx="17384">
                  <c:v>0.83395245170876686</c:v>
                </c:pt>
                <c:pt idx="17385">
                  <c:v>0.83395245170876686</c:v>
                </c:pt>
                <c:pt idx="17386">
                  <c:v>0.83389074693422538</c:v>
                </c:pt>
                <c:pt idx="17387">
                  <c:v>0.83389074693422538</c:v>
                </c:pt>
                <c:pt idx="17388">
                  <c:v>0.83389074693422538</c:v>
                </c:pt>
                <c:pt idx="17389">
                  <c:v>0.83395245170876686</c:v>
                </c:pt>
                <c:pt idx="17390">
                  <c:v>0.83395245170876686</c:v>
                </c:pt>
                <c:pt idx="17391">
                  <c:v>0.83395245170876686</c:v>
                </c:pt>
                <c:pt idx="17392">
                  <c:v>0.83395245170876686</c:v>
                </c:pt>
                <c:pt idx="17393">
                  <c:v>0.8340141106572595</c:v>
                </c:pt>
                <c:pt idx="17394">
                  <c:v>0.83370452858203414</c:v>
                </c:pt>
                <c:pt idx="17395">
                  <c:v>0.83370452858203414</c:v>
                </c:pt>
                <c:pt idx="17396">
                  <c:v>0.8340141106572595</c:v>
                </c:pt>
                <c:pt idx="17397">
                  <c:v>0.83407572383073492</c:v>
                </c:pt>
                <c:pt idx="17398">
                  <c:v>0.83413729128014857</c:v>
                </c:pt>
                <c:pt idx="17399">
                  <c:v>0.83376623376623382</c:v>
                </c:pt>
                <c:pt idx="17400">
                  <c:v>0.83407572383073492</c:v>
                </c:pt>
                <c:pt idx="17401">
                  <c:v>0.83407572383073492</c:v>
                </c:pt>
                <c:pt idx="17402">
                  <c:v>0.83370452858203414</c:v>
                </c:pt>
                <c:pt idx="17403">
                  <c:v>0.83376623376623382</c:v>
                </c:pt>
                <c:pt idx="17404">
                  <c:v>0.83407572383073492</c:v>
                </c:pt>
                <c:pt idx="17405">
                  <c:v>0.83438544374303747</c:v>
                </c:pt>
                <c:pt idx="17406">
                  <c:v>0.8340141106572595</c:v>
                </c:pt>
                <c:pt idx="17407">
                  <c:v>0.8340141106572595</c:v>
                </c:pt>
                <c:pt idx="17408">
                  <c:v>0.8340141106572595</c:v>
                </c:pt>
                <c:pt idx="17409">
                  <c:v>0.8340141106572595</c:v>
                </c:pt>
                <c:pt idx="17410">
                  <c:v>0.83370452858203414</c:v>
                </c:pt>
                <c:pt idx="17411">
                  <c:v>0.83370452858203414</c:v>
                </c:pt>
                <c:pt idx="17412">
                  <c:v>0.83376623376623382</c:v>
                </c:pt>
                <c:pt idx="17413">
                  <c:v>0.83370452858203414</c:v>
                </c:pt>
                <c:pt idx="17414">
                  <c:v>0.83370452858203414</c:v>
                </c:pt>
                <c:pt idx="17415">
                  <c:v>0.83370452858203414</c:v>
                </c:pt>
                <c:pt idx="17416">
                  <c:v>0.83370452858203414</c:v>
                </c:pt>
                <c:pt idx="17417">
                  <c:v>0.83370452858203414</c:v>
                </c:pt>
                <c:pt idx="17418">
                  <c:v>0.83407572383073492</c:v>
                </c:pt>
                <c:pt idx="17419">
                  <c:v>0.83382789317507433</c:v>
                </c:pt>
                <c:pt idx="17420">
                  <c:v>0.83351872450871345</c:v>
                </c:pt>
                <c:pt idx="17421">
                  <c:v>0.83382789317507433</c:v>
                </c:pt>
                <c:pt idx="17422">
                  <c:v>0.83419881305637977</c:v>
                </c:pt>
                <c:pt idx="17423">
                  <c:v>0.83450834879406321</c:v>
                </c:pt>
                <c:pt idx="17424">
                  <c:v>0.83419881305637977</c:v>
                </c:pt>
                <c:pt idx="17425">
                  <c:v>0.83432171979243885</c:v>
                </c:pt>
                <c:pt idx="17426">
                  <c:v>0.83432171979243885</c:v>
                </c:pt>
                <c:pt idx="17427">
                  <c:v>0.83395107487027431</c:v>
                </c:pt>
                <c:pt idx="17428">
                  <c:v>0.83388950685947349</c:v>
                </c:pt>
                <c:pt idx="17429">
                  <c:v>0.83382789317507422</c:v>
                </c:pt>
                <c:pt idx="17430">
                  <c:v>0.83382789317507422</c:v>
                </c:pt>
                <c:pt idx="17431">
                  <c:v>0.83413729128014857</c:v>
                </c:pt>
                <c:pt idx="17432">
                  <c:v>0.83382789317507422</c:v>
                </c:pt>
                <c:pt idx="17433">
                  <c:v>0.83450834879406321</c:v>
                </c:pt>
                <c:pt idx="17434">
                  <c:v>0.83413729128014857</c:v>
                </c:pt>
                <c:pt idx="17435">
                  <c:v>0.83407572383073492</c:v>
                </c:pt>
                <c:pt idx="17436">
                  <c:v>0.83370452858203414</c:v>
                </c:pt>
                <c:pt idx="17437">
                  <c:v>0.83407572383073492</c:v>
                </c:pt>
                <c:pt idx="17438">
                  <c:v>0.83413729128014857</c:v>
                </c:pt>
                <c:pt idx="17439">
                  <c:v>0.83382789317507433</c:v>
                </c:pt>
                <c:pt idx="17440">
                  <c:v>0.83382789317507433</c:v>
                </c:pt>
                <c:pt idx="17441">
                  <c:v>0.83413729128014857</c:v>
                </c:pt>
                <c:pt idx="17442">
                  <c:v>0.83413729128014857</c:v>
                </c:pt>
                <c:pt idx="17443">
                  <c:v>0.83450834879406321</c:v>
                </c:pt>
                <c:pt idx="17444">
                  <c:v>0.83382789317507422</c:v>
                </c:pt>
                <c:pt idx="17445">
                  <c:v>0.83388950685947349</c:v>
                </c:pt>
                <c:pt idx="17446">
                  <c:v>0.83388950685947349</c:v>
                </c:pt>
                <c:pt idx="17447">
                  <c:v>0.83358042994810977</c:v>
                </c:pt>
                <c:pt idx="17448">
                  <c:v>0.83426028921023354</c:v>
                </c:pt>
                <c:pt idx="17449">
                  <c:v>0.83388950685947349</c:v>
                </c:pt>
                <c:pt idx="17450">
                  <c:v>0.83351872450871345</c:v>
                </c:pt>
                <c:pt idx="17451">
                  <c:v>0.83413729128014857</c:v>
                </c:pt>
                <c:pt idx="17452">
                  <c:v>0.83450834879406321</c:v>
                </c:pt>
                <c:pt idx="17453">
                  <c:v>0.83382789317507433</c:v>
                </c:pt>
                <c:pt idx="17454">
                  <c:v>0.83376623376623382</c:v>
                </c:pt>
                <c:pt idx="17455">
                  <c:v>0.83370452858203414</c:v>
                </c:pt>
                <c:pt idx="17456">
                  <c:v>0.83370452858203414</c:v>
                </c:pt>
                <c:pt idx="17457">
                  <c:v>0.83370452858203414</c:v>
                </c:pt>
                <c:pt idx="17458">
                  <c:v>0.83370452858203414</c:v>
                </c:pt>
                <c:pt idx="17459">
                  <c:v>0.83407572383073492</c:v>
                </c:pt>
                <c:pt idx="17460">
                  <c:v>0.83413729128014857</c:v>
                </c:pt>
                <c:pt idx="17461">
                  <c:v>0.83413729128014857</c:v>
                </c:pt>
                <c:pt idx="17462">
                  <c:v>0.83413729128014857</c:v>
                </c:pt>
                <c:pt idx="17463">
                  <c:v>0.83376623376623393</c:v>
                </c:pt>
                <c:pt idx="17464">
                  <c:v>0.83413729128014857</c:v>
                </c:pt>
                <c:pt idx="17465">
                  <c:v>0.83382789317507422</c:v>
                </c:pt>
                <c:pt idx="17466">
                  <c:v>0.83395107487027431</c:v>
                </c:pt>
                <c:pt idx="17467">
                  <c:v>0.83364208966283815</c:v>
                </c:pt>
                <c:pt idx="17468">
                  <c:v>0.83426028921023354</c:v>
                </c:pt>
                <c:pt idx="17469">
                  <c:v>0.83419881305637977</c:v>
                </c:pt>
                <c:pt idx="17470">
                  <c:v>0.83339517625231918</c:v>
                </c:pt>
                <c:pt idx="17471">
                  <c:v>0.83370452858203414</c:v>
                </c:pt>
                <c:pt idx="17472">
                  <c:v>0.83364277757148164</c:v>
                </c:pt>
                <c:pt idx="17473">
                  <c:v>0.83395245170876686</c:v>
                </c:pt>
                <c:pt idx="17474">
                  <c:v>0.83370452858203414</c:v>
                </c:pt>
                <c:pt idx="17475">
                  <c:v>0.83395245170876686</c:v>
                </c:pt>
                <c:pt idx="17476">
                  <c:v>0.83358098068350683</c:v>
                </c:pt>
                <c:pt idx="17477">
                  <c:v>0.83395245170876686</c:v>
                </c:pt>
                <c:pt idx="17478">
                  <c:v>0.8340141106572595</c:v>
                </c:pt>
                <c:pt idx="17479">
                  <c:v>0.8340141106572595</c:v>
                </c:pt>
                <c:pt idx="17480">
                  <c:v>0.83376623376623382</c:v>
                </c:pt>
                <c:pt idx="17481">
                  <c:v>0.83376623376623382</c:v>
                </c:pt>
                <c:pt idx="17482">
                  <c:v>0.83407572383073492</c:v>
                </c:pt>
                <c:pt idx="17483">
                  <c:v>0.83413729128014857</c:v>
                </c:pt>
                <c:pt idx="17484">
                  <c:v>0.83413729128014857</c:v>
                </c:pt>
                <c:pt idx="17485">
                  <c:v>0.83438544374303747</c:v>
                </c:pt>
                <c:pt idx="17486">
                  <c:v>0.83438544374303747</c:v>
                </c:pt>
                <c:pt idx="17487">
                  <c:v>0.83370452858203414</c:v>
                </c:pt>
                <c:pt idx="17488">
                  <c:v>0.83364277757148164</c:v>
                </c:pt>
                <c:pt idx="17489">
                  <c:v>0.83395245170876675</c:v>
                </c:pt>
                <c:pt idx="17490">
                  <c:v>0.83432392273402667</c:v>
                </c:pt>
                <c:pt idx="17491">
                  <c:v>0.83426235600148657</c:v>
                </c:pt>
                <c:pt idx="17492">
                  <c:v>0.83364277757148164</c:v>
                </c:pt>
                <c:pt idx="17493">
                  <c:v>0.83395245170876686</c:v>
                </c:pt>
                <c:pt idx="17494">
                  <c:v>0.83358098068350683</c:v>
                </c:pt>
                <c:pt idx="17495">
                  <c:v>0.83364277757148164</c:v>
                </c:pt>
                <c:pt idx="17496">
                  <c:v>0.83376623376623382</c:v>
                </c:pt>
                <c:pt idx="17497">
                  <c:v>0.83407572383073492</c:v>
                </c:pt>
                <c:pt idx="17498">
                  <c:v>0.83407572383073492</c:v>
                </c:pt>
                <c:pt idx="17499">
                  <c:v>0.83413729128014857</c:v>
                </c:pt>
                <c:pt idx="17500">
                  <c:v>0.83376623376623393</c:v>
                </c:pt>
                <c:pt idx="17501">
                  <c:v>0.83413729128014857</c:v>
                </c:pt>
                <c:pt idx="17502">
                  <c:v>0.83419881305637977</c:v>
                </c:pt>
                <c:pt idx="17503">
                  <c:v>0.83345697329376867</c:v>
                </c:pt>
                <c:pt idx="17504">
                  <c:v>0.83376623376623393</c:v>
                </c:pt>
                <c:pt idx="17505">
                  <c:v>0.83407572383073514</c:v>
                </c:pt>
                <c:pt idx="17506">
                  <c:v>0.83339517625231918</c:v>
                </c:pt>
                <c:pt idx="17507">
                  <c:v>0.83370452858203414</c:v>
                </c:pt>
                <c:pt idx="17508">
                  <c:v>0.83370452858203414</c:v>
                </c:pt>
                <c:pt idx="17509">
                  <c:v>0.83364277757148164</c:v>
                </c:pt>
                <c:pt idx="17510">
                  <c:v>0.8340141106572595</c:v>
                </c:pt>
                <c:pt idx="17511">
                  <c:v>0.8340141106572595</c:v>
                </c:pt>
                <c:pt idx="17512">
                  <c:v>0.83395245170876675</c:v>
                </c:pt>
                <c:pt idx="17513">
                  <c:v>0.83389074693422538</c:v>
                </c:pt>
                <c:pt idx="17514">
                  <c:v>0.83413908516177016</c:v>
                </c:pt>
                <c:pt idx="17515">
                  <c:v>0.83382899628252782</c:v>
                </c:pt>
                <c:pt idx="17516">
                  <c:v>0.83389074693422538</c:v>
                </c:pt>
                <c:pt idx="17517">
                  <c:v>0.83358098068350683</c:v>
                </c:pt>
                <c:pt idx="17518">
                  <c:v>0.83395245170876675</c:v>
                </c:pt>
                <c:pt idx="17519">
                  <c:v>0.83364277757148164</c:v>
                </c:pt>
                <c:pt idx="17520">
                  <c:v>0.83370452858203414</c:v>
                </c:pt>
                <c:pt idx="17521">
                  <c:v>0.83364277757148164</c:v>
                </c:pt>
                <c:pt idx="17522">
                  <c:v>0.83426235600148657</c:v>
                </c:pt>
                <c:pt idx="17523">
                  <c:v>0.83389074693422538</c:v>
                </c:pt>
                <c:pt idx="17524">
                  <c:v>0.83389074693422538</c:v>
                </c:pt>
                <c:pt idx="17525">
                  <c:v>0.83351913786696397</c:v>
                </c:pt>
                <c:pt idx="17526">
                  <c:v>0.83382899628252782</c:v>
                </c:pt>
                <c:pt idx="17527">
                  <c:v>0.83376719970249158</c:v>
                </c:pt>
                <c:pt idx="17528">
                  <c:v>0.83376719970249158</c:v>
                </c:pt>
                <c:pt idx="17529">
                  <c:v>0.83358098068350683</c:v>
                </c:pt>
                <c:pt idx="17530">
                  <c:v>0.83395245170876686</c:v>
                </c:pt>
                <c:pt idx="17531">
                  <c:v>0.83389074693422538</c:v>
                </c:pt>
                <c:pt idx="17532">
                  <c:v>0.83389074693422538</c:v>
                </c:pt>
                <c:pt idx="17533">
                  <c:v>0.83389074693422538</c:v>
                </c:pt>
                <c:pt idx="17534">
                  <c:v>0.8340141106572595</c:v>
                </c:pt>
                <c:pt idx="17535">
                  <c:v>0.83370452858203414</c:v>
                </c:pt>
                <c:pt idx="17536">
                  <c:v>0.83370452858203414</c:v>
                </c:pt>
                <c:pt idx="17537">
                  <c:v>0.83370452858203414</c:v>
                </c:pt>
                <c:pt idx="17538">
                  <c:v>0.83370452858203414</c:v>
                </c:pt>
                <c:pt idx="17539">
                  <c:v>0.83376623376623393</c:v>
                </c:pt>
                <c:pt idx="17540">
                  <c:v>0.83333333333333337</c:v>
                </c:pt>
                <c:pt idx="17541">
                  <c:v>0.83358098068350672</c:v>
                </c:pt>
                <c:pt idx="17542">
                  <c:v>0.83426235600148657</c:v>
                </c:pt>
                <c:pt idx="17543">
                  <c:v>0.83395245170876686</c:v>
                </c:pt>
                <c:pt idx="17544">
                  <c:v>0.83389074693422538</c:v>
                </c:pt>
                <c:pt idx="17545">
                  <c:v>0.83382899628252782</c:v>
                </c:pt>
                <c:pt idx="17546">
                  <c:v>0.83413908516177016</c:v>
                </c:pt>
                <c:pt idx="17547">
                  <c:v>0.83376719970249158</c:v>
                </c:pt>
                <c:pt idx="17548">
                  <c:v>0.83376719970249158</c:v>
                </c:pt>
                <c:pt idx="17549">
                  <c:v>0.83382899628252782</c:v>
                </c:pt>
                <c:pt idx="17550">
                  <c:v>0.83426235600148657</c:v>
                </c:pt>
                <c:pt idx="17551">
                  <c:v>0.83358098068350672</c:v>
                </c:pt>
                <c:pt idx="17552">
                  <c:v>0.83364277757148164</c:v>
                </c:pt>
                <c:pt idx="17553">
                  <c:v>0.83339517625231918</c:v>
                </c:pt>
                <c:pt idx="17554">
                  <c:v>0.83407572383073492</c:v>
                </c:pt>
                <c:pt idx="17555">
                  <c:v>0.83413729128014857</c:v>
                </c:pt>
                <c:pt idx="17556">
                  <c:v>0.83339517625231918</c:v>
                </c:pt>
                <c:pt idx="17557">
                  <c:v>0.83395245170876675</c:v>
                </c:pt>
                <c:pt idx="17558">
                  <c:v>0.83364277757148164</c:v>
                </c:pt>
                <c:pt idx="17559">
                  <c:v>0.8340141106572595</c:v>
                </c:pt>
                <c:pt idx="17560">
                  <c:v>0.8340141106572595</c:v>
                </c:pt>
                <c:pt idx="17561">
                  <c:v>0.83438544374303747</c:v>
                </c:pt>
                <c:pt idx="17562">
                  <c:v>0.83407572383073514</c:v>
                </c:pt>
                <c:pt idx="17563">
                  <c:v>0.83382789317507422</c:v>
                </c:pt>
                <c:pt idx="17564">
                  <c:v>0.83351872450871345</c:v>
                </c:pt>
                <c:pt idx="17565">
                  <c:v>0.83358042994810977</c:v>
                </c:pt>
                <c:pt idx="17566">
                  <c:v>0.83388950685947349</c:v>
                </c:pt>
                <c:pt idx="17567">
                  <c:v>0.83419881305637977</c:v>
                </c:pt>
                <c:pt idx="17568">
                  <c:v>0.83413729128014857</c:v>
                </c:pt>
                <c:pt idx="17569">
                  <c:v>0.83438544374303747</c:v>
                </c:pt>
                <c:pt idx="17570">
                  <c:v>0.83432392273402667</c:v>
                </c:pt>
                <c:pt idx="17571">
                  <c:v>0.83395245170876686</c:v>
                </c:pt>
                <c:pt idx="17572">
                  <c:v>0.83395245170876686</c:v>
                </c:pt>
                <c:pt idx="17573">
                  <c:v>0.83395245170876686</c:v>
                </c:pt>
                <c:pt idx="17574">
                  <c:v>0.8340141106572595</c:v>
                </c:pt>
                <c:pt idx="17575">
                  <c:v>0.83432392273402667</c:v>
                </c:pt>
                <c:pt idx="17576">
                  <c:v>0.83407572383073492</c:v>
                </c:pt>
                <c:pt idx="17577">
                  <c:v>0.83419881305637977</c:v>
                </c:pt>
                <c:pt idx="17578">
                  <c:v>0.83450834879406321</c:v>
                </c:pt>
                <c:pt idx="17579">
                  <c:v>0.83345697329376867</c:v>
                </c:pt>
                <c:pt idx="17580">
                  <c:v>0.83419881305637977</c:v>
                </c:pt>
                <c:pt idx="17581">
                  <c:v>0.83419881305637977</c:v>
                </c:pt>
                <c:pt idx="17582">
                  <c:v>0.83376623376623382</c:v>
                </c:pt>
                <c:pt idx="17583">
                  <c:v>0.83370452858203414</c:v>
                </c:pt>
                <c:pt idx="17584">
                  <c:v>0.83370452858203414</c:v>
                </c:pt>
                <c:pt idx="17585">
                  <c:v>0.8340141106572595</c:v>
                </c:pt>
                <c:pt idx="17586">
                  <c:v>0.83364277757148164</c:v>
                </c:pt>
                <c:pt idx="17587">
                  <c:v>0.83432392273402667</c:v>
                </c:pt>
                <c:pt idx="17588">
                  <c:v>0.83432392273402667</c:v>
                </c:pt>
                <c:pt idx="17589">
                  <c:v>0.83438544374303747</c:v>
                </c:pt>
                <c:pt idx="17590">
                  <c:v>0.83407572383073492</c:v>
                </c:pt>
                <c:pt idx="17591">
                  <c:v>0.83376623376623393</c:v>
                </c:pt>
                <c:pt idx="17592">
                  <c:v>0.83376623376623393</c:v>
                </c:pt>
                <c:pt idx="17593">
                  <c:v>0.83376623376623393</c:v>
                </c:pt>
                <c:pt idx="17594">
                  <c:v>0.83376623376623393</c:v>
                </c:pt>
                <c:pt idx="17595">
                  <c:v>0.83376623376623393</c:v>
                </c:pt>
                <c:pt idx="17596">
                  <c:v>0.83419881305637977</c:v>
                </c:pt>
                <c:pt idx="17597">
                  <c:v>0.83419881305637977</c:v>
                </c:pt>
                <c:pt idx="17598">
                  <c:v>0.83407572383073492</c:v>
                </c:pt>
                <c:pt idx="17599">
                  <c:v>0.83432392273402667</c:v>
                </c:pt>
                <c:pt idx="17600">
                  <c:v>0.83432392273402667</c:v>
                </c:pt>
                <c:pt idx="17601">
                  <c:v>0.83395245170876686</c:v>
                </c:pt>
                <c:pt idx="17602">
                  <c:v>0.83395245170876686</c:v>
                </c:pt>
                <c:pt idx="17603">
                  <c:v>0.83432392273402667</c:v>
                </c:pt>
                <c:pt idx="17604">
                  <c:v>0.83444691907943591</c:v>
                </c:pt>
                <c:pt idx="17605">
                  <c:v>0.83345697329376867</c:v>
                </c:pt>
                <c:pt idx="17606">
                  <c:v>0.83382789317507422</c:v>
                </c:pt>
                <c:pt idx="17607">
                  <c:v>0.83376623376623393</c:v>
                </c:pt>
                <c:pt idx="17608">
                  <c:v>0.83370452858203414</c:v>
                </c:pt>
                <c:pt idx="17609">
                  <c:v>0.8340141106572595</c:v>
                </c:pt>
                <c:pt idx="17610">
                  <c:v>0.83364277757148164</c:v>
                </c:pt>
                <c:pt idx="17611">
                  <c:v>0.83395245170876686</c:v>
                </c:pt>
                <c:pt idx="17612">
                  <c:v>0.83389074693422538</c:v>
                </c:pt>
                <c:pt idx="17613">
                  <c:v>0.83395245170876686</c:v>
                </c:pt>
                <c:pt idx="17614">
                  <c:v>0.83358098068350683</c:v>
                </c:pt>
                <c:pt idx="17615">
                  <c:v>0.83364277757148164</c:v>
                </c:pt>
                <c:pt idx="17616">
                  <c:v>0.83364277757148164</c:v>
                </c:pt>
                <c:pt idx="17617">
                  <c:v>0.8340141106572595</c:v>
                </c:pt>
                <c:pt idx="17618">
                  <c:v>0.83413729128014857</c:v>
                </c:pt>
                <c:pt idx="17619">
                  <c:v>0.83413729128014857</c:v>
                </c:pt>
                <c:pt idx="17620">
                  <c:v>0.83376623376623393</c:v>
                </c:pt>
                <c:pt idx="17621">
                  <c:v>0.83413729128014857</c:v>
                </c:pt>
                <c:pt idx="17622">
                  <c:v>0.83382789317507422</c:v>
                </c:pt>
                <c:pt idx="17623">
                  <c:v>0.83351872450871345</c:v>
                </c:pt>
                <c:pt idx="17624">
                  <c:v>0.83419881305637977</c:v>
                </c:pt>
                <c:pt idx="17625">
                  <c:v>0.83444691907943591</c:v>
                </c:pt>
                <c:pt idx="17626">
                  <c:v>0.83370452858203414</c:v>
                </c:pt>
                <c:pt idx="17627">
                  <c:v>0.83395245170876686</c:v>
                </c:pt>
                <c:pt idx="17628">
                  <c:v>0.83395245170876686</c:v>
                </c:pt>
                <c:pt idx="17629">
                  <c:v>0.83407572383073492</c:v>
                </c:pt>
                <c:pt idx="17630">
                  <c:v>0.83413729128014857</c:v>
                </c:pt>
                <c:pt idx="17631">
                  <c:v>0.83413729128014857</c:v>
                </c:pt>
                <c:pt idx="17632">
                  <c:v>0.83388950685947349</c:v>
                </c:pt>
                <c:pt idx="17633">
                  <c:v>0.83382789317507422</c:v>
                </c:pt>
                <c:pt idx="17634">
                  <c:v>0.83413729128014857</c:v>
                </c:pt>
                <c:pt idx="17635">
                  <c:v>0.83376623376623382</c:v>
                </c:pt>
                <c:pt idx="17636">
                  <c:v>0.8340141106572595</c:v>
                </c:pt>
                <c:pt idx="17637">
                  <c:v>0.83364277757148164</c:v>
                </c:pt>
                <c:pt idx="17638">
                  <c:v>0.83370452858203414</c:v>
                </c:pt>
                <c:pt idx="17639">
                  <c:v>0.83376623376623382</c:v>
                </c:pt>
                <c:pt idx="17640">
                  <c:v>0.83351872450871345</c:v>
                </c:pt>
                <c:pt idx="17641">
                  <c:v>0.83358042994810977</c:v>
                </c:pt>
                <c:pt idx="17642">
                  <c:v>0.83327158206743246</c:v>
                </c:pt>
                <c:pt idx="17643">
                  <c:v>0.83388950685947349</c:v>
                </c:pt>
                <c:pt idx="17644">
                  <c:v>0.83351872450871345</c:v>
                </c:pt>
                <c:pt idx="17645">
                  <c:v>0.83419881305637977</c:v>
                </c:pt>
                <c:pt idx="17646">
                  <c:v>0.83413729128014857</c:v>
                </c:pt>
                <c:pt idx="17647">
                  <c:v>0.83407572383073492</c:v>
                </c:pt>
                <c:pt idx="17648">
                  <c:v>0.83370452858203414</c:v>
                </c:pt>
                <c:pt idx="17649">
                  <c:v>0.83407572383073492</c:v>
                </c:pt>
                <c:pt idx="17650">
                  <c:v>0.83376623376623382</c:v>
                </c:pt>
                <c:pt idx="17651">
                  <c:v>0.83413729128014857</c:v>
                </c:pt>
                <c:pt idx="17652">
                  <c:v>0.83413729128014857</c:v>
                </c:pt>
                <c:pt idx="17653">
                  <c:v>0.83382789317507422</c:v>
                </c:pt>
                <c:pt idx="17654">
                  <c:v>0.83419881305637977</c:v>
                </c:pt>
                <c:pt idx="17655">
                  <c:v>0.83388950685947349</c:v>
                </c:pt>
                <c:pt idx="17656">
                  <c:v>0.83419881305637977</c:v>
                </c:pt>
                <c:pt idx="17657">
                  <c:v>0.83419881305637977</c:v>
                </c:pt>
                <c:pt idx="17658">
                  <c:v>0.83413729128014857</c:v>
                </c:pt>
                <c:pt idx="17659">
                  <c:v>0.83407572383073492</c:v>
                </c:pt>
                <c:pt idx="17660">
                  <c:v>0.83376623376623382</c:v>
                </c:pt>
                <c:pt idx="17661">
                  <c:v>0.83413729128014857</c:v>
                </c:pt>
                <c:pt idx="17662">
                  <c:v>0.83376623376623382</c:v>
                </c:pt>
                <c:pt idx="17663">
                  <c:v>0.83376623376623382</c:v>
                </c:pt>
                <c:pt idx="17664">
                  <c:v>0.83376623376623382</c:v>
                </c:pt>
                <c:pt idx="17665">
                  <c:v>0.83376623376623382</c:v>
                </c:pt>
                <c:pt idx="17666">
                  <c:v>0.83376623376623382</c:v>
                </c:pt>
                <c:pt idx="17667">
                  <c:v>0.83413729128014857</c:v>
                </c:pt>
                <c:pt idx="17668">
                  <c:v>0.83382789317507422</c:v>
                </c:pt>
                <c:pt idx="17669">
                  <c:v>0.83388950685947349</c:v>
                </c:pt>
                <c:pt idx="17670">
                  <c:v>0.83388950685947349</c:v>
                </c:pt>
                <c:pt idx="17671">
                  <c:v>0.83426028921023354</c:v>
                </c:pt>
                <c:pt idx="17672">
                  <c:v>0.83426028921023354</c:v>
                </c:pt>
                <c:pt idx="17673">
                  <c:v>0.83351872450871345</c:v>
                </c:pt>
                <c:pt idx="17674">
                  <c:v>0.83407572383073492</c:v>
                </c:pt>
                <c:pt idx="17675">
                  <c:v>0.83364277757148164</c:v>
                </c:pt>
                <c:pt idx="17676">
                  <c:v>0.83389074693422538</c:v>
                </c:pt>
                <c:pt idx="17677">
                  <c:v>0.8340141106572595</c:v>
                </c:pt>
                <c:pt idx="17678">
                  <c:v>0.83407572383073492</c:v>
                </c:pt>
                <c:pt idx="17679">
                  <c:v>0.83413729128014857</c:v>
                </c:pt>
                <c:pt idx="17680">
                  <c:v>0.83413729128014857</c:v>
                </c:pt>
                <c:pt idx="17681">
                  <c:v>0.83382789317507422</c:v>
                </c:pt>
                <c:pt idx="17682">
                  <c:v>0.83351872450871345</c:v>
                </c:pt>
                <c:pt idx="17683">
                  <c:v>0.83419881305637977</c:v>
                </c:pt>
                <c:pt idx="17684">
                  <c:v>0.83388950685947349</c:v>
                </c:pt>
                <c:pt idx="17685">
                  <c:v>0.83364208966283815</c:v>
                </c:pt>
                <c:pt idx="17686">
                  <c:v>0.83364208966283815</c:v>
                </c:pt>
                <c:pt idx="17687">
                  <c:v>0.83419881305637977</c:v>
                </c:pt>
                <c:pt idx="17688">
                  <c:v>0.83444691907943591</c:v>
                </c:pt>
                <c:pt idx="17689">
                  <c:v>0.83407572383073492</c:v>
                </c:pt>
                <c:pt idx="17690">
                  <c:v>0.83438544374303747</c:v>
                </c:pt>
                <c:pt idx="17691">
                  <c:v>0.8340141106572595</c:v>
                </c:pt>
                <c:pt idx="17692">
                  <c:v>0.8340141106572595</c:v>
                </c:pt>
                <c:pt idx="17693">
                  <c:v>0.83364277757148164</c:v>
                </c:pt>
                <c:pt idx="17694">
                  <c:v>0.83426235600148657</c:v>
                </c:pt>
                <c:pt idx="17695">
                  <c:v>0.83395245170876675</c:v>
                </c:pt>
                <c:pt idx="17696">
                  <c:v>0.83426235600148657</c:v>
                </c:pt>
                <c:pt idx="17697">
                  <c:v>0.83420074349442386</c:v>
                </c:pt>
                <c:pt idx="17698">
                  <c:v>0.83420074349442386</c:v>
                </c:pt>
                <c:pt idx="17699">
                  <c:v>0.83389074693422538</c:v>
                </c:pt>
                <c:pt idx="17700">
                  <c:v>0.83358098068350683</c:v>
                </c:pt>
                <c:pt idx="17701">
                  <c:v>0.83364277757148164</c:v>
                </c:pt>
                <c:pt idx="17702">
                  <c:v>0.8340141106572595</c:v>
                </c:pt>
                <c:pt idx="17703">
                  <c:v>0.83370452858203414</c:v>
                </c:pt>
                <c:pt idx="17704">
                  <c:v>0.83376623376623393</c:v>
                </c:pt>
                <c:pt idx="17705">
                  <c:v>0.83376623376623393</c:v>
                </c:pt>
                <c:pt idx="17706">
                  <c:v>0.83407572383073514</c:v>
                </c:pt>
                <c:pt idx="17707">
                  <c:v>0.83407572383073492</c:v>
                </c:pt>
                <c:pt idx="17708">
                  <c:v>0.83438544374303747</c:v>
                </c:pt>
                <c:pt idx="17709">
                  <c:v>0.83432392273402667</c:v>
                </c:pt>
                <c:pt idx="17710">
                  <c:v>0.83395245170876686</c:v>
                </c:pt>
                <c:pt idx="17711">
                  <c:v>0.83351913786696397</c:v>
                </c:pt>
                <c:pt idx="17712">
                  <c:v>0.83389074693422538</c:v>
                </c:pt>
                <c:pt idx="17713">
                  <c:v>0.83395245170876686</c:v>
                </c:pt>
                <c:pt idx="17714">
                  <c:v>0.83426235600148657</c:v>
                </c:pt>
                <c:pt idx="17715">
                  <c:v>0.83426235600148657</c:v>
                </c:pt>
                <c:pt idx="17716">
                  <c:v>0.83395245170876686</c:v>
                </c:pt>
                <c:pt idx="17717">
                  <c:v>0.83395245170876675</c:v>
                </c:pt>
                <c:pt idx="17718">
                  <c:v>0.83432392273402667</c:v>
                </c:pt>
                <c:pt idx="17719">
                  <c:v>0.8340141106572595</c:v>
                </c:pt>
                <c:pt idx="17720">
                  <c:v>0.83407572383073492</c:v>
                </c:pt>
                <c:pt idx="17721">
                  <c:v>0.83376623376623382</c:v>
                </c:pt>
                <c:pt idx="17722">
                  <c:v>0.83376623376623382</c:v>
                </c:pt>
                <c:pt idx="17723">
                  <c:v>0.83376623376623393</c:v>
                </c:pt>
                <c:pt idx="17724">
                  <c:v>0.83376623376623382</c:v>
                </c:pt>
                <c:pt idx="17725">
                  <c:v>0.83413729128014857</c:v>
                </c:pt>
                <c:pt idx="17726">
                  <c:v>0.83413729128014857</c:v>
                </c:pt>
                <c:pt idx="17727">
                  <c:v>0.83376623376623393</c:v>
                </c:pt>
                <c:pt idx="17728">
                  <c:v>0.83376623376623393</c:v>
                </c:pt>
                <c:pt idx="17729">
                  <c:v>0.83339517625231918</c:v>
                </c:pt>
                <c:pt idx="17730">
                  <c:v>0.83339517625231918</c:v>
                </c:pt>
                <c:pt idx="17731">
                  <c:v>0.83407572383073492</c:v>
                </c:pt>
                <c:pt idx="17732">
                  <c:v>0.83413729128014857</c:v>
                </c:pt>
                <c:pt idx="17733">
                  <c:v>0.83444691907943591</c:v>
                </c:pt>
                <c:pt idx="17734">
                  <c:v>0.8340141106572595</c:v>
                </c:pt>
                <c:pt idx="17735">
                  <c:v>0.83413729128014857</c:v>
                </c:pt>
                <c:pt idx="17736">
                  <c:v>0.83382789317507422</c:v>
                </c:pt>
                <c:pt idx="17737">
                  <c:v>0.83376623376623393</c:v>
                </c:pt>
                <c:pt idx="17738">
                  <c:v>0.83339517625231918</c:v>
                </c:pt>
                <c:pt idx="17739">
                  <c:v>0.83407572383073492</c:v>
                </c:pt>
                <c:pt idx="17740">
                  <c:v>0.83438544374303747</c:v>
                </c:pt>
                <c:pt idx="17741">
                  <c:v>0.83432392273402667</c:v>
                </c:pt>
                <c:pt idx="17742">
                  <c:v>0.83395245170876675</c:v>
                </c:pt>
                <c:pt idx="17743">
                  <c:v>0.8340141106572595</c:v>
                </c:pt>
                <c:pt idx="17744">
                  <c:v>0.8340141106572595</c:v>
                </c:pt>
                <c:pt idx="17745">
                  <c:v>0.8340141106572595</c:v>
                </c:pt>
                <c:pt idx="17746">
                  <c:v>0.8340141106572595</c:v>
                </c:pt>
                <c:pt idx="17747">
                  <c:v>0.8340141106572595</c:v>
                </c:pt>
                <c:pt idx="17748">
                  <c:v>0.83407572383073514</c:v>
                </c:pt>
                <c:pt idx="17749">
                  <c:v>0.83345697329376867</c:v>
                </c:pt>
                <c:pt idx="17750">
                  <c:v>0.83382789317507422</c:v>
                </c:pt>
                <c:pt idx="17751">
                  <c:v>0.83376623376623393</c:v>
                </c:pt>
                <c:pt idx="17752">
                  <c:v>0.83376623376623393</c:v>
                </c:pt>
                <c:pt idx="17753">
                  <c:v>0.83407572383073492</c:v>
                </c:pt>
                <c:pt idx="17754">
                  <c:v>0.8340141106572595</c:v>
                </c:pt>
                <c:pt idx="17755">
                  <c:v>0.8340141106572595</c:v>
                </c:pt>
                <c:pt idx="17756">
                  <c:v>0.83438544374303747</c:v>
                </c:pt>
                <c:pt idx="17757">
                  <c:v>0.83444691907943591</c:v>
                </c:pt>
                <c:pt idx="17758">
                  <c:v>0.83413729128014857</c:v>
                </c:pt>
                <c:pt idx="17759">
                  <c:v>0.83413729128014857</c:v>
                </c:pt>
                <c:pt idx="17760">
                  <c:v>0.83413729128014857</c:v>
                </c:pt>
                <c:pt idx="17761">
                  <c:v>0.83413729128014857</c:v>
                </c:pt>
                <c:pt idx="17762">
                  <c:v>0.83419881305637977</c:v>
                </c:pt>
                <c:pt idx="17763">
                  <c:v>0.83419881305637977</c:v>
                </c:pt>
                <c:pt idx="17764">
                  <c:v>0.83351872450871345</c:v>
                </c:pt>
                <c:pt idx="17765">
                  <c:v>0.83388950685947349</c:v>
                </c:pt>
                <c:pt idx="17766">
                  <c:v>0.83388950685947349</c:v>
                </c:pt>
                <c:pt idx="17767">
                  <c:v>0.83358042994810977</c:v>
                </c:pt>
                <c:pt idx="17768">
                  <c:v>0.83395107487027431</c:v>
                </c:pt>
                <c:pt idx="17769">
                  <c:v>0.83358042994810977</c:v>
                </c:pt>
                <c:pt idx="17770">
                  <c:v>0.83395107487027431</c:v>
                </c:pt>
                <c:pt idx="17771">
                  <c:v>0.83395107487027431</c:v>
                </c:pt>
                <c:pt idx="17772">
                  <c:v>0.83364208966283815</c:v>
                </c:pt>
                <c:pt idx="17773">
                  <c:v>0.83358042994810977</c:v>
                </c:pt>
                <c:pt idx="17774">
                  <c:v>0.83388950685947349</c:v>
                </c:pt>
                <c:pt idx="17775">
                  <c:v>0.83388950685947349</c:v>
                </c:pt>
                <c:pt idx="17776">
                  <c:v>0.83351872450871345</c:v>
                </c:pt>
                <c:pt idx="17777">
                  <c:v>0.83413729128014857</c:v>
                </c:pt>
                <c:pt idx="17778">
                  <c:v>0.83413729128014857</c:v>
                </c:pt>
                <c:pt idx="17779">
                  <c:v>0.83388950685947349</c:v>
                </c:pt>
                <c:pt idx="17780">
                  <c:v>0.83364208966283815</c:v>
                </c:pt>
                <c:pt idx="17781">
                  <c:v>0.83364208966283815</c:v>
                </c:pt>
                <c:pt idx="17782">
                  <c:v>0.83401259725824395</c:v>
                </c:pt>
                <c:pt idx="17783">
                  <c:v>0.83395107487027431</c:v>
                </c:pt>
                <c:pt idx="17784">
                  <c:v>0.83327158206743246</c:v>
                </c:pt>
                <c:pt idx="17785">
                  <c:v>0.83358042994810977</c:v>
                </c:pt>
                <c:pt idx="17786">
                  <c:v>0.83358042994810977</c:v>
                </c:pt>
                <c:pt idx="17787">
                  <c:v>0.83395107487027431</c:v>
                </c:pt>
                <c:pt idx="17788">
                  <c:v>0.83388950685947349</c:v>
                </c:pt>
                <c:pt idx="17789">
                  <c:v>0.83388950685947349</c:v>
                </c:pt>
                <c:pt idx="17790">
                  <c:v>0.83382789317507422</c:v>
                </c:pt>
                <c:pt idx="17791">
                  <c:v>0.83407572383073492</c:v>
                </c:pt>
                <c:pt idx="17792">
                  <c:v>0.8340141106572595</c:v>
                </c:pt>
                <c:pt idx="17793">
                  <c:v>0.83370452858203414</c:v>
                </c:pt>
                <c:pt idx="17794">
                  <c:v>0.83376623376623382</c:v>
                </c:pt>
                <c:pt idx="17795">
                  <c:v>0.83376623376623382</c:v>
                </c:pt>
                <c:pt idx="17796">
                  <c:v>0.83419881305637977</c:v>
                </c:pt>
                <c:pt idx="17797">
                  <c:v>0.83419881305637977</c:v>
                </c:pt>
                <c:pt idx="17798">
                  <c:v>0.83419881305637977</c:v>
                </c:pt>
                <c:pt idx="17799">
                  <c:v>0.83382789317507422</c:v>
                </c:pt>
                <c:pt idx="17800">
                  <c:v>0.83382789317507422</c:v>
                </c:pt>
                <c:pt idx="17801">
                  <c:v>0.83382789317507422</c:v>
                </c:pt>
                <c:pt idx="17802">
                  <c:v>0.83351872450871345</c:v>
                </c:pt>
                <c:pt idx="17803">
                  <c:v>0.83388950685947349</c:v>
                </c:pt>
                <c:pt idx="17804">
                  <c:v>0.83345697329376867</c:v>
                </c:pt>
                <c:pt idx="17805">
                  <c:v>0.83370452858203414</c:v>
                </c:pt>
                <c:pt idx="17806">
                  <c:v>0.8340141106572595</c:v>
                </c:pt>
                <c:pt idx="17807">
                  <c:v>0.8340141106572595</c:v>
                </c:pt>
                <c:pt idx="17808">
                  <c:v>0.83358098068350672</c:v>
                </c:pt>
                <c:pt idx="17809">
                  <c:v>0.83426235600148657</c:v>
                </c:pt>
                <c:pt idx="17810">
                  <c:v>0.8340141106572595</c:v>
                </c:pt>
                <c:pt idx="17811">
                  <c:v>0.8340141106572595</c:v>
                </c:pt>
                <c:pt idx="17812">
                  <c:v>0.83333333333333337</c:v>
                </c:pt>
                <c:pt idx="17813">
                  <c:v>0.83339517625231918</c:v>
                </c:pt>
                <c:pt idx="17814">
                  <c:v>0.83345697329376867</c:v>
                </c:pt>
                <c:pt idx="17815">
                  <c:v>0.83376623376623393</c:v>
                </c:pt>
                <c:pt idx="17816">
                  <c:v>0.83382789317507422</c:v>
                </c:pt>
                <c:pt idx="17817">
                  <c:v>0.83351872450871345</c:v>
                </c:pt>
                <c:pt idx="17818">
                  <c:v>0.83339517625231918</c:v>
                </c:pt>
                <c:pt idx="17819">
                  <c:v>0.8340141106572595</c:v>
                </c:pt>
                <c:pt idx="17820">
                  <c:v>0.8340141106572595</c:v>
                </c:pt>
                <c:pt idx="17821">
                  <c:v>0.83438544374303747</c:v>
                </c:pt>
                <c:pt idx="17822">
                  <c:v>0.8340141106572595</c:v>
                </c:pt>
                <c:pt idx="17823">
                  <c:v>0.83395245170876675</c:v>
                </c:pt>
                <c:pt idx="17824">
                  <c:v>0.83389074693422538</c:v>
                </c:pt>
                <c:pt idx="17825">
                  <c:v>0.83358098068350672</c:v>
                </c:pt>
                <c:pt idx="17826">
                  <c:v>0.83358098068350672</c:v>
                </c:pt>
                <c:pt idx="17827">
                  <c:v>0.8340141106572595</c:v>
                </c:pt>
                <c:pt idx="17828">
                  <c:v>0.8340141106572595</c:v>
                </c:pt>
                <c:pt idx="17829">
                  <c:v>0.83376623376623393</c:v>
                </c:pt>
                <c:pt idx="17830">
                  <c:v>0.83382789317507422</c:v>
                </c:pt>
                <c:pt idx="17831">
                  <c:v>0.83382789317507422</c:v>
                </c:pt>
                <c:pt idx="17832">
                  <c:v>0.83370452858203414</c:v>
                </c:pt>
                <c:pt idx="17833">
                  <c:v>0.83432392273402667</c:v>
                </c:pt>
                <c:pt idx="17834">
                  <c:v>0.83389074693422538</c:v>
                </c:pt>
                <c:pt idx="17835">
                  <c:v>0.83389074693422538</c:v>
                </c:pt>
                <c:pt idx="17836">
                  <c:v>0.83358098068350683</c:v>
                </c:pt>
                <c:pt idx="17837">
                  <c:v>0.83389074693422538</c:v>
                </c:pt>
                <c:pt idx="17838">
                  <c:v>0.83358098068350683</c:v>
                </c:pt>
                <c:pt idx="17839">
                  <c:v>0.83395245170876675</c:v>
                </c:pt>
                <c:pt idx="17840">
                  <c:v>0.8340141106572595</c:v>
                </c:pt>
                <c:pt idx="17841">
                  <c:v>0.83413729128014857</c:v>
                </c:pt>
                <c:pt idx="17842">
                  <c:v>0.83345697329376867</c:v>
                </c:pt>
                <c:pt idx="17843">
                  <c:v>0.83345697329376867</c:v>
                </c:pt>
                <c:pt idx="17844">
                  <c:v>0.83413729128014857</c:v>
                </c:pt>
                <c:pt idx="17845">
                  <c:v>0.83407572383073492</c:v>
                </c:pt>
                <c:pt idx="17846">
                  <c:v>0.83407572383073492</c:v>
                </c:pt>
                <c:pt idx="17847">
                  <c:v>0.83370452858203414</c:v>
                </c:pt>
                <c:pt idx="17848">
                  <c:v>0.83364277757148164</c:v>
                </c:pt>
                <c:pt idx="17849">
                  <c:v>0.83395245170876686</c:v>
                </c:pt>
                <c:pt idx="17850">
                  <c:v>0.83364277757148164</c:v>
                </c:pt>
                <c:pt idx="17851">
                  <c:v>0.83426235600148657</c:v>
                </c:pt>
                <c:pt idx="17852">
                  <c:v>0.83389074693422538</c:v>
                </c:pt>
                <c:pt idx="17853">
                  <c:v>0.83389074693422538</c:v>
                </c:pt>
                <c:pt idx="17854">
                  <c:v>0.83432392273402667</c:v>
                </c:pt>
                <c:pt idx="17855">
                  <c:v>0.83438544374303747</c:v>
                </c:pt>
                <c:pt idx="17856">
                  <c:v>0.83444691907943591</c:v>
                </c:pt>
                <c:pt idx="17857">
                  <c:v>0.83413729128014857</c:v>
                </c:pt>
                <c:pt idx="17858">
                  <c:v>0.83382789317507422</c:v>
                </c:pt>
                <c:pt idx="17859">
                  <c:v>0.83358042994810977</c:v>
                </c:pt>
                <c:pt idx="17860">
                  <c:v>0.83388950685947349</c:v>
                </c:pt>
                <c:pt idx="17861">
                  <c:v>0.83413729128014857</c:v>
                </c:pt>
                <c:pt idx="17862">
                  <c:v>0.83413729128014857</c:v>
                </c:pt>
                <c:pt idx="17863">
                  <c:v>0.83407572383073492</c:v>
                </c:pt>
                <c:pt idx="17864">
                  <c:v>0.83407572383073492</c:v>
                </c:pt>
                <c:pt idx="17865">
                  <c:v>0.83438544374303747</c:v>
                </c:pt>
                <c:pt idx="17866">
                  <c:v>0.83432392273402667</c:v>
                </c:pt>
                <c:pt idx="17867">
                  <c:v>0.8340141106572595</c:v>
                </c:pt>
                <c:pt idx="17868">
                  <c:v>0.8340141106572595</c:v>
                </c:pt>
                <c:pt idx="17869">
                  <c:v>0.8340141106572595</c:v>
                </c:pt>
                <c:pt idx="17870">
                  <c:v>0.83370452858203414</c:v>
                </c:pt>
                <c:pt idx="17871">
                  <c:v>0.83376623376623382</c:v>
                </c:pt>
                <c:pt idx="17872">
                  <c:v>0.83407572383073492</c:v>
                </c:pt>
                <c:pt idx="17873">
                  <c:v>0.83370452858203414</c:v>
                </c:pt>
                <c:pt idx="17874">
                  <c:v>0.8340141106572595</c:v>
                </c:pt>
                <c:pt idx="17875">
                  <c:v>0.83438544374303747</c:v>
                </c:pt>
                <c:pt idx="17876">
                  <c:v>0.83438544374303747</c:v>
                </c:pt>
                <c:pt idx="17877">
                  <c:v>0.83438544374303747</c:v>
                </c:pt>
                <c:pt idx="17878">
                  <c:v>0.83407572383073492</c:v>
                </c:pt>
                <c:pt idx="17879">
                  <c:v>0.83407572383073492</c:v>
                </c:pt>
                <c:pt idx="17880">
                  <c:v>0.83407572383073492</c:v>
                </c:pt>
                <c:pt idx="17881">
                  <c:v>0.83413729128014857</c:v>
                </c:pt>
                <c:pt idx="17882">
                  <c:v>0.83413729128014857</c:v>
                </c:pt>
                <c:pt idx="17883">
                  <c:v>0.83345697329376867</c:v>
                </c:pt>
                <c:pt idx="17884">
                  <c:v>0.83376623376623393</c:v>
                </c:pt>
                <c:pt idx="17885">
                  <c:v>0.83364277757148164</c:v>
                </c:pt>
                <c:pt idx="17886">
                  <c:v>0.83351913786696408</c:v>
                </c:pt>
                <c:pt idx="17887">
                  <c:v>0.83389074693422538</c:v>
                </c:pt>
                <c:pt idx="17888">
                  <c:v>0.83420074349442386</c:v>
                </c:pt>
                <c:pt idx="17889">
                  <c:v>0.83420074349442386</c:v>
                </c:pt>
                <c:pt idx="17890">
                  <c:v>0.83382899628252782</c:v>
                </c:pt>
                <c:pt idx="17891">
                  <c:v>0.83339531424321311</c:v>
                </c:pt>
                <c:pt idx="17892">
                  <c:v>0.83364346855228888</c:v>
                </c:pt>
                <c:pt idx="17893">
                  <c:v>0.83432613551749824</c:v>
                </c:pt>
                <c:pt idx="17894">
                  <c:v>0.83401563081503549</c:v>
                </c:pt>
                <c:pt idx="17895">
                  <c:v>0.83438779307778199</c:v>
                </c:pt>
                <c:pt idx="17896">
                  <c:v>0.83382899628252782</c:v>
                </c:pt>
                <c:pt idx="17897">
                  <c:v>0.83420074349442386</c:v>
                </c:pt>
                <c:pt idx="17898">
                  <c:v>0.83351913786696408</c:v>
                </c:pt>
                <c:pt idx="17899">
                  <c:v>0.83358098068350672</c:v>
                </c:pt>
                <c:pt idx="17900">
                  <c:v>0.83364277757148164</c:v>
                </c:pt>
                <c:pt idx="17901">
                  <c:v>0.83395245170876675</c:v>
                </c:pt>
                <c:pt idx="17902">
                  <c:v>0.83358098068350672</c:v>
                </c:pt>
                <c:pt idx="17903">
                  <c:v>0.83358098068350672</c:v>
                </c:pt>
                <c:pt idx="17904">
                  <c:v>0.83358098068350672</c:v>
                </c:pt>
                <c:pt idx="17905">
                  <c:v>0.83389074693422538</c:v>
                </c:pt>
                <c:pt idx="17906">
                  <c:v>0.83413908516177016</c:v>
                </c:pt>
                <c:pt idx="17907">
                  <c:v>0.83407738095238093</c:v>
                </c:pt>
                <c:pt idx="17908">
                  <c:v>0.8337053571428571</c:v>
                </c:pt>
                <c:pt idx="17909">
                  <c:v>0.83376719970249158</c:v>
                </c:pt>
                <c:pt idx="17910">
                  <c:v>0.83376719970249158</c:v>
                </c:pt>
                <c:pt idx="17911">
                  <c:v>0.83407738095238093</c:v>
                </c:pt>
                <c:pt idx="17912">
                  <c:v>0.83413908516177016</c:v>
                </c:pt>
                <c:pt idx="17913">
                  <c:v>0.83420074349442386</c:v>
                </c:pt>
                <c:pt idx="17914">
                  <c:v>0.83426235600148657</c:v>
                </c:pt>
                <c:pt idx="17915">
                  <c:v>0.83389074693422538</c:v>
                </c:pt>
                <c:pt idx="17916">
                  <c:v>0.83382899628252805</c:v>
                </c:pt>
                <c:pt idx="17917">
                  <c:v>0.83351913786696408</c:v>
                </c:pt>
                <c:pt idx="17918">
                  <c:v>0.83389074693422538</c:v>
                </c:pt>
                <c:pt idx="17919">
                  <c:v>0.83426235600148657</c:v>
                </c:pt>
                <c:pt idx="17920">
                  <c:v>0.83389074693422538</c:v>
                </c:pt>
                <c:pt idx="17921">
                  <c:v>0.83426235600148657</c:v>
                </c:pt>
                <c:pt idx="17922">
                  <c:v>0.83426235600148657</c:v>
                </c:pt>
                <c:pt idx="17923">
                  <c:v>0.83426235600148657</c:v>
                </c:pt>
                <c:pt idx="17924">
                  <c:v>0.83426235600148657</c:v>
                </c:pt>
                <c:pt idx="17925">
                  <c:v>0.83395245170876675</c:v>
                </c:pt>
                <c:pt idx="17926">
                  <c:v>0.83426235600148657</c:v>
                </c:pt>
                <c:pt idx="17927">
                  <c:v>0.83426235600148657</c:v>
                </c:pt>
                <c:pt idx="17928">
                  <c:v>0.83426235600148657</c:v>
                </c:pt>
                <c:pt idx="17929">
                  <c:v>0.83432392273402667</c:v>
                </c:pt>
                <c:pt idx="17930">
                  <c:v>0.83420074349442386</c:v>
                </c:pt>
                <c:pt idx="17931">
                  <c:v>0.83413908516177016</c:v>
                </c:pt>
                <c:pt idx="17932">
                  <c:v>0.83376719970249158</c:v>
                </c:pt>
                <c:pt idx="17933">
                  <c:v>0.83382899628252782</c:v>
                </c:pt>
                <c:pt idx="17934">
                  <c:v>0.83413908516177016</c:v>
                </c:pt>
                <c:pt idx="17935">
                  <c:v>0.83413908516177016</c:v>
                </c:pt>
                <c:pt idx="17936">
                  <c:v>0.83382899628252782</c:v>
                </c:pt>
                <c:pt idx="17937">
                  <c:v>0.83420074349442386</c:v>
                </c:pt>
                <c:pt idx="17938">
                  <c:v>0.83358098068350683</c:v>
                </c:pt>
                <c:pt idx="17939">
                  <c:v>0.83395245170876686</c:v>
                </c:pt>
                <c:pt idx="17940">
                  <c:v>0.83389074693422538</c:v>
                </c:pt>
                <c:pt idx="17941">
                  <c:v>0.83389074693422538</c:v>
                </c:pt>
                <c:pt idx="17942">
                  <c:v>0.83389074693422538</c:v>
                </c:pt>
                <c:pt idx="17943">
                  <c:v>0.83358098068350683</c:v>
                </c:pt>
                <c:pt idx="17944">
                  <c:v>0.83395245170876675</c:v>
                </c:pt>
                <c:pt idx="17945">
                  <c:v>0.83395245170876675</c:v>
                </c:pt>
                <c:pt idx="17946">
                  <c:v>0.83432392273402667</c:v>
                </c:pt>
                <c:pt idx="17947">
                  <c:v>0.83364277757148164</c:v>
                </c:pt>
                <c:pt idx="17948">
                  <c:v>0.83407572383073514</c:v>
                </c:pt>
                <c:pt idx="17949">
                  <c:v>0.83376623376623393</c:v>
                </c:pt>
                <c:pt idx="17950">
                  <c:v>0.83407572383073514</c:v>
                </c:pt>
                <c:pt idx="17951">
                  <c:v>0.8340141106572595</c:v>
                </c:pt>
                <c:pt idx="17952">
                  <c:v>0.83395245170876675</c:v>
                </c:pt>
                <c:pt idx="17953">
                  <c:v>0.83457249070631978</c:v>
                </c:pt>
                <c:pt idx="17954">
                  <c:v>0.83420074349442386</c:v>
                </c:pt>
                <c:pt idx="17955">
                  <c:v>0.83382899628252782</c:v>
                </c:pt>
                <c:pt idx="17956">
                  <c:v>0.83351913786696397</c:v>
                </c:pt>
                <c:pt idx="17957">
                  <c:v>0.83413908516177016</c:v>
                </c:pt>
                <c:pt idx="17958">
                  <c:v>0.83382899628252782</c:v>
                </c:pt>
                <c:pt idx="17959">
                  <c:v>0.83382899628252782</c:v>
                </c:pt>
                <c:pt idx="17960">
                  <c:v>0.83413908516177016</c:v>
                </c:pt>
                <c:pt idx="17961">
                  <c:v>0.83413908516177016</c:v>
                </c:pt>
                <c:pt idx="17962">
                  <c:v>0.83382899628252782</c:v>
                </c:pt>
                <c:pt idx="17963">
                  <c:v>0.83376719970249158</c:v>
                </c:pt>
                <c:pt idx="17964">
                  <c:v>0.83407738095238093</c:v>
                </c:pt>
                <c:pt idx="17965">
                  <c:v>0.83376719970249158</c:v>
                </c:pt>
                <c:pt idx="17966">
                  <c:v>0.83413908516177016</c:v>
                </c:pt>
                <c:pt idx="17967">
                  <c:v>0.83413908516177016</c:v>
                </c:pt>
                <c:pt idx="17968">
                  <c:v>0.83420074349442386</c:v>
                </c:pt>
                <c:pt idx="17969">
                  <c:v>0.83420074349442386</c:v>
                </c:pt>
                <c:pt idx="17970">
                  <c:v>0.83426235600148657</c:v>
                </c:pt>
                <c:pt idx="17971">
                  <c:v>0.83389074693422538</c:v>
                </c:pt>
                <c:pt idx="17972">
                  <c:v>0.83364277757148164</c:v>
                </c:pt>
                <c:pt idx="17973">
                  <c:v>0.83370452858203414</c:v>
                </c:pt>
                <c:pt idx="17974">
                  <c:v>0.83370452858203414</c:v>
                </c:pt>
                <c:pt idx="17975">
                  <c:v>0.8340141106572595</c:v>
                </c:pt>
                <c:pt idx="17976">
                  <c:v>0.83438544374303747</c:v>
                </c:pt>
                <c:pt idx="17977">
                  <c:v>0.83432392273402667</c:v>
                </c:pt>
                <c:pt idx="17978">
                  <c:v>0.83426235600148657</c:v>
                </c:pt>
                <c:pt idx="17979">
                  <c:v>0.83358098068350683</c:v>
                </c:pt>
                <c:pt idx="17980">
                  <c:v>0.83389074693422538</c:v>
                </c:pt>
                <c:pt idx="17981">
                  <c:v>0.83351913786696397</c:v>
                </c:pt>
                <c:pt idx="17982">
                  <c:v>0.83382899628252782</c:v>
                </c:pt>
                <c:pt idx="17983">
                  <c:v>0.83420074349442386</c:v>
                </c:pt>
                <c:pt idx="17984">
                  <c:v>0.83432392273402667</c:v>
                </c:pt>
                <c:pt idx="17985">
                  <c:v>0.83432392273402667</c:v>
                </c:pt>
                <c:pt idx="17986">
                  <c:v>0.83432392273402667</c:v>
                </c:pt>
                <c:pt idx="17987">
                  <c:v>0.8340141106572595</c:v>
                </c:pt>
                <c:pt idx="17988">
                  <c:v>0.83370452858203414</c:v>
                </c:pt>
                <c:pt idx="17989">
                  <c:v>0.83407572383073492</c:v>
                </c:pt>
                <c:pt idx="17990">
                  <c:v>0.83370452858203414</c:v>
                </c:pt>
                <c:pt idx="17991">
                  <c:v>0.83370452858203414</c:v>
                </c:pt>
                <c:pt idx="17992">
                  <c:v>0.83370452858203414</c:v>
                </c:pt>
                <c:pt idx="17993">
                  <c:v>0.83407572383073514</c:v>
                </c:pt>
                <c:pt idx="17994">
                  <c:v>0.83370452858203414</c:v>
                </c:pt>
                <c:pt idx="17995">
                  <c:v>0.83376623376623393</c:v>
                </c:pt>
                <c:pt idx="17996">
                  <c:v>0.83407572383073492</c:v>
                </c:pt>
                <c:pt idx="17997">
                  <c:v>0.8340141106572595</c:v>
                </c:pt>
                <c:pt idx="17998">
                  <c:v>0.8340141106572595</c:v>
                </c:pt>
                <c:pt idx="17999">
                  <c:v>0.8340141106572595</c:v>
                </c:pt>
                <c:pt idx="18000">
                  <c:v>0.8340141106572595</c:v>
                </c:pt>
                <c:pt idx="18001">
                  <c:v>0.8340141106572595</c:v>
                </c:pt>
                <c:pt idx="18002">
                  <c:v>0.83364277757148164</c:v>
                </c:pt>
                <c:pt idx="18003">
                  <c:v>0.8340141106572595</c:v>
                </c:pt>
                <c:pt idx="18004">
                  <c:v>0.83370452858203414</c:v>
                </c:pt>
                <c:pt idx="18005">
                  <c:v>0.83376623376623393</c:v>
                </c:pt>
                <c:pt idx="18006">
                  <c:v>0.83339517625231918</c:v>
                </c:pt>
                <c:pt idx="18007">
                  <c:v>0.83370452858203414</c:v>
                </c:pt>
                <c:pt idx="18008">
                  <c:v>0.83364277757148164</c:v>
                </c:pt>
                <c:pt idx="18009">
                  <c:v>0.83389074693422538</c:v>
                </c:pt>
                <c:pt idx="18010">
                  <c:v>0.83413908516177016</c:v>
                </c:pt>
                <c:pt idx="18011">
                  <c:v>0.83358098068350683</c:v>
                </c:pt>
                <c:pt idx="18012">
                  <c:v>0.83364277757148164</c:v>
                </c:pt>
                <c:pt idx="18013">
                  <c:v>0.83407572383073492</c:v>
                </c:pt>
                <c:pt idx="18014">
                  <c:v>0.83444691907943591</c:v>
                </c:pt>
                <c:pt idx="18015">
                  <c:v>0.83413729128014857</c:v>
                </c:pt>
                <c:pt idx="18016">
                  <c:v>0.83382789317507422</c:v>
                </c:pt>
                <c:pt idx="18017">
                  <c:v>0.83388950685947349</c:v>
                </c:pt>
                <c:pt idx="18018">
                  <c:v>0.83388950685947349</c:v>
                </c:pt>
                <c:pt idx="18019">
                  <c:v>0.83413729128014857</c:v>
                </c:pt>
                <c:pt idx="18020">
                  <c:v>0.83407572383073492</c:v>
                </c:pt>
                <c:pt idx="18021">
                  <c:v>0.83407572383073492</c:v>
                </c:pt>
                <c:pt idx="18022">
                  <c:v>0.83407572383073492</c:v>
                </c:pt>
                <c:pt idx="18023">
                  <c:v>0.83426235600148657</c:v>
                </c:pt>
                <c:pt idx="18024">
                  <c:v>0.83420074349442386</c:v>
                </c:pt>
                <c:pt idx="18025">
                  <c:v>0.83395245170876686</c:v>
                </c:pt>
                <c:pt idx="18026">
                  <c:v>0.83395245170876675</c:v>
                </c:pt>
                <c:pt idx="18027">
                  <c:v>0.83426235600148657</c:v>
                </c:pt>
                <c:pt idx="18028">
                  <c:v>0.83389074693422538</c:v>
                </c:pt>
                <c:pt idx="18029">
                  <c:v>0.83358098068350683</c:v>
                </c:pt>
                <c:pt idx="18030">
                  <c:v>0.83364277757148164</c:v>
                </c:pt>
                <c:pt idx="18031">
                  <c:v>0.83407572383073492</c:v>
                </c:pt>
                <c:pt idx="18032">
                  <c:v>0.8340141106572595</c:v>
                </c:pt>
                <c:pt idx="18033">
                  <c:v>0.83395245170876675</c:v>
                </c:pt>
                <c:pt idx="18034">
                  <c:v>0.83438544374303747</c:v>
                </c:pt>
                <c:pt idx="18035">
                  <c:v>0.8340141106572595</c:v>
                </c:pt>
                <c:pt idx="18036">
                  <c:v>0.83364277757148164</c:v>
                </c:pt>
                <c:pt idx="18037">
                  <c:v>0.83407572383073492</c:v>
                </c:pt>
                <c:pt idx="18038">
                  <c:v>0.83413729128014857</c:v>
                </c:pt>
                <c:pt idx="18039">
                  <c:v>0.83351872450871345</c:v>
                </c:pt>
                <c:pt idx="18040">
                  <c:v>0.83395107487027431</c:v>
                </c:pt>
                <c:pt idx="18041">
                  <c:v>0.83358042994810977</c:v>
                </c:pt>
                <c:pt idx="18042">
                  <c:v>0.83364208966283815</c:v>
                </c:pt>
                <c:pt idx="18043">
                  <c:v>0.83401259725824395</c:v>
                </c:pt>
                <c:pt idx="18044">
                  <c:v>0.83432171979243885</c:v>
                </c:pt>
                <c:pt idx="18045">
                  <c:v>0.83426028921023354</c:v>
                </c:pt>
                <c:pt idx="18046">
                  <c:v>0.83388950685947349</c:v>
                </c:pt>
                <c:pt idx="18047">
                  <c:v>0.83419881305637977</c:v>
                </c:pt>
                <c:pt idx="18048">
                  <c:v>0.83419881305637977</c:v>
                </c:pt>
                <c:pt idx="18049">
                  <c:v>0.83413729128014857</c:v>
                </c:pt>
                <c:pt idx="18050">
                  <c:v>0.83407572383073492</c:v>
                </c:pt>
                <c:pt idx="18051">
                  <c:v>0.8340141106572595</c:v>
                </c:pt>
                <c:pt idx="18052">
                  <c:v>0.83438544374303747</c:v>
                </c:pt>
                <c:pt idx="18053">
                  <c:v>0.83444691907943591</c:v>
                </c:pt>
                <c:pt idx="18054">
                  <c:v>0.83413729128014857</c:v>
                </c:pt>
                <c:pt idx="18055">
                  <c:v>0.83382789317507422</c:v>
                </c:pt>
                <c:pt idx="18056">
                  <c:v>0.83382789317507422</c:v>
                </c:pt>
                <c:pt idx="18057">
                  <c:v>0.83351872450871345</c:v>
                </c:pt>
                <c:pt idx="18058">
                  <c:v>0.83419881305637977</c:v>
                </c:pt>
                <c:pt idx="18059">
                  <c:v>0.83426028921023354</c:v>
                </c:pt>
                <c:pt idx="18060">
                  <c:v>0.83419881305637977</c:v>
                </c:pt>
                <c:pt idx="18061">
                  <c:v>0.83444691907943591</c:v>
                </c:pt>
                <c:pt idx="18062">
                  <c:v>0.83407572383073492</c:v>
                </c:pt>
                <c:pt idx="18063">
                  <c:v>0.83438544374303747</c:v>
                </c:pt>
                <c:pt idx="18064">
                  <c:v>0.83432392273402667</c:v>
                </c:pt>
                <c:pt idx="18065">
                  <c:v>0.8340141106572595</c:v>
                </c:pt>
                <c:pt idx="18066">
                  <c:v>0.83407572383073492</c:v>
                </c:pt>
                <c:pt idx="18067">
                  <c:v>0.83382789317507433</c:v>
                </c:pt>
                <c:pt idx="18068">
                  <c:v>0.83413729128014857</c:v>
                </c:pt>
                <c:pt idx="18069">
                  <c:v>0.83419881305637977</c:v>
                </c:pt>
                <c:pt idx="18070">
                  <c:v>0.83419881305637977</c:v>
                </c:pt>
                <c:pt idx="18071">
                  <c:v>0.83426028921023354</c:v>
                </c:pt>
                <c:pt idx="18072">
                  <c:v>0.83388950685947349</c:v>
                </c:pt>
                <c:pt idx="18073">
                  <c:v>0.83358042994810977</c:v>
                </c:pt>
                <c:pt idx="18074">
                  <c:v>0.83388950685947349</c:v>
                </c:pt>
                <c:pt idx="18075">
                  <c:v>0.83419881305637977</c:v>
                </c:pt>
                <c:pt idx="18076">
                  <c:v>0.83413729128014857</c:v>
                </c:pt>
                <c:pt idx="18077">
                  <c:v>0.83413729128014857</c:v>
                </c:pt>
                <c:pt idx="18078">
                  <c:v>0.83413729128014857</c:v>
                </c:pt>
                <c:pt idx="18079">
                  <c:v>0.83419881305637977</c:v>
                </c:pt>
                <c:pt idx="18080">
                  <c:v>0.83382789317507422</c:v>
                </c:pt>
                <c:pt idx="18081">
                  <c:v>0.83426028921023354</c:v>
                </c:pt>
                <c:pt idx="18082">
                  <c:v>0.83432171979243885</c:v>
                </c:pt>
                <c:pt idx="18083">
                  <c:v>0.83388950685947349</c:v>
                </c:pt>
                <c:pt idx="18084">
                  <c:v>0.83382789317507422</c:v>
                </c:pt>
                <c:pt idx="18085">
                  <c:v>0.83388950685947349</c:v>
                </c:pt>
                <c:pt idx="18086">
                  <c:v>0.83358042994810977</c:v>
                </c:pt>
                <c:pt idx="18087">
                  <c:v>0.83388950685947349</c:v>
                </c:pt>
                <c:pt idx="18088">
                  <c:v>0.83345697329376867</c:v>
                </c:pt>
                <c:pt idx="18089">
                  <c:v>0.83376623376623393</c:v>
                </c:pt>
                <c:pt idx="18090">
                  <c:v>0.83413729128014857</c:v>
                </c:pt>
                <c:pt idx="18091">
                  <c:v>0.83376623376623382</c:v>
                </c:pt>
                <c:pt idx="18092">
                  <c:v>0.83370452858203414</c:v>
                </c:pt>
                <c:pt idx="18093">
                  <c:v>0.83407572383073514</c:v>
                </c:pt>
                <c:pt idx="18094">
                  <c:v>0.83407572383073514</c:v>
                </c:pt>
                <c:pt idx="18095">
                  <c:v>0.83376623376623393</c:v>
                </c:pt>
                <c:pt idx="18096">
                  <c:v>0.83413729128014857</c:v>
                </c:pt>
                <c:pt idx="18097">
                  <c:v>0.83345697329376867</c:v>
                </c:pt>
                <c:pt idx="18098">
                  <c:v>0.83345697329376867</c:v>
                </c:pt>
                <c:pt idx="18099">
                  <c:v>0.83376623376623393</c:v>
                </c:pt>
                <c:pt idx="18100">
                  <c:v>0.83370452858203414</c:v>
                </c:pt>
                <c:pt idx="18101">
                  <c:v>0.8340141106572595</c:v>
                </c:pt>
                <c:pt idx="18102">
                  <c:v>0.8340141106572595</c:v>
                </c:pt>
                <c:pt idx="18103">
                  <c:v>0.83389074693422538</c:v>
                </c:pt>
                <c:pt idx="18104">
                  <c:v>0.83382899628252782</c:v>
                </c:pt>
                <c:pt idx="18105">
                  <c:v>0.83376719970249158</c:v>
                </c:pt>
                <c:pt idx="18106">
                  <c:v>0.83376719970249158</c:v>
                </c:pt>
                <c:pt idx="18107">
                  <c:v>0.83407738095238093</c:v>
                </c:pt>
                <c:pt idx="18108">
                  <c:v>0.83413908516177016</c:v>
                </c:pt>
                <c:pt idx="18109">
                  <c:v>0.83420074349442386</c:v>
                </c:pt>
                <c:pt idx="18110">
                  <c:v>0.83426235600148657</c:v>
                </c:pt>
                <c:pt idx="18111">
                  <c:v>0.83395245170876675</c:v>
                </c:pt>
                <c:pt idx="18112">
                  <c:v>0.83364277757148164</c:v>
                </c:pt>
                <c:pt idx="18113">
                  <c:v>0.83407572383073514</c:v>
                </c:pt>
                <c:pt idx="18114">
                  <c:v>0.83407572383073514</c:v>
                </c:pt>
                <c:pt idx="18115">
                  <c:v>0.8340141106572595</c:v>
                </c:pt>
                <c:pt idx="18116">
                  <c:v>0.83370452858203414</c:v>
                </c:pt>
                <c:pt idx="18117">
                  <c:v>0.83370452858203414</c:v>
                </c:pt>
                <c:pt idx="18118">
                  <c:v>0.83370452858203414</c:v>
                </c:pt>
                <c:pt idx="18119">
                  <c:v>0.83395245170876675</c:v>
                </c:pt>
                <c:pt idx="18120">
                  <c:v>0.83426235600148657</c:v>
                </c:pt>
                <c:pt idx="18121">
                  <c:v>0.83420074349442386</c:v>
                </c:pt>
                <c:pt idx="18122">
                  <c:v>0.83413908516177016</c:v>
                </c:pt>
                <c:pt idx="18123">
                  <c:v>0.83451097062104873</c:v>
                </c:pt>
                <c:pt idx="18124">
                  <c:v>0.83420074349442386</c:v>
                </c:pt>
                <c:pt idx="18125">
                  <c:v>0.83420074349442386</c:v>
                </c:pt>
                <c:pt idx="18126">
                  <c:v>0.83382899628252782</c:v>
                </c:pt>
                <c:pt idx="18127">
                  <c:v>0.83382899628252782</c:v>
                </c:pt>
                <c:pt idx="18128">
                  <c:v>0.83420074349442386</c:v>
                </c:pt>
                <c:pt idx="18129">
                  <c:v>0.83420074349442386</c:v>
                </c:pt>
                <c:pt idx="18130">
                  <c:v>0.83420074349442386</c:v>
                </c:pt>
                <c:pt idx="18131">
                  <c:v>0.83389074693422538</c:v>
                </c:pt>
                <c:pt idx="18132">
                  <c:v>0.83382899628252782</c:v>
                </c:pt>
                <c:pt idx="18133">
                  <c:v>0.83420074349442386</c:v>
                </c:pt>
                <c:pt idx="18134">
                  <c:v>0.83395245170876675</c:v>
                </c:pt>
                <c:pt idx="18135">
                  <c:v>0.83370452858203414</c:v>
                </c:pt>
                <c:pt idx="18136">
                  <c:v>0.83370452858203414</c:v>
                </c:pt>
                <c:pt idx="18137">
                  <c:v>0.83395245170876675</c:v>
                </c:pt>
                <c:pt idx="18138">
                  <c:v>0.83407572383073514</c:v>
                </c:pt>
                <c:pt idx="18139">
                  <c:v>0.83376623376623393</c:v>
                </c:pt>
                <c:pt idx="18140">
                  <c:v>0.83444691907943591</c:v>
                </c:pt>
                <c:pt idx="18141">
                  <c:v>0.8340141106572595</c:v>
                </c:pt>
                <c:pt idx="18142">
                  <c:v>0.83389074693422538</c:v>
                </c:pt>
                <c:pt idx="18143">
                  <c:v>0.83382899628252782</c:v>
                </c:pt>
                <c:pt idx="18144">
                  <c:v>0.83382899628252782</c:v>
                </c:pt>
                <c:pt idx="18145">
                  <c:v>0.83382899628252782</c:v>
                </c:pt>
                <c:pt idx="18146">
                  <c:v>0.83382899628252782</c:v>
                </c:pt>
                <c:pt idx="18147">
                  <c:v>0.83382899628252782</c:v>
                </c:pt>
                <c:pt idx="18148">
                  <c:v>0.83389074693422538</c:v>
                </c:pt>
                <c:pt idx="18149">
                  <c:v>0.83426235600148657</c:v>
                </c:pt>
                <c:pt idx="18150">
                  <c:v>0.83395245170876675</c:v>
                </c:pt>
                <c:pt idx="18151">
                  <c:v>0.83389074693422538</c:v>
                </c:pt>
                <c:pt idx="18152">
                  <c:v>0.83395245170876675</c:v>
                </c:pt>
                <c:pt idx="18153">
                  <c:v>0.83364277757148164</c:v>
                </c:pt>
                <c:pt idx="18154">
                  <c:v>0.83358098068350672</c:v>
                </c:pt>
                <c:pt idx="18155">
                  <c:v>0.83395245170876675</c:v>
                </c:pt>
                <c:pt idx="18156">
                  <c:v>0.83395245170876675</c:v>
                </c:pt>
                <c:pt idx="18157">
                  <c:v>0.8340141106572595</c:v>
                </c:pt>
                <c:pt idx="18158">
                  <c:v>0.83432392273402667</c:v>
                </c:pt>
                <c:pt idx="18159">
                  <c:v>0.83389074693422538</c:v>
                </c:pt>
                <c:pt idx="18160">
                  <c:v>0.83389074693422538</c:v>
                </c:pt>
                <c:pt idx="18161">
                  <c:v>0.83389074693422538</c:v>
                </c:pt>
                <c:pt idx="18162">
                  <c:v>0.83389074693422538</c:v>
                </c:pt>
                <c:pt idx="18163">
                  <c:v>0.83382899628252782</c:v>
                </c:pt>
                <c:pt idx="18164">
                  <c:v>0.83407738095238093</c:v>
                </c:pt>
                <c:pt idx="18165">
                  <c:v>0.83376719970249158</c:v>
                </c:pt>
                <c:pt idx="18166">
                  <c:v>0.83382899628252782</c:v>
                </c:pt>
                <c:pt idx="18167">
                  <c:v>0.83382899628252782</c:v>
                </c:pt>
                <c:pt idx="18168">
                  <c:v>0.83413908516177016</c:v>
                </c:pt>
                <c:pt idx="18169">
                  <c:v>0.83413908516177016</c:v>
                </c:pt>
                <c:pt idx="18170">
                  <c:v>0.83420074349442386</c:v>
                </c:pt>
                <c:pt idx="18171">
                  <c:v>0.83389074693422538</c:v>
                </c:pt>
                <c:pt idx="18172">
                  <c:v>0.83426235600148657</c:v>
                </c:pt>
                <c:pt idx="18173">
                  <c:v>0.83389074693422538</c:v>
                </c:pt>
                <c:pt idx="18174">
                  <c:v>0.83395245170876675</c:v>
                </c:pt>
                <c:pt idx="18175">
                  <c:v>0.83358098068350672</c:v>
                </c:pt>
                <c:pt idx="18176">
                  <c:v>0.83395245170876675</c:v>
                </c:pt>
                <c:pt idx="18177">
                  <c:v>0.83395245170876675</c:v>
                </c:pt>
                <c:pt idx="18178">
                  <c:v>0.83395245170876675</c:v>
                </c:pt>
                <c:pt idx="18179">
                  <c:v>0.83432392273402667</c:v>
                </c:pt>
                <c:pt idx="18180">
                  <c:v>0.83432392273402667</c:v>
                </c:pt>
                <c:pt idx="18181">
                  <c:v>0.83358098068350672</c:v>
                </c:pt>
                <c:pt idx="18182">
                  <c:v>0.83358098068350672</c:v>
                </c:pt>
                <c:pt idx="18183">
                  <c:v>0.8340141106572595</c:v>
                </c:pt>
                <c:pt idx="18184">
                  <c:v>0.8340141106572595</c:v>
                </c:pt>
                <c:pt idx="18185">
                  <c:v>0.8340141106572595</c:v>
                </c:pt>
                <c:pt idx="18186">
                  <c:v>0.8340141106572595</c:v>
                </c:pt>
                <c:pt idx="18187">
                  <c:v>0.83364277757148164</c:v>
                </c:pt>
                <c:pt idx="18188">
                  <c:v>0.83432392273402667</c:v>
                </c:pt>
                <c:pt idx="18189">
                  <c:v>0.83395245170876675</c:v>
                </c:pt>
                <c:pt idx="18190">
                  <c:v>0.83395245170876675</c:v>
                </c:pt>
                <c:pt idx="18191">
                  <c:v>0.83389074693422538</c:v>
                </c:pt>
                <c:pt idx="18192">
                  <c:v>0.83351913786696408</c:v>
                </c:pt>
                <c:pt idx="18193">
                  <c:v>0.83395245170876675</c:v>
                </c:pt>
                <c:pt idx="18194">
                  <c:v>0.83382899628252782</c:v>
                </c:pt>
                <c:pt idx="18195">
                  <c:v>0.83407738095238093</c:v>
                </c:pt>
                <c:pt idx="18196">
                  <c:v>0.83382899628252782</c:v>
                </c:pt>
                <c:pt idx="18197">
                  <c:v>0.83358098068350683</c:v>
                </c:pt>
                <c:pt idx="18198">
                  <c:v>0.83389074693422538</c:v>
                </c:pt>
                <c:pt idx="18199">
                  <c:v>0.83426235600148657</c:v>
                </c:pt>
                <c:pt idx="18200">
                  <c:v>0.83389074693422538</c:v>
                </c:pt>
                <c:pt idx="18201">
                  <c:v>0.83413908516177016</c:v>
                </c:pt>
                <c:pt idx="18202">
                  <c:v>0.83420074349442386</c:v>
                </c:pt>
                <c:pt idx="18203">
                  <c:v>0.83451097062104873</c:v>
                </c:pt>
                <c:pt idx="18204">
                  <c:v>0.83420074349442386</c:v>
                </c:pt>
                <c:pt idx="18205">
                  <c:v>0.83426235600148657</c:v>
                </c:pt>
                <c:pt idx="18206">
                  <c:v>0.83432392273402667</c:v>
                </c:pt>
                <c:pt idx="18207">
                  <c:v>0.83444691907943591</c:v>
                </c:pt>
                <c:pt idx="18208">
                  <c:v>0.83407572383073514</c:v>
                </c:pt>
                <c:pt idx="18209">
                  <c:v>0.83370452858203414</c:v>
                </c:pt>
                <c:pt idx="18210">
                  <c:v>0.83370452858203414</c:v>
                </c:pt>
                <c:pt idx="18211">
                  <c:v>0.8340141106572595</c:v>
                </c:pt>
                <c:pt idx="18212">
                  <c:v>0.83364277757148164</c:v>
                </c:pt>
                <c:pt idx="18213">
                  <c:v>0.8340141106572595</c:v>
                </c:pt>
                <c:pt idx="18214">
                  <c:v>0.83438544374303747</c:v>
                </c:pt>
                <c:pt idx="18215">
                  <c:v>0.83432392273402667</c:v>
                </c:pt>
                <c:pt idx="18216">
                  <c:v>0.83395245170876675</c:v>
                </c:pt>
                <c:pt idx="18217">
                  <c:v>0.83389074693422538</c:v>
                </c:pt>
                <c:pt idx="18218">
                  <c:v>0.83389074693422538</c:v>
                </c:pt>
                <c:pt idx="18219">
                  <c:v>0.83395245170876675</c:v>
                </c:pt>
                <c:pt idx="18220">
                  <c:v>0.83364277757148164</c:v>
                </c:pt>
                <c:pt idx="18221">
                  <c:v>0.83364277757148164</c:v>
                </c:pt>
                <c:pt idx="18222">
                  <c:v>0.83364277757148164</c:v>
                </c:pt>
                <c:pt idx="18223">
                  <c:v>0.83364277757148164</c:v>
                </c:pt>
                <c:pt idx="18224">
                  <c:v>0.8340141106572595</c:v>
                </c:pt>
                <c:pt idx="18225">
                  <c:v>0.83395245170876675</c:v>
                </c:pt>
                <c:pt idx="18226">
                  <c:v>0.83358098068350672</c:v>
                </c:pt>
                <c:pt idx="18227">
                  <c:v>0.83438544374303747</c:v>
                </c:pt>
                <c:pt idx="18228">
                  <c:v>0.83407572383073492</c:v>
                </c:pt>
                <c:pt idx="18229">
                  <c:v>0.83364277757148164</c:v>
                </c:pt>
                <c:pt idx="18230">
                  <c:v>0.83395245170876675</c:v>
                </c:pt>
                <c:pt idx="18231">
                  <c:v>0.83364277757148164</c:v>
                </c:pt>
                <c:pt idx="18232">
                  <c:v>0.83364277757148164</c:v>
                </c:pt>
                <c:pt idx="18233">
                  <c:v>0.83395245170876675</c:v>
                </c:pt>
                <c:pt idx="18234">
                  <c:v>0.83358098068350672</c:v>
                </c:pt>
                <c:pt idx="18235">
                  <c:v>0.83432392273402667</c:v>
                </c:pt>
                <c:pt idx="18236">
                  <c:v>0.83395245170876675</c:v>
                </c:pt>
                <c:pt idx="18237">
                  <c:v>0.83395245170876675</c:v>
                </c:pt>
                <c:pt idx="18238">
                  <c:v>0.83389074693422538</c:v>
                </c:pt>
                <c:pt idx="18239">
                  <c:v>0.83382899628252782</c:v>
                </c:pt>
                <c:pt idx="18240">
                  <c:v>0.83413908516177016</c:v>
                </c:pt>
                <c:pt idx="18241">
                  <c:v>0.83413908516177016</c:v>
                </c:pt>
                <c:pt idx="18242">
                  <c:v>0.83413908516177016</c:v>
                </c:pt>
                <c:pt idx="18243">
                  <c:v>0.83407738095238093</c:v>
                </c:pt>
                <c:pt idx="18244">
                  <c:v>0.83438779307778199</c:v>
                </c:pt>
                <c:pt idx="18245">
                  <c:v>0.83438779307778199</c:v>
                </c:pt>
                <c:pt idx="18246">
                  <c:v>0.83407738095238093</c:v>
                </c:pt>
                <c:pt idx="18247">
                  <c:v>0.83376719970249158</c:v>
                </c:pt>
                <c:pt idx="18248">
                  <c:v>0.83382899628252782</c:v>
                </c:pt>
                <c:pt idx="18249">
                  <c:v>0.83389074693422538</c:v>
                </c:pt>
                <c:pt idx="18250">
                  <c:v>0.83420074349442386</c:v>
                </c:pt>
                <c:pt idx="18251">
                  <c:v>0.83413908516177016</c:v>
                </c:pt>
                <c:pt idx="18252">
                  <c:v>0.83345724907063201</c:v>
                </c:pt>
                <c:pt idx="18253">
                  <c:v>0.83376719970249158</c:v>
                </c:pt>
                <c:pt idx="18254">
                  <c:v>0.83376719970249158</c:v>
                </c:pt>
                <c:pt idx="18255">
                  <c:v>0.83376719970249158</c:v>
                </c:pt>
                <c:pt idx="18256">
                  <c:v>0.83376719970249158</c:v>
                </c:pt>
                <c:pt idx="18257">
                  <c:v>0.83382899628252782</c:v>
                </c:pt>
                <c:pt idx="18258">
                  <c:v>0.83413908516177016</c:v>
                </c:pt>
                <c:pt idx="18259">
                  <c:v>0.83426235600148657</c:v>
                </c:pt>
                <c:pt idx="18260">
                  <c:v>0.83395245170876675</c:v>
                </c:pt>
                <c:pt idx="18261">
                  <c:v>0.83432392273402667</c:v>
                </c:pt>
                <c:pt idx="18262">
                  <c:v>0.8340141106572595</c:v>
                </c:pt>
                <c:pt idx="18263">
                  <c:v>0.83370452858203414</c:v>
                </c:pt>
                <c:pt idx="18264">
                  <c:v>0.83407572383073492</c:v>
                </c:pt>
                <c:pt idx="18265">
                  <c:v>0.83407572383073492</c:v>
                </c:pt>
                <c:pt idx="18266">
                  <c:v>0.83376623376623393</c:v>
                </c:pt>
                <c:pt idx="18267">
                  <c:v>0.83376623376623393</c:v>
                </c:pt>
                <c:pt idx="18268">
                  <c:v>0.83376623376623393</c:v>
                </c:pt>
                <c:pt idx="18269">
                  <c:v>0.83382789317507422</c:v>
                </c:pt>
                <c:pt idx="18270">
                  <c:v>0.83382789317507422</c:v>
                </c:pt>
                <c:pt idx="18271">
                  <c:v>0.83382789317507422</c:v>
                </c:pt>
                <c:pt idx="18272">
                  <c:v>0.83376623376623393</c:v>
                </c:pt>
                <c:pt idx="18273">
                  <c:v>0.83370452858203414</c:v>
                </c:pt>
                <c:pt idx="18274">
                  <c:v>0.83364277757148164</c:v>
                </c:pt>
                <c:pt idx="18275">
                  <c:v>0.83432392273402667</c:v>
                </c:pt>
                <c:pt idx="18276">
                  <c:v>0.83426235600148657</c:v>
                </c:pt>
                <c:pt idx="18277">
                  <c:v>0.83420074349442386</c:v>
                </c:pt>
                <c:pt idx="18278">
                  <c:v>0.83389074693422538</c:v>
                </c:pt>
                <c:pt idx="18279">
                  <c:v>0.83364277757148164</c:v>
                </c:pt>
                <c:pt idx="18280">
                  <c:v>0.83364277757148164</c:v>
                </c:pt>
                <c:pt idx="18281">
                  <c:v>0.83364277757148164</c:v>
                </c:pt>
                <c:pt idx="18282">
                  <c:v>0.8340141106572595</c:v>
                </c:pt>
                <c:pt idx="18283">
                  <c:v>0.83444691907943591</c:v>
                </c:pt>
                <c:pt idx="18284">
                  <c:v>0.83382789317507422</c:v>
                </c:pt>
                <c:pt idx="18285">
                  <c:v>0.83376623376623393</c:v>
                </c:pt>
                <c:pt idx="18286">
                  <c:v>0.83376623376623393</c:v>
                </c:pt>
                <c:pt idx="18287">
                  <c:v>0.83370452858203414</c:v>
                </c:pt>
                <c:pt idx="18288">
                  <c:v>0.83395245170876675</c:v>
                </c:pt>
                <c:pt idx="18289">
                  <c:v>0.83426235600148657</c:v>
                </c:pt>
                <c:pt idx="18290">
                  <c:v>0.83358098068350683</c:v>
                </c:pt>
                <c:pt idx="18291">
                  <c:v>0.83389074693422538</c:v>
                </c:pt>
                <c:pt idx="18292">
                  <c:v>0.83426235600148657</c:v>
                </c:pt>
                <c:pt idx="18293">
                  <c:v>0.8340141106572595</c:v>
                </c:pt>
                <c:pt idx="18294">
                  <c:v>0.83364277757148164</c:v>
                </c:pt>
                <c:pt idx="18295">
                  <c:v>0.83407572383073492</c:v>
                </c:pt>
                <c:pt idx="18296">
                  <c:v>0.83450834879406321</c:v>
                </c:pt>
                <c:pt idx="18297">
                  <c:v>0.83376623376623393</c:v>
                </c:pt>
                <c:pt idx="18298">
                  <c:v>0.83438544374303747</c:v>
                </c:pt>
                <c:pt idx="18299">
                  <c:v>0.83426235600148657</c:v>
                </c:pt>
                <c:pt idx="18300">
                  <c:v>0.83395245170876686</c:v>
                </c:pt>
                <c:pt idx="18301">
                  <c:v>0.83395245170876686</c:v>
                </c:pt>
                <c:pt idx="18302">
                  <c:v>0.8340141106572595</c:v>
                </c:pt>
                <c:pt idx="18303">
                  <c:v>0.83432392273402667</c:v>
                </c:pt>
                <c:pt idx="18304">
                  <c:v>0.83438544374303747</c:v>
                </c:pt>
                <c:pt idx="18305">
                  <c:v>0.83413729128014857</c:v>
                </c:pt>
                <c:pt idx="18306">
                  <c:v>0.83444691907943591</c:v>
                </c:pt>
                <c:pt idx="18307">
                  <c:v>0.83413729128014857</c:v>
                </c:pt>
                <c:pt idx="18308">
                  <c:v>0.83450834879406321</c:v>
                </c:pt>
                <c:pt idx="18309">
                  <c:v>0.83382789317507422</c:v>
                </c:pt>
                <c:pt idx="18310">
                  <c:v>0.83376623376623393</c:v>
                </c:pt>
                <c:pt idx="18311">
                  <c:v>0.83370452858203414</c:v>
                </c:pt>
                <c:pt idx="18312">
                  <c:v>0.83407572383073492</c:v>
                </c:pt>
                <c:pt idx="18313">
                  <c:v>0.8340141106572595</c:v>
                </c:pt>
                <c:pt idx="18314">
                  <c:v>0.83395245170876675</c:v>
                </c:pt>
                <c:pt idx="18315">
                  <c:v>0.8340141106572595</c:v>
                </c:pt>
                <c:pt idx="18316">
                  <c:v>0.8340141106572595</c:v>
                </c:pt>
                <c:pt idx="18317">
                  <c:v>0.83395245170876675</c:v>
                </c:pt>
                <c:pt idx="18318">
                  <c:v>0.83432392273402667</c:v>
                </c:pt>
                <c:pt idx="18319">
                  <c:v>0.83432392273402667</c:v>
                </c:pt>
                <c:pt idx="18320">
                  <c:v>0.83432392273402667</c:v>
                </c:pt>
                <c:pt idx="18321">
                  <c:v>0.83432392273402667</c:v>
                </c:pt>
                <c:pt idx="18322">
                  <c:v>0.83432392273402667</c:v>
                </c:pt>
                <c:pt idx="18323">
                  <c:v>0.83432392273402667</c:v>
                </c:pt>
                <c:pt idx="18324">
                  <c:v>0.83395245170876675</c:v>
                </c:pt>
                <c:pt idx="18325">
                  <c:v>0.83395245170876675</c:v>
                </c:pt>
                <c:pt idx="18326">
                  <c:v>0.83370452858203414</c:v>
                </c:pt>
                <c:pt idx="18327">
                  <c:v>0.83370452858203414</c:v>
                </c:pt>
                <c:pt idx="18328">
                  <c:v>0.83364277757148164</c:v>
                </c:pt>
                <c:pt idx="18329">
                  <c:v>0.83395245170876675</c:v>
                </c:pt>
                <c:pt idx="18330">
                  <c:v>0.83389074693422538</c:v>
                </c:pt>
                <c:pt idx="18331">
                  <c:v>0.83420074349442386</c:v>
                </c:pt>
                <c:pt idx="18332">
                  <c:v>0.83382899628252782</c:v>
                </c:pt>
                <c:pt idx="18333">
                  <c:v>0.83382899628252782</c:v>
                </c:pt>
                <c:pt idx="18334">
                  <c:v>0.83376719970249158</c:v>
                </c:pt>
                <c:pt idx="18335">
                  <c:v>0.83382899628252782</c:v>
                </c:pt>
                <c:pt idx="18336">
                  <c:v>0.83382899628252782</c:v>
                </c:pt>
                <c:pt idx="18337">
                  <c:v>0.83420074349442386</c:v>
                </c:pt>
                <c:pt idx="18338">
                  <c:v>0.83426235600148657</c:v>
                </c:pt>
                <c:pt idx="18339">
                  <c:v>0.8340141106572595</c:v>
                </c:pt>
                <c:pt idx="18340">
                  <c:v>0.83364277757148164</c:v>
                </c:pt>
                <c:pt idx="18341">
                  <c:v>0.83364277757148164</c:v>
                </c:pt>
                <c:pt idx="18342">
                  <c:v>0.83370452858203414</c:v>
                </c:pt>
                <c:pt idx="18343">
                  <c:v>0.83364277757148164</c:v>
                </c:pt>
                <c:pt idx="18344">
                  <c:v>0.83364277757148164</c:v>
                </c:pt>
                <c:pt idx="18345">
                  <c:v>0.83432392273402667</c:v>
                </c:pt>
                <c:pt idx="18346">
                  <c:v>0.83438544374303747</c:v>
                </c:pt>
                <c:pt idx="18347">
                  <c:v>0.83432392273402667</c:v>
                </c:pt>
                <c:pt idx="18348">
                  <c:v>0.83389074693422538</c:v>
                </c:pt>
                <c:pt idx="18349">
                  <c:v>0.83389074693422538</c:v>
                </c:pt>
                <c:pt idx="18350">
                  <c:v>0.83420074349442386</c:v>
                </c:pt>
                <c:pt idx="18351">
                  <c:v>0.83351913786696397</c:v>
                </c:pt>
                <c:pt idx="18352">
                  <c:v>0.83345724907063201</c:v>
                </c:pt>
                <c:pt idx="18353">
                  <c:v>0.83438779307778199</c:v>
                </c:pt>
                <c:pt idx="18354">
                  <c:v>0.83438779307778199</c:v>
                </c:pt>
                <c:pt idx="18355">
                  <c:v>0.83413908516177016</c:v>
                </c:pt>
                <c:pt idx="18356">
                  <c:v>0.83420074349442386</c:v>
                </c:pt>
                <c:pt idx="18357">
                  <c:v>0.83420074349442386</c:v>
                </c:pt>
                <c:pt idx="18358">
                  <c:v>0.83420074349442386</c:v>
                </c:pt>
                <c:pt idx="18359">
                  <c:v>0.83395245170876675</c:v>
                </c:pt>
                <c:pt idx="18360">
                  <c:v>0.83438544374303747</c:v>
                </c:pt>
                <c:pt idx="18361">
                  <c:v>0.8340141106572595</c:v>
                </c:pt>
                <c:pt idx="18362">
                  <c:v>0.83389074693422538</c:v>
                </c:pt>
                <c:pt idx="18363">
                  <c:v>0.83382899628252782</c:v>
                </c:pt>
                <c:pt idx="18364">
                  <c:v>0.83376719970249158</c:v>
                </c:pt>
                <c:pt idx="18365">
                  <c:v>0.83407738095238104</c:v>
                </c:pt>
                <c:pt idx="18366">
                  <c:v>0.83401563081503549</c:v>
                </c:pt>
                <c:pt idx="18367">
                  <c:v>0.83413908516177016</c:v>
                </c:pt>
                <c:pt idx="18368">
                  <c:v>0.83420074349442386</c:v>
                </c:pt>
                <c:pt idx="18369">
                  <c:v>0.83351913786696408</c:v>
                </c:pt>
                <c:pt idx="18370">
                  <c:v>0.83389074693422538</c:v>
                </c:pt>
                <c:pt idx="18371">
                  <c:v>0.83382899628252782</c:v>
                </c:pt>
                <c:pt idx="18372">
                  <c:v>0.83438779307778199</c:v>
                </c:pt>
                <c:pt idx="18373">
                  <c:v>0.83432613551749824</c:v>
                </c:pt>
                <c:pt idx="18374">
                  <c:v>0.83407738095238093</c:v>
                </c:pt>
                <c:pt idx="18375">
                  <c:v>0.83413908516177016</c:v>
                </c:pt>
                <c:pt idx="18376">
                  <c:v>0.83376719970249158</c:v>
                </c:pt>
                <c:pt idx="18377">
                  <c:v>0.83382899628252805</c:v>
                </c:pt>
                <c:pt idx="18378">
                  <c:v>0.83389074693422538</c:v>
                </c:pt>
                <c:pt idx="18379">
                  <c:v>0.83382899628252782</c:v>
                </c:pt>
                <c:pt idx="18380">
                  <c:v>0.83407738095238093</c:v>
                </c:pt>
                <c:pt idx="18381">
                  <c:v>0.83407738095238104</c:v>
                </c:pt>
                <c:pt idx="18382">
                  <c:v>0.83401563081503549</c:v>
                </c:pt>
                <c:pt idx="18383">
                  <c:v>0.83432613551749824</c:v>
                </c:pt>
                <c:pt idx="18384">
                  <c:v>0.83401563081503549</c:v>
                </c:pt>
                <c:pt idx="18385">
                  <c:v>0.83407738095238104</c:v>
                </c:pt>
                <c:pt idx="18386">
                  <c:v>0.83420074349442386</c:v>
                </c:pt>
                <c:pt idx="18387">
                  <c:v>0.8340141106572595</c:v>
                </c:pt>
                <c:pt idx="18388">
                  <c:v>0.83339517625231918</c:v>
                </c:pt>
                <c:pt idx="18389">
                  <c:v>0.8340141106572595</c:v>
                </c:pt>
                <c:pt idx="18390">
                  <c:v>0.83395245170876675</c:v>
                </c:pt>
                <c:pt idx="18391">
                  <c:v>0.83351913786696397</c:v>
                </c:pt>
                <c:pt idx="18392">
                  <c:v>0.83382899628252782</c:v>
                </c:pt>
                <c:pt idx="18393">
                  <c:v>0.83382899628252782</c:v>
                </c:pt>
                <c:pt idx="18394">
                  <c:v>0.83420074349442386</c:v>
                </c:pt>
                <c:pt idx="18395">
                  <c:v>0.83426235600148657</c:v>
                </c:pt>
                <c:pt idx="18396">
                  <c:v>0.83432392273402667</c:v>
                </c:pt>
                <c:pt idx="18397">
                  <c:v>0.8340141106572595</c:v>
                </c:pt>
                <c:pt idx="18398">
                  <c:v>0.83364277757148164</c:v>
                </c:pt>
                <c:pt idx="18399">
                  <c:v>0.83395245170876675</c:v>
                </c:pt>
                <c:pt idx="18400">
                  <c:v>0.83395245170876675</c:v>
                </c:pt>
                <c:pt idx="18401">
                  <c:v>0.83432392273402667</c:v>
                </c:pt>
                <c:pt idx="18402">
                  <c:v>0.83457249070631978</c:v>
                </c:pt>
                <c:pt idx="18403">
                  <c:v>0.83426235600148657</c:v>
                </c:pt>
                <c:pt idx="18404">
                  <c:v>0.83420074349442386</c:v>
                </c:pt>
                <c:pt idx="18405">
                  <c:v>0.83413908516177016</c:v>
                </c:pt>
                <c:pt idx="18406">
                  <c:v>0.83413908516177016</c:v>
                </c:pt>
                <c:pt idx="18407">
                  <c:v>0.83420074349442386</c:v>
                </c:pt>
                <c:pt idx="18408">
                  <c:v>0.83413908516177016</c:v>
                </c:pt>
                <c:pt idx="18409">
                  <c:v>0.83376719970249158</c:v>
                </c:pt>
                <c:pt idx="18410">
                  <c:v>0.83413908516177016</c:v>
                </c:pt>
                <c:pt idx="18411">
                  <c:v>0.83413908516177016</c:v>
                </c:pt>
                <c:pt idx="18412">
                  <c:v>0.83444940476190466</c:v>
                </c:pt>
                <c:pt idx="18413">
                  <c:v>0.83382899628252782</c:v>
                </c:pt>
                <c:pt idx="18414">
                  <c:v>0.83382899628252782</c:v>
                </c:pt>
                <c:pt idx="18415">
                  <c:v>0.83444940476190466</c:v>
                </c:pt>
                <c:pt idx="18416">
                  <c:v>0.83444940476190466</c:v>
                </c:pt>
                <c:pt idx="18417">
                  <c:v>0.83376719970249158</c:v>
                </c:pt>
                <c:pt idx="18418">
                  <c:v>0.83420074349442386</c:v>
                </c:pt>
                <c:pt idx="18419">
                  <c:v>0.83432392273402667</c:v>
                </c:pt>
                <c:pt idx="18420">
                  <c:v>0.83407572383073514</c:v>
                </c:pt>
                <c:pt idx="18421">
                  <c:v>0.83407572383073514</c:v>
                </c:pt>
                <c:pt idx="18422">
                  <c:v>0.83370452858203414</c:v>
                </c:pt>
                <c:pt idx="18423">
                  <c:v>0.83358098068350672</c:v>
                </c:pt>
                <c:pt idx="18424">
                  <c:v>0.83426235600148657</c:v>
                </c:pt>
                <c:pt idx="18425">
                  <c:v>0.83389074693422538</c:v>
                </c:pt>
                <c:pt idx="18426">
                  <c:v>0.83389074693422538</c:v>
                </c:pt>
                <c:pt idx="18427">
                  <c:v>0.83413908516177016</c:v>
                </c:pt>
                <c:pt idx="18428">
                  <c:v>0.83407738095238104</c:v>
                </c:pt>
                <c:pt idx="18429">
                  <c:v>0.83376719970249158</c:v>
                </c:pt>
                <c:pt idx="18430">
                  <c:v>0.83376719970249158</c:v>
                </c:pt>
                <c:pt idx="18431">
                  <c:v>0.83389074693422538</c:v>
                </c:pt>
                <c:pt idx="18432">
                  <c:v>0.83395245170876675</c:v>
                </c:pt>
                <c:pt idx="18433">
                  <c:v>0.83364277757148164</c:v>
                </c:pt>
                <c:pt idx="18434">
                  <c:v>0.83364277757148164</c:v>
                </c:pt>
                <c:pt idx="18435">
                  <c:v>0.8340141106572595</c:v>
                </c:pt>
                <c:pt idx="18436">
                  <c:v>0.83395245170876675</c:v>
                </c:pt>
                <c:pt idx="18437">
                  <c:v>0.83420074349442386</c:v>
                </c:pt>
                <c:pt idx="18438">
                  <c:v>0.83420074349442386</c:v>
                </c:pt>
                <c:pt idx="18439">
                  <c:v>0.83382899628252782</c:v>
                </c:pt>
                <c:pt idx="18440">
                  <c:v>0.83420074349442386</c:v>
                </c:pt>
                <c:pt idx="18441">
                  <c:v>0.83389074693422538</c:v>
                </c:pt>
                <c:pt idx="18442">
                  <c:v>0.83420074349442386</c:v>
                </c:pt>
                <c:pt idx="18443">
                  <c:v>0.83389074693422538</c:v>
                </c:pt>
                <c:pt idx="18444">
                  <c:v>0.83358098068350672</c:v>
                </c:pt>
                <c:pt idx="18445">
                  <c:v>0.83364277757148164</c:v>
                </c:pt>
                <c:pt idx="18446">
                  <c:v>0.83395245170876675</c:v>
                </c:pt>
                <c:pt idx="18447">
                  <c:v>0.83364277757148164</c:v>
                </c:pt>
                <c:pt idx="18448">
                  <c:v>0.83364277757148164</c:v>
                </c:pt>
                <c:pt idx="18449">
                  <c:v>0.83395245170876675</c:v>
                </c:pt>
                <c:pt idx="18450">
                  <c:v>0.83358098068350672</c:v>
                </c:pt>
                <c:pt idx="18451">
                  <c:v>0.83426235600148657</c:v>
                </c:pt>
                <c:pt idx="18452">
                  <c:v>0.83426235600148657</c:v>
                </c:pt>
                <c:pt idx="18453">
                  <c:v>0.83382899628252782</c:v>
                </c:pt>
                <c:pt idx="18454">
                  <c:v>0.83420074349442386</c:v>
                </c:pt>
                <c:pt idx="18455">
                  <c:v>0.83413908516177016</c:v>
                </c:pt>
                <c:pt idx="18456">
                  <c:v>0.83382899628252782</c:v>
                </c:pt>
                <c:pt idx="18457">
                  <c:v>0.83382899628252782</c:v>
                </c:pt>
                <c:pt idx="18458">
                  <c:v>0.83457249070631978</c:v>
                </c:pt>
                <c:pt idx="18459">
                  <c:v>0.83426235600148657</c:v>
                </c:pt>
                <c:pt idx="18460">
                  <c:v>0.83395245170876675</c:v>
                </c:pt>
                <c:pt idx="18461">
                  <c:v>0.83364277757148164</c:v>
                </c:pt>
                <c:pt idx="18462">
                  <c:v>0.83364277757148164</c:v>
                </c:pt>
                <c:pt idx="18463">
                  <c:v>0.83364277757148164</c:v>
                </c:pt>
                <c:pt idx="18464">
                  <c:v>0.83364277757148164</c:v>
                </c:pt>
                <c:pt idx="18465">
                  <c:v>0.83426235600148657</c:v>
                </c:pt>
                <c:pt idx="18466">
                  <c:v>0.83420074349442386</c:v>
                </c:pt>
                <c:pt idx="18467">
                  <c:v>0.83407738095238093</c:v>
                </c:pt>
                <c:pt idx="18468">
                  <c:v>0.83395383469843642</c:v>
                </c:pt>
                <c:pt idx="18469">
                  <c:v>0.83370535714285732</c:v>
                </c:pt>
                <c:pt idx="18470">
                  <c:v>0.83407738095238104</c:v>
                </c:pt>
                <c:pt idx="18471">
                  <c:v>0.83376719970249158</c:v>
                </c:pt>
                <c:pt idx="18472">
                  <c:v>0.83407738095238093</c:v>
                </c:pt>
                <c:pt idx="18473">
                  <c:v>0.83376719970249158</c:v>
                </c:pt>
                <c:pt idx="18474">
                  <c:v>0.83438779307778199</c:v>
                </c:pt>
                <c:pt idx="18475">
                  <c:v>0.83401563081503549</c:v>
                </c:pt>
                <c:pt idx="18476">
                  <c:v>0.83401563081503549</c:v>
                </c:pt>
                <c:pt idx="18477">
                  <c:v>0.83438779307778199</c:v>
                </c:pt>
                <c:pt idx="18478">
                  <c:v>0.83444940476190466</c:v>
                </c:pt>
                <c:pt idx="18479">
                  <c:v>0.83376719970249158</c:v>
                </c:pt>
                <c:pt idx="18480">
                  <c:v>0.83382899628252805</c:v>
                </c:pt>
                <c:pt idx="18481">
                  <c:v>0.83389074693422538</c:v>
                </c:pt>
                <c:pt idx="18482">
                  <c:v>0.83364277757148164</c:v>
                </c:pt>
                <c:pt idx="18483">
                  <c:v>0.83364277757148164</c:v>
                </c:pt>
                <c:pt idx="18484">
                  <c:v>0.83358098068350672</c:v>
                </c:pt>
                <c:pt idx="18485">
                  <c:v>0.83389074693422538</c:v>
                </c:pt>
                <c:pt idx="18486">
                  <c:v>0.83389074693422538</c:v>
                </c:pt>
                <c:pt idx="18487">
                  <c:v>0.83358098068350672</c:v>
                </c:pt>
                <c:pt idx="18488">
                  <c:v>0.83395245170876675</c:v>
                </c:pt>
                <c:pt idx="18489">
                  <c:v>0.83395245170876675</c:v>
                </c:pt>
                <c:pt idx="18490">
                  <c:v>0.83389074693422538</c:v>
                </c:pt>
                <c:pt idx="18491">
                  <c:v>0.83389074693422538</c:v>
                </c:pt>
                <c:pt idx="18492">
                  <c:v>0.83426235600148657</c:v>
                </c:pt>
                <c:pt idx="18493">
                  <c:v>0.83395245170876675</c:v>
                </c:pt>
                <c:pt idx="18494">
                  <c:v>0.83389074693422538</c:v>
                </c:pt>
                <c:pt idx="18495">
                  <c:v>0.83395245170876675</c:v>
                </c:pt>
                <c:pt idx="18496">
                  <c:v>0.83395245170876675</c:v>
                </c:pt>
                <c:pt idx="18497">
                  <c:v>0.83420074349442386</c:v>
                </c:pt>
                <c:pt idx="18498">
                  <c:v>0.83382899628252805</c:v>
                </c:pt>
                <c:pt idx="18499">
                  <c:v>0.83358098068350672</c:v>
                </c:pt>
                <c:pt idx="18500">
                  <c:v>0.83389074693422538</c:v>
                </c:pt>
                <c:pt idx="18501">
                  <c:v>0.83382899628252805</c:v>
                </c:pt>
                <c:pt idx="18502">
                  <c:v>0.83345724907063201</c:v>
                </c:pt>
                <c:pt idx="18503">
                  <c:v>0.83382899628252805</c:v>
                </c:pt>
                <c:pt idx="18504">
                  <c:v>0.83420074349442386</c:v>
                </c:pt>
                <c:pt idx="18505">
                  <c:v>0.83426235600148657</c:v>
                </c:pt>
                <c:pt idx="18506">
                  <c:v>0.83413908516177016</c:v>
                </c:pt>
                <c:pt idx="18507">
                  <c:v>0.83376719970249158</c:v>
                </c:pt>
                <c:pt idx="18508">
                  <c:v>0.83438779307778199</c:v>
                </c:pt>
                <c:pt idx="18509">
                  <c:v>0.83364346855228888</c:v>
                </c:pt>
                <c:pt idx="18510">
                  <c:v>0.83370535714285732</c:v>
                </c:pt>
                <c:pt idx="18511">
                  <c:v>0.83376719970249158</c:v>
                </c:pt>
                <c:pt idx="18512">
                  <c:v>0.83382899628252805</c:v>
                </c:pt>
                <c:pt idx="18513">
                  <c:v>0.83351913786696408</c:v>
                </c:pt>
                <c:pt idx="18514">
                  <c:v>0.83351913786696408</c:v>
                </c:pt>
                <c:pt idx="18515">
                  <c:v>0.83420074349442386</c:v>
                </c:pt>
                <c:pt idx="18516">
                  <c:v>0.83407738095238093</c:v>
                </c:pt>
                <c:pt idx="18517">
                  <c:v>0.83401563081503549</c:v>
                </c:pt>
                <c:pt idx="18518">
                  <c:v>0.83364346855228888</c:v>
                </c:pt>
                <c:pt idx="18519">
                  <c:v>0.83401563081503549</c:v>
                </c:pt>
                <c:pt idx="18520">
                  <c:v>0.83407738095238093</c:v>
                </c:pt>
                <c:pt idx="18521">
                  <c:v>0.83407738095238093</c:v>
                </c:pt>
                <c:pt idx="18522">
                  <c:v>0.83420074349442386</c:v>
                </c:pt>
                <c:pt idx="18523">
                  <c:v>0.83389074693422538</c:v>
                </c:pt>
                <c:pt idx="18524">
                  <c:v>0.83389074693422538</c:v>
                </c:pt>
                <c:pt idx="18525">
                  <c:v>0.83358098068350672</c:v>
                </c:pt>
                <c:pt idx="18526">
                  <c:v>0.83426235600148657</c:v>
                </c:pt>
                <c:pt idx="18527">
                  <c:v>0.83420074349442386</c:v>
                </c:pt>
                <c:pt idx="18528">
                  <c:v>0.83413908516177016</c:v>
                </c:pt>
                <c:pt idx="18529">
                  <c:v>0.83407738095238093</c:v>
                </c:pt>
                <c:pt idx="18530">
                  <c:v>0.83438779307778199</c:v>
                </c:pt>
                <c:pt idx="18531">
                  <c:v>0.83438779307778199</c:v>
                </c:pt>
                <c:pt idx="18532">
                  <c:v>0.83438779307778199</c:v>
                </c:pt>
                <c:pt idx="18533">
                  <c:v>0.83407738095238093</c:v>
                </c:pt>
                <c:pt idx="18534">
                  <c:v>0.83407738095238104</c:v>
                </c:pt>
                <c:pt idx="18535">
                  <c:v>0.83401563081503549</c:v>
                </c:pt>
                <c:pt idx="18536">
                  <c:v>0.83401563081503549</c:v>
                </c:pt>
                <c:pt idx="18537">
                  <c:v>0.83432613551749824</c:v>
                </c:pt>
                <c:pt idx="18538">
                  <c:v>0.83426443202979517</c:v>
                </c:pt>
                <c:pt idx="18539">
                  <c:v>0.83395383469843642</c:v>
                </c:pt>
                <c:pt idx="18540">
                  <c:v>0.83364346855228888</c:v>
                </c:pt>
                <c:pt idx="18541">
                  <c:v>0.83389199255121038</c:v>
                </c:pt>
                <c:pt idx="18542">
                  <c:v>0.83426443202979517</c:v>
                </c:pt>
                <c:pt idx="18543">
                  <c:v>0.83395383469843642</c:v>
                </c:pt>
                <c:pt idx="18544">
                  <c:v>0.83432613551749824</c:v>
                </c:pt>
                <c:pt idx="18545">
                  <c:v>0.83438779307778199</c:v>
                </c:pt>
                <c:pt idx="18546">
                  <c:v>0.83438779307778199</c:v>
                </c:pt>
                <c:pt idx="18547">
                  <c:v>0.83407738095238093</c:v>
                </c:pt>
                <c:pt idx="18548">
                  <c:v>0.83444940476190466</c:v>
                </c:pt>
                <c:pt idx="18549">
                  <c:v>0.83376719970249158</c:v>
                </c:pt>
                <c:pt idx="18550">
                  <c:v>0.83382899628252805</c:v>
                </c:pt>
                <c:pt idx="18551">
                  <c:v>0.83351913786696408</c:v>
                </c:pt>
                <c:pt idx="18552">
                  <c:v>0.83420074349442386</c:v>
                </c:pt>
                <c:pt idx="18553">
                  <c:v>0.83413908516177016</c:v>
                </c:pt>
                <c:pt idx="18554">
                  <c:v>0.83376719970249158</c:v>
                </c:pt>
                <c:pt idx="18555">
                  <c:v>0.83413908516177016</c:v>
                </c:pt>
                <c:pt idx="18556">
                  <c:v>0.83407738095238093</c:v>
                </c:pt>
                <c:pt idx="18557">
                  <c:v>0.83401563081503549</c:v>
                </c:pt>
                <c:pt idx="18558">
                  <c:v>0.83401563081503549</c:v>
                </c:pt>
                <c:pt idx="18559">
                  <c:v>0.83401563081503549</c:v>
                </c:pt>
                <c:pt idx="18560">
                  <c:v>0.83432613551749824</c:v>
                </c:pt>
                <c:pt idx="18561">
                  <c:v>0.83407738095238093</c:v>
                </c:pt>
                <c:pt idx="18562">
                  <c:v>0.83420074349442386</c:v>
                </c:pt>
                <c:pt idx="18563">
                  <c:v>0.83420074349442386</c:v>
                </c:pt>
                <c:pt idx="18564">
                  <c:v>0.83345724907063201</c:v>
                </c:pt>
                <c:pt idx="18565">
                  <c:v>0.83376719970249158</c:v>
                </c:pt>
                <c:pt idx="18566">
                  <c:v>0.83376719970249158</c:v>
                </c:pt>
                <c:pt idx="18567">
                  <c:v>0.83376719970249158</c:v>
                </c:pt>
                <c:pt idx="18568">
                  <c:v>0.83438779307778199</c:v>
                </c:pt>
                <c:pt idx="18569">
                  <c:v>0.83438779307778199</c:v>
                </c:pt>
                <c:pt idx="18570">
                  <c:v>0.83444940476190466</c:v>
                </c:pt>
                <c:pt idx="18571">
                  <c:v>0.83413908516177016</c:v>
                </c:pt>
                <c:pt idx="18572">
                  <c:v>0.83382899628252805</c:v>
                </c:pt>
                <c:pt idx="18573">
                  <c:v>0.83382899628252805</c:v>
                </c:pt>
                <c:pt idx="18574">
                  <c:v>0.83382899628252805</c:v>
                </c:pt>
                <c:pt idx="18575">
                  <c:v>0.83420074349442386</c:v>
                </c:pt>
                <c:pt idx="18576">
                  <c:v>0.83413908516177016</c:v>
                </c:pt>
                <c:pt idx="18577">
                  <c:v>0.83370535714285732</c:v>
                </c:pt>
                <c:pt idx="18578">
                  <c:v>0.83401563081503549</c:v>
                </c:pt>
                <c:pt idx="18579">
                  <c:v>0.83401563081503549</c:v>
                </c:pt>
                <c:pt idx="18580">
                  <c:v>0.83376719970249158</c:v>
                </c:pt>
                <c:pt idx="18581">
                  <c:v>0.83413908516177027</c:v>
                </c:pt>
                <c:pt idx="18582">
                  <c:v>0.83389074693422538</c:v>
                </c:pt>
                <c:pt idx="18583">
                  <c:v>0.83426235600148657</c:v>
                </c:pt>
                <c:pt idx="18584">
                  <c:v>0.83389074693422538</c:v>
                </c:pt>
                <c:pt idx="18585">
                  <c:v>0.83420074349442386</c:v>
                </c:pt>
                <c:pt idx="18586">
                  <c:v>0.83444940476190466</c:v>
                </c:pt>
                <c:pt idx="18587">
                  <c:v>0.83407738095238093</c:v>
                </c:pt>
                <c:pt idx="18588">
                  <c:v>0.83401563081503549</c:v>
                </c:pt>
                <c:pt idx="18589">
                  <c:v>0.83401563081503549</c:v>
                </c:pt>
                <c:pt idx="18590">
                  <c:v>0.83407738095238093</c:v>
                </c:pt>
                <c:pt idx="18591">
                  <c:v>0.83413908516177016</c:v>
                </c:pt>
                <c:pt idx="18592">
                  <c:v>0.83426235600148657</c:v>
                </c:pt>
                <c:pt idx="18593">
                  <c:v>0.83382899628252805</c:v>
                </c:pt>
                <c:pt idx="18594">
                  <c:v>0.83376719970249158</c:v>
                </c:pt>
                <c:pt idx="18595">
                  <c:v>0.83438779307778199</c:v>
                </c:pt>
                <c:pt idx="18596">
                  <c:v>0.83438779307778199</c:v>
                </c:pt>
                <c:pt idx="18597">
                  <c:v>0.83370535714285732</c:v>
                </c:pt>
                <c:pt idx="18598">
                  <c:v>0.83407738095238104</c:v>
                </c:pt>
                <c:pt idx="18599">
                  <c:v>0.83376719970249158</c:v>
                </c:pt>
                <c:pt idx="18600">
                  <c:v>0.83444940476190466</c:v>
                </c:pt>
                <c:pt idx="18601">
                  <c:v>0.83413908516177027</c:v>
                </c:pt>
                <c:pt idx="18602">
                  <c:v>0.83389074693422538</c:v>
                </c:pt>
                <c:pt idx="18603">
                  <c:v>0.83420074349442386</c:v>
                </c:pt>
                <c:pt idx="18604">
                  <c:v>0.83420074349442386</c:v>
                </c:pt>
                <c:pt idx="18605">
                  <c:v>0.83376719970249158</c:v>
                </c:pt>
                <c:pt idx="18606">
                  <c:v>0.8335815338793745</c:v>
                </c:pt>
                <c:pt idx="18607">
                  <c:v>0.83389199255121038</c:v>
                </c:pt>
                <c:pt idx="18608">
                  <c:v>0.83407738095238093</c:v>
                </c:pt>
                <c:pt idx="18609">
                  <c:v>0.83351913786696408</c:v>
                </c:pt>
                <c:pt idx="18610">
                  <c:v>0.83351913786696408</c:v>
                </c:pt>
                <c:pt idx="18611">
                  <c:v>0.83382899628252782</c:v>
                </c:pt>
                <c:pt idx="18612">
                  <c:v>0.83376719970249158</c:v>
                </c:pt>
                <c:pt idx="18613">
                  <c:v>0.83376719970249158</c:v>
                </c:pt>
                <c:pt idx="18614">
                  <c:v>0.83376719970249158</c:v>
                </c:pt>
                <c:pt idx="18615">
                  <c:v>0.83413908516177016</c:v>
                </c:pt>
                <c:pt idx="18616">
                  <c:v>0.83426235600148657</c:v>
                </c:pt>
                <c:pt idx="18617">
                  <c:v>0.83389074693422538</c:v>
                </c:pt>
                <c:pt idx="18618">
                  <c:v>0.83382899628252805</c:v>
                </c:pt>
                <c:pt idx="18619">
                  <c:v>0.83407738095238093</c:v>
                </c:pt>
                <c:pt idx="18620">
                  <c:v>0.83401563081503549</c:v>
                </c:pt>
                <c:pt idx="18621">
                  <c:v>0.83407738095238104</c:v>
                </c:pt>
                <c:pt idx="18622">
                  <c:v>0.83413908516177016</c:v>
                </c:pt>
                <c:pt idx="18623">
                  <c:v>0.83389074693422538</c:v>
                </c:pt>
                <c:pt idx="18624">
                  <c:v>0.83389074693422538</c:v>
                </c:pt>
                <c:pt idx="18625">
                  <c:v>0.83389074693422538</c:v>
                </c:pt>
                <c:pt idx="18626">
                  <c:v>0.83358098068350672</c:v>
                </c:pt>
                <c:pt idx="18627">
                  <c:v>0.83358098068350672</c:v>
                </c:pt>
                <c:pt idx="18628">
                  <c:v>0.83389074693422538</c:v>
                </c:pt>
                <c:pt idx="18629">
                  <c:v>0.83389074693422538</c:v>
                </c:pt>
                <c:pt idx="18630">
                  <c:v>0.83432392273402667</c:v>
                </c:pt>
                <c:pt idx="18631">
                  <c:v>0.83432392273402667</c:v>
                </c:pt>
                <c:pt idx="18632">
                  <c:v>0.83389074693422538</c:v>
                </c:pt>
                <c:pt idx="18633">
                  <c:v>0.83413908516177016</c:v>
                </c:pt>
                <c:pt idx="18634">
                  <c:v>0.83376719970249158</c:v>
                </c:pt>
                <c:pt idx="18635">
                  <c:v>0.83376719970249158</c:v>
                </c:pt>
                <c:pt idx="18636">
                  <c:v>0.83420074349442386</c:v>
                </c:pt>
                <c:pt idx="18637">
                  <c:v>0.83426235600148657</c:v>
                </c:pt>
                <c:pt idx="18638">
                  <c:v>0.83395245170876675</c:v>
                </c:pt>
                <c:pt idx="18639">
                  <c:v>0.8340141106572595</c:v>
                </c:pt>
                <c:pt idx="18640">
                  <c:v>0.8340141106572595</c:v>
                </c:pt>
                <c:pt idx="18641">
                  <c:v>0.83395245170876675</c:v>
                </c:pt>
                <c:pt idx="18642">
                  <c:v>0.83395245170876686</c:v>
                </c:pt>
                <c:pt idx="18643">
                  <c:v>0.83358098068350683</c:v>
                </c:pt>
                <c:pt idx="18644">
                  <c:v>0.83364277757148164</c:v>
                </c:pt>
                <c:pt idx="18645">
                  <c:v>0.83364277757148164</c:v>
                </c:pt>
                <c:pt idx="18646">
                  <c:v>0.8340141106572595</c:v>
                </c:pt>
                <c:pt idx="18647">
                  <c:v>0.83407572383073514</c:v>
                </c:pt>
                <c:pt idx="18648">
                  <c:v>0.83450834879406321</c:v>
                </c:pt>
                <c:pt idx="18649">
                  <c:v>0.83413729128014857</c:v>
                </c:pt>
                <c:pt idx="18650">
                  <c:v>0.83413729128014857</c:v>
                </c:pt>
                <c:pt idx="18651">
                  <c:v>0.83413729128014857</c:v>
                </c:pt>
                <c:pt idx="18652">
                  <c:v>0.83444691907943591</c:v>
                </c:pt>
                <c:pt idx="18653">
                  <c:v>0.83376623376623382</c:v>
                </c:pt>
                <c:pt idx="18654">
                  <c:v>0.83407572383073492</c:v>
                </c:pt>
                <c:pt idx="18655">
                  <c:v>0.8340141106572595</c:v>
                </c:pt>
                <c:pt idx="18656">
                  <c:v>0.83426235600148657</c:v>
                </c:pt>
                <c:pt idx="18657">
                  <c:v>0.83420074349442386</c:v>
                </c:pt>
                <c:pt idx="18658">
                  <c:v>0.83395245170876686</c:v>
                </c:pt>
                <c:pt idx="18659">
                  <c:v>0.8340141106572595</c:v>
                </c:pt>
                <c:pt idx="18660">
                  <c:v>0.83407572383073492</c:v>
                </c:pt>
                <c:pt idx="18661">
                  <c:v>0.83432392273402667</c:v>
                </c:pt>
                <c:pt idx="18662">
                  <c:v>0.83395245170876686</c:v>
                </c:pt>
                <c:pt idx="18663">
                  <c:v>0.83389074693422538</c:v>
                </c:pt>
                <c:pt idx="18664">
                  <c:v>0.83395245170876686</c:v>
                </c:pt>
                <c:pt idx="18665">
                  <c:v>0.83432392273402667</c:v>
                </c:pt>
                <c:pt idx="18666">
                  <c:v>0.83438544374303747</c:v>
                </c:pt>
                <c:pt idx="18667">
                  <c:v>0.83438544374303747</c:v>
                </c:pt>
                <c:pt idx="18668">
                  <c:v>0.83444691907943591</c:v>
                </c:pt>
                <c:pt idx="18669">
                  <c:v>0.83407572383073492</c:v>
                </c:pt>
                <c:pt idx="18670">
                  <c:v>0.83407572383073492</c:v>
                </c:pt>
                <c:pt idx="18671">
                  <c:v>0.83444691907943591</c:v>
                </c:pt>
                <c:pt idx="18672">
                  <c:v>0.83438544374303747</c:v>
                </c:pt>
                <c:pt idx="18673">
                  <c:v>0.83432392273402667</c:v>
                </c:pt>
                <c:pt idx="18674">
                  <c:v>0.83444691907943591</c:v>
                </c:pt>
                <c:pt idx="18675">
                  <c:v>0.83450834879406321</c:v>
                </c:pt>
                <c:pt idx="18676">
                  <c:v>0.83376623376623393</c:v>
                </c:pt>
                <c:pt idx="18677">
                  <c:v>0.83382789317507422</c:v>
                </c:pt>
                <c:pt idx="18678">
                  <c:v>0.83382789317507422</c:v>
                </c:pt>
                <c:pt idx="18679">
                  <c:v>0.83382789317507422</c:v>
                </c:pt>
                <c:pt idx="18680">
                  <c:v>0.83376623376623393</c:v>
                </c:pt>
                <c:pt idx="18681">
                  <c:v>0.83413729128014857</c:v>
                </c:pt>
                <c:pt idx="18682">
                  <c:v>0.83376623376623382</c:v>
                </c:pt>
                <c:pt idx="18683">
                  <c:v>0.83407572383073492</c:v>
                </c:pt>
                <c:pt idx="18684">
                  <c:v>0.83370452858203414</c:v>
                </c:pt>
                <c:pt idx="18685">
                  <c:v>0.8340141106572595</c:v>
                </c:pt>
                <c:pt idx="18686">
                  <c:v>0.8340141106572595</c:v>
                </c:pt>
                <c:pt idx="18687">
                  <c:v>0.83395245170876686</c:v>
                </c:pt>
                <c:pt idx="18688">
                  <c:v>0.83395245170876686</c:v>
                </c:pt>
                <c:pt idx="18689">
                  <c:v>0.83432392273402678</c:v>
                </c:pt>
                <c:pt idx="18690">
                  <c:v>0.8340141106572595</c:v>
                </c:pt>
                <c:pt idx="18691">
                  <c:v>0.83395245170876675</c:v>
                </c:pt>
                <c:pt idx="18692">
                  <c:v>0.83426235600148657</c:v>
                </c:pt>
                <c:pt idx="18693">
                  <c:v>0.83426235600148657</c:v>
                </c:pt>
                <c:pt idx="18694">
                  <c:v>0.8340141106572595</c:v>
                </c:pt>
                <c:pt idx="18695">
                  <c:v>0.83413729128014857</c:v>
                </c:pt>
                <c:pt idx="18696">
                  <c:v>0.83438544374303747</c:v>
                </c:pt>
                <c:pt idx="18697">
                  <c:v>0.8340141106572595</c:v>
                </c:pt>
                <c:pt idx="18698">
                  <c:v>0.83364277757148164</c:v>
                </c:pt>
                <c:pt idx="18699">
                  <c:v>0.8340141106572595</c:v>
                </c:pt>
                <c:pt idx="18700">
                  <c:v>0.8340141106572595</c:v>
                </c:pt>
                <c:pt idx="18701">
                  <c:v>0.83395245170876675</c:v>
                </c:pt>
                <c:pt idx="18702">
                  <c:v>0.83395245170876675</c:v>
                </c:pt>
                <c:pt idx="18703">
                  <c:v>0.83370452858203414</c:v>
                </c:pt>
                <c:pt idx="18704">
                  <c:v>0.83333333333333337</c:v>
                </c:pt>
                <c:pt idx="18705">
                  <c:v>0.83395245170876675</c:v>
                </c:pt>
                <c:pt idx="18706">
                  <c:v>0.83389074693422538</c:v>
                </c:pt>
                <c:pt idx="18707">
                  <c:v>0.83426235600148657</c:v>
                </c:pt>
                <c:pt idx="18708">
                  <c:v>0.83395245170876675</c:v>
                </c:pt>
                <c:pt idx="18709">
                  <c:v>0.83389074693422538</c:v>
                </c:pt>
                <c:pt idx="18710">
                  <c:v>0.83420074349442386</c:v>
                </c:pt>
                <c:pt idx="18711">
                  <c:v>0.83457249070631978</c:v>
                </c:pt>
                <c:pt idx="18712">
                  <c:v>0.83432392273402667</c:v>
                </c:pt>
                <c:pt idx="18713">
                  <c:v>0.83395245170876675</c:v>
                </c:pt>
                <c:pt idx="18714">
                  <c:v>0.83395245170876675</c:v>
                </c:pt>
                <c:pt idx="18715">
                  <c:v>0.83389074693422538</c:v>
                </c:pt>
                <c:pt idx="18716">
                  <c:v>0.83389074693422538</c:v>
                </c:pt>
                <c:pt idx="18717">
                  <c:v>0.83389074693422538</c:v>
                </c:pt>
                <c:pt idx="18718">
                  <c:v>0.83358098068350672</c:v>
                </c:pt>
                <c:pt idx="18719">
                  <c:v>0.83395245170876675</c:v>
                </c:pt>
                <c:pt idx="18720">
                  <c:v>0.83395245170876675</c:v>
                </c:pt>
                <c:pt idx="18721">
                  <c:v>0.83382899628252805</c:v>
                </c:pt>
                <c:pt idx="18722">
                  <c:v>0.83444940476190466</c:v>
                </c:pt>
                <c:pt idx="18723">
                  <c:v>0.83407738095238093</c:v>
                </c:pt>
                <c:pt idx="18724">
                  <c:v>0.83407738095238104</c:v>
                </c:pt>
                <c:pt idx="18725">
                  <c:v>0.83370535714285732</c:v>
                </c:pt>
                <c:pt idx="18726">
                  <c:v>0.83407738095238104</c:v>
                </c:pt>
                <c:pt idx="18727">
                  <c:v>0.83407738095238093</c:v>
                </c:pt>
                <c:pt idx="18728">
                  <c:v>0.83413908516177016</c:v>
                </c:pt>
                <c:pt idx="18729">
                  <c:v>0.83413908516177016</c:v>
                </c:pt>
                <c:pt idx="18730">
                  <c:v>0.83345724907063201</c:v>
                </c:pt>
                <c:pt idx="18731">
                  <c:v>0.83382899628252805</c:v>
                </c:pt>
                <c:pt idx="18732">
                  <c:v>0.83351913786696408</c:v>
                </c:pt>
                <c:pt idx="18733">
                  <c:v>0.83351913786696408</c:v>
                </c:pt>
                <c:pt idx="18734">
                  <c:v>0.83389074693422538</c:v>
                </c:pt>
                <c:pt idx="18735">
                  <c:v>0.83389074693422538</c:v>
                </c:pt>
                <c:pt idx="18736">
                  <c:v>0.83345724907063201</c:v>
                </c:pt>
                <c:pt idx="18737">
                  <c:v>0.8337053571428571</c:v>
                </c:pt>
                <c:pt idx="18738">
                  <c:v>0.83401563081503549</c:v>
                </c:pt>
                <c:pt idx="18739">
                  <c:v>0.83407738095238104</c:v>
                </c:pt>
                <c:pt idx="18740">
                  <c:v>0.83407738095238104</c:v>
                </c:pt>
                <c:pt idx="18741">
                  <c:v>0.83407738095238093</c:v>
                </c:pt>
                <c:pt idx="18742">
                  <c:v>0.83407738095238093</c:v>
                </c:pt>
                <c:pt idx="18743">
                  <c:v>0.83376719970249158</c:v>
                </c:pt>
                <c:pt idx="18744">
                  <c:v>0.83382899628252805</c:v>
                </c:pt>
                <c:pt idx="18745">
                  <c:v>0.83389074693422538</c:v>
                </c:pt>
                <c:pt idx="18746">
                  <c:v>0.83389074693422538</c:v>
                </c:pt>
                <c:pt idx="18747">
                  <c:v>0.83420074349442386</c:v>
                </c:pt>
                <c:pt idx="18748">
                  <c:v>0.83382899628252805</c:v>
                </c:pt>
                <c:pt idx="18749">
                  <c:v>0.83382899628252805</c:v>
                </c:pt>
                <c:pt idx="18750">
                  <c:v>0.83376719970249158</c:v>
                </c:pt>
                <c:pt idx="18751">
                  <c:v>0.83339531424321311</c:v>
                </c:pt>
                <c:pt idx="18752">
                  <c:v>0.83376719970249158</c:v>
                </c:pt>
                <c:pt idx="18753">
                  <c:v>0.83413908516177016</c:v>
                </c:pt>
                <c:pt idx="18754">
                  <c:v>0.83444940476190466</c:v>
                </c:pt>
                <c:pt idx="18755">
                  <c:v>0.83401563081503549</c:v>
                </c:pt>
                <c:pt idx="18756">
                  <c:v>0.83426443202979517</c:v>
                </c:pt>
                <c:pt idx="18757">
                  <c:v>0.83426443202979517</c:v>
                </c:pt>
                <c:pt idx="18758">
                  <c:v>0.83432613551749824</c:v>
                </c:pt>
                <c:pt idx="18759">
                  <c:v>0.83432613551749824</c:v>
                </c:pt>
                <c:pt idx="18760">
                  <c:v>0.83401563081503549</c:v>
                </c:pt>
                <c:pt idx="18761">
                  <c:v>0.83438779307778199</c:v>
                </c:pt>
                <c:pt idx="18762">
                  <c:v>0.83438779307778199</c:v>
                </c:pt>
                <c:pt idx="18763">
                  <c:v>0.83438779307778199</c:v>
                </c:pt>
                <c:pt idx="18764">
                  <c:v>0.83413908516177016</c:v>
                </c:pt>
                <c:pt idx="18765">
                  <c:v>0.83413908516177016</c:v>
                </c:pt>
                <c:pt idx="18766">
                  <c:v>0.83376719970249158</c:v>
                </c:pt>
                <c:pt idx="18767">
                  <c:v>0.83413908516177027</c:v>
                </c:pt>
                <c:pt idx="18768">
                  <c:v>0.83451097062104873</c:v>
                </c:pt>
                <c:pt idx="18769">
                  <c:v>0.83420074349442386</c:v>
                </c:pt>
                <c:pt idx="18770">
                  <c:v>0.83413908516177027</c:v>
                </c:pt>
                <c:pt idx="18771">
                  <c:v>0.83382899628252805</c:v>
                </c:pt>
                <c:pt idx="18772">
                  <c:v>0.83376719970249158</c:v>
                </c:pt>
                <c:pt idx="18773">
                  <c:v>0.83413908516177027</c:v>
                </c:pt>
                <c:pt idx="18774">
                  <c:v>0.83376719970249158</c:v>
                </c:pt>
                <c:pt idx="18775">
                  <c:v>0.83407738095238093</c:v>
                </c:pt>
                <c:pt idx="18776">
                  <c:v>0.83407738095238093</c:v>
                </c:pt>
                <c:pt idx="18777">
                  <c:v>0.83382899628252805</c:v>
                </c:pt>
                <c:pt idx="18778">
                  <c:v>0.83382899628252805</c:v>
                </c:pt>
                <c:pt idx="18779">
                  <c:v>0.83376719970249158</c:v>
                </c:pt>
                <c:pt idx="18780">
                  <c:v>0.83376719970249158</c:v>
                </c:pt>
                <c:pt idx="18781">
                  <c:v>0.83382899628252805</c:v>
                </c:pt>
                <c:pt idx="18782">
                  <c:v>0.83382899628252805</c:v>
                </c:pt>
                <c:pt idx="18783">
                  <c:v>0.83376719970249158</c:v>
                </c:pt>
                <c:pt idx="18784">
                  <c:v>0.83376719970249158</c:v>
                </c:pt>
                <c:pt idx="18785">
                  <c:v>0.83376719970249158</c:v>
                </c:pt>
                <c:pt idx="18786">
                  <c:v>0.83376719970249158</c:v>
                </c:pt>
                <c:pt idx="18787">
                  <c:v>0.83407738095238093</c:v>
                </c:pt>
                <c:pt idx="18788">
                  <c:v>0.83438779307778199</c:v>
                </c:pt>
                <c:pt idx="18789">
                  <c:v>0.83407738095238093</c:v>
                </c:pt>
                <c:pt idx="18790">
                  <c:v>0.83376719970249158</c:v>
                </c:pt>
                <c:pt idx="18791">
                  <c:v>0.83438779307778199</c:v>
                </c:pt>
                <c:pt idx="18792">
                  <c:v>0.83432613551749824</c:v>
                </c:pt>
                <c:pt idx="18793">
                  <c:v>0.83432613551749824</c:v>
                </c:pt>
                <c:pt idx="18794">
                  <c:v>0.83432613551749824</c:v>
                </c:pt>
                <c:pt idx="18795">
                  <c:v>0.83401563081503549</c:v>
                </c:pt>
                <c:pt idx="18796">
                  <c:v>0.83438779307778199</c:v>
                </c:pt>
                <c:pt idx="18797">
                  <c:v>0.83438779307778199</c:v>
                </c:pt>
                <c:pt idx="18798">
                  <c:v>0.83407738095238093</c:v>
                </c:pt>
                <c:pt idx="18799">
                  <c:v>0.83389074693422538</c:v>
                </c:pt>
                <c:pt idx="18800">
                  <c:v>0.83364277757148164</c:v>
                </c:pt>
                <c:pt idx="18801">
                  <c:v>0.83370452858203414</c:v>
                </c:pt>
                <c:pt idx="18802">
                  <c:v>0.8340141106572595</c:v>
                </c:pt>
                <c:pt idx="18803">
                  <c:v>0.8340141106572595</c:v>
                </c:pt>
                <c:pt idx="18804">
                  <c:v>0.8340141106572595</c:v>
                </c:pt>
                <c:pt idx="18805">
                  <c:v>0.83395245170876675</c:v>
                </c:pt>
                <c:pt idx="18806">
                  <c:v>0.83389074693422538</c:v>
                </c:pt>
                <c:pt idx="18807">
                  <c:v>0.83426235600148657</c:v>
                </c:pt>
                <c:pt idx="18808">
                  <c:v>0.83420074349442386</c:v>
                </c:pt>
                <c:pt idx="18809">
                  <c:v>0.83420074349442386</c:v>
                </c:pt>
                <c:pt idx="18810">
                  <c:v>0.83413908516177016</c:v>
                </c:pt>
                <c:pt idx="18811">
                  <c:v>0.83407738095238093</c:v>
                </c:pt>
                <c:pt idx="18812">
                  <c:v>0.83413908516177016</c:v>
                </c:pt>
                <c:pt idx="18813">
                  <c:v>0.83413908516177016</c:v>
                </c:pt>
                <c:pt idx="18814">
                  <c:v>0.83413908516177016</c:v>
                </c:pt>
                <c:pt idx="18815">
                  <c:v>0.83407738095238093</c:v>
                </c:pt>
                <c:pt idx="18816">
                  <c:v>0.83438779307778199</c:v>
                </c:pt>
                <c:pt idx="18817">
                  <c:v>0.83438779307778199</c:v>
                </c:pt>
                <c:pt idx="18818">
                  <c:v>0.83364346855228888</c:v>
                </c:pt>
                <c:pt idx="18819">
                  <c:v>0.83395383469843642</c:v>
                </c:pt>
                <c:pt idx="18820">
                  <c:v>0.83426443202979517</c:v>
                </c:pt>
                <c:pt idx="18821">
                  <c:v>0.83426443202979517</c:v>
                </c:pt>
                <c:pt idx="18822">
                  <c:v>0.83395383469843642</c:v>
                </c:pt>
                <c:pt idx="18823">
                  <c:v>0.83432613551749824</c:v>
                </c:pt>
                <c:pt idx="18824">
                  <c:v>0.83432613551749824</c:v>
                </c:pt>
                <c:pt idx="18825">
                  <c:v>0.83426443202979517</c:v>
                </c:pt>
                <c:pt idx="18826">
                  <c:v>0.83420268256333818</c:v>
                </c:pt>
                <c:pt idx="18827">
                  <c:v>0.83420268256333818</c:v>
                </c:pt>
                <c:pt idx="18828">
                  <c:v>0.83420268256333818</c:v>
                </c:pt>
                <c:pt idx="18829">
                  <c:v>0.83414088706671641</c:v>
                </c:pt>
                <c:pt idx="18830">
                  <c:v>0.83420268256333818</c:v>
                </c:pt>
                <c:pt idx="18831">
                  <c:v>0.83432613551749824</c:v>
                </c:pt>
                <c:pt idx="18832">
                  <c:v>0.83407738095238104</c:v>
                </c:pt>
                <c:pt idx="18833">
                  <c:v>0.83401563081503549</c:v>
                </c:pt>
                <c:pt idx="18834">
                  <c:v>0.83395383469843642</c:v>
                </c:pt>
                <c:pt idx="18835">
                  <c:v>0.83432613551749824</c:v>
                </c:pt>
                <c:pt idx="18836">
                  <c:v>0.83444940476190466</c:v>
                </c:pt>
                <c:pt idx="18837">
                  <c:v>0.83451097062104873</c:v>
                </c:pt>
                <c:pt idx="18838">
                  <c:v>0.83426235600148657</c:v>
                </c:pt>
                <c:pt idx="18839">
                  <c:v>0.83389074693422538</c:v>
                </c:pt>
                <c:pt idx="18840">
                  <c:v>0.83395245170876675</c:v>
                </c:pt>
                <c:pt idx="18841">
                  <c:v>0.8340141106572595</c:v>
                </c:pt>
                <c:pt idx="18842">
                  <c:v>0.83358098068350672</c:v>
                </c:pt>
                <c:pt idx="18843">
                  <c:v>0.83389074693422538</c:v>
                </c:pt>
                <c:pt idx="18844">
                  <c:v>0.83351913786696408</c:v>
                </c:pt>
                <c:pt idx="18845">
                  <c:v>0.83420074349442386</c:v>
                </c:pt>
                <c:pt idx="18846">
                  <c:v>0.83457249070631978</c:v>
                </c:pt>
                <c:pt idx="18847">
                  <c:v>0.83451097062104873</c:v>
                </c:pt>
                <c:pt idx="18848">
                  <c:v>0.83420074349442386</c:v>
                </c:pt>
                <c:pt idx="18849">
                  <c:v>0.83420074349442386</c:v>
                </c:pt>
                <c:pt idx="18850">
                  <c:v>0.83457249070631978</c:v>
                </c:pt>
                <c:pt idx="18851">
                  <c:v>0.83395245170876675</c:v>
                </c:pt>
                <c:pt idx="18852">
                  <c:v>0.83364277757148164</c:v>
                </c:pt>
                <c:pt idx="18853">
                  <c:v>0.8340141106572595</c:v>
                </c:pt>
                <c:pt idx="18854">
                  <c:v>0.8340141106572595</c:v>
                </c:pt>
                <c:pt idx="18855">
                  <c:v>0.83426235600148657</c:v>
                </c:pt>
                <c:pt idx="18856">
                  <c:v>0.83451097062104873</c:v>
                </c:pt>
                <c:pt idx="18857">
                  <c:v>0.83382899628252782</c:v>
                </c:pt>
                <c:pt idx="18858">
                  <c:v>0.83407738095238104</c:v>
                </c:pt>
                <c:pt idx="18859">
                  <c:v>0.83376719970249158</c:v>
                </c:pt>
                <c:pt idx="18860">
                  <c:v>0.83382899628252782</c:v>
                </c:pt>
                <c:pt idx="18861">
                  <c:v>0.83420074349442386</c:v>
                </c:pt>
                <c:pt idx="18862">
                  <c:v>0.83451097062104873</c:v>
                </c:pt>
                <c:pt idx="18863">
                  <c:v>0.83451097062104873</c:v>
                </c:pt>
                <c:pt idx="18864">
                  <c:v>0.83407738095238104</c:v>
                </c:pt>
                <c:pt idx="18865">
                  <c:v>0.83370535714285732</c:v>
                </c:pt>
                <c:pt idx="18866">
                  <c:v>0.83413908516177016</c:v>
                </c:pt>
                <c:pt idx="18867">
                  <c:v>0.83407738095238093</c:v>
                </c:pt>
                <c:pt idx="18868">
                  <c:v>0.83407738095238093</c:v>
                </c:pt>
                <c:pt idx="18869">
                  <c:v>0.83451097062104873</c:v>
                </c:pt>
                <c:pt idx="18870">
                  <c:v>0.83426235600148657</c:v>
                </c:pt>
                <c:pt idx="18871">
                  <c:v>0.83395245170876675</c:v>
                </c:pt>
                <c:pt idx="18872">
                  <c:v>0.83364277757148164</c:v>
                </c:pt>
                <c:pt idx="18873">
                  <c:v>0.83364277757148164</c:v>
                </c:pt>
                <c:pt idx="18874">
                  <c:v>0.83395245170876675</c:v>
                </c:pt>
                <c:pt idx="18875">
                  <c:v>0.83395245170876675</c:v>
                </c:pt>
                <c:pt idx="18876">
                  <c:v>0.83463396506874776</c:v>
                </c:pt>
                <c:pt idx="18877">
                  <c:v>0.83426235600148657</c:v>
                </c:pt>
                <c:pt idx="18878">
                  <c:v>0.83426235600148657</c:v>
                </c:pt>
                <c:pt idx="18879">
                  <c:v>0.83420074349442386</c:v>
                </c:pt>
                <c:pt idx="18880">
                  <c:v>0.83420074349442386</c:v>
                </c:pt>
                <c:pt idx="18881">
                  <c:v>0.83420074349442386</c:v>
                </c:pt>
                <c:pt idx="18882">
                  <c:v>0.83389074693422538</c:v>
                </c:pt>
                <c:pt idx="18883">
                  <c:v>0.83389074693422538</c:v>
                </c:pt>
                <c:pt idx="18884">
                  <c:v>0.83420074349442386</c:v>
                </c:pt>
                <c:pt idx="18885">
                  <c:v>0.83451097062104873</c:v>
                </c:pt>
                <c:pt idx="18886">
                  <c:v>0.83420074349442386</c:v>
                </c:pt>
                <c:pt idx="18887">
                  <c:v>0.83420074349442386</c:v>
                </c:pt>
                <c:pt idx="18888">
                  <c:v>0.83426235600148657</c:v>
                </c:pt>
                <c:pt idx="18889">
                  <c:v>0.83432392273402667</c:v>
                </c:pt>
                <c:pt idx="18890">
                  <c:v>0.83438544374303747</c:v>
                </c:pt>
                <c:pt idx="18891">
                  <c:v>0.83438544374303747</c:v>
                </c:pt>
                <c:pt idx="18892">
                  <c:v>0.83395245170876675</c:v>
                </c:pt>
                <c:pt idx="18893">
                  <c:v>0.83395245170876675</c:v>
                </c:pt>
                <c:pt idx="18894">
                  <c:v>0.83438544374303747</c:v>
                </c:pt>
                <c:pt idx="18895">
                  <c:v>0.8340141106572595</c:v>
                </c:pt>
                <c:pt idx="18896">
                  <c:v>0.8340141106572595</c:v>
                </c:pt>
                <c:pt idx="18897">
                  <c:v>0.83407572383073514</c:v>
                </c:pt>
                <c:pt idx="18898">
                  <c:v>0.83407572383073514</c:v>
                </c:pt>
                <c:pt idx="18899">
                  <c:v>0.83407572383073492</c:v>
                </c:pt>
                <c:pt idx="18900">
                  <c:v>0.83395245170876675</c:v>
                </c:pt>
                <c:pt idx="18901">
                  <c:v>0.83457249070631978</c:v>
                </c:pt>
                <c:pt idx="18902">
                  <c:v>0.83420074349442386</c:v>
                </c:pt>
                <c:pt idx="18903">
                  <c:v>0.83420074349442386</c:v>
                </c:pt>
                <c:pt idx="18904">
                  <c:v>0.83389074693422538</c:v>
                </c:pt>
                <c:pt idx="18905">
                  <c:v>0.83389074693422538</c:v>
                </c:pt>
                <c:pt idx="18906">
                  <c:v>0.83351913786696397</c:v>
                </c:pt>
                <c:pt idx="18907">
                  <c:v>0.83451097062104873</c:v>
                </c:pt>
                <c:pt idx="18908">
                  <c:v>0.83420074349442386</c:v>
                </c:pt>
                <c:pt idx="18909">
                  <c:v>0.83420074349442386</c:v>
                </c:pt>
                <c:pt idx="18910">
                  <c:v>0.83451097062104873</c:v>
                </c:pt>
                <c:pt idx="18911">
                  <c:v>0.83413908516177016</c:v>
                </c:pt>
                <c:pt idx="18912">
                  <c:v>0.83413908516177016</c:v>
                </c:pt>
                <c:pt idx="18913">
                  <c:v>0.83420074349442386</c:v>
                </c:pt>
                <c:pt idx="18914">
                  <c:v>0.83389074693422538</c:v>
                </c:pt>
                <c:pt idx="18915">
                  <c:v>0.83395245170876675</c:v>
                </c:pt>
                <c:pt idx="18916">
                  <c:v>0.83370452858203414</c:v>
                </c:pt>
                <c:pt idx="18917">
                  <c:v>0.83407572383073514</c:v>
                </c:pt>
                <c:pt idx="18918">
                  <c:v>0.83407572383073514</c:v>
                </c:pt>
                <c:pt idx="18919">
                  <c:v>0.83407572383073514</c:v>
                </c:pt>
                <c:pt idx="18920">
                  <c:v>0.83438544374303747</c:v>
                </c:pt>
                <c:pt idx="18921">
                  <c:v>0.83432392273402667</c:v>
                </c:pt>
                <c:pt idx="18922">
                  <c:v>0.83426235600148657</c:v>
                </c:pt>
                <c:pt idx="18923">
                  <c:v>0.83457249070631978</c:v>
                </c:pt>
                <c:pt idx="18924">
                  <c:v>0.83395245170876686</c:v>
                </c:pt>
                <c:pt idx="18925">
                  <c:v>0.8340141106572595</c:v>
                </c:pt>
                <c:pt idx="18926">
                  <c:v>0.8340141106572595</c:v>
                </c:pt>
                <c:pt idx="18927">
                  <c:v>0.83413729128014857</c:v>
                </c:pt>
                <c:pt idx="18928">
                  <c:v>0.8340141106572595</c:v>
                </c:pt>
                <c:pt idx="18929">
                  <c:v>0.83463396506874776</c:v>
                </c:pt>
                <c:pt idx="18930">
                  <c:v>0.83395245170876686</c:v>
                </c:pt>
                <c:pt idx="18931">
                  <c:v>0.83395245170876686</c:v>
                </c:pt>
                <c:pt idx="18932">
                  <c:v>0.83395245170876686</c:v>
                </c:pt>
                <c:pt idx="18933">
                  <c:v>0.83432392273402667</c:v>
                </c:pt>
                <c:pt idx="18934">
                  <c:v>0.83376623376623393</c:v>
                </c:pt>
                <c:pt idx="18935">
                  <c:v>0.83444691907943591</c:v>
                </c:pt>
                <c:pt idx="18936">
                  <c:v>0.83370452858203414</c:v>
                </c:pt>
                <c:pt idx="18937">
                  <c:v>0.83407572383073514</c:v>
                </c:pt>
                <c:pt idx="18938">
                  <c:v>0.83407572383073514</c:v>
                </c:pt>
                <c:pt idx="18939">
                  <c:v>0.83438544374303747</c:v>
                </c:pt>
                <c:pt idx="18940">
                  <c:v>0.83463396506874776</c:v>
                </c:pt>
                <c:pt idx="18941">
                  <c:v>0.83420074349442386</c:v>
                </c:pt>
                <c:pt idx="18942">
                  <c:v>0.83413908516177016</c:v>
                </c:pt>
                <c:pt idx="18943">
                  <c:v>0.83457249070631978</c:v>
                </c:pt>
                <c:pt idx="18944">
                  <c:v>0.83432392273402667</c:v>
                </c:pt>
                <c:pt idx="18945">
                  <c:v>0.83444691907943591</c:v>
                </c:pt>
                <c:pt idx="18946">
                  <c:v>0.83413729128014857</c:v>
                </c:pt>
                <c:pt idx="18947">
                  <c:v>0.83376623376623393</c:v>
                </c:pt>
                <c:pt idx="18948">
                  <c:v>0.83407572383073514</c:v>
                </c:pt>
                <c:pt idx="18949">
                  <c:v>0.83432392273402667</c:v>
                </c:pt>
                <c:pt idx="18950">
                  <c:v>0.83395245170876686</c:v>
                </c:pt>
                <c:pt idx="18951">
                  <c:v>0.83389074693422538</c:v>
                </c:pt>
                <c:pt idx="18952">
                  <c:v>0.83426235600148657</c:v>
                </c:pt>
                <c:pt idx="18953">
                  <c:v>0.8340141106572595</c:v>
                </c:pt>
                <c:pt idx="18954">
                  <c:v>0.83438544374303747</c:v>
                </c:pt>
                <c:pt idx="18955">
                  <c:v>0.83413729128014857</c:v>
                </c:pt>
                <c:pt idx="18956">
                  <c:v>0.83413729128014857</c:v>
                </c:pt>
                <c:pt idx="18957">
                  <c:v>0.83370452858203414</c:v>
                </c:pt>
                <c:pt idx="18958">
                  <c:v>0.8340141106572595</c:v>
                </c:pt>
                <c:pt idx="18959">
                  <c:v>0.83395245170876675</c:v>
                </c:pt>
                <c:pt idx="18960">
                  <c:v>0.83358098068350683</c:v>
                </c:pt>
                <c:pt idx="18961">
                  <c:v>0.83389074693422538</c:v>
                </c:pt>
                <c:pt idx="18962">
                  <c:v>0.83426235600148657</c:v>
                </c:pt>
                <c:pt idx="18963">
                  <c:v>0.83432392273402667</c:v>
                </c:pt>
                <c:pt idx="18964">
                  <c:v>0.83438544374303747</c:v>
                </c:pt>
                <c:pt idx="18965">
                  <c:v>0.83407572383073514</c:v>
                </c:pt>
                <c:pt idx="18966">
                  <c:v>0.83376623376623393</c:v>
                </c:pt>
                <c:pt idx="18967">
                  <c:v>0.83376623376623393</c:v>
                </c:pt>
                <c:pt idx="18968">
                  <c:v>0.8340141106572595</c:v>
                </c:pt>
                <c:pt idx="18969">
                  <c:v>0.83432392273402667</c:v>
                </c:pt>
                <c:pt idx="18970">
                  <c:v>0.83432392273402667</c:v>
                </c:pt>
                <c:pt idx="18971">
                  <c:v>0.83395245170876686</c:v>
                </c:pt>
                <c:pt idx="18972">
                  <c:v>0.83395245170876686</c:v>
                </c:pt>
                <c:pt idx="18973">
                  <c:v>0.83389074693422538</c:v>
                </c:pt>
                <c:pt idx="18974">
                  <c:v>0.83389074693422538</c:v>
                </c:pt>
                <c:pt idx="18975">
                  <c:v>0.83370452858203414</c:v>
                </c:pt>
                <c:pt idx="18976">
                  <c:v>0.83376623376623393</c:v>
                </c:pt>
                <c:pt idx="18977">
                  <c:v>0.83407572383073514</c:v>
                </c:pt>
                <c:pt idx="18978">
                  <c:v>0.83413729128014857</c:v>
                </c:pt>
                <c:pt idx="18979">
                  <c:v>0.83407572383073492</c:v>
                </c:pt>
                <c:pt idx="18980">
                  <c:v>0.83432392273402667</c:v>
                </c:pt>
                <c:pt idx="18981">
                  <c:v>0.83457249070631978</c:v>
                </c:pt>
                <c:pt idx="18982">
                  <c:v>0.83389074693422538</c:v>
                </c:pt>
                <c:pt idx="18983">
                  <c:v>0.83432392273402667</c:v>
                </c:pt>
                <c:pt idx="18984">
                  <c:v>0.83407572383073514</c:v>
                </c:pt>
                <c:pt idx="18985">
                  <c:v>0.83382789317507422</c:v>
                </c:pt>
                <c:pt idx="18986">
                  <c:v>0.83345697329376867</c:v>
                </c:pt>
                <c:pt idx="18987">
                  <c:v>0.8340141106572595</c:v>
                </c:pt>
                <c:pt idx="18988">
                  <c:v>0.83426235600148657</c:v>
                </c:pt>
                <c:pt idx="18989">
                  <c:v>0.83382899628252782</c:v>
                </c:pt>
                <c:pt idx="18990">
                  <c:v>0.83382899628252782</c:v>
                </c:pt>
                <c:pt idx="18991">
                  <c:v>0.83426235600148657</c:v>
                </c:pt>
                <c:pt idx="18992">
                  <c:v>0.83407572383073492</c:v>
                </c:pt>
                <c:pt idx="18993">
                  <c:v>0.83345697329376867</c:v>
                </c:pt>
                <c:pt idx="18994">
                  <c:v>0.83413729128014857</c:v>
                </c:pt>
                <c:pt idx="18995">
                  <c:v>0.83413729128014857</c:v>
                </c:pt>
                <c:pt idx="18996">
                  <c:v>0.83438544374303747</c:v>
                </c:pt>
                <c:pt idx="18997">
                  <c:v>0.83463396506874776</c:v>
                </c:pt>
                <c:pt idx="18998">
                  <c:v>0.83426235600148657</c:v>
                </c:pt>
                <c:pt idx="18999">
                  <c:v>0.83395245170876686</c:v>
                </c:pt>
                <c:pt idx="19000">
                  <c:v>0.83395245170876686</c:v>
                </c:pt>
                <c:pt idx="19001">
                  <c:v>0.83389074693422538</c:v>
                </c:pt>
                <c:pt idx="19002">
                  <c:v>0.83426235600148657</c:v>
                </c:pt>
                <c:pt idx="19003">
                  <c:v>0.83438544374303747</c:v>
                </c:pt>
                <c:pt idx="19004">
                  <c:v>0.8340141106572595</c:v>
                </c:pt>
                <c:pt idx="19005">
                  <c:v>0.83407572383073514</c:v>
                </c:pt>
                <c:pt idx="19006">
                  <c:v>0.83376623376623393</c:v>
                </c:pt>
                <c:pt idx="19007">
                  <c:v>0.83376623376623393</c:v>
                </c:pt>
                <c:pt idx="19008">
                  <c:v>0.83444691907943591</c:v>
                </c:pt>
                <c:pt idx="19009">
                  <c:v>0.8340141106572595</c:v>
                </c:pt>
                <c:pt idx="19010">
                  <c:v>0.83457249070631978</c:v>
                </c:pt>
                <c:pt idx="19011">
                  <c:v>0.83420074349442386</c:v>
                </c:pt>
                <c:pt idx="19012">
                  <c:v>0.83413908516177016</c:v>
                </c:pt>
                <c:pt idx="19013">
                  <c:v>0.83432392273402667</c:v>
                </c:pt>
                <c:pt idx="19014">
                  <c:v>0.83444691907943591</c:v>
                </c:pt>
                <c:pt idx="19015">
                  <c:v>0.83376623376623393</c:v>
                </c:pt>
                <c:pt idx="19016">
                  <c:v>0.83376623376623393</c:v>
                </c:pt>
                <c:pt idx="19017">
                  <c:v>0.83438544374303747</c:v>
                </c:pt>
                <c:pt idx="19018">
                  <c:v>0.83432392273402667</c:v>
                </c:pt>
                <c:pt idx="19019">
                  <c:v>0.83426235600148657</c:v>
                </c:pt>
                <c:pt idx="19020">
                  <c:v>0.83395245170876686</c:v>
                </c:pt>
                <c:pt idx="19021">
                  <c:v>0.8340141106572595</c:v>
                </c:pt>
                <c:pt idx="19022">
                  <c:v>0.8340141106572595</c:v>
                </c:pt>
                <c:pt idx="19023">
                  <c:v>0.83407572383073514</c:v>
                </c:pt>
                <c:pt idx="19024">
                  <c:v>0.83376623376623393</c:v>
                </c:pt>
                <c:pt idx="19025">
                  <c:v>0.83407572383073514</c:v>
                </c:pt>
                <c:pt idx="19026">
                  <c:v>0.8340141106572595</c:v>
                </c:pt>
                <c:pt idx="19027">
                  <c:v>0.83395245170876675</c:v>
                </c:pt>
                <c:pt idx="19028">
                  <c:v>0.83389074693422538</c:v>
                </c:pt>
                <c:pt idx="19029">
                  <c:v>0.83420074349442386</c:v>
                </c:pt>
                <c:pt idx="19030">
                  <c:v>0.83451097062104873</c:v>
                </c:pt>
                <c:pt idx="19031">
                  <c:v>0.83463396506874776</c:v>
                </c:pt>
                <c:pt idx="19032">
                  <c:v>0.83444691907943591</c:v>
                </c:pt>
                <c:pt idx="19033">
                  <c:v>0.83413729128014857</c:v>
                </c:pt>
                <c:pt idx="19034">
                  <c:v>0.83407572383073492</c:v>
                </c:pt>
                <c:pt idx="19035">
                  <c:v>0.8340141106572595</c:v>
                </c:pt>
                <c:pt idx="19036">
                  <c:v>0.83426235600148657</c:v>
                </c:pt>
                <c:pt idx="19037">
                  <c:v>0.83420074349442386</c:v>
                </c:pt>
                <c:pt idx="19038">
                  <c:v>0.83426235600148657</c:v>
                </c:pt>
                <c:pt idx="19039">
                  <c:v>0.8340141106572595</c:v>
                </c:pt>
                <c:pt idx="19040">
                  <c:v>0.83444691907943591</c:v>
                </c:pt>
                <c:pt idx="19041">
                  <c:v>0.8340141106572595</c:v>
                </c:pt>
                <c:pt idx="19042">
                  <c:v>0.83395245170876686</c:v>
                </c:pt>
                <c:pt idx="19043">
                  <c:v>0.83426235600148657</c:v>
                </c:pt>
                <c:pt idx="19044">
                  <c:v>0.8340141106572595</c:v>
                </c:pt>
                <c:pt idx="19045">
                  <c:v>0.83395245170876675</c:v>
                </c:pt>
                <c:pt idx="19046">
                  <c:v>0.83358098068350672</c:v>
                </c:pt>
                <c:pt idx="19047">
                  <c:v>0.83389074693422538</c:v>
                </c:pt>
                <c:pt idx="19048">
                  <c:v>0.83413908516177016</c:v>
                </c:pt>
                <c:pt idx="19049">
                  <c:v>0.83444940476190466</c:v>
                </c:pt>
                <c:pt idx="19050">
                  <c:v>0.83407738095238104</c:v>
                </c:pt>
                <c:pt idx="19051">
                  <c:v>0.83438779307778199</c:v>
                </c:pt>
                <c:pt idx="19052">
                  <c:v>0.83420074349442386</c:v>
                </c:pt>
                <c:pt idx="19053">
                  <c:v>0.83358098068350672</c:v>
                </c:pt>
                <c:pt idx="19054">
                  <c:v>0.83364277757148164</c:v>
                </c:pt>
                <c:pt idx="19055">
                  <c:v>0.83395245170876675</c:v>
                </c:pt>
                <c:pt idx="19056">
                  <c:v>0.83420074349442386</c:v>
                </c:pt>
                <c:pt idx="19057">
                  <c:v>0.83407738095238093</c:v>
                </c:pt>
                <c:pt idx="19058">
                  <c:v>0.83407738095238104</c:v>
                </c:pt>
                <c:pt idx="19059">
                  <c:v>0.83376719970249158</c:v>
                </c:pt>
                <c:pt idx="19060">
                  <c:v>0.83420074349442386</c:v>
                </c:pt>
                <c:pt idx="19061">
                  <c:v>0.8340141106572595</c:v>
                </c:pt>
                <c:pt idx="19062">
                  <c:v>0.8340141106572595</c:v>
                </c:pt>
                <c:pt idx="19063">
                  <c:v>0.83389074693422538</c:v>
                </c:pt>
                <c:pt idx="19064">
                  <c:v>0.83376719970249158</c:v>
                </c:pt>
                <c:pt idx="19065">
                  <c:v>0.83382899628252782</c:v>
                </c:pt>
                <c:pt idx="19066">
                  <c:v>0.83432392273402667</c:v>
                </c:pt>
                <c:pt idx="19067">
                  <c:v>0.8340141106572595</c:v>
                </c:pt>
                <c:pt idx="19068">
                  <c:v>0.83426235600148657</c:v>
                </c:pt>
                <c:pt idx="19069">
                  <c:v>0.83413908516177016</c:v>
                </c:pt>
                <c:pt idx="19070">
                  <c:v>0.83382899628252782</c:v>
                </c:pt>
                <c:pt idx="19071">
                  <c:v>0.83382899628252782</c:v>
                </c:pt>
                <c:pt idx="19072">
                  <c:v>0.83395245170876675</c:v>
                </c:pt>
                <c:pt idx="19073">
                  <c:v>0.83389074693422538</c:v>
                </c:pt>
                <c:pt idx="19074">
                  <c:v>0.83351913786696408</c:v>
                </c:pt>
                <c:pt idx="19075">
                  <c:v>0.83413908516177016</c:v>
                </c:pt>
                <c:pt idx="19076">
                  <c:v>0.83401563081503549</c:v>
                </c:pt>
                <c:pt idx="19077">
                  <c:v>0.83407738095238104</c:v>
                </c:pt>
                <c:pt idx="19078">
                  <c:v>0.83413908516177016</c:v>
                </c:pt>
                <c:pt idx="19079">
                  <c:v>0.83382899628252805</c:v>
                </c:pt>
                <c:pt idx="19080">
                  <c:v>0.83351913786696408</c:v>
                </c:pt>
                <c:pt idx="19081">
                  <c:v>0.83426235600148657</c:v>
                </c:pt>
                <c:pt idx="19082">
                  <c:v>0.83420074349442386</c:v>
                </c:pt>
                <c:pt idx="19083">
                  <c:v>0.83407738095238104</c:v>
                </c:pt>
                <c:pt idx="19084">
                  <c:v>0.83401563081503549</c:v>
                </c:pt>
                <c:pt idx="19085">
                  <c:v>0.83401563081503549</c:v>
                </c:pt>
                <c:pt idx="19086">
                  <c:v>0.83438779307778199</c:v>
                </c:pt>
                <c:pt idx="19087">
                  <c:v>0.83407738095238093</c:v>
                </c:pt>
                <c:pt idx="19088">
                  <c:v>0.83407738095238093</c:v>
                </c:pt>
                <c:pt idx="19089">
                  <c:v>0.83444940476190466</c:v>
                </c:pt>
                <c:pt idx="19090">
                  <c:v>0.83376719970249158</c:v>
                </c:pt>
                <c:pt idx="19091">
                  <c:v>0.83376719970249158</c:v>
                </c:pt>
                <c:pt idx="19092">
                  <c:v>0.83376719970249158</c:v>
                </c:pt>
                <c:pt idx="19093">
                  <c:v>0.83407738095238093</c:v>
                </c:pt>
                <c:pt idx="19094">
                  <c:v>0.8337053571428571</c:v>
                </c:pt>
                <c:pt idx="19095">
                  <c:v>0.83438779307778199</c:v>
                </c:pt>
                <c:pt idx="19096">
                  <c:v>0.83370535714285732</c:v>
                </c:pt>
                <c:pt idx="19097">
                  <c:v>0.83407738095238104</c:v>
                </c:pt>
                <c:pt idx="19098">
                  <c:v>0.83376719970249158</c:v>
                </c:pt>
                <c:pt idx="19099">
                  <c:v>0.83376719970249158</c:v>
                </c:pt>
                <c:pt idx="19100">
                  <c:v>0.83451097062104873</c:v>
                </c:pt>
                <c:pt idx="19101">
                  <c:v>0.83451097062104873</c:v>
                </c:pt>
                <c:pt idx="19102">
                  <c:v>0.83382899628252805</c:v>
                </c:pt>
                <c:pt idx="19103">
                  <c:v>0.83451097062104873</c:v>
                </c:pt>
                <c:pt idx="19104">
                  <c:v>0.83413908516177016</c:v>
                </c:pt>
                <c:pt idx="19105">
                  <c:v>0.83407738095238093</c:v>
                </c:pt>
                <c:pt idx="19106">
                  <c:v>0.83407738095238093</c:v>
                </c:pt>
                <c:pt idx="19107">
                  <c:v>0.83438779307778199</c:v>
                </c:pt>
                <c:pt idx="19108">
                  <c:v>0.83475995534052849</c:v>
                </c:pt>
                <c:pt idx="19109">
                  <c:v>0.83444940476190466</c:v>
                </c:pt>
                <c:pt idx="19110">
                  <c:v>0.83438779307778199</c:v>
                </c:pt>
                <c:pt idx="19111">
                  <c:v>0.83376719970249158</c:v>
                </c:pt>
                <c:pt idx="19112">
                  <c:v>0.83351913786696408</c:v>
                </c:pt>
                <c:pt idx="19113">
                  <c:v>0.83351913786696408</c:v>
                </c:pt>
                <c:pt idx="19114">
                  <c:v>0.83382899628252805</c:v>
                </c:pt>
                <c:pt idx="19115">
                  <c:v>0.83420074349442386</c:v>
                </c:pt>
                <c:pt idx="19116">
                  <c:v>0.83444940476190466</c:v>
                </c:pt>
                <c:pt idx="19117">
                  <c:v>0.83438779307778199</c:v>
                </c:pt>
                <c:pt idx="19118">
                  <c:v>0.83438779307778199</c:v>
                </c:pt>
                <c:pt idx="19119">
                  <c:v>0.83407738095238104</c:v>
                </c:pt>
                <c:pt idx="19120">
                  <c:v>0.83401563081503549</c:v>
                </c:pt>
                <c:pt idx="19121">
                  <c:v>0.83364346855228888</c:v>
                </c:pt>
                <c:pt idx="19122">
                  <c:v>0.83426443202979517</c:v>
                </c:pt>
                <c:pt idx="19123">
                  <c:v>0.83395383469843642</c:v>
                </c:pt>
                <c:pt idx="19124">
                  <c:v>0.83401563081503549</c:v>
                </c:pt>
                <c:pt idx="19125">
                  <c:v>0.83382899628252782</c:v>
                </c:pt>
                <c:pt idx="19126">
                  <c:v>0.83389074693422538</c:v>
                </c:pt>
                <c:pt idx="19127">
                  <c:v>0.83395245170876675</c:v>
                </c:pt>
                <c:pt idx="19128">
                  <c:v>0.83395245170876675</c:v>
                </c:pt>
                <c:pt idx="19129">
                  <c:v>0.83463396506874776</c:v>
                </c:pt>
                <c:pt idx="19130">
                  <c:v>0.83413908516177016</c:v>
                </c:pt>
                <c:pt idx="19131">
                  <c:v>0.83438779307778199</c:v>
                </c:pt>
                <c:pt idx="19132">
                  <c:v>0.83401563081503549</c:v>
                </c:pt>
                <c:pt idx="19133">
                  <c:v>0.83376719970249158</c:v>
                </c:pt>
                <c:pt idx="19134">
                  <c:v>0.83420074349442386</c:v>
                </c:pt>
                <c:pt idx="19135">
                  <c:v>0.83382899628252805</c:v>
                </c:pt>
                <c:pt idx="19136">
                  <c:v>0.83413908516177027</c:v>
                </c:pt>
                <c:pt idx="19137">
                  <c:v>0.83413908516177016</c:v>
                </c:pt>
                <c:pt idx="19138">
                  <c:v>0.83401563081503549</c:v>
                </c:pt>
                <c:pt idx="19139">
                  <c:v>0.83395383469843642</c:v>
                </c:pt>
                <c:pt idx="19140">
                  <c:v>0.83407738095238104</c:v>
                </c:pt>
                <c:pt idx="19141">
                  <c:v>0.83339531424321311</c:v>
                </c:pt>
                <c:pt idx="19142">
                  <c:v>0.83401563081503549</c:v>
                </c:pt>
                <c:pt idx="19143">
                  <c:v>0.83432613551749824</c:v>
                </c:pt>
                <c:pt idx="19144">
                  <c:v>0.83401563081503549</c:v>
                </c:pt>
                <c:pt idx="19145">
                  <c:v>0.83407738095238093</c:v>
                </c:pt>
                <c:pt idx="19146">
                  <c:v>0.83420074349442386</c:v>
                </c:pt>
                <c:pt idx="19147">
                  <c:v>0.83382899628252805</c:v>
                </c:pt>
                <c:pt idx="19148">
                  <c:v>0.83389074693422538</c:v>
                </c:pt>
                <c:pt idx="19149">
                  <c:v>0.83395245170876675</c:v>
                </c:pt>
                <c:pt idx="19150">
                  <c:v>0.83395245170876675</c:v>
                </c:pt>
                <c:pt idx="19151">
                  <c:v>0.83420074349442386</c:v>
                </c:pt>
                <c:pt idx="19152">
                  <c:v>0.83413908516177016</c:v>
                </c:pt>
                <c:pt idx="19153">
                  <c:v>0.83407738095238093</c:v>
                </c:pt>
                <c:pt idx="19154">
                  <c:v>0.83438779307778199</c:v>
                </c:pt>
                <c:pt idx="19155">
                  <c:v>0.83395383469843642</c:v>
                </c:pt>
                <c:pt idx="19156">
                  <c:v>0.83426443202979517</c:v>
                </c:pt>
                <c:pt idx="19157">
                  <c:v>0.83401563081503549</c:v>
                </c:pt>
                <c:pt idx="19158">
                  <c:v>0.83407738095238093</c:v>
                </c:pt>
                <c:pt idx="19159">
                  <c:v>0.83444940476190466</c:v>
                </c:pt>
                <c:pt idx="19160">
                  <c:v>0.83413908516177016</c:v>
                </c:pt>
                <c:pt idx="19161">
                  <c:v>0.83376719970249158</c:v>
                </c:pt>
                <c:pt idx="19162">
                  <c:v>0.83382899628252805</c:v>
                </c:pt>
                <c:pt idx="19163">
                  <c:v>0.83444940476190466</c:v>
                </c:pt>
                <c:pt idx="19164">
                  <c:v>0.83463687150837995</c:v>
                </c:pt>
                <c:pt idx="19165">
                  <c:v>0.83426443202979517</c:v>
                </c:pt>
                <c:pt idx="19166">
                  <c:v>0.83432613551749824</c:v>
                </c:pt>
                <c:pt idx="19167">
                  <c:v>0.83420074349442386</c:v>
                </c:pt>
                <c:pt idx="19168">
                  <c:v>0.83382899628252805</c:v>
                </c:pt>
                <c:pt idx="19169">
                  <c:v>0.83407738095238093</c:v>
                </c:pt>
                <c:pt idx="19170">
                  <c:v>0.83426443202979517</c:v>
                </c:pt>
                <c:pt idx="19171">
                  <c:v>0.83426443202979517</c:v>
                </c:pt>
                <c:pt idx="19172">
                  <c:v>0.83413908516177016</c:v>
                </c:pt>
                <c:pt idx="19173">
                  <c:v>0.83426235600148657</c:v>
                </c:pt>
                <c:pt idx="19174">
                  <c:v>0.83395245170876675</c:v>
                </c:pt>
                <c:pt idx="19175">
                  <c:v>0.83395245170876675</c:v>
                </c:pt>
                <c:pt idx="19176">
                  <c:v>0.83426235600148657</c:v>
                </c:pt>
                <c:pt idx="19177">
                  <c:v>0.83451097062104873</c:v>
                </c:pt>
                <c:pt idx="19178">
                  <c:v>0.83407738095238093</c:v>
                </c:pt>
                <c:pt idx="19179">
                  <c:v>0.83407738095238093</c:v>
                </c:pt>
                <c:pt idx="19180">
                  <c:v>0.83420074349442386</c:v>
                </c:pt>
                <c:pt idx="19181">
                  <c:v>0.83389074693422538</c:v>
                </c:pt>
                <c:pt idx="19182">
                  <c:v>0.83389074693422538</c:v>
                </c:pt>
                <c:pt idx="19183">
                  <c:v>0.83395245170876675</c:v>
                </c:pt>
                <c:pt idx="19184">
                  <c:v>0.83395245170876675</c:v>
                </c:pt>
                <c:pt idx="19185">
                  <c:v>0.83395245170876675</c:v>
                </c:pt>
                <c:pt idx="19186">
                  <c:v>0.83389074693422538</c:v>
                </c:pt>
                <c:pt idx="19187">
                  <c:v>0.83426235600148657</c:v>
                </c:pt>
                <c:pt idx="19188">
                  <c:v>0.83413908516177016</c:v>
                </c:pt>
                <c:pt idx="19189">
                  <c:v>0.83438779307778199</c:v>
                </c:pt>
                <c:pt idx="19190">
                  <c:v>0.83463687150837995</c:v>
                </c:pt>
                <c:pt idx="19191">
                  <c:v>0.83395383469843642</c:v>
                </c:pt>
                <c:pt idx="19192">
                  <c:v>0.83432613551749824</c:v>
                </c:pt>
                <c:pt idx="19193">
                  <c:v>0.83432613551749824</c:v>
                </c:pt>
                <c:pt idx="19194">
                  <c:v>0.83426443202979517</c:v>
                </c:pt>
                <c:pt idx="19195">
                  <c:v>0.83426443202979517</c:v>
                </c:pt>
                <c:pt idx="19196">
                  <c:v>0.83426443202979517</c:v>
                </c:pt>
                <c:pt idx="19197">
                  <c:v>0.83420268256333818</c:v>
                </c:pt>
                <c:pt idx="19198">
                  <c:v>0.83451360417443166</c:v>
                </c:pt>
                <c:pt idx="19199">
                  <c:v>0.83420268256333818</c:v>
                </c:pt>
                <c:pt idx="19200">
                  <c:v>0.83420268256333818</c:v>
                </c:pt>
                <c:pt idx="19201">
                  <c:v>0.83420268256333818</c:v>
                </c:pt>
                <c:pt idx="19202">
                  <c:v>0.83376816995900116</c:v>
                </c:pt>
                <c:pt idx="19203">
                  <c:v>0.83383010432190752</c:v>
                </c:pt>
                <c:pt idx="19204">
                  <c:v>0.83351955307262571</c:v>
                </c:pt>
                <c:pt idx="19205">
                  <c:v>0.83420268256333818</c:v>
                </c:pt>
                <c:pt idx="19206">
                  <c:v>0.83445190156599558</c:v>
                </c:pt>
                <c:pt idx="19207">
                  <c:v>0.83445190156599558</c:v>
                </c:pt>
                <c:pt idx="19208">
                  <c:v>0.83445190156599558</c:v>
                </c:pt>
                <c:pt idx="19209">
                  <c:v>0.83414088706671641</c:v>
                </c:pt>
                <c:pt idx="19210">
                  <c:v>0.83420268256333818</c:v>
                </c:pt>
                <c:pt idx="19211">
                  <c:v>0.83420268256333818</c:v>
                </c:pt>
                <c:pt idx="19212">
                  <c:v>0.83451360417443166</c:v>
                </c:pt>
                <c:pt idx="19213">
                  <c:v>0.83420268256333818</c:v>
                </c:pt>
                <c:pt idx="19214">
                  <c:v>0.83426443202979517</c:v>
                </c:pt>
                <c:pt idx="19215">
                  <c:v>0.83432613551749824</c:v>
                </c:pt>
                <c:pt idx="19216">
                  <c:v>0.83401563081503549</c:v>
                </c:pt>
                <c:pt idx="19217">
                  <c:v>0.83364346855228888</c:v>
                </c:pt>
                <c:pt idx="19218">
                  <c:v>0.83401563081503549</c:v>
                </c:pt>
                <c:pt idx="19219">
                  <c:v>0.8337053571428571</c:v>
                </c:pt>
                <c:pt idx="19220">
                  <c:v>0.83407738095238093</c:v>
                </c:pt>
                <c:pt idx="19221">
                  <c:v>0.8337053571428571</c:v>
                </c:pt>
                <c:pt idx="19222">
                  <c:v>0.8337053571428571</c:v>
                </c:pt>
                <c:pt idx="19223">
                  <c:v>0.83438779307778199</c:v>
                </c:pt>
                <c:pt idx="19224">
                  <c:v>0.83407738095238093</c:v>
                </c:pt>
                <c:pt idx="19225">
                  <c:v>0.8337053571428571</c:v>
                </c:pt>
                <c:pt idx="19226">
                  <c:v>0.83395383469843642</c:v>
                </c:pt>
                <c:pt idx="19227">
                  <c:v>0.83426443202979517</c:v>
                </c:pt>
                <c:pt idx="19228">
                  <c:v>0.83389199255121049</c:v>
                </c:pt>
                <c:pt idx="19229">
                  <c:v>0.83376816995900116</c:v>
                </c:pt>
                <c:pt idx="19230">
                  <c:v>0.834390152928012</c:v>
                </c:pt>
                <c:pt idx="19231">
                  <c:v>0.83445190156599558</c:v>
                </c:pt>
                <c:pt idx="19232">
                  <c:v>0.83451360417443166</c:v>
                </c:pt>
                <c:pt idx="19233">
                  <c:v>0.834390152928012</c:v>
                </c:pt>
                <c:pt idx="19234">
                  <c:v>0.8342665173572229</c:v>
                </c:pt>
                <c:pt idx="19235">
                  <c:v>0.83432835820895523</c:v>
                </c:pt>
                <c:pt idx="19236">
                  <c:v>0.834390152928012</c:v>
                </c:pt>
                <c:pt idx="19237">
                  <c:v>0.83407904548844147</c:v>
                </c:pt>
                <c:pt idx="19238">
                  <c:v>0.83376816995900116</c:v>
                </c:pt>
                <c:pt idx="19239">
                  <c:v>0.83370618941088748</c:v>
                </c:pt>
                <c:pt idx="19240">
                  <c:v>0.83364416262588592</c:v>
                </c:pt>
                <c:pt idx="19241">
                  <c:v>0.83370618941088748</c:v>
                </c:pt>
                <c:pt idx="19242">
                  <c:v>0.83376816995900116</c:v>
                </c:pt>
                <c:pt idx="19243">
                  <c:v>0.83370618941088748</c:v>
                </c:pt>
                <c:pt idx="19244">
                  <c:v>0.83395522388059706</c:v>
                </c:pt>
                <c:pt idx="19245">
                  <c:v>0.83395522388059706</c:v>
                </c:pt>
                <c:pt idx="19246">
                  <c:v>0.83401715777694896</c:v>
                </c:pt>
                <c:pt idx="19247">
                  <c:v>0.8342665173572229</c:v>
                </c:pt>
                <c:pt idx="19248">
                  <c:v>0.8342665173572229</c:v>
                </c:pt>
                <c:pt idx="19249">
                  <c:v>0.83432835820895523</c:v>
                </c:pt>
                <c:pt idx="19250">
                  <c:v>0.83432835820895523</c:v>
                </c:pt>
                <c:pt idx="19251">
                  <c:v>0.83401715777694896</c:v>
                </c:pt>
                <c:pt idx="19252">
                  <c:v>0.83414088706671641</c:v>
                </c:pt>
                <c:pt idx="19253">
                  <c:v>0.83420268256333818</c:v>
                </c:pt>
                <c:pt idx="19254">
                  <c:v>0.83420268256333818</c:v>
                </c:pt>
                <c:pt idx="19255">
                  <c:v>0.83426443202979517</c:v>
                </c:pt>
                <c:pt idx="19256">
                  <c:v>0.83426443202979517</c:v>
                </c:pt>
                <c:pt idx="19257">
                  <c:v>0.83420268256333818</c:v>
                </c:pt>
                <c:pt idx="19258">
                  <c:v>0.83451360417443166</c:v>
                </c:pt>
                <c:pt idx="19259">
                  <c:v>0.83445190156599558</c:v>
                </c:pt>
                <c:pt idx="19260">
                  <c:v>0.83407904548844147</c:v>
                </c:pt>
                <c:pt idx="19261">
                  <c:v>0.83445190156599558</c:v>
                </c:pt>
                <c:pt idx="19262">
                  <c:v>0.83407904548844147</c:v>
                </c:pt>
                <c:pt idx="19263">
                  <c:v>0.83376816995900116</c:v>
                </c:pt>
                <c:pt idx="19264">
                  <c:v>0.83389199255121049</c:v>
                </c:pt>
                <c:pt idx="19265">
                  <c:v>0.83395383469843642</c:v>
                </c:pt>
                <c:pt idx="19266">
                  <c:v>0.83395383469843642</c:v>
                </c:pt>
                <c:pt idx="19267">
                  <c:v>0.83364346855228888</c:v>
                </c:pt>
                <c:pt idx="19268">
                  <c:v>0.83401563081503549</c:v>
                </c:pt>
                <c:pt idx="19269">
                  <c:v>0.83395383469843642</c:v>
                </c:pt>
                <c:pt idx="19270">
                  <c:v>0.83426443202979517</c:v>
                </c:pt>
                <c:pt idx="19271">
                  <c:v>0.83426443202979517</c:v>
                </c:pt>
                <c:pt idx="19272">
                  <c:v>0.83426443202979517</c:v>
                </c:pt>
                <c:pt idx="19273">
                  <c:v>0.83420268256333818</c:v>
                </c:pt>
                <c:pt idx="19274">
                  <c:v>0.83445190156599558</c:v>
                </c:pt>
                <c:pt idx="19275">
                  <c:v>0.83407904548844147</c:v>
                </c:pt>
                <c:pt idx="19276">
                  <c:v>0.83414088706671641</c:v>
                </c:pt>
                <c:pt idx="19277">
                  <c:v>0.83451360417443166</c:v>
                </c:pt>
                <c:pt idx="19278">
                  <c:v>0.83420268256333818</c:v>
                </c:pt>
                <c:pt idx="19279">
                  <c:v>0.83383010432190752</c:v>
                </c:pt>
                <c:pt idx="19280">
                  <c:v>0.83383010432190752</c:v>
                </c:pt>
                <c:pt idx="19281">
                  <c:v>0.83426443202979517</c:v>
                </c:pt>
                <c:pt idx="19282">
                  <c:v>0.8337053571428571</c:v>
                </c:pt>
                <c:pt idx="19283">
                  <c:v>0.83407738095238093</c:v>
                </c:pt>
                <c:pt idx="19284">
                  <c:v>0.83376719970249158</c:v>
                </c:pt>
                <c:pt idx="19285">
                  <c:v>0.83413908516177027</c:v>
                </c:pt>
                <c:pt idx="19286">
                  <c:v>0.83420074349442386</c:v>
                </c:pt>
                <c:pt idx="19287">
                  <c:v>0.83413908516177016</c:v>
                </c:pt>
                <c:pt idx="19288">
                  <c:v>0.83438779307778199</c:v>
                </c:pt>
                <c:pt idx="19289">
                  <c:v>0.83469843633655993</c:v>
                </c:pt>
                <c:pt idx="19290">
                  <c:v>0.83432613551749824</c:v>
                </c:pt>
                <c:pt idx="19291">
                  <c:v>0.83426443202979517</c:v>
                </c:pt>
                <c:pt idx="19292">
                  <c:v>0.83420268256333818</c:v>
                </c:pt>
                <c:pt idx="19293">
                  <c:v>0.83420268256333818</c:v>
                </c:pt>
                <c:pt idx="19294">
                  <c:v>0.83432613551749824</c:v>
                </c:pt>
                <c:pt idx="19295">
                  <c:v>0.8337053571428571</c:v>
                </c:pt>
                <c:pt idx="19296">
                  <c:v>0.83376719970249158</c:v>
                </c:pt>
                <c:pt idx="19297">
                  <c:v>0.83382899628252805</c:v>
                </c:pt>
                <c:pt idx="19298">
                  <c:v>0.83376719970249158</c:v>
                </c:pt>
                <c:pt idx="19299">
                  <c:v>0.83444940476190466</c:v>
                </c:pt>
                <c:pt idx="19300">
                  <c:v>0.83438779307778199</c:v>
                </c:pt>
                <c:pt idx="19301">
                  <c:v>0.83438779307778199</c:v>
                </c:pt>
                <c:pt idx="19302">
                  <c:v>0.83432613551749824</c:v>
                </c:pt>
                <c:pt idx="19303">
                  <c:v>0.83457526080476907</c:v>
                </c:pt>
                <c:pt idx="19304">
                  <c:v>0.83426443202979517</c:v>
                </c:pt>
                <c:pt idx="19305">
                  <c:v>0.83395383469843642</c:v>
                </c:pt>
                <c:pt idx="19306">
                  <c:v>0.83401563081503549</c:v>
                </c:pt>
                <c:pt idx="19307">
                  <c:v>0.83382899628252805</c:v>
                </c:pt>
                <c:pt idx="19308">
                  <c:v>0.83382899628252805</c:v>
                </c:pt>
                <c:pt idx="19309">
                  <c:v>0.83413908516177027</c:v>
                </c:pt>
                <c:pt idx="19310">
                  <c:v>0.83438779307778199</c:v>
                </c:pt>
                <c:pt idx="19311">
                  <c:v>0.83432613551749824</c:v>
                </c:pt>
                <c:pt idx="19312">
                  <c:v>0.83426443202979517</c:v>
                </c:pt>
                <c:pt idx="19313">
                  <c:v>0.83395383469843642</c:v>
                </c:pt>
                <c:pt idx="19314">
                  <c:v>0.83395383469843642</c:v>
                </c:pt>
                <c:pt idx="19315">
                  <c:v>0.8337053571428571</c:v>
                </c:pt>
                <c:pt idx="19316">
                  <c:v>0.83376719970249158</c:v>
                </c:pt>
                <c:pt idx="19317">
                  <c:v>0.83413908516177027</c:v>
                </c:pt>
                <c:pt idx="19318">
                  <c:v>0.83413908516177027</c:v>
                </c:pt>
                <c:pt idx="19319">
                  <c:v>0.83444940476190466</c:v>
                </c:pt>
                <c:pt idx="19320">
                  <c:v>0.83438779307778199</c:v>
                </c:pt>
                <c:pt idx="19321">
                  <c:v>0.83401563081503549</c:v>
                </c:pt>
                <c:pt idx="19322">
                  <c:v>0.83407738095238104</c:v>
                </c:pt>
                <c:pt idx="19323">
                  <c:v>0.83444940476190466</c:v>
                </c:pt>
                <c:pt idx="19324">
                  <c:v>0.83451097062104873</c:v>
                </c:pt>
                <c:pt idx="19325">
                  <c:v>0.83389074693422538</c:v>
                </c:pt>
                <c:pt idx="19326">
                  <c:v>0.83395245170876675</c:v>
                </c:pt>
                <c:pt idx="19327">
                  <c:v>0.83389074693422538</c:v>
                </c:pt>
                <c:pt idx="19328">
                  <c:v>0.83420074349442386</c:v>
                </c:pt>
                <c:pt idx="19329">
                  <c:v>0.83451097062104873</c:v>
                </c:pt>
                <c:pt idx="19330">
                  <c:v>0.83407738095238093</c:v>
                </c:pt>
                <c:pt idx="19331">
                  <c:v>0.83438779307778199</c:v>
                </c:pt>
                <c:pt idx="19332">
                  <c:v>0.83438779307778199</c:v>
                </c:pt>
                <c:pt idx="19333">
                  <c:v>0.83438779307778199</c:v>
                </c:pt>
                <c:pt idx="19334">
                  <c:v>0.8348214285714286</c:v>
                </c:pt>
                <c:pt idx="19335">
                  <c:v>0.83451097062104873</c:v>
                </c:pt>
                <c:pt idx="19336">
                  <c:v>0.83451097062104873</c:v>
                </c:pt>
                <c:pt idx="19337">
                  <c:v>0.83444940476190466</c:v>
                </c:pt>
                <c:pt idx="19338">
                  <c:v>0.83407738095238093</c:v>
                </c:pt>
                <c:pt idx="19339">
                  <c:v>0.83438779307778199</c:v>
                </c:pt>
                <c:pt idx="19340">
                  <c:v>0.83401563081503549</c:v>
                </c:pt>
                <c:pt idx="19341">
                  <c:v>0.83438779307778199</c:v>
                </c:pt>
                <c:pt idx="19342">
                  <c:v>0.83451097062104873</c:v>
                </c:pt>
                <c:pt idx="19343">
                  <c:v>0.83420074349442386</c:v>
                </c:pt>
                <c:pt idx="19344">
                  <c:v>0.83389074693422538</c:v>
                </c:pt>
                <c:pt idx="19345">
                  <c:v>0.83389074693422538</c:v>
                </c:pt>
                <c:pt idx="19346">
                  <c:v>0.83382899628252805</c:v>
                </c:pt>
                <c:pt idx="19347">
                  <c:v>0.83413908516177016</c:v>
                </c:pt>
                <c:pt idx="19348">
                  <c:v>0.83444940476190466</c:v>
                </c:pt>
                <c:pt idx="19349">
                  <c:v>0.83438779307778199</c:v>
                </c:pt>
                <c:pt idx="19350">
                  <c:v>0.83438779307778199</c:v>
                </c:pt>
                <c:pt idx="19351">
                  <c:v>0.83438779307778199</c:v>
                </c:pt>
                <c:pt idx="19352">
                  <c:v>0.83438779307778199</c:v>
                </c:pt>
                <c:pt idx="19353">
                  <c:v>0.83444940476190466</c:v>
                </c:pt>
                <c:pt idx="19354">
                  <c:v>0.83420074349442386</c:v>
                </c:pt>
                <c:pt idx="19355">
                  <c:v>0.83420074349442386</c:v>
                </c:pt>
                <c:pt idx="19356">
                  <c:v>0.83389074693422538</c:v>
                </c:pt>
                <c:pt idx="19357">
                  <c:v>0.83389074693422538</c:v>
                </c:pt>
                <c:pt idx="19358">
                  <c:v>0.83389074693422538</c:v>
                </c:pt>
                <c:pt idx="19359">
                  <c:v>0.83395245170876675</c:v>
                </c:pt>
                <c:pt idx="19360">
                  <c:v>0.83389074693422538</c:v>
                </c:pt>
                <c:pt idx="19361">
                  <c:v>0.83382899628252805</c:v>
                </c:pt>
                <c:pt idx="19362">
                  <c:v>0.83382899628252805</c:v>
                </c:pt>
                <c:pt idx="19363">
                  <c:v>0.83413908516177016</c:v>
                </c:pt>
                <c:pt idx="19364">
                  <c:v>0.8337053571428571</c:v>
                </c:pt>
                <c:pt idx="19365">
                  <c:v>0.83438779307778199</c:v>
                </c:pt>
                <c:pt idx="19366">
                  <c:v>0.83438779307778199</c:v>
                </c:pt>
                <c:pt idx="19367">
                  <c:v>0.83438779307778199</c:v>
                </c:pt>
                <c:pt idx="19368">
                  <c:v>0.83432613551749824</c:v>
                </c:pt>
                <c:pt idx="19369">
                  <c:v>0.83432613551749824</c:v>
                </c:pt>
                <c:pt idx="19370">
                  <c:v>0.83432613551749824</c:v>
                </c:pt>
                <c:pt idx="19371">
                  <c:v>0.83432613551749824</c:v>
                </c:pt>
                <c:pt idx="19372">
                  <c:v>0.83426443202979517</c:v>
                </c:pt>
                <c:pt idx="19373">
                  <c:v>0.83383010432190752</c:v>
                </c:pt>
                <c:pt idx="19374">
                  <c:v>0.83432613551749824</c:v>
                </c:pt>
                <c:pt idx="19375">
                  <c:v>0.83401563081503549</c:v>
                </c:pt>
                <c:pt idx="19376">
                  <c:v>0.83401563081503549</c:v>
                </c:pt>
                <c:pt idx="19377">
                  <c:v>0.83401563081503549</c:v>
                </c:pt>
                <c:pt idx="19378">
                  <c:v>0.83401563081503549</c:v>
                </c:pt>
                <c:pt idx="19379">
                  <c:v>0.8337053571428571</c:v>
                </c:pt>
                <c:pt idx="19380">
                  <c:v>0.83376719970249158</c:v>
                </c:pt>
                <c:pt idx="19381">
                  <c:v>0.83376719970249158</c:v>
                </c:pt>
                <c:pt idx="19382">
                  <c:v>0.83407738095238093</c:v>
                </c:pt>
                <c:pt idx="19383">
                  <c:v>0.83376719970249158</c:v>
                </c:pt>
                <c:pt idx="19384">
                  <c:v>0.83413908516177027</c:v>
                </c:pt>
                <c:pt idx="19385">
                  <c:v>0.83376719970249158</c:v>
                </c:pt>
                <c:pt idx="19386">
                  <c:v>0.8337053571428571</c:v>
                </c:pt>
                <c:pt idx="19387">
                  <c:v>0.83432613551749824</c:v>
                </c:pt>
                <c:pt idx="19388">
                  <c:v>0.83432613551749824</c:v>
                </c:pt>
                <c:pt idx="19389">
                  <c:v>0.83432613551749824</c:v>
                </c:pt>
                <c:pt idx="19390">
                  <c:v>0.83426443202979517</c:v>
                </c:pt>
                <c:pt idx="19391">
                  <c:v>0.83457526080476907</c:v>
                </c:pt>
                <c:pt idx="19392">
                  <c:v>0.83420268256333818</c:v>
                </c:pt>
                <c:pt idx="19393">
                  <c:v>0.83420268256333818</c:v>
                </c:pt>
                <c:pt idx="19394">
                  <c:v>0.83451360417443166</c:v>
                </c:pt>
                <c:pt idx="19395">
                  <c:v>0.83457526080476907</c:v>
                </c:pt>
                <c:pt idx="19396">
                  <c:v>0.83432613551749824</c:v>
                </c:pt>
                <c:pt idx="19397">
                  <c:v>0.83432613551749824</c:v>
                </c:pt>
                <c:pt idx="19398">
                  <c:v>0.83457526080476907</c:v>
                </c:pt>
                <c:pt idx="19399">
                  <c:v>0.83438779307778199</c:v>
                </c:pt>
                <c:pt idx="19400">
                  <c:v>0.83407738095238093</c:v>
                </c:pt>
                <c:pt idx="19401">
                  <c:v>0.83407738095238093</c:v>
                </c:pt>
                <c:pt idx="19402">
                  <c:v>0.83407738095238093</c:v>
                </c:pt>
                <c:pt idx="19403">
                  <c:v>0.83407738095238093</c:v>
                </c:pt>
                <c:pt idx="19404">
                  <c:v>0.83413908516177027</c:v>
                </c:pt>
                <c:pt idx="19405">
                  <c:v>0.83407738095238093</c:v>
                </c:pt>
                <c:pt idx="19406">
                  <c:v>0.83401563081503549</c:v>
                </c:pt>
                <c:pt idx="19407">
                  <c:v>0.83395383469843642</c:v>
                </c:pt>
                <c:pt idx="19408">
                  <c:v>0.83401563081503549</c:v>
                </c:pt>
                <c:pt idx="19409">
                  <c:v>0.83401563081503549</c:v>
                </c:pt>
                <c:pt idx="19410">
                  <c:v>0.83395383469843642</c:v>
                </c:pt>
                <c:pt idx="19411">
                  <c:v>0.83426443202979517</c:v>
                </c:pt>
                <c:pt idx="19412">
                  <c:v>0.83395383469843642</c:v>
                </c:pt>
                <c:pt idx="19413">
                  <c:v>0.83426443202979517</c:v>
                </c:pt>
                <c:pt idx="19414">
                  <c:v>0.83420268256333818</c:v>
                </c:pt>
                <c:pt idx="19415">
                  <c:v>0.83451360417443166</c:v>
                </c:pt>
                <c:pt idx="19416">
                  <c:v>0.83407904548844147</c:v>
                </c:pt>
                <c:pt idx="19417">
                  <c:v>0.83407904548844147</c:v>
                </c:pt>
                <c:pt idx="19418">
                  <c:v>0.83445190156599558</c:v>
                </c:pt>
                <c:pt idx="19419">
                  <c:v>0.83445190156599558</c:v>
                </c:pt>
                <c:pt idx="19420">
                  <c:v>0.83482475764354958</c:v>
                </c:pt>
                <c:pt idx="19421">
                  <c:v>0.83451360417443166</c:v>
                </c:pt>
                <c:pt idx="19422">
                  <c:v>0.83414088706671641</c:v>
                </c:pt>
                <c:pt idx="19423">
                  <c:v>0.83451360417443166</c:v>
                </c:pt>
                <c:pt idx="19424">
                  <c:v>0.83451360417443166</c:v>
                </c:pt>
                <c:pt idx="19425">
                  <c:v>0.83457526080476907</c:v>
                </c:pt>
                <c:pt idx="19426">
                  <c:v>0.83420268256333818</c:v>
                </c:pt>
                <c:pt idx="19427">
                  <c:v>0.83451360417443166</c:v>
                </c:pt>
                <c:pt idx="19428">
                  <c:v>0.83426443202979517</c:v>
                </c:pt>
                <c:pt idx="19429">
                  <c:v>0.83426443202979517</c:v>
                </c:pt>
                <c:pt idx="19430">
                  <c:v>0.83432613551749824</c:v>
                </c:pt>
                <c:pt idx="19431">
                  <c:v>0.8337053571428571</c:v>
                </c:pt>
                <c:pt idx="19432">
                  <c:v>0.83376719970249158</c:v>
                </c:pt>
                <c:pt idx="19433">
                  <c:v>0.83376719970249158</c:v>
                </c:pt>
                <c:pt idx="19434">
                  <c:v>0.83438779307778199</c:v>
                </c:pt>
                <c:pt idx="19435">
                  <c:v>0.83401563081503549</c:v>
                </c:pt>
                <c:pt idx="19436">
                  <c:v>0.83395383469843642</c:v>
                </c:pt>
                <c:pt idx="19437">
                  <c:v>0.83389199255121049</c:v>
                </c:pt>
                <c:pt idx="19438">
                  <c:v>0.83457526080476907</c:v>
                </c:pt>
                <c:pt idx="19439">
                  <c:v>0.83420268256333818</c:v>
                </c:pt>
                <c:pt idx="19440">
                  <c:v>0.83457526080476907</c:v>
                </c:pt>
                <c:pt idx="19441">
                  <c:v>0.83463687150837995</c:v>
                </c:pt>
                <c:pt idx="19442">
                  <c:v>0.83432613551749824</c:v>
                </c:pt>
                <c:pt idx="19443">
                  <c:v>0.83469843633655993</c:v>
                </c:pt>
                <c:pt idx="19444">
                  <c:v>0.83469843633655993</c:v>
                </c:pt>
                <c:pt idx="19445">
                  <c:v>0.83438779307778199</c:v>
                </c:pt>
                <c:pt idx="19446">
                  <c:v>0.83475995534052849</c:v>
                </c:pt>
                <c:pt idx="19447">
                  <c:v>0.83475995534052849</c:v>
                </c:pt>
                <c:pt idx="19448">
                  <c:v>0.83407738095238093</c:v>
                </c:pt>
                <c:pt idx="19449">
                  <c:v>0.83376719970249158</c:v>
                </c:pt>
                <c:pt idx="19450">
                  <c:v>0.83413908516177027</c:v>
                </c:pt>
                <c:pt idx="19451">
                  <c:v>0.83382899628252805</c:v>
                </c:pt>
                <c:pt idx="19452">
                  <c:v>0.83376719970249158</c:v>
                </c:pt>
                <c:pt idx="19453">
                  <c:v>0.83407738095238093</c:v>
                </c:pt>
                <c:pt idx="19454">
                  <c:v>0.83407738095238093</c:v>
                </c:pt>
                <c:pt idx="19455">
                  <c:v>0.83407738095238093</c:v>
                </c:pt>
                <c:pt idx="19456">
                  <c:v>0.83401563081503549</c:v>
                </c:pt>
                <c:pt idx="19457">
                  <c:v>0.83401563081503549</c:v>
                </c:pt>
                <c:pt idx="19458">
                  <c:v>0.83395383469843642</c:v>
                </c:pt>
                <c:pt idx="19459">
                  <c:v>0.83389199255121049</c:v>
                </c:pt>
                <c:pt idx="19460">
                  <c:v>0.83389199255121049</c:v>
                </c:pt>
                <c:pt idx="19461">
                  <c:v>0.83389199255121049</c:v>
                </c:pt>
                <c:pt idx="19462">
                  <c:v>0.83426443202979517</c:v>
                </c:pt>
                <c:pt idx="19463">
                  <c:v>0.83389199255121038</c:v>
                </c:pt>
                <c:pt idx="19464">
                  <c:v>0.83426443202979517</c:v>
                </c:pt>
                <c:pt idx="19465">
                  <c:v>0.83457526080476907</c:v>
                </c:pt>
                <c:pt idx="19466">
                  <c:v>0.83420268256333818</c:v>
                </c:pt>
                <c:pt idx="19467">
                  <c:v>0.8342026825633384</c:v>
                </c:pt>
                <c:pt idx="19468">
                  <c:v>0.83351955307262571</c:v>
                </c:pt>
                <c:pt idx="19469">
                  <c:v>0.83395383469843642</c:v>
                </c:pt>
                <c:pt idx="19470">
                  <c:v>0.83395383469843642</c:v>
                </c:pt>
                <c:pt idx="19471">
                  <c:v>0.83426443202979517</c:v>
                </c:pt>
                <c:pt idx="19472">
                  <c:v>0.83395383469843642</c:v>
                </c:pt>
                <c:pt idx="19473">
                  <c:v>0.83364346855228888</c:v>
                </c:pt>
                <c:pt idx="19474">
                  <c:v>0.83426443202979517</c:v>
                </c:pt>
                <c:pt idx="19475">
                  <c:v>0.83395383469843642</c:v>
                </c:pt>
                <c:pt idx="19476">
                  <c:v>0.83401563081503549</c:v>
                </c:pt>
                <c:pt idx="19477">
                  <c:v>0.83401563081503549</c:v>
                </c:pt>
                <c:pt idx="19478">
                  <c:v>0.83401563081503549</c:v>
                </c:pt>
                <c:pt idx="19479">
                  <c:v>0.83364346855228888</c:v>
                </c:pt>
                <c:pt idx="19480">
                  <c:v>0.83395383469843642</c:v>
                </c:pt>
                <c:pt idx="19481">
                  <c:v>0.83395383469843642</c:v>
                </c:pt>
                <c:pt idx="19482">
                  <c:v>0.83395383469843642</c:v>
                </c:pt>
                <c:pt idx="19483">
                  <c:v>0.83395383469843642</c:v>
                </c:pt>
                <c:pt idx="19484">
                  <c:v>0.83432613551749824</c:v>
                </c:pt>
                <c:pt idx="19485">
                  <c:v>0.83426443202979517</c:v>
                </c:pt>
                <c:pt idx="19486">
                  <c:v>0.83420268256333818</c:v>
                </c:pt>
                <c:pt idx="19487">
                  <c:v>0.83420268256333818</c:v>
                </c:pt>
                <c:pt idx="19488">
                  <c:v>0.83383010432190774</c:v>
                </c:pt>
                <c:pt idx="19489">
                  <c:v>0.83383010432190774</c:v>
                </c:pt>
                <c:pt idx="19490">
                  <c:v>0.83457526080476907</c:v>
                </c:pt>
                <c:pt idx="19491">
                  <c:v>0.83457526080476907</c:v>
                </c:pt>
                <c:pt idx="19492">
                  <c:v>0.83432613551749824</c:v>
                </c:pt>
                <c:pt idx="19493">
                  <c:v>0.83432613551749824</c:v>
                </c:pt>
                <c:pt idx="19494">
                  <c:v>0.83438779307778199</c:v>
                </c:pt>
                <c:pt idx="19495">
                  <c:v>0.8337053571428571</c:v>
                </c:pt>
                <c:pt idx="19496">
                  <c:v>0.83407738095238093</c:v>
                </c:pt>
                <c:pt idx="19497">
                  <c:v>0.83376719970249158</c:v>
                </c:pt>
                <c:pt idx="19498">
                  <c:v>0.83407738095238093</c:v>
                </c:pt>
                <c:pt idx="19499">
                  <c:v>0.83407738095238093</c:v>
                </c:pt>
                <c:pt idx="19500">
                  <c:v>0.83407738095238093</c:v>
                </c:pt>
                <c:pt idx="19501">
                  <c:v>0.83438779307778199</c:v>
                </c:pt>
                <c:pt idx="19502">
                  <c:v>0.83432613551749824</c:v>
                </c:pt>
                <c:pt idx="19503">
                  <c:v>0.83457526080476907</c:v>
                </c:pt>
                <c:pt idx="19504">
                  <c:v>0.83451360417443166</c:v>
                </c:pt>
                <c:pt idx="19505">
                  <c:v>0.83420268256333818</c:v>
                </c:pt>
                <c:pt idx="19506">
                  <c:v>0.83395383469843642</c:v>
                </c:pt>
                <c:pt idx="19507">
                  <c:v>0.83432613551749824</c:v>
                </c:pt>
                <c:pt idx="19508">
                  <c:v>0.83395383469843642</c:v>
                </c:pt>
                <c:pt idx="19509">
                  <c:v>0.83401563081503549</c:v>
                </c:pt>
                <c:pt idx="19510">
                  <c:v>0.83376719970249158</c:v>
                </c:pt>
                <c:pt idx="19511">
                  <c:v>0.83376719970249158</c:v>
                </c:pt>
                <c:pt idx="19512">
                  <c:v>0.83376719970249158</c:v>
                </c:pt>
                <c:pt idx="19513">
                  <c:v>0.83444940476190466</c:v>
                </c:pt>
                <c:pt idx="19514">
                  <c:v>0.83438779307778199</c:v>
                </c:pt>
                <c:pt idx="19515">
                  <c:v>0.83401563081503549</c:v>
                </c:pt>
                <c:pt idx="19516">
                  <c:v>0.83401563081503549</c:v>
                </c:pt>
                <c:pt idx="19517">
                  <c:v>0.83401563081503549</c:v>
                </c:pt>
                <c:pt idx="19518">
                  <c:v>0.83438779307778199</c:v>
                </c:pt>
                <c:pt idx="19519">
                  <c:v>0.83444940476190466</c:v>
                </c:pt>
                <c:pt idx="19520">
                  <c:v>0.83413908516177027</c:v>
                </c:pt>
                <c:pt idx="19521">
                  <c:v>0.83407738095238093</c:v>
                </c:pt>
                <c:pt idx="19522">
                  <c:v>0.83438779307778199</c:v>
                </c:pt>
                <c:pt idx="19523">
                  <c:v>0.83469843633655993</c:v>
                </c:pt>
                <c:pt idx="19524">
                  <c:v>0.83432613551749824</c:v>
                </c:pt>
                <c:pt idx="19525">
                  <c:v>0.83432613551749824</c:v>
                </c:pt>
                <c:pt idx="19526">
                  <c:v>0.83438779307778199</c:v>
                </c:pt>
                <c:pt idx="19527">
                  <c:v>0.83438779307778199</c:v>
                </c:pt>
                <c:pt idx="19528">
                  <c:v>0.83438779307778199</c:v>
                </c:pt>
                <c:pt idx="19529">
                  <c:v>0.83444940476190466</c:v>
                </c:pt>
                <c:pt idx="19530">
                  <c:v>0.83451097062104873</c:v>
                </c:pt>
                <c:pt idx="19531">
                  <c:v>0.83382899628252805</c:v>
                </c:pt>
                <c:pt idx="19532">
                  <c:v>0.83389074693422538</c:v>
                </c:pt>
                <c:pt idx="19533">
                  <c:v>0.83420074349442386</c:v>
                </c:pt>
                <c:pt idx="19534">
                  <c:v>0.83488285608032731</c:v>
                </c:pt>
                <c:pt idx="19535">
                  <c:v>0.8348214285714286</c:v>
                </c:pt>
                <c:pt idx="19536">
                  <c:v>0.83444940476190466</c:v>
                </c:pt>
                <c:pt idx="19537">
                  <c:v>0.83432613551749824</c:v>
                </c:pt>
                <c:pt idx="19538">
                  <c:v>0.83432613551749824</c:v>
                </c:pt>
                <c:pt idx="19539">
                  <c:v>0.83432613551749824</c:v>
                </c:pt>
                <c:pt idx="19540">
                  <c:v>0.83407738095238093</c:v>
                </c:pt>
                <c:pt idx="19541">
                  <c:v>0.83420074349442386</c:v>
                </c:pt>
                <c:pt idx="19542">
                  <c:v>0.83457249070631978</c:v>
                </c:pt>
                <c:pt idx="19543">
                  <c:v>0.83488285608032731</c:v>
                </c:pt>
                <c:pt idx="19544">
                  <c:v>0.83426235600148657</c:v>
                </c:pt>
                <c:pt idx="19545">
                  <c:v>0.83432392273402667</c:v>
                </c:pt>
                <c:pt idx="19546">
                  <c:v>0.83395245170876675</c:v>
                </c:pt>
                <c:pt idx="19547">
                  <c:v>0.83395245170876675</c:v>
                </c:pt>
                <c:pt idx="19548">
                  <c:v>0.83463396506874776</c:v>
                </c:pt>
                <c:pt idx="19549">
                  <c:v>0.83457249070631978</c:v>
                </c:pt>
                <c:pt idx="19550">
                  <c:v>0.83451097062104873</c:v>
                </c:pt>
                <c:pt idx="19551">
                  <c:v>0.83413908516177016</c:v>
                </c:pt>
                <c:pt idx="19552">
                  <c:v>0.83401563081503549</c:v>
                </c:pt>
                <c:pt idx="19553">
                  <c:v>0.83432613551749824</c:v>
                </c:pt>
                <c:pt idx="19554">
                  <c:v>0.83395383469843642</c:v>
                </c:pt>
                <c:pt idx="19555">
                  <c:v>0.83426443202979517</c:v>
                </c:pt>
                <c:pt idx="19556">
                  <c:v>0.83463687150837995</c:v>
                </c:pt>
                <c:pt idx="19557">
                  <c:v>0.83469843633655993</c:v>
                </c:pt>
                <c:pt idx="19558">
                  <c:v>0.83438779307778199</c:v>
                </c:pt>
                <c:pt idx="19559">
                  <c:v>0.83407738095238093</c:v>
                </c:pt>
                <c:pt idx="19560">
                  <c:v>0.83438779307778199</c:v>
                </c:pt>
                <c:pt idx="19561">
                  <c:v>0.83401563081503549</c:v>
                </c:pt>
                <c:pt idx="19562">
                  <c:v>0.83438779307778199</c:v>
                </c:pt>
                <c:pt idx="19563">
                  <c:v>0.83438779307778199</c:v>
                </c:pt>
                <c:pt idx="19564">
                  <c:v>0.83469843633655993</c:v>
                </c:pt>
                <c:pt idx="19565">
                  <c:v>0.83469843633655993</c:v>
                </c:pt>
                <c:pt idx="19566">
                  <c:v>0.83438779307778199</c:v>
                </c:pt>
                <c:pt idx="19567">
                  <c:v>0.83438779307778199</c:v>
                </c:pt>
                <c:pt idx="19568">
                  <c:v>0.83438779307778199</c:v>
                </c:pt>
                <c:pt idx="19569">
                  <c:v>0.83444940476190466</c:v>
                </c:pt>
                <c:pt idx="19570">
                  <c:v>0.83451097062104873</c:v>
                </c:pt>
                <c:pt idx="19571">
                  <c:v>0.83413908516177016</c:v>
                </c:pt>
                <c:pt idx="19572">
                  <c:v>0.83413908516177016</c:v>
                </c:pt>
                <c:pt idx="19573">
                  <c:v>0.83413908516177016</c:v>
                </c:pt>
                <c:pt idx="19574">
                  <c:v>0.83451097062104873</c:v>
                </c:pt>
                <c:pt idx="19575">
                  <c:v>0.83444940476190466</c:v>
                </c:pt>
                <c:pt idx="19576">
                  <c:v>0.83413908516177016</c:v>
                </c:pt>
                <c:pt idx="19577">
                  <c:v>0.83376719970249158</c:v>
                </c:pt>
                <c:pt idx="19578">
                  <c:v>0.83382899628252805</c:v>
                </c:pt>
                <c:pt idx="19579">
                  <c:v>0.83382899628252805</c:v>
                </c:pt>
                <c:pt idx="19580">
                  <c:v>0.83351913786696408</c:v>
                </c:pt>
                <c:pt idx="19581">
                  <c:v>0.83382899628252805</c:v>
                </c:pt>
                <c:pt idx="19582">
                  <c:v>0.83420074349442386</c:v>
                </c:pt>
                <c:pt idx="19583">
                  <c:v>0.83420074349442386</c:v>
                </c:pt>
                <c:pt idx="19584">
                  <c:v>0.83451097062104873</c:v>
                </c:pt>
                <c:pt idx="19585">
                  <c:v>0.83413908516177016</c:v>
                </c:pt>
                <c:pt idx="19586">
                  <c:v>0.83444940476190466</c:v>
                </c:pt>
                <c:pt idx="19587">
                  <c:v>0.83475995534052849</c:v>
                </c:pt>
                <c:pt idx="19588">
                  <c:v>0.83451097062104873</c:v>
                </c:pt>
                <c:pt idx="19589">
                  <c:v>0.83451097062104873</c:v>
                </c:pt>
                <c:pt idx="19590">
                  <c:v>0.83407738095238093</c:v>
                </c:pt>
                <c:pt idx="19591">
                  <c:v>0.83376719970249158</c:v>
                </c:pt>
                <c:pt idx="19592">
                  <c:v>0.83413908516177016</c:v>
                </c:pt>
                <c:pt idx="19593">
                  <c:v>0.8348214285714286</c:v>
                </c:pt>
                <c:pt idx="19594">
                  <c:v>0.83451097062104873</c:v>
                </c:pt>
                <c:pt idx="19595">
                  <c:v>0.83451097062104873</c:v>
                </c:pt>
                <c:pt idx="19596">
                  <c:v>0.83451097062104873</c:v>
                </c:pt>
                <c:pt idx="19597">
                  <c:v>0.83457249070631978</c:v>
                </c:pt>
                <c:pt idx="19598">
                  <c:v>0.83426235600148657</c:v>
                </c:pt>
                <c:pt idx="19599">
                  <c:v>0.83457249070631978</c:v>
                </c:pt>
                <c:pt idx="19600">
                  <c:v>0.83420074349442386</c:v>
                </c:pt>
                <c:pt idx="19601">
                  <c:v>0.83457249070631978</c:v>
                </c:pt>
                <c:pt idx="19602">
                  <c:v>0.83426235600148657</c:v>
                </c:pt>
                <c:pt idx="19603">
                  <c:v>0.83426235600148657</c:v>
                </c:pt>
                <c:pt idx="19604">
                  <c:v>0.83395245170876675</c:v>
                </c:pt>
                <c:pt idx="19605">
                  <c:v>0.83395245170876675</c:v>
                </c:pt>
                <c:pt idx="19606">
                  <c:v>0.83351913786696408</c:v>
                </c:pt>
                <c:pt idx="19607">
                  <c:v>0.83426235600148657</c:v>
                </c:pt>
                <c:pt idx="19608">
                  <c:v>0.83420074349442386</c:v>
                </c:pt>
                <c:pt idx="19609">
                  <c:v>0.83413908516177016</c:v>
                </c:pt>
                <c:pt idx="19610">
                  <c:v>0.83413908516177016</c:v>
                </c:pt>
                <c:pt idx="19611">
                  <c:v>0.83438779307778199</c:v>
                </c:pt>
                <c:pt idx="19612">
                  <c:v>0.83407738095238093</c:v>
                </c:pt>
                <c:pt idx="19613">
                  <c:v>0.83444940476190466</c:v>
                </c:pt>
                <c:pt idx="19614">
                  <c:v>0.83382899628252782</c:v>
                </c:pt>
                <c:pt idx="19615">
                  <c:v>0.83420074349442386</c:v>
                </c:pt>
                <c:pt idx="19616">
                  <c:v>0.83389074693422538</c:v>
                </c:pt>
                <c:pt idx="19617">
                  <c:v>0.8340141106572595</c:v>
                </c:pt>
                <c:pt idx="19618">
                  <c:v>0.83376623376623393</c:v>
                </c:pt>
                <c:pt idx="19619">
                  <c:v>0.83376623376623393</c:v>
                </c:pt>
                <c:pt idx="19620">
                  <c:v>0.83376623376623393</c:v>
                </c:pt>
                <c:pt idx="19621">
                  <c:v>0.83419881305637977</c:v>
                </c:pt>
                <c:pt idx="19622">
                  <c:v>0.83382789317507422</c:v>
                </c:pt>
                <c:pt idx="19623">
                  <c:v>0.83382789317507422</c:v>
                </c:pt>
                <c:pt idx="19624">
                  <c:v>0.83419881305637977</c:v>
                </c:pt>
                <c:pt idx="19625">
                  <c:v>0.83444691907943591</c:v>
                </c:pt>
                <c:pt idx="19626">
                  <c:v>0.83475677682881555</c:v>
                </c:pt>
                <c:pt idx="19627">
                  <c:v>0.83444691907943591</c:v>
                </c:pt>
                <c:pt idx="19628">
                  <c:v>0.83407572383073492</c:v>
                </c:pt>
                <c:pt idx="19629">
                  <c:v>0.83432392273402667</c:v>
                </c:pt>
                <c:pt idx="19630">
                  <c:v>0.83463396506874776</c:v>
                </c:pt>
                <c:pt idx="19631">
                  <c:v>0.83457249070631978</c:v>
                </c:pt>
                <c:pt idx="19632">
                  <c:v>0.83426235600148657</c:v>
                </c:pt>
                <c:pt idx="19633">
                  <c:v>0.83432392273402667</c:v>
                </c:pt>
                <c:pt idx="19634">
                  <c:v>0.83438544374303747</c:v>
                </c:pt>
                <c:pt idx="19635">
                  <c:v>0.83438544374303747</c:v>
                </c:pt>
                <c:pt idx="19636">
                  <c:v>0.83407572383073514</c:v>
                </c:pt>
                <c:pt idx="19637">
                  <c:v>0.83382789317507422</c:v>
                </c:pt>
                <c:pt idx="19638">
                  <c:v>0.83450834879406321</c:v>
                </c:pt>
                <c:pt idx="19639">
                  <c:v>0.83382789317507422</c:v>
                </c:pt>
                <c:pt idx="19640">
                  <c:v>0.83345697329376867</c:v>
                </c:pt>
                <c:pt idx="19641">
                  <c:v>0.83413729128014857</c:v>
                </c:pt>
                <c:pt idx="19642">
                  <c:v>0.83407572383073514</c:v>
                </c:pt>
                <c:pt idx="19643">
                  <c:v>0.83413729128014857</c:v>
                </c:pt>
                <c:pt idx="19644">
                  <c:v>0.83419881305637977</c:v>
                </c:pt>
                <c:pt idx="19645">
                  <c:v>0.83382789317507422</c:v>
                </c:pt>
                <c:pt idx="19646">
                  <c:v>0.83413729128014857</c:v>
                </c:pt>
                <c:pt idx="19647">
                  <c:v>0.83444691907943591</c:v>
                </c:pt>
                <c:pt idx="19648">
                  <c:v>0.83407572383073492</c:v>
                </c:pt>
                <c:pt idx="19649">
                  <c:v>0.8340141106572595</c:v>
                </c:pt>
                <c:pt idx="19650">
                  <c:v>0.83395245170876675</c:v>
                </c:pt>
                <c:pt idx="19651">
                  <c:v>0.83432392273402667</c:v>
                </c:pt>
                <c:pt idx="19652">
                  <c:v>0.83444691907943591</c:v>
                </c:pt>
                <c:pt idx="19653">
                  <c:v>0.83413729128014857</c:v>
                </c:pt>
                <c:pt idx="19654">
                  <c:v>0.83413729128014857</c:v>
                </c:pt>
                <c:pt idx="19655">
                  <c:v>0.83370452858203414</c:v>
                </c:pt>
                <c:pt idx="19656">
                  <c:v>0.83426235600148657</c:v>
                </c:pt>
                <c:pt idx="19657">
                  <c:v>0.83420074349442386</c:v>
                </c:pt>
                <c:pt idx="19658">
                  <c:v>0.83420074349442386</c:v>
                </c:pt>
                <c:pt idx="19659">
                  <c:v>0.83438544374303747</c:v>
                </c:pt>
                <c:pt idx="19660">
                  <c:v>0.83382789317507422</c:v>
                </c:pt>
                <c:pt idx="19661">
                  <c:v>0.83413729128014857</c:v>
                </c:pt>
                <c:pt idx="19662">
                  <c:v>0.83413729128014857</c:v>
                </c:pt>
                <c:pt idx="19663">
                  <c:v>0.83370452858203414</c:v>
                </c:pt>
                <c:pt idx="19664">
                  <c:v>0.83432392273402667</c:v>
                </c:pt>
                <c:pt idx="19665">
                  <c:v>0.83432392273402667</c:v>
                </c:pt>
                <c:pt idx="19666">
                  <c:v>0.83426235600148657</c:v>
                </c:pt>
                <c:pt idx="19667">
                  <c:v>0.83432392273402667</c:v>
                </c:pt>
                <c:pt idx="19668">
                  <c:v>0.83444691907943591</c:v>
                </c:pt>
                <c:pt idx="19669">
                  <c:v>0.83407572383073492</c:v>
                </c:pt>
                <c:pt idx="19670">
                  <c:v>0.8340141106572595</c:v>
                </c:pt>
                <c:pt idx="19671">
                  <c:v>0.83426235600148657</c:v>
                </c:pt>
                <c:pt idx="19672">
                  <c:v>0.83457249070631978</c:v>
                </c:pt>
                <c:pt idx="19673">
                  <c:v>0.83395245170876686</c:v>
                </c:pt>
                <c:pt idx="19674">
                  <c:v>0.83432392273402667</c:v>
                </c:pt>
                <c:pt idx="19675">
                  <c:v>0.83370452858203414</c:v>
                </c:pt>
                <c:pt idx="19676">
                  <c:v>0.8340141106572595</c:v>
                </c:pt>
                <c:pt idx="19677">
                  <c:v>0.83432392273402667</c:v>
                </c:pt>
                <c:pt idx="19678">
                  <c:v>0.83432392273402667</c:v>
                </c:pt>
                <c:pt idx="19679">
                  <c:v>0.83426235600148657</c:v>
                </c:pt>
                <c:pt idx="19680">
                  <c:v>0.83420074349442386</c:v>
                </c:pt>
                <c:pt idx="19681">
                  <c:v>0.83420074349442386</c:v>
                </c:pt>
                <c:pt idx="19682">
                  <c:v>0.83413908516177016</c:v>
                </c:pt>
                <c:pt idx="19683">
                  <c:v>0.83413908516177016</c:v>
                </c:pt>
                <c:pt idx="19684">
                  <c:v>0.83420074349442386</c:v>
                </c:pt>
                <c:pt idx="19685">
                  <c:v>0.83395245170876675</c:v>
                </c:pt>
                <c:pt idx="19686">
                  <c:v>0.83432392273402667</c:v>
                </c:pt>
                <c:pt idx="19687">
                  <c:v>0.83438544374303747</c:v>
                </c:pt>
                <c:pt idx="19688">
                  <c:v>0.83413729128014857</c:v>
                </c:pt>
                <c:pt idx="19689">
                  <c:v>0.83413729128014857</c:v>
                </c:pt>
                <c:pt idx="19690">
                  <c:v>0.83444691907943591</c:v>
                </c:pt>
                <c:pt idx="19691">
                  <c:v>0.83438544374303747</c:v>
                </c:pt>
                <c:pt idx="19692">
                  <c:v>0.83432392273402667</c:v>
                </c:pt>
                <c:pt idx="19693">
                  <c:v>0.83457249070631978</c:v>
                </c:pt>
                <c:pt idx="19694">
                  <c:v>0.83426235600148657</c:v>
                </c:pt>
                <c:pt idx="19695">
                  <c:v>0.83463396506874776</c:v>
                </c:pt>
                <c:pt idx="19696">
                  <c:v>0.8340141106572595</c:v>
                </c:pt>
                <c:pt idx="19697">
                  <c:v>0.83450834879406321</c:v>
                </c:pt>
                <c:pt idx="19698">
                  <c:v>0.83413729128014857</c:v>
                </c:pt>
                <c:pt idx="19699">
                  <c:v>0.83413729128014857</c:v>
                </c:pt>
                <c:pt idx="19700">
                  <c:v>0.83413729128014857</c:v>
                </c:pt>
                <c:pt idx="19701">
                  <c:v>0.83413729128014857</c:v>
                </c:pt>
                <c:pt idx="19702">
                  <c:v>0.83376623376623393</c:v>
                </c:pt>
                <c:pt idx="19703">
                  <c:v>0.83370452858203414</c:v>
                </c:pt>
                <c:pt idx="19704">
                  <c:v>0.83413729128014857</c:v>
                </c:pt>
                <c:pt idx="19705">
                  <c:v>0.83413729128014857</c:v>
                </c:pt>
                <c:pt idx="19706">
                  <c:v>0.83407572383073492</c:v>
                </c:pt>
                <c:pt idx="19707">
                  <c:v>0.8340141106572595</c:v>
                </c:pt>
                <c:pt idx="19708">
                  <c:v>0.8340141106572595</c:v>
                </c:pt>
                <c:pt idx="19709">
                  <c:v>0.83432392273402667</c:v>
                </c:pt>
                <c:pt idx="19710">
                  <c:v>0.83432392273402667</c:v>
                </c:pt>
                <c:pt idx="19711">
                  <c:v>0.83364277757148164</c:v>
                </c:pt>
                <c:pt idx="19712">
                  <c:v>0.83432392273402678</c:v>
                </c:pt>
                <c:pt idx="19713">
                  <c:v>0.83432392273402667</c:v>
                </c:pt>
                <c:pt idx="19714">
                  <c:v>0.83438544374303747</c:v>
                </c:pt>
                <c:pt idx="19715">
                  <c:v>0.83444691907943591</c:v>
                </c:pt>
                <c:pt idx="19716">
                  <c:v>0.83444691907943591</c:v>
                </c:pt>
                <c:pt idx="19717">
                  <c:v>0.83444691907943591</c:v>
                </c:pt>
                <c:pt idx="19718">
                  <c:v>0.8340141106572595</c:v>
                </c:pt>
                <c:pt idx="19719">
                  <c:v>0.8340141106572595</c:v>
                </c:pt>
                <c:pt idx="19720">
                  <c:v>0.83432392273402667</c:v>
                </c:pt>
                <c:pt idx="19721">
                  <c:v>0.83432392273402667</c:v>
                </c:pt>
                <c:pt idx="19722">
                  <c:v>0.83432392273402667</c:v>
                </c:pt>
                <c:pt idx="19723">
                  <c:v>0.83463396506874776</c:v>
                </c:pt>
                <c:pt idx="19724">
                  <c:v>0.83426235600148657</c:v>
                </c:pt>
                <c:pt idx="19725">
                  <c:v>0.83426235600148657</c:v>
                </c:pt>
                <c:pt idx="19726">
                  <c:v>0.83395245170876675</c:v>
                </c:pt>
                <c:pt idx="19727">
                  <c:v>0.83432392273402667</c:v>
                </c:pt>
                <c:pt idx="19728">
                  <c:v>0.83475677682881555</c:v>
                </c:pt>
                <c:pt idx="19729">
                  <c:v>0.83444691907943591</c:v>
                </c:pt>
                <c:pt idx="19730">
                  <c:v>0.83407572383073492</c:v>
                </c:pt>
                <c:pt idx="19731">
                  <c:v>0.83364277757148164</c:v>
                </c:pt>
                <c:pt idx="19732">
                  <c:v>0.8340141106572595</c:v>
                </c:pt>
                <c:pt idx="19733">
                  <c:v>0.83407572383073492</c:v>
                </c:pt>
                <c:pt idx="19734">
                  <c:v>0.83444691907943591</c:v>
                </c:pt>
                <c:pt idx="19735">
                  <c:v>0.83413729128014857</c:v>
                </c:pt>
                <c:pt idx="19736">
                  <c:v>0.83413729128014857</c:v>
                </c:pt>
                <c:pt idx="19737">
                  <c:v>0.83413729128014857</c:v>
                </c:pt>
                <c:pt idx="19738">
                  <c:v>0.83413729128014857</c:v>
                </c:pt>
                <c:pt idx="19739">
                  <c:v>0.83376623376623393</c:v>
                </c:pt>
                <c:pt idx="19740">
                  <c:v>0.83407572383073514</c:v>
                </c:pt>
                <c:pt idx="19741">
                  <c:v>0.83407572383073514</c:v>
                </c:pt>
                <c:pt idx="19742">
                  <c:v>0.83438544374303747</c:v>
                </c:pt>
                <c:pt idx="19743">
                  <c:v>0.8340141106572595</c:v>
                </c:pt>
                <c:pt idx="19744">
                  <c:v>0.8346953937592867</c:v>
                </c:pt>
                <c:pt idx="19745">
                  <c:v>0.83395245170876675</c:v>
                </c:pt>
                <c:pt idx="19746">
                  <c:v>0.83395245170876675</c:v>
                </c:pt>
                <c:pt idx="19747">
                  <c:v>0.83395245170876675</c:v>
                </c:pt>
                <c:pt idx="19748">
                  <c:v>0.83432392273402667</c:v>
                </c:pt>
                <c:pt idx="19749">
                  <c:v>0.8340141106572595</c:v>
                </c:pt>
                <c:pt idx="19750">
                  <c:v>0.83413729128014857</c:v>
                </c:pt>
                <c:pt idx="19751">
                  <c:v>0.83450834879406321</c:v>
                </c:pt>
                <c:pt idx="19752">
                  <c:v>0.83413729128014857</c:v>
                </c:pt>
                <c:pt idx="19753">
                  <c:v>0.83382789317507422</c:v>
                </c:pt>
                <c:pt idx="19754">
                  <c:v>0.83376623376623393</c:v>
                </c:pt>
                <c:pt idx="19755">
                  <c:v>0.8340141106572595</c:v>
                </c:pt>
                <c:pt idx="19756">
                  <c:v>0.83432392273402667</c:v>
                </c:pt>
                <c:pt idx="19757">
                  <c:v>0.83463396506874776</c:v>
                </c:pt>
                <c:pt idx="19758">
                  <c:v>0.83457249070631978</c:v>
                </c:pt>
                <c:pt idx="19759">
                  <c:v>0.83413908516177016</c:v>
                </c:pt>
                <c:pt idx="19760">
                  <c:v>0.83382899628252782</c:v>
                </c:pt>
                <c:pt idx="19761">
                  <c:v>0.83389074693422538</c:v>
                </c:pt>
                <c:pt idx="19762">
                  <c:v>0.83426235600148657</c:v>
                </c:pt>
                <c:pt idx="19763">
                  <c:v>0.8340141106572595</c:v>
                </c:pt>
                <c:pt idx="19764">
                  <c:v>0.8340141106572595</c:v>
                </c:pt>
                <c:pt idx="19765">
                  <c:v>0.8340141106572595</c:v>
                </c:pt>
                <c:pt idx="19766">
                  <c:v>0.83395245170876675</c:v>
                </c:pt>
                <c:pt idx="19767">
                  <c:v>0.83420074349442386</c:v>
                </c:pt>
                <c:pt idx="19768">
                  <c:v>0.83444940476190466</c:v>
                </c:pt>
                <c:pt idx="19769">
                  <c:v>0.83444940476190466</c:v>
                </c:pt>
                <c:pt idx="19770">
                  <c:v>0.83451097062104873</c:v>
                </c:pt>
                <c:pt idx="19771">
                  <c:v>0.83420074349442386</c:v>
                </c:pt>
                <c:pt idx="19772">
                  <c:v>0.83395245170876675</c:v>
                </c:pt>
                <c:pt idx="19773">
                  <c:v>0.8340141106572595</c:v>
                </c:pt>
                <c:pt idx="19774">
                  <c:v>0.8340141106572595</c:v>
                </c:pt>
                <c:pt idx="19775">
                  <c:v>0.8340141106572595</c:v>
                </c:pt>
                <c:pt idx="19776">
                  <c:v>0.8340141106572595</c:v>
                </c:pt>
                <c:pt idx="19777">
                  <c:v>0.83389074693422538</c:v>
                </c:pt>
                <c:pt idx="19778">
                  <c:v>0.83413908516177016</c:v>
                </c:pt>
                <c:pt idx="19779">
                  <c:v>0.83413908516177016</c:v>
                </c:pt>
                <c:pt idx="19780">
                  <c:v>0.83451097062104873</c:v>
                </c:pt>
                <c:pt idx="19781">
                  <c:v>0.83426235600148657</c:v>
                </c:pt>
                <c:pt idx="19782">
                  <c:v>0.83438544374303747</c:v>
                </c:pt>
                <c:pt idx="19783">
                  <c:v>0.83413729128014857</c:v>
                </c:pt>
                <c:pt idx="19784">
                  <c:v>0.83413729128014857</c:v>
                </c:pt>
                <c:pt idx="19785">
                  <c:v>0.83413729128014857</c:v>
                </c:pt>
                <c:pt idx="19786">
                  <c:v>0.83382789317507422</c:v>
                </c:pt>
                <c:pt idx="19787">
                  <c:v>0.83450834879406321</c:v>
                </c:pt>
                <c:pt idx="19788">
                  <c:v>0.83444691907943591</c:v>
                </c:pt>
                <c:pt idx="19789">
                  <c:v>0.83444691907943591</c:v>
                </c:pt>
                <c:pt idx="19790">
                  <c:v>0.83432392273402667</c:v>
                </c:pt>
                <c:pt idx="19791">
                  <c:v>0.83463396506874776</c:v>
                </c:pt>
                <c:pt idx="19792">
                  <c:v>0.83432392273402667</c:v>
                </c:pt>
                <c:pt idx="19793">
                  <c:v>0.83432392273402667</c:v>
                </c:pt>
                <c:pt idx="19794">
                  <c:v>0.83426235600148657</c:v>
                </c:pt>
                <c:pt idx="19795">
                  <c:v>0.83426235600148657</c:v>
                </c:pt>
                <c:pt idx="19796">
                  <c:v>0.83432392273402667</c:v>
                </c:pt>
                <c:pt idx="19797">
                  <c:v>0.83413729128014857</c:v>
                </c:pt>
                <c:pt idx="19798">
                  <c:v>0.83382789317507422</c:v>
                </c:pt>
                <c:pt idx="19799">
                  <c:v>0.83388950685947349</c:v>
                </c:pt>
                <c:pt idx="19800">
                  <c:v>0.83388950685947349</c:v>
                </c:pt>
                <c:pt idx="19801">
                  <c:v>0.83382789317507422</c:v>
                </c:pt>
                <c:pt idx="19802">
                  <c:v>0.83376623376623393</c:v>
                </c:pt>
                <c:pt idx="19803">
                  <c:v>0.83444691907943591</c:v>
                </c:pt>
                <c:pt idx="19804">
                  <c:v>0.83438544374303747</c:v>
                </c:pt>
                <c:pt idx="19805">
                  <c:v>0.83475677682881555</c:v>
                </c:pt>
                <c:pt idx="19806">
                  <c:v>0.83475677682881555</c:v>
                </c:pt>
                <c:pt idx="19807">
                  <c:v>0.83444691907943591</c:v>
                </c:pt>
                <c:pt idx="19808">
                  <c:v>0.8340141106572595</c:v>
                </c:pt>
                <c:pt idx="19809">
                  <c:v>0.83395245170876675</c:v>
                </c:pt>
                <c:pt idx="19810">
                  <c:v>0.83389074693422538</c:v>
                </c:pt>
                <c:pt idx="19811">
                  <c:v>0.83426235600148657</c:v>
                </c:pt>
                <c:pt idx="19812">
                  <c:v>0.83426235600148657</c:v>
                </c:pt>
                <c:pt idx="19813">
                  <c:v>0.83426235600148657</c:v>
                </c:pt>
                <c:pt idx="19814">
                  <c:v>0.83426235600148657</c:v>
                </c:pt>
                <c:pt idx="19815">
                  <c:v>0.83432392273402667</c:v>
                </c:pt>
                <c:pt idx="19816">
                  <c:v>0.83432392273402667</c:v>
                </c:pt>
                <c:pt idx="19817">
                  <c:v>0.83389074693422538</c:v>
                </c:pt>
                <c:pt idx="19818">
                  <c:v>0.83420074349442386</c:v>
                </c:pt>
                <c:pt idx="19819">
                  <c:v>0.83457249070631978</c:v>
                </c:pt>
                <c:pt idx="19820">
                  <c:v>0.83426235600148657</c:v>
                </c:pt>
                <c:pt idx="19821">
                  <c:v>0.83432392273402667</c:v>
                </c:pt>
                <c:pt idx="19822">
                  <c:v>0.8340141106572595</c:v>
                </c:pt>
                <c:pt idx="19823">
                  <c:v>0.83395245170876686</c:v>
                </c:pt>
                <c:pt idx="19824">
                  <c:v>0.83420074349442386</c:v>
                </c:pt>
                <c:pt idx="19825">
                  <c:v>0.83457249070631978</c:v>
                </c:pt>
                <c:pt idx="19826">
                  <c:v>0.8340141106572595</c:v>
                </c:pt>
                <c:pt idx="19827">
                  <c:v>0.83407572383073514</c:v>
                </c:pt>
                <c:pt idx="19828">
                  <c:v>0.83407572383073514</c:v>
                </c:pt>
                <c:pt idx="19829">
                  <c:v>0.83444691907943591</c:v>
                </c:pt>
                <c:pt idx="19830">
                  <c:v>0.83438544374303747</c:v>
                </c:pt>
                <c:pt idx="19831">
                  <c:v>0.83364277757148164</c:v>
                </c:pt>
                <c:pt idx="19832">
                  <c:v>0.83389074693422538</c:v>
                </c:pt>
                <c:pt idx="19833">
                  <c:v>0.83420074349442386</c:v>
                </c:pt>
                <c:pt idx="19834">
                  <c:v>0.83426235600148657</c:v>
                </c:pt>
                <c:pt idx="19835">
                  <c:v>0.83438544374303747</c:v>
                </c:pt>
                <c:pt idx="19836">
                  <c:v>0.83413729128014857</c:v>
                </c:pt>
                <c:pt idx="19837">
                  <c:v>0.83413729128014857</c:v>
                </c:pt>
                <c:pt idx="19838">
                  <c:v>0.83382789317507422</c:v>
                </c:pt>
                <c:pt idx="19839">
                  <c:v>0.83419881305637977</c:v>
                </c:pt>
                <c:pt idx="19840">
                  <c:v>0.83426028921023354</c:v>
                </c:pt>
                <c:pt idx="19841">
                  <c:v>0.83419881305637977</c:v>
                </c:pt>
                <c:pt idx="19842">
                  <c:v>0.83444691907943591</c:v>
                </c:pt>
                <c:pt idx="19843">
                  <c:v>0.83407572383073492</c:v>
                </c:pt>
                <c:pt idx="19844">
                  <c:v>0.8340141106572595</c:v>
                </c:pt>
                <c:pt idx="19845">
                  <c:v>0.83426235600148657</c:v>
                </c:pt>
                <c:pt idx="19846">
                  <c:v>0.83432392273402667</c:v>
                </c:pt>
                <c:pt idx="19847">
                  <c:v>0.8340141106572595</c:v>
                </c:pt>
                <c:pt idx="19848">
                  <c:v>0.83444691907943591</c:v>
                </c:pt>
                <c:pt idx="19849">
                  <c:v>0.83450834879406321</c:v>
                </c:pt>
                <c:pt idx="19850">
                  <c:v>0.83450834879406321</c:v>
                </c:pt>
                <c:pt idx="19851">
                  <c:v>0.83413729128014857</c:v>
                </c:pt>
                <c:pt idx="19852">
                  <c:v>0.83376623376623393</c:v>
                </c:pt>
                <c:pt idx="19853">
                  <c:v>0.83407572383073492</c:v>
                </c:pt>
                <c:pt idx="19854">
                  <c:v>0.83407572383073492</c:v>
                </c:pt>
                <c:pt idx="19855">
                  <c:v>0.83438544374303747</c:v>
                </c:pt>
                <c:pt idx="19856">
                  <c:v>0.8340141106572595</c:v>
                </c:pt>
                <c:pt idx="19857">
                  <c:v>0.83426235600148657</c:v>
                </c:pt>
                <c:pt idx="19858">
                  <c:v>0.83426235600148657</c:v>
                </c:pt>
                <c:pt idx="19859">
                  <c:v>0.83432392273402667</c:v>
                </c:pt>
                <c:pt idx="19860">
                  <c:v>0.8340141106572595</c:v>
                </c:pt>
                <c:pt idx="19861">
                  <c:v>0.83438544374303747</c:v>
                </c:pt>
                <c:pt idx="19862">
                  <c:v>0.83413729128014857</c:v>
                </c:pt>
                <c:pt idx="19863">
                  <c:v>0.83382789317507422</c:v>
                </c:pt>
                <c:pt idx="19864">
                  <c:v>0.83419881305637977</c:v>
                </c:pt>
                <c:pt idx="19865">
                  <c:v>0.83450834879406321</c:v>
                </c:pt>
                <c:pt idx="19866">
                  <c:v>0.83376623376623382</c:v>
                </c:pt>
                <c:pt idx="19867">
                  <c:v>0.8340141106572595</c:v>
                </c:pt>
                <c:pt idx="19868">
                  <c:v>0.83395245170876686</c:v>
                </c:pt>
                <c:pt idx="19869">
                  <c:v>0.83432392273402667</c:v>
                </c:pt>
                <c:pt idx="19870">
                  <c:v>0.83444691907943591</c:v>
                </c:pt>
                <c:pt idx="19871">
                  <c:v>0.83382789317507422</c:v>
                </c:pt>
                <c:pt idx="19872">
                  <c:v>0.83388950685947349</c:v>
                </c:pt>
                <c:pt idx="19873">
                  <c:v>0.83450834879406321</c:v>
                </c:pt>
                <c:pt idx="19874">
                  <c:v>0.8346953937592867</c:v>
                </c:pt>
                <c:pt idx="19875">
                  <c:v>0.83432392273402678</c:v>
                </c:pt>
                <c:pt idx="19876">
                  <c:v>0.8340141106572595</c:v>
                </c:pt>
                <c:pt idx="19877">
                  <c:v>0.8340141106572595</c:v>
                </c:pt>
                <c:pt idx="19878">
                  <c:v>0.8340141106572595</c:v>
                </c:pt>
                <c:pt idx="19879">
                  <c:v>0.83463396506874776</c:v>
                </c:pt>
                <c:pt idx="19880">
                  <c:v>0.83395245170876675</c:v>
                </c:pt>
                <c:pt idx="19881">
                  <c:v>0.8340141106572595</c:v>
                </c:pt>
                <c:pt idx="19882">
                  <c:v>0.83432392273402667</c:v>
                </c:pt>
                <c:pt idx="19883">
                  <c:v>0.83438544374303747</c:v>
                </c:pt>
                <c:pt idx="19884">
                  <c:v>0.83432392273402667</c:v>
                </c:pt>
                <c:pt idx="19885">
                  <c:v>0.83395245170876675</c:v>
                </c:pt>
                <c:pt idx="19886">
                  <c:v>0.83370452858203414</c:v>
                </c:pt>
                <c:pt idx="19887">
                  <c:v>0.83413729128014857</c:v>
                </c:pt>
                <c:pt idx="19888">
                  <c:v>0.83413729128014857</c:v>
                </c:pt>
                <c:pt idx="19889">
                  <c:v>0.83413729128014857</c:v>
                </c:pt>
                <c:pt idx="19890">
                  <c:v>0.83413729128014857</c:v>
                </c:pt>
                <c:pt idx="19891">
                  <c:v>0.83413729128014857</c:v>
                </c:pt>
                <c:pt idx="19892">
                  <c:v>0.83376623376623393</c:v>
                </c:pt>
                <c:pt idx="19893">
                  <c:v>0.83407572383073514</c:v>
                </c:pt>
                <c:pt idx="19894">
                  <c:v>0.83376623376623393</c:v>
                </c:pt>
                <c:pt idx="19895">
                  <c:v>0.83413729128014857</c:v>
                </c:pt>
                <c:pt idx="19896">
                  <c:v>0.83413729128014857</c:v>
                </c:pt>
                <c:pt idx="19897">
                  <c:v>0.83456973293768544</c:v>
                </c:pt>
                <c:pt idx="19898">
                  <c:v>0.83456973293768544</c:v>
                </c:pt>
                <c:pt idx="19899">
                  <c:v>0.83450834879406321</c:v>
                </c:pt>
                <c:pt idx="19900">
                  <c:v>0.83444691907943591</c:v>
                </c:pt>
                <c:pt idx="19901">
                  <c:v>0.83438544374303747</c:v>
                </c:pt>
                <c:pt idx="19902">
                  <c:v>0.83444691907943591</c:v>
                </c:pt>
                <c:pt idx="19903">
                  <c:v>0.83450834879406321</c:v>
                </c:pt>
                <c:pt idx="19904">
                  <c:v>0.83450834879406321</c:v>
                </c:pt>
                <c:pt idx="19905">
                  <c:v>0.83450834879406321</c:v>
                </c:pt>
                <c:pt idx="19906">
                  <c:v>0.83426028921023354</c:v>
                </c:pt>
                <c:pt idx="19907">
                  <c:v>0.83419881305637977</c:v>
                </c:pt>
                <c:pt idx="19908">
                  <c:v>0.83388950685947349</c:v>
                </c:pt>
                <c:pt idx="19909">
                  <c:v>0.83395107487027431</c:v>
                </c:pt>
                <c:pt idx="19910">
                  <c:v>0.83419881305637977</c:v>
                </c:pt>
                <c:pt idx="19911">
                  <c:v>0.83407572383073492</c:v>
                </c:pt>
                <c:pt idx="19912">
                  <c:v>0.83438544374303747</c:v>
                </c:pt>
                <c:pt idx="19913">
                  <c:v>0.8340141106572595</c:v>
                </c:pt>
                <c:pt idx="19914">
                  <c:v>0.83432392273402667</c:v>
                </c:pt>
                <c:pt idx="19915">
                  <c:v>0.83463396506874776</c:v>
                </c:pt>
                <c:pt idx="19916">
                  <c:v>0.8340141106572595</c:v>
                </c:pt>
                <c:pt idx="19917">
                  <c:v>0.83432392273402667</c:v>
                </c:pt>
                <c:pt idx="19918">
                  <c:v>0.83438544374303747</c:v>
                </c:pt>
                <c:pt idx="19919">
                  <c:v>0.83444691907943591</c:v>
                </c:pt>
                <c:pt idx="19920">
                  <c:v>0.83444691907943591</c:v>
                </c:pt>
                <c:pt idx="19921">
                  <c:v>0.83413729128014857</c:v>
                </c:pt>
                <c:pt idx="19922">
                  <c:v>0.83413729128014857</c:v>
                </c:pt>
                <c:pt idx="19923">
                  <c:v>0.83407572383073492</c:v>
                </c:pt>
                <c:pt idx="19924">
                  <c:v>0.83407572383073492</c:v>
                </c:pt>
                <c:pt idx="19925">
                  <c:v>0.83438544374303747</c:v>
                </c:pt>
                <c:pt idx="19926">
                  <c:v>0.83432392273402667</c:v>
                </c:pt>
                <c:pt idx="19927">
                  <c:v>0.83432392273402667</c:v>
                </c:pt>
                <c:pt idx="19928">
                  <c:v>0.83426235600148657</c:v>
                </c:pt>
                <c:pt idx="19929">
                  <c:v>0.83420074349442386</c:v>
                </c:pt>
                <c:pt idx="19930">
                  <c:v>0.83463396506874776</c:v>
                </c:pt>
                <c:pt idx="19931">
                  <c:v>0.8340141106572595</c:v>
                </c:pt>
                <c:pt idx="19932">
                  <c:v>0.83395245170876686</c:v>
                </c:pt>
                <c:pt idx="19933">
                  <c:v>0.83395245170876686</c:v>
                </c:pt>
                <c:pt idx="19934">
                  <c:v>0.83432392273402678</c:v>
                </c:pt>
                <c:pt idx="19935">
                  <c:v>0.83463396506874776</c:v>
                </c:pt>
                <c:pt idx="19936">
                  <c:v>0.83432392273402667</c:v>
                </c:pt>
                <c:pt idx="19937">
                  <c:v>0.83426235600148657</c:v>
                </c:pt>
                <c:pt idx="19938">
                  <c:v>0.83426235600148657</c:v>
                </c:pt>
                <c:pt idx="19939">
                  <c:v>0.83432392273402667</c:v>
                </c:pt>
                <c:pt idx="19940">
                  <c:v>0.83432392273402667</c:v>
                </c:pt>
                <c:pt idx="19941">
                  <c:v>0.8340141106572595</c:v>
                </c:pt>
                <c:pt idx="19942">
                  <c:v>0.83407572383073492</c:v>
                </c:pt>
                <c:pt idx="19943">
                  <c:v>0.83444691907943591</c:v>
                </c:pt>
                <c:pt idx="19944">
                  <c:v>0.83413729128014857</c:v>
                </c:pt>
                <c:pt idx="19945">
                  <c:v>0.83438544374303747</c:v>
                </c:pt>
                <c:pt idx="19946">
                  <c:v>0.83432392273402667</c:v>
                </c:pt>
                <c:pt idx="19947">
                  <c:v>0.8346953937592867</c:v>
                </c:pt>
                <c:pt idx="19948">
                  <c:v>0.8346953937592867</c:v>
                </c:pt>
                <c:pt idx="19949">
                  <c:v>0.8346953937592867</c:v>
                </c:pt>
                <c:pt idx="19950">
                  <c:v>0.83432392273402667</c:v>
                </c:pt>
                <c:pt idx="19951">
                  <c:v>0.8340141106572595</c:v>
                </c:pt>
                <c:pt idx="19952">
                  <c:v>0.8340141106572595</c:v>
                </c:pt>
                <c:pt idx="19953">
                  <c:v>0.83395245170876686</c:v>
                </c:pt>
                <c:pt idx="19954">
                  <c:v>0.83395245170876686</c:v>
                </c:pt>
                <c:pt idx="19955">
                  <c:v>0.83395245170876686</c:v>
                </c:pt>
                <c:pt idx="19956">
                  <c:v>0.83426235600148657</c:v>
                </c:pt>
                <c:pt idx="19957">
                  <c:v>0.83463396506874776</c:v>
                </c:pt>
                <c:pt idx="19958">
                  <c:v>0.83432392273402667</c:v>
                </c:pt>
                <c:pt idx="19959">
                  <c:v>0.83438544374303747</c:v>
                </c:pt>
                <c:pt idx="19960">
                  <c:v>0.83438544374303758</c:v>
                </c:pt>
                <c:pt idx="19961">
                  <c:v>0.83376623376623393</c:v>
                </c:pt>
                <c:pt idx="19962">
                  <c:v>0.83413729128014857</c:v>
                </c:pt>
                <c:pt idx="19963">
                  <c:v>0.83413729128014857</c:v>
                </c:pt>
                <c:pt idx="19964">
                  <c:v>0.83450834879406321</c:v>
                </c:pt>
                <c:pt idx="19965">
                  <c:v>0.83419881305637977</c:v>
                </c:pt>
                <c:pt idx="19966">
                  <c:v>0.83450834879406321</c:v>
                </c:pt>
                <c:pt idx="19967">
                  <c:v>0.83444691907943591</c:v>
                </c:pt>
                <c:pt idx="19968">
                  <c:v>0.83444691907943591</c:v>
                </c:pt>
                <c:pt idx="19969">
                  <c:v>0.83444691907943591</c:v>
                </c:pt>
                <c:pt idx="19970">
                  <c:v>0.83407572383073492</c:v>
                </c:pt>
                <c:pt idx="19971">
                  <c:v>0.83407572383073492</c:v>
                </c:pt>
                <c:pt idx="19972">
                  <c:v>0.8340141106572595</c:v>
                </c:pt>
                <c:pt idx="19973">
                  <c:v>0.83432392273402667</c:v>
                </c:pt>
                <c:pt idx="19974">
                  <c:v>0.83426235600148657</c:v>
                </c:pt>
                <c:pt idx="19975">
                  <c:v>0.83426235600148657</c:v>
                </c:pt>
                <c:pt idx="19976">
                  <c:v>0.83432392273402667</c:v>
                </c:pt>
                <c:pt idx="19977">
                  <c:v>0.83438544374303747</c:v>
                </c:pt>
                <c:pt idx="19978">
                  <c:v>0.83407572383073492</c:v>
                </c:pt>
                <c:pt idx="19979">
                  <c:v>0.83407572383073514</c:v>
                </c:pt>
                <c:pt idx="19980">
                  <c:v>0.83376623376623393</c:v>
                </c:pt>
                <c:pt idx="19981">
                  <c:v>0.83444691907943591</c:v>
                </c:pt>
                <c:pt idx="19982">
                  <c:v>0.83438544374303747</c:v>
                </c:pt>
                <c:pt idx="19983">
                  <c:v>0.83426235600148657</c:v>
                </c:pt>
                <c:pt idx="19984">
                  <c:v>0.83420074349442386</c:v>
                </c:pt>
                <c:pt idx="19985">
                  <c:v>0.83420074349442386</c:v>
                </c:pt>
                <c:pt idx="19986">
                  <c:v>0.83426235600148657</c:v>
                </c:pt>
                <c:pt idx="19987">
                  <c:v>0.83420074349442386</c:v>
                </c:pt>
                <c:pt idx="19988">
                  <c:v>0.83451097062104873</c:v>
                </c:pt>
                <c:pt idx="19989">
                  <c:v>0.83451097062104873</c:v>
                </c:pt>
                <c:pt idx="19990">
                  <c:v>0.83420074349442386</c:v>
                </c:pt>
                <c:pt idx="19991">
                  <c:v>0.83451097062104873</c:v>
                </c:pt>
                <c:pt idx="19992">
                  <c:v>0.83432392273402667</c:v>
                </c:pt>
                <c:pt idx="19993">
                  <c:v>0.8340141106572595</c:v>
                </c:pt>
                <c:pt idx="19994">
                  <c:v>0.83432392273402667</c:v>
                </c:pt>
                <c:pt idx="19995">
                  <c:v>0.83432392273402667</c:v>
                </c:pt>
                <c:pt idx="19996">
                  <c:v>0.83432392273402667</c:v>
                </c:pt>
                <c:pt idx="19997">
                  <c:v>0.83444691907943591</c:v>
                </c:pt>
                <c:pt idx="19998">
                  <c:v>0.83376623376623393</c:v>
                </c:pt>
                <c:pt idx="19999">
                  <c:v>0.83413729128014857</c:v>
                </c:pt>
                <c:pt idx="20000">
                  <c:v>0.83413729128014857</c:v>
                </c:pt>
                <c:pt idx="20001">
                  <c:v>0.83413729128014857</c:v>
                </c:pt>
                <c:pt idx="20002">
                  <c:v>0.83450834879406321</c:v>
                </c:pt>
                <c:pt idx="20003">
                  <c:v>0.83481811432813668</c:v>
                </c:pt>
                <c:pt idx="20004">
                  <c:v>0.83444691907943591</c:v>
                </c:pt>
                <c:pt idx="20005">
                  <c:v>0.83444691907943591</c:v>
                </c:pt>
                <c:pt idx="20006">
                  <c:v>0.83407572383073492</c:v>
                </c:pt>
                <c:pt idx="20007">
                  <c:v>0.83438544374303747</c:v>
                </c:pt>
                <c:pt idx="20008">
                  <c:v>0.8346953937592867</c:v>
                </c:pt>
                <c:pt idx="20009">
                  <c:v>0.83432392273402667</c:v>
                </c:pt>
                <c:pt idx="20010">
                  <c:v>0.83432392273402667</c:v>
                </c:pt>
                <c:pt idx="20011">
                  <c:v>0.83370452858203414</c:v>
                </c:pt>
                <c:pt idx="20012">
                  <c:v>0.83407572383073492</c:v>
                </c:pt>
                <c:pt idx="20013">
                  <c:v>0.8340141106572595</c:v>
                </c:pt>
                <c:pt idx="20014">
                  <c:v>0.83463396506874776</c:v>
                </c:pt>
                <c:pt idx="20015">
                  <c:v>0.83426235600148657</c:v>
                </c:pt>
                <c:pt idx="20016">
                  <c:v>0.83420074349442386</c:v>
                </c:pt>
                <c:pt idx="20017">
                  <c:v>0.83451097062104873</c:v>
                </c:pt>
                <c:pt idx="20018">
                  <c:v>0.83420074349442386</c:v>
                </c:pt>
                <c:pt idx="20019">
                  <c:v>0.83426235600148657</c:v>
                </c:pt>
                <c:pt idx="20020">
                  <c:v>0.8346953937592867</c:v>
                </c:pt>
                <c:pt idx="20021">
                  <c:v>0.83438544374303747</c:v>
                </c:pt>
                <c:pt idx="20022">
                  <c:v>0.8340141106572595</c:v>
                </c:pt>
                <c:pt idx="20023">
                  <c:v>0.8340141106572595</c:v>
                </c:pt>
                <c:pt idx="20024">
                  <c:v>0.83432392273402667</c:v>
                </c:pt>
                <c:pt idx="20025">
                  <c:v>0.83432392273402667</c:v>
                </c:pt>
                <c:pt idx="20026">
                  <c:v>0.83426235600148657</c:v>
                </c:pt>
                <c:pt idx="20027">
                  <c:v>0.83395245170876686</c:v>
                </c:pt>
                <c:pt idx="20028">
                  <c:v>0.83395245170876686</c:v>
                </c:pt>
                <c:pt idx="20029">
                  <c:v>0.83426235600148657</c:v>
                </c:pt>
                <c:pt idx="20030">
                  <c:v>0.83426235600148657</c:v>
                </c:pt>
                <c:pt idx="20031">
                  <c:v>0.83438544374303747</c:v>
                </c:pt>
                <c:pt idx="20032">
                  <c:v>0.83407572383073492</c:v>
                </c:pt>
                <c:pt idx="20033">
                  <c:v>0.83376623376623393</c:v>
                </c:pt>
                <c:pt idx="20034">
                  <c:v>0.83413729128014857</c:v>
                </c:pt>
                <c:pt idx="20035">
                  <c:v>0.83376623376623393</c:v>
                </c:pt>
                <c:pt idx="20036">
                  <c:v>0.83413729128014857</c:v>
                </c:pt>
                <c:pt idx="20037">
                  <c:v>0.83376623376623393</c:v>
                </c:pt>
                <c:pt idx="20038">
                  <c:v>0.83376623376623393</c:v>
                </c:pt>
                <c:pt idx="20039">
                  <c:v>0.83407572383073514</c:v>
                </c:pt>
                <c:pt idx="20040">
                  <c:v>0.83413729128014857</c:v>
                </c:pt>
                <c:pt idx="20041">
                  <c:v>0.83376623376623393</c:v>
                </c:pt>
                <c:pt idx="20042">
                  <c:v>0.83413729128014857</c:v>
                </c:pt>
                <c:pt idx="20043">
                  <c:v>0.83376623376623393</c:v>
                </c:pt>
                <c:pt idx="20044">
                  <c:v>0.83370452858203414</c:v>
                </c:pt>
                <c:pt idx="20045">
                  <c:v>0.83370452858203414</c:v>
                </c:pt>
                <c:pt idx="20046">
                  <c:v>0.8340141106572595</c:v>
                </c:pt>
                <c:pt idx="20047">
                  <c:v>0.83438544374303747</c:v>
                </c:pt>
                <c:pt idx="20048">
                  <c:v>0.83395245170876675</c:v>
                </c:pt>
                <c:pt idx="20049">
                  <c:v>0.83420074349442386</c:v>
                </c:pt>
                <c:pt idx="20050">
                  <c:v>0.83420074349442386</c:v>
                </c:pt>
                <c:pt idx="20051">
                  <c:v>0.83389074693422538</c:v>
                </c:pt>
                <c:pt idx="20052">
                  <c:v>0.83389074693422538</c:v>
                </c:pt>
                <c:pt idx="20053">
                  <c:v>0.83451097062104873</c:v>
                </c:pt>
                <c:pt idx="20054">
                  <c:v>0.83420074349442386</c:v>
                </c:pt>
                <c:pt idx="20055">
                  <c:v>0.83463396506874776</c:v>
                </c:pt>
                <c:pt idx="20056">
                  <c:v>0.83438544374303747</c:v>
                </c:pt>
                <c:pt idx="20057">
                  <c:v>0.83407572383073492</c:v>
                </c:pt>
                <c:pt idx="20058">
                  <c:v>0.83444691907943591</c:v>
                </c:pt>
                <c:pt idx="20059">
                  <c:v>0.83407572383073514</c:v>
                </c:pt>
                <c:pt idx="20060">
                  <c:v>0.83438544374303758</c:v>
                </c:pt>
                <c:pt idx="20061">
                  <c:v>0.83407572383073514</c:v>
                </c:pt>
                <c:pt idx="20062">
                  <c:v>0.8340141106572595</c:v>
                </c:pt>
                <c:pt idx="20063">
                  <c:v>0.83438544374303747</c:v>
                </c:pt>
                <c:pt idx="20064">
                  <c:v>0.83413729128014857</c:v>
                </c:pt>
                <c:pt idx="20065">
                  <c:v>0.83438544374303747</c:v>
                </c:pt>
                <c:pt idx="20066">
                  <c:v>0.83426235600148657</c:v>
                </c:pt>
                <c:pt idx="20067">
                  <c:v>0.83420074349442386</c:v>
                </c:pt>
                <c:pt idx="20068">
                  <c:v>0.83457249070631978</c:v>
                </c:pt>
                <c:pt idx="20069">
                  <c:v>0.83426235600148657</c:v>
                </c:pt>
                <c:pt idx="20070">
                  <c:v>0.83426235600148657</c:v>
                </c:pt>
                <c:pt idx="20071">
                  <c:v>0.83432392273402667</c:v>
                </c:pt>
                <c:pt idx="20072">
                  <c:v>0.8340141106572595</c:v>
                </c:pt>
                <c:pt idx="20073">
                  <c:v>0.83407572383073492</c:v>
                </c:pt>
                <c:pt idx="20074">
                  <c:v>0.83376623376623393</c:v>
                </c:pt>
                <c:pt idx="20075">
                  <c:v>0.83382789317507422</c:v>
                </c:pt>
                <c:pt idx="20076">
                  <c:v>0.83413729128014857</c:v>
                </c:pt>
                <c:pt idx="20077">
                  <c:v>0.83413729128014857</c:v>
                </c:pt>
                <c:pt idx="20078">
                  <c:v>0.83413729128014857</c:v>
                </c:pt>
                <c:pt idx="20079">
                  <c:v>0.83407572383073514</c:v>
                </c:pt>
                <c:pt idx="20080">
                  <c:v>0.83407572383073514</c:v>
                </c:pt>
                <c:pt idx="20081">
                  <c:v>0.83444691907943591</c:v>
                </c:pt>
                <c:pt idx="20082">
                  <c:v>0.83438544374303747</c:v>
                </c:pt>
                <c:pt idx="20083">
                  <c:v>0.83426235600148657</c:v>
                </c:pt>
                <c:pt idx="20084">
                  <c:v>0.83420074349442386</c:v>
                </c:pt>
                <c:pt idx="20085">
                  <c:v>0.83457249070631978</c:v>
                </c:pt>
                <c:pt idx="20086">
                  <c:v>0.83420074349442386</c:v>
                </c:pt>
                <c:pt idx="20087">
                  <c:v>0.83420074349442386</c:v>
                </c:pt>
                <c:pt idx="20088">
                  <c:v>0.83457249070631978</c:v>
                </c:pt>
                <c:pt idx="20089">
                  <c:v>0.83426235600148657</c:v>
                </c:pt>
                <c:pt idx="20090">
                  <c:v>0.8340141106572595</c:v>
                </c:pt>
                <c:pt idx="20091">
                  <c:v>0.8340141106572595</c:v>
                </c:pt>
                <c:pt idx="20092">
                  <c:v>0.83395245170876675</c:v>
                </c:pt>
                <c:pt idx="20093">
                  <c:v>0.83395245170876675</c:v>
                </c:pt>
                <c:pt idx="20094">
                  <c:v>0.83364277757148164</c:v>
                </c:pt>
                <c:pt idx="20095">
                  <c:v>0.83407572383073514</c:v>
                </c:pt>
                <c:pt idx="20096">
                  <c:v>0.83413729128014857</c:v>
                </c:pt>
                <c:pt idx="20097">
                  <c:v>0.83419881305637977</c:v>
                </c:pt>
                <c:pt idx="20098">
                  <c:v>0.83419881305637977</c:v>
                </c:pt>
                <c:pt idx="20099">
                  <c:v>0.83413729128014857</c:v>
                </c:pt>
                <c:pt idx="20100">
                  <c:v>0.83438544374303747</c:v>
                </c:pt>
                <c:pt idx="20101">
                  <c:v>0.83432392273402667</c:v>
                </c:pt>
                <c:pt idx="20102">
                  <c:v>0.83463396506874776</c:v>
                </c:pt>
                <c:pt idx="20103">
                  <c:v>0.83463396506874776</c:v>
                </c:pt>
                <c:pt idx="20104">
                  <c:v>0.83426235600148657</c:v>
                </c:pt>
                <c:pt idx="20105">
                  <c:v>0.83426235600148657</c:v>
                </c:pt>
                <c:pt idx="20106">
                  <c:v>0.83426235600148657</c:v>
                </c:pt>
                <c:pt idx="20107">
                  <c:v>0.83426235600148657</c:v>
                </c:pt>
                <c:pt idx="20108">
                  <c:v>0.83432392273402667</c:v>
                </c:pt>
                <c:pt idx="20109">
                  <c:v>0.83395245170876675</c:v>
                </c:pt>
                <c:pt idx="20110">
                  <c:v>0.83426235600148657</c:v>
                </c:pt>
                <c:pt idx="20111">
                  <c:v>0.83426235600148657</c:v>
                </c:pt>
                <c:pt idx="20112">
                  <c:v>0.83457249070631978</c:v>
                </c:pt>
                <c:pt idx="20113">
                  <c:v>0.83389074693422538</c:v>
                </c:pt>
                <c:pt idx="20114">
                  <c:v>0.83420074349442386</c:v>
                </c:pt>
                <c:pt idx="20115">
                  <c:v>0.83420074349442386</c:v>
                </c:pt>
                <c:pt idx="20116">
                  <c:v>0.83451097062104873</c:v>
                </c:pt>
                <c:pt idx="20117">
                  <c:v>0.83451097062104873</c:v>
                </c:pt>
                <c:pt idx="20118">
                  <c:v>0.83426235600148657</c:v>
                </c:pt>
                <c:pt idx="20119">
                  <c:v>0.83395245170876675</c:v>
                </c:pt>
                <c:pt idx="20120">
                  <c:v>0.83457249070631978</c:v>
                </c:pt>
                <c:pt idx="20121">
                  <c:v>0.83451097062104873</c:v>
                </c:pt>
                <c:pt idx="20122">
                  <c:v>0.83451097062104873</c:v>
                </c:pt>
                <c:pt idx="20123">
                  <c:v>0.83457249070631978</c:v>
                </c:pt>
                <c:pt idx="20124">
                  <c:v>0.83432392273402667</c:v>
                </c:pt>
                <c:pt idx="20125">
                  <c:v>0.83432392273402667</c:v>
                </c:pt>
                <c:pt idx="20126">
                  <c:v>0.83432392273402667</c:v>
                </c:pt>
                <c:pt idx="20127">
                  <c:v>0.8340141106572595</c:v>
                </c:pt>
                <c:pt idx="20128">
                  <c:v>0.83370452858203414</c:v>
                </c:pt>
                <c:pt idx="20129">
                  <c:v>0.83407572383073514</c:v>
                </c:pt>
                <c:pt idx="20130">
                  <c:v>0.83413729128014857</c:v>
                </c:pt>
                <c:pt idx="20131">
                  <c:v>0.83413729128014857</c:v>
                </c:pt>
                <c:pt idx="20132">
                  <c:v>0.83376623376623393</c:v>
                </c:pt>
                <c:pt idx="20133">
                  <c:v>0.83376623376623393</c:v>
                </c:pt>
                <c:pt idx="20134">
                  <c:v>0.83376623376623393</c:v>
                </c:pt>
                <c:pt idx="20135">
                  <c:v>0.83438544374303747</c:v>
                </c:pt>
                <c:pt idx="20136">
                  <c:v>0.83364277757148164</c:v>
                </c:pt>
                <c:pt idx="20137">
                  <c:v>0.83432392273402667</c:v>
                </c:pt>
                <c:pt idx="20138">
                  <c:v>0.83426235600148657</c:v>
                </c:pt>
                <c:pt idx="20139">
                  <c:v>0.83420074349442386</c:v>
                </c:pt>
                <c:pt idx="20140">
                  <c:v>0.83451097062104873</c:v>
                </c:pt>
                <c:pt idx="20141">
                  <c:v>0.83420074349442386</c:v>
                </c:pt>
                <c:pt idx="20142">
                  <c:v>0.83432392273402667</c:v>
                </c:pt>
                <c:pt idx="20143">
                  <c:v>0.8340141106572595</c:v>
                </c:pt>
                <c:pt idx="20144">
                  <c:v>0.8340141106572595</c:v>
                </c:pt>
                <c:pt idx="20145">
                  <c:v>0.8346953937592867</c:v>
                </c:pt>
                <c:pt idx="20146">
                  <c:v>0.83432392273402667</c:v>
                </c:pt>
                <c:pt idx="20147">
                  <c:v>0.83426235600148657</c:v>
                </c:pt>
                <c:pt idx="20148">
                  <c:v>0.83451097062104873</c:v>
                </c:pt>
                <c:pt idx="20149">
                  <c:v>0.83451097062104873</c:v>
                </c:pt>
                <c:pt idx="20150">
                  <c:v>0.83457249070631978</c:v>
                </c:pt>
                <c:pt idx="20151">
                  <c:v>0.83426235600148657</c:v>
                </c:pt>
                <c:pt idx="20152">
                  <c:v>0.83395245170876675</c:v>
                </c:pt>
                <c:pt idx="20153">
                  <c:v>0.8340141106572595</c:v>
                </c:pt>
                <c:pt idx="20154">
                  <c:v>0.8340141106572595</c:v>
                </c:pt>
                <c:pt idx="20155">
                  <c:v>0.83407572383073514</c:v>
                </c:pt>
                <c:pt idx="20156">
                  <c:v>0.83370452858203414</c:v>
                </c:pt>
                <c:pt idx="20157">
                  <c:v>0.8346953937592867</c:v>
                </c:pt>
                <c:pt idx="20158">
                  <c:v>0.83463396506874776</c:v>
                </c:pt>
                <c:pt idx="20159">
                  <c:v>0.83457249070631978</c:v>
                </c:pt>
                <c:pt idx="20160">
                  <c:v>0.83426235600148657</c:v>
                </c:pt>
                <c:pt idx="20161">
                  <c:v>0.83395245170876686</c:v>
                </c:pt>
                <c:pt idx="20162">
                  <c:v>0.83432392273402667</c:v>
                </c:pt>
                <c:pt idx="20163">
                  <c:v>0.8340141106572595</c:v>
                </c:pt>
                <c:pt idx="20164">
                  <c:v>0.83444691907943591</c:v>
                </c:pt>
                <c:pt idx="20165">
                  <c:v>0.83376623376623393</c:v>
                </c:pt>
                <c:pt idx="20166">
                  <c:v>0.83407572383073514</c:v>
                </c:pt>
                <c:pt idx="20167">
                  <c:v>0.83475677682881555</c:v>
                </c:pt>
                <c:pt idx="20168">
                  <c:v>0.83438544374303747</c:v>
                </c:pt>
                <c:pt idx="20169">
                  <c:v>0.83395245170876675</c:v>
                </c:pt>
                <c:pt idx="20170">
                  <c:v>0.83420074349442386</c:v>
                </c:pt>
                <c:pt idx="20171">
                  <c:v>0.83457249070631978</c:v>
                </c:pt>
                <c:pt idx="20172">
                  <c:v>0.83420074349442386</c:v>
                </c:pt>
                <c:pt idx="20173">
                  <c:v>0.83389074693422538</c:v>
                </c:pt>
                <c:pt idx="20174">
                  <c:v>0.83457249070631978</c:v>
                </c:pt>
                <c:pt idx="20175">
                  <c:v>0.83457249070631978</c:v>
                </c:pt>
                <c:pt idx="20176">
                  <c:v>0.83463396506874776</c:v>
                </c:pt>
                <c:pt idx="20177">
                  <c:v>0.8340141106572595</c:v>
                </c:pt>
                <c:pt idx="20178">
                  <c:v>0.83407572383073492</c:v>
                </c:pt>
                <c:pt idx="20179">
                  <c:v>0.8340141106572595</c:v>
                </c:pt>
                <c:pt idx="20180">
                  <c:v>0.83364277757148164</c:v>
                </c:pt>
                <c:pt idx="20181">
                  <c:v>0.83358098068350672</c:v>
                </c:pt>
                <c:pt idx="20182">
                  <c:v>0.83382899628252805</c:v>
                </c:pt>
                <c:pt idx="20183">
                  <c:v>0.83420074349442386</c:v>
                </c:pt>
                <c:pt idx="20184">
                  <c:v>0.83420074349442386</c:v>
                </c:pt>
                <c:pt idx="20185">
                  <c:v>0.83451097062104873</c:v>
                </c:pt>
                <c:pt idx="20186">
                  <c:v>0.83444940476190466</c:v>
                </c:pt>
                <c:pt idx="20187">
                  <c:v>0.83438779307778199</c:v>
                </c:pt>
                <c:pt idx="20188">
                  <c:v>0.83432613551749824</c:v>
                </c:pt>
                <c:pt idx="20189">
                  <c:v>0.83463687150837995</c:v>
                </c:pt>
                <c:pt idx="20190">
                  <c:v>0.83401563081503549</c:v>
                </c:pt>
                <c:pt idx="20191">
                  <c:v>0.83475995534052849</c:v>
                </c:pt>
                <c:pt idx="20192">
                  <c:v>0.83444940476190466</c:v>
                </c:pt>
                <c:pt idx="20193">
                  <c:v>0.83451097062104873</c:v>
                </c:pt>
                <c:pt idx="20194">
                  <c:v>0.83451097062104873</c:v>
                </c:pt>
                <c:pt idx="20195">
                  <c:v>0.83413908516177016</c:v>
                </c:pt>
                <c:pt idx="20196">
                  <c:v>0.83407738095238104</c:v>
                </c:pt>
                <c:pt idx="20197">
                  <c:v>0.83475995534052849</c:v>
                </c:pt>
                <c:pt idx="20198">
                  <c:v>0.8348214285714286</c:v>
                </c:pt>
                <c:pt idx="20199">
                  <c:v>0.83407738095238093</c:v>
                </c:pt>
                <c:pt idx="20200">
                  <c:v>0.83376719970249158</c:v>
                </c:pt>
                <c:pt idx="20201">
                  <c:v>0.83407738095238093</c:v>
                </c:pt>
                <c:pt idx="20202">
                  <c:v>0.83420074349442386</c:v>
                </c:pt>
                <c:pt idx="20203">
                  <c:v>0.83389074693422538</c:v>
                </c:pt>
                <c:pt idx="20204">
                  <c:v>0.83420074349442386</c:v>
                </c:pt>
                <c:pt idx="20205">
                  <c:v>0.83426235600148657</c:v>
                </c:pt>
                <c:pt idx="20206">
                  <c:v>0.83426235600148657</c:v>
                </c:pt>
                <c:pt idx="20207">
                  <c:v>0.83432392273402667</c:v>
                </c:pt>
                <c:pt idx="20208">
                  <c:v>0.83364277757148164</c:v>
                </c:pt>
                <c:pt idx="20209">
                  <c:v>0.83395245170876675</c:v>
                </c:pt>
                <c:pt idx="20210">
                  <c:v>0.83364277757148164</c:v>
                </c:pt>
                <c:pt idx="20211">
                  <c:v>0.83364277757148164</c:v>
                </c:pt>
                <c:pt idx="20212">
                  <c:v>0.83395245170876675</c:v>
                </c:pt>
                <c:pt idx="20213">
                  <c:v>0.83426235600148657</c:v>
                </c:pt>
                <c:pt idx="20214">
                  <c:v>0.83395245170876675</c:v>
                </c:pt>
                <c:pt idx="20215">
                  <c:v>0.83395245170876675</c:v>
                </c:pt>
                <c:pt idx="20216">
                  <c:v>0.83395245170876675</c:v>
                </c:pt>
                <c:pt idx="20217">
                  <c:v>0.83432392273402667</c:v>
                </c:pt>
                <c:pt idx="20218">
                  <c:v>0.83407572383073492</c:v>
                </c:pt>
                <c:pt idx="20219">
                  <c:v>0.8340141106572595</c:v>
                </c:pt>
                <c:pt idx="20220">
                  <c:v>0.83432392273402667</c:v>
                </c:pt>
                <c:pt idx="20221">
                  <c:v>0.8340141106572595</c:v>
                </c:pt>
                <c:pt idx="20222">
                  <c:v>0.83370452858203414</c:v>
                </c:pt>
                <c:pt idx="20223">
                  <c:v>0.8340141106572595</c:v>
                </c:pt>
                <c:pt idx="20224">
                  <c:v>0.83438544374303747</c:v>
                </c:pt>
                <c:pt idx="20225">
                  <c:v>0.83438544374303747</c:v>
                </c:pt>
                <c:pt idx="20226">
                  <c:v>0.83438544374303747</c:v>
                </c:pt>
                <c:pt idx="20227">
                  <c:v>0.83438544374303758</c:v>
                </c:pt>
                <c:pt idx="20228">
                  <c:v>0.83444691907943591</c:v>
                </c:pt>
                <c:pt idx="20229">
                  <c:v>0.83395245170876675</c:v>
                </c:pt>
                <c:pt idx="20230">
                  <c:v>0.83426235600148657</c:v>
                </c:pt>
                <c:pt idx="20231">
                  <c:v>0.83463396506874776</c:v>
                </c:pt>
                <c:pt idx="20232">
                  <c:v>0.83463396506874776</c:v>
                </c:pt>
                <c:pt idx="20233">
                  <c:v>0.83457249070631978</c:v>
                </c:pt>
                <c:pt idx="20234">
                  <c:v>0.83413908516177016</c:v>
                </c:pt>
                <c:pt idx="20235">
                  <c:v>0.8348214285714286</c:v>
                </c:pt>
                <c:pt idx="20236">
                  <c:v>0.83444940476190466</c:v>
                </c:pt>
                <c:pt idx="20237">
                  <c:v>0.83475995534052849</c:v>
                </c:pt>
                <c:pt idx="20238">
                  <c:v>0.83438779307778199</c:v>
                </c:pt>
                <c:pt idx="20239">
                  <c:v>0.83469843633655993</c:v>
                </c:pt>
                <c:pt idx="20240">
                  <c:v>0.83438779307778199</c:v>
                </c:pt>
                <c:pt idx="20241">
                  <c:v>0.83451097062104873</c:v>
                </c:pt>
                <c:pt idx="20242">
                  <c:v>0.83457249070631978</c:v>
                </c:pt>
                <c:pt idx="20243">
                  <c:v>0.83389074693422538</c:v>
                </c:pt>
                <c:pt idx="20244">
                  <c:v>0.83389074693422538</c:v>
                </c:pt>
                <c:pt idx="20245">
                  <c:v>0.83413908516177027</c:v>
                </c:pt>
                <c:pt idx="20246">
                  <c:v>0.83376719970249158</c:v>
                </c:pt>
                <c:pt idx="20247">
                  <c:v>0.83376719970249158</c:v>
                </c:pt>
                <c:pt idx="20248">
                  <c:v>0.83382899628252805</c:v>
                </c:pt>
                <c:pt idx="20249">
                  <c:v>0.83345724907063201</c:v>
                </c:pt>
                <c:pt idx="20250">
                  <c:v>0.83376719970249158</c:v>
                </c:pt>
                <c:pt idx="20251">
                  <c:v>0.83407738095238093</c:v>
                </c:pt>
                <c:pt idx="20252">
                  <c:v>0.83438779307778199</c:v>
                </c:pt>
                <c:pt idx="20253">
                  <c:v>0.83432613551749824</c:v>
                </c:pt>
                <c:pt idx="20254">
                  <c:v>0.83432613551749824</c:v>
                </c:pt>
                <c:pt idx="20255">
                  <c:v>0.83401563081503549</c:v>
                </c:pt>
                <c:pt idx="20256">
                  <c:v>0.83401563081503549</c:v>
                </c:pt>
                <c:pt idx="20257">
                  <c:v>0.83401563081503549</c:v>
                </c:pt>
                <c:pt idx="20258">
                  <c:v>0.83469843633655993</c:v>
                </c:pt>
                <c:pt idx="20259">
                  <c:v>0.83438779307778199</c:v>
                </c:pt>
                <c:pt idx="20260">
                  <c:v>0.83413908516177016</c:v>
                </c:pt>
                <c:pt idx="20261">
                  <c:v>0.83389074693422538</c:v>
                </c:pt>
                <c:pt idx="20262">
                  <c:v>0.83389074693422538</c:v>
                </c:pt>
                <c:pt idx="20263">
                  <c:v>0.83389074693422538</c:v>
                </c:pt>
                <c:pt idx="20264">
                  <c:v>0.83358098068350672</c:v>
                </c:pt>
                <c:pt idx="20265">
                  <c:v>0.83358098068350672</c:v>
                </c:pt>
                <c:pt idx="20266">
                  <c:v>0.83389074693422538</c:v>
                </c:pt>
                <c:pt idx="20267">
                  <c:v>0.83395245170876675</c:v>
                </c:pt>
                <c:pt idx="20268">
                  <c:v>0.83395245170876675</c:v>
                </c:pt>
                <c:pt idx="20269">
                  <c:v>0.83395245170876675</c:v>
                </c:pt>
                <c:pt idx="20270">
                  <c:v>0.83395245170876675</c:v>
                </c:pt>
                <c:pt idx="20271">
                  <c:v>0.83426235600148657</c:v>
                </c:pt>
                <c:pt idx="20272">
                  <c:v>0.83432392273402667</c:v>
                </c:pt>
                <c:pt idx="20273">
                  <c:v>0.83426235600148657</c:v>
                </c:pt>
                <c:pt idx="20274">
                  <c:v>0.83420074349442386</c:v>
                </c:pt>
                <c:pt idx="20275">
                  <c:v>0.83413908516177016</c:v>
                </c:pt>
                <c:pt idx="20276">
                  <c:v>0.83444940476190466</c:v>
                </c:pt>
                <c:pt idx="20277">
                  <c:v>0.83444940476190466</c:v>
                </c:pt>
                <c:pt idx="20278">
                  <c:v>0.83444940476190477</c:v>
                </c:pt>
                <c:pt idx="20279">
                  <c:v>0.83407738095238104</c:v>
                </c:pt>
                <c:pt idx="20280">
                  <c:v>0.83407738095238104</c:v>
                </c:pt>
                <c:pt idx="20281">
                  <c:v>0.83444940476190466</c:v>
                </c:pt>
                <c:pt idx="20282">
                  <c:v>0.83451097062104873</c:v>
                </c:pt>
                <c:pt idx="20283">
                  <c:v>0.83426235600148657</c:v>
                </c:pt>
                <c:pt idx="20284">
                  <c:v>0.83395245170876675</c:v>
                </c:pt>
                <c:pt idx="20285">
                  <c:v>0.83432392273402667</c:v>
                </c:pt>
                <c:pt idx="20286">
                  <c:v>0.83432392273402667</c:v>
                </c:pt>
                <c:pt idx="20287">
                  <c:v>0.83426235600148657</c:v>
                </c:pt>
                <c:pt idx="20288">
                  <c:v>0.83426235600148657</c:v>
                </c:pt>
                <c:pt idx="20289">
                  <c:v>0.83432392273402667</c:v>
                </c:pt>
                <c:pt idx="20290">
                  <c:v>0.83426235600148657</c:v>
                </c:pt>
                <c:pt idx="20291">
                  <c:v>0.83420074349442386</c:v>
                </c:pt>
                <c:pt idx="20292">
                  <c:v>0.83345724907063201</c:v>
                </c:pt>
                <c:pt idx="20293">
                  <c:v>0.83413908516177016</c:v>
                </c:pt>
                <c:pt idx="20294">
                  <c:v>0.83413908516177016</c:v>
                </c:pt>
                <c:pt idx="20295">
                  <c:v>0.83407738095238093</c:v>
                </c:pt>
                <c:pt idx="20296">
                  <c:v>0.83407738095238093</c:v>
                </c:pt>
                <c:pt idx="20297">
                  <c:v>0.83407738095238093</c:v>
                </c:pt>
                <c:pt idx="20298">
                  <c:v>0.83438779307778199</c:v>
                </c:pt>
                <c:pt idx="20299">
                  <c:v>0.83407738095238093</c:v>
                </c:pt>
                <c:pt idx="20300">
                  <c:v>0.83407738095238093</c:v>
                </c:pt>
                <c:pt idx="20301">
                  <c:v>0.83401563081503549</c:v>
                </c:pt>
                <c:pt idx="20302">
                  <c:v>0.83438779307778199</c:v>
                </c:pt>
                <c:pt idx="20303">
                  <c:v>0.83438779307778199</c:v>
                </c:pt>
                <c:pt idx="20304">
                  <c:v>0.83469843633655993</c:v>
                </c:pt>
                <c:pt idx="20305">
                  <c:v>0.83407738095238104</c:v>
                </c:pt>
                <c:pt idx="20306">
                  <c:v>0.83376719970249158</c:v>
                </c:pt>
                <c:pt idx="20307">
                  <c:v>0.83444940476190466</c:v>
                </c:pt>
                <c:pt idx="20308">
                  <c:v>0.83413908516177016</c:v>
                </c:pt>
                <c:pt idx="20309">
                  <c:v>0.83413908516177016</c:v>
                </c:pt>
                <c:pt idx="20310">
                  <c:v>0.83444940476190466</c:v>
                </c:pt>
                <c:pt idx="20311">
                  <c:v>0.83438779307778199</c:v>
                </c:pt>
                <c:pt idx="20312">
                  <c:v>0.83407738095238104</c:v>
                </c:pt>
                <c:pt idx="20313">
                  <c:v>0.83444940476190466</c:v>
                </c:pt>
                <c:pt idx="20314">
                  <c:v>0.83420074349442386</c:v>
                </c:pt>
                <c:pt idx="20315">
                  <c:v>0.83420074349442386</c:v>
                </c:pt>
                <c:pt idx="20316">
                  <c:v>0.83420074349442386</c:v>
                </c:pt>
                <c:pt idx="20317">
                  <c:v>0.83426235600148657</c:v>
                </c:pt>
                <c:pt idx="20318">
                  <c:v>0.83457249070631978</c:v>
                </c:pt>
                <c:pt idx="20319">
                  <c:v>0.83457249070631978</c:v>
                </c:pt>
                <c:pt idx="20320">
                  <c:v>0.83426235600148657</c:v>
                </c:pt>
                <c:pt idx="20321">
                  <c:v>0.83389074693422538</c:v>
                </c:pt>
                <c:pt idx="20322">
                  <c:v>0.83426235600148657</c:v>
                </c:pt>
                <c:pt idx="20323">
                  <c:v>0.83426235600148657</c:v>
                </c:pt>
                <c:pt idx="20324">
                  <c:v>0.83389074693422538</c:v>
                </c:pt>
                <c:pt idx="20325">
                  <c:v>0.83395245170876675</c:v>
                </c:pt>
                <c:pt idx="20326">
                  <c:v>0.83395245170876675</c:v>
                </c:pt>
                <c:pt idx="20327">
                  <c:v>0.83426235600148657</c:v>
                </c:pt>
                <c:pt idx="20328">
                  <c:v>0.83389074693422538</c:v>
                </c:pt>
                <c:pt idx="20329">
                  <c:v>0.83426235600148657</c:v>
                </c:pt>
                <c:pt idx="20330">
                  <c:v>0.83389074693422538</c:v>
                </c:pt>
                <c:pt idx="20331">
                  <c:v>0.83389074693422538</c:v>
                </c:pt>
                <c:pt idx="20332">
                  <c:v>0.83426235600148657</c:v>
                </c:pt>
                <c:pt idx="20333">
                  <c:v>0.83426235600148657</c:v>
                </c:pt>
                <c:pt idx="20334">
                  <c:v>0.83420074349442386</c:v>
                </c:pt>
                <c:pt idx="20335">
                  <c:v>0.83420074349442386</c:v>
                </c:pt>
                <c:pt idx="20336">
                  <c:v>0.83451097062104873</c:v>
                </c:pt>
                <c:pt idx="20337">
                  <c:v>0.83376719970249158</c:v>
                </c:pt>
                <c:pt idx="20338">
                  <c:v>0.83413908516177016</c:v>
                </c:pt>
                <c:pt idx="20339">
                  <c:v>0.83451097062104873</c:v>
                </c:pt>
                <c:pt idx="20340">
                  <c:v>0.83413908516177016</c:v>
                </c:pt>
                <c:pt idx="20341">
                  <c:v>0.83413908516177027</c:v>
                </c:pt>
                <c:pt idx="20342">
                  <c:v>0.83389074693422538</c:v>
                </c:pt>
                <c:pt idx="20343">
                  <c:v>0.83389074693422538</c:v>
                </c:pt>
                <c:pt idx="20344">
                  <c:v>0.83395245170876675</c:v>
                </c:pt>
                <c:pt idx="20345">
                  <c:v>0.83395245170876675</c:v>
                </c:pt>
                <c:pt idx="20346">
                  <c:v>0.83432392273402667</c:v>
                </c:pt>
                <c:pt idx="20347">
                  <c:v>0.8340141106572595</c:v>
                </c:pt>
                <c:pt idx="20348">
                  <c:v>0.8340141106572595</c:v>
                </c:pt>
                <c:pt idx="20349">
                  <c:v>0.83432392273402667</c:v>
                </c:pt>
                <c:pt idx="20350">
                  <c:v>0.83457249070631978</c:v>
                </c:pt>
                <c:pt idx="20351">
                  <c:v>0.83444940476190466</c:v>
                </c:pt>
                <c:pt idx="20352">
                  <c:v>0.83444940476190466</c:v>
                </c:pt>
                <c:pt idx="20353">
                  <c:v>0.83407738095238093</c:v>
                </c:pt>
                <c:pt idx="20354">
                  <c:v>0.83438779307778199</c:v>
                </c:pt>
                <c:pt idx="20355">
                  <c:v>0.83438779307778199</c:v>
                </c:pt>
                <c:pt idx="20356">
                  <c:v>0.83432613551749824</c:v>
                </c:pt>
                <c:pt idx="20357">
                  <c:v>0.83395383469843642</c:v>
                </c:pt>
                <c:pt idx="20358">
                  <c:v>0.83401563081503549</c:v>
                </c:pt>
                <c:pt idx="20359">
                  <c:v>0.83438779307778199</c:v>
                </c:pt>
                <c:pt idx="20360">
                  <c:v>0.83444940476190466</c:v>
                </c:pt>
                <c:pt idx="20361">
                  <c:v>0.83444940476190466</c:v>
                </c:pt>
                <c:pt idx="20362">
                  <c:v>0.83451097062104873</c:v>
                </c:pt>
                <c:pt idx="20363">
                  <c:v>0.83413908516177027</c:v>
                </c:pt>
                <c:pt idx="20364">
                  <c:v>0.83420074349442386</c:v>
                </c:pt>
                <c:pt idx="20365">
                  <c:v>0.83426235600148657</c:v>
                </c:pt>
                <c:pt idx="20366">
                  <c:v>0.83420074349442386</c:v>
                </c:pt>
                <c:pt idx="20367">
                  <c:v>0.83351913786696408</c:v>
                </c:pt>
                <c:pt idx="20368">
                  <c:v>0.83451097062104873</c:v>
                </c:pt>
                <c:pt idx="20369">
                  <c:v>0.83438779307778199</c:v>
                </c:pt>
                <c:pt idx="20370">
                  <c:v>0.83438779307778199</c:v>
                </c:pt>
                <c:pt idx="20371">
                  <c:v>0.83438779307778199</c:v>
                </c:pt>
                <c:pt idx="20372">
                  <c:v>0.83432613551749824</c:v>
                </c:pt>
                <c:pt idx="20373">
                  <c:v>0.83426443202979517</c:v>
                </c:pt>
                <c:pt idx="20374">
                  <c:v>0.83432613551749824</c:v>
                </c:pt>
                <c:pt idx="20375">
                  <c:v>0.83432613551749824</c:v>
                </c:pt>
                <c:pt idx="20376">
                  <c:v>0.83364346855228888</c:v>
                </c:pt>
                <c:pt idx="20377">
                  <c:v>0.83395383469843642</c:v>
                </c:pt>
                <c:pt idx="20378">
                  <c:v>0.83401563081503549</c:v>
                </c:pt>
                <c:pt idx="20379">
                  <c:v>0.83432613551749824</c:v>
                </c:pt>
                <c:pt idx="20380">
                  <c:v>0.83432613551749824</c:v>
                </c:pt>
                <c:pt idx="20381">
                  <c:v>0.83432613551749824</c:v>
                </c:pt>
                <c:pt idx="20382">
                  <c:v>0.83432613551749824</c:v>
                </c:pt>
                <c:pt idx="20383">
                  <c:v>0.83469843633655993</c:v>
                </c:pt>
                <c:pt idx="20384">
                  <c:v>0.83438779307778199</c:v>
                </c:pt>
                <c:pt idx="20385">
                  <c:v>0.83469843633655993</c:v>
                </c:pt>
                <c:pt idx="20386">
                  <c:v>0.83469843633655993</c:v>
                </c:pt>
                <c:pt idx="20387">
                  <c:v>0.83463687150837995</c:v>
                </c:pt>
                <c:pt idx="20388">
                  <c:v>0.83463687150837995</c:v>
                </c:pt>
                <c:pt idx="20389">
                  <c:v>0.83463687150837995</c:v>
                </c:pt>
                <c:pt idx="20390">
                  <c:v>0.83432613551749824</c:v>
                </c:pt>
                <c:pt idx="20391">
                  <c:v>0.83444940476190466</c:v>
                </c:pt>
                <c:pt idx="20392">
                  <c:v>0.83444940476190466</c:v>
                </c:pt>
                <c:pt idx="20393">
                  <c:v>0.83444940476190466</c:v>
                </c:pt>
                <c:pt idx="20394">
                  <c:v>0.83413908516177016</c:v>
                </c:pt>
                <c:pt idx="20395">
                  <c:v>0.83382899628252782</c:v>
                </c:pt>
                <c:pt idx="20396">
                  <c:v>0.83451097062104873</c:v>
                </c:pt>
                <c:pt idx="20397">
                  <c:v>0.83451097062104873</c:v>
                </c:pt>
                <c:pt idx="20398">
                  <c:v>0.83426235600148657</c:v>
                </c:pt>
                <c:pt idx="20399">
                  <c:v>0.83426235600148657</c:v>
                </c:pt>
                <c:pt idx="20400">
                  <c:v>0.83457249070631978</c:v>
                </c:pt>
                <c:pt idx="20401">
                  <c:v>0.83457249070631978</c:v>
                </c:pt>
                <c:pt idx="20402">
                  <c:v>0.83420074349442386</c:v>
                </c:pt>
                <c:pt idx="20403">
                  <c:v>0.83451097062104873</c:v>
                </c:pt>
                <c:pt idx="20404">
                  <c:v>0.83420074349442386</c:v>
                </c:pt>
                <c:pt idx="20405">
                  <c:v>0.83420074349442386</c:v>
                </c:pt>
                <c:pt idx="20406">
                  <c:v>0.83420074349442386</c:v>
                </c:pt>
                <c:pt idx="20407">
                  <c:v>0.83426235600148657</c:v>
                </c:pt>
                <c:pt idx="20408">
                  <c:v>0.83426235600148657</c:v>
                </c:pt>
                <c:pt idx="20409">
                  <c:v>0.83463396506874776</c:v>
                </c:pt>
                <c:pt idx="20410">
                  <c:v>0.8346953937592867</c:v>
                </c:pt>
                <c:pt idx="20411">
                  <c:v>0.83438544374303747</c:v>
                </c:pt>
                <c:pt idx="20412">
                  <c:v>0.83438544374303747</c:v>
                </c:pt>
                <c:pt idx="20413">
                  <c:v>0.8340141106572595</c:v>
                </c:pt>
                <c:pt idx="20414">
                  <c:v>0.83407572383073514</c:v>
                </c:pt>
                <c:pt idx="20415">
                  <c:v>0.83407572383073514</c:v>
                </c:pt>
                <c:pt idx="20416">
                  <c:v>0.83407572383073514</c:v>
                </c:pt>
                <c:pt idx="20417">
                  <c:v>0.83407572383073514</c:v>
                </c:pt>
                <c:pt idx="20418">
                  <c:v>0.83407572383073514</c:v>
                </c:pt>
                <c:pt idx="20419">
                  <c:v>0.83407572383073514</c:v>
                </c:pt>
                <c:pt idx="20420">
                  <c:v>0.83438544374303747</c:v>
                </c:pt>
                <c:pt idx="20421">
                  <c:v>0.83438544374303747</c:v>
                </c:pt>
                <c:pt idx="20422">
                  <c:v>0.83432392273402667</c:v>
                </c:pt>
                <c:pt idx="20423">
                  <c:v>0.83463396506874776</c:v>
                </c:pt>
                <c:pt idx="20424">
                  <c:v>0.83494423791821559</c:v>
                </c:pt>
                <c:pt idx="20425">
                  <c:v>0.83420074349442386</c:v>
                </c:pt>
                <c:pt idx="20426">
                  <c:v>0.83389074693422538</c:v>
                </c:pt>
                <c:pt idx="20427">
                  <c:v>0.83389074693422538</c:v>
                </c:pt>
                <c:pt idx="20428">
                  <c:v>0.83420074349442386</c:v>
                </c:pt>
                <c:pt idx="20429">
                  <c:v>0.83420074349442386</c:v>
                </c:pt>
                <c:pt idx="20430">
                  <c:v>0.83426235600148657</c:v>
                </c:pt>
                <c:pt idx="20431">
                  <c:v>0.83426235600148657</c:v>
                </c:pt>
                <c:pt idx="20432">
                  <c:v>0.83457249070631978</c:v>
                </c:pt>
                <c:pt idx="20433">
                  <c:v>0.83451097062104873</c:v>
                </c:pt>
                <c:pt idx="20434">
                  <c:v>0.83420074349442386</c:v>
                </c:pt>
                <c:pt idx="20435">
                  <c:v>0.83451097062104873</c:v>
                </c:pt>
                <c:pt idx="20436">
                  <c:v>0.83420074349442386</c:v>
                </c:pt>
                <c:pt idx="20437">
                  <c:v>0.83420074349442386</c:v>
                </c:pt>
                <c:pt idx="20438">
                  <c:v>0.83420074349442386</c:v>
                </c:pt>
                <c:pt idx="20439">
                  <c:v>0.83451097062104873</c:v>
                </c:pt>
                <c:pt idx="20440">
                  <c:v>0.83451097062104873</c:v>
                </c:pt>
                <c:pt idx="20441">
                  <c:v>0.83451097062104873</c:v>
                </c:pt>
                <c:pt idx="20442">
                  <c:v>0.83420074349442386</c:v>
                </c:pt>
                <c:pt idx="20443">
                  <c:v>0.83432392273402667</c:v>
                </c:pt>
                <c:pt idx="20444">
                  <c:v>0.83432392273402667</c:v>
                </c:pt>
                <c:pt idx="20445">
                  <c:v>0.83432392273402667</c:v>
                </c:pt>
                <c:pt idx="20446">
                  <c:v>0.83432392273402667</c:v>
                </c:pt>
                <c:pt idx="20447">
                  <c:v>0.83438544374303747</c:v>
                </c:pt>
                <c:pt idx="20448">
                  <c:v>0.83438544374303747</c:v>
                </c:pt>
                <c:pt idx="20449">
                  <c:v>0.83432392273402667</c:v>
                </c:pt>
                <c:pt idx="20450">
                  <c:v>0.8346953937592867</c:v>
                </c:pt>
                <c:pt idx="20451">
                  <c:v>0.83438544374303747</c:v>
                </c:pt>
                <c:pt idx="20452">
                  <c:v>0.8340141106572595</c:v>
                </c:pt>
                <c:pt idx="20453">
                  <c:v>0.8340141106572595</c:v>
                </c:pt>
                <c:pt idx="20454">
                  <c:v>0.8340141106572595</c:v>
                </c:pt>
                <c:pt idx="20455">
                  <c:v>0.83426235600148657</c:v>
                </c:pt>
                <c:pt idx="20456">
                  <c:v>0.83420074349442386</c:v>
                </c:pt>
                <c:pt idx="20457">
                  <c:v>0.83426235600148657</c:v>
                </c:pt>
                <c:pt idx="20458">
                  <c:v>0.8340141106572595</c:v>
                </c:pt>
                <c:pt idx="20459">
                  <c:v>0.8340141106572595</c:v>
                </c:pt>
                <c:pt idx="20460">
                  <c:v>0.8340141106572595</c:v>
                </c:pt>
                <c:pt idx="20461">
                  <c:v>0.83432392273402667</c:v>
                </c:pt>
                <c:pt idx="20462">
                  <c:v>0.83432392273402667</c:v>
                </c:pt>
                <c:pt idx="20463">
                  <c:v>0.83395245170876675</c:v>
                </c:pt>
                <c:pt idx="20464">
                  <c:v>0.8340141106572595</c:v>
                </c:pt>
                <c:pt idx="20465">
                  <c:v>0.8340141106572595</c:v>
                </c:pt>
                <c:pt idx="20466">
                  <c:v>0.83463396506874776</c:v>
                </c:pt>
                <c:pt idx="20467">
                  <c:v>0.83432392273402667</c:v>
                </c:pt>
                <c:pt idx="20468">
                  <c:v>0.83432392273402667</c:v>
                </c:pt>
                <c:pt idx="20469">
                  <c:v>0.83438544374303747</c:v>
                </c:pt>
                <c:pt idx="20470">
                  <c:v>0.83438544374303747</c:v>
                </c:pt>
                <c:pt idx="20471">
                  <c:v>0.8340141106572595</c:v>
                </c:pt>
                <c:pt idx="20472">
                  <c:v>0.8340141106572595</c:v>
                </c:pt>
                <c:pt idx="20473">
                  <c:v>0.83475677682881555</c:v>
                </c:pt>
                <c:pt idx="20474">
                  <c:v>0.83444691907943591</c:v>
                </c:pt>
                <c:pt idx="20475">
                  <c:v>0.83450834879406321</c:v>
                </c:pt>
                <c:pt idx="20476">
                  <c:v>0.83419881305637977</c:v>
                </c:pt>
                <c:pt idx="20477">
                  <c:v>0.83450834879406321</c:v>
                </c:pt>
                <c:pt idx="20478">
                  <c:v>0.83450834879406321</c:v>
                </c:pt>
                <c:pt idx="20479">
                  <c:v>0.83444691907943591</c:v>
                </c:pt>
                <c:pt idx="20480">
                  <c:v>0.83413729128014857</c:v>
                </c:pt>
                <c:pt idx="20481">
                  <c:v>0.83413729128014857</c:v>
                </c:pt>
                <c:pt idx="20482">
                  <c:v>0.83413729128014857</c:v>
                </c:pt>
                <c:pt idx="20483">
                  <c:v>0.83382789317507422</c:v>
                </c:pt>
                <c:pt idx="20484">
                  <c:v>0.83419881305637977</c:v>
                </c:pt>
                <c:pt idx="20485">
                  <c:v>0.83450834879406321</c:v>
                </c:pt>
                <c:pt idx="20486">
                  <c:v>0.83456973293768544</c:v>
                </c:pt>
                <c:pt idx="20487">
                  <c:v>0.83456973293768544</c:v>
                </c:pt>
                <c:pt idx="20488">
                  <c:v>0.83450834879406321</c:v>
                </c:pt>
                <c:pt idx="20489">
                  <c:v>0.83444691907943591</c:v>
                </c:pt>
                <c:pt idx="20490">
                  <c:v>0.83444691907943591</c:v>
                </c:pt>
                <c:pt idx="20491">
                  <c:v>0.8340141106572595</c:v>
                </c:pt>
                <c:pt idx="20492">
                  <c:v>0.8340141106572595</c:v>
                </c:pt>
                <c:pt idx="20493">
                  <c:v>0.83432392273402667</c:v>
                </c:pt>
                <c:pt idx="20494">
                  <c:v>0.83432392273402667</c:v>
                </c:pt>
                <c:pt idx="20495">
                  <c:v>0.83407572383073492</c:v>
                </c:pt>
                <c:pt idx="20496">
                  <c:v>0.83407572383073492</c:v>
                </c:pt>
                <c:pt idx="20497">
                  <c:v>0.8340141106572595</c:v>
                </c:pt>
                <c:pt idx="20498">
                  <c:v>0.8346953937592867</c:v>
                </c:pt>
                <c:pt idx="20499">
                  <c:v>0.83395245170876686</c:v>
                </c:pt>
                <c:pt idx="20500">
                  <c:v>0.83395245170876686</c:v>
                </c:pt>
                <c:pt idx="20501">
                  <c:v>0.83432392273402678</c:v>
                </c:pt>
                <c:pt idx="20502">
                  <c:v>0.83395245170876686</c:v>
                </c:pt>
                <c:pt idx="20503">
                  <c:v>0.83438544374303747</c:v>
                </c:pt>
                <c:pt idx="20504">
                  <c:v>0.83438544374303747</c:v>
                </c:pt>
                <c:pt idx="20505">
                  <c:v>0.83444691907943591</c:v>
                </c:pt>
                <c:pt idx="20506">
                  <c:v>0.83419881305637977</c:v>
                </c:pt>
                <c:pt idx="20507">
                  <c:v>0.83419881305637977</c:v>
                </c:pt>
                <c:pt idx="20508">
                  <c:v>0.83450834879406321</c:v>
                </c:pt>
                <c:pt idx="20509">
                  <c:v>0.83382789317507422</c:v>
                </c:pt>
                <c:pt idx="20510">
                  <c:v>0.83419881305637977</c:v>
                </c:pt>
                <c:pt idx="20511">
                  <c:v>0.83419881305637977</c:v>
                </c:pt>
                <c:pt idx="20512">
                  <c:v>0.83419881305637977</c:v>
                </c:pt>
                <c:pt idx="20513">
                  <c:v>0.83413729128014857</c:v>
                </c:pt>
                <c:pt idx="20514">
                  <c:v>0.83413729128014857</c:v>
                </c:pt>
                <c:pt idx="20515">
                  <c:v>0.83444691907943591</c:v>
                </c:pt>
                <c:pt idx="20516">
                  <c:v>0.83438544374303747</c:v>
                </c:pt>
                <c:pt idx="20517">
                  <c:v>0.83438544374303747</c:v>
                </c:pt>
                <c:pt idx="20518">
                  <c:v>0.83438544374303747</c:v>
                </c:pt>
                <c:pt idx="20519">
                  <c:v>0.83438544374303747</c:v>
                </c:pt>
                <c:pt idx="20520">
                  <c:v>0.83438544374303747</c:v>
                </c:pt>
                <c:pt idx="20521">
                  <c:v>0.83432392273402678</c:v>
                </c:pt>
                <c:pt idx="20522">
                  <c:v>0.83432392273402678</c:v>
                </c:pt>
                <c:pt idx="20523">
                  <c:v>0.83463396506874776</c:v>
                </c:pt>
                <c:pt idx="20524">
                  <c:v>0.83432392273402678</c:v>
                </c:pt>
                <c:pt idx="20525">
                  <c:v>0.8340141106572595</c:v>
                </c:pt>
                <c:pt idx="20526">
                  <c:v>0.8340141106572595</c:v>
                </c:pt>
                <c:pt idx="20527">
                  <c:v>0.8340141106572595</c:v>
                </c:pt>
                <c:pt idx="20528">
                  <c:v>0.8346953937592867</c:v>
                </c:pt>
                <c:pt idx="20529">
                  <c:v>0.83438544374303747</c:v>
                </c:pt>
                <c:pt idx="20530">
                  <c:v>0.83438544374303747</c:v>
                </c:pt>
                <c:pt idx="20531">
                  <c:v>0.83444691907943591</c:v>
                </c:pt>
                <c:pt idx="20532">
                  <c:v>0.83413729128014857</c:v>
                </c:pt>
                <c:pt idx="20533">
                  <c:v>0.83376623376623393</c:v>
                </c:pt>
                <c:pt idx="20534">
                  <c:v>0.83413729128014857</c:v>
                </c:pt>
                <c:pt idx="20535">
                  <c:v>0.83444691907943591</c:v>
                </c:pt>
                <c:pt idx="20536">
                  <c:v>0.83370452858203414</c:v>
                </c:pt>
                <c:pt idx="20537">
                  <c:v>0.83432392273402667</c:v>
                </c:pt>
                <c:pt idx="20538">
                  <c:v>0.83432392273402667</c:v>
                </c:pt>
                <c:pt idx="20539">
                  <c:v>0.83432392273402667</c:v>
                </c:pt>
                <c:pt idx="20540">
                  <c:v>0.83426235600148657</c:v>
                </c:pt>
                <c:pt idx="20541">
                  <c:v>0.83395245170876686</c:v>
                </c:pt>
                <c:pt idx="20542">
                  <c:v>0.83426235600148657</c:v>
                </c:pt>
                <c:pt idx="20543">
                  <c:v>0.83426235600148657</c:v>
                </c:pt>
                <c:pt idx="20544">
                  <c:v>0.83389074693422538</c:v>
                </c:pt>
                <c:pt idx="20545">
                  <c:v>0.83451097062104873</c:v>
                </c:pt>
                <c:pt idx="20546">
                  <c:v>0.83475995534052849</c:v>
                </c:pt>
                <c:pt idx="20547">
                  <c:v>0.83444940476190466</c:v>
                </c:pt>
                <c:pt idx="20548">
                  <c:v>0.83420074349442386</c:v>
                </c:pt>
                <c:pt idx="20549">
                  <c:v>0.83463396506874776</c:v>
                </c:pt>
                <c:pt idx="20550">
                  <c:v>0.83395245170876675</c:v>
                </c:pt>
                <c:pt idx="20551">
                  <c:v>0.83395245170876675</c:v>
                </c:pt>
                <c:pt idx="20552">
                  <c:v>0.83457249070631978</c:v>
                </c:pt>
                <c:pt idx="20553">
                  <c:v>0.8348214285714286</c:v>
                </c:pt>
                <c:pt idx="20554">
                  <c:v>0.83475995534052849</c:v>
                </c:pt>
                <c:pt idx="20555">
                  <c:v>0.83438779307778199</c:v>
                </c:pt>
                <c:pt idx="20556">
                  <c:v>0.83438779307778199</c:v>
                </c:pt>
                <c:pt idx="20557">
                  <c:v>0.83444940476190466</c:v>
                </c:pt>
                <c:pt idx="20558">
                  <c:v>0.8348214285714286</c:v>
                </c:pt>
                <c:pt idx="20559">
                  <c:v>0.83457249070631978</c:v>
                </c:pt>
                <c:pt idx="20560">
                  <c:v>0.83395245170876675</c:v>
                </c:pt>
                <c:pt idx="20561">
                  <c:v>0.83395245170876675</c:v>
                </c:pt>
                <c:pt idx="20562">
                  <c:v>0.83426235600148657</c:v>
                </c:pt>
                <c:pt idx="20563">
                  <c:v>0.83420074349442386</c:v>
                </c:pt>
                <c:pt idx="20564">
                  <c:v>0.83451097062104873</c:v>
                </c:pt>
                <c:pt idx="20565">
                  <c:v>0.83438779307778199</c:v>
                </c:pt>
                <c:pt idx="20566">
                  <c:v>0.83401563081503549</c:v>
                </c:pt>
                <c:pt idx="20567">
                  <c:v>0.83370535714285732</c:v>
                </c:pt>
                <c:pt idx="20568">
                  <c:v>0.83438779307778199</c:v>
                </c:pt>
                <c:pt idx="20569">
                  <c:v>0.83444940476190466</c:v>
                </c:pt>
                <c:pt idx="20570">
                  <c:v>0.83451097062104873</c:v>
                </c:pt>
                <c:pt idx="20571">
                  <c:v>0.83488285608032731</c:v>
                </c:pt>
                <c:pt idx="20572">
                  <c:v>0.83463396506874776</c:v>
                </c:pt>
                <c:pt idx="20573">
                  <c:v>0.8346953937592867</c:v>
                </c:pt>
                <c:pt idx="20574">
                  <c:v>0.83395245170876675</c:v>
                </c:pt>
                <c:pt idx="20575">
                  <c:v>0.83426235600148657</c:v>
                </c:pt>
                <c:pt idx="20576">
                  <c:v>0.83457249070631978</c:v>
                </c:pt>
                <c:pt idx="20577">
                  <c:v>0.83444940476190466</c:v>
                </c:pt>
                <c:pt idx="20578">
                  <c:v>0.83444940476190477</c:v>
                </c:pt>
                <c:pt idx="20579">
                  <c:v>0.83413908516177016</c:v>
                </c:pt>
                <c:pt idx="20580">
                  <c:v>0.83438779307778199</c:v>
                </c:pt>
                <c:pt idx="20581">
                  <c:v>0.83438779307778199</c:v>
                </c:pt>
                <c:pt idx="20582">
                  <c:v>0.83413908516177016</c:v>
                </c:pt>
                <c:pt idx="20583">
                  <c:v>0.83444940476190466</c:v>
                </c:pt>
                <c:pt idx="20584">
                  <c:v>0.83451097062104873</c:v>
                </c:pt>
                <c:pt idx="20585">
                  <c:v>0.83426235600148657</c:v>
                </c:pt>
                <c:pt idx="20586">
                  <c:v>0.83426235600148657</c:v>
                </c:pt>
                <c:pt idx="20587">
                  <c:v>0.83389074693422538</c:v>
                </c:pt>
                <c:pt idx="20588">
                  <c:v>0.83395245170876675</c:v>
                </c:pt>
                <c:pt idx="20589">
                  <c:v>0.8340141106572595</c:v>
                </c:pt>
                <c:pt idx="20590">
                  <c:v>0.8340141106572595</c:v>
                </c:pt>
                <c:pt idx="20591">
                  <c:v>0.83432392273402667</c:v>
                </c:pt>
                <c:pt idx="20592">
                  <c:v>0.83395245170876675</c:v>
                </c:pt>
                <c:pt idx="20593">
                  <c:v>0.83426235600148657</c:v>
                </c:pt>
                <c:pt idx="20594">
                  <c:v>0.83426235600148657</c:v>
                </c:pt>
                <c:pt idx="20595">
                  <c:v>0.83463396506874776</c:v>
                </c:pt>
                <c:pt idx="20596">
                  <c:v>0.83395245170876675</c:v>
                </c:pt>
                <c:pt idx="20597">
                  <c:v>0.8340141106572595</c:v>
                </c:pt>
                <c:pt idx="20598">
                  <c:v>0.83444691907943591</c:v>
                </c:pt>
                <c:pt idx="20599">
                  <c:v>0.83450834879406321</c:v>
                </c:pt>
                <c:pt idx="20600">
                  <c:v>0.83413729128014857</c:v>
                </c:pt>
                <c:pt idx="20601">
                  <c:v>0.83376623376623393</c:v>
                </c:pt>
                <c:pt idx="20602">
                  <c:v>0.83444691907943591</c:v>
                </c:pt>
                <c:pt idx="20603">
                  <c:v>0.83438544374303747</c:v>
                </c:pt>
                <c:pt idx="20604">
                  <c:v>0.83438544374303747</c:v>
                </c:pt>
                <c:pt idx="20605">
                  <c:v>0.83438544374303747</c:v>
                </c:pt>
                <c:pt idx="20606">
                  <c:v>0.8346953937592867</c:v>
                </c:pt>
                <c:pt idx="20607">
                  <c:v>0.83426235600148657</c:v>
                </c:pt>
                <c:pt idx="20608">
                  <c:v>0.83457249070631978</c:v>
                </c:pt>
                <c:pt idx="20609">
                  <c:v>0.83420074349442386</c:v>
                </c:pt>
                <c:pt idx="20610">
                  <c:v>0.83457249070631978</c:v>
                </c:pt>
                <c:pt idx="20611">
                  <c:v>0.83420074349442386</c:v>
                </c:pt>
                <c:pt idx="20612">
                  <c:v>0.83463396506874776</c:v>
                </c:pt>
                <c:pt idx="20613">
                  <c:v>0.83426235600148657</c:v>
                </c:pt>
                <c:pt idx="20614">
                  <c:v>0.83457249070631978</c:v>
                </c:pt>
                <c:pt idx="20615">
                  <c:v>0.83426235600148657</c:v>
                </c:pt>
                <c:pt idx="20616">
                  <c:v>0.83438544374303747</c:v>
                </c:pt>
                <c:pt idx="20617">
                  <c:v>0.83407572383073514</c:v>
                </c:pt>
                <c:pt idx="20618">
                  <c:v>0.83376623376623393</c:v>
                </c:pt>
                <c:pt idx="20619">
                  <c:v>0.83413729128014857</c:v>
                </c:pt>
                <c:pt idx="20620">
                  <c:v>0.83407572383073514</c:v>
                </c:pt>
                <c:pt idx="20621">
                  <c:v>0.83370452858203414</c:v>
                </c:pt>
                <c:pt idx="20622">
                  <c:v>0.83438544374303747</c:v>
                </c:pt>
                <c:pt idx="20623">
                  <c:v>0.83432392273402667</c:v>
                </c:pt>
                <c:pt idx="20624">
                  <c:v>0.83463396506874776</c:v>
                </c:pt>
                <c:pt idx="20625">
                  <c:v>0.83457249070631978</c:v>
                </c:pt>
                <c:pt idx="20626">
                  <c:v>0.83451097062104873</c:v>
                </c:pt>
                <c:pt idx="20627">
                  <c:v>0.83451097062104873</c:v>
                </c:pt>
                <c:pt idx="20628">
                  <c:v>0.83451097062104873</c:v>
                </c:pt>
                <c:pt idx="20629">
                  <c:v>0.83413908516177016</c:v>
                </c:pt>
                <c:pt idx="20630">
                  <c:v>0.83451097062104873</c:v>
                </c:pt>
                <c:pt idx="20631">
                  <c:v>0.83451097062104873</c:v>
                </c:pt>
                <c:pt idx="20632">
                  <c:v>0.83420074349442386</c:v>
                </c:pt>
                <c:pt idx="20633">
                  <c:v>0.83413908516177016</c:v>
                </c:pt>
                <c:pt idx="20634">
                  <c:v>0.83420074349442386</c:v>
                </c:pt>
                <c:pt idx="20635">
                  <c:v>0.83420074349442386</c:v>
                </c:pt>
                <c:pt idx="20636">
                  <c:v>0.83389074693422538</c:v>
                </c:pt>
                <c:pt idx="20637">
                  <c:v>0.83426235600148657</c:v>
                </c:pt>
                <c:pt idx="20638">
                  <c:v>0.83426235600148657</c:v>
                </c:pt>
                <c:pt idx="20639">
                  <c:v>0.83426235600148657</c:v>
                </c:pt>
                <c:pt idx="20640">
                  <c:v>0.83438544374303747</c:v>
                </c:pt>
                <c:pt idx="20641">
                  <c:v>0.83438544374303747</c:v>
                </c:pt>
                <c:pt idx="20642">
                  <c:v>0.83432392273402667</c:v>
                </c:pt>
                <c:pt idx="20643">
                  <c:v>0.83432392273402667</c:v>
                </c:pt>
                <c:pt idx="20644">
                  <c:v>0.83407572383073492</c:v>
                </c:pt>
                <c:pt idx="20645">
                  <c:v>0.83370452858203414</c:v>
                </c:pt>
                <c:pt idx="20646">
                  <c:v>0.83376623376623393</c:v>
                </c:pt>
                <c:pt idx="20647">
                  <c:v>0.83413729128014857</c:v>
                </c:pt>
                <c:pt idx="20648">
                  <c:v>0.83407572383073514</c:v>
                </c:pt>
                <c:pt idx="20649">
                  <c:v>0.83475677682881555</c:v>
                </c:pt>
                <c:pt idx="20650">
                  <c:v>0.83444691907943591</c:v>
                </c:pt>
                <c:pt idx="20651">
                  <c:v>0.83438544374303747</c:v>
                </c:pt>
                <c:pt idx="20652">
                  <c:v>0.83438544374303747</c:v>
                </c:pt>
                <c:pt idx="20653">
                  <c:v>0.83444691907943591</c:v>
                </c:pt>
                <c:pt idx="20654">
                  <c:v>0.83438544374303747</c:v>
                </c:pt>
                <c:pt idx="20655">
                  <c:v>0.83432392273402667</c:v>
                </c:pt>
                <c:pt idx="20656">
                  <c:v>0.83395245170876675</c:v>
                </c:pt>
                <c:pt idx="20657">
                  <c:v>0.83463396506874776</c:v>
                </c:pt>
                <c:pt idx="20658">
                  <c:v>0.83432392273402678</c:v>
                </c:pt>
                <c:pt idx="20659">
                  <c:v>0.83426235600148657</c:v>
                </c:pt>
                <c:pt idx="20660">
                  <c:v>0.83420074349442386</c:v>
                </c:pt>
                <c:pt idx="20661">
                  <c:v>0.83457249070631978</c:v>
                </c:pt>
                <c:pt idx="20662">
                  <c:v>0.83426235600148657</c:v>
                </c:pt>
                <c:pt idx="20663">
                  <c:v>0.8340141106572595</c:v>
                </c:pt>
                <c:pt idx="20664">
                  <c:v>0.83438544374303747</c:v>
                </c:pt>
                <c:pt idx="20665">
                  <c:v>0.83444691907943591</c:v>
                </c:pt>
                <c:pt idx="20666">
                  <c:v>0.83413729128014857</c:v>
                </c:pt>
                <c:pt idx="20667">
                  <c:v>0.83413729128014857</c:v>
                </c:pt>
                <c:pt idx="20668">
                  <c:v>0.83450834879406321</c:v>
                </c:pt>
                <c:pt idx="20669">
                  <c:v>0.83450834879406321</c:v>
                </c:pt>
                <c:pt idx="20670">
                  <c:v>0.83444691907943591</c:v>
                </c:pt>
                <c:pt idx="20671">
                  <c:v>0.83407572383073492</c:v>
                </c:pt>
                <c:pt idx="20672">
                  <c:v>0.83444691907943591</c:v>
                </c:pt>
                <c:pt idx="20673">
                  <c:v>0.83450834879406321</c:v>
                </c:pt>
                <c:pt idx="20674">
                  <c:v>0.83444691907943591</c:v>
                </c:pt>
                <c:pt idx="20675">
                  <c:v>0.83438544374303747</c:v>
                </c:pt>
                <c:pt idx="20676">
                  <c:v>0.83444691907943591</c:v>
                </c:pt>
                <c:pt idx="20677">
                  <c:v>0.83444691907943591</c:v>
                </c:pt>
                <c:pt idx="20678">
                  <c:v>0.83475677682881555</c:v>
                </c:pt>
                <c:pt idx="20679">
                  <c:v>0.83438544374303747</c:v>
                </c:pt>
                <c:pt idx="20680">
                  <c:v>0.8340141106572595</c:v>
                </c:pt>
                <c:pt idx="20681">
                  <c:v>0.83370452858203414</c:v>
                </c:pt>
                <c:pt idx="20682">
                  <c:v>0.83407572383073492</c:v>
                </c:pt>
                <c:pt idx="20683">
                  <c:v>0.83438544374303747</c:v>
                </c:pt>
                <c:pt idx="20684">
                  <c:v>0.83438544374303747</c:v>
                </c:pt>
                <c:pt idx="20685">
                  <c:v>0.83432392273402667</c:v>
                </c:pt>
                <c:pt idx="20686">
                  <c:v>0.83420074349442386</c:v>
                </c:pt>
                <c:pt idx="20687">
                  <c:v>0.83488285608032731</c:v>
                </c:pt>
                <c:pt idx="20688">
                  <c:v>0.83457249070631978</c:v>
                </c:pt>
                <c:pt idx="20689">
                  <c:v>0.83457249070631978</c:v>
                </c:pt>
                <c:pt idx="20690">
                  <c:v>0.83457249070631978</c:v>
                </c:pt>
                <c:pt idx="20691">
                  <c:v>0.83457249070631978</c:v>
                </c:pt>
                <c:pt idx="20692">
                  <c:v>0.83426235600148657</c:v>
                </c:pt>
                <c:pt idx="20693">
                  <c:v>0.83463396506874776</c:v>
                </c:pt>
                <c:pt idx="20694">
                  <c:v>0.83438544374303747</c:v>
                </c:pt>
                <c:pt idx="20695">
                  <c:v>0.83438544374303747</c:v>
                </c:pt>
                <c:pt idx="20696">
                  <c:v>0.8340141106572595</c:v>
                </c:pt>
                <c:pt idx="20697">
                  <c:v>0.8340141106572595</c:v>
                </c:pt>
                <c:pt idx="20698">
                  <c:v>0.83475677682881555</c:v>
                </c:pt>
                <c:pt idx="20699">
                  <c:v>0.83438544374303747</c:v>
                </c:pt>
                <c:pt idx="20700">
                  <c:v>0.8346953937592867</c:v>
                </c:pt>
                <c:pt idx="20701">
                  <c:v>0.83438544374303747</c:v>
                </c:pt>
                <c:pt idx="20702">
                  <c:v>0.8346953937592867</c:v>
                </c:pt>
                <c:pt idx="20703">
                  <c:v>0.8346953937592867</c:v>
                </c:pt>
                <c:pt idx="20704">
                  <c:v>0.83438544374303747</c:v>
                </c:pt>
                <c:pt idx="20705">
                  <c:v>0.83444691907943591</c:v>
                </c:pt>
                <c:pt idx="20706">
                  <c:v>0.83450834879406321</c:v>
                </c:pt>
                <c:pt idx="20707">
                  <c:v>0.83419881305637977</c:v>
                </c:pt>
                <c:pt idx="20708">
                  <c:v>0.83456973293768544</c:v>
                </c:pt>
                <c:pt idx="20709">
                  <c:v>0.83413729128014857</c:v>
                </c:pt>
                <c:pt idx="20710">
                  <c:v>0.83407572383073514</c:v>
                </c:pt>
                <c:pt idx="20711">
                  <c:v>0.83475677682881555</c:v>
                </c:pt>
                <c:pt idx="20712">
                  <c:v>0.83444691907943591</c:v>
                </c:pt>
                <c:pt idx="20713">
                  <c:v>0.83438544374303747</c:v>
                </c:pt>
                <c:pt idx="20714">
                  <c:v>0.83438544374303747</c:v>
                </c:pt>
                <c:pt idx="20715">
                  <c:v>0.83444691907943591</c:v>
                </c:pt>
                <c:pt idx="20716">
                  <c:v>0.83444691907943591</c:v>
                </c:pt>
                <c:pt idx="20717">
                  <c:v>0.83438544374303747</c:v>
                </c:pt>
                <c:pt idx="20718">
                  <c:v>0.8340141106572595</c:v>
                </c:pt>
                <c:pt idx="20719">
                  <c:v>0.8340141106572595</c:v>
                </c:pt>
                <c:pt idx="20720">
                  <c:v>0.83407572383073492</c:v>
                </c:pt>
                <c:pt idx="20721">
                  <c:v>0.83407572383073492</c:v>
                </c:pt>
                <c:pt idx="20722">
                  <c:v>0.83463396506874776</c:v>
                </c:pt>
                <c:pt idx="20723">
                  <c:v>0.83463396506874776</c:v>
                </c:pt>
                <c:pt idx="20724">
                  <c:v>0.83438544374303747</c:v>
                </c:pt>
                <c:pt idx="20725">
                  <c:v>0.83444691907943591</c:v>
                </c:pt>
                <c:pt idx="20726">
                  <c:v>0.83407572383073492</c:v>
                </c:pt>
                <c:pt idx="20727">
                  <c:v>0.83432392273402667</c:v>
                </c:pt>
                <c:pt idx="20728">
                  <c:v>0.8340141106572595</c:v>
                </c:pt>
                <c:pt idx="20729">
                  <c:v>0.83438544374303747</c:v>
                </c:pt>
                <c:pt idx="20730">
                  <c:v>0.83438544374303747</c:v>
                </c:pt>
                <c:pt idx="20731">
                  <c:v>0.83444691907943591</c:v>
                </c:pt>
                <c:pt idx="20732">
                  <c:v>0.83444691907943591</c:v>
                </c:pt>
                <c:pt idx="20733">
                  <c:v>0.83450834879406321</c:v>
                </c:pt>
                <c:pt idx="20734">
                  <c:v>0.83426028921023354</c:v>
                </c:pt>
                <c:pt idx="20735">
                  <c:v>0.83382789317507422</c:v>
                </c:pt>
                <c:pt idx="20736">
                  <c:v>0.83419881305637977</c:v>
                </c:pt>
                <c:pt idx="20737">
                  <c:v>0.83444691907943591</c:v>
                </c:pt>
                <c:pt idx="20738">
                  <c:v>0.83438544374303747</c:v>
                </c:pt>
                <c:pt idx="20739">
                  <c:v>0.8346953937592867</c:v>
                </c:pt>
                <c:pt idx="20740">
                  <c:v>0.83438544374303747</c:v>
                </c:pt>
                <c:pt idx="20741">
                  <c:v>0.83438544374303747</c:v>
                </c:pt>
                <c:pt idx="20742">
                  <c:v>0.83438544374303747</c:v>
                </c:pt>
                <c:pt idx="20743">
                  <c:v>0.83444691907943591</c:v>
                </c:pt>
                <c:pt idx="20744">
                  <c:v>0.83444691907943591</c:v>
                </c:pt>
                <c:pt idx="20745">
                  <c:v>0.83413729128014857</c:v>
                </c:pt>
                <c:pt idx="20746">
                  <c:v>0.83463107156099359</c:v>
                </c:pt>
                <c:pt idx="20747">
                  <c:v>0.83426028921023354</c:v>
                </c:pt>
                <c:pt idx="20748">
                  <c:v>0.83413729128014857</c:v>
                </c:pt>
                <c:pt idx="20749">
                  <c:v>0.83407572383073514</c:v>
                </c:pt>
                <c:pt idx="20750">
                  <c:v>0.83407572383073514</c:v>
                </c:pt>
                <c:pt idx="20751">
                  <c:v>0.83444691907943591</c:v>
                </c:pt>
                <c:pt idx="20752">
                  <c:v>0.83413729128014857</c:v>
                </c:pt>
                <c:pt idx="20753">
                  <c:v>0.83413729128014857</c:v>
                </c:pt>
                <c:pt idx="20754">
                  <c:v>0.83432392273402667</c:v>
                </c:pt>
                <c:pt idx="20755">
                  <c:v>0.83457249070631978</c:v>
                </c:pt>
                <c:pt idx="20756">
                  <c:v>0.83420074349442386</c:v>
                </c:pt>
                <c:pt idx="20757">
                  <c:v>0.83420074349442386</c:v>
                </c:pt>
                <c:pt idx="20758">
                  <c:v>0.83420074349442386</c:v>
                </c:pt>
                <c:pt idx="20759">
                  <c:v>0.83426235600148657</c:v>
                </c:pt>
                <c:pt idx="20760">
                  <c:v>0.83463396506874776</c:v>
                </c:pt>
                <c:pt idx="20761">
                  <c:v>0.83463396506874776</c:v>
                </c:pt>
                <c:pt idx="20762">
                  <c:v>0.83432392273402667</c:v>
                </c:pt>
                <c:pt idx="20763">
                  <c:v>0.83432392273402667</c:v>
                </c:pt>
                <c:pt idx="20764">
                  <c:v>0.83432392273402667</c:v>
                </c:pt>
                <c:pt idx="20765">
                  <c:v>0.83438544374303747</c:v>
                </c:pt>
                <c:pt idx="20766">
                  <c:v>0.83438544374303747</c:v>
                </c:pt>
                <c:pt idx="20767">
                  <c:v>0.83475677682881555</c:v>
                </c:pt>
                <c:pt idx="20768">
                  <c:v>0.83438544374303747</c:v>
                </c:pt>
                <c:pt idx="20769">
                  <c:v>0.83444691907943591</c:v>
                </c:pt>
                <c:pt idx="20770">
                  <c:v>0.83481811432813668</c:v>
                </c:pt>
                <c:pt idx="20771">
                  <c:v>0.83450834879406321</c:v>
                </c:pt>
                <c:pt idx="20772">
                  <c:v>0.83456973293768544</c:v>
                </c:pt>
                <c:pt idx="20773">
                  <c:v>0.83419881305637977</c:v>
                </c:pt>
                <c:pt idx="20774">
                  <c:v>0.83450834879406321</c:v>
                </c:pt>
                <c:pt idx="20775">
                  <c:v>0.83413729128014857</c:v>
                </c:pt>
                <c:pt idx="20776">
                  <c:v>0.83481811432813668</c:v>
                </c:pt>
                <c:pt idx="20777">
                  <c:v>0.83481811432813668</c:v>
                </c:pt>
                <c:pt idx="20778">
                  <c:v>0.83407572383073492</c:v>
                </c:pt>
                <c:pt idx="20779">
                  <c:v>0.8346953937592867</c:v>
                </c:pt>
                <c:pt idx="20780">
                  <c:v>0.83438544374303747</c:v>
                </c:pt>
                <c:pt idx="20781">
                  <c:v>0.83438544374303747</c:v>
                </c:pt>
                <c:pt idx="20782">
                  <c:v>0.83407572383073492</c:v>
                </c:pt>
                <c:pt idx="20783">
                  <c:v>0.83407572383073492</c:v>
                </c:pt>
                <c:pt idx="20784">
                  <c:v>0.83438544374303747</c:v>
                </c:pt>
                <c:pt idx="20785">
                  <c:v>0.8346953937592867</c:v>
                </c:pt>
                <c:pt idx="20786">
                  <c:v>0.83432392273402667</c:v>
                </c:pt>
                <c:pt idx="20787">
                  <c:v>0.83407572383073492</c:v>
                </c:pt>
                <c:pt idx="20788">
                  <c:v>0.83419881305637977</c:v>
                </c:pt>
                <c:pt idx="20789">
                  <c:v>0.83450834879406321</c:v>
                </c:pt>
                <c:pt idx="20790">
                  <c:v>0.83450834879406321</c:v>
                </c:pt>
                <c:pt idx="20791">
                  <c:v>0.83376623376623393</c:v>
                </c:pt>
                <c:pt idx="20792">
                  <c:v>0.83413729128014857</c:v>
                </c:pt>
                <c:pt idx="20793">
                  <c:v>0.83413729128014857</c:v>
                </c:pt>
                <c:pt idx="20794">
                  <c:v>0.83407572383073514</c:v>
                </c:pt>
                <c:pt idx="20795">
                  <c:v>0.83475677682881555</c:v>
                </c:pt>
                <c:pt idx="20796">
                  <c:v>0.83438544374303747</c:v>
                </c:pt>
                <c:pt idx="20797">
                  <c:v>0.83438544374303747</c:v>
                </c:pt>
                <c:pt idx="20798">
                  <c:v>0.83426235600148657</c:v>
                </c:pt>
                <c:pt idx="20799">
                  <c:v>0.83457249070631978</c:v>
                </c:pt>
                <c:pt idx="20800">
                  <c:v>0.83457249070631978</c:v>
                </c:pt>
                <c:pt idx="20801">
                  <c:v>0.83469539375928681</c:v>
                </c:pt>
                <c:pt idx="20802">
                  <c:v>0.83438544374303747</c:v>
                </c:pt>
                <c:pt idx="20803">
                  <c:v>0.83444691907943591</c:v>
                </c:pt>
                <c:pt idx="20804">
                  <c:v>0.83413729128014857</c:v>
                </c:pt>
                <c:pt idx="20805">
                  <c:v>0.83413729128014857</c:v>
                </c:pt>
                <c:pt idx="20806">
                  <c:v>0.83382789317507422</c:v>
                </c:pt>
                <c:pt idx="20807">
                  <c:v>0.83419881305637977</c:v>
                </c:pt>
                <c:pt idx="20808">
                  <c:v>0.83456973293768544</c:v>
                </c:pt>
                <c:pt idx="20809">
                  <c:v>0.83444691907943591</c:v>
                </c:pt>
                <c:pt idx="20810">
                  <c:v>0.83438544374303747</c:v>
                </c:pt>
                <c:pt idx="20811">
                  <c:v>0.83500557413600895</c:v>
                </c:pt>
                <c:pt idx="20812">
                  <c:v>0.83457249070631978</c:v>
                </c:pt>
                <c:pt idx="20813">
                  <c:v>0.83457249070631978</c:v>
                </c:pt>
                <c:pt idx="20814">
                  <c:v>0.83457249070631978</c:v>
                </c:pt>
                <c:pt idx="20815">
                  <c:v>0.83420074349442386</c:v>
                </c:pt>
                <c:pt idx="20816">
                  <c:v>0.83451097062104873</c:v>
                </c:pt>
                <c:pt idx="20817">
                  <c:v>0.83457249070631978</c:v>
                </c:pt>
                <c:pt idx="20818">
                  <c:v>0.83426235600148657</c:v>
                </c:pt>
                <c:pt idx="20819">
                  <c:v>0.83432392273402667</c:v>
                </c:pt>
                <c:pt idx="20820">
                  <c:v>0.83432392273402667</c:v>
                </c:pt>
                <c:pt idx="20821">
                  <c:v>0.83432392273402667</c:v>
                </c:pt>
                <c:pt idx="20822">
                  <c:v>0.8340141106572595</c:v>
                </c:pt>
                <c:pt idx="20823">
                  <c:v>0.83407572383073492</c:v>
                </c:pt>
                <c:pt idx="20824">
                  <c:v>0.83438544374303747</c:v>
                </c:pt>
                <c:pt idx="20825">
                  <c:v>0.8340141106572595</c:v>
                </c:pt>
                <c:pt idx="20826">
                  <c:v>0.8340141106572595</c:v>
                </c:pt>
                <c:pt idx="20827">
                  <c:v>0.83432392273402667</c:v>
                </c:pt>
                <c:pt idx="20828">
                  <c:v>0.83438544374303747</c:v>
                </c:pt>
                <c:pt idx="20829">
                  <c:v>0.8340141106572595</c:v>
                </c:pt>
                <c:pt idx="20830">
                  <c:v>0.83432392273402667</c:v>
                </c:pt>
                <c:pt idx="20831">
                  <c:v>0.83432392273402667</c:v>
                </c:pt>
                <c:pt idx="20832">
                  <c:v>0.83432392273402667</c:v>
                </c:pt>
                <c:pt idx="20833">
                  <c:v>0.83426235600148657</c:v>
                </c:pt>
                <c:pt idx="20834">
                  <c:v>0.83457249070631978</c:v>
                </c:pt>
                <c:pt idx="20835">
                  <c:v>0.83457249070631978</c:v>
                </c:pt>
                <c:pt idx="20836">
                  <c:v>0.83457249070631978</c:v>
                </c:pt>
                <c:pt idx="20837">
                  <c:v>0.83451097062104873</c:v>
                </c:pt>
                <c:pt idx="20838">
                  <c:v>0.83420074349442386</c:v>
                </c:pt>
                <c:pt idx="20839">
                  <c:v>0.83382899628252782</c:v>
                </c:pt>
                <c:pt idx="20840">
                  <c:v>0.8348214285714286</c:v>
                </c:pt>
                <c:pt idx="20841">
                  <c:v>0.83451097062104873</c:v>
                </c:pt>
                <c:pt idx="20842">
                  <c:v>0.83451097062104873</c:v>
                </c:pt>
                <c:pt idx="20843">
                  <c:v>0.83426235600148657</c:v>
                </c:pt>
                <c:pt idx="20844">
                  <c:v>0.83432392273402667</c:v>
                </c:pt>
                <c:pt idx="20845">
                  <c:v>0.83432392273402667</c:v>
                </c:pt>
                <c:pt idx="20846">
                  <c:v>0.83432392273402667</c:v>
                </c:pt>
                <c:pt idx="20847">
                  <c:v>0.83426235600148657</c:v>
                </c:pt>
                <c:pt idx="20848">
                  <c:v>0.83451097062104873</c:v>
                </c:pt>
                <c:pt idx="20849">
                  <c:v>0.83451097062104873</c:v>
                </c:pt>
                <c:pt idx="20850">
                  <c:v>0.83420074349442386</c:v>
                </c:pt>
                <c:pt idx="20851">
                  <c:v>0.83420074349442386</c:v>
                </c:pt>
                <c:pt idx="20852">
                  <c:v>0.83420074349442386</c:v>
                </c:pt>
                <c:pt idx="20853">
                  <c:v>0.83420074349442386</c:v>
                </c:pt>
                <c:pt idx="20854">
                  <c:v>0.83451097062104873</c:v>
                </c:pt>
                <c:pt idx="20855">
                  <c:v>0.8348214285714286</c:v>
                </c:pt>
                <c:pt idx="20856">
                  <c:v>0.83451097062104873</c:v>
                </c:pt>
                <c:pt idx="20857">
                  <c:v>0.83420074349442386</c:v>
                </c:pt>
                <c:pt idx="20858">
                  <c:v>0.83426235600148657</c:v>
                </c:pt>
                <c:pt idx="20859">
                  <c:v>0.83451097062104873</c:v>
                </c:pt>
                <c:pt idx="20860">
                  <c:v>0.83413908516177016</c:v>
                </c:pt>
                <c:pt idx="20861">
                  <c:v>0.83413908516177016</c:v>
                </c:pt>
                <c:pt idx="20862">
                  <c:v>0.83451097062104873</c:v>
                </c:pt>
                <c:pt idx="20863">
                  <c:v>0.83451097062104873</c:v>
                </c:pt>
                <c:pt idx="20864">
                  <c:v>0.83451097062104873</c:v>
                </c:pt>
                <c:pt idx="20865">
                  <c:v>0.83451097062104873</c:v>
                </c:pt>
                <c:pt idx="20866">
                  <c:v>0.83451097062104873</c:v>
                </c:pt>
                <c:pt idx="20867">
                  <c:v>0.83420074349442386</c:v>
                </c:pt>
                <c:pt idx="20868">
                  <c:v>0.83420074349442386</c:v>
                </c:pt>
                <c:pt idx="20869">
                  <c:v>0.83420074349442386</c:v>
                </c:pt>
                <c:pt idx="20870">
                  <c:v>0.83420074349442386</c:v>
                </c:pt>
                <c:pt idx="20871">
                  <c:v>0.83451097062104873</c:v>
                </c:pt>
                <c:pt idx="20872">
                  <c:v>0.83444940476190466</c:v>
                </c:pt>
                <c:pt idx="20873">
                  <c:v>0.83438779307778199</c:v>
                </c:pt>
                <c:pt idx="20874">
                  <c:v>0.83407738095238093</c:v>
                </c:pt>
                <c:pt idx="20875">
                  <c:v>0.83438779307778199</c:v>
                </c:pt>
                <c:pt idx="20876">
                  <c:v>0.83401563081503549</c:v>
                </c:pt>
                <c:pt idx="20877">
                  <c:v>0.83401563081503549</c:v>
                </c:pt>
                <c:pt idx="20878">
                  <c:v>0.83407738095238104</c:v>
                </c:pt>
                <c:pt idx="20879">
                  <c:v>0.83451097062104873</c:v>
                </c:pt>
                <c:pt idx="20880">
                  <c:v>0.83451097062104873</c:v>
                </c:pt>
                <c:pt idx="20881">
                  <c:v>0.83451097062104873</c:v>
                </c:pt>
                <c:pt idx="20882">
                  <c:v>0.83420074349442386</c:v>
                </c:pt>
                <c:pt idx="20883">
                  <c:v>0.83457249070631978</c:v>
                </c:pt>
                <c:pt idx="20884">
                  <c:v>0.83426235600148657</c:v>
                </c:pt>
                <c:pt idx="20885">
                  <c:v>0.83438544374303747</c:v>
                </c:pt>
                <c:pt idx="20886">
                  <c:v>0.8340141106572595</c:v>
                </c:pt>
                <c:pt idx="20887">
                  <c:v>0.83438544374303747</c:v>
                </c:pt>
                <c:pt idx="20888">
                  <c:v>0.83395245170876675</c:v>
                </c:pt>
                <c:pt idx="20889">
                  <c:v>0.83389074693422538</c:v>
                </c:pt>
                <c:pt idx="20890">
                  <c:v>0.83426235600148657</c:v>
                </c:pt>
                <c:pt idx="20891">
                  <c:v>0.83420074349442386</c:v>
                </c:pt>
                <c:pt idx="20892">
                  <c:v>0.83420074349442386</c:v>
                </c:pt>
                <c:pt idx="20893">
                  <c:v>0.83426235600148657</c:v>
                </c:pt>
                <c:pt idx="20894">
                  <c:v>0.83457249070631978</c:v>
                </c:pt>
                <c:pt idx="20895">
                  <c:v>0.83420074349442386</c:v>
                </c:pt>
                <c:pt idx="20896">
                  <c:v>0.83426235600148657</c:v>
                </c:pt>
                <c:pt idx="20897">
                  <c:v>0.83432392273402667</c:v>
                </c:pt>
                <c:pt idx="20898">
                  <c:v>0.83438544374303747</c:v>
                </c:pt>
                <c:pt idx="20899">
                  <c:v>0.83395245170876675</c:v>
                </c:pt>
                <c:pt idx="20900">
                  <c:v>0.83395245170876675</c:v>
                </c:pt>
                <c:pt idx="20901">
                  <c:v>0.8340141106572595</c:v>
                </c:pt>
                <c:pt idx="20902">
                  <c:v>0.83395245170876675</c:v>
                </c:pt>
                <c:pt idx="20903">
                  <c:v>0.83395245170876675</c:v>
                </c:pt>
                <c:pt idx="20904">
                  <c:v>0.83432392273402667</c:v>
                </c:pt>
                <c:pt idx="20905">
                  <c:v>0.83463396506874776</c:v>
                </c:pt>
                <c:pt idx="20906">
                  <c:v>0.83463396506874776</c:v>
                </c:pt>
                <c:pt idx="20907">
                  <c:v>0.83457249070631978</c:v>
                </c:pt>
                <c:pt idx="20908">
                  <c:v>0.83451097062104873</c:v>
                </c:pt>
                <c:pt idx="20909">
                  <c:v>0.83420074349442386</c:v>
                </c:pt>
                <c:pt idx="20910">
                  <c:v>0.83420074349442386</c:v>
                </c:pt>
                <c:pt idx="20911">
                  <c:v>0.83413908516177016</c:v>
                </c:pt>
                <c:pt idx="20912">
                  <c:v>0.83413908516177016</c:v>
                </c:pt>
                <c:pt idx="20913">
                  <c:v>0.83401563081503549</c:v>
                </c:pt>
                <c:pt idx="20914">
                  <c:v>0.83475995534052849</c:v>
                </c:pt>
                <c:pt idx="20915">
                  <c:v>0.83444940476190466</c:v>
                </c:pt>
                <c:pt idx="20916">
                  <c:v>0.83438779307778199</c:v>
                </c:pt>
                <c:pt idx="20917">
                  <c:v>0.83438779307778199</c:v>
                </c:pt>
                <c:pt idx="20918">
                  <c:v>0.83438779307778199</c:v>
                </c:pt>
                <c:pt idx="20919">
                  <c:v>0.83438779307778199</c:v>
                </c:pt>
                <c:pt idx="20920">
                  <c:v>0.83407738095238093</c:v>
                </c:pt>
                <c:pt idx="20921">
                  <c:v>0.83413908516177016</c:v>
                </c:pt>
                <c:pt idx="20922">
                  <c:v>0.83351913786696408</c:v>
                </c:pt>
                <c:pt idx="20923">
                  <c:v>0.83389074693422538</c:v>
                </c:pt>
                <c:pt idx="20924">
                  <c:v>0.83389074693422538</c:v>
                </c:pt>
                <c:pt idx="20925">
                  <c:v>0.83413908516177027</c:v>
                </c:pt>
                <c:pt idx="20926">
                  <c:v>0.83413908516177027</c:v>
                </c:pt>
                <c:pt idx="20927">
                  <c:v>0.83413908516177027</c:v>
                </c:pt>
                <c:pt idx="20928">
                  <c:v>0.83420074349442386</c:v>
                </c:pt>
                <c:pt idx="20929">
                  <c:v>0.83420074349442386</c:v>
                </c:pt>
                <c:pt idx="20930">
                  <c:v>0.83389074693422538</c:v>
                </c:pt>
                <c:pt idx="20931">
                  <c:v>0.83426235600148657</c:v>
                </c:pt>
                <c:pt idx="20932">
                  <c:v>0.83426235600148657</c:v>
                </c:pt>
                <c:pt idx="20933">
                  <c:v>0.83389074693422538</c:v>
                </c:pt>
                <c:pt idx="20934">
                  <c:v>0.83395245170876675</c:v>
                </c:pt>
                <c:pt idx="20935">
                  <c:v>0.83426235600148657</c:v>
                </c:pt>
                <c:pt idx="20936">
                  <c:v>0.83457249070631978</c:v>
                </c:pt>
                <c:pt idx="20937">
                  <c:v>0.83420074349442386</c:v>
                </c:pt>
                <c:pt idx="20938">
                  <c:v>0.83426235600148657</c:v>
                </c:pt>
                <c:pt idx="20939">
                  <c:v>0.83457249070631978</c:v>
                </c:pt>
                <c:pt idx="20940">
                  <c:v>0.83426235600148657</c:v>
                </c:pt>
                <c:pt idx="20941">
                  <c:v>0.83420074349442386</c:v>
                </c:pt>
                <c:pt idx="20942">
                  <c:v>0.83451097062104873</c:v>
                </c:pt>
                <c:pt idx="20943">
                  <c:v>0.83420074349442386</c:v>
                </c:pt>
                <c:pt idx="20944">
                  <c:v>0.83420074349442386</c:v>
                </c:pt>
                <c:pt idx="20945">
                  <c:v>0.83457249070631978</c:v>
                </c:pt>
                <c:pt idx="20946">
                  <c:v>0.83451097062104873</c:v>
                </c:pt>
                <c:pt idx="20947">
                  <c:v>0.83444940476190466</c:v>
                </c:pt>
                <c:pt idx="20948">
                  <c:v>0.83413908516177016</c:v>
                </c:pt>
                <c:pt idx="20949">
                  <c:v>0.83451097062104873</c:v>
                </c:pt>
                <c:pt idx="20950">
                  <c:v>0.83457249070631978</c:v>
                </c:pt>
                <c:pt idx="20951">
                  <c:v>0.83420074349442386</c:v>
                </c:pt>
                <c:pt idx="20952">
                  <c:v>0.83420074349442386</c:v>
                </c:pt>
                <c:pt idx="20953">
                  <c:v>0.83451097062104873</c:v>
                </c:pt>
                <c:pt idx="20954">
                  <c:v>0.83420074349442386</c:v>
                </c:pt>
                <c:pt idx="20955">
                  <c:v>0.83420074349442386</c:v>
                </c:pt>
                <c:pt idx="20956">
                  <c:v>0.83420074349442386</c:v>
                </c:pt>
                <c:pt idx="20957">
                  <c:v>0.83457249070631978</c:v>
                </c:pt>
                <c:pt idx="20958">
                  <c:v>0.83395245170876675</c:v>
                </c:pt>
                <c:pt idx="20959">
                  <c:v>0.8346953937592867</c:v>
                </c:pt>
                <c:pt idx="20960">
                  <c:v>0.83432392273402667</c:v>
                </c:pt>
                <c:pt idx="20961">
                  <c:v>0.83395245170876675</c:v>
                </c:pt>
                <c:pt idx="20962">
                  <c:v>0.83426235600148657</c:v>
                </c:pt>
                <c:pt idx="20963">
                  <c:v>0.83426235600148657</c:v>
                </c:pt>
                <c:pt idx="20964">
                  <c:v>0.83451097062104873</c:v>
                </c:pt>
                <c:pt idx="20965">
                  <c:v>0.83413908516177016</c:v>
                </c:pt>
                <c:pt idx="20966">
                  <c:v>0.83407738095238104</c:v>
                </c:pt>
                <c:pt idx="20967">
                  <c:v>0.83413908516177016</c:v>
                </c:pt>
                <c:pt idx="20968">
                  <c:v>0.83413908516177016</c:v>
                </c:pt>
                <c:pt idx="20969">
                  <c:v>0.83438779307778199</c:v>
                </c:pt>
                <c:pt idx="20970">
                  <c:v>0.83444940476190466</c:v>
                </c:pt>
                <c:pt idx="20971">
                  <c:v>0.83451097062104873</c:v>
                </c:pt>
                <c:pt idx="20972">
                  <c:v>0.83457249070631978</c:v>
                </c:pt>
                <c:pt idx="20973">
                  <c:v>0.83457249070631978</c:v>
                </c:pt>
                <c:pt idx="20974">
                  <c:v>0.83389074693422538</c:v>
                </c:pt>
                <c:pt idx="20975">
                  <c:v>0.83426235600148657</c:v>
                </c:pt>
                <c:pt idx="20976">
                  <c:v>0.83395245170876675</c:v>
                </c:pt>
                <c:pt idx="20977">
                  <c:v>0.83389074693422538</c:v>
                </c:pt>
                <c:pt idx="20978">
                  <c:v>0.83395245170876675</c:v>
                </c:pt>
                <c:pt idx="20979">
                  <c:v>0.83370452858203414</c:v>
                </c:pt>
                <c:pt idx="20980">
                  <c:v>0.83407572383073492</c:v>
                </c:pt>
                <c:pt idx="20981">
                  <c:v>0.83475677682881555</c:v>
                </c:pt>
                <c:pt idx="20982">
                  <c:v>0.83407572383073514</c:v>
                </c:pt>
                <c:pt idx="20983">
                  <c:v>0.83438544374303747</c:v>
                </c:pt>
                <c:pt idx="20984">
                  <c:v>0.83426235600148657</c:v>
                </c:pt>
                <c:pt idx="20985">
                  <c:v>0.83457249070631978</c:v>
                </c:pt>
                <c:pt idx="20986">
                  <c:v>0.83451097062104873</c:v>
                </c:pt>
                <c:pt idx="20987">
                  <c:v>0.83451097062104873</c:v>
                </c:pt>
                <c:pt idx="20988">
                  <c:v>0.83420074349442386</c:v>
                </c:pt>
                <c:pt idx="20989">
                  <c:v>0.83420074349442386</c:v>
                </c:pt>
                <c:pt idx="20990">
                  <c:v>0.83413908516177016</c:v>
                </c:pt>
                <c:pt idx="20991">
                  <c:v>0.83475995534052849</c:v>
                </c:pt>
                <c:pt idx="20992">
                  <c:v>0.83475995534052849</c:v>
                </c:pt>
                <c:pt idx="20993">
                  <c:v>0.83444940476190466</c:v>
                </c:pt>
                <c:pt idx="20994">
                  <c:v>0.83413908516177016</c:v>
                </c:pt>
                <c:pt idx="20995">
                  <c:v>0.83451097062104873</c:v>
                </c:pt>
                <c:pt idx="20996">
                  <c:v>0.83420074349442386</c:v>
                </c:pt>
                <c:pt idx="20997">
                  <c:v>0.83420074349442386</c:v>
                </c:pt>
                <c:pt idx="20998">
                  <c:v>0.83426235600148657</c:v>
                </c:pt>
                <c:pt idx="20999">
                  <c:v>0.8346953937592867</c:v>
                </c:pt>
                <c:pt idx="21000">
                  <c:v>0.83395245170876675</c:v>
                </c:pt>
                <c:pt idx="21001">
                  <c:v>0.83463396506874776</c:v>
                </c:pt>
                <c:pt idx="21002">
                  <c:v>0.8346953937592867</c:v>
                </c:pt>
                <c:pt idx="21003">
                  <c:v>0.8340141106572595</c:v>
                </c:pt>
                <c:pt idx="21004">
                  <c:v>0.83438544374303747</c:v>
                </c:pt>
                <c:pt idx="21005">
                  <c:v>0.8340141106572595</c:v>
                </c:pt>
                <c:pt idx="21006">
                  <c:v>0.83395245170876675</c:v>
                </c:pt>
                <c:pt idx="21007">
                  <c:v>0.83426235600148657</c:v>
                </c:pt>
                <c:pt idx="21008">
                  <c:v>0.83426235600148657</c:v>
                </c:pt>
                <c:pt idx="21009">
                  <c:v>0.83432392273402667</c:v>
                </c:pt>
                <c:pt idx="21010">
                  <c:v>0.83426235600148657</c:v>
                </c:pt>
                <c:pt idx="21011">
                  <c:v>0.83463396506874776</c:v>
                </c:pt>
                <c:pt idx="21012">
                  <c:v>0.83463396506874776</c:v>
                </c:pt>
                <c:pt idx="21013">
                  <c:v>0.83432392273402667</c:v>
                </c:pt>
                <c:pt idx="21014">
                  <c:v>0.83463396506874776</c:v>
                </c:pt>
                <c:pt idx="21015">
                  <c:v>0.83426235600148657</c:v>
                </c:pt>
                <c:pt idx="21016">
                  <c:v>0.83426235600148657</c:v>
                </c:pt>
                <c:pt idx="21017">
                  <c:v>0.83457249070631978</c:v>
                </c:pt>
                <c:pt idx="21018">
                  <c:v>0.83389074693422538</c:v>
                </c:pt>
                <c:pt idx="21019">
                  <c:v>0.83426235600148657</c:v>
                </c:pt>
                <c:pt idx="21020">
                  <c:v>0.83395245170876675</c:v>
                </c:pt>
                <c:pt idx="21021">
                  <c:v>0.8340141106572595</c:v>
                </c:pt>
                <c:pt idx="21022">
                  <c:v>0.83444691907943591</c:v>
                </c:pt>
                <c:pt idx="21023">
                  <c:v>0.83413729128014857</c:v>
                </c:pt>
                <c:pt idx="21024">
                  <c:v>0.83444691907943591</c:v>
                </c:pt>
                <c:pt idx="21025">
                  <c:v>0.8340141106572595</c:v>
                </c:pt>
                <c:pt idx="21026">
                  <c:v>0.83426235600148657</c:v>
                </c:pt>
                <c:pt idx="21027">
                  <c:v>0.83420074349442386</c:v>
                </c:pt>
                <c:pt idx="21028">
                  <c:v>0.83457249070631978</c:v>
                </c:pt>
                <c:pt idx="21029">
                  <c:v>0.83420074349442386</c:v>
                </c:pt>
                <c:pt idx="21030">
                  <c:v>0.83426235600148657</c:v>
                </c:pt>
                <c:pt idx="21031">
                  <c:v>0.83426235600148657</c:v>
                </c:pt>
                <c:pt idx="21032">
                  <c:v>0.83420074349442386</c:v>
                </c:pt>
                <c:pt idx="21033">
                  <c:v>0.83413908516177016</c:v>
                </c:pt>
                <c:pt idx="21034">
                  <c:v>0.83413908516177016</c:v>
                </c:pt>
                <c:pt idx="21035">
                  <c:v>0.83382899628252782</c:v>
                </c:pt>
                <c:pt idx="21036">
                  <c:v>0.83420074349442386</c:v>
                </c:pt>
                <c:pt idx="21037">
                  <c:v>0.83413908516177016</c:v>
                </c:pt>
                <c:pt idx="21038">
                  <c:v>0.83413908516177016</c:v>
                </c:pt>
                <c:pt idx="21039">
                  <c:v>0.83444940476190477</c:v>
                </c:pt>
                <c:pt idx="21040">
                  <c:v>0.83444940476190477</c:v>
                </c:pt>
                <c:pt idx="21041">
                  <c:v>0.83413908516177016</c:v>
                </c:pt>
                <c:pt idx="21042">
                  <c:v>0.83451097062104873</c:v>
                </c:pt>
                <c:pt idx="21043">
                  <c:v>0.83413908516177016</c:v>
                </c:pt>
                <c:pt idx="21044">
                  <c:v>0.83401563081503549</c:v>
                </c:pt>
                <c:pt idx="21045">
                  <c:v>0.83438779307778199</c:v>
                </c:pt>
                <c:pt idx="21046">
                  <c:v>0.83407738095238104</c:v>
                </c:pt>
                <c:pt idx="21047">
                  <c:v>0.83407738095238104</c:v>
                </c:pt>
                <c:pt idx="21048">
                  <c:v>0.83407738095238104</c:v>
                </c:pt>
                <c:pt idx="21049">
                  <c:v>0.83407738095238093</c:v>
                </c:pt>
                <c:pt idx="21050">
                  <c:v>0.83407738095238093</c:v>
                </c:pt>
                <c:pt idx="21051">
                  <c:v>0.83451097062104873</c:v>
                </c:pt>
                <c:pt idx="21052">
                  <c:v>0.83457249070631978</c:v>
                </c:pt>
                <c:pt idx="21053">
                  <c:v>0.83426235600148657</c:v>
                </c:pt>
                <c:pt idx="21054">
                  <c:v>0.83432392273402667</c:v>
                </c:pt>
                <c:pt idx="21055">
                  <c:v>0.83432392273402667</c:v>
                </c:pt>
                <c:pt idx="21056">
                  <c:v>0.83432392273402667</c:v>
                </c:pt>
                <c:pt idx="21057">
                  <c:v>0.8346953937592867</c:v>
                </c:pt>
                <c:pt idx="21058">
                  <c:v>0.83432392273402667</c:v>
                </c:pt>
                <c:pt idx="21059">
                  <c:v>0.83420074349442386</c:v>
                </c:pt>
                <c:pt idx="21060">
                  <c:v>0.83444940476190466</c:v>
                </c:pt>
                <c:pt idx="21061">
                  <c:v>0.83438779307778199</c:v>
                </c:pt>
                <c:pt idx="21062">
                  <c:v>0.83407738095238104</c:v>
                </c:pt>
                <c:pt idx="21063">
                  <c:v>0.83413908516177016</c:v>
                </c:pt>
                <c:pt idx="21064">
                  <c:v>0.83382899628252782</c:v>
                </c:pt>
                <c:pt idx="21065">
                  <c:v>0.83444940476190466</c:v>
                </c:pt>
                <c:pt idx="21066">
                  <c:v>0.83420074349442386</c:v>
                </c:pt>
                <c:pt idx="21067">
                  <c:v>0.8340141106572595</c:v>
                </c:pt>
                <c:pt idx="21068">
                  <c:v>0.83364277757148164</c:v>
                </c:pt>
                <c:pt idx="21069">
                  <c:v>0.83395245170876675</c:v>
                </c:pt>
                <c:pt idx="21070">
                  <c:v>0.83389074693422538</c:v>
                </c:pt>
                <c:pt idx="21071">
                  <c:v>0.83420074349442386</c:v>
                </c:pt>
                <c:pt idx="21072">
                  <c:v>0.83451097062104873</c:v>
                </c:pt>
                <c:pt idx="21073">
                  <c:v>0.83420074349442386</c:v>
                </c:pt>
                <c:pt idx="21074">
                  <c:v>0.83420074349442386</c:v>
                </c:pt>
                <c:pt idx="21075">
                  <c:v>0.83457249070631978</c:v>
                </c:pt>
                <c:pt idx="21076">
                  <c:v>0.83457249070631978</c:v>
                </c:pt>
                <c:pt idx="21077">
                  <c:v>0.83389074693422538</c:v>
                </c:pt>
                <c:pt idx="21078">
                  <c:v>0.83426235600148657</c:v>
                </c:pt>
                <c:pt idx="21079">
                  <c:v>0.83395245170876675</c:v>
                </c:pt>
                <c:pt idx="21080">
                  <c:v>0.83395245170876675</c:v>
                </c:pt>
                <c:pt idx="21081">
                  <c:v>0.83463396506874776</c:v>
                </c:pt>
                <c:pt idx="21082">
                  <c:v>0.83457249070631978</c:v>
                </c:pt>
                <c:pt idx="21083">
                  <c:v>0.83457249070631978</c:v>
                </c:pt>
                <c:pt idx="21084">
                  <c:v>0.83451097062104873</c:v>
                </c:pt>
                <c:pt idx="21085">
                  <c:v>0.83451097062104873</c:v>
                </c:pt>
                <c:pt idx="21086">
                  <c:v>0.83420074349442386</c:v>
                </c:pt>
                <c:pt idx="21087">
                  <c:v>0.83426235600148657</c:v>
                </c:pt>
                <c:pt idx="21088">
                  <c:v>0.8346953937592867</c:v>
                </c:pt>
                <c:pt idx="21089">
                  <c:v>0.8340141106572595</c:v>
                </c:pt>
                <c:pt idx="21090">
                  <c:v>0.83438544374303747</c:v>
                </c:pt>
                <c:pt idx="21091">
                  <c:v>0.83426235600148657</c:v>
                </c:pt>
                <c:pt idx="21092">
                  <c:v>0.83420074349442386</c:v>
                </c:pt>
                <c:pt idx="21093">
                  <c:v>0.83451097062104873</c:v>
                </c:pt>
                <c:pt idx="21094">
                  <c:v>0.83444940476190466</c:v>
                </c:pt>
                <c:pt idx="21095">
                  <c:v>0.83376719970249158</c:v>
                </c:pt>
                <c:pt idx="21096">
                  <c:v>0.83407738095238104</c:v>
                </c:pt>
                <c:pt idx="21097">
                  <c:v>0.83438779307778199</c:v>
                </c:pt>
                <c:pt idx="21098">
                  <c:v>0.83444940476190466</c:v>
                </c:pt>
                <c:pt idx="21099">
                  <c:v>0.83389074693422538</c:v>
                </c:pt>
                <c:pt idx="21100">
                  <c:v>0.83457249070631978</c:v>
                </c:pt>
                <c:pt idx="21101">
                  <c:v>0.83457249070631978</c:v>
                </c:pt>
                <c:pt idx="21102">
                  <c:v>0.83457249070631978</c:v>
                </c:pt>
                <c:pt idx="21103">
                  <c:v>0.83426235600148657</c:v>
                </c:pt>
                <c:pt idx="21104">
                  <c:v>0.83420074349442386</c:v>
                </c:pt>
                <c:pt idx="21105">
                  <c:v>0.83451097062104873</c:v>
                </c:pt>
                <c:pt idx="21106">
                  <c:v>0.83413908516177016</c:v>
                </c:pt>
                <c:pt idx="21107">
                  <c:v>0.83420074349442386</c:v>
                </c:pt>
                <c:pt idx="21108">
                  <c:v>0.83451097062104873</c:v>
                </c:pt>
                <c:pt idx="21109">
                  <c:v>0.83382899628252782</c:v>
                </c:pt>
                <c:pt idx="21110">
                  <c:v>0.83451097062104873</c:v>
                </c:pt>
                <c:pt idx="21111">
                  <c:v>0.83420074349442386</c:v>
                </c:pt>
                <c:pt idx="21112">
                  <c:v>0.83389074693422538</c:v>
                </c:pt>
                <c:pt idx="21113">
                  <c:v>0.8340141106572595</c:v>
                </c:pt>
                <c:pt idx="21114">
                  <c:v>0.8340141106572595</c:v>
                </c:pt>
                <c:pt idx="21115">
                  <c:v>0.8340141106572595</c:v>
                </c:pt>
                <c:pt idx="21116">
                  <c:v>0.83475677682881555</c:v>
                </c:pt>
                <c:pt idx="21117">
                  <c:v>0.83444691907943591</c:v>
                </c:pt>
                <c:pt idx="21118">
                  <c:v>0.8340141106572595</c:v>
                </c:pt>
                <c:pt idx="21119">
                  <c:v>0.83395245170876675</c:v>
                </c:pt>
                <c:pt idx="21120">
                  <c:v>0.83395245170876675</c:v>
                </c:pt>
                <c:pt idx="21121">
                  <c:v>0.8340141106572595</c:v>
                </c:pt>
                <c:pt idx="21122">
                  <c:v>0.83463396506874776</c:v>
                </c:pt>
                <c:pt idx="21123">
                  <c:v>0.83426235600148657</c:v>
                </c:pt>
                <c:pt idx="21124">
                  <c:v>0.83457249070631978</c:v>
                </c:pt>
                <c:pt idx="21125">
                  <c:v>0.83451097062104873</c:v>
                </c:pt>
                <c:pt idx="21126">
                  <c:v>0.83451097062104873</c:v>
                </c:pt>
                <c:pt idx="21127">
                  <c:v>0.83413908516177016</c:v>
                </c:pt>
                <c:pt idx="21128">
                  <c:v>0.83407738095238104</c:v>
                </c:pt>
                <c:pt idx="21129">
                  <c:v>0.83407738095238104</c:v>
                </c:pt>
                <c:pt idx="21130">
                  <c:v>0.83438779307778199</c:v>
                </c:pt>
                <c:pt idx="21131">
                  <c:v>0.83407738095238104</c:v>
                </c:pt>
                <c:pt idx="21132">
                  <c:v>0.83407738095238104</c:v>
                </c:pt>
                <c:pt idx="21133">
                  <c:v>0.83413908516177016</c:v>
                </c:pt>
                <c:pt idx="21134">
                  <c:v>0.83413908516177016</c:v>
                </c:pt>
                <c:pt idx="21135">
                  <c:v>0.83444940476190466</c:v>
                </c:pt>
                <c:pt idx="21136">
                  <c:v>0.83420074349442386</c:v>
                </c:pt>
                <c:pt idx="21137">
                  <c:v>0.83407738095238104</c:v>
                </c:pt>
                <c:pt idx="21138">
                  <c:v>0.83407738095238104</c:v>
                </c:pt>
                <c:pt idx="21139">
                  <c:v>0.83444940476190466</c:v>
                </c:pt>
                <c:pt idx="21140">
                  <c:v>0.83413908516177016</c:v>
                </c:pt>
                <c:pt idx="21141">
                  <c:v>0.83451097062104873</c:v>
                </c:pt>
                <c:pt idx="21142">
                  <c:v>0.83451097062104873</c:v>
                </c:pt>
                <c:pt idx="21143">
                  <c:v>0.83444940476190466</c:v>
                </c:pt>
                <c:pt idx="21144">
                  <c:v>0.83444940476190466</c:v>
                </c:pt>
                <c:pt idx="21145">
                  <c:v>0.83475995534052849</c:v>
                </c:pt>
                <c:pt idx="21146">
                  <c:v>0.83438779307778199</c:v>
                </c:pt>
                <c:pt idx="21147">
                  <c:v>0.83457249070631978</c:v>
                </c:pt>
                <c:pt idx="21148">
                  <c:v>0.83463396506874776</c:v>
                </c:pt>
                <c:pt idx="21149">
                  <c:v>0.83426235600148657</c:v>
                </c:pt>
                <c:pt idx="21150">
                  <c:v>0.83426235600148657</c:v>
                </c:pt>
                <c:pt idx="21151">
                  <c:v>0.83389074693422538</c:v>
                </c:pt>
                <c:pt idx="21152">
                  <c:v>0.83457249070631978</c:v>
                </c:pt>
                <c:pt idx="21153">
                  <c:v>0.83457249070631978</c:v>
                </c:pt>
                <c:pt idx="21154">
                  <c:v>0.83413908516177016</c:v>
                </c:pt>
                <c:pt idx="21155">
                  <c:v>0.83407738095238093</c:v>
                </c:pt>
                <c:pt idx="21156">
                  <c:v>0.83444940476190477</c:v>
                </c:pt>
                <c:pt idx="21157">
                  <c:v>0.83413908516177016</c:v>
                </c:pt>
                <c:pt idx="21158">
                  <c:v>0.83413908516177016</c:v>
                </c:pt>
                <c:pt idx="21159">
                  <c:v>0.83444940476190466</c:v>
                </c:pt>
                <c:pt idx="21160">
                  <c:v>0.83413908516177016</c:v>
                </c:pt>
                <c:pt idx="21161">
                  <c:v>0.83382899628252782</c:v>
                </c:pt>
                <c:pt idx="21162">
                  <c:v>0.83444940476190466</c:v>
                </c:pt>
                <c:pt idx="21163">
                  <c:v>0.83444940476190466</c:v>
                </c:pt>
                <c:pt idx="21164">
                  <c:v>0.83444940476190466</c:v>
                </c:pt>
                <c:pt idx="21165">
                  <c:v>0.83444940476190466</c:v>
                </c:pt>
                <c:pt idx="21166">
                  <c:v>0.83438779307778199</c:v>
                </c:pt>
                <c:pt idx="21167">
                  <c:v>0.83432613551749824</c:v>
                </c:pt>
                <c:pt idx="21168">
                  <c:v>0.83469843633655993</c:v>
                </c:pt>
                <c:pt idx="21169">
                  <c:v>0.83438779307778199</c:v>
                </c:pt>
                <c:pt idx="21170">
                  <c:v>0.83438779307778199</c:v>
                </c:pt>
                <c:pt idx="21171">
                  <c:v>0.83413908516177016</c:v>
                </c:pt>
                <c:pt idx="21172">
                  <c:v>0.83413908516177016</c:v>
                </c:pt>
                <c:pt idx="21173">
                  <c:v>0.83444940476190466</c:v>
                </c:pt>
                <c:pt idx="21174">
                  <c:v>0.8348214285714286</c:v>
                </c:pt>
                <c:pt idx="21175">
                  <c:v>0.83420074349442386</c:v>
                </c:pt>
                <c:pt idx="21176">
                  <c:v>0.83389074693422538</c:v>
                </c:pt>
                <c:pt idx="21177">
                  <c:v>0.83451097062104873</c:v>
                </c:pt>
                <c:pt idx="21178">
                  <c:v>0.83413908516177016</c:v>
                </c:pt>
                <c:pt idx="21179">
                  <c:v>0.83413908516177016</c:v>
                </c:pt>
                <c:pt idx="21180">
                  <c:v>0.83444940476190466</c:v>
                </c:pt>
                <c:pt idx="21181">
                  <c:v>0.83444940476190477</c:v>
                </c:pt>
                <c:pt idx="21182">
                  <c:v>0.83413908516177016</c:v>
                </c:pt>
                <c:pt idx="21183">
                  <c:v>0.83413908516177016</c:v>
                </c:pt>
                <c:pt idx="21184">
                  <c:v>0.83413908516177016</c:v>
                </c:pt>
                <c:pt idx="21185">
                  <c:v>0.83444940476190477</c:v>
                </c:pt>
                <c:pt idx="21186">
                  <c:v>0.83444940476190466</c:v>
                </c:pt>
                <c:pt idx="21187">
                  <c:v>0.83451097062104873</c:v>
                </c:pt>
                <c:pt idx="21188">
                  <c:v>0.83451097062104873</c:v>
                </c:pt>
                <c:pt idx="21189">
                  <c:v>0.83420074349442386</c:v>
                </c:pt>
                <c:pt idx="21190">
                  <c:v>0.83426235600148657</c:v>
                </c:pt>
                <c:pt idx="21191">
                  <c:v>0.83426235600148657</c:v>
                </c:pt>
                <c:pt idx="21192">
                  <c:v>0.83457249070631978</c:v>
                </c:pt>
                <c:pt idx="21193">
                  <c:v>0.83426235600148657</c:v>
                </c:pt>
                <c:pt idx="21194">
                  <c:v>0.83426235600148657</c:v>
                </c:pt>
                <c:pt idx="21195">
                  <c:v>0.83457249070631978</c:v>
                </c:pt>
                <c:pt idx="21196">
                  <c:v>0.83389074693422538</c:v>
                </c:pt>
                <c:pt idx="21197">
                  <c:v>0.83389074693422538</c:v>
                </c:pt>
                <c:pt idx="21198">
                  <c:v>0.83426235600148657</c:v>
                </c:pt>
                <c:pt idx="21199">
                  <c:v>0.83395245170876686</c:v>
                </c:pt>
                <c:pt idx="21200">
                  <c:v>0.83426235600148657</c:v>
                </c:pt>
                <c:pt idx="21201">
                  <c:v>0.83420074349442386</c:v>
                </c:pt>
                <c:pt idx="21202">
                  <c:v>0.83420074349442386</c:v>
                </c:pt>
                <c:pt idx="21203">
                  <c:v>0.83389074693422538</c:v>
                </c:pt>
                <c:pt idx="21204">
                  <c:v>0.83426235600148657</c:v>
                </c:pt>
                <c:pt idx="21205">
                  <c:v>0.83426235600148657</c:v>
                </c:pt>
                <c:pt idx="21206">
                  <c:v>0.83420074349442386</c:v>
                </c:pt>
                <c:pt idx="21207">
                  <c:v>0.83382899628252782</c:v>
                </c:pt>
                <c:pt idx="21208">
                  <c:v>0.83413908516177016</c:v>
                </c:pt>
                <c:pt idx="21209">
                  <c:v>0.83451097062104873</c:v>
                </c:pt>
                <c:pt idx="21210">
                  <c:v>0.83457249070631978</c:v>
                </c:pt>
                <c:pt idx="21211">
                  <c:v>0.83420074349442386</c:v>
                </c:pt>
                <c:pt idx="21212">
                  <c:v>0.83426235600148657</c:v>
                </c:pt>
                <c:pt idx="21213">
                  <c:v>0.83426235600148657</c:v>
                </c:pt>
                <c:pt idx="21214">
                  <c:v>0.83426235600148657</c:v>
                </c:pt>
                <c:pt idx="21215">
                  <c:v>0.83420074349442386</c:v>
                </c:pt>
                <c:pt idx="21216">
                  <c:v>0.83457249070631978</c:v>
                </c:pt>
                <c:pt idx="21217">
                  <c:v>0.83488285608032731</c:v>
                </c:pt>
                <c:pt idx="21218">
                  <c:v>0.83426235600148657</c:v>
                </c:pt>
                <c:pt idx="21219">
                  <c:v>0.83389074693422538</c:v>
                </c:pt>
                <c:pt idx="21220">
                  <c:v>0.83420074349442386</c:v>
                </c:pt>
                <c:pt idx="21221">
                  <c:v>0.83457249070631978</c:v>
                </c:pt>
                <c:pt idx="21222">
                  <c:v>0.83420074349442386</c:v>
                </c:pt>
                <c:pt idx="21223">
                  <c:v>0.83451097062104873</c:v>
                </c:pt>
                <c:pt idx="21224">
                  <c:v>0.83457249070631978</c:v>
                </c:pt>
                <c:pt idx="21225">
                  <c:v>0.83426235600148657</c:v>
                </c:pt>
                <c:pt idx="21226">
                  <c:v>0.83420074349442386</c:v>
                </c:pt>
                <c:pt idx="21227">
                  <c:v>0.83420074349442386</c:v>
                </c:pt>
                <c:pt idx="21228">
                  <c:v>0.83451097062104873</c:v>
                </c:pt>
                <c:pt idx="21229">
                  <c:v>0.83444940476190466</c:v>
                </c:pt>
                <c:pt idx="21230">
                  <c:v>0.83451097062104873</c:v>
                </c:pt>
                <c:pt idx="21231">
                  <c:v>0.83451097062104873</c:v>
                </c:pt>
                <c:pt idx="21232">
                  <c:v>0.83451097062104873</c:v>
                </c:pt>
                <c:pt idx="21233">
                  <c:v>0.83413908516177016</c:v>
                </c:pt>
                <c:pt idx="21234">
                  <c:v>0.83413908516177016</c:v>
                </c:pt>
                <c:pt idx="21235">
                  <c:v>0.83457249070631978</c:v>
                </c:pt>
                <c:pt idx="21236">
                  <c:v>0.83457249070631978</c:v>
                </c:pt>
                <c:pt idx="21237">
                  <c:v>0.83457249070631978</c:v>
                </c:pt>
                <c:pt idx="21238">
                  <c:v>0.83426235600148657</c:v>
                </c:pt>
                <c:pt idx="21239">
                  <c:v>0.83426235600148657</c:v>
                </c:pt>
                <c:pt idx="21240">
                  <c:v>0.83463396506874776</c:v>
                </c:pt>
                <c:pt idx="21241">
                  <c:v>0.8346953937592867</c:v>
                </c:pt>
                <c:pt idx="21242">
                  <c:v>0.83432392273402667</c:v>
                </c:pt>
                <c:pt idx="21243">
                  <c:v>0.8346953937592867</c:v>
                </c:pt>
                <c:pt idx="21244">
                  <c:v>0.83481811432813668</c:v>
                </c:pt>
                <c:pt idx="21245">
                  <c:v>0.83407572383073514</c:v>
                </c:pt>
                <c:pt idx="21246">
                  <c:v>0.83444691907943591</c:v>
                </c:pt>
                <c:pt idx="21247">
                  <c:v>0.83475677682881555</c:v>
                </c:pt>
                <c:pt idx="21248">
                  <c:v>0.83438544374303747</c:v>
                </c:pt>
                <c:pt idx="21249">
                  <c:v>0.83407572383073492</c:v>
                </c:pt>
                <c:pt idx="21250">
                  <c:v>0.83438544374303747</c:v>
                </c:pt>
                <c:pt idx="21251">
                  <c:v>0.83432392273402667</c:v>
                </c:pt>
                <c:pt idx="21252">
                  <c:v>0.83457249070631978</c:v>
                </c:pt>
                <c:pt idx="21253">
                  <c:v>0.83420074349442386</c:v>
                </c:pt>
                <c:pt idx="21254">
                  <c:v>0.83426235600148657</c:v>
                </c:pt>
                <c:pt idx="21255">
                  <c:v>0.83463396506874776</c:v>
                </c:pt>
                <c:pt idx="21256">
                  <c:v>0.83463396506874776</c:v>
                </c:pt>
                <c:pt idx="21257">
                  <c:v>0.8346953937592867</c:v>
                </c:pt>
                <c:pt idx="21258">
                  <c:v>0.83438544374303747</c:v>
                </c:pt>
                <c:pt idx="21259">
                  <c:v>0.83438544374303747</c:v>
                </c:pt>
                <c:pt idx="21260">
                  <c:v>0.83444691907943591</c:v>
                </c:pt>
                <c:pt idx="21261">
                  <c:v>0.83444691907943591</c:v>
                </c:pt>
                <c:pt idx="21262">
                  <c:v>0.8346953937592867</c:v>
                </c:pt>
                <c:pt idx="21263">
                  <c:v>0.83395245170876675</c:v>
                </c:pt>
                <c:pt idx="21264">
                  <c:v>0.83426235600148657</c:v>
                </c:pt>
                <c:pt idx="21265">
                  <c:v>0.83389074693422538</c:v>
                </c:pt>
                <c:pt idx="21266">
                  <c:v>0.83389074693422538</c:v>
                </c:pt>
                <c:pt idx="21267">
                  <c:v>0.83420074349442386</c:v>
                </c:pt>
                <c:pt idx="21268">
                  <c:v>0.83457249070631978</c:v>
                </c:pt>
                <c:pt idx="21269">
                  <c:v>0.83395245170876686</c:v>
                </c:pt>
                <c:pt idx="21270">
                  <c:v>0.83457249070631978</c:v>
                </c:pt>
                <c:pt idx="21271">
                  <c:v>0.83457249070631978</c:v>
                </c:pt>
                <c:pt idx="21272">
                  <c:v>0.83463396506874776</c:v>
                </c:pt>
                <c:pt idx="21273">
                  <c:v>0.83457249070631978</c:v>
                </c:pt>
                <c:pt idx="21274">
                  <c:v>0.83420074349442386</c:v>
                </c:pt>
                <c:pt idx="21275">
                  <c:v>0.83451097062104873</c:v>
                </c:pt>
                <c:pt idx="21276">
                  <c:v>0.83426235600148657</c:v>
                </c:pt>
                <c:pt idx="21277">
                  <c:v>0.8346953937592867</c:v>
                </c:pt>
                <c:pt idx="21278">
                  <c:v>0.83432392273402667</c:v>
                </c:pt>
                <c:pt idx="21279">
                  <c:v>0.8340141106572595</c:v>
                </c:pt>
                <c:pt idx="21280">
                  <c:v>0.8340141106572595</c:v>
                </c:pt>
                <c:pt idx="21281">
                  <c:v>0.83426235600148657</c:v>
                </c:pt>
                <c:pt idx="21282">
                  <c:v>0.83426235600148657</c:v>
                </c:pt>
                <c:pt idx="21283">
                  <c:v>0.83426235600148657</c:v>
                </c:pt>
                <c:pt idx="21284">
                  <c:v>0.83463396506874776</c:v>
                </c:pt>
                <c:pt idx="21285">
                  <c:v>0.83432392273402667</c:v>
                </c:pt>
                <c:pt idx="21286">
                  <c:v>0.83444691907943591</c:v>
                </c:pt>
                <c:pt idx="21287">
                  <c:v>0.83450834879406321</c:v>
                </c:pt>
                <c:pt idx="21288">
                  <c:v>0.83475677682881555</c:v>
                </c:pt>
                <c:pt idx="21289">
                  <c:v>0.83438544374303747</c:v>
                </c:pt>
                <c:pt idx="21290">
                  <c:v>0.83438544374303747</c:v>
                </c:pt>
                <c:pt idx="21291">
                  <c:v>0.83444691907943591</c:v>
                </c:pt>
                <c:pt idx="21292">
                  <c:v>0.83450834879406321</c:v>
                </c:pt>
                <c:pt idx="21293">
                  <c:v>0.83413729128014857</c:v>
                </c:pt>
                <c:pt idx="21294">
                  <c:v>0.83376623376623393</c:v>
                </c:pt>
                <c:pt idx="21295">
                  <c:v>0.83407572383073514</c:v>
                </c:pt>
                <c:pt idx="21296">
                  <c:v>0.83407572383073514</c:v>
                </c:pt>
                <c:pt idx="21297">
                  <c:v>0.83376623376623393</c:v>
                </c:pt>
                <c:pt idx="21298">
                  <c:v>0.83444691907943591</c:v>
                </c:pt>
                <c:pt idx="21299">
                  <c:v>0.83438544374303747</c:v>
                </c:pt>
                <c:pt idx="21300">
                  <c:v>0.83432392273402667</c:v>
                </c:pt>
                <c:pt idx="21301">
                  <c:v>0.83438544374303747</c:v>
                </c:pt>
                <c:pt idx="21302">
                  <c:v>0.83438544374303747</c:v>
                </c:pt>
                <c:pt idx="21303">
                  <c:v>0.83463396506874776</c:v>
                </c:pt>
                <c:pt idx="21304">
                  <c:v>0.83463396506874776</c:v>
                </c:pt>
                <c:pt idx="21305">
                  <c:v>0.8346953937592867</c:v>
                </c:pt>
                <c:pt idx="21306">
                  <c:v>0.83426235600148657</c:v>
                </c:pt>
                <c:pt idx="21307">
                  <c:v>0.83457249070631978</c:v>
                </c:pt>
                <c:pt idx="21308">
                  <c:v>0.83389074693422538</c:v>
                </c:pt>
                <c:pt idx="21309">
                  <c:v>0.83426235600148657</c:v>
                </c:pt>
                <c:pt idx="21310">
                  <c:v>0.83432392273402667</c:v>
                </c:pt>
                <c:pt idx="21311">
                  <c:v>0.8346953937592867</c:v>
                </c:pt>
                <c:pt idx="21312">
                  <c:v>0.83463396506874776</c:v>
                </c:pt>
                <c:pt idx="21313">
                  <c:v>0.83420074349442386</c:v>
                </c:pt>
                <c:pt idx="21314">
                  <c:v>0.83451097062104873</c:v>
                </c:pt>
                <c:pt idx="21315">
                  <c:v>0.83426235600148657</c:v>
                </c:pt>
                <c:pt idx="21316">
                  <c:v>0.8348214285714286</c:v>
                </c:pt>
                <c:pt idx="21317">
                  <c:v>0.83451097062104873</c:v>
                </c:pt>
                <c:pt idx="21318">
                  <c:v>0.83457249070631978</c:v>
                </c:pt>
                <c:pt idx="21319">
                  <c:v>0.83457249070631978</c:v>
                </c:pt>
                <c:pt idx="21320">
                  <c:v>0.83494423791821559</c:v>
                </c:pt>
                <c:pt idx="21321">
                  <c:v>0.8346953937592867</c:v>
                </c:pt>
                <c:pt idx="21322">
                  <c:v>0.83438544374303747</c:v>
                </c:pt>
                <c:pt idx="21323">
                  <c:v>0.8346953937592867</c:v>
                </c:pt>
                <c:pt idx="21324">
                  <c:v>0.8346953937592867</c:v>
                </c:pt>
                <c:pt idx="21325">
                  <c:v>0.83475677682881555</c:v>
                </c:pt>
                <c:pt idx="21326">
                  <c:v>0.83438544374303747</c:v>
                </c:pt>
                <c:pt idx="21327">
                  <c:v>0.8346953937592867</c:v>
                </c:pt>
                <c:pt idx="21328">
                  <c:v>0.83438544374303747</c:v>
                </c:pt>
                <c:pt idx="21329">
                  <c:v>0.83407572383073492</c:v>
                </c:pt>
                <c:pt idx="21330">
                  <c:v>0.83444691907943591</c:v>
                </c:pt>
                <c:pt idx="21331">
                  <c:v>0.83370452858203414</c:v>
                </c:pt>
                <c:pt idx="21332">
                  <c:v>0.8340141106572595</c:v>
                </c:pt>
                <c:pt idx="21333">
                  <c:v>0.8340141106572595</c:v>
                </c:pt>
                <c:pt idx="21334">
                  <c:v>0.8340141106572595</c:v>
                </c:pt>
                <c:pt idx="21335">
                  <c:v>0.8340141106572595</c:v>
                </c:pt>
                <c:pt idx="21336">
                  <c:v>0.83438544374303747</c:v>
                </c:pt>
                <c:pt idx="21337">
                  <c:v>0.8346953937592867</c:v>
                </c:pt>
                <c:pt idx="21338">
                  <c:v>0.83432392273402667</c:v>
                </c:pt>
                <c:pt idx="21339">
                  <c:v>0.83370452858203414</c:v>
                </c:pt>
                <c:pt idx="21340">
                  <c:v>0.83376623376623393</c:v>
                </c:pt>
                <c:pt idx="21341">
                  <c:v>0.83413729128014857</c:v>
                </c:pt>
                <c:pt idx="21342">
                  <c:v>0.83407572383073514</c:v>
                </c:pt>
                <c:pt idx="21343">
                  <c:v>0.83407572383073514</c:v>
                </c:pt>
                <c:pt idx="21344">
                  <c:v>0.83438544374303747</c:v>
                </c:pt>
                <c:pt idx="21345">
                  <c:v>0.8346953937592867</c:v>
                </c:pt>
                <c:pt idx="21346">
                  <c:v>0.83432392273402667</c:v>
                </c:pt>
                <c:pt idx="21347">
                  <c:v>0.83364277757148164</c:v>
                </c:pt>
                <c:pt idx="21348">
                  <c:v>0.83364277757148164</c:v>
                </c:pt>
                <c:pt idx="21349">
                  <c:v>0.83438544374303758</c:v>
                </c:pt>
                <c:pt idx="21350">
                  <c:v>0.8340141106572595</c:v>
                </c:pt>
                <c:pt idx="21351">
                  <c:v>0.83407572383073514</c:v>
                </c:pt>
                <c:pt idx="21352">
                  <c:v>0.83444691907943591</c:v>
                </c:pt>
                <c:pt idx="21353">
                  <c:v>0.83413729128014857</c:v>
                </c:pt>
                <c:pt idx="21354">
                  <c:v>0.83370452858203414</c:v>
                </c:pt>
                <c:pt idx="21355">
                  <c:v>0.8340141106572595</c:v>
                </c:pt>
                <c:pt idx="21356">
                  <c:v>0.8340141106572595</c:v>
                </c:pt>
                <c:pt idx="21357">
                  <c:v>0.83407572383073492</c:v>
                </c:pt>
                <c:pt idx="21358">
                  <c:v>0.83432392273402667</c:v>
                </c:pt>
                <c:pt idx="21359">
                  <c:v>0.83395245170876675</c:v>
                </c:pt>
                <c:pt idx="21360">
                  <c:v>0.83395245170876675</c:v>
                </c:pt>
                <c:pt idx="21361">
                  <c:v>0.83432392273402667</c:v>
                </c:pt>
                <c:pt idx="21362">
                  <c:v>0.83438544374303758</c:v>
                </c:pt>
                <c:pt idx="21363">
                  <c:v>0.83407572383073514</c:v>
                </c:pt>
                <c:pt idx="21364">
                  <c:v>0.83413729128014857</c:v>
                </c:pt>
                <c:pt idx="21365">
                  <c:v>0.83376623376623393</c:v>
                </c:pt>
                <c:pt idx="21366">
                  <c:v>0.83407572383073514</c:v>
                </c:pt>
                <c:pt idx="21367">
                  <c:v>0.8340141106572595</c:v>
                </c:pt>
                <c:pt idx="21368">
                  <c:v>0.83432392273402667</c:v>
                </c:pt>
                <c:pt idx="21369">
                  <c:v>0.83395245170876675</c:v>
                </c:pt>
                <c:pt idx="21370">
                  <c:v>0.83463396506874776</c:v>
                </c:pt>
                <c:pt idx="21371">
                  <c:v>0.83432392273402667</c:v>
                </c:pt>
                <c:pt idx="21372">
                  <c:v>0.83463396506874776</c:v>
                </c:pt>
                <c:pt idx="21373">
                  <c:v>0.83426235600148657</c:v>
                </c:pt>
                <c:pt idx="21374">
                  <c:v>0.83395245170876686</c:v>
                </c:pt>
                <c:pt idx="21375">
                  <c:v>0.83463396506874776</c:v>
                </c:pt>
                <c:pt idx="21376">
                  <c:v>0.83426235600148657</c:v>
                </c:pt>
                <c:pt idx="21377">
                  <c:v>0.83426235600148657</c:v>
                </c:pt>
                <c:pt idx="21378">
                  <c:v>0.83426235600148657</c:v>
                </c:pt>
                <c:pt idx="21379">
                  <c:v>0.83382899628252782</c:v>
                </c:pt>
                <c:pt idx="21380">
                  <c:v>0.83426235600148657</c:v>
                </c:pt>
                <c:pt idx="21381">
                  <c:v>0.83457249070631978</c:v>
                </c:pt>
                <c:pt idx="21382">
                  <c:v>0.83457249070631978</c:v>
                </c:pt>
                <c:pt idx="21383">
                  <c:v>0.83463396506874776</c:v>
                </c:pt>
                <c:pt idx="21384">
                  <c:v>0.83463396506874776</c:v>
                </c:pt>
                <c:pt idx="21385">
                  <c:v>0.83426235600148657</c:v>
                </c:pt>
                <c:pt idx="21386">
                  <c:v>0.83395245170876686</c:v>
                </c:pt>
                <c:pt idx="21387">
                  <c:v>0.83389074693422538</c:v>
                </c:pt>
                <c:pt idx="21388">
                  <c:v>0.83457249070631978</c:v>
                </c:pt>
                <c:pt idx="21389">
                  <c:v>0.83432392273402667</c:v>
                </c:pt>
                <c:pt idx="21390">
                  <c:v>0.83426235600148657</c:v>
                </c:pt>
                <c:pt idx="21391">
                  <c:v>0.83463396506874776</c:v>
                </c:pt>
                <c:pt idx="21392">
                  <c:v>0.83438544374303747</c:v>
                </c:pt>
                <c:pt idx="21393">
                  <c:v>0.83475677682881555</c:v>
                </c:pt>
                <c:pt idx="21394">
                  <c:v>0.8346953937592867</c:v>
                </c:pt>
                <c:pt idx="21395">
                  <c:v>0.8340141106572595</c:v>
                </c:pt>
                <c:pt idx="21396">
                  <c:v>0.83438544374303758</c:v>
                </c:pt>
                <c:pt idx="21397">
                  <c:v>0.83475677682881555</c:v>
                </c:pt>
                <c:pt idx="21398">
                  <c:v>0.83444691907943591</c:v>
                </c:pt>
                <c:pt idx="21399">
                  <c:v>0.83438544374303747</c:v>
                </c:pt>
                <c:pt idx="21400">
                  <c:v>0.83438544374303747</c:v>
                </c:pt>
                <c:pt idx="21401">
                  <c:v>0.83438544374303747</c:v>
                </c:pt>
                <c:pt idx="21402">
                  <c:v>0.83426235600148657</c:v>
                </c:pt>
                <c:pt idx="21403">
                  <c:v>0.83426235600148657</c:v>
                </c:pt>
                <c:pt idx="21404">
                  <c:v>0.83463396506874776</c:v>
                </c:pt>
                <c:pt idx="21405">
                  <c:v>0.83432392273402667</c:v>
                </c:pt>
                <c:pt idx="21406">
                  <c:v>0.83432392273402667</c:v>
                </c:pt>
                <c:pt idx="21407">
                  <c:v>0.83438544374303747</c:v>
                </c:pt>
                <c:pt idx="21408">
                  <c:v>0.83438544374303747</c:v>
                </c:pt>
                <c:pt idx="21409">
                  <c:v>0.83370452858203414</c:v>
                </c:pt>
                <c:pt idx="21410">
                  <c:v>0.83413729128014857</c:v>
                </c:pt>
                <c:pt idx="21411">
                  <c:v>0.83413729128014857</c:v>
                </c:pt>
                <c:pt idx="21412">
                  <c:v>0.83407572383073514</c:v>
                </c:pt>
                <c:pt idx="21413">
                  <c:v>0.83407572383073514</c:v>
                </c:pt>
                <c:pt idx="21414">
                  <c:v>0.83407572383073514</c:v>
                </c:pt>
                <c:pt idx="21415">
                  <c:v>0.83444691907943591</c:v>
                </c:pt>
                <c:pt idx="21416">
                  <c:v>0.83407572383073514</c:v>
                </c:pt>
                <c:pt idx="21417">
                  <c:v>0.83444691907943591</c:v>
                </c:pt>
                <c:pt idx="21418">
                  <c:v>0.83450834879406321</c:v>
                </c:pt>
                <c:pt idx="21419">
                  <c:v>0.83456973293768544</c:v>
                </c:pt>
                <c:pt idx="21420">
                  <c:v>0.83419881305637977</c:v>
                </c:pt>
                <c:pt idx="21421">
                  <c:v>0.83413729128014857</c:v>
                </c:pt>
                <c:pt idx="21422">
                  <c:v>0.83444691907943591</c:v>
                </c:pt>
                <c:pt idx="21423">
                  <c:v>0.83413729128014857</c:v>
                </c:pt>
                <c:pt idx="21424">
                  <c:v>0.83413729128014857</c:v>
                </c:pt>
                <c:pt idx="21425">
                  <c:v>0.83444691907943591</c:v>
                </c:pt>
                <c:pt idx="21426">
                  <c:v>0.83438544374303747</c:v>
                </c:pt>
                <c:pt idx="21427">
                  <c:v>0.83438544374303747</c:v>
                </c:pt>
                <c:pt idx="21428">
                  <c:v>0.83432392273402667</c:v>
                </c:pt>
                <c:pt idx="21429">
                  <c:v>0.83463396506874776</c:v>
                </c:pt>
                <c:pt idx="21430">
                  <c:v>0.83426235600148657</c:v>
                </c:pt>
                <c:pt idx="21431">
                  <c:v>0.83395245170876686</c:v>
                </c:pt>
                <c:pt idx="21432">
                  <c:v>0.83432392273402678</c:v>
                </c:pt>
                <c:pt idx="21433">
                  <c:v>0.8340141106572595</c:v>
                </c:pt>
                <c:pt idx="21434">
                  <c:v>0.83438544374303747</c:v>
                </c:pt>
                <c:pt idx="21435">
                  <c:v>0.83438544374303747</c:v>
                </c:pt>
                <c:pt idx="21436">
                  <c:v>0.83438544374303747</c:v>
                </c:pt>
                <c:pt idx="21437">
                  <c:v>0.83481811432813668</c:v>
                </c:pt>
                <c:pt idx="21438">
                  <c:v>0.83456973293768544</c:v>
                </c:pt>
                <c:pt idx="21439">
                  <c:v>0.83426028921023354</c:v>
                </c:pt>
                <c:pt idx="21440">
                  <c:v>0.83463107156099359</c:v>
                </c:pt>
                <c:pt idx="21441">
                  <c:v>0.83456973293768544</c:v>
                </c:pt>
                <c:pt idx="21442">
                  <c:v>0.83487940630797774</c:v>
                </c:pt>
                <c:pt idx="21443">
                  <c:v>0.83413729128014857</c:v>
                </c:pt>
                <c:pt idx="21444">
                  <c:v>0.83419881305637977</c:v>
                </c:pt>
                <c:pt idx="21445">
                  <c:v>0.83456973293768544</c:v>
                </c:pt>
                <c:pt idx="21446">
                  <c:v>0.83450834879406321</c:v>
                </c:pt>
                <c:pt idx="21447">
                  <c:v>0.83481811432813668</c:v>
                </c:pt>
                <c:pt idx="21448">
                  <c:v>0.83481811432813668</c:v>
                </c:pt>
                <c:pt idx="21449">
                  <c:v>0.83444691907943591</c:v>
                </c:pt>
                <c:pt idx="21450">
                  <c:v>0.83438544374303747</c:v>
                </c:pt>
                <c:pt idx="21451">
                  <c:v>0.83407572383073492</c:v>
                </c:pt>
                <c:pt idx="21452">
                  <c:v>0.83438544374303747</c:v>
                </c:pt>
                <c:pt idx="21453">
                  <c:v>0.83438544374303747</c:v>
                </c:pt>
                <c:pt idx="21454">
                  <c:v>0.83407572383073492</c:v>
                </c:pt>
                <c:pt idx="21455">
                  <c:v>0.83438544374303747</c:v>
                </c:pt>
                <c:pt idx="21456">
                  <c:v>0.83438544374303747</c:v>
                </c:pt>
                <c:pt idx="21457">
                  <c:v>0.8346953937592867</c:v>
                </c:pt>
                <c:pt idx="21458">
                  <c:v>0.83438544374303747</c:v>
                </c:pt>
                <c:pt idx="21459">
                  <c:v>0.83444691907943591</c:v>
                </c:pt>
                <c:pt idx="21460">
                  <c:v>0.83444691907943591</c:v>
                </c:pt>
                <c:pt idx="21461">
                  <c:v>0.83444691907943591</c:v>
                </c:pt>
                <c:pt idx="21462">
                  <c:v>0.83407572383073514</c:v>
                </c:pt>
                <c:pt idx="21463">
                  <c:v>0.83376623376623393</c:v>
                </c:pt>
                <c:pt idx="21464">
                  <c:v>0.83413729128014857</c:v>
                </c:pt>
                <c:pt idx="21465">
                  <c:v>0.83407572383073514</c:v>
                </c:pt>
                <c:pt idx="21466">
                  <c:v>0.83407572383073514</c:v>
                </c:pt>
                <c:pt idx="21467">
                  <c:v>0.83376623376623393</c:v>
                </c:pt>
                <c:pt idx="21468">
                  <c:v>0.83413729128014857</c:v>
                </c:pt>
                <c:pt idx="21469">
                  <c:v>0.83444691907943591</c:v>
                </c:pt>
                <c:pt idx="21470">
                  <c:v>0.83444691907943591</c:v>
                </c:pt>
                <c:pt idx="21471">
                  <c:v>0.83438544374303747</c:v>
                </c:pt>
                <c:pt idx="21472">
                  <c:v>0.83432392273402667</c:v>
                </c:pt>
                <c:pt idx="21473">
                  <c:v>0.8346953937592867</c:v>
                </c:pt>
                <c:pt idx="21474">
                  <c:v>0.83444691907943591</c:v>
                </c:pt>
                <c:pt idx="21475">
                  <c:v>0.83444691907943591</c:v>
                </c:pt>
                <c:pt idx="21476">
                  <c:v>0.83407572383073492</c:v>
                </c:pt>
                <c:pt idx="21477">
                  <c:v>0.83407572383073492</c:v>
                </c:pt>
                <c:pt idx="21478">
                  <c:v>0.83407572383073492</c:v>
                </c:pt>
                <c:pt idx="21479">
                  <c:v>0.8340141106572595</c:v>
                </c:pt>
                <c:pt idx="21480">
                  <c:v>0.83426235600148657</c:v>
                </c:pt>
                <c:pt idx="21481">
                  <c:v>0.83432392273402678</c:v>
                </c:pt>
                <c:pt idx="21482">
                  <c:v>0.83432392273402678</c:v>
                </c:pt>
                <c:pt idx="21483">
                  <c:v>0.83432392273402678</c:v>
                </c:pt>
                <c:pt idx="21484">
                  <c:v>0.83395245170876686</c:v>
                </c:pt>
                <c:pt idx="21485">
                  <c:v>0.83426235600148657</c:v>
                </c:pt>
                <c:pt idx="21486">
                  <c:v>0.83457249070631978</c:v>
                </c:pt>
                <c:pt idx="21487">
                  <c:v>0.83426235600148657</c:v>
                </c:pt>
                <c:pt idx="21488">
                  <c:v>0.83463396506874776</c:v>
                </c:pt>
                <c:pt idx="21489">
                  <c:v>0.83463396506874776</c:v>
                </c:pt>
                <c:pt idx="21490">
                  <c:v>0.8346953937592867</c:v>
                </c:pt>
                <c:pt idx="21491">
                  <c:v>0.8346953937592867</c:v>
                </c:pt>
                <c:pt idx="21492">
                  <c:v>0.83432392273402667</c:v>
                </c:pt>
                <c:pt idx="21493">
                  <c:v>0.8340141106572595</c:v>
                </c:pt>
                <c:pt idx="21494">
                  <c:v>0.83413729128014857</c:v>
                </c:pt>
                <c:pt idx="21495">
                  <c:v>0.83413729128014857</c:v>
                </c:pt>
                <c:pt idx="21496">
                  <c:v>0.83438544374303747</c:v>
                </c:pt>
                <c:pt idx="21497">
                  <c:v>0.8340141106572595</c:v>
                </c:pt>
                <c:pt idx="21498">
                  <c:v>0.8340141106572595</c:v>
                </c:pt>
                <c:pt idx="21499">
                  <c:v>0.83463396506874776</c:v>
                </c:pt>
                <c:pt idx="21500">
                  <c:v>0.83426235600148657</c:v>
                </c:pt>
                <c:pt idx="21501">
                  <c:v>0.83457249070631978</c:v>
                </c:pt>
                <c:pt idx="21502">
                  <c:v>0.83457249070631978</c:v>
                </c:pt>
                <c:pt idx="21503">
                  <c:v>0.8346953937592867</c:v>
                </c:pt>
                <c:pt idx="21504">
                  <c:v>0.83438544374303747</c:v>
                </c:pt>
                <c:pt idx="21505">
                  <c:v>0.8340141106572595</c:v>
                </c:pt>
                <c:pt idx="21506">
                  <c:v>0.8340141106572595</c:v>
                </c:pt>
                <c:pt idx="21507">
                  <c:v>0.83438544374303758</c:v>
                </c:pt>
                <c:pt idx="21508">
                  <c:v>0.83407572383073514</c:v>
                </c:pt>
                <c:pt idx="21509">
                  <c:v>0.83370452858203414</c:v>
                </c:pt>
                <c:pt idx="21510">
                  <c:v>0.83407572383073514</c:v>
                </c:pt>
                <c:pt idx="21511">
                  <c:v>0.83407572383073514</c:v>
                </c:pt>
                <c:pt idx="21512">
                  <c:v>0.8340141106572595</c:v>
                </c:pt>
                <c:pt idx="21513">
                  <c:v>0.8340141106572595</c:v>
                </c:pt>
                <c:pt idx="21514">
                  <c:v>0.83432392273402667</c:v>
                </c:pt>
                <c:pt idx="21515">
                  <c:v>0.83432392273402667</c:v>
                </c:pt>
                <c:pt idx="21516">
                  <c:v>0.83395245170876675</c:v>
                </c:pt>
                <c:pt idx="21517">
                  <c:v>0.83432392273402667</c:v>
                </c:pt>
                <c:pt idx="21518">
                  <c:v>0.8346953937592867</c:v>
                </c:pt>
                <c:pt idx="21519">
                  <c:v>0.83426235600148657</c:v>
                </c:pt>
                <c:pt idx="21520">
                  <c:v>0.83420074349442386</c:v>
                </c:pt>
                <c:pt idx="21521">
                  <c:v>0.83457249070631978</c:v>
                </c:pt>
                <c:pt idx="21522">
                  <c:v>0.83457249070631978</c:v>
                </c:pt>
                <c:pt idx="21523">
                  <c:v>0.83420074349442386</c:v>
                </c:pt>
                <c:pt idx="21524">
                  <c:v>0.83413908516177016</c:v>
                </c:pt>
                <c:pt idx="21525">
                  <c:v>0.83451097062104873</c:v>
                </c:pt>
                <c:pt idx="21526">
                  <c:v>0.83420074349442386</c:v>
                </c:pt>
                <c:pt idx="21527">
                  <c:v>0.8348214285714286</c:v>
                </c:pt>
                <c:pt idx="21528">
                  <c:v>0.83413908516177016</c:v>
                </c:pt>
                <c:pt idx="21529">
                  <c:v>0.83475995534052849</c:v>
                </c:pt>
                <c:pt idx="21530">
                  <c:v>0.83444940476190477</c:v>
                </c:pt>
                <c:pt idx="21531">
                  <c:v>0.83438779307778199</c:v>
                </c:pt>
                <c:pt idx="21532">
                  <c:v>0.83475995534052849</c:v>
                </c:pt>
                <c:pt idx="21533">
                  <c:v>0.83413908516177016</c:v>
                </c:pt>
                <c:pt idx="21534">
                  <c:v>0.83451097062104873</c:v>
                </c:pt>
                <c:pt idx="21535">
                  <c:v>0.83451097062104873</c:v>
                </c:pt>
                <c:pt idx="21536">
                  <c:v>0.83451097062104873</c:v>
                </c:pt>
                <c:pt idx="21537">
                  <c:v>0.83389074693422538</c:v>
                </c:pt>
                <c:pt idx="21538">
                  <c:v>0.83389074693422538</c:v>
                </c:pt>
                <c:pt idx="21539">
                  <c:v>0.83420074349442386</c:v>
                </c:pt>
                <c:pt idx="21540">
                  <c:v>0.83420074349442386</c:v>
                </c:pt>
                <c:pt idx="21541">
                  <c:v>0.83389074693422538</c:v>
                </c:pt>
                <c:pt idx="21542">
                  <c:v>0.83389074693422538</c:v>
                </c:pt>
                <c:pt idx="21543">
                  <c:v>0.83420074349442386</c:v>
                </c:pt>
                <c:pt idx="21544">
                  <c:v>0.83444940476190477</c:v>
                </c:pt>
                <c:pt idx="21545">
                  <c:v>0.83469843633655993</c:v>
                </c:pt>
                <c:pt idx="21546">
                  <c:v>0.83413908516177016</c:v>
                </c:pt>
                <c:pt idx="21547">
                  <c:v>0.83420074349442386</c:v>
                </c:pt>
                <c:pt idx="21548">
                  <c:v>0.83413908516177016</c:v>
                </c:pt>
                <c:pt idx="21549">
                  <c:v>0.83407738095238104</c:v>
                </c:pt>
                <c:pt idx="21550">
                  <c:v>0.83451097062104873</c:v>
                </c:pt>
                <c:pt idx="21551">
                  <c:v>0.83451097062104873</c:v>
                </c:pt>
                <c:pt idx="21552">
                  <c:v>0.83457249070631978</c:v>
                </c:pt>
                <c:pt idx="21553">
                  <c:v>0.83432392273402667</c:v>
                </c:pt>
                <c:pt idx="21554">
                  <c:v>0.8346953937592867</c:v>
                </c:pt>
                <c:pt idx="21555">
                  <c:v>0.83463396506874776</c:v>
                </c:pt>
                <c:pt idx="21556">
                  <c:v>0.83426235600148657</c:v>
                </c:pt>
                <c:pt idx="21557">
                  <c:v>0.83382899628252805</c:v>
                </c:pt>
                <c:pt idx="21558">
                  <c:v>0.83420074349442386</c:v>
                </c:pt>
                <c:pt idx="21559">
                  <c:v>0.83420074349442386</c:v>
                </c:pt>
                <c:pt idx="21560">
                  <c:v>0.83463396506874776</c:v>
                </c:pt>
                <c:pt idx="21561">
                  <c:v>0.83432392273402667</c:v>
                </c:pt>
                <c:pt idx="21562">
                  <c:v>0.83395245170876675</c:v>
                </c:pt>
                <c:pt idx="21563">
                  <c:v>0.83395245170876675</c:v>
                </c:pt>
                <c:pt idx="21564">
                  <c:v>0.8340141106572595</c:v>
                </c:pt>
                <c:pt idx="21565">
                  <c:v>0.8340141106572595</c:v>
                </c:pt>
                <c:pt idx="21566">
                  <c:v>0.8340141106572595</c:v>
                </c:pt>
                <c:pt idx="21567">
                  <c:v>0.8340141106572595</c:v>
                </c:pt>
                <c:pt idx="21568">
                  <c:v>0.8340141106572595</c:v>
                </c:pt>
                <c:pt idx="21569">
                  <c:v>0.83432392273402667</c:v>
                </c:pt>
                <c:pt idx="21570">
                  <c:v>0.8346953937592867</c:v>
                </c:pt>
                <c:pt idx="21571">
                  <c:v>0.8346953937592867</c:v>
                </c:pt>
                <c:pt idx="21572">
                  <c:v>0.83469539375928681</c:v>
                </c:pt>
                <c:pt idx="21573">
                  <c:v>0.8340141106572595</c:v>
                </c:pt>
                <c:pt idx="21574">
                  <c:v>0.83438544374303747</c:v>
                </c:pt>
                <c:pt idx="21575">
                  <c:v>0.83444691907943591</c:v>
                </c:pt>
                <c:pt idx="21576">
                  <c:v>0.83432392273402667</c:v>
                </c:pt>
                <c:pt idx="21577">
                  <c:v>0.83426235600148657</c:v>
                </c:pt>
                <c:pt idx="21578">
                  <c:v>0.83463396506874776</c:v>
                </c:pt>
                <c:pt idx="21579">
                  <c:v>0.83426235600148657</c:v>
                </c:pt>
                <c:pt idx="21580">
                  <c:v>0.83451097062104873</c:v>
                </c:pt>
                <c:pt idx="21581">
                  <c:v>0.83451097062104873</c:v>
                </c:pt>
                <c:pt idx="21582">
                  <c:v>0.8348214285714286</c:v>
                </c:pt>
                <c:pt idx="21583">
                  <c:v>0.83420074349442386</c:v>
                </c:pt>
                <c:pt idx="21584">
                  <c:v>0.83413908516177016</c:v>
                </c:pt>
                <c:pt idx="21585">
                  <c:v>0.83413908516177016</c:v>
                </c:pt>
                <c:pt idx="21586">
                  <c:v>0.83444940476190466</c:v>
                </c:pt>
                <c:pt idx="21587">
                  <c:v>0.83451097062104873</c:v>
                </c:pt>
                <c:pt idx="21588">
                  <c:v>0.83457249070631978</c:v>
                </c:pt>
                <c:pt idx="21589">
                  <c:v>0.83432392273402667</c:v>
                </c:pt>
                <c:pt idx="21590">
                  <c:v>0.83438544374303747</c:v>
                </c:pt>
                <c:pt idx="21591">
                  <c:v>0.8346953937592867</c:v>
                </c:pt>
                <c:pt idx="21592">
                  <c:v>0.83438544374303747</c:v>
                </c:pt>
                <c:pt idx="21593">
                  <c:v>0.83438544374303758</c:v>
                </c:pt>
                <c:pt idx="21594">
                  <c:v>0.83376623376623393</c:v>
                </c:pt>
                <c:pt idx="21595">
                  <c:v>0.83426028921023354</c:v>
                </c:pt>
                <c:pt idx="21596">
                  <c:v>0.83469236471460351</c:v>
                </c:pt>
                <c:pt idx="21597">
                  <c:v>0.83432171979243885</c:v>
                </c:pt>
                <c:pt idx="21598">
                  <c:v>0.83432171979243885</c:v>
                </c:pt>
                <c:pt idx="21599">
                  <c:v>0.83456973293768544</c:v>
                </c:pt>
                <c:pt idx="21600">
                  <c:v>0.83382789317507422</c:v>
                </c:pt>
                <c:pt idx="21601">
                  <c:v>0.83456973293768544</c:v>
                </c:pt>
                <c:pt idx="21602">
                  <c:v>0.83450834879406321</c:v>
                </c:pt>
                <c:pt idx="21603">
                  <c:v>0.83407572383073492</c:v>
                </c:pt>
                <c:pt idx="21604">
                  <c:v>0.83426235600148657</c:v>
                </c:pt>
                <c:pt idx="21605">
                  <c:v>0.83420074349442386</c:v>
                </c:pt>
                <c:pt idx="21606">
                  <c:v>0.83389074693422538</c:v>
                </c:pt>
                <c:pt idx="21607">
                  <c:v>0.83426235600148657</c:v>
                </c:pt>
                <c:pt idx="21608">
                  <c:v>0.83395245170876686</c:v>
                </c:pt>
                <c:pt idx="21609">
                  <c:v>0.83395245170876686</c:v>
                </c:pt>
                <c:pt idx="21610">
                  <c:v>0.8346953937592867</c:v>
                </c:pt>
                <c:pt idx="21611">
                  <c:v>0.83475677682881555</c:v>
                </c:pt>
                <c:pt idx="21612">
                  <c:v>0.83481811432813668</c:v>
                </c:pt>
                <c:pt idx="21613">
                  <c:v>0.83413729128014857</c:v>
                </c:pt>
                <c:pt idx="21614">
                  <c:v>0.83388950685947349</c:v>
                </c:pt>
                <c:pt idx="21615">
                  <c:v>0.83388950685947349</c:v>
                </c:pt>
                <c:pt idx="21616">
                  <c:v>0.83456973293768544</c:v>
                </c:pt>
                <c:pt idx="21617">
                  <c:v>0.83450834879406321</c:v>
                </c:pt>
                <c:pt idx="21618">
                  <c:v>0.83475677682881555</c:v>
                </c:pt>
                <c:pt idx="21619">
                  <c:v>0.83438544374303747</c:v>
                </c:pt>
                <c:pt idx="21620">
                  <c:v>0.83438544374303747</c:v>
                </c:pt>
                <c:pt idx="21621">
                  <c:v>0.8340141106572595</c:v>
                </c:pt>
                <c:pt idx="21622">
                  <c:v>0.83407572383073492</c:v>
                </c:pt>
                <c:pt idx="21623">
                  <c:v>0.83407572383073492</c:v>
                </c:pt>
                <c:pt idx="21624">
                  <c:v>0.83407572383073492</c:v>
                </c:pt>
                <c:pt idx="21625">
                  <c:v>0.83438544374303747</c:v>
                </c:pt>
                <c:pt idx="21626">
                  <c:v>0.83444691907943591</c:v>
                </c:pt>
                <c:pt idx="21627">
                  <c:v>0.83407572383073492</c:v>
                </c:pt>
                <c:pt idx="21628">
                  <c:v>0.83407572383073492</c:v>
                </c:pt>
                <c:pt idx="21629">
                  <c:v>0.83438544374303747</c:v>
                </c:pt>
                <c:pt idx="21630">
                  <c:v>0.83432392273402678</c:v>
                </c:pt>
                <c:pt idx="21631">
                  <c:v>0.83432392273402678</c:v>
                </c:pt>
                <c:pt idx="21632">
                  <c:v>0.8340141106572595</c:v>
                </c:pt>
                <c:pt idx="21633">
                  <c:v>0.83432392273402678</c:v>
                </c:pt>
                <c:pt idx="21634">
                  <c:v>0.83432392273402678</c:v>
                </c:pt>
                <c:pt idx="21635">
                  <c:v>0.8340141106572595</c:v>
                </c:pt>
                <c:pt idx="21636">
                  <c:v>0.8340141106572595</c:v>
                </c:pt>
                <c:pt idx="21637">
                  <c:v>0.8340141106572595</c:v>
                </c:pt>
                <c:pt idx="21638">
                  <c:v>0.8340141106572595</c:v>
                </c:pt>
                <c:pt idx="21639">
                  <c:v>0.83407572383073492</c:v>
                </c:pt>
                <c:pt idx="21640">
                  <c:v>0.83438544374303747</c:v>
                </c:pt>
                <c:pt idx="21641">
                  <c:v>0.83432392273402678</c:v>
                </c:pt>
                <c:pt idx="21642">
                  <c:v>0.83426235600148657</c:v>
                </c:pt>
                <c:pt idx="21643">
                  <c:v>0.83463396506874776</c:v>
                </c:pt>
                <c:pt idx="21644">
                  <c:v>0.83438544374303747</c:v>
                </c:pt>
                <c:pt idx="21645">
                  <c:v>0.83407572383073492</c:v>
                </c:pt>
                <c:pt idx="21646">
                  <c:v>0.83444691907943591</c:v>
                </c:pt>
                <c:pt idx="21647">
                  <c:v>0.83475677682881555</c:v>
                </c:pt>
                <c:pt idx="21648">
                  <c:v>0.83438544374303747</c:v>
                </c:pt>
                <c:pt idx="21649">
                  <c:v>0.83370452858203414</c:v>
                </c:pt>
                <c:pt idx="21650">
                  <c:v>0.8340141106572595</c:v>
                </c:pt>
                <c:pt idx="21651">
                  <c:v>0.83463396506874776</c:v>
                </c:pt>
                <c:pt idx="21652">
                  <c:v>0.83463396506874776</c:v>
                </c:pt>
                <c:pt idx="21653">
                  <c:v>0.83432392273402667</c:v>
                </c:pt>
                <c:pt idx="21654">
                  <c:v>0.83432392273402667</c:v>
                </c:pt>
                <c:pt idx="21655">
                  <c:v>0.83407572383073492</c:v>
                </c:pt>
                <c:pt idx="21656">
                  <c:v>0.83407572383073492</c:v>
                </c:pt>
                <c:pt idx="21657">
                  <c:v>0.83407572383073492</c:v>
                </c:pt>
                <c:pt idx="21658">
                  <c:v>0.83426235600148657</c:v>
                </c:pt>
                <c:pt idx="21659">
                  <c:v>0.83426235600148657</c:v>
                </c:pt>
                <c:pt idx="21660">
                  <c:v>0.83426235600148657</c:v>
                </c:pt>
                <c:pt idx="21661">
                  <c:v>0.83389074693422538</c:v>
                </c:pt>
                <c:pt idx="21662">
                  <c:v>0.83389074693422538</c:v>
                </c:pt>
                <c:pt idx="21663">
                  <c:v>0.83432392273402678</c:v>
                </c:pt>
                <c:pt idx="21664">
                  <c:v>0.83463396506874776</c:v>
                </c:pt>
                <c:pt idx="21665">
                  <c:v>0.83438544374303747</c:v>
                </c:pt>
                <c:pt idx="21666">
                  <c:v>0.83444691907943591</c:v>
                </c:pt>
                <c:pt idx="21667">
                  <c:v>0.83413729128014857</c:v>
                </c:pt>
                <c:pt idx="21668">
                  <c:v>0.83444691907943591</c:v>
                </c:pt>
                <c:pt idx="21669">
                  <c:v>0.83475677682881555</c:v>
                </c:pt>
                <c:pt idx="21670">
                  <c:v>0.83407572383073492</c:v>
                </c:pt>
                <c:pt idx="21671">
                  <c:v>0.83444691907943591</c:v>
                </c:pt>
                <c:pt idx="21672">
                  <c:v>0.83444691907943591</c:v>
                </c:pt>
                <c:pt idx="21673">
                  <c:v>0.83438544374303758</c:v>
                </c:pt>
                <c:pt idx="21674">
                  <c:v>0.83438544374303758</c:v>
                </c:pt>
                <c:pt idx="21675">
                  <c:v>0.83438544374303758</c:v>
                </c:pt>
                <c:pt idx="21676">
                  <c:v>0.83407572383073514</c:v>
                </c:pt>
                <c:pt idx="21677">
                  <c:v>0.83438544374303758</c:v>
                </c:pt>
                <c:pt idx="21678">
                  <c:v>0.8340141106572595</c:v>
                </c:pt>
                <c:pt idx="21679">
                  <c:v>0.8340141106572595</c:v>
                </c:pt>
                <c:pt idx="21680">
                  <c:v>0.83407572383073514</c:v>
                </c:pt>
                <c:pt idx="21681">
                  <c:v>0.83438544374303747</c:v>
                </c:pt>
                <c:pt idx="21682">
                  <c:v>0.8340141106572595</c:v>
                </c:pt>
                <c:pt idx="21683">
                  <c:v>0.83475677682881555</c:v>
                </c:pt>
                <c:pt idx="21684">
                  <c:v>0.83407572383073514</c:v>
                </c:pt>
                <c:pt idx="21685">
                  <c:v>0.83438544374303758</c:v>
                </c:pt>
                <c:pt idx="21686">
                  <c:v>0.8346953937592867</c:v>
                </c:pt>
                <c:pt idx="21687">
                  <c:v>0.8346953937592867</c:v>
                </c:pt>
                <c:pt idx="21688">
                  <c:v>0.83432392273402667</c:v>
                </c:pt>
                <c:pt idx="21689">
                  <c:v>0.83432392273402667</c:v>
                </c:pt>
                <c:pt idx="21690">
                  <c:v>0.8346953937592867</c:v>
                </c:pt>
                <c:pt idx="21691">
                  <c:v>0.83475677682881555</c:v>
                </c:pt>
                <c:pt idx="21692">
                  <c:v>0.83444691907943591</c:v>
                </c:pt>
                <c:pt idx="21693">
                  <c:v>0.83413729128014857</c:v>
                </c:pt>
                <c:pt idx="21694">
                  <c:v>0.83413729128014857</c:v>
                </c:pt>
                <c:pt idx="21695">
                  <c:v>0.83407572383073514</c:v>
                </c:pt>
                <c:pt idx="21696">
                  <c:v>0.83444691907943591</c:v>
                </c:pt>
                <c:pt idx="21697">
                  <c:v>0.83407572383073514</c:v>
                </c:pt>
                <c:pt idx="21698">
                  <c:v>0.83407572383073514</c:v>
                </c:pt>
                <c:pt idx="21699">
                  <c:v>0.83444691907943591</c:v>
                </c:pt>
                <c:pt idx="21700">
                  <c:v>0.83481811432813668</c:v>
                </c:pt>
                <c:pt idx="21701">
                  <c:v>0.83481811432813668</c:v>
                </c:pt>
                <c:pt idx="21702">
                  <c:v>0.83444691907943591</c:v>
                </c:pt>
                <c:pt idx="21703">
                  <c:v>0.83432392273402667</c:v>
                </c:pt>
                <c:pt idx="21704">
                  <c:v>0.83463396506874776</c:v>
                </c:pt>
                <c:pt idx="21705">
                  <c:v>0.83463396506874776</c:v>
                </c:pt>
                <c:pt idx="21706">
                  <c:v>0.83432392273402678</c:v>
                </c:pt>
                <c:pt idx="21707">
                  <c:v>0.83426235600148657</c:v>
                </c:pt>
                <c:pt idx="21708">
                  <c:v>0.83395245170876686</c:v>
                </c:pt>
                <c:pt idx="21709">
                  <c:v>0.83395245170876686</c:v>
                </c:pt>
                <c:pt idx="21710">
                  <c:v>0.83432392273402678</c:v>
                </c:pt>
                <c:pt idx="21711">
                  <c:v>0.83432392273402678</c:v>
                </c:pt>
                <c:pt idx="21712">
                  <c:v>0.8340141106572595</c:v>
                </c:pt>
                <c:pt idx="21713">
                  <c:v>0.83438544374303747</c:v>
                </c:pt>
                <c:pt idx="21714">
                  <c:v>0.8340141106572595</c:v>
                </c:pt>
                <c:pt idx="21715">
                  <c:v>0.83438544374303747</c:v>
                </c:pt>
                <c:pt idx="21716">
                  <c:v>0.83438544374303747</c:v>
                </c:pt>
                <c:pt idx="21717">
                  <c:v>0.83475677682881555</c:v>
                </c:pt>
                <c:pt idx="21718">
                  <c:v>0.83413729128014857</c:v>
                </c:pt>
                <c:pt idx="21719">
                  <c:v>0.83444691907943591</c:v>
                </c:pt>
                <c:pt idx="21720">
                  <c:v>0.83444691907943591</c:v>
                </c:pt>
                <c:pt idx="21721">
                  <c:v>0.83475677682881555</c:v>
                </c:pt>
                <c:pt idx="21722">
                  <c:v>0.83444691907943591</c:v>
                </c:pt>
                <c:pt idx="21723">
                  <c:v>0.83481811432813668</c:v>
                </c:pt>
                <c:pt idx="21724">
                  <c:v>0.83413729128014857</c:v>
                </c:pt>
                <c:pt idx="21725">
                  <c:v>0.83475677682881555</c:v>
                </c:pt>
                <c:pt idx="21726">
                  <c:v>0.83463396506874776</c:v>
                </c:pt>
                <c:pt idx="21727">
                  <c:v>0.83457249070631978</c:v>
                </c:pt>
                <c:pt idx="21728">
                  <c:v>0.8340141106572595</c:v>
                </c:pt>
                <c:pt idx="21729">
                  <c:v>0.83432392273402678</c:v>
                </c:pt>
                <c:pt idx="21730">
                  <c:v>0.83426235600148657</c:v>
                </c:pt>
                <c:pt idx="21731">
                  <c:v>0.83426235600148657</c:v>
                </c:pt>
                <c:pt idx="21732">
                  <c:v>0.83432392273402678</c:v>
                </c:pt>
                <c:pt idx="21733">
                  <c:v>0.83432392273402678</c:v>
                </c:pt>
                <c:pt idx="21734">
                  <c:v>0.83395245170876686</c:v>
                </c:pt>
                <c:pt idx="21735">
                  <c:v>0.83432392273402667</c:v>
                </c:pt>
                <c:pt idx="21736">
                  <c:v>0.83463396506874776</c:v>
                </c:pt>
                <c:pt idx="21737">
                  <c:v>0.83463396506874776</c:v>
                </c:pt>
                <c:pt idx="21738">
                  <c:v>0.83438544374303747</c:v>
                </c:pt>
                <c:pt idx="21739">
                  <c:v>0.83444691907943591</c:v>
                </c:pt>
                <c:pt idx="21740">
                  <c:v>0.83413729128014857</c:v>
                </c:pt>
                <c:pt idx="21741">
                  <c:v>0.83444691907943591</c:v>
                </c:pt>
                <c:pt idx="21742">
                  <c:v>0.83475677682881555</c:v>
                </c:pt>
                <c:pt idx="21743">
                  <c:v>0.83475677682881555</c:v>
                </c:pt>
                <c:pt idx="21744">
                  <c:v>0.83444691907943591</c:v>
                </c:pt>
                <c:pt idx="21745">
                  <c:v>0.83370452858203414</c:v>
                </c:pt>
                <c:pt idx="21746">
                  <c:v>0.83444691907943591</c:v>
                </c:pt>
                <c:pt idx="21747">
                  <c:v>0.83413729128014857</c:v>
                </c:pt>
                <c:pt idx="21748">
                  <c:v>0.83450834879406321</c:v>
                </c:pt>
                <c:pt idx="21749">
                  <c:v>0.83475677682881555</c:v>
                </c:pt>
                <c:pt idx="21750">
                  <c:v>0.83444691907943591</c:v>
                </c:pt>
                <c:pt idx="21751">
                  <c:v>0.8346953937592867</c:v>
                </c:pt>
                <c:pt idx="21752">
                  <c:v>0.83432392273402667</c:v>
                </c:pt>
                <c:pt idx="21753">
                  <c:v>0.83432392273402667</c:v>
                </c:pt>
                <c:pt idx="21754">
                  <c:v>0.83395245170876675</c:v>
                </c:pt>
                <c:pt idx="21755">
                  <c:v>0.83395245170876675</c:v>
                </c:pt>
                <c:pt idx="21756">
                  <c:v>0.83395245170876675</c:v>
                </c:pt>
                <c:pt idx="21757">
                  <c:v>0.8346953937592867</c:v>
                </c:pt>
                <c:pt idx="21758">
                  <c:v>0.83438544374303758</c:v>
                </c:pt>
                <c:pt idx="21759">
                  <c:v>0.83407572383073514</c:v>
                </c:pt>
                <c:pt idx="21760">
                  <c:v>0.83407572383073514</c:v>
                </c:pt>
                <c:pt idx="21761">
                  <c:v>0.83444691907943591</c:v>
                </c:pt>
                <c:pt idx="21762">
                  <c:v>0.83444691907943591</c:v>
                </c:pt>
                <c:pt idx="21763">
                  <c:v>0.83438544374303758</c:v>
                </c:pt>
                <c:pt idx="21764">
                  <c:v>0.83432392273402667</c:v>
                </c:pt>
                <c:pt idx="21765">
                  <c:v>0.83463396506874776</c:v>
                </c:pt>
                <c:pt idx="21766">
                  <c:v>0.83426235600148657</c:v>
                </c:pt>
                <c:pt idx="21767">
                  <c:v>0.83432392273402667</c:v>
                </c:pt>
                <c:pt idx="21768">
                  <c:v>0.83438544374303747</c:v>
                </c:pt>
                <c:pt idx="21769">
                  <c:v>0.83475677682881555</c:v>
                </c:pt>
                <c:pt idx="21770">
                  <c:v>0.83438544374303758</c:v>
                </c:pt>
                <c:pt idx="21771">
                  <c:v>0.8340141106572595</c:v>
                </c:pt>
                <c:pt idx="21772">
                  <c:v>0.83407572383073514</c:v>
                </c:pt>
                <c:pt idx="21773">
                  <c:v>0.83444691907943591</c:v>
                </c:pt>
                <c:pt idx="21774">
                  <c:v>0.83432392273402667</c:v>
                </c:pt>
                <c:pt idx="21775">
                  <c:v>0.83432392273402678</c:v>
                </c:pt>
                <c:pt idx="21776">
                  <c:v>0.83432392273402678</c:v>
                </c:pt>
                <c:pt idx="21777">
                  <c:v>0.83395245170876686</c:v>
                </c:pt>
                <c:pt idx="21778">
                  <c:v>0.83426235600148657</c:v>
                </c:pt>
                <c:pt idx="21779">
                  <c:v>0.83432392273402678</c:v>
                </c:pt>
                <c:pt idx="21780">
                  <c:v>0.83432392273402678</c:v>
                </c:pt>
                <c:pt idx="21781">
                  <c:v>0.83475677682881555</c:v>
                </c:pt>
                <c:pt idx="21782">
                  <c:v>0.83413729128014857</c:v>
                </c:pt>
                <c:pt idx="21783">
                  <c:v>0.83450834879406321</c:v>
                </c:pt>
                <c:pt idx="21784">
                  <c:v>0.83450834879406321</c:v>
                </c:pt>
                <c:pt idx="21785">
                  <c:v>0.83376623376623393</c:v>
                </c:pt>
                <c:pt idx="21786">
                  <c:v>0.83413729128014857</c:v>
                </c:pt>
                <c:pt idx="21787">
                  <c:v>0.83444691907943591</c:v>
                </c:pt>
                <c:pt idx="21788">
                  <c:v>0.83438544374303747</c:v>
                </c:pt>
                <c:pt idx="21789">
                  <c:v>0.8346953937592867</c:v>
                </c:pt>
                <c:pt idx="21790">
                  <c:v>0.83469539375928681</c:v>
                </c:pt>
                <c:pt idx="21791">
                  <c:v>0.83432392273402678</c:v>
                </c:pt>
                <c:pt idx="21792">
                  <c:v>0.83463396506874776</c:v>
                </c:pt>
                <c:pt idx="21793">
                  <c:v>0.83438544374303747</c:v>
                </c:pt>
                <c:pt idx="21794">
                  <c:v>0.83407572383073492</c:v>
                </c:pt>
                <c:pt idx="21795">
                  <c:v>0.83444691907943591</c:v>
                </c:pt>
                <c:pt idx="21796">
                  <c:v>0.83450834879406321</c:v>
                </c:pt>
                <c:pt idx="21797">
                  <c:v>0.83481811432813668</c:v>
                </c:pt>
                <c:pt idx="21798">
                  <c:v>0.83450834879406321</c:v>
                </c:pt>
                <c:pt idx="21799">
                  <c:v>0.83481811432813668</c:v>
                </c:pt>
                <c:pt idx="21800">
                  <c:v>0.83481811432813668</c:v>
                </c:pt>
                <c:pt idx="21801">
                  <c:v>0.83475677682881555</c:v>
                </c:pt>
                <c:pt idx="21802">
                  <c:v>0.83438544374303747</c:v>
                </c:pt>
                <c:pt idx="21803">
                  <c:v>0.83438544374303747</c:v>
                </c:pt>
                <c:pt idx="21804">
                  <c:v>0.83475677682881555</c:v>
                </c:pt>
                <c:pt idx="21805">
                  <c:v>0.83444691907943591</c:v>
                </c:pt>
                <c:pt idx="21806">
                  <c:v>0.83407572383073514</c:v>
                </c:pt>
                <c:pt idx="21807">
                  <c:v>0.83413729128014857</c:v>
                </c:pt>
                <c:pt idx="21808">
                  <c:v>0.83413729128014857</c:v>
                </c:pt>
                <c:pt idx="21809">
                  <c:v>0.83413729128014857</c:v>
                </c:pt>
                <c:pt idx="21810">
                  <c:v>0.83413729128014857</c:v>
                </c:pt>
                <c:pt idx="21811">
                  <c:v>0.83407572383073514</c:v>
                </c:pt>
                <c:pt idx="21812">
                  <c:v>0.83407572383073514</c:v>
                </c:pt>
                <c:pt idx="21813">
                  <c:v>0.83444691907943591</c:v>
                </c:pt>
                <c:pt idx="21814">
                  <c:v>0.83438544374303747</c:v>
                </c:pt>
                <c:pt idx="21815">
                  <c:v>0.83438544374303747</c:v>
                </c:pt>
                <c:pt idx="21816">
                  <c:v>0.83438544374303747</c:v>
                </c:pt>
                <c:pt idx="21817">
                  <c:v>0.8346953937592867</c:v>
                </c:pt>
                <c:pt idx="21818">
                  <c:v>0.83438544374303747</c:v>
                </c:pt>
                <c:pt idx="21819">
                  <c:v>0.83475677682881555</c:v>
                </c:pt>
                <c:pt idx="21820">
                  <c:v>0.83413729128014857</c:v>
                </c:pt>
                <c:pt idx="21821">
                  <c:v>0.83376623376623393</c:v>
                </c:pt>
                <c:pt idx="21822">
                  <c:v>0.83407572383073514</c:v>
                </c:pt>
                <c:pt idx="21823">
                  <c:v>0.83450834879406321</c:v>
                </c:pt>
                <c:pt idx="21824">
                  <c:v>0.83475677682881555</c:v>
                </c:pt>
                <c:pt idx="21825">
                  <c:v>0.8346953937592867</c:v>
                </c:pt>
                <c:pt idx="21826">
                  <c:v>0.83463396506874776</c:v>
                </c:pt>
                <c:pt idx="21827">
                  <c:v>0.83426235600148657</c:v>
                </c:pt>
                <c:pt idx="21828">
                  <c:v>0.83432392273402678</c:v>
                </c:pt>
                <c:pt idx="21829">
                  <c:v>0.83432392273402678</c:v>
                </c:pt>
                <c:pt idx="21830">
                  <c:v>0.83426235600148657</c:v>
                </c:pt>
                <c:pt idx="21831">
                  <c:v>0.83426235600148657</c:v>
                </c:pt>
                <c:pt idx="21832">
                  <c:v>0.83420074349442386</c:v>
                </c:pt>
                <c:pt idx="21833">
                  <c:v>0.83457249070631978</c:v>
                </c:pt>
                <c:pt idx="21834">
                  <c:v>0.83395245170876686</c:v>
                </c:pt>
                <c:pt idx="21835">
                  <c:v>0.83395245170876686</c:v>
                </c:pt>
                <c:pt idx="21836">
                  <c:v>0.83426235600148657</c:v>
                </c:pt>
                <c:pt idx="21837">
                  <c:v>0.83457249070631978</c:v>
                </c:pt>
                <c:pt idx="21838">
                  <c:v>0.83432392273402678</c:v>
                </c:pt>
                <c:pt idx="21839">
                  <c:v>0.83432392273402667</c:v>
                </c:pt>
                <c:pt idx="21840">
                  <c:v>0.83395245170876686</c:v>
                </c:pt>
                <c:pt idx="21841">
                  <c:v>0.83395245170876686</c:v>
                </c:pt>
                <c:pt idx="21842">
                  <c:v>0.83426235600148657</c:v>
                </c:pt>
                <c:pt idx="21843">
                  <c:v>0.83426235600148657</c:v>
                </c:pt>
                <c:pt idx="21844">
                  <c:v>0.83426235600148657</c:v>
                </c:pt>
                <c:pt idx="21845">
                  <c:v>0.83432392273402678</c:v>
                </c:pt>
                <c:pt idx="21846">
                  <c:v>0.8340141106572595</c:v>
                </c:pt>
                <c:pt idx="21847">
                  <c:v>0.83438544374303747</c:v>
                </c:pt>
                <c:pt idx="21848">
                  <c:v>0.8346953937592867</c:v>
                </c:pt>
                <c:pt idx="21849">
                  <c:v>0.8346953937592867</c:v>
                </c:pt>
                <c:pt idx="21850">
                  <c:v>0.83432392273402667</c:v>
                </c:pt>
                <c:pt idx="21851">
                  <c:v>0.83463396506874776</c:v>
                </c:pt>
                <c:pt idx="21852">
                  <c:v>0.8340141106572595</c:v>
                </c:pt>
                <c:pt idx="21853">
                  <c:v>0.83432392273402678</c:v>
                </c:pt>
                <c:pt idx="21854">
                  <c:v>0.83432392273402678</c:v>
                </c:pt>
                <c:pt idx="21855">
                  <c:v>0.83432392273402678</c:v>
                </c:pt>
                <c:pt idx="21856">
                  <c:v>0.83426235600148657</c:v>
                </c:pt>
                <c:pt idx="21857">
                  <c:v>0.83426235600148657</c:v>
                </c:pt>
                <c:pt idx="21858">
                  <c:v>0.83426235600148657</c:v>
                </c:pt>
                <c:pt idx="21859">
                  <c:v>0.83389074693422538</c:v>
                </c:pt>
                <c:pt idx="21860">
                  <c:v>0.83426235600148657</c:v>
                </c:pt>
                <c:pt idx="21861">
                  <c:v>0.83457249070631978</c:v>
                </c:pt>
                <c:pt idx="21862">
                  <c:v>0.83457249070631978</c:v>
                </c:pt>
                <c:pt idx="21863">
                  <c:v>0.83432392273402678</c:v>
                </c:pt>
                <c:pt idx="21864">
                  <c:v>0.83395245170876686</c:v>
                </c:pt>
                <c:pt idx="21865">
                  <c:v>0.83395245170876686</c:v>
                </c:pt>
                <c:pt idx="21866">
                  <c:v>0.83457249070631978</c:v>
                </c:pt>
                <c:pt idx="21867">
                  <c:v>0.83451097062104873</c:v>
                </c:pt>
                <c:pt idx="21868">
                  <c:v>0.83457249070631978</c:v>
                </c:pt>
                <c:pt idx="21869">
                  <c:v>0.83457249070631978</c:v>
                </c:pt>
                <c:pt idx="21870">
                  <c:v>0.83457249070631978</c:v>
                </c:pt>
                <c:pt idx="21871">
                  <c:v>0.83457249070631978</c:v>
                </c:pt>
                <c:pt idx="21872">
                  <c:v>0.83451097062104873</c:v>
                </c:pt>
                <c:pt idx="21873">
                  <c:v>0.83457249070631978</c:v>
                </c:pt>
                <c:pt idx="21874">
                  <c:v>0.83457249070631978</c:v>
                </c:pt>
                <c:pt idx="21875">
                  <c:v>0.83389074693422538</c:v>
                </c:pt>
                <c:pt idx="21876">
                  <c:v>0.83426235600148657</c:v>
                </c:pt>
                <c:pt idx="21877">
                  <c:v>0.83426235600148657</c:v>
                </c:pt>
                <c:pt idx="21878">
                  <c:v>0.83426235600148657</c:v>
                </c:pt>
                <c:pt idx="21879">
                  <c:v>0.83426235600148657</c:v>
                </c:pt>
                <c:pt idx="21880">
                  <c:v>0.83426235600148657</c:v>
                </c:pt>
                <c:pt idx="21881">
                  <c:v>0.83426235600148657</c:v>
                </c:pt>
                <c:pt idx="21882">
                  <c:v>0.83426235600148657</c:v>
                </c:pt>
                <c:pt idx="21883">
                  <c:v>0.83432392273402667</c:v>
                </c:pt>
                <c:pt idx="21884">
                  <c:v>0.83481811432813668</c:v>
                </c:pt>
                <c:pt idx="21885">
                  <c:v>0.83450834879406321</c:v>
                </c:pt>
                <c:pt idx="21886">
                  <c:v>0.83407572383073514</c:v>
                </c:pt>
                <c:pt idx="21887">
                  <c:v>0.83475677682881555</c:v>
                </c:pt>
                <c:pt idx="21888">
                  <c:v>0.83438544374303747</c:v>
                </c:pt>
                <c:pt idx="21889">
                  <c:v>0.83407572383073514</c:v>
                </c:pt>
                <c:pt idx="21890">
                  <c:v>0.83444691907943591</c:v>
                </c:pt>
                <c:pt idx="21891">
                  <c:v>0.83376623376623393</c:v>
                </c:pt>
                <c:pt idx="21892">
                  <c:v>0.83407572383073514</c:v>
                </c:pt>
                <c:pt idx="21893">
                  <c:v>0.83438544374303747</c:v>
                </c:pt>
                <c:pt idx="21894">
                  <c:v>0.83438544374303747</c:v>
                </c:pt>
                <c:pt idx="21895">
                  <c:v>0.8340141106572595</c:v>
                </c:pt>
                <c:pt idx="21896">
                  <c:v>0.83438544374303747</c:v>
                </c:pt>
                <c:pt idx="21897">
                  <c:v>0.83438544374303747</c:v>
                </c:pt>
                <c:pt idx="21898">
                  <c:v>0.83475677682881555</c:v>
                </c:pt>
                <c:pt idx="21899">
                  <c:v>0.83438544374303747</c:v>
                </c:pt>
                <c:pt idx="21900">
                  <c:v>0.83463396506874776</c:v>
                </c:pt>
                <c:pt idx="21901">
                  <c:v>0.83457249070631978</c:v>
                </c:pt>
                <c:pt idx="21902">
                  <c:v>0.83420074349442386</c:v>
                </c:pt>
                <c:pt idx="21903">
                  <c:v>0.83420074349442386</c:v>
                </c:pt>
                <c:pt idx="21904">
                  <c:v>0.83457249070631978</c:v>
                </c:pt>
                <c:pt idx="21905">
                  <c:v>0.83432392273402667</c:v>
                </c:pt>
                <c:pt idx="21906">
                  <c:v>0.83438544374303747</c:v>
                </c:pt>
                <c:pt idx="21907">
                  <c:v>0.83438544374303747</c:v>
                </c:pt>
                <c:pt idx="21908">
                  <c:v>0.83438544374303747</c:v>
                </c:pt>
                <c:pt idx="21909">
                  <c:v>0.83407572383073514</c:v>
                </c:pt>
                <c:pt idx="21910">
                  <c:v>0.8346953937592867</c:v>
                </c:pt>
                <c:pt idx="21911">
                  <c:v>0.83432392273402667</c:v>
                </c:pt>
                <c:pt idx="21912">
                  <c:v>0.83432392273402667</c:v>
                </c:pt>
                <c:pt idx="21913">
                  <c:v>0.83432392273402667</c:v>
                </c:pt>
                <c:pt idx="21914">
                  <c:v>0.83457249070631978</c:v>
                </c:pt>
                <c:pt idx="21915">
                  <c:v>0.83451097062104873</c:v>
                </c:pt>
                <c:pt idx="21916">
                  <c:v>0.83451097062104873</c:v>
                </c:pt>
                <c:pt idx="21917">
                  <c:v>0.83451097062104873</c:v>
                </c:pt>
                <c:pt idx="21918">
                  <c:v>0.83444940476190477</c:v>
                </c:pt>
                <c:pt idx="21919">
                  <c:v>0.83413908516177016</c:v>
                </c:pt>
                <c:pt idx="21920">
                  <c:v>0.83451097062104873</c:v>
                </c:pt>
                <c:pt idx="21921">
                  <c:v>0.8348214285714286</c:v>
                </c:pt>
                <c:pt idx="21922">
                  <c:v>0.83444940476190466</c:v>
                </c:pt>
                <c:pt idx="21923">
                  <c:v>0.83451097062104873</c:v>
                </c:pt>
                <c:pt idx="21924">
                  <c:v>0.83426235600148657</c:v>
                </c:pt>
                <c:pt idx="21925">
                  <c:v>0.83426235600148657</c:v>
                </c:pt>
                <c:pt idx="21926">
                  <c:v>0.83395245170876675</c:v>
                </c:pt>
                <c:pt idx="21927">
                  <c:v>0.83358098068350672</c:v>
                </c:pt>
                <c:pt idx="21928">
                  <c:v>0.83389074693422538</c:v>
                </c:pt>
                <c:pt idx="21929">
                  <c:v>0.83457249070631978</c:v>
                </c:pt>
                <c:pt idx="21930">
                  <c:v>0.83451097062104873</c:v>
                </c:pt>
                <c:pt idx="21931">
                  <c:v>0.83444940476190466</c:v>
                </c:pt>
                <c:pt idx="21932">
                  <c:v>0.83438779307778199</c:v>
                </c:pt>
                <c:pt idx="21933">
                  <c:v>0.83438779307778199</c:v>
                </c:pt>
                <c:pt idx="21934">
                  <c:v>0.83438779307778199</c:v>
                </c:pt>
                <c:pt idx="21935">
                  <c:v>0.83413908516177016</c:v>
                </c:pt>
                <c:pt idx="21936">
                  <c:v>0.83444940476190466</c:v>
                </c:pt>
                <c:pt idx="21937">
                  <c:v>0.83444940476190466</c:v>
                </c:pt>
                <c:pt idx="21938">
                  <c:v>0.83382899628252782</c:v>
                </c:pt>
                <c:pt idx="21939">
                  <c:v>0.83420074349442386</c:v>
                </c:pt>
                <c:pt idx="21940">
                  <c:v>0.83420074349442386</c:v>
                </c:pt>
                <c:pt idx="21941">
                  <c:v>0.83457249070631978</c:v>
                </c:pt>
                <c:pt idx="21942">
                  <c:v>0.8346953937592867</c:v>
                </c:pt>
                <c:pt idx="21943">
                  <c:v>0.8340141106572595</c:v>
                </c:pt>
                <c:pt idx="21944">
                  <c:v>0.8340141106572595</c:v>
                </c:pt>
                <c:pt idx="21945">
                  <c:v>0.8340141106572595</c:v>
                </c:pt>
                <c:pt idx="21946">
                  <c:v>0.83432392273402667</c:v>
                </c:pt>
                <c:pt idx="21947">
                  <c:v>0.83426235600148657</c:v>
                </c:pt>
                <c:pt idx="21948">
                  <c:v>0.83457249070631978</c:v>
                </c:pt>
                <c:pt idx="21949">
                  <c:v>0.83451097062104873</c:v>
                </c:pt>
                <c:pt idx="21950">
                  <c:v>0.83420074349442386</c:v>
                </c:pt>
                <c:pt idx="21951">
                  <c:v>0.83451097062104873</c:v>
                </c:pt>
                <c:pt idx="21952">
                  <c:v>0.83451097062104873</c:v>
                </c:pt>
                <c:pt idx="21953">
                  <c:v>0.83444940476190466</c:v>
                </c:pt>
                <c:pt idx="21954">
                  <c:v>0.83444940476190466</c:v>
                </c:pt>
                <c:pt idx="21955">
                  <c:v>0.83475995534052849</c:v>
                </c:pt>
                <c:pt idx="21956">
                  <c:v>0.83444940476190466</c:v>
                </c:pt>
                <c:pt idx="21957">
                  <c:v>0.83457249070631978</c:v>
                </c:pt>
                <c:pt idx="21958">
                  <c:v>0.83457249070631978</c:v>
                </c:pt>
                <c:pt idx="21959">
                  <c:v>0.83451097062104873</c:v>
                </c:pt>
                <c:pt idx="21960">
                  <c:v>0.83382899628252805</c:v>
                </c:pt>
                <c:pt idx="21961">
                  <c:v>0.83420074349442386</c:v>
                </c:pt>
                <c:pt idx="21962">
                  <c:v>0.83488285608032731</c:v>
                </c:pt>
                <c:pt idx="21963">
                  <c:v>0.83444940476190466</c:v>
                </c:pt>
                <c:pt idx="21964">
                  <c:v>0.83438779307778199</c:v>
                </c:pt>
                <c:pt idx="21965">
                  <c:v>0.83407738095238104</c:v>
                </c:pt>
                <c:pt idx="21966">
                  <c:v>0.83438779307778199</c:v>
                </c:pt>
                <c:pt idx="21967">
                  <c:v>0.83432613551749824</c:v>
                </c:pt>
                <c:pt idx="21968">
                  <c:v>0.83401563081503549</c:v>
                </c:pt>
                <c:pt idx="21969">
                  <c:v>0.83438779307778199</c:v>
                </c:pt>
                <c:pt idx="21970">
                  <c:v>0.83438779307778199</c:v>
                </c:pt>
                <c:pt idx="21971">
                  <c:v>0.83444940476190466</c:v>
                </c:pt>
                <c:pt idx="21972">
                  <c:v>0.83451097062104873</c:v>
                </c:pt>
                <c:pt idx="21973">
                  <c:v>0.83413908516177027</c:v>
                </c:pt>
                <c:pt idx="21974">
                  <c:v>0.83413908516177027</c:v>
                </c:pt>
                <c:pt idx="21975">
                  <c:v>0.83420074349442386</c:v>
                </c:pt>
                <c:pt idx="21976">
                  <c:v>0.83420074349442386</c:v>
                </c:pt>
                <c:pt idx="21977">
                  <c:v>0.83426235600148657</c:v>
                </c:pt>
                <c:pt idx="21978">
                  <c:v>0.83432392273402667</c:v>
                </c:pt>
                <c:pt idx="21979">
                  <c:v>0.83432392273402667</c:v>
                </c:pt>
                <c:pt idx="21980">
                  <c:v>0.83426235600148657</c:v>
                </c:pt>
                <c:pt idx="21981">
                  <c:v>0.83457249070631978</c:v>
                </c:pt>
                <c:pt idx="21982">
                  <c:v>0.83426235600148657</c:v>
                </c:pt>
                <c:pt idx="21983">
                  <c:v>0.83457249070631978</c:v>
                </c:pt>
                <c:pt idx="21984">
                  <c:v>0.83451097062104873</c:v>
                </c:pt>
                <c:pt idx="21985">
                  <c:v>0.83451097062104873</c:v>
                </c:pt>
                <c:pt idx="21986">
                  <c:v>0.83382899628252782</c:v>
                </c:pt>
                <c:pt idx="21987">
                  <c:v>0.83444940476190466</c:v>
                </c:pt>
                <c:pt idx="21988">
                  <c:v>0.83475995534052849</c:v>
                </c:pt>
                <c:pt idx="21989">
                  <c:v>0.83469843633655993</c:v>
                </c:pt>
                <c:pt idx="21990">
                  <c:v>0.83438779307778199</c:v>
                </c:pt>
                <c:pt idx="21991">
                  <c:v>0.83407738095238104</c:v>
                </c:pt>
                <c:pt idx="21992">
                  <c:v>0.83438779307778199</c:v>
                </c:pt>
                <c:pt idx="21993">
                  <c:v>0.83438779307778199</c:v>
                </c:pt>
                <c:pt idx="21994">
                  <c:v>0.83438779307778199</c:v>
                </c:pt>
                <c:pt idx="21995">
                  <c:v>0.83438779307778199</c:v>
                </c:pt>
                <c:pt idx="21996">
                  <c:v>0.83438779307778199</c:v>
                </c:pt>
                <c:pt idx="21997">
                  <c:v>0.83438779307778199</c:v>
                </c:pt>
                <c:pt idx="21998">
                  <c:v>0.83401563081503549</c:v>
                </c:pt>
                <c:pt idx="21999">
                  <c:v>0.83469843633655993</c:v>
                </c:pt>
                <c:pt idx="22000">
                  <c:v>0.83438779307778199</c:v>
                </c:pt>
                <c:pt idx="22001">
                  <c:v>0.8348214285714286</c:v>
                </c:pt>
                <c:pt idx="22002">
                  <c:v>0.83488285608032731</c:v>
                </c:pt>
                <c:pt idx="22003">
                  <c:v>0.83426235600148657</c:v>
                </c:pt>
                <c:pt idx="22004">
                  <c:v>0.83426235600148657</c:v>
                </c:pt>
                <c:pt idx="22005">
                  <c:v>0.83426235600148657</c:v>
                </c:pt>
                <c:pt idx="22006">
                  <c:v>0.83426235600148657</c:v>
                </c:pt>
                <c:pt idx="22007">
                  <c:v>0.83426235600148657</c:v>
                </c:pt>
                <c:pt idx="22008">
                  <c:v>0.83420074349442386</c:v>
                </c:pt>
                <c:pt idx="22009">
                  <c:v>0.83426235600148657</c:v>
                </c:pt>
                <c:pt idx="22010">
                  <c:v>0.83395245170876675</c:v>
                </c:pt>
                <c:pt idx="22011">
                  <c:v>0.83426235600148657</c:v>
                </c:pt>
                <c:pt idx="22012">
                  <c:v>0.83426235600148657</c:v>
                </c:pt>
                <c:pt idx="22013">
                  <c:v>0.83395245170876675</c:v>
                </c:pt>
                <c:pt idx="22014">
                  <c:v>0.83432392273402667</c:v>
                </c:pt>
                <c:pt idx="22015">
                  <c:v>0.83463396506874776</c:v>
                </c:pt>
                <c:pt idx="22016">
                  <c:v>0.83382899628252805</c:v>
                </c:pt>
                <c:pt idx="22017">
                  <c:v>0.83457249070631978</c:v>
                </c:pt>
                <c:pt idx="22018">
                  <c:v>0.83426235600148657</c:v>
                </c:pt>
                <c:pt idx="22019">
                  <c:v>0.83426235600148657</c:v>
                </c:pt>
                <c:pt idx="22020">
                  <c:v>0.83457249070631978</c:v>
                </c:pt>
                <c:pt idx="22021">
                  <c:v>0.83420074349442386</c:v>
                </c:pt>
                <c:pt idx="22022">
                  <c:v>0.83426235600148657</c:v>
                </c:pt>
                <c:pt idx="22023">
                  <c:v>0.83420074349442386</c:v>
                </c:pt>
                <c:pt idx="22024">
                  <c:v>0.83457249070631978</c:v>
                </c:pt>
                <c:pt idx="22025">
                  <c:v>0.83457249070631978</c:v>
                </c:pt>
                <c:pt idx="22026">
                  <c:v>0.83420074349442386</c:v>
                </c:pt>
                <c:pt idx="22027">
                  <c:v>0.83420074349442386</c:v>
                </c:pt>
                <c:pt idx="22028">
                  <c:v>0.83420074349442386</c:v>
                </c:pt>
                <c:pt idx="22029">
                  <c:v>0.83382899628252805</c:v>
                </c:pt>
                <c:pt idx="22030">
                  <c:v>0.83420074349442386</c:v>
                </c:pt>
                <c:pt idx="22031">
                  <c:v>0.83457249070631978</c:v>
                </c:pt>
                <c:pt idx="22032">
                  <c:v>0.83494423791821559</c:v>
                </c:pt>
                <c:pt idx="22033">
                  <c:v>0.83426235600148657</c:v>
                </c:pt>
                <c:pt idx="22034">
                  <c:v>0.83389074693422538</c:v>
                </c:pt>
                <c:pt idx="22035">
                  <c:v>0.83395245170876675</c:v>
                </c:pt>
                <c:pt idx="22036">
                  <c:v>0.83426235600148657</c:v>
                </c:pt>
                <c:pt idx="22037">
                  <c:v>0.83389074693422538</c:v>
                </c:pt>
                <c:pt idx="22038">
                  <c:v>0.83413908516177027</c:v>
                </c:pt>
                <c:pt idx="22039">
                  <c:v>0.83451097062104873</c:v>
                </c:pt>
                <c:pt idx="22040">
                  <c:v>0.83451097062104873</c:v>
                </c:pt>
                <c:pt idx="22041">
                  <c:v>0.83444940476190466</c:v>
                </c:pt>
                <c:pt idx="22042">
                  <c:v>0.83451097062104873</c:v>
                </c:pt>
                <c:pt idx="22043">
                  <c:v>0.83469843633655993</c:v>
                </c:pt>
                <c:pt idx="22044">
                  <c:v>0.83469843633655993</c:v>
                </c:pt>
                <c:pt idx="22045">
                  <c:v>0.83475995534052849</c:v>
                </c:pt>
                <c:pt idx="22046">
                  <c:v>0.83438779307778199</c:v>
                </c:pt>
                <c:pt idx="22047">
                  <c:v>0.83438779307778199</c:v>
                </c:pt>
                <c:pt idx="22048">
                  <c:v>0.83413908516177016</c:v>
                </c:pt>
                <c:pt idx="22049">
                  <c:v>0.83444940476190466</c:v>
                </c:pt>
                <c:pt idx="22050">
                  <c:v>0.83413908516177016</c:v>
                </c:pt>
                <c:pt idx="22051">
                  <c:v>0.83438779307778199</c:v>
                </c:pt>
                <c:pt idx="22052">
                  <c:v>0.83401563081503549</c:v>
                </c:pt>
                <c:pt idx="22053">
                  <c:v>0.83469843633655993</c:v>
                </c:pt>
                <c:pt idx="22054">
                  <c:v>0.83469843633655993</c:v>
                </c:pt>
                <c:pt idx="22055">
                  <c:v>0.83469843633655993</c:v>
                </c:pt>
                <c:pt idx="22056">
                  <c:v>0.83432613551749824</c:v>
                </c:pt>
                <c:pt idx="22057">
                  <c:v>0.83463687150837995</c:v>
                </c:pt>
                <c:pt idx="22058">
                  <c:v>0.83463687150837995</c:v>
                </c:pt>
                <c:pt idx="22059">
                  <c:v>0.83432613551749824</c:v>
                </c:pt>
                <c:pt idx="22060">
                  <c:v>0.83401563081503549</c:v>
                </c:pt>
                <c:pt idx="22061">
                  <c:v>0.83438779307778199</c:v>
                </c:pt>
                <c:pt idx="22062">
                  <c:v>0.83407738095238104</c:v>
                </c:pt>
                <c:pt idx="22063">
                  <c:v>0.83475995534052849</c:v>
                </c:pt>
                <c:pt idx="22064">
                  <c:v>0.83444940476190466</c:v>
                </c:pt>
                <c:pt idx="22065">
                  <c:v>0.8348214285714286</c:v>
                </c:pt>
                <c:pt idx="22066">
                  <c:v>0.83382899628252782</c:v>
                </c:pt>
                <c:pt idx="22067">
                  <c:v>0.83413908516177016</c:v>
                </c:pt>
                <c:pt idx="22068">
                  <c:v>0.83438779307778199</c:v>
                </c:pt>
                <c:pt idx="22069">
                  <c:v>0.83438779307778199</c:v>
                </c:pt>
                <c:pt idx="22070">
                  <c:v>0.83475995534052849</c:v>
                </c:pt>
                <c:pt idx="22071">
                  <c:v>0.83444940476190466</c:v>
                </c:pt>
                <c:pt idx="22072">
                  <c:v>0.83475995534052849</c:v>
                </c:pt>
                <c:pt idx="22073">
                  <c:v>0.83475995534052849</c:v>
                </c:pt>
                <c:pt idx="22074">
                  <c:v>0.83475995534052849</c:v>
                </c:pt>
                <c:pt idx="22075">
                  <c:v>0.83444940476190477</c:v>
                </c:pt>
                <c:pt idx="22076">
                  <c:v>0.83407738095238104</c:v>
                </c:pt>
                <c:pt idx="22077">
                  <c:v>0.83444940476190466</c:v>
                </c:pt>
                <c:pt idx="22078">
                  <c:v>0.83451097062104873</c:v>
                </c:pt>
                <c:pt idx="22079">
                  <c:v>0.83457249070631978</c:v>
                </c:pt>
                <c:pt idx="22080">
                  <c:v>0.83457249070631978</c:v>
                </c:pt>
                <c:pt idx="22081">
                  <c:v>0.83426235600148657</c:v>
                </c:pt>
                <c:pt idx="22082">
                  <c:v>0.83426235600148657</c:v>
                </c:pt>
                <c:pt idx="22083">
                  <c:v>0.83389074693422538</c:v>
                </c:pt>
                <c:pt idx="22084">
                  <c:v>0.83426235600148657</c:v>
                </c:pt>
                <c:pt idx="22085">
                  <c:v>0.83463396506874776</c:v>
                </c:pt>
                <c:pt idx="22086">
                  <c:v>0.83463396506874776</c:v>
                </c:pt>
                <c:pt idx="22087">
                  <c:v>0.83463396506874776</c:v>
                </c:pt>
                <c:pt idx="22088">
                  <c:v>0.83494423791821559</c:v>
                </c:pt>
                <c:pt idx="22089">
                  <c:v>0.83420074349442386</c:v>
                </c:pt>
                <c:pt idx="22090">
                  <c:v>0.83451097062104873</c:v>
                </c:pt>
                <c:pt idx="22091">
                  <c:v>0.83376719970249158</c:v>
                </c:pt>
                <c:pt idx="22092">
                  <c:v>0.83438779307778199</c:v>
                </c:pt>
                <c:pt idx="22093">
                  <c:v>0.83401563081503549</c:v>
                </c:pt>
                <c:pt idx="22094">
                  <c:v>0.83438779307778199</c:v>
                </c:pt>
                <c:pt idx="22095">
                  <c:v>0.83438779307778199</c:v>
                </c:pt>
                <c:pt idx="22096">
                  <c:v>0.83444940476190466</c:v>
                </c:pt>
                <c:pt idx="22097">
                  <c:v>0.83413908516177016</c:v>
                </c:pt>
                <c:pt idx="22098">
                  <c:v>0.83413908516177027</c:v>
                </c:pt>
                <c:pt idx="22099">
                  <c:v>0.83382899628252805</c:v>
                </c:pt>
                <c:pt idx="22100">
                  <c:v>0.83389074693422538</c:v>
                </c:pt>
                <c:pt idx="22101">
                  <c:v>0.83426235600148657</c:v>
                </c:pt>
                <c:pt idx="22102">
                  <c:v>0.83389074693422538</c:v>
                </c:pt>
                <c:pt idx="22103">
                  <c:v>0.83389074693422538</c:v>
                </c:pt>
                <c:pt idx="22104">
                  <c:v>0.83426235600148657</c:v>
                </c:pt>
                <c:pt idx="22105">
                  <c:v>0.83420074349442386</c:v>
                </c:pt>
                <c:pt idx="22106">
                  <c:v>0.83451097062104873</c:v>
                </c:pt>
                <c:pt idx="22107">
                  <c:v>0.83451097062104873</c:v>
                </c:pt>
                <c:pt idx="22108">
                  <c:v>0.8348214285714286</c:v>
                </c:pt>
                <c:pt idx="22109">
                  <c:v>0.83451097062104873</c:v>
                </c:pt>
                <c:pt idx="22110">
                  <c:v>0.83420074349442386</c:v>
                </c:pt>
                <c:pt idx="22111">
                  <c:v>0.83426235600148657</c:v>
                </c:pt>
                <c:pt idx="22112">
                  <c:v>0.83457249070631978</c:v>
                </c:pt>
                <c:pt idx="22113">
                  <c:v>0.83457249070631978</c:v>
                </c:pt>
                <c:pt idx="22114">
                  <c:v>0.83420074349442386</c:v>
                </c:pt>
                <c:pt idx="22115">
                  <c:v>0.83389074693422538</c:v>
                </c:pt>
                <c:pt idx="22116">
                  <c:v>0.83426235600148657</c:v>
                </c:pt>
                <c:pt idx="22117">
                  <c:v>0.83457249070631978</c:v>
                </c:pt>
                <c:pt idx="22118">
                  <c:v>0.83451097062104873</c:v>
                </c:pt>
                <c:pt idx="22119">
                  <c:v>0.83457249070631978</c:v>
                </c:pt>
                <c:pt idx="22120">
                  <c:v>0.83420074349442386</c:v>
                </c:pt>
                <c:pt idx="22121">
                  <c:v>0.83420074349442386</c:v>
                </c:pt>
                <c:pt idx="22122">
                  <c:v>0.83451097062104873</c:v>
                </c:pt>
                <c:pt idx="22123">
                  <c:v>0.83420074349442386</c:v>
                </c:pt>
                <c:pt idx="22124">
                  <c:v>0.83413908516177016</c:v>
                </c:pt>
                <c:pt idx="22125">
                  <c:v>0.83401563081503549</c:v>
                </c:pt>
                <c:pt idx="22126">
                  <c:v>0.83438779307778199</c:v>
                </c:pt>
                <c:pt idx="22127">
                  <c:v>0.83438779307778199</c:v>
                </c:pt>
                <c:pt idx="22128">
                  <c:v>0.83438779307778199</c:v>
                </c:pt>
                <c:pt idx="22129">
                  <c:v>0.83438779307778199</c:v>
                </c:pt>
                <c:pt idx="22130">
                  <c:v>0.83438779307778199</c:v>
                </c:pt>
                <c:pt idx="22131">
                  <c:v>0.83469843633655993</c:v>
                </c:pt>
                <c:pt idx="22132">
                  <c:v>0.83463687150837995</c:v>
                </c:pt>
                <c:pt idx="22133">
                  <c:v>0.83469843633655993</c:v>
                </c:pt>
                <c:pt idx="22134">
                  <c:v>0.83469843633655993</c:v>
                </c:pt>
                <c:pt idx="22135">
                  <c:v>0.83469843633655993</c:v>
                </c:pt>
                <c:pt idx="22136">
                  <c:v>0.83438779307778199</c:v>
                </c:pt>
                <c:pt idx="22137">
                  <c:v>0.83413908516177016</c:v>
                </c:pt>
                <c:pt idx="22138">
                  <c:v>0.83407738095238104</c:v>
                </c:pt>
                <c:pt idx="22139">
                  <c:v>0.83438779307778199</c:v>
                </c:pt>
                <c:pt idx="22140">
                  <c:v>0.83413908516177016</c:v>
                </c:pt>
                <c:pt idx="22141">
                  <c:v>0.83426235600148657</c:v>
                </c:pt>
                <c:pt idx="22142">
                  <c:v>0.83463396506874776</c:v>
                </c:pt>
                <c:pt idx="22143">
                  <c:v>0.83463396506874776</c:v>
                </c:pt>
                <c:pt idx="22144">
                  <c:v>0.83500557413600895</c:v>
                </c:pt>
                <c:pt idx="22145">
                  <c:v>0.83463396506874776</c:v>
                </c:pt>
                <c:pt idx="22146">
                  <c:v>0.83463396506874776</c:v>
                </c:pt>
                <c:pt idx="22147">
                  <c:v>0.83426235600148657</c:v>
                </c:pt>
                <c:pt idx="22148">
                  <c:v>0.83426235600148657</c:v>
                </c:pt>
                <c:pt idx="22149">
                  <c:v>0.83457249070631978</c:v>
                </c:pt>
                <c:pt idx="22150">
                  <c:v>0.83426235600148657</c:v>
                </c:pt>
                <c:pt idx="22151">
                  <c:v>0.83432392273402667</c:v>
                </c:pt>
                <c:pt idx="22152">
                  <c:v>0.8346953937592867</c:v>
                </c:pt>
                <c:pt idx="22153">
                  <c:v>0.8340141106572595</c:v>
                </c:pt>
                <c:pt idx="22154">
                  <c:v>0.83438544374303758</c:v>
                </c:pt>
                <c:pt idx="22155">
                  <c:v>0.83438544374303758</c:v>
                </c:pt>
                <c:pt idx="22156">
                  <c:v>0.83438544374303758</c:v>
                </c:pt>
                <c:pt idx="22157">
                  <c:v>0.8340141106572595</c:v>
                </c:pt>
                <c:pt idx="22158">
                  <c:v>0.83432392273402667</c:v>
                </c:pt>
                <c:pt idx="22159">
                  <c:v>0.83432392273402667</c:v>
                </c:pt>
                <c:pt idx="22160">
                  <c:v>0.83438544374303758</c:v>
                </c:pt>
                <c:pt idx="22161">
                  <c:v>0.8340141106572595</c:v>
                </c:pt>
                <c:pt idx="22162">
                  <c:v>0.83463396506874776</c:v>
                </c:pt>
                <c:pt idx="22163">
                  <c:v>0.83457249070631978</c:v>
                </c:pt>
                <c:pt idx="22164">
                  <c:v>0.83463396506874776</c:v>
                </c:pt>
                <c:pt idx="22165">
                  <c:v>0.83463396506874776</c:v>
                </c:pt>
                <c:pt idx="22166">
                  <c:v>0.83457249070631978</c:v>
                </c:pt>
                <c:pt idx="22167">
                  <c:v>0.83451097062104873</c:v>
                </c:pt>
                <c:pt idx="22168">
                  <c:v>0.8348214285714286</c:v>
                </c:pt>
                <c:pt idx="22169">
                  <c:v>0.8348214285714286</c:v>
                </c:pt>
                <c:pt idx="22170">
                  <c:v>0.83438779307778199</c:v>
                </c:pt>
                <c:pt idx="22171">
                  <c:v>0.83475995534052849</c:v>
                </c:pt>
                <c:pt idx="22172">
                  <c:v>0.83451097062104873</c:v>
                </c:pt>
                <c:pt idx="22173">
                  <c:v>0.83444940476190466</c:v>
                </c:pt>
                <c:pt idx="22174">
                  <c:v>0.83451097062104873</c:v>
                </c:pt>
                <c:pt idx="22175">
                  <c:v>0.83457249070631978</c:v>
                </c:pt>
                <c:pt idx="22176">
                  <c:v>0.83457249070631978</c:v>
                </c:pt>
                <c:pt idx="22177">
                  <c:v>0.83457249070631978</c:v>
                </c:pt>
                <c:pt idx="22178">
                  <c:v>0.83457249070631978</c:v>
                </c:pt>
                <c:pt idx="22179">
                  <c:v>0.83463396506874776</c:v>
                </c:pt>
                <c:pt idx="22180">
                  <c:v>0.83432392273402667</c:v>
                </c:pt>
                <c:pt idx="22181">
                  <c:v>0.83407572383073492</c:v>
                </c:pt>
                <c:pt idx="22182">
                  <c:v>0.83444691907943591</c:v>
                </c:pt>
                <c:pt idx="22183">
                  <c:v>0.83444691907943591</c:v>
                </c:pt>
                <c:pt idx="22184">
                  <c:v>0.83444691907943591</c:v>
                </c:pt>
                <c:pt idx="22185">
                  <c:v>0.8346953937592867</c:v>
                </c:pt>
                <c:pt idx="22186">
                  <c:v>0.8346953937592867</c:v>
                </c:pt>
                <c:pt idx="22187">
                  <c:v>0.83432392273402678</c:v>
                </c:pt>
                <c:pt idx="22188">
                  <c:v>0.83432392273402678</c:v>
                </c:pt>
                <c:pt idx="22189">
                  <c:v>0.83463396506874776</c:v>
                </c:pt>
                <c:pt idx="22190">
                  <c:v>0.83457249070631978</c:v>
                </c:pt>
                <c:pt idx="22191">
                  <c:v>0.83457249070631978</c:v>
                </c:pt>
                <c:pt idx="22192">
                  <c:v>0.83463396506874776</c:v>
                </c:pt>
                <c:pt idx="22193">
                  <c:v>0.83426235600148657</c:v>
                </c:pt>
                <c:pt idx="22194">
                  <c:v>0.83426235600148657</c:v>
                </c:pt>
                <c:pt idx="22195">
                  <c:v>0.83457249070631978</c:v>
                </c:pt>
                <c:pt idx="22196">
                  <c:v>0.83463396506874776</c:v>
                </c:pt>
                <c:pt idx="22197">
                  <c:v>0.83420074349442386</c:v>
                </c:pt>
                <c:pt idx="22198">
                  <c:v>0.8348214285714286</c:v>
                </c:pt>
                <c:pt idx="22199">
                  <c:v>0.83475995534052849</c:v>
                </c:pt>
                <c:pt idx="22200">
                  <c:v>0.83451097062104873</c:v>
                </c:pt>
                <c:pt idx="22201">
                  <c:v>0.83420074349442386</c:v>
                </c:pt>
                <c:pt idx="22202">
                  <c:v>0.83420074349442386</c:v>
                </c:pt>
                <c:pt idx="22203">
                  <c:v>0.83413908516177016</c:v>
                </c:pt>
                <c:pt idx="22204">
                  <c:v>0.83389074693422538</c:v>
                </c:pt>
                <c:pt idx="22205">
                  <c:v>0.83463396506874776</c:v>
                </c:pt>
                <c:pt idx="22206">
                  <c:v>0.83463396506874776</c:v>
                </c:pt>
                <c:pt idx="22207">
                  <c:v>0.8346953937592867</c:v>
                </c:pt>
                <c:pt idx="22208">
                  <c:v>0.83444691907943591</c:v>
                </c:pt>
                <c:pt idx="22209">
                  <c:v>0.83413729128014857</c:v>
                </c:pt>
                <c:pt idx="22210">
                  <c:v>0.83444691907943591</c:v>
                </c:pt>
                <c:pt idx="22211">
                  <c:v>0.83413729128014857</c:v>
                </c:pt>
                <c:pt idx="22212">
                  <c:v>0.83413729128014857</c:v>
                </c:pt>
                <c:pt idx="22213">
                  <c:v>0.83407572383073514</c:v>
                </c:pt>
                <c:pt idx="22214">
                  <c:v>0.83407572383073514</c:v>
                </c:pt>
                <c:pt idx="22215">
                  <c:v>0.83407572383073514</c:v>
                </c:pt>
                <c:pt idx="22216">
                  <c:v>0.83438544374303758</c:v>
                </c:pt>
                <c:pt idx="22217">
                  <c:v>0.8340141106572595</c:v>
                </c:pt>
                <c:pt idx="22218">
                  <c:v>0.8340141106572595</c:v>
                </c:pt>
                <c:pt idx="22219">
                  <c:v>0.83438544374303747</c:v>
                </c:pt>
                <c:pt idx="22220">
                  <c:v>0.83475677682881555</c:v>
                </c:pt>
                <c:pt idx="22221">
                  <c:v>0.83475677682881555</c:v>
                </c:pt>
                <c:pt idx="22222">
                  <c:v>0.83438544374303747</c:v>
                </c:pt>
                <c:pt idx="22223">
                  <c:v>0.83438544374303747</c:v>
                </c:pt>
                <c:pt idx="22224">
                  <c:v>0.83438544374303747</c:v>
                </c:pt>
                <c:pt idx="22225">
                  <c:v>0.8346953937592867</c:v>
                </c:pt>
                <c:pt idx="22226">
                  <c:v>0.8346953937592867</c:v>
                </c:pt>
                <c:pt idx="22227">
                  <c:v>0.83500557413600895</c:v>
                </c:pt>
                <c:pt idx="22228">
                  <c:v>0.83463396506874776</c:v>
                </c:pt>
                <c:pt idx="22229">
                  <c:v>0.83432392273402667</c:v>
                </c:pt>
                <c:pt idx="22230">
                  <c:v>0.8346953937592867</c:v>
                </c:pt>
                <c:pt idx="22231">
                  <c:v>0.83438544374303747</c:v>
                </c:pt>
                <c:pt idx="22232">
                  <c:v>0.8346953937592867</c:v>
                </c:pt>
                <c:pt idx="22233">
                  <c:v>0.83494423791821559</c:v>
                </c:pt>
                <c:pt idx="22234">
                  <c:v>0.83494423791821559</c:v>
                </c:pt>
                <c:pt idx="22235">
                  <c:v>0.83457249070631978</c:v>
                </c:pt>
                <c:pt idx="22236">
                  <c:v>0.83451097062104873</c:v>
                </c:pt>
                <c:pt idx="22237">
                  <c:v>0.83444940476190466</c:v>
                </c:pt>
                <c:pt idx="22238">
                  <c:v>0.8348214285714286</c:v>
                </c:pt>
                <c:pt idx="22239">
                  <c:v>0.83451097062104873</c:v>
                </c:pt>
                <c:pt idx="22240">
                  <c:v>0.83494423791821559</c:v>
                </c:pt>
                <c:pt idx="22241">
                  <c:v>0.83463396506874776</c:v>
                </c:pt>
                <c:pt idx="22242">
                  <c:v>0.83426235600148657</c:v>
                </c:pt>
                <c:pt idx="22243">
                  <c:v>0.83457249070631978</c:v>
                </c:pt>
                <c:pt idx="22244">
                  <c:v>0.83432392273402678</c:v>
                </c:pt>
                <c:pt idx="22245">
                  <c:v>0.83463396506874776</c:v>
                </c:pt>
                <c:pt idx="22246">
                  <c:v>0.83395245170876686</c:v>
                </c:pt>
                <c:pt idx="22247">
                  <c:v>0.83395245170876686</c:v>
                </c:pt>
                <c:pt idx="22248">
                  <c:v>0.83426235600148657</c:v>
                </c:pt>
                <c:pt idx="22249">
                  <c:v>0.83444940476190466</c:v>
                </c:pt>
                <c:pt idx="22250">
                  <c:v>0.83444940476190466</c:v>
                </c:pt>
                <c:pt idx="22251">
                  <c:v>0.83426235600148657</c:v>
                </c:pt>
                <c:pt idx="22252">
                  <c:v>0.83451097062104873</c:v>
                </c:pt>
                <c:pt idx="22253">
                  <c:v>0.83457249070631978</c:v>
                </c:pt>
                <c:pt idx="22254">
                  <c:v>0.83457249070631978</c:v>
                </c:pt>
                <c:pt idx="22255">
                  <c:v>0.83463396506874776</c:v>
                </c:pt>
                <c:pt idx="22256">
                  <c:v>0.83438544374303747</c:v>
                </c:pt>
                <c:pt idx="22257">
                  <c:v>0.8346953937592867</c:v>
                </c:pt>
                <c:pt idx="22258">
                  <c:v>0.8340141106572595</c:v>
                </c:pt>
                <c:pt idx="22259">
                  <c:v>0.8340141106572595</c:v>
                </c:pt>
                <c:pt idx="22260">
                  <c:v>0.83475677682881555</c:v>
                </c:pt>
                <c:pt idx="22261">
                  <c:v>0.83475677682881555</c:v>
                </c:pt>
                <c:pt idx="22262">
                  <c:v>0.8346953937592867</c:v>
                </c:pt>
                <c:pt idx="22263">
                  <c:v>0.83463396506874776</c:v>
                </c:pt>
                <c:pt idx="22264">
                  <c:v>0.83457249070631978</c:v>
                </c:pt>
                <c:pt idx="22265">
                  <c:v>0.83420074349442386</c:v>
                </c:pt>
                <c:pt idx="22266">
                  <c:v>0.83420074349442386</c:v>
                </c:pt>
                <c:pt idx="22267">
                  <c:v>0.83451097062104873</c:v>
                </c:pt>
                <c:pt idx="22268">
                  <c:v>0.83457249070631978</c:v>
                </c:pt>
                <c:pt idx="22269">
                  <c:v>0.83463396506874776</c:v>
                </c:pt>
                <c:pt idx="22270">
                  <c:v>0.8346953937592867</c:v>
                </c:pt>
                <c:pt idx="22271">
                  <c:v>0.83475677682881555</c:v>
                </c:pt>
                <c:pt idx="22272">
                  <c:v>0.83475677682881555</c:v>
                </c:pt>
                <c:pt idx="22273">
                  <c:v>0.83438544374303758</c:v>
                </c:pt>
                <c:pt idx="22274">
                  <c:v>0.83438544374303747</c:v>
                </c:pt>
                <c:pt idx="22275">
                  <c:v>0.83432392273402667</c:v>
                </c:pt>
                <c:pt idx="22276">
                  <c:v>0.83432392273402667</c:v>
                </c:pt>
                <c:pt idx="22277">
                  <c:v>0.83395245170876686</c:v>
                </c:pt>
                <c:pt idx="22278">
                  <c:v>0.83451097062104873</c:v>
                </c:pt>
                <c:pt idx="22279">
                  <c:v>0.83420074349442386</c:v>
                </c:pt>
                <c:pt idx="22280">
                  <c:v>0.83426235600148657</c:v>
                </c:pt>
                <c:pt idx="22281">
                  <c:v>0.83426235600148657</c:v>
                </c:pt>
                <c:pt idx="22282">
                  <c:v>0.83451097062104873</c:v>
                </c:pt>
                <c:pt idx="22283">
                  <c:v>0.83444940476190466</c:v>
                </c:pt>
                <c:pt idx="22284">
                  <c:v>0.83451097062104873</c:v>
                </c:pt>
                <c:pt idx="22285">
                  <c:v>0.83451097062104873</c:v>
                </c:pt>
                <c:pt idx="22286">
                  <c:v>0.8348214285714286</c:v>
                </c:pt>
                <c:pt idx="22287">
                  <c:v>0.83451097062104873</c:v>
                </c:pt>
                <c:pt idx="22288">
                  <c:v>0.83457249070631978</c:v>
                </c:pt>
                <c:pt idx="22289">
                  <c:v>0.83494423791821559</c:v>
                </c:pt>
                <c:pt idx="22290">
                  <c:v>0.83395245170876675</c:v>
                </c:pt>
                <c:pt idx="22291">
                  <c:v>0.83432392273402667</c:v>
                </c:pt>
                <c:pt idx="22292">
                  <c:v>0.83438544374303747</c:v>
                </c:pt>
                <c:pt idx="22293">
                  <c:v>0.83438544374303747</c:v>
                </c:pt>
                <c:pt idx="22294">
                  <c:v>0.8340141106572595</c:v>
                </c:pt>
                <c:pt idx="22295">
                  <c:v>0.8346953937592867</c:v>
                </c:pt>
                <c:pt idx="22296">
                  <c:v>0.83463396506874776</c:v>
                </c:pt>
                <c:pt idx="22297">
                  <c:v>0.83426235600148657</c:v>
                </c:pt>
                <c:pt idx="22298">
                  <c:v>0.83426235600148657</c:v>
                </c:pt>
                <c:pt idx="22299">
                  <c:v>0.83457249070631978</c:v>
                </c:pt>
                <c:pt idx="22300">
                  <c:v>0.83457249070631978</c:v>
                </c:pt>
                <c:pt idx="22301">
                  <c:v>0.83426235600148657</c:v>
                </c:pt>
                <c:pt idx="22302">
                  <c:v>0.83432392273402667</c:v>
                </c:pt>
                <c:pt idx="22303">
                  <c:v>0.83407572383073514</c:v>
                </c:pt>
                <c:pt idx="22304">
                  <c:v>0.83438544374303758</c:v>
                </c:pt>
                <c:pt idx="22305">
                  <c:v>0.83438544374303758</c:v>
                </c:pt>
                <c:pt idx="22306">
                  <c:v>0.83444691907943591</c:v>
                </c:pt>
                <c:pt idx="22307">
                  <c:v>0.83463396506874776</c:v>
                </c:pt>
                <c:pt idx="22308">
                  <c:v>0.83457249070631978</c:v>
                </c:pt>
                <c:pt idx="22309">
                  <c:v>0.83457249070631978</c:v>
                </c:pt>
                <c:pt idx="22310">
                  <c:v>0.83426235600148657</c:v>
                </c:pt>
                <c:pt idx="22311">
                  <c:v>0.83451097062104873</c:v>
                </c:pt>
                <c:pt idx="22312">
                  <c:v>0.83475995534052849</c:v>
                </c:pt>
                <c:pt idx="22313">
                  <c:v>0.83475995534052849</c:v>
                </c:pt>
                <c:pt idx="22314">
                  <c:v>0.83482142857142871</c:v>
                </c:pt>
                <c:pt idx="22315">
                  <c:v>0.83444940476190477</c:v>
                </c:pt>
                <c:pt idx="22316">
                  <c:v>0.83438779307778199</c:v>
                </c:pt>
                <c:pt idx="22317">
                  <c:v>0.83444940476190466</c:v>
                </c:pt>
                <c:pt idx="22318">
                  <c:v>0.83451097062104873</c:v>
                </c:pt>
                <c:pt idx="22319">
                  <c:v>0.83451097062104873</c:v>
                </c:pt>
                <c:pt idx="22320">
                  <c:v>0.83444940476190466</c:v>
                </c:pt>
                <c:pt idx="22321">
                  <c:v>0.83438779307778199</c:v>
                </c:pt>
                <c:pt idx="22322">
                  <c:v>0.83475995534052849</c:v>
                </c:pt>
                <c:pt idx="22323">
                  <c:v>0.83451097062104873</c:v>
                </c:pt>
                <c:pt idx="22324">
                  <c:v>0.83420074349442386</c:v>
                </c:pt>
                <c:pt idx="22325">
                  <c:v>0.83420074349442386</c:v>
                </c:pt>
                <c:pt idx="22326">
                  <c:v>0.83426235600148657</c:v>
                </c:pt>
                <c:pt idx="22327">
                  <c:v>0.83463396506874776</c:v>
                </c:pt>
                <c:pt idx="22328">
                  <c:v>0.83463396506874776</c:v>
                </c:pt>
                <c:pt idx="22329">
                  <c:v>0.83463396506874776</c:v>
                </c:pt>
                <c:pt idx="22330">
                  <c:v>0.83426235600148657</c:v>
                </c:pt>
                <c:pt idx="22331">
                  <c:v>0.83364277757148164</c:v>
                </c:pt>
                <c:pt idx="22332">
                  <c:v>0.83438544374303758</c:v>
                </c:pt>
                <c:pt idx="22333">
                  <c:v>0.83432392273402667</c:v>
                </c:pt>
                <c:pt idx="22334">
                  <c:v>0.83426235600148657</c:v>
                </c:pt>
                <c:pt idx="22335">
                  <c:v>0.83395245170876675</c:v>
                </c:pt>
                <c:pt idx="22336">
                  <c:v>0.83432392273402667</c:v>
                </c:pt>
                <c:pt idx="22337">
                  <c:v>0.8346953937592867</c:v>
                </c:pt>
                <c:pt idx="22338">
                  <c:v>0.83432392273402667</c:v>
                </c:pt>
                <c:pt idx="22339">
                  <c:v>0.83457249070631978</c:v>
                </c:pt>
                <c:pt idx="22340">
                  <c:v>0.83420074349442386</c:v>
                </c:pt>
                <c:pt idx="22341">
                  <c:v>0.83420074349442386</c:v>
                </c:pt>
                <c:pt idx="22342">
                  <c:v>0.83444940476190466</c:v>
                </c:pt>
                <c:pt idx="22343">
                  <c:v>0.83444940476190466</c:v>
                </c:pt>
                <c:pt idx="22344">
                  <c:v>0.8348214285714286</c:v>
                </c:pt>
                <c:pt idx="22345">
                  <c:v>0.8348214285714286</c:v>
                </c:pt>
                <c:pt idx="22346">
                  <c:v>0.8348214285714286</c:v>
                </c:pt>
                <c:pt idx="22347">
                  <c:v>0.83494423791821559</c:v>
                </c:pt>
                <c:pt idx="22348">
                  <c:v>0.83463396506874776</c:v>
                </c:pt>
                <c:pt idx="22349">
                  <c:v>0.83420074349442386</c:v>
                </c:pt>
                <c:pt idx="22350">
                  <c:v>0.83420074349442386</c:v>
                </c:pt>
                <c:pt idx="22351">
                  <c:v>0.83420074349442386</c:v>
                </c:pt>
                <c:pt idx="22352">
                  <c:v>0.83444940476190466</c:v>
                </c:pt>
                <c:pt idx="22353">
                  <c:v>0.83444940476190466</c:v>
                </c:pt>
                <c:pt idx="22354">
                  <c:v>0.83444940476190466</c:v>
                </c:pt>
                <c:pt idx="22355">
                  <c:v>0.83444940476190466</c:v>
                </c:pt>
                <c:pt idx="22356">
                  <c:v>0.83413908516177016</c:v>
                </c:pt>
                <c:pt idx="22357">
                  <c:v>0.83444940476190466</c:v>
                </c:pt>
                <c:pt idx="22358">
                  <c:v>0.83444940476190466</c:v>
                </c:pt>
                <c:pt idx="22359">
                  <c:v>0.83475995534052849</c:v>
                </c:pt>
                <c:pt idx="22360">
                  <c:v>0.83420074349442386</c:v>
                </c:pt>
                <c:pt idx="22361">
                  <c:v>0.83451097062104873</c:v>
                </c:pt>
                <c:pt idx="22362">
                  <c:v>0.83451097062104873</c:v>
                </c:pt>
                <c:pt idx="22363">
                  <c:v>0.83426235600148657</c:v>
                </c:pt>
                <c:pt idx="22364">
                  <c:v>0.83457249070631978</c:v>
                </c:pt>
                <c:pt idx="22365">
                  <c:v>0.83451097062104873</c:v>
                </c:pt>
                <c:pt idx="22366">
                  <c:v>0.83420074349442386</c:v>
                </c:pt>
                <c:pt idx="22367">
                  <c:v>0.83420074349442386</c:v>
                </c:pt>
                <c:pt idx="22368">
                  <c:v>0.83451097062104873</c:v>
                </c:pt>
                <c:pt idx="22369">
                  <c:v>0.83451097062104873</c:v>
                </c:pt>
                <c:pt idx="22370">
                  <c:v>0.83420074349442386</c:v>
                </c:pt>
                <c:pt idx="22371">
                  <c:v>0.83457249070631978</c:v>
                </c:pt>
                <c:pt idx="22372">
                  <c:v>0.83463396506874776</c:v>
                </c:pt>
                <c:pt idx="22373">
                  <c:v>0.83494423791821559</c:v>
                </c:pt>
                <c:pt idx="22374">
                  <c:v>0.83463396506874776</c:v>
                </c:pt>
                <c:pt idx="22375">
                  <c:v>0.83426235600148657</c:v>
                </c:pt>
                <c:pt idx="22376">
                  <c:v>0.83426235600148657</c:v>
                </c:pt>
                <c:pt idx="22377">
                  <c:v>0.83395245170876675</c:v>
                </c:pt>
                <c:pt idx="22378">
                  <c:v>0.8346953937592867</c:v>
                </c:pt>
                <c:pt idx="22379">
                  <c:v>0.8346953937592867</c:v>
                </c:pt>
                <c:pt idx="22380">
                  <c:v>0.8346953937592867</c:v>
                </c:pt>
                <c:pt idx="22381">
                  <c:v>0.8346953937592867</c:v>
                </c:pt>
                <c:pt idx="22382">
                  <c:v>0.83426235600148657</c:v>
                </c:pt>
                <c:pt idx="22383">
                  <c:v>0.83463396506874776</c:v>
                </c:pt>
                <c:pt idx="22384">
                  <c:v>0.83432392273402667</c:v>
                </c:pt>
                <c:pt idx="22385">
                  <c:v>0.83432392273402667</c:v>
                </c:pt>
                <c:pt idx="22386">
                  <c:v>0.8346953937592867</c:v>
                </c:pt>
                <c:pt idx="22387">
                  <c:v>0.83463396506874776</c:v>
                </c:pt>
                <c:pt idx="22388">
                  <c:v>0.83457249070631978</c:v>
                </c:pt>
                <c:pt idx="22389">
                  <c:v>0.83426235600148657</c:v>
                </c:pt>
                <c:pt idx="22390">
                  <c:v>0.83457249070631978</c:v>
                </c:pt>
                <c:pt idx="22391">
                  <c:v>0.83413908516177016</c:v>
                </c:pt>
                <c:pt idx="22392">
                  <c:v>0.83444940476190466</c:v>
                </c:pt>
                <c:pt idx="22393">
                  <c:v>0.83444940476190466</c:v>
                </c:pt>
                <c:pt idx="22394">
                  <c:v>0.83444940476190466</c:v>
                </c:pt>
                <c:pt idx="22395">
                  <c:v>0.83438779307778199</c:v>
                </c:pt>
                <c:pt idx="22396">
                  <c:v>0.83475995534052849</c:v>
                </c:pt>
                <c:pt idx="22397">
                  <c:v>0.83451097062104873</c:v>
                </c:pt>
                <c:pt idx="22398">
                  <c:v>0.83457249070631978</c:v>
                </c:pt>
                <c:pt idx="22399">
                  <c:v>0.83451097062104873</c:v>
                </c:pt>
                <c:pt idx="22400">
                  <c:v>0.83463396506874776</c:v>
                </c:pt>
                <c:pt idx="22401">
                  <c:v>0.83432392273402667</c:v>
                </c:pt>
                <c:pt idx="22402">
                  <c:v>0.83432392273402667</c:v>
                </c:pt>
                <c:pt idx="22403">
                  <c:v>0.83426235600148657</c:v>
                </c:pt>
                <c:pt idx="22404">
                  <c:v>0.83494423791821559</c:v>
                </c:pt>
                <c:pt idx="22405">
                  <c:v>0.83463396506874776</c:v>
                </c:pt>
                <c:pt idx="22406">
                  <c:v>0.83389074693422538</c:v>
                </c:pt>
                <c:pt idx="22407">
                  <c:v>0.83420074349442386</c:v>
                </c:pt>
                <c:pt idx="22408">
                  <c:v>0.83426235600148657</c:v>
                </c:pt>
                <c:pt idx="22409">
                  <c:v>0.8340141106572595</c:v>
                </c:pt>
                <c:pt idx="22410">
                  <c:v>0.83426235600148657</c:v>
                </c:pt>
                <c:pt idx="22411">
                  <c:v>0.83420074349442386</c:v>
                </c:pt>
                <c:pt idx="22412">
                  <c:v>0.83420074349442386</c:v>
                </c:pt>
                <c:pt idx="22413">
                  <c:v>0.83389074693422538</c:v>
                </c:pt>
                <c:pt idx="22414">
                  <c:v>0.83463396506874776</c:v>
                </c:pt>
                <c:pt idx="22415">
                  <c:v>0.83420074349442386</c:v>
                </c:pt>
                <c:pt idx="22416">
                  <c:v>0.83389074693422538</c:v>
                </c:pt>
                <c:pt idx="22417">
                  <c:v>0.83426235600148657</c:v>
                </c:pt>
                <c:pt idx="22418">
                  <c:v>0.83444940476190466</c:v>
                </c:pt>
                <c:pt idx="22419">
                  <c:v>0.83438779307778199</c:v>
                </c:pt>
                <c:pt idx="22420">
                  <c:v>0.83444940476190466</c:v>
                </c:pt>
                <c:pt idx="22421">
                  <c:v>0.83475995534052849</c:v>
                </c:pt>
                <c:pt idx="22422">
                  <c:v>0.83444940476190466</c:v>
                </c:pt>
                <c:pt idx="22423">
                  <c:v>0.83451097062104873</c:v>
                </c:pt>
                <c:pt idx="22424">
                  <c:v>0.83426235600148657</c:v>
                </c:pt>
                <c:pt idx="22425">
                  <c:v>0.83420074349442386</c:v>
                </c:pt>
                <c:pt idx="22426">
                  <c:v>0.83413908516177027</c:v>
                </c:pt>
                <c:pt idx="22427">
                  <c:v>0.83382899628252805</c:v>
                </c:pt>
                <c:pt idx="22428">
                  <c:v>0.83426235600148657</c:v>
                </c:pt>
                <c:pt idx="22429">
                  <c:v>0.83463396506874776</c:v>
                </c:pt>
                <c:pt idx="22430">
                  <c:v>0.83457249070631978</c:v>
                </c:pt>
                <c:pt idx="22431">
                  <c:v>0.83457249070631978</c:v>
                </c:pt>
                <c:pt idx="22432">
                  <c:v>0.83451097062104873</c:v>
                </c:pt>
                <c:pt idx="22433">
                  <c:v>0.8348214285714286</c:v>
                </c:pt>
                <c:pt idx="22434">
                  <c:v>0.83444940476190466</c:v>
                </c:pt>
                <c:pt idx="22435">
                  <c:v>0.83407738095238093</c:v>
                </c:pt>
                <c:pt idx="22436">
                  <c:v>0.83376719970249158</c:v>
                </c:pt>
                <c:pt idx="22437">
                  <c:v>0.83376719970249158</c:v>
                </c:pt>
                <c:pt idx="22438">
                  <c:v>0.83451097062104873</c:v>
                </c:pt>
                <c:pt idx="22439">
                  <c:v>0.83488285608032731</c:v>
                </c:pt>
                <c:pt idx="22440">
                  <c:v>0.83389074693422538</c:v>
                </c:pt>
                <c:pt idx="22441">
                  <c:v>0.83426235600148657</c:v>
                </c:pt>
                <c:pt idx="22442">
                  <c:v>0.83426235600148657</c:v>
                </c:pt>
                <c:pt idx="22443">
                  <c:v>0.83395245170876675</c:v>
                </c:pt>
                <c:pt idx="22444">
                  <c:v>0.83463396506874776</c:v>
                </c:pt>
                <c:pt idx="22445">
                  <c:v>0.8346953937592867</c:v>
                </c:pt>
                <c:pt idx="22446">
                  <c:v>0.83438544374303747</c:v>
                </c:pt>
                <c:pt idx="22447">
                  <c:v>0.83463396506874776</c:v>
                </c:pt>
                <c:pt idx="22448">
                  <c:v>0.83426235600148657</c:v>
                </c:pt>
                <c:pt idx="22449">
                  <c:v>0.83426235600148657</c:v>
                </c:pt>
                <c:pt idx="22450">
                  <c:v>0.83457249070631978</c:v>
                </c:pt>
                <c:pt idx="22451">
                  <c:v>0.83420074349442386</c:v>
                </c:pt>
                <c:pt idx="22452">
                  <c:v>0.83451097062104873</c:v>
                </c:pt>
                <c:pt idx="22453">
                  <c:v>0.83451097062104873</c:v>
                </c:pt>
                <c:pt idx="22454">
                  <c:v>0.83420074349442386</c:v>
                </c:pt>
                <c:pt idx="22455">
                  <c:v>0.83420074349442386</c:v>
                </c:pt>
                <c:pt idx="22456">
                  <c:v>0.83413908516177016</c:v>
                </c:pt>
                <c:pt idx="22457">
                  <c:v>0.83444940476190466</c:v>
                </c:pt>
                <c:pt idx="22458">
                  <c:v>0.8348214285714286</c:v>
                </c:pt>
                <c:pt idx="22459">
                  <c:v>0.83451097062104873</c:v>
                </c:pt>
                <c:pt idx="22460">
                  <c:v>0.83426235600148657</c:v>
                </c:pt>
                <c:pt idx="22461">
                  <c:v>0.83463396506874776</c:v>
                </c:pt>
                <c:pt idx="22462">
                  <c:v>0.83463396506874776</c:v>
                </c:pt>
                <c:pt idx="22463">
                  <c:v>0.83500557413600895</c:v>
                </c:pt>
                <c:pt idx="22464">
                  <c:v>0.83463396506874776</c:v>
                </c:pt>
                <c:pt idx="22465">
                  <c:v>0.83432392273402667</c:v>
                </c:pt>
                <c:pt idx="22466">
                  <c:v>0.8340141106572595</c:v>
                </c:pt>
                <c:pt idx="22467">
                  <c:v>0.8340141106572595</c:v>
                </c:pt>
                <c:pt idx="22468">
                  <c:v>0.83438544374303758</c:v>
                </c:pt>
                <c:pt idx="22469">
                  <c:v>0.83475677682881555</c:v>
                </c:pt>
                <c:pt idx="22470">
                  <c:v>0.83444691907943591</c:v>
                </c:pt>
                <c:pt idx="22471">
                  <c:v>0.83407572383073492</c:v>
                </c:pt>
                <c:pt idx="22472">
                  <c:v>0.8346953937592867</c:v>
                </c:pt>
                <c:pt idx="22473">
                  <c:v>0.83463396506874776</c:v>
                </c:pt>
                <c:pt idx="22474">
                  <c:v>0.83432392273402678</c:v>
                </c:pt>
                <c:pt idx="22475">
                  <c:v>0.83463396506874776</c:v>
                </c:pt>
                <c:pt idx="22476">
                  <c:v>0.83457249070631978</c:v>
                </c:pt>
                <c:pt idx="22477">
                  <c:v>0.83457249070631978</c:v>
                </c:pt>
                <c:pt idx="22478">
                  <c:v>0.83426235600148657</c:v>
                </c:pt>
                <c:pt idx="22479">
                  <c:v>0.83457249070631978</c:v>
                </c:pt>
                <c:pt idx="22480">
                  <c:v>0.83426235600148657</c:v>
                </c:pt>
                <c:pt idx="22481">
                  <c:v>0.83426235600148657</c:v>
                </c:pt>
                <c:pt idx="22482">
                  <c:v>0.83420074349442386</c:v>
                </c:pt>
                <c:pt idx="22483">
                  <c:v>0.83420074349442386</c:v>
                </c:pt>
                <c:pt idx="22484">
                  <c:v>0.83420074349442386</c:v>
                </c:pt>
                <c:pt idx="22485">
                  <c:v>0.83457249070631978</c:v>
                </c:pt>
                <c:pt idx="22486">
                  <c:v>0.83463396506874776</c:v>
                </c:pt>
                <c:pt idx="22487">
                  <c:v>0.8346953937592867</c:v>
                </c:pt>
                <c:pt idx="22488">
                  <c:v>0.8346953937592867</c:v>
                </c:pt>
                <c:pt idx="22489">
                  <c:v>0.83432392273402667</c:v>
                </c:pt>
                <c:pt idx="22490">
                  <c:v>0.8340141106572595</c:v>
                </c:pt>
                <c:pt idx="22491">
                  <c:v>0.8340141106572595</c:v>
                </c:pt>
                <c:pt idx="22492">
                  <c:v>0.8340141106572595</c:v>
                </c:pt>
                <c:pt idx="22493">
                  <c:v>0.83432392273402667</c:v>
                </c:pt>
                <c:pt idx="22494">
                  <c:v>0.83463396506874776</c:v>
                </c:pt>
                <c:pt idx="22495">
                  <c:v>0.83463396506874776</c:v>
                </c:pt>
                <c:pt idx="22496">
                  <c:v>0.83488285608032731</c:v>
                </c:pt>
                <c:pt idx="22497">
                  <c:v>0.83451097062104873</c:v>
                </c:pt>
                <c:pt idx="22498">
                  <c:v>0.83463396506874776</c:v>
                </c:pt>
                <c:pt idx="22499">
                  <c:v>0.83451097062104873</c:v>
                </c:pt>
                <c:pt idx="22500">
                  <c:v>0.83444940476190466</c:v>
                </c:pt>
                <c:pt idx="22501">
                  <c:v>0.83457249070631978</c:v>
                </c:pt>
                <c:pt idx="22502">
                  <c:v>0.83475677682881555</c:v>
                </c:pt>
                <c:pt idx="22503">
                  <c:v>0.83444691907943591</c:v>
                </c:pt>
                <c:pt idx="22504">
                  <c:v>0.83450834879406321</c:v>
                </c:pt>
                <c:pt idx="22505">
                  <c:v>0.83450834879406321</c:v>
                </c:pt>
                <c:pt idx="22506">
                  <c:v>0.83450834879406321</c:v>
                </c:pt>
                <c:pt idx="22507">
                  <c:v>0.83450834879406321</c:v>
                </c:pt>
                <c:pt idx="22508">
                  <c:v>0.83450834879406321</c:v>
                </c:pt>
                <c:pt idx="22509">
                  <c:v>0.83444691907943591</c:v>
                </c:pt>
                <c:pt idx="22510">
                  <c:v>0.83450834879406321</c:v>
                </c:pt>
                <c:pt idx="22511">
                  <c:v>0.83419881305637977</c:v>
                </c:pt>
                <c:pt idx="22512">
                  <c:v>0.83450834879406321</c:v>
                </c:pt>
                <c:pt idx="22513">
                  <c:v>0.83481811432813668</c:v>
                </c:pt>
                <c:pt idx="22514">
                  <c:v>0.83450834879406321</c:v>
                </c:pt>
                <c:pt idx="22515">
                  <c:v>0.83481811432813668</c:v>
                </c:pt>
                <c:pt idx="22516">
                  <c:v>0.83481811432813668</c:v>
                </c:pt>
                <c:pt idx="22517">
                  <c:v>0.8346953937592867</c:v>
                </c:pt>
                <c:pt idx="22518">
                  <c:v>0.83457249070631978</c:v>
                </c:pt>
                <c:pt idx="22519">
                  <c:v>0.83420074349442386</c:v>
                </c:pt>
                <c:pt idx="22520">
                  <c:v>0.83413908516177016</c:v>
                </c:pt>
                <c:pt idx="22521">
                  <c:v>0.83413908516177016</c:v>
                </c:pt>
                <c:pt idx="22522">
                  <c:v>0.83451097062104873</c:v>
                </c:pt>
                <c:pt idx="22523">
                  <c:v>0.8348214285714286</c:v>
                </c:pt>
                <c:pt idx="22524">
                  <c:v>0.83420074349442386</c:v>
                </c:pt>
                <c:pt idx="22525">
                  <c:v>0.8348214285714286</c:v>
                </c:pt>
                <c:pt idx="22526">
                  <c:v>0.83444940476190466</c:v>
                </c:pt>
                <c:pt idx="22527">
                  <c:v>0.83457249070631978</c:v>
                </c:pt>
                <c:pt idx="22528">
                  <c:v>0.83432392273402667</c:v>
                </c:pt>
                <c:pt idx="22529">
                  <c:v>0.8346953937592867</c:v>
                </c:pt>
                <c:pt idx="22530">
                  <c:v>0.8346953937592867</c:v>
                </c:pt>
                <c:pt idx="22531">
                  <c:v>0.8346953937592867</c:v>
                </c:pt>
                <c:pt idx="22532">
                  <c:v>0.8346953937592867</c:v>
                </c:pt>
                <c:pt idx="22533">
                  <c:v>0.83463396506874776</c:v>
                </c:pt>
                <c:pt idx="22534">
                  <c:v>0.83432392273402667</c:v>
                </c:pt>
                <c:pt idx="22535">
                  <c:v>0.83426235600148657</c:v>
                </c:pt>
                <c:pt idx="22536">
                  <c:v>0.83426235600148657</c:v>
                </c:pt>
                <c:pt idx="22537">
                  <c:v>0.83426235600148657</c:v>
                </c:pt>
                <c:pt idx="22538">
                  <c:v>0.83494423791821559</c:v>
                </c:pt>
                <c:pt idx="22539">
                  <c:v>0.8340141106572595</c:v>
                </c:pt>
                <c:pt idx="22540">
                  <c:v>0.83432392273402678</c:v>
                </c:pt>
                <c:pt idx="22541">
                  <c:v>0.83438544374303747</c:v>
                </c:pt>
                <c:pt idx="22542">
                  <c:v>0.83450834879406321</c:v>
                </c:pt>
                <c:pt idx="22543">
                  <c:v>0.83413729128014857</c:v>
                </c:pt>
                <c:pt idx="22544">
                  <c:v>0.83419881305637977</c:v>
                </c:pt>
                <c:pt idx="22545">
                  <c:v>0.83413729128014857</c:v>
                </c:pt>
                <c:pt idx="22546">
                  <c:v>0.83444691907943591</c:v>
                </c:pt>
                <c:pt idx="22547">
                  <c:v>0.83475677682881555</c:v>
                </c:pt>
                <c:pt idx="22548">
                  <c:v>0.83438544374303747</c:v>
                </c:pt>
                <c:pt idx="22549">
                  <c:v>0.8346953937592867</c:v>
                </c:pt>
                <c:pt idx="22550">
                  <c:v>0.83475677682881555</c:v>
                </c:pt>
                <c:pt idx="22551">
                  <c:v>0.83475677682881555</c:v>
                </c:pt>
                <c:pt idx="22552">
                  <c:v>0.83438544374303747</c:v>
                </c:pt>
                <c:pt idx="22553">
                  <c:v>0.83438544374303747</c:v>
                </c:pt>
                <c:pt idx="22554">
                  <c:v>0.8346953937592867</c:v>
                </c:pt>
                <c:pt idx="22555">
                  <c:v>0.83438544374303747</c:v>
                </c:pt>
                <c:pt idx="22556">
                  <c:v>0.8340141106572595</c:v>
                </c:pt>
                <c:pt idx="22557">
                  <c:v>0.83426235600148657</c:v>
                </c:pt>
                <c:pt idx="22558">
                  <c:v>0.83494423791821559</c:v>
                </c:pt>
                <c:pt idx="22559">
                  <c:v>0.83463396506874776</c:v>
                </c:pt>
                <c:pt idx="22560">
                  <c:v>0.83438544374303758</c:v>
                </c:pt>
                <c:pt idx="22561">
                  <c:v>0.83438544374303758</c:v>
                </c:pt>
                <c:pt idx="22562">
                  <c:v>0.83444691907943591</c:v>
                </c:pt>
                <c:pt idx="22563">
                  <c:v>0.83444691907943591</c:v>
                </c:pt>
                <c:pt idx="22564">
                  <c:v>0.83481811432813668</c:v>
                </c:pt>
                <c:pt idx="22565">
                  <c:v>0.83413729128014857</c:v>
                </c:pt>
                <c:pt idx="22566">
                  <c:v>0.83382789317507422</c:v>
                </c:pt>
                <c:pt idx="22567">
                  <c:v>0.83419881305637977</c:v>
                </c:pt>
                <c:pt idx="22568">
                  <c:v>0.83456973293768544</c:v>
                </c:pt>
                <c:pt idx="22569">
                  <c:v>0.83456973293768544</c:v>
                </c:pt>
                <c:pt idx="22570">
                  <c:v>0.83351872450871345</c:v>
                </c:pt>
                <c:pt idx="22571">
                  <c:v>0.83382789317507422</c:v>
                </c:pt>
                <c:pt idx="22572">
                  <c:v>0.83481811432813668</c:v>
                </c:pt>
                <c:pt idx="22573">
                  <c:v>0.83438544374303747</c:v>
                </c:pt>
                <c:pt idx="22574">
                  <c:v>0.83457249070631978</c:v>
                </c:pt>
                <c:pt idx="22575">
                  <c:v>0.8348214285714286</c:v>
                </c:pt>
                <c:pt idx="22576">
                  <c:v>0.83451097062104873</c:v>
                </c:pt>
                <c:pt idx="22577">
                  <c:v>0.83451097062104873</c:v>
                </c:pt>
                <c:pt idx="22578">
                  <c:v>0.83451097062104873</c:v>
                </c:pt>
                <c:pt idx="22579">
                  <c:v>0.83451097062104873</c:v>
                </c:pt>
                <c:pt idx="22580">
                  <c:v>0.83463396506874776</c:v>
                </c:pt>
                <c:pt idx="22581">
                  <c:v>0.83457249070631978</c:v>
                </c:pt>
                <c:pt idx="22582">
                  <c:v>0.83420074349442386</c:v>
                </c:pt>
                <c:pt idx="22583">
                  <c:v>0.83457249070631978</c:v>
                </c:pt>
                <c:pt idx="22584">
                  <c:v>0.83451097062104873</c:v>
                </c:pt>
                <c:pt idx="22585">
                  <c:v>0.83382899628252805</c:v>
                </c:pt>
                <c:pt idx="22586">
                  <c:v>0.83420074349442386</c:v>
                </c:pt>
                <c:pt idx="22587">
                  <c:v>0.83426235600148657</c:v>
                </c:pt>
                <c:pt idx="22588">
                  <c:v>0.83395245170876675</c:v>
                </c:pt>
                <c:pt idx="22589">
                  <c:v>0.83426235600148657</c:v>
                </c:pt>
                <c:pt idx="22590">
                  <c:v>0.83426235600148657</c:v>
                </c:pt>
                <c:pt idx="22591">
                  <c:v>0.83457249070631978</c:v>
                </c:pt>
                <c:pt idx="22592">
                  <c:v>0.83451097062104873</c:v>
                </c:pt>
                <c:pt idx="22593">
                  <c:v>0.83451097062104873</c:v>
                </c:pt>
                <c:pt idx="22594">
                  <c:v>0.83451097062104873</c:v>
                </c:pt>
                <c:pt idx="22595">
                  <c:v>0.83444940476190466</c:v>
                </c:pt>
                <c:pt idx="22596">
                  <c:v>0.83475995534052849</c:v>
                </c:pt>
                <c:pt idx="22597">
                  <c:v>0.83469843633655993</c:v>
                </c:pt>
                <c:pt idx="22598">
                  <c:v>0.83438779307778199</c:v>
                </c:pt>
                <c:pt idx="22599">
                  <c:v>0.83432613551749824</c:v>
                </c:pt>
                <c:pt idx="22600">
                  <c:v>0.83401563081503549</c:v>
                </c:pt>
                <c:pt idx="22601">
                  <c:v>0.83401563081503549</c:v>
                </c:pt>
                <c:pt idx="22602">
                  <c:v>0.83432613551749824</c:v>
                </c:pt>
                <c:pt idx="22603">
                  <c:v>0.83432613551749824</c:v>
                </c:pt>
                <c:pt idx="22604">
                  <c:v>0.83463687150837995</c:v>
                </c:pt>
                <c:pt idx="22605">
                  <c:v>0.83432613551749824</c:v>
                </c:pt>
                <c:pt idx="22606">
                  <c:v>0.83401563081503549</c:v>
                </c:pt>
                <c:pt idx="22607">
                  <c:v>0.83469843633655993</c:v>
                </c:pt>
                <c:pt idx="22608">
                  <c:v>0.83463687150837995</c:v>
                </c:pt>
                <c:pt idx="22609">
                  <c:v>0.83463687150837995</c:v>
                </c:pt>
                <c:pt idx="22610">
                  <c:v>0.83469843633655993</c:v>
                </c:pt>
                <c:pt idx="22611">
                  <c:v>0.83438779307778199</c:v>
                </c:pt>
                <c:pt idx="22612">
                  <c:v>0.83475995534052849</c:v>
                </c:pt>
                <c:pt idx="22613">
                  <c:v>0.83413908516177016</c:v>
                </c:pt>
                <c:pt idx="22614">
                  <c:v>0.83451097062104873</c:v>
                </c:pt>
                <c:pt idx="22615">
                  <c:v>0.8348214285714286</c:v>
                </c:pt>
                <c:pt idx="22616">
                  <c:v>0.83451097062104873</c:v>
                </c:pt>
                <c:pt idx="22617">
                  <c:v>0.83444940476190466</c:v>
                </c:pt>
                <c:pt idx="22618">
                  <c:v>0.83469843633655993</c:v>
                </c:pt>
                <c:pt idx="22619">
                  <c:v>0.83432613551749824</c:v>
                </c:pt>
                <c:pt idx="22620">
                  <c:v>0.83457526080476907</c:v>
                </c:pt>
                <c:pt idx="22621">
                  <c:v>0.83463687150837995</c:v>
                </c:pt>
                <c:pt idx="22622">
                  <c:v>0.83438779307778199</c:v>
                </c:pt>
                <c:pt idx="22623">
                  <c:v>0.83444940476190466</c:v>
                </c:pt>
                <c:pt idx="22624">
                  <c:v>0.83407738095238093</c:v>
                </c:pt>
                <c:pt idx="22625">
                  <c:v>0.83444940476190488</c:v>
                </c:pt>
                <c:pt idx="22626">
                  <c:v>0.83451097062104873</c:v>
                </c:pt>
                <c:pt idx="22627">
                  <c:v>0.83413908516177016</c:v>
                </c:pt>
                <c:pt idx="22628">
                  <c:v>0.83438779307778199</c:v>
                </c:pt>
                <c:pt idx="22629">
                  <c:v>0.83469843633655993</c:v>
                </c:pt>
                <c:pt idx="22630">
                  <c:v>0.83463687150837995</c:v>
                </c:pt>
                <c:pt idx="22631">
                  <c:v>0.83469843633655993</c:v>
                </c:pt>
                <c:pt idx="22632">
                  <c:v>0.83451097062104873</c:v>
                </c:pt>
                <c:pt idx="22633">
                  <c:v>0.83420074349442386</c:v>
                </c:pt>
                <c:pt idx="22634">
                  <c:v>0.83488285608032731</c:v>
                </c:pt>
                <c:pt idx="22635">
                  <c:v>0.83451097062104873</c:v>
                </c:pt>
                <c:pt idx="22636">
                  <c:v>0.83407738095238093</c:v>
                </c:pt>
                <c:pt idx="22637">
                  <c:v>0.83407738095238093</c:v>
                </c:pt>
                <c:pt idx="22638">
                  <c:v>0.83438779307778199</c:v>
                </c:pt>
                <c:pt idx="22639">
                  <c:v>0.83438779307778199</c:v>
                </c:pt>
                <c:pt idx="22640">
                  <c:v>0.83438779307778199</c:v>
                </c:pt>
                <c:pt idx="22641">
                  <c:v>0.83444940476190466</c:v>
                </c:pt>
                <c:pt idx="22642">
                  <c:v>0.83451097062104873</c:v>
                </c:pt>
                <c:pt idx="22643">
                  <c:v>0.83389074693422538</c:v>
                </c:pt>
                <c:pt idx="22644">
                  <c:v>0.83389074693422538</c:v>
                </c:pt>
                <c:pt idx="22645">
                  <c:v>0.83444940476190466</c:v>
                </c:pt>
                <c:pt idx="22646">
                  <c:v>0.83432613551749824</c:v>
                </c:pt>
                <c:pt idx="22647">
                  <c:v>0.83432613551749824</c:v>
                </c:pt>
                <c:pt idx="22648">
                  <c:v>0.83401563081503549</c:v>
                </c:pt>
                <c:pt idx="22649">
                  <c:v>0.83469843633655993</c:v>
                </c:pt>
                <c:pt idx="22650">
                  <c:v>0.83438779307778199</c:v>
                </c:pt>
                <c:pt idx="22651">
                  <c:v>0.83451097062104873</c:v>
                </c:pt>
                <c:pt idx="22652">
                  <c:v>0.83413908516177027</c:v>
                </c:pt>
                <c:pt idx="22653">
                  <c:v>0.83438779307778199</c:v>
                </c:pt>
                <c:pt idx="22654">
                  <c:v>0.83401563081503549</c:v>
                </c:pt>
                <c:pt idx="22655">
                  <c:v>0.83475995534052849</c:v>
                </c:pt>
                <c:pt idx="22656">
                  <c:v>0.83469843633655993</c:v>
                </c:pt>
                <c:pt idx="22657">
                  <c:v>0.83438779307778199</c:v>
                </c:pt>
                <c:pt idx="22658">
                  <c:v>0.83438779307778199</c:v>
                </c:pt>
                <c:pt idx="22659">
                  <c:v>0.83444940476190477</c:v>
                </c:pt>
                <c:pt idx="22660">
                  <c:v>0.83451097062104873</c:v>
                </c:pt>
                <c:pt idx="22661">
                  <c:v>0.83457249070631978</c:v>
                </c:pt>
                <c:pt idx="22662">
                  <c:v>0.83389074693422538</c:v>
                </c:pt>
                <c:pt idx="22663">
                  <c:v>0.83457249070631978</c:v>
                </c:pt>
                <c:pt idx="22664">
                  <c:v>0.83488285608032731</c:v>
                </c:pt>
                <c:pt idx="22665">
                  <c:v>0.83475995534052849</c:v>
                </c:pt>
                <c:pt idx="22666">
                  <c:v>0.83438779307778199</c:v>
                </c:pt>
                <c:pt idx="22667">
                  <c:v>0.83407738095238104</c:v>
                </c:pt>
                <c:pt idx="22668">
                  <c:v>0.83444940476190466</c:v>
                </c:pt>
                <c:pt idx="22669">
                  <c:v>0.83451097062104873</c:v>
                </c:pt>
                <c:pt idx="22670">
                  <c:v>0.83426235600148657</c:v>
                </c:pt>
                <c:pt idx="22671">
                  <c:v>0.83463396506874776</c:v>
                </c:pt>
                <c:pt idx="22672">
                  <c:v>0.83432392273402667</c:v>
                </c:pt>
                <c:pt idx="22673">
                  <c:v>0.83463396506874776</c:v>
                </c:pt>
                <c:pt idx="22674">
                  <c:v>0.83457249070631978</c:v>
                </c:pt>
                <c:pt idx="22675">
                  <c:v>0.83451097062104873</c:v>
                </c:pt>
                <c:pt idx="22676">
                  <c:v>0.83451097062104873</c:v>
                </c:pt>
                <c:pt idx="22677">
                  <c:v>0.83413908516177016</c:v>
                </c:pt>
                <c:pt idx="22678">
                  <c:v>0.83451097062104873</c:v>
                </c:pt>
                <c:pt idx="22679">
                  <c:v>0.83451097062104873</c:v>
                </c:pt>
                <c:pt idx="22680">
                  <c:v>0.83457249070631978</c:v>
                </c:pt>
                <c:pt idx="22681">
                  <c:v>0.83457249070631978</c:v>
                </c:pt>
                <c:pt idx="22682">
                  <c:v>0.83463396506874776</c:v>
                </c:pt>
                <c:pt idx="22683">
                  <c:v>0.83457249070631978</c:v>
                </c:pt>
                <c:pt idx="22684">
                  <c:v>0.83420074349442386</c:v>
                </c:pt>
                <c:pt idx="22685">
                  <c:v>0.83413908516177016</c:v>
                </c:pt>
                <c:pt idx="22686">
                  <c:v>0.83438779307778199</c:v>
                </c:pt>
                <c:pt idx="22687">
                  <c:v>0.83438779307778199</c:v>
                </c:pt>
                <c:pt idx="22688">
                  <c:v>0.83407738095238104</c:v>
                </c:pt>
                <c:pt idx="22689">
                  <c:v>0.83401563081503549</c:v>
                </c:pt>
                <c:pt idx="22690">
                  <c:v>0.83463687150837995</c:v>
                </c:pt>
                <c:pt idx="22691">
                  <c:v>0.83438779307778199</c:v>
                </c:pt>
                <c:pt idx="22692">
                  <c:v>0.83407738095238104</c:v>
                </c:pt>
                <c:pt idx="22693">
                  <c:v>0.83413908516177016</c:v>
                </c:pt>
                <c:pt idx="22694">
                  <c:v>0.83457249070631978</c:v>
                </c:pt>
                <c:pt idx="22695">
                  <c:v>0.83488285608032731</c:v>
                </c:pt>
                <c:pt idx="22696">
                  <c:v>0.83451097062104873</c:v>
                </c:pt>
                <c:pt idx="22697">
                  <c:v>0.83457249070631978</c:v>
                </c:pt>
                <c:pt idx="22698">
                  <c:v>0.83426235600148657</c:v>
                </c:pt>
                <c:pt idx="22699">
                  <c:v>0.83413908516177027</c:v>
                </c:pt>
                <c:pt idx="22700">
                  <c:v>0.83413908516177027</c:v>
                </c:pt>
                <c:pt idx="22701">
                  <c:v>0.83382899628252805</c:v>
                </c:pt>
                <c:pt idx="22702">
                  <c:v>0.83382899628252805</c:v>
                </c:pt>
                <c:pt idx="22703">
                  <c:v>0.83420074349442386</c:v>
                </c:pt>
                <c:pt idx="22704">
                  <c:v>0.83457249070631978</c:v>
                </c:pt>
                <c:pt idx="22705">
                  <c:v>0.83451097062104873</c:v>
                </c:pt>
                <c:pt idx="22706">
                  <c:v>0.83413908516177027</c:v>
                </c:pt>
                <c:pt idx="22707">
                  <c:v>0.83451097062104873</c:v>
                </c:pt>
                <c:pt idx="22708">
                  <c:v>0.83413908516177016</c:v>
                </c:pt>
                <c:pt idx="22709">
                  <c:v>0.83413908516177016</c:v>
                </c:pt>
                <c:pt idx="22710">
                  <c:v>0.83444940476190466</c:v>
                </c:pt>
                <c:pt idx="22711">
                  <c:v>0.83413908516177016</c:v>
                </c:pt>
                <c:pt idx="22712">
                  <c:v>0.83407738095238093</c:v>
                </c:pt>
                <c:pt idx="22713">
                  <c:v>0.83444940476190466</c:v>
                </c:pt>
                <c:pt idx="22714">
                  <c:v>0.83451097062104873</c:v>
                </c:pt>
                <c:pt idx="22715">
                  <c:v>0.83451097062104873</c:v>
                </c:pt>
                <c:pt idx="22716">
                  <c:v>0.83413908516177027</c:v>
                </c:pt>
                <c:pt idx="22717">
                  <c:v>0.83413908516177027</c:v>
                </c:pt>
                <c:pt idx="22718">
                  <c:v>0.83407738095238093</c:v>
                </c:pt>
                <c:pt idx="22719">
                  <c:v>0.83413908516177027</c:v>
                </c:pt>
                <c:pt idx="22720">
                  <c:v>0.83413908516177027</c:v>
                </c:pt>
                <c:pt idx="22721">
                  <c:v>0.83413908516177027</c:v>
                </c:pt>
                <c:pt idx="22722">
                  <c:v>0.83451097062104873</c:v>
                </c:pt>
                <c:pt idx="22723">
                  <c:v>0.83382899628252805</c:v>
                </c:pt>
                <c:pt idx="22724">
                  <c:v>0.83420074349442386</c:v>
                </c:pt>
                <c:pt idx="22725">
                  <c:v>0.83420074349442386</c:v>
                </c:pt>
                <c:pt idx="22726">
                  <c:v>0.83382899628252805</c:v>
                </c:pt>
                <c:pt idx="22727">
                  <c:v>0.83382899628252805</c:v>
                </c:pt>
                <c:pt idx="22728">
                  <c:v>0.83420074349442386</c:v>
                </c:pt>
                <c:pt idx="22729">
                  <c:v>0.83413908516177027</c:v>
                </c:pt>
                <c:pt idx="22730">
                  <c:v>0.83413908516177027</c:v>
                </c:pt>
                <c:pt idx="22731">
                  <c:v>0.83451097062104873</c:v>
                </c:pt>
                <c:pt idx="22732">
                  <c:v>0.83488285608032731</c:v>
                </c:pt>
                <c:pt idx="22733">
                  <c:v>0.83426235600148657</c:v>
                </c:pt>
                <c:pt idx="22734">
                  <c:v>0.83457249070631978</c:v>
                </c:pt>
                <c:pt idx="22735">
                  <c:v>0.83420074349442386</c:v>
                </c:pt>
                <c:pt idx="22736">
                  <c:v>0.83413908516177027</c:v>
                </c:pt>
                <c:pt idx="22737">
                  <c:v>0.83413908516177027</c:v>
                </c:pt>
                <c:pt idx="22738">
                  <c:v>0.83444940476190466</c:v>
                </c:pt>
                <c:pt idx="22739">
                  <c:v>0.83444940476190466</c:v>
                </c:pt>
                <c:pt idx="22740">
                  <c:v>0.8348214285714286</c:v>
                </c:pt>
                <c:pt idx="22741">
                  <c:v>0.83438779307778199</c:v>
                </c:pt>
                <c:pt idx="22742">
                  <c:v>0.83438779307778199</c:v>
                </c:pt>
                <c:pt idx="22743">
                  <c:v>0.83438779307778199</c:v>
                </c:pt>
                <c:pt idx="22744">
                  <c:v>0.83432613551749824</c:v>
                </c:pt>
                <c:pt idx="22745">
                  <c:v>0.83432613551749824</c:v>
                </c:pt>
                <c:pt idx="22746">
                  <c:v>0.83432613551749824</c:v>
                </c:pt>
                <c:pt idx="22747">
                  <c:v>0.83469843633655993</c:v>
                </c:pt>
                <c:pt idx="22748">
                  <c:v>0.83444940476190466</c:v>
                </c:pt>
                <c:pt idx="22749">
                  <c:v>0.83451097062104873</c:v>
                </c:pt>
                <c:pt idx="22750">
                  <c:v>0.8348214285714286</c:v>
                </c:pt>
                <c:pt idx="22751">
                  <c:v>0.83457249070631978</c:v>
                </c:pt>
                <c:pt idx="22752">
                  <c:v>0.83420074349442386</c:v>
                </c:pt>
                <c:pt idx="22753">
                  <c:v>0.83451097062104873</c:v>
                </c:pt>
                <c:pt idx="22754">
                  <c:v>0.83420074349442386</c:v>
                </c:pt>
                <c:pt idx="22755">
                  <c:v>0.83420074349442386</c:v>
                </c:pt>
                <c:pt idx="22756">
                  <c:v>0.83475995534052849</c:v>
                </c:pt>
                <c:pt idx="22757">
                  <c:v>0.83438779307778199</c:v>
                </c:pt>
                <c:pt idx="22758">
                  <c:v>0.83438779307778199</c:v>
                </c:pt>
                <c:pt idx="22759">
                  <c:v>0.83444940476190466</c:v>
                </c:pt>
                <c:pt idx="22760">
                  <c:v>0.83413908516177016</c:v>
                </c:pt>
                <c:pt idx="22761">
                  <c:v>0.83413908516177016</c:v>
                </c:pt>
                <c:pt idx="22762">
                  <c:v>0.83413908516177016</c:v>
                </c:pt>
                <c:pt idx="22763">
                  <c:v>0.83420074349442386</c:v>
                </c:pt>
                <c:pt idx="22764">
                  <c:v>0.83395245170876675</c:v>
                </c:pt>
                <c:pt idx="22765">
                  <c:v>0.83426235600148657</c:v>
                </c:pt>
                <c:pt idx="22766">
                  <c:v>0.83426235600148657</c:v>
                </c:pt>
                <c:pt idx="22767">
                  <c:v>0.83426235600148657</c:v>
                </c:pt>
                <c:pt idx="22768">
                  <c:v>0.83420074349442386</c:v>
                </c:pt>
                <c:pt idx="22769">
                  <c:v>0.83451097062104873</c:v>
                </c:pt>
                <c:pt idx="22770">
                  <c:v>0.83475995534052849</c:v>
                </c:pt>
                <c:pt idx="22771">
                  <c:v>0.83475995534052849</c:v>
                </c:pt>
                <c:pt idx="22772">
                  <c:v>0.83469843633655993</c:v>
                </c:pt>
                <c:pt idx="22773">
                  <c:v>0.83475995534052849</c:v>
                </c:pt>
                <c:pt idx="22774">
                  <c:v>0.83438779307778199</c:v>
                </c:pt>
                <c:pt idx="22775">
                  <c:v>0.83469843633655993</c:v>
                </c:pt>
                <c:pt idx="22776">
                  <c:v>0.83475995534052849</c:v>
                </c:pt>
                <c:pt idx="22777">
                  <c:v>0.8348214285714286</c:v>
                </c:pt>
                <c:pt idx="22778">
                  <c:v>0.83488285608032731</c:v>
                </c:pt>
                <c:pt idx="22779">
                  <c:v>0.83451097062104873</c:v>
                </c:pt>
                <c:pt idx="22780">
                  <c:v>0.83426235600148657</c:v>
                </c:pt>
                <c:pt idx="22781">
                  <c:v>0.83395245170876675</c:v>
                </c:pt>
                <c:pt idx="22782">
                  <c:v>0.83420074349442386</c:v>
                </c:pt>
                <c:pt idx="22783">
                  <c:v>0.83457249070631978</c:v>
                </c:pt>
                <c:pt idx="22784">
                  <c:v>0.83413908516177016</c:v>
                </c:pt>
                <c:pt idx="22785">
                  <c:v>0.83407738095238104</c:v>
                </c:pt>
                <c:pt idx="22786">
                  <c:v>0.83444940476190466</c:v>
                </c:pt>
                <c:pt idx="22787">
                  <c:v>0.83413908516177016</c:v>
                </c:pt>
                <c:pt idx="22788">
                  <c:v>0.8348214285714286</c:v>
                </c:pt>
                <c:pt idx="22789">
                  <c:v>0.83488285608032731</c:v>
                </c:pt>
                <c:pt idx="22790">
                  <c:v>0.83494423791821559</c:v>
                </c:pt>
                <c:pt idx="22791">
                  <c:v>0.8346953937592867</c:v>
                </c:pt>
                <c:pt idx="22792">
                  <c:v>0.83475677682881555</c:v>
                </c:pt>
                <c:pt idx="22793">
                  <c:v>0.83407572383073514</c:v>
                </c:pt>
                <c:pt idx="22794">
                  <c:v>0.83432392273402667</c:v>
                </c:pt>
                <c:pt idx="22795">
                  <c:v>0.83463396506874776</c:v>
                </c:pt>
                <c:pt idx="22796">
                  <c:v>0.83457249070631978</c:v>
                </c:pt>
                <c:pt idx="22797">
                  <c:v>0.83494423791821559</c:v>
                </c:pt>
                <c:pt idx="22798">
                  <c:v>0.83463396506874776</c:v>
                </c:pt>
                <c:pt idx="22799">
                  <c:v>0.83463396506874776</c:v>
                </c:pt>
                <c:pt idx="22800">
                  <c:v>0.83519345238095233</c:v>
                </c:pt>
                <c:pt idx="22801">
                  <c:v>0.83475995534052849</c:v>
                </c:pt>
                <c:pt idx="22802">
                  <c:v>0.83475995534052849</c:v>
                </c:pt>
                <c:pt idx="22803">
                  <c:v>0.83475995534052849</c:v>
                </c:pt>
                <c:pt idx="22804">
                  <c:v>0.83469843633655993</c:v>
                </c:pt>
                <c:pt idx="22805">
                  <c:v>0.83469843633655993</c:v>
                </c:pt>
                <c:pt idx="22806">
                  <c:v>0.83438779307778199</c:v>
                </c:pt>
                <c:pt idx="22807">
                  <c:v>0.83444940476190466</c:v>
                </c:pt>
                <c:pt idx="22808">
                  <c:v>0.83451097062104873</c:v>
                </c:pt>
                <c:pt idx="22809">
                  <c:v>0.83457249070631978</c:v>
                </c:pt>
                <c:pt idx="22810">
                  <c:v>0.83432392273402667</c:v>
                </c:pt>
                <c:pt idx="22811">
                  <c:v>0.83432392273402667</c:v>
                </c:pt>
                <c:pt idx="22812">
                  <c:v>0.83389074693422538</c:v>
                </c:pt>
                <c:pt idx="22813">
                  <c:v>0.83389074693422538</c:v>
                </c:pt>
                <c:pt idx="22814">
                  <c:v>0.83389074693422538</c:v>
                </c:pt>
                <c:pt idx="22815">
                  <c:v>0.83426235600148657</c:v>
                </c:pt>
                <c:pt idx="22816">
                  <c:v>0.8346953937592867</c:v>
                </c:pt>
                <c:pt idx="22817">
                  <c:v>0.83432392273402667</c:v>
                </c:pt>
                <c:pt idx="22818">
                  <c:v>0.83438544374303758</c:v>
                </c:pt>
                <c:pt idx="22819">
                  <c:v>0.83444691907943591</c:v>
                </c:pt>
                <c:pt idx="22820">
                  <c:v>0.83444691907943591</c:v>
                </c:pt>
                <c:pt idx="22821">
                  <c:v>0.8340141106572595</c:v>
                </c:pt>
                <c:pt idx="22822">
                  <c:v>0.8340141106572595</c:v>
                </c:pt>
                <c:pt idx="22823">
                  <c:v>0.83432392273402667</c:v>
                </c:pt>
                <c:pt idx="22824">
                  <c:v>0.83432392273402667</c:v>
                </c:pt>
                <c:pt idx="22825">
                  <c:v>0.83395245170876675</c:v>
                </c:pt>
                <c:pt idx="22826">
                  <c:v>0.83432392273402667</c:v>
                </c:pt>
                <c:pt idx="22827">
                  <c:v>0.8340141106572595</c:v>
                </c:pt>
                <c:pt idx="22828">
                  <c:v>0.8340141106572595</c:v>
                </c:pt>
                <c:pt idx="22829">
                  <c:v>0.8340141106572595</c:v>
                </c:pt>
                <c:pt idx="22830">
                  <c:v>0.8340141106572595</c:v>
                </c:pt>
                <c:pt idx="22831">
                  <c:v>0.83432392273402667</c:v>
                </c:pt>
                <c:pt idx="22832">
                  <c:v>0.83457249070631978</c:v>
                </c:pt>
                <c:pt idx="22833">
                  <c:v>0.83457249070631978</c:v>
                </c:pt>
                <c:pt idx="22834">
                  <c:v>0.83457249070631978</c:v>
                </c:pt>
                <c:pt idx="22835">
                  <c:v>0.83426235600148657</c:v>
                </c:pt>
                <c:pt idx="22836">
                  <c:v>0.83426235600148657</c:v>
                </c:pt>
                <c:pt idx="22837">
                  <c:v>0.83457249070631978</c:v>
                </c:pt>
                <c:pt idx="22838">
                  <c:v>0.83395245170876675</c:v>
                </c:pt>
                <c:pt idx="22839">
                  <c:v>0.83432392273402667</c:v>
                </c:pt>
                <c:pt idx="22840">
                  <c:v>0.83395245170876675</c:v>
                </c:pt>
                <c:pt idx="22841">
                  <c:v>0.83395245170876675</c:v>
                </c:pt>
                <c:pt idx="22842">
                  <c:v>0.83426235600148657</c:v>
                </c:pt>
                <c:pt idx="22843">
                  <c:v>0.83451097062104873</c:v>
                </c:pt>
                <c:pt idx="22844">
                  <c:v>0.83444940476190466</c:v>
                </c:pt>
                <c:pt idx="22845">
                  <c:v>0.83451097062104873</c:v>
                </c:pt>
                <c:pt idx="22846">
                  <c:v>0.83444940476190466</c:v>
                </c:pt>
                <c:pt idx="22847">
                  <c:v>0.83407738095238093</c:v>
                </c:pt>
                <c:pt idx="22848">
                  <c:v>0.83438779307778199</c:v>
                </c:pt>
                <c:pt idx="22849">
                  <c:v>0.83463687150837995</c:v>
                </c:pt>
                <c:pt idx="22850">
                  <c:v>0.83457526080476907</c:v>
                </c:pt>
                <c:pt idx="22851">
                  <c:v>0.83426443202979517</c:v>
                </c:pt>
                <c:pt idx="22852">
                  <c:v>0.83463687150837995</c:v>
                </c:pt>
                <c:pt idx="22853">
                  <c:v>0.83426443202979517</c:v>
                </c:pt>
                <c:pt idx="22854">
                  <c:v>0.83432613551749824</c:v>
                </c:pt>
                <c:pt idx="22855">
                  <c:v>0.83451097062104873</c:v>
                </c:pt>
                <c:pt idx="22856">
                  <c:v>0.83457249070631978</c:v>
                </c:pt>
                <c:pt idx="22857">
                  <c:v>0.83420074349442386</c:v>
                </c:pt>
                <c:pt idx="22858">
                  <c:v>0.83426235600148657</c:v>
                </c:pt>
                <c:pt idx="22859">
                  <c:v>0.83389074693422538</c:v>
                </c:pt>
                <c:pt idx="22860">
                  <c:v>0.83389074693422538</c:v>
                </c:pt>
                <c:pt idx="22861">
                  <c:v>0.83389074693422538</c:v>
                </c:pt>
                <c:pt idx="22862">
                  <c:v>0.83420074349442386</c:v>
                </c:pt>
                <c:pt idx="22863">
                  <c:v>0.83444940476190466</c:v>
                </c:pt>
                <c:pt idx="22864">
                  <c:v>0.83475995534052849</c:v>
                </c:pt>
                <c:pt idx="22865">
                  <c:v>0.83438779307778199</c:v>
                </c:pt>
                <c:pt idx="22866">
                  <c:v>0.83432613551749824</c:v>
                </c:pt>
                <c:pt idx="22867">
                  <c:v>0.83438779307778199</c:v>
                </c:pt>
                <c:pt idx="22868">
                  <c:v>0.83444940476190477</c:v>
                </c:pt>
                <c:pt idx="22869">
                  <c:v>0.83444940476190466</c:v>
                </c:pt>
                <c:pt idx="22870">
                  <c:v>0.83420074349442386</c:v>
                </c:pt>
                <c:pt idx="22871">
                  <c:v>0.83463396506874776</c:v>
                </c:pt>
                <c:pt idx="22872">
                  <c:v>0.8340141106572595</c:v>
                </c:pt>
                <c:pt idx="22873">
                  <c:v>0.8340141106572595</c:v>
                </c:pt>
                <c:pt idx="22874">
                  <c:v>0.8340141106572595</c:v>
                </c:pt>
                <c:pt idx="22875">
                  <c:v>0.83432392273402667</c:v>
                </c:pt>
                <c:pt idx="22876">
                  <c:v>0.8346953937592867</c:v>
                </c:pt>
                <c:pt idx="22877">
                  <c:v>0.83463396506874776</c:v>
                </c:pt>
                <c:pt idx="22878">
                  <c:v>0.83457249070631978</c:v>
                </c:pt>
                <c:pt idx="22879">
                  <c:v>0.83451097062104873</c:v>
                </c:pt>
                <c:pt idx="22880">
                  <c:v>0.83444940476190477</c:v>
                </c:pt>
                <c:pt idx="22881">
                  <c:v>0.83376719970249158</c:v>
                </c:pt>
                <c:pt idx="22882">
                  <c:v>0.83451097062104873</c:v>
                </c:pt>
                <c:pt idx="22883">
                  <c:v>0.83451097062104873</c:v>
                </c:pt>
                <c:pt idx="22884">
                  <c:v>0.83457249070631978</c:v>
                </c:pt>
                <c:pt idx="22885">
                  <c:v>0.83426235600148657</c:v>
                </c:pt>
                <c:pt idx="22886">
                  <c:v>0.83426235600148657</c:v>
                </c:pt>
                <c:pt idx="22887">
                  <c:v>0.83395245170876675</c:v>
                </c:pt>
                <c:pt idx="22888">
                  <c:v>0.8340141106572595</c:v>
                </c:pt>
                <c:pt idx="22889">
                  <c:v>0.83438544374303758</c:v>
                </c:pt>
                <c:pt idx="22890">
                  <c:v>0.83475677682881555</c:v>
                </c:pt>
                <c:pt idx="22891">
                  <c:v>0.83438544374303747</c:v>
                </c:pt>
                <c:pt idx="22892">
                  <c:v>0.83395245170876675</c:v>
                </c:pt>
                <c:pt idx="22893">
                  <c:v>0.83432392273402667</c:v>
                </c:pt>
                <c:pt idx="22894">
                  <c:v>0.83364277757148164</c:v>
                </c:pt>
                <c:pt idx="22895">
                  <c:v>0.83426235600148657</c:v>
                </c:pt>
                <c:pt idx="22896">
                  <c:v>0.83426235600148657</c:v>
                </c:pt>
                <c:pt idx="22897">
                  <c:v>0.83457249070631978</c:v>
                </c:pt>
                <c:pt idx="22898">
                  <c:v>0.83451097062104873</c:v>
                </c:pt>
                <c:pt idx="22899">
                  <c:v>0.83451097062104873</c:v>
                </c:pt>
                <c:pt idx="22900">
                  <c:v>0.8348214285714286</c:v>
                </c:pt>
                <c:pt idx="22901">
                  <c:v>0.8348214285714286</c:v>
                </c:pt>
                <c:pt idx="22902">
                  <c:v>0.83444940476190466</c:v>
                </c:pt>
                <c:pt idx="22903">
                  <c:v>0.83444940476190466</c:v>
                </c:pt>
                <c:pt idx="22904">
                  <c:v>0.83413908516177016</c:v>
                </c:pt>
                <c:pt idx="22905">
                  <c:v>0.83376719970249158</c:v>
                </c:pt>
                <c:pt idx="22906">
                  <c:v>0.83444940476190466</c:v>
                </c:pt>
                <c:pt idx="22907">
                  <c:v>0.83413908516177016</c:v>
                </c:pt>
                <c:pt idx="22908">
                  <c:v>0.83413908516177016</c:v>
                </c:pt>
                <c:pt idx="22909">
                  <c:v>0.83413908516177016</c:v>
                </c:pt>
                <c:pt idx="22910">
                  <c:v>0.83444940476190477</c:v>
                </c:pt>
                <c:pt idx="22911">
                  <c:v>0.83407738095238104</c:v>
                </c:pt>
                <c:pt idx="22912">
                  <c:v>0.83451097062104873</c:v>
                </c:pt>
                <c:pt idx="22913">
                  <c:v>0.83463396506874776</c:v>
                </c:pt>
                <c:pt idx="22914">
                  <c:v>0.83463396506874776</c:v>
                </c:pt>
                <c:pt idx="22915">
                  <c:v>0.83426235600148657</c:v>
                </c:pt>
                <c:pt idx="22916">
                  <c:v>0.83426235600148657</c:v>
                </c:pt>
                <c:pt idx="22917">
                  <c:v>0.83463396506874776</c:v>
                </c:pt>
                <c:pt idx="22918">
                  <c:v>0.83457249070631978</c:v>
                </c:pt>
                <c:pt idx="22919">
                  <c:v>0.83463396506874776</c:v>
                </c:pt>
                <c:pt idx="22920">
                  <c:v>0.83438544374303747</c:v>
                </c:pt>
                <c:pt idx="22921">
                  <c:v>0.83475677682881555</c:v>
                </c:pt>
                <c:pt idx="22922">
                  <c:v>0.83475677682881555</c:v>
                </c:pt>
                <c:pt idx="22923">
                  <c:v>0.8340141106572595</c:v>
                </c:pt>
                <c:pt idx="22924">
                  <c:v>0.83469539375928681</c:v>
                </c:pt>
                <c:pt idx="22925">
                  <c:v>0.83438544374303758</c:v>
                </c:pt>
                <c:pt idx="22926">
                  <c:v>0.83469539375928681</c:v>
                </c:pt>
                <c:pt idx="22927">
                  <c:v>0.83407572383073514</c:v>
                </c:pt>
                <c:pt idx="22928">
                  <c:v>0.83419881305637977</c:v>
                </c:pt>
                <c:pt idx="22929">
                  <c:v>0.83450834879406321</c:v>
                </c:pt>
                <c:pt idx="22930">
                  <c:v>0.83475677682881555</c:v>
                </c:pt>
                <c:pt idx="22931">
                  <c:v>0.83475677682881555</c:v>
                </c:pt>
                <c:pt idx="22932">
                  <c:v>0.8340141106572595</c:v>
                </c:pt>
                <c:pt idx="22933">
                  <c:v>0.83426235600148657</c:v>
                </c:pt>
                <c:pt idx="22934">
                  <c:v>0.83426235600148657</c:v>
                </c:pt>
                <c:pt idx="22935">
                  <c:v>0.83451097062104873</c:v>
                </c:pt>
                <c:pt idx="22936">
                  <c:v>0.83420074349442386</c:v>
                </c:pt>
                <c:pt idx="22937">
                  <c:v>0.83457249070631978</c:v>
                </c:pt>
                <c:pt idx="22938">
                  <c:v>0.83426235600148657</c:v>
                </c:pt>
                <c:pt idx="22939">
                  <c:v>0.83426235600148657</c:v>
                </c:pt>
                <c:pt idx="22940">
                  <c:v>0.8346953937592867</c:v>
                </c:pt>
                <c:pt idx="22941">
                  <c:v>0.83450834879406321</c:v>
                </c:pt>
                <c:pt idx="22942">
                  <c:v>0.83382789317507422</c:v>
                </c:pt>
                <c:pt idx="22943">
                  <c:v>0.83444691907943591</c:v>
                </c:pt>
                <c:pt idx="22944">
                  <c:v>0.83370452858203414</c:v>
                </c:pt>
                <c:pt idx="22945">
                  <c:v>0.83444691907943591</c:v>
                </c:pt>
                <c:pt idx="22946">
                  <c:v>0.83438544374303747</c:v>
                </c:pt>
                <c:pt idx="22947">
                  <c:v>0.83395245170876675</c:v>
                </c:pt>
                <c:pt idx="22948">
                  <c:v>0.83432392273402667</c:v>
                </c:pt>
                <c:pt idx="22949">
                  <c:v>0.83457249070631978</c:v>
                </c:pt>
                <c:pt idx="22950">
                  <c:v>0.83457249070631978</c:v>
                </c:pt>
                <c:pt idx="22951">
                  <c:v>0.83457249070631978</c:v>
                </c:pt>
                <c:pt idx="22952">
                  <c:v>0.83457249070631978</c:v>
                </c:pt>
                <c:pt idx="22953">
                  <c:v>0.83488285608032731</c:v>
                </c:pt>
                <c:pt idx="22954">
                  <c:v>0.83420074349442386</c:v>
                </c:pt>
                <c:pt idx="22955">
                  <c:v>0.83451097062104873</c:v>
                </c:pt>
                <c:pt idx="22956">
                  <c:v>0.83457249070631978</c:v>
                </c:pt>
                <c:pt idx="22957">
                  <c:v>0.83432392273402678</c:v>
                </c:pt>
                <c:pt idx="22958">
                  <c:v>0.83432392273402678</c:v>
                </c:pt>
                <c:pt idx="22959">
                  <c:v>0.8346953937592867</c:v>
                </c:pt>
                <c:pt idx="22960">
                  <c:v>0.83438544374303747</c:v>
                </c:pt>
                <c:pt idx="22961">
                  <c:v>0.8346953937592867</c:v>
                </c:pt>
                <c:pt idx="22962">
                  <c:v>0.8346953937592867</c:v>
                </c:pt>
                <c:pt idx="22963">
                  <c:v>0.83432392273402667</c:v>
                </c:pt>
                <c:pt idx="22964">
                  <c:v>0.83432392273402667</c:v>
                </c:pt>
                <c:pt idx="22965">
                  <c:v>0.83432392273402667</c:v>
                </c:pt>
                <c:pt idx="22966">
                  <c:v>0.83438544374303747</c:v>
                </c:pt>
                <c:pt idx="22967">
                  <c:v>0.83438544374303747</c:v>
                </c:pt>
                <c:pt idx="22968">
                  <c:v>0.83432392273402667</c:v>
                </c:pt>
                <c:pt idx="22969">
                  <c:v>0.83426235600148657</c:v>
                </c:pt>
                <c:pt idx="22970">
                  <c:v>0.83463396506874776</c:v>
                </c:pt>
                <c:pt idx="22971">
                  <c:v>0.83463396506874776</c:v>
                </c:pt>
                <c:pt idx="22972">
                  <c:v>0.83432392273402667</c:v>
                </c:pt>
                <c:pt idx="22973">
                  <c:v>0.83438544374303747</c:v>
                </c:pt>
                <c:pt idx="22974">
                  <c:v>0.83438544374303758</c:v>
                </c:pt>
                <c:pt idx="22975">
                  <c:v>0.83413729128014857</c:v>
                </c:pt>
                <c:pt idx="22976">
                  <c:v>0.83419881305637977</c:v>
                </c:pt>
                <c:pt idx="22977">
                  <c:v>0.83481811432813668</c:v>
                </c:pt>
                <c:pt idx="22978">
                  <c:v>0.8340141106572595</c:v>
                </c:pt>
                <c:pt idx="22979">
                  <c:v>0.83395245170876675</c:v>
                </c:pt>
                <c:pt idx="22980">
                  <c:v>0.83457249070631978</c:v>
                </c:pt>
                <c:pt idx="22981">
                  <c:v>0.83457249070631978</c:v>
                </c:pt>
                <c:pt idx="22982">
                  <c:v>0.83457249070631978</c:v>
                </c:pt>
                <c:pt idx="22983">
                  <c:v>0.83420074349442386</c:v>
                </c:pt>
                <c:pt idx="22984">
                  <c:v>0.83457249070631978</c:v>
                </c:pt>
                <c:pt idx="22985">
                  <c:v>0.83457249070631978</c:v>
                </c:pt>
                <c:pt idx="22986">
                  <c:v>0.83432392273402667</c:v>
                </c:pt>
                <c:pt idx="22987">
                  <c:v>0.83450834879406321</c:v>
                </c:pt>
                <c:pt idx="22988">
                  <c:v>0.83456973293768544</c:v>
                </c:pt>
                <c:pt idx="22989">
                  <c:v>0.83456973293768544</c:v>
                </c:pt>
                <c:pt idx="22990">
                  <c:v>0.83419881305637977</c:v>
                </c:pt>
                <c:pt idx="22991">
                  <c:v>0.83450834879406321</c:v>
                </c:pt>
                <c:pt idx="22992">
                  <c:v>0.83444691907943591</c:v>
                </c:pt>
                <c:pt idx="22993">
                  <c:v>0.83438544374303747</c:v>
                </c:pt>
                <c:pt idx="22994">
                  <c:v>0.83438544374303747</c:v>
                </c:pt>
                <c:pt idx="22995">
                  <c:v>0.8346953937592867</c:v>
                </c:pt>
                <c:pt idx="22996">
                  <c:v>0.83432392273402678</c:v>
                </c:pt>
                <c:pt idx="22997">
                  <c:v>0.83432392273402678</c:v>
                </c:pt>
                <c:pt idx="22998">
                  <c:v>0.8346953937592867</c:v>
                </c:pt>
                <c:pt idx="22999">
                  <c:v>0.83444691907943591</c:v>
                </c:pt>
                <c:pt idx="23000">
                  <c:v>0.83450834879406321</c:v>
                </c:pt>
                <c:pt idx="23001">
                  <c:v>0.83407572383073514</c:v>
                </c:pt>
                <c:pt idx="23002">
                  <c:v>0.83407572383073514</c:v>
                </c:pt>
                <c:pt idx="23003">
                  <c:v>0.83438544374303747</c:v>
                </c:pt>
                <c:pt idx="23004">
                  <c:v>0.8346953937592867</c:v>
                </c:pt>
                <c:pt idx="23005">
                  <c:v>0.83457249070631978</c:v>
                </c:pt>
                <c:pt idx="23006">
                  <c:v>0.83457249070631978</c:v>
                </c:pt>
                <c:pt idx="23007">
                  <c:v>0.83457249070631978</c:v>
                </c:pt>
                <c:pt idx="23008">
                  <c:v>0.83457249070631978</c:v>
                </c:pt>
                <c:pt idx="23009">
                  <c:v>0.83451097062104873</c:v>
                </c:pt>
                <c:pt idx="23010">
                  <c:v>0.83426235600148657</c:v>
                </c:pt>
                <c:pt idx="23011">
                  <c:v>0.83438544374303747</c:v>
                </c:pt>
                <c:pt idx="23012">
                  <c:v>0.83407572383073514</c:v>
                </c:pt>
                <c:pt idx="23013">
                  <c:v>0.83413729128014857</c:v>
                </c:pt>
                <c:pt idx="23014">
                  <c:v>0.83407572383073514</c:v>
                </c:pt>
                <c:pt idx="23015">
                  <c:v>0.83407572383073514</c:v>
                </c:pt>
                <c:pt idx="23016">
                  <c:v>0.83407572383073492</c:v>
                </c:pt>
                <c:pt idx="23017">
                  <c:v>0.83475677682881555</c:v>
                </c:pt>
                <c:pt idx="23018">
                  <c:v>0.83500557413600895</c:v>
                </c:pt>
                <c:pt idx="23019">
                  <c:v>0.83457249070631978</c:v>
                </c:pt>
                <c:pt idx="23020">
                  <c:v>0.83444940476190466</c:v>
                </c:pt>
                <c:pt idx="23021">
                  <c:v>0.8348214285714286</c:v>
                </c:pt>
                <c:pt idx="23022">
                  <c:v>0.83488285608032731</c:v>
                </c:pt>
                <c:pt idx="23023">
                  <c:v>0.83451097062104873</c:v>
                </c:pt>
                <c:pt idx="23024">
                  <c:v>0.8348214285714286</c:v>
                </c:pt>
                <c:pt idx="23025">
                  <c:v>0.8348214285714286</c:v>
                </c:pt>
                <c:pt idx="23026">
                  <c:v>0.83451097062104873</c:v>
                </c:pt>
                <c:pt idx="23027">
                  <c:v>0.83444940476190466</c:v>
                </c:pt>
                <c:pt idx="23028">
                  <c:v>0.83444940476190466</c:v>
                </c:pt>
                <c:pt idx="23029">
                  <c:v>0.83451097062104873</c:v>
                </c:pt>
                <c:pt idx="23030">
                  <c:v>0.83457249070631978</c:v>
                </c:pt>
                <c:pt idx="23031">
                  <c:v>0.83457249070631978</c:v>
                </c:pt>
                <c:pt idx="23032">
                  <c:v>0.83457249070631978</c:v>
                </c:pt>
                <c:pt idx="23033">
                  <c:v>0.83432392273402667</c:v>
                </c:pt>
                <c:pt idx="23034">
                  <c:v>0.8340141106572595</c:v>
                </c:pt>
                <c:pt idx="23035">
                  <c:v>0.8346953937592867</c:v>
                </c:pt>
                <c:pt idx="23036">
                  <c:v>0.8346953937592867</c:v>
                </c:pt>
                <c:pt idx="23037">
                  <c:v>0.83432392273402667</c:v>
                </c:pt>
                <c:pt idx="23038">
                  <c:v>0.83432392273402667</c:v>
                </c:pt>
                <c:pt idx="23039">
                  <c:v>0.83426235600148657</c:v>
                </c:pt>
                <c:pt idx="23040">
                  <c:v>0.83463396506874776</c:v>
                </c:pt>
                <c:pt idx="23041">
                  <c:v>0.83457249070631978</c:v>
                </c:pt>
                <c:pt idx="23042">
                  <c:v>0.83438779307778199</c:v>
                </c:pt>
                <c:pt idx="23043">
                  <c:v>0.83432613551749824</c:v>
                </c:pt>
                <c:pt idx="23044">
                  <c:v>0.83463687150837995</c:v>
                </c:pt>
                <c:pt idx="23045">
                  <c:v>0.83463687150837995</c:v>
                </c:pt>
                <c:pt idx="23046">
                  <c:v>0.83463687150837995</c:v>
                </c:pt>
                <c:pt idx="23047">
                  <c:v>0.83432613551749824</c:v>
                </c:pt>
                <c:pt idx="23048">
                  <c:v>0.83438779307778199</c:v>
                </c:pt>
                <c:pt idx="23049">
                  <c:v>0.83444940476190466</c:v>
                </c:pt>
                <c:pt idx="23050">
                  <c:v>0.83413908516177027</c:v>
                </c:pt>
                <c:pt idx="23051">
                  <c:v>0.83457249070631978</c:v>
                </c:pt>
                <c:pt idx="23052">
                  <c:v>0.83426235600148657</c:v>
                </c:pt>
                <c:pt idx="23053">
                  <c:v>0.83426235600148657</c:v>
                </c:pt>
                <c:pt idx="23054">
                  <c:v>0.83420074349442386</c:v>
                </c:pt>
                <c:pt idx="23055">
                  <c:v>0.83444940476190466</c:v>
                </c:pt>
                <c:pt idx="23056">
                  <c:v>0.83432613551749824</c:v>
                </c:pt>
                <c:pt idx="23057">
                  <c:v>0.83469843633655993</c:v>
                </c:pt>
                <c:pt idx="23058">
                  <c:v>0.83475995534052849</c:v>
                </c:pt>
                <c:pt idx="23059">
                  <c:v>0.83475995534052849</c:v>
                </c:pt>
                <c:pt idx="23060">
                  <c:v>0.83444940476190466</c:v>
                </c:pt>
                <c:pt idx="23061">
                  <c:v>0.83488285608032731</c:v>
                </c:pt>
                <c:pt idx="23062">
                  <c:v>0.83420074349442386</c:v>
                </c:pt>
                <c:pt idx="23063">
                  <c:v>0.83426235600148657</c:v>
                </c:pt>
                <c:pt idx="23064">
                  <c:v>0.83463396506874776</c:v>
                </c:pt>
                <c:pt idx="23065">
                  <c:v>0.83395245170876675</c:v>
                </c:pt>
                <c:pt idx="23066">
                  <c:v>0.83389074693422538</c:v>
                </c:pt>
                <c:pt idx="23067">
                  <c:v>0.83463396506874776</c:v>
                </c:pt>
                <c:pt idx="23068">
                  <c:v>0.83463396506874776</c:v>
                </c:pt>
                <c:pt idx="23069">
                  <c:v>0.83432392273402667</c:v>
                </c:pt>
                <c:pt idx="23070">
                  <c:v>0.83432392273402667</c:v>
                </c:pt>
                <c:pt idx="23071">
                  <c:v>0.83432392273402667</c:v>
                </c:pt>
                <c:pt idx="23072">
                  <c:v>0.83457249070631978</c:v>
                </c:pt>
                <c:pt idx="23073">
                  <c:v>0.83451097062104873</c:v>
                </c:pt>
                <c:pt idx="23074">
                  <c:v>0.83444940476190466</c:v>
                </c:pt>
                <c:pt idx="23075">
                  <c:v>0.83444940476190466</c:v>
                </c:pt>
                <c:pt idx="23076">
                  <c:v>0.83407738095238093</c:v>
                </c:pt>
                <c:pt idx="23077">
                  <c:v>0.83438779307778199</c:v>
                </c:pt>
                <c:pt idx="23078">
                  <c:v>0.83444940476190477</c:v>
                </c:pt>
                <c:pt idx="23079">
                  <c:v>0.83420074349442386</c:v>
                </c:pt>
                <c:pt idx="23080">
                  <c:v>0.83432392273402667</c:v>
                </c:pt>
                <c:pt idx="23081">
                  <c:v>0.83432392273402667</c:v>
                </c:pt>
                <c:pt idx="23082">
                  <c:v>0.83463396506874776</c:v>
                </c:pt>
                <c:pt idx="23083">
                  <c:v>0.8346953937592867</c:v>
                </c:pt>
                <c:pt idx="23084">
                  <c:v>0.83438544374303747</c:v>
                </c:pt>
                <c:pt idx="23085">
                  <c:v>0.83438544374303747</c:v>
                </c:pt>
                <c:pt idx="23086">
                  <c:v>0.83463396506874776</c:v>
                </c:pt>
                <c:pt idx="23087">
                  <c:v>0.83432392273402667</c:v>
                </c:pt>
                <c:pt idx="23088">
                  <c:v>0.83407572383073492</c:v>
                </c:pt>
                <c:pt idx="23089">
                  <c:v>0.83438544374303747</c:v>
                </c:pt>
                <c:pt idx="23090">
                  <c:v>0.83438544374303747</c:v>
                </c:pt>
                <c:pt idx="23091">
                  <c:v>0.8346953937592867</c:v>
                </c:pt>
                <c:pt idx="23092">
                  <c:v>0.83432392273402678</c:v>
                </c:pt>
                <c:pt idx="23093">
                  <c:v>0.83432392273402667</c:v>
                </c:pt>
                <c:pt idx="23094">
                  <c:v>0.83438544374303747</c:v>
                </c:pt>
                <c:pt idx="23095">
                  <c:v>0.83475677682881555</c:v>
                </c:pt>
                <c:pt idx="23096">
                  <c:v>0.83450834879406321</c:v>
                </c:pt>
                <c:pt idx="23097">
                  <c:v>0.83450834879406321</c:v>
                </c:pt>
                <c:pt idx="23098">
                  <c:v>0.83481811432813668</c:v>
                </c:pt>
                <c:pt idx="23099">
                  <c:v>0.83444691907943591</c:v>
                </c:pt>
                <c:pt idx="23100">
                  <c:v>0.83475677682881555</c:v>
                </c:pt>
                <c:pt idx="23101">
                  <c:v>0.83475677682881555</c:v>
                </c:pt>
                <c:pt idx="23102">
                  <c:v>0.8346953937592867</c:v>
                </c:pt>
                <c:pt idx="23103">
                  <c:v>0.83500557413600895</c:v>
                </c:pt>
                <c:pt idx="23104">
                  <c:v>0.83463396506874776</c:v>
                </c:pt>
                <c:pt idx="23105">
                  <c:v>0.83432392273402667</c:v>
                </c:pt>
                <c:pt idx="23106">
                  <c:v>0.83500557413600895</c:v>
                </c:pt>
                <c:pt idx="23107">
                  <c:v>0.83463396506874776</c:v>
                </c:pt>
                <c:pt idx="23108">
                  <c:v>0.83463396506874776</c:v>
                </c:pt>
                <c:pt idx="23109">
                  <c:v>0.8346953937592867</c:v>
                </c:pt>
                <c:pt idx="23110">
                  <c:v>0.83475677682881555</c:v>
                </c:pt>
                <c:pt idx="23111">
                  <c:v>0.83444691907943591</c:v>
                </c:pt>
                <c:pt idx="23112">
                  <c:v>0.83450834879406321</c:v>
                </c:pt>
                <c:pt idx="23113">
                  <c:v>0.83450834879406321</c:v>
                </c:pt>
                <c:pt idx="23114">
                  <c:v>0.83419881305637977</c:v>
                </c:pt>
                <c:pt idx="23115">
                  <c:v>0.83419881305637977</c:v>
                </c:pt>
                <c:pt idx="23116">
                  <c:v>0.83463107156099359</c:v>
                </c:pt>
                <c:pt idx="23117">
                  <c:v>0.83426028921023354</c:v>
                </c:pt>
                <c:pt idx="23118">
                  <c:v>0.83450834879406321</c:v>
                </c:pt>
                <c:pt idx="23119">
                  <c:v>0.83475677682881555</c:v>
                </c:pt>
                <c:pt idx="23120">
                  <c:v>0.8346953937592867</c:v>
                </c:pt>
                <c:pt idx="23121">
                  <c:v>0.83438544374303747</c:v>
                </c:pt>
                <c:pt idx="23122">
                  <c:v>0.83475677682881555</c:v>
                </c:pt>
                <c:pt idx="23123">
                  <c:v>0.83438544374303747</c:v>
                </c:pt>
                <c:pt idx="23124">
                  <c:v>0.8346953937592867</c:v>
                </c:pt>
                <c:pt idx="23125">
                  <c:v>0.83432392273402667</c:v>
                </c:pt>
                <c:pt idx="23126">
                  <c:v>0.83432392273402667</c:v>
                </c:pt>
                <c:pt idx="23127">
                  <c:v>0.8346953937592867</c:v>
                </c:pt>
                <c:pt idx="23128">
                  <c:v>0.8346953937592867</c:v>
                </c:pt>
                <c:pt idx="23129">
                  <c:v>0.83506686478454684</c:v>
                </c:pt>
                <c:pt idx="23130">
                  <c:v>0.83475677682881555</c:v>
                </c:pt>
                <c:pt idx="23131">
                  <c:v>0.8346953937592867</c:v>
                </c:pt>
                <c:pt idx="23132">
                  <c:v>0.83432392273402667</c:v>
                </c:pt>
                <c:pt idx="23133">
                  <c:v>0.8346953937592867</c:v>
                </c:pt>
                <c:pt idx="23134">
                  <c:v>0.83438544374303747</c:v>
                </c:pt>
                <c:pt idx="23135">
                  <c:v>0.83438544374303747</c:v>
                </c:pt>
                <c:pt idx="23136">
                  <c:v>0.8340141106572595</c:v>
                </c:pt>
                <c:pt idx="23137">
                  <c:v>0.83438544374303758</c:v>
                </c:pt>
                <c:pt idx="23138">
                  <c:v>0.83444691907943591</c:v>
                </c:pt>
                <c:pt idx="23139">
                  <c:v>0.83419881305637977</c:v>
                </c:pt>
                <c:pt idx="23140">
                  <c:v>0.83419881305637977</c:v>
                </c:pt>
                <c:pt idx="23141">
                  <c:v>0.83382789317507422</c:v>
                </c:pt>
                <c:pt idx="23142">
                  <c:v>0.83450834879406321</c:v>
                </c:pt>
                <c:pt idx="23143">
                  <c:v>0.83450834879406321</c:v>
                </c:pt>
                <c:pt idx="23144">
                  <c:v>0.83419881305637977</c:v>
                </c:pt>
                <c:pt idx="23145">
                  <c:v>0.83450834879406321</c:v>
                </c:pt>
                <c:pt idx="23146">
                  <c:v>0.83487940630797774</c:v>
                </c:pt>
                <c:pt idx="23147">
                  <c:v>0.83444691907943591</c:v>
                </c:pt>
                <c:pt idx="23148">
                  <c:v>0.83432392273402667</c:v>
                </c:pt>
                <c:pt idx="23149">
                  <c:v>0.83457249070631978</c:v>
                </c:pt>
                <c:pt idx="23150">
                  <c:v>0.83451097062104873</c:v>
                </c:pt>
                <c:pt idx="23151">
                  <c:v>0.83444940476190466</c:v>
                </c:pt>
                <c:pt idx="23152">
                  <c:v>0.83475995534052849</c:v>
                </c:pt>
                <c:pt idx="23153">
                  <c:v>0.83475995534052849</c:v>
                </c:pt>
                <c:pt idx="23154">
                  <c:v>0.83451097062104873</c:v>
                </c:pt>
                <c:pt idx="23155">
                  <c:v>0.83444940476190477</c:v>
                </c:pt>
                <c:pt idx="23156">
                  <c:v>0.83407738095238104</c:v>
                </c:pt>
                <c:pt idx="23157">
                  <c:v>0.83451097062104873</c:v>
                </c:pt>
                <c:pt idx="23158">
                  <c:v>0.83451097062104873</c:v>
                </c:pt>
                <c:pt idx="23159">
                  <c:v>0.83451097062104873</c:v>
                </c:pt>
                <c:pt idx="23160">
                  <c:v>0.83457249070631978</c:v>
                </c:pt>
                <c:pt idx="23161">
                  <c:v>0.83457249070631978</c:v>
                </c:pt>
                <c:pt idx="23162">
                  <c:v>0.83457249070631978</c:v>
                </c:pt>
                <c:pt idx="23163">
                  <c:v>0.83457249070631978</c:v>
                </c:pt>
                <c:pt idx="23164">
                  <c:v>0.83457249070631978</c:v>
                </c:pt>
                <c:pt idx="23165">
                  <c:v>0.83457249070631978</c:v>
                </c:pt>
                <c:pt idx="23166">
                  <c:v>0.83494423791821559</c:v>
                </c:pt>
                <c:pt idx="23167">
                  <c:v>0.83500557413600895</c:v>
                </c:pt>
                <c:pt idx="23168">
                  <c:v>0.83432392273402667</c:v>
                </c:pt>
                <c:pt idx="23169">
                  <c:v>0.8340141106572595</c:v>
                </c:pt>
                <c:pt idx="23170">
                  <c:v>0.83432392273402667</c:v>
                </c:pt>
                <c:pt idx="23171">
                  <c:v>0.83432392273402667</c:v>
                </c:pt>
                <c:pt idx="23172">
                  <c:v>0.8346953937592867</c:v>
                </c:pt>
                <c:pt idx="23173">
                  <c:v>0.83432392273402667</c:v>
                </c:pt>
                <c:pt idx="23174">
                  <c:v>0.83426235600148657</c:v>
                </c:pt>
                <c:pt idx="23175">
                  <c:v>0.83457249070631978</c:v>
                </c:pt>
                <c:pt idx="23176">
                  <c:v>0.83420074349442386</c:v>
                </c:pt>
                <c:pt idx="23177">
                  <c:v>0.83444940476190466</c:v>
                </c:pt>
                <c:pt idx="23178">
                  <c:v>0.83451097062104873</c:v>
                </c:pt>
                <c:pt idx="23179">
                  <c:v>0.83420074349442386</c:v>
                </c:pt>
                <c:pt idx="23180">
                  <c:v>0.83444940476190477</c:v>
                </c:pt>
                <c:pt idx="23181">
                  <c:v>0.83444940476190466</c:v>
                </c:pt>
                <c:pt idx="23182">
                  <c:v>0.83444940476190466</c:v>
                </c:pt>
                <c:pt idx="23183">
                  <c:v>0.83413908516177016</c:v>
                </c:pt>
                <c:pt idx="23184">
                  <c:v>0.83413908516177016</c:v>
                </c:pt>
                <c:pt idx="23185">
                  <c:v>0.83451097062104873</c:v>
                </c:pt>
                <c:pt idx="23186">
                  <c:v>0.83451097062104873</c:v>
                </c:pt>
                <c:pt idx="23187">
                  <c:v>0.83457249070631978</c:v>
                </c:pt>
                <c:pt idx="23188">
                  <c:v>0.83494423791821559</c:v>
                </c:pt>
                <c:pt idx="23189">
                  <c:v>0.83432392273402667</c:v>
                </c:pt>
                <c:pt idx="23190">
                  <c:v>0.8340141106572595</c:v>
                </c:pt>
                <c:pt idx="23191">
                  <c:v>0.83438544374303758</c:v>
                </c:pt>
                <c:pt idx="23192">
                  <c:v>0.8340141106572595</c:v>
                </c:pt>
                <c:pt idx="23193">
                  <c:v>0.8340141106572595</c:v>
                </c:pt>
                <c:pt idx="23194">
                  <c:v>0.83432392273402667</c:v>
                </c:pt>
                <c:pt idx="23195">
                  <c:v>0.83500557413600895</c:v>
                </c:pt>
                <c:pt idx="23196">
                  <c:v>0.8346953937592867</c:v>
                </c:pt>
                <c:pt idx="23197">
                  <c:v>0.8346953937592867</c:v>
                </c:pt>
                <c:pt idx="23198">
                  <c:v>0.83432392273402667</c:v>
                </c:pt>
                <c:pt idx="23199">
                  <c:v>0.83463396506874776</c:v>
                </c:pt>
                <c:pt idx="23200">
                  <c:v>0.83457249070631978</c:v>
                </c:pt>
                <c:pt idx="23201">
                  <c:v>0.83457249070631978</c:v>
                </c:pt>
                <c:pt idx="23202">
                  <c:v>0.83426235600148657</c:v>
                </c:pt>
                <c:pt idx="23203">
                  <c:v>0.83426235600148657</c:v>
                </c:pt>
                <c:pt idx="23204">
                  <c:v>0.83488285608032731</c:v>
                </c:pt>
                <c:pt idx="23205">
                  <c:v>0.83451097062104873</c:v>
                </c:pt>
                <c:pt idx="23206">
                  <c:v>0.83451097062104873</c:v>
                </c:pt>
                <c:pt idx="23207">
                  <c:v>0.83451097062104873</c:v>
                </c:pt>
                <c:pt idx="23208">
                  <c:v>0.83488285608032731</c:v>
                </c:pt>
                <c:pt idx="23209">
                  <c:v>0.83420074349442386</c:v>
                </c:pt>
                <c:pt idx="23210">
                  <c:v>0.83457249070631978</c:v>
                </c:pt>
                <c:pt idx="23211">
                  <c:v>0.83457249070631978</c:v>
                </c:pt>
                <c:pt idx="23212">
                  <c:v>0.83457249070631978</c:v>
                </c:pt>
                <c:pt idx="23213">
                  <c:v>0.83463396506874776</c:v>
                </c:pt>
                <c:pt idx="23214">
                  <c:v>0.83426235600148657</c:v>
                </c:pt>
                <c:pt idx="23215">
                  <c:v>0.83395245170876675</c:v>
                </c:pt>
                <c:pt idx="23216">
                  <c:v>0.83395245170876675</c:v>
                </c:pt>
                <c:pt idx="23217">
                  <c:v>0.83395245170876675</c:v>
                </c:pt>
                <c:pt idx="23218">
                  <c:v>0.83395245170876675</c:v>
                </c:pt>
                <c:pt idx="23219">
                  <c:v>0.83395245170876675</c:v>
                </c:pt>
                <c:pt idx="23220">
                  <c:v>0.83395245170876675</c:v>
                </c:pt>
                <c:pt idx="23221">
                  <c:v>0.83395245170876675</c:v>
                </c:pt>
                <c:pt idx="23222">
                  <c:v>0.83432392273402667</c:v>
                </c:pt>
                <c:pt idx="23223">
                  <c:v>0.83463396506874776</c:v>
                </c:pt>
                <c:pt idx="23224">
                  <c:v>0.83420074349442386</c:v>
                </c:pt>
                <c:pt idx="23225">
                  <c:v>0.83463396506874776</c:v>
                </c:pt>
                <c:pt idx="23226">
                  <c:v>0.83426235600148657</c:v>
                </c:pt>
                <c:pt idx="23227">
                  <c:v>0.83463396506874776</c:v>
                </c:pt>
                <c:pt idx="23228">
                  <c:v>0.83426235600148657</c:v>
                </c:pt>
                <c:pt idx="23229">
                  <c:v>0.83494423791821559</c:v>
                </c:pt>
                <c:pt idx="23230">
                  <c:v>0.83457249070631978</c:v>
                </c:pt>
                <c:pt idx="23231">
                  <c:v>0.83457249070631978</c:v>
                </c:pt>
                <c:pt idx="23232">
                  <c:v>0.83463396506874776</c:v>
                </c:pt>
                <c:pt idx="23233">
                  <c:v>0.83500557413600895</c:v>
                </c:pt>
                <c:pt idx="23234">
                  <c:v>0.8346953937592867</c:v>
                </c:pt>
                <c:pt idx="23235">
                  <c:v>0.83432392273402667</c:v>
                </c:pt>
                <c:pt idx="23236">
                  <c:v>0.8346953937592867</c:v>
                </c:pt>
                <c:pt idx="23237">
                  <c:v>0.8346953937592867</c:v>
                </c:pt>
                <c:pt idx="23238">
                  <c:v>0.83475677682881555</c:v>
                </c:pt>
                <c:pt idx="23239">
                  <c:v>0.83438544374303747</c:v>
                </c:pt>
                <c:pt idx="23240">
                  <c:v>0.8346953937592867</c:v>
                </c:pt>
                <c:pt idx="23241">
                  <c:v>0.83500557413600895</c:v>
                </c:pt>
                <c:pt idx="23242">
                  <c:v>0.83432392273402667</c:v>
                </c:pt>
                <c:pt idx="23243">
                  <c:v>0.83432392273402667</c:v>
                </c:pt>
                <c:pt idx="23244">
                  <c:v>0.83395245170876675</c:v>
                </c:pt>
                <c:pt idx="23245">
                  <c:v>0.83395245170876675</c:v>
                </c:pt>
                <c:pt idx="23246">
                  <c:v>0.83395245170876675</c:v>
                </c:pt>
                <c:pt idx="23247">
                  <c:v>0.83426235600148657</c:v>
                </c:pt>
                <c:pt idx="23248">
                  <c:v>0.83432392273402667</c:v>
                </c:pt>
                <c:pt idx="23249">
                  <c:v>0.83395245170876675</c:v>
                </c:pt>
                <c:pt idx="23250">
                  <c:v>0.8340141106572595</c:v>
                </c:pt>
                <c:pt idx="23251">
                  <c:v>0.83475677682881555</c:v>
                </c:pt>
                <c:pt idx="23252">
                  <c:v>0.8346953937592867</c:v>
                </c:pt>
                <c:pt idx="23253">
                  <c:v>0.83432392273402667</c:v>
                </c:pt>
                <c:pt idx="23254">
                  <c:v>0.83432392273402667</c:v>
                </c:pt>
                <c:pt idx="23255">
                  <c:v>0.8340141106572595</c:v>
                </c:pt>
                <c:pt idx="23256">
                  <c:v>0.83432392273402667</c:v>
                </c:pt>
                <c:pt idx="23257">
                  <c:v>0.83395245170876675</c:v>
                </c:pt>
                <c:pt idx="23258">
                  <c:v>0.83426235600148657</c:v>
                </c:pt>
                <c:pt idx="23259">
                  <c:v>0.83426235600148657</c:v>
                </c:pt>
                <c:pt idx="23260">
                  <c:v>0.83426235600148657</c:v>
                </c:pt>
                <c:pt idx="23261">
                  <c:v>0.83420074349442386</c:v>
                </c:pt>
                <c:pt idx="23262">
                  <c:v>0.83420074349442386</c:v>
                </c:pt>
                <c:pt idx="23263">
                  <c:v>0.83488285608032731</c:v>
                </c:pt>
                <c:pt idx="23264">
                  <c:v>0.83488285608032731</c:v>
                </c:pt>
                <c:pt idx="23265">
                  <c:v>0.83382899628252805</c:v>
                </c:pt>
                <c:pt idx="23266">
                  <c:v>0.83382899628252805</c:v>
                </c:pt>
                <c:pt idx="23267">
                  <c:v>0.83420074349442386</c:v>
                </c:pt>
                <c:pt idx="23268">
                  <c:v>0.83444940476190466</c:v>
                </c:pt>
                <c:pt idx="23269">
                  <c:v>0.83469843633655993</c:v>
                </c:pt>
                <c:pt idx="23270">
                  <c:v>0.83432613551749824</c:v>
                </c:pt>
                <c:pt idx="23271">
                  <c:v>0.83469843633655993</c:v>
                </c:pt>
                <c:pt idx="23272">
                  <c:v>0.83438779307778199</c:v>
                </c:pt>
                <c:pt idx="23273">
                  <c:v>0.83426443202979517</c:v>
                </c:pt>
                <c:pt idx="23274">
                  <c:v>0.83457526080476907</c:v>
                </c:pt>
                <c:pt idx="23275">
                  <c:v>0.83457526080476918</c:v>
                </c:pt>
                <c:pt idx="23276">
                  <c:v>0.83420268256333829</c:v>
                </c:pt>
                <c:pt idx="23277">
                  <c:v>0.83420268256333829</c:v>
                </c:pt>
                <c:pt idx="23278">
                  <c:v>0.83463687150837995</c:v>
                </c:pt>
                <c:pt idx="23279">
                  <c:v>0.83475995534052849</c:v>
                </c:pt>
                <c:pt idx="23280">
                  <c:v>0.83444940476190466</c:v>
                </c:pt>
                <c:pt idx="23281">
                  <c:v>0.83444940476190466</c:v>
                </c:pt>
                <c:pt idx="23282">
                  <c:v>0.83413908516177027</c:v>
                </c:pt>
                <c:pt idx="23283">
                  <c:v>0.83420074349442386</c:v>
                </c:pt>
                <c:pt idx="23284">
                  <c:v>0.83426235600148657</c:v>
                </c:pt>
                <c:pt idx="23285">
                  <c:v>0.83420074349442386</c:v>
                </c:pt>
                <c:pt idx="23286">
                  <c:v>0.83451097062104873</c:v>
                </c:pt>
                <c:pt idx="23287">
                  <c:v>0.83444940476190466</c:v>
                </c:pt>
                <c:pt idx="23288">
                  <c:v>0.83475995534052849</c:v>
                </c:pt>
                <c:pt idx="23289">
                  <c:v>0.83475995534052849</c:v>
                </c:pt>
                <c:pt idx="23290">
                  <c:v>0.83444940476190477</c:v>
                </c:pt>
                <c:pt idx="23291">
                  <c:v>0.83407738095238104</c:v>
                </c:pt>
                <c:pt idx="23292">
                  <c:v>0.83407738095238104</c:v>
                </c:pt>
                <c:pt idx="23293">
                  <c:v>0.83469843633655993</c:v>
                </c:pt>
                <c:pt idx="23294">
                  <c:v>0.83438779307778199</c:v>
                </c:pt>
                <c:pt idx="23295">
                  <c:v>0.83469843633655993</c:v>
                </c:pt>
                <c:pt idx="23296">
                  <c:v>0.83407738095238104</c:v>
                </c:pt>
                <c:pt idx="23297">
                  <c:v>0.83444940476190477</c:v>
                </c:pt>
                <c:pt idx="23298">
                  <c:v>0.83407738095238104</c:v>
                </c:pt>
                <c:pt idx="23299">
                  <c:v>0.83438779307778199</c:v>
                </c:pt>
                <c:pt idx="23300">
                  <c:v>0.83475995534052849</c:v>
                </c:pt>
                <c:pt idx="23301">
                  <c:v>0.83438779307778199</c:v>
                </c:pt>
                <c:pt idx="23302">
                  <c:v>0.83444940476190477</c:v>
                </c:pt>
                <c:pt idx="23303">
                  <c:v>0.83413908516177016</c:v>
                </c:pt>
                <c:pt idx="23304">
                  <c:v>0.83444940476190466</c:v>
                </c:pt>
                <c:pt idx="23305">
                  <c:v>0.83444940476190466</c:v>
                </c:pt>
                <c:pt idx="23306">
                  <c:v>0.83451097062104873</c:v>
                </c:pt>
                <c:pt idx="23307">
                  <c:v>0.83457249070631978</c:v>
                </c:pt>
                <c:pt idx="23308">
                  <c:v>0.83426235600148657</c:v>
                </c:pt>
                <c:pt idx="23309">
                  <c:v>0.83457249070631978</c:v>
                </c:pt>
                <c:pt idx="23310">
                  <c:v>0.83420074349442386</c:v>
                </c:pt>
                <c:pt idx="23311">
                  <c:v>0.83420074349442386</c:v>
                </c:pt>
                <c:pt idx="23312">
                  <c:v>0.83389074693422538</c:v>
                </c:pt>
                <c:pt idx="23313">
                  <c:v>0.83426235600148657</c:v>
                </c:pt>
                <c:pt idx="23314">
                  <c:v>0.83389074693422538</c:v>
                </c:pt>
                <c:pt idx="23315">
                  <c:v>0.83420074349442386</c:v>
                </c:pt>
                <c:pt idx="23316">
                  <c:v>0.83432392273402667</c:v>
                </c:pt>
                <c:pt idx="23317">
                  <c:v>0.83438544374303758</c:v>
                </c:pt>
                <c:pt idx="23318">
                  <c:v>0.8346953937592867</c:v>
                </c:pt>
                <c:pt idx="23319">
                  <c:v>0.83457249070631978</c:v>
                </c:pt>
                <c:pt idx="23320">
                  <c:v>0.83426235600148657</c:v>
                </c:pt>
                <c:pt idx="23321">
                  <c:v>0.83438544374303747</c:v>
                </c:pt>
                <c:pt idx="23322">
                  <c:v>0.83438544374303747</c:v>
                </c:pt>
                <c:pt idx="23323">
                  <c:v>0.83432392273402667</c:v>
                </c:pt>
                <c:pt idx="23324">
                  <c:v>0.83463396506874776</c:v>
                </c:pt>
                <c:pt idx="23325">
                  <c:v>0.83457249070631978</c:v>
                </c:pt>
                <c:pt idx="23326">
                  <c:v>0.83451097062104873</c:v>
                </c:pt>
                <c:pt idx="23327">
                  <c:v>0.83451097062104873</c:v>
                </c:pt>
                <c:pt idx="23328">
                  <c:v>0.8348214285714286</c:v>
                </c:pt>
                <c:pt idx="23329">
                  <c:v>0.83413908516177016</c:v>
                </c:pt>
                <c:pt idx="23330">
                  <c:v>0.83444940476190477</c:v>
                </c:pt>
                <c:pt idx="23331">
                  <c:v>0.83444940476190477</c:v>
                </c:pt>
                <c:pt idx="23332">
                  <c:v>0.83451097062104873</c:v>
                </c:pt>
                <c:pt idx="23333">
                  <c:v>0.83463396506874776</c:v>
                </c:pt>
                <c:pt idx="23334">
                  <c:v>0.83420074349442386</c:v>
                </c:pt>
                <c:pt idx="23335">
                  <c:v>0.83389074693422538</c:v>
                </c:pt>
                <c:pt idx="23336">
                  <c:v>0.83395245170876686</c:v>
                </c:pt>
                <c:pt idx="23337">
                  <c:v>0.83463396506874776</c:v>
                </c:pt>
                <c:pt idx="23338">
                  <c:v>0.83463396506874776</c:v>
                </c:pt>
                <c:pt idx="23339">
                  <c:v>0.83438544374303747</c:v>
                </c:pt>
                <c:pt idx="23340">
                  <c:v>0.8346953937592867</c:v>
                </c:pt>
                <c:pt idx="23341">
                  <c:v>0.83438544374303747</c:v>
                </c:pt>
                <c:pt idx="23342">
                  <c:v>0.83444691907943591</c:v>
                </c:pt>
                <c:pt idx="23343">
                  <c:v>0.83444691907943591</c:v>
                </c:pt>
                <c:pt idx="23344">
                  <c:v>0.83438544374303747</c:v>
                </c:pt>
                <c:pt idx="23345">
                  <c:v>0.8340141106572595</c:v>
                </c:pt>
                <c:pt idx="23346">
                  <c:v>0.83407572383073514</c:v>
                </c:pt>
                <c:pt idx="23347">
                  <c:v>0.83444691907943591</c:v>
                </c:pt>
                <c:pt idx="23348">
                  <c:v>0.83438544374303747</c:v>
                </c:pt>
                <c:pt idx="23349">
                  <c:v>0.8340141106572595</c:v>
                </c:pt>
                <c:pt idx="23350">
                  <c:v>0.83432392273402667</c:v>
                </c:pt>
                <c:pt idx="23351">
                  <c:v>0.8340141106572595</c:v>
                </c:pt>
                <c:pt idx="23352">
                  <c:v>0.8340141106572595</c:v>
                </c:pt>
                <c:pt idx="23353">
                  <c:v>0.8340141106572595</c:v>
                </c:pt>
                <c:pt idx="23354">
                  <c:v>0.83438544374303747</c:v>
                </c:pt>
                <c:pt idx="23355">
                  <c:v>0.83395245170876675</c:v>
                </c:pt>
                <c:pt idx="23356">
                  <c:v>0.83463396506874776</c:v>
                </c:pt>
                <c:pt idx="23357">
                  <c:v>0.83463396506874776</c:v>
                </c:pt>
                <c:pt idx="23358">
                  <c:v>0.83463396506874776</c:v>
                </c:pt>
                <c:pt idx="23359">
                  <c:v>0.83463396506874776</c:v>
                </c:pt>
                <c:pt idx="23360">
                  <c:v>0.83494423791821559</c:v>
                </c:pt>
                <c:pt idx="23361">
                  <c:v>0.83463396506874776</c:v>
                </c:pt>
                <c:pt idx="23362">
                  <c:v>0.83463396506874776</c:v>
                </c:pt>
                <c:pt idx="23363">
                  <c:v>0.83457249070631978</c:v>
                </c:pt>
                <c:pt idx="23364">
                  <c:v>0.83444940476190466</c:v>
                </c:pt>
                <c:pt idx="23365">
                  <c:v>0.83407738095238104</c:v>
                </c:pt>
                <c:pt idx="23366">
                  <c:v>0.83444940476190477</c:v>
                </c:pt>
                <c:pt idx="23367">
                  <c:v>0.83444940476190477</c:v>
                </c:pt>
                <c:pt idx="23368">
                  <c:v>0.83475995534052849</c:v>
                </c:pt>
                <c:pt idx="23369">
                  <c:v>0.83438779307778199</c:v>
                </c:pt>
                <c:pt idx="23370">
                  <c:v>0.83407738095238104</c:v>
                </c:pt>
                <c:pt idx="23371">
                  <c:v>0.83438779307778199</c:v>
                </c:pt>
                <c:pt idx="23372">
                  <c:v>0.83438779307778199</c:v>
                </c:pt>
                <c:pt idx="23373">
                  <c:v>0.83438779307778199</c:v>
                </c:pt>
                <c:pt idx="23374">
                  <c:v>0.83401563081503549</c:v>
                </c:pt>
                <c:pt idx="23375">
                  <c:v>0.83401563081503549</c:v>
                </c:pt>
                <c:pt idx="23376">
                  <c:v>0.83469843633655993</c:v>
                </c:pt>
                <c:pt idx="23377">
                  <c:v>0.83444940476190466</c:v>
                </c:pt>
                <c:pt idx="23378">
                  <c:v>0.83420074349442386</c:v>
                </c:pt>
                <c:pt idx="23379">
                  <c:v>0.83426235600148657</c:v>
                </c:pt>
                <c:pt idx="23380">
                  <c:v>0.83463396506874776</c:v>
                </c:pt>
                <c:pt idx="23381">
                  <c:v>0.8346953937592867</c:v>
                </c:pt>
                <c:pt idx="23382">
                  <c:v>0.83438544374303747</c:v>
                </c:pt>
                <c:pt idx="23383">
                  <c:v>0.83438544374303747</c:v>
                </c:pt>
                <c:pt idx="23384">
                  <c:v>0.83475677682881555</c:v>
                </c:pt>
                <c:pt idx="23385">
                  <c:v>0.83444691907943591</c:v>
                </c:pt>
                <c:pt idx="23386">
                  <c:v>0.83475677682881555</c:v>
                </c:pt>
                <c:pt idx="23387">
                  <c:v>0.83432392273402667</c:v>
                </c:pt>
                <c:pt idx="23388">
                  <c:v>0.83432392273402667</c:v>
                </c:pt>
                <c:pt idx="23389">
                  <c:v>0.83395245170876675</c:v>
                </c:pt>
                <c:pt idx="23390">
                  <c:v>0.83463396506874776</c:v>
                </c:pt>
                <c:pt idx="23391">
                  <c:v>0.83463396506874776</c:v>
                </c:pt>
                <c:pt idx="23392">
                  <c:v>0.8346953937592867</c:v>
                </c:pt>
                <c:pt idx="23393">
                  <c:v>0.83432392273402667</c:v>
                </c:pt>
                <c:pt idx="23394">
                  <c:v>0.8340141106572595</c:v>
                </c:pt>
                <c:pt idx="23395">
                  <c:v>0.83432392273402667</c:v>
                </c:pt>
                <c:pt idx="23396">
                  <c:v>0.83438544374303747</c:v>
                </c:pt>
                <c:pt idx="23397">
                  <c:v>0.83432392273402667</c:v>
                </c:pt>
                <c:pt idx="23398">
                  <c:v>0.83395245170876675</c:v>
                </c:pt>
                <c:pt idx="23399">
                  <c:v>0.83395245170876675</c:v>
                </c:pt>
                <c:pt idx="23400">
                  <c:v>0.83432392273402667</c:v>
                </c:pt>
                <c:pt idx="23401">
                  <c:v>0.83426235600148657</c:v>
                </c:pt>
                <c:pt idx="23402">
                  <c:v>0.83463396506874776</c:v>
                </c:pt>
                <c:pt idx="23403">
                  <c:v>0.83463396506874776</c:v>
                </c:pt>
                <c:pt idx="23404">
                  <c:v>0.83463396506874776</c:v>
                </c:pt>
                <c:pt idx="23405">
                  <c:v>0.83463396506874776</c:v>
                </c:pt>
                <c:pt idx="23406">
                  <c:v>0.83463396506874776</c:v>
                </c:pt>
                <c:pt idx="23407">
                  <c:v>0.8346953937592867</c:v>
                </c:pt>
                <c:pt idx="23408">
                  <c:v>0.83463396506874776</c:v>
                </c:pt>
                <c:pt idx="23409">
                  <c:v>0.83463396506874776</c:v>
                </c:pt>
                <c:pt idx="23410">
                  <c:v>0.83463396506874776</c:v>
                </c:pt>
                <c:pt idx="23411">
                  <c:v>0.83457249070631978</c:v>
                </c:pt>
                <c:pt idx="23412">
                  <c:v>0.83432392273402667</c:v>
                </c:pt>
                <c:pt idx="23413">
                  <c:v>0.83438544374303758</c:v>
                </c:pt>
                <c:pt idx="23414">
                  <c:v>0.83438544374303747</c:v>
                </c:pt>
                <c:pt idx="23415">
                  <c:v>0.83438544374303747</c:v>
                </c:pt>
                <c:pt idx="23416">
                  <c:v>0.83500557413600895</c:v>
                </c:pt>
                <c:pt idx="23417">
                  <c:v>0.83463396506874776</c:v>
                </c:pt>
                <c:pt idx="23418">
                  <c:v>0.83463396506874776</c:v>
                </c:pt>
                <c:pt idx="23419">
                  <c:v>0.83463396506874776</c:v>
                </c:pt>
                <c:pt idx="23420">
                  <c:v>0.83463396506874776</c:v>
                </c:pt>
                <c:pt idx="23421">
                  <c:v>0.83426235600148657</c:v>
                </c:pt>
                <c:pt idx="23422">
                  <c:v>0.83463396506874776</c:v>
                </c:pt>
                <c:pt idx="23423">
                  <c:v>0.83469539375928681</c:v>
                </c:pt>
                <c:pt idx="23424">
                  <c:v>0.83426235600148657</c:v>
                </c:pt>
                <c:pt idx="23425">
                  <c:v>0.83426235600148657</c:v>
                </c:pt>
                <c:pt idx="23426">
                  <c:v>0.83463396506874776</c:v>
                </c:pt>
                <c:pt idx="23427">
                  <c:v>0.8346953937592867</c:v>
                </c:pt>
                <c:pt idx="23428">
                  <c:v>0.83438544374303747</c:v>
                </c:pt>
                <c:pt idx="23429">
                  <c:v>0.83438544374303747</c:v>
                </c:pt>
                <c:pt idx="23430">
                  <c:v>0.83438544374303747</c:v>
                </c:pt>
                <c:pt idx="23431">
                  <c:v>0.83475677682881555</c:v>
                </c:pt>
                <c:pt idx="23432">
                  <c:v>0.83475677682881555</c:v>
                </c:pt>
                <c:pt idx="23433">
                  <c:v>0.8346953937592867</c:v>
                </c:pt>
                <c:pt idx="23434">
                  <c:v>0.83475677682881555</c:v>
                </c:pt>
                <c:pt idx="23435">
                  <c:v>0.83481811432813668</c:v>
                </c:pt>
                <c:pt idx="23436">
                  <c:v>0.83444691907943591</c:v>
                </c:pt>
                <c:pt idx="23437">
                  <c:v>0.83413729128014857</c:v>
                </c:pt>
                <c:pt idx="23438">
                  <c:v>0.83487940630797774</c:v>
                </c:pt>
                <c:pt idx="23439">
                  <c:v>0.83444691907943591</c:v>
                </c:pt>
                <c:pt idx="23440">
                  <c:v>0.83444691907943591</c:v>
                </c:pt>
                <c:pt idx="23441">
                  <c:v>0.83413729128014857</c:v>
                </c:pt>
                <c:pt idx="23442">
                  <c:v>0.83419881305637977</c:v>
                </c:pt>
                <c:pt idx="23443">
                  <c:v>0.83413729128014857</c:v>
                </c:pt>
                <c:pt idx="23444">
                  <c:v>0.83413729128014857</c:v>
                </c:pt>
                <c:pt idx="23445">
                  <c:v>0.83444691907943591</c:v>
                </c:pt>
                <c:pt idx="23446">
                  <c:v>0.83432392273402667</c:v>
                </c:pt>
                <c:pt idx="23447">
                  <c:v>0.83432392273402667</c:v>
                </c:pt>
                <c:pt idx="23448">
                  <c:v>0.83457249070631978</c:v>
                </c:pt>
                <c:pt idx="23449">
                  <c:v>0.83426235600148657</c:v>
                </c:pt>
                <c:pt idx="23450">
                  <c:v>0.83457249070631978</c:v>
                </c:pt>
                <c:pt idx="23451">
                  <c:v>0.83457249070631978</c:v>
                </c:pt>
                <c:pt idx="23452">
                  <c:v>0.83457249070631978</c:v>
                </c:pt>
                <c:pt idx="23453">
                  <c:v>0.83494423791821559</c:v>
                </c:pt>
                <c:pt idx="23454">
                  <c:v>0.83463396506874776</c:v>
                </c:pt>
                <c:pt idx="23455">
                  <c:v>0.83426235600148657</c:v>
                </c:pt>
                <c:pt idx="23456">
                  <c:v>0.8340141106572595</c:v>
                </c:pt>
                <c:pt idx="23457">
                  <c:v>0.83475677682881555</c:v>
                </c:pt>
                <c:pt idx="23458">
                  <c:v>0.83475677682881555</c:v>
                </c:pt>
                <c:pt idx="23459">
                  <c:v>0.83438544374303747</c:v>
                </c:pt>
                <c:pt idx="23460">
                  <c:v>0.83438544374303747</c:v>
                </c:pt>
                <c:pt idx="23461">
                  <c:v>0.83475677682881555</c:v>
                </c:pt>
                <c:pt idx="23462">
                  <c:v>0.83444691907943591</c:v>
                </c:pt>
                <c:pt idx="23463">
                  <c:v>0.8346953937592867</c:v>
                </c:pt>
                <c:pt idx="23464">
                  <c:v>0.8346953937592867</c:v>
                </c:pt>
                <c:pt idx="23465">
                  <c:v>0.83432392273402667</c:v>
                </c:pt>
                <c:pt idx="23466">
                  <c:v>0.83457249070631978</c:v>
                </c:pt>
                <c:pt idx="23467">
                  <c:v>0.83451097062104873</c:v>
                </c:pt>
                <c:pt idx="23468">
                  <c:v>0.83420074349442386</c:v>
                </c:pt>
                <c:pt idx="23469">
                  <c:v>0.83451097062104873</c:v>
                </c:pt>
                <c:pt idx="23470">
                  <c:v>0.83413908516177016</c:v>
                </c:pt>
                <c:pt idx="23471">
                  <c:v>0.83444940476190466</c:v>
                </c:pt>
                <c:pt idx="23472">
                  <c:v>0.83444940476190466</c:v>
                </c:pt>
                <c:pt idx="23473">
                  <c:v>0.83457249070631978</c:v>
                </c:pt>
                <c:pt idx="23474">
                  <c:v>0.8346953937592867</c:v>
                </c:pt>
                <c:pt idx="23475">
                  <c:v>0.83475677682881555</c:v>
                </c:pt>
                <c:pt idx="23476">
                  <c:v>0.83444691907943591</c:v>
                </c:pt>
                <c:pt idx="23477">
                  <c:v>0.83407572383073492</c:v>
                </c:pt>
                <c:pt idx="23478">
                  <c:v>0.83444691907943591</c:v>
                </c:pt>
                <c:pt idx="23479">
                  <c:v>0.8346953937592867</c:v>
                </c:pt>
                <c:pt idx="23480">
                  <c:v>0.83463396506874776</c:v>
                </c:pt>
                <c:pt idx="23481">
                  <c:v>0.83457249070631978</c:v>
                </c:pt>
                <c:pt idx="23482">
                  <c:v>0.83395245170876686</c:v>
                </c:pt>
                <c:pt idx="23483">
                  <c:v>0.83395245170876686</c:v>
                </c:pt>
                <c:pt idx="23484">
                  <c:v>0.83426235600148657</c:v>
                </c:pt>
                <c:pt idx="23485">
                  <c:v>0.83463396506874776</c:v>
                </c:pt>
                <c:pt idx="23486">
                  <c:v>0.83500557413600895</c:v>
                </c:pt>
                <c:pt idx="23487">
                  <c:v>0.83475677682881555</c:v>
                </c:pt>
                <c:pt idx="23488">
                  <c:v>0.83444691907943591</c:v>
                </c:pt>
                <c:pt idx="23489">
                  <c:v>0.83419881305637977</c:v>
                </c:pt>
                <c:pt idx="23490">
                  <c:v>0.83382789317507422</c:v>
                </c:pt>
                <c:pt idx="23491">
                  <c:v>0.83413729128014857</c:v>
                </c:pt>
                <c:pt idx="23492">
                  <c:v>0.83413729128014857</c:v>
                </c:pt>
                <c:pt idx="23493">
                  <c:v>0.83413729128014857</c:v>
                </c:pt>
                <c:pt idx="23494">
                  <c:v>0.83450834879406321</c:v>
                </c:pt>
                <c:pt idx="23495">
                  <c:v>0.83432392273402667</c:v>
                </c:pt>
                <c:pt idx="23496">
                  <c:v>0.83426235600148657</c:v>
                </c:pt>
                <c:pt idx="23497">
                  <c:v>0.83463396506874776</c:v>
                </c:pt>
                <c:pt idx="23498">
                  <c:v>0.8346953937592867</c:v>
                </c:pt>
                <c:pt idx="23499">
                  <c:v>0.8346953937592867</c:v>
                </c:pt>
                <c:pt idx="23500">
                  <c:v>0.8346953937592867</c:v>
                </c:pt>
                <c:pt idx="23501">
                  <c:v>0.83475677682881555</c:v>
                </c:pt>
                <c:pt idx="23502">
                  <c:v>0.83475677682881555</c:v>
                </c:pt>
                <c:pt idx="23503">
                  <c:v>0.83450834879406321</c:v>
                </c:pt>
                <c:pt idx="23504">
                  <c:v>0.83450834879406321</c:v>
                </c:pt>
                <c:pt idx="23505">
                  <c:v>0.83413729128014857</c:v>
                </c:pt>
                <c:pt idx="23506">
                  <c:v>0.83450834879406321</c:v>
                </c:pt>
                <c:pt idx="23507">
                  <c:v>0.83450834879406321</c:v>
                </c:pt>
                <c:pt idx="23508">
                  <c:v>0.83413729128014857</c:v>
                </c:pt>
                <c:pt idx="23509">
                  <c:v>0.83481811432813668</c:v>
                </c:pt>
                <c:pt idx="23510">
                  <c:v>0.83475677682881555</c:v>
                </c:pt>
                <c:pt idx="23511">
                  <c:v>0.83438544374303747</c:v>
                </c:pt>
                <c:pt idx="23512">
                  <c:v>0.83475677682881555</c:v>
                </c:pt>
                <c:pt idx="23513">
                  <c:v>0.83432392273402667</c:v>
                </c:pt>
                <c:pt idx="23514">
                  <c:v>0.8346953937592867</c:v>
                </c:pt>
                <c:pt idx="23515">
                  <c:v>0.83438544374303747</c:v>
                </c:pt>
                <c:pt idx="23516">
                  <c:v>0.8346953937592867</c:v>
                </c:pt>
                <c:pt idx="23517">
                  <c:v>0.83432392273402667</c:v>
                </c:pt>
                <c:pt idx="23518">
                  <c:v>0.83432392273402667</c:v>
                </c:pt>
                <c:pt idx="23519">
                  <c:v>0.8346953937592867</c:v>
                </c:pt>
                <c:pt idx="23520">
                  <c:v>0.83444691907943591</c:v>
                </c:pt>
                <c:pt idx="23521">
                  <c:v>0.83444691907943591</c:v>
                </c:pt>
                <c:pt idx="23522">
                  <c:v>0.83450834879406321</c:v>
                </c:pt>
                <c:pt idx="23523">
                  <c:v>0.83456973293768544</c:v>
                </c:pt>
                <c:pt idx="23524">
                  <c:v>0.83413729128014857</c:v>
                </c:pt>
                <c:pt idx="23525">
                  <c:v>0.83419881305637977</c:v>
                </c:pt>
                <c:pt idx="23526">
                  <c:v>0.83382789317507422</c:v>
                </c:pt>
                <c:pt idx="23527">
                  <c:v>0.83481811432813668</c:v>
                </c:pt>
                <c:pt idx="23528">
                  <c:v>0.83444691907943591</c:v>
                </c:pt>
                <c:pt idx="23529">
                  <c:v>0.83438544374303747</c:v>
                </c:pt>
                <c:pt idx="23530">
                  <c:v>0.83438544374303747</c:v>
                </c:pt>
                <c:pt idx="23531">
                  <c:v>0.83432392273402667</c:v>
                </c:pt>
                <c:pt idx="23532">
                  <c:v>0.83457249070631978</c:v>
                </c:pt>
                <c:pt idx="23533">
                  <c:v>0.83488285608032731</c:v>
                </c:pt>
                <c:pt idx="23534">
                  <c:v>0.83451097062104873</c:v>
                </c:pt>
                <c:pt idx="23535">
                  <c:v>0.8348214285714286</c:v>
                </c:pt>
                <c:pt idx="23536">
                  <c:v>0.83451097062104873</c:v>
                </c:pt>
                <c:pt idx="23537">
                  <c:v>0.83420074349442386</c:v>
                </c:pt>
                <c:pt idx="23538">
                  <c:v>0.83457249070631978</c:v>
                </c:pt>
                <c:pt idx="23539">
                  <c:v>0.83463396506874776</c:v>
                </c:pt>
                <c:pt idx="23540">
                  <c:v>0.83463396506874776</c:v>
                </c:pt>
                <c:pt idx="23541">
                  <c:v>0.8346953937592867</c:v>
                </c:pt>
                <c:pt idx="23542">
                  <c:v>0.83432392273402667</c:v>
                </c:pt>
                <c:pt idx="23543">
                  <c:v>0.83457249070631978</c:v>
                </c:pt>
                <c:pt idx="23544">
                  <c:v>0.83463396506874776</c:v>
                </c:pt>
                <c:pt idx="23545">
                  <c:v>0.8346953937592867</c:v>
                </c:pt>
                <c:pt idx="23546">
                  <c:v>0.8346953937592867</c:v>
                </c:pt>
                <c:pt idx="23547">
                  <c:v>0.83432392273402667</c:v>
                </c:pt>
                <c:pt idx="23548">
                  <c:v>0.83463396506874776</c:v>
                </c:pt>
                <c:pt idx="23549">
                  <c:v>0.83463396506874776</c:v>
                </c:pt>
                <c:pt idx="23550">
                  <c:v>0.83463396506874776</c:v>
                </c:pt>
                <c:pt idx="23551">
                  <c:v>0.83463396506874776</c:v>
                </c:pt>
                <c:pt idx="23552">
                  <c:v>0.83500557413600895</c:v>
                </c:pt>
                <c:pt idx="23553">
                  <c:v>0.83494423791821559</c:v>
                </c:pt>
                <c:pt idx="23554">
                  <c:v>0.83463396506874776</c:v>
                </c:pt>
                <c:pt idx="23555">
                  <c:v>0.83463396506874776</c:v>
                </c:pt>
                <c:pt idx="23556">
                  <c:v>0.83457249070631978</c:v>
                </c:pt>
                <c:pt idx="23557">
                  <c:v>0.83451097062104873</c:v>
                </c:pt>
                <c:pt idx="23558">
                  <c:v>0.83451097062104873</c:v>
                </c:pt>
                <c:pt idx="23559">
                  <c:v>0.83488285608032731</c:v>
                </c:pt>
                <c:pt idx="23560">
                  <c:v>0.83457249070631978</c:v>
                </c:pt>
                <c:pt idx="23561">
                  <c:v>0.83457249070631978</c:v>
                </c:pt>
                <c:pt idx="23562">
                  <c:v>0.83457249070631978</c:v>
                </c:pt>
                <c:pt idx="23563">
                  <c:v>0.83463396506874776</c:v>
                </c:pt>
                <c:pt idx="23564">
                  <c:v>0.83494423791821559</c:v>
                </c:pt>
                <c:pt idx="23565">
                  <c:v>0.83488285608032731</c:v>
                </c:pt>
                <c:pt idx="23566">
                  <c:v>0.83488285608032731</c:v>
                </c:pt>
                <c:pt idx="23567">
                  <c:v>0.83420074349442386</c:v>
                </c:pt>
                <c:pt idx="23568">
                  <c:v>0.83420074349442386</c:v>
                </c:pt>
                <c:pt idx="23569">
                  <c:v>0.8348214285714286</c:v>
                </c:pt>
                <c:pt idx="23570">
                  <c:v>0.83444940476190466</c:v>
                </c:pt>
                <c:pt idx="23571">
                  <c:v>0.83451097062104873</c:v>
                </c:pt>
                <c:pt idx="23572">
                  <c:v>0.83426235600148657</c:v>
                </c:pt>
                <c:pt idx="23573">
                  <c:v>0.83457249070631978</c:v>
                </c:pt>
                <c:pt idx="23574">
                  <c:v>0.83451097062104873</c:v>
                </c:pt>
                <c:pt idx="23575">
                  <c:v>0.83444940476190466</c:v>
                </c:pt>
                <c:pt idx="23576">
                  <c:v>0.83444940476190466</c:v>
                </c:pt>
                <c:pt idx="23577">
                  <c:v>0.83451097062104873</c:v>
                </c:pt>
                <c:pt idx="23578">
                  <c:v>0.83451097062104873</c:v>
                </c:pt>
                <c:pt idx="23579">
                  <c:v>0.83451097062104873</c:v>
                </c:pt>
                <c:pt idx="23580">
                  <c:v>0.8348214285714286</c:v>
                </c:pt>
                <c:pt idx="23581">
                  <c:v>0.8348214285714286</c:v>
                </c:pt>
                <c:pt idx="23582">
                  <c:v>0.83451097062104873</c:v>
                </c:pt>
                <c:pt idx="23583">
                  <c:v>0.83457249070631978</c:v>
                </c:pt>
                <c:pt idx="23584">
                  <c:v>0.83463396506874776</c:v>
                </c:pt>
                <c:pt idx="23585">
                  <c:v>0.83463396506874776</c:v>
                </c:pt>
                <c:pt idx="23586">
                  <c:v>0.83432392273402667</c:v>
                </c:pt>
                <c:pt idx="23587">
                  <c:v>0.83432392273402667</c:v>
                </c:pt>
                <c:pt idx="23588">
                  <c:v>0.83420074349442386</c:v>
                </c:pt>
                <c:pt idx="23589">
                  <c:v>0.83451097062104873</c:v>
                </c:pt>
                <c:pt idx="23590">
                  <c:v>0.83413908516177016</c:v>
                </c:pt>
                <c:pt idx="23591">
                  <c:v>0.83413908516177016</c:v>
                </c:pt>
                <c:pt idx="23592">
                  <c:v>0.83451097062104873</c:v>
                </c:pt>
                <c:pt idx="23593">
                  <c:v>0.83444940476190466</c:v>
                </c:pt>
                <c:pt idx="23594">
                  <c:v>0.83444940476190466</c:v>
                </c:pt>
                <c:pt idx="23595">
                  <c:v>0.83444940476190466</c:v>
                </c:pt>
                <c:pt idx="23596">
                  <c:v>0.83444940476190477</c:v>
                </c:pt>
                <c:pt idx="23597">
                  <c:v>0.83444940476190477</c:v>
                </c:pt>
                <c:pt idx="23598">
                  <c:v>0.83413908516177016</c:v>
                </c:pt>
                <c:pt idx="23599">
                  <c:v>0.83451097062104873</c:v>
                </c:pt>
                <c:pt idx="23600">
                  <c:v>0.83451097062104873</c:v>
                </c:pt>
                <c:pt idx="23601">
                  <c:v>0.83444940476190466</c:v>
                </c:pt>
                <c:pt idx="23602">
                  <c:v>0.83451097062104873</c:v>
                </c:pt>
                <c:pt idx="23603">
                  <c:v>0.83457249070631978</c:v>
                </c:pt>
                <c:pt idx="23604">
                  <c:v>0.83488285608032731</c:v>
                </c:pt>
                <c:pt idx="23605">
                  <c:v>0.83463396506874776</c:v>
                </c:pt>
                <c:pt idx="23606">
                  <c:v>0.83395245170876675</c:v>
                </c:pt>
                <c:pt idx="23607">
                  <c:v>0.83463396506874776</c:v>
                </c:pt>
                <c:pt idx="23608">
                  <c:v>0.8346953937592867</c:v>
                </c:pt>
                <c:pt idx="23609">
                  <c:v>0.8346953937592867</c:v>
                </c:pt>
                <c:pt idx="23610">
                  <c:v>0.83463396506874776</c:v>
                </c:pt>
                <c:pt idx="23611">
                  <c:v>0.83463396506874776</c:v>
                </c:pt>
                <c:pt idx="23612">
                  <c:v>0.83463396506874776</c:v>
                </c:pt>
                <c:pt idx="23613">
                  <c:v>0.83494423791821559</c:v>
                </c:pt>
                <c:pt idx="23614">
                  <c:v>0.83432392273402678</c:v>
                </c:pt>
                <c:pt idx="23615">
                  <c:v>0.83494423791821559</c:v>
                </c:pt>
                <c:pt idx="23616">
                  <c:v>0.83494423791821559</c:v>
                </c:pt>
                <c:pt idx="23617">
                  <c:v>0.83457249070631978</c:v>
                </c:pt>
                <c:pt idx="23618">
                  <c:v>0.83444940476190466</c:v>
                </c:pt>
                <c:pt idx="23619">
                  <c:v>0.83451097062104873</c:v>
                </c:pt>
                <c:pt idx="23620">
                  <c:v>0.83451097062104873</c:v>
                </c:pt>
                <c:pt idx="23621">
                  <c:v>0.83457249070631978</c:v>
                </c:pt>
                <c:pt idx="23622">
                  <c:v>0.83463396506874776</c:v>
                </c:pt>
                <c:pt idx="23623">
                  <c:v>0.83432392273402667</c:v>
                </c:pt>
                <c:pt idx="23624">
                  <c:v>0.83438544374303747</c:v>
                </c:pt>
                <c:pt idx="23625">
                  <c:v>0.8346953937592867</c:v>
                </c:pt>
                <c:pt idx="23626">
                  <c:v>0.83463396506874776</c:v>
                </c:pt>
                <c:pt idx="23627">
                  <c:v>0.83426235600148657</c:v>
                </c:pt>
                <c:pt idx="23628">
                  <c:v>0.83463396506874776</c:v>
                </c:pt>
                <c:pt idx="23629">
                  <c:v>0.83438544374303747</c:v>
                </c:pt>
                <c:pt idx="23630">
                  <c:v>0.83438544374303747</c:v>
                </c:pt>
                <c:pt idx="23631">
                  <c:v>0.83438544374303747</c:v>
                </c:pt>
                <c:pt idx="23632">
                  <c:v>0.83444691907943591</c:v>
                </c:pt>
                <c:pt idx="23633">
                  <c:v>0.83407572383073492</c:v>
                </c:pt>
                <c:pt idx="23634">
                  <c:v>0.83438544374303747</c:v>
                </c:pt>
                <c:pt idx="23635">
                  <c:v>0.8346953937592867</c:v>
                </c:pt>
                <c:pt idx="23636">
                  <c:v>0.83438544374303747</c:v>
                </c:pt>
                <c:pt idx="23637">
                  <c:v>0.83432392273402667</c:v>
                </c:pt>
                <c:pt idx="23638">
                  <c:v>0.83463396506874776</c:v>
                </c:pt>
                <c:pt idx="23639">
                  <c:v>0.83426235600148657</c:v>
                </c:pt>
                <c:pt idx="23640">
                  <c:v>0.83457249070631978</c:v>
                </c:pt>
                <c:pt idx="23641">
                  <c:v>0.83457249070631978</c:v>
                </c:pt>
                <c:pt idx="23642">
                  <c:v>0.83488285608032731</c:v>
                </c:pt>
                <c:pt idx="23643">
                  <c:v>0.8348214285714286</c:v>
                </c:pt>
                <c:pt idx="23644">
                  <c:v>0.83451097062104873</c:v>
                </c:pt>
                <c:pt idx="23645">
                  <c:v>0.83451097062104873</c:v>
                </c:pt>
                <c:pt idx="23646">
                  <c:v>0.83488285608032731</c:v>
                </c:pt>
                <c:pt idx="23647">
                  <c:v>0.83488285608032731</c:v>
                </c:pt>
                <c:pt idx="23648">
                  <c:v>0.83451097062104873</c:v>
                </c:pt>
                <c:pt idx="23649">
                  <c:v>0.83451097062104873</c:v>
                </c:pt>
                <c:pt idx="23650">
                  <c:v>0.83451097062104873</c:v>
                </c:pt>
                <c:pt idx="23651">
                  <c:v>0.83444940476190466</c:v>
                </c:pt>
                <c:pt idx="23652">
                  <c:v>0.83444940476190466</c:v>
                </c:pt>
                <c:pt idx="23653">
                  <c:v>0.8348214285714286</c:v>
                </c:pt>
                <c:pt idx="23654">
                  <c:v>0.83444940476190466</c:v>
                </c:pt>
                <c:pt idx="23655">
                  <c:v>0.83475995534052849</c:v>
                </c:pt>
                <c:pt idx="23656">
                  <c:v>0.83420074349442386</c:v>
                </c:pt>
                <c:pt idx="23657">
                  <c:v>0.83463396506874776</c:v>
                </c:pt>
                <c:pt idx="23658">
                  <c:v>0.83494423791821559</c:v>
                </c:pt>
                <c:pt idx="23659">
                  <c:v>0.83457249070631978</c:v>
                </c:pt>
                <c:pt idx="23660">
                  <c:v>0.83457249070631978</c:v>
                </c:pt>
                <c:pt idx="23661">
                  <c:v>0.83426235600148657</c:v>
                </c:pt>
                <c:pt idx="23662">
                  <c:v>0.83395245170876686</c:v>
                </c:pt>
                <c:pt idx="23663">
                  <c:v>0.83426235600148657</c:v>
                </c:pt>
                <c:pt idx="23664">
                  <c:v>0.83426235600148657</c:v>
                </c:pt>
                <c:pt idx="23665">
                  <c:v>0.83426235600148657</c:v>
                </c:pt>
                <c:pt idx="23666">
                  <c:v>0.83432392273402678</c:v>
                </c:pt>
                <c:pt idx="23667">
                  <c:v>0.8340141106572595</c:v>
                </c:pt>
                <c:pt idx="23668">
                  <c:v>0.83438544374303747</c:v>
                </c:pt>
                <c:pt idx="23669">
                  <c:v>0.83475677682881555</c:v>
                </c:pt>
                <c:pt idx="23670">
                  <c:v>0.83438544374303747</c:v>
                </c:pt>
                <c:pt idx="23671">
                  <c:v>0.83432392273402667</c:v>
                </c:pt>
                <c:pt idx="23672">
                  <c:v>0.8346953937592867</c:v>
                </c:pt>
                <c:pt idx="23673">
                  <c:v>0.83463396506874776</c:v>
                </c:pt>
                <c:pt idx="23674">
                  <c:v>0.83420074349442386</c:v>
                </c:pt>
                <c:pt idx="23675">
                  <c:v>0.83420074349442386</c:v>
                </c:pt>
                <c:pt idx="23676">
                  <c:v>0.83457249070631978</c:v>
                </c:pt>
                <c:pt idx="23677">
                  <c:v>0.83432392273402667</c:v>
                </c:pt>
                <c:pt idx="23678">
                  <c:v>0.83438544374303747</c:v>
                </c:pt>
                <c:pt idx="23679">
                  <c:v>0.83475677682881555</c:v>
                </c:pt>
                <c:pt idx="23680">
                  <c:v>0.83469539375928681</c:v>
                </c:pt>
                <c:pt idx="23681">
                  <c:v>0.83438544374303758</c:v>
                </c:pt>
                <c:pt idx="23682">
                  <c:v>0.8340141106572595</c:v>
                </c:pt>
                <c:pt idx="23683">
                  <c:v>0.8340141106572595</c:v>
                </c:pt>
                <c:pt idx="23684">
                  <c:v>0.8340141106572595</c:v>
                </c:pt>
                <c:pt idx="23685">
                  <c:v>0.83438544374303747</c:v>
                </c:pt>
                <c:pt idx="23686">
                  <c:v>0.83438544374303747</c:v>
                </c:pt>
                <c:pt idx="23687">
                  <c:v>0.8340141106572595</c:v>
                </c:pt>
                <c:pt idx="23688">
                  <c:v>0.83407572383073514</c:v>
                </c:pt>
                <c:pt idx="23689">
                  <c:v>0.83407572383073514</c:v>
                </c:pt>
                <c:pt idx="23690">
                  <c:v>0.83432392273402667</c:v>
                </c:pt>
                <c:pt idx="23691">
                  <c:v>0.83438544374303747</c:v>
                </c:pt>
                <c:pt idx="23692">
                  <c:v>0.8346953937592867</c:v>
                </c:pt>
                <c:pt idx="23693">
                  <c:v>0.83457249070631978</c:v>
                </c:pt>
                <c:pt idx="23694">
                  <c:v>0.83488285608032731</c:v>
                </c:pt>
                <c:pt idx="23695">
                  <c:v>0.8348214285714286</c:v>
                </c:pt>
                <c:pt idx="23696">
                  <c:v>0.83475995534052849</c:v>
                </c:pt>
                <c:pt idx="23697">
                  <c:v>0.83444940476190466</c:v>
                </c:pt>
                <c:pt idx="23698">
                  <c:v>0.83413908516177016</c:v>
                </c:pt>
                <c:pt idx="23699">
                  <c:v>0.83413908516177016</c:v>
                </c:pt>
                <c:pt idx="23700">
                  <c:v>0.83444940476190466</c:v>
                </c:pt>
                <c:pt idx="23701">
                  <c:v>0.83413908516177016</c:v>
                </c:pt>
                <c:pt idx="23702">
                  <c:v>0.83451097062104873</c:v>
                </c:pt>
                <c:pt idx="23703">
                  <c:v>0.83488285608032731</c:v>
                </c:pt>
                <c:pt idx="23704">
                  <c:v>0.83488285608032731</c:v>
                </c:pt>
                <c:pt idx="23705">
                  <c:v>0.83426235600148657</c:v>
                </c:pt>
                <c:pt idx="23706">
                  <c:v>0.83420074349442386</c:v>
                </c:pt>
                <c:pt idx="23707">
                  <c:v>0.83451097062104873</c:v>
                </c:pt>
                <c:pt idx="23708">
                  <c:v>0.83451097062104873</c:v>
                </c:pt>
                <c:pt idx="23709">
                  <c:v>0.83451097062104873</c:v>
                </c:pt>
                <c:pt idx="23710">
                  <c:v>0.83451097062104873</c:v>
                </c:pt>
                <c:pt idx="23711">
                  <c:v>0.83488285608032731</c:v>
                </c:pt>
                <c:pt idx="23712">
                  <c:v>0.83426235600148657</c:v>
                </c:pt>
                <c:pt idx="23713">
                  <c:v>0.83457249070631978</c:v>
                </c:pt>
                <c:pt idx="23714">
                  <c:v>0.83426235600148657</c:v>
                </c:pt>
                <c:pt idx="23715">
                  <c:v>0.83463396506874776</c:v>
                </c:pt>
                <c:pt idx="23716">
                  <c:v>0.83463396506874776</c:v>
                </c:pt>
                <c:pt idx="23717">
                  <c:v>0.83457249070631978</c:v>
                </c:pt>
                <c:pt idx="23718">
                  <c:v>0.83451097062104873</c:v>
                </c:pt>
                <c:pt idx="23719">
                  <c:v>0.8348214285714286</c:v>
                </c:pt>
                <c:pt idx="23720">
                  <c:v>0.83451097062104873</c:v>
                </c:pt>
                <c:pt idx="23721">
                  <c:v>0.83420074349442386</c:v>
                </c:pt>
                <c:pt idx="23722">
                  <c:v>0.83413908516177016</c:v>
                </c:pt>
                <c:pt idx="23723">
                  <c:v>0.83413908516177016</c:v>
                </c:pt>
                <c:pt idx="23724">
                  <c:v>0.83444940476190466</c:v>
                </c:pt>
                <c:pt idx="23725">
                  <c:v>0.8348214285714286</c:v>
                </c:pt>
                <c:pt idx="23726">
                  <c:v>0.83444940476190466</c:v>
                </c:pt>
                <c:pt idx="23727">
                  <c:v>0.83438779307778199</c:v>
                </c:pt>
                <c:pt idx="23728">
                  <c:v>0.83475995534052849</c:v>
                </c:pt>
                <c:pt idx="23729">
                  <c:v>0.83463687150837995</c:v>
                </c:pt>
                <c:pt idx="23730">
                  <c:v>0.83426443202979517</c:v>
                </c:pt>
                <c:pt idx="23731">
                  <c:v>0.83469843633655993</c:v>
                </c:pt>
                <c:pt idx="23732">
                  <c:v>0.8348214285714286</c:v>
                </c:pt>
                <c:pt idx="23733">
                  <c:v>0.83457249070631978</c:v>
                </c:pt>
                <c:pt idx="23734">
                  <c:v>0.83420074349442386</c:v>
                </c:pt>
                <c:pt idx="23735">
                  <c:v>0.83420074349442386</c:v>
                </c:pt>
                <c:pt idx="23736">
                  <c:v>0.83432392273402667</c:v>
                </c:pt>
                <c:pt idx="23737">
                  <c:v>0.83438544374303758</c:v>
                </c:pt>
                <c:pt idx="23738">
                  <c:v>0.83395245170876675</c:v>
                </c:pt>
                <c:pt idx="23739">
                  <c:v>0.83426235600148657</c:v>
                </c:pt>
                <c:pt idx="23740">
                  <c:v>0.83463396506874776</c:v>
                </c:pt>
                <c:pt idx="23741">
                  <c:v>0.83426235600148657</c:v>
                </c:pt>
                <c:pt idx="23742">
                  <c:v>0.83420074349442386</c:v>
                </c:pt>
                <c:pt idx="23743">
                  <c:v>0.83451097062104873</c:v>
                </c:pt>
                <c:pt idx="23744">
                  <c:v>0.83488285608032731</c:v>
                </c:pt>
                <c:pt idx="23745">
                  <c:v>0.83488285608032731</c:v>
                </c:pt>
                <c:pt idx="23746">
                  <c:v>0.83451097062104873</c:v>
                </c:pt>
                <c:pt idx="23747">
                  <c:v>0.83457249070631978</c:v>
                </c:pt>
                <c:pt idx="23748">
                  <c:v>0.83463396506874776</c:v>
                </c:pt>
                <c:pt idx="23749">
                  <c:v>0.83432392273402667</c:v>
                </c:pt>
                <c:pt idx="23750">
                  <c:v>0.83475677682881555</c:v>
                </c:pt>
                <c:pt idx="23751">
                  <c:v>0.83438544374303747</c:v>
                </c:pt>
                <c:pt idx="23752">
                  <c:v>0.83432392273402667</c:v>
                </c:pt>
                <c:pt idx="23753">
                  <c:v>0.83432392273402667</c:v>
                </c:pt>
                <c:pt idx="23754">
                  <c:v>0.83432392273402678</c:v>
                </c:pt>
                <c:pt idx="23755">
                  <c:v>0.83426235600148657</c:v>
                </c:pt>
                <c:pt idx="23756">
                  <c:v>0.83457249070631978</c:v>
                </c:pt>
                <c:pt idx="23757">
                  <c:v>0.83488285608032731</c:v>
                </c:pt>
                <c:pt idx="23758">
                  <c:v>0.83457249070631978</c:v>
                </c:pt>
                <c:pt idx="23759">
                  <c:v>0.83420074349442386</c:v>
                </c:pt>
                <c:pt idx="23760">
                  <c:v>0.83420074349442386</c:v>
                </c:pt>
                <c:pt idx="23761">
                  <c:v>0.83451097062104873</c:v>
                </c:pt>
                <c:pt idx="23762">
                  <c:v>0.83488285608032731</c:v>
                </c:pt>
                <c:pt idx="23763">
                  <c:v>0.83488285608032731</c:v>
                </c:pt>
                <c:pt idx="23764">
                  <c:v>0.83457249070631978</c:v>
                </c:pt>
                <c:pt idx="23765">
                  <c:v>0.83457249070631978</c:v>
                </c:pt>
                <c:pt idx="23766">
                  <c:v>0.83457249070631978</c:v>
                </c:pt>
                <c:pt idx="23767">
                  <c:v>0.83457249070631978</c:v>
                </c:pt>
                <c:pt idx="23768">
                  <c:v>0.83463396506874776</c:v>
                </c:pt>
                <c:pt idx="23769">
                  <c:v>0.8346953937592867</c:v>
                </c:pt>
                <c:pt idx="23770">
                  <c:v>0.83438544374303747</c:v>
                </c:pt>
                <c:pt idx="23771">
                  <c:v>0.8346953937592867</c:v>
                </c:pt>
                <c:pt idx="23772">
                  <c:v>0.83506686478454684</c:v>
                </c:pt>
                <c:pt idx="23773">
                  <c:v>0.83475677682881555</c:v>
                </c:pt>
                <c:pt idx="23774">
                  <c:v>0.83506686478454684</c:v>
                </c:pt>
                <c:pt idx="23775">
                  <c:v>0.83463396506874776</c:v>
                </c:pt>
                <c:pt idx="23776">
                  <c:v>0.83389074693422538</c:v>
                </c:pt>
                <c:pt idx="23777">
                  <c:v>0.83457249070631978</c:v>
                </c:pt>
                <c:pt idx="23778">
                  <c:v>0.83463396506874776</c:v>
                </c:pt>
                <c:pt idx="23779">
                  <c:v>0.8346953937592867</c:v>
                </c:pt>
                <c:pt idx="23780">
                  <c:v>0.8346953937592867</c:v>
                </c:pt>
                <c:pt idx="23781">
                  <c:v>0.83438544374303758</c:v>
                </c:pt>
                <c:pt idx="23782">
                  <c:v>0.83481811432813668</c:v>
                </c:pt>
                <c:pt idx="23783">
                  <c:v>0.83444691907943591</c:v>
                </c:pt>
                <c:pt idx="23784">
                  <c:v>0.83438544374303758</c:v>
                </c:pt>
                <c:pt idx="23785">
                  <c:v>0.83438544374303758</c:v>
                </c:pt>
                <c:pt idx="23786">
                  <c:v>0.83475677682881555</c:v>
                </c:pt>
                <c:pt idx="23787">
                  <c:v>0.83444691907943591</c:v>
                </c:pt>
                <c:pt idx="23788">
                  <c:v>0.83407572383073514</c:v>
                </c:pt>
                <c:pt idx="23789">
                  <c:v>0.83407572383073514</c:v>
                </c:pt>
                <c:pt idx="23790">
                  <c:v>0.8340141106572595</c:v>
                </c:pt>
                <c:pt idx="23791">
                  <c:v>0.83438544374303758</c:v>
                </c:pt>
                <c:pt idx="23792">
                  <c:v>0.83444691907943591</c:v>
                </c:pt>
                <c:pt idx="23793">
                  <c:v>0.83481811432813668</c:v>
                </c:pt>
                <c:pt idx="23794">
                  <c:v>0.83481811432813668</c:v>
                </c:pt>
                <c:pt idx="23795">
                  <c:v>0.83475677682881555</c:v>
                </c:pt>
                <c:pt idx="23796">
                  <c:v>0.83481811432813668</c:v>
                </c:pt>
                <c:pt idx="23797">
                  <c:v>0.83450834879406321</c:v>
                </c:pt>
                <c:pt idx="23798">
                  <c:v>0.83475677682881555</c:v>
                </c:pt>
                <c:pt idx="23799">
                  <c:v>0.8346953937592867</c:v>
                </c:pt>
                <c:pt idx="23800">
                  <c:v>0.8346953937592867</c:v>
                </c:pt>
                <c:pt idx="23801">
                  <c:v>0.83463396506874776</c:v>
                </c:pt>
                <c:pt idx="23802">
                  <c:v>0.83463396506874776</c:v>
                </c:pt>
                <c:pt idx="23803">
                  <c:v>0.83432392273402667</c:v>
                </c:pt>
                <c:pt idx="23804">
                  <c:v>0.83475677682881555</c:v>
                </c:pt>
                <c:pt idx="23805">
                  <c:v>0.83481811432813668</c:v>
                </c:pt>
                <c:pt idx="23806">
                  <c:v>0.83444691907943591</c:v>
                </c:pt>
                <c:pt idx="23807">
                  <c:v>0.83444691907943591</c:v>
                </c:pt>
                <c:pt idx="23808">
                  <c:v>0.83419881305637977</c:v>
                </c:pt>
                <c:pt idx="23809">
                  <c:v>0.83456973293768544</c:v>
                </c:pt>
                <c:pt idx="23810">
                  <c:v>0.83450834879406321</c:v>
                </c:pt>
                <c:pt idx="23811">
                  <c:v>0.83419881305637977</c:v>
                </c:pt>
                <c:pt idx="23812">
                  <c:v>0.83444691907943591</c:v>
                </c:pt>
                <c:pt idx="23813">
                  <c:v>0.83438544374303747</c:v>
                </c:pt>
                <c:pt idx="23814">
                  <c:v>0.8346953937592867</c:v>
                </c:pt>
                <c:pt idx="23815">
                  <c:v>0.83432392273402667</c:v>
                </c:pt>
                <c:pt idx="23816">
                  <c:v>0.83463396506874776</c:v>
                </c:pt>
                <c:pt idx="23817">
                  <c:v>0.83463396506874776</c:v>
                </c:pt>
                <c:pt idx="23818">
                  <c:v>0.83451097062104873</c:v>
                </c:pt>
                <c:pt idx="23819">
                  <c:v>0.83457249070631978</c:v>
                </c:pt>
                <c:pt idx="23820">
                  <c:v>0.83432392273402667</c:v>
                </c:pt>
                <c:pt idx="23821">
                  <c:v>0.8346953937592867</c:v>
                </c:pt>
                <c:pt idx="23822">
                  <c:v>0.8346953937592867</c:v>
                </c:pt>
                <c:pt idx="23823">
                  <c:v>0.83475677682881555</c:v>
                </c:pt>
                <c:pt idx="23824">
                  <c:v>0.83444691907943591</c:v>
                </c:pt>
                <c:pt idx="23825">
                  <c:v>0.83444691907943591</c:v>
                </c:pt>
                <c:pt idx="23826">
                  <c:v>0.83450834879406321</c:v>
                </c:pt>
                <c:pt idx="23827">
                  <c:v>0.83450834879406321</c:v>
                </c:pt>
                <c:pt idx="23828">
                  <c:v>0.83481811432813668</c:v>
                </c:pt>
                <c:pt idx="23829">
                  <c:v>0.83413729128014857</c:v>
                </c:pt>
                <c:pt idx="23830">
                  <c:v>0.83382789317507422</c:v>
                </c:pt>
                <c:pt idx="23831">
                  <c:v>0.83419881305637977</c:v>
                </c:pt>
                <c:pt idx="23832">
                  <c:v>0.83456973293768544</c:v>
                </c:pt>
                <c:pt idx="23833">
                  <c:v>0.83419881305637977</c:v>
                </c:pt>
                <c:pt idx="23834">
                  <c:v>0.83419881305637977</c:v>
                </c:pt>
                <c:pt idx="23835">
                  <c:v>0.83419881305637977</c:v>
                </c:pt>
                <c:pt idx="23836">
                  <c:v>0.83413729128014857</c:v>
                </c:pt>
                <c:pt idx="23837">
                  <c:v>0.83413729128014857</c:v>
                </c:pt>
                <c:pt idx="23838">
                  <c:v>0.83450834879406321</c:v>
                </c:pt>
                <c:pt idx="23839">
                  <c:v>0.83413729128014857</c:v>
                </c:pt>
                <c:pt idx="23840">
                  <c:v>0.83407572383073514</c:v>
                </c:pt>
                <c:pt idx="23841">
                  <c:v>0.83444691907943591</c:v>
                </c:pt>
                <c:pt idx="23842">
                  <c:v>0.83475677682881555</c:v>
                </c:pt>
                <c:pt idx="23843">
                  <c:v>0.83438544374303747</c:v>
                </c:pt>
                <c:pt idx="23844">
                  <c:v>0.8346953937592867</c:v>
                </c:pt>
                <c:pt idx="23845">
                  <c:v>0.83432392273402667</c:v>
                </c:pt>
                <c:pt idx="23846">
                  <c:v>0.83438544374303747</c:v>
                </c:pt>
                <c:pt idx="23847">
                  <c:v>0.83438544374303747</c:v>
                </c:pt>
                <c:pt idx="23848">
                  <c:v>0.8346953937592867</c:v>
                </c:pt>
                <c:pt idx="23849">
                  <c:v>0.83426235600148657</c:v>
                </c:pt>
                <c:pt idx="23850">
                  <c:v>0.83457249070631978</c:v>
                </c:pt>
                <c:pt idx="23851">
                  <c:v>0.83457249070631978</c:v>
                </c:pt>
                <c:pt idx="23852">
                  <c:v>0.83488285608032731</c:v>
                </c:pt>
                <c:pt idx="23853">
                  <c:v>0.83420074349442386</c:v>
                </c:pt>
                <c:pt idx="23854">
                  <c:v>0.83457249070631978</c:v>
                </c:pt>
                <c:pt idx="23855">
                  <c:v>0.83426235600148657</c:v>
                </c:pt>
                <c:pt idx="23856">
                  <c:v>0.83457249070631978</c:v>
                </c:pt>
                <c:pt idx="23857">
                  <c:v>0.83494423791821559</c:v>
                </c:pt>
                <c:pt idx="23858">
                  <c:v>0.83463396506874776</c:v>
                </c:pt>
                <c:pt idx="23859">
                  <c:v>0.83426235600148657</c:v>
                </c:pt>
                <c:pt idx="23860">
                  <c:v>0.83457249070631978</c:v>
                </c:pt>
                <c:pt idx="23861">
                  <c:v>0.83457249070631978</c:v>
                </c:pt>
                <c:pt idx="23862">
                  <c:v>0.83432392273402667</c:v>
                </c:pt>
                <c:pt idx="23863">
                  <c:v>0.8346953937592867</c:v>
                </c:pt>
                <c:pt idx="23864">
                  <c:v>0.83500557413600895</c:v>
                </c:pt>
                <c:pt idx="23865">
                  <c:v>0.83463396506874776</c:v>
                </c:pt>
                <c:pt idx="23866">
                  <c:v>0.83463396506874776</c:v>
                </c:pt>
                <c:pt idx="23867">
                  <c:v>0.83494423791821559</c:v>
                </c:pt>
                <c:pt idx="23868">
                  <c:v>0.83457249070631978</c:v>
                </c:pt>
                <c:pt idx="23869">
                  <c:v>0.8346953937592867</c:v>
                </c:pt>
                <c:pt idx="23870">
                  <c:v>0.83444691907943591</c:v>
                </c:pt>
                <c:pt idx="23871">
                  <c:v>0.83450834879406321</c:v>
                </c:pt>
                <c:pt idx="23872">
                  <c:v>0.83456973293768544</c:v>
                </c:pt>
                <c:pt idx="23873">
                  <c:v>0.83419881305637977</c:v>
                </c:pt>
                <c:pt idx="23874">
                  <c:v>0.83450834879406321</c:v>
                </c:pt>
                <c:pt idx="23875">
                  <c:v>0.83413729128014857</c:v>
                </c:pt>
                <c:pt idx="23876">
                  <c:v>0.83487940630797774</c:v>
                </c:pt>
                <c:pt idx="23877">
                  <c:v>0.83450834879406321</c:v>
                </c:pt>
                <c:pt idx="23878">
                  <c:v>0.83444691907943591</c:v>
                </c:pt>
                <c:pt idx="23879">
                  <c:v>0.83444691907943591</c:v>
                </c:pt>
                <c:pt idx="23880">
                  <c:v>0.8346953937592867</c:v>
                </c:pt>
                <c:pt idx="23881">
                  <c:v>0.83432392273402667</c:v>
                </c:pt>
                <c:pt idx="23882">
                  <c:v>0.8346953937592867</c:v>
                </c:pt>
                <c:pt idx="23883">
                  <c:v>0.83432392273402667</c:v>
                </c:pt>
                <c:pt idx="23884">
                  <c:v>0.8346953937592867</c:v>
                </c:pt>
                <c:pt idx="23885">
                  <c:v>0.83444691907943591</c:v>
                </c:pt>
                <c:pt idx="23886">
                  <c:v>0.83487940630797774</c:v>
                </c:pt>
                <c:pt idx="23887">
                  <c:v>0.83419881305637977</c:v>
                </c:pt>
                <c:pt idx="23888">
                  <c:v>0.83413729128014857</c:v>
                </c:pt>
                <c:pt idx="23889">
                  <c:v>0.83487940630797774</c:v>
                </c:pt>
                <c:pt idx="23890">
                  <c:v>0.83450834879406321</c:v>
                </c:pt>
                <c:pt idx="23891">
                  <c:v>0.83450834879406321</c:v>
                </c:pt>
                <c:pt idx="23892">
                  <c:v>0.83487940630797774</c:v>
                </c:pt>
                <c:pt idx="23893">
                  <c:v>0.83413729128014857</c:v>
                </c:pt>
                <c:pt idx="23894">
                  <c:v>0.83450834879406321</c:v>
                </c:pt>
                <c:pt idx="23895">
                  <c:v>0.83456973293768544</c:v>
                </c:pt>
                <c:pt idx="23896">
                  <c:v>0.83450834879406321</c:v>
                </c:pt>
                <c:pt idx="23897">
                  <c:v>0.83407572383073514</c:v>
                </c:pt>
                <c:pt idx="23898">
                  <c:v>0.83475677682881555</c:v>
                </c:pt>
                <c:pt idx="23899">
                  <c:v>0.83475677682881555</c:v>
                </c:pt>
                <c:pt idx="23900">
                  <c:v>0.83438544374303747</c:v>
                </c:pt>
                <c:pt idx="23901">
                  <c:v>0.83438544374303747</c:v>
                </c:pt>
                <c:pt idx="23902">
                  <c:v>0.8346953937592867</c:v>
                </c:pt>
                <c:pt idx="23903">
                  <c:v>0.8346953937592867</c:v>
                </c:pt>
                <c:pt idx="23904">
                  <c:v>0.83438544374303747</c:v>
                </c:pt>
                <c:pt idx="23905">
                  <c:v>0.83444691907943591</c:v>
                </c:pt>
                <c:pt idx="23906">
                  <c:v>0.83413729128014857</c:v>
                </c:pt>
                <c:pt idx="23907">
                  <c:v>0.83450834879406321</c:v>
                </c:pt>
                <c:pt idx="23908">
                  <c:v>0.83413729128014857</c:v>
                </c:pt>
                <c:pt idx="23909">
                  <c:v>0.83426028921023354</c:v>
                </c:pt>
                <c:pt idx="23910">
                  <c:v>0.83469236471460351</c:v>
                </c:pt>
                <c:pt idx="23911">
                  <c:v>0.83388950685947349</c:v>
                </c:pt>
                <c:pt idx="23912">
                  <c:v>0.83426028921023354</c:v>
                </c:pt>
                <c:pt idx="23913">
                  <c:v>0.83426028921023354</c:v>
                </c:pt>
                <c:pt idx="23914">
                  <c:v>0.83426028921023354</c:v>
                </c:pt>
                <c:pt idx="23915">
                  <c:v>0.83487940630797774</c:v>
                </c:pt>
                <c:pt idx="23916">
                  <c:v>0.83450834879406321</c:v>
                </c:pt>
                <c:pt idx="23917">
                  <c:v>0.83413729128014857</c:v>
                </c:pt>
                <c:pt idx="23918">
                  <c:v>0.83419881305637977</c:v>
                </c:pt>
                <c:pt idx="23919">
                  <c:v>0.83419881305637977</c:v>
                </c:pt>
                <c:pt idx="23920">
                  <c:v>0.83444691907943591</c:v>
                </c:pt>
                <c:pt idx="23921">
                  <c:v>0.83444691907943591</c:v>
                </c:pt>
                <c:pt idx="23922">
                  <c:v>0.83444691907943591</c:v>
                </c:pt>
                <c:pt idx="23923">
                  <c:v>0.8346953937592867</c:v>
                </c:pt>
                <c:pt idx="23924">
                  <c:v>0.83475677682881555</c:v>
                </c:pt>
                <c:pt idx="23925">
                  <c:v>0.83506686478454684</c:v>
                </c:pt>
                <c:pt idx="23926">
                  <c:v>0.8346953937592867</c:v>
                </c:pt>
                <c:pt idx="23927">
                  <c:v>0.83475677682881555</c:v>
                </c:pt>
                <c:pt idx="23928">
                  <c:v>0.83475677682881555</c:v>
                </c:pt>
                <c:pt idx="23929">
                  <c:v>0.83481811432813668</c:v>
                </c:pt>
                <c:pt idx="23930">
                  <c:v>0.83481811432813668</c:v>
                </c:pt>
                <c:pt idx="23931">
                  <c:v>0.83438544374303747</c:v>
                </c:pt>
                <c:pt idx="23932">
                  <c:v>0.83438544374303747</c:v>
                </c:pt>
                <c:pt idx="23933">
                  <c:v>0.83475677682881555</c:v>
                </c:pt>
                <c:pt idx="23934">
                  <c:v>0.83475677682881555</c:v>
                </c:pt>
                <c:pt idx="23935">
                  <c:v>0.83438544374303747</c:v>
                </c:pt>
                <c:pt idx="23936">
                  <c:v>0.83475677682881555</c:v>
                </c:pt>
                <c:pt idx="23937">
                  <c:v>0.83475677682881555</c:v>
                </c:pt>
                <c:pt idx="23938">
                  <c:v>0.83481811432813668</c:v>
                </c:pt>
                <c:pt idx="23939">
                  <c:v>0.83475677682881555</c:v>
                </c:pt>
                <c:pt idx="23940">
                  <c:v>0.8346953937592867</c:v>
                </c:pt>
                <c:pt idx="23941">
                  <c:v>0.83475677682881555</c:v>
                </c:pt>
                <c:pt idx="23942">
                  <c:v>0.83481811432813668</c:v>
                </c:pt>
                <c:pt idx="23943">
                  <c:v>0.83444691907943591</c:v>
                </c:pt>
                <c:pt idx="23944">
                  <c:v>0.83475677682881555</c:v>
                </c:pt>
                <c:pt idx="23945">
                  <c:v>0.83475677682881555</c:v>
                </c:pt>
                <c:pt idx="23946">
                  <c:v>0.83475677682881555</c:v>
                </c:pt>
                <c:pt idx="23947">
                  <c:v>0.83481811432813668</c:v>
                </c:pt>
                <c:pt idx="23948">
                  <c:v>0.83475677682881555</c:v>
                </c:pt>
                <c:pt idx="23949">
                  <c:v>0.83432392273402667</c:v>
                </c:pt>
                <c:pt idx="23950">
                  <c:v>0.83432392273402667</c:v>
                </c:pt>
                <c:pt idx="23951">
                  <c:v>0.8346953937592867</c:v>
                </c:pt>
                <c:pt idx="23952">
                  <c:v>0.8346953937592867</c:v>
                </c:pt>
                <c:pt idx="23953">
                  <c:v>0.8346953937592867</c:v>
                </c:pt>
                <c:pt idx="23954">
                  <c:v>0.8346953937592867</c:v>
                </c:pt>
                <c:pt idx="23955">
                  <c:v>0.83444691907943591</c:v>
                </c:pt>
                <c:pt idx="23956">
                  <c:v>0.83481811432813668</c:v>
                </c:pt>
                <c:pt idx="23957">
                  <c:v>0.83506686478454684</c:v>
                </c:pt>
                <c:pt idx="23958">
                  <c:v>0.83432392273402667</c:v>
                </c:pt>
                <c:pt idx="23959">
                  <c:v>0.83463396506874776</c:v>
                </c:pt>
                <c:pt idx="23960">
                  <c:v>0.83426235600148657</c:v>
                </c:pt>
                <c:pt idx="23961">
                  <c:v>0.83426235600148657</c:v>
                </c:pt>
                <c:pt idx="23962">
                  <c:v>0.83426235600148657</c:v>
                </c:pt>
                <c:pt idx="23963">
                  <c:v>0.83488285608032731</c:v>
                </c:pt>
                <c:pt idx="23964">
                  <c:v>0.83457249070631978</c:v>
                </c:pt>
                <c:pt idx="23965">
                  <c:v>0.8346953937592867</c:v>
                </c:pt>
                <c:pt idx="23966">
                  <c:v>0.83432392273402667</c:v>
                </c:pt>
                <c:pt idx="23967">
                  <c:v>0.83500557413600895</c:v>
                </c:pt>
                <c:pt idx="23968">
                  <c:v>0.8346953937592867</c:v>
                </c:pt>
                <c:pt idx="23969">
                  <c:v>0.83438544374303747</c:v>
                </c:pt>
                <c:pt idx="23970">
                  <c:v>0.8346953937592867</c:v>
                </c:pt>
                <c:pt idx="23971">
                  <c:v>0.83463396506874776</c:v>
                </c:pt>
                <c:pt idx="23972">
                  <c:v>0.83463396506874776</c:v>
                </c:pt>
                <c:pt idx="23973">
                  <c:v>0.83463396506874776</c:v>
                </c:pt>
                <c:pt idx="23974">
                  <c:v>0.83494423791821559</c:v>
                </c:pt>
                <c:pt idx="23975">
                  <c:v>0.83426235600148657</c:v>
                </c:pt>
                <c:pt idx="23976">
                  <c:v>0.83463396506874776</c:v>
                </c:pt>
                <c:pt idx="23977">
                  <c:v>0.83426235600148657</c:v>
                </c:pt>
                <c:pt idx="23978">
                  <c:v>0.83451097062104873</c:v>
                </c:pt>
                <c:pt idx="23979">
                  <c:v>0.83475995534052849</c:v>
                </c:pt>
                <c:pt idx="23980">
                  <c:v>0.83444940476190477</c:v>
                </c:pt>
                <c:pt idx="23981">
                  <c:v>0.83413908516177016</c:v>
                </c:pt>
                <c:pt idx="23982">
                  <c:v>0.83444940476190466</c:v>
                </c:pt>
                <c:pt idx="23983">
                  <c:v>0.83475995534052849</c:v>
                </c:pt>
                <c:pt idx="23984">
                  <c:v>0.83444940476190477</c:v>
                </c:pt>
                <c:pt idx="23985">
                  <c:v>0.83444940476190477</c:v>
                </c:pt>
                <c:pt idx="23986">
                  <c:v>0.8348214285714286</c:v>
                </c:pt>
                <c:pt idx="23987">
                  <c:v>0.8348214285714286</c:v>
                </c:pt>
                <c:pt idx="23988">
                  <c:v>0.83451097062104873</c:v>
                </c:pt>
                <c:pt idx="23989">
                  <c:v>0.83457249070631978</c:v>
                </c:pt>
                <c:pt idx="23990">
                  <c:v>0.8346953937592867</c:v>
                </c:pt>
                <c:pt idx="23991">
                  <c:v>0.83444691907943591</c:v>
                </c:pt>
                <c:pt idx="23992">
                  <c:v>0.83438544374303758</c:v>
                </c:pt>
                <c:pt idx="23993">
                  <c:v>0.83475677682881555</c:v>
                </c:pt>
                <c:pt idx="23994">
                  <c:v>0.83444691907943591</c:v>
                </c:pt>
                <c:pt idx="23995">
                  <c:v>0.83481811432813668</c:v>
                </c:pt>
                <c:pt idx="23996">
                  <c:v>0.83444691907943591</c:v>
                </c:pt>
                <c:pt idx="23997">
                  <c:v>0.83475677682881555</c:v>
                </c:pt>
                <c:pt idx="23998">
                  <c:v>0.83444691907943591</c:v>
                </c:pt>
                <c:pt idx="23999">
                  <c:v>0.83444691907943591</c:v>
                </c:pt>
                <c:pt idx="24000">
                  <c:v>0.83444691907943591</c:v>
                </c:pt>
                <c:pt idx="24001">
                  <c:v>0.83450834879406321</c:v>
                </c:pt>
                <c:pt idx="24002">
                  <c:v>0.83450834879406321</c:v>
                </c:pt>
                <c:pt idx="24003">
                  <c:v>0.83382789317507422</c:v>
                </c:pt>
                <c:pt idx="24004">
                  <c:v>0.83450834879406321</c:v>
                </c:pt>
                <c:pt idx="24005">
                  <c:v>0.83481811432813668</c:v>
                </c:pt>
                <c:pt idx="24006">
                  <c:v>0.8346953937592867</c:v>
                </c:pt>
                <c:pt idx="24007">
                  <c:v>0.83432392273402667</c:v>
                </c:pt>
                <c:pt idx="24008">
                  <c:v>0.8346953937592867</c:v>
                </c:pt>
                <c:pt idx="24009">
                  <c:v>0.8346953937592867</c:v>
                </c:pt>
                <c:pt idx="24010">
                  <c:v>0.83475677682881555</c:v>
                </c:pt>
                <c:pt idx="24011">
                  <c:v>0.83475677682881555</c:v>
                </c:pt>
                <c:pt idx="24012">
                  <c:v>0.83475677682881555</c:v>
                </c:pt>
                <c:pt idx="24013">
                  <c:v>0.8346953937592867</c:v>
                </c:pt>
                <c:pt idx="24014">
                  <c:v>0.83463396506874776</c:v>
                </c:pt>
                <c:pt idx="24015">
                  <c:v>0.83500557413600895</c:v>
                </c:pt>
                <c:pt idx="24016">
                  <c:v>0.8346953937592867</c:v>
                </c:pt>
                <c:pt idx="24017">
                  <c:v>0.83475677682881555</c:v>
                </c:pt>
                <c:pt idx="24018">
                  <c:v>0.83475677682881555</c:v>
                </c:pt>
                <c:pt idx="24019">
                  <c:v>0.83475677682881555</c:v>
                </c:pt>
                <c:pt idx="24020">
                  <c:v>0.83475677682881555</c:v>
                </c:pt>
                <c:pt idx="24021">
                  <c:v>0.8346953937592867</c:v>
                </c:pt>
                <c:pt idx="24022">
                  <c:v>0.8346953937592867</c:v>
                </c:pt>
                <c:pt idx="24023">
                  <c:v>0.83438544374303747</c:v>
                </c:pt>
                <c:pt idx="24024">
                  <c:v>0.83481811432813668</c:v>
                </c:pt>
                <c:pt idx="24025">
                  <c:v>0.83475677682881555</c:v>
                </c:pt>
                <c:pt idx="24026">
                  <c:v>0.8346953937592867</c:v>
                </c:pt>
                <c:pt idx="24027">
                  <c:v>0.83438544374303747</c:v>
                </c:pt>
                <c:pt idx="24028">
                  <c:v>0.83475677682881555</c:v>
                </c:pt>
                <c:pt idx="24029">
                  <c:v>0.83475677682881555</c:v>
                </c:pt>
                <c:pt idx="24030">
                  <c:v>0.83487940630797774</c:v>
                </c:pt>
                <c:pt idx="24031">
                  <c:v>0.83494065281899099</c:v>
                </c:pt>
                <c:pt idx="24032">
                  <c:v>0.83456973293768544</c:v>
                </c:pt>
                <c:pt idx="24033">
                  <c:v>0.83487940630797774</c:v>
                </c:pt>
                <c:pt idx="24034">
                  <c:v>0.83481811432813668</c:v>
                </c:pt>
                <c:pt idx="24035">
                  <c:v>0.83475677682881555</c:v>
                </c:pt>
                <c:pt idx="24036">
                  <c:v>0.8346953937592867</c:v>
                </c:pt>
                <c:pt idx="24037">
                  <c:v>0.83463396506874776</c:v>
                </c:pt>
                <c:pt idx="24038">
                  <c:v>0.8346953937592867</c:v>
                </c:pt>
                <c:pt idx="24039">
                  <c:v>0.8346953937592867</c:v>
                </c:pt>
                <c:pt idx="24040">
                  <c:v>0.8346953937592867</c:v>
                </c:pt>
                <c:pt idx="24041">
                  <c:v>0.83438544374303747</c:v>
                </c:pt>
                <c:pt idx="24042">
                  <c:v>0.83432392273402678</c:v>
                </c:pt>
                <c:pt idx="24043">
                  <c:v>0.83426235600148657</c:v>
                </c:pt>
                <c:pt idx="24044">
                  <c:v>0.83426235600148657</c:v>
                </c:pt>
                <c:pt idx="24045">
                  <c:v>0.83463396506874776</c:v>
                </c:pt>
                <c:pt idx="24046">
                  <c:v>0.83438544374303747</c:v>
                </c:pt>
                <c:pt idx="24047">
                  <c:v>0.83463396506874776</c:v>
                </c:pt>
                <c:pt idx="24048">
                  <c:v>0.83463396506874776</c:v>
                </c:pt>
                <c:pt idx="24049">
                  <c:v>0.83463396506874776</c:v>
                </c:pt>
                <c:pt idx="24050">
                  <c:v>0.83463396506874776</c:v>
                </c:pt>
                <c:pt idx="24051">
                  <c:v>0.83438544374303747</c:v>
                </c:pt>
                <c:pt idx="24052">
                  <c:v>0.83475677682881555</c:v>
                </c:pt>
                <c:pt idx="24053">
                  <c:v>0.83475677682881555</c:v>
                </c:pt>
                <c:pt idx="24054">
                  <c:v>0.83506686478454684</c:v>
                </c:pt>
                <c:pt idx="24055">
                  <c:v>0.8346953937592867</c:v>
                </c:pt>
                <c:pt idx="24056">
                  <c:v>0.83463396506874776</c:v>
                </c:pt>
                <c:pt idx="24057">
                  <c:v>0.83463396506874776</c:v>
                </c:pt>
                <c:pt idx="24058">
                  <c:v>0.8346953937592867</c:v>
                </c:pt>
                <c:pt idx="24059">
                  <c:v>0.83444691907943591</c:v>
                </c:pt>
                <c:pt idx="24060">
                  <c:v>0.83487940630797774</c:v>
                </c:pt>
                <c:pt idx="24061">
                  <c:v>0.83450834879406321</c:v>
                </c:pt>
                <c:pt idx="24062">
                  <c:v>0.83450834879406321</c:v>
                </c:pt>
                <c:pt idx="24063">
                  <c:v>0.83444691907943591</c:v>
                </c:pt>
                <c:pt idx="24064">
                  <c:v>0.83438544374303747</c:v>
                </c:pt>
                <c:pt idx="24065">
                  <c:v>0.83463396506874776</c:v>
                </c:pt>
                <c:pt idx="24066">
                  <c:v>0.83457249070631978</c:v>
                </c:pt>
                <c:pt idx="24067">
                  <c:v>0.83494423791821559</c:v>
                </c:pt>
                <c:pt idx="24068">
                  <c:v>0.8346953937592867</c:v>
                </c:pt>
                <c:pt idx="24069">
                  <c:v>0.83481811432813668</c:v>
                </c:pt>
                <c:pt idx="24070">
                  <c:v>0.83487940630797774</c:v>
                </c:pt>
                <c:pt idx="24071">
                  <c:v>0.83487940630797774</c:v>
                </c:pt>
                <c:pt idx="24072">
                  <c:v>0.83450834879406321</c:v>
                </c:pt>
                <c:pt idx="24073">
                  <c:v>0.83487940630797774</c:v>
                </c:pt>
                <c:pt idx="24074">
                  <c:v>0.83481811432813668</c:v>
                </c:pt>
                <c:pt idx="24075">
                  <c:v>0.8346953937592867</c:v>
                </c:pt>
                <c:pt idx="24076">
                  <c:v>0.83494423791821559</c:v>
                </c:pt>
                <c:pt idx="24077">
                  <c:v>0.83494423791821559</c:v>
                </c:pt>
                <c:pt idx="24078">
                  <c:v>0.83432392273402678</c:v>
                </c:pt>
                <c:pt idx="24079">
                  <c:v>0.83438544374303747</c:v>
                </c:pt>
                <c:pt idx="24080">
                  <c:v>0.83475677682881555</c:v>
                </c:pt>
                <c:pt idx="24081">
                  <c:v>0.83463396506874776</c:v>
                </c:pt>
                <c:pt idx="24082">
                  <c:v>0.83463396506874776</c:v>
                </c:pt>
                <c:pt idx="24083">
                  <c:v>0.83500557413600895</c:v>
                </c:pt>
                <c:pt idx="24084">
                  <c:v>0.83438544374303747</c:v>
                </c:pt>
                <c:pt idx="24085">
                  <c:v>0.83432392273402678</c:v>
                </c:pt>
                <c:pt idx="24086">
                  <c:v>0.83426235600148657</c:v>
                </c:pt>
                <c:pt idx="24087">
                  <c:v>0.83494423791821559</c:v>
                </c:pt>
                <c:pt idx="24088">
                  <c:v>0.83463396506874776</c:v>
                </c:pt>
                <c:pt idx="24089">
                  <c:v>0.83463396506874776</c:v>
                </c:pt>
                <c:pt idx="24090">
                  <c:v>0.83463396506874776</c:v>
                </c:pt>
                <c:pt idx="24091">
                  <c:v>0.83457249070631978</c:v>
                </c:pt>
                <c:pt idx="24092">
                  <c:v>0.83457249070631978</c:v>
                </c:pt>
                <c:pt idx="24093">
                  <c:v>0.83426235600148657</c:v>
                </c:pt>
                <c:pt idx="24094">
                  <c:v>0.83457249070631978</c:v>
                </c:pt>
                <c:pt idx="24095">
                  <c:v>0.83457249070631978</c:v>
                </c:pt>
                <c:pt idx="24096">
                  <c:v>0.83432392273402667</c:v>
                </c:pt>
                <c:pt idx="24097">
                  <c:v>0.83469539375928681</c:v>
                </c:pt>
                <c:pt idx="24098">
                  <c:v>0.83438544374303747</c:v>
                </c:pt>
                <c:pt idx="24099">
                  <c:v>0.83438544374303747</c:v>
                </c:pt>
                <c:pt idx="24100">
                  <c:v>0.83438544374303747</c:v>
                </c:pt>
                <c:pt idx="24101">
                  <c:v>0.8346953937592867</c:v>
                </c:pt>
                <c:pt idx="24102">
                  <c:v>0.83500557413600895</c:v>
                </c:pt>
                <c:pt idx="24103">
                  <c:v>0.83463396506874776</c:v>
                </c:pt>
                <c:pt idx="24104">
                  <c:v>0.83432392273402678</c:v>
                </c:pt>
                <c:pt idx="24105">
                  <c:v>0.83438544374303747</c:v>
                </c:pt>
                <c:pt idx="24106">
                  <c:v>0.83438544374303747</c:v>
                </c:pt>
                <c:pt idx="24107">
                  <c:v>0.83407572383073492</c:v>
                </c:pt>
                <c:pt idx="24108">
                  <c:v>0.83407572383073492</c:v>
                </c:pt>
                <c:pt idx="24109">
                  <c:v>0.83438544374303747</c:v>
                </c:pt>
                <c:pt idx="24110">
                  <c:v>0.83432392273402678</c:v>
                </c:pt>
                <c:pt idx="24111">
                  <c:v>0.83488285608032731</c:v>
                </c:pt>
                <c:pt idx="24112">
                  <c:v>0.83463396506874776</c:v>
                </c:pt>
                <c:pt idx="24113">
                  <c:v>0.8346953937592867</c:v>
                </c:pt>
                <c:pt idx="24114">
                  <c:v>0.8346953937592867</c:v>
                </c:pt>
                <c:pt idx="24115">
                  <c:v>0.83500557413600895</c:v>
                </c:pt>
                <c:pt idx="24116">
                  <c:v>0.83500557413600895</c:v>
                </c:pt>
                <c:pt idx="24117">
                  <c:v>0.8346953937592867</c:v>
                </c:pt>
                <c:pt idx="24118">
                  <c:v>0.83438544374303747</c:v>
                </c:pt>
                <c:pt idx="24119">
                  <c:v>0.83475677682881555</c:v>
                </c:pt>
                <c:pt idx="24120">
                  <c:v>0.83512810991459341</c:v>
                </c:pt>
                <c:pt idx="24121">
                  <c:v>0.83512810991459341</c:v>
                </c:pt>
                <c:pt idx="24122">
                  <c:v>0.83450834879406321</c:v>
                </c:pt>
                <c:pt idx="24123">
                  <c:v>0.83450834879406321</c:v>
                </c:pt>
                <c:pt idx="24124">
                  <c:v>0.83413729128014857</c:v>
                </c:pt>
                <c:pt idx="24125">
                  <c:v>0.83475677682881555</c:v>
                </c:pt>
                <c:pt idx="24126">
                  <c:v>0.83475677682881555</c:v>
                </c:pt>
                <c:pt idx="24127">
                  <c:v>0.83438544374303747</c:v>
                </c:pt>
                <c:pt idx="24128">
                  <c:v>0.83463396506874776</c:v>
                </c:pt>
                <c:pt idx="24129">
                  <c:v>0.83457249070631978</c:v>
                </c:pt>
                <c:pt idx="24130">
                  <c:v>0.83463396506874776</c:v>
                </c:pt>
                <c:pt idx="24131">
                  <c:v>0.83475677682881555</c:v>
                </c:pt>
                <c:pt idx="24132">
                  <c:v>0.83506686478454684</c:v>
                </c:pt>
                <c:pt idx="24133">
                  <c:v>0.8346953937592867</c:v>
                </c:pt>
                <c:pt idx="24134">
                  <c:v>0.8346953937592867</c:v>
                </c:pt>
                <c:pt idx="24135">
                  <c:v>0.83438544374303747</c:v>
                </c:pt>
                <c:pt idx="24136">
                  <c:v>0.83432392273402667</c:v>
                </c:pt>
                <c:pt idx="24137">
                  <c:v>0.83438544374303747</c:v>
                </c:pt>
                <c:pt idx="24138">
                  <c:v>0.83475677682881555</c:v>
                </c:pt>
                <c:pt idx="24139">
                  <c:v>0.83475677682881555</c:v>
                </c:pt>
                <c:pt idx="24140">
                  <c:v>0.83444691907943591</c:v>
                </c:pt>
                <c:pt idx="24141">
                  <c:v>0.83450834879406321</c:v>
                </c:pt>
                <c:pt idx="24142">
                  <c:v>0.83481811432813668</c:v>
                </c:pt>
                <c:pt idx="24143">
                  <c:v>0.83481811432813668</c:v>
                </c:pt>
                <c:pt idx="24144">
                  <c:v>0.83481811432813668</c:v>
                </c:pt>
                <c:pt idx="24145">
                  <c:v>0.83475677682881555</c:v>
                </c:pt>
                <c:pt idx="24146">
                  <c:v>0.83475677682881555</c:v>
                </c:pt>
                <c:pt idx="24147">
                  <c:v>0.83438544374303747</c:v>
                </c:pt>
                <c:pt idx="24148">
                  <c:v>0.83438544374303747</c:v>
                </c:pt>
                <c:pt idx="24149">
                  <c:v>0.83475677682881555</c:v>
                </c:pt>
                <c:pt idx="24150">
                  <c:v>0.83438544374303747</c:v>
                </c:pt>
                <c:pt idx="24151">
                  <c:v>0.83500557413600895</c:v>
                </c:pt>
                <c:pt idx="24152">
                  <c:v>0.83432392273402678</c:v>
                </c:pt>
                <c:pt idx="24153">
                  <c:v>0.83463396506874776</c:v>
                </c:pt>
                <c:pt idx="24154">
                  <c:v>0.83432392273402678</c:v>
                </c:pt>
                <c:pt idx="24155">
                  <c:v>0.83463396506874776</c:v>
                </c:pt>
                <c:pt idx="24156">
                  <c:v>0.83463396506874776</c:v>
                </c:pt>
                <c:pt idx="24157">
                  <c:v>0.8346953937592867</c:v>
                </c:pt>
                <c:pt idx="24158">
                  <c:v>0.83432392273402678</c:v>
                </c:pt>
                <c:pt idx="24159">
                  <c:v>0.83463396506874776</c:v>
                </c:pt>
                <c:pt idx="24160">
                  <c:v>0.83500557413600895</c:v>
                </c:pt>
                <c:pt idx="24161">
                  <c:v>0.83500557413600895</c:v>
                </c:pt>
                <c:pt idx="24162">
                  <c:v>0.83500557413600895</c:v>
                </c:pt>
                <c:pt idx="24163">
                  <c:v>0.83463396506874776</c:v>
                </c:pt>
                <c:pt idx="24164">
                  <c:v>0.8346953937592867</c:v>
                </c:pt>
                <c:pt idx="24165">
                  <c:v>0.83450834879406321</c:v>
                </c:pt>
                <c:pt idx="24166">
                  <c:v>0.83487940630797774</c:v>
                </c:pt>
                <c:pt idx="24167">
                  <c:v>0.83487940630797774</c:v>
                </c:pt>
                <c:pt idx="24168">
                  <c:v>0.83487940630797774</c:v>
                </c:pt>
                <c:pt idx="24169">
                  <c:v>0.83481811432813668</c:v>
                </c:pt>
                <c:pt idx="24170">
                  <c:v>0.83450834879406321</c:v>
                </c:pt>
                <c:pt idx="24171">
                  <c:v>0.83450834879406321</c:v>
                </c:pt>
                <c:pt idx="24172">
                  <c:v>0.83444691907943591</c:v>
                </c:pt>
                <c:pt idx="24173">
                  <c:v>0.83481811432813668</c:v>
                </c:pt>
                <c:pt idx="24174">
                  <c:v>0.83481811432813668</c:v>
                </c:pt>
                <c:pt idx="24175">
                  <c:v>0.83413729128014857</c:v>
                </c:pt>
                <c:pt idx="24176">
                  <c:v>0.83450834879406321</c:v>
                </c:pt>
                <c:pt idx="24177">
                  <c:v>0.83456973293768544</c:v>
                </c:pt>
                <c:pt idx="24178">
                  <c:v>0.83487940630797774</c:v>
                </c:pt>
                <c:pt idx="24179">
                  <c:v>0.83444691907943591</c:v>
                </c:pt>
                <c:pt idx="24180">
                  <c:v>0.83444691907943591</c:v>
                </c:pt>
                <c:pt idx="24181">
                  <c:v>0.83413729128014857</c:v>
                </c:pt>
                <c:pt idx="24182">
                  <c:v>0.83413729128014857</c:v>
                </c:pt>
                <c:pt idx="24183">
                  <c:v>0.83481811432813668</c:v>
                </c:pt>
                <c:pt idx="24184">
                  <c:v>0.83456973293768544</c:v>
                </c:pt>
                <c:pt idx="24185">
                  <c:v>0.83456973293768544</c:v>
                </c:pt>
                <c:pt idx="24186">
                  <c:v>0.83456973293768544</c:v>
                </c:pt>
                <c:pt idx="24187">
                  <c:v>0.83494065281899099</c:v>
                </c:pt>
                <c:pt idx="24188">
                  <c:v>0.83419881305637977</c:v>
                </c:pt>
                <c:pt idx="24189">
                  <c:v>0.83419881305637977</c:v>
                </c:pt>
                <c:pt idx="24190">
                  <c:v>0.83487940630797774</c:v>
                </c:pt>
                <c:pt idx="24191">
                  <c:v>0.83487940630797774</c:v>
                </c:pt>
                <c:pt idx="24192">
                  <c:v>0.83419881305637977</c:v>
                </c:pt>
                <c:pt idx="24193">
                  <c:v>0.83456973293768544</c:v>
                </c:pt>
                <c:pt idx="24194">
                  <c:v>0.83450834879406321</c:v>
                </c:pt>
                <c:pt idx="24195">
                  <c:v>0.83450834879406321</c:v>
                </c:pt>
                <c:pt idx="24196">
                  <c:v>0.83426028921023354</c:v>
                </c:pt>
                <c:pt idx="24197">
                  <c:v>0.83456973293768544</c:v>
                </c:pt>
                <c:pt idx="24198">
                  <c:v>0.83450834879406321</c:v>
                </c:pt>
                <c:pt idx="24199">
                  <c:v>0.83419881305637977</c:v>
                </c:pt>
                <c:pt idx="24200">
                  <c:v>0.83426028921023354</c:v>
                </c:pt>
                <c:pt idx="24201">
                  <c:v>0.83469236471460351</c:v>
                </c:pt>
                <c:pt idx="24202">
                  <c:v>0.83463107156099359</c:v>
                </c:pt>
                <c:pt idx="24203">
                  <c:v>0.83463107156099359</c:v>
                </c:pt>
                <c:pt idx="24204">
                  <c:v>0.83463107156099359</c:v>
                </c:pt>
                <c:pt idx="24205">
                  <c:v>0.83444691907943591</c:v>
                </c:pt>
                <c:pt idx="24206">
                  <c:v>0.83444691907943591</c:v>
                </c:pt>
                <c:pt idx="24207">
                  <c:v>0.83450834879406321</c:v>
                </c:pt>
                <c:pt idx="24208">
                  <c:v>0.83481811432813668</c:v>
                </c:pt>
                <c:pt idx="24209">
                  <c:v>0.83407572383073514</c:v>
                </c:pt>
                <c:pt idx="24210">
                  <c:v>0.83444691907943591</c:v>
                </c:pt>
                <c:pt idx="24211">
                  <c:v>0.83481811432813668</c:v>
                </c:pt>
                <c:pt idx="24212">
                  <c:v>0.83481811432813668</c:v>
                </c:pt>
                <c:pt idx="24213">
                  <c:v>0.83481811432813668</c:v>
                </c:pt>
                <c:pt idx="24214">
                  <c:v>0.83450834879406321</c:v>
                </c:pt>
                <c:pt idx="24215">
                  <c:v>0.83450834879406321</c:v>
                </c:pt>
                <c:pt idx="24216">
                  <c:v>0.83450834879406321</c:v>
                </c:pt>
                <c:pt idx="24217">
                  <c:v>0.83487940630797774</c:v>
                </c:pt>
                <c:pt idx="24218">
                  <c:v>0.83487940630797774</c:v>
                </c:pt>
                <c:pt idx="24219">
                  <c:v>0.83475677682881555</c:v>
                </c:pt>
                <c:pt idx="24220">
                  <c:v>0.83506686478454684</c:v>
                </c:pt>
                <c:pt idx="24221">
                  <c:v>0.83475677682881555</c:v>
                </c:pt>
                <c:pt idx="24222">
                  <c:v>0.83481811432813668</c:v>
                </c:pt>
                <c:pt idx="24223">
                  <c:v>0.83506686478454684</c:v>
                </c:pt>
                <c:pt idx="24224">
                  <c:v>0.83475677682881555</c:v>
                </c:pt>
                <c:pt idx="24225">
                  <c:v>0.83444691907943591</c:v>
                </c:pt>
                <c:pt idx="24226">
                  <c:v>0.83444691907943591</c:v>
                </c:pt>
                <c:pt idx="24227">
                  <c:v>0.83407572383073514</c:v>
                </c:pt>
                <c:pt idx="24228">
                  <c:v>0.83407572383073492</c:v>
                </c:pt>
                <c:pt idx="24229">
                  <c:v>0.83444691907943591</c:v>
                </c:pt>
                <c:pt idx="24230">
                  <c:v>0.83481811432813668</c:v>
                </c:pt>
                <c:pt idx="24231">
                  <c:v>0.83444691907943591</c:v>
                </c:pt>
                <c:pt idx="24232">
                  <c:v>0.83450834879406321</c:v>
                </c:pt>
                <c:pt idx="24233">
                  <c:v>0.83481811432813668</c:v>
                </c:pt>
                <c:pt idx="24234">
                  <c:v>0.83407572383073514</c:v>
                </c:pt>
                <c:pt idx="24235">
                  <c:v>0.83444691907943591</c:v>
                </c:pt>
                <c:pt idx="24236">
                  <c:v>0.83481811432813668</c:v>
                </c:pt>
                <c:pt idx="24237">
                  <c:v>0.83438544374303747</c:v>
                </c:pt>
                <c:pt idx="24238">
                  <c:v>0.8346953937592867</c:v>
                </c:pt>
                <c:pt idx="24239">
                  <c:v>0.83438544374303747</c:v>
                </c:pt>
                <c:pt idx="24240">
                  <c:v>0.83438544374303747</c:v>
                </c:pt>
                <c:pt idx="24241">
                  <c:v>0.83475677682881555</c:v>
                </c:pt>
                <c:pt idx="24242">
                  <c:v>0.83475677682881555</c:v>
                </c:pt>
                <c:pt idx="24243">
                  <c:v>0.83438544374303747</c:v>
                </c:pt>
                <c:pt idx="24244">
                  <c:v>0.83432392273402667</c:v>
                </c:pt>
                <c:pt idx="24245">
                  <c:v>0.8346953937592867</c:v>
                </c:pt>
                <c:pt idx="24246">
                  <c:v>0.8346953937592867</c:v>
                </c:pt>
                <c:pt idx="24247">
                  <c:v>0.83463396506874776</c:v>
                </c:pt>
                <c:pt idx="24248">
                  <c:v>0.83432392273402667</c:v>
                </c:pt>
                <c:pt idx="24249">
                  <c:v>0.8346953937592867</c:v>
                </c:pt>
                <c:pt idx="24250">
                  <c:v>0.83475677682881555</c:v>
                </c:pt>
                <c:pt idx="24251">
                  <c:v>0.83438544374303747</c:v>
                </c:pt>
                <c:pt idx="24252">
                  <c:v>0.83444691907943591</c:v>
                </c:pt>
                <c:pt idx="24253">
                  <c:v>0.83481811432813668</c:v>
                </c:pt>
                <c:pt idx="24254">
                  <c:v>0.83444691907943591</c:v>
                </c:pt>
                <c:pt idx="24255">
                  <c:v>0.83407572383073514</c:v>
                </c:pt>
                <c:pt idx="24256">
                  <c:v>0.83450834879406321</c:v>
                </c:pt>
                <c:pt idx="24257">
                  <c:v>0.83450834879406321</c:v>
                </c:pt>
                <c:pt idx="24258">
                  <c:v>0.83444691907943591</c:v>
                </c:pt>
                <c:pt idx="24259">
                  <c:v>0.83481811432813668</c:v>
                </c:pt>
                <c:pt idx="24260">
                  <c:v>0.83475677682881555</c:v>
                </c:pt>
                <c:pt idx="24261">
                  <c:v>0.8346953937592867</c:v>
                </c:pt>
                <c:pt idx="24262">
                  <c:v>0.83432392273402667</c:v>
                </c:pt>
                <c:pt idx="24263">
                  <c:v>0.83432392273402678</c:v>
                </c:pt>
                <c:pt idx="24264">
                  <c:v>0.83426235600148657</c:v>
                </c:pt>
                <c:pt idx="24265">
                  <c:v>0.83420074349442386</c:v>
                </c:pt>
                <c:pt idx="24266">
                  <c:v>0.83457249070631978</c:v>
                </c:pt>
                <c:pt idx="24267">
                  <c:v>0.83457249070631978</c:v>
                </c:pt>
                <c:pt idx="24268">
                  <c:v>0.83457249070631978</c:v>
                </c:pt>
                <c:pt idx="24269">
                  <c:v>0.83426235600148657</c:v>
                </c:pt>
                <c:pt idx="24270">
                  <c:v>0.83457249070631978</c:v>
                </c:pt>
                <c:pt idx="24271">
                  <c:v>0.83463396506874776</c:v>
                </c:pt>
                <c:pt idx="24272">
                  <c:v>0.83500557413600895</c:v>
                </c:pt>
                <c:pt idx="24273">
                  <c:v>0.83463396506874776</c:v>
                </c:pt>
                <c:pt idx="24274">
                  <c:v>0.83457249070631978</c:v>
                </c:pt>
                <c:pt idx="24275">
                  <c:v>0.83426235600148657</c:v>
                </c:pt>
                <c:pt idx="24276">
                  <c:v>0.83426235600148657</c:v>
                </c:pt>
                <c:pt idx="24277">
                  <c:v>0.83420074349442386</c:v>
                </c:pt>
                <c:pt idx="24278">
                  <c:v>0.83420074349442386</c:v>
                </c:pt>
                <c:pt idx="24279">
                  <c:v>0.83463396506874776</c:v>
                </c:pt>
                <c:pt idx="24280">
                  <c:v>0.83469539375928681</c:v>
                </c:pt>
                <c:pt idx="24281">
                  <c:v>0.83463396506874776</c:v>
                </c:pt>
                <c:pt idx="24282">
                  <c:v>0.83432392273402678</c:v>
                </c:pt>
                <c:pt idx="24283">
                  <c:v>0.83469539375928681</c:v>
                </c:pt>
                <c:pt idx="24284">
                  <c:v>0.83494423791821559</c:v>
                </c:pt>
                <c:pt idx="24285">
                  <c:v>0.83426235600148657</c:v>
                </c:pt>
                <c:pt idx="24286">
                  <c:v>0.83463396506874776</c:v>
                </c:pt>
                <c:pt idx="24287">
                  <c:v>0.8346953937592867</c:v>
                </c:pt>
                <c:pt idx="24288">
                  <c:v>0.8346953937592867</c:v>
                </c:pt>
                <c:pt idx="24289">
                  <c:v>0.8346953937592867</c:v>
                </c:pt>
                <c:pt idx="24290">
                  <c:v>0.83481811432813668</c:v>
                </c:pt>
                <c:pt idx="24291">
                  <c:v>0.83481811432813668</c:v>
                </c:pt>
                <c:pt idx="24292">
                  <c:v>0.83444691907943591</c:v>
                </c:pt>
                <c:pt idx="24293">
                  <c:v>0.83438544374303758</c:v>
                </c:pt>
                <c:pt idx="24294">
                  <c:v>0.83475677682881555</c:v>
                </c:pt>
                <c:pt idx="24295">
                  <c:v>0.83438544374303758</c:v>
                </c:pt>
                <c:pt idx="24296">
                  <c:v>0.83438544374303758</c:v>
                </c:pt>
                <c:pt idx="24297">
                  <c:v>0.83469539375928681</c:v>
                </c:pt>
                <c:pt idx="24298">
                  <c:v>0.83438544374303758</c:v>
                </c:pt>
                <c:pt idx="24299">
                  <c:v>0.83407572383073514</c:v>
                </c:pt>
                <c:pt idx="24300">
                  <c:v>0.83407572383073514</c:v>
                </c:pt>
                <c:pt idx="24301">
                  <c:v>0.83413729128014857</c:v>
                </c:pt>
                <c:pt idx="24302">
                  <c:v>0.83413729128014857</c:v>
                </c:pt>
                <c:pt idx="24303">
                  <c:v>0.83413729128014857</c:v>
                </c:pt>
                <c:pt idx="24304">
                  <c:v>0.83413729128014857</c:v>
                </c:pt>
                <c:pt idx="24305">
                  <c:v>0.83413729128014857</c:v>
                </c:pt>
                <c:pt idx="24306">
                  <c:v>0.83487940630797774</c:v>
                </c:pt>
                <c:pt idx="24307">
                  <c:v>0.83450834879406321</c:v>
                </c:pt>
                <c:pt idx="24308">
                  <c:v>0.83475677682881555</c:v>
                </c:pt>
                <c:pt idx="24309">
                  <c:v>0.83438544374303747</c:v>
                </c:pt>
                <c:pt idx="24310">
                  <c:v>0.83475677682881555</c:v>
                </c:pt>
                <c:pt idx="24311">
                  <c:v>0.8346953937592867</c:v>
                </c:pt>
                <c:pt idx="24312">
                  <c:v>0.83463396506874776</c:v>
                </c:pt>
                <c:pt idx="24313">
                  <c:v>0.83494423791821559</c:v>
                </c:pt>
                <c:pt idx="24314">
                  <c:v>0.8346953937592867</c:v>
                </c:pt>
                <c:pt idx="24315">
                  <c:v>0.83463396506874776</c:v>
                </c:pt>
                <c:pt idx="24316">
                  <c:v>0.83457249070631978</c:v>
                </c:pt>
                <c:pt idx="24317">
                  <c:v>0.8340141106572595</c:v>
                </c:pt>
                <c:pt idx="24318">
                  <c:v>0.83469539375928681</c:v>
                </c:pt>
                <c:pt idx="24319">
                  <c:v>0.83426235600148657</c:v>
                </c:pt>
                <c:pt idx="24320">
                  <c:v>0.83432392273402678</c:v>
                </c:pt>
                <c:pt idx="24321">
                  <c:v>0.8340141106572595</c:v>
                </c:pt>
                <c:pt idx="24322">
                  <c:v>0.8340141106572595</c:v>
                </c:pt>
                <c:pt idx="24323">
                  <c:v>0.83432392273402667</c:v>
                </c:pt>
                <c:pt idx="24324">
                  <c:v>0.83432392273402678</c:v>
                </c:pt>
                <c:pt idx="24325">
                  <c:v>0.83432392273402678</c:v>
                </c:pt>
                <c:pt idx="24326">
                  <c:v>0.83463396506874776</c:v>
                </c:pt>
                <c:pt idx="24327">
                  <c:v>0.83395245170876686</c:v>
                </c:pt>
                <c:pt idx="24328">
                  <c:v>0.83432392273402678</c:v>
                </c:pt>
                <c:pt idx="24329">
                  <c:v>0.83469539375928681</c:v>
                </c:pt>
                <c:pt idx="24330">
                  <c:v>0.83438544374303747</c:v>
                </c:pt>
                <c:pt idx="24331">
                  <c:v>0.83432392273402678</c:v>
                </c:pt>
                <c:pt idx="24332">
                  <c:v>0.83457249070631978</c:v>
                </c:pt>
                <c:pt idx="24333">
                  <c:v>0.83426235600148657</c:v>
                </c:pt>
                <c:pt idx="24334">
                  <c:v>0.83426235600148657</c:v>
                </c:pt>
                <c:pt idx="24335">
                  <c:v>0.83463396506874776</c:v>
                </c:pt>
                <c:pt idx="24336">
                  <c:v>0.83494423791821559</c:v>
                </c:pt>
                <c:pt idx="24337">
                  <c:v>0.83494423791821559</c:v>
                </c:pt>
                <c:pt idx="24338">
                  <c:v>0.8346953937592867</c:v>
                </c:pt>
                <c:pt idx="24339">
                  <c:v>0.83475677682881555</c:v>
                </c:pt>
                <c:pt idx="24340">
                  <c:v>0.83475677682881555</c:v>
                </c:pt>
                <c:pt idx="24341">
                  <c:v>0.8346953937592867</c:v>
                </c:pt>
                <c:pt idx="24342">
                  <c:v>0.8346953937592867</c:v>
                </c:pt>
                <c:pt idx="24343">
                  <c:v>0.83475677682881555</c:v>
                </c:pt>
                <c:pt idx="24344">
                  <c:v>0.83481811432813668</c:v>
                </c:pt>
                <c:pt idx="24345">
                  <c:v>0.83512810991459341</c:v>
                </c:pt>
                <c:pt idx="24346">
                  <c:v>0.83450834879406321</c:v>
                </c:pt>
                <c:pt idx="24347">
                  <c:v>0.83419881305637977</c:v>
                </c:pt>
                <c:pt idx="24348">
                  <c:v>0.83413729128014857</c:v>
                </c:pt>
                <c:pt idx="24349">
                  <c:v>0.83407572383073514</c:v>
                </c:pt>
                <c:pt idx="24350">
                  <c:v>0.83438544374303747</c:v>
                </c:pt>
                <c:pt idx="24351">
                  <c:v>0.8346953937592867</c:v>
                </c:pt>
                <c:pt idx="24352">
                  <c:v>0.83463396506874776</c:v>
                </c:pt>
                <c:pt idx="24353">
                  <c:v>0.83432392273402678</c:v>
                </c:pt>
                <c:pt idx="24354">
                  <c:v>0.83426235600148657</c:v>
                </c:pt>
                <c:pt idx="24355">
                  <c:v>0.83463396506874776</c:v>
                </c:pt>
                <c:pt idx="24356">
                  <c:v>0.83463396506874776</c:v>
                </c:pt>
                <c:pt idx="24357">
                  <c:v>0.83457249070631978</c:v>
                </c:pt>
                <c:pt idx="24358">
                  <c:v>0.83494423791821559</c:v>
                </c:pt>
                <c:pt idx="24359">
                  <c:v>0.83457249070631978</c:v>
                </c:pt>
                <c:pt idx="24360">
                  <c:v>0.83463396506874776</c:v>
                </c:pt>
                <c:pt idx="24361">
                  <c:v>0.83463396506874776</c:v>
                </c:pt>
                <c:pt idx="24362">
                  <c:v>0.83432392273402678</c:v>
                </c:pt>
                <c:pt idx="24363">
                  <c:v>0.83432392273402678</c:v>
                </c:pt>
                <c:pt idx="24364">
                  <c:v>0.83463396506874776</c:v>
                </c:pt>
                <c:pt idx="24365">
                  <c:v>0.83463396506874776</c:v>
                </c:pt>
                <c:pt idx="24366">
                  <c:v>0.83395245170876686</c:v>
                </c:pt>
                <c:pt idx="24367">
                  <c:v>0.8340141106572595</c:v>
                </c:pt>
                <c:pt idx="24368">
                  <c:v>0.83444691907943591</c:v>
                </c:pt>
                <c:pt idx="24369">
                  <c:v>0.83450834879406321</c:v>
                </c:pt>
                <c:pt idx="24370">
                  <c:v>0.83450834879406321</c:v>
                </c:pt>
                <c:pt idx="24371">
                  <c:v>0.83450834879406321</c:v>
                </c:pt>
                <c:pt idx="24372">
                  <c:v>0.83475677682881555</c:v>
                </c:pt>
                <c:pt idx="24373">
                  <c:v>0.83500557413600895</c:v>
                </c:pt>
                <c:pt idx="24374">
                  <c:v>0.8346953937592867</c:v>
                </c:pt>
                <c:pt idx="24375">
                  <c:v>0.83432392273402678</c:v>
                </c:pt>
                <c:pt idx="24376">
                  <c:v>0.83426235600148657</c:v>
                </c:pt>
                <c:pt idx="24377">
                  <c:v>0.83426235600148657</c:v>
                </c:pt>
                <c:pt idx="24378">
                  <c:v>0.83432392273402678</c:v>
                </c:pt>
                <c:pt idx="24379">
                  <c:v>0.83463396506874776</c:v>
                </c:pt>
                <c:pt idx="24380">
                  <c:v>0.83463396506874776</c:v>
                </c:pt>
                <c:pt idx="24381">
                  <c:v>0.83463396506874776</c:v>
                </c:pt>
                <c:pt idx="24382">
                  <c:v>0.83438544374303747</c:v>
                </c:pt>
                <c:pt idx="24383">
                  <c:v>0.83444691907943591</c:v>
                </c:pt>
                <c:pt idx="24384">
                  <c:v>0.83481811432813668</c:v>
                </c:pt>
                <c:pt idx="24385">
                  <c:v>0.83481811432813668</c:v>
                </c:pt>
                <c:pt idx="24386">
                  <c:v>0.83444691907943591</c:v>
                </c:pt>
                <c:pt idx="24387">
                  <c:v>0.83444691907943591</c:v>
                </c:pt>
                <c:pt idx="24388">
                  <c:v>0.83456973293768544</c:v>
                </c:pt>
                <c:pt idx="24389">
                  <c:v>0.83426028921023354</c:v>
                </c:pt>
                <c:pt idx="24390">
                  <c:v>0.83450834879406321</c:v>
                </c:pt>
                <c:pt idx="24391">
                  <c:v>0.83444691907943591</c:v>
                </c:pt>
                <c:pt idx="24392">
                  <c:v>0.83444691907943591</c:v>
                </c:pt>
                <c:pt idx="24393">
                  <c:v>0.83456973293768544</c:v>
                </c:pt>
                <c:pt idx="24394">
                  <c:v>0.83456973293768544</c:v>
                </c:pt>
                <c:pt idx="24395">
                  <c:v>0.83450834879406321</c:v>
                </c:pt>
                <c:pt idx="24396">
                  <c:v>0.83487940630797774</c:v>
                </c:pt>
                <c:pt idx="24397">
                  <c:v>0.83481811432813668</c:v>
                </c:pt>
                <c:pt idx="24398">
                  <c:v>0.83475677682881555</c:v>
                </c:pt>
                <c:pt idx="24399">
                  <c:v>0.83444691907943591</c:v>
                </c:pt>
                <c:pt idx="24400">
                  <c:v>0.83475677682881555</c:v>
                </c:pt>
                <c:pt idx="24401">
                  <c:v>0.8346953937592867</c:v>
                </c:pt>
                <c:pt idx="24402">
                  <c:v>0.83463396506874776</c:v>
                </c:pt>
                <c:pt idx="24403">
                  <c:v>0.8346953937592867</c:v>
                </c:pt>
                <c:pt idx="24404">
                  <c:v>0.8346953937592867</c:v>
                </c:pt>
                <c:pt idx="24405">
                  <c:v>0.8346953937592867</c:v>
                </c:pt>
                <c:pt idx="24406">
                  <c:v>0.83444691907943591</c:v>
                </c:pt>
                <c:pt idx="24407">
                  <c:v>0.83419881305637977</c:v>
                </c:pt>
                <c:pt idx="24408">
                  <c:v>0.83419881305637977</c:v>
                </c:pt>
                <c:pt idx="24409">
                  <c:v>0.83419881305637977</c:v>
                </c:pt>
                <c:pt idx="24410">
                  <c:v>0.83419881305637977</c:v>
                </c:pt>
                <c:pt idx="24411">
                  <c:v>0.83487940630797774</c:v>
                </c:pt>
                <c:pt idx="24412">
                  <c:v>0.83481811432813668</c:v>
                </c:pt>
                <c:pt idx="24413">
                  <c:v>0.83475677682881555</c:v>
                </c:pt>
                <c:pt idx="24414">
                  <c:v>0.8346953937592867</c:v>
                </c:pt>
                <c:pt idx="24415">
                  <c:v>0.8346953937592867</c:v>
                </c:pt>
                <c:pt idx="24416">
                  <c:v>0.8346953937592867</c:v>
                </c:pt>
                <c:pt idx="24417">
                  <c:v>0.83500557413600895</c:v>
                </c:pt>
                <c:pt idx="24418">
                  <c:v>0.83426235600148657</c:v>
                </c:pt>
                <c:pt idx="24419">
                  <c:v>0.83463396506874776</c:v>
                </c:pt>
                <c:pt idx="24420">
                  <c:v>0.83500557413600895</c:v>
                </c:pt>
                <c:pt idx="24421">
                  <c:v>0.8346953937592867</c:v>
                </c:pt>
                <c:pt idx="24422">
                  <c:v>0.83438544374303747</c:v>
                </c:pt>
                <c:pt idx="24423">
                  <c:v>0.83444691907943591</c:v>
                </c:pt>
                <c:pt idx="24424">
                  <c:v>0.83450834879406321</c:v>
                </c:pt>
                <c:pt idx="24425">
                  <c:v>0.83494065281899099</c:v>
                </c:pt>
                <c:pt idx="24426">
                  <c:v>0.83456973293768544</c:v>
                </c:pt>
                <c:pt idx="24427">
                  <c:v>0.83444691907943591</c:v>
                </c:pt>
                <c:pt idx="24428">
                  <c:v>0.83475677682881555</c:v>
                </c:pt>
                <c:pt idx="24429">
                  <c:v>0.83475677682881555</c:v>
                </c:pt>
                <c:pt idx="24430">
                  <c:v>0.83500557413600895</c:v>
                </c:pt>
                <c:pt idx="24431">
                  <c:v>0.83494423791821559</c:v>
                </c:pt>
                <c:pt idx="24432">
                  <c:v>0.83463396506874776</c:v>
                </c:pt>
                <c:pt idx="24433">
                  <c:v>0.83475677682881555</c:v>
                </c:pt>
                <c:pt idx="24434">
                  <c:v>0.83481811432813668</c:v>
                </c:pt>
                <c:pt idx="24435">
                  <c:v>0.83481811432813668</c:v>
                </c:pt>
                <c:pt idx="24436">
                  <c:v>0.83481811432813668</c:v>
                </c:pt>
                <c:pt idx="24437">
                  <c:v>0.83487940630797774</c:v>
                </c:pt>
                <c:pt idx="24438">
                  <c:v>0.83450834879406321</c:v>
                </c:pt>
                <c:pt idx="24439">
                  <c:v>0.83450834879406321</c:v>
                </c:pt>
                <c:pt idx="24440">
                  <c:v>0.83481811432813668</c:v>
                </c:pt>
                <c:pt idx="24441">
                  <c:v>0.83475677682881555</c:v>
                </c:pt>
                <c:pt idx="24442">
                  <c:v>0.83475677682881555</c:v>
                </c:pt>
                <c:pt idx="24443">
                  <c:v>0.83438544374303747</c:v>
                </c:pt>
                <c:pt idx="24444">
                  <c:v>0.83438544374303747</c:v>
                </c:pt>
                <c:pt idx="24445">
                  <c:v>0.83438544374303747</c:v>
                </c:pt>
                <c:pt idx="24446">
                  <c:v>0.83444691907943591</c:v>
                </c:pt>
                <c:pt idx="24447">
                  <c:v>0.83475677682881555</c:v>
                </c:pt>
                <c:pt idx="24448">
                  <c:v>0.83444691907943591</c:v>
                </c:pt>
                <c:pt idx="24449">
                  <c:v>0.83444691907943591</c:v>
                </c:pt>
                <c:pt idx="24450">
                  <c:v>0.83450834879406321</c:v>
                </c:pt>
                <c:pt idx="24451">
                  <c:v>0.83419881305637977</c:v>
                </c:pt>
                <c:pt idx="24452">
                  <c:v>0.83419881305637977</c:v>
                </c:pt>
                <c:pt idx="24453">
                  <c:v>0.83419881305637977</c:v>
                </c:pt>
                <c:pt idx="24454">
                  <c:v>0.83419881305637977</c:v>
                </c:pt>
                <c:pt idx="24455">
                  <c:v>0.83487940630797774</c:v>
                </c:pt>
                <c:pt idx="24456">
                  <c:v>0.83475677682881555</c:v>
                </c:pt>
                <c:pt idx="24457">
                  <c:v>0.83438544374303758</c:v>
                </c:pt>
                <c:pt idx="24458">
                  <c:v>0.83475677682881555</c:v>
                </c:pt>
                <c:pt idx="24459">
                  <c:v>0.8346953937592867</c:v>
                </c:pt>
                <c:pt idx="24460">
                  <c:v>0.83432392273402667</c:v>
                </c:pt>
                <c:pt idx="24461">
                  <c:v>0.83432392273402678</c:v>
                </c:pt>
                <c:pt idx="24462">
                  <c:v>0.83432392273402678</c:v>
                </c:pt>
                <c:pt idx="24463">
                  <c:v>0.83438544374303747</c:v>
                </c:pt>
                <c:pt idx="24464">
                  <c:v>0.83438544374303747</c:v>
                </c:pt>
                <c:pt idx="24465">
                  <c:v>0.83438544374303747</c:v>
                </c:pt>
                <c:pt idx="24466">
                  <c:v>0.83444691907943591</c:v>
                </c:pt>
                <c:pt idx="24467">
                  <c:v>0.83481811432813668</c:v>
                </c:pt>
                <c:pt idx="24468">
                  <c:v>0.83481811432813668</c:v>
                </c:pt>
                <c:pt idx="24469">
                  <c:v>0.83481811432813668</c:v>
                </c:pt>
                <c:pt idx="24470">
                  <c:v>0.83413729128014857</c:v>
                </c:pt>
                <c:pt idx="24471">
                  <c:v>0.83450834879406321</c:v>
                </c:pt>
                <c:pt idx="24472">
                  <c:v>0.83419881305637977</c:v>
                </c:pt>
                <c:pt idx="24473">
                  <c:v>0.83456973293768544</c:v>
                </c:pt>
                <c:pt idx="24474">
                  <c:v>0.83456973293768544</c:v>
                </c:pt>
                <c:pt idx="24475">
                  <c:v>0.83450834879406321</c:v>
                </c:pt>
                <c:pt idx="24476">
                  <c:v>0.83481811432813668</c:v>
                </c:pt>
                <c:pt idx="24477">
                  <c:v>0.83444691907943591</c:v>
                </c:pt>
                <c:pt idx="24478">
                  <c:v>0.83438544374303747</c:v>
                </c:pt>
                <c:pt idx="24479">
                  <c:v>0.83463396506874776</c:v>
                </c:pt>
                <c:pt idx="24480">
                  <c:v>0.83457249070631978</c:v>
                </c:pt>
                <c:pt idx="24481">
                  <c:v>0.83488285608032731</c:v>
                </c:pt>
                <c:pt idx="24482">
                  <c:v>0.83488285608032731</c:v>
                </c:pt>
                <c:pt idx="24483">
                  <c:v>0.83457249070631978</c:v>
                </c:pt>
                <c:pt idx="24484">
                  <c:v>0.83457249070631978</c:v>
                </c:pt>
                <c:pt idx="24485">
                  <c:v>0.83463396506874776</c:v>
                </c:pt>
                <c:pt idx="24486">
                  <c:v>0.8346953937592867</c:v>
                </c:pt>
                <c:pt idx="24487">
                  <c:v>0.8340141106572595</c:v>
                </c:pt>
                <c:pt idx="24488">
                  <c:v>0.83438544374303747</c:v>
                </c:pt>
                <c:pt idx="24489">
                  <c:v>0.83438544374303747</c:v>
                </c:pt>
                <c:pt idx="24490">
                  <c:v>0.83444691907943591</c:v>
                </c:pt>
                <c:pt idx="24491">
                  <c:v>0.83450834879406321</c:v>
                </c:pt>
                <c:pt idx="24492">
                  <c:v>0.83444691907943591</c:v>
                </c:pt>
                <c:pt idx="24493">
                  <c:v>0.83456973293768544</c:v>
                </c:pt>
                <c:pt idx="24494">
                  <c:v>0.83494065281899099</c:v>
                </c:pt>
                <c:pt idx="24495">
                  <c:v>0.83450834879406321</c:v>
                </c:pt>
                <c:pt idx="24496">
                  <c:v>0.83481811432813668</c:v>
                </c:pt>
                <c:pt idx="24497">
                  <c:v>0.83487940630797774</c:v>
                </c:pt>
                <c:pt idx="24498">
                  <c:v>0.83419881305637977</c:v>
                </c:pt>
                <c:pt idx="24499">
                  <c:v>0.83487940630797774</c:v>
                </c:pt>
                <c:pt idx="24500">
                  <c:v>0.83518930957683746</c:v>
                </c:pt>
                <c:pt idx="24501">
                  <c:v>0.83450834879406321</c:v>
                </c:pt>
                <c:pt idx="24502">
                  <c:v>0.83456973293768544</c:v>
                </c:pt>
                <c:pt idx="24503">
                  <c:v>0.83450834879406321</c:v>
                </c:pt>
                <c:pt idx="24504">
                  <c:v>0.83450834879406321</c:v>
                </c:pt>
                <c:pt idx="24505">
                  <c:v>0.83481811432813668</c:v>
                </c:pt>
                <c:pt idx="24506">
                  <c:v>0.83481811432813668</c:v>
                </c:pt>
                <c:pt idx="24507">
                  <c:v>0.83506686478454684</c:v>
                </c:pt>
                <c:pt idx="24508">
                  <c:v>0.83438544374303747</c:v>
                </c:pt>
                <c:pt idx="24509">
                  <c:v>0.83432392273402678</c:v>
                </c:pt>
                <c:pt idx="24510">
                  <c:v>0.83457249070631978</c:v>
                </c:pt>
                <c:pt idx="24511">
                  <c:v>0.83426235600148657</c:v>
                </c:pt>
                <c:pt idx="24512">
                  <c:v>0.83432392273402667</c:v>
                </c:pt>
                <c:pt idx="24513">
                  <c:v>0.83438544374303747</c:v>
                </c:pt>
                <c:pt idx="24514">
                  <c:v>0.83438544374303747</c:v>
                </c:pt>
                <c:pt idx="24515">
                  <c:v>0.83444691907943591</c:v>
                </c:pt>
                <c:pt idx="24516">
                  <c:v>0.83475677682881555</c:v>
                </c:pt>
                <c:pt idx="24517">
                  <c:v>0.83475677682881555</c:v>
                </c:pt>
                <c:pt idx="24518">
                  <c:v>0.83481811432813668</c:v>
                </c:pt>
                <c:pt idx="24519">
                  <c:v>0.83450834879406321</c:v>
                </c:pt>
                <c:pt idx="24520">
                  <c:v>0.83481811432813668</c:v>
                </c:pt>
                <c:pt idx="24521">
                  <c:v>0.83444691907943591</c:v>
                </c:pt>
                <c:pt idx="24522">
                  <c:v>0.83444691907943591</c:v>
                </c:pt>
                <c:pt idx="24523">
                  <c:v>0.83444691907943591</c:v>
                </c:pt>
                <c:pt idx="24524">
                  <c:v>0.83481811432813668</c:v>
                </c:pt>
                <c:pt idx="24525">
                  <c:v>0.83475677682881555</c:v>
                </c:pt>
                <c:pt idx="24526">
                  <c:v>0.8346953937592867</c:v>
                </c:pt>
                <c:pt idx="24527">
                  <c:v>0.83438544374303747</c:v>
                </c:pt>
                <c:pt idx="24528">
                  <c:v>0.83407572383073492</c:v>
                </c:pt>
                <c:pt idx="24529">
                  <c:v>0.8346953937592867</c:v>
                </c:pt>
                <c:pt idx="24530">
                  <c:v>0.83438544374303747</c:v>
                </c:pt>
                <c:pt idx="24531">
                  <c:v>0.83469539375928681</c:v>
                </c:pt>
                <c:pt idx="24532">
                  <c:v>0.83438544374303747</c:v>
                </c:pt>
                <c:pt idx="24533">
                  <c:v>0.8340141106572595</c:v>
                </c:pt>
                <c:pt idx="24534">
                  <c:v>0.83469539375928681</c:v>
                </c:pt>
                <c:pt idx="24535">
                  <c:v>0.8346953937592867</c:v>
                </c:pt>
                <c:pt idx="24536">
                  <c:v>0.83500557413600895</c:v>
                </c:pt>
                <c:pt idx="24537">
                  <c:v>0.83438544374303747</c:v>
                </c:pt>
                <c:pt idx="24538">
                  <c:v>0.83438544374303747</c:v>
                </c:pt>
                <c:pt idx="24539">
                  <c:v>0.83438544374303747</c:v>
                </c:pt>
                <c:pt idx="24540">
                  <c:v>0.83444691907943591</c:v>
                </c:pt>
                <c:pt idx="24541">
                  <c:v>0.83512810991459341</c:v>
                </c:pt>
                <c:pt idx="24542">
                  <c:v>0.83450834879406321</c:v>
                </c:pt>
                <c:pt idx="24543">
                  <c:v>0.83487940630797774</c:v>
                </c:pt>
                <c:pt idx="24544">
                  <c:v>0.83456973293768544</c:v>
                </c:pt>
                <c:pt idx="24545">
                  <c:v>0.83494065281899099</c:v>
                </c:pt>
                <c:pt idx="24546">
                  <c:v>0.83456973293768544</c:v>
                </c:pt>
                <c:pt idx="24547">
                  <c:v>0.83456973293768544</c:v>
                </c:pt>
                <c:pt idx="24548">
                  <c:v>0.83494065281899099</c:v>
                </c:pt>
                <c:pt idx="24549">
                  <c:v>0.83487940630797774</c:v>
                </c:pt>
                <c:pt idx="24550">
                  <c:v>0.83512810991459341</c:v>
                </c:pt>
                <c:pt idx="24551">
                  <c:v>0.83438544374303747</c:v>
                </c:pt>
                <c:pt idx="24552">
                  <c:v>0.83463396506874776</c:v>
                </c:pt>
                <c:pt idx="24553">
                  <c:v>0.8346953937592867</c:v>
                </c:pt>
                <c:pt idx="24554">
                  <c:v>0.83413729128014857</c:v>
                </c:pt>
                <c:pt idx="24555">
                  <c:v>0.83438544374303747</c:v>
                </c:pt>
                <c:pt idx="24556">
                  <c:v>0.83463396506874776</c:v>
                </c:pt>
                <c:pt idx="24557">
                  <c:v>0.83463396506874776</c:v>
                </c:pt>
                <c:pt idx="24558">
                  <c:v>0.83500557413600895</c:v>
                </c:pt>
                <c:pt idx="24559">
                  <c:v>0.83438544374303747</c:v>
                </c:pt>
                <c:pt idx="24560">
                  <c:v>0.83469539375928681</c:v>
                </c:pt>
                <c:pt idx="24561">
                  <c:v>0.83494423791821559</c:v>
                </c:pt>
                <c:pt idx="24562">
                  <c:v>0.83494423791821559</c:v>
                </c:pt>
                <c:pt idx="24563">
                  <c:v>0.8346953937592867</c:v>
                </c:pt>
                <c:pt idx="24564">
                  <c:v>0.83475677682881555</c:v>
                </c:pt>
                <c:pt idx="24565">
                  <c:v>0.83444691907943591</c:v>
                </c:pt>
                <c:pt idx="24566">
                  <c:v>0.83481811432813668</c:v>
                </c:pt>
                <c:pt idx="24567">
                  <c:v>0.83450834879406321</c:v>
                </c:pt>
                <c:pt idx="24568">
                  <c:v>0.83494065281899099</c:v>
                </c:pt>
                <c:pt idx="24569">
                  <c:v>0.83494065281899099</c:v>
                </c:pt>
                <c:pt idx="24570">
                  <c:v>0.83487940630797774</c:v>
                </c:pt>
                <c:pt idx="24571">
                  <c:v>0.83413729128014857</c:v>
                </c:pt>
                <c:pt idx="24572">
                  <c:v>0.83419881305637977</c:v>
                </c:pt>
                <c:pt idx="24573">
                  <c:v>0.83456973293768544</c:v>
                </c:pt>
                <c:pt idx="24574">
                  <c:v>0.83481811432813668</c:v>
                </c:pt>
                <c:pt idx="24575">
                  <c:v>0.83475677682881555</c:v>
                </c:pt>
                <c:pt idx="24576">
                  <c:v>0.8346953937592867</c:v>
                </c:pt>
                <c:pt idx="24577">
                  <c:v>0.83438544374303747</c:v>
                </c:pt>
                <c:pt idx="24578">
                  <c:v>0.83432392273402678</c:v>
                </c:pt>
                <c:pt idx="24579">
                  <c:v>0.83457249070631978</c:v>
                </c:pt>
                <c:pt idx="24580">
                  <c:v>0.83463396506874776</c:v>
                </c:pt>
                <c:pt idx="24581">
                  <c:v>0.83469539375928681</c:v>
                </c:pt>
                <c:pt idx="24582">
                  <c:v>0.83463396506874776</c:v>
                </c:pt>
                <c:pt idx="24583">
                  <c:v>0.83432392273402678</c:v>
                </c:pt>
                <c:pt idx="24584">
                  <c:v>0.8346953937592867</c:v>
                </c:pt>
                <c:pt idx="24585">
                  <c:v>0.83475677682881555</c:v>
                </c:pt>
                <c:pt idx="24586">
                  <c:v>0.83450834879406321</c:v>
                </c:pt>
                <c:pt idx="24587">
                  <c:v>0.83487940630797774</c:v>
                </c:pt>
                <c:pt idx="24588">
                  <c:v>0.83413729128014857</c:v>
                </c:pt>
                <c:pt idx="24589">
                  <c:v>0.83494065281899099</c:v>
                </c:pt>
                <c:pt idx="24590">
                  <c:v>0.83463107156099359</c:v>
                </c:pt>
                <c:pt idx="24591">
                  <c:v>0.83456973293768544</c:v>
                </c:pt>
                <c:pt idx="24592">
                  <c:v>0.83419881305637977</c:v>
                </c:pt>
                <c:pt idx="24593">
                  <c:v>0.83456973293768544</c:v>
                </c:pt>
                <c:pt idx="24594">
                  <c:v>0.83456973293768544</c:v>
                </c:pt>
                <c:pt idx="24595">
                  <c:v>0.83456973293768544</c:v>
                </c:pt>
                <c:pt idx="24596">
                  <c:v>0.83419881305637977</c:v>
                </c:pt>
                <c:pt idx="24597">
                  <c:v>0.83450834879406321</c:v>
                </c:pt>
                <c:pt idx="24598">
                  <c:v>0.83487940630797774</c:v>
                </c:pt>
                <c:pt idx="24599">
                  <c:v>0.83494065281899099</c:v>
                </c:pt>
                <c:pt idx="24600">
                  <c:v>0.83487940630797774</c:v>
                </c:pt>
                <c:pt idx="24601">
                  <c:v>0.83419881305638</c:v>
                </c:pt>
                <c:pt idx="24602">
                  <c:v>0.83444691907943591</c:v>
                </c:pt>
                <c:pt idx="24603">
                  <c:v>0.83506686478454684</c:v>
                </c:pt>
                <c:pt idx="24604">
                  <c:v>0.83500557413600895</c:v>
                </c:pt>
                <c:pt idx="24605">
                  <c:v>0.83463396506874776</c:v>
                </c:pt>
                <c:pt idx="24606">
                  <c:v>0.83494423791821559</c:v>
                </c:pt>
                <c:pt idx="24607">
                  <c:v>0.83432392273402678</c:v>
                </c:pt>
                <c:pt idx="24608">
                  <c:v>0.83438544374303747</c:v>
                </c:pt>
                <c:pt idx="24609">
                  <c:v>0.83444691907943591</c:v>
                </c:pt>
                <c:pt idx="24610">
                  <c:v>0.83481811432813668</c:v>
                </c:pt>
                <c:pt idx="24611">
                  <c:v>0.83487940630797774</c:v>
                </c:pt>
                <c:pt idx="24612">
                  <c:v>0.83426028921023354</c:v>
                </c:pt>
                <c:pt idx="24613">
                  <c:v>0.83438310485364964</c:v>
                </c:pt>
                <c:pt idx="24614">
                  <c:v>0.83475361244905533</c:v>
                </c:pt>
                <c:pt idx="24615">
                  <c:v>0.83463107156099359</c:v>
                </c:pt>
                <c:pt idx="24616">
                  <c:v>0.83450834879406321</c:v>
                </c:pt>
                <c:pt idx="24617">
                  <c:v>0.83450834879406321</c:v>
                </c:pt>
                <c:pt idx="24618">
                  <c:v>0.83450834879406321</c:v>
                </c:pt>
                <c:pt idx="24619">
                  <c:v>0.83450834879406321</c:v>
                </c:pt>
                <c:pt idx="24620">
                  <c:v>0.83481811432813668</c:v>
                </c:pt>
                <c:pt idx="24621">
                  <c:v>0.83487940630797774</c:v>
                </c:pt>
                <c:pt idx="24622">
                  <c:v>0.83494065281899099</c:v>
                </c:pt>
                <c:pt idx="24623">
                  <c:v>0.83463107156099381</c:v>
                </c:pt>
                <c:pt idx="24624">
                  <c:v>0.83432171979243896</c:v>
                </c:pt>
                <c:pt idx="24625">
                  <c:v>0.83432171979243896</c:v>
                </c:pt>
                <c:pt idx="24626">
                  <c:v>0.83426028921023354</c:v>
                </c:pt>
                <c:pt idx="24627">
                  <c:v>0.83494065281899099</c:v>
                </c:pt>
                <c:pt idx="24628">
                  <c:v>0.83487940630797774</c:v>
                </c:pt>
                <c:pt idx="24629">
                  <c:v>0.83481811432813668</c:v>
                </c:pt>
                <c:pt idx="24630">
                  <c:v>0.83481811432813668</c:v>
                </c:pt>
                <c:pt idx="24631">
                  <c:v>0.83456973293768544</c:v>
                </c:pt>
                <c:pt idx="24632">
                  <c:v>0.83426028921023354</c:v>
                </c:pt>
                <c:pt idx="24633">
                  <c:v>0.83450834879406321</c:v>
                </c:pt>
                <c:pt idx="24634">
                  <c:v>0.83407572383073492</c:v>
                </c:pt>
                <c:pt idx="24635">
                  <c:v>0.83407572383073492</c:v>
                </c:pt>
                <c:pt idx="24636">
                  <c:v>0.83475677682881555</c:v>
                </c:pt>
                <c:pt idx="24637">
                  <c:v>0.83444691907943591</c:v>
                </c:pt>
                <c:pt idx="24638">
                  <c:v>0.83438544374303747</c:v>
                </c:pt>
                <c:pt idx="24639">
                  <c:v>0.83438544374303747</c:v>
                </c:pt>
                <c:pt idx="24640">
                  <c:v>0.8346953937592867</c:v>
                </c:pt>
                <c:pt idx="24641">
                  <c:v>0.83438544374303747</c:v>
                </c:pt>
                <c:pt idx="24642">
                  <c:v>0.83444691907943591</c:v>
                </c:pt>
                <c:pt idx="24643">
                  <c:v>0.83407572383073492</c:v>
                </c:pt>
                <c:pt idx="24644">
                  <c:v>0.83444691907943591</c:v>
                </c:pt>
                <c:pt idx="24645">
                  <c:v>0.83438544374303747</c:v>
                </c:pt>
                <c:pt idx="24646">
                  <c:v>0.83432392273402678</c:v>
                </c:pt>
                <c:pt idx="24647">
                  <c:v>0.83469539375928681</c:v>
                </c:pt>
                <c:pt idx="24648">
                  <c:v>0.83438544374303747</c:v>
                </c:pt>
                <c:pt idx="24649">
                  <c:v>0.83444691907943591</c:v>
                </c:pt>
                <c:pt idx="24650">
                  <c:v>0.83450834879406321</c:v>
                </c:pt>
                <c:pt idx="24651">
                  <c:v>0.83487940630797774</c:v>
                </c:pt>
                <c:pt idx="24652">
                  <c:v>0.83450834879406321</c:v>
                </c:pt>
                <c:pt idx="24653">
                  <c:v>0.83450834879406321</c:v>
                </c:pt>
                <c:pt idx="24654">
                  <c:v>0.83413729128014857</c:v>
                </c:pt>
                <c:pt idx="24655">
                  <c:v>0.83413729128014857</c:v>
                </c:pt>
                <c:pt idx="24656">
                  <c:v>0.83475677682881555</c:v>
                </c:pt>
                <c:pt idx="24657">
                  <c:v>0.83444691907943591</c:v>
                </c:pt>
                <c:pt idx="24658">
                  <c:v>0.83450834879406321</c:v>
                </c:pt>
                <c:pt idx="24659">
                  <c:v>0.83456973293768544</c:v>
                </c:pt>
                <c:pt idx="24660">
                  <c:v>0.83456973293768544</c:v>
                </c:pt>
                <c:pt idx="24661">
                  <c:v>0.83487940630797774</c:v>
                </c:pt>
                <c:pt idx="24662">
                  <c:v>0.83450834879406321</c:v>
                </c:pt>
                <c:pt idx="24663">
                  <c:v>0.83450834879406321</c:v>
                </c:pt>
                <c:pt idx="24664">
                  <c:v>0.83487940630797774</c:v>
                </c:pt>
                <c:pt idx="24665">
                  <c:v>0.83481811432813668</c:v>
                </c:pt>
                <c:pt idx="24666">
                  <c:v>0.83444691907943591</c:v>
                </c:pt>
                <c:pt idx="24667">
                  <c:v>0.83475677682881555</c:v>
                </c:pt>
                <c:pt idx="24668">
                  <c:v>0.83444691907943591</c:v>
                </c:pt>
                <c:pt idx="24669">
                  <c:v>0.83444691907943591</c:v>
                </c:pt>
                <c:pt idx="24670">
                  <c:v>0.83407572383073492</c:v>
                </c:pt>
                <c:pt idx="24671">
                  <c:v>0.83444691907943591</c:v>
                </c:pt>
                <c:pt idx="24672">
                  <c:v>0.83413729128014857</c:v>
                </c:pt>
                <c:pt idx="24673">
                  <c:v>0.83444691907943591</c:v>
                </c:pt>
                <c:pt idx="24674">
                  <c:v>0.83450834879406321</c:v>
                </c:pt>
                <c:pt idx="24675">
                  <c:v>0.83487940630797774</c:v>
                </c:pt>
                <c:pt idx="24676">
                  <c:v>0.83450834879406321</c:v>
                </c:pt>
                <c:pt idx="24677">
                  <c:v>0.83450834879406321</c:v>
                </c:pt>
                <c:pt idx="24678">
                  <c:v>0.83450834879406321</c:v>
                </c:pt>
                <c:pt idx="24679">
                  <c:v>0.83450834879406321</c:v>
                </c:pt>
                <c:pt idx="24680">
                  <c:v>0.83487940630797774</c:v>
                </c:pt>
                <c:pt idx="24681">
                  <c:v>0.83481811432813668</c:v>
                </c:pt>
                <c:pt idx="24682">
                  <c:v>0.83481811432813668</c:v>
                </c:pt>
                <c:pt idx="24683">
                  <c:v>0.83481811432813668</c:v>
                </c:pt>
                <c:pt idx="24684">
                  <c:v>0.83450834879406321</c:v>
                </c:pt>
                <c:pt idx="24685">
                  <c:v>0.83413729128014857</c:v>
                </c:pt>
                <c:pt idx="24686">
                  <c:v>0.83450834879406321</c:v>
                </c:pt>
                <c:pt idx="24687">
                  <c:v>0.83487940630797774</c:v>
                </c:pt>
                <c:pt idx="24688">
                  <c:v>0.83419881305637977</c:v>
                </c:pt>
                <c:pt idx="24689">
                  <c:v>0.83494065281899099</c:v>
                </c:pt>
                <c:pt idx="24690">
                  <c:v>0.83450834879406321</c:v>
                </c:pt>
                <c:pt idx="24691">
                  <c:v>0.83450834879406321</c:v>
                </c:pt>
                <c:pt idx="24692">
                  <c:v>0.83481811432813668</c:v>
                </c:pt>
                <c:pt idx="24693">
                  <c:v>0.83444691907943591</c:v>
                </c:pt>
                <c:pt idx="24694">
                  <c:v>0.83481811432813668</c:v>
                </c:pt>
                <c:pt idx="24695">
                  <c:v>0.83413729128014857</c:v>
                </c:pt>
                <c:pt idx="24696">
                  <c:v>0.83481811432813668</c:v>
                </c:pt>
                <c:pt idx="24697">
                  <c:v>0.83487940630797774</c:v>
                </c:pt>
                <c:pt idx="24698">
                  <c:v>0.83450834879406321</c:v>
                </c:pt>
                <c:pt idx="24699">
                  <c:v>0.83413729128014857</c:v>
                </c:pt>
                <c:pt idx="24700">
                  <c:v>0.83413729128014857</c:v>
                </c:pt>
                <c:pt idx="24701">
                  <c:v>0.83413729128014857</c:v>
                </c:pt>
                <c:pt idx="24702">
                  <c:v>0.83481811432813668</c:v>
                </c:pt>
                <c:pt idx="24703">
                  <c:v>0.83481811432813668</c:v>
                </c:pt>
                <c:pt idx="24704">
                  <c:v>0.83444691907943591</c:v>
                </c:pt>
                <c:pt idx="24705">
                  <c:v>0.83444691907943591</c:v>
                </c:pt>
                <c:pt idx="24706">
                  <c:v>0.83413729128014857</c:v>
                </c:pt>
                <c:pt idx="24707">
                  <c:v>0.83444691907943591</c:v>
                </c:pt>
                <c:pt idx="24708">
                  <c:v>0.83444691907943591</c:v>
                </c:pt>
                <c:pt idx="24709">
                  <c:v>0.83413729128014857</c:v>
                </c:pt>
                <c:pt idx="24710">
                  <c:v>0.83450834879406321</c:v>
                </c:pt>
                <c:pt idx="24711">
                  <c:v>0.83413729128014857</c:v>
                </c:pt>
                <c:pt idx="24712">
                  <c:v>0.83413729128014857</c:v>
                </c:pt>
                <c:pt idx="24713">
                  <c:v>0.83450834879406321</c:v>
                </c:pt>
                <c:pt idx="24714">
                  <c:v>0.83481811432813668</c:v>
                </c:pt>
                <c:pt idx="24715">
                  <c:v>0.83481811432813668</c:v>
                </c:pt>
                <c:pt idx="24716">
                  <c:v>0.83481811432813668</c:v>
                </c:pt>
                <c:pt idx="24717">
                  <c:v>0.83487940630797774</c:v>
                </c:pt>
                <c:pt idx="24718">
                  <c:v>0.83413729128014857</c:v>
                </c:pt>
                <c:pt idx="24719">
                  <c:v>0.83407572383073514</c:v>
                </c:pt>
                <c:pt idx="24720">
                  <c:v>0.8340141106572595</c:v>
                </c:pt>
                <c:pt idx="24721">
                  <c:v>0.83444691907943591</c:v>
                </c:pt>
                <c:pt idx="24722">
                  <c:v>0.83475677682881555</c:v>
                </c:pt>
                <c:pt idx="24723">
                  <c:v>0.83438544374303758</c:v>
                </c:pt>
                <c:pt idx="24724">
                  <c:v>0.83475677682881555</c:v>
                </c:pt>
                <c:pt idx="24725">
                  <c:v>0.83475677682881555</c:v>
                </c:pt>
                <c:pt idx="24726">
                  <c:v>0.83438544374303758</c:v>
                </c:pt>
                <c:pt idx="24727">
                  <c:v>0.83413729128014857</c:v>
                </c:pt>
                <c:pt idx="24728">
                  <c:v>0.83444691907943591</c:v>
                </c:pt>
                <c:pt idx="24729">
                  <c:v>0.83407572383073514</c:v>
                </c:pt>
                <c:pt idx="24730">
                  <c:v>0.83413729128014857</c:v>
                </c:pt>
                <c:pt idx="24731">
                  <c:v>0.83450834879406321</c:v>
                </c:pt>
                <c:pt idx="24732">
                  <c:v>0.83419881305637977</c:v>
                </c:pt>
                <c:pt idx="24733">
                  <c:v>0.83419881305637977</c:v>
                </c:pt>
                <c:pt idx="24734">
                  <c:v>0.83426028921023354</c:v>
                </c:pt>
                <c:pt idx="24735">
                  <c:v>0.83463107156099359</c:v>
                </c:pt>
                <c:pt idx="24736">
                  <c:v>0.83500185391175386</c:v>
                </c:pt>
                <c:pt idx="24737">
                  <c:v>0.83463107156099359</c:v>
                </c:pt>
                <c:pt idx="24738">
                  <c:v>0.83494065281899099</c:v>
                </c:pt>
                <c:pt idx="24739">
                  <c:v>0.83450834879406321</c:v>
                </c:pt>
                <c:pt idx="24740">
                  <c:v>0.83456973293768544</c:v>
                </c:pt>
                <c:pt idx="24741">
                  <c:v>0.83456973293768544</c:v>
                </c:pt>
                <c:pt idx="24742">
                  <c:v>0.83426028921023354</c:v>
                </c:pt>
                <c:pt idx="24743">
                  <c:v>0.83432171979243885</c:v>
                </c:pt>
                <c:pt idx="24744">
                  <c:v>0.83456973293768544</c:v>
                </c:pt>
                <c:pt idx="24745">
                  <c:v>0.83450834879406321</c:v>
                </c:pt>
                <c:pt idx="24746">
                  <c:v>0.83444691907943591</c:v>
                </c:pt>
                <c:pt idx="24747">
                  <c:v>0.83438544374303747</c:v>
                </c:pt>
                <c:pt idx="24748">
                  <c:v>0.83438544374303747</c:v>
                </c:pt>
                <c:pt idx="24749">
                  <c:v>0.83438544374303747</c:v>
                </c:pt>
                <c:pt idx="24750">
                  <c:v>0.83432392273402678</c:v>
                </c:pt>
                <c:pt idx="24751">
                  <c:v>0.83469539375928681</c:v>
                </c:pt>
                <c:pt idx="24752">
                  <c:v>0.83438544374303747</c:v>
                </c:pt>
                <c:pt idx="24753">
                  <c:v>0.83413729128014857</c:v>
                </c:pt>
                <c:pt idx="24754">
                  <c:v>0.83450834879406321</c:v>
                </c:pt>
                <c:pt idx="24755">
                  <c:v>0.83450834879406321</c:v>
                </c:pt>
                <c:pt idx="24756">
                  <c:v>0.83450834879406321</c:v>
                </c:pt>
                <c:pt idx="24757">
                  <c:v>0.83444691907943591</c:v>
                </c:pt>
                <c:pt idx="24758">
                  <c:v>0.83438544374303747</c:v>
                </c:pt>
                <c:pt idx="24759">
                  <c:v>0.83438544374303747</c:v>
                </c:pt>
                <c:pt idx="24760">
                  <c:v>0.83444691907943591</c:v>
                </c:pt>
                <c:pt idx="24761">
                  <c:v>0.83444691907943591</c:v>
                </c:pt>
                <c:pt idx="24762">
                  <c:v>0.83444691907943591</c:v>
                </c:pt>
                <c:pt idx="24763">
                  <c:v>0.83450834879406321</c:v>
                </c:pt>
                <c:pt idx="24764">
                  <c:v>0.83487940630797774</c:v>
                </c:pt>
                <c:pt idx="24765">
                  <c:v>0.83413729128014857</c:v>
                </c:pt>
                <c:pt idx="24766">
                  <c:v>0.83450834879406321</c:v>
                </c:pt>
                <c:pt idx="24767">
                  <c:v>0.83450834879406321</c:v>
                </c:pt>
                <c:pt idx="24768">
                  <c:v>0.83444691907943591</c:v>
                </c:pt>
                <c:pt idx="24769">
                  <c:v>0.83444691907943591</c:v>
                </c:pt>
                <c:pt idx="24770">
                  <c:v>0.83475677682881555</c:v>
                </c:pt>
                <c:pt idx="24771">
                  <c:v>0.83506686478454684</c:v>
                </c:pt>
                <c:pt idx="24772">
                  <c:v>0.83500557413600895</c:v>
                </c:pt>
                <c:pt idx="24773">
                  <c:v>0.83500557413600895</c:v>
                </c:pt>
                <c:pt idx="24774">
                  <c:v>0.83432392273402678</c:v>
                </c:pt>
                <c:pt idx="24775">
                  <c:v>0.83420074349442386</c:v>
                </c:pt>
                <c:pt idx="24776">
                  <c:v>0.83426235600148657</c:v>
                </c:pt>
                <c:pt idx="24777">
                  <c:v>0.83463396506874776</c:v>
                </c:pt>
                <c:pt idx="24778">
                  <c:v>0.83457249070631978</c:v>
                </c:pt>
                <c:pt idx="24779">
                  <c:v>0.83432392273402667</c:v>
                </c:pt>
                <c:pt idx="24780">
                  <c:v>0.83475677682881555</c:v>
                </c:pt>
                <c:pt idx="24781">
                  <c:v>0.83475677682881555</c:v>
                </c:pt>
                <c:pt idx="24782">
                  <c:v>0.83438544374303758</c:v>
                </c:pt>
                <c:pt idx="24783">
                  <c:v>0.83407572383073514</c:v>
                </c:pt>
                <c:pt idx="24784">
                  <c:v>0.83450834879406321</c:v>
                </c:pt>
                <c:pt idx="24785">
                  <c:v>0.83450834879406321</c:v>
                </c:pt>
                <c:pt idx="24786">
                  <c:v>0.83456973293768544</c:v>
                </c:pt>
                <c:pt idx="24787">
                  <c:v>0.83487940630797774</c:v>
                </c:pt>
                <c:pt idx="24788">
                  <c:v>0.83456973293768544</c:v>
                </c:pt>
                <c:pt idx="24789">
                  <c:v>0.83419881305637977</c:v>
                </c:pt>
                <c:pt idx="24790">
                  <c:v>0.83450834879406321</c:v>
                </c:pt>
                <c:pt idx="24791">
                  <c:v>0.83444691907943591</c:v>
                </c:pt>
                <c:pt idx="24792">
                  <c:v>0.83444691907943591</c:v>
                </c:pt>
                <c:pt idx="24793">
                  <c:v>0.83444691907943591</c:v>
                </c:pt>
                <c:pt idx="24794">
                  <c:v>0.83444691907943591</c:v>
                </c:pt>
                <c:pt idx="24795">
                  <c:v>0.83444691907943591</c:v>
                </c:pt>
                <c:pt idx="24796">
                  <c:v>0.83444691907943591</c:v>
                </c:pt>
                <c:pt idx="24797">
                  <c:v>0.83444691907943591</c:v>
                </c:pt>
                <c:pt idx="24798">
                  <c:v>0.83438544374303758</c:v>
                </c:pt>
                <c:pt idx="24799">
                  <c:v>0.8346953937592867</c:v>
                </c:pt>
                <c:pt idx="24800">
                  <c:v>0.83432392273402678</c:v>
                </c:pt>
                <c:pt idx="24801">
                  <c:v>0.83426235600148657</c:v>
                </c:pt>
                <c:pt idx="24802">
                  <c:v>0.83420074349442386</c:v>
                </c:pt>
                <c:pt idx="24803">
                  <c:v>0.83420074349442386</c:v>
                </c:pt>
                <c:pt idx="24804">
                  <c:v>0.83420074349442386</c:v>
                </c:pt>
                <c:pt idx="24805">
                  <c:v>0.83457249070631978</c:v>
                </c:pt>
                <c:pt idx="24806">
                  <c:v>0.83420074349442386</c:v>
                </c:pt>
                <c:pt idx="24807">
                  <c:v>0.83494423791821559</c:v>
                </c:pt>
                <c:pt idx="24808">
                  <c:v>0.83512810991459341</c:v>
                </c:pt>
                <c:pt idx="24809">
                  <c:v>0.83481811432813668</c:v>
                </c:pt>
                <c:pt idx="24810">
                  <c:v>0.83444691907943591</c:v>
                </c:pt>
                <c:pt idx="24811">
                  <c:v>0.83475677682881555</c:v>
                </c:pt>
                <c:pt idx="24812">
                  <c:v>0.83506686478454684</c:v>
                </c:pt>
                <c:pt idx="24813">
                  <c:v>0.83475677682881555</c:v>
                </c:pt>
                <c:pt idx="24814">
                  <c:v>0.83438544374303747</c:v>
                </c:pt>
                <c:pt idx="24815">
                  <c:v>0.83432392273402678</c:v>
                </c:pt>
                <c:pt idx="24816">
                  <c:v>0.83457249070631978</c:v>
                </c:pt>
                <c:pt idx="24817">
                  <c:v>0.83426235600148657</c:v>
                </c:pt>
                <c:pt idx="24818">
                  <c:v>0.83463396506874776</c:v>
                </c:pt>
                <c:pt idx="24819">
                  <c:v>0.83469539375928681</c:v>
                </c:pt>
                <c:pt idx="24820">
                  <c:v>0.83463396506874776</c:v>
                </c:pt>
                <c:pt idx="24821">
                  <c:v>0.83494423791821559</c:v>
                </c:pt>
                <c:pt idx="24822">
                  <c:v>0.83500557413600895</c:v>
                </c:pt>
                <c:pt idx="24823">
                  <c:v>0.83438544374303747</c:v>
                </c:pt>
                <c:pt idx="24824">
                  <c:v>0.83438544374303747</c:v>
                </c:pt>
                <c:pt idx="24825">
                  <c:v>0.83463396506874776</c:v>
                </c:pt>
                <c:pt idx="24826">
                  <c:v>0.83426235600148657</c:v>
                </c:pt>
                <c:pt idx="24827">
                  <c:v>0.83426235600148657</c:v>
                </c:pt>
                <c:pt idx="24828">
                  <c:v>0.83469539375928681</c:v>
                </c:pt>
                <c:pt idx="24829">
                  <c:v>0.83475677682881555</c:v>
                </c:pt>
                <c:pt idx="24830">
                  <c:v>0.83444691907943591</c:v>
                </c:pt>
                <c:pt idx="24831">
                  <c:v>0.83413729128014857</c:v>
                </c:pt>
                <c:pt idx="24832">
                  <c:v>0.83444691907943591</c:v>
                </c:pt>
                <c:pt idx="24833">
                  <c:v>0.83413729128014857</c:v>
                </c:pt>
                <c:pt idx="24834">
                  <c:v>0.83444691907943591</c:v>
                </c:pt>
                <c:pt idx="24835">
                  <c:v>0.83438544374303747</c:v>
                </c:pt>
                <c:pt idx="24836">
                  <c:v>0.8346953937592867</c:v>
                </c:pt>
                <c:pt idx="24837">
                  <c:v>0.83475677682881555</c:v>
                </c:pt>
                <c:pt idx="24838">
                  <c:v>0.83475677682881555</c:v>
                </c:pt>
                <c:pt idx="24839">
                  <c:v>0.83444691907943591</c:v>
                </c:pt>
                <c:pt idx="24840">
                  <c:v>0.83407572383073514</c:v>
                </c:pt>
                <c:pt idx="24841">
                  <c:v>0.83413729128014857</c:v>
                </c:pt>
                <c:pt idx="24842">
                  <c:v>0.83413729128014857</c:v>
                </c:pt>
                <c:pt idx="24843">
                  <c:v>0.83413729128014857</c:v>
                </c:pt>
                <c:pt idx="24844">
                  <c:v>0.83481811432813668</c:v>
                </c:pt>
                <c:pt idx="24845">
                  <c:v>0.83444691907943591</c:v>
                </c:pt>
                <c:pt idx="24846">
                  <c:v>0.83475677682881555</c:v>
                </c:pt>
                <c:pt idx="24847">
                  <c:v>0.8346953937592867</c:v>
                </c:pt>
                <c:pt idx="24848">
                  <c:v>0.83500557413600895</c:v>
                </c:pt>
                <c:pt idx="24849">
                  <c:v>0.83500557413600895</c:v>
                </c:pt>
                <c:pt idx="24850">
                  <c:v>0.83432392273402678</c:v>
                </c:pt>
                <c:pt idx="24851">
                  <c:v>0.83432392273402678</c:v>
                </c:pt>
                <c:pt idx="24852">
                  <c:v>0.83432392273402678</c:v>
                </c:pt>
                <c:pt idx="24853">
                  <c:v>0.83438544374303747</c:v>
                </c:pt>
                <c:pt idx="24854">
                  <c:v>0.83444691907943591</c:v>
                </c:pt>
                <c:pt idx="24855">
                  <c:v>0.83444691907943591</c:v>
                </c:pt>
                <c:pt idx="24856">
                  <c:v>0.83444691907943591</c:v>
                </c:pt>
                <c:pt idx="24857">
                  <c:v>0.83444691907943591</c:v>
                </c:pt>
                <c:pt idx="24858">
                  <c:v>0.83438544374303747</c:v>
                </c:pt>
                <c:pt idx="24859">
                  <c:v>0.83469539375928681</c:v>
                </c:pt>
                <c:pt idx="24860">
                  <c:v>0.83444691907943591</c:v>
                </c:pt>
                <c:pt idx="24861">
                  <c:v>0.83444691907943591</c:v>
                </c:pt>
                <c:pt idx="24862">
                  <c:v>0.83407572383073492</c:v>
                </c:pt>
                <c:pt idx="24863">
                  <c:v>0.83438544374303747</c:v>
                </c:pt>
                <c:pt idx="24864">
                  <c:v>0.83407572383073492</c:v>
                </c:pt>
                <c:pt idx="24865">
                  <c:v>0.8346953937592867</c:v>
                </c:pt>
                <c:pt idx="24866">
                  <c:v>0.83444691907943591</c:v>
                </c:pt>
                <c:pt idx="24867">
                  <c:v>0.83450834879406321</c:v>
                </c:pt>
                <c:pt idx="24868">
                  <c:v>0.83419881305637977</c:v>
                </c:pt>
                <c:pt idx="24869">
                  <c:v>0.83450834879406321</c:v>
                </c:pt>
                <c:pt idx="24870">
                  <c:v>0.83413729128014857</c:v>
                </c:pt>
                <c:pt idx="24871">
                  <c:v>0.83444691907943591</c:v>
                </c:pt>
                <c:pt idx="24872">
                  <c:v>0.83444691907943591</c:v>
                </c:pt>
                <c:pt idx="24873">
                  <c:v>0.83481811432813668</c:v>
                </c:pt>
                <c:pt idx="24874">
                  <c:v>0.83444691907943591</c:v>
                </c:pt>
                <c:pt idx="24875">
                  <c:v>0.83475677682881555</c:v>
                </c:pt>
                <c:pt idx="24876">
                  <c:v>0.8346953937592867</c:v>
                </c:pt>
                <c:pt idx="24877">
                  <c:v>0.83506686478454684</c:v>
                </c:pt>
                <c:pt idx="24878">
                  <c:v>0.83506686478454684</c:v>
                </c:pt>
                <c:pt idx="24879">
                  <c:v>0.83475677682881555</c:v>
                </c:pt>
                <c:pt idx="24880">
                  <c:v>0.8346953937592867</c:v>
                </c:pt>
                <c:pt idx="24881">
                  <c:v>0.83432392273402667</c:v>
                </c:pt>
                <c:pt idx="24882">
                  <c:v>0.83395245170876675</c:v>
                </c:pt>
                <c:pt idx="24883">
                  <c:v>0.83432392273402667</c:v>
                </c:pt>
                <c:pt idx="24884">
                  <c:v>0.8346953937592867</c:v>
                </c:pt>
                <c:pt idx="24885">
                  <c:v>0.83463396506874776</c:v>
                </c:pt>
                <c:pt idx="24886">
                  <c:v>0.83451097062104873</c:v>
                </c:pt>
                <c:pt idx="24887">
                  <c:v>0.83413908516177016</c:v>
                </c:pt>
                <c:pt idx="24888">
                  <c:v>0.83413908516177016</c:v>
                </c:pt>
                <c:pt idx="24889">
                  <c:v>0.83451097062104873</c:v>
                </c:pt>
                <c:pt idx="24890">
                  <c:v>0.83451097062104873</c:v>
                </c:pt>
                <c:pt idx="24891">
                  <c:v>0.83463396506874776</c:v>
                </c:pt>
                <c:pt idx="24892">
                  <c:v>0.8346953937592867</c:v>
                </c:pt>
                <c:pt idx="24893">
                  <c:v>0.83475677682881555</c:v>
                </c:pt>
                <c:pt idx="24894">
                  <c:v>0.83444691907943591</c:v>
                </c:pt>
                <c:pt idx="24895">
                  <c:v>0.83444691907943591</c:v>
                </c:pt>
                <c:pt idx="24896">
                  <c:v>0.83475677682881555</c:v>
                </c:pt>
                <c:pt idx="24897">
                  <c:v>0.8340141106572595</c:v>
                </c:pt>
                <c:pt idx="24898">
                  <c:v>0.83463396506874776</c:v>
                </c:pt>
                <c:pt idx="24899">
                  <c:v>0.83494423791821559</c:v>
                </c:pt>
                <c:pt idx="24900">
                  <c:v>0.83488285608032731</c:v>
                </c:pt>
                <c:pt idx="24901">
                  <c:v>0.83426235600148657</c:v>
                </c:pt>
                <c:pt idx="24902">
                  <c:v>0.83457249070631978</c:v>
                </c:pt>
                <c:pt idx="24903">
                  <c:v>0.83457249070631978</c:v>
                </c:pt>
                <c:pt idx="24904">
                  <c:v>0.83457249070631978</c:v>
                </c:pt>
                <c:pt idx="24905">
                  <c:v>0.8346953937592867</c:v>
                </c:pt>
                <c:pt idx="24906">
                  <c:v>0.83438544374303747</c:v>
                </c:pt>
                <c:pt idx="24907">
                  <c:v>0.83475677682881555</c:v>
                </c:pt>
                <c:pt idx="24908">
                  <c:v>0.83475677682881555</c:v>
                </c:pt>
                <c:pt idx="24909">
                  <c:v>0.83438544374303758</c:v>
                </c:pt>
                <c:pt idx="24910">
                  <c:v>0.83475677682881555</c:v>
                </c:pt>
                <c:pt idx="24911">
                  <c:v>0.83450834879406321</c:v>
                </c:pt>
                <c:pt idx="24912">
                  <c:v>0.83450834879406321</c:v>
                </c:pt>
                <c:pt idx="24913">
                  <c:v>0.83444691907943591</c:v>
                </c:pt>
                <c:pt idx="24914">
                  <c:v>0.83475677682881555</c:v>
                </c:pt>
                <c:pt idx="24915">
                  <c:v>0.83413729128014857</c:v>
                </c:pt>
                <c:pt idx="24916">
                  <c:v>0.83450834879406321</c:v>
                </c:pt>
                <c:pt idx="24917">
                  <c:v>0.83413729128014857</c:v>
                </c:pt>
                <c:pt idx="24918">
                  <c:v>0.8340141106572595</c:v>
                </c:pt>
                <c:pt idx="24919">
                  <c:v>0.83432392273402667</c:v>
                </c:pt>
                <c:pt idx="24920">
                  <c:v>0.83500557413600895</c:v>
                </c:pt>
                <c:pt idx="24921">
                  <c:v>0.83500557413600895</c:v>
                </c:pt>
                <c:pt idx="24922">
                  <c:v>0.83463396506874776</c:v>
                </c:pt>
                <c:pt idx="24923">
                  <c:v>0.83426235600148657</c:v>
                </c:pt>
                <c:pt idx="24924">
                  <c:v>0.83426235600148657</c:v>
                </c:pt>
                <c:pt idx="24925">
                  <c:v>0.83420074349442386</c:v>
                </c:pt>
                <c:pt idx="24926">
                  <c:v>0.83420074349442386</c:v>
                </c:pt>
                <c:pt idx="24927">
                  <c:v>0.83420074349442386</c:v>
                </c:pt>
                <c:pt idx="24928">
                  <c:v>0.83451097062104873</c:v>
                </c:pt>
                <c:pt idx="24929">
                  <c:v>0.83420074349442386</c:v>
                </c:pt>
                <c:pt idx="24930">
                  <c:v>0.8348214285714286</c:v>
                </c:pt>
                <c:pt idx="24931">
                  <c:v>0.83444940476190466</c:v>
                </c:pt>
                <c:pt idx="24932">
                  <c:v>0.83451097062104873</c:v>
                </c:pt>
                <c:pt idx="24933">
                  <c:v>0.83488285608032731</c:v>
                </c:pt>
                <c:pt idx="24934">
                  <c:v>0.83494423791821559</c:v>
                </c:pt>
                <c:pt idx="24935">
                  <c:v>0.83494423791821559</c:v>
                </c:pt>
                <c:pt idx="24936">
                  <c:v>0.83494423791821559</c:v>
                </c:pt>
                <c:pt idx="24937">
                  <c:v>0.8346953937592867</c:v>
                </c:pt>
                <c:pt idx="24938">
                  <c:v>0.83438544374303758</c:v>
                </c:pt>
                <c:pt idx="24939">
                  <c:v>0.83438544374303758</c:v>
                </c:pt>
                <c:pt idx="24940">
                  <c:v>0.83444691907943591</c:v>
                </c:pt>
                <c:pt idx="24941">
                  <c:v>0.83475677682881555</c:v>
                </c:pt>
                <c:pt idx="24942">
                  <c:v>0.8346953937592867</c:v>
                </c:pt>
                <c:pt idx="24943">
                  <c:v>0.83469539375928681</c:v>
                </c:pt>
                <c:pt idx="24944">
                  <c:v>0.83438544374303747</c:v>
                </c:pt>
                <c:pt idx="24945">
                  <c:v>0.83438544374303747</c:v>
                </c:pt>
                <c:pt idx="24946">
                  <c:v>0.83432392273402667</c:v>
                </c:pt>
                <c:pt idx="24947">
                  <c:v>0.83432392273402667</c:v>
                </c:pt>
                <c:pt idx="24948">
                  <c:v>0.83463396506874776</c:v>
                </c:pt>
                <c:pt idx="24949">
                  <c:v>0.83426235600148657</c:v>
                </c:pt>
                <c:pt idx="24950">
                  <c:v>0.83432392273402667</c:v>
                </c:pt>
                <c:pt idx="24951">
                  <c:v>0.83475677682881555</c:v>
                </c:pt>
                <c:pt idx="24952">
                  <c:v>0.83438544374303758</c:v>
                </c:pt>
                <c:pt idx="24953">
                  <c:v>0.83438544374303758</c:v>
                </c:pt>
                <c:pt idx="24954">
                  <c:v>0.83438544374303758</c:v>
                </c:pt>
                <c:pt idx="24955">
                  <c:v>0.8346953937592867</c:v>
                </c:pt>
                <c:pt idx="24956">
                  <c:v>0.83500557413600895</c:v>
                </c:pt>
                <c:pt idx="24957">
                  <c:v>0.83494423791821559</c:v>
                </c:pt>
                <c:pt idx="24958">
                  <c:v>0.83488285608032731</c:v>
                </c:pt>
                <c:pt idx="24959">
                  <c:v>0.83457249070631978</c:v>
                </c:pt>
                <c:pt idx="24960">
                  <c:v>0.83420074349442386</c:v>
                </c:pt>
                <c:pt idx="24961">
                  <c:v>0.83426235600148657</c:v>
                </c:pt>
                <c:pt idx="24962">
                  <c:v>0.83426235600148657</c:v>
                </c:pt>
                <c:pt idx="24963">
                  <c:v>0.83463396506874776</c:v>
                </c:pt>
                <c:pt idx="24964">
                  <c:v>0.83463396506874776</c:v>
                </c:pt>
                <c:pt idx="24965">
                  <c:v>0.83463396506874776</c:v>
                </c:pt>
                <c:pt idx="24966">
                  <c:v>0.83475677682881555</c:v>
                </c:pt>
                <c:pt idx="24967">
                  <c:v>0.83481811432813668</c:v>
                </c:pt>
                <c:pt idx="24968">
                  <c:v>0.83444691907943591</c:v>
                </c:pt>
                <c:pt idx="24969">
                  <c:v>0.83444691907943591</c:v>
                </c:pt>
                <c:pt idx="24970">
                  <c:v>0.83413729128014857</c:v>
                </c:pt>
                <c:pt idx="24971">
                  <c:v>0.83450834879406321</c:v>
                </c:pt>
                <c:pt idx="24972">
                  <c:v>0.83419881305637977</c:v>
                </c:pt>
                <c:pt idx="24973">
                  <c:v>0.83419881305637977</c:v>
                </c:pt>
                <c:pt idx="24974">
                  <c:v>0.83487940630797774</c:v>
                </c:pt>
                <c:pt idx="24975">
                  <c:v>0.83481811432813668</c:v>
                </c:pt>
                <c:pt idx="24976">
                  <c:v>0.83506686478454684</c:v>
                </c:pt>
                <c:pt idx="24977">
                  <c:v>0.83506686478454684</c:v>
                </c:pt>
                <c:pt idx="24978">
                  <c:v>0.83475677682881555</c:v>
                </c:pt>
                <c:pt idx="24979">
                  <c:v>0.8346953937592867</c:v>
                </c:pt>
                <c:pt idx="24980">
                  <c:v>0.83463396506874776</c:v>
                </c:pt>
                <c:pt idx="24981">
                  <c:v>0.83432392273402678</c:v>
                </c:pt>
                <c:pt idx="24982">
                  <c:v>0.83457249070631978</c:v>
                </c:pt>
                <c:pt idx="24983">
                  <c:v>0.83463396506874776</c:v>
                </c:pt>
                <c:pt idx="24984">
                  <c:v>0.83463396506874776</c:v>
                </c:pt>
                <c:pt idx="24985">
                  <c:v>0.83426235600148657</c:v>
                </c:pt>
                <c:pt idx="24986">
                  <c:v>0.83432392273402678</c:v>
                </c:pt>
                <c:pt idx="24987">
                  <c:v>0.83432392273402678</c:v>
                </c:pt>
                <c:pt idx="24988">
                  <c:v>0.83438544374303747</c:v>
                </c:pt>
                <c:pt idx="24989">
                  <c:v>0.83444691907943591</c:v>
                </c:pt>
                <c:pt idx="24990">
                  <c:v>0.83481811432813668</c:v>
                </c:pt>
                <c:pt idx="24991">
                  <c:v>0.83444691907943591</c:v>
                </c:pt>
                <c:pt idx="24992">
                  <c:v>0.83481811432813668</c:v>
                </c:pt>
                <c:pt idx="24993">
                  <c:v>0.83407572383073514</c:v>
                </c:pt>
                <c:pt idx="24994">
                  <c:v>0.83444691907943591</c:v>
                </c:pt>
                <c:pt idx="24995">
                  <c:v>0.83444691907943591</c:v>
                </c:pt>
                <c:pt idx="24996">
                  <c:v>0.83407572383073514</c:v>
                </c:pt>
                <c:pt idx="24997">
                  <c:v>0.83444691907943591</c:v>
                </c:pt>
                <c:pt idx="24998">
                  <c:v>0.83475677682881555</c:v>
                </c:pt>
                <c:pt idx="24999">
                  <c:v>0.83444691907943591</c:v>
                </c:pt>
                <c:pt idx="25000">
                  <c:v>0.83444691907943591</c:v>
                </c:pt>
                <c:pt idx="25001">
                  <c:v>0.83438544374303747</c:v>
                </c:pt>
                <c:pt idx="25002">
                  <c:v>0.83475677682881555</c:v>
                </c:pt>
                <c:pt idx="25003">
                  <c:v>0.83475677682881555</c:v>
                </c:pt>
                <c:pt idx="25004">
                  <c:v>0.8346953937592867</c:v>
                </c:pt>
                <c:pt idx="25005">
                  <c:v>0.83475677682881555</c:v>
                </c:pt>
                <c:pt idx="25006">
                  <c:v>0.83438544374303747</c:v>
                </c:pt>
                <c:pt idx="25007">
                  <c:v>0.83438544374303758</c:v>
                </c:pt>
                <c:pt idx="25008">
                  <c:v>0.83438544374303758</c:v>
                </c:pt>
                <c:pt idx="25009">
                  <c:v>0.83438544374303758</c:v>
                </c:pt>
                <c:pt idx="25010">
                  <c:v>0.83407572383073514</c:v>
                </c:pt>
                <c:pt idx="25011">
                  <c:v>0.83438544374303758</c:v>
                </c:pt>
                <c:pt idx="25012">
                  <c:v>0.83500557413600895</c:v>
                </c:pt>
                <c:pt idx="25013">
                  <c:v>0.8346953937592867</c:v>
                </c:pt>
                <c:pt idx="25014">
                  <c:v>0.83506686478454684</c:v>
                </c:pt>
                <c:pt idx="25015">
                  <c:v>0.83469539375928681</c:v>
                </c:pt>
                <c:pt idx="25016">
                  <c:v>0.83432392273402678</c:v>
                </c:pt>
                <c:pt idx="25017">
                  <c:v>0.83457249070631978</c:v>
                </c:pt>
                <c:pt idx="25018">
                  <c:v>0.83457249070631978</c:v>
                </c:pt>
                <c:pt idx="25019">
                  <c:v>0.83463396506874776</c:v>
                </c:pt>
                <c:pt idx="25020">
                  <c:v>0.83500557413600895</c:v>
                </c:pt>
                <c:pt idx="25021">
                  <c:v>0.83506686478454684</c:v>
                </c:pt>
                <c:pt idx="25022">
                  <c:v>0.83481811432813668</c:v>
                </c:pt>
                <c:pt idx="25023">
                  <c:v>0.83481811432813668</c:v>
                </c:pt>
                <c:pt idx="25024">
                  <c:v>0.83481811432813668</c:v>
                </c:pt>
                <c:pt idx="25025">
                  <c:v>0.83407572383073514</c:v>
                </c:pt>
                <c:pt idx="25026">
                  <c:v>0.83438544374303758</c:v>
                </c:pt>
                <c:pt idx="25027">
                  <c:v>0.83438544374303758</c:v>
                </c:pt>
                <c:pt idx="25028">
                  <c:v>0.83475677682881555</c:v>
                </c:pt>
                <c:pt idx="25029">
                  <c:v>0.8346953937592867</c:v>
                </c:pt>
                <c:pt idx="25030">
                  <c:v>0.8346953937592867</c:v>
                </c:pt>
                <c:pt idx="25031">
                  <c:v>0.83432392273402678</c:v>
                </c:pt>
                <c:pt idx="25032">
                  <c:v>0.83432392273402678</c:v>
                </c:pt>
                <c:pt idx="25033">
                  <c:v>0.83426235600148657</c:v>
                </c:pt>
                <c:pt idx="25034">
                  <c:v>0.83432392273402678</c:v>
                </c:pt>
                <c:pt idx="25035">
                  <c:v>0.83407572383073492</c:v>
                </c:pt>
                <c:pt idx="25036">
                  <c:v>0.8346953937592867</c:v>
                </c:pt>
                <c:pt idx="25037">
                  <c:v>0.83438544374303747</c:v>
                </c:pt>
                <c:pt idx="25038">
                  <c:v>0.83475677682881555</c:v>
                </c:pt>
                <c:pt idx="25039">
                  <c:v>0.83475677682881555</c:v>
                </c:pt>
                <c:pt idx="25040">
                  <c:v>0.83444691907943591</c:v>
                </c:pt>
                <c:pt idx="25041">
                  <c:v>0.83413729128014857</c:v>
                </c:pt>
                <c:pt idx="25042">
                  <c:v>0.83487940630797774</c:v>
                </c:pt>
                <c:pt idx="25043">
                  <c:v>0.83475677682881555</c:v>
                </c:pt>
                <c:pt idx="25044">
                  <c:v>0.83463396506874776</c:v>
                </c:pt>
                <c:pt idx="25045">
                  <c:v>0.83426235600148657</c:v>
                </c:pt>
                <c:pt idx="25046">
                  <c:v>0.83426235600148657</c:v>
                </c:pt>
                <c:pt idx="25047">
                  <c:v>0.83432392273402678</c:v>
                </c:pt>
                <c:pt idx="25048">
                  <c:v>0.83438544374303747</c:v>
                </c:pt>
                <c:pt idx="25049">
                  <c:v>0.83438544374303758</c:v>
                </c:pt>
                <c:pt idx="25050">
                  <c:v>0.8340141106572595</c:v>
                </c:pt>
                <c:pt idx="25051">
                  <c:v>0.8340141106572595</c:v>
                </c:pt>
                <c:pt idx="25052">
                  <c:v>0.83506686478454684</c:v>
                </c:pt>
                <c:pt idx="25053">
                  <c:v>0.83475677682881555</c:v>
                </c:pt>
                <c:pt idx="25054">
                  <c:v>0.83475677682881555</c:v>
                </c:pt>
                <c:pt idx="25055">
                  <c:v>0.8346953937592867</c:v>
                </c:pt>
                <c:pt idx="25056">
                  <c:v>0.83438544374303747</c:v>
                </c:pt>
                <c:pt idx="25057">
                  <c:v>0.83432392273402678</c:v>
                </c:pt>
                <c:pt idx="25058">
                  <c:v>0.83463396506874776</c:v>
                </c:pt>
                <c:pt idx="25059">
                  <c:v>0.83444691907943591</c:v>
                </c:pt>
                <c:pt idx="25060">
                  <c:v>0.83456973293768544</c:v>
                </c:pt>
                <c:pt idx="25061">
                  <c:v>0.83426028921023354</c:v>
                </c:pt>
                <c:pt idx="25062">
                  <c:v>0.83456973293768544</c:v>
                </c:pt>
                <c:pt idx="25063">
                  <c:v>0.83487940630797774</c:v>
                </c:pt>
                <c:pt idx="25064">
                  <c:v>0.83450834879406321</c:v>
                </c:pt>
                <c:pt idx="25065">
                  <c:v>0.83450834879406321</c:v>
                </c:pt>
                <c:pt idx="25066">
                  <c:v>0.83456973293768555</c:v>
                </c:pt>
                <c:pt idx="25067">
                  <c:v>0.83500185391175386</c:v>
                </c:pt>
                <c:pt idx="25068">
                  <c:v>0.83469236471460351</c:v>
                </c:pt>
                <c:pt idx="25069">
                  <c:v>0.83463107156099381</c:v>
                </c:pt>
                <c:pt idx="25070">
                  <c:v>0.83450834879406321</c:v>
                </c:pt>
                <c:pt idx="25071">
                  <c:v>0.83475677682881555</c:v>
                </c:pt>
                <c:pt idx="25072">
                  <c:v>0.83475677682881555</c:v>
                </c:pt>
                <c:pt idx="25073">
                  <c:v>0.83512810991459341</c:v>
                </c:pt>
                <c:pt idx="25074">
                  <c:v>0.83456973293768544</c:v>
                </c:pt>
                <c:pt idx="25075">
                  <c:v>0.83419881305637977</c:v>
                </c:pt>
                <c:pt idx="25076">
                  <c:v>0.83456973293768544</c:v>
                </c:pt>
                <c:pt idx="25077">
                  <c:v>0.83419881305638</c:v>
                </c:pt>
                <c:pt idx="25078">
                  <c:v>0.83450834879406321</c:v>
                </c:pt>
                <c:pt idx="25079">
                  <c:v>0.83450834879406321</c:v>
                </c:pt>
                <c:pt idx="25080">
                  <c:v>0.83481811432813668</c:v>
                </c:pt>
                <c:pt idx="25081">
                  <c:v>0.83456973293768544</c:v>
                </c:pt>
                <c:pt idx="25082">
                  <c:v>0.83426028921023354</c:v>
                </c:pt>
                <c:pt idx="25083">
                  <c:v>0.83426028921023354</c:v>
                </c:pt>
                <c:pt idx="25084">
                  <c:v>0.83419881305637977</c:v>
                </c:pt>
                <c:pt idx="25085">
                  <c:v>0.83450834879406321</c:v>
                </c:pt>
                <c:pt idx="25086">
                  <c:v>0.83413729128014857</c:v>
                </c:pt>
                <c:pt idx="25087">
                  <c:v>0.83444691907943591</c:v>
                </c:pt>
                <c:pt idx="25088">
                  <c:v>0.83444691907943591</c:v>
                </c:pt>
                <c:pt idx="25089">
                  <c:v>0.83444691907943591</c:v>
                </c:pt>
                <c:pt idx="25090">
                  <c:v>0.83413729128014857</c:v>
                </c:pt>
                <c:pt idx="25091">
                  <c:v>0.83481811432813668</c:v>
                </c:pt>
                <c:pt idx="25092">
                  <c:v>0.83444691907943591</c:v>
                </c:pt>
                <c:pt idx="25093">
                  <c:v>0.83419881305637977</c:v>
                </c:pt>
                <c:pt idx="25094">
                  <c:v>0.83456973293768544</c:v>
                </c:pt>
                <c:pt idx="25095">
                  <c:v>0.83456973293768544</c:v>
                </c:pt>
                <c:pt idx="25096">
                  <c:v>0.83487940630797774</c:v>
                </c:pt>
                <c:pt idx="25097">
                  <c:v>0.83450834879406321</c:v>
                </c:pt>
                <c:pt idx="25098">
                  <c:v>0.83413729128014857</c:v>
                </c:pt>
                <c:pt idx="25099">
                  <c:v>0.83444691907943591</c:v>
                </c:pt>
                <c:pt idx="25100">
                  <c:v>0.83444691907943591</c:v>
                </c:pt>
                <c:pt idx="25101">
                  <c:v>0.83456973293768544</c:v>
                </c:pt>
                <c:pt idx="25102">
                  <c:v>0.83413729128014857</c:v>
                </c:pt>
                <c:pt idx="25103">
                  <c:v>0.83444691907943591</c:v>
                </c:pt>
                <c:pt idx="25104">
                  <c:v>0.83419881305637977</c:v>
                </c:pt>
                <c:pt idx="25105">
                  <c:v>0.83450834879406321</c:v>
                </c:pt>
                <c:pt idx="25106">
                  <c:v>0.83450834879406321</c:v>
                </c:pt>
                <c:pt idx="25107">
                  <c:v>0.83481811432813668</c:v>
                </c:pt>
                <c:pt idx="25108">
                  <c:v>0.83444691907943591</c:v>
                </c:pt>
                <c:pt idx="25109">
                  <c:v>0.83444691907943591</c:v>
                </c:pt>
                <c:pt idx="25110">
                  <c:v>0.83438544374303747</c:v>
                </c:pt>
                <c:pt idx="25111">
                  <c:v>0.83407572383073492</c:v>
                </c:pt>
                <c:pt idx="25112">
                  <c:v>0.83407572383073492</c:v>
                </c:pt>
                <c:pt idx="25113">
                  <c:v>0.83481811432813668</c:v>
                </c:pt>
                <c:pt idx="25114">
                  <c:v>0.83481811432813668</c:v>
                </c:pt>
                <c:pt idx="25115">
                  <c:v>0.83419881305637977</c:v>
                </c:pt>
                <c:pt idx="25116">
                  <c:v>0.83419881305637977</c:v>
                </c:pt>
                <c:pt idx="25117">
                  <c:v>0.83426028921023354</c:v>
                </c:pt>
                <c:pt idx="25118">
                  <c:v>0.83419881305637977</c:v>
                </c:pt>
                <c:pt idx="25119">
                  <c:v>0.83456973293768544</c:v>
                </c:pt>
                <c:pt idx="25120">
                  <c:v>0.83487940630797774</c:v>
                </c:pt>
                <c:pt idx="25121">
                  <c:v>0.83481811432813668</c:v>
                </c:pt>
                <c:pt idx="25122">
                  <c:v>0.83481811432813668</c:v>
                </c:pt>
                <c:pt idx="25123">
                  <c:v>0.83413729128014857</c:v>
                </c:pt>
                <c:pt idx="25124">
                  <c:v>0.83413729128014857</c:v>
                </c:pt>
                <c:pt idx="25125">
                  <c:v>0.83407572383073492</c:v>
                </c:pt>
                <c:pt idx="25126">
                  <c:v>0.83438544374303747</c:v>
                </c:pt>
                <c:pt idx="25127">
                  <c:v>0.83432392273402678</c:v>
                </c:pt>
                <c:pt idx="25128">
                  <c:v>0.83438544374303747</c:v>
                </c:pt>
                <c:pt idx="25129">
                  <c:v>0.83438544374303747</c:v>
                </c:pt>
                <c:pt idx="25130">
                  <c:v>0.8346953937592867</c:v>
                </c:pt>
                <c:pt idx="25131">
                  <c:v>0.83506686478454684</c:v>
                </c:pt>
                <c:pt idx="25132">
                  <c:v>0.83407572383073492</c:v>
                </c:pt>
                <c:pt idx="25133">
                  <c:v>0.83444691907943591</c:v>
                </c:pt>
                <c:pt idx="25134">
                  <c:v>0.83481811432813668</c:v>
                </c:pt>
                <c:pt idx="25135">
                  <c:v>0.83413729128014857</c:v>
                </c:pt>
                <c:pt idx="25136">
                  <c:v>0.83450834879406321</c:v>
                </c:pt>
                <c:pt idx="25137">
                  <c:v>0.83450834879406321</c:v>
                </c:pt>
                <c:pt idx="25138">
                  <c:v>0.83407572383073514</c:v>
                </c:pt>
                <c:pt idx="25139">
                  <c:v>0.83444691907943591</c:v>
                </c:pt>
                <c:pt idx="25140">
                  <c:v>0.83450834879406321</c:v>
                </c:pt>
                <c:pt idx="25141">
                  <c:v>0.83481811432813668</c:v>
                </c:pt>
                <c:pt idx="25142">
                  <c:v>0.8346953937592867</c:v>
                </c:pt>
                <c:pt idx="25143">
                  <c:v>0.83463396506874776</c:v>
                </c:pt>
                <c:pt idx="25144">
                  <c:v>0.83500557413600895</c:v>
                </c:pt>
                <c:pt idx="25145">
                  <c:v>0.83426235600148657</c:v>
                </c:pt>
                <c:pt idx="25146">
                  <c:v>0.83457249070631978</c:v>
                </c:pt>
                <c:pt idx="25147">
                  <c:v>0.83463396506874776</c:v>
                </c:pt>
                <c:pt idx="25148">
                  <c:v>0.83432392273402678</c:v>
                </c:pt>
                <c:pt idx="25149">
                  <c:v>0.83438544374303747</c:v>
                </c:pt>
                <c:pt idx="25150">
                  <c:v>0.8340141106572595</c:v>
                </c:pt>
                <c:pt idx="25151">
                  <c:v>0.8340141106572595</c:v>
                </c:pt>
                <c:pt idx="25152">
                  <c:v>0.8346953937592867</c:v>
                </c:pt>
                <c:pt idx="25153">
                  <c:v>0.8346953937592867</c:v>
                </c:pt>
                <c:pt idx="25154">
                  <c:v>0.8340141106572595</c:v>
                </c:pt>
                <c:pt idx="25155">
                  <c:v>0.8340141106572595</c:v>
                </c:pt>
                <c:pt idx="25156">
                  <c:v>0.8340141106572595</c:v>
                </c:pt>
                <c:pt idx="25157">
                  <c:v>0.8340141106572595</c:v>
                </c:pt>
                <c:pt idx="25158">
                  <c:v>0.83407572383073514</c:v>
                </c:pt>
                <c:pt idx="25159">
                  <c:v>0.83444691907943591</c:v>
                </c:pt>
                <c:pt idx="25160">
                  <c:v>0.83438544374303758</c:v>
                </c:pt>
                <c:pt idx="25161">
                  <c:v>0.83463396506874776</c:v>
                </c:pt>
                <c:pt idx="25162">
                  <c:v>0.83463396506874776</c:v>
                </c:pt>
                <c:pt idx="25163">
                  <c:v>0.83463396506874776</c:v>
                </c:pt>
                <c:pt idx="25164">
                  <c:v>0.83426235600148657</c:v>
                </c:pt>
                <c:pt idx="25165">
                  <c:v>0.83420074349442386</c:v>
                </c:pt>
                <c:pt idx="25166">
                  <c:v>0.83457249070631978</c:v>
                </c:pt>
                <c:pt idx="25167">
                  <c:v>0.83432392273402678</c:v>
                </c:pt>
                <c:pt idx="25168">
                  <c:v>0.83413729128014857</c:v>
                </c:pt>
                <c:pt idx="25169">
                  <c:v>0.83426028921023354</c:v>
                </c:pt>
                <c:pt idx="25170">
                  <c:v>0.83469236471460351</c:v>
                </c:pt>
                <c:pt idx="25171">
                  <c:v>0.83432171979243896</c:v>
                </c:pt>
                <c:pt idx="25172">
                  <c:v>0.83401259725824395</c:v>
                </c:pt>
                <c:pt idx="25173">
                  <c:v>0.83432171979243896</c:v>
                </c:pt>
                <c:pt idx="25174">
                  <c:v>0.83469236471460351</c:v>
                </c:pt>
                <c:pt idx="25175">
                  <c:v>0.83469236471460351</c:v>
                </c:pt>
                <c:pt idx="25176">
                  <c:v>0.83432171979243896</c:v>
                </c:pt>
                <c:pt idx="25177">
                  <c:v>0.83463107156099381</c:v>
                </c:pt>
                <c:pt idx="25178">
                  <c:v>0.83419881305637977</c:v>
                </c:pt>
                <c:pt idx="25179">
                  <c:v>0.83450834879406321</c:v>
                </c:pt>
                <c:pt idx="25180">
                  <c:v>0.83487940630797774</c:v>
                </c:pt>
                <c:pt idx="25181">
                  <c:v>0.83419881305637977</c:v>
                </c:pt>
                <c:pt idx="25182">
                  <c:v>0.83426028921023354</c:v>
                </c:pt>
                <c:pt idx="25183">
                  <c:v>0.83463107156099381</c:v>
                </c:pt>
                <c:pt idx="25184">
                  <c:v>0.83432171979243896</c:v>
                </c:pt>
                <c:pt idx="25185">
                  <c:v>0.83432171979243896</c:v>
                </c:pt>
                <c:pt idx="25186">
                  <c:v>0.83426028921023354</c:v>
                </c:pt>
                <c:pt idx="25187">
                  <c:v>0.83456973293768544</c:v>
                </c:pt>
                <c:pt idx="25188">
                  <c:v>0.83456973293768544</c:v>
                </c:pt>
                <c:pt idx="25189">
                  <c:v>0.83419881305638</c:v>
                </c:pt>
                <c:pt idx="25190">
                  <c:v>0.83413729128014857</c:v>
                </c:pt>
                <c:pt idx="25191">
                  <c:v>0.83450834879406321</c:v>
                </c:pt>
                <c:pt idx="25192">
                  <c:v>0.83450834879406321</c:v>
                </c:pt>
                <c:pt idx="25193">
                  <c:v>0.83450834879406321</c:v>
                </c:pt>
                <c:pt idx="25194">
                  <c:v>0.83450834879406321</c:v>
                </c:pt>
                <c:pt idx="25195">
                  <c:v>0.83494065281899099</c:v>
                </c:pt>
                <c:pt idx="25196">
                  <c:v>0.83500185391175386</c:v>
                </c:pt>
                <c:pt idx="25197">
                  <c:v>0.83463107156099359</c:v>
                </c:pt>
                <c:pt idx="25198">
                  <c:v>0.83426028921023354</c:v>
                </c:pt>
                <c:pt idx="25199">
                  <c:v>0.83426028921023354</c:v>
                </c:pt>
                <c:pt idx="25200">
                  <c:v>0.83426028921023354</c:v>
                </c:pt>
                <c:pt idx="25201">
                  <c:v>0.83463107156099359</c:v>
                </c:pt>
                <c:pt idx="25202">
                  <c:v>0.83456973293768544</c:v>
                </c:pt>
                <c:pt idx="25203">
                  <c:v>0.83481811432813668</c:v>
                </c:pt>
                <c:pt idx="25204">
                  <c:v>0.83512810991459341</c:v>
                </c:pt>
                <c:pt idx="25205">
                  <c:v>0.83444691907943591</c:v>
                </c:pt>
                <c:pt idx="25206">
                  <c:v>0.83444691907943591</c:v>
                </c:pt>
                <c:pt idx="25207">
                  <c:v>0.83413729128014857</c:v>
                </c:pt>
                <c:pt idx="25208">
                  <c:v>0.83450834879406321</c:v>
                </c:pt>
                <c:pt idx="25209">
                  <c:v>0.83413729128014857</c:v>
                </c:pt>
                <c:pt idx="25210">
                  <c:v>0.83450834879406321</c:v>
                </c:pt>
                <c:pt idx="25211">
                  <c:v>0.83456973293768555</c:v>
                </c:pt>
                <c:pt idx="25212">
                  <c:v>0.83494065281899099</c:v>
                </c:pt>
                <c:pt idx="25213">
                  <c:v>0.83500185391175386</c:v>
                </c:pt>
                <c:pt idx="25214">
                  <c:v>0.83426028921023354</c:v>
                </c:pt>
                <c:pt idx="25215">
                  <c:v>0.83395107487027431</c:v>
                </c:pt>
                <c:pt idx="25216">
                  <c:v>0.83401259725824395</c:v>
                </c:pt>
                <c:pt idx="25217">
                  <c:v>0.83432171979243896</c:v>
                </c:pt>
                <c:pt idx="25218">
                  <c:v>0.83432171979243896</c:v>
                </c:pt>
                <c:pt idx="25219">
                  <c:v>0.83432171979243896</c:v>
                </c:pt>
                <c:pt idx="25220">
                  <c:v>0.83469236471460351</c:v>
                </c:pt>
                <c:pt idx="25221">
                  <c:v>0.83444444444444443</c:v>
                </c:pt>
                <c:pt idx="25222">
                  <c:v>0.83444444444444443</c:v>
                </c:pt>
                <c:pt idx="25223">
                  <c:v>0.83438310485364964</c:v>
                </c:pt>
                <c:pt idx="25224">
                  <c:v>0.83469236471460351</c:v>
                </c:pt>
                <c:pt idx="25225">
                  <c:v>0.83432171979243896</c:v>
                </c:pt>
                <c:pt idx="25226">
                  <c:v>0.83500185391175386</c:v>
                </c:pt>
                <c:pt idx="25227">
                  <c:v>0.83463107156099359</c:v>
                </c:pt>
                <c:pt idx="25228">
                  <c:v>0.83426028921023354</c:v>
                </c:pt>
                <c:pt idx="25229">
                  <c:v>0.83426028921023354</c:v>
                </c:pt>
                <c:pt idx="25230">
                  <c:v>0.83426028921023354</c:v>
                </c:pt>
                <c:pt idx="25231">
                  <c:v>0.83419881305638</c:v>
                </c:pt>
                <c:pt idx="25232">
                  <c:v>0.83419881305638</c:v>
                </c:pt>
                <c:pt idx="25233">
                  <c:v>0.83419881305638</c:v>
                </c:pt>
                <c:pt idx="25234">
                  <c:v>0.83419881305637977</c:v>
                </c:pt>
                <c:pt idx="25235">
                  <c:v>0.83456973293768544</c:v>
                </c:pt>
                <c:pt idx="25236">
                  <c:v>0.83456973293768544</c:v>
                </c:pt>
                <c:pt idx="25237">
                  <c:v>0.83487940630797774</c:v>
                </c:pt>
                <c:pt idx="25238">
                  <c:v>0.83463107156099381</c:v>
                </c:pt>
                <c:pt idx="25239">
                  <c:v>0.83432171979243896</c:v>
                </c:pt>
                <c:pt idx="25240">
                  <c:v>0.83469236471460351</c:v>
                </c:pt>
                <c:pt idx="25241">
                  <c:v>0.83475361244905533</c:v>
                </c:pt>
                <c:pt idx="25242">
                  <c:v>0.83475361244905533</c:v>
                </c:pt>
                <c:pt idx="25243">
                  <c:v>0.83438310485364964</c:v>
                </c:pt>
                <c:pt idx="25244">
                  <c:v>0.83438310485364964</c:v>
                </c:pt>
                <c:pt idx="25245">
                  <c:v>0.83438310485364964</c:v>
                </c:pt>
                <c:pt idx="25246">
                  <c:v>0.83469236471460351</c:v>
                </c:pt>
                <c:pt idx="25247">
                  <c:v>0.83438310485364964</c:v>
                </c:pt>
                <c:pt idx="25248">
                  <c:v>0.83438310485364964</c:v>
                </c:pt>
                <c:pt idx="25249">
                  <c:v>0.83432171979243896</c:v>
                </c:pt>
                <c:pt idx="25250">
                  <c:v>0.83438310485364964</c:v>
                </c:pt>
                <c:pt idx="25251">
                  <c:v>0.83438310485364964</c:v>
                </c:pt>
                <c:pt idx="25252">
                  <c:v>0.83432171979243896</c:v>
                </c:pt>
                <c:pt idx="25253">
                  <c:v>0.83426028921023354</c:v>
                </c:pt>
                <c:pt idx="25254">
                  <c:v>0.83426028921023354</c:v>
                </c:pt>
                <c:pt idx="25255">
                  <c:v>0.83463107156099359</c:v>
                </c:pt>
                <c:pt idx="25256">
                  <c:v>0.83463107156099359</c:v>
                </c:pt>
                <c:pt idx="25257">
                  <c:v>0.83494065281899099</c:v>
                </c:pt>
                <c:pt idx="25258">
                  <c:v>0.83469236471460351</c:v>
                </c:pt>
                <c:pt idx="25259">
                  <c:v>0.83469236471460351</c:v>
                </c:pt>
                <c:pt idx="25260">
                  <c:v>0.83469236471460351</c:v>
                </c:pt>
                <c:pt idx="25261">
                  <c:v>0.83432171979243896</c:v>
                </c:pt>
                <c:pt idx="25262">
                  <c:v>0.83395107487027431</c:v>
                </c:pt>
                <c:pt idx="25263">
                  <c:v>0.83432171979243896</c:v>
                </c:pt>
                <c:pt idx="25264">
                  <c:v>0.83469236471460351</c:v>
                </c:pt>
                <c:pt idx="25265">
                  <c:v>0.83469236471460351</c:v>
                </c:pt>
                <c:pt idx="25266">
                  <c:v>0.83426028921023354</c:v>
                </c:pt>
                <c:pt idx="25267">
                  <c:v>0.83494065281899099</c:v>
                </c:pt>
                <c:pt idx="25268">
                  <c:v>0.83494065281899099</c:v>
                </c:pt>
                <c:pt idx="25269">
                  <c:v>0.83463107156099359</c:v>
                </c:pt>
                <c:pt idx="25270">
                  <c:v>0.83494065281899099</c:v>
                </c:pt>
                <c:pt idx="25271">
                  <c:v>0.83494065281899099</c:v>
                </c:pt>
                <c:pt idx="25272">
                  <c:v>0.83456973293768544</c:v>
                </c:pt>
                <c:pt idx="25273">
                  <c:v>0.83456973293768544</c:v>
                </c:pt>
                <c:pt idx="25274">
                  <c:v>0.83500185391175386</c:v>
                </c:pt>
                <c:pt idx="25275">
                  <c:v>0.83469236471460351</c:v>
                </c:pt>
                <c:pt idx="25276">
                  <c:v>0.83475361244905533</c:v>
                </c:pt>
                <c:pt idx="25277">
                  <c:v>0.83407407407407408</c:v>
                </c:pt>
                <c:pt idx="25278">
                  <c:v>0.83481481481481479</c:v>
                </c:pt>
                <c:pt idx="25279">
                  <c:v>0.83481481481481479</c:v>
                </c:pt>
                <c:pt idx="25280">
                  <c:v>0.83401259725824395</c:v>
                </c:pt>
                <c:pt idx="25281">
                  <c:v>0.83432171979243896</c:v>
                </c:pt>
                <c:pt idx="25282">
                  <c:v>0.83432171979243896</c:v>
                </c:pt>
                <c:pt idx="25283">
                  <c:v>0.83432171979243885</c:v>
                </c:pt>
                <c:pt idx="25284">
                  <c:v>0.83494065281899099</c:v>
                </c:pt>
                <c:pt idx="25285">
                  <c:v>0.83456973293768544</c:v>
                </c:pt>
                <c:pt idx="25286">
                  <c:v>0.83426028921023354</c:v>
                </c:pt>
                <c:pt idx="25287">
                  <c:v>0.83419881305638</c:v>
                </c:pt>
                <c:pt idx="25288">
                  <c:v>0.83450834879406321</c:v>
                </c:pt>
                <c:pt idx="25289">
                  <c:v>0.83419881305638</c:v>
                </c:pt>
                <c:pt idx="25290">
                  <c:v>0.83419881305638</c:v>
                </c:pt>
                <c:pt idx="25291">
                  <c:v>0.83419881305638</c:v>
                </c:pt>
                <c:pt idx="25292">
                  <c:v>0.83450834879406321</c:v>
                </c:pt>
                <c:pt idx="25293">
                  <c:v>0.83450834879406321</c:v>
                </c:pt>
                <c:pt idx="25294">
                  <c:v>0.83419881305638</c:v>
                </c:pt>
                <c:pt idx="25295">
                  <c:v>0.83481811432813668</c:v>
                </c:pt>
                <c:pt idx="25296">
                  <c:v>0.83450834879406321</c:v>
                </c:pt>
                <c:pt idx="25297">
                  <c:v>0.83456973293768544</c:v>
                </c:pt>
                <c:pt idx="25298">
                  <c:v>0.83494065281899099</c:v>
                </c:pt>
                <c:pt idx="25299">
                  <c:v>0.83487940630797774</c:v>
                </c:pt>
                <c:pt idx="25300">
                  <c:v>0.83426028921023354</c:v>
                </c:pt>
                <c:pt idx="25301">
                  <c:v>0.83463107156099381</c:v>
                </c:pt>
                <c:pt idx="25302">
                  <c:v>0.83401259725824395</c:v>
                </c:pt>
                <c:pt idx="25303">
                  <c:v>0.83401259725824395</c:v>
                </c:pt>
                <c:pt idx="25304">
                  <c:v>0.83432171979243896</c:v>
                </c:pt>
                <c:pt idx="25305">
                  <c:v>0.83463107156099381</c:v>
                </c:pt>
                <c:pt idx="25306">
                  <c:v>0.83426028921023354</c:v>
                </c:pt>
                <c:pt idx="25307">
                  <c:v>0.83426028921023354</c:v>
                </c:pt>
                <c:pt idx="25308">
                  <c:v>0.83463107156099359</c:v>
                </c:pt>
                <c:pt idx="25309">
                  <c:v>0.83463107156099359</c:v>
                </c:pt>
                <c:pt idx="25310">
                  <c:v>0.83456973293768544</c:v>
                </c:pt>
                <c:pt idx="25311">
                  <c:v>0.83419881305637977</c:v>
                </c:pt>
                <c:pt idx="25312">
                  <c:v>0.83450834879406321</c:v>
                </c:pt>
                <c:pt idx="25313">
                  <c:v>0.83413729128014857</c:v>
                </c:pt>
                <c:pt idx="25314">
                  <c:v>0.83413729128014857</c:v>
                </c:pt>
                <c:pt idx="25315">
                  <c:v>0.83444691907943591</c:v>
                </c:pt>
                <c:pt idx="25316">
                  <c:v>0.83450834879406321</c:v>
                </c:pt>
                <c:pt idx="25317">
                  <c:v>0.83419881305638</c:v>
                </c:pt>
                <c:pt idx="25318">
                  <c:v>0.83456973293768544</c:v>
                </c:pt>
                <c:pt idx="25319">
                  <c:v>0.83426028921023354</c:v>
                </c:pt>
                <c:pt idx="25320">
                  <c:v>0.83469236471460351</c:v>
                </c:pt>
                <c:pt idx="25321">
                  <c:v>0.83469236471460351</c:v>
                </c:pt>
                <c:pt idx="25322">
                  <c:v>0.83438310485364964</c:v>
                </c:pt>
                <c:pt idx="25323">
                  <c:v>0.83469236471460351</c:v>
                </c:pt>
                <c:pt idx="25324">
                  <c:v>0.83463107156099359</c:v>
                </c:pt>
                <c:pt idx="25325">
                  <c:v>0.83456973293768544</c:v>
                </c:pt>
                <c:pt idx="25326">
                  <c:v>0.83481811432813668</c:v>
                </c:pt>
                <c:pt idx="25327">
                  <c:v>0.83413729128014857</c:v>
                </c:pt>
                <c:pt idx="25328">
                  <c:v>0.83450834879406321</c:v>
                </c:pt>
                <c:pt idx="25329">
                  <c:v>0.83419881305638</c:v>
                </c:pt>
                <c:pt idx="25330">
                  <c:v>0.83456973293768555</c:v>
                </c:pt>
                <c:pt idx="25331">
                  <c:v>0.83450834879406321</c:v>
                </c:pt>
                <c:pt idx="25332">
                  <c:v>0.83419881305638</c:v>
                </c:pt>
                <c:pt idx="25333">
                  <c:v>0.83426028921023354</c:v>
                </c:pt>
                <c:pt idx="25334">
                  <c:v>0.83487940630797774</c:v>
                </c:pt>
                <c:pt idx="25335">
                  <c:v>0.83450834879406321</c:v>
                </c:pt>
                <c:pt idx="25336">
                  <c:v>0.83456973293768555</c:v>
                </c:pt>
                <c:pt idx="25337">
                  <c:v>0.83494065281899099</c:v>
                </c:pt>
                <c:pt idx="25338">
                  <c:v>0.83450834879406321</c:v>
                </c:pt>
                <c:pt idx="25339">
                  <c:v>0.83444691907943591</c:v>
                </c:pt>
                <c:pt idx="25340">
                  <c:v>0.83481811432813668</c:v>
                </c:pt>
                <c:pt idx="25341">
                  <c:v>0.83450834879406321</c:v>
                </c:pt>
                <c:pt idx="25342">
                  <c:v>0.83456973293768555</c:v>
                </c:pt>
                <c:pt idx="25343">
                  <c:v>0.83494065281899099</c:v>
                </c:pt>
                <c:pt idx="25344">
                  <c:v>0.83463107156099359</c:v>
                </c:pt>
                <c:pt idx="25345">
                  <c:v>0.83469236471460351</c:v>
                </c:pt>
                <c:pt idx="25346">
                  <c:v>0.83438310485364964</c:v>
                </c:pt>
                <c:pt idx="25347">
                  <c:v>0.83407407407407408</c:v>
                </c:pt>
                <c:pt idx="25348">
                  <c:v>0.83407407407407408</c:v>
                </c:pt>
                <c:pt idx="25349">
                  <c:v>0.83438310485364964</c:v>
                </c:pt>
                <c:pt idx="25350">
                  <c:v>0.83438310485364964</c:v>
                </c:pt>
                <c:pt idx="25351">
                  <c:v>0.83432171979243896</c:v>
                </c:pt>
                <c:pt idx="25352">
                  <c:v>0.83500185391175386</c:v>
                </c:pt>
                <c:pt idx="25353">
                  <c:v>0.83494065281899099</c:v>
                </c:pt>
                <c:pt idx="25354">
                  <c:v>0.83456973293768544</c:v>
                </c:pt>
                <c:pt idx="25355">
                  <c:v>0.83481811432813668</c:v>
                </c:pt>
                <c:pt idx="25356">
                  <c:v>0.83444691907943591</c:v>
                </c:pt>
                <c:pt idx="25357">
                  <c:v>0.83413729128014857</c:v>
                </c:pt>
                <c:pt idx="25358">
                  <c:v>0.83419881305638</c:v>
                </c:pt>
                <c:pt idx="25359">
                  <c:v>0.83450834879406321</c:v>
                </c:pt>
                <c:pt idx="25360">
                  <c:v>0.83481811432813668</c:v>
                </c:pt>
                <c:pt idx="25361">
                  <c:v>0.83481811432813668</c:v>
                </c:pt>
                <c:pt idx="25362">
                  <c:v>0.83481811432813668</c:v>
                </c:pt>
                <c:pt idx="25363">
                  <c:v>0.83444691907943591</c:v>
                </c:pt>
                <c:pt idx="25364">
                  <c:v>0.83438544374303747</c:v>
                </c:pt>
                <c:pt idx="25365">
                  <c:v>0.83506686478454684</c:v>
                </c:pt>
                <c:pt idx="25366">
                  <c:v>0.83475677682881555</c:v>
                </c:pt>
                <c:pt idx="25367">
                  <c:v>0.83475677682881555</c:v>
                </c:pt>
                <c:pt idx="25368">
                  <c:v>0.83432392273402678</c:v>
                </c:pt>
                <c:pt idx="25369">
                  <c:v>0.83432392273402678</c:v>
                </c:pt>
                <c:pt idx="25370">
                  <c:v>0.8346953937592867</c:v>
                </c:pt>
                <c:pt idx="25371">
                  <c:v>0.8346953937592867</c:v>
                </c:pt>
                <c:pt idx="25372">
                  <c:v>0.83438544374303747</c:v>
                </c:pt>
                <c:pt idx="25373">
                  <c:v>0.83438544374303747</c:v>
                </c:pt>
                <c:pt idx="25374">
                  <c:v>0.83475677682881555</c:v>
                </c:pt>
                <c:pt idx="25375">
                  <c:v>0.83444691907943591</c:v>
                </c:pt>
                <c:pt idx="25376">
                  <c:v>0.83407572383073514</c:v>
                </c:pt>
                <c:pt idx="25377">
                  <c:v>0.83438544374303758</c:v>
                </c:pt>
                <c:pt idx="25378">
                  <c:v>0.83407572383073514</c:v>
                </c:pt>
                <c:pt idx="25379">
                  <c:v>0.83444691907943591</c:v>
                </c:pt>
                <c:pt idx="25380">
                  <c:v>0.83413729128014857</c:v>
                </c:pt>
                <c:pt idx="25381">
                  <c:v>0.83444691907943591</c:v>
                </c:pt>
                <c:pt idx="25382">
                  <c:v>0.83481811432813668</c:v>
                </c:pt>
                <c:pt idx="25383">
                  <c:v>0.83444691907943591</c:v>
                </c:pt>
                <c:pt idx="25384">
                  <c:v>0.83444691907943591</c:v>
                </c:pt>
                <c:pt idx="25385">
                  <c:v>0.83444691907943591</c:v>
                </c:pt>
                <c:pt idx="25386">
                  <c:v>0.83438544374303747</c:v>
                </c:pt>
                <c:pt idx="25387">
                  <c:v>0.8340141106572595</c:v>
                </c:pt>
                <c:pt idx="25388">
                  <c:v>0.83426235600148657</c:v>
                </c:pt>
                <c:pt idx="25389">
                  <c:v>0.83432392273402678</c:v>
                </c:pt>
                <c:pt idx="25390">
                  <c:v>0.83432392273402678</c:v>
                </c:pt>
                <c:pt idx="25391">
                  <c:v>0.83432392273402678</c:v>
                </c:pt>
                <c:pt idx="25392">
                  <c:v>0.83438544374303747</c:v>
                </c:pt>
                <c:pt idx="25393">
                  <c:v>0.83444691907943591</c:v>
                </c:pt>
                <c:pt idx="25394">
                  <c:v>0.83413729128014857</c:v>
                </c:pt>
                <c:pt idx="25395">
                  <c:v>0.83413729128014857</c:v>
                </c:pt>
                <c:pt idx="25396">
                  <c:v>0.83413729128014857</c:v>
                </c:pt>
                <c:pt idx="25397">
                  <c:v>0.83407572383073514</c:v>
                </c:pt>
                <c:pt idx="25398">
                  <c:v>0.83432392273402667</c:v>
                </c:pt>
                <c:pt idx="25399">
                  <c:v>0.83432392273402667</c:v>
                </c:pt>
                <c:pt idx="25400">
                  <c:v>0.83438544374303747</c:v>
                </c:pt>
                <c:pt idx="25401">
                  <c:v>0.83475677682881555</c:v>
                </c:pt>
                <c:pt idx="25402">
                  <c:v>0.83463396506874776</c:v>
                </c:pt>
                <c:pt idx="25403">
                  <c:v>0.83463396506874776</c:v>
                </c:pt>
                <c:pt idx="25404">
                  <c:v>0.83463396506874776</c:v>
                </c:pt>
                <c:pt idx="25405">
                  <c:v>0.8346953937592867</c:v>
                </c:pt>
                <c:pt idx="25406">
                  <c:v>0.83475677682881555</c:v>
                </c:pt>
                <c:pt idx="25407">
                  <c:v>0.83444691907943591</c:v>
                </c:pt>
                <c:pt idx="25408">
                  <c:v>0.83444691907943591</c:v>
                </c:pt>
                <c:pt idx="25409">
                  <c:v>0.83475677682881555</c:v>
                </c:pt>
                <c:pt idx="25410">
                  <c:v>0.83475677682881555</c:v>
                </c:pt>
                <c:pt idx="25411">
                  <c:v>0.83444691907943591</c:v>
                </c:pt>
                <c:pt idx="25412">
                  <c:v>0.83450834879406321</c:v>
                </c:pt>
                <c:pt idx="25413">
                  <c:v>0.83413729128014857</c:v>
                </c:pt>
                <c:pt idx="25414">
                  <c:v>0.83450834879406321</c:v>
                </c:pt>
                <c:pt idx="25415">
                  <c:v>0.83413729128014857</c:v>
                </c:pt>
                <c:pt idx="25416">
                  <c:v>0.83413729128014857</c:v>
                </c:pt>
                <c:pt idx="25417">
                  <c:v>0.83419881305637977</c:v>
                </c:pt>
                <c:pt idx="25418">
                  <c:v>0.83456973293768544</c:v>
                </c:pt>
                <c:pt idx="25419">
                  <c:v>0.83450834879406321</c:v>
                </c:pt>
                <c:pt idx="25420">
                  <c:v>0.83481811432813668</c:v>
                </c:pt>
                <c:pt idx="25421">
                  <c:v>0.83475677682881555</c:v>
                </c:pt>
                <c:pt idx="25422">
                  <c:v>0.83506686478454684</c:v>
                </c:pt>
                <c:pt idx="25423">
                  <c:v>0.83432392273402678</c:v>
                </c:pt>
                <c:pt idx="25424">
                  <c:v>0.83432392273402678</c:v>
                </c:pt>
                <c:pt idx="25425">
                  <c:v>0.83432392273402678</c:v>
                </c:pt>
                <c:pt idx="25426">
                  <c:v>0.83432392273402678</c:v>
                </c:pt>
                <c:pt idx="25427">
                  <c:v>0.83500557413600895</c:v>
                </c:pt>
                <c:pt idx="25428">
                  <c:v>0.8346953937592867</c:v>
                </c:pt>
                <c:pt idx="25429">
                  <c:v>0.83444691907943591</c:v>
                </c:pt>
                <c:pt idx="25430">
                  <c:v>0.83456973293768544</c:v>
                </c:pt>
                <c:pt idx="25431">
                  <c:v>0.83456973293768544</c:v>
                </c:pt>
                <c:pt idx="25432">
                  <c:v>0.83456973293768544</c:v>
                </c:pt>
                <c:pt idx="25433">
                  <c:v>0.83450834879406321</c:v>
                </c:pt>
                <c:pt idx="25434">
                  <c:v>0.83481811432813668</c:v>
                </c:pt>
                <c:pt idx="25435">
                  <c:v>0.8346953937592867</c:v>
                </c:pt>
                <c:pt idx="25436">
                  <c:v>0.83426235600148657</c:v>
                </c:pt>
                <c:pt idx="25437">
                  <c:v>0.83463396506874776</c:v>
                </c:pt>
                <c:pt idx="25438">
                  <c:v>0.83432392273402678</c:v>
                </c:pt>
                <c:pt idx="25439">
                  <c:v>0.83500557413600895</c:v>
                </c:pt>
                <c:pt idx="25440">
                  <c:v>0.83512810991459341</c:v>
                </c:pt>
                <c:pt idx="25441">
                  <c:v>0.83444691907943591</c:v>
                </c:pt>
                <c:pt idx="25442">
                  <c:v>0.83413729128014857</c:v>
                </c:pt>
                <c:pt idx="25443">
                  <c:v>0.83413729128014857</c:v>
                </c:pt>
                <c:pt idx="25444">
                  <c:v>0.83444691907943591</c:v>
                </c:pt>
                <c:pt idx="25445">
                  <c:v>0.83444691907943591</c:v>
                </c:pt>
                <c:pt idx="25446">
                  <c:v>0.83475677682881555</c:v>
                </c:pt>
                <c:pt idx="25447">
                  <c:v>0.83475677682881555</c:v>
                </c:pt>
                <c:pt idx="25448">
                  <c:v>0.83475677682881555</c:v>
                </c:pt>
                <c:pt idx="25449">
                  <c:v>0.83475677682881555</c:v>
                </c:pt>
                <c:pt idx="25450">
                  <c:v>0.83438544374303747</c:v>
                </c:pt>
                <c:pt idx="25451">
                  <c:v>0.83438544374303747</c:v>
                </c:pt>
                <c:pt idx="25452">
                  <c:v>0.83432392273402678</c:v>
                </c:pt>
                <c:pt idx="25453">
                  <c:v>0.83426235600148657</c:v>
                </c:pt>
                <c:pt idx="25454">
                  <c:v>0.83426235600148657</c:v>
                </c:pt>
                <c:pt idx="25455">
                  <c:v>0.83463396506874776</c:v>
                </c:pt>
                <c:pt idx="25456">
                  <c:v>0.8346953937592867</c:v>
                </c:pt>
                <c:pt idx="25457">
                  <c:v>0.83475677682881555</c:v>
                </c:pt>
                <c:pt idx="25458">
                  <c:v>0.83407572383073514</c:v>
                </c:pt>
                <c:pt idx="25459">
                  <c:v>0.83450834879406321</c:v>
                </c:pt>
                <c:pt idx="25460">
                  <c:v>0.83419881305637977</c:v>
                </c:pt>
                <c:pt idx="25461">
                  <c:v>0.83450834879406321</c:v>
                </c:pt>
                <c:pt idx="25462">
                  <c:v>0.83481811432813668</c:v>
                </c:pt>
                <c:pt idx="25463">
                  <c:v>0.83481811432813668</c:v>
                </c:pt>
                <c:pt idx="25464">
                  <c:v>0.8346953937592867</c:v>
                </c:pt>
                <c:pt idx="25465">
                  <c:v>0.83432392273402678</c:v>
                </c:pt>
                <c:pt idx="25466">
                  <c:v>0.83463396506874776</c:v>
                </c:pt>
                <c:pt idx="25467">
                  <c:v>0.83432392273402678</c:v>
                </c:pt>
                <c:pt idx="25468">
                  <c:v>0.83500557413600895</c:v>
                </c:pt>
                <c:pt idx="25469">
                  <c:v>0.8346953937592867</c:v>
                </c:pt>
                <c:pt idx="25470">
                  <c:v>0.83475677682881555</c:v>
                </c:pt>
                <c:pt idx="25471">
                  <c:v>0.83413729128014857</c:v>
                </c:pt>
                <c:pt idx="25472">
                  <c:v>0.83419881305637977</c:v>
                </c:pt>
                <c:pt idx="25473">
                  <c:v>0.83463107156099381</c:v>
                </c:pt>
                <c:pt idx="25474">
                  <c:v>0.83432171979243896</c:v>
                </c:pt>
                <c:pt idx="25475">
                  <c:v>0.83426028921023354</c:v>
                </c:pt>
                <c:pt idx="25476">
                  <c:v>0.83426028921023354</c:v>
                </c:pt>
                <c:pt idx="25477">
                  <c:v>0.83419881305637977</c:v>
                </c:pt>
                <c:pt idx="25478">
                  <c:v>0.83444691907943591</c:v>
                </c:pt>
                <c:pt idx="25479">
                  <c:v>0.83407572383073514</c:v>
                </c:pt>
                <c:pt idx="25480">
                  <c:v>0.83444691907943591</c:v>
                </c:pt>
                <c:pt idx="25481">
                  <c:v>0.83475677682881555</c:v>
                </c:pt>
                <c:pt idx="25482">
                  <c:v>0.83432392273402678</c:v>
                </c:pt>
                <c:pt idx="25483">
                  <c:v>0.83438544374303747</c:v>
                </c:pt>
                <c:pt idx="25484">
                  <c:v>0.83432392273402678</c:v>
                </c:pt>
                <c:pt idx="25485">
                  <c:v>0.83432392273402678</c:v>
                </c:pt>
                <c:pt idx="25486">
                  <c:v>0.83463396506874776</c:v>
                </c:pt>
                <c:pt idx="25487">
                  <c:v>0.83463396506874776</c:v>
                </c:pt>
                <c:pt idx="25488">
                  <c:v>0.83463396506874776</c:v>
                </c:pt>
                <c:pt idx="25489">
                  <c:v>0.83500557413600895</c:v>
                </c:pt>
                <c:pt idx="25490">
                  <c:v>0.83432392273402667</c:v>
                </c:pt>
                <c:pt idx="25491">
                  <c:v>0.83438544374303758</c:v>
                </c:pt>
                <c:pt idx="25492">
                  <c:v>0.83475677682881555</c:v>
                </c:pt>
                <c:pt idx="25493">
                  <c:v>0.83444691907943591</c:v>
                </c:pt>
                <c:pt idx="25494">
                  <c:v>0.83438544374303758</c:v>
                </c:pt>
                <c:pt idx="25495">
                  <c:v>0.83438544374303758</c:v>
                </c:pt>
                <c:pt idx="25496">
                  <c:v>0.83438544374303747</c:v>
                </c:pt>
                <c:pt idx="25497">
                  <c:v>0.83463396506874776</c:v>
                </c:pt>
                <c:pt idx="25498">
                  <c:v>0.83463396506874776</c:v>
                </c:pt>
                <c:pt idx="25499">
                  <c:v>0.83494423791821559</c:v>
                </c:pt>
                <c:pt idx="25500">
                  <c:v>0.83457249070631978</c:v>
                </c:pt>
                <c:pt idx="25501">
                  <c:v>0.83494423791821559</c:v>
                </c:pt>
                <c:pt idx="25502">
                  <c:v>0.83457249070631978</c:v>
                </c:pt>
                <c:pt idx="25503">
                  <c:v>0.83426235600148657</c:v>
                </c:pt>
                <c:pt idx="25504">
                  <c:v>0.83438544374303758</c:v>
                </c:pt>
                <c:pt idx="25505">
                  <c:v>0.83413729128014857</c:v>
                </c:pt>
                <c:pt idx="25506">
                  <c:v>0.83444691907943591</c:v>
                </c:pt>
                <c:pt idx="25507">
                  <c:v>0.83432392273402667</c:v>
                </c:pt>
                <c:pt idx="25508">
                  <c:v>0.83432392273402667</c:v>
                </c:pt>
                <c:pt idx="25509">
                  <c:v>0.83444691907943591</c:v>
                </c:pt>
                <c:pt idx="25510">
                  <c:v>0.83419881305637977</c:v>
                </c:pt>
                <c:pt idx="25511">
                  <c:v>0.83450834879406321</c:v>
                </c:pt>
                <c:pt idx="25512">
                  <c:v>0.83407572383073514</c:v>
                </c:pt>
                <c:pt idx="25513">
                  <c:v>0.8340141106572595</c:v>
                </c:pt>
                <c:pt idx="25514">
                  <c:v>0.83475677682881555</c:v>
                </c:pt>
                <c:pt idx="25515">
                  <c:v>0.83438544374303747</c:v>
                </c:pt>
                <c:pt idx="25516">
                  <c:v>0.83475677682881555</c:v>
                </c:pt>
                <c:pt idx="25517">
                  <c:v>0.83438544374303747</c:v>
                </c:pt>
                <c:pt idx="25518">
                  <c:v>0.83463396506874776</c:v>
                </c:pt>
                <c:pt idx="25519">
                  <c:v>0.83494423791821559</c:v>
                </c:pt>
                <c:pt idx="25520">
                  <c:v>0.83488285608032731</c:v>
                </c:pt>
                <c:pt idx="25521">
                  <c:v>0.83426235600148657</c:v>
                </c:pt>
                <c:pt idx="25522">
                  <c:v>0.83463396506874776</c:v>
                </c:pt>
                <c:pt idx="25523">
                  <c:v>0.83463396506874776</c:v>
                </c:pt>
                <c:pt idx="25524">
                  <c:v>0.83463396506874776</c:v>
                </c:pt>
                <c:pt idx="25525">
                  <c:v>0.83469539375928681</c:v>
                </c:pt>
                <c:pt idx="25526">
                  <c:v>0.83463396506874776</c:v>
                </c:pt>
                <c:pt idx="25527">
                  <c:v>0.83451097062104873</c:v>
                </c:pt>
                <c:pt idx="25528">
                  <c:v>0.83420074349442386</c:v>
                </c:pt>
                <c:pt idx="25529">
                  <c:v>0.83457249070631978</c:v>
                </c:pt>
                <c:pt idx="25530">
                  <c:v>0.83494423791821559</c:v>
                </c:pt>
                <c:pt idx="25531">
                  <c:v>0.83494423791821559</c:v>
                </c:pt>
                <c:pt idx="25532">
                  <c:v>0.83494423791821559</c:v>
                </c:pt>
                <c:pt idx="25533">
                  <c:v>0.83457249070631978</c:v>
                </c:pt>
                <c:pt idx="25534">
                  <c:v>0.83488285608032731</c:v>
                </c:pt>
                <c:pt idx="25535">
                  <c:v>0.83494423791821559</c:v>
                </c:pt>
                <c:pt idx="25536">
                  <c:v>0.8346953937592867</c:v>
                </c:pt>
                <c:pt idx="25537">
                  <c:v>0.83438544374303758</c:v>
                </c:pt>
                <c:pt idx="25538">
                  <c:v>0.83444691907943591</c:v>
                </c:pt>
                <c:pt idx="25539">
                  <c:v>0.83438544374303758</c:v>
                </c:pt>
                <c:pt idx="25540">
                  <c:v>0.8340141106572595</c:v>
                </c:pt>
                <c:pt idx="25541">
                  <c:v>0.83407572383073514</c:v>
                </c:pt>
                <c:pt idx="25542">
                  <c:v>0.83444691907943591</c:v>
                </c:pt>
                <c:pt idx="25543">
                  <c:v>0.83376623376623393</c:v>
                </c:pt>
                <c:pt idx="25544">
                  <c:v>0.83407572383073514</c:v>
                </c:pt>
                <c:pt idx="25545">
                  <c:v>0.83407572383073514</c:v>
                </c:pt>
                <c:pt idx="25546">
                  <c:v>0.83407572383073514</c:v>
                </c:pt>
                <c:pt idx="25547">
                  <c:v>0.83407572383073514</c:v>
                </c:pt>
                <c:pt idx="25548">
                  <c:v>0.83444691907943591</c:v>
                </c:pt>
                <c:pt idx="25549">
                  <c:v>0.83506686478454684</c:v>
                </c:pt>
                <c:pt idx="25550">
                  <c:v>0.83500557413600895</c:v>
                </c:pt>
                <c:pt idx="25551">
                  <c:v>0.83494423791821559</c:v>
                </c:pt>
                <c:pt idx="25552">
                  <c:v>0.83457249070631978</c:v>
                </c:pt>
                <c:pt idx="25553">
                  <c:v>0.83432392273402678</c:v>
                </c:pt>
                <c:pt idx="25554">
                  <c:v>0.83432392273402678</c:v>
                </c:pt>
                <c:pt idx="25555">
                  <c:v>0.83463396506874776</c:v>
                </c:pt>
                <c:pt idx="25556">
                  <c:v>0.83463396506874776</c:v>
                </c:pt>
                <c:pt idx="25557">
                  <c:v>0.83432392273402678</c:v>
                </c:pt>
                <c:pt idx="25558">
                  <c:v>0.83444691907943591</c:v>
                </c:pt>
                <c:pt idx="25559">
                  <c:v>0.83444691907943591</c:v>
                </c:pt>
                <c:pt idx="25560">
                  <c:v>0.83413729128014857</c:v>
                </c:pt>
                <c:pt idx="25561">
                  <c:v>0.83419881305637977</c:v>
                </c:pt>
                <c:pt idx="25562">
                  <c:v>0.83456973293768544</c:v>
                </c:pt>
                <c:pt idx="25563">
                  <c:v>0.83450834879406321</c:v>
                </c:pt>
                <c:pt idx="25564">
                  <c:v>0.83475677682881555</c:v>
                </c:pt>
                <c:pt idx="25565">
                  <c:v>0.83481811432813668</c:v>
                </c:pt>
                <c:pt idx="25566">
                  <c:v>0.83419881305638</c:v>
                </c:pt>
                <c:pt idx="25567">
                  <c:v>0.83413729128014857</c:v>
                </c:pt>
                <c:pt idx="25568">
                  <c:v>0.83413729128014857</c:v>
                </c:pt>
                <c:pt idx="25569">
                  <c:v>0.83450834879406321</c:v>
                </c:pt>
                <c:pt idx="25570">
                  <c:v>0.83456973293768544</c:v>
                </c:pt>
                <c:pt idx="25571">
                  <c:v>0.83463107156099359</c:v>
                </c:pt>
                <c:pt idx="25572">
                  <c:v>0.83432171979243885</c:v>
                </c:pt>
                <c:pt idx="25573">
                  <c:v>0.83438310485364964</c:v>
                </c:pt>
                <c:pt idx="25574">
                  <c:v>0.83469236471460351</c:v>
                </c:pt>
                <c:pt idx="25575">
                  <c:v>0.83456973293768544</c:v>
                </c:pt>
                <c:pt idx="25576">
                  <c:v>0.83413729128014857</c:v>
                </c:pt>
                <c:pt idx="25577">
                  <c:v>0.83444691907943591</c:v>
                </c:pt>
                <c:pt idx="25578">
                  <c:v>0.83450834879406321</c:v>
                </c:pt>
                <c:pt idx="25579">
                  <c:v>0.83426028921023354</c:v>
                </c:pt>
                <c:pt idx="25580">
                  <c:v>0.83463107156099359</c:v>
                </c:pt>
                <c:pt idx="25581">
                  <c:v>0.83500185391175386</c:v>
                </c:pt>
                <c:pt idx="25582">
                  <c:v>0.83469236471460351</c:v>
                </c:pt>
                <c:pt idx="25583">
                  <c:v>0.83438310485364964</c:v>
                </c:pt>
                <c:pt idx="25584">
                  <c:v>0.83438310485364964</c:v>
                </c:pt>
                <c:pt idx="25585">
                  <c:v>0.83401259725824395</c:v>
                </c:pt>
                <c:pt idx="25586">
                  <c:v>0.83463107156099359</c:v>
                </c:pt>
                <c:pt idx="25587">
                  <c:v>0.83481811432813668</c:v>
                </c:pt>
                <c:pt idx="25588">
                  <c:v>0.83475677682881555</c:v>
                </c:pt>
                <c:pt idx="25589">
                  <c:v>0.83444691907943591</c:v>
                </c:pt>
                <c:pt idx="25590">
                  <c:v>0.83419881305637977</c:v>
                </c:pt>
                <c:pt idx="25591">
                  <c:v>0.83456973293768544</c:v>
                </c:pt>
                <c:pt idx="25592">
                  <c:v>0.83419881305637977</c:v>
                </c:pt>
                <c:pt idx="25593">
                  <c:v>0.83419881305637977</c:v>
                </c:pt>
                <c:pt idx="25594">
                  <c:v>0.83419881305637977</c:v>
                </c:pt>
                <c:pt idx="25595">
                  <c:v>0.83419881305637977</c:v>
                </c:pt>
                <c:pt idx="25596">
                  <c:v>0.83481811432813668</c:v>
                </c:pt>
                <c:pt idx="25597">
                  <c:v>0.83438544374303747</c:v>
                </c:pt>
                <c:pt idx="25598">
                  <c:v>0.83469539375928681</c:v>
                </c:pt>
                <c:pt idx="25599">
                  <c:v>0.83463396506874776</c:v>
                </c:pt>
                <c:pt idx="25600">
                  <c:v>0.83463396506874776</c:v>
                </c:pt>
                <c:pt idx="25601">
                  <c:v>0.83506686478454684</c:v>
                </c:pt>
                <c:pt idx="25602">
                  <c:v>0.83481811432813668</c:v>
                </c:pt>
                <c:pt idx="25603">
                  <c:v>0.83456973293768544</c:v>
                </c:pt>
                <c:pt idx="25604">
                  <c:v>0.83487940630797774</c:v>
                </c:pt>
                <c:pt idx="25605">
                  <c:v>0.83456973293768544</c:v>
                </c:pt>
                <c:pt idx="25606">
                  <c:v>0.83456973293768544</c:v>
                </c:pt>
                <c:pt idx="25607">
                  <c:v>0.83456973293768544</c:v>
                </c:pt>
                <c:pt idx="25608">
                  <c:v>0.83426028921023354</c:v>
                </c:pt>
                <c:pt idx="25609">
                  <c:v>0.83456973293768544</c:v>
                </c:pt>
                <c:pt idx="25610">
                  <c:v>0.83456973293768544</c:v>
                </c:pt>
                <c:pt idx="25611">
                  <c:v>0.83444691907943591</c:v>
                </c:pt>
                <c:pt idx="25612">
                  <c:v>0.83438544374303747</c:v>
                </c:pt>
                <c:pt idx="25613">
                  <c:v>0.83438544374303747</c:v>
                </c:pt>
                <c:pt idx="25614">
                  <c:v>0.83407572383073492</c:v>
                </c:pt>
                <c:pt idx="25615">
                  <c:v>0.83444691907943591</c:v>
                </c:pt>
                <c:pt idx="25616">
                  <c:v>0.83413729128014857</c:v>
                </c:pt>
                <c:pt idx="25617">
                  <c:v>0.83444691907943591</c:v>
                </c:pt>
                <c:pt idx="25618">
                  <c:v>0.83481811432813668</c:v>
                </c:pt>
                <c:pt idx="25619">
                  <c:v>0.83419881305638</c:v>
                </c:pt>
                <c:pt idx="25620">
                  <c:v>0.83456973293768555</c:v>
                </c:pt>
                <c:pt idx="25621">
                  <c:v>0.83487940630797774</c:v>
                </c:pt>
                <c:pt idx="25622">
                  <c:v>0.83463107156099359</c:v>
                </c:pt>
                <c:pt idx="25623">
                  <c:v>0.83426028921023354</c:v>
                </c:pt>
                <c:pt idx="25624">
                  <c:v>0.83463107156099359</c:v>
                </c:pt>
                <c:pt idx="25625">
                  <c:v>0.83463107156099359</c:v>
                </c:pt>
                <c:pt idx="25626">
                  <c:v>0.83419881305637977</c:v>
                </c:pt>
                <c:pt idx="25627">
                  <c:v>0.83456973293768544</c:v>
                </c:pt>
                <c:pt idx="25628">
                  <c:v>0.83450834879406321</c:v>
                </c:pt>
                <c:pt idx="25629">
                  <c:v>0.83481811432813668</c:v>
                </c:pt>
                <c:pt idx="25630">
                  <c:v>0.83444691907943591</c:v>
                </c:pt>
                <c:pt idx="25631">
                  <c:v>0.83438544374303747</c:v>
                </c:pt>
                <c:pt idx="25632">
                  <c:v>0.83475677682881555</c:v>
                </c:pt>
                <c:pt idx="25633">
                  <c:v>0.83444691907943591</c:v>
                </c:pt>
                <c:pt idx="25634">
                  <c:v>0.83444691907943591</c:v>
                </c:pt>
                <c:pt idx="25635">
                  <c:v>0.83444691907943591</c:v>
                </c:pt>
                <c:pt idx="25636">
                  <c:v>0.83444691907943591</c:v>
                </c:pt>
                <c:pt idx="25637">
                  <c:v>0.83413729128014857</c:v>
                </c:pt>
                <c:pt idx="25638">
                  <c:v>0.83456973293768544</c:v>
                </c:pt>
                <c:pt idx="25639">
                  <c:v>0.83456973293768555</c:v>
                </c:pt>
                <c:pt idx="25640">
                  <c:v>0.83456973293768555</c:v>
                </c:pt>
                <c:pt idx="25641">
                  <c:v>0.83450834879406321</c:v>
                </c:pt>
                <c:pt idx="25642">
                  <c:v>0.83512810991459341</c:v>
                </c:pt>
                <c:pt idx="25643">
                  <c:v>0.83450834879406321</c:v>
                </c:pt>
                <c:pt idx="25644">
                  <c:v>0.83456973293768544</c:v>
                </c:pt>
                <c:pt idx="25645">
                  <c:v>0.83456973293768544</c:v>
                </c:pt>
                <c:pt idx="25646">
                  <c:v>0.83419881305637977</c:v>
                </c:pt>
                <c:pt idx="25647">
                  <c:v>0.83426028921023354</c:v>
                </c:pt>
                <c:pt idx="25648">
                  <c:v>0.83426028921023354</c:v>
                </c:pt>
                <c:pt idx="25649">
                  <c:v>0.83438310485364964</c:v>
                </c:pt>
                <c:pt idx="25650">
                  <c:v>0.83438310485364964</c:v>
                </c:pt>
                <c:pt idx="25651">
                  <c:v>0.83438310485364964</c:v>
                </c:pt>
                <c:pt idx="25652">
                  <c:v>0.83438310485364964</c:v>
                </c:pt>
                <c:pt idx="25653">
                  <c:v>0.83438310485364964</c:v>
                </c:pt>
                <c:pt idx="25654">
                  <c:v>0.83432171979243896</c:v>
                </c:pt>
                <c:pt idx="25655">
                  <c:v>0.83469236471460351</c:v>
                </c:pt>
                <c:pt idx="25656">
                  <c:v>0.83463107156099359</c:v>
                </c:pt>
                <c:pt idx="25657">
                  <c:v>0.83487940630797774</c:v>
                </c:pt>
                <c:pt idx="25658">
                  <c:v>0.83481811432813668</c:v>
                </c:pt>
                <c:pt idx="25659">
                  <c:v>0.83475677682881555</c:v>
                </c:pt>
                <c:pt idx="25660">
                  <c:v>0.83475677682881555</c:v>
                </c:pt>
                <c:pt idx="25661">
                  <c:v>0.83512810991459341</c:v>
                </c:pt>
                <c:pt idx="25662">
                  <c:v>0.83444691907943591</c:v>
                </c:pt>
                <c:pt idx="25663">
                  <c:v>0.83444691907943591</c:v>
                </c:pt>
                <c:pt idx="25664">
                  <c:v>0.83444691907943591</c:v>
                </c:pt>
                <c:pt idx="25665">
                  <c:v>0.83475677682881555</c:v>
                </c:pt>
                <c:pt idx="25666">
                  <c:v>0.83481811432813668</c:v>
                </c:pt>
                <c:pt idx="25667">
                  <c:v>0.83456973293768544</c:v>
                </c:pt>
                <c:pt idx="25668">
                  <c:v>0.83463107156099381</c:v>
                </c:pt>
                <c:pt idx="25669">
                  <c:v>0.83395107487027431</c:v>
                </c:pt>
                <c:pt idx="25670">
                  <c:v>0.83426028921023354</c:v>
                </c:pt>
                <c:pt idx="25671">
                  <c:v>0.83426028921023354</c:v>
                </c:pt>
                <c:pt idx="25672">
                  <c:v>0.83456973293768544</c:v>
                </c:pt>
                <c:pt idx="25673">
                  <c:v>0.83487940630797774</c:v>
                </c:pt>
                <c:pt idx="25674">
                  <c:v>0.83481811432813668</c:v>
                </c:pt>
                <c:pt idx="25675">
                  <c:v>0.83481811432813668</c:v>
                </c:pt>
                <c:pt idx="25676">
                  <c:v>0.83413729128014857</c:v>
                </c:pt>
                <c:pt idx="25677">
                  <c:v>0.83438544374303747</c:v>
                </c:pt>
                <c:pt idx="25678">
                  <c:v>0.83438544374303747</c:v>
                </c:pt>
                <c:pt idx="25679">
                  <c:v>0.83407572383073492</c:v>
                </c:pt>
                <c:pt idx="25680">
                  <c:v>0.83444691907943591</c:v>
                </c:pt>
                <c:pt idx="25681">
                  <c:v>0.83450834879406321</c:v>
                </c:pt>
                <c:pt idx="25682">
                  <c:v>0.83419881305638</c:v>
                </c:pt>
                <c:pt idx="25683">
                  <c:v>0.83413729128014857</c:v>
                </c:pt>
                <c:pt idx="25684">
                  <c:v>0.83481811432813668</c:v>
                </c:pt>
                <c:pt idx="25685">
                  <c:v>0.83450834879406321</c:v>
                </c:pt>
                <c:pt idx="25686">
                  <c:v>0.83487940630797774</c:v>
                </c:pt>
                <c:pt idx="25687">
                  <c:v>0.83456973293768544</c:v>
                </c:pt>
                <c:pt idx="25688">
                  <c:v>0.83426028921023354</c:v>
                </c:pt>
                <c:pt idx="25689">
                  <c:v>0.83419881305637977</c:v>
                </c:pt>
                <c:pt idx="25690">
                  <c:v>0.83444691907943591</c:v>
                </c:pt>
                <c:pt idx="25691">
                  <c:v>0.83438544374303758</c:v>
                </c:pt>
                <c:pt idx="25692">
                  <c:v>0.83438544374303747</c:v>
                </c:pt>
                <c:pt idx="25693">
                  <c:v>0.83438544374303747</c:v>
                </c:pt>
                <c:pt idx="25694">
                  <c:v>0.83438544374303747</c:v>
                </c:pt>
                <c:pt idx="25695">
                  <c:v>0.8346953937592867</c:v>
                </c:pt>
                <c:pt idx="25696">
                  <c:v>0.83500557413600895</c:v>
                </c:pt>
                <c:pt idx="25697">
                  <c:v>0.8346953937592867</c:v>
                </c:pt>
                <c:pt idx="25698">
                  <c:v>0.8346953937592867</c:v>
                </c:pt>
                <c:pt idx="25699">
                  <c:v>0.8346953937592867</c:v>
                </c:pt>
                <c:pt idx="25700">
                  <c:v>0.8346953937592867</c:v>
                </c:pt>
                <c:pt idx="25701">
                  <c:v>0.83475677682881555</c:v>
                </c:pt>
                <c:pt idx="25702">
                  <c:v>0.83438544374303747</c:v>
                </c:pt>
                <c:pt idx="25703">
                  <c:v>0.83438544374303747</c:v>
                </c:pt>
                <c:pt idx="25704">
                  <c:v>0.83475677682881555</c:v>
                </c:pt>
                <c:pt idx="25705">
                  <c:v>0.83500557413600895</c:v>
                </c:pt>
                <c:pt idx="25706">
                  <c:v>0.8346953937592867</c:v>
                </c:pt>
                <c:pt idx="25707">
                  <c:v>0.83500557413600895</c:v>
                </c:pt>
                <c:pt idx="25708">
                  <c:v>0.83457249070631978</c:v>
                </c:pt>
                <c:pt idx="25709">
                  <c:v>0.83463396506874776</c:v>
                </c:pt>
                <c:pt idx="25710">
                  <c:v>0.83500557413600895</c:v>
                </c:pt>
                <c:pt idx="25711">
                  <c:v>0.8346953937592867</c:v>
                </c:pt>
                <c:pt idx="25712">
                  <c:v>0.83438544374303747</c:v>
                </c:pt>
                <c:pt idx="25713">
                  <c:v>0.83407572383073492</c:v>
                </c:pt>
                <c:pt idx="25714">
                  <c:v>0.83438544374303747</c:v>
                </c:pt>
                <c:pt idx="25715">
                  <c:v>0.83438544374303747</c:v>
                </c:pt>
                <c:pt idx="25716">
                  <c:v>0.8346953937592867</c:v>
                </c:pt>
                <c:pt idx="25717">
                  <c:v>0.83463396506874776</c:v>
                </c:pt>
                <c:pt idx="25718">
                  <c:v>0.83463396506874776</c:v>
                </c:pt>
                <c:pt idx="25719">
                  <c:v>0.83457249070631978</c:v>
                </c:pt>
                <c:pt idx="25720">
                  <c:v>0.83488285608032731</c:v>
                </c:pt>
                <c:pt idx="25721">
                  <c:v>0.83457249070631978</c:v>
                </c:pt>
                <c:pt idx="25722">
                  <c:v>0.83457249070631978</c:v>
                </c:pt>
                <c:pt idx="25723">
                  <c:v>0.83463396506874776</c:v>
                </c:pt>
                <c:pt idx="25724">
                  <c:v>0.83463396506874776</c:v>
                </c:pt>
                <c:pt idx="25725">
                  <c:v>0.83500557413600895</c:v>
                </c:pt>
                <c:pt idx="25726">
                  <c:v>0.8346953937592867</c:v>
                </c:pt>
                <c:pt idx="25727">
                  <c:v>0.83432392273402667</c:v>
                </c:pt>
                <c:pt idx="25728">
                  <c:v>0.83444691907943591</c:v>
                </c:pt>
                <c:pt idx="25729">
                  <c:v>0.83450834879406321</c:v>
                </c:pt>
                <c:pt idx="25730">
                  <c:v>0.83444691907943591</c:v>
                </c:pt>
                <c:pt idx="25731">
                  <c:v>0.83444691907943591</c:v>
                </c:pt>
                <c:pt idx="25732">
                  <c:v>0.83444691907943591</c:v>
                </c:pt>
                <c:pt idx="25733">
                  <c:v>0.83475677682881555</c:v>
                </c:pt>
                <c:pt idx="25734">
                  <c:v>0.83438544374303758</c:v>
                </c:pt>
                <c:pt idx="25735">
                  <c:v>0.83475677682881555</c:v>
                </c:pt>
                <c:pt idx="25736">
                  <c:v>0.83438544374303747</c:v>
                </c:pt>
                <c:pt idx="25737">
                  <c:v>0.83463396506874776</c:v>
                </c:pt>
                <c:pt idx="25738">
                  <c:v>0.83451097062104873</c:v>
                </c:pt>
                <c:pt idx="25739">
                  <c:v>0.8348214285714286</c:v>
                </c:pt>
                <c:pt idx="25740">
                  <c:v>0.83488285608032731</c:v>
                </c:pt>
                <c:pt idx="25741">
                  <c:v>0.83451097062104873</c:v>
                </c:pt>
                <c:pt idx="25742">
                  <c:v>0.83413908516177016</c:v>
                </c:pt>
                <c:pt idx="25743">
                  <c:v>0.83420074349442386</c:v>
                </c:pt>
                <c:pt idx="25744">
                  <c:v>0.83426235600148657</c:v>
                </c:pt>
                <c:pt idx="25745">
                  <c:v>0.83463396506874776</c:v>
                </c:pt>
                <c:pt idx="25746">
                  <c:v>0.83463396506874776</c:v>
                </c:pt>
                <c:pt idx="25747">
                  <c:v>0.8346953937592867</c:v>
                </c:pt>
                <c:pt idx="25748">
                  <c:v>0.83506686478454684</c:v>
                </c:pt>
                <c:pt idx="25749">
                  <c:v>0.83438544374303747</c:v>
                </c:pt>
                <c:pt idx="25750">
                  <c:v>0.8346953937592867</c:v>
                </c:pt>
                <c:pt idx="25751">
                  <c:v>0.83506686478454684</c:v>
                </c:pt>
                <c:pt idx="25752">
                  <c:v>0.83475677682881555</c:v>
                </c:pt>
                <c:pt idx="25753">
                  <c:v>0.83475677682881555</c:v>
                </c:pt>
                <c:pt idx="25754">
                  <c:v>0.83407572383073514</c:v>
                </c:pt>
                <c:pt idx="25755">
                  <c:v>0.83407572383073514</c:v>
                </c:pt>
                <c:pt idx="25756">
                  <c:v>0.83469539375928681</c:v>
                </c:pt>
                <c:pt idx="25757">
                  <c:v>0.83438544374303758</c:v>
                </c:pt>
                <c:pt idx="25758">
                  <c:v>0.83407572383073514</c:v>
                </c:pt>
                <c:pt idx="25759">
                  <c:v>0.83413729128014857</c:v>
                </c:pt>
                <c:pt idx="25760">
                  <c:v>0.83382789317507422</c:v>
                </c:pt>
                <c:pt idx="25761">
                  <c:v>0.83413729128014857</c:v>
                </c:pt>
                <c:pt idx="25762">
                  <c:v>0.83413729128014857</c:v>
                </c:pt>
                <c:pt idx="25763">
                  <c:v>0.83444691907943591</c:v>
                </c:pt>
                <c:pt idx="25764">
                  <c:v>0.83438544374303758</c:v>
                </c:pt>
                <c:pt idx="25765">
                  <c:v>0.83438544374303747</c:v>
                </c:pt>
                <c:pt idx="25766">
                  <c:v>0.83463396506874776</c:v>
                </c:pt>
                <c:pt idx="25767">
                  <c:v>0.83500557413600895</c:v>
                </c:pt>
                <c:pt idx="25768">
                  <c:v>0.83494423791821559</c:v>
                </c:pt>
                <c:pt idx="25769">
                  <c:v>0.83488285608032731</c:v>
                </c:pt>
                <c:pt idx="25770">
                  <c:v>0.83457249070631978</c:v>
                </c:pt>
                <c:pt idx="25771">
                  <c:v>0.83494423791821559</c:v>
                </c:pt>
                <c:pt idx="25772">
                  <c:v>0.83488285608032731</c:v>
                </c:pt>
                <c:pt idx="25773">
                  <c:v>0.83426235600148657</c:v>
                </c:pt>
                <c:pt idx="25774">
                  <c:v>0.83426235600148657</c:v>
                </c:pt>
                <c:pt idx="25775">
                  <c:v>0.83519345238095233</c:v>
                </c:pt>
                <c:pt idx="25776">
                  <c:v>0.83494423791821559</c:v>
                </c:pt>
                <c:pt idx="25777">
                  <c:v>0.83463396506874776</c:v>
                </c:pt>
                <c:pt idx="25778">
                  <c:v>0.83457249070631978</c:v>
                </c:pt>
                <c:pt idx="25779">
                  <c:v>0.83451097062104873</c:v>
                </c:pt>
                <c:pt idx="25780">
                  <c:v>0.83488285608032731</c:v>
                </c:pt>
                <c:pt idx="25781">
                  <c:v>0.83488285608032731</c:v>
                </c:pt>
                <c:pt idx="25782">
                  <c:v>0.83494423791821559</c:v>
                </c:pt>
                <c:pt idx="25783">
                  <c:v>0.83463396506874776</c:v>
                </c:pt>
                <c:pt idx="25784">
                  <c:v>0.83432392273402667</c:v>
                </c:pt>
                <c:pt idx="25785">
                  <c:v>0.83506686478454684</c:v>
                </c:pt>
                <c:pt idx="25786">
                  <c:v>0.83463396506874776</c:v>
                </c:pt>
                <c:pt idx="25787">
                  <c:v>0.83426235600148657</c:v>
                </c:pt>
                <c:pt idx="25788">
                  <c:v>0.8340141106572595</c:v>
                </c:pt>
                <c:pt idx="25789">
                  <c:v>0.83444691907943591</c:v>
                </c:pt>
                <c:pt idx="25790">
                  <c:v>0.83438544374303758</c:v>
                </c:pt>
                <c:pt idx="25791">
                  <c:v>0.8340141106572595</c:v>
                </c:pt>
                <c:pt idx="25792">
                  <c:v>0.83438544374303747</c:v>
                </c:pt>
                <c:pt idx="25793">
                  <c:v>0.83432392273402667</c:v>
                </c:pt>
                <c:pt idx="25794">
                  <c:v>0.83494423791821559</c:v>
                </c:pt>
                <c:pt idx="25795">
                  <c:v>0.83451097062104873</c:v>
                </c:pt>
                <c:pt idx="25796">
                  <c:v>0.83488285608032731</c:v>
                </c:pt>
                <c:pt idx="25797">
                  <c:v>0.83457249070631978</c:v>
                </c:pt>
                <c:pt idx="25798">
                  <c:v>0.83463396506874776</c:v>
                </c:pt>
                <c:pt idx="25799">
                  <c:v>0.83426235600148657</c:v>
                </c:pt>
                <c:pt idx="25800">
                  <c:v>0.83420074349442386</c:v>
                </c:pt>
                <c:pt idx="25801">
                  <c:v>0.83457249070631978</c:v>
                </c:pt>
                <c:pt idx="25802">
                  <c:v>0.83463396506874776</c:v>
                </c:pt>
                <c:pt idx="25803">
                  <c:v>0.83444691907943591</c:v>
                </c:pt>
                <c:pt idx="25804">
                  <c:v>0.83419881305638</c:v>
                </c:pt>
                <c:pt idx="25805">
                  <c:v>0.83419881305638</c:v>
                </c:pt>
                <c:pt idx="25806">
                  <c:v>0.83450834879406321</c:v>
                </c:pt>
                <c:pt idx="25807">
                  <c:v>0.83450834879406321</c:v>
                </c:pt>
                <c:pt idx="25808">
                  <c:v>0.83456973293768544</c:v>
                </c:pt>
                <c:pt idx="25809">
                  <c:v>0.83413729128014857</c:v>
                </c:pt>
                <c:pt idx="25810">
                  <c:v>0.83450834879406321</c:v>
                </c:pt>
                <c:pt idx="25811">
                  <c:v>0.83450834879406321</c:v>
                </c:pt>
                <c:pt idx="25812">
                  <c:v>0.83388950685947349</c:v>
                </c:pt>
                <c:pt idx="25813">
                  <c:v>0.83450834879406321</c:v>
                </c:pt>
                <c:pt idx="25814">
                  <c:v>0.83481811432813668</c:v>
                </c:pt>
                <c:pt idx="25815">
                  <c:v>0.83481811432813668</c:v>
                </c:pt>
                <c:pt idx="25816">
                  <c:v>0.83444691907943591</c:v>
                </c:pt>
                <c:pt idx="25817">
                  <c:v>0.83438544374303747</c:v>
                </c:pt>
                <c:pt idx="25818">
                  <c:v>0.83438544374303747</c:v>
                </c:pt>
                <c:pt idx="25819">
                  <c:v>0.8346953937592867</c:v>
                </c:pt>
                <c:pt idx="25820">
                  <c:v>0.83475677682881555</c:v>
                </c:pt>
                <c:pt idx="25821">
                  <c:v>0.83512810991459341</c:v>
                </c:pt>
                <c:pt idx="25822">
                  <c:v>0.83481811432813668</c:v>
                </c:pt>
                <c:pt idx="25823">
                  <c:v>0.83456973293768544</c:v>
                </c:pt>
                <c:pt idx="25824">
                  <c:v>0.83469236471460351</c:v>
                </c:pt>
                <c:pt idx="25825">
                  <c:v>0.83469236471460351</c:v>
                </c:pt>
                <c:pt idx="25826">
                  <c:v>0.83463107156099359</c:v>
                </c:pt>
                <c:pt idx="25827">
                  <c:v>0.83456973293768544</c:v>
                </c:pt>
                <c:pt idx="25828">
                  <c:v>0.83487940630797774</c:v>
                </c:pt>
                <c:pt idx="25829">
                  <c:v>0.83419881305637977</c:v>
                </c:pt>
                <c:pt idx="25830">
                  <c:v>0.83413729128014857</c:v>
                </c:pt>
                <c:pt idx="25831">
                  <c:v>0.83444691907943591</c:v>
                </c:pt>
                <c:pt idx="25832">
                  <c:v>0.83438544374303758</c:v>
                </c:pt>
                <c:pt idx="25833">
                  <c:v>0.83407572383073514</c:v>
                </c:pt>
                <c:pt idx="25834">
                  <c:v>0.83413729128014857</c:v>
                </c:pt>
                <c:pt idx="25835">
                  <c:v>0.83413729128014857</c:v>
                </c:pt>
                <c:pt idx="25836">
                  <c:v>0.83413729128014857</c:v>
                </c:pt>
                <c:pt idx="25837">
                  <c:v>0.83450834879406321</c:v>
                </c:pt>
                <c:pt idx="25838">
                  <c:v>0.83444691907943591</c:v>
                </c:pt>
                <c:pt idx="25839">
                  <c:v>0.83444691907943591</c:v>
                </c:pt>
                <c:pt idx="25840">
                  <c:v>0.83475677682881555</c:v>
                </c:pt>
                <c:pt idx="25841">
                  <c:v>0.83506686478454684</c:v>
                </c:pt>
                <c:pt idx="25842">
                  <c:v>0.83500557413600895</c:v>
                </c:pt>
                <c:pt idx="25843">
                  <c:v>0.83432392273402678</c:v>
                </c:pt>
                <c:pt idx="25844">
                  <c:v>0.83432392273402678</c:v>
                </c:pt>
                <c:pt idx="25845">
                  <c:v>0.83463396506874776</c:v>
                </c:pt>
                <c:pt idx="25846">
                  <c:v>0.83438544374303747</c:v>
                </c:pt>
                <c:pt idx="25847">
                  <c:v>0.83438544374303747</c:v>
                </c:pt>
                <c:pt idx="25848">
                  <c:v>0.83475677682881555</c:v>
                </c:pt>
                <c:pt idx="25849">
                  <c:v>0.83444691907943591</c:v>
                </c:pt>
                <c:pt idx="25850">
                  <c:v>0.83487940630797774</c:v>
                </c:pt>
                <c:pt idx="25851">
                  <c:v>0.83450834879406321</c:v>
                </c:pt>
                <c:pt idx="25852">
                  <c:v>0.83487940630797774</c:v>
                </c:pt>
                <c:pt idx="25853">
                  <c:v>0.83456973293768544</c:v>
                </c:pt>
                <c:pt idx="25854">
                  <c:v>0.83432171979243896</c:v>
                </c:pt>
                <c:pt idx="25855">
                  <c:v>0.83463107156099381</c:v>
                </c:pt>
                <c:pt idx="25856">
                  <c:v>0.83481811432813668</c:v>
                </c:pt>
                <c:pt idx="25857">
                  <c:v>0.83481811432813668</c:v>
                </c:pt>
                <c:pt idx="25858">
                  <c:v>0.83456973293768544</c:v>
                </c:pt>
                <c:pt idx="25859">
                  <c:v>0.83456973293768544</c:v>
                </c:pt>
                <c:pt idx="25860">
                  <c:v>0.83450834879406321</c:v>
                </c:pt>
                <c:pt idx="25861">
                  <c:v>0.83419881305637977</c:v>
                </c:pt>
                <c:pt idx="25862">
                  <c:v>0.83494065281899099</c:v>
                </c:pt>
                <c:pt idx="25863">
                  <c:v>0.83494065281899099</c:v>
                </c:pt>
                <c:pt idx="25864">
                  <c:v>0.83426028921023354</c:v>
                </c:pt>
                <c:pt idx="25865">
                  <c:v>0.83456973293768544</c:v>
                </c:pt>
                <c:pt idx="25866">
                  <c:v>0.83450834879406321</c:v>
                </c:pt>
                <c:pt idx="25867">
                  <c:v>0.83450834879406321</c:v>
                </c:pt>
                <c:pt idx="25868">
                  <c:v>0.83450834879406321</c:v>
                </c:pt>
                <c:pt idx="25869">
                  <c:v>0.83456973293768544</c:v>
                </c:pt>
                <c:pt idx="25870">
                  <c:v>0.83450834879406321</c:v>
                </c:pt>
                <c:pt idx="25871">
                  <c:v>0.83481811432813668</c:v>
                </c:pt>
                <c:pt idx="25872">
                  <c:v>0.83450834879406321</c:v>
                </c:pt>
                <c:pt idx="25873">
                  <c:v>0.83487940630797774</c:v>
                </c:pt>
                <c:pt idx="25874">
                  <c:v>0.83487940630797774</c:v>
                </c:pt>
                <c:pt idx="25875">
                  <c:v>0.83456973293768544</c:v>
                </c:pt>
                <c:pt idx="25876">
                  <c:v>0.83469236471460351</c:v>
                </c:pt>
                <c:pt idx="25877">
                  <c:v>0.83469236471460351</c:v>
                </c:pt>
                <c:pt idx="25878">
                  <c:v>0.83395107487027431</c:v>
                </c:pt>
                <c:pt idx="25879">
                  <c:v>0.83426028921023354</c:v>
                </c:pt>
                <c:pt idx="25880">
                  <c:v>0.83426028921023354</c:v>
                </c:pt>
                <c:pt idx="25881">
                  <c:v>0.83456973293768544</c:v>
                </c:pt>
                <c:pt idx="25882">
                  <c:v>0.83450834879406321</c:v>
                </c:pt>
                <c:pt idx="25883">
                  <c:v>0.83494065281899099</c:v>
                </c:pt>
                <c:pt idx="25884">
                  <c:v>0.83500185391175386</c:v>
                </c:pt>
                <c:pt idx="25885">
                  <c:v>0.83463107156099381</c:v>
                </c:pt>
                <c:pt idx="25886">
                  <c:v>0.83426028921023354</c:v>
                </c:pt>
                <c:pt idx="25887">
                  <c:v>0.83426028921023354</c:v>
                </c:pt>
                <c:pt idx="25888">
                  <c:v>0.83432171979243896</c:v>
                </c:pt>
                <c:pt idx="25889">
                  <c:v>0.83432171979243896</c:v>
                </c:pt>
                <c:pt idx="25890">
                  <c:v>0.83432171979243896</c:v>
                </c:pt>
                <c:pt idx="25891">
                  <c:v>0.83395107487027431</c:v>
                </c:pt>
                <c:pt idx="25892">
                  <c:v>0.83426028921023354</c:v>
                </c:pt>
                <c:pt idx="25893">
                  <c:v>0.83426028921023354</c:v>
                </c:pt>
                <c:pt idx="25894">
                  <c:v>0.83426028921023354</c:v>
                </c:pt>
                <c:pt idx="25895">
                  <c:v>0.83450834879406321</c:v>
                </c:pt>
                <c:pt idx="25896">
                  <c:v>0.83419881305637977</c:v>
                </c:pt>
                <c:pt idx="25897">
                  <c:v>0.83450834879406321</c:v>
                </c:pt>
                <c:pt idx="25898">
                  <c:v>0.83450834879406321</c:v>
                </c:pt>
                <c:pt idx="25899">
                  <c:v>0.83450834879406321</c:v>
                </c:pt>
                <c:pt idx="25900">
                  <c:v>0.83419881305637977</c:v>
                </c:pt>
                <c:pt idx="25901">
                  <c:v>0.83450834879406321</c:v>
                </c:pt>
                <c:pt idx="25902">
                  <c:v>0.83487940630797774</c:v>
                </c:pt>
                <c:pt idx="25903">
                  <c:v>0.83450834879406321</c:v>
                </c:pt>
                <c:pt idx="25904">
                  <c:v>0.83450834879406321</c:v>
                </c:pt>
                <c:pt idx="25905">
                  <c:v>0.83456973293768544</c:v>
                </c:pt>
                <c:pt idx="25906">
                  <c:v>0.83494065281899099</c:v>
                </c:pt>
                <c:pt idx="25907">
                  <c:v>0.83487940630797774</c:v>
                </c:pt>
                <c:pt idx="25908">
                  <c:v>0.83525046382189239</c:v>
                </c:pt>
                <c:pt idx="25909">
                  <c:v>0.83487940630797774</c:v>
                </c:pt>
                <c:pt idx="25910">
                  <c:v>0.83450834879406321</c:v>
                </c:pt>
                <c:pt idx="25911">
                  <c:v>0.83481811432813668</c:v>
                </c:pt>
                <c:pt idx="25912">
                  <c:v>0.83512810991459341</c:v>
                </c:pt>
                <c:pt idx="25913">
                  <c:v>0.83475677682881555</c:v>
                </c:pt>
                <c:pt idx="25914">
                  <c:v>0.83413729128014857</c:v>
                </c:pt>
                <c:pt idx="25915">
                  <c:v>0.83419881305638</c:v>
                </c:pt>
                <c:pt idx="25916">
                  <c:v>0.83450834879406321</c:v>
                </c:pt>
                <c:pt idx="25917">
                  <c:v>0.83481811432813668</c:v>
                </c:pt>
                <c:pt idx="25918">
                  <c:v>0.83475677682881555</c:v>
                </c:pt>
                <c:pt idx="25919">
                  <c:v>0.83407572383073492</c:v>
                </c:pt>
                <c:pt idx="25920">
                  <c:v>0.83444691907943591</c:v>
                </c:pt>
                <c:pt idx="25921">
                  <c:v>0.83438544374303747</c:v>
                </c:pt>
                <c:pt idx="25922">
                  <c:v>0.83444691907943591</c:v>
                </c:pt>
                <c:pt idx="25923">
                  <c:v>0.83475677682881555</c:v>
                </c:pt>
                <c:pt idx="25924">
                  <c:v>0.83481811432813668</c:v>
                </c:pt>
                <c:pt idx="25925">
                  <c:v>0.83481811432813668</c:v>
                </c:pt>
                <c:pt idx="25926">
                  <c:v>0.83444691907943591</c:v>
                </c:pt>
                <c:pt idx="25927">
                  <c:v>0.83450834879406321</c:v>
                </c:pt>
                <c:pt idx="25928">
                  <c:v>0.83450834879406321</c:v>
                </c:pt>
                <c:pt idx="25929">
                  <c:v>0.83450834879406321</c:v>
                </c:pt>
                <c:pt idx="25930">
                  <c:v>0.83444691907943591</c:v>
                </c:pt>
                <c:pt idx="25931">
                  <c:v>0.83475677682881555</c:v>
                </c:pt>
                <c:pt idx="25932">
                  <c:v>0.83475677682881555</c:v>
                </c:pt>
                <c:pt idx="25933">
                  <c:v>0.8346953937592867</c:v>
                </c:pt>
                <c:pt idx="25934">
                  <c:v>0.8346953937592867</c:v>
                </c:pt>
                <c:pt idx="25935">
                  <c:v>0.83475677682881555</c:v>
                </c:pt>
                <c:pt idx="25936">
                  <c:v>0.8346953937592867</c:v>
                </c:pt>
                <c:pt idx="25937">
                  <c:v>0.8346953937592867</c:v>
                </c:pt>
                <c:pt idx="25938">
                  <c:v>0.8346953937592867</c:v>
                </c:pt>
                <c:pt idx="25939">
                  <c:v>0.83463396506874776</c:v>
                </c:pt>
                <c:pt idx="25940">
                  <c:v>0.83432392273402667</c:v>
                </c:pt>
                <c:pt idx="25941">
                  <c:v>0.83463396506874776</c:v>
                </c:pt>
                <c:pt idx="25942">
                  <c:v>0.83500557413600895</c:v>
                </c:pt>
                <c:pt idx="25943">
                  <c:v>0.83463396506874776</c:v>
                </c:pt>
                <c:pt idx="25944">
                  <c:v>0.83463396506874776</c:v>
                </c:pt>
                <c:pt idx="25945">
                  <c:v>0.83463396506874776</c:v>
                </c:pt>
                <c:pt idx="25946">
                  <c:v>0.83457249070631978</c:v>
                </c:pt>
                <c:pt idx="25947">
                  <c:v>0.83494423791821559</c:v>
                </c:pt>
                <c:pt idx="25948">
                  <c:v>0.83463396506874776</c:v>
                </c:pt>
                <c:pt idx="25949">
                  <c:v>0.83494423791821559</c:v>
                </c:pt>
                <c:pt idx="25950">
                  <c:v>0.83463396506874776</c:v>
                </c:pt>
                <c:pt idx="25951">
                  <c:v>0.8346953937592867</c:v>
                </c:pt>
                <c:pt idx="25952">
                  <c:v>0.83475677682881555</c:v>
                </c:pt>
                <c:pt idx="25953">
                  <c:v>0.83475677682881555</c:v>
                </c:pt>
                <c:pt idx="25954">
                  <c:v>0.83407572383073514</c:v>
                </c:pt>
                <c:pt idx="25955">
                  <c:v>0.83407572383073514</c:v>
                </c:pt>
                <c:pt idx="25956">
                  <c:v>0.83481811432813668</c:v>
                </c:pt>
                <c:pt idx="25957">
                  <c:v>0.83481811432813668</c:v>
                </c:pt>
                <c:pt idx="25958">
                  <c:v>0.83481811432813668</c:v>
                </c:pt>
                <c:pt idx="25959">
                  <c:v>0.83475677682881555</c:v>
                </c:pt>
                <c:pt idx="25960">
                  <c:v>0.83475677682881555</c:v>
                </c:pt>
                <c:pt idx="25961">
                  <c:v>0.83475677682881555</c:v>
                </c:pt>
                <c:pt idx="25962">
                  <c:v>0.83407572383073492</c:v>
                </c:pt>
                <c:pt idx="25963">
                  <c:v>0.83407572383073514</c:v>
                </c:pt>
                <c:pt idx="25964">
                  <c:v>0.83444691907943591</c:v>
                </c:pt>
                <c:pt idx="25965">
                  <c:v>0.83518930957683746</c:v>
                </c:pt>
                <c:pt idx="25966">
                  <c:v>0.83450834879406321</c:v>
                </c:pt>
                <c:pt idx="25967">
                  <c:v>0.83407572383073514</c:v>
                </c:pt>
                <c:pt idx="25968">
                  <c:v>0.8346953937592867</c:v>
                </c:pt>
                <c:pt idx="25969">
                  <c:v>0.83494423791821559</c:v>
                </c:pt>
                <c:pt idx="25970">
                  <c:v>0.83426235600148657</c:v>
                </c:pt>
                <c:pt idx="25971">
                  <c:v>0.83457249070631978</c:v>
                </c:pt>
                <c:pt idx="25972">
                  <c:v>0.83457249070631978</c:v>
                </c:pt>
                <c:pt idx="25973">
                  <c:v>0.83432392273402678</c:v>
                </c:pt>
                <c:pt idx="25974">
                  <c:v>0.83438544374303747</c:v>
                </c:pt>
                <c:pt idx="25975">
                  <c:v>0.83438544374303747</c:v>
                </c:pt>
                <c:pt idx="25976">
                  <c:v>0.83438544374303747</c:v>
                </c:pt>
                <c:pt idx="25977">
                  <c:v>0.83475677682881555</c:v>
                </c:pt>
                <c:pt idx="25978">
                  <c:v>0.83475677682881555</c:v>
                </c:pt>
                <c:pt idx="25979">
                  <c:v>0.83475677682881555</c:v>
                </c:pt>
                <c:pt idx="25980">
                  <c:v>0.83456973293768544</c:v>
                </c:pt>
                <c:pt idx="25981">
                  <c:v>0.83463107156099381</c:v>
                </c:pt>
                <c:pt idx="25982">
                  <c:v>0.83463107156099381</c:v>
                </c:pt>
                <c:pt idx="25983">
                  <c:v>0.83432171979243896</c:v>
                </c:pt>
                <c:pt idx="25984">
                  <c:v>0.83469236471460351</c:v>
                </c:pt>
                <c:pt idx="25985">
                  <c:v>0.83432171979243896</c:v>
                </c:pt>
                <c:pt idx="25986">
                  <c:v>0.83463107156099359</c:v>
                </c:pt>
                <c:pt idx="25987">
                  <c:v>0.83463107156099359</c:v>
                </c:pt>
                <c:pt idx="25988">
                  <c:v>0.83463107156099359</c:v>
                </c:pt>
                <c:pt idx="25989">
                  <c:v>0.83487940630797774</c:v>
                </c:pt>
                <c:pt idx="25990">
                  <c:v>0.83481811432813668</c:v>
                </c:pt>
                <c:pt idx="25991">
                  <c:v>0.83438544374303747</c:v>
                </c:pt>
                <c:pt idx="25992">
                  <c:v>0.83438544374303747</c:v>
                </c:pt>
                <c:pt idx="25993">
                  <c:v>0.83475677682881555</c:v>
                </c:pt>
                <c:pt idx="25994">
                  <c:v>0.83450834879406321</c:v>
                </c:pt>
                <c:pt idx="25995">
                  <c:v>0.83481811432813668</c:v>
                </c:pt>
                <c:pt idx="25996">
                  <c:v>0.83444691907943591</c:v>
                </c:pt>
                <c:pt idx="25997">
                  <c:v>0.83444691907943591</c:v>
                </c:pt>
                <c:pt idx="25998">
                  <c:v>0.83438544374303747</c:v>
                </c:pt>
                <c:pt idx="25999">
                  <c:v>0.83469539375928681</c:v>
                </c:pt>
                <c:pt idx="26000">
                  <c:v>0.83463396506874776</c:v>
                </c:pt>
                <c:pt idx="26001">
                  <c:v>0.83432392273402678</c:v>
                </c:pt>
                <c:pt idx="26002">
                  <c:v>0.83432392273402678</c:v>
                </c:pt>
                <c:pt idx="26003">
                  <c:v>0.8346953937592867</c:v>
                </c:pt>
                <c:pt idx="26004">
                  <c:v>0.83512810991459341</c:v>
                </c:pt>
                <c:pt idx="26005">
                  <c:v>0.83450834879406321</c:v>
                </c:pt>
                <c:pt idx="26006">
                  <c:v>0.83456973293768544</c:v>
                </c:pt>
                <c:pt idx="26007">
                  <c:v>0.83432171979243896</c:v>
                </c:pt>
                <c:pt idx="26008">
                  <c:v>0.83500185391175386</c:v>
                </c:pt>
                <c:pt idx="26009">
                  <c:v>0.83463107156099359</c:v>
                </c:pt>
                <c:pt idx="26010">
                  <c:v>0.83456973293768544</c:v>
                </c:pt>
                <c:pt idx="26011">
                  <c:v>0.83487940630797774</c:v>
                </c:pt>
                <c:pt idx="26012">
                  <c:v>0.83450834879406321</c:v>
                </c:pt>
                <c:pt idx="26013">
                  <c:v>0.83444691907943591</c:v>
                </c:pt>
                <c:pt idx="26014">
                  <c:v>0.83444691907943591</c:v>
                </c:pt>
                <c:pt idx="26015">
                  <c:v>0.83444691907943591</c:v>
                </c:pt>
                <c:pt idx="26016">
                  <c:v>0.83475677682881555</c:v>
                </c:pt>
                <c:pt idx="26017">
                  <c:v>0.83444691907943591</c:v>
                </c:pt>
                <c:pt idx="26018">
                  <c:v>0.83444691907943591</c:v>
                </c:pt>
                <c:pt idx="26019">
                  <c:v>0.83450834879406321</c:v>
                </c:pt>
                <c:pt idx="26020">
                  <c:v>0.83426028921023354</c:v>
                </c:pt>
                <c:pt idx="26021">
                  <c:v>0.83463107156099381</c:v>
                </c:pt>
                <c:pt idx="26022">
                  <c:v>0.83463107156099381</c:v>
                </c:pt>
                <c:pt idx="26023">
                  <c:v>0.83463107156099359</c:v>
                </c:pt>
                <c:pt idx="26024">
                  <c:v>0.83456973293768544</c:v>
                </c:pt>
                <c:pt idx="26025">
                  <c:v>0.83456973293768544</c:v>
                </c:pt>
                <c:pt idx="26026">
                  <c:v>0.83450834879406321</c:v>
                </c:pt>
                <c:pt idx="26027">
                  <c:v>0.83518930957683746</c:v>
                </c:pt>
                <c:pt idx="26028">
                  <c:v>0.83512810991459341</c:v>
                </c:pt>
                <c:pt idx="26029">
                  <c:v>0.83506686478454684</c:v>
                </c:pt>
                <c:pt idx="26030">
                  <c:v>0.83481811432813668</c:v>
                </c:pt>
                <c:pt idx="26031">
                  <c:v>0.83487940630797774</c:v>
                </c:pt>
                <c:pt idx="26032">
                  <c:v>0.83494065281899099</c:v>
                </c:pt>
                <c:pt idx="26033">
                  <c:v>0.8353726362625139</c:v>
                </c:pt>
                <c:pt idx="26034">
                  <c:v>0.83475361244905533</c:v>
                </c:pt>
                <c:pt idx="26035">
                  <c:v>0.83438310485364964</c:v>
                </c:pt>
                <c:pt idx="26036">
                  <c:v>0.83438310485364964</c:v>
                </c:pt>
                <c:pt idx="26037">
                  <c:v>0.83438310485364964</c:v>
                </c:pt>
                <c:pt idx="26038">
                  <c:v>0.83463107156099381</c:v>
                </c:pt>
                <c:pt idx="26039">
                  <c:v>0.83463107156099359</c:v>
                </c:pt>
                <c:pt idx="26040">
                  <c:v>0.83487940630797774</c:v>
                </c:pt>
                <c:pt idx="26041">
                  <c:v>0.83481811432813668</c:v>
                </c:pt>
                <c:pt idx="26042">
                  <c:v>0.83438544374303747</c:v>
                </c:pt>
                <c:pt idx="26043">
                  <c:v>0.83469539375928681</c:v>
                </c:pt>
                <c:pt idx="26044">
                  <c:v>0.83438544374303747</c:v>
                </c:pt>
                <c:pt idx="26045">
                  <c:v>0.83481811432813668</c:v>
                </c:pt>
                <c:pt idx="26046">
                  <c:v>0.83450834879406321</c:v>
                </c:pt>
                <c:pt idx="26047">
                  <c:v>0.83481811432813668</c:v>
                </c:pt>
                <c:pt idx="26048">
                  <c:v>0.83512810991459341</c:v>
                </c:pt>
                <c:pt idx="26049">
                  <c:v>0.83481811432813668</c:v>
                </c:pt>
                <c:pt idx="26050">
                  <c:v>0.83487940630797774</c:v>
                </c:pt>
                <c:pt idx="26051">
                  <c:v>0.83456973293768544</c:v>
                </c:pt>
                <c:pt idx="26052">
                  <c:v>0.83487940630797774</c:v>
                </c:pt>
                <c:pt idx="26053">
                  <c:v>0.83481811432813668</c:v>
                </c:pt>
                <c:pt idx="26054">
                  <c:v>0.83475677682881555</c:v>
                </c:pt>
                <c:pt idx="26055">
                  <c:v>0.83481811432813668</c:v>
                </c:pt>
                <c:pt idx="26056">
                  <c:v>0.83450834879406321</c:v>
                </c:pt>
                <c:pt idx="26057">
                  <c:v>0.83419881305638</c:v>
                </c:pt>
                <c:pt idx="26058">
                  <c:v>0.83413729128014857</c:v>
                </c:pt>
                <c:pt idx="26059">
                  <c:v>0.83450834879406321</c:v>
                </c:pt>
                <c:pt idx="26060">
                  <c:v>0.83456973293768544</c:v>
                </c:pt>
                <c:pt idx="26061">
                  <c:v>0.83395107487027431</c:v>
                </c:pt>
                <c:pt idx="26062">
                  <c:v>0.83438310485364964</c:v>
                </c:pt>
                <c:pt idx="26063">
                  <c:v>0.83475361244905533</c:v>
                </c:pt>
                <c:pt idx="26064">
                  <c:v>0.83438310485364964</c:v>
                </c:pt>
                <c:pt idx="26065">
                  <c:v>0.83475361244905533</c:v>
                </c:pt>
                <c:pt idx="26066">
                  <c:v>0.83469236471460351</c:v>
                </c:pt>
                <c:pt idx="26067">
                  <c:v>0.83456973293768544</c:v>
                </c:pt>
                <c:pt idx="26068">
                  <c:v>0.83481811432813668</c:v>
                </c:pt>
                <c:pt idx="26069">
                  <c:v>0.83413729128014857</c:v>
                </c:pt>
                <c:pt idx="26070">
                  <c:v>0.83475677682881555</c:v>
                </c:pt>
                <c:pt idx="26071">
                  <c:v>0.83444691907943591</c:v>
                </c:pt>
                <c:pt idx="26072">
                  <c:v>0.83444691907943591</c:v>
                </c:pt>
                <c:pt idx="26073">
                  <c:v>0.83413729128014857</c:v>
                </c:pt>
                <c:pt idx="26074">
                  <c:v>0.83481811432813668</c:v>
                </c:pt>
                <c:pt idx="26075">
                  <c:v>0.83450834879406321</c:v>
                </c:pt>
                <c:pt idx="26076">
                  <c:v>0.83450834879406321</c:v>
                </c:pt>
                <c:pt idx="26077">
                  <c:v>0.83444691907943591</c:v>
                </c:pt>
                <c:pt idx="26078">
                  <c:v>0.83481811432813668</c:v>
                </c:pt>
                <c:pt idx="26079">
                  <c:v>0.83444691907943591</c:v>
                </c:pt>
                <c:pt idx="26080">
                  <c:v>0.83444691907943591</c:v>
                </c:pt>
                <c:pt idx="26081">
                  <c:v>0.83475677682881555</c:v>
                </c:pt>
                <c:pt idx="26082">
                  <c:v>0.83475677682881555</c:v>
                </c:pt>
                <c:pt idx="26083">
                  <c:v>0.83413729128014857</c:v>
                </c:pt>
                <c:pt idx="26084">
                  <c:v>0.83450834879406321</c:v>
                </c:pt>
                <c:pt idx="26085">
                  <c:v>0.83487940630797774</c:v>
                </c:pt>
                <c:pt idx="26086">
                  <c:v>0.83487940630797774</c:v>
                </c:pt>
                <c:pt idx="26087">
                  <c:v>0.83494065281899099</c:v>
                </c:pt>
                <c:pt idx="26088">
                  <c:v>0.83500185391175386</c:v>
                </c:pt>
                <c:pt idx="26089">
                  <c:v>0.83456973293768544</c:v>
                </c:pt>
                <c:pt idx="26090">
                  <c:v>0.83475677682881555</c:v>
                </c:pt>
                <c:pt idx="26091">
                  <c:v>0.83512810991459341</c:v>
                </c:pt>
                <c:pt idx="26092">
                  <c:v>0.83518930957683746</c:v>
                </c:pt>
                <c:pt idx="26093">
                  <c:v>0.83518930957683746</c:v>
                </c:pt>
                <c:pt idx="26094">
                  <c:v>0.83456973293768544</c:v>
                </c:pt>
                <c:pt idx="26095">
                  <c:v>0.83456973293768544</c:v>
                </c:pt>
                <c:pt idx="26096">
                  <c:v>0.83494065281899099</c:v>
                </c:pt>
                <c:pt idx="26097">
                  <c:v>0.83494065281899099</c:v>
                </c:pt>
                <c:pt idx="26098">
                  <c:v>0.83456973293768544</c:v>
                </c:pt>
                <c:pt idx="26099">
                  <c:v>0.83450834879406321</c:v>
                </c:pt>
                <c:pt idx="26100">
                  <c:v>0.83450834879406321</c:v>
                </c:pt>
                <c:pt idx="26101">
                  <c:v>0.83481811432813668</c:v>
                </c:pt>
                <c:pt idx="26102">
                  <c:v>0.83475677682881555</c:v>
                </c:pt>
                <c:pt idx="26103">
                  <c:v>0.8346953937592867</c:v>
                </c:pt>
                <c:pt idx="26104">
                  <c:v>0.83500557413600895</c:v>
                </c:pt>
                <c:pt idx="26105">
                  <c:v>0.83500557413600895</c:v>
                </c:pt>
                <c:pt idx="26106">
                  <c:v>0.83463396506874776</c:v>
                </c:pt>
                <c:pt idx="26107">
                  <c:v>0.83426235600148657</c:v>
                </c:pt>
                <c:pt idx="26108">
                  <c:v>0.83426235600148657</c:v>
                </c:pt>
                <c:pt idx="26109">
                  <c:v>0.83469539375928681</c:v>
                </c:pt>
                <c:pt idx="26110">
                  <c:v>0.83506686478454684</c:v>
                </c:pt>
                <c:pt idx="26111">
                  <c:v>0.83475677682881555</c:v>
                </c:pt>
                <c:pt idx="26112">
                  <c:v>0.83481811432813668</c:v>
                </c:pt>
                <c:pt idx="26113">
                  <c:v>0.83419881305637977</c:v>
                </c:pt>
                <c:pt idx="26114">
                  <c:v>0.83456973293768544</c:v>
                </c:pt>
                <c:pt idx="26115">
                  <c:v>0.83463107156099381</c:v>
                </c:pt>
                <c:pt idx="26116">
                  <c:v>0.83432171979243896</c:v>
                </c:pt>
                <c:pt idx="26117">
                  <c:v>0.83432171979243896</c:v>
                </c:pt>
                <c:pt idx="26118">
                  <c:v>0.83500185391175386</c:v>
                </c:pt>
                <c:pt idx="26119">
                  <c:v>0.83463107156099359</c:v>
                </c:pt>
                <c:pt idx="26120">
                  <c:v>0.83494065281899099</c:v>
                </c:pt>
                <c:pt idx="26121">
                  <c:v>0.83456973293768544</c:v>
                </c:pt>
                <c:pt idx="26122">
                  <c:v>0.83419881305637977</c:v>
                </c:pt>
                <c:pt idx="26123">
                  <c:v>0.83419881305637977</c:v>
                </c:pt>
                <c:pt idx="26124">
                  <c:v>0.83456973293768544</c:v>
                </c:pt>
                <c:pt idx="26125">
                  <c:v>0.83456973293768544</c:v>
                </c:pt>
                <c:pt idx="26126">
                  <c:v>0.83456973293768544</c:v>
                </c:pt>
                <c:pt idx="26127">
                  <c:v>0.83456973293768544</c:v>
                </c:pt>
                <c:pt idx="26128">
                  <c:v>0.83456973293768544</c:v>
                </c:pt>
                <c:pt idx="26129">
                  <c:v>0.83426028921023354</c:v>
                </c:pt>
                <c:pt idx="26130">
                  <c:v>0.83388950685947349</c:v>
                </c:pt>
                <c:pt idx="26131">
                  <c:v>0.83432171979243885</c:v>
                </c:pt>
                <c:pt idx="26132">
                  <c:v>0.83401259725824395</c:v>
                </c:pt>
                <c:pt idx="26133">
                  <c:v>0.83438310485364964</c:v>
                </c:pt>
                <c:pt idx="26134">
                  <c:v>0.83432171979243896</c:v>
                </c:pt>
                <c:pt idx="26135">
                  <c:v>0.83456973293768544</c:v>
                </c:pt>
                <c:pt idx="26136">
                  <c:v>0.83456973293768544</c:v>
                </c:pt>
                <c:pt idx="26137">
                  <c:v>0.83450834879406321</c:v>
                </c:pt>
                <c:pt idx="26138">
                  <c:v>0.83413729128014857</c:v>
                </c:pt>
                <c:pt idx="26139">
                  <c:v>0.83450834879406321</c:v>
                </c:pt>
                <c:pt idx="26140">
                  <c:v>0.83450834879406321</c:v>
                </c:pt>
                <c:pt idx="26141">
                  <c:v>0.83413729128014857</c:v>
                </c:pt>
                <c:pt idx="26142">
                  <c:v>0.83481811432813668</c:v>
                </c:pt>
                <c:pt idx="26143">
                  <c:v>0.83456973293768544</c:v>
                </c:pt>
                <c:pt idx="26144">
                  <c:v>0.83463107156099359</c:v>
                </c:pt>
                <c:pt idx="26145">
                  <c:v>0.83432171979243885</c:v>
                </c:pt>
                <c:pt idx="26146">
                  <c:v>0.83432171979243896</c:v>
                </c:pt>
                <c:pt idx="26147">
                  <c:v>0.83469236471460351</c:v>
                </c:pt>
                <c:pt idx="26148">
                  <c:v>0.83432171979243896</c:v>
                </c:pt>
                <c:pt idx="26149">
                  <c:v>0.83432171979243885</c:v>
                </c:pt>
                <c:pt idx="26150">
                  <c:v>0.83456973293768544</c:v>
                </c:pt>
                <c:pt idx="26151">
                  <c:v>0.83419881305638</c:v>
                </c:pt>
                <c:pt idx="26152">
                  <c:v>0.83450834879406321</c:v>
                </c:pt>
                <c:pt idx="26153">
                  <c:v>0.83456973293768555</c:v>
                </c:pt>
                <c:pt idx="26154">
                  <c:v>0.83456973293768555</c:v>
                </c:pt>
                <c:pt idx="26155">
                  <c:v>0.83487940630797774</c:v>
                </c:pt>
                <c:pt idx="26156">
                  <c:v>0.83456973293768544</c:v>
                </c:pt>
                <c:pt idx="26157">
                  <c:v>0.83426028921023354</c:v>
                </c:pt>
                <c:pt idx="26158">
                  <c:v>0.83426028921023354</c:v>
                </c:pt>
                <c:pt idx="26159">
                  <c:v>0.83432171979243896</c:v>
                </c:pt>
                <c:pt idx="26160">
                  <c:v>0.83432171979243896</c:v>
                </c:pt>
                <c:pt idx="26161">
                  <c:v>0.83463107156099381</c:v>
                </c:pt>
                <c:pt idx="26162">
                  <c:v>0.83494065281899099</c:v>
                </c:pt>
                <c:pt idx="26163">
                  <c:v>0.83450834879406321</c:v>
                </c:pt>
                <c:pt idx="26164">
                  <c:v>0.83413729128014857</c:v>
                </c:pt>
                <c:pt idx="26165">
                  <c:v>0.83444691907943591</c:v>
                </c:pt>
                <c:pt idx="26166">
                  <c:v>0.83444691907943591</c:v>
                </c:pt>
                <c:pt idx="26167">
                  <c:v>0.83444691907943591</c:v>
                </c:pt>
                <c:pt idx="26168">
                  <c:v>0.83475677682881555</c:v>
                </c:pt>
                <c:pt idx="26169">
                  <c:v>0.83481811432813668</c:v>
                </c:pt>
                <c:pt idx="26170">
                  <c:v>0.83456973293768544</c:v>
                </c:pt>
                <c:pt idx="26171">
                  <c:v>0.83426028921023354</c:v>
                </c:pt>
                <c:pt idx="26172">
                  <c:v>0.83432171979243896</c:v>
                </c:pt>
                <c:pt idx="26173">
                  <c:v>0.83432171979243896</c:v>
                </c:pt>
                <c:pt idx="26174">
                  <c:v>0.83426028921023354</c:v>
                </c:pt>
                <c:pt idx="26175">
                  <c:v>0.83456973293768544</c:v>
                </c:pt>
                <c:pt idx="26176">
                  <c:v>0.83456973293768544</c:v>
                </c:pt>
                <c:pt idx="26177">
                  <c:v>0.83419881305637977</c:v>
                </c:pt>
                <c:pt idx="26178">
                  <c:v>0.83444691907943591</c:v>
                </c:pt>
                <c:pt idx="26179">
                  <c:v>0.83444691907943591</c:v>
                </c:pt>
                <c:pt idx="26180">
                  <c:v>0.83444691907943591</c:v>
                </c:pt>
                <c:pt idx="26181">
                  <c:v>0.83506686478454684</c:v>
                </c:pt>
                <c:pt idx="26182">
                  <c:v>0.83506686478454684</c:v>
                </c:pt>
                <c:pt idx="26183">
                  <c:v>0.83438544374303758</c:v>
                </c:pt>
                <c:pt idx="26184">
                  <c:v>0.83444691907943591</c:v>
                </c:pt>
                <c:pt idx="26185">
                  <c:v>0.83487940630797774</c:v>
                </c:pt>
                <c:pt idx="26186">
                  <c:v>0.83456973293768544</c:v>
                </c:pt>
                <c:pt idx="26187">
                  <c:v>0.83487940630797774</c:v>
                </c:pt>
                <c:pt idx="26188">
                  <c:v>0.83481811432813668</c:v>
                </c:pt>
                <c:pt idx="26189">
                  <c:v>0.83475677682881555</c:v>
                </c:pt>
                <c:pt idx="26190">
                  <c:v>0.83481811432813668</c:v>
                </c:pt>
                <c:pt idx="26191">
                  <c:v>0.83481811432813668</c:v>
                </c:pt>
                <c:pt idx="26192">
                  <c:v>0.83450834879406321</c:v>
                </c:pt>
                <c:pt idx="26193">
                  <c:v>0.83494065281899099</c:v>
                </c:pt>
                <c:pt idx="26194">
                  <c:v>0.83494065281899099</c:v>
                </c:pt>
                <c:pt idx="26195">
                  <c:v>0.83450834879406321</c:v>
                </c:pt>
                <c:pt idx="26196">
                  <c:v>0.83450834879406321</c:v>
                </c:pt>
                <c:pt idx="26197">
                  <c:v>0.83450834879406321</c:v>
                </c:pt>
                <c:pt idx="26198">
                  <c:v>0.83438544374303747</c:v>
                </c:pt>
                <c:pt idx="26199">
                  <c:v>0.8346953937592867</c:v>
                </c:pt>
                <c:pt idx="26200">
                  <c:v>0.83500557413600895</c:v>
                </c:pt>
                <c:pt idx="26201">
                  <c:v>0.8346953937592867</c:v>
                </c:pt>
                <c:pt idx="26202">
                  <c:v>0.83475677682881555</c:v>
                </c:pt>
                <c:pt idx="26203">
                  <c:v>0.83512810991459341</c:v>
                </c:pt>
                <c:pt idx="26204">
                  <c:v>0.83512810991459341</c:v>
                </c:pt>
                <c:pt idx="26205">
                  <c:v>0.83518930957683746</c:v>
                </c:pt>
                <c:pt idx="26206">
                  <c:v>0.83487940630797774</c:v>
                </c:pt>
                <c:pt idx="26207">
                  <c:v>0.83456973293768544</c:v>
                </c:pt>
                <c:pt idx="26208">
                  <c:v>0.83450834879406321</c:v>
                </c:pt>
                <c:pt idx="26209">
                  <c:v>0.83438544374303758</c:v>
                </c:pt>
                <c:pt idx="26210">
                  <c:v>0.83432392273402667</c:v>
                </c:pt>
                <c:pt idx="26211">
                  <c:v>0.83463396506874776</c:v>
                </c:pt>
                <c:pt idx="26212">
                  <c:v>0.83432392273402667</c:v>
                </c:pt>
                <c:pt idx="26213">
                  <c:v>0.83413729128014857</c:v>
                </c:pt>
                <c:pt idx="26214">
                  <c:v>0.83456973293768544</c:v>
                </c:pt>
                <c:pt idx="26215">
                  <c:v>0.83456973293768544</c:v>
                </c:pt>
                <c:pt idx="26216">
                  <c:v>0.83481811432813668</c:v>
                </c:pt>
                <c:pt idx="26217">
                  <c:v>0.8346953937592867</c:v>
                </c:pt>
                <c:pt idx="26218">
                  <c:v>0.83494423791821559</c:v>
                </c:pt>
                <c:pt idx="26219">
                  <c:v>0.83494423791821559</c:v>
                </c:pt>
                <c:pt idx="26220">
                  <c:v>0.83457249070631978</c:v>
                </c:pt>
                <c:pt idx="26221">
                  <c:v>0.83494423791821559</c:v>
                </c:pt>
                <c:pt idx="26222">
                  <c:v>0.83463396506874776</c:v>
                </c:pt>
                <c:pt idx="26223">
                  <c:v>0.83432392273402678</c:v>
                </c:pt>
                <c:pt idx="26224">
                  <c:v>0.83463396506874776</c:v>
                </c:pt>
                <c:pt idx="26225">
                  <c:v>0.83463396506874776</c:v>
                </c:pt>
                <c:pt idx="26226">
                  <c:v>0.83438544374303747</c:v>
                </c:pt>
                <c:pt idx="26227">
                  <c:v>0.83506686478454684</c:v>
                </c:pt>
                <c:pt idx="26228">
                  <c:v>0.83475677682881555</c:v>
                </c:pt>
                <c:pt idx="26229">
                  <c:v>0.83475677682881555</c:v>
                </c:pt>
                <c:pt idx="26230">
                  <c:v>0.83475677682881555</c:v>
                </c:pt>
                <c:pt idx="26231">
                  <c:v>0.83475677682881555</c:v>
                </c:pt>
                <c:pt idx="26232">
                  <c:v>0.83475677682881555</c:v>
                </c:pt>
                <c:pt idx="26233">
                  <c:v>0.83475677682881555</c:v>
                </c:pt>
                <c:pt idx="26234">
                  <c:v>0.83475677682881555</c:v>
                </c:pt>
                <c:pt idx="26235">
                  <c:v>0.83475677682881555</c:v>
                </c:pt>
                <c:pt idx="26236">
                  <c:v>0.83438544374303758</c:v>
                </c:pt>
                <c:pt idx="26237">
                  <c:v>0.8346953937592867</c:v>
                </c:pt>
                <c:pt idx="26238">
                  <c:v>0.8346953937592867</c:v>
                </c:pt>
                <c:pt idx="26239">
                  <c:v>0.83475677682881555</c:v>
                </c:pt>
                <c:pt idx="26240">
                  <c:v>0.83444691907943591</c:v>
                </c:pt>
                <c:pt idx="26241">
                  <c:v>0.83444691907943591</c:v>
                </c:pt>
                <c:pt idx="26242">
                  <c:v>0.83444691907943591</c:v>
                </c:pt>
                <c:pt idx="26243">
                  <c:v>0.83413729128014857</c:v>
                </c:pt>
                <c:pt idx="26244">
                  <c:v>0.83438544374303747</c:v>
                </c:pt>
                <c:pt idx="26245">
                  <c:v>0.83500557413600895</c:v>
                </c:pt>
                <c:pt idx="26246">
                  <c:v>0.83463396506874776</c:v>
                </c:pt>
                <c:pt idx="26247">
                  <c:v>0.83457249070631978</c:v>
                </c:pt>
                <c:pt idx="26248">
                  <c:v>0.83463396506874776</c:v>
                </c:pt>
                <c:pt idx="26249">
                  <c:v>0.83475677682881555</c:v>
                </c:pt>
                <c:pt idx="26250">
                  <c:v>0.83487940630797774</c:v>
                </c:pt>
                <c:pt idx="26251">
                  <c:v>0.83413729128014857</c:v>
                </c:pt>
                <c:pt idx="26252">
                  <c:v>0.83444691907943591</c:v>
                </c:pt>
                <c:pt idx="26253">
                  <c:v>0.83438544374303758</c:v>
                </c:pt>
                <c:pt idx="26254">
                  <c:v>0.83500557413600895</c:v>
                </c:pt>
                <c:pt idx="26255">
                  <c:v>0.83463396506874776</c:v>
                </c:pt>
                <c:pt idx="26256">
                  <c:v>0.83457249070631978</c:v>
                </c:pt>
                <c:pt idx="26257">
                  <c:v>0.83426235600148657</c:v>
                </c:pt>
                <c:pt idx="26258">
                  <c:v>0.83463396506874776</c:v>
                </c:pt>
                <c:pt idx="26259">
                  <c:v>0.83432392273402678</c:v>
                </c:pt>
                <c:pt idx="26260">
                  <c:v>0.83494423791821559</c:v>
                </c:pt>
                <c:pt idx="26261">
                  <c:v>0.83469539375928681</c:v>
                </c:pt>
                <c:pt idx="26262">
                  <c:v>0.83469539375928681</c:v>
                </c:pt>
                <c:pt idx="26263">
                  <c:v>0.8346953937592867</c:v>
                </c:pt>
                <c:pt idx="26264">
                  <c:v>0.83506686478454684</c:v>
                </c:pt>
                <c:pt idx="26265">
                  <c:v>0.83512810991459341</c:v>
                </c:pt>
                <c:pt idx="26266">
                  <c:v>0.83444691907943591</c:v>
                </c:pt>
                <c:pt idx="26267">
                  <c:v>0.83413729128014857</c:v>
                </c:pt>
                <c:pt idx="26268">
                  <c:v>0.83413729128014857</c:v>
                </c:pt>
                <c:pt idx="26269">
                  <c:v>0.83487940630797774</c:v>
                </c:pt>
                <c:pt idx="26270">
                  <c:v>0.83469236471460351</c:v>
                </c:pt>
                <c:pt idx="26271">
                  <c:v>0.83432171979243896</c:v>
                </c:pt>
                <c:pt idx="26272">
                  <c:v>0.83456973293768544</c:v>
                </c:pt>
                <c:pt idx="26273">
                  <c:v>0.83450834879406321</c:v>
                </c:pt>
                <c:pt idx="26274">
                  <c:v>0.83413729128014857</c:v>
                </c:pt>
                <c:pt idx="26275">
                  <c:v>0.83444691907943591</c:v>
                </c:pt>
                <c:pt idx="26276">
                  <c:v>0.83444691907943591</c:v>
                </c:pt>
                <c:pt idx="26277">
                  <c:v>0.83450834879406321</c:v>
                </c:pt>
                <c:pt idx="26278">
                  <c:v>0.83450834879406321</c:v>
                </c:pt>
                <c:pt idx="26279">
                  <c:v>0.83475677682881555</c:v>
                </c:pt>
                <c:pt idx="26280">
                  <c:v>0.83512810991459341</c:v>
                </c:pt>
                <c:pt idx="26281">
                  <c:v>0.83487940630797774</c:v>
                </c:pt>
                <c:pt idx="26282">
                  <c:v>0.83426028921023354</c:v>
                </c:pt>
                <c:pt idx="26283">
                  <c:v>0.83426028921023354</c:v>
                </c:pt>
                <c:pt idx="26284">
                  <c:v>0.83463107156099381</c:v>
                </c:pt>
                <c:pt idx="26285">
                  <c:v>0.83432171979243896</c:v>
                </c:pt>
                <c:pt idx="26286">
                  <c:v>0.83463107156099381</c:v>
                </c:pt>
                <c:pt idx="26287">
                  <c:v>0.83463107156099381</c:v>
                </c:pt>
                <c:pt idx="26288">
                  <c:v>0.83494065281899099</c:v>
                </c:pt>
                <c:pt idx="26289">
                  <c:v>0.83487940630797774</c:v>
                </c:pt>
                <c:pt idx="26290">
                  <c:v>0.83487940630797774</c:v>
                </c:pt>
                <c:pt idx="26291">
                  <c:v>0.83481811432813668</c:v>
                </c:pt>
                <c:pt idx="26292">
                  <c:v>0.83444691907943591</c:v>
                </c:pt>
                <c:pt idx="26293">
                  <c:v>0.83438544374303747</c:v>
                </c:pt>
                <c:pt idx="26294">
                  <c:v>0.83469539375928681</c:v>
                </c:pt>
                <c:pt idx="26295">
                  <c:v>0.83438544374303747</c:v>
                </c:pt>
                <c:pt idx="26296">
                  <c:v>0.83438544374303747</c:v>
                </c:pt>
                <c:pt idx="26297">
                  <c:v>0.83444691907943591</c:v>
                </c:pt>
                <c:pt idx="26298">
                  <c:v>0.83450834879406321</c:v>
                </c:pt>
                <c:pt idx="26299">
                  <c:v>0.83481811432813668</c:v>
                </c:pt>
                <c:pt idx="26300">
                  <c:v>0.83525046382189239</c:v>
                </c:pt>
                <c:pt idx="26301">
                  <c:v>0.83463107156099359</c:v>
                </c:pt>
                <c:pt idx="26302">
                  <c:v>0.83432171979243896</c:v>
                </c:pt>
                <c:pt idx="26303">
                  <c:v>0.83395107487027431</c:v>
                </c:pt>
                <c:pt idx="26304">
                  <c:v>0.83388950685947349</c:v>
                </c:pt>
                <c:pt idx="26305">
                  <c:v>0.83419881305637977</c:v>
                </c:pt>
                <c:pt idx="26306">
                  <c:v>0.83450834879406321</c:v>
                </c:pt>
                <c:pt idx="26307">
                  <c:v>0.83487940630797774</c:v>
                </c:pt>
                <c:pt idx="26308">
                  <c:v>0.83481811432813668</c:v>
                </c:pt>
                <c:pt idx="26309">
                  <c:v>0.83444691907943591</c:v>
                </c:pt>
                <c:pt idx="26310">
                  <c:v>0.83444691907943591</c:v>
                </c:pt>
                <c:pt idx="26311">
                  <c:v>0.83475677682881555</c:v>
                </c:pt>
                <c:pt idx="26312">
                  <c:v>0.83444691907943591</c:v>
                </c:pt>
                <c:pt idx="26313">
                  <c:v>0.83450834879406321</c:v>
                </c:pt>
                <c:pt idx="26314">
                  <c:v>0.83450834879406321</c:v>
                </c:pt>
                <c:pt idx="26315">
                  <c:v>0.83475677682881555</c:v>
                </c:pt>
                <c:pt idx="26316">
                  <c:v>0.83475677682881555</c:v>
                </c:pt>
                <c:pt idx="26317">
                  <c:v>0.83450834879406321</c:v>
                </c:pt>
                <c:pt idx="26318">
                  <c:v>0.83432171979243896</c:v>
                </c:pt>
                <c:pt idx="26319">
                  <c:v>0.83395107487027431</c:v>
                </c:pt>
                <c:pt idx="26320">
                  <c:v>0.83426028921023354</c:v>
                </c:pt>
                <c:pt idx="26321">
                  <c:v>0.83426028921023354</c:v>
                </c:pt>
                <c:pt idx="26322">
                  <c:v>0.83426028921023354</c:v>
                </c:pt>
                <c:pt idx="26323">
                  <c:v>0.83494065281899099</c:v>
                </c:pt>
                <c:pt idx="26324">
                  <c:v>0.83518930957683746</c:v>
                </c:pt>
                <c:pt idx="26325">
                  <c:v>0.83475677682881555</c:v>
                </c:pt>
                <c:pt idx="26326">
                  <c:v>0.83475677682881555</c:v>
                </c:pt>
                <c:pt idx="26327">
                  <c:v>0.83475677682881555</c:v>
                </c:pt>
                <c:pt idx="26328">
                  <c:v>0.83463396506874776</c:v>
                </c:pt>
                <c:pt idx="26329">
                  <c:v>0.83426235600148657</c:v>
                </c:pt>
                <c:pt idx="26330">
                  <c:v>0.83426235600148657</c:v>
                </c:pt>
                <c:pt idx="26331">
                  <c:v>0.83432392273402678</c:v>
                </c:pt>
                <c:pt idx="26332">
                  <c:v>0.83469539375928681</c:v>
                </c:pt>
                <c:pt idx="26333">
                  <c:v>0.83500557413600895</c:v>
                </c:pt>
                <c:pt idx="26334">
                  <c:v>0.83463396506874776</c:v>
                </c:pt>
                <c:pt idx="26335">
                  <c:v>0.83457249070631978</c:v>
                </c:pt>
                <c:pt idx="26336">
                  <c:v>0.83463396506874776</c:v>
                </c:pt>
                <c:pt idx="26337">
                  <c:v>0.83444691907943591</c:v>
                </c:pt>
                <c:pt idx="26338">
                  <c:v>0.83413729128014857</c:v>
                </c:pt>
                <c:pt idx="26339">
                  <c:v>0.83438544374303758</c:v>
                </c:pt>
                <c:pt idx="26340">
                  <c:v>0.83438544374303758</c:v>
                </c:pt>
                <c:pt idx="26341">
                  <c:v>0.83438544374303758</c:v>
                </c:pt>
                <c:pt idx="26342">
                  <c:v>0.8346953937592867</c:v>
                </c:pt>
                <c:pt idx="26343">
                  <c:v>0.8346953937592867</c:v>
                </c:pt>
                <c:pt idx="26344">
                  <c:v>0.83432392273402667</c:v>
                </c:pt>
                <c:pt idx="26345">
                  <c:v>0.83432392273402678</c:v>
                </c:pt>
                <c:pt idx="26346">
                  <c:v>0.83463396506874776</c:v>
                </c:pt>
                <c:pt idx="26347">
                  <c:v>0.83432392273402678</c:v>
                </c:pt>
                <c:pt idx="26348">
                  <c:v>0.83494423791821559</c:v>
                </c:pt>
                <c:pt idx="26349">
                  <c:v>0.83494423791821559</c:v>
                </c:pt>
                <c:pt idx="26350">
                  <c:v>0.83494423791821559</c:v>
                </c:pt>
                <c:pt idx="26351">
                  <c:v>0.8346953937592867</c:v>
                </c:pt>
                <c:pt idx="26352">
                  <c:v>0.83432392273402667</c:v>
                </c:pt>
                <c:pt idx="26353">
                  <c:v>0.83457249070631978</c:v>
                </c:pt>
                <c:pt idx="26354">
                  <c:v>0.83420074349442386</c:v>
                </c:pt>
                <c:pt idx="26355">
                  <c:v>0.83426235600148657</c:v>
                </c:pt>
                <c:pt idx="26356">
                  <c:v>0.83420074349442386</c:v>
                </c:pt>
                <c:pt idx="26357">
                  <c:v>0.83426235600148657</c:v>
                </c:pt>
                <c:pt idx="26358">
                  <c:v>0.83426235600148657</c:v>
                </c:pt>
                <c:pt idx="26359">
                  <c:v>0.83426235600148657</c:v>
                </c:pt>
                <c:pt idx="26360">
                  <c:v>0.83426235600148657</c:v>
                </c:pt>
                <c:pt idx="26361">
                  <c:v>0.83463396506874776</c:v>
                </c:pt>
                <c:pt idx="26362">
                  <c:v>0.83494423791821559</c:v>
                </c:pt>
                <c:pt idx="26363">
                  <c:v>0.83451097062104873</c:v>
                </c:pt>
                <c:pt idx="26364">
                  <c:v>0.83413908516177016</c:v>
                </c:pt>
                <c:pt idx="26365">
                  <c:v>0.83451097062104873</c:v>
                </c:pt>
                <c:pt idx="26366">
                  <c:v>0.8348214285714286</c:v>
                </c:pt>
                <c:pt idx="26367">
                  <c:v>0.8348214285714286</c:v>
                </c:pt>
                <c:pt idx="26368">
                  <c:v>0.83451097062104873</c:v>
                </c:pt>
                <c:pt idx="26369">
                  <c:v>0.83488285608032731</c:v>
                </c:pt>
                <c:pt idx="26370">
                  <c:v>0.83488285608032731</c:v>
                </c:pt>
                <c:pt idx="26371">
                  <c:v>0.83463396506874776</c:v>
                </c:pt>
                <c:pt idx="26372">
                  <c:v>0.83432392273402667</c:v>
                </c:pt>
                <c:pt idx="26373">
                  <c:v>0.83432392273402667</c:v>
                </c:pt>
                <c:pt idx="26374">
                  <c:v>0.83457249070631978</c:v>
                </c:pt>
                <c:pt idx="26375">
                  <c:v>0.83457249070631978</c:v>
                </c:pt>
                <c:pt idx="26376">
                  <c:v>0.83457249070631978</c:v>
                </c:pt>
                <c:pt idx="26377">
                  <c:v>0.83451097062104873</c:v>
                </c:pt>
                <c:pt idx="26378">
                  <c:v>0.83488285608032731</c:v>
                </c:pt>
                <c:pt idx="26379">
                  <c:v>0.83494423791821559</c:v>
                </c:pt>
                <c:pt idx="26380">
                  <c:v>0.83506686478454684</c:v>
                </c:pt>
                <c:pt idx="26381">
                  <c:v>0.83481811432813668</c:v>
                </c:pt>
                <c:pt idx="26382">
                  <c:v>0.83413729128014857</c:v>
                </c:pt>
                <c:pt idx="26383">
                  <c:v>0.83481811432813668</c:v>
                </c:pt>
                <c:pt idx="26384">
                  <c:v>0.83444691907943591</c:v>
                </c:pt>
                <c:pt idx="26385">
                  <c:v>0.83438544374303758</c:v>
                </c:pt>
                <c:pt idx="26386">
                  <c:v>0.83432392273402667</c:v>
                </c:pt>
                <c:pt idx="26387">
                  <c:v>0.83426235600148657</c:v>
                </c:pt>
                <c:pt idx="26388">
                  <c:v>0.8346953937592867</c:v>
                </c:pt>
                <c:pt idx="26389">
                  <c:v>0.8346953937592867</c:v>
                </c:pt>
                <c:pt idx="26390">
                  <c:v>0.83463396506874776</c:v>
                </c:pt>
                <c:pt idx="26391">
                  <c:v>0.83457249070631978</c:v>
                </c:pt>
                <c:pt idx="26392">
                  <c:v>0.83451097062104873</c:v>
                </c:pt>
                <c:pt idx="26393">
                  <c:v>0.83420074349442386</c:v>
                </c:pt>
                <c:pt idx="26394">
                  <c:v>0.83420074349442386</c:v>
                </c:pt>
                <c:pt idx="26395">
                  <c:v>0.83451097062104873</c:v>
                </c:pt>
                <c:pt idx="26396">
                  <c:v>0.83451097062104873</c:v>
                </c:pt>
                <c:pt idx="26397">
                  <c:v>0.83482142857142871</c:v>
                </c:pt>
                <c:pt idx="26398">
                  <c:v>0.83451097062104873</c:v>
                </c:pt>
                <c:pt idx="26399">
                  <c:v>0.8348214285714286</c:v>
                </c:pt>
                <c:pt idx="26400">
                  <c:v>0.83513211760327521</c:v>
                </c:pt>
                <c:pt idx="26401">
                  <c:v>0.8348214285714286</c:v>
                </c:pt>
                <c:pt idx="26402">
                  <c:v>0.8348214285714286</c:v>
                </c:pt>
                <c:pt idx="26403">
                  <c:v>0.83420074349442386</c:v>
                </c:pt>
                <c:pt idx="26404">
                  <c:v>0.83444940476190466</c:v>
                </c:pt>
                <c:pt idx="26405">
                  <c:v>0.83451097062104873</c:v>
                </c:pt>
                <c:pt idx="26406">
                  <c:v>0.83451097062104873</c:v>
                </c:pt>
                <c:pt idx="26407">
                  <c:v>0.83451097062104873</c:v>
                </c:pt>
                <c:pt idx="26408">
                  <c:v>0.83451097062104873</c:v>
                </c:pt>
                <c:pt idx="26409">
                  <c:v>0.83457249070631978</c:v>
                </c:pt>
                <c:pt idx="26410">
                  <c:v>0.83457249070631978</c:v>
                </c:pt>
                <c:pt idx="26411">
                  <c:v>0.83463396506874776</c:v>
                </c:pt>
                <c:pt idx="26412">
                  <c:v>0.83463396506874776</c:v>
                </c:pt>
                <c:pt idx="26413">
                  <c:v>0.83457249070631978</c:v>
                </c:pt>
                <c:pt idx="26414">
                  <c:v>0.83451097062104873</c:v>
                </c:pt>
                <c:pt idx="26415">
                  <c:v>0.83457249070631978</c:v>
                </c:pt>
                <c:pt idx="26416">
                  <c:v>0.83426235600148657</c:v>
                </c:pt>
                <c:pt idx="26417">
                  <c:v>0.83451097062104873</c:v>
                </c:pt>
                <c:pt idx="26418">
                  <c:v>0.83482142857142871</c:v>
                </c:pt>
                <c:pt idx="26419">
                  <c:v>0.83451097062104873</c:v>
                </c:pt>
                <c:pt idx="26420">
                  <c:v>0.8348214285714286</c:v>
                </c:pt>
                <c:pt idx="26421">
                  <c:v>0.83413908516177016</c:v>
                </c:pt>
                <c:pt idx="26422">
                  <c:v>0.83444940476190477</c:v>
                </c:pt>
                <c:pt idx="26423">
                  <c:v>0.83475995534052849</c:v>
                </c:pt>
                <c:pt idx="26424">
                  <c:v>0.8348214285714286</c:v>
                </c:pt>
                <c:pt idx="26425">
                  <c:v>0.83457249070631978</c:v>
                </c:pt>
                <c:pt idx="26426">
                  <c:v>0.83463396506874776</c:v>
                </c:pt>
                <c:pt idx="26427">
                  <c:v>0.8346953937592867</c:v>
                </c:pt>
                <c:pt idx="26428">
                  <c:v>0.83475677682881555</c:v>
                </c:pt>
                <c:pt idx="26429">
                  <c:v>0.8346953937592867</c:v>
                </c:pt>
                <c:pt idx="26430">
                  <c:v>0.83463396506874776</c:v>
                </c:pt>
                <c:pt idx="26431">
                  <c:v>0.83420074349442386</c:v>
                </c:pt>
                <c:pt idx="26432">
                  <c:v>0.83426235600148657</c:v>
                </c:pt>
                <c:pt idx="26433">
                  <c:v>0.83463396506874776</c:v>
                </c:pt>
                <c:pt idx="26434">
                  <c:v>0.8346953937592867</c:v>
                </c:pt>
                <c:pt idx="26435">
                  <c:v>0.83481811432813668</c:v>
                </c:pt>
                <c:pt idx="26436">
                  <c:v>0.83450834879406321</c:v>
                </c:pt>
                <c:pt idx="26437">
                  <c:v>0.83426028921023354</c:v>
                </c:pt>
                <c:pt idx="26438">
                  <c:v>0.83475361244905533</c:v>
                </c:pt>
                <c:pt idx="26439">
                  <c:v>0.83463107156099381</c:v>
                </c:pt>
                <c:pt idx="26440">
                  <c:v>0.83463107156099359</c:v>
                </c:pt>
                <c:pt idx="26441">
                  <c:v>0.83463107156099359</c:v>
                </c:pt>
                <c:pt idx="26442">
                  <c:v>0.83518930957683746</c:v>
                </c:pt>
                <c:pt idx="26443">
                  <c:v>0.8346953937592867</c:v>
                </c:pt>
                <c:pt idx="26444">
                  <c:v>0.83432392273402678</c:v>
                </c:pt>
                <c:pt idx="26445">
                  <c:v>0.83469539375928681</c:v>
                </c:pt>
                <c:pt idx="26446">
                  <c:v>0.83438544374303747</c:v>
                </c:pt>
                <c:pt idx="26447">
                  <c:v>0.83475677682881555</c:v>
                </c:pt>
                <c:pt idx="26448">
                  <c:v>0.83481811432813668</c:v>
                </c:pt>
                <c:pt idx="26449">
                  <c:v>0.83481811432813668</c:v>
                </c:pt>
                <c:pt idx="26450">
                  <c:v>0.83444691907943591</c:v>
                </c:pt>
                <c:pt idx="26451">
                  <c:v>0.83438544374303758</c:v>
                </c:pt>
                <c:pt idx="26452">
                  <c:v>0.83432392273402667</c:v>
                </c:pt>
                <c:pt idx="26453">
                  <c:v>0.8346953937592867</c:v>
                </c:pt>
                <c:pt idx="26454">
                  <c:v>0.83500557413600895</c:v>
                </c:pt>
                <c:pt idx="26455">
                  <c:v>0.83500557413600895</c:v>
                </c:pt>
                <c:pt idx="26456">
                  <c:v>0.83457249070631978</c:v>
                </c:pt>
                <c:pt idx="26457">
                  <c:v>0.83451097062104873</c:v>
                </c:pt>
                <c:pt idx="26458">
                  <c:v>0.83451097062104873</c:v>
                </c:pt>
                <c:pt idx="26459">
                  <c:v>0.8348214285714286</c:v>
                </c:pt>
                <c:pt idx="26460">
                  <c:v>0.83494423791821559</c:v>
                </c:pt>
                <c:pt idx="26461">
                  <c:v>0.8346953937592867</c:v>
                </c:pt>
                <c:pt idx="26462">
                  <c:v>0.83475677682881555</c:v>
                </c:pt>
                <c:pt idx="26463">
                  <c:v>0.83481811432813668</c:v>
                </c:pt>
                <c:pt idx="26464">
                  <c:v>0.83444691907943591</c:v>
                </c:pt>
                <c:pt idx="26465">
                  <c:v>0.8346953937592867</c:v>
                </c:pt>
                <c:pt idx="26466">
                  <c:v>0.83463396506874776</c:v>
                </c:pt>
                <c:pt idx="26467">
                  <c:v>0.83482142857142871</c:v>
                </c:pt>
                <c:pt idx="26468">
                  <c:v>0.83444940476190477</c:v>
                </c:pt>
                <c:pt idx="26469">
                  <c:v>0.83482142857142871</c:v>
                </c:pt>
                <c:pt idx="26470">
                  <c:v>0.83494423791821559</c:v>
                </c:pt>
                <c:pt idx="26471">
                  <c:v>0.8346953937592867</c:v>
                </c:pt>
                <c:pt idx="26472">
                  <c:v>0.8346953937592867</c:v>
                </c:pt>
                <c:pt idx="26473">
                  <c:v>0.83438544374303758</c:v>
                </c:pt>
                <c:pt idx="26474">
                  <c:v>0.83444691907943591</c:v>
                </c:pt>
                <c:pt idx="26475">
                  <c:v>0.83413729128014857</c:v>
                </c:pt>
                <c:pt idx="26476">
                  <c:v>0.83450834879406321</c:v>
                </c:pt>
                <c:pt idx="26477">
                  <c:v>0.83450834879406321</c:v>
                </c:pt>
                <c:pt idx="26478">
                  <c:v>0.83450834879406321</c:v>
                </c:pt>
                <c:pt idx="26479">
                  <c:v>0.83450834879406321</c:v>
                </c:pt>
                <c:pt idx="26480">
                  <c:v>0.83419881305637977</c:v>
                </c:pt>
                <c:pt idx="26481">
                  <c:v>0.83450834879406321</c:v>
                </c:pt>
                <c:pt idx="26482">
                  <c:v>0.83444691907943591</c:v>
                </c:pt>
                <c:pt idx="26483">
                  <c:v>0.83450834879406321</c:v>
                </c:pt>
                <c:pt idx="26484">
                  <c:v>0.83481811432813668</c:v>
                </c:pt>
                <c:pt idx="26485">
                  <c:v>0.83475677682881555</c:v>
                </c:pt>
                <c:pt idx="26486">
                  <c:v>0.8346953937592867</c:v>
                </c:pt>
                <c:pt idx="26487">
                  <c:v>0.83463396506874776</c:v>
                </c:pt>
                <c:pt idx="26488">
                  <c:v>0.83457249070631978</c:v>
                </c:pt>
                <c:pt idx="26489">
                  <c:v>0.83463396506874776</c:v>
                </c:pt>
                <c:pt idx="26490">
                  <c:v>0.83463396506874776</c:v>
                </c:pt>
                <c:pt idx="26491">
                  <c:v>0.83426235600148657</c:v>
                </c:pt>
                <c:pt idx="26492">
                  <c:v>0.83463396506874776</c:v>
                </c:pt>
                <c:pt idx="26493">
                  <c:v>0.83494423791821559</c:v>
                </c:pt>
                <c:pt idx="26494">
                  <c:v>0.83500557413600895</c:v>
                </c:pt>
                <c:pt idx="26495">
                  <c:v>0.83438544374303758</c:v>
                </c:pt>
                <c:pt idx="26496">
                  <c:v>0.83438544374303758</c:v>
                </c:pt>
                <c:pt idx="26497">
                  <c:v>0.83444691907943591</c:v>
                </c:pt>
                <c:pt idx="26498">
                  <c:v>0.83444691907943591</c:v>
                </c:pt>
                <c:pt idx="26499">
                  <c:v>0.83444691907943591</c:v>
                </c:pt>
                <c:pt idx="26500">
                  <c:v>0.83506686478454684</c:v>
                </c:pt>
                <c:pt idx="26501">
                  <c:v>0.83463396506874776</c:v>
                </c:pt>
                <c:pt idx="26502">
                  <c:v>0.83426235600148657</c:v>
                </c:pt>
                <c:pt idx="26503">
                  <c:v>0.83457249070631978</c:v>
                </c:pt>
                <c:pt idx="26504">
                  <c:v>0.83488285608032731</c:v>
                </c:pt>
                <c:pt idx="26505">
                  <c:v>0.83457249070631978</c:v>
                </c:pt>
                <c:pt idx="26506">
                  <c:v>0.83463396506874776</c:v>
                </c:pt>
                <c:pt idx="26507">
                  <c:v>0.83475677682881555</c:v>
                </c:pt>
                <c:pt idx="26508">
                  <c:v>0.83444691907943591</c:v>
                </c:pt>
                <c:pt idx="26509">
                  <c:v>0.83438544374303747</c:v>
                </c:pt>
                <c:pt idx="26510">
                  <c:v>0.83438544374303747</c:v>
                </c:pt>
                <c:pt idx="26511">
                  <c:v>0.83475677682881555</c:v>
                </c:pt>
                <c:pt idx="26512">
                  <c:v>0.83438544374303758</c:v>
                </c:pt>
                <c:pt idx="26513">
                  <c:v>0.8346953937592867</c:v>
                </c:pt>
                <c:pt idx="26514">
                  <c:v>0.83463396506874776</c:v>
                </c:pt>
                <c:pt idx="26515">
                  <c:v>0.83426235600148657</c:v>
                </c:pt>
                <c:pt idx="26516">
                  <c:v>0.83457249070631978</c:v>
                </c:pt>
                <c:pt idx="26517">
                  <c:v>0.83463396506874776</c:v>
                </c:pt>
                <c:pt idx="26518">
                  <c:v>0.8346953937592867</c:v>
                </c:pt>
                <c:pt idx="26519">
                  <c:v>0.8346953937592867</c:v>
                </c:pt>
                <c:pt idx="26520">
                  <c:v>0.83506686478454684</c:v>
                </c:pt>
                <c:pt idx="26521">
                  <c:v>0.8346953937592867</c:v>
                </c:pt>
                <c:pt idx="26522">
                  <c:v>0.83438544374303747</c:v>
                </c:pt>
                <c:pt idx="26523">
                  <c:v>0.83475677682881555</c:v>
                </c:pt>
                <c:pt idx="26524">
                  <c:v>0.83506686478454684</c:v>
                </c:pt>
                <c:pt idx="26525">
                  <c:v>0.83475677682881555</c:v>
                </c:pt>
                <c:pt idx="26526">
                  <c:v>0.83475677682881555</c:v>
                </c:pt>
                <c:pt idx="26527">
                  <c:v>0.83444691907943591</c:v>
                </c:pt>
                <c:pt idx="26528">
                  <c:v>0.83475677682881555</c:v>
                </c:pt>
                <c:pt idx="26529">
                  <c:v>0.83481811432813668</c:v>
                </c:pt>
                <c:pt idx="26530">
                  <c:v>0.83438544374303758</c:v>
                </c:pt>
                <c:pt idx="26531">
                  <c:v>0.83475677682881555</c:v>
                </c:pt>
                <c:pt idx="26532">
                  <c:v>0.8346953937592867</c:v>
                </c:pt>
                <c:pt idx="26533">
                  <c:v>0.83469539375928681</c:v>
                </c:pt>
                <c:pt idx="26534">
                  <c:v>0.83463396506874776</c:v>
                </c:pt>
                <c:pt idx="26535">
                  <c:v>0.83426235600148657</c:v>
                </c:pt>
                <c:pt idx="26536">
                  <c:v>0.83494423791821559</c:v>
                </c:pt>
                <c:pt idx="26537">
                  <c:v>0.8346953937592867</c:v>
                </c:pt>
                <c:pt idx="26538">
                  <c:v>0.8346953937592867</c:v>
                </c:pt>
                <c:pt idx="26539">
                  <c:v>0.8346953937592867</c:v>
                </c:pt>
                <c:pt idx="26540">
                  <c:v>0.83475677682881555</c:v>
                </c:pt>
                <c:pt idx="26541">
                  <c:v>0.83512810991459341</c:v>
                </c:pt>
                <c:pt idx="26542">
                  <c:v>0.83481811432813668</c:v>
                </c:pt>
                <c:pt idx="26543">
                  <c:v>0.83419881305637977</c:v>
                </c:pt>
                <c:pt idx="26544">
                  <c:v>0.83419881305637977</c:v>
                </c:pt>
                <c:pt idx="26545">
                  <c:v>0.83456973293768544</c:v>
                </c:pt>
                <c:pt idx="26546">
                  <c:v>0.83419881305637977</c:v>
                </c:pt>
                <c:pt idx="26547">
                  <c:v>0.83487940630797774</c:v>
                </c:pt>
                <c:pt idx="26548">
                  <c:v>0.83450834879406321</c:v>
                </c:pt>
                <c:pt idx="26549">
                  <c:v>0.83444691907943591</c:v>
                </c:pt>
                <c:pt idx="26550">
                  <c:v>0.83444691907943591</c:v>
                </c:pt>
                <c:pt idx="26551">
                  <c:v>0.83475677682881555</c:v>
                </c:pt>
                <c:pt idx="26552">
                  <c:v>0.83500557413600895</c:v>
                </c:pt>
                <c:pt idx="26553">
                  <c:v>0.83463396506874776</c:v>
                </c:pt>
                <c:pt idx="26554">
                  <c:v>0.83463396506874776</c:v>
                </c:pt>
                <c:pt idx="26555">
                  <c:v>0.83438544374303747</c:v>
                </c:pt>
                <c:pt idx="26556">
                  <c:v>0.83438544374303747</c:v>
                </c:pt>
                <c:pt idx="26557">
                  <c:v>0.8346953937592867</c:v>
                </c:pt>
                <c:pt idx="26558">
                  <c:v>0.83438544374303747</c:v>
                </c:pt>
                <c:pt idx="26559">
                  <c:v>0.83407572383073514</c:v>
                </c:pt>
                <c:pt idx="26560">
                  <c:v>0.83413729128014857</c:v>
                </c:pt>
                <c:pt idx="26561">
                  <c:v>0.83450834879406321</c:v>
                </c:pt>
                <c:pt idx="26562">
                  <c:v>0.83407572383073514</c:v>
                </c:pt>
                <c:pt idx="26563">
                  <c:v>0.83438544374303758</c:v>
                </c:pt>
                <c:pt idx="26564">
                  <c:v>0.83444691907943591</c:v>
                </c:pt>
                <c:pt idx="26565">
                  <c:v>0.83450834879406321</c:v>
                </c:pt>
                <c:pt idx="26566">
                  <c:v>0.83450834879406321</c:v>
                </c:pt>
                <c:pt idx="26567">
                  <c:v>0.83413729128014857</c:v>
                </c:pt>
                <c:pt idx="26568">
                  <c:v>0.83475677682881555</c:v>
                </c:pt>
                <c:pt idx="26569">
                  <c:v>0.83438544374303747</c:v>
                </c:pt>
                <c:pt idx="26570">
                  <c:v>0.83438544374303747</c:v>
                </c:pt>
                <c:pt idx="26571">
                  <c:v>0.83463396506874776</c:v>
                </c:pt>
                <c:pt idx="26572">
                  <c:v>0.83457249070631978</c:v>
                </c:pt>
                <c:pt idx="26573">
                  <c:v>0.83457249070631978</c:v>
                </c:pt>
                <c:pt idx="26574">
                  <c:v>0.83426235600148657</c:v>
                </c:pt>
                <c:pt idx="26575">
                  <c:v>0.83432392273402678</c:v>
                </c:pt>
                <c:pt idx="26576">
                  <c:v>0.83463396506874776</c:v>
                </c:pt>
                <c:pt idx="26577">
                  <c:v>0.83500557413600895</c:v>
                </c:pt>
                <c:pt idx="26578">
                  <c:v>0.83432392273402667</c:v>
                </c:pt>
                <c:pt idx="26579">
                  <c:v>0.83413729128014857</c:v>
                </c:pt>
                <c:pt idx="26580">
                  <c:v>0.83456973293768544</c:v>
                </c:pt>
                <c:pt idx="26581">
                  <c:v>0.83456973293768544</c:v>
                </c:pt>
                <c:pt idx="26582">
                  <c:v>0.83426028921023354</c:v>
                </c:pt>
                <c:pt idx="26583">
                  <c:v>0.83419881305637977</c:v>
                </c:pt>
                <c:pt idx="26584">
                  <c:v>0.83450834879406321</c:v>
                </c:pt>
                <c:pt idx="26585">
                  <c:v>0.83481811432813668</c:v>
                </c:pt>
                <c:pt idx="26586">
                  <c:v>0.83475677682881555</c:v>
                </c:pt>
                <c:pt idx="26587">
                  <c:v>0.83475677682881555</c:v>
                </c:pt>
                <c:pt idx="26588">
                  <c:v>0.83475677682881555</c:v>
                </c:pt>
                <c:pt idx="26589">
                  <c:v>0.83463396506874776</c:v>
                </c:pt>
                <c:pt idx="26590">
                  <c:v>0.83463396506874776</c:v>
                </c:pt>
                <c:pt idx="26591">
                  <c:v>0.8346953937592867</c:v>
                </c:pt>
                <c:pt idx="26592">
                  <c:v>0.83444691907943591</c:v>
                </c:pt>
                <c:pt idx="26593">
                  <c:v>0.83481811432813668</c:v>
                </c:pt>
                <c:pt idx="26594">
                  <c:v>0.83450834879406321</c:v>
                </c:pt>
                <c:pt idx="26595">
                  <c:v>0.83450834879406321</c:v>
                </c:pt>
                <c:pt idx="26596">
                  <c:v>0.83487940630797774</c:v>
                </c:pt>
                <c:pt idx="26597">
                  <c:v>0.83494065281899099</c:v>
                </c:pt>
                <c:pt idx="26598">
                  <c:v>0.83494065281899099</c:v>
                </c:pt>
                <c:pt idx="26599">
                  <c:v>0.83494065281899099</c:v>
                </c:pt>
                <c:pt idx="26600">
                  <c:v>0.83426028921023354</c:v>
                </c:pt>
                <c:pt idx="26601">
                  <c:v>0.83426028921023354</c:v>
                </c:pt>
                <c:pt idx="26602">
                  <c:v>0.83494065281899099</c:v>
                </c:pt>
                <c:pt idx="26603">
                  <c:v>0.83463107156099359</c:v>
                </c:pt>
                <c:pt idx="26604">
                  <c:v>0.83432171979243896</c:v>
                </c:pt>
                <c:pt idx="26605">
                  <c:v>0.83463107156099381</c:v>
                </c:pt>
                <c:pt idx="26606">
                  <c:v>0.83426028921023354</c:v>
                </c:pt>
                <c:pt idx="26607">
                  <c:v>0.83426028921023354</c:v>
                </c:pt>
                <c:pt idx="26608">
                  <c:v>0.83456973293768544</c:v>
                </c:pt>
                <c:pt idx="26609">
                  <c:v>0.83419881305637977</c:v>
                </c:pt>
                <c:pt idx="26610">
                  <c:v>0.83481811432813668</c:v>
                </c:pt>
                <c:pt idx="26611">
                  <c:v>0.83475677682881555</c:v>
                </c:pt>
                <c:pt idx="26612">
                  <c:v>0.8346953937592867</c:v>
                </c:pt>
                <c:pt idx="26613">
                  <c:v>0.8346953937592867</c:v>
                </c:pt>
                <c:pt idx="26614">
                  <c:v>0.83432392273402678</c:v>
                </c:pt>
                <c:pt idx="26615">
                  <c:v>0.83438544374303747</c:v>
                </c:pt>
                <c:pt idx="26616">
                  <c:v>0.83444691907943591</c:v>
                </c:pt>
                <c:pt idx="26617">
                  <c:v>0.83487940630797774</c:v>
                </c:pt>
                <c:pt idx="26618">
                  <c:v>0.83500185391175386</c:v>
                </c:pt>
                <c:pt idx="26619">
                  <c:v>0.83469236471460351</c:v>
                </c:pt>
                <c:pt idx="26620">
                  <c:v>0.83432171979243896</c:v>
                </c:pt>
                <c:pt idx="26621">
                  <c:v>0.83469236471460351</c:v>
                </c:pt>
                <c:pt idx="26622">
                  <c:v>0.83463107156099359</c:v>
                </c:pt>
                <c:pt idx="26623">
                  <c:v>0.83463107156099359</c:v>
                </c:pt>
                <c:pt idx="26624">
                  <c:v>0.83456973293768544</c:v>
                </c:pt>
                <c:pt idx="26625">
                  <c:v>0.83450834879406321</c:v>
                </c:pt>
                <c:pt idx="26626">
                  <c:v>0.83413729128014857</c:v>
                </c:pt>
                <c:pt idx="26627">
                  <c:v>0.83450834879406321</c:v>
                </c:pt>
                <c:pt idx="26628">
                  <c:v>0.83444691907943591</c:v>
                </c:pt>
                <c:pt idx="26629">
                  <c:v>0.83413729128014857</c:v>
                </c:pt>
                <c:pt idx="26630">
                  <c:v>0.83506686478454684</c:v>
                </c:pt>
                <c:pt idx="26631">
                  <c:v>0.83475677682881555</c:v>
                </c:pt>
                <c:pt idx="26632">
                  <c:v>0.83444691907943591</c:v>
                </c:pt>
                <c:pt idx="26633">
                  <c:v>0.83444691907943591</c:v>
                </c:pt>
                <c:pt idx="26634">
                  <c:v>0.83413729128014857</c:v>
                </c:pt>
                <c:pt idx="26635">
                  <c:v>0.83481811432813668</c:v>
                </c:pt>
                <c:pt idx="26636">
                  <c:v>0.83475677682881555</c:v>
                </c:pt>
                <c:pt idx="26637">
                  <c:v>0.83475677682881555</c:v>
                </c:pt>
                <c:pt idx="26638">
                  <c:v>0.83444691907943591</c:v>
                </c:pt>
                <c:pt idx="26639">
                  <c:v>0.8346953937592867</c:v>
                </c:pt>
                <c:pt idx="26640">
                  <c:v>0.83469539375928681</c:v>
                </c:pt>
                <c:pt idx="26641">
                  <c:v>0.83432392273402678</c:v>
                </c:pt>
                <c:pt idx="26642">
                  <c:v>0.83463396506874776</c:v>
                </c:pt>
                <c:pt idx="26643">
                  <c:v>0.83463396506874776</c:v>
                </c:pt>
                <c:pt idx="26644">
                  <c:v>0.83432392273402678</c:v>
                </c:pt>
                <c:pt idx="26645">
                  <c:v>0.83469539375928681</c:v>
                </c:pt>
                <c:pt idx="26646">
                  <c:v>0.83512810991459341</c:v>
                </c:pt>
                <c:pt idx="26647">
                  <c:v>0.83481811432813668</c:v>
                </c:pt>
                <c:pt idx="26648">
                  <c:v>0.83413729128014857</c:v>
                </c:pt>
                <c:pt idx="26649">
                  <c:v>0.83444691907943591</c:v>
                </c:pt>
                <c:pt idx="26650">
                  <c:v>0.83450834879406321</c:v>
                </c:pt>
                <c:pt idx="26651">
                  <c:v>0.83512810991459341</c:v>
                </c:pt>
                <c:pt idx="26652">
                  <c:v>0.8346953937592867</c:v>
                </c:pt>
                <c:pt idx="26653">
                  <c:v>0.83432392273402678</c:v>
                </c:pt>
                <c:pt idx="26654">
                  <c:v>0.83432392273402678</c:v>
                </c:pt>
                <c:pt idx="26655">
                  <c:v>0.83494423791821559</c:v>
                </c:pt>
                <c:pt idx="26656">
                  <c:v>0.83494423791821559</c:v>
                </c:pt>
                <c:pt idx="26657">
                  <c:v>0.83494423791821559</c:v>
                </c:pt>
                <c:pt idx="26658">
                  <c:v>0.83457249070631978</c:v>
                </c:pt>
                <c:pt idx="26659">
                  <c:v>0.83457249070631978</c:v>
                </c:pt>
                <c:pt idx="26660">
                  <c:v>0.83494423791821559</c:v>
                </c:pt>
                <c:pt idx="26661">
                  <c:v>0.8346953937592867</c:v>
                </c:pt>
                <c:pt idx="26662">
                  <c:v>0.83469539375928681</c:v>
                </c:pt>
                <c:pt idx="26663">
                  <c:v>0.83432392273402667</c:v>
                </c:pt>
                <c:pt idx="26664">
                  <c:v>0.83432392273402667</c:v>
                </c:pt>
                <c:pt idx="26665">
                  <c:v>0.83432392273402667</c:v>
                </c:pt>
                <c:pt idx="26666">
                  <c:v>0.8346953937592867</c:v>
                </c:pt>
                <c:pt idx="26667">
                  <c:v>0.83494423791821559</c:v>
                </c:pt>
                <c:pt idx="26668">
                  <c:v>0.83420074349442386</c:v>
                </c:pt>
                <c:pt idx="26669">
                  <c:v>0.83451097062104873</c:v>
                </c:pt>
                <c:pt idx="26670">
                  <c:v>0.83451097062104873</c:v>
                </c:pt>
                <c:pt idx="26671">
                  <c:v>0.83444940476190477</c:v>
                </c:pt>
                <c:pt idx="26672">
                  <c:v>0.83451097062104873</c:v>
                </c:pt>
                <c:pt idx="26673">
                  <c:v>0.83451097062104873</c:v>
                </c:pt>
                <c:pt idx="26674">
                  <c:v>0.83457249070631978</c:v>
                </c:pt>
                <c:pt idx="26675">
                  <c:v>0.83463396506874776</c:v>
                </c:pt>
                <c:pt idx="26676">
                  <c:v>0.83463396506874776</c:v>
                </c:pt>
                <c:pt idx="26677">
                  <c:v>0.83463396506874776</c:v>
                </c:pt>
                <c:pt idx="26678">
                  <c:v>0.83463396506874776</c:v>
                </c:pt>
                <c:pt idx="26679">
                  <c:v>0.83457249070631978</c:v>
                </c:pt>
                <c:pt idx="26680">
                  <c:v>0.83463396506874776</c:v>
                </c:pt>
                <c:pt idx="26681">
                  <c:v>0.8346953937592867</c:v>
                </c:pt>
                <c:pt idx="26682">
                  <c:v>0.83432392273402667</c:v>
                </c:pt>
                <c:pt idx="26683">
                  <c:v>0.83444691907943591</c:v>
                </c:pt>
                <c:pt idx="26684">
                  <c:v>0.83444691907943591</c:v>
                </c:pt>
                <c:pt idx="26685">
                  <c:v>0.83444691907943591</c:v>
                </c:pt>
                <c:pt idx="26686">
                  <c:v>0.83481811432813668</c:v>
                </c:pt>
                <c:pt idx="26687">
                  <c:v>0.83450834879406321</c:v>
                </c:pt>
                <c:pt idx="26688">
                  <c:v>0.83487940630797774</c:v>
                </c:pt>
                <c:pt idx="26689">
                  <c:v>0.83450834879406321</c:v>
                </c:pt>
                <c:pt idx="26690">
                  <c:v>0.83444691907943591</c:v>
                </c:pt>
                <c:pt idx="26691">
                  <c:v>0.83506686478454684</c:v>
                </c:pt>
                <c:pt idx="26692">
                  <c:v>0.83500557413600895</c:v>
                </c:pt>
                <c:pt idx="26693">
                  <c:v>0.8346953937592867</c:v>
                </c:pt>
                <c:pt idx="26694">
                  <c:v>0.8340141106572595</c:v>
                </c:pt>
                <c:pt idx="26695">
                  <c:v>0.83463396506874776</c:v>
                </c:pt>
                <c:pt idx="26696">
                  <c:v>0.83494423791821559</c:v>
                </c:pt>
                <c:pt idx="26697">
                  <c:v>0.83500557413600895</c:v>
                </c:pt>
                <c:pt idx="26698">
                  <c:v>0.8346953937592867</c:v>
                </c:pt>
                <c:pt idx="26699">
                  <c:v>0.8346953937592867</c:v>
                </c:pt>
                <c:pt idx="26700">
                  <c:v>0.83475677682881555</c:v>
                </c:pt>
                <c:pt idx="26701">
                  <c:v>0.83475677682881555</c:v>
                </c:pt>
                <c:pt idx="26702">
                  <c:v>0.83506686478454684</c:v>
                </c:pt>
                <c:pt idx="26703">
                  <c:v>0.83469539375928681</c:v>
                </c:pt>
                <c:pt idx="26704">
                  <c:v>0.83438544374303758</c:v>
                </c:pt>
                <c:pt idx="26705">
                  <c:v>0.83475677682881555</c:v>
                </c:pt>
                <c:pt idx="26706">
                  <c:v>0.83481811432813668</c:v>
                </c:pt>
                <c:pt idx="26707">
                  <c:v>0.83450834879406321</c:v>
                </c:pt>
                <c:pt idx="26708">
                  <c:v>0.83444691907943591</c:v>
                </c:pt>
                <c:pt idx="26709">
                  <c:v>0.83481811432813668</c:v>
                </c:pt>
                <c:pt idx="26710">
                  <c:v>0.83444691907943591</c:v>
                </c:pt>
                <c:pt idx="26711">
                  <c:v>0.83444691907943591</c:v>
                </c:pt>
                <c:pt idx="26712">
                  <c:v>0.83444691907943591</c:v>
                </c:pt>
                <c:pt idx="26713">
                  <c:v>0.83407572383073514</c:v>
                </c:pt>
                <c:pt idx="26714">
                  <c:v>0.83438544374303758</c:v>
                </c:pt>
                <c:pt idx="26715">
                  <c:v>0.8346953937592867</c:v>
                </c:pt>
                <c:pt idx="26716">
                  <c:v>0.83500557413600895</c:v>
                </c:pt>
                <c:pt idx="26717">
                  <c:v>0.83463396506874776</c:v>
                </c:pt>
                <c:pt idx="26718">
                  <c:v>0.83463396506874776</c:v>
                </c:pt>
                <c:pt idx="26719">
                  <c:v>0.83426235600148657</c:v>
                </c:pt>
                <c:pt idx="26720">
                  <c:v>0.83426235600148657</c:v>
                </c:pt>
                <c:pt idx="26721">
                  <c:v>0.83457249070631978</c:v>
                </c:pt>
                <c:pt idx="26722">
                  <c:v>0.83457249070631978</c:v>
                </c:pt>
                <c:pt idx="26723">
                  <c:v>0.83469539375928681</c:v>
                </c:pt>
                <c:pt idx="26724">
                  <c:v>0.83481811432813668</c:v>
                </c:pt>
                <c:pt idx="26725">
                  <c:v>0.83450834879406321</c:v>
                </c:pt>
                <c:pt idx="26726">
                  <c:v>0.83450834879406321</c:v>
                </c:pt>
                <c:pt idx="26727">
                  <c:v>0.83419881305637977</c:v>
                </c:pt>
                <c:pt idx="26728">
                  <c:v>0.83463107156099359</c:v>
                </c:pt>
                <c:pt idx="26729">
                  <c:v>0.83463107156099359</c:v>
                </c:pt>
                <c:pt idx="26730">
                  <c:v>0.83456973293768544</c:v>
                </c:pt>
                <c:pt idx="26731">
                  <c:v>0.83426028921023354</c:v>
                </c:pt>
                <c:pt idx="26732">
                  <c:v>0.83426028921023354</c:v>
                </c:pt>
                <c:pt idx="26733">
                  <c:v>0.83487940630797774</c:v>
                </c:pt>
                <c:pt idx="26734">
                  <c:v>0.83487940630797774</c:v>
                </c:pt>
                <c:pt idx="26735">
                  <c:v>0.83481811432813668</c:v>
                </c:pt>
                <c:pt idx="26736">
                  <c:v>0.83444691907943591</c:v>
                </c:pt>
                <c:pt idx="26737">
                  <c:v>0.83475677682881555</c:v>
                </c:pt>
                <c:pt idx="26738">
                  <c:v>0.83469539375928681</c:v>
                </c:pt>
                <c:pt idx="26739">
                  <c:v>0.83475677682881555</c:v>
                </c:pt>
                <c:pt idx="26740">
                  <c:v>0.83475677682881555</c:v>
                </c:pt>
                <c:pt idx="26741">
                  <c:v>0.83481811432813668</c:v>
                </c:pt>
                <c:pt idx="26742">
                  <c:v>0.83494065281899099</c:v>
                </c:pt>
                <c:pt idx="26743">
                  <c:v>0.83450834879406321</c:v>
                </c:pt>
                <c:pt idx="26744">
                  <c:v>0.83450834879406321</c:v>
                </c:pt>
                <c:pt idx="26745">
                  <c:v>0.83481811432813668</c:v>
                </c:pt>
                <c:pt idx="26746">
                  <c:v>0.83475677682881555</c:v>
                </c:pt>
                <c:pt idx="26747">
                  <c:v>0.83475677682881555</c:v>
                </c:pt>
                <c:pt idx="26748">
                  <c:v>0.83469539375928681</c:v>
                </c:pt>
                <c:pt idx="26749">
                  <c:v>0.83469539375928681</c:v>
                </c:pt>
                <c:pt idx="26750">
                  <c:v>0.83407572383073492</c:v>
                </c:pt>
                <c:pt idx="26751">
                  <c:v>0.83450834879406321</c:v>
                </c:pt>
                <c:pt idx="26752">
                  <c:v>0.83450834879406321</c:v>
                </c:pt>
                <c:pt idx="26753">
                  <c:v>0.83450834879406321</c:v>
                </c:pt>
                <c:pt idx="26754">
                  <c:v>0.83481811432813668</c:v>
                </c:pt>
                <c:pt idx="26755">
                  <c:v>0.83413729128014857</c:v>
                </c:pt>
                <c:pt idx="26756">
                  <c:v>0.83419881305637977</c:v>
                </c:pt>
                <c:pt idx="26757">
                  <c:v>0.83456973293768544</c:v>
                </c:pt>
                <c:pt idx="26758">
                  <c:v>0.83456973293768544</c:v>
                </c:pt>
                <c:pt idx="26759">
                  <c:v>0.83481811432813668</c:v>
                </c:pt>
                <c:pt idx="26760">
                  <c:v>0.83481811432813668</c:v>
                </c:pt>
                <c:pt idx="26761">
                  <c:v>0.83444691907943591</c:v>
                </c:pt>
                <c:pt idx="26762">
                  <c:v>0.8346953937592867</c:v>
                </c:pt>
                <c:pt idx="26763">
                  <c:v>0.83432392273402678</c:v>
                </c:pt>
                <c:pt idx="26764">
                  <c:v>0.83432392273402678</c:v>
                </c:pt>
                <c:pt idx="26765">
                  <c:v>0.83500557413600895</c:v>
                </c:pt>
                <c:pt idx="26766">
                  <c:v>0.83432392273402678</c:v>
                </c:pt>
                <c:pt idx="26767">
                  <c:v>0.83432392273402678</c:v>
                </c:pt>
                <c:pt idx="26768">
                  <c:v>0.83500557413600895</c:v>
                </c:pt>
                <c:pt idx="26769">
                  <c:v>0.83475677682881555</c:v>
                </c:pt>
                <c:pt idx="26770">
                  <c:v>0.83481811432813668</c:v>
                </c:pt>
                <c:pt idx="26771">
                  <c:v>0.83487940630797774</c:v>
                </c:pt>
                <c:pt idx="26772">
                  <c:v>0.83487940630797774</c:v>
                </c:pt>
                <c:pt idx="26773">
                  <c:v>0.83525046382189239</c:v>
                </c:pt>
                <c:pt idx="26774">
                  <c:v>0.83426028921023354</c:v>
                </c:pt>
                <c:pt idx="26775">
                  <c:v>0.83500185391175386</c:v>
                </c:pt>
                <c:pt idx="26776">
                  <c:v>0.83426028921023354</c:v>
                </c:pt>
                <c:pt idx="26777">
                  <c:v>0.83456973293768544</c:v>
                </c:pt>
                <c:pt idx="26778">
                  <c:v>0.83456973293768544</c:v>
                </c:pt>
                <c:pt idx="26779">
                  <c:v>0.83463107156099359</c:v>
                </c:pt>
                <c:pt idx="26780">
                  <c:v>0.83463107156099381</c:v>
                </c:pt>
                <c:pt idx="26781">
                  <c:v>0.83463107156099381</c:v>
                </c:pt>
                <c:pt idx="26782">
                  <c:v>0.83432171979243896</c:v>
                </c:pt>
                <c:pt idx="26783">
                  <c:v>0.83426028921023354</c:v>
                </c:pt>
                <c:pt idx="26784">
                  <c:v>0.83426028921023354</c:v>
                </c:pt>
                <c:pt idx="26785">
                  <c:v>0.83463107156099381</c:v>
                </c:pt>
                <c:pt idx="26786">
                  <c:v>0.83463107156099381</c:v>
                </c:pt>
                <c:pt idx="26787">
                  <c:v>0.83426028921023354</c:v>
                </c:pt>
                <c:pt idx="26788">
                  <c:v>0.83463107156099359</c:v>
                </c:pt>
                <c:pt idx="26789">
                  <c:v>0.83494065281899099</c:v>
                </c:pt>
                <c:pt idx="26790">
                  <c:v>0.83456973293768544</c:v>
                </c:pt>
                <c:pt idx="26791">
                  <c:v>0.83456973293768544</c:v>
                </c:pt>
                <c:pt idx="26792">
                  <c:v>0.83463107156099381</c:v>
                </c:pt>
                <c:pt idx="26793">
                  <c:v>0.83500185391175386</c:v>
                </c:pt>
                <c:pt idx="26794">
                  <c:v>0.83463107156099359</c:v>
                </c:pt>
                <c:pt idx="26795">
                  <c:v>0.83456973293768544</c:v>
                </c:pt>
                <c:pt idx="26796">
                  <c:v>0.83487940630797774</c:v>
                </c:pt>
                <c:pt idx="26797">
                  <c:v>0.83450834879406321</c:v>
                </c:pt>
                <c:pt idx="26798">
                  <c:v>0.83475677682881555</c:v>
                </c:pt>
                <c:pt idx="26799">
                  <c:v>0.83438544374303747</c:v>
                </c:pt>
                <c:pt idx="26800">
                  <c:v>0.83438544374303747</c:v>
                </c:pt>
                <c:pt idx="26801">
                  <c:v>0.83481811432813668</c:v>
                </c:pt>
                <c:pt idx="26802">
                  <c:v>0.83450834879406321</c:v>
                </c:pt>
                <c:pt idx="26803">
                  <c:v>0.83481811432813668</c:v>
                </c:pt>
                <c:pt idx="26804">
                  <c:v>0.83512810991459341</c:v>
                </c:pt>
                <c:pt idx="26805">
                  <c:v>0.83481811432813668</c:v>
                </c:pt>
                <c:pt idx="26806">
                  <c:v>0.83487940630797774</c:v>
                </c:pt>
                <c:pt idx="26807">
                  <c:v>0.83487940630797774</c:v>
                </c:pt>
                <c:pt idx="26808">
                  <c:v>0.83450834879406321</c:v>
                </c:pt>
                <c:pt idx="26809">
                  <c:v>0.83450834879406321</c:v>
                </c:pt>
                <c:pt idx="26810">
                  <c:v>0.83487940630797774</c:v>
                </c:pt>
                <c:pt idx="26811">
                  <c:v>0.83494065281899099</c:v>
                </c:pt>
                <c:pt idx="26812">
                  <c:v>0.83487940630797774</c:v>
                </c:pt>
                <c:pt idx="26813">
                  <c:v>0.83475677682881555</c:v>
                </c:pt>
                <c:pt idx="26814">
                  <c:v>0.83506686478454684</c:v>
                </c:pt>
                <c:pt idx="26815">
                  <c:v>0.83438544374303747</c:v>
                </c:pt>
                <c:pt idx="26816">
                  <c:v>0.83444691907943591</c:v>
                </c:pt>
                <c:pt idx="26817">
                  <c:v>0.83481811432813668</c:v>
                </c:pt>
                <c:pt idx="26818">
                  <c:v>0.83487940630797774</c:v>
                </c:pt>
                <c:pt idx="26819">
                  <c:v>0.83487940630797774</c:v>
                </c:pt>
                <c:pt idx="26820">
                  <c:v>0.83494065281899099</c:v>
                </c:pt>
                <c:pt idx="26821">
                  <c:v>0.83463107156099359</c:v>
                </c:pt>
                <c:pt idx="26822">
                  <c:v>0.83426028921023354</c:v>
                </c:pt>
                <c:pt idx="26823">
                  <c:v>0.83463107156099381</c:v>
                </c:pt>
                <c:pt idx="26824">
                  <c:v>0.83426028921023354</c:v>
                </c:pt>
                <c:pt idx="26825">
                  <c:v>0.83487940630797774</c:v>
                </c:pt>
                <c:pt idx="26826">
                  <c:v>0.83481811432813668</c:v>
                </c:pt>
                <c:pt idx="26827">
                  <c:v>0.83512810991459341</c:v>
                </c:pt>
                <c:pt idx="26828">
                  <c:v>0.83506686478454684</c:v>
                </c:pt>
                <c:pt idx="26829">
                  <c:v>0.83438544374303747</c:v>
                </c:pt>
                <c:pt idx="26830">
                  <c:v>0.83438544374303747</c:v>
                </c:pt>
                <c:pt idx="26831">
                  <c:v>0.83407572383073492</c:v>
                </c:pt>
                <c:pt idx="26832">
                  <c:v>0.83475677682881555</c:v>
                </c:pt>
                <c:pt idx="26833">
                  <c:v>0.83475677682881555</c:v>
                </c:pt>
                <c:pt idx="26834">
                  <c:v>0.83475677682881555</c:v>
                </c:pt>
                <c:pt idx="26835">
                  <c:v>0.83475677682881555</c:v>
                </c:pt>
                <c:pt idx="26836">
                  <c:v>0.83413729128014857</c:v>
                </c:pt>
                <c:pt idx="26837">
                  <c:v>0.83419881305637977</c:v>
                </c:pt>
                <c:pt idx="26838">
                  <c:v>0.83419881305637977</c:v>
                </c:pt>
                <c:pt idx="26839">
                  <c:v>0.83450834879406321</c:v>
                </c:pt>
                <c:pt idx="26840">
                  <c:v>0.83450834879406321</c:v>
                </c:pt>
                <c:pt idx="26841">
                  <c:v>0.83450834879406321</c:v>
                </c:pt>
                <c:pt idx="26842">
                  <c:v>0.83450834879406321</c:v>
                </c:pt>
                <c:pt idx="26843">
                  <c:v>0.83487940630797774</c:v>
                </c:pt>
                <c:pt idx="26844">
                  <c:v>0.83481811432813668</c:v>
                </c:pt>
                <c:pt idx="26845">
                  <c:v>0.83475677682881555</c:v>
                </c:pt>
                <c:pt idx="26846">
                  <c:v>0.83469539375928681</c:v>
                </c:pt>
                <c:pt idx="26847">
                  <c:v>0.83438544374303747</c:v>
                </c:pt>
                <c:pt idx="26848">
                  <c:v>0.83444691907943591</c:v>
                </c:pt>
                <c:pt idx="26849">
                  <c:v>0.83475677682881555</c:v>
                </c:pt>
                <c:pt idx="26850">
                  <c:v>0.83481811432813668</c:v>
                </c:pt>
                <c:pt idx="26851">
                  <c:v>0.83456973293768544</c:v>
                </c:pt>
                <c:pt idx="26852">
                  <c:v>0.83463107156099359</c:v>
                </c:pt>
                <c:pt idx="26853">
                  <c:v>0.83419881305637977</c:v>
                </c:pt>
                <c:pt idx="26854">
                  <c:v>0.83450834879406321</c:v>
                </c:pt>
                <c:pt idx="26855">
                  <c:v>0.83450834879406321</c:v>
                </c:pt>
                <c:pt idx="26856">
                  <c:v>0.83487940630797774</c:v>
                </c:pt>
                <c:pt idx="26857">
                  <c:v>0.83481811432813668</c:v>
                </c:pt>
                <c:pt idx="26858">
                  <c:v>0.83512810991459341</c:v>
                </c:pt>
                <c:pt idx="26859">
                  <c:v>0.83444691907943591</c:v>
                </c:pt>
                <c:pt idx="26860">
                  <c:v>0.83463396506874776</c:v>
                </c:pt>
                <c:pt idx="26861">
                  <c:v>0.83426235600148657</c:v>
                </c:pt>
                <c:pt idx="26862">
                  <c:v>0.83426235600148657</c:v>
                </c:pt>
                <c:pt idx="26863">
                  <c:v>0.83457249070631978</c:v>
                </c:pt>
                <c:pt idx="26864">
                  <c:v>0.83426235600148657</c:v>
                </c:pt>
                <c:pt idx="26865">
                  <c:v>0.83463396506874776</c:v>
                </c:pt>
                <c:pt idx="26866">
                  <c:v>0.83426235600148657</c:v>
                </c:pt>
                <c:pt idx="26867">
                  <c:v>0.83426235600148657</c:v>
                </c:pt>
                <c:pt idx="26868">
                  <c:v>0.83432392273402678</c:v>
                </c:pt>
                <c:pt idx="26869">
                  <c:v>0.83438544374303747</c:v>
                </c:pt>
                <c:pt idx="26870">
                  <c:v>0.8346953937592867</c:v>
                </c:pt>
                <c:pt idx="26871">
                  <c:v>0.83500557413600895</c:v>
                </c:pt>
                <c:pt idx="26872">
                  <c:v>0.83506686478454684</c:v>
                </c:pt>
                <c:pt idx="26873">
                  <c:v>0.83481811432813668</c:v>
                </c:pt>
                <c:pt idx="26874">
                  <c:v>0.83487940630797774</c:v>
                </c:pt>
                <c:pt idx="26875">
                  <c:v>0.83450834879406321</c:v>
                </c:pt>
                <c:pt idx="26876">
                  <c:v>0.83481811432813668</c:v>
                </c:pt>
                <c:pt idx="26877">
                  <c:v>0.83444691907943591</c:v>
                </c:pt>
                <c:pt idx="26878">
                  <c:v>0.83481811432813668</c:v>
                </c:pt>
                <c:pt idx="26879">
                  <c:v>0.83481811432813668</c:v>
                </c:pt>
                <c:pt idx="26880">
                  <c:v>0.83512810991459341</c:v>
                </c:pt>
                <c:pt idx="26881">
                  <c:v>0.83475677682881555</c:v>
                </c:pt>
                <c:pt idx="26882">
                  <c:v>0.83469539375928681</c:v>
                </c:pt>
                <c:pt idx="26883">
                  <c:v>0.83432392273402678</c:v>
                </c:pt>
                <c:pt idx="26884">
                  <c:v>0.83463396506874776</c:v>
                </c:pt>
                <c:pt idx="26885">
                  <c:v>0.83432392273402678</c:v>
                </c:pt>
                <c:pt idx="26886">
                  <c:v>0.83469539375928681</c:v>
                </c:pt>
                <c:pt idx="26887">
                  <c:v>0.83500557413600895</c:v>
                </c:pt>
                <c:pt idx="26888">
                  <c:v>0.83494423791821559</c:v>
                </c:pt>
                <c:pt idx="26889">
                  <c:v>0.83463396506874776</c:v>
                </c:pt>
                <c:pt idx="26890">
                  <c:v>0.83463396506874776</c:v>
                </c:pt>
                <c:pt idx="26891">
                  <c:v>0.83469539375928681</c:v>
                </c:pt>
                <c:pt idx="26892">
                  <c:v>0.83500557413600895</c:v>
                </c:pt>
                <c:pt idx="26893">
                  <c:v>0.83432392273402678</c:v>
                </c:pt>
                <c:pt idx="26894">
                  <c:v>0.83463396506874776</c:v>
                </c:pt>
                <c:pt idx="26895">
                  <c:v>0.83463396506874776</c:v>
                </c:pt>
                <c:pt idx="26896">
                  <c:v>0.83426235600148657</c:v>
                </c:pt>
                <c:pt idx="26897">
                  <c:v>0.83432392273402678</c:v>
                </c:pt>
                <c:pt idx="26898">
                  <c:v>0.83469539375928681</c:v>
                </c:pt>
                <c:pt idx="26899">
                  <c:v>0.83432392273402678</c:v>
                </c:pt>
                <c:pt idx="26900">
                  <c:v>0.83463396506874776</c:v>
                </c:pt>
                <c:pt idx="26901">
                  <c:v>0.8346953937592867</c:v>
                </c:pt>
                <c:pt idx="26902">
                  <c:v>0.83500557413600895</c:v>
                </c:pt>
                <c:pt idx="26903">
                  <c:v>0.83432392273402667</c:v>
                </c:pt>
                <c:pt idx="26904">
                  <c:v>0.8346953937592867</c:v>
                </c:pt>
                <c:pt idx="26905">
                  <c:v>0.8346953937592867</c:v>
                </c:pt>
                <c:pt idx="26906">
                  <c:v>0.83432392273402667</c:v>
                </c:pt>
                <c:pt idx="26907">
                  <c:v>0.83475677682881555</c:v>
                </c:pt>
                <c:pt idx="26908">
                  <c:v>0.83444691907943591</c:v>
                </c:pt>
                <c:pt idx="26909">
                  <c:v>0.83475677682881555</c:v>
                </c:pt>
                <c:pt idx="26910">
                  <c:v>0.83444691907943591</c:v>
                </c:pt>
                <c:pt idx="26911">
                  <c:v>0.83450834879406321</c:v>
                </c:pt>
                <c:pt idx="26912">
                  <c:v>0.83444691907943591</c:v>
                </c:pt>
                <c:pt idx="26913">
                  <c:v>0.83444691907943591</c:v>
                </c:pt>
                <c:pt idx="26914">
                  <c:v>0.83444691907943591</c:v>
                </c:pt>
                <c:pt idx="26915">
                  <c:v>0.83475677682881555</c:v>
                </c:pt>
                <c:pt idx="26916">
                  <c:v>0.8346953937592867</c:v>
                </c:pt>
                <c:pt idx="26917">
                  <c:v>0.83432392273402678</c:v>
                </c:pt>
                <c:pt idx="26918">
                  <c:v>0.83451097062104873</c:v>
                </c:pt>
                <c:pt idx="26919">
                  <c:v>0.83488285608032731</c:v>
                </c:pt>
                <c:pt idx="26920">
                  <c:v>0.83426235600148657</c:v>
                </c:pt>
                <c:pt idx="26921">
                  <c:v>0.83420074349442386</c:v>
                </c:pt>
                <c:pt idx="26922">
                  <c:v>0.83519345238095233</c:v>
                </c:pt>
                <c:pt idx="26923">
                  <c:v>0.83457249070631978</c:v>
                </c:pt>
                <c:pt idx="26924">
                  <c:v>0.83463396506874776</c:v>
                </c:pt>
                <c:pt idx="26925">
                  <c:v>0.83432392273402678</c:v>
                </c:pt>
                <c:pt idx="26926">
                  <c:v>0.83432392273402678</c:v>
                </c:pt>
                <c:pt idx="26927">
                  <c:v>0.83432392273402678</c:v>
                </c:pt>
                <c:pt idx="26928">
                  <c:v>0.83432392273402678</c:v>
                </c:pt>
                <c:pt idx="26929">
                  <c:v>0.83432392273402678</c:v>
                </c:pt>
                <c:pt idx="26930">
                  <c:v>0.83432392273402678</c:v>
                </c:pt>
                <c:pt idx="26931">
                  <c:v>0.83463396506874776</c:v>
                </c:pt>
                <c:pt idx="26932">
                  <c:v>0.83494423791821559</c:v>
                </c:pt>
                <c:pt idx="26933">
                  <c:v>0.83432392273402678</c:v>
                </c:pt>
                <c:pt idx="26934">
                  <c:v>0.83469539375928681</c:v>
                </c:pt>
                <c:pt idx="26935">
                  <c:v>0.83469539375928681</c:v>
                </c:pt>
                <c:pt idx="26936">
                  <c:v>0.83463396506874776</c:v>
                </c:pt>
                <c:pt idx="26937">
                  <c:v>0.83500557413600895</c:v>
                </c:pt>
                <c:pt idx="26938">
                  <c:v>0.83475677682881555</c:v>
                </c:pt>
                <c:pt idx="26939">
                  <c:v>0.83475677682881555</c:v>
                </c:pt>
                <c:pt idx="26940">
                  <c:v>0.83518930957683746</c:v>
                </c:pt>
                <c:pt idx="26941">
                  <c:v>0.83450834879406321</c:v>
                </c:pt>
                <c:pt idx="26942">
                  <c:v>0.83481811432813668</c:v>
                </c:pt>
                <c:pt idx="26943">
                  <c:v>0.83512810991459341</c:v>
                </c:pt>
                <c:pt idx="26944">
                  <c:v>0.83438544374303758</c:v>
                </c:pt>
                <c:pt idx="26945">
                  <c:v>0.83438544374303758</c:v>
                </c:pt>
                <c:pt idx="26946">
                  <c:v>0.83432392273402667</c:v>
                </c:pt>
                <c:pt idx="26947">
                  <c:v>0.83426235600148657</c:v>
                </c:pt>
                <c:pt idx="26948">
                  <c:v>0.83432392273402667</c:v>
                </c:pt>
                <c:pt idx="26949">
                  <c:v>0.83463396506874776</c:v>
                </c:pt>
                <c:pt idx="26950">
                  <c:v>0.83463396506874776</c:v>
                </c:pt>
                <c:pt idx="26951">
                  <c:v>0.83444691907943591</c:v>
                </c:pt>
                <c:pt idx="26952">
                  <c:v>0.83413729128014857</c:v>
                </c:pt>
                <c:pt idx="26953">
                  <c:v>0.83413729128014857</c:v>
                </c:pt>
                <c:pt idx="26954">
                  <c:v>0.83444691907943591</c:v>
                </c:pt>
                <c:pt idx="26955">
                  <c:v>0.83438544374303758</c:v>
                </c:pt>
                <c:pt idx="26956">
                  <c:v>0.83438544374303758</c:v>
                </c:pt>
                <c:pt idx="26957">
                  <c:v>0.8346953937592867</c:v>
                </c:pt>
                <c:pt idx="26958">
                  <c:v>0.83494423791821559</c:v>
                </c:pt>
                <c:pt idx="26959">
                  <c:v>0.83494423791821559</c:v>
                </c:pt>
                <c:pt idx="26960">
                  <c:v>0.83494423791821559</c:v>
                </c:pt>
                <c:pt idx="26961">
                  <c:v>0.8346953937592867</c:v>
                </c:pt>
                <c:pt idx="26962">
                  <c:v>0.83475677682881555</c:v>
                </c:pt>
                <c:pt idx="26963">
                  <c:v>0.83475677682881555</c:v>
                </c:pt>
                <c:pt idx="26964">
                  <c:v>0.83475677682881555</c:v>
                </c:pt>
                <c:pt idx="26965">
                  <c:v>0.83475677682881555</c:v>
                </c:pt>
                <c:pt idx="26966">
                  <c:v>0.83413729128014857</c:v>
                </c:pt>
                <c:pt idx="26967">
                  <c:v>0.83475677682881555</c:v>
                </c:pt>
                <c:pt idx="26968">
                  <c:v>0.8346953937592867</c:v>
                </c:pt>
                <c:pt idx="26969">
                  <c:v>0.8346953937592867</c:v>
                </c:pt>
                <c:pt idx="26970">
                  <c:v>0.83506686478454684</c:v>
                </c:pt>
                <c:pt idx="26971">
                  <c:v>0.8346953937592867</c:v>
                </c:pt>
                <c:pt idx="26972">
                  <c:v>0.83463396506874776</c:v>
                </c:pt>
                <c:pt idx="26973">
                  <c:v>0.83463396506874776</c:v>
                </c:pt>
                <c:pt idx="26974">
                  <c:v>0.83432392273402678</c:v>
                </c:pt>
                <c:pt idx="26975">
                  <c:v>0.83463396506874776</c:v>
                </c:pt>
                <c:pt idx="26976">
                  <c:v>0.83426235600148657</c:v>
                </c:pt>
                <c:pt idx="26977">
                  <c:v>0.83463396506874776</c:v>
                </c:pt>
                <c:pt idx="26978">
                  <c:v>0.83426235600148657</c:v>
                </c:pt>
                <c:pt idx="26979">
                  <c:v>0.83426235600148657</c:v>
                </c:pt>
                <c:pt idx="26980">
                  <c:v>0.83432392273402678</c:v>
                </c:pt>
                <c:pt idx="26981">
                  <c:v>0.83463396506874776</c:v>
                </c:pt>
                <c:pt idx="26982">
                  <c:v>0.83426235600148657</c:v>
                </c:pt>
                <c:pt idx="26983">
                  <c:v>0.83426235600148657</c:v>
                </c:pt>
                <c:pt idx="26984">
                  <c:v>0.83457249070631978</c:v>
                </c:pt>
                <c:pt idx="26985">
                  <c:v>0.83457249070631978</c:v>
                </c:pt>
                <c:pt idx="26986">
                  <c:v>0.83457249070631978</c:v>
                </c:pt>
                <c:pt idx="26987">
                  <c:v>0.83457249070631978</c:v>
                </c:pt>
                <c:pt idx="26988">
                  <c:v>0.83457249070631978</c:v>
                </c:pt>
                <c:pt idx="26989">
                  <c:v>0.83420074349442386</c:v>
                </c:pt>
                <c:pt idx="26990">
                  <c:v>0.83457249070631978</c:v>
                </c:pt>
                <c:pt idx="26991">
                  <c:v>0.83457249070631978</c:v>
                </c:pt>
                <c:pt idx="26992">
                  <c:v>0.83432392273402678</c:v>
                </c:pt>
                <c:pt idx="26993">
                  <c:v>0.83475677682881555</c:v>
                </c:pt>
                <c:pt idx="26994">
                  <c:v>0.83444691907943591</c:v>
                </c:pt>
                <c:pt idx="26995">
                  <c:v>0.8346953937592867</c:v>
                </c:pt>
                <c:pt idx="26996">
                  <c:v>0.83506686478454684</c:v>
                </c:pt>
                <c:pt idx="26997">
                  <c:v>0.83512810991459341</c:v>
                </c:pt>
                <c:pt idx="26998">
                  <c:v>0.83500557413600895</c:v>
                </c:pt>
                <c:pt idx="26999">
                  <c:v>0.83500557413600895</c:v>
                </c:pt>
                <c:pt idx="27000">
                  <c:v>0.83475677682881555</c:v>
                </c:pt>
                <c:pt idx="27001">
                  <c:v>0.83475677682881555</c:v>
                </c:pt>
                <c:pt idx="27002">
                  <c:v>0.83438544374303747</c:v>
                </c:pt>
                <c:pt idx="27003">
                  <c:v>0.83500557413600895</c:v>
                </c:pt>
                <c:pt idx="27004">
                  <c:v>0.83463396506874776</c:v>
                </c:pt>
                <c:pt idx="27005">
                  <c:v>0.8346953937592867</c:v>
                </c:pt>
                <c:pt idx="27006">
                  <c:v>0.8346953937592867</c:v>
                </c:pt>
                <c:pt idx="27007">
                  <c:v>0.83438544374303747</c:v>
                </c:pt>
                <c:pt idx="27008">
                  <c:v>0.83475677682881555</c:v>
                </c:pt>
                <c:pt idx="27009">
                  <c:v>0.83444691907943591</c:v>
                </c:pt>
                <c:pt idx="27010">
                  <c:v>0.83481811432813668</c:v>
                </c:pt>
                <c:pt idx="27011">
                  <c:v>0.83487940630797774</c:v>
                </c:pt>
                <c:pt idx="27012">
                  <c:v>0.83525046382189239</c:v>
                </c:pt>
                <c:pt idx="27013">
                  <c:v>0.83450834879406321</c:v>
                </c:pt>
                <c:pt idx="27014">
                  <c:v>0.83487940630797774</c:v>
                </c:pt>
                <c:pt idx="27015">
                  <c:v>0.83487940630797774</c:v>
                </c:pt>
                <c:pt idx="27016">
                  <c:v>0.83487940630797774</c:v>
                </c:pt>
                <c:pt idx="27017">
                  <c:v>0.83487940630797774</c:v>
                </c:pt>
                <c:pt idx="27018">
                  <c:v>0.83419881305637977</c:v>
                </c:pt>
                <c:pt idx="27019">
                  <c:v>0.83456973293768544</c:v>
                </c:pt>
                <c:pt idx="27020">
                  <c:v>0.83487940630797774</c:v>
                </c:pt>
                <c:pt idx="27021">
                  <c:v>0.83450834879406321</c:v>
                </c:pt>
                <c:pt idx="27022">
                  <c:v>0.83475677682881555</c:v>
                </c:pt>
                <c:pt idx="27023">
                  <c:v>0.83438544374303747</c:v>
                </c:pt>
                <c:pt idx="27024">
                  <c:v>0.83432392273402678</c:v>
                </c:pt>
                <c:pt idx="27025">
                  <c:v>0.83432392273402678</c:v>
                </c:pt>
                <c:pt idx="27026">
                  <c:v>0.83432392273402678</c:v>
                </c:pt>
                <c:pt idx="27027">
                  <c:v>0.83432392273402678</c:v>
                </c:pt>
                <c:pt idx="27028">
                  <c:v>0.83432392273402678</c:v>
                </c:pt>
                <c:pt idx="27029">
                  <c:v>0.83463396506874776</c:v>
                </c:pt>
                <c:pt idx="27030">
                  <c:v>0.83463396506874776</c:v>
                </c:pt>
                <c:pt idx="27031">
                  <c:v>0.83426235600148657</c:v>
                </c:pt>
                <c:pt idx="27032">
                  <c:v>0.83426235600148657</c:v>
                </c:pt>
                <c:pt idx="27033">
                  <c:v>0.83426235600148657</c:v>
                </c:pt>
                <c:pt idx="27034">
                  <c:v>0.83463396506874776</c:v>
                </c:pt>
                <c:pt idx="27035">
                  <c:v>0.83463396506874776</c:v>
                </c:pt>
                <c:pt idx="27036">
                  <c:v>0.83426235600148657</c:v>
                </c:pt>
                <c:pt idx="27037">
                  <c:v>0.83463396506874776</c:v>
                </c:pt>
                <c:pt idx="27038">
                  <c:v>0.83463396506874776</c:v>
                </c:pt>
                <c:pt idx="27039">
                  <c:v>0.83463396506874776</c:v>
                </c:pt>
                <c:pt idx="27040">
                  <c:v>0.83463396506874776</c:v>
                </c:pt>
                <c:pt idx="27041">
                  <c:v>0.8346953937592867</c:v>
                </c:pt>
                <c:pt idx="27042">
                  <c:v>0.83500557413600895</c:v>
                </c:pt>
                <c:pt idx="27043">
                  <c:v>0.83494423791821559</c:v>
                </c:pt>
                <c:pt idx="27044">
                  <c:v>0.83500557413600895</c:v>
                </c:pt>
                <c:pt idx="27045">
                  <c:v>0.8346953937592867</c:v>
                </c:pt>
                <c:pt idx="27046">
                  <c:v>0.83432392273402667</c:v>
                </c:pt>
                <c:pt idx="27047">
                  <c:v>0.83438544374303758</c:v>
                </c:pt>
                <c:pt idx="27048">
                  <c:v>0.83475677682881555</c:v>
                </c:pt>
                <c:pt idx="27049">
                  <c:v>0.83481811432813668</c:v>
                </c:pt>
                <c:pt idx="27050">
                  <c:v>0.83481811432813668</c:v>
                </c:pt>
                <c:pt idx="27051">
                  <c:v>0.83407572383073492</c:v>
                </c:pt>
                <c:pt idx="27052">
                  <c:v>0.8346953937592867</c:v>
                </c:pt>
                <c:pt idx="27053">
                  <c:v>0.8346953937592867</c:v>
                </c:pt>
                <c:pt idx="27054">
                  <c:v>0.83438544374303747</c:v>
                </c:pt>
                <c:pt idx="27055">
                  <c:v>0.83438544374303747</c:v>
                </c:pt>
                <c:pt idx="27056">
                  <c:v>0.83494423791821559</c:v>
                </c:pt>
                <c:pt idx="27057">
                  <c:v>0.83463396506874776</c:v>
                </c:pt>
                <c:pt idx="27058">
                  <c:v>0.83463396506874776</c:v>
                </c:pt>
                <c:pt idx="27059">
                  <c:v>0.83426235600148657</c:v>
                </c:pt>
                <c:pt idx="27060">
                  <c:v>0.83426235600148657</c:v>
                </c:pt>
                <c:pt idx="27061">
                  <c:v>0.83463396506874776</c:v>
                </c:pt>
                <c:pt idx="27062">
                  <c:v>0.83500557413600895</c:v>
                </c:pt>
                <c:pt idx="27063">
                  <c:v>0.8346953937592867</c:v>
                </c:pt>
                <c:pt idx="27064">
                  <c:v>0.83438544374303747</c:v>
                </c:pt>
                <c:pt idx="27065">
                  <c:v>0.8346953937592867</c:v>
                </c:pt>
                <c:pt idx="27066">
                  <c:v>0.83475677682881555</c:v>
                </c:pt>
                <c:pt idx="27067">
                  <c:v>0.83475677682881555</c:v>
                </c:pt>
                <c:pt idx="27068">
                  <c:v>0.83475677682881555</c:v>
                </c:pt>
                <c:pt idx="27069">
                  <c:v>0.8346953937592867</c:v>
                </c:pt>
                <c:pt idx="27070">
                  <c:v>0.83475677682881555</c:v>
                </c:pt>
                <c:pt idx="27071">
                  <c:v>0.83475677682881555</c:v>
                </c:pt>
                <c:pt idx="27072">
                  <c:v>0.83475677682881555</c:v>
                </c:pt>
                <c:pt idx="27073">
                  <c:v>0.8346953937592867</c:v>
                </c:pt>
                <c:pt idx="27074">
                  <c:v>0.8346953937592867</c:v>
                </c:pt>
                <c:pt idx="27075">
                  <c:v>0.8346953937592867</c:v>
                </c:pt>
                <c:pt idx="27076">
                  <c:v>0.83500557413600895</c:v>
                </c:pt>
                <c:pt idx="27077">
                  <c:v>0.83500557413600895</c:v>
                </c:pt>
                <c:pt idx="27078">
                  <c:v>0.83463396506874776</c:v>
                </c:pt>
                <c:pt idx="27079">
                  <c:v>0.83438544374303747</c:v>
                </c:pt>
                <c:pt idx="27080">
                  <c:v>0.83475677682881555</c:v>
                </c:pt>
                <c:pt idx="27081">
                  <c:v>0.83438544374303747</c:v>
                </c:pt>
                <c:pt idx="27082">
                  <c:v>0.83469539375928681</c:v>
                </c:pt>
                <c:pt idx="27083">
                  <c:v>0.83432392273402678</c:v>
                </c:pt>
                <c:pt idx="27084">
                  <c:v>0.83432392273402678</c:v>
                </c:pt>
                <c:pt idx="27085">
                  <c:v>0.83469539375928681</c:v>
                </c:pt>
                <c:pt idx="27086">
                  <c:v>0.83475677682881555</c:v>
                </c:pt>
                <c:pt idx="27087">
                  <c:v>0.83469539375928681</c:v>
                </c:pt>
                <c:pt idx="27088">
                  <c:v>0.83432392273402678</c:v>
                </c:pt>
                <c:pt idx="27089">
                  <c:v>0.83432392273402667</c:v>
                </c:pt>
                <c:pt idx="27090">
                  <c:v>0.8346953937592867</c:v>
                </c:pt>
                <c:pt idx="27091">
                  <c:v>0.83475677682881555</c:v>
                </c:pt>
                <c:pt idx="27092">
                  <c:v>0.83475677682881555</c:v>
                </c:pt>
                <c:pt idx="27093">
                  <c:v>0.83475677682881555</c:v>
                </c:pt>
                <c:pt idx="27094">
                  <c:v>0.83444691907943591</c:v>
                </c:pt>
                <c:pt idx="27095">
                  <c:v>0.83481811432813668</c:v>
                </c:pt>
                <c:pt idx="27096">
                  <c:v>0.83444691907943591</c:v>
                </c:pt>
                <c:pt idx="27097">
                  <c:v>0.83438544374303747</c:v>
                </c:pt>
                <c:pt idx="27098">
                  <c:v>0.83438544374303747</c:v>
                </c:pt>
                <c:pt idx="27099">
                  <c:v>0.8346953937592867</c:v>
                </c:pt>
                <c:pt idx="27100">
                  <c:v>0.83500557413600895</c:v>
                </c:pt>
                <c:pt idx="27101">
                  <c:v>0.83463396506874776</c:v>
                </c:pt>
                <c:pt idx="27102">
                  <c:v>0.8346953937592867</c:v>
                </c:pt>
                <c:pt idx="27103">
                  <c:v>0.83494423791821559</c:v>
                </c:pt>
                <c:pt idx="27104">
                  <c:v>0.83457249070631978</c:v>
                </c:pt>
                <c:pt idx="27105">
                  <c:v>0.83426235600148657</c:v>
                </c:pt>
                <c:pt idx="27106">
                  <c:v>0.83457249070631978</c:v>
                </c:pt>
                <c:pt idx="27107">
                  <c:v>0.83457249070631978</c:v>
                </c:pt>
                <c:pt idx="27108">
                  <c:v>0.83413908516177016</c:v>
                </c:pt>
                <c:pt idx="27109">
                  <c:v>0.83444940476190477</c:v>
                </c:pt>
                <c:pt idx="27110">
                  <c:v>0.83444940476190477</c:v>
                </c:pt>
                <c:pt idx="27111">
                  <c:v>0.83457249070631978</c:v>
                </c:pt>
                <c:pt idx="27112">
                  <c:v>0.83494423791821559</c:v>
                </c:pt>
                <c:pt idx="27113">
                  <c:v>0.83506686478454684</c:v>
                </c:pt>
                <c:pt idx="27114">
                  <c:v>0.83481811432813668</c:v>
                </c:pt>
                <c:pt idx="27115">
                  <c:v>0.83419881305637977</c:v>
                </c:pt>
                <c:pt idx="27116">
                  <c:v>0.83463107156099381</c:v>
                </c:pt>
                <c:pt idx="27117">
                  <c:v>0.83432171979243896</c:v>
                </c:pt>
                <c:pt idx="27118">
                  <c:v>0.83463107156099381</c:v>
                </c:pt>
                <c:pt idx="27119">
                  <c:v>0.83426028921023354</c:v>
                </c:pt>
                <c:pt idx="27120">
                  <c:v>0.83432171979243896</c:v>
                </c:pt>
                <c:pt idx="27121">
                  <c:v>0.83432171979243896</c:v>
                </c:pt>
                <c:pt idx="27122">
                  <c:v>0.83456973293768544</c:v>
                </c:pt>
                <c:pt idx="27123">
                  <c:v>0.83450834879406321</c:v>
                </c:pt>
                <c:pt idx="27124">
                  <c:v>0.83456973293768544</c:v>
                </c:pt>
                <c:pt idx="27125">
                  <c:v>0.83456973293768544</c:v>
                </c:pt>
                <c:pt idx="27126">
                  <c:v>0.83426028921023354</c:v>
                </c:pt>
                <c:pt idx="27127">
                  <c:v>0.83426028921023354</c:v>
                </c:pt>
                <c:pt idx="27128">
                  <c:v>0.83419881305637977</c:v>
                </c:pt>
                <c:pt idx="27129">
                  <c:v>0.83419881305637977</c:v>
                </c:pt>
                <c:pt idx="27130">
                  <c:v>0.83426028921023354</c:v>
                </c:pt>
                <c:pt idx="27131">
                  <c:v>0.83463107156099381</c:v>
                </c:pt>
                <c:pt idx="27132">
                  <c:v>0.83456973293768544</c:v>
                </c:pt>
                <c:pt idx="27133">
                  <c:v>0.83463107156099359</c:v>
                </c:pt>
                <c:pt idx="27134">
                  <c:v>0.83463107156099359</c:v>
                </c:pt>
                <c:pt idx="27135">
                  <c:v>0.83419881305637977</c:v>
                </c:pt>
                <c:pt idx="27136">
                  <c:v>0.83456973293768544</c:v>
                </c:pt>
                <c:pt idx="27137">
                  <c:v>0.83456973293768544</c:v>
                </c:pt>
                <c:pt idx="27138">
                  <c:v>0.83450834879406321</c:v>
                </c:pt>
                <c:pt idx="27139">
                  <c:v>0.83456973293768544</c:v>
                </c:pt>
                <c:pt idx="27140">
                  <c:v>0.83487940630797774</c:v>
                </c:pt>
                <c:pt idx="27141">
                  <c:v>0.83494065281899099</c:v>
                </c:pt>
                <c:pt idx="27142">
                  <c:v>0.83525046382189239</c:v>
                </c:pt>
                <c:pt idx="27143">
                  <c:v>0.83487940630797774</c:v>
                </c:pt>
                <c:pt idx="27144">
                  <c:v>0.83494065281899099</c:v>
                </c:pt>
                <c:pt idx="27145">
                  <c:v>0.83463107156099359</c:v>
                </c:pt>
                <c:pt idx="27146">
                  <c:v>0.83494065281899099</c:v>
                </c:pt>
                <c:pt idx="27147">
                  <c:v>0.83463107156099359</c:v>
                </c:pt>
                <c:pt idx="27148">
                  <c:v>0.83500185391175386</c:v>
                </c:pt>
                <c:pt idx="27149">
                  <c:v>0.83469236471460351</c:v>
                </c:pt>
                <c:pt idx="27150">
                  <c:v>0.83463107156099381</c:v>
                </c:pt>
                <c:pt idx="27151">
                  <c:v>0.83494065281899099</c:v>
                </c:pt>
                <c:pt idx="27152">
                  <c:v>0.83481811432813668</c:v>
                </c:pt>
                <c:pt idx="27153">
                  <c:v>0.83444691907943591</c:v>
                </c:pt>
                <c:pt idx="27154">
                  <c:v>0.83444691907943591</c:v>
                </c:pt>
                <c:pt idx="27155">
                  <c:v>0.83475677682881555</c:v>
                </c:pt>
                <c:pt idx="27156">
                  <c:v>0.83438544374303747</c:v>
                </c:pt>
                <c:pt idx="27157">
                  <c:v>0.83469539375928681</c:v>
                </c:pt>
                <c:pt idx="27158">
                  <c:v>0.83475677682881555</c:v>
                </c:pt>
                <c:pt idx="27159">
                  <c:v>0.83444691907943591</c:v>
                </c:pt>
                <c:pt idx="27160">
                  <c:v>0.83444691907943591</c:v>
                </c:pt>
                <c:pt idx="27161">
                  <c:v>0.83444691907943591</c:v>
                </c:pt>
                <c:pt idx="27162">
                  <c:v>0.83438544374303747</c:v>
                </c:pt>
                <c:pt idx="27163">
                  <c:v>0.83438544374303747</c:v>
                </c:pt>
                <c:pt idx="27164">
                  <c:v>0.8346953937592867</c:v>
                </c:pt>
                <c:pt idx="27165">
                  <c:v>0.83444691907943591</c:v>
                </c:pt>
                <c:pt idx="27166">
                  <c:v>0.83481811432813668</c:v>
                </c:pt>
                <c:pt idx="27167">
                  <c:v>0.83512810991459341</c:v>
                </c:pt>
                <c:pt idx="27168">
                  <c:v>0.83487940630797774</c:v>
                </c:pt>
                <c:pt idx="27169">
                  <c:v>0.83456973293768544</c:v>
                </c:pt>
                <c:pt idx="27170">
                  <c:v>0.83426028921023354</c:v>
                </c:pt>
                <c:pt idx="27171">
                  <c:v>0.83432171979243896</c:v>
                </c:pt>
                <c:pt idx="27172">
                  <c:v>0.83469236471460351</c:v>
                </c:pt>
                <c:pt idx="27173">
                  <c:v>0.83456973293768544</c:v>
                </c:pt>
                <c:pt idx="27174">
                  <c:v>0.83450834879406321</c:v>
                </c:pt>
                <c:pt idx="27175">
                  <c:v>0.83475677682881555</c:v>
                </c:pt>
                <c:pt idx="27176">
                  <c:v>0.83444691907943591</c:v>
                </c:pt>
                <c:pt idx="27177">
                  <c:v>0.83481811432813668</c:v>
                </c:pt>
                <c:pt idx="27178">
                  <c:v>0.83481811432813668</c:v>
                </c:pt>
                <c:pt idx="27179">
                  <c:v>0.83444691907943591</c:v>
                </c:pt>
                <c:pt idx="27180">
                  <c:v>0.83450834879406321</c:v>
                </c:pt>
                <c:pt idx="27181">
                  <c:v>0.83518930957683746</c:v>
                </c:pt>
                <c:pt idx="27182">
                  <c:v>0.83487940630797774</c:v>
                </c:pt>
                <c:pt idx="27183">
                  <c:v>0.83481811432813668</c:v>
                </c:pt>
                <c:pt idx="27184">
                  <c:v>0.83481811432813668</c:v>
                </c:pt>
                <c:pt idx="27185">
                  <c:v>0.83487940630797774</c:v>
                </c:pt>
                <c:pt idx="27186">
                  <c:v>0.83487940630797774</c:v>
                </c:pt>
                <c:pt idx="27187">
                  <c:v>0.83487940630797774</c:v>
                </c:pt>
                <c:pt idx="27188">
                  <c:v>0.83481811432813668</c:v>
                </c:pt>
                <c:pt idx="27189">
                  <c:v>0.83487940630797774</c:v>
                </c:pt>
                <c:pt idx="27190">
                  <c:v>0.83450834879406321</c:v>
                </c:pt>
                <c:pt idx="27191">
                  <c:v>0.83450834879406321</c:v>
                </c:pt>
                <c:pt idx="27192">
                  <c:v>0.83481811432813668</c:v>
                </c:pt>
                <c:pt idx="27193">
                  <c:v>0.83481811432813668</c:v>
                </c:pt>
                <c:pt idx="27194">
                  <c:v>0.83481811432813668</c:v>
                </c:pt>
                <c:pt idx="27195">
                  <c:v>0.83456973293768544</c:v>
                </c:pt>
                <c:pt idx="27196">
                  <c:v>0.83456973293768544</c:v>
                </c:pt>
                <c:pt idx="27197">
                  <c:v>0.83475677682881555</c:v>
                </c:pt>
                <c:pt idx="27198">
                  <c:v>0.83481811432813668</c:v>
                </c:pt>
                <c:pt idx="27199">
                  <c:v>0.83487940630797774</c:v>
                </c:pt>
                <c:pt idx="27200">
                  <c:v>0.83481811432813668</c:v>
                </c:pt>
                <c:pt idx="27201">
                  <c:v>0.83512810991459341</c:v>
                </c:pt>
                <c:pt idx="27202">
                  <c:v>0.83475677682881555</c:v>
                </c:pt>
                <c:pt idx="27203">
                  <c:v>0.83444691907943591</c:v>
                </c:pt>
                <c:pt idx="27204">
                  <c:v>0.83475677682881555</c:v>
                </c:pt>
                <c:pt idx="27205">
                  <c:v>0.83475677682881555</c:v>
                </c:pt>
                <c:pt idx="27206">
                  <c:v>0.83413729128014857</c:v>
                </c:pt>
                <c:pt idx="27207">
                  <c:v>0.83450834879406321</c:v>
                </c:pt>
                <c:pt idx="27208">
                  <c:v>0.83444691907943591</c:v>
                </c:pt>
                <c:pt idx="27209">
                  <c:v>0.83475677682881555</c:v>
                </c:pt>
                <c:pt idx="27210">
                  <c:v>0.83438544374303747</c:v>
                </c:pt>
                <c:pt idx="27211">
                  <c:v>0.83438544374303747</c:v>
                </c:pt>
                <c:pt idx="27212">
                  <c:v>0.83469539375928681</c:v>
                </c:pt>
                <c:pt idx="27213">
                  <c:v>0.83444691907943591</c:v>
                </c:pt>
                <c:pt idx="27214">
                  <c:v>0.83450834879406321</c:v>
                </c:pt>
                <c:pt idx="27215">
                  <c:v>0.83487940630797774</c:v>
                </c:pt>
                <c:pt idx="27216">
                  <c:v>0.83518930957683746</c:v>
                </c:pt>
                <c:pt idx="27217">
                  <c:v>0.83450834879406321</c:v>
                </c:pt>
                <c:pt idx="27218">
                  <c:v>0.83481811432813668</c:v>
                </c:pt>
                <c:pt idx="27219">
                  <c:v>0.83481811432813668</c:v>
                </c:pt>
                <c:pt idx="27220">
                  <c:v>0.83444691907943591</c:v>
                </c:pt>
                <c:pt idx="27221">
                  <c:v>0.83444691907943591</c:v>
                </c:pt>
                <c:pt idx="27222">
                  <c:v>0.83475677682881555</c:v>
                </c:pt>
                <c:pt idx="27223">
                  <c:v>0.83444691907943591</c:v>
                </c:pt>
                <c:pt idx="27224">
                  <c:v>0.83444691907943591</c:v>
                </c:pt>
                <c:pt idx="27225">
                  <c:v>0.83444691907943591</c:v>
                </c:pt>
                <c:pt idx="27226">
                  <c:v>0.83481811432813668</c:v>
                </c:pt>
                <c:pt idx="27227">
                  <c:v>0.83450834879406321</c:v>
                </c:pt>
                <c:pt idx="27228">
                  <c:v>0.83450834879406321</c:v>
                </c:pt>
                <c:pt idx="27229">
                  <c:v>0.83456973293768555</c:v>
                </c:pt>
                <c:pt idx="27230">
                  <c:v>0.83456973293768555</c:v>
                </c:pt>
                <c:pt idx="27231">
                  <c:v>0.83456973293768555</c:v>
                </c:pt>
                <c:pt idx="27232">
                  <c:v>0.83487940630797774</c:v>
                </c:pt>
                <c:pt idx="27233">
                  <c:v>0.83450834879406321</c:v>
                </c:pt>
                <c:pt idx="27234">
                  <c:v>0.83481811432813668</c:v>
                </c:pt>
                <c:pt idx="27235">
                  <c:v>0.83444691907943591</c:v>
                </c:pt>
                <c:pt idx="27236">
                  <c:v>0.83444691907943591</c:v>
                </c:pt>
                <c:pt idx="27237">
                  <c:v>0.83438544374303747</c:v>
                </c:pt>
                <c:pt idx="27238">
                  <c:v>0.8346953937592867</c:v>
                </c:pt>
                <c:pt idx="27239">
                  <c:v>0.83444691907943591</c:v>
                </c:pt>
                <c:pt idx="27240">
                  <c:v>0.83481811432813668</c:v>
                </c:pt>
                <c:pt idx="27241">
                  <c:v>0.83487940630797774</c:v>
                </c:pt>
                <c:pt idx="27242">
                  <c:v>0.83450834879406321</c:v>
                </c:pt>
                <c:pt idx="27243">
                  <c:v>0.83450834879406321</c:v>
                </c:pt>
                <c:pt idx="27244">
                  <c:v>0.83456973293768544</c:v>
                </c:pt>
                <c:pt idx="27245">
                  <c:v>0.83463107156099359</c:v>
                </c:pt>
                <c:pt idx="27246">
                  <c:v>0.83500185391175386</c:v>
                </c:pt>
                <c:pt idx="27247">
                  <c:v>0.83500185391175386</c:v>
                </c:pt>
                <c:pt idx="27248">
                  <c:v>0.83426028921023354</c:v>
                </c:pt>
                <c:pt idx="27249">
                  <c:v>0.83426028921023354</c:v>
                </c:pt>
                <c:pt idx="27250">
                  <c:v>0.83456973293768544</c:v>
                </c:pt>
                <c:pt idx="27251">
                  <c:v>0.83450834879406321</c:v>
                </c:pt>
                <c:pt idx="27252">
                  <c:v>0.83481811432813668</c:v>
                </c:pt>
                <c:pt idx="27253">
                  <c:v>0.83518930957683746</c:v>
                </c:pt>
                <c:pt idx="27254">
                  <c:v>0.83481811432813668</c:v>
                </c:pt>
                <c:pt idx="27255">
                  <c:v>0.83438544374303747</c:v>
                </c:pt>
                <c:pt idx="27256">
                  <c:v>0.83475677682881555</c:v>
                </c:pt>
                <c:pt idx="27257">
                  <c:v>0.83438544374303747</c:v>
                </c:pt>
                <c:pt idx="27258">
                  <c:v>0.83432392273402678</c:v>
                </c:pt>
                <c:pt idx="27259">
                  <c:v>0.83463396506874776</c:v>
                </c:pt>
                <c:pt idx="27260">
                  <c:v>0.83494423791821559</c:v>
                </c:pt>
                <c:pt idx="27261">
                  <c:v>0.83457249070631978</c:v>
                </c:pt>
                <c:pt idx="27262">
                  <c:v>0.83494423791821559</c:v>
                </c:pt>
                <c:pt idx="27263">
                  <c:v>0.8346953937592867</c:v>
                </c:pt>
                <c:pt idx="27264">
                  <c:v>0.83475677682881555</c:v>
                </c:pt>
                <c:pt idx="27265">
                  <c:v>0.83444691907943591</c:v>
                </c:pt>
                <c:pt idx="27266">
                  <c:v>0.83413729128014857</c:v>
                </c:pt>
                <c:pt idx="27267">
                  <c:v>0.83450834879406321</c:v>
                </c:pt>
                <c:pt idx="27268">
                  <c:v>0.83450834879406321</c:v>
                </c:pt>
                <c:pt idx="27269">
                  <c:v>0.83518930957683746</c:v>
                </c:pt>
                <c:pt idx="27270">
                  <c:v>0.83481811432813668</c:v>
                </c:pt>
                <c:pt idx="27271">
                  <c:v>0.83481811432813668</c:v>
                </c:pt>
                <c:pt idx="27272">
                  <c:v>0.83444691907943591</c:v>
                </c:pt>
                <c:pt idx="27273">
                  <c:v>0.83475677682881555</c:v>
                </c:pt>
                <c:pt idx="27274">
                  <c:v>0.83438544374303747</c:v>
                </c:pt>
                <c:pt idx="27275">
                  <c:v>0.8346953937592867</c:v>
                </c:pt>
                <c:pt idx="27276">
                  <c:v>0.83500557413600895</c:v>
                </c:pt>
                <c:pt idx="27277">
                  <c:v>0.83506686478454684</c:v>
                </c:pt>
                <c:pt idx="27278">
                  <c:v>0.83475677682881555</c:v>
                </c:pt>
                <c:pt idx="27279">
                  <c:v>0.83444691907943591</c:v>
                </c:pt>
                <c:pt idx="27280">
                  <c:v>0.83481811432813668</c:v>
                </c:pt>
                <c:pt idx="27281">
                  <c:v>0.83444691907943591</c:v>
                </c:pt>
                <c:pt idx="27282">
                  <c:v>0.83438544374303747</c:v>
                </c:pt>
                <c:pt idx="27283">
                  <c:v>0.8346953937592867</c:v>
                </c:pt>
                <c:pt idx="27284">
                  <c:v>0.83475677682881555</c:v>
                </c:pt>
                <c:pt idx="27285">
                  <c:v>0.83450834879406321</c:v>
                </c:pt>
                <c:pt idx="27286">
                  <c:v>0.83450834879406321</c:v>
                </c:pt>
                <c:pt idx="27287">
                  <c:v>0.83481811432813668</c:v>
                </c:pt>
                <c:pt idx="27288">
                  <c:v>0.83450834879406321</c:v>
                </c:pt>
                <c:pt idx="27289">
                  <c:v>0.83450834879406321</c:v>
                </c:pt>
                <c:pt idx="27290">
                  <c:v>0.83481811432813668</c:v>
                </c:pt>
                <c:pt idx="27291">
                  <c:v>0.83450834879406321</c:v>
                </c:pt>
                <c:pt idx="27292">
                  <c:v>0.83444691907943591</c:v>
                </c:pt>
                <c:pt idx="27293">
                  <c:v>0.83438544374303747</c:v>
                </c:pt>
                <c:pt idx="27294">
                  <c:v>0.83438544374303747</c:v>
                </c:pt>
                <c:pt idx="27295">
                  <c:v>0.83469539375928681</c:v>
                </c:pt>
                <c:pt idx="27296">
                  <c:v>0.83432392273402678</c:v>
                </c:pt>
                <c:pt idx="27297">
                  <c:v>0.83432392273402678</c:v>
                </c:pt>
                <c:pt idx="27298">
                  <c:v>0.83506686478454684</c:v>
                </c:pt>
                <c:pt idx="27299">
                  <c:v>0.83444691907943591</c:v>
                </c:pt>
                <c:pt idx="27300">
                  <c:v>0.83444691907943591</c:v>
                </c:pt>
                <c:pt idx="27301">
                  <c:v>0.83475677682881555</c:v>
                </c:pt>
                <c:pt idx="27302">
                  <c:v>0.83481811432813668</c:v>
                </c:pt>
                <c:pt idx="27303">
                  <c:v>0.83518930957683746</c:v>
                </c:pt>
                <c:pt idx="27304">
                  <c:v>0.83487940630797774</c:v>
                </c:pt>
                <c:pt idx="27305">
                  <c:v>0.83487940630797774</c:v>
                </c:pt>
                <c:pt idx="27306">
                  <c:v>0.83487940630797774</c:v>
                </c:pt>
                <c:pt idx="27307">
                  <c:v>0.83456973293768544</c:v>
                </c:pt>
                <c:pt idx="27308">
                  <c:v>0.83463107156099359</c:v>
                </c:pt>
                <c:pt idx="27309">
                  <c:v>0.83463107156099381</c:v>
                </c:pt>
                <c:pt idx="27310">
                  <c:v>0.83500185391175386</c:v>
                </c:pt>
                <c:pt idx="27311">
                  <c:v>0.83500185391175386</c:v>
                </c:pt>
                <c:pt idx="27312">
                  <c:v>0.83426028921023354</c:v>
                </c:pt>
                <c:pt idx="27313">
                  <c:v>0.83426028921023354</c:v>
                </c:pt>
                <c:pt idx="27314">
                  <c:v>0.83463107156099359</c:v>
                </c:pt>
                <c:pt idx="27315">
                  <c:v>0.83456973293768544</c:v>
                </c:pt>
                <c:pt idx="27316">
                  <c:v>0.83481811432813668</c:v>
                </c:pt>
                <c:pt idx="27317">
                  <c:v>0.83475677682881555</c:v>
                </c:pt>
                <c:pt idx="27318">
                  <c:v>0.83444691907943591</c:v>
                </c:pt>
                <c:pt idx="27319">
                  <c:v>0.83413729128014857</c:v>
                </c:pt>
                <c:pt idx="27320">
                  <c:v>0.83450834879406321</c:v>
                </c:pt>
                <c:pt idx="27321">
                  <c:v>0.83481811432813668</c:v>
                </c:pt>
                <c:pt idx="27322">
                  <c:v>0.83475677682881555</c:v>
                </c:pt>
                <c:pt idx="27323">
                  <c:v>0.83469539375928681</c:v>
                </c:pt>
                <c:pt idx="27324">
                  <c:v>0.83463396506874776</c:v>
                </c:pt>
                <c:pt idx="27325">
                  <c:v>0.83432392273402678</c:v>
                </c:pt>
                <c:pt idx="27326">
                  <c:v>0.8346953937592867</c:v>
                </c:pt>
                <c:pt idx="27327">
                  <c:v>0.83500557413600895</c:v>
                </c:pt>
                <c:pt idx="27328">
                  <c:v>0.83463396506874776</c:v>
                </c:pt>
                <c:pt idx="27329">
                  <c:v>0.83438544374303747</c:v>
                </c:pt>
                <c:pt idx="27330">
                  <c:v>0.83444691907943591</c:v>
                </c:pt>
                <c:pt idx="27331">
                  <c:v>0.83444691907943591</c:v>
                </c:pt>
                <c:pt idx="27332">
                  <c:v>0.83444691907943591</c:v>
                </c:pt>
                <c:pt idx="27333">
                  <c:v>0.83512810991459341</c:v>
                </c:pt>
                <c:pt idx="27334">
                  <c:v>0.83481811432813668</c:v>
                </c:pt>
                <c:pt idx="27335">
                  <c:v>0.83475677682881555</c:v>
                </c:pt>
                <c:pt idx="27336">
                  <c:v>0.83506686478454684</c:v>
                </c:pt>
                <c:pt idx="27337">
                  <c:v>0.8346953937592867</c:v>
                </c:pt>
                <c:pt idx="27338">
                  <c:v>0.83444691907943591</c:v>
                </c:pt>
                <c:pt idx="27339">
                  <c:v>0.83481811432813668</c:v>
                </c:pt>
                <c:pt idx="27340">
                  <c:v>0.83487940630797774</c:v>
                </c:pt>
                <c:pt idx="27341">
                  <c:v>0.83494065281899099</c:v>
                </c:pt>
                <c:pt idx="27342">
                  <c:v>0.83456973293768544</c:v>
                </c:pt>
                <c:pt idx="27343">
                  <c:v>0.83494065281899099</c:v>
                </c:pt>
                <c:pt idx="27344">
                  <c:v>0.83518930957683746</c:v>
                </c:pt>
                <c:pt idx="27345">
                  <c:v>0.83512810991459341</c:v>
                </c:pt>
                <c:pt idx="27346">
                  <c:v>0.83512810991459341</c:v>
                </c:pt>
                <c:pt idx="27347">
                  <c:v>0.83475677682881555</c:v>
                </c:pt>
                <c:pt idx="27348">
                  <c:v>0.8346953937592867</c:v>
                </c:pt>
                <c:pt idx="27349">
                  <c:v>0.83438544374303747</c:v>
                </c:pt>
                <c:pt idx="27350">
                  <c:v>0.83469539375928681</c:v>
                </c:pt>
                <c:pt idx="27351">
                  <c:v>0.83469539375928681</c:v>
                </c:pt>
                <c:pt idx="27352">
                  <c:v>0.83500557413600895</c:v>
                </c:pt>
                <c:pt idx="27353">
                  <c:v>0.83500557413600895</c:v>
                </c:pt>
                <c:pt idx="27354">
                  <c:v>0.83506686478454684</c:v>
                </c:pt>
                <c:pt idx="27355">
                  <c:v>0.83475677682881555</c:v>
                </c:pt>
                <c:pt idx="27356">
                  <c:v>0.83463396506874776</c:v>
                </c:pt>
                <c:pt idx="27357">
                  <c:v>0.83500557413600895</c:v>
                </c:pt>
                <c:pt idx="27358">
                  <c:v>0.83463396506874776</c:v>
                </c:pt>
                <c:pt idx="27359">
                  <c:v>0.83463396506874776</c:v>
                </c:pt>
                <c:pt idx="27360">
                  <c:v>0.8346953937592867</c:v>
                </c:pt>
                <c:pt idx="27361">
                  <c:v>0.83475677682881555</c:v>
                </c:pt>
                <c:pt idx="27362">
                  <c:v>0.83438544374303758</c:v>
                </c:pt>
                <c:pt idx="27363">
                  <c:v>0.83444691907943591</c:v>
                </c:pt>
                <c:pt idx="27364">
                  <c:v>0.83444691907943591</c:v>
                </c:pt>
                <c:pt idx="27365">
                  <c:v>0.83481811432813668</c:v>
                </c:pt>
                <c:pt idx="27366">
                  <c:v>0.83525046382189239</c:v>
                </c:pt>
                <c:pt idx="27367">
                  <c:v>0.83494065281899099</c:v>
                </c:pt>
                <c:pt idx="27368">
                  <c:v>0.83475677682881555</c:v>
                </c:pt>
                <c:pt idx="27369">
                  <c:v>0.83426235600148657</c:v>
                </c:pt>
                <c:pt idx="27370">
                  <c:v>0.83444940476190477</c:v>
                </c:pt>
                <c:pt idx="27371">
                  <c:v>0.83469843633655993</c:v>
                </c:pt>
                <c:pt idx="27372">
                  <c:v>0.83401563081503549</c:v>
                </c:pt>
                <c:pt idx="27373">
                  <c:v>0.83407738095238104</c:v>
                </c:pt>
                <c:pt idx="27374">
                  <c:v>0.83444940476190477</c:v>
                </c:pt>
                <c:pt idx="27375">
                  <c:v>0.83413908516177016</c:v>
                </c:pt>
                <c:pt idx="27376">
                  <c:v>0.83444940476190477</c:v>
                </c:pt>
                <c:pt idx="27377">
                  <c:v>0.83438779307778199</c:v>
                </c:pt>
                <c:pt idx="27378">
                  <c:v>0.83475995534052849</c:v>
                </c:pt>
                <c:pt idx="27379">
                  <c:v>0.83444940476190477</c:v>
                </c:pt>
                <c:pt idx="27380">
                  <c:v>0.83451097062104873</c:v>
                </c:pt>
                <c:pt idx="27381">
                  <c:v>0.83457249070631978</c:v>
                </c:pt>
                <c:pt idx="27382">
                  <c:v>0.83463396506874776</c:v>
                </c:pt>
                <c:pt idx="27383">
                  <c:v>0.83481811432813668</c:v>
                </c:pt>
                <c:pt idx="27384">
                  <c:v>0.83413729128014857</c:v>
                </c:pt>
                <c:pt idx="27385">
                  <c:v>0.83413729128014857</c:v>
                </c:pt>
                <c:pt idx="27386">
                  <c:v>0.83413729128014857</c:v>
                </c:pt>
                <c:pt idx="27387">
                  <c:v>0.83413729128014857</c:v>
                </c:pt>
                <c:pt idx="27388">
                  <c:v>0.83419881305637977</c:v>
                </c:pt>
                <c:pt idx="27389">
                  <c:v>0.83456973293768544</c:v>
                </c:pt>
                <c:pt idx="27390">
                  <c:v>0.83450834879406321</c:v>
                </c:pt>
                <c:pt idx="27391">
                  <c:v>0.83444691907943591</c:v>
                </c:pt>
                <c:pt idx="27392">
                  <c:v>0.83481811432813668</c:v>
                </c:pt>
                <c:pt idx="27393">
                  <c:v>0.83518930957683746</c:v>
                </c:pt>
                <c:pt idx="27394">
                  <c:v>0.83481811432813668</c:v>
                </c:pt>
                <c:pt idx="27395">
                  <c:v>0.83481811432813668</c:v>
                </c:pt>
                <c:pt idx="27396">
                  <c:v>0.83481811432813668</c:v>
                </c:pt>
                <c:pt idx="27397">
                  <c:v>0.83444691907943591</c:v>
                </c:pt>
                <c:pt idx="27398">
                  <c:v>0.83438544374303747</c:v>
                </c:pt>
                <c:pt idx="27399">
                  <c:v>0.83457249070631978</c:v>
                </c:pt>
                <c:pt idx="27400">
                  <c:v>0.83513211760327521</c:v>
                </c:pt>
                <c:pt idx="27401">
                  <c:v>0.83413908516177016</c:v>
                </c:pt>
                <c:pt idx="27402">
                  <c:v>0.83451097062104873</c:v>
                </c:pt>
                <c:pt idx="27403">
                  <c:v>0.83451097062104873</c:v>
                </c:pt>
                <c:pt idx="27404">
                  <c:v>0.8348214285714286</c:v>
                </c:pt>
                <c:pt idx="27405">
                  <c:v>0.83463396506874776</c:v>
                </c:pt>
                <c:pt idx="27406">
                  <c:v>0.83432392273402667</c:v>
                </c:pt>
                <c:pt idx="27407">
                  <c:v>0.83432392273402667</c:v>
                </c:pt>
                <c:pt idx="27408">
                  <c:v>0.83432392273402667</c:v>
                </c:pt>
                <c:pt idx="27409">
                  <c:v>0.83438544374303758</c:v>
                </c:pt>
                <c:pt idx="27410">
                  <c:v>0.83438544374303758</c:v>
                </c:pt>
                <c:pt idx="27411">
                  <c:v>0.83469539375928681</c:v>
                </c:pt>
                <c:pt idx="27412">
                  <c:v>0.83438544374303758</c:v>
                </c:pt>
                <c:pt idx="27413">
                  <c:v>0.83475677682881555</c:v>
                </c:pt>
                <c:pt idx="27414">
                  <c:v>0.83500557413600895</c:v>
                </c:pt>
                <c:pt idx="27415">
                  <c:v>0.83494423791821559</c:v>
                </c:pt>
                <c:pt idx="27416">
                  <c:v>0.83413908516177016</c:v>
                </c:pt>
                <c:pt idx="27417">
                  <c:v>0.83407738095238104</c:v>
                </c:pt>
                <c:pt idx="27418">
                  <c:v>0.83438779307778199</c:v>
                </c:pt>
                <c:pt idx="27419">
                  <c:v>0.83438779307778199</c:v>
                </c:pt>
                <c:pt idx="27420">
                  <c:v>0.83444940476190477</c:v>
                </c:pt>
                <c:pt idx="27421">
                  <c:v>0.83444940476190466</c:v>
                </c:pt>
                <c:pt idx="27422">
                  <c:v>0.83451097062104873</c:v>
                </c:pt>
                <c:pt idx="27423">
                  <c:v>0.83451097062104873</c:v>
                </c:pt>
                <c:pt idx="27424">
                  <c:v>0.83488285608032731</c:v>
                </c:pt>
                <c:pt idx="27425">
                  <c:v>0.83457249070631978</c:v>
                </c:pt>
                <c:pt idx="27426">
                  <c:v>0.83457249070631978</c:v>
                </c:pt>
                <c:pt idx="27427">
                  <c:v>0.83488285608032731</c:v>
                </c:pt>
                <c:pt idx="27428">
                  <c:v>0.83488285608032731</c:v>
                </c:pt>
                <c:pt idx="27429">
                  <c:v>0.83457249070631978</c:v>
                </c:pt>
                <c:pt idx="27430">
                  <c:v>0.83488285608032731</c:v>
                </c:pt>
                <c:pt idx="27431">
                  <c:v>0.83488285608032731</c:v>
                </c:pt>
                <c:pt idx="27432">
                  <c:v>0.83413908516177016</c:v>
                </c:pt>
                <c:pt idx="27433">
                  <c:v>0.83438779307778199</c:v>
                </c:pt>
                <c:pt idx="27434">
                  <c:v>0.83438779307778199</c:v>
                </c:pt>
                <c:pt idx="27435">
                  <c:v>0.83475995534052849</c:v>
                </c:pt>
                <c:pt idx="27436">
                  <c:v>0.83444940476190477</c:v>
                </c:pt>
                <c:pt idx="27437">
                  <c:v>0.83413908516177016</c:v>
                </c:pt>
                <c:pt idx="27438">
                  <c:v>0.83444940476190466</c:v>
                </c:pt>
                <c:pt idx="27439">
                  <c:v>0.83444940476190477</c:v>
                </c:pt>
                <c:pt idx="27440">
                  <c:v>0.83444940476190477</c:v>
                </c:pt>
                <c:pt idx="27441">
                  <c:v>0.83451097062104873</c:v>
                </c:pt>
                <c:pt idx="27442">
                  <c:v>0.83488285608032731</c:v>
                </c:pt>
                <c:pt idx="27443">
                  <c:v>0.83451097062104873</c:v>
                </c:pt>
                <c:pt idx="27444">
                  <c:v>0.8348214285714286</c:v>
                </c:pt>
                <c:pt idx="27445">
                  <c:v>0.83475995534052849</c:v>
                </c:pt>
                <c:pt idx="27446">
                  <c:v>0.83444940476190477</c:v>
                </c:pt>
                <c:pt idx="27447">
                  <c:v>0.83451097062104873</c:v>
                </c:pt>
                <c:pt idx="27448">
                  <c:v>0.83420074349442386</c:v>
                </c:pt>
                <c:pt idx="27449">
                  <c:v>0.83444940476190477</c:v>
                </c:pt>
                <c:pt idx="27450">
                  <c:v>0.83469843633655993</c:v>
                </c:pt>
                <c:pt idx="27451">
                  <c:v>0.83438779307778199</c:v>
                </c:pt>
                <c:pt idx="27452">
                  <c:v>0.83475995534052849</c:v>
                </c:pt>
                <c:pt idx="27453">
                  <c:v>0.83444940476190477</c:v>
                </c:pt>
                <c:pt idx="27454">
                  <c:v>0.83444940476190477</c:v>
                </c:pt>
                <c:pt idx="27455">
                  <c:v>0.83444940476190477</c:v>
                </c:pt>
                <c:pt idx="27456">
                  <c:v>0.83444940476190477</c:v>
                </c:pt>
                <c:pt idx="27457">
                  <c:v>0.83407738095238104</c:v>
                </c:pt>
                <c:pt idx="27458">
                  <c:v>0.83444940476190466</c:v>
                </c:pt>
                <c:pt idx="27459">
                  <c:v>0.83444940476190477</c:v>
                </c:pt>
                <c:pt idx="27460">
                  <c:v>0.83444940476190477</c:v>
                </c:pt>
                <c:pt idx="27461">
                  <c:v>0.83420074349442386</c:v>
                </c:pt>
                <c:pt idx="27462">
                  <c:v>0.83457249070631978</c:v>
                </c:pt>
                <c:pt idx="27463">
                  <c:v>0.83457249070631978</c:v>
                </c:pt>
                <c:pt idx="27464">
                  <c:v>0.83457249070631978</c:v>
                </c:pt>
                <c:pt idx="27465">
                  <c:v>0.83463396506874776</c:v>
                </c:pt>
                <c:pt idx="27466">
                  <c:v>0.83426235600148657</c:v>
                </c:pt>
                <c:pt idx="27467">
                  <c:v>0.83426235600148657</c:v>
                </c:pt>
                <c:pt idx="27468">
                  <c:v>0.83432392273402667</c:v>
                </c:pt>
                <c:pt idx="27469">
                  <c:v>0.83432392273402667</c:v>
                </c:pt>
                <c:pt idx="27470">
                  <c:v>0.83432392273402667</c:v>
                </c:pt>
                <c:pt idx="27471">
                  <c:v>0.83432392273402667</c:v>
                </c:pt>
                <c:pt idx="27472">
                  <c:v>0.83432392273402667</c:v>
                </c:pt>
                <c:pt idx="27473">
                  <c:v>0.83457249070631978</c:v>
                </c:pt>
                <c:pt idx="27474">
                  <c:v>0.83488285608032731</c:v>
                </c:pt>
                <c:pt idx="27475">
                  <c:v>0.83413908516177016</c:v>
                </c:pt>
                <c:pt idx="27476">
                  <c:v>0.83444940476190477</c:v>
                </c:pt>
                <c:pt idx="27477">
                  <c:v>0.83482142857142871</c:v>
                </c:pt>
                <c:pt idx="27478">
                  <c:v>0.83444940476190477</c:v>
                </c:pt>
                <c:pt idx="27479">
                  <c:v>0.83444940476190477</c:v>
                </c:pt>
                <c:pt idx="27480">
                  <c:v>0.83451097062104873</c:v>
                </c:pt>
                <c:pt idx="27481">
                  <c:v>0.83457249070631978</c:v>
                </c:pt>
                <c:pt idx="27482">
                  <c:v>0.83463396506874776</c:v>
                </c:pt>
                <c:pt idx="27483">
                  <c:v>0.83494423791821559</c:v>
                </c:pt>
                <c:pt idx="27484">
                  <c:v>0.83488285608032731</c:v>
                </c:pt>
                <c:pt idx="27485">
                  <c:v>0.83519345238095233</c:v>
                </c:pt>
                <c:pt idx="27486">
                  <c:v>0.8348214285714286</c:v>
                </c:pt>
                <c:pt idx="27487">
                  <c:v>0.8348214285714286</c:v>
                </c:pt>
                <c:pt idx="27488">
                  <c:v>0.8348214285714286</c:v>
                </c:pt>
                <c:pt idx="27489">
                  <c:v>0.8348214285714286</c:v>
                </c:pt>
                <c:pt idx="27490">
                  <c:v>0.83451097062104873</c:v>
                </c:pt>
                <c:pt idx="27491">
                  <c:v>0.83482142857142871</c:v>
                </c:pt>
                <c:pt idx="27492">
                  <c:v>0.8348214285714286</c:v>
                </c:pt>
                <c:pt idx="27493">
                  <c:v>0.83451097062104873</c:v>
                </c:pt>
                <c:pt idx="27494">
                  <c:v>0.83426235600148657</c:v>
                </c:pt>
                <c:pt idx="27495">
                  <c:v>0.83426235600148657</c:v>
                </c:pt>
                <c:pt idx="27496">
                  <c:v>0.83488285608032731</c:v>
                </c:pt>
                <c:pt idx="27497">
                  <c:v>0.83457249070631978</c:v>
                </c:pt>
                <c:pt idx="27498">
                  <c:v>0.8348214285714286</c:v>
                </c:pt>
                <c:pt idx="27499">
                  <c:v>0.83482142857142871</c:v>
                </c:pt>
                <c:pt idx="27500">
                  <c:v>0.83444940476190477</c:v>
                </c:pt>
                <c:pt idx="27501">
                  <c:v>0.83438779307778199</c:v>
                </c:pt>
                <c:pt idx="27502">
                  <c:v>0.83475995534052849</c:v>
                </c:pt>
                <c:pt idx="27503">
                  <c:v>0.83482142857142871</c:v>
                </c:pt>
                <c:pt idx="27504">
                  <c:v>0.8348214285714286</c:v>
                </c:pt>
                <c:pt idx="27505">
                  <c:v>0.83444940476190466</c:v>
                </c:pt>
                <c:pt idx="27506">
                  <c:v>0.83451097062104873</c:v>
                </c:pt>
                <c:pt idx="27507">
                  <c:v>0.83457249070631978</c:v>
                </c:pt>
                <c:pt idx="27508">
                  <c:v>0.83451097062104873</c:v>
                </c:pt>
                <c:pt idx="27509">
                  <c:v>0.83420074349442386</c:v>
                </c:pt>
                <c:pt idx="27510">
                  <c:v>0.83426235600148657</c:v>
                </c:pt>
                <c:pt idx="27511">
                  <c:v>0.83432392273402667</c:v>
                </c:pt>
                <c:pt idx="27512">
                  <c:v>0.83469539375928681</c:v>
                </c:pt>
                <c:pt idx="27513">
                  <c:v>0.83432392273402667</c:v>
                </c:pt>
                <c:pt idx="27514">
                  <c:v>0.83432392273402667</c:v>
                </c:pt>
                <c:pt idx="27515">
                  <c:v>0.83426235600148657</c:v>
                </c:pt>
                <c:pt idx="27516">
                  <c:v>0.83426235600148657</c:v>
                </c:pt>
                <c:pt idx="27517">
                  <c:v>0.83426235600148657</c:v>
                </c:pt>
                <c:pt idx="27518">
                  <c:v>0.83457249070631978</c:v>
                </c:pt>
                <c:pt idx="27519">
                  <c:v>0.83463396506874776</c:v>
                </c:pt>
                <c:pt idx="27520">
                  <c:v>0.83463396506874776</c:v>
                </c:pt>
                <c:pt idx="27521">
                  <c:v>0.83463396506874776</c:v>
                </c:pt>
                <c:pt idx="27522">
                  <c:v>0.83463396506874776</c:v>
                </c:pt>
                <c:pt idx="27523">
                  <c:v>0.83488285608032731</c:v>
                </c:pt>
                <c:pt idx="27524">
                  <c:v>0.83488285608032731</c:v>
                </c:pt>
                <c:pt idx="27525">
                  <c:v>0.83451097062104873</c:v>
                </c:pt>
                <c:pt idx="27526">
                  <c:v>0.83475995534052849</c:v>
                </c:pt>
                <c:pt idx="27527">
                  <c:v>0.83444940476190477</c:v>
                </c:pt>
                <c:pt idx="27528">
                  <c:v>0.83444940476190477</c:v>
                </c:pt>
                <c:pt idx="27529">
                  <c:v>0.83444940476190477</c:v>
                </c:pt>
                <c:pt idx="27530">
                  <c:v>0.83475995534052849</c:v>
                </c:pt>
                <c:pt idx="27531">
                  <c:v>0.83475995534052849</c:v>
                </c:pt>
                <c:pt idx="27532">
                  <c:v>0.83444940476190477</c:v>
                </c:pt>
                <c:pt idx="27533">
                  <c:v>0.83444940476190477</c:v>
                </c:pt>
                <c:pt idx="27534">
                  <c:v>0.83475995534052849</c:v>
                </c:pt>
                <c:pt idx="27535">
                  <c:v>0.83426235600148657</c:v>
                </c:pt>
                <c:pt idx="27536">
                  <c:v>0.83451097062104873</c:v>
                </c:pt>
                <c:pt idx="27537">
                  <c:v>0.83444940476190477</c:v>
                </c:pt>
                <c:pt idx="27538">
                  <c:v>0.83413908516177016</c:v>
                </c:pt>
                <c:pt idx="27539">
                  <c:v>0.83444940476190477</c:v>
                </c:pt>
                <c:pt idx="27540">
                  <c:v>0.83451097062104873</c:v>
                </c:pt>
                <c:pt idx="27541">
                  <c:v>0.83463396506874776</c:v>
                </c:pt>
                <c:pt idx="27542">
                  <c:v>0.83463396506874776</c:v>
                </c:pt>
                <c:pt idx="27543">
                  <c:v>0.83457249070631978</c:v>
                </c:pt>
                <c:pt idx="27544">
                  <c:v>0.83457249070631978</c:v>
                </c:pt>
                <c:pt idx="27545">
                  <c:v>0.83457249070631978</c:v>
                </c:pt>
                <c:pt idx="27546">
                  <c:v>0.83463396506874776</c:v>
                </c:pt>
                <c:pt idx="27547">
                  <c:v>0.83432392273402678</c:v>
                </c:pt>
                <c:pt idx="27548">
                  <c:v>0.83438544374303747</c:v>
                </c:pt>
                <c:pt idx="27549">
                  <c:v>0.83438544374303747</c:v>
                </c:pt>
                <c:pt idx="27550">
                  <c:v>0.83469539375928681</c:v>
                </c:pt>
                <c:pt idx="27551">
                  <c:v>0.83463396506874776</c:v>
                </c:pt>
                <c:pt idx="27552">
                  <c:v>0.83432392273402678</c:v>
                </c:pt>
                <c:pt idx="27553">
                  <c:v>0.83432392273402678</c:v>
                </c:pt>
                <c:pt idx="27554">
                  <c:v>0.83494423791821559</c:v>
                </c:pt>
                <c:pt idx="27555">
                  <c:v>0.83463396506874776</c:v>
                </c:pt>
                <c:pt idx="27556">
                  <c:v>0.8346953937592867</c:v>
                </c:pt>
                <c:pt idx="27557">
                  <c:v>0.83500557413600895</c:v>
                </c:pt>
                <c:pt idx="27558">
                  <c:v>0.83432392273402678</c:v>
                </c:pt>
                <c:pt idx="27559">
                  <c:v>0.8346953937592867</c:v>
                </c:pt>
                <c:pt idx="27560">
                  <c:v>0.8346953937592867</c:v>
                </c:pt>
                <c:pt idx="27561">
                  <c:v>0.8346953937592867</c:v>
                </c:pt>
                <c:pt idx="27562">
                  <c:v>0.83506686478454684</c:v>
                </c:pt>
                <c:pt idx="27563">
                  <c:v>0.83475677682881555</c:v>
                </c:pt>
                <c:pt idx="27564">
                  <c:v>0.83512810991459341</c:v>
                </c:pt>
                <c:pt idx="27565">
                  <c:v>0.83512810991459341</c:v>
                </c:pt>
                <c:pt idx="27566">
                  <c:v>0.83512810991459341</c:v>
                </c:pt>
                <c:pt idx="27567">
                  <c:v>0.83438544374303758</c:v>
                </c:pt>
                <c:pt idx="27568">
                  <c:v>0.83450834879406321</c:v>
                </c:pt>
                <c:pt idx="27569">
                  <c:v>0.83450834879406321</c:v>
                </c:pt>
                <c:pt idx="27570">
                  <c:v>0.83444691907943591</c:v>
                </c:pt>
                <c:pt idx="27571">
                  <c:v>0.83475677682881555</c:v>
                </c:pt>
                <c:pt idx="27572">
                  <c:v>0.83506686478454684</c:v>
                </c:pt>
                <c:pt idx="27573">
                  <c:v>0.83506686478454684</c:v>
                </c:pt>
                <c:pt idx="27574">
                  <c:v>0.83475677682881555</c:v>
                </c:pt>
                <c:pt idx="27575">
                  <c:v>0.83475677682881555</c:v>
                </c:pt>
                <c:pt idx="27576">
                  <c:v>0.83506686478454684</c:v>
                </c:pt>
                <c:pt idx="27577">
                  <c:v>0.83506686478454684</c:v>
                </c:pt>
                <c:pt idx="27578">
                  <c:v>0.83438544374303747</c:v>
                </c:pt>
                <c:pt idx="27579">
                  <c:v>0.83407572383073492</c:v>
                </c:pt>
                <c:pt idx="27580">
                  <c:v>0.8346953937592867</c:v>
                </c:pt>
                <c:pt idx="27581">
                  <c:v>0.83438544374303747</c:v>
                </c:pt>
                <c:pt idx="27582">
                  <c:v>0.83506686478454684</c:v>
                </c:pt>
                <c:pt idx="27583">
                  <c:v>0.83475677682881555</c:v>
                </c:pt>
                <c:pt idx="27584">
                  <c:v>0.83475677682881555</c:v>
                </c:pt>
                <c:pt idx="27585">
                  <c:v>0.83481811432813668</c:v>
                </c:pt>
                <c:pt idx="27586">
                  <c:v>0.83512810991459341</c:v>
                </c:pt>
                <c:pt idx="27587">
                  <c:v>0.83475677682881555</c:v>
                </c:pt>
                <c:pt idx="27588">
                  <c:v>0.83475677682881555</c:v>
                </c:pt>
                <c:pt idx="27589">
                  <c:v>0.83444691907943591</c:v>
                </c:pt>
                <c:pt idx="27590">
                  <c:v>0.83475677682881555</c:v>
                </c:pt>
                <c:pt idx="27591">
                  <c:v>0.83444691907943591</c:v>
                </c:pt>
                <c:pt idx="27592">
                  <c:v>0.83481811432813668</c:v>
                </c:pt>
                <c:pt idx="27593">
                  <c:v>0.83481811432813668</c:v>
                </c:pt>
                <c:pt idx="27594">
                  <c:v>0.83450834879406321</c:v>
                </c:pt>
                <c:pt idx="27595">
                  <c:v>0.83481811432813668</c:v>
                </c:pt>
                <c:pt idx="27596">
                  <c:v>0.83518930957683746</c:v>
                </c:pt>
                <c:pt idx="27597">
                  <c:v>0.83487940630797774</c:v>
                </c:pt>
                <c:pt idx="27598">
                  <c:v>0.83444691907943591</c:v>
                </c:pt>
                <c:pt idx="27599">
                  <c:v>0.83444691907943591</c:v>
                </c:pt>
                <c:pt idx="27600">
                  <c:v>0.83444691907943591</c:v>
                </c:pt>
                <c:pt idx="27601">
                  <c:v>0.83413729128014857</c:v>
                </c:pt>
                <c:pt idx="27602">
                  <c:v>0.83450834879406321</c:v>
                </c:pt>
                <c:pt idx="27603">
                  <c:v>0.83487940630797774</c:v>
                </c:pt>
                <c:pt idx="27604">
                  <c:v>0.83481811432813668</c:v>
                </c:pt>
                <c:pt idx="27605">
                  <c:v>0.83438544374303747</c:v>
                </c:pt>
                <c:pt idx="27606">
                  <c:v>0.8346953937592867</c:v>
                </c:pt>
                <c:pt idx="27607">
                  <c:v>0.83475677682881555</c:v>
                </c:pt>
                <c:pt idx="27608">
                  <c:v>0.83475677682881555</c:v>
                </c:pt>
                <c:pt idx="27609">
                  <c:v>0.8346953937592867</c:v>
                </c:pt>
                <c:pt idx="27610">
                  <c:v>0.83432392273402678</c:v>
                </c:pt>
                <c:pt idx="27611">
                  <c:v>0.83469539375928681</c:v>
                </c:pt>
                <c:pt idx="27612">
                  <c:v>0.83432392273402678</c:v>
                </c:pt>
                <c:pt idx="27613">
                  <c:v>0.83463396506874776</c:v>
                </c:pt>
                <c:pt idx="27614">
                  <c:v>0.83438544374303747</c:v>
                </c:pt>
                <c:pt idx="27615">
                  <c:v>0.8346953937592867</c:v>
                </c:pt>
                <c:pt idx="27616">
                  <c:v>0.83432392273402678</c:v>
                </c:pt>
                <c:pt idx="27617">
                  <c:v>0.83438544374303747</c:v>
                </c:pt>
                <c:pt idx="27618">
                  <c:v>0.83438544374303747</c:v>
                </c:pt>
                <c:pt idx="27619">
                  <c:v>0.83438544374303747</c:v>
                </c:pt>
                <c:pt idx="27620">
                  <c:v>0.83457249070631978</c:v>
                </c:pt>
                <c:pt idx="27621">
                  <c:v>0.83451097062104873</c:v>
                </c:pt>
                <c:pt idx="27622">
                  <c:v>0.83488285608032731</c:v>
                </c:pt>
                <c:pt idx="27623">
                  <c:v>0.83488285608032731</c:v>
                </c:pt>
                <c:pt idx="27624">
                  <c:v>0.83457249070631978</c:v>
                </c:pt>
                <c:pt idx="27625">
                  <c:v>0.83457249070631978</c:v>
                </c:pt>
                <c:pt idx="27626">
                  <c:v>0.83457249070631978</c:v>
                </c:pt>
                <c:pt idx="27627">
                  <c:v>0.83451097062104873</c:v>
                </c:pt>
                <c:pt idx="27628">
                  <c:v>0.83444940476190466</c:v>
                </c:pt>
                <c:pt idx="27629">
                  <c:v>0.83451097062104873</c:v>
                </c:pt>
                <c:pt idx="27630">
                  <c:v>0.83457249070631978</c:v>
                </c:pt>
                <c:pt idx="27631">
                  <c:v>0.83488285608032731</c:v>
                </c:pt>
                <c:pt idx="27632">
                  <c:v>0.83488285608032731</c:v>
                </c:pt>
                <c:pt idx="27633">
                  <c:v>0.83426235600148657</c:v>
                </c:pt>
                <c:pt idx="27634">
                  <c:v>0.83457249070631978</c:v>
                </c:pt>
                <c:pt idx="27635">
                  <c:v>0.83488285608032731</c:v>
                </c:pt>
                <c:pt idx="27636">
                  <c:v>0.83451097062104873</c:v>
                </c:pt>
                <c:pt idx="27637">
                  <c:v>0.83451097062104873</c:v>
                </c:pt>
                <c:pt idx="27638">
                  <c:v>0.83426235600148657</c:v>
                </c:pt>
                <c:pt idx="27639">
                  <c:v>0.83463396506874776</c:v>
                </c:pt>
                <c:pt idx="27640">
                  <c:v>0.83463396506874776</c:v>
                </c:pt>
                <c:pt idx="27641">
                  <c:v>0.83494423791821559</c:v>
                </c:pt>
                <c:pt idx="27642">
                  <c:v>0.83494423791821559</c:v>
                </c:pt>
                <c:pt idx="27643">
                  <c:v>0.83463396506874776</c:v>
                </c:pt>
                <c:pt idx="27644">
                  <c:v>0.83426235600148657</c:v>
                </c:pt>
                <c:pt idx="27645">
                  <c:v>0.83494423791821559</c:v>
                </c:pt>
                <c:pt idx="27646">
                  <c:v>0.83457249070631978</c:v>
                </c:pt>
                <c:pt idx="27647">
                  <c:v>0.83457249070631978</c:v>
                </c:pt>
                <c:pt idx="27648">
                  <c:v>0.83457249070631978</c:v>
                </c:pt>
                <c:pt idx="27649">
                  <c:v>0.83494423791821559</c:v>
                </c:pt>
                <c:pt idx="27650">
                  <c:v>0.83457249070631978</c:v>
                </c:pt>
                <c:pt idx="27651">
                  <c:v>0.83457249070631978</c:v>
                </c:pt>
                <c:pt idx="27652">
                  <c:v>0.83494423791821559</c:v>
                </c:pt>
                <c:pt idx="27653">
                  <c:v>0.83494423791821559</c:v>
                </c:pt>
                <c:pt idx="27654">
                  <c:v>0.83525474153960577</c:v>
                </c:pt>
                <c:pt idx="27655">
                  <c:v>0.83457249070631978</c:v>
                </c:pt>
                <c:pt idx="27656">
                  <c:v>0.83457249070631978</c:v>
                </c:pt>
                <c:pt idx="27657">
                  <c:v>0.83488285608032731</c:v>
                </c:pt>
                <c:pt idx="27658">
                  <c:v>0.83488285608032731</c:v>
                </c:pt>
                <c:pt idx="27659">
                  <c:v>0.83457249070631978</c:v>
                </c:pt>
                <c:pt idx="27660">
                  <c:v>0.83463396506874776</c:v>
                </c:pt>
                <c:pt idx="27661">
                  <c:v>0.83463396506874776</c:v>
                </c:pt>
                <c:pt idx="27662">
                  <c:v>0.83463396506874776</c:v>
                </c:pt>
                <c:pt idx="27663">
                  <c:v>0.83438544374303758</c:v>
                </c:pt>
                <c:pt idx="27664">
                  <c:v>0.8340141106572595</c:v>
                </c:pt>
                <c:pt idx="27665">
                  <c:v>0.8340141106572595</c:v>
                </c:pt>
                <c:pt idx="27666">
                  <c:v>0.8346953937592867</c:v>
                </c:pt>
                <c:pt idx="27667">
                  <c:v>0.83432392273402667</c:v>
                </c:pt>
                <c:pt idx="27668">
                  <c:v>0.83463396506874776</c:v>
                </c:pt>
                <c:pt idx="27669">
                  <c:v>0.83494423791821559</c:v>
                </c:pt>
                <c:pt idx="27670">
                  <c:v>0.83457249070631978</c:v>
                </c:pt>
                <c:pt idx="27671">
                  <c:v>0.83457249070631978</c:v>
                </c:pt>
                <c:pt idx="27672">
                  <c:v>0.83426235600148657</c:v>
                </c:pt>
                <c:pt idx="27673">
                  <c:v>0.83488285608032731</c:v>
                </c:pt>
                <c:pt idx="27674">
                  <c:v>0.83457249070631978</c:v>
                </c:pt>
                <c:pt idx="27675">
                  <c:v>0.83463396506874776</c:v>
                </c:pt>
                <c:pt idx="27676">
                  <c:v>0.83463396506874776</c:v>
                </c:pt>
                <c:pt idx="27677">
                  <c:v>0.8346953937592867</c:v>
                </c:pt>
                <c:pt idx="27678">
                  <c:v>0.8346953937592867</c:v>
                </c:pt>
                <c:pt idx="27679">
                  <c:v>0.83475677682881555</c:v>
                </c:pt>
                <c:pt idx="27680">
                  <c:v>0.83444691907943591</c:v>
                </c:pt>
                <c:pt idx="27681">
                  <c:v>0.83444691907943591</c:v>
                </c:pt>
                <c:pt idx="27682">
                  <c:v>0.83481811432813668</c:v>
                </c:pt>
                <c:pt idx="27683">
                  <c:v>0.83444691907943591</c:v>
                </c:pt>
                <c:pt idx="27684">
                  <c:v>0.83469539375928681</c:v>
                </c:pt>
                <c:pt idx="27685">
                  <c:v>0.83432392273402678</c:v>
                </c:pt>
                <c:pt idx="27686">
                  <c:v>0.83432392273402678</c:v>
                </c:pt>
                <c:pt idx="27687">
                  <c:v>0.83432392273402678</c:v>
                </c:pt>
                <c:pt idx="27688">
                  <c:v>0.83463396506874776</c:v>
                </c:pt>
                <c:pt idx="27689">
                  <c:v>0.83426235600148657</c:v>
                </c:pt>
                <c:pt idx="27690">
                  <c:v>0.83463396506874776</c:v>
                </c:pt>
                <c:pt idx="27691">
                  <c:v>0.83463396506874776</c:v>
                </c:pt>
                <c:pt idx="27692">
                  <c:v>0.83432392273402678</c:v>
                </c:pt>
                <c:pt idx="27693">
                  <c:v>0.83463396506874776</c:v>
                </c:pt>
                <c:pt idx="27694">
                  <c:v>0.83494423791821559</c:v>
                </c:pt>
                <c:pt idx="27695">
                  <c:v>0.83488285608032731</c:v>
                </c:pt>
                <c:pt idx="27696">
                  <c:v>0.83488285608032731</c:v>
                </c:pt>
                <c:pt idx="27697">
                  <c:v>0.83494423791821559</c:v>
                </c:pt>
                <c:pt idx="27698">
                  <c:v>0.83506686478454684</c:v>
                </c:pt>
                <c:pt idx="27699">
                  <c:v>0.83512810991459341</c:v>
                </c:pt>
                <c:pt idx="27700">
                  <c:v>0.83444691907943591</c:v>
                </c:pt>
                <c:pt idx="27701">
                  <c:v>0.83450834879406321</c:v>
                </c:pt>
                <c:pt idx="27702">
                  <c:v>0.83444691907943591</c:v>
                </c:pt>
                <c:pt idx="27703">
                  <c:v>0.83475677682881555</c:v>
                </c:pt>
                <c:pt idx="27704">
                  <c:v>0.83438544374303758</c:v>
                </c:pt>
                <c:pt idx="27705">
                  <c:v>0.83475677682881555</c:v>
                </c:pt>
                <c:pt idx="27706">
                  <c:v>0.83475677682881555</c:v>
                </c:pt>
                <c:pt idx="27707">
                  <c:v>0.83481811432813668</c:v>
                </c:pt>
                <c:pt idx="27708">
                  <c:v>0.83450834879406321</c:v>
                </c:pt>
                <c:pt idx="27709">
                  <c:v>0.83487940630797774</c:v>
                </c:pt>
                <c:pt idx="27710">
                  <c:v>0.83487940630797774</c:v>
                </c:pt>
                <c:pt idx="27711">
                  <c:v>0.83481811432813668</c:v>
                </c:pt>
                <c:pt idx="27712">
                  <c:v>0.83475677682881555</c:v>
                </c:pt>
                <c:pt idx="27713">
                  <c:v>0.83475677682881555</c:v>
                </c:pt>
                <c:pt idx="27714">
                  <c:v>0.83500557413600895</c:v>
                </c:pt>
                <c:pt idx="27715">
                  <c:v>0.83494423791821559</c:v>
                </c:pt>
                <c:pt idx="27716">
                  <c:v>0.83494423791821559</c:v>
                </c:pt>
                <c:pt idx="27717">
                  <c:v>0.83525474153960577</c:v>
                </c:pt>
                <c:pt idx="27718">
                  <c:v>0.83463396506874776</c:v>
                </c:pt>
                <c:pt idx="27719">
                  <c:v>0.83500557413600895</c:v>
                </c:pt>
                <c:pt idx="27720">
                  <c:v>0.83494423791821559</c:v>
                </c:pt>
                <c:pt idx="27721">
                  <c:v>0.83463396506874776</c:v>
                </c:pt>
                <c:pt idx="27722">
                  <c:v>0.83432392273402678</c:v>
                </c:pt>
                <c:pt idx="27723">
                  <c:v>0.83432392273402678</c:v>
                </c:pt>
                <c:pt idx="27724">
                  <c:v>0.83475677682881555</c:v>
                </c:pt>
                <c:pt idx="27725">
                  <c:v>0.83475677682881555</c:v>
                </c:pt>
                <c:pt idx="27726">
                  <c:v>0.83475677682881555</c:v>
                </c:pt>
                <c:pt idx="27727">
                  <c:v>0.83475677682881555</c:v>
                </c:pt>
                <c:pt idx="27728">
                  <c:v>0.83512810991459341</c:v>
                </c:pt>
                <c:pt idx="27729">
                  <c:v>0.83518930957683746</c:v>
                </c:pt>
                <c:pt idx="27730">
                  <c:v>0.83450834879406321</c:v>
                </c:pt>
                <c:pt idx="27731">
                  <c:v>0.83444691907943591</c:v>
                </c:pt>
                <c:pt idx="27732">
                  <c:v>0.83475677682881555</c:v>
                </c:pt>
                <c:pt idx="27733">
                  <c:v>0.83475677682881555</c:v>
                </c:pt>
                <c:pt idx="27734">
                  <c:v>0.83475677682881555</c:v>
                </c:pt>
                <c:pt idx="27735">
                  <c:v>0.83537718320327026</c:v>
                </c:pt>
                <c:pt idx="27736">
                  <c:v>0.83500557413600895</c:v>
                </c:pt>
                <c:pt idx="27737">
                  <c:v>0.83475677682881555</c:v>
                </c:pt>
                <c:pt idx="27738">
                  <c:v>0.83512810991459341</c:v>
                </c:pt>
                <c:pt idx="27739">
                  <c:v>0.83475677682881555</c:v>
                </c:pt>
                <c:pt idx="27740">
                  <c:v>0.83475677682881555</c:v>
                </c:pt>
                <c:pt idx="27741">
                  <c:v>0.83506686478454684</c:v>
                </c:pt>
                <c:pt idx="27742">
                  <c:v>0.83506686478454684</c:v>
                </c:pt>
                <c:pt idx="27743">
                  <c:v>0.83506686478454684</c:v>
                </c:pt>
                <c:pt idx="27744">
                  <c:v>0.83506686478454684</c:v>
                </c:pt>
                <c:pt idx="27745">
                  <c:v>0.83506686478454684</c:v>
                </c:pt>
                <c:pt idx="27746">
                  <c:v>0.8346953937592867</c:v>
                </c:pt>
                <c:pt idx="27747">
                  <c:v>0.83506686478454684</c:v>
                </c:pt>
                <c:pt idx="27748">
                  <c:v>0.83506686478454684</c:v>
                </c:pt>
                <c:pt idx="27749">
                  <c:v>0.83469539375928681</c:v>
                </c:pt>
                <c:pt idx="27750">
                  <c:v>0.83463396506874776</c:v>
                </c:pt>
                <c:pt idx="27751">
                  <c:v>0.83432392273402678</c:v>
                </c:pt>
                <c:pt idx="27752">
                  <c:v>0.83469539375928681</c:v>
                </c:pt>
                <c:pt idx="27753">
                  <c:v>0.83463396506874776</c:v>
                </c:pt>
                <c:pt idx="27754">
                  <c:v>0.83426235600148657</c:v>
                </c:pt>
                <c:pt idx="27755">
                  <c:v>0.83426235600148657</c:v>
                </c:pt>
                <c:pt idx="27756">
                  <c:v>0.83457249070631978</c:v>
                </c:pt>
                <c:pt idx="27757">
                  <c:v>0.83457249070631978</c:v>
                </c:pt>
                <c:pt idx="27758">
                  <c:v>0.83463396506874776</c:v>
                </c:pt>
                <c:pt idx="27759">
                  <c:v>0.83469539375928681</c:v>
                </c:pt>
                <c:pt idx="27760">
                  <c:v>0.83469539375928681</c:v>
                </c:pt>
                <c:pt idx="27761">
                  <c:v>0.8340141106572595</c:v>
                </c:pt>
                <c:pt idx="27762">
                  <c:v>0.8346953937592867</c:v>
                </c:pt>
                <c:pt idx="27763">
                  <c:v>0.83475677682881555</c:v>
                </c:pt>
                <c:pt idx="27764">
                  <c:v>0.83475677682881555</c:v>
                </c:pt>
                <c:pt idx="27765">
                  <c:v>0.83481811432813668</c:v>
                </c:pt>
                <c:pt idx="27766">
                  <c:v>0.83450834879406321</c:v>
                </c:pt>
                <c:pt idx="27767">
                  <c:v>0.83444691907943591</c:v>
                </c:pt>
                <c:pt idx="27768">
                  <c:v>0.83444691907943591</c:v>
                </c:pt>
                <c:pt idx="27769">
                  <c:v>0.83450834879406321</c:v>
                </c:pt>
                <c:pt idx="27770">
                  <c:v>0.83518930957683746</c:v>
                </c:pt>
                <c:pt idx="27771">
                  <c:v>0.83512810991459341</c:v>
                </c:pt>
                <c:pt idx="27772">
                  <c:v>0.83481811432813668</c:v>
                </c:pt>
                <c:pt idx="27773">
                  <c:v>0.83481811432813668</c:v>
                </c:pt>
                <c:pt idx="27774">
                  <c:v>0.83444691907943591</c:v>
                </c:pt>
                <c:pt idx="27775">
                  <c:v>0.83469539375928681</c:v>
                </c:pt>
                <c:pt idx="27776">
                  <c:v>0.83500557413600895</c:v>
                </c:pt>
                <c:pt idx="27777">
                  <c:v>0.83500557413600895</c:v>
                </c:pt>
                <c:pt idx="27778">
                  <c:v>0.83506686478454684</c:v>
                </c:pt>
                <c:pt idx="27779">
                  <c:v>0.8346953937592867</c:v>
                </c:pt>
                <c:pt idx="27780">
                  <c:v>0.83438544374303747</c:v>
                </c:pt>
                <c:pt idx="27781">
                  <c:v>0.83438544374303747</c:v>
                </c:pt>
                <c:pt idx="27782">
                  <c:v>0.83506686478454684</c:v>
                </c:pt>
                <c:pt idx="27783">
                  <c:v>0.83475677682881555</c:v>
                </c:pt>
                <c:pt idx="27784">
                  <c:v>0.83444691907943591</c:v>
                </c:pt>
                <c:pt idx="27785">
                  <c:v>0.83506686478454684</c:v>
                </c:pt>
                <c:pt idx="27786">
                  <c:v>0.8346953937592867</c:v>
                </c:pt>
                <c:pt idx="27787">
                  <c:v>0.83463396506874776</c:v>
                </c:pt>
                <c:pt idx="27788">
                  <c:v>0.83432392273402678</c:v>
                </c:pt>
                <c:pt idx="27789">
                  <c:v>0.83475677682881555</c:v>
                </c:pt>
                <c:pt idx="27790">
                  <c:v>0.83444691907943591</c:v>
                </c:pt>
                <c:pt idx="27791">
                  <c:v>0.83444691907943591</c:v>
                </c:pt>
                <c:pt idx="27792">
                  <c:v>0.83512810991459341</c:v>
                </c:pt>
                <c:pt idx="27793">
                  <c:v>0.83481811432813668</c:v>
                </c:pt>
                <c:pt idx="27794">
                  <c:v>0.83481811432813668</c:v>
                </c:pt>
                <c:pt idx="27795">
                  <c:v>0.83463396506874776</c:v>
                </c:pt>
                <c:pt idx="27796">
                  <c:v>0.83494423791821559</c:v>
                </c:pt>
                <c:pt idx="27797">
                  <c:v>0.83463396506874776</c:v>
                </c:pt>
                <c:pt idx="27798">
                  <c:v>0.83457249070631978</c:v>
                </c:pt>
                <c:pt idx="27799">
                  <c:v>0.83500557413600895</c:v>
                </c:pt>
                <c:pt idx="27800">
                  <c:v>0.83475677682881555</c:v>
                </c:pt>
                <c:pt idx="27801">
                  <c:v>0.83475677682881555</c:v>
                </c:pt>
                <c:pt idx="27802">
                  <c:v>0.8346953937592867</c:v>
                </c:pt>
                <c:pt idx="27803">
                  <c:v>0.83438544374303747</c:v>
                </c:pt>
                <c:pt idx="27804">
                  <c:v>0.83432392273402678</c:v>
                </c:pt>
                <c:pt idx="27805">
                  <c:v>0.83426235600148657</c:v>
                </c:pt>
                <c:pt idx="27806">
                  <c:v>0.83488285608032731</c:v>
                </c:pt>
                <c:pt idx="27807">
                  <c:v>0.83451097062104873</c:v>
                </c:pt>
                <c:pt idx="27808">
                  <c:v>0.83420074349442386</c:v>
                </c:pt>
                <c:pt idx="27809">
                  <c:v>0.83426235600148657</c:v>
                </c:pt>
                <c:pt idx="27810">
                  <c:v>0.83457249070631978</c:v>
                </c:pt>
                <c:pt idx="27811">
                  <c:v>0.83426235600148657</c:v>
                </c:pt>
                <c:pt idx="27812">
                  <c:v>0.83469539375928681</c:v>
                </c:pt>
                <c:pt idx="27813">
                  <c:v>0.83469539375928681</c:v>
                </c:pt>
                <c:pt idx="27814">
                  <c:v>0.83438544374303747</c:v>
                </c:pt>
                <c:pt idx="27815">
                  <c:v>0.83469539375928681</c:v>
                </c:pt>
                <c:pt idx="27816">
                  <c:v>0.83438544374303747</c:v>
                </c:pt>
                <c:pt idx="27817">
                  <c:v>0.83444691907943591</c:v>
                </c:pt>
                <c:pt idx="27818">
                  <c:v>0.83481811432813668</c:v>
                </c:pt>
                <c:pt idx="27819">
                  <c:v>0.83518930957683746</c:v>
                </c:pt>
                <c:pt idx="27820">
                  <c:v>0.83512810991459341</c:v>
                </c:pt>
                <c:pt idx="27821">
                  <c:v>0.83512810991459341</c:v>
                </c:pt>
                <c:pt idx="27822">
                  <c:v>0.83438544374303747</c:v>
                </c:pt>
                <c:pt idx="27823">
                  <c:v>0.83463396506874776</c:v>
                </c:pt>
                <c:pt idx="27824">
                  <c:v>0.83494423791821559</c:v>
                </c:pt>
                <c:pt idx="27825">
                  <c:v>0.83469539375928681</c:v>
                </c:pt>
                <c:pt idx="27826">
                  <c:v>0.83475677682881555</c:v>
                </c:pt>
                <c:pt idx="27827">
                  <c:v>0.83444691907943591</c:v>
                </c:pt>
                <c:pt idx="27828">
                  <c:v>0.83475677682881555</c:v>
                </c:pt>
                <c:pt idx="27829">
                  <c:v>0.83500557413600895</c:v>
                </c:pt>
                <c:pt idx="27830">
                  <c:v>0.83500557413600895</c:v>
                </c:pt>
                <c:pt idx="27831">
                  <c:v>0.83438544374303747</c:v>
                </c:pt>
                <c:pt idx="27832">
                  <c:v>0.83444691907943591</c:v>
                </c:pt>
                <c:pt idx="27833">
                  <c:v>0.83444691907943591</c:v>
                </c:pt>
                <c:pt idx="27834">
                  <c:v>0.83506686478454684</c:v>
                </c:pt>
                <c:pt idx="27835">
                  <c:v>0.83506686478454684</c:v>
                </c:pt>
                <c:pt idx="27836">
                  <c:v>0.83475677682881555</c:v>
                </c:pt>
                <c:pt idx="27837">
                  <c:v>0.83518930957683746</c:v>
                </c:pt>
                <c:pt idx="27838">
                  <c:v>0.83487940630797774</c:v>
                </c:pt>
                <c:pt idx="27839">
                  <c:v>0.83450834879406321</c:v>
                </c:pt>
                <c:pt idx="27840">
                  <c:v>0.83481811432813668</c:v>
                </c:pt>
                <c:pt idx="27841">
                  <c:v>0.83487940630797774</c:v>
                </c:pt>
                <c:pt idx="27842">
                  <c:v>0.83487940630797774</c:v>
                </c:pt>
                <c:pt idx="27843">
                  <c:v>0.83487940630797774</c:v>
                </c:pt>
                <c:pt idx="27844">
                  <c:v>0.83450834879406321</c:v>
                </c:pt>
                <c:pt idx="27845">
                  <c:v>0.83456973293768544</c:v>
                </c:pt>
                <c:pt idx="27846">
                  <c:v>0.83456973293768544</c:v>
                </c:pt>
                <c:pt idx="27847">
                  <c:v>0.83450834879406321</c:v>
                </c:pt>
                <c:pt idx="27848">
                  <c:v>0.83481811432813668</c:v>
                </c:pt>
                <c:pt idx="27849">
                  <c:v>0.83481811432813668</c:v>
                </c:pt>
                <c:pt idx="27850">
                  <c:v>0.83444691907943591</c:v>
                </c:pt>
                <c:pt idx="27851">
                  <c:v>0.83481811432813668</c:v>
                </c:pt>
                <c:pt idx="27852">
                  <c:v>0.83407572383073514</c:v>
                </c:pt>
                <c:pt idx="27853">
                  <c:v>0.83444691907943591</c:v>
                </c:pt>
                <c:pt idx="27854">
                  <c:v>0.83481811432813668</c:v>
                </c:pt>
                <c:pt idx="27855">
                  <c:v>0.83413729128014857</c:v>
                </c:pt>
                <c:pt idx="27856">
                  <c:v>0.83450834879406321</c:v>
                </c:pt>
                <c:pt idx="27857">
                  <c:v>0.83456973293768544</c:v>
                </c:pt>
                <c:pt idx="27858">
                  <c:v>0.83463107156099381</c:v>
                </c:pt>
                <c:pt idx="27859">
                  <c:v>0.83432171979243896</c:v>
                </c:pt>
                <c:pt idx="27860">
                  <c:v>0.83438310485364964</c:v>
                </c:pt>
                <c:pt idx="27861">
                  <c:v>0.83469236471460351</c:v>
                </c:pt>
                <c:pt idx="27862">
                  <c:v>0.83463107156099359</c:v>
                </c:pt>
                <c:pt idx="27863">
                  <c:v>0.83463107156099359</c:v>
                </c:pt>
                <c:pt idx="27864">
                  <c:v>0.83494065281899099</c:v>
                </c:pt>
                <c:pt idx="27865">
                  <c:v>0.83456973293768555</c:v>
                </c:pt>
                <c:pt idx="27866">
                  <c:v>0.83456973293768555</c:v>
                </c:pt>
                <c:pt idx="27867">
                  <c:v>0.83450834879406321</c:v>
                </c:pt>
                <c:pt idx="27868">
                  <c:v>0.83444691907943591</c:v>
                </c:pt>
                <c:pt idx="27869">
                  <c:v>0.83506686478454684</c:v>
                </c:pt>
                <c:pt idx="27870">
                  <c:v>0.83475677682881555</c:v>
                </c:pt>
                <c:pt idx="27871">
                  <c:v>0.83444691907943591</c:v>
                </c:pt>
                <c:pt idx="27872">
                  <c:v>0.83438544374303747</c:v>
                </c:pt>
                <c:pt idx="27873">
                  <c:v>0.83469539375928681</c:v>
                </c:pt>
                <c:pt idx="27874">
                  <c:v>0.83432392273402678</c:v>
                </c:pt>
                <c:pt idx="27875">
                  <c:v>0.83469539375928681</c:v>
                </c:pt>
                <c:pt idx="27876">
                  <c:v>0.83475677682881555</c:v>
                </c:pt>
                <c:pt idx="27877">
                  <c:v>0.83438544374303747</c:v>
                </c:pt>
                <c:pt idx="27878">
                  <c:v>0.83512810991459341</c:v>
                </c:pt>
                <c:pt idx="27879">
                  <c:v>0.83450834879406321</c:v>
                </c:pt>
                <c:pt idx="27880">
                  <c:v>0.83444691907943591</c:v>
                </c:pt>
                <c:pt idx="27881">
                  <c:v>0.83444691907943591</c:v>
                </c:pt>
                <c:pt idx="27882">
                  <c:v>0.83481811432813668</c:v>
                </c:pt>
                <c:pt idx="27883">
                  <c:v>0.83481811432813668</c:v>
                </c:pt>
                <c:pt idx="27884">
                  <c:v>0.83450834879406321</c:v>
                </c:pt>
                <c:pt idx="27885">
                  <c:v>0.83456973293768544</c:v>
                </c:pt>
                <c:pt idx="27886">
                  <c:v>0.83494065281899099</c:v>
                </c:pt>
                <c:pt idx="27887">
                  <c:v>0.83456973293768544</c:v>
                </c:pt>
                <c:pt idx="27888">
                  <c:v>0.83450834879406321</c:v>
                </c:pt>
                <c:pt idx="27889">
                  <c:v>0.83444691907943591</c:v>
                </c:pt>
                <c:pt idx="27890">
                  <c:v>0.83450834879406321</c:v>
                </c:pt>
                <c:pt idx="27891">
                  <c:v>0.83450834879406321</c:v>
                </c:pt>
                <c:pt idx="27892">
                  <c:v>0.83481811432813668</c:v>
                </c:pt>
                <c:pt idx="27893">
                  <c:v>0.83444691907943591</c:v>
                </c:pt>
                <c:pt idx="27894">
                  <c:v>0.83444691907943591</c:v>
                </c:pt>
                <c:pt idx="27895">
                  <c:v>0.83444691907943591</c:v>
                </c:pt>
                <c:pt idx="27896">
                  <c:v>0.83444691907943591</c:v>
                </c:pt>
                <c:pt idx="27897">
                  <c:v>0.83450834879406321</c:v>
                </c:pt>
                <c:pt idx="27898">
                  <c:v>0.83456973293768544</c:v>
                </c:pt>
                <c:pt idx="27899">
                  <c:v>0.83487940630797774</c:v>
                </c:pt>
                <c:pt idx="27900">
                  <c:v>0.83487940630797774</c:v>
                </c:pt>
                <c:pt idx="27901">
                  <c:v>0.83481811432813668</c:v>
                </c:pt>
                <c:pt idx="27902">
                  <c:v>0.83481811432813668</c:v>
                </c:pt>
                <c:pt idx="27903">
                  <c:v>0.83481811432813668</c:v>
                </c:pt>
                <c:pt idx="27904">
                  <c:v>0.83481811432813668</c:v>
                </c:pt>
                <c:pt idx="27905">
                  <c:v>0.83481811432813668</c:v>
                </c:pt>
                <c:pt idx="27906">
                  <c:v>0.83444691907943591</c:v>
                </c:pt>
                <c:pt idx="27907">
                  <c:v>0.83438544374303747</c:v>
                </c:pt>
                <c:pt idx="27908">
                  <c:v>0.83506686478454684</c:v>
                </c:pt>
                <c:pt idx="27909">
                  <c:v>0.83475677682881555</c:v>
                </c:pt>
                <c:pt idx="27910">
                  <c:v>0.83469539375928681</c:v>
                </c:pt>
                <c:pt idx="27911">
                  <c:v>0.83463396506874776</c:v>
                </c:pt>
                <c:pt idx="27912">
                  <c:v>0.83438544374303747</c:v>
                </c:pt>
                <c:pt idx="27913">
                  <c:v>0.83475677682881555</c:v>
                </c:pt>
                <c:pt idx="27914">
                  <c:v>0.83506686478454684</c:v>
                </c:pt>
                <c:pt idx="27915">
                  <c:v>0.83475677682881555</c:v>
                </c:pt>
                <c:pt idx="27916">
                  <c:v>0.8346953937592867</c:v>
                </c:pt>
                <c:pt idx="27917">
                  <c:v>0.83500557413600895</c:v>
                </c:pt>
                <c:pt idx="27918">
                  <c:v>0.83432392273402678</c:v>
                </c:pt>
                <c:pt idx="27919">
                  <c:v>0.83463396506874776</c:v>
                </c:pt>
                <c:pt idx="27920">
                  <c:v>0.83426235600148657</c:v>
                </c:pt>
                <c:pt idx="27921">
                  <c:v>0.83457249070631978</c:v>
                </c:pt>
                <c:pt idx="27922">
                  <c:v>0.83488285608032731</c:v>
                </c:pt>
                <c:pt idx="27923">
                  <c:v>0.83488285608032731</c:v>
                </c:pt>
                <c:pt idx="27924">
                  <c:v>0.83488285608032731</c:v>
                </c:pt>
                <c:pt idx="27925">
                  <c:v>0.83451097062104873</c:v>
                </c:pt>
                <c:pt idx="27926">
                  <c:v>0.83451097062104873</c:v>
                </c:pt>
                <c:pt idx="27927">
                  <c:v>0.83451097062104873</c:v>
                </c:pt>
                <c:pt idx="27928">
                  <c:v>0.83444940476190477</c:v>
                </c:pt>
                <c:pt idx="27929">
                  <c:v>0.83457249070631978</c:v>
                </c:pt>
                <c:pt idx="27930">
                  <c:v>0.83463396506874776</c:v>
                </c:pt>
                <c:pt idx="27931">
                  <c:v>0.83463396506874776</c:v>
                </c:pt>
                <c:pt idx="27932">
                  <c:v>0.83463396506874776</c:v>
                </c:pt>
                <c:pt idx="27933">
                  <c:v>0.83389074693422538</c:v>
                </c:pt>
                <c:pt idx="27934">
                  <c:v>0.83426235600148657</c:v>
                </c:pt>
                <c:pt idx="27935">
                  <c:v>0.83463396506874776</c:v>
                </c:pt>
                <c:pt idx="27936">
                  <c:v>0.83432392273402667</c:v>
                </c:pt>
                <c:pt idx="27937">
                  <c:v>0.83432392273402667</c:v>
                </c:pt>
                <c:pt idx="27938">
                  <c:v>0.83432392273402667</c:v>
                </c:pt>
                <c:pt idx="27939">
                  <c:v>0.83432392273402667</c:v>
                </c:pt>
                <c:pt idx="27940">
                  <c:v>0.83469539375928681</c:v>
                </c:pt>
                <c:pt idx="27941">
                  <c:v>0.83463396506874776</c:v>
                </c:pt>
                <c:pt idx="27942">
                  <c:v>0.83457249070631978</c:v>
                </c:pt>
                <c:pt idx="27943">
                  <c:v>0.83420074349442386</c:v>
                </c:pt>
                <c:pt idx="27944">
                  <c:v>0.83413908516177027</c:v>
                </c:pt>
                <c:pt idx="27945">
                  <c:v>0.83444940476190488</c:v>
                </c:pt>
                <c:pt idx="27946">
                  <c:v>0.83444940476190488</c:v>
                </c:pt>
                <c:pt idx="27947">
                  <c:v>0.8348214285714286</c:v>
                </c:pt>
                <c:pt idx="27948">
                  <c:v>0.8348214285714286</c:v>
                </c:pt>
                <c:pt idx="27949">
                  <c:v>0.83488285608032731</c:v>
                </c:pt>
                <c:pt idx="27950">
                  <c:v>0.83457249070631978</c:v>
                </c:pt>
                <c:pt idx="27951">
                  <c:v>0.83525474153960577</c:v>
                </c:pt>
                <c:pt idx="27952">
                  <c:v>0.83451097062104873</c:v>
                </c:pt>
                <c:pt idx="27953">
                  <c:v>0.83457249070631978</c:v>
                </c:pt>
                <c:pt idx="27954">
                  <c:v>0.83457249070631978</c:v>
                </c:pt>
                <c:pt idx="27955">
                  <c:v>0.83426235600148657</c:v>
                </c:pt>
                <c:pt idx="27956">
                  <c:v>0.83457249070631978</c:v>
                </c:pt>
                <c:pt idx="27957">
                  <c:v>0.83488285608032731</c:v>
                </c:pt>
                <c:pt idx="27958">
                  <c:v>0.83451097062104873</c:v>
                </c:pt>
                <c:pt idx="27959">
                  <c:v>0.83413908516177027</c:v>
                </c:pt>
                <c:pt idx="27960">
                  <c:v>0.83451097062104873</c:v>
                </c:pt>
                <c:pt idx="27961">
                  <c:v>0.83420074349442386</c:v>
                </c:pt>
                <c:pt idx="27962">
                  <c:v>0.83420074349442386</c:v>
                </c:pt>
                <c:pt idx="27963">
                  <c:v>0.83420074349442386</c:v>
                </c:pt>
                <c:pt idx="27964">
                  <c:v>0.83420074349442386</c:v>
                </c:pt>
                <c:pt idx="27965">
                  <c:v>0.83451097062104873</c:v>
                </c:pt>
                <c:pt idx="27966">
                  <c:v>0.83451097062104873</c:v>
                </c:pt>
                <c:pt idx="27967">
                  <c:v>0.83488285608032731</c:v>
                </c:pt>
                <c:pt idx="27968">
                  <c:v>0.83525474153960577</c:v>
                </c:pt>
                <c:pt idx="27969">
                  <c:v>0.83451097062104873</c:v>
                </c:pt>
                <c:pt idx="27970">
                  <c:v>0.83451097062104873</c:v>
                </c:pt>
                <c:pt idx="27971">
                  <c:v>0.83451097062104873</c:v>
                </c:pt>
                <c:pt idx="27972">
                  <c:v>0.83457249070631978</c:v>
                </c:pt>
                <c:pt idx="27973">
                  <c:v>0.83457249070631978</c:v>
                </c:pt>
                <c:pt idx="27974">
                  <c:v>0.83451097062104873</c:v>
                </c:pt>
                <c:pt idx="27975">
                  <c:v>0.83451097062104873</c:v>
                </c:pt>
                <c:pt idx="27976">
                  <c:v>0.83457249070631978</c:v>
                </c:pt>
                <c:pt idx="27977">
                  <c:v>0.83451097062104873</c:v>
                </c:pt>
                <c:pt idx="27978">
                  <c:v>0.8348214285714286</c:v>
                </c:pt>
                <c:pt idx="27979">
                  <c:v>0.83413908516177027</c:v>
                </c:pt>
                <c:pt idx="27980">
                  <c:v>0.8348214285714286</c:v>
                </c:pt>
                <c:pt idx="27981">
                  <c:v>0.83513211760327521</c:v>
                </c:pt>
                <c:pt idx="27982">
                  <c:v>0.83475995534052849</c:v>
                </c:pt>
                <c:pt idx="27983">
                  <c:v>0.8348214285714286</c:v>
                </c:pt>
                <c:pt idx="27984">
                  <c:v>0.83513211760327521</c:v>
                </c:pt>
                <c:pt idx="27985">
                  <c:v>0.83475995534052849</c:v>
                </c:pt>
                <c:pt idx="27986">
                  <c:v>0.83444940476190466</c:v>
                </c:pt>
                <c:pt idx="27987">
                  <c:v>0.83407738095238104</c:v>
                </c:pt>
                <c:pt idx="27988">
                  <c:v>0.83469843633655993</c:v>
                </c:pt>
                <c:pt idx="27989">
                  <c:v>0.83432613551749824</c:v>
                </c:pt>
                <c:pt idx="27990">
                  <c:v>0.83463687150837995</c:v>
                </c:pt>
                <c:pt idx="27991">
                  <c:v>0.83432613551749824</c:v>
                </c:pt>
                <c:pt idx="27992">
                  <c:v>0.83438779307778199</c:v>
                </c:pt>
                <c:pt idx="27993">
                  <c:v>0.83444940476190477</c:v>
                </c:pt>
                <c:pt idx="27994">
                  <c:v>0.83444940476190477</c:v>
                </c:pt>
                <c:pt idx="27995">
                  <c:v>0.83513211760327521</c:v>
                </c:pt>
                <c:pt idx="27996">
                  <c:v>0.83451097062104873</c:v>
                </c:pt>
                <c:pt idx="27997">
                  <c:v>0.83482142857142871</c:v>
                </c:pt>
                <c:pt idx="27998">
                  <c:v>0.83451097062104873</c:v>
                </c:pt>
                <c:pt idx="27999">
                  <c:v>0.83457249070631978</c:v>
                </c:pt>
                <c:pt idx="28000">
                  <c:v>0.83451097062104873</c:v>
                </c:pt>
                <c:pt idx="28001">
                  <c:v>0.83413908516177016</c:v>
                </c:pt>
                <c:pt idx="28002">
                  <c:v>0.83444940476190477</c:v>
                </c:pt>
                <c:pt idx="28003">
                  <c:v>0.83451097062104873</c:v>
                </c:pt>
                <c:pt idx="28004">
                  <c:v>0.83488285608032731</c:v>
                </c:pt>
                <c:pt idx="28005">
                  <c:v>0.83488285608032731</c:v>
                </c:pt>
                <c:pt idx="28006">
                  <c:v>0.83488285608032731</c:v>
                </c:pt>
                <c:pt idx="28007">
                  <c:v>0.83457249070631978</c:v>
                </c:pt>
                <c:pt idx="28008">
                  <c:v>0.83457249070631978</c:v>
                </c:pt>
                <c:pt idx="28009">
                  <c:v>0.83488285608032731</c:v>
                </c:pt>
                <c:pt idx="28010">
                  <c:v>0.83451097062104873</c:v>
                </c:pt>
                <c:pt idx="28011">
                  <c:v>0.83444940476190477</c:v>
                </c:pt>
                <c:pt idx="28012">
                  <c:v>0.83444940476190477</c:v>
                </c:pt>
                <c:pt idx="28013">
                  <c:v>0.83475995534052849</c:v>
                </c:pt>
                <c:pt idx="28014">
                  <c:v>0.83507073715562175</c:v>
                </c:pt>
                <c:pt idx="28015">
                  <c:v>0.83475995534052849</c:v>
                </c:pt>
                <c:pt idx="28016">
                  <c:v>0.83444940476190477</c:v>
                </c:pt>
                <c:pt idx="28017">
                  <c:v>0.83413908516177016</c:v>
                </c:pt>
                <c:pt idx="28018">
                  <c:v>0.83469843633655993</c:v>
                </c:pt>
                <c:pt idx="28019">
                  <c:v>0.83438779307778199</c:v>
                </c:pt>
                <c:pt idx="28020">
                  <c:v>0.83438779307778199</c:v>
                </c:pt>
                <c:pt idx="28021">
                  <c:v>0.83469843633655993</c:v>
                </c:pt>
                <c:pt idx="28022">
                  <c:v>0.83475995534052849</c:v>
                </c:pt>
                <c:pt idx="28023">
                  <c:v>0.83507073715562175</c:v>
                </c:pt>
                <c:pt idx="28024">
                  <c:v>0.8348214285714286</c:v>
                </c:pt>
                <c:pt idx="28025">
                  <c:v>0.83488285608032731</c:v>
                </c:pt>
                <c:pt idx="28026">
                  <c:v>0.83457249070631978</c:v>
                </c:pt>
                <c:pt idx="28027">
                  <c:v>0.83463396506874776</c:v>
                </c:pt>
                <c:pt idx="28028">
                  <c:v>0.83494423791821559</c:v>
                </c:pt>
                <c:pt idx="28029">
                  <c:v>0.83494423791821559</c:v>
                </c:pt>
                <c:pt idx="28030">
                  <c:v>0.83494423791821559</c:v>
                </c:pt>
                <c:pt idx="28031">
                  <c:v>0.83438544374303747</c:v>
                </c:pt>
                <c:pt idx="28032">
                  <c:v>0.83407572383073514</c:v>
                </c:pt>
                <c:pt idx="28033">
                  <c:v>0.83438544374303758</c:v>
                </c:pt>
                <c:pt idx="28034">
                  <c:v>0.83506686478454684</c:v>
                </c:pt>
                <c:pt idx="28035">
                  <c:v>0.83475677682881555</c:v>
                </c:pt>
                <c:pt idx="28036">
                  <c:v>0.83475677682881555</c:v>
                </c:pt>
                <c:pt idx="28037">
                  <c:v>0.83475677682881555</c:v>
                </c:pt>
                <c:pt idx="28038">
                  <c:v>0.83475677682881555</c:v>
                </c:pt>
                <c:pt idx="28039">
                  <c:v>0.83506686478454684</c:v>
                </c:pt>
                <c:pt idx="28040">
                  <c:v>0.83506686478454684</c:v>
                </c:pt>
                <c:pt idx="28041">
                  <c:v>0.83469539375928681</c:v>
                </c:pt>
                <c:pt idx="28042">
                  <c:v>0.83438544374303758</c:v>
                </c:pt>
                <c:pt idx="28043">
                  <c:v>0.83475677682881555</c:v>
                </c:pt>
                <c:pt idx="28044">
                  <c:v>0.83438544374303758</c:v>
                </c:pt>
                <c:pt idx="28045">
                  <c:v>0.83432392273402667</c:v>
                </c:pt>
                <c:pt idx="28046">
                  <c:v>0.83432392273402667</c:v>
                </c:pt>
                <c:pt idx="28047">
                  <c:v>0.83463396506874776</c:v>
                </c:pt>
                <c:pt idx="28048">
                  <c:v>0.83494423791821559</c:v>
                </c:pt>
                <c:pt idx="28049">
                  <c:v>0.83457249070631978</c:v>
                </c:pt>
                <c:pt idx="28050">
                  <c:v>0.83451097062104873</c:v>
                </c:pt>
                <c:pt idx="28051">
                  <c:v>0.83444940476190466</c:v>
                </c:pt>
                <c:pt idx="28052">
                  <c:v>0.83444940476190466</c:v>
                </c:pt>
                <c:pt idx="28053">
                  <c:v>0.83513211760327521</c:v>
                </c:pt>
                <c:pt idx="28054">
                  <c:v>0.83488285608032731</c:v>
                </c:pt>
                <c:pt idx="28055">
                  <c:v>0.83494423791821559</c:v>
                </c:pt>
                <c:pt idx="28056">
                  <c:v>0.83457249070631978</c:v>
                </c:pt>
                <c:pt idx="28057">
                  <c:v>0.83457249070631978</c:v>
                </c:pt>
                <c:pt idx="28058">
                  <c:v>0.83463396506874776</c:v>
                </c:pt>
                <c:pt idx="28059">
                  <c:v>0.83494423791821559</c:v>
                </c:pt>
                <c:pt idx="28060">
                  <c:v>0.83494423791821559</c:v>
                </c:pt>
                <c:pt idx="28061">
                  <c:v>0.83494423791821559</c:v>
                </c:pt>
                <c:pt idx="28062">
                  <c:v>0.83432392273402678</c:v>
                </c:pt>
                <c:pt idx="28063">
                  <c:v>0.83500557413600895</c:v>
                </c:pt>
                <c:pt idx="28064">
                  <c:v>0.83438544374303758</c:v>
                </c:pt>
                <c:pt idx="28065">
                  <c:v>0.83444691907943591</c:v>
                </c:pt>
                <c:pt idx="28066">
                  <c:v>0.83444691907943591</c:v>
                </c:pt>
                <c:pt idx="28067">
                  <c:v>0.83450834879406321</c:v>
                </c:pt>
                <c:pt idx="28068">
                  <c:v>0.83450834879406321</c:v>
                </c:pt>
                <c:pt idx="28069">
                  <c:v>0.83450834879406321</c:v>
                </c:pt>
                <c:pt idx="28070">
                  <c:v>0.83456973293768544</c:v>
                </c:pt>
                <c:pt idx="28071">
                  <c:v>0.83450834879406321</c:v>
                </c:pt>
                <c:pt idx="28072">
                  <c:v>0.83487940630797774</c:v>
                </c:pt>
                <c:pt idx="28073">
                  <c:v>0.83481811432813668</c:v>
                </c:pt>
                <c:pt idx="28074">
                  <c:v>0.83506686478454684</c:v>
                </c:pt>
                <c:pt idx="28075">
                  <c:v>0.83531598513011152</c:v>
                </c:pt>
                <c:pt idx="28076">
                  <c:v>0.83463396506874776</c:v>
                </c:pt>
                <c:pt idx="28077">
                  <c:v>0.83500557413600895</c:v>
                </c:pt>
                <c:pt idx="28078">
                  <c:v>0.83500557413600895</c:v>
                </c:pt>
                <c:pt idx="28079">
                  <c:v>0.8346953937592867</c:v>
                </c:pt>
                <c:pt idx="28080">
                  <c:v>0.83506686478454684</c:v>
                </c:pt>
                <c:pt idx="28081">
                  <c:v>0.83512810991459341</c:v>
                </c:pt>
                <c:pt idx="28082">
                  <c:v>0.83481811432813668</c:v>
                </c:pt>
                <c:pt idx="28083">
                  <c:v>0.83518930957683746</c:v>
                </c:pt>
                <c:pt idx="28084">
                  <c:v>0.83525046382189239</c:v>
                </c:pt>
                <c:pt idx="28085">
                  <c:v>0.83487940630797774</c:v>
                </c:pt>
                <c:pt idx="28086">
                  <c:v>0.83494065281899099</c:v>
                </c:pt>
                <c:pt idx="28087">
                  <c:v>0.83450834879406321</c:v>
                </c:pt>
                <c:pt idx="28088">
                  <c:v>0.83444691907943591</c:v>
                </c:pt>
                <c:pt idx="28089">
                  <c:v>0.83444691907943591</c:v>
                </c:pt>
                <c:pt idx="28090">
                  <c:v>0.83413729128014857</c:v>
                </c:pt>
                <c:pt idx="28091">
                  <c:v>0.83450834879406321</c:v>
                </c:pt>
                <c:pt idx="28092">
                  <c:v>0.83481811432813668</c:v>
                </c:pt>
                <c:pt idx="28093">
                  <c:v>0.83444691907943591</c:v>
                </c:pt>
                <c:pt idx="28094">
                  <c:v>0.83444691907943591</c:v>
                </c:pt>
                <c:pt idx="28095">
                  <c:v>0.83481811432813668</c:v>
                </c:pt>
                <c:pt idx="28096">
                  <c:v>0.83512810991459341</c:v>
                </c:pt>
                <c:pt idx="28097">
                  <c:v>0.83444691907943591</c:v>
                </c:pt>
                <c:pt idx="28098">
                  <c:v>0.83444691907943591</c:v>
                </c:pt>
                <c:pt idx="28099">
                  <c:v>0.83512810991459341</c:v>
                </c:pt>
                <c:pt idx="28100">
                  <c:v>0.83475677682881555</c:v>
                </c:pt>
                <c:pt idx="28101">
                  <c:v>0.83506686478454684</c:v>
                </c:pt>
                <c:pt idx="28102">
                  <c:v>0.83500557413600895</c:v>
                </c:pt>
                <c:pt idx="28103">
                  <c:v>0.83500557413600895</c:v>
                </c:pt>
                <c:pt idx="28104">
                  <c:v>0.83494423791821559</c:v>
                </c:pt>
                <c:pt idx="28105">
                  <c:v>0.83463396506874776</c:v>
                </c:pt>
                <c:pt idx="28106">
                  <c:v>0.83500557413600895</c:v>
                </c:pt>
                <c:pt idx="28107">
                  <c:v>0.83506686478454684</c:v>
                </c:pt>
                <c:pt idx="28108">
                  <c:v>0.83444691907943591</c:v>
                </c:pt>
                <c:pt idx="28109">
                  <c:v>0.83481811432813668</c:v>
                </c:pt>
                <c:pt idx="28110">
                  <c:v>0.83481811432813668</c:v>
                </c:pt>
                <c:pt idx="28111">
                  <c:v>0.83450834879406321</c:v>
                </c:pt>
                <c:pt idx="28112">
                  <c:v>0.83426028921023354</c:v>
                </c:pt>
                <c:pt idx="28113">
                  <c:v>0.83426028921023354</c:v>
                </c:pt>
                <c:pt idx="28114">
                  <c:v>0.83456973293768544</c:v>
                </c:pt>
                <c:pt idx="28115">
                  <c:v>0.83487940630797774</c:v>
                </c:pt>
                <c:pt idx="28116">
                  <c:v>0.83475677682881555</c:v>
                </c:pt>
                <c:pt idx="28117">
                  <c:v>0.83506686478454684</c:v>
                </c:pt>
                <c:pt idx="28118">
                  <c:v>0.83500557413600895</c:v>
                </c:pt>
                <c:pt idx="28119">
                  <c:v>0.83463396506874776</c:v>
                </c:pt>
                <c:pt idx="28120">
                  <c:v>0.83500557413600895</c:v>
                </c:pt>
                <c:pt idx="28121">
                  <c:v>0.83500557413600895</c:v>
                </c:pt>
                <c:pt idx="28122">
                  <c:v>0.83500557413600895</c:v>
                </c:pt>
                <c:pt idx="28123">
                  <c:v>0.83531598513011152</c:v>
                </c:pt>
                <c:pt idx="28124">
                  <c:v>0.83457249070631978</c:v>
                </c:pt>
                <c:pt idx="28125">
                  <c:v>0.83457249070631978</c:v>
                </c:pt>
                <c:pt idx="28126">
                  <c:v>0.83525474153960577</c:v>
                </c:pt>
                <c:pt idx="28127">
                  <c:v>0.83494423791821559</c:v>
                </c:pt>
                <c:pt idx="28128">
                  <c:v>0.83494423791821559</c:v>
                </c:pt>
                <c:pt idx="28129">
                  <c:v>0.83494423791821559</c:v>
                </c:pt>
                <c:pt idx="28130">
                  <c:v>0.83463396506874776</c:v>
                </c:pt>
                <c:pt idx="28131">
                  <c:v>0.83463396506874776</c:v>
                </c:pt>
                <c:pt idx="28132">
                  <c:v>0.83432392273402667</c:v>
                </c:pt>
                <c:pt idx="28133">
                  <c:v>0.8346953937592867</c:v>
                </c:pt>
                <c:pt idx="28134">
                  <c:v>0.83500557413600895</c:v>
                </c:pt>
                <c:pt idx="28135">
                  <c:v>0.83500557413600895</c:v>
                </c:pt>
                <c:pt idx="28136">
                  <c:v>0.83506686478454684</c:v>
                </c:pt>
                <c:pt idx="28137">
                  <c:v>0.83469539375928681</c:v>
                </c:pt>
                <c:pt idx="28138">
                  <c:v>0.83438544374303758</c:v>
                </c:pt>
                <c:pt idx="28139">
                  <c:v>0.83444691907943591</c:v>
                </c:pt>
                <c:pt idx="28140">
                  <c:v>0.83426028921023354</c:v>
                </c:pt>
                <c:pt idx="28141">
                  <c:v>0.83432171979243896</c:v>
                </c:pt>
                <c:pt idx="28142">
                  <c:v>0.83463107156099381</c:v>
                </c:pt>
                <c:pt idx="28143">
                  <c:v>0.83456973293768544</c:v>
                </c:pt>
                <c:pt idx="28144">
                  <c:v>0.83450834879406321</c:v>
                </c:pt>
                <c:pt idx="28145">
                  <c:v>0.83450834879406321</c:v>
                </c:pt>
                <c:pt idx="28146">
                  <c:v>0.83450834879406321</c:v>
                </c:pt>
                <c:pt idx="28147">
                  <c:v>0.83444691907943591</c:v>
                </c:pt>
                <c:pt idx="28148">
                  <c:v>0.83438544374303758</c:v>
                </c:pt>
                <c:pt idx="28149">
                  <c:v>0.83469539375928681</c:v>
                </c:pt>
                <c:pt idx="28150">
                  <c:v>0.83438544374303758</c:v>
                </c:pt>
                <c:pt idx="28151">
                  <c:v>0.83438544374303758</c:v>
                </c:pt>
                <c:pt idx="28152">
                  <c:v>0.83475677682881555</c:v>
                </c:pt>
                <c:pt idx="28153">
                  <c:v>0.83475677682881555</c:v>
                </c:pt>
                <c:pt idx="28154">
                  <c:v>0.83444691907943591</c:v>
                </c:pt>
                <c:pt idx="28155">
                  <c:v>0.83407572383073514</c:v>
                </c:pt>
                <c:pt idx="28156">
                  <c:v>0.83475677682881555</c:v>
                </c:pt>
                <c:pt idx="28157">
                  <c:v>0.83475677682881555</c:v>
                </c:pt>
                <c:pt idx="28158">
                  <c:v>0.83481811432813668</c:v>
                </c:pt>
                <c:pt idx="28159">
                  <c:v>0.83481811432813668</c:v>
                </c:pt>
                <c:pt idx="28160">
                  <c:v>0.83444691907943591</c:v>
                </c:pt>
                <c:pt idx="28161">
                  <c:v>0.83438544374303758</c:v>
                </c:pt>
                <c:pt idx="28162">
                  <c:v>0.83469539375928681</c:v>
                </c:pt>
                <c:pt idx="28163">
                  <c:v>0.83438544374303758</c:v>
                </c:pt>
                <c:pt idx="28164">
                  <c:v>0.83444691907943591</c:v>
                </c:pt>
                <c:pt idx="28165">
                  <c:v>0.83413729128014857</c:v>
                </c:pt>
                <c:pt idx="28166">
                  <c:v>0.83450834879406321</c:v>
                </c:pt>
                <c:pt idx="28167">
                  <c:v>0.83444691907943591</c:v>
                </c:pt>
                <c:pt idx="28168">
                  <c:v>0.83444691907943591</c:v>
                </c:pt>
                <c:pt idx="28169">
                  <c:v>0.83444691907943591</c:v>
                </c:pt>
                <c:pt idx="28170">
                  <c:v>0.83444691907943591</c:v>
                </c:pt>
                <c:pt idx="28171">
                  <c:v>0.83481811432813668</c:v>
                </c:pt>
                <c:pt idx="28172">
                  <c:v>0.83481811432813668</c:v>
                </c:pt>
                <c:pt idx="28173">
                  <c:v>0.83475677682881555</c:v>
                </c:pt>
                <c:pt idx="28174">
                  <c:v>0.83438544374303758</c:v>
                </c:pt>
                <c:pt idx="28175">
                  <c:v>0.83475677682881555</c:v>
                </c:pt>
                <c:pt idx="28176">
                  <c:v>0.83444691907943591</c:v>
                </c:pt>
                <c:pt idx="28177">
                  <c:v>0.83444691907943591</c:v>
                </c:pt>
                <c:pt idx="28178">
                  <c:v>0.83444691907943591</c:v>
                </c:pt>
                <c:pt idx="28179">
                  <c:v>0.83444691907943591</c:v>
                </c:pt>
                <c:pt idx="28180">
                  <c:v>0.83413729128014857</c:v>
                </c:pt>
                <c:pt idx="28181">
                  <c:v>0.83450834879406321</c:v>
                </c:pt>
                <c:pt idx="28182">
                  <c:v>0.83487940630797774</c:v>
                </c:pt>
                <c:pt idx="28183">
                  <c:v>0.83450834879406321</c:v>
                </c:pt>
                <c:pt idx="28184">
                  <c:v>0.83481811432813668</c:v>
                </c:pt>
                <c:pt idx="28185">
                  <c:v>0.83450834879406321</c:v>
                </c:pt>
                <c:pt idx="28186">
                  <c:v>0.83450834879406321</c:v>
                </c:pt>
                <c:pt idx="28187">
                  <c:v>0.83487940630797774</c:v>
                </c:pt>
                <c:pt idx="28188">
                  <c:v>0.83456973293768544</c:v>
                </c:pt>
                <c:pt idx="28189">
                  <c:v>0.83419881305637977</c:v>
                </c:pt>
                <c:pt idx="28190">
                  <c:v>0.83481811432813668</c:v>
                </c:pt>
                <c:pt idx="28191">
                  <c:v>0.83512810991459341</c:v>
                </c:pt>
                <c:pt idx="28192">
                  <c:v>0.83481811432813668</c:v>
                </c:pt>
                <c:pt idx="28193">
                  <c:v>0.8346953937592867</c:v>
                </c:pt>
                <c:pt idx="28194">
                  <c:v>0.83494423791821559</c:v>
                </c:pt>
                <c:pt idx="28195">
                  <c:v>0.83463396506874776</c:v>
                </c:pt>
                <c:pt idx="28196">
                  <c:v>0.83463396506874776</c:v>
                </c:pt>
                <c:pt idx="28197">
                  <c:v>0.83494423791821559</c:v>
                </c:pt>
                <c:pt idx="28198">
                  <c:v>0.83488285608032731</c:v>
                </c:pt>
                <c:pt idx="28199">
                  <c:v>0.83451097062104873</c:v>
                </c:pt>
                <c:pt idx="28200">
                  <c:v>0.83457249070631978</c:v>
                </c:pt>
                <c:pt idx="28201">
                  <c:v>0.8346953937592867</c:v>
                </c:pt>
                <c:pt idx="28202">
                  <c:v>0.83512810991459341</c:v>
                </c:pt>
                <c:pt idx="28203">
                  <c:v>0.83487940630797774</c:v>
                </c:pt>
                <c:pt idx="28204">
                  <c:v>0.83487940630797774</c:v>
                </c:pt>
                <c:pt idx="28205">
                  <c:v>0.83450834879406321</c:v>
                </c:pt>
                <c:pt idx="28206">
                  <c:v>0.83456973293768544</c:v>
                </c:pt>
                <c:pt idx="28207">
                  <c:v>0.83456973293768544</c:v>
                </c:pt>
                <c:pt idx="28208">
                  <c:v>0.83487940630797774</c:v>
                </c:pt>
                <c:pt idx="28209">
                  <c:v>0.83450834879406321</c:v>
                </c:pt>
                <c:pt idx="28210">
                  <c:v>0.83481811432813668</c:v>
                </c:pt>
                <c:pt idx="28211">
                  <c:v>0.83450834879406321</c:v>
                </c:pt>
                <c:pt idx="28212">
                  <c:v>0.83481811432813668</c:v>
                </c:pt>
                <c:pt idx="28213">
                  <c:v>0.83481811432813668</c:v>
                </c:pt>
                <c:pt idx="28214">
                  <c:v>0.83481811432813668</c:v>
                </c:pt>
                <c:pt idx="28215">
                  <c:v>0.83481811432813668</c:v>
                </c:pt>
                <c:pt idx="28216">
                  <c:v>0.83487940630797774</c:v>
                </c:pt>
                <c:pt idx="28217">
                  <c:v>0.83494065281899099</c:v>
                </c:pt>
                <c:pt idx="28218">
                  <c:v>0.83500185391175386</c:v>
                </c:pt>
                <c:pt idx="28219">
                  <c:v>0.83500185391175386</c:v>
                </c:pt>
                <c:pt idx="28220">
                  <c:v>0.83506300963676805</c:v>
                </c:pt>
                <c:pt idx="28221">
                  <c:v>0.83432171979243896</c:v>
                </c:pt>
                <c:pt idx="28222">
                  <c:v>0.83463107156099381</c:v>
                </c:pt>
                <c:pt idx="28223">
                  <c:v>0.83463107156099381</c:v>
                </c:pt>
                <c:pt idx="28224">
                  <c:v>0.83463107156099381</c:v>
                </c:pt>
                <c:pt idx="28225">
                  <c:v>0.83456973293768544</c:v>
                </c:pt>
                <c:pt idx="28226">
                  <c:v>0.83450834879406321</c:v>
                </c:pt>
                <c:pt idx="28227">
                  <c:v>0.83531157270029677</c:v>
                </c:pt>
                <c:pt idx="28228">
                  <c:v>0.83494065281899099</c:v>
                </c:pt>
                <c:pt idx="28229">
                  <c:v>0.83456973293768544</c:v>
                </c:pt>
                <c:pt idx="28230">
                  <c:v>0.83481811432813668</c:v>
                </c:pt>
                <c:pt idx="28231">
                  <c:v>0.83481811432813668</c:v>
                </c:pt>
                <c:pt idx="28232">
                  <c:v>0.83481811432813668</c:v>
                </c:pt>
                <c:pt idx="28233">
                  <c:v>0.83475677682881555</c:v>
                </c:pt>
                <c:pt idx="28234">
                  <c:v>0.8346953937592867</c:v>
                </c:pt>
                <c:pt idx="28235">
                  <c:v>0.83518930957683746</c:v>
                </c:pt>
                <c:pt idx="28236">
                  <c:v>0.83487940630797774</c:v>
                </c:pt>
                <c:pt idx="28237">
                  <c:v>0.83487940630797774</c:v>
                </c:pt>
                <c:pt idx="28238">
                  <c:v>0.83487940630797774</c:v>
                </c:pt>
                <c:pt idx="28239">
                  <c:v>0.83450834879406321</c:v>
                </c:pt>
                <c:pt idx="28240">
                  <c:v>0.83450834879406321</c:v>
                </c:pt>
                <c:pt idx="28241">
                  <c:v>0.83456973293768544</c:v>
                </c:pt>
                <c:pt idx="28242">
                  <c:v>0.83456973293768544</c:v>
                </c:pt>
                <c:pt idx="28243">
                  <c:v>0.83463107156099359</c:v>
                </c:pt>
                <c:pt idx="28244">
                  <c:v>0.83500185391175386</c:v>
                </c:pt>
                <c:pt idx="28245">
                  <c:v>0.8353726362625139</c:v>
                </c:pt>
                <c:pt idx="28246">
                  <c:v>0.83494065281899099</c:v>
                </c:pt>
                <c:pt idx="28247">
                  <c:v>0.83481811432813668</c:v>
                </c:pt>
                <c:pt idx="28248">
                  <c:v>0.83512810991459341</c:v>
                </c:pt>
                <c:pt idx="28249">
                  <c:v>0.83481811432813668</c:v>
                </c:pt>
                <c:pt idx="28250">
                  <c:v>0.83481811432813668</c:v>
                </c:pt>
                <c:pt idx="28251">
                  <c:v>0.83481811432813668</c:v>
                </c:pt>
                <c:pt idx="28252">
                  <c:v>0.83487940630797774</c:v>
                </c:pt>
                <c:pt idx="28253">
                  <c:v>0.83531157270029677</c:v>
                </c:pt>
                <c:pt idx="28254">
                  <c:v>0.83463107156099381</c:v>
                </c:pt>
                <c:pt idx="28255">
                  <c:v>0.83432171979243896</c:v>
                </c:pt>
                <c:pt idx="28256">
                  <c:v>0.83469236471460351</c:v>
                </c:pt>
                <c:pt idx="28257">
                  <c:v>0.83469236471460351</c:v>
                </c:pt>
                <c:pt idx="28258">
                  <c:v>0.83469236471460351</c:v>
                </c:pt>
                <c:pt idx="28259">
                  <c:v>0.83401259725824395</c:v>
                </c:pt>
                <c:pt idx="28260">
                  <c:v>0.83469236471460351</c:v>
                </c:pt>
                <c:pt idx="28261">
                  <c:v>0.83469236471460351</c:v>
                </c:pt>
                <c:pt idx="28262">
                  <c:v>0.83500185391175386</c:v>
                </c:pt>
                <c:pt idx="28263">
                  <c:v>0.83463107156099359</c:v>
                </c:pt>
                <c:pt idx="28264">
                  <c:v>0.83494065281899099</c:v>
                </c:pt>
                <c:pt idx="28265">
                  <c:v>0.83494065281899099</c:v>
                </c:pt>
                <c:pt idx="28266">
                  <c:v>0.83487940630797774</c:v>
                </c:pt>
                <c:pt idx="28267">
                  <c:v>0.83481811432813668</c:v>
                </c:pt>
                <c:pt idx="28268">
                  <c:v>0.83512810991459341</c:v>
                </c:pt>
                <c:pt idx="28269">
                  <c:v>0.83456973293768555</c:v>
                </c:pt>
                <c:pt idx="28270">
                  <c:v>0.83463107156099359</c:v>
                </c:pt>
                <c:pt idx="28271">
                  <c:v>0.83494065281899099</c:v>
                </c:pt>
                <c:pt idx="28272">
                  <c:v>0.83494065281899099</c:v>
                </c:pt>
                <c:pt idx="28273">
                  <c:v>0.83525046382189239</c:v>
                </c:pt>
                <c:pt idx="28274">
                  <c:v>0.83487940630797774</c:v>
                </c:pt>
                <c:pt idx="28275">
                  <c:v>0.83518930957683746</c:v>
                </c:pt>
                <c:pt idx="28276">
                  <c:v>0.83512810991459341</c:v>
                </c:pt>
                <c:pt idx="28277">
                  <c:v>0.83444691907943591</c:v>
                </c:pt>
                <c:pt idx="28278">
                  <c:v>0.83407572383073492</c:v>
                </c:pt>
                <c:pt idx="28279">
                  <c:v>0.83475677682881555</c:v>
                </c:pt>
                <c:pt idx="28280">
                  <c:v>0.83444691907943591</c:v>
                </c:pt>
                <c:pt idx="28281">
                  <c:v>0.83450834879406321</c:v>
                </c:pt>
                <c:pt idx="28282">
                  <c:v>0.83494065281899099</c:v>
                </c:pt>
                <c:pt idx="28283">
                  <c:v>0.83494065281899099</c:v>
                </c:pt>
                <c:pt idx="28284">
                  <c:v>0.83494065281899099</c:v>
                </c:pt>
                <c:pt idx="28285">
                  <c:v>0.83494065281899099</c:v>
                </c:pt>
                <c:pt idx="28286">
                  <c:v>0.83494065281899099</c:v>
                </c:pt>
                <c:pt idx="28287">
                  <c:v>0.83494065281899099</c:v>
                </c:pt>
                <c:pt idx="28288">
                  <c:v>0.83494065281899099</c:v>
                </c:pt>
                <c:pt idx="28289">
                  <c:v>0.83463107156099359</c:v>
                </c:pt>
                <c:pt idx="28290">
                  <c:v>0.83494065281899099</c:v>
                </c:pt>
                <c:pt idx="28291">
                  <c:v>0.83494065281899099</c:v>
                </c:pt>
                <c:pt idx="28292">
                  <c:v>0.83456973293768544</c:v>
                </c:pt>
                <c:pt idx="28293">
                  <c:v>0.83456973293768544</c:v>
                </c:pt>
                <c:pt idx="28294">
                  <c:v>0.83463107156099359</c:v>
                </c:pt>
                <c:pt idx="28295">
                  <c:v>0.83463107156099359</c:v>
                </c:pt>
                <c:pt idx="28296">
                  <c:v>0.83426028921023354</c:v>
                </c:pt>
                <c:pt idx="28297">
                  <c:v>0.83469236471460351</c:v>
                </c:pt>
                <c:pt idx="28298">
                  <c:v>0.83469236471460351</c:v>
                </c:pt>
                <c:pt idx="28299">
                  <c:v>0.83469236471460351</c:v>
                </c:pt>
                <c:pt idx="28300">
                  <c:v>0.83438310485364964</c:v>
                </c:pt>
                <c:pt idx="28301">
                  <c:v>0.83469236471460351</c:v>
                </c:pt>
                <c:pt idx="28302">
                  <c:v>0.83438310485364964</c:v>
                </c:pt>
                <c:pt idx="28303">
                  <c:v>0.83469236471460351</c:v>
                </c:pt>
                <c:pt idx="28304">
                  <c:v>0.83500185391175386</c:v>
                </c:pt>
                <c:pt idx="28305">
                  <c:v>0.83494065281899099</c:v>
                </c:pt>
                <c:pt idx="28306">
                  <c:v>0.83494065281899099</c:v>
                </c:pt>
                <c:pt idx="28307">
                  <c:v>0.83487940630797774</c:v>
                </c:pt>
                <c:pt idx="28308">
                  <c:v>0.83450834879406321</c:v>
                </c:pt>
                <c:pt idx="28309">
                  <c:v>0.83481811432813668</c:v>
                </c:pt>
                <c:pt idx="28310">
                  <c:v>0.83481811432813668</c:v>
                </c:pt>
                <c:pt idx="28311">
                  <c:v>0.83506686478454684</c:v>
                </c:pt>
                <c:pt idx="28312">
                  <c:v>0.83481811432813668</c:v>
                </c:pt>
                <c:pt idx="28313">
                  <c:v>0.83450834879406321</c:v>
                </c:pt>
                <c:pt idx="28314">
                  <c:v>0.83419881305638</c:v>
                </c:pt>
                <c:pt idx="28315">
                  <c:v>0.83456973293768555</c:v>
                </c:pt>
                <c:pt idx="28316">
                  <c:v>0.83494065281899099</c:v>
                </c:pt>
                <c:pt idx="28317">
                  <c:v>0.83463107156099359</c:v>
                </c:pt>
                <c:pt idx="28318">
                  <c:v>0.83494065281899099</c:v>
                </c:pt>
                <c:pt idx="28319">
                  <c:v>0.83456973293768544</c:v>
                </c:pt>
                <c:pt idx="28320">
                  <c:v>0.83450834879406321</c:v>
                </c:pt>
                <c:pt idx="28321">
                  <c:v>0.83463107156099381</c:v>
                </c:pt>
                <c:pt idx="28322">
                  <c:v>0.83432171979243896</c:v>
                </c:pt>
                <c:pt idx="28323">
                  <c:v>0.83419881305637977</c:v>
                </c:pt>
                <c:pt idx="28324">
                  <c:v>0.83481811432813668</c:v>
                </c:pt>
                <c:pt idx="28325">
                  <c:v>0.83512810991459341</c:v>
                </c:pt>
                <c:pt idx="28326">
                  <c:v>0.83475677682881555</c:v>
                </c:pt>
                <c:pt idx="28327">
                  <c:v>0.83512810991459341</c:v>
                </c:pt>
                <c:pt idx="28328">
                  <c:v>0.83481811432813668</c:v>
                </c:pt>
                <c:pt idx="28329">
                  <c:v>0.83487940630797774</c:v>
                </c:pt>
                <c:pt idx="28330">
                  <c:v>0.83463107156099359</c:v>
                </c:pt>
                <c:pt idx="28331">
                  <c:v>0.83426028921023354</c:v>
                </c:pt>
                <c:pt idx="28332">
                  <c:v>0.83419881305638</c:v>
                </c:pt>
                <c:pt idx="28333">
                  <c:v>0.83518930957683746</c:v>
                </c:pt>
                <c:pt idx="28334">
                  <c:v>0.83518930957683746</c:v>
                </c:pt>
                <c:pt idx="28335">
                  <c:v>0.83487940630797774</c:v>
                </c:pt>
                <c:pt idx="28336">
                  <c:v>0.83525046382189239</c:v>
                </c:pt>
                <c:pt idx="28337">
                  <c:v>0.83494065281899099</c:v>
                </c:pt>
                <c:pt idx="28338">
                  <c:v>0.83463107156099359</c:v>
                </c:pt>
                <c:pt idx="28339">
                  <c:v>0.83500185391175386</c:v>
                </c:pt>
                <c:pt idx="28340">
                  <c:v>0.83500185391175386</c:v>
                </c:pt>
                <c:pt idx="28341">
                  <c:v>0.83469236471460351</c:v>
                </c:pt>
                <c:pt idx="28342">
                  <c:v>0.83469236471460351</c:v>
                </c:pt>
                <c:pt idx="28343">
                  <c:v>0.83426028921023354</c:v>
                </c:pt>
                <c:pt idx="28344">
                  <c:v>0.83456973293768544</c:v>
                </c:pt>
                <c:pt idx="28345">
                  <c:v>0.83450834879406321</c:v>
                </c:pt>
                <c:pt idx="28346">
                  <c:v>0.83494065281899099</c:v>
                </c:pt>
                <c:pt idx="28347">
                  <c:v>0.83463107156099359</c:v>
                </c:pt>
                <c:pt idx="28348">
                  <c:v>0.83481811432813668</c:v>
                </c:pt>
                <c:pt idx="28349">
                  <c:v>0.83475677682881555</c:v>
                </c:pt>
                <c:pt idx="28350">
                  <c:v>0.83481811432813668</c:v>
                </c:pt>
                <c:pt idx="28351">
                  <c:v>0.83450834879406321</c:v>
                </c:pt>
                <c:pt idx="28352">
                  <c:v>0.83450834879406321</c:v>
                </c:pt>
                <c:pt idx="28353">
                  <c:v>0.83450834879406321</c:v>
                </c:pt>
                <c:pt idx="28354">
                  <c:v>0.83450834879406321</c:v>
                </c:pt>
                <c:pt idx="28355">
                  <c:v>0.83481811432813668</c:v>
                </c:pt>
                <c:pt idx="28356">
                  <c:v>0.83518930957683746</c:v>
                </c:pt>
                <c:pt idx="28357">
                  <c:v>0.83456973293768555</c:v>
                </c:pt>
                <c:pt idx="28358">
                  <c:v>0.83487940630797774</c:v>
                </c:pt>
                <c:pt idx="28359">
                  <c:v>0.83487940630797774</c:v>
                </c:pt>
                <c:pt idx="28360">
                  <c:v>0.83494065281899099</c:v>
                </c:pt>
                <c:pt idx="28361">
                  <c:v>0.83469236471460351</c:v>
                </c:pt>
                <c:pt idx="28362">
                  <c:v>0.83469236471460351</c:v>
                </c:pt>
                <c:pt idx="28363">
                  <c:v>0.83438310485364964</c:v>
                </c:pt>
                <c:pt idx="28364">
                  <c:v>0.83438310485364964</c:v>
                </c:pt>
                <c:pt idx="28365">
                  <c:v>0.83438310485364964</c:v>
                </c:pt>
                <c:pt idx="28366">
                  <c:v>0.83444444444444443</c:v>
                </c:pt>
                <c:pt idx="28367">
                  <c:v>0.83475361244905533</c:v>
                </c:pt>
                <c:pt idx="28368">
                  <c:v>0.83500185391175386</c:v>
                </c:pt>
                <c:pt idx="28369">
                  <c:v>0.83463107156099381</c:v>
                </c:pt>
                <c:pt idx="28370">
                  <c:v>0.83494065281899099</c:v>
                </c:pt>
                <c:pt idx="28371">
                  <c:v>0.83494065281899099</c:v>
                </c:pt>
                <c:pt idx="28372">
                  <c:v>0.83487940630797774</c:v>
                </c:pt>
                <c:pt idx="28373">
                  <c:v>0.83481811432813668</c:v>
                </c:pt>
                <c:pt idx="28374">
                  <c:v>0.83512810991459341</c:v>
                </c:pt>
                <c:pt idx="28375">
                  <c:v>0.83481811432813668</c:v>
                </c:pt>
                <c:pt idx="28376">
                  <c:v>0.83512810991459341</c:v>
                </c:pt>
                <c:pt idx="28377">
                  <c:v>0.83487940630797774</c:v>
                </c:pt>
                <c:pt idx="28378">
                  <c:v>0.83487940630797774</c:v>
                </c:pt>
                <c:pt idx="28379">
                  <c:v>0.83444691907943591</c:v>
                </c:pt>
                <c:pt idx="28380">
                  <c:v>0.83475677682881555</c:v>
                </c:pt>
                <c:pt idx="28381">
                  <c:v>0.83481811432813668</c:v>
                </c:pt>
                <c:pt idx="28382">
                  <c:v>0.83512810991459341</c:v>
                </c:pt>
                <c:pt idx="28383">
                  <c:v>0.83444691907943591</c:v>
                </c:pt>
                <c:pt idx="28384">
                  <c:v>0.83450834879406321</c:v>
                </c:pt>
                <c:pt idx="28385">
                  <c:v>0.83413729128014857</c:v>
                </c:pt>
                <c:pt idx="28386">
                  <c:v>0.83450834879406321</c:v>
                </c:pt>
                <c:pt idx="28387">
                  <c:v>0.83487940630797774</c:v>
                </c:pt>
                <c:pt idx="28388">
                  <c:v>0.83450834879406321</c:v>
                </c:pt>
                <c:pt idx="28389">
                  <c:v>0.83518930957683746</c:v>
                </c:pt>
                <c:pt idx="28390">
                  <c:v>0.83525046382189239</c:v>
                </c:pt>
                <c:pt idx="28391">
                  <c:v>0.83500185391175386</c:v>
                </c:pt>
                <c:pt idx="28392">
                  <c:v>0.83500185391175386</c:v>
                </c:pt>
                <c:pt idx="28393">
                  <c:v>0.83469236471460351</c:v>
                </c:pt>
                <c:pt idx="28394">
                  <c:v>0.83481481481481479</c:v>
                </c:pt>
                <c:pt idx="28395">
                  <c:v>0.83487597186227314</c:v>
                </c:pt>
                <c:pt idx="28396">
                  <c:v>0.83450573861532762</c:v>
                </c:pt>
                <c:pt idx="28397">
                  <c:v>0.8345669874167283</c:v>
                </c:pt>
                <c:pt idx="28398">
                  <c:v>0.83481481481481479</c:v>
                </c:pt>
                <c:pt idx="28399">
                  <c:v>0.83481481481481479</c:v>
                </c:pt>
                <c:pt idx="28400">
                  <c:v>0.83512412004446102</c:v>
                </c:pt>
                <c:pt idx="28401">
                  <c:v>0.83512412004446102</c:v>
                </c:pt>
                <c:pt idx="28402">
                  <c:v>0.83481481481481479</c:v>
                </c:pt>
                <c:pt idx="28403">
                  <c:v>0.83444444444444443</c:v>
                </c:pt>
                <c:pt idx="28404">
                  <c:v>0.83481481481481479</c:v>
                </c:pt>
                <c:pt idx="28405">
                  <c:v>0.83481481481481479</c:v>
                </c:pt>
                <c:pt idx="28406">
                  <c:v>0.83481481481481479</c:v>
                </c:pt>
                <c:pt idx="28407">
                  <c:v>0.83444444444444443</c:v>
                </c:pt>
                <c:pt idx="28408">
                  <c:v>0.83475361244905533</c:v>
                </c:pt>
                <c:pt idx="28409">
                  <c:v>0.83444444444444443</c:v>
                </c:pt>
                <c:pt idx="28410">
                  <c:v>0.83444444444444443</c:v>
                </c:pt>
                <c:pt idx="28411">
                  <c:v>0.83444444444444443</c:v>
                </c:pt>
                <c:pt idx="28412">
                  <c:v>0.83469236471460351</c:v>
                </c:pt>
                <c:pt idx="28413">
                  <c:v>0.83432171979243896</c:v>
                </c:pt>
                <c:pt idx="28414">
                  <c:v>0.83475361244905533</c:v>
                </c:pt>
                <c:pt idx="28415">
                  <c:v>0.83506300963676805</c:v>
                </c:pt>
                <c:pt idx="28416">
                  <c:v>0.83463107156099359</c:v>
                </c:pt>
                <c:pt idx="28417">
                  <c:v>0.83469236471460351</c:v>
                </c:pt>
                <c:pt idx="28418">
                  <c:v>0.83506300963676805</c:v>
                </c:pt>
                <c:pt idx="28419">
                  <c:v>0.83506300963676805</c:v>
                </c:pt>
                <c:pt idx="28420">
                  <c:v>0.83444444444444443</c:v>
                </c:pt>
                <c:pt idx="28421">
                  <c:v>0.83444444444444443</c:v>
                </c:pt>
                <c:pt idx="28422">
                  <c:v>0.83512412004446102</c:v>
                </c:pt>
                <c:pt idx="28423">
                  <c:v>0.83500185391175386</c:v>
                </c:pt>
                <c:pt idx="28424">
                  <c:v>0.83500185391175386</c:v>
                </c:pt>
                <c:pt idx="28425">
                  <c:v>0.83494065281899099</c:v>
                </c:pt>
                <c:pt idx="28426">
                  <c:v>0.83487940630797774</c:v>
                </c:pt>
                <c:pt idx="28427">
                  <c:v>0.83525046382189239</c:v>
                </c:pt>
                <c:pt idx="28428">
                  <c:v>0.83494065281899099</c:v>
                </c:pt>
                <c:pt idx="28429">
                  <c:v>0.83494065281899099</c:v>
                </c:pt>
                <c:pt idx="28430">
                  <c:v>0.83469236471460351</c:v>
                </c:pt>
                <c:pt idx="28431">
                  <c:v>0.83438310485364964</c:v>
                </c:pt>
                <c:pt idx="28432">
                  <c:v>0.83469236471460351</c:v>
                </c:pt>
                <c:pt idx="28433">
                  <c:v>0.83506300963676805</c:v>
                </c:pt>
                <c:pt idx="28434">
                  <c:v>0.83475361244905533</c:v>
                </c:pt>
                <c:pt idx="28435">
                  <c:v>0.83438310485364964</c:v>
                </c:pt>
                <c:pt idx="28436">
                  <c:v>0.83438310485364964</c:v>
                </c:pt>
                <c:pt idx="28437">
                  <c:v>0.83475361244905533</c:v>
                </c:pt>
                <c:pt idx="28438">
                  <c:v>0.83469236471460351</c:v>
                </c:pt>
                <c:pt idx="28439">
                  <c:v>0.83469236471460351</c:v>
                </c:pt>
                <c:pt idx="28440">
                  <c:v>0.83469236471460351</c:v>
                </c:pt>
                <c:pt idx="28441">
                  <c:v>0.83456973293768544</c:v>
                </c:pt>
                <c:pt idx="28442">
                  <c:v>0.83450834879406321</c:v>
                </c:pt>
                <c:pt idx="28443">
                  <c:v>0.83413729128014857</c:v>
                </c:pt>
                <c:pt idx="28444">
                  <c:v>0.83413729128014857</c:v>
                </c:pt>
                <c:pt idx="28445">
                  <c:v>0.83419881305638</c:v>
                </c:pt>
                <c:pt idx="28446">
                  <c:v>0.83456973293768555</c:v>
                </c:pt>
                <c:pt idx="28447">
                  <c:v>0.83487940630797774</c:v>
                </c:pt>
                <c:pt idx="28448">
                  <c:v>0.83487940630797774</c:v>
                </c:pt>
                <c:pt idx="28449">
                  <c:v>0.83487940630797774</c:v>
                </c:pt>
                <c:pt idx="28450">
                  <c:v>0.83525046382189239</c:v>
                </c:pt>
                <c:pt idx="28451">
                  <c:v>0.83500185391175386</c:v>
                </c:pt>
                <c:pt idx="28452">
                  <c:v>0.83469236471460351</c:v>
                </c:pt>
                <c:pt idx="28453">
                  <c:v>0.83506300963676805</c:v>
                </c:pt>
                <c:pt idx="28454">
                  <c:v>0.83438310485364964</c:v>
                </c:pt>
                <c:pt idx="28455">
                  <c:v>0.83432171979243896</c:v>
                </c:pt>
                <c:pt idx="28456">
                  <c:v>0.83469236471460351</c:v>
                </c:pt>
                <c:pt idx="28457">
                  <c:v>0.83475361244905533</c:v>
                </c:pt>
                <c:pt idx="28458">
                  <c:v>0.83475361244905533</c:v>
                </c:pt>
                <c:pt idx="28459">
                  <c:v>0.83500185391175386</c:v>
                </c:pt>
                <c:pt idx="28460">
                  <c:v>0.83494065281899099</c:v>
                </c:pt>
                <c:pt idx="28461">
                  <c:v>0.83487940630797774</c:v>
                </c:pt>
                <c:pt idx="28462">
                  <c:v>0.83487940630797774</c:v>
                </c:pt>
                <c:pt idx="28463">
                  <c:v>0.83494065281899099</c:v>
                </c:pt>
                <c:pt idx="28464">
                  <c:v>0.83487940630797774</c:v>
                </c:pt>
                <c:pt idx="28465">
                  <c:v>0.83487940630797774</c:v>
                </c:pt>
                <c:pt idx="28466">
                  <c:v>0.83456973293768555</c:v>
                </c:pt>
                <c:pt idx="28467">
                  <c:v>0.83419881305638</c:v>
                </c:pt>
                <c:pt idx="28468">
                  <c:v>0.83456973293768544</c:v>
                </c:pt>
                <c:pt idx="28469">
                  <c:v>0.83494065281899099</c:v>
                </c:pt>
                <c:pt idx="28470">
                  <c:v>0.83463107156099359</c:v>
                </c:pt>
                <c:pt idx="28471">
                  <c:v>0.83456973293768544</c:v>
                </c:pt>
                <c:pt idx="28472">
                  <c:v>0.83456973293768544</c:v>
                </c:pt>
                <c:pt idx="28473">
                  <c:v>0.83463107156099381</c:v>
                </c:pt>
                <c:pt idx="28474">
                  <c:v>0.83469236471460351</c:v>
                </c:pt>
                <c:pt idx="28475">
                  <c:v>0.83475361244905533</c:v>
                </c:pt>
                <c:pt idx="28476">
                  <c:v>0.83438310485364964</c:v>
                </c:pt>
                <c:pt idx="28477">
                  <c:v>0.83432171979243896</c:v>
                </c:pt>
                <c:pt idx="28478">
                  <c:v>0.83438310485364964</c:v>
                </c:pt>
                <c:pt idx="28479">
                  <c:v>0.83407407407407408</c:v>
                </c:pt>
                <c:pt idx="28480">
                  <c:v>0.83469236471460351</c:v>
                </c:pt>
                <c:pt idx="28481">
                  <c:v>0.83469236471460351</c:v>
                </c:pt>
                <c:pt idx="28482">
                  <c:v>0.83469236471460351</c:v>
                </c:pt>
                <c:pt idx="28483">
                  <c:v>0.83463107156099359</c:v>
                </c:pt>
                <c:pt idx="28484">
                  <c:v>0.83494065281899099</c:v>
                </c:pt>
                <c:pt idx="28485">
                  <c:v>0.83518930957683746</c:v>
                </c:pt>
                <c:pt idx="28486">
                  <c:v>0.83512810991459341</c:v>
                </c:pt>
                <c:pt idx="28487">
                  <c:v>0.83512810991459341</c:v>
                </c:pt>
                <c:pt idx="28488">
                  <c:v>0.83475677682881555</c:v>
                </c:pt>
                <c:pt idx="28489">
                  <c:v>0.83450834879406321</c:v>
                </c:pt>
                <c:pt idx="28490">
                  <c:v>0.83512810991459341</c:v>
                </c:pt>
                <c:pt idx="28491">
                  <c:v>0.83475677682881555</c:v>
                </c:pt>
                <c:pt idx="28492">
                  <c:v>0.83512810991459341</c:v>
                </c:pt>
                <c:pt idx="28493">
                  <c:v>0.83512810991459341</c:v>
                </c:pt>
                <c:pt idx="28494">
                  <c:v>0.83487940630797774</c:v>
                </c:pt>
                <c:pt idx="28495">
                  <c:v>0.83450834879406321</c:v>
                </c:pt>
                <c:pt idx="28496">
                  <c:v>0.83450834879406321</c:v>
                </c:pt>
                <c:pt idx="28497">
                  <c:v>0.83456973293768555</c:v>
                </c:pt>
                <c:pt idx="28498">
                  <c:v>0.83481811432813668</c:v>
                </c:pt>
                <c:pt idx="28499">
                  <c:v>0.83481811432813668</c:v>
                </c:pt>
                <c:pt idx="28500">
                  <c:v>0.83456973293768555</c:v>
                </c:pt>
                <c:pt idx="28501">
                  <c:v>0.83450834879406321</c:v>
                </c:pt>
                <c:pt idx="28502">
                  <c:v>0.83481811432813668</c:v>
                </c:pt>
                <c:pt idx="28503">
                  <c:v>0.83481811432813668</c:v>
                </c:pt>
                <c:pt idx="28504">
                  <c:v>0.83450834879406321</c:v>
                </c:pt>
                <c:pt idx="28505">
                  <c:v>0.83494065281899099</c:v>
                </c:pt>
                <c:pt idx="28506">
                  <c:v>0.83500185391175386</c:v>
                </c:pt>
                <c:pt idx="28507">
                  <c:v>0.83469236471460351</c:v>
                </c:pt>
                <c:pt idx="28508">
                  <c:v>0.83494065281899099</c:v>
                </c:pt>
                <c:pt idx="28509">
                  <c:v>0.83456973293768555</c:v>
                </c:pt>
                <c:pt idx="28510">
                  <c:v>0.83487940630797774</c:v>
                </c:pt>
                <c:pt idx="28511">
                  <c:v>0.83481811432813668</c:v>
                </c:pt>
                <c:pt idx="28512">
                  <c:v>0.83481811432813668</c:v>
                </c:pt>
                <c:pt idx="28513">
                  <c:v>0.83512810991459341</c:v>
                </c:pt>
                <c:pt idx="28514">
                  <c:v>0.83475677682881555</c:v>
                </c:pt>
                <c:pt idx="28515">
                  <c:v>0.83475677682881555</c:v>
                </c:pt>
                <c:pt idx="28516">
                  <c:v>0.83506686478454684</c:v>
                </c:pt>
                <c:pt idx="28517">
                  <c:v>0.8346953937592867</c:v>
                </c:pt>
                <c:pt idx="28518">
                  <c:v>0.83438544374303747</c:v>
                </c:pt>
                <c:pt idx="28519">
                  <c:v>0.83475677682881555</c:v>
                </c:pt>
                <c:pt idx="28520">
                  <c:v>0.83481811432813668</c:v>
                </c:pt>
                <c:pt idx="28521">
                  <c:v>0.83518930957683746</c:v>
                </c:pt>
                <c:pt idx="28522">
                  <c:v>0.83518930957683746</c:v>
                </c:pt>
                <c:pt idx="28523">
                  <c:v>0.83481811432813668</c:v>
                </c:pt>
                <c:pt idx="28524">
                  <c:v>0.83481811432813668</c:v>
                </c:pt>
                <c:pt idx="28525">
                  <c:v>0.83450834879406321</c:v>
                </c:pt>
                <c:pt idx="28526">
                  <c:v>0.83450834879406321</c:v>
                </c:pt>
                <c:pt idx="28527">
                  <c:v>0.83481811432813668</c:v>
                </c:pt>
                <c:pt idx="28528">
                  <c:v>0.83518930957683746</c:v>
                </c:pt>
                <c:pt idx="28529">
                  <c:v>0.83525046382189239</c:v>
                </c:pt>
                <c:pt idx="28530">
                  <c:v>0.83494065281899099</c:v>
                </c:pt>
                <c:pt idx="28531">
                  <c:v>0.83456973293768544</c:v>
                </c:pt>
                <c:pt idx="28532">
                  <c:v>0.83487940630797774</c:v>
                </c:pt>
                <c:pt idx="28533">
                  <c:v>0.83413729128014857</c:v>
                </c:pt>
                <c:pt idx="28534">
                  <c:v>0.83475677682881555</c:v>
                </c:pt>
                <c:pt idx="28535">
                  <c:v>0.83444691907943591</c:v>
                </c:pt>
                <c:pt idx="28536">
                  <c:v>0.83475677682881555</c:v>
                </c:pt>
                <c:pt idx="28537">
                  <c:v>0.83481811432813668</c:v>
                </c:pt>
                <c:pt idx="28538">
                  <c:v>0.83487940630797774</c:v>
                </c:pt>
                <c:pt idx="28539">
                  <c:v>0.83487940630797774</c:v>
                </c:pt>
                <c:pt idx="28540">
                  <c:v>0.83450834879406321</c:v>
                </c:pt>
                <c:pt idx="28541">
                  <c:v>0.83450834879406321</c:v>
                </c:pt>
                <c:pt idx="28542">
                  <c:v>0.83494065281899099</c:v>
                </c:pt>
                <c:pt idx="28543">
                  <c:v>0.83463107156099359</c:v>
                </c:pt>
                <c:pt idx="28544">
                  <c:v>0.83456973293768544</c:v>
                </c:pt>
                <c:pt idx="28545">
                  <c:v>0.83525046382189239</c:v>
                </c:pt>
                <c:pt idx="28546">
                  <c:v>0.83487940630797774</c:v>
                </c:pt>
                <c:pt idx="28547">
                  <c:v>0.83450834879406321</c:v>
                </c:pt>
                <c:pt idx="28548">
                  <c:v>0.83450834879406321</c:v>
                </c:pt>
                <c:pt idx="28549">
                  <c:v>0.83450834879406321</c:v>
                </c:pt>
                <c:pt idx="28550">
                  <c:v>0.83487940630797774</c:v>
                </c:pt>
                <c:pt idx="28551">
                  <c:v>0.83456973293768544</c:v>
                </c:pt>
                <c:pt idx="28552">
                  <c:v>0.83456973293768544</c:v>
                </c:pt>
                <c:pt idx="28553">
                  <c:v>0.83463107156099381</c:v>
                </c:pt>
                <c:pt idx="28554">
                  <c:v>0.83463107156099381</c:v>
                </c:pt>
                <c:pt idx="28555">
                  <c:v>0.83456973293768544</c:v>
                </c:pt>
                <c:pt idx="28556">
                  <c:v>0.83494065281899099</c:v>
                </c:pt>
                <c:pt idx="28557">
                  <c:v>0.83456973293768544</c:v>
                </c:pt>
                <c:pt idx="28558">
                  <c:v>0.83444691907943591</c:v>
                </c:pt>
                <c:pt idx="28559">
                  <c:v>0.83432392273402667</c:v>
                </c:pt>
                <c:pt idx="28560">
                  <c:v>0.83494423791821559</c:v>
                </c:pt>
                <c:pt idx="28561">
                  <c:v>0.83500557413600895</c:v>
                </c:pt>
                <c:pt idx="28562">
                  <c:v>0.83475677682881555</c:v>
                </c:pt>
                <c:pt idx="28563">
                  <c:v>0.83475677682881555</c:v>
                </c:pt>
                <c:pt idx="28564">
                  <c:v>0.8346953937592867</c:v>
                </c:pt>
                <c:pt idx="28565">
                  <c:v>0.83475677682881555</c:v>
                </c:pt>
                <c:pt idx="28566">
                  <c:v>0.83481811432813668</c:v>
                </c:pt>
                <c:pt idx="28567">
                  <c:v>0.83481811432813668</c:v>
                </c:pt>
                <c:pt idx="28568">
                  <c:v>0.83475677682881555</c:v>
                </c:pt>
                <c:pt idx="28569">
                  <c:v>0.83475677682881555</c:v>
                </c:pt>
                <c:pt idx="28570">
                  <c:v>0.83475677682881555</c:v>
                </c:pt>
                <c:pt idx="28571">
                  <c:v>0.83481811432813668</c:v>
                </c:pt>
                <c:pt idx="28572">
                  <c:v>0.83481811432813668</c:v>
                </c:pt>
                <c:pt idx="28573">
                  <c:v>0.83450834879406321</c:v>
                </c:pt>
                <c:pt idx="28574">
                  <c:v>0.83450834879406321</c:v>
                </c:pt>
                <c:pt idx="28575">
                  <c:v>0.83512810991459341</c:v>
                </c:pt>
                <c:pt idx="28576">
                  <c:v>0.83512810991459341</c:v>
                </c:pt>
                <c:pt idx="28577">
                  <c:v>0.83487940630797774</c:v>
                </c:pt>
                <c:pt idx="28578">
                  <c:v>0.83463107156099359</c:v>
                </c:pt>
                <c:pt idx="28579">
                  <c:v>0.83456973293768544</c:v>
                </c:pt>
                <c:pt idx="28580">
                  <c:v>0.83494065281899099</c:v>
                </c:pt>
                <c:pt idx="28581">
                  <c:v>0.83469236471460351</c:v>
                </c:pt>
                <c:pt idx="28582">
                  <c:v>0.83506300963676805</c:v>
                </c:pt>
                <c:pt idx="28583">
                  <c:v>0.83438310485364964</c:v>
                </c:pt>
                <c:pt idx="28584">
                  <c:v>0.83438310485364964</c:v>
                </c:pt>
                <c:pt idx="28585">
                  <c:v>0.83475361244905533</c:v>
                </c:pt>
                <c:pt idx="28586">
                  <c:v>0.83438310485364964</c:v>
                </c:pt>
                <c:pt idx="28587">
                  <c:v>0.83432171979243896</c:v>
                </c:pt>
                <c:pt idx="28588">
                  <c:v>0.83500185391175386</c:v>
                </c:pt>
                <c:pt idx="28589">
                  <c:v>0.8353726362625139</c:v>
                </c:pt>
                <c:pt idx="28590">
                  <c:v>0.83506300963676805</c:v>
                </c:pt>
                <c:pt idx="28591">
                  <c:v>0.83500185391175386</c:v>
                </c:pt>
                <c:pt idx="28592">
                  <c:v>0.83469236471460351</c:v>
                </c:pt>
                <c:pt idx="28593">
                  <c:v>0.83475361244905533</c:v>
                </c:pt>
                <c:pt idx="28594">
                  <c:v>0.83475361244905533</c:v>
                </c:pt>
                <c:pt idx="28595">
                  <c:v>0.83475361244905533</c:v>
                </c:pt>
                <c:pt idx="28596">
                  <c:v>0.83475361244905533</c:v>
                </c:pt>
                <c:pt idx="28597">
                  <c:v>0.83475361244905533</c:v>
                </c:pt>
                <c:pt idx="28598">
                  <c:v>0.83475361244905533</c:v>
                </c:pt>
                <c:pt idx="28599">
                  <c:v>0.83506300963676805</c:v>
                </c:pt>
                <c:pt idx="28600">
                  <c:v>0.83469236471460351</c:v>
                </c:pt>
                <c:pt idx="28601">
                  <c:v>0.83463107156099359</c:v>
                </c:pt>
                <c:pt idx="28602">
                  <c:v>0.83463107156099359</c:v>
                </c:pt>
                <c:pt idx="28603">
                  <c:v>0.83432171979243885</c:v>
                </c:pt>
                <c:pt idx="28604">
                  <c:v>0.83432171979243885</c:v>
                </c:pt>
                <c:pt idx="28605">
                  <c:v>0.83463107156099359</c:v>
                </c:pt>
                <c:pt idx="28606">
                  <c:v>0.83487940630797774</c:v>
                </c:pt>
                <c:pt idx="28607">
                  <c:v>0.83463107156099359</c:v>
                </c:pt>
                <c:pt idx="28608">
                  <c:v>0.83494065281899099</c:v>
                </c:pt>
                <c:pt idx="28609">
                  <c:v>0.83456973293768555</c:v>
                </c:pt>
                <c:pt idx="28610">
                  <c:v>0.83481811432813668</c:v>
                </c:pt>
                <c:pt idx="28611">
                  <c:v>0.83444691907943591</c:v>
                </c:pt>
                <c:pt idx="28612">
                  <c:v>0.83487940630797774</c:v>
                </c:pt>
                <c:pt idx="28613">
                  <c:v>0.8349406528189911</c:v>
                </c:pt>
                <c:pt idx="28614">
                  <c:v>0.83494065281899099</c:v>
                </c:pt>
                <c:pt idx="28615">
                  <c:v>0.83426028921023354</c:v>
                </c:pt>
                <c:pt idx="28616">
                  <c:v>0.83463107156099359</c:v>
                </c:pt>
                <c:pt idx="28617">
                  <c:v>0.8349406528189911</c:v>
                </c:pt>
                <c:pt idx="28618">
                  <c:v>0.8349406528189911</c:v>
                </c:pt>
                <c:pt idx="28619">
                  <c:v>0.8349406528189911</c:v>
                </c:pt>
                <c:pt idx="28620">
                  <c:v>0.8349406528189911</c:v>
                </c:pt>
                <c:pt idx="28621">
                  <c:v>0.83456973293768555</c:v>
                </c:pt>
                <c:pt idx="28622">
                  <c:v>0.83487940630797774</c:v>
                </c:pt>
                <c:pt idx="28623">
                  <c:v>0.83463107156099359</c:v>
                </c:pt>
                <c:pt idx="28624">
                  <c:v>0.83463107156099359</c:v>
                </c:pt>
                <c:pt idx="28625">
                  <c:v>0.83456973293768544</c:v>
                </c:pt>
                <c:pt idx="28626">
                  <c:v>0.83419881305638</c:v>
                </c:pt>
                <c:pt idx="28627">
                  <c:v>0.83450834879406321</c:v>
                </c:pt>
                <c:pt idx="28628">
                  <c:v>0.83512810991459341</c:v>
                </c:pt>
                <c:pt idx="28629">
                  <c:v>0.83506686478454684</c:v>
                </c:pt>
                <c:pt idx="28630">
                  <c:v>0.83475677682881555</c:v>
                </c:pt>
                <c:pt idx="28631">
                  <c:v>0.83487940630797774</c:v>
                </c:pt>
                <c:pt idx="28632">
                  <c:v>0.83487940630797774</c:v>
                </c:pt>
                <c:pt idx="28633">
                  <c:v>0.83456973293768544</c:v>
                </c:pt>
                <c:pt idx="28634">
                  <c:v>0.83456973293768544</c:v>
                </c:pt>
                <c:pt idx="28635">
                  <c:v>0.83456973293768544</c:v>
                </c:pt>
                <c:pt idx="28636">
                  <c:v>0.83494065281899121</c:v>
                </c:pt>
                <c:pt idx="28637">
                  <c:v>0.83463107156099381</c:v>
                </c:pt>
                <c:pt idx="28638">
                  <c:v>0.83426028921023354</c:v>
                </c:pt>
                <c:pt idx="28639">
                  <c:v>0.83500185391175386</c:v>
                </c:pt>
                <c:pt idx="28640">
                  <c:v>0.83506300963676805</c:v>
                </c:pt>
                <c:pt idx="28641">
                  <c:v>0.83469236471460351</c:v>
                </c:pt>
                <c:pt idx="28642">
                  <c:v>0.83500185391175386</c:v>
                </c:pt>
                <c:pt idx="28643">
                  <c:v>0.83469236471460351</c:v>
                </c:pt>
                <c:pt idx="28644">
                  <c:v>0.83463107156099359</c:v>
                </c:pt>
                <c:pt idx="28645">
                  <c:v>0.83525046382189239</c:v>
                </c:pt>
                <c:pt idx="28646">
                  <c:v>0.83500185391175386</c:v>
                </c:pt>
                <c:pt idx="28647">
                  <c:v>0.83500185391175386</c:v>
                </c:pt>
                <c:pt idx="28648">
                  <c:v>0.83463107156099381</c:v>
                </c:pt>
                <c:pt idx="28649">
                  <c:v>0.83500185391175386</c:v>
                </c:pt>
                <c:pt idx="28650">
                  <c:v>0.83494065281899099</c:v>
                </c:pt>
                <c:pt idx="28651">
                  <c:v>0.83481811432813668</c:v>
                </c:pt>
                <c:pt idx="28652">
                  <c:v>0.83475677682881555</c:v>
                </c:pt>
                <c:pt idx="28653">
                  <c:v>0.83481811432813668</c:v>
                </c:pt>
                <c:pt idx="28654">
                  <c:v>0.83518930957683746</c:v>
                </c:pt>
                <c:pt idx="28655">
                  <c:v>0.83494065281899099</c:v>
                </c:pt>
                <c:pt idx="28656">
                  <c:v>0.83487940630797774</c:v>
                </c:pt>
                <c:pt idx="28657">
                  <c:v>0.83481811432813668</c:v>
                </c:pt>
                <c:pt idx="28658">
                  <c:v>0.83481811432813668</c:v>
                </c:pt>
                <c:pt idx="28659">
                  <c:v>0.8346953937592867</c:v>
                </c:pt>
                <c:pt idx="28660">
                  <c:v>0.83500557413600895</c:v>
                </c:pt>
                <c:pt idx="28661">
                  <c:v>0.83463396506874776</c:v>
                </c:pt>
                <c:pt idx="28662">
                  <c:v>0.83506686478454684</c:v>
                </c:pt>
                <c:pt idx="28663">
                  <c:v>0.83518930957683746</c:v>
                </c:pt>
                <c:pt idx="28664">
                  <c:v>0.83456973293768544</c:v>
                </c:pt>
                <c:pt idx="28665">
                  <c:v>0.83419881305637977</c:v>
                </c:pt>
                <c:pt idx="28666">
                  <c:v>0.83487940630797774</c:v>
                </c:pt>
                <c:pt idx="28667">
                  <c:v>0.83481811432813668</c:v>
                </c:pt>
                <c:pt idx="28668">
                  <c:v>0.83500557413600895</c:v>
                </c:pt>
                <c:pt idx="28669">
                  <c:v>0.83500557413600895</c:v>
                </c:pt>
                <c:pt idx="28670">
                  <c:v>0.83500557413600895</c:v>
                </c:pt>
                <c:pt idx="28671">
                  <c:v>0.83543833580980686</c:v>
                </c:pt>
                <c:pt idx="28672">
                  <c:v>0.83494065281899099</c:v>
                </c:pt>
                <c:pt idx="28673">
                  <c:v>0.83469236471460351</c:v>
                </c:pt>
                <c:pt idx="28674">
                  <c:v>0.83469236471460351</c:v>
                </c:pt>
                <c:pt idx="28675">
                  <c:v>0.83500185391175386</c:v>
                </c:pt>
                <c:pt idx="28676">
                  <c:v>0.83494065281899099</c:v>
                </c:pt>
                <c:pt idx="28677">
                  <c:v>0.83487940630797774</c:v>
                </c:pt>
                <c:pt idx="28678">
                  <c:v>0.83444691907943591</c:v>
                </c:pt>
                <c:pt idx="28679">
                  <c:v>0.83438544374303747</c:v>
                </c:pt>
                <c:pt idx="28680">
                  <c:v>0.83432392273402678</c:v>
                </c:pt>
                <c:pt idx="28681">
                  <c:v>0.83500557413600895</c:v>
                </c:pt>
                <c:pt idx="28682">
                  <c:v>0.83444691907943591</c:v>
                </c:pt>
                <c:pt idx="28683">
                  <c:v>0.83450834879406321</c:v>
                </c:pt>
                <c:pt idx="28684">
                  <c:v>0.83481811432813668</c:v>
                </c:pt>
                <c:pt idx="28685">
                  <c:v>0.83475677682881555</c:v>
                </c:pt>
                <c:pt idx="28686">
                  <c:v>0.8346953937592867</c:v>
                </c:pt>
                <c:pt idx="28687">
                  <c:v>0.83500557413600895</c:v>
                </c:pt>
                <c:pt idx="28688">
                  <c:v>0.83531598513011152</c:v>
                </c:pt>
                <c:pt idx="28689">
                  <c:v>0.83500557413600895</c:v>
                </c:pt>
                <c:pt idx="28690">
                  <c:v>0.83475677682881555</c:v>
                </c:pt>
                <c:pt idx="28691">
                  <c:v>0.83481811432813668</c:v>
                </c:pt>
                <c:pt idx="28692">
                  <c:v>0.83481811432813668</c:v>
                </c:pt>
                <c:pt idx="28693">
                  <c:v>0.83444691907943591</c:v>
                </c:pt>
                <c:pt idx="28694">
                  <c:v>0.83506686478454684</c:v>
                </c:pt>
                <c:pt idx="28695">
                  <c:v>0.83500557413600895</c:v>
                </c:pt>
                <c:pt idx="28696">
                  <c:v>0.83500557413600895</c:v>
                </c:pt>
                <c:pt idx="28697">
                  <c:v>0.83475677682881555</c:v>
                </c:pt>
                <c:pt idx="28698">
                  <c:v>0.83444691907943591</c:v>
                </c:pt>
                <c:pt idx="28699">
                  <c:v>0.83481811432813668</c:v>
                </c:pt>
                <c:pt idx="28700">
                  <c:v>0.83450834879406321</c:v>
                </c:pt>
                <c:pt idx="28701">
                  <c:v>0.83419881305637977</c:v>
                </c:pt>
                <c:pt idx="28702">
                  <c:v>0.83450834879406321</c:v>
                </c:pt>
                <c:pt idx="28703">
                  <c:v>0.83450834879406321</c:v>
                </c:pt>
                <c:pt idx="28704">
                  <c:v>0.83512810991459341</c:v>
                </c:pt>
                <c:pt idx="28705">
                  <c:v>0.83506686478454684</c:v>
                </c:pt>
                <c:pt idx="28706">
                  <c:v>0.83500557413600895</c:v>
                </c:pt>
                <c:pt idx="28707">
                  <c:v>0.83537718320327026</c:v>
                </c:pt>
                <c:pt idx="28708">
                  <c:v>0.83506686478454684</c:v>
                </c:pt>
                <c:pt idx="28709">
                  <c:v>0.83444691907943591</c:v>
                </c:pt>
                <c:pt idx="28710">
                  <c:v>0.83444691907943591</c:v>
                </c:pt>
                <c:pt idx="28711">
                  <c:v>0.83450834879406321</c:v>
                </c:pt>
                <c:pt idx="28712">
                  <c:v>0.83456973293768544</c:v>
                </c:pt>
                <c:pt idx="28713">
                  <c:v>0.83450834879406321</c:v>
                </c:pt>
                <c:pt idx="28714">
                  <c:v>0.83450834879406321</c:v>
                </c:pt>
                <c:pt idx="28715">
                  <c:v>0.83481811432813668</c:v>
                </c:pt>
                <c:pt idx="28716">
                  <c:v>0.83506686478454684</c:v>
                </c:pt>
                <c:pt idx="28717">
                  <c:v>0.83475677682881555</c:v>
                </c:pt>
                <c:pt idx="28718">
                  <c:v>0.83444691907943591</c:v>
                </c:pt>
                <c:pt idx="28719">
                  <c:v>0.83444691907943591</c:v>
                </c:pt>
                <c:pt idx="28720">
                  <c:v>0.83512810991459341</c:v>
                </c:pt>
                <c:pt idx="28721">
                  <c:v>0.83481811432813668</c:v>
                </c:pt>
                <c:pt idx="28722">
                  <c:v>0.83494065281899099</c:v>
                </c:pt>
                <c:pt idx="28723">
                  <c:v>0.83500185391175386</c:v>
                </c:pt>
                <c:pt idx="28724">
                  <c:v>0.83525046382189239</c:v>
                </c:pt>
                <c:pt idx="28725">
                  <c:v>0.83487940630797774</c:v>
                </c:pt>
                <c:pt idx="28726">
                  <c:v>0.83456973293768544</c:v>
                </c:pt>
                <c:pt idx="28727">
                  <c:v>0.83426028921023354</c:v>
                </c:pt>
                <c:pt idx="28728">
                  <c:v>0.83456973293768544</c:v>
                </c:pt>
                <c:pt idx="28729">
                  <c:v>0.83456973293768544</c:v>
                </c:pt>
                <c:pt idx="28730">
                  <c:v>0.83413729128014857</c:v>
                </c:pt>
                <c:pt idx="28731">
                  <c:v>0.83450834879406321</c:v>
                </c:pt>
                <c:pt idx="28732">
                  <c:v>0.83426028921023354</c:v>
                </c:pt>
                <c:pt idx="28733">
                  <c:v>0.83450834879406321</c:v>
                </c:pt>
                <c:pt idx="28734">
                  <c:v>0.83487940630797774</c:v>
                </c:pt>
                <c:pt idx="28735">
                  <c:v>0.83456973293768544</c:v>
                </c:pt>
                <c:pt idx="28736">
                  <c:v>0.83450834879406321</c:v>
                </c:pt>
                <c:pt idx="28737">
                  <c:v>0.83456973293768544</c:v>
                </c:pt>
                <c:pt idx="28738">
                  <c:v>0.83525046382189239</c:v>
                </c:pt>
                <c:pt idx="28739">
                  <c:v>0.83456973293768544</c:v>
                </c:pt>
                <c:pt idx="28740">
                  <c:v>0.83419881305637977</c:v>
                </c:pt>
                <c:pt idx="28741">
                  <c:v>0.83456973293768544</c:v>
                </c:pt>
                <c:pt idx="28742">
                  <c:v>0.83463107156099381</c:v>
                </c:pt>
                <c:pt idx="28743">
                  <c:v>0.83456973293768544</c:v>
                </c:pt>
                <c:pt idx="28744">
                  <c:v>0.83494065281899099</c:v>
                </c:pt>
                <c:pt idx="28745">
                  <c:v>0.83525046382189239</c:v>
                </c:pt>
                <c:pt idx="28746">
                  <c:v>0.83494065281899099</c:v>
                </c:pt>
                <c:pt idx="28747">
                  <c:v>0.83494065281899099</c:v>
                </c:pt>
                <c:pt idx="28748">
                  <c:v>0.83419881305637977</c:v>
                </c:pt>
                <c:pt idx="28749">
                  <c:v>0.83525046382189239</c:v>
                </c:pt>
                <c:pt idx="28750">
                  <c:v>0.83525046382189239</c:v>
                </c:pt>
                <c:pt idx="28751">
                  <c:v>0.83456973293768544</c:v>
                </c:pt>
                <c:pt idx="28752">
                  <c:v>0.83463107156099381</c:v>
                </c:pt>
                <c:pt idx="28753">
                  <c:v>0.83506300963676805</c:v>
                </c:pt>
                <c:pt idx="28754">
                  <c:v>0.83475361244905533</c:v>
                </c:pt>
                <c:pt idx="28755">
                  <c:v>0.83438310485364964</c:v>
                </c:pt>
                <c:pt idx="28756">
                  <c:v>0.83469236471460351</c:v>
                </c:pt>
                <c:pt idx="28757">
                  <c:v>0.83463107156099381</c:v>
                </c:pt>
                <c:pt idx="28758">
                  <c:v>0.83494065281899099</c:v>
                </c:pt>
                <c:pt idx="28759">
                  <c:v>0.83456973293768544</c:v>
                </c:pt>
                <c:pt idx="28760">
                  <c:v>0.83518930957683746</c:v>
                </c:pt>
                <c:pt idx="28761">
                  <c:v>0.83518930957683746</c:v>
                </c:pt>
                <c:pt idx="28762">
                  <c:v>0.83481811432813668</c:v>
                </c:pt>
                <c:pt idx="28763">
                  <c:v>0.83475677682881555</c:v>
                </c:pt>
                <c:pt idx="28764">
                  <c:v>0.83481811432813668</c:v>
                </c:pt>
                <c:pt idx="28765">
                  <c:v>0.83413729128014857</c:v>
                </c:pt>
                <c:pt idx="28766">
                  <c:v>0.83481811432813668</c:v>
                </c:pt>
                <c:pt idx="28767">
                  <c:v>0.83487940630797774</c:v>
                </c:pt>
                <c:pt idx="28768">
                  <c:v>0.83456973293768544</c:v>
                </c:pt>
                <c:pt idx="28769">
                  <c:v>0.83456973293768544</c:v>
                </c:pt>
                <c:pt idx="28770">
                  <c:v>0.83500185391175386</c:v>
                </c:pt>
                <c:pt idx="28771">
                  <c:v>0.83469236471460351</c:v>
                </c:pt>
                <c:pt idx="28772">
                  <c:v>0.83469236471460351</c:v>
                </c:pt>
                <c:pt idx="28773">
                  <c:v>0.83469236471460351</c:v>
                </c:pt>
                <c:pt idx="28774">
                  <c:v>0.83500185391175386</c:v>
                </c:pt>
                <c:pt idx="28775">
                  <c:v>0.83531157270029677</c:v>
                </c:pt>
                <c:pt idx="28776">
                  <c:v>0.83525046382189239</c:v>
                </c:pt>
                <c:pt idx="28777">
                  <c:v>0.83494065281899099</c:v>
                </c:pt>
                <c:pt idx="28778">
                  <c:v>0.83463107156099359</c:v>
                </c:pt>
                <c:pt idx="28779">
                  <c:v>0.83487940630797774</c:v>
                </c:pt>
                <c:pt idx="28780">
                  <c:v>0.83450834879406321</c:v>
                </c:pt>
                <c:pt idx="28781">
                  <c:v>0.83494065281899099</c:v>
                </c:pt>
                <c:pt idx="28782">
                  <c:v>0.83525046382189239</c:v>
                </c:pt>
                <c:pt idx="28783">
                  <c:v>0.83456973293768544</c:v>
                </c:pt>
                <c:pt idx="28784">
                  <c:v>0.83456973293768544</c:v>
                </c:pt>
                <c:pt idx="28785">
                  <c:v>0.83456973293768544</c:v>
                </c:pt>
                <c:pt idx="28786">
                  <c:v>0.83463107156099381</c:v>
                </c:pt>
                <c:pt idx="28787">
                  <c:v>0.83500185391175386</c:v>
                </c:pt>
                <c:pt idx="28788">
                  <c:v>0.83500185391175386</c:v>
                </c:pt>
                <c:pt idx="28789">
                  <c:v>0.83500185391175386</c:v>
                </c:pt>
                <c:pt idx="28790">
                  <c:v>0.83456973293768544</c:v>
                </c:pt>
                <c:pt idx="28791">
                  <c:v>0.83512810991459341</c:v>
                </c:pt>
                <c:pt idx="28792">
                  <c:v>0.83475677682881555</c:v>
                </c:pt>
                <c:pt idx="28793">
                  <c:v>0.83475677682881555</c:v>
                </c:pt>
                <c:pt idx="28794">
                  <c:v>0.83475677682881555</c:v>
                </c:pt>
                <c:pt idx="28795">
                  <c:v>0.83475677682881555</c:v>
                </c:pt>
                <c:pt idx="28796">
                  <c:v>0.83512810991459341</c:v>
                </c:pt>
                <c:pt idx="28797">
                  <c:v>0.83512810991459341</c:v>
                </c:pt>
                <c:pt idx="28798">
                  <c:v>0.83481811432813668</c:v>
                </c:pt>
                <c:pt idx="28799">
                  <c:v>0.83487940630797774</c:v>
                </c:pt>
                <c:pt idx="28800">
                  <c:v>0.83456973293768544</c:v>
                </c:pt>
                <c:pt idx="28801">
                  <c:v>0.83487940630797774</c:v>
                </c:pt>
                <c:pt idx="28802">
                  <c:v>0.83487940630797774</c:v>
                </c:pt>
                <c:pt idx="28803">
                  <c:v>0.83450834879406321</c:v>
                </c:pt>
                <c:pt idx="28804">
                  <c:v>0.83450834879406321</c:v>
                </c:pt>
                <c:pt idx="28805">
                  <c:v>0.83487940630797774</c:v>
                </c:pt>
                <c:pt idx="28806">
                  <c:v>0.83450834879406321</c:v>
                </c:pt>
                <c:pt idx="28807">
                  <c:v>0.83512810991459341</c:v>
                </c:pt>
                <c:pt idx="28808">
                  <c:v>0.83506686478454684</c:v>
                </c:pt>
                <c:pt idx="28809">
                  <c:v>0.83438544374303747</c:v>
                </c:pt>
                <c:pt idx="28810">
                  <c:v>0.8346953937592867</c:v>
                </c:pt>
                <c:pt idx="28811">
                  <c:v>0.8346953937592867</c:v>
                </c:pt>
                <c:pt idx="28812">
                  <c:v>0.83444691907943591</c:v>
                </c:pt>
                <c:pt idx="28813">
                  <c:v>0.83444691907943591</c:v>
                </c:pt>
                <c:pt idx="28814">
                  <c:v>0.83506686478454684</c:v>
                </c:pt>
                <c:pt idx="28815">
                  <c:v>0.83506686478454684</c:v>
                </c:pt>
                <c:pt idx="28816">
                  <c:v>0.83506686478454684</c:v>
                </c:pt>
                <c:pt idx="28817">
                  <c:v>0.83475677682881555</c:v>
                </c:pt>
                <c:pt idx="28818">
                  <c:v>0.83506686478454684</c:v>
                </c:pt>
                <c:pt idx="28819">
                  <c:v>0.83512810991459341</c:v>
                </c:pt>
                <c:pt idx="28820">
                  <c:v>0.83518930957683746</c:v>
                </c:pt>
                <c:pt idx="28821">
                  <c:v>0.83487940630797774</c:v>
                </c:pt>
                <c:pt idx="28822">
                  <c:v>0.83487940630797774</c:v>
                </c:pt>
                <c:pt idx="28823">
                  <c:v>0.83487940630797774</c:v>
                </c:pt>
                <c:pt idx="28824">
                  <c:v>0.83487940630797774</c:v>
                </c:pt>
                <c:pt idx="28825">
                  <c:v>0.83456973293768555</c:v>
                </c:pt>
                <c:pt idx="28826">
                  <c:v>0.83487940630797774</c:v>
                </c:pt>
                <c:pt idx="28827">
                  <c:v>0.83456973293768555</c:v>
                </c:pt>
                <c:pt idx="28828">
                  <c:v>0.83463107156099359</c:v>
                </c:pt>
                <c:pt idx="28829">
                  <c:v>0.83463107156099359</c:v>
                </c:pt>
                <c:pt idx="28830">
                  <c:v>0.83463107156099359</c:v>
                </c:pt>
                <c:pt idx="28831">
                  <c:v>0.83463107156099359</c:v>
                </c:pt>
                <c:pt idx="28832">
                  <c:v>0.83456973293768544</c:v>
                </c:pt>
                <c:pt idx="28833">
                  <c:v>0.83494065281899099</c:v>
                </c:pt>
                <c:pt idx="28834">
                  <c:v>0.83494065281899099</c:v>
                </c:pt>
                <c:pt idx="28835">
                  <c:v>0.83494065281899099</c:v>
                </c:pt>
                <c:pt idx="28836">
                  <c:v>0.83500185391175386</c:v>
                </c:pt>
                <c:pt idx="28837">
                  <c:v>0.83500185391175386</c:v>
                </c:pt>
                <c:pt idx="28838">
                  <c:v>0.83500185391175386</c:v>
                </c:pt>
                <c:pt idx="28839">
                  <c:v>0.83500185391175386</c:v>
                </c:pt>
                <c:pt idx="28840">
                  <c:v>0.8353726362625139</c:v>
                </c:pt>
                <c:pt idx="28841">
                  <c:v>0.83463107156099381</c:v>
                </c:pt>
                <c:pt idx="28842">
                  <c:v>0.83500185391175386</c:v>
                </c:pt>
                <c:pt idx="28843">
                  <c:v>0.8353726362625139</c:v>
                </c:pt>
                <c:pt idx="28844">
                  <c:v>0.83463107156099381</c:v>
                </c:pt>
                <c:pt idx="28845">
                  <c:v>0.83494065281899099</c:v>
                </c:pt>
                <c:pt idx="28846">
                  <c:v>0.83487940630797774</c:v>
                </c:pt>
                <c:pt idx="28847">
                  <c:v>0.83487940630797774</c:v>
                </c:pt>
                <c:pt idx="28848">
                  <c:v>0.83487940630797774</c:v>
                </c:pt>
                <c:pt idx="28849">
                  <c:v>0.83494065281899099</c:v>
                </c:pt>
                <c:pt idx="28850">
                  <c:v>0.83525046382189239</c:v>
                </c:pt>
                <c:pt idx="28851">
                  <c:v>0.83494065281899099</c:v>
                </c:pt>
                <c:pt idx="28852">
                  <c:v>0.83487940630797774</c:v>
                </c:pt>
                <c:pt idx="28853">
                  <c:v>0.83525046382189239</c:v>
                </c:pt>
                <c:pt idx="28854">
                  <c:v>0.83500185391175386</c:v>
                </c:pt>
                <c:pt idx="28855">
                  <c:v>0.83500185391175386</c:v>
                </c:pt>
                <c:pt idx="28856">
                  <c:v>0.83463107156099381</c:v>
                </c:pt>
                <c:pt idx="28857">
                  <c:v>0.83463107156099381</c:v>
                </c:pt>
                <c:pt idx="28858">
                  <c:v>0.83469236471460351</c:v>
                </c:pt>
                <c:pt idx="28859">
                  <c:v>0.83469236471460351</c:v>
                </c:pt>
                <c:pt idx="28860">
                  <c:v>0.83506300963676805</c:v>
                </c:pt>
                <c:pt idx="28861">
                  <c:v>0.83506300963676805</c:v>
                </c:pt>
                <c:pt idx="28862">
                  <c:v>0.83500185391175386</c:v>
                </c:pt>
                <c:pt idx="28863">
                  <c:v>0.83500185391175386</c:v>
                </c:pt>
                <c:pt idx="28864">
                  <c:v>0.83432171979243896</c:v>
                </c:pt>
                <c:pt idx="28865">
                  <c:v>0.83456973293768544</c:v>
                </c:pt>
                <c:pt idx="28866">
                  <c:v>0.83518930957683746</c:v>
                </c:pt>
                <c:pt idx="28867">
                  <c:v>0.83518930957683746</c:v>
                </c:pt>
                <c:pt idx="28868">
                  <c:v>0.83481811432813668</c:v>
                </c:pt>
                <c:pt idx="28869">
                  <c:v>0.83512810991459341</c:v>
                </c:pt>
                <c:pt idx="28870">
                  <c:v>0.83512810991459341</c:v>
                </c:pt>
                <c:pt idx="28871">
                  <c:v>0.83475677682881555</c:v>
                </c:pt>
                <c:pt idx="28872">
                  <c:v>0.83512810991459341</c:v>
                </c:pt>
                <c:pt idx="28873">
                  <c:v>0.83475677682881555</c:v>
                </c:pt>
                <c:pt idx="28874">
                  <c:v>0.83512810991459341</c:v>
                </c:pt>
                <c:pt idx="28875">
                  <c:v>0.83481811432813668</c:v>
                </c:pt>
                <c:pt idx="28876">
                  <c:v>0.83518930957683746</c:v>
                </c:pt>
                <c:pt idx="28877">
                  <c:v>0.83512810991459341</c:v>
                </c:pt>
                <c:pt idx="28878">
                  <c:v>0.83543833580980686</c:v>
                </c:pt>
                <c:pt idx="28879">
                  <c:v>0.83518930957683746</c:v>
                </c:pt>
                <c:pt idx="28880">
                  <c:v>0.83512810991459341</c:v>
                </c:pt>
                <c:pt idx="28881">
                  <c:v>0.83481811432813668</c:v>
                </c:pt>
                <c:pt idx="28882">
                  <c:v>0.83481811432813668</c:v>
                </c:pt>
                <c:pt idx="28883">
                  <c:v>0.83487940630797774</c:v>
                </c:pt>
                <c:pt idx="28884">
                  <c:v>0.83487940630797774</c:v>
                </c:pt>
                <c:pt idx="28885">
                  <c:v>0.83450834879406321</c:v>
                </c:pt>
                <c:pt idx="28886">
                  <c:v>0.83481811432813668</c:v>
                </c:pt>
                <c:pt idx="28887">
                  <c:v>0.83512810991459341</c:v>
                </c:pt>
                <c:pt idx="28888">
                  <c:v>0.83481811432813668</c:v>
                </c:pt>
                <c:pt idx="28889">
                  <c:v>0.83444691907943591</c:v>
                </c:pt>
                <c:pt idx="28890">
                  <c:v>0.83444691907943591</c:v>
                </c:pt>
                <c:pt idx="28891">
                  <c:v>0.83444691907943591</c:v>
                </c:pt>
                <c:pt idx="28892">
                  <c:v>0.83475677682881555</c:v>
                </c:pt>
                <c:pt idx="28893">
                  <c:v>0.83506686478454684</c:v>
                </c:pt>
                <c:pt idx="28894">
                  <c:v>0.83487940630797774</c:v>
                </c:pt>
                <c:pt idx="28895">
                  <c:v>0.83500185391175386</c:v>
                </c:pt>
                <c:pt idx="28896">
                  <c:v>0.83469236471460351</c:v>
                </c:pt>
                <c:pt idx="28897">
                  <c:v>0.83500185391175386</c:v>
                </c:pt>
                <c:pt idx="28898">
                  <c:v>0.83463107156099381</c:v>
                </c:pt>
                <c:pt idx="28899">
                  <c:v>0.83463107156099381</c:v>
                </c:pt>
                <c:pt idx="28900">
                  <c:v>0.83500185391175386</c:v>
                </c:pt>
                <c:pt idx="28901">
                  <c:v>0.83456973293768544</c:v>
                </c:pt>
                <c:pt idx="28902">
                  <c:v>0.83456973293768544</c:v>
                </c:pt>
                <c:pt idx="28903">
                  <c:v>0.83525046382189239</c:v>
                </c:pt>
                <c:pt idx="28904">
                  <c:v>0.83518930957683746</c:v>
                </c:pt>
                <c:pt idx="28905">
                  <c:v>0.83487940630797774</c:v>
                </c:pt>
                <c:pt idx="28906">
                  <c:v>0.83487940630797774</c:v>
                </c:pt>
                <c:pt idx="28907">
                  <c:v>0.83487940630797774</c:v>
                </c:pt>
                <c:pt idx="28908">
                  <c:v>0.83487940630797774</c:v>
                </c:pt>
                <c:pt idx="28909">
                  <c:v>0.83487940630797774</c:v>
                </c:pt>
                <c:pt idx="28910">
                  <c:v>0.83475677682881555</c:v>
                </c:pt>
                <c:pt idx="28911">
                  <c:v>0.8346953937592867</c:v>
                </c:pt>
                <c:pt idx="28912">
                  <c:v>0.83531598513011152</c:v>
                </c:pt>
                <c:pt idx="28913">
                  <c:v>0.83469539375928681</c:v>
                </c:pt>
                <c:pt idx="28914">
                  <c:v>0.83475677682881555</c:v>
                </c:pt>
                <c:pt idx="28915">
                  <c:v>0.83475677682881555</c:v>
                </c:pt>
                <c:pt idx="28916">
                  <c:v>0.83518930957683746</c:v>
                </c:pt>
                <c:pt idx="28917">
                  <c:v>0.83525046382189239</c:v>
                </c:pt>
                <c:pt idx="28918">
                  <c:v>0.83518930957683746</c:v>
                </c:pt>
                <c:pt idx="28919">
                  <c:v>0.83512810991459341</c:v>
                </c:pt>
                <c:pt idx="28920">
                  <c:v>0.83512810991459341</c:v>
                </c:pt>
                <c:pt idx="28921">
                  <c:v>0.83481811432813668</c:v>
                </c:pt>
                <c:pt idx="28922">
                  <c:v>0.83518930957683746</c:v>
                </c:pt>
                <c:pt idx="28923">
                  <c:v>0.83456973293768544</c:v>
                </c:pt>
                <c:pt idx="28924">
                  <c:v>0.83494065281899099</c:v>
                </c:pt>
                <c:pt idx="28925">
                  <c:v>0.83494065281899099</c:v>
                </c:pt>
                <c:pt idx="28926">
                  <c:v>0.83500185391175386</c:v>
                </c:pt>
                <c:pt idx="28927">
                  <c:v>0.83475361244905533</c:v>
                </c:pt>
                <c:pt idx="28928">
                  <c:v>0.83518518518518514</c:v>
                </c:pt>
                <c:pt idx="28929">
                  <c:v>0.83481481481481479</c:v>
                </c:pt>
                <c:pt idx="28930">
                  <c:v>0.83475361244905533</c:v>
                </c:pt>
                <c:pt idx="28931">
                  <c:v>0.83475361244905533</c:v>
                </c:pt>
                <c:pt idx="28932">
                  <c:v>0.83469236471460351</c:v>
                </c:pt>
                <c:pt idx="28933">
                  <c:v>0.83456973293768544</c:v>
                </c:pt>
                <c:pt idx="28934">
                  <c:v>0.83487940630797774</c:v>
                </c:pt>
                <c:pt idx="28935">
                  <c:v>0.83456973293768544</c:v>
                </c:pt>
                <c:pt idx="28936">
                  <c:v>0.83456973293768544</c:v>
                </c:pt>
                <c:pt idx="28937">
                  <c:v>0.83494065281899099</c:v>
                </c:pt>
                <c:pt idx="28938">
                  <c:v>0.83518930957683746</c:v>
                </c:pt>
                <c:pt idx="28939">
                  <c:v>0.83518930957683746</c:v>
                </c:pt>
                <c:pt idx="28940">
                  <c:v>0.83518930957683746</c:v>
                </c:pt>
                <c:pt idx="28941">
                  <c:v>0.83512810991459341</c:v>
                </c:pt>
                <c:pt idx="28942">
                  <c:v>0.83512810991459341</c:v>
                </c:pt>
                <c:pt idx="28943">
                  <c:v>0.83512810991459341</c:v>
                </c:pt>
                <c:pt idx="28944">
                  <c:v>0.83475677682881555</c:v>
                </c:pt>
                <c:pt idx="28945">
                  <c:v>0.83512810991459341</c:v>
                </c:pt>
                <c:pt idx="28946">
                  <c:v>0.83481811432813668</c:v>
                </c:pt>
                <c:pt idx="28947">
                  <c:v>0.83487940630797774</c:v>
                </c:pt>
                <c:pt idx="28948">
                  <c:v>0.83487940630797774</c:v>
                </c:pt>
                <c:pt idx="28949">
                  <c:v>0.83518930957683746</c:v>
                </c:pt>
                <c:pt idx="28950">
                  <c:v>0.83487940630797774</c:v>
                </c:pt>
                <c:pt idx="28951">
                  <c:v>0.83518930957683746</c:v>
                </c:pt>
                <c:pt idx="28952">
                  <c:v>0.83549944300037127</c:v>
                </c:pt>
                <c:pt idx="28953">
                  <c:v>0.83444691907943591</c:v>
                </c:pt>
                <c:pt idx="28954">
                  <c:v>0.83438544374303747</c:v>
                </c:pt>
                <c:pt idx="28955">
                  <c:v>0.83494423791821559</c:v>
                </c:pt>
                <c:pt idx="28956">
                  <c:v>0.83494423791821559</c:v>
                </c:pt>
                <c:pt idx="28957">
                  <c:v>0.83457249070631978</c:v>
                </c:pt>
                <c:pt idx="28958">
                  <c:v>0.83494423791821559</c:v>
                </c:pt>
                <c:pt idx="28959">
                  <c:v>0.83494423791821559</c:v>
                </c:pt>
                <c:pt idx="28960">
                  <c:v>0.83488285608032731</c:v>
                </c:pt>
                <c:pt idx="28961">
                  <c:v>0.83519345238095233</c:v>
                </c:pt>
                <c:pt idx="28962">
                  <c:v>0.83531598513011152</c:v>
                </c:pt>
                <c:pt idx="28963">
                  <c:v>0.83475677682881555</c:v>
                </c:pt>
                <c:pt idx="28964">
                  <c:v>0.83506686478454695</c:v>
                </c:pt>
                <c:pt idx="28965">
                  <c:v>0.83475677682881555</c:v>
                </c:pt>
                <c:pt idx="28966">
                  <c:v>0.83475677682881555</c:v>
                </c:pt>
                <c:pt idx="28967">
                  <c:v>0.83506686478454684</c:v>
                </c:pt>
                <c:pt idx="28968">
                  <c:v>0.83549944300037127</c:v>
                </c:pt>
                <c:pt idx="28969">
                  <c:v>0.83531157270029677</c:v>
                </c:pt>
                <c:pt idx="28970">
                  <c:v>0.83500185391175386</c:v>
                </c:pt>
                <c:pt idx="28971">
                  <c:v>0.83463107156099381</c:v>
                </c:pt>
                <c:pt idx="28972">
                  <c:v>0.83426028921023354</c:v>
                </c:pt>
                <c:pt idx="28973">
                  <c:v>0.83469236471460351</c:v>
                </c:pt>
                <c:pt idx="28974">
                  <c:v>0.83500185391175386</c:v>
                </c:pt>
                <c:pt idx="28975">
                  <c:v>0.83463107156099381</c:v>
                </c:pt>
                <c:pt idx="28976">
                  <c:v>0.83531157270029677</c:v>
                </c:pt>
                <c:pt idx="28977">
                  <c:v>0.83525046382189239</c:v>
                </c:pt>
                <c:pt idx="28978">
                  <c:v>0.83481811432813668</c:v>
                </c:pt>
                <c:pt idx="28979">
                  <c:v>0.83481811432813668</c:v>
                </c:pt>
                <c:pt idx="28980">
                  <c:v>0.83450834879406321</c:v>
                </c:pt>
                <c:pt idx="28981">
                  <c:v>0.83481811432813668</c:v>
                </c:pt>
                <c:pt idx="28982">
                  <c:v>0.83438544374303747</c:v>
                </c:pt>
                <c:pt idx="28983">
                  <c:v>0.83469539375928681</c:v>
                </c:pt>
                <c:pt idx="28984">
                  <c:v>0.83469539375928681</c:v>
                </c:pt>
                <c:pt idx="28985">
                  <c:v>0.83469539375928681</c:v>
                </c:pt>
                <c:pt idx="28986">
                  <c:v>0.83475677682881555</c:v>
                </c:pt>
                <c:pt idx="28987">
                  <c:v>0.83512810991459341</c:v>
                </c:pt>
                <c:pt idx="28988">
                  <c:v>0.83543833580980686</c:v>
                </c:pt>
                <c:pt idx="28989">
                  <c:v>0.83549944300037127</c:v>
                </c:pt>
                <c:pt idx="28990">
                  <c:v>0.83512810991459341</c:v>
                </c:pt>
                <c:pt idx="28991">
                  <c:v>0.83475677682881555</c:v>
                </c:pt>
                <c:pt idx="28992">
                  <c:v>0.83475677682881555</c:v>
                </c:pt>
                <c:pt idx="28993">
                  <c:v>0.83469539375928681</c:v>
                </c:pt>
                <c:pt idx="28994">
                  <c:v>0.83463396506874776</c:v>
                </c:pt>
                <c:pt idx="28995">
                  <c:v>0.83469539375928681</c:v>
                </c:pt>
                <c:pt idx="28996">
                  <c:v>0.83506686478454684</c:v>
                </c:pt>
                <c:pt idx="28997">
                  <c:v>0.83475677682881555</c:v>
                </c:pt>
                <c:pt idx="28998">
                  <c:v>0.83518930957683746</c:v>
                </c:pt>
                <c:pt idx="28999">
                  <c:v>0.83487940630797774</c:v>
                </c:pt>
                <c:pt idx="29000">
                  <c:v>0.83487940630797774</c:v>
                </c:pt>
                <c:pt idx="29001">
                  <c:v>0.83494065281899099</c:v>
                </c:pt>
                <c:pt idx="29002">
                  <c:v>0.83450834879406321</c:v>
                </c:pt>
                <c:pt idx="29003">
                  <c:v>0.83450834879406321</c:v>
                </c:pt>
                <c:pt idx="29004">
                  <c:v>0.83450834879406321</c:v>
                </c:pt>
                <c:pt idx="29005">
                  <c:v>0.83525046382189239</c:v>
                </c:pt>
                <c:pt idx="29006">
                  <c:v>0.83487940630797774</c:v>
                </c:pt>
                <c:pt idx="29007">
                  <c:v>0.83481811432813668</c:v>
                </c:pt>
                <c:pt idx="29008">
                  <c:v>0.83512810991459341</c:v>
                </c:pt>
                <c:pt idx="29009">
                  <c:v>0.83481811432813668</c:v>
                </c:pt>
                <c:pt idx="29010">
                  <c:v>0.83475677682881555</c:v>
                </c:pt>
                <c:pt idx="29011">
                  <c:v>0.83475677682881555</c:v>
                </c:pt>
                <c:pt idx="29012">
                  <c:v>0.83475677682881555</c:v>
                </c:pt>
                <c:pt idx="29013">
                  <c:v>0.83518930957683746</c:v>
                </c:pt>
                <c:pt idx="29014">
                  <c:v>0.83487940630797774</c:v>
                </c:pt>
                <c:pt idx="29015">
                  <c:v>0.83487940630797774</c:v>
                </c:pt>
                <c:pt idx="29016">
                  <c:v>0.83494065281899099</c:v>
                </c:pt>
                <c:pt idx="29017">
                  <c:v>0.83456973293768544</c:v>
                </c:pt>
                <c:pt idx="29018">
                  <c:v>0.83419881305637977</c:v>
                </c:pt>
                <c:pt idx="29019">
                  <c:v>0.83450834879406321</c:v>
                </c:pt>
                <c:pt idx="29020">
                  <c:v>0.83456973293768544</c:v>
                </c:pt>
                <c:pt idx="29021">
                  <c:v>0.83419881305637977</c:v>
                </c:pt>
                <c:pt idx="29022">
                  <c:v>0.83426028921023354</c:v>
                </c:pt>
                <c:pt idx="29023">
                  <c:v>0.83444691907943591</c:v>
                </c:pt>
                <c:pt idx="29024">
                  <c:v>0.83481811432813668</c:v>
                </c:pt>
                <c:pt idx="29025">
                  <c:v>0.83512810991459341</c:v>
                </c:pt>
                <c:pt idx="29026">
                  <c:v>0.83500557413600895</c:v>
                </c:pt>
                <c:pt idx="29027">
                  <c:v>0.83469539375928681</c:v>
                </c:pt>
                <c:pt idx="29028">
                  <c:v>0.83438544374303747</c:v>
                </c:pt>
                <c:pt idx="29029">
                  <c:v>0.83438544374303747</c:v>
                </c:pt>
                <c:pt idx="29030">
                  <c:v>0.83469539375928681</c:v>
                </c:pt>
                <c:pt idx="29031">
                  <c:v>0.83506686478454684</c:v>
                </c:pt>
                <c:pt idx="29032">
                  <c:v>0.83487940630797774</c:v>
                </c:pt>
                <c:pt idx="29033">
                  <c:v>0.83463107156099359</c:v>
                </c:pt>
                <c:pt idx="29034">
                  <c:v>0.83426028921023354</c:v>
                </c:pt>
                <c:pt idx="29035">
                  <c:v>0.83456973293768544</c:v>
                </c:pt>
                <c:pt idx="29036">
                  <c:v>0.83456973293768544</c:v>
                </c:pt>
                <c:pt idx="29037">
                  <c:v>0.83494065281899099</c:v>
                </c:pt>
                <c:pt idx="29038">
                  <c:v>0.83487940630797774</c:v>
                </c:pt>
                <c:pt idx="29039">
                  <c:v>0.83506686478454684</c:v>
                </c:pt>
                <c:pt idx="29040">
                  <c:v>0.8346953937592867</c:v>
                </c:pt>
                <c:pt idx="29041">
                  <c:v>0.83469539375928681</c:v>
                </c:pt>
                <c:pt idx="29042">
                  <c:v>0.83475677682881555</c:v>
                </c:pt>
                <c:pt idx="29043">
                  <c:v>0.83438544374303747</c:v>
                </c:pt>
                <c:pt idx="29044">
                  <c:v>0.83475677682881555</c:v>
                </c:pt>
                <c:pt idx="29045">
                  <c:v>0.83475677682881555</c:v>
                </c:pt>
                <c:pt idx="29046">
                  <c:v>0.83500557413600895</c:v>
                </c:pt>
                <c:pt idx="29047">
                  <c:v>0.83500557413600895</c:v>
                </c:pt>
                <c:pt idx="29048">
                  <c:v>0.83506686478454684</c:v>
                </c:pt>
                <c:pt idx="29049">
                  <c:v>0.83506686478454684</c:v>
                </c:pt>
                <c:pt idx="29050">
                  <c:v>0.83506686478454684</c:v>
                </c:pt>
                <c:pt idx="29051">
                  <c:v>0.83481811432813668</c:v>
                </c:pt>
                <c:pt idx="29052">
                  <c:v>0.83494065281899099</c:v>
                </c:pt>
                <c:pt idx="29053">
                  <c:v>0.83494065281899121</c:v>
                </c:pt>
                <c:pt idx="29054">
                  <c:v>0.83463107156099381</c:v>
                </c:pt>
                <c:pt idx="29055">
                  <c:v>0.83456973293768544</c:v>
                </c:pt>
                <c:pt idx="29056">
                  <c:v>0.83494065281899099</c:v>
                </c:pt>
                <c:pt idx="29057">
                  <c:v>0.83456973293768544</c:v>
                </c:pt>
                <c:pt idx="29058">
                  <c:v>0.83487940630797774</c:v>
                </c:pt>
                <c:pt idx="29059">
                  <c:v>0.83518930957683746</c:v>
                </c:pt>
                <c:pt idx="29060">
                  <c:v>0.83512810991459341</c:v>
                </c:pt>
                <c:pt idx="29061">
                  <c:v>0.83475677682881555</c:v>
                </c:pt>
                <c:pt idx="29062">
                  <c:v>0.83481811432813668</c:v>
                </c:pt>
                <c:pt idx="29063">
                  <c:v>0.83481811432813668</c:v>
                </c:pt>
                <c:pt idx="29064">
                  <c:v>0.83512810991459341</c:v>
                </c:pt>
                <c:pt idx="29065">
                  <c:v>0.83444691907943591</c:v>
                </c:pt>
                <c:pt idx="29066">
                  <c:v>0.83444691907943591</c:v>
                </c:pt>
                <c:pt idx="29067">
                  <c:v>0.83475677682881555</c:v>
                </c:pt>
                <c:pt idx="29068">
                  <c:v>0.83475677682881555</c:v>
                </c:pt>
                <c:pt idx="29069">
                  <c:v>0.83512810991459341</c:v>
                </c:pt>
                <c:pt idx="29070">
                  <c:v>0.83444691907943591</c:v>
                </c:pt>
                <c:pt idx="29071">
                  <c:v>0.83438544374303747</c:v>
                </c:pt>
                <c:pt idx="29072">
                  <c:v>0.83438544374303747</c:v>
                </c:pt>
                <c:pt idx="29073">
                  <c:v>0.83512810991459341</c:v>
                </c:pt>
                <c:pt idx="29074">
                  <c:v>0.83481811432813668</c:v>
                </c:pt>
                <c:pt idx="29075">
                  <c:v>0.83475677682881555</c:v>
                </c:pt>
                <c:pt idx="29076">
                  <c:v>0.83438544374303747</c:v>
                </c:pt>
                <c:pt idx="29077">
                  <c:v>0.83438544374303747</c:v>
                </c:pt>
                <c:pt idx="29078">
                  <c:v>0.83438544374303747</c:v>
                </c:pt>
                <c:pt idx="29079">
                  <c:v>0.83432392273402678</c:v>
                </c:pt>
                <c:pt idx="29080">
                  <c:v>0.83463396506874776</c:v>
                </c:pt>
                <c:pt idx="29081">
                  <c:v>0.83506686478454684</c:v>
                </c:pt>
                <c:pt idx="29082">
                  <c:v>0.83506686478454684</c:v>
                </c:pt>
                <c:pt idx="29083">
                  <c:v>0.83500557413600895</c:v>
                </c:pt>
                <c:pt idx="29084">
                  <c:v>0.83500557413600895</c:v>
                </c:pt>
                <c:pt idx="29085">
                  <c:v>0.83500557413600895</c:v>
                </c:pt>
                <c:pt idx="29086">
                  <c:v>0.83506686478454684</c:v>
                </c:pt>
                <c:pt idx="29087">
                  <c:v>0.83506686478454684</c:v>
                </c:pt>
                <c:pt idx="29088">
                  <c:v>0.83506686478454684</c:v>
                </c:pt>
                <c:pt idx="29089">
                  <c:v>0.83469539375928681</c:v>
                </c:pt>
                <c:pt idx="29090">
                  <c:v>0.83469539375928681</c:v>
                </c:pt>
                <c:pt idx="29091">
                  <c:v>0.83438544374303747</c:v>
                </c:pt>
                <c:pt idx="29092">
                  <c:v>0.83438544374303758</c:v>
                </c:pt>
                <c:pt idx="29093">
                  <c:v>0.83481811432813668</c:v>
                </c:pt>
                <c:pt idx="29094">
                  <c:v>0.83481811432813668</c:v>
                </c:pt>
                <c:pt idx="29095">
                  <c:v>0.83475677682881555</c:v>
                </c:pt>
                <c:pt idx="29096">
                  <c:v>0.83506686478454684</c:v>
                </c:pt>
                <c:pt idx="29097">
                  <c:v>0.83506686478454684</c:v>
                </c:pt>
                <c:pt idx="29098">
                  <c:v>0.8346953937592867</c:v>
                </c:pt>
                <c:pt idx="29099">
                  <c:v>0.83463396506874776</c:v>
                </c:pt>
                <c:pt idx="29100">
                  <c:v>0.83500557413600895</c:v>
                </c:pt>
                <c:pt idx="29101">
                  <c:v>0.83463396506874776</c:v>
                </c:pt>
                <c:pt idx="29102">
                  <c:v>0.83494423791821559</c:v>
                </c:pt>
                <c:pt idx="29103">
                  <c:v>0.83426235600148657</c:v>
                </c:pt>
                <c:pt idx="29104">
                  <c:v>0.83432392273402678</c:v>
                </c:pt>
                <c:pt idx="29105">
                  <c:v>0.8346953937592867</c:v>
                </c:pt>
                <c:pt idx="29106">
                  <c:v>0.83500557413600895</c:v>
                </c:pt>
                <c:pt idx="29107">
                  <c:v>0.83500557413600895</c:v>
                </c:pt>
                <c:pt idx="29108">
                  <c:v>0.83543833580980686</c:v>
                </c:pt>
                <c:pt idx="29109">
                  <c:v>0.83518930957683746</c:v>
                </c:pt>
                <c:pt idx="29110">
                  <c:v>0.83494065281899099</c:v>
                </c:pt>
                <c:pt idx="29111">
                  <c:v>0.83450834879406321</c:v>
                </c:pt>
                <c:pt idx="29112">
                  <c:v>0.83475677682881555</c:v>
                </c:pt>
                <c:pt idx="29113">
                  <c:v>0.83512810991459341</c:v>
                </c:pt>
                <c:pt idx="29114">
                  <c:v>0.83512810991459341</c:v>
                </c:pt>
                <c:pt idx="29115">
                  <c:v>0.8346953937592867</c:v>
                </c:pt>
                <c:pt idx="29116">
                  <c:v>0.8346953937592867</c:v>
                </c:pt>
                <c:pt idx="29117">
                  <c:v>0.83500557413600895</c:v>
                </c:pt>
                <c:pt idx="29118">
                  <c:v>0.83500557413600895</c:v>
                </c:pt>
                <c:pt idx="29119">
                  <c:v>0.83506686478454695</c:v>
                </c:pt>
                <c:pt idx="29120">
                  <c:v>0.83512810991459341</c:v>
                </c:pt>
                <c:pt idx="29121">
                  <c:v>0.83475677682881555</c:v>
                </c:pt>
                <c:pt idx="29122">
                  <c:v>0.83481811432813668</c:v>
                </c:pt>
                <c:pt idx="29123">
                  <c:v>0.83487940630797774</c:v>
                </c:pt>
                <c:pt idx="29124">
                  <c:v>0.83494065281899099</c:v>
                </c:pt>
                <c:pt idx="29125">
                  <c:v>0.83494065281899099</c:v>
                </c:pt>
                <c:pt idx="29126">
                  <c:v>0.83481811432813668</c:v>
                </c:pt>
                <c:pt idx="29127">
                  <c:v>0.83481811432813668</c:v>
                </c:pt>
                <c:pt idx="29128">
                  <c:v>0.83512810991459341</c:v>
                </c:pt>
                <c:pt idx="29129">
                  <c:v>0.83506686478454684</c:v>
                </c:pt>
                <c:pt idx="29130">
                  <c:v>0.83500557413600895</c:v>
                </c:pt>
                <c:pt idx="29131">
                  <c:v>0.83500557413600895</c:v>
                </c:pt>
                <c:pt idx="29132">
                  <c:v>0.83475677682881555</c:v>
                </c:pt>
                <c:pt idx="29133">
                  <c:v>0.83475677682881555</c:v>
                </c:pt>
                <c:pt idx="29134">
                  <c:v>0.8346953937592867</c:v>
                </c:pt>
                <c:pt idx="29135">
                  <c:v>0.8346953937592867</c:v>
                </c:pt>
                <c:pt idx="29136">
                  <c:v>0.83500557413600895</c:v>
                </c:pt>
                <c:pt idx="29137">
                  <c:v>0.83500557413600895</c:v>
                </c:pt>
                <c:pt idx="29138">
                  <c:v>0.83469539375928681</c:v>
                </c:pt>
                <c:pt idx="29139">
                  <c:v>0.83469539375928681</c:v>
                </c:pt>
                <c:pt idx="29140">
                  <c:v>0.83500557413600895</c:v>
                </c:pt>
                <c:pt idx="29141">
                  <c:v>0.83500557413600895</c:v>
                </c:pt>
                <c:pt idx="29142">
                  <c:v>0.83475677682881555</c:v>
                </c:pt>
                <c:pt idx="29143">
                  <c:v>0.83512810991459341</c:v>
                </c:pt>
                <c:pt idx="29144">
                  <c:v>0.83481811432813668</c:v>
                </c:pt>
                <c:pt idx="29145">
                  <c:v>0.83481811432813668</c:v>
                </c:pt>
                <c:pt idx="29146">
                  <c:v>0.83487940630797774</c:v>
                </c:pt>
                <c:pt idx="29147">
                  <c:v>0.83494065281899099</c:v>
                </c:pt>
                <c:pt idx="29148">
                  <c:v>0.83525046382189239</c:v>
                </c:pt>
                <c:pt idx="29149">
                  <c:v>0.83525046382189239</c:v>
                </c:pt>
                <c:pt idx="29150">
                  <c:v>0.83481811432813668</c:v>
                </c:pt>
                <c:pt idx="29151">
                  <c:v>0.83512810991459341</c:v>
                </c:pt>
                <c:pt idx="29152">
                  <c:v>0.83487940630797774</c:v>
                </c:pt>
                <c:pt idx="29153">
                  <c:v>0.83487940630797774</c:v>
                </c:pt>
                <c:pt idx="29154">
                  <c:v>0.83450834879406321</c:v>
                </c:pt>
                <c:pt idx="29155">
                  <c:v>0.83494065281899099</c:v>
                </c:pt>
                <c:pt idx="29156">
                  <c:v>0.83494065281899099</c:v>
                </c:pt>
                <c:pt idx="29157">
                  <c:v>0.83456973293768544</c:v>
                </c:pt>
                <c:pt idx="29158">
                  <c:v>0.83500185391175386</c:v>
                </c:pt>
                <c:pt idx="29159">
                  <c:v>0.83525046382189239</c:v>
                </c:pt>
                <c:pt idx="29160">
                  <c:v>0.83494065281899099</c:v>
                </c:pt>
                <c:pt idx="29161">
                  <c:v>0.83456973293768544</c:v>
                </c:pt>
                <c:pt idx="29162">
                  <c:v>0.83456973293768544</c:v>
                </c:pt>
                <c:pt idx="29163">
                  <c:v>0.83463107156099381</c:v>
                </c:pt>
                <c:pt idx="29164">
                  <c:v>0.83494065281899121</c:v>
                </c:pt>
                <c:pt idx="29165">
                  <c:v>0.83456973293768544</c:v>
                </c:pt>
                <c:pt idx="29166">
                  <c:v>0.83456973293768544</c:v>
                </c:pt>
                <c:pt idx="29167">
                  <c:v>0.83518930957683746</c:v>
                </c:pt>
                <c:pt idx="29168">
                  <c:v>0.83487940630797774</c:v>
                </c:pt>
                <c:pt idx="29169">
                  <c:v>0.83481811432813668</c:v>
                </c:pt>
                <c:pt idx="29170">
                  <c:v>0.83512810991459341</c:v>
                </c:pt>
                <c:pt idx="29171">
                  <c:v>0.83506686478454684</c:v>
                </c:pt>
                <c:pt idx="29172">
                  <c:v>0.83500557413600895</c:v>
                </c:pt>
                <c:pt idx="29173">
                  <c:v>0.83494423791821559</c:v>
                </c:pt>
                <c:pt idx="29174">
                  <c:v>0.83488285608032731</c:v>
                </c:pt>
                <c:pt idx="29175">
                  <c:v>0.83494423791821559</c:v>
                </c:pt>
                <c:pt idx="29176">
                  <c:v>0.83494423791821559</c:v>
                </c:pt>
                <c:pt idx="29177">
                  <c:v>0.83506686478454684</c:v>
                </c:pt>
                <c:pt idx="29178">
                  <c:v>0.83481811432813668</c:v>
                </c:pt>
                <c:pt idx="29179">
                  <c:v>0.83481811432813668</c:v>
                </c:pt>
                <c:pt idx="29180">
                  <c:v>0.83444691907943591</c:v>
                </c:pt>
                <c:pt idx="29181">
                  <c:v>0.83444691907943591</c:v>
                </c:pt>
                <c:pt idx="29182">
                  <c:v>0.83481811432813668</c:v>
                </c:pt>
                <c:pt idx="29183">
                  <c:v>0.83450834879406321</c:v>
                </c:pt>
                <c:pt idx="29184">
                  <c:v>0.83450834879406321</c:v>
                </c:pt>
                <c:pt idx="29185">
                  <c:v>0.83481811432813668</c:v>
                </c:pt>
                <c:pt idx="29186">
                  <c:v>0.83450834879406321</c:v>
                </c:pt>
                <c:pt idx="29187">
                  <c:v>0.83481811432813668</c:v>
                </c:pt>
                <c:pt idx="29188">
                  <c:v>0.83444691907943591</c:v>
                </c:pt>
                <c:pt idx="29189">
                  <c:v>0.83481811432813668</c:v>
                </c:pt>
                <c:pt idx="29190">
                  <c:v>0.83481811432813668</c:v>
                </c:pt>
                <c:pt idx="29191">
                  <c:v>0.83518930957683746</c:v>
                </c:pt>
                <c:pt idx="29192">
                  <c:v>0.83481811432813668</c:v>
                </c:pt>
                <c:pt idx="29193">
                  <c:v>0.83518930957683746</c:v>
                </c:pt>
                <c:pt idx="29194">
                  <c:v>0.83481811432813668</c:v>
                </c:pt>
                <c:pt idx="29195">
                  <c:v>0.83512810991459341</c:v>
                </c:pt>
                <c:pt idx="29196">
                  <c:v>0.83506686478454684</c:v>
                </c:pt>
                <c:pt idx="29197">
                  <c:v>0.83506686478454684</c:v>
                </c:pt>
                <c:pt idx="29198">
                  <c:v>0.83506686478454684</c:v>
                </c:pt>
                <c:pt idx="29199">
                  <c:v>0.83506686478454684</c:v>
                </c:pt>
                <c:pt idx="29200">
                  <c:v>0.83506686478454684</c:v>
                </c:pt>
                <c:pt idx="29201">
                  <c:v>0.83475677682881555</c:v>
                </c:pt>
                <c:pt idx="29202">
                  <c:v>0.83475677682881555</c:v>
                </c:pt>
                <c:pt idx="29203">
                  <c:v>0.83506686478454695</c:v>
                </c:pt>
                <c:pt idx="29204">
                  <c:v>0.83469539375928681</c:v>
                </c:pt>
                <c:pt idx="29205">
                  <c:v>0.83500557413600895</c:v>
                </c:pt>
                <c:pt idx="29206">
                  <c:v>0.83463396506874776</c:v>
                </c:pt>
                <c:pt idx="29207">
                  <c:v>0.83500557413600895</c:v>
                </c:pt>
                <c:pt idx="29208">
                  <c:v>0.83463396506874776</c:v>
                </c:pt>
                <c:pt idx="29209">
                  <c:v>0.83494423791821559</c:v>
                </c:pt>
                <c:pt idx="29210">
                  <c:v>0.83494423791821559</c:v>
                </c:pt>
                <c:pt idx="29211">
                  <c:v>0.83463396506874776</c:v>
                </c:pt>
                <c:pt idx="29212">
                  <c:v>0.83463396506874776</c:v>
                </c:pt>
                <c:pt idx="29213">
                  <c:v>0.83469539375928681</c:v>
                </c:pt>
                <c:pt idx="29214">
                  <c:v>0.83494423791821559</c:v>
                </c:pt>
                <c:pt idx="29215">
                  <c:v>0.83494423791821559</c:v>
                </c:pt>
                <c:pt idx="29216">
                  <c:v>0.83500557413600895</c:v>
                </c:pt>
                <c:pt idx="29217">
                  <c:v>0.83506686478454684</c:v>
                </c:pt>
                <c:pt idx="29218">
                  <c:v>0.8346953937592867</c:v>
                </c:pt>
                <c:pt idx="29219">
                  <c:v>0.83506686478454684</c:v>
                </c:pt>
                <c:pt idx="29220">
                  <c:v>0.83512810991459341</c:v>
                </c:pt>
                <c:pt idx="29221">
                  <c:v>0.83512810991459341</c:v>
                </c:pt>
                <c:pt idx="29222">
                  <c:v>0.83512810991459341</c:v>
                </c:pt>
                <c:pt idx="29223">
                  <c:v>0.83512810991459341</c:v>
                </c:pt>
                <c:pt idx="29224">
                  <c:v>0.83481811432813668</c:v>
                </c:pt>
                <c:pt idx="29225">
                  <c:v>0.83487940630797774</c:v>
                </c:pt>
                <c:pt idx="29226">
                  <c:v>0.83487940630797774</c:v>
                </c:pt>
                <c:pt idx="29227">
                  <c:v>0.83481811432813668</c:v>
                </c:pt>
                <c:pt idx="29228">
                  <c:v>0.83512810991459341</c:v>
                </c:pt>
                <c:pt idx="29229">
                  <c:v>0.83506686478454684</c:v>
                </c:pt>
                <c:pt idx="29230">
                  <c:v>0.83506686478454684</c:v>
                </c:pt>
                <c:pt idx="29231">
                  <c:v>0.83444691907943591</c:v>
                </c:pt>
                <c:pt idx="29232">
                  <c:v>0.83481811432813668</c:v>
                </c:pt>
                <c:pt idx="29233">
                  <c:v>0.83450834879406321</c:v>
                </c:pt>
                <c:pt idx="29234">
                  <c:v>0.83494065281899099</c:v>
                </c:pt>
                <c:pt idx="29235">
                  <c:v>0.83531157270029677</c:v>
                </c:pt>
                <c:pt idx="29236">
                  <c:v>0.83463107156099381</c:v>
                </c:pt>
                <c:pt idx="29237">
                  <c:v>0.83463107156099381</c:v>
                </c:pt>
                <c:pt idx="29238">
                  <c:v>0.83500185391175386</c:v>
                </c:pt>
                <c:pt idx="29239">
                  <c:v>0.83531157270029677</c:v>
                </c:pt>
                <c:pt idx="29240">
                  <c:v>0.83525046382189239</c:v>
                </c:pt>
                <c:pt idx="29241">
                  <c:v>0.83487940630797774</c:v>
                </c:pt>
                <c:pt idx="29242">
                  <c:v>0.83518930957683746</c:v>
                </c:pt>
                <c:pt idx="29243">
                  <c:v>0.83481811432813668</c:v>
                </c:pt>
                <c:pt idx="29244">
                  <c:v>0.83481811432813668</c:v>
                </c:pt>
                <c:pt idx="29245">
                  <c:v>0.83481811432813668</c:v>
                </c:pt>
                <c:pt idx="29246">
                  <c:v>0.83481811432813668</c:v>
                </c:pt>
                <c:pt idx="29247">
                  <c:v>0.83481811432813668</c:v>
                </c:pt>
                <c:pt idx="29248">
                  <c:v>0.83512810991459341</c:v>
                </c:pt>
                <c:pt idx="29249">
                  <c:v>0.83518930957683746</c:v>
                </c:pt>
                <c:pt idx="29250">
                  <c:v>0.83481811432813668</c:v>
                </c:pt>
                <c:pt idx="29251">
                  <c:v>0.83518930957683746</c:v>
                </c:pt>
                <c:pt idx="29252">
                  <c:v>0.83487940630797774</c:v>
                </c:pt>
                <c:pt idx="29253">
                  <c:v>0.83525046382189239</c:v>
                </c:pt>
                <c:pt idx="29254">
                  <c:v>0.83494065281899099</c:v>
                </c:pt>
                <c:pt idx="29255">
                  <c:v>0.83494065281899099</c:v>
                </c:pt>
                <c:pt idx="29256">
                  <c:v>0.83463107156099359</c:v>
                </c:pt>
                <c:pt idx="29257">
                  <c:v>0.83463107156099381</c:v>
                </c:pt>
                <c:pt idx="29258">
                  <c:v>0.83469236471460351</c:v>
                </c:pt>
                <c:pt idx="29259">
                  <c:v>0.83500185391175386</c:v>
                </c:pt>
                <c:pt idx="29260">
                  <c:v>0.83500185391175386</c:v>
                </c:pt>
                <c:pt idx="29261">
                  <c:v>0.83500185391175386</c:v>
                </c:pt>
                <c:pt idx="29262">
                  <c:v>0.83463107156099359</c:v>
                </c:pt>
                <c:pt idx="29263">
                  <c:v>0.83494065281899099</c:v>
                </c:pt>
                <c:pt idx="29264">
                  <c:v>0.83487940630797774</c:v>
                </c:pt>
                <c:pt idx="29265">
                  <c:v>0.83518930957683746</c:v>
                </c:pt>
                <c:pt idx="29266">
                  <c:v>0.83487940630797774</c:v>
                </c:pt>
                <c:pt idx="29267">
                  <c:v>0.83525046382189239</c:v>
                </c:pt>
                <c:pt idx="29268">
                  <c:v>0.83525046382189239</c:v>
                </c:pt>
                <c:pt idx="29269">
                  <c:v>0.83525046382189239</c:v>
                </c:pt>
                <c:pt idx="29270">
                  <c:v>0.83494065281899099</c:v>
                </c:pt>
                <c:pt idx="29271">
                  <c:v>0.83450834879406321</c:v>
                </c:pt>
                <c:pt idx="29272">
                  <c:v>0.83487940630797774</c:v>
                </c:pt>
                <c:pt idx="29273">
                  <c:v>0.83518930957683746</c:v>
                </c:pt>
                <c:pt idx="29274">
                  <c:v>0.83518930957683746</c:v>
                </c:pt>
                <c:pt idx="29275">
                  <c:v>0.83518930957683746</c:v>
                </c:pt>
                <c:pt idx="29276">
                  <c:v>0.83481811432813668</c:v>
                </c:pt>
                <c:pt idx="29277">
                  <c:v>0.83444691907943591</c:v>
                </c:pt>
                <c:pt idx="29278">
                  <c:v>0.83481811432813668</c:v>
                </c:pt>
                <c:pt idx="29279">
                  <c:v>0.83518930957683746</c:v>
                </c:pt>
                <c:pt idx="29280">
                  <c:v>0.83512810991459341</c:v>
                </c:pt>
                <c:pt idx="29281">
                  <c:v>0.83487940630797774</c:v>
                </c:pt>
                <c:pt idx="29282">
                  <c:v>0.83531157270029677</c:v>
                </c:pt>
                <c:pt idx="29283">
                  <c:v>0.83500185391175386</c:v>
                </c:pt>
                <c:pt idx="29284">
                  <c:v>0.83500185391175386</c:v>
                </c:pt>
                <c:pt idx="29285">
                  <c:v>0.83494065281899099</c:v>
                </c:pt>
                <c:pt idx="29286">
                  <c:v>0.83525046382189239</c:v>
                </c:pt>
                <c:pt idx="29287">
                  <c:v>0.83487940630797774</c:v>
                </c:pt>
                <c:pt idx="29288">
                  <c:v>0.83487940630797774</c:v>
                </c:pt>
                <c:pt idx="29289">
                  <c:v>0.83487940630797774</c:v>
                </c:pt>
                <c:pt idx="29290">
                  <c:v>0.83518930957683746</c:v>
                </c:pt>
                <c:pt idx="29291">
                  <c:v>0.83506686478454684</c:v>
                </c:pt>
                <c:pt idx="29292">
                  <c:v>0.83506686478454684</c:v>
                </c:pt>
                <c:pt idx="29293">
                  <c:v>0.83506686478454684</c:v>
                </c:pt>
                <c:pt idx="29294">
                  <c:v>0.83512810991459341</c:v>
                </c:pt>
                <c:pt idx="29295">
                  <c:v>0.83481811432813668</c:v>
                </c:pt>
                <c:pt idx="29296">
                  <c:v>0.83481811432813668</c:v>
                </c:pt>
                <c:pt idx="29297">
                  <c:v>0.83481811432813668</c:v>
                </c:pt>
                <c:pt idx="29298">
                  <c:v>0.83450834879406321</c:v>
                </c:pt>
                <c:pt idx="29299">
                  <c:v>0.83456973293768544</c:v>
                </c:pt>
                <c:pt idx="29300">
                  <c:v>0.83500185391175386</c:v>
                </c:pt>
                <c:pt idx="29301">
                  <c:v>0.83500185391175386</c:v>
                </c:pt>
                <c:pt idx="29302">
                  <c:v>0.83500185391175386</c:v>
                </c:pt>
                <c:pt idx="29303">
                  <c:v>0.83494065281899099</c:v>
                </c:pt>
                <c:pt idx="29304">
                  <c:v>0.83463107156099359</c:v>
                </c:pt>
                <c:pt idx="29305">
                  <c:v>0.83463107156099359</c:v>
                </c:pt>
                <c:pt idx="29306">
                  <c:v>0.83494065281899099</c:v>
                </c:pt>
                <c:pt idx="29307">
                  <c:v>0.83500185391175386</c:v>
                </c:pt>
                <c:pt idx="29308">
                  <c:v>0.83469236471460351</c:v>
                </c:pt>
                <c:pt idx="29309">
                  <c:v>0.83463107156099359</c:v>
                </c:pt>
                <c:pt idx="29310">
                  <c:v>0.83494065281899099</c:v>
                </c:pt>
                <c:pt idx="29311">
                  <c:v>0.83494065281899099</c:v>
                </c:pt>
                <c:pt idx="29312">
                  <c:v>0.83494065281899099</c:v>
                </c:pt>
                <c:pt idx="29313">
                  <c:v>0.83518930957683746</c:v>
                </c:pt>
                <c:pt idx="29314">
                  <c:v>0.83444691907943591</c:v>
                </c:pt>
                <c:pt idx="29315">
                  <c:v>0.83444691907943591</c:v>
                </c:pt>
                <c:pt idx="29316">
                  <c:v>0.83475677682881555</c:v>
                </c:pt>
                <c:pt idx="29317">
                  <c:v>0.83518930957683746</c:v>
                </c:pt>
                <c:pt idx="29318">
                  <c:v>0.83487940630797774</c:v>
                </c:pt>
                <c:pt idx="29319">
                  <c:v>0.83494065281899099</c:v>
                </c:pt>
                <c:pt idx="29320">
                  <c:v>0.83494065281899099</c:v>
                </c:pt>
                <c:pt idx="29321">
                  <c:v>0.83494065281899099</c:v>
                </c:pt>
                <c:pt idx="29322">
                  <c:v>0.83500185391175386</c:v>
                </c:pt>
                <c:pt idx="29323">
                  <c:v>0.83500185391175386</c:v>
                </c:pt>
                <c:pt idx="29324">
                  <c:v>0.83494065281899099</c:v>
                </c:pt>
                <c:pt idx="29325">
                  <c:v>0.83494065281899099</c:v>
                </c:pt>
                <c:pt idx="29326">
                  <c:v>0.83525046382189239</c:v>
                </c:pt>
                <c:pt idx="29327">
                  <c:v>0.83487940630797774</c:v>
                </c:pt>
                <c:pt idx="29328">
                  <c:v>0.83518930957683746</c:v>
                </c:pt>
                <c:pt idx="29329">
                  <c:v>0.83512810991459341</c:v>
                </c:pt>
                <c:pt idx="29330">
                  <c:v>0.83506686478454684</c:v>
                </c:pt>
                <c:pt idx="29331">
                  <c:v>0.83481811432813668</c:v>
                </c:pt>
                <c:pt idx="29332">
                  <c:v>0.83444691907943591</c:v>
                </c:pt>
                <c:pt idx="29333">
                  <c:v>0.83506686478454684</c:v>
                </c:pt>
                <c:pt idx="29334">
                  <c:v>0.83475677682881555</c:v>
                </c:pt>
                <c:pt idx="29335">
                  <c:v>0.83481811432813668</c:v>
                </c:pt>
                <c:pt idx="29336">
                  <c:v>0.83481811432813668</c:v>
                </c:pt>
                <c:pt idx="29337">
                  <c:v>0.83518930957683746</c:v>
                </c:pt>
                <c:pt idx="29338">
                  <c:v>0.83531157270029677</c:v>
                </c:pt>
                <c:pt idx="29339">
                  <c:v>0.83531157270029677</c:v>
                </c:pt>
                <c:pt idx="29340">
                  <c:v>0.83506300963676805</c:v>
                </c:pt>
                <c:pt idx="29341">
                  <c:v>0.83543365455893259</c:v>
                </c:pt>
                <c:pt idx="29342">
                  <c:v>0.83438310485364964</c:v>
                </c:pt>
                <c:pt idx="29343">
                  <c:v>0.83469236471460351</c:v>
                </c:pt>
                <c:pt idx="29344">
                  <c:v>0.83506300963676805</c:v>
                </c:pt>
                <c:pt idx="29345">
                  <c:v>0.83506300963676805</c:v>
                </c:pt>
                <c:pt idx="29346">
                  <c:v>0.83463107156099381</c:v>
                </c:pt>
                <c:pt idx="29347">
                  <c:v>0.83463107156099381</c:v>
                </c:pt>
                <c:pt idx="29348">
                  <c:v>0.83438310485364964</c:v>
                </c:pt>
                <c:pt idx="29349">
                  <c:v>0.83481481481481479</c:v>
                </c:pt>
                <c:pt idx="29350">
                  <c:v>0.83450573861532762</c:v>
                </c:pt>
                <c:pt idx="29351">
                  <c:v>0.83450573861532762</c:v>
                </c:pt>
                <c:pt idx="29352">
                  <c:v>0.83518518518518514</c:v>
                </c:pt>
                <c:pt idx="29353">
                  <c:v>0.83549462763986659</c:v>
                </c:pt>
                <c:pt idx="29354">
                  <c:v>0.83512412004446102</c:v>
                </c:pt>
                <c:pt idx="29355">
                  <c:v>0.83475361244905533</c:v>
                </c:pt>
                <c:pt idx="29356">
                  <c:v>0.83506300963676805</c:v>
                </c:pt>
                <c:pt idx="29357">
                  <c:v>0.83500185391175386</c:v>
                </c:pt>
                <c:pt idx="29358">
                  <c:v>0.83500185391175386</c:v>
                </c:pt>
                <c:pt idx="29359">
                  <c:v>0.83500185391175386</c:v>
                </c:pt>
                <c:pt idx="29360">
                  <c:v>0.83500185391175386</c:v>
                </c:pt>
                <c:pt idx="29361">
                  <c:v>0.83500185391175386</c:v>
                </c:pt>
                <c:pt idx="29362">
                  <c:v>0.83531157270029677</c:v>
                </c:pt>
                <c:pt idx="29363">
                  <c:v>0.83494065281899099</c:v>
                </c:pt>
                <c:pt idx="29364">
                  <c:v>0.83525046382189239</c:v>
                </c:pt>
                <c:pt idx="29365">
                  <c:v>0.83518930957683746</c:v>
                </c:pt>
                <c:pt idx="29366">
                  <c:v>0.83512810991459341</c:v>
                </c:pt>
                <c:pt idx="29367">
                  <c:v>0.83487940630797774</c:v>
                </c:pt>
                <c:pt idx="29368">
                  <c:v>0.83456973293768555</c:v>
                </c:pt>
                <c:pt idx="29369">
                  <c:v>0.83463107156099359</c:v>
                </c:pt>
                <c:pt idx="29370">
                  <c:v>0.83500185391175386</c:v>
                </c:pt>
                <c:pt idx="29371">
                  <c:v>0.83500185391175386</c:v>
                </c:pt>
                <c:pt idx="29372">
                  <c:v>0.83432171979243885</c:v>
                </c:pt>
                <c:pt idx="29373">
                  <c:v>0.83494065281899099</c:v>
                </c:pt>
                <c:pt idx="29374">
                  <c:v>0.83463107156099359</c:v>
                </c:pt>
                <c:pt idx="29375">
                  <c:v>0.83432171979243885</c:v>
                </c:pt>
                <c:pt idx="29376">
                  <c:v>0.83469236471460351</c:v>
                </c:pt>
                <c:pt idx="29377">
                  <c:v>0.83469236471460351</c:v>
                </c:pt>
                <c:pt idx="29378">
                  <c:v>0.83463107156099359</c:v>
                </c:pt>
                <c:pt idx="29379">
                  <c:v>0.83456973293768555</c:v>
                </c:pt>
                <c:pt idx="29380">
                  <c:v>0.83426028921023354</c:v>
                </c:pt>
                <c:pt idx="29381">
                  <c:v>0.83463107156099359</c:v>
                </c:pt>
                <c:pt idx="29382">
                  <c:v>0.83463107156099359</c:v>
                </c:pt>
                <c:pt idx="29383">
                  <c:v>0.83500185391175386</c:v>
                </c:pt>
                <c:pt idx="29384">
                  <c:v>0.83469236471460351</c:v>
                </c:pt>
                <c:pt idx="29385">
                  <c:v>0.83500185391175386</c:v>
                </c:pt>
                <c:pt idx="29386">
                  <c:v>0.83506300963676805</c:v>
                </c:pt>
                <c:pt idx="29387">
                  <c:v>0.83512412004446102</c:v>
                </c:pt>
                <c:pt idx="29388">
                  <c:v>0.83475361244905533</c:v>
                </c:pt>
                <c:pt idx="29389">
                  <c:v>0.83469236471460351</c:v>
                </c:pt>
                <c:pt idx="29390">
                  <c:v>0.8353726362625139</c:v>
                </c:pt>
                <c:pt idx="29391">
                  <c:v>0.8353726362625139</c:v>
                </c:pt>
                <c:pt idx="29392">
                  <c:v>0.8353726362625139</c:v>
                </c:pt>
                <c:pt idx="29393">
                  <c:v>0.8353726362625139</c:v>
                </c:pt>
                <c:pt idx="29394">
                  <c:v>0.8353726362625139</c:v>
                </c:pt>
                <c:pt idx="29395">
                  <c:v>0.83500185391175386</c:v>
                </c:pt>
                <c:pt idx="29396">
                  <c:v>0.83531157270029677</c:v>
                </c:pt>
                <c:pt idx="29397">
                  <c:v>0.83531157270029677</c:v>
                </c:pt>
                <c:pt idx="29398">
                  <c:v>0.83494065281899099</c:v>
                </c:pt>
                <c:pt idx="29399">
                  <c:v>0.83500185391175386</c:v>
                </c:pt>
                <c:pt idx="29400">
                  <c:v>0.83512412004446102</c:v>
                </c:pt>
                <c:pt idx="29401">
                  <c:v>0.83512412004446102</c:v>
                </c:pt>
                <c:pt idx="29402">
                  <c:v>0.83506300963676805</c:v>
                </c:pt>
                <c:pt idx="29403">
                  <c:v>0.83506300963676805</c:v>
                </c:pt>
                <c:pt idx="29404">
                  <c:v>0.83475361244905533</c:v>
                </c:pt>
                <c:pt idx="29405">
                  <c:v>0.83475361244905533</c:v>
                </c:pt>
                <c:pt idx="29406">
                  <c:v>0.83500185391175386</c:v>
                </c:pt>
                <c:pt idx="29407">
                  <c:v>0.83463107156099359</c:v>
                </c:pt>
                <c:pt idx="29408">
                  <c:v>0.83500185391175386</c:v>
                </c:pt>
                <c:pt idx="29409">
                  <c:v>0.83506300963676805</c:v>
                </c:pt>
                <c:pt idx="29410">
                  <c:v>0.83506300963676805</c:v>
                </c:pt>
                <c:pt idx="29411">
                  <c:v>0.83500185391175386</c:v>
                </c:pt>
                <c:pt idx="29412">
                  <c:v>0.83469236471460351</c:v>
                </c:pt>
                <c:pt idx="29413">
                  <c:v>0.83438310485364964</c:v>
                </c:pt>
                <c:pt idx="29414">
                  <c:v>0.83531157270029677</c:v>
                </c:pt>
                <c:pt idx="29415">
                  <c:v>0.83525046382189239</c:v>
                </c:pt>
                <c:pt idx="29416">
                  <c:v>0.83525046382189239</c:v>
                </c:pt>
                <c:pt idx="29417">
                  <c:v>0.83518930957683746</c:v>
                </c:pt>
                <c:pt idx="29418">
                  <c:v>0.83512810991459341</c:v>
                </c:pt>
                <c:pt idx="29419">
                  <c:v>0.83475677682881555</c:v>
                </c:pt>
                <c:pt idx="29420">
                  <c:v>0.83512810991459341</c:v>
                </c:pt>
                <c:pt idx="29421">
                  <c:v>0.83512810991459341</c:v>
                </c:pt>
                <c:pt idx="29422">
                  <c:v>0.83475677682881555</c:v>
                </c:pt>
                <c:pt idx="29423">
                  <c:v>0.83481811432813668</c:v>
                </c:pt>
                <c:pt idx="29424">
                  <c:v>0.83487940630797774</c:v>
                </c:pt>
                <c:pt idx="29425">
                  <c:v>0.83487940630797774</c:v>
                </c:pt>
                <c:pt idx="29426">
                  <c:v>0.83487940630797774</c:v>
                </c:pt>
                <c:pt idx="29427">
                  <c:v>0.83494065281899099</c:v>
                </c:pt>
                <c:pt idx="29428">
                  <c:v>0.83500185391175386</c:v>
                </c:pt>
                <c:pt idx="29429">
                  <c:v>0.83463107156099381</c:v>
                </c:pt>
                <c:pt idx="29430">
                  <c:v>0.83463107156099359</c:v>
                </c:pt>
                <c:pt idx="29431">
                  <c:v>0.83494065281899099</c:v>
                </c:pt>
                <c:pt idx="29432">
                  <c:v>0.83419881305637977</c:v>
                </c:pt>
                <c:pt idx="29433">
                  <c:v>0.83450834879406321</c:v>
                </c:pt>
                <c:pt idx="29434">
                  <c:v>0.83481811432813668</c:v>
                </c:pt>
                <c:pt idx="29435">
                  <c:v>0.83481811432813668</c:v>
                </c:pt>
                <c:pt idx="29436">
                  <c:v>0.83481811432813668</c:v>
                </c:pt>
                <c:pt idx="29437">
                  <c:v>0.83481811432813668</c:v>
                </c:pt>
                <c:pt idx="29438">
                  <c:v>0.83481811432813668</c:v>
                </c:pt>
                <c:pt idx="29439">
                  <c:v>0.83450834879406321</c:v>
                </c:pt>
                <c:pt idx="29440">
                  <c:v>0.83481811432813668</c:v>
                </c:pt>
                <c:pt idx="29441">
                  <c:v>0.83512810991459341</c:v>
                </c:pt>
                <c:pt idx="29442">
                  <c:v>0.83543833580980686</c:v>
                </c:pt>
                <c:pt idx="29443">
                  <c:v>0.83518930957683746</c:v>
                </c:pt>
                <c:pt idx="29444">
                  <c:v>0.83450834879406321</c:v>
                </c:pt>
                <c:pt idx="29445">
                  <c:v>0.83518930957683746</c:v>
                </c:pt>
                <c:pt idx="29446">
                  <c:v>0.83487940630797774</c:v>
                </c:pt>
                <c:pt idx="29447">
                  <c:v>0.83494065281899099</c:v>
                </c:pt>
                <c:pt idx="29448">
                  <c:v>0.83463107156099381</c:v>
                </c:pt>
                <c:pt idx="29449">
                  <c:v>0.83463107156099381</c:v>
                </c:pt>
                <c:pt idx="29450">
                  <c:v>0.83419881305637977</c:v>
                </c:pt>
                <c:pt idx="29451">
                  <c:v>0.83518930957683746</c:v>
                </c:pt>
                <c:pt idx="29452">
                  <c:v>0.83543833580980686</c:v>
                </c:pt>
                <c:pt idx="29453">
                  <c:v>0.83543833580980686</c:v>
                </c:pt>
                <c:pt idx="29454">
                  <c:v>0.83506686478454684</c:v>
                </c:pt>
                <c:pt idx="29455">
                  <c:v>0.8346953937592867</c:v>
                </c:pt>
                <c:pt idx="29456">
                  <c:v>0.83463396506874776</c:v>
                </c:pt>
                <c:pt idx="29457">
                  <c:v>0.8346953937592867</c:v>
                </c:pt>
                <c:pt idx="29458">
                  <c:v>0.83512810991459341</c:v>
                </c:pt>
                <c:pt idx="29459">
                  <c:v>0.83487940630797774</c:v>
                </c:pt>
                <c:pt idx="29460">
                  <c:v>0.83525046382189239</c:v>
                </c:pt>
                <c:pt idx="29461">
                  <c:v>0.83494065281899099</c:v>
                </c:pt>
                <c:pt idx="29462">
                  <c:v>0.83494065281899099</c:v>
                </c:pt>
                <c:pt idx="29463">
                  <c:v>0.83494065281899099</c:v>
                </c:pt>
                <c:pt idx="29464">
                  <c:v>0.83487940630797774</c:v>
                </c:pt>
                <c:pt idx="29465">
                  <c:v>0.83481811432813668</c:v>
                </c:pt>
                <c:pt idx="29466">
                  <c:v>0.83481811432813668</c:v>
                </c:pt>
                <c:pt idx="29467">
                  <c:v>0.83512810991459341</c:v>
                </c:pt>
                <c:pt idx="29468">
                  <c:v>0.83512810991459341</c:v>
                </c:pt>
                <c:pt idx="29469">
                  <c:v>0.83512810991459341</c:v>
                </c:pt>
                <c:pt idx="29470">
                  <c:v>0.83543833580980686</c:v>
                </c:pt>
                <c:pt idx="29471">
                  <c:v>0.83512810991459341</c:v>
                </c:pt>
                <c:pt idx="29472">
                  <c:v>0.83475677682881555</c:v>
                </c:pt>
                <c:pt idx="29473">
                  <c:v>0.83475677682881555</c:v>
                </c:pt>
                <c:pt idx="29474">
                  <c:v>0.83506686478454684</c:v>
                </c:pt>
                <c:pt idx="29475">
                  <c:v>0.83506686478454684</c:v>
                </c:pt>
                <c:pt idx="29476">
                  <c:v>0.83506686478454684</c:v>
                </c:pt>
                <c:pt idx="29477">
                  <c:v>0.83506686478454684</c:v>
                </c:pt>
                <c:pt idx="29478">
                  <c:v>0.83475677682881555</c:v>
                </c:pt>
                <c:pt idx="29479">
                  <c:v>0.83481811432813668</c:v>
                </c:pt>
                <c:pt idx="29480">
                  <c:v>0.83481811432813668</c:v>
                </c:pt>
                <c:pt idx="29481">
                  <c:v>0.83444691907943591</c:v>
                </c:pt>
                <c:pt idx="29482">
                  <c:v>0.8346953937592867</c:v>
                </c:pt>
                <c:pt idx="29483">
                  <c:v>0.83475677682881555</c:v>
                </c:pt>
                <c:pt idx="29484">
                  <c:v>0.83475677682881555</c:v>
                </c:pt>
                <c:pt idx="29485">
                  <c:v>0.83475677682881555</c:v>
                </c:pt>
                <c:pt idx="29486">
                  <c:v>0.83506686478454684</c:v>
                </c:pt>
                <c:pt idx="29487">
                  <c:v>0.83512810991459341</c:v>
                </c:pt>
                <c:pt idx="29488">
                  <c:v>0.83487940630797774</c:v>
                </c:pt>
                <c:pt idx="29489">
                  <c:v>0.83494065281899099</c:v>
                </c:pt>
                <c:pt idx="29490">
                  <c:v>0.83456973293768544</c:v>
                </c:pt>
                <c:pt idx="29491">
                  <c:v>0.83463107156099381</c:v>
                </c:pt>
                <c:pt idx="29492">
                  <c:v>0.83500185391175386</c:v>
                </c:pt>
                <c:pt idx="29493">
                  <c:v>0.83463107156099381</c:v>
                </c:pt>
                <c:pt idx="29494">
                  <c:v>0.83463107156099381</c:v>
                </c:pt>
                <c:pt idx="29495">
                  <c:v>0.83531157270029677</c:v>
                </c:pt>
                <c:pt idx="29496">
                  <c:v>0.83525046382189239</c:v>
                </c:pt>
                <c:pt idx="29497">
                  <c:v>0.83518930957683746</c:v>
                </c:pt>
                <c:pt idx="29498">
                  <c:v>0.83487940630797774</c:v>
                </c:pt>
                <c:pt idx="29499">
                  <c:v>0.83481811432813668</c:v>
                </c:pt>
                <c:pt idx="29500">
                  <c:v>0.83512810991459341</c:v>
                </c:pt>
                <c:pt idx="29501">
                  <c:v>0.83481811432813668</c:v>
                </c:pt>
                <c:pt idx="29502">
                  <c:v>0.83487940630797774</c:v>
                </c:pt>
                <c:pt idx="29503">
                  <c:v>0.83487940630797774</c:v>
                </c:pt>
                <c:pt idx="29504">
                  <c:v>0.83494065281899099</c:v>
                </c:pt>
                <c:pt idx="29505">
                  <c:v>0.83500185391175386</c:v>
                </c:pt>
                <c:pt idx="29506">
                  <c:v>0.83432171979243896</c:v>
                </c:pt>
                <c:pt idx="29507">
                  <c:v>0.83426028921023354</c:v>
                </c:pt>
                <c:pt idx="29508">
                  <c:v>0.83450834879406321</c:v>
                </c:pt>
                <c:pt idx="29509">
                  <c:v>0.83450834879406321</c:v>
                </c:pt>
                <c:pt idx="29510">
                  <c:v>0.83450834879406321</c:v>
                </c:pt>
                <c:pt idx="29511">
                  <c:v>0.83456973293768544</c:v>
                </c:pt>
                <c:pt idx="29512">
                  <c:v>0.83456973293768544</c:v>
                </c:pt>
                <c:pt idx="29513">
                  <c:v>0.83463107156099359</c:v>
                </c:pt>
                <c:pt idx="29514">
                  <c:v>0.83531157270029677</c:v>
                </c:pt>
                <c:pt idx="29515">
                  <c:v>0.83500185391175386</c:v>
                </c:pt>
                <c:pt idx="29516">
                  <c:v>0.83487940630797774</c:v>
                </c:pt>
                <c:pt idx="29517">
                  <c:v>0.83487940630797774</c:v>
                </c:pt>
                <c:pt idx="29518">
                  <c:v>0.83487940630797774</c:v>
                </c:pt>
                <c:pt idx="29519">
                  <c:v>0.83450834879406321</c:v>
                </c:pt>
                <c:pt idx="29520">
                  <c:v>0.83481811432813668</c:v>
                </c:pt>
                <c:pt idx="29521">
                  <c:v>0.83487940630797774</c:v>
                </c:pt>
                <c:pt idx="29522">
                  <c:v>0.83487940630797774</c:v>
                </c:pt>
                <c:pt idx="29523">
                  <c:v>0.83481811432813668</c:v>
                </c:pt>
                <c:pt idx="29524">
                  <c:v>0.83481811432813668</c:v>
                </c:pt>
                <c:pt idx="29525">
                  <c:v>0.83475677682881555</c:v>
                </c:pt>
                <c:pt idx="29526">
                  <c:v>0.83481811432813668</c:v>
                </c:pt>
                <c:pt idx="29527">
                  <c:v>0.83531157270029677</c:v>
                </c:pt>
                <c:pt idx="29528">
                  <c:v>0.83531157270029677</c:v>
                </c:pt>
                <c:pt idx="29529">
                  <c:v>0.83500185391175386</c:v>
                </c:pt>
                <c:pt idx="29530">
                  <c:v>0.83500185391175386</c:v>
                </c:pt>
                <c:pt idx="29531">
                  <c:v>0.83531157270029677</c:v>
                </c:pt>
                <c:pt idx="29532">
                  <c:v>0.8353726362625139</c:v>
                </c:pt>
                <c:pt idx="29533">
                  <c:v>0.83531157270029677</c:v>
                </c:pt>
                <c:pt idx="29534">
                  <c:v>0.83500185391175386</c:v>
                </c:pt>
                <c:pt idx="29535">
                  <c:v>0.83500185391175386</c:v>
                </c:pt>
                <c:pt idx="29536">
                  <c:v>0.83500185391175386</c:v>
                </c:pt>
                <c:pt idx="29537">
                  <c:v>0.83531157270029677</c:v>
                </c:pt>
                <c:pt idx="29538">
                  <c:v>0.83463107156099359</c:v>
                </c:pt>
                <c:pt idx="29539">
                  <c:v>0.8349406528189911</c:v>
                </c:pt>
                <c:pt idx="29540">
                  <c:v>0.83494065281899099</c:v>
                </c:pt>
                <c:pt idx="29541">
                  <c:v>0.83500185391175386</c:v>
                </c:pt>
                <c:pt idx="29542">
                  <c:v>0.83469236471460351</c:v>
                </c:pt>
                <c:pt idx="29543">
                  <c:v>0.83500185391175386</c:v>
                </c:pt>
                <c:pt idx="29544">
                  <c:v>0.83463107156099359</c:v>
                </c:pt>
                <c:pt idx="29545">
                  <c:v>0.83494065281899099</c:v>
                </c:pt>
                <c:pt idx="29546">
                  <c:v>0.83525046382189239</c:v>
                </c:pt>
                <c:pt idx="29547">
                  <c:v>0.83494065281899099</c:v>
                </c:pt>
                <c:pt idx="29548">
                  <c:v>0.83494065281899099</c:v>
                </c:pt>
                <c:pt idx="29549">
                  <c:v>0.83487940630797774</c:v>
                </c:pt>
                <c:pt idx="29550">
                  <c:v>0.83487940630797774</c:v>
                </c:pt>
                <c:pt idx="29551">
                  <c:v>0.83456973293768555</c:v>
                </c:pt>
                <c:pt idx="29552">
                  <c:v>0.83487940630797774</c:v>
                </c:pt>
                <c:pt idx="29553">
                  <c:v>0.83487940630797774</c:v>
                </c:pt>
                <c:pt idx="29554">
                  <c:v>0.8349406528189911</c:v>
                </c:pt>
                <c:pt idx="29555">
                  <c:v>0.8349406528189911</c:v>
                </c:pt>
                <c:pt idx="29556">
                  <c:v>0.83525046382189239</c:v>
                </c:pt>
                <c:pt idx="29557">
                  <c:v>0.83525046382189239</c:v>
                </c:pt>
                <c:pt idx="29558">
                  <c:v>0.83531157270029677</c:v>
                </c:pt>
                <c:pt idx="29559">
                  <c:v>0.83531157270029677</c:v>
                </c:pt>
                <c:pt idx="29560">
                  <c:v>0.83475361244905533</c:v>
                </c:pt>
                <c:pt idx="29561">
                  <c:v>0.83512412004446102</c:v>
                </c:pt>
                <c:pt idx="29562">
                  <c:v>0.83512412004446102</c:v>
                </c:pt>
                <c:pt idx="29563">
                  <c:v>0.83518518518518514</c:v>
                </c:pt>
                <c:pt idx="29564">
                  <c:v>0.83487597186227336</c:v>
                </c:pt>
                <c:pt idx="29565">
                  <c:v>0.83456698741672852</c:v>
                </c:pt>
                <c:pt idx="29566">
                  <c:v>0.83487597186227336</c:v>
                </c:pt>
                <c:pt idx="29567">
                  <c:v>0.83450573861532762</c:v>
                </c:pt>
                <c:pt idx="29568">
                  <c:v>0.8349370836417469</c:v>
                </c:pt>
                <c:pt idx="29569">
                  <c:v>0.83524620510921888</c:v>
                </c:pt>
                <c:pt idx="29570">
                  <c:v>0.83450573861532762</c:v>
                </c:pt>
                <c:pt idx="29571">
                  <c:v>0.83481481481481479</c:v>
                </c:pt>
                <c:pt idx="29572">
                  <c:v>0.83481481481481479</c:v>
                </c:pt>
                <c:pt idx="29573">
                  <c:v>0.83444444444444443</c:v>
                </c:pt>
                <c:pt idx="29574">
                  <c:v>0.83475361244905533</c:v>
                </c:pt>
                <c:pt idx="29575">
                  <c:v>0.83481481481481479</c:v>
                </c:pt>
                <c:pt idx="29576">
                  <c:v>0.83481481481481479</c:v>
                </c:pt>
                <c:pt idx="29577">
                  <c:v>0.83475361244905533</c:v>
                </c:pt>
                <c:pt idx="29578">
                  <c:v>0.83481481481481479</c:v>
                </c:pt>
                <c:pt idx="29579">
                  <c:v>0.83450573861532762</c:v>
                </c:pt>
                <c:pt idx="29580">
                  <c:v>0.8349370836417469</c:v>
                </c:pt>
                <c:pt idx="29581">
                  <c:v>0.83425823159452472</c:v>
                </c:pt>
                <c:pt idx="29582">
                  <c:v>0.83456698741672852</c:v>
                </c:pt>
                <c:pt idx="29583">
                  <c:v>0.83487597186227336</c:v>
                </c:pt>
                <c:pt idx="29584">
                  <c:v>0.83518518518518514</c:v>
                </c:pt>
                <c:pt idx="29585">
                  <c:v>0.83512412004446102</c:v>
                </c:pt>
                <c:pt idx="29586">
                  <c:v>0.83481481481481479</c:v>
                </c:pt>
                <c:pt idx="29587">
                  <c:v>0.83487597186227314</c:v>
                </c:pt>
                <c:pt idx="29588">
                  <c:v>0.83456698741672852</c:v>
                </c:pt>
                <c:pt idx="29589">
                  <c:v>0.83450573861532762</c:v>
                </c:pt>
                <c:pt idx="29590">
                  <c:v>0.83450573861532762</c:v>
                </c:pt>
                <c:pt idx="29591">
                  <c:v>0.83481481481481479</c:v>
                </c:pt>
                <c:pt idx="29592">
                  <c:v>0.83481481481481479</c:v>
                </c:pt>
                <c:pt idx="29593">
                  <c:v>0.83475361244905533</c:v>
                </c:pt>
                <c:pt idx="29594">
                  <c:v>0.83506300963676805</c:v>
                </c:pt>
                <c:pt idx="29595">
                  <c:v>0.83500185391175386</c:v>
                </c:pt>
                <c:pt idx="29596">
                  <c:v>0.83500185391175386</c:v>
                </c:pt>
                <c:pt idx="29597">
                  <c:v>0.83500185391175386</c:v>
                </c:pt>
                <c:pt idx="29598">
                  <c:v>0.83500185391175386</c:v>
                </c:pt>
                <c:pt idx="29599">
                  <c:v>0.83500185391175386</c:v>
                </c:pt>
                <c:pt idx="29600">
                  <c:v>0.83500185391175386</c:v>
                </c:pt>
                <c:pt idx="29601">
                  <c:v>0.8353726362625139</c:v>
                </c:pt>
                <c:pt idx="29602">
                  <c:v>0.83506300963676805</c:v>
                </c:pt>
                <c:pt idx="29603">
                  <c:v>0.83512412004446102</c:v>
                </c:pt>
                <c:pt idx="29604">
                  <c:v>0.83518518518518514</c:v>
                </c:pt>
                <c:pt idx="29605">
                  <c:v>0.83518518518518514</c:v>
                </c:pt>
                <c:pt idx="29606">
                  <c:v>0.83518518518518514</c:v>
                </c:pt>
                <c:pt idx="29607">
                  <c:v>0.83518518518518514</c:v>
                </c:pt>
                <c:pt idx="29608">
                  <c:v>0.83524620510921888</c:v>
                </c:pt>
                <c:pt idx="29609">
                  <c:v>0.83456698741672852</c:v>
                </c:pt>
                <c:pt idx="29610">
                  <c:v>0.83456698741672852</c:v>
                </c:pt>
                <c:pt idx="29611">
                  <c:v>0.83456698741672852</c:v>
                </c:pt>
                <c:pt idx="29612">
                  <c:v>0.83524620510921888</c:v>
                </c:pt>
                <c:pt idx="29613">
                  <c:v>0.83481481481481479</c:v>
                </c:pt>
                <c:pt idx="29614">
                  <c:v>0.83512412004446102</c:v>
                </c:pt>
                <c:pt idx="29615">
                  <c:v>0.83518518518518514</c:v>
                </c:pt>
                <c:pt idx="29616">
                  <c:v>0.83518518518518514</c:v>
                </c:pt>
                <c:pt idx="29617">
                  <c:v>0.83524620510921888</c:v>
                </c:pt>
                <c:pt idx="29618">
                  <c:v>0.83518518518518514</c:v>
                </c:pt>
                <c:pt idx="29619">
                  <c:v>0.83518518518518514</c:v>
                </c:pt>
                <c:pt idx="29620">
                  <c:v>0.83518518518518514</c:v>
                </c:pt>
                <c:pt idx="29621">
                  <c:v>0.8348148148148149</c:v>
                </c:pt>
                <c:pt idx="29622">
                  <c:v>0.83475361244905533</c:v>
                </c:pt>
                <c:pt idx="29623">
                  <c:v>0.83463107156099359</c:v>
                </c:pt>
                <c:pt idx="29624">
                  <c:v>0.83494065281899099</c:v>
                </c:pt>
                <c:pt idx="29625">
                  <c:v>0.83525046382189239</c:v>
                </c:pt>
                <c:pt idx="29626">
                  <c:v>0.83494065281899099</c:v>
                </c:pt>
                <c:pt idx="29627">
                  <c:v>0.83500185391175386</c:v>
                </c:pt>
                <c:pt idx="29628">
                  <c:v>0.83469236471460351</c:v>
                </c:pt>
                <c:pt idx="29629">
                  <c:v>0.83512412004446102</c:v>
                </c:pt>
                <c:pt idx="29630">
                  <c:v>0.83487597186227314</c:v>
                </c:pt>
                <c:pt idx="29631">
                  <c:v>0.83518518518518514</c:v>
                </c:pt>
                <c:pt idx="29632">
                  <c:v>0.83487597186227314</c:v>
                </c:pt>
                <c:pt idx="29633">
                  <c:v>0.83487597186227314</c:v>
                </c:pt>
                <c:pt idx="29634">
                  <c:v>0.83555555555555561</c:v>
                </c:pt>
                <c:pt idx="29635">
                  <c:v>0.83481481481481479</c:v>
                </c:pt>
                <c:pt idx="29636">
                  <c:v>0.83450573861532762</c:v>
                </c:pt>
                <c:pt idx="29637">
                  <c:v>0.8349370836417469</c:v>
                </c:pt>
                <c:pt idx="29638">
                  <c:v>0.83524620510921888</c:v>
                </c:pt>
                <c:pt idx="29639">
                  <c:v>0.83512412004446102</c:v>
                </c:pt>
                <c:pt idx="29640">
                  <c:v>0.83549462763986659</c:v>
                </c:pt>
                <c:pt idx="29641">
                  <c:v>0.83543365455893259</c:v>
                </c:pt>
                <c:pt idx="29642">
                  <c:v>0.83506300963676805</c:v>
                </c:pt>
                <c:pt idx="29643">
                  <c:v>0.8353726362625139</c:v>
                </c:pt>
                <c:pt idx="29644">
                  <c:v>0.8353726362625139</c:v>
                </c:pt>
                <c:pt idx="29645">
                  <c:v>0.8353726362625139</c:v>
                </c:pt>
                <c:pt idx="29646">
                  <c:v>0.83506300963676805</c:v>
                </c:pt>
                <c:pt idx="29647">
                  <c:v>0.83475361244905533</c:v>
                </c:pt>
                <c:pt idx="29648">
                  <c:v>0.83512412004446102</c:v>
                </c:pt>
                <c:pt idx="29649">
                  <c:v>0.83506300963676805</c:v>
                </c:pt>
                <c:pt idx="29650">
                  <c:v>0.83512412004446102</c:v>
                </c:pt>
                <c:pt idx="29651">
                  <c:v>0.83518518518518514</c:v>
                </c:pt>
                <c:pt idx="29652">
                  <c:v>0.83456698741672852</c:v>
                </c:pt>
                <c:pt idx="29653">
                  <c:v>0.8349370836417469</c:v>
                </c:pt>
                <c:pt idx="29654">
                  <c:v>0.83456698741672852</c:v>
                </c:pt>
                <c:pt idx="29655">
                  <c:v>0.83487597186227314</c:v>
                </c:pt>
                <c:pt idx="29656">
                  <c:v>0.83481481481481479</c:v>
                </c:pt>
                <c:pt idx="29657">
                  <c:v>0.83481481481481479</c:v>
                </c:pt>
                <c:pt idx="29658">
                  <c:v>0.83506300963676805</c:v>
                </c:pt>
                <c:pt idx="29659">
                  <c:v>0.83506300963676805</c:v>
                </c:pt>
                <c:pt idx="29660">
                  <c:v>0.83469236471460351</c:v>
                </c:pt>
                <c:pt idx="29661">
                  <c:v>0.83469236471460351</c:v>
                </c:pt>
                <c:pt idx="29662">
                  <c:v>0.83506300963676805</c:v>
                </c:pt>
                <c:pt idx="29663">
                  <c:v>0.83531157270029677</c:v>
                </c:pt>
                <c:pt idx="29664">
                  <c:v>0.83531157270029677</c:v>
                </c:pt>
                <c:pt idx="29665">
                  <c:v>0.83500185391175386</c:v>
                </c:pt>
                <c:pt idx="29666">
                  <c:v>0.83500185391175386</c:v>
                </c:pt>
                <c:pt idx="29667">
                  <c:v>0.8353726362625139</c:v>
                </c:pt>
                <c:pt idx="29668">
                  <c:v>0.8353726362625139</c:v>
                </c:pt>
                <c:pt idx="29669">
                  <c:v>0.83506300963676805</c:v>
                </c:pt>
                <c:pt idx="29670">
                  <c:v>0.83481481481481479</c:v>
                </c:pt>
                <c:pt idx="29671">
                  <c:v>0.83487597186227314</c:v>
                </c:pt>
                <c:pt idx="29672">
                  <c:v>0.83487597186227314</c:v>
                </c:pt>
                <c:pt idx="29673">
                  <c:v>0.83487597186227314</c:v>
                </c:pt>
                <c:pt idx="29674">
                  <c:v>0.83487597186227314</c:v>
                </c:pt>
                <c:pt idx="29675">
                  <c:v>0.83444444444444443</c:v>
                </c:pt>
                <c:pt idx="29676">
                  <c:v>0.83481481481481479</c:v>
                </c:pt>
                <c:pt idx="29677">
                  <c:v>0.83512412004446102</c:v>
                </c:pt>
                <c:pt idx="29678">
                  <c:v>0.83506300963676805</c:v>
                </c:pt>
                <c:pt idx="29679">
                  <c:v>0.83531157270029677</c:v>
                </c:pt>
                <c:pt idx="29680">
                  <c:v>0.83525046382189239</c:v>
                </c:pt>
                <c:pt idx="29681">
                  <c:v>0.83481811432813668</c:v>
                </c:pt>
                <c:pt idx="29682">
                  <c:v>0.83475677682881555</c:v>
                </c:pt>
                <c:pt idx="29683">
                  <c:v>0.83475677682881555</c:v>
                </c:pt>
                <c:pt idx="29684">
                  <c:v>0.83512810991459341</c:v>
                </c:pt>
                <c:pt idx="29685">
                  <c:v>0.83518930957683746</c:v>
                </c:pt>
                <c:pt idx="29686">
                  <c:v>0.83494065281899099</c:v>
                </c:pt>
                <c:pt idx="29687">
                  <c:v>0.83506300963676805</c:v>
                </c:pt>
                <c:pt idx="29688">
                  <c:v>0.83506300963676805</c:v>
                </c:pt>
                <c:pt idx="29689">
                  <c:v>0.83506300963676805</c:v>
                </c:pt>
                <c:pt idx="29690">
                  <c:v>0.83500185391175386</c:v>
                </c:pt>
                <c:pt idx="29691">
                  <c:v>0.83487940630797774</c:v>
                </c:pt>
                <c:pt idx="29692">
                  <c:v>0.83512810991459341</c:v>
                </c:pt>
                <c:pt idx="29693">
                  <c:v>0.83487940630797774</c:v>
                </c:pt>
                <c:pt idx="29694">
                  <c:v>0.83487940630797774</c:v>
                </c:pt>
                <c:pt idx="29695">
                  <c:v>0.83481811432813668</c:v>
                </c:pt>
                <c:pt idx="29696">
                  <c:v>0.83494065281899099</c:v>
                </c:pt>
                <c:pt idx="29697">
                  <c:v>0.83500185391175386</c:v>
                </c:pt>
                <c:pt idx="29698">
                  <c:v>0.83500185391175386</c:v>
                </c:pt>
                <c:pt idx="29699">
                  <c:v>0.83506300963676805</c:v>
                </c:pt>
                <c:pt idx="29700">
                  <c:v>0.83469236471460351</c:v>
                </c:pt>
                <c:pt idx="29701">
                  <c:v>0.83475361244905533</c:v>
                </c:pt>
                <c:pt idx="29702">
                  <c:v>0.83475361244905533</c:v>
                </c:pt>
                <c:pt idx="29703">
                  <c:v>0.83475361244905533</c:v>
                </c:pt>
                <c:pt idx="29704">
                  <c:v>0.83506300963676805</c:v>
                </c:pt>
                <c:pt idx="29705">
                  <c:v>0.83500185391175386</c:v>
                </c:pt>
                <c:pt idx="29706">
                  <c:v>0.83494065281899099</c:v>
                </c:pt>
                <c:pt idx="29707">
                  <c:v>0.83487940630797774</c:v>
                </c:pt>
                <c:pt idx="29708">
                  <c:v>0.83450834879406321</c:v>
                </c:pt>
                <c:pt idx="29709">
                  <c:v>0.83450834879406321</c:v>
                </c:pt>
                <c:pt idx="29710">
                  <c:v>0.83506686478454684</c:v>
                </c:pt>
                <c:pt idx="29711">
                  <c:v>0.83475677682881555</c:v>
                </c:pt>
                <c:pt idx="29712">
                  <c:v>0.83481811432813668</c:v>
                </c:pt>
                <c:pt idx="29713">
                  <c:v>0.83512810991459341</c:v>
                </c:pt>
                <c:pt idx="29714">
                  <c:v>0.83518930957683746</c:v>
                </c:pt>
                <c:pt idx="29715">
                  <c:v>0.83518930957683746</c:v>
                </c:pt>
                <c:pt idx="29716">
                  <c:v>0.83487940630797774</c:v>
                </c:pt>
                <c:pt idx="29717">
                  <c:v>0.83481811432813668</c:v>
                </c:pt>
                <c:pt idx="29718">
                  <c:v>0.83512810991459341</c:v>
                </c:pt>
                <c:pt idx="29719">
                  <c:v>0.83481811432813668</c:v>
                </c:pt>
                <c:pt idx="29720">
                  <c:v>0.83481811432813668</c:v>
                </c:pt>
                <c:pt idx="29721">
                  <c:v>0.83543833580980686</c:v>
                </c:pt>
                <c:pt idx="29722">
                  <c:v>0.83549944300037127</c:v>
                </c:pt>
                <c:pt idx="29723">
                  <c:v>0.83525046382189239</c:v>
                </c:pt>
                <c:pt idx="29724">
                  <c:v>0.83525046382189239</c:v>
                </c:pt>
                <c:pt idx="29725">
                  <c:v>0.83525046382189239</c:v>
                </c:pt>
                <c:pt idx="29726">
                  <c:v>0.83494065281899099</c:v>
                </c:pt>
                <c:pt idx="29727">
                  <c:v>0.83463107156099359</c:v>
                </c:pt>
                <c:pt idx="29728">
                  <c:v>0.83531157270029677</c:v>
                </c:pt>
                <c:pt idx="29729">
                  <c:v>0.83500185391175386</c:v>
                </c:pt>
                <c:pt idx="29730">
                  <c:v>0.83500185391175386</c:v>
                </c:pt>
                <c:pt idx="29731">
                  <c:v>0.83469236471460351</c:v>
                </c:pt>
                <c:pt idx="29732">
                  <c:v>0.83469236471460351</c:v>
                </c:pt>
                <c:pt idx="29733">
                  <c:v>0.83463107156099381</c:v>
                </c:pt>
                <c:pt idx="29734">
                  <c:v>0.83506300963676805</c:v>
                </c:pt>
                <c:pt idx="29735">
                  <c:v>0.83500185391175386</c:v>
                </c:pt>
                <c:pt idx="29736">
                  <c:v>0.83525046382189261</c:v>
                </c:pt>
                <c:pt idx="29737">
                  <c:v>0.83556050482553823</c:v>
                </c:pt>
                <c:pt idx="29738">
                  <c:v>0.83518930957683746</c:v>
                </c:pt>
                <c:pt idx="29739">
                  <c:v>0.83481811432813668</c:v>
                </c:pt>
                <c:pt idx="29740">
                  <c:v>0.83444691907943591</c:v>
                </c:pt>
                <c:pt idx="29741">
                  <c:v>0.83475677682881555</c:v>
                </c:pt>
                <c:pt idx="29742">
                  <c:v>0.83481811432813668</c:v>
                </c:pt>
                <c:pt idx="29743">
                  <c:v>0.83481811432813668</c:v>
                </c:pt>
                <c:pt idx="29744">
                  <c:v>0.83481811432813668</c:v>
                </c:pt>
                <c:pt idx="29745">
                  <c:v>0.83512810991459341</c:v>
                </c:pt>
                <c:pt idx="29746">
                  <c:v>0.83481811432813668</c:v>
                </c:pt>
                <c:pt idx="29747">
                  <c:v>0.83444691907943591</c:v>
                </c:pt>
                <c:pt idx="29748">
                  <c:v>0.83475677682881555</c:v>
                </c:pt>
                <c:pt idx="29749">
                  <c:v>0.83481811432813668</c:v>
                </c:pt>
                <c:pt idx="29750">
                  <c:v>0.83518930957683746</c:v>
                </c:pt>
                <c:pt idx="29751">
                  <c:v>0.83481811432813668</c:v>
                </c:pt>
                <c:pt idx="29752">
                  <c:v>0.83450834879406321</c:v>
                </c:pt>
                <c:pt idx="29753">
                  <c:v>0.83456973293768544</c:v>
                </c:pt>
                <c:pt idx="29754">
                  <c:v>0.83463107156099359</c:v>
                </c:pt>
                <c:pt idx="29755">
                  <c:v>0.83494065281899099</c:v>
                </c:pt>
                <c:pt idx="29756">
                  <c:v>0.83494065281899099</c:v>
                </c:pt>
                <c:pt idx="29757">
                  <c:v>0.83494065281899099</c:v>
                </c:pt>
                <c:pt idx="29758">
                  <c:v>0.83463107156099381</c:v>
                </c:pt>
                <c:pt idx="29759">
                  <c:v>0.83469236471460351</c:v>
                </c:pt>
                <c:pt idx="29760">
                  <c:v>0.83469236471460351</c:v>
                </c:pt>
                <c:pt idx="29761">
                  <c:v>0.83432171979243896</c:v>
                </c:pt>
                <c:pt idx="29762">
                  <c:v>0.83426028921023354</c:v>
                </c:pt>
                <c:pt idx="29763">
                  <c:v>0.83500185391175386</c:v>
                </c:pt>
                <c:pt idx="29764">
                  <c:v>0.83463107156099359</c:v>
                </c:pt>
                <c:pt idx="29765">
                  <c:v>0.83487940630797774</c:v>
                </c:pt>
                <c:pt idx="29766">
                  <c:v>0.83481811432813668</c:v>
                </c:pt>
                <c:pt idx="29767">
                  <c:v>0.83506686478454684</c:v>
                </c:pt>
                <c:pt idx="29768">
                  <c:v>0.83537718320327026</c:v>
                </c:pt>
                <c:pt idx="29769">
                  <c:v>0.83506686478454684</c:v>
                </c:pt>
                <c:pt idx="29770">
                  <c:v>0.83512810991459341</c:v>
                </c:pt>
                <c:pt idx="29771">
                  <c:v>0.83481811432813668</c:v>
                </c:pt>
                <c:pt idx="29772">
                  <c:v>0.83518930957683746</c:v>
                </c:pt>
                <c:pt idx="29773">
                  <c:v>0.83525046382189239</c:v>
                </c:pt>
                <c:pt idx="29774">
                  <c:v>0.83525046382189239</c:v>
                </c:pt>
                <c:pt idx="29775">
                  <c:v>0.83525046382189239</c:v>
                </c:pt>
                <c:pt idx="29776">
                  <c:v>0.83531157270029677</c:v>
                </c:pt>
                <c:pt idx="29777">
                  <c:v>0.83500185391175386</c:v>
                </c:pt>
                <c:pt idx="29778">
                  <c:v>0.83463107156099381</c:v>
                </c:pt>
                <c:pt idx="29779">
                  <c:v>0.8353726362625139</c:v>
                </c:pt>
                <c:pt idx="29780">
                  <c:v>0.83506300963676805</c:v>
                </c:pt>
                <c:pt idx="29781">
                  <c:v>0.83506300963676805</c:v>
                </c:pt>
                <c:pt idx="29782">
                  <c:v>0.83500185391175386</c:v>
                </c:pt>
                <c:pt idx="29783">
                  <c:v>0.83469236471460351</c:v>
                </c:pt>
                <c:pt idx="29784">
                  <c:v>0.83463107156099381</c:v>
                </c:pt>
                <c:pt idx="29785">
                  <c:v>0.83500185391175386</c:v>
                </c:pt>
                <c:pt idx="29786">
                  <c:v>0.83500185391175386</c:v>
                </c:pt>
                <c:pt idx="29787">
                  <c:v>0.83506300963676805</c:v>
                </c:pt>
                <c:pt idx="29788">
                  <c:v>0.83500185391175386</c:v>
                </c:pt>
                <c:pt idx="29789">
                  <c:v>0.83531157270029677</c:v>
                </c:pt>
                <c:pt idx="29790">
                  <c:v>0.83525046382189239</c:v>
                </c:pt>
                <c:pt idx="29791">
                  <c:v>0.83487940630797774</c:v>
                </c:pt>
                <c:pt idx="29792">
                  <c:v>0.83518930957683746</c:v>
                </c:pt>
                <c:pt idx="29793">
                  <c:v>0.83512810991459341</c:v>
                </c:pt>
                <c:pt idx="29794">
                  <c:v>0.83512810991459341</c:v>
                </c:pt>
                <c:pt idx="29795">
                  <c:v>0.83518930957683746</c:v>
                </c:pt>
                <c:pt idx="29796">
                  <c:v>0.83456973293768555</c:v>
                </c:pt>
                <c:pt idx="29797">
                  <c:v>0.83456973293768544</c:v>
                </c:pt>
                <c:pt idx="29798">
                  <c:v>0.83494065281899099</c:v>
                </c:pt>
                <c:pt idx="29799">
                  <c:v>0.83506300963676805</c:v>
                </c:pt>
                <c:pt idx="29800">
                  <c:v>0.83481481481481479</c:v>
                </c:pt>
                <c:pt idx="29801">
                  <c:v>0.83512412004446102</c:v>
                </c:pt>
                <c:pt idx="29802">
                  <c:v>0.83506300963676805</c:v>
                </c:pt>
                <c:pt idx="29803">
                  <c:v>0.83506300963676805</c:v>
                </c:pt>
                <c:pt idx="29804">
                  <c:v>0.83469236471460351</c:v>
                </c:pt>
                <c:pt idx="29805">
                  <c:v>0.8353726362625139</c:v>
                </c:pt>
                <c:pt idx="29806">
                  <c:v>0.83475361244905533</c:v>
                </c:pt>
                <c:pt idx="29807">
                  <c:v>0.83481481481481479</c:v>
                </c:pt>
                <c:pt idx="29808">
                  <c:v>0.83512412004446102</c:v>
                </c:pt>
                <c:pt idx="29809">
                  <c:v>0.83512412004446102</c:v>
                </c:pt>
                <c:pt idx="29810">
                  <c:v>0.83481481481481479</c:v>
                </c:pt>
                <c:pt idx="29811">
                  <c:v>0.83481481481481479</c:v>
                </c:pt>
                <c:pt idx="29812">
                  <c:v>0.83543365455893259</c:v>
                </c:pt>
                <c:pt idx="29813">
                  <c:v>0.83506300963676805</c:v>
                </c:pt>
                <c:pt idx="29814">
                  <c:v>0.83506300963676805</c:v>
                </c:pt>
                <c:pt idx="29815">
                  <c:v>0.83506300963676805</c:v>
                </c:pt>
                <c:pt idx="29816">
                  <c:v>0.83500185391175386</c:v>
                </c:pt>
                <c:pt idx="29817">
                  <c:v>0.83531157270029677</c:v>
                </c:pt>
                <c:pt idx="29818">
                  <c:v>0.83487940630797774</c:v>
                </c:pt>
                <c:pt idx="29819">
                  <c:v>0.83525046382189239</c:v>
                </c:pt>
                <c:pt idx="29820">
                  <c:v>0.83500185391175386</c:v>
                </c:pt>
                <c:pt idx="29821">
                  <c:v>0.83475361244905533</c:v>
                </c:pt>
                <c:pt idx="29822">
                  <c:v>0.83481481481481479</c:v>
                </c:pt>
                <c:pt idx="29823">
                  <c:v>0.83487597186227314</c:v>
                </c:pt>
                <c:pt idx="29824">
                  <c:v>0.83487597186227314</c:v>
                </c:pt>
                <c:pt idx="29825">
                  <c:v>0.83481481481481479</c:v>
                </c:pt>
                <c:pt idx="29826">
                  <c:v>0.83518518518518514</c:v>
                </c:pt>
                <c:pt idx="29827">
                  <c:v>0.83512412004446102</c:v>
                </c:pt>
                <c:pt idx="29828">
                  <c:v>0.83506300963676805</c:v>
                </c:pt>
                <c:pt idx="29829">
                  <c:v>0.83500185391175386</c:v>
                </c:pt>
                <c:pt idx="29830">
                  <c:v>0.83500185391175386</c:v>
                </c:pt>
                <c:pt idx="29831">
                  <c:v>0.83500185391175386</c:v>
                </c:pt>
                <c:pt idx="29832">
                  <c:v>0.83506300963676805</c:v>
                </c:pt>
                <c:pt idx="29833">
                  <c:v>0.83512412004446102</c:v>
                </c:pt>
                <c:pt idx="29834">
                  <c:v>0.83506300963676805</c:v>
                </c:pt>
                <c:pt idx="29835">
                  <c:v>0.83463107156099381</c:v>
                </c:pt>
                <c:pt idx="29836">
                  <c:v>0.83494065281899099</c:v>
                </c:pt>
                <c:pt idx="29837">
                  <c:v>0.83481811432813668</c:v>
                </c:pt>
                <c:pt idx="29838">
                  <c:v>0.83512810991459341</c:v>
                </c:pt>
                <c:pt idx="29839">
                  <c:v>0.83506686478454684</c:v>
                </c:pt>
                <c:pt idx="29840">
                  <c:v>0.83512810991459341</c:v>
                </c:pt>
                <c:pt idx="29841">
                  <c:v>0.83487940630797774</c:v>
                </c:pt>
                <c:pt idx="29842">
                  <c:v>0.83494065281899099</c:v>
                </c:pt>
                <c:pt idx="29843">
                  <c:v>0.83494065281899099</c:v>
                </c:pt>
                <c:pt idx="29844">
                  <c:v>0.83500185391175386</c:v>
                </c:pt>
                <c:pt idx="29845">
                  <c:v>0.83543365455893259</c:v>
                </c:pt>
                <c:pt idx="29846">
                  <c:v>0.83494065281899099</c:v>
                </c:pt>
                <c:pt idx="29847">
                  <c:v>0.83518930957683746</c:v>
                </c:pt>
                <c:pt idx="29848">
                  <c:v>0.83481811432813668</c:v>
                </c:pt>
                <c:pt idx="29849">
                  <c:v>0.83450834879406321</c:v>
                </c:pt>
                <c:pt idx="29850">
                  <c:v>0.83456973293768544</c:v>
                </c:pt>
                <c:pt idx="29851">
                  <c:v>0.83506300963676805</c:v>
                </c:pt>
                <c:pt idx="29852">
                  <c:v>0.83438310485364964</c:v>
                </c:pt>
                <c:pt idx="29853">
                  <c:v>0.83475361244905533</c:v>
                </c:pt>
                <c:pt idx="29854">
                  <c:v>0.83469236471460351</c:v>
                </c:pt>
                <c:pt idx="29855">
                  <c:v>0.83463107156099359</c:v>
                </c:pt>
                <c:pt idx="29856">
                  <c:v>0.83494065281899099</c:v>
                </c:pt>
                <c:pt idx="29857">
                  <c:v>0.83487940630797774</c:v>
                </c:pt>
                <c:pt idx="29858">
                  <c:v>0.83481811432813668</c:v>
                </c:pt>
                <c:pt idx="29859">
                  <c:v>0.83450834879406321</c:v>
                </c:pt>
                <c:pt idx="29860">
                  <c:v>0.83456973293768555</c:v>
                </c:pt>
                <c:pt idx="29861">
                  <c:v>0.83500185391175386</c:v>
                </c:pt>
                <c:pt idx="29862">
                  <c:v>0.83463107156099381</c:v>
                </c:pt>
                <c:pt idx="29863">
                  <c:v>0.83469236471460351</c:v>
                </c:pt>
                <c:pt idx="29864">
                  <c:v>0.83506300963676805</c:v>
                </c:pt>
                <c:pt idx="29865">
                  <c:v>0.8353726362625139</c:v>
                </c:pt>
                <c:pt idx="29866">
                  <c:v>0.83487940630797774</c:v>
                </c:pt>
                <c:pt idx="29867">
                  <c:v>0.83512810991459341</c:v>
                </c:pt>
                <c:pt idx="29868">
                  <c:v>0.83506686478454684</c:v>
                </c:pt>
                <c:pt idx="29869">
                  <c:v>0.83475677682881555</c:v>
                </c:pt>
                <c:pt idx="29870">
                  <c:v>0.83525046382189239</c:v>
                </c:pt>
                <c:pt idx="29871">
                  <c:v>0.83500185391175386</c:v>
                </c:pt>
                <c:pt idx="29872">
                  <c:v>0.83506300963676805</c:v>
                </c:pt>
                <c:pt idx="29873">
                  <c:v>0.83531157270029677</c:v>
                </c:pt>
                <c:pt idx="29874">
                  <c:v>0.83494065281899099</c:v>
                </c:pt>
                <c:pt idx="29875">
                  <c:v>0.83487940630797774</c:v>
                </c:pt>
                <c:pt idx="29876">
                  <c:v>0.83450834879406321</c:v>
                </c:pt>
                <c:pt idx="29877">
                  <c:v>0.83518930957683746</c:v>
                </c:pt>
                <c:pt idx="29878">
                  <c:v>0.83481811432813668</c:v>
                </c:pt>
                <c:pt idx="29879">
                  <c:v>0.83481811432813668</c:v>
                </c:pt>
                <c:pt idx="29880">
                  <c:v>0.83525046382189239</c:v>
                </c:pt>
                <c:pt idx="29881">
                  <c:v>0.83463107156099381</c:v>
                </c:pt>
                <c:pt idx="29882">
                  <c:v>0.83500185391175386</c:v>
                </c:pt>
                <c:pt idx="29883">
                  <c:v>0.83500185391175386</c:v>
                </c:pt>
                <c:pt idx="29884">
                  <c:v>0.83494065281899099</c:v>
                </c:pt>
                <c:pt idx="29885">
                  <c:v>0.83518930957683746</c:v>
                </c:pt>
                <c:pt idx="29886">
                  <c:v>0.83500557413600895</c:v>
                </c:pt>
                <c:pt idx="29887">
                  <c:v>0.83438544374303747</c:v>
                </c:pt>
                <c:pt idx="29888">
                  <c:v>0.83481811432813668</c:v>
                </c:pt>
                <c:pt idx="29889">
                  <c:v>0.83506686478454684</c:v>
                </c:pt>
                <c:pt idx="29890">
                  <c:v>0.83512810991459341</c:v>
                </c:pt>
                <c:pt idx="29891">
                  <c:v>0.83487940630797774</c:v>
                </c:pt>
                <c:pt idx="29892">
                  <c:v>0.83494065281899099</c:v>
                </c:pt>
                <c:pt idx="29893">
                  <c:v>0.8353726362625139</c:v>
                </c:pt>
                <c:pt idx="29894">
                  <c:v>0.83463107156099381</c:v>
                </c:pt>
                <c:pt idx="29895">
                  <c:v>0.83456973293768544</c:v>
                </c:pt>
                <c:pt idx="29896">
                  <c:v>0.83456973293768544</c:v>
                </c:pt>
                <c:pt idx="29897">
                  <c:v>0.83456973293768544</c:v>
                </c:pt>
                <c:pt idx="29898">
                  <c:v>0.83456973293768544</c:v>
                </c:pt>
                <c:pt idx="29899">
                  <c:v>0.83518930957683746</c:v>
                </c:pt>
                <c:pt idx="29900">
                  <c:v>0.83481811432813668</c:v>
                </c:pt>
                <c:pt idx="29901">
                  <c:v>0.83512810991459341</c:v>
                </c:pt>
                <c:pt idx="29902">
                  <c:v>0.83506686478454684</c:v>
                </c:pt>
                <c:pt idx="29903">
                  <c:v>0.83444691907943591</c:v>
                </c:pt>
                <c:pt idx="29904">
                  <c:v>0.83481811432813668</c:v>
                </c:pt>
                <c:pt idx="29905">
                  <c:v>0.83512810991459341</c:v>
                </c:pt>
                <c:pt idx="29906">
                  <c:v>0.83512810991459341</c:v>
                </c:pt>
                <c:pt idx="29907">
                  <c:v>0.83543833580980686</c:v>
                </c:pt>
                <c:pt idx="29908">
                  <c:v>0.83506686478454684</c:v>
                </c:pt>
                <c:pt idx="29909">
                  <c:v>0.83506686478454684</c:v>
                </c:pt>
                <c:pt idx="29910">
                  <c:v>0.83481811432813668</c:v>
                </c:pt>
                <c:pt idx="29911">
                  <c:v>0.83518930957683746</c:v>
                </c:pt>
                <c:pt idx="29912">
                  <c:v>0.83494065281899099</c:v>
                </c:pt>
                <c:pt idx="29913">
                  <c:v>0.83494065281899099</c:v>
                </c:pt>
                <c:pt idx="29914">
                  <c:v>0.83494065281899099</c:v>
                </c:pt>
                <c:pt idx="29915">
                  <c:v>0.83463107156099359</c:v>
                </c:pt>
                <c:pt idx="29916">
                  <c:v>0.83500185391175386</c:v>
                </c:pt>
                <c:pt idx="29917">
                  <c:v>0.83463107156099381</c:v>
                </c:pt>
                <c:pt idx="29918">
                  <c:v>0.83494065281899099</c:v>
                </c:pt>
                <c:pt idx="29919">
                  <c:v>0.83494065281899099</c:v>
                </c:pt>
                <c:pt idx="29920">
                  <c:v>0.83500185391175386</c:v>
                </c:pt>
                <c:pt idx="29921">
                  <c:v>0.83500185391175386</c:v>
                </c:pt>
                <c:pt idx="29922">
                  <c:v>0.83500185391175386</c:v>
                </c:pt>
                <c:pt idx="29923">
                  <c:v>0.83487940630797774</c:v>
                </c:pt>
                <c:pt idx="29924">
                  <c:v>0.83512810991459341</c:v>
                </c:pt>
                <c:pt idx="29925">
                  <c:v>0.83512810991459341</c:v>
                </c:pt>
                <c:pt idx="29926">
                  <c:v>0.83512810991459341</c:v>
                </c:pt>
                <c:pt idx="29927">
                  <c:v>0.83512810991459341</c:v>
                </c:pt>
                <c:pt idx="29928">
                  <c:v>0.83475677682881555</c:v>
                </c:pt>
                <c:pt idx="29929">
                  <c:v>0.83506686478454684</c:v>
                </c:pt>
                <c:pt idx="29930">
                  <c:v>0.83475677682881555</c:v>
                </c:pt>
                <c:pt idx="29931">
                  <c:v>0.83512810991459341</c:v>
                </c:pt>
                <c:pt idx="29932">
                  <c:v>0.83481811432813668</c:v>
                </c:pt>
                <c:pt idx="29933">
                  <c:v>0.83518930957683746</c:v>
                </c:pt>
                <c:pt idx="29934">
                  <c:v>0.83487940630797774</c:v>
                </c:pt>
                <c:pt idx="29935">
                  <c:v>0.83494065281899099</c:v>
                </c:pt>
                <c:pt idx="29936">
                  <c:v>0.83500185391175386</c:v>
                </c:pt>
                <c:pt idx="29937">
                  <c:v>0.83438310485364964</c:v>
                </c:pt>
                <c:pt idx="29938">
                  <c:v>0.83506300963676805</c:v>
                </c:pt>
                <c:pt idx="29939">
                  <c:v>0.83469236471460351</c:v>
                </c:pt>
                <c:pt idx="29940">
                  <c:v>0.8353726362625139</c:v>
                </c:pt>
                <c:pt idx="29941">
                  <c:v>0.83500185391175386</c:v>
                </c:pt>
                <c:pt idx="29942">
                  <c:v>0.83438310485364964</c:v>
                </c:pt>
                <c:pt idx="29943">
                  <c:v>0.83475361244905533</c:v>
                </c:pt>
                <c:pt idx="29944">
                  <c:v>0.83475361244905533</c:v>
                </c:pt>
                <c:pt idx="29945">
                  <c:v>0.83469236471460351</c:v>
                </c:pt>
                <c:pt idx="29946">
                  <c:v>0.83500185391175386</c:v>
                </c:pt>
                <c:pt idx="29947">
                  <c:v>0.83487940630797774</c:v>
                </c:pt>
                <c:pt idx="29948">
                  <c:v>0.83450834879406321</c:v>
                </c:pt>
                <c:pt idx="29949">
                  <c:v>0.83512810991459341</c:v>
                </c:pt>
                <c:pt idx="29950">
                  <c:v>0.83518930957683746</c:v>
                </c:pt>
                <c:pt idx="29951">
                  <c:v>0.83487940630797774</c:v>
                </c:pt>
                <c:pt idx="29952">
                  <c:v>0.83456973293768555</c:v>
                </c:pt>
                <c:pt idx="29953">
                  <c:v>0.83487940630797774</c:v>
                </c:pt>
                <c:pt idx="29954">
                  <c:v>0.83518930957683746</c:v>
                </c:pt>
                <c:pt idx="29955">
                  <c:v>0.83487940630797774</c:v>
                </c:pt>
                <c:pt idx="29956">
                  <c:v>0.83518930957683746</c:v>
                </c:pt>
                <c:pt idx="29957">
                  <c:v>0.83481811432813668</c:v>
                </c:pt>
                <c:pt idx="29958">
                  <c:v>0.83518930957683746</c:v>
                </c:pt>
                <c:pt idx="29959">
                  <c:v>0.83525046382189239</c:v>
                </c:pt>
                <c:pt idx="29960">
                  <c:v>0.83494065281899099</c:v>
                </c:pt>
                <c:pt idx="29961">
                  <c:v>0.83494065281899099</c:v>
                </c:pt>
                <c:pt idx="29962">
                  <c:v>0.83426028921023354</c:v>
                </c:pt>
                <c:pt idx="29963">
                  <c:v>0.83456973293768544</c:v>
                </c:pt>
                <c:pt idx="29964">
                  <c:v>0.83456973293768544</c:v>
                </c:pt>
                <c:pt idx="29965">
                  <c:v>0.83432171979243896</c:v>
                </c:pt>
                <c:pt idx="29966">
                  <c:v>0.83500185391175386</c:v>
                </c:pt>
                <c:pt idx="29967">
                  <c:v>0.83494065281899099</c:v>
                </c:pt>
                <c:pt idx="29968">
                  <c:v>0.83487940630797774</c:v>
                </c:pt>
                <c:pt idx="29969">
                  <c:v>0.83481811432813668</c:v>
                </c:pt>
                <c:pt idx="29970">
                  <c:v>0.83481811432813668</c:v>
                </c:pt>
                <c:pt idx="29971">
                  <c:v>0.83518930957683746</c:v>
                </c:pt>
                <c:pt idx="29972">
                  <c:v>0.83481811432813668</c:v>
                </c:pt>
                <c:pt idx="29973">
                  <c:v>0.83518930957683746</c:v>
                </c:pt>
                <c:pt idx="29974">
                  <c:v>0.83518930957683746</c:v>
                </c:pt>
                <c:pt idx="29975">
                  <c:v>0.83487940630797774</c:v>
                </c:pt>
                <c:pt idx="29976">
                  <c:v>0.83494065281899099</c:v>
                </c:pt>
                <c:pt idx="29977">
                  <c:v>0.83463107156099381</c:v>
                </c:pt>
                <c:pt idx="29978">
                  <c:v>0.83432171979243896</c:v>
                </c:pt>
                <c:pt idx="29979">
                  <c:v>0.83432171979243896</c:v>
                </c:pt>
                <c:pt idx="29980">
                  <c:v>0.83487940630797774</c:v>
                </c:pt>
                <c:pt idx="29981">
                  <c:v>0.83481811432813668</c:v>
                </c:pt>
                <c:pt idx="29982">
                  <c:v>0.83475677682881555</c:v>
                </c:pt>
                <c:pt idx="29983">
                  <c:v>0.83512810991459341</c:v>
                </c:pt>
                <c:pt idx="29984">
                  <c:v>0.83506686478454684</c:v>
                </c:pt>
                <c:pt idx="29985">
                  <c:v>0.83506686478454684</c:v>
                </c:pt>
                <c:pt idx="29986">
                  <c:v>0.83512810991459341</c:v>
                </c:pt>
                <c:pt idx="29987">
                  <c:v>0.83450834879406321</c:v>
                </c:pt>
                <c:pt idx="29988">
                  <c:v>0.83475677682881555</c:v>
                </c:pt>
                <c:pt idx="29989">
                  <c:v>0.83506686478454684</c:v>
                </c:pt>
                <c:pt idx="29990">
                  <c:v>0.83506686478454684</c:v>
                </c:pt>
                <c:pt idx="29991">
                  <c:v>0.83475677682881555</c:v>
                </c:pt>
                <c:pt idx="29992">
                  <c:v>0.83518930957683746</c:v>
                </c:pt>
                <c:pt idx="29993">
                  <c:v>0.83487940630797774</c:v>
                </c:pt>
                <c:pt idx="29994">
                  <c:v>0.83487940630797774</c:v>
                </c:pt>
                <c:pt idx="29995">
                  <c:v>0.83487940630797774</c:v>
                </c:pt>
                <c:pt idx="29996">
                  <c:v>0.83525046382189239</c:v>
                </c:pt>
                <c:pt idx="29997">
                  <c:v>0.83500185391175386</c:v>
                </c:pt>
                <c:pt idx="29998">
                  <c:v>0.83500185391175386</c:v>
                </c:pt>
                <c:pt idx="29999">
                  <c:v>0.83463107156099381</c:v>
                </c:pt>
                <c:pt idx="30000">
                  <c:v>0.83463107156099381</c:v>
                </c:pt>
                <c:pt idx="30001">
                  <c:v>0.83494065281899121</c:v>
                </c:pt>
                <c:pt idx="30002">
                  <c:v>0.83463107156099381</c:v>
                </c:pt>
                <c:pt idx="30003">
                  <c:v>0.83456973293768544</c:v>
                </c:pt>
                <c:pt idx="30004">
                  <c:v>0.83487940630797774</c:v>
                </c:pt>
                <c:pt idx="30005">
                  <c:v>0.83518930957683746</c:v>
                </c:pt>
                <c:pt idx="30006">
                  <c:v>0.83518930957683746</c:v>
                </c:pt>
                <c:pt idx="30007">
                  <c:v>0.83481811432813668</c:v>
                </c:pt>
                <c:pt idx="30008">
                  <c:v>0.83475677682881555</c:v>
                </c:pt>
                <c:pt idx="30009">
                  <c:v>0.83500557413600895</c:v>
                </c:pt>
                <c:pt idx="30010">
                  <c:v>0.83512810991459341</c:v>
                </c:pt>
                <c:pt idx="30011">
                  <c:v>0.83481811432813668</c:v>
                </c:pt>
                <c:pt idx="30012">
                  <c:v>0.83481811432813668</c:v>
                </c:pt>
                <c:pt idx="30013">
                  <c:v>0.83481811432813668</c:v>
                </c:pt>
                <c:pt idx="30014">
                  <c:v>0.83494065281899099</c:v>
                </c:pt>
                <c:pt idx="30015">
                  <c:v>0.83500185391175386</c:v>
                </c:pt>
                <c:pt idx="30016">
                  <c:v>0.83500185391175386</c:v>
                </c:pt>
                <c:pt idx="30017">
                  <c:v>0.83500185391175386</c:v>
                </c:pt>
                <c:pt idx="30018">
                  <c:v>0.83463107156099381</c:v>
                </c:pt>
                <c:pt idx="30019">
                  <c:v>0.83500185391175386</c:v>
                </c:pt>
                <c:pt idx="30020">
                  <c:v>0.83487940630797774</c:v>
                </c:pt>
                <c:pt idx="30021">
                  <c:v>0.83512810991459341</c:v>
                </c:pt>
                <c:pt idx="30022">
                  <c:v>0.83512810991459341</c:v>
                </c:pt>
                <c:pt idx="30023">
                  <c:v>0.83506686478454684</c:v>
                </c:pt>
                <c:pt idx="30024">
                  <c:v>0.83481811432813668</c:v>
                </c:pt>
                <c:pt idx="30025">
                  <c:v>0.83525046382189239</c:v>
                </c:pt>
                <c:pt idx="30026">
                  <c:v>0.83494065281899099</c:v>
                </c:pt>
                <c:pt idx="30027">
                  <c:v>0.83456973293768544</c:v>
                </c:pt>
                <c:pt idx="30028">
                  <c:v>0.83500185391175386</c:v>
                </c:pt>
                <c:pt idx="30029">
                  <c:v>0.83500185391175386</c:v>
                </c:pt>
                <c:pt idx="30030">
                  <c:v>0.83500185391175386</c:v>
                </c:pt>
                <c:pt idx="30031">
                  <c:v>0.83494065281899099</c:v>
                </c:pt>
                <c:pt idx="30032">
                  <c:v>0.83518930957683746</c:v>
                </c:pt>
                <c:pt idx="30033">
                  <c:v>0.83481811432813668</c:v>
                </c:pt>
                <c:pt idx="30034">
                  <c:v>0.83487940630797774</c:v>
                </c:pt>
                <c:pt idx="30035">
                  <c:v>0.83518930957683746</c:v>
                </c:pt>
                <c:pt idx="30036">
                  <c:v>0.83494065281899099</c:v>
                </c:pt>
                <c:pt idx="30037">
                  <c:v>0.83525046382189239</c:v>
                </c:pt>
                <c:pt idx="30038">
                  <c:v>0.83456973293768544</c:v>
                </c:pt>
                <c:pt idx="30039">
                  <c:v>0.83494065281899099</c:v>
                </c:pt>
                <c:pt idx="30040">
                  <c:v>0.83481811432813668</c:v>
                </c:pt>
                <c:pt idx="30041">
                  <c:v>0.83506686478454684</c:v>
                </c:pt>
                <c:pt idx="30042">
                  <c:v>0.83500557413600895</c:v>
                </c:pt>
                <c:pt idx="30043">
                  <c:v>0.83500557413600895</c:v>
                </c:pt>
                <c:pt idx="30044">
                  <c:v>0.83506686478454684</c:v>
                </c:pt>
                <c:pt idx="30045">
                  <c:v>0.83506686478454684</c:v>
                </c:pt>
                <c:pt idx="30046">
                  <c:v>0.83506686478454684</c:v>
                </c:pt>
                <c:pt idx="30047">
                  <c:v>0.83444691907943591</c:v>
                </c:pt>
                <c:pt idx="30048">
                  <c:v>0.83525046382189239</c:v>
                </c:pt>
                <c:pt idx="30049">
                  <c:v>0.83518930957683746</c:v>
                </c:pt>
                <c:pt idx="30050">
                  <c:v>0.83512810991459341</c:v>
                </c:pt>
                <c:pt idx="30051">
                  <c:v>0.83481811432813668</c:v>
                </c:pt>
                <c:pt idx="30052">
                  <c:v>0.83512810991459341</c:v>
                </c:pt>
                <c:pt idx="30053">
                  <c:v>0.83512810991459341</c:v>
                </c:pt>
                <c:pt idx="30054">
                  <c:v>0.83512810991459341</c:v>
                </c:pt>
                <c:pt idx="30055">
                  <c:v>0.83512810991459341</c:v>
                </c:pt>
                <c:pt idx="30056">
                  <c:v>0.83518930957683746</c:v>
                </c:pt>
                <c:pt idx="30057">
                  <c:v>0.83487940630797774</c:v>
                </c:pt>
                <c:pt idx="30058">
                  <c:v>0.83456973293768544</c:v>
                </c:pt>
                <c:pt idx="30059">
                  <c:v>0.83518930957683746</c:v>
                </c:pt>
                <c:pt idx="30060">
                  <c:v>0.83506686478454684</c:v>
                </c:pt>
                <c:pt idx="30061">
                  <c:v>0.83475677682881555</c:v>
                </c:pt>
                <c:pt idx="30062">
                  <c:v>0.83444691907943591</c:v>
                </c:pt>
                <c:pt idx="30063">
                  <c:v>0.83475677682881555</c:v>
                </c:pt>
                <c:pt idx="30064">
                  <c:v>0.83481811432813668</c:v>
                </c:pt>
                <c:pt idx="30065">
                  <c:v>0.83494065281899099</c:v>
                </c:pt>
                <c:pt idx="30066">
                  <c:v>0.8353726362625139</c:v>
                </c:pt>
                <c:pt idx="30067">
                  <c:v>0.83500185391175386</c:v>
                </c:pt>
                <c:pt idx="30068">
                  <c:v>0.83506300963676805</c:v>
                </c:pt>
                <c:pt idx="30069">
                  <c:v>0.83475361244905533</c:v>
                </c:pt>
                <c:pt idx="30070">
                  <c:v>0.83475361244905533</c:v>
                </c:pt>
                <c:pt idx="30071">
                  <c:v>0.83500185391175386</c:v>
                </c:pt>
                <c:pt idx="30072">
                  <c:v>0.83518930957683746</c:v>
                </c:pt>
                <c:pt idx="30073">
                  <c:v>0.83444691907943591</c:v>
                </c:pt>
                <c:pt idx="30074">
                  <c:v>0.83450834879406321</c:v>
                </c:pt>
                <c:pt idx="30075">
                  <c:v>0.83525046382189239</c:v>
                </c:pt>
                <c:pt idx="30076">
                  <c:v>0.83500185391175386</c:v>
                </c:pt>
                <c:pt idx="30077">
                  <c:v>0.83506300963676805</c:v>
                </c:pt>
                <c:pt idx="30078">
                  <c:v>0.83543365455893259</c:v>
                </c:pt>
                <c:pt idx="30079">
                  <c:v>0.83469236471460351</c:v>
                </c:pt>
                <c:pt idx="30080">
                  <c:v>0.83432171979243896</c:v>
                </c:pt>
                <c:pt idx="30081">
                  <c:v>0.83500185391175386</c:v>
                </c:pt>
                <c:pt idx="30082">
                  <c:v>0.83531157270029677</c:v>
                </c:pt>
                <c:pt idx="30083">
                  <c:v>0.83518930957683746</c:v>
                </c:pt>
                <c:pt idx="30084">
                  <c:v>0.83512810991459341</c:v>
                </c:pt>
                <c:pt idx="30085">
                  <c:v>0.83481811432813668</c:v>
                </c:pt>
                <c:pt idx="30086">
                  <c:v>0.83481811432813668</c:v>
                </c:pt>
                <c:pt idx="30087">
                  <c:v>0.83456973293768544</c:v>
                </c:pt>
                <c:pt idx="30088">
                  <c:v>0.83494065281899099</c:v>
                </c:pt>
                <c:pt idx="30089">
                  <c:v>0.83500185391175386</c:v>
                </c:pt>
                <c:pt idx="30090">
                  <c:v>0.83500185391175386</c:v>
                </c:pt>
                <c:pt idx="30091">
                  <c:v>0.83469236471460351</c:v>
                </c:pt>
                <c:pt idx="30092">
                  <c:v>0.83500185391175386</c:v>
                </c:pt>
                <c:pt idx="30093">
                  <c:v>0.83500185391175386</c:v>
                </c:pt>
                <c:pt idx="30094">
                  <c:v>0.83463107156099359</c:v>
                </c:pt>
                <c:pt idx="30095">
                  <c:v>0.83494065281899099</c:v>
                </c:pt>
                <c:pt idx="30096">
                  <c:v>0.83487940630797774</c:v>
                </c:pt>
                <c:pt idx="30097">
                  <c:v>0.83518930957683746</c:v>
                </c:pt>
                <c:pt idx="30098">
                  <c:v>0.83487940630797774</c:v>
                </c:pt>
                <c:pt idx="30099">
                  <c:v>0.83481811432813668</c:v>
                </c:pt>
                <c:pt idx="30100">
                  <c:v>0.83481811432813668</c:v>
                </c:pt>
                <c:pt idx="30101">
                  <c:v>0.83518930957683746</c:v>
                </c:pt>
                <c:pt idx="30102">
                  <c:v>0.83556050482553823</c:v>
                </c:pt>
                <c:pt idx="30103">
                  <c:v>0.83518930957683746</c:v>
                </c:pt>
                <c:pt idx="30104">
                  <c:v>0.83487940630797774</c:v>
                </c:pt>
                <c:pt idx="30105">
                  <c:v>0.83494065281899099</c:v>
                </c:pt>
                <c:pt idx="30106">
                  <c:v>0.83506300963676805</c:v>
                </c:pt>
                <c:pt idx="30107">
                  <c:v>0.83512412004446102</c:v>
                </c:pt>
                <c:pt idx="30108">
                  <c:v>0.83481481481481479</c:v>
                </c:pt>
                <c:pt idx="30109">
                  <c:v>0.83481481481481479</c:v>
                </c:pt>
                <c:pt idx="30110">
                  <c:v>0.83481481481481479</c:v>
                </c:pt>
                <c:pt idx="30111">
                  <c:v>0.83444444444444443</c:v>
                </c:pt>
                <c:pt idx="30112">
                  <c:v>0.83469236471460351</c:v>
                </c:pt>
                <c:pt idx="30113">
                  <c:v>0.83500185391175386</c:v>
                </c:pt>
                <c:pt idx="30114">
                  <c:v>0.83500185391175386</c:v>
                </c:pt>
                <c:pt idx="30115">
                  <c:v>0.83531157270029677</c:v>
                </c:pt>
                <c:pt idx="30116">
                  <c:v>0.83531157270029677</c:v>
                </c:pt>
                <c:pt idx="30117">
                  <c:v>0.83494065281899099</c:v>
                </c:pt>
                <c:pt idx="30118">
                  <c:v>0.83531157270029677</c:v>
                </c:pt>
                <c:pt idx="30119">
                  <c:v>0.8353726362625139</c:v>
                </c:pt>
                <c:pt idx="30120">
                  <c:v>0.83506300963676805</c:v>
                </c:pt>
                <c:pt idx="30121">
                  <c:v>0.83500185391175386</c:v>
                </c:pt>
                <c:pt idx="30122">
                  <c:v>0.83525046382189239</c:v>
                </c:pt>
                <c:pt idx="30123">
                  <c:v>0.83487940630797774</c:v>
                </c:pt>
                <c:pt idx="30124">
                  <c:v>0.83456973293768555</c:v>
                </c:pt>
                <c:pt idx="30125">
                  <c:v>0.83518930957683746</c:v>
                </c:pt>
                <c:pt idx="30126">
                  <c:v>0.83450834879406321</c:v>
                </c:pt>
                <c:pt idx="30127">
                  <c:v>0.83487940630797774</c:v>
                </c:pt>
                <c:pt idx="30128">
                  <c:v>0.83487940630797774</c:v>
                </c:pt>
                <c:pt idx="30129">
                  <c:v>0.83456973293768555</c:v>
                </c:pt>
                <c:pt idx="30130">
                  <c:v>0.83487940630797774</c:v>
                </c:pt>
                <c:pt idx="30131">
                  <c:v>0.83518930957683746</c:v>
                </c:pt>
                <c:pt idx="30132">
                  <c:v>0.83518930957683746</c:v>
                </c:pt>
                <c:pt idx="30133">
                  <c:v>0.83494065281899099</c:v>
                </c:pt>
                <c:pt idx="30134">
                  <c:v>0.83500185391175386</c:v>
                </c:pt>
                <c:pt idx="30135">
                  <c:v>0.83469236471460351</c:v>
                </c:pt>
                <c:pt idx="30136">
                  <c:v>0.83500185391175386</c:v>
                </c:pt>
                <c:pt idx="30137">
                  <c:v>0.83500185391175386</c:v>
                </c:pt>
                <c:pt idx="30138">
                  <c:v>0.83500185391175386</c:v>
                </c:pt>
                <c:pt idx="30139">
                  <c:v>0.83531157270029677</c:v>
                </c:pt>
                <c:pt idx="30140">
                  <c:v>0.83494065281899099</c:v>
                </c:pt>
                <c:pt idx="30141">
                  <c:v>0.83494065281899099</c:v>
                </c:pt>
                <c:pt idx="30142">
                  <c:v>0.83494065281899099</c:v>
                </c:pt>
                <c:pt idx="30143">
                  <c:v>0.83494065281899099</c:v>
                </c:pt>
                <c:pt idx="30144">
                  <c:v>0.83494065281899099</c:v>
                </c:pt>
                <c:pt idx="30145">
                  <c:v>0.83475361244905533</c:v>
                </c:pt>
                <c:pt idx="30146">
                  <c:v>0.83512412004446102</c:v>
                </c:pt>
                <c:pt idx="30147">
                  <c:v>0.83481481481481479</c:v>
                </c:pt>
                <c:pt idx="30148">
                  <c:v>0.83481481481481479</c:v>
                </c:pt>
                <c:pt idx="30149">
                  <c:v>0.83481481481481479</c:v>
                </c:pt>
                <c:pt idx="30150">
                  <c:v>0.83543365455893259</c:v>
                </c:pt>
                <c:pt idx="30151">
                  <c:v>0.83500185391175386</c:v>
                </c:pt>
                <c:pt idx="30152">
                  <c:v>0.83463107156099359</c:v>
                </c:pt>
                <c:pt idx="30153">
                  <c:v>0.83525046382189239</c:v>
                </c:pt>
                <c:pt idx="30154">
                  <c:v>0.8349406528189911</c:v>
                </c:pt>
                <c:pt idx="30155">
                  <c:v>0.8349406528189911</c:v>
                </c:pt>
                <c:pt idx="30156">
                  <c:v>0.83494065281899099</c:v>
                </c:pt>
                <c:pt idx="30157">
                  <c:v>0.83531157270029677</c:v>
                </c:pt>
                <c:pt idx="30158">
                  <c:v>0.83506300963676805</c:v>
                </c:pt>
                <c:pt idx="30159">
                  <c:v>0.83543365455893259</c:v>
                </c:pt>
                <c:pt idx="30160">
                  <c:v>0.83487597186227314</c:v>
                </c:pt>
                <c:pt idx="30161">
                  <c:v>0.83518518518518514</c:v>
                </c:pt>
                <c:pt idx="30162">
                  <c:v>0.8353726362625139</c:v>
                </c:pt>
                <c:pt idx="30163">
                  <c:v>0.83500185391175386</c:v>
                </c:pt>
                <c:pt idx="30164">
                  <c:v>0.83463107156099359</c:v>
                </c:pt>
                <c:pt idx="30165">
                  <c:v>0.83494065281899099</c:v>
                </c:pt>
                <c:pt idx="30166">
                  <c:v>0.83531157270029677</c:v>
                </c:pt>
                <c:pt idx="30167">
                  <c:v>0.83463107156099359</c:v>
                </c:pt>
                <c:pt idx="30168">
                  <c:v>0.8349406528189911</c:v>
                </c:pt>
                <c:pt idx="30169">
                  <c:v>0.83494065281899099</c:v>
                </c:pt>
                <c:pt idx="30170">
                  <c:v>0.83494065281899099</c:v>
                </c:pt>
                <c:pt idx="30171">
                  <c:v>0.83500185391175386</c:v>
                </c:pt>
                <c:pt idx="30172">
                  <c:v>0.83500185391175386</c:v>
                </c:pt>
                <c:pt idx="30173">
                  <c:v>0.83512412004446102</c:v>
                </c:pt>
                <c:pt idx="30174">
                  <c:v>0.83518518518518514</c:v>
                </c:pt>
                <c:pt idx="30175">
                  <c:v>0.83481481481481479</c:v>
                </c:pt>
                <c:pt idx="30176">
                  <c:v>0.83518518518518514</c:v>
                </c:pt>
                <c:pt idx="30177">
                  <c:v>0.83518518518518514</c:v>
                </c:pt>
                <c:pt idx="30178">
                  <c:v>0.83481481481481479</c:v>
                </c:pt>
                <c:pt idx="30179">
                  <c:v>0.83512412004446102</c:v>
                </c:pt>
                <c:pt idx="30180">
                  <c:v>0.83506300963676805</c:v>
                </c:pt>
                <c:pt idx="30181">
                  <c:v>0.8353726362625139</c:v>
                </c:pt>
                <c:pt idx="30182">
                  <c:v>0.83500185391175386</c:v>
                </c:pt>
                <c:pt idx="30183">
                  <c:v>0.83500185391175386</c:v>
                </c:pt>
                <c:pt idx="30184">
                  <c:v>0.83500185391175386</c:v>
                </c:pt>
                <c:pt idx="30185">
                  <c:v>0.83494065281899099</c:v>
                </c:pt>
                <c:pt idx="30186">
                  <c:v>0.83494065281899099</c:v>
                </c:pt>
                <c:pt idx="30187">
                  <c:v>0.83463107156099359</c:v>
                </c:pt>
                <c:pt idx="30188">
                  <c:v>0.83500185391175386</c:v>
                </c:pt>
                <c:pt idx="30189">
                  <c:v>0.83500185391175386</c:v>
                </c:pt>
                <c:pt idx="30190">
                  <c:v>0.83506300963676805</c:v>
                </c:pt>
                <c:pt idx="30191">
                  <c:v>0.83481481481481479</c:v>
                </c:pt>
                <c:pt idx="30192">
                  <c:v>0.83456698741672852</c:v>
                </c:pt>
                <c:pt idx="30193">
                  <c:v>0.83456698741672852</c:v>
                </c:pt>
                <c:pt idx="30194">
                  <c:v>0.83450573861532762</c:v>
                </c:pt>
                <c:pt idx="30195">
                  <c:v>0.83481481481481479</c:v>
                </c:pt>
                <c:pt idx="30196">
                  <c:v>0.83481481481481479</c:v>
                </c:pt>
                <c:pt idx="30197">
                  <c:v>0.83481481481481479</c:v>
                </c:pt>
                <c:pt idx="30198">
                  <c:v>0.83512412004446102</c:v>
                </c:pt>
                <c:pt idx="30199">
                  <c:v>0.83543365455893259</c:v>
                </c:pt>
                <c:pt idx="30200">
                  <c:v>0.8353726362625139</c:v>
                </c:pt>
                <c:pt idx="30201">
                  <c:v>0.83500185391175386</c:v>
                </c:pt>
                <c:pt idx="30202">
                  <c:v>0.83463107156099359</c:v>
                </c:pt>
                <c:pt idx="30203">
                  <c:v>0.83463107156099359</c:v>
                </c:pt>
                <c:pt idx="30204">
                  <c:v>0.83469236471460351</c:v>
                </c:pt>
                <c:pt idx="30205">
                  <c:v>0.83500185391175386</c:v>
                </c:pt>
                <c:pt idx="30206">
                  <c:v>0.83543365455893259</c:v>
                </c:pt>
                <c:pt idx="30207">
                  <c:v>0.83512412004446102</c:v>
                </c:pt>
                <c:pt idx="30208">
                  <c:v>0.83487597186227314</c:v>
                </c:pt>
                <c:pt idx="30209">
                  <c:v>0.83481481481481479</c:v>
                </c:pt>
                <c:pt idx="30210">
                  <c:v>0.83444444444444443</c:v>
                </c:pt>
                <c:pt idx="30211">
                  <c:v>0.83481481481481479</c:v>
                </c:pt>
                <c:pt idx="30212">
                  <c:v>0.83512412004446102</c:v>
                </c:pt>
                <c:pt idx="30213">
                  <c:v>0.83506300963676805</c:v>
                </c:pt>
                <c:pt idx="30214">
                  <c:v>0.83531157270029677</c:v>
                </c:pt>
                <c:pt idx="30215">
                  <c:v>0.83500185391175386</c:v>
                </c:pt>
                <c:pt idx="30216">
                  <c:v>0.83531157270029677</c:v>
                </c:pt>
                <c:pt idx="30217">
                  <c:v>0.83500185391175386</c:v>
                </c:pt>
                <c:pt idx="30218">
                  <c:v>0.83475361244905533</c:v>
                </c:pt>
                <c:pt idx="30219">
                  <c:v>0.83487597186227314</c:v>
                </c:pt>
                <c:pt idx="30220">
                  <c:v>0.83456698741672852</c:v>
                </c:pt>
                <c:pt idx="30221">
                  <c:v>0.83456698741672852</c:v>
                </c:pt>
                <c:pt idx="30222">
                  <c:v>0.83487597186227314</c:v>
                </c:pt>
                <c:pt idx="30223">
                  <c:v>0.83481481481481479</c:v>
                </c:pt>
                <c:pt idx="30224">
                  <c:v>0.83475361244905533</c:v>
                </c:pt>
                <c:pt idx="30225">
                  <c:v>0.83469236471460351</c:v>
                </c:pt>
                <c:pt idx="30226">
                  <c:v>0.83494065281899099</c:v>
                </c:pt>
                <c:pt idx="30227">
                  <c:v>0.83494065281899099</c:v>
                </c:pt>
                <c:pt idx="30228">
                  <c:v>0.83500185391175386</c:v>
                </c:pt>
                <c:pt idx="30229">
                  <c:v>0.83506300963676805</c:v>
                </c:pt>
                <c:pt idx="30230">
                  <c:v>0.83512412004446102</c:v>
                </c:pt>
                <c:pt idx="30231">
                  <c:v>0.83481481481481479</c:v>
                </c:pt>
                <c:pt idx="30232">
                  <c:v>0.83444444444444443</c:v>
                </c:pt>
                <c:pt idx="30233">
                  <c:v>0.83450573861532762</c:v>
                </c:pt>
                <c:pt idx="30234">
                  <c:v>0.83487597186227336</c:v>
                </c:pt>
                <c:pt idx="30235">
                  <c:v>0.83487597186227336</c:v>
                </c:pt>
                <c:pt idx="30236">
                  <c:v>0.83518518518518514</c:v>
                </c:pt>
                <c:pt idx="30237">
                  <c:v>0.83543365455893259</c:v>
                </c:pt>
                <c:pt idx="30238">
                  <c:v>0.83506300963676805</c:v>
                </c:pt>
                <c:pt idx="30239">
                  <c:v>0.83469236471460351</c:v>
                </c:pt>
                <c:pt idx="30240">
                  <c:v>0.83500185391175386</c:v>
                </c:pt>
                <c:pt idx="30241">
                  <c:v>0.83531157270029677</c:v>
                </c:pt>
                <c:pt idx="30242">
                  <c:v>0.83500185391175386</c:v>
                </c:pt>
                <c:pt idx="30243">
                  <c:v>0.83506300963676805</c:v>
                </c:pt>
                <c:pt idx="30244">
                  <c:v>0.83512412004446102</c:v>
                </c:pt>
                <c:pt idx="30245">
                  <c:v>0.83506300963676805</c:v>
                </c:pt>
                <c:pt idx="30246">
                  <c:v>0.83475361244905533</c:v>
                </c:pt>
                <c:pt idx="30247">
                  <c:v>0.83444444444444443</c:v>
                </c:pt>
                <c:pt idx="30248">
                  <c:v>0.83481481481481479</c:v>
                </c:pt>
                <c:pt idx="30249">
                  <c:v>0.83518518518518514</c:v>
                </c:pt>
                <c:pt idx="30250">
                  <c:v>0.83450573861532762</c:v>
                </c:pt>
                <c:pt idx="30251">
                  <c:v>0.83518518518518514</c:v>
                </c:pt>
                <c:pt idx="30252">
                  <c:v>0.83475361244905533</c:v>
                </c:pt>
                <c:pt idx="30253">
                  <c:v>0.83475361244905533</c:v>
                </c:pt>
                <c:pt idx="30254">
                  <c:v>0.83463107156099359</c:v>
                </c:pt>
                <c:pt idx="30255">
                  <c:v>0.83487940630797774</c:v>
                </c:pt>
                <c:pt idx="30256">
                  <c:v>0.83481811432813668</c:v>
                </c:pt>
                <c:pt idx="30257">
                  <c:v>0.83487940630797774</c:v>
                </c:pt>
                <c:pt idx="30258">
                  <c:v>0.83487940630797774</c:v>
                </c:pt>
                <c:pt idx="30259">
                  <c:v>0.83481811432813668</c:v>
                </c:pt>
                <c:pt idx="30260">
                  <c:v>0.83475677682881555</c:v>
                </c:pt>
                <c:pt idx="30261">
                  <c:v>0.83481811432813668</c:v>
                </c:pt>
                <c:pt idx="30262">
                  <c:v>0.83518930957683746</c:v>
                </c:pt>
                <c:pt idx="30263">
                  <c:v>0.83487940630797774</c:v>
                </c:pt>
                <c:pt idx="30264">
                  <c:v>0.83494065281899099</c:v>
                </c:pt>
                <c:pt idx="30265">
                  <c:v>0.83469236471460351</c:v>
                </c:pt>
                <c:pt idx="30266">
                  <c:v>0.83438310485364964</c:v>
                </c:pt>
                <c:pt idx="30267">
                  <c:v>0.83475361244905533</c:v>
                </c:pt>
                <c:pt idx="30268">
                  <c:v>0.83543365455893259</c:v>
                </c:pt>
                <c:pt idx="30269">
                  <c:v>0.83475361244905533</c:v>
                </c:pt>
                <c:pt idx="30270">
                  <c:v>0.83506300963676805</c:v>
                </c:pt>
                <c:pt idx="30271">
                  <c:v>0.83506300963676805</c:v>
                </c:pt>
                <c:pt idx="30272">
                  <c:v>0.83500185391175386</c:v>
                </c:pt>
                <c:pt idx="30273">
                  <c:v>0.83500185391175386</c:v>
                </c:pt>
                <c:pt idx="30274">
                  <c:v>0.83469236471460351</c:v>
                </c:pt>
                <c:pt idx="30275">
                  <c:v>0.83494065281899099</c:v>
                </c:pt>
                <c:pt idx="30276">
                  <c:v>0.83525046382189239</c:v>
                </c:pt>
                <c:pt idx="30277">
                  <c:v>0.83531157270029677</c:v>
                </c:pt>
                <c:pt idx="30278">
                  <c:v>0.8353726362625139</c:v>
                </c:pt>
                <c:pt idx="30279">
                  <c:v>0.83438310485364964</c:v>
                </c:pt>
                <c:pt idx="30280">
                  <c:v>0.83475361244905533</c:v>
                </c:pt>
                <c:pt idx="30281">
                  <c:v>0.83475361244905533</c:v>
                </c:pt>
                <c:pt idx="30282">
                  <c:v>0.83512412004446102</c:v>
                </c:pt>
                <c:pt idx="30283">
                  <c:v>0.83481481481481479</c:v>
                </c:pt>
                <c:pt idx="30284">
                  <c:v>0.83518518518518514</c:v>
                </c:pt>
                <c:pt idx="30285">
                  <c:v>0.83512412004446102</c:v>
                </c:pt>
                <c:pt idx="30286">
                  <c:v>0.83506300963676805</c:v>
                </c:pt>
                <c:pt idx="30287">
                  <c:v>0.83500185391175386</c:v>
                </c:pt>
                <c:pt idx="30288">
                  <c:v>0.83531157270029677</c:v>
                </c:pt>
                <c:pt idx="30289">
                  <c:v>0.8349406528189911</c:v>
                </c:pt>
                <c:pt idx="30290">
                  <c:v>0.83456973293768555</c:v>
                </c:pt>
                <c:pt idx="30291">
                  <c:v>0.83525046382189239</c:v>
                </c:pt>
                <c:pt idx="30292">
                  <c:v>0.8349406528189911</c:v>
                </c:pt>
                <c:pt idx="30293">
                  <c:v>0.8349406528189911</c:v>
                </c:pt>
                <c:pt idx="30294">
                  <c:v>0.8349406528189911</c:v>
                </c:pt>
                <c:pt idx="30295">
                  <c:v>0.83494065281899099</c:v>
                </c:pt>
                <c:pt idx="30296">
                  <c:v>0.83456973293768555</c:v>
                </c:pt>
                <c:pt idx="30297">
                  <c:v>0.8349406528189911</c:v>
                </c:pt>
                <c:pt idx="30298">
                  <c:v>0.83525046382189239</c:v>
                </c:pt>
                <c:pt idx="30299">
                  <c:v>0.83518930957683746</c:v>
                </c:pt>
                <c:pt idx="30300">
                  <c:v>0.83487940630797774</c:v>
                </c:pt>
                <c:pt idx="30301">
                  <c:v>0.83487940630797774</c:v>
                </c:pt>
                <c:pt idx="30302">
                  <c:v>0.83494065281899099</c:v>
                </c:pt>
                <c:pt idx="30303">
                  <c:v>0.83494065281899099</c:v>
                </c:pt>
                <c:pt idx="30304">
                  <c:v>0.83494065281899099</c:v>
                </c:pt>
                <c:pt idx="30305">
                  <c:v>0.83525046382189239</c:v>
                </c:pt>
                <c:pt idx="30306">
                  <c:v>0.83500185391175386</c:v>
                </c:pt>
                <c:pt idx="30307">
                  <c:v>0.83506300963676805</c:v>
                </c:pt>
                <c:pt idx="30308">
                  <c:v>0.83506300963676805</c:v>
                </c:pt>
                <c:pt idx="30309">
                  <c:v>0.83475361244905533</c:v>
                </c:pt>
                <c:pt idx="30310">
                  <c:v>0.83512412004446102</c:v>
                </c:pt>
                <c:pt idx="30311">
                  <c:v>0.83444444444444443</c:v>
                </c:pt>
                <c:pt idx="30312">
                  <c:v>0.83444444444444443</c:v>
                </c:pt>
                <c:pt idx="30313">
                  <c:v>0.83518518518518514</c:v>
                </c:pt>
                <c:pt idx="30314">
                  <c:v>0.83481481481481479</c:v>
                </c:pt>
                <c:pt idx="30315">
                  <c:v>0.83450573861532762</c:v>
                </c:pt>
                <c:pt idx="30316">
                  <c:v>0.83444444444444443</c:v>
                </c:pt>
                <c:pt idx="30317">
                  <c:v>0.83475361244905533</c:v>
                </c:pt>
                <c:pt idx="30318">
                  <c:v>0.83475361244905533</c:v>
                </c:pt>
                <c:pt idx="30319">
                  <c:v>0.83469236471460351</c:v>
                </c:pt>
                <c:pt idx="30320">
                  <c:v>0.83456973293768544</c:v>
                </c:pt>
                <c:pt idx="30321">
                  <c:v>0.83487940630797774</c:v>
                </c:pt>
                <c:pt idx="30322">
                  <c:v>0.83487940630797774</c:v>
                </c:pt>
                <c:pt idx="30323">
                  <c:v>0.83494065281899099</c:v>
                </c:pt>
                <c:pt idx="30324">
                  <c:v>0.83525046382189239</c:v>
                </c:pt>
                <c:pt idx="30325">
                  <c:v>0.83525046382189239</c:v>
                </c:pt>
                <c:pt idx="30326">
                  <c:v>0.83494065281899099</c:v>
                </c:pt>
                <c:pt idx="30327">
                  <c:v>0.83525046382189239</c:v>
                </c:pt>
                <c:pt idx="30328">
                  <c:v>0.83494065281899099</c:v>
                </c:pt>
                <c:pt idx="30329">
                  <c:v>0.83494065281899099</c:v>
                </c:pt>
                <c:pt idx="30330">
                  <c:v>0.83494065281899099</c:v>
                </c:pt>
                <c:pt idx="30331">
                  <c:v>0.83518930957683746</c:v>
                </c:pt>
                <c:pt idx="30332">
                  <c:v>0.83481811432813668</c:v>
                </c:pt>
                <c:pt idx="30333">
                  <c:v>0.83487940630797774</c:v>
                </c:pt>
                <c:pt idx="30334">
                  <c:v>0.83525046382189239</c:v>
                </c:pt>
                <c:pt idx="30335">
                  <c:v>0.83463107156099359</c:v>
                </c:pt>
                <c:pt idx="30336">
                  <c:v>0.83469236471460351</c:v>
                </c:pt>
                <c:pt idx="30337">
                  <c:v>0.83531157270029677</c:v>
                </c:pt>
                <c:pt idx="30338">
                  <c:v>0.83494065281899099</c:v>
                </c:pt>
                <c:pt idx="30339">
                  <c:v>0.83494065281899099</c:v>
                </c:pt>
                <c:pt idx="30340">
                  <c:v>0.83525046382189239</c:v>
                </c:pt>
                <c:pt idx="30341">
                  <c:v>0.83494065281899099</c:v>
                </c:pt>
                <c:pt idx="30342">
                  <c:v>0.83500185391175386</c:v>
                </c:pt>
                <c:pt idx="30343">
                  <c:v>0.83531157270029677</c:v>
                </c:pt>
                <c:pt idx="30344">
                  <c:v>0.83494065281899099</c:v>
                </c:pt>
                <c:pt idx="30345">
                  <c:v>0.83494065281899099</c:v>
                </c:pt>
                <c:pt idx="30346">
                  <c:v>0.83494065281899099</c:v>
                </c:pt>
                <c:pt idx="30347">
                  <c:v>0.83487940630797774</c:v>
                </c:pt>
                <c:pt idx="30348">
                  <c:v>0.83494065281899099</c:v>
                </c:pt>
                <c:pt idx="30349">
                  <c:v>0.83494065281899099</c:v>
                </c:pt>
                <c:pt idx="30350">
                  <c:v>0.83500185391175386</c:v>
                </c:pt>
                <c:pt idx="30351">
                  <c:v>0.83531157270029677</c:v>
                </c:pt>
                <c:pt idx="30352">
                  <c:v>0.83500185391175386</c:v>
                </c:pt>
                <c:pt idx="30353">
                  <c:v>0.83469236471460351</c:v>
                </c:pt>
                <c:pt idx="30354">
                  <c:v>0.83475361244905533</c:v>
                </c:pt>
                <c:pt idx="30355">
                  <c:v>0.83469236471460351</c:v>
                </c:pt>
                <c:pt idx="30356">
                  <c:v>0.83469236471460351</c:v>
                </c:pt>
                <c:pt idx="30357">
                  <c:v>0.83500185391175386</c:v>
                </c:pt>
                <c:pt idx="30358">
                  <c:v>0.83494065281899121</c:v>
                </c:pt>
                <c:pt idx="30359">
                  <c:v>0.83525046382189239</c:v>
                </c:pt>
                <c:pt idx="30360">
                  <c:v>0.83531157270029677</c:v>
                </c:pt>
                <c:pt idx="30361">
                  <c:v>0.83531157270029677</c:v>
                </c:pt>
                <c:pt idx="30362">
                  <c:v>0.83525046382189239</c:v>
                </c:pt>
                <c:pt idx="30363">
                  <c:v>0.83531157270029677</c:v>
                </c:pt>
                <c:pt idx="30364">
                  <c:v>0.83531157270029677</c:v>
                </c:pt>
                <c:pt idx="30365">
                  <c:v>0.83500185391175386</c:v>
                </c:pt>
                <c:pt idx="30366">
                  <c:v>0.83506300963676805</c:v>
                </c:pt>
                <c:pt idx="30367">
                  <c:v>0.83475361244905533</c:v>
                </c:pt>
                <c:pt idx="30368">
                  <c:v>0.83475361244905533</c:v>
                </c:pt>
                <c:pt idx="30369">
                  <c:v>0.83512412004446102</c:v>
                </c:pt>
                <c:pt idx="30370">
                  <c:v>0.83475361244905533</c:v>
                </c:pt>
                <c:pt idx="30371">
                  <c:v>0.83469236471460351</c:v>
                </c:pt>
                <c:pt idx="30372">
                  <c:v>0.83469236471460351</c:v>
                </c:pt>
                <c:pt idx="30373">
                  <c:v>0.83463107156099381</c:v>
                </c:pt>
                <c:pt idx="30374">
                  <c:v>0.83469236471460351</c:v>
                </c:pt>
                <c:pt idx="30375">
                  <c:v>0.83469236471460351</c:v>
                </c:pt>
                <c:pt idx="30376">
                  <c:v>0.83456973293768544</c:v>
                </c:pt>
                <c:pt idx="30377">
                  <c:v>0.83494065281899099</c:v>
                </c:pt>
                <c:pt idx="30378">
                  <c:v>0.83487940630797774</c:v>
                </c:pt>
                <c:pt idx="30379">
                  <c:v>0.83518930957683746</c:v>
                </c:pt>
                <c:pt idx="30380">
                  <c:v>0.83518930957683746</c:v>
                </c:pt>
                <c:pt idx="30381">
                  <c:v>0.83512810991459341</c:v>
                </c:pt>
                <c:pt idx="30382">
                  <c:v>0.83506686478454684</c:v>
                </c:pt>
                <c:pt idx="30383">
                  <c:v>0.83475677682881555</c:v>
                </c:pt>
                <c:pt idx="30384">
                  <c:v>0.83506686478454684</c:v>
                </c:pt>
                <c:pt idx="30385">
                  <c:v>0.83444691907943591</c:v>
                </c:pt>
                <c:pt idx="30386">
                  <c:v>0.83487940630797774</c:v>
                </c:pt>
                <c:pt idx="30387">
                  <c:v>0.83487940630797774</c:v>
                </c:pt>
                <c:pt idx="30388">
                  <c:v>0.83494065281899099</c:v>
                </c:pt>
                <c:pt idx="30389">
                  <c:v>0.83463107156099381</c:v>
                </c:pt>
                <c:pt idx="30390">
                  <c:v>0.83500185391175386</c:v>
                </c:pt>
                <c:pt idx="30391">
                  <c:v>0.83469236471460351</c:v>
                </c:pt>
                <c:pt idx="30392">
                  <c:v>0.83469236471460351</c:v>
                </c:pt>
                <c:pt idx="30393">
                  <c:v>0.83500185391175386</c:v>
                </c:pt>
                <c:pt idx="30394">
                  <c:v>0.83500185391175386</c:v>
                </c:pt>
                <c:pt idx="30395">
                  <c:v>0.83463107156099381</c:v>
                </c:pt>
                <c:pt idx="30396">
                  <c:v>0.83456973293768544</c:v>
                </c:pt>
                <c:pt idx="30397">
                  <c:v>0.83450834879406321</c:v>
                </c:pt>
                <c:pt idx="30398">
                  <c:v>0.83494065281899099</c:v>
                </c:pt>
                <c:pt idx="30399">
                  <c:v>0.83525046382189239</c:v>
                </c:pt>
                <c:pt idx="30400">
                  <c:v>0.83518930957683746</c:v>
                </c:pt>
                <c:pt idx="30401">
                  <c:v>0.83512810991459341</c:v>
                </c:pt>
                <c:pt idx="30402">
                  <c:v>0.83518930957683746</c:v>
                </c:pt>
                <c:pt idx="30403">
                  <c:v>0.83518930957683746</c:v>
                </c:pt>
                <c:pt idx="30404">
                  <c:v>0.83518930957683746</c:v>
                </c:pt>
                <c:pt idx="30405">
                  <c:v>0.83512810991459341</c:v>
                </c:pt>
                <c:pt idx="30406">
                  <c:v>0.83512810991459341</c:v>
                </c:pt>
                <c:pt idx="30407">
                  <c:v>0.83481811432813668</c:v>
                </c:pt>
                <c:pt idx="30408">
                  <c:v>0.83487940630797774</c:v>
                </c:pt>
                <c:pt idx="30409">
                  <c:v>0.83481811432813668</c:v>
                </c:pt>
                <c:pt idx="30410">
                  <c:v>0.83518930957683746</c:v>
                </c:pt>
                <c:pt idx="30411">
                  <c:v>0.83518930957683746</c:v>
                </c:pt>
                <c:pt idx="30412">
                  <c:v>0.83518930957683746</c:v>
                </c:pt>
                <c:pt idx="30413">
                  <c:v>0.83456973293768555</c:v>
                </c:pt>
                <c:pt idx="30414">
                  <c:v>0.8349406528189911</c:v>
                </c:pt>
                <c:pt idx="30415">
                  <c:v>0.83456973293768555</c:v>
                </c:pt>
                <c:pt idx="30416">
                  <c:v>0.83450834879406321</c:v>
                </c:pt>
                <c:pt idx="30417">
                  <c:v>0.83487940630797774</c:v>
                </c:pt>
                <c:pt idx="30418">
                  <c:v>0.83512810991459341</c:v>
                </c:pt>
                <c:pt idx="30419">
                  <c:v>0.83512810991459341</c:v>
                </c:pt>
                <c:pt idx="30420">
                  <c:v>0.83512810991459341</c:v>
                </c:pt>
                <c:pt idx="30421">
                  <c:v>0.83549944300037127</c:v>
                </c:pt>
                <c:pt idx="30422">
                  <c:v>0.83481811432813668</c:v>
                </c:pt>
                <c:pt idx="30423">
                  <c:v>0.83481811432813668</c:v>
                </c:pt>
                <c:pt idx="30424">
                  <c:v>0.83549944300037127</c:v>
                </c:pt>
                <c:pt idx="30425">
                  <c:v>0.83481811432813668</c:v>
                </c:pt>
                <c:pt idx="30426">
                  <c:v>0.83481811432813668</c:v>
                </c:pt>
                <c:pt idx="30427">
                  <c:v>0.83481811432813668</c:v>
                </c:pt>
                <c:pt idx="30428">
                  <c:v>0.83481811432813668</c:v>
                </c:pt>
                <c:pt idx="30429">
                  <c:v>0.83487940630797774</c:v>
                </c:pt>
                <c:pt idx="30430">
                  <c:v>0.83487940630797774</c:v>
                </c:pt>
                <c:pt idx="30431">
                  <c:v>0.83450834879406321</c:v>
                </c:pt>
                <c:pt idx="30432">
                  <c:v>0.83481811432813668</c:v>
                </c:pt>
                <c:pt idx="30433">
                  <c:v>0.83518930957683746</c:v>
                </c:pt>
                <c:pt idx="30434">
                  <c:v>0.83525046382189239</c:v>
                </c:pt>
                <c:pt idx="30435">
                  <c:v>0.83487940630797774</c:v>
                </c:pt>
                <c:pt idx="30436">
                  <c:v>0.83487940630797774</c:v>
                </c:pt>
                <c:pt idx="30437">
                  <c:v>0.83456973293768555</c:v>
                </c:pt>
                <c:pt idx="30438">
                  <c:v>0.83456973293768555</c:v>
                </c:pt>
                <c:pt idx="30439">
                  <c:v>0.83518930957683746</c:v>
                </c:pt>
                <c:pt idx="30440">
                  <c:v>0.83518930957683746</c:v>
                </c:pt>
                <c:pt idx="30441">
                  <c:v>0.8349406528189911</c:v>
                </c:pt>
                <c:pt idx="30442">
                  <c:v>0.83525046382189239</c:v>
                </c:pt>
                <c:pt idx="30443">
                  <c:v>0.83487940630797774</c:v>
                </c:pt>
                <c:pt idx="30444">
                  <c:v>0.83450834879406321</c:v>
                </c:pt>
                <c:pt idx="30445">
                  <c:v>0.83487940630797774</c:v>
                </c:pt>
                <c:pt idx="30446">
                  <c:v>0.83487940630797774</c:v>
                </c:pt>
                <c:pt idx="30447">
                  <c:v>0.8349406528189911</c:v>
                </c:pt>
                <c:pt idx="30448">
                  <c:v>0.83525046382189239</c:v>
                </c:pt>
                <c:pt idx="30449">
                  <c:v>0.83525046382189239</c:v>
                </c:pt>
                <c:pt idx="30450">
                  <c:v>0.83518930957683746</c:v>
                </c:pt>
                <c:pt idx="30451">
                  <c:v>0.83556050482553823</c:v>
                </c:pt>
                <c:pt idx="30452">
                  <c:v>0.83494065281899099</c:v>
                </c:pt>
                <c:pt idx="30453">
                  <c:v>0.83500185391175386</c:v>
                </c:pt>
                <c:pt idx="30454">
                  <c:v>0.83469236471460351</c:v>
                </c:pt>
                <c:pt idx="30455">
                  <c:v>0.83469236471460351</c:v>
                </c:pt>
                <c:pt idx="30456">
                  <c:v>0.83506300963676805</c:v>
                </c:pt>
                <c:pt idx="30457">
                  <c:v>0.83512412004446102</c:v>
                </c:pt>
                <c:pt idx="30458">
                  <c:v>0.83512412004446102</c:v>
                </c:pt>
                <c:pt idx="30459">
                  <c:v>0.83506300963676805</c:v>
                </c:pt>
                <c:pt idx="30460">
                  <c:v>0.83531157270029677</c:v>
                </c:pt>
                <c:pt idx="30461">
                  <c:v>0.83531157270029677</c:v>
                </c:pt>
                <c:pt idx="30462">
                  <c:v>0.83531157270029677</c:v>
                </c:pt>
                <c:pt idx="30463">
                  <c:v>0.8353726362625139</c:v>
                </c:pt>
                <c:pt idx="30464">
                  <c:v>0.83506300963676805</c:v>
                </c:pt>
                <c:pt idx="30465">
                  <c:v>0.8353726362625139</c:v>
                </c:pt>
                <c:pt idx="30466">
                  <c:v>0.83506300963676805</c:v>
                </c:pt>
                <c:pt idx="30467">
                  <c:v>0.83481481481481479</c:v>
                </c:pt>
                <c:pt idx="30468">
                  <c:v>0.83481481481481479</c:v>
                </c:pt>
                <c:pt idx="30469">
                  <c:v>0.83475361244905533</c:v>
                </c:pt>
                <c:pt idx="30470">
                  <c:v>0.83469236471460351</c:v>
                </c:pt>
                <c:pt idx="30471">
                  <c:v>0.83469236471460351</c:v>
                </c:pt>
                <c:pt idx="30472">
                  <c:v>0.83512412004446102</c:v>
                </c:pt>
                <c:pt idx="30473">
                  <c:v>0.83549462763986659</c:v>
                </c:pt>
                <c:pt idx="30474">
                  <c:v>0.83506300963676805</c:v>
                </c:pt>
                <c:pt idx="30475">
                  <c:v>0.83469236471460351</c:v>
                </c:pt>
                <c:pt idx="30476">
                  <c:v>0.83438310485364964</c:v>
                </c:pt>
                <c:pt idx="30477">
                  <c:v>0.83438310485364964</c:v>
                </c:pt>
                <c:pt idx="30478">
                  <c:v>0.83469236471460351</c:v>
                </c:pt>
                <c:pt idx="30479">
                  <c:v>0.83469236471460351</c:v>
                </c:pt>
                <c:pt idx="30480">
                  <c:v>0.83506300963676805</c:v>
                </c:pt>
                <c:pt idx="30481">
                  <c:v>0.8353726362625139</c:v>
                </c:pt>
                <c:pt idx="30482">
                  <c:v>0.83500185391175386</c:v>
                </c:pt>
                <c:pt idx="30483">
                  <c:v>0.83500185391175386</c:v>
                </c:pt>
                <c:pt idx="30484">
                  <c:v>0.8353726362625139</c:v>
                </c:pt>
                <c:pt idx="30485">
                  <c:v>0.83475361244905533</c:v>
                </c:pt>
                <c:pt idx="30486">
                  <c:v>0.83475361244905533</c:v>
                </c:pt>
                <c:pt idx="30487">
                  <c:v>0.83475361244905533</c:v>
                </c:pt>
                <c:pt idx="30488">
                  <c:v>0.83506300963676805</c:v>
                </c:pt>
                <c:pt idx="30489">
                  <c:v>0.8353726362625139</c:v>
                </c:pt>
                <c:pt idx="30490">
                  <c:v>0.83500185391175386</c:v>
                </c:pt>
                <c:pt idx="30491">
                  <c:v>0.83531157270029677</c:v>
                </c:pt>
                <c:pt idx="30492">
                  <c:v>0.83463107156099359</c:v>
                </c:pt>
                <c:pt idx="30493">
                  <c:v>0.83469236471460351</c:v>
                </c:pt>
                <c:pt idx="30494">
                  <c:v>0.83463107156099359</c:v>
                </c:pt>
                <c:pt idx="30495">
                  <c:v>0.83494065281899099</c:v>
                </c:pt>
                <c:pt idx="30496">
                  <c:v>0.83525046382189239</c:v>
                </c:pt>
                <c:pt idx="30497">
                  <c:v>0.83518930957683746</c:v>
                </c:pt>
                <c:pt idx="30498">
                  <c:v>0.83518930957683746</c:v>
                </c:pt>
                <c:pt idx="30499">
                  <c:v>0.83549944300037127</c:v>
                </c:pt>
                <c:pt idx="30500">
                  <c:v>0.83512810991459341</c:v>
                </c:pt>
                <c:pt idx="30501">
                  <c:v>0.83481811432813668</c:v>
                </c:pt>
                <c:pt idx="30502">
                  <c:v>0.83525046382189239</c:v>
                </c:pt>
                <c:pt idx="30503">
                  <c:v>0.83494065281899099</c:v>
                </c:pt>
                <c:pt idx="30504">
                  <c:v>0.83525046382189239</c:v>
                </c:pt>
                <c:pt idx="30505">
                  <c:v>0.83562152133580714</c:v>
                </c:pt>
                <c:pt idx="30506">
                  <c:v>0.83500185391175386</c:v>
                </c:pt>
                <c:pt idx="30507">
                  <c:v>0.83494065281899099</c:v>
                </c:pt>
                <c:pt idx="30508">
                  <c:v>0.83463107156099359</c:v>
                </c:pt>
                <c:pt idx="30509">
                  <c:v>0.83500185391175386</c:v>
                </c:pt>
                <c:pt idx="30510">
                  <c:v>0.83469236471460351</c:v>
                </c:pt>
                <c:pt idx="30511">
                  <c:v>0.83463107156099381</c:v>
                </c:pt>
                <c:pt idx="30512">
                  <c:v>0.83494065281899121</c:v>
                </c:pt>
                <c:pt idx="30513">
                  <c:v>0.83463107156099381</c:v>
                </c:pt>
                <c:pt idx="30514">
                  <c:v>0.83463107156099381</c:v>
                </c:pt>
                <c:pt idx="30515">
                  <c:v>0.83463107156099381</c:v>
                </c:pt>
                <c:pt idx="30516">
                  <c:v>0.83432171979243896</c:v>
                </c:pt>
                <c:pt idx="30517">
                  <c:v>0.83463107156099381</c:v>
                </c:pt>
                <c:pt idx="30518">
                  <c:v>0.83494065281899121</c:v>
                </c:pt>
                <c:pt idx="30519">
                  <c:v>0.83456973293768544</c:v>
                </c:pt>
                <c:pt idx="30520">
                  <c:v>0.83432171979243896</c:v>
                </c:pt>
                <c:pt idx="30521">
                  <c:v>0.83506300963676805</c:v>
                </c:pt>
                <c:pt idx="30522">
                  <c:v>0.83506300963676805</c:v>
                </c:pt>
                <c:pt idx="30523">
                  <c:v>0.83512412004446102</c:v>
                </c:pt>
                <c:pt idx="30524">
                  <c:v>0.83506300963676805</c:v>
                </c:pt>
                <c:pt idx="30525">
                  <c:v>0.83463107156099381</c:v>
                </c:pt>
                <c:pt idx="30526">
                  <c:v>0.83506300963676805</c:v>
                </c:pt>
                <c:pt idx="30527">
                  <c:v>0.83475361244905533</c:v>
                </c:pt>
                <c:pt idx="30528">
                  <c:v>0.83438310485364964</c:v>
                </c:pt>
                <c:pt idx="30529">
                  <c:v>0.83469236471460351</c:v>
                </c:pt>
                <c:pt idx="30530">
                  <c:v>0.83500185391175386</c:v>
                </c:pt>
                <c:pt idx="30531">
                  <c:v>0.83487940630797774</c:v>
                </c:pt>
                <c:pt idx="30532">
                  <c:v>0.83494065281899099</c:v>
                </c:pt>
                <c:pt idx="30533">
                  <c:v>0.83525046382189239</c:v>
                </c:pt>
                <c:pt idx="30534">
                  <c:v>0.83525046382189239</c:v>
                </c:pt>
                <c:pt idx="30535">
                  <c:v>0.83487940630797774</c:v>
                </c:pt>
                <c:pt idx="30536">
                  <c:v>0.83549944300037127</c:v>
                </c:pt>
                <c:pt idx="30537">
                  <c:v>0.83512810991459341</c:v>
                </c:pt>
                <c:pt idx="30538">
                  <c:v>0.83475677682881555</c:v>
                </c:pt>
                <c:pt idx="30539">
                  <c:v>0.83506686478454684</c:v>
                </c:pt>
                <c:pt idx="30540">
                  <c:v>0.83475677682881555</c:v>
                </c:pt>
                <c:pt idx="30541">
                  <c:v>0.83475677682881555</c:v>
                </c:pt>
                <c:pt idx="30542">
                  <c:v>0.83481811432813668</c:v>
                </c:pt>
                <c:pt idx="30543">
                  <c:v>0.83481811432813668</c:v>
                </c:pt>
                <c:pt idx="30544">
                  <c:v>0.83512810991459341</c:v>
                </c:pt>
                <c:pt idx="30545">
                  <c:v>0.83475677682881555</c:v>
                </c:pt>
                <c:pt idx="30546">
                  <c:v>0.83568773234200755</c:v>
                </c:pt>
                <c:pt idx="30547">
                  <c:v>0.83531598513011152</c:v>
                </c:pt>
                <c:pt idx="30548">
                  <c:v>0.83500557413600895</c:v>
                </c:pt>
                <c:pt idx="30549">
                  <c:v>0.83506686478454684</c:v>
                </c:pt>
                <c:pt idx="30550">
                  <c:v>0.83500557413600895</c:v>
                </c:pt>
                <c:pt idx="30551">
                  <c:v>0.83469539375928681</c:v>
                </c:pt>
                <c:pt idx="30552">
                  <c:v>0.83475677682881555</c:v>
                </c:pt>
                <c:pt idx="30553">
                  <c:v>0.83475677682881555</c:v>
                </c:pt>
                <c:pt idx="30554">
                  <c:v>0.83475677682881555</c:v>
                </c:pt>
                <c:pt idx="30555">
                  <c:v>0.83481811432813668</c:v>
                </c:pt>
                <c:pt idx="30556">
                  <c:v>0.83475677682881555</c:v>
                </c:pt>
                <c:pt idx="30557">
                  <c:v>0.83475677682881555</c:v>
                </c:pt>
                <c:pt idx="30558">
                  <c:v>0.83475677682881555</c:v>
                </c:pt>
                <c:pt idx="30559">
                  <c:v>0.83444691907943591</c:v>
                </c:pt>
                <c:pt idx="30560">
                  <c:v>0.83444691907943591</c:v>
                </c:pt>
                <c:pt idx="30561">
                  <c:v>0.83469539375928681</c:v>
                </c:pt>
                <c:pt idx="30562">
                  <c:v>0.83500557413600895</c:v>
                </c:pt>
                <c:pt idx="30563">
                  <c:v>0.83500557413600895</c:v>
                </c:pt>
                <c:pt idx="30564">
                  <c:v>0.83500557413600895</c:v>
                </c:pt>
                <c:pt idx="30565">
                  <c:v>0.83531598513011152</c:v>
                </c:pt>
                <c:pt idx="30566">
                  <c:v>0.83531598513011152</c:v>
                </c:pt>
                <c:pt idx="30567">
                  <c:v>0.83537718320327026</c:v>
                </c:pt>
                <c:pt idx="30568">
                  <c:v>0.83537718320327026</c:v>
                </c:pt>
                <c:pt idx="30569">
                  <c:v>0.83506686478454684</c:v>
                </c:pt>
                <c:pt idx="30570">
                  <c:v>0.83475677682881555</c:v>
                </c:pt>
                <c:pt idx="30571">
                  <c:v>0.83481811432813668</c:v>
                </c:pt>
                <c:pt idx="30572">
                  <c:v>0.83444691907943591</c:v>
                </c:pt>
                <c:pt idx="30573">
                  <c:v>0.83487940630797774</c:v>
                </c:pt>
                <c:pt idx="30574">
                  <c:v>0.83487940630797774</c:v>
                </c:pt>
                <c:pt idx="30575">
                  <c:v>0.83456973293768544</c:v>
                </c:pt>
                <c:pt idx="30576">
                  <c:v>0.83456973293768544</c:v>
                </c:pt>
                <c:pt idx="30577">
                  <c:v>0.83456973293768544</c:v>
                </c:pt>
                <c:pt idx="30578">
                  <c:v>0.83487940630797774</c:v>
                </c:pt>
                <c:pt idx="30579">
                  <c:v>0.83487940630797774</c:v>
                </c:pt>
                <c:pt idx="30580">
                  <c:v>0.83487940630797774</c:v>
                </c:pt>
                <c:pt idx="30581">
                  <c:v>0.83518930957683746</c:v>
                </c:pt>
                <c:pt idx="30582">
                  <c:v>0.83518930957683746</c:v>
                </c:pt>
                <c:pt idx="30583">
                  <c:v>0.83518930957683746</c:v>
                </c:pt>
                <c:pt idx="30584">
                  <c:v>0.83487940630797774</c:v>
                </c:pt>
                <c:pt idx="30585">
                  <c:v>0.83487940630797774</c:v>
                </c:pt>
                <c:pt idx="30586">
                  <c:v>0.83481811432813668</c:v>
                </c:pt>
                <c:pt idx="30587">
                  <c:v>0.83512810991459341</c:v>
                </c:pt>
                <c:pt idx="30588">
                  <c:v>0.83506686478454684</c:v>
                </c:pt>
                <c:pt idx="30589">
                  <c:v>0.83506686478454684</c:v>
                </c:pt>
                <c:pt idx="30590">
                  <c:v>0.83500557413600895</c:v>
                </c:pt>
                <c:pt idx="30591">
                  <c:v>0.83469539375928681</c:v>
                </c:pt>
                <c:pt idx="30592">
                  <c:v>0.83469539375928681</c:v>
                </c:pt>
                <c:pt idx="30593">
                  <c:v>0.83500557413600895</c:v>
                </c:pt>
                <c:pt idx="30594">
                  <c:v>0.83463396506874776</c:v>
                </c:pt>
                <c:pt idx="30595">
                  <c:v>0.83506686478454695</c:v>
                </c:pt>
                <c:pt idx="30596">
                  <c:v>0.83506686478454684</c:v>
                </c:pt>
                <c:pt idx="30597">
                  <c:v>0.83506686478454684</c:v>
                </c:pt>
                <c:pt idx="30598">
                  <c:v>0.83506686478454684</c:v>
                </c:pt>
                <c:pt idx="30599">
                  <c:v>0.83512810991459341</c:v>
                </c:pt>
                <c:pt idx="30600">
                  <c:v>0.83506686478454684</c:v>
                </c:pt>
                <c:pt idx="30601">
                  <c:v>0.83475677682881555</c:v>
                </c:pt>
                <c:pt idx="30602">
                  <c:v>0.83475677682881555</c:v>
                </c:pt>
                <c:pt idx="30603">
                  <c:v>0.83475677682881555</c:v>
                </c:pt>
                <c:pt idx="30604">
                  <c:v>0.83512810991459341</c:v>
                </c:pt>
                <c:pt idx="30605">
                  <c:v>0.83444691907943591</c:v>
                </c:pt>
                <c:pt idx="30606">
                  <c:v>0.83481811432813668</c:v>
                </c:pt>
                <c:pt idx="30607">
                  <c:v>0.83481811432813668</c:v>
                </c:pt>
                <c:pt idx="30608">
                  <c:v>0.83481811432813668</c:v>
                </c:pt>
                <c:pt idx="30609">
                  <c:v>0.83481811432813668</c:v>
                </c:pt>
                <c:pt idx="30610">
                  <c:v>0.83506686478454684</c:v>
                </c:pt>
                <c:pt idx="30611">
                  <c:v>0.83512810991459341</c:v>
                </c:pt>
                <c:pt idx="30612">
                  <c:v>0.83481811432813668</c:v>
                </c:pt>
                <c:pt idx="30613">
                  <c:v>0.83512810991459341</c:v>
                </c:pt>
                <c:pt idx="30614">
                  <c:v>0.83481811432813668</c:v>
                </c:pt>
                <c:pt idx="30615">
                  <c:v>0.83456973293768555</c:v>
                </c:pt>
                <c:pt idx="30616">
                  <c:v>0.83518930957683746</c:v>
                </c:pt>
                <c:pt idx="30617">
                  <c:v>0.83481811432813668</c:v>
                </c:pt>
                <c:pt idx="30618">
                  <c:v>0.83512810991459341</c:v>
                </c:pt>
                <c:pt idx="30619">
                  <c:v>0.83512810991459341</c:v>
                </c:pt>
                <c:pt idx="30620">
                  <c:v>0.83481811432813668</c:v>
                </c:pt>
                <c:pt idx="30621">
                  <c:v>0.83481811432813668</c:v>
                </c:pt>
                <c:pt idx="30622">
                  <c:v>0.83512810991459341</c:v>
                </c:pt>
                <c:pt idx="30623">
                  <c:v>0.83512810991459341</c:v>
                </c:pt>
                <c:pt idx="30624">
                  <c:v>0.83481811432813668</c:v>
                </c:pt>
                <c:pt idx="30625">
                  <c:v>0.83525046382189239</c:v>
                </c:pt>
                <c:pt idx="30626">
                  <c:v>0.83494065281899099</c:v>
                </c:pt>
                <c:pt idx="30627">
                  <c:v>0.83500185391175386</c:v>
                </c:pt>
                <c:pt idx="30628">
                  <c:v>0.83494065281899121</c:v>
                </c:pt>
                <c:pt idx="30629">
                  <c:v>0.83463107156099381</c:v>
                </c:pt>
                <c:pt idx="30630">
                  <c:v>0.83432171979243896</c:v>
                </c:pt>
                <c:pt idx="30631">
                  <c:v>0.83463107156099381</c:v>
                </c:pt>
                <c:pt idx="30632">
                  <c:v>0.83469236471460351</c:v>
                </c:pt>
                <c:pt idx="30633">
                  <c:v>0.83438310485364964</c:v>
                </c:pt>
                <c:pt idx="30634">
                  <c:v>0.83438310485364964</c:v>
                </c:pt>
                <c:pt idx="30635">
                  <c:v>0.83500185391175386</c:v>
                </c:pt>
                <c:pt idx="30636">
                  <c:v>0.83494065281899099</c:v>
                </c:pt>
                <c:pt idx="30637">
                  <c:v>0.83525046382189239</c:v>
                </c:pt>
                <c:pt idx="30638">
                  <c:v>0.83518930957683746</c:v>
                </c:pt>
                <c:pt idx="30639">
                  <c:v>0.83450834879406321</c:v>
                </c:pt>
                <c:pt idx="30640">
                  <c:v>0.83494065281899099</c:v>
                </c:pt>
                <c:pt idx="30641">
                  <c:v>0.83494065281899099</c:v>
                </c:pt>
                <c:pt idx="30642">
                  <c:v>0.83487940630797774</c:v>
                </c:pt>
                <c:pt idx="30643">
                  <c:v>0.83487940630797774</c:v>
                </c:pt>
                <c:pt idx="30644">
                  <c:v>0.83487940630797774</c:v>
                </c:pt>
                <c:pt idx="30645">
                  <c:v>0.83481811432813668</c:v>
                </c:pt>
                <c:pt idx="30646">
                  <c:v>0.83481811432813668</c:v>
                </c:pt>
                <c:pt idx="30647">
                  <c:v>0.83450834879406321</c:v>
                </c:pt>
                <c:pt idx="30648">
                  <c:v>0.83419881305637977</c:v>
                </c:pt>
                <c:pt idx="30649">
                  <c:v>0.83494065281899121</c:v>
                </c:pt>
                <c:pt idx="30650">
                  <c:v>0.83531157270029677</c:v>
                </c:pt>
                <c:pt idx="30651">
                  <c:v>0.83525046382189239</c:v>
                </c:pt>
                <c:pt idx="30652">
                  <c:v>0.83487940630797774</c:v>
                </c:pt>
                <c:pt idx="30653">
                  <c:v>0.83487940630797774</c:v>
                </c:pt>
                <c:pt idx="30654">
                  <c:v>0.83450834879406321</c:v>
                </c:pt>
                <c:pt idx="30655">
                  <c:v>0.83444691907943591</c:v>
                </c:pt>
                <c:pt idx="30656">
                  <c:v>0.83444691907943591</c:v>
                </c:pt>
                <c:pt idx="30657">
                  <c:v>0.83481811432813668</c:v>
                </c:pt>
                <c:pt idx="30658">
                  <c:v>0.83481811432813668</c:v>
                </c:pt>
                <c:pt idx="30659">
                  <c:v>0.83481811432813668</c:v>
                </c:pt>
                <c:pt idx="30660">
                  <c:v>0.83481811432813668</c:v>
                </c:pt>
                <c:pt idx="30661">
                  <c:v>0.83481811432813668</c:v>
                </c:pt>
                <c:pt idx="30662">
                  <c:v>0.83444691907943591</c:v>
                </c:pt>
                <c:pt idx="30663">
                  <c:v>0.83481811432813668</c:v>
                </c:pt>
                <c:pt idx="30664">
                  <c:v>0.83518930957683746</c:v>
                </c:pt>
                <c:pt idx="30665">
                  <c:v>0.83487940630797774</c:v>
                </c:pt>
                <c:pt idx="30666">
                  <c:v>0.83481811432813668</c:v>
                </c:pt>
                <c:pt idx="30667">
                  <c:v>0.83506686478454684</c:v>
                </c:pt>
                <c:pt idx="30668">
                  <c:v>0.83475677682881555</c:v>
                </c:pt>
                <c:pt idx="30669">
                  <c:v>0.83475677682881555</c:v>
                </c:pt>
                <c:pt idx="30670">
                  <c:v>0.83475677682881555</c:v>
                </c:pt>
                <c:pt idx="30671">
                  <c:v>0.83506686478454684</c:v>
                </c:pt>
                <c:pt idx="30672">
                  <c:v>0.83506686478454684</c:v>
                </c:pt>
                <c:pt idx="30673">
                  <c:v>0.83475677682881555</c:v>
                </c:pt>
                <c:pt idx="30674">
                  <c:v>0.83500557413600895</c:v>
                </c:pt>
                <c:pt idx="30675">
                  <c:v>0.83494423791821559</c:v>
                </c:pt>
                <c:pt idx="30676">
                  <c:v>0.83500557413600895</c:v>
                </c:pt>
                <c:pt idx="30677">
                  <c:v>0.83537718320327026</c:v>
                </c:pt>
                <c:pt idx="30678">
                  <c:v>0.83506686478454684</c:v>
                </c:pt>
                <c:pt idx="30679">
                  <c:v>0.83543833580980686</c:v>
                </c:pt>
                <c:pt idx="30680">
                  <c:v>0.83475677682881555</c:v>
                </c:pt>
                <c:pt idx="30681">
                  <c:v>0.83481811432813668</c:v>
                </c:pt>
                <c:pt idx="30682">
                  <c:v>0.83487940630797774</c:v>
                </c:pt>
                <c:pt idx="30683">
                  <c:v>0.83450834879406321</c:v>
                </c:pt>
                <c:pt idx="30684">
                  <c:v>0.83450834879406321</c:v>
                </c:pt>
                <c:pt idx="30685">
                  <c:v>0.83481811432813668</c:v>
                </c:pt>
                <c:pt idx="30686">
                  <c:v>0.83475677682881555</c:v>
                </c:pt>
                <c:pt idx="30687">
                  <c:v>0.83469539375928681</c:v>
                </c:pt>
                <c:pt idx="30688">
                  <c:v>0.83426235600148657</c:v>
                </c:pt>
                <c:pt idx="30689">
                  <c:v>0.83494423791821559</c:v>
                </c:pt>
                <c:pt idx="30690">
                  <c:v>0.83494423791821559</c:v>
                </c:pt>
                <c:pt idx="30691">
                  <c:v>0.83494423791821559</c:v>
                </c:pt>
                <c:pt idx="30692">
                  <c:v>0.83494423791821559</c:v>
                </c:pt>
                <c:pt idx="30693">
                  <c:v>0.83488285608032731</c:v>
                </c:pt>
                <c:pt idx="30694">
                  <c:v>0.83525474153960577</c:v>
                </c:pt>
                <c:pt idx="30695">
                  <c:v>0.83494423791821559</c:v>
                </c:pt>
                <c:pt idx="30696">
                  <c:v>0.83531598513011152</c:v>
                </c:pt>
                <c:pt idx="30697">
                  <c:v>0.83537718320327026</c:v>
                </c:pt>
                <c:pt idx="30698">
                  <c:v>0.83512810991459341</c:v>
                </c:pt>
                <c:pt idx="30699">
                  <c:v>0.83506686478454684</c:v>
                </c:pt>
                <c:pt idx="30700">
                  <c:v>0.83537718320327026</c:v>
                </c:pt>
                <c:pt idx="30701">
                  <c:v>0.83506686478454684</c:v>
                </c:pt>
                <c:pt idx="30702">
                  <c:v>0.83512810991459341</c:v>
                </c:pt>
                <c:pt idx="30703">
                  <c:v>0.83475677682881555</c:v>
                </c:pt>
                <c:pt idx="30704">
                  <c:v>0.83512810991459341</c:v>
                </c:pt>
                <c:pt idx="30705">
                  <c:v>0.83518930957683746</c:v>
                </c:pt>
                <c:pt idx="30706">
                  <c:v>0.83450834879406321</c:v>
                </c:pt>
                <c:pt idx="30707">
                  <c:v>0.83487940630797774</c:v>
                </c:pt>
                <c:pt idx="30708">
                  <c:v>0.83525046382189239</c:v>
                </c:pt>
                <c:pt idx="30709">
                  <c:v>0.83487940630797774</c:v>
                </c:pt>
                <c:pt idx="30710">
                  <c:v>0.83444691907943591</c:v>
                </c:pt>
                <c:pt idx="30711">
                  <c:v>0.83444691907943591</c:v>
                </c:pt>
                <c:pt idx="30712">
                  <c:v>0.83481811432813668</c:v>
                </c:pt>
                <c:pt idx="30713">
                  <c:v>0.83543833580980686</c:v>
                </c:pt>
                <c:pt idx="30714">
                  <c:v>0.83512810991459341</c:v>
                </c:pt>
                <c:pt idx="30715">
                  <c:v>0.83475677682881555</c:v>
                </c:pt>
                <c:pt idx="30716">
                  <c:v>0.83475677682881555</c:v>
                </c:pt>
                <c:pt idx="30717">
                  <c:v>0.83475677682881555</c:v>
                </c:pt>
                <c:pt idx="30718">
                  <c:v>0.83475677682881555</c:v>
                </c:pt>
                <c:pt idx="30719">
                  <c:v>0.83475677682881555</c:v>
                </c:pt>
                <c:pt idx="30720">
                  <c:v>0.83512810991459341</c:v>
                </c:pt>
                <c:pt idx="30721">
                  <c:v>0.83543833580980686</c:v>
                </c:pt>
                <c:pt idx="30722">
                  <c:v>0.83438544374303758</c:v>
                </c:pt>
                <c:pt idx="30723">
                  <c:v>0.8346953937592867</c:v>
                </c:pt>
                <c:pt idx="30724">
                  <c:v>0.83494423791821559</c:v>
                </c:pt>
                <c:pt idx="30725">
                  <c:v>0.83525474153960577</c:v>
                </c:pt>
                <c:pt idx="30726">
                  <c:v>0.83488285608032731</c:v>
                </c:pt>
                <c:pt idx="30727">
                  <c:v>0.83494423791821559</c:v>
                </c:pt>
                <c:pt idx="30728">
                  <c:v>0.83488285608032731</c:v>
                </c:pt>
                <c:pt idx="30729">
                  <c:v>0.83519345238095255</c:v>
                </c:pt>
                <c:pt idx="30730">
                  <c:v>0.83519345238095255</c:v>
                </c:pt>
                <c:pt idx="30731">
                  <c:v>0.83488285608032731</c:v>
                </c:pt>
                <c:pt idx="30732">
                  <c:v>0.83488285608032731</c:v>
                </c:pt>
                <c:pt idx="30733">
                  <c:v>0.83519345238095233</c:v>
                </c:pt>
                <c:pt idx="30734">
                  <c:v>0.83525474153960577</c:v>
                </c:pt>
                <c:pt idx="30735">
                  <c:v>0.83494423791821559</c:v>
                </c:pt>
                <c:pt idx="30736">
                  <c:v>0.83500557413600895</c:v>
                </c:pt>
                <c:pt idx="30737">
                  <c:v>0.83537718320327026</c:v>
                </c:pt>
                <c:pt idx="30738">
                  <c:v>0.83494423791821559</c:v>
                </c:pt>
                <c:pt idx="30739">
                  <c:v>0.83463396506874776</c:v>
                </c:pt>
                <c:pt idx="30740">
                  <c:v>0.83432392273402667</c:v>
                </c:pt>
                <c:pt idx="30741">
                  <c:v>0.83438544374303758</c:v>
                </c:pt>
                <c:pt idx="30742">
                  <c:v>0.83506686478454684</c:v>
                </c:pt>
                <c:pt idx="30743">
                  <c:v>0.83506686478454684</c:v>
                </c:pt>
                <c:pt idx="30744">
                  <c:v>0.83475677682881555</c:v>
                </c:pt>
                <c:pt idx="30745">
                  <c:v>0.83444691907943591</c:v>
                </c:pt>
                <c:pt idx="30746">
                  <c:v>0.83444691907943591</c:v>
                </c:pt>
                <c:pt idx="30747">
                  <c:v>0.83438544374303758</c:v>
                </c:pt>
                <c:pt idx="30748">
                  <c:v>0.83438544374303758</c:v>
                </c:pt>
                <c:pt idx="30749">
                  <c:v>0.83500557413600895</c:v>
                </c:pt>
                <c:pt idx="30750">
                  <c:v>0.83531598513011152</c:v>
                </c:pt>
                <c:pt idx="30751">
                  <c:v>0.83500557413600895</c:v>
                </c:pt>
                <c:pt idx="30752">
                  <c:v>0.83463396506874776</c:v>
                </c:pt>
                <c:pt idx="30753">
                  <c:v>0.83500557413600895</c:v>
                </c:pt>
                <c:pt idx="30754">
                  <c:v>0.8346953937592867</c:v>
                </c:pt>
                <c:pt idx="30755">
                  <c:v>0.83500557413600895</c:v>
                </c:pt>
                <c:pt idx="30756">
                  <c:v>0.83494423791821559</c:v>
                </c:pt>
                <c:pt idx="30757">
                  <c:v>0.83469539375928681</c:v>
                </c:pt>
                <c:pt idx="30758">
                  <c:v>0.83463396506874776</c:v>
                </c:pt>
                <c:pt idx="30759">
                  <c:v>0.83519345238095233</c:v>
                </c:pt>
                <c:pt idx="30760">
                  <c:v>0.83494423791821559</c:v>
                </c:pt>
                <c:pt idx="30761">
                  <c:v>0.83469539375928681</c:v>
                </c:pt>
                <c:pt idx="30762">
                  <c:v>0.83506686478454684</c:v>
                </c:pt>
                <c:pt idx="30763">
                  <c:v>0.83506686478454684</c:v>
                </c:pt>
                <c:pt idx="30764">
                  <c:v>0.83469539375928681</c:v>
                </c:pt>
                <c:pt idx="30765">
                  <c:v>0.83469539375928681</c:v>
                </c:pt>
                <c:pt idx="30766">
                  <c:v>0.83500557413600895</c:v>
                </c:pt>
                <c:pt idx="30767">
                  <c:v>0.83494423791821559</c:v>
                </c:pt>
                <c:pt idx="30768">
                  <c:v>0.83494423791821559</c:v>
                </c:pt>
                <c:pt idx="30769">
                  <c:v>0.83463396506874776</c:v>
                </c:pt>
                <c:pt idx="30770">
                  <c:v>0.83525474153960577</c:v>
                </c:pt>
                <c:pt idx="30771">
                  <c:v>0.83457249070631978</c:v>
                </c:pt>
                <c:pt idx="30772">
                  <c:v>0.83494423791821559</c:v>
                </c:pt>
                <c:pt idx="30773">
                  <c:v>0.83494423791821559</c:v>
                </c:pt>
                <c:pt idx="30774">
                  <c:v>0.83531598513011152</c:v>
                </c:pt>
                <c:pt idx="30775">
                  <c:v>0.83500557413600895</c:v>
                </c:pt>
                <c:pt idx="30776">
                  <c:v>0.83531598513011152</c:v>
                </c:pt>
                <c:pt idx="30777">
                  <c:v>0.83494423791821559</c:v>
                </c:pt>
                <c:pt idx="30778">
                  <c:v>0.83525474153960577</c:v>
                </c:pt>
                <c:pt idx="30779">
                  <c:v>0.83531598513011152</c:v>
                </c:pt>
                <c:pt idx="30780">
                  <c:v>0.83537718320327026</c:v>
                </c:pt>
                <c:pt idx="30781">
                  <c:v>0.83537718320327026</c:v>
                </c:pt>
                <c:pt idx="30782">
                  <c:v>0.83475677682881555</c:v>
                </c:pt>
                <c:pt idx="30783">
                  <c:v>0.83469539375928681</c:v>
                </c:pt>
                <c:pt idx="30784">
                  <c:v>0.83500557413600895</c:v>
                </c:pt>
                <c:pt idx="30785">
                  <c:v>0.83469539375928681</c:v>
                </c:pt>
                <c:pt idx="30786">
                  <c:v>0.83469539375928681</c:v>
                </c:pt>
                <c:pt idx="30787">
                  <c:v>0.83506686478454695</c:v>
                </c:pt>
                <c:pt idx="30788">
                  <c:v>0.83481811432813668</c:v>
                </c:pt>
                <c:pt idx="30789">
                  <c:v>0.83487940630797774</c:v>
                </c:pt>
                <c:pt idx="30790">
                  <c:v>0.83450834879406321</c:v>
                </c:pt>
                <c:pt idx="30791">
                  <c:v>0.83487940630797774</c:v>
                </c:pt>
                <c:pt idx="30792">
                  <c:v>0.83481811432813668</c:v>
                </c:pt>
                <c:pt idx="30793">
                  <c:v>0.83506686478454684</c:v>
                </c:pt>
                <c:pt idx="30794">
                  <c:v>0.83487940630797774</c:v>
                </c:pt>
                <c:pt idx="30795">
                  <c:v>0.83456973293768555</c:v>
                </c:pt>
                <c:pt idx="30796">
                  <c:v>0.83556050482553823</c:v>
                </c:pt>
                <c:pt idx="30797">
                  <c:v>0.83525046382189239</c:v>
                </c:pt>
                <c:pt idx="30798">
                  <c:v>0.83494065281899099</c:v>
                </c:pt>
                <c:pt idx="30799">
                  <c:v>0.83494065281899099</c:v>
                </c:pt>
                <c:pt idx="30800">
                  <c:v>0.83525046382189239</c:v>
                </c:pt>
                <c:pt idx="30801">
                  <c:v>0.8349406528189911</c:v>
                </c:pt>
                <c:pt idx="30802">
                  <c:v>0.83500185391175386</c:v>
                </c:pt>
                <c:pt idx="30803">
                  <c:v>0.83494065281899099</c:v>
                </c:pt>
                <c:pt idx="30804">
                  <c:v>0.83525046382189239</c:v>
                </c:pt>
                <c:pt idx="30805">
                  <c:v>0.83494065281899099</c:v>
                </c:pt>
                <c:pt idx="30806">
                  <c:v>0.83500185391175386</c:v>
                </c:pt>
                <c:pt idx="30807">
                  <c:v>0.8353726362625139</c:v>
                </c:pt>
                <c:pt idx="30808">
                  <c:v>0.83500185391175386</c:v>
                </c:pt>
                <c:pt idx="30809">
                  <c:v>0.83500185391175386</c:v>
                </c:pt>
                <c:pt idx="30810">
                  <c:v>0.83469236471460351</c:v>
                </c:pt>
                <c:pt idx="30811">
                  <c:v>0.83438310485364964</c:v>
                </c:pt>
                <c:pt idx="30812">
                  <c:v>0.83469236471460351</c:v>
                </c:pt>
                <c:pt idx="30813">
                  <c:v>0.83438310485364964</c:v>
                </c:pt>
                <c:pt idx="30814">
                  <c:v>0.83469236471460351</c:v>
                </c:pt>
                <c:pt idx="30815">
                  <c:v>0.83469236471460351</c:v>
                </c:pt>
                <c:pt idx="30816">
                  <c:v>0.83512412004446102</c:v>
                </c:pt>
                <c:pt idx="30817">
                  <c:v>0.83475361244905533</c:v>
                </c:pt>
                <c:pt idx="30818">
                  <c:v>0.83475361244905533</c:v>
                </c:pt>
                <c:pt idx="30819">
                  <c:v>0.83475361244905533</c:v>
                </c:pt>
                <c:pt idx="30820">
                  <c:v>0.83506300963676805</c:v>
                </c:pt>
                <c:pt idx="30821">
                  <c:v>0.83475361244905533</c:v>
                </c:pt>
                <c:pt idx="30822">
                  <c:v>0.83463107156099381</c:v>
                </c:pt>
                <c:pt idx="30823">
                  <c:v>0.83469236471460351</c:v>
                </c:pt>
                <c:pt idx="30824">
                  <c:v>0.83500185391175386</c:v>
                </c:pt>
                <c:pt idx="30825">
                  <c:v>0.83500185391175386</c:v>
                </c:pt>
                <c:pt idx="30826">
                  <c:v>0.83531157270029677</c:v>
                </c:pt>
                <c:pt idx="30827">
                  <c:v>0.83494065281899099</c:v>
                </c:pt>
                <c:pt idx="30828">
                  <c:v>0.83494065281899099</c:v>
                </c:pt>
                <c:pt idx="30829">
                  <c:v>0.83494065281899099</c:v>
                </c:pt>
                <c:pt idx="30830">
                  <c:v>0.83494065281899121</c:v>
                </c:pt>
                <c:pt idx="30831">
                  <c:v>0.83463107156099381</c:v>
                </c:pt>
                <c:pt idx="30832">
                  <c:v>0.83469236471460351</c:v>
                </c:pt>
                <c:pt idx="30833">
                  <c:v>0.83469236471460351</c:v>
                </c:pt>
                <c:pt idx="30834">
                  <c:v>0.83463107156099381</c:v>
                </c:pt>
                <c:pt idx="30835">
                  <c:v>0.83456973293768544</c:v>
                </c:pt>
                <c:pt idx="30836">
                  <c:v>0.83494065281899121</c:v>
                </c:pt>
                <c:pt idx="30837">
                  <c:v>0.83463107156099381</c:v>
                </c:pt>
                <c:pt idx="30838">
                  <c:v>0.83500185391175386</c:v>
                </c:pt>
                <c:pt idx="30839">
                  <c:v>0.83506300963676805</c:v>
                </c:pt>
                <c:pt idx="30840">
                  <c:v>0.83506300963676805</c:v>
                </c:pt>
                <c:pt idx="30841">
                  <c:v>0.83469236471460351</c:v>
                </c:pt>
                <c:pt idx="30842">
                  <c:v>0.83494065281899121</c:v>
                </c:pt>
                <c:pt idx="30843">
                  <c:v>0.83494065281899099</c:v>
                </c:pt>
                <c:pt idx="30844">
                  <c:v>0.83494065281899099</c:v>
                </c:pt>
                <c:pt idx="30845">
                  <c:v>0.83525046382189239</c:v>
                </c:pt>
                <c:pt idx="30846">
                  <c:v>0.83518930957683746</c:v>
                </c:pt>
                <c:pt idx="30847">
                  <c:v>0.83481811432813668</c:v>
                </c:pt>
                <c:pt idx="30848">
                  <c:v>0.83481811432813668</c:v>
                </c:pt>
                <c:pt idx="30849">
                  <c:v>0.83444691907943591</c:v>
                </c:pt>
                <c:pt idx="30850">
                  <c:v>0.83475677682881555</c:v>
                </c:pt>
                <c:pt idx="30851">
                  <c:v>0.83475677682881555</c:v>
                </c:pt>
                <c:pt idx="30852">
                  <c:v>0.83481811432813668</c:v>
                </c:pt>
                <c:pt idx="30853">
                  <c:v>0.83444691907943591</c:v>
                </c:pt>
                <c:pt idx="30854">
                  <c:v>0.83487940630797774</c:v>
                </c:pt>
                <c:pt idx="30855">
                  <c:v>0.83487940630797774</c:v>
                </c:pt>
                <c:pt idx="30856">
                  <c:v>0.83444691907943591</c:v>
                </c:pt>
                <c:pt idx="30857">
                  <c:v>0.83450834879406321</c:v>
                </c:pt>
                <c:pt idx="30858">
                  <c:v>0.83419881305637977</c:v>
                </c:pt>
                <c:pt idx="30859">
                  <c:v>0.83456973293768544</c:v>
                </c:pt>
                <c:pt idx="30860">
                  <c:v>0.83432171979243896</c:v>
                </c:pt>
                <c:pt idx="30861">
                  <c:v>0.83469236471460351</c:v>
                </c:pt>
                <c:pt idx="30862">
                  <c:v>0.83500185391175386</c:v>
                </c:pt>
                <c:pt idx="30863">
                  <c:v>0.83500185391175386</c:v>
                </c:pt>
                <c:pt idx="30864">
                  <c:v>0.83525046382189239</c:v>
                </c:pt>
                <c:pt idx="30865">
                  <c:v>0.8349406528189911</c:v>
                </c:pt>
                <c:pt idx="30866">
                  <c:v>0.8349406528189911</c:v>
                </c:pt>
                <c:pt idx="30867">
                  <c:v>0.83456973293768555</c:v>
                </c:pt>
                <c:pt idx="30868">
                  <c:v>0.83487940630797774</c:v>
                </c:pt>
                <c:pt idx="30869">
                  <c:v>0.83487940630797774</c:v>
                </c:pt>
                <c:pt idx="30870">
                  <c:v>0.8349406528189911</c:v>
                </c:pt>
                <c:pt idx="30871">
                  <c:v>0.83463107156099359</c:v>
                </c:pt>
                <c:pt idx="30872">
                  <c:v>0.83487940630797774</c:v>
                </c:pt>
                <c:pt idx="30873">
                  <c:v>0.83481811432813668</c:v>
                </c:pt>
                <c:pt idx="30874">
                  <c:v>0.83450834879406321</c:v>
                </c:pt>
                <c:pt idx="30875">
                  <c:v>0.83463107156099359</c:v>
                </c:pt>
                <c:pt idx="30876">
                  <c:v>0.83500185391175386</c:v>
                </c:pt>
                <c:pt idx="30877">
                  <c:v>0.8353726362625139</c:v>
                </c:pt>
                <c:pt idx="30878">
                  <c:v>0.83506300963676805</c:v>
                </c:pt>
                <c:pt idx="30879">
                  <c:v>0.83506300963676805</c:v>
                </c:pt>
                <c:pt idx="30880">
                  <c:v>0.83506300963676805</c:v>
                </c:pt>
                <c:pt idx="30881">
                  <c:v>0.83481481481481479</c:v>
                </c:pt>
                <c:pt idx="30882">
                  <c:v>0.83475361244905533</c:v>
                </c:pt>
                <c:pt idx="30883">
                  <c:v>0.83506300963676805</c:v>
                </c:pt>
                <c:pt idx="30884">
                  <c:v>0.83506300963676805</c:v>
                </c:pt>
                <c:pt idx="30885">
                  <c:v>0.83469236471460351</c:v>
                </c:pt>
                <c:pt idx="30886">
                  <c:v>0.83531157270029677</c:v>
                </c:pt>
                <c:pt idx="30887">
                  <c:v>0.83494065281899099</c:v>
                </c:pt>
                <c:pt idx="30888">
                  <c:v>0.83494065281899099</c:v>
                </c:pt>
                <c:pt idx="30889">
                  <c:v>0.83525046382189239</c:v>
                </c:pt>
                <c:pt idx="30890">
                  <c:v>0.83487940630797774</c:v>
                </c:pt>
                <c:pt idx="30891">
                  <c:v>0.83481811432813668</c:v>
                </c:pt>
                <c:pt idx="30892">
                  <c:v>0.83506686478454684</c:v>
                </c:pt>
                <c:pt idx="30893">
                  <c:v>0.83481811432813668</c:v>
                </c:pt>
                <c:pt idx="30894">
                  <c:v>0.83450834879406321</c:v>
                </c:pt>
                <c:pt idx="30895">
                  <c:v>0.83512810991459341</c:v>
                </c:pt>
                <c:pt idx="30896">
                  <c:v>0.83518930957683746</c:v>
                </c:pt>
                <c:pt idx="30897">
                  <c:v>0.83481811432813668</c:v>
                </c:pt>
                <c:pt idx="30898">
                  <c:v>0.83487940630797774</c:v>
                </c:pt>
                <c:pt idx="30899">
                  <c:v>0.83463107156099381</c:v>
                </c:pt>
                <c:pt idx="30900">
                  <c:v>0.83432171979243896</c:v>
                </c:pt>
                <c:pt idx="30901">
                  <c:v>0.83494065281899121</c:v>
                </c:pt>
                <c:pt idx="30902">
                  <c:v>0.83531157270029677</c:v>
                </c:pt>
                <c:pt idx="30903">
                  <c:v>0.83506300963676805</c:v>
                </c:pt>
                <c:pt idx="30904">
                  <c:v>0.83500185391175386</c:v>
                </c:pt>
                <c:pt idx="30905">
                  <c:v>0.83525046382189239</c:v>
                </c:pt>
                <c:pt idx="30906">
                  <c:v>0.83456973293768555</c:v>
                </c:pt>
                <c:pt idx="30907">
                  <c:v>0.83450834879406321</c:v>
                </c:pt>
                <c:pt idx="30908">
                  <c:v>0.83481811432813668</c:v>
                </c:pt>
                <c:pt idx="30909">
                  <c:v>0.83481811432813668</c:v>
                </c:pt>
                <c:pt idx="30910">
                  <c:v>0.83481811432813668</c:v>
                </c:pt>
                <c:pt idx="30911">
                  <c:v>0.83481811432813668</c:v>
                </c:pt>
                <c:pt idx="30912">
                  <c:v>0.83487940630797774</c:v>
                </c:pt>
                <c:pt idx="30913">
                  <c:v>0.83512810991459341</c:v>
                </c:pt>
                <c:pt idx="30914">
                  <c:v>0.83518930957683746</c:v>
                </c:pt>
                <c:pt idx="30915">
                  <c:v>0.83525046382189239</c:v>
                </c:pt>
                <c:pt idx="30916">
                  <c:v>0.83494065281899099</c:v>
                </c:pt>
                <c:pt idx="30917">
                  <c:v>0.83506300963676805</c:v>
                </c:pt>
                <c:pt idx="30918">
                  <c:v>0.83506300963676805</c:v>
                </c:pt>
                <c:pt idx="30919">
                  <c:v>0.83506300963676805</c:v>
                </c:pt>
                <c:pt idx="30920">
                  <c:v>0.83500185391175386</c:v>
                </c:pt>
                <c:pt idx="30921">
                  <c:v>0.83500185391175386</c:v>
                </c:pt>
                <c:pt idx="30922">
                  <c:v>0.83525046382189239</c:v>
                </c:pt>
                <c:pt idx="30923">
                  <c:v>0.83481811432813668</c:v>
                </c:pt>
                <c:pt idx="30924">
                  <c:v>0.83481811432813668</c:v>
                </c:pt>
                <c:pt idx="30925">
                  <c:v>0.83475677682881555</c:v>
                </c:pt>
                <c:pt idx="30926">
                  <c:v>0.83506686478454695</c:v>
                </c:pt>
                <c:pt idx="30927">
                  <c:v>0.83469539375928681</c:v>
                </c:pt>
                <c:pt idx="30928">
                  <c:v>0.83469539375928681</c:v>
                </c:pt>
                <c:pt idx="30929">
                  <c:v>0.83475677682881555</c:v>
                </c:pt>
                <c:pt idx="30930">
                  <c:v>0.83450834879406321</c:v>
                </c:pt>
                <c:pt idx="30931">
                  <c:v>0.83525046382189239</c:v>
                </c:pt>
                <c:pt idx="30932">
                  <c:v>0.83494065281899099</c:v>
                </c:pt>
                <c:pt idx="30933">
                  <c:v>0.83463107156099381</c:v>
                </c:pt>
                <c:pt idx="30934">
                  <c:v>0.83500185391175386</c:v>
                </c:pt>
                <c:pt idx="30935">
                  <c:v>0.83500185391175386</c:v>
                </c:pt>
                <c:pt idx="30936">
                  <c:v>0.83531157270029677</c:v>
                </c:pt>
                <c:pt idx="30937">
                  <c:v>0.83463107156099381</c:v>
                </c:pt>
                <c:pt idx="30938">
                  <c:v>0.83506300963676805</c:v>
                </c:pt>
                <c:pt idx="30939">
                  <c:v>0.83531157270029677</c:v>
                </c:pt>
                <c:pt idx="30940">
                  <c:v>0.8349406528189911</c:v>
                </c:pt>
                <c:pt idx="30941">
                  <c:v>0.83487940630797774</c:v>
                </c:pt>
                <c:pt idx="30942">
                  <c:v>0.83487940630797774</c:v>
                </c:pt>
                <c:pt idx="30943">
                  <c:v>0.83481811432813668</c:v>
                </c:pt>
                <c:pt idx="30944">
                  <c:v>0.83481811432813668</c:v>
                </c:pt>
                <c:pt idx="30945">
                  <c:v>0.83481811432813668</c:v>
                </c:pt>
                <c:pt idx="30946">
                  <c:v>0.83512810991459341</c:v>
                </c:pt>
                <c:pt idx="30947">
                  <c:v>0.83481811432813668</c:v>
                </c:pt>
                <c:pt idx="30948">
                  <c:v>0.83487940630797774</c:v>
                </c:pt>
                <c:pt idx="30949">
                  <c:v>0.83481811432813668</c:v>
                </c:pt>
                <c:pt idx="30950">
                  <c:v>0.83518930957683746</c:v>
                </c:pt>
                <c:pt idx="30951">
                  <c:v>0.83481811432813668</c:v>
                </c:pt>
                <c:pt idx="30952">
                  <c:v>0.83512810991459341</c:v>
                </c:pt>
                <c:pt idx="30953">
                  <c:v>0.83512810991459341</c:v>
                </c:pt>
                <c:pt idx="30954">
                  <c:v>0.83481811432813668</c:v>
                </c:pt>
                <c:pt idx="30955">
                  <c:v>0.83444691907943591</c:v>
                </c:pt>
                <c:pt idx="30956">
                  <c:v>0.83481811432813668</c:v>
                </c:pt>
                <c:pt idx="30957">
                  <c:v>0.83475677682881555</c:v>
                </c:pt>
                <c:pt idx="30958">
                  <c:v>0.83444691907943591</c:v>
                </c:pt>
                <c:pt idx="30959">
                  <c:v>0.83481811432813668</c:v>
                </c:pt>
                <c:pt idx="30960">
                  <c:v>0.83481811432813668</c:v>
                </c:pt>
                <c:pt idx="30961">
                  <c:v>0.83487940630797774</c:v>
                </c:pt>
                <c:pt idx="30962">
                  <c:v>0.83518930957683746</c:v>
                </c:pt>
                <c:pt idx="30963">
                  <c:v>0.83525046382189239</c:v>
                </c:pt>
                <c:pt idx="30964">
                  <c:v>0.83531157270029677</c:v>
                </c:pt>
                <c:pt idx="30965">
                  <c:v>0.83531157270029677</c:v>
                </c:pt>
                <c:pt idx="30966">
                  <c:v>0.83506300963676805</c:v>
                </c:pt>
                <c:pt idx="30967">
                  <c:v>0.83475361244905533</c:v>
                </c:pt>
                <c:pt idx="30968">
                  <c:v>0.83512412004446102</c:v>
                </c:pt>
                <c:pt idx="30969">
                  <c:v>0.83512412004446102</c:v>
                </c:pt>
                <c:pt idx="30970">
                  <c:v>0.83475361244905533</c:v>
                </c:pt>
                <c:pt idx="30971">
                  <c:v>0.8353726362625139</c:v>
                </c:pt>
                <c:pt idx="30972">
                  <c:v>0.83463107156099381</c:v>
                </c:pt>
                <c:pt idx="30973">
                  <c:v>0.83463107156099381</c:v>
                </c:pt>
                <c:pt idx="30974">
                  <c:v>0.83456973293768544</c:v>
                </c:pt>
                <c:pt idx="30975">
                  <c:v>0.83456973293768544</c:v>
                </c:pt>
                <c:pt idx="30976">
                  <c:v>0.83487940630797774</c:v>
                </c:pt>
                <c:pt idx="30977">
                  <c:v>0.83487940630797774</c:v>
                </c:pt>
                <c:pt idx="30978">
                  <c:v>0.83456973293768555</c:v>
                </c:pt>
                <c:pt idx="30979">
                  <c:v>0.8349406528189911</c:v>
                </c:pt>
                <c:pt idx="30980">
                  <c:v>0.83487940630797774</c:v>
                </c:pt>
                <c:pt idx="30981">
                  <c:v>0.83487940630797774</c:v>
                </c:pt>
                <c:pt idx="30982">
                  <c:v>0.83456973293768555</c:v>
                </c:pt>
                <c:pt idx="30983">
                  <c:v>0.83487940630797774</c:v>
                </c:pt>
                <c:pt idx="30984">
                  <c:v>0.83518930957683746</c:v>
                </c:pt>
                <c:pt idx="30985">
                  <c:v>0.83518930957683746</c:v>
                </c:pt>
                <c:pt idx="30986">
                  <c:v>0.83487940630797774</c:v>
                </c:pt>
                <c:pt idx="30987">
                  <c:v>0.83481811432813668</c:v>
                </c:pt>
                <c:pt idx="30988">
                  <c:v>0.83487940630797774</c:v>
                </c:pt>
                <c:pt idx="30989">
                  <c:v>0.83525046382189239</c:v>
                </c:pt>
                <c:pt idx="30990">
                  <c:v>0.83531157270029677</c:v>
                </c:pt>
                <c:pt idx="30991">
                  <c:v>0.83494065281899121</c:v>
                </c:pt>
                <c:pt idx="30992">
                  <c:v>0.83494065281899121</c:v>
                </c:pt>
                <c:pt idx="30993">
                  <c:v>0.83426028921023354</c:v>
                </c:pt>
                <c:pt idx="30994">
                  <c:v>0.83506300963676805</c:v>
                </c:pt>
                <c:pt idx="30995">
                  <c:v>0.83506300963676805</c:v>
                </c:pt>
                <c:pt idx="30996">
                  <c:v>0.83500185391175386</c:v>
                </c:pt>
                <c:pt idx="30997">
                  <c:v>0.83463107156099359</c:v>
                </c:pt>
                <c:pt idx="30998">
                  <c:v>0.8349406528189911</c:v>
                </c:pt>
                <c:pt idx="30999">
                  <c:v>0.83456973293768555</c:v>
                </c:pt>
                <c:pt idx="31000">
                  <c:v>0.83456973293768555</c:v>
                </c:pt>
                <c:pt idx="31001">
                  <c:v>0.83463107156099359</c:v>
                </c:pt>
                <c:pt idx="31002">
                  <c:v>0.83469236471460351</c:v>
                </c:pt>
                <c:pt idx="31003">
                  <c:v>0.83506300963676805</c:v>
                </c:pt>
                <c:pt idx="31004">
                  <c:v>0.83475361244905533</c:v>
                </c:pt>
                <c:pt idx="31005">
                  <c:v>0.83506300963676805</c:v>
                </c:pt>
                <c:pt idx="31006">
                  <c:v>0.83475361244905533</c:v>
                </c:pt>
                <c:pt idx="31007">
                  <c:v>0.83506300963676805</c:v>
                </c:pt>
                <c:pt idx="31008">
                  <c:v>0.83506300963676805</c:v>
                </c:pt>
                <c:pt idx="31009">
                  <c:v>0.83432171979243896</c:v>
                </c:pt>
                <c:pt idx="31010">
                  <c:v>0.83432171979243896</c:v>
                </c:pt>
                <c:pt idx="31011">
                  <c:v>0.83463107156099381</c:v>
                </c:pt>
                <c:pt idx="31012">
                  <c:v>0.83500185391175386</c:v>
                </c:pt>
                <c:pt idx="31013">
                  <c:v>0.83494065281899099</c:v>
                </c:pt>
                <c:pt idx="31014">
                  <c:v>0.8349406528189911</c:v>
                </c:pt>
                <c:pt idx="31015">
                  <c:v>0.83450834879406321</c:v>
                </c:pt>
                <c:pt idx="31016">
                  <c:v>0.83481811432813668</c:v>
                </c:pt>
                <c:pt idx="31017">
                  <c:v>0.8349406528189911</c:v>
                </c:pt>
                <c:pt idx="31018">
                  <c:v>0.83500185391175386</c:v>
                </c:pt>
                <c:pt idx="31019">
                  <c:v>0.83506300963676805</c:v>
                </c:pt>
                <c:pt idx="31020">
                  <c:v>0.83475361244905533</c:v>
                </c:pt>
                <c:pt idx="31021">
                  <c:v>0.83438310485364964</c:v>
                </c:pt>
                <c:pt idx="31022">
                  <c:v>0.83512412004446102</c:v>
                </c:pt>
                <c:pt idx="31023">
                  <c:v>0.83506300963676805</c:v>
                </c:pt>
                <c:pt idx="31024">
                  <c:v>0.83494065281899099</c:v>
                </c:pt>
                <c:pt idx="31025">
                  <c:v>0.83456973293768555</c:v>
                </c:pt>
                <c:pt idx="31026">
                  <c:v>0.8349406528189911</c:v>
                </c:pt>
                <c:pt idx="31027">
                  <c:v>0.83494065281899099</c:v>
                </c:pt>
                <c:pt idx="31028">
                  <c:v>0.83500185391175386</c:v>
                </c:pt>
                <c:pt idx="31029">
                  <c:v>0.83475361244905533</c:v>
                </c:pt>
                <c:pt idx="31030">
                  <c:v>0.83469236471460351</c:v>
                </c:pt>
                <c:pt idx="31031">
                  <c:v>0.83531157270029677</c:v>
                </c:pt>
                <c:pt idx="31032">
                  <c:v>0.83463107156099359</c:v>
                </c:pt>
                <c:pt idx="31033">
                  <c:v>0.83500185391175386</c:v>
                </c:pt>
                <c:pt idx="31034">
                  <c:v>0.83500185391175386</c:v>
                </c:pt>
                <c:pt idx="31035">
                  <c:v>0.83500185391175386</c:v>
                </c:pt>
                <c:pt idx="31036">
                  <c:v>0.83475361244905533</c:v>
                </c:pt>
                <c:pt idx="31037">
                  <c:v>0.83506300963676805</c:v>
                </c:pt>
                <c:pt idx="31038">
                  <c:v>0.83500185391175386</c:v>
                </c:pt>
                <c:pt idx="31039">
                  <c:v>0.83494065281899099</c:v>
                </c:pt>
                <c:pt idx="31040">
                  <c:v>0.83487940630797774</c:v>
                </c:pt>
                <c:pt idx="31041">
                  <c:v>0.83487940630797774</c:v>
                </c:pt>
                <c:pt idx="31042">
                  <c:v>0.83525046382189239</c:v>
                </c:pt>
                <c:pt idx="31043">
                  <c:v>0.83500185391175386</c:v>
                </c:pt>
                <c:pt idx="31044">
                  <c:v>0.83500185391175386</c:v>
                </c:pt>
                <c:pt idx="31045">
                  <c:v>0.83506300963676805</c:v>
                </c:pt>
                <c:pt idx="31046">
                  <c:v>0.83475361244905533</c:v>
                </c:pt>
                <c:pt idx="31047">
                  <c:v>0.83475361244905533</c:v>
                </c:pt>
                <c:pt idx="31048">
                  <c:v>0.83475361244905533</c:v>
                </c:pt>
                <c:pt idx="31049">
                  <c:v>0.83463107156099359</c:v>
                </c:pt>
                <c:pt idx="31050">
                  <c:v>0.83494065281899099</c:v>
                </c:pt>
                <c:pt idx="31051">
                  <c:v>0.83500185391175386</c:v>
                </c:pt>
                <c:pt idx="31052">
                  <c:v>0.83500185391175386</c:v>
                </c:pt>
                <c:pt idx="31053">
                  <c:v>0.83469236471460351</c:v>
                </c:pt>
                <c:pt idx="31054">
                  <c:v>0.83469236471460351</c:v>
                </c:pt>
                <c:pt idx="31055">
                  <c:v>0.8353726362625139</c:v>
                </c:pt>
                <c:pt idx="31056">
                  <c:v>0.8353726362625139</c:v>
                </c:pt>
                <c:pt idx="31057">
                  <c:v>0.83475361244905533</c:v>
                </c:pt>
                <c:pt idx="31058">
                  <c:v>0.83481481481481479</c:v>
                </c:pt>
                <c:pt idx="31059">
                  <c:v>0.83444444444444443</c:v>
                </c:pt>
                <c:pt idx="31060">
                  <c:v>0.83475361244905533</c:v>
                </c:pt>
                <c:pt idx="31061">
                  <c:v>0.83469236471460351</c:v>
                </c:pt>
                <c:pt idx="31062">
                  <c:v>0.83506300963676805</c:v>
                </c:pt>
                <c:pt idx="31063">
                  <c:v>0.8353726362625139</c:v>
                </c:pt>
                <c:pt idx="31064">
                  <c:v>0.83531157270029677</c:v>
                </c:pt>
                <c:pt idx="31065">
                  <c:v>0.83500185391175386</c:v>
                </c:pt>
                <c:pt idx="31066">
                  <c:v>0.8349406528189911</c:v>
                </c:pt>
                <c:pt idx="31067">
                  <c:v>0.83487940630797774</c:v>
                </c:pt>
                <c:pt idx="31068">
                  <c:v>0.83487940630797774</c:v>
                </c:pt>
                <c:pt idx="31069">
                  <c:v>0.83487940630797774</c:v>
                </c:pt>
                <c:pt idx="31070">
                  <c:v>0.83518930957683746</c:v>
                </c:pt>
                <c:pt idx="31071">
                  <c:v>0.83531157270029688</c:v>
                </c:pt>
                <c:pt idx="31072">
                  <c:v>0.83469236471460351</c:v>
                </c:pt>
                <c:pt idx="31073">
                  <c:v>0.83469236471460351</c:v>
                </c:pt>
                <c:pt idx="31074">
                  <c:v>0.83494065281899121</c:v>
                </c:pt>
                <c:pt idx="31075">
                  <c:v>0.83456973293768544</c:v>
                </c:pt>
                <c:pt idx="31076">
                  <c:v>0.83494065281899121</c:v>
                </c:pt>
                <c:pt idx="31077">
                  <c:v>0.83463107156099381</c:v>
                </c:pt>
                <c:pt idx="31078">
                  <c:v>0.83506300963676805</c:v>
                </c:pt>
                <c:pt idx="31079">
                  <c:v>0.83506300963676805</c:v>
                </c:pt>
                <c:pt idx="31080">
                  <c:v>0.83500185391175386</c:v>
                </c:pt>
                <c:pt idx="31081">
                  <c:v>0.83469236471460351</c:v>
                </c:pt>
                <c:pt idx="31082">
                  <c:v>0.83456973293768555</c:v>
                </c:pt>
                <c:pt idx="31083">
                  <c:v>0.83481811432813668</c:v>
                </c:pt>
                <c:pt idx="31084">
                  <c:v>0.83487940630797774</c:v>
                </c:pt>
                <c:pt idx="31085">
                  <c:v>0.8349406528189911</c:v>
                </c:pt>
                <c:pt idx="31086">
                  <c:v>0.83463107156099359</c:v>
                </c:pt>
                <c:pt idx="31087">
                  <c:v>0.83463107156099359</c:v>
                </c:pt>
                <c:pt idx="31088">
                  <c:v>0.83463107156099359</c:v>
                </c:pt>
                <c:pt idx="31089">
                  <c:v>0.83463107156099359</c:v>
                </c:pt>
                <c:pt idx="31090">
                  <c:v>0.83463107156099359</c:v>
                </c:pt>
                <c:pt idx="31091">
                  <c:v>0.83469236471460351</c:v>
                </c:pt>
                <c:pt idx="31092">
                  <c:v>0.83506300963676805</c:v>
                </c:pt>
                <c:pt idx="31093">
                  <c:v>0.83469236471460351</c:v>
                </c:pt>
                <c:pt idx="31094">
                  <c:v>0.83438310485364964</c:v>
                </c:pt>
                <c:pt idx="31095">
                  <c:v>0.83438310485364964</c:v>
                </c:pt>
                <c:pt idx="31096">
                  <c:v>0.83506300963676805</c:v>
                </c:pt>
                <c:pt idx="31097">
                  <c:v>0.8353726362625139</c:v>
                </c:pt>
                <c:pt idx="31098">
                  <c:v>0.83500185391175386</c:v>
                </c:pt>
                <c:pt idx="31099">
                  <c:v>0.83426028921023354</c:v>
                </c:pt>
                <c:pt idx="31100">
                  <c:v>0.83456973293768555</c:v>
                </c:pt>
                <c:pt idx="31101">
                  <c:v>0.83481811432813668</c:v>
                </c:pt>
                <c:pt idx="31102">
                  <c:v>0.83518930957683746</c:v>
                </c:pt>
                <c:pt idx="31103">
                  <c:v>0.83487940630797774</c:v>
                </c:pt>
                <c:pt idx="31104">
                  <c:v>0.83456973293768555</c:v>
                </c:pt>
                <c:pt idx="31105">
                  <c:v>0.83463107156099359</c:v>
                </c:pt>
                <c:pt idx="31106">
                  <c:v>0.83500185391175386</c:v>
                </c:pt>
                <c:pt idx="31107">
                  <c:v>0.8353726362625139</c:v>
                </c:pt>
                <c:pt idx="31108">
                  <c:v>0.83469236471460351</c:v>
                </c:pt>
                <c:pt idx="31109">
                  <c:v>0.83438310485364964</c:v>
                </c:pt>
                <c:pt idx="31110">
                  <c:v>0.83475361244905533</c:v>
                </c:pt>
                <c:pt idx="31111">
                  <c:v>0.83469236471460351</c:v>
                </c:pt>
                <c:pt idx="31112">
                  <c:v>0.83475361244905533</c:v>
                </c:pt>
                <c:pt idx="31113">
                  <c:v>0.83512412004446102</c:v>
                </c:pt>
                <c:pt idx="31114">
                  <c:v>0.83512412004446102</c:v>
                </c:pt>
                <c:pt idx="31115">
                  <c:v>0.83500185391175386</c:v>
                </c:pt>
                <c:pt idx="31116">
                  <c:v>0.8349406528189911</c:v>
                </c:pt>
                <c:pt idx="31117">
                  <c:v>0.83456973293768555</c:v>
                </c:pt>
                <c:pt idx="31118">
                  <c:v>0.83456973293768555</c:v>
                </c:pt>
                <c:pt idx="31119">
                  <c:v>0.83487940630797774</c:v>
                </c:pt>
                <c:pt idx="31120">
                  <c:v>0.8349406528189911</c:v>
                </c:pt>
                <c:pt idx="31121">
                  <c:v>0.8349406528189911</c:v>
                </c:pt>
                <c:pt idx="31122">
                  <c:v>0.83525046382189239</c:v>
                </c:pt>
                <c:pt idx="31123">
                  <c:v>0.83487940630797774</c:v>
                </c:pt>
                <c:pt idx="31124">
                  <c:v>0.83481811432813668</c:v>
                </c:pt>
                <c:pt idx="31125">
                  <c:v>0.83487940630797774</c:v>
                </c:pt>
                <c:pt idx="31126">
                  <c:v>0.83500185391175386</c:v>
                </c:pt>
                <c:pt idx="31127">
                  <c:v>0.83475361244905533</c:v>
                </c:pt>
                <c:pt idx="31128">
                  <c:v>0.83444444444444443</c:v>
                </c:pt>
                <c:pt idx="31129">
                  <c:v>0.83481481481481479</c:v>
                </c:pt>
                <c:pt idx="31130">
                  <c:v>0.83475361244905533</c:v>
                </c:pt>
                <c:pt idx="31131">
                  <c:v>0.83475361244905533</c:v>
                </c:pt>
                <c:pt idx="31132">
                  <c:v>0.83512412004446102</c:v>
                </c:pt>
                <c:pt idx="31133">
                  <c:v>0.83475361244905533</c:v>
                </c:pt>
                <c:pt idx="31134">
                  <c:v>0.83444444444444443</c:v>
                </c:pt>
                <c:pt idx="31135">
                  <c:v>0.83512412004446102</c:v>
                </c:pt>
                <c:pt idx="31136">
                  <c:v>0.83506300963676805</c:v>
                </c:pt>
                <c:pt idx="31137">
                  <c:v>0.83531157270029677</c:v>
                </c:pt>
                <c:pt idx="31138">
                  <c:v>0.83487940630797774</c:v>
                </c:pt>
                <c:pt idx="31139">
                  <c:v>0.83487940630797774</c:v>
                </c:pt>
                <c:pt idx="31140">
                  <c:v>0.83450834879406321</c:v>
                </c:pt>
                <c:pt idx="31141">
                  <c:v>0.83481811432813668</c:v>
                </c:pt>
                <c:pt idx="31142">
                  <c:v>0.83481811432813668</c:v>
                </c:pt>
                <c:pt idx="31143">
                  <c:v>0.83487940630797774</c:v>
                </c:pt>
                <c:pt idx="31144">
                  <c:v>0.83494065281899099</c:v>
                </c:pt>
                <c:pt idx="31145">
                  <c:v>0.83500185391175386</c:v>
                </c:pt>
                <c:pt idx="31146">
                  <c:v>0.83469236471460351</c:v>
                </c:pt>
                <c:pt idx="31147">
                  <c:v>0.83475361244905533</c:v>
                </c:pt>
                <c:pt idx="31148">
                  <c:v>0.83444444444444443</c:v>
                </c:pt>
                <c:pt idx="31149">
                  <c:v>0.83444444444444443</c:v>
                </c:pt>
                <c:pt idx="31150">
                  <c:v>0.83481481481481479</c:v>
                </c:pt>
                <c:pt idx="31151">
                  <c:v>0.83475361244905533</c:v>
                </c:pt>
                <c:pt idx="31152">
                  <c:v>0.8353726362625139</c:v>
                </c:pt>
                <c:pt idx="31153">
                  <c:v>0.83494065281899099</c:v>
                </c:pt>
                <c:pt idx="31154">
                  <c:v>0.83500185391175386</c:v>
                </c:pt>
                <c:pt idx="31155">
                  <c:v>0.83475361244905533</c:v>
                </c:pt>
                <c:pt idx="31156">
                  <c:v>0.83438310485364964</c:v>
                </c:pt>
                <c:pt idx="31157">
                  <c:v>0.83463107156099359</c:v>
                </c:pt>
                <c:pt idx="31158">
                  <c:v>0.83487940630797774</c:v>
                </c:pt>
                <c:pt idx="31159">
                  <c:v>0.83487940630797774</c:v>
                </c:pt>
                <c:pt idx="31160">
                  <c:v>0.83487940630797774</c:v>
                </c:pt>
                <c:pt idx="31161">
                  <c:v>0.83494065281899099</c:v>
                </c:pt>
                <c:pt idx="31162">
                  <c:v>0.83531157270029677</c:v>
                </c:pt>
                <c:pt idx="31163">
                  <c:v>0.83531157270029677</c:v>
                </c:pt>
                <c:pt idx="31164">
                  <c:v>0.83494065281899121</c:v>
                </c:pt>
                <c:pt idx="31165">
                  <c:v>0.83500185391175386</c:v>
                </c:pt>
                <c:pt idx="31166">
                  <c:v>0.83475361244905533</c:v>
                </c:pt>
                <c:pt idx="31167">
                  <c:v>0.83500185391175386</c:v>
                </c:pt>
                <c:pt idx="31168">
                  <c:v>0.83531157270029677</c:v>
                </c:pt>
                <c:pt idx="31169">
                  <c:v>0.83463107156099359</c:v>
                </c:pt>
                <c:pt idx="31170">
                  <c:v>0.83463107156099359</c:v>
                </c:pt>
                <c:pt idx="31171">
                  <c:v>0.83463107156099359</c:v>
                </c:pt>
                <c:pt idx="31172">
                  <c:v>0.83456973293768555</c:v>
                </c:pt>
                <c:pt idx="31173">
                  <c:v>0.8349406528189911</c:v>
                </c:pt>
                <c:pt idx="31174">
                  <c:v>0.83456973293768555</c:v>
                </c:pt>
                <c:pt idx="31175">
                  <c:v>0.8349406528189911</c:v>
                </c:pt>
                <c:pt idx="31176">
                  <c:v>0.8353726362625139</c:v>
                </c:pt>
                <c:pt idx="31177">
                  <c:v>0.83506300963676805</c:v>
                </c:pt>
                <c:pt idx="31178">
                  <c:v>0.83469236471460351</c:v>
                </c:pt>
                <c:pt idx="31179">
                  <c:v>0.83469236471460351</c:v>
                </c:pt>
                <c:pt idx="31180">
                  <c:v>0.83475361244905533</c:v>
                </c:pt>
                <c:pt idx="31181">
                  <c:v>0.83512412004446102</c:v>
                </c:pt>
                <c:pt idx="31182">
                  <c:v>0.83512412004446102</c:v>
                </c:pt>
                <c:pt idx="31183">
                  <c:v>0.83438310485364964</c:v>
                </c:pt>
                <c:pt idx="31184">
                  <c:v>0.83469236471460351</c:v>
                </c:pt>
                <c:pt idx="31185">
                  <c:v>0.8353726362625139</c:v>
                </c:pt>
                <c:pt idx="31186">
                  <c:v>0.83506300963676805</c:v>
                </c:pt>
                <c:pt idx="31187">
                  <c:v>0.83512412004446102</c:v>
                </c:pt>
                <c:pt idx="31188">
                  <c:v>0.83543365455893259</c:v>
                </c:pt>
                <c:pt idx="31189">
                  <c:v>0.83500185391175386</c:v>
                </c:pt>
                <c:pt idx="31190">
                  <c:v>0.83494065281899099</c:v>
                </c:pt>
                <c:pt idx="31191">
                  <c:v>0.83531157270029677</c:v>
                </c:pt>
                <c:pt idx="31192">
                  <c:v>0.83525046382189239</c:v>
                </c:pt>
                <c:pt idx="31193">
                  <c:v>0.83518930957683746</c:v>
                </c:pt>
                <c:pt idx="31194">
                  <c:v>0.83487940630797774</c:v>
                </c:pt>
                <c:pt idx="31195">
                  <c:v>0.83512810991459341</c:v>
                </c:pt>
                <c:pt idx="31196">
                  <c:v>0.83549944300037127</c:v>
                </c:pt>
                <c:pt idx="31197">
                  <c:v>0.83518930957683746</c:v>
                </c:pt>
                <c:pt idx="31198">
                  <c:v>0.83525046382189239</c:v>
                </c:pt>
                <c:pt idx="31199">
                  <c:v>0.83518930957683746</c:v>
                </c:pt>
                <c:pt idx="31200">
                  <c:v>0.83518930957683746</c:v>
                </c:pt>
                <c:pt idx="31201">
                  <c:v>0.8349406528189911</c:v>
                </c:pt>
                <c:pt idx="31202">
                  <c:v>0.83494065281899099</c:v>
                </c:pt>
                <c:pt idx="31203">
                  <c:v>0.83487940630797774</c:v>
                </c:pt>
                <c:pt idx="31204">
                  <c:v>0.83487940630797774</c:v>
                </c:pt>
                <c:pt idx="31205">
                  <c:v>0.83487940630797774</c:v>
                </c:pt>
                <c:pt idx="31206">
                  <c:v>0.83525046382189239</c:v>
                </c:pt>
                <c:pt idx="31207">
                  <c:v>0.83531157270029677</c:v>
                </c:pt>
                <c:pt idx="31208">
                  <c:v>0.83463107156099359</c:v>
                </c:pt>
                <c:pt idx="31209">
                  <c:v>0.83456973293768555</c:v>
                </c:pt>
                <c:pt idx="31210">
                  <c:v>0.83481811432813668</c:v>
                </c:pt>
                <c:pt idx="31211">
                  <c:v>0.83481811432813668</c:v>
                </c:pt>
                <c:pt idx="31212">
                  <c:v>0.83450834879406321</c:v>
                </c:pt>
                <c:pt idx="31213">
                  <c:v>0.83481811432813668</c:v>
                </c:pt>
                <c:pt idx="31214">
                  <c:v>0.83481811432813668</c:v>
                </c:pt>
                <c:pt idx="31215">
                  <c:v>0.83450834879406321</c:v>
                </c:pt>
                <c:pt idx="31216">
                  <c:v>0.83450834879406321</c:v>
                </c:pt>
                <c:pt idx="31217">
                  <c:v>0.83481811432813668</c:v>
                </c:pt>
                <c:pt idx="31218">
                  <c:v>0.83481811432813668</c:v>
                </c:pt>
                <c:pt idx="31219">
                  <c:v>0.83444691907943591</c:v>
                </c:pt>
                <c:pt idx="31220">
                  <c:v>0.83469539375928681</c:v>
                </c:pt>
                <c:pt idx="31221">
                  <c:v>0.83475677682881555</c:v>
                </c:pt>
                <c:pt idx="31222">
                  <c:v>0.83543833580980686</c:v>
                </c:pt>
                <c:pt idx="31223">
                  <c:v>0.83481811432813668</c:v>
                </c:pt>
                <c:pt idx="31224">
                  <c:v>0.83444691907943591</c:v>
                </c:pt>
                <c:pt idx="31225">
                  <c:v>0.83438544374303747</c:v>
                </c:pt>
                <c:pt idx="31226">
                  <c:v>0.83475677682881555</c:v>
                </c:pt>
                <c:pt idx="31227">
                  <c:v>0.83475677682881555</c:v>
                </c:pt>
                <c:pt idx="31228">
                  <c:v>0.83469539375928681</c:v>
                </c:pt>
                <c:pt idx="31229">
                  <c:v>0.83463396506874776</c:v>
                </c:pt>
                <c:pt idx="31230">
                  <c:v>0.83494423791821559</c:v>
                </c:pt>
                <c:pt idx="31231">
                  <c:v>0.83457249070631978</c:v>
                </c:pt>
                <c:pt idx="31232">
                  <c:v>0.83494423791821559</c:v>
                </c:pt>
                <c:pt idx="31233">
                  <c:v>0.83432392273402678</c:v>
                </c:pt>
                <c:pt idx="31234">
                  <c:v>0.83469539375928681</c:v>
                </c:pt>
                <c:pt idx="31235">
                  <c:v>0.83438544374303747</c:v>
                </c:pt>
                <c:pt idx="31236">
                  <c:v>0.83469539375928681</c:v>
                </c:pt>
                <c:pt idx="31237">
                  <c:v>0.83475677682881555</c:v>
                </c:pt>
                <c:pt idx="31238">
                  <c:v>0.83481811432813668</c:v>
                </c:pt>
                <c:pt idx="31239">
                  <c:v>0.83475677682881555</c:v>
                </c:pt>
                <c:pt idx="31240">
                  <c:v>0.83475677682881555</c:v>
                </c:pt>
                <c:pt idx="31241">
                  <c:v>0.83481811432813668</c:v>
                </c:pt>
                <c:pt idx="31242">
                  <c:v>0.83475677682881555</c:v>
                </c:pt>
                <c:pt idx="31243">
                  <c:v>0.83481811432813668</c:v>
                </c:pt>
                <c:pt idx="31244">
                  <c:v>0.83481811432813668</c:v>
                </c:pt>
                <c:pt idx="31245">
                  <c:v>0.83481811432813668</c:v>
                </c:pt>
                <c:pt idx="31246">
                  <c:v>0.83481811432813668</c:v>
                </c:pt>
                <c:pt idx="31247">
                  <c:v>0.83512810991459341</c:v>
                </c:pt>
                <c:pt idx="31248">
                  <c:v>0.83506686478454695</c:v>
                </c:pt>
                <c:pt idx="31249">
                  <c:v>0.83469539375928681</c:v>
                </c:pt>
                <c:pt idx="31250">
                  <c:v>0.83469539375928681</c:v>
                </c:pt>
                <c:pt idx="31251">
                  <c:v>0.83475677682881555</c:v>
                </c:pt>
                <c:pt idx="31252">
                  <c:v>0.83475677682881555</c:v>
                </c:pt>
                <c:pt idx="31253">
                  <c:v>0.83475677682881555</c:v>
                </c:pt>
                <c:pt idx="31254">
                  <c:v>0.83475677682881555</c:v>
                </c:pt>
                <c:pt idx="31255">
                  <c:v>0.83481811432813668</c:v>
                </c:pt>
                <c:pt idx="31256">
                  <c:v>0.83518930957683746</c:v>
                </c:pt>
                <c:pt idx="31257">
                  <c:v>0.83518930957683746</c:v>
                </c:pt>
                <c:pt idx="31258">
                  <c:v>0.83525046382189239</c:v>
                </c:pt>
                <c:pt idx="31259">
                  <c:v>0.83525046382189239</c:v>
                </c:pt>
                <c:pt idx="31260">
                  <c:v>0.83487940630797774</c:v>
                </c:pt>
                <c:pt idx="31261">
                  <c:v>0.83487940630797774</c:v>
                </c:pt>
                <c:pt idx="31262">
                  <c:v>0.83512810991459341</c:v>
                </c:pt>
                <c:pt idx="31263">
                  <c:v>0.83444691907943591</c:v>
                </c:pt>
                <c:pt idx="31264">
                  <c:v>0.83481811432813668</c:v>
                </c:pt>
                <c:pt idx="31265">
                  <c:v>0.83475677682881555</c:v>
                </c:pt>
                <c:pt idx="31266">
                  <c:v>0.83475677682881555</c:v>
                </c:pt>
                <c:pt idx="31267">
                  <c:v>0.83481811432813668</c:v>
                </c:pt>
                <c:pt idx="31268">
                  <c:v>0.83512810991459341</c:v>
                </c:pt>
                <c:pt idx="31269">
                  <c:v>0.83487940630797774</c:v>
                </c:pt>
                <c:pt idx="31270">
                  <c:v>0.83525046382189239</c:v>
                </c:pt>
                <c:pt idx="31271">
                  <c:v>0.83494065281899121</c:v>
                </c:pt>
                <c:pt idx="31272">
                  <c:v>0.83500185391175386</c:v>
                </c:pt>
                <c:pt idx="31273">
                  <c:v>0.83463107156099381</c:v>
                </c:pt>
                <c:pt idx="31274">
                  <c:v>0.83463107156099381</c:v>
                </c:pt>
                <c:pt idx="31275">
                  <c:v>0.83500185391175386</c:v>
                </c:pt>
                <c:pt idx="31276">
                  <c:v>0.83531157270029677</c:v>
                </c:pt>
                <c:pt idx="31277">
                  <c:v>0.83463107156099381</c:v>
                </c:pt>
                <c:pt idx="31278">
                  <c:v>0.8353726362625139</c:v>
                </c:pt>
                <c:pt idx="31279">
                  <c:v>0.83506300963676805</c:v>
                </c:pt>
                <c:pt idx="31280">
                  <c:v>0.83500185391175386</c:v>
                </c:pt>
                <c:pt idx="31281">
                  <c:v>0.83531157270029677</c:v>
                </c:pt>
                <c:pt idx="31282">
                  <c:v>0.83500185391175386</c:v>
                </c:pt>
                <c:pt idx="31283">
                  <c:v>0.83500185391175386</c:v>
                </c:pt>
                <c:pt idx="31284">
                  <c:v>0.83494065281899121</c:v>
                </c:pt>
                <c:pt idx="31285">
                  <c:v>0.83463107156099381</c:v>
                </c:pt>
                <c:pt idx="31286">
                  <c:v>0.83463107156099381</c:v>
                </c:pt>
                <c:pt idx="31287">
                  <c:v>0.83463107156099381</c:v>
                </c:pt>
                <c:pt idx="31288">
                  <c:v>0.83469236471460351</c:v>
                </c:pt>
                <c:pt idx="31289">
                  <c:v>0.83463107156099381</c:v>
                </c:pt>
                <c:pt idx="31290">
                  <c:v>0.83531157270029677</c:v>
                </c:pt>
                <c:pt idx="31291">
                  <c:v>0.83531157270029677</c:v>
                </c:pt>
                <c:pt idx="31292">
                  <c:v>0.83525046382189239</c:v>
                </c:pt>
                <c:pt idx="31293">
                  <c:v>0.83481811432813668</c:v>
                </c:pt>
                <c:pt idx="31294">
                  <c:v>0.83512810991459341</c:v>
                </c:pt>
                <c:pt idx="31295">
                  <c:v>0.83487940630797774</c:v>
                </c:pt>
                <c:pt idx="31296">
                  <c:v>0.8349406528189911</c:v>
                </c:pt>
                <c:pt idx="31297">
                  <c:v>0.83531157270029688</c:v>
                </c:pt>
                <c:pt idx="31298">
                  <c:v>0.8349406528189911</c:v>
                </c:pt>
                <c:pt idx="31299">
                  <c:v>0.83531157270029688</c:v>
                </c:pt>
                <c:pt idx="31300">
                  <c:v>0.83463107156099359</c:v>
                </c:pt>
                <c:pt idx="31301">
                  <c:v>0.83463107156099359</c:v>
                </c:pt>
                <c:pt idx="31302">
                  <c:v>0.83469236471460351</c:v>
                </c:pt>
                <c:pt idx="31303">
                  <c:v>0.83500185391175386</c:v>
                </c:pt>
                <c:pt idx="31304">
                  <c:v>0.83494065281899099</c:v>
                </c:pt>
                <c:pt idx="31305">
                  <c:v>0.83500185391175386</c:v>
                </c:pt>
                <c:pt idx="31306">
                  <c:v>0.83506300963676805</c:v>
                </c:pt>
                <c:pt idx="31307">
                  <c:v>0.83438310485364964</c:v>
                </c:pt>
                <c:pt idx="31308">
                  <c:v>0.8353726362625139</c:v>
                </c:pt>
                <c:pt idx="31309">
                  <c:v>0.83500185391175386</c:v>
                </c:pt>
                <c:pt idx="31310">
                  <c:v>0.83531157270029677</c:v>
                </c:pt>
                <c:pt idx="31311">
                  <c:v>0.83500185391175386</c:v>
                </c:pt>
                <c:pt idx="31312">
                  <c:v>0.83475361244905533</c:v>
                </c:pt>
                <c:pt idx="31313">
                  <c:v>0.83512412004446102</c:v>
                </c:pt>
                <c:pt idx="31314">
                  <c:v>0.83506300963676805</c:v>
                </c:pt>
                <c:pt idx="31315">
                  <c:v>0.83475361244905533</c:v>
                </c:pt>
                <c:pt idx="31316">
                  <c:v>0.83475361244905533</c:v>
                </c:pt>
                <c:pt idx="31317">
                  <c:v>0.83506300963676805</c:v>
                </c:pt>
                <c:pt idx="31318">
                  <c:v>0.8353726362625139</c:v>
                </c:pt>
                <c:pt idx="31319">
                  <c:v>0.8353726362625139</c:v>
                </c:pt>
                <c:pt idx="31320">
                  <c:v>0.83506300963676805</c:v>
                </c:pt>
                <c:pt idx="31321">
                  <c:v>0.8353726362625139</c:v>
                </c:pt>
                <c:pt idx="31322">
                  <c:v>0.83500185391175386</c:v>
                </c:pt>
                <c:pt idx="31323">
                  <c:v>0.83494065281899099</c:v>
                </c:pt>
                <c:pt idx="31324">
                  <c:v>0.83456973293768555</c:v>
                </c:pt>
                <c:pt idx="31325">
                  <c:v>0.83512810991459341</c:v>
                </c:pt>
                <c:pt idx="31326">
                  <c:v>0.83518930957683746</c:v>
                </c:pt>
                <c:pt idx="31327">
                  <c:v>0.83494065281899099</c:v>
                </c:pt>
                <c:pt idx="31328">
                  <c:v>0.83506300963676805</c:v>
                </c:pt>
                <c:pt idx="31329">
                  <c:v>0.8353726362625139</c:v>
                </c:pt>
                <c:pt idx="31330">
                  <c:v>0.83500185391175386</c:v>
                </c:pt>
                <c:pt idx="31331">
                  <c:v>0.8353726362625139</c:v>
                </c:pt>
                <c:pt idx="31332">
                  <c:v>0.83506300963676805</c:v>
                </c:pt>
                <c:pt idx="31333">
                  <c:v>0.83444444444444443</c:v>
                </c:pt>
                <c:pt idx="31334">
                  <c:v>0.83512412004446102</c:v>
                </c:pt>
                <c:pt idx="31335">
                  <c:v>0.83469236471460351</c:v>
                </c:pt>
                <c:pt idx="31336">
                  <c:v>0.83438310485364964</c:v>
                </c:pt>
                <c:pt idx="31337">
                  <c:v>0.83506300963676805</c:v>
                </c:pt>
                <c:pt idx="31338">
                  <c:v>0.83531157270029688</c:v>
                </c:pt>
                <c:pt idx="31339">
                  <c:v>0.83531157270029688</c:v>
                </c:pt>
                <c:pt idx="31340">
                  <c:v>0.83500185391175386</c:v>
                </c:pt>
                <c:pt idx="31341">
                  <c:v>0.83463107156099359</c:v>
                </c:pt>
                <c:pt idx="31342">
                  <c:v>0.83456973293768555</c:v>
                </c:pt>
                <c:pt idx="31343">
                  <c:v>0.83456973293768555</c:v>
                </c:pt>
                <c:pt idx="31344">
                  <c:v>0.83463107156099359</c:v>
                </c:pt>
                <c:pt idx="31345">
                  <c:v>0.8349406528189911</c:v>
                </c:pt>
                <c:pt idx="31346">
                  <c:v>0.83487940630797774</c:v>
                </c:pt>
                <c:pt idx="31347">
                  <c:v>0.83456973293768555</c:v>
                </c:pt>
                <c:pt idx="31348">
                  <c:v>0.8349406528189911</c:v>
                </c:pt>
                <c:pt idx="31349">
                  <c:v>0.83456973293768555</c:v>
                </c:pt>
                <c:pt idx="31350">
                  <c:v>0.83456973293768555</c:v>
                </c:pt>
                <c:pt idx="31351">
                  <c:v>0.8349406528189911</c:v>
                </c:pt>
                <c:pt idx="31352">
                  <c:v>0.83500185391175386</c:v>
                </c:pt>
                <c:pt idx="31353">
                  <c:v>0.83500185391175386</c:v>
                </c:pt>
                <c:pt idx="31354">
                  <c:v>0.83463107156099381</c:v>
                </c:pt>
                <c:pt idx="31355">
                  <c:v>0.83494065281899121</c:v>
                </c:pt>
                <c:pt idx="31356">
                  <c:v>0.83500185391175386</c:v>
                </c:pt>
                <c:pt idx="31357">
                  <c:v>0.83506300963676805</c:v>
                </c:pt>
                <c:pt idx="31358">
                  <c:v>0.83506300963676805</c:v>
                </c:pt>
                <c:pt idx="31359">
                  <c:v>0.83500185391175386</c:v>
                </c:pt>
                <c:pt idx="31360">
                  <c:v>0.83494065281899121</c:v>
                </c:pt>
                <c:pt idx="31361">
                  <c:v>0.83487940630797774</c:v>
                </c:pt>
                <c:pt idx="31362">
                  <c:v>0.83525046382189239</c:v>
                </c:pt>
                <c:pt idx="31363">
                  <c:v>0.83463107156099359</c:v>
                </c:pt>
                <c:pt idx="31364">
                  <c:v>0.8349406528189911</c:v>
                </c:pt>
                <c:pt idx="31365">
                  <c:v>0.83481811432813668</c:v>
                </c:pt>
                <c:pt idx="31366">
                  <c:v>0.83481811432813668</c:v>
                </c:pt>
                <c:pt idx="31367">
                  <c:v>0.83487940630797774</c:v>
                </c:pt>
                <c:pt idx="31368">
                  <c:v>0.83487940630797774</c:v>
                </c:pt>
                <c:pt idx="31369">
                  <c:v>0.8349406528189911</c:v>
                </c:pt>
                <c:pt idx="31370">
                  <c:v>0.8349406528189911</c:v>
                </c:pt>
                <c:pt idx="31371">
                  <c:v>0.8349406528189911</c:v>
                </c:pt>
                <c:pt idx="31372">
                  <c:v>0.83531157270029677</c:v>
                </c:pt>
                <c:pt idx="31373">
                  <c:v>0.83531157270029677</c:v>
                </c:pt>
                <c:pt idx="31374">
                  <c:v>0.83531157270029677</c:v>
                </c:pt>
                <c:pt idx="31375">
                  <c:v>0.83456973293768544</c:v>
                </c:pt>
                <c:pt idx="31376">
                  <c:v>0.83463107156099381</c:v>
                </c:pt>
                <c:pt idx="31377">
                  <c:v>0.83494065281899121</c:v>
                </c:pt>
                <c:pt idx="31378">
                  <c:v>0.83531157270029677</c:v>
                </c:pt>
                <c:pt idx="31379">
                  <c:v>0.83500185391175386</c:v>
                </c:pt>
                <c:pt idx="31380">
                  <c:v>0.83500185391175386</c:v>
                </c:pt>
                <c:pt idx="31381">
                  <c:v>0.83500185391175386</c:v>
                </c:pt>
                <c:pt idx="31382">
                  <c:v>0.83494065281899121</c:v>
                </c:pt>
                <c:pt idx="31383">
                  <c:v>0.83494065281899121</c:v>
                </c:pt>
                <c:pt idx="31384">
                  <c:v>0.83500185391175386</c:v>
                </c:pt>
                <c:pt idx="31385">
                  <c:v>0.83525046382189239</c:v>
                </c:pt>
                <c:pt idx="31386">
                  <c:v>0.83487940630797774</c:v>
                </c:pt>
                <c:pt idx="31387">
                  <c:v>0.83481811432813668</c:v>
                </c:pt>
                <c:pt idx="31388">
                  <c:v>0.83475677682881555</c:v>
                </c:pt>
                <c:pt idx="31389">
                  <c:v>0.83506686478454695</c:v>
                </c:pt>
                <c:pt idx="31390">
                  <c:v>0.83481811432813668</c:v>
                </c:pt>
                <c:pt idx="31391">
                  <c:v>0.83450834879406321</c:v>
                </c:pt>
                <c:pt idx="31392">
                  <c:v>0.83518930957683746</c:v>
                </c:pt>
                <c:pt idx="31393">
                  <c:v>0.83525046382189239</c:v>
                </c:pt>
                <c:pt idx="31394">
                  <c:v>0.83456973293768544</c:v>
                </c:pt>
                <c:pt idx="31395">
                  <c:v>0.83463107156099381</c:v>
                </c:pt>
                <c:pt idx="31396">
                  <c:v>0.83500185391175386</c:v>
                </c:pt>
                <c:pt idx="31397">
                  <c:v>0.83463107156099381</c:v>
                </c:pt>
                <c:pt idx="31398">
                  <c:v>0.83463107156099381</c:v>
                </c:pt>
                <c:pt idx="31399">
                  <c:v>0.83494065281899099</c:v>
                </c:pt>
                <c:pt idx="31400">
                  <c:v>0.83531157270029677</c:v>
                </c:pt>
                <c:pt idx="31401">
                  <c:v>0.83494065281899121</c:v>
                </c:pt>
                <c:pt idx="31402">
                  <c:v>0.83487940630797774</c:v>
                </c:pt>
                <c:pt idx="31403">
                  <c:v>0.83518930957683746</c:v>
                </c:pt>
                <c:pt idx="31404">
                  <c:v>0.83518930957683746</c:v>
                </c:pt>
                <c:pt idx="31405">
                  <c:v>0.83475677682881555</c:v>
                </c:pt>
                <c:pt idx="31406">
                  <c:v>0.83537718320327026</c:v>
                </c:pt>
                <c:pt idx="31407">
                  <c:v>0.83469539375928681</c:v>
                </c:pt>
                <c:pt idx="31408">
                  <c:v>0.83475677682881555</c:v>
                </c:pt>
                <c:pt idx="31409">
                  <c:v>0.83475677682881555</c:v>
                </c:pt>
                <c:pt idx="31410">
                  <c:v>0.83481811432813668</c:v>
                </c:pt>
                <c:pt idx="31411">
                  <c:v>0.83512810991459341</c:v>
                </c:pt>
                <c:pt idx="31412">
                  <c:v>0.83518930957683746</c:v>
                </c:pt>
                <c:pt idx="31413">
                  <c:v>0.83494065281899099</c:v>
                </c:pt>
                <c:pt idx="31414">
                  <c:v>0.83456973293768544</c:v>
                </c:pt>
                <c:pt idx="31415">
                  <c:v>0.83494065281899121</c:v>
                </c:pt>
                <c:pt idx="31416">
                  <c:v>0.83494065281899121</c:v>
                </c:pt>
                <c:pt idx="31417">
                  <c:v>0.83487940630797774</c:v>
                </c:pt>
                <c:pt idx="31418">
                  <c:v>0.83512810991459341</c:v>
                </c:pt>
                <c:pt idx="31419">
                  <c:v>0.83543833580980686</c:v>
                </c:pt>
                <c:pt idx="31420">
                  <c:v>0.83481811432813668</c:v>
                </c:pt>
                <c:pt idx="31421">
                  <c:v>0.83487940630797774</c:v>
                </c:pt>
                <c:pt idx="31422">
                  <c:v>0.83450834879406321</c:v>
                </c:pt>
                <c:pt idx="31423">
                  <c:v>0.83444691907943591</c:v>
                </c:pt>
                <c:pt idx="31424">
                  <c:v>0.83481811432813668</c:v>
                </c:pt>
                <c:pt idx="31425">
                  <c:v>0.83481811432813668</c:v>
                </c:pt>
                <c:pt idx="31426">
                  <c:v>0.83512810991459341</c:v>
                </c:pt>
                <c:pt idx="31427">
                  <c:v>0.83481811432813668</c:v>
                </c:pt>
                <c:pt idx="31428">
                  <c:v>0.83518930957683746</c:v>
                </c:pt>
                <c:pt idx="31429">
                  <c:v>0.83487940630797774</c:v>
                </c:pt>
                <c:pt idx="31430">
                  <c:v>0.83531157270029677</c:v>
                </c:pt>
                <c:pt idx="31431">
                  <c:v>0.83512412004446102</c:v>
                </c:pt>
                <c:pt idx="31432">
                  <c:v>0.83512412004446102</c:v>
                </c:pt>
                <c:pt idx="31433">
                  <c:v>0.83475361244905533</c:v>
                </c:pt>
                <c:pt idx="31434">
                  <c:v>0.83469236471460351</c:v>
                </c:pt>
                <c:pt idx="31435">
                  <c:v>0.83475361244905533</c:v>
                </c:pt>
                <c:pt idx="31436">
                  <c:v>0.83469236471460351</c:v>
                </c:pt>
                <c:pt idx="31437">
                  <c:v>0.83500185391175386</c:v>
                </c:pt>
                <c:pt idx="31438">
                  <c:v>0.83469236471460351</c:v>
                </c:pt>
                <c:pt idx="31439">
                  <c:v>0.83469236471460351</c:v>
                </c:pt>
                <c:pt idx="31440">
                  <c:v>0.83500185391175386</c:v>
                </c:pt>
                <c:pt idx="31441">
                  <c:v>0.83469236471460351</c:v>
                </c:pt>
                <c:pt idx="31442">
                  <c:v>0.83463107156099381</c:v>
                </c:pt>
                <c:pt idx="31443">
                  <c:v>0.83494065281899099</c:v>
                </c:pt>
                <c:pt idx="31444">
                  <c:v>0.83494065281899099</c:v>
                </c:pt>
                <c:pt idx="31445">
                  <c:v>0.8349406528189911</c:v>
                </c:pt>
                <c:pt idx="31446">
                  <c:v>0.83487940630797774</c:v>
                </c:pt>
                <c:pt idx="31447">
                  <c:v>0.83556050482553823</c:v>
                </c:pt>
                <c:pt idx="31448">
                  <c:v>0.83525046382189239</c:v>
                </c:pt>
                <c:pt idx="31449">
                  <c:v>0.83531157270029677</c:v>
                </c:pt>
                <c:pt idx="31450">
                  <c:v>0.83463107156099381</c:v>
                </c:pt>
                <c:pt idx="31451">
                  <c:v>0.83531157270029677</c:v>
                </c:pt>
                <c:pt idx="31452">
                  <c:v>0.83518930957683746</c:v>
                </c:pt>
                <c:pt idx="31453">
                  <c:v>0.83518930957683746</c:v>
                </c:pt>
                <c:pt idx="31454">
                  <c:v>0.83562152133580714</c:v>
                </c:pt>
                <c:pt idx="31455">
                  <c:v>0.8353726362625139</c:v>
                </c:pt>
                <c:pt idx="31456">
                  <c:v>0.8353726362625139</c:v>
                </c:pt>
                <c:pt idx="31457">
                  <c:v>0.83506300963676805</c:v>
                </c:pt>
                <c:pt idx="31458">
                  <c:v>0.83506300963676805</c:v>
                </c:pt>
                <c:pt idx="31459">
                  <c:v>0.83469236471460351</c:v>
                </c:pt>
                <c:pt idx="31460">
                  <c:v>0.83469236471460351</c:v>
                </c:pt>
                <c:pt idx="31461">
                  <c:v>0.83506300963676805</c:v>
                </c:pt>
                <c:pt idx="31462">
                  <c:v>0.83469236471460351</c:v>
                </c:pt>
                <c:pt idx="31463">
                  <c:v>0.83463107156099381</c:v>
                </c:pt>
                <c:pt idx="31464">
                  <c:v>0.83463107156099381</c:v>
                </c:pt>
                <c:pt idx="31465">
                  <c:v>0.83494065281899121</c:v>
                </c:pt>
                <c:pt idx="31466">
                  <c:v>0.83500185391175386</c:v>
                </c:pt>
                <c:pt idx="31467">
                  <c:v>0.83469236471460351</c:v>
                </c:pt>
                <c:pt idx="31468">
                  <c:v>0.83469236471460351</c:v>
                </c:pt>
                <c:pt idx="31469">
                  <c:v>0.83500185391175386</c:v>
                </c:pt>
                <c:pt idx="31470">
                  <c:v>0.83494065281899099</c:v>
                </c:pt>
                <c:pt idx="31471">
                  <c:v>0.83432171979243896</c:v>
                </c:pt>
                <c:pt idx="31472">
                  <c:v>0.83506300963676805</c:v>
                </c:pt>
                <c:pt idx="31473">
                  <c:v>0.83469236471460351</c:v>
                </c:pt>
                <c:pt idx="31474">
                  <c:v>0.83469236471460351</c:v>
                </c:pt>
                <c:pt idx="31475">
                  <c:v>0.83463107156099381</c:v>
                </c:pt>
                <c:pt idx="31476">
                  <c:v>0.83531157270029677</c:v>
                </c:pt>
                <c:pt idx="31477">
                  <c:v>0.83531157270029677</c:v>
                </c:pt>
                <c:pt idx="31478">
                  <c:v>0.83500185391175386</c:v>
                </c:pt>
                <c:pt idx="31479">
                  <c:v>0.83531157270029677</c:v>
                </c:pt>
                <c:pt idx="31480">
                  <c:v>0.83531157270029677</c:v>
                </c:pt>
                <c:pt idx="31481">
                  <c:v>0.83500185391175386</c:v>
                </c:pt>
                <c:pt idx="31482">
                  <c:v>0.83494065281899121</c:v>
                </c:pt>
                <c:pt idx="31483">
                  <c:v>0.83494065281899121</c:v>
                </c:pt>
                <c:pt idx="31484">
                  <c:v>0.83494065281899099</c:v>
                </c:pt>
                <c:pt idx="31485">
                  <c:v>0.83525046382189239</c:v>
                </c:pt>
                <c:pt idx="31486">
                  <c:v>0.83494065281899099</c:v>
                </c:pt>
                <c:pt idx="31487">
                  <c:v>0.83487940630797774</c:v>
                </c:pt>
                <c:pt idx="31488">
                  <c:v>0.83450834879406321</c:v>
                </c:pt>
                <c:pt idx="31489">
                  <c:v>0.83487940630797774</c:v>
                </c:pt>
                <c:pt idx="31490">
                  <c:v>0.83456973293768555</c:v>
                </c:pt>
                <c:pt idx="31491">
                  <c:v>0.83487940630797774</c:v>
                </c:pt>
                <c:pt idx="31492">
                  <c:v>0.83487940630797774</c:v>
                </c:pt>
                <c:pt idx="31493">
                  <c:v>0.83525046382189239</c:v>
                </c:pt>
                <c:pt idx="31494">
                  <c:v>0.8349406528189911</c:v>
                </c:pt>
                <c:pt idx="31495">
                  <c:v>0.83487940630797774</c:v>
                </c:pt>
                <c:pt idx="31496">
                  <c:v>0.83518930957683746</c:v>
                </c:pt>
                <c:pt idx="31497">
                  <c:v>0.83487940630797774</c:v>
                </c:pt>
                <c:pt idx="31498">
                  <c:v>0.83487940630797774</c:v>
                </c:pt>
                <c:pt idx="31499">
                  <c:v>0.83525046382189239</c:v>
                </c:pt>
                <c:pt idx="31500">
                  <c:v>0.83531157270029677</c:v>
                </c:pt>
                <c:pt idx="31501">
                  <c:v>0.83500185391175386</c:v>
                </c:pt>
                <c:pt idx="31502">
                  <c:v>0.83531157270029677</c:v>
                </c:pt>
                <c:pt idx="31503">
                  <c:v>0.83494065281899121</c:v>
                </c:pt>
                <c:pt idx="31504">
                  <c:v>0.83494065281899121</c:v>
                </c:pt>
                <c:pt idx="31505">
                  <c:v>0.83463107156099381</c:v>
                </c:pt>
                <c:pt idx="31506">
                  <c:v>0.83469236471460351</c:v>
                </c:pt>
                <c:pt idx="31507">
                  <c:v>0.8353726362625139</c:v>
                </c:pt>
                <c:pt idx="31508">
                  <c:v>0.83531157270029677</c:v>
                </c:pt>
                <c:pt idx="31509">
                  <c:v>0.83494065281899099</c:v>
                </c:pt>
                <c:pt idx="31510">
                  <c:v>0.83531157270029677</c:v>
                </c:pt>
                <c:pt idx="31511">
                  <c:v>0.83531157270029677</c:v>
                </c:pt>
                <c:pt idx="31512">
                  <c:v>0.83494065281899099</c:v>
                </c:pt>
                <c:pt idx="31513">
                  <c:v>0.83463107156099381</c:v>
                </c:pt>
                <c:pt idx="31514">
                  <c:v>0.83463107156099381</c:v>
                </c:pt>
                <c:pt idx="31515">
                  <c:v>0.83463107156099381</c:v>
                </c:pt>
                <c:pt idx="31516">
                  <c:v>0.83500185391175386</c:v>
                </c:pt>
                <c:pt idx="31517">
                  <c:v>0.83500185391175386</c:v>
                </c:pt>
                <c:pt idx="31518">
                  <c:v>0.83494065281899121</c:v>
                </c:pt>
                <c:pt idx="31519">
                  <c:v>0.83531157270029677</c:v>
                </c:pt>
                <c:pt idx="31520">
                  <c:v>0.83456973293768544</c:v>
                </c:pt>
                <c:pt idx="31521">
                  <c:v>0.83487940630797774</c:v>
                </c:pt>
                <c:pt idx="31522">
                  <c:v>0.83487940630797774</c:v>
                </c:pt>
                <c:pt idx="31523">
                  <c:v>0.8349406528189911</c:v>
                </c:pt>
                <c:pt idx="31524">
                  <c:v>0.8349406528189911</c:v>
                </c:pt>
                <c:pt idx="31525">
                  <c:v>0.83525046382189239</c:v>
                </c:pt>
                <c:pt idx="31526">
                  <c:v>0.83525046382189239</c:v>
                </c:pt>
                <c:pt idx="31527">
                  <c:v>0.8349406528189911</c:v>
                </c:pt>
                <c:pt idx="31528">
                  <c:v>0.83525046382189239</c:v>
                </c:pt>
                <c:pt idx="31529">
                  <c:v>0.83487940630797774</c:v>
                </c:pt>
                <c:pt idx="31530">
                  <c:v>0.83487940630797774</c:v>
                </c:pt>
                <c:pt idx="31531">
                  <c:v>0.83487940630797774</c:v>
                </c:pt>
                <c:pt idx="31532">
                  <c:v>0.83487940630797774</c:v>
                </c:pt>
                <c:pt idx="31533">
                  <c:v>0.83481811432813668</c:v>
                </c:pt>
                <c:pt idx="31534">
                  <c:v>0.83512810991459341</c:v>
                </c:pt>
                <c:pt idx="31535">
                  <c:v>0.83518930957683746</c:v>
                </c:pt>
                <c:pt idx="31536">
                  <c:v>0.83487940630797774</c:v>
                </c:pt>
                <c:pt idx="31537">
                  <c:v>0.83525046382189239</c:v>
                </c:pt>
                <c:pt idx="31538">
                  <c:v>0.83500185391175386</c:v>
                </c:pt>
                <c:pt idx="31539">
                  <c:v>0.83500185391175386</c:v>
                </c:pt>
                <c:pt idx="31540">
                  <c:v>0.83469236471460351</c:v>
                </c:pt>
                <c:pt idx="31541">
                  <c:v>0.83475361244905533</c:v>
                </c:pt>
                <c:pt idx="31542">
                  <c:v>0.83475361244905533</c:v>
                </c:pt>
                <c:pt idx="31543">
                  <c:v>0.83506300963676805</c:v>
                </c:pt>
                <c:pt idx="31544">
                  <c:v>0.83469236471460351</c:v>
                </c:pt>
                <c:pt idx="31545">
                  <c:v>0.83500185391175386</c:v>
                </c:pt>
                <c:pt idx="31546">
                  <c:v>0.83506300963676805</c:v>
                </c:pt>
                <c:pt idx="31547">
                  <c:v>0.83506300963676805</c:v>
                </c:pt>
                <c:pt idx="31548">
                  <c:v>0.8353726362625139</c:v>
                </c:pt>
                <c:pt idx="31549">
                  <c:v>0.8349406528189911</c:v>
                </c:pt>
                <c:pt idx="31550">
                  <c:v>0.83456973293768555</c:v>
                </c:pt>
                <c:pt idx="31551">
                  <c:v>0.83487940630797774</c:v>
                </c:pt>
                <c:pt idx="31552">
                  <c:v>0.83500185391175386</c:v>
                </c:pt>
                <c:pt idx="31553">
                  <c:v>0.83463107156099359</c:v>
                </c:pt>
                <c:pt idx="31554">
                  <c:v>0.83518930957683746</c:v>
                </c:pt>
                <c:pt idx="31555">
                  <c:v>0.83549944300037127</c:v>
                </c:pt>
                <c:pt idx="31556">
                  <c:v>0.83518930957683746</c:v>
                </c:pt>
                <c:pt idx="31557">
                  <c:v>0.83518930957683746</c:v>
                </c:pt>
                <c:pt idx="31558">
                  <c:v>0.83481811432813668</c:v>
                </c:pt>
                <c:pt idx="31559">
                  <c:v>0.83481811432813668</c:v>
                </c:pt>
                <c:pt idx="31560">
                  <c:v>0.83487940630797774</c:v>
                </c:pt>
                <c:pt idx="31561">
                  <c:v>0.8349406528189911</c:v>
                </c:pt>
                <c:pt idx="31562">
                  <c:v>0.83463107156099359</c:v>
                </c:pt>
                <c:pt idx="31563">
                  <c:v>0.83500185391175386</c:v>
                </c:pt>
                <c:pt idx="31564">
                  <c:v>0.83500185391175386</c:v>
                </c:pt>
                <c:pt idx="31565">
                  <c:v>0.83506300963676805</c:v>
                </c:pt>
                <c:pt idx="31566">
                  <c:v>0.83475361244905533</c:v>
                </c:pt>
                <c:pt idx="31567">
                  <c:v>0.83475361244905533</c:v>
                </c:pt>
                <c:pt idx="31568">
                  <c:v>0.83506300963676805</c:v>
                </c:pt>
                <c:pt idx="31569">
                  <c:v>0.83506300963676805</c:v>
                </c:pt>
                <c:pt idx="31570">
                  <c:v>0.83475361244905533</c:v>
                </c:pt>
                <c:pt idx="31571">
                  <c:v>0.83512412004446102</c:v>
                </c:pt>
                <c:pt idx="31572">
                  <c:v>0.83518518518518514</c:v>
                </c:pt>
                <c:pt idx="31573">
                  <c:v>0.83518518518518514</c:v>
                </c:pt>
                <c:pt idx="31574">
                  <c:v>0.83524620510921888</c:v>
                </c:pt>
                <c:pt idx="31575">
                  <c:v>0.8349370836417469</c:v>
                </c:pt>
                <c:pt idx="31576">
                  <c:v>0.83456698741672852</c:v>
                </c:pt>
                <c:pt idx="31577">
                  <c:v>0.83518518518518514</c:v>
                </c:pt>
                <c:pt idx="31578">
                  <c:v>0.83543365455893259</c:v>
                </c:pt>
                <c:pt idx="31579">
                  <c:v>0.8348148148148149</c:v>
                </c:pt>
                <c:pt idx="31580">
                  <c:v>0.83506300963676805</c:v>
                </c:pt>
                <c:pt idx="31581">
                  <c:v>0.83506300963676805</c:v>
                </c:pt>
                <c:pt idx="31582">
                  <c:v>0.83506300963676805</c:v>
                </c:pt>
                <c:pt idx="31583">
                  <c:v>0.83469236471460351</c:v>
                </c:pt>
                <c:pt idx="31584">
                  <c:v>0.83500185391175386</c:v>
                </c:pt>
                <c:pt idx="31585">
                  <c:v>0.83469236471460351</c:v>
                </c:pt>
                <c:pt idx="31586">
                  <c:v>0.8353726362625139</c:v>
                </c:pt>
                <c:pt idx="31587">
                  <c:v>0.83543365455893259</c:v>
                </c:pt>
                <c:pt idx="31588">
                  <c:v>0.83543365455893259</c:v>
                </c:pt>
                <c:pt idx="31589">
                  <c:v>0.83543365455893259</c:v>
                </c:pt>
                <c:pt idx="31590">
                  <c:v>0.83438310485364964</c:v>
                </c:pt>
                <c:pt idx="31591">
                  <c:v>0.83475361244905533</c:v>
                </c:pt>
                <c:pt idx="31592">
                  <c:v>0.83512412004446102</c:v>
                </c:pt>
                <c:pt idx="31593">
                  <c:v>0.83475361244905533</c:v>
                </c:pt>
                <c:pt idx="31594">
                  <c:v>0.83438310485364964</c:v>
                </c:pt>
                <c:pt idx="31595">
                  <c:v>0.83512412004446102</c:v>
                </c:pt>
                <c:pt idx="31596">
                  <c:v>0.83469236471460351</c:v>
                </c:pt>
                <c:pt idx="31597">
                  <c:v>0.83500185391175386</c:v>
                </c:pt>
                <c:pt idx="31598">
                  <c:v>0.8353726362625139</c:v>
                </c:pt>
                <c:pt idx="31599">
                  <c:v>0.83487940630797774</c:v>
                </c:pt>
                <c:pt idx="31600">
                  <c:v>0.83487940630797774</c:v>
                </c:pt>
                <c:pt idx="31601">
                  <c:v>0.83487940630797774</c:v>
                </c:pt>
                <c:pt idx="31602">
                  <c:v>0.83487940630797774</c:v>
                </c:pt>
                <c:pt idx="31603">
                  <c:v>0.8349406528189911</c:v>
                </c:pt>
                <c:pt idx="31604">
                  <c:v>0.8349406528189911</c:v>
                </c:pt>
                <c:pt idx="31605">
                  <c:v>0.83487940630797774</c:v>
                </c:pt>
                <c:pt idx="31606">
                  <c:v>0.83525046382189239</c:v>
                </c:pt>
                <c:pt idx="31607">
                  <c:v>0.8349406528189911</c:v>
                </c:pt>
                <c:pt idx="31608">
                  <c:v>0.83525046382189239</c:v>
                </c:pt>
                <c:pt idx="31609">
                  <c:v>0.83525046382189239</c:v>
                </c:pt>
                <c:pt idx="31610">
                  <c:v>0.83494065281899099</c:v>
                </c:pt>
                <c:pt idx="31611">
                  <c:v>0.83525046382189239</c:v>
                </c:pt>
                <c:pt idx="31612">
                  <c:v>0.83463107156099359</c:v>
                </c:pt>
                <c:pt idx="31613">
                  <c:v>0.83463107156099359</c:v>
                </c:pt>
                <c:pt idx="31614">
                  <c:v>0.83531157270029677</c:v>
                </c:pt>
                <c:pt idx="31615">
                  <c:v>0.83525046382189239</c:v>
                </c:pt>
                <c:pt idx="31616">
                  <c:v>0.83487940630797774</c:v>
                </c:pt>
                <c:pt idx="31617">
                  <c:v>0.83531157270029677</c:v>
                </c:pt>
                <c:pt idx="31618">
                  <c:v>0.83500185391175386</c:v>
                </c:pt>
                <c:pt idx="31619">
                  <c:v>0.83494065281899099</c:v>
                </c:pt>
                <c:pt idx="31620">
                  <c:v>0.83481811432813668</c:v>
                </c:pt>
                <c:pt idx="31621">
                  <c:v>0.83475677682881555</c:v>
                </c:pt>
                <c:pt idx="31622">
                  <c:v>0.83481811432813668</c:v>
                </c:pt>
                <c:pt idx="31623">
                  <c:v>0.83487940630797774</c:v>
                </c:pt>
                <c:pt idx="31624">
                  <c:v>0.83512810991459341</c:v>
                </c:pt>
                <c:pt idx="31625">
                  <c:v>0.83475677682881555</c:v>
                </c:pt>
                <c:pt idx="31626">
                  <c:v>0.83475677682881555</c:v>
                </c:pt>
                <c:pt idx="31627">
                  <c:v>0.83481811432813668</c:v>
                </c:pt>
                <c:pt idx="31628">
                  <c:v>0.83518930957683746</c:v>
                </c:pt>
                <c:pt idx="31629">
                  <c:v>0.83518930957683746</c:v>
                </c:pt>
                <c:pt idx="31630">
                  <c:v>0.83481811432813668</c:v>
                </c:pt>
                <c:pt idx="31631">
                  <c:v>0.83487940630797774</c:v>
                </c:pt>
                <c:pt idx="31632">
                  <c:v>0.83494065281899099</c:v>
                </c:pt>
                <c:pt idx="31633">
                  <c:v>0.83518930957683746</c:v>
                </c:pt>
                <c:pt idx="31634">
                  <c:v>0.83512810991459341</c:v>
                </c:pt>
                <c:pt idx="31635">
                  <c:v>0.83512810991459341</c:v>
                </c:pt>
                <c:pt idx="31636">
                  <c:v>0.83512810991459341</c:v>
                </c:pt>
                <c:pt idx="31637">
                  <c:v>0.83487940630797774</c:v>
                </c:pt>
                <c:pt idx="31638">
                  <c:v>0.83518930957683746</c:v>
                </c:pt>
                <c:pt idx="31639">
                  <c:v>0.83512810991459341</c:v>
                </c:pt>
                <c:pt idx="31640">
                  <c:v>0.83512810991459341</c:v>
                </c:pt>
                <c:pt idx="31641">
                  <c:v>0.83512810991459341</c:v>
                </c:pt>
                <c:pt idx="31642">
                  <c:v>0.83506686478454684</c:v>
                </c:pt>
                <c:pt idx="31643">
                  <c:v>0.83556050482553823</c:v>
                </c:pt>
                <c:pt idx="31644">
                  <c:v>0.83525046382189239</c:v>
                </c:pt>
                <c:pt idx="31645">
                  <c:v>0.83518930957683746</c:v>
                </c:pt>
                <c:pt idx="31646">
                  <c:v>0.83487940630797774</c:v>
                </c:pt>
                <c:pt idx="31647">
                  <c:v>0.83487940630797774</c:v>
                </c:pt>
                <c:pt idx="31648">
                  <c:v>0.83487940630797774</c:v>
                </c:pt>
                <c:pt idx="31649">
                  <c:v>0.83494065281899121</c:v>
                </c:pt>
                <c:pt idx="31650">
                  <c:v>0.83463107156099381</c:v>
                </c:pt>
                <c:pt idx="31651">
                  <c:v>0.83494065281899121</c:v>
                </c:pt>
                <c:pt idx="31652">
                  <c:v>0.8353726362625139</c:v>
                </c:pt>
                <c:pt idx="31653">
                  <c:v>0.83500185391175386</c:v>
                </c:pt>
                <c:pt idx="31654">
                  <c:v>0.83463107156099381</c:v>
                </c:pt>
                <c:pt idx="31655">
                  <c:v>0.83463107156099381</c:v>
                </c:pt>
                <c:pt idx="31656">
                  <c:v>0.83469236471460351</c:v>
                </c:pt>
                <c:pt idx="31657">
                  <c:v>0.83475361244905533</c:v>
                </c:pt>
                <c:pt idx="31658">
                  <c:v>0.83444444444444443</c:v>
                </c:pt>
                <c:pt idx="31659">
                  <c:v>0.83444444444444443</c:v>
                </c:pt>
                <c:pt idx="31660">
                  <c:v>0.83444444444444443</c:v>
                </c:pt>
                <c:pt idx="31661">
                  <c:v>0.83475361244905533</c:v>
                </c:pt>
                <c:pt idx="31662">
                  <c:v>0.83506300963676805</c:v>
                </c:pt>
                <c:pt idx="31663">
                  <c:v>0.83512412004446102</c:v>
                </c:pt>
                <c:pt idx="31664">
                  <c:v>0.83512412004446102</c:v>
                </c:pt>
                <c:pt idx="31665">
                  <c:v>0.83506300963676805</c:v>
                </c:pt>
                <c:pt idx="31666">
                  <c:v>0.83500185391175386</c:v>
                </c:pt>
                <c:pt idx="31667">
                  <c:v>0.83506300963676805</c:v>
                </c:pt>
                <c:pt idx="31668">
                  <c:v>0.83481481481481479</c:v>
                </c:pt>
                <c:pt idx="31669">
                  <c:v>0.83481481481481479</c:v>
                </c:pt>
                <c:pt idx="31670">
                  <c:v>0.83475361244905533</c:v>
                </c:pt>
                <c:pt idx="31671">
                  <c:v>0.83469236471460351</c:v>
                </c:pt>
                <c:pt idx="31672">
                  <c:v>0.83438310485364964</c:v>
                </c:pt>
                <c:pt idx="31673">
                  <c:v>0.83469236471460351</c:v>
                </c:pt>
                <c:pt idx="31674">
                  <c:v>0.83438310485364964</c:v>
                </c:pt>
                <c:pt idx="31675">
                  <c:v>0.83475361244905533</c:v>
                </c:pt>
                <c:pt idx="31676">
                  <c:v>0.83568249258160232</c:v>
                </c:pt>
                <c:pt idx="31677">
                  <c:v>0.83518930957683746</c:v>
                </c:pt>
                <c:pt idx="31678">
                  <c:v>0.83512810991459341</c:v>
                </c:pt>
                <c:pt idx="31679">
                  <c:v>0.83506686478454684</c:v>
                </c:pt>
                <c:pt idx="31680">
                  <c:v>0.83500557413600895</c:v>
                </c:pt>
                <c:pt idx="31681">
                  <c:v>0.83469539375928681</c:v>
                </c:pt>
                <c:pt idx="31682">
                  <c:v>0.83438544374303747</c:v>
                </c:pt>
                <c:pt idx="31683">
                  <c:v>0.83469539375928681</c:v>
                </c:pt>
                <c:pt idx="31684">
                  <c:v>0.83475677682881555</c:v>
                </c:pt>
                <c:pt idx="31685">
                  <c:v>0.83469539375928681</c:v>
                </c:pt>
                <c:pt idx="31686">
                  <c:v>0.83488285608032731</c:v>
                </c:pt>
                <c:pt idx="31687">
                  <c:v>0.83488285608032731</c:v>
                </c:pt>
                <c:pt idx="31688">
                  <c:v>0.83457249070631978</c:v>
                </c:pt>
                <c:pt idx="31689">
                  <c:v>0.83494423791821559</c:v>
                </c:pt>
                <c:pt idx="31690">
                  <c:v>0.83531598513011152</c:v>
                </c:pt>
                <c:pt idx="31691">
                  <c:v>0.83500557413600895</c:v>
                </c:pt>
                <c:pt idx="31692">
                  <c:v>0.83475677682881555</c:v>
                </c:pt>
                <c:pt idx="31693">
                  <c:v>0.83506686478454684</c:v>
                </c:pt>
                <c:pt idx="31694">
                  <c:v>0.83543833580980686</c:v>
                </c:pt>
                <c:pt idx="31695">
                  <c:v>0.83506686478454684</c:v>
                </c:pt>
                <c:pt idx="31696">
                  <c:v>0.83512810991459341</c:v>
                </c:pt>
                <c:pt idx="31697">
                  <c:v>0.83518930957683746</c:v>
                </c:pt>
                <c:pt idx="31698">
                  <c:v>0.83481811432813668</c:v>
                </c:pt>
                <c:pt idx="31699">
                  <c:v>0.83444691907943591</c:v>
                </c:pt>
                <c:pt idx="31700">
                  <c:v>0.83481811432813668</c:v>
                </c:pt>
                <c:pt idx="31701">
                  <c:v>0.83518930957683746</c:v>
                </c:pt>
                <c:pt idx="31702">
                  <c:v>0.83525046382189239</c:v>
                </c:pt>
                <c:pt idx="31703">
                  <c:v>0.83518930957683746</c:v>
                </c:pt>
                <c:pt idx="31704">
                  <c:v>0.83475677682881555</c:v>
                </c:pt>
                <c:pt idx="31705">
                  <c:v>0.83543833580980686</c:v>
                </c:pt>
                <c:pt idx="31706">
                  <c:v>0.83438544374303758</c:v>
                </c:pt>
                <c:pt idx="31707">
                  <c:v>0.83506686478454684</c:v>
                </c:pt>
                <c:pt idx="31708">
                  <c:v>0.83500557413600895</c:v>
                </c:pt>
                <c:pt idx="31709">
                  <c:v>0.83494423791821559</c:v>
                </c:pt>
                <c:pt idx="31710">
                  <c:v>0.83525474153960577</c:v>
                </c:pt>
                <c:pt idx="31711">
                  <c:v>0.83488285608032731</c:v>
                </c:pt>
                <c:pt idx="31712">
                  <c:v>0.83531598513011152</c:v>
                </c:pt>
                <c:pt idx="31713">
                  <c:v>0.83531598513011152</c:v>
                </c:pt>
                <c:pt idx="31714">
                  <c:v>0.83525474153960577</c:v>
                </c:pt>
                <c:pt idx="31715">
                  <c:v>0.83494423791821559</c:v>
                </c:pt>
                <c:pt idx="31716">
                  <c:v>0.83500557413600895</c:v>
                </c:pt>
                <c:pt idx="31717">
                  <c:v>0.83500557413600895</c:v>
                </c:pt>
                <c:pt idx="31718">
                  <c:v>0.83506686478454684</c:v>
                </c:pt>
                <c:pt idx="31719">
                  <c:v>0.83537718320327026</c:v>
                </c:pt>
                <c:pt idx="31720">
                  <c:v>0.83512810991459341</c:v>
                </c:pt>
                <c:pt idx="31721">
                  <c:v>0.83456973293768544</c:v>
                </c:pt>
                <c:pt idx="31722">
                  <c:v>0.83494065281899121</c:v>
                </c:pt>
                <c:pt idx="31723">
                  <c:v>0.83494065281899099</c:v>
                </c:pt>
                <c:pt idx="31724">
                  <c:v>0.83525046382189239</c:v>
                </c:pt>
                <c:pt idx="31725">
                  <c:v>0.83487940630797774</c:v>
                </c:pt>
                <c:pt idx="31726">
                  <c:v>0.83481811432813668</c:v>
                </c:pt>
                <c:pt idx="31727">
                  <c:v>0.83512810991459341</c:v>
                </c:pt>
                <c:pt idx="31728">
                  <c:v>0.83512810991459341</c:v>
                </c:pt>
                <c:pt idx="31729">
                  <c:v>0.83549944300037127</c:v>
                </c:pt>
                <c:pt idx="31730">
                  <c:v>0.83549944300037127</c:v>
                </c:pt>
                <c:pt idx="31731">
                  <c:v>0.83512810991459341</c:v>
                </c:pt>
                <c:pt idx="31732">
                  <c:v>0.83543833580980686</c:v>
                </c:pt>
                <c:pt idx="31733">
                  <c:v>0.83537718320327026</c:v>
                </c:pt>
                <c:pt idx="31734">
                  <c:v>0.83537718320327026</c:v>
                </c:pt>
                <c:pt idx="31735">
                  <c:v>0.83537718320327026</c:v>
                </c:pt>
                <c:pt idx="31736">
                  <c:v>0.83506686478454684</c:v>
                </c:pt>
                <c:pt idx="31737">
                  <c:v>0.83512810991459341</c:v>
                </c:pt>
                <c:pt idx="31738">
                  <c:v>0.83481811432813668</c:v>
                </c:pt>
                <c:pt idx="31739">
                  <c:v>0.83481811432813668</c:v>
                </c:pt>
                <c:pt idx="31740">
                  <c:v>0.83481811432813668</c:v>
                </c:pt>
                <c:pt idx="31741">
                  <c:v>0.83512810991459341</c:v>
                </c:pt>
                <c:pt idx="31742">
                  <c:v>0.83512810991459341</c:v>
                </c:pt>
                <c:pt idx="31743">
                  <c:v>0.83512810991459341</c:v>
                </c:pt>
                <c:pt idx="31744">
                  <c:v>0.83518930957683746</c:v>
                </c:pt>
                <c:pt idx="31745">
                  <c:v>0.83481811432813668</c:v>
                </c:pt>
                <c:pt idx="31746">
                  <c:v>0.83525046382189239</c:v>
                </c:pt>
                <c:pt idx="31747">
                  <c:v>0.8353726362625139</c:v>
                </c:pt>
                <c:pt idx="31748">
                  <c:v>0.83506300963676805</c:v>
                </c:pt>
                <c:pt idx="31749">
                  <c:v>0.83506300963676805</c:v>
                </c:pt>
                <c:pt idx="31750">
                  <c:v>0.83543365455893259</c:v>
                </c:pt>
                <c:pt idx="31751">
                  <c:v>0.83506300963676805</c:v>
                </c:pt>
                <c:pt idx="31752">
                  <c:v>0.83469236471460351</c:v>
                </c:pt>
                <c:pt idx="31753">
                  <c:v>0.8353726362625139</c:v>
                </c:pt>
                <c:pt idx="31754">
                  <c:v>0.83469236471460351</c:v>
                </c:pt>
                <c:pt idx="31755">
                  <c:v>0.83475361244905533</c:v>
                </c:pt>
                <c:pt idx="31756">
                  <c:v>0.83475361244905533</c:v>
                </c:pt>
                <c:pt idx="31757">
                  <c:v>0.83469236471460351</c:v>
                </c:pt>
                <c:pt idx="31758">
                  <c:v>0.83500185391175386</c:v>
                </c:pt>
                <c:pt idx="31759">
                  <c:v>0.83518930957683746</c:v>
                </c:pt>
                <c:pt idx="31760">
                  <c:v>0.83481811432813668</c:v>
                </c:pt>
                <c:pt idx="31761">
                  <c:v>0.83494065281899099</c:v>
                </c:pt>
                <c:pt idx="31762">
                  <c:v>0.83525046382189239</c:v>
                </c:pt>
                <c:pt idx="31763">
                  <c:v>0.83512810991459341</c:v>
                </c:pt>
                <c:pt idx="31764">
                  <c:v>0.83518930957683746</c:v>
                </c:pt>
                <c:pt idx="31765">
                  <c:v>0.83487940630797774</c:v>
                </c:pt>
                <c:pt idx="31766">
                  <c:v>0.83525046382189239</c:v>
                </c:pt>
                <c:pt idx="31767">
                  <c:v>0.83518930957683746</c:v>
                </c:pt>
                <c:pt idx="31768">
                  <c:v>0.83512810991459341</c:v>
                </c:pt>
                <c:pt idx="31769">
                  <c:v>0.83512810991459341</c:v>
                </c:pt>
                <c:pt idx="31770">
                  <c:v>0.83475677682881555</c:v>
                </c:pt>
                <c:pt idx="31771">
                  <c:v>0.83506686478454684</c:v>
                </c:pt>
                <c:pt idx="31772">
                  <c:v>0.83543833580980686</c:v>
                </c:pt>
                <c:pt idx="31773">
                  <c:v>0.83506686478454684</c:v>
                </c:pt>
                <c:pt idx="31774">
                  <c:v>0.83512810991459341</c:v>
                </c:pt>
                <c:pt idx="31775">
                  <c:v>0.83475677682881555</c:v>
                </c:pt>
                <c:pt idx="31776">
                  <c:v>0.83512810991459341</c:v>
                </c:pt>
                <c:pt idx="31777">
                  <c:v>0.83481811432813668</c:v>
                </c:pt>
                <c:pt idx="31778">
                  <c:v>0.83487940630797774</c:v>
                </c:pt>
                <c:pt idx="31779">
                  <c:v>0.83525046382189239</c:v>
                </c:pt>
                <c:pt idx="31780">
                  <c:v>0.83456973293768544</c:v>
                </c:pt>
                <c:pt idx="31781">
                  <c:v>0.83456973293768544</c:v>
                </c:pt>
                <c:pt idx="31782">
                  <c:v>0.83456973293768544</c:v>
                </c:pt>
                <c:pt idx="31783">
                  <c:v>0.83531157270029677</c:v>
                </c:pt>
                <c:pt idx="31784">
                  <c:v>0.83525046382189239</c:v>
                </c:pt>
                <c:pt idx="31785">
                  <c:v>0.83518930957683746</c:v>
                </c:pt>
                <c:pt idx="31786">
                  <c:v>0.83512810991459341</c:v>
                </c:pt>
                <c:pt idx="31787">
                  <c:v>0.83512810991459341</c:v>
                </c:pt>
                <c:pt idx="31788">
                  <c:v>0.83512810991459341</c:v>
                </c:pt>
                <c:pt idx="31789">
                  <c:v>0.83506686478454684</c:v>
                </c:pt>
                <c:pt idx="31790">
                  <c:v>0.83537718320327026</c:v>
                </c:pt>
                <c:pt idx="31791">
                  <c:v>0.83475677682881555</c:v>
                </c:pt>
                <c:pt idx="31792">
                  <c:v>0.83481811432813668</c:v>
                </c:pt>
                <c:pt idx="31793">
                  <c:v>0.83481811432813668</c:v>
                </c:pt>
                <c:pt idx="31794">
                  <c:v>0.83450834879406321</c:v>
                </c:pt>
                <c:pt idx="31795">
                  <c:v>0.83481811432813668</c:v>
                </c:pt>
                <c:pt idx="31796">
                  <c:v>0.83512810991459341</c:v>
                </c:pt>
                <c:pt idx="31797">
                  <c:v>0.83481811432813668</c:v>
                </c:pt>
                <c:pt idx="31798">
                  <c:v>0.83456973293768555</c:v>
                </c:pt>
                <c:pt idx="31799">
                  <c:v>0.83487940630797774</c:v>
                </c:pt>
                <c:pt idx="31800">
                  <c:v>0.83518930957683746</c:v>
                </c:pt>
                <c:pt idx="31801">
                  <c:v>0.83518930957683746</c:v>
                </c:pt>
                <c:pt idx="31802">
                  <c:v>0.83549944300037127</c:v>
                </c:pt>
                <c:pt idx="31803">
                  <c:v>0.83549944300037127</c:v>
                </c:pt>
                <c:pt idx="31804">
                  <c:v>0.83518930957683746</c:v>
                </c:pt>
                <c:pt idx="31805">
                  <c:v>0.83481811432813668</c:v>
                </c:pt>
                <c:pt idx="31806">
                  <c:v>0.83450834879406321</c:v>
                </c:pt>
                <c:pt idx="31807">
                  <c:v>0.83518930957683746</c:v>
                </c:pt>
                <c:pt idx="31808">
                  <c:v>0.83512810991459341</c:v>
                </c:pt>
                <c:pt idx="31809">
                  <c:v>0.83512810991459341</c:v>
                </c:pt>
                <c:pt idx="31810">
                  <c:v>0.83518930957683746</c:v>
                </c:pt>
                <c:pt idx="31811">
                  <c:v>0.83518930957683746</c:v>
                </c:pt>
                <c:pt idx="31812">
                  <c:v>0.83518930957683746</c:v>
                </c:pt>
                <c:pt idx="31813">
                  <c:v>0.83518930957683746</c:v>
                </c:pt>
                <c:pt idx="31814">
                  <c:v>0.83518930957683746</c:v>
                </c:pt>
                <c:pt idx="31815">
                  <c:v>0.83481811432813668</c:v>
                </c:pt>
                <c:pt idx="31816">
                  <c:v>0.83512810991459341</c:v>
                </c:pt>
                <c:pt idx="31817">
                  <c:v>0.83481811432813668</c:v>
                </c:pt>
                <c:pt idx="31818">
                  <c:v>0.83481811432813668</c:v>
                </c:pt>
                <c:pt idx="31819">
                  <c:v>0.83475677682881555</c:v>
                </c:pt>
                <c:pt idx="31820">
                  <c:v>0.83475677682881555</c:v>
                </c:pt>
                <c:pt idx="31821">
                  <c:v>0.83438544374303747</c:v>
                </c:pt>
                <c:pt idx="31822">
                  <c:v>0.83506686478454684</c:v>
                </c:pt>
                <c:pt idx="31823">
                  <c:v>0.83506686478454684</c:v>
                </c:pt>
                <c:pt idx="31824">
                  <c:v>0.83512810991459341</c:v>
                </c:pt>
                <c:pt idx="31825">
                  <c:v>0.83487940630797774</c:v>
                </c:pt>
                <c:pt idx="31826">
                  <c:v>0.83487940630797774</c:v>
                </c:pt>
                <c:pt idx="31827">
                  <c:v>0.83494065281899099</c:v>
                </c:pt>
                <c:pt idx="31828">
                  <c:v>0.83506300963676805</c:v>
                </c:pt>
                <c:pt idx="31829">
                  <c:v>0.83512412004446102</c:v>
                </c:pt>
                <c:pt idx="31830">
                  <c:v>0.83512412004446102</c:v>
                </c:pt>
                <c:pt idx="31831">
                  <c:v>0.83475361244905533</c:v>
                </c:pt>
                <c:pt idx="31832">
                  <c:v>0.83469236471460351</c:v>
                </c:pt>
                <c:pt idx="31833">
                  <c:v>0.8353726362625139</c:v>
                </c:pt>
                <c:pt idx="31834">
                  <c:v>0.83463107156099359</c:v>
                </c:pt>
                <c:pt idx="31835">
                  <c:v>0.83487940630797774</c:v>
                </c:pt>
                <c:pt idx="31836">
                  <c:v>0.83518930957683746</c:v>
                </c:pt>
                <c:pt idx="31837">
                  <c:v>0.83518930957683746</c:v>
                </c:pt>
                <c:pt idx="31838">
                  <c:v>0.83487940630797774</c:v>
                </c:pt>
                <c:pt idx="31839">
                  <c:v>0.83481811432813668</c:v>
                </c:pt>
                <c:pt idx="31840">
                  <c:v>0.83481811432813668</c:v>
                </c:pt>
                <c:pt idx="31841">
                  <c:v>0.83481811432813668</c:v>
                </c:pt>
                <c:pt idx="31842">
                  <c:v>0.83518930957683746</c:v>
                </c:pt>
                <c:pt idx="31843">
                  <c:v>0.83487940630797774</c:v>
                </c:pt>
                <c:pt idx="31844">
                  <c:v>0.83518930957683746</c:v>
                </c:pt>
                <c:pt idx="31845">
                  <c:v>0.83518930957683746</c:v>
                </c:pt>
                <c:pt idx="31846">
                  <c:v>0.83518930957683746</c:v>
                </c:pt>
                <c:pt idx="31847">
                  <c:v>0.83487940630797774</c:v>
                </c:pt>
                <c:pt idx="31848">
                  <c:v>0.83518930957683746</c:v>
                </c:pt>
                <c:pt idx="31849">
                  <c:v>0.83518930957683746</c:v>
                </c:pt>
                <c:pt idx="31850">
                  <c:v>0.83525046382189239</c:v>
                </c:pt>
                <c:pt idx="31851">
                  <c:v>0.83518930957683746</c:v>
                </c:pt>
                <c:pt idx="31852">
                  <c:v>0.83487940630797774</c:v>
                </c:pt>
                <c:pt idx="31853">
                  <c:v>0.83525046382189239</c:v>
                </c:pt>
                <c:pt idx="31854">
                  <c:v>0.83525046382189239</c:v>
                </c:pt>
                <c:pt idx="31855">
                  <c:v>0.83531157270029677</c:v>
                </c:pt>
                <c:pt idx="31856">
                  <c:v>0.83494065281899099</c:v>
                </c:pt>
                <c:pt idx="31857">
                  <c:v>0.83456973293768544</c:v>
                </c:pt>
                <c:pt idx="31858">
                  <c:v>0.83518930957683746</c:v>
                </c:pt>
                <c:pt idx="31859">
                  <c:v>0.83549944300037127</c:v>
                </c:pt>
                <c:pt idx="31860">
                  <c:v>0.83556050482553823</c:v>
                </c:pt>
                <c:pt idx="31861">
                  <c:v>0.83487940630797774</c:v>
                </c:pt>
                <c:pt idx="31862">
                  <c:v>0.83549944300037127</c:v>
                </c:pt>
                <c:pt idx="31863">
                  <c:v>0.83549944300037127</c:v>
                </c:pt>
                <c:pt idx="31864">
                  <c:v>0.83518930957683746</c:v>
                </c:pt>
                <c:pt idx="31865">
                  <c:v>0.83487940630797774</c:v>
                </c:pt>
                <c:pt idx="31866">
                  <c:v>0.83487940630797774</c:v>
                </c:pt>
                <c:pt idx="31867">
                  <c:v>0.83487940630797774</c:v>
                </c:pt>
                <c:pt idx="31868">
                  <c:v>0.83549944300037127</c:v>
                </c:pt>
                <c:pt idx="31869">
                  <c:v>0.83549944300037127</c:v>
                </c:pt>
                <c:pt idx="31870">
                  <c:v>0.83487940630797774</c:v>
                </c:pt>
                <c:pt idx="31871">
                  <c:v>0.83487940630797774</c:v>
                </c:pt>
                <c:pt idx="31872">
                  <c:v>0.83487940630797774</c:v>
                </c:pt>
                <c:pt idx="31873">
                  <c:v>0.83525046382189239</c:v>
                </c:pt>
                <c:pt idx="31874">
                  <c:v>0.83556050482553823</c:v>
                </c:pt>
                <c:pt idx="31875">
                  <c:v>0.83556050482553823</c:v>
                </c:pt>
                <c:pt idx="31876">
                  <c:v>0.83525046382189239</c:v>
                </c:pt>
                <c:pt idx="31877">
                  <c:v>0.83494065281899099</c:v>
                </c:pt>
                <c:pt idx="31878">
                  <c:v>0.83494065281899099</c:v>
                </c:pt>
                <c:pt idx="31879">
                  <c:v>0.83525046382189239</c:v>
                </c:pt>
                <c:pt idx="31880">
                  <c:v>0.83494065281899099</c:v>
                </c:pt>
                <c:pt idx="31881">
                  <c:v>0.83494065281899099</c:v>
                </c:pt>
                <c:pt idx="31882">
                  <c:v>0.83525046382189239</c:v>
                </c:pt>
                <c:pt idx="31883">
                  <c:v>0.83494065281899099</c:v>
                </c:pt>
                <c:pt idx="31884">
                  <c:v>0.83500185391175386</c:v>
                </c:pt>
                <c:pt idx="31885">
                  <c:v>0.83469236471460351</c:v>
                </c:pt>
                <c:pt idx="31886">
                  <c:v>0.83469236471460351</c:v>
                </c:pt>
                <c:pt idx="31887">
                  <c:v>0.83506300963676805</c:v>
                </c:pt>
                <c:pt idx="31888">
                  <c:v>0.8353726362625139</c:v>
                </c:pt>
                <c:pt idx="31889">
                  <c:v>0.83463107156099381</c:v>
                </c:pt>
                <c:pt idx="31890">
                  <c:v>0.83494065281899121</c:v>
                </c:pt>
                <c:pt idx="31891">
                  <c:v>0.83531157270029677</c:v>
                </c:pt>
                <c:pt idx="31892">
                  <c:v>0.83500185391175386</c:v>
                </c:pt>
                <c:pt idx="31893">
                  <c:v>0.83500185391175386</c:v>
                </c:pt>
                <c:pt idx="31894">
                  <c:v>0.83525046382189239</c:v>
                </c:pt>
                <c:pt idx="31895">
                  <c:v>0.83494065281899099</c:v>
                </c:pt>
                <c:pt idx="31896">
                  <c:v>0.83531157270029677</c:v>
                </c:pt>
                <c:pt idx="31897">
                  <c:v>0.83506300963676805</c:v>
                </c:pt>
                <c:pt idx="31898">
                  <c:v>0.83500185391175386</c:v>
                </c:pt>
                <c:pt idx="31899">
                  <c:v>0.83531157270029677</c:v>
                </c:pt>
                <c:pt idx="31900">
                  <c:v>0.83531157270029677</c:v>
                </c:pt>
                <c:pt idx="31901">
                  <c:v>0.83531157270029677</c:v>
                </c:pt>
                <c:pt idx="31902">
                  <c:v>0.83531157270029677</c:v>
                </c:pt>
                <c:pt idx="31903">
                  <c:v>0.83494065281899099</c:v>
                </c:pt>
                <c:pt idx="31904">
                  <c:v>0.83463107156099359</c:v>
                </c:pt>
                <c:pt idx="31905">
                  <c:v>0.83494065281899099</c:v>
                </c:pt>
                <c:pt idx="31906">
                  <c:v>0.83525046382189239</c:v>
                </c:pt>
                <c:pt idx="31907">
                  <c:v>0.83531157270029677</c:v>
                </c:pt>
                <c:pt idx="31908">
                  <c:v>0.83531157270029677</c:v>
                </c:pt>
                <c:pt idx="31909">
                  <c:v>0.83531157270029677</c:v>
                </c:pt>
                <c:pt idx="31910">
                  <c:v>0.83531157270029688</c:v>
                </c:pt>
                <c:pt idx="31911">
                  <c:v>0.83463107156099359</c:v>
                </c:pt>
                <c:pt idx="31912">
                  <c:v>0.8349406528189911</c:v>
                </c:pt>
                <c:pt idx="31913">
                  <c:v>0.83500185391175386</c:v>
                </c:pt>
                <c:pt idx="31914">
                  <c:v>0.8349406528189911</c:v>
                </c:pt>
                <c:pt idx="31915">
                  <c:v>0.83481811432813668</c:v>
                </c:pt>
                <c:pt idx="31916">
                  <c:v>0.83512810991459341</c:v>
                </c:pt>
                <c:pt idx="31917">
                  <c:v>0.83543833580980686</c:v>
                </c:pt>
                <c:pt idx="31918">
                  <c:v>0.83549944300037127</c:v>
                </c:pt>
                <c:pt idx="31919">
                  <c:v>0.83525046382189239</c:v>
                </c:pt>
                <c:pt idx="31920">
                  <c:v>0.83531157270029677</c:v>
                </c:pt>
                <c:pt idx="31921">
                  <c:v>0.83494065281899099</c:v>
                </c:pt>
                <c:pt idx="31922">
                  <c:v>0.83494065281899099</c:v>
                </c:pt>
                <c:pt idx="31923">
                  <c:v>0.83487940630797774</c:v>
                </c:pt>
                <c:pt idx="31924">
                  <c:v>0.83487940630797774</c:v>
                </c:pt>
                <c:pt idx="31925">
                  <c:v>0.83518930957683746</c:v>
                </c:pt>
                <c:pt idx="31926">
                  <c:v>0.83518930957683746</c:v>
                </c:pt>
                <c:pt idx="31927">
                  <c:v>0.83481811432813668</c:v>
                </c:pt>
                <c:pt idx="31928">
                  <c:v>0.83512810991459341</c:v>
                </c:pt>
                <c:pt idx="31929">
                  <c:v>0.83512810991459341</c:v>
                </c:pt>
                <c:pt idx="31930">
                  <c:v>0.83512810991459341</c:v>
                </c:pt>
                <c:pt idx="31931">
                  <c:v>0.83543833580980686</c:v>
                </c:pt>
                <c:pt idx="31932">
                  <c:v>0.83481811432813668</c:v>
                </c:pt>
                <c:pt idx="31933">
                  <c:v>0.83487940630797774</c:v>
                </c:pt>
                <c:pt idx="31934">
                  <c:v>0.83518930957683746</c:v>
                </c:pt>
                <c:pt idx="31935">
                  <c:v>0.83494065281899099</c:v>
                </c:pt>
                <c:pt idx="31936">
                  <c:v>0.83469236471460351</c:v>
                </c:pt>
                <c:pt idx="31937">
                  <c:v>0.83494065281899099</c:v>
                </c:pt>
                <c:pt idx="31938">
                  <c:v>0.83525046382189239</c:v>
                </c:pt>
                <c:pt idx="31939">
                  <c:v>0.83500185391175386</c:v>
                </c:pt>
                <c:pt idx="31940">
                  <c:v>0.83500185391175386</c:v>
                </c:pt>
                <c:pt idx="31941">
                  <c:v>0.83469236471460351</c:v>
                </c:pt>
                <c:pt idx="31942">
                  <c:v>0.83500185391175386</c:v>
                </c:pt>
                <c:pt idx="31943">
                  <c:v>0.83463107156099381</c:v>
                </c:pt>
                <c:pt idx="31944">
                  <c:v>0.83463107156099381</c:v>
                </c:pt>
                <c:pt idx="31945">
                  <c:v>0.83506300963676805</c:v>
                </c:pt>
                <c:pt idx="31946">
                  <c:v>0.83506300963676805</c:v>
                </c:pt>
                <c:pt idx="31947">
                  <c:v>0.83506300963676805</c:v>
                </c:pt>
                <c:pt idx="31948">
                  <c:v>0.8353726362625139</c:v>
                </c:pt>
                <c:pt idx="31949">
                  <c:v>0.8353726362625139</c:v>
                </c:pt>
                <c:pt idx="31950">
                  <c:v>0.8353726362625139</c:v>
                </c:pt>
                <c:pt idx="31951">
                  <c:v>0.83500185391175386</c:v>
                </c:pt>
                <c:pt idx="31952">
                  <c:v>0.83506300963676805</c:v>
                </c:pt>
                <c:pt idx="31953">
                  <c:v>0.83543365455893259</c:v>
                </c:pt>
                <c:pt idx="31954">
                  <c:v>0.83512412004446102</c:v>
                </c:pt>
                <c:pt idx="31955">
                  <c:v>0.8353726362625139</c:v>
                </c:pt>
                <c:pt idx="31956">
                  <c:v>0.83531157270029677</c:v>
                </c:pt>
                <c:pt idx="31957">
                  <c:v>0.8353726362625139</c:v>
                </c:pt>
                <c:pt idx="31958">
                  <c:v>0.83543365455893259</c:v>
                </c:pt>
                <c:pt idx="31959">
                  <c:v>0.83475361244905533</c:v>
                </c:pt>
                <c:pt idx="31960">
                  <c:v>0.83512412004446102</c:v>
                </c:pt>
                <c:pt idx="31961">
                  <c:v>0.8353726362625139</c:v>
                </c:pt>
                <c:pt idx="31962">
                  <c:v>0.8353726362625139</c:v>
                </c:pt>
                <c:pt idx="31963">
                  <c:v>0.83500185391175386</c:v>
                </c:pt>
                <c:pt idx="31964">
                  <c:v>0.83525046382189239</c:v>
                </c:pt>
                <c:pt idx="31965">
                  <c:v>0.83525046382189239</c:v>
                </c:pt>
                <c:pt idx="31966">
                  <c:v>0.83525046382189239</c:v>
                </c:pt>
                <c:pt idx="31967">
                  <c:v>0.83525046382189239</c:v>
                </c:pt>
                <c:pt idx="31968">
                  <c:v>0.83494065281899099</c:v>
                </c:pt>
                <c:pt idx="31969">
                  <c:v>0.83494065281899099</c:v>
                </c:pt>
                <c:pt idx="31970">
                  <c:v>0.83531157270029677</c:v>
                </c:pt>
                <c:pt idx="31971">
                  <c:v>0.83531157270029677</c:v>
                </c:pt>
                <c:pt idx="31972">
                  <c:v>0.83500185391175386</c:v>
                </c:pt>
                <c:pt idx="31973">
                  <c:v>0.83500185391175386</c:v>
                </c:pt>
                <c:pt idx="31974">
                  <c:v>0.8353726362625139</c:v>
                </c:pt>
                <c:pt idx="31975">
                  <c:v>0.8353726362625139</c:v>
                </c:pt>
                <c:pt idx="31976">
                  <c:v>0.83506300963676805</c:v>
                </c:pt>
                <c:pt idx="31977">
                  <c:v>0.83543365455893259</c:v>
                </c:pt>
                <c:pt idx="31978">
                  <c:v>0.83500185391175386</c:v>
                </c:pt>
                <c:pt idx="31979">
                  <c:v>0.83494065281899099</c:v>
                </c:pt>
                <c:pt idx="31980">
                  <c:v>0.83525046382189239</c:v>
                </c:pt>
                <c:pt idx="31981">
                  <c:v>0.83525046382189239</c:v>
                </c:pt>
                <c:pt idx="31982">
                  <c:v>0.83487940630797774</c:v>
                </c:pt>
                <c:pt idx="31983">
                  <c:v>0.83450834879406321</c:v>
                </c:pt>
                <c:pt idx="31984">
                  <c:v>0.83481811432813668</c:v>
                </c:pt>
                <c:pt idx="31985">
                  <c:v>0.83487940630797774</c:v>
                </c:pt>
                <c:pt idx="31986">
                  <c:v>0.83487940630797774</c:v>
                </c:pt>
                <c:pt idx="31987">
                  <c:v>0.83456973293768555</c:v>
                </c:pt>
                <c:pt idx="31988">
                  <c:v>0.83487940630797774</c:v>
                </c:pt>
                <c:pt idx="31989">
                  <c:v>0.83518930957683746</c:v>
                </c:pt>
                <c:pt idx="31990">
                  <c:v>0.83494065281899099</c:v>
                </c:pt>
                <c:pt idx="31991">
                  <c:v>0.83500185391175386</c:v>
                </c:pt>
                <c:pt idx="31992">
                  <c:v>0.83500185391175386</c:v>
                </c:pt>
                <c:pt idx="31993">
                  <c:v>0.83463107156099359</c:v>
                </c:pt>
                <c:pt idx="31994">
                  <c:v>0.8349406528189911</c:v>
                </c:pt>
                <c:pt idx="31995">
                  <c:v>0.83525046382189239</c:v>
                </c:pt>
                <c:pt idx="31996">
                  <c:v>0.83500185391175386</c:v>
                </c:pt>
                <c:pt idx="31997">
                  <c:v>0.83500185391175386</c:v>
                </c:pt>
                <c:pt idx="31998">
                  <c:v>0.8349406528189911</c:v>
                </c:pt>
                <c:pt idx="31999">
                  <c:v>0.83463107156099359</c:v>
                </c:pt>
                <c:pt idx="32000">
                  <c:v>0.83469236471460351</c:v>
                </c:pt>
                <c:pt idx="32001">
                  <c:v>0.83469236471460351</c:v>
                </c:pt>
                <c:pt idx="32002">
                  <c:v>0.83500185391175386</c:v>
                </c:pt>
                <c:pt idx="32003">
                  <c:v>0.8353726362625139</c:v>
                </c:pt>
                <c:pt idx="32004">
                  <c:v>0.8353726362625139</c:v>
                </c:pt>
                <c:pt idx="32005">
                  <c:v>0.8353726362625139</c:v>
                </c:pt>
                <c:pt idx="32006">
                  <c:v>0.83506300963676805</c:v>
                </c:pt>
                <c:pt idx="32007">
                  <c:v>0.83543365455893259</c:v>
                </c:pt>
                <c:pt idx="32008">
                  <c:v>0.83574341861327395</c:v>
                </c:pt>
                <c:pt idx="32009">
                  <c:v>0.83543365455893259</c:v>
                </c:pt>
                <c:pt idx="32010">
                  <c:v>0.83580429948109713</c:v>
                </c:pt>
                <c:pt idx="32011">
                  <c:v>0.83543365455893259</c:v>
                </c:pt>
                <c:pt idx="32012">
                  <c:v>0.83500185391175386</c:v>
                </c:pt>
                <c:pt idx="32013">
                  <c:v>0.83531157270029677</c:v>
                </c:pt>
                <c:pt idx="32014">
                  <c:v>0.83525046382189239</c:v>
                </c:pt>
                <c:pt idx="32015">
                  <c:v>0.8349406528189911</c:v>
                </c:pt>
                <c:pt idx="32016">
                  <c:v>0.83500185391175386</c:v>
                </c:pt>
                <c:pt idx="32017">
                  <c:v>0.83494065281899099</c:v>
                </c:pt>
                <c:pt idx="32018">
                  <c:v>0.83463107156099359</c:v>
                </c:pt>
                <c:pt idx="32019">
                  <c:v>0.83463107156099359</c:v>
                </c:pt>
                <c:pt idx="32020">
                  <c:v>0.83562152133580714</c:v>
                </c:pt>
                <c:pt idx="32021">
                  <c:v>0.8349406528189911</c:v>
                </c:pt>
                <c:pt idx="32022">
                  <c:v>0.83463107156099359</c:v>
                </c:pt>
                <c:pt idx="32023">
                  <c:v>0.83500185391175386</c:v>
                </c:pt>
                <c:pt idx="32024">
                  <c:v>0.83469236471460351</c:v>
                </c:pt>
                <c:pt idx="32025">
                  <c:v>0.83500185391175386</c:v>
                </c:pt>
                <c:pt idx="32026">
                  <c:v>0.83500185391175386</c:v>
                </c:pt>
                <c:pt idx="32027">
                  <c:v>0.83531157270029677</c:v>
                </c:pt>
                <c:pt idx="32028">
                  <c:v>0.83531157270029677</c:v>
                </c:pt>
                <c:pt idx="32029">
                  <c:v>0.83531157270029677</c:v>
                </c:pt>
                <c:pt idx="32030">
                  <c:v>0.83531157270029677</c:v>
                </c:pt>
                <c:pt idx="32031">
                  <c:v>0.83500185391175386</c:v>
                </c:pt>
                <c:pt idx="32032">
                  <c:v>0.8349406528189911</c:v>
                </c:pt>
                <c:pt idx="32033">
                  <c:v>0.83500185391175386</c:v>
                </c:pt>
                <c:pt idx="32034">
                  <c:v>0.83531157270029677</c:v>
                </c:pt>
                <c:pt idx="32035">
                  <c:v>0.83531157270029677</c:v>
                </c:pt>
                <c:pt idx="32036">
                  <c:v>0.8353726362625139</c:v>
                </c:pt>
                <c:pt idx="32037">
                  <c:v>0.83543365455893259</c:v>
                </c:pt>
                <c:pt idx="32038">
                  <c:v>0.83512412004446102</c:v>
                </c:pt>
                <c:pt idx="32039">
                  <c:v>0.83518518518518525</c:v>
                </c:pt>
                <c:pt idx="32040">
                  <c:v>0.83481481481481479</c:v>
                </c:pt>
                <c:pt idx="32041">
                  <c:v>0.83487597186227336</c:v>
                </c:pt>
                <c:pt idx="32042">
                  <c:v>0.83481481481481479</c:v>
                </c:pt>
                <c:pt idx="32043">
                  <c:v>0.83512412004446102</c:v>
                </c:pt>
                <c:pt idx="32044">
                  <c:v>0.83469236471460351</c:v>
                </c:pt>
                <c:pt idx="32045">
                  <c:v>0.83500185391175386</c:v>
                </c:pt>
                <c:pt idx="32046">
                  <c:v>0.83494065281899099</c:v>
                </c:pt>
                <c:pt idx="32047">
                  <c:v>0.83518930957683746</c:v>
                </c:pt>
                <c:pt idx="32048">
                  <c:v>0.83525046382189239</c:v>
                </c:pt>
                <c:pt idx="32049">
                  <c:v>0.83518930957683746</c:v>
                </c:pt>
                <c:pt idx="32050">
                  <c:v>0.83518930957683746</c:v>
                </c:pt>
                <c:pt idx="32051">
                  <c:v>0.83487940630797774</c:v>
                </c:pt>
                <c:pt idx="32052">
                  <c:v>0.83487940630797774</c:v>
                </c:pt>
                <c:pt idx="32053">
                  <c:v>0.83525046382189239</c:v>
                </c:pt>
                <c:pt idx="32054">
                  <c:v>0.83500185391175386</c:v>
                </c:pt>
                <c:pt idx="32055">
                  <c:v>0.8353726362625139</c:v>
                </c:pt>
                <c:pt idx="32056">
                  <c:v>0.8353726362625139</c:v>
                </c:pt>
                <c:pt idx="32057">
                  <c:v>0.83512412004446102</c:v>
                </c:pt>
                <c:pt idx="32058">
                  <c:v>0.83506300963676805</c:v>
                </c:pt>
                <c:pt idx="32059">
                  <c:v>0.83469236471460351</c:v>
                </c:pt>
                <c:pt idx="32060">
                  <c:v>0.83506300963676805</c:v>
                </c:pt>
                <c:pt idx="32061">
                  <c:v>0.83481481481481479</c:v>
                </c:pt>
                <c:pt idx="32062">
                  <c:v>0.83487597186227336</c:v>
                </c:pt>
                <c:pt idx="32063">
                  <c:v>0.83481481481481479</c:v>
                </c:pt>
                <c:pt idx="32064">
                  <c:v>0.83481481481481479</c:v>
                </c:pt>
                <c:pt idx="32065">
                  <c:v>0.83481481481481479</c:v>
                </c:pt>
                <c:pt idx="32066">
                  <c:v>0.83481481481481479</c:v>
                </c:pt>
                <c:pt idx="32067">
                  <c:v>0.83518518518518514</c:v>
                </c:pt>
                <c:pt idx="32068">
                  <c:v>0.83518518518518514</c:v>
                </c:pt>
                <c:pt idx="32069">
                  <c:v>0.83524620510921888</c:v>
                </c:pt>
                <c:pt idx="32070">
                  <c:v>0.83524620510921888</c:v>
                </c:pt>
                <c:pt idx="32071">
                  <c:v>0.83524620510921888</c:v>
                </c:pt>
                <c:pt idx="32072">
                  <c:v>0.83518518518518514</c:v>
                </c:pt>
                <c:pt idx="32073">
                  <c:v>0.83475361244905533</c:v>
                </c:pt>
                <c:pt idx="32074">
                  <c:v>0.83481481481481479</c:v>
                </c:pt>
                <c:pt idx="32075">
                  <c:v>0.83481481481481479</c:v>
                </c:pt>
                <c:pt idx="32076">
                  <c:v>0.83475361244905533</c:v>
                </c:pt>
                <c:pt idx="32077">
                  <c:v>0.83518518518518514</c:v>
                </c:pt>
                <c:pt idx="32078">
                  <c:v>0.83512412004446102</c:v>
                </c:pt>
                <c:pt idx="32079">
                  <c:v>0.83543365455893259</c:v>
                </c:pt>
                <c:pt idx="32080">
                  <c:v>0.8353726362625139</c:v>
                </c:pt>
                <c:pt idx="32081">
                  <c:v>0.83531157270029677</c:v>
                </c:pt>
                <c:pt idx="32082">
                  <c:v>0.83531157270029677</c:v>
                </c:pt>
                <c:pt idx="32083">
                  <c:v>0.83525046382189239</c:v>
                </c:pt>
                <c:pt idx="32084">
                  <c:v>0.8349406528189911</c:v>
                </c:pt>
                <c:pt idx="32085">
                  <c:v>0.8349406528189911</c:v>
                </c:pt>
                <c:pt idx="32086">
                  <c:v>0.8349406528189911</c:v>
                </c:pt>
                <c:pt idx="32087">
                  <c:v>0.8349406528189911</c:v>
                </c:pt>
                <c:pt idx="32088">
                  <c:v>0.83494065281899099</c:v>
                </c:pt>
                <c:pt idx="32089">
                  <c:v>0.83500185391175386</c:v>
                </c:pt>
                <c:pt idx="32090">
                  <c:v>0.83543365455893259</c:v>
                </c:pt>
                <c:pt idx="32091">
                  <c:v>0.83512412004446102</c:v>
                </c:pt>
                <c:pt idx="32092">
                  <c:v>0.83506300963676805</c:v>
                </c:pt>
                <c:pt idx="32093">
                  <c:v>0.83512412004446102</c:v>
                </c:pt>
                <c:pt idx="32094">
                  <c:v>0.83487597186227314</c:v>
                </c:pt>
                <c:pt idx="32095">
                  <c:v>0.8349370836417469</c:v>
                </c:pt>
                <c:pt idx="32096">
                  <c:v>0.8349370836417469</c:v>
                </c:pt>
                <c:pt idx="32097">
                  <c:v>0.83487597186227336</c:v>
                </c:pt>
                <c:pt idx="32098">
                  <c:v>0.83487597186227336</c:v>
                </c:pt>
                <c:pt idx="32099">
                  <c:v>0.83444444444444443</c:v>
                </c:pt>
                <c:pt idx="32100">
                  <c:v>0.83475361244905533</c:v>
                </c:pt>
                <c:pt idx="32101">
                  <c:v>0.83512412004446102</c:v>
                </c:pt>
                <c:pt idx="32102">
                  <c:v>0.83543365455893259</c:v>
                </c:pt>
                <c:pt idx="32103">
                  <c:v>0.83549462763986659</c:v>
                </c:pt>
                <c:pt idx="32104">
                  <c:v>0.83475361244905533</c:v>
                </c:pt>
                <c:pt idx="32105">
                  <c:v>0.83506300963676805</c:v>
                </c:pt>
                <c:pt idx="32106">
                  <c:v>0.8353726362625139</c:v>
                </c:pt>
                <c:pt idx="32107">
                  <c:v>0.83531157270029677</c:v>
                </c:pt>
                <c:pt idx="32108">
                  <c:v>0.83500185391175386</c:v>
                </c:pt>
                <c:pt idx="32109">
                  <c:v>0.83475361244905533</c:v>
                </c:pt>
                <c:pt idx="32110">
                  <c:v>0.83506300963676805</c:v>
                </c:pt>
                <c:pt idx="32111">
                  <c:v>0.83506300963676805</c:v>
                </c:pt>
                <c:pt idx="32112">
                  <c:v>0.83475361244905533</c:v>
                </c:pt>
                <c:pt idx="32113">
                  <c:v>0.83506300963676805</c:v>
                </c:pt>
                <c:pt idx="32114">
                  <c:v>0.83506300963676805</c:v>
                </c:pt>
                <c:pt idx="32115">
                  <c:v>0.83506300963676805</c:v>
                </c:pt>
                <c:pt idx="32116">
                  <c:v>0.83500185391175386</c:v>
                </c:pt>
                <c:pt idx="32117">
                  <c:v>0.83494065281899099</c:v>
                </c:pt>
                <c:pt idx="32118">
                  <c:v>0.83494065281899099</c:v>
                </c:pt>
                <c:pt idx="32119">
                  <c:v>0.83463107156099359</c:v>
                </c:pt>
                <c:pt idx="32120">
                  <c:v>0.83500185391175386</c:v>
                </c:pt>
                <c:pt idx="32121">
                  <c:v>0.83506300963676805</c:v>
                </c:pt>
                <c:pt idx="32122">
                  <c:v>0.8353726362625139</c:v>
                </c:pt>
                <c:pt idx="32123">
                  <c:v>0.83506300963676805</c:v>
                </c:pt>
                <c:pt idx="32124">
                  <c:v>0.83512412004446102</c:v>
                </c:pt>
                <c:pt idx="32125">
                  <c:v>0.83506300963676805</c:v>
                </c:pt>
                <c:pt idx="32126">
                  <c:v>0.83463107156099381</c:v>
                </c:pt>
                <c:pt idx="32127">
                  <c:v>0.83543365455893259</c:v>
                </c:pt>
                <c:pt idx="32128">
                  <c:v>0.83506300963676805</c:v>
                </c:pt>
                <c:pt idx="32129">
                  <c:v>0.83506300963676805</c:v>
                </c:pt>
                <c:pt idx="32130">
                  <c:v>0.83469236471460351</c:v>
                </c:pt>
                <c:pt idx="32131">
                  <c:v>0.8353726362625139</c:v>
                </c:pt>
                <c:pt idx="32132">
                  <c:v>0.83475361244905533</c:v>
                </c:pt>
                <c:pt idx="32133">
                  <c:v>0.83481481481481479</c:v>
                </c:pt>
                <c:pt idx="32134">
                  <c:v>0.83475361244905533</c:v>
                </c:pt>
                <c:pt idx="32135">
                  <c:v>0.83475361244905533</c:v>
                </c:pt>
                <c:pt idx="32136">
                  <c:v>0.83444444444444443</c:v>
                </c:pt>
                <c:pt idx="32137">
                  <c:v>0.83475361244905533</c:v>
                </c:pt>
                <c:pt idx="32138">
                  <c:v>0.83444444444444443</c:v>
                </c:pt>
                <c:pt idx="32139">
                  <c:v>0.83475361244905533</c:v>
                </c:pt>
                <c:pt idx="32140">
                  <c:v>0.83506300963676805</c:v>
                </c:pt>
                <c:pt idx="32141">
                  <c:v>0.83469236471460351</c:v>
                </c:pt>
                <c:pt idx="32142">
                  <c:v>0.83432171979243896</c:v>
                </c:pt>
                <c:pt idx="32143">
                  <c:v>0.83469236471460351</c:v>
                </c:pt>
                <c:pt idx="32144">
                  <c:v>0.83469236471460351</c:v>
                </c:pt>
                <c:pt idx="32145">
                  <c:v>0.83469236471460351</c:v>
                </c:pt>
                <c:pt idx="32146">
                  <c:v>0.8353726362625139</c:v>
                </c:pt>
                <c:pt idx="32147">
                  <c:v>0.8353726362625139</c:v>
                </c:pt>
                <c:pt idx="32148">
                  <c:v>0.83469236471460351</c:v>
                </c:pt>
                <c:pt idx="32149">
                  <c:v>0.83469236471460351</c:v>
                </c:pt>
                <c:pt idx="32150">
                  <c:v>0.83469236471460351</c:v>
                </c:pt>
                <c:pt idx="32151">
                  <c:v>0.83506300963676805</c:v>
                </c:pt>
                <c:pt idx="32152">
                  <c:v>0.83500185391175386</c:v>
                </c:pt>
                <c:pt idx="32153">
                  <c:v>0.83494065281899099</c:v>
                </c:pt>
                <c:pt idx="32154">
                  <c:v>0.83494065281899099</c:v>
                </c:pt>
                <c:pt idx="32155">
                  <c:v>0.83531157270029677</c:v>
                </c:pt>
                <c:pt idx="32156">
                  <c:v>0.83494065281899099</c:v>
                </c:pt>
                <c:pt idx="32157">
                  <c:v>0.83525046382189239</c:v>
                </c:pt>
                <c:pt idx="32158">
                  <c:v>0.83531157270029677</c:v>
                </c:pt>
                <c:pt idx="32159">
                  <c:v>0.83500185391175386</c:v>
                </c:pt>
                <c:pt idx="32160">
                  <c:v>0.83500185391175386</c:v>
                </c:pt>
                <c:pt idx="32161">
                  <c:v>0.83438310485364964</c:v>
                </c:pt>
                <c:pt idx="32162">
                  <c:v>0.83438310485364964</c:v>
                </c:pt>
                <c:pt idx="32163">
                  <c:v>0.83500185391175386</c:v>
                </c:pt>
                <c:pt idx="32164">
                  <c:v>0.83500185391175386</c:v>
                </c:pt>
                <c:pt idx="32165">
                  <c:v>0.8353726362625139</c:v>
                </c:pt>
                <c:pt idx="32166">
                  <c:v>0.8353726362625139</c:v>
                </c:pt>
                <c:pt idx="32167">
                  <c:v>0.83531157270029677</c:v>
                </c:pt>
                <c:pt idx="32168">
                  <c:v>0.83531157270029677</c:v>
                </c:pt>
                <c:pt idx="32169">
                  <c:v>0.83500185391175386</c:v>
                </c:pt>
                <c:pt idx="32170">
                  <c:v>0.83500185391175386</c:v>
                </c:pt>
                <c:pt idx="32171">
                  <c:v>0.83463107156099381</c:v>
                </c:pt>
                <c:pt idx="32172">
                  <c:v>0.83506300963676805</c:v>
                </c:pt>
                <c:pt idx="32173">
                  <c:v>0.83506300963676805</c:v>
                </c:pt>
                <c:pt idx="32174">
                  <c:v>0.83469236471460351</c:v>
                </c:pt>
                <c:pt idx="32175">
                  <c:v>0.83506300963676805</c:v>
                </c:pt>
                <c:pt idx="32176">
                  <c:v>0.83506300963676805</c:v>
                </c:pt>
                <c:pt idx="32177">
                  <c:v>0.83475361244905533</c:v>
                </c:pt>
                <c:pt idx="32178">
                  <c:v>0.83506300963676805</c:v>
                </c:pt>
                <c:pt idx="32179">
                  <c:v>0.83469236471460351</c:v>
                </c:pt>
                <c:pt idx="32180">
                  <c:v>0.83500185391175386</c:v>
                </c:pt>
                <c:pt idx="32181">
                  <c:v>0.83469236471460351</c:v>
                </c:pt>
                <c:pt idx="32182">
                  <c:v>0.83469236471460351</c:v>
                </c:pt>
                <c:pt idx="32183">
                  <c:v>0.83456973293768544</c:v>
                </c:pt>
                <c:pt idx="32184">
                  <c:v>0.83487940630797774</c:v>
                </c:pt>
                <c:pt idx="32185">
                  <c:v>0.83518930957683746</c:v>
                </c:pt>
                <c:pt idx="32186">
                  <c:v>0.83518930957683746</c:v>
                </c:pt>
                <c:pt idx="32187">
                  <c:v>0.83481811432813668</c:v>
                </c:pt>
                <c:pt idx="32188">
                  <c:v>0.83487940630797774</c:v>
                </c:pt>
                <c:pt idx="32189">
                  <c:v>0.83518930957683746</c:v>
                </c:pt>
                <c:pt idx="32190">
                  <c:v>0.83512810991459341</c:v>
                </c:pt>
                <c:pt idx="32191">
                  <c:v>0.83481811432813668</c:v>
                </c:pt>
                <c:pt idx="32192">
                  <c:v>0.83512810991459341</c:v>
                </c:pt>
                <c:pt idx="32193">
                  <c:v>0.83487940630797774</c:v>
                </c:pt>
                <c:pt idx="32194">
                  <c:v>0.83487940630797774</c:v>
                </c:pt>
                <c:pt idx="32195">
                  <c:v>0.83518930957683746</c:v>
                </c:pt>
                <c:pt idx="32196">
                  <c:v>0.83525046382189239</c:v>
                </c:pt>
                <c:pt idx="32197">
                  <c:v>0.83487940630797774</c:v>
                </c:pt>
                <c:pt idx="32198">
                  <c:v>0.83487940630797774</c:v>
                </c:pt>
                <c:pt idx="32199">
                  <c:v>0.83525046382189239</c:v>
                </c:pt>
                <c:pt idx="32200">
                  <c:v>0.83494065281899099</c:v>
                </c:pt>
                <c:pt idx="32201">
                  <c:v>0.83500185391175386</c:v>
                </c:pt>
                <c:pt idx="32202">
                  <c:v>0.83525046382189239</c:v>
                </c:pt>
                <c:pt idx="32203">
                  <c:v>0.83525046382189239</c:v>
                </c:pt>
                <c:pt idx="32204">
                  <c:v>0.83494065281899099</c:v>
                </c:pt>
                <c:pt idx="32205">
                  <c:v>0.83481811432813668</c:v>
                </c:pt>
                <c:pt idx="32206">
                  <c:v>0.83475677682881555</c:v>
                </c:pt>
                <c:pt idx="32207">
                  <c:v>0.83481811432813668</c:v>
                </c:pt>
                <c:pt idx="32208">
                  <c:v>0.83487940630797774</c:v>
                </c:pt>
                <c:pt idx="32209">
                  <c:v>0.83494065281899099</c:v>
                </c:pt>
                <c:pt idx="32210">
                  <c:v>0.83531157270029677</c:v>
                </c:pt>
                <c:pt idx="32211">
                  <c:v>0.83531157270029677</c:v>
                </c:pt>
                <c:pt idx="32212">
                  <c:v>0.83531157270029677</c:v>
                </c:pt>
                <c:pt idx="32213">
                  <c:v>0.83494065281899099</c:v>
                </c:pt>
                <c:pt idx="32214">
                  <c:v>0.83456973293768555</c:v>
                </c:pt>
                <c:pt idx="32215">
                  <c:v>0.83456973293768555</c:v>
                </c:pt>
                <c:pt idx="32216">
                  <c:v>0.83456973293768555</c:v>
                </c:pt>
                <c:pt idx="32217">
                  <c:v>0.8349406528189911</c:v>
                </c:pt>
                <c:pt idx="32218">
                  <c:v>0.83525046382189239</c:v>
                </c:pt>
                <c:pt idx="32219">
                  <c:v>0.83525046382189239</c:v>
                </c:pt>
                <c:pt idx="32220">
                  <c:v>0.83487940630797774</c:v>
                </c:pt>
                <c:pt idx="32221">
                  <c:v>0.83487940630797774</c:v>
                </c:pt>
                <c:pt idx="32222">
                  <c:v>0.83525046382189239</c:v>
                </c:pt>
                <c:pt idx="32223">
                  <c:v>0.83500185391175386</c:v>
                </c:pt>
                <c:pt idx="32224">
                  <c:v>0.8353726362625139</c:v>
                </c:pt>
                <c:pt idx="32225">
                  <c:v>0.8353726362625139</c:v>
                </c:pt>
                <c:pt idx="32226">
                  <c:v>0.83506300963676805</c:v>
                </c:pt>
                <c:pt idx="32227">
                  <c:v>0.83475361244905533</c:v>
                </c:pt>
                <c:pt idx="32228">
                  <c:v>0.83438310485364964</c:v>
                </c:pt>
                <c:pt idx="32229">
                  <c:v>0.83469236471460351</c:v>
                </c:pt>
                <c:pt idx="32230">
                  <c:v>0.83438310485364964</c:v>
                </c:pt>
                <c:pt idx="32231">
                  <c:v>0.83506300963676805</c:v>
                </c:pt>
                <c:pt idx="32232">
                  <c:v>0.83512412004446102</c:v>
                </c:pt>
                <c:pt idx="32233">
                  <c:v>0.83506300963676805</c:v>
                </c:pt>
                <c:pt idx="32234">
                  <c:v>0.83500185391175386</c:v>
                </c:pt>
                <c:pt idx="32235">
                  <c:v>0.83463107156099359</c:v>
                </c:pt>
                <c:pt idx="32236">
                  <c:v>0.83487940630797774</c:v>
                </c:pt>
                <c:pt idx="32237">
                  <c:v>0.83525046382189239</c:v>
                </c:pt>
                <c:pt idx="32238">
                  <c:v>0.83463107156099359</c:v>
                </c:pt>
                <c:pt idx="32239">
                  <c:v>0.83500185391175386</c:v>
                </c:pt>
                <c:pt idx="32240">
                  <c:v>0.83500185391175386</c:v>
                </c:pt>
                <c:pt idx="32241">
                  <c:v>0.83531157270029677</c:v>
                </c:pt>
                <c:pt idx="32242">
                  <c:v>0.83531157270029677</c:v>
                </c:pt>
                <c:pt idx="32243">
                  <c:v>0.83500185391175386</c:v>
                </c:pt>
                <c:pt idx="32244">
                  <c:v>0.83531157270029677</c:v>
                </c:pt>
                <c:pt idx="32245">
                  <c:v>0.83500185391175386</c:v>
                </c:pt>
                <c:pt idx="32246">
                  <c:v>0.83500185391175386</c:v>
                </c:pt>
                <c:pt idx="32247">
                  <c:v>0.83469236471460351</c:v>
                </c:pt>
                <c:pt idx="32248">
                  <c:v>0.83438310485364964</c:v>
                </c:pt>
                <c:pt idx="32249">
                  <c:v>0.83500185391175386</c:v>
                </c:pt>
                <c:pt idx="32250">
                  <c:v>0.8353726362625139</c:v>
                </c:pt>
                <c:pt idx="32251">
                  <c:v>0.83500185391175386</c:v>
                </c:pt>
                <c:pt idx="32252">
                  <c:v>0.83518930957683746</c:v>
                </c:pt>
                <c:pt idx="32253">
                  <c:v>0.83512810991459341</c:v>
                </c:pt>
                <c:pt idx="32254">
                  <c:v>0.83481811432813668</c:v>
                </c:pt>
                <c:pt idx="32255">
                  <c:v>0.83518930957683746</c:v>
                </c:pt>
                <c:pt idx="32256">
                  <c:v>0.83525046382189239</c:v>
                </c:pt>
                <c:pt idx="32257">
                  <c:v>0.83525046382189239</c:v>
                </c:pt>
                <c:pt idx="32258">
                  <c:v>0.83487940630797774</c:v>
                </c:pt>
                <c:pt idx="32259">
                  <c:v>0.83487940630797774</c:v>
                </c:pt>
                <c:pt idx="32260">
                  <c:v>0.83487940630797774</c:v>
                </c:pt>
                <c:pt idx="32261">
                  <c:v>0.8349406528189911</c:v>
                </c:pt>
                <c:pt idx="32262">
                  <c:v>0.83456973293768555</c:v>
                </c:pt>
                <c:pt idx="32263">
                  <c:v>0.83494065281899099</c:v>
                </c:pt>
                <c:pt idx="32264">
                  <c:v>0.83531157270029677</c:v>
                </c:pt>
                <c:pt idx="32265">
                  <c:v>0.83525046382189239</c:v>
                </c:pt>
                <c:pt idx="32266">
                  <c:v>0.83494065281899099</c:v>
                </c:pt>
                <c:pt idx="32267">
                  <c:v>0.83494065281899099</c:v>
                </c:pt>
                <c:pt idx="32268">
                  <c:v>0.83494065281899099</c:v>
                </c:pt>
                <c:pt idx="32269">
                  <c:v>0.83494065281899099</c:v>
                </c:pt>
                <c:pt idx="32270">
                  <c:v>0.83481811432813668</c:v>
                </c:pt>
                <c:pt idx="32271">
                  <c:v>0.83481811432813668</c:v>
                </c:pt>
                <c:pt idx="32272">
                  <c:v>0.83487940630797774</c:v>
                </c:pt>
                <c:pt idx="32273">
                  <c:v>0.83525046382189239</c:v>
                </c:pt>
                <c:pt idx="32274">
                  <c:v>0.83518930957683746</c:v>
                </c:pt>
                <c:pt idx="32275">
                  <c:v>0.83450834879406321</c:v>
                </c:pt>
                <c:pt idx="32276">
                  <c:v>0.83481811432813668</c:v>
                </c:pt>
                <c:pt idx="32277">
                  <c:v>0.83481811432813668</c:v>
                </c:pt>
                <c:pt idx="32278">
                  <c:v>0.83481811432813668</c:v>
                </c:pt>
                <c:pt idx="32279">
                  <c:v>0.83481811432813668</c:v>
                </c:pt>
                <c:pt idx="32280">
                  <c:v>0.83444691907943591</c:v>
                </c:pt>
                <c:pt idx="32281">
                  <c:v>0.83481811432813668</c:v>
                </c:pt>
                <c:pt idx="32282">
                  <c:v>0.83487940630797774</c:v>
                </c:pt>
                <c:pt idx="32283">
                  <c:v>0.83525046382189239</c:v>
                </c:pt>
                <c:pt idx="32284">
                  <c:v>0.83487940630797774</c:v>
                </c:pt>
                <c:pt idx="32285">
                  <c:v>0.83487940630797774</c:v>
                </c:pt>
                <c:pt idx="32286">
                  <c:v>0.83419881305637977</c:v>
                </c:pt>
                <c:pt idx="32287">
                  <c:v>0.83487940630797774</c:v>
                </c:pt>
                <c:pt idx="32288">
                  <c:v>0.83487940630797774</c:v>
                </c:pt>
                <c:pt idx="32289">
                  <c:v>0.83556050482553823</c:v>
                </c:pt>
                <c:pt idx="32290">
                  <c:v>0.83518930957683746</c:v>
                </c:pt>
                <c:pt idx="32291">
                  <c:v>0.83518930957683746</c:v>
                </c:pt>
                <c:pt idx="32292">
                  <c:v>0.83512810991459341</c:v>
                </c:pt>
                <c:pt idx="32293">
                  <c:v>0.83506686478454684</c:v>
                </c:pt>
                <c:pt idx="32294">
                  <c:v>0.83506686478454695</c:v>
                </c:pt>
                <c:pt idx="32295">
                  <c:v>0.83469539375928681</c:v>
                </c:pt>
                <c:pt idx="32296">
                  <c:v>0.83506686478454684</c:v>
                </c:pt>
                <c:pt idx="32297">
                  <c:v>0.83475677682881555</c:v>
                </c:pt>
                <c:pt idx="32298">
                  <c:v>0.83506686478454684</c:v>
                </c:pt>
                <c:pt idx="32299">
                  <c:v>0.83543833580980686</c:v>
                </c:pt>
                <c:pt idx="32300">
                  <c:v>0.83512810991459341</c:v>
                </c:pt>
                <c:pt idx="32301">
                  <c:v>0.83475677682881555</c:v>
                </c:pt>
                <c:pt idx="32302">
                  <c:v>0.83512810991459341</c:v>
                </c:pt>
                <c:pt idx="32303">
                  <c:v>0.83518930957683746</c:v>
                </c:pt>
                <c:pt idx="32304">
                  <c:v>0.83525046382189239</c:v>
                </c:pt>
                <c:pt idx="32305">
                  <c:v>0.83487940630797774</c:v>
                </c:pt>
                <c:pt idx="32306">
                  <c:v>0.83494065281899099</c:v>
                </c:pt>
                <c:pt idx="32307">
                  <c:v>0.83432171979243896</c:v>
                </c:pt>
                <c:pt idx="32308">
                  <c:v>0.83463107156099381</c:v>
                </c:pt>
                <c:pt idx="32309">
                  <c:v>0.83463107156099381</c:v>
                </c:pt>
                <c:pt idx="32310">
                  <c:v>0.83494065281899099</c:v>
                </c:pt>
                <c:pt idx="32311">
                  <c:v>0.83525046382189239</c:v>
                </c:pt>
                <c:pt idx="32312">
                  <c:v>0.83494065281899121</c:v>
                </c:pt>
                <c:pt idx="32313">
                  <c:v>0.83456973293768544</c:v>
                </c:pt>
                <c:pt idx="32314">
                  <c:v>0.83487940630797774</c:v>
                </c:pt>
                <c:pt idx="32315">
                  <c:v>0.83487940630797774</c:v>
                </c:pt>
                <c:pt idx="32316">
                  <c:v>0.83518930957683746</c:v>
                </c:pt>
                <c:pt idx="32317">
                  <c:v>0.83456973293768555</c:v>
                </c:pt>
                <c:pt idx="32318">
                  <c:v>0.83450834879406321</c:v>
                </c:pt>
                <c:pt idx="32319">
                  <c:v>0.83543833580980686</c:v>
                </c:pt>
                <c:pt idx="32320">
                  <c:v>0.83543833580980686</c:v>
                </c:pt>
                <c:pt idx="32321">
                  <c:v>0.83543833580980698</c:v>
                </c:pt>
                <c:pt idx="32322">
                  <c:v>0.83506686478454695</c:v>
                </c:pt>
                <c:pt idx="32323">
                  <c:v>0.83506686478454684</c:v>
                </c:pt>
                <c:pt idx="32324">
                  <c:v>0.83543833580980686</c:v>
                </c:pt>
                <c:pt idx="32325">
                  <c:v>0.83481811432813668</c:v>
                </c:pt>
                <c:pt idx="32326">
                  <c:v>0.83487940630797774</c:v>
                </c:pt>
                <c:pt idx="32327">
                  <c:v>0.83487940630797774</c:v>
                </c:pt>
                <c:pt idx="32328">
                  <c:v>0.83494065281899121</c:v>
                </c:pt>
                <c:pt idx="32329">
                  <c:v>0.83463107156099381</c:v>
                </c:pt>
                <c:pt idx="32330">
                  <c:v>0.83487940630797774</c:v>
                </c:pt>
                <c:pt idx="32331">
                  <c:v>0.83450834879406321</c:v>
                </c:pt>
                <c:pt idx="32332">
                  <c:v>0.83475677682881555</c:v>
                </c:pt>
                <c:pt idx="32333">
                  <c:v>0.83438544374303758</c:v>
                </c:pt>
                <c:pt idx="32334">
                  <c:v>0.83481811432813668</c:v>
                </c:pt>
                <c:pt idx="32335">
                  <c:v>0.83450834879406321</c:v>
                </c:pt>
                <c:pt idx="32336">
                  <c:v>0.83481811432813668</c:v>
                </c:pt>
                <c:pt idx="32337">
                  <c:v>0.83518930957683746</c:v>
                </c:pt>
                <c:pt idx="32338">
                  <c:v>0.83512810991459341</c:v>
                </c:pt>
                <c:pt idx="32339">
                  <c:v>0.83512810991459341</c:v>
                </c:pt>
                <c:pt idx="32340">
                  <c:v>0.83537718320327026</c:v>
                </c:pt>
                <c:pt idx="32341">
                  <c:v>0.83494423791821559</c:v>
                </c:pt>
                <c:pt idx="32342">
                  <c:v>0.83457249070631978</c:v>
                </c:pt>
                <c:pt idx="32343">
                  <c:v>0.83525474153960577</c:v>
                </c:pt>
                <c:pt idx="32344">
                  <c:v>0.83531598513011152</c:v>
                </c:pt>
                <c:pt idx="32345">
                  <c:v>0.83500557413600895</c:v>
                </c:pt>
                <c:pt idx="32346">
                  <c:v>0.83506686478454684</c:v>
                </c:pt>
                <c:pt idx="32347">
                  <c:v>0.83543833580980686</c:v>
                </c:pt>
                <c:pt idx="32348">
                  <c:v>0.83475677682881555</c:v>
                </c:pt>
                <c:pt idx="32349">
                  <c:v>0.83506686478454684</c:v>
                </c:pt>
                <c:pt idx="32350">
                  <c:v>0.83444691907943591</c:v>
                </c:pt>
                <c:pt idx="32351">
                  <c:v>0.83481811432813668</c:v>
                </c:pt>
                <c:pt idx="32352">
                  <c:v>0.83475677682881555</c:v>
                </c:pt>
                <c:pt idx="32353">
                  <c:v>0.83512810991459341</c:v>
                </c:pt>
                <c:pt idx="32354">
                  <c:v>0.83537718320327026</c:v>
                </c:pt>
                <c:pt idx="32355">
                  <c:v>0.83537718320327026</c:v>
                </c:pt>
                <c:pt idx="32356">
                  <c:v>0.83500557413600895</c:v>
                </c:pt>
                <c:pt idx="32357">
                  <c:v>0.83525474153960577</c:v>
                </c:pt>
                <c:pt idx="32358">
                  <c:v>0.83556547619047616</c:v>
                </c:pt>
                <c:pt idx="32359">
                  <c:v>0.83525474153960577</c:v>
                </c:pt>
                <c:pt idx="32360">
                  <c:v>0.83531598513011152</c:v>
                </c:pt>
                <c:pt idx="32361">
                  <c:v>0.83531598513011152</c:v>
                </c:pt>
                <c:pt idx="32362">
                  <c:v>0.83531598513011152</c:v>
                </c:pt>
                <c:pt idx="32363">
                  <c:v>0.83543833580980686</c:v>
                </c:pt>
                <c:pt idx="32364">
                  <c:v>0.83512810991459341</c:v>
                </c:pt>
                <c:pt idx="32365">
                  <c:v>0.83518930957683746</c:v>
                </c:pt>
                <c:pt idx="32366">
                  <c:v>0.83487940630797774</c:v>
                </c:pt>
                <c:pt idx="32367">
                  <c:v>0.83444691907943591</c:v>
                </c:pt>
                <c:pt idx="32368">
                  <c:v>0.83481811432813668</c:v>
                </c:pt>
                <c:pt idx="32369">
                  <c:v>0.83487940630797774</c:v>
                </c:pt>
                <c:pt idx="32370">
                  <c:v>0.83487940630797774</c:v>
                </c:pt>
                <c:pt idx="32371">
                  <c:v>0.83487940630797774</c:v>
                </c:pt>
                <c:pt idx="32372">
                  <c:v>0.83525046382189261</c:v>
                </c:pt>
                <c:pt idx="32373">
                  <c:v>0.83525046382189261</c:v>
                </c:pt>
                <c:pt idx="32374">
                  <c:v>0.83487940630797774</c:v>
                </c:pt>
                <c:pt idx="32375">
                  <c:v>0.83481811432813668</c:v>
                </c:pt>
                <c:pt idx="32376">
                  <c:v>0.83518930957683746</c:v>
                </c:pt>
                <c:pt idx="32377">
                  <c:v>0.83512810991459341</c:v>
                </c:pt>
                <c:pt idx="32378">
                  <c:v>0.83512810991459341</c:v>
                </c:pt>
                <c:pt idx="32379">
                  <c:v>0.83506686478454684</c:v>
                </c:pt>
                <c:pt idx="32380">
                  <c:v>0.83500557413600895</c:v>
                </c:pt>
                <c:pt idx="32381">
                  <c:v>0.83469539375928681</c:v>
                </c:pt>
                <c:pt idx="32382">
                  <c:v>0.83506686478454695</c:v>
                </c:pt>
                <c:pt idx="32383">
                  <c:v>0.83543833580980686</c:v>
                </c:pt>
                <c:pt idx="32384">
                  <c:v>0.83512810991459341</c:v>
                </c:pt>
                <c:pt idx="32385">
                  <c:v>0.83518930957683746</c:v>
                </c:pt>
                <c:pt idx="32386">
                  <c:v>0.83487940630797774</c:v>
                </c:pt>
                <c:pt idx="32387">
                  <c:v>0.83525046382189239</c:v>
                </c:pt>
                <c:pt idx="32388">
                  <c:v>0.83531157270029677</c:v>
                </c:pt>
                <c:pt idx="32389">
                  <c:v>0.83463107156099381</c:v>
                </c:pt>
                <c:pt idx="32390">
                  <c:v>0.83456973293768544</c:v>
                </c:pt>
                <c:pt idx="32391">
                  <c:v>0.83450834879406321</c:v>
                </c:pt>
                <c:pt idx="32392">
                  <c:v>0.83518930957683746</c:v>
                </c:pt>
                <c:pt idx="32393">
                  <c:v>0.83512810991459341</c:v>
                </c:pt>
                <c:pt idx="32394">
                  <c:v>0.83512810991459341</c:v>
                </c:pt>
                <c:pt idx="32395">
                  <c:v>0.83506686478454684</c:v>
                </c:pt>
                <c:pt idx="32396">
                  <c:v>0.83506686478454684</c:v>
                </c:pt>
                <c:pt idx="32397">
                  <c:v>0.83500557413600895</c:v>
                </c:pt>
                <c:pt idx="32398">
                  <c:v>0.83506686478454684</c:v>
                </c:pt>
                <c:pt idx="32399">
                  <c:v>0.83512810991459341</c:v>
                </c:pt>
                <c:pt idx="32400">
                  <c:v>0.83518930957683746</c:v>
                </c:pt>
                <c:pt idx="32401">
                  <c:v>0.83518930957683746</c:v>
                </c:pt>
                <c:pt idx="32402">
                  <c:v>0.83487940630797774</c:v>
                </c:pt>
                <c:pt idx="32403">
                  <c:v>0.83450834879406321</c:v>
                </c:pt>
                <c:pt idx="32404">
                  <c:v>0.83444691907943591</c:v>
                </c:pt>
                <c:pt idx="32405">
                  <c:v>0.83506686478454684</c:v>
                </c:pt>
                <c:pt idx="32406">
                  <c:v>0.83506686478454684</c:v>
                </c:pt>
                <c:pt idx="32407">
                  <c:v>0.83500557413600895</c:v>
                </c:pt>
                <c:pt idx="32408">
                  <c:v>0.83494423791821559</c:v>
                </c:pt>
                <c:pt idx="32409">
                  <c:v>0.83500557413600895</c:v>
                </c:pt>
                <c:pt idx="32410">
                  <c:v>0.83500557413600895</c:v>
                </c:pt>
                <c:pt idx="32411">
                  <c:v>0.83525474153960577</c:v>
                </c:pt>
                <c:pt idx="32412">
                  <c:v>0.83525474153960577</c:v>
                </c:pt>
                <c:pt idx="32413">
                  <c:v>0.83494423791821559</c:v>
                </c:pt>
                <c:pt idx="32414">
                  <c:v>0.83537718320327026</c:v>
                </c:pt>
                <c:pt idx="32415">
                  <c:v>0.83506686478454684</c:v>
                </c:pt>
                <c:pt idx="32416">
                  <c:v>0.83512810991459341</c:v>
                </c:pt>
                <c:pt idx="32417">
                  <c:v>0.83518930957683746</c:v>
                </c:pt>
                <c:pt idx="32418">
                  <c:v>0.83518930957683746</c:v>
                </c:pt>
                <c:pt idx="32419">
                  <c:v>0.83487940630797774</c:v>
                </c:pt>
                <c:pt idx="32420">
                  <c:v>0.83487940630797774</c:v>
                </c:pt>
                <c:pt idx="32421">
                  <c:v>0.83481811432813668</c:v>
                </c:pt>
                <c:pt idx="32422">
                  <c:v>0.83487940630797774</c:v>
                </c:pt>
                <c:pt idx="32423">
                  <c:v>0.83494065281899121</c:v>
                </c:pt>
                <c:pt idx="32424">
                  <c:v>0.83494065281899121</c:v>
                </c:pt>
                <c:pt idx="32425">
                  <c:v>0.83456973293768544</c:v>
                </c:pt>
                <c:pt idx="32426">
                  <c:v>0.83487940630797774</c:v>
                </c:pt>
                <c:pt idx="32427">
                  <c:v>0.83481811432813668</c:v>
                </c:pt>
                <c:pt idx="32428">
                  <c:v>0.83475677682881555</c:v>
                </c:pt>
                <c:pt idx="32429">
                  <c:v>0.83475677682881555</c:v>
                </c:pt>
                <c:pt idx="32430">
                  <c:v>0.83475677682881555</c:v>
                </c:pt>
                <c:pt idx="32431">
                  <c:v>0.83475677682881555</c:v>
                </c:pt>
                <c:pt idx="32432">
                  <c:v>0.83475677682881555</c:v>
                </c:pt>
                <c:pt idx="32433">
                  <c:v>0.83475677682881555</c:v>
                </c:pt>
                <c:pt idx="32434">
                  <c:v>0.83506686478454684</c:v>
                </c:pt>
                <c:pt idx="32435">
                  <c:v>0.83469539375928681</c:v>
                </c:pt>
                <c:pt idx="32436">
                  <c:v>0.83506686478454684</c:v>
                </c:pt>
                <c:pt idx="32437">
                  <c:v>0.83531598513011152</c:v>
                </c:pt>
                <c:pt idx="32438">
                  <c:v>0.83525474153960577</c:v>
                </c:pt>
                <c:pt idx="32439">
                  <c:v>0.83525474153960577</c:v>
                </c:pt>
                <c:pt idx="32440">
                  <c:v>0.83525474153960577</c:v>
                </c:pt>
                <c:pt idx="32441">
                  <c:v>0.83494423791821559</c:v>
                </c:pt>
                <c:pt idx="32442">
                  <c:v>0.83457249070631978</c:v>
                </c:pt>
                <c:pt idx="32443">
                  <c:v>0.83494423791821559</c:v>
                </c:pt>
                <c:pt idx="32444">
                  <c:v>0.83525474153960577</c:v>
                </c:pt>
                <c:pt idx="32445">
                  <c:v>0.83488285608032731</c:v>
                </c:pt>
                <c:pt idx="32446">
                  <c:v>0.83482142857142871</c:v>
                </c:pt>
                <c:pt idx="32447">
                  <c:v>0.83544303797468367</c:v>
                </c:pt>
                <c:pt idx="32448">
                  <c:v>0.83513211760327521</c:v>
                </c:pt>
                <c:pt idx="32449">
                  <c:v>0.83519345238095233</c:v>
                </c:pt>
                <c:pt idx="32450">
                  <c:v>0.83488285608032731</c:v>
                </c:pt>
                <c:pt idx="32451">
                  <c:v>0.83525474153960577</c:v>
                </c:pt>
                <c:pt idx="32452">
                  <c:v>0.83531598513011152</c:v>
                </c:pt>
                <c:pt idx="32453">
                  <c:v>0.83469539375928681</c:v>
                </c:pt>
                <c:pt idx="32454">
                  <c:v>0.83512810991459341</c:v>
                </c:pt>
                <c:pt idx="32455">
                  <c:v>0.83512810991459341</c:v>
                </c:pt>
                <c:pt idx="32456">
                  <c:v>0.83543833580980686</c:v>
                </c:pt>
                <c:pt idx="32457">
                  <c:v>0.83543833580980686</c:v>
                </c:pt>
                <c:pt idx="32458">
                  <c:v>0.83506686478454684</c:v>
                </c:pt>
                <c:pt idx="32459">
                  <c:v>0.83469539375928681</c:v>
                </c:pt>
                <c:pt idx="32460">
                  <c:v>0.83506686478454684</c:v>
                </c:pt>
                <c:pt idx="32461">
                  <c:v>0.83506686478454684</c:v>
                </c:pt>
                <c:pt idx="32462">
                  <c:v>0.83500557413600895</c:v>
                </c:pt>
                <c:pt idx="32463">
                  <c:v>0.83525474153960577</c:v>
                </c:pt>
                <c:pt idx="32464">
                  <c:v>0.83556547619047616</c:v>
                </c:pt>
                <c:pt idx="32465">
                  <c:v>0.83488285608032731</c:v>
                </c:pt>
                <c:pt idx="32466">
                  <c:v>0.83488285608032731</c:v>
                </c:pt>
                <c:pt idx="32467">
                  <c:v>0.83488285608032731</c:v>
                </c:pt>
                <c:pt idx="32468">
                  <c:v>0.83488285608032731</c:v>
                </c:pt>
                <c:pt idx="32469">
                  <c:v>0.8348214285714286</c:v>
                </c:pt>
                <c:pt idx="32470">
                  <c:v>0.83513211760327521</c:v>
                </c:pt>
                <c:pt idx="32471">
                  <c:v>0.83519345238095233</c:v>
                </c:pt>
                <c:pt idx="32472">
                  <c:v>0.83494423791821559</c:v>
                </c:pt>
                <c:pt idx="32473">
                  <c:v>0.83500557413600895</c:v>
                </c:pt>
                <c:pt idx="32474">
                  <c:v>0.83494423791821559</c:v>
                </c:pt>
                <c:pt idx="32475">
                  <c:v>0.83500557413600895</c:v>
                </c:pt>
                <c:pt idx="32476">
                  <c:v>0.83469539375928681</c:v>
                </c:pt>
                <c:pt idx="32477">
                  <c:v>0.83463396506874776</c:v>
                </c:pt>
                <c:pt idx="32478">
                  <c:v>0.83469539375928681</c:v>
                </c:pt>
                <c:pt idx="32479">
                  <c:v>0.83506686478454684</c:v>
                </c:pt>
                <c:pt idx="32480">
                  <c:v>0.83512810991459341</c:v>
                </c:pt>
                <c:pt idx="32481">
                  <c:v>0.83512810991459341</c:v>
                </c:pt>
                <c:pt idx="32482">
                  <c:v>0.83506686478454684</c:v>
                </c:pt>
                <c:pt idx="32483">
                  <c:v>0.83500557413600895</c:v>
                </c:pt>
                <c:pt idx="32484">
                  <c:v>0.83500557413600895</c:v>
                </c:pt>
                <c:pt idx="32485">
                  <c:v>0.83500557413600895</c:v>
                </c:pt>
                <c:pt idx="32486">
                  <c:v>0.83494423791821559</c:v>
                </c:pt>
                <c:pt idx="32487">
                  <c:v>0.83494423791821559</c:v>
                </c:pt>
                <c:pt idx="32488">
                  <c:v>0.83494423791821559</c:v>
                </c:pt>
                <c:pt idx="32489">
                  <c:v>0.83494423791821559</c:v>
                </c:pt>
                <c:pt idx="32490">
                  <c:v>0.83531598513011152</c:v>
                </c:pt>
                <c:pt idx="32491">
                  <c:v>0.83500557413600895</c:v>
                </c:pt>
                <c:pt idx="32492">
                  <c:v>0.83512810991459341</c:v>
                </c:pt>
                <c:pt idx="32493">
                  <c:v>0.83549944300037127</c:v>
                </c:pt>
                <c:pt idx="32494">
                  <c:v>0.83549944300037127</c:v>
                </c:pt>
                <c:pt idx="32495">
                  <c:v>0.83475677682881555</c:v>
                </c:pt>
                <c:pt idx="32496">
                  <c:v>0.83481811432813668</c:v>
                </c:pt>
                <c:pt idx="32497">
                  <c:v>0.83444691907943591</c:v>
                </c:pt>
                <c:pt idx="32498">
                  <c:v>0.83481811432813668</c:v>
                </c:pt>
                <c:pt idx="32499">
                  <c:v>0.83487940630797774</c:v>
                </c:pt>
                <c:pt idx="32500">
                  <c:v>0.83487940630797774</c:v>
                </c:pt>
                <c:pt idx="32501">
                  <c:v>0.83512810991459341</c:v>
                </c:pt>
                <c:pt idx="32502">
                  <c:v>0.83481811432813668</c:v>
                </c:pt>
                <c:pt idx="32503">
                  <c:v>0.83481811432813668</c:v>
                </c:pt>
                <c:pt idx="32504">
                  <c:v>0.83506686478454684</c:v>
                </c:pt>
                <c:pt idx="32505">
                  <c:v>0.83512810991459341</c:v>
                </c:pt>
                <c:pt idx="32506">
                  <c:v>0.83543833580980686</c:v>
                </c:pt>
                <c:pt idx="32507">
                  <c:v>0.83500557413600895</c:v>
                </c:pt>
                <c:pt idx="32508">
                  <c:v>0.83488285608032731</c:v>
                </c:pt>
                <c:pt idx="32509">
                  <c:v>0.83525474153960577</c:v>
                </c:pt>
                <c:pt idx="32510">
                  <c:v>0.83494423791821559</c:v>
                </c:pt>
                <c:pt idx="32511">
                  <c:v>0.83457249070631978</c:v>
                </c:pt>
                <c:pt idx="32512">
                  <c:v>0.83451097062104873</c:v>
                </c:pt>
                <c:pt idx="32513">
                  <c:v>0.83550427986602172</c:v>
                </c:pt>
                <c:pt idx="32514">
                  <c:v>0.83519345238095233</c:v>
                </c:pt>
                <c:pt idx="32515">
                  <c:v>0.83525474153960577</c:v>
                </c:pt>
                <c:pt idx="32516">
                  <c:v>0.83531598513011152</c:v>
                </c:pt>
                <c:pt idx="32517">
                  <c:v>0.8346953937592867</c:v>
                </c:pt>
                <c:pt idx="32518">
                  <c:v>0.83506686478454684</c:v>
                </c:pt>
                <c:pt idx="32519">
                  <c:v>0.83506686478454684</c:v>
                </c:pt>
                <c:pt idx="32520">
                  <c:v>0.83506686478454684</c:v>
                </c:pt>
                <c:pt idx="32521">
                  <c:v>0.83506686478454684</c:v>
                </c:pt>
                <c:pt idx="32522">
                  <c:v>0.83512810991459341</c:v>
                </c:pt>
                <c:pt idx="32523">
                  <c:v>0.83525046382189239</c:v>
                </c:pt>
                <c:pt idx="32524">
                  <c:v>0.83494065281899099</c:v>
                </c:pt>
                <c:pt idx="32525">
                  <c:v>0.83487940630797774</c:v>
                </c:pt>
                <c:pt idx="32526">
                  <c:v>0.83487940630797774</c:v>
                </c:pt>
                <c:pt idx="32527">
                  <c:v>0.83456973293768544</c:v>
                </c:pt>
                <c:pt idx="32528">
                  <c:v>0.83494065281899099</c:v>
                </c:pt>
                <c:pt idx="32529">
                  <c:v>0.83518930957683746</c:v>
                </c:pt>
                <c:pt idx="32530">
                  <c:v>0.83481811432813668</c:v>
                </c:pt>
                <c:pt idx="32531">
                  <c:v>0.83518930957683746</c:v>
                </c:pt>
                <c:pt idx="32532">
                  <c:v>0.83525046382189239</c:v>
                </c:pt>
                <c:pt idx="32533">
                  <c:v>0.83456973293768544</c:v>
                </c:pt>
                <c:pt idx="32534">
                  <c:v>0.83463107156099381</c:v>
                </c:pt>
                <c:pt idx="32535">
                  <c:v>0.83500185391175386</c:v>
                </c:pt>
                <c:pt idx="32536">
                  <c:v>0.83463107156099381</c:v>
                </c:pt>
                <c:pt idx="32537">
                  <c:v>0.83463107156099381</c:v>
                </c:pt>
                <c:pt idx="32538">
                  <c:v>0.83456973293768544</c:v>
                </c:pt>
                <c:pt idx="32539">
                  <c:v>0.83450834879406321</c:v>
                </c:pt>
                <c:pt idx="32540">
                  <c:v>0.83487940630797774</c:v>
                </c:pt>
                <c:pt idx="32541">
                  <c:v>0.83518930957683746</c:v>
                </c:pt>
                <c:pt idx="32542">
                  <c:v>0.83549944300037127</c:v>
                </c:pt>
                <c:pt idx="32543">
                  <c:v>0.83518930957683746</c:v>
                </c:pt>
                <c:pt idx="32544">
                  <c:v>0.83518930957683746</c:v>
                </c:pt>
                <c:pt idx="32545">
                  <c:v>0.83512810991459341</c:v>
                </c:pt>
                <c:pt idx="32546">
                  <c:v>0.83543833580980686</c:v>
                </c:pt>
                <c:pt idx="32547">
                  <c:v>0.83512810991459341</c:v>
                </c:pt>
                <c:pt idx="32548">
                  <c:v>0.83487940630797774</c:v>
                </c:pt>
                <c:pt idx="32549">
                  <c:v>0.83487940630797774</c:v>
                </c:pt>
                <c:pt idx="32550">
                  <c:v>0.83518930957683746</c:v>
                </c:pt>
                <c:pt idx="32551">
                  <c:v>0.83512810991459341</c:v>
                </c:pt>
                <c:pt idx="32552">
                  <c:v>0.83481811432813668</c:v>
                </c:pt>
                <c:pt idx="32553">
                  <c:v>0.83444691907943591</c:v>
                </c:pt>
                <c:pt idx="32554">
                  <c:v>0.83512810991459341</c:v>
                </c:pt>
                <c:pt idx="32555">
                  <c:v>0.83512810991459341</c:v>
                </c:pt>
                <c:pt idx="32556">
                  <c:v>0.83543833580980686</c:v>
                </c:pt>
                <c:pt idx="32557">
                  <c:v>0.83506686478454684</c:v>
                </c:pt>
                <c:pt idx="32558">
                  <c:v>0.83512810991459341</c:v>
                </c:pt>
                <c:pt idx="32559">
                  <c:v>0.83512810991459341</c:v>
                </c:pt>
                <c:pt idx="32560">
                  <c:v>0.83512810991459341</c:v>
                </c:pt>
                <c:pt idx="32561">
                  <c:v>0.83518930957683746</c:v>
                </c:pt>
                <c:pt idx="32562">
                  <c:v>0.83525046382189239</c:v>
                </c:pt>
                <c:pt idx="32563">
                  <c:v>0.83531157270029677</c:v>
                </c:pt>
                <c:pt idx="32564">
                  <c:v>0.83463107156099359</c:v>
                </c:pt>
                <c:pt idx="32565">
                  <c:v>0.83494065281899099</c:v>
                </c:pt>
                <c:pt idx="32566">
                  <c:v>0.83494065281899121</c:v>
                </c:pt>
                <c:pt idx="32567">
                  <c:v>0.83463107156099381</c:v>
                </c:pt>
                <c:pt idx="32568">
                  <c:v>0.83494065281899121</c:v>
                </c:pt>
                <c:pt idx="32569">
                  <c:v>0.83494065281899121</c:v>
                </c:pt>
                <c:pt idx="32570">
                  <c:v>0.83463107156099381</c:v>
                </c:pt>
                <c:pt idx="32571">
                  <c:v>0.83463107156099381</c:v>
                </c:pt>
                <c:pt idx="32572">
                  <c:v>0.83500185391175386</c:v>
                </c:pt>
                <c:pt idx="32573">
                  <c:v>0.83494065281899121</c:v>
                </c:pt>
                <c:pt idx="32574">
                  <c:v>0.83494065281899121</c:v>
                </c:pt>
                <c:pt idx="32575">
                  <c:v>0.83494065281899121</c:v>
                </c:pt>
                <c:pt idx="32576">
                  <c:v>0.83438310485364964</c:v>
                </c:pt>
                <c:pt idx="32577">
                  <c:v>0.83475361244905533</c:v>
                </c:pt>
                <c:pt idx="32578">
                  <c:v>0.83438310485364964</c:v>
                </c:pt>
                <c:pt idx="32579">
                  <c:v>0.83463107156099381</c:v>
                </c:pt>
                <c:pt idx="32580">
                  <c:v>0.83494065281899121</c:v>
                </c:pt>
                <c:pt idx="32581">
                  <c:v>0.83531157270029677</c:v>
                </c:pt>
                <c:pt idx="32582">
                  <c:v>0.83518930957683746</c:v>
                </c:pt>
                <c:pt idx="32583">
                  <c:v>0.83549944300037127</c:v>
                </c:pt>
                <c:pt idx="32584">
                  <c:v>0.83481811432813668</c:v>
                </c:pt>
                <c:pt idx="32585">
                  <c:v>0.83487940630797774</c:v>
                </c:pt>
                <c:pt idx="32586">
                  <c:v>0.83450834879406321</c:v>
                </c:pt>
                <c:pt idx="32587">
                  <c:v>0.83481811432813668</c:v>
                </c:pt>
                <c:pt idx="32588">
                  <c:v>0.83518930957683746</c:v>
                </c:pt>
                <c:pt idx="32589">
                  <c:v>0.83481811432813668</c:v>
                </c:pt>
                <c:pt idx="32590">
                  <c:v>0.83518930957683746</c:v>
                </c:pt>
                <c:pt idx="32591">
                  <c:v>0.83518930957683746</c:v>
                </c:pt>
                <c:pt idx="32592">
                  <c:v>0.83512810991459341</c:v>
                </c:pt>
                <c:pt idx="32593">
                  <c:v>0.83481811432813668</c:v>
                </c:pt>
                <c:pt idx="32594">
                  <c:v>0.83518930957683746</c:v>
                </c:pt>
                <c:pt idx="32595">
                  <c:v>0.83518930957683746</c:v>
                </c:pt>
                <c:pt idx="32596">
                  <c:v>0.83518930957683746</c:v>
                </c:pt>
                <c:pt idx="32597">
                  <c:v>0.83518930957683746</c:v>
                </c:pt>
                <c:pt idx="32598">
                  <c:v>0.83481811432813668</c:v>
                </c:pt>
                <c:pt idx="32599">
                  <c:v>0.83475677682881555</c:v>
                </c:pt>
                <c:pt idx="32600">
                  <c:v>0.83506686478454684</c:v>
                </c:pt>
                <c:pt idx="32601">
                  <c:v>0.83512810991459341</c:v>
                </c:pt>
                <c:pt idx="32602">
                  <c:v>0.83481811432813668</c:v>
                </c:pt>
                <c:pt idx="32603">
                  <c:v>0.83525046382189239</c:v>
                </c:pt>
                <c:pt idx="32604">
                  <c:v>0.83500185391175386</c:v>
                </c:pt>
                <c:pt idx="32605">
                  <c:v>0.83463107156099381</c:v>
                </c:pt>
                <c:pt idx="32606">
                  <c:v>0.83463107156099381</c:v>
                </c:pt>
                <c:pt idx="32607">
                  <c:v>0.83463107156099381</c:v>
                </c:pt>
                <c:pt idx="32608">
                  <c:v>0.83494065281899121</c:v>
                </c:pt>
                <c:pt idx="32609">
                  <c:v>0.83494065281899121</c:v>
                </c:pt>
                <c:pt idx="32610">
                  <c:v>0.83463107156099381</c:v>
                </c:pt>
                <c:pt idx="32611">
                  <c:v>0.83463107156099381</c:v>
                </c:pt>
                <c:pt idx="32612">
                  <c:v>0.83500185391175386</c:v>
                </c:pt>
                <c:pt idx="32613">
                  <c:v>0.83500185391175386</c:v>
                </c:pt>
                <c:pt idx="32614">
                  <c:v>0.83456973293768544</c:v>
                </c:pt>
                <c:pt idx="32615">
                  <c:v>0.83456973293768544</c:v>
                </c:pt>
                <c:pt idx="32616">
                  <c:v>0.83487940630797774</c:v>
                </c:pt>
                <c:pt idx="32617">
                  <c:v>0.83556050482553823</c:v>
                </c:pt>
                <c:pt idx="32618">
                  <c:v>0.83525046382189239</c:v>
                </c:pt>
                <c:pt idx="32619">
                  <c:v>0.83487940630797774</c:v>
                </c:pt>
                <c:pt idx="32620">
                  <c:v>0.83487940630797774</c:v>
                </c:pt>
                <c:pt idx="32621">
                  <c:v>0.83518930957683746</c:v>
                </c:pt>
                <c:pt idx="32622">
                  <c:v>0.83450834879406321</c:v>
                </c:pt>
                <c:pt idx="32623">
                  <c:v>0.83450834879406321</c:v>
                </c:pt>
                <c:pt idx="32624">
                  <c:v>0.83450834879406321</c:v>
                </c:pt>
                <c:pt idx="32625">
                  <c:v>0.83518930957683746</c:v>
                </c:pt>
                <c:pt idx="32626">
                  <c:v>0.83549944300037127</c:v>
                </c:pt>
                <c:pt idx="32627">
                  <c:v>0.83481811432813668</c:v>
                </c:pt>
                <c:pt idx="32628">
                  <c:v>0.83481811432813668</c:v>
                </c:pt>
                <c:pt idx="32629">
                  <c:v>0.83518930957683746</c:v>
                </c:pt>
                <c:pt idx="32630">
                  <c:v>0.83518930957683746</c:v>
                </c:pt>
                <c:pt idx="32631">
                  <c:v>0.83438544374303758</c:v>
                </c:pt>
                <c:pt idx="32632">
                  <c:v>0.83438544374303758</c:v>
                </c:pt>
                <c:pt idx="32633">
                  <c:v>0.83469539375928681</c:v>
                </c:pt>
                <c:pt idx="32634">
                  <c:v>0.83469539375928681</c:v>
                </c:pt>
                <c:pt idx="32635">
                  <c:v>0.83475677682881555</c:v>
                </c:pt>
                <c:pt idx="32636">
                  <c:v>0.83469539375928681</c:v>
                </c:pt>
                <c:pt idx="32637">
                  <c:v>0.83432392273402667</c:v>
                </c:pt>
                <c:pt idx="32638">
                  <c:v>0.83475677682881555</c:v>
                </c:pt>
                <c:pt idx="32639">
                  <c:v>0.83512810991459341</c:v>
                </c:pt>
                <c:pt idx="32640">
                  <c:v>0.83475677682881555</c:v>
                </c:pt>
                <c:pt idx="32641">
                  <c:v>0.83444691907943591</c:v>
                </c:pt>
                <c:pt idx="32642">
                  <c:v>0.83444691907943591</c:v>
                </c:pt>
                <c:pt idx="32643">
                  <c:v>0.83506686478454684</c:v>
                </c:pt>
                <c:pt idx="32644">
                  <c:v>0.83543833580980686</c:v>
                </c:pt>
                <c:pt idx="32645">
                  <c:v>0.83512810991459341</c:v>
                </c:pt>
                <c:pt idx="32646">
                  <c:v>0.83500557413600895</c:v>
                </c:pt>
                <c:pt idx="32647">
                  <c:v>0.83525474153960577</c:v>
                </c:pt>
                <c:pt idx="32648">
                  <c:v>0.83519345238095233</c:v>
                </c:pt>
                <c:pt idx="32649">
                  <c:v>0.83513211760327521</c:v>
                </c:pt>
                <c:pt idx="32650">
                  <c:v>0.83482142857142871</c:v>
                </c:pt>
                <c:pt idx="32651">
                  <c:v>0.83519345238095233</c:v>
                </c:pt>
                <c:pt idx="32652">
                  <c:v>0.83488285608032731</c:v>
                </c:pt>
                <c:pt idx="32653">
                  <c:v>0.83488285608032731</c:v>
                </c:pt>
                <c:pt idx="32654">
                  <c:v>0.83488285608032731</c:v>
                </c:pt>
                <c:pt idx="32655">
                  <c:v>0.83494423791821559</c:v>
                </c:pt>
                <c:pt idx="32656">
                  <c:v>0.83500557413600895</c:v>
                </c:pt>
                <c:pt idx="32657">
                  <c:v>0.83475677682881555</c:v>
                </c:pt>
                <c:pt idx="32658">
                  <c:v>0.83475677682881555</c:v>
                </c:pt>
                <c:pt idx="32659">
                  <c:v>0.83469539375928681</c:v>
                </c:pt>
                <c:pt idx="32660">
                  <c:v>0.83506686478454684</c:v>
                </c:pt>
                <c:pt idx="32661">
                  <c:v>0.83537718320327026</c:v>
                </c:pt>
                <c:pt idx="32662">
                  <c:v>0.83531598513011152</c:v>
                </c:pt>
                <c:pt idx="32663">
                  <c:v>0.83494423791821559</c:v>
                </c:pt>
                <c:pt idx="32664">
                  <c:v>0.83488285608032731</c:v>
                </c:pt>
                <c:pt idx="32665">
                  <c:v>0.83519345238095233</c:v>
                </c:pt>
                <c:pt idx="32666">
                  <c:v>0.83519345238095233</c:v>
                </c:pt>
                <c:pt idx="32667">
                  <c:v>0.83519345238095233</c:v>
                </c:pt>
                <c:pt idx="32668">
                  <c:v>0.83519345238095233</c:v>
                </c:pt>
                <c:pt idx="32669">
                  <c:v>0.83519345238095233</c:v>
                </c:pt>
                <c:pt idx="32670">
                  <c:v>0.83525474153960577</c:v>
                </c:pt>
                <c:pt idx="32671">
                  <c:v>0.83500557413600895</c:v>
                </c:pt>
                <c:pt idx="32672">
                  <c:v>0.83506686478454684</c:v>
                </c:pt>
                <c:pt idx="32673">
                  <c:v>0.83549944300037127</c:v>
                </c:pt>
                <c:pt idx="32674">
                  <c:v>0.83475677682881555</c:v>
                </c:pt>
                <c:pt idx="32675">
                  <c:v>0.83475677682881555</c:v>
                </c:pt>
                <c:pt idx="32676">
                  <c:v>0.83438544374303758</c:v>
                </c:pt>
                <c:pt idx="32677">
                  <c:v>0.83469539375928681</c:v>
                </c:pt>
                <c:pt idx="32678">
                  <c:v>0.83500557413600895</c:v>
                </c:pt>
                <c:pt idx="32679">
                  <c:v>0.83488285608032731</c:v>
                </c:pt>
                <c:pt idx="32680">
                  <c:v>0.83519345238095233</c:v>
                </c:pt>
                <c:pt idx="32681">
                  <c:v>0.83488285608032731</c:v>
                </c:pt>
                <c:pt idx="32682">
                  <c:v>0.83457249070631978</c:v>
                </c:pt>
                <c:pt idx="32683">
                  <c:v>0.83500557413600895</c:v>
                </c:pt>
                <c:pt idx="32684">
                  <c:v>0.83463396506874776</c:v>
                </c:pt>
                <c:pt idx="32685">
                  <c:v>0.83469539375928681</c:v>
                </c:pt>
                <c:pt idx="32686">
                  <c:v>0.83438544374303758</c:v>
                </c:pt>
                <c:pt idx="32687">
                  <c:v>0.83475677682881555</c:v>
                </c:pt>
                <c:pt idx="32688">
                  <c:v>0.83512810991459341</c:v>
                </c:pt>
                <c:pt idx="32689">
                  <c:v>0.83475677682881555</c:v>
                </c:pt>
                <c:pt idx="32690">
                  <c:v>0.83438544374303758</c:v>
                </c:pt>
                <c:pt idx="32691">
                  <c:v>0.83475677682881555</c:v>
                </c:pt>
                <c:pt idx="32692">
                  <c:v>0.83475677682881555</c:v>
                </c:pt>
                <c:pt idx="32693">
                  <c:v>0.83500557413600895</c:v>
                </c:pt>
                <c:pt idx="32694">
                  <c:v>0.83494423791821559</c:v>
                </c:pt>
                <c:pt idx="32695">
                  <c:v>0.83531598513011152</c:v>
                </c:pt>
                <c:pt idx="32696">
                  <c:v>0.83531598513011152</c:v>
                </c:pt>
                <c:pt idx="32697">
                  <c:v>0.83469539375928681</c:v>
                </c:pt>
                <c:pt idx="32698">
                  <c:v>0.83500557413600895</c:v>
                </c:pt>
                <c:pt idx="32699">
                  <c:v>0.83531598513011152</c:v>
                </c:pt>
                <c:pt idx="32700">
                  <c:v>0.83531598513011152</c:v>
                </c:pt>
                <c:pt idx="32701">
                  <c:v>0.83494423791821559</c:v>
                </c:pt>
                <c:pt idx="32702">
                  <c:v>0.83500557413600895</c:v>
                </c:pt>
                <c:pt idx="32703">
                  <c:v>0.83537718320327026</c:v>
                </c:pt>
                <c:pt idx="32704">
                  <c:v>0.83518930957683746</c:v>
                </c:pt>
                <c:pt idx="32705">
                  <c:v>0.83518930957683746</c:v>
                </c:pt>
                <c:pt idx="32706">
                  <c:v>0.83525046382189239</c:v>
                </c:pt>
                <c:pt idx="32707">
                  <c:v>0.83494065281899099</c:v>
                </c:pt>
                <c:pt idx="32708">
                  <c:v>0.83494065281899121</c:v>
                </c:pt>
                <c:pt idx="32709">
                  <c:v>0.83432171979243896</c:v>
                </c:pt>
                <c:pt idx="32710">
                  <c:v>0.83469236471460351</c:v>
                </c:pt>
                <c:pt idx="32711">
                  <c:v>0.83500185391175386</c:v>
                </c:pt>
                <c:pt idx="32712">
                  <c:v>0.83494065281899099</c:v>
                </c:pt>
                <c:pt idx="32713">
                  <c:v>0.83518930957683746</c:v>
                </c:pt>
                <c:pt idx="32714">
                  <c:v>0.83518930957683746</c:v>
                </c:pt>
                <c:pt idx="32715">
                  <c:v>0.83494065281899099</c:v>
                </c:pt>
                <c:pt idx="32716">
                  <c:v>0.83456973293768555</c:v>
                </c:pt>
                <c:pt idx="32717">
                  <c:v>0.83481811432813668</c:v>
                </c:pt>
                <c:pt idx="32718">
                  <c:v>0.83475677682881555</c:v>
                </c:pt>
                <c:pt idx="32719">
                  <c:v>0.83506686478454684</c:v>
                </c:pt>
                <c:pt idx="32720">
                  <c:v>0.83512810991459341</c:v>
                </c:pt>
                <c:pt idx="32721">
                  <c:v>0.83525046382189239</c:v>
                </c:pt>
                <c:pt idx="32722">
                  <c:v>0.83525046382189239</c:v>
                </c:pt>
                <c:pt idx="32723">
                  <c:v>0.83494065281899099</c:v>
                </c:pt>
                <c:pt idx="32724">
                  <c:v>0.83456973293768544</c:v>
                </c:pt>
                <c:pt idx="32725">
                  <c:v>0.83494065281899121</c:v>
                </c:pt>
                <c:pt idx="32726">
                  <c:v>0.83463107156099381</c:v>
                </c:pt>
                <c:pt idx="32727">
                  <c:v>0.83500185391175386</c:v>
                </c:pt>
                <c:pt idx="32728">
                  <c:v>0.83494065281899099</c:v>
                </c:pt>
                <c:pt idx="32729">
                  <c:v>0.83494065281899099</c:v>
                </c:pt>
                <c:pt idx="32730">
                  <c:v>0.83525046382189239</c:v>
                </c:pt>
                <c:pt idx="32731">
                  <c:v>0.83525046382189239</c:v>
                </c:pt>
                <c:pt idx="32732">
                  <c:v>0.83525046382189239</c:v>
                </c:pt>
                <c:pt idx="32733">
                  <c:v>0.83487940630797774</c:v>
                </c:pt>
                <c:pt idx="32734">
                  <c:v>0.83481811432813668</c:v>
                </c:pt>
                <c:pt idx="32735">
                  <c:v>0.83543833580980686</c:v>
                </c:pt>
                <c:pt idx="32736">
                  <c:v>0.83543833580980686</c:v>
                </c:pt>
                <c:pt idx="32737">
                  <c:v>0.83525046382189239</c:v>
                </c:pt>
                <c:pt idx="32738">
                  <c:v>0.83494065281899099</c:v>
                </c:pt>
                <c:pt idx="32739">
                  <c:v>0.83494065281899099</c:v>
                </c:pt>
                <c:pt idx="32740">
                  <c:v>0.83463107156099381</c:v>
                </c:pt>
                <c:pt idx="32741">
                  <c:v>0.83463107156099381</c:v>
                </c:pt>
                <c:pt idx="32742">
                  <c:v>0.83494065281899121</c:v>
                </c:pt>
                <c:pt idx="32743">
                  <c:v>0.83562152133580714</c:v>
                </c:pt>
                <c:pt idx="32744">
                  <c:v>0.83518930957683746</c:v>
                </c:pt>
                <c:pt idx="32745">
                  <c:v>0.83512810991459341</c:v>
                </c:pt>
                <c:pt idx="32746">
                  <c:v>0.83512810991459341</c:v>
                </c:pt>
                <c:pt idx="32747">
                  <c:v>0.83506686478454684</c:v>
                </c:pt>
                <c:pt idx="32748">
                  <c:v>0.83512810991459341</c:v>
                </c:pt>
                <c:pt idx="32749">
                  <c:v>0.83518930957683746</c:v>
                </c:pt>
                <c:pt idx="32750">
                  <c:v>0.83487940630797774</c:v>
                </c:pt>
                <c:pt idx="32751">
                  <c:v>0.83469236471460351</c:v>
                </c:pt>
                <c:pt idx="32752">
                  <c:v>0.83475361244905533</c:v>
                </c:pt>
                <c:pt idx="32753">
                  <c:v>0.83475361244905533</c:v>
                </c:pt>
                <c:pt idx="32754">
                  <c:v>0.83444444444444443</c:v>
                </c:pt>
                <c:pt idx="32755">
                  <c:v>0.83481481481481479</c:v>
                </c:pt>
                <c:pt idx="32756">
                  <c:v>0.83475361244905533</c:v>
                </c:pt>
                <c:pt idx="32757">
                  <c:v>0.83444444444444443</c:v>
                </c:pt>
                <c:pt idx="32758">
                  <c:v>0.83481481481481479</c:v>
                </c:pt>
                <c:pt idx="32759">
                  <c:v>0.83512412004446102</c:v>
                </c:pt>
                <c:pt idx="32760">
                  <c:v>0.83469236471460351</c:v>
                </c:pt>
                <c:pt idx="32761">
                  <c:v>0.83512412004446102</c:v>
                </c:pt>
                <c:pt idx="32762">
                  <c:v>0.83518518518518514</c:v>
                </c:pt>
                <c:pt idx="32763">
                  <c:v>0.83518518518518514</c:v>
                </c:pt>
                <c:pt idx="32764">
                  <c:v>0.83475361244905533</c:v>
                </c:pt>
                <c:pt idx="32765">
                  <c:v>0.83506300963676805</c:v>
                </c:pt>
                <c:pt idx="32766">
                  <c:v>0.83469236471460351</c:v>
                </c:pt>
                <c:pt idx="32767">
                  <c:v>0.83543365455893259</c:v>
                </c:pt>
                <c:pt idx="32768">
                  <c:v>0.83543365455893259</c:v>
                </c:pt>
                <c:pt idx="32769">
                  <c:v>0.83500185391175386</c:v>
                </c:pt>
                <c:pt idx="32770">
                  <c:v>0.83494065281899099</c:v>
                </c:pt>
                <c:pt idx="32771">
                  <c:v>0.83518930957683746</c:v>
                </c:pt>
                <c:pt idx="32772">
                  <c:v>0.83525046382189239</c:v>
                </c:pt>
                <c:pt idx="32773">
                  <c:v>0.83456973293768555</c:v>
                </c:pt>
                <c:pt idx="32774">
                  <c:v>0.83456973293768555</c:v>
                </c:pt>
                <c:pt idx="32775">
                  <c:v>0.83487940630797774</c:v>
                </c:pt>
                <c:pt idx="32776">
                  <c:v>0.83512810991459341</c:v>
                </c:pt>
                <c:pt idx="32777">
                  <c:v>0.83512810991459341</c:v>
                </c:pt>
                <c:pt idx="32778">
                  <c:v>0.83487940630797774</c:v>
                </c:pt>
                <c:pt idx="32779">
                  <c:v>0.83494065281899099</c:v>
                </c:pt>
                <c:pt idx="32780">
                  <c:v>0.83500185391175386</c:v>
                </c:pt>
                <c:pt idx="32781">
                  <c:v>0.83426028921023354</c:v>
                </c:pt>
                <c:pt idx="32782">
                  <c:v>0.83469236471460351</c:v>
                </c:pt>
                <c:pt idx="32783">
                  <c:v>0.83475361244905533</c:v>
                </c:pt>
                <c:pt idx="32784">
                  <c:v>0.83475361244905533</c:v>
                </c:pt>
                <c:pt idx="32785">
                  <c:v>0.83475361244905533</c:v>
                </c:pt>
                <c:pt idx="32786">
                  <c:v>0.83475361244905533</c:v>
                </c:pt>
                <c:pt idx="32787">
                  <c:v>0.83444444444444443</c:v>
                </c:pt>
                <c:pt idx="32788">
                  <c:v>0.83444444444444443</c:v>
                </c:pt>
                <c:pt idx="32789">
                  <c:v>0.83475361244905533</c:v>
                </c:pt>
                <c:pt idx="32790">
                  <c:v>0.83475361244905533</c:v>
                </c:pt>
                <c:pt idx="32791">
                  <c:v>0.83469236471460351</c:v>
                </c:pt>
                <c:pt idx="32792">
                  <c:v>0.83438310485364964</c:v>
                </c:pt>
                <c:pt idx="32793">
                  <c:v>0.83475361244905533</c:v>
                </c:pt>
                <c:pt idx="32794">
                  <c:v>0.83475361244905533</c:v>
                </c:pt>
                <c:pt idx="32795">
                  <c:v>0.83475361244905533</c:v>
                </c:pt>
                <c:pt idx="32796">
                  <c:v>0.83469236471460351</c:v>
                </c:pt>
                <c:pt idx="32797">
                  <c:v>0.83463107156099381</c:v>
                </c:pt>
                <c:pt idx="32798">
                  <c:v>0.83469236471460351</c:v>
                </c:pt>
                <c:pt idx="32799">
                  <c:v>0.83475361244905533</c:v>
                </c:pt>
                <c:pt idx="32800">
                  <c:v>0.83444444444444443</c:v>
                </c:pt>
                <c:pt idx="32801">
                  <c:v>0.83475361244905533</c:v>
                </c:pt>
                <c:pt idx="32802">
                  <c:v>0.83475361244905533</c:v>
                </c:pt>
                <c:pt idx="32803">
                  <c:v>0.83500185391175386</c:v>
                </c:pt>
                <c:pt idx="32804">
                  <c:v>0.83494065281899099</c:v>
                </c:pt>
                <c:pt idx="32805">
                  <c:v>0.83494065281899099</c:v>
                </c:pt>
                <c:pt idx="32806">
                  <c:v>0.83531157270029677</c:v>
                </c:pt>
                <c:pt idx="32807">
                  <c:v>0.83562152133580714</c:v>
                </c:pt>
                <c:pt idx="32808">
                  <c:v>0.83556050482553823</c:v>
                </c:pt>
                <c:pt idx="32809">
                  <c:v>0.83518930957683746</c:v>
                </c:pt>
                <c:pt idx="32810">
                  <c:v>0.83487940630797774</c:v>
                </c:pt>
                <c:pt idx="32811">
                  <c:v>0.83494065281899099</c:v>
                </c:pt>
                <c:pt idx="32812">
                  <c:v>0.83525046382189239</c:v>
                </c:pt>
                <c:pt idx="32813">
                  <c:v>0.83518930957683746</c:v>
                </c:pt>
                <c:pt idx="32814">
                  <c:v>0.83518930957683746</c:v>
                </c:pt>
                <c:pt idx="32815">
                  <c:v>0.83450834879406321</c:v>
                </c:pt>
                <c:pt idx="32816">
                  <c:v>0.83481811432813668</c:v>
                </c:pt>
                <c:pt idx="32817">
                  <c:v>0.83512810991459341</c:v>
                </c:pt>
                <c:pt idx="32818">
                  <c:v>0.83481811432813668</c:v>
                </c:pt>
                <c:pt idx="32819">
                  <c:v>0.83481811432813668</c:v>
                </c:pt>
                <c:pt idx="32820">
                  <c:v>0.83475677682881555</c:v>
                </c:pt>
                <c:pt idx="32821">
                  <c:v>0.83512810991459341</c:v>
                </c:pt>
                <c:pt idx="32822">
                  <c:v>0.83481811432813668</c:v>
                </c:pt>
                <c:pt idx="32823">
                  <c:v>0.83475677682881555</c:v>
                </c:pt>
                <c:pt idx="32824">
                  <c:v>0.83512810991459341</c:v>
                </c:pt>
                <c:pt idx="32825">
                  <c:v>0.83506686478454684</c:v>
                </c:pt>
                <c:pt idx="32826">
                  <c:v>0.83506686478454684</c:v>
                </c:pt>
                <c:pt idx="32827">
                  <c:v>0.83506686478454684</c:v>
                </c:pt>
                <c:pt idx="32828">
                  <c:v>0.83543833580980686</c:v>
                </c:pt>
                <c:pt idx="32829">
                  <c:v>0.83512810991459341</c:v>
                </c:pt>
                <c:pt idx="32830">
                  <c:v>0.83518930957683746</c:v>
                </c:pt>
                <c:pt idx="32831">
                  <c:v>0.83487940630797774</c:v>
                </c:pt>
                <c:pt idx="32832">
                  <c:v>0.83481811432813668</c:v>
                </c:pt>
                <c:pt idx="32833">
                  <c:v>0.83506686478454684</c:v>
                </c:pt>
                <c:pt idx="32834">
                  <c:v>0.83506686478454684</c:v>
                </c:pt>
                <c:pt idx="32835">
                  <c:v>0.83506686478454684</c:v>
                </c:pt>
                <c:pt idx="32836">
                  <c:v>0.8346953937592867</c:v>
                </c:pt>
                <c:pt idx="32837">
                  <c:v>0.83506686478454684</c:v>
                </c:pt>
                <c:pt idx="32838">
                  <c:v>0.83506686478454684</c:v>
                </c:pt>
                <c:pt idx="32839">
                  <c:v>0.83506686478454684</c:v>
                </c:pt>
                <c:pt idx="32840">
                  <c:v>0.83543833580980686</c:v>
                </c:pt>
                <c:pt idx="32841">
                  <c:v>0.83543833580980686</c:v>
                </c:pt>
                <c:pt idx="32842">
                  <c:v>0.83543833580980686</c:v>
                </c:pt>
                <c:pt idx="32843">
                  <c:v>0.83537718320327026</c:v>
                </c:pt>
                <c:pt idx="32844">
                  <c:v>0.83506686478454684</c:v>
                </c:pt>
                <c:pt idx="32845">
                  <c:v>0.83512810991459341</c:v>
                </c:pt>
                <c:pt idx="32846">
                  <c:v>0.83512810991459341</c:v>
                </c:pt>
                <c:pt idx="32847">
                  <c:v>0.83481811432813668</c:v>
                </c:pt>
                <c:pt idx="32848">
                  <c:v>0.83512810991459341</c:v>
                </c:pt>
                <c:pt idx="32849">
                  <c:v>0.83481811432813668</c:v>
                </c:pt>
                <c:pt idx="32850">
                  <c:v>0.83518930957683746</c:v>
                </c:pt>
                <c:pt idx="32851">
                  <c:v>0.83525046382189239</c:v>
                </c:pt>
                <c:pt idx="32852">
                  <c:v>0.83518930957683746</c:v>
                </c:pt>
                <c:pt idx="32853">
                  <c:v>0.83518930957683746</c:v>
                </c:pt>
                <c:pt idx="32854">
                  <c:v>0.83481811432813668</c:v>
                </c:pt>
                <c:pt idx="32855">
                  <c:v>0.83512810991459341</c:v>
                </c:pt>
                <c:pt idx="32856">
                  <c:v>0.83512810991459341</c:v>
                </c:pt>
                <c:pt idx="32857">
                  <c:v>0.83512810991459341</c:v>
                </c:pt>
                <c:pt idx="32858">
                  <c:v>0.83512810991459341</c:v>
                </c:pt>
                <c:pt idx="32859">
                  <c:v>0.83506686478454684</c:v>
                </c:pt>
                <c:pt idx="32860">
                  <c:v>0.83506686478454684</c:v>
                </c:pt>
                <c:pt idx="32861">
                  <c:v>0.83512810991459341</c:v>
                </c:pt>
                <c:pt idx="32862">
                  <c:v>0.83481811432813668</c:v>
                </c:pt>
                <c:pt idx="32863">
                  <c:v>0.83481811432813668</c:v>
                </c:pt>
                <c:pt idx="32864">
                  <c:v>0.83450834879406321</c:v>
                </c:pt>
                <c:pt idx="32865">
                  <c:v>0.83494065281899121</c:v>
                </c:pt>
                <c:pt idx="32866">
                  <c:v>0.83456973293768544</c:v>
                </c:pt>
                <c:pt idx="32867">
                  <c:v>0.83494065281899121</c:v>
                </c:pt>
                <c:pt idx="32868">
                  <c:v>0.83494065281899121</c:v>
                </c:pt>
                <c:pt idx="32869">
                  <c:v>0.83456973293768544</c:v>
                </c:pt>
                <c:pt idx="32870">
                  <c:v>0.83531157270029677</c:v>
                </c:pt>
                <c:pt idx="32871">
                  <c:v>0.83494065281899121</c:v>
                </c:pt>
                <c:pt idx="32872">
                  <c:v>0.83481811432813668</c:v>
                </c:pt>
                <c:pt idx="32873">
                  <c:v>0.83475677682881555</c:v>
                </c:pt>
                <c:pt idx="32874">
                  <c:v>0.83475677682881555</c:v>
                </c:pt>
                <c:pt idx="32875">
                  <c:v>0.83438544374303758</c:v>
                </c:pt>
                <c:pt idx="32876">
                  <c:v>0.83469539375928681</c:v>
                </c:pt>
                <c:pt idx="32877">
                  <c:v>0.83500557413600907</c:v>
                </c:pt>
                <c:pt idx="32878">
                  <c:v>0.83531598513011152</c:v>
                </c:pt>
                <c:pt idx="32879">
                  <c:v>0.83494423791821559</c:v>
                </c:pt>
                <c:pt idx="32880">
                  <c:v>0.83494423791821559</c:v>
                </c:pt>
                <c:pt idx="32881">
                  <c:v>0.83500557413600895</c:v>
                </c:pt>
                <c:pt idx="32882">
                  <c:v>0.83506686478454684</c:v>
                </c:pt>
                <c:pt idx="32883">
                  <c:v>0.83500557413600895</c:v>
                </c:pt>
                <c:pt idx="32884">
                  <c:v>0.83500557413600895</c:v>
                </c:pt>
                <c:pt idx="32885">
                  <c:v>0.83494423791821559</c:v>
                </c:pt>
                <c:pt idx="32886">
                  <c:v>0.83519345238095233</c:v>
                </c:pt>
                <c:pt idx="32887">
                  <c:v>0.8348214285714286</c:v>
                </c:pt>
                <c:pt idx="32888">
                  <c:v>0.83519345238095233</c:v>
                </c:pt>
                <c:pt idx="32889">
                  <c:v>0.83457249070631978</c:v>
                </c:pt>
                <c:pt idx="32890">
                  <c:v>0.83457249070631978</c:v>
                </c:pt>
                <c:pt idx="32891">
                  <c:v>0.83494423791821559</c:v>
                </c:pt>
                <c:pt idx="32892">
                  <c:v>0.83525474153960577</c:v>
                </c:pt>
                <c:pt idx="32893">
                  <c:v>0.83519345238095233</c:v>
                </c:pt>
                <c:pt idx="32894">
                  <c:v>0.83525474153960577</c:v>
                </c:pt>
                <c:pt idx="32895">
                  <c:v>0.83463396506874776</c:v>
                </c:pt>
                <c:pt idx="32896">
                  <c:v>0.83500557413600895</c:v>
                </c:pt>
                <c:pt idx="32897">
                  <c:v>0.83506686478454684</c:v>
                </c:pt>
                <c:pt idx="32898">
                  <c:v>0.83469539375928681</c:v>
                </c:pt>
                <c:pt idx="32899">
                  <c:v>0.83469539375928681</c:v>
                </c:pt>
                <c:pt idx="32900">
                  <c:v>0.83469539375928681</c:v>
                </c:pt>
                <c:pt idx="32901">
                  <c:v>0.83438544374303758</c:v>
                </c:pt>
                <c:pt idx="32902">
                  <c:v>0.83469539375928681</c:v>
                </c:pt>
                <c:pt idx="32903">
                  <c:v>0.83463396506874776</c:v>
                </c:pt>
                <c:pt idx="32904">
                  <c:v>0.83500557413600907</c:v>
                </c:pt>
                <c:pt idx="32905">
                  <c:v>0.83500557413600895</c:v>
                </c:pt>
                <c:pt idx="32906">
                  <c:v>0.83463396506874776</c:v>
                </c:pt>
                <c:pt idx="32907">
                  <c:v>0.83463396506874776</c:v>
                </c:pt>
                <c:pt idx="32908">
                  <c:v>0.83494423791821559</c:v>
                </c:pt>
                <c:pt idx="32909">
                  <c:v>0.83463396506874776</c:v>
                </c:pt>
                <c:pt idx="32910">
                  <c:v>0.83500557413600895</c:v>
                </c:pt>
                <c:pt idx="32911">
                  <c:v>0.83500557413600895</c:v>
                </c:pt>
                <c:pt idx="32912">
                  <c:v>0.83463396506874776</c:v>
                </c:pt>
                <c:pt idx="32913">
                  <c:v>0.83494423791821559</c:v>
                </c:pt>
                <c:pt idx="32914">
                  <c:v>0.83457249070631978</c:v>
                </c:pt>
                <c:pt idx="32915">
                  <c:v>0.83494423791821559</c:v>
                </c:pt>
                <c:pt idx="32916">
                  <c:v>0.83500557413600895</c:v>
                </c:pt>
                <c:pt idx="32917">
                  <c:v>0.83494423791821559</c:v>
                </c:pt>
                <c:pt idx="32918">
                  <c:v>0.83463396506874776</c:v>
                </c:pt>
                <c:pt idx="32919">
                  <c:v>0.83469539375928681</c:v>
                </c:pt>
                <c:pt idx="32920">
                  <c:v>0.83500557413600895</c:v>
                </c:pt>
                <c:pt idx="32921">
                  <c:v>0.8346953937592867</c:v>
                </c:pt>
                <c:pt idx="32922">
                  <c:v>0.83500557413600895</c:v>
                </c:pt>
                <c:pt idx="32923">
                  <c:v>0.83500557413600895</c:v>
                </c:pt>
                <c:pt idx="32924">
                  <c:v>0.83506686478454684</c:v>
                </c:pt>
                <c:pt idx="32925">
                  <c:v>0.83506686478454684</c:v>
                </c:pt>
                <c:pt idx="32926">
                  <c:v>0.83506686478454684</c:v>
                </c:pt>
                <c:pt idx="32927">
                  <c:v>0.83506686478454684</c:v>
                </c:pt>
                <c:pt idx="32928">
                  <c:v>0.83506686478454684</c:v>
                </c:pt>
                <c:pt idx="32929">
                  <c:v>0.83537718320327026</c:v>
                </c:pt>
                <c:pt idx="32930">
                  <c:v>0.83500557413600895</c:v>
                </c:pt>
                <c:pt idx="32931">
                  <c:v>0.83506686478454684</c:v>
                </c:pt>
                <c:pt idx="32932">
                  <c:v>0.83506686478454684</c:v>
                </c:pt>
                <c:pt idx="32933">
                  <c:v>0.83543833580980686</c:v>
                </c:pt>
                <c:pt idx="32934">
                  <c:v>0.83512810991459341</c:v>
                </c:pt>
                <c:pt idx="32935">
                  <c:v>0.83512810991459341</c:v>
                </c:pt>
                <c:pt idx="32936">
                  <c:v>0.83475677682881555</c:v>
                </c:pt>
                <c:pt idx="32937">
                  <c:v>0.83444691907943591</c:v>
                </c:pt>
                <c:pt idx="32938">
                  <c:v>0.83450834879406321</c:v>
                </c:pt>
                <c:pt idx="32939">
                  <c:v>0.83487940630797774</c:v>
                </c:pt>
                <c:pt idx="32940">
                  <c:v>0.83481811432813668</c:v>
                </c:pt>
                <c:pt idx="32941">
                  <c:v>0.83444691907943591</c:v>
                </c:pt>
                <c:pt idx="32942">
                  <c:v>0.83450834879406321</c:v>
                </c:pt>
                <c:pt idx="32943">
                  <c:v>0.83487940630797774</c:v>
                </c:pt>
                <c:pt idx="32944">
                  <c:v>0.83487940630797774</c:v>
                </c:pt>
                <c:pt idx="32945">
                  <c:v>0.83487940630797774</c:v>
                </c:pt>
                <c:pt idx="32946">
                  <c:v>0.83487940630797774</c:v>
                </c:pt>
                <c:pt idx="32947">
                  <c:v>0.83481811432813668</c:v>
                </c:pt>
                <c:pt idx="32948">
                  <c:v>0.83481811432813668</c:v>
                </c:pt>
                <c:pt idx="32949">
                  <c:v>0.83512810991459341</c:v>
                </c:pt>
                <c:pt idx="32950">
                  <c:v>0.83500557413600895</c:v>
                </c:pt>
                <c:pt idx="32951">
                  <c:v>0.83469539375928681</c:v>
                </c:pt>
                <c:pt idx="32952">
                  <c:v>0.83469539375928681</c:v>
                </c:pt>
                <c:pt idx="32953">
                  <c:v>0.83469539375928681</c:v>
                </c:pt>
                <c:pt idx="32954">
                  <c:v>0.83500557413600895</c:v>
                </c:pt>
                <c:pt idx="32955">
                  <c:v>0.83469539375928681</c:v>
                </c:pt>
                <c:pt idx="32956">
                  <c:v>0.83500557413600895</c:v>
                </c:pt>
                <c:pt idx="32957">
                  <c:v>0.83506686478454684</c:v>
                </c:pt>
                <c:pt idx="32958">
                  <c:v>0.83475677682881555</c:v>
                </c:pt>
                <c:pt idx="32959">
                  <c:v>0.83475677682881555</c:v>
                </c:pt>
                <c:pt idx="32960">
                  <c:v>0.83518930957683746</c:v>
                </c:pt>
                <c:pt idx="32961">
                  <c:v>0.83494065281899099</c:v>
                </c:pt>
                <c:pt idx="32962">
                  <c:v>0.83456973293768544</c:v>
                </c:pt>
                <c:pt idx="32963">
                  <c:v>0.83487940630797774</c:v>
                </c:pt>
                <c:pt idx="32964">
                  <c:v>0.83518930957683746</c:v>
                </c:pt>
                <c:pt idx="32965">
                  <c:v>0.83518930957683746</c:v>
                </c:pt>
                <c:pt idx="32966">
                  <c:v>0.83487940630797774</c:v>
                </c:pt>
                <c:pt idx="32967">
                  <c:v>0.83525046382189239</c:v>
                </c:pt>
                <c:pt idx="32968">
                  <c:v>0.83487940630797774</c:v>
                </c:pt>
                <c:pt idx="32969">
                  <c:v>0.83525046382189239</c:v>
                </c:pt>
                <c:pt idx="32970">
                  <c:v>0.83487940630797774</c:v>
                </c:pt>
                <c:pt idx="32971">
                  <c:v>0.83525046382189239</c:v>
                </c:pt>
                <c:pt idx="32972">
                  <c:v>0.83518930957683746</c:v>
                </c:pt>
                <c:pt idx="32973">
                  <c:v>0.83481811432813668</c:v>
                </c:pt>
                <c:pt idx="32974">
                  <c:v>0.83450834879406321</c:v>
                </c:pt>
                <c:pt idx="32975">
                  <c:v>0.83487940630797774</c:v>
                </c:pt>
                <c:pt idx="32976">
                  <c:v>0.83487940630797774</c:v>
                </c:pt>
                <c:pt idx="32977">
                  <c:v>0.83450834879406321</c:v>
                </c:pt>
                <c:pt idx="32978">
                  <c:v>0.83450834879406321</c:v>
                </c:pt>
                <c:pt idx="32979">
                  <c:v>0.83481811432813668</c:v>
                </c:pt>
                <c:pt idx="32980">
                  <c:v>0.83444691907943591</c:v>
                </c:pt>
                <c:pt idx="32981">
                  <c:v>0.83512810991459341</c:v>
                </c:pt>
                <c:pt idx="32982">
                  <c:v>0.83475677682881555</c:v>
                </c:pt>
                <c:pt idx="32983">
                  <c:v>0.83444691907943591</c:v>
                </c:pt>
                <c:pt idx="32984">
                  <c:v>0.83487940630797774</c:v>
                </c:pt>
                <c:pt idx="32985">
                  <c:v>0.83481811432813668</c:v>
                </c:pt>
                <c:pt idx="32986">
                  <c:v>0.83512810991459341</c:v>
                </c:pt>
                <c:pt idx="32987">
                  <c:v>0.83475677682881555</c:v>
                </c:pt>
                <c:pt idx="32988">
                  <c:v>0.83506686478454684</c:v>
                </c:pt>
                <c:pt idx="32989">
                  <c:v>0.83500557413600895</c:v>
                </c:pt>
                <c:pt idx="32990">
                  <c:v>0.83531598513011152</c:v>
                </c:pt>
                <c:pt idx="32991">
                  <c:v>0.83531598513011152</c:v>
                </c:pt>
                <c:pt idx="32992">
                  <c:v>0.83506686478454684</c:v>
                </c:pt>
                <c:pt idx="32993">
                  <c:v>0.83481811432813668</c:v>
                </c:pt>
                <c:pt idx="32994">
                  <c:v>0.83481811432813668</c:v>
                </c:pt>
                <c:pt idx="32995">
                  <c:v>0.83481811432813668</c:v>
                </c:pt>
                <c:pt idx="32996">
                  <c:v>0.83487940630797774</c:v>
                </c:pt>
                <c:pt idx="32997">
                  <c:v>0.83487940630797774</c:v>
                </c:pt>
                <c:pt idx="32998">
                  <c:v>0.83450834879406321</c:v>
                </c:pt>
                <c:pt idx="32999">
                  <c:v>0.83481811432813668</c:v>
                </c:pt>
                <c:pt idx="33000">
                  <c:v>0.83543833580980686</c:v>
                </c:pt>
                <c:pt idx="33001">
                  <c:v>0.83543833580980686</c:v>
                </c:pt>
                <c:pt idx="33002">
                  <c:v>0.83506686478454684</c:v>
                </c:pt>
                <c:pt idx="33003">
                  <c:v>0.83512810991459341</c:v>
                </c:pt>
                <c:pt idx="33004">
                  <c:v>0.83506686478454695</c:v>
                </c:pt>
                <c:pt idx="33005">
                  <c:v>0.83506686478454695</c:v>
                </c:pt>
                <c:pt idx="33006">
                  <c:v>0.83506686478454695</c:v>
                </c:pt>
                <c:pt idx="33007">
                  <c:v>0.83475677682881555</c:v>
                </c:pt>
                <c:pt idx="33008">
                  <c:v>0.83469539375928681</c:v>
                </c:pt>
                <c:pt idx="33009">
                  <c:v>0.83463396506874776</c:v>
                </c:pt>
                <c:pt idx="33010">
                  <c:v>0.83494423791821559</c:v>
                </c:pt>
                <c:pt idx="33011">
                  <c:v>0.83500557413600895</c:v>
                </c:pt>
                <c:pt idx="33012">
                  <c:v>0.83506686478454684</c:v>
                </c:pt>
                <c:pt idx="33013">
                  <c:v>0.8346953937592867</c:v>
                </c:pt>
                <c:pt idx="33014">
                  <c:v>0.83500557413600895</c:v>
                </c:pt>
                <c:pt idx="33015">
                  <c:v>0.83463396506874776</c:v>
                </c:pt>
                <c:pt idx="33016">
                  <c:v>0.83475677682881555</c:v>
                </c:pt>
                <c:pt idx="33017">
                  <c:v>0.83549944300037127</c:v>
                </c:pt>
                <c:pt idx="33018">
                  <c:v>0.83481811432813668</c:v>
                </c:pt>
                <c:pt idx="33019">
                  <c:v>0.83444691907943591</c:v>
                </c:pt>
                <c:pt idx="33020">
                  <c:v>0.83475677682881555</c:v>
                </c:pt>
                <c:pt idx="33021">
                  <c:v>0.83500557413600895</c:v>
                </c:pt>
                <c:pt idx="33022">
                  <c:v>0.8346953937592867</c:v>
                </c:pt>
                <c:pt idx="33023">
                  <c:v>0.8346953937592867</c:v>
                </c:pt>
                <c:pt idx="33024">
                  <c:v>0.8346953937592867</c:v>
                </c:pt>
                <c:pt idx="33025">
                  <c:v>0.83512810991459341</c:v>
                </c:pt>
                <c:pt idx="33026">
                  <c:v>0.83475677682881555</c:v>
                </c:pt>
                <c:pt idx="33027">
                  <c:v>0.83475677682881555</c:v>
                </c:pt>
                <c:pt idx="33028">
                  <c:v>0.83481811432813668</c:v>
                </c:pt>
                <c:pt idx="33029">
                  <c:v>0.83518930957683746</c:v>
                </c:pt>
                <c:pt idx="33030">
                  <c:v>0.83450834879406321</c:v>
                </c:pt>
                <c:pt idx="33031">
                  <c:v>0.83487940630797774</c:v>
                </c:pt>
                <c:pt idx="33032">
                  <c:v>0.83518930957683746</c:v>
                </c:pt>
                <c:pt idx="33033">
                  <c:v>0.83487940630797774</c:v>
                </c:pt>
                <c:pt idx="33034">
                  <c:v>0.83487940630797774</c:v>
                </c:pt>
                <c:pt idx="33035">
                  <c:v>0.83450834879406321</c:v>
                </c:pt>
                <c:pt idx="33036">
                  <c:v>0.83456973293768544</c:v>
                </c:pt>
                <c:pt idx="33037">
                  <c:v>0.83494065281899121</c:v>
                </c:pt>
                <c:pt idx="33038">
                  <c:v>0.83456973293768544</c:v>
                </c:pt>
                <c:pt idx="33039">
                  <c:v>0.83525046382189239</c:v>
                </c:pt>
                <c:pt idx="33040">
                  <c:v>0.83525046382189239</c:v>
                </c:pt>
                <c:pt idx="33041">
                  <c:v>0.83525046382189239</c:v>
                </c:pt>
                <c:pt idx="33042">
                  <c:v>0.83518930957683746</c:v>
                </c:pt>
                <c:pt idx="33043">
                  <c:v>0.83518930957683746</c:v>
                </c:pt>
                <c:pt idx="33044">
                  <c:v>0.83518930957683746</c:v>
                </c:pt>
                <c:pt idx="33045">
                  <c:v>0.83518930957683746</c:v>
                </c:pt>
                <c:pt idx="33046">
                  <c:v>0.83487940630797774</c:v>
                </c:pt>
                <c:pt idx="33047">
                  <c:v>0.83487940630797774</c:v>
                </c:pt>
                <c:pt idx="33048">
                  <c:v>0.83525046382189239</c:v>
                </c:pt>
                <c:pt idx="33049">
                  <c:v>0.83494065281899099</c:v>
                </c:pt>
                <c:pt idx="33050">
                  <c:v>0.83531157270029677</c:v>
                </c:pt>
                <c:pt idx="33051">
                  <c:v>0.83500185391175386</c:v>
                </c:pt>
                <c:pt idx="33052">
                  <c:v>0.83500185391175386</c:v>
                </c:pt>
                <c:pt idx="33053">
                  <c:v>0.83531157270029677</c:v>
                </c:pt>
                <c:pt idx="33054">
                  <c:v>0.8349406528189911</c:v>
                </c:pt>
                <c:pt idx="33055">
                  <c:v>0.8349406528189911</c:v>
                </c:pt>
                <c:pt idx="33056">
                  <c:v>0.8349406528189911</c:v>
                </c:pt>
                <c:pt idx="33057">
                  <c:v>0.8349406528189911</c:v>
                </c:pt>
                <c:pt idx="33058">
                  <c:v>0.8349406528189911</c:v>
                </c:pt>
                <c:pt idx="33059">
                  <c:v>0.83487940630797774</c:v>
                </c:pt>
                <c:pt idx="33060">
                  <c:v>0.83487940630797774</c:v>
                </c:pt>
                <c:pt idx="33061">
                  <c:v>0.83487940630797774</c:v>
                </c:pt>
                <c:pt idx="33062">
                  <c:v>0.83487940630797774</c:v>
                </c:pt>
                <c:pt idx="33063">
                  <c:v>0.83450834879406321</c:v>
                </c:pt>
                <c:pt idx="33064">
                  <c:v>0.83450834879406321</c:v>
                </c:pt>
                <c:pt idx="33065">
                  <c:v>0.83450834879406321</c:v>
                </c:pt>
                <c:pt idx="33066">
                  <c:v>0.83450834879406321</c:v>
                </c:pt>
                <c:pt idx="33067">
                  <c:v>0.83456973293768555</c:v>
                </c:pt>
                <c:pt idx="33068">
                  <c:v>0.83525046382189239</c:v>
                </c:pt>
                <c:pt idx="33069">
                  <c:v>0.83487940630797774</c:v>
                </c:pt>
                <c:pt idx="33070">
                  <c:v>0.83487940630797774</c:v>
                </c:pt>
                <c:pt idx="33071">
                  <c:v>0.83456973293768555</c:v>
                </c:pt>
                <c:pt idx="33072">
                  <c:v>0.83487940630797774</c:v>
                </c:pt>
                <c:pt idx="33073">
                  <c:v>0.83444691907943591</c:v>
                </c:pt>
                <c:pt idx="33074">
                  <c:v>0.83537718320327026</c:v>
                </c:pt>
                <c:pt idx="33075">
                  <c:v>0.83512810991459341</c:v>
                </c:pt>
                <c:pt idx="33076">
                  <c:v>0.83512810991459341</c:v>
                </c:pt>
                <c:pt idx="33077">
                  <c:v>0.83481811432813668</c:v>
                </c:pt>
                <c:pt idx="33078">
                  <c:v>0.83487940630797774</c:v>
                </c:pt>
                <c:pt idx="33079">
                  <c:v>0.83494065281899099</c:v>
                </c:pt>
                <c:pt idx="33080">
                  <c:v>0.83456973293768544</c:v>
                </c:pt>
                <c:pt idx="33081">
                  <c:v>0.83456973293768544</c:v>
                </c:pt>
                <c:pt idx="33082">
                  <c:v>0.83463107156099381</c:v>
                </c:pt>
                <c:pt idx="33083">
                  <c:v>0.83463107156099381</c:v>
                </c:pt>
                <c:pt idx="33084">
                  <c:v>0.83487940630797774</c:v>
                </c:pt>
                <c:pt idx="33085">
                  <c:v>0.83450834879406321</c:v>
                </c:pt>
                <c:pt idx="33086">
                  <c:v>0.83481811432813668</c:v>
                </c:pt>
                <c:pt idx="33087">
                  <c:v>0.83444691907943591</c:v>
                </c:pt>
                <c:pt idx="33088">
                  <c:v>0.83487940630797774</c:v>
                </c:pt>
                <c:pt idx="33089">
                  <c:v>0.83481811432813668</c:v>
                </c:pt>
                <c:pt idx="33090">
                  <c:v>0.83469539375928681</c:v>
                </c:pt>
                <c:pt idx="33091">
                  <c:v>0.83463396506874776</c:v>
                </c:pt>
                <c:pt idx="33092">
                  <c:v>0.83500557413600895</c:v>
                </c:pt>
                <c:pt idx="33093">
                  <c:v>0.83494423791821559</c:v>
                </c:pt>
                <c:pt idx="33094">
                  <c:v>0.83525474153960577</c:v>
                </c:pt>
                <c:pt idx="33095">
                  <c:v>0.83463396506874776</c:v>
                </c:pt>
                <c:pt idx="33096">
                  <c:v>0.83500557413600895</c:v>
                </c:pt>
                <c:pt idx="33097">
                  <c:v>0.83469539375928681</c:v>
                </c:pt>
                <c:pt idx="33098">
                  <c:v>0.83500557413600895</c:v>
                </c:pt>
                <c:pt idx="33099">
                  <c:v>0.83500557413600895</c:v>
                </c:pt>
                <c:pt idx="33100">
                  <c:v>0.83512810991459341</c:v>
                </c:pt>
                <c:pt idx="33101">
                  <c:v>0.83518930957683746</c:v>
                </c:pt>
                <c:pt idx="33102">
                  <c:v>0.83518930957683746</c:v>
                </c:pt>
                <c:pt idx="33103">
                  <c:v>0.83518930957683746</c:v>
                </c:pt>
                <c:pt idx="33104">
                  <c:v>0.83487940630797774</c:v>
                </c:pt>
                <c:pt idx="33105">
                  <c:v>0.83456973293768544</c:v>
                </c:pt>
                <c:pt idx="33106">
                  <c:v>0.83463107156099381</c:v>
                </c:pt>
                <c:pt idx="33107">
                  <c:v>0.83463107156099381</c:v>
                </c:pt>
                <c:pt idx="33108">
                  <c:v>0.83450834879406321</c:v>
                </c:pt>
                <c:pt idx="33109">
                  <c:v>0.83512810991459341</c:v>
                </c:pt>
                <c:pt idx="33110">
                  <c:v>0.83481811432813668</c:v>
                </c:pt>
                <c:pt idx="33111">
                  <c:v>0.83444691907943591</c:v>
                </c:pt>
                <c:pt idx="33112">
                  <c:v>0.83506686478454684</c:v>
                </c:pt>
                <c:pt idx="33113">
                  <c:v>0.83537718320327026</c:v>
                </c:pt>
                <c:pt idx="33114">
                  <c:v>0.83537718320327026</c:v>
                </c:pt>
                <c:pt idx="33115">
                  <c:v>0.83500557413600895</c:v>
                </c:pt>
                <c:pt idx="33116">
                  <c:v>0.83500557413600895</c:v>
                </c:pt>
                <c:pt idx="33117">
                  <c:v>0.83500557413600895</c:v>
                </c:pt>
                <c:pt idx="33118">
                  <c:v>0.83500557413600895</c:v>
                </c:pt>
                <c:pt idx="33119">
                  <c:v>0.83512810991459341</c:v>
                </c:pt>
                <c:pt idx="33120">
                  <c:v>0.83512810991459341</c:v>
                </c:pt>
                <c:pt idx="33121">
                  <c:v>0.83475677682881555</c:v>
                </c:pt>
                <c:pt idx="33122">
                  <c:v>0.83475677682881555</c:v>
                </c:pt>
                <c:pt idx="33123">
                  <c:v>0.83481811432813668</c:v>
                </c:pt>
                <c:pt idx="33124">
                  <c:v>0.83518930957683746</c:v>
                </c:pt>
                <c:pt idx="33125">
                  <c:v>0.83518930957683746</c:v>
                </c:pt>
                <c:pt idx="33126">
                  <c:v>0.83487940630797774</c:v>
                </c:pt>
                <c:pt idx="33127">
                  <c:v>0.83518930957683746</c:v>
                </c:pt>
                <c:pt idx="33128">
                  <c:v>0.83506686478454684</c:v>
                </c:pt>
                <c:pt idx="33129">
                  <c:v>0.83494423791821559</c:v>
                </c:pt>
                <c:pt idx="33130">
                  <c:v>0.83494423791821559</c:v>
                </c:pt>
                <c:pt idx="33131">
                  <c:v>0.83500557413600895</c:v>
                </c:pt>
                <c:pt idx="33132">
                  <c:v>0.83469539375928681</c:v>
                </c:pt>
                <c:pt idx="33133">
                  <c:v>0.83500557413600895</c:v>
                </c:pt>
                <c:pt idx="33134">
                  <c:v>0.83537718320327026</c:v>
                </c:pt>
                <c:pt idx="33135">
                  <c:v>0.83506686478454684</c:v>
                </c:pt>
                <c:pt idx="33136">
                  <c:v>0.83506686478454684</c:v>
                </c:pt>
                <c:pt idx="33137">
                  <c:v>0.83543833580980686</c:v>
                </c:pt>
                <c:pt idx="33138">
                  <c:v>0.83506686478454684</c:v>
                </c:pt>
                <c:pt idx="33139">
                  <c:v>0.83512810991459341</c:v>
                </c:pt>
                <c:pt idx="33140">
                  <c:v>0.83475677682881555</c:v>
                </c:pt>
                <c:pt idx="33141">
                  <c:v>0.83444691907943591</c:v>
                </c:pt>
                <c:pt idx="33142">
                  <c:v>0.83481811432813668</c:v>
                </c:pt>
                <c:pt idx="33143">
                  <c:v>0.83512810991459341</c:v>
                </c:pt>
                <c:pt idx="33144">
                  <c:v>0.83469539375928681</c:v>
                </c:pt>
                <c:pt idx="33145">
                  <c:v>0.83438544374303758</c:v>
                </c:pt>
                <c:pt idx="33146">
                  <c:v>0.83438544374303758</c:v>
                </c:pt>
                <c:pt idx="33147">
                  <c:v>0.83444691907943591</c:v>
                </c:pt>
                <c:pt idx="33148">
                  <c:v>0.83444691907943591</c:v>
                </c:pt>
                <c:pt idx="33149">
                  <c:v>0.83444691907943591</c:v>
                </c:pt>
                <c:pt idx="33150">
                  <c:v>0.83512810991459341</c:v>
                </c:pt>
                <c:pt idx="33151">
                  <c:v>0.83506686478454684</c:v>
                </c:pt>
                <c:pt idx="33152">
                  <c:v>0.83500557413600895</c:v>
                </c:pt>
                <c:pt idx="33153">
                  <c:v>0.83500557413600895</c:v>
                </c:pt>
                <c:pt idx="33154">
                  <c:v>0.83531598513011152</c:v>
                </c:pt>
                <c:pt idx="33155">
                  <c:v>0.83525474153960577</c:v>
                </c:pt>
                <c:pt idx="33156">
                  <c:v>0.83519345238095233</c:v>
                </c:pt>
                <c:pt idx="33157">
                  <c:v>0.83494423791821559</c:v>
                </c:pt>
                <c:pt idx="33158">
                  <c:v>0.83506686478454684</c:v>
                </c:pt>
                <c:pt idx="33159">
                  <c:v>0.83506686478454684</c:v>
                </c:pt>
                <c:pt idx="33160">
                  <c:v>0.83537718320327026</c:v>
                </c:pt>
                <c:pt idx="33161">
                  <c:v>0.83500557413600895</c:v>
                </c:pt>
                <c:pt idx="33162">
                  <c:v>0.83500557413600895</c:v>
                </c:pt>
                <c:pt idx="33163">
                  <c:v>0.83506686478454684</c:v>
                </c:pt>
                <c:pt idx="33164">
                  <c:v>0.83506686478454684</c:v>
                </c:pt>
                <c:pt idx="33165">
                  <c:v>0.83506686478454684</c:v>
                </c:pt>
                <c:pt idx="33166">
                  <c:v>0.83506686478454684</c:v>
                </c:pt>
                <c:pt idx="33167">
                  <c:v>0.83506686478454684</c:v>
                </c:pt>
                <c:pt idx="33168">
                  <c:v>0.83506686478454684</c:v>
                </c:pt>
                <c:pt idx="33169">
                  <c:v>0.83475677682881555</c:v>
                </c:pt>
                <c:pt idx="33170">
                  <c:v>0.83543833580980686</c:v>
                </c:pt>
                <c:pt idx="33171">
                  <c:v>0.83512810991459341</c:v>
                </c:pt>
                <c:pt idx="33172">
                  <c:v>0.83512810991459341</c:v>
                </c:pt>
                <c:pt idx="33173">
                  <c:v>0.83506686478454684</c:v>
                </c:pt>
                <c:pt idx="33174">
                  <c:v>0.83506686478454684</c:v>
                </c:pt>
                <c:pt idx="33175">
                  <c:v>0.83500557413600895</c:v>
                </c:pt>
                <c:pt idx="33176">
                  <c:v>0.83469539375928681</c:v>
                </c:pt>
                <c:pt idx="33177">
                  <c:v>0.83469539375928681</c:v>
                </c:pt>
                <c:pt idx="33178">
                  <c:v>0.83463396506874776</c:v>
                </c:pt>
                <c:pt idx="33179">
                  <c:v>0.83463396506874776</c:v>
                </c:pt>
                <c:pt idx="33180">
                  <c:v>0.83500557413600895</c:v>
                </c:pt>
                <c:pt idx="33181">
                  <c:v>0.83463396506874776</c:v>
                </c:pt>
                <c:pt idx="33182">
                  <c:v>0.83543833580980686</c:v>
                </c:pt>
                <c:pt idx="33183">
                  <c:v>0.83518930957683746</c:v>
                </c:pt>
                <c:pt idx="33184">
                  <c:v>0.83481811432813668</c:v>
                </c:pt>
                <c:pt idx="33185">
                  <c:v>0.83481811432813668</c:v>
                </c:pt>
                <c:pt idx="33186">
                  <c:v>0.83481811432813668</c:v>
                </c:pt>
                <c:pt idx="33187">
                  <c:v>0.83549944300037127</c:v>
                </c:pt>
                <c:pt idx="33188">
                  <c:v>0.83512810991459341</c:v>
                </c:pt>
                <c:pt idx="33189">
                  <c:v>0.83475677682881555</c:v>
                </c:pt>
                <c:pt idx="33190">
                  <c:v>0.83475677682881555</c:v>
                </c:pt>
                <c:pt idx="33191">
                  <c:v>0.83475677682881555</c:v>
                </c:pt>
                <c:pt idx="33192">
                  <c:v>0.83438544374303758</c:v>
                </c:pt>
                <c:pt idx="33193">
                  <c:v>0.83506686478454684</c:v>
                </c:pt>
                <c:pt idx="33194">
                  <c:v>0.83481811432813668</c:v>
                </c:pt>
                <c:pt idx="33195">
                  <c:v>0.83518930957683746</c:v>
                </c:pt>
                <c:pt idx="33196">
                  <c:v>0.83481811432813668</c:v>
                </c:pt>
                <c:pt idx="33197">
                  <c:v>0.83512810991459341</c:v>
                </c:pt>
                <c:pt idx="33198">
                  <c:v>0.83518930957683746</c:v>
                </c:pt>
                <c:pt idx="33199">
                  <c:v>0.83518930957683746</c:v>
                </c:pt>
                <c:pt idx="33200">
                  <c:v>0.83512810991459341</c:v>
                </c:pt>
                <c:pt idx="33201">
                  <c:v>0.83512810991459341</c:v>
                </c:pt>
                <c:pt idx="33202">
                  <c:v>0.83450834879406321</c:v>
                </c:pt>
                <c:pt idx="33203">
                  <c:v>0.83481811432813668</c:v>
                </c:pt>
                <c:pt idx="33204">
                  <c:v>0.83518930957683746</c:v>
                </c:pt>
                <c:pt idx="33205">
                  <c:v>0.83487940630797774</c:v>
                </c:pt>
                <c:pt idx="33206">
                  <c:v>0.83487940630797774</c:v>
                </c:pt>
                <c:pt idx="33207">
                  <c:v>0.83487940630797774</c:v>
                </c:pt>
                <c:pt idx="33208">
                  <c:v>0.83487940630797774</c:v>
                </c:pt>
                <c:pt idx="33209">
                  <c:v>0.83487940630797774</c:v>
                </c:pt>
                <c:pt idx="33210">
                  <c:v>0.83481811432813668</c:v>
                </c:pt>
                <c:pt idx="33211">
                  <c:v>0.83444691907943591</c:v>
                </c:pt>
                <c:pt idx="33212">
                  <c:v>0.83444691907943591</c:v>
                </c:pt>
                <c:pt idx="33213">
                  <c:v>0.83518930957683746</c:v>
                </c:pt>
                <c:pt idx="33214">
                  <c:v>0.83481811432813668</c:v>
                </c:pt>
                <c:pt idx="33215">
                  <c:v>0.83481811432813668</c:v>
                </c:pt>
                <c:pt idx="33216">
                  <c:v>0.83481811432813668</c:v>
                </c:pt>
                <c:pt idx="33217">
                  <c:v>0.83450834879406321</c:v>
                </c:pt>
                <c:pt idx="33218">
                  <c:v>0.83494065281899121</c:v>
                </c:pt>
                <c:pt idx="33219">
                  <c:v>0.83494065281899121</c:v>
                </c:pt>
                <c:pt idx="33220">
                  <c:v>0.83456973293768544</c:v>
                </c:pt>
                <c:pt idx="33221">
                  <c:v>0.83487940630797774</c:v>
                </c:pt>
                <c:pt idx="33222">
                  <c:v>0.83487940630797774</c:v>
                </c:pt>
                <c:pt idx="33223">
                  <c:v>0.83481811432813668</c:v>
                </c:pt>
                <c:pt idx="33224">
                  <c:v>0.83475677682881555</c:v>
                </c:pt>
                <c:pt idx="33225">
                  <c:v>0.83475677682881555</c:v>
                </c:pt>
                <c:pt idx="33226">
                  <c:v>0.83475677682881555</c:v>
                </c:pt>
                <c:pt idx="33227">
                  <c:v>0.83475677682881555</c:v>
                </c:pt>
                <c:pt idx="33228">
                  <c:v>0.83475677682881555</c:v>
                </c:pt>
                <c:pt idx="33229">
                  <c:v>0.83512810991459341</c:v>
                </c:pt>
                <c:pt idx="33230">
                  <c:v>0.83444691907943591</c:v>
                </c:pt>
                <c:pt idx="33231">
                  <c:v>0.83475677682881555</c:v>
                </c:pt>
                <c:pt idx="33232">
                  <c:v>0.83481811432813668</c:v>
                </c:pt>
                <c:pt idx="33233">
                  <c:v>0.83487940630797774</c:v>
                </c:pt>
                <c:pt idx="33234">
                  <c:v>0.83518930957683746</c:v>
                </c:pt>
                <c:pt idx="33235">
                  <c:v>0.83487940630797774</c:v>
                </c:pt>
                <c:pt idx="33236">
                  <c:v>0.83487940630797774</c:v>
                </c:pt>
                <c:pt idx="33237">
                  <c:v>0.83450834879406321</c:v>
                </c:pt>
                <c:pt idx="33238">
                  <c:v>0.83481811432813668</c:v>
                </c:pt>
                <c:pt idx="33239">
                  <c:v>0.83481811432813668</c:v>
                </c:pt>
                <c:pt idx="33240">
                  <c:v>0.83438544374303758</c:v>
                </c:pt>
                <c:pt idx="33241">
                  <c:v>0.83475677682881555</c:v>
                </c:pt>
                <c:pt idx="33242">
                  <c:v>0.83475677682881555</c:v>
                </c:pt>
                <c:pt idx="33243">
                  <c:v>0.83438544374303758</c:v>
                </c:pt>
                <c:pt idx="33244">
                  <c:v>0.83444691907943591</c:v>
                </c:pt>
                <c:pt idx="33245">
                  <c:v>0.83481811432813668</c:v>
                </c:pt>
                <c:pt idx="33246">
                  <c:v>0.83475677682881555</c:v>
                </c:pt>
                <c:pt idx="33247">
                  <c:v>0.83444691907943591</c:v>
                </c:pt>
                <c:pt idx="33248">
                  <c:v>0.83475677682881555</c:v>
                </c:pt>
                <c:pt idx="33249">
                  <c:v>0.83506686478454684</c:v>
                </c:pt>
                <c:pt idx="33250">
                  <c:v>0.83500557413600895</c:v>
                </c:pt>
                <c:pt idx="33251">
                  <c:v>0.83506686478454684</c:v>
                </c:pt>
                <c:pt idx="33252">
                  <c:v>0.83475677682881555</c:v>
                </c:pt>
                <c:pt idx="33253">
                  <c:v>0.83475677682881555</c:v>
                </c:pt>
                <c:pt idx="33254">
                  <c:v>0.83506686478454684</c:v>
                </c:pt>
                <c:pt idx="33255">
                  <c:v>0.83444691907943591</c:v>
                </c:pt>
                <c:pt idx="33256">
                  <c:v>0.83481811432813668</c:v>
                </c:pt>
                <c:pt idx="33257">
                  <c:v>0.83512810991459341</c:v>
                </c:pt>
                <c:pt idx="33258">
                  <c:v>0.83475677682881555</c:v>
                </c:pt>
                <c:pt idx="33259">
                  <c:v>0.83537718320327026</c:v>
                </c:pt>
                <c:pt idx="33260">
                  <c:v>0.83463396506874776</c:v>
                </c:pt>
                <c:pt idx="33261">
                  <c:v>0.83463396506874776</c:v>
                </c:pt>
                <c:pt idx="33262">
                  <c:v>0.83500557413600895</c:v>
                </c:pt>
                <c:pt idx="33263">
                  <c:v>0.83469539375928681</c:v>
                </c:pt>
                <c:pt idx="33264">
                  <c:v>0.83494423791821559</c:v>
                </c:pt>
                <c:pt idx="33265">
                  <c:v>0.83494423791821559</c:v>
                </c:pt>
                <c:pt idx="33266">
                  <c:v>0.83500557413600895</c:v>
                </c:pt>
                <c:pt idx="33267">
                  <c:v>0.83506686478454695</c:v>
                </c:pt>
                <c:pt idx="33268">
                  <c:v>0.83506686478454695</c:v>
                </c:pt>
                <c:pt idx="33269">
                  <c:v>0.83506686478454695</c:v>
                </c:pt>
                <c:pt idx="33270">
                  <c:v>0.83469539375928681</c:v>
                </c:pt>
                <c:pt idx="33271">
                  <c:v>0.83469539375928681</c:v>
                </c:pt>
                <c:pt idx="33272">
                  <c:v>0.83500557413600895</c:v>
                </c:pt>
                <c:pt idx="33273">
                  <c:v>0.83463396506874776</c:v>
                </c:pt>
                <c:pt idx="33274">
                  <c:v>0.83494423791821559</c:v>
                </c:pt>
                <c:pt idx="33275">
                  <c:v>0.83457249070631978</c:v>
                </c:pt>
                <c:pt idx="33276">
                  <c:v>0.83463396506874776</c:v>
                </c:pt>
                <c:pt idx="33277">
                  <c:v>0.83494423791821559</c:v>
                </c:pt>
                <c:pt idx="33278">
                  <c:v>0.83531598513011152</c:v>
                </c:pt>
                <c:pt idx="33279">
                  <c:v>0.83506686478454684</c:v>
                </c:pt>
                <c:pt idx="33280">
                  <c:v>0.83481811432813668</c:v>
                </c:pt>
                <c:pt idx="33281">
                  <c:v>0.83525046382189239</c:v>
                </c:pt>
                <c:pt idx="33282">
                  <c:v>0.83494065281899121</c:v>
                </c:pt>
                <c:pt idx="33283">
                  <c:v>0.83463107156099381</c:v>
                </c:pt>
                <c:pt idx="33284">
                  <c:v>0.83456973293768544</c:v>
                </c:pt>
                <c:pt idx="33285">
                  <c:v>0.83494065281899099</c:v>
                </c:pt>
                <c:pt idx="33286">
                  <c:v>0.83494065281899099</c:v>
                </c:pt>
                <c:pt idx="33287">
                  <c:v>0.83494065281899121</c:v>
                </c:pt>
                <c:pt idx="33288">
                  <c:v>0.83500185391175386</c:v>
                </c:pt>
                <c:pt idx="33289">
                  <c:v>0.83463107156099381</c:v>
                </c:pt>
                <c:pt idx="33290">
                  <c:v>0.83463107156099381</c:v>
                </c:pt>
                <c:pt idx="33291">
                  <c:v>0.83500185391175386</c:v>
                </c:pt>
                <c:pt idx="33292">
                  <c:v>0.83463107156099381</c:v>
                </c:pt>
                <c:pt idx="33293">
                  <c:v>0.83500185391175386</c:v>
                </c:pt>
                <c:pt idx="33294">
                  <c:v>0.83506300963676805</c:v>
                </c:pt>
                <c:pt idx="33295">
                  <c:v>0.83500185391175386</c:v>
                </c:pt>
                <c:pt idx="33296">
                  <c:v>0.83494065281899121</c:v>
                </c:pt>
                <c:pt idx="33297">
                  <c:v>0.83456973293768544</c:v>
                </c:pt>
                <c:pt idx="33298">
                  <c:v>0.83494065281899121</c:v>
                </c:pt>
                <c:pt idx="33299">
                  <c:v>0.83494065281899121</c:v>
                </c:pt>
                <c:pt idx="33300">
                  <c:v>0.83487940630797774</c:v>
                </c:pt>
                <c:pt idx="33301">
                  <c:v>0.83512810991459341</c:v>
                </c:pt>
                <c:pt idx="33302">
                  <c:v>0.83469539375928681</c:v>
                </c:pt>
                <c:pt idx="33303">
                  <c:v>0.83506686478454684</c:v>
                </c:pt>
                <c:pt idx="33304">
                  <c:v>0.83506686478454684</c:v>
                </c:pt>
                <c:pt idx="33305">
                  <c:v>0.83537718320327026</c:v>
                </c:pt>
                <c:pt idx="33306">
                  <c:v>0.83512810991459341</c:v>
                </c:pt>
                <c:pt idx="33307">
                  <c:v>0.83518930957683746</c:v>
                </c:pt>
                <c:pt idx="33308">
                  <c:v>0.83487940630797774</c:v>
                </c:pt>
                <c:pt idx="33309">
                  <c:v>0.83487940630797774</c:v>
                </c:pt>
                <c:pt idx="33310">
                  <c:v>0.83450834879406321</c:v>
                </c:pt>
                <c:pt idx="33311">
                  <c:v>0.83487940630797774</c:v>
                </c:pt>
                <c:pt idx="33312">
                  <c:v>0.83456973293768544</c:v>
                </c:pt>
                <c:pt idx="33313">
                  <c:v>0.83494065281899121</c:v>
                </c:pt>
                <c:pt idx="33314">
                  <c:v>0.83456973293768544</c:v>
                </c:pt>
                <c:pt idx="33315">
                  <c:v>0.83456973293768544</c:v>
                </c:pt>
                <c:pt idx="33316">
                  <c:v>0.83450834879406321</c:v>
                </c:pt>
                <c:pt idx="33317">
                  <c:v>0.83450834879406321</c:v>
                </c:pt>
                <c:pt idx="33318">
                  <c:v>0.83450834879406321</c:v>
                </c:pt>
                <c:pt idx="33319">
                  <c:v>0.83481811432813668</c:v>
                </c:pt>
                <c:pt idx="33320">
                  <c:v>0.83481811432813668</c:v>
                </c:pt>
                <c:pt idx="33321">
                  <c:v>0.83481811432813668</c:v>
                </c:pt>
                <c:pt idx="33322">
                  <c:v>0.83487940630797774</c:v>
                </c:pt>
                <c:pt idx="33323">
                  <c:v>0.83456973293768544</c:v>
                </c:pt>
                <c:pt idx="33324">
                  <c:v>0.83456973293768544</c:v>
                </c:pt>
                <c:pt idx="33325">
                  <c:v>0.83456973293768544</c:v>
                </c:pt>
                <c:pt idx="33326">
                  <c:v>0.83487940630797774</c:v>
                </c:pt>
                <c:pt idx="33327">
                  <c:v>0.83487940630797774</c:v>
                </c:pt>
                <c:pt idx="33328">
                  <c:v>0.83456973293768544</c:v>
                </c:pt>
                <c:pt idx="33329">
                  <c:v>0.83481811432813668</c:v>
                </c:pt>
                <c:pt idx="33330">
                  <c:v>0.83475677682881555</c:v>
                </c:pt>
                <c:pt idx="33331">
                  <c:v>0.83481811432813668</c:v>
                </c:pt>
                <c:pt idx="33332">
                  <c:v>0.83450834879406321</c:v>
                </c:pt>
                <c:pt idx="33333">
                  <c:v>0.83450834879406321</c:v>
                </c:pt>
                <c:pt idx="33334">
                  <c:v>0.83481811432813668</c:v>
                </c:pt>
                <c:pt idx="33335">
                  <c:v>0.83481811432813668</c:v>
                </c:pt>
                <c:pt idx="33336">
                  <c:v>0.83450834879406321</c:v>
                </c:pt>
                <c:pt idx="33337">
                  <c:v>0.83487940630797774</c:v>
                </c:pt>
                <c:pt idx="33338">
                  <c:v>0.83487940630797774</c:v>
                </c:pt>
                <c:pt idx="33339">
                  <c:v>0.83450834879406321</c:v>
                </c:pt>
                <c:pt idx="33340">
                  <c:v>0.83481811432813668</c:v>
                </c:pt>
                <c:pt idx="33341">
                  <c:v>0.83518930957683746</c:v>
                </c:pt>
                <c:pt idx="33342">
                  <c:v>0.83512810991459341</c:v>
                </c:pt>
                <c:pt idx="33343">
                  <c:v>0.83543833580980686</c:v>
                </c:pt>
                <c:pt idx="33344">
                  <c:v>0.83506686478454684</c:v>
                </c:pt>
                <c:pt idx="33345">
                  <c:v>0.83506686478454684</c:v>
                </c:pt>
                <c:pt idx="33346">
                  <c:v>0.83512810991459341</c:v>
                </c:pt>
                <c:pt idx="33347">
                  <c:v>0.83512810991459341</c:v>
                </c:pt>
                <c:pt idx="33348">
                  <c:v>0.83506686478454684</c:v>
                </c:pt>
                <c:pt idx="33349">
                  <c:v>0.83506686478454684</c:v>
                </c:pt>
                <c:pt idx="33350">
                  <c:v>0.83475677682881555</c:v>
                </c:pt>
                <c:pt idx="33351">
                  <c:v>0.83469539375928681</c:v>
                </c:pt>
                <c:pt idx="33352">
                  <c:v>0.83463396506874776</c:v>
                </c:pt>
                <c:pt idx="33353">
                  <c:v>0.83531598513011152</c:v>
                </c:pt>
                <c:pt idx="33354">
                  <c:v>0.83500557413600895</c:v>
                </c:pt>
                <c:pt idx="33355">
                  <c:v>0.83531598513011152</c:v>
                </c:pt>
                <c:pt idx="33356">
                  <c:v>0.83500557413600895</c:v>
                </c:pt>
                <c:pt idx="33357">
                  <c:v>0.83512810991459341</c:v>
                </c:pt>
                <c:pt idx="33358">
                  <c:v>0.83481811432813668</c:v>
                </c:pt>
                <c:pt idx="33359">
                  <c:v>0.83450834879406321</c:v>
                </c:pt>
                <c:pt idx="33360">
                  <c:v>0.83481811432813668</c:v>
                </c:pt>
                <c:pt idx="33361">
                  <c:v>0.83481811432813668</c:v>
                </c:pt>
                <c:pt idx="33362">
                  <c:v>0.83444691907943591</c:v>
                </c:pt>
                <c:pt idx="33363">
                  <c:v>0.83543833580980686</c:v>
                </c:pt>
                <c:pt idx="33364">
                  <c:v>0.83537718320327026</c:v>
                </c:pt>
                <c:pt idx="33365">
                  <c:v>0.83531598513011152</c:v>
                </c:pt>
                <c:pt idx="33366">
                  <c:v>0.83494423791821559</c:v>
                </c:pt>
                <c:pt idx="33367">
                  <c:v>0.83531598513011152</c:v>
                </c:pt>
                <c:pt idx="33368">
                  <c:v>0.83537718320327026</c:v>
                </c:pt>
                <c:pt idx="33369">
                  <c:v>0.83531598513011152</c:v>
                </c:pt>
                <c:pt idx="33370">
                  <c:v>0.83494423791821559</c:v>
                </c:pt>
                <c:pt idx="33371">
                  <c:v>0.83525474153960577</c:v>
                </c:pt>
                <c:pt idx="33372">
                  <c:v>0.83494423791821559</c:v>
                </c:pt>
                <c:pt idx="33373">
                  <c:v>0.83500557413600895</c:v>
                </c:pt>
                <c:pt idx="33374">
                  <c:v>0.83537718320327026</c:v>
                </c:pt>
                <c:pt idx="33375">
                  <c:v>0.83537718320327026</c:v>
                </c:pt>
                <c:pt idx="33376">
                  <c:v>0.83432392273402667</c:v>
                </c:pt>
                <c:pt idx="33377">
                  <c:v>0.83469539375928681</c:v>
                </c:pt>
                <c:pt idx="33378">
                  <c:v>0.83506686478454684</c:v>
                </c:pt>
                <c:pt idx="33379">
                  <c:v>0.83475677682881555</c:v>
                </c:pt>
                <c:pt idx="33380">
                  <c:v>0.83475677682881555</c:v>
                </c:pt>
                <c:pt idx="33381">
                  <c:v>0.83475677682881555</c:v>
                </c:pt>
                <c:pt idx="33382">
                  <c:v>0.83481811432813668</c:v>
                </c:pt>
                <c:pt idx="33383">
                  <c:v>0.83481811432813668</c:v>
                </c:pt>
                <c:pt idx="33384">
                  <c:v>0.83481811432813668</c:v>
                </c:pt>
                <c:pt idx="33385">
                  <c:v>0.83481811432813668</c:v>
                </c:pt>
                <c:pt idx="33386">
                  <c:v>0.83475677682881555</c:v>
                </c:pt>
                <c:pt idx="33387">
                  <c:v>0.83469539375928681</c:v>
                </c:pt>
                <c:pt idx="33388">
                  <c:v>0.83506686478454684</c:v>
                </c:pt>
                <c:pt idx="33389">
                  <c:v>0.83543833580980686</c:v>
                </c:pt>
                <c:pt idx="33390">
                  <c:v>0.83543833580980686</c:v>
                </c:pt>
                <c:pt idx="33391">
                  <c:v>0.83512810991459341</c:v>
                </c:pt>
                <c:pt idx="33392">
                  <c:v>0.83469539375928681</c:v>
                </c:pt>
                <c:pt idx="33393">
                  <c:v>0.8346953937592867</c:v>
                </c:pt>
                <c:pt idx="33394">
                  <c:v>0.83506686478454684</c:v>
                </c:pt>
                <c:pt idx="33395">
                  <c:v>0.83543833580980686</c:v>
                </c:pt>
                <c:pt idx="33396">
                  <c:v>0.83469539375928681</c:v>
                </c:pt>
                <c:pt idx="33397">
                  <c:v>0.83475677682881555</c:v>
                </c:pt>
                <c:pt idx="33398">
                  <c:v>0.83444691907943591</c:v>
                </c:pt>
                <c:pt idx="33399">
                  <c:v>0.83450834879406321</c:v>
                </c:pt>
                <c:pt idx="33400">
                  <c:v>0.83487940630797774</c:v>
                </c:pt>
                <c:pt idx="33401">
                  <c:v>0.83450834879406321</c:v>
                </c:pt>
                <c:pt idx="33402">
                  <c:v>0.83481811432813668</c:v>
                </c:pt>
                <c:pt idx="33403">
                  <c:v>0.83506686478454684</c:v>
                </c:pt>
                <c:pt idx="33404">
                  <c:v>0.83500557413600895</c:v>
                </c:pt>
                <c:pt idx="33405">
                  <c:v>0.83506686478454684</c:v>
                </c:pt>
                <c:pt idx="33406">
                  <c:v>0.83506686478454684</c:v>
                </c:pt>
                <c:pt idx="33407">
                  <c:v>0.83506686478454684</c:v>
                </c:pt>
                <c:pt idx="33408">
                  <c:v>0.83512810991459341</c:v>
                </c:pt>
                <c:pt idx="33409">
                  <c:v>0.83543833580980686</c:v>
                </c:pt>
                <c:pt idx="33410">
                  <c:v>0.83537718320327026</c:v>
                </c:pt>
                <c:pt idx="33411">
                  <c:v>0.83500557413600895</c:v>
                </c:pt>
                <c:pt idx="33412">
                  <c:v>0.83463396506874776</c:v>
                </c:pt>
                <c:pt idx="33413">
                  <c:v>0.83537718320327026</c:v>
                </c:pt>
                <c:pt idx="33414">
                  <c:v>0.83543833580980686</c:v>
                </c:pt>
                <c:pt idx="33415">
                  <c:v>0.83438544374303758</c:v>
                </c:pt>
                <c:pt idx="33416">
                  <c:v>0.83506686478454684</c:v>
                </c:pt>
                <c:pt idx="33417">
                  <c:v>0.83531598513011152</c:v>
                </c:pt>
                <c:pt idx="33418">
                  <c:v>0.83531598513011152</c:v>
                </c:pt>
                <c:pt idx="33419">
                  <c:v>0.83531598513011152</c:v>
                </c:pt>
                <c:pt idx="33420">
                  <c:v>0.83469539375928681</c:v>
                </c:pt>
                <c:pt idx="33421">
                  <c:v>0.83475677682881555</c:v>
                </c:pt>
                <c:pt idx="33422">
                  <c:v>0.83500557413600895</c:v>
                </c:pt>
                <c:pt idx="33423">
                  <c:v>0.83537718320327026</c:v>
                </c:pt>
                <c:pt idx="33424">
                  <c:v>0.83537718320327026</c:v>
                </c:pt>
                <c:pt idx="33425">
                  <c:v>0.83537718320327026</c:v>
                </c:pt>
                <c:pt idx="33426">
                  <c:v>0.83469539375928681</c:v>
                </c:pt>
                <c:pt idx="33427">
                  <c:v>0.83475677682881555</c:v>
                </c:pt>
                <c:pt idx="33428">
                  <c:v>0.83512810991459341</c:v>
                </c:pt>
                <c:pt idx="33429">
                  <c:v>0.83506686478454684</c:v>
                </c:pt>
                <c:pt idx="33430">
                  <c:v>0.83500557413600895</c:v>
                </c:pt>
                <c:pt idx="33431">
                  <c:v>0.8346953937592867</c:v>
                </c:pt>
                <c:pt idx="33432">
                  <c:v>0.83469539375928681</c:v>
                </c:pt>
                <c:pt idx="33433">
                  <c:v>0.83475677682881555</c:v>
                </c:pt>
                <c:pt idx="33434">
                  <c:v>0.83475677682881555</c:v>
                </c:pt>
                <c:pt idx="33435">
                  <c:v>0.83475677682881555</c:v>
                </c:pt>
                <c:pt idx="33436">
                  <c:v>0.83450834879406321</c:v>
                </c:pt>
                <c:pt idx="33437">
                  <c:v>0.83450834879406321</c:v>
                </c:pt>
                <c:pt idx="33438">
                  <c:v>0.83450834879406321</c:v>
                </c:pt>
                <c:pt idx="33439">
                  <c:v>0.83487940630797774</c:v>
                </c:pt>
                <c:pt idx="33440">
                  <c:v>0.83525046382189239</c:v>
                </c:pt>
                <c:pt idx="33441">
                  <c:v>0.83518930957683746</c:v>
                </c:pt>
                <c:pt idx="33442">
                  <c:v>0.83512810991459341</c:v>
                </c:pt>
                <c:pt idx="33443">
                  <c:v>0.83506686478454684</c:v>
                </c:pt>
                <c:pt idx="33444">
                  <c:v>0.83469539375928681</c:v>
                </c:pt>
                <c:pt idx="33445">
                  <c:v>0.83469539375928681</c:v>
                </c:pt>
                <c:pt idx="33446">
                  <c:v>0.83500557413600895</c:v>
                </c:pt>
                <c:pt idx="33447">
                  <c:v>0.83463396506874776</c:v>
                </c:pt>
                <c:pt idx="33448">
                  <c:v>0.83494423791821559</c:v>
                </c:pt>
                <c:pt idx="33449">
                  <c:v>0.83525474153960577</c:v>
                </c:pt>
                <c:pt idx="33450">
                  <c:v>0.83494423791821559</c:v>
                </c:pt>
                <c:pt idx="33451">
                  <c:v>0.83494423791821559</c:v>
                </c:pt>
                <c:pt idx="33452">
                  <c:v>0.83500557413600895</c:v>
                </c:pt>
                <c:pt idx="33453">
                  <c:v>0.83500557413600895</c:v>
                </c:pt>
                <c:pt idx="33454">
                  <c:v>0.83432392273402678</c:v>
                </c:pt>
                <c:pt idx="33455">
                  <c:v>0.83500557413600895</c:v>
                </c:pt>
                <c:pt idx="33456">
                  <c:v>0.83469539375928681</c:v>
                </c:pt>
                <c:pt idx="33457">
                  <c:v>0.83500557413600895</c:v>
                </c:pt>
                <c:pt idx="33458">
                  <c:v>0.83469539375928681</c:v>
                </c:pt>
                <c:pt idx="33459">
                  <c:v>0.83506686478454695</c:v>
                </c:pt>
                <c:pt idx="33460">
                  <c:v>0.83537718320327026</c:v>
                </c:pt>
                <c:pt idx="33461">
                  <c:v>0.83500557413600895</c:v>
                </c:pt>
                <c:pt idx="33462">
                  <c:v>0.83463396506874776</c:v>
                </c:pt>
                <c:pt idx="33463">
                  <c:v>0.83463396506874776</c:v>
                </c:pt>
                <c:pt idx="33464">
                  <c:v>0.83463396506874776</c:v>
                </c:pt>
                <c:pt idx="33465">
                  <c:v>0.83463396506874776</c:v>
                </c:pt>
                <c:pt idx="33466">
                  <c:v>0.83463396506874776</c:v>
                </c:pt>
                <c:pt idx="33467">
                  <c:v>0.83463396506874776</c:v>
                </c:pt>
                <c:pt idx="33468">
                  <c:v>0.83494423791821559</c:v>
                </c:pt>
                <c:pt idx="33469">
                  <c:v>0.83463396506874776</c:v>
                </c:pt>
                <c:pt idx="33470">
                  <c:v>0.83494423791821559</c:v>
                </c:pt>
                <c:pt idx="33471">
                  <c:v>0.83463396506874776</c:v>
                </c:pt>
                <c:pt idx="33472">
                  <c:v>0.83463396506874776</c:v>
                </c:pt>
                <c:pt idx="33473">
                  <c:v>0.83519345238095233</c:v>
                </c:pt>
                <c:pt idx="33474">
                  <c:v>0.83488285608032731</c:v>
                </c:pt>
                <c:pt idx="33475">
                  <c:v>0.83488285608032731</c:v>
                </c:pt>
                <c:pt idx="33476">
                  <c:v>0.83488285608032731</c:v>
                </c:pt>
                <c:pt idx="33477">
                  <c:v>0.83494423791821559</c:v>
                </c:pt>
                <c:pt idx="33478">
                  <c:v>0.83494423791821559</c:v>
                </c:pt>
                <c:pt idx="33479">
                  <c:v>0.83500557413600895</c:v>
                </c:pt>
                <c:pt idx="33480">
                  <c:v>0.83506686478454684</c:v>
                </c:pt>
                <c:pt idx="33481">
                  <c:v>0.83475677682881555</c:v>
                </c:pt>
                <c:pt idx="33482">
                  <c:v>0.83444691907943591</c:v>
                </c:pt>
                <c:pt idx="33483">
                  <c:v>0.83481811432813668</c:v>
                </c:pt>
                <c:pt idx="33484">
                  <c:v>0.83487940630797774</c:v>
                </c:pt>
                <c:pt idx="33485">
                  <c:v>0.83525046382189239</c:v>
                </c:pt>
                <c:pt idx="33486">
                  <c:v>0.83487940630797774</c:v>
                </c:pt>
                <c:pt idx="33487">
                  <c:v>0.83481811432813668</c:v>
                </c:pt>
                <c:pt idx="33488">
                  <c:v>0.83475677682881555</c:v>
                </c:pt>
                <c:pt idx="33489">
                  <c:v>0.83475677682881555</c:v>
                </c:pt>
                <c:pt idx="33490">
                  <c:v>0.83543833580980686</c:v>
                </c:pt>
                <c:pt idx="33491">
                  <c:v>0.83475677682881555</c:v>
                </c:pt>
                <c:pt idx="33492">
                  <c:v>0.83500557413600895</c:v>
                </c:pt>
                <c:pt idx="33493">
                  <c:v>0.83494423791821559</c:v>
                </c:pt>
                <c:pt idx="33494">
                  <c:v>0.83494423791821559</c:v>
                </c:pt>
                <c:pt idx="33495">
                  <c:v>0.83457249070631978</c:v>
                </c:pt>
                <c:pt idx="33496">
                  <c:v>0.83494423791821559</c:v>
                </c:pt>
                <c:pt idx="33497">
                  <c:v>0.83531598513011152</c:v>
                </c:pt>
                <c:pt idx="33498">
                  <c:v>0.83500557413600895</c:v>
                </c:pt>
                <c:pt idx="33499">
                  <c:v>0.83463396506874776</c:v>
                </c:pt>
                <c:pt idx="33500">
                  <c:v>0.83506686478454684</c:v>
                </c:pt>
                <c:pt idx="33501">
                  <c:v>0.83549944300037127</c:v>
                </c:pt>
                <c:pt idx="33502">
                  <c:v>0.83518930957683746</c:v>
                </c:pt>
                <c:pt idx="33503">
                  <c:v>0.83481811432813668</c:v>
                </c:pt>
                <c:pt idx="33504">
                  <c:v>0.83512810991459341</c:v>
                </c:pt>
                <c:pt idx="33505">
                  <c:v>0.83512810991459341</c:v>
                </c:pt>
                <c:pt idx="33506">
                  <c:v>0.83506686478454684</c:v>
                </c:pt>
                <c:pt idx="33507">
                  <c:v>0.83506686478454684</c:v>
                </c:pt>
                <c:pt idx="33508">
                  <c:v>0.83506686478454684</c:v>
                </c:pt>
                <c:pt idx="33509">
                  <c:v>0.83537718320327026</c:v>
                </c:pt>
                <c:pt idx="33510">
                  <c:v>0.83475677682881555</c:v>
                </c:pt>
                <c:pt idx="33511">
                  <c:v>0.83531598513011152</c:v>
                </c:pt>
                <c:pt idx="33512">
                  <c:v>0.83488285608032731</c:v>
                </c:pt>
                <c:pt idx="33513">
                  <c:v>0.83525474153960577</c:v>
                </c:pt>
                <c:pt idx="33514">
                  <c:v>0.83488285608032731</c:v>
                </c:pt>
                <c:pt idx="33515">
                  <c:v>0.83519345238095233</c:v>
                </c:pt>
                <c:pt idx="33516">
                  <c:v>0.83525474153960577</c:v>
                </c:pt>
                <c:pt idx="33517">
                  <c:v>0.83463396506874776</c:v>
                </c:pt>
                <c:pt idx="33518">
                  <c:v>0.83463396506874776</c:v>
                </c:pt>
                <c:pt idx="33519">
                  <c:v>0.83494423791821559</c:v>
                </c:pt>
                <c:pt idx="33520">
                  <c:v>0.83525474153960577</c:v>
                </c:pt>
                <c:pt idx="33521">
                  <c:v>0.83568773234200755</c:v>
                </c:pt>
                <c:pt idx="33522">
                  <c:v>0.83469539375928681</c:v>
                </c:pt>
                <c:pt idx="33523">
                  <c:v>0.83463396506874776</c:v>
                </c:pt>
                <c:pt idx="33524">
                  <c:v>0.83500557413600895</c:v>
                </c:pt>
                <c:pt idx="33525">
                  <c:v>0.83500557413600895</c:v>
                </c:pt>
                <c:pt idx="33526">
                  <c:v>0.83537718320327026</c:v>
                </c:pt>
                <c:pt idx="33527">
                  <c:v>0.83500557413600895</c:v>
                </c:pt>
                <c:pt idx="33528">
                  <c:v>0.83531598513011152</c:v>
                </c:pt>
                <c:pt idx="33529">
                  <c:v>0.8346953937592867</c:v>
                </c:pt>
                <c:pt idx="33530">
                  <c:v>0.83506686478454684</c:v>
                </c:pt>
                <c:pt idx="33531">
                  <c:v>0.83506686478454684</c:v>
                </c:pt>
                <c:pt idx="33532">
                  <c:v>0.83506686478454684</c:v>
                </c:pt>
                <c:pt idx="33533">
                  <c:v>0.83500557413600895</c:v>
                </c:pt>
                <c:pt idx="33534">
                  <c:v>0.83531598513011152</c:v>
                </c:pt>
                <c:pt idx="33535">
                  <c:v>0.83500557413600895</c:v>
                </c:pt>
                <c:pt idx="33536">
                  <c:v>0.83500557413600895</c:v>
                </c:pt>
                <c:pt idx="33537">
                  <c:v>0.83531598513011152</c:v>
                </c:pt>
                <c:pt idx="33538">
                  <c:v>0.83500557413600895</c:v>
                </c:pt>
                <c:pt idx="33539">
                  <c:v>0.83506686478454684</c:v>
                </c:pt>
                <c:pt idx="33540">
                  <c:v>0.83531598513011152</c:v>
                </c:pt>
                <c:pt idx="33541">
                  <c:v>0.83494423791821559</c:v>
                </c:pt>
                <c:pt idx="33542">
                  <c:v>0.83463396506874776</c:v>
                </c:pt>
                <c:pt idx="33543">
                  <c:v>0.83506686478454695</c:v>
                </c:pt>
                <c:pt idx="33544">
                  <c:v>0.83500557413600895</c:v>
                </c:pt>
                <c:pt idx="33545">
                  <c:v>0.83500557413600895</c:v>
                </c:pt>
                <c:pt idx="33546">
                  <c:v>0.83469539375928681</c:v>
                </c:pt>
                <c:pt idx="33547">
                  <c:v>0.83506686478454684</c:v>
                </c:pt>
                <c:pt idx="33548">
                  <c:v>0.83500557413600895</c:v>
                </c:pt>
                <c:pt idx="33549">
                  <c:v>0.83469539375928681</c:v>
                </c:pt>
                <c:pt idx="33550">
                  <c:v>0.83500557413600895</c:v>
                </c:pt>
                <c:pt idx="33551">
                  <c:v>0.83537718320327026</c:v>
                </c:pt>
                <c:pt idx="33552">
                  <c:v>0.83506686478454695</c:v>
                </c:pt>
                <c:pt idx="33553">
                  <c:v>0.83469539375928681</c:v>
                </c:pt>
                <c:pt idx="33554">
                  <c:v>0.83469539375928681</c:v>
                </c:pt>
                <c:pt idx="33555">
                  <c:v>0.83506686478454695</c:v>
                </c:pt>
                <c:pt idx="33556">
                  <c:v>0.83475677682881555</c:v>
                </c:pt>
                <c:pt idx="33557">
                  <c:v>0.83512810991459341</c:v>
                </c:pt>
                <c:pt idx="33558">
                  <c:v>0.83475677682881555</c:v>
                </c:pt>
                <c:pt idx="33559">
                  <c:v>0.83500557413600895</c:v>
                </c:pt>
                <c:pt idx="33560">
                  <c:v>0.83500557413600895</c:v>
                </c:pt>
                <c:pt idx="33561">
                  <c:v>0.83475677682881555</c:v>
                </c:pt>
                <c:pt idx="33562">
                  <c:v>0.83481811432813668</c:v>
                </c:pt>
                <c:pt idx="33563">
                  <c:v>0.83487940630797774</c:v>
                </c:pt>
                <c:pt idx="33564">
                  <c:v>0.83463107156099381</c:v>
                </c:pt>
                <c:pt idx="33565">
                  <c:v>0.83469236471460351</c:v>
                </c:pt>
                <c:pt idx="33566">
                  <c:v>0.83469236471460351</c:v>
                </c:pt>
                <c:pt idx="33567">
                  <c:v>0.83506300963676805</c:v>
                </c:pt>
                <c:pt idx="33568">
                  <c:v>0.83506300963676805</c:v>
                </c:pt>
                <c:pt idx="33569">
                  <c:v>0.83512412004446102</c:v>
                </c:pt>
                <c:pt idx="33570">
                  <c:v>0.83475361244905533</c:v>
                </c:pt>
                <c:pt idx="33571">
                  <c:v>0.83469236471460351</c:v>
                </c:pt>
                <c:pt idx="33572">
                  <c:v>0.83500185391175386</c:v>
                </c:pt>
                <c:pt idx="33573">
                  <c:v>0.83463107156099381</c:v>
                </c:pt>
                <c:pt idx="33574">
                  <c:v>0.83500185391175386</c:v>
                </c:pt>
                <c:pt idx="33575">
                  <c:v>0.83494065281899121</c:v>
                </c:pt>
                <c:pt idx="33576">
                  <c:v>0.83531157270029677</c:v>
                </c:pt>
                <c:pt idx="33577">
                  <c:v>0.83525046382189239</c:v>
                </c:pt>
                <c:pt idx="33578">
                  <c:v>0.83518930957683746</c:v>
                </c:pt>
                <c:pt idx="33579">
                  <c:v>0.83512810991459341</c:v>
                </c:pt>
                <c:pt idx="33580">
                  <c:v>0.83506686478454684</c:v>
                </c:pt>
                <c:pt idx="33581">
                  <c:v>0.83537718320327026</c:v>
                </c:pt>
                <c:pt idx="33582">
                  <c:v>0.83512810991459341</c:v>
                </c:pt>
                <c:pt idx="33583">
                  <c:v>0.83512810991459341</c:v>
                </c:pt>
                <c:pt idx="33584">
                  <c:v>0.83487940630797774</c:v>
                </c:pt>
                <c:pt idx="33585">
                  <c:v>0.83456973293768555</c:v>
                </c:pt>
                <c:pt idx="33586">
                  <c:v>0.8349406528189911</c:v>
                </c:pt>
                <c:pt idx="33587">
                  <c:v>0.83487940630797774</c:v>
                </c:pt>
                <c:pt idx="33588">
                  <c:v>0.83456973293768555</c:v>
                </c:pt>
                <c:pt idx="33589">
                  <c:v>0.83487940630797774</c:v>
                </c:pt>
                <c:pt idx="33590">
                  <c:v>0.83487940630797774</c:v>
                </c:pt>
                <c:pt idx="33591">
                  <c:v>0.83487940630797774</c:v>
                </c:pt>
                <c:pt idx="33592">
                  <c:v>0.83518930957683746</c:v>
                </c:pt>
                <c:pt idx="33593">
                  <c:v>0.83518930957683746</c:v>
                </c:pt>
                <c:pt idx="33594">
                  <c:v>0.83481811432813668</c:v>
                </c:pt>
                <c:pt idx="33595">
                  <c:v>0.83512810991459341</c:v>
                </c:pt>
                <c:pt idx="33596">
                  <c:v>0.83450834879406321</c:v>
                </c:pt>
                <c:pt idx="33597">
                  <c:v>0.83487940630797774</c:v>
                </c:pt>
                <c:pt idx="33598">
                  <c:v>0.83531157270029677</c:v>
                </c:pt>
                <c:pt idx="33599">
                  <c:v>0.83469236471460351</c:v>
                </c:pt>
                <c:pt idx="33600">
                  <c:v>0.83469236471460351</c:v>
                </c:pt>
                <c:pt idx="33601">
                  <c:v>0.83475361244905533</c:v>
                </c:pt>
                <c:pt idx="33602">
                  <c:v>0.83506300963676805</c:v>
                </c:pt>
                <c:pt idx="33603">
                  <c:v>0.83500185391175386</c:v>
                </c:pt>
                <c:pt idx="33604">
                  <c:v>0.83487940630797774</c:v>
                </c:pt>
                <c:pt idx="33605">
                  <c:v>0.83494065281899099</c:v>
                </c:pt>
                <c:pt idx="33606">
                  <c:v>0.83500185391175386</c:v>
                </c:pt>
                <c:pt idx="33607">
                  <c:v>0.83525046382189239</c:v>
                </c:pt>
                <c:pt idx="33608">
                  <c:v>0.83512810991459341</c:v>
                </c:pt>
                <c:pt idx="33609">
                  <c:v>0.83506686478454684</c:v>
                </c:pt>
                <c:pt idx="33610">
                  <c:v>0.83506686478454684</c:v>
                </c:pt>
                <c:pt idx="33611">
                  <c:v>0.83543833580980686</c:v>
                </c:pt>
                <c:pt idx="33612">
                  <c:v>0.83481811432813668</c:v>
                </c:pt>
                <c:pt idx="33613">
                  <c:v>0.83481811432813668</c:v>
                </c:pt>
                <c:pt idx="33614">
                  <c:v>0.83506686478454684</c:v>
                </c:pt>
                <c:pt idx="33615">
                  <c:v>0.83475677682881555</c:v>
                </c:pt>
                <c:pt idx="33616">
                  <c:v>0.83512810991459341</c:v>
                </c:pt>
                <c:pt idx="33617">
                  <c:v>0.83512810991459341</c:v>
                </c:pt>
                <c:pt idx="33618">
                  <c:v>0.83518930957683746</c:v>
                </c:pt>
                <c:pt idx="33619">
                  <c:v>0.83487940630797774</c:v>
                </c:pt>
                <c:pt idx="33620">
                  <c:v>0.83481811432813668</c:v>
                </c:pt>
                <c:pt idx="33621">
                  <c:v>0.83475677682881555</c:v>
                </c:pt>
                <c:pt idx="33622">
                  <c:v>0.83481811432813668</c:v>
                </c:pt>
                <c:pt idx="33623">
                  <c:v>0.83512810991459341</c:v>
                </c:pt>
                <c:pt idx="33624">
                  <c:v>0.83475677682881555</c:v>
                </c:pt>
                <c:pt idx="33625">
                  <c:v>0.83444691907943591</c:v>
                </c:pt>
                <c:pt idx="33626">
                  <c:v>0.83487940630797774</c:v>
                </c:pt>
                <c:pt idx="33627">
                  <c:v>0.8349406528189911</c:v>
                </c:pt>
                <c:pt idx="33628">
                  <c:v>0.83494065281899099</c:v>
                </c:pt>
                <c:pt idx="33629">
                  <c:v>0.83494065281899099</c:v>
                </c:pt>
                <c:pt idx="33630">
                  <c:v>0.83494065281899099</c:v>
                </c:pt>
                <c:pt idx="33631">
                  <c:v>0.83494065281899121</c:v>
                </c:pt>
                <c:pt idx="33632">
                  <c:v>0.83463107156099381</c:v>
                </c:pt>
                <c:pt idx="33633">
                  <c:v>0.83531157270029677</c:v>
                </c:pt>
                <c:pt idx="33634">
                  <c:v>0.83463107156099381</c:v>
                </c:pt>
                <c:pt idx="33635">
                  <c:v>0.83500185391175386</c:v>
                </c:pt>
                <c:pt idx="33636">
                  <c:v>0.83456973293768544</c:v>
                </c:pt>
                <c:pt idx="33637">
                  <c:v>0.83494065281899121</c:v>
                </c:pt>
                <c:pt idx="33638">
                  <c:v>0.83463107156099381</c:v>
                </c:pt>
                <c:pt idx="33639">
                  <c:v>0.83463107156099381</c:v>
                </c:pt>
                <c:pt idx="33640">
                  <c:v>0.83463107156099381</c:v>
                </c:pt>
                <c:pt idx="33641">
                  <c:v>0.83456973293768544</c:v>
                </c:pt>
                <c:pt idx="33642">
                  <c:v>0.83463107156099381</c:v>
                </c:pt>
                <c:pt idx="33643">
                  <c:v>0.83463107156099381</c:v>
                </c:pt>
                <c:pt idx="33644">
                  <c:v>0.83463107156099381</c:v>
                </c:pt>
                <c:pt idx="33645">
                  <c:v>0.83500185391175386</c:v>
                </c:pt>
                <c:pt idx="33646">
                  <c:v>0.83500185391175386</c:v>
                </c:pt>
                <c:pt idx="33647">
                  <c:v>0.83500185391175386</c:v>
                </c:pt>
                <c:pt idx="33648">
                  <c:v>0.83494065281899121</c:v>
                </c:pt>
                <c:pt idx="33649">
                  <c:v>0.83531157270029677</c:v>
                </c:pt>
                <c:pt idx="33650">
                  <c:v>0.83494065281899099</c:v>
                </c:pt>
                <c:pt idx="33651">
                  <c:v>0.83494065281899099</c:v>
                </c:pt>
                <c:pt idx="33652">
                  <c:v>0.83525046382189239</c:v>
                </c:pt>
                <c:pt idx="33653">
                  <c:v>0.83525046382189239</c:v>
                </c:pt>
                <c:pt idx="33654">
                  <c:v>0.83512810991459341</c:v>
                </c:pt>
                <c:pt idx="33655">
                  <c:v>0.83506686478454684</c:v>
                </c:pt>
                <c:pt idx="33656">
                  <c:v>0.83518930957683746</c:v>
                </c:pt>
                <c:pt idx="33657">
                  <c:v>0.83487940630797774</c:v>
                </c:pt>
                <c:pt idx="33658">
                  <c:v>0.83456973293768555</c:v>
                </c:pt>
                <c:pt idx="33659">
                  <c:v>0.83481811432813668</c:v>
                </c:pt>
                <c:pt idx="33660">
                  <c:v>0.83475677682881555</c:v>
                </c:pt>
                <c:pt idx="33661">
                  <c:v>0.83469539375928681</c:v>
                </c:pt>
                <c:pt idx="33662">
                  <c:v>0.83469539375928681</c:v>
                </c:pt>
                <c:pt idx="33663">
                  <c:v>0.83543833580980686</c:v>
                </c:pt>
                <c:pt idx="33664">
                  <c:v>0.83481811432813668</c:v>
                </c:pt>
                <c:pt idx="33665">
                  <c:v>0.83525046382189239</c:v>
                </c:pt>
                <c:pt idx="33666">
                  <c:v>0.83500185391175386</c:v>
                </c:pt>
                <c:pt idx="33667">
                  <c:v>0.83469236471460351</c:v>
                </c:pt>
                <c:pt idx="33668">
                  <c:v>0.83469236471460351</c:v>
                </c:pt>
                <c:pt idx="33669">
                  <c:v>0.83469236471460351</c:v>
                </c:pt>
                <c:pt idx="33670">
                  <c:v>0.83500185391175386</c:v>
                </c:pt>
                <c:pt idx="33671">
                  <c:v>0.83500185391175386</c:v>
                </c:pt>
                <c:pt idx="33672">
                  <c:v>0.83463107156099381</c:v>
                </c:pt>
                <c:pt idx="33673">
                  <c:v>0.83463107156099381</c:v>
                </c:pt>
                <c:pt idx="33674">
                  <c:v>0.83463107156099381</c:v>
                </c:pt>
                <c:pt idx="33675">
                  <c:v>0.83463107156099381</c:v>
                </c:pt>
                <c:pt idx="33676">
                  <c:v>0.83463107156099381</c:v>
                </c:pt>
                <c:pt idx="33677">
                  <c:v>0.83463107156099381</c:v>
                </c:pt>
                <c:pt idx="33678">
                  <c:v>0.83500185391175386</c:v>
                </c:pt>
                <c:pt idx="33679">
                  <c:v>0.83500185391175386</c:v>
                </c:pt>
                <c:pt idx="33680">
                  <c:v>0.83469236471460351</c:v>
                </c:pt>
                <c:pt idx="33681">
                  <c:v>0.83463107156099381</c:v>
                </c:pt>
                <c:pt idx="33682">
                  <c:v>0.83456973293768544</c:v>
                </c:pt>
                <c:pt idx="33683">
                  <c:v>0.83456973293768544</c:v>
                </c:pt>
                <c:pt idx="33684">
                  <c:v>0.83481811432813668</c:v>
                </c:pt>
                <c:pt idx="33685">
                  <c:v>0.83450834879406321</c:v>
                </c:pt>
                <c:pt idx="33686">
                  <c:v>0.83487940630797774</c:v>
                </c:pt>
                <c:pt idx="33687">
                  <c:v>0.83494065281899121</c:v>
                </c:pt>
                <c:pt idx="33688">
                  <c:v>0.83500185391175386</c:v>
                </c:pt>
                <c:pt idx="33689">
                  <c:v>0.83500185391175386</c:v>
                </c:pt>
                <c:pt idx="33690">
                  <c:v>0.83500185391175386</c:v>
                </c:pt>
                <c:pt idx="33691">
                  <c:v>0.83531157270029677</c:v>
                </c:pt>
                <c:pt idx="33692">
                  <c:v>0.83525046382189239</c:v>
                </c:pt>
                <c:pt idx="33693">
                  <c:v>0.83531157270029677</c:v>
                </c:pt>
                <c:pt idx="33694">
                  <c:v>0.83531157270029677</c:v>
                </c:pt>
                <c:pt idx="33695">
                  <c:v>0.83531157270029677</c:v>
                </c:pt>
                <c:pt idx="33696">
                  <c:v>0.83525046382189239</c:v>
                </c:pt>
                <c:pt idx="33697">
                  <c:v>0.83487940630797774</c:v>
                </c:pt>
                <c:pt idx="33698">
                  <c:v>0.83450834879406321</c:v>
                </c:pt>
                <c:pt idx="33699">
                  <c:v>0.83475677682881555</c:v>
                </c:pt>
                <c:pt idx="33700">
                  <c:v>0.83500557413600895</c:v>
                </c:pt>
                <c:pt idx="33701">
                  <c:v>0.83543833580980686</c:v>
                </c:pt>
                <c:pt idx="33702">
                  <c:v>0.83543833580980686</c:v>
                </c:pt>
                <c:pt idx="33703">
                  <c:v>0.83475677682881555</c:v>
                </c:pt>
                <c:pt idx="33704">
                  <c:v>0.83481811432813668</c:v>
                </c:pt>
                <c:pt idx="33705">
                  <c:v>0.83444691907943591</c:v>
                </c:pt>
                <c:pt idx="33706">
                  <c:v>0.83481811432813668</c:v>
                </c:pt>
                <c:pt idx="33707">
                  <c:v>0.83450834879406321</c:v>
                </c:pt>
                <c:pt idx="33708">
                  <c:v>0.83450834879406321</c:v>
                </c:pt>
                <c:pt idx="33709">
                  <c:v>0.83487940630797774</c:v>
                </c:pt>
                <c:pt idx="33710">
                  <c:v>0.83518930957683746</c:v>
                </c:pt>
                <c:pt idx="33711">
                  <c:v>0.83475677682881555</c:v>
                </c:pt>
                <c:pt idx="33712">
                  <c:v>0.83500557413600895</c:v>
                </c:pt>
                <c:pt idx="33713">
                  <c:v>0.83512810991459341</c:v>
                </c:pt>
                <c:pt idx="33714">
                  <c:v>0.83512810991459341</c:v>
                </c:pt>
                <c:pt idx="33715">
                  <c:v>0.83512810991459341</c:v>
                </c:pt>
                <c:pt idx="33716">
                  <c:v>0.83481811432813668</c:v>
                </c:pt>
                <c:pt idx="33717">
                  <c:v>0.83481811432813668</c:v>
                </c:pt>
                <c:pt idx="33718">
                  <c:v>0.83475677682881555</c:v>
                </c:pt>
                <c:pt idx="33719">
                  <c:v>0.83506686478454684</c:v>
                </c:pt>
                <c:pt idx="33720">
                  <c:v>0.83512810991459341</c:v>
                </c:pt>
                <c:pt idx="33721">
                  <c:v>0.83512810991459341</c:v>
                </c:pt>
                <c:pt idx="33722">
                  <c:v>0.83512810991459341</c:v>
                </c:pt>
                <c:pt idx="33723">
                  <c:v>0.83512810991459341</c:v>
                </c:pt>
                <c:pt idx="33724">
                  <c:v>0.83543833580980686</c:v>
                </c:pt>
                <c:pt idx="33725">
                  <c:v>0.83506686478454684</c:v>
                </c:pt>
                <c:pt idx="33726">
                  <c:v>0.83506686478454684</c:v>
                </c:pt>
                <c:pt idx="33727">
                  <c:v>0.83537718320327026</c:v>
                </c:pt>
                <c:pt idx="33728">
                  <c:v>0.83500557413600895</c:v>
                </c:pt>
                <c:pt idx="33729">
                  <c:v>0.83469539375928681</c:v>
                </c:pt>
                <c:pt idx="33730">
                  <c:v>0.83469539375928681</c:v>
                </c:pt>
                <c:pt idx="33731">
                  <c:v>0.83475677682881555</c:v>
                </c:pt>
                <c:pt idx="33732">
                  <c:v>0.83506686478454684</c:v>
                </c:pt>
                <c:pt idx="33733">
                  <c:v>0.83506686478454684</c:v>
                </c:pt>
                <c:pt idx="33734">
                  <c:v>0.83506686478454684</c:v>
                </c:pt>
                <c:pt idx="33735">
                  <c:v>0.83475677682881555</c:v>
                </c:pt>
                <c:pt idx="33736">
                  <c:v>0.83543833580980686</c:v>
                </c:pt>
                <c:pt idx="33737">
                  <c:v>0.83500557413600895</c:v>
                </c:pt>
                <c:pt idx="33738">
                  <c:v>0.83463396506874776</c:v>
                </c:pt>
                <c:pt idx="33739">
                  <c:v>0.83494423791821559</c:v>
                </c:pt>
                <c:pt idx="33740">
                  <c:v>0.83494423791821559</c:v>
                </c:pt>
                <c:pt idx="33741">
                  <c:v>0.83494423791821559</c:v>
                </c:pt>
                <c:pt idx="33742">
                  <c:v>0.83494423791821559</c:v>
                </c:pt>
                <c:pt idx="33743">
                  <c:v>0.83531598513011152</c:v>
                </c:pt>
                <c:pt idx="33744">
                  <c:v>0.83531598513011152</c:v>
                </c:pt>
                <c:pt idx="33745">
                  <c:v>0.83500557413600895</c:v>
                </c:pt>
                <c:pt idx="33746">
                  <c:v>0.83469539375928681</c:v>
                </c:pt>
                <c:pt idx="33747">
                  <c:v>0.83469539375928681</c:v>
                </c:pt>
                <c:pt idx="33748">
                  <c:v>0.83500557413600895</c:v>
                </c:pt>
                <c:pt idx="33749">
                  <c:v>0.83463396506874776</c:v>
                </c:pt>
                <c:pt idx="33750">
                  <c:v>0.83469539375928681</c:v>
                </c:pt>
                <c:pt idx="33751">
                  <c:v>0.83469539375928681</c:v>
                </c:pt>
                <c:pt idx="33752">
                  <c:v>0.83500557413600895</c:v>
                </c:pt>
                <c:pt idx="33753">
                  <c:v>0.83469539375928681</c:v>
                </c:pt>
                <c:pt idx="33754">
                  <c:v>0.83506686478454684</c:v>
                </c:pt>
                <c:pt idx="33755">
                  <c:v>0.83512810991459341</c:v>
                </c:pt>
                <c:pt idx="33756">
                  <c:v>0.83549944300037127</c:v>
                </c:pt>
                <c:pt idx="33757">
                  <c:v>0.83450834879406321</c:v>
                </c:pt>
                <c:pt idx="33758">
                  <c:v>0.83487940630797774</c:v>
                </c:pt>
                <c:pt idx="33759">
                  <c:v>0.83518930957683746</c:v>
                </c:pt>
                <c:pt idx="33760">
                  <c:v>0.83481811432813668</c:v>
                </c:pt>
                <c:pt idx="33761">
                  <c:v>0.83512810991459341</c:v>
                </c:pt>
                <c:pt idx="33762">
                  <c:v>0.83506686478454684</c:v>
                </c:pt>
                <c:pt idx="33763">
                  <c:v>0.83537718320327026</c:v>
                </c:pt>
                <c:pt idx="33764">
                  <c:v>0.83506686478454684</c:v>
                </c:pt>
                <c:pt idx="33765">
                  <c:v>0.83475677682881555</c:v>
                </c:pt>
                <c:pt idx="33766">
                  <c:v>0.83469539375928681</c:v>
                </c:pt>
                <c:pt idx="33767">
                  <c:v>0.83494423791821559</c:v>
                </c:pt>
                <c:pt idx="33768">
                  <c:v>0.83494423791821559</c:v>
                </c:pt>
                <c:pt idx="33769">
                  <c:v>0.83525474153960577</c:v>
                </c:pt>
                <c:pt idx="33770">
                  <c:v>0.83525474153960577</c:v>
                </c:pt>
                <c:pt idx="33771">
                  <c:v>0.83525474153960577</c:v>
                </c:pt>
                <c:pt idx="33772">
                  <c:v>0.83506686478454684</c:v>
                </c:pt>
                <c:pt idx="33773">
                  <c:v>0.83481811432813668</c:v>
                </c:pt>
                <c:pt idx="33774">
                  <c:v>0.83481811432813668</c:v>
                </c:pt>
                <c:pt idx="33775">
                  <c:v>0.83481811432813668</c:v>
                </c:pt>
                <c:pt idx="33776">
                  <c:v>0.83481811432813668</c:v>
                </c:pt>
                <c:pt idx="33777">
                  <c:v>0.83481811432813668</c:v>
                </c:pt>
                <c:pt idx="33778">
                  <c:v>0.83481811432813668</c:v>
                </c:pt>
                <c:pt idx="33779">
                  <c:v>0.83475677682881555</c:v>
                </c:pt>
                <c:pt idx="33780">
                  <c:v>0.83475677682881555</c:v>
                </c:pt>
                <c:pt idx="33781">
                  <c:v>0.83475677682881555</c:v>
                </c:pt>
                <c:pt idx="33782">
                  <c:v>0.83506686478454684</c:v>
                </c:pt>
                <c:pt idx="33783">
                  <c:v>0.83537718320327026</c:v>
                </c:pt>
                <c:pt idx="33784">
                  <c:v>0.83531598513011152</c:v>
                </c:pt>
                <c:pt idx="33785">
                  <c:v>0.83494423791821559</c:v>
                </c:pt>
                <c:pt idx="33786">
                  <c:v>0.83525474153960577</c:v>
                </c:pt>
                <c:pt idx="33787">
                  <c:v>0.83531598513011152</c:v>
                </c:pt>
                <c:pt idx="33788">
                  <c:v>0.83500557413600895</c:v>
                </c:pt>
                <c:pt idx="33789">
                  <c:v>0.83500557413600895</c:v>
                </c:pt>
                <c:pt idx="33790">
                  <c:v>0.83463396506874776</c:v>
                </c:pt>
                <c:pt idx="33791">
                  <c:v>0.83500557413600907</c:v>
                </c:pt>
                <c:pt idx="33792">
                  <c:v>0.83469539375928681</c:v>
                </c:pt>
                <c:pt idx="33793">
                  <c:v>0.83475677682881555</c:v>
                </c:pt>
                <c:pt idx="33794">
                  <c:v>0.83438544374303758</c:v>
                </c:pt>
                <c:pt idx="33795">
                  <c:v>0.83469539375928681</c:v>
                </c:pt>
                <c:pt idx="33796">
                  <c:v>0.8346953937592867</c:v>
                </c:pt>
                <c:pt idx="33797">
                  <c:v>0.83531598513011152</c:v>
                </c:pt>
                <c:pt idx="33798">
                  <c:v>0.83531598513011152</c:v>
                </c:pt>
                <c:pt idx="33799">
                  <c:v>0.83537718320327026</c:v>
                </c:pt>
                <c:pt idx="33800">
                  <c:v>0.83531598513011152</c:v>
                </c:pt>
                <c:pt idx="33801">
                  <c:v>0.83525474153960577</c:v>
                </c:pt>
                <c:pt idx="33802">
                  <c:v>0.83525474153960577</c:v>
                </c:pt>
                <c:pt idx="33803">
                  <c:v>0.83463396506874776</c:v>
                </c:pt>
                <c:pt idx="33804">
                  <c:v>0.83500557413600895</c:v>
                </c:pt>
                <c:pt idx="33805">
                  <c:v>0.83500557413600895</c:v>
                </c:pt>
                <c:pt idx="33806">
                  <c:v>0.83543833580980686</c:v>
                </c:pt>
                <c:pt idx="33807">
                  <c:v>0.83487940630797774</c:v>
                </c:pt>
                <c:pt idx="33808">
                  <c:v>0.83487940630797774</c:v>
                </c:pt>
                <c:pt idx="33809">
                  <c:v>0.83518930957683746</c:v>
                </c:pt>
                <c:pt idx="33810">
                  <c:v>0.83512810991459341</c:v>
                </c:pt>
                <c:pt idx="33811">
                  <c:v>0.83512810991459341</c:v>
                </c:pt>
                <c:pt idx="33812">
                  <c:v>0.83549944300037127</c:v>
                </c:pt>
                <c:pt idx="33813">
                  <c:v>0.83556050482553823</c:v>
                </c:pt>
                <c:pt idx="33814">
                  <c:v>0.83525046382189239</c:v>
                </c:pt>
                <c:pt idx="33815">
                  <c:v>0.83494065281899121</c:v>
                </c:pt>
                <c:pt idx="33816">
                  <c:v>0.83463107156099381</c:v>
                </c:pt>
                <c:pt idx="33817">
                  <c:v>0.83469236471460351</c:v>
                </c:pt>
                <c:pt idx="33818">
                  <c:v>0.83475361244905533</c:v>
                </c:pt>
                <c:pt idx="33819">
                  <c:v>0.83444444444444443</c:v>
                </c:pt>
                <c:pt idx="33820">
                  <c:v>0.83481481481481479</c:v>
                </c:pt>
                <c:pt idx="33821">
                  <c:v>0.83481481481481479</c:v>
                </c:pt>
                <c:pt idx="33822">
                  <c:v>0.83475361244905533</c:v>
                </c:pt>
                <c:pt idx="33823">
                  <c:v>0.83475361244905533</c:v>
                </c:pt>
                <c:pt idx="33824">
                  <c:v>0.83469236471460351</c:v>
                </c:pt>
                <c:pt idx="33825">
                  <c:v>0.83475361244905533</c:v>
                </c:pt>
                <c:pt idx="33826">
                  <c:v>0.83475361244905533</c:v>
                </c:pt>
                <c:pt idx="33827">
                  <c:v>0.8353726362625139</c:v>
                </c:pt>
                <c:pt idx="33828">
                  <c:v>0.83525046382189239</c:v>
                </c:pt>
                <c:pt idx="33829">
                  <c:v>0.83525046382189239</c:v>
                </c:pt>
                <c:pt idx="33830">
                  <c:v>0.83518930957683746</c:v>
                </c:pt>
                <c:pt idx="33831">
                  <c:v>0.83487940630797774</c:v>
                </c:pt>
                <c:pt idx="33832">
                  <c:v>0.83518930957683746</c:v>
                </c:pt>
                <c:pt idx="33833">
                  <c:v>0.83481811432813668</c:v>
                </c:pt>
                <c:pt idx="33834">
                  <c:v>0.83543833580980686</c:v>
                </c:pt>
                <c:pt idx="33835">
                  <c:v>0.83543833580980686</c:v>
                </c:pt>
                <c:pt idx="33836">
                  <c:v>0.83512810991459341</c:v>
                </c:pt>
                <c:pt idx="33837">
                  <c:v>0.83518930957683746</c:v>
                </c:pt>
                <c:pt idx="33838">
                  <c:v>0.83481811432813668</c:v>
                </c:pt>
                <c:pt idx="33839">
                  <c:v>0.83512810991459341</c:v>
                </c:pt>
                <c:pt idx="33840">
                  <c:v>0.83518930957683746</c:v>
                </c:pt>
                <c:pt idx="33841">
                  <c:v>0.83494065281899121</c:v>
                </c:pt>
                <c:pt idx="33842">
                  <c:v>0.83456973293768544</c:v>
                </c:pt>
                <c:pt idx="33843">
                  <c:v>0.83481811432813668</c:v>
                </c:pt>
                <c:pt idx="33844">
                  <c:v>0.83481811432813668</c:v>
                </c:pt>
                <c:pt idx="33845">
                  <c:v>0.83475677682881555</c:v>
                </c:pt>
                <c:pt idx="33846">
                  <c:v>0.83475677682881555</c:v>
                </c:pt>
                <c:pt idx="33847">
                  <c:v>0.83469539375928681</c:v>
                </c:pt>
                <c:pt idx="33848">
                  <c:v>0.83500557413600895</c:v>
                </c:pt>
                <c:pt idx="33849">
                  <c:v>0.83537718320327026</c:v>
                </c:pt>
                <c:pt idx="33850">
                  <c:v>0.83500557413600895</c:v>
                </c:pt>
                <c:pt idx="33851">
                  <c:v>0.83537718320327026</c:v>
                </c:pt>
                <c:pt idx="33852">
                  <c:v>0.83543833580980686</c:v>
                </c:pt>
                <c:pt idx="33853">
                  <c:v>0.83512810991459341</c:v>
                </c:pt>
                <c:pt idx="33854">
                  <c:v>0.83543833580980686</c:v>
                </c:pt>
                <c:pt idx="33855">
                  <c:v>0.83481811432813668</c:v>
                </c:pt>
                <c:pt idx="33856">
                  <c:v>0.83518930957683746</c:v>
                </c:pt>
                <c:pt idx="33857">
                  <c:v>0.83518930957683746</c:v>
                </c:pt>
                <c:pt idx="33858">
                  <c:v>0.83475677682881555</c:v>
                </c:pt>
                <c:pt idx="33859">
                  <c:v>0.83469539375928681</c:v>
                </c:pt>
                <c:pt idx="33860">
                  <c:v>0.83438544374303758</c:v>
                </c:pt>
                <c:pt idx="33861">
                  <c:v>0.83444691907943591</c:v>
                </c:pt>
                <c:pt idx="33862">
                  <c:v>0.83450834879406321</c:v>
                </c:pt>
                <c:pt idx="33863">
                  <c:v>0.83475677682881555</c:v>
                </c:pt>
                <c:pt idx="33864">
                  <c:v>0.83475677682881555</c:v>
                </c:pt>
                <c:pt idx="33865">
                  <c:v>0.83475677682881555</c:v>
                </c:pt>
                <c:pt idx="33866">
                  <c:v>0.83512810991459341</c:v>
                </c:pt>
                <c:pt idx="33867">
                  <c:v>0.83512810991459341</c:v>
                </c:pt>
                <c:pt idx="33868">
                  <c:v>0.83506686478454684</c:v>
                </c:pt>
                <c:pt idx="33869">
                  <c:v>0.83506686478454684</c:v>
                </c:pt>
                <c:pt idx="33870">
                  <c:v>0.83506686478454684</c:v>
                </c:pt>
                <c:pt idx="33871">
                  <c:v>0.83469539375928681</c:v>
                </c:pt>
                <c:pt idx="33872">
                  <c:v>0.83506686478454695</c:v>
                </c:pt>
                <c:pt idx="33873">
                  <c:v>0.8346953937592867</c:v>
                </c:pt>
                <c:pt idx="33874">
                  <c:v>0.83444691907943591</c:v>
                </c:pt>
                <c:pt idx="33875">
                  <c:v>0.83481811432813668</c:v>
                </c:pt>
                <c:pt idx="33876">
                  <c:v>0.83518930957683746</c:v>
                </c:pt>
                <c:pt idx="33877">
                  <c:v>0.83456973293768555</c:v>
                </c:pt>
                <c:pt idx="33878">
                  <c:v>0.8349406528189911</c:v>
                </c:pt>
                <c:pt idx="33879">
                  <c:v>0.83531157270029688</c:v>
                </c:pt>
                <c:pt idx="33880">
                  <c:v>0.83494065281899099</c:v>
                </c:pt>
                <c:pt idx="33881">
                  <c:v>0.83494065281899099</c:v>
                </c:pt>
                <c:pt idx="33882">
                  <c:v>0.83531157270029677</c:v>
                </c:pt>
                <c:pt idx="33883">
                  <c:v>0.83494065281899099</c:v>
                </c:pt>
                <c:pt idx="33884">
                  <c:v>0.83525046382189239</c:v>
                </c:pt>
                <c:pt idx="33885">
                  <c:v>0.83531157270029677</c:v>
                </c:pt>
                <c:pt idx="33886">
                  <c:v>0.83531157270029677</c:v>
                </c:pt>
                <c:pt idx="33887">
                  <c:v>0.83531157270029677</c:v>
                </c:pt>
                <c:pt idx="33888">
                  <c:v>0.83494065281899099</c:v>
                </c:pt>
                <c:pt idx="33889">
                  <c:v>0.83494065281899099</c:v>
                </c:pt>
                <c:pt idx="33890">
                  <c:v>0.83525046382189239</c:v>
                </c:pt>
                <c:pt idx="33891">
                  <c:v>0.83525046382189239</c:v>
                </c:pt>
                <c:pt idx="33892">
                  <c:v>0.8349406528189911</c:v>
                </c:pt>
                <c:pt idx="33893">
                  <c:v>0.8349406528189911</c:v>
                </c:pt>
                <c:pt idx="33894">
                  <c:v>0.83456973293768555</c:v>
                </c:pt>
                <c:pt idx="33895">
                  <c:v>0.8349406528189911</c:v>
                </c:pt>
                <c:pt idx="33896">
                  <c:v>0.83525046382189239</c:v>
                </c:pt>
                <c:pt idx="33897">
                  <c:v>0.83518930957683746</c:v>
                </c:pt>
                <c:pt idx="33898">
                  <c:v>0.83543833580980686</c:v>
                </c:pt>
                <c:pt idx="33899">
                  <c:v>0.83512810991459341</c:v>
                </c:pt>
                <c:pt idx="33900">
                  <c:v>0.83481811432813668</c:v>
                </c:pt>
                <c:pt idx="33901">
                  <c:v>0.83450834879406321</c:v>
                </c:pt>
                <c:pt idx="33902">
                  <c:v>0.83518930957683746</c:v>
                </c:pt>
                <c:pt idx="33903">
                  <c:v>0.83518930957683746</c:v>
                </c:pt>
                <c:pt idx="33904">
                  <c:v>0.83518930957683746</c:v>
                </c:pt>
                <c:pt idx="33905">
                  <c:v>0.83512810991459341</c:v>
                </c:pt>
                <c:pt idx="33906">
                  <c:v>0.83506686478454684</c:v>
                </c:pt>
                <c:pt idx="33907">
                  <c:v>0.83512810991459341</c:v>
                </c:pt>
                <c:pt idx="33908">
                  <c:v>0.83487940630797774</c:v>
                </c:pt>
                <c:pt idx="33909">
                  <c:v>0.83487940630797774</c:v>
                </c:pt>
                <c:pt idx="33910">
                  <c:v>0.83487940630797774</c:v>
                </c:pt>
                <c:pt idx="33911">
                  <c:v>0.83487940630797774</c:v>
                </c:pt>
                <c:pt idx="33912">
                  <c:v>0.83475677682881555</c:v>
                </c:pt>
                <c:pt idx="33913">
                  <c:v>0.83543833580980686</c:v>
                </c:pt>
                <c:pt idx="33914">
                  <c:v>0.83475677682881555</c:v>
                </c:pt>
                <c:pt idx="33915">
                  <c:v>0.83512810991459341</c:v>
                </c:pt>
                <c:pt idx="33916">
                  <c:v>0.83487940630797774</c:v>
                </c:pt>
                <c:pt idx="33917">
                  <c:v>0.83518930957683746</c:v>
                </c:pt>
                <c:pt idx="33918">
                  <c:v>0.83518930957683746</c:v>
                </c:pt>
                <c:pt idx="33919">
                  <c:v>0.83481811432813668</c:v>
                </c:pt>
                <c:pt idx="33920">
                  <c:v>0.83487940630797774</c:v>
                </c:pt>
                <c:pt idx="33921">
                  <c:v>0.83487940630797774</c:v>
                </c:pt>
                <c:pt idx="33922">
                  <c:v>0.83518930957683746</c:v>
                </c:pt>
                <c:pt idx="33923">
                  <c:v>0.83487940630797774</c:v>
                </c:pt>
                <c:pt idx="33924">
                  <c:v>0.83487940630797774</c:v>
                </c:pt>
                <c:pt idx="33925">
                  <c:v>0.83456973293768544</c:v>
                </c:pt>
                <c:pt idx="33926">
                  <c:v>0.83487940630797774</c:v>
                </c:pt>
                <c:pt idx="33927">
                  <c:v>0.83444691907943591</c:v>
                </c:pt>
                <c:pt idx="33928">
                  <c:v>0.83438544374303758</c:v>
                </c:pt>
                <c:pt idx="33929">
                  <c:v>0.83500557413600895</c:v>
                </c:pt>
                <c:pt idx="33930">
                  <c:v>0.83494423791821559</c:v>
                </c:pt>
                <c:pt idx="33931">
                  <c:v>0.83525474153960577</c:v>
                </c:pt>
                <c:pt idx="33932">
                  <c:v>0.83500557413600895</c:v>
                </c:pt>
                <c:pt idx="33933">
                  <c:v>0.83500557413600895</c:v>
                </c:pt>
                <c:pt idx="33934">
                  <c:v>0.83500557413600895</c:v>
                </c:pt>
                <c:pt idx="33935">
                  <c:v>0.83543833580980686</c:v>
                </c:pt>
                <c:pt idx="33936">
                  <c:v>0.83543833580980686</c:v>
                </c:pt>
                <c:pt idx="33937">
                  <c:v>0.83475677682881555</c:v>
                </c:pt>
                <c:pt idx="33938">
                  <c:v>0.83512810991459341</c:v>
                </c:pt>
                <c:pt idx="33939">
                  <c:v>0.83518930957683746</c:v>
                </c:pt>
                <c:pt idx="33940">
                  <c:v>0.83487940630797774</c:v>
                </c:pt>
                <c:pt idx="33941">
                  <c:v>0.83456973293768544</c:v>
                </c:pt>
                <c:pt idx="33942">
                  <c:v>0.83456973293768544</c:v>
                </c:pt>
                <c:pt idx="33943">
                  <c:v>0.83518930957683746</c:v>
                </c:pt>
                <c:pt idx="33944">
                  <c:v>0.83506686478454684</c:v>
                </c:pt>
                <c:pt idx="33945">
                  <c:v>0.83500557413600895</c:v>
                </c:pt>
                <c:pt idx="33946">
                  <c:v>0.83469539375928681</c:v>
                </c:pt>
                <c:pt idx="33947">
                  <c:v>0.83469539375928681</c:v>
                </c:pt>
                <c:pt idx="33948">
                  <c:v>0.83469539375928681</c:v>
                </c:pt>
                <c:pt idx="33949">
                  <c:v>0.83506686478454684</c:v>
                </c:pt>
                <c:pt idx="33950">
                  <c:v>0.83512810991459341</c:v>
                </c:pt>
                <c:pt idx="33951">
                  <c:v>0.83487940630797774</c:v>
                </c:pt>
                <c:pt idx="33952">
                  <c:v>0.83487940630797774</c:v>
                </c:pt>
                <c:pt idx="33953">
                  <c:v>0.83487940630797774</c:v>
                </c:pt>
                <c:pt idx="33954">
                  <c:v>0.83450834879406321</c:v>
                </c:pt>
                <c:pt idx="33955">
                  <c:v>0.83450834879406321</c:v>
                </c:pt>
                <c:pt idx="33956">
                  <c:v>0.83450834879406321</c:v>
                </c:pt>
                <c:pt idx="33957">
                  <c:v>0.83444691907943591</c:v>
                </c:pt>
                <c:pt idx="33958">
                  <c:v>0.83475677682881555</c:v>
                </c:pt>
                <c:pt idx="33959">
                  <c:v>0.8346953937592867</c:v>
                </c:pt>
                <c:pt idx="33960">
                  <c:v>0.83500557413600895</c:v>
                </c:pt>
                <c:pt idx="33961">
                  <c:v>0.83531598513011152</c:v>
                </c:pt>
                <c:pt idx="33962">
                  <c:v>0.83494423791821559</c:v>
                </c:pt>
                <c:pt idx="33963">
                  <c:v>0.83525474153960577</c:v>
                </c:pt>
                <c:pt idx="33964">
                  <c:v>0.83488285608032731</c:v>
                </c:pt>
                <c:pt idx="33965">
                  <c:v>0.83451097062104873</c:v>
                </c:pt>
                <c:pt idx="33966">
                  <c:v>0.83513211760327521</c:v>
                </c:pt>
                <c:pt idx="33967">
                  <c:v>0.83513211760327521</c:v>
                </c:pt>
                <c:pt idx="33968">
                  <c:v>0.83519345238095233</c:v>
                </c:pt>
                <c:pt idx="33969">
                  <c:v>0.8348214285714286</c:v>
                </c:pt>
                <c:pt idx="33970">
                  <c:v>0.83513211760327521</c:v>
                </c:pt>
                <c:pt idx="33971">
                  <c:v>0.83519345238095233</c:v>
                </c:pt>
                <c:pt idx="33972">
                  <c:v>0.83519345238095233</c:v>
                </c:pt>
                <c:pt idx="33973">
                  <c:v>0.8348214285714286</c:v>
                </c:pt>
                <c:pt idx="33974">
                  <c:v>0.83519345238095233</c:v>
                </c:pt>
                <c:pt idx="33975">
                  <c:v>0.83550427986602172</c:v>
                </c:pt>
                <c:pt idx="33976">
                  <c:v>0.83488285608032731</c:v>
                </c:pt>
                <c:pt idx="33977">
                  <c:v>0.83488285608032731</c:v>
                </c:pt>
                <c:pt idx="33978">
                  <c:v>0.83519345238095233</c:v>
                </c:pt>
                <c:pt idx="33979">
                  <c:v>0.83488285608032731</c:v>
                </c:pt>
                <c:pt idx="33980">
                  <c:v>0.83488285608032731</c:v>
                </c:pt>
                <c:pt idx="33981">
                  <c:v>0.83494423791821559</c:v>
                </c:pt>
                <c:pt idx="33982">
                  <c:v>0.83494423791821559</c:v>
                </c:pt>
                <c:pt idx="33983">
                  <c:v>0.83525474153960577</c:v>
                </c:pt>
                <c:pt idx="33984">
                  <c:v>0.83531598513011152</c:v>
                </c:pt>
                <c:pt idx="33985">
                  <c:v>0.83500557413600895</c:v>
                </c:pt>
                <c:pt idx="33986">
                  <c:v>0.83500557413600895</c:v>
                </c:pt>
                <c:pt idx="33987">
                  <c:v>0.83494423791821559</c:v>
                </c:pt>
                <c:pt idx="33988">
                  <c:v>0.83494423791821559</c:v>
                </c:pt>
                <c:pt idx="33989">
                  <c:v>0.83500557413600895</c:v>
                </c:pt>
                <c:pt idx="33990">
                  <c:v>0.83500557413600895</c:v>
                </c:pt>
                <c:pt idx="33991">
                  <c:v>0.83506686478454684</c:v>
                </c:pt>
                <c:pt idx="33992">
                  <c:v>0.83512810991459341</c:v>
                </c:pt>
                <c:pt idx="33993">
                  <c:v>0.83475677682881555</c:v>
                </c:pt>
                <c:pt idx="33994">
                  <c:v>0.83475677682881555</c:v>
                </c:pt>
                <c:pt idx="33995">
                  <c:v>0.83512810991459341</c:v>
                </c:pt>
                <c:pt idx="33996">
                  <c:v>0.83487940630797774</c:v>
                </c:pt>
                <c:pt idx="33997">
                  <c:v>0.83487940630797774</c:v>
                </c:pt>
                <c:pt idx="33998">
                  <c:v>0.83512810991459341</c:v>
                </c:pt>
                <c:pt idx="33999">
                  <c:v>0.83537718320327026</c:v>
                </c:pt>
                <c:pt idx="34000">
                  <c:v>0.83537718320327026</c:v>
                </c:pt>
                <c:pt idx="34001">
                  <c:v>0.83537718320327026</c:v>
                </c:pt>
                <c:pt idx="34002">
                  <c:v>0.83500557413600895</c:v>
                </c:pt>
                <c:pt idx="34003">
                  <c:v>0.83537718320327026</c:v>
                </c:pt>
                <c:pt idx="34004">
                  <c:v>0.83537718320327026</c:v>
                </c:pt>
                <c:pt idx="34005">
                  <c:v>0.83500557413600895</c:v>
                </c:pt>
                <c:pt idx="34006">
                  <c:v>0.83494423791821559</c:v>
                </c:pt>
                <c:pt idx="34007">
                  <c:v>0.83525474153960577</c:v>
                </c:pt>
                <c:pt idx="34008">
                  <c:v>0.83519345238095233</c:v>
                </c:pt>
                <c:pt idx="34009">
                  <c:v>0.83488285608032731</c:v>
                </c:pt>
                <c:pt idx="34010">
                  <c:v>0.83525474153960577</c:v>
                </c:pt>
                <c:pt idx="34011">
                  <c:v>0.83494423791821559</c:v>
                </c:pt>
                <c:pt idx="34012">
                  <c:v>0.83531598513011152</c:v>
                </c:pt>
                <c:pt idx="34013">
                  <c:v>0.83500557413600895</c:v>
                </c:pt>
                <c:pt idx="34014">
                  <c:v>0.83463396506874776</c:v>
                </c:pt>
                <c:pt idx="34015">
                  <c:v>0.83494423791821559</c:v>
                </c:pt>
                <c:pt idx="34016">
                  <c:v>0.83494423791821559</c:v>
                </c:pt>
                <c:pt idx="34017">
                  <c:v>0.83525474153960577</c:v>
                </c:pt>
                <c:pt idx="34018">
                  <c:v>0.83500557413600895</c:v>
                </c:pt>
                <c:pt idx="34019">
                  <c:v>0.83531598513011152</c:v>
                </c:pt>
                <c:pt idx="34020">
                  <c:v>0.83494423791821559</c:v>
                </c:pt>
                <c:pt idx="34021">
                  <c:v>0.83494423791821559</c:v>
                </c:pt>
                <c:pt idx="34022">
                  <c:v>0.83562662699888424</c:v>
                </c:pt>
                <c:pt idx="34023">
                  <c:v>0.83562662699888424</c:v>
                </c:pt>
                <c:pt idx="34024">
                  <c:v>0.83531598513011152</c:v>
                </c:pt>
                <c:pt idx="34025">
                  <c:v>0.83512810991459341</c:v>
                </c:pt>
                <c:pt idx="34026">
                  <c:v>0.83518930957683746</c:v>
                </c:pt>
                <c:pt idx="34027">
                  <c:v>0.83481811432813668</c:v>
                </c:pt>
                <c:pt idx="34028">
                  <c:v>0.83512810991459341</c:v>
                </c:pt>
                <c:pt idx="34029">
                  <c:v>0.83506686478454684</c:v>
                </c:pt>
                <c:pt idx="34030">
                  <c:v>0.83506686478454684</c:v>
                </c:pt>
                <c:pt idx="34031">
                  <c:v>0.83506686478454684</c:v>
                </c:pt>
                <c:pt idx="34032">
                  <c:v>0.83543833580980686</c:v>
                </c:pt>
                <c:pt idx="34033">
                  <c:v>0.83506686478454684</c:v>
                </c:pt>
                <c:pt idx="34034">
                  <c:v>0.83500557413600895</c:v>
                </c:pt>
                <c:pt idx="34035">
                  <c:v>0.83500557413600895</c:v>
                </c:pt>
                <c:pt idx="34036">
                  <c:v>0.83494423791821559</c:v>
                </c:pt>
                <c:pt idx="34037">
                  <c:v>0.83531598513011152</c:v>
                </c:pt>
                <c:pt idx="34038">
                  <c:v>0.83488285608032731</c:v>
                </c:pt>
                <c:pt idx="34039">
                  <c:v>0.83488285608032731</c:v>
                </c:pt>
                <c:pt idx="34040">
                  <c:v>0.83488285608032731</c:v>
                </c:pt>
                <c:pt idx="34041">
                  <c:v>0.83482142857142871</c:v>
                </c:pt>
                <c:pt idx="34042">
                  <c:v>0.83519345238095233</c:v>
                </c:pt>
                <c:pt idx="34043">
                  <c:v>0.83525474153960577</c:v>
                </c:pt>
                <c:pt idx="34044">
                  <c:v>0.8348214285714286</c:v>
                </c:pt>
                <c:pt idx="34045">
                  <c:v>0.8348214285714286</c:v>
                </c:pt>
                <c:pt idx="34046">
                  <c:v>0.83451097062104873</c:v>
                </c:pt>
                <c:pt idx="34047">
                  <c:v>0.83488285608032731</c:v>
                </c:pt>
                <c:pt idx="34048">
                  <c:v>0.83463396506874776</c:v>
                </c:pt>
                <c:pt idx="34049">
                  <c:v>0.83463396506874776</c:v>
                </c:pt>
                <c:pt idx="34050">
                  <c:v>0.83457249070631978</c:v>
                </c:pt>
                <c:pt idx="34051">
                  <c:v>0.83494423791821559</c:v>
                </c:pt>
                <c:pt idx="34052">
                  <c:v>0.83494423791821559</c:v>
                </c:pt>
                <c:pt idx="34053">
                  <c:v>0.83463396506874776</c:v>
                </c:pt>
                <c:pt idx="34054">
                  <c:v>0.83463396506874776</c:v>
                </c:pt>
                <c:pt idx="34055">
                  <c:v>0.83463396506874776</c:v>
                </c:pt>
                <c:pt idx="34056">
                  <c:v>0.83432392273402667</c:v>
                </c:pt>
                <c:pt idx="34057">
                  <c:v>0.83463396506874776</c:v>
                </c:pt>
                <c:pt idx="34058">
                  <c:v>0.83469539375928681</c:v>
                </c:pt>
                <c:pt idx="34059">
                  <c:v>0.83457249070631978</c:v>
                </c:pt>
                <c:pt idx="34060">
                  <c:v>0.83451097062104873</c:v>
                </c:pt>
                <c:pt idx="34061">
                  <c:v>0.83519345238095233</c:v>
                </c:pt>
                <c:pt idx="34062">
                  <c:v>0.83513211760327521</c:v>
                </c:pt>
                <c:pt idx="34063">
                  <c:v>0.83475995534052849</c:v>
                </c:pt>
                <c:pt idx="34064">
                  <c:v>0.83519345238095233</c:v>
                </c:pt>
                <c:pt idx="34065">
                  <c:v>0.83488285608032731</c:v>
                </c:pt>
                <c:pt idx="34066">
                  <c:v>0.83488285608032731</c:v>
                </c:pt>
                <c:pt idx="34067">
                  <c:v>0.83463396506874776</c:v>
                </c:pt>
                <c:pt idx="34068">
                  <c:v>0.83500557413600895</c:v>
                </c:pt>
                <c:pt idx="34069">
                  <c:v>0.83531598513011152</c:v>
                </c:pt>
                <c:pt idx="34070">
                  <c:v>0.83463396506874776</c:v>
                </c:pt>
                <c:pt idx="34071">
                  <c:v>0.83469539375928681</c:v>
                </c:pt>
                <c:pt idx="34072">
                  <c:v>0.83469539375928681</c:v>
                </c:pt>
                <c:pt idx="34073">
                  <c:v>0.83469539375928681</c:v>
                </c:pt>
                <c:pt idx="34074">
                  <c:v>0.83475677682881555</c:v>
                </c:pt>
                <c:pt idx="34075">
                  <c:v>0.83469539375928681</c:v>
                </c:pt>
                <c:pt idx="34076">
                  <c:v>0.83469539375928681</c:v>
                </c:pt>
                <c:pt idx="34077">
                  <c:v>0.83469539375928681</c:v>
                </c:pt>
                <c:pt idx="34078">
                  <c:v>0.83506686478454684</c:v>
                </c:pt>
                <c:pt idx="34079">
                  <c:v>0.83512810991459341</c:v>
                </c:pt>
                <c:pt idx="34080">
                  <c:v>0.83481811432813668</c:v>
                </c:pt>
                <c:pt idx="34081">
                  <c:v>0.83481811432813668</c:v>
                </c:pt>
                <c:pt idx="34082">
                  <c:v>0.83481811432813668</c:v>
                </c:pt>
                <c:pt idx="34083">
                  <c:v>0.83475677682881555</c:v>
                </c:pt>
                <c:pt idx="34084">
                  <c:v>0.83512810991459341</c:v>
                </c:pt>
                <c:pt idx="34085">
                  <c:v>0.83537718320327026</c:v>
                </c:pt>
                <c:pt idx="34086">
                  <c:v>0.83531598513011152</c:v>
                </c:pt>
                <c:pt idx="34087">
                  <c:v>0.83531598513011152</c:v>
                </c:pt>
                <c:pt idx="34088">
                  <c:v>0.83506686478454684</c:v>
                </c:pt>
                <c:pt idx="34089">
                  <c:v>0.83500557413600895</c:v>
                </c:pt>
                <c:pt idx="34090">
                  <c:v>0.83531598513011152</c:v>
                </c:pt>
                <c:pt idx="34091">
                  <c:v>0.83537718320327026</c:v>
                </c:pt>
                <c:pt idx="34092">
                  <c:v>0.83537718320327026</c:v>
                </c:pt>
                <c:pt idx="34093">
                  <c:v>0.83506686478454684</c:v>
                </c:pt>
                <c:pt idx="34094">
                  <c:v>0.83475677682881555</c:v>
                </c:pt>
                <c:pt idx="34095">
                  <c:v>0.83475677682881555</c:v>
                </c:pt>
                <c:pt idx="34096">
                  <c:v>0.83475677682881555</c:v>
                </c:pt>
                <c:pt idx="34097">
                  <c:v>0.83444691907943591</c:v>
                </c:pt>
                <c:pt idx="34098">
                  <c:v>0.83450834879406321</c:v>
                </c:pt>
                <c:pt idx="34099">
                  <c:v>0.83450834879406321</c:v>
                </c:pt>
                <c:pt idx="34100">
                  <c:v>0.83481811432813668</c:v>
                </c:pt>
                <c:pt idx="34101">
                  <c:v>0.83512810991459341</c:v>
                </c:pt>
                <c:pt idx="34102">
                  <c:v>0.83475677682881555</c:v>
                </c:pt>
                <c:pt idx="34103">
                  <c:v>0.83432392273402667</c:v>
                </c:pt>
                <c:pt idx="34104">
                  <c:v>0.83469539375928681</c:v>
                </c:pt>
                <c:pt idx="34105">
                  <c:v>0.83481811432813668</c:v>
                </c:pt>
                <c:pt idx="34106">
                  <c:v>0.83506686478454684</c:v>
                </c:pt>
                <c:pt idx="34107">
                  <c:v>0.83537718320327026</c:v>
                </c:pt>
                <c:pt idx="34108">
                  <c:v>0.83537718320327026</c:v>
                </c:pt>
                <c:pt idx="34109">
                  <c:v>0.83494423791821559</c:v>
                </c:pt>
                <c:pt idx="34110">
                  <c:v>0.83494423791821559</c:v>
                </c:pt>
                <c:pt idx="34111">
                  <c:v>0.83463396506874776</c:v>
                </c:pt>
                <c:pt idx="34112">
                  <c:v>0.83494423791821559</c:v>
                </c:pt>
                <c:pt idx="34113">
                  <c:v>0.83525474153960577</c:v>
                </c:pt>
                <c:pt idx="34114">
                  <c:v>0.83525474153960577</c:v>
                </c:pt>
                <c:pt idx="34115">
                  <c:v>0.83525474153960577</c:v>
                </c:pt>
                <c:pt idx="34116">
                  <c:v>0.83525474153960577</c:v>
                </c:pt>
                <c:pt idx="34117">
                  <c:v>0.83525474153960577</c:v>
                </c:pt>
                <c:pt idx="34118">
                  <c:v>0.83525474153960577</c:v>
                </c:pt>
                <c:pt idx="34119">
                  <c:v>0.83525474153960577</c:v>
                </c:pt>
                <c:pt idx="34120">
                  <c:v>0.83525474153960577</c:v>
                </c:pt>
                <c:pt idx="34121">
                  <c:v>0.83494423791821559</c:v>
                </c:pt>
                <c:pt idx="34122">
                  <c:v>0.83494423791821559</c:v>
                </c:pt>
                <c:pt idx="34123">
                  <c:v>0.83525474153960577</c:v>
                </c:pt>
                <c:pt idx="34124">
                  <c:v>0.83494423791821559</c:v>
                </c:pt>
                <c:pt idx="34125">
                  <c:v>0.83525474153960577</c:v>
                </c:pt>
                <c:pt idx="34126">
                  <c:v>0.83525474153960577</c:v>
                </c:pt>
                <c:pt idx="34127">
                  <c:v>0.83488285608032731</c:v>
                </c:pt>
                <c:pt idx="34128">
                  <c:v>0.83488285608032731</c:v>
                </c:pt>
                <c:pt idx="34129">
                  <c:v>0.83488285608032731</c:v>
                </c:pt>
                <c:pt idx="34130">
                  <c:v>0.83494423791821559</c:v>
                </c:pt>
                <c:pt idx="34131">
                  <c:v>0.83494423791821559</c:v>
                </c:pt>
                <c:pt idx="34132">
                  <c:v>0.83494423791821559</c:v>
                </c:pt>
                <c:pt idx="34133">
                  <c:v>0.83488285608032731</c:v>
                </c:pt>
                <c:pt idx="34134">
                  <c:v>0.8348214285714286</c:v>
                </c:pt>
                <c:pt idx="34135">
                  <c:v>0.8348214285714286</c:v>
                </c:pt>
                <c:pt idx="34136">
                  <c:v>0.83488285608032731</c:v>
                </c:pt>
                <c:pt idx="34137">
                  <c:v>0.83488285608032731</c:v>
                </c:pt>
                <c:pt idx="34138">
                  <c:v>0.83451097062104873</c:v>
                </c:pt>
                <c:pt idx="34139">
                  <c:v>0.83457249070631978</c:v>
                </c:pt>
                <c:pt idx="34140">
                  <c:v>0.83463396506874776</c:v>
                </c:pt>
                <c:pt idx="34141">
                  <c:v>0.83463396506874776</c:v>
                </c:pt>
                <c:pt idx="34142">
                  <c:v>0.83463396506874776</c:v>
                </c:pt>
                <c:pt idx="34143">
                  <c:v>0.83469539375928681</c:v>
                </c:pt>
                <c:pt idx="34144">
                  <c:v>0.83463396506874776</c:v>
                </c:pt>
                <c:pt idx="34145">
                  <c:v>0.83463396506874776</c:v>
                </c:pt>
                <c:pt idx="34146">
                  <c:v>0.83531598513011152</c:v>
                </c:pt>
                <c:pt idx="34147">
                  <c:v>0.83531598513011152</c:v>
                </c:pt>
                <c:pt idx="34148">
                  <c:v>0.83494423791821559</c:v>
                </c:pt>
                <c:pt idx="34149">
                  <c:v>0.83488285608032731</c:v>
                </c:pt>
                <c:pt idx="34150">
                  <c:v>0.83519345238095233</c:v>
                </c:pt>
                <c:pt idx="34151">
                  <c:v>0.83519345238095233</c:v>
                </c:pt>
                <c:pt idx="34152">
                  <c:v>0.83525474153960577</c:v>
                </c:pt>
                <c:pt idx="34153">
                  <c:v>0.83494423791821559</c:v>
                </c:pt>
                <c:pt idx="34154">
                  <c:v>0.83494423791821559</c:v>
                </c:pt>
                <c:pt idx="34155">
                  <c:v>0.83463396506874776</c:v>
                </c:pt>
                <c:pt idx="34156">
                  <c:v>0.83469539375928681</c:v>
                </c:pt>
                <c:pt idx="34157">
                  <c:v>0.83475677682881555</c:v>
                </c:pt>
                <c:pt idx="34158">
                  <c:v>0.83475677682881555</c:v>
                </c:pt>
                <c:pt idx="34159">
                  <c:v>0.83475677682881555</c:v>
                </c:pt>
                <c:pt idx="34160">
                  <c:v>0.83475677682881555</c:v>
                </c:pt>
                <c:pt idx="34161">
                  <c:v>0.83481811432813668</c:v>
                </c:pt>
                <c:pt idx="34162">
                  <c:v>0.83469539375928681</c:v>
                </c:pt>
                <c:pt idx="34163">
                  <c:v>0.83537718320327026</c:v>
                </c:pt>
                <c:pt idx="34164">
                  <c:v>0.83469539375928681</c:v>
                </c:pt>
                <c:pt idx="34165">
                  <c:v>0.83494423791821559</c:v>
                </c:pt>
                <c:pt idx="34166">
                  <c:v>0.83525474153960577</c:v>
                </c:pt>
                <c:pt idx="34167">
                  <c:v>0.83525474153960577</c:v>
                </c:pt>
                <c:pt idx="34168">
                  <c:v>0.83525474153960577</c:v>
                </c:pt>
                <c:pt idx="34169">
                  <c:v>0.83488285608032731</c:v>
                </c:pt>
                <c:pt idx="34170">
                  <c:v>0.83488285608032731</c:v>
                </c:pt>
                <c:pt idx="34171">
                  <c:v>0.83519345238095233</c:v>
                </c:pt>
                <c:pt idx="34172">
                  <c:v>0.83519345238095233</c:v>
                </c:pt>
                <c:pt idx="34173">
                  <c:v>0.83519345238095233</c:v>
                </c:pt>
                <c:pt idx="34174">
                  <c:v>0.83519345238095233</c:v>
                </c:pt>
                <c:pt idx="34175">
                  <c:v>0.83519345238095233</c:v>
                </c:pt>
                <c:pt idx="34176">
                  <c:v>0.8348214285714286</c:v>
                </c:pt>
                <c:pt idx="34177">
                  <c:v>0.83519345238095233</c:v>
                </c:pt>
                <c:pt idx="34178">
                  <c:v>0.83488285608032731</c:v>
                </c:pt>
                <c:pt idx="34179">
                  <c:v>0.83500557413600895</c:v>
                </c:pt>
                <c:pt idx="34180">
                  <c:v>0.83463396506874776</c:v>
                </c:pt>
                <c:pt idx="34181">
                  <c:v>0.83494423791821559</c:v>
                </c:pt>
                <c:pt idx="34182">
                  <c:v>0.83457249070631978</c:v>
                </c:pt>
                <c:pt idx="34183">
                  <c:v>0.83488285608032731</c:v>
                </c:pt>
                <c:pt idx="34184">
                  <c:v>0.83494423791821559</c:v>
                </c:pt>
                <c:pt idx="34185">
                  <c:v>0.83469539375928681</c:v>
                </c:pt>
                <c:pt idx="34186">
                  <c:v>0.83475677682881555</c:v>
                </c:pt>
                <c:pt idx="34187">
                  <c:v>0.83469539375928681</c:v>
                </c:pt>
                <c:pt idx="34188">
                  <c:v>0.83488285608032731</c:v>
                </c:pt>
                <c:pt idx="34189">
                  <c:v>0.8348214285714286</c:v>
                </c:pt>
                <c:pt idx="34190">
                  <c:v>0.83519345238095233</c:v>
                </c:pt>
                <c:pt idx="34191">
                  <c:v>0.83525474153960577</c:v>
                </c:pt>
                <c:pt idx="34192">
                  <c:v>0.83562662699888424</c:v>
                </c:pt>
                <c:pt idx="34193">
                  <c:v>0.83525474153960577</c:v>
                </c:pt>
                <c:pt idx="34194">
                  <c:v>0.83519345238095233</c:v>
                </c:pt>
                <c:pt idx="34195">
                  <c:v>0.83519345238095233</c:v>
                </c:pt>
                <c:pt idx="34196">
                  <c:v>0.83513211760327521</c:v>
                </c:pt>
                <c:pt idx="34197">
                  <c:v>0.83519345238095233</c:v>
                </c:pt>
                <c:pt idx="34198">
                  <c:v>0.83494423791821559</c:v>
                </c:pt>
                <c:pt idx="34199">
                  <c:v>0.83531598513011152</c:v>
                </c:pt>
                <c:pt idx="34200">
                  <c:v>0.83500557413600895</c:v>
                </c:pt>
                <c:pt idx="34201">
                  <c:v>0.83506686478454684</c:v>
                </c:pt>
                <c:pt idx="34202">
                  <c:v>0.83463396506874776</c:v>
                </c:pt>
                <c:pt idx="34203">
                  <c:v>0.83500557413600907</c:v>
                </c:pt>
                <c:pt idx="34204">
                  <c:v>0.83475677682881555</c:v>
                </c:pt>
                <c:pt idx="34205">
                  <c:v>0.83438544374303758</c:v>
                </c:pt>
                <c:pt idx="34206">
                  <c:v>0.83475677682881555</c:v>
                </c:pt>
                <c:pt idx="34207">
                  <c:v>0.83444691907943591</c:v>
                </c:pt>
                <c:pt idx="34208">
                  <c:v>0.83475677682881555</c:v>
                </c:pt>
                <c:pt idx="34209">
                  <c:v>0.83438544374303758</c:v>
                </c:pt>
                <c:pt idx="34210">
                  <c:v>0.83506686478454684</c:v>
                </c:pt>
                <c:pt idx="34211">
                  <c:v>0.83475677682881555</c:v>
                </c:pt>
                <c:pt idx="34212">
                  <c:v>0.83469539375928681</c:v>
                </c:pt>
                <c:pt idx="34213">
                  <c:v>0.83469539375928681</c:v>
                </c:pt>
                <c:pt idx="34214">
                  <c:v>0.83500557413600907</c:v>
                </c:pt>
                <c:pt idx="34215">
                  <c:v>0.83463396506874776</c:v>
                </c:pt>
                <c:pt idx="34216">
                  <c:v>0.83469539375928681</c:v>
                </c:pt>
                <c:pt idx="34217">
                  <c:v>0.83506686478454684</c:v>
                </c:pt>
                <c:pt idx="34218">
                  <c:v>0.83506686478454684</c:v>
                </c:pt>
                <c:pt idx="34219">
                  <c:v>0.83531598513011152</c:v>
                </c:pt>
                <c:pt idx="34220">
                  <c:v>0.83525474153960577</c:v>
                </c:pt>
                <c:pt idx="34221">
                  <c:v>0.83513211760327521</c:v>
                </c:pt>
                <c:pt idx="34222">
                  <c:v>0.83519345238095233</c:v>
                </c:pt>
                <c:pt idx="34223">
                  <c:v>0.83525474153960577</c:v>
                </c:pt>
                <c:pt idx="34224">
                  <c:v>0.83519345238095233</c:v>
                </c:pt>
                <c:pt idx="34225">
                  <c:v>0.83519345238095233</c:v>
                </c:pt>
                <c:pt idx="34226">
                  <c:v>0.83513211760327521</c:v>
                </c:pt>
                <c:pt idx="34227">
                  <c:v>0.83513211760327521</c:v>
                </c:pt>
                <c:pt idx="34228">
                  <c:v>0.83513211760327521</c:v>
                </c:pt>
                <c:pt idx="34229">
                  <c:v>0.83519345238095233</c:v>
                </c:pt>
                <c:pt idx="34230">
                  <c:v>0.83525474153960577</c:v>
                </c:pt>
                <c:pt idx="34231">
                  <c:v>0.83525474153960577</c:v>
                </c:pt>
                <c:pt idx="34232">
                  <c:v>0.83531598513011152</c:v>
                </c:pt>
                <c:pt idx="34233">
                  <c:v>0.83531598513011152</c:v>
                </c:pt>
                <c:pt idx="34234">
                  <c:v>0.83531598513011152</c:v>
                </c:pt>
                <c:pt idx="34235">
                  <c:v>0.83525474153960577</c:v>
                </c:pt>
                <c:pt idx="34236">
                  <c:v>0.83525474153960577</c:v>
                </c:pt>
                <c:pt idx="34237">
                  <c:v>0.83494423791821559</c:v>
                </c:pt>
                <c:pt idx="34238">
                  <c:v>0.83531598513011152</c:v>
                </c:pt>
                <c:pt idx="34239">
                  <c:v>0.83512810991459341</c:v>
                </c:pt>
                <c:pt idx="34240">
                  <c:v>0.83525046382189239</c:v>
                </c:pt>
                <c:pt idx="34241">
                  <c:v>0.83456973293768544</c:v>
                </c:pt>
                <c:pt idx="34242">
                  <c:v>0.83456973293768544</c:v>
                </c:pt>
                <c:pt idx="34243">
                  <c:v>0.83494065281899121</c:v>
                </c:pt>
                <c:pt idx="34244">
                  <c:v>0.83456973293768544</c:v>
                </c:pt>
                <c:pt idx="34245">
                  <c:v>0.83487940630797774</c:v>
                </c:pt>
                <c:pt idx="34246">
                  <c:v>0.83487940630797774</c:v>
                </c:pt>
                <c:pt idx="34247">
                  <c:v>0.83481811432813668</c:v>
                </c:pt>
                <c:pt idx="34248">
                  <c:v>0.83481811432813668</c:v>
                </c:pt>
                <c:pt idx="34249">
                  <c:v>0.83450834879406321</c:v>
                </c:pt>
                <c:pt idx="34250">
                  <c:v>0.83487940630797774</c:v>
                </c:pt>
                <c:pt idx="34251">
                  <c:v>0.83487940630797774</c:v>
                </c:pt>
                <c:pt idx="34252">
                  <c:v>0.83481811432813668</c:v>
                </c:pt>
                <c:pt idx="34253">
                  <c:v>0.83481811432813668</c:v>
                </c:pt>
                <c:pt idx="34254">
                  <c:v>0.83481811432813668</c:v>
                </c:pt>
                <c:pt idx="34255">
                  <c:v>0.83475677682881555</c:v>
                </c:pt>
                <c:pt idx="34256">
                  <c:v>0.83444691907943591</c:v>
                </c:pt>
                <c:pt idx="34257">
                  <c:v>0.83475677682881555</c:v>
                </c:pt>
                <c:pt idx="34258">
                  <c:v>0.83512810991459341</c:v>
                </c:pt>
                <c:pt idx="34259">
                  <c:v>0.83481811432813668</c:v>
                </c:pt>
                <c:pt idx="34260">
                  <c:v>0.83506686478454684</c:v>
                </c:pt>
                <c:pt idx="34261">
                  <c:v>0.83475677682881555</c:v>
                </c:pt>
                <c:pt idx="34262">
                  <c:v>0.83444691907943591</c:v>
                </c:pt>
                <c:pt idx="34263">
                  <c:v>0.83450834879406321</c:v>
                </c:pt>
                <c:pt idx="34264">
                  <c:v>0.83487940630797774</c:v>
                </c:pt>
                <c:pt idx="34265">
                  <c:v>0.83487940630797774</c:v>
                </c:pt>
                <c:pt idx="34266">
                  <c:v>0.83487940630797774</c:v>
                </c:pt>
                <c:pt idx="34267">
                  <c:v>0.83487940630797774</c:v>
                </c:pt>
                <c:pt idx="34268">
                  <c:v>0.83487940630797774</c:v>
                </c:pt>
                <c:pt idx="34269">
                  <c:v>0.83456973293768544</c:v>
                </c:pt>
                <c:pt idx="34270">
                  <c:v>0.83463107156099381</c:v>
                </c:pt>
                <c:pt idx="34271">
                  <c:v>0.83494065281899121</c:v>
                </c:pt>
                <c:pt idx="34272">
                  <c:v>0.83487940630797774</c:v>
                </c:pt>
                <c:pt idx="34273">
                  <c:v>0.83487940630797774</c:v>
                </c:pt>
                <c:pt idx="34274">
                  <c:v>0.83487940630797774</c:v>
                </c:pt>
                <c:pt idx="34275">
                  <c:v>0.83518930957683746</c:v>
                </c:pt>
                <c:pt idx="34276">
                  <c:v>0.83543833580980686</c:v>
                </c:pt>
                <c:pt idx="34277">
                  <c:v>0.83543833580980686</c:v>
                </c:pt>
                <c:pt idx="34278">
                  <c:v>0.83506686478454684</c:v>
                </c:pt>
                <c:pt idx="34279">
                  <c:v>0.8346953937592867</c:v>
                </c:pt>
                <c:pt idx="34280">
                  <c:v>0.83500557413600895</c:v>
                </c:pt>
                <c:pt idx="34281">
                  <c:v>0.83506686478454684</c:v>
                </c:pt>
                <c:pt idx="34282">
                  <c:v>0.83506686478454684</c:v>
                </c:pt>
                <c:pt idx="34283">
                  <c:v>0.83506686478454684</c:v>
                </c:pt>
                <c:pt idx="34284">
                  <c:v>0.83469539375928681</c:v>
                </c:pt>
                <c:pt idx="34285">
                  <c:v>0.83463396506874776</c:v>
                </c:pt>
                <c:pt idx="34286">
                  <c:v>0.83469539375928681</c:v>
                </c:pt>
                <c:pt idx="34287">
                  <c:v>0.83537718320327026</c:v>
                </c:pt>
                <c:pt idx="34288">
                  <c:v>0.83506686478454684</c:v>
                </c:pt>
                <c:pt idx="34289">
                  <c:v>0.83506686478454684</c:v>
                </c:pt>
                <c:pt idx="34290">
                  <c:v>0.83543833580980686</c:v>
                </c:pt>
                <c:pt idx="34291">
                  <c:v>0.83518930957683746</c:v>
                </c:pt>
                <c:pt idx="34292">
                  <c:v>0.83525046382189239</c:v>
                </c:pt>
                <c:pt idx="34293">
                  <c:v>0.83456973293768544</c:v>
                </c:pt>
                <c:pt idx="34294">
                  <c:v>0.83463107156099381</c:v>
                </c:pt>
                <c:pt idx="34295">
                  <c:v>0.83463107156099381</c:v>
                </c:pt>
                <c:pt idx="34296">
                  <c:v>0.83463107156099381</c:v>
                </c:pt>
                <c:pt idx="34297">
                  <c:v>0.83494065281899121</c:v>
                </c:pt>
                <c:pt idx="34298">
                  <c:v>0.83487940630797774</c:v>
                </c:pt>
                <c:pt idx="34299">
                  <c:v>0.83487940630797774</c:v>
                </c:pt>
                <c:pt idx="34300">
                  <c:v>0.83481811432813668</c:v>
                </c:pt>
                <c:pt idx="34301">
                  <c:v>0.83481811432813668</c:v>
                </c:pt>
                <c:pt idx="34302">
                  <c:v>0.83475677682881555</c:v>
                </c:pt>
                <c:pt idx="34303">
                  <c:v>0.83475677682881555</c:v>
                </c:pt>
                <c:pt idx="34304">
                  <c:v>0.83543833580980686</c:v>
                </c:pt>
                <c:pt idx="34305">
                  <c:v>0.83506686478454684</c:v>
                </c:pt>
                <c:pt idx="34306">
                  <c:v>0.83512810991459341</c:v>
                </c:pt>
                <c:pt idx="34307">
                  <c:v>0.83481811432813668</c:v>
                </c:pt>
                <c:pt idx="34308">
                  <c:v>0.83518930957683746</c:v>
                </c:pt>
                <c:pt idx="34309">
                  <c:v>0.83518930957683746</c:v>
                </c:pt>
                <c:pt idx="34310">
                  <c:v>0.83481811432813668</c:v>
                </c:pt>
                <c:pt idx="34311">
                  <c:v>0.83543833580980686</c:v>
                </c:pt>
                <c:pt idx="34312">
                  <c:v>0.83500557413600895</c:v>
                </c:pt>
                <c:pt idx="34313">
                  <c:v>0.83494423791821559</c:v>
                </c:pt>
                <c:pt idx="34314">
                  <c:v>0.83500557413600895</c:v>
                </c:pt>
                <c:pt idx="34315">
                  <c:v>0.83475677682881555</c:v>
                </c:pt>
                <c:pt idx="34316">
                  <c:v>0.83512810991459341</c:v>
                </c:pt>
                <c:pt idx="34317">
                  <c:v>0.83512810991459341</c:v>
                </c:pt>
                <c:pt idx="34318">
                  <c:v>0.83512810991459341</c:v>
                </c:pt>
                <c:pt idx="34319">
                  <c:v>0.83475677682881555</c:v>
                </c:pt>
                <c:pt idx="34320">
                  <c:v>0.83481811432813668</c:v>
                </c:pt>
                <c:pt idx="34321">
                  <c:v>0.83487940630797774</c:v>
                </c:pt>
                <c:pt idx="34322">
                  <c:v>0.83487940630797774</c:v>
                </c:pt>
                <c:pt idx="34323">
                  <c:v>0.83450834879406321</c:v>
                </c:pt>
                <c:pt idx="34324">
                  <c:v>0.83481811432813668</c:v>
                </c:pt>
                <c:pt idx="34325">
                  <c:v>0.83481811432813668</c:v>
                </c:pt>
                <c:pt idx="34326">
                  <c:v>0.83512810991459341</c:v>
                </c:pt>
                <c:pt idx="34327">
                  <c:v>0.83506686478454684</c:v>
                </c:pt>
                <c:pt idx="34328">
                  <c:v>0.83543833580980686</c:v>
                </c:pt>
                <c:pt idx="34329">
                  <c:v>0.83506686478454684</c:v>
                </c:pt>
                <c:pt idx="34330">
                  <c:v>0.83512810991459341</c:v>
                </c:pt>
                <c:pt idx="34331">
                  <c:v>0.83512810991459341</c:v>
                </c:pt>
                <c:pt idx="34332">
                  <c:v>0.83537718320327026</c:v>
                </c:pt>
                <c:pt idx="34333">
                  <c:v>0.83525474153960577</c:v>
                </c:pt>
                <c:pt idx="34334">
                  <c:v>0.83519345238095233</c:v>
                </c:pt>
                <c:pt idx="34335">
                  <c:v>0.83494423791821559</c:v>
                </c:pt>
                <c:pt idx="34336">
                  <c:v>0.83506686478454684</c:v>
                </c:pt>
                <c:pt idx="34337">
                  <c:v>0.83518930957683746</c:v>
                </c:pt>
                <c:pt idx="34338">
                  <c:v>0.83450834879406321</c:v>
                </c:pt>
                <c:pt idx="34339">
                  <c:v>0.83487940630797774</c:v>
                </c:pt>
                <c:pt idx="34340">
                  <c:v>0.83463107156099381</c:v>
                </c:pt>
                <c:pt idx="34341">
                  <c:v>0.83494065281899121</c:v>
                </c:pt>
                <c:pt idx="34342">
                  <c:v>0.83562152133580714</c:v>
                </c:pt>
                <c:pt idx="34343">
                  <c:v>0.83549944300037127</c:v>
                </c:pt>
                <c:pt idx="34344">
                  <c:v>0.83469539375928681</c:v>
                </c:pt>
                <c:pt idx="34345">
                  <c:v>0.83512810991459341</c:v>
                </c:pt>
                <c:pt idx="34346">
                  <c:v>0.83506686478454684</c:v>
                </c:pt>
                <c:pt idx="34347">
                  <c:v>0.83500557413600895</c:v>
                </c:pt>
                <c:pt idx="34348">
                  <c:v>0.83537718320327026</c:v>
                </c:pt>
                <c:pt idx="34349">
                  <c:v>0.83500557413600895</c:v>
                </c:pt>
                <c:pt idx="34350">
                  <c:v>0.83500557413600895</c:v>
                </c:pt>
                <c:pt idx="34351">
                  <c:v>0.83506686478454684</c:v>
                </c:pt>
                <c:pt idx="34352">
                  <c:v>0.83506686478454684</c:v>
                </c:pt>
                <c:pt idx="34353">
                  <c:v>0.83506686478454684</c:v>
                </c:pt>
                <c:pt idx="34354">
                  <c:v>0.83506686478454684</c:v>
                </c:pt>
                <c:pt idx="34355">
                  <c:v>0.83506686478454684</c:v>
                </c:pt>
                <c:pt idx="34356">
                  <c:v>0.83506686478454684</c:v>
                </c:pt>
                <c:pt idx="34357">
                  <c:v>0.83500557413600895</c:v>
                </c:pt>
                <c:pt idx="34358">
                  <c:v>0.83537718320327026</c:v>
                </c:pt>
                <c:pt idx="34359">
                  <c:v>0.83543833580980686</c:v>
                </c:pt>
                <c:pt idx="34360">
                  <c:v>0.83543833580980686</c:v>
                </c:pt>
                <c:pt idx="34361">
                  <c:v>0.83506686478454684</c:v>
                </c:pt>
                <c:pt idx="34362">
                  <c:v>0.83512810991459341</c:v>
                </c:pt>
                <c:pt idx="34363">
                  <c:v>0.83518930957683746</c:v>
                </c:pt>
                <c:pt idx="34364">
                  <c:v>0.83481811432813668</c:v>
                </c:pt>
                <c:pt idx="34365">
                  <c:v>0.83481811432813668</c:v>
                </c:pt>
                <c:pt idx="34366">
                  <c:v>0.83481811432813668</c:v>
                </c:pt>
                <c:pt idx="34367">
                  <c:v>0.83487940630797774</c:v>
                </c:pt>
                <c:pt idx="34368">
                  <c:v>0.83494065281899099</c:v>
                </c:pt>
                <c:pt idx="34369">
                  <c:v>0.83525046382189239</c:v>
                </c:pt>
                <c:pt idx="34370">
                  <c:v>0.83525046382189239</c:v>
                </c:pt>
                <c:pt idx="34371">
                  <c:v>0.83456973293768544</c:v>
                </c:pt>
                <c:pt idx="34372">
                  <c:v>0.83456973293768544</c:v>
                </c:pt>
                <c:pt idx="34373">
                  <c:v>0.83456973293768544</c:v>
                </c:pt>
                <c:pt idx="34374">
                  <c:v>0.83456973293768544</c:v>
                </c:pt>
                <c:pt idx="34375">
                  <c:v>0.83487940630797774</c:v>
                </c:pt>
                <c:pt idx="34376">
                  <c:v>0.83487940630797774</c:v>
                </c:pt>
                <c:pt idx="34377">
                  <c:v>0.83487940630797774</c:v>
                </c:pt>
                <c:pt idx="34378">
                  <c:v>0.83518930957683746</c:v>
                </c:pt>
                <c:pt idx="34379">
                  <c:v>0.83549944300037127</c:v>
                </c:pt>
                <c:pt idx="34380">
                  <c:v>0.83512810991459341</c:v>
                </c:pt>
                <c:pt idx="34381">
                  <c:v>0.83506686478454684</c:v>
                </c:pt>
                <c:pt idx="34382">
                  <c:v>0.83512810991459341</c:v>
                </c:pt>
                <c:pt idx="34383">
                  <c:v>0.83481811432813668</c:v>
                </c:pt>
                <c:pt idx="34384">
                  <c:v>0.83512810991459341</c:v>
                </c:pt>
                <c:pt idx="34385">
                  <c:v>0.83543833580980686</c:v>
                </c:pt>
                <c:pt idx="34386">
                  <c:v>0.83506686478454684</c:v>
                </c:pt>
                <c:pt idx="34387">
                  <c:v>0.83475677682881555</c:v>
                </c:pt>
                <c:pt idx="34388">
                  <c:v>0.83549944300037127</c:v>
                </c:pt>
                <c:pt idx="34389">
                  <c:v>0.83518930957683746</c:v>
                </c:pt>
                <c:pt idx="34390">
                  <c:v>0.83556050482553823</c:v>
                </c:pt>
                <c:pt idx="34391">
                  <c:v>0.83556050482553823</c:v>
                </c:pt>
                <c:pt idx="34392">
                  <c:v>0.83494065281899121</c:v>
                </c:pt>
                <c:pt idx="34393">
                  <c:v>0.83500185391175386</c:v>
                </c:pt>
                <c:pt idx="34394">
                  <c:v>0.83463107156099381</c:v>
                </c:pt>
                <c:pt idx="34395">
                  <c:v>0.83500185391175386</c:v>
                </c:pt>
                <c:pt idx="34396">
                  <c:v>0.8353726362625139</c:v>
                </c:pt>
                <c:pt idx="34397">
                  <c:v>0.83500185391175386</c:v>
                </c:pt>
                <c:pt idx="34398">
                  <c:v>0.83487940630797774</c:v>
                </c:pt>
                <c:pt idx="34399">
                  <c:v>0.83506686478454684</c:v>
                </c:pt>
                <c:pt idx="34400">
                  <c:v>0.83506686478454684</c:v>
                </c:pt>
                <c:pt idx="34401">
                  <c:v>0.83506686478454695</c:v>
                </c:pt>
                <c:pt idx="34402">
                  <c:v>0.83537718320327026</c:v>
                </c:pt>
                <c:pt idx="34403">
                  <c:v>0.83543833580980686</c:v>
                </c:pt>
                <c:pt idx="34404">
                  <c:v>0.83512810991459341</c:v>
                </c:pt>
                <c:pt idx="34405">
                  <c:v>0.83512810991459341</c:v>
                </c:pt>
                <c:pt idx="34406">
                  <c:v>0.83481811432813668</c:v>
                </c:pt>
                <c:pt idx="34407">
                  <c:v>0.83512810991459341</c:v>
                </c:pt>
                <c:pt idx="34408">
                  <c:v>0.83512810991459341</c:v>
                </c:pt>
                <c:pt idx="34409">
                  <c:v>0.83512810991459341</c:v>
                </c:pt>
                <c:pt idx="34410">
                  <c:v>0.83481811432813668</c:v>
                </c:pt>
                <c:pt idx="34411">
                  <c:v>0.83450834879406321</c:v>
                </c:pt>
                <c:pt idx="34412">
                  <c:v>0.83481811432813668</c:v>
                </c:pt>
                <c:pt idx="34413">
                  <c:v>0.83487940630797774</c:v>
                </c:pt>
                <c:pt idx="34414">
                  <c:v>0.83487940630797774</c:v>
                </c:pt>
                <c:pt idx="34415">
                  <c:v>0.83518930957683746</c:v>
                </c:pt>
                <c:pt idx="34416">
                  <c:v>0.83506686478454684</c:v>
                </c:pt>
                <c:pt idx="34417">
                  <c:v>0.83494423791821559</c:v>
                </c:pt>
                <c:pt idx="34418">
                  <c:v>0.83494423791821559</c:v>
                </c:pt>
                <c:pt idx="34419">
                  <c:v>0.83494423791821559</c:v>
                </c:pt>
                <c:pt idx="34420">
                  <c:v>0.83531598513011152</c:v>
                </c:pt>
                <c:pt idx="34421">
                  <c:v>0.83500557413600895</c:v>
                </c:pt>
                <c:pt idx="34422">
                  <c:v>0.83506686478454684</c:v>
                </c:pt>
                <c:pt idx="34423">
                  <c:v>0.83475677682881555</c:v>
                </c:pt>
                <c:pt idx="34424">
                  <c:v>0.83475677682881555</c:v>
                </c:pt>
                <c:pt idx="34425">
                  <c:v>0.83469539375928681</c:v>
                </c:pt>
                <c:pt idx="34426">
                  <c:v>0.83463396506874776</c:v>
                </c:pt>
                <c:pt idx="34427">
                  <c:v>0.83531598513011152</c:v>
                </c:pt>
                <c:pt idx="34428">
                  <c:v>0.83500557413600895</c:v>
                </c:pt>
                <c:pt idx="34429">
                  <c:v>0.83494423791821559</c:v>
                </c:pt>
                <c:pt idx="34430">
                  <c:v>0.83488285608032731</c:v>
                </c:pt>
                <c:pt idx="34431">
                  <c:v>0.83519345238095233</c:v>
                </c:pt>
                <c:pt idx="34432">
                  <c:v>0.83513211760327521</c:v>
                </c:pt>
                <c:pt idx="34433">
                  <c:v>0.83488285608032731</c:v>
                </c:pt>
                <c:pt idx="34434">
                  <c:v>0.83488285608032731</c:v>
                </c:pt>
                <c:pt idx="34435">
                  <c:v>0.83513211760327521</c:v>
                </c:pt>
                <c:pt idx="34436">
                  <c:v>0.83525474153960577</c:v>
                </c:pt>
                <c:pt idx="34437">
                  <c:v>0.83506686478454684</c:v>
                </c:pt>
                <c:pt idx="34438">
                  <c:v>0.83481811432813668</c:v>
                </c:pt>
                <c:pt idx="34439">
                  <c:v>0.83475677682881555</c:v>
                </c:pt>
                <c:pt idx="34440">
                  <c:v>0.83475677682881555</c:v>
                </c:pt>
                <c:pt idx="34441">
                  <c:v>0.83469539375928681</c:v>
                </c:pt>
                <c:pt idx="34442">
                  <c:v>0.83469539375928681</c:v>
                </c:pt>
                <c:pt idx="34443">
                  <c:v>0.83463396506874776</c:v>
                </c:pt>
                <c:pt idx="34444">
                  <c:v>0.83463396506874776</c:v>
                </c:pt>
                <c:pt idx="34445">
                  <c:v>0.83494423791821559</c:v>
                </c:pt>
                <c:pt idx="34446">
                  <c:v>0.83494423791821559</c:v>
                </c:pt>
                <c:pt idx="34447">
                  <c:v>0.83525474153960577</c:v>
                </c:pt>
                <c:pt idx="34448">
                  <c:v>0.83556547619047616</c:v>
                </c:pt>
                <c:pt idx="34449">
                  <c:v>0.83525474153960577</c:v>
                </c:pt>
                <c:pt idx="34450">
                  <c:v>0.83488285608032731</c:v>
                </c:pt>
                <c:pt idx="34451">
                  <c:v>0.83488285608032731</c:v>
                </c:pt>
                <c:pt idx="34452">
                  <c:v>0.83519345238095233</c:v>
                </c:pt>
                <c:pt idx="34453">
                  <c:v>0.83525474153960577</c:v>
                </c:pt>
                <c:pt idx="34454">
                  <c:v>0.83519345238095233</c:v>
                </c:pt>
                <c:pt idx="34455">
                  <c:v>0.8348214285714286</c:v>
                </c:pt>
                <c:pt idx="34456">
                  <c:v>0.83550427986602172</c:v>
                </c:pt>
                <c:pt idx="34457">
                  <c:v>0.83519345238095233</c:v>
                </c:pt>
                <c:pt idx="34458">
                  <c:v>0.83550427986602172</c:v>
                </c:pt>
                <c:pt idx="34459">
                  <c:v>0.83519345238095233</c:v>
                </c:pt>
                <c:pt idx="34460">
                  <c:v>0.83525474153960577</c:v>
                </c:pt>
                <c:pt idx="34461">
                  <c:v>0.83531598513011152</c:v>
                </c:pt>
                <c:pt idx="34462">
                  <c:v>0.83463396506874776</c:v>
                </c:pt>
                <c:pt idx="34463">
                  <c:v>0.83463396506874776</c:v>
                </c:pt>
                <c:pt idx="34464">
                  <c:v>0.83469539375928681</c:v>
                </c:pt>
                <c:pt idx="34465">
                  <c:v>0.83506686478454684</c:v>
                </c:pt>
                <c:pt idx="34466">
                  <c:v>0.83506686478454684</c:v>
                </c:pt>
                <c:pt idx="34467">
                  <c:v>0.83531598513011152</c:v>
                </c:pt>
                <c:pt idx="34468">
                  <c:v>0.83525474153960577</c:v>
                </c:pt>
                <c:pt idx="34469">
                  <c:v>0.83488285608032731</c:v>
                </c:pt>
                <c:pt idx="34470">
                  <c:v>0.83488285608032731</c:v>
                </c:pt>
                <c:pt idx="34471">
                  <c:v>0.83525474153960577</c:v>
                </c:pt>
                <c:pt idx="34472">
                  <c:v>0.83525474153960577</c:v>
                </c:pt>
                <c:pt idx="34473">
                  <c:v>0.83494423791821559</c:v>
                </c:pt>
                <c:pt idx="34474">
                  <c:v>0.83500557413600895</c:v>
                </c:pt>
                <c:pt idx="34475">
                  <c:v>0.83506686478454684</c:v>
                </c:pt>
                <c:pt idx="34476">
                  <c:v>0.83469539375928681</c:v>
                </c:pt>
                <c:pt idx="34477">
                  <c:v>0.83469539375928681</c:v>
                </c:pt>
                <c:pt idx="34478">
                  <c:v>0.83469539375928681</c:v>
                </c:pt>
                <c:pt idx="34479">
                  <c:v>0.83463396506874776</c:v>
                </c:pt>
                <c:pt idx="34480">
                  <c:v>0.83488285608032731</c:v>
                </c:pt>
                <c:pt idx="34481">
                  <c:v>0.8348214285714286</c:v>
                </c:pt>
                <c:pt idx="34482">
                  <c:v>0.83488285608032731</c:v>
                </c:pt>
                <c:pt idx="34483">
                  <c:v>0.8348214285714286</c:v>
                </c:pt>
                <c:pt idx="34484">
                  <c:v>0.83507073715562175</c:v>
                </c:pt>
                <c:pt idx="34485">
                  <c:v>0.83519345238095233</c:v>
                </c:pt>
                <c:pt idx="34486">
                  <c:v>0.83519345238095233</c:v>
                </c:pt>
                <c:pt idx="34487">
                  <c:v>0.83519345238095233</c:v>
                </c:pt>
                <c:pt idx="34488">
                  <c:v>0.83525474153960577</c:v>
                </c:pt>
                <c:pt idx="34489">
                  <c:v>0.83494423791821559</c:v>
                </c:pt>
                <c:pt idx="34490">
                  <c:v>0.83488285608032731</c:v>
                </c:pt>
                <c:pt idx="34491">
                  <c:v>0.83457249070631978</c:v>
                </c:pt>
                <c:pt idx="34492">
                  <c:v>0.83494423791821559</c:v>
                </c:pt>
                <c:pt idx="34493">
                  <c:v>0.83488285608032731</c:v>
                </c:pt>
                <c:pt idx="34494">
                  <c:v>0.83488285608032731</c:v>
                </c:pt>
                <c:pt idx="34495">
                  <c:v>0.83537718320327026</c:v>
                </c:pt>
                <c:pt idx="34496">
                  <c:v>0.83506686478454684</c:v>
                </c:pt>
                <c:pt idx="34497">
                  <c:v>0.83438544374303758</c:v>
                </c:pt>
                <c:pt idx="34498">
                  <c:v>0.83475677682881555</c:v>
                </c:pt>
                <c:pt idx="34499">
                  <c:v>0.83475677682881555</c:v>
                </c:pt>
                <c:pt idx="34500">
                  <c:v>0.83475677682881555</c:v>
                </c:pt>
                <c:pt idx="34501">
                  <c:v>0.83475677682881555</c:v>
                </c:pt>
                <c:pt idx="34502">
                  <c:v>0.83469539375928681</c:v>
                </c:pt>
                <c:pt idx="34503">
                  <c:v>0.83475677682881555</c:v>
                </c:pt>
                <c:pt idx="34504">
                  <c:v>0.83475677682881555</c:v>
                </c:pt>
                <c:pt idx="34505">
                  <c:v>0.83469539375928681</c:v>
                </c:pt>
                <c:pt idx="34506">
                  <c:v>0.83469539375928681</c:v>
                </c:pt>
                <c:pt idx="34507">
                  <c:v>0.83469539375928681</c:v>
                </c:pt>
                <c:pt idx="34508">
                  <c:v>0.83500557413600895</c:v>
                </c:pt>
                <c:pt idx="34509">
                  <c:v>0.83494423791821559</c:v>
                </c:pt>
                <c:pt idx="34510">
                  <c:v>0.83494423791821559</c:v>
                </c:pt>
                <c:pt idx="34511">
                  <c:v>0.83531598513011152</c:v>
                </c:pt>
                <c:pt idx="34512">
                  <c:v>0.83494423791821559</c:v>
                </c:pt>
                <c:pt idx="34513">
                  <c:v>0.83494423791821559</c:v>
                </c:pt>
                <c:pt idx="34514">
                  <c:v>0.83494423791821559</c:v>
                </c:pt>
                <c:pt idx="34515">
                  <c:v>0.83494423791821559</c:v>
                </c:pt>
                <c:pt idx="34516">
                  <c:v>0.83469539375928681</c:v>
                </c:pt>
                <c:pt idx="34517">
                  <c:v>0.83469539375928681</c:v>
                </c:pt>
                <c:pt idx="34518">
                  <c:v>0.83469539375928681</c:v>
                </c:pt>
                <c:pt idx="34519">
                  <c:v>0.83475677682881555</c:v>
                </c:pt>
                <c:pt idx="34520">
                  <c:v>0.83469539375928681</c:v>
                </c:pt>
                <c:pt idx="34521">
                  <c:v>0.83506686478454684</c:v>
                </c:pt>
                <c:pt idx="34522">
                  <c:v>0.83469539375928681</c:v>
                </c:pt>
                <c:pt idx="34523">
                  <c:v>0.83531598513011152</c:v>
                </c:pt>
                <c:pt idx="34524">
                  <c:v>0.83531598513011152</c:v>
                </c:pt>
                <c:pt idx="34525">
                  <c:v>0.83519345238095233</c:v>
                </c:pt>
                <c:pt idx="34526">
                  <c:v>0.83519345238095233</c:v>
                </c:pt>
                <c:pt idx="34527">
                  <c:v>0.83488285608032731</c:v>
                </c:pt>
                <c:pt idx="34528">
                  <c:v>0.83494423791821559</c:v>
                </c:pt>
                <c:pt idx="34529">
                  <c:v>0.83525474153960577</c:v>
                </c:pt>
                <c:pt idx="34530">
                  <c:v>0.83519345238095233</c:v>
                </c:pt>
                <c:pt idx="34531">
                  <c:v>0.83488285608032731</c:v>
                </c:pt>
                <c:pt idx="34532">
                  <c:v>0.83494423791821559</c:v>
                </c:pt>
                <c:pt idx="34533">
                  <c:v>0.83463396506874776</c:v>
                </c:pt>
                <c:pt idx="34534">
                  <c:v>0.83494423791821559</c:v>
                </c:pt>
                <c:pt idx="34535">
                  <c:v>0.83463396506874776</c:v>
                </c:pt>
                <c:pt idx="34536">
                  <c:v>0.83500557413600907</c:v>
                </c:pt>
                <c:pt idx="34537">
                  <c:v>0.83531598513011152</c:v>
                </c:pt>
                <c:pt idx="34538">
                  <c:v>0.83494423791821559</c:v>
                </c:pt>
                <c:pt idx="34539">
                  <c:v>0.83519345238095233</c:v>
                </c:pt>
                <c:pt idx="34540">
                  <c:v>0.83519345238095233</c:v>
                </c:pt>
                <c:pt idx="34541">
                  <c:v>0.83482142857142871</c:v>
                </c:pt>
                <c:pt idx="34542">
                  <c:v>0.83519345238095233</c:v>
                </c:pt>
                <c:pt idx="34543">
                  <c:v>0.83525474153960577</c:v>
                </c:pt>
                <c:pt idx="34544">
                  <c:v>0.83494423791821559</c:v>
                </c:pt>
                <c:pt idx="34545">
                  <c:v>0.83463396506874776</c:v>
                </c:pt>
                <c:pt idx="34546">
                  <c:v>0.83469539375928681</c:v>
                </c:pt>
                <c:pt idx="34547">
                  <c:v>0.83469539375928681</c:v>
                </c:pt>
                <c:pt idx="34548">
                  <c:v>0.83469539375928681</c:v>
                </c:pt>
                <c:pt idx="34549">
                  <c:v>0.83469539375928681</c:v>
                </c:pt>
                <c:pt idx="34550">
                  <c:v>0.83500557413600907</c:v>
                </c:pt>
                <c:pt idx="34551">
                  <c:v>0.83531598513011152</c:v>
                </c:pt>
                <c:pt idx="34552">
                  <c:v>0.83525474153960577</c:v>
                </c:pt>
                <c:pt idx="34553">
                  <c:v>0.83519345238095233</c:v>
                </c:pt>
                <c:pt idx="34554">
                  <c:v>0.83556547619047616</c:v>
                </c:pt>
                <c:pt idx="34555">
                  <c:v>0.83525474153960577</c:v>
                </c:pt>
                <c:pt idx="34556">
                  <c:v>0.83525474153960577</c:v>
                </c:pt>
                <c:pt idx="34557">
                  <c:v>0.83562662699888424</c:v>
                </c:pt>
                <c:pt idx="34558">
                  <c:v>0.83568773234200755</c:v>
                </c:pt>
                <c:pt idx="34559">
                  <c:v>0.83500557413600895</c:v>
                </c:pt>
                <c:pt idx="34560">
                  <c:v>0.83494423791821559</c:v>
                </c:pt>
                <c:pt idx="34561">
                  <c:v>0.83457249070631978</c:v>
                </c:pt>
                <c:pt idx="34562">
                  <c:v>0.83457249070631978</c:v>
                </c:pt>
                <c:pt idx="34563">
                  <c:v>0.83463396506874776</c:v>
                </c:pt>
                <c:pt idx="34564">
                  <c:v>0.83469539375928681</c:v>
                </c:pt>
                <c:pt idx="34565">
                  <c:v>0.83463396506874776</c:v>
                </c:pt>
                <c:pt idx="34566">
                  <c:v>0.83463396506874776</c:v>
                </c:pt>
                <c:pt idx="34567">
                  <c:v>0.83463396506874776</c:v>
                </c:pt>
                <c:pt idx="34568">
                  <c:v>0.83463396506874776</c:v>
                </c:pt>
                <c:pt idx="34569">
                  <c:v>0.83463396506874776</c:v>
                </c:pt>
                <c:pt idx="34570">
                  <c:v>0.83463396506874776</c:v>
                </c:pt>
                <c:pt idx="34571">
                  <c:v>0.83500557413600895</c:v>
                </c:pt>
                <c:pt idx="34572">
                  <c:v>0.83500557413600895</c:v>
                </c:pt>
                <c:pt idx="34573">
                  <c:v>0.83531598513011152</c:v>
                </c:pt>
                <c:pt idx="34574">
                  <c:v>0.83525474153960577</c:v>
                </c:pt>
                <c:pt idx="34575">
                  <c:v>0.83525474153960577</c:v>
                </c:pt>
                <c:pt idx="34576">
                  <c:v>0.83525474153960577</c:v>
                </c:pt>
                <c:pt idx="34577">
                  <c:v>0.83525474153960577</c:v>
                </c:pt>
                <c:pt idx="34578">
                  <c:v>0.83525474153960577</c:v>
                </c:pt>
                <c:pt idx="34579">
                  <c:v>0.83494423791821559</c:v>
                </c:pt>
                <c:pt idx="34580">
                  <c:v>0.83531598513011152</c:v>
                </c:pt>
                <c:pt idx="34581">
                  <c:v>0.83531598513011152</c:v>
                </c:pt>
                <c:pt idx="34582">
                  <c:v>0.83463396506874776</c:v>
                </c:pt>
                <c:pt idx="34583">
                  <c:v>0.83463396506874776</c:v>
                </c:pt>
                <c:pt idx="34584">
                  <c:v>0.83469539375928681</c:v>
                </c:pt>
                <c:pt idx="34585">
                  <c:v>0.83469539375928681</c:v>
                </c:pt>
                <c:pt idx="34586">
                  <c:v>0.83469539375928681</c:v>
                </c:pt>
                <c:pt idx="34587">
                  <c:v>0.83475677682881555</c:v>
                </c:pt>
                <c:pt idx="34588">
                  <c:v>0.83475677682881555</c:v>
                </c:pt>
                <c:pt idx="34589">
                  <c:v>0.83475677682881555</c:v>
                </c:pt>
                <c:pt idx="34590">
                  <c:v>0.83469539375928681</c:v>
                </c:pt>
                <c:pt idx="34591">
                  <c:v>0.83469539375928681</c:v>
                </c:pt>
                <c:pt idx="34592">
                  <c:v>0.83469539375928681</c:v>
                </c:pt>
                <c:pt idx="34593">
                  <c:v>0.83531598513011152</c:v>
                </c:pt>
                <c:pt idx="34594">
                  <c:v>0.83525474153960577</c:v>
                </c:pt>
                <c:pt idx="34595">
                  <c:v>0.83525474153960577</c:v>
                </c:pt>
                <c:pt idx="34596">
                  <c:v>0.83457249070631978</c:v>
                </c:pt>
                <c:pt idx="34597">
                  <c:v>0.83488285608032731</c:v>
                </c:pt>
                <c:pt idx="34598">
                  <c:v>0.83519345238095233</c:v>
                </c:pt>
                <c:pt idx="34599">
                  <c:v>0.83488285608032731</c:v>
                </c:pt>
                <c:pt idx="34600">
                  <c:v>0.83488285608032731</c:v>
                </c:pt>
                <c:pt idx="34601">
                  <c:v>0.83488285608032731</c:v>
                </c:pt>
                <c:pt idx="34602">
                  <c:v>0.83488285608032731</c:v>
                </c:pt>
                <c:pt idx="34603">
                  <c:v>0.83488285608032731</c:v>
                </c:pt>
                <c:pt idx="34604">
                  <c:v>0.83525474153960577</c:v>
                </c:pt>
                <c:pt idx="34605">
                  <c:v>0.83494423791821559</c:v>
                </c:pt>
                <c:pt idx="34606">
                  <c:v>0.83500557413600895</c:v>
                </c:pt>
                <c:pt idx="34607">
                  <c:v>0.83537718320327026</c:v>
                </c:pt>
                <c:pt idx="34608">
                  <c:v>0.83500557413600895</c:v>
                </c:pt>
                <c:pt idx="34609">
                  <c:v>0.83537718320327026</c:v>
                </c:pt>
                <c:pt idx="34610">
                  <c:v>0.83500557413600895</c:v>
                </c:pt>
                <c:pt idx="34611">
                  <c:v>0.83531598513011152</c:v>
                </c:pt>
                <c:pt idx="34612">
                  <c:v>0.83506686478454684</c:v>
                </c:pt>
                <c:pt idx="34613">
                  <c:v>0.83500557413600895</c:v>
                </c:pt>
                <c:pt idx="34614">
                  <c:v>0.83537718320327026</c:v>
                </c:pt>
                <c:pt idx="34615">
                  <c:v>0.83537718320327026</c:v>
                </c:pt>
                <c:pt idx="34616">
                  <c:v>0.83500557413600895</c:v>
                </c:pt>
                <c:pt idx="34617">
                  <c:v>0.83500557413600895</c:v>
                </c:pt>
                <c:pt idx="34618">
                  <c:v>0.83488285608032731</c:v>
                </c:pt>
                <c:pt idx="34619">
                  <c:v>0.83451097062104873</c:v>
                </c:pt>
                <c:pt idx="34620">
                  <c:v>0.83500557413600895</c:v>
                </c:pt>
                <c:pt idx="34621">
                  <c:v>0.83506686478454684</c:v>
                </c:pt>
                <c:pt idx="34622">
                  <c:v>0.83475677682881555</c:v>
                </c:pt>
                <c:pt idx="34623">
                  <c:v>0.83444691907943591</c:v>
                </c:pt>
                <c:pt idx="34624">
                  <c:v>0.83444691907943591</c:v>
                </c:pt>
                <c:pt idx="34625">
                  <c:v>0.83444691907943591</c:v>
                </c:pt>
                <c:pt idx="34626">
                  <c:v>0.83475677682881555</c:v>
                </c:pt>
                <c:pt idx="34627">
                  <c:v>0.83475677682881555</c:v>
                </c:pt>
                <c:pt idx="34628">
                  <c:v>0.83469539375928681</c:v>
                </c:pt>
                <c:pt idx="34629">
                  <c:v>0.83463396506874776</c:v>
                </c:pt>
                <c:pt idx="34630">
                  <c:v>0.83494423791821559</c:v>
                </c:pt>
                <c:pt idx="34631">
                  <c:v>0.83457249070631978</c:v>
                </c:pt>
                <c:pt idx="34632">
                  <c:v>0.83494423791821559</c:v>
                </c:pt>
                <c:pt idx="34633">
                  <c:v>0.83525474153960577</c:v>
                </c:pt>
                <c:pt idx="34634">
                  <c:v>0.83488285608032731</c:v>
                </c:pt>
                <c:pt idx="34635">
                  <c:v>0.83519345238095233</c:v>
                </c:pt>
                <c:pt idx="34636">
                  <c:v>0.83519345238095233</c:v>
                </c:pt>
                <c:pt idx="34637">
                  <c:v>0.83519345238095233</c:v>
                </c:pt>
                <c:pt idx="34638">
                  <c:v>0.83513211760327521</c:v>
                </c:pt>
                <c:pt idx="34639">
                  <c:v>0.83519345238095233</c:v>
                </c:pt>
                <c:pt idx="34640">
                  <c:v>0.83494423791821559</c:v>
                </c:pt>
                <c:pt idx="34641">
                  <c:v>0.83463396506874776</c:v>
                </c:pt>
                <c:pt idx="34642">
                  <c:v>0.83463396506874776</c:v>
                </c:pt>
                <c:pt idx="34643">
                  <c:v>0.83469539375928681</c:v>
                </c:pt>
                <c:pt idx="34644">
                  <c:v>0.83506686478454684</c:v>
                </c:pt>
                <c:pt idx="34645">
                  <c:v>0.83500557413600907</c:v>
                </c:pt>
                <c:pt idx="34646">
                  <c:v>0.83494423791821559</c:v>
                </c:pt>
                <c:pt idx="34647">
                  <c:v>0.83500557413600895</c:v>
                </c:pt>
                <c:pt idx="34648">
                  <c:v>0.83500557413600895</c:v>
                </c:pt>
                <c:pt idx="34649">
                  <c:v>0.83531598513011152</c:v>
                </c:pt>
                <c:pt idx="34650">
                  <c:v>0.83531598513011152</c:v>
                </c:pt>
                <c:pt idx="34651">
                  <c:v>0.83531598513011152</c:v>
                </c:pt>
                <c:pt idx="34652">
                  <c:v>0.83537718320327026</c:v>
                </c:pt>
                <c:pt idx="34653">
                  <c:v>0.83469539375928681</c:v>
                </c:pt>
                <c:pt idx="34654">
                  <c:v>0.83537718320327026</c:v>
                </c:pt>
                <c:pt idx="34655">
                  <c:v>0.83537718320327026</c:v>
                </c:pt>
                <c:pt idx="34656">
                  <c:v>0.83537718320327026</c:v>
                </c:pt>
                <c:pt idx="34657">
                  <c:v>0.83475677682881555</c:v>
                </c:pt>
                <c:pt idx="34658">
                  <c:v>0.83475677682881555</c:v>
                </c:pt>
                <c:pt idx="34659">
                  <c:v>0.83469539375928681</c:v>
                </c:pt>
                <c:pt idx="34660">
                  <c:v>0.83531598513011152</c:v>
                </c:pt>
                <c:pt idx="34661">
                  <c:v>0.83531598513011152</c:v>
                </c:pt>
                <c:pt idx="34662">
                  <c:v>0.83537718320327026</c:v>
                </c:pt>
                <c:pt idx="34663">
                  <c:v>0.83500557413600895</c:v>
                </c:pt>
                <c:pt idx="34664">
                  <c:v>0.83500557413600895</c:v>
                </c:pt>
                <c:pt idx="34665">
                  <c:v>0.83531598513011152</c:v>
                </c:pt>
                <c:pt idx="34666">
                  <c:v>0.83469539375928681</c:v>
                </c:pt>
                <c:pt idx="34667">
                  <c:v>0.83500557413600895</c:v>
                </c:pt>
                <c:pt idx="34668">
                  <c:v>0.83537718320327026</c:v>
                </c:pt>
                <c:pt idx="34669">
                  <c:v>0.83506686478454684</c:v>
                </c:pt>
                <c:pt idx="34670">
                  <c:v>0.83438544374303758</c:v>
                </c:pt>
                <c:pt idx="34671">
                  <c:v>0.83549944300037127</c:v>
                </c:pt>
                <c:pt idx="34672">
                  <c:v>0.83481811432813668</c:v>
                </c:pt>
                <c:pt idx="34673">
                  <c:v>0.83444691907943591</c:v>
                </c:pt>
                <c:pt idx="34674">
                  <c:v>0.83487940630797774</c:v>
                </c:pt>
                <c:pt idx="34675">
                  <c:v>0.83456973293768544</c:v>
                </c:pt>
                <c:pt idx="34676">
                  <c:v>0.83494065281899121</c:v>
                </c:pt>
                <c:pt idx="34677">
                  <c:v>0.83525046382189239</c:v>
                </c:pt>
                <c:pt idx="34678">
                  <c:v>0.83512810991459341</c:v>
                </c:pt>
                <c:pt idx="34679">
                  <c:v>0.83506686478454684</c:v>
                </c:pt>
                <c:pt idx="34680">
                  <c:v>0.83506686478454684</c:v>
                </c:pt>
                <c:pt idx="34681">
                  <c:v>0.83506686478454684</c:v>
                </c:pt>
                <c:pt idx="34682">
                  <c:v>0.83494423791821559</c:v>
                </c:pt>
                <c:pt idx="34683">
                  <c:v>0.83488285608032731</c:v>
                </c:pt>
                <c:pt idx="34684">
                  <c:v>0.83519345238095233</c:v>
                </c:pt>
                <c:pt idx="34685">
                  <c:v>0.83488285608032731</c:v>
                </c:pt>
                <c:pt idx="34686">
                  <c:v>0.83525474153960577</c:v>
                </c:pt>
                <c:pt idx="34687">
                  <c:v>0.83488285608032731</c:v>
                </c:pt>
                <c:pt idx="34688">
                  <c:v>0.83500557413600895</c:v>
                </c:pt>
                <c:pt idx="34689">
                  <c:v>0.83500557413600895</c:v>
                </c:pt>
                <c:pt idx="34690">
                  <c:v>0.83463396506874776</c:v>
                </c:pt>
                <c:pt idx="34691">
                  <c:v>0.83469539375928681</c:v>
                </c:pt>
                <c:pt idx="34692">
                  <c:v>0.83469539375928681</c:v>
                </c:pt>
                <c:pt idx="34693">
                  <c:v>0.83469539375928681</c:v>
                </c:pt>
                <c:pt idx="34694">
                  <c:v>0.83475677682881555</c:v>
                </c:pt>
                <c:pt idx="34695">
                  <c:v>0.83475677682881555</c:v>
                </c:pt>
                <c:pt idx="34696">
                  <c:v>0.83475677682881555</c:v>
                </c:pt>
                <c:pt idx="34697">
                  <c:v>0.83469539375928681</c:v>
                </c:pt>
                <c:pt idx="34698">
                  <c:v>0.83463396506874776</c:v>
                </c:pt>
                <c:pt idx="34699">
                  <c:v>0.83494423791821559</c:v>
                </c:pt>
                <c:pt idx="34700">
                  <c:v>0.83531598513011152</c:v>
                </c:pt>
                <c:pt idx="34701">
                  <c:v>0.83525474153960577</c:v>
                </c:pt>
                <c:pt idx="34702">
                  <c:v>0.83519345238095233</c:v>
                </c:pt>
                <c:pt idx="34703">
                  <c:v>0.83488285608032731</c:v>
                </c:pt>
                <c:pt idx="34704">
                  <c:v>0.83519345238095255</c:v>
                </c:pt>
                <c:pt idx="34705">
                  <c:v>0.83519345238095255</c:v>
                </c:pt>
                <c:pt idx="34706">
                  <c:v>0.83519345238095233</c:v>
                </c:pt>
                <c:pt idx="34707">
                  <c:v>0.83525474153960577</c:v>
                </c:pt>
                <c:pt idx="34708">
                  <c:v>0.83500557413600895</c:v>
                </c:pt>
                <c:pt idx="34709">
                  <c:v>0.83506686478454684</c:v>
                </c:pt>
                <c:pt idx="34710">
                  <c:v>0.83475677682881555</c:v>
                </c:pt>
                <c:pt idx="34711">
                  <c:v>0.83481811432813668</c:v>
                </c:pt>
                <c:pt idx="34712">
                  <c:v>0.83481811432813668</c:v>
                </c:pt>
                <c:pt idx="34713">
                  <c:v>0.83549944300037127</c:v>
                </c:pt>
                <c:pt idx="34714">
                  <c:v>0.83475677682881555</c:v>
                </c:pt>
                <c:pt idx="34715">
                  <c:v>0.83475677682881555</c:v>
                </c:pt>
                <c:pt idx="34716">
                  <c:v>0.83475677682881555</c:v>
                </c:pt>
                <c:pt idx="34717">
                  <c:v>0.83475677682881555</c:v>
                </c:pt>
                <c:pt idx="34718">
                  <c:v>0.83438544374303758</c:v>
                </c:pt>
                <c:pt idx="34719">
                  <c:v>0.83469539375928681</c:v>
                </c:pt>
                <c:pt idx="34720">
                  <c:v>0.83537718320327026</c:v>
                </c:pt>
                <c:pt idx="34721">
                  <c:v>0.83537718320327026</c:v>
                </c:pt>
                <c:pt idx="34722">
                  <c:v>0.83506686478454684</c:v>
                </c:pt>
                <c:pt idx="34723">
                  <c:v>0.83506686478454684</c:v>
                </c:pt>
                <c:pt idx="34724">
                  <c:v>0.83531598513011152</c:v>
                </c:pt>
                <c:pt idx="34725">
                  <c:v>0.83519345238095233</c:v>
                </c:pt>
                <c:pt idx="34726">
                  <c:v>0.83482142857142871</c:v>
                </c:pt>
                <c:pt idx="34727">
                  <c:v>0.83451097062104873</c:v>
                </c:pt>
                <c:pt idx="34728">
                  <c:v>0.83482142857142871</c:v>
                </c:pt>
                <c:pt idx="34729">
                  <c:v>0.83475995534052849</c:v>
                </c:pt>
                <c:pt idx="34730">
                  <c:v>0.83513211760327521</c:v>
                </c:pt>
                <c:pt idx="34731">
                  <c:v>0.83488285608032731</c:v>
                </c:pt>
                <c:pt idx="34732">
                  <c:v>0.83463396506874776</c:v>
                </c:pt>
                <c:pt idx="34733">
                  <c:v>0.83531598513011152</c:v>
                </c:pt>
                <c:pt idx="34734">
                  <c:v>0.83506686478454684</c:v>
                </c:pt>
                <c:pt idx="34735">
                  <c:v>0.83463396506874776</c:v>
                </c:pt>
                <c:pt idx="34736">
                  <c:v>0.83531598513011152</c:v>
                </c:pt>
                <c:pt idx="34737">
                  <c:v>0.83500557413600895</c:v>
                </c:pt>
                <c:pt idx="34738">
                  <c:v>0.83500557413600895</c:v>
                </c:pt>
                <c:pt idx="34739">
                  <c:v>0.83500557413600895</c:v>
                </c:pt>
                <c:pt idx="34740">
                  <c:v>0.83500557413600895</c:v>
                </c:pt>
                <c:pt idx="34741">
                  <c:v>0.83463396506874776</c:v>
                </c:pt>
                <c:pt idx="34742">
                  <c:v>0.83432392273402667</c:v>
                </c:pt>
                <c:pt idx="34743">
                  <c:v>0.83500557413600907</c:v>
                </c:pt>
                <c:pt idx="34744">
                  <c:v>0.83463396506874776</c:v>
                </c:pt>
                <c:pt idx="34745">
                  <c:v>0.83494423791821559</c:v>
                </c:pt>
                <c:pt idx="34746">
                  <c:v>0.83500557413600895</c:v>
                </c:pt>
                <c:pt idx="34747">
                  <c:v>0.83537718320327026</c:v>
                </c:pt>
                <c:pt idx="34748">
                  <c:v>0.83469539375928681</c:v>
                </c:pt>
                <c:pt idx="34749">
                  <c:v>0.83469539375928681</c:v>
                </c:pt>
                <c:pt idx="34750">
                  <c:v>0.83506686478454684</c:v>
                </c:pt>
                <c:pt idx="34751">
                  <c:v>0.83469539375928681</c:v>
                </c:pt>
                <c:pt idx="34752">
                  <c:v>0.83469539375928681</c:v>
                </c:pt>
                <c:pt idx="34753">
                  <c:v>0.83475677682881555</c:v>
                </c:pt>
                <c:pt idx="34754">
                  <c:v>0.83444691907943591</c:v>
                </c:pt>
                <c:pt idx="34755">
                  <c:v>0.83487940630797774</c:v>
                </c:pt>
                <c:pt idx="34756">
                  <c:v>0.83481811432813668</c:v>
                </c:pt>
                <c:pt idx="34757">
                  <c:v>0.83481811432813668</c:v>
                </c:pt>
                <c:pt idx="34758">
                  <c:v>0.83487940630797774</c:v>
                </c:pt>
                <c:pt idx="34759">
                  <c:v>0.83518930957683746</c:v>
                </c:pt>
                <c:pt idx="34760">
                  <c:v>0.83512810991459341</c:v>
                </c:pt>
                <c:pt idx="34761">
                  <c:v>0.83512810991459341</c:v>
                </c:pt>
                <c:pt idx="34762">
                  <c:v>0.83506686478454684</c:v>
                </c:pt>
                <c:pt idx="34763">
                  <c:v>0.83500557413600895</c:v>
                </c:pt>
                <c:pt idx="34764">
                  <c:v>0.83500557413600895</c:v>
                </c:pt>
                <c:pt idx="34765">
                  <c:v>0.83500557413600895</c:v>
                </c:pt>
                <c:pt idx="34766">
                  <c:v>0.83531598513011152</c:v>
                </c:pt>
                <c:pt idx="34767">
                  <c:v>0.83469539375928681</c:v>
                </c:pt>
                <c:pt idx="34768">
                  <c:v>0.83506686478454684</c:v>
                </c:pt>
                <c:pt idx="34769">
                  <c:v>0.83506686478454695</c:v>
                </c:pt>
                <c:pt idx="34770">
                  <c:v>0.83506686478454684</c:v>
                </c:pt>
                <c:pt idx="34771">
                  <c:v>0.83506686478454684</c:v>
                </c:pt>
                <c:pt idx="34772">
                  <c:v>0.83506686478454684</c:v>
                </c:pt>
                <c:pt idx="34773">
                  <c:v>0.83475677682881555</c:v>
                </c:pt>
                <c:pt idx="34774">
                  <c:v>0.83481811432813668</c:v>
                </c:pt>
                <c:pt idx="34775">
                  <c:v>0.83475677682881555</c:v>
                </c:pt>
                <c:pt idx="34776">
                  <c:v>0.83506686478454684</c:v>
                </c:pt>
                <c:pt idx="34777">
                  <c:v>0.83475677682881555</c:v>
                </c:pt>
                <c:pt idx="34778">
                  <c:v>0.83481811432813668</c:v>
                </c:pt>
                <c:pt idx="34779">
                  <c:v>0.83481811432813668</c:v>
                </c:pt>
                <c:pt idx="34780">
                  <c:v>0.83487940630797774</c:v>
                </c:pt>
                <c:pt idx="34781">
                  <c:v>0.83481811432813668</c:v>
                </c:pt>
                <c:pt idx="34782">
                  <c:v>0.83444691907943591</c:v>
                </c:pt>
                <c:pt idx="34783">
                  <c:v>0.83475677682881555</c:v>
                </c:pt>
                <c:pt idx="34784">
                  <c:v>0.83487940630797774</c:v>
                </c:pt>
                <c:pt idx="34785">
                  <c:v>0.83487940630797774</c:v>
                </c:pt>
                <c:pt idx="34786">
                  <c:v>0.83487940630797774</c:v>
                </c:pt>
                <c:pt idx="34787">
                  <c:v>0.83487940630797774</c:v>
                </c:pt>
                <c:pt idx="34788">
                  <c:v>0.83487940630797774</c:v>
                </c:pt>
                <c:pt idx="34789">
                  <c:v>0.83494065281899121</c:v>
                </c:pt>
                <c:pt idx="34790">
                  <c:v>0.83494065281899121</c:v>
                </c:pt>
                <c:pt idx="34791">
                  <c:v>0.83487940630797774</c:v>
                </c:pt>
                <c:pt idx="34792">
                  <c:v>0.83487940630797774</c:v>
                </c:pt>
                <c:pt idx="34793">
                  <c:v>0.83494065281899121</c:v>
                </c:pt>
                <c:pt idx="34794">
                  <c:v>0.83494065281899121</c:v>
                </c:pt>
                <c:pt idx="34795">
                  <c:v>0.83487940630797774</c:v>
                </c:pt>
                <c:pt idx="34796">
                  <c:v>0.83518930957683746</c:v>
                </c:pt>
                <c:pt idx="34797">
                  <c:v>0.83518930957683746</c:v>
                </c:pt>
                <c:pt idx="34798">
                  <c:v>0.83487940630797774</c:v>
                </c:pt>
                <c:pt idx="34799">
                  <c:v>0.83525046382189239</c:v>
                </c:pt>
                <c:pt idx="34800">
                  <c:v>0.83525046382189239</c:v>
                </c:pt>
                <c:pt idx="34801">
                  <c:v>0.83487940630797774</c:v>
                </c:pt>
                <c:pt idx="34802">
                  <c:v>0.83487940630797774</c:v>
                </c:pt>
                <c:pt idx="34803">
                  <c:v>0.83494065281899121</c:v>
                </c:pt>
                <c:pt idx="34804">
                  <c:v>0.83487940630797774</c:v>
                </c:pt>
                <c:pt idx="34805">
                  <c:v>0.83487940630797774</c:v>
                </c:pt>
                <c:pt idx="34806">
                  <c:v>0.83450834879406321</c:v>
                </c:pt>
                <c:pt idx="34807">
                  <c:v>0.83450834879406321</c:v>
                </c:pt>
                <c:pt idx="34808">
                  <c:v>0.83487940630797774</c:v>
                </c:pt>
                <c:pt idx="34809">
                  <c:v>0.83456973293768544</c:v>
                </c:pt>
                <c:pt idx="34810">
                  <c:v>0.83456973293768544</c:v>
                </c:pt>
                <c:pt idx="34811">
                  <c:v>0.83487940630797774</c:v>
                </c:pt>
                <c:pt idx="34812">
                  <c:v>0.83481811432813668</c:v>
                </c:pt>
                <c:pt idx="34813">
                  <c:v>0.83481811432813668</c:v>
                </c:pt>
                <c:pt idx="34814">
                  <c:v>0.83481811432813668</c:v>
                </c:pt>
                <c:pt idx="34815">
                  <c:v>0.83512810991459341</c:v>
                </c:pt>
                <c:pt idx="34816">
                  <c:v>0.83475677682881555</c:v>
                </c:pt>
                <c:pt idx="34817">
                  <c:v>0.83512810991459341</c:v>
                </c:pt>
                <c:pt idx="34818">
                  <c:v>0.83512810991459341</c:v>
                </c:pt>
                <c:pt idx="34819">
                  <c:v>0.83543833580980686</c:v>
                </c:pt>
                <c:pt idx="34820">
                  <c:v>0.83506686478454684</c:v>
                </c:pt>
                <c:pt idx="34821">
                  <c:v>0.8346953937592867</c:v>
                </c:pt>
                <c:pt idx="34822">
                  <c:v>0.83500557413600895</c:v>
                </c:pt>
                <c:pt idx="34823">
                  <c:v>0.83506686478454684</c:v>
                </c:pt>
                <c:pt idx="34824">
                  <c:v>0.83512810991459341</c:v>
                </c:pt>
                <c:pt idx="34825">
                  <c:v>0.83518930957683746</c:v>
                </c:pt>
                <c:pt idx="34826">
                  <c:v>0.83481811432813668</c:v>
                </c:pt>
                <c:pt idx="34827">
                  <c:v>0.83512810991459341</c:v>
                </c:pt>
                <c:pt idx="34828">
                  <c:v>0.83512810991459341</c:v>
                </c:pt>
                <c:pt idx="34829">
                  <c:v>0.83475677682881555</c:v>
                </c:pt>
                <c:pt idx="34830">
                  <c:v>0.83475677682881555</c:v>
                </c:pt>
                <c:pt idx="34831">
                  <c:v>0.83444691907943591</c:v>
                </c:pt>
                <c:pt idx="34832">
                  <c:v>0.83481811432813668</c:v>
                </c:pt>
                <c:pt idx="34833">
                  <c:v>0.83481811432813668</c:v>
                </c:pt>
                <c:pt idx="34834">
                  <c:v>0.83512810991459341</c:v>
                </c:pt>
                <c:pt idx="34835">
                  <c:v>0.83481811432813668</c:v>
                </c:pt>
                <c:pt idx="34836">
                  <c:v>0.83450834879406321</c:v>
                </c:pt>
                <c:pt idx="34837">
                  <c:v>0.83456973293768544</c:v>
                </c:pt>
                <c:pt idx="34838">
                  <c:v>0.83463107156099381</c:v>
                </c:pt>
                <c:pt idx="34839">
                  <c:v>0.83494065281899121</c:v>
                </c:pt>
                <c:pt idx="34840">
                  <c:v>0.83456973293768544</c:v>
                </c:pt>
                <c:pt idx="34841">
                  <c:v>0.83487940630797774</c:v>
                </c:pt>
                <c:pt idx="34842">
                  <c:v>0.83487940630797774</c:v>
                </c:pt>
                <c:pt idx="34843">
                  <c:v>0.83494065281899121</c:v>
                </c:pt>
                <c:pt idx="34844">
                  <c:v>0.83494065281899121</c:v>
                </c:pt>
                <c:pt idx="34845">
                  <c:v>0.83487940630797774</c:v>
                </c:pt>
                <c:pt idx="34846">
                  <c:v>0.83481811432813668</c:v>
                </c:pt>
                <c:pt idx="34847">
                  <c:v>0.83481811432813668</c:v>
                </c:pt>
                <c:pt idx="34848">
                  <c:v>0.83481811432813668</c:v>
                </c:pt>
                <c:pt idx="34849">
                  <c:v>0.83512810991459341</c:v>
                </c:pt>
                <c:pt idx="34850">
                  <c:v>0.83549944300037127</c:v>
                </c:pt>
                <c:pt idx="34851">
                  <c:v>0.83518930957683746</c:v>
                </c:pt>
                <c:pt idx="34852">
                  <c:v>0.83518930957683746</c:v>
                </c:pt>
                <c:pt idx="34853">
                  <c:v>0.83450834879406321</c:v>
                </c:pt>
                <c:pt idx="34854">
                  <c:v>0.83450834879406321</c:v>
                </c:pt>
                <c:pt idx="34855">
                  <c:v>0.83481811432813668</c:v>
                </c:pt>
                <c:pt idx="34856">
                  <c:v>0.83481811432813668</c:v>
                </c:pt>
                <c:pt idx="34857">
                  <c:v>0.83481811432813668</c:v>
                </c:pt>
                <c:pt idx="34858">
                  <c:v>0.83444691907943591</c:v>
                </c:pt>
                <c:pt idx="34859">
                  <c:v>0.83475677682881555</c:v>
                </c:pt>
                <c:pt idx="34860">
                  <c:v>0.83506686478454684</c:v>
                </c:pt>
                <c:pt idx="34861">
                  <c:v>0.83500557413600895</c:v>
                </c:pt>
                <c:pt idx="34862">
                  <c:v>0.83531598513011152</c:v>
                </c:pt>
                <c:pt idx="34863">
                  <c:v>0.83525474153960577</c:v>
                </c:pt>
                <c:pt idx="34864">
                  <c:v>0.83519345238095233</c:v>
                </c:pt>
                <c:pt idx="34865">
                  <c:v>0.83488285608032731</c:v>
                </c:pt>
                <c:pt idx="34866">
                  <c:v>0.83519345238095233</c:v>
                </c:pt>
                <c:pt idx="34867">
                  <c:v>0.83519345238095233</c:v>
                </c:pt>
                <c:pt idx="34868">
                  <c:v>0.83519345238095233</c:v>
                </c:pt>
                <c:pt idx="34869">
                  <c:v>0.83513211760327521</c:v>
                </c:pt>
                <c:pt idx="34870">
                  <c:v>0.83519345238095233</c:v>
                </c:pt>
                <c:pt idx="34871">
                  <c:v>0.83519345238095233</c:v>
                </c:pt>
                <c:pt idx="34872">
                  <c:v>0.83519345238095233</c:v>
                </c:pt>
                <c:pt idx="34873">
                  <c:v>0.83519345238095233</c:v>
                </c:pt>
                <c:pt idx="34874">
                  <c:v>0.83519345238095233</c:v>
                </c:pt>
                <c:pt idx="34875">
                  <c:v>0.83488285608032731</c:v>
                </c:pt>
                <c:pt idx="34876">
                  <c:v>0.83525474153960577</c:v>
                </c:pt>
                <c:pt idx="34877">
                  <c:v>0.83494423791821559</c:v>
                </c:pt>
                <c:pt idx="34878">
                  <c:v>0.83494423791821559</c:v>
                </c:pt>
                <c:pt idx="34879">
                  <c:v>0.83494423791821559</c:v>
                </c:pt>
                <c:pt idx="34880">
                  <c:v>0.83494423791821559</c:v>
                </c:pt>
                <c:pt idx="34881">
                  <c:v>0.83494423791821559</c:v>
                </c:pt>
                <c:pt idx="34882">
                  <c:v>0.83494423791821559</c:v>
                </c:pt>
                <c:pt idx="34883">
                  <c:v>0.83519345238095233</c:v>
                </c:pt>
                <c:pt idx="34884">
                  <c:v>0.83519345238095233</c:v>
                </c:pt>
                <c:pt idx="34885">
                  <c:v>0.8348214285714286</c:v>
                </c:pt>
                <c:pt idx="34886">
                  <c:v>0.83513211760327521</c:v>
                </c:pt>
                <c:pt idx="34887">
                  <c:v>0.83519345238095255</c:v>
                </c:pt>
                <c:pt idx="34888">
                  <c:v>0.83488285608032731</c:v>
                </c:pt>
                <c:pt idx="34889">
                  <c:v>0.83519345238095233</c:v>
                </c:pt>
                <c:pt idx="34890">
                  <c:v>0.83488285608032731</c:v>
                </c:pt>
                <c:pt idx="34891">
                  <c:v>0.83525474153960577</c:v>
                </c:pt>
                <c:pt idx="34892">
                  <c:v>0.83488285608032731</c:v>
                </c:pt>
                <c:pt idx="34893">
                  <c:v>0.83494423791821559</c:v>
                </c:pt>
                <c:pt idx="34894">
                  <c:v>0.83500557413600895</c:v>
                </c:pt>
                <c:pt idx="34895">
                  <c:v>0.83469539375928681</c:v>
                </c:pt>
                <c:pt idx="34896">
                  <c:v>0.83438544374303758</c:v>
                </c:pt>
                <c:pt idx="34897">
                  <c:v>0.83469539375928681</c:v>
                </c:pt>
                <c:pt idx="34898">
                  <c:v>0.83469539375928681</c:v>
                </c:pt>
                <c:pt idx="34899">
                  <c:v>0.83463396506874776</c:v>
                </c:pt>
                <c:pt idx="34900">
                  <c:v>0.83463396506874776</c:v>
                </c:pt>
                <c:pt idx="34901">
                  <c:v>0.83469539375928681</c:v>
                </c:pt>
                <c:pt idx="34902">
                  <c:v>0.83506686478454684</c:v>
                </c:pt>
                <c:pt idx="34903">
                  <c:v>0.83469539375928681</c:v>
                </c:pt>
                <c:pt idx="34904">
                  <c:v>0.83463396506874776</c:v>
                </c:pt>
                <c:pt idx="34905">
                  <c:v>0.83475677682881555</c:v>
                </c:pt>
                <c:pt idx="34906">
                  <c:v>0.83444691907943591</c:v>
                </c:pt>
                <c:pt idx="34907">
                  <c:v>0.83438544374303758</c:v>
                </c:pt>
                <c:pt idx="34908">
                  <c:v>0.83469539375928681</c:v>
                </c:pt>
                <c:pt idx="34909">
                  <c:v>0.83463396506874776</c:v>
                </c:pt>
                <c:pt idx="34910">
                  <c:v>0.83432392273402667</c:v>
                </c:pt>
                <c:pt idx="34911">
                  <c:v>0.83463396506874776</c:v>
                </c:pt>
                <c:pt idx="34912">
                  <c:v>0.83463396506874776</c:v>
                </c:pt>
                <c:pt idx="34913">
                  <c:v>0.83457249070631978</c:v>
                </c:pt>
                <c:pt idx="34914">
                  <c:v>0.83463396506874776</c:v>
                </c:pt>
                <c:pt idx="34915">
                  <c:v>0.83469539375928681</c:v>
                </c:pt>
                <c:pt idx="34916">
                  <c:v>0.83463396506874776</c:v>
                </c:pt>
                <c:pt idx="34917">
                  <c:v>0.83463396506874776</c:v>
                </c:pt>
                <c:pt idx="34918">
                  <c:v>0.83463396506874776</c:v>
                </c:pt>
                <c:pt idx="34919">
                  <c:v>0.83463396506874776</c:v>
                </c:pt>
                <c:pt idx="34920">
                  <c:v>0.83457249070631978</c:v>
                </c:pt>
                <c:pt idx="34921">
                  <c:v>0.83525474153960577</c:v>
                </c:pt>
                <c:pt idx="34922">
                  <c:v>0.83488285608032731</c:v>
                </c:pt>
                <c:pt idx="34923">
                  <c:v>0.83488285608032731</c:v>
                </c:pt>
                <c:pt idx="34924">
                  <c:v>0.83451097062104873</c:v>
                </c:pt>
                <c:pt idx="34925">
                  <c:v>0.83451097062104873</c:v>
                </c:pt>
                <c:pt idx="34926">
                  <c:v>0.8348214285714286</c:v>
                </c:pt>
                <c:pt idx="34927">
                  <c:v>0.83451097062104873</c:v>
                </c:pt>
                <c:pt idx="34928">
                  <c:v>0.83488285608032731</c:v>
                </c:pt>
                <c:pt idx="34929">
                  <c:v>0.83488285608032731</c:v>
                </c:pt>
                <c:pt idx="34930">
                  <c:v>0.83519345238095233</c:v>
                </c:pt>
                <c:pt idx="34931">
                  <c:v>0.83513211760327521</c:v>
                </c:pt>
                <c:pt idx="34932">
                  <c:v>0.83550427986602172</c:v>
                </c:pt>
                <c:pt idx="34933">
                  <c:v>0.83519345238095233</c:v>
                </c:pt>
                <c:pt idx="34934">
                  <c:v>0.83513211760327521</c:v>
                </c:pt>
                <c:pt idx="34935">
                  <c:v>0.83507073715562175</c:v>
                </c:pt>
                <c:pt idx="34936">
                  <c:v>0.83507073715562175</c:v>
                </c:pt>
                <c:pt idx="34937">
                  <c:v>0.8353817504655493</c:v>
                </c:pt>
                <c:pt idx="34938">
                  <c:v>0.83469843633655993</c:v>
                </c:pt>
                <c:pt idx="34939">
                  <c:v>0.83469843633655993</c:v>
                </c:pt>
                <c:pt idx="34940">
                  <c:v>0.83507073715562175</c:v>
                </c:pt>
                <c:pt idx="34941">
                  <c:v>0.83469843633655993</c:v>
                </c:pt>
                <c:pt idx="34942">
                  <c:v>0.83469843633655993</c:v>
                </c:pt>
                <c:pt idx="34943">
                  <c:v>0.83469843633655993</c:v>
                </c:pt>
                <c:pt idx="34944">
                  <c:v>0.83475995534052849</c:v>
                </c:pt>
                <c:pt idx="34945">
                  <c:v>0.83507073715562175</c:v>
                </c:pt>
                <c:pt idx="34946">
                  <c:v>0.83513211760327521</c:v>
                </c:pt>
                <c:pt idx="34947">
                  <c:v>0.83451097062104873</c:v>
                </c:pt>
                <c:pt idx="34948">
                  <c:v>0.83494423791821559</c:v>
                </c:pt>
                <c:pt idx="34949">
                  <c:v>0.83463396506874776</c:v>
                </c:pt>
                <c:pt idx="34950">
                  <c:v>0.83463396506874776</c:v>
                </c:pt>
                <c:pt idx="34951">
                  <c:v>0.83457249070631978</c:v>
                </c:pt>
                <c:pt idx="34952">
                  <c:v>0.83451097062104873</c:v>
                </c:pt>
                <c:pt idx="34953">
                  <c:v>0.83519345238095233</c:v>
                </c:pt>
                <c:pt idx="34954">
                  <c:v>0.8348214285714286</c:v>
                </c:pt>
                <c:pt idx="34955">
                  <c:v>0.8348214285714286</c:v>
                </c:pt>
                <c:pt idx="34956">
                  <c:v>0.83475995534052849</c:v>
                </c:pt>
                <c:pt idx="34957">
                  <c:v>0.83507073715562175</c:v>
                </c:pt>
                <c:pt idx="34958">
                  <c:v>0.83507073715562175</c:v>
                </c:pt>
                <c:pt idx="34959">
                  <c:v>0.83544303797468367</c:v>
                </c:pt>
                <c:pt idx="34960">
                  <c:v>0.83544303797468367</c:v>
                </c:pt>
                <c:pt idx="34961">
                  <c:v>0.83513211760327521</c:v>
                </c:pt>
                <c:pt idx="34962">
                  <c:v>0.8348214285714286</c:v>
                </c:pt>
                <c:pt idx="34963">
                  <c:v>0.83488285608032731</c:v>
                </c:pt>
                <c:pt idx="34964">
                  <c:v>0.83494423791821559</c:v>
                </c:pt>
                <c:pt idx="34965">
                  <c:v>0.83500557413600907</c:v>
                </c:pt>
                <c:pt idx="34966">
                  <c:v>0.83469539375928681</c:v>
                </c:pt>
                <c:pt idx="34967">
                  <c:v>0.83469539375928681</c:v>
                </c:pt>
                <c:pt idx="34968">
                  <c:v>0.83469539375928681</c:v>
                </c:pt>
                <c:pt idx="34969">
                  <c:v>0.83469539375928681</c:v>
                </c:pt>
                <c:pt idx="34970">
                  <c:v>0.83463396506874776</c:v>
                </c:pt>
                <c:pt idx="34971">
                  <c:v>0.83463396506874776</c:v>
                </c:pt>
                <c:pt idx="34972">
                  <c:v>0.83463396506874776</c:v>
                </c:pt>
                <c:pt idx="34973">
                  <c:v>0.83463396506874776</c:v>
                </c:pt>
                <c:pt idx="34974">
                  <c:v>0.83463396506874776</c:v>
                </c:pt>
                <c:pt idx="34975">
                  <c:v>0.83463396506874776</c:v>
                </c:pt>
                <c:pt idx="34976">
                  <c:v>0.83463396506874776</c:v>
                </c:pt>
                <c:pt idx="34977">
                  <c:v>0.83463396506874776</c:v>
                </c:pt>
                <c:pt idx="34978">
                  <c:v>0.83469539375928681</c:v>
                </c:pt>
                <c:pt idx="34979">
                  <c:v>0.83432392273402667</c:v>
                </c:pt>
                <c:pt idx="34980">
                  <c:v>0.83463396506874776</c:v>
                </c:pt>
                <c:pt idx="34981">
                  <c:v>0.83457249070631978</c:v>
                </c:pt>
                <c:pt idx="34982">
                  <c:v>0.83494423791821559</c:v>
                </c:pt>
                <c:pt idx="34983">
                  <c:v>0.83488285608032731</c:v>
                </c:pt>
                <c:pt idx="34984">
                  <c:v>0.83550427986602172</c:v>
                </c:pt>
                <c:pt idx="34985">
                  <c:v>0.83550427986602172</c:v>
                </c:pt>
                <c:pt idx="34986">
                  <c:v>0.83513211760327521</c:v>
                </c:pt>
                <c:pt idx="34987">
                  <c:v>0.83513211760327521</c:v>
                </c:pt>
                <c:pt idx="34988">
                  <c:v>0.83513211760327521</c:v>
                </c:pt>
                <c:pt idx="34989">
                  <c:v>0.83500931098696463</c:v>
                </c:pt>
                <c:pt idx="34990">
                  <c:v>0.83475995534052849</c:v>
                </c:pt>
                <c:pt idx="34991">
                  <c:v>0.83519345238095233</c:v>
                </c:pt>
                <c:pt idx="34992">
                  <c:v>0.83451097062104873</c:v>
                </c:pt>
                <c:pt idx="34993">
                  <c:v>0.83494423791821559</c:v>
                </c:pt>
                <c:pt idx="34994">
                  <c:v>0.83500557413600895</c:v>
                </c:pt>
                <c:pt idx="34995">
                  <c:v>0.83463396506874776</c:v>
                </c:pt>
                <c:pt idx="34996">
                  <c:v>0.83463396506874776</c:v>
                </c:pt>
                <c:pt idx="34997">
                  <c:v>0.83494423791821559</c:v>
                </c:pt>
                <c:pt idx="34998">
                  <c:v>0.83463396506874776</c:v>
                </c:pt>
                <c:pt idx="34999">
                  <c:v>0.83500557413600907</c:v>
                </c:pt>
                <c:pt idx="35000">
                  <c:v>0.83494423791821559</c:v>
                </c:pt>
                <c:pt idx="35001">
                  <c:v>0.83488285608032731</c:v>
                </c:pt>
                <c:pt idx="35002">
                  <c:v>0.83494423791821559</c:v>
                </c:pt>
                <c:pt idx="35003">
                  <c:v>0.83488285608032731</c:v>
                </c:pt>
                <c:pt idx="35004">
                  <c:v>0.83519345238095233</c:v>
                </c:pt>
                <c:pt idx="35005">
                  <c:v>0.83513211760327521</c:v>
                </c:pt>
                <c:pt idx="35006">
                  <c:v>0.83513211760327521</c:v>
                </c:pt>
                <c:pt idx="35007">
                  <c:v>0.83444940476190477</c:v>
                </c:pt>
                <c:pt idx="35008">
                  <c:v>0.83482142857142871</c:v>
                </c:pt>
                <c:pt idx="35009">
                  <c:v>0.83531598513011152</c:v>
                </c:pt>
                <c:pt idx="35010">
                  <c:v>0.83444691907943591</c:v>
                </c:pt>
                <c:pt idx="35011">
                  <c:v>0.83469539375928681</c:v>
                </c:pt>
                <c:pt idx="35012">
                  <c:v>0.83463396506874776</c:v>
                </c:pt>
                <c:pt idx="35013">
                  <c:v>0.83469539375928681</c:v>
                </c:pt>
                <c:pt idx="35014">
                  <c:v>0.83469539375928681</c:v>
                </c:pt>
                <c:pt idx="35015">
                  <c:v>0.83531598513011152</c:v>
                </c:pt>
                <c:pt idx="35016">
                  <c:v>0.83525474153960577</c:v>
                </c:pt>
                <c:pt idx="35017">
                  <c:v>0.83519345238095233</c:v>
                </c:pt>
                <c:pt idx="35018">
                  <c:v>0.83513211760327521</c:v>
                </c:pt>
                <c:pt idx="35019">
                  <c:v>0.83513211760327521</c:v>
                </c:pt>
                <c:pt idx="35020">
                  <c:v>0.83513211760327521</c:v>
                </c:pt>
                <c:pt idx="35021">
                  <c:v>0.83556547619047616</c:v>
                </c:pt>
                <c:pt idx="35022">
                  <c:v>0.83525474153960577</c:v>
                </c:pt>
                <c:pt idx="35023">
                  <c:v>0.83500557413600895</c:v>
                </c:pt>
                <c:pt idx="35024">
                  <c:v>0.83469539375928681</c:v>
                </c:pt>
                <c:pt idx="35025">
                  <c:v>0.83475677682881555</c:v>
                </c:pt>
                <c:pt idx="35026">
                  <c:v>0.83444691907943591</c:v>
                </c:pt>
                <c:pt idx="35027">
                  <c:v>0.83512810991459341</c:v>
                </c:pt>
                <c:pt idx="35028">
                  <c:v>0.83475677682881555</c:v>
                </c:pt>
                <c:pt idx="35029">
                  <c:v>0.83475677682881555</c:v>
                </c:pt>
                <c:pt idx="35030">
                  <c:v>0.83475677682881555</c:v>
                </c:pt>
                <c:pt idx="35031">
                  <c:v>0.83444691907943591</c:v>
                </c:pt>
                <c:pt idx="35032">
                  <c:v>0.83475677682881555</c:v>
                </c:pt>
                <c:pt idx="35033">
                  <c:v>0.83469539375928681</c:v>
                </c:pt>
                <c:pt idx="35034">
                  <c:v>0.83494423791821559</c:v>
                </c:pt>
                <c:pt idx="35035">
                  <c:v>0.83494423791821559</c:v>
                </c:pt>
                <c:pt idx="35036">
                  <c:v>0.83500557413600895</c:v>
                </c:pt>
                <c:pt idx="35037">
                  <c:v>0.83537718320327026</c:v>
                </c:pt>
                <c:pt idx="35038">
                  <c:v>0.83537718320327026</c:v>
                </c:pt>
                <c:pt idx="35039">
                  <c:v>0.83500557413600895</c:v>
                </c:pt>
                <c:pt idx="35040">
                  <c:v>0.83531598513011152</c:v>
                </c:pt>
                <c:pt idx="35041">
                  <c:v>0.83500557413600895</c:v>
                </c:pt>
                <c:pt idx="35042">
                  <c:v>0.83500557413600907</c:v>
                </c:pt>
                <c:pt idx="35043">
                  <c:v>0.83506686478454684</c:v>
                </c:pt>
                <c:pt idx="35044">
                  <c:v>0.83469539375928681</c:v>
                </c:pt>
                <c:pt idx="35045">
                  <c:v>0.83469539375928681</c:v>
                </c:pt>
                <c:pt idx="35046">
                  <c:v>0.83469539375928681</c:v>
                </c:pt>
                <c:pt idx="35047">
                  <c:v>0.83500557413600907</c:v>
                </c:pt>
                <c:pt idx="35048">
                  <c:v>0.83500557413600907</c:v>
                </c:pt>
                <c:pt idx="35049">
                  <c:v>0.83469539375928681</c:v>
                </c:pt>
                <c:pt idx="35050">
                  <c:v>0.83475677682881555</c:v>
                </c:pt>
                <c:pt idx="35051">
                  <c:v>0.83487940630797774</c:v>
                </c:pt>
                <c:pt idx="35052">
                  <c:v>0.83525046382189239</c:v>
                </c:pt>
                <c:pt idx="35053">
                  <c:v>0.83494065281899099</c:v>
                </c:pt>
                <c:pt idx="35054">
                  <c:v>0.83487940630797774</c:v>
                </c:pt>
                <c:pt idx="35055">
                  <c:v>0.83487940630797774</c:v>
                </c:pt>
                <c:pt idx="35056">
                  <c:v>0.83481811432813668</c:v>
                </c:pt>
                <c:pt idx="35057">
                  <c:v>0.83506686478454684</c:v>
                </c:pt>
                <c:pt idx="35058">
                  <c:v>0.83506686478454684</c:v>
                </c:pt>
                <c:pt idx="35059">
                  <c:v>0.83506686478454684</c:v>
                </c:pt>
                <c:pt idx="35060">
                  <c:v>0.83537718320327026</c:v>
                </c:pt>
                <c:pt idx="35061">
                  <c:v>0.83506686478454684</c:v>
                </c:pt>
                <c:pt idx="35062">
                  <c:v>0.83506686478454684</c:v>
                </c:pt>
                <c:pt idx="35063">
                  <c:v>0.83469539375928681</c:v>
                </c:pt>
                <c:pt idx="35064">
                  <c:v>0.83500557413600895</c:v>
                </c:pt>
                <c:pt idx="35065">
                  <c:v>0.83531598513011152</c:v>
                </c:pt>
                <c:pt idx="35066">
                  <c:v>0.83531598513011152</c:v>
                </c:pt>
                <c:pt idx="35067">
                  <c:v>0.83531598513011152</c:v>
                </c:pt>
                <c:pt idx="35068">
                  <c:v>0.83494423791821559</c:v>
                </c:pt>
                <c:pt idx="35069">
                  <c:v>0.83531598513011152</c:v>
                </c:pt>
                <c:pt idx="35070">
                  <c:v>0.83525474153960577</c:v>
                </c:pt>
                <c:pt idx="35071">
                  <c:v>0.83531598513011152</c:v>
                </c:pt>
                <c:pt idx="35072">
                  <c:v>0.83500557413600895</c:v>
                </c:pt>
                <c:pt idx="35073">
                  <c:v>0.83500557413600895</c:v>
                </c:pt>
                <c:pt idx="35074">
                  <c:v>0.83500557413600895</c:v>
                </c:pt>
                <c:pt idx="35075">
                  <c:v>0.83537718320327026</c:v>
                </c:pt>
                <c:pt idx="35076">
                  <c:v>0.83531598513011152</c:v>
                </c:pt>
                <c:pt idx="35077">
                  <c:v>0.83531598513011152</c:v>
                </c:pt>
                <c:pt idx="35078">
                  <c:v>0.83494423791821559</c:v>
                </c:pt>
                <c:pt idx="35079">
                  <c:v>0.83525474153960577</c:v>
                </c:pt>
                <c:pt idx="35080">
                  <c:v>0.83525474153960577</c:v>
                </c:pt>
                <c:pt idx="35081">
                  <c:v>0.83525474153960577</c:v>
                </c:pt>
                <c:pt idx="35082">
                  <c:v>0.83488285608032731</c:v>
                </c:pt>
                <c:pt idx="35083">
                  <c:v>0.83525474153960577</c:v>
                </c:pt>
                <c:pt idx="35084">
                  <c:v>0.83500557413600895</c:v>
                </c:pt>
                <c:pt idx="35085">
                  <c:v>0.83463396506874776</c:v>
                </c:pt>
                <c:pt idx="35086">
                  <c:v>0.83525474153960577</c:v>
                </c:pt>
                <c:pt idx="35087">
                  <c:v>0.83494423791821559</c:v>
                </c:pt>
                <c:pt idx="35088">
                  <c:v>0.83519345238095233</c:v>
                </c:pt>
                <c:pt idx="35089">
                  <c:v>0.83494423791821559</c:v>
                </c:pt>
                <c:pt idx="35090">
                  <c:v>0.83500557413600895</c:v>
                </c:pt>
                <c:pt idx="35091">
                  <c:v>0.83537718320327026</c:v>
                </c:pt>
                <c:pt idx="35092">
                  <c:v>0.83506686478454684</c:v>
                </c:pt>
                <c:pt idx="35093">
                  <c:v>0.83469539375928681</c:v>
                </c:pt>
                <c:pt idx="35094">
                  <c:v>0.83475677682881555</c:v>
                </c:pt>
                <c:pt idx="35095">
                  <c:v>0.83444691907943591</c:v>
                </c:pt>
                <c:pt idx="35096">
                  <c:v>0.83469539375928681</c:v>
                </c:pt>
                <c:pt idx="35097">
                  <c:v>0.83531598513011152</c:v>
                </c:pt>
                <c:pt idx="35098">
                  <c:v>0.83494423791821559</c:v>
                </c:pt>
                <c:pt idx="35099">
                  <c:v>0.83494423791821559</c:v>
                </c:pt>
                <c:pt idx="35100">
                  <c:v>0.83531598513011152</c:v>
                </c:pt>
                <c:pt idx="35101">
                  <c:v>0.83506686478454684</c:v>
                </c:pt>
                <c:pt idx="35102">
                  <c:v>0.83475677682881555</c:v>
                </c:pt>
                <c:pt idx="35103">
                  <c:v>0.83518930957683746</c:v>
                </c:pt>
                <c:pt idx="35104">
                  <c:v>0.83450834879406321</c:v>
                </c:pt>
                <c:pt idx="35105">
                  <c:v>0.83450834879406321</c:v>
                </c:pt>
                <c:pt idx="35106">
                  <c:v>0.83518930957683746</c:v>
                </c:pt>
                <c:pt idx="35107">
                  <c:v>0.83487940630797774</c:v>
                </c:pt>
                <c:pt idx="35108">
                  <c:v>0.83494065281899121</c:v>
                </c:pt>
                <c:pt idx="35109">
                  <c:v>0.83463107156099381</c:v>
                </c:pt>
                <c:pt idx="35110">
                  <c:v>0.83494065281899099</c:v>
                </c:pt>
                <c:pt idx="35111">
                  <c:v>0.83556050482553823</c:v>
                </c:pt>
                <c:pt idx="35112">
                  <c:v>0.83518930957683746</c:v>
                </c:pt>
                <c:pt idx="35113">
                  <c:v>0.83512810991459341</c:v>
                </c:pt>
                <c:pt idx="35114">
                  <c:v>0.83469539375928681</c:v>
                </c:pt>
                <c:pt idx="35115">
                  <c:v>0.83457249070631978</c:v>
                </c:pt>
                <c:pt idx="35116">
                  <c:v>0.83494423791821559</c:v>
                </c:pt>
                <c:pt idx="35117">
                  <c:v>0.83500557413600895</c:v>
                </c:pt>
                <c:pt idx="35118">
                  <c:v>0.83537718320327026</c:v>
                </c:pt>
                <c:pt idx="35119">
                  <c:v>0.83475677682881555</c:v>
                </c:pt>
                <c:pt idx="35120">
                  <c:v>0.83469539375928681</c:v>
                </c:pt>
                <c:pt idx="35121">
                  <c:v>0.83469539375928681</c:v>
                </c:pt>
                <c:pt idx="35122">
                  <c:v>0.83537718320327026</c:v>
                </c:pt>
                <c:pt idx="35123">
                  <c:v>0.83531598513011152</c:v>
                </c:pt>
                <c:pt idx="35124">
                  <c:v>0.83525474153960577</c:v>
                </c:pt>
                <c:pt idx="35125">
                  <c:v>0.83519345238095233</c:v>
                </c:pt>
                <c:pt idx="35126">
                  <c:v>0.83488285608032731</c:v>
                </c:pt>
                <c:pt idx="35127">
                  <c:v>0.83500557413600895</c:v>
                </c:pt>
                <c:pt idx="35128">
                  <c:v>0.83432392273402667</c:v>
                </c:pt>
                <c:pt idx="35129">
                  <c:v>0.83500557413600907</c:v>
                </c:pt>
                <c:pt idx="35130">
                  <c:v>0.83469539375928681</c:v>
                </c:pt>
                <c:pt idx="35131">
                  <c:v>0.83512810991459341</c:v>
                </c:pt>
                <c:pt idx="35132">
                  <c:v>0.83475677682881555</c:v>
                </c:pt>
                <c:pt idx="35133">
                  <c:v>0.83500557413600895</c:v>
                </c:pt>
                <c:pt idx="35134">
                  <c:v>0.83525474153960577</c:v>
                </c:pt>
                <c:pt idx="35135">
                  <c:v>0.83519345238095233</c:v>
                </c:pt>
                <c:pt idx="35136">
                  <c:v>0.83488285608032731</c:v>
                </c:pt>
                <c:pt idx="35137">
                  <c:v>0.83525474153960577</c:v>
                </c:pt>
                <c:pt idx="35138">
                  <c:v>0.83525474153960577</c:v>
                </c:pt>
                <c:pt idx="35139">
                  <c:v>0.83525474153960577</c:v>
                </c:pt>
                <c:pt idx="35140">
                  <c:v>0.83562662699888424</c:v>
                </c:pt>
                <c:pt idx="35141">
                  <c:v>0.83488285608032731</c:v>
                </c:pt>
                <c:pt idx="35142">
                  <c:v>0.83494423791821559</c:v>
                </c:pt>
                <c:pt idx="35143">
                  <c:v>0.83500557413600895</c:v>
                </c:pt>
                <c:pt idx="35144">
                  <c:v>0.83469539375928681</c:v>
                </c:pt>
                <c:pt idx="35145">
                  <c:v>0.83475677682881555</c:v>
                </c:pt>
                <c:pt idx="35146">
                  <c:v>0.83475677682881555</c:v>
                </c:pt>
                <c:pt idx="35147">
                  <c:v>0.83475677682881555</c:v>
                </c:pt>
                <c:pt idx="35148">
                  <c:v>0.83475677682881555</c:v>
                </c:pt>
                <c:pt idx="35149">
                  <c:v>0.83481811432813668</c:v>
                </c:pt>
                <c:pt idx="35150">
                  <c:v>0.83506686478454684</c:v>
                </c:pt>
                <c:pt idx="35151">
                  <c:v>0.83500557413600895</c:v>
                </c:pt>
                <c:pt idx="35152">
                  <c:v>0.83494423791821559</c:v>
                </c:pt>
                <c:pt idx="35153">
                  <c:v>0.83488285608032731</c:v>
                </c:pt>
                <c:pt idx="35154">
                  <c:v>0.8348214285714286</c:v>
                </c:pt>
                <c:pt idx="35155">
                  <c:v>0.83488285608032731</c:v>
                </c:pt>
                <c:pt idx="35156">
                  <c:v>0.83488285608032731</c:v>
                </c:pt>
                <c:pt idx="35157">
                  <c:v>0.83494423791821559</c:v>
                </c:pt>
                <c:pt idx="35158">
                  <c:v>0.83500557413600895</c:v>
                </c:pt>
                <c:pt idx="35159">
                  <c:v>0.83506686478454684</c:v>
                </c:pt>
                <c:pt idx="35160">
                  <c:v>0.83475677682881555</c:v>
                </c:pt>
                <c:pt idx="35161">
                  <c:v>0.83438544374303758</c:v>
                </c:pt>
                <c:pt idx="35162">
                  <c:v>0.83469539375928681</c:v>
                </c:pt>
                <c:pt idx="35163">
                  <c:v>0.83537718320327026</c:v>
                </c:pt>
                <c:pt idx="35164">
                  <c:v>0.83500557413600895</c:v>
                </c:pt>
                <c:pt idx="35165">
                  <c:v>0.83531598513011152</c:v>
                </c:pt>
                <c:pt idx="35166">
                  <c:v>0.83531598513011152</c:v>
                </c:pt>
                <c:pt idx="35167">
                  <c:v>0.83494423791821559</c:v>
                </c:pt>
                <c:pt idx="35168">
                  <c:v>0.83525474153960577</c:v>
                </c:pt>
                <c:pt idx="35169">
                  <c:v>0.83494423791821559</c:v>
                </c:pt>
                <c:pt idx="35170">
                  <c:v>0.83500557413600895</c:v>
                </c:pt>
                <c:pt idx="35171">
                  <c:v>0.83506686478454684</c:v>
                </c:pt>
                <c:pt idx="35172">
                  <c:v>0.83506686478454684</c:v>
                </c:pt>
                <c:pt idx="35173">
                  <c:v>0.83506686478454684</c:v>
                </c:pt>
                <c:pt idx="35174">
                  <c:v>0.83469539375928681</c:v>
                </c:pt>
                <c:pt idx="35175">
                  <c:v>0.83469539375928681</c:v>
                </c:pt>
                <c:pt idx="35176">
                  <c:v>0.83469539375928681</c:v>
                </c:pt>
                <c:pt idx="35177">
                  <c:v>0.83537718320327026</c:v>
                </c:pt>
                <c:pt idx="35178">
                  <c:v>0.83537718320327026</c:v>
                </c:pt>
                <c:pt idx="35179">
                  <c:v>0.83500557413600895</c:v>
                </c:pt>
                <c:pt idx="35180">
                  <c:v>0.83494423791821559</c:v>
                </c:pt>
                <c:pt idx="35181">
                  <c:v>0.83525474153960577</c:v>
                </c:pt>
                <c:pt idx="35182">
                  <c:v>0.83488285608032731</c:v>
                </c:pt>
                <c:pt idx="35183">
                  <c:v>0.83488285608032731</c:v>
                </c:pt>
                <c:pt idx="35184">
                  <c:v>0.83451097062104873</c:v>
                </c:pt>
                <c:pt idx="35185">
                  <c:v>0.83482142857142871</c:v>
                </c:pt>
                <c:pt idx="35186">
                  <c:v>0.83544303797468367</c:v>
                </c:pt>
                <c:pt idx="35187">
                  <c:v>0.83488285608032731</c:v>
                </c:pt>
                <c:pt idx="35188">
                  <c:v>0.83500557413600895</c:v>
                </c:pt>
                <c:pt idx="35189">
                  <c:v>0.83506686478454684</c:v>
                </c:pt>
                <c:pt idx="35190">
                  <c:v>0.83469539375928681</c:v>
                </c:pt>
                <c:pt idx="35191">
                  <c:v>0.83512810991459341</c:v>
                </c:pt>
                <c:pt idx="35192">
                  <c:v>0.83525046382189239</c:v>
                </c:pt>
                <c:pt idx="35193">
                  <c:v>0.83518930957683746</c:v>
                </c:pt>
                <c:pt idx="35194">
                  <c:v>0.83518930957683746</c:v>
                </c:pt>
                <c:pt idx="35195">
                  <c:v>0.83525046382189239</c:v>
                </c:pt>
                <c:pt idx="35196">
                  <c:v>0.83487940630797774</c:v>
                </c:pt>
                <c:pt idx="35197">
                  <c:v>0.83487940630797774</c:v>
                </c:pt>
                <c:pt idx="35198">
                  <c:v>0.83481811432813668</c:v>
                </c:pt>
                <c:pt idx="35199">
                  <c:v>0.83481811432813668</c:v>
                </c:pt>
                <c:pt idx="35200">
                  <c:v>0.83475677682881555</c:v>
                </c:pt>
                <c:pt idx="35201">
                  <c:v>0.83475677682881555</c:v>
                </c:pt>
                <c:pt idx="35202">
                  <c:v>0.83475677682881555</c:v>
                </c:pt>
                <c:pt idx="35203">
                  <c:v>0.83506686478454684</c:v>
                </c:pt>
                <c:pt idx="35204">
                  <c:v>0.83475677682881555</c:v>
                </c:pt>
                <c:pt idx="35205">
                  <c:v>0.83512810991459341</c:v>
                </c:pt>
                <c:pt idx="35206">
                  <c:v>0.83518930957683746</c:v>
                </c:pt>
                <c:pt idx="35207">
                  <c:v>0.83487940630797774</c:v>
                </c:pt>
                <c:pt idx="35208">
                  <c:v>0.83494065281899099</c:v>
                </c:pt>
                <c:pt idx="35209">
                  <c:v>0.83494065281899121</c:v>
                </c:pt>
                <c:pt idx="35210">
                  <c:v>0.83456973293768544</c:v>
                </c:pt>
                <c:pt idx="35211">
                  <c:v>0.83494065281899099</c:v>
                </c:pt>
                <c:pt idx="35212">
                  <c:v>0.83531157270029677</c:v>
                </c:pt>
                <c:pt idx="35213">
                  <c:v>0.83494065281899121</c:v>
                </c:pt>
                <c:pt idx="35214">
                  <c:v>0.83456973293768544</c:v>
                </c:pt>
                <c:pt idx="35215">
                  <c:v>0.83518930957683746</c:v>
                </c:pt>
                <c:pt idx="35216">
                  <c:v>0.83512810991459341</c:v>
                </c:pt>
                <c:pt idx="35217">
                  <c:v>0.83543833580980686</c:v>
                </c:pt>
                <c:pt idx="35218">
                  <c:v>0.83543833580980686</c:v>
                </c:pt>
                <c:pt idx="35219">
                  <c:v>0.83506686478454684</c:v>
                </c:pt>
                <c:pt idx="35220">
                  <c:v>0.83512810991459341</c:v>
                </c:pt>
                <c:pt idx="35221">
                  <c:v>0.83481811432813668</c:v>
                </c:pt>
                <c:pt idx="35222">
                  <c:v>0.83481811432813668</c:v>
                </c:pt>
                <c:pt idx="35223">
                  <c:v>0.83487940630797774</c:v>
                </c:pt>
                <c:pt idx="35224">
                  <c:v>0.83463107156099381</c:v>
                </c:pt>
                <c:pt idx="35225">
                  <c:v>0.83463107156099381</c:v>
                </c:pt>
                <c:pt idx="35226">
                  <c:v>0.83463107156099381</c:v>
                </c:pt>
                <c:pt idx="35227">
                  <c:v>0.83463107156099381</c:v>
                </c:pt>
                <c:pt idx="35228">
                  <c:v>0.83494065281899121</c:v>
                </c:pt>
                <c:pt idx="35229">
                  <c:v>0.83494065281899121</c:v>
                </c:pt>
                <c:pt idx="35230">
                  <c:v>0.83525046382189239</c:v>
                </c:pt>
                <c:pt idx="35231">
                  <c:v>0.83518930957683746</c:v>
                </c:pt>
                <c:pt idx="35232">
                  <c:v>0.83518930957683746</c:v>
                </c:pt>
                <c:pt idx="35233">
                  <c:v>0.83518930957683746</c:v>
                </c:pt>
                <c:pt idx="35234">
                  <c:v>0.83549944300037127</c:v>
                </c:pt>
                <c:pt idx="35235">
                  <c:v>0.83518930957683746</c:v>
                </c:pt>
                <c:pt idx="35236">
                  <c:v>0.83518930957683746</c:v>
                </c:pt>
                <c:pt idx="35237">
                  <c:v>0.83494065281899099</c:v>
                </c:pt>
                <c:pt idx="35238">
                  <c:v>0.83525046382189239</c:v>
                </c:pt>
                <c:pt idx="35239">
                  <c:v>0.83512810991459341</c:v>
                </c:pt>
                <c:pt idx="35240">
                  <c:v>0.83506686478454684</c:v>
                </c:pt>
                <c:pt idx="35241">
                  <c:v>0.83506686478454684</c:v>
                </c:pt>
                <c:pt idx="35242">
                  <c:v>0.83537718320327026</c:v>
                </c:pt>
                <c:pt idx="35243">
                  <c:v>0.83531598513011152</c:v>
                </c:pt>
                <c:pt idx="35244">
                  <c:v>0.83500557413600895</c:v>
                </c:pt>
                <c:pt idx="35245">
                  <c:v>0.83469539375928681</c:v>
                </c:pt>
                <c:pt idx="35246">
                  <c:v>0.83475677682881555</c:v>
                </c:pt>
                <c:pt idx="35247">
                  <c:v>0.8346953937592867</c:v>
                </c:pt>
                <c:pt idx="35248">
                  <c:v>0.83506686478454684</c:v>
                </c:pt>
                <c:pt idx="35249">
                  <c:v>0.83537718320327026</c:v>
                </c:pt>
                <c:pt idx="35250">
                  <c:v>0.83543833580980686</c:v>
                </c:pt>
                <c:pt idx="35251">
                  <c:v>0.83481811432813668</c:v>
                </c:pt>
                <c:pt idx="35252">
                  <c:v>0.83481811432813668</c:v>
                </c:pt>
                <c:pt idx="35253">
                  <c:v>0.83512810991459341</c:v>
                </c:pt>
                <c:pt idx="35254">
                  <c:v>0.83512810991459341</c:v>
                </c:pt>
                <c:pt idx="35255">
                  <c:v>0.83518930957683746</c:v>
                </c:pt>
                <c:pt idx="35256">
                  <c:v>0.83518930957683746</c:v>
                </c:pt>
                <c:pt idx="35257">
                  <c:v>0.83518930957683746</c:v>
                </c:pt>
                <c:pt idx="35258">
                  <c:v>0.83487940630797774</c:v>
                </c:pt>
                <c:pt idx="35259">
                  <c:v>0.83525046382189239</c:v>
                </c:pt>
                <c:pt idx="35260">
                  <c:v>0.83487940630797774</c:v>
                </c:pt>
                <c:pt idx="35261">
                  <c:v>0.83525046382189239</c:v>
                </c:pt>
                <c:pt idx="35262">
                  <c:v>0.83456973293768544</c:v>
                </c:pt>
                <c:pt idx="35263">
                  <c:v>0.83494065281899121</c:v>
                </c:pt>
                <c:pt idx="35264">
                  <c:v>0.83494065281899121</c:v>
                </c:pt>
                <c:pt idx="35265">
                  <c:v>0.83456973293768544</c:v>
                </c:pt>
                <c:pt idx="35266">
                  <c:v>0.83494065281899121</c:v>
                </c:pt>
                <c:pt idx="35267">
                  <c:v>0.83494065281899099</c:v>
                </c:pt>
                <c:pt idx="35268">
                  <c:v>0.83487940630797774</c:v>
                </c:pt>
                <c:pt idx="35269">
                  <c:v>0.83518930957683746</c:v>
                </c:pt>
                <c:pt idx="35270">
                  <c:v>0.83512810991459341</c:v>
                </c:pt>
                <c:pt idx="35271">
                  <c:v>0.83512810991459341</c:v>
                </c:pt>
                <c:pt idx="35272">
                  <c:v>0.83481811432813668</c:v>
                </c:pt>
                <c:pt idx="35273">
                  <c:v>0.83475677682881555</c:v>
                </c:pt>
                <c:pt idx="35274">
                  <c:v>0.83506686478454695</c:v>
                </c:pt>
                <c:pt idx="35275">
                  <c:v>0.83475677682881555</c:v>
                </c:pt>
                <c:pt idx="35276">
                  <c:v>0.83475677682881555</c:v>
                </c:pt>
                <c:pt idx="35277">
                  <c:v>0.83506686478454684</c:v>
                </c:pt>
                <c:pt idx="35278">
                  <c:v>0.83543833580980686</c:v>
                </c:pt>
                <c:pt idx="35279">
                  <c:v>0.83543833580980686</c:v>
                </c:pt>
                <c:pt idx="35280">
                  <c:v>0.83512810991459341</c:v>
                </c:pt>
                <c:pt idx="35281">
                  <c:v>0.83512810991459341</c:v>
                </c:pt>
                <c:pt idx="35282">
                  <c:v>0.83518930957683746</c:v>
                </c:pt>
                <c:pt idx="35283">
                  <c:v>0.83494065281899099</c:v>
                </c:pt>
                <c:pt idx="35284">
                  <c:v>0.83463107156099381</c:v>
                </c:pt>
                <c:pt idx="35285">
                  <c:v>0.83463107156099381</c:v>
                </c:pt>
                <c:pt idx="35286">
                  <c:v>0.83456973293768544</c:v>
                </c:pt>
                <c:pt idx="35287">
                  <c:v>0.83456973293768544</c:v>
                </c:pt>
                <c:pt idx="35288">
                  <c:v>0.83456973293768544</c:v>
                </c:pt>
                <c:pt idx="35289">
                  <c:v>0.83456973293768544</c:v>
                </c:pt>
                <c:pt idx="35290">
                  <c:v>0.83487940630797774</c:v>
                </c:pt>
                <c:pt idx="35291">
                  <c:v>0.83450834879406321</c:v>
                </c:pt>
                <c:pt idx="35292">
                  <c:v>0.83450834879406321</c:v>
                </c:pt>
                <c:pt idx="35293">
                  <c:v>0.83450834879406321</c:v>
                </c:pt>
                <c:pt idx="35294">
                  <c:v>0.83450834879406321</c:v>
                </c:pt>
                <c:pt idx="35295">
                  <c:v>0.83450834879406321</c:v>
                </c:pt>
                <c:pt idx="35296">
                  <c:v>0.83487940630797774</c:v>
                </c:pt>
                <c:pt idx="35297">
                  <c:v>0.83463107156099381</c:v>
                </c:pt>
                <c:pt idx="35298">
                  <c:v>0.83494065281899121</c:v>
                </c:pt>
                <c:pt idx="35299">
                  <c:v>0.83456973293768544</c:v>
                </c:pt>
                <c:pt idx="35300">
                  <c:v>0.83487940630797774</c:v>
                </c:pt>
                <c:pt idx="35301">
                  <c:v>0.83487940630797774</c:v>
                </c:pt>
                <c:pt idx="35302">
                  <c:v>0.83456973293768544</c:v>
                </c:pt>
                <c:pt idx="35303">
                  <c:v>0.83487940630797774</c:v>
                </c:pt>
                <c:pt idx="35304">
                  <c:v>0.83481811432813668</c:v>
                </c:pt>
                <c:pt idx="35305">
                  <c:v>0.83481811432813668</c:v>
                </c:pt>
                <c:pt idx="35306">
                  <c:v>0.83475677682881555</c:v>
                </c:pt>
                <c:pt idx="35307">
                  <c:v>0.83500557413600895</c:v>
                </c:pt>
                <c:pt idx="35308">
                  <c:v>0.83494423791821559</c:v>
                </c:pt>
                <c:pt idx="35309">
                  <c:v>0.83463396506874776</c:v>
                </c:pt>
                <c:pt idx="35310">
                  <c:v>0.8346953937592867</c:v>
                </c:pt>
                <c:pt idx="35311">
                  <c:v>0.83506686478454684</c:v>
                </c:pt>
                <c:pt idx="35312">
                  <c:v>0.83506686478454684</c:v>
                </c:pt>
                <c:pt idx="35313">
                  <c:v>0.83512810991459341</c:v>
                </c:pt>
                <c:pt idx="35314">
                  <c:v>0.83444691907943591</c:v>
                </c:pt>
                <c:pt idx="35315">
                  <c:v>0.83481811432813668</c:v>
                </c:pt>
                <c:pt idx="35316">
                  <c:v>0.83487940630797774</c:v>
                </c:pt>
                <c:pt idx="35317">
                  <c:v>0.83450834879406321</c:v>
                </c:pt>
                <c:pt idx="35318">
                  <c:v>0.83487940630797774</c:v>
                </c:pt>
                <c:pt idx="35319">
                  <c:v>0.83525046382189239</c:v>
                </c:pt>
                <c:pt idx="35320">
                  <c:v>0.83494065281899121</c:v>
                </c:pt>
                <c:pt idx="35321">
                  <c:v>0.83463107156099381</c:v>
                </c:pt>
                <c:pt idx="35322">
                  <c:v>0.83450834879406321</c:v>
                </c:pt>
                <c:pt idx="35323">
                  <c:v>0.83444691907943591</c:v>
                </c:pt>
                <c:pt idx="35324">
                  <c:v>0.83481811432813668</c:v>
                </c:pt>
                <c:pt idx="35325">
                  <c:v>0.83518930957683746</c:v>
                </c:pt>
                <c:pt idx="35326">
                  <c:v>0.83518930957683746</c:v>
                </c:pt>
                <c:pt idx="35327">
                  <c:v>0.83481811432813668</c:v>
                </c:pt>
                <c:pt idx="35328">
                  <c:v>0.83549944300037127</c:v>
                </c:pt>
                <c:pt idx="35329">
                  <c:v>0.83543833580980686</c:v>
                </c:pt>
                <c:pt idx="35330">
                  <c:v>0.83506686478454684</c:v>
                </c:pt>
                <c:pt idx="35331">
                  <c:v>0.83494423791821559</c:v>
                </c:pt>
                <c:pt idx="35332">
                  <c:v>0.83519345238095233</c:v>
                </c:pt>
                <c:pt idx="35333">
                  <c:v>0.83525474153960577</c:v>
                </c:pt>
                <c:pt idx="35334">
                  <c:v>0.83463396506874776</c:v>
                </c:pt>
                <c:pt idx="35335">
                  <c:v>0.83500557413600895</c:v>
                </c:pt>
                <c:pt idx="35336">
                  <c:v>0.83500557413600895</c:v>
                </c:pt>
                <c:pt idx="35337">
                  <c:v>0.83506686478454684</c:v>
                </c:pt>
                <c:pt idx="35338">
                  <c:v>0.83506686478454684</c:v>
                </c:pt>
                <c:pt idx="35339">
                  <c:v>0.83512810991459341</c:v>
                </c:pt>
                <c:pt idx="35340">
                  <c:v>0.83512810991459341</c:v>
                </c:pt>
                <c:pt idx="35341">
                  <c:v>0.83475677682881555</c:v>
                </c:pt>
                <c:pt idx="35342">
                  <c:v>0.83506686478454684</c:v>
                </c:pt>
                <c:pt idx="35343">
                  <c:v>0.83475677682881555</c:v>
                </c:pt>
                <c:pt idx="35344">
                  <c:v>0.83438544374303758</c:v>
                </c:pt>
                <c:pt idx="35345">
                  <c:v>0.83469539375928681</c:v>
                </c:pt>
                <c:pt idx="35346">
                  <c:v>0.83463396506874776</c:v>
                </c:pt>
                <c:pt idx="35347">
                  <c:v>0.83469539375928681</c:v>
                </c:pt>
                <c:pt idx="35348">
                  <c:v>0.83444691907943591</c:v>
                </c:pt>
                <c:pt idx="35349">
                  <c:v>0.83444691907943591</c:v>
                </c:pt>
                <c:pt idx="35350">
                  <c:v>0.83512810991459341</c:v>
                </c:pt>
                <c:pt idx="35351">
                  <c:v>0.83512810991459341</c:v>
                </c:pt>
                <c:pt idx="35352">
                  <c:v>0.83506686478454684</c:v>
                </c:pt>
                <c:pt idx="35353">
                  <c:v>0.83512810991459341</c:v>
                </c:pt>
                <c:pt idx="35354">
                  <c:v>0.83543833580980686</c:v>
                </c:pt>
                <c:pt idx="35355">
                  <c:v>0.83500557413600895</c:v>
                </c:pt>
                <c:pt idx="35356">
                  <c:v>0.83500557413600895</c:v>
                </c:pt>
                <c:pt idx="35357">
                  <c:v>0.83500557413600895</c:v>
                </c:pt>
                <c:pt idx="35358">
                  <c:v>0.83500557413600895</c:v>
                </c:pt>
                <c:pt idx="35359">
                  <c:v>0.83463396506874776</c:v>
                </c:pt>
                <c:pt idx="35360">
                  <c:v>0.83494423791821559</c:v>
                </c:pt>
                <c:pt idx="35361">
                  <c:v>0.83500557413600895</c:v>
                </c:pt>
                <c:pt idx="35362">
                  <c:v>0.83506686478454684</c:v>
                </c:pt>
                <c:pt idx="35363">
                  <c:v>0.83512810991459341</c:v>
                </c:pt>
                <c:pt idx="35364">
                  <c:v>0.83512810991459341</c:v>
                </c:pt>
                <c:pt idx="35365">
                  <c:v>0.83518930957683746</c:v>
                </c:pt>
                <c:pt idx="35366">
                  <c:v>0.83475677682881555</c:v>
                </c:pt>
                <c:pt idx="35367">
                  <c:v>0.83500557413600907</c:v>
                </c:pt>
                <c:pt idx="35368">
                  <c:v>0.83469539375928681</c:v>
                </c:pt>
                <c:pt idx="35369">
                  <c:v>0.83500557413600895</c:v>
                </c:pt>
                <c:pt idx="35370">
                  <c:v>0.83494423791821559</c:v>
                </c:pt>
                <c:pt idx="35371">
                  <c:v>0.83525474153960577</c:v>
                </c:pt>
                <c:pt idx="35372">
                  <c:v>0.83519345238095233</c:v>
                </c:pt>
                <c:pt idx="35373">
                  <c:v>0.83525474153960577</c:v>
                </c:pt>
                <c:pt idx="35374">
                  <c:v>0.83463396506874776</c:v>
                </c:pt>
                <c:pt idx="35375">
                  <c:v>0.83457249070631978</c:v>
                </c:pt>
                <c:pt idx="35376">
                  <c:v>0.83488285608032731</c:v>
                </c:pt>
                <c:pt idx="35377">
                  <c:v>0.8348214285714286</c:v>
                </c:pt>
                <c:pt idx="35378">
                  <c:v>0.83488285608032731</c:v>
                </c:pt>
                <c:pt idx="35379">
                  <c:v>0.83494423791821559</c:v>
                </c:pt>
                <c:pt idx="35380">
                  <c:v>0.83500557413600895</c:v>
                </c:pt>
                <c:pt idx="35381">
                  <c:v>0.83469539375928681</c:v>
                </c:pt>
                <c:pt idx="35382">
                  <c:v>0.83438544374303758</c:v>
                </c:pt>
                <c:pt idx="35383">
                  <c:v>0.83512810991459341</c:v>
                </c:pt>
                <c:pt idx="35384">
                  <c:v>0.83512810991459341</c:v>
                </c:pt>
                <c:pt idx="35385">
                  <c:v>0.83512810991459341</c:v>
                </c:pt>
                <c:pt idx="35386">
                  <c:v>0.83543833580980686</c:v>
                </c:pt>
                <c:pt idx="35387">
                  <c:v>0.83469539375928681</c:v>
                </c:pt>
                <c:pt idx="35388">
                  <c:v>0.83457249070631978</c:v>
                </c:pt>
                <c:pt idx="35389">
                  <c:v>0.83482142857142871</c:v>
                </c:pt>
                <c:pt idx="35390">
                  <c:v>0.83451097062104873</c:v>
                </c:pt>
                <c:pt idx="35391">
                  <c:v>0.83494423791821559</c:v>
                </c:pt>
                <c:pt idx="35392">
                  <c:v>0.83537718320327026</c:v>
                </c:pt>
                <c:pt idx="35393">
                  <c:v>0.83506686478454684</c:v>
                </c:pt>
                <c:pt idx="35394">
                  <c:v>0.83438544374303758</c:v>
                </c:pt>
                <c:pt idx="35395">
                  <c:v>0.83475677682881555</c:v>
                </c:pt>
                <c:pt idx="35396">
                  <c:v>0.83475677682881555</c:v>
                </c:pt>
                <c:pt idx="35397">
                  <c:v>0.83506686478454684</c:v>
                </c:pt>
                <c:pt idx="35398">
                  <c:v>0.83531598513011152</c:v>
                </c:pt>
                <c:pt idx="35399">
                  <c:v>0.83525474153960577</c:v>
                </c:pt>
                <c:pt idx="35400">
                  <c:v>0.83488285608032731</c:v>
                </c:pt>
                <c:pt idx="35401">
                  <c:v>0.83556547619047616</c:v>
                </c:pt>
                <c:pt idx="35402">
                  <c:v>0.83494423791821559</c:v>
                </c:pt>
                <c:pt idx="35403">
                  <c:v>0.83463396506874776</c:v>
                </c:pt>
                <c:pt idx="35404">
                  <c:v>0.83500557413600895</c:v>
                </c:pt>
                <c:pt idx="35405">
                  <c:v>0.83537718320327026</c:v>
                </c:pt>
                <c:pt idx="35406">
                  <c:v>0.83512810991459341</c:v>
                </c:pt>
                <c:pt idx="35407">
                  <c:v>0.83475677682881555</c:v>
                </c:pt>
                <c:pt idx="35408">
                  <c:v>0.83463396506874776</c:v>
                </c:pt>
                <c:pt idx="35409">
                  <c:v>0.83537718320327026</c:v>
                </c:pt>
                <c:pt idx="35410">
                  <c:v>0.83512810991459341</c:v>
                </c:pt>
                <c:pt idx="35411">
                  <c:v>0.83444691907943591</c:v>
                </c:pt>
                <c:pt idx="35412">
                  <c:v>0.83475677682881555</c:v>
                </c:pt>
                <c:pt idx="35413">
                  <c:v>0.83506686478454695</c:v>
                </c:pt>
                <c:pt idx="35414">
                  <c:v>0.83512810991459341</c:v>
                </c:pt>
                <c:pt idx="35415">
                  <c:v>0.83518930957683746</c:v>
                </c:pt>
                <c:pt idx="35416">
                  <c:v>0.83450834879406321</c:v>
                </c:pt>
                <c:pt idx="35417">
                  <c:v>0.83487940630797774</c:v>
                </c:pt>
                <c:pt idx="35418">
                  <c:v>0.83487940630797774</c:v>
                </c:pt>
                <c:pt idx="35419">
                  <c:v>0.83481811432813668</c:v>
                </c:pt>
                <c:pt idx="35420">
                  <c:v>0.83487940630797774</c:v>
                </c:pt>
                <c:pt idx="35421">
                  <c:v>0.83450834879406321</c:v>
                </c:pt>
                <c:pt idx="35422">
                  <c:v>0.83512810991459341</c:v>
                </c:pt>
                <c:pt idx="35423">
                  <c:v>0.83537718320327026</c:v>
                </c:pt>
                <c:pt idx="35424">
                  <c:v>0.83537718320327026</c:v>
                </c:pt>
                <c:pt idx="35425">
                  <c:v>0.83506686478454684</c:v>
                </c:pt>
                <c:pt idx="35426">
                  <c:v>0.83475677682881555</c:v>
                </c:pt>
                <c:pt idx="35427">
                  <c:v>0.83512810991459341</c:v>
                </c:pt>
                <c:pt idx="35428">
                  <c:v>0.83512810991459341</c:v>
                </c:pt>
                <c:pt idx="35429">
                  <c:v>0.83481811432813668</c:v>
                </c:pt>
                <c:pt idx="35430">
                  <c:v>0.83512810991459341</c:v>
                </c:pt>
                <c:pt idx="35431">
                  <c:v>0.83512810991459341</c:v>
                </c:pt>
                <c:pt idx="35432">
                  <c:v>0.83518930957683746</c:v>
                </c:pt>
                <c:pt idx="35433">
                  <c:v>0.83487940630797774</c:v>
                </c:pt>
                <c:pt idx="35434">
                  <c:v>0.83450834879406321</c:v>
                </c:pt>
                <c:pt idx="35435">
                  <c:v>0.83456973293768544</c:v>
                </c:pt>
                <c:pt idx="35436">
                  <c:v>0.83487940630797774</c:v>
                </c:pt>
                <c:pt idx="35437">
                  <c:v>0.83481811432813668</c:v>
                </c:pt>
                <c:pt idx="35438">
                  <c:v>0.83475677682881555</c:v>
                </c:pt>
                <c:pt idx="35439">
                  <c:v>0.83506686478454684</c:v>
                </c:pt>
                <c:pt idx="35440">
                  <c:v>0.83506686478454684</c:v>
                </c:pt>
                <c:pt idx="35441">
                  <c:v>0.83469539375928681</c:v>
                </c:pt>
                <c:pt idx="35442">
                  <c:v>0.83463396506874776</c:v>
                </c:pt>
                <c:pt idx="35443">
                  <c:v>0.83469539375928681</c:v>
                </c:pt>
                <c:pt idx="35444">
                  <c:v>0.83469539375928681</c:v>
                </c:pt>
                <c:pt idx="35445">
                  <c:v>0.83457249070631978</c:v>
                </c:pt>
                <c:pt idx="35446">
                  <c:v>0.83457249070631978</c:v>
                </c:pt>
                <c:pt idx="35447">
                  <c:v>0.83457249070631978</c:v>
                </c:pt>
                <c:pt idx="35448">
                  <c:v>0.83457249070631978</c:v>
                </c:pt>
                <c:pt idx="35449">
                  <c:v>0.83494423791821559</c:v>
                </c:pt>
                <c:pt idx="35450">
                  <c:v>0.83494423791821559</c:v>
                </c:pt>
                <c:pt idx="35451">
                  <c:v>0.83488285608032731</c:v>
                </c:pt>
                <c:pt idx="35452">
                  <c:v>0.83525474153960577</c:v>
                </c:pt>
                <c:pt idx="35453">
                  <c:v>0.83525474153960577</c:v>
                </c:pt>
                <c:pt idx="35454">
                  <c:v>0.83457249070631978</c:v>
                </c:pt>
                <c:pt idx="35455">
                  <c:v>0.83488285608032731</c:v>
                </c:pt>
                <c:pt idx="35456">
                  <c:v>0.83488285608032731</c:v>
                </c:pt>
                <c:pt idx="35457">
                  <c:v>0.83482142857142871</c:v>
                </c:pt>
                <c:pt idx="35458">
                  <c:v>0.83513211760327521</c:v>
                </c:pt>
                <c:pt idx="35459">
                  <c:v>0.83513211760327521</c:v>
                </c:pt>
                <c:pt idx="35460">
                  <c:v>0.83513211760327521</c:v>
                </c:pt>
                <c:pt idx="35461">
                  <c:v>0.83488285608032731</c:v>
                </c:pt>
                <c:pt idx="35462">
                  <c:v>0.83488285608032731</c:v>
                </c:pt>
                <c:pt idx="35463">
                  <c:v>0.83525474153960577</c:v>
                </c:pt>
                <c:pt idx="35464">
                  <c:v>0.83525474153960577</c:v>
                </c:pt>
                <c:pt idx="35465">
                  <c:v>0.83457249070631978</c:v>
                </c:pt>
                <c:pt idx="35466">
                  <c:v>0.83457249070631978</c:v>
                </c:pt>
                <c:pt idx="35467">
                  <c:v>0.83488285608032731</c:v>
                </c:pt>
                <c:pt idx="35468">
                  <c:v>0.83488285608032731</c:v>
                </c:pt>
                <c:pt idx="35469">
                  <c:v>0.83488285608032731</c:v>
                </c:pt>
                <c:pt idx="35470">
                  <c:v>0.83488285608032731</c:v>
                </c:pt>
                <c:pt idx="35471">
                  <c:v>0.83525474153960577</c:v>
                </c:pt>
                <c:pt idx="35472">
                  <c:v>0.83463396506874776</c:v>
                </c:pt>
                <c:pt idx="35473">
                  <c:v>0.83531598513011152</c:v>
                </c:pt>
                <c:pt idx="35474">
                  <c:v>0.83531598513011152</c:v>
                </c:pt>
                <c:pt idx="35475">
                  <c:v>0.83500557413600895</c:v>
                </c:pt>
                <c:pt idx="35476">
                  <c:v>0.83537718320327026</c:v>
                </c:pt>
                <c:pt idx="35477">
                  <c:v>0.83506686478454684</c:v>
                </c:pt>
                <c:pt idx="35478">
                  <c:v>0.83512810991459341</c:v>
                </c:pt>
                <c:pt idx="35479">
                  <c:v>0.83512810991459341</c:v>
                </c:pt>
                <c:pt idx="35480">
                  <c:v>0.83475677682881555</c:v>
                </c:pt>
                <c:pt idx="35481">
                  <c:v>0.83481811432813668</c:v>
                </c:pt>
                <c:pt idx="35482">
                  <c:v>0.83450834879406321</c:v>
                </c:pt>
                <c:pt idx="35483">
                  <c:v>0.83450834879406321</c:v>
                </c:pt>
                <c:pt idx="35484">
                  <c:v>0.83481811432813668</c:v>
                </c:pt>
                <c:pt idx="35485">
                  <c:v>0.83475677682881555</c:v>
                </c:pt>
                <c:pt idx="35486">
                  <c:v>0.83512810991459341</c:v>
                </c:pt>
                <c:pt idx="35487">
                  <c:v>0.83512810991459341</c:v>
                </c:pt>
                <c:pt idx="35488">
                  <c:v>0.83475677682881555</c:v>
                </c:pt>
                <c:pt idx="35489">
                  <c:v>0.83475677682881555</c:v>
                </c:pt>
                <c:pt idx="35490">
                  <c:v>0.83512810991459341</c:v>
                </c:pt>
                <c:pt idx="35491">
                  <c:v>0.83543833580980686</c:v>
                </c:pt>
                <c:pt idx="35492">
                  <c:v>0.83475677682881555</c:v>
                </c:pt>
                <c:pt idx="35493">
                  <c:v>0.8346953937592867</c:v>
                </c:pt>
                <c:pt idx="35494">
                  <c:v>0.83500557413600895</c:v>
                </c:pt>
                <c:pt idx="35495">
                  <c:v>0.83494423791821559</c:v>
                </c:pt>
                <c:pt idx="35496">
                  <c:v>0.83494423791821559</c:v>
                </c:pt>
                <c:pt idx="35497">
                  <c:v>0.83525474153960577</c:v>
                </c:pt>
                <c:pt idx="35498">
                  <c:v>0.83519345238095233</c:v>
                </c:pt>
                <c:pt idx="35499">
                  <c:v>0.8348214285714286</c:v>
                </c:pt>
                <c:pt idx="35500">
                  <c:v>0.83482142857142871</c:v>
                </c:pt>
                <c:pt idx="35501">
                  <c:v>0.83488285608032731</c:v>
                </c:pt>
                <c:pt idx="35502">
                  <c:v>0.83457249070631978</c:v>
                </c:pt>
                <c:pt idx="35503">
                  <c:v>0.83488285608032731</c:v>
                </c:pt>
                <c:pt idx="35504">
                  <c:v>0.83525474153960577</c:v>
                </c:pt>
                <c:pt idx="35505">
                  <c:v>0.83531598513011152</c:v>
                </c:pt>
                <c:pt idx="35506">
                  <c:v>0.83500557413600895</c:v>
                </c:pt>
                <c:pt idx="35507">
                  <c:v>0.83500557413600895</c:v>
                </c:pt>
                <c:pt idx="35508">
                  <c:v>0.83500557413600895</c:v>
                </c:pt>
                <c:pt idx="35509">
                  <c:v>0.83525474153960577</c:v>
                </c:pt>
                <c:pt idx="35510">
                  <c:v>0.83519345238095233</c:v>
                </c:pt>
                <c:pt idx="35511">
                  <c:v>0.83513211760327521</c:v>
                </c:pt>
                <c:pt idx="35512">
                  <c:v>0.83513211760327521</c:v>
                </c:pt>
                <c:pt idx="35513">
                  <c:v>0.83475995534052849</c:v>
                </c:pt>
                <c:pt idx="35514">
                  <c:v>0.83475995534052849</c:v>
                </c:pt>
                <c:pt idx="35515">
                  <c:v>0.83475995534052849</c:v>
                </c:pt>
                <c:pt idx="35516">
                  <c:v>0.83475995534052849</c:v>
                </c:pt>
                <c:pt idx="35517">
                  <c:v>0.83513211760327521</c:v>
                </c:pt>
                <c:pt idx="35518">
                  <c:v>0.83488285608032731</c:v>
                </c:pt>
                <c:pt idx="35519">
                  <c:v>0.83488285608032731</c:v>
                </c:pt>
                <c:pt idx="35520">
                  <c:v>0.83488285608032731</c:v>
                </c:pt>
                <c:pt idx="35521">
                  <c:v>0.83500557413600895</c:v>
                </c:pt>
                <c:pt idx="35522">
                  <c:v>0.83531598513011152</c:v>
                </c:pt>
                <c:pt idx="35523">
                  <c:v>0.83488285608032731</c:v>
                </c:pt>
                <c:pt idx="35524">
                  <c:v>0.83488285608032731</c:v>
                </c:pt>
                <c:pt idx="35525">
                  <c:v>0.83519345238095233</c:v>
                </c:pt>
                <c:pt idx="35526">
                  <c:v>0.83519345238095233</c:v>
                </c:pt>
                <c:pt idx="35527">
                  <c:v>0.83544303797468367</c:v>
                </c:pt>
                <c:pt idx="35528">
                  <c:v>0.83513211760327521</c:v>
                </c:pt>
                <c:pt idx="35529">
                  <c:v>0.83556547619047616</c:v>
                </c:pt>
                <c:pt idx="35530">
                  <c:v>0.83525474153960577</c:v>
                </c:pt>
                <c:pt idx="35531">
                  <c:v>0.83463396506874776</c:v>
                </c:pt>
                <c:pt idx="35532">
                  <c:v>0.83463396506874776</c:v>
                </c:pt>
                <c:pt idx="35533">
                  <c:v>0.83500557413600895</c:v>
                </c:pt>
                <c:pt idx="35534">
                  <c:v>0.83506686478454684</c:v>
                </c:pt>
                <c:pt idx="35535">
                  <c:v>0.83537718320327026</c:v>
                </c:pt>
                <c:pt idx="35536">
                  <c:v>0.83500557413600895</c:v>
                </c:pt>
                <c:pt idx="35537">
                  <c:v>0.83500557413600895</c:v>
                </c:pt>
                <c:pt idx="35538">
                  <c:v>0.83494423791821559</c:v>
                </c:pt>
                <c:pt idx="35539">
                  <c:v>0.83457249070631978</c:v>
                </c:pt>
                <c:pt idx="35540">
                  <c:v>0.83488285608032731</c:v>
                </c:pt>
                <c:pt idx="35541">
                  <c:v>0.83519345238095233</c:v>
                </c:pt>
                <c:pt idx="35542">
                  <c:v>0.83494423791821559</c:v>
                </c:pt>
                <c:pt idx="35543">
                  <c:v>0.83531598513011152</c:v>
                </c:pt>
                <c:pt idx="35544">
                  <c:v>0.83500557413600907</c:v>
                </c:pt>
                <c:pt idx="35545">
                  <c:v>0.83506686478454684</c:v>
                </c:pt>
                <c:pt idx="35546">
                  <c:v>0.83506686478454684</c:v>
                </c:pt>
                <c:pt idx="35547">
                  <c:v>0.83469539375928681</c:v>
                </c:pt>
                <c:pt idx="35548">
                  <c:v>0.83438544374303758</c:v>
                </c:pt>
                <c:pt idx="35549">
                  <c:v>0.83438544374303758</c:v>
                </c:pt>
                <c:pt idx="35550">
                  <c:v>0.83463396506874776</c:v>
                </c:pt>
                <c:pt idx="35551">
                  <c:v>0.83494423791821559</c:v>
                </c:pt>
                <c:pt idx="35552">
                  <c:v>0.83494423791821559</c:v>
                </c:pt>
                <c:pt idx="35553">
                  <c:v>0.83494423791821559</c:v>
                </c:pt>
                <c:pt idx="35554">
                  <c:v>0.83519345238095233</c:v>
                </c:pt>
                <c:pt idx="35555">
                  <c:v>0.83519345238095233</c:v>
                </c:pt>
                <c:pt idx="35556">
                  <c:v>0.83519345238095233</c:v>
                </c:pt>
                <c:pt idx="35557">
                  <c:v>0.83513211760327521</c:v>
                </c:pt>
                <c:pt idx="35558">
                  <c:v>0.83519345238095233</c:v>
                </c:pt>
                <c:pt idx="35559">
                  <c:v>0.83494423791821559</c:v>
                </c:pt>
                <c:pt idx="35560">
                  <c:v>0.83463396506874776</c:v>
                </c:pt>
                <c:pt idx="35561">
                  <c:v>0.83525474153960577</c:v>
                </c:pt>
                <c:pt idx="35562">
                  <c:v>0.83494423791821559</c:v>
                </c:pt>
                <c:pt idx="35563">
                  <c:v>0.83531598513011152</c:v>
                </c:pt>
                <c:pt idx="35564">
                  <c:v>0.83531598513011152</c:v>
                </c:pt>
                <c:pt idx="35565">
                  <c:v>0.83525474153960577</c:v>
                </c:pt>
                <c:pt idx="35566">
                  <c:v>0.83531598513011152</c:v>
                </c:pt>
                <c:pt idx="35567">
                  <c:v>0.83500557413600895</c:v>
                </c:pt>
                <c:pt idx="35568">
                  <c:v>0.83500557413600907</c:v>
                </c:pt>
                <c:pt idx="35569">
                  <c:v>0.83463396506874776</c:v>
                </c:pt>
                <c:pt idx="35570">
                  <c:v>0.83463396506874776</c:v>
                </c:pt>
                <c:pt idx="35571">
                  <c:v>0.83494423791821559</c:v>
                </c:pt>
                <c:pt idx="35572">
                  <c:v>0.83525474153960577</c:v>
                </c:pt>
                <c:pt idx="35573">
                  <c:v>0.83494423791821559</c:v>
                </c:pt>
                <c:pt idx="35574">
                  <c:v>0.83525474153960577</c:v>
                </c:pt>
                <c:pt idx="35575">
                  <c:v>0.83519345238095233</c:v>
                </c:pt>
                <c:pt idx="35576">
                  <c:v>0.83525474153960577</c:v>
                </c:pt>
                <c:pt idx="35577">
                  <c:v>0.83494423791821559</c:v>
                </c:pt>
                <c:pt idx="35578">
                  <c:v>0.83525474153960577</c:v>
                </c:pt>
                <c:pt idx="35579">
                  <c:v>0.83519345238095233</c:v>
                </c:pt>
                <c:pt idx="35580">
                  <c:v>0.83519345238095233</c:v>
                </c:pt>
                <c:pt idx="35581">
                  <c:v>0.83513211760327521</c:v>
                </c:pt>
                <c:pt idx="35582">
                  <c:v>0.83550427986602172</c:v>
                </c:pt>
                <c:pt idx="35583">
                  <c:v>0.83519345238095233</c:v>
                </c:pt>
                <c:pt idx="35584">
                  <c:v>0.83525474153960577</c:v>
                </c:pt>
                <c:pt idx="35585">
                  <c:v>0.83494423791821559</c:v>
                </c:pt>
                <c:pt idx="35586">
                  <c:v>0.83537718320327026</c:v>
                </c:pt>
                <c:pt idx="35587">
                  <c:v>0.83537718320327026</c:v>
                </c:pt>
                <c:pt idx="35588">
                  <c:v>0.83531598513011152</c:v>
                </c:pt>
                <c:pt idx="35589">
                  <c:v>0.83488285608032731</c:v>
                </c:pt>
                <c:pt idx="35590">
                  <c:v>0.83488285608032731</c:v>
                </c:pt>
                <c:pt idx="35591">
                  <c:v>0.83525474153960577</c:v>
                </c:pt>
                <c:pt idx="35592">
                  <c:v>0.83525474153960577</c:v>
                </c:pt>
                <c:pt idx="35593">
                  <c:v>0.83488285608032731</c:v>
                </c:pt>
                <c:pt idx="35594">
                  <c:v>0.83482142857142871</c:v>
                </c:pt>
                <c:pt idx="35595">
                  <c:v>0.83513211760327521</c:v>
                </c:pt>
                <c:pt idx="35596">
                  <c:v>0.83513211760327521</c:v>
                </c:pt>
                <c:pt idx="35597">
                  <c:v>0.8348214285714286</c:v>
                </c:pt>
                <c:pt idx="35598">
                  <c:v>0.83488285608032731</c:v>
                </c:pt>
                <c:pt idx="35599">
                  <c:v>0.83482142857142871</c:v>
                </c:pt>
                <c:pt idx="35600">
                  <c:v>0.83513211760327521</c:v>
                </c:pt>
                <c:pt idx="35601">
                  <c:v>0.83519345238095233</c:v>
                </c:pt>
                <c:pt idx="35602">
                  <c:v>0.83525474153960577</c:v>
                </c:pt>
                <c:pt idx="35603">
                  <c:v>0.83525474153960577</c:v>
                </c:pt>
                <c:pt idx="35604">
                  <c:v>0.83525474153960577</c:v>
                </c:pt>
                <c:pt idx="35605">
                  <c:v>0.83500557413600895</c:v>
                </c:pt>
                <c:pt idx="35606">
                  <c:v>0.83537718320327026</c:v>
                </c:pt>
                <c:pt idx="35607">
                  <c:v>0.83531598513011152</c:v>
                </c:pt>
                <c:pt idx="35608">
                  <c:v>0.83494423791821559</c:v>
                </c:pt>
                <c:pt idx="35609">
                  <c:v>0.83457249070631978</c:v>
                </c:pt>
                <c:pt idx="35610">
                  <c:v>0.83463396506874776</c:v>
                </c:pt>
                <c:pt idx="35611">
                  <c:v>0.83494423791821559</c:v>
                </c:pt>
                <c:pt idx="35612">
                  <c:v>0.83500557413600907</c:v>
                </c:pt>
                <c:pt idx="35613">
                  <c:v>0.83500557413600907</c:v>
                </c:pt>
                <c:pt idx="35614">
                  <c:v>0.83494423791821559</c:v>
                </c:pt>
                <c:pt idx="35615">
                  <c:v>0.83531598513011152</c:v>
                </c:pt>
                <c:pt idx="35616">
                  <c:v>0.83500557413600895</c:v>
                </c:pt>
                <c:pt idx="35617">
                  <c:v>0.83531598513011152</c:v>
                </c:pt>
                <c:pt idx="35618">
                  <c:v>0.83537718320327026</c:v>
                </c:pt>
                <c:pt idx="35619">
                  <c:v>0.83506686478454684</c:v>
                </c:pt>
                <c:pt idx="35620">
                  <c:v>0.83537718320327026</c:v>
                </c:pt>
                <c:pt idx="35621">
                  <c:v>0.83469539375928681</c:v>
                </c:pt>
                <c:pt idx="35622">
                  <c:v>0.83500557413600907</c:v>
                </c:pt>
                <c:pt idx="35623">
                  <c:v>0.83463396506874776</c:v>
                </c:pt>
                <c:pt idx="35624">
                  <c:v>0.83500557413600907</c:v>
                </c:pt>
                <c:pt idx="35625">
                  <c:v>0.83500557413600895</c:v>
                </c:pt>
                <c:pt idx="35626">
                  <c:v>0.83500557413600907</c:v>
                </c:pt>
                <c:pt idx="35627">
                  <c:v>0.83531598513011152</c:v>
                </c:pt>
                <c:pt idx="35628">
                  <c:v>0.83519345238095233</c:v>
                </c:pt>
                <c:pt idx="35629">
                  <c:v>0.83519345238095233</c:v>
                </c:pt>
                <c:pt idx="35630">
                  <c:v>0.83519345238095233</c:v>
                </c:pt>
                <c:pt idx="35631">
                  <c:v>0.8348214285714286</c:v>
                </c:pt>
                <c:pt idx="35632">
                  <c:v>0.83513211760327521</c:v>
                </c:pt>
                <c:pt idx="35633">
                  <c:v>0.83488285608032731</c:v>
                </c:pt>
                <c:pt idx="35634">
                  <c:v>0.83519345238095233</c:v>
                </c:pt>
                <c:pt idx="35635">
                  <c:v>0.83513211760327521</c:v>
                </c:pt>
                <c:pt idx="35636">
                  <c:v>0.83451097062104873</c:v>
                </c:pt>
                <c:pt idx="35637">
                  <c:v>0.83463396506874776</c:v>
                </c:pt>
                <c:pt idx="35638">
                  <c:v>0.83463396506874776</c:v>
                </c:pt>
                <c:pt idx="35639">
                  <c:v>0.83469539375928681</c:v>
                </c:pt>
                <c:pt idx="35640">
                  <c:v>0.83512810991459341</c:v>
                </c:pt>
                <c:pt idx="35641">
                  <c:v>0.83512810991459341</c:v>
                </c:pt>
                <c:pt idx="35642">
                  <c:v>0.83469539375928681</c:v>
                </c:pt>
                <c:pt idx="35643">
                  <c:v>0.83469539375928681</c:v>
                </c:pt>
                <c:pt idx="35644">
                  <c:v>0.83506686478454684</c:v>
                </c:pt>
                <c:pt idx="35645">
                  <c:v>0.83506686478454684</c:v>
                </c:pt>
                <c:pt idx="35646">
                  <c:v>0.83500557413600895</c:v>
                </c:pt>
                <c:pt idx="35647">
                  <c:v>0.83531598513011152</c:v>
                </c:pt>
                <c:pt idx="35648">
                  <c:v>0.83562662699888424</c:v>
                </c:pt>
                <c:pt idx="35649">
                  <c:v>0.83500557413600895</c:v>
                </c:pt>
                <c:pt idx="35650">
                  <c:v>0.83494423791821559</c:v>
                </c:pt>
                <c:pt idx="35651">
                  <c:v>0.83488285608032731</c:v>
                </c:pt>
                <c:pt idx="35652">
                  <c:v>0.83488285608032731</c:v>
                </c:pt>
                <c:pt idx="35653">
                  <c:v>0.83556547619047616</c:v>
                </c:pt>
                <c:pt idx="35654">
                  <c:v>0.83494423791821559</c:v>
                </c:pt>
                <c:pt idx="35655">
                  <c:v>0.83463396506874776</c:v>
                </c:pt>
                <c:pt idx="35656">
                  <c:v>0.83537718320327026</c:v>
                </c:pt>
                <c:pt idx="35657">
                  <c:v>0.83537718320327026</c:v>
                </c:pt>
                <c:pt idx="35658">
                  <c:v>0.83531598513011152</c:v>
                </c:pt>
                <c:pt idx="35659">
                  <c:v>0.83519345238095233</c:v>
                </c:pt>
                <c:pt idx="35660">
                  <c:v>0.83482142857142871</c:v>
                </c:pt>
                <c:pt idx="35661">
                  <c:v>0.83519345238095233</c:v>
                </c:pt>
                <c:pt idx="35662">
                  <c:v>0.83488285608032731</c:v>
                </c:pt>
                <c:pt idx="35663">
                  <c:v>0.83494423791821559</c:v>
                </c:pt>
                <c:pt idx="35664">
                  <c:v>0.83500557413600895</c:v>
                </c:pt>
                <c:pt idx="35665">
                  <c:v>0.83506686478454684</c:v>
                </c:pt>
                <c:pt idx="35666">
                  <c:v>0.83475677682881555</c:v>
                </c:pt>
                <c:pt idx="35667">
                  <c:v>0.83463396506874776</c:v>
                </c:pt>
                <c:pt idx="35668">
                  <c:v>0.83500557413600907</c:v>
                </c:pt>
                <c:pt idx="35669">
                  <c:v>0.83438544374303758</c:v>
                </c:pt>
                <c:pt idx="35670">
                  <c:v>0.83469539375928681</c:v>
                </c:pt>
                <c:pt idx="35671">
                  <c:v>0.83500557413600895</c:v>
                </c:pt>
                <c:pt idx="35672">
                  <c:v>0.83531598513011152</c:v>
                </c:pt>
                <c:pt idx="35673">
                  <c:v>0.83525474153960577</c:v>
                </c:pt>
                <c:pt idx="35674">
                  <c:v>0.83519345238095255</c:v>
                </c:pt>
                <c:pt idx="35675">
                  <c:v>0.83475995534052849</c:v>
                </c:pt>
                <c:pt idx="35676">
                  <c:v>0.83475995534052849</c:v>
                </c:pt>
                <c:pt idx="35677">
                  <c:v>0.83513211760327521</c:v>
                </c:pt>
                <c:pt idx="35678">
                  <c:v>0.83513211760327521</c:v>
                </c:pt>
                <c:pt idx="35679">
                  <c:v>0.83513211760327521</c:v>
                </c:pt>
                <c:pt idx="35680">
                  <c:v>0.83488285608032731</c:v>
                </c:pt>
                <c:pt idx="35681">
                  <c:v>0.83494423791821559</c:v>
                </c:pt>
                <c:pt idx="35682">
                  <c:v>0.83500557413600895</c:v>
                </c:pt>
                <c:pt idx="35683">
                  <c:v>0.83463396506874776</c:v>
                </c:pt>
                <c:pt idx="35684">
                  <c:v>0.83500557413600895</c:v>
                </c:pt>
                <c:pt idx="35685">
                  <c:v>0.83531598513011152</c:v>
                </c:pt>
                <c:pt idx="35686">
                  <c:v>0.83463396506874776</c:v>
                </c:pt>
                <c:pt idx="35687">
                  <c:v>0.83469539375928681</c:v>
                </c:pt>
                <c:pt idx="35688">
                  <c:v>0.83463396506874776</c:v>
                </c:pt>
                <c:pt idx="35689">
                  <c:v>0.83457249070631978</c:v>
                </c:pt>
                <c:pt idx="35690">
                  <c:v>0.83457249070631978</c:v>
                </c:pt>
                <c:pt idx="35691">
                  <c:v>0.83463396506874776</c:v>
                </c:pt>
                <c:pt idx="35692">
                  <c:v>0.83469539375928681</c:v>
                </c:pt>
                <c:pt idx="35693">
                  <c:v>0.83469539375928681</c:v>
                </c:pt>
                <c:pt idx="35694">
                  <c:v>0.83469539375928681</c:v>
                </c:pt>
                <c:pt idx="35695">
                  <c:v>0.83500557413600895</c:v>
                </c:pt>
                <c:pt idx="35696">
                  <c:v>0.83506686478454684</c:v>
                </c:pt>
                <c:pt idx="35697">
                  <c:v>0.83475677682881555</c:v>
                </c:pt>
                <c:pt idx="35698">
                  <c:v>0.83469539375928681</c:v>
                </c:pt>
                <c:pt idx="35699">
                  <c:v>0.83506686478454684</c:v>
                </c:pt>
                <c:pt idx="35700">
                  <c:v>0.83512810991459341</c:v>
                </c:pt>
                <c:pt idx="35701">
                  <c:v>0.83512810991459341</c:v>
                </c:pt>
                <c:pt idx="35702">
                  <c:v>0.83543833580980686</c:v>
                </c:pt>
                <c:pt idx="35703">
                  <c:v>0.83537718320327026</c:v>
                </c:pt>
                <c:pt idx="35704">
                  <c:v>0.83500557413600895</c:v>
                </c:pt>
                <c:pt idx="35705">
                  <c:v>0.83494423791821559</c:v>
                </c:pt>
                <c:pt idx="35706">
                  <c:v>0.83494423791821559</c:v>
                </c:pt>
                <c:pt idx="35707">
                  <c:v>0.83494423791821559</c:v>
                </c:pt>
                <c:pt idx="35708">
                  <c:v>0.83525474153960577</c:v>
                </c:pt>
                <c:pt idx="35709">
                  <c:v>0.83494423791821559</c:v>
                </c:pt>
                <c:pt idx="35710">
                  <c:v>0.83494423791821559</c:v>
                </c:pt>
                <c:pt idx="35711">
                  <c:v>0.83494423791821559</c:v>
                </c:pt>
                <c:pt idx="35712">
                  <c:v>0.83500557413600895</c:v>
                </c:pt>
                <c:pt idx="35713">
                  <c:v>0.83500557413600895</c:v>
                </c:pt>
                <c:pt idx="35714">
                  <c:v>0.83531598513011152</c:v>
                </c:pt>
                <c:pt idx="35715">
                  <c:v>0.83494423791821559</c:v>
                </c:pt>
                <c:pt idx="35716">
                  <c:v>0.83531598513011152</c:v>
                </c:pt>
                <c:pt idx="35717">
                  <c:v>0.83537718320327026</c:v>
                </c:pt>
                <c:pt idx="35718">
                  <c:v>0.83537718320327026</c:v>
                </c:pt>
                <c:pt idx="35719">
                  <c:v>0.83531598513011152</c:v>
                </c:pt>
                <c:pt idx="35720">
                  <c:v>0.83531598513011152</c:v>
                </c:pt>
                <c:pt idx="35721">
                  <c:v>0.83500557413600895</c:v>
                </c:pt>
                <c:pt idx="35722">
                  <c:v>0.83506686478454684</c:v>
                </c:pt>
                <c:pt idx="35723">
                  <c:v>0.83469539375928681</c:v>
                </c:pt>
                <c:pt idx="35724">
                  <c:v>0.83469539375928681</c:v>
                </c:pt>
                <c:pt idx="35725">
                  <c:v>0.83475677682881555</c:v>
                </c:pt>
                <c:pt idx="35726">
                  <c:v>0.83512810991459341</c:v>
                </c:pt>
                <c:pt idx="35727">
                  <c:v>0.83512810991459341</c:v>
                </c:pt>
                <c:pt idx="35728">
                  <c:v>0.83475677682881555</c:v>
                </c:pt>
                <c:pt idx="35729">
                  <c:v>0.83475677682881555</c:v>
                </c:pt>
                <c:pt idx="35730">
                  <c:v>0.83438544374303758</c:v>
                </c:pt>
                <c:pt idx="35731">
                  <c:v>0.83500557413600907</c:v>
                </c:pt>
                <c:pt idx="35732">
                  <c:v>0.83475677682881555</c:v>
                </c:pt>
                <c:pt idx="35733">
                  <c:v>0.83512810991459341</c:v>
                </c:pt>
                <c:pt idx="35734">
                  <c:v>0.83512810991459341</c:v>
                </c:pt>
                <c:pt idx="35735">
                  <c:v>0.83512810991459341</c:v>
                </c:pt>
                <c:pt idx="35736">
                  <c:v>0.83469539375928681</c:v>
                </c:pt>
                <c:pt idx="35737">
                  <c:v>0.83469539375928681</c:v>
                </c:pt>
                <c:pt idx="35738">
                  <c:v>0.83469539375928681</c:v>
                </c:pt>
                <c:pt idx="35739">
                  <c:v>0.83469539375928681</c:v>
                </c:pt>
                <c:pt idx="35740">
                  <c:v>0.83475677682881555</c:v>
                </c:pt>
                <c:pt idx="35741">
                  <c:v>0.83469539375928681</c:v>
                </c:pt>
                <c:pt idx="35742">
                  <c:v>0.83432392273402667</c:v>
                </c:pt>
                <c:pt idx="35743">
                  <c:v>0.83469539375928681</c:v>
                </c:pt>
                <c:pt idx="35744">
                  <c:v>0.83500557413600895</c:v>
                </c:pt>
                <c:pt idx="35745">
                  <c:v>0.83531598513011152</c:v>
                </c:pt>
                <c:pt idx="35746">
                  <c:v>0.83494423791821559</c:v>
                </c:pt>
                <c:pt idx="35747">
                  <c:v>0.83500557413600895</c:v>
                </c:pt>
                <c:pt idx="35748">
                  <c:v>0.83494423791821559</c:v>
                </c:pt>
                <c:pt idx="35749">
                  <c:v>0.83500557413600895</c:v>
                </c:pt>
                <c:pt idx="35750">
                  <c:v>0.83506686478454684</c:v>
                </c:pt>
                <c:pt idx="35751">
                  <c:v>0.83469539375928681</c:v>
                </c:pt>
                <c:pt idx="35752">
                  <c:v>0.83469539375928681</c:v>
                </c:pt>
                <c:pt idx="35753">
                  <c:v>0.83469539375928681</c:v>
                </c:pt>
                <c:pt idx="35754">
                  <c:v>0.83469539375928681</c:v>
                </c:pt>
                <c:pt idx="35755">
                  <c:v>0.83506686478454684</c:v>
                </c:pt>
                <c:pt idx="35756">
                  <c:v>0.83506686478454684</c:v>
                </c:pt>
                <c:pt idx="35757">
                  <c:v>0.83506686478454684</c:v>
                </c:pt>
                <c:pt idx="35758">
                  <c:v>0.83469539375928681</c:v>
                </c:pt>
                <c:pt idx="35759">
                  <c:v>0.83457249070631978</c:v>
                </c:pt>
                <c:pt idx="35760">
                  <c:v>0.83525474153960577</c:v>
                </c:pt>
                <c:pt idx="35761">
                  <c:v>0.83531598513011152</c:v>
                </c:pt>
                <c:pt idx="35762">
                  <c:v>0.83500557413600895</c:v>
                </c:pt>
                <c:pt idx="35763">
                  <c:v>0.83531598513011152</c:v>
                </c:pt>
                <c:pt idx="35764">
                  <c:v>0.83531598513011152</c:v>
                </c:pt>
                <c:pt idx="35765">
                  <c:v>0.83494423791821559</c:v>
                </c:pt>
                <c:pt idx="35766">
                  <c:v>0.83525474153960577</c:v>
                </c:pt>
                <c:pt idx="35767">
                  <c:v>0.83488285608032731</c:v>
                </c:pt>
                <c:pt idx="35768">
                  <c:v>0.83494423791821559</c:v>
                </c:pt>
                <c:pt idx="35769">
                  <c:v>0.83525474153960577</c:v>
                </c:pt>
                <c:pt idx="35770">
                  <c:v>0.83519345238095233</c:v>
                </c:pt>
                <c:pt idx="35771">
                  <c:v>0.83482142857142871</c:v>
                </c:pt>
                <c:pt idx="35772">
                  <c:v>0.83513211760327521</c:v>
                </c:pt>
                <c:pt idx="35773">
                  <c:v>0.83556547619047616</c:v>
                </c:pt>
                <c:pt idx="35774">
                  <c:v>0.83494423791821559</c:v>
                </c:pt>
                <c:pt idx="35775">
                  <c:v>0.83531598513011152</c:v>
                </c:pt>
                <c:pt idx="35776">
                  <c:v>0.83531598513011152</c:v>
                </c:pt>
                <c:pt idx="35777">
                  <c:v>0.83537718320327026</c:v>
                </c:pt>
                <c:pt idx="35778">
                  <c:v>0.83537718320327026</c:v>
                </c:pt>
                <c:pt idx="35779">
                  <c:v>0.83537718320327026</c:v>
                </c:pt>
                <c:pt idx="35780">
                  <c:v>0.83506686478454684</c:v>
                </c:pt>
                <c:pt idx="35781">
                  <c:v>0.83506686478454684</c:v>
                </c:pt>
                <c:pt idx="35782">
                  <c:v>0.83506686478454684</c:v>
                </c:pt>
                <c:pt idx="35783">
                  <c:v>0.83506686478454684</c:v>
                </c:pt>
                <c:pt idx="35784">
                  <c:v>0.83475677682881555</c:v>
                </c:pt>
                <c:pt idx="35785">
                  <c:v>0.83450834879406321</c:v>
                </c:pt>
                <c:pt idx="35786">
                  <c:v>0.83494065281899121</c:v>
                </c:pt>
                <c:pt idx="35787">
                  <c:v>0.83494065281899121</c:v>
                </c:pt>
                <c:pt idx="35788">
                  <c:v>0.83456973293768544</c:v>
                </c:pt>
                <c:pt idx="35789">
                  <c:v>0.83525046382189239</c:v>
                </c:pt>
                <c:pt idx="35790">
                  <c:v>0.83518930957683746</c:v>
                </c:pt>
                <c:pt idx="35791">
                  <c:v>0.83543833580980686</c:v>
                </c:pt>
                <c:pt idx="35792">
                  <c:v>0.83506686478454684</c:v>
                </c:pt>
                <c:pt idx="35793">
                  <c:v>0.83506686478454684</c:v>
                </c:pt>
                <c:pt idx="35794">
                  <c:v>0.83537718320327026</c:v>
                </c:pt>
                <c:pt idx="35795">
                  <c:v>0.83494423791821559</c:v>
                </c:pt>
                <c:pt idx="35796">
                  <c:v>0.83494423791821559</c:v>
                </c:pt>
                <c:pt idx="35797">
                  <c:v>0.83531598513011152</c:v>
                </c:pt>
                <c:pt idx="35798">
                  <c:v>0.83500557413600895</c:v>
                </c:pt>
                <c:pt idx="35799">
                  <c:v>0.83506686478454684</c:v>
                </c:pt>
                <c:pt idx="35800">
                  <c:v>0.83512810991459341</c:v>
                </c:pt>
                <c:pt idx="35801">
                  <c:v>0.83506686478454684</c:v>
                </c:pt>
                <c:pt idx="35802">
                  <c:v>0.83537718320327026</c:v>
                </c:pt>
                <c:pt idx="35803">
                  <c:v>0.83500557413600895</c:v>
                </c:pt>
                <c:pt idx="35804">
                  <c:v>0.83531598513011152</c:v>
                </c:pt>
                <c:pt idx="35805">
                  <c:v>0.83469539375928681</c:v>
                </c:pt>
                <c:pt idx="35806">
                  <c:v>0.83537718320327026</c:v>
                </c:pt>
                <c:pt idx="35807">
                  <c:v>0.83537718320327026</c:v>
                </c:pt>
                <c:pt idx="35808">
                  <c:v>0.83500557413600895</c:v>
                </c:pt>
                <c:pt idx="35809">
                  <c:v>0.83469539375928681</c:v>
                </c:pt>
                <c:pt idx="35810">
                  <c:v>0.83500557413600895</c:v>
                </c:pt>
                <c:pt idx="35811">
                  <c:v>0.8346953937592867</c:v>
                </c:pt>
                <c:pt idx="35812">
                  <c:v>0.83500557413600895</c:v>
                </c:pt>
                <c:pt idx="35813">
                  <c:v>0.83494423791821559</c:v>
                </c:pt>
                <c:pt idx="35814">
                  <c:v>0.83506686478454684</c:v>
                </c:pt>
                <c:pt idx="35815">
                  <c:v>0.83512810991459341</c:v>
                </c:pt>
                <c:pt idx="35816">
                  <c:v>0.83512810991459341</c:v>
                </c:pt>
                <c:pt idx="35817">
                  <c:v>0.83475677682881555</c:v>
                </c:pt>
                <c:pt idx="35818">
                  <c:v>0.83512810991459341</c:v>
                </c:pt>
                <c:pt idx="35819">
                  <c:v>0.83543833580980686</c:v>
                </c:pt>
                <c:pt idx="35820">
                  <c:v>0.83506686478454684</c:v>
                </c:pt>
                <c:pt idx="35821">
                  <c:v>0.83549944300037127</c:v>
                </c:pt>
                <c:pt idx="35822">
                  <c:v>0.83512810991459341</c:v>
                </c:pt>
                <c:pt idx="35823">
                  <c:v>0.83475677682881555</c:v>
                </c:pt>
                <c:pt idx="35824">
                  <c:v>0.83512810991459341</c:v>
                </c:pt>
                <c:pt idx="35825">
                  <c:v>0.83549944300037127</c:v>
                </c:pt>
                <c:pt idx="35826">
                  <c:v>0.83518930957683746</c:v>
                </c:pt>
                <c:pt idx="35827">
                  <c:v>0.83518930957683746</c:v>
                </c:pt>
                <c:pt idx="35828">
                  <c:v>0.83481811432813668</c:v>
                </c:pt>
                <c:pt idx="35829">
                  <c:v>0.83481811432813668</c:v>
                </c:pt>
                <c:pt idx="35830">
                  <c:v>0.83518930957683746</c:v>
                </c:pt>
                <c:pt idx="35831">
                  <c:v>0.83518930957683746</c:v>
                </c:pt>
                <c:pt idx="35832">
                  <c:v>0.83518930957683746</c:v>
                </c:pt>
                <c:pt idx="35833">
                  <c:v>0.83512810991459341</c:v>
                </c:pt>
                <c:pt idx="35834">
                  <c:v>0.83506686478454684</c:v>
                </c:pt>
                <c:pt idx="35835">
                  <c:v>0.83500557413600895</c:v>
                </c:pt>
                <c:pt idx="35836">
                  <c:v>0.83506686478454684</c:v>
                </c:pt>
                <c:pt idx="35837">
                  <c:v>0.83469539375928681</c:v>
                </c:pt>
                <c:pt idx="35838">
                  <c:v>0.83506686478454684</c:v>
                </c:pt>
                <c:pt idx="35839">
                  <c:v>0.83500557413600895</c:v>
                </c:pt>
                <c:pt idx="35840">
                  <c:v>0.83500557413600895</c:v>
                </c:pt>
                <c:pt idx="35841">
                  <c:v>0.83500557413600895</c:v>
                </c:pt>
                <c:pt idx="35842">
                  <c:v>0.83500557413600895</c:v>
                </c:pt>
                <c:pt idx="35843">
                  <c:v>0.83531598513011152</c:v>
                </c:pt>
                <c:pt idx="35844">
                  <c:v>0.83525474153960577</c:v>
                </c:pt>
                <c:pt idx="35845">
                  <c:v>0.83519345238095233</c:v>
                </c:pt>
                <c:pt idx="35846">
                  <c:v>0.83525474153960577</c:v>
                </c:pt>
                <c:pt idx="35847">
                  <c:v>0.83525474153960577</c:v>
                </c:pt>
                <c:pt idx="35848">
                  <c:v>0.83488285608032731</c:v>
                </c:pt>
                <c:pt idx="35849">
                  <c:v>0.83494423791821559</c:v>
                </c:pt>
                <c:pt idx="35850">
                  <c:v>0.83494423791821559</c:v>
                </c:pt>
                <c:pt idx="35851">
                  <c:v>0.83525474153960577</c:v>
                </c:pt>
                <c:pt idx="35852">
                  <c:v>0.83531598513011152</c:v>
                </c:pt>
                <c:pt idx="35853">
                  <c:v>0.83562662699888424</c:v>
                </c:pt>
                <c:pt idx="35854">
                  <c:v>0.83525474153960577</c:v>
                </c:pt>
                <c:pt idx="35855">
                  <c:v>0.83525474153960577</c:v>
                </c:pt>
                <c:pt idx="35856">
                  <c:v>0.83525474153960577</c:v>
                </c:pt>
                <c:pt idx="35857">
                  <c:v>0.83494423791821559</c:v>
                </c:pt>
                <c:pt idx="35858">
                  <c:v>0.83562662699888424</c:v>
                </c:pt>
                <c:pt idx="35859">
                  <c:v>0.83494423791821559</c:v>
                </c:pt>
                <c:pt idx="35860">
                  <c:v>0.83494423791821559</c:v>
                </c:pt>
                <c:pt idx="35861">
                  <c:v>0.83494423791821559</c:v>
                </c:pt>
                <c:pt idx="35862">
                  <c:v>0.83500557413600895</c:v>
                </c:pt>
                <c:pt idx="35863">
                  <c:v>0.83500557413600895</c:v>
                </c:pt>
                <c:pt idx="35864">
                  <c:v>0.83506686478454684</c:v>
                </c:pt>
                <c:pt idx="35865">
                  <c:v>0.83506686478454684</c:v>
                </c:pt>
                <c:pt idx="35866">
                  <c:v>0.83500557413600907</c:v>
                </c:pt>
                <c:pt idx="35867">
                  <c:v>0.83469539375928681</c:v>
                </c:pt>
                <c:pt idx="35868">
                  <c:v>0.83506686478454684</c:v>
                </c:pt>
                <c:pt idx="35869">
                  <c:v>0.83506686478454684</c:v>
                </c:pt>
                <c:pt idx="35870">
                  <c:v>0.83469539375928681</c:v>
                </c:pt>
                <c:pt idx="35871">
                  <c:v>0.83475677682881555</c:v>
                </c:pt>
                <c:pt idx="35872">
                  <c:v>0.83475677682881555</c:v>
                </c:pt>
                <c:pt idx="35873">
                  <c:v>0.83438544374303758</c:v>
                </c:pt>
                <c:pt idx="35874">
                  <c:v>0.83469539375928681</c:v>
                </c:pt>
                <c:pt idx="35875">
                  <c:v>0.83475677682881555</c:v>
                </c:pt>
                <c:pt idx="35876">
                  <c:v>0.83475677682881555</c:v>
                </c:pt>
                <c:pt idx="35877">
                  <c:v>0.83469539375928681</c:v>
                </c:pt>
                <c:pt idx="35878">
                  <c:v>0.83469539375928681</c:v>
                </c:pt>
                <c:pt idx="35879">
                  <c:v>0.83494423791821559</c:v>
                </c:pt>
                <c:pt idx="35880">
                  <c:v>0.83519345238095233</c:v>
                </c:pt>
                <c:pt idx="35881">
                  <c:v>0.83488285608032731</c:v>
                </c:pt>
                <c:pt idx="35882">
                  <c:v>0.83525474153960577</c:v>
                </c:pt>
                <c:pt idx="35883">
                  <c:v>0.83451097062104873</c:v>
                </c:pt>
                <c:pt idx="35884">
                  <c:v>0.83488285608032731</c:v>
                </c:pt>
                <c:pt idx="35885">
                  <c:v>0.83457249070631978</c:v>
                </c:pt>
                <c:pt idx="35886">
                  <c:v>0.83488285608032731</c:v>
                </c:pt>
                <c:pt idx="35887">
                  <c:v>0.83494423791821559</c:v>
                </c:pt>
                <c:pt idx="35888">
                  <c:v>0.83500557413600907</c:v>
                </c:pt>
                <c:pt idx="35889">
                  <c:v>0.83500557413600907</c:v>
                </c:pt>
                <c:pt idx="35890">
                  <c:v>0.83463396506874776</c:v>
                </c:pt>
                <c:pt idx="35891">
                  <c:v>0.83457249070631978</c:v>
                </c:pt>
                <c:pt idx="35892">
                  <c:v>0.83463396506874776</c:v>
                </c:pt>
                <c:pt idx="35893">
                  <c:v>0.83531598513011152</c:v>
                </c:pt>
                <c:pt idx="35894">
                  <c:v>0.83525474153960577</c:v>
                </c:pt>
                <c:pt idx="35895">
                  <c:v>0.83488285608032731</c:v>
                </c:pt>
                <c:pt idx="35896">
                  <c:v>0.83513211760327521</c:v>
                </c:pt>
                <c:pt idx="35897">
                  <c:v>0.83507073715562175</c:v>
                </c:pt>
                <c:pt idx="35898">
                  <c:v>0.83469843633655993</c:v>
                </c:pt>
                <c:pt idx="35899">
                  <c:v>0.8353817504655493</c:v>
                </c:pt>
                <c:pt idx="35900">
                  <c:v>0.83544303797468367</c:v>
                </c:pt>
                <c:pt idx="35901">
                  <c:v>0.83519345238095233</c:v>
                </c:pt>
                <c:pt idx="35902">
                  <c:v>0.83525474153960577</c:v>
                </c:pt>
                <c:pt idx="35903">
                  <c:v>0.83494423791821559</c:v>
                </c:pt>
                <c:pt idx="35904">
                  <c:v>0.83531598513011152</c:v>
                </c:pt>
                <c:pt idx="35905">
                  <c:v>0.83500557413600895</c:v>
                </c:pt>
                <c:pt idx="35906">
                  <c:v>0.83457249070631978</c:v>
                </c:pt>
                <c:pt idx="35907">
                  <c:v>0.83457249070631978</c:v>
                </c:pt>
                <c:pt idx="35908">
                  <c:v>0.83457249070631978</c:v>
                </c:pt>
                <c:pt idx="35909">
                  <c:v>0.83457249070631978</c:v>
                </c:pt>
                <c:pt idx="35910">
                  <c:v>0.83488285608032731</c:v>
                </c:pt>
                <c:pt idx="35911">
                  <c:v>0.83488285608032731</c:v>
                </c:pt>
                <c:pt idx="35912">
                  <c:v>0.83494423791821559</c:v>
                </c:pt>
                <c:pt idx="35913">
                  <c:v>0.83494423791821559</c:v>
                </c:pt>
                <c:pt idx="35914">
                  <c:v>0.83494423791821559</c:v>
                </c:pt>
                <c:pt idx="35915">
                  <c:v>0.83494423791821559</c:v>
                </c:pt>
                <c:pt idx="35916">
                  <c:v>0.83531598513011152</c:v>
                </c:pt>
                <c:pt idx="35917">
                  <c:v>0.83500557413600895</c:v>
                </c:pt>
                <c:pt idx="35918">
                  <c:v>0.83531598513011152</c:v>
                </c:pt>
                <c:pt idx="35919">
                  <c:v>0.83531598513011152</c:v>
                </c:pt>
                <c:pt idx="35920">
                  <c:v>0.83531598513011152</c:v>
                </c:pt>
                <c:pt idx="35921">
                  <c:v>0.83494423791821559</c:v>
                </c:pt>
                <c:pt idx="35922">
                  <c:v>0.83519345238095233</c:v>
                </c:pt>
                <c:pt idx="35923">
                  <c:v>0.83519345238095233</c:v>
                </c:pt>
                <c:pt idx="35924">
                  <c:v>0.83525474153960577</c:v>
                </c:pt>
                <c:pt idx="35925">
                  <c:v>0.83562662699888424</c:v>
                </c:pt>
                <c:pt idx="35926">
                  <c:v>0.83494423791821559</c:v>
                </c:pt>
                <c:pt idx="35927">
                  <c:v>0.83494423791821559</c:v>
                </c:pt>
                <c:pt idx="35928">
                  <c:v>0.83494423791821559</c:v>
                </c:pt>
                <c:pt idx="35929">
                  <c:v>0.83531598513011152</c:v>
                </c:pt>
                <c:pt idx="35930">
                  <c:v>0.83531598513011152</c:v>
                </c:pt>
                <c:pt idx="35931">
                  <c:v>0.83531598513011152</c:v>
                </c:pt>
                <c:pt idx="35932">
                  <c:v>0.83500557413600895</c:v>
                </c:pt>
                <c:pt idx="35933">
                  <c:v>0.83531598513011152</c:v>
                </c:pt>
                <c:pt idx="35934">
                  <c:v>0.83525474153960577</c:v>
                </c:pt>
                <c:pt idx="35935">
                  <c:v>0.83519345238095233</c:v>
                </c:pt>
                <c:pt idx="35936">
                  <c:v>0.83519345238095233</c:v>
                </c:pt>
                <c:pt idx="35937">
                  <c:v>0.83519345238095233</c:v>
                </c:pt>
                <c:pt idx="35938">
                  <c:v>0.83519345238095233</c:v>
                </c:pt>
                <c:pt idx="35939">
                  <c:v>0.83525474153960577</c:v>
                </c:pt>
                <c:pt idx="35940">
                  <c:v>0.83488285608032731</c:v>
                </c:pt>
                <c:pt idx="35941">
                  <c:v>0.83525474153960577</c:v>
                </c:pt>
                <c:pt idx="35942">
                  <c:v>0.83562662699888424</c:v>
                </c:pt>
                <c:pt idx="35943">
                  <c:v>0.83531598513011152</c:v>
                </c:pt>
                <c:pt idx="35944">
                  <c:v>0.83500557413600895</c:v>
                </c:pt>
                <c:pt idx="35945">
                  <c:v>0.83537718320327026</c:v>
                </c:pt>
                <c:pt idx="35946">
                  <c:v>0.83500557413600895</c:v>
                </c:pt>
                <c:pt idx="35947">
                  <c:v>0.83562662699888424</c:v>
                </c:pt>
                <c:pt idx="35948">
                  <c:v>0.83531598513011152</c:v>
                </c:pt>
                <c:pt idx="35949">
                  <c:v>0.83537718320327026</c:v>
                </c:pt>
                <c:pt idx="35950">
                  <c:v>0.83506686478454684</c:v>
                </c:pt>
                <c:pt idx="35951">
                  <c:v>0.83506686478454684</c:v>
                </c:pt>
                <c:pt idx="35952">
                  <c:v>0.83469539375928681</c:v>
                </c:pt>
                <c:pt idx="35953">
                  <c:v>0.83506686478454684</c:v>
                </c:pt>
                <c:pt idx="35954">
                  <c:v>0.83500557413600895</c:v>
                </c:pt>
                <c:pt idx="35955">
                  <c:v>0.83537718320327026</c:v>
                </c:pt>
                <c:pt idx="35956">
                  <c:v>0.83506686478454684</c:v>
                </c:pt>
                <c:pt idx="35957">
                  <c:v>0.83500557413600895</c:v>
                </c:pt>
                <c:pt idx="35958">
                  <c:v>0.83531598513011152</c:v>
                </c:pt>
                <c:pt idx="35959">
                  <c:v>0.83494423791821559</c:v>
                </c:pt>
                <c:pt idx="35960">
                  <c:v>0.83488285608032731</c:v>
                </c:pt>
                <c:pt idx="35961">
                  <c:v>0.83519345238095233</c:v>
                </c:pt>
                <c:pt idx="35962">
                  <c:v>0.83556547619047616</c:v>
                </c:pt>
                <c:pt idx="35963">
                  <c:v>0.83531598513011152</c:v>
                </c:pt>
                <c:pt idx="35964">
                  <c:v>0.83506686478454684</c:v>
                </c:pt>
                <c:pt idx="35965">
                  <c:v>0.83506686478454684</c:v>
                </c:pt>
                <c:pt idx="35966">
                  <c:v>0.83469539375928681</c:v>
                </c:pt>
                <c:pt idx="35967">
                  <c:v>0.83469539375928681</c:v>
                </c:pt>
                <c:pt idx="35968">
                  <c:v>0.83475677682881555</c:v>
                </c:pt>
                <c:pt idx="35969">
                  <c:v>0.83475677682881555</c:v>
                </c:pt>
                <c:pt idx="35970">
                  <c:v>0.83444691907943591</c:v>
                </c:pt>
                <c:pt idx="35971">
                  <c:v>0.83444691907943591</c:v>
                </c:pt>
                <c:pt idx="35972">
                  <c:v>0.83475677682881555</c:v>
                </c:pt>
                <c:pt idx="35973">
                  <c:v>0.83518930957683746</c:v>
                </c:pt>
                <c:pt idx="35974">
                  <c:v>0.83556050482553823</c:v>
                </c:pt>
                <c:pt idx="35975">
                  <c:v>0.83512810991459341</c:v>
                </c:pt>
                <c:pt idx="35976">
                  <c:v>0.83537718320327026</c:v>
                </c:pt>
                <c:pt idx="35977">
                  <c:v>0.83531598513011152</c:v>
                </c:pt>
                <c:pt idx="35978">
                  <c:v>0.83531598513011152</c:v>
                </c:pt>
                <c:pt idx="35979">
                  <c:v>0.83531598513011152</c:v>
                </c:pt>
                <c:pt idx="35980">
                  <c:v>0.83531598513011152</c:v>
                </c:pt>
                <c:pt idx="35981">
                  <c:v>0.83531598513011152</c:v>
                </c:pt>
                <c:pt idx="35982">
                  <c:v>0.83537718320327026</c:v>
                </c:pt>
                <c:pt idx="35983">
                  <c:v>0.83518930957683746</c:v>
                </c:pt>
                <c:pt idx="35984">
                  <c:v>0.83518930957683746</c:v>
                </c:pt>
                <c:pt idx="35985">
                  <c:v>0.83475677682881555</c:v>
                </c:pt>
                <c:pt idx="35986">
                  <c:v>0.83481811432813668</c:v>
                </c:pt>
                <c:pt idx="35987">
                  <c:v>0.83481811432813668</c:v>
                </c:pt>
                <c:pt idx="35988">
                  <c:v>0.83481811432813668</c:v>
                </c:pt>
                <c:pt idx="35989">
                  <c:v>0.83475677682881555</c:v>
                </c:pt>
                <c:pt idx="35990">
                  <c:v>0.83506686478454684</c:v>
                </c:pt>
                <c:pt idx="35991">
                  <c:v>0.83506686478454684</c:v>
                </c:pt>
                <c:pt idx="35992">
                  <c:v>0.83543833580980686</c:v>
                </c:pt>
                <c:pt idx="35993">
                  <c:v>0.83531598513011152</c:v>
                </c:pt>
                <c:pt idx="35994">
                  <c:v>0.83494423791821559</c:v>
                </c:pt>
                <c:pt idx="35995">
                  <c:v>0.83463396506874776</c:v>
                </c:pt>
                <c:pt idx="35996">
                  <c:v>0.83500557413600895</c:v>
                </c:pt>
                <c:pt idx="35997">
                  <c:v>0.83500557413600895</c:v>
                </c:pt>
                <c:pt idx="35998">
                  <c:v>0.83506686478454684</c:v>
                </c:pt>
                <c:pt idx="35999">
                  <c:v>0.83512810991459341</c:v>
                </c:pt>
                <c:pt idx="36000">
                  <c:v>0.83481811432813668</c:v>
                </c:pt>
                <c:pt idx="36001">
                  <c:v>0.83518930957683746</c:v>
                </c:pt>
                <c:pt idx="36002">
                  <c:v>0.83475677682881555</c:v>
                </c:pt>
                <c:pt idx="36003">
                  <c:v>0.83475677682881555</c:v>
                </c:pt>
                <c:pt idx="36004">
                  <c:v>0.83481811432813668</c:v>
                </c:pt>
                <c:pt idx="36005">
                  <c:v>0.83487940630797774</c:v>
                </c:pt>
                <c:pt idx="36006">
                  <c:v>0.83456973293768544</c:v>
                </c:pt>
                <c:pt idx="36007">
                  <c:v>0.83494065281899121</c:v>
                </c:pt>
                <c:pt idx="36008">
                  <c:v>0.83494065281899121</c:v>
                </c:pt>
                <c:pt idx="36009">
                  <c:v>0.83494065281899121</c:v>
                </c:pt>
                <c:pt idx="36010">
                  <c:v>0.83531157270029677</c:v>
                </c:pt>
                <c:pt idx="36011">
                  <c:v>0.83518930957683746</c:v>
                </c:pt>
                <c:pt idx="36012">
                  <c:v>0.83512810991459341</c:v>
                </c:pt>
                <c:pt idx="36013">
                  <c:v>0.83543833580980686</c:v>
                </c:pt>
                <c:pt idx="36014">
                  <c:v>0.83506686478454684</c:v>
                </c:pt>
                <c:pt idx="36015">
                  <c:v>0.83537718320327026</c:v>
                </c:pt>
                <c:pt idx="36016">
                  <c:v>0.83506686478454684</c:v>
                </c:pt>
                <c:pt idx="36017">
                  <c:v>0.83506686478454684</c:v>
                </c:pt>
                <c:pt idx="36018">
                  <c:v>0.83506686478454684</c:v>
                </c:pt>
                <c:pt idx="36019">
                  <c:v>0.83543833580980686</c:v>
                </c:pt>
                <c:pt idx="36020">
                  <c:v>0.83512810991459341</c:v>
                </c:pt>
                <c:pt idx="36021">
                  <c:v>0.83506686478454684</c:v>
                </c:pt>
                <c:pt idx="36022">
                  <c:v>0.83475677682881555</c:v>
                </c:pt>
                <c:pt idx="36023">
                  <c:v>0.83512810991459341</c:v>
                </c:pt>
                <c:pt idx="36024">
                  <c:v>0.83512810991459341</c:v>
                </c:pt>
                <c:pt idx="36025">
                  <c:v>0.83518930957683746</c:v>
                </c:pt>
                <c:pt idx="36026">
                  <c:v>0.83450834879406321</c:v>
                </c:pt>
                <c:pt idx="36027">
                  <c:v>0.83450834879406321</c:v>
                </c:pt>
                <c:pt idx="36028">
                  <c:v>0.83487940630797774</c:v>
                </c:pt>
                <c:pt idx="36029">
                  <c:v>0.83556050482553823</c:v>
                </c:pt>
                <c:pt idx="36030">
                  <c:v>0.83518930957683746</c:v>
                </c:pt>
                <c:pt idx="36031">
                  <c:v>0.83481811432813668</c:v>
                </c:pt>
                <c:pt idx="36032">
                  <c:v>0.83481811432813668</c:v>
                </c:pt>
                <c:pt idx="36033">
                  <c:v>0.83518930957683746</c:v>
                </c:pt>
                <c:pt idx="36034">
                  <c:v>0.83506686478454684</c:v>
                </c:pt>
                <c:pt idx="36035">
                  <c:v>0.83537718320327026</c:v>
                </c:pt>
                <c:pt idx="36036">
                  <c:v>0.83512810991459341</c:v>
                </c:pt>
                <c:pt idx="36037">
                  <c:v>0.83487940630797774</c:v>
                </c:pt>
                <c:pt idx="36038">
                  <c:v>0.83518930957683746</c:v>
                </c:pt>
                <c:pt idx="36039">
                  <c:v>0.83500557413600895</c:v>
                </c:pt>
                <c:pt idx="36040">
                  <c:v>0.83500557413600895</c:v>
                </c:pt>
                <c:pt idx="36041">
                  <c:v>0.83500557413600895</c:v>
                </c:pt>
                <c:pt idx="36042">
                  <c:v>0.83500557413600895</c:v>
                </c:pt>
                <c:pt idx="36043">
                  <c:v>0.83537718320327026</c:v>
                </c:pt>
                <c:pt idx="36044">
                  <c:v>0.83537718320327026</c:v>
                </c:pt>
                <c:pt idx="36045">
                  <c:v>0.83537718320327026</c:v>
                </c:pt>
                <c:pt idx="36046">
                  <c:v>0.83500557413600895</c:v>
                </c:pt>
                <c:pt idx="36047">
                  <c:v>0.83531598513011152</c:v>
                </c:pt>
                <c:pt idx="36048">
                  <c:v>0.83531598513011152</c:v>
                </c:pt>
                <c:pt idx="36049">
                  <c:v>0.83494423791821559</c:v>
                </c:pt>
                <c:pt idx="36050">
                  <c:v>0.83537718320327026</c:v>
                </c:pt>
                <c:pt idx="36051">
                  <c:v>0.83537718320327026</c:v>
                </c:pt>
                <c:pt idx="36052">
                  <c:v>0.83537718320327026</c:v>
                </c:pt>
                <c:pt idx="36053">
                  <c:v>0.83506686478454684</c:v>
                </c:pt>
                <c:pt idx="36054">
                  <c:v>0.83512810991459341</c:v>
                </c:pt>
                <c:pt idx="36055">
                  <c:v>0.83549944300037127</c:v>
                </c:pt>
                <c:pt idx="36056">
                  <c:v>0.83549944300037127</c:v>
                </c:pt>
                <c:pt idx="36057">
                  <c:v>0.83512810991459341</c:v>
                </c:pt>
                <c:pt idx="36058">
                  <c:v>0.83518930957683746</c:v>
                </c:pt>
                <c:pt idx="36059">
                  <c:v>0.83487940630797774</c:v>
                </c:pt>
                <c:pt idx="36060">
                  <c:v>0.83525046382189239</c:v>
                </c:pt>
                <c:pt idx="36061">
                  <c:v>0.83518930957683746</c:v>
                </c:pt>
                <c:pt idx="36062">
                  <c:v>0.83475677682881555</c:v>
                </c:pt>
                <c:pt idx="36063">
                  <c:v>0.83512810991459341</c:v>
                </c:pt>
                <c:pt idx="36064">
                  <c:v>0.83512810991459341</c:v>
                </c:pt>
                <c:pt idx="36065">
                  <c:v>0.83549944300037127</c:v>
                </c:pt>
                <c:pt idx="36066">
                  <c:v>0.83481811432813668</c:v>
                </c:pt>
                <c:pt idx="36067">
                  <c:v>0.83475677682881555</c:v>
                </c:pt>
                <c:pt idx="36068">
                  <c:v>0.83475677682881555</c:v>
                </c:pt>
                <c:pt idx="36069">
                  <c:v>0.83475677682881555</c:v>
                </c:pt>
                <c:pt idx="36070">
                  <c:v>0.83475677682881555</c:v>
                </c:pt>
                <c:pt idx="36071">
                  <c:v>0.83481811432813668</c:v>
                </c:pt>
                <c:pt idx="36072">
                  <c:v>0.83518930957683746</c:v>
                </c:pt>
                <c:pt idx="36073">
                  <c:v>0.83518930957683746</c:v>
                </c:pt>
                <c:pt idx="36074">
                  <c:v>0.83481811432813668</c:v>
                </c:pt>
                <c:pt idx="36075">
                  <c:v>0.83481811432813668</c:v>
                </c:pt>
                <c:pt idx="36076">
                  <c:v>0.83481811432813668</c:v>
                </c:pt>
                <c:pt idx="36077">
                  <c:v>0.83487940630797774</c:v>
                </c:pt>
                <c:pt idx="36078">
                  <c:v>0.83450834879406321</c:v>
                </c:pt>
                <c:pt idx="36079">
                  <c:v>0.83481811432813668</c:v>
                </c:pt>
                <c:pt idx="36080">
                  <c:v>0.83481811432813668</c:v>
                </c:pt>
                <c:pt idx="36081">
                  <c:v>0.83481811432813668</c:v>
                </c:pt>
                <c:pt idx="36082">
                  <c:v>0.83475677682881555</c:v>
                </c:pt>
                <c:pt idx="36083">
                  <c:v>0.83475677682881555</c:v>
                </c:pt>
                <c:pt idx="36084">
                  <c:v>0.83475677682881555</c:v>
                </c:pt>
                <c:pt idx="36085">
                  <c:v>0.83506686478454684</c:v>
                </c:pt>
                <c:pt idx="36086">
                  <c:v>0.83475677682881555</c:v>
                </c:pt>
                <c:pt idx="36087">
                  <c:v>0.83481811432813668</c:v>
                </c:pt>
                <c:pt idx="36088">
                  <c:v>0.83481811432813668</c:v>
                </c:pt>
                <c:pt idx="36089">
                  <c:v>0.83481811432813668</c:v>
                </c:pt>
                <c:pt idx="36090">
                  <c:v>0.83475677682881555</c:v>
                </c:pt>
                <c:pt idx="36091">
                  <c:v>0.83481811432813668</c:v>
                </c:pt>
                <c:pt idx="36092">
                  <c:v>0.83481811432813668</c:v>
                </c:pt>
                <c:pt idx="36093">
                  <c:v>0.83481811432813668</c:v>
                </c:pt>
                <c:pt idx="36094">
                  <c:v>0.83475677682881555</c:v>
                </c:pt>
                <c:pt idx="36095">
                  <c:v>0.83481811432813668</c:v>
                </c:pt>
                <c:pt idx="36096">
                  <c:v>0.83481811432813668</c:v>
                </c:pt>
                <c:pt idx="36097">
                  <c:v>0.83475677682881555</c:v>
                </c:pt>
                <c:pt idx="36098">
                  <c:v>0.83506686478454684</c:v>
                </c:pt>
                <c:pt idx="36099">
                  <c:v>0.83469539375928681</c:v>
                </c:pt>
                <c:pt idx="36100">
                  <c:v>0.83469539375928681</c:v>
                </c:pt>
                <c:pt idx="36101">
                  <c:v>0.83475677682881555</c:v>
                </c:pt>
                <c:pt idx="36102">
                  <c:v>0.83481811432813668</c:v>
                </c:pt>
                <c:pt idx="36103">
                  <c:v>0.83481811432813668</c:v>
                </c:pt>
                <c:pt idx="36104">
                  <c:v>0.83481811432813668</c:v>
                </c:pt>
                <c:pt idx="36105">
                  <c:v>0.83481811432813668</c:v>
                </c:pt>
                <c:pt idx="36106">
                  <c:v>0.83481811432813668</c:v>
                </c:pt>
                <c:pt idx="36107">
                  <c:v>0.83518930957683746</c:v>
                </c:pt>
                <c:pt idx="36108">
                  <c:v>0.83512810991459341</c:v>
                </c:pt>
                <c:pt idx="36109">
                  <c:v>0.83543833580980686</c:v>
                </c:pt>
                <c:pt idx="36110">
                  <c:v>0.83475677682881555</c:v>
                </c:pt>
                <c:pt idx="36111">
                  <c:v>0.83543833580980686</c:v>
                </c:pt>
                <c:pt idx="36112">
                  <c:v>0.83500557413600907</c:v>
                </c:pt>
                <c:pt idx="36113">
                  <c:v>0.83506686478454684</c:v>
                </c:pt>
                <c:pt idx="36114">
                  <c:v>0.83500557413600895</c:v>
                </c:pt>
                <c:pt idx="36115">
                  <c:v>0.83494423791821559</c:v>
                </c:pt>
                <c:pt idx="36116">
                  <c:v>0.83500557413600895</c:v>
                </c:pt>
                <c:pt idx="36117">
                  <c:v>0.83562662699888424</c:v>
                </c:pt>
                <c:pt idx="36118">
                  <c:v>0.83519345238095233</c:v>
                </c:pt>
                <c:pt idx="36119">
                  <c:v>0.8348214285714286</c:v>
                </c:pt>
                <c:pt idx="36120">
                  <c:v>0.83519345238095233</c:v>
                </c:pt>
                <c:pt idx="36121">
                  <c:v>0.83531598513011152</c:v>
                </c:pt>
                <c:pt idx="36122">
                  <c:v>0.83494423791821559</c:v>
                </c:pt>
                <c:pt idx="36123">
                  <c:v>0.83519345238095233</c:v>
                </c:pt>
                <c:pt idx="36124">
                  <c:v>0.83513211760327521</c:v>
                </c:pt>
                <c:pt idx="36125">
                  <c:v>0.83519345238095233</c:v>
                </c:pt>
                <c:pt idx="36126">
                  <c:v>0.83519345238095233</c:v>
                </c:pt>
                <c:pt idx="36127">
                  <c:v>0.8348214285714286</c:v>
                </c:pt>
                <c:pt idx="36128">
                  <c:v>0.83475995534052849</c:v>
                </c:pt>
                <c:pt idx="36129">
                  <c:v>0.83550427986602172</c:v>
                </c:pt>
                <c:pt idx="36130">
                  <c:v>0.83525474153960577</c:v>
                </c:pt>
                <c:pt idx="36131">
                  <c:v>0.83488285608032731</c:v>
                </c:pt>
                <c:pt idx="36132">
                  <c:v>0.83494423791821559</c:v>
                </c:pt>
                <c:pt idx="36133">
                  <c:v>0.83463396506874776</c:v>
                </c:pt>
                <c:pt idx="36134">
                  <c:v>0.83463396506874776</c:v>
                </c:pt>
                <c:pt idx="36135">
                  <c:v>0.83463396506874776</c:v>
                </c:pt>
                <c:pt idx="36136">
                  <c:v>0.83463396506874776</c:v>
                </c:pt>
                <c:pt idx="36137">
                  <c:v>0.83531598513011152</c:v>
                </c:pt>
                <c:pt idx="36138">
                  <c:v>0.83525474153960577</c:v>
                </c:pt>
                <c:pt idx="36139">
                  <c:v>0.83562662699888424</c:v>
                </c:pt>
                <c:pt idx="36140">
                  <c:v>0.83562662699888424</c:v>
                </c:pt>
                <c:pt idx="36141">
                  <c:v>0.83494423791821559</c:v>
                </c:pt>
                <c:pt idx="36142">
                  <c:v>0.83494423791821559</c:v>
                </c:pt>
                <c:pt idx="36143">
                  <c:v>0.83531598513011152</c:v>
                </c:pt>
                <c:pt idx="36144">
                  <c:v>0.83500557413600895</c:v>
                </c:pt>
                <c:pt idx="36145">
                  <c:v>0.83500557413600895</c:v>
                </c:pt>
                <c:pt idx="36146">
                  <c:v>0.83531598513011152</c:v>
                </c:pt>
                <c:pt idx="36147">
                  <c:v>0.83500557413600895</c:v>
                </c:pt>
                <c:pt idx="36148">
                  <c:v>0.83500557413600895</c:v>
                </c:pt>
                <c:pt idx="36149">
                  <c:v>0.83537718320327026</c:v>
                </c:pt>
                <c:pt idx="36150">
                  <c:v>0.83506686478454684</c:v>
                </c:pt>
                <c:pt idx="36151">
                  <c:v>0.83469539375928681</c:v>
                </c:pt>
                <c:pt idx="36152">
                  <c:v>0.83537718320327026</c:v>
                </c:pt>
                <c:pt idx="36153">
                  <c:v>0.83500557413600895</c:v>
                </c:pt>
                <c:pt idx="36154">
                  <c:v>0.83494423791821559</c:v>
                </c:pt>
                <c:pt idx="36155">
                  <c:v>0.83457249070631978</c:v>
                </c:pt>
                <c:pt idx="36156">
                  <c:v>0.83463396506874776</c:v>
                </c:pt>
                <c:pt idx="36157">
                  <c:v>0.83469539375928681</c:v>
                </c:pt>
                <c:pt idx="36158">
                  <c:v>0.83500557413600895</c:v>
                </c:pt>
                <c:pt idx="36159">
                  <c:v>0.83500557413600895</c:v>
                </c:pt>
                <c:pt idx="36160">
                  <c:v>0.83469539375928681</c:v>
                </c:pt>
                <c:pt idx="36161">
                  <c:v>0.83500557413600907</c:v>
                </c:pt>
                <c:pt idx="36162">
                  <c:v>0.83469539375928681</c:v>
                </c:pt>
                <c:pt idx="36163">
                  <c:v>0.83469539375928681</c:v>
                </c:pt>
                <c:pt idx="36164">
                  <c:v>0.83500557413600907</c:v>
                </c:pt>
                <c:pt idx="36165">
                  <c:v>0.83463396506874776</c:v>
                </c:pt>
                <c:pt idx="36166">
                  <c:v>0.83500557413600907</c:v>
                </c:pt>
                <c:pt idx="36167">
                  <c:v>0.83469539375928681</c:v>
                </c:pt>
                <c:pt idx="36168">
                  <c:v>0.83506686478454684</c:v>
                </c:pt>
                <c:pt idx="36169">
                  <c:v>0.83475677682881555</c:v>
                </c:pt>
                <c:pt idx="36170">
                  <c:v>0.83438544374303758</c:v>
                </c:pt>
                <c:pt idx="36171">
                  <c:v>0.83469539375928681</c:v>
                </c:pt>
                <c:pt idx="36172">
                  <c:v>0.83463396506874776</c:v>
                </c:pt>
                <c:pt idx="36173">
                  <c:v>0.83500557413600895</c:v>
                </c:pt>
                <c:pt idx="36174">
                  <c:v>0.83463396506874776</c:v>
                </c:pt>
                <c:pt idx="36175">
                  <c:v>0.83531598513011152</c:v>
                </c:pt>
                <c:pt idx="36176">
                  <c:v>0.83531598513011152</c:v>
                </c:pt>
                <c:pt idx="36177">
                  <c:v>0.83494423791821559</c:v>
                </c:pt>
                <c:pt idx="36178">
                  <c:v>0.83531598513011152</c:v>
                </c:pt>
                <c:pt idx="36179">
                  <c:v>0.83500557413600895</c:v>
                </c:pt>
                <c:pt idx="36180">
                  <c:v>0.83531598513011152</c:v>
                </c:pt>
                <c:pt idx="36181">
                  <c:v>0.83494423791821559</c:v>
                </c:pt>
                <c:pt idx="36182">
                  <c:v>0.83525474153960577</c:v>
                </c:pt>
                <c:pt idx="36183">
                  <c:v>0.83488285608032731</c:v>
                </c:pt>
                <c:pt idx="36184">
                  <c:v>0.83488285608032731</c:v>
                </c:pt>
                <c:pt idx="36185">
                  <c:v>0.83488285608032731</c:v>
                </c:pt>
                <c:pt idx="36186">
                  <c:v>0.83494423791821559</c:v>
                </c:pt>
                <c:pt idx="36187">
                  <c:v>0.83488285608032731</c:v>
                </c:pt>
                <c:pt idx="36188">
                  <c:v>0.83451097062104873</c:v>
                </c:pt>
                <c:pt idx="36189">
                  <c:v>0.83482142857142871</c:v>
                </c:pt>
                <c:pt idx="36190">
                  <c:v>0.83519345238095233</c:v>
                </c:pt>
                <c:pt idx="36191">
                  <c:v>0.83488285608032731</c:v>
                </c:pt>
                <c:pt idx="36192">
                  <c:v>0.8348214285714286</c:v>
                </c:pt>
                <c:pt idx="36193">
                  <c:v>0.83488285608032731</c:v>
                </c:pt>
                <c:pt idx="36194">
                  <c:v>0.83488285608032731</c:v>
                </c:pt>
                <c:pt idx="36195">
                  <c:v>0.83500557413600895</c:v>
                </c:pt>
                <c:pt idx="36196">
                  <c:v>0.83537718320327026</c:v>
                </c:pt>
                <c:pt idx="36197">
                  <c:v>0.83512810991459341</c:v>
                </c:pt>
                <c:pt idx="36198">
                  <c:v>0.83475677682881555</c:v>
                </c:pt>
                <c:pt idx="36199">
                  <c:v>0.83475677682881555</c:v>
                </c:pt>
                <c:pt idx="36200">
                  <c:v>0.83506686478454684</c:v>
                </c:pt>
                <c:pt idx="36201">
                  <c:v>0.83500557413600895</c:v>
                </c:pt>
                <c:pt idx="36202">
                  <c:v>0.83537718320327026</c:v>
                </c:pt>
                <c:pt idx="36203">
                  <c:v>0.83463396506874776</c:v>
                </c:pt>
                <c:pt idx="36204">
                  <c:v>0.83463396506874776</c:v>
                </c:pt>
                <c:pt idx="36205">
                  <c:v>0.83488285608032731</c:v>
                </c:pt>
                <c:pt idx="36206">
                  <c:v>0.83488285608032731</c:v>
                </c:pt>
                <c:pt idx="36207">
                  <c:v>0.83519345238095233</c:v>
                </c:pt>
                <c:pt idx="36208">
                  <c:v>0.83513211760327521</c:v>
                </c:pt>
                <c:pt idx="36209">
                  <c:v>0.83482142857142871</c:v>
                </c:pt>
                <c:pt idx="36210">
                  <c:v>0.83482142857142871</c:v>
                </c:pt>
                <c:pt idx="36211">
                  <c:v>0.83507073715562175</c:v>
                </c:pt>
                <c:pt idx="36212">
                  <c:v>0.83513211760327521</c:v>
                </c:pt>
                <c:pt idx="36213">
                  <c:v>0.83513211760327521</c:v>
                </c:pt>
                <c:pt idx="36214">
                  <c:v>0.83513211760327521</c:v>
                </c:pt>
                <c:pt idx="36215">
                  <c:v>0.83513211760327521</c:v>
                </c:pt>
                <c:pt idx="36216">
                  <c:v>0.83513211760327521</c:v>
                </c:pt>
                <c:pt idx="36217">
                  <c:v>0.83513211760327521</c:v>
                </c:pt>
                <c:pt idx="36218">
                  <c:v>0.83513211760327521</c:v>
                </c:pt>
                <c:pt idx="36219">
                  <c:v>0.83513211760327521</c:v>
                </c:pt>
                <c:pt idx="36220">
                  <c:v>0.83475995534052849</c:v>
                </c:pt>
                <c:pt idx="36221">
                  <c:v>0.83482142857142871</c:v>
                </c:pt>
                <c:pt idx="36222">
                  <c:v>0.83513211760327521</c:v>
                </c:pt>
                <c:pt idx="36223">
                  <c:v>0.83451097062104873</c:v>
                </c:pt>
                <c:pt idx="36224">
                  <c:v>0.83482142857142871</c:v>
                </c:pt>
                <c:pt idx="36225">
                  <c:v>0.83544303797468367</c:v>
                </c:pt>
                <c:pt idx="36226">
                  <c:v>0.83475995534052849</c:v>
                </c:pt>
                <c:pt idx="36227">
                  <c:v>0.8348214285714286</c:v>
                </c:pt>
                <c:pt idx="36228">
                  <c:v>0.83519345238095233</c:v>
                </c:pt>
                <c:pt idx="36229">
                  <c:v>0.83519345238095233</c:v>
                </c:pt>
                <c:pt idx="36230">
                  <c:v>0.83525474153960577</c:v>
                </c:pt>
                <c:pt idx="36231">
                  <c:v>0.83494423791821559</c:v>
                </c:pt>
                <c:pt idx="36232">
                  <c:v>0.83494423791821559</c:v>
                </c:pt>
                <c:pt idx="36233">
                  <c:v>0.83494423791821559</c:v>
                </c:pt>
                <c:pt idx="36234">
                  <c:v>0.83500557413600895</c:v>
                </c:pt>
                <c:pt idx="36235">
                  <c:v>0.83475677682881555</c:v>
                </c:pt>
                <c:pt idx="36236">
                  <c:v>0.83475677682881555</c:v>
                </c:pt>
                <c:pt idx="36237">
                  <c:v>0.83500557413600907</c:v>
                </c:pt>
                <c:pt idx="36238">
                  <c:v>0.83494423791821559</c:v>
                </c:pt>
                <c:pt idx="36239">
                  <c:v>0.83531598513011152</c:v>
                </c:pt>
                <c:pt idx="36240">
                  <c:v>0.83500557413600895</c:v>
                </c:pt>
                <c:pt idx="36241">
                  <c:v>0.83494423791821559</c:v>
                </c:pt>
                <c:pt idx="36242">
                  <c:v>0.83525474153960577</c:v>
                </c:pt>
                <c:pt idx="36243">
                  <c:v>0.83525474153960577</c:v>
                </c:pt>
                <c:pt idx="36244">
                  <c:v>0.83525474153960577</c:v>
                </c:pt>
                <c:pt idx="36245">
                  <c:v>0.83525474153960577</c:v>
                </c:pt>
                <c:pt idx="36246">
                  <c:v>0.83488285608032731</c:v>
                </c:pt>
                <c:pt idx="36247">
                  <c:v>0.83525474153960577</c:v>
                </c:pt>
                <c:pt idx="36248">
                  <c:v>0.83519345238095233</c:v>
                </c:pt>
                <c:pt idx="36249">
                  <c:v>0.83544303797468367</c:v>
                </c:pt>
                <c:pt idx="36250">
                  <c:v>0.83513211760327521</c:v>
                </c:pt>
                <c:pt idx="36251">
                  <c:v>0.83519345238095233</c:v>
                </c:pt>
                <c:pt idx="36252">
                  <c:v>0.83488285608032731</c:v>
                </c:pt>
                <c:pt idx="36253">
                  <c:v>0.83500557413600895</c:v>
                </c:pt>
                <c:pt idx="36254">
                  <c:v>0.83475677682881555</c:v>
                </c:pt>
                <c:pt idx="36255">
                  <c:v>0.83475677682881555</c:v>
                </c:pt>
                <c:pt idx="36256">
                  <c:v>0.83444691907943591</c:v>
                </c:pt>
                <c:pt idx="36257">
                  <c:v>0.83450834879406321</c:v>
                </c:pt>
                <c:pt idx="36258">
                  <c:v>0.83450834879406321</c:v>
                </c:pt>
                <c:pt idx="36259">
                  <c:v>0.83475677682881555</c:v>
                </c:pt>
                <c:pt idx="36260">
                  <c:v>0.83506686478454684</c:v>
                </c:pt>
                <c:pt idx="36261">
                  <c:v>0.83500557413600895</c:v>
                </c:pt>
                <c:pt idx="36262">
                  <c:v>0.83531598513011152</c:v>
                </c:pt>
                <c:pt idx="36263">
                  <c:v>0.83531598513011152</c:v>
                </c:pt>
                <c:pt idx="36264">
                  <c:v>0.83494423791821559</c:v>
                </c:pt>
                <c:pt idx="36265">
                  <c:v>0.83525474153960577</c:v>
                </c:pt>
                <c:pt idx="36266">
                  <c:v>0.83500557413600895</c:v>
                </c:pt>
                <c:pt idx="36267">
                  <c:v>0.83500557413600895</c:v>
                </c:pt>
                <c:pt idx="36268">
                  <c:v>0.83531598513011152</c:v>
                </c:pt>
                <c:pt idx="36269">
                  <c:v>0.83500557413600895</c:v>
                </c:pt>
                <c:pt idx="36270">
                  <c:v>0.83537718320327026</c:v>
                </c:pt>
                <c:pt idx="36271">
                  <c:v>0.83500557413600907</c:v>
                </c:pt>
                <c:pt idx="36272">
                  <c:v>0.83506686478454684</c:v>
                </c:pt>
                <c:pt idx="36273">
                  <c:v>0.83475677682881555</c:v>
                </c:pt>
                <c:pt idx="36274">
                  <c:v>0.83475677682881555</c:v>
                </c:pt>
                <c:pt idx="36275">
                  <c:v>0.83481811432813668</c:v>
                </c:pt>
                <c:pt idx="36276">
                  <c:v>0.83475677682881555</c:v>
                </c:pt>
                <c:pt idx="36277">
                  <c:v>0.83506686478454684</c:v>
                </c:pt>
                <c:pt idx="36278">
                  <c:v>0.83506686478454684</c:v>
                </c:pt>
                <c:pt idx="36279">
                  <c:v>0.83506686478454684</c:v>
                </c:pt>
                <c:pt idx="36280">
                  <c:v>0.83506686478454684</c:v>
                </c:pt>
                <c:pt idx="36281">
                  <c:v>0.83506686478454684</c:v>
                </c:pt>
                <c:pt idx="36282">
                  <c:v>0.83500557413600895</c:v>
                </c:pt>
                <c:pt idx="36283">
                  <c:v>0.83531598513011152</c:v>
                </c:pt>
                <c:pt idx="36284">
                  <c:v>0.83494423791821559</c:v>
                </c:pt>
                <c:pt idx="36285">
                  <c:v>0.83494423791821559</c:v>
                </c:pt>
                <c:pt idx="36286">
                  <c:v>0.83494423791821559</c:v>
                </c:pt>
                <c:pt idx="36287">
                  <c:v>0.83500557413600895</c:v>
                </c:pt>
                <c:pt idx="36288">
                  <c:v>0.83469539375928681</c:v>
                </c:pt>
                <c:pt idx="36289">
                  <c:v>0.83500557413600895</c:v>
                </c:pt>
                <c:pt idx="36290">
                  <c:v>0.83531598513011152</c:v>
                </c:pt>
                <c:pt idx="36291">
                  <c:v>0.83500557413600895</c:v>
                </c:pt>
                <c:pt idx="36292">
                  <c:v>0.83506686478454684</c:v>
                </c:pt>
                <c:pt idx="36293">
                  <c:v>0.83512810991459341</c:v>
                </c:pt>
                <c:pt idx="36294">
                  <c:v>0.83481811432813668</c:v>
                </c:pt>
                <c:pt idx="36295">
                  <c:v>0.83481811432813668</c:v>
                </c:pt>
                <c:pt idx="36296">
                  <c:v>0.83518930957683746</c:v>
                </c:pt>
                <c:pt idx="36297">
                  <c:v>0.83518930957683746</c:v>
                </c:pt>
                <c:pt idx="36298">
                  <c:v>0.83481811432813668</c:v>
                </c:pt>
                <c:pt idx="36299">
                  <c:v>0.83450834879406321</c:v>
                </c:pt>
                <c:pt idx="36300">
                  <c:v>0.83450834879406321</c:v>
                </c:pt>
                <c:pt idx="36301">
                  <c:v>0.83525046382189239</c:v>
                </c:pt>
                <c:pt idx="36302">
                  <c:v>0.83525046382189239</c:v>
                </c:pt>
                <c:pt idx="36303">
                  <c:v>0.83481811432813668</c:v>
                </c:pt>
                <c:pt idx="36304">
                  <c:v>0.83512810991459341</c:v>
                </c:pt>
                <c:pt idx="36305">
                  <c:v>0.83506686478454684</c:v>
                </c:pt>
                <c:pt idx="36306">
                  <c:v>0.83537718320327026</c:v>
                </c:pt>
                <c:pt idx="36307">
                  <c:v>0.83506686478454684</c:v>
                </c:pt>
                <c:pt idx="36308">
                  <c:v>0.83512810991459341</c:v>
                </c:pt>
                <c:pt idx="36309">
                  <c:v>0.83518930957683746</c:v>
                </c:pt>
                <c:pt idx="36310">
                  <c:v>0.83481811432813668</c:v>
                </c:pt>
                <c:pt idx="36311">
                  <c:v>0.83450834879406321</c:v>
                </c:pt>
                <c:pt idx="36312">
                  <c:v>0.83481811432813668</c:v>
                </c:pt>
                <c:pt idx="36313">
                  <c:v>0.83518930957683746</c:v>
                </c:pt>
                <c:pt idx="36314">
                  <c:v>0.83518930957683746</c:v>
                </c:pt>
                <c:pt idx="36315">
                  <c:v>0.83549944300037127</c:v>
                </c:pt>
                <c:pt idx="36316">
                  <c:v>0.83512810991459341</c:v>
                </c:pt>
                <c:pt idx="36317">
                  <c:v>0.83537718320327026</c:v>
                </c:pt>
                <c:pt idx="36318">
                  <c:v>0.83537718320327026</c:v>
                </c:pt>
                <c:pt idx="36319">
                  <c:v>0.83506686478454684</c:v>
                </c:pt>
                <c:pt idx="36320">
                  <c:v>0.83506686478454684</c:v>
                </c:pt>
                <c:pt idx="36321">
                  <c:v>0.83500557413600895</c:v>
                </c:pt>
                <c:pt idx="36322">
                  <c:v>0.83506686478454684</c:v>
                </c:pt>
                <c:pt idx="36323">
                  <c:v>0.83518930957683746</c:v>
                </c:pt>
                <c:pt idx="36324">
                  <c:v>0.83525046382189239</c:v>
                </c:pt>
                <c:pt idx="36325">
                  <c:v>0.83456973293768544</c:v>
                </c:pt>
                <c:pt idx="36326">
                  <c:v>0.83487940630797774</c:v>
                </c:pt>
                <c:pt idx="36327">
                  <c:v>0.83450834879406321</c:v>
                </c:pt>
                <c:pt idx="36328">
                  <c:v>0.83518930957683746</c:v>
                </c:pt>
                <c:pt idx="36329">
                  <c:v>0.83518930957683746</c:v>
                </c:pt>
                <c:pt idx="36330">
                  <c:v>0.83543833580980686</c:v>
                </c:pt>
                <c:pt idx="36331">
                  <c:v>0.83506686478454684</c:v>
                </c:pt>
                <c:pt idx="36332">
                  <c:v>0.83537718320327026</c:v>
                </c:pt>
                <c:pt idx="36333">
                  <c:v>0.83537718320327026</c:v>
                </c:pt>
                <c:pt idx="36334">
                  <c:v>0.83500557413600895</c:v>
                </c:pt>
                <c:pt idx="36335">
                  <c:v>0.83537718320327026</c:v>
                </c:pt>
                <c:pt idx="36336">
                  <c:v>0.83531598513011152</c:v>
                </c:pt>
                <c:pt idx="36337">
                  <c:v>0.83531598513011152</c:v>
                </c:pt>
                <c:pt idx="36338">
                  <c:v>0.83531598513011152</c:v>
                </c:pt>
                <c:pt idx="36339">
                  <c:v>0.83500557413600895</c:v>
                </c:pt>
                <c:pt idx="36340">
                  <c:v>0.83494423791821559</c:v>
                </c:pt>
                <c:pt idx="36341">
                  <c:v>0.83488285608032731</c:v>
                </c:pt>
                <c:pt idx="36342">
                  <c:v>0.83525474153960577</c:v>
                </c:pt>
                <c:pt idx="36343">
                  <c:v>0.83531598513011152</c:v>
                </c:pt>
                <c:pt idx="36344">
                  <c:v>0.83506686478454684</c:v>
                </c:pt>
                <c:pt idx="36345">
                  <c:v>0.83500557413600895</c:v>
                </c:pt>
                <c:pt idx="36346">
                  <c:v>0.83494423791821559</c:v>
                </c:pt>
                <c:pt idx="36347">
                  <c:v>0.83531598513011152</c:v>
                </c:pt>
                <c:pt idx="36348">
                  <c:v>0.83525474153960577</c:v>
                </c:pt>
                <c:pt idx="36349">
                  <c:v>0.83488285608032731</c:v>
                </c:pt>
                <c:pt idx="36350">
                  <c:v>0.83457249070631978</c:v>
                </c:pt>
                <c:pt idx="36351">
                  <c:v>0.83556547619047616</c:v>
                </c:pt>
                <c:pt idx="36352">
                  <c:v>0.83525474153960577</c:v>
                </c:pt>
                <c:pt idx="36353">
                  <c:v>0.83525474153960577</c:v>
                </c:pt>
                <c:pt idx="36354">
                  <c:v>0.83488285608032731</c:v>
                </c:pt>
                <c:pt idx="36355">
                  <c:v>0.83519345238095233</c:v>
                </c:pt>
                <c:pt idx="36356">
                  <c:v>0.83525474153960577</c:v>
                </c:pt>
                <c:pt idx="36357">
                  <c:v>0.83494423791821559</c:v>
                </c:pt>
                <c:pt idx="36358">
                  <c:v>0.83488285608032731</c:v>
                </c:pt>
                <c:pt idx="36359">
                  <c:v>0.83519345238095233</c:v>
                </c:pt>
                <c:pt idx="36360">
                  <c:v>0.83519345238095233</c:v>
                </c:pt>
                <c:pt idx="36361">
                  <c:v>0.83519345238095233</c:v>
                </c:pt>
                <c:pt idx="36362">
                  <c:v>0.83519345238095233</c:v>
                </c:pt>
                <c:pt idx="36363">
                  <c:v>0.8348214285714286</c:v>
                </c:pt>
                <c:pt idx="36364">
                  <c:v>0.83519345238095233</c:v>
                </c:pt>
                <c:pt idx="36365">
                  <c:v>0.83519345238095233</c:v>
                </c:pt>
                <c:pt idx="36366">
                  <c:v>0.83513211760327521</c:v>
                </c:pt>
                <c:pt idx="36367">
                  <c:v>0.83544303797468367</c:v>
                </c:pt>
                <c:pt idx="36368">
                  <c:v>0.83513211760327521</c:v>
                </c:pt>
                <c:pt idx="36369">
                  <c:v>0.83513211760327521</c:v>
                </c:pt>
                <c:pt idx="36370">
                  <c:v>0.83519345238095233</c:v>
                </c:pt>
                <c:pt idx="36371">
                  <c:v>0.83519345238095233</c:v>
                </c:pt>
                <c:pt idx="36372">
                  <c:v>0.83550427986602172</c:v>
                </c:pt>
                <c:pt idx="36373">
                  <c:v>0.83513211760327521</c:v>
                </c:pt>
                <c:pt idx="36374">
                  <c:v>0.83451097062104873</c:v>
                </c:pt>
                <c:pt idx="36375">
                  <c:v>0.83488285608032731</c:v>
                </c:pt>
                <c:pt idx="36376">
                  <c:v>0.83519345238095233</c:v>
                </c:pt>
                <c:pt idx="36377">
                  <c:v>0.83513211760327521</c:v>
                </c:pt>
                <c:pt idx="36378">
                  <c:v>0.83513211760327521</c:v>
                </c:pt>
                <c:pt idx="36379">
                  <c:v>0.83507073715562175</c:v>
                </c:pt>
                <c:pt idx="36380">
                  <c:v>0.83513211760327521</c:v>
                </c:pt>
                <c:pt idx="36381">
                  <c:v>0.83482142857142871</c:v>
                </c:pt>
                <c:pt idx="36382">
                  <c:v>0.83513211760327521</c:v>
                </c:pt>
                <c:pt idx="36383">
                  <c:v>0.83519345238095233</c:v>
                </c:pt>
                <c:pt idx="36384">
                  <c:v>0.83488285608032731</c:v>
                </c:pt>
                <c:pt idx="36385">
                  <c:v>0.83525474153960577</c:v>
                </c:pt>
                <c:pt idx="36386">
                  <c:v>0.83525474153960577</c:v>
                </c:pt>
                <c:pt idx="36387">
                  <c:v>0.83457249070631978</c:v>
                </c:pt>
                <c:pt idx="36388">
                  <c:v>0.83463396506874776</c:v>
                </c:pt>
                <c:pt idx="36389">
                  <c:v>0.83463396506874776</c:v>
                </c:pt>
                <c:pt idx="36390">
                  <c:v>0.83469539375928681</c:v>
                </c:pt>
                <c:pt idx="36391">
                  <c:v>0.83469539375928681</c:v>
                </c:pt>
                <c:pt idx="36392">
                  <c:v>0.83432392273402667</c:v>
                </c:pt>
                <c:pt idx="36393">
                  <c:v>0.83463396506874776</c:v>
                </c:pt>
                <c:pt idx="36394">
                  <c:v>0.83463396506874776</c:v>
                </c:pt>
                <c:pt idx="36395">
                  <c:v>0.83463396506874776</c:v>
                </c:pt>
                <c:pt idx="36396">
                  <c:v>0.83463396506874776</c:v>
                </c:pt>
                <c:pt idx="36397">
                  <c:v>0.83500557413600907</c:v>
                </c:pt>
                <c:pt idx="36398">
                  <c:v>0.83463396506874776</c:v>
                </c:pt>
                <c:pt idx="36399">
                  <c:v>0.83463396506874776</c:v>
                </c:pt>
                <c:pt idx="36400">
                  <c:v>0.83463396506874776</c:v>
                </c:pt>
                <c:pt idx="36401">
                  <c:v>0.83500557413600895</c:v>
                </c:pt>
                <c:pt idx="36402">
                  <c:v>0.83531598513011152</c:v>
                </c:pt>
                <c:pt idx="36403">
                  <c:v>0.83525474153960577</c:v>
                </c:pt>
                <c:pt idx="36404">
                  <c:v>0.83519345238095233</c:v>
                </c:pt>
                <c:pt idx="36405">
                  <c:v>0.83513211760327521</c:v>
                </c:pt>
                <c:pt idx="36406">
                  <c:v>0.83513211760327521</c:v>
                </c:pt>
                <c:pt idx="36407">
                  <c:v>0.83475995534052849</c:v>
                </c:pt>
                <c:pt idx="36408">
                  <c:v>0.83513211760327521</c:v>
                </c:pt>
                <c:pt idx="36409">
                  <c:v>0.8348214285714286</c:v>
                </c:pt>
                <c:pt idx="36410">
                  <c:v>0.83519345238095233</c:v>
                </c:pt>
                <c:pt idx="36411">
                  <c:v>0.83525474153960577</c:v>
                </c:pt>
                <c:pt idx="36412">
                  <c:v>0.83537718320327026</c:v>
                </c:pt>
                <c:pt idx="36413">
                  <c:v>0.83475677682881555</c:v>
                </c:pt>
                <c:pt idx="36414">
                  <c:v>0.83469539375928681</c:v>
                </c:pt>
                <c:pt idx="36415">
                  <c:v>0.83500557413600907</c:v>
                </c:pt>
                <c:pt idx="36416">
                  <c:v>0.83531598513011152</c:v>
                </c:pt>
                <c:pt idx="36417">
                  <c:v>0.83525474153960577</c:v>
                </c:pt>
                <c:pt idx="36418">
                  <c:v>0.83519345238095233</c:v>
                </c:pt>
                <c:pt idx="36419">
                  <c:v>0.83513211760327521</c:v>
                </c:pt>
                <c:pt idx="36420">
                  <c:v>0.83513211760327521</c:v>
                </c:pt>
                <c:pt idx="36421">
                  <c:v>0.83513211760327521</c:v>
                </c:pt>
                <c:pt idx="36422">
                  <c:v>0.83519345238095233</c:v>
                </c:pt>
                <c:pt idx="36423">
                  <c:v>0.83494423791821559</c:v>
                </c:pt>
                <c:pt idx="36424">
                  <c:v>0.83494423791821559</c:v>
                </c:pt>
                <c:pt idx="36425">
                  <c:v>0.83457249070631978</c:v>
                </c:pt>
                <c:pt idx="36426">
                  <c:v>0.83463396506874776</c:v>
                </c:pt>
                <c:pt idx="36427">
                  <c:v>0.83500557413600907</c:v>
                </c:pt>
                <c:pt idx="36428">
                  <c:v>0.83463396506874776</c:v>
                </c:pt>
                <c:pt idx="36429">
                  <c:v>0.83488285608032731</c:v>
                </c:pt>
                <c:pt idx="36430">
                  <c:v>0.83519345238095233</c:v>
                </c:pt>
                <c:pt idx="36431">
                  <c:v>0.83513211760327521</c:v>
                </c:pt>
                <c:pt idx="36432">
                  <c:v>0.83507073715562175</c:v>
                </c:pt>
                <c:pt idx="36433">
                  <c:v>0.8353817504655493</c:v>
                </c:pt>
                <c:pt idx="36434">
                  <c:v>0.83500931098696463</c:v>
                </c:pt>
                <c:pt idx="36435">
                  <c:v>0.8353817504655493</c:v>
                </c:pt>
                <c:pt idx="36436">
                  <c:v>0.83500931098696463</c:v>
                </c:pt>
                <c:pt idx="36437">
                  <c:v>0.83507073715562175</c:v>
                </c:pt>
                <c:pt idx="36438">
                  <c:v>0.83519345238095233</c:v>
                </c:pt>
                <c:pt idx="36439">
                  <c:v>0.83488285608032731</c:v>
                </c:pt>
                <c:pt idx="36440">
                  <c:v>0.83525474153960577</c:v>
                </c:pt>
                <c:pt idx="36441">
                  <c:v>0.83488285608032731</c:v>
                </c:pt>
                <c:pt idx="36442">
                  <c:v>0.83525474153960577</c:v>
                </c:pt>
                <c:pt idx="36443">
                  <c:v>0.83494423791821559</c:v>
                </c:pt>
                <c:pt idx="36444">
                  <c:v>0.83494423791821559</c:v>
                </c:pt>
                <c:pt idx="36445">
                  <c:v>0.83488285608032731</c:v>
                </c:pt>
                <c:pt idx="36446">
                  <c:v>0.83525474153960577</c:v>
                </c:pt>
                <c:pt idx="36447">
                  <c:v>0.83519345238095233</c:v>
                </c:pt>
                <c:pt idx="36448">
                  <c:v>0.83507073715562175</c:v>
                </c:pt>
                <c:pt idx="36449">
                  <c:v>0.83507073715562175</c:v>
                </c:pt>
                <c:pt idx="36450">
                  <c:v>0.83500931098696463</c:v>
                </c:pt>
                <c:pt idx="36451">
                  <c:v>0.83500931098696463</c:v>
                </c:pt>
                <c:pt idx="36452">
                  <c:v>0.8353204172876304</c:v>
                </c:pt>
                <c:pt idx="36453">
                  <c:v>0.8353204172876304</c:v>
                </c:pt>
                <c:pt idx="36454">
                  <c:v>0.83500931098696463</c:v>
                </c:pt>
                <c:pt idx="36455">
                  <c:v>0.83500931098696463</c:v>
                </c:pt>
                <c:pt idx="36456">
                  <c:v>0.8353817504655493</c:v>
                </c:pt>
                <c:pt idx="36457">
                  <c:v>0.83544303797468367</c:v>
                </c:pt>
                <c:pt idx="36458">
                  <c:v>0.83507073715562175</c:v>
                </c:pt>
                <c:pt idx="36459">
                  <c:v>0.8353817504655493</c:v>
                </c:pt>
                <c:pt idx="36460">
                  <c:v>0.8353204172876304</c:v>
                </c:pt>
                <c:pt idx="36461">
                  <c:v>0.8353204172876304</c:v>
                </c:pt>
                <c:pt idx="36462">
                  <c:v>0.8353817504655493</c:v>
                </c:pt>
                <c:pt idx="36463">
                  <c:v>0.83500931098696463</c:v>
                </c:pt>
                <c:pt idx="36464">
                  <c:v>0.83500931098696463</c:v>
                </c:pt>
                <c:pt idx="36465">
                  <c:v>0.83500931098696463</c:v>
                </c:pt>
                <c:pt idx="36466">
                  <c:v>0.83507073715562175</c:v>
                </c:pt>
                <c:pt idx="36467">
                  <c:v>0.83507073715562175</c:v>
                </c:pt>
                <c:pt idx="36468">
                  <c:v>0.83513211760327521</c:v>
                </c:pt>
                <c:pt idx="36469">
                  <c:v>0.83525474153960577</c:v>
                </c:pt>
                <c:pt idx="36470">
                  <c:v>0.83525474153960577</c:v>
                </c:pt>
                <c:pt idx="36471">
                  <c:v>0.83488285608032731</c:v>
                </c:pt>
                <c:pt idx="36472">
                  <c:v>0.83488285608032731</c:v>
                </c:pt>
                <c:pt idx="36473">
                  <c:v>0.83457249070631978</c:v>
                </c:pt>
                <c:pt idx="36474">
                  <c:v>0.83457249070631978</c:v>
                </c:pt>
                <c:pt idx="36475">
                  <c:v>0.83457249070631978</c:v>
                </c:pt>
                <c:pt idx="36476">
                  <c:v>0.83525474153960577</c:v>
                </c:pt>
                <c:pt idx="36477">
                  <c:v>0.83513211760327521</c:v>
                </c:pt>
                <c:pt idx="36478">
                  <c:v>0.83550427986602172</c:v>
                </c:pt>
                <c:pt idx="36479">
                  <c:v>0.83513211760327521</c:v>
                </c:pt>
                <c:pt idx="36480">
                  <c:v>0.83513211760327521</c:v>
                </c:pt>
                <c:pt idx="36481">
                  <c:v>0.83475995534052849</c:v>
                </c:pt>
                <c:pt idx="36482">
                  <c:v>0.83513211760327521</c:v>
                </c:pt>
                <c:pt idx="36483">
                  <c:v>0.83550427986602172</c:v>
                </c:pt>
                <c:pt idx="36484">
                  <c:v>0.83519345238095233</c:v>
                </c:pt>
                <c:pt idx="36485">
                  <c:v>0.83556547619047616</c:v>
                </c:pt>
                <c:pt idx="36486">
                  <c:v>0.83513211760327521</c:v>
                </c:pt>
                <c:pt idx="36487">
                  <c:v>0.83513211760327521</c:v>
                </c:pt>
                <c:pt idx="36488">
                  <c:v>0.83513211760327521</c:v>
                </c:pt>
                <c:pt idx="36489">
                  <c:v>0.83507073715562175</c:v>
                </c:pt>
                <c:pt idx="36490">
                  <c:v>0.83507073715562175</c:v>
                </c:pt>
                <c:pt idx="36491">
                  <c:v>0.83507073715562175</c:v>
                </c:pt>
                <c:pt idx="36492">
                  <c:v>0.83507073715562175</c:v>
                </c:pt>
                <c:pt idx="36493">
                  <c:v>0.8353817504655493</c:v>
                </c:pt>
                <c:pt idx="36494">
                  <c:v>0.83507073715562175</c:v>
                </c:pt>
                <c:pt idx="36495">
                  <c:v>0.83507073715562175</c:v>
                </c:pt>
                <c:pt idx="36496">
                  <c:v>0.8353817504655493</c:v>
                </c:pt>
                <c:pt idx="36497">
                  <c:v>0.83544303797468367</c:v>
                </c:pt>
                <c:pt idx="36498">
                  <c:v>0.83544303797468367</c:v>
                </c:pt>
                <c:pt idx="36499">
                  <c:v>0.83507073715562175</c:v>
                </c:pt>
                <c:pt idx="36500">
                  <c:v>0.83507073715562175</c:v>
                </c:pt>
                <c:pt idx="36501">
                  <c:v>0.83507073715562175</c:v>
                </c:pt>
                <c:pt idx="36502">
                  <c:v>0.83507073715562175</c:v>
                </c:pt>
                <c:pt idx="36503">
                  <c:v>0.83507073715562175</c:v>
                </c:pt>
                <c:pt idx="36504">
                  <c:v>0.8353817504655493</c:v>
                </c:pt>
                <c:pt idx="36505">
                  <c:v>0.83475995534052849</c:v>
                </c:pt>
                <c:pt idx="36506">
                  <c:v>0.83513211760327521</c:v>
                </c:pt>
                <c:pt idx="36507">
                  <c:v>0.83482142857142871</c:v>
                </c:pt>
                <c:pt idx="36508">
                  <c:v>0.83482142857142871</c:v>
                </c:pt>
                <c:pt idx="36509">
                  <c:v>0.83507073715562175</c:v>
                </c:pt>
                <c:pt idx="36510">
                  <c:v>0.83507073715562175</c:v>
                </c:pt>
                <c:pt idx="36511">
                  <c:v>0.8353817504655493</c:v>
                </c:pt>
                <c:pt idx="36512">
                  <c:v>0.8353204172876304</c:v>
                </c:pt>
                <c:pt idx="36513">
                  <c:v>0.8353204172876304</c:v>
                </c:pt>
                <c:pt idx="36514">
                  <c:v>0.83500931098696463</c:v>
                </c:pt>
                <c:pt idx="36515">
                  <c:v>0.83507073715562175</c:v>
                </c:pt>
                <c:pt idx="36516">
                  <c:v>0.83513211760327521</c:v>
                </c:pt>
                <c:pt idx="36517">
                  <c:v>0.8348214285714286</c:v>
                </c:pt>
                <c:pt idx="36518">
                  <c:v>0.83525474153960577</c:v>
                </c:pt>
                <c:pt idx="36519">
                  <c:v>0.83494423791821559</c:v>
                </c:pt>
                <c:pt idx="36520">
                  <c:v>0.83457249070631978</c:v>
                </c:pt>
                <c:pt idx="36521">
                  <c:v>0.83457249070631978</c:v>
                </c:pt>
                <c:pt idx="36522">
                  <c:v>0.83488285608032731</c:v>
                </c:pt>
                <c:pt idx="36523">
                  <c:v>0.83488285608032731</c:v>
                </c:pt>
                <c:pt idx="36524">
                  <c:v>0.83519345238095233</c:v>
                </c:pt>
                <c:pt idx="36525">
                  <c:v>0.83513211760327521</c:v>
                </c:pt>
                <c:pt idx="36526">
                  <c:v>0.83513211760327521</c:v>
                </c:pt>
                <c:pt idx="36527">
                  <c:v>0.83544303797468367</c:v>
                </c:pt>
                <c:pt idx="36528">
                  <c:v>0.83507073715562175</c:v>
                </c:pt>
                <c:pt idx="36529">
                  <c:v>0.83544303797468367</c:v>
                </c:pt>
                <c:pt idx="36530">
                  <c:v>0.83513211760327521</c:v>
                </c:pt>
                <c:pt idx="36531">
                  <c:v>0.83513211760327521</c:v>
                </c:pt>
                <c:pt idx="36532">
                  <c:v>0.83519345238095233</c:v>
                </c:pt>
                <c:pt idx="36533">
                  <c:v>0.83525474153960577</c:v>
                </c:pt>
                <c:pt idx="36534">
                  <c:v>0.83531598513011152</c:v>
                </c:pt>
                <c:pt idx="36535">
                  <c:v>0.83463396506874776</c:v>
                </c:pt>
                <c:pt idx="36536">
                  <c:v>0.83531598513011152</c:v>
                </c:pt>
                <c:pt idx="36537">
                  <c:v>0.83531598513011163</c:v>
                </c:pt>
                <c:pt idx="36538">
                  <c:v>0.83562662699888424</c:v>
                </c:pt>
                <c:pt idx="36539">
                  <c:v>0.83519345238095233</c:v>
                </c:pt>
                <c:pt idx="36540">
                  <c:v>0.83488285608032731</c:v>
                </c:pt>
                <c:pt idx="36541">
                  <c:v>0.83519345238095255</c:v>
                </c:pt>
                <c:pt idx="36542">
                  <c:v>0.83556547619047616</c:v>
                </c:pt>
                <c:pt idx="36543">
                  <c:v>0.83531598513011152</c:v>
                </c:pt>
                <c:pt idx="36544">
                  <c:v>0.83463396506874776</c:v>
                </c:pt>
                <c:pt idx="36545">
                  <c:v>0.83500557413600895</c:v>
                </c:pt>
                <c:pt idx="36546">
                  <c:v>0.83500557413600907</c:v>
                </c:pt>
                <c:pt idx="36547">
                  <c:v>0.83463396506874776</c:v>
                </c:pt>
                <c:pt idx="36548">
                  <c:v>0.83494423791821559</c:v>
                </c:pt>
                <c:pt idx="36549">
                  <c:v>0.83525474153960577</c:v>
                </c:pt>
                <c:pt idx="36550">
                  <c:v>0.83519345238095233</c:v>
                </c:pt>
                <c:pt idx="36551">
                  <c:v>0.83519345238095233</c:v>
                </c:pt>
                <c:pt idx="36552">
                  <c:v>0.83531598513011152</c:v>
                </c:pt>
                <c:pt idx="36553">
                  <c:v>0.83537718320327026</c:v>
                </c:pt>
                <c:pt idx="36554">
                  <c:v>0.83475677682881555</c:v>
                </c:pt>
                <c:pt idx="36555">
                  <c:v>0.83481811432813668</c:v>
                </c:pt>
                <c:pt idx="36556">
                  <c:v>0.83481811432813668</c:v>
                </c:pt>
                <c:pt idx="36557">
                  <c:v>0.83487940630797774</c:v>
                </c:pt>
                <c:pt idx="36558">
                  <c:v>0.83487940630797774</c:v>
                </c:pt>
                <c:pt idx="36559">
                  <c:v>0.83487940630797774</c:v>
                </c:pt>
                <c:pt idx="36560">
                  <c:v>0.83487940630797774</c:v>
                </c:pt>
                <c:pt idx="36561">
                  <c:v>0.83481811432813668</c:v>
                </c:pt>
                <c:pt idx="36562">
                  <c:v>0.83518930957683746</c:v>
                </c:pt>
                <c:pt idx="36563">
                  <c:v>0.83487940630797774</c:v>
                </c:pt>
                <c:pt idx="36564">
                  <c:v>0.83487940630797774</c:v>
                </c:pt>
                <c:pt idx="36565">
                  <c:v>0.83549944300037127</c:v>
                </c:pt>
                <c:pt idx="36566">
                  <c:v>0.83506686478454684</c:v>
                </c:pt>
                <c:pt idx="36567">
                  <c:v>0.83494423791821559</c:v>
                </c:pt>
                <c:pt idx="36568">
                  <c:v>0.83519345238095233</c:v>
                </c:pt>
                <c:pt idx="36569">
                  <c:v>0.83519345238095233</c:v>
                </c:pt>
                <c:pt idx="36570">
                  <c:v>0.83494423791821559</c:v>
                </c:pt>
                <c:pt idx="36571">
                  <c:v>0.83500557413600895</c:v>
                </c:pt>
                <c:pt idx="36572">
                  <c:v>0.83543833580980686</c:v>
                </c:pt>
                <c:pt idx="36573">
                  <c:v>0.83512810991459341</c:v>
                </c:pt>
                <c:pt idx="36574">
                  <c:v>0.83518930957683746</c:v>
                </c:pt>
                <c:pt idx="36575">
                  <c:v>0.83494065281899121</c:v>
                </c:pt>
                <c:pt idx="36576">
                  <c:v>0.83531157270029677</c:v>
                </c:pt>
                <c:pt idx="36577">
                  <c:v>0.83531157270029677</c:v>
                </c:pt>
                <c:pt idx="36578">
                  <c:v>0.83481811432813668</c:v>
                </c:pt>
                <c:pt idx="36579">
                  <c:v>0.83500557413600895</c:v>
                </c:pt>
                <c:pt idx="36580">
                  <c:v>0.83500557413600895</c:v>
                </c:pt>
                <c:pt idx="36581">
                  <c:v>0.83537718320327026</c:v>
                </c:pt>
                <c:pt idx="36582">
                  <c:v>0.83512810991459341</c:v>
                </c:pt>
                <c:pt idx="36583">
                  <c:v>0.83525046382189239</c:v>
                </c:pt>
                <c:pt idx="36584">
                  <c:v>0.83494065281899121</c:v>
                </c:pt>
                <c:pt idx="36585">
                  <c:v>0.83487940630797774</c:v>
                </c:pt>
                <c:pt idx="36586">
                  <c:v>0.83556050482553823</c:v>
                </c:pt>
                <c:pt idx="36587">
                  <c:v>0.83512810991459341</c:v>
                </c:pt>
                <c:pt idx="36588">
                  <c:v>0.83537718320327026</c:v>
                </c:pt>
                <c:pt idx="36589">
                  <c:v>0.83537718320327026</c:v>
                </c:pt>
                <c:pt idx="36590">
                  <c:v>0.83506686478454684</c:v>
                </c:pt>
                <c:pt idx="36591">
                  <c:v>0.83512810991459341</c:v>
                </c:pt>
                <c:pt idx="36592">
                  <c:v>0.83518930957683746</c:v>
                </c:pt>
                <c:pt idx="36593">
                  <c:v>0.83525046382189239</c:v>
                </c:pt>
                <c:pt idx="36594">
                  <c:v>0.83494065281899121</c:v>
                </c:pt>
                <c:pt idx="36595">
                  <c:v>0.83494065281899121</c:v>
                </c:pt>
                <c:pt idx="36596">
                  <c:v>0.83525046382189239</c:v>
                </c:pt>
                <c:pt idx="36597">
                  <c:v>0.83518930957683746</c:v>
                </c:pt>
                <c:pt idx="36598">
                  <c:v>0.83512810991459341</c:v>
                </c:pt>
                <c:pt idx="36599">
                  <c:v>0.83543833580980686</c:v>
                </c:pt>
                <c:pt idx="36600">
                  <c:v>0.83543833580980686</c:v>
                </c:pt>
                <c:pt idx="36601">
                  <c:v>0.83512810991459341</c:v>
                </c:pt>
                <c:pt idx="36602">
                  <c:v>0.83506686478454684</c:v>
                </c:pt>
                <c:pt idx="36603">
                  <c:v>0.83537718320327026</c:v>
                </c:pt>
                <c:pt idx="36604">
                  <c:v>0.83568773234200755</c:v>
                </c:pt>
                <c:pt idx="36605">
                  <c:v>0.83537718320327026</c:v>
                </c:pt>
                <c:pt idx="36606">
                  <c:v>0.83531598513011152</c:v>
                </c:pt>
                <c:pt idx="36607">
                  <c:v>0.83500557413600895</c:v>
                </c:pt>
                <c:pt idx="36608">
                  <c:v>0.83506686478454684</c:v>
                </c:pt>
                <c:pt idx="36609">
                  <c:v>0.83500557413600895</c:v>
                </c:pt>
                <c:pt idx="36610">
                  <c:v>0.83531598513011152</c:v>
                </c:pt>
                <c:pt idx="36611">
                  <c:v>0.83531598513011152</c:v>
                </c:pt>
                <c:pt idx="36612">
                  <c:v>0.83500557413600907</c:v>
                </c:pt>
                <c:pt idx="36613">
                  <c:v>0.83506686478454684</c:v>
                </c:pt>
                <c:pt idx="36614">
                  <c:v>0.83506686478454684</c:v>
                </c:pt>
                <c:pt idx="36615">
                  <c:v>0.83537718320327026</c:v>
                </c:pt>
                <c:pt idx="36616">
                  <c:v>0.83531598513011152</c:v>
                </c:pt>
                <c:pt idx="36617">
                  <c:v>0.83525474153960577</c:v>
                </c:pt>
                <c:pt idx="36618">
                  <c:v>0.83519345238095233</c:v>
                </c:pt>
                <c:pt idx="36619">
                  <c:v>0.83519345238095233</c:v>
                </c:pt>
                <c:pt idx="36620">
                  <c:v>0.83494423791821559</c:v>
                </c:pt>
                <c:pt idx="36621">
                  <c:v>0.83500557413600907</c:v>
                </c:pt>
                <c:pt idx="36622">
                  <c:v>0.83469539375928681</c:v>
                </c:pt>
                <c:pt idx="36623">
                  <c:v>0.83506686478454684</c:v>
                </c:pt>
                <c:pt idx="36624">
                  <c:v>0.83506686478454684</c:v>
                </c:pt>
                <c:pt idx="36625">
                  <c:v>0.83506686478454684</c:v>
                </c:pt>
                <c:pt idx="36626">
                  <c:v>0.83500557413600895</c:v>
                </c:pt>
                <c:pt idx="36627">
                  <c:v>0.83494423791821559</c:v>
                </c:pt>
                <c:pt idx="36628">
                  <c:v>0.83525474153960577</c:v>
                </c:pt>
                <c:pt idx="36629">
                  <c:v>0.83519345238095233</c:v>
                </c:pt>
                <c:pt idx="36630">
                  <c:v>0.83519345238095233</c:v>
                </c:pt>
                <c:pt idx="36631">
                  <c:v>0.83531598513011152</c:v>
                </c:pt>
                <c:pt idx="36632">
                  <c:v>0.83506686478454684</c:v>
                </c:pt>
                <c:pt idx="36633">
                  <c:v>0.83469539375928681</c:v>
                </c:pt>
                <c:pt idx="36634">
                  <c:v>0.83475677682881555</c:v>
                </c:pt>
                <c:pt idx="36635">
                  <c:v>0.83475677682881555</c:v>
                </c:pt>
                <c:pt idx="36636">
                  <c:v>0.83481811432813668</c:v>
                </c:pt>
                <c:pt idx="36637">
                  <c:v>0.83512810991459341</c:v>
                </c:pt>
                <c:pt idx="36638">
                  <c:v>0.83481811432813668</c:v>
                </c:pt>
                <c:pt idx="36639">
                  <c:v>0.83487940630797774</c:v>
                </c:pt>
                <c:pt idx="36640">
                  <c:v>0.83456973293768544</c:v>
                </c:pt>
                <c:pt idx="36641">
                  <c:v>0.83487940630797774</c:v>
                </c:pt>
                <c:pt idx="36642">
                  <c:v>0.83512810991459341</c:v>
                </c:pt>
                <c:pt idx="36643">
                  <c:v>0.83506686478454684</c:v>
                </c:pt>
                <c:pt idx="36644">
                  <c:v>0.83537718320327026</c:v>
                </c:pt>
                <c:pt idx="36645">
                  <c:v>0.83494423791821559</c:v>
                </c:pt>
                <c:pt idx="36646">
                  <c:v>0.83488285608032731</c:v>
                </c:pt>
                <c:pt idx="36647">
                  <c:v>0.83519345238095233</c:v>
                </c:pt>
                <c:pt idx="36648">
                  <c:v>0.83525474153960577</c:v>
                </c:pt>
                <c:pt idx="36649">
                  <c:v>0.83568773234200755</c:v>
                </c:pt>
                <c:pt idx="36650">
                  <c:v>0.83537718320327026</c:v>
                </c:pt>
                <c:pt idx="36651">
                  <c:v>0.83463396506874776</c:v>
                </c:pt>
                <c:pt idx="36652">
                  <c:v>0.83469539375928681</c:v>
                </c:pt>
                <c:pt idx="36653">
                  <c:v>0.83469539375928681</c:v>
                </c:pt>
                <c:pt idx="36654">
                  <c:v>0.83469539375928681</c:v>
                </c:pt>
                <c:pt idx="36655">
                  <c:v>0.83469539375928681</c:v>
                </c:pt>
                <c:pt idx="36656">
                  <c:v>0.83506686478454684</c:v>
                </c:pt>
                <c:pt idx="36657">
                  <c:v>0.83500557413600907</c:v>
                </c:pt>
                <c:pt idx="36658">
                  <c:v>0.83494423791821559</c:v>
                </c:pt>
                <c:pt idx="36659">
                  <c:v>0.83469539375928681</c:v>
                </c:pt>
                <c:pt idx="36660">
                  <c:v>0.83469539375928681</c:v>
                </c:pt>
                <c:pt idx="36661">
                  <c:v>0.83469539375928681</c:v>
                </c:pt>
                <c:pt idx="36662">
                  <c:v>0.83469539375928681</c:v>
                </c:pt>
                <c:pt idx="36663">
                  <c:v>0.83469539375928681</c:v>
                </c:pt>
                <c:pt idx="36664">
                  <c:v>0.83469539375928681</c:v>
                </c:pt>
                <c:pt idx="36665">
                  <c:v>0.83469539375928681</c:v>
                </c:pt>
                <c:pt idx="36666">
                  <c:v>0.83500557413600907</c:v>
                </c:pt>
                <c:pt idx="36667">
                  <c:v>0.83525474153960577</c:v>
                </c:pt>
                <c:pt idx="36668">
                  <c:v>0.83519345238095233</c:v>
                </c:pt>
                <c:pt idx="36669">
                  <c:v>0.83488285608032731</c:v>
                </c:pt>
                <c:pt idx="36670">
                  <c:v>0.83519345238095233</c:v>
                </c:pt>
                <c:pt idx="36671">
                  <c:v>0.83519345238095233</c:v>
                </c:pt>
                <c:pt idx="36672">
                  <c:v>0.83519345238095233</c:v>
                </c:pt>
                <c:pt idx="36673">
                  <c:v>0.83519345238095233</c:v>
                </c:pt>
                <c:pt idx="36674">
                  <c:v>0.83488285608032731</c:v>
                </c:pt>
                <c:pt idx="36675">
                  <c:v>0.83519345238095233</c:v>
                </c:pt>
                <c:pt idx="36676">
                  <c:v>0.83519345238095233</c:v>
                </c:pt>
                <c:pt idx="36677">
                  <c:v>0.83525474153960577</c:v>
                </c:pt>
                <c:pt idx="36678">
                  <c:v>0.83494423791821559</c:v>
                </c:pt>
                <c:pt idx="36679">
                  <c:v>0.83500557413600895</c:v>
                </c:pt>
                <c:pt idx="36680">
                  <c:v>0.83500557413600895</c:v>
                </c:pt>
                <c:pt idx="36681">
                  <c:v>0.83488285608032731</c:v>
                </c:pt>
                <c:pt idx="36682">
                  <c:v>0.83494423791821559</c:v>
                </c:pt>
                <c:pt idx="36683">
                  <c:v>0.83494423791821559</c:v>
                </c:pt>
                <c:pt idx="36684">
                  <c:v>0.83488285608032731</c:v>
                </c:pt>
                <c:pt idx="36685">
                  <c:v>0.83525474153960577</c:v>
                </c:pt>
                <c:pt idx="36686">
                  <c:v>0.83531598513011152</c:v>
                </c:pt>
                <c:pt idx="36687">
                  <c:v>0.83525474153960577</c:v>
                </c:pt>
                <c:pt idx="36688">
                  <c:v>0.83488285608032731</c:v>
                </c:pt>
                <c:pt idx="36689">
                  <c:v>0.83488285608032731</c:v>
                </c:pt>
                <c:pt idx="36690">
                  <c:v>0.83525474153960577</c:v>
                </c:pt>
                <c:pt idx="36691">
                  <c:v>0.83488285608032731</c:v>
                </c:pt>
                <c:pt idx="36692">
                  <c:v>0.8348214285714286</c:v>
                </c:pt>
                <c:pt idx="36693">
                  <c:v>0.83513211760327521</c:v>
                </c:pt>
                <c:pt idx="36694">
                  <c:v>0.83494423791821559</c:v>
                </c:pt>
                <c:pt idx="36695">
                  <c:v>0.83531598513011152</c:v>
                </c:pt>
                <c:pt idx="36696">
                  <c:v>0.83531598513011152</c:v>
                </c:pt>
                <c:pt idx="36697">
                  <c:v>0.83500557413600895</c:v>
                </c:pt>
                <c:pt idx="36698">
                  <c:v>0.83469539375928681</c:v>
                </c:pt>
                <c:pt idx="36699">
                  <c:v>0.83475677682881555</c:v>
                </c:pt>
                <c:pt idx="36700">
                  <c:v>0.83475677682881555</c:v>
                </c:pt>
                <c:pt idx="36701">
                  <c:v>0.83475677682881555</c:v>
                </c:pt>
                <c:pt idx="36702">
                  <c:v>0.83475677682881555</c:v>
                </c:pt>
                <c:pt idx="36703">
                  <c:v>0.83512810991459341</c:v>
                </c:pt>
                <c:pt idx="36704">
                  <c:v>0.83537718320327026</c:v>
                </c:pt>
                <c:pt idx="36705">
                  <c:v>0.83500557413600907</c:v>
                </c:pt>
                <c:pt idx="36706">
                  <c:v>0.83500557413600895</c:v>
                </c:pt>
                <c:pt idx="36707">
                  <c:v>0.83500557413600895</c:v>
                </c:pt>
                <c:pt idx="36708">
                  <c:v>0.83475677682881555</c:v>
                </c:pt>
                <c:pt idx="36709">
                  <c:v>0.83549944300037127</c:v>
                </c:pt>
                <c:pt idx="36710">
                  <c:v>0.83475677682881555</c:v>
                </c:pt>
                <c:pt idx="36711">
                  <c:v>0.83512810991459341</c:v>
                </c:pt>
                <c:pt idx="36712">
                  <c:v>0.83512810991459341</c:v>
                </c:pt>
                <c:pt idx="36713">
                  <c:v>0.83518930957683746</c:v>
                </c:pt>
                <c:pt idx="36714">
                  <c:v>0.83518930957683746</c:v>
                </c:pt>
                <c:pt idx="36715">
                  <c:v>0.83500557413600907</c:v>
                </c:pt>
                <c:pt idx="36716">
                  <c:v>0.83494423791821559</c:v>
                </c:pt>
                <c:pt idx="36717">
                  <c:v>0.83537718320327026</c:v>
                </c:pt>
                <c:pt idx="36718">
                  <c:v>0.83537718320327026</c:v>
                </c:pt>
                <c:pt idx="36719">
                  <c:v>0.83469539375928681</c:v>
                </c:pt>
                <c:pt idx="36720">
                  <c:v>0.83500557413600907</c:v>
                </c:pt>
                <c:pt idx="36721">
                  <c:v>0.83463396506874776</c:v>
                </c:pt>
                <c:pt idx="36722">
                  <c:v>0.83500557413600907</c:v>
                </c:pt>
                <c:pt idx="36723">
                  <c:v>0.83506686478454684</c:v>
                </c:pt>
                <c:pt idx="36724">
                  <c:v>0.83444691907943591</c:v>
                </c:pt>
                <c:pt idx="36725">
                  <c:v>0.83475677682881555</c:v>
                </c:pt>
                <c:pt idx="36726">
                  <c:v>0.83475677682881555</c:v>
                </c:pt>
                <c:pt idx="36727">
                  <c:v>0.83512810991459341</c:v>
                </c:pt>
                <c:pt idx="36728">
                  <c:v>0.83543833580980686</c:v>
                </c:pt>
                <c:pt idx="36729">
                  <c:v>0.83512810991459341</c:v>
                </c:pt>
                <c:pt idx="36730">
                  <c:v>0.83506686478454684</c:v>
                </c:pt>
                <c:pt idx="36731">
                  <c:v>0.83500557413600895</c:v>
                </c:pt>
                <c:pt idx="36732">
                  <c:v>0.83494423791821559</c:v>
                </c:pt>
                <c:pt idx="36733">
                  <c:v>0.83488285608032731</c:v>
                </c:pt>
                <c:pt idx="36734">
                  <c:v>0.83488285608032731</c:v>
                </c:pt>
                <c:pt idx="36735">
                  <c:v>0.83531598513011152</c:v>
                </c:pt>
                <c:pt idx="36736">
                  <c:v>0.83500557413600895</c:v>
                </c:pt>
                <c:pt idx="36737">
                  <c:v>0.83537718320327026</c:v>
                </c:pt>
                <c:pt idx="36738">
                  <c:v>0.83531598513011152</c:v>
                </c:pt>
                <c:pt idx="36739">
                  <c:v>0.83500557413600895</c:v>
                </c:pt>
                <c:pt idx="36740">
                  <c:v>0.83500557413600895</c:v>
                </c:pt>
                <c:pt idx="36741">
                  <c:v>0.83469539375928681</c:v>
                </c:pt>
                <c:pt idx="36742">
                  <c:v>0.83463396506874776</c:v>
                </c:pt>
                <c:pt idx="36743">
                  <c:v>0.83519345238095233</c:v>
                </c:pt>
                <c:pt idx="36744">
                  <c:v>0.83519345238095233</c:v>
                </c:pt>
                <c:pt idx="36745">
                  <c:v>0.83519345238095233</c:v>
                </c:pt>
                <c:pt idx="36746">
                  <c:v>0.83519345238095233</c:v>
                </c:pt>
                <c:pt idx="36747">
                  <c:v>0.83556547619047616</c:v>
                </c:pt>
                <c:pt idx="36748">
                  <c:v>0.83500557413600895</c:v>
                </c:pt>
                <c:pt idx="36749">
                  <c:v>0.83506686478454684</c:v>
                </c:pt>
                <c:pt idx="36750">
                  <c:v>0.83500557413600907</c:v>
                </c:pt>
                <c:pt idx="36751">
                  <c:v>0.83494423791821559</c:v>
                </c:pt>
                <c:pt idx="36752">
                  <c:v>0.83500557413600907</c:v>
                </c:pt>
                <c:pt idx="36753">
                  <c:v>0.83469539375928681</c:v>
                </c:pt>
                <c:pt idx="36754">
                  <c:v>0.83500557413600907</c:v>
                </c:pt>
                <c:pt idx="36755">
                  <c:v>0.83494423791821559</c:v>
                </c:pt>
                <c:pt idx="36756">
                  <c:v>0.83457249070631978</c:v>
                </c:pt>
                <c:pt idx="36757">
                  <c:v>0.83494423791821559</c:v>
                </c:pt>
                <c:pt idx="36758">
                  <c:v>0.83500557413600907</c:v>
                </c:pt>
                <c:pt idx="36759">
                  <c:v>0.83469539375928681</c:v>
                </c:pt>
                <c:pt idx="36760">
                  <c:v>0.83475677682881555</c:v>
                </c:pt>
                <c:pt idx="36761">
                  <c:v>0.83500557413600907</c:v>
                </c:pt>
                <c:pt idx="36762">
                  <c:v>0.83568773234200755</c:v>
                </c:pt>
                <c:pt idx="36763">
                  <c:v>0.83525474153960577</c:v>
                </c:pt>
                <c:pt idx="36764">
                  <c:v>0.8348214285714286</c:v>
                </c:pt>
                <c:pt idx="36765">
                  <c:v>0.83488285608032731</c:v>
                </c:pt>
                <c:pt idx="36766">
                  <c:v>0.83519345238095233</c:v>
                </c:pt>
                <c:pt idx="36767">
                  <c:v>0.83519345238095233</c:v>
                </c:pt>
                <c:pt idx="36768">
                  <c:v>0.83519345238095233</c:v>
                </c:pt>
                <c:pt idx="36769">
                  <c:v>0.83519345238095233</c:v>
                </c:pt>
                <c:pt idx="36770">
                  <c:v>0.83519345238095233</c:v>
                </c:pt>
                <c:pt idx="36771">
                  <c:v>0.83488285608032731</c:v>
                </c:pt>
                <c:pt idx="36772">
                  <c:v>0.83494423791821559</c:v>
                </c:pt>
                <c:pt idx="36773">
                  <c:v>0.83531598513011152</c:v>
                </c:pt>
                <c:pt idx="36774">
                  <c:v>0.83500557413600895</c:v>
                </c:pt>
                <c:pt idx="36775">
                  <c:v>0.83426235600148657</c:v>
                </c:pt>
                <c:pt idx="36776">
                  <c:v>0.83463396506874776</c:v>
                </c:pt>
                <c:pt idx="36777">
                  <c:v>0.83463396506874776</c:v>
                </c:pt>
                <c:pt idx="36778">
                  <c:v>0.83463396506874776</c:v>
                </c:pt>
                <c:pt idx="36779">
                  <c:v>0.83469539375928681</c:v>
                </c:pt>
                <c:pt idx="36780">
                  <c:v>0.83469539375928681</c:v>
                </c:pt>
                <c:pt idx="36781">
                  <c:v>0.83469539375928681</c:v>
                </c:pt>
                <c:pt idx="36782">
                  <c:v>0.83475677682881555</c:v>
                </c:pt>
                <c:pt idx="36783">
                  <c:v>0.83506686478454684</c:v>
                </c:pt>
                <c:pt idx="36784">
                  <c:v>0.83469539375928681</c:v>
                </c:pt>
                <c:pt idx="36785">
                  <c:v>0.83500557413600907</c:v>
                </c:pt>
                <c:pt idx="36786">
                  <c:v>0.83500557413600907</c:v>
                </c:pt>
                <c:pt idx="36787">
                  <c:v>0.83500557413600907</c:v>
                </c:pt>
                <c:pt idx="36788">
                  <c:v>0.83506686478454684</c:v>
                </c:pt>
                <c:pt idx="36789">
                  <c:v>0.83531598513011152</c:v>
                </c:pt>
                <c:pt idx="36790">
                  <c:v>0.83537718320327026</c:v>
                </c:pt>
                <c:pt idx="36791">
                  <c:v>0.83531598513011152</c:v>
                </c:pt>
                <c:pt idx="36792">
                  <c:v>0.83525474153960577</c:v>
                </c:pt>
                <c:pt idx="36793">
                  <c:v>0.83525474153960577</c:v>
                </c:pt>
                <c:pt idx="36794">
                  <c:v>0.83525474153960577</c:v>
                </c:pt>
                <c:pt idx="36795">
                  <c:v>0.83525474153960577</c:v>
                </c:pt>
                <c:pt idx="36796">
                  <c:v>0.83525474153960577</c:v>
                </c:pt>
                <c:pt idx="36797">
                  <c:v>0.83525474153960577</c:v>
                </c:pt>
                <c:pt idx="36798">
                  <c:v>0.83519345238095233</c:v>
                </c:pt>
                <c:pt idx="36799">
                  <c:v>0.83519345238095233</c:v>
                </c:pt>
                <c:pt idx="36800">
                  <c:v>0.83525474153960577</c:v>
                </c:pt>
                <c:pt idx="36801">
                  <c:v>0.83531598513011152</c:v>
                </c:pt>
                <c:pt idx="36802">
                  <c:v>0.83525474153960577</c:v>
                </c:pt>
                <c:pt idx="36803">
                  <c:v>0.83556547619047616</c:v>
                </c:pt>
                <c:pt idx="36804">
                  <c:v>0.83525474153960577</c:v>
                </c:pt>
                <c:pt idx="36805">
                  <c:v>0.83494423791821559</c:v>
                </c:pt>
                <c:pt idx="36806">
                  <c:v>0.83525474153960577</c:v>
                </c:pt>
                <c:pt idx="36807">
                  <c:v>0.83525474153960577</c:v>
                </c:pt>
                <c:pt idx="36808">
                  <c:v>0.83531598513011152</c:v>
                </c:pt>
                <c:pt idx="36809">
                  <c:v>0.83500557413600895</c:v>
                </c:pt>
                <c:pt idx="36810">
                  <c:v>0.83494423791821559</c:v>
                </c:pt>
                <c:pt idx="36811">
                  <c:v>0.83494423791821559</c:v>
                </c:pt>
                <c:pt idx="36812">
                  <c:v>0.83531598513011152</c:v>
                </c:pt>
                <c:pt idx="36813">
                  <c:v>0.83531598513011152</c:v>
                </c:pt>
                <c:pt idx="36814">
                  <c:v>0.83531598513011152</c:v>
                </c:pt>
                <c:pt idx="36815">
                  <c:v>0.83500557413600895</c:v>
                </c:pt>
                <c:pt idx="36816">
                  <c:v>0.83512810991459341</c:v>
                </c:pt>
                <c:pt idx="36817">
                  <c:v>0.83475677682881555</c:v>
                </c:pt>
                <c:pt idx="36818">
                  <c:v>0.83512810991459341</c:v>
                </c:pt>
                <c:pt idx="36819">
                  <c:v>0.83481811432813668</c:v>
                </c:pt>
                <c:pt idx="36820">
                  <c:v>0.83481811432813668</c:v>
                </c:pt>
                <c:pt idx="36821">
                  <c:v>0.83481811432813668</c:v>
                </c:pt>
                <c:pt idx="36822">
                  <c:v>0.83475677682881555</c:v>
                </c:pt>
                <c:pt idx="36823">
                  <c:v>0.83475677682881555</c:v>
                </c:pt>
                <c:pt idx="36824">
                  <c:v>0.83444691907943591</c:v>
                </c:pt>
                <c:pt idx="36825">
                  <c:v>0.83475677682881555</c:v>
                </c:pt>
                <c:pt idx="36826">
                  <c:v>0.83475677682881555</c:v>
                </c:pt>
                <c:pt idx="36827">
                  <c:v>0.83444691907943591</c:v>
                </c:pt>
                <c:pt idx="36828">
                  <c:v>0.83481811432813668</c:v>
                </c:pt>
                <c:pt idx="36829">
                  <c:v>0.83518930957683746</c:v>
                </c:pt>
                <c:pt idx="36830">
                  <c:v>0.83481811432813668</c:v>
                </c:pt>
                <c:pt idx="36831">
                  <c:v>0.83512810991459341</c:v>
                </c:pt>
                <c:pt idx="36832">
                  <c:v>0.83518930957683746</c:v>
                </c:pt>
                <c:pt idx="36833">
                  <c:v>0.83512810991459341</c:v>
                </c:pt>
                <c:pt idx="36834">
                  <c:v>0.83481811432813668</c:v>
                </c:pt>
                <c:pt idx="36835">
                  <c:v>0.83487940630797774</c:v>
                </c:pt>
                <c:pt idx="36836">
                  <c:v>0.83487940630797774</c:v>
                </c:pt>
                <c:pt idx="36837">
                  <c:v>0.83481811432813668</c:v>
                </c:pt>
                <c:pt idx="36838">
                  <c:v>0.83487940630797774</c:v>
                </c:pt>
                <c:pt idx="36839">
                  <c:v>0.83456973293768544</c:v>
                </c:pt>
                <c:pt idx="36840">
                  <c:v>0.83481811432813668</c:v>
                </c:pt>
                <c:pt idx="36841">
                  <c:v>0.83518930957683746</c:v>
                </c:pt>
                <c:pt idx="36842">
                  <c:v>0.83549944300037127</c:v>
                </c:pt>
                <c:pt idx="36843">
                  <c:v>0.83481811432813668</c:v>
                </c:pt>
                <c:pt idx="36844">
                  <c:v>0.83475677682881555</c:v>
                </c:pt>
                <c:pt idx="36845">
                  <c:v>0.83537718320327026</c:v>
                </c:pt>
                <c:pt idx="36846">
                  <c:v>0.83531598513011152</c:v>
                </c:pt>
                <c:pt idx="36847">
                  <c:v>0.83525474153960577</c:v>
                </c:pt>
                <c:pt idx="36848">
                  <c:v>0.83525474153960577</c:v>
                </c:pt>
                <c:pt idx="36849">
                  <c:v>0.83556547619047616</c:v>
                </c:pt>
                <c:pt idx="36850">
                  <c:v>0.83488285608032731</c:v>
                </c:pt>
                <c:pt idx="36851">
                  <c:v>0.83519345238095233</c:v>
                </c:pt>
                <c:pt idx="36852">
                  <c:v>0.83494423791821559</c:v>
                </c:pt>
                <c:pt idx="36853">
                  <c:v>0.83525474153960577</c:v>
                </c:pt>
                <c:pt idx="36854">
                  <c:v>0.83525474153960577</c:v>
                </c:pt>
                <c:pt idx="36855">
                  <c:v>0.83537718320327026</c:v>
                </c:pt>
                <c:pt idx="36856">
                  <c:v>0.83543833580980686</c:v>
                </c:pt>
                <c:pt idx="36857">
                  <c:v>0.83543833580980686</c:v>
                </c:pt>
                <c:pt idx="36858">
                  <c:v>0.83512810991459341</c:v>
                </c:pt>
                <c:pt idx="36859">
                  <c:v>0.83481811432813668</c:v>
                </c:pt>
                <c:pt idx="36860">
                  <c:v>0.83518930957683746</c:v>
                </c:pt>
                <c:pt idx="36861">
                  <c:v>0.83450834879406321</c:v>
                </c:pt>
                <c:pt idx="36862">
                  <c:v>0.83518930957683746</c:v>
                </c:pt>
                <c:pt idx="36863">
                  <c:v>0.83481811432813668</c:v>
                </c:pt>
                <c:pt idx="36864">
                  <c:v>0.83481811432813668</c:v>
                </c:pt>
                <c:pt idx="36865">
                  <c:v>0.83481811432813668</c:v>
                </c:pt>
                <c:pt idx="36866">
                  <c:v>0.83549944300037127</c:v>
                </c:pt>
                <c:pt idx="36867">
                  <c:v>0.83475677682881555</c:v>
                </c:pt>
                <c:pt idx="36868">
                  <c:v>0.83475677682881555</c:v>
                </c:pt>
                <c:pt idx="36869">
                  <c:v>0.83512810991459341</c:v>
                </c:pt>
                <c:pt idx="36870">
                  <c:v>0.83506686478454684</c:v>
                </c:pt>
                <c:pt idx="36871">
                  <c:v>0.83506686478454684</c:v>
                </c:pt>
                <c:pt idx="36872">
                  <c:v>0.83531598513011152</c:v>
                </c:pt>
                <c:pt idx="36873">
                  <c:v>0.83494423791821559</c:v>
                </c:pt>
                <c:pt idx="36874">
                  <c:v>0.83494423791821559</c:v>
                </c:pt>
                <c:pt idx="36875">
                  <c:v>0.83506686478454684</c:v>
                </c:pt>
                <c:pt idx="36876">
                  <c:v>0.83556050482553823</c:v>
                </c:pt>
                <c:pt idx="36877">
                  <c:v>0.83531157270029677</c:v>
                </c:pt>
                <c:pt idx="36878">
                  <c:v>0.83500185391175386</c:v>
                </c:pt>
                <c:pt idx="36879">
                  <c:v>0.83500185391175386</c:v>
                </c:pt>
                <c:pt idx="36880">
                  <c:v>0.83562152133580714</c:v>
                </c:pt>
                <c:pt idx="36881">
                  <c:v>0.83549944300037127</c:v>
                </c:pt>
                <c:pt idx="36882">
                  <c:v>0.83506686478454684</c:v>
                </c:pt>
                <c:pt idx="36883">
                  <c:v>0.83481811432813668</c:v>
                </c:pt>
                <c:pt idx="36884">
                  <c:v>0.83518930957683746</c:v>
                </c:pt>
                <c:pt idx="36885">
                  <c:v>0.83518930957683746</c:v>
                </c:pt>
                <c:pt idx="36886">
                  <c:v>0.83518930957683746</c:v>
                </c:pt>
                <c:pt idx="36887">
                  <c:v>0.83525046382189239</c:v>
                </c:pt>
                <c:pt idx="36888">
                  <c:v>0.83531157270029677</c:v>
                </c:pt>
                <c:pt idx="36889">
                  <c:v>0.83500185391175386</c:v>
                </c:pt>
                <c:pt idx="36890">
                  <c:v>0.83463107156099381</c:v>
                </c:pt>
                <c:pt idx="36891">
                  <c:v>0.83456973293768544</c:v>
                </c:pt>
                <c:pt idx="36892">
                  <c:v>0.83450834879406321</c:v>
                </c:pt>
                <c:pt idx="36893">
                  <c:v>0.83518930957683746</c:v>
                </c:pt>
                <c:pt idx="36894">
                  <c:v>0.83512810991459341</c:v>
                </c:pt>
                <c:pt idx="36895">
                  <c:v>0.83506686478454684</c:v>
                </c:pt>
                <c:pt idx="36896">
                  <c:v>0.83500557413600895</c:v>
                </c:pt>
                <c:pt idx="36897">
                  <c:v>0.83531598513011152</c:v>
                </c:pt>
                <c:pt idx="36898">
                  <c:v>0.83531598513011152</c:v>
                </c:pt>
                <c:pt idx="36899">
                  <c:v>0.83531598513011152</c:v>
                </c:pt>
                <c:pt idx="36900">
                  <c:v>0.83506686478454684</c:v>
                </c:pt>
                <c:pt idx="36901">
                  <c:v>0.83549944300037127</c:v>
                </c:pt>
                <c:pt idx="36902">
                  <c:v>0.83525046382189239</c:v>
                </c:pt>
                <c:pt idx="36903">
                  <c:v>0.83456973293768544</c:v>
                </c:pt>
                <c:pt idx="36904">
                  <c:v>0.83487940630797774</c:v>
                </c:pt>
                <c:pt idx="36905">
                  <c:v>0.83487940630797774</c:v>
                </c:pt>
                <c:pt idx="36906">
                  <c:v>0.83450834879406321</c:v>
                </c:pt>
                <c:pt idx="36907">
                  <c:v>0.83512810991459341</c:v>
                </c:pt>
                <c:pt idx="36908">
                  <c:v>0.83537718320327026</c:v>
                </c:pt>
                <c:pt idx="36909">
                  <c:v>0.83469539375928681</c:v>
                </c:pt>
                <c:pt idx="36910">
                  <c:v>0.83506686478454695</c:v>
                </c:pt>
                <c:pt idx="36911">
                  <c:v>0.83506686478454684</c:v>
                </c:pt>
                <c:pt idx="36912">
                  <c:v>0.83500557413600895</c:v>
                </c:pt>
                <c:pt idx="36913">
                  <c:v>0.83500557413600895</c:v>
                </c:pt>
                <c:pt idx="36914">
                  <c:v>0.83500557413600895</c:v>
                </c:pt>
                <c:pt idx="36915">
                  <c:v>0.83500557413600895</c:v>
                </c:pt>
                <c:pt idx="36916">
                  <c:v>0.83506686478454684</c:v>
                </c:pt>
                <c:pt idx="36917">
                  <c:v>0.83543833580980686</c:v>
                </c:pt>
                <c:pt idx="36918">
                  <c:v>0.83512810991459341</c:v>
                </c:pt>
                <c:pt idx="36919">
                  <c:v>0.83487940630797774</c:v>
                </c:pt>
                <c:pt idx="36920">
                  <c:v>0.83487940630797774</c:v>
                </c:pt>
                <c:pt idx="36921">
                  <c:v>0.83487940630797774</c:v>
                </c:pt>
                <c:pt idx="36922">
                  <c:v>0.83518930957683746</c:v>
                </c:pt>
                <c:pt idx="36923">
                  <c:v>0.83518930957683746</c:v>
                </c:pt>
                <c:pt idx="36924">
                  <c:v>0.83512810991459341</c:v>
                </c:pt>
                <c:pt idx="36925">
                  <c:v>0.83506686478454684</c:v>
                </c:pt>
                <c:pt idx="36926">
                  <c:v>0.83531598513011152</c:v>
                </c:pt>
                <c:pt idx="36927">
                  <c:v>0.83531598513011152</c:v>
                </c:pt>
                <c:pt idx="36928">
                  <c:v>0.83531598513011152</c:v>
                </c:pt>
                <c:pt idx="36929">
                  <c:v>0.83531598513011152</c:v>
                </c:pt>
                <c:pt idx="36930">
                  <c:v>0.83531598513011152</c:v>
                </c:pt>
                <c:pt idx="36931">
                  <c:v>0.83500557413600895</c:v>
                </c:pt>
                <c:pt idx="36932">
                  <c:v>0.83531598513011152</c:v>
                </c:pt>
                <c:pt idx="36933">
                  <c:v>0.83531598513011152</c:v>
                </c:pt>
                <c:pt idx="36934">
                  <c:v>0.83500557413600895</c:v>
                </c:pt>
                <c:pt idx="36935">
                  <c:v>0.83531598513011152</c:v>
                </c:pt>
                <c:pt idx="36936">
                  <c:v>0.83531598513011152</c:v>
                </c:pt>
                <c:pt idx="36937">
                  <c:v>0.83531598513011152</c:v>
                </c:pt>
                <c:pt idx="36938">
                  <c:v>0.83525474153960577</c:v>
                </c:pt>
                <c:pt idx="36939">
                  <c:v>0.83531598513011152</c:v>
                </c:pt>
                <c:pt idx="36940">
                  <c:v>0.83500557413600895</c:v>
                </c:pt>
                <c:pt idx="36941">
                  <c:v>0.83537718320327026</c:v>
                </c:pt>
                <c:pt idx="36942">
                  <c:v>0.83512810991459341</c:v>
                </c:pt>
                <c:pt idx="36943">
                  <c:v>0.83556050482553823</c:v>
                </c:pt>
                <c:pt idx="36944">
                  <c:v>0.83518930957683746</c:v>
                </c:pt>
                <c:pt idx="36945">
                  <c:v>0.83525046382189239</c:v>
                </c:pt>
                <c:pt idx="36946">
                  <c:v>0.83456973293768544</c:v>
                </c:pt>
                <c:pt idx="36947">
                  <c:v>0.83487940630797774</c:v>
                </c:pt>
                <c:pt idx="36948">
                  <c:v>0.83525046382189239</c:v>
                </c:pt>
                <c:pt idx="36949">
                  <c:v>0.83518930957683746</c:v>
                </c:pt>
                <c:pt idx="36950">
                  <c:v>0.83475677682881555</c:v>
                </c:pt>
                <c:pt idx="36951">
                  <c:v>0.83481811432813668</c:v>
                </c:pt>
                <c:pt idx="36952">
                  <c:v>0.83512810991459341</c:v>
                </c:pt>
                <c:pt idx="36953">
                  <c:v>0.83543833580980686</c:v>
                </c:pt>
                <c:pt idx="36954">
                  <c:v>0.83531598513011152</c:v>
                </c:pt>
                <c:pt idx="36955">
                  <c:v>0.83556547619047616</c:v>
                </c:pt>
                <c:pt idx="36956">
                  <c:v>0.83513211760327521</c:v>
                </c:pt>
                <c:pt idx="36957">
                  <c:v>0.83507073715562175</c:v>
                </c:pt>
                <c:pt idx="36958">
                  <c:v>0.83507073715562175</c:v>
                </c:pt>
                <c:pt idx="36959">
                  <c:v>0.83513211760327521</c:v>
                </c:pt>
                <c:pt idx="36960">
                  <c:v>0.83513211760327521</c:v>
                </c:pt>
                <c:pt idx="36961">
                  <c:v>0.83544303797468367</c:v>
                </c:pt>
                <c:pt idx="36962">
                  <c:v>0.83519345238095233</c:v>
                </c:pt>
                <c:pt idx="36963">
                  <c:v>0.83519345238095233</c:v>
                </c:pt>
                <c:pt idx="36964">
                  <c:v>0.83513211760327521</c:v>
                </c:pt>
                <c:pt idx="36965">
                  <c:v>0.83513211760327521</c:v>
                </c:pt>
                <c:pt idx="36966">
                  <c:v>0.83550427986602172</c:v>
                </c:pt>
                <c:pt idx="36967">
                  <c:v>0.83519345238095233</c:v>
                </c:pt>
                <c:pt idx="36968">
                  <c:v>0.83525474153960577</c:v>
                </c:pt>
                <c:pt idx="36969">
                  <c:v>0.83525474153960577</c:v>
                </c:pt>
                <c:pt idx="36970">
                  <c:v>0.83488285608032731</c:v>
                </c:pt>
                <c:pt idx="36971">
                  <c:v>0.83525474153960577</c:v>
                </c:pt>
                <c:pt idx="36972">
                  <c:v>0.83556547619047616</c:v>
                </c:pt>
                <c:pt idx="36973">
                  <c:v>0.83550427986602172</c:v>
                </c:pt>
                <c:pt idx="36974">
                  <c:v>0.83550427986602172</c:v>
                </c:pt>
                <c:pt idx="36975">
                  <c:v>0.83525474153960577</c:v>
                </c:pt>
                <c:pt idx="36976">
                  <c:v>0.83500557413600895</c:v>
                </c:pt>
                <c:pt idx="36977">
                  <c:v>0.83537718320327026</c:v>
                </c:pt>
                <c:pt idx="36978">
                  <c:v>0.83506686478454684</c:v>
                </c:pt>
                <c:pt idx="36979">
                  <c:v>0.83549944300037127</c:v>
                </c:pt>
                <c:pt idx="36980">
                  <c:v>0.83518930957683746</c:v>
                </c:pt>
                <c:pt idx="36981">
                  <c:v>0.83487940630797774</c:v>
                </c:pt>
                <c:pt idx="36982">
                  <c:v>0.83487940630797774</c:v>
                </c:pt>
                <c:pt idx="36983">
                  <c:v>0.83518930957683746</c:v>
                </c:pt>
                <c:pt idx="36984">
                  <c:v>0.83525046382189239</c:v>
                </c:pt>
                <c:pt idx="36985">
                  <c:v>0.83525046382189239</c:v>
                </c:pt>
                <c:pt idx="36986">
                  <c:v>0.83518930957683746</c:v>
                </c:pt>
                <c:pt idx="36987">
                  <c:v>0.83549944300037127</c:v>
                </c:pt>
                <c:pt idx="36988">
                  <c:v>0.83518930957683746</c:v>
                </c:pt>
                <c:pt idx="36989">
                  <c:v>0.83525046382189239</c:v>
                </c:pt>
                <c:pt idx="36990">
                  <c:v>0.83525046382189239</c:v>
                </c:pt>
                <c:pt idx="36991">
                  <c:v>0.83487940630797774</c:v>
                </c:pt>
                <c:pt idx="36992">
                  <c:v>0.83456973293768544</c:v>
                </c:pt>
                <c:pt idx="36993">
                  <c:v>0.83463107156099381</c:v>
                </c:pt>
                <c:pt idx="36994">
                  <c:v>0.83456973293768544</c:v>
                </c:pt>
                <c:pt idx="36995">
                  <c:v>0.83481811432813668</c:v>
                </c:pt>
                <c:pt idx="36996">
                  <c:v>0.83481811432813668</c:v>
                </c:pt>
                <c:pt idx="36997">
                  <c:v>0.83549944300037127</c:v>
                </c:pt>
                <c:pt idx="36998">
                  <c:v>0.83518930957683746</c:v>
                </c:pt>
                <c:pt idx="36999">
                  <c:v>0.83525046382189239</c:v>
                </c:pt>
                <c:pt idx="37000">
                  <c:v>0.83518930957683746</c:v>
                </c:pt>
                <c:pt idx="37001">
                  <c:v>0.83506686478454684</c:v>
                </c:pt>
                <c:pt idx="37002">
                  <c:v>0.83500557413600895</c:v>
                </c:pt>
                <c:pt idx="37003">
                  <c:v>0.83506686478454684</c:v>
                </c:pt>
                <c:pt idx="37004">
                  <c:v>0.83537718320327026</c:v>
                </c:pt>
                <c:pt idx="37005">
                  <c:v>0.83500557413600895</c:v>
                </c:pt>
                <c:pt idx="37006">
                  <c:v>0.83475677682881555</c:v>
                </c:pt>
                <c:pt idx="37007">
                  <c:v>0.83506686478454684</c:v>
                </c:pt>
                <c:pt idx="37008">
                  <c:v>0.83506686478454684</c:v>
                </c:pt>
                <c:pt idx="37009">
                  <c:v>0.83506686478454684</c:v>
                </c:pt>
                <c:pt idx="37010">
                  <c:v>0.83506686478454684</c:v>
                </c:pt>
                <c:pt idx="37011">
                  <c:v>0.83512810991459341</c:v>
                </c:pt>
                <c:pt idx="37012">
                  <c:v>0.83543833580980686</c:v>
                </c:pt>
                <c:pt idx="37013">
                  <c:v>0.83506686478454684</c:v>
                </c:pt>
                <c:pt idx="37014">
                  <c:v>0.83500557413600895</c:v>
                </c:pt>
                <c:pt idx="37015">
                  <c:v>0.83537718320327026</c:v>
                </c:pt>
                <c:pt idx="37016">
                  <c:v>0.83506686478454684</c:v>
                </c:pt>
                <c:pt idx="37017">
                  <c:v>0.83506686478454684</c:v>
                </c:pt>
                <c:pt idx="37018">
                  <c:v>0.83543833580980686</c:v>
                </c:pt>
                <c:pt idx="37019">
                  <c:v>0.83543833580980686</c:v>
                </c:pt>
                <c:pt idx="37020">
                  <c:v>0.83512810991459341</c:v>
                </c:pt>
                <c:pt idx="37021">
                  <c:v>0.83518930957683746</c:v>
                </c:pt>
                <c:pt idx="37022">
                  <c:v>0.83549944300037127</c:v>
                </c:pt>
                <c:pt idx="37023">
                  <c:v>0.83512810991459341</c:v>
                </c:pt>
                <c:pt idx="37024">
                  <c:v>0.83506686478454695</c:v>
                </c:pt>
                <c:pt idx="37025">
                  <c:v>0.83543833580980686</c:v>
                </c:pt>
                <c:pt idx="37026">
                  <c:v>0.83537718320327026</c:v>
                </c:pt>
                <c:pt idx="37027">
                  <c:v>0.83568773234200755</c:v>
                </c:pt>
                <c:pt idx="37028">
                  <c:v>0.83500557413600895</c:v>
                </c:pt>
                <c:pt idx="37029">
                  <c:v>0.83537718320327026</c:v>
                </c:pt>
                <c:pt idx="37030">
                  <c:v>0.83500557413600895</c:v>
                </c:pt>
                <c:pt idx="37031">
                  <c:v>0.83537718320327026</c:v>
                </c:pt>
                <c:pt idx="37032">
                  <c:v>0.83506686478454684</c:v>
                </c:pt>
                <c:pt idx="37033">
                  <c:v>0.83537718320327026</c:v>
                </c:pt>
                <c:pt idx="37034">
                  <c:v>0.83525474153960577</c:v>
                </c:pt>
                <c:pt idx="37035">
                  <c:v>0.83519345238095233</c:v>
                </c:pt>
                <c:pt idx="37036">
                  <c:v>0.83519345238095233</c:v>
                </c:pt>
                <c:pt idx="37037">
                  <c:v>0.83525474153960577</c:v>
                </c:pt>
                <c:pt idx="37038">
                  <c:v>0.83494423791821559</c:v>
                </c:pt>
                <c:pt idx="37039">
                  <c:v>0.83562662699888424</c:v>
                </c:pt>
                <c:pt idx="37040">
                  <c:v>0.83531598513011152</c:v>
                </c:pt>
                <c:pt idx="37041">
                  <c:v>0.83494423791821559</c:v>
                </c:pt>
                <c:pt idx="37042">
                  <c:v>0.83426235600148657</c:v>
                </c:pt>
                <c:pt idx="37043">
                  <c:v>0.83463396506874776</c:v>
                </c:pt>
                <c:pt idx="37044">
                  <c:v>0.83537718320327026</c:v>
                </c:pt>
                <c:pt idx="37045">
                  <c:v>0.83506686478454684</c:v>
                </c:pt>
                <c:pt idx="37046">
                  <c:v>0.83506686478454684</c:v>
                </c:pt>
                <c:pt idx="37047">
                  <c:v>0.83537718320327026</c:v>
                </c:pt>
                <c:pt idx="37048">
                  <c:v>0.83537718320327026</c:v>
                </c:pt>
                <c:pt idx="37049">
                  <c:v>0.83537718320327026</c:v>
                </c:pt>
                <c:pt idx="37050">
                  <c:v>0.83549944300037127</c:v>
                </c:pt>
                <c:pt idx="37051">
                  <c:v>0.83506686478454684</c:v>
                </c:pt>
                <c:pt idx="37052">
                  <c:v>0.83500557413600895</c:v>
                </c:pt>
                <c:pt idx="37053">
                  <c:v>0.83494423791821559</c:v>
                </c:pt>
                <c:pt idx="37054">
                  <c:v>0.83525474153960577</c:v>
                </c:pt>
                <c:pt idx="37055">
                  <c:v>0.83525474153960577</c:v>
                </c:pt>
                <c:pt idx="37056">
                  <c:v>0.83531598513011152</c:v>
                </c:pt>
                <c:pt idx="37057">
                  <c:v>0.83537718320327026</c:v>
                </c:pt>
                <c:pt idx="37058">
                  <c:v>0.83531598513011152</c:v>
                </c:pt>
                <c:pt idx="37059">
                  <c:v>0.83531598513011152</c:v>
                </c:pt>
                <c:pt idx="37060">
                  <c:v>0.83525474153960577</c:v>
                </c:pt>
                <c:pt idx="37061">
                  <c:v>0.83525474153960577</c:v>
                </c:pt>
                <c:pt idx="37062">
                  <c:v>0.83494423791821559</c:v>
                </c:pt>
                <c:pt idx="37063">
                  <c:v>0.83500557413600895</c:v>
                </c:pt>
                <c:pt idx="37064">
                  <c:v>0.83531598513011152</c:v>
                </c:pt>
                <c:pt idx="37065">
                  <c:v>0.83531598513011152</c:v>
                </c:pt>
                <c:pt idx="37066">
                  <c:v>0.83494423791821559</c:v>
                </c:pt>
                <c:pt idx="37067">
                  <c:v>0.83525474153960577</c:v>
                </c:pt>
                <c:pt idx="37068">
                  <c:v>0.83556547619047616</c:v>
                </c:pt>
                <c:pt idx="37069">
                  <c:v>0.83519345238095233</c:v>
                </c:pt>
                <c:pt idx="37070">
                  <c:v>0.8348214285714286</c:v>
                </c:pt>
                <c:pt idx="37071">
                  <c:v>0.83519345238095233</c:v>
                </c:pt>
                <c:pt idx="37072">
                  <c:v>0.8348214285714286</c:v>
                </c:pt>
                <c:pt idx="37073">
                  <c:v>0.83513211760327521</c:v>
                </c:pt>
                <c:pt idx="37074">
                  <c:v>0.83519345238095233</c:v>
                </c:pt>
                <c:pt idx="37075">
                  <c:v>0.83550427986602172</c:v>
                </c:pt>
                <c:pt idx="37076">
                  <c:v>0.83513211760327521</c:v>
                </c:pt>
                <c:pt idx="37077">
                  <c:v>0.83519345238095233</c:v>
                </c:pt>
                <c:pt idx="37078">
                  <c:v>0.83519345238095233</c:v>
                </c:pt>
                <c:pt idx="37079">
                  <c:v>0.83550427986602172</c:v>
                </c:pt>
                <c:pt idx="37080">
                  <c:v>0.83550427986602172</c:v>
                </c:pt>
                <c:pt idx="37081">
                  <c:v>0.83519345238095233</c:v>
                </c:pt>
                <c:pt idx="37082">
                  <c:v>0.83519345238095233</c:v>
                </c:pt>
                <c:pt idx="37083">
                  <c:v>0.83531598513011152</c:v>
                </c:pt>
                <c:pt idx="37084">
                  <c:v>0.83537718320327026</c:v>
                </c:pt>
                <c:pt idx="37085">
                  <c:v>0.83512810991459341</c:v>
                </c:pt>
                <c:pt idx="37086">
                  <c:v>0.83444691907943591</c:v>
                </c:pt>
                <c:pt idx="37087">
                  <c:v>0.83543833580980686</c:v>
                </c:pt>
                <c:pt idx="37088">
                  <c:v>0.83500557413600895</c:v>
                </c:pt>
                <c:pt idx="37089">
                  <c:v>0.83537718320327026</c:v>
                </c:pt>
                <c:pt idx="37090">
                  <c:v>0.83500557413600895</c:v>
                </c:pt>
                <c:pt idx="37091">
                  <c:v>0.83531598513011152</c:v>
                </c:pt>
                <c:pt idx="37092">
                  <c:v>0.83531598513011152</c:v>
                </c:pt>
                <c:pt idx="37093">
                  <c:v>0.83537718320327026</c:v>
                </c:pt>
                <c:pt idx="37094">
                  <c:v>0.83537718320327026</c:v>
                </c:pt>
                <c:pt idx="37095">
                  <c:v>0.83531598513011152</c:v>
                </c:pt>
                <c:pt idx="37096">
                  <c:v>0.83531598513011152</c:v>
                </c:pt>
                <c:pt idx="37097">
                  <c:v>0.83494423791821559</c:v>
                </c:pt>
                <c:pt idx="37098">
                  <c:v>0.83494423791821559</c:v>
                </c:pt>
                <c:pt idx="37099">
                  <c:v>0.83531598513011152</c:v>
                </c:pt>
                <c:pt idx="37100">
                  <c:v>0.83531598513011152</c:v>
                </c:pt>
                <c:pt idx="37101">
                  <c:v>0.83500557413600895</c:v>
                </c:pt>
                <c:pt idx="37102">
                  <c:v>0.83506686478454684</c:v>
                </c:pt>
                <c:pt idx="37103">
                  <c:v>0.83512810991459341</c:v>
                </c:pt>
                <c:pt idx="37104">
                  <c:v>0.83518930957683746</c:v>
                </c:pt>
                <c:pt idx="37105">
                  <c:v>0.83512810991459341</c:v>
                </c:pt>
                <c:pt idx="37106">
                  <c:v>0.83500557413600895</c:v>
                </c:pt>
                <c:pt idx="37107">
                  <c:v>0.83500557413600895</c:v>
                </c:pt>
                <c:pt idx="37108">
                  <c:v>0.83531598513011152</c:v>
                </c:pt>
                <c:pt idx="37109">
                  <c:v>0.83463396506874776</c:v>
                </c:pt>
                <c:pt idx="37110">
                  <c:v>0.83488285608032731</c:v>
                </c:pt>
                <c:pt idx="37111">
                  <c:v>0.83519345238095233</c:v>
                </c:pt>
                <c:pt idx="37112">
                  <c:v>0.83525474153960577</c:v>
                </c:pt>
                <c:pt idx="37113">
                  <c:v>0.83519345238095233</c:v>
                </c:pt>
                <c:pt idx="37114">
                  <c:v>0.83519345238095233</c:v>
                </c:pt>
                <c:pt idx="37115">
                  <c:v>0.83550427986602172</c:v>
                </c:pt>
                <c:pt idx="37116">
                  <c:v>0.83519345238095233</c:v>
                </c:pt>
                <c:pt idx="37117">
                  <c:v>0.83488285608032731</c:v>
                </c:pt>
                <c:pt idx="37118">
                  <c:v>0.83488285608032731</c:v>
                </c:pt>
                <c:pt idx="37119">
                  <c:v>0.83488285608032731</c:v>
                </c:pt>
                <c:pt idx="37120">
                  <c:v>0.83488285608032731</c:v>
                </c:pt>
                <c:pt idx="37121">
                  <c:v>0.83488285608032731</c:v>
                </c:pt>
                <c:pt idx="37122">
                  <c:v>0.83525474153960577</c:v>
                </c:pt>
                <c:pt idx="37123">
                  <c:v>0.83531598513011152</c:v>
                </c:pt>
                <c:pt idx="37124">
                  <c:v>0.83531598513011152</c:v>
                </c:pt>
                <c:pt idx="37125">
                  <c:v>0.83494423791821559</c:v>
                </c:pt>
                <c:pt idx="37126">
                  <c:v>0.83531598513011152</c:v>
                </c:pt>
                <c:pt idx="37127">
                  <c:v>0.83531598513011152</c:v>
                </c:pt>
                <c:pt idx="37128">
                  <c:v>0.83494423791821559</c:v>
                </c:pt>
                <c:pt idx="37129">
                  <c:v>0.83494423791821559</c:v>
                </c:pt>
                <c:pt idx="37130">
                  <c:v>0.83519345238095233</c:v>
                </c:pt>
                <c:pt idx="37131">
                  <c:v>0.83488285608032731</c:v>
                </c:pt>
                <c:pt idx="37132">
                  <c:v>0.83494423791821559</c:v>
                </c:pt>
                <c:pt idx="37133">
                  <c:v>0.83519345238095233</c:v>
                </c:pt>
                <c:pt idx="37134">
                  <c:v>0.83550427986602172</c:v>
                </c:pt>
                <c:pt idx="37135">
                  <c:v>0.83519345238095233</c:v>
                </c:pt>
                <c:pt idx="37136">
                  <c:v>0.83494423791821559</c:v>
                </c:pt>
                <c:pt idx="37137">
                  <c:v>0.83506686478454684</c:v>
                </c:pt>
                <c:pt idx="37138">
                  <c:v>0.83512810991459341</c:v>
                </c:pt>
                <c:pt idx="37139">
                  <c:v>0.83549944300037127</c:v>
                </c:pt>
                <c:pt idx="37140">
                  <c:v>0.83556050482553823</c:v>
                </c:pt>
                <c:pt idx="37141">
                  <c:v>0.83487940630797774</c:v>
                </c:pt>
                <c:pt idx="37142">
                  <c:v>0.83487940630797774</c:v>
                </c:pt>
                <c:pt idx="37143">
                  <c:v>0.83450834879406321</c:v>
                </c:pt>
                <c:pt idx="37144">
                  <c:v>0.83512810991459341</c:v>
                </c:pt>
                <c:pt idx="37145">
                  <c:v>0.83500557413600895</c:v>
                </c:pt>
                <c:pt idx="37146">
                  <c:v>0.83531598513011152</c:v>
                </c:pt>
                <c:pt idx="37147">
                  <c:v>0.83537718320327026</c:v>
                </c:pt>
                <c:pt idx="37148">
                  <c:v>0.83543833580980686</c:v>
                </c:pt>
                <c:pt idx="37149">
                  <c:v>0.83506686478454684</c:v>
                </c:pt>
                <c:pt idx="37150">
                  <c:v>0.83506686478454684</c:v>
                </c:pt>
                <c:pt idx="37151">
                  <c:v>0.83512810991459341</c:v>
                </c:pt>
                <c:pt idx="37152">
                  <c:v>0.83469539375928681</c:v>
                </c:pt>
                <c:pt idx="37153">
                  <c:v>0.83494423791821559</c:v>
                </c:pt>
                <c:pt idx="37154">
                  <c:v>0.83500557413600907</c:v>
                </c:pt>
                <c:pt idx="37155">
                  <c:v>0.83506686478454684</c:v>
                </c:pt>
                <c:pt idx="37156">
                  <c:v>0.83475677682881555</c:v>
                </c:pt>
                <c:pt idx="37157">
                  <c:v>0.83481811432813668</c:v>
                </c:pt>
                <c:pt idx="37158">
                  <c:v>0.83518930957683746</c:v>
                </c:pt>
                <c:pt idx="37159">
                  <c:v>0.83518930957683746</c:v>
                </c:pt>
                <c:pt idx="37160">
                  <c:v>0.83487940630797774</c:v>
                </c:pt>
                <c:pt idx="37161">
                  <c:v>0.83487940630797774</c:v>
                </c:pt>
                <c:pt idx="37162">
                  <c:v>0.83481811432813668</c:v>
                </c:pt>
                <c:pt idx="37163">
                  <c:v>0.83481811432813668</c:v>
                </c:pt>
                <c:pt idx="37164">
                  <c:v>0.83450834879406321</c:v>
                </c:pt>
                <c:pt idx="37165">
                  <c:v>0.83481811432813668</c:v>
                </c:pt>
                <c:pt idx="37166">
                  <c:v>0.83475677682881555</c:v>
                </c:pt>
                <c:pt idx="37167">
                  <c:v>0.83475677682881555</c:v>
                </c:pt>
                <c:pt idx="37168">
                  <c:v>0.83475677682881555</c:v>
                </c:pt>
                <c:pt idx="37169">
                  <c:v>0.83469539375928681</c:v>
                </c:pt>
                <c:pt idx="37170">
                  <c:v>0.83475677682881555</c:v>
                </c:pt>
                <c:pt idx="37171">
                  <c:v>0.83481811432813668</c:v>
                </c:pt>
                <c:pt idx="37172">
                  <c:v>0.83475677682881555</c:v>
                </c:pt>
                <c:pt idx="37173">
                  <c:v>0.83475677682881555</c:v>
                </c:pt>
                <c:pt idx="37174">
                  <c:v>0.83475677682881555</c:v>
                </c:pt>
                <c:pt idx="37175">
                  <c:v>0.83469539375928681</c:v>
                </c:pt>
                <c:pt idx="37176">
                  <c:v>0.83506686478454684</c:v>
                </c:pt>
                <c:pt idx="37177">
                  <c:v>0.83500557413600895</c:v>
                </c:pt>
                <c:pt idx="37178">
                  <c:v>0.83525474153960577</c:v>
                </c:pt>
                <c:pt idx="37179">
                  <c:v>0.83525474153960577</c:v>
                </c:pt>
                <c:pt idx="37180">
                  <c:v>0.83525474153960577</c:v>
                </c:pt>
                <c:pt idx="37181">
                  <c:v>0.83562662699888424</c:v>
                </c:pt>
                <c:pt idx="37182">
                  <c:v>0.83525474153960577</c:v>
                </c:pt>
                <c:pt idx="37183">
                  <c:v>0.83525474153960577</c:v>
                </c:pt>
                <c:pt idx="37184">
                  <c:v>0.83494423791821559</c:v>
                </c:pt>
                <c:pt idx="37185">
                  <c:v>0.83500557413600895</c:v>
                </c:pt>
                <c:pt idx="37186">
                  <c:v>0.83531598513011152</c:v>
                </c:pt>
                <c:pt idx="37187">
                  <c:v>0.83531598513011152</c:v>
                </c:pt>
                <c:pt idx="37188">
                  <c:v>0.83500557413600895</c:v>
                </c:pt>
                <c:pt idx="37189">
                  <c:v>0.83531598513011152</c:v>
                </c:pt>
                <c:pt idx="37190">
                  <c:v>0.83500557413600895</c:v>
                </c:pt>
                <c:pt idx="37191">
                  <c:v>0.83500557413600895</c:v>
                </c:pt>
                <c:pt idx="37192">
                  <c:v>0.83506686478454684</c:v>
                </c:pt>
                <c:pt idx="37193">
                  <c:v>0.83543833580980686</c:v>
                </c:pt>
                <c:pt idx="37194">
                  <c:v>0.83543833580980686</c:v>
                </c:pt>
                <c:pt idx="37195">
                  <c:v>0.83506686478454684</c:v>
                </c:pt>
                <c:pt idx="37196">
                  <c:v>0.83506686478454684</c:v>
                </c:pt>
                <c:pt idx="37197">
                  <c:v>0.83500557413600895</c:v>
                </c:pt>
                <c:pt idx="37198">
                  <c:v>0.83506686478454684</c:v>
                </c:pt>
                <c:pt idx="37199">
                  <c:v>0.83512810991459341</c:v>
                </c:pt>
                <c:pt idx="37200">
                  <c:v>0.83512810991459341</c:v>
                </c:pt>
                <c:pt idx="37201">
                  <c:v>0.83518930957683746</c:v>
                </c:pt>
                <c:pt idx="37202">
                  <c:v>0.83512810991459341</c:v>
                </c:pt>
                <c:pt idx="37203">
                  <c:v>0.83518930957683746</c:v>
                </c:pt>
                <c:pt idx="37204">
                  <c:v>0.83487940630797774</c:v>
                </c:pt>
                <c:pt idx="37205">
                  <c:v>0.83487940630797774</c:v>
                </c:pt>
                <c:pt idx="37206">
                  <c:v>0.83487940630797774</c:v>
                </c:pt>
                <c:pt idx="37207">
                  <c:v>0.83456973293768544</c:v>
                </c:pt>
                <c:pt idx="37208">
                  <c:v>0.83456973293768544</c:v>
                </c:pt>
                <c:pt idx="37209">
                  <c:v>0.83481811432813668</c:v>
                </c:pt>
                <c:pt idx="37210">
                  <c:v>0.83475677682881555</c:v>
                </c:pt>
                <c:pt idx="37211">
                  <c:v>0.83481811432813668</c:v>
                </c:pt>
                <c:pt idx="37212">
                  <c:v>0.83487940630797774</c:v>
                </c:pt>
                <c:pt idx="37213">
                  <c:v>0.83481811432813668</c:v>
                </c:pt>
                <c:pt idx="37214">
                  <c:v>0.83444691907943591</c:v>
                </c:pt>
                <c:pt idx="37215">
                  <c:v>0.83481811432813668</c:v>
                </c:pt>
                <c:pt idx="37216">
                  <c:v>0.83481811432813668</c:v>
                </c:pt>
                <c:pt idx="37217">
                  <c:v>0.83481811432813668</c:v>
                </c:pt>
                <c:pt idx="37218">
                  <c:v>0.83512810991459341</c:v>
                </c:pt>
                <c:pt idx="37219">
                  <c:v>0.83506686478454684</c:v>
                </c:pt>
                <c:pt idx="37220">
                  <c:v>0.83537718320327026</c:v>
                </c:pt>
                <c:pt idx="37221">
                  <c:v>0.83531598513011152</c:v>
                </c:pt>
                <c:pt idx="37222">
                  <c:v>0.83500557413600895</c:v>
                </c:pt>
                <c:pt idx="37223">
                  <c:v>0.83531598513011152</c:v>
                </c:pt>
                <c:pt idx="37224">
                  <c:v>0.83531598513011152</c:v>
                </c:pt>
                <c:pt idx="37225">
                  <c:v>0.83531598513011152</c:v>
                </c:pt>
                <c:pt idx="37226">
                  <c:v>0.83537718320327026</c:v>
                </c:pt>
                <c:pt idx="37227">
                  <c:v>0.83518930957683746</c:v>
                </c:pt>
                <c:pt idx="37228">
                  <c:v>0.83481811432813668</c:v>
                </c:pt>
                <c:pt idx="37229">
                  <c:v>0.83525046382189239</c:v>
                </c:pt>
                <c:pt idx="37230">
                  <c:v>0.83494065281899099</c:v>
                </c:pt>
                <c:pt idx="37231">
                  <c:v>0.83456973293768544</c:v>
                </c:pt>
                <c:pt idx="37232">
                  <c:v>0.83487940630797774</c:v>
                </c:pt>
                <c:pt idx="37233">
                  <c:v>0.83494065281899121</c:v>
                </c:pt>
                <c:pt idx="37234">
                  <c:v>0.83481811432813668</c:v>
                </c:pt>
                <c:pt idx="37235">
                  <c:v>0.83543833580980686</c:v>
                </c:pt>
                <c:pt idx="37236">
                  <c:v>0.83543833580980686</c:v>
                </c:pt>
                <c:pt idx="37237">
                  <c:v>0.83549944300037127</c:v>
                </c:pt>
                <c:pt idx="37238">
                  <c:v>0.83481811432813668</c:v>
                </c:pt>
                <c:pt idx="37239">
                  <c:v>0.83512810991459341</c:v>
                </c:pt>
                <c:pt idx="37240">
                  <c:v>0.83543833580980686</c:v>
                </c:pt>
                <c:pt idx="37241">
                  <c:v>0.83537718320327026</c:v>
                </c:pt>
                <c:pt idx="37242">
                  <c:v>0.83537718320327026</c:v>
                </c:pt>
                <c:pt idx="37243">
                  <c:v>0.83506686478454684</c:v>
                </c:pt>
                <c:pt idx="37244">
                  <c:v>0.83549944300037127</c:v>
                </c:pt>
                <c:pt idx="37245">
                  <c:v>0.83525046382189239</c:v>
                </c:pt>
                <c:pt idx="37246">
                  <c:v>0.83531157270029677</c:v>
                </c:pt>
                <c:pt idx="37247">
                  <c:v>0.83456973293768544</c:v>
                </c:pt>
                <c:pt idx="37248">
                  <c:v>0.83494065281899121</c:v>
                </c:pt>
                <c:pt idx="37249">
                  <c:v>0.83463107156099381</c:v>
                </c:pt>
                <c:pt idx="37250">
                  <c:v>0.83432171979243896</c:v>
                </c:pt>
                <c:pt idx="37251">
                  <c:v>0.83500185391175386</c:v>
                </c:pt>
                <c:pt idx="37252">
                  <c:v>0.83525046382189239</c:v>
                </c:pt>
                <c:pt idx="37253">
                  <c:v>0.83512810991459341</c:v>
                </c:pt>
                <c:pt idx="37254">
                  <c:v>0.83537718320327026</c:v>
                </c:pt>
                <c:pt idx="37255">
                  <c:v>0.83500557413600895</c:v>
                </c:pt>
                <c:pt idx="37256">
                  <c:v>0.83506686478454684</c:v>
                </c:pt>
                <c:pt idx="37257">
                  <c:v>0.83475677682881555</c:v>
                </c:pt>
                <c:pt idx="37258">
                  <c:v>0.83481811432813668</c:v>
                </c:pt>
                <c:pt idx="37259">
                  <c:v>0.83450834879406321</c:v>
                </c:pt>
                <c:pt idx="37260">
                  <c:v>0.83518930957683746</c:v>
                </c:pt>
                <c:pt idx="37261">
                  <c:v>0.83487940630797774</c:v>
                </c:pt>
                <c:pt idx="37262">
                  <c:v>0.83487940630797774</c:v>
                </c:pt>
                <c:pt idx="37263">
                  <c:v>0.83518930957683746</c:v>
                </c:pt>
                <c:pt idx="37264">
                  <c:v>0.83549944300037127</c:v>
                </c:pt>
                <c:pt idx="37265">
                  <c:v>0.83543833580980686</c:v>
                </c:pt>
                <c:pt idx="37266">
                  <c:v>0.83506686478454684</c:v>
                </c:pt>
                <c:pt idx="37267">
                  <c:v>0.83537718320327026</c:v>
                </c:pt>
                <c:pt idx="37268">
                  <c:v>0.83525474153960577</c:v>
                </c:pt>
                <c:pt idx="37269">
                  <c:v>0.83500557413600895</c:v>
                </c:pt>
                <c:pt idx="37270">
                  <c:v>0.83543833580980686</c:v>
                </c:pt>
                <c:pt idx="37271">
                  <c:v>0.83543833580980686</c:v>
                </c:pt>
                <c:pt idx="37272">
                  <c:v>0.83481811432813668</c:v>
                </c:pt>
                <c:pt idx="37273">
                  <c:v>0.83463107156099381</c:v>
                </c:pt>
                <c:pt idx="37274">
                  <c:v>0.83487940630797774</c:v>
                </c:pt>
                <c:pt idx="37275">
                  <c:v>0.83481811432813668</c:v>
                </c:pt>
                <c:pt idx="37276">
                  <c:v>0.83487940630797774</c:v>
                </c:pt>
                <c:pt idx="37277">
                  <c:v>0.83450834879406321</c:v>
                </c:pt>
                <c:pt idx="37278">
                  <c:v>0.83450834879406321</c:v>
                </c:pt>
                <c:pt idx="37279">
                  <c:v>0.83481811432813668</c:v>
                </c:pt>
                <c:pt idx="37280">
                  <c:v>0.83500557413600895</c:v>
                </c:pt>
                <c:pt idx="37281">
                  <c:v>0.83531598513011152</c:v>
                </c:pt>
                <c:pt idx="37282">
                  <c:v>0.83531598513011152</c:v>
                </c:pt>
                <c:pt idx="37283">
                  <c:v>0.83531598513011152</c:v>
                </c:pt>
                <c:pt idx="37284">
                  <c:v>0.83531598513011152</c:v>
                </c:pt>
                <c:pt idx="37285">
                  <c:v>0.83531598513011152</c:v>
                </c:pt>
                <c:pt idx="37286">
                  <c:v>0.83500557413600895</c:v>
                </c:pt>
                <c:pt idx="37287">
                  <c:v>0.83494423791821559</c:v>
                </c:pt>
                <c:pt idx="37288">
                  <c:v>0.83525474153960577</c:v>
                </c:pt>
                <c:pt idx="37289">
                  <c:v>0.83525474153960577</c:v>
                </c:pt>
                <c:pt idx="37290">
                  <c:v>0.83519345238095233</c:v>
                </c:pt>
                <c:pt idx="37291">
                  <c:v>0.83519345238095233</c:v>
                </c:pt>
                <c:pt idx="37292">
                  <c:v>0.83519345238095233</c:v>
                </c:pt>
                <c:pt idx="37293">
                  <c:v>0.83519345238095233</c:v>
                </c:pt>
                <c:pt idx="37294">
                  <c:v>0.83550427986602172</c:v>
                </c:pt>
                <c:pt idx="37295">
                  <c:v>0.83550427986602172</c:v>
                </c:pt>
                <c:pt idx="37296">
                  <c:v>0.83525474153960577</c:v>
                </c:pt>
                <c:pt idx="37297">
                  <c:v>0.83525474153960577</c:v>
                </c:pt>
                <c:pt idx="37298">
                  <c:v>0.83488285608032731</c:v>
                </c:pt>
                <c:pt idx="37299">
                  <c:v>0.83519345238095233</c:v>
                </c:pt>
                <c:pt idx="37300">
                  <c:v>0.83550427986602172</c:v>
                </c:pt>
                <c:pt idx="37301">
                  <c:v>0.83488285608032731</c:v>
                </c:pt>
                <c:pt idx="37302">
                  <c:v>0.83531598513011152</c:v>
                </c:pt>
                <c:pt idx="37303">
                  <c:v>0.83525474153960577</c:v>
                </c:pt>
                <c:pt idx="37304">
                  <c:v>0.83488285608032731</c:v>
                </c:pt>
                <c:pt idx="37305">
                  <c:v>0.83531598513011152</c:v>
                </c:pt>
                <c:pt idx="37306">
                  <c:v>0.83531598513011152</c:v>
                </c:pt>
                <c:pt idx="37307">
                  <c:v>0.83513211760327521</c:v>
                </c:pt>
                <c:pt idx="37308">
                  <c:v>0.83500931098696463</c:v>
                </c:pt>
                <c:pt idx="37309">
                  <c:v>0.83469843633655993</c:v>
                </c:pt>
                <c:pt idx="37310">
                  <c:v>0.83507073715562175</c:v>
                </c:pt>
                <c:pt idx="37311">
                  <c:v>0.83469843633655993</c:v>
                </c:pt>
                <c:pt idx="37312">
                  <c:v>0.83507073715562175</c:v>
                </c:pt>
                <c:pt idx="37313">
                  <c:v>0.83544303797468367</c:v>
                </c:pt>
                <c:pt idx="37314">
                  <c:v>0.83507073715562175</c:v>
                </c:pt>
                <c:pt idx="37315">
                  <c:v>0.8353817504655493</c:v>
                </c:pt>
                <c:pt idx="37316">
                  <c:v>0.8353204172876304</c:v>
                </c:pt>
                <c:pt idx="37317">
                  <c:v>0.8353204172876304</c:v>
                </c:pt>
                <c:pt idx="37318">
                  <c:v>0.8353204172876304</c:v>
                </c:pt>
                <c:pt idx="37319">
                  <c:v>0.8353817504655493</c:v>
                </c:pt>
                <c:pt idx="37320">
                  <c:v>0.83507073715562175</c:v>
                </c:pt>
                <c:pt idx="37321">
                  <c:v>0.83550427986602172</c:v>
                </c:pt>
                <c:pt idx="37322">
                  <c:v>0.8348214285714286</c:v>
                </c:pt>
                <c:pt idx="37323">
                  <c:v>0.83488285608032731</c:v>
                </c:pt>
                <c:pt idx="37324">
                  <c:v>0.83494423791821559</c:v>
                </c:pt>
                <c:pt idx="37325">
                  <c:v>0.83494423791821559</c:v>
                </c:pt>
                <c:pt idx="37326">
                  <c:v>0.83488285608032731</c:v>
                </c:pt>
                <c:pt idx="37327">
                  <c:v>0.83513211760327521</c:v>
                </c:pt>
                <c:pt idx="37328">
                  <c:v>0.83507073715562175</c:v>
                </c:pt>
                <c:pt idx="37329">
                  <c:v>0.8353204172876304</c:v>
                </c:pt>
                <c:pt idx="37330">
                  <c:v>0.83494783904619974</c:v>
                </c:pt>
                <c:pt idx="37331">
                  <c:v>0.83500931098696463</c:v>
                </c:pt>
                <c:pt idx="37332">
                  <c:v>0.83475995534052849</c:v>
                </c:pt>
                <c:pt idx="37333">
                  <c:v>0.83519345238095233</c:v>
                </c:pt>
                <c:pt idx="37334">
                  <c:v>0.83525474153960577</c:v>
                </c:pt>
                <c:pt idx="37335">
                  <c:v>0.83494423791821559</c:v>
                </c:pt>
                <c:pt idx="37336">
                  <c:v>0.83494423791821559</c:v>
                </c:pt>
                <c:pt idx="37337">
                  <c:v>0.83494423791821559</c:v>
                </c:pt>
                <c:pt idx="37338">
                  <c:v>0.83519345238095233</c:v>
                </c:pt>
                <c:pt idx="37339">
                  <c:v>0.83550427986602172</c:v>
                </c:pt>
                <c:pt idx="37340">
                  <c:v>0.83550427986602172</c:v>
                </c:pt>
                <c:pt idx="37341">
                  <c:v>0.83550427986602172</c:v>
                </c:pt>
                <c:pt idx="37342">
                  <c:v>0.83513211760327521</c:v>
                </c:pt>
                <c:pt idx="37343">
                  <c:v>0.83519345238095233</c:v>
                </c:pt>
                <c:pt idx="37344">
                  <c:v>0.83531598513011152</c:v>
                </c:pt>
                <c:pt idx="37345">
                  <c:v>0.83500557413600895</c:v>
                </c:pt>
                <c:pt idx="37346">
                  <c:v>0.83463396506874776</c:v>
                </c:pt>
                <c:pt idx="37347">
                  <c:v>0.83500557413600895</c:v>
                </c:pt>
                <c:pt idx="37348">
                  <c:v>0.83531598513011152</c:v>
                </c:pt>
                <c:pt idx="37349">
                  <c:v>0.83556547619047616</c:v>
                </c:pt>
                <c:pt idx="37350">
                  <c:v>0.83519345238095233</c:v>
                </c:pt>
                <c:pt idx="37351">
                  <c:v>0.83550427986602172</c:v>
                </c:pt>
                <c:pt idx="37352">
                  <c:v>0.83525474153960577</c:v>
                </c:pt>
                <c:pt idx="37353">
                  <c:v>0.83426235600148657</c:v>
                </c:pt>
                <c:pt idx="37354">
                  <c:v>0.83457249070631978</c:v>
                </c:pt>
                <c:pt idx="37355">
                  <c:v>0.8348214285714286</c:v>
                </c:pt>
                <c:pt idx="37356">
                  <c:v>0.83513211760327521</c:v>
                </c:pt>
                <c:pt idx="37357">
                  <c:v>0.83550427986602172</c:v>
                </c:pt>
                <c:pt idx="37358">
                  <c:v>0.83513211760327521</c:v>
                </c:pt>
                <c:pt idx="37359">
                  <c:v>0.83513211760327521</c:v>
                </c:pt>
                <c:pt idx="37360">
                  <c:v>0.83556547619047616</c:v>
                </c:pt>
                <c:pt idx="37361">
                  <c:v>0.83494423791821559</c:v>
                </c:pt>
                <c:pt idx="37362">
                  <c:v>0.83457249070631978</c:v>
                </c:pt>
                <c:pt idx="37363">
                  <c:v>0.83488285608032731</c:v>
                </c:pt>
                <c:pt idx="37364">
                  <c:v>0.83519345238095233</c:v>
                </c:pt>
                <c:pt idx="37365">
                  <c:v>0.83507073715562175</c:v>
                </c:pt>
                <c:pt idx="37366">
                  <c:v>0.8353817504655493</c:v>
                </c:pt>
                <c:pt idx="37367">
                  <c:v>0.8353817504655493</c:v>
                </c:pt>
                <c:pt idx="37368">
                  <c:v>0.83544303797468367</c:v>
                </c:pt>
                <c:pt idx="37369">
                  <c:v>0.83531598513011152</c:v>
                </c:pt>
                <c:pt idx="37370">
                  <c:v>0.83469539375928681</c:v>
                </c:pt>
                <c:pt idx="37371">
                  <c:v>0.83469539375928681</c:v>
                </c:pt>
                <c:pt idx="37372">
                  <c:v>0.83506686478454684</c:v>
                </c:pt>
                <c:pt idx="37373">
                  <c:v>0.83500557413600895</c:v>
                </c:pt>
                <c:pt idx="37374">
                  <c:v>0.83525474153960577</c:v>
                </c:pt>
                <c:pt idx="37375">
                  <c:v>0.83519345238095233</c:v>
                </c:pt>
                <c:pt idx="37376">
                  <c:v>0.83519345238095233</c:v>
                </c:pt>
                <c:pt idx="37377">
                  <c:v>0.83519345238095233</c:v>
                </c:pt>
                <c:pt idx="37378">
                  <c:v>0.83525474153960577</c:v>
                </c:pt>
                <c:pt idx="37379">
                  <c:v>0.83531598513011152</c:v>
                </c:pt>
                <c:pt idx="37380">
                  <c:v>0.83531598513011152</c:v>
                </c:pt>
                <c:pt idx="37381">
                  <c:v>0.83531598513011163</c:v>
                </c:pt>
                <c:pt idx="37382">
                  <c:v>0.83469539375928681</c:v>
                </c:pt>
                <c:pt idx="37383">
                  <c:v>0.83500557413600907</c:v>
                </c:pt>
                <c:pt idx="37384">
                  <c:v>0.83568773234200755</c:v>
                </c:pt>
                <c:pt idx="37385">
                  <c:v>0.83488285608032731</c:v>
                </c:pt>
                <c:pt idx="37386">
                  <c:v>0.83513211760327521</c:v>
                </c:pt>
                <c:pt idx="37387">
                  <c:v>0.83519345238095233</c:v>
                </c:pt>
                <c:pt idx="37388">
                  <c:v>0.83519345238095233</c:v>
                </c:pt>
                <c:pt idx="37389">
                  <c:v>0.83525474153960577</c:v>
                </c:pt>
                <c:pt idx="37390">
                  <c:v>0.83494423791821559</c:v>
                </c:pt>
                <c:pt idx="37391">
                  <c:v>0.83494423791821559</c:v>
                </c:pt>
                <c:pt idx="37392">
                  <c:v>0.83525474153960577</c:v>
                </c:pt>
                <c:pt idx="37393">
                  <c:v>0.83525474153960577</c:v>
                </c:pt>
                <c:pt idx="37394">
                  <c:v>0.83519345238095233</c:v>
                </c:pt>
                <c:pt idx="37395">
                  <c:v>0.83519345238095233</c:v>
                </c:pt>
                <c:pt idx="37396">
                  <c:v>0.83488285608032731</c:v>
                </c:pt>
                <c:pt idx="37397">
                  <c:v>0.83531598513011152</c:v>
                </c:pt>
                <c:pt idx="37398">
                  <c:v>0.83500557413600907</c:v>
                </c:pt>
                <c:pt idx="37399">
                  <c:v>0.83500557413600907</c:v>
                </c:pt>
                <c:pt idx="37400">
                  <c:v>0.83537718320327026</c:v>
                </c:pt>
                <c:pt idx="37401">
                  <c:v>0.83531598513011152</c:v>
                </c:pt>
                <c:pt idx="37402">
                  <c:v>0.83525474153960577</c:v>
                </c:pt>
                <c:pt idx="37403">
                  <c:v>0.83519345238095233</c:v>
                </c:pt>
                <c:pt idx="37404">
                  <c:v>0.83550427986602172</c:v>
                </c:pt>
                <c:pt idx="37405">
                  <c:v>0.83513211760327521</c:v>
                </c:pt>
                <c:pt idx="37406">
                  <c:v>0.83513211760327521</c:v>
                </c:pt>
                <c:pt idx="37407">
                  <c:v>0.83519345238095233</c:v>
                </c:pt>
                <c:pt idx="37408">
                  <c:v>0.83556547619047616</c:v>
                </c:pt>
                <c:pt idx="37409">
                  <c:v>0.83488285608032731</c:v>
                </c:pt>
                <c:pt idx="37410">
                  <c:v>0.83519345238095233</c:v>
                </c:pt>
                <c:pt idx="37411">
                  <c:v>0.83519345238095233</c:v>
                </c:pt>
                <c:pt idx="37412">
                  <c:v>0.83556547619047616</c:v>
                </c:pt>
                <c:pt idx="37413">
                  <c:v>0.83519345238095233</c:v>
                </c:pt>
                <c:pt idx="37414">
                  <c:v>0.83556547619047616</c:v>
                </c:pt>
                <c:pt idx="37415">
                  <c:v>0.83488285608032731</c:v>
                </c:pt>
                <c:pt idx="37416">
                  <c:v>0.83494423791821559</c:v>
                </c:pt>
                <c:pt idx="37417">
                  <c:v>0.83494423791821559</c:v>
                </c:pt>
                <c:pt idx="37418">
                  <c:v>0.83525474153960577</c:v>
                </c:pt>
                <c:pt idx="37419">
                  <c:v>0.83519345238095233</c:v>
                </c:pt>
                <c:pt idx="37420">
                  <c:v>0.83525474153960577</c:v>
                </c:pt>
                <c:pt idx="37421">
                  <c:v>0.83543833580980686</c:v>
                </c:pt>
                <c:pt idx="37422">
                  <c:v>0.83481811432813668</c:v>
                </c:pt>
                <c:pt idx="37423">
                  <c:v>0.83487940630797774</c:v>
                </c:pt>
                <c:pt idx="37424">
                  <c:v>0.83456973293768544</c:v>
                </c:pt>
                <c:pt idx="37425">
                  <c:v>0.83494065281899121</c:v>
                </c:pt>
                <c:pt idx="37426">
                  <c:v>0.83494065281899121</c:v>
                </c:pt>
                <c:pt idx="37427">
                  <c:v>0.83518930957683746</c:v>
                </c:pt>
                <c:pt idx="37428">
                  <c:v>0.83512810991459341</c:v>
                </c:pt>
                <c:pt idx="37429">
                  <c:v>0.83549944300037127</c:v>
                </c:pt>
                <c:pt idx="37430">
                  <c:v>0.83543833580980686</c:v>
                </c:pt>
                <c:pt idx="37431">
                  <c:v>0.83537718320327026</c:v>
                </c:pt>
                <c:pt idx="37432">
                  <c:v>0.83500557413600895</c:v>
                </c:pt>
                <c:pt idx="37433">
                  <c:v>0.83537718320327026</c:v>
                </c:pt>
                <c:pt idx="37434">
                  <c:v>0.83506686478454684</c:v>
                </c:pt>
                <c:pt idx="37435">
                  <c:v>0.83549944300037127</c:v>
                </c:pt>
                <c:pt idx="37436">
                  <c:v>0.83518930957683746</c:v>
                </c:pt>
                <c:pt idx="37437">
                  <c:v>0.83512810991459341</c:v>
                </c:pt>
                <c:pt idx="37438">
                  <c:v>0.83543833580980686</c:v>
                </c:pt>
                <c:pt idx="37439">
                  <c:v>0.83543833580980686</c:v>
                </c:pt>
                <c:pt idx="37440">
                  <c:v>0.83537718320327026</c:v>
                </c:pt>
                <c:pt idx="37441">
                  <c:v>0.83531598513011152</c:v>
                </c:pt>
                <c:pt idx="37442">
                  <c:v>0.83500557413600895</c:v>
                </c:pt>
                <c:pt idx="37443">
                  <c:v>0.83537718320327026</c:v>
                </c:pt>
                <c:pt idx="37444">
                  <c:v>0.83531598513011152</c:v>
                </c:pt>
                <c:pt idx="37445">
                  <c:v>0.83525474153960577</c:v>
                </c:pt>
                <c:pt idx="37446">
                  <c:v>0.83531598513011152</c:v>
                </c:pt>
                <c:pt idx="37447">
                  <c:v>0.83537718320327026</c:v>
                </c:pt>
                <c:pt idx="37448">
                  <c:v>0.83494423791821559</c:v>
                </c:pt>
                <c:pt idx="37449">
                  <c:v>0.83494423791821559</c:v>
                </c:pt>
                <c:pt idx="37450">
                  <c:v>0.83531598513011152</c:v>
                </c:pt>
                <c:pt idx="37451">
                  <c:v>0.83500557413600895</c:v>
                </c:pt>
                <c:pt idx="37452">
                  <c:v>0.83537718320327026</c:v>
                </c:pt>
                <c:pt idx="37453">
                  <c:v>0.83537718320327026</c:v>
                </c:pt>
                <c:pt idx="37454">
                  <c:v>0.83562662699888424</c:v>
                </c:pt>
                <c:pt idx="37455">
                  <c:v>0.83568773234200755</c:v>
                </c:pt>
                <c:pt idx="37456">
                  <c:v>0.83543833580980686</c:v>
                </c:pt>
                <c:pt idx="37457">
                  <c:v>0.83537718320327026</c:v>
                </c:pt>
                <c:pt idx="37458">
                  <c:v>0.83506686478454695</c:v>
                </c:pt>
                <c:pt idx="37459">
                  <c:v>0.83506686478454695</c:v>
                </c:pt>
                <c:pt idx="37460">
                  <c:v>0.83537718320327026</c:v>
                </c:pt>
                <c:pt idx="37461">
                  <c:v>0.83543833580980686</c:v>
                </c:pt>
                <c:pt idx="37462">
                  <c:v>0.83518930957683746</c:v>
                </c:pt>
                <c:pt idx="37463">
                  <c:v>0.83518930957683746</c:v>
                </c:pt>
                <c:pt idx="37464">
                  <c:v>0.83518930957683746</c:v>
                </c:pt>
                <c:pt idx="37465">
                  <c:v>0.83518930957683746</c:v>
                </c:pt>
                <c:pt idx="37466">
                  <c:v>0.83518930957683746</c:v>
                </c:pt>
                <c:pt idx="37467">
                  <c:v>0.83450834879406321</c:v>
                </c:pt>
                <c:pt idx="37468">
                  <c:v>0.83475677682881555</c:v>
                </c:pt>
                <c:pt idx="37469">
                  <c:v>0.83543833580980686</c:v>
                </c:pt>
                <c:pt idx="37470">
                  <c:v>0.83543833580980686</c:v>
                </c:pt>
                <c:pt idx="37471">
                  <c:v>0.83512810991459341</c:v>
                </c:pt>
                <c:pt idx="37472">
                  <c:v>0.83475677682881555</c:v>
                </c:pt>
                <c:pt idx="37473">
                  <c:v>0.83518930957683746</c:v>
                </c:pt>
                <c:pt idx="37474">
                  <c:v>0.83481811432813668</c:v>
                </c:pt>
                <c:pt idx="37475">
                  <c:v>0.83487940630797774</c:v>
                </c:pt>
                <c:pt idx="37476">
                  <c:v>0.83487940630797774</c:v>
                </c:pt>
                <c:pt idx="37477">
                  <c:v>0.83525046382189239</c:v>
                </c:pt>
                <c:pt idx="37478">
                  <c:v>0.83518930957683746</c:v>
                </c:pt>
                <c:pt idx="37479">
                  <c:v>0.83494065281899121</c:v>
                </c:pt>
                <c:pt idx="37480">
                  <c:v>0.83500185391175386</c:v>
                </c:pt>
                <c:pt idx="37481">
                  <c:v>0.83531157270029677</c:v>
                </c:pt>
                <c:pt idx="37482">
                  <c:v>0.83494065281899121</c:v>
                </c:pt>
                <c:pt idx="37483">
                  <c:v>0.83494065281899121</c:v>
                </c:pt>
                <c:pt idx="37484">
                  <c:v>0.83525046382189239</c:v>
                </c:pt>
                <c:pt idx="37485">
                  <c:v>0.83525046382189239</c:v>
                </c:pt>
                <c:pt idx="37486">
                  <c:v>0.83556050482553823</c:v>
                </c:pt>
                <c:pt idx="37487">
                  <c:v>0.83543833580980686</c:v>
                </c:pt>
                <c:pt idx="37488">
                  <c:v>0.83506686478454684</c:v>
                </c:pt>
                <c:pt idx="37489">
                  <c:v>0.83469539375928681</c:v>
                </c:pt>
                <c:pt idx="37490">
                  <c:v>0.83525474153960577</c:v>
                </c:pt>
                <c:pt idx="37491">
                  <c:v>0.83494423791821559</c:v>
                </c:pt>
                <c:pt idx="37492">
                  <c:v>0.83525474153960577</c:v>
                </c:pt>
                <c:pt idx="37493">
                  <c:v>0.83519345238095233</c:v>
                </c:pt>
                <c:pt idx="37494">
                  <c:v>0.83507073715562175</c:v>
                </c:pt>
                <c:pt idx="37495">
                  <c:v>0.83544303797468367</c:v>
                </c:pt>
                <c:pt idx="37496">
                  <c:v>0.83513211760327521</c:v>
                </c:pt>
                <c:pt idx="37497">
                  <c:v>0.83544303797468367</c:v>
                </c:pt>
                <c:pt idx="37498">
                  <c:v>0.83550427986602172</c:v>
                </c:pt>
                <c:pt idx="37499">
                  <c:v>0.83519345238095233</c:v>
                </c:pt>
                <c:pt idx="37500">
                  <c:v>0.83488285608032731</c:v>
                </c:pt>
                <c:pt idx="37501">
                  <c:v>0.83525474153960577</c:v>
                </c:pt>
                <c:pt idx="37502">
                  <c:v>0.83531598513011152</c:v>
                </c:pt>
                <c:pt idx="37503">
                  <c:v>0.83506686478454684</c:v>
                </c:pt>
                <c:pt idx="37504">
                  <c:v>0.83543833580980686</c:v>
                </c:pt>
                <c:pt idx="37505">
                  <c:v>0.83506686478454684</c:v>
                </c:pt>
                <c:pt idx="37506">
                  <c:v>0.83531598513011152</c:v>
                </c:pt>
                <c:pt idx="37507">
                  <c:v>0.83531598513011152</c:v>
                </c:pt>
                <c:pt idx="37508">
                  <c:v>0.83531598513011152</c:v>
                </c:pt>
                <c:pt idx="37509">
                  <c:v>0.83457249070631978</c:v>
                </c:pt>
                <c:pt idx="37510">
                  <c:v>0.83494423791821559</c:v>
                </c:pt>
                <c:pt idx="37511">
                  <c:v>0.83463396506874776</c:v>
                </c:pt>
                <c:pt idx="37512">
                  <c:v>0.83463396506874776</c:v>
                </c:pt>
                <c:pt idx="37513">
                  <c:v>0.83469539375928681</c:v>
                </c:pt>
                <c:pt idx="37514">
                  <c:v>0.83469539375928681</c:v>
                </c:pt>
                <c:pt idx="37515">
                  <c:v>0.83463396506874776</c:v>
                </c:pt>
                <c:pt idx="37516">
                  <c:v>0.83531598513011152</c:v>
                </c:pt>
                <c:pt idx="37517">
                  <c:v>0.83519345238095233</c:v>
                </c:pt>
                <c:pt idx="37518">
                  <c:v>0.83507073715562175</c:v>
                </c:pt>
                <c:pt idx="37519">
                  <c:v>0.83513211760327521</c:v>
                </c:pt>
                <c:pt idx="37520">
                  <c:v>0.83519345238095255</c:v>
                </c:pt>
                <c:pt idx="37521">
                  <c:v>0.83513211760327521</c:v>
                </c:pt>
                <c:pt idx="37522">
                  <c:v>0.8348214285714286</c:v>
                </c:pt>
                <c:pt idx="37523">
                  <c:v>0.83556547619047616</c:v>
                </c:pt>
                <c:pt idx="37524">
                  <c:v>0.83525474153960577</c:v>
                </c:pt>
                <c:pt idx="37525">
                  <c:v>0.83531598513011152</c:v>
                </c:pt>
                <c:pt idx="37526">
                  <c:v>0.83463396506874776</c:v>
                </c:pt>
                <c:pt idx="37527">
                  <c:v>0.83463396506874776</c:v>
                </c:pt>
                <c:pt idx="37528">
                  <c:v>0.83500557413600907</c:v>
                </c:pt>
                <c:pt idx="37529">
                  <c:v>0.83463396506874776</c:v>
                </c:pt>
                <c:pt idx="37530">
                  <c:v>0.83463396506874776</c:v>
                </c:pt>
                <c:pt idx="37531">
                  <c:v>0.83494423791821559</c:v>
                </c:pt>
                <c:pt idx="37532">
                  <c:v>0.83463396506874776</c:v>
                </c:pt>
                <c:pt idx="37533">
                  <c:v>0.83494423791821559</c:v>
                </c:pt>
                <c:pt idx="37534">
                  <c:v>0.83463396506874776</c:v>
                </c:pt>
                <c:pt idx="37535">
                  <c:v>0.83494423791821559</c:v>
                </c:pt>
                <c:pt idx="37536">
                  <c:v>0.83463396506874776</c:v>
                </c:pt>
                <c:pt idx="37537">
                  <c:v>0.83500557413600907</c:v>
                </c:pt>
                <c:pt idx="37538">
                  <c:v>0.83500557413600907</c:v>
                </c:pt>
                <c:pt idx="37539">
                  <c:v>0.83500557413600907</c:v>
                </c:pt>
                <c:pt idx="37540">
                  <c:v>0.83469539375928681</c:v>
                </c:pt>
                <c:pt idx="37541">
                  <c:v>0.83469539375928681</c:v>
                </c:pt>
                <c:pt idx="37542">
                  <c:v>0.83500557413600907</c:v>
                </c:pt>
                <c:pt idx="37543">
                  <c:v>0.83494423791821559</c:v>
                </c:pt>
                <c:pt idx="37544">
                  <c:v>0.83525474153960577</c:v>
                </c:pt>
                <c:pt idx="37545">
                  <c:v>0.83519345238095233</c:v>
                </c:pt>
                <c:pt idx="37546">
                  <c:v>0.83519345238095233</c:v>
                </c:pt>
                <c:pt idx="37547">
                  <c:v>0.83519345238095233</c:v>
                </c:pt>
                <c:pt idx="37548">
                  <c:v>0.83519345238095233</c:v>
                </c:pt>
                <c:pt idx="37549">
                  <c:v>0.83525474153960577</c:v>
                </c:pt>
                <c:pt idx="37550">
                  <c:v>0.83525474153960577</c:v>
                </c:pt>
                <c:pt idx="37551">
                  <c:v>0.83500557413600895</c:v>
                </c:pt>
                <c:pt idx="37552">
                  <c:v>0.83469539375928681</c:v>
                </c:pt>
                <c:pt idx="37553">
                  <c:v>0.83469539375928681</c:v>
                </c:pt>
                <c:pt idx="37554">
                  <c:v>0.83506686478454684</c:v>
                </c:pt>
                <c:pt idx="37555">
                  <c:v>0.83500557413600907</c:v>
                </c:pt>
                <c:pt idx="37556">
                  <c:v>0.83494423791821559</c:v>
                </c:pt>
                <c:pt idx="37557">
                  <c:v>0.83531598513011152</c:v>
                </c:pt>
                <c:pt idx="37558">
                  <c:v>0.83531598513011152</c:v>
                </c:pt>
                <c:pt idx="37559">
                  <c:v>0.83488285608032731</c:v>
                </c:pt>
                <c:pt idx="37560">
                  <c:v>0.83494423791821559</c:v>
                </c:pt>
                <c:pt idx="37561">
                  <c:v>0.83500557413600895</c:v>
                </c:pt>
                <c:pt idx="37562">
                  <c:v>0.83463396506874776</c:v>
                </c:pt>
                <c:pt idx="37563">
                  <c:v>0.83457249070631978</c:v>
                </c:pt>
                <c:pt idx="37564">
                  <c:v>0.83463396506874776</c:v>
                </c:pt>
                <c:pt idx="37565">
                  <c:v>0.83494423791821559</c:v>
                </c:pt>
                <c:pt idx="37566">
                  <c:v>0.83494423791821559</c:v>
                </c:pt>
                <c:pt idx="37567">
                  <c:v>0.83494423791821559</c:v>
                </c:pt>
                <c:pt idx="37568">
                  <c:v>0.83457249070631978</c:v>
                </c:pt>
                <c:pt idx="37569">
                  <c:v>0.83488285608032731</c:v>
                </c:pt>
                <c:pt idx="37570">
                  <c:v>0.83550427986602172</c:v>
                </c:pt>
                <c:pt idx="37571">
                  <c:v>0.83544303797468367</c:v>
                </c:pt>
                <c:pt idx="37572">
                  <c:v>0.83507073715562175</c:v>
                </c:pt>
                <c:pt idx="37573">
                  <c:v>0.8353204172876304</c:v>
                </c:pt>
                <c:pt idx="37574">
                  <c:v>0.8353204172876304</c:v>
                </c:pt>
                <c:pt idx="37575">
                  <c:v>0.8353817504655493</c:v>
                </c:pt>
                <c:pt idx="37576">
                  <c:v>0.83544303797468367</c:v>
                </c:pt>
                <c:pt idx="37577">
                  <c:v>0.83513211760327521</c:v>
                </c:pt>
                <c:pt idx="37578">
                  <c:v>0.83519345238095233</c:v>
                </c:pt>
                <c:pt idx="37579">
                  <c:v>0.83531598513011152</c:v>
                </c:pt>
                <c:pt idx="37580">
                  <c:v>0.83463396506874776</c:v>
                </c:pt>
                <c:pt idx="37581">
                  <c:v>0.83457249070631978</c:v>
                </c:pt>
                <c:pt idx="37582">
                  <c:v>0.83488285608032731</c:v>
                </c:pt>
                <c:pt idx="37583">
                  <c:v>0.83525474153960577</c:v>
                </c:pt>
                <c:pt idx="37584">
                  <c:v>0.83525474153960577</c:v>
                </c:pt>
                <c:pt idx="37585">
                  <c:v>0.83519345238095233</c:v>
                </c:pt>
                <c:pt idx="37586">
                  <c:v>0.83519345238095233</c:v>
                </c:pt>
                <c:pt idx="37587">
                  <c:v>0.83519345238095233</c:v>
                </c:pt>
                <c:pt idx="37588">
                  <c:v>0.83519345238095233</c:v>
                </c:pt>
                <c:pt idx="37589">
                  <c:v>0.83513211760327521</c:v>
                </c:pt>
                <c:pt idx="37590">
                  <c:v>0.83507073715562175</c:v>
                </c:pt>
                <c:pt idx="37591">
                  <c:v>0.83569299552906096</c:v>
                </c:pt>
                <c:pt idx="37592">
                  <c:v>0.83500931098696463</c:v>
                </c:pt>
                <c:pt idx="37593">
                  <c:v>0.83544303797468367</c:v>
                </c:pt>
                <c:pt idx="37594">
                  <c:v>0.83513211760327521</c:v>
                </c:pt>
                <c:pt idx="37595">
                  <c:v>0.83519345238095233</c:v>
                </c:pt>
                <c:pt idx="37596">
                  <c:v>0.83525474153960577</c:v>
                </c:pt>
                <c:pt idx="37597">
                  <c:v>0.83494423791821559</c:v>
                </c:pt>
                <c:pt idx="37598">
                  <c:v>0.83463396506874776</c:v>
                </c:pt>
                <c:pt idx="37599">
                  <c:v>0.83469539375928681</c:v>
                </c:pt>
                <c:pt idx="37600">
                  <c:v>0.83506686478454684</c:v>
                </c:pt>
                <c:pt idx="37601">
                  <c:v>0.83506686478454684</c:v>
                </c:pt>
                <c:pt idx="37602">
                  <c:v>0.83469539375928681</c:v>
                </c:pt>
                <c:pt idx="37603">
                  <c:v>0.83494423791821559</c:v>
                </c:pt>
                <c:pt idx="37604">
                  <c:v>0.83488285608032731</c:v>
                </c:pt>
                <c:pt idx="37605">
                  <c:v>0.83494423791821559</c:v>
                </c:pt>
                <c:pt idx="37606">
                  <c:v>0.8348214285714286</c:v>
                </c:pt>
                <c:pt idx="37607">
                  <c:v>0.83507073715562175</c:v>
                </c:pt>
                <c:pt idx="37608">
                  <c:v>0.8353817504655493</c:v>
                </c:pt>
                <c:pt idx="37609">
                  <c:v>0.8353817504655493</c:v>
                </c:pt>
                <c:pt idx="37610">
                  <c:v>0.83469843633655993</c:v>
                </c:pt>
                <c:pt idx="37611">
                  <c:v>0.8348214285714286</c:v>
                </c:pt>
                <c:pt idx="37612">
                  <c:v>0.83519345238095233</c:v>
                </c:pt>
                <c:pt idx="37613">
                  <c:v>0.83488285608032731</c:v>
                </c:pt>
                <c:pt idx="37614">
                  <c:v>0.83494423791821559</c:v>
                </c:pt>
                <c:pt idx="37615">
                  <c:v>0.83525474153960577</c:v>
                </c:pt>
                <c:pt idx="37616">
                  <c:v>0.83525474153960577</c:v>
                </c:pt>
                <c:pt idx="37617">
                  <c:v>0.83519345238095233</c:v>
                </c:pt>
                <c:pt idx="37618">
                  <c:v>0.83513211760327521</c:v>
                </c:pt>
                <c:pt idx="37619">
                  <c:v>0.83507073715562175</c:v>
                </c:pt>
                <c:pt idx="37620">
                  <c:v>0.83544303797468367</c:v>
                </c:pt>
                <c:pt idx="37621">
                  <c:v>0.8353817504655493</c:v>
                </c:pt>
                <c:pt idx="37622">
                  <c:v>0.8353204172876304</c:v>
                </c:pt>
                <c:pt idx="37623">
                  <c:v>0.8353817504655493</c:v>
                </c:pt>
                <c:pt idx="37624">
                  <c:v>0.8353204172876304</c:v>
                </c:pt>
                <c:pt idx="37625">
                  <c:v>0.8353204172876304</c:v>
                </c:pt>
                <c:pt idx="37626">
                  <c:v>0.8353817504655493</c:v>
                </c:pt>
                <c:pt idx="37627">
                  <c:v>0.83507073715562175</c:v>
                </c:pt>
                <c:pt idx="37628">
                  <c:v>0.83544303797468367</c:v>
                </c:pt>
                <c:pt idx="37629">
                  <c:v>0.83507073715562175</c:v>
                </c:pt>
                <c:pt idx="37630">
                  <c:v>0.8348214285714286</c:v>
                </c:pt>
                <c:pt idx="37631">
                  <c:v>0.83488285608032731</c:v>
                </c:pt>
                <c:pt idx="37632">
                  <c:v>0.83494423791821559</c:v>
                </c:pt>
                <c:pt idx="37633">
                  <c:v>0.83457249070631978</c:v>
                </c:pt>
                <c:pt idx="37634">
                  <c:v>0.83488285608032731</c:v>
                </c:pt>
                <c:pt idx="37635">
                  <c:v>0.83519345238095233</c:v>
                </c:pt>
                <c:pt idx="37636">
                  <c:v>0.83544303797468367</c:v>
                </c:pt>
                <c:pt idx="37637">
                  <c:v>0.8353817504655493</c:v>
                </c:pt>
                <c:pt idx="37638">
                  <c:v>0.83500931098696463</c:v>
                </c:pt>
                <c:pt idx="37639">
                  <c:v>0.8353817504655493</c:v>
                </c:pt>
                <c:pt idx="37640">
                  <c:v>0.83544303797468367</c:v>
                </c:pt>
                <c:pt idx="37641">
                  <c:v>0.83513211760327521</c:v>
                </c:pt>
                <c:pt idx="37642">
                  <c:v>0.8348214285714286</c:v>
                </c:pt>
                <c:pt idx="37643">
                  <c:v>0.83494423791821559</c:v>
                </c:pt>
                <c:pt idx="37644">
                  <c:v>0.83500557413600907</c:v>
                </c:pt>
                <c:pt idx="37645">
                  <c:v>0.83500557413600907</c:v>
                </c:pt>
                <c:pt idx="37646">
                  <c:v>0.83519345238095233</c:v>
                </c:pt>
                <c:pt idx="37647">
                  <c:v>0.83513211760327521</c:v>
                </c:pt>
                <c:pt idx="37648">
                  <c:v>0.83507073715562175</c:v>
                </c:pt>
                <c:pt idx="37649">
                  <c:v>0.83544303797468367</c:v>
                </c:pt>
                <c:pt idx="37650">
                  <c:v>0.83513211760327521</c:v>
                </c:pt>
                <c:pt idx="37651">
                  <c:v>0.83544303797468367</c:v>
                </c:pt>
                <c:pt idx="37652">
                  <c:v>0.83544303797468367</c:v>
                </c:pt>
                <c:pt idx="37653">
                  <c:v>0.83550427986602172</c:v>
                </c:pt>
                <c:pt idx="37654">
                  <c:v>0.83550427986602172</c:v>
                </c:pt>
                <c:pt idx="37655">
                  <c:v>0.83525474153960577</c:v>
                </c:pt>
                <c:pt idx="37656">
                  <c:v>0.83494423791821559</c:v>
                </c:pt>
                <c:pt idx="37657">
                  <c:v>0.83494423791821559</c:v>
                </c:pt>
                <c:pt idx="37658">
                  <c:v>0.83463396506874776</c:v>
                </c:pt>
                <c:pt idx="37659">
                  <c:v>0.83500557413600907</c:v>
                </c:pt>
                <c:pt idx="37660">
                  <c:v>0.83463396506874776</c:v>
                </c:pt>
                <c:pt idx="37661">
                  <c:v>0.83494423791821559</c:v>
                </c:pt>
                <c:pt idx="37662">
                  <c:v>0.83525474153960577</c:v>
                </c:pt>
                <c:pt idx="37663">
                  <c:v>0.83513211760327521</c:v>
                </c:pt>
                <c:pt idx="37664">
                  <c:v>0.83513211760327521</c:v>
                </c:pt>
                <c:pt idx="37665">
                  <c:v>0.83519345238095233</c:v>
                </c:pt>
                <c:pt idx="37666">
                  <c:v>0.8348214285714286</c:v>
                </c:pt>
                <c:pt idx="37667">
                  <c:v>0.83550427986602172</c:v>
                </c:pt>
                <c:pt idx="37668">
                  <c:v>0.83488285608032731</c:v>
                </c:pt>
                <c:pt idx="37669">
                  <c:v>0.83494423791821559</c:v>
                </c:pt>
                <c:pt idx="37670">
                  <c:v>0.83500557413600907</c:v>
                </c:pt>
                <c:pt idx="37671">
                  <c:v>0.83500557413600907</c:v>
                </c:pt>
                <c:pt idx="37672">
                  <c:v>0.83463396506874776</c:v>
                </c:pt>
                <c:pt idx="37673">
                  <c:v>0.83531598513011152</c:v>
                </c:pt>
                <c:pt idx="37674">
                  <c:v>0.83519345238095233</c:v>
                </c:pt>
                <c:pt idx="37675">
                  <c:v>0.83513211760327521</c:v>
                </c:pt>
                <c:pt idx="37676">
                  <c:v>0.83513211760327521</c:v>
                </c:pt>
                <c:pt idx="37677">
                  <c:v>0.83513211760327521</c:v>
                </c:pt>
                <c:pt idx="37678">
                  <c:v>0.83519345238095233</c:v>
                </c:pt>
                <c:pt idx="37679">
                  <c:v>0.83550427986602172</c:v>
                </c:pt>
                <c:pt idx="37680">
                  <c:v>0.83544303797468367</c:v>
                </c:pt>
                <c:pt idx="37681">
                  <c:v>0.83513211760327521</c:v>
                </c:pt>
                <c:pt idx="37682">
                  <c:v>0.83531598513011152</c:v>
                </c:pt>
                <c:pt idx="37683">
                  <c:v>0.83525474153960577</c:v>
                </c:pt>
                <c:pt idx="37684">
                  <c:v>0.83519345238095233</c:v>
                </c:pt>
                <c:pt idx="37685">
                  <c:v>0.83488285608032731</c:v>
                </c:pt>
                <c:pt idx="37686">
                  <c:v>0.83457249070631978</c:v>
                </c:pt>
                <c:pt idx="37687">
                  <c:v>0.83494423791821559</c:v>
                </c:pt>
                <c:pt idx="37688">
                  <c:v>0.83494423791821559</c:v>
                </c:pt>
                <c:pt idx="37689">
                  <c:v>0.83525474153960577</c:v>
                </c:pt>
                <c:pt idx="37690">
                  <c:v>0.8348214285714286</c:v>
                </c:pt>
                <c:pt idx="37691">
                  <c:v>0.83513211760327521</c:v>
                </c:pt>
                <c:pt idx="37692">
                  <c:v>0.83544303797468367</c:v>
                </c:pt>
                <c:pt idx="37693">
                  <c:v>0.83513211760327521</c:v>
                </c:pt>
                <c:pt idx="37694">
                  <c:v>0.83519345238095233</c:v>
                </c:pt>
                <c:pt idx="37695">
                  <c:v>0.83550427986602172</c:v>
                </c:pt>
                <c:pt idx="37696">
                  <c:v>0.83544303797468367</c:v>
                </c:pt>
                <c:pt idx="37697">
                  <c:v>0.83513211760327521</c:v>
                </c:pt>
                <c:pt idx="37698">
                  <c:v>0.83513211760327521</c:v>
                </c:pt>
                <c:pt idx="37699">
                  <c:v>0.83507073715562175</c:v>
                </c:pt>
                <c:pt idx="37700">
                  <c:v>0.83507073715562175</c:v>
                </c:pt>
                <c:pt idx="37701">
                  <c:v>0.83544303797468367</c:v>
                </c:pt>
                <c:pt idx="37702">
                  <c:v>0.83513211760327521</c:v>
                </c:pt>
                <c:pt idx="37703">
                  <c:v>0.83550427986602172</c:v>
                </c:pt>
                <c:pt idx="37704">
                  <c:v>0.83519345238095233</c:v>
                </c:pt>
                <c:pt idx="37705">
                  <c:v>0.83556547619047616</c:v>
                </c:pt>
                <c:pt idx="37706">
                  <c:v>0.83525474153960577</c:v>
                </c:pt>
                <c:pt idx="37707">
                  <c:v>0.83562662699888424</c:v>
                </c:pt>
                <c:pt idx="37708">
                  <c:v>0.83531598513011152</c:v>
                </c:pt>
                <c:pt idx="37709">
                  <c:v>0.83494423791821559</c:v>
                </c:pt>
                <c:pt idx="37710">
                  <c:v>0.83500557413600907</c:v>
                </c:pt>
                <c:pt idx="37711">
                  <c:v>0.83475677682881555</c:v>
                </c:pt>
                <c:pt idx="37712">
                  <c:v>0.83475677682881555</c:v>
                </c:pt>
                <c:pt idx="37713">
                  <c:v>0.83469539375928681</c:v>
                </c:pt>
                <c:pt idx="37714">
                  <c:v>0.83469539375928681</c:v>
                </c:pt>
                <c:pt idx="37715">
                  <c:v>0.83469539375928681</c:v>
                </c:pt>
                <c:pt idx="37716">
                  <c:v>0.83500557413600907</c:v>
                </c:pt>
                <c:pt idx="37717">
                  <c:v>0.83463396506874776</c:v>
                </c:pt>
                <c:pt idx="37718">
                  <c:v>0.83500557413600907</c:v>
                </c:pt>
                <c:pt idx="37719">
                  <c:v>0.83494423791821559</c:v>
                </c:pt>
                <c:pt idx="37720">
                  <c:v>0.83488285608032731</c:v>
                </c:pt>
                <c:pt idx="37721">
                  <c:v>0.83457249070631978</c:v>
                </c:pt>
                <c:pt idx="37722">
                  <c:v>0.83457249070631978</c:v>
                </c:pt>
                <c:pt idx="37723">
                  <c:v>0.83500557413600907</c:v>
                </c:pt>
                <c:pt idx="37724">
                  <c:v>0.83500557413600907</c:v>
                </c:pt>
                <c:pt idx="37725">
                  <c:v>0.83494423791821559</c:v>
                </c:pt>
                <c:pt idx="37726">
                  <c:v>0.83494423791821559</c:v>
                </c:pt>
                <c:pt idx="37727">
                  <c:v>0.83494423791821559</c:v>
                </c:pt>
                <c:pt idx="37728">
                  <c:v>0.83494423791821559</c:v>
                </c:pt>
                <c:pt idx="37729">
                  <c:v>0.83525474153960577</c:v>
                </c:pt>
                <c:pt idx="37730">
                  <c:v>0.83525474153960577</c:v>
                </c:pt>
                <c:pt idx="37731">
                  <c:v>0.83525474153960577</c:v>
                </c:pt>
                <c:pt idx="37732">
                  <c:v>0.83488285608032731</c:v>
                </c:pt>
                <c:pt idx="37733">
                  <c:v>0.83525474153960577</c:v>
                </c:pt>
                <c:pt idx="37734">
                  <c:v>0.83519345238095233</c:v>
                </c:pt>
                <c:pt idx="37735">
                  <c:v>0.83519345238095233</c:v>
                </c:pt>
                <c:pt idx="37736">
                  <c:v>0.83519345238095233</c:v>
                </c:pt>
                <c:pt idx="37737">
                  <c:v>0.83513211760327521</c:v>
                </c:pt>
                <c:pt idx="37738">
                  <c:v>0.83513211760327521</c:v>
                </c:pt>
                <c:pt idx="37739">
                  <c:v>0.83513211760327521</c:v>
                </c:pt>
                <c:pt idx="37740">
                  <c:v>0.83513211760327521</c:v>
                </c:pt>
                <c:pt idx="37741">
                  <c:v>0.8348214285714286</c:v>
                </c:pt>
                <c:pt idx="37742">
                  <c:v>0.83513211760327521</c:v>
                </c:pt>
                <c:pt idx="37743">
                  <c:v>0.83519345238095233</c:v>
                </c:pt>
                <c:pt idx="37744">
                  <c:v>0.83562662699888424</c:v>
                </c:pt>
                <c:pt idx="37745">
                  <c:v>0.83500557413600895</c:v>
                </c:pt>
                <c:pt idx="37746">
                  <c:v>0.83500557413600907</c:v>
                </c:pt>
                <c:pt idx="37747">
                  <c:v>0.83506686478454684</c:v>
                </c:pt>
                <c:pt idx="37748">
                  <c:v>0.83469539375928681</c:v>
                </c:pt>
                <c:pt idx="37749">
                  <c:v>0.83500557413600907</c:v>
                </c:pt>
                <c:pt idx="37750">
                  <c:v>0.83500557413600907</c:v>
                </c:pt>
                <c:pt idx="37751">
                  <c:v>0.83531598513011152</c:v>
                </c:pt>
                <c:pt idx="37752">
                  <c:v>0.83525474153960577</c:v>
                </c:pt>
                <c:pt idx="37753">
                  <c:v>0.83519345238095233</c:v>
                </c:pt>
                <c:pt idx="37754">
                  <c:v>0.83513211760327521</c:v>
                </c:pt>
                <c:pt idx="37755">
                  <c:v>0.83513211760327521</c:v>
                </c:pt>
                <c:pt idx="37756">
                  <c:v>0.83513211760327521</c:v>
                </c:pt>
                <c:pt idx="37757">
                  <c:v>0.83519345238095233</c:v>
                </c:pt>
                <c:pt idx="37758">
                  <c:v>0.83519345238095233</c:v>
                </c:pt>
                <c:pt idx="37759">
                  <c:v>0.83550427986602172</c:v>
                </c:pt>
                <c:pt idx="37760">
                  <c:v>0.83525474153960577</c:v>
                </c:pt>
                <c:pt idx="37761">
                  <c:v>0.83494423791821559</c:v>
                </c:pt>
                <c:pt idx="37762">
                  <c:v>0.83537718320327026</c:v>
                </c:pt>
                <c:pt idx="37763">
                  <c:v>0.83494423791821559</c:v>
                </c:pt>
                <c:pt idx="37764">
                  <c:v>0.83500557413600895</c:v>
                </c:pt>
                <c:pt idx="37765">
                  <c:v>0.83537718320327026</c:v>
                </c:pt>
                <c:pt idx="37766">
                  <c:v>0.83463396506874776</c:v>
                </c:pt>
                <c:pt idx="37767">
                  <c:v>0.83531598513011152</c:v>
                </c:pt>
                <c:pt idx="37768">
                  <c:v>0.83531598513011152</c:v>
                </c:pt>
                <c:pt idx="37769">
                  <c:v>0.83531598513011152</c:v>
                </c:pt>
                <c:pt idx="37770">
                  <c:v>0.83531598513011152</c:v>
                </c:pt>
                <c:pt idx="37771">
                  <c:v>0.83519345238095233</c:v>
                </c:pt>
                <c:pt idx="37772">
                  <c:v>0.83513211760327521</c:v>
                </c:pt>
                <c:pt idx="37773">
                  <c:v>0.83550427986602172</c:v>
                </c:pt>
                <c:pt idx="37774">
                  <c:v>0.83519345238095233</c:v>
                </c:pt>
                <c:pt idx="37775">
                  <c:v>0.83519345238095233</c:v>
                </c:pt>
                <c:pt idx="37776">
                  <c:v>0.83519345238095233</c:v>
                </c:pt>
                <c:pt idx="37777">
                  <c:v>0.83525474153960577</c:v>
                </c:pt>
                <c:pt idx="37778">
                  <c:v>0.83463396506874776</c:v>
                </c:pt>
                <c:pt idx="37779">
                  <c:v>0.83500557413600907</c:v>
                </c:pt>
                <c:pt idx="37780">
                  <c:v>0.83469539375928681</c:v>
                </c:pt>
                <c:pt idx="37781">
                  <c:v>0.83506686478454684</c:v>
                </c:pt>
                <c:pt idx="37782">
                  <c:v>0.83500557413600895</c:v>
                </c:pt>
                <c:pt idx="37783">
                  <c:v>0.83525474153960577</c:v>
                </c:pt>
                <c:pt idx="37784">
                  <c:v>0.83550427986602172</c:v>
                </c:pt>
                <c:pt idx="37785">
                  <c:v>0.83513211760327521</c:v>
                </c:pt>
                <c:pt idx="37786">
                  <c:v>0.83513211760327521</c:v>
                </c:pt>
                <c:pt idx="37787">
                  <c:v>0.83519345238095233</c:v>
                </c:pt>
                <c:pt idx="37788">
                  <c:v>0.83525474153960577</c:v>
                </c:pt>
                <c:pt idx="37789">
                  <c:v>0.83494423791821559</c:v>
                </c:pt>
                <c:pt idx="37790">
                  <c:v>0.83500557413600907</c:v>
                </c:pt>
                <c:pt idx="37791">
                  <c:v>0.83500557413600907</c:v>
                </c:pt>
                <c:pt idx="37792">
                  <c:v>0.83500557413600907</c:v>
                </c:pt>
                <c:pt idx="37793">
                  <c:v>0.83500557413600895</c:v>
                </c:pt>
                <c:pt idx="37794">
                  <c:v>0.83556547619047616</c:v>
                </c:pt>
                <c:pt idx="37795">
                  <c:v>0.83519345238095233</c:v>
                </c:pt>
                <c:pt idx="37796">
                  <c:v>0.83519345238095233</c:v>
                </c:pt>
                <c:pt idx="37797">
                  <c:v>0.83556547619047616</c:v>
                </c:pt>
                <c:pt idx="37798">
                  <c:v>0.83556547619047616</c:v>
                </c:pt>
                <c:pt idx="37799">
                  <c:v>0.83525474153960577</c:v>
                </c:pt>
                <c:pt idx="37800">
                  <c:v>0.83525474153960577</c:v>
                </c:pt>
                <c:pt idx="37801">
                  <c:v>0.83525474153960577</c:v>
                </c:pt>
                <c:pt idx="37802">
                  <c:v>0.83531598513011152</c:v>
                </c:pt>
                <c:pt idx="37803">
                  <c:v>0.83463396506874776</c:v>
                </c:pt>
                <c:pt idx="37804">
                  <c:v>0.83500557413600907</c:v>
                </c:pt>
                <c:pt idx="37805">
                  <c:v>0.83506686478454684</c:v>
                </c:pt>
                <c:pt idx="37806">
                  <c:v>0.83506686478454684</c:v>
                </c:pt>
                <c:pt idx="37807">
                  <c:v>0.83463396506874776</c:v>
                </c:pt>
                <c:pt idx="37808">
                  <c:v>0.83562662699888424</c:v>
                </c:pt>
                <c:pt idx="37809">
                  <c:v>0.83525474153960577</c:v>
                </c:pt>
                <c:pt idx="37810">
                  <c:v>0.83556547619047616</c:v>
                </c:pt>
                <c:pt idx="37811">
                  <c:v>0.83519345238095233</c:v>
                </c:pt>
                <c:pt idx="37812">
                  <c:v>0.83488285608032731</c:v>
                </c:pt>
                <c:pt idx="37813">
                  <c:v>0.83525474153960577</c:v>
                </c:pt>
                <c:pt idx="37814">
                  <c:v>0.83500557413600895</c:v>
                </c:pt>
                <c:pt idx="37815">
                  <c:v>0.83469539375928681</c:v>
                </c:pt>
                <c:pt idx="37816">
                  <c:v>0.83506686478454684</c:v>
                </c:pt>
                <c:pt idx="37817">
                  <c:v>0.83506686478454684</c:v>
                </c:pt>
                <c:pt idx="37818">
                  <c:v>0.83500557413600907</c:v>
                </c:pt>
                <c:pt idx="37819">
                  <c:v>0.83525474153960577</c:v>
                </c:pt>
                <c:pt idx="37820">
                  <c:v>0.83519345238095233</c:v>
                </c:pt>
                <c:pt idx="37821">
                  <c:v>0.83513211760327521</c:v>
                </c:pt>
                <c:pt idx="37822">
                  <c:v>0.83544303797468367</c:v>
                </c:pt>
                <c:pt idx="37823">
                  <c:v>0.83544303797468367</c:v>
                </c:pt>
                <c:pt idx="37824">
                  <c:v>0.83507073715562175</c:v>
                </c:pt>
                <c:pt idx="37825">
                  <c:v>0.83544303797468367</c:v>
                </c:pt>
                <c:pt idx="37826">
                  <c:v>0.83544303797468367</c:v>
                </c:pt>
                <c:pt idx="37827">
                  <c:v>0.83507073715562175</c:v>
                </c:pt>
                <c:pt idx="37828">
                  <c:v>0.83544303797468367</c:v>
                </c:pt>
                <c:pt idx="37829">
                  <c:v>0.83544303797468367</c:v>
                </c:pt>
                <c:pt idx="37830">
                  <c:v>0.83513211760327521</c:v>
                </c:pt>
                <c:pt idx="37831">
                  <c:v>0.83519345238095233</c:v>
                </c:pt>
                <c:pt idx="37832">
                  <c:v>0.83519345238095233</c:v>
                </c:pt>
                <c:pt idx="37833">
                  <c:v>0.83525474153960577</c:v>
                </c:pt>
                <c:pt idx="37834">
                  <c:v>0.83457249070631978</c:v>
                </c:pt>
                <c:pt idx="37835">
                  <c:v>0.83494423791821559</c:v>
                </c:pt>
                <c:pt idx="37836">
                  <c:v>0.83494423791821559</c:v>
                </c:pt>
                <c:pt idx="37837">
                  <c:v>0.83494423791821559</c:v>
                </c:pt>
                <c:pt idx="37838">
                  <c:v>0.83500557413600907</c:v>
                </c:pt>
                <c:pt idx="37839">
                  <c:v>0.83494423791821559</c:v>
                </c:pt>
                <c:pt idx="37840">
                  <c:v>0.83488285608032731</c:v>
                </c:pt>
                <c:pt idx="37841">
                  <c:v>0.83525474153960577</c:v>
                </c:pt>
                <c:pt idx="37842">
                  <c:v>0.83519345238095233</c:v>
                </c:pt>
                <c:pt idx="37843">
                  <c:v>0.83513211760327521</c:v>
                </c:pt>
                <c:pt idx="37844">
                  <c:v>0.83550427986602172</c:v>
                </c:pt>
                <c:pt idx="37845">
                  <c:v>0.83519345238095233</c:v>
                </c:pt>
                <c:pt idx="37846">
                  <c:v>0.83488285608032731</c:v>
                </c:pt>
                <c:pt idx="37847">
                  <c:v>0.83488285608032731</c:v>
                </c:pt>
                <c:pt idx="37848">
                  <c:v>0.83488285608032731</c:v>
                </c:pt>
                <c:pt idx="37849">
                  <c:v>0.83525474153960577</c:v>
                </c:pt>
                <c:pt idx="37850">
                  <c:v>0.83531598513011152</c:v>
                </c:pt>
                <c:pt idx="37851">
                  <c:v>0.83537718320327026</c:v>
                </c:pt>
                <c:pt idx="37852">
                  <c:v>0.83537718320327026</c:v>
                </c:pt>
                <c:pt idx="37853">
                  <c:v>0.83500557413600907</c:v>
                </c:pt>
                <c:pt idx="37854">
                  <c:v>0.83469539375928681</c:v>
                </c:pt>
                <c:pt idx="37855">
                  <c:v>0.83469539375928681</c:v>
                </c:pt>
                <c:pt idx="37856">
                  <c:v>0.83500557413600907</c:v>
                </c:pt>
                <c:pt idx="37857">
                  <c:v>0.83500557413600907</c:v>
                </c:pt>
                <c:pt idx="37858">
                  <c:v>0.83506686478454684</c:v>
                </c:pt>
                <c:pt idx="37859">
                  <c:v>0.83469539375928681</c:v>
                </c:pt>
                <c:pt idx="37860">
                  <c:v>0.83469539375928681</c:v>
                </c:pt>
                <c:pt idx="37861">
                  <c:v>0.83494423791821559</c:v>
                </c:pt>
                <c:pt idx="37862">
                  <c:v>0.83494423791821559</c:v>
                </c:pt>
                <c:pt idx="37863">
                  <c:v>0.83500557413600895</c:v>
                </c:pt>
                <c:pt idx="37864">
                  <c:v>0.83537718320327026</c:v>
                </c:pt>
                <c:pt idx="37865">
                  <c:v>0.83500557413600907</c:v>
                </c:pt>
                <c:pt idx="37866">
                  <c:v>0.83537718320327026</c:v>
                </c:pt>
                <c:pt idx="37867">
                  <c:v>0.83500557413600895</c:v>
                </c:pt>
                <c:pt idx="37868">
                  <c:v>0.83500557413600907</c:v>
                </c:pt>
                <c:pt idx="37869">
                  <c:v>0.83463396506874776</c:v>
                </c:pt>
                <c:pt idx="37870">
                  <c:v>0.83463396506874776</c:v>
                </c:pt>
                <c:pt idx="37871">
                  <c:v>0.83494423791821559</c:v>
                </c:pt>
                <c:pt idx="37872">
                  <c:v>0.83494423791821559</c:v>
                </c:pt>
                <c:pt idx="37873">
                  <c:v>0.83494423791821559</c:v>
                </c:pt>
                <c:pt idx="37874">
                  <c:v>0.83531598513011152</c:v>
                </c:pt>
                <c:pt idx="37875">
                  <c:v>0.83531598513011163</c:v>
                </c:pt>
                <c:pt idx="37876">
                  <c:v>0.83494423791821559</c:v>
                </c:pt>
                <c:pt idx="37877">
                  <c:v>0.83525474153960577</c:v>
                </c:pt>
                <c:pt idx="37878">
                  <c:v>0.83531598513011152</c:v>
                </c:pt>
                <c:pt idx="37879">
                  <c:v>0.83543833580980686</c:v>
                </c:pt>
                <c:pt idx="37880">
                  <c:v>0.83549944300037127</c:v>
                </c:pt>
                <c:pt idx="37881">
                  <c:v>0.83481811432813668</c:v>
                </c:pt>
                <c:pt idx="37882">
                  <c:v>0.83481811432813668</c:v>
                </c:pt>
                <c:pt idx="37883">
                  <c:v>0.83549944300037127</c:v>
                </c:pt>
                <c:pt idx="37884">
                  <c:v>0.83518930957683746</c:v>
                </c:pt>
                <c:pt idx="37885">
                  <c:v>0.83518930957683746</c:v>
                </c:pt>
                <c:pt idx="37886">
                  <c:v>0.83512810991459341</c:v>
                </c:pt>
                <c:pt idx="37887">
                  <c:v>0.83512810991459341</c:v>
                </c:pt>
                <c:pt idx="37888">
                  <c:v>0.83481811432813668</c:v>
                </c:pt>
                <c:pt idx="37889">
                  <c:v>0.83481811432813668</c:v>
                </c:pt>
                <c:pt idx="37890">
                  <c:v>0.83444691907943591</c:v>
                </c:pt>
                <c:pt idx="37891">
                  <c:v>0.83481811432813668</c:v>
                </c:pt>
                <c:pt idx="37892">
                  <c:v>0.83481811432813668</c:v>
                </c:pt>
                <c:pt idx="37893">
                  <c:v>0.83512810991459341</c:v>
                </c:pt>
                <c:pt idx="37894">
                  <c:v>0.83506686478454684</c:v>
                </c:pt>
                <c:pt idx="37895">
                  <c:v>0.83506686478454684</c:v>
                </c:pt>
                <c:pt idx="37896">
                  <c:v>0.83568773234200755</c:v>
                </c:pt>
                <c:pt idx="37897">
                  <c:v>0.83531598513011152</c:v>
                </c:pt>
                <c:pt idx="37898">
                  <c:v>0.83531598513011152</c:v>
                </c:pt>
                <c:pt idx="37899">
                  <c:v>0.83500557413600895</c:v>
                </c:pt>
                <c:pt idx="37900">
                  <c:v>0.83537718320327026</c:v>
                </c:pt>
                <c:pt idx="37901">
                  <c:v>0.83512810991459341</c:v>
                </c:pt>
                <c:pt idx="37902">
                  <c:v>0.83481811432813668</c:v>
                </c:pt>
                <c:pt idx="37903">
                  <c:v>0.83450834879406321</c:v>
                </c:pt>
                <c:pt idx="37904">
                  <c:v>0.83481811432813668</c:v>
                </c:pt>
                <c:pt idx="37905">
                  <c:v>0.83481811432813668</c:v>
                </c:pt>
                <c:pt idx="37906">
                  <c:v>0.83487940630797774</c:v>
                </c:pt>
                <c:pt idx="37907">
                  <c:v>0.83450834879406321</c:v>
                </c:pt>
                <c:pt idx="37908">
                  <c:v>0.83512810991459341</c:v>
                </c:pt>
                <c:pt idx="37909">
                  <c:v>0.83543833580980686</c:v>
                </c:pt>
                <c:pt idx="37910">
                  <c:v>0.83537718320327026</c:v>
                </c:pt>
                <c:pt idx="37911">
                  <c:v>0.83531598513011152</c:v>
                </c:pt>
                <c:pt idx="37912">
                  <c:v>0.83494423791821559</c:v>
                </c:pt>
                <c:pt idx="37913">
                  <c:v>0.83525474153960577</c:v>
                </c:pt>
                <c:pt idx="37914">
                  <c:v>0.83562662699888424</c:v>
                </c:pt>
                <c:pt idx="37915">
                  <c:v>0.83531598513011152</c:v>
                </c:pt>
                <c:pt idx="37916">
                  <c:v>0.83574879227053145</c:v>
                </c:pt>
                <c:pt idx="37917">
                  <c:v>0.83518930957683746</c:v>
                </c:pt>
                <c:pt idx="37918">
                  <c:v>0.83450834879406321</c:v>
                </c:pt>
                <c:pt idx="37919">
                  <c:v>0.83487940630797774</c:v>
                </c:pt>
                <c:pt idx="37920">
                  <c:v>0.83481811432813668</c:v>
                </c:pt>
                <c:pt idx="37921">
                  <c:v>0.83481811432813668</c:v>
                </c:pt>
                <c:pt idx="37922">
                  <c:v>0.83512810991459341</c:v>
                </c:pt>
                <c:pt idx="37923">
                  <c:v>0.83531598513011152</c:v>
                </c:pt>
                <c:pt idx="37924">
                  <c:v>0.83525474153960577</c:v>
                </c:pt>
                <c:pt idx="37925">
                  <c:v>0.83525474153960577</c:v>
                </c:pt>
                <c:pt idx="37926">
                  <c:v>0.83562662699888424</c:v>
                </c:pt>
                <c:pt idx="37927">
                  <c:v>0.83506686478454684</c:v>
                </c:pt>
                <c:pt idx="37928">
                  <c:v>0.83481811432813668</c:v>
                </c:pt>
                <c:pt idx="37929">
                  <c:v>0.83481811432813668</c:v>
                </c:pt>
                <c:pt idx="37930">
                  <c:v>0.83444691907943591</c:v>
                </c:pt>
                <c:pt idx="37931">
                  <c:v>0.83512810991459341</c:v>
                </c:pt>
                <c:pt idx="37932">
                  <c:v>0.83506686478454684</c:v>
                </c:pt>
                <c:pt idx="37933">
                  <c:v>0.83537718320327026</c:v>
                </c:pt>
                <c:pt idx="37934">
                  <c:v>0.83506686478454695</c:v>
                </c:pt>
                <c:pt idx="37935">
                  <c:v>0.83537718320327026</c:v>
                </c:pt>
                <c:pt idx="37936">
                  <c:v>0.83531598513011152</c:v>
                </c:pt>
                <c:pt idx="37937">
                  <c:v>0.83500557413600895</c:v>
                </c:pt>
                <c:pt idx="37938">
                  <c:v>0.83512810991459341</c:v>
                </c:pt>
                <c:pt idx="37939">
                  <c:v>0.83518930957683746</c:v>
                </c:pt>
                <c:pt idx="37940">
                  <c:v>0.83487940630797774</c:v>
                </c:pt>
                <c:pt idx="37941">
                  <c:v>0.83494065281899121</c:v>
                </c:pt>
                <c:pt idx="37942">
                  <c:v>0.83494065281899121</c:v>
                </c:pt>
                <c:pt idx="37943">
                  <c:v>0.83518930957683746</c:v>
                </c:pt>
                <c:pt idx="37944">
                  <c:v>0.83556050482553823</c:v>
                </c:pt>
                <c:pt idx="37945">
                  <c:v>0.83487940630797774</c:v>
                </c:pt>
                <c:pt idx="37946">
                  <c:v>0.83487940630797774</c:v>
                </c:pt>
                <c:pt idx="37947">
                  <c:v>0.83487940630797774</c:v>
                </c:pt>
                <c:pt idx="37948">
                  <c:v>0.83487940630797774</c:v>
                </c:pt>
                <c:pt idx="37949">
                  <c:v>0.83487940630797774</c:v>
                </c:pt>
                <c:pt idx="37950">
                  <c:v>0.83487940630797774</c:v>
                </c:pt>
                <c:pt idx="37951">
                  <c:v>0.83487940630797774</c:v>
                </c:pt>
                <c:pt idx="37952">
                  <c:v>0.83450834879406321</c:v>
                </c:pt>
                <c:pt idx="37953">
                  <c:v>0.83481811432813668</c:v>
                </c:pt>
                <c:pt idx="37954">
                  <c:v>0.83481811432813668</c:v>
                </c:pt>
                <c:pt idx="37955">
                  <c:v>0.83450834879406321</c:v>
                </c:pt>
                <c:pt idx="37956">
                  <c:v>0.83444691907943591</c:v>
                </c:pt>
                <c:pt idx="37957">
                  <c:v>0.83518930957683746</c:v>
                </c:pt>
                <c:pt idx="37958">
                  <c:v>0.83512810991459341</c:v>
                </c:pt>
                <c:pt idx="37959">
                  <c:v>0.83543833580980686</c:v>
                </c:pt>
                <c:pt idx="37960">
                  <c:v>0.83500557413600895</c:v>
                </c:pt>
                <c:pt idx="37961">
                  <c:v>0.83537718320327026</c:v>
                </c:pt>
                <c:pt idx="37962">
                  <c:v>0.83506686478454684</c:v>
                </c:pt>
                <c:pt idx="37963">
                  <c:v>0.83549944300037127</c:v>
                </c:pt>
                <c:pt idx="37964">
                  <c:v>0.83549944300037127</c:v>
                </c:pt>
                <c:pt idx="37965">
                  <c:v>0.83512810991459341</c:v>
                </c:pt>
                <c:pt idx="37966">
                  <c:v>0.83481811432813668</c:v>
                </c:pt>
                <c:pt idx="37967">
                  <c:v>0.83450834879406321</c:v>
                </c:pt>
                <c:pt idx="37968">
                  <c:v>0.83518930957683746</c:v>
                </c:pt>
                <c:pt idx="37969">
                  <c:v>0.83562152133580714</c:v>
                </c:pt>
                <c:pt idx="37970">
                  <c:v>0.83531157270029677</c:v>
                </c:pt>
                <c:pt idx="37971">
                  <c:v>0.83525046382189261</c:v>
                </c:pt>
                <c:pt idx="37972">
                  <c:v>0.83525046382189261</c:v>
                </c:pt>
                <c:pt idx="37973">
                  <c:v>0.83487940630797774</c:v>
                </c:pt>
                <c:pt idx="37974">
                  <c:v>0.83487940630797774</c:v>
                </c:pt>
                <c:pt idx="37975">
                  <c:v>0.83481811432813668</c:v>
                </c:pt>
                <c:pt idx="37976">
                  <c:v>0.83475677682881555</c:v>
                </c:pt>
                <c:pt idx="37977">
                  <c:v>0.83512810991459341</c:v>
                </c:pt>
                <c:pt idx="37978">
                  <c:v>0.83549944300037127</c:v>
                </c:pt>
                <c:pt idx="37979">
                  <c:v>0.83512810991459341</c:v>
                </c:pt>
                <c:pt idx="37980">
                  <c:v>0.83512810991459341</c:v>
                </c:pt>
                <c:pt idx="37981">
                  <c:v>0.83549944300037127</c:v>
                </c:pt>
                <c:pt idx="37982">
                  <c:v>0.83481811432813668</c:v>
                </c:pt>
                <c:pt idx="37983">
                  <c:v>0.83487940630797774</c:v>
                </c:pt>
                <c:pt idx="37984">
                  <c:v>0.83525046382189239</c:v>
                </c:pt>
                <c:pt idx="37985">
                  <c:v>0.83549944300037127</c:v>
                </c:pt>
                <c:pt idx="37986">
                  <c:v>0.83512810991459341</c:v>
                </c:pt>
                <c:pt idx="37987">
                  <c:v>0.83512810991459341</c:v>
                </c:pt>
                <c:pt idx="37988">
                  <c:v>0.83506686478454684</c:v>
                </c:pt>
                <c:pt idx="37989">
                  <c:v>0.83537718320327026</c:v>
                </c:pt>
                <c:pt idx="37990">
                  <c:v>0.83506686478454684</c:v>
                </c:pt>
                <c:pt idx="37991">
                  <c:v>0.83543833580980686</c:v>
                </c:pt>
                <c:pt idx="37992">
                  <c:v>0.83543833580980686</c:v>
                </c:pt>
                <c:pt idx="37993">
                  <c:v>0.83512810991459341</c:v>
                </c:pt>
                <c:pt idx="37994">
                  <c:v>0.83549944300037127</c:v>
                </c:pt>
                <c:pt idx="37995">
                  <c:v>0.83512810991459341</c:v>
                </c:pt>
                <c:pt idx="37996">
                  <c:v>0.83543833580980686</c:v>
                </c:pt>
                <c:pt idx="37997">
                  <c:v>0.83543833580980686</c:v>
                </c:pt>
                <c:pt idx="37998">
                  <c:v>0.83512810991459341</c:v>
                </c:pt>
                <c:pt idx="37999">
                  <c:v>0.83512810991459341</c:v>
                </c:pt>
                <c:pt idx="38000">
                  <c:v>0.83549944300037127</c:v>
                </c:pt>
                <c:pt idx="38001">
                  <c:v>0.83556050482553823</c:v>
                </c:pt>
                <c:pt idx="38002">
                  <c:v>0.83525046382189239</c:v>
                </c:pt>
                <c:pt idx="38003">
                  <c:v>0.83525046382189239</c:v>
                </c:pt>
                <c:pt idx="38004">
                  <c:v>0.83525046382189239</c:v>
                </c:pt>
                <c:pt idx="38005">
                  <c:v>0.83494065281899099</c:v>
                </c:pt>
                <c:pt idx="38006">
                  <c:v>0.83456973293768544</c:v>
                </c:pt>
                <c:pt idx="38007">
                  <c:v>0.83494065281899121</c:v>
                </c:pt>
                <c:pt idx="38008">
                  <c:v>0.83494065281899121</c:v>
                </c:pt>
                <c:pt idx="38009">
                  <c:v>0.83487940630797774</c:v>
                </c:pt>
                <c:pt idx="38010">
                  <c:v>0.83487940630797774</c:v>
                </c:pt>
                <c:pt idx="38011">
                  <c:v>0.83500185391175386</c:v>
                </c:pt>
                <c:pt idx="38012">
                  <c:v>0.83469236471460351</c:v>
                </c:pt>
                <c:pt idx="38013">
                  <c:v>0.83494065281899121</c:v>
                </c:pt>
                <c:pt idx="38014">
                  <c:v>0.83487940630797774</c:v>
                </c:pt>
                <c:pt idx="38015">
                  <c:v>0.83487940630797774</c:v>
                </c:pt>
                <c:pt idx="38016">
                  <c:v>0.83487940630797774</c:v>
                </c:pt>
                <c:pt idx="38017">
                  <c:v>0.83556050482553823</c:v>
                </c:pt>
                <c:pt idx="38018">
                  <c:v>0.83518930957683746</c:v>
                </c:pt>
                <c:pt idx="38019">
                  <c:v>0.83512810991459341</c:v>
                </c:pt>
                <c:pt idx="38020">
                  <c:v>0.83543833580980686</c:v>
                </c:pt>
                <c:pt idx="38021">
                  <c:v>0.83543833580980686</c:v>
                </c:pt>
                <c:pt idx="38022">
                  <c:v>0.83506686478454684</c:v>
                </c:pt>
                <c:pt idx="38023">
                  <c:v>0.83537718320327026</c:v>
                </c:pt>
                <c:pt idx="38024">
                  <c:v>0.83537718320327026</c:v>
                </c:pt>
                <c:pt idx="38025">
                  <c:v>0.83506686478454684</c:v>
                </c:pt>
                <c:pt idx="38026">
                  <c:v>0.83543833580980686</c:v>
                </c:pt>
                <c:pt idx="38027">
                  <c:v>0.83512810991459341</c:v>
                </c:pt>
                <c:pt idx="38028">
                  <c:v>0.83543833580980686</c:v>
                </c:pt>
                <c:pt idx="38029">
                  <c:v>0.83537718320327026</c:v>
                </c:pt>
                <c:pt idx="38030">
                  <c:v>0.83512810991459341</c:v>
                </c:pt>
                <c:pt idx="38031">
                  <c:v>0.83556050482553823</c:v>
                </c:pt>
                <c:pt idx="38032">
                  <c:v>0.83549944300037127</c:v>
                </c:pt>
                <c:pt idx="38033">
                  <c:v>0.83512810991459341</c:v>
                </c:pt>
                <c:pt idx="38034">
                  <c:v>0.83481811432813668</c:v>
                </c:pt>
                <c:pt idx="38035">
                  <c:v>0.83481811432813668</c:v>
                </c:pt>
                <c:pt idx="38036">
                  <c:v>0.83487940630797774</c:v>
                </c:pt>
                <c:pt idx="38037">
                  <c:v>0.83518930957683746</c:v>
                </c:pt>
                <c:pt idx="38038">
                  <c:v>0.83518930957683746</c:v>
                </c:pt>
                <c:pt idx="38039">
                  <c:v>0.83518930957683746</c:v>
                </c:pt>
                <c:pt idx="38040">
                  <c:v>0.83518930957683746</c:v>
                </c:pt>
                <c:pt idx="38041">
                  <c:v>0.83487940630797774</c:v>
                </c:pt>
                <c:pt idx="38042">
                  <c:v>0.83487940630797774</c:v>
                </c:pt>
                <c:pt idx="38043">
                  <c:v>0.83525046382189261</c:v>
                </c:pt>
                <c:pt idx="38044">
                  <c:v>0.83494065281899121</c:v>
                </c:pt>
                <c:pt idx="38045">
                  <c:v>0.83456973293768544</c:v>
                </c:pt>
                <c:pt idx="38046">
                  <c:v>0.83487940630797774</c:v>
                </c:pt>
                <c:pt idx="38047">
                  <c:v>0.83518930957683746</c:v>
                </c:pt>
                <c:pt idx="38048">
                  <c:v>0.83556050482553823</c:v>
                </c:pt>
                <c:pt idx="38049">
                  <c:v>0.83556050482553823</c:v>
                </c:pt>
                <c:pt idx="38050">
                  <c:v>0.83481811432813668</c:v>
                </c:pt>
                <c:pt idx="38051">
                  <c:v>0.83518930957683746</c:v>
                </c:pt>
                <c:pt idx="38052">
                  <c:v>0.83549944300037127</c:v>
                </c:pt>
                <c:pt idx="38053">
                  <c:v>0.83518930957683746</c:v>
                </c:pt>
                <c:pt idx="38054">
                  <c:v>0.83549944300037127</c:v>
                </c:pt>
                <c:pt idx="38055">
                  <c:v>0.83556050482553823</c:v>
                </c:pt>
                <c:pt idx="38056">
                  <c:v>0.83525046382189239</c:v>
                </c:pt>
                <c:pt idx="38057">
                  <c:v>0.83518930957683746</c:v>
                </c:pt>
                <c:pt idx="38058">
                  <c:v>0.83549944300037127</c:v>
                </c:pt>
                <c:pt idx="38059">
                  <c:v>0.83549944300037127</c:v>
                </c:pt>
                <c:pt idx="38060">
                  <c:v>0.83512810991459341</c:v>
                </c:pt>
                <c:pt idx="38061">
                  <c:v>0.83506686478454684</c:v>
                </c:pt>
                <c:pt idx="38062">
                  <c:v>0.83506686478454684</c:v>
                </c:pt>
                <c:pt idx="38063">
                  <c:v>0.83537718320327026</c:v>
                </c:pt>
                <c:pt idx="38064">
                  <c:v>0.83537718320327026</c:v>
                </c:pt>
                <c:pt idx="38065">
                  <c:v>0.83506686478454684</c:v>
                </c:pt>
                <c:pt idx="38066">
                  <c:v>0.83537718320327026</c:v>
                </c:pt>
                <c:pt idx="38067">
                  <c:v>0.83537718320327026</c:v>
                </c:pt>
                <c:pt idx="38068">
                  <c:v>0.83506686478454684</c:v>
                </c:pt>
                <c:pt idx="38069">
                  <c:v>0.83543833580980686</c:v>
                </c:pt>
                <c:pt idx="38070">
                  <c:v>0.83543833580980686</c:v>
                </c:pt>
                <c:pt idx="38071">
                  <c:v>0.83512810991459341</c:v>
                </c:pt>
                <c:pt idx="38072">
                  <c:v>0.83549944300037127</c:v>
                </c:pt>
                <c:pt idx="38073">
                  <c:v>0.83518930957683746</c:v>
                </c:pt>
                <c:pt idx="38074">
                  <c:v>0.83525046382189239</c:v>
                </c:pt>
                <c:pt idx="38075">
                  <c:v>0.83494065281899121</c:v>
                </c:pt>
                <c:pt idx="38076">
                  <c:v>0.83463107156099381</c:v>
                </c:pt>
                <c:pt idx="38077">
                  <c:v>0.83494065281899121</c:v>
                </c:pt>
                <c:pt idx="38078">
                  <c:v>0.83494065281899121</c:v>
                </c:pt>
                <c:pt idx="38079">
                  <c:v>0.83487940630797774</c:v>
                </c:pt>
                <c:pt idx="38080">
                  <c:v>0.83487940630797774</c:v>
                </c:pt>
                <c:pt idx="38081">
                  <c:v>0.83562152133580714</c:v>
                </c:pt>
                <c:pt idx="38082">
                  <c:v>0.83518930957683746</c:v>
                </c:pt>
                <c:pt idx="38083">
                  <c:v>0.83543833580980686</c:v>
                </c:pt>
                <c:pt idx="38084">
                  <c:v>0.83506686478454684</c:v>
                </c:pt>
                <c:pt idx="38085">
                  <c:v>0.83537718320327026</c:v>
                </c:pt>
                <c:pt idx="38086">
                  <c:v>0.83537718320327026</c:v>
                </c:pt>
                <c:pt idx="38087">
                  <c:v>0.83537718320327026</c:v>
                </c:pt>
                <c:pt idx="38088">
                  <c:v>0.83506686478454684</c:v>
                </c:pt>
                <c:pt idx="38089">
                  <c:v>0.83512810991459341</c:v>
                </c:pt>
                <c:pt idx="38090">
                  <c:v>0.83543833580980686</c:v>
                </c:pt>
                <c:pt idx="38091">
                  <c:v>0.83543833580980686</c:v>
                </c:pt>
                <c:pt idx="38092">
                  <c:v>0.83506686478454684</c:v>
                </c:pt>
                <c:pt idx="38093">
                  <c:v>0.83506686478454684</c:v>
                </c:pt>
                <c:pt idx="38094">
                  <c:v>0.83506686478454684</c:v>
                </c:pt>
                <c:pt idx="38095">
                  <c:v>0.83543833580980686</c:v>
                </c:pt>
                <c:pt idx="38096">
                  <c:v>0.83512810991459341</c:v>
                </c:pt>
                <c:pt idx="38097">
                  <c:v>0.83512810991459341</c:v>
                </c:pt>
                <c:pt idx="38098">
                  <c:v>0.83518930957683746</c:v>
                </c:pt>
                <c:pt idx="38099">
                  <c:v>0.83562152133580714</c:v>
                </c:pt>
                <c:pt idx="38100">
                  <c:v>0.83531157270029677</c:v>
                </c:pt>
                <c:pt idx="38101">
                  <c:v>0.83487940630797774</c:v>
                </c:pt>
                <c:pt idx="38102">
                  <c:v>0.83518930957683746</c:v>
                </c:pt>
                <c:pt idx="38103">
                  <c:v>0.83518930957683746</c:v>
                </c:pt>
                <c:pt idx="38104">
                  <c:v>0.83481811432813668</c:v>
                </c:pt>
                <c:pt idx="38105">
                  <c:v>0.83481811432813668</c:v>
                </c:pt>
                <c:pt idx="38106">
                  <c:v>0.83475677682881555</c:v>
                </c:pt>
                <c:pt idx="38107">
                  <c:v>0.83500557413600907</c:v>
                </c:pt>
                <c:pt idx="38108">
                  <c:v>0.83500557413600907</c:v>
                </c:pt>
                <c:pt idx="38109">
                  <c:v>0.83506686478454684</c:v>
                </c:pt>
                <c:pt idx="38110">
                  <c:v>0.83562662699888424</c:v>
                </c:pt>
                <c:pt idx="38111">
                  <c:v>0.83519345238095233</c:v>
                </c:pt>
                <c:pt idx="38112">
                  <c:v>0.83544303797468367</c:v>
                </c:pt>
                <c:pt idx="38113">
                  <c:v>0.8353817504655493</c:v>
                </c:pt>
                <c:pt idx="38114">
                  <c:v>0.83507073715562175</c:v>
                </c:pt>
                <c:pt idx="38115">
                  <c:v>0.8353817504655493</c:v>
                </c:pt>
                <c:pt idx="38116">
                  <c:v>0.8353817504655493</c:v>
                </c:pt>
                <c:pt idx="38117">
                  <c:v>0.8353817504655493</c:v>
                </c:pt>
                <c:pt idx="38118">
                  <c:v>0.83507073715562175</c:v>
                </c:pt>
                <c:pt idx="38119">
                  <c:v>0.8353817504655493</c:v>
                </c:pt>
                <c:pt idx="38120">
                  <c:v>0.83513211760327521</c:v>
                </c:pt>
                <c:pt idx="38121">
                  <c:v>0.83519345238095233</c:v>
                </c:pt>
                <c:pt idx="38122">
                  <c:v>0.83519345238095233</c:v>
                </c:pt>
                <c:pt idx="38123">
                  <c:v>0.83494423791821559</c:v>
                </c:pt>
                <c:pt idx="38124">
                  <c:v>0.83469539375928681</c:v>
                </c:pt>
                <c:pt idx="38125">
                  <c:v>0.83500557413600907</c:v>
                </c:pt>
                <c:pt idx="38126">
                  <c:v>0.83488285608032731</c:v>
                </c:pt>
                <c:pt idx="38127">
                  <c:v>0.83513211760327521</c:v>
                </c:pt>
                <c:pt idx="38128">
                  <c:v>0.8353817504655493</c:v>
                </c:pt>
                <c:pt idx="38129">
                  <c:v>0.8353817504655493</c:v>
                </c:pt>
                <c:pt idx="38130">
                  <c:v>0.83569299552906096</c:v>
                </c:pt>
                <c:pt idx="38131">
                  <c:v>0.8353817504655493</c:v>
                </c:pt>
                <c:pt idx="38132">
                  <c:v>0.83513211760327521</c:v>
                </c:pt>
                <c:pt idx="38133">
                  <c:v>0.83519345238095233</c:v>
                </c:pt>
                <c:pt idx="38134">
                  <c:v>0.83494423791821559</c:v>
                </c:pt>
                <c:pt idx="38135">
                  <c:v>0.83494423791821559</c:v>
                </c:pt>
                <c:pt idx="38136">
                  <c:v>0.83494423791821559</c:v>
                </c:pt>
                <c:pt idx="38137">
                  <c:v>0.83457249070631978</c:v>
                </c:pt>
                <c:pt idx="38138">
                  <c:v>0.83457249070631978</c:v>
                </c:pt>
                <c:pt idx="38139">
                  <c:v>0.83494423791821559</c:v>
                </c:pt>
                <c:pt idx="38140">
                  <c:v>0.83494423791821559</c:v>
                </c:pt>
                <c:pt idx="38141">
                  <c:v>0.83568773234200755</c:v>
                </c:pt>
                <c:pt idx="38142">
                  <c:v>0.83531598513011152</c:v>
                </c:pt>
                <c:pt idx="38143">
                  <c:v>0.83525474153960577</c:v>
                </c:pt>
                <c:pt idx="38144">
                  <c:v>0.83519345238095233</c:v>
                </c:pt>
                <c:pt idx="38145">
                  <c:v>0.83550427986602172</c:v>
                </c:pt>
                <c:pt idx="38146">
                  <c:v>0.83507073715562175</c:v>
                </c:pt>
                <c:pt idx="38147">
                  <c:v>0.83544303797468367</c:v>
                </c:pt>
                <c:pt idx="38148">
                  <c:v>0.83550427986602172</c:v>
                </c:pt>
                <c:pt idx="38149">
                  <c:v>0.83556547619047616</c:v>
                </c:pt>
                <c:pt idx="38150">
                  <c:v>0.83556547619047616</c:v>
                </c:pt>
                <c:pt idx="38151">
                  <c:v>0.83519345238095233</c:v>
                </c:pt>
                <c:pt idx="38152">
                  <c:v>0.83525474153960577</c:v>
                </c:pt>
                <c:pt idx="38153">
                  <c:v>0.83531598513011152</c:v>
                </c:pt>
                <c:pt idx="38154">
                  <c:v>0.83500557413600895</c:v>
                </c:pt>
                <c:pt idx="38155">
                  <c:v>0.83531598513011152</c:v>
                </c:pt>
                <c:pt idx="38156">
                  <c:v>0.83531598513011152</c:v>
                </c:pt>
                <c:pt idx="38157">
                  <c:v>0.83494423791821559</c:v>
                </c:pt>
                <c:pt idx="38158">
                  <c:v>0.83463396506874776</c:v>
                </c:pt>
                <c:pt idx="38159">
                  <c:v>0.83469539375928681</c:v>
                </c:pt>
                <c:pt idx="38160">
                  <c:v>0.83469539375928681</c:v>
                </c:pt>
                <c:pt idx="38161">
                  <c:v>0.83469539375928681</c:v>
                </c:pt>
                <c:pt idx="38162">
                  <c:v>0.83463396506874776</c:v>
                </c:pt>
                <c:pt idx="38163">
                  <c:v>0.83494423791821559</c:v>
                </c:pt>
                <c:pt idx="38164">
                  <c:v>0.83525474153960577</c:v>
                </c:pt>
                <c:pt idx="38165">
                  <c:v>0.83525474153960577</c:v>
                </c:pt>
                <c:pt idx="38166">
                  <c:v>0.83519345238095233</c:v>
                </c:pt>
                <c:pt idx="38167">
                  <c:v>0.83550427986602172</c:v>
                </c:pt>
                <c:pt idx="38168">
                  <c:v>0.83488285608032731</c:v>
                </c:pt>
                <c:pt idx="38169">
                  <c:v>0.83519345238095233</c:v>
                </c:pt>
                <c:pt idx="38170">
                  <c:v>0.83519345238095233</c:v>
                </c:pt>
                <c:pt idx="38171">
                  <c:v>0.83537718320327026</c:v>
                </c:pt>
                <c:pt idx="38172">
                  <c:v>0.83475677682881555</c:v>
                </c:pt>
                <c:pt idx="38173">
                  <c:v>0.83475677682881555</c:v>
                </c:pt>
                <c:pt idx="38174">
                  <c:v>0.83463396506874776</c:v>
                </c:pt>
                <c:pt idx="38175">
                  <c:v>0.83500557413600895</c:v>
                </c:pt>
                <c:pt idx="38176">
                  <c:v>0.83500557413600895</c:v>
                </c:pt>
                <c:pt idx="38177">
                  <c:v>0.83562662699888424</c:v>
                </c:pt>
                <c:pt idx="38178">
                  <c:v>0.83519345238095233</c:v>
                </c:pt>
                <c:pt idx="38179">
                  <c:v>0.83519345238095233</c:v>
                </c:pt>
                <c:pt idx="38180">
                  <c:v>0.83525474153960577</c:v>
                </c:pt>
                <c:pt idx="38181">
                  <c:v>0.83525474153960577</c:v>
                </c:pt>
                <c:pt idx="38182">
                  <c:v>0.83531598513011152</c:v>
                </c:pt>
                <c:pt idx="38183">
                  <c:v>0.83531598513011152</c:v>
                </c:pt>
                <c:pt idx="38184">
                  <c:v>0.83463396506874776</c:v>
                </c:pt>
                <c:pt idx="38185">
                  <c:v>0.83500557413600907</c:v>
                </c:pt>
                <c:pt idx="38186">
                  <c:v>0.83537718320327026</c:v>
                </c:pt>
                <c:pt idx="38187">
                  <c:v>0.83469539375928681</c:v>
                </c:pt>
                <c:pt idx="38188">
                  <c:v>0.83469539375928681</c:v>
                </c:pt>
                <c:pt idx="38189">
                  <c:v>0.83469539375928681</c:v>
                </c:pt>
                <c:pt idx="38190">
                  <c:v>0.83500557413600907</c:v>
                </c:pt>
                <c:pt idx="38191">
                  <c:v>0.83494423791821559</c:v>
                </c:pt>
                <c:pt idx="38192">
                  <c:v>0.83525474153960577</c:v>
                </c:pt>
                <c:pt idx="38193">
                  <c:v>0.83525474153960577</c:v>
                </c:pt>
                <c:pt idx="38194">
                  <c:v>0.83525474153960577</c:v>
                </c:pt>
                <c:pt idx="38195">
                  <c:v>0.83556547619047616</c:v>
                </c:pt>
                <c:pt idx="38196">
                  <c:v>0.83550427986602172</c:v>
                </c:pt>
                <c:pt idx="38197">
                  <c:v>0.83519345238095233</c:v>
                </c:pt>
                <c:pt idx="38198">
                  <c:v>0.83531598513011152</c:v>
                </c:pt>
                <c:pt idx="38199">
                  <c:v>0.83537718320327026</c:v>
                </c:pt>
                <c:pt idx="38200">
                  <c:v>0.83512810991459341</c:v>
                </c:pt>
                <c:pt idx="38201">
                  <c:v>0.83475677682881555</c:v>
                </c:pt>
                <c:pt idx="38202">
                  <c:v>0.83500557413600907</c:v>
                </c:pt>
                <c:pt idx="38203">
                  <c:v>0.83506686478454684</c:v>
                </c:pt>
                <c:pt idx="38204">
                  <c:v>0.83543833580980686</c:v>
                </c:pt>
                <c:pt idx="38205">
                  <c:v>0.83537718320327026</c:v>
                </c:pt>
                <c:pt idx="38206">
                  <c:v>0.83494423791821559</c:v>
                </c:pt>
                <c:pt idx="38207">
                  <c:v>0.83513211760327521</c:v>
                </c:pt>
                <c:pt idx="38208">
                  <c:v>0.83513211760327521</c:v>
                </c:pt>
                <c:pt idx="38209">
                  <c:v>0.83525474153960577</c:v>
                </c:pt>
                <c:pt idx="38210">
                  <c:v>0.83531598513011152</c:v>
                </c:pt>
                <c:pt idx="38211">
                  <c:v>0.83531598513011152</c:v>
                </c:pt>
                <c:pt idx="38212">
                  <c:v>0.83506686478454684</c:v>
                </c:pt>
                <c:pt idx="38213">
                  <c:v>0.83512810991459341</c:v>
                </c:pt>
                <c:pt idx="38214">
                  <c:v>0.83543833580980686</c:v>
                </c:pt>
                <c:pt idx="38215">
                  <c:v>0.83537718320327026</c:v>
                </c:pt>
                <c:pt idx="38216">
                  <c:v>0.83469539375928681</c:v>
                </c:pt>
                <c:pt idx="38217">
                  <c:v>0.83506686478454684</c:v>
                </c:pt>
                <c:pt idx="38218">
                  <c:v>0.83537718320327026</c:v>
                </c:pt>
                <c:pt idx="38219">
                  <c:v>0.83531598513011152</c:v>
                </c:pt>
                <c:pt idx="38220">
                  <c:v>0.83531598513011152</c:v>
                </c:pt>
                <c:pt idx="38221">
                  <c:v>0.83525474153960577</c:v>
                </c:pt>
                <c:pt idx="38222">
                  <c:v>0.83519345238095233</c:v>
                </c:pt>
                <c:pt idx="38223">
                  <c:v>0.83513211760327521</c:v>
                </c:pt>
                <c:pt idx="38224">
                  <c:v>0.83519345238095233</c:v>
                </c:pt>
                <c:pt idx="38225">
                  <c:v>0.83525474153960577</c:v>
                </c:pt>
                <c:pt idx="38226">
                  <c:v>0.83537718320327026</c:v>
                </c:pt>
                <c:pt idx="38227">
                  <c:v>0.83469539375928681</c:v>
                </c:pt>
                <c:pt idx="38228">
                  <c:v>0.83506686478454684</c:v>
                </c:pt>
                <c:pt idx="38229">
                  <c:v>0.83475677682881555</c:v>
                </c:pt>
                <c:pt idx="38230">
                  <c:v>0.83475677682881555</c:v>
                </c:pt>
                <c:pt idx="38231">
                  <c:v>0.83543833580980686</c:v>
                </c:pt>
                <c:pt idx="38232">
                  <c:v>0.83537718320327026</c:v>
                </c:pt>
                <c:pt idx="38233">
                  <c:v>0.83531598513011152</c:v>
                </c:pt>
                <c:pt idx="38234">
                  <c:v>0.83525474153960577</c:v>
                </c:pt>
                <c:pt idx="38235">
                  <c:v>0.83525474153960577</c:v>
                </c:pt>
                <c:pt idx="38236">
                  <c:v>0.83537718320327026</c:v>
                </c:pt>
                <c:pt idx="38237">
                  <c:v>0.83512810991459341</c:v>
                </c:pt>
                <c:pt idx="38238">
                  <c:v>0.83481811432813668</c:v>
                </c:pt>
                <c:pt idx="38239">
                  <c:v>0.83512810991459341</c:v>
                </c:pt>
                <c:pt idx="38240">
                  <c:v>0.83531598513011152</c:v>
                </c:pt>
                <c:pt idx="38241">
                  <c:v>0.83488285608032731</c:v>
                </c:pt>
                <c:pt idx="38242">
                  <c:v>0.83513211760327521</c:v>
                </c:pt>
                <c:pt idx="38243">
                  <c:v>0.83550427986602172</c:v>
                </c:pt>
                <c:pt idx="38244">
                  <c:v>0.83525474153960577</c:v>
                </c:pt>
                <c:pt idx="38245">
                  <c:v>0.83469539375928681</c:v>
                </c:pt>
                <c:pt idx="38246">
                  <c:v>0.83475677682881555</c:v>
                </c:pt>
                <c:pt idx="38247">
                  <c:v>0.83543833580980686</c:v>
                </c:pt>
                <c:pt idx="38248">
                  <c:v>0.83506686478454684</c:v>
                </c:pt>
                <c:pt idx="38249">
                  <c:v>0.83519345238095233</c:v>
                </c:pt>
                <c:pt idx="38250">
                  <c:v>0.83513211760327521</c:v>
                </c:pt>
                <c:pt idx="38251">
                  <c:v>0.83519345238095233</c:v>
                </c:pt>
                <c:pt idx="38252">
                  <c:v>0.83562662699888424</c:v>
                </c:pt>
                <c:pt idx="38253">
                  <c:v>0.83475677682881555</c:v>
                </c:pt>
                <c:pt idx="38254">
                  <c:v>0.83481811432813668</c:v>
                </c:pt>
                <c:pt idx="38255">
                  <c:v>0.83518930957683746</c:v>
                </c:pt>
                <c:pt idx="38256">
                  <c:v>0.83512810991459341</c:v>
                </c:pt>
                <c:pt idx="38257">
                  <c:v>0.83537718320327026</c:v>
                </c:pt>
                <c:pt idx="38258">
                  <c:v>0.83531598513011152</c:v>
                </c:pt>
                <c:pt idx="38259">
                  <c:v>0.83500557413600895</c:v>
                </c:pt>
                <c:pt idx="38260">
                  <c:v>0.83543833580980686</c:v>
                </c:pt>
                <c:pt idx="38261">
                  <c:v>0.83512810991459341</c:v>
                </c:pt>
                <c:pt idx="38262">
                  <c:v>0.83481811432813668</c:v>
                </c:pt>
                <c:pt idx="38263">
                  <c:v>0.83506686478454684</c:v>
                </c:pt>
                <c:pt idx="38264">
                  <c:v>0.83537718320327026</c:v>
                </c:pt>
                <c:pt idx="38265">
                  <c:v>0.83531598513011152</c:v>
                </c:pt>
                <c:pt idx="38266">
                  <c:v>0.83519345238095233</c:v>
                </c:pt>
                <c:pt idx="38267">
                  <c:v>0.83519345238095233</c:v>
                </c:pt>
                <c:pt idx="38268">
                  <c:v>0.83519345238095233</c:v>
                </c:pt>
                <c:pt idx="38269">
                  <c:v>0.83556547619047616</c:v>
                </c:pt>
                <c:pt idx="38270">
                  <c:v>0.83525474153960577</c:v>
                </c:pt>
                <c:pt idx="38271">
                  <c:v>0.83537718320327026</c:v>
                </c:pt>
                <c:pt idx="38272">
                  <c:v>0.83500557413600907</c:v>
                </c:pt>
                <c:pt idx="38273">
                  <c:v>0.83506686478454684</c:v>
                </c:pt>
                <c:pt idx="38274">
                  <c:v>0.83506686478454684</c:v>
                </c:pt>
                <c:pt idx="38275">
                  <c:v>0.83543833580980686</c:v>
                </c:pt>
                <c:pt idx="38276">
                  <c:v>0.83494423791821559</c:v>
                </c:pt>
                <c:pt idx="38277">
                  <c:v>0.83519345238095233</c:v>
                </c:pt>
                <c:pt idx="38278">
                  <c:v>0.83525474153960577</c:v>
                </c:pt>
                <c:pt idx="38279">
                  <c:v>0.83525474153960577</c:v>
                </c:pt>
                <c:pt idx="38280">
                  <c:v>0.83531598513011152</c:v>
                </c:pt>
                <c:pt idx="38281">
                  <c:v>0.83568773234200755</c:v>
                </c:pt>
                <c:pt idx="38282">
                  <c:v>0.83500557413600907</c:v>
                </c:pt>
                <c:pt idx="38283">
                  <c:v>0.83469539375928681</c:v>
                </c:pt>
                <c:pt idx="38284">
                  <c:v>0.83463396506874776</c:v>
                </c:pt>
                <c:pt idx="38285">
                  <c:v>0.83537718320327026</c:v>
                </c:pt>
                <c:pt idx="38286">
                  <c:v>0.83537718320327026</c:v>
                </c:pt>
                <c:pt idx="38287">
                  <c:v>0.83537718320327026</c:v>
                </c:pt>
                <c:pt idx="38288">
                  <c:v>0.83531598513011152</c:v>
                </c:pt>
                <c:pt idx="38289">
                  <c:v>0.83525474153960577</c:v>
                </c:pt>
                <c:pt idx="38290">
                  <c:v>0.83525474153960577</c:v>
                </c:pt>
                <c:pt idx="38291">
                  <c:v>0.83531598513011152</c:v>
                </c:pt>
                <c:pt idx="38292">
                  <c:v>0.83537718320327026</c:v>
                </c:pt>
                <c:pt idx="38293">
                  <c:v>0.83506686478454684</c:v>
                </c:pt>
                <c:pt idx="38294">
                  <c:v>0.83506686478454684</c:v>
                </c:pt>
                <c:pt idx="38295">
                  <c:v>0.83537718320327026</c:v>
                </c:pt>
                <c:pt idx="38296">
                  <c:v>0.83531598513011152</c:v>
                </c:pt>
                <c:pt idx="38297">
                  <c:v>0.83494423791821559</c:v>
                </c:pt>
                <c:pt idx="38298">
                  <c:v>0.83525474153960577</c:v>
                </c:pt>
                <c:pt idx="38299">
                  <c:v>0.83525474153960577</c:v>
                </c:pt>
                <c:pt idx="38300">
                  <c:v>0.83562662699888424</c:v>
                </c:pt>
                <c:pt idx="38301">
                  <c:v>0.83531598513011152</c:v>
                </c:pt>
                <c:pt idx="38302">
                  <c:v>0.83568773234200755</c:v>
                </c:pt>
                <c:pt idx="38303">
                  <c:v>0.83537718320327026</c:v>
                </c:pt>
                <c:pt idx="38304">
                  <c:v>0.83500557413600907</c:v>
                </c:pt>
                <c:pt idx="38305">
                  <c:v>0.83500557413600907</c:v>
                </c:pt>
                <c:pt idx="38306">
                  <c:v>0.83500557413600907</c:v>
                </c:pt>
                <c:pt idx="38307">
                  <c:v>0.83494423791821559</c:v>
                </c:pt>
                <c:pt idx="38308">
                  <c:v>0.83488285608032731</c:v>
                </c:pt>
                <c:pt idx="38309">
                  <c:v>0.83544303797468367</c:v>
                </c:pt>
                <c:pt idx="38310">
                  <c:v>0.83544303797468367</c:v>
                </c:pt>
                <c:pt idx="38311">
                  <c:v>0.8353817504655493</c:v>
                </c:pt>
                <c:pt idx="38312">
                  <c:v>0.83544303797468367</c:v>
                </c:pt>
                <c:pt idx="38313">
                  <c:v>0.83519345238095233</c:v>
                </c:pt>
                <c:pt idx="38314">
                  <c:v>0.83525474153960577</c:v>
                </c:pt>
                <c:pt idx="38315">
                  <c:v>0.83525474153960577</c:v>
                </c:pt>
                <c:pt idx="38316">
                  <c:v>0.83525474153960577</c:v>
                </c:pt>
                <c:pt idx="38317">
                  <c:v>0.83500557413600895</c:v>
                </c:pt>
                <c:pt idx="38318">
                  <c:v>0.83506686478454684</c:v>
                </c:pt>
                <c:pt idx="38319">
                  <c:v>0.83537718320327026</c:v>
                </c:pt>
                <c:pt idx="38320">
                  <c:v>0.83537718320327026</c:v>
                </c:pt>
                <c:pt idx="38321">
                  <c:v>0.83537718320327026</c:v>
                </c:pt>
                <c:pt idx="38322">
                  <c:v>0.83506686478454684</c:v>
                </c:pt>
                <c:pt idx="38323">
                  <c:v>0.83506686478454684</c:v>
                </c:pt>
                <c:pt idx="38324">
                  <c:v>0.83481811432813668</c:v>
                </c:pt>
                <c:pt idx="38325">
                  <c:v>0.83481811432813668</c:v>
                </c:pt>
                <c:pt idx="38326">
                  <c:v>0.83481811432813668</c:v>
                </c:pt>
                <c:pt idx="38327">
                  <c:v>0.83481811432813668</c:v>
                </c:pt>
                <c:pt idx="38328">
                  <c:v>0.83487940630797774</c:v>
                </c:pt>
                <c:pt idx="38329">
                  <c:v>0.83487940630797774</c:v>
                </c:pt>
                <c:pt idx="38330">
                  <c:v>0.83518930957683746</c:v>
                </c:pt>
                <c:pt idx="38331">
                  <c:v>0.83512810991459341</c:v>
                </c:pt>
                <c:pt idx="38332">
                  <c:v>0.83506686478454684</c:v>
                </c:pt>
                <c:pt idx="38333">
                  <c:v>0.83537718320327026</c:v>
                </c:pt>
                <c:pt idx="38334">
                  <c:v>0.83537718320327026</c:v>
                </c:pt>
                <c:pt idx="38335">
                  <c:v>0.83500557413600895</c:v>
                </c:pt>
                <c:pt idx="38336">
                  <c:v>0.83531598513011152</c:v>
                </c:pt>
                <c:pt idx="38337">
                  <c:v>0.83537718320327026</c:v>
                </c:pt>
                <c:pt idx="38338">
                  <c:v>0.83531598513011152</c:v>
                </c:pt>
                <c:pt idx="38339">
                  <c:v>0.83525474153960577</c:v>
                </c:pt>
                <c:pt idx="38340">
                  <c:v>0.83488285608032731</c:v>
                </c:pt>
                <c:pt idx="38341">
                  <c:v>0.83525474153960577</c:v>
                </c:pt>
                <c:pt idx="38342">
                  <c:v>0.83525474153960577</c:v>
                </c:pt>
                <c:pt idx="38343">
                  <c:v>0.83525474153960577</c:v>
                </c:pt>
                <c:pt idx="38344">
                  <c:v>0.83494423791821559</c:v>
                </c:pt>
                <c:pt idx="38345">
                  <c:v>0.83531598513011152</c:v>
                </c:pt>
                <c:pt idx="38346">
                  <c:v>0.83506686478454684</c:v>
                </c:pt>
                <c:pt idx="38347">
                  <c:v>0.83518930957683746</c:v>
                </c:pt>
                <c:pt idx="38348">
                  <c:v>0.83506686478454684</c:v>
                </c:pt>
                <c:pt idx="38349">
                  <c:v>0.83531598513011152</c:v>
                </c:pt>
                <c:pt idx="38350">
                  <c:v>0.83500557413600895</c:v>
                </c:pt>
                <c:pt idx="38351">
                  <c:v>0.83562662699888424</c:v>
                </c:pt>
                <c:pt idx="38352">
                  <c:v>0.83525474153960577</c:v>
                </c:pt>
                <c:pt idx="38353">
                  <c:v>0.83519345238095233</c:v>
                </c:pt>
                <c:pt idx="38354">
                  <c:v>0.83519345238095233</c:v>
                </c:pt>
                <c:pt idx="38355">
                  <c:v>0.83525474153960577</c:v>
                </c:pt>
                <c:pt idx="38356">
                  <c:v>0.83568773234200755</c:v>
                </c:pt>
                <c:pt idx="38357">
                  <c:v>0.83537718320327026</c:v>
                </c:pt>
                <c:pt idx="38358">
                  <c:v>0.83506686478454684</c:v>
                </c:pt>
                <c:pt idx="38359">
                  <c:v>0.83481811432813668</c:v>
                </c:pt>
                <c:pt idx="38360">
                  <c:v>0.83481811432813668</c:v>
                </c:pt>
                <c:pt idx="38361">
                  <c:v>0.83475677682881555</c:v>
                </c:pt>
                <c:pt idx="38362">
                  <c:v>0.83506686478454684</c:v>
                </c:pt>
                <c:pt idx="38363">
                  <c:v>0.83506686478454684</c:v>
                </c:pt>
                <c:pt idx="38364">
                  <c:v>0.83506686478454684</c:v>
                </c:pt>
                <c:pt idx="38365">
                  <c:v>0.83500557413600895</c:v>
                </c:pt>
                <c:pt idx="38366">
                  <c:v>0.83531598513011152</c:v>
                </c:pt>
                <c:pt idx="38367">
                  <c:v>0.83531598513011152</c:v>
                </c:pt>
                <c:pt idx="38368">
                  <c:v>0.83531598513011152</c:v>
                </c:pt>
                <c:pt idx="38369">
                  <c:v>0.83531598513011152</c:v>
                </c:pt>
                <c:pt idx="38370">
                  <c:v>0.83531598513011152</c:v>
                </c:pt>
                <c:pt idx="38371">
                  <c:v>0.83568773234200755</c:v>
                </c:pt>
                <c:pt idx="38372">
                  <c:v>0.83537718320327026</c:v>
                </c:pt>
                <c:pt idx="38373">
                  <c:v>0.83500557413600895</c:v>
                </c:pt>
                <c:pt idx="38374">
                  <c:v>0.83531598513011152</c:v>
                </c:pt>
                <c:pt idx="38375">
                  <c:v>0.83525474153960577</c:v>
                </c:pt>
                <c:pt idx="38376">
                  <c:v>0.83525474153960577</c:v>
                </c:pt>
                <c:pt idx="38377">
                  <c:v>0.83525474153960577</c:v>
                </c:pt>
                <c:pt idx="38378">
                  <c:v>0.83525474153960577</c:v>
                </c:pt>
                <c:pt idx="38379">
                  <c:v>0.83525474153960577</c:v>
                </c:pt>
                <c:pt idx="38380">
                  <c:v>0.83531598513011152</c:v>
                </c:pt>
                <c:pt idx="38381">
                  <c:v>0.83531598513011152</c:v>
                </c:pt>
                <c:pt idx="38382">
                  <c:v>0.83531598513011152</c:v>
                </c:pt>
                <c:pt idx="38383">
                  <c:v>0.83537718320327026</c:v>
                </c:pt>
                <c:pt idx="38384">
                  <c:v>0.83543833580980686</c:v>
                </c:pt>
                <c:pt idx="38385">
                  <c:v>0.83512810991459341</c:v>
                </c:pt>
                <c:pt idx="38386">
                  <c:v>0.83512810991459341</c:v>
                </c:pt>
                <c:pt idx="38387">
                  <c:v>0.83512810991459341</c:v>
                </c:pt>
                <c:pt idx="38388">
                  <c:v>0.83549944300037127</c:v>
                </c:pt>
                <c:pt idx="38389">
                  <c:v>0.83556050482553823</c:v>
                </c:pt>
                <c:pt idx="38390">
                  <c:v>0.83518930957683746</c:v>
                </c:pt>
                <c:pt idx="38391">
                  <c:v>0.83487940630797774</c:v>
                </c:pt>
                <c:pt idx="38392">
                  <c:v>0.83450834879406321</c:v>
                </c:pt>
                <c:pt idx="38393">
                  <c:v>0.83475677682881555</c:v>
                </c:pt>
                <c:pt idx="38394">
                  <c:v>0.83506686478454684</c:v>
                </c:pt>
                <c:pt idx="38395">
                  <c:v>0.83537718320327026</c:v>
                </c:pt>
                <c:pt idx="38396">
                  <c:v>0.83506686478454684</c:v>
                </c:pt>
                <c:pt idx="38397">
                  <c:v>0.83543833580980686</c:v>
                </c:pt>
                <c:pt idx="38398">
                  <c:v>0.83506686478454684</c:v>
                </c:pt>
                <c:pt idx="38399">
                  <c:v>0.83537718320327026</c:v>
                </c:pt>
                <c:pt idx="38400">
                  <c:v>0.83537718320327026</c:v>
                </c:pt>
                <c:pt idx="38401">
                  <c:v>0.83537718320327026</c:v>
                </c:pt>
                <c:pt idx="38402">
                  <c:v>0.83512810991459341</c:v>
                </c:pt>
                <c:pt idx="38403">
                  <c:v>0.83518930957683746</c:v>
                </c:pt>
                <c:pt idx="38404">
                  <c:v>0.83487940630797774</c:v>
                </c:pt>
                <c:pt idx="38405">
                  <c:v>0.83525046382189261</c:v>
                </c:pt>
                <c:pt idx="38406">
                  <c:v>0.83456973293768544</c:v>
                </c:pt>
                <c:pt idx="38407">
                  <c:v>0.83487940630797774</c:v>
                </c:pt>
                <c:pt idx="38408">
                  <c:v>0.83481811432813668</c:v>
                </c:pt>
                <c:pt idx="38409">
                  <c:v>0.83475677682881555</c:v>
                </c:pt>
                <c:pt idx="38410">
                  <c:v>0.83512810991459341</c:v>
                </c:pt>
                <c:pt idx="38411">
                  <c:v>0.83475677682881555</c:v>
                </c:pt>
                <c:pt idx="38412">
                  <c:v>0.83543833580980686</c:v>
                </c:pt>
                <c:pt idx="38413">
                  <c:v>0.83537718320327026</c:v>
                </c:pt>
                <c:pt idx="38414">
                  <c:v>0.83531598513011152</c:v>
                </c:pt>
                <c:pt idx="38415">
                  <c:v>0.83531598513011152</c:v>
                </c:pt>
                <c:pt idx="38416">
                  <c:v>0.83531598513011152</c:v>
                </c:pt>
                <c:pt idx="38417">
                  <c:v>0.83562662699888424</c:v>
                </c:pt>
                <c:pt idx="38418">
                  <c:v>0.83537718320327026</c:v>
                </c:pt>
                <c:pt idx="38419">
                  <c:v>0.83500557413600895</c:v>
                </c:pt>
                <c:pt idx="38420">
                  <c:v>0.83525474153960577</c:v>
                </c:pt>
                <c:pt idx="38421">
                  <c:v>0.83531598513011152</c:v>
                </c:pt>
                <c:pt idx="38422">
                  <c:v>0.83531598513011152</c:v>
                </c:pt>
                <c:pt idx="38423">
                  <c:v>0.83531598513011152</c:v>
                </c:pt>
                <c:pt idx="38424">
                  <c:v>0.83531598513011152</c:v>
                </c:pt>
                <c:pt idx="38425">
                  <c:v>0.83537718320327026</c:v>
                </c:pt>
                <c:pt idx="38426">
                  <c:v>0.83543833580980686</c:v>
                </c:pt>
                <c:pt idx="38427">
                  <c:v>0.83512810991459341</c:v>
                </c:pt>
                <c:pt idx="38428">
                  <c:v>0.83549944300037127</c:v>
                </c:pt>
                <c:pt idx="38429">
                  <c:v>0.83506686478454684</c:v>
                </c:pt>
                <c:pt idx="38430">
                  <c:v>0.83475677682881555</c:v>
                </c:pt>
                <c:pt idx="38431">
                  <c:v>0.83475677682881555</c:v>
                </c:pt>
                <c:pt idx="38432">
                  <c:v>0.83512810991459341</c:v>
                </c:pt>
                <c:pt idx="38433">
                  <c:v>0.83481811432813668</c:v>
                </c:pt>
                <c:pt idx="38434">
                  <c:v>0.83549944300037127</c:v>
                </c:pt>
                <c:pt idx="38435">
                  <c:v>0.83512810991459341</c:v>
                </c:pt>
                <c:pt idx="38436">
                  <c:v>0.83512810991459341</c:v>
                </c:pt>
                <c:pt idx="38437">
                  <c:v>0.83543833580980686</c:v>
                </c:pt>
                <c:pt idx="38438">
                  <c:v>0.83512810991459341</c:v>
                </c:pt>
                <c:pt idx="38439">
                  <c:v>0.83512810991459341</c:v>
                </c:pt>
                <c:pt idx="38440">
                  <c:v>0.83543833580980686</c:v>
                </c:pt>
                <c:pt idx="38441">
                  <c:v>0.83537718320327026</c:v>
                </c:pt>
                <c:pt idx="38442">
                  <c:v>0.83531598513011152</c:v>
                </c:pt>
                <c:pt idx="38443">
                  <c:v>0.83531598513011152</c:v>
                </c:pt>
                <c:pt idx="38444">
                  <c:v>0.83500557413600895</c:v>
                </c:pt>
                <c:pt idx="38445">
                  <c:v>0.83500557413600895</c:v>
                </c:pt>
                <c:pt idx="38446">
                  <c:v>0.83531598513011152</c:v>
                </c:pt>
                <c:pt idx="38447">
                  <c:v>0.83531598513011152</c:v>
                </c:pt>
                <c:pt idx="38448">
                  <c:v>0.83562662699888424</c:v>
                </c:pt>
                <c:pt idx="38449">
                  <c:v>0.83494423791821559</c:v>
                </c:pt>
                <c:pt idx="38450">
                  <c:v>0.83488285608032731</c:v>
                </c:pt>
                <c:pt idx="38451">
                  <c:v>0.83525474153960577</c:v>
                </c:pt>
                <c:pt idx="38452">
                  <c:v>0.83531598513011152</c:v>
                </c:pt>
                <c:pt idx="38453">
                  <c:v>0.83531598513011152</c:v>
                </c:pt>
                <c:pt idx="38454">
                  <c:v>0.83494423791821559</c:v>
                </c:pt>
                <c:pt idx="38455">
                  <c:v>0.83525474153960577</c:v>
                </c:pt>
                <c:pt idx="38456">
                  <c:v>0.83525474153960577</c:v>
                </c:pt>
                <c:pt idx="38457">
                  <c:v>0.83562662699888424</c:v>
                </c:pt>
                <c:pt idx="38458">
                  <c:v>0.83500557413600895</c:v>
                </c:pt>
                <c:pt idx="38459">
                  <c:v>0.83543833580980686</c:v>
                </c:pt>
                <c:pt idx="38460">
                  <c:v>0.83512810991459341</c:v>
                </c:pt>
                <c:pt idx="38461">
                  <c:v>0.83487940630797774</c:v>
                </c:pt>
                <c:pt idx="38462">
                  <c:v>0.83549944300037127</c:v>
                </c:pt>
                <c:pt idx="38463">
                  <c:v>0.83549944300037127</c:v>
                </c:pt>
                <c:pt idx="38464">
                  <c:v>0.83481811432813668</c:v>
                </c:pt>
                <c:pt idx="38465">
                  <c:v>0.83518930957683746</c:v>
                </c:pt>
                <c:pt idx="38466">
                  <c:v>0.83518930957683746</c:v>
                </c:pt>
                <c:pt idx="38467">
                  <c:v>0.83512810991459341</c:v>
                </c:pt>
                <c:pt idx="38468">
                  <c:v>0.83512810991459341</c:v>
                </c:pt>
                <c:pt idx="38469">
                  <c:v>0.83506686478454684</c:v>
                </c:pt>
                <c:pt idx="38470">
                  <c:v>0.83525474153960577</c:v>
                </c:pt>
                <c:pt idx="38471">
                  <c:v>0.83525474153960577</c:v>
                </c:pt>
                <c:pt idx="38472">
                  <c:v>0.83562662699888424</c:v>
                </c:pt>
                <c:pt idx="38473">
                  <c:v>0.83525474153960577</c:v>
                </c:pt>
                <c:pt idx="38474">
                  <c:v>0.83519345238095233</c:v>
                </c:pt>
                <c:pt idx="38475">
                  <c:v>0.83519345238095233</c:v>
                </c:pt>
                <c:pt idx="38476">
                  <c:v>0.83519345238095233</c:v>
                </c:pt>
                <c:pt idx="38477">
                  <c:v>0.83519345238095233</c:v>
                </c:pt>
                <c:pt idx="38478">
                  <c:v>0.83525474153960577</c:v>
                </c:pt>
                <c:pt idx="38479">
                  <c:v>0.83562662699888424</c:v>
                </c:pt>
                <c:pt idx="38480">
                  <c:v>0.83562662699888424</c:v>
                </c:pt>
                <c:pt idx="38481">
                  <c:v>0.83531598513011152</c:v>
                </c:pt>
                <c:pt idx="38482">
                  <c:v>0.83500557413600895</c:v>
                </c:pt>
                <c:pt idx="38483">
                  <c:v>0.83500557413600895</c:v>
                </c:pt>
                <c:pt idx="38484">
                  <c:v>0.83500557413600895</c:v>
                </c:pt>
                <c:pt idx="38485">
                  <c:v>0.83469539375928681</c:v>
                </c:pt>
                <c:pt idx="38486">
                  <c:v>0.83500557413600907</c:v>
                </c:pt>
                <c:pt idx="38487">
                  <c:v>0.83500557413600907</c:v>
                </c:pt>
                <c:pt idx="38488">
                  <c:v>0.83506686478454684</c:v>
                </c:pt>
                <c:pt idx="38489">
                  <c:v>0.83537718320327026</c:v>
                </c:pt>
                <c:pt idx="38490">
                  <c:v>0.83494423791821559</c:v>
                </c:pt>
                <c:pt idx="38491">
                  <c:v>0.83488285608032731</c:v>
                </c:pt>
                <c:pt idx="38492">
                  <c:v>0.83488285608032731</c:v>
                </c:pt>
                <c:pt idx="38493">
                  <c:v>0.83488285608032731</c:v>
                </c:pt>
                <c:pt idx="38494">
                  <c:v>0.83488285608032731</c:v>
                </c:pt>
                <c:pt idx="38495">
                  <c:v>0.83519345238095233</c:v>
                </c:pt>
                <c:pt idx="38496">
                  <c:v>0.83550427986602172</c:v>
                </c:pt>
                <c:pt idx="38497">
                  <c:v>0.83519345238095233</c:v>
                </c:pt>
                <c:pt idx="38498">
                  <c:v>0.83513211760327521</c:v>
                </c:pt>
                <c:pt idx="38499">
                  <c:v>0.83519345238095233</c:v>
                </c:pt>
                <c:pt idx="38500">
                  <c:v>0.83519345238095233</c:v>
                </c:pt>
                <c:pt idx="38501">
                  <c:v>0.83513211760327521</c:v>
                </c:pt>
                <c:pt idx="38502">
                  <c:v>0.8353817504655493</c:v>
                </c:pt>
                <c:pt idx="38503">
                  <c:v>0.8353817504655493</c:v>
                </c:pt>
                <c:pt idx="38504">
                  <c:v>0.83544303797468367</c:v>
                </c:pt>
                <c:pt idx="38505">
                  <c:v>0.83513211760327521</c:v>
                </c:pt>
                <c:pt idx="38506">
                  <c:v>0.83519345238095233</c:v>
                </c:pt>
                <c:pt idx="38507">
                  <c:v>0.83531598513011152</c:v>
                </c:pt>
                <c:pt idx="38508">
                  <c:v>0.83531598513011152</c:v>
                </c:pt>
                <c:pt idx="38509">
                  <c:v>0.83531598513011152</c:v>
                </c:pt>
                <c:pt idx="38510">
                  <c:v>0.83494423791821559</c:v>
                </c:pt>
                <c:pt idx="38511">
                  <c:v>0.83525474153960577</c:v>
                </c:pt>
                <c:pt idx="38512">
                  <c:v>0.83494423791821559</c:v>
                </c:pt>
                <c:pt idx="38513">
                  <c:v>0.83500557413600895</c:v>
                </c:pt>
                <c:pt idx="38514">
                  <c:v>0.83531598513011152</c:v>
                </c:pt>
                <c:pt idx="38515">
                  <c:v>0.83525474153960577</c:v>
                </c:pt>
                <c:pt idx="38516">
                  <c:v>0.83519345238095233</c:v>
                </c:pt>
                <c:pt idx="38517">
                  <c:v>0.83513211760327521</c:v>
                </c:pt>
                <c:pt idx="38518">
                  <c:v>0.83544303797468367</c:v>
                </c:pt>
                <c:pt idx="38519">
                  <c:v>0.83507073715562175</c:v>
                </c:pt>
                <c:pt idx="38520">
                  <c:v>0.83513211760327521</c:v>
                </c:pt>
                <c:pt idx="38521">
                  <c:v>0.83513211760327521</c:v>
                </c:pt>
                <c:pt idx="38522">
                  <c:v>0.83519345238095233</c:v>
                </c:pt>
                <c:pt idx="38523">
                  <c:v>0.83451097062104873</c:v>
                </c:pt>
                <c:pt idx="38524">
                  <c:v>0.83488285608032731</c:v>
                </c:pt>
                <c:pt idx="38525">
                  <c:v>0.83494423791821559</c:v>
                </c:pt>
                <c:pt idx="38526">
                  <c:v>0.83500557413600907</c:v>
                </c:pt>
                <c:pt idx="38527">
                  <c:v>0.83500557413600895</c:v>
                </c:pt>
                <c:pt idx="38528">
                  <c:v>0.83500557413600895</c:v>
                </c:pt>
                <c:pt idx="38529">
                  <c:v>0.83531598513011152</c:v>
                </c:pt>
                <c:pt idx="38530">
                  <c:v>0.83531598513011152</c:v>
                </c:pt>
                <c:pt idx="38531">
                  <c:v>0.83537718320327026</c:v>
                </c:pt>
                <c:pt idx="38532">
                  <c:v>0.83531598513011152</c:v>
                </c:pt>
                <c:pt idx="38533">
                  <c:v>0.83494423791821559</c:v>
                </c:pt>
                <c:pt idx="38534">
                  <c:v>0.83494423791821559</c:v>
                </c:pt>
                <c:pt idx="38535">
                  <c:v>0.83531598513011152</c:v>
                </c:pt>
                <c:pt idx="38536">
                  <c:v>0.83537718320327026</c:v>
                </c:pt>
                <c:pt idx="38537">
                  <c:v>0.83506686478454684</c:v>
                </c:pt>
                <c:pt idx="38538">
                  <c:v>0.83543833580980686</c:v>
                </c:pt>
                <c:pt idx="38539">
                  <c:v>0.83543833580980686</c:v>
                </c:pt>
                <c:pt idx="38540">
                  <c:v>0.83506686478454684</c:v>
                </c:pt>
                <c:pt idx="38541">
                  <c:v>0.83543833580980686</c:v>
                </c:pt>
                <c:pt idx="38542">
                  <c:v>0.83512810991459341</c:v>
                </c:pt>
                <c:pt idx="38543">
                  <c:v>0.83481811432813668</c:v>
                </c:pt>
                <c:pt idx="38544">
                  <c:v>0.83481811432813668</c:v>
                </c:pt>
                <c:pt idx="38545">
                  <c:v>0.83475677682881555</c:v>
                </c:pt>
                <c:pt idx="38546">
                  <c:v>0.83475677682881555</c:v>
                </c:pt>
                <c:pt idx="38547">
                  <c:v>0.83481811432813668</c:v>
                </c:pt>
                <c:pt idx="38548">
                  <c:v>0.83481811432813668</c:v>
                </c:pt>
                <c:pt idx="38549">
                  <c:v>0.83481811432813668</c:v>
                </c:pt>
                <c:pt idx="38550">
                  <c:v>0.83518930957683746</c:v>
                </c:pt>
                <c:pt idx="38551">
                  <c:v>0.83518930957683746</c:v>
                </c:pt>
                <c:pt idx="38552">
                  <c:v>0.83444691907943591</c:v>
                </c:pt>
                <c:pt idx="38553">
                  <c:v>0.83518930957683746</c:v>
                </c:pt>
                <c:pt idx="38554">
                  <c:v>0.83518930957683746</c:v>
                </c:pt>
                <c:pt idx="38555">
                  <c:v>0.83481811432813668</c:v>
                </c:pt>
                <c:pt idx="38556">
                  <c:v>0.83506686478454684</c:v>
                </c:pt>
                <c:pt idx="38557">
                  <c:v>0.83543833580980686</c:v>
                </c:pt>
                <c:pt idx="38558">
                  <c:v>0.83537718320327026</c:v>
                </c:pt>
                <c:pt idx="38559">
                  <c:v>0.83500557413600895</c:v>
                </c:pt>
                <c:pt idx="38560">
                  <c:v>0.83488285608032731</c:v>
                </c:pt>
                <c:pt idx="38561">
                  <c:v>0.83519345238095233</c:v>
                </c:pt>
                <c:pt idx="38562">
                  <c:v>0.83525474153960577</c:v>
                </c:pt>
                <c:pt idx="38563">
                  <c:v>0.83519345238095233</c:v>
                </c:pt>
                <c:pt idx="38564">
                  <c:v>0.83513211760327521</c:v>
                </c:pt>
                <c:pt idx="38565">
                  <c:v>0.83550427986602172</c:v>
                </c:pt>
                <c:pt idx="38566">
                  <c:v>0.83519345238095233</c:v>
                </c:pt>
                <c:pt idx="38567">
                  <c:v>0.83513211760327521</c:v>
                </c:pt>
                <c:pt idx="38568">
                  <c:v>0.83519345238095233</c:v>
                </c:pt>
                <c:pt idx="38569">
                  <c:v>0.83519345238095233</c:v>
                </c:pt>
                <c:pt idx="38570">
                  <c:v>0.83525474153960577</c:v>
                </c:pt>
                <c:pt idx="38571">
                  <c:v>0.83500557413600895</c:v>
                </c:pt>
                <c:pt idx="38572">
                  <c:v>0.83500557413600895</c:v>
                </c:pt>
                <c:pt idx="38573">
                  <c:v>0.83506686478454684</c:v>
                </c:pt>
                <c:pt idx="38574">
                  <c:v>0.83494423791821559</c:v>
                </c:pt>
                <c:pt idx="38575">
                  <c:v>0.83525474153960577</c:v>
                </c:pt>
                <c:pt idx="38576">
                  <c:v>0.83525474153960577</c:v>
                </c:pt>
                <c:pt idx="38577">
                  <c:v>0.83556547619047616</c:v>
                </c:pt>
                <c:pt idx="38578">
                  <c:v>0.83525474153960577</c:v>
                </c:pt>
                <c:pt idx="38579">
                  <c:v>0.83525474153960577</c:v>
                </c:pt>
                <c:pt idx="38580">
                  <c:v>0.83525474153960577</c:v>
                </c:pt>
                <c:pt idx="38581">
                  <c:v>0.83525474153960577</c:v>
                </c:pt>
                <c:pt idx="38582">
                  <c:v>0.83525474153960577</c:v>
                </c:pt>
                <c:pt idx="38583">
                  <c:v>0.83519345238095233</c:v>
                </c:pt>
                <c:pt idx="38584">
                  <c:v>0.83519345238095233</c:v>
                </c:pt>
                <c:pt idx="38585">
                  <c:v>0.83525474153960577</c:v>
                </c:pt>
                <c:pt idx="38586">
                  <c:v>0.83494423791821559</c:v>
                </c:pt>
                <c:pt idx="38587">
                  <c:v>0.83525474153960577</c:v>
                </c:pt>
                <c:pt idx="38588">
                  <c:v>0.83525474153960577</c:v>
                </c:pt>
                <c:pt idx="38589">
                  <c:v>0.83525474153960577</c:v>
                </c:pt>
                <c:pt idx="38590">
                  <c:v>0.83525474153960577</c:v>
                </c:pt>
                <c:pt idx="38591">
                  <c:v>0.83531598513011152</c:v>
                </c:pt>
                <c:pt idx="38592">
                  <c:v>0.83537718320327026</c:v>
                </c:pt>
                <c:pt idx="38593">
                  <c:v>0.83543833580980686</c:v>
                </c:pt>
                <c:pt idx="38594">
                  <c:v>0.83549944300037127</c:v>
                </c:pt>
                <c:pt idx="38595">
                  <c:v>0.83549944300037127</c:v>
                </c:pt>
                <c:pt idx="38596">
                  <c:v>0.83549944300037127</c:v>
                </c:pt>
                <c:pt idx="38597">
                  <c:v>0.83518930957683746</c:v>
                </c:pt>
                <c:pt idx="38598">
                  <c:v>0.83512810991459341</c:v>
                </c:pt>
                <c:pt idx="38599">
                  <c:v>0.83518930957683746</c:v>
                </c:pt>
                <c:pt idx="38600">
                  <c:v>0.83518930957683746</c:v>
                </c:pt>
                <c:pt idx="38601">
                  <c:v>0.83512810991459341</c:v>
                </c:pt>
                <c:pt idx="38602">
                  <c:v>0.83549944300037127</c:v>
                </c:pt>
                <c:pt idx="38603">
                  <c:v>0.83481811432813668</c:v>
                </c:pt>
                <c:pt idx="38604">
                  <c:v>0.83481811432813668</c:v>
                </c:pt>
                <c:pt idx="38605">
                  <c:v>0.83450834879406321</c:v>
                </c:pt>
                <c:pt idx="38606">
                  <c:v>0.83487940630797774</c:v>
                </c:pt>
                <c:pt idx="38607">
                  <c:v>0.83450834879406321</c:v>
                </c:pt>
                <c:pt idx="38608">
                  <c:v>0.83518930957683746</c:v>
                </c:pt>
                <c:pt idx="38609">
                  <c:v>0.83487940630797774</c:v>
                </c:pt>
                <c:pt idx="38610">
                  <c:v>0.83518930957683746</c:v>
                </c:pt>
                <c:pt idx="38611">
                  <c:v>0.83487940630797774</c:v>
                </c:pt>
                <c:pt idx="38612">
                  <c:v>0.83518930957683746</c:v>
                </c:pt>
                <c:pt idx="38613">
                  <c:v>0.83481811432813668</c:v>
                </c:pt>
                <c:pt idx="38614">
                  <c:v>0.83481811432813668</c:v>
                </c:pt>
                <c:pt idx="38615">
                  <c:v>0.83518930957683746</c:v>
                </c:pt>
                <c:pt idx="38616">
                  <c:v>0.83518930957683746</c:v>
                </c:pt>
                <c:pt idx="38617">
                  <c:v>0.83518930957683746</c:v>
                </c:pt>
                <c:pt idx="38618">
                  <c:v>0.83512810991459341</c:v>
                </c:pt>
                <c:pt idx="38619">
                  <c:v>0.83512810991459341</c:v>
                </c:pt>
                <c:pt idx="38620">
                  <c:v>0.83549944300037127</c:v>
                </c:pt>
                <c:pt idx="38621">
                  <c:v>0.83549944300037127</c:v>
                </c:pt>
                <c:pt idx="38622">
                  <c:v>0.83549944300037127</c:v>
                </c:pt>
                <c:pt idx="38623">
                  <c:v>0.83549944300037127</c:v>
                </c:pt>
                <c:pt idx="38624">
                  <c:v>0.83543833580980686</c:v>
                </c:pt>
                <c:pt idx="38625">
                  <c:v>0.83512810991459341</c:v>
                </c:pt>
                <c:pt idx="38626">
                  <c:v>0.83506686478454684</c:v>
                </c:pt>
                <c:pt idx="38627">
                  <c:v>0.83537718320327026</c:v>
                </c:pt>
                <c:pt idx="38628">
                  <c:v>0.83537718320327026</c:v>
                </c:pt>
                <c:pt idx="38629">
                  <c:v>0.83500557413600895</c:v>
                </c:pt>
                <c:pt idx="38630">
                  <c:v>0.83537718320327026</c:v>
                </c:pt>
                <c:pt idx="38631">
                  <c:v>0.83543833580980686</c:v>
                </c:pt>
                <c:pt idx="38632">
                  <c:v>0.83506686478454684</c:v>
                </c:pt>
                <c:pt idx="38633">
                  <c:v>0.83525474153960577</c:v>
                </c:pt>
                <c:pt idx="38634">
                  <c:v>0.83513211760327521</c:v>
                </c:pt>
                <c:pt idx="38635">
                  <c:v>0.83519345238095233</c:v>
                </c:pt>
                <c:pt idx="38636">
                  <c:v>0.83513211760327521</c:v>
                </c:pt>
                <c:pt idx="38637">
                  <c:v>0.83513211760327521</c:v>
                </c:pt>
                <c:pt idx="38638">
                  <c:v>0.83525474153960577</c:v>
                </c:pt>
                <c:pt idx="38639">
                  <c:v>0.83531598513011152</c:v>
                </c:pt>
                <c:pt idx="38640">
                  <c:v>0.83500557413600895</c:v>
                </c:pt>
                <c:pt idx="38641">
                  <c:v>0.83500557413600895</c:v>
                </c:pt>
                <c:pt idx="38642">
                  <c:v>0.83537718320327026</c:v>
                </c:pt>
                <c:pt idx="38643">
                  <c:v>0.83537718320327026</c:v>
                </c:pt>
                <c:pt idx="38644">
                  <c:v>0.83537718320327026</c:v>
                </c:pt>
                <c:pt idx="38645">
                  <c:v>0.83506686478454684</c:v>
                </c:pt>
                <c:pt idx="38646">
                  <c:v>0.83469539375928681</c:v>
                </c:pt>
                <c:pt idx="38647">
                  <c:v>0.83537718320327026</c:v>
                </c:pt>
                <c:pt idx="38648">
                  <c:v>0.83543833580980686</c:v>
                </c:pt>
                <c:pt idx="38649">
                  <c:v>0.83506686478454684</c:v>
                </c:pt>
                <c:pt idx="38650">
                  <c:v>0.83506686478454684</c:v>
                </c:pt>
                <c:pt idx="38651">
                  <c:v>0.83475677682881555</c:v>
                </c:pt>
                <c:pt idx="38652">
                  <c:v>0.83512810991459341</c:v>
                </c:pt>
                <c:pt idx="38653">
                  <c:v>0.83481811432813668</c:v>
                </c:pt>
                <c:pt idx="38654">
                  <c:v>0.83481811432813668</c:v>
                </c:pt>
                <c:pt idx="38655">
                  <c:v>0.83512810991459341</c:v>
                </c:pt>
                <c:pt idx="38656">
                  <c:v>0.83469539375928681</c:v>
                </c:pt>
                <c:pt idx="38657">
                  <c:v>0.83537718320327026</c:v>
                </c:pt>
                <c:pt idx="38658">
                  <c:v>0.83506686478454684</c:v>
                </c:pt>
                <c:pt idx="38659">
                  <c:v>0.83506686478454684</c:v>
                </c:pt>
                <c:pt idx="38660">
                  <c:v>0.83469539375928681</c:v>
                </c:pt>
                <c:pt idx="38661">
                  <c:v>0.83463396506874776</c:v>
                </c:pt>
                <c:pt idx="38662">
                  <c:v>0.83463396506874776</c:v>
                </c:pt>
                <c:pt idx="38663">
                  <c:v>0.83469539375928681</c:v>
                </c:pt>
                <c:pt idx="38664">
                  <c:v>0.83444691907943591</c:v>
                </c:pt>
                <c:pt idx="38665">
                  <c:v>0.83475677682881555</c:v>
                </c:pt>
                <c:pt idx="38666">
                  <c:v>0.83512810991459341</c:v>
                </c:pt>
                <c:pt idx="38667">
                  <c:v>0.83475677682881555</c:v>
                </c:pt>
                <c:pt idx="38668">
                  <c:v>0.83475677682881555</c:v>
                </c:pt>
                <c:pt idx="38669">
                  <c:v>0.83469539375928681</c:v>
                </c:pt>
                <c:pt idx="38670">
                  <c:v>0.83475677682881555</c:v>
                </c:pt>
                <c:pt idx="38671">
                  <c:v>0.83475677682881555</c:v>
                </c:pt>
                <c:pt idx="38672">
                  <c:v>0.83506686478454684</c:v>
                </c:pt>
                <c:pt idx="38673">
                  <c:v>0.83512810991459341</c:v>
                </c:pt>
                <c:pt idx="38674">
                  <c:v>0.83475677682881555</c:v>
                </c:pt>
                <c:pt idx="38675">
                  <c:v>0.83506686478454684</c:v>
                </c:pt>
                <c:pt idx="38676">
                  <c:v>0.83475677682881555</c:v>
                </c:pt>
                <c:pt idx="38677">
                  <c:v>0.83512810991459341</c:v>
                </c:pt>
                <c:pt idx="38678">
                  <c:v>0.83549944300037127</c:v>
                </c:pt>
                <c:pt idx="38679">
                  <c:v>0.83512810991459341</c:v>
                </c:pt>
                <c:pt idx="38680">
                  <c:v>0.83512810991459341</c:v>
                </c:pt>
                <c:pt idx="38681">
                  <c:v>0.83475677682881555</c:v>
                </c:pt>
                <c:pt idx="38682">
                  <c:v>0.83469539375928681</c:v>
                </c:pt>
                <c:pt idx="38683">
                  <c:v>0.83537718320327026</c:v>
                </c:pt>
                <c:pt idx="38684">
                  <c:v>0.83500557413600895</c:v>
                </c:pt>
                <c:pt idx="38685">
                  <c:v>0.83525474153960577</c:v>
                </c:pt>
                <c:pt idx="38686">
                  <c:v>0.83550427986602172</c:v>
                </c:pt>
                <c:pt idx="38687">
                  <c:v>0.83525474153960577</c:v>
                </c:pt>
                <c:pt idx="38688">
                  <c:v>0.83525474153960577</c:v>
                </c:pt>
                <c:pt idx="38689">
                  <c:v>0.83525474153960577</c:v>
                </c:pt>
                <c:pt idx="38690">
                  <c:v>0.83525474153960577</c:v>
                </c:pt>
                <c:pt idx="38691">
                  <c:v>0.83525474153960577</c:v>
                </c:pt>
                <c:pt idx="38692">
                  <c:v>0.83494423791821559</c:v>
                </c:pt>
                <c:pt idx="38693">
                  <c:v>0.83525474153960577</c:v>
                </c:pt>
                <c:pt idx="38694">
                  <c:v>0.83525474153960577</c:v>
                </c:pt>
                <c:pt idx="38695">
                  <c:v>0.83531598513011152</c:v>
                </c:pt>
                <c:pt idx="38696">
                  <c:v>0.83537718320327026</c:v>
                </c:pt>
                <c:pt idx="38697">
                  <c:v>0.83500557413600907</c:v>
                </c:pt>
                <c:pt idx="38698">
                  <c:v>0.83463396506874776</c:v>
                </c:pt>
                <c:pt idx="38699">
                  <c:v>0.83463396506874776</c:v>
                </c:pt>
                <c:pt idx="38700">
                  <c:v>0.83500557413600907</c:v>
                </c:pt>
                <c:pt idx="38701">
                  <c:v>0.83500557413600907</c:v>
                </c:pt>
                <c:pt idx="38702">
                  <c:v>0.83506686478454684</c:v>
                </c:pt>
                <c:pt idx="38703">
                  <c:v>0.83543833580980686</c:v>
                </c:pt>
                <c:pt idx="38704">
                  <c:v>0.83463396506874776</c:v>
                </c:pt>
                <c:pt idx="38705">
                  <c:v>0.83494423791821559</c:v>
                </c:pt>
                <c:pt idx="38706">
                  <c:v>0.83494423791821559</c:v>
                </c:pt>
                <c:pt idx="38707">
                  <c:v>0.83519345238095233</c:v>
                </c:pt>
                <c:pt idx="38708">
                  <c:v>0.83488285608032731</c:v>
                </c:pt>
                <c:pt idx="38709">
                  <c:v>0.83488285608032731</c:v>
                </c:pt>
                <c:pt idx="38710">
                  <c:v>0.83451097062104873</c:v>
                </c:pt>
                <c:pt idx="38711">
                  <c:v>0.83519345238095233</c:v>
                </c:pt>
                <c:pt idx="38712">
                  <c:v>0.83550427986602172</c:v>
                </c:pt>
                <c:pt idx="38713">
                  <c:v>0.83544303797468367</c:v>
                </c:pt>
                <c:pt idx="38714">
                  <c:v>0.83513211760327521</c:v>
                </c:pt>
                <c:pt idx="38715">
                  <c:v>0.83513211760327521</c:v>
                </c:pt>
                <c:pt idx="38716">
                  <c:v>0.83544303797468367</c:v>
                </c:pt>
                <c:pt idx="38717">
                  <c:v>0.83513211760327521</c:v>
                </c:pt>
                <c:pt idx="38718">
                  <c:v>0.83513211760327521</c:v>
                </c:pt>
                <c:pt idx="38719">
                  <c:v>0.83507073715562175</c:v>
                </c:pt>
                <c:pt idx="38720">
                  <c:v>0.8353817504655493</c:v>
                </c:pt>
                <c:pt idx="38721">
                  <c:v>0.83544303797468367</c:v>
                </c:pt>
                <c:pt idx="38722">
                  <c:v>0.83513211760327521</c:v>
                </c:pt>
                <c:pt idx="38723">
                  <c:v>0.83519345238095233</c:v>
                </c:pt>
                <c:pt idx="38724">
                  <c:v>0.83537718320327026</c:v>
                </c:pt>
                <c:pt idx="38725">
                  <c:v>0.83469539375928681</c:v>
                </c:pt>
                <c:pt idx="38726">
                  <c:v>0.83543833580980686</c:v>
                </c:pt>
                <c:pt idx="38727">
                  <c:v>0.83537718320327026</c:v>
                </c:pt>
                <c:pt idx="38728">
                  <c:v>0.83537718320327026</c:v>
                </c:pt>
                <c:pt idx="38729">
                  <c:v>0.83506686478454684</c:v>
                </c:pt>
                <c:pt idx="38730">
                  <c:v>0.83500557413600895</c:v>
                </c:pt>
                <c:pt idx="38731">
                  <c:v>0.83500557413600895</c:v>
                </c:pt>
                <c:pt idx="38732">
                  <c:v>0.83531598513011152</c:v>
                </c:pt>
                <c:pt idx="38733">
                  <c:v>0.83525474153960577</c:v>
                </c:pt>
                <c:pt idx="38734">
                  <c:v>0.83525474153960577</c:v>
                </c:pt>
                <c:pt idx="38735">
                  <c:v>0.83531598513011152</c:v>
                </c:pt>
                <c:pt idx="38736">
                  <c:v>0.83500557413600895</c:v>
                </c:pt>
                <c:pt idx="38737">
                  <c:v>0.83494423791821559</c:v>
                </c:pt>
                <c:pt idx="38738">
                  <c:v>0.83457249070631978</c:v>
                </c:pt>
                <c:pt idx="38739">
                  <c:v>0.83475677682881555</c:v>
                </c:pt>
                <c:pt idx="38740">
                  <c:v>0.83444691907943591</c:v>
                </c:pt>
                <c:pt idx="38741">
                  <c:v>0.83469539375928681</c:v>
                </c:pt>
                <c:pt idx="38742">
                  <c:v>0.83543833580980686</c:v>
                </c:pt>
                <c:pt idx="38743">
                  <c:v>0.83543833580980686</c:v>
                </c:pt>
                <c:pt idx="38744">
                  <c:v>0.83537718320327026</c:v>
                </c:pt>
                <c:pt idx="38745">
                  <c:v>0.83531598513011152</c:v>
                </c:pt>
                <c:pt idx="38746">
                  <c:v>0.83525474153960577</c:v>
                </c:pt>
                <c:pt idx="38747">
                  <c:v>0.83525474153960577</c:v>
                </c:pt>
                <c:pt idx="38748">
                  <c:v>0.83525474153960577</c:v>
                </c:pt>
                <c:pt idx="38749">
                  <c:v>0.83525474153960577</c:v>
                </c:pt>
                <c:pt idx="38750">
                  <c:v>0.83562662699888424</c:v>
                </c:pt>
                <c:pt idx="38751">
                  <c:v>0.83525474153960577</c:v>
                </c:pt>
                <c:pt idx="38752">
                  <c:v>0.83525474153960577</c:v>
                </c:pt>
                <c:pt idx="38753">
                  <c:v>0.83525474153960577</c:v>
                </c:pt>
                <c:pt idx="38754">
                  <c:v>0.83537718320327026</c:v>
                </c:pt>
                <c:pt idx="38755">
                  <c:v>0.83506686478454684</c:v>
                </c:pt>
                <c:pt idx="38756">
                  <c:v>0.83469539375928681</c:v>
                </c:pt>
                <c:pt idx="38757">
                  <c:v>0.83512810991459341</c:v>
                </c:pt>
                <c:pt idx="38758">
                  <c:v>0.83481811432813668</c:v>
                </c:pt>
                <c:pt idx="38759">
                  <c:v>0.83487940630797774</c:v>
                </c:pt>
                <c:pt idx="38760">
                  <c:v>0.83518930957683746</c:v>
                </c:pt>
                <c:pt idx="38761">
                  <c:v>0.83518930957683746</c:v>
                </c:pt>
                <c:pt idx="38762">
                  <c:v>0.83456973293768544</c:v>
                </c:pt>
                <c:pt idx="38763">
                  <c:v>0.83487940630797774</c:v>
                </c:pt>
                <c:pt idx="38764">
                  <c:v>0.83487940630797774</c:v>
                </c:pt>
                <c:pt idx="38765">
                  <c:v>0.83481811432813668</c:v>
                </c:pt>
                <c:pt idx="38766">
                  <c:v>0.83518930957683746</c:v>
                </c:pt>
                <c:pt idx="38767">
                  <c:v>0.83506686478454684</c:v>
                </c:pt>
                <c:pt idx="38768">
                  <c:v>0.83463396506874776</c:v>
                </c:pt>
                <c:pt idx="38769">
                  <c:v>0.83506686478454684</c:v>
                </c:pt>
                <c:pt idx="38770">
                  <c:v>0.83475677682881555</c:v>
                </c:pt>
                <c:pt idx="38771">
                  <c:v>0.83543833580980686</c:v>
                </c:pt>
                <c:pt idx="38772">
                  <c:v>0.83506686478454684</c:v>
                </c:pt>
                <c:pt idx="38773">
                  <c:v>0.83506686478454684</c:v>
                </c:pt>
                <c:pt idx="38774">
                  <c:v>0.83506686478454684</c:v>
                </c:pt>
                <c:pt idx="38775">
                  <c:v>0.83506686478454684</c:v>
                </c:pt>
                <c:pt idx="38776">
                  <c:v>0.83543833580980686</c:v>
                </c:pt>
                <c:pt idx="38777">
                  <c:v>0.83512810991459341</c:v>
                </c:pt>
                <c:pt idx="38778">
                  <c:v>0.83543833580980686</c:v>
                </c:pt>
                <c:pt idx="38779">
                  <c:v>0.83469539375928681</c:v>
                </c:pt>
                <c:pt idx="38780">
                  <c:v>0.83475677682881555</c:v>
                </c:pt>
                <c:pt idx="38781">
                  <c:v>0.83549944300037127</c:v>
                </c:pt>
                <c:pt idx="38782">
                  <c:v>0.83512810991459341</c:v>
                </c:pt>
                <c:pt idx="38783">
                  <c:v>0.83518930957683746</c:v>
                </c:pt>
                <c:pt idx="38784">
                  <c:v>0.83518930957683746</c:v>
                </c:pt>
                <c:pt idx="38785">
                  <c:v>0.83481811432813668</c:v>
                </c:pt>
                <c:pt idx="38786">
                  <c:v>0.83475677682881555</c:v>
                </c:pt>
                <c:pt idx="38787">
                  <c:v>0.83506686478454684</c:v>
                </c:pt>
                <c:pt idx="38788">
                  <c:v>0.83494423791821559</c:v>
                </c:pt>
                <c:pt idx="38789">
                  <c:v>0.83525474153960577</c:v>
                </c:pt>
                <c:pt idx="38790">
                  <c:v>0.83525474153960577</c:v>
                </c:pt>
                <c:pt idx="38791">
                  <c:v>0.83568773234200755</c:v>
                </c:pt>
                <c:pt idx="38792">
                  <c:v>0.83537718320327026</c:v>
                </c:pt>
                <c:pt idx="38793">
                  <c:v>0.83500557413600895</c:v>
                </c:pt>
                <c:pt idx="38794">
                  <c:v>0.83500557413600895</c:v>
                </c:pt>
                <c:pt idx="38795">
                  <c:v>0.83537718320327026</c:v>
                </c:pt>
                <c:pt idx="38796">
                  <c:v>0.83469539375928681</c:v>
                </c:pt>
                <c:pt idx="38797">
                  <c:v>0.83475677682881555</c:v>
                </c:pt>
                <c:pt idx="38798">
                  <c:v>0.83506686478454684</c:v>
                </c:pt>
                <c:pt idx="38799">
                  <c:v>0.83512810991459341</c:v>
                </c:pt>
                <c:pt idx="38800">
                  <c:v>0.83481811432813668</c:v>
                </c:pt>
                <c:pt idx="38801">
                  <c:v>0.83481811432813668</c:v>
                </c:pt>
                <c:pt idx="38802">
                  <c:v>0.83512810991459341</c:v>
                </c:pt>
                <c:pt idx="38803">
                  <c:v>0.83512810991459341</c:v>
                </c:pt>
                <c:pt idx="38804">
                  <c:v>0.83469539375928681</c:v>
                </c:pt>
                <c:pt idx="38805">
                  <c:v>0.83531598513011152</c:v>
                </c:pt>
                <c:pt idx="38806">
                  <c:v>0.83500557413600895</c:v>
                </c:pt>
                <c:pt idx="38807">
                  <c:v>0.83506686478454684</c:v>
                </c:pt>
                <c:pt idx="38808">
                  <c:v>0.83506686478454684</c:v>
                </c:pt>
                <c:pt idx="38809">
                  <c:v>0.83506686478454684</c:v>
                </c:pt>
                <c:pt idx="38810">
                  <c:v>0.83506686478454684</c:v>
                </c:pt>
                <c:pt idx="38811">
                  <c:v>0.83543833580980686</c:v>
                </c:pt>
                <c:pt idx="38812">
                  <c:v>0.83537718320327026</c:v>
                </c:pt>
                <c:pt idx="38813">
                  <c:v>0.83531598513011152</c:v>
                </c:pt>
                <c:pt idx="38814">
                  <c:v>0.83568773234200755</c:v>
                </c:pt>
                <c:pt idx="38815">
                  <c:v>0.83500557413600895</c:v>
                </c:pt>
                <c:pt idx="38816">
                  <c:v>0.83531598513011152</c:v>
                </c:pt>
                <c:pt idx="38817">
                  <c:v>0.83500557413600895</c:v>
                </c:pt>
                <c:pt idx="38818">
                  <c:v>0.83531598513011152</c:v>
                </c:pt>
                <c:pt idx="38819">
                  <c:v>0.83537718320327026</c:v>
                </c:pt>
                <c:pt idx="38820">
                  <c:v>0.83537718320327026</c:v>
                </c:pt>
                <c:pt idx="38821">
                  <c:v>0.83543833580980686</c:v>
                </c:pt>
                <c:pt idx="38822">
                  <c:v>0.83512810991459341</c:v>
                </c:pt>
                <c:pt idx="38823">
                  <c:v>0.83543833580980686</c:v>
                </c:pt>
                <c:pt idx="38824">
                  <c:v>0.83512810991459341</c:v>
                </c:pt>
                <c:pt idx="38825">
                  <c:v>0.83518930957683746</c:v>
                </c:pt>
                <c:pt idx="38826">
                  <c:v>0.83481811432813668</c:v>
                </c:pt>
                <c:pt idx="38827">
                  <c:v>0.83525046382189239</c:v>
                </c:pt>
                <c:pt idx="38828">
                  <c:v>0.83518930957683746</c:v>
                </c:pt>
                <c:pt idx="38829">
                  <c:v>0.83469539375928681</c:v>
                </c:pt>
                <c:pt idx="38830">
                  <c:v>0.83506686478454684</c:v>
                </c:pt>
                <c:pt idx="38831">
                  <c:v>0.83475677682881555</c:v>
                </c:pt>
                <c:pt idx="38832">
                  <c:v>0.83512810991459341</c:v>
                </c:pt>
                <c:pt idx="38833">
                  <c:v>0.83543833580980686</c:v>
                </c:pt>
                <c:pt idx="38834">
                  <c:v>0.83537718320327026</c:v>
                </c:pt>
                <c:pt idx="38835">
                  <c:v>0.83537718320327026</c:v>
                </c:pt>
                <c:pt idx="38836">
                  <c:v>0.83531598513011152</c:v>
                </c:pt>
                <c:pt idx="38837">
                  <c:v>0.83494423791821559</c:v>
                </c:pt>
                <c:pt idx="38838">
                  <c:v>0.83531598513011152</c:v>
                </c:pt>
                <c:pt idx="38839">
                  <c:v>0.83531598513011152</c:v>
                </c:pt>
                <c:pt idx="38840">
                  <c:v>0.83562662699888424</c:v>
                </c:pt>
                <c:pt idx="38841">
                  <c:v>0.83531598513011152</c:v>
                </c:pt>
                <c:pt idx="38842">
                  <c:v>0.83531598513011152</c:v>
                </c:pt>
                <c:pt idx="38843">
                  <c:v>0.83531598513011152</c:v>
                </c:pt>
                <c:pt idx="38844">
                  <c:v>0.83531598513011152</c:v>
                </c:pt>
                <c:pt idx="38845">
                  <c:v>0.83537718320327026</c:v>
                </c:pt>
                <c:pt idx="38846">
                  <c:v>0.83543833580980686</c:v>
                </c:pt>
                <c:pt idx="38847">
                  <c:v>0.83537718320327026</c:v>
                </c:pt>
                <c:pt idx="38848">
                  <c:v>0.83537718320327026</c:v>
                </c:pt>
                <c:pt idx="38849">
                  <c:v>0.83500557413600895</c:v>
                </c:pt>
                <c:pt idx="38850">
                  <c:v>0.83525474153960577</c:v>
                </c:pt>
                <c:pt idx="38851">
                  <c:v>0.83488285608032731</c:v>
                </c:pt>
                <c:pt idx="38852">
                  <c:v>0.83525474153960577</c:v>
                </c:pt>
                <c:pt idx="38853">
                  <c:v>0.83525474153960577</c:v>
                </c:pt>
                <c:pt idx="38854">
                  <c:v>0.83525474153960577</c:v>
                </c:pt>
                <c:pt idx="38855">
                  <c:v>0.83525474153960577</c:v>
                </c:pt>
                <c:pt idx="38856">
                  <c:v>0.83531598513011152</c:v>
                </c:pt>
                <c:pt idx="38857">
                  <c:v>0.83531598513011152</c:v>
                </c:pt>
                <c:pt idx="38858">
                  <c:v>0.83531598513011152</c:v>
                </c:pt>
                <c:pt idx="38859">
                  <c:v>0.83525474153960577</c:v>
                </c:pt>
                <c:pt idx="38860">
                  <c:v>0.83525474153960577</c:v>
                </c:pt>
                <c:pt idx="38861">
                  <c:v>0.83525474153960577</c:v>
                </c:pt>
                <c:pt idx="38862">
                  <c:v>0.83494423791821559</c:v>
                </c:pt>
                <c:pt idx="38863">
                  <c:v>0.83531598513011152</c:v>
                </c:pt>
                <c:pt idx="38864">
                  <c:v>0.83537718320327026</c:v>
                </c:pt>
                <c:pt idx="38865">
                  <c:v>0.83506686478454684</c:v>
                </c:pt>
                <c:pt idx="38866">
                  <c:v>0.83543833580980686</c:v>
                </c:pt>
                <c:pt idx="38867">
                  <c:v>0.83506686478454684</c:v>
                </c:pt>
                <c:pt idx="38868">
                  <c:v>0.83469539375928681</c:v>
                </c:pt>
                <c:pt idx="38869">
                  <c:v>0.83494423791821559</c:v>
                </c:pt>
                <c:pt idx="38870">
                  <c:v>0.83537718320327026</c:v>
                </c:pt>
                <c:pt idx="38871">
                  <c:v>0.83537718320327026</c:v>
                </c:pt>
                <c:pt idx="38872">
                  <c:v>0.83531598513011152</c:v>
                </c:pt>
                <c:pt idx="38873">
                  <c:v>0.83494423791821559</c:v>
                </c:pt>
                <c:pt idx="38874">
                  <c:v>0.83531598513011152</c:v>
                </c:pt>
                <c:pt idx="38875">
                  <c:v>0.83531598513011152</c:v>
                </c:pt>
                <c:pt idx="38876">
                  <c:v>0.83531598513011152</c:v>
                </c:pt>
                <c:pt idx="38877">
                  <c:v>0.83500557413600895</c:v>
                </c:pt>
                <c:pt idx="38878">
                  <c:v>0.83531598513011152</c:v>
                </c:pt>
                <c:pt idx="38879">
                  <c:v>0.83525474153960577</c:v>
                </c:pt>
                <c:pt idx="38880">
                  <c:v>0.83525474153960577</c:v>
                </c:pt>
                <c:pt idx="38881">
                  <c:v>0.83556547619047616</c:v>
                </c:pt>
                <c:pt idx="38882">
                  <c:v>0.83519345238095233</c:v>
                </c:pt>
                <c:pt idx="38883">
                  <c:v>0.83519345238095255</c:v>
                </c:pt>
                <c:pt idx="38884">
                  <c:v>0.83494423791821559</c:v>
                </c:pt>
                <c:pt idx="38885">
                  <c:v>0.83525474153960577</c:v>
                </c:pt>
                <c:pt idx="38886">
                  <c:v>0.83531598513011152</c:v>
                </c:pt>
                <c:pt idx="38887">
                  <c:v>0.83531598513011152</c:v>
                </c:pt>
                <c:pt idx="38888">
                  <c:v>0.83531598513011152</c:v>
                </c:pt>
                <c:pt idx="38889">
                  <c:v>0.83506686478454684</c:v>
                </c:pt>
                <c:pt idx="38890">
                  <c:v>0.83506686478454684</c:v>
                </c:pt>
                <c:pt idx="38891">
                  <c:v>0.83475677682881555</c:v>
                </c:pt>
                <c:pt idx="38892">
                  <c:v>0.83543833580980686</c:v>
                </c:pt>
                <c:pt idx="38893">
                  <c:v>0.83506686478454684</c:v>
                </c:pt>
                <c:pt idx="38894">
                  <c:v>0.83475677682881555</c:v>
                </c:pt>
                <c:pt idx="38895">
                  <c:v>0.83512810991459341</c:v>
                </c:pt>
                <c:pt idx="38896">
                  <c:v>0.83506686478454684</c:v>
                </c:pt>
                <c:pt idx="38897">
                  <c:v>0.83543833580980686</c:v>
                </c:pt>
                <c:pt idx="38898">
                  <c:v>0.83500557413600895</c:v>
                </c:pt>
                <c:pt idx="38899">
                  <c:v>0.83494423791821559</c:v>
                </c:pt>
                <c:pt idx="38900">
                  <c:v>0.83519345238095233</c:v>
                </c:pt>
                <c:pt idx="38901">
                  <c:v>0.83525474153960577</c:v>
                </c:pt>
                <c:pt idx="38902">
                  <c:v>0.83500557413600895</c:v>
                </c:pt>
                <c:pt idx="38903">
                  <c:v>0.83537718320327026</c:v>
                </c:pt>
                <c:pt idx="38904">
                  <c:v>0.83537718320327026</c:v>
                </c:pt>
                <c:pt idx="38905">
                  <c:v>0.83512810991459341</c:v>
                </c:pt>
                <c:pt idx="38906">
                  <c:v>0.83556050482553823</c:v>
                </c:pt>
                <c:pt idx="38907">
                  <c:v>0.83562152133580714</c:v>
                </c:pt>
                <c:pt idx="38908">
                  <c:v>0.83531157270029677</c:v>
                </c:pt>
                <c:pt idx="38909">
                  <c:v>0.83456973293768544</c:v>
                </c:pt>
                <c:pt idx="38910">
                  <c:v>0.83481811432813668</c:v>
                </c:pt>
                <c:pt idx="38911">
                  <c:v>0.83512810991459341</c:v>
                </c:pt>
                <c:pt idx="38912">
                  <c:v>0.83481811432813668</c:v>
                </c:pt>
                <c:pt idx="38913">
                  <c:v>0.83518930957683746</c:v>
                </c:pt>
                <c:pt idx="38914">
                  <c:v>0.83518930957683746</c:v>
                </c:pt>
                <c:pt idx="38915">
                  <c:v>0.83512810991459341</c:v>
                </c:pt>
                <c:pt idx="38916">
                  <c:v>0.83512810991459341</c:v>
                </c:pt>
                <c:pt idx="38917">
                  <c:v>0.83512810991459341</c:v>
                </c:pt>
                <c:pt idx="38918">
                  <c:v>0.83512810991459341</c:v>
                </c:pt>
                <c:pt idx="38919">
                  <c:v>0.83549944300037127</c:v>
                </c:pt>
                <c:pt idx="38920">
                  <c:v>0.83549944300037127</c:v>
                </c:pt>
                <c:pt idx="38921">
                  <c:v>0.83549944300037127</c:v>
                </c:pt>
                <c:pt idx="38922">
                  <c:v>0.83512810991459341</c:v>
                </c:pt>
                <c:pt idx="38923">
                  <c:v>0.83556050482553823</c:v>
                </c:pt>
                <c:pt idx="38924">
                  <c:v>0.83487940630797774</c:v>
                </c:pt>
                <c:pt idx="38925">
                  <c:v>0.83456973293768544</c:v>
                </c:pt>
                <c:pt idx="38926">
                  <c:v>0.83456973293768544</c:v>
                </c:pt>
                <c:pt idx="38927">
                  <c:v>0.83456973293768544</c:v>
                </c:pt>
                <c:pt idx="38928">
                  <c:v>0.83494065281899121</c:v>
                </c:pt>
                <c:pt idx="38929">
                  <c:v>0.83531157270029677</c:v>
                </c:pt>
                <c:pt idx="38930">
                  <c:v>0.83531157270029677</c:v>
                </c:pt>
                <c:pt idx="38931">
                  <c:v>0.83531157270029677</c:v>
                </c:pt>
                <c:pt idx="38932">
                  <c:v>0.83562152133580714</c:v>
                </c:pt>
                <c:pt idx="38933">
                  <c:v>0.83556050482553823</c:v>
                </c:pt>
                <c:pt idx="38934">
                  <c:v>0.83525046382189239</c:v>
                </c:pt>
                <c:pt idx="38935">
                  <c:v>0.83494065281899099</c:v>
                </c:pt>
                <c:pt idx="38936">
                  <c:v>0.83494065281899121</c:v>
                </c:pt>
                <c:pt idx="38937">
                  <c:v>0.83531157270029677</c:v>
                </c:pt>
                <c:pt idx="38938">
                  <c:v>0.83568249258160232</c:v>
                </c:pt>
                <c:pt idx="38939">
                  <c:v>0.83562152133580714</c:v>
                </c:pt>
                <c:pt idx="38940">
                  <c:v>0.83525046382189239</c:v>
                </c:pt>
                <c:pt idx="38941">
                  <c:v>0.83456973293768544</c:v>
                </c:pt>
                <c:pt idx="38942">
                  <c:v>0.83494065281899121</c:v>
                </c:pt>
                <c:pt idx="38943">
                  <c:v>0.83456973293768544</c:v>
                </c:pt>
                <c:pt idx="38944">
                  <c:v>0.83456973293768544</c:v>
                </c:pt>
                <c:pt idx="38945">
                  <c:v>0.83456973293768544</c:v>
                </c:pt>
                <c:pt idx="38946">
                  <c:v>0.83525046382189261</c:v>
                </c:pt>
                <c:pt idx="38947">
                  <c:v>0.83525046382189261</c:v>
                </c:pt>
                <c:pt idx="38948">
                  <c:v>0.83456973293768544</c:v>
                </c:pt>
                <c:pt idx="38949">
                  <c:v>0.83487940630797774</c:v>
                </c:pt>
                <c:pt idx="38950">
                  <c:v>0.83481811432813668</c:v>
                </c:pt>
                <c:pt idx="38951">
                  <c:v>0.83512810991459341</c:v>
                </c:pt>
                <c:pt idx="38952">
                  <c:v>0.83518930957683746</c:v>
                </c:pt>
                <c:pt idx="38953">
                  <c:v>0.83556050482553823</c:v>
                </c:pt>
                <c:pt idx="38954">
                  <c:v>0.83494065281899121</c:v>
                </c:pt>
                <c:pt idx="38955">
                  <c:v>0.83494065281899121</c:v>
                </c:pt>
                <c:pt idx="38956">
                  <c:v>0.83494065281899121</c:v>
                </c:pt>
                <c:pt idx="38957">
                  <c:v>0.83487940630797774</c:v>
                </c:pt>
                <c:pt idx="38958">
                  <c:v>0.83525046382189239</c:v>
                </c:pt>
                <c:pt idx="38959">
                  <c:v>0.83456973293768544</c:v>
                </c:pt>
                <c:pt idx="38960">
                  <c:v>0.83525046382189239</c:v>
                </c:pt>
                <c:pt idx="38961">
                  <c:v>0.83525046382189239</c:v>
                </c:pt>
                <c:pt idx="38962">
                  <c:v>0.83487940630797774</c:v>
                </c:pt>
                <c:pt idx="38963">
                  <c:v>0.83518930957683746</c:v>
                </c:pt>
                <c:pt idx="38964">
                  <c:v>0.83512810991459341</c:v>
                </c:pt>
                <c:pt idx="38965">
                  <c:v>0.83500557413600895</c:v>
                </c:pt>
                <c:pt idx="38966">
                  <c:v>0.83531598513011152</c:v>
                </c:pt>
                <c:pt idx="38967">
                  <c:v>0.83506686478454684</c:v>
                </c:pt>
                <c:pt idx="38968">
                  <c:v>0.83549944300037127</c:v>
                </c:pt>
                <c:pt idx="38969">
                  <c:v>0.83556050482553823</c:v>
                </c:pt>
                <c:pt idx="38970">
                  <c:v>0.83525046382189239</c:v>
                </c:pt>
                <c:pt idx="38971">
                  <c:v>0.83494065281899099</c:v>
                </c:pt>
                <c:pt idx="38972">
                  <c:v>0.83456973293768544</c:v>
                </c:pt>
                <c:pt idx="38973">
                  <c:v>0.83494065281899121</c:v>
                </c:pt>
                <c:pt idx="38974">
                  <c:v>0.83494065281899121</c:v>
                </c:pt>
                <c:pt idx="38975">
                  <c:v>0.83494065281899099</c:v>
                </c:pt>
                <c:pt idx="38976">
                  <c:v>0.83518930957683746</c:v>
                </c:pt>
                <c:pt idx="38977">
                  <c:v>0.83506686478454684</c:v>
                </c:pt>
                <c:pt idx="38978">
                  <c:v>0.83531598513011152</c:v>
                </c:pt>
                <c:pt idx="38979">
                  <c:v>0.83494423791821559</c:v>
                </c:pt>
                <c:pt idx="38980">
                  <c:v>0.83531598513011152</c:v>
                </c:pt>
                <c:pt idx="38981">
                  <c:v>0.83537718320327026</c:v>
                </c:pt>
                <c:pt idx="38982">
                  <c:v>0.83537718320327026</c:v>
                </c:pt>
                <c:pt idx="38983">
                  <c:v>0.83537718320327026</c:v>
                </c:pt>
                <c:pt idx="38984">
                  <c:v>0.83543833580980686</c:v>
                </c:pt>
                <c:pt idx="38985">
                  <c:v>0.83518930957683746</c:v>
                </c:pt>
                <c:pt idx="38986">
                  <c:v>0.83525046382189239</c:v>
                </c:pt>
                <c:pt idx="38987">
                  <c:v>0.83525046382189239</c:v>
                </c:pt>
                <c:pt idx="38988">
                  <c:v>0.83525046382189239</c:v>
                </c:pt>
                <c:pt idx="38989">
                  <c:v>0.83525046382189239</c:v>
                </c:pt>
                <c:pt idx="38990">
                  <c:v>0.83518930957683746</c:v>
                </c:pt>
                <c:pt idx="38991">
                  <c:v>0.83506686478454684</c:v>
                </c:pt>
                <c:pt idx="38992">
                  <c:v>0.83506686478454684</c:v>
                </c:pt>
                <c:pt idx="38993">
                  <c:v>0.83500557413600895</c:v>
                </c:pt>
                <c:pt idx="38994">
                  <c:v>0.83525474153960577</c:v>
                </c:pt>
                <c:pt idx="38995">
                  <c:v>0.83531598513011152</c:v>
                </c:pt>
                <c:pt idx="38996">
                  <c:v>0.83537718320327026</c:v>
                </c:pt>
                <c:pt idx="38997">
                  <c:v>0.83531598513011152</c:v>
                </c:pt>
                <c:pt idx="38998">
                  <c:v>0.83506686478454684</c:v>
                </c:pt>
                <c:pt idx="38999">
                  <c:v>0.83549944300037127</c:v>
                </c:pt>
                <c:pt idx="39000">
                  <c:v>0.83518930957683746</c:v>
                </c:pt>
                <c:pt idx="39001">
                  <c:v>0.83525046382189261</c:v>
                </c:pt>
                <c:pt idx="39002">
                  <c:v>0.83494065281899121</c:v>
                </c:pt>
                <c:pt idx="39003">
                  <c:v>0.83562152133580714</c:v>
                </c:pt>
                <c:pt idx="39004">
                  <c:v>0.83525046382189239</c:v>
                </c:pt>
                <c:pt idx="39005">
                  <c:v>0.83518930957683746</c:v>
                </c:pt>
                <c:pt idx="39006">
                  <c:v>0.83518930957683746</c:v>
                </c:pt>
                <c:pt idx="39007">
                  <c:v>0.83487940630797774</c:v>
                </c:pt>
                <c:pt idx="39008">
                  <c:v>0.83525046382189239</c:v>
                </c:pt>
                <c:pt idx="39009">
                  <c:v>0.83525046382189239</c:v>
                </c:pt>
                <c:pt idx="39010">
                  <c:v>0.83525046382189239</c:v>
                </c:pt>
                <c:pt idx="39011">
                  <c:v>0.83525046382189239</c:v>
                </c:pt>
                <c:pt idx="39012">
                  <c:v>0.83525046382189239</c:v>
                </c:pt>
                <c:pt idx="39013">
                  <c:v>0.83525046382189239</c:v>
                </c:pt>
                <c:pt idx="39014">
                  <c:v>0.83556050482553823</c:v>
                </c:pt>
                <c:pt idx="39015">
                  <c:v>0.83525046382189239</c:v>
                </c:pt>
                <c:pt idx="39016">
                  <c:v>0.83525046382189239</c:v>
                </c:pt>
                <c:pt idx="39017">
                  <c:v>0.83525046382189239</c:v>
                </c:pt>
                <c:pt idx="39018">
                  <c:v>0.83525046382189239</c:v>
                </c:pt>
                <c:pt idx="39019">
                  <c:v>0.83531157270029677</c:v>
                </c:pt>
                <c:pt idx="39020">
                  <c:v>0.83463107156099381</c:v>
                </c:pt>
                <c:pt idx="39021">
                  <c:v>0.83494065281899121</c:v>
                </c:pt>
                <c:pt idx="39022">
                  <c:v>0.83494065281899121</c:v>
                </c:pt>
                <c:pt idx="39023">
                  <c:v>0.83494065281899121</c:v>
                </c:pt>
                <c:pt idx="39024">
                  <c:v>0.83531157270029677</c:v>
                </c:pt>
                <c:pt idx="39025">
                  <c:v>0.83469236471460351</c:v>
                </c:pt>
                <c:pt idx="39026">
                  <c:v>0.83500185391175386</c:v>
                </c:pt>
                <c:pt idx="39027">
                  <c:v>0.83531157270029677</c:v>
                </c:pt>
                <c:pt idx="39028">
                  <c:v>0.83494065281899121</c:v>
                </c:pt>
                <c:pt idx="39029">
                  <c:v>0.83531157270029677</c:v>
                </c:pt>
                <c:pt idx="39030">
                  <c:v>0.83525046382189239</c:v>
                </c:pt>
                <c:pt idx="39031">
                  <c:v>0.83512810991459341</c:v>
                </c:pt>
                <c:pt idx="39032">
                  <c:v>0.83537718320327026</c:v>
                </c:pt>
                <c:pt idx="39033">
                  <c:v>0.83531598513011152</c:v>
                </c:pt>
                <c:pt idx="39034">
                  <c:v>0.83531598513011152</c:v>
                </c:pt>
                <c:pt idx="39035">
                  <c:v>0.83500557413600895</c:v>
                </c:pt>
                <c:pt idx="39036">
                  <c:v>0.83531598513011152</c:v>
                </c:pt>
                <c:pt idx="39037">
                  <c:v>0.83531598513011152</c:v>
                </c:pt>
                <c:pt idx="39038">
                  <c:v>0.83500557413600895</c:v>
                </c:pt>
                <c:pt idx="39039">
                  <c:v>0.83543833580980686</c:v>
                </c:pt>
                <c:pt idx="39040">
                  <c:v>0.83512810991459341</c:v>
                </c:pt>
                <c:pt idx="39041">
                  <c:v>0.83475677682881555</c:v>
                </c:pt>
                <c:pt idx="39042">
                  <c:v>0.83475677682881555</c:v>
                </c:pt>
                <c:pt idx="39043">
                  <c:v>0.83506686478454684</c:v>
                </c:pt>
                <c:pt idx="39044">
                  <c:v>0.83506686478454684</c:v>
                </c:pt>
                <c:pt idx="39045">
                  <c:v>0.83543833580980686</c:v>
                </c:pt>
                <c:pt idx="39046">
                  <c:v>0.83543833580980686</c:v>
                </c:pt>
                <c:pt idx="39047">
                  <c:v>0.83556050482553823</c:v>
                </c:pt>
                <c:pt idx="39048">
                  <c:v>0.83525046382189239</c:v>
                </c:pt>
                <c:pt idx="39049">
                  <c:v>0.83518930957683746</c:v>
                </c:pt>
                <c:pt idx="39050">
                  <c:v>0.83518930957683746</c:v>
                </c:pt>
                <c:pt idx="39051">
                  <c:v>0.83450834879406321</c:v>
                </c:pt>
                <c:pt idx="39052">
                  <c:v>0.83450834879406321</c:v>
                </c:pt>
                <c:pt idx="39053">
                  <c:v>0.83518930957683746</c:v>
                </c:pt>
                <c:pt idx="39054">
                  <c:v>0.83525046382189239</c:v>
                </c:pt>
                <c:pt idx="39055">
                  <c:v>0.83531157270029677</c:v>
                </c:pt>
                <c:pt idx="39056">
                  <c:v>0.83531157270029677</c:v>
                </c:pt>
                <c:pt idx="39057">
                  <c:v>0.83531157270029677</c:v>
                </c:pt>
                <c:pt idx="39058">
                  <c:v>0.83525046382189239</c:v>
                </c:pt>
                <c:pt idx="39059">
                  <c:v>0.83512810991459341</c:v>
                </c:pt>
                <c:pt idx="39060">
                  <c:v>0.83518930957683746</c:v>
                </c:pt>
                <c:pt idx="39061">
                  <c:v>0.83518930957683746</c:v>
                </c:pt>
                <c:pt idx="39062">
                  <c:v>0.83549944300037127</c:v>
                </c:pt>
                <c:pt idx="39063">
                  <c:v>0.83549944300037127</c:v>
                </c:pt>
                <c:pt idx="39064">
                  <c:v>0.83518930957683746</c:v>
                </c:pt>
                <c:pt idx="39065">
                  <c:v>0.83512810991459341</c:v>
                </c:pt>
                <c:pt idx="39066">
                  <c:v>0.83450834879406321</c:v>
                </c:pt>
                <c:pt idx="39067">
                  <c:v>0.83456973293768544</c:v>
                </c:pt>
                <c:pt idx="39068">
                  <c:v>0.83487940630797774</c:v>
                </c:pt>
                <c:pt idx="39069">
                  <c:v>0.83512810991459341</c:v>
                </c:pt>
                <c:pt idx="39070">
                  <c:v>0.83512810991459341</c:v>
                </c:pt>
                <c:pt idx="39071">
                  <c:v>0.83549944300037127</c:v>
                </c:pt>
                <c:pt idx="39072">
                  <c:v>0.83580980683506678</c:v>
                </c:pt>
                <c:pt idx="39073">
                  <c:v>0.83543833580980686</c:v>
                </c:pt>
                <c:pt idx="39074">
                  <c:v>0.83543833580980686</c:v>
                </c:pt>
                <c:pt idx="39075">
                  <c:v>0.83537718320327026</c:v>
                </c:pt>
                <c:pt idx="39076">
                  <c:v>0.83512810991459341</c:v>
                </c:pt>
                <c:pt idx="39077">
                  <c:v>0.83543833580980686</c:v>
                </c:pt>
                <c:pt idx="39078">
                  <c:v>0.83543833580980686</c:v>
                </c:pt>
                <c:pt idx="39079">
                  <c:v>0.83537718320327026</c:v>
                </c:pt>
                <c:pt idx="39080">
                  <c:v>0.83506686478454684</c:v>
                </c:pt>
                <c:pt idx="39081">
                  <c:v>0.83537718320327026</c:v>
                </c:pt>
                <c:pt idx="39082">
                  <c:v>0.83543833580980686</c:v>
                </c:pt>
                <c:pt idx="39083">
                  <c:v>0.83506686478454684</c:v>
                </c:pt>
                <c:pt idx="39084">
                  <c:v>0.8346953937592867</c:v>
                </c:pt>
                <c:pt idx="39085">
                  <c:v>0.83512810991459341</c:v>
                </c:pt>
                <c:pt idx="39086">
                  <c:v>0.83549944300037127</c:v>
                </c:pt>
                <c:pt idx="39087">
                  <c:v>0.83549944300037127</c:v>
                </c:pt>
                <c:pt idx="39088">
                  <c:v>0.83518930957683746</c:v>
                </c:pt>
                <c:pt idx="39089">
                  <c:v>0.83487940630797774</c:v>
                </c:pt>
                <c:pt idx="39090">
                  <c:v>0.83494065281899121</c:v>
                </c:pt>
                <c:pt idx="39091">
                  <c:v>0.83500185391175386</c:v>
                </c:pt>
                <c:pt idx="39092">
                  <c:v>0.83500185391175386</c:v>
                </c:pt>
                <c:pt idx="39093">
                  <c:v>0.83531157270029677</c:v>
                </c:pt>
                <c:pt idx="39094">
                  <c:v>0.83556050482553823</c:v>
                </c:pt>
                <c:pt idx="39095">
                  <c:v>0.83549944300037127</c:v>
                </c:pt>
                <c:pt idx="39096">
                  <c:v>0.83543833580980686</c:v>
                </c:pt>
                <c:pt idx="39097">
                  <c:v>0.83543833580980686</c:v>
                </c:pt>
                <c:pt idx="39098">
                  <c:v>0.83537718320327026</c:v>
                </c:pt>
                <c:pt idx="39099">
                  <c:v>0.83537718320327026</c:v>
                </c:pt>
                <c:pt idx="39100">
                  <c:v>0.83506686478454684</c:v>
                </c:pt>
                <c:pt idx="39101">
                  <c:v>0.83475677682881555</c:v>
                </c:pt>
                <c:pt idx="39102">
                  <c:v>0.8346953937592867</c:v>
                </c:pt>
                <c:pt idx="39103">
                  <c:v>0.83506686478454684</c:v>
                </c:pt>
                <c:pt idx="39104">
                  <c:v>0.83537718320327026</c:v>
                </c:pt>
                <c:pt idx="39105">
                  <c:v>0.83543833580980686</c:v>
                </c:pt>
                <c:pt idx="39106">
                  <c:v>0.83518930957683746</c:v>
                </c:pt>
                <c:pt idx="39107">
                  <c:v>0.83549944300037127</c:v>
                </c:pt>
                <c:pt idx="39108">
                  <c:v>0.83518930957683746</c:v>
                </c:pt>
                <c:pt idx="39109">
                  <c:v>0.83531157270029677</c:v>
                </c:pt>
                <c:pt idx="39110">
                  <c:v>0.83494065281899099</c:v>
                </c:pt>
                <c:pt idx="39111">
                  <c:v>0.83525046382189239</c:v>
                </c:pt>
                <c:pt idx="39112">
                  <c:v>0.83494065281899121</c:v>
                </c:pt>
                <c:pt idx="39113">
                  <c:v>0.83531157270029677</c:v>
                </c:pt>
                <c:pt idx="39114">
                  <c:v>0.83531157270029677</c:v>
                </c:pt>
                <c:pt idx="39115">
                  <c:v>0.83494065281899121</c:v>
                </c:pt>
                <c:pt idx="39116">
                  <c:v>0.83525046382189261</c:v>
                </c:pt>
                <c:pt idx="39117">
                  <c:v>0.83562152133580714</c:v>
                </c:pt>
                <c:pt idx="39118">
                  <c:v>0.83531157270029677</c:v>
                </c:pt>
                <c:pt idx="39119">
                  <c:v>0.83487940630797774</c:v>
                </c:pt>
                <c:pt idx="39120">
                  <c:v>0.83487940630797774</c:v>
                </c:pt>
                <c:pt idx="39121">
                  <c:v>0.83525046382189239</c:v>
                </c:pt>
                <c:pt idx="39122">
                  <c:v>0.83518930957683746</c:v>
                </c:pt>
                <c:pt idx="39123">
                  <c:v>0.83512810991459341</c:v>
                </c:pt>
                <c:pt idx="39124">
                  <c:v>0.83512810991459341</c:v>
                </c:pt>
                <c:pt idx="39125">
                  <c:v>0.83531598513011152</c:v>
                </c:pt>
                <c:pt idx="39126">
                  <c:v>0.83550427986602172</c:v>
                </c:pt>
                <c:pt idx="39127">
                  <c:v>0.83513211760327521</c:v>
                </c:pt>
                <c:pt idx="39128">
                  <c:v>0.83556547619047616</c:v>
                </c:pt>
                <c:pt idx="39129">
                  <c:v>0.83494423791821559</c:v>
                </c:pt>
                <c:pt idx="39130">
                  <c:v>0.83457249070631978</c:v>
                </c:pt>
                <c:pt idx="39131">
                  <c:v>0.83550427986602172</c:v>
                </c:pt>
                <c:pt idx="39132">
                  <c:v>0.83519345238095233</c:v>
                </c:pt>
                <c:pt idx="39133">
                  <c:v>0.83525474153960577</c:v>
                </c:pt>
                <c:pt idx="39134">
                  <c:v>0.83525474153960577</c:v>
                </c:pt>
                <c:pt idx="39135">
                  <c:v>0.83537718320327026</c:v>
                </c:pt>
                <c:pt idx="39136">
                  <c:v>0.83543833580980686</c:v>
                </c:pt>
                <c:pt idx="39137">
                  <c:v>0.83506686478454684</c:v>
                </c:pt>
                <c:pt idx="39138">
                  <c:v>0.83469539375928681</c:v>
                </c:pt>
                <c:pt idx="39139">
                  <c:v>0.83512810991459341</c:v>
                </c:pt>
                <c:pt idx="39140">
                  <c:v>0.83518930957683746</c:v>
                </c:pt>
                <c:pt idx="39141">
                  <c:v>0.83549944300037127</c:v>
                </c:pt>
                <c:pt idx="39142">
                  <c:v>0.83568773234200755</c:v>
                </c:pt>
                <c:pt idx="39143">
                  <c:v>0.83525474153960577</c:v>
                </c:pt>
                <c:pt idx="39144">
                  <c:v>0.83525474153960577</c:v>
                </c:pt>
                <c:pt idx="39145">
                  <c:v>0.83525474153960577</c:v>
                </c:pt>
                <c:pt idx="39146">
                  <c:v>0.83531598513011152</c:v>
                </c:pt>
                <c:pt idx="39147">
                  <c:v>0.83506686478454684</c:v>
                </c:pt>
                <c:pt idx="39148">
                  <c:v>0.83481811432813668</c:v>
                </c:pt>
                <c:pt idx="39149">
                  <c:v>0.83512810991459341</c:v>
                </c:pt>
                <c:pt idx="39150">
                  <c:v>0.83475677682881555</c:v>
                </c:pt>
                <c:pt idx="39151">
                  <c:v>0.83506686478454684</c:v>
                </c:pt>
                <c:pt idx="39152">
                  <c:v>0.83537718320327026</c:v>
                </c:pt>
                <c:pt idx="39153">
                  <c:v>0.83531598513011152</c:v>
                </c:pt>
                <c:pt idx="39154">
                  <c:v>0.83494423791821559</c:v>
                </c:pt>
                <c:pt idx="39155">
                  <c:v>0.83556547619047616</c:v>
                </c:pt>
                <c:pt idx="39156">
                  <c:v>0.83525474153960577</c:v>
                </c:pt>
                <c:pt idx="39157">
                  <c:v>0.83537718320327026</c:v>
                </c:pt>
                <c:pt idx="39158">
                  <c:v>0.83500557413600895</c:v>
                </c:pt>
                <c:pt idx="39159">
                  <c:v>0.83525474153960577</c:v>
                </c:pt>
                <c:pt idx="39160">
                  <c:v>0.83519345238095233</c:v>
                </c:pt>
                <c:pt idx="39161">
                  <c:v>0.83556547619047616</c:v>
                </c:pt>
                <c:pt idx="39162">
                  <c:v>0.83531598513011152</c:v>
                </c:pt>
                <c:pt idx="39163">
                  <c:v>0.83525474153960577</c:v>
                </c:pt>
                <c:pt idx="39164">
                  <c:v>0.83525474153960577</c:v>
                </c:pt>
                <c:pt idx="39165">
                  <c:v>0.83531598513011152</c:v>
                </c:pt>
                <c:pt idx="39166">
                  <c:v>0.83537718320327026</c:v>
                </c:pt>
                <c:pt idx="39167">
                  <c:v>0.83543833580980686</c:v>
                </c:pt>
                <c:pt idx="39168">
                  <c:v>0.83549944300037127</c:v>
                </c:pt>
                <c:pt idx="39169">
                  <c:v>0.83518930957683746</c:v>
                </c:pt>
                <c:pt idx="39170">
                  <c:v>0.83512810991459341</c:v>
                </c:pt>
                <c:pt idx="39171">
                  <c:v>0.83512810991459341</c:v>
                </c:pt>
                <c:pt idx="39172">
                  <c:v>0.83543833580980686</c:v>
                </c:pt>
                <c:pt idx="39173">
                  <c:v>0.83543833580980686</c:v>
                </c:pt>
                <c:pt idx="39174">
                  <c:v>0.83537718320327026</c:v>
                </c:pt>
                <c:pt idx="39175">
                  <c:v>0.83543833580980686</c:v>
                </c:pt>
                <c:pt idx="39176">
                  <c:v>0.83506686478454684</c:v>
                </c:pt>
                <c:pt idx="39177">
                  <c:v>0.83568773234200755</c:v>
                </c:pt>
                <c:pt idx="39178">
                  <c:v>0.83537718320327026</c:v>
                </c:pt>
                <c:pt idx="39179">
                  <c:v>0.83537718320327026</c:v>
                </c:pt>
                <c:pt idx="39180">
                  <c:v>0.83537718320327026</c:v>
                </c:pt>
                <c:pt idx="39181">
                  <c:v>0.83506686478454684</c:v>
                </c:pt>
                <c:pt idx="39182">
                  <c:v>0.83506686478454684</c:v>
                </c:pt>
                <c:pt idx="39183">
                  <c:v>0.83512810991459341</c:v>
                </c:pt>
                <c:pt idx="39184">
                  <c:v>0.83549944300037127</c:v>
                </c:pt>
                <c:pt idx="39185">
                  <c:v>0.83556050482553823</c:v>
                </c:pt>
                <c:pt idx="39186">
                  <c:v>0.83518930957683746</c:v>
                </c:pt>
                <c:pt idx="39187">
                  <c:v>0.83481811432813668</c:v>
                </c:pt>
                <c:pt idx="39188">
                  <c:v>0.83487940630797774</c:v>
                </c:pt>
                <c:pt idx="39189">
                  <c:v>0.83481811432813668</c:v>
                </c:pt>
                <c:pt idx="39190">
                  <c:v>0.83518930957683746</c:v>
                </c:pt>
                <c:pt idx="39191">
                  <c:v>0.83494065281899099</c:v>
                </c:pt>
                <c:pt idx="39192">
                  <c:v>0.83487940630797774</c:v>
                </c:pt>
                <c:pt idx="39193">
                  <c:v>0.83481811432813668</c:v>
                </c:pt>
                <c:pt idx="39194">
                  <c:v>0.83481811432813668</c:v>
                </c:pt>
                <c:pt idx="39195">
                  <c:v>0.83556050482553823</c:v>
                </c:pt>
                <c:pt idx="39196">
                  <c:v>0.83518930957683746</c:v>
                </c:pt>
                <c:pt idx="39197">
                  <c:v>0.83512810991459341</c:v>
                </c:pt>
                <c:pt idx="39198">
                  <c:v>0.83512810991459341</c:v>
                </c:pt>
                <c:pt idx="39199">
                  <c:v>0.83549944300037127</c:v>
                </c:pt>
                <c:pt idx="39200">
                  <c:v>0.83512810991459341</c:v>
                </c:pt>
                <c:pt idx="39201">
                  <c:v>0.83512810991459341</c:v>
                </c:pt>
                <c:pt idx="39202">
                  <c:v>0.83549944300037127</c:v>
                </c:pt>
                <c:pt idx="39203">
                  <c:v>0.83549944300037127</c:v>
                </c:pt>
                <c:pt idx="39204">
                  <c:v>0.83512810991459341</c:v>
                </c:pt>
                <c:pt idx="39205">
                  <c:v>0.83512810991459341</c:v>
                </c:pt>
                <c:pt idx="39206">
                  <c:v>0.83506686478454684</c:v>
                </c:pt>
                <c:pt idx="39207">
                  <c:v>0.83506686478454684</c:v>
                </c:pt>
                <c:pt idx="39208">
                  <c:v>0.83537718320327026</c:v>
                </c:pt>
                <c:pt idx="39209">
                  <c:v>0.83537718320327026</c:v>
                </c:pt>
                <c:pt idx="39210">
                  <c:v>0.83506686478454684</c:v>
                </c:pt>
                <c:pt idx="39211">
                  <c:v>0.83506686478454684</c:v>
                </c:pt>
                <c:pt idx="39212">
                  <c:v>0.83537718320327026</c:v>
                </c:pt>
                <c:pt idx="39213">
                  <c:v>0.83500557413600895</c:v>
                </c:pt>
                <c:pt idx="39214">
                  <c:v>0.83506686478454684</c:v>
                </c:pt>
                <c:pt idx="39215">
                  <c:v>0.83537718320327026</c:v>
                </c:pt>
                <c:pt idx="39216">
                  <c:v>0.83537718320327026</c:v>
                </c:pt>
                <c:pt idx="39217">
                  <c:v>0.83537718320327026</c:v>
                </c:pt>
                <c:pt idx="39218">
                  <c:v>0.83531598513011152</c:v>
                </c:pt>
                <c:pt idx="39219">
                  <c:v>0.83531598513011152</c:v>
                </c:pt>
                <c:pt idx="39220">
                  <c:v>0.83531598513011152</c:v>
                </c:pt>
                <c:pt idx="39221">
                  <c:v>0.83531598513011152</c:v>
                </c:pt>
                <c:pt idx="39222">
                  <c:v>0.83500557413600895</c:v>
                </c:pt>
                <c:pt idx="39223">
                  <c:v>0.83531598513011152</c:v>
                </c:pt>
                <c:pt idx="39224">
                  <c:v>0.83500557413600895</c:v>
                </c:pt>
                <c:pt idx="39225">
                  <c:v>0.83531598513011152</c:v>
                </c:pt>
                <c:pt idx="39226">
                  <c:v>0.83531598513011152</c:v>
                </c:pt>
                <c:pt idx="39227">
                  <c:v>0.83531598513011152</c:v>
                </c:pt>
                <c:pt idx="39228">
                  <c:v>0.83500557413600895</c:v>
                </c:pt>
                <c:pt idx="39229">
                  <c:v>0.83500557413600895</c:v>
                </c:pt>
                <c:pt idx="39230">
                  <c:v>0.83531598513011152</c:v>
                </c:pt>
                <c:pt idx="39231">
                  <c:v>0.83531598513011152</c:v>
                </c:pt>
                <c:pt idx="39232">
                  <c:v>0.83537718320327026</c:v>
                </c:pt>
                <c:pt idx="39233">
                  <c:v>0.83537718320327026</c:v>
                </c:pt>
                <c:pt idx="39234">
                  <c:v>0.83500557413600895</c:v>
                </c:pt>
                <c:pt idx="39235">
                  <c:v>0.83500557413600895</c:v>
                </c:pt>
                <c:pt idx="39236">
                  <c:v>0.83500557413600895</c:v>
                </c:pt>
                <c:pt idx="39237">
                  <c:v>0.83494423791821559</c:v>
                </c:pt>
                <c:pt idx="39238">
                  <c:v>0.83500557413600895</c:v>
                </c:pt>
                <c:pt idx="39239">
                  <c:v>0.83506686478454684</c:v>
                </c:pt>
                <c:pt idx="39240">
                  <c:v>0.83537718320327026</c:v>
                </c:pt>
                <c:pt idx="39241">
                  <c:v>0.83537718320327026</c:v>
                </c:pt>
                <c:pt idx="39242">
                  <c:v>0.83543833580980686</c:v>
                </c:pt>
                <c:pt idx="39243">
                  <c:v>0.83543833580980686</c:v>
                </c:pt>
                <c:pt idx="39244">
                  <c:v>0.83512810991459341</c:v>
                </c:pt>
                <c:pt idx="39245">
                  <c:v>0.83549944300037127</c:v>
                </c:pt>
                <c:pt idx="39246">
                  <c:v>0.83543833580980686</c:v>
                </c:pt>
                <c:pt idx="39247">
                  <c:v>0.83512810991459341</c:v>
                </c:pt>
                <c:pt idx="39248">
                  <c:v>0.83506686478454684</c:v>
                </c:pt>
                <c:pt idx="39249">
                  <c:v>0.83500557413600895</c:v>
                </c:pt>
                <c:pt idx="39250">
                  <c:v>0.83500557413600895</c:v>
                </c:pt>
                <c:pt idx="39251">
                  <c:v>0.83543833580980686</c:v>
                </c:pt>
                <c:pt idx="39252">
                  <c:v>0.83543833580980686</c:v>
                </c:pt>
                <c:pt idx="39253">
                  <c:v>0.83543833580980686</c:v>
                </c:pt>
                <c:pt idx="39254">
                  <c:v>0.83543833580980686</c:v>
                </c:pt>
                <c:pt idx="39255">
                  <c:v>0.83512810991459341</c:v>
                </c:pt>
                <c:pt idx="39256">
                  <c:v>0.83518930957683746</c:v>
                </c:pt>
                <c:pt idx="39257">
                  <c:v>0.83518930957683746</c:v>
                </c:pt>
                <c:pt idx="39258">
                  <c:v>0.83556050482553823</c:v>
                </c:pt>
                <c:pt idx="39259">
                  <c:v>0.83518930957683746</c:v>
                </c:pt>
                <c:pt idx="39260">
                  <c:v>0.83518930957683746</c:v>
                </c:pt>
                <c:pt idx="39261">
                  <c:v>0.83512810991459341</c:v>
                </c:pt>
                <c:pt idx="39262">
                  <c:v>0.83506686478454684</c:v>
                </c:pt>
                <c:pt idx="39263">
                  <c:v>0.83506686478454684</c:v>
                </c:pt>
                <c:pt idx="39264">
                  <c:v>0.83506686478454684</c:v>
                </c:pt>
                <c:pt idx="39265">
                  <c:v>0.83543833580980686</c:v>
                </c:pt>
                <c:pt idx="39266">
                  <c:v>0.83537718320327026</c:v>
                </c:pt>
                <c:pt idx="39267">
                  <c:v>0.83562662699888424</c:v>
                </c:pt>
                <c:pt idx="39268">
                  <c:v>0.83525474153960577</c:v>
                </c:pt>
                <c:pt idx="39269">
                  <c:v>0.83519345238095233</c:v>
                </c:pt>
                <c:pt idx="39270">
                  <c:v>0.83550427986602172</c:v>
                </c:pt>
                <c:pt idx="39271">
                  <c:v>0.83525474153960577</c:v>
                </c:pt>
                <c:pt idx="39272">
                  <c:v>0.83537718320327026</c:v>
                </c:pt>
                <c:pt idx="39273">
                  <c:v>0.83531598513011152</c:v>
                </c:pt>
                <c:pt idx="39274">
                  <c:v>0.83531598513011152</c:v>
                </c:pt>
                <c:pt idx="39275">
                  <c:v>0.83537718320327026</c:v>
                </c:pt>
                <c:pt idx="39276">
                  <c:v>0.83543833580980686</c:v>
                </c:pt>
                <c:pt idx="39277">
                  <c:v>0.83475677682881555</c:v>
                </c:pt>
                <c:pt idx="39278">
                  <c:v>0.83475677682881555</c:v>
                </c:pt>
                <c:pt idx="39279">
                  <c:v>0.83512810991459341</c:v>
                </c:pt>
                <c:pt idx="39280">
                  <c:v>0.83512810991459341</c:v>
                </c:pt>
                <c:pt idx="39281">
                  <c:v>0.83487940630797774</c:v>
                </c:pt>
                <c:pt idx="39282">
                  <c:v>0.83487940630797774</c:v>
                </c:pt>
                <c:pt idx="39283">
                  <c:v>0.83481811432813668</c:v>
                </c:pt>
                <c:pt idx="39284">
                  <c:v>0.83549944300037127</c:v>
                </c:pt>
                <c:pt idx="39285">
                  <c:v>0.83537718320327026</c:v>
                </c:pt>
                <c:pt idx="39286">
                  <c:v>0.83537718320327026</c:v>
                </c:pt>
                <c:pt idx="39287">
                  <c:v>0.83506686478454684</c:v>
                </c:pt>
                <c:pt idx="39288">
                  <c:v>0.83537718320327026</c:v>
                </c:pt>
                <c:pt idx="39289">
                  <c:v>0.83531598513011152</c:v>
                </c:pt>
                <c:pt idx="39290">
                  <c:v>0.83562662699888424</c:v>
                </c:pt>
                <c:pt idx="39291">
                  <c:v>0.83494423791821559</c:v>
                </c:pt>
                <c:pt idx="39292">
                  <c:v>0.83531598513011152</c:v>
                </c:pt>
                <c:pt idx="39293">
                  <c:v>0.83537718320327026</c:v>
                </c:pt>
                <c:pt idx="39294">
                  <c:v>0.83537718320327026</c:v>
                </c:pt>
                <c:pt idx="39295">
                  <c:v>0.83531598513011152</c:v>
                </c:pt>
                <c:pt idx="39296">
                  <c:v>0.83531598513011152</c:v>
                </c:pt>
                <c:pt idx="39297">
                  <c:v>0.83531598513011152</c:v>
                </c:pt>
                <c:pt idx="39298">
                  <c:v>0.83531598513011152</c:v>
                </c:pt>
                <c:pt idx="39299">
                  <c:v>0.83543833580980686</c:v>
                </c:pt>
                <c:pt idx="39300">
                  <c:v>0.83487940630797774</c:v>
                </c:pt>
                <c:pt idx="39301">
                  <c:v>0.83494065281899121</c:v>
                </c:pt>
                <c:pt idx="39302">
                  <c:v>0.83525046382189261</c:v>
                </c:pt>
                <c:pt idx="39303">
                  <c:v>0.83487940630797774</c:v>
                </c:pt>
                <c:pt idx="39304">
                  <c:v>0.83487940630797774</c:v>
                </c:pt>
                <c:pt idx="39305">
                  <c:v>0.83487940630797774</c:v>
                </c:pt>
                <c:pt idx="39306">
                  <c:v>0.83512810991459341</c:v>
                </c:pt>
                <c:pt idx="39307">
                  <c:v>0.83506686478454684</c:v>
                </c:pt>
                <c:pt idx="39308">
                  <c:v>0.83580980683506678</c:v>
                </c:pt>
                <c:pt idx="39309">
                  <c:v>0.83512810991459341</c:v>
                </c:pt>
                <c:pt idx="39310">
                  <c:v>0.83512810991459341</c:v>
                </c:pt>
                <c:pt idx="39311">
                  <c:v>0.83537718320327026</c:v>
                </c:pt>
                <c:pt idx="39312">
                  <c:v>0.83531598513011152</c:v>
                </c:pt>
                <c:pt idx="39313">
                  <c:v>0.83562662699888424</c:v>
                </c:pt>
                <c:pt idx="39314">
                  <c:v>0.83531598513011152</c:v>
                </c:pt>
                <c:pt idx="39315">
                  <c:v>0.83537718320327026</c:v>
                </c:pt>
                <c:pt idx="39316">
                  <c:v>0.83463396506874776</c:v>
                </c:pt>
                <c:pt idx="39317">
                  <c:v>0.83500557413600907</c:v>
                </c:pt>
                <c:pt idx="39318">
                  <c:v>0.83475677682881555</c:v>
                </c:pt>
                <c:pt idx="39319">
                  <c:v>0.83475677682881555</c:v>
                </c:pt>
                <c:pt idx="39320">
                  <c:v>0.83537718320327026</c:v>
                </c:pt>
                <c:pt idx="39321">
                  <c:v>0.83531598513011152</c:v>
                </c:pt>
                <c:pt idx="39322">
                  <c:v>0.83531598513011152</c:v>
                </c:pt>
                <c:pt idx="39323">
                  <c:v>0.83531598513011152</c:v>
                </c:pt>
                <c:pt idx="39324">
                  <c:v>0.83525474153960577</c:v>
                </c:pt>
                <c:pt idx="39325">
                  <c:v>0.83543833580980686</c:v>
                </c:pt>
                <c:pt idx="39326">
                  <c:v>0.83556050482553823</c:v>
                </c:pt>
                <c:pt idx="39327">
                  <c:v>0.83518930957683746</c:v>
                </c:pt>
                <c:pt idx="39328">
                  <c:v>0.83549944300037127</c:v>
                </c:pt>
                <c:pt idx="39329">
                  <c:v>0.83506686478454684</c:v>
                </c:pt>
                <c:pt idx="39330">
                  <c:v>0.83500557413600895</c:v>
                </c:pt>
                <c:pt idx="39331">
                  <c:v>0.83525474153960577</c:v>
                </c:pt>
                <c:pt idx="39332">
                  <c:v>0.83531598513011152</c:v>
                </c:pt>
                <c:pt idx="39333">
                  <c:v>0.83531598513011152</c:v>
                </c:pt>
                <c:pt idx="39334">
                  <c:v>0.83531598513011152</c:v>
                </c:pt>
                <c:pt idx="39335">
                  <c:v>0.83568773234200755</c:v>
                </c:pt>
                <c:pt idx="39336">
                  <c:v>0.83506686478454684</c:v>
                </c:pt>
                <c:pt idx="39337">
                  <c:v>0.83475677682881555</c:v>
                </c:pt>
                <c:pt idx="39338">
                  <c:v>0.83543833580980686</c:v>
                </c:pt>
                <c:pt idx="39339">
                  <c:v>0.83518930957683746</c:v>
                </c:pt>
                <c:pt idx="39340">
                  <c:v>0.83531157270029677</c:v>
                </c:pt>
                <c:pt idx="39341">
                  <c:v>0.83556050482553823</c:v>
                </c:pt>
                <c:pt idx="39342">
                  <c:v>0.83543833580980686</c:v>
                </c:pt>
                <c:pt idx="39343">
                  <c:v>0.83500557413600895</c:v>
                </c:pt>
                <c:pt idx="39344">
                  <c:v>0.83500557413600895</c:v>
                </c:pt>
                <c:pt idx="39345">
                  <c:v>0.83543833580980686</c:v>
                </c:pt>
                <c:pt idx="39346">
                  <c:v>0.83549944300037127</c:v>
                </c:pt>
                <c:pt idx="39347">
                  <c:v>0.83525046382189239</c:v>
                </c:pt>
                <c:pt idx="39348">
                  <c:v>0.83531157270029677</c:v>
                </c:pt>
                <c:pt idx="39349">
                  <c:v>0.83506300963676805</c:v>
                </c:pt>
                <c:pt idx="39350">
                  <c:v>0.83500185391175386</c:v>
                </c:pt>
                <c:pt idx="39351">
                  <c:v>0.83525046382189239</c:v>
                </c:pt>
                <c:pt idx="39352">
                  <c:v>0.83556050482553823</c:v>
                </c:pt>
                <c:pt idx="39353">
                  <c:v>0.83556050482553823</c:v>
                </c:pt>
                <c:pt idx="39354">
                  <c:v>0.83512810991459341</c:v>
                </c:pt>
                <c:pt idx="39355">
                  <c:v>0.83518930957683746</c:v>
                </c:pt>
                <c:pt idx="39356">
                  <c:v>0.83494065281899099</c:v>
                </c:pt>
                <c:pt idx="39357">
                  <c:v>0.83568249258160232</c:v>
                </c:pt>
                <c:pt idx="39358">
                  <c:v>0.83506300963676805</c:v>
                </c:pt>
                <c:pt idx="39359">
                  <c:v>0.83543365455893259</c:v>
                </c:pt>
                <c:pt idx="39360">
                  <c:v>0.83506300963676805</c:v>
                </c:pt>
                <c:pt idx="39361">
                  <c:v>0.83475361244905533</c:v>
                </c:pt>
                <c:pt idx="39362">
                  <c:v>0.83506300963676805</c:v>
                </c:pt>
                <c:pt idx="39363">
                  <c:v>0.83525046382189239</c:v>
                </c:pt>
                <c:pt idx="39364">
                  <c:v>0.83556050482553823</c:v>
                </c:pt>
                <c:pt idx="39365">
                  <c:v>0.83556050482553823</c:v>
                </c:pt>
                <c:pt idx="39366">
                  <c:v>0.83549944300037127</c:v>
                </c:pt>
                <c:pt idx="39367">
                  <c:v>0.83518930957683746</c:v>
                </c:pt>
                <c:pt idx="39368">
                  <c:v>0.83518930957683746</c:v>
                </c:pt>
                <c:pt idx="39369">
                  <c:v>0.83525046382189239</c:v>
                </c:pt>
                <c:pt idx="39370">
                  <c:v>0.83525046382189239</c:v>
                </c:pt>
                <c:pt idx="39371">
                  <c:v>0.83518930957683746</c:v>
                </c:pt>
                <c:pt idx="39372">
                  <c:v>0.83518930957683746</c:v>
                </c:pt>
                <c:pt idx="39373">
                  <c:v>0.83556050482553823</c:v>
                </c:pt>
                <c:pt idx="39374">
                  <c:v>0.83580980683506678</c:v>
                </c:pt>
                <c:pt idx="39375">
                  <c:v>0.83543833580980686</c:v>
                </c:pt>
                <c:pt idx="39376">
                  <c:v>0.83549944300037127</c:v>
                </c:pt>
                <c:pt idx="39377">
                  <c:v>0.83512810991459341</c:v>
                </c:pt>
                <c:pt idx="39378">
                  <c:v>0.83518930957683746</c:v>
                </c:pt>
                <c:pt idx="39379">
                  <c:v>0.83549944300037127</c:v>
                </c:pt>
                <c:pt idx="39380">
                  <c:v>0.83587077608614924</c:v>
                </c:pt>
                <c:pt idx="39381">
                  <c:v>0.83556050482553823</c:v>
                </c:pt>
                <c:pt idx="39382">
                  <c:v>0.83556050482553823</c:v>
                </c:pt>
                <c:pt idx="39383">
                  <c:v>0.83549944300037127</c:v>
                </c:pt>
                <c:pt idx="39384">
                  <c:v>0.83549944300037127</c:v>
                </c:pt>
                <c:pt idx="39385">
                  <c:v>0.83518930957683746</c:v>
                </c:pt>
                <c:pt idx="39386">
                  <c:v>0.83549944300037127</c:v>
                </c:pt>
                <c:pt idx="39387">
                  <c:v>0.83543833580980686</c:v>
                </c:pt>
                <c:pt idx="39388">
                  <c:v>0.83543833580980686</c:v>
                </c:pt>
                <c:pt idx="39389">
                  <c:v>0.83512810991459341</c:v>
                </c:pt>
                <c:pt idx="39390">
                  <c:v>0.83549944300037127</c:v>
                </c:pt>
                <c:pt idx="39391">
                  <c:v>0.83549944300037127</c:v>
                </c:pt>
                <c:pt idx="39392">
                  <c:v>0.83549944300037127</c:v>
                </c:pt>
                <c:pt idx="39393">
                  <c:v>0.83518930957683746</c:v>
                </c:pt>
                <c:pt idx="39394">
                  <c:v>0.83518930957683746</c:v>
                </c:pt>
                <c:pt idx="39395">
                  <c:v>0.83518930957683746</c:v>
                </c:pt>
                <c:pt idx="39396">
                  <c:v>0.83518930957683746</c:v>
                </c:pt>
                <c:pt idx="39397">
                  <c:v>0.83549944300037127</c:v>
                </c:pt>
                <c:pt idx="39398">
                  <c:v>0.83549944300037127</c:v>
                </c:pt>
                <c:pt idx="39399">
                  <c:v>0.83549944300037127</c:v>
                </c:pt>
                <c:pt idx="39400">
                  <c:v>0.83549944300037127</c:v>
                </c:pt>
                <c:pt idx="39401">
                  <c:v>0.83512810991459341</c:v>
                </c:pt>
                <c:pt idx="39402">
                  <c:v>0.83543833580980686</c:v>
                </c:pt>
                <c:pt idx="39403">
                  <c:v>0.83549944300037127</c:v>
                </c:pt>
                <c:pt idx="39404">
                  <c:v>0.83549944300037127</c:v>
                </c:pt>
                <c:pt idx="39405">
                  <c:v>0.83556050482553823</c:v>
                </c:pt>
                <c:pt idx="39406">
                  <c:v>0.83500185391175386</c:v>
                </c:pt>
                <c:pt idx="39407">
                  <c:v>0.83500185391175386</c:v>
                </c:pt>
                <c:pt idx="39408">
                  <c:v>0.83500185391175386</c:v>
                </c:pt>
                <c:pt idx="39409">
                  <c:v>0.83494065281899121</c:v>
                </c:pt>
                <c:pt idx="39410">
                  <c:v>0.83487940630797774</c:v>
                </c:pt>
                <c:pt idx="39411">
                  <c:v>0.83512810991459341</c:v>
                </c:pt>
                <c:pt idx="39412">
                  <c:v>0.83506686478454684</c:v>
                </c:pt>
                <c:pt idx="39413">
                  <c:v>0.83543833580980686</c:v>
                </c:pt>
                <c:pt idx="39414">
                  <c:v>0.83518930957683746</c:v>
                </c:pt>
                <c:pt idx="39415">
                  <c:v>0.83525046382189239</c:v>
                </c:pt>
                <c:pt idx="39416">
                  <c:v>0.83556050482553823</c:v>
                </c:pt>
                <c:pt idx="39417">
                  <c:v>0.83518930957683746</c:v>
                </c:pt>
                <c:pt idx="39418">
                  <c:v>0.83518930957683746</c:v>
                </c:pt>
                <c:pt idx="39419">
                  <c:v>0.83549944300037127</c:v>
                </c:pt>
                <c:pt idx="39420">
                  <c:v>0.83512810991459341</c:v>
                </c:pt>
                <c:pt idx="39421">
                  <c:v>0.83549944300037127</c:v>
                </c:pt>
                <c:pt idx="39422">
                  <c:v>0.83549944300037127</c:v>
                </c:pt>
                <c:pt idx="39423">
                  <c:v>0.83556050482553823</c:v>
                </c:pt>
                <c:pt idx="39424">
                  <c:v>0.83531157270029677</c:v>
                </c:pt>
                <c:pt idx="39425">
                  <c:v>0.8353726362625139</c:v>
                </c:pt>
                <c:pt idx="39426">
                  <c:v>0.83463107156099381</c:v>
                </c:pt>
                <c:pt idx="39427">
                  <c:v>0.83469236471460351</c:v>
                </c:pt>
                <c:pt idx="39428">
                  <c:v>0.83500185391175386</c:v>
                </c:pt>
                <c:pt idx="39429">
                  <c:v>0.83500185391175386</c:v>
                </c:pt>
                <c:pt idx="39430">
                  <c:v>0.83475361244905533</c:v>
                </c:pt>
                <c:pt idx="39431">
                  <c:v>0.83475361244905533</c:v>
                </c:pt>
                <c:pt idx="39432">
                  <c:v>0.83549462763986659</c:v>
                </c:pt>
                <c:pt idx="39433">
                  <c:v>0.83518518518518514</c:v>
                </c:pt>
                <c:pt idx="39434">
                  <c:v>0.83481481481481479</c:v>
                </c:pt>
                <c:pt idx="39435">
                  <c:v>0.83512412004446102</c:v>
                </c:pt>
                <c:pt idx="39436">
                  <c:v>0.83500185391175386</c:v>
                </c:pt>
                <c:pt idx="39437">
                  <c:v>0.83562152133580714</c:v>
                </c:pt>
                <c:pt idx="39438">
                  <c:v>0.83525046382189239</c:v>
                </c:pt>
                <c:pt idx="39439">
                  <c:v>0.83549944300037127</c:v>
                </c:pt>
                <c:pt idx="39440">
                  <c:v>0.83549944300037127</c:v>
                </c:pt>
                <c:pt idx="39441">
                  <c:v>0.83518930957683746</c:v>
                </c:pt>
                <c:pt idx="39442">
                  <c:v>0.83549944300037127</c:v>
                </c:pt>
                <c:pt idx="39443">
                  <c:v>0.83549944300037127</c:v>
                </c:pt>
                <c:pt idx="39444">
                  <c:v>0.83512810991459341</c:v>
                </c:pt>
                <c:pt idx="39445">
                  <c:v>0.83549944300037127</c:v>
                </c:pt>
                <c:pt idx="39446">
                  <c:v>0.83549944300037127</c:v>
                </c:pt>
                <c:pt idx="39447">
                  <c:v>0.83549944300037127</c:v>
                </c:pt>
                <c:pt idx="39448">
                  <c:v>0.83512810991459341</c:v>
                </c:pt>
                <c:pt idx="39449">
                  <c:v>0.83481811432813668</c:v>
                </c:pt>
                <c:pt idx="39450">
                  <c:v>0.83487940630797774</c:v>
                </c:pt>
                <c:pt idx="39451">
                  <c:v>0.83494065281899121</c:v>
                </c:pt>
                <c:pt idx="39452">
                  <c:v>0.83500185391175386</c:v>
                </c:pt>
                <c:pt idx="39453">
                  <c:v>0.83487940630797774</c:v>
                </c:pt>
                <c:pt idx="39454">
                  <c:v>0.83487940630797774</c:v>
                </c:pt>
                <c:pt idx="39455">
                  <c:v>0.83487940630797774</c:v>
                </c:pt>
                <c:pt idx="39456">
                  <c:v>0.83518930957683746</c:v>
                </c:pt>
                <c:pt idx="39457">
                  <c:v>0.83518930957683746</c:v>
                </c:pt>
                <c:pt idx="39458">
                  <c:v>0.83512810991459341</c:v>
                </c:pt>
                <c:pt idx="39459">
                  <c:v>0.83543833580980686</c:v>
                </c:pt>
                <c:pt idx="39460">
                  <c:v>0.83506686478454684</c:v>
                </c:pt>
                <c:pt idx="39461">
                  <c:v>0.83537718320327026</c:v>
                </c:pt>
                <c:pt idx="39462">
                  <c:v>0.83512810991459341</c:v>
                </c:pt>
                <c:pt idx="39463">
                  <c:v>0.83556050482553823</c:v>
                </c:pt>
                <c:pt idx="39464">
                  <c:v>0.83487940630797774</c:v>
                </c:pt>
                <c:pt idx="39465">
                  <c:v>0.83487940630797774</c:v>
                </c:pt>
                <c:pt idx="39466">
                  <c:v>0.83487940630797774</c:v>
                </c:pt>
                <c:pt idx="39467">
                  <c:v>0.83487940630797774</c:v>
                </c:pt>
                <c:pt idx="39468">
                  <c:v>0.83487940630797774</c:v>
                </c:pt>
                <c:pt idx="39469">
                  <c:v>0.83487940630797774</c:v>
                </c:pt>
                <c:pt idx="39470">
                  <c:v>0.83481811432813668</c:v>
                </c:pt>
                <c:pt idx="39471">
                  <c:v>0.83444691907943591</c:v>
                </c:pt>
                <c:pt idx="39472">
                  <c:v>0.83481811432813668</c:v>
                </c:pt>
                <c:pt idx="39473">
                  <c:v>0.83487940630797774</c:v>
                </c:pt>
                <c:pt idx="39474">
                  <c:v>0.83494065281899121</c:v>
                </c:pt>
                <c:pt idx="39475">
                  <c:v>0.83494065281899121</c:v>
                </c:pt>
                <c:pt idx="39476">
                  <c:v>0.83481811432813668</c:v>
                </c:pt>
                <c:pt idx="39477">
                  <c:v>0.83475677682881555</c:v>
                </c:pt>
                <c:pt idx="39478">
                  <c:v>0.83543833580980686</c:v>
                </c:pt>
                <c:pt idx="39479">
                  <c:v>0.83543833580980686</c:v>
                </c:pt>
                <c:pt idx="39480">
                  <c:v>0.83543833580980686</c:v>
                </c:pt>
                <c:pt idx="39481">
                  <c:v>0.83500557413600895</c:v>
                </c:pt>
                <c:pt idx="39482">
                  <c:v>0.83531598513011152</c:v>
                </c:pt>
                <c:pt idx="39483">
                  <c:v>0.83562662699888424</c:v>
                </c:pt>
                <c:pt idx="39484">
                  <c:v>0.83562662699888424</c:v>
                </c:pt>
                <c:pt idx="39485">
                  <c:v>0.83562662699888424</c:v>
                </c:pt>
                <c:pt idx="39486">
                  <c:v>0.83556547619047616</c:v>
                </c:pt>
                <c:pt idx="39487">
                  <c:v>0.83556547619047616</c:v>
                </c:pt>
                <c:pt idx="39488">
                  <c:v>0.83556547619047616</c:v>
                </c:pt>
                <c:pt idx="39489">
                  <c:v>0.83525474153960577</c:v>
                </c:pt>
                <c:pt idx="39490">
                  <c:v>0.83525474153960577</c:v>
                </c:pt>
                <c:pt idx="39491">
                  <c:v>0.83500557413600907</c:v>
                </c:pt>
                <c:pt idx="39492">
                  <c:v>0.83475677682881555</c:v>
                </c:pt>
                <c:pt idx="39493">
                  <c:v>0.83481811432813668</c:v>
                </c:pt>
                <c:pt idx="39494">
                  <c:v>0.83481811432813668</c:v>
                </c:pt>
                <c:pt idx="39495">
                  <c:v>0.83512810991459341</c:v>
                </c:pt>
                <c:pt idx="39496">
                  <c:v>0.83512810991459341</c:v>
                </c:pt>
                <c:pt idx="39497">
                  <c:v>0.83481811432813668</c:v>
                </c:pt>
                <c:pt idx="39498">
                  <c:v>0.83518930957683746</c:v>
                </c:pt>
                <c:pt idx="39499">
                  <c:v>0.83512810991459341</c:v>
                </c:pt>
                <c:pt idx="39500">
                  <c:v>0.83481811432813668</c:v>
                </c:pt>
                <c:pt idx="39501">
                  <c:v>0.83481811432813668</c:v>
                </c:pt>
                <c:pt idx="39502">
                  <c:v>0.83469539375928681</c:v>
                </c:pt>
                <c:pt idx="39503">
                  <c:v>0.83500557413600907</c:v>
                </c:pt>
                <c:pt idx="39504">
                  <c:v>0.83506686478454684</c:v>
                </c:pt>
                <c:pt idx="39505">
                  <c:v>0.83512810991459341</c:v>
                </c:pt>
                <c:pt idx="39506">
                  <c:v>0.83512810991459341</c:v>
                </c:pt>
                <c:pt idx="39507">
                  <c:v>0.83500557413600907</c:v>
                </c:pt>
                <c:pt idx="39508">
                  <c:v>0.83494423791821559</c:v>
                </c:pt>
                <c:pt idx="39509">
                  <c:v>0.83494423791821559</c:v>
                </c:pt>
                <c:pt idx="39510">
                  <c:v>0.83537718320327026</c:v>
                </c:pt>
                <c:pt idx="39511">
                  <c:v>0.83506686478454684</c:v>
                </c:pt>
                <c:pt idx="39512">
                  <c:v>0.83506686478454684</c:v>
                </c:pt>
                <c:pt idx="39513">
                  <c:v>0.83506686478454684</c:v>
                </c:pt>
                <c:pt idx="39514">
                  <c:v>0.83469539375928681</c:v>
                </c:pt>
                <c:pt idx="39515">
                  <c:v>0.83506686478454684</c:v>
                </c:pt>
                <c:pt idx="39516">
                  <c:v>0.83506686478454684</c:v>
                </c:pt>
                <c:pt idx="39517">
                  <c:v>0.83469539375928681</c:v>
                </c:pt>
                <c:pt idx="39518">
                  <c:v>0.83500557413600907</c:v>
                </c:pt>
                <c:pt idx="39519">
                  <c:v>0.83531598513011163</c:v>
                </c:pt>
                <c:pt idx="39520">
                  <c:v>0.83500557413600895</c:v>
                </c:pt>
                <c:pt idx="39521">
                  <c:v>0.83531598513011152</c:v>
                </c:pt>
                <c:pt idx="39522">
                  <c:v>0.83525474153960577</c:v>
                </c:pt>
                <c:pt idx="39523">
                  <c:v>0.83519345238095233</c:v>
                </c:pt>
                <c:pt idx="39524">
                  <c:v>0.83525474153960577</c:v>
                </c:pt>
                <c:pt idx="39525">
                  <c:v>0.83469539375928681</c:v>
                </c:pt>
                <c:pt idx="39526">
                  <c:v>0.83506686478454695</c:v>
                </c:pt>
                <c:pt idx="39527">
                  <c:v>0.83537718320327026</c:v>
                </c:pt>
                <c:pt idx="39528">
                  <c:v>0.83537718320327026</c:v>
                </c:pt>
                <c:pt idx="39529">
                  <c:v>0.83531598513011152</c:v>
                </c:pt>
                <c:pt idx="39530">
                  <c:v>0.83525474153960577</c:v>
                </c:pt>
                <c:pt idx="39531">
                  <c:v>0.83556547619047616</c:v>
                </c:pt>
                <c:pt idx="39532">
                  <c:v>0.83525474153960577</c:v>
                </c:pt>
                <c:pt idx="39533">
                  <c:v>0.83525474153960577</c:v>
                </c:pt>
                <c:pt idx="39534">
                  <c:v>0.83562662699888424</c:v>
                </c:pt>
                <c:pt idx="39535">
                  <c:v>0.83562662699888424</c:v>
                </c:pt>
                <c:pt idx="39536">
                  <c:v>0.83531598513011152</c:v>
                </c:pt>
                <c:pt idx="39537">
                  <c:v>0.83531598513011152</c:v>
                </c:pt>
                <c:pt idx="39538">
                  <c:v>0.83525474153960577</c:v>
                </c:pt>
                <c:pt idx="39539">
                  <c:v>0.83525474153960577</c:v>
                </c:pt>
                <c:pt idx="39540">
                  <c:v>0.83500557413600895</c:v>
                </c:pt>
                <c:pt idx="39541">
                  <c:v>0.83469539375928681</c:v>
                </c:pt>
                <c:pt idx="39542">
                  <c:v>0.83469539375928681</c:v>
                </c:pt>
                <c:pt idx="39543">
                  <c:v>0.83469539375928681</c:v>
                </c:pt>
                <c:pt idx="39544">
                  <c:v>0.83475677682881555</c:v>
                </c:pt>
                <c:pt idx="39545">
                  <c:v>0.83475677682881555</c:v>
                </c:pt>
                <c:pt idx="39546">
                  <c:v>0.83512810991459341</c:v>
                </c:pt>
                <c:pt idx="39547">
                  <c:v>0.83506686478454684</c:v>
                </c:pt>
                <c:pt idx="39548">
                  <c:v>0.83469539375928681</c:v>
                </c:pt>
                <c:pt idx="39549">
                  <c:v>0.83512810991459341</c:v>
                </c:pt>
                <c:pt idx="39550">
                  <c:v>0.83506686478454684</c:v>
                </c:pt>
                <c:pt idx="39551">
                  <c:v>0.83531598513011152</c:v>
                </c:pt>
                <c:pt idx="39552">
                  <c:v>0.83531598513011152</c:v>
                </c:pt>
                <c:pt idx="39553">
                  <c:v>0.83531598513011152</c:v>
                </c:pt>
                <c:pt idx="39554">
                  <c:v>0.83525474153960577</c:v>
                </c:pt>
                <c:pt idx="39555">
                  <c:v>0.83525474153960577</c:v>
                </c:pt>
                <c:pt idx="39556">
                  <c:v>0.83531598513011152</c:v>
                </c:pt>
                <c:pt idx="39557">
                  <c:v>0.83531598513011152</c:v>
                </c:pt>
                <c:pt idx="39558">
                  <c:v>0.83531598513011152</c:v>
                </c:pt>
                <c:pt idx="39559">
                  <c:v>0.83537718320327026</c:v>
                </c:pt>
                <c:pt idx="39560">
                  <c:v>0.83537718320327026</c:v>
                </c:pt>
                <c:pt idx="39561">
                  <c:v>0.83506686478454684</c:v>
                </c:pt>
                <c:pt idx="39562">
                  <c:v>0.83506686478454684</c:v>
                </c:pt>
                <c:pt idx="39563">
                  <c:v>0.83475677682881555</c:v>
                </c:pt>
                <c:pt idx="39564">
                  <c:v>0.83481811432813668</c:v>
                </c:pt>
                <c:pt idx="39565">
                  <c:v>0.83475677682881555</c:v>
                </c:pt>
                <c:pt idx="39566">
                  <c:v>0.83506686478454684</c:v>
                </c:pt>
                <c:pt idx="39567">
                  <c:v>0.83506686478454684</c:v>
                </c:pt>
                <c:pt idx="39568">
                  <c:v>0.83475677682881555</c:v>
                </c:pt>
                <c:pt idx="39569">
                  <c:v>0.83481811432813668</c:v>
                </c:pt>
                <c:pt idx="39570">
                  <c:v>0.83487940630797774</c:v>
                </c:pt>
                <c:pt idx="39571">
                  <c:v>0.83481811432813668</c:v>
                </c:pt>
                <c:pt idx="39572">
                  <c:v>0.83512810991459341</c:v>
                </c:pt>
                <c:pt idx="39573">
                  <c:v>0.83518930957683746</c:v>
                </c:pt>
                <c:pt idx="39574">
                  <c:v>0.83481811432813668</c:v>
                </c:pt>
                <c:pt idx="39575">
                  <c:v>0.83481811432813668</c:v>
                </c:pt>
                <c:pt idx="39576">
                  <c:v>0.83512810991459341</c:v>
                </c:pt>
                <c:pt idx="39577">
                  <c:v>0.83481811432813668</c:v>
                </c:pt>
                <c:pt idx="39578">
                  <c:v>0.83512810991459341</c:v>
                </c:pt>
                <c:pt idx="39579">
                  <c:v>0.83512810991459341</c:v>
                </c:pt>
                <c:pt idx="39580">
                  <c:v>0.83549944300037127</c:v>
                </c:pt>
                <c:pt idx="39581">
                  <c:v>0.83543833580980686</c:v>
                </c:pt>
                <c:pt idx="39582">
                  <c:v>0.83506686478454684</c:v>
                </c:pt>
                <c:pt idx="39583">
                  <c:v>0.83531598513011152</c:v>
                </c:pt>
                <c:pt idx="39584">
                  <c:v>0.83525474153960577</c:v>
                </c:pt>
                <c:pt idx="39585">
                  <c:v>0.83562662699888424</c:v>
                </c:pt>
                <c:pt idx="39586">
                  <c:v>0.83525474153960577</c:v>
                </c:pt>
                <c:pt idx="39587">
                  <c:v>0.83562662699888424</c:v>
                </c:pt>
                <c:pt idx="39588">
                  <c:v>0.83531598513011152</c:v>
                </c:pt>
                <c:pt idx="39589">
                  <c:v>0.83531598513011152</c:v>
                </c:pt>
                <c:pt idx="39590">
                  <c:v>0.83562662699888424</c:v>
                </c:pt>
                <c:pt idx="39591">
                  <c:v>0.83556547619047616</c:v>
                </c:pt>
                <c:pt idx="39592">
                  <c:v>0.83556547619047616</c:v>
                </c:pt>
                <c:pt idx="39593">
                  <c:v>0.83519345238095233</c:v>
                </c:pt>
                <c:pt idx="39594">
                  <c:v>0.83550427986602172</c:v>
                </c:pt>
                <c:pt idx="39595">
                  <c:v>0.83550427986602172</c:v>
                </c:pt>
                <c:pt idx="39596">
                  <c:v>0.83519345238095233</c:v>
                </c:pt>
                <c:pt idx="39597">
                  <c:v>0.83519345238095233</c:v>
                </c:pt>
                <c:pt idx="39598">
                  <c:v>0.83550427986602172</c:v>
                </c:pt>
                <c:pt idx="39599">
                  <c:v>0.83550427986602172</c:v>
                </c:pt>
                <c:pt idx="39600">
                  <c:v>0.83519345238095233</c:v>
                </c:pt>
                <c:pt idx="39601">
                  <c:v>0.83519345238095233</c:v>
                </c:pt>
                <c:pt idx="39602">
                  <c:v>0.83513211760327521</c:v>
                </c:pt>
                <c:pt idx="39603">
                  <c:v>0.83513211760327521</c:v>
                </c:pt>
                <c:pt idx="39604">
                  <c:v>0.83513211760327521</c:v>
                </c:pt>
                <c:pt idx="39605">
                  <c:v>0.83544303797468367</c:v>
                </c:pt>
                <c:pt idx="39606">
                  <c:v>0.83513211760327521</c:v>
                </c:pt>
                <c:pt idx="39607">
                  <c:v>0.83519345238095233</c:v>
                </c:pt>
                <c:pt idx="39608">
                  <c:v>0.83519345238095233</c:v>
                </c:pt>
                <c:pt idx="39609">
                  <c:v>0.83550427986602172</c:v>
                </c:pt>
                <c:pt idx="39610">
                  <c:v>0.83550427986602172</c:v>
                </c:pt>
                <c:pt idx="39611">
                  <c:v>0.83513211760327521</c:v>
                </c:pt>
                <c:pt idx="39612">
                  <c:v>0.83544303797468367</c:v>
                </c:pt>
                <c:pt idx="39613">
                  <c:v>0.83550427986602172</c:v>
                </c:pt>
                <c:pt idx="39614">
                  <c:v>0.83550427986602172</c:v>
                </c:pt>
                <c:pt idx="39615">
                  <c:v>0.83550427986602172</c:v>
                </c:pt>
                <c:pt idx="39616">
                  <c:v>0.83550427986602172</c:v>
                </c:pt>
                <c:pt idx="39617">
                  <c:v>0.83513211760327521</c:v>
                </c:pt>
                <c:pt idx="39618">
                  <c:v>0.83544303797468367</c:v>
                </c:pt>
                <c:pt idx="39619">
                  <c:v>0.83513211760327521</c:v>
                </c:pt>
                <c:pt idx="39620">
                  <c:v>0.83519345238095233</c:v>
                </c:pt>
                <c:pt idx="39621">
                  <c:v>0.83525474153960577</c:v>
                </c:pt>
                <c:pt idx="39622">
                  <c:v>0.83531598513011152</c:v>
                </c:pt>
                <c:pt idx="39623">
                  <c:v>0.83568773234200755</c:v>
                </c:pt>
                <c:pt idx="39624">
                  <c:v>0.83531598513011163</c:v>
                </c:pt>
                <c:pt idx="39625">
                  <c:v>0.83500557413600907</c:v>
                </c:pt>
                <c:pt idx="39626">
                  <c:v>0.83500557413600907</c:v>
                </c:pt>
                <c:pt idx="39627">
                  <c:v>0.83500557413600907</c:v>
                </c:pt>
                <c:pt idx="39628">
                  <c:v>0.83537718320327026</c:v>
                </c:pt>
                <c:pt idx="39629">
                  <c:v>0.83568773234200755</c:v>
                </c:pt>
                <c:pt idx="39630">
                  <c:v>0.83531598513011152</c:v>
                </c:pt>
                <c:pt idx="39631">
                  <c:v>0.83494423791821559</c:v>
                </c:pt>
                <c:pt idx="39632">
                  <c:v>0.83494423791821559</c:v>
                </c:pt>
                <c:pt idx="39633">
                  <c:v>0.83556547619047616</c:v>
                </c:pt>
                <c:pt idx="39634">
                  <c:v>0.83556547619047616</c:v>
                </c:pt>
                <c:pt idx="39635">
                  <c:v>0.83519345238095233</c:v>
                </c:pt>
                <c:pt idx="39636">
                  <c:v>0.83525474153960577</c:v>
                </c:pt>
                <c:pt idx="39637">
                  <c:v>0.83531598513011152</c:v>
                </c:pt>
                <c:pt idx="39638">
                  <c:v>0.83500557413600895</c:v>
                </c:pt>
                <c:pt idx="39639">
                  <c:v>0.83500557413600895</c:v>
                </c:pt>
                <c:pt idx="39640">
                  <c:v>0.83525474153960577</c:v>
                </c:pt>
                <c:pt idx="39641">
                  <c:v>0.83519345238095233</c:v>
                </c:pt>
                <c:pt idx="39642">
                  <c:v>0.83550427986602172</c:v>
                </c:pt>
                <c:pt idx="39643">
                  <c:v>0.83513211760327521</c:v>
                </c:pt>
                <c:pt idx="39644">
                  <c:v>0.83544303797468367</c:v>
                </c:pt>
                <c:pt idx="39645">
                  <c:v>0.83544303797468367</c:v>
                </c:pt>
                <c:pt idx="39646">
                  <c:v>0.83581533879374537</c:v>
                </c:pt>
                <c:pt idx="39647">
                  <c:v>0.83550427986602172</c:v>
                </c:pt>
                <c:pt idx="39648">
                  <c:v>0.83544303797468367</c:v>
                </c:pt>
                <c:pt idx="39649">
                  <c:v>0.83544303797468367</c:v>
                </c:pt>
                <c:pt idx="39650">
                  <c:v>0.83544303797468367</c:v>
                </c:pt>
                <c:pt idx="39651">
                  <c:v>0.83550427986602172</c:v>
                </c:pt>
                <c:pt idx="39652">
                  <c:v>0.83550427986602172</c:v>
                </c:pt>
                <c:pt idx="39653">
                  <c:v>0.83525474153960577</c:v>
                </c:pt>
                <c:pt idx="39654">
                  <c:v>0.83531598513011163</c:v>
                </c:pt>
                <c:pt idx="39655">
                  <c:v>0.83500557413600907</c:v>
                </c:pt>
                <c:pt idx="39656">
                  <c:v>0.83500557413600907</c:v>
                </c:pt>
                <c:pt idx="39657">
                  <c:v>0.83531598513011163</c:v>
                </c:pt>
                <c:pt idx="39658">
                  <c:v>0.83494423791821559</c:v>
                </c:pt>
                <c:pt idx="39659">
                  <c:v>0.83457249070631978</c:v>
                </c:pt>
                <c:pt idx="39660">
                  <c:v>0.83457249070631978</c:v>
                </c:pt>
                <c:pt idx="39661">
                  <c:v>0.83525474153960577</c:v>
                </c:pt>
                <c:pt idx="39662">
                  <c:v>0.83494423791821559</c:v>
                </c:pt>
                <c:pt idx="39663">
                  <c:v>0.83537718320327026</c:v>
                </c:pt>
                <c:pt idx="39664">
                  <c:v>0.83537718320327026</c:v>
                </c:pt>
                <c:pt idx="39665">
                  <c:v>0.83469539375928681</c:v>
                </c:pt>
                <c:pt idx="39666">
                  <c:v>0.83506686478454684</c:v>
                </c:pt>
                <c:pt idx="39667">
                  <c:v>0.83506686478454684</c:v>
                </c:pt>
                <c:pt idx="39668">
                  <c:v>0.83506686478454684</c:v>
                </c:pt>
                <c:pt idx="39669">
                  <c:v>0.83506686478454684</c:v>
                </c:pt>
                <c:pt idx="39670">
                  <c:v>0.83506686478454684</c:v>
                </c:pt>
                <c:pt idx="39671">
                  <c:v>0.83469539375928681</c:v>
                </c:pt>
                <c:pt idx="39672">
                  <c:v>0.83500557413600907</c:v>
                </c:pt>
                <c:pt idx="39673">
                  <c:v>0.83500557413600907</c:v>
                </c:pt>
                <c:pt idx="39674">
                  <c:v>0.83500557413600907</c:v>
                </c:pt>
                <c:pt idx="39675">
                  <c:v>0.83500557413600907</c:v>
                </c:pt>
                <c:pt idx="39676">
                  <c:v>0.83537718320327026</c:v>
                </c:pt>
                <c:pt idx="39677">
                  <c:v>0.83500557413600907</c:v>
                </c:pt>
                <c:pt idx="39678">
                  <c:v>0.83537718320327026</c:v>
                </c:pt>
                <c:pt idx="39679">
                  <c:v>0.83537718320327026</c:v>
                </c:pt>
                <c:pt idx="39680">
                  <c:v>0.83537718320327026</c:v>
                </c:pt>
                <c:pt idx="39681">
                  <c:v>0.83537718320327026</c:v>
                </c:pt>
                <c:pt idx="39682">
                  <c:v>0.83531598513011152</c:v>
                </c:pt>
                <c:pt idx="39683">
                  <c:v>0.83531598513011152</c:v>
                </c:pt>
                <c:pt idx="39684">
                  <c:v>0.83531598513011152</c:v>
                </c:pt>
                <c:pt idx="39685">
                  <c:v>0.83525474153960577</c:v>
                </c:pt>
                <c:pt idx="39686">
                  <c:v>0.83519345238095233</c:v>
                </c:pt>
                <c:pt idx="39687">
                  <c:v>0.83519345238095233</c:v>
                </c:pt>
                <c:pt idx="39688">
                  <c:v>0.83519345238095233</c:v>
                </c:pt>
                <c:pt idx="39689">
                  <c:v>0.83519345238095233</c:v>
                </c:pt>
                <c:pt idx="39690">
                  <c:v>0.83519345238095233</c:v>
                </c:pt>
                <c:pt idx="39691">
                  <c:v>0.83519345238095233</c:v>
                </c:pt>
                <c:pt idx="39692">
                  <c:v>0.83556547619047616</c:v>
                </c:pt>
                <c:pt idx="39693">
                  <c:v>0.83525474153960577</c:v>
                </c:pt>
                <c:pt idx="39694">
                  <c:v>0.83556547619047616</c:v>
                </c:pt>
                <c:pt idx="39695">
                  <c:v>0.83556547619047616</c:v>
                </c:pt>
                <c:pt idx="39696">
                  <c:v>0.83556547619047616</c:v>
                </c:pt>
                <c:pt idx="39697">
                  <c:v>0.83531598513011152</c:v>
                </c:pt>
                <c:pt idx="39698">
                  <c:v>0.83537718320327026</c:v>
                </c:pt>
                <c:pt idx="39699">
                  <c:v>0.83506686478454684</c:v>
                </c:pt>
                <c:pt idx="39700">
                  <c:v>0.83475677682881555</c:v>
                </c:pt>
                <c:pt idx="39701">
                  <c:v>0.83506686478454684</c:v>
                </c:pt>
                <c:pt idx="39702">
                  <c:v>0.83500557413600907</c:v>
                </c:pt>
                <c:pt idx="39703">
                  <c:v>0.83500557413600907</c:v>
                </c:pt>
                <c:pt idx="39704">
                  <c:v>0.83574879227053145</c:v>
                </c:pt>
                <c:pt idx="39705">
                  <c:v>0.83537718320327026</c:v>
                </c:pt>
                <c:pt idx="39706">
                  <c:v>0.83494423791821559</c:v>
                </c:pt>
                <c:pt idx="39707">
                  <c:v>0.83494423791821559</c:v>
                </c:pt>
                <c:pt idx="39708">
                  <c:v>0.83537718320327026</c:v>
                </c:pt>
                <c:pt idx="39709">
                  <c:v>0.83531598513011152</c:v>
                </c:pt>
                <c:pt idx="39710">
                  <c:v>0.83531598513011152</c:v>
                </c:pt>
                <c:pt idx="39711">
                  <c:v>0.83506686478454684</c:v>
                </c:pt>
                <c:pt idx="39712">
                  <c:v>0.83543833580980686</c:v>
                </c:pt>
                <c:pt idx="39713">
                  <c:v>0.83543833580980686</c:v>
                </c:pt>
                <c:pt idx="39714">
                  <c:v>0.83506686478454684</c:v>
                </c:pt>
                <c:pt idx="39715">
                  <c:v>0.83500557413600907</c:v>
                </c:pt>
                <c:pt idx="39716">
                  <c:v>0.83494423791821559</c:v>
                </c:pt>
                <c:pt idx="39717">
                  <c:v>0.83531598513011152</c:v>
                </c:pt>
                <c:pt idx="39718">
                  <c:v>0.83562662699888424</c:v>
                </c:pt>
                <c:pt idx="39719">
                  <c:v>0.83494423791821559</c:v>
                </c:pt>
                <c:pt idx="39720">
                  <c:v>0.83537718320327026</c:v>
                </c:pt>
                <c:pt idx="39721">
                  <c:v>0.83506686478454684</c:v>
                </c:pt>
                <c:pt idx="39722">
                  <c:v>0.83543833580980686</c:v>
                </c:pt>
                <c:pt idx="39723">
                  <c:v>0.83506686478454684</c:v>
                </c:pt>
                <c:pt idx="39724">
                  <c:v>0.83500557413600907</c:v>
                </c:pt>
                <c:pt idx="39725">
                  <c:v>0.83500557413600907</c:v>
                </c:pt>
                <c:pt idx="39726">
                  <c:v>0.83537718320327026</c:v>
                </c:pt>
                <c:pt idx="39727">
                  <c:v>0.83549944300037127</c:v>
                </c:pt>
                <c:pt idx="39728">
                  <c:v>0.83481811432813668</c:v>
                </c:pt>
                <c:pt idx="39729">
                  <c:v>0.83481811432813668</c:v>
                </c:pt>
                <c:pt idx="39730">
                  <c:v>0.83518930957683746</c:v>
                </c:pt>
                <c:pt idx="39731">
                  <c:v>0.83525046382189261</c:v>
                </c:pt>
                <c:pt idx="39732">
                  <c:v>0.83525046382189261</c:v>
                </c:pt>
                <c:pt idx="39733">
                  <c:v>0.83525046382189261</c:v>
                </c:pt>
                <c:pt idx="39734">
                  <c:v>0.83531157270029677</c:v>
                </c:pt>
                <c:pt idx="39735">
                  <c:v>0.83500185391175386</c:v>
                </c:pt>
                <c:pt idx="39736">
                  <c:v>0.83494065281899121</c:v>
                </c:pt>
                <c:pt idx="39737">
                  <c:v>0.83525046382189261</c:v>
                </c:pt>
                <c:pt idx="39738">
                  <c:v>0.83518930957683746</c:v>
                </c:pt>
                <c:pt idx="39739">
                  <c:v>0.83512810991459341</c:v>
                </c:pt>
                <c:pt idx="39740">
                  <c:v>0.83506686478454684</c:v>
                </c:pt>
                <c:pt idx="39741">
                  <c:v>0.83512810991459341</c:v>
                </c:pt>
                <c:pt idx="39742">
                  <c:v>0.83543833580980686</c:v>
                </c:pt>
                <c:pt idx="39743">
                  <c:v>0.83574879227053145</c:v>
                </c:pt>
                <c:pt idx="39744">
                  <c:v>0.83512810991459341</c:v>
                </c:pt>
                <c:pt idx="39745">
                  <c:v>0.83512810991459341</c:v>
                </c:pt>
                <c:pt idx="39746">
                  <c:v>0.83543833580980686</c:v>
                </c:pt>
                <c:pt idx="39747">
                  <c:v>0.83549944300037127</c:v>
                </c:pt>
                <c:pt idx="39748">
                  <c:v>0.83543833580980686</c:v>
                </c:pt>
                <c:pt idx="39749">
                  <c:v>0.83543833580980686</c:v>
                </c:pt>
                <c:pt idx="39750">
                  <c:v>0.83543833580980686</c:v>
                </c:pt>
                <c:pt idx="39751">
                  <c:v>0.83512810991459341</c:v>
                </c:pt>
                <c:pt idx="39752">
                  <c:v>0.83518930957683746</c:v>
                </c:pt>
                <c:pt idx="39753">
                  <c:v>0.83518930957683746</c:v>
                </c:pt>
                <c:pt idx="39754">
                  <c:v>0.83475677682881555</c:v>
                </c:pt>
                <c:pt idx="39755">
                  <c:v>0.83512810991459341</c:v>
                </c:pt>
                <c:pt idx="39756">
                  <c:v>0.83512810991459341</c:v>
                </c:pt>
                <c:pt idx="39757">
                  <c:v>0.83512810991459341</c:v>
                </c:pt>
                <c:pt idx="39758">
                  <c:v>0.83543833580980686</c:v>
                </c:pt>
                <c:pt idx="39759">
                  <c:v>0.83537718320327026</c:v>
                </c:pt>
                <c:pt idx="39760">
                  <c:v>0.83500557413600895</c:v>
                </c:pt>
                <c:pt idx="39761">
                  <c:v>0.83531598513011152</c:v>
                </c:pt>
                <c:pt idx="39762">
                  <c:v>0.83531598513011152</c:v>
                </c:pt>
                <c:pt idx="39763">
                  <c:v>0.83525474153960577</c:v>
                </c:pt>
                <c:pt idx="39764">
                  <c:v>0.83525474153960577</c:v>
                </c:pt>
                <c:pt idx="39765">
                  <c:v>0.83525474153960577</c:v>
                </c:pt>
                <c:pt idx="39766">
                  <c:v>0.83525474153960577</c:v>
                </c:pt>
                <c:pt idx="39767">
                  <c:v>0.83525474153960577</c:v>
                </c:pt>
                <c:pt idx="39768">
                  <c:v>0.83525474153960577</c:v>
                </c:pt>
                <c:pt idx="39769">
                  <c:v>0.83556547619047616</c:v>
                </c:pt>
                <c:pt idx="39770">
                  <c:v>0.83550427986602172</c:v>
                </c:pt>
                <c:pt idx="39771">
                  <c:v>0.83544303797468367</c:v>
                </c:pt>
                <c:pt idx="39772">
                  <c:v>0.83544303797468367</c:v>
                </c:pt>
                <c:pt idx="39773">
                  <c:v>0.83550427986602172</c:v>
                </c:pt>
                <c:pt idx="39774">
                  <c:v>0.83525474153960577</c:v>
                </c:pt>
                <c:pt idx="39775">
                  <c:v>0.83531598513011152</c:v>
                </c:pt>
                <c:pt idx="39776">
                  <c:v>0.83494423791821559</c:v>
                </c:pt>
                <c:pt idx="39777">
                  <c:v>0.83531598513011152</c:v>
                </c:pt>
                <c:pt idx="39778">
                  <c:v>0.83494423791821559</c:v>
                </c:pt>
                <c:pt idx="39779">
                  <c:v>0.83494423791821559</c:v>
                </c:pt>
                <c:pt idx="39780">
                  <c:v>0.83531598513011163</c:v>
                </c:pt>
                <c:pt idx="39781">
                  <c:v>0.83500557413600907</c:v>
                </c:pt>
                <c:pt idx="39782">
                  <c:v>0.83500557413600907</c:v>
                </c:pt>
                <c:pt idx="39783">
                  <c:v>0.83494423791821559</c:v>
                </c:pt>
                <c:pt idx="39784">
                  <c:v>0.83494423791821559</c:v>
                </c:pt>
                <c:pt idx="39785">
                  <c:v>0.83525474153960577</c:v>
                </c:pt>
                <c:pt idx="39786">
                  <c:v>0.83550427986602172</c:v>
                </c:pt>
                <c:pt idx="39787">
                  <c:v>0.83550427986602172</c:v>
                </c:pt>
                <c:pt idx="39788">
                  <c:v>0.83519345238095233</c:v>
                </c:pt>
                <c:pt idx="39789">
                  <c:v>0.83525474153960577</c:v>
                </c:pt>
                <c:pt idx="39790">
                  <c:v>0.83519345238095233</c:v>
                </c:pt>
                <c:pt idx="39791">
                  <c:v>0.83550427986602172</c:v>
                </c:pt>
                <c:pt idx="39792">
                  <c:v>0.83562662699888424</c:v>
                </c:pt>
                <c:pt idx="39793">
                  <c:v>0.83537718320327026</c:v>
                </c:pt>
                <c:pt idx="39794">
                  <c:v>0.83506686478454684</c:v>
                </c:pt>
                <c:pt idx="39795">
                  <c:v>0.83506686478454684</c:v>
                </c:pt>
                <c:pt idx="39796">
                  <c:v>0.83500557413600907</c:v>
                </c:pt>
                <c:pt idx="39797">
                  <c:v>0.83562662699888424</c:v>
                </c:pt>
                <c:pt idx="39798">
                  <c:v>0.83556547619047616</c:v>
                </c:pt>
                <c:pt idx="39799">
                  <c:v>0.83525474153960577</c:v>
                </c:pt>
                <c:pt idx="39800">
                  <c:v>0.83525474153960577</c:v>
                </c:pt>
                <c:pt idx="39801">
                  <c:v>0.83525474153960577</c:v>
                </c:pt>
                <c:pt idx="39802">
                  <c:v>0.83525474153960577</c:v>
                </c:pt>
                <c:pt idx="39803">
                  <c:v>0.83531598513011152</c:v>
                </c:pt>
                <c:pt idx="39804">
                  <c:v>0.83531598513011163</c:v>
                </c:pt>
                <c:pt idx="39805">
                  <c:v>0.83494423791821559</c:v>
                </c:pt>
                <c:pt idx="39806">
                  <c:v>0.83463396506874776</c:v>
                </c:pt>
                <c:pt idx="39807">
                  <c:v>0.83537718320327026</c:v>
                </c:pt>
                <c:pt idx="39808">
                  <c:v>0.83537718320327026</c:v>
                </c:pt>
                <c:pt idx="39809">
                  <c:v>0.83537718320327026</c:v>
                </c:pt>
                <c:pt idx="39810">
                  <c:v>0.83494423791821559</c:v>
                </c:pt>
                <c:pt idx="39811">
                  <c:v>0.83531598513011152</c:v>
                </c:pt>
                <c:pt idx="39812">
                  <c:v>0.83537718320327026</c:v>
                </c:pt>
                <c:pt idx="39813">
                  <c:v>0.83500557413600895</c:v>
                </c:pt>
                <c:pt idx="39814">
                  <c:v>0.83531598513011152</c:v>
                </c:pt>
                <c:pt idx="39815">
                  <c:v>0.83531598513011152</c:v>
                </c:pt>
                <c:pt idx="39816">
                  <c:v>0.83525474153960577</c:v>
                </c:pt>
                <c:pt idx="39817">
                  <c:v>0.83525474153960577</c:v>
                </c:pt>
                <c:pt idx="39818">
                  <c:v>0.83500557413600895</c:v>
                </c:pt>
                <c:pt idx="39819">
                  <c:v>0.83537718320327026</c:v>
                </c:pt>
                <c:pt idx="39820">
                  <c:v>0.83531598513011152</c:v>
                </c:pt>
                <c:pt idx="39821">
                  <c:v>0.83531598513011152</c:v>
                </c:pt>
                <c:pt idx="39822">
                  <c:v>0.83500557413600895</c:v>
                </c:pt>
                <c:pt idx="39823">
                  <c:v>0.83494423791821559</c:v>
                </c:pt>
                <c:pt idx="39824">
                  <c:v>0.83525474153960577</c:v>
                </c:pt>
                <c:pt idx="39825">
                  <c:v>0.83562662699888424</c:v>
                </c:pt>
                <c:pt idx="39826">
                  <c:v>0.83568773234200755</c:v>
                </c:pt>
                <c:pt idx="39827">
                  <c:v>0.83574879227053145</c:v>
                </c:pt>
                <c:pt idx="39828">
                  <c:v>0.83543833580980686</c:v>
                </c:pt>
                <c:pt idx="39829">
                  <c:v>0.83481811432813668</c:v>
                </c:pt>
                <c:pt idx="39830">
                  <c:v>0.83512810991459341</c:v>
                </c:pt>
                <c:pt idx="39831">
                  <c:v>0.83537718320327026</c:v>
                </c:pt>
                <c:pt idx="39832">
                  <c:v>0.83531598513011152</c:v>
                </c:pt>
                <c:pt idx="39833">
                  <c:v>0.83525474153960577</c:v>
                </c:pt>
                <c:pt idx="39834">
                  <c:v>0.83507073715562175</c:v>
                </c:pt>
                <c:pt idx="39835">
                  <c:v>0.8353817504655493</c:v>
                </c:pt>
                <c:pt idx="39836">
                  <c:v>0.83544303797468367</c:v>
                </c:pt>
                <c:pt idx="39837">
                  <c:v>0.83556547619047616</c:v>
                </c:pt>
                <c:pt idx="39838">
                  <c:v>0.83525474153960577</c:v>
                </c:pt>
                <c:pt idx="39839">
                  <c:v>0.83519345238095233</c:v>
                </c:pt>
                <c:pt idx="39840">
                  <c:v>0.83544303797468367</c:v>
                </c:pt>
                <c:pt idx="39841">
                  <c:v>0.83513211760327521</c:v>
                </c:pt>
                <c:pt idx="39842">
                  <c:v>0.83519345238095233</c:v>
                </c:pt>
                <c:pt idx="39843">
                  <c:v>0.83519345238095233</c:v>
                </c:pt>
                <c:pt idx="39844">
                  <c:v>0.83556547619047616</c:v>
                </c:pt>
                <c:pt idx="39845">
                  <c:v>0.83525474153960577</c:v>
                </c:pt>
                <c:pt idx="39846">
                  <c:v>0.83494423791821559</c:v>
                </c:pt>
                <c:pt idx="39847">
                  <c:v>0.83500557413600907</c:v>
                </c:pt>
                <c:pt idx="39848">
                  <c:v>0.83494423791821559</c:v>
                </c:pt>
                <c:pt idx="39849">
                  <c:v>0.83469539375928681</c:v>
                </c:pt>
                <c:pt idx="39850">
                  <c:v>0.83500557413600907</c:v>
                </c:pt>
                <c:pt idx="39851">
                  <c:v>0.83500557413600907</c:v>
                </c:pt>
                <c:pt idx="39852">
                  <c:v>0.83469539375928681</c:v>
                </c:pt>
                <c:pt idx="39853">
                  <c:v>0.83475677682881555</c:v>
                </c:pt>
                <c:pt idx="39854">
                  <c:v>0.83506686478454684</c:v>
                </c:pt>
                <c:pt idx="39855">
                  <c:v>0.83463396506874776</c:v>
                </c:pt>
                <c:pt idx="39856">
                  <c:v>0.83531598513011152</c:v>
                </c:pt>
                <c:pt idx="39857">
                  <c:v>0.83537718320327026</c:v>
                </c:pt>
                <c:pt idx="39858">
                  <c:v>0.83506686478454684</c:v>
                </c:pt>
                <c:pt idx="39859">
                  <c:v>0.83506686478454684</c:v>
                </c:pt>
                <c:pt idx="39860">
                  <c:v>0.83537718320327026</c:v>
                </c:pt>
                <c:pt idx="39861">
                  <c:v>0.83512810991459341</c:v>
                </c:pt>
                <c:pt idx="39862">
                  <c:v>0.83549944300037127</c:v>
                </c:pt>
                <c:pt idx="39863">
                  <c:v>0.83512810991459341</c:v>
                </c:pt>
                <c:pt idx="39864">
                  <c:v>0.83543833580980686</c:v>
                </c:pt>
                <c:pt idx="39865">
                  <c:v>0.83494423791821559</c:v>
                </c:pt>
                <c:pt idx="39866">
                  <c:v>0.83500557413600907</c:v>
                </c:pt>
                <c:pt idx="39867">
                  <c:v>0.83500557413600907</c:v>
                </c:pt>
                <c:pt idx="39868">
                  <c:v>0.83494423791821559</c:v>
                </c:pt>
                <c:pt idx="39869">
                  <c:v>0.83500557413600907</c:v>
                </c:pt>
                <c:pt idx="39870">
                  <c:v>0.83500557413600907</c:v>
                </c:pt>
                <c:pt idx="39871">
                  <c:v>0.83500557413600907</c:v>
                </c:pt>
                <c:pt idx="39872">
                  <c:v>0.83500557413600907</c:v>
                </c:pt>
                <c:pt idx="39873">
                  <c:v>0.83469539375928681</c:v>
                </c:pt>
                <c:pt idx="39874">
                  <c:v>0.83500557413600907</c:v>
                </c:pt>
                <c:pt idx="39875">
                  <c:v>0.83500557413600907</c:v>
                </c:pt>
                <c:pt idx="39876">
                  <c:v>0.83500557413600907</c:v>
                </c:pt>
                <c:pt idx="39877">
                  <c:v>0.83500557413600907</c:v>
                </c:pt>
                <c:pt idx="39878">
                  <c:v>0.83494423791821559</c:v>
                </c:pt>
                <c:pt idx="39879">
                  <c:v>0.83525474153960577</c:v>
                </c:pt>
                <c:pt idx="39880">
                  <c:v>0.83519345238095233</c:v>
                </c:pt>
                <c:pt idx="39881">
                  <c:v>0.83513211760327521</c:v>
                </c:pt>
                <c:pt idx="39882">
                  <c:v>0.83513211760327521</c:v>
                </c:pt>
                <c:pt idx="39883">
                  <c:v>0.8353817504655493</c:v>
                </c:pt>
                <c:pt idx="39884">
                  <c:v>0.83500931098696463</c:v>
                </c:pt>
                <c:pt idx="39885">
                  <c:v>0.8353817504655493</c:v>
                </c:pt>
                <c:pt idx="39886">
                  <c:v>0.83544303797468367</c:v>
                </c:pt>
                <c:pt idx="39887">
                  <c:v>0.83544303797468367</c:v>
                </c:pt>
                <c:pt idx="39888">
                  <c:v>0.83544303797468367</c:v>
                </c:pt>
                <c:pt idx="39889">
                  <c:v>0.83544303797468367</c:v>
                </c:pt>
                <c:pt idx="39890">
                  <c:v>0.83544303797468367</c:v>
                </c:pt>
                <c:pt idx="39891">
                  <c:v>0.83544303797468367</c:v>
                </c:pt>
                <c:pt idx="39892">
                  <c:v>0.83513211760327521</c:v>
                </c:pt>
                <c:pt idx="39893">
                  <c:v>0.83556547619047616</c:v>
                </c:pt>
                <c:pt idx="39894">
                  <c:v>0.83494423791821559</c:v>
                </c:pt>
                <c:pt idx="39895">
                  <c:v>0.83537718320327026</c:v>
                </c:pt>
                <c:pt idx="39896">
                  <c:v>0.83568773234200755</c:v>
                </c:pt>
                <c:pt idx="39897">
                  <c:v>0.83506686478454684</c:v>
                </c:pt>
                <c:pt idx="39898">
                  <c:v>0.83475677682881555</c:v>
                </c:pt>
                <c:pt idx="39899">
                  <c:v>0.83469539375928681</c:v>
                </c:pt>
                <c:pt idx="39900">
                  <c:v>0.83500557413600907</c:v>
                </c:pt>
                <c:pt idx="39901">
                  <c:v>0.83500557413600907</c:v>
                </c:pt>
                <c:pt idx="39902">
                  <c:v>0.83531598513011152</c:v>
                </c:pt>
                <c:pt idx="39903">
                  <c:v>0.83525474153960577</c:v>
                </c:pt>
                <c:pt idx="39904">
                  <c:v>0.83525474153960577</c:v>
                </c:pt>
                <c:pt idx="39905">
                  <c:v>0.83525474153960577</c:v>
                </c:pt>
                <c:pt idx="39906">
                  <c:v>0.83562662699888424</c:v>
                </c:pt>
                <c:pt idx="39907">
                  <c:v>0.83562662699888424</c:v>
                </c:pt>
                <c:pt idx="39908">
                  <c:v>0.83525474153960577</c:v>
                </c:pt>
                <c:pt idx="39909">
                  <c:v>0.83556547619047616</c:v>
                </c:pt>
                <c:pt idx="39910">
                  <c:v>0.83519345238095233</c:v>
                </c:pt>
                <c:pt idx="39911">
                  <c:v>0.83519345238095233</c:v>
                </c:pt>
                <c:pt idx="39912">
                  <c:v>0.83556547619047616</c:v>
                </c:pt>
                <c:pt idx="39913">
                  <c:v>0.83519345238095233</c:v>
                </c:pt>
                <c:pt idx="39914">
                  <c:v>0.83525474153960577</c:v>
                </c:pt>
                <c:pt idx="39915">
                  <c:v>0.83556547619047616</c:v>
                </c:pt>
                <c:pt idx="39916">
                  <c:v>0.83525474153960577</c:v>
                </c:pt>
                <c:pt idx="39917">
                  <c:v>0.83525474153960577</c:v>
                </c:pt>
                <c:pt idx="39918">
                  <c:v>0.83500557413600895</c:v>
                </c:pt>
                <c:pt idx="39919">
                  <c:v>0.83543833580980686</c:v>
                </c:pt>
                <c:pt idx="39920">
                  <c:v>0.83543833580980686</c:v>
                </c:pt>
                <c:pt idx="39921">
                  <c:v>0.83543833580980686</c:v>
                </c:pt>
                <c:pt idx="39922">
                  <c:v>0.83543833580980686</c:v>
                </c:pt>
                <c:pt idx="39923">
                  <c:v>0.83537718320327026</c:v>
                </c:pt>
                <c:pt idx="39924">
                  <c:v>0.83469539375928681</c:v>
                </c:pt>
                <c:pt idx="39925">
                  <c:v>0.83506686478454684</c:v>
                </c:pt>
                <c:pt idx="39926">
                  <c:v>0.83475677682881555</c:v>
                </c:pt>
                <c:pt idx="39927">
                  <c:v>0.83475677682881555</c:v>
                </c:pt>
                <c:pt idx="39928">
                  <c:v>0.83506686478454684</c:v>
                </c:pt>
                <c:pt idx="39929">
                  <c:v>0.83506686478454684</c:v>
                </c:pt>
                <c:pt idx="39930">
                  <c:v>0.83549944300037127</c:v>
                </c:pt>
                <c:pt idx="39931">
                  <c:v>0.83518930957683746</c:v>
                </c:pt>
                <c:pt idx="39932">
                  <c:v>0.83512810991459341</c:v>
                </c:pt>
                <c:pt idx="39933">
                  <c:v>0.83543833580980686</c:v>
                </c:pt>
                <c:pt idx="39934">
                  <c:v>0.83531598513011152</c:v>
                </c:pt>
                <c:pt idx="39935">
                  <c:v>0.83562662699888424</c:v>
                </c:pt>
                <c:pt idx="39936">
                  <c:v>0.83556547619047616</c:v>
                </c:pt>
                <c:pt idx="39937">
                  <c:v>0.83525474153960577</c:v>
                </c:pt>
                <c:pt idx="39938">
                  <c:v>0.83562662699888424</c:v>
                </c:pt>
                <c:pt idx="39939">
                  <c:v>0.83525474153960577</c:v>
                </c:pt>
                <c:pt idx="39940">
                  <c:v>0.83494423791821559</c:v>
                </c:pt>
                <c:pt idx="39941">
                  <c:v>0.83525474153960577</c:v>
                </c:pt>
                <c:pt idx="39942">
                  <c:v>0.83519345238095233</c:v>
                </c:pt>
                <c:pt idx="39943">
                  <c:v>0.83525474153960577</c:v>
                </c:pt>
                <c:pt idx="39944">
                  <c:v>0.83531598513011152</c:v>
                </c:pt>
                <c:pt idx="39945">
                  <c:v>0.83531598513011152</c:v>
                </c:pt>
                <c:pt idx="39946">
                  <c:v>0.83494423791821559</c:v>
                </c:pt>
                <c:pt idx="39947">
                  <c:v>0.83525474153960577</c:v>
                </c:pt>
                <c:pt idx="39948">
                  <c:v>0.83494423791821559</c:v>
                </c:pt>
                <c:pt idx="39949">
                  <c:v>0.83494423791821559</c:v>
                </c:pt>
                <c:pt idx="39950">
                  <c:v>0.83525474153960577</c:v>
                </c:pt>
                <c:pt idx="39951">
                  <c:v>0.83525474153960577</c:v>
                </c:pt>
                <c:pt idx="39952">
                  <c:v>0.83556547619047616</c:v>
                </c:pt>
                <c:pt idx="39953">
                  <c:v>0.83550427986602172</c:v>
                </c:pt>
                <c:pt idx="39954">
                  <c:v>0.83513211760327521</c:v>
                </c:pt>
                <c:pt idx="39955">
                  <c:v>0.83507073715562175</c:v>
                </c:pt>
                <c:pt idx="39956">
                  <c:v>0.8353817504655493</c:v>
                </c:pt>
                <c:pt idx="39957">
                  <c:v>0.8353817504655493</c:v>
                </c:pt>
                <c:pt idx="39958">
                  <c:v>0.83507073715562175</c:v>
                </c:pt>
                <c:pt idx="39959">
                  <c:v>0.83544303797468367</c:v>
                </c:pt>
                <c:pt idx="39960">
                  <c:v>0.83544303797468367</c:v>
                </c:pt>
                <c:pt idx="39961">
                  <c:v>0.83544303797468367</c:v>
                </c:pt>
                <c:pt idx="39962">
                  <c:v>0.83519345238095255</c:v>
                </c:pt>
                <c:pt idx="39963">
                  <c:v>0.83513211760327521</c:v>
                </c:pt>
                <c:pt idx="39964">
                  <c:v>0.83544303797468367</c:v>
                </c:pt>
                <c:pt idx="39965">
                  <c:v>0.83544303797468367</c:v>
                </c:pt>
                <c:pt idx="39966">
                  <c:v>0.83550427986602172</c:v>
                </c:pt>
                <c:pt idx="39967">
                  <c:v>0.83550427986602172</c:v>
                </c:pt>
                <c:pt idx="39968">
                  <c:v>0.83513211760327521</c:v>
                </c:pt>
                <c:pt idx="39969">
                  <c:v>0.83519345238095233</c:v>
                </c:pt>
                <c:pt idx="39970">
                  <c:v>0.8348214285714286</c:v>
                </c:pt>
                <c:pt idx="39971">
                  <c:v>0.83550427986602172</c:v>
                </c:pt>
                <c:pt idx="39972">
                  <c:v>0.83550427986602172</c:v>
                </c:pt>
                <c:pt idx="39973">
                  <c:v>0.83544303797468367</c:v>
                </c:pt>
                <c:pt idx="39974">
                  <c:v>0.8353817504655493</c:v>
                </c:pt>
                <c:pt idx="39975">
                  <c:v>0.8353204172876304</c:v>
                </c:pt>
                <c:pt idx="39976">
                  <c:v>0.8353204172876304</c:v>
                </c:pt>
                <c:pt idx="39977">
                  <c:v>0.8356317554975774</c:v>
                </c:pt>
                <c:pt idx="39978">
                  <c:v>0.8353817504655493</c:v>
                </c:pt>
                <c:pt idx="39979">
                  <c:v>0.83507073715562175</c:v>
                </c:pt>
                <c:pt idx="39980">
                  <c:v>0.8357541899441342</c:v>
                </c:pt>
                <c:pt idx="39981">
                  <c:v>0.83513211760327521</c:v>
                </c:pt>
                <c:pt idx="39982">
                  <c:v>0.83519345238095233</c:v>
                </c:pt>
                <c:pt idx="39983">
                  <c:v>0.83562662699888424</c:v>
                </c:pt>
                <c:pt idx="39984">
                  <c:v>0.83537718320327026</c:v>
                </c:pt>
                <c:pt idx="39985">
                  <c:v>0.83494423791821559</c:v>
                </c:pt>
                <c:pt idx="39986">
                  <c:v>0.83525474153960577</c:v>
                </c:pt>
                <c:pt idx="39987">
                  <c:v>0.83525474153960577</c:v>
                </c:pt>
                <c:pt idx="39988">
                  <c:v>0.83556547619047616</c:v>
                </c:pt>
                <c:pt idx="39989">
                  <c:v>0.83556547619047616</c:v>
                </c:pt>
                <c:pt idx="39990">
                  <c:v>0.83519345238095233</c:v>
                </c:pt>
                <c:pt idx="39991">
                  <c:v>0.83556547619047616</c:v>
                </c:pt>
                <c:pt idx="39992">
                  <c:v>0.83500557413600895</c:v>
                </c:pt>
                <c:pt idx="39993">
                  <c:v>0.83543833580980686</c:v>
                </c:pt>
                <c:pt idx="39994">
                  <c:v>0.83543833580980686</c:v>
                </c:pt>
                <c:pt idx="39995">
                  <c:v>0.83506686478454684</c:v>
                </c:pt>
                <c:pt idx="39996">
                  <c:v>0.83506686478454684</c:v>
                </c:pt>
                <c:pt idx="39997">
                  <c:v>0.83506686478454684</c:v>
                </c:pt>
                <c:pt idx="39998">
                  <c:v>0.83506686478454684</c:v>
                </c:pt>
                <c:pt idx="39999">
                  <c:v>0.83506686478454684</c:v>
                </c:pt>
                <c:pt idx="40000">
                  <c:v>0.83475677682881555</c:v>
                </c:pt>
                <c:pt idx="40001">
                  <c:v>0.83512810991459341</c:v>
                </c:pt>
                <c:pt idx="40002">
                  <c:v>0.83481811432813668</c:v>
                </c:pt>
                <c:pt idx="40003">
                  <c:v>0.83487940630797774</c:v>
                </c:pt>
                <c:pt idx="40004">
                  <c:v>0.83487940630797774</c:v>
                </c:pt>
                <c:pt idx="40005">
                  <c:v>0.83456973293768544</c:v>
                </c:pt>
                <c:pt idx="40006">
                  <c:v>0.83450834879406321</c:v>
                </c:pt>
                <c:pt idx="40007">
                  <c:v>0.83481811432813668</c:v>
                </c:pt>
                <c:pt idx="40008">
                  <c:v>0.83487940630797774</c:v>
                </c:pt>
                <c:pt idx="40009">
                  <c:v>0.83481811432813668</c:v>
                </c:pt>
                <c:pt idx="40010">
                  <c:v>0.83543833580980686</c:v>
                </c:pt>
                <c:pt idx="40011">
                  <c:v>0.83580980683506678</c:v>
                </c:pt>
                <c:pt idx="40012">
                  <c:v>0.83543833580980686</c:v>
                </c:pt>
                <c:pt idx="40013">
                  <c:v>0.83537718320327026</c:v>
                </c:pt>
                <c:pt idx="40014">
                  <c:v>0.83537718320327026</c:v>
                </c:pt>
                <c:pt idx="40015">
                  <c:v>0.83537718320327026</c:v>
                </c:pt>
                <c:pt idx="40016">
                  <c:v>0.83525474153960577</c:v>
                </c:pt>
                <c:pt idx="40017">
                  <c:v>0.83525474153960577</c:v>
                </c:pt>
                <c:pt idx="40018">
                  <c:v>0.83562662699888424</c:v>
                </c:pt>
                <c:pt idx="40019">
                  <c:v>0.83525474153960577</c:v>
                </c:pt>
                <c:pt idx="40020">
                  <c:v>0.83525474153960577</c:v>
                </c:pt>
                <c:pt idx="40021">
                  <c:v>0.83525474153960577</c:v>
                </c:pt>
                <c:pt idx="40022">
                  <c:v>0.83562662699888424</c:v>
                </c:pt>
                <c:pt idx="40023">
                  <c:v>0.83568773234200755</c:v>
                </c:pt>
                <c:pt idx="40024">
                  <c:v>0.83531598513011152</c:v>
                </c:pt>
                <c:pt idx="40025">
                  <c:v>0.83537718320327026</c:v>
                </c:pt>
                <c:pt idx="40026">
                  <c:v>0.83506686478454684</c:v>
                </c:pt>
                <c:pt idx="40027">
                  <c:v>0.83512810991459341</c:v>
                </c:pt>
                <c:pt idx="40028">
                  <c:v>0.83518930957683746</c:v>
                </c:pt>
                <c:pt idx="40029">
                  <c:v>0.83518930957683746</c:v>
                </c:pt>
                <c:pt idx="40030">
                  <c:v>0.83518930957683746</c:v>
                </c:pt>
                <c:pt idx="40031">
                  <c:v>0.83512810991459341</c:v>
                </c:pt>
                <c:pt idx="40032">
                  <c:v>0.83506686478454684</c:v>
                </c:pt>
                <c:pt idx="40033">
                  <c:v>0.83506686478454684</c:v>
                </c:pt>
                <c:pt idx="40034">
                  <c:v>0.83543833580980686</c:v>
                </c:pt>
                <c:pt idx="40035">
                  <c:v>0.83531598513011152</c:v>
                </c:pt>
                <c:pt idx="40036">
                  <c:v>0.83531598513011152</c:v>
                </c:pt>
                <c:pt idx="40037">
                  <c:v>0.83525474153960577</c:v>
                </c:pt>
                <c:pt idx="40038">
                  <c:v>0.83556547619047616</c:v>
                </c:pt>
                <c:pt idx="40039">
                  <c:v>0.83531598513011152</c:v>
                </c:pt>
                <c:pt idx="40040">
                  <c:v>0.83537718320327026</c:v>
                </c:pt>
                <c:pt idx="40041">
                  <c:v>0.83506686478454684</c:v>
                </c:pt>
                <c:pt idx="40042">
                  <c:v>0.83537718320327026</c:v>
                </c:pt>
                <c:pt idx="40043">
                  <c:v>0.83537718320327026</c:v>
                </c:pt>
                <c:pt idx="40044">
                  <c:v>0.83537718320327026</c:v>
                </c:pt>
                <c:pt idx="40045">
                  <c:v>0.83543833580980686</c:v>
                </c:pt>
                <c:pt idx="40046">
                  <c:v>0.83543833580980686</c:v>
                </c:pt>
                <c:pt idx="40047">
                  <c:v>0.83543833580980686</c:v>
                </c:pt>
                <c:pt idx="40048">
                  <c:v>0.83512810991459341</c:v>
                </c:pt>
                <c:pt idx="40049">
                  <c:v>0.83549944300037127</c:v>
                </c:pt>
                <c:pt idx="40050">
                  <c:v>0.83487940630797774</c:v>
                </c:pt>
                <c:pt idx="40051">
                  <c:v>0.83494065281899121</c:v>
                </c:pt>
                <c:pt idx="40052">
                  <c:v>0.83494065281899121</c:v>
                </c:pt>
                <c:pt idx="40053">
                  <c:v>0.83487940630797774</c:v>
                </c:pt>
                <c:pt idx="40054">
                  <c:v>0.83487940630797774</c:v>
                </c:pt>
                <c:pt idx="40055">
                  <c:v>0.83525046382189239</c:v>
                </c:pt>
                <c:pt idx="40056">
                  <c:v>0.83525046382189261</c:v>
                </c:pt>
                <c:pt idx="40057">
                  <c:v>0.83562152133580714</c:v>
                </c:pt>
                <c:pt idx="40058">
                  <c:v>0.83531157270029677</c:v>
                </c:pt>
                <c:pt idx="40059">
                  <c:v>0.83531157270029677</c:v>
                </c:pt>
                <c:pt idx="40060">
                  <c:v>0.83487940630797774</c:v>
                </c:pt>
                <c:pt idx="40061">
                  <c:v>0.83487940630797774</c:v>
                </c:pt>
                <c:pt idx="40062">
                  <c:v>0.83456973293768544</c:v>
                </c:pt>
                <c:pt idx="40063">
                  <c:v>0.83525046382189261</c:v>
                </c:pt>
                <c:pt idx="40064">
                  <c:v>0.83556050482553823</c:v>
                </c:pt>
                <c:pt idx="40065">
                  <c:v>0.83518930957683746</c:v>
                </c:pt>
                <c:pt idx="40066">
                  <c:v>0.83518930957683746</c:v>
                </c:pt>
                <c:pt idx="40067">
                  <c:v>0.83518930957683746</c:v>
                </c:pt>
                <c:pt idx="40068">
                  <c:v>0.83512810991459341</c:v>
                </c:pt>
                <c:pt idx="40069">
                  <c:v>0.83543833580980686</c:v>
                </c:pt>
                <c:pt idx="40070">
                  <c:v>0.83537718320327026</c:v>
                </c:pt>
                <c:pt idx="40071">
                  <c:v>0.83531598513011152</c:v>
                </c:pt>
                <c:pt idx="40072">
                  <c:v>0.83531598513011152</c:v>
                </c:pt>
                <c:pt idx="40073">
                  <c:v>0.83537718320327026</c:v>
                </c:pt>
                <c:pt idx="40074">
                  <c:v>0.83543833580980686</c:v>
                </c:pt>
                <c:pt idx="40075">
                  <c:v>0.83543833580980686</c:v>
                </c:pt>
                <c:pt idx="40076">
                  <c:v>0.83506686478454684</c:v>
                </c:pt>
                <c:pt idx="40077">
                  <c:v>0.83543833580980686</c:v>
                </c:pt>
                <c:pt idx="40078">
                  <c:v>0.83512810991459341</c:v>
                </c:pt>
                <c:pt idx="40079">
                  <c:v>0.83512810991459341</c:v>
                </c:pt>
                <c:pt idx="40080">
                  <c:v>0.83506686478454684</c:v>
                </c:pt>
                <c:pt idx="40081">
                  <c:v>0.83506686478454684</c:v>
                </c:pt>
                <c:pt idx="40082">
                  <c:v>0.83506686478454684</c:v>
                </c:pt>
                <c:pt idx="40083">
                  <c:v>0.83543833580980686</c:v>
                </c:pt>
                <c:pt idx="40084">
                  <c:v>0.83543833580980686</c:v>
                </c:pt>
                <c:pt idx="40085">
                  <c:v>0.83549944300037127</c:v>
                </c:pt>
                <c:pt idx="40086">
                  <c:v>0.83487940630797774</c:v>
                </c:pt>
                <c:pt idx="40087">
                  <c:v>0.83531157270029677</c:v>
                </c:pt>
                <c:pt idx="40088">
                  <c:v>0.83494065281899121</c:v>
                </c:pt>
                <c:pt idx="40089">
                  <c:v>0.83494065281899121</c:v>
                </c:pt>
                <c:pt idx="40090">
                  <c:v>0.83494065281899121</c:v>
                </c:pt>
                <c:pt idx="40091">
                  <c:v>0.83487940630797774</c:v>
                </c:pt>
                <c:pt idx="40092">
                  <c:v>0.83549944300037127</c:v>
                </c:pt>
                <c:pt idx="40093">
                  <c:v>0.83543833580980686</c:v>
                </c:pt>
                <c:pt idx="40094">
                  <c:v>0.83506686478454684</c:v>
                </c:pt>
                <c:pt idx="40095">
                  <c:v>0.83537718320327026</c:v>
                </c:pt>
                <c:pt idx="40096">
                  <c:v>0.83537718320327026</c:v>
                </c:pt>
                <c:pt idx="40097">
                  <c:v>0.83537718320327026</c:v>
                </c:pt>
                <c:pt idx="40098">
                  <c:v>0.83543833580980686</c:v>
                </c:pt>
                <c:pt idx="40099">
                  <c:v>0.83512810991459341</c:v>
                </c:pt>
                <c:pt idx="40100">
                  <c:v>0.83512810991459341</c:v>
                </c:pt>
                <c:pt idx="40101">
                  <c:v>0.83549944300037127</c:v>
                </c:pt>
                <c:pt idx="40102">
                  <c:v>0.83543833580980686</c:v>
                </c:pt>
                <c:pt idx="40103">
                  <c:v>0.83506686478454684</c:v>
                </c:pt>
                <c:pt idx="40104">
                  <c:v>0.83518930957683746</c:v>
                </c:pt>
                <c:pt idx="40105">
                  <c:v>0.83525046382189239</c:v>
                </c:pt>
                <c:pt idx="40106">
                  <c:v>0.83525046382189239</c:v>
                </c:pt>
                <c:pt idx="40107">
                  <c:v>0.83531157270029677</c:v>
                </c:pt>
                <c:pt idx="40108">
                  <c:v>0.8353726362625139</c:v>
                </c:pt>
                <c:pt idx="40109">
                  <c:v>0.8353726362625139</c:v>
                </c:pt>
                <c:pt idx="40110">
                  <c:v>0.83500185391175386</c:v>
                </c:pt>
                <c:pt idx="40111">
                  <c:v>0.83494065281899121</c:v>
                </c:pt>
                <c:pt idx="40112">
                  <c:v>0.83494065281899121</c:v>
                </c:pt>
                <c:pt idx="40113">
                  <c:v>0.83463107156099381</c:v>
                </c:pt>
                <c:pt idx="40114">
                  <c:v>0.83500185391175386</c:v>
                </c:pt>
                <c:pt idx="40115">
                  <c:v>0.83500185391175386</c:v>
                </c:pt>
                <c:pt idx="40116">
                  <c:v>0.83531157270029677</c:v>
                </c:pt>
                <c:pt idx="40117">
                  <c:v>0.83494065281899099</c:v>
                </c:pt>
                <c:pt idx="40118">
                  <c:v>0.83518930957683746</c:v>
                </c:pt>
                <c:pt idx="40119">
                  <c:v>0.83549944300037127</c:v>
                </c:pt>
                <c:pt idx="40120">
                  <c:v>0.83549944300037127</c:v>
                </c:pt>
                <c:pt idx="40121">
                  <c:v>0.83549944300037127</c:v>
                </c:pt>
                <c:pt idx="40122">
                  <c:v>0.83518930957683746</c:v>
                </c:pt>
                <c:pt idx="40123">
                  <c:v>0.83549944300037127</c:v>
                </c:pt>
                <c:pt idx="40124">
                  <c:v>0.83512810991459341</c:v>
                </c:pt>
                <c:pt idx="40125">
                  <c:v>0.83506686478454684</c:v>
                </c:pt>
                <c:pt idx="40126">
                  <c:v>0.83512810991459341</c:v>
                </c:pt>
                <c:pt idx="40127">
                  <c:v>0.83525046382189239</c:v>
                </c:pt>
                <c:pt idx="40128">
                  <c:v>0.83531157270029677</c:v>
                </c:pt>
                <c:pt idx="40129">
                  <c:v>0.83500185391175386</c:v>
                </c:pt>
                <c:pt idx="40130">
                  <c:v>0.83469236471460351</c:v>
                </c:pt>
                <c:pt idx="40131">
                  <c:v>0.83494065281899121</c:v>
                </c:pt>
                <c:pt idx="40132">
                  <c:v>0.83487940630797774</c:v>
                </c:pt>
                <c:pt idx="40133">
                  <c:v>0.83481811432813668</c:v>
                </c:pt>
                <c:pt idx="40134">
                  <c:v>0.83487940630797774</c:v>
                </c:pt>
                <c:pt idx="40135">
                  <c:v>0.83525046382189261</c:v>
                </c:pt>
                <c:pt idx="40136">
                  <c:v>0.83518930957683746</c:v>
                </c:pt>
                <c:pt idx="40137">
                  <c:v>0.83556050482553823</c:v>
                </c:pt>
                <c:pt idx="40138">
                  <c:v>0.83543833580980686</c:v>
                </c:pt>
                <c:pt idx="40139">
                  <c:v>0.83543833580980686</c:v>
                </c:pt>
                <c:pt idx="40140">
                  <c:v>0.83506686478454684</c:v>
                </c:pt>
                <c:pt idx="40141">
                  <c:v>0.83537718320327026</c:v>
                </c:pt>
                <c:pt idx="40142">
                  <c:v>0.83543833580980686</c:v>
                </c:pt>
                <c:pt idx="40143">
                  <c:v>0.83549944300037127</c:v>
                </c:pt>
                <c:pt idx="40144">
                  <c:v>0.83518930957683746</c:v>
                </c:pt>
                <c:pt idx="40145">
                  <c:v>0.83475677682881555</c:v>
                </c:pt>
                <c:pt idx="40146">
                  <c:v>0.83512810991459341</c:v>
                </c:pt>
                <c:pt idx="40147">
                  <c:v>0.83549944300037127</c:v>
                </c:pt>
                <c:pt idx="40148">
                  <c:v>0.83475677682881555</c:v>
                </c:pt>
                <c:pt idx="40149">
                  <c:v>0.83506686478454684</c:v>
                </c:pt>
                <c:pt idx="40150">
                  <c:v>0.83506686478454684</c:v>
                </c:pt>
                <c:pt idx="40151">
                  <c:v>0.83512810991459341</c:v>
                </c:pt>
                <c:pt idx="40152">
                  <c:v>0.83518930957683746</c:v>
                </c:pt>
                <c:pt idx="40153">
                  <c:v>0.83518930957683746</c:v>
                </c:pt>
                <c:pt idx="40154">
                  <c:v>0.83543833580980686</c:v>
                </c:pt>
                <c:pt idx="40155">
                  <c:v>0.83543833580980686</c:v>
                </c:pt>
                <c:pt idx="40156">
                  <c:v>0.83537718320327026</c:v>
                </c:pt>
                <c:pt idx="40157">
                  <c:v>0.83574879227053145</c:v>
                </c:pt>
                <c:pt idx="40158">
                  <c:v>0.83549944300037127</c:v>
                </c:pt>
                <c:pt idx="40159">
                  <c:v>0.83481811432813668</c:v>
                </c:pt>
                <c:pt idx="40160">
                  <c:v>0.83487940630797774</c:v>
                </c:pt>
                <c:pt idx="40161">
                  <c:v>0.83518930957683746</c:v>
                </c:pt>
                <c:pt idx="40162">
                  <c:v>0.83481811432813668</c:v>
                </c:pt>
                <c:pt idx="40163">
                  <c:v>0.83512810991459341</c:v>
                </c:pt>
                <c:pt idx="40164">
                  <c:v>0.83574879227053145</c:v>
                </c:pt>
                <c:pt idx="40165">
                  <c:v>0.83568773234200755</c:v>
                </c:pt>
                <c:pt idx="40166">
                  <c:v>0.83537718320327026</c:v>
                </c:pt>
                <c:pt idx="40167">
                  <c:v>0.83531598513011152</c:v>
                </c:pt>
                <c:pt idx="40168">
                  <c:v>0.83537718320327026</c:v>
                </c:pt>
                <c:pt idx="40169">
                  <c:v>0.83537718320327026</c:v>
                </c:pt>
                <c:pt idx="40170">
                  <c:v>0.83543833580980686</c:v>
                </c:pt>
                <c:pt idx="40171">
                  <c:v>0.83518930957683746</c:v>
                </c:pt>
                <c:pt idx="40172">
                  <c:v>0.83518930957683746</c:v>
                </c:pt>
                <c:pt idx="40173">
                  <c:v>0.83562152133580714</c:v>
                </c:pt>
                <c:pt idx="40174">
                  <c:v>0.83518930957683746</c:v>
                </c:pt>
                <c:pt idx="40175">
                  <c:v>0.83574879227053145</c:v>
                </c:pt>
                <c:pt idx="40176">
                  <c:v>0.83537718320327026</c:v>
                </c:pt>
                <c:pt idx="40177">
                  <c:v>0.83537718320327026</c:v>
                </c:pt>
                <c:pt idx="40178">
                  <c:v>0.83537718320327026</c:v>
                </c:pt>
                <c:pt idx="40179">
                  <c:v>0.83537718320327026</c:v>
                </c:pt>
                <c:pt idx="40180">
                  <c:v>0.83537718320327026</c:v>
                </c:pt>
                <c:pt idx="40181">
                  <c:v>0.83543833580980686</c:v>
                </c:pt>
                <c:pt idx="40182">
                  <c:v>0.83549944300037127</c:v>
                </c:pt>
                <c:pt idx="40183">
                  <c:v>0.83543833580980686</c:v>
                </c:pt>
                <c:pt idx="40184">
                  <c:v>0.83537718320327026</c:v>
                </c:pt>
                <c:pt idx="40185">
                  <c:v>0.83549944300037127</c:v>
                </c:pt>
                <c:pt idx="40186">
                  <c:v>0.83487940630797774</c:v>
                </c:pt>
                <c:pt idx="40187">
                  <c:v>0.83525046382189239</c:v>
                </c:pt>
                <c:pt idx="40188">
                  <c:v>0.83525046382189261</c:v>
                </c:pt>
                <c:pt idx="40189">
                  <c:v>0.83518930957683746</c:v>
                </c:pt>
                <c:pt idx="40190">
                  <c:v>0.83518930957683746</c:v>
                </c:pt>
                <c:pt idx="40191">
                  <c:v>0.83512810991459341</c:v>
                </c:pt>
                <c:pt idx="40192">
                  <c:v>0.83549944300037127</c:v>
                </c:pt>
                <c:pt idx="40193">
                  <c:v>0.83543833580980686</c:v>
                </c:pt>
                <c:pt idx="40194">
                  <c:v>0.83549944300037127</c:v>
                </c:pt>
                <c:pt idx="40195">
                  <c:v>0.83518930957683746</c:v>
                </c:pt>
                <c:pt idx="40196">
                  <c:v>0.83549944300037127</c:v>
                </c:pt>
                <c:pt idx="40197">
                  <c:v>0.83543833580980686</c:v>
                </c:pt>
                <c:pt idx="40198">
                  <c:v>0.83543833580980686</c:v>
                </c:pt>
                <c:pt idx="40199">
                  <c:v>0.83543833580980686</c:v>
                </c:pt>
                <c:pt idx="40200">
                  <c:v>0.83543833580980686</c:v>
                </c:pt>
                <c:pt idx="40201">
                  <c:v>0.83574879227053145</c:v>
                </c:pt>
                <c:pt idx="40202">
                  <c:v>0.83543833580980686</c:v>
                </c:pt>
                <c:pt idx="40203">
                  <c:v>0.83543833580980686</c:v>
                </c:pt>
                <c:pt idx="40204">
                  <c:v>0.83549944300037127</c:v>
                </c:pt>
                <c:pt idx="40205">
                  <c:v>0.83549944300037127</c:v>
                </c:pt>
                <c:pt idx="40206">
                  <c:v>0.83543833580980686</c:v>
                </c:pt>
                <c:pt idx="40207">
                  <c:v>0.83543833580980686</c:v>
                </c:pt>
                <c:pt idx="40208">
                  <c:v>0.83543833580980686</c:v>
                </c:pt>
                <c:pt idx="40209">
                  <c:v>0.83543833580980686</c:v>
                </c:pt>
                <c:pt idx="40210">
                  <c:v>0.83512810991459341</c:v>
                </c:pt>
                <c:pt idx="40211">
                  <c:v>0.83549944300037127</c:v>
                </c:pt>
                <c:pt idx="40212">
                  <c:v>0.83556050482553823</c:v>
                </c:pt>
                <c:pt idx="40213">
                  <c:v>0.83531157270029677</c:v>
                </c:pt>
                <c:pt idx="40214">
                  <c:v>0.8353726362625139</c:v>
                </c:pt>
                <c:pt idx="40215">
                  <c:v>0.83500185391175386</c:v>
                </c:pt>
                <c:pt idx="40216">
                  <c:v>0.83531157270029677</c:v>
                </c:pt>
                <c:pt idx="40217">
                  <c:v>0.83556050482553823</c:v>
                </c:pt>
                <c:pt idx="40218">
                  <c:v>0.83549944300037127</c:v>
                </c:pt>
                <c:pt idx="40219">
                  <c:v>0.83543833580980686</c:v>
                </c:pt>
                <c:pt idx="40220">
                  <c:v>0.83574879227053145</c:v>
                </c:pt>
                <c:pt idx="40221">
                  <c:v>0.83543833580980686</c:v>
                </c:pt>
                <c:pt idx="40222">
                  <c:v>0.83512810991459341</c:v>
                </c:pt>
                <c:pt idx="40223">
                  <c:v>0.83525046382189239</c:v>
                </c:pt>
                <c:pt idx="40224">
                  <c:v>0.83531157270029677</c:v>
                </c:pt>
                <c:pt idx="40225">
                  <c:v>0.83500185391175386</c:v>
                </c:pt>
                <c:pt idx="40226">
                  <c:v>0.83531157270029677</c:v>
                </c:pt>
                <c:pt idx="40227">
                  <c:v>0.83531157270029677</c:v>
                </c:pt>
                <c:pt idx="40228">
                  <c:v>0.83525046382189239</c:v>
                </c:pt>
                <c:pt idx="40229">
                  <c:v>0.83556050482553823</c:v>
                </c:pt>
                <c:pt idx="40230">
                  <c:v>0.83518930957683746</c:v>
                </c:pt>
                <c:pt idx="40231">
                  <c:v>0.83512810991459341</c:v>
                </c:pt>
                <c:pt idx="40232">
                  <c:v>0.83512810991459341</c:v>
                </c:pt>
                <c:pt idx="40233">
                  <c:v>0.83543833580980686</c:v>
                </c:pt>
                <c:pt idx="40234">
                  <c:v>0.83568773234200755</c:v>
                </c:pt>
                <c:pt idx="40235">
                  <c:v>0.83568773234200755</c:v>
                </c:pt>
                <c:pt idx="40236">
                  <c:v>0.83568773234200755</c:v>
                </c:pt>
                <c:pt idx="40237">
                  <c:v>0.83537718320327026</c:v>
                </c:pt>
                <c:pt idx="40238">
                  <c:v>0.83500557413600895</c:v>
                </c:pt>
                <c:pt idx="40239">
                  <c:v>0.83500557413600895</c:v>
                </c:pt>
                <c:pt idx="40240">
                  <c:v>0.83531598513011152</c:v>
                </c:pt>
                <c:pt idx="40241">
                  <c:v>0.83562662699888424</c:v>
                </c:pt>
                <c:pt idx="40242">
                  <c:v>0.83562662699888424</c:v>
                </c:pt>
                <c:pt idx="40243">
                  <c:v>0.83568773234200755</c:v>
                </c:pt>
                <c:pt idx="40244">
                  <c:v>0.83537718320327026</c:v>
                </c:pt>
                <c:pt idx="40245">
                  <c:v>0.83506686478454684</c:v>
                </c:pt>
                <c:pt idx="40246">
                  <c:v>0.83506686478454684</c:v>
                </c:pt>
                <c:pt idx="40247">
                  <c:v>0.83506686478454684</c:v>
                </c:pt>
                <c:pt idx="40248">
                  <c:v>0.83543833580980686</c:v>
                </c:pt>
                <c:pt idx="40249">
                  <c:v>0.83506686478454684</c:v>
                </c:pt>
                <c:pt idx="40250">
                  <c:v>0.83531598513011152</c:v>
                </c:pt>
                <c:pt idx="40251">
                  <c:v>0.83568773234200755</c:v>
                </c:pt>
                <c:pt idx="40252">
                  <c:v>0.83537718320327026</c:v>
                </c:pt>
                <c:pt idx="40253">
                  <c:v>0.83537718320327026</c:v>
                </c:pt>
                <c:pt idx="40254">
                  <c:v>0.83543833580980686</c:v>
                </c:pt>
                <c:pt idx="40255">
                  <c:v>0.83549944300037127</c:v>
                </c:pt>
                <c:pt idx="40256">
                  <c:v>0.83518930957683746</c:v>
                </c:pt>
                <c:pt idx="40257">
                  <c:v>0.83487940630797774</c:v>
                </c:pt>
                <c:pt idx="40258">
                  <c:v>0.83487940630797774</c:v>
                </c:pt>
                <c:pt idx="40259">
                  <c:v>0.83518930957683746</c:v>
                </c:pt>
                <c:pt idx="40260">
                  <c:v>0.83525046382189239</c:v>
                </c:pt>
                <c:pt idx="40261">
                  <c:v>0.83525046382189239</c:v>
                </c:pt>
                <c:pt idx="40262">
                  <c:v>0.83487940630797774</c:v>
                </c:pt>
                <c:pt idx="40263">
                  <c:v>0.83487940630797774</c:v>
                </c:pt>
                <c:pt idx="40264">
                  <c:v>0.83518930957683746</c:v>
                </c:pt>
                <c:pt idx="40265">
                  <c:v>0.83487940630797774</c:v>
                </c:pt>
                <c:pt idx="40266">
                  <c:v>0.83487940630797774</c:v>
                </c:pt>
                <c:pt idx="40267">
                  <c:v>0.83456973293768544</c:v>
                </c:pt>
                <c:pt idx="40268">
                  <c:v>0.83494065281899121</c:v>
                </c:pt>
                <c:pt idx="40269">
                  <c:v>0.83463107156099381</c:v>
                </c:pt>
                <c:pt idx="40270">
                  <c:v>0.83525046382189239</c:v>
                </c:pt>
                <c:pt idx="40271">
                  <c:v>0.83518930957683746</c:v>
                </c:pt>
                <c:pt idx="40272">
                  <c:v>0.83481811432813668</c:v>
                </c:pt>
                <c:pt idx="40273">
                  <c:v>0.83549944300037127</c:v>
                </c:pt>
                <c:pt idx="40274">
                  <c:v>0.83512810991459341</c:v>
                </c:pt>
                <c:pt idx="40275">
                  <c:v>0.83543833580980686</c:v>
                </c:pt>
                <c:pt idx="40276">
                  <c:v>0.83537718320327026</c:v>
                </c:pt>
                <c:pt idx="40277">
                  <c:v>0.83543833580980686</c:v>
                </c:pt>
                <c:pt idx="40278">
                  <c:v>0.83574879227053145</c:v>
                </c:pt>
                <c:pt idx="40279">
                  <c:v>0.83543833580980686</c:v>
                </c:pt>
                <c:pt idx="40280">
                  <c:v>0.83537718320327026</c:v>
                </c:pt>
                <c:pt idx="40281">
                  <c:v>0.83531598513011152</c:v>
                </c:pt>
                <c:pt idx="40282">
                  <c:v>0.83568773234200755</c:v>
                </c:pt>
                <c:pt idx="40283">
                  <c:v>0.83568773234200755</c:v>
                </c:pt>
                <c:pt idx="40284">
                  <c:v>0.83562662699888424</c:v>
                </c:pt>
                <c:pt idx="40285">
                  <c:v>0.83562662699888424</c:v>
                </c:pt>
                <c:pt idx="40286">
                  <c:v>0.83556547619047616</c:v>
                </c:pt>
                <c:pt idx="40287">
                  <c:v>0.83519345238095233</c:v>
                </c:pt>
                <c:pt idx="40288">
                  <c:v>0.83556547619047616</c:v>
                </c:pt>
                <c:pt idx="40289">
                  <c:v>0.83556547619047616</c:v>
                </c:pt>
                <c:pt idx="40290">
                  <c:v>0.83488285608032731</c:v>
                </c:pt>
                <c:pt idx="40291">
                  <c:v>0.83556547619047616</c:v>
                </c:pt>
                <c:pt idx="40292">
                  <c:v>0.83562662699888424</c:v>
                </c:pt>
                <c:pt idx="40293">
                  <c:v>0.83531598513011152</c:v>
                </c:pt>
                <c:pt idx="40294">
                  <c:v>0.83562662699888424</c:v>
                </c:pt>
                <c:pt idx="40295">
                  <c:v>0.83531598513011152</c:v>
                </c:pt>
                <c:pt idx="40296">
                  <c:v>0.83568773234200755</c:v>
                </c:pt>
                <c:pt idx="40297">
                  <c:v>0.83531598513011152</c:v>
                </c:pt>
                <c:pt idx="40298">
                  <c:v>0.83562662699888424</c:v>
                </c:pt>
                <c:pt idx="40299">
                  <c:v>0.83525474153960577</c:v>
                </c:pt>
                <c:pt idx="40300">
                  <c:v>0.83531598513011163</c:v>
                </c:pt>
                <c:pt idx="40301">
                  <c:v>0.83494423791821559</c:v>
                </c:pt>
                <c:pt idx="40302">
                  <c:v>0.83531598513011152</c:v>
                </c:pt>
                <c:pt idx="40303">
                  <c:v>0.83525474153960577</c:v>
                </c:pt>
                <c:pt idx="40304">
                  <c:v>0.83519345238095233</c:v>
                </c:pt>
                <c:pt idx="40305">
                  <c:v>0.83556547619047616</c:v>
                </c:pt>
                <c:pt idx="40306">
                  <c:v>0.83556547619047616</c:v>
                </c:pt>
                <c:pt idx="40307">
                  <c:v>0.83562662699888424</c:v>
                </c:pt>
                <c:pt idx="40308">
                  <c:v>0.83531598513011152</c:v>
                </c:pt>
                <c:pt idx="40309">
                  <c:v>0.83562662699888424</c:v>
                </c:pt>
                <c:pt idx="40310">
                  <c:v>0.83562662699888424</c:v>
                </c:pt>
                <c:pt idx="40311">
                  <c:v>0.83568773234200755</c:v>
                </c:pt>
                <c:pt idx="40312">
                  <c:v>0.83500557413600907</c:v>
                </c:pt>
                <c:pt idx="40313">
                  <c:v>0.83500557413600907</c:v>
                </c:pt>
                <c:pt idx="40314">
                  <c:v>0.83531598513011163</c:v>
                </c:pt>
                <c:pt idx="40315">
                  <c:v>0.83562662699888446</c:v>
                </c:pt>
                <c:pt idx="40316">
                  <c:v>0.83494423791821559</c:v>
                </c:pt>
                <c:pt idx="40317">
                  <c:v>0.83531598513011163</c:v>
                </c:pt>
                <c:pt idx="40318">
                  <c:v>0.83494423791821559</c:v>
                </c:pt>
                <c:pt idx="40319">
                  <c:v>0.83525474153960577</c:v>
                </c:pt>
                <c:pt idx="40320">
                  <c:v>0.83494423791821559</c:v>
                </c:pt>
                <c:pt idx="40321">
                  <c:v>0.83494423791821559</c:v>
                </c:pt>
                <c:pt idx="40322">
                  <c:v>0.83494423791821559</c:v>
                </c:pt>
                <c:pt idx="40323">
                  <c:v>0.83568773234200755</c:v>
                </c:pt>
                <c:pt idx="40324">
                  <c:v>0.83568773234200755</c:v>
                </c:pt>
                <c:pt idx="40325">
                  <c:v>0.83568773234200755</c:v>
                </c:pt>
                <c:pt idx="40326">
                  <c:v>0.83562662699888424</c:v>
                </c:pt>
                <c:pt idx="40327">
                  <c:v>0.83556547619047616</c:v>
                </c:pt>
                <c:pt idx="40328">
                  <c:v>0.83519345238095233</c:v>
                </c:pt>
                <c:pt idx="40329">
                  <c:v>0.83550427986602172</c:v>
                </c:pt>
                <c:pt idx="40330">
                  <c:v>0.83544303797468367</c:v>
                </c:pt>
                <c:pt idx="40331">
                  <c:v>0.83507073715562175</c:v>
                </c:pt>
                <c:pt idx="40332">
                  <c:v>0.83507073715562175</c:v>
                </c:pt>
                <c:pt idx="40333">
                  <c:v>0.83550427986602172</c:v>
                </c:pt>
                <c:pt idx="40334">
                  <c:v>0.83519345238095233</c:v>
                </c:pt>
                <c:pt idx="40335">
                  <c:v>0.83525474153960577</c:v>
                </c:pt>
                <c:pt idx="40336">
                  <c:v>0.83494423791821559</c:v>
                </c:pt>
                <c:pt idx="40337">
                  <c:v>0.83525474153960577</c:v>
                </c:pt>
                <c:pt idx="40338">
                  <c:v>0.83494423791821559</c:v>
                </c:pt>
                <c:pt idx="40339">
                  <c:v>0.83494423791821559</c:v>
                </c:pt>
                <c:pt idx="40340">
                  <c:v>0.83488285608032731</c:v>
                </c:pt>
                <c:pt idx="40341">
                  <c:v>0.8348214285714286</c:v>
                </c:pt>
                <c:pt idx="40342">
                  <c:v>0.83519345238095233</c:v>
                </c:pt>
                <c:pt idx="40343">
                  <c:v>0.83488285608032731</c:v>
                </c:pt>
                <c:pt idx="40344">
                  <c:v>0.83457249070631978</c:v>
                </c:pt>
                <c:pt idx="40345">
                  <c:v>0.83488285608032731</c:v>
                </c:pt>
                <c:pt idx="40346">
                  <c:v>0.83525474153960577</c:v>
                </c:pt>
                <c:pt idx="40347">
                  <c:v>0.83519345238095233</c:v>
                </c:pt>
                <c:pt idx="40348">
                  <c:v>0.83519345238095233</c:v>
                </c:pt>
                <c:pt idx="40349">
                  <c:v>0.83550427986602172</c:v>
                </c:pt>
                <c:pt idx="40350">
                  <c:v>0.83550427986602172</c:v>
                </c:pt>
                <c:pt idx="40351">
                  <c:v>0.83556547619047616</c:v>
                </c:pt>
                <c:pt idx="40352">
                  <c:v>0.83556547619047616</c:v>
                </c:pt>
                <c:pt idx="40353">
                  <c:v>0.83519345238095233</c:v>
                </c:pt>
                <c:pt idx="40354">
                  <c:v>0.83550427986602172</c:v>
                </c:pt>
                <c:pt idx="40355">
                  <c:v>0.83550427986602172</c:v>
                </c:pt>
                <c:pt idx="40356">
                  <c:v>0.83550427986602172</c:v>
                </c:pt>
                <c:pt idx="40357">
                  <c:v>0.83519345238095233</c:v>
                </c:pt>
                <c:pt idx="40358">
                  <c:v>0.83525474153960577</c:v>
                </c:pt>
                <c:pt idx="40359">
                  <c:v>0.83568773234200755</c:v>
                </c:pt>
                <c:pt idx="40360">
                  <c:v>0.83500557413600907</c:v>
                </c:pt>
                <c:pt idx="40361">
                  <c:v>0.83469539375928681</c:v>
                </c:pt>
                <c:pt idx="40362">
                  <c:v>0.83494423791821559</c:v>
                </c:pt>
                <c:pt idx="40363">
                  <c:v>0.83500557413600907</c:v>
                </c:pt>
                <c:pt idx="40364">
                  <c:v>0.83500557413600907</c:v>
                </c:pt>
                <c:pt idx="40365">
                  <c:v>0.83494423791821559</c:v>
                </c:pt>
                <c:pt idx="40366">
                  <c:v>0.83531598513011163</c:v>
                </c:pt>
                <c:pt idx="40367">
                  <c:v>0.83500557413600907</c:v>
                </c:pt>
                <c:pt idx="40368">
                  <c:v>0.83506686478454684</c:v>
                </c:pt>
                <c:pt idx="40369">
                  <c:v>0.83506686478454684</c:v>
                </c:pt>
                <c:pt idx="40370">
                  <c:v>0.83506686478454684</c:v>
                </c:pt>
                <c:pt idx="40371">
                  <c:v>0.83506686478454684</c:v>
                </c:pt>
                <c:pt idx="40372">
                  <c:v>0.83506686478454684</c:v>
                </c:pt>
                <c:pt idx="40373">
                  <c:v>0.83506686478454684</c:v>
                </c:pt>
                <c:pt idx="40374">
                  <c:v>0.83475677682881555</c:v>
                </c:pt>
                <c:pt idx="40375">
                  <c:v>0.83506686478454684</c:v>
                </c:pt>
                <c:pt idx="40376">
                  <c:v>0.83531598513011163</c:v>
                </c:pt>
                <c:pt idx="40377">
                  <c:v>0.83494423791821559</c:v>
                </c:pt>
                <c:pt idx="40378">
                  <c:v>0.83525474153960577</c:v>
                </c:pt>
                <c:pt idx="40379">
                  <c:v>0.83519345238095233</c:v>
                </c:pt>
                <c:pt idx="40380">
                  <c:v>0.83550427986602172</c:v>
                </c:pt>
                <c:pt idx="40381">
                  <c:v>0.83550427986602172</c:v>
                </c:pt>
                <c:pt idx="40382">
                  <c:v>0.83550427986602172</c:v>
                </c:pt>
                <c:pt idx="40383">
                  <c:v>0.83550427986602172</c:v>
                </c:pt>
                <c:pt idx="40384">
                  <c:v>0.83556547619047616</c:v>
                </c:pt>
                <c:pt idx="40385">
                  <c:v>0.83494423791821559</c:v>
                </c:pt>
                <c:pt idx="40386">
                  <c:v>0.83469539375928681</c:v>
                </c:pt>
                <c:pt idx="40387">
                  <c:v>0.83506686478454684</c:v>
                </c:pt>
                <c:pt idx="40388">
                  <c:v>0.83506686478454684</c:v>
                </c:pt>
                <c:pt idx="40389">
                  <c:v>0.83543833580980686</c:v>
                </c:pt>
                <c:pt idx="40390">
                  <c:v>0.83537718320327026</c:v>
                </c:pt>
                <c:pt idx="40391">
                  <c:v>0.83488285608032731</c:v>
                </c:pt>
                <c:pt idx="40392">
                  <c:v>0.83525474153960577</c:v>
                </c:pt>
                <c:pt idx="40393">
                  <c:v>0.83525474153960577</c:v>
                </c:pt>
                <c:pt idx="40394">
                  <c:v>0.83525474153960577</c:v>
                </c:pt>
                <c:pt idx="40395">
                  <c:v>0.83550427986602172</c:v>
                </c:pt>
                <c:pt idx="40396">
                  <c:v>0.83544303797468367</c:v>
                </c:pt>
                <c:pt idx="40397">
                  <c:v>0.83550427986602172</c:v>
                </c:pt>
                <c:pt idx="40398">
                  <c:v>0.83525474153960577</c:v>
                </c:pt>
                <c:pt idx="40399">
                  <c:v>0.83531598513011152</c:v>
                </c:pt>
                <c:pt idx="40400">
                  <c:v>0.83537718320327026</c:v>
                </c:pt>
                <c:pt idx="40401">
                  <c:v>0.83512810991459341</c:v>
                </c:pt>
                <c:pt idx="40402">
                  <c:v>0.83537718320327026</c:v>
                </c:pt>
                <c:pt idx="40403">
                  <c:v>0.83562662699888424</c:v>
                </c:pt>
                <c:pt idx="40404">
                  <c:v>0.83550427986602172</c:v>
                </c:pt>
                <c:pt idx="40405">
                  <c:v>0.83544303797468367</c:v>
                </c:pt>
                <c:pt idx="40406">
                  <c:v>0.83544303797468367</c:v>
                </c:pt>
                <c:pt idx="40407">
                  <c:v>0.83550427986602172</c:v>
                </c:pt>
                <c:pt idx="40408">
                  <c:v>0.83544303797468367</c:v>
                </c:pt>
                <c:pt idx="40409">
                  <c:v>0.83550427986602172</c:v>
                </c:pt>
                <c:pt idx="40410">
                  <c:v>0.83562662699888424</c:v>
                </c:pt>
                <c:pt idx="40411">
                  <c:v>0.83568773234200755</c:v>
                </c:pt>
                <c:pt idx="40412">
                  <c:v>0.83537718320327026</c:v>
                </c:pt>
                <c:pt idx="40413">
                  <c:v>0.83537718320327026</c:v>
                </c:pt>
                <c:pt idx="40414">
                  <c:v>0.83506686478454684</c:v>
                </c:pt>
                <c:pt idx="40415">
                  <c:v>0.83506686478454684</c:v>
                </c:pt>
                <c:pt idx="40416">
                  <c:v>0.83506686478454684</c:v>
                </c:pt>
                <c:pt idx="40417">
                  <c:v>0.83506686478454684</c:v>
                </c:pt>
                <c:pt idx="40418">
                  <c:v>0.83543833580980686</c:v>
                </c:pt>
                <c:pt idx="40419">
                  <c:v>0.83506686478454684</c:v>
                </c:pt>
                <c:pt idx="40420">
                  <c:v>0.83469539375928681</c:v>
                </c:pt>
                <c:pt idx="40421">
                  <c:v>0.83543833580980686</c:v>
                </c:pt>
                <c:pt idx="40422">
                  <c:v>0.83475677682881555</c:v>
                </c:pt>
                <c:pt idx="40423">
                  <c:v>0.83512810991459341</c:v>
                </c:pt>
                <c:pt idx="40424">
                  <c:v>0.83518930957683746</c:v>
                </c:pt>
                <c:pt idx="40425">
                  <c:v>0.83518930957683746</c:v>
                </c:pt>
                <c:pt idx="40426">
                  <c:v>0.83512810991459341</c:v>
                </c:pt>
                <c:pt idx="40427">
                  <c:v>0.83543833580980686</c:v>
                </c:pt>
                <c:pt idx="40428">
                  <c:v>0.83531598513011152</c:v>
                </c:pt>
                <c:pt idx="40429">
                  <c:v>0.83525474153960577</c:v>
                </c:pt>
                <c:pt idx="40430">
                  <c:v>0.83525474153960577</c:v>
                </c:pt>
                <c:pt idx="40431">
                  <c:v>0.83562662699888424</c:v>
                </c:pt>
                <c:pt idx="40432">
                  <c:v>0.83556547619047616</c:v>
                </c:pt>
                <c:pt idx="40433">
                  <c:v>0.83556547619047616</c:v>
                </c:pt>
                <c:pt idx="40434">
                  <c:v>0.83525474153960577</c:v>
                </c:pt>
                <c:pt idx="40435">
                  <c:v>0.83519345238095255</c:v>
                </c:pt>
                <c:pt idx="40436">
                  <c:v>0.83519345238095233</c:v>
                </c:pt>
                <c:pt idx="40437">
                  <c:v>0.83550427986602172</c:v>
                </c:pt>
                <c:pt idx="40438">
                  <c:v>0.83550427986602172</c:v>
                </c:pt>
                <c:pt idx="40439">
                  <c:v>0.83556547619047616</c:v>
                </c:pt>
                <c:pt idx="40440">
                  <c:v>0.83488285608032731</c:v>
                </c:pt>
                <c:pt idx="40441">
                  <c:v>0.83519345238095233</c:v>
                </c:pt>
                <c:pt idx="40442">
                  <c:v>0.83525474153960577</c:v>
                </c:pt>
                <c:pt idx="40443">
                  <c:v>0.83531598513011152</c:v>
                </c:pt>
                <c:pt idx="40444">
                  <c:v>0.83531598513011152</c:v>
                </c:pt>
                <c:pt idx="40445">
                  <c:v>0.83525474153960577</c:v>
                </c:pt>
                <c:pt idx="40446">
                  <c:v>0.83550427986602172</c:v>
                </c:pt>
                <c:pt idx="40447">
                  <c:v>0.83550427986602172</c:v>
                </c:pt>
                <c:pt idx="40448">
                  <c:v>0.83550427986602172</c:v>
                </c:pt>
                <c:pt idx="40449">
                  <c:v>0.83550427986602172</c:v>
                </c:pt>
                <c:pt idx="40450">
                  <c:v>0.83519345238095233</c:v>
                </c:pt>
                <c:pt idx="40451">
                  <c:v>0.83525474153960577</c:v>
                </c:pt>
                <c:pt idx="40452">
                  <c:v>0.83525474153960577</c:v>
                </c:pt>
                <c:pt idx="40453">
                  <c:v>0.83500557413600907</c:v>
                </c:pt>
                <c:pt idx="40454">
                  <c:v>0.83469539375928681</c:v>
                </c:pt>
                <c:pt idx="40455">
                  <c:v>0.83506686478454684</c:v>
                </c:pt>
                <c:pt idx="40456">
                  <c:v>0.83506686478454684</c:v>
                </c:pt>
                <c:pt idx="40457">
                  <c:v>0.83506686478454684</c:v>
                </c:pt>
                <c:pt idx="40458">
                  <c:v>0.83537718320327026</c:v>
                </c:pt>
                <c:pt idx="40459">
                  <c:v>0.83568773234200755</c:v>
                </c:pt>
                <c:pt idx="40460">
                  <c:v>0.83531598513011152</c:v>
                </c:pt>
                <c:pt idx="40461">
                  <c:v>0.83556547619047616</c:v>
                </c:pt>
                <c:pt idx="40462">
                  <c:v>0.83556547619047616</c:v>
                </c:pt>
                <c:pt idx="40463">
                  <c:v>0.83562662699888424</c:v>
                </c:pt>
                <c:pt idx="40464">
                  <c:v>0.83562662699888424</c:v>
                </c:pt>
                <c:pt idx="40465">
                  <c:v>0.83525474153960577</c:v>
                </c:pt>
                <c:pt idx="40466">
                  <c:v>0.83531598513011152</c:v>
                </c:pt>
                <c:pt idx="40467">
                  <c:v>0.83562662699888424</c:v>
                </c:pt>
                <c:pt idx="40468">
                  <c:v>0.83562662699888424</c:v>
                </c:pt>
                <c:pt idx="40469">
                  <c:v>0.83531598513011152</c:v>
                </c:pt>
                <c:pt idx="40470">
                  <c:v>0.83525474153960577</c:v>
                </c:pt>
                <c:pt idx="40471">
                  <c:v>0.83525474153960577</c:v>
                </c:pt>
                <c:pt idx="40472">
                  <c:v>0.83531598513011152</c:v>
                </c:pt>
                <c:pt idx="40473">
                  <c:v>0.83531598513011152</c:v>
                </c:pt>
                <c:pt idx="40474">
                  <c:v>0.83531598513011152</c:v>
                </c:pt>
                <c:pt idx="40475">
                  <c:v>0.83568773234200755</c:v>
                </c:pt>
                <c:pt idx="40476">
                  <c:v>0.83574879227053145</c:v>
                </c:pt>
                <c:pt idx="40477">
                  <c:v>0.83543833580980686</c:v>
                </c:pt>
                <c:pt idx="40478">
                  <c:v>0.83543833580980686</c:v>
                </c:pt>
                <c:pt idx="40479">
                  <c:v>0.83549944300037127</c:v>
                </c:pt>
                <c:pt idx="40480">
                  <c:v>0.83556050482553834</c:v>
                </c:pt>
                <c:pt idx="40481">
                  <c:v>0.83525046382189261</c:v>
                </c:pt>
                <c:pt idx="40482">
                  <c:v>0.83487940630797774</c:v>
                </c:pt>
                <c:pt idx="40483">
                  <c:v>0.83525046382189261</c:v>
                </c:pt>
                <c:pt idx="40484">
                  <c:v>0.83525046382189239</c:v>
                </c:pt>
                <c:pt idx="40485">
                  <c:v>0.83556050482553823</c:v>
                </c:pt>
                <c:pt idx="40486">
                  <c:v>0.83518930957683746</c:v>
                </c:pt>
                <c:pt idx="40487">
                  <c:v>0.83549944300037127</c:v>
                </c:pt>
                <c:pt idx="40488">
                  <c:v>0.83580980683506678</c:v>
                </c:pt>
                <c:pt idx="40489">
                  <c:v>0.83574879227053145</c:v>
                </c:pt>
                <c:pt idx="40490">
                  <c:v>0.83568773234200755</c:v>
                </c:pt>
                <c:pt idx="40491">
                  <c:v>0.83537718320327026</c:v>
                </c:pt>
                <c:pt idx="40492">
                  <c:v>0.83500557413600907</c:v>
                </c:pt>
                <c:pt idx="40493">
                  <c:v>0.83512810991459341</c:v>
                </c:pt>
                <c:pt idx="40494">
                  <c:v>0.83518930957683746</c:v>
                </c:pt>
                <c:pt idx="40495">
                  <c:v>0.83481811432813668</c:v>
                </c:pt>
                <c:pt idx="40496">
                  <c:v>0.83475677682881555</c:v>
                </c:pt>
                <c:pt idx="40497">
                  <c:v>0.83506686478454684</c:v>
                </c:pt>
                <c:pt idx="40498">
                  <c:v>0.83537718320327026</c:v>
                </c:pt>
                <c:pt idx="40499">
                  <c:v>0.83568773234200755</c:v>
                </c:pt>
                <c:pt idx="40500">
                  <c:v>0.83537718320327026</c:v>
                </c:pt>
                <c:pt idx="40501">
                  <c:v>0.83562662699888424</c:v>
                </c:pt>
                <c:pt idx="40502">
                  <c:v>0.83531598513011152</c:v>
                </c:pt>
                <c:pt idx="40503">
                  <c:v>0.83537718320327026</c:v>
                </c:pt>
                <c:pt idx="40504">
                  <c:v>0.83512810991459341</c:v>
                </c:pt>
                <c:pt idx="40505">
                  <c:v>0.83518930957683746</c:v>
                </c:pt>
                <c:pt idx="40506">
                  <c:v>0.83487940630797774</c:v>
                </c:pt>
                <c:pt idx="40507">
                  <c:v>0.83494065281899121</c:v>
                </c:pt>
                <c:pt idx="40508">
                  <c:v>0.83525046382189261</c:v>
                </c:pt>
                <c:pt idx="40509">
                  <c:v>0.83494065281899121</c:v>
                </c:pt>
                <c:pt idx="40510">
                  <c:v>0.83494065281899121</c:v>
                </c:pt>
                <c:pt idx="40511">
                  <c:v>0.83531157270029677</c:v>
                </c:pt>
                <c:pt idx="40512">
                  <c:v>0.83525046382189261</c:v>
                </c:pt>
                <c:pt idx="40513">
                  <c:v>0.83518930957683746</c:v>
                </c:pt>
                <c:pt idx="40514">
                  <c:v>0.83512810991459341</c:v>
                </c:pt>
                <c:pt idx="40515">
                  <c:v>0.83543833580980686</c:v>
                </c:pt>
                <c:pt idx="40516">
                  <c:v>0.83537718320327026</c:v>
                </c:pt>
                <c:pt idx="40517">
                  <c:v>0.83537718320327026</c:v>
                </c:pt>
                <c:pt idx="40518">
                  <c:v>0.83537718320327026</c:v>
                </c:pt>
                <c:pt idx="40519">
                  <c:v>0.83537718320327026</c:v>
                </c:pt>
                <c:pt idx="40520">
                  <c:v>0.83531598513011152</c:v>
                </c:pt>
                <c:pt idx="40521">
                  <c:v>0.83537718320327026</c:v>
                </c:pt>
                <c:pt idx="40522">
                  <c:v>0.83543833580980686</c:v>
                </c:pt>
                <c:pt idx="40523">
                  <c:v>0.83518930957683746</c:v>
                </c:pt>
                <c:pt idx="40524">
                  <c:v>0.83487940630797774</c:v>
                </c:pt>
                <c:pt idx="40525">
                  <c:v>0.83518930957683746</c:v>
                </c:pt>
                <c:pt idx="40526">
                  <c:v>0.83518930957683746</c:v>
                </c:pt>
                <c:pt idx="40527">
                  <c:v>0.83512810991459341</c:v>
                </c:pt>
                <c:pt idx="40528">
                  <c:v>0.83543833580980686</c:v>
                </c:pt>
                <c:pt idx="40529">
                  <c:v>0.83537718320327026</c:v>
                </c:pt>
                <c:pt idx="40530">
                  <c:v>0.83574879227053145</c:v>
                </c:pt>
                <c:pt idx="40531">
                  <c:v>0.83518930957683746</c:v>
                </c:pt>
                <c:pt idx="40532">
                  <c:v>0.83487940630797774</c:v>
                </c:pt>
                <c:pt idx="40533">
                  <c:v>0.83518930957683746</c:v>
                </c:pt>
                <c:pt idx="40534">
                  <c:v>0.83549944300037127</c:v>
                </c:pt>
                <c:pt idx="40535">
                  <c:v>0.83543833580980686</c:v>
                </c:pt>
                <c:pt idx="40536">
                  <c:v>0.83537718320327026</c:v>
                </c:pt>
                <c:pt idx="40537">
                  <c:v>0.83568773234200755</c:v>
                </c:pt>
                <c:pt idx="40538">
                  <c:v>0.83568773234200755</c:v>
                </c:pt>
                <c:pt idx="40539">
                  <c:v>0.83500557413600895</c:v>
                </c:pt>
                <c:pt idx="40540">
                  <c:v>0.83506686478454695</c:v>
                </c:pt>
                <c:pt idx="40541">
                  <c:v>0.83568773234200755</c:v>
                </c:pt>
                <c:pt idx="40542">
                  <c:v>0.83537718320327026</c:v>
                </c:pt>
                <c:pt idx="40543">
                  <c:v>0.83543833580980686</c:v>
                </c:pt>
                <c:pt idx="40544">
                  <c:v>0.83543833580980686</c:v>
                </c:pt>
                <c:pt idx="40545">
                  <c:v>0.83506686478454684</c:v>
                </c:pt>
                <c:pt idx="40546">
                  <c:v>0.83537718320327026</c:v>
                </c:pt>
                <c:pt idx="40547">
                  <c:v>0.83512810991459341</c:v>
                </c:pt>
                <c:pt idx="40548">
                  <c:v>0.83518930957683746</c:v>
                </c:pt>
                <c:pt idx="40549">
                  <c:v>0.83518930957683746</c:v>
                </c:pt>
                <c:pt idx="40550">
                  <c:v>0.83487940630797774</c:v>
                </c:pt>
                <c:pt idx="40551">
                  <c:v>0.83525046382189261</c:v>
                </c:pt>
                <c:pt idx="40552">
                  <c:v>0.83487940630797774</c:v>
                </c:pt>
                <c:pt idx="40553">
                  <c:v>0.83487940630797774</c:v>
                </c:pt>
                <c:pt idx="40554">
                  <c:v>0.83487940630797774</c:v>
                </c:pt>
                <c:pt idx="40555">
                  <c:v>0.83525046382189239</c:v>
                </c:pt>
                <c:pt idx="40556">
                  <c:v>0.83549944300037127</c:v>
                </c:pt>
                <c:pt idx="40557">
                  <c:v>0.83537718320327026</c:v>
                </c:pt>
                <c:pt idx="40558">
                  <c:v>0.83568773234200755</c:v>
                </c:pt>
                <c:pt idx="40559">
                  <c:v>0.83525474153960577</c:v>
                </c:pt>
                <c:pt idx="40560">
                  <c:v>0.83525474153960577</c:v>
                </c:pt>
                <c:pt idx="40561">
                  <c:v>0.83537718320327026</c:v>
                </c:pt>
                <c:pt idx="40562">
                  <c:v>0.83543833580980686</c:v>
                </c:pt>
                <c:pt idx="40563">
                  <c:v>0.83543833580980686</c:v>
                </c:pt>
                <c:pt idx="40564">
                  <c:v>0.83481811432813668</c:v>
                </c:pt>
                <c:pt idx="40565">
                  <c:v>0.83525046382189261</c:v>
                </c:pt>
                <c:pt idx="40566">
                  <c:v>0.83494065281899121</c:v>
                </c:pt>
                <c:pt idx="40567">
                  <c:v>0.83487940630797774</c:v>
                </c:pt>
                <c:pt idx="40568">
                  <c:v>0.83518930957683746</c:v>
                </c:pt>
                <c:pt idx="40569">
                  <c:v>0.83518930957683746</c:v>
                </c:pt>
                <c:pt idx="40570">
                  <c:v>0.83512810991459341</c:v>
                </c:pt>
                <c:pt idx="40571">
                  <c:v>0.83543833580980686</c:v>
                </c:pt>
                <c:pt idx="40572">
                  <c:v>0.83543833580980686</c:v>
                </c:pt>
                <c:pt idx="40573">
                  <c:v>0.83543833580980686</c:v>
                </c:pt>
                <c:pt idx="40574">
                  <c:v>0.83543833580980686</c:v>
                </c:pt>
                <c:pt idx="40575">
                  <c:v>0.83543833580980686</c:v>
                </c:pt>
                <c:pt idx="40576">
                  <c:v>0.83543833580980686</c:v>
                </c:pt>
                <c:pt idx="40577">
                  <c:v>0.83580980683506678</c:v>
                </c:pt>
                <c:pt idx="40578">
                  <c:v>0.83580980683506678</c:v>
                </c:pt>
                <c:pt idx="40579">
                  <c:v>0.83543833580980686</c:v>
                </c:pt>
                <c:pt idx="40580">
                  <c:v>0.83512810991459341</c:v>
                </c:pt>
                <c:pt idx="40581">
                  <c:v>0.83580980683506678</c:v>
                </c:pt>
                <c:pt idx="40582">
                  <c:v>0.83549944300037127</c:v>
                </c:pt>
                <c:pt idx="40583">
                  <c:v>0.83549944300037127</c:v>
                </c:pt>
                <c:pt idx="40584">
                  <c:v>0.83512810991459341</c:v>
                </c:pt>
                <c:pt idx="40585">
                  <c:v>0.83481811432813668</c:v>
                </c:pt>
                <c:pt idx="40586">
                  <c:v>0.83556050482553834</c:v>
                </c:pt>
                <c:pt idx="40587">
                  <c:v>0.83518930957683746</c:v>
                </c:pt>
                <c:pt idx="40588">
                  <c:v>0.83518930957683746</c:v>
                </c:pt>
                <c:pt idx="40589">
                  <c:v>0.83543833580980686</c:v>
                </c:pt>
                <c:pt idx="40590">
                  <c:v>0.83537718320327026</c:v>
                </c:pt>
                <c:pt idx="40591">
                  <c:v>0.83531598513011152</c:v>
                </c:pt>
                <c:pt idx="40592">
                  <c:v>0.83525474153960577</c:v>
                </c:pt>
                <c:pt idx="40593">
                  <c:v>0.83556547619047616</c:v>
                </c:pt>
                <c:pt idx="40594">
                  <c:v>0.83531598513011152</c:v>
                </c:pt>
                <c:pt idx="40595">
                  <c:v>0.83500557413600895</c:v>
                </c:pt>
                <c:pt idx="40596">
                  <c:v>0.83568773234200755</c:v>
                </c:pt>
                <c:pt idx="40597">
                  <c:v>0.83537718320327026</c:v>
                </c:pt>
                <c:pt idx="40598">
                  <c:v>0.83543833580980686</c:v>
                </c:pt>
                <c:pt idx="40599">
                  <c:v>0.83574879227053145</c:v>
                </c:pt>
                <c:pt idx="40600">
                  <c:v>0.83574879227053145</c:v>
                </c:pt>
                <c:pt idx="40601">
                  <c:v>0.83506686478454695</c:v>
                </c:pt>
                <c:pt idx="40602">
                  <c:v>0.83500557413600895</c:v>
                </c:pt>
                <c:pt idx="40603">
                  <c:v>0.83531598513011152</c:v>
                </c:pt>
                <c:pt idx="40604">
                  <c:v>0.83531598513011152</c:v>
                </c:pt>
                <c:pt idx="40605">
                  <c:v>0.83537718320327026</c:v>
                </c:pt>
                <c:pt idx="40606">
                  <c:v>0.83531598513011152</c:v>
                </c:pt>
                <c:pt idx="40607">
                  <c:v>0.83525474153960577</c:v>
                </c:pt>
                <c:pt idx="40608">
                  <c:v>0.83531598513011152</c:v>
                </c:pt>
                <c:pt idx="40609">
                  <c:v>0.83543833580980686</c:v>
                </c:pt>
                <c:pt idx="40610">
                  <c:v>0.83506686478454684</c:v>
                </c:pt>
                <c:pt idx="40611">
                  <c:v>0.83543833580980686</c:v>
                </c:pt>
                <c:pt idx="40612">
                  <c:v>0.83549944300037127</c:v>
                </c:pt>
                <c:pt idx="40613">
                  <c:v>0.83556050482553823</c:v>
                </c:pt>
                <c:pt idx="40614">
                  <c:v>0.83518930957683746</c:v>
                </c:pt>
                <c:pt idx="40615">
                  <c:v>0.83556050482553834</c:v>
                </c:pt>
                <c:pt idx="40616">
                  <c:v>0.83556050482553823</c:v>
                </c:pt>
                <c:pt idx="40617">
                  <c:v>0.83549944300037127</c:v>
                </c:pt>
                <c:pt idx="40618">
                  <c:v>0.83549944300037127</c:v>
                </c:pt>
                <c:pt idx="40619">
                  <c:v>0.83543833580980686</c:v>
                </c:pt>
                <c:pt idx="40620">
                  <c:v>0.83543833580980686</c:v>
                </c:pt>
                <c:pt idx="40621">
                  <c:v>0.83543833580980686</c:v>
                </c:pt>
                <c:pt idx="40622">
                  <c:v>0.83574879227053145</c:v>
                </c:pt>
                <c:pt idx="40623">
                  <c:v>0.83537718320327026</c:v>
                </c:pt>
                <c:pt idx="40624">
                  <c:v>0.83531598513011152</c:v>
                </c:pt>
                <c:pt idx="40625">
                  <c:v>0.83500557413600895</c:v>
                </c:pt>
                <c:pt idx="40626">
                  <c:v>0.83537718320327026</c:v>
                </c:pt>
                <c:pt idx="40627">
                  <c:v>0.83574879227053145</c:v>
                </c:pt>
                <c:pt idx="40628">
                  <c:v>0.83574879227053145</c:v>
                </c:pt>
                <c:pt idx="40629">
                  <c:v>0.83549944300037127</c:v>
                </c:pt>
                <c:pt idx="40630">
                  <c:v>0.83518930957683746</c:v>
                </c:pt>
                <c:pt idx="40631">
                  <c:v>0.83518930957683746</c:v>
                </c:pt>
                <c:pt idx="40632">
                  <c:v>0.83543833580980686</c:v>
                </c:pt>
                <c:pt idx="40633">
                  <c:v>0.83574879227053145</c:v>
                </c:pt>
                <c:pt idx="40634">
                  <c:v>0.83543833580980686</c:v>
                </c:pt>
                <c:pt idx="40635">
                  <c:v>0.83549944300037127</c:v>
                </c:pt>
                <c:pt idx="40636">
                  <c:v>0.83543833580980686</c:v>
                </c:pt>
                <c:pt idx="40637">
                  <c:v>0.83531598513011152</c:v>
                </c:pt>
                <c:pt idx="40638">
                  <c:v>0.83531598513011152</c:v>
                </c:pt>
                <c:pt idx="40639">
                  <c:v>0.83537718320327026</c:v>
                </c:pt>
                <c:pt idx="40640">
                  <c:v>0.83543833580980686</c:v>
                </c:pt>
                <c:pt idx="40641">
                  <c:v>0.83512810991459341</c:v>
                </c:pt>
                <c:pt idx="40642">
                  <c:v>0.83518930957683746</c:v>
                </c:pt>
                <c:pt idx="40643">
                  <c:v>0.83481811432813668</c:v>
                </c:pt>
                <c:pt idx="40644">
                  <c:v>0.83518930957683746</c:v>
                </c:pt>
                <c:pt idx="40645">
                  <c:v>0.83481811432813668</c:v>
                </c:pt>
                <c:pt idx="40646">
                  <c:v>0.83518930957683746</c:v>
                </c:pt>
                <c:pt idx="40647">
                  <c:v>0.83518930957683746</c:v>
                </c:pt>
                <c:pt idx="40648">
                  <c:v>0.83518930957683746</c:v>
                </c:pt>
                <c:pt idx="40649">
                  <c:v>0.83487940630797774</c:v>
                </c:pt>
                <c:pt idx="40650">
                  <c:v>0.83525046382189261</c:v>
                </c:pt>
                <c:pt idx="40651">
                  <c:v>0.83525046382189261</c:v>
                </c:pt>
                <c:pt idx="40652">
                  <c:v>0.83487940630797774</c:v>
                </c:pt>
                <c:pt idx="40653">
                  <c:v>0.83494065281899121</c:v>
                </c:pt>
                <c:pt idx="40654">
                  <c:v>0.83494065281899121</c:v>
                </c:pt>
                <c:pt idx="40655">
                  <c:v>0.83494065281899121</c:v>
                </c:pt>
                <c:pt idx="40656">
                  <c:v>0.83525046382189261</c:v>
                </c:pt>
                <c:pt idx="40657">
                  <c:v>0.83518930957683746</c:v>
                </c:pt>
                <c:pt idx="40658">
                  <c:v>0.83549944300037127</c:v>
                </c:pt>
                <c:pt idx="40659">
                  <c:v>0.83525046382189239</c:v>
                </c:pt>
                <c:pt idx="40660">
                  <c:v>0.83518930957683746</c:v>
                </c:pt>
                <c:pt idx="40661">
                  <c:v>0.83518930957683746</c:v>
                </c:pt>
                <c:pt idx="40662">
                  <c:v>0.83556050482553823</c:v>
                </c:pt>
                <c:pt idx="40663">
                  <c:v>0.83549944300037127</c:v>
                </c:pt>
                <c:pt idx="40664">
                  <c:v>0.83549944300037127</c:v>
                </c:pt>
                <c:pt idx="40665">
                  <c:v>0.83549944300037127</c:v>
                </c:pt>
                <c:pt idx="40666">
                  <c:v>0.83543833580980686</c:v>
                </c:pt>
                <c:pt idx="40667">
                  <c:v>0.83543833580980686</c:v>
                </c:pt>
                <c:pt idx="40668">
                  <c:v>0.83512810991459341</c:v>
                </c:pt>
                <c:pt idx="40669">
                  <c:v>0.83518930957683746</c:v>
                </c:pt>
                <c:pt idx="40670">
                  <c:v>0.83525046382189261</c:v>
                </c:pt>
                <c:pt idx="40671">
                  <c:v>0.83518930957683746</c:v>
                </c:pt>
                <c:pt idx="40672">
                  <c:v>0.83481811432813668</c:v>
                </c:pt>
                <c:pt idx="40673">
                  <c:v>0.83518930957683746</c:v>
                </c:pt>
                <c:pt idx="40674">
                  <c:v>0.83556050482553823</c:v>
                </c:pt>
                <c:pt idx="40675">
                  <c:v>0.83556050482553823</c:v>
                </c:pt>
                <c:pt idx="40676">
                  <c:v>0.83487940630797774</c:v>
                </c:pt>
                <c:pt idx="40677">
                  <c:v>0.83525046382189261</c:v>
                </c:pt>
                <c:pt idx="40678">
                  <c:v>0.83494065281899121</c:v>
                </c:pt>
                <c:pt idx="40679">
                  <c:v>0.83531157270029677</c:v>
                </c:pt>
                <c:pt idx="40680">
                  <c:v>0.83500185391175386</c:v>
                </c:pt>
                <c:pt idx="40681">
                  <c:v>0.83494065281899121</c:v>
                </c:pt>
                <c:pt idx="40682">
                  <c:v>0.83518930957683746</c:v>
                </c:pt>
                <c:pt idx="40683">
                  <c:v>0.83549944300037127</c:v>
                </c:pt>
                <c:pt idx="40684">
                  <c:v>0.83543833580980686</c:v>
                </c:pt>
                <c:pt idx="40685">
                  <c:v>0.83543833580980686</c:v>
                </c:pt>
                <c:pt idx="40686">
                  <c:v>0.83475677682881555</c:v>
                </c:pt>
                <c:pt idx="40687">
                  <c:v>0.83543833580980698</c:v>
                </c:pt>
                <c:pt idx="40688">
                  <c:v>0.83574879227053145</c:v>
                </c:pt>
                <c:pt idx="40689">
                  <c:v>0.83506686478454684</c:v>
                </c:pt>
                <c:pt idx="40690">
                  <c:v>0.83537718320327026</c:v>
                </c:pt>
                <c:pt idx="40691">
                  <c:v>0.83506686478454695</c:v>
                </c:pt>
                <c:pt idx="40692">
                  <c:v>0.83506686478454695</c:v>
                </c:pt>
                <c:pt idx="40693">
                  <c:v>0.83537718320327026</c:v>
                </c:pt>
                <c:pt idx="40694">
                  <c:v>0.83574879227053145</c:v>
                </c:pt>
                <c:pt idx="40695">
                  <c:v>0.83543833580980686</c:v>
                </c:pt>
                <c:pt idx="40696">
                  <c:v>0.83549944300037127</c:v>
                </c:pt>
                <c:pt idx="40697">
                  <c:v>0.83518930957683746</c:v>
                </c:pt>
                <c:pt idx="40698">
                  <c:v>0.83525046382189261</c:v>
                </c:pt>
                <c:pt idx="40699">
                  <c:v>0.83487940630797774</c:v>
                </c:pt>
                <c:pt idx="40700">
                  <c:v>0.83518930957683746</c:v>
                </c:pt>
                <c:pt idx="40701">
                  <c:v>0.83487940630797774</c:v>
                </c:pt>
                <c:pt idx="40702">
                  <c:v>0.83494065281899121</c:v>
                </c:pt>
                <c:pt idx="40703">
                  <c:v>0.83494065281899121</c:v>
                </c:pt>
                <c:pt idx="40704">
                  <c:v>0.83556050482553823</c:v>
                </c:pt>
                <c:pt idx="40705">
                  <c:v>0.83549944300037127</c:v>
                </c:pt>
                <c:pt idx="40706">
                  <c:v>0.83549944300037127</c:v>
                </c:pt>
                <c:pt idx="40707">
                  <c:v>0.83549944300037127</c:v>
                </c:pt>
                <c:pt idx="40708">
                  <c:v>0.83512810991459341</c:v>
                </c:pt>
                <c:pt idx="40709">
                  <c:v>0.83574879227053145</c:v>
                </c:pt>
                <c:pt idx="40710">
                  <c:v>0.83562662699888424</c:v>
                </c:pt>
                <c:pt idx="40711">
                  <c:v>0.83531598513011152</c:v>
                </c:pt>
                <c:pt idx="40712">
                  <c:v>0.83537718320327026</c:v>
                </c:pt>
                <c:pt idx="40713">
                  <c:v>0.83537718320327026</c:v>
                </c:pt>
                <c:pt idx="40714">
                  <c:v>0.83568773234200755</c:v>
                </c:pt>
                <c:pt idx="40715">
                  <c:v>0.83537718320327026</c:v>
                </c:pt>
                <c:pt idx="40716">
                  <c:v>0.83543833580980686</c:v>
                </c:pt>
                <c:pt idx="40717">
                  <c:v>0.83512810991459341</c:v>
                </c:pt>
                <c:pt idx="40718">
                  <c:v>0.83549944300037127</c:v>
                </c:pt>
                <c:pt idx="40719">
                  <c:v>0.83556050482553823</c:v>
                </c:pt>
                <c:pt idx="40720">
                  <c:v>0.83549944300037127</c:v>
                </c:pt>
                <c:pt idx="40721">
                  <c:v>0.83512810991459341</c:v>
                </c:pt>
                <c:pt idx="40722">
                  <c:v>0.83481811432813668</c:v>
                </c:pt>
                <c:pt idx="40723">
                  <c:v>0.83518930957683746</c:v>
                </c:pt>
                <c:pt idx="40724">
                  <c:v>0.83549944300037127</c:v>
                </c:pt>
                <c:pt idx="40725">
                  <c:v>0.83543833580980686</c:v>
                </c:pt>
                <c:pt idx="40726">
                  <c:v>0.83537718320327026</c:v>
                </c:pt>
                <c:pt idx="40727">
                  <c:v>0.83500557413600895</c:v>
                </c:pt>
                <c:pt idx="40728">
                  <c:v>0.83537718320327026</c:v>
                </c:pt>
                <c:pt idx="40729">
                  <c:v>0.83537718320327026</c:v>
                </c:pt>
                <c:pt idx="40730">
                  <c:v>0.83512810991459341</c:v>
                </c:pt>
                <c:pt idx="40731">
                  <c:v>0.83543833580980686</c:v>
                </c:pt>
                <c:pt idx="40732">
                  <c:v>0.83506686478454684</c:v>
                </c:pt>
                <c:pt idx="40733">
                  <c:v>0.83506686478454684</c:v>
                </c:pt>
                <c:pt idx="40734">
                  <c:v>0.83568773234200755</c:v>
                </c:pt>
                <c:pt idx="40735">
                  <c:v>0.83543833580980686</c:v>
                </c:pt>
                <c:pt idx="40736">
                  <c:v>0.83549944300037127</c:v>
                </c:pt>
                <c:pt idx="40737">
                  <c:v>0.83574879227053145</c:v>
                </c:pt>
                <c:pt idx="40738">
                  <c:v>0.83568773234200755</c:v>
                </c:pt>
                <c:pt idx="40739">
                  <c:v>0.83537718320327026</c:v>
                </c:pt>
                <c:pt idx="40740">
                  <c:v>0.83531598513011152</c:v>
                </c:pt>
                <c:pt idx="40741">
                  <c:v>0.83531598513011152</c:v>
                </c:pt>
                <c:pt idx="40742">
                  <c:v>0.83562662699888424</c:v>
                </c:pt>
                <c:pt idx="40743">
                  <c:v>0.83562662699888424</c:v>
                </c:pt>
                <c:pt idx="40744">
                  <c:v>0.83500557413600895</c:v>
                </c:pt>
                <c:pt idx="40745">
                  <c:v>0.83500557413600895</c:v>
                </c:pt>
                <c:pt idx="40746">
                  <c:v>0.83562662699888424</c:v>
                </c:pt>
                <c:pt idx="40747">
                  <c:v>0.83531598513011152</c:v>
                </c:pt>
                <c:pt idx="40748">
                  <c:v>0.83500557413600895</c:v>
                </c:pt>
                <c:pt idx="40749">
                  <c:v>0.83531598513011152</c:v>
                </c:pt>
                <c:pt idx="40750">
                  <c:v>0.83537718320327026</c:v>
                </c:pt>
                <c:pt idx="40751">
                  <c:v>0.83543833580980686</c:v>
                </c:pt>
                <c:pt idx="40752">
                  <c:v>0.83549944300037127</c:v>
                </c:pt>
                <c:pt idx="40753">
                  <c:v>0.83518930957683746</c:v>
                </c:pt>
                <c:pt idx="40754">
                  <c:v>0.83481811432813668</c:v>
                </c:pt>
                <c:pt idx="40755">
                  <c:v>0.83512810991459341</c:v>
                </c:pt>
                <c:pt idx="40756">
                  <c:v>0.83537718320327026</c:v>
                </c:pt>
                <c:pt idx="40757">
                  <c:v>0.83562662699888424</c:v>
                </c:pt>
                <c:pt idx="40758">
                  <c:v>0.83525474153960577</c:v>
                </c:pt>
                <c:pt idx="40759">
                  <c:v>0.83525474153960577</c:v>
                </c:pt>
                <c:pt idx="40760">
                  <c:v>0.83568773234200755</c:v>
                </c:pt>
                <c:pt idx="40761">
                  <c:v>0.83506686478454684</c:v>
                </c:pt>
                <c:pt idx="40762">
                  <c:v>0.83543833580980686</c:v>
                </c:pt>
                <c:pt idx="40763">
                  <c:v>0.83549944300037127</c:v>
                </c:pt>
                <c:pt idx="40764">
                  <c:v>0.83512810991459341</c:v>
                </c:pt>
                <c:pt idx="40765">
                  <c:v>0.83518930957683746</c:v>
                </c:pt>
                <c:pt idx="40766">
                  <c:v>0.83518930957683746</c:v>
                </c:pt>
                <c:pt idx="40767">
                  <c:v>0.83562152133580714</c:v>
                </c:pt>
                <c:pt idx="40768">
                  <c:v>0.83543833580980686</c:v>
                </c:pt>
                <c:pt idx="40769">
                  <c:v>0.83531598513011152</c:v>
                </c:pt>
                <c:pt idx="40770">
                  <c:v>0.83531598513011152</c:v>
                </c:pt>
                <c:pt idx="40771">
                  <c:v>0.83506686478454695</c:v>
                </c:pt>
                <c:pt idx="40772">
                  <c:v>0.83537718320327026</c:v>
                </c:pt>
                <c:pt idx="40773">
                  <c:v>0.83537718320327026</c:v>
                </c:pt>
                <c:pt idx="40774">
                  <c:v>0.83549944300037127</c:v>
                </c:pt>
                <c:pt idx="40775">
                  <c:v>0.83549944300037127</c:v>
                </c:pt>
                <c:pt idx="40776">
                  <c:v>0.83481811432813668</c:v>
                </c:pt>
                <c:pt idx="40777">
                  <c:v>0.83518930957683746</c:v>
                </c:pt>
                <c:pt idx="40778">
                  <c:v>0.83487940630797774</c:v>
                </c:pt>
                <c:pt idx="40779">
                  <c:v>0.83481811432813668</c:v>
                </c:pt>
                <c:pt idx="40780">
                  <c:v>0.83543833580980686</c:v>
                </c:pt>
                <c:pt idx="40781">
                  <c:v>0.83543833580980686</c:v>
                </c:pt>
                <c:pt idx="40782">
                  <c:v>0.83568773234200755</c:v>
                </c:pt>
                <c:pt idx="40783">
                  <c:v>0.83568773234200755</c:v>
                </c:pt>
                <c:pt idx="40784">
                  <c:v>0.83568773234200755</c:v>
                </c:pt>
                <c:pt idx="40785">
                  <c:v>0.83537718320327026</c:v>
                </c:pt>
                <c:pt idx="40786">
                  <c:v>0.83543833580980686</c:v>
                </c:pt>
                <c:pt idx="40787">
                  <c:v>0.83549944300037127</c:v>
                </c:pt>
                <c:pt idx="40788">
                  <c:v>0.83543833580980686</c:v>
                </c:pt>
                <c:pt idx="40789">
                  <c:v>0.83543833580980686</c:v>
                </c:pt>
                <c:pt idx="40790">
                  <c:v>0.83549944300037127</c:v>
                </c:pt>
                <c:pt idx="40791">
                  <c:v>0.83512810991459341</c:v>
                </c:pt>
                <c:pt idx="40792">
                  <c:v>0.83512810991459341</c:v>
                </c:pt>
                <c:pt idx="40793">
                  <c:v>0.83475677682881555</c:v>
                </c:pt>
                <c:pt idx="40794">
                  <c:v>0.83481811432813668</c:v>
                </c:pt>
                <c:pt idx="40795">
                  <c:v>0.83525046382189239</c:v>
                </c:pt>
                <c:pt idx="40796">
                  <c:v>0.83543833580980686</c:v>
                </c:pt>
                <c:pt idx="40797">
                  <c:v>0.83537718320327026</c:v>
                </c:pt>
                <c:pt idx="40798">
                  <c:v>0.83531598513011152</c:v>
                </c:pt>
                <c:pt idx="40799">
                  <c:v>0.83531598513011152</c:v>
                </c:pt>
                <c:pt idx="40800">
                  <c:v>0.83525474153960577</c:v>
                </c:pt>
                <c:pt idx="40801">
                  <c:v>0.83494423791821559</c:v>
                </c:pt>
                <c:pt idx="40802">
                  <c:v>0.83525474153960577</c:v>
                </c:pt>
                <c:pt idx="40803">
                  <c:v>0.83525474153960577</c:v>
                </c:pt>
                <c:pt idx="40804">
                  <c:v>0.83494423791821559</c:v>
                </c:pt>
                <c:pt idx="40805">
                  <c:v>0.83531598513011152</c:v>
                </c:pt>
                <c:pt idx="40806">
                  <c:v>0.83531598513011152</c:v>
                </c:pt>
                <c:pt idx="40807">
                  <c:v>0.83562662699888424</c:v>
                </c:pt>
                <c:pt idx="40808">
                  <c:v>0.83531598513011152</c:v>
                </c:pt>
                <c:pt idx="40809">
                  <c:v>0.83568773234200755</c:v>
                </c:pt>
                <c:pt idx="40810">
                  <c:v>0.83531598513011152</c:v>
                </c:pt>
                <c:pt idx="40811">
                  <c:v>0.83562662699888424</c:v>
                </c:pt>
                <c:pt idx="40812">
                  <c:v>0.83531598513011152</c:v>
                </c:pt>
                <c:pt idx="40813">
                  <c:v>0.83531598513011152</c:v>
                </c:pt>
                <c:pt idx="40814">
                  <c:v>0.83562662699888424</c:v>
                </c:pt>
                <c:pt idx="40815">
                  <c:v>0.83525474153960577</c:v>
                </c:pt>
                <c:pt idx="40816">
                  <c:v>0.83525474153960577</c:v>
                </c:pt>
                <c:pt idx="40817">
                  <c:v>0.83562662699888424</c:v>
                </c:pt>
                <c:pt idx="40818">
                  <c:v>0.83525474153960577</c:v>
                </c:pt>
                <c:pt idx="40819">
                  <c:v>0.83519345238095233</c:v>
                </c:pt>
                <c:pt idx="40820">
                  <c:v>0.83525474153960577</c:v>
                </c:pt>
                <c:pt idx="40821">
                  <c:v>0.83531598513011152</c:v>
                </c:pt>
                <c:pt idx="40822">
                  <c:v>0.83531598513011152</c:v>
                </c:pt>
                <c:pt idx="40823">
                  <c:v>0.83531598513011152</c:v>
                </c:pt>
                <c:pt idx="40824">
                  <c:v>0.83537718320327026</c:v>
                </c:pt>
                <c:pt idx="40825">
                  <c:v>0.83568773234200755</c:v>
                </c:pt>
                <c:pt idx="40826">
                  <c:v>0.83537718320327026</c:v>
                </c:pt>
                <c:pt idx="40827">
                  <c:v>0.83537718320327026</c:v>
                </c:pt>
                <c:pt idx="40828">
                  <c:v>0.83500557413600895</c:v>
                </c:pt>
                <c:pt idx="40829">
                  <c:v>0.83531598513011152</c:v>
                </c:pt>
                <c:pt idx="40830">
                  <c:v>0.83531598513011152</c:v>
                </c:pt>
                <c:pt idx="40831">
                  <c:v>0.83537718320327026</c:v>
                </c:pt>
                <c:pt idx="40832">
                  <c:v>0.83574879227053145</c:v>
                </c:pt>
                <c:pt idx="40833">
                  <c:v>0.83549944300037127</c:v>
                </c:pt>
                <c:pt idx="40834">
                  <c:v>0.83556050482553823</c:v>
                </c:pt>
                <c:pt idx="40835">
                  <c:v>0.83512810991459341</c:v>
                </c:pt>
                <c:pt idx="40836">
                  <c:v>0.83506686478454684</c:v>
                </c:pt>
                <c:pt idx="40837">
                  <c:v>0.83537718320327026</c:v>
                </c:pt>
                <c:pt idx="40838">
                  <c:v>0.83537718320327026</c:v>
                </c:pt>
                <c:pt idx="40839">
                  <c:v>0.83531598513011152</c:v>
                </c:pt>
                <c:pt idx="40840">
                  <c:v>0.83562662699888424</c:v>
                </c:pt>
                <c:pt idx="40841">
                  <c:v>0.83562662699888424</c:v>
                </c:pt>
                <c:pt idx="40842">
                  <c:v>0.83525474153960577</c:v>
                </c:pt>
                <c:pt idx="40843">
                  <c:v>0.83562662699888424</c:v>
                </c:pt>
                <c:pt idx="40844">
                  <c:v>0.83568773234200755</c:v>
                </c:pt>
                <c:pt idx="40845">
                  <c:v>0.83543833580980686</c:v>
                </c:pt>
                <c:pt idx="40846">
                  <c:v>0.83518930957683746</c:v>
                </c:pt>
                <c:pt idx="40847">
                  <c:v>0.83562152133580714</c:v>
                </c:pt>
                <c:pt idx="40848">
                  <c:v>0.83518930957683746</c:v>
                </c:pt>
                <c:pt idx="40849">
                  <c:v>0.83481811432813668</c:v>
                </c:pt>
                <c:pt idx="40850">
                  <c:v>0.83481811432813668</c:v>
                </c:pt>
                <c:pt idx="40851">
                  <c:v>0.83518930957683746</c:v>
                </c:pt>
                <c:pt idx="40852">
                  <c:v>0.83518930957683746</c:v>
                </c:pt>
                <c:pt idx="40853">
                  <c:v>0.83537718320327026</c:v>
                </c:pt>
                <c:pt idx="40854">
                  <c:v>0.83531598513011152</c:v>
                </c:pt>
                <c:pt idx="40855">
                  <c:v>0.83506686478454695</c:v>
                </c:pt>
                <c:pt idx="40856">
                  <c:v>0.83506686478454695</c:v>
                </c:pt>
                <c:pt idx="40857">
                  <c:v>0.83568773234200755</c:v>
                </c:pt>
                <c:pt idx="40858">
                  <c:v>0.83574879227053145</c:v>
                </c:pt>
                <c:pt idx="40859">
                  <c:v>0.83543833580980686</c:v>
                </c:pt>
                <c:pt idx="40860">
                  <c:v>0.83543833580980686</c:v>
                </c:pt>
                <c:pt idx="40861">
                  <c:v>0.83543833580980686</c:v>
                </c:pt>
                <c:pt idx="40862">
                  <c:v>0.83549944300037127</c:v>
                </c:pt>
                <c:pt idx="40863">
                  <c:v>0.83549944300037127</c:v>
                </c:pt>
                <c:pt idx="40864">
                  <c:v>0.83518930957683746</c:v>
                </c:pt>
                <c:pt idx="40865">
                  <c:v>0.83518930957683746</c:v>
                </c:pt>
                <c:pt idx="40866">
                  <c:v>0.83518930957683746</c:v>
                </c:pt>
                <c:pt idx="40867">
                  <c:v>0.83518930957683746</c:v>
                </c:pt>
                <c:pt idx="40868">
                  <c:v>0.83525046382189261</c:v>
                </c:pt>
                <c:pt idx="40869">
                  <c:v>0.83525046382189261</c:v>
                </c:pt>
                <c:pt idx="40870">
                  <c:v>0.83556050482553823</c:v>
                </c:pt>
                <c:pt idx="40871">
                  <c:v>0.83549944300037127</c:v>
                </c:pt>
                <c:pt idx="40872">
                  <c:v>0.83543833580980686</c:v>
                </c:pt>
                <c:pt idx="40873">
                  <c:v>0.83543833580980686</c:v>
                </c:pt>
                <c:pt idx="40874">
                  <c:v>0.83506686478454695</c:v>
                </c:pt>
                <c:pt idx="40875">
                  <c:v>0.83506686478454695</c:v>
                </c:pt>
                <c:pt idx="40876">
                  <c:v>0.83574879227053145</c:v>
                </c:pt>
                <c:pt idx="40877">
                  <c:v>0.83543833580980686</c:v>
                </c:pt>
                <c:pt idx="40878">
                  <c:v>0.83543833580980686</c:v>
                </c:pt>
                <c:pt idx="40879">
                  <c:v>0.83549944300037127</c:v>
                </c:pt>
                <c:pt idx="40880">
                  <c:v>0.83549944300037127</c:v>
                </c:pt>
                <c:pt idx="40881">
                  <c:v>0.83549944300037127</c:v>
                </c:pt>
                <c:pt idx="40882">
                  <c:v>0.83549944300037127</c:v>
                </c:pt>
                <c:pt idx="40883">
                  <c:v>0.83549944300037127</c:v>
                </c:pt>
                <c:pt idx="40884">
                  <c:v>0.83525046382189239</c:v>
                </c:pt>
                <c:pt idx="40885">
                  <c:v>0.83525046382189261</c:v>
                </c:pt>
                <c:pt idx="40886">
                  <c:v>0.83494065281899121</c:v>
                </c:pt>
                <c:pt idx="40887">
                  <c:v>0.83531157270029677</c:v>
                </c:pt>
                <c:pt idx="40888">
                  <c:v>0.83556050482553823</c:v>
                </c:pt>
                <c:pt idx="40889">
                  <c:v>0.83549944300037127</c:v>
                </c:pt>
                <c:pt idx="40890">
                  <c:v>0.83543833580980686</c:v>
                </c:pt>
                <c:pt idx="40891">
                  <c:v>0.83537718320327026</c:v>
                </c:pt>
                <c:pt idx="40892">
                  <c:v>0.83537718320327026</c:v>
                </c:pt>
                <c:pt idx="40893">
                  <c:v>0.83531598513011152</c:v>
                </c:pt>
                <c:pt idx="40894">
                  <c:v>0.83500557413600895</c:v>
                </c:pt>
                <c:pt idx="40895">
                  <c:v>0.83537718320327026</c:v>
                </c:pt>
                <c:pt idx="40896">
                  <c:v>0.83537718320327026</c:v>
                </c:pt>
                <c:pt idx="40897">
                  <c:v>0.83537718320327026</c:v>
                </c:pt>
                <c:pt idx="40898">
                  <c:v>0.83574879227053145</c:v>
                </c:pt>
                <c:pt idx="40899">
                  <c:v>0.83574879227053145</c:v>
                </c:pt>
                <c:pt idx="40900">
                  <c:v>0.83574879227053145</c:v>
                </c:pt>
                <c:pt idx="40901">
                  <c:v>0.83574879227053145</c:v>
                </c:pt>
                <c:pt idx="40902">
                  <c:v>0.83549944300037127</c:v>
                </c:pt>
                <c:pt idx="40903">
                  <c:v>0.83518930957683746</c:v>
                </c:pt>
                <c:pt idx="40904">
                  <c:v>0.83549944300037127</c:v>
                </c:pt>
                <c:pt idx="40905">
                  <c:v>0.83543833580980686</c:v>
                </c:pt>
                <c:pt idx="40906">
                  <c:v>0.83543833580980686</c:v>
                </c:pt>
                <c:pt idx="40907">
                  <c:v>0.83580980683506678</c:v>
                </c:pt>
                <c:pt idx="40908">
                  <c:v>0.83549944300037127</c:v>
                </c:pt>
                <c:pt idx="40909">
                  <c:v>0.83543833580980686</c:v>
                </c:pt>
                <c:pt idx="40910">
                  <c:v>0.83543833580980686</c:v>
                </c:pt>
                <c:pt idx="40911">
                  <c:v>0.83537718320327026</c:v>
                </c:pt>
                <c:pt idx="40912">
                  <c:v>0.83543833580980686</c:v>
                </c:pt>
                <c:pt idx="40913">
                  <c:v>0.83543833580980686</c:v>
                </c:pt>
                <c:pt idx="40914">
                  <c:v>0.83549944300037127</c:v>
                </c:pt>
                <c:pt idx="40915">
                  <c:v>0.83580980683506678</c:v>
                </c:pt>
                <c:pt idx="40916">
                  <c:v>0.83537718320327026</c:v>
                </c:pt>
                <c:pt idx="40917">
                  <c:v>0.83537718320327026</c:v>
                </c:pt>
                <c:pt idx="40918">
                  <c:v>0.83543833580980686</c:v>
                </c:pt>
                <c:pt idx="40919">
                  <c:v>0.83543833580980686</c:v>
                </c:pt>
                <c:pt idx="40920">
                  <c:v>0.83537718320327026</c:v>
                </c:pt>
                <c:pt idx="40921">
                  <c:v>0.83568773234200755</c:v>
                </c:pt>
                <c:pt idx="40922">
                  <c:v>0.83537718320327026</c:v>
                </c:pt>
                <c:pt idx="40923">
                  <c:v>0.83543833580980686</c:v>
                </c:pt>
                <c:pt idx="40924">
                  <c:v>0.83537718320327026</c:v>
                </c:pt>
                <c:pt idx="40925">
                  <c:v>0.83531598513011152</c:v>
                </c:pt>
                <c:pt idx="40926">
                  <c:v>0.83562662699888424</c:v>
                </c:pt>
                <c:pt idx="40927">
                  <c:v>0.83556547619047616</c:v>
                </c:pt>
                <c:pt idx="40928">
                  <c:v>0.83525474153960577</c:v>
                </c:pt>
                <c:pt idx="40929">
                  <c:v>0.83525474153960577</c:v>
                </c:pt>
                <c:pt idx="40930">
                  <c:v>0.83525474153960577</c:v>
                </c:pt>
                <c:pt idx="40931">
                  <c:v>0.83568773234200755</c:v>
                </c:pt>
                <c:pt idx="40932">
                  <c:v>0.83574879227053145</c:v>
                </c:pt>
                <c:pt idx="40933">
                  <c:v>0.83556050482553823</c:v>
                </c:pt>
                <c:pt idx="40934">
                  <c:v>0.83494065281899121</c:v>
                </c:pt>
                <c:pt idx="40935">
                  <c:v>0.83494065281899121</c:v>
                </c:pt>
                <c:pt idx="40936">
                  <c:v>0.83487940630797774</c:v>
                </c:pt>
                <c:pt idx="40937">
                  <c:v>0.83456973293768544</c:v>
                </c:pt>
                <c:pt idx="40938">
                  <c:v>0.83456973293768544</c:v>
                </c:pt>
                <c:pt idx="40939">
                  <c:v>0.83525046382189239</c:v>
                </c:pt>
                <c:pt idx="40940">
                  <c:v>0.83556050482553823</c:v>
                </c:pt>
                <c:pt idx="40941">
                  <c:v>0.83556050482553823</c:v>
                </c:pt>
                <c:pt idx="40942">
                  <c:v>0.83556050482553823</c:v>
                </c:pt>
                <c:pt idx="40943">
                  <c:v>0.83556050482553823</c:v>
                </c:pt>
                <c:pt idx="40944">
                  <c:v>0.83549944300037127</c:v>
                </c:pt>
                <c:pt idx="40945">
                  <c:v>0.83543833580980686</c:v>
                </c:pt>
                <c:pt idx="40946">
                  <c:v>0.83537718320327026</c:v>
                </c:pt>
                <c:pt idx="40947">
                  <c:v>0.83537718320327026</c:v>
                </c:pt>
                <c:pt idx="40948">
                  <c:v>0.83506686478454684</c:v>
                </c:pt>
                <c:pt idx="40949">
                  <c:v>0.83537718320327026</c:v>
                </c:pt>
                <c:pt idx="40950">
                  <c:v>0.83537718320327026</c:v>
                </c:pt>
                <c:pt idx="40951">
                  <c:v>0.83531598513011152</c:v>
                </c:pt>
                <c:pt idx="40952">
                  <c:v>0.83568773234200755</c:v>
                </c:pt>
                <c:pt idx="40953">
                  <c:v>0.83512810991459341</c:v>
                </c:pt>
                <c:pt idx="40954">
                  <c:v>0.83568773234200755</c:v>
                </c:pt>
                <c:pt idx="40955">
                  <c:v>0.83556547619047616</c:v>
                </c:pt>
                <c:pt idx="40956">
                  <c:v>0.83556547619047616</c:v>
                </c:pt>
                <c:pt idx="40957">
                  <c:v>0.83562662699888424</c:v>
                </c:pt>
                <c:pt idx="40958">
                  <c:v>0.83537718320327026</c:v>
                </c:pt>
                <c:pt idx="40959">
                  <c:v>0.83580980683506678</c:v>
                </c:pt>
                <c:pt idx="40960">
                  <c:v>0.83543833580980686</c:v>
                </c:pt>
                <c:pt idx="40961">
                  <c:v>0.83512810991459341</c:v>
                </c:pt>
                <c:pt idx="40962">
                  <c:v>0.83481811432813668</c:v>
                </c:pt>
                <c:pt idx="40963">
                  <c:v>0.83512810991459341</c:v>
                </c:pt>
                <c:pt idx="40964">
                  <c:v>0.83537718320327026</c:v>
                </c:pt>
                <c:pt idx="40965">
                  <c:v>0.83525474153960577</c:v>
                </c:pt>
                <c:pt idx="40966">
                  <c:v>0.83519345238095233</c:v>
                </c:pt>
                <c:pt idx="40967">
                  <c:v>0.83513211760327521</c:v>
                </c:pt>
                <c:pt idx="40968">
                  <c:v>0.8357541899441342</c:v>
                </c:pt>
                <c:pt idx="40969">
                  <c:v>0.83544303797468367</c:v>
                </c:pt>
                <c:pt idx="40970">
                  <c:v>0.83513211760327521</c:v>
                </c:pt>
                <c:pt idx="40971">
                  <c:v>0.83550427986602172</c:v>
                </c:pt>
                <c:pt idx="40972">
                  <c:v>0.83550427986602172</c:v>
                </c:pt>
                <c:pt idx="40973">
                  <c:v>0.83519345238095233</c:v>
                </c:pt>
                <c:pt idx="40974">
                  <c:v>0.83519345238095233</c:v>
                </c:pt>
                <c:pt idx="40975">
                  <c:v>0.83550427986602172</c:v>
                </c:pt>
                <c:pt idx="40976">
                  <c:v>0.83550427986602172</c:v>
                </c:pt>
                <c:pt idx="40977">
                  <c:v>0.83513211760327521</c:v>
                </c:pt>
                <c:pt idx="40978">
                  <c:v>0.83513211760327521</c:v>
                </c:pt>
                <c:pt idx="40979">
                  <c:v>0.83544303797468367</c:v>
                </c:pt>
                <c:pt idx="40980">
                  <c:v>0.83550427986602172</c:v>
                </c:pt>
                <c:pt idx="40981">
                  <c:v>0.83556547619047616</c:v>
                </c:pt>
                <c:pt idx="40982">
                  <c:v>0.83556547619047616</c:v>
                </c:pt>
                <c:pt idx="40983">
                  <c:v>0.83525474153960577</c:v>
                </c:pt>
                <c:pt idx="40984">
                  <c:v>0.83562662699888424</c:v>
                </c:pt>
                <c:pt idx="40985">
                  <c:v>0.83525474153960577</c:v>
                </c:pt>
                <c:pt idx="40986">
                  <c:v>0.83562662699888424</c:v>
                </c:pt>
                <c:pt idx="40987">
                  <c:v>0.83537718320327026</c:v>
                </c:pt>
                <c:pt idx="40988">
                  <c:v>0.83506686478454684</c:v>
                </c:pt>
                <c:pt idx="40989">
                  <c:v>0.83500557413600907</c:v>
                </c:pt>
                <c:pt idx="40990">
                  <c:v>0.83537718320327026</c:v>
                </c:pt>
                <c:pt idx="40991">
                  <c:v>0.83574879227053145</c:v>
                </c:pt>
                <c:pt idx="40992">
                  <c:v>0.83543833580980686</c:v>
                </c:pt>
                <c:pt idx="40993">
                  <c:v>0.83506686478454684</c:v>
                </c:pt>
                <c:pt idx="40994">
                  <c:v>0.83500557413600907</c:v>
                </c:pt>
                <c:pt idx="40995">
                  <c:v>0.83531598513011152</c:v>
                </c:pt>
                <c:pt idx="40996">
                  <c:v>0.83531598513011152</c:v>
                </c:pt>
                <c:pt idx="40997">
                  <c:v>0.83531598513011152</c:v>
                </c:pt>
                <c:pt idx="40998">
                  <c:v>0.83500557413600907</c:v>
                </c:pt>
                <c:pt idx="40999">
                  <c:v>0.83531598513011152</c:v>
                </c:pt>
                <c:pt idx="41000">
                  <c:v>0.83525474153960577</c:v>
                </c:pt>
                <c:pt idx="41001">
                  <c:v>0.83531598513011152</c:v>
                </c:pt>
                <c:pt idx="41002">
                  <c:v>0.83537718320327026</c:v>
                </c:pt>
                <c:pt idx="41003">
                  <c:v>0.83531598513011152</c:v>
                </c:pt>
                <c:pt idx="41004">
                  <c:v>0.83568773234200755</c:v>
                </c:pt>
                <c:pt idx="41005">
                  <c:v>0.83463396506874776</c:v>
                </c:pt>
                <c:pt idx="41006">
                  <c:v>0.83494423791821559</c:v>
                </c:pt>
                <c:pt idx="41007">
                  <c:v>0.83525474153960577</c:v>
                </c:pt>
                <c:pt idx="41008">
                  <c:v>0.83525474153960577</c:v>
                </c:pt>
                <c:pt idx="41009">
                  <c:v>0.83488285608032731</c:v>
                </c:pt>
                <c:pt idx="41010">
                  <c:v>0.83488285608032731</c:v>
                </c:pt>
                <c:pt idx="41011">
                  <c:v>0.83556547619047616</c:v>
                </c:pt>
                <c:pt idx="41012">
                  <c:v>0.83556547619047616</c:v>
                </c:pt>
                <c:pt idx="41013">
                  <c:v>0.83562662699888424</c:v>
                </c:pt>
                <c:pt idx="41014">
                  <c:v>0.83537718320327026</c:v>
                </c:pt>
                <c:pt idx="41015">
                  <c:v>0.83537718320327026</c:v>
                </c:pt>
                <c:pt idx="41016">
                  <c:v>0.83537718320327026</c:v>
                </c:pt>
                <c:pt idx="41017">
                  <c:v>0.83506686478454684</c:v>
                </c:pt>
                <c:pt idx="41018">
                  <c:v>0.83506686478454684</c:v>
                </c:pt>
                <c:pt idx="41019">
                  <c:v>0.83506686478454684</c:v>
                </c:pt>
                <c:pt idx="41020">
                  <c:v>0.83580980683506678</c:v>
                </c:pt>
                <c:pt idx="41021">
                  <c:v>0.83543833580980686</c:v>
                </c:pt>
                <c:pt idx="41022">
                  <c:v>0.83506686478454684</c:v>
                </c:pt>
                <c:pt idx="41023">
                  <c:v>0.83543833580980686</c:v>
                </c:pt>
                <c:pt idx="41024">
                  <c:v>0.83506686478454684</c:v>
                </c:pt>
                <c:pt idx="41025">
                  <c:v>0.83537718320327026</c:v>
                </c:pt>
                <c:pt idx="41026">
                  <c:v>0.83531598513011152</c:v>
                </c:pt>
                <c:pt idx="41027">
                  <c:v>0.83531598513011152</c:v>
                </c:pt>
                <c:pt idx="41028">
                  <c:v>0.83531598513011152</c:v>
                </c:pt>
                <c:pt idx="41029">
                  <c:v>0.83556547619047616</c:v>
                </c:pt>
                <c:pt idx="41030">
                  <c:v>0.83519345238095233</c:v>
                </c:pt>
                <c:pt idx="41031">
                  <c:v>0.83556547619047616</c:v>
                </c:pt>
                <c:pt idx="41032">
                  <c:v>0.83519345238095233</c:v>
                </c:pt>
                <c:pt idx="41033">
                  <c:v>0.83550427986602172</c:v>
                </c:pt>
                <c:pt idx="41034">
                  <c:v>0.83581533879374537</c:v>
                </c:pt>
                <c:pt idx="41035">
                  <c:v>0.83550427986602172</c:v>
                </c:pt>
                <c:pt idx="41036">
                  <c:v>0.83556547619047616</c:v>
                </c:pt>
                <c:pt idx="41037">
                  <c:v>0.83519345238095233</c:v>
                </c:pt>
                <c:pt idx="41038">
                  <c:v>0.83562662699888424</c:v>
                </c:pt>
                <c:pt idx="41039">
                  <c:v>0.83574879227053145</c:v>
                </c:pt>
                <c:pt idx="41040">
                  <c:v>0.83537718320327026</c:v>
                </c:pt>
                <c:pt idx="41041">
                  <c:v>0.83531598513011152</c:v>
                </c:pt>
                <c:pt idx="41042">
                  <c:v>0.83500557413600907</c:v>
                </c:pt>
                <c:pt idx="41043">
                  <c:v>0.83481811432813668</c:v>
                </c:pt>
                <c:pt idx="41044">
                  <c:v>0.83481811432813668</c:v>
                </c:pt>
                <c:pt idx="41045">
                  <c:v>0.83512810991459341</c:v>
                </c:pt>
                <c:pt idx="41046">
                  <c:v>0.83543833580980686</c:v>
                </c:pt>
                <c:pt idx="41047">
                  <c:v>0.83506686478454684</c:v>
                </c:pt>
                <c:pt idx="41048">
                  <c:v>0.83506686478454684</c:v>
                </c:pt>
                <c:pt idx="41049">
                  <c:v>0.83500557413600907</c:v>
                </c:pt>
                <c:pt idx="41050">
                  <c:v>0.83488285608032731</c:v>
                </c:pt>
                <c:pt idx="41051">
                  <c:v>0.8348214285714286</c:v>
                </c:pt>
                <c:pt idx="41052">
                  <c:v>0.8348214285714286</c:v>
                </c:pt>
                <c:pt idx="41053">
                  <c:v>0.83513211760327521</c:v>
                </c:pt>
                <c:pt idx="41054">
                  <c:v>0.83513211760327521</c:v>
                </c:pt>
                <c:pt idx="41055">
                  <c:v>0.83513211760327521</c:v>
                </c:pt>
                <c:pt idx="41056">
                  <c:v>0.8347599553405286</c:v>
                </c:pt>
                <c:pt idx="41057">
                  <c:v>0.83550427986602172</c:v>
                </c:pt>
                <c:pt idx="41058">
                  <c:v>0.83550427986602172</c:v>
                </c:pt>
                <c:pt idx="41059">
                  <c:v>0.83513211760327521</c:v>
                </c:pt>
                <c:pt idx="41060">
                  <c:v>0.83544303797468367</c:v>
                </c:pt>
                <c:pt idx="41061">
                  <c:v>0.83544303797468367</c:v>
                </c:pt>
                <c:pt idx="41062">
                  <c:v>0.8357541899441342</c:v>
                </c:pt>
                <c:pt idx="41063">
                  <c:v>0.8353817504655493</c:v>
                </c:pt>
                <c:pt idx="41064">
                  <c:v>0.83500931098696463</c:v>
                </c:pt>
                <c:pt idx="41065">
                  <c:v>0.8353204172876304</c:v>
                </c:pt>
                <c:pt idx="41066">
                  <c:v>0.83494783904619974</c:v>
                </c:pt>
                <c:pt idx="41067">
                  <c:v>0.8353204172876304</c:v>
                </c:pt>
                <c:pt idx="41068">
                  <c:v>0.8353204172876304</c:v>
                </c:pt>
                <c:pt idx="41069">
                  <c:v>0.83494783904619985</c:v>
                </c:pt>
                <c:pt idx="41070">
                  <c:v>0.83494783904619985</c:v>
                </c:pt>
                <c:pt idx="41071">
                  <c:v>0.8353204172876304</c:v>
                </c:pt>
                <c:pt idx="41072">
                  <c:v>0.8353204172876304</c:v>
                </c:pt>
                <c:pt idx="41073">
                  <c:v>0.8353204172876304</c:v>
                </c:pt>
                <c:pt idx="41074">
                  <c:v>0.83500931098696463</c:v>
                </c:pt>
                <c:pt idx="41075">
                  <c:v>0.83500931098696463</c:v>
                </c:pt>
                <c:pt idx="41076">
                  <c:v>0.8353817504655493</c:v>
                </c:pt>
                <c:pt idx="41077">
                  <c:v>0.8356317554975774</c:v>
                </c:pt>
                <c:pt idx="41078">
                  <c:v>0.8353204172876304</c:v>
                </c:pt>
                <c:pt idx="41079">
                  <c:v>0.8353204172876304</c:v>
                </c:pt>
                <c:pt idx="41080">
                  <c:v>0.8353204172876304</c:v>
                </c:pt>
                <c:pt idx="41081">
                  <c:v>0.83494783904619974</c:v>
                </c:pt>
                <c:pt idx="41082">
                  <c:v>0.8353204172876304</c:v>
                </c:pt>
                <c:pt idx="41083">
                  <c:v>0.8353204172876304</c:v>
                </c:pt>
                <c:pt idx="41084">
                  <c:v>0.8356317554975774</c:v>
                </c:pt>
                <c:pt idx="41085">
                  <c:v>0.83525903838986215</c:v>
                </c:pt>
                <c:pt idx="41086">
                  <c:v>0.8353204172876304</c:v>
                </c:pt>
                <c:pt idx="41087">
                  <c:v>0.8357541899441342</c:v>
                </c:pt>
                <c:pt idx="41088">
                  <c:v>0.8353817504655493</c:v>
                </c:pt>
                <c:pt idx="41089">
                  <c:v>0.8353817504655493</c:v>
                </c:pt>
                <c:pt idx="41090">
                  <c:v>0.8357541899441342</c:v>
                </c:pt>
                <c:pt idx="41091">
                  <c:v>0.83519345238095233</c:v>
                </c:pt>
                <c:pt idx="41092">
                  <c:v>0.83525474153960577</c:v>
                </c:pt>
                <c:pt idx="41093">
                  <c:v>0.83531598513011152</c:v>
                </c:pt>
                <c:pt idx="41094">
                  <c:v>0.83500557413600907</c:v>
                </c:pt>
                <c:pt idx="41095">
                  <c:v>0.83500557413600907</c:v>
                </c:pt>
                <c:pt idx="41096">
                  <c:v>0.83537718320327026</c:v>
                </c:pt>
                <c:pt idx="41097">
                  <c:v>0.83506686478454684</c:v>
                </c:pt>
                <c:pt idx="41098">
                  <c:v>0.83475677682881555</c:v>
                </c:pt>
                <c:pt idx="41099">
                  <c:v>0.83506686478454684</c:v>
                </c:pt>
                <c:pt idx="41100">
                  <c:v>0.83506686478454684</c:v>
                </c:pt>
                <c:pt idx="41101">
                  <c:v>0.83543833580980686</c:v>
                </c:pt>
                <c:pt idx="41102">
                  <c:v>0.83537718320327026</c:v>
                </c:pt>
                <c:pt idx="41103">
                  <c:v>0.83537718320327026</c:v>
                </c:pt>
                <c:pt idx="41104">
                  <c:v>0.83537718320327026</c:v>
                </c:pt>
                <c:pt idx="41105">
                  <c:v>0.83537718320327026</c:v>
                </c:pt>
                <c:pt idx="41106">
                  <c:v>0.83568773234200755</c:v>
                </c:pt>
                <c:pt idx="41107">
                  <c:v>0.83531598513011152</c:v>
                </c:pt>
                <c:pt idx="41108">
                  <c:v>0.83525474153960577</c:v>
                </c:pt>
                <c:pt idx="41109">
                  <c:v>0.83556547619047616</c:v>
                </c:pt>
                <c:pt idx="41110">
                  <c:v>0.83550427986602172</c:v>
                </c:pt>
                <c:pt idx="41111">
                  <c:v>0.83581533879374537</c:v>
                </c:pt>
                <c:pt idx="41112">
                  <c:v>0.83519345238095233</c:v>
                </c:pt>
                <c:pt idx="41113">
                  <c:v>0.83556547619047616</c:v>
                </c:pt>
                <c:pt idx="41114">
                  <c:v>0.83556547619047616</c:v>
                </c:pt>
                <c:pt idx="41115">
                  <c:v>0.83568773234200755</c:v>
                </c:pt>
                <c:pt idx="41116">
                  <c:v>0.83506686478454684</c:v>
                </c:pt>
                <c:pt idx="41117">
                  <c:v>0.83512810991459341</c:v>
                </c:pt>
                <c:pt idx="41118">
                  <c:v>0.83475677682881555</c:v>
                </c:pt>
                <c:pt idx="41119">
                  <c:v>0.83506686478454684</c:v>
                </c:pt>
                <c:pt idx="41120">
                  <c:v>0.83475677682881555</c:v>
                </c:pt>
                <c:pt idx="41121">
                  <c:v>0.83475677682881555</c:v>
                </c:pt>
                <c:pt idx="41122">
                  <c:v>0.83543833580980686</c:v>
                </c:pt>
                <c:pt idx="41123">
                  <c:v>0.83500557413600907</c:v>
                </c:pt>
                <c:pt idx="41124">
                  <c:v>0.83537718320327026</c:v>
                </c:pt>
                <c:pt idx="41125">
                  <c:v>0.83543833580980686</c:v>
                </c:pt>
                <c:pt idx="41126">
                  <c:v>0.83549944300037127</c:v>
                </c:pt>
                <c:pt idx="41127">
                  <c:v>0.83543833580980686</c:v>
                </c:pt>
                <c:pt idx="41128">
                  <c:v>0.83537718320327026</c:v>
                </c:pt>
                <c:pt idx="41129">
                  <c:v>0.83537718320327026</c:v>
                </c:pt>
                <c:pt idx="41130">
                  <c:v>0.83537718320327026</c:v>
                </c:pt>
                <c:pt idx="41131">
                  <c:v>0.83537718320327026</c:v>
                </c:pt>
                <c:pt idx="41132">
                  <c:v>0.83537718320327026</c:v>
                </c:pt>
                <c:pt idx="41133">
                  <c:v>0.83531598513011152</c:v>
                </c:pt>
                <c:pt idx="41134">
                  <c:v>0.83562662699888424</c:v>
                </c:pt>
                <c:pt idx="41135">
                  <c:v>0.83525474153960577</c:v>
                </c:pt>
                <c:pt idx="41136">
                  <c:v>0.83519345238095233</c:v>
                </c:pt>
                <c:pt idx="41137">
                  <c:v>0.83556547619047616</c:v>
                </c:pt>
                <c:pt idx="41138">
                  <c:v>0.83556547619047616</c:v>
                </c:pt>
                <c:pt idx="41139">
                  <c:v>0.83531598513011152</c:v>
                </c:pt>
                <c:pt idx="41140">
                  <c:v>0.83537718320327026</c:v>
                </c:pt>
                <c:pt idx="41141">
                  <c:v>0.83537718320327026</c:v>
                </c:pt>
                <c:pt idx="41142">
                  <c:v>0.83537718320327026</c:v>
                </c:pt>
                <c:pt idx="41143">
                  <c:v>0.83537718320327026</c:v>
                </c:pt>
                <c:pt idx="41144">
                  <c:v>0.83568773234200755</c:v>
                </c:pt>
                <c:pt idx="41145">
                  <c:v>0.83568773234200755</c:v>
                </c:pt>
                <c:pt idx="41146">
                  <c:v>0.83568773234200755</c:v>
                </c:pt>
                <c:pt idx="41147">
                  <c:v>0.83531598513011152</c:v>
                </c:pt>
                <c:pt idx="41148">
                  <c:v>0.83494423791821559</c:v>
                </c:pt>
                <c:pt idx="41149">
                  <c:v>0.83562662699888424</c:v>
                </c:pt>
                <c:pt idx="41150">
                  <c:v>0.83562662699888424</c:v>
                </c:pt>
                <c:pt idx="41151">
                  <c:v>0.83525474153960577</c:v>
                </c:pt>
                <c:pt idx="41152">
                  <c:v>0.83519345238095233</c:v>
                </c:pt>
                <c:pt idx="41153">
                  <c:v>0.83544303797468367</c:v>
                </c:pt>
                <c:pt idx="41154">
                  <c:v>0.83544303797468367</c:v>
                </c:pt>
                <c:pt idx="41155">
                  <c:v>0.83513211760327521</c:v>
                </c:pt>
                <c:pt idx="41156">
                  <c:v>0.83513211760327521</c:v>
                </c:pt>
                <c:pt idx="41157">
                  <c:v>0.83544303797468367</c:v>
                </c:pt>
                <c:pt idx="41158">
                  <c:v>0.83519345238095233</c:v>
                </c:pt>
                <c:pt idx="41159">
                  <c:v>0.83531598513011152</c:v>
                </c:pt>
                <c:pt idx="41160">
                  <c:v>0.83500557413600907</c:v>
                </c:pt>
                <c:pt idx="41161">
                  <c:v>0.83543833580980686</c:v>
                </c:pt>
                <c:pt idx="41162">
                  <c:v>0.83506686478454684</c:v>
                </c:pt>
                <c:pt idx="41163">
                  <c:v>0.83500557413600907</c:v>
                </c:pt>
                <c:pt idx="41164">
                  <c:v>0.83506686478454684</c:v>
                </c:pt>
                <c:pt idx="41165">
                  <c:v>0.83506686478454684</c:v>
                </c:pt>
                <c:pt idx="41166">
                  <c:v>0.83531598513011163</c:v>
                </c:pt>
                <c:pt idx="41167">
                  <c:v>0.83537718320327026</c:v>
                </c:pt>
                <c:pt idx="41168">
                  <c:v>0.83543833580980686</c:v>
                </c:pt>
                <c:pt idx="41169">
                  <c:v>0.83543833580980686</c:v>
                </c:pt>
                <c:pt idx="41170">
                  <c:v>0.83537718320327026</c:v>
                </c:pt>
                <c:pt idx="41171">
                  <c:v>0.83537718320327026</c:v>
                </c:pt>
                <c:pt idx="41172">
                  <c:v>0.83531598513011152</c:v>
                </c:pt>
                <c:pt idx="41173">
                  <c:v>0.83550427986602172</c:v>
                </c:pt>
                <c:pt idx="41174">
                  <c:v>0.83556547619047616</c:v>
                </c:pt>
                <c:pt idx="41175">
                  <c:v>0.83562662699888424</c:v>
                </c:pt>
                <c:pt idx="41176">
                  <c:v>0.83531598513011152</c:v>
                </c:pt>
                <c:pt idx="41177">
                  <c:v>0.83531598513011152</c:v>
                </c:pt>
                <c:pt idx="41178">
                  <c:v>0.83537718320327026</c:v>
                </c:pt>
                <c:pt idx="41179">
                  <c:v>0.83537718320327026</c:v>
                </c:pt>
                <c:pt idx="41180">
                  <c:v>0.83506686478454684</c:v>
                </c:pt>
                <c:pt idx="41181">
                  <c:v>0.83475677682881555</c:v>
                </c:pt>
                <c:pt idx="41182">
                  <c:v>0.83512810991459341</c:v>
                </c:pt>
                <c:pt idx="41183">
                  <c:v>0.83543833580980686</c:v>
                </c:pt>
                <c:pt idx="41184">
                  <c:v>0.83537718320327026</c:v>
                </c:pt>
                <c:pt idx="41185">
                  <c:v>0.83531598513011152</c:v>
                </c:pt>
                <c:pt idx="41186">
                  <c:v>0.83531598513011152</c:v>
                </c:pt>
                <c:pt idx="41187">
                  <c:v>0.83556547619047616</c:v>
                </c:pt>
                <c:pt idx="41188">
                  <c:v>0.83519345238095233</c:v>
                </c:pt>
                <c:pt idx="41189">
                  <c:v>0.83519345238095233</c:v>
                </c:pt>
                <c:pt idx="41190">
                  <c:v>0.83531598513011152</c:v>
                </c:pt>
                <c:pt idx="41191">
                  <c:v>0.83500557413600895</c:v>
                </c:pt>
                <c:pt idx="41192">
                  <c:v>0.83537718320327026</c:v>
                </c:pt>
                <c:pt idx="41193">
                  <c:v>0.83537718320327026</c:v>
                </c:pt>
                <c:pt idx="41194">
                  <c:v>0.83500557413600907</c:v>
                </c:pt>
                <c:pt idx="41195">
                  <c:v>0.83469539375928681</c:v>
                </c:pt>
                <c:pt idx="41196">
                  <c:v>0.83506686478454684</c:v>
                </c:pt>
                <c:pt idx="41197">
                  <c:v>0.83512810991459341</c:v>
                </c:pt>
                <c:pt idx="41198">
                  <c:v>0.83506686478454684</c:v>
                </c:pt>
                <c:pt idx="41199">
                  <c:v>0.83500557413600907</c:v>
                </c:pt>
                <c:pt idx="41200">
                  <c:v>0.83469539375928681</c:v>
                </c:pt>
                <c:pt idx="41201">
                  <c:v>0.83549944300037127</c:v>
                </c:pt>
                <c:pt idx="41202">
                  <c:v>0.83512810991459341</c:v>
                </c:pt>
                <c:pt idx="41203">
                  <c:v>0.83500557413600895</c:v>
                </c:pt>
                <c:pt idx="41204">
                  <c:v>0.83494423791821559</c:v>
                </c:pt>
                <c:pt idx="41205">
                  <c:v>0.83531598513011152</c:v>
                </c:pt>
                <c:pt idx="41206">
                  <c:v>0.83494423791821559</c:v>
                </c:pt>
                <c:pt idx="41207">
                  <c:v>0.83525474153960577</c:v>
                </c:pt>
                <c:pt idx="41208">
                  <c:v>0.83531598513011152</c:v>
                </c:pt>
                <c:pt idx="41209">
                  <c:v>0.83500557413600895</c:v>
                </c:pt>
                <c:pt idx="41210">
                  <c:v>0.83531598513011152</c:v>
                </c:pt>
                <c:pt idx="41211">
                  <c:v>0.83500557413600895</c:v>
                </c:pt>
                <c:pt idx="41212">
                  <c:v>0.83537718320327026</c:v>
                </c:pt>
                <c:pt idx="41213">
                  <c:v>0.83543833580980686</c:v>
                </c:pt>
                <c:pt idx="41214">
                  <c:v>0.83506686478454684</c:v>
                </c:pt>
                <c:pt idx="41215">
                  <c:v>0.83537718320327026</c:v>
                </c:pt>
                <c:pt idx="41216">
                  <c:v>0.83506686478454684</c:v>
                </c:pt>
                <c:pt idx="41217">
                  <c:v>0.83506686478454684</c:v>
                </c:pt>
                <c:pt idx="41218">
                  <c:v>0.83500557413600907</c:v>
                </c:pt>
                <c:pt idx="41219">
                  <c:v>0.83531598513011163</c:v>
                </c:pt>
                <c:pt idx="41220">
                  <c:v>0.83531598513011152</c:v>
                </c:pt>
                <c:pt idx="41221">
                  <c:v>0.83500557413600907</c:v>
                </c:pt>
                <c:pt idx="41222">
                  <c:v>0.83500557413600907</c:v>
                </c:pt>
                <c:pt idx="41223">
                  <c:v>0.83537718320327026</c:v>
                </c:pt>
                <c:pt idx="41224">
                  <c:v>0.83543833580980686</c:v>
                </c:pt>
                <c:pt idx="41225">
                  <c:v>0.83506686478454684</c:v>
                </c:pt>
                <c:pt idx="41226">
                  <c:v>0.83543833580980686</c:v>
                </c:pt>
                <c:pt idx="41227">
                  <c:v>0.83537718320327026</c:v>
                </c:pt>
                <c:pt idx="41228">
                  <c:v>0.83506686478454684</c:v>
                </c:pt>
                <c:pt idx="41229">
                  <c:v>0.83543833580980686</c:v>
                </c:pt>
                <c:pt idx="41230">
                  <c:v>0.83512810991459341</c:v>
                </c:pt>
                <c:pt idx="41231">
                  <c:v>0.83475677682881555</c:v>
                </c:pt>
                <c:pt idx="41232">
                  <c:v>0.83500557413600907</c:v>
                </c:pt>
                <c:pt idx="41233">
                  <c:v>0.83500557413600907</c:v>
                </c:pt>
                <c:pt idx="41234">
                  <c:v>0.83506686478454684</c:v>
                </c:pt>
                <c:pt idx="41235">
                  <c:v>0.83500557413600895</c:v>
                </c:pt>
                <c:pt idx="41236">
                  <c:v>0.83531598513011152</c:v>
                </c:pt>
                <c:pt idx="41237">
                  <c:v>0.83525474153960577</c:v>
                </c:pt>
                <c:pt idx="41238">
                  <c:v>0.83519345238095233</c:v>
                </c:pt>
                <c:pt idx="41239">
                  <c:v>0.83550427986602172</c:v>
                </c:pt>
                <c:pt idx="41240">
                  <c:v>0.83519345238095233</c:v>
                </c:pt>
                <c:pt idx="41241">
                  <c:v>0.83556547619047616</c:v>
                </c:pt>
                <c:pt idx="41242">
                  <c:v>0.83556547619047616</c:v>
                </c:pt>
                <c:pt idx="41243">
                  <c:v>0.83556547619047616</c:v>
                </c:pt>
                <c:pt idx="41244">
                  <c:v>0.83525474153960577</c:v>
                </c:pt>
                <c:pt idx="41245">
                  <c:v>0.83531598513011152</c:v>
                </c:pt>
                <c:pt idx="41246">
                  <c:v>0.83531598513011152</c:v>
                </c:pt>
                <c:pt idx="41247">
                  <c:v>0.83562662699888424</c:v>
                </c:pt>
                <c:pt idx="41248">
                  <c:v>0.83562662699888424</c:v>
                </c:pt>
                <c:pt idx="41249">
                  <c:v>0.83519345238095233</c:v>
                </c:pt>
                <c:pt idx="41250">
                  <c:v>0.83556547619047616</c:v>
                </c:pt>
                <c:pt idx="41251">
                  <c:v>0.83556547619047616</c:v>
                </c:pt>
                <c:pt idx="41252">
                  <c:v>0.83519345238095233</c:v>
                </c:pt>
                <c:pt idx="41253">
                  <c:v>0.83556547619047616</c:v>
                </c:pt>
                <c:pt idx="41254">
                  <c:v>0.83556547619047616</c:v>
                </c:pt>
                <c:pt idx="41255">
                  <c:v>0.83556547619047616</c:v>
                </c:pt>
                <c:pt idx="41256">
                  <c:v>0.83562662699888424</c:v>
                </c:pt>
                <c:pt idx="41257">
                  <c:v>0.83556547619047616</c:v>
                </c:pt>
                <c:pt idx="41258">
                  <c:v>0.83550427986602172</c:v>
                </c:pt>
                <c:pt idx="41259">
                  <c:v>0.83556547619047616</c:v>
                </c:pt>
                <c:pt idx="41260">
                  <c:v>0.83556547619047616</c:v>
                </c:pt>
                <c:pt idx="41261">
                  <c:v>0.83519345238095233</c:v>
                </c:pt>
                <c:pt idx="41262">
                  <c:v>0.83525474153960577</c:v>
                </c:pt>
                <c:pt idx="41263">
                  <c:v>0.83519345238095233</c:v>
                </c:pt>
                <c:pt idx="41264">
                  <c:v>0.83525474153960577</c:v>
                </c:pt>
                <c:pt idx="41265">
                  <c:v>0.83556547619047616</c:v>
                </c:pt>
                <c:pt idx="41266">
                  <c:v>0.83556547619047616</c:v>
                </c:pt>
                <c:pt idx="41267">
                  <c:v>0.83525474153960577</c:v>
                </c:pt>
                <c:pt idx="41268">
                  <c:v>0.83525474153960577</c:v>
                </c:pt>
                <c:pt idx="41269">
                  <c:v>0.83556547619047616</c:v>
                </c:pt>
                <c:pt idx="41270">
                  <c:v>0.83525474153960577</c:v>
                </c:pt>
                <c:pt idx="41271">
                  <c:v>0.83556547619047616</c:v>
                </c:pt>
                <c:pt idx="41272">
                  <c:v>0.83525474153960577</c:v>
                </c:pt>
                <c:pt idx="41273">
                  <c:v>0.83525474153960577</c:v>
                </c:pt>
                <c:pt idx="41274">
                  <c:v>0.83562662699888424</c:v>
                </c:pt>
                <c:pt idx="41275">
                  <c:v>0.83556547619047616</c:v>
                </c:pt>
                <c:pt idx="41276">
                  <c:v>0.83562662699888424</c:v>
                </c:pt>
                <c:pt idx="41277">
                  <c:v>0.83537718320327026</c:v>
                </c:pt>
                <c:pt idx="41278">
                  <c:v>0.83543833580980686</c:v>
                </c:pt>
                <c:pt idx="41279">
                  <c:v>0.83512810991459341</c:v>
                </c:pt>
                <c:pt idx="41280">
                  <c:v>0.83543833580980686</c:v>
                </c:pt>
                <c:pt idx="41281">
                  <c:v>0.83537718320327026</c:v>
                </c:pt>
                <c:pt idx="41282">
                  <c:v>0.83506686478454684</c:v>
                </c:pt>
                <c:pt idx="41283">
                  <c:v>0.83506686478454684</c:v>
                </c:pt>
                <c:pt idx="41284">
                  <c:v>0.83506686478454684</c:v>
                </c:pt>
                <c:pt idx="41285">
                  <c:v>0.83500557413600907</c:v>
                </c:pt>
                <c:pt idx="41286">
                  <c:v>0.83469539375928681</c:v>
                </c:pt>
                <c:pt idx="41287">
                  <c:v>0.83506686478454684</c:v>
                </c:pt>
                <c:pt idx="41288">
                  <c:v>0.83512810991459341</c:v>
                </c:pt>
                <c:pt idx="41289">
                  <c:v>0.83506686478454684</c:v>
                </c:pt>
                <c:pt idx="41290">
                  <c:v>0.83500557413600907</c:v>
                </c:pt>
                <c:pt idx="41291">
                  <c:v>0.83469539375928681</c:v>
                </c:pt>
                <c:pt idx="41292">
                  <c:v>0.83512810991459341</c:v>
                </c:pt>
                <c:pt idx="41293">
                  <c:v>0.83518930957683746</c:v>
                </c:pt>
                <c:pt idx="41294">
                  <c:v>0.83518930957683746</c:v>
                </c:pt>
                <c:pt idx="41295">
                  <c:v>0.83518930957683746</c:v>
                </c:pt>
                <c:pt idx="41296">
                  <c:v>0.83556050482553823</c:v>
                </c:pt>
                <c:pt idx="41297">
                  <c:v>0.83487940630797774</c:v>
                </c:pt>
                <c:pt idx="41298">
                  <c:v>0.83494065281899121</c:v>
                </c:pt>
                <c:pt idx="41299">
                  <c:v>0.83487940630797774</c:v>
                </c:pt>
                <c:pt idx="41300">
                  <c:v>0.83487940630797774</c:v>
                </c:pt>
                <c:pt idx="41301">
                  <c:v>0.83487940630797774</c:v>
                </c:pt>
                <c:pt idx="41302">
                  <c:v>0.83487940630797774</c:v>
                </c:pt>
                <c:pt idx="41303">
                  <c:v>0.83494065281899121</c:v>
                </c:pt>
                <c:pt idx="41304">
                  <c:v>0.83531157270029677</c:v>
                </c:pt>
                <c:pt idx="41305">
                  <c:v>0.83531157270029677</c:v>
                </c:pt>
                <c:pt idx="41306">
                  <c:v>0.83494065281899121</c:v>
                </c:pt>
                <c:pt idx="41307">
                  <c:v>0.83487940630797774</c:v>
                </c:pt>
                <c:pt idx="41308">
                  <c:v>0.83556050482553823</c:v>
                </c:pt>
                <c:pt idx="41309">
                  <c:v>0.83556050482553823</c:v>
                </c:pt>
                <c:pt idx="41310">
                  <c:v>0.83481811432813668</c:v>
                </c:pt>
                <c:pt idx="41311">
                  <c:v>0.83481811432813668</c:v>
                </c:pt>
                <c:pt idx="41312">
                  <c:v>0.83518930957683746</c:v>
                </c:pt>
                <c:pt idx="41313">
                  <c:v>0.83487940630797774</c:v>
                </c:pt>
                <c:pt idx="41314">
                  <c:v>0.83525046382189261</c:v>
                </c:pt>
                <c:pt idx="41315">
                  <c:v>0.83525046382189261</c:v>
                </c:pt>
                <c:pt idx="41316">
                  <c:v>0.83556050482553823</c:v>
                </c:pt>
                <c:pt idx="41317">
                  <c:v>0.83543833580980686</c:v>
                </c:pt>
                <c:pt idx="41318">
                  <c:v>0.83537718320327026</c:v>
                </c:pt>
                <c:pt idx="41319">
                  <c:v>0.83537718320327026</c:v>
                </c:pt>
                <c:pt idx="41320">
                  <c:v>0.83506686478454684</c:v>
                </c:pt>
                <c:pt idx="41321">
                  <c:v>0.83574879227053145</c:v>
                </c:pt>
                <c:pt idx="41322">
                  <c:v>0.83574879227053145</c:v>
                </c:pt>
                <c:pt idx="41323">
                  <c:v>0.83537718320327026</c:v>
                </c:pt>
                <c:pt idx="41324">
                  <c:v>0.83512810991459341</c:v>
                </c:pt>
                <c:pt idx="41325">
                  <c:v>0.83556050482553823</c:v>
                </c:pt>
                <c:pt idx="41326">
                  <c:v>0.83556050482553823</c:v>
                </c:pt>
                <c:pt idx="41327">
                  <c:v>0.83556050482553823</c:v>
                </c:pt>
                <c:pt idx="41328">
                  <c:v>0.83487940630797774</c:v>
                </c:pt>
                <c:pt idx="41329">
                  <c:v>0.83494065281899121</c:v>
                </c:pt>
                <c:pt idx="41330">
                  <c:v>0.83494065281899121</c:v>
                </c:pt>
                <c:pt idx="41331">
                  <c:v>0.83494065281899121</c:v>
                </c:pt>
                <c:pt idx="41332">
                  <c:v>0.83494065281899121</c:v>
                </c:pt>
                <c:pt idx="41333">
                  <c:v>0.83525046382189261</c:v>
                </c:pt>
                <c:pt idx="41334">
                  <c:v>0.83562152133580714</c:v>
                </c:pt>
                <c:pt idx="41335">
                  <c:v>0.83525046382189239</c:v>
                </c:pt>
                <c:pt idx="41336">
                  <c:v>0.83518930957683746</c:v>
                </c:pt>
                <c:pt idx="41337">
                  <c:v>0.83556050482553823</c:v>
                </c:pt>
                <c:pt idx="41338">
                  <c:v>0.83556050482553823</c:v>
                </c:pt>
                <c:pt idx="41339">
                  <c:v>0.83487940630797774</c:v>
                </c:pt>
                <c:pt idx="41340">
                  <c:v>0.83525046382189261</c:v>
                </c:pt>
                <c:pt idx="41341">
                  <c:v>0.83487940630797774</c:v>
                </c:pt>
                <c:pt idx="41342">
                  <c:v>0.83525046382189261</c:v>
                </c:pt>
                <c:pt idx="41343">
                  <c:v>0.83531157270029677</c:v>
                </c:pt>
                <c:pt idx="41344">
                  <c:v>0.83463107156099381</c:v>
                </c:pt>
                <c:pt idx="41345">
                  <c:v>0.83531157270029677</c:v>
                </c:pt>
                <c:pt idx="41346">
                  <c:v>0.83556050482553823</c:v>
                </c:pt>
                <c:pt idx="41347">
                  <c:v>0.83549944300037127</c:v>
                </c:pt>
                <c:pt idx="41348">
                  <c:v>0.83549944300037127</c:v>
                </c:pt>
                <c:pt idx="41349">
                  <c:v>0.83574879227053145</c:v>
                </c:pt>
                <c:pt idx="41350">
                  <c:v>0.83574879227053145</c:v>
                </c:pt>
                <c:pt idx="41351">
                  <c:v>0.83574879227053145</c:v>
                </c:pt>
                <c:pt idx="41352">
                  <c:v>0.83543833580980686</c:v>
                </c:pt>
                <c:pt idx="41353">
                  <c:v>0.83543833580980686</c:v>
                </c:pt>
                <c:pt idx="41354">
                  <c:v>0.83574879227053145</c:v>
                </c:pt>
                <c:pt idx="41355">
                  <c:v>0.83543833580980686</c:v>
                </c:pt>
                <c:pt idx="41356">
                  <c:v>0.83543833580980686</c:v>
                </c:pt>
                <c:pt idx="41357">
                  <c:v>0.83512810991459341</c:v>
                </c:pt>
                <c:pt idx="41358">
                  <c:v>0.83549944300037127</c:v>
                </c:pt>
                <c:pt idx="41359">
                  <c:v>0.83512810991459341</c:v>
                </c:pt>
                <c:pt idx="41360">
                  <c:v>0.83543833580980686</c:v>
                </c:pt>
                <c:pt idx="41361">
                  <c:v>0.83512810991459341</c:v>
                </c:pt>
                <c:pt idx="41362">
                  <c:v>0.83512810991459341</c:v>
                </c:pt>
                <c:pt idx="41363">
                  <c:v>0.83518930957683746</c:v>
                </c:pt>
                <c:pt idx="41364">
                  <c:v>0.83487940630797774</c:v>
                </c:pt>
                <c:pt idx="41365">
                  <c:v>0.83518930957683746</c:v>
                </c:pt>
                <c:pt idx="41366">
                  <c:v>0.83512810991459341</c:v>
                </c:pt>
                <c:pt idx="41367">
                  <c:v>0.83549944300037127</c:v>
                </c:pt>
                <c:pt idx="41368">
                  <c:v>0.83512810991459341</c:v>
                </c:pt>
                <c:pt idx="41369">
                  <c:v>0.83568773234200755</c:v>
                </c:pt>
                <c:pt idx="41370">
                  <c:v>0.83537718320327026</c:v>
                </c:pt>
                <c:pt idx="41371">
                  <c:v>0.83531598513011152</c:v>
                </c:pt>
                <c:pt idx="41372">
                  <c:v>0.83562662699888424</c:v>
                </c:pt>
                <c:pt idx="41373">
                  <c:v>0.83531598513011152</c:v>
                </c:pt>
                <c:pt idx="41374">
                  <c:v>0.83537718320327026</c:v>
                </c:pt>
                <c:pt idx="41375">
                  <c:v>0.83481811432813668</c:v>
                </c:pt>
                <c:pt idx="41376">
                  <c:v>0.83481811432813668</c:v>
                </c:pt>
                <c:pt idx="41377">
                  <c:v>0.83481811432813668</c:v>
                </c:pt>
                <c:pt idx="41378">
                  <c:v>0.83543833580980686</c:v>
                </c:pt>
                <c:pt idx="41379">
                  <c:v>0.83543833580980686</c:v>
                </c:pt>
                <c:pt idx="41380">
                  <c:v>0.83475677682881555</c:v>
                </c:pt>
                <c:pt idx="41381">
                  <c:v>0.83475677682881555</c:v>
                </c:pt>
                <c:pt idx="41382">
                  <c:v>0.83500557413600907</c:v>
                </c:pt>
                <c:pt idx="41383">
                  <c:v>0.83500557413600907</c:v>
                </c:pt>
                <c:pt idx="41384">
                  <c:v>0.83506686478454684</c:v>
                </c:pt>
                <c:pt idx="41385">
                  <c:v>0.83475677682881555</c:v>
                </c:pt>
                <c:pt idx="41386">
                  <c:v>0.83512810991459341</c:v>
                </c:pt>
                <c:pt idx="41387">
                  <c:v>0.83549944300037127</c:v>
                </c:pt>
                <c:pt idx="41388">
                  <c:v>0.83543833580980686</c:v>
                </c:pt>
                <c:pt idx="41389">
                  <c:v>0.83537718320327026</c:v>
                </c:pt>
                <c:pt idx="41390">
                  <c:v>0.83568773234200755</c:v>
                </c:pt>
                <c:pt idx="41391">
                  <c:v>0.83568773234200755</c:v>
                </c:pt>
                <c:pt idx="41392">
                  <c:v>0.83537718320327026</c:v>
                </c:pt>
                <c:pt idx="41393">
                  <c:v>0.83506686478454684</c:v>
                </c:pt>
                <c:pt idx="41394">
                  <c:v>0.83543833580980686</c:v>
                </c:pt>
                <c:pt idx="41395">
                  <c:v>0.83537718320327026</c:v>
                </c:pt>
                <c:pt idx="41396">
                  <c:v>0.83506686478454684</c:v>
                </c:pt>
                <c:pt idx="41397">
                  <c:v>0.83549944300037127</c:v>
                </c:pt>
                <c:pt idx="41398">
                  <c:v>0.83518930957683746</c:v>
                </c:pt>
                <c:pt idx="41399">
                  <c:v>0.83487940630797774</c:v>
                </c:pt>
                <c:pt idx="41400">
                  <c:v>0.83487940630797774</c:v>
                </c:pt>
                <c:pt idx="41401">
                  <c:v>0.83525046382189261</c:v>
                </c:pt>
                <c:pt idx="41402">
                  <c:v>0.83525046382189239</c:v>
                </c:pt>
                <c:pt idx="41403">
                  <c:v>0.83556050482553823</c:v>
                </c:pt>
                <c:pt idx="41404">
                  <c:v>0.83518930957683746</c:v>
                </c:pt>
                <c:pt idx="41405">
                  <c:v>0.83518930957683746</c:v>
                </c:pt>
                <c:pt idx="41406">
                  <c:v>0.83512810991459341</c:v>
                </c:pt>
                <c:pt idx="41407">
                  <c:v>0.83556050482553834</c:v>
                </c:pt>
                <c:pt idx="41408">
                  <c:v>0.8353726362625139</c:v>
                </c:pt>
                <c:pt idx="41409">
                  <c:v>0.83500185391175386</c:v>
                </c:pt>
                <c:pt idx="41410">
                  <c:v>0.83525046382189239</c:v>
                </c:pt>
                <c:pt idx="41411">
                  <c:v>0.83549944300037127</c:v>
                </c:pt>
                <c:pt idx="41412">
                  <c:v>0.83512810991459341</c:v>
                </c:pt>
                <c:pt idx="41413">
                  <c:v>0.83537718320327026</c:v>
                </c:pt>
                <c:pt idx="41414">
                  <c:v>0.83543833580980686</c:v>
                </c:pt>
                <c:pt idx="41415">
                  <c:v>0.83587077608614924</c:v>
                </c:pt>
                <c:pt idx="41416">
                  <c:v>0.83556050482553823</c:v>
                </c:pt>
                <c:pt idx="41417">
                  <c:v>0.83562152133580714</c:v>
                </c:pt>
                <c:pt idx="41418">
                  <c:v>0.83487940630797774</c:v>
                </c:pt>
                <c:pt idx="41419">
                  <c:v>0.83481811432813668</c:v>
                </c:pt>
                <c:pt idx="41420">
                  <c:v>0.83556050482553823</c:v>
                </c:pt>
                <c:pt idx="41421">
                  <c:v>0.83549944300037127</c:v>
                </c:pt>
                <c:pt idx="41422">
                  <c:v>0.83543833580980686</c:v>
                </c:pt>
                <c:pt idx="41423">
                  <c:v>0.83543833580980686</c:v>
                </c:pt>
                <c:pt idx="41424">
                  <c:v>0.83512810991459341</c:v>
                </c:pt>
                <c:pt idx="41425">
                  <c:v>0.83556050482553823</c:v>
                </c:pt>
                <c:pt idx="41426">
                  <c:v>0.83518930957683746</c:v>
                </c:pt>
                <c:pt idx="41427">
                  <c:v>0.83481811432813668</c:v>
                </c:pt>
                <c:pt idx="41428">
                  <c:v>0.83487940630797774</c:v>
                </c:pt>
                <c:pt idx="41429">
                  <c:v>0.83481811432813668</c:v>
                </c:pt>
                <c:pt idx="41430">
                  <c:v>0.83518930957683746</c:v>
                </c:pt>
                <c:pt idx="41431">
                  <c:v>0.83518930957683746</c:v>
                </c:pt>
                <c:pt idx="41432">
                  <c:v>0.83481811432813668</c:v>
                </c:pt>
                <c:pt idx="41433">
                  <c:v>0.83481811432813668</c:v>
                </c:pt>
                <c:pt idx="41434">
                  <c:v>0.83481811432813668</c:v>
                </c:pt>
                <c:pt idx="41435">
                  <c:v>0.83481811432813668</c:v>
                </c:pt>
                <c:pt idx="41436">
                  <c:v>0.83518930957683746</c:v>
                </c:pt>
                <c:pt idx="41437">
                  <c:v>0.83518930957683746</c:v>
                </c:pt>
                <c:pt idx="41438">
                  <c:v>0.83487940630797774</c:v>
                </c:pt>
                <c:pt idx="41439">
                  <c:v>0.83456973293768544</c:v>
                </c:pt>
                <c:pt idx="41440">
                  <c:v>0.83494065281899121</c:v>
                </c:pt>
                <c:pt idx="41441">
                  <c:v>0.83525046382189261</c:v>
                </c:pt>
                <c:pt idx="41442">
                  <c:v>0.83494065281899121</c:v>
                </c:pt>
                <c:pt idx="41443">
                  <c:v>0.83525046382189261</c:v>
                </c:pt>
                <c:pt idx="41444">
                  <c:v>0.83494065281899121</c:v>
                </c:pt>
                <c:pt idx="41445">
                  <c:v>0.83500185391175386</c:v>
                </c:pt>
                <c:pt idx="41446">
                  <c:v>0.83494065281899121</c:v>
                </c:pt>
                <c:pt idx="41447">
                  <c:v>0.83525046382189261</c:v>
                </c:pt>
                <c:pt idx="41448">
                  <c:v>0.83562152133580714</c:v>
                </c:pt>
                <c:pt idx="41449">
                  <c:v>0.83556050482553823</c:v>
                </c:pt>
                <c:pt idx="41450">
                  <c:v>0.83549944300037127</c:v>
                </c:pt>
                <c:pt idx="41451">
                  <c:v>0.83568773234200755</c:v>
                </c:pt>
                <c:pt idx="41452">
                  <c:v>0.83531598513011152</c:v>
                </c:pt>
                <c:pt idx="41453">
                  <c:v>0.83531598513011152</c:v>
                </c:pt>
                <c:pt idx="41454">
                  <c:v>0.83531598513011152</c:v>
                </c:pt>
                <c:pt idx="41455">
                  <c:v>0.83531598513011152</c:v>
                </c:pt>
                <c:pt idx="41456">
                  <c:v>0.83568773234200755</c:v>
                </c:pt>
                <c:pt idx="41457">
                  <c:v>0.83574879227053145</c:v>
                </c:pt>
                <c:pt idx="41458">
                  <c:v>0.83549944300037127</c:v>
                </c:pt>
                <c:pt idx="41459">
                  <c:v>0.83512810991459341</c:v>
                </c:pt>
                <c:pt idx="41460">
                  <c:v>0.83518930957683746</c:v>
                </c:pt>
                <c:pt idx="41461">
                  <c:v>0.83556050482553834</c:v>
                </c:pt>
                <c:pt idx="41462">
                  <c:v>0.83556050482553834</c:v>
                </c:pt>
                <c:pt idx="41463">
                  <c:v>0.83518930957683746</c:v>
                </c:pt>
                <c:pt idx="41464">
                  <c:v>0.83549944300037127</c:v>
                </c:pt>
                <c:pt idx="41465">
                  <c:v>0.83512810991459341</c:v>
                </c:pt>
                <c:pt idx="41466">
                  <c:v>0.83506686478454684</c:v>
                </c:pt>
                <c:pt idx="41467">
                  <c:v>0.83568773234200755</c:v>
                </c:pt>
                <c:pt idx="41468">
                  <c:v>0.83568773234200755</c:v>
                </c:pt>
                <c:pt idx="41469">
                  <c:v>0.83537718320327026</c:v>
                </c:pt>
                <c:pt idx="41470">
                  <c:v>0.83574879227053145</c:v>
                </c:pt>
                <c:pt idx="41471">
                  <c:v>0.83568773234200755</c:v>
                </c:pt>
                <c:pt idx="41472">
                  <c:v>0.83568773234200755</c:v>
                </c:pt>
                <c:pt idx="41473">
                  <c:v>0.83537718320327026</c:v>
                </c:pt>
                <c:pt idx="41474">
                  <c:v>0.83537718320327026</c:v>
                </c:pt>
                <c:pt idx="41475">
                  <c:v>0.83574879227053145</c:v>
                </c:pt>
                <c:pt idx="41476">
                  <c:v>0.83574879227053145</c:v>
                </c:pt>
                <c:pt idx="41477">
                  <c:v>0.83574879227053145</c:v>
                </c:pt>
                <c:pt idx="41478">
                  <c:v>0.83543833580980686</c:v>
                </c:pt>
                <c:pt idx="41479">
                  <c:v>0.83580980683506678</c:v>
                </c:pt>
                <c:pt idx="41480">
                  <c:v>0.83481811432813668</c:v>
                </c:pt>
                <c:pt idx="41481">
                  <c:v>0.83512810991459341</c:v>
                </c:pt>
                <c:pt idx="41482">
                  <c:v>0.83556050482553823</c:v>
                </c:pt>
                <c:pt idx="41483">
                  <c:v>0.83556050482553823</c:v>
                </c:pt>
                <c:pt idx="41484">
                  <c:v>0.83487940630797774</c:v>
                </c:pt>
                <c:pt idx="41485">
                  <c:v>0.83549944300037127</c:v>
                </c:pt>
                <c:pt idx="41486">
                  <c:v>0.83549944300037127</c:v>
                </c:pt>
                <c:pt idx="41487">
                  <c:v>0.83549944300037127</c:v>
                </c:pt>
                <c:pt idx="41488">
                  <c:v>0.83518930957683746</c:v>
                </c:pt>
                <c:pt idx="41489">
                  <c:v>0.83518930957683746</c:v>
                </c:pt>
                <c:pt idx="41490">
                  <c:v>0.83518930957683746</c:v>
                </c:pt>
                <c:pt idx="41491">
                  <c:v>0.83487940630797774</c:v>
                </c:pt>
                <c:pt idx="41492">
                  <c:v>0.83525046382189261</c:v>
                </c:pt>
                <c:pt idx="41493">
                  <c:v>0.83518930957683746</c:v>
                </c:pt>
                <c:pt idx="41494">
                  <c:v>0.83556050482553823</c:v>
                </c:pt>
                <c:pt idx="41495">
                  <c:v>0.83549944300037127</c:v>
                </c:pt>
                <c:pt idx="41496">
                  <c:v>0.83543833580980686</c:v>
                </c:pt>
                <c:pt idx="41497">
                  <c:v>0.83574879227053145</c:v>
                </c:pt>
                <c:pt idx="41498">
                  <c:v>0.83543833580980686</c:v>
                </c:pt>
                <c:pt idx="41499">
                  <c:v>0.83537718320327026</c:v>
                </c:pt>
                <c:pt idx="41500">
                  <c:v>0.83537718320327026</c:v>
                </c:pt>
                <c:pt idx="41501">
                  <c:v>0.83574879227053145</c:v>
                </c:pt>
                <c:pt idx="41502">
                  <c:v>0.83512810991459341</c:v>
                </c:pt>
                <c:pt idx="41503">
                  <c:v>0.83487940630797774</c:v>
                </c:pt>
                <c:pt idx="41504">
                  <c:v>0.83494065281899121</c:v>
                </c:pt>
                <c:pt idx="41505">
                  <c:v>0.83531157270029677</c:v>
                </c:pt>
                <c:pt idx="41506">
                  <c:v>0.8353726362625139</c:v>
                </c:pt>
                <c:pt idx="41507">
                  <c:v>0.83463107156099381</c:v>
                </c:pt>
                <c:pt idx="41508">
                  <c:v>0.83556050482553823</c:v>
                </c:pt>
                <c:pt idx="41509">
                  <c:v>0.83518930957683746</c:v>
                </c:pt>
                <c:pt idx="41510">
                  <c:v>0.83549944300037127</c:v>
                </c:pt>
                <c:pt idx="41511">
                  <c:v>0.83549944300037127</c:v>
                </c:pt>
                <c:pt idx="41512">
                  <c:v>0.83543833580980686</c:v>
                </c:pt>
                <c:pt idx="41513">
                  <c:v>0.83543833580980686</c:v>
                </c:pt>
                <c:pt idx="41514">
                  <c:v>0.83525046382189239</c:v>
                </c:pt>
                <c:pt idx="41515">
                  <c:v>0.83562152133580714</c:v>
                </c:pt>
                <c:pt idx="41516">
                  <c:v>0.83494065281899099</c:v>
                </c:pt>
                <c:pt idx="41517">
                  <c:v>0.83531157270029677</c:v>
                </c:pt>
                <c:pt idx="41518">
                  <c:v>0.83494065281899121</c:v>
                </c:pt>
                <c:pt idx="41519">
                  <c:v>0.83562152133580714</c:v>
                </c:pt>
                <c:pt idx="41520">
                  <c:v>0.83525046382189239</c:v>
                </c:pt>
                <c:pt idx="41521">
                  <c:v>0.83487940630797774</c:v>
                </c:pt>
                <c:pt idx="41522">
                  <c:v>0.83487940630797774</c:v>
                </c:pt>
                <c:pt idx="41523">
                  <c:v>0.83525046382189261</c:v>
                </c:pt>
                <c:pt idx="41524">
                  <c:v>0.83525046382189239</c:v>
                </c:pt>
                <c:pt idx="41525">
                  <c:v>0.83518930957683746</c:v>
                </c:pt>
                <c:pt idx="41526">
                  <c:v>0.83549944300037127</c:v>
                </c:pt>
                <c:pt idx="41527">
                  <c:v>0.83518930957683746</c:v>
                </c:pt>
                <c:pt idx="41528">
                  <c:v>0.83549944300037127</c:v>
                </c:pt>
                <c:pt idx="41529">
                  <c:v>0.83543833580980686</c:v>
                </c:pt>
                <c:pt idx="41530">
                  <c:v>0.83512810991459341</c:v>
                </c:pt>
                <c:pt idx="41531">
                  <c:v>0.83549944300037127</c:v>
                </c:pt>
                <c:pt idx="41532">
                  <c:v>0.83549944300037127</c:v>
                </c:pt>
                <c:pt idx="41533">
                  <c:v>0.83518930957683746</c:v>
                </c:pt>
                <c:pt idx="41534">
                  <c:v>0.83543833580980686</c:v>
                </c:pt>
                <c:pt idx="41535">
                  <c:v>0.83537718320327026</c:v>
                </c:pt>
                <c:pt idx="41536">
                  <c:v>0.83537718320327026</c:v>
                </c:pt>
                <c:pt idx="41537">
                  <c:v>0.83537718320327026</c:v>
                </c:pt>
                <c:pt idx="41538">
                  <c:v>0.83537718320327026</c:v>
                </c:pt>
                <c:pt idx="41539">
                  <c:v>0.83537718320327026</c:v>
                </c:pt>
                <c:pt idx="41540">
                  <c:v>0.83543833580980686</c:v>
                </c:pt>
                <c:pt idx="41541">
                  <c:v>0.83543833580980686</c:v>
                </c:pt>
                <c:pt idx="41542">
                  <c:v>0.83556050482553834</c:v>
                </c:pt>
                <c:pt idx="41543">
                  <c:v>0.83531157270029677</c:v>
                </c:pt>
                <c:pt idx="41544">
                  <c:v>0.83494065281899121</c:v>
                </c:pt>
                <c:pt idx="41545">
                  <c:v>0.83487940630797774</c:v>
                </c:pt>
                <c:pt idx="41546">
                  <c:v>0.83494065281899121</c:v>
                </c:pt>
                <c:pt idx="41547">
                  <c:v>0.83531157270029677</c:v>
                </c:pt>
                <c:pt idx="41548">
                  <c:v>0.83562152133580714</c:v>
                </c:pt>
                <c:pt idx="41549">
                  <c:v>0.83556050482553823</c:v>
                </c:pt>
                <c:pt idx="41550">
                  <c:v>0.83549944300037127</c:v>
                </c:pt>
                <c:pt idx="41551">
                  <c:v>0.83556050482553823</c:v>
                </c:pt>
                <c:pt idx="41552">
                  <c:v>0.83556050482553823</c:v>
                </c:pt>
                <c:pt idx="41553">
                  <c:v>0.83556050482553823</c:v>
                </c:pt>
                <c:pt idx="41554">
                  <c:v>0.83543833580980686</c:v>
                </c:pt>
                <c:pt idx="41555">
                  <c:v>0.83543833580980686</c:v>
                </c:pt>
                <c:pt idx="41556">
                  <c:v>0.83543833580980686</c:v>
                </c:pt>
                <c:pt idx="41557">
                  <c:v>0.83543833580980686</c:v>
                </c:pt>
                <c:pt idx="41558">
                  <c:v>0.83580980683506678</c:v>
                </c:pt>
                <c:pt idx="41559">
                  <c:v>0.83543833580980686</c:v>
                </c:pt>
                <c:pt idx="41560">
                  <c:v>0.83537718320327026</c:v>
                </c:pt>
                <c:pt idx="41561">
                  <c:v>0.83531598513011152</c:v>
                </c:pt>
                <c:pt idx="41562">
                  <c:v>0.83531598513011152</c:v>
                </c:pt>
                <c:pt idx="41563">
                  <c:v>0.83531598513011152</c:v>
                </c:pt>
                <c:pt idx="41564">
                  <c:v>0.83562662699888424</c:v>
                </c:pt>
                <c:pt idx="41565">
                  <c:v>0.83562662699888424</c:v>
                </c:pt>
                <c:pt idx="41566">
                  <c:v>0.83562662699888424</c:v>
                </c:pt>
                <c:pt idx="41567">
                  <c:v>0.83562662699888424</c:v>
                </c:pt>
                <c:pt idx="41568">
                  <c:v>0.83531598513011152</c:v>
                </c:pt>
                <c:pt idx="41569">
                  <c:v>0.83531598513011152</c:v>
                </c:pt>
                <c:pt idx="41570">
                  <c:v>0.83531598513011152</c:v>
                </c:pt>
                <c:pt idx="41571">
                  <c:v>0.83574879227053145</c:v>
                </c:pt>
                <c:pt idx="41572">
                  <c:v>0.83574879227053145</c:v>
                </c:pt>
                <c:pt idx="41573">
                  <c:v>0.83543833580980686</c:v>
                </c:pt>
                <c:pt idx="41574">
                  <c:v>0.83475677682881555</c:v>
                </c:pt>
                <c:pt idx="41575">
                  <c:v>0.83512810991459341</c:v>
                </c:pt>
                <c:pt idx="41576">
                  <c:v>0.83512810991459341</c:v>
                </c:pt>
                <c:pt idx="41577">
                  <c:v>0.83549944300037127</c:v>
                </c:pt>
                <c:pt idx="41578">
                  <c:v>0.83518930957683746</c:v>
                </c:pt>
                <c:pt idx="41579">
                  <c:v>0.83549944300037127</c:v>
                </c:pt>
                <c:pt idx="41580">
                  <c:v>0.83543833580980686</c:v>
                </c:pt>
                <c:pt idx="41581">
                  <c:v>0.83506686478454684</c:v>
                </c:pt>
                <c:pt idx="41582">
                  <c:v>0.83537718320327026</c:v>
                </c:pt>
                <c:pt idx="41583">
                  <c:v>0.83531598513011152</c:v>
                </c:pt>
                <c:pt idx="41584">
                  <c:v>0.83568773234200755</c:v>
                </c:pt>
                <c:pt idx="41585">
                  <c:v>0.83537718320327026</c:v>
                </c:pt>
                <c:pt idx="41586">
                  <c:v>0.83531598513011152</c:v>
                </c:pt>
                <c:pt idx="41587">
                  <c:v>0.83562662699888424</c:v>
                </c:pt>
                <c:pt idx="41588">
                  <c:v>0.83568773234200755</c:v>
                </c:pt>
                <c:pt idx="41589">
                  <c:v>0.83568773234200755</c:v>
                </c:pt>
                <c:pt idx="41590">
                  <c:v>0.83537718320327026</c:v>
                </c:pt>
                <c:pt idx="41591">
                  <c:v>0.83537718320327026</c:v>
                </c:pt>
                <c:pt idx="41592">
                  <c:v>0.83574879227053145</c:v>
                </c:pt>
                <c:pt idx="41593">
                  <c:v>0.83580980683506678</c:v>
                </c:pt>
                <c:pt idx="41594">
                  <c:v>0.83587077608614924</c:v>
                </c:pt>
                <c:pt idx="41595">
                  <c:v>0.83562152133580714</c:v>
                </c:pt>
                <c:pt idx="41596">
                  <c:v>0.83525046382189261</c:v>
                </c:pt>
                <c:pt idx="41597">
                  <c:v>0.83512810991459341</c:v>
                </c:pt>
                <c:pt idx="41598">
                  <c:v>0.83512810991459341</c:v>
                </c:pt>
                <c:pt idx="41599">
                  <c:v>0.83518930957683746</c:v>
                </c:pt>
                <c:pt idx="41600">
                  <c:v>0.83512810991459341</c:v>
                </c:pt>
                <c:pt idx="41601">
                  <c:v>0.83543833580980686</c:v>
                </c:pt>
                <c:pt idx="41602">
                  <c:v>0.83518930957683746</c:v>
                </c:pt>
                <c:pt idx="41603">
                  <c:v>0.83549944300037127</c:v>
                </c:pt>
                <c:pt idx="41604">
                  <c:v>0.83562152133580714</c:v>
                </c:pt>
                <c:pt idx="41605">
                  <c:v>0.83562152133580714</c:v>
                </c:pt>
                <c:pt idx="41606">
                  <c:v>0.83487940630797774</c:v>
                </c:pt>
                <c:pt idx="41607">
                  <c:v>0.83487940630797774</c:v>
                </c:pt>
                <c:pt idx="41608">
                  <c:v>0.83549944300037127</c:v>
                </c:pt>
                <c:pt idx="41609">
                  <c:v>0.83574879227053145</c:v>
                </c:pt>
                <c:pt idx="41610">
                  <c:v>0.83568773234200755</c:v>
                </c:pt>
                <c:pt idx="41611">
                  <c:v>0.83525474153960577</c:v>
                </c:pt>
                <c:pt idx="41612">
                  <c:v>0.83556547619047616</c:v>
                </c:pt>
                <c:pt idx="41613">
                  <c:v>0.83556547619047616</c:v>
                </c:pt>
                <c:pt idx="41614">
                  <c:v>0.83519345238095233</c:v>
                </c:pt>
                <c:pt idx="41615">
                  <c:v>0.83556547619047616</c:v>
                </c:pt>
                <c:pt idx="41616">
                  <c:v>0.83525474153960577</c:v>
                </c:pt>
                <c:pt idx="41617">
                  <c:v>0.83537718320327026</c:v>
                </c:pt>
                <c:pt idx="41618">
                  <c:v>0.83580980683506678</c:v>
                </c:pt>
                <c:pt idx="41619">
                  <c:v>0.83537718320327026</c:v>
                </c:pt>
                <c:pt idx="41620">
                  <c:v>0.83500557413600907</c:v>
                </c:pt>
                <c:pt idx="41621">
                  <c:v>0.83506686478454684</c:v>
                </c:pt>
                <c:pt idx="41622">
                  <c:v>0.83537718320327026</c:v>
                </c:pt>
                <c:pt idx="41623">
                  <c:v>0.83531598513011163</c:v>
                </c:pt>
                <c:pt idx="41624">
                  <c:v>0.83568773234200755</c:v>
                </c:pt>
                <c:pt idx="41625">
                  <c:v>0.83531598513011163</c:v>
                </c:pt>
                <c:pt idx="41626">
                  <c:v>0.83525474153960577</c:v>
                </c:pt>
                <c:pt idx="41627">
                  <c:v>0.83525474153960577</c:v>
                </c:pt>
                <c:pt idx="41628">
                  <c:v>0.83525474153960577</c:v>
                </c:pt>
                <c:pt idx="41629">
                  <c:v>0.83562662699888424</c:v>
                </c:pt>
                <c:pt idx="41630">
                  <c:v>0.83562662699888424</c:v>
                </c:pt>
                <c:pt idx="41631">
                  <c:v>0.83556547619047616</c:v>
                </c:pt>
                <c:pt idx="41632">
                  <c:v>0.83525474153960577</c:v>
                </c:pt>
                <c:pt idx="41633">
                  <c:v>0.83537718320327026</c:v>
                </c:pt>
                <c:pt idx="41634">
                  <c:v>0.83537718320327026</c:v>
                </c:pt>
                <c:pt idx="41635">
                  <c:v>0.83537718320327026</c:v>
                </c:pt>
                <c:pt idx="41636">
                  <c:v>0.83549944300037127</c:v>
                </c:pt>
                <c:pt idx="41637">
                  <c:v>0.83512810991459341</c:v>
                </c:pt>
                <c:pt idx="41638">
                  <c:v>0.83475677682881555</c:v>
                </c:pt>
                <c:pt idx="41639">
                  <c:v>0.83475677682881555</c:v>
                </c:pt>
                <c:pt idx="41640">
                  <c:v>0.83506686478454684</c:v>
                </c:pt>
                <c:pt idx="41641">
                  <c:v>0.83500557413600907</c:v>
                </c:pt>
                <c:pt idx="41642">
                  <c:v>0.83537718320327026</c:v>
                </c:pt>
                <c:pt idx="41643">
                  <c:v>0.83531598513011152</c:v>
                </c:pt>
                <c:pt idx="41644">
                  <c:v>0.83525474153960577</c:v>
                </c:pt>
                <c:pt idx="41645">
                  <c:v>0.83550427986602172</c:v>
                </c:pt>
                <c:pt idx="41646">
                  <c:v>0.83544303797468367</c:v>
                </c:pt>
                <c:pt idx="41647">
                  <c:v>0.8357541899441342</c:v>
                </c:pt>
                <c:pt idx="41648">
                  <c:v>0.83544303797468367</c:v>
                </c:pt>
                <c:pt idx="41649">
                  <c:v>0.83556547619047616</c:v>
                </c:pt>
                <c:pt idx="41650">
                  <c:v>0.83556547619047616</c:v>
                </c:pt>
                <c:pt idx="41651">
                  <c:v>0.83519345238095233</c:v>
                </c:pt>
                <c:pt idx="41652">
                  <c:v>0.83556547619047616</c:v>
                </c:pt>
                <c:pt idx="41653">
                  <c:v>0.83562662699888424</c:v>
                </c:pt>
                <c:pt idx="41654">
                  <c:v>0.83537718320327026</c:v>
                </c:pt>
                <c:pt idx="41655">
                  <c:v>0.83531598513011152</c:v>
                </c:pt>
                <c:pt idx="41656">
                  <c:v>0.83525474153960577</c:v>
                </c:pt>
                <c:pt idx="41657">
                  <c:v>0.83531598513011152</c:v>
                </c:pt>
                <c:pt idx="41658">
                  <c:v>0.83537718320327026</c:v>
                </c:pt>
                <c:pt idx="41659">
                  <c:v>0.83531598513011152</c:v>
                </c:pt>
                <c:pt idx="41660">
                  <c:v>0.83531598513011152</c:v>
                </c:pt>
                <c:pt idx="41661">
                  <c:v>0.83531598513011152</c:v>
                </c:pt>
                <c:pt idx="41662">
                  <c:v>0.83531598513011152</c:v>
                </c:pt>
                <c:pt idx="41663">
                  <c:v>0.83525474153960577</c:v>
                </c:pt>
                <c:pt idx="41664">
                  <c:v>0.83525474153960577</c:v>
                </c:pt>
                <c:pt idx="41665">
                  <c:v>0.83556547619047616</c:v>
                </c:pt>
                <c:pt idx="41666">
                  <c:v>0.83525474153960577</c:v>
                </c:pt>
                <c:pt idx="41667">
                  <c:v>0.83562662699888424</c:v>
                </c:pt>
                <c:pt idx="41668">
                  <c:v>0.83531598513011152</c:v>
                </c:pt>
                <c:pt idx="41669">
                  <c:v>0.83531598513011152</c:v>
                </c:pt>
                <c:pt idx="41670">
                  <c:v>0.83537718320327026</c:v>
                </c:pt>
                <c:pt idx="41671">
                  <c:v>0.83574879227053145</c:v>
                </c:pt>
                <c:pt idx="41672">
                  <c:v>0.83506686478454684</c:v>
                </c:pt>
                <c:pt idx="41673">
                  <c:v>0.83481811432813668</c:v>
                </c:pt>
                <c:pt idx="41674">
                  <c:v>0.83518930957683746</c:v>
                </c:pt>
                <c:pt idx="41675">
                  <c:v>0.83549944300037127</c:v>
                </c:pt>
                <c:pt idx="41676">
                  <c:v>0.83574879227053145</c:v>
                </c:pt>
                <c:pt idx="41677">
                  <c:v>0.83531598513011152</c:v>
                </c:pt>
                <c:pt idx="41678">
                  <c:v>0.83556547619047616</c:v>
                </c:pt>
                <c:pt idx="41679">
                  <c:v>0.83556547619047616</c:v>
                </c:pt>
                <c:pt idx="41680">
                  <c:v>0.83593749999999989</c:v>
                </c:pt>
                <c:pt idx="41681">
                  <c:v>0.83556547619047616</c:v>
                </c:pt>
                <c:pt idx="41682">
                  <c:v>0.83519345238095255</c:v>
                </c:pt>
                <c:pt idx="41683">
                  <c:v>0.83488285608032731</c:v>
                </c:pt>
                <c:pt idx="41684">
                  <c:v>0.83519345238095233</c:v>
                </c:pt>
                <c:pt idx="41685">
                  <c:v>0.83519345238095233</c:v>
                </c:pt>
                <c:pt idx="41686">
                  <c:v>0.83519345238095233</c:v>
                </c:pt>
                <c:pt idx="41687">
                  <c:v>0.83556547619047616</c:v>
                </c:pt>
                <c:pt idx="41688">
                  <c:v>0.83525474153960577</c:v>
                </c:pt>
                <c:pt idx="41689">
                  <c:v>0.83525474153960577</c:v>
                </c:pt>
                <c:pt idx="41690">
                  <c:v>0.83562662699888424</c:v>
                </c:pt>
                <c:pt idx="41691">
                  <c:v>0.83562662699888424</c:v>
                </c:pt>
                <c:pt idx="41692">
                  <c:v>0.83519345238095233</c:v>
                </c:pt>
                <c:pt idx="41693">
                  <c:v>0.83513211760327521</c:v>
                </c:pt>
                <c:pt idx="41694">
                  <c:v>0.83544303797468367</c:v>
                </c:pt>
                <c:pt idx="41695">
                  <c:v>0.83550427986602172</c:v>
                </c:pt>
                <c:pt idx="41696">
                  <c:v>0.83550427986602172</c:v>
                </c:pt>
                <c:pt idx="41697">
                  <c:v>0.83513211760327521</c:v>
                </c:pt>
                <c:pt idx="41698">
                  <c:v>0.83513211760327521</c:v>
                </c:pt>
                <c:pt idx="41699">
                  <c:v>0.83513211760327521</c:v>
                </c:pt>
                <c:pt idx="41700">
                  <c:v>0.83513211760327521</c:v>
                </c:pt>
                <c:pt idx="41701">
                  <c:v>0.83550427986602172</c:v>
                </c:pt>
                <c:pt idx="41702">
                  <c:v>0.83513211760327521</c:v>
                </c:pt>
                <c:pt idx="41703">
                  <c:v>0.8357541899441342</c:v>
                </c:pt>
                <c:pt idx="41704">
                  <c:v>0.8353817504655493</c:v>
                </c:pt>
                <c:pt idx="41705">
                  <c:v>0.83569299552906096</c:v>
                </c:pt>
                <c:pt idx="41706">
                  <c:v>0.83544303797468367</c:v>
                </c:pt>
                <c:pt idx="41707">
                  <c:v>0.83513211760327521</c:v>
                </c:pt>
                <c:pt idx="41708">
                  <c:v>0.83507073715562175</c:v>
                </c:pt>
                <c:pt idx="41709">
                  <c:v>0.83544303797468367</c:v>
                </c:pt>
                <c:pt idx="41710">
                  <c:v>0.83544303797468367</c:v>
                </c:pt>
                <c:pt idx="41711">
                  <c:v>0.83550427986602172</c:v>
                </c:pt>
                <c:pt idx="41712">
                  <c:v>0.83519345238095233</c:v>
                </c:pt>
                <c:pt idx="41713">
                  <c:v>0.83519345238095233</c:v>
                </c:pt>
                <c:pt idx="41714">
                  <c:v>0.83556547619047616</c:v>
                </c:pt>
                <c:pt idx="41715">
                  <c:v>0.83488285608032731</c:v>
                </c:pt>
                <c:pt idx="41716">
                  <c:v>0.83525474153960577</c:v>
                </c:pt>
                <c:pt idx="41717">
                  <c:v>0.83531598513011152</c:v>
                </c:pt>
                <c:pt idx="41718">
                  <c:v>0.83525474153960577</c:v>
                </c:pt>
                <c:pt idx="41719">
                  <c:v>0.83525474153960577</c:v>
                </c:pt>
                <c:pt idx="41720">
                  <c:v>0.83519345238095233</c:v>
                </c:pt>
                <c:pt idx="41721">
                  <c:v>0.83507073715562175</c:v>
                </c:pt>
                <c:pt idx="41722">
                  <c:v>0.8353204172876304</c:v>
                </c:pt>
                <c:pt idx="41723">
                  <c:v>0.83569299552906096</c:v>
                </c:pt>
                <c:pt idx="41724">
                  <c:v>0.83544303797468367</c:v>
                </c:pt>
                <c:pt idx="41725">
                  <c:v>0.83525474153960577</c:v>
                </c:pt>
                <c:pt idx="41726">
                  <c:v>0.83525474153960577</c:v>
                </c:pt>
                <c:pt idx="41727">
                  <c:v>0.83525474153960577</c:v>
                </c:pt>
                <c:pt idx="41728">
                  <c:v>0.83519345238095233</c:v>
                </c:pt>
                <c:pt idx="41729">
                  <c:v>0.83544303797468367</c:v>
                </c:pt>
                <c:pt idx="41730">
                  <c:v>0.83500931098696463</c:v>
                </c:pt>
                <c:pt idx="41731">
                  <c:v>0.83500931098696463</c:v>
                </c:pt>
                <c:pt idx="41732">
                  <c:v>0.83507073715562175</c:v>
                </c:pt>
                <c:pt idx="41733">
                  <c:v>0.83544303797468367</c:v>
                </c:pt>
                <c:pt idx="41734">
                  <c:v>0.83519345238095233</c:v>
                </c:pt>
                <c:pt idx="41735">
                  <c:v>0.83488285608032731</c:v>
                </c:pt>
                <c:pt idx="41736">
                  <c:v>0.83488285608032731</c:v>
                </c:pt>
                <c:pt idx="41737">
                  <c:v>0.8348214285714286</c:v>
                </c:pt>
                <c:pt idx="41738">
                  <c:v>0.8348214285714286</c:v>
                </c:pt>
                <c:pt idx="41739">
                  <c:v>0.83519345238095233</c:v>
                </c:pt>
                <c:pt idx="41740">
                  <c:v>0.83550427986602172</c:v>
                </c:pt>
                <c:pt idx="41741">
                  <c:v>0.83581533879374537</c:v>
                </c:pt>
                <c:pt idx="41742">
                  <c:v>0.8357541899441342</c:v>
                </c:pt>
                <c:pt idx="41743">
                  <c:v>0.8353204172876304</c:v>
                </c:pt>
                <c:pt idx="41744">
                  <c:v>0.8356317554975774</c:v>
                </c:pt>
                <c:pt idx="41745">
                  <c:v>0.83569299552906096</c:v>
                </c:pt>
                <c:pt idx="41746">
                  <c:v>0.8357541899441342</c:v>
                </c:pt>
                <c:pt idx="41747">
                  <c:v>0.83544303797468367</c:v>
                </c:pt>
                <c:pt idx="41748">
                  <c:v>0.83581533879374537</c:v>
                </c:pt>
                <c:pt idx="41749">
                  <c:v>0.83519345238095233</c:v>
                </c:pt>
                <c:pt idx="41750">
                  <c:v>0.83525474153960577</c:v>
                </c:pt>
                <c:pt idx="41751">
                  <c:v>0.83469539375928681</c:v>
                </c:pt>
                <c:pt idx="41752">
                  <c:v>0.83500557413600907</c:v>
                </c:pt>
                <c:pt idx="41753">
                  <c:v>0.83525474153960577</c:v>
                </c:pt>
                <c:pt idx="41754">
                  <c:v>0.83519345238095233</c:v>
                </c:pt>
                <c:pt idx="41755">
                  <c:v>0.83550427986602172</c:v>
                </c:pt>
                <c:pt idx="41756">
                  <c:v>0.83544303797468367</c:v>
                </c:pt>
                <c:pt idx="41757">
                  <c:v>0.83525903838986215</c:v>
                </c:pt>
                <c:pt idx="41758">
                  <c:v>0.8353817504655493</c:v>
                </c:pt>
                <c:pt idx="41759">
                  <c:v>0.83581533879374537</c:v>
                </c:pt>
                <c:pt idx="41760">
                  <c:v>0.83550427986602172</c:v>
                </c:pt>
                <c:pt idx="41761">
                  <c:v>0.83550427986602172</c:v>
                </c:pt>
                <c:pt idx="41762">
                  <c:v>0.83556547619047616</c:v>
                </c:pt>
                <c:pt idx="41763">
                  <c:v>0.83556547619047616</c:v>
                </c:pt>
                <c:pt idx="41764">
                  <c:v>0.83525474153960577</c:v>
                </c:pt>
                <c:pt idx="41765">
                  <c:v>0.83556547619047616</c:v>
                </c:pt>
                <c:pt idx="41766">
                  <c:v>0.83550427986602172</c:v>
                </c:pt>
                <c:pt idx="41767">
                  <c:v>0.83513211760327521</c:v>
                </c:pt>
                <c:pt idx="41768">
                  <c:v>0.83513211760327521</c:v>
                </c:pt>
                <c:pt idx="41769">
                  <c:v>0.83513211760327521</c:v>
                </c:pt>
                <c:pt idx="41770">
                  <c:v>0.83519345238095233</c:v>
                </c:pt>
                <c:pt idx="41771">
                  <c:v>0.83488285608032731</c:v>
                </c:pt>
                <c:pt idx="41772">
                  <c:v>0.83494423791821559</c:v>
                </c:pt>
                <c:pt idx="41773">
                  <c:v>0.83562662699888424</c:v>
                </c:pt>
                <c:pt idx="41774">
                  <c:v>0.83562662699888424</c:v>
                </c:pt>
                <c:pt idx="41775">
                  <c:v>0.83556547619047616</c:v>
                </c:pt>
                <c:pt idx="41776">
                  <c:v>0.83550427986602172</c:v>
                </c:pt>
                <c:pt idx="41777">
                  <c:v>0.83544303797468367</c:v>
                </c:pt>
                <c:pt idx="41778">
                  <c:v>0.83513211760327521</c:v>
                </c:pt>
                <c:pt idx="41779">
                  <c:v>0.83544303797468367</c:v>
                </c:pt>
                <c:pt idx="41780">
                  <c:v>0.8357541899441342</c:v>
                </c:pt>
                <c:pt idx="41781">
                  <c:v>0.83507073715562175</c:v>
                </c:pt>
                <c:pt idx="41782">
                  <c:v>0.83544303797468367</c:v>
                </c:pt>
                <c:pt idx="41783">
                  <c:v>0.8353817504655493</c:v>
                </c:pt>
                <c:pt idx="41784">
                  <c:v>0.83544303797468367</c:v>
                </c:pt>
                <c:pt idx="41785">
                  <c:v>0.8357541899441342</c:v>
                </c:pt>
                <c:pt idx="41786">
                  <c:v>0.83544303797468367</c:v>
                </c:pt>
                <c:pt idx="41787">
                  <c:v>0.83544303797468367</c:v>
                </c:pt>
                <c:pt idx="41788">
                  <c:v>0.8357541899441342</c:v>
                </c:pt>
                <c:pt idx="41789">
                  <c:v>0.83544303797468367</c:v>
                </c:pt>
                <c:pt idx="41790">
                  <c:v>0.83507073715562175</c:v>
                </c:pt>
                <c:pt idx="41791">
                  <c:v>0.83507073715562175</c:v>
                </c:pt>
                <c:pt idx="41792">
                  <c:v>0.83544303797468367</c:v>
                </c:pt>
                <c:pt idx="41793">
                  <c:v>0.83544303797468367</c:v>
                </c:pt>
                <c:pt idx="41794">
                  <c:v>0.83544303797468367</c:v>
                </c:pt>
                <c:pt idx="41795">
                  <c:v>0.83581533879374537</c:v>
                </c:pt>
                <c:pt idx="41796">
                  <c:v>0.83550427986602172</c:v>
                </c:pt>
                <c:pt idx="41797">
                  <c:v>0.83581533879374537</c:v>
                </c:pt>
                <c:pt idx="41798">
                  <c:v>0.83550427986602172</c:v>
                </c:pt>
                <c:pt idx="41799">
                  <c:v>0.83550427986602172</c:v>
                </c:pt>
                <c:pt idx="41800">
                  <c:v>0.83525474153960577</c:v>
                </c:pt>
                <c:pt idx="41801">
                  <c:v>0.83562662699888424</c:v>
                </c:pt>
                <c:pt idx="41802">
                  <c:v>0.83525474153960577</c:v>
                </c:pt>
                <c:pt idx="41803">
                  <c:v>0.83525474153960577</c:v>
                </c:pt>
                <c:pt idx="41804">
                  <c:v>0.83525474153960577</c:v>
                </c:pt>
                <c:pt idx="41805">
                  <c:v>0.83568773234200755</c:v>
                </c:pt>
                <c:pt idx="41806">
                  <c:v>0.83500557413600907</c:v>
                </c:pt>
                <c:pt idx="41807">
                  <c:v>0.83500557413600907</c:v>
                </c:pt>
                <c:pt idx="41808">
                  <c:v>0.83500557413600907</c:v>
                </c:pt>
                <c:pt idx="41809">
                  <c:v>0.83537718320327026</c:v>
                </c:pt>
                <c:pt idx="41810">
                  <c:v>0.83537718320327026</c:v>
                </c:pt>
                <c:pt idx="41811">
                  <c:v>0.83531598513011152</c:v>
                </c:pt>
                <c:pt idx="41812">
                  <c:v>0.83525474153960577</c:v>
                </c:pt>
                <c:pt idx="41813">
                  <c:v>0.83519345238095233</c:v>
                </c:pt>
                <c:pt idx="41814">
                  <c:v>0.83550427986602172</c:v>
                </c:pt>
                <c:pt idx="41815">
                  <c:v>0.83513211760327521</c:v>
                </c:pt>
                <c:pt idx="41816">
                  <c:v>0.83544303797468367</c:v>
                </c:pt>
                <c:pt idx="41817">
                  <c:v>0.83587644212876822</c:v>
                </c:pt>
                <c:pt idx="41818">
                  <c:v>0.83525474153960577</c:v>
                </c:pt>
                <c:pt idx="41819">
                  <c:v>0.83562662699888424</c:v>
                </c:pt>
                <c:pt idx="41820">
                  <c:v>0.83531598513011152</c:v>
                </c:pt>
                <c:pt idx="41821">
                  <c:v>0.83537718320327026</c:v>
                </c:pt>
                <c:pt idx="41822">
                  <c:v>0.83537718320327026</c:v>
                </c:pt>
                <c:pt idx="41823">
                  <c:v>0.83543833580980686</c:v>
                </c:pt>
                <c:pt idx="41824">
                  <c:v>0.83506686478454684</c:v>
                </c:pt>
                <c:pt idx="41825">
                  <c:v>0.83469539375928681</c:v>
                </c:pt>
                <c:pt idx="41826">
                  <c:v>0.83469539375928681</c:v>
                </c:pt>
                <c:pt idx="41827">
                  <c:v>0.83469539375928681</c:v>
                </c:pt>
                <c:pt idx="41828">
                  <c:v>0.83543833580980686</c:v>
                </c:pt>
                <c:pt idx="41829">
                  <c:v>0.83543833580980686</c:v>
                </c:pt>
                <c:pt idx="41830">
                  <c:v>0.83531598513011152</c:v>
                </c:pt>
                <c:pt idx="41831">
                  <c:v>0.83519345238095233</c:v>
                </c:pt>
                <c:pt idx="41832">
                  <c:v>0.83556547619047616</c:v>
                </c:pt>
                <c:pt idx="41833">
                  <c:v>0.83568773234200755</c:v>
                </c:pt>
                <c:pt idx="41834">
                  <c:v>0.83506686478454684</c:v>
                </c:pt>
                <c:pt idx="41835">
                  <c:v>0.83549944300037127</c:v>
                </c:pt>
                <c:pt idx="41836">
                  <c:v>0.83543833580980686</c:v>
                </c:pt>
                <c:pt idx="41837">
                  <c:v>0.83525474153960577</c:v>
                </c:pt>
                <c:pt idx="41838">
                  <c:v>0.83556547619047616</c:v>
                </c:pt>
                <c:pt idx="41839">
                  <c:v>0.83525474153960577</c:v>
                </c:pt>
                <c:pt idx="41840">
                  <c:v>0.83531598513011152</c:v>
                </c:pt>
                <c:pt idx="41841">
                  <c:v>0.83543833580980686</c:v>
                </c:pt>
                <c:pt idx="41842">
                  <c:v>0.83512810991459341</c:v>
                </c:pt>
                <c:pt idx="41843">
                  <c:v>0.83506686478454684</c:v>
                </c:pt>
                <c:pt idx="41844">
                  <c:v>0.83537718320327026</c:v>
                </c:pt>
                <c:pt idx="41845">
                  <c:v>0.83562662699888424</c:v>
                </c:pt>
                <c:pt idx="41846">
                  <c:v>0.83519345238095233</c:v>
                </c:pt>
                <c:pt idx="41847">
                  <c:v>0.83550427986602172</c:v>
                </c:pt>
                <c:pt idx="41848">
                  <c:v>0.83525474153960577</c:v>
                </c:pt>
                <c:pt idx="41849">
                  <c:v>0.83568773234200755</c:v>
                </c:pt>
                <c:pt idx="41850">
                  <c:v>0.83537718320327026</c:v>
                </c:pt>
                <c:pt idx="41851">
                  <c:v>0.83574879227053145</c:v>
                </c:pt>
                <c:pt idx="41852">
                  <c:v>0.83580980683506678</c:v>
                </c:pt>
                <c:pt idx="41853">
                  <c:v>0.83549944300037127</c:v>
                </c:pt>
                <c:pt idx="41854">
                  <c:v>0.83518930957683746</c:v>
                </c:pt>
                <c:pt idx="41855">
                  <c:v>0.83518930957683746</c:v>
                </c:pt>
                <c:pt idx="41856">
                  <c:v>0.83481811432813668</c:v>
                </c:pt>
                <c:pt idx="41857">
                  <c:v>0.83481811432813668</c:v>
                </c:pt>
                <c:pt idx="41858">
                  <c:v>0.83518930957683746</c:v>
                </c:pt>
                <c:pt idx="41859">
                  <c:v>0.83481811432813668</c:v>
                </c:pt>
                <c:pt idx="41860">
                  <c:v>0.83512810991459341</c:v>
                </c:pt>
                <c:pt idx="41861">
                  <c:v>0.83543833580980686</c:v>
                </c:pt>
                <c:pt idx="41862">
                  <c:v>0.83537718320327026</c:v>
                </c:pt>
                <c:pt idx="41863">
                  <c:v>0.83531598513011152</c:v>
                </c:pt>
                <c:pt idx="41864">
                  <c:v>0.83531598513011152</c:v>
                </c:pt>
                <c:pt idx="41865">
                  <c:v>0.83568773234200755</c:v>
                </c:pt>
                <c:pt idx="41866">
                  <c:v>0.83568773234200755</c:v>
                </c:pt>
                <c:pt idx="41867">
                  <c:v>0.83574879227053145</c:v>
                </c:pt>
                <c:pt idx="41868">
                  <c:v>0.83537718320327026</c:v>
                </c:pt>
                <c:pt idx="41869">
                  <c:v>0.83537718320327026</c:v>
                </c:pt>
                <c:pt idx="41870">
                  <c:v>0.83543833580980686</c:v>
                </c:pt>
                <c:pt idx="41871">
                  <c:v>0.83512810991459341</c:v>
                </c:pt>
                <c:pt idx="41872">
                  <c:v>0.83549944300037127</c:v>
                </c:pt>
                <c:pt idx="41873">
                  <c:v>0.83518930957683746</c:v>
                </c:pt>
                <c:pt idx="41874">
                  <c:v>0.83518930957683746</c:v>
                </c:pt>
                <c:pt idx="41875">
                  <c:v>0.83518930957683746</c:v>
                </c:pt>
                <c:pt idx="41876">
                  <c:v>0.83487940630797774</c:v>
                </c:pt>
                <c:pt idx="41877">
                  <c:v>0.83481811432813668</c:v>
                </c:pt>
                <c:pt idx="41878">
                  <c:v>0.83512810991459341</c:v>
                </c:pt>
                <c:pt idx="41879">
                  <c:v>0.83512810991459341</c:v>
                </c:pt>
                <c:pt idx="41880">
                  <c:v>0.83543833580980686</c:v>
                </c:pt>
                <c:pt idx="41881">
                  <c:v>0.83568773234200755</c:v>
                </c:pt>
                <c:pt idx="41882">
                  <c:v>0.83568773234200755</c:v>
                </c:pt>
                <c:pt idx="41883">
                  <c:v>0.83537718320327026</c:v>
                </c:pt>
                <c:pt idx="41884">
                  <c:v>0.83531598513011152</c:v>
                </c:pt>
                <c:pt idx="41885">
                  <c:v>0.83562662699888424</c:v>
                </c:pt>
                <c:pt idx="41886">
                  <c:v>0.83531598513011152</c:v>
                </c:pt>
                <c:pt idx="41887">
                  <c:v>0.83568773234200755</c:v>
                </c:pt>
                <c:pt idx="41888">
                  <c:v>0.83574879227053145</c:v>
                </c:pt>
                <c:pt idx="41889">
                  <c:v>0.83580980683506678</c:v>
                </c:pt>
                <c:pt idx="41890">
                  <c:v>0.83549944300037127</c:v>
                </c:pt>
                <c:pt idx="41891">
                  <c:v>0.83518930957683746</c:v>
                </c:pt>
                <c:pt idx="41892">
                  <c:v>0.83481811432813668</c:v>
                </c:pt>
                <c:pt idx="41893">
                  <c:v>0.83518930957683746</c:v>
                </c:pt>
                <c:pt idx="41894">
                  <c:v>0.83525046382189239</c:v>
                </c:pt>
                <c:pt idx="41895">
                  <c:v>0.83494065281899121</c:v>
                </c:pt>
                <c:pt idx="41896">
                  <c:v>0.83562152133580714</c:v>
                </c:pt>
                <c:pt idx="41897">
                  <c:v>0.83562152133580714</c:v>
                </c:pt>
                <c:pt idx="41898">
                  <c:v>0.83525046382189261</c:v>
                </c:pt>
                <c:pt idx="41899">
                  <c:v>0.83525046382189261</c:v>
                </c:pt>
                <c:pt idx="41900">
                  <c:v>0.83494065281899121</c:v>
                </c:pt>
                <c:pt idx="41901">
                  <c:v>0.83531157270029677</c:v>
                </c:pt>
                <c:pt idx="41902">
                  <c:v>0.83562152133580714</c:v>
                </c:pt>
                <c:pt idx="41903">
                  <c:v>0.83494065281899121</c:v>
                </c:pt>
                <c:pt idx="41904">
                  <c:v>0.83500185391175386</c:v>
                </c:pt>
                <c:pt idx="41905">
                  <c:v>0.83494065281899121</c:v>
                </c:pt>
                <c:pt idx="41906">
                  <c:v>0.83518930957683746</c:v>
                </c:pt>
                <c:pt idx="41907">
                  <c:v>0.83549944300037127</c:v>
                </c:pt>
                <c:pt idx="41908">
                  <c:v>0.83549944300037127</c:v>
                </c:pt>
                <c:pt idx="41909">
                  <c:v>0.83543833580980686</c:v>
                </c:pt>
                <c:pt idx="41910">
                  <c:v>0.83543833580980686</c:v>
                </c:pt>
                <c:pt idx="41911">
                  <c:v>0.83512810991459341</c:v>
                </c:pt>
                <c:pt idx="41912">
                  <c:v>0.83518930957683746</c:v>
                </c:pt>
                <c:pt idx="41913">
                  <c:v>0.83518930957683746</c:v>
                </c:pt>
                <c:pt idx="41914">
                  <c:v>0.83518930957683746</c:v>
                </c:pt>
                <c:pt idx="41915">
                  <c:v>0.83494065281899121</c:v>
                </c:pt>
                <c:pt idx="41916">
                  <c:v>0.83525046382189261</c:v>
                </c:pt>
                <c:pt idx="41917">
                  <c:v>0.83487940630797774</c:v>
                </c:pt>
                <c:pt idx="41918">
                  <c:v>0.83487940630797774</c:v>
                </c:pt>
                <c:pt idx="41919">
                  <c:v>0.83525046382189261</c:v>
                </c:pt>
                <c:pt idx="41920">
                  <c:v>0.83525046382189239</c:v>
                </c:pt>
                <c:pt idx="41921">
                  <c:v>0.83525046382189239</c:v>
                </c:pt>
                <c:pt idx="41922">
                  <c:v>0.83487940630797774</c:v>
                </c:pt>
                <c:pt idx="41923">
                  <c:v>0.83481811432813668</c:v>
                </c:pt>
                <c:pt idx="41924">
                  <c:v>0.83481811432813668</c:v>
                </c:pt>
                <c:pt idx="41925">
                  <c:v>0.83481811432813668</c:v>
                </c:pt>
                <c:pt idx="41926">
                  <c:v>0.83556050482553823</c:v>
                </c:pt>
                <c:pt idx="41927">
                  <c:v>0.83556050482553823</c:v>
                </c:pt>
                <c:pt idx="41928">
                  <c:v>0.83512810991459341</c:v>
                </c:pt>
                <c:pt idx="41929">
                  <c:v>0.83512810991459341</c:v>
                </c:pt>
                <c:pt idx="41930">
                  <c:v>0.83512810991459341</c:v>
                </c:pt>
                <c:pt idx="41931">
                  <c:v>0.83512810991459341</c:v>
                </c:pt>
                <c:pt idx="41932">
                  <c:v>0.83543833580980686</c:v>
                </c:pt>
                <c:pt idx="41933">
                  <c:v>0.83537718320327026</c:v>
                </c:pt>
                <c:pt idx="41934">
                  <c:v>0.83537718320327026</c:v>
                </c:pt>
                <c:pt idx="41935">
                  <c:v>0.83537718320327026</c:v>
                </c:pt>
                <c:pt idx="41936">
                  <c:v>0.83531598513011152</c:v>
                </c:pt>
                <c:pt idx="41937">
                  <c:v>0.83537718320327026</c:v>
                </c:pt>
                <c:pt idx="41938">
                  <c:v>0.83537718320327026</c:v>
                </c:pt>
                <c:pt idx="41939">
                  <c:v>0.83543833580980686</c:v>
                </c:pt>
                <c:pt idx="41940">
                  <c:v>0.83543833580980686</c:v>
                </c:pt>
                <c:pt idx="41941">
                  <c:v>0.83543833580980686</c:v>
                </c:pt>
                <c:pt idx="41942">
                  <c:v>0.83506686478454684</c:v>
                </c:pt>
                <c:pt idx="41943">
                  <c:v>0.83506686478454684</c:v>
                </c:pt>
                <c:pt idx="41944">
                  <c:v>0.83512810991459341</c:v>
                </c:pt>
                <c:pt idx="41945">
                  <c:v>0.83512810991459341</c:v>
                </c:pt>
                <c:pt idx="41946">
                  <c:v>0.83512810991459341</c:v>
                </c:pt>
                <c:pt idx="41947">
                  <c:v>0.83512810991459341</c:v>
                </c:pt>
                <c:pt idx="41948">
                  <c:v>0.83512810991459341</c:v>
                </c:pt>
                <c:pt idx="41949">
                  <c:v>0.83543833580980686</c:v>
                </c:pt>
                <c:pt idx="41950">
                  <c:v>0.83574879227053145</c:v>
                </c:pt>
                <c:pt idx="41951">
                  <c:v>0.83506686478454684</c:v>
                </c:pt>
                <c:pt idx="41952">
                  <c:v>0.83506686478454684</c:v>
                </c:pt>
                <c:pt idx="41953">
                  <c:v>0.83475677682881555</c:v>
                </c:pt>
                <c:pt idx="41954">
                  <c:v>0.83512810991459341</c:v>
                </c:pt>
                <c:pt idx="41955">
                  <c:v>0.83506686478454684</c:v>
                </c:pt>
                <c:pt idx="41956">
                  <c:v>0.83500557413600907</c:v>
                </c:pt>
                <c:pt idx="41957">
                  <c:v>0.83506686478454684</c:v>
                </c:pt>
                <c:pt idx="41958">
                  <c:v>0.83506686478454684</c:v>
                </c:pt>
                <c:pt idx="41959">
                  <c:v>0.83506686478454684</c:v>
                </c:pt>
                <c:pt idx="41960">
                  <c:v>0.83506686478454684</c:v>
                </c:pt>
                <c:pt idx="41961">
                  <c:v>0.83537718320327026</c:v>
                </c:pt>
                <c:pt idx="41962">
                  <c:v>0.83537718320327026</c:v>
                </c:pt>
                <c:pt idx="41963">
                  <c:v>0.83543833580980686</c:v>
                </c:pt>
                <c:pt idx="41964">
                  <c:v>0.83543833580980686</c:v>
                </c:pt>
                <c:pt idx="41965">
                  <c:v>0.83537718320327026</c:v>
                </c:pt>
                <c:pt idx="41966">
                  <c:v>0.83531598513011152</c:v>
                </c:pt>
                <c:pt idx="41967">
                  <c:v>0.83556547619047616</c:v>
                </c:pt>
                <c:pt idx="41968">
                  <c:v>0.83519345238095233</c:v>
                </c:pt>
                <c:pt idx="41969">
                  <c:v>0.83519345238095233</c:v>
                </c:pt>
                <c:pt idx="41970">
                  <c:v>0.83519345238095233</c:v>
                </c:pt>
                <c:pt idx="41971">
                  <c:v>0.83593749999999989</c:v>
                </c:pt>
                <c:pt idx="41972">
                  <c:v>0.83543833580980686</c:v>
                </c:pt>
                <c:pt idx="41973">
                  <c:v>0.83518930957683746</c:v>
                </c:pt>
                <c:pt idx="41974">
                  <c:v>0.83549944300037127</c:v>
                </c:pt>
                <c:pt idx="41975">
                  <c:v>0.83512810991459341</c:v>
                </c:pt>
                <c:pt idx="41976">
                  <c:v>0.83506686478454684</c:v>
                </c:pt>
                <c:pt idx="41977">
                  <c:v>0.83537718320327026</c:v>
                </c:pt>
                <c:pt idx="41978">
                  <c:v>0.83568773234200755</c:v>
                </c:pt>
                <c:pt idx="41979">
                  <c:v>0.83574879227053145</c:v>
                </c:pt>
                <c:pt idx="41980">
                  <c:v>0.83543833580980686</c:v>
                </c:pt>
                <c:pt idx="41981">
                  <c:v>0.83518930957683746</c:v>
                </c:pt>
                <c:pt idx="41982">
                  <c:v>0.83556050482553823</c:v>
                </c:pt>
                <c:pt idx="41983">
                  <c:v>0.83556050482553823</c:v>
                </c:pt>
                <c:pt idx="41984">
                  <c:v>0.83556050482553823</c:v>
                </c:pt>
                <c:pt idx="41985">
                  <c:v>0.83518930957683746</c:v>
                </c:pt>
                <c:pt idx="41986">
                  <c:v>0.83481811432813668</c:v>
                </c:pt>
                <c:pt idx="41987">
                  <c:v>0.83512810991459341</c:v>
                </c:pt>
                <c:pt idx="41988">
                  <c:v>0.83512810991459341</c:v>
                </c:pt>
                <c:pt idx="41989">
                  <c:v>0.83543833580980686</c:v>
                </c:pt>
                <c:pt idx="41990">
                  <c:v>0.83537718320327026</c:v>
                </c:pt>
                <c:pt idx="41991">
                  <c:v>0.83531598513011152</c:v>
                </c:pt>
                <c:pt idx="41992">
                  <c:v>0.83537718320327026</c:v>
                </c:pt>
                <c:pt idx="41993">
                  <c:v>0.83537718320327026</c:v>
                </c:pt>
                <c:pt idx="41994">
                  <c:v>0.83506686478454684</c:v>
                </c:pt>
                <c:pt idx="41995">
                  <c:v>0.83543833580980686</c:v>
                </c:pt>
                <c:pt idx="41996">
                  <c:v>0.83574879227053145</c:v>
                </c:pt>
                <c:pt idx="41997">
                  <c:v>0.83543833580980686</c:v>
                </c:pt>
                <c:pt idx="41998">
                  <c:v>0.83549944300037127</c:v>
                </c:pt>
                <c:pt idx="41999">
                  <c:v>0.83549944300037127</c:v>
                </c:pt>
                <c:pt idx="42000">
                  <c:v>0.83543833580980686</c:v>
                </c:pt>
                <c:pt idx="42001">
                  <c:v>0.83512810991459341</c:v>
                </c:pt>
                <c:pt idx="42002">
                  <c:v>0.83481811432813668</c:v>
                </c:pt>
                <c:pt idx="42003">
                  <c:v>0.83518930957683746</c:v>
                </c:pt>
                <c:pt idx="42004">
                  <c:v>0.83543833580980686</c:v>
                </c:pt>
                <c:pt idx="42005">
                  <c:v>0.83574879227053145</c:v>
                </c:pt>
                <c:pt idx="42006">
                  <c:v>0.83568773234200755</c:v>
                </c:pt>
                <c:pt idx="42007">
                  <c:v>0.83506686478454684</c:v>
                </c:pt>
                <c:pt idx="42008">
                  <c:v>0.83549944300037127</c:v>
                </c:pt>
                <c:pt idx="42009">
                  <c:v>0.83525046382189261</c:v>
                </c:pt>
                <c:pt idx="42010">
                  <c:v>0.83525046382189261</c:v>
                </c:pt>
                <c:pt idx="42011">
                  <c:v>0.83562152133580714</c:v>
                </c:pt>
                <c:pt idx="42012">
                  <c:v>0.83518930957683746</c:v>
                </c:pt>
                <c:pt idx="42013">
                  <c:v>0.83587077608614924</c:v>
                </c:pt>
                <c:pt idx="42014">
                  <c:v>0.83556050482553823</c:v>
                </c:pt>
                <c:pt idx="42015">
                  <c:v>0.83543833580980686</c:v>
                </c:pt>
                <c:pt idx="42016">
                  <c:v>0.83543833580980686</c:v>
                </c:pt>
                <c:pt idx="42017">
                  <c:v>0.83543833580980686</c:v>
                </c:pt>
                <c:pt idx="42018">
                  <c:v>0.83574879227053145</c:v>
                </c:pt>
                <c:pt idx="42019">
                  <c:v>0.83537718320327026</c:v>
                </c:pt>
                <c:pt idx="42020">
                  <c:v>0.83574879227053145</c:v>
                </c:pt>
                <c:pt idx="42021">
                  <c:v>0.83543833580980686</c:v>
                </c:pt>
                <c:pt idx="42022">
                  <c:v>0.83543833580980686</c:v>
                </c:pt>
                <c:pt idx="42023">
                  <c:v>0.83543833580980686</c:v>
                </c:pt>
                <c:pt idx="42024">
                  <c:v>0.83543833580980686</c:v>
                </c:pt>
                <c:pt idx="42025">
                  <c:v>0.83543833580980686</c:v>
                </c:pt>
                <c:pt idx="42026">
                  <c:v>0.83543833580980686</c:v>
                </c:pt>
                <c:pt idx="42027">
                  <c:v>0.83549944300037127</c:v>
                </c:pt>
                <c:pt idx="42028">
                  <c:v>0.83518930957683746</c:v>
                </c:pt>
                <c:pt idx="42029">
                  <c:v>0.83525046382189261</c:v>
                </c:pt>
                <c:pt idx="42030">
                  <c:v>0.83487940630797774</c:v>
                </c:pt>
                <c:pt idx="42031">
                  <c:v>0.83518930957683746</c:v>
                </c:pt>
                <c:pt idx="42032">
                  <c:v>0.83481811432813668</c:v>
                </c:pt>
                <c:pt idx="42033">
                  <c:v>0.83518930957683746</c:v>
                </c:pt>
                <c:pt idx="42034">
                  <c:v>0.83556050482553834</c:v>
                </c:pt>
                <c:pt idx="42035">
                  <c:v>0.83518930957683746</c:v>
                </c:pt>
                <c:pt idx="42036">
                  <c:v>0.83549944300037127</c:v>
                </c:pt>
                <c:pt idx="42037">
                  <c:v>0.83549944300037127</c:v>
                </c:pt>
                <c:pt idx="42038">
                  <c:v>0.83512810991459341</c:v>
                </c:pt>
                <c:pt idx="42039">
                  <c:v>0.83518930957683746</c:v>
                </c:pt>
                <c:pt idx="42040">
                  <c:v>0.83518930957683746</c:v>
                </c:pt>
                <c:pt idx="42041">
                  <c:v>0.83518930957683746</c:v>
                </c:pt>
                <c:pt idx="42042">
                  <c:v>0.83512810991459341</c:v>
                </c:pt>
                <c:pt idx="42043">
                  <c:v>0.83549944300037127</c:v>
                </c:pt>
                <c:pt idx="42044">
                  <c:v>0.83549944300037127</c:v>
                </c:pt>
                <c:pt idx="42045">
                  <c:v>0.83543833580980686</c:v>
                </c:pt>
                <c:pt idx="42046">
                  <c:v>0.83543833580980686</c:v>
                </c:pt>
                <c:pt idx="42047">
                  <c:v>0.83568773234200755</c:v>
                </c:pt>
                <c:pt idx="42048">
                  <c:v>0.83525474153960577</c:v>
                </c:pt>
                <c:pt idx="42049">
                  <c:v>0.83531598513011152</c:v>
                </c:pt>
                <c:pt idx="42050">
                  <c:v>0.83568773234200755</c:v>
                </c:pt>
                <c:pt idx="42051">
                  <c:v>0.83568773234200755</c:v>
                </c:pt>
                <c:pt idx="42052">
                  <c:v>0.83568773234200755</c:v>
                </c:pt>
                <c:pt idx="42053">
                  <c:v>0.83568773234200755</c:v>
                </c:pt>
                <c:pt idx="42054">
                  <c:v>0.83537718320327026</c:v>
                </c:pt>
                <c:pt idx="42055">
                  <c:v>0.83568773234200755</c:v>
                </c:pt>
                <c:pt idx="42056">
                  <c:v>0.83537718320327026</c:v>
                </c:pt>
                <c:pt idx="42057">
                  <c:v>0.83568773234200755</c:v>
                </c:pt>
                <c:pt idx="42058">
                  <c:v>0.83568773234200755</c:v>
                </c:pt>
                <c:pt idx="42059">
                  <c:v>0.83537718320327026</c:v>
                </c:pt>
                <c:pt idx="42060">
                  <c:v>0.83500557413600895</c:v>
                </c:pt>
                <c:pt idx="42061">
                  <c:v>0.83568773234200755</c:v>
                </c:pt>
                <c:pt idx="42062">
                  <c:v>0.83531598513011152</c:v>
                </c:pt>
                <c:pt idx="42063">
                  <c:v>0.83500557413600895</c:v>
                </c:pt>
                <c:pt idx="42064">
                  <c:v>0.83537718320327026</c:v>
                </c:pt>
                <c:pt idx="42065">
                  <c:v>0.83531598513011152</c:v>
                </c:pt>
                <c:pt idx="42066">
                  <c:v>0.83531598513011152</c:v>
                </c:pt>
                <c:pt idx="42067">
                  <c:v>0.83562662699888424</c:v>
                </c:pt>
                <c:pt idx="42068">
                  <c:v>0.83562662699888424</c:v>
                </c:pt>
                <c:pt idx="42069">
                  <c:v>0.83568773234200755</c:v>
                </c:pt>
                <c:pt idx="42070">
                  <c:v>0.83568773234200755</c:v>
                </c:pt>
                <c:pt idx="42071">
                  <c:v>0.83568773234200755</c:v>
                </c:pt>
                <c:pt idx="42072">
                  <c:v>0.83537718320327026</c:v>
                </c:pt>
                <c:pt idx="42073">
                  <c:v>0.83537718320327026</c:v>
                </c:pt>
                <c:pt idx="42074">
                  <c:v>0.83568773234200755</c:v>
                </c:pt>
                <c:pt idx="42075">
                  <c:v>0.83568773234200755</c:v>
                </c:pt>
                <c:pt idx="42076">
                  <c:v>0.83531598513011152</c:v>
                </c:pt>
                <c:pt idx="42077">
                  <c:v>0.83568773234200755</c:v>
                </c:pt>
                <c:pt idx="42078">
                  <c:v>0.83568773234200755</c:v>
                </c:pt>
                <c:pt idx="42079">
                  <c:v>0.83562662699888424</c:v>
                </c:pt>
                <c:pt idx="42080">
                  <c:v>0.83562662699888424</c:v>
                </c:pt>
                <c:pt idx="42081">
                  <c:v>0.83562662699888424</c:v>
                </c:pt>
                <c:pt idx="42082">
                  <c:v>0.83531598513011152</c:v>
                </c:pt>
                <c:pt idx="42083">
                  <c:v>0.83568773234200755</c:v>
                </c:pt>
                <c:pt idx="42084">
                  <c:v>0.83568773234200755</c:v>
                </c:pt>
                <c:pt idx="42085">
                  <c:v>0.83537718320327026</c:v>
                </c:pt>
                <c:pt idx="42086">
                  <c:v>0.83568773234200755</c:v>
                </c:pt>
                <c:pt idx="42087">
                  <c:v>0.83562662699888424</c:v>
                </c:pt>
                <c:pt idx="42088">
                  <c:v>0.83562662699888424</c:v>
                </c:pt>
                <c:pt idx="42089">
                  <c:v>0.83556547619047616</c:v>
                </c:pt>
                <c:pt idx="42090">
                  <c:v>0.83525474153960577</c:v>
                </c:pt>
                <c:pt idx="42091">
                  <c:v>0.83531598513011152</c:v>
                </c:pt>
                <c:pt idx="42092">
                  <c:v>0.83500557413600895</c:v>
                </c:pt>
                <c:pt idx="42093">
                  <c:v>0.83531598513011152</c:v>
                </c:pt>
                <c:pt idx="42094">
                  <c:v>0.83531598513011152</c:v>
                </c:pt>
                <c:pt idx="42095">
                  <c:v>0.83531598513011152</c:v>
                </c:pt>
                <c:pt idx="42096">
                  <c:v>0.83537718320327026</c:v>
                </c:pt>
                <c:pt idx="42097">
                  <c:v>0.83562662699888424</c:v>
                </c:pt>
                <c:pt idx="42098">
                  <c:v>0.83562662699888424</c:v>
                </c:pt>
                <c:pt idx="42099">
                  <c:v>0.83525474153960577</c:v>
                </c:pt>
                <c:pt idx="42100">
                  <c:v>0.83550427986602172</c:v>
                </c:pt>
                <c:pt idx="42101">
                  <c:v>0.83544303797468367</c:v>
                </c:pt>
                <c:pt idx="42102">
                  <c:v>0.83544303797468367</c:v>
                </c:pt>
                <c:pt idx="42103">
                  <c:v>0.83513211760327521</c:v>
                </c:pt>
                <c:pt idx="42104">
                  <c:v>0.83519345238095233</c:v>
                </c:pt>
                <c:pt idx="42105">
                  <c:v>0.83531598513011152</c:v>
                </c:pt>
                <c:pt idx="42106">
                  <c:v>0.83537718320327026</c:v>
                </c:pt>
                <c:pt idx="42107">
                  <c:v>0.83543833580980686</c:v>
                </c:pt>
                <c:pt idx="42108">
                  <c:v>0.83549944300037127</c:v>
                </c:pt>
                <c:pt idx="42109">
                  <c:v>0.83518930957683746</c:v>
                </c:pt>
                <c:pt idx="42110">
                  <c:v>0.83487940630797774</c:v>
                </c:pt>
                <c:pt idx="42111">
                  <c:v>0.83525046382189261</c:v>
                </c:pt>
                <c:pt idx="42112">
                  <c:v>0.83494065281899121</c:v>
                </c:pt>
                <c:pt idx="42113">
                  <c:v>0.83487940630797774</c:v>
                </c:pt>
                <c:pt idx="42114">
                  <c:v>0.83512810991459341</c:v>
                </c:pt>
                <c:pt idx="42115">
                  <c:v>0.83512810991459341</c:v>
                </c:pt>
                <c:pt idx="42116">
                  <c:v>0.83475677682881555</c:v>
                </c:pt>
                <c:pt idx="42117">
                  <c:v>0.83543833580980686</c:v>
                </c:pt>
                <c:pt idx="42118">
                  <c:v>0.83543833580980686</c:v>
                </c:pt>
                <c:pt idx="42119">
                  <c:v>0.83537718320327026</c:v>
                </c:pt>
                <c:pt idx="42120">
                  <c:v>0.83531598513011152</c:v>
                </c:pt>
                <c:pt idx="42121">
                  <c:v>0.83537718320327026</c:v>
                </c:pt>
                <c:pt idx="42122">
                  <c:v>0.83537718320327026</c:v>
                </c:pt>
                <c:pt idx="42123">
                  <c:v>0.83531598513011152</c:v>
                </c:pt>
                <c:pt idx="42124">
                  <c:v>0.83531598513011152</c:v>
                </c:pt>
                <c:pt idx="42125">
                  <c:v>0.83568773234200755</c:v>
                </c:pt>
                <c:pt idx="42126">
                  <c:v>0.83574879227053145</c:v>
                </c:pt>
                <c:pt idx="42127">
                  <c:v>0.83543833580980686</c:v>
                </c:pt>
                <c:pt idx="42128">
                  <c:v>0.83543833580980686</c:v>
                </c:pt>
                <c:pt idx="42129">
                  <c:v>0.83549944300037127</c:v>
                </c:pt>
                <c:pt idx="42130">
                  <c:v>0.83518930957683746</c:v>
                </c:pt>
                <c:pt idx="42131">
                  <c:v>0.83512810991459341</c:v>
                </c:pt>
                <c:pt idx="42132">
                  <c:v>0.83512810991459341</c:v>
                </c:pt>
                <c:pt idx="42133">
                  <c:v>0.83512810991459341</c:v>
                </c:pt>
                <c:pt idx="42134">
                  <c:v>0.83481811432813668</c:v>
                </c:pt>
                <c:pt idx="42135">
                  <c:v>0.83549944300037127</c:v>
                </c:pt>
                <c:pt idx="42136">
                  <c:v>0.83549944300037127</c:v>
                </c:pt>
                <c:pt idx="42137">
                  <c:v>0.83475677682881555</c:v>
                </c:pt>
                <c:pt idx="42138">
                  <c:v>0.83475677682881555</c:v>
                </c:pt>
                <c:pt idx="42139">
                  <c:v>0.83487940630797774</c:v>
                </c:pt>
                <c:pt idx="42140">
                  <c:v>0.83494065281899121</c:v>
                </c:pt>
                <c:pt idx="42141">
                  <c:v>0.83531157270029677</c:v>
                </c:pt>
                <c:pt idx="42142">
                  <c:v>0.83562152133580714</c:v>
                </c:pt>
                <c:pt idx="42143">
                  <c:v>0.83562152133580714</c:v>
                </c:pt>
                <c:pt idx="42144">
                  <c:v>0.83562152133580714</c:v>
                </c:pt>
                <c:pt idx="42145">
                  <c:v>0.83525046382189239</c:v>
                </c:pt>
                <c:pt idx="42146">
                  <c:v>0.83525046382189239</c:v>
                </c:pt>
                <c:pt idx="42147">
                  <c:v>0.83549944300037127</c:v>
                </c:pt>
                <c:pt idx="42148">
                  <c:v>0.83543833580980686</c:v>
                </c:pt>
                <c:pt idx="42149">
                  <c:v>0.83537718320327026</c:v>
                </c:pt>
                <c:pt idx="42150">
                  <c:v>0.83506686478454695</c:v>
                </c:pt>
                <c:pt idx="42151">
                  <c:v>0.83506686478454684</c:v>
                </c:pt>
                <c:pt idx="42152">
                  <c:v>0.83543833580980686</c:v>
                </c:pt>
                <c:pt idx="42153">
                  <c:v>0.83574879227053145</c:v>
                </c:pt>
                <c:pt idx="42154">
                  <c:v>0.83543833580980686</c:v>
                </c:pt>
                <c:pt idx="42155">
                  <c:v>0.83549944300037127</c:v>
                </c:pt>
                <c:pt idx="42156">
                  <c:v>0.83549944300037127</c:v>
                </c:pt>
                <c:pt idx="42157">
                  <c:v>0.83475677682881555</c:v>
                </c:pt>
                <c:pt idx="42158">
                  <c:v>0.83543833580980686</c:v>
                </c:pt>
                <c:pt idx="42159">
                  <c:v>0.83512810991459341</c:v>
                </c:pt>
                <c:pt idx="42160">
                  <c:v>0.83481811432813668</c:v>
                </c:pt>
                <c:pt idx="42161">
                  <c:v>0.83481811432813668</c:v>
                </c:pt>
                <c:pt idx="42162">
                  <c:v>0.83512810991459341</c:v>
                </c:pt>
                <c:pt idx="42163">
                  <c:v>0.83568773234200755</c:v>
                </c:pt>
                <c:pt idx="42164">
                  <c:v>0.83525474153960577</c:v>
                </c:pt>
                <c:pt idx="42165">
                  <c:v>0.83519345238095233</c:v>
                </c:pt>
                <c:pt idx="42166">
                  <c:v>0.83519345238095233</c:v>
                </c:pt>
                <c:pt idx="42167">
                  <c:v>0.83556547619047616</c:v>
                </c:pt>
                <c:pt idx="42168">
                  <c:v>0.83562662699888424</c:v>
                </c:pt>
                <c:pt idx="42169">
                  <c:v>0.83562662699888424</c:v>
                </c:pt>
                <c:pt idx="42170">
                  <c:v>0.83562662699888424</c:v>
                </c:pt>
                <c:pt idx="42171">
                  <c:v>0.83562662699888424</c:v>
                </c:pt>
                <c:pt idx="42172">
                  <c:v>0.83562662699888424</c:v>
                </c:pt>
                <c:pt idx="42173">
                  <c:v>0.83562662699888424</c:v>
                </c:pt>
                <c:pt idx="42174">
                  <c:v>0.83574879227053145</c:v>
                </c:pt>
                <c:pt idx="42175">
                  <c:v>0.83512810991459341</c:v>
                </c:pt>
                <c:pt idx="42176">
                  <c:v>0.83518930957683746</c:v>
                </c:pt>
                <c:pt idx="42177">
                  <c:v>0.83487940630797774</c:v>
                </c:pt>
                <c:pt idx="42178">
                  <c:v>0.83525046382189261</c:v>
                </c:pt>
                <c:pt idx="42179">
                  <c:v>0.83556050482553823</c:v>
                </c:pt>
                <c:pt idx="42180">
                  <c:v>0.83518930957683746</c:v>
                </c:pt>
                <c:pt idx="42181">
                  <c:v>0.83549944300037127</c:v>
                </c:pt>
                <c:pt idx="42182">
                  <c:v>0.83537718320327026</c:v>
                </c:pt>
                <c:pt idx="42183">
                  <c:v>0.83531598513011152</c:v>
                </c:pt>
                <c:pt idx="42184">
                  <c:v>0.83531598513011152</c:v>
                </c:pt>
                <c:pt idx="42185">
                  <c:v>0.83500557413600895</c:v>
                </c:pt>
                <c:pt idx="42186">
                  <c:v>0.83568773234200755</c:v>
                </c:pt>
                <c:pt idx="42187">
                  <c:v>0.83568773234200755</c:v>
                </c:pt>
                <c:pt idx="42188">
                  <c:v>0.83531598513011152</c:v>
                </c:pt>
                <c:pt idx="42189">
                  <c:v>0.83568773234200755</c:v>
                </c:pt>
                <c:pt idx="42190">
                  <c:v>0.83537718320327026</c:v>
                </c:pt>
                <c:pt idx="42191">
                  <c:v>0.83537718320327026</c:v>
                </c:pt>
                <c:pt idx="42192">
                  <c:v>0.83512810991459341</c:v>
                </c:pt>
                <c:pt idx="42193">
                  <c:v>0.83525046382189261</c:v>
                </c:pt>
                <c:pt idx="42194">
                  <c:v>0.83525046382189261</c:v>
                </c:pt>
                <c:pt idx="42195">
                  <c:v>0.83487940630797774</c:v>
                </c:pt>
                <c:pt idx="42196">
                  <c:v>0.83512810991459341</c:v>
                </c:pt>
                <c:pt idx="42197">
                  <c:v>0.83475677682881555</c:v>
                </c:pt>
                <c:pt idx="42198">
                  <c:v>0.83543833580980686</c:v>
                </c:pt>
                <c:pt idx="42199">
                  <c:v>0.83537718320327026</c:v>
                </c:pt>
                <c:pt idx="42200">
                  <c:v>0.83537718320327026</c:v>
                </c:pt>
                <c:pt idx="42201">
                  <c:v>0.83500557413600907</c:v>
                </c:pt>
                <c:pt idx="42202">
                  <c:v>0.83574879227053145</c:v>
                </c:pt>
                <c:pt idx="42203">
                  <c:v>0.83506686478454684</c:v>
                </c:pt>
                <c:pt idx="42204">
                  <c:v>0.83506686478454684</c:v>
                </c:pt>
                <c:pt idx="42205">
                  <c:v>0.83543833580980686</c:v>
                </c:pt>
                <c:pt idx="42206">
                  <c:v>0.83537718320327026</c:v>
                </c:pt>
                <c:pt idx="42207">
                  <c:v>0.83531598513011152</c:v>
                </c:pt>
                <c:pt idx="42208">
                  <c:v>0.83537718320327026</c:v>
                </c:pt>
                <c:pt idx="42209">
                  <c:v>0.83531598513011152</c:v>
                </c:pt>
                <c:pt idx="42210">
                  <c:v>0.83562662699888424</c:v>
                </c:pt>
                <c:pt idx="42211">
                  <c:v>0.83556547619047616</c:v>
                </c:pt>
                <c:pt idx="42212">
                  <c:v>0.83556547619047616</c:v>
                </c:pt>
                <c:pt idx="42213">
                  <c:v>0.83525474153960577</c:v>
                </c:pt>
                <c:pt idx="42214">
                  <c:v>0.83519345238095233</c:v>
                </c:pt>
                <c:pt idx="42215">
                  <c:v>0.83550427986602172</c:v>
                </c:pt>
                <c:pt idx="42216">
                  <c:v>0.83544303797468367</c:v>
                </c:pt>
                <c:pt idx="42217">
                  <c:v>0.83519345238095233</c:v>
                </c:pt>
                <c:pt idx="42218">
                  <c:v>0.83525474153960577</c:v>
                </c:pt>
                <c:pt idx="42219">
                  <c:v>0.83531598513011152</c:v>
                </c:pt>
                <c:pt idx="42220">
                  <c:v>0.83537718320327026</c:v>
                </c:pt>
                <c:pt idx="42221">
                  <c:v>0.83543833580980686</c:v>
                </c:pt>
                <c:pt idx="42222">
                  <c:v>0.83556050482553823</c:v>
                </c:pt>
                <c:pt idx="42223">
                  <c:v>0.83525046382189239</c:v>
                </c:pt>
                <c:pt idx="42224">
                  <c:v>0.83487940630797774</c:v>
                </c:pt>
                <c:pt idx="42225">
                  <c:v>0.83525046382189261</c:v>
                </c:pt>
                <c:pt idx="42226">
                  <c:v>0.83525046382189261</c:v>
                </c:pt>
                <c:pt idx="42227">
                  <c:v>0.83525046382189261</c:v>
                </c:pt>
                <c:pt idx="42228">
                  <c:v>0.83494065281899121</c:v>
                </c:pt>
                <c:pt idx="42229">
                  <c:v>0.83525046382189239</c:v>
                </c:pt>
                <c:pt idx="42230">
                  <c:v>0.83518930957683746</c:v>
                </c:pt>
                <c:pt idx="42231">
                  <c:v>0.83549944300037127</c:v>
                </c:pt>
                <c:pt idx="42232">
                  <c:v>0.83537718320327026</c:v>
                </c:pt>
                <c:pt idx="42233">
                  <c:v>0.83525474153960577</c:v>
                </c:pt>
                <c:pt idx="42234">
                  <c:v>0.83562662699888424</c:v>
                </c:pt>
                <c:pt idx="42235">
                  <c:v>0.83562662699888424</c:v>
                </c:pt>
                <c:pt idx="42236">
                  <c:v>0.83500557413600895</c:v>
                </c:pt>
                <c:pt idx="42237">
                  <c:v>0.83531598513011152</c:v>
                </c:pt>
                <c:pt idx="42238">
                  <c:v>0.83531598513011152</c:v>
                </c:pt>
                <c:pt idx="42239">
                  <c:v>0.83543833580980686</c:v>
                </c:pt>
                <c:pt idx="42240">
                  <c:v>0.83549944300037127</c:v>
                </c:pt>
                <c:pt idx="42241">
                  <c:v>0.83518930957683746</c:v>
                </c:pt>
                <c:pt idx="42242">
                  <c:v>0.83525046382189239</c:v>
                </c:pt>
                <c:pt idx="42243">
                  <c:v>0.83525046382189239</c:v>
                </c:pt>
                <c:pt idx="42244">
                  <c:v>0.83525046382189261</c:v>
                </c:pt>
                <c:pt idx="42245">
                  <c:v>0.83525046382189261</c:v>
                </c:pt>
                <c:pt idx="42246">
                  <c:v>0.83531157270029677</c:v>
                </c:pt>
                <c:pt idx="42247">
                  <c:v>0.83562152133580714</c:v>
                </c:pt>
                <c:pt idx="42248">
                  <c:v>0.83518930957683746</c:v>
                </c:pt>
                <c:pt idx="42249">
                  <c:v>0.83525046382189261</c:v>
                </c:pt>
                <c:pt idx="42250">
                  <c:v>0.83562152133580714</c:v>
                </c:pt>
                <c:pt idx="42251">
                  <c:v>0.83525046382189239</c:v>
                </c:pt>
                <c:pt idx="42252">
                  <c:v>0.83543833580980686</c:v>
                </c:pt>
                <c:pt idx="42253">
                  <c:v>0.83537718320327026</c:v>
                </c:pt>
                <c:pt idx="42254">
                  <c:v>0.83537718320327026</c:v>
                </c:pt>
                <c:pt idx="42255">
                  <c:v>0.83537718320327026</c:v>
                </c:pt>
                <c:pt idx="42256">
                  <c:v>0.83531598513011152</c:v>
                </c:pt>
                <c:pt idx="42257">
                  <c:v>0.83562662699888424</c:v>
                </c:pt>
                <c:pt idx="42258">
                  <c:v>0.83531598513011152</c:v>
                </c:pt>
                <c:pt idx="42259">
                  <c:v>0.83537718320327026</c:v>
                </c:pt>
                <c:pt idx="42260">
                  <c:v>0.83500557413600895</c:v>
                </c:pt>
                <c:pt idx="42261">
                  <c:v>0.83537718320327026</c:v>
                </c:pt>
                <c:pt idx="42262">
                  <c:v>0.83537718320327026</c:v>
                </c:pt>
                <c:pt idx="42263">
                  <c:v>0.83537718320327026</c:v>
                </c:pt>
                <c:pt idx="42264">
                  <c:v>0.83537718320327026</c:v>
                </c:pt>
                <c:pt idx="42265">
                  <c:v>0.83537718320327026</c:v>
                </c:pt>
                <c:pt idx="42266">
                  <c:v>0.83537718320327026</c:v>
                </c:pt>
                <c:pt idx="42267">
                  <c:v>0.83537718320327026</c:v>
                </c:pt>
                <c:pt idx="42268">
                  <c:v>0.83574879227053145</c:v>
                </c:pt>
                <c:pt idx="42269">
                  <c:v>0.83574879227053145</c:v>
                </c:pt>
                <c:pt idx="42270">
                  <c:v>0.83537718320327026</c:v>
                </c:pt>
                <c:pt idx="42271">
                  <c:v>0.83543833580980686</c:v>
                </c:pt>
                <c:pt idx="42272">
                  <c:v>0.83518930957683746</c:v>
                </c:pt>
                <c:pt idx="42273">
                  <c:v>0.83525046382189239</c:v>
                </c:pt>
                <c:pt idx="42274">
                  <c:v>0.83525046382189239</c:v>
                </c:pt>
                <c:pt idx="42275">
                  <c:v>0.83556050482553823</c:v>
                </c:pt>
                <c:pt idx="42276">
                  <c:v>0.83525046382189239</c:v>
                </c:pt>
                <c:pt idx="42277">
                  <c:v>0.83556050482553823</c:v>
                </c:pt>
                <c:pt idx="42278">
                  <c:v>0.83549944300037127</c:v>
                </c:pt>
                <c:pt idx="42279">
                  <c:v>0.83549944300037127</c:v>
                </c:pt>
                <c:pt idx="42280">
                  <c:v>0.83549944300037127</c:v>
                </c:pt>
                <c:pt idx="42281">
                  <c:v>0.83549944300037127</c:v>
                </c:pt>
                <c:pt idx="42282">
                  <c:v>0.83543833580980686</c:v>
                </c:pt>
                <c:pt idx="42283">
                  <c:v>0.83574879227053145</c:v>
                </c:pt>
                <c:pt idx="42284">
                  <c:v>0.83537718320327026</c:v>
                </c:pt>
                <c:pt idx="42285">
                  <c:v>0.83537718320327026</c:v>
                </c:pt>
                <c:pt idx="42286">
                  <c:v>0.83543833580980686</c:v>
                </c:pt>
                <c:pt idx="42287">
                  <c:v>0.83543833580980686</c:v>
                </c:pt>
                <c:pt idx="42288">
                  <c:v>0.83543833580980686</c:v>
                </c:pt>
                <c:pt idx="42289">
                  <c:v>0.83580980683506678</c:v>
                </c:pt>
                <c:pt idx="42290">
                  <c:v>0.83518930957683746</c:v>
                </c:pt>
                <c:pt idx="42291">
                  <c:v>0.83556050482553823</c:v>
                </c:pt>
                <c:pt idx="42292">
                  <c:v>0.83494065281899121</c:v>
                </c:pt>
                <c:pt idx="42293">
                  <c:v>0.83487940630797774</c:v>
                </c:pt>
                <c:pt idx="42294">
                  <c:v>0.83525046382189261</c:v>
                </c:pt>
                <c:pt idx="42295">
                  <c:v>0.83531157270029677</c:v>
                </c:pt>
                <c:pt idx="42296">
                  <c:v>0.83531157270029677</c:v>
                </c:pt>
                <c:pt idx="42297">
                  <c:v>0.83525046382189261</c:v>
                </c:pt>
                <c:pt idx="42298">
                  <c:v>0.83525046382189261</c:v>
                </c:pt>
                <c:pt idx="42299">
                  <c:v>0.83525046382189261</c:v>
                </c:pt>
                <c:pt idx="42300">
                  <c:v>0.83494065281899121</c:v>
                </c:pt>
                <c:pt idx="42301">
                  <c:v>0.83525046382189261</c:v>
                </c:pt>
                <c:pt idx="42302">
                  <c:v>0.83525046382189261</c:v>
                </c:pt>
                <c:pt idx="42303">
                  <c:v>0.83531157270029677</c:v>
                </c:pt>
                <c:pt idx="42304">
                  <c:v>0.83500185391175386</c:v>
                </c:pt>
                <c:pt idx="42305">
                  <c:v>0.83500185391175386</c:v>
                </c:pt>
                <c:pt idx="42306">
                  <c:v>0.83506300963676805</c:v>
                </c:pt>
                <c:pt idx="42307">
                  <c:v>0.83512412004446102</c:v>
                </c:pt>
                <c:pt idx="42308">
                  <c:v>0.83506300963676805</c:v>
                </c:pt>
                <c:pt idx="42309">
                  <c:v>0.83531157270029677</c:v>
                </c:pt>
                <c:pt idx="42310">
                  <c:v>0.83525046382189239</c:v>
                </c:pt>
                <c:pt idx="42311">
                  <c:v>0.83487940630797774</c:v>
                </c:pt>
                <c:pt idx="42312">
                  <c:v>0.83549944300037127</c:v>
                </c:pt>
                <c:pt idx="42313">
                  <c:v>0.83549944300037127</c:v>
                </c:pt>
                <c:pt idx="42314">
                  <c:v>0.83549944300037127</c:v>
                </c:pt>
                <c:pt idx="42315">
                  <c:v>0.83543833580980686</c:v>
                </c:pt>
                <c:pt idx="42316">
                  <c:v>0.83580980683506678</c:v>
                </c:pt>
                <c:pt idx="42317">
                  <c:v>0.83580980683506678</c:v>
                </c:pt>
                <c:pt idx="42318">
                  <c:v>0.83543833580980686</c:v>
                </c:pt>
                <c:pt idx="42319">
                  <c:v>0.83543833580980686</c:v>
                </c:pt>
                <c:pt idx="42320">
                  <c:v>0.83512810991459341</c:v>
                </c:pt>
                <c:pt idx="42321">
                  <c:v>0.83518930957683746</c:v>
                </c:pt>
                <c:pt idx="42322">
                  <c:v>0.83562152133580714</c:v>
                </c:pt>
                <c:pt idx="42323">
                  <c:v>0.8353726362625139</c:v>
                </c:pt>
                <c:pt idx="42324">
                  <c:v>0.83568249258160232</c:v>
                </c:pt>
                <c:pt idx="42325">
                  <c:v>0.83500185391175386</c:v>
                </c:pt>
                <c:pt idx="42326">
                  <c:v>0.83494065281899121</c:v>
                </c:pt>
                <c:pt idx="42327">
                  <c:v>0.83525046382189261</c:v>
                </c:pt>
                <c:pt idx="42328">
                  <c:v>0.83525046382189261</c:v>
                </c:pt>
                <c:pt idx="42329">
                  <c:v>0.83487940630797774</c:v>
                </c:pt>
                <c:pt idx="42330">
                  <c:v>0.83556050482553823</c:v>
                </c:pt>
                <c:pt idx="42331">
                  <c:v>0.83518930957683746</c:v>
                </c:pt>
                <c:pt idx="42332">
                  <c:v>0.83549944300037127</c:v>
                </c:pt>
                <c:pt idx="42333">
                  <c:v>0.83543833580980686</c:v>
                </c:pt>
                <c:pt idx="42334">
                  <c:v>0.83574879227053145</c:v>
                </c:pt>
                <c:pt idx="42335">
                  <c:v>0.83543833580980686</c:v>
                </c:pt>
                <c:pt idx="42336">
                  <c:v>0.83537718320327026</c:v>
                </c:pt>
                <c:pt idx="42337">
                  <c:v>0.83568773234200755</c:v>
                </c:pt>
                <c:pt idx="42338">
                  <c:v>0.83537718320327026</c:v>
                </c:pt>
                <c:pt idx="42339">
                  <c:v>0.83568773234200755</c:v>
                </c:pt>
                <c:pt idx="42340">
                  <c:v>0.83531598513011152</c:v>
                </c:pt>
                <c:pt idx="42341">
                  <c:v>0.83562662699888424</c:v>
                </c:pt>
                <c:pt idx="42342">
                  <c:v>0.83562662699888424</c:v>
                </c:pt>
                <c:pt idx="42343">
                  <c:v>0.83562662699888424</c:v>
                </c:pt>
                <c:pt idx="42344">
                  <c:v>0.83556547619047616</c:v>
                </c:pt>
                <c:pt idx="42345">
                  <c:v>0.83537718320327026</c:v>
                </c:pt>
                <c:pt idx="42346">
                  <c:v>0.83549944300037127</c:v>
                </c:pt>
                <c:pt idx="42347">
                  <c:v>0.83518930957683746</c:v>
                </c:pt>
                <c:pt idx="42348">
                  <c:v>0.83500185391175386</c:v>
                </c:pt>
                <c:pt idx="42349">
                  <c:v>0.83500185391175386</c:v>
                </c:pt>
                <c:pt idx="42350">
                  <c:v>0.83531157270029677</c:v>
                </c:pt>
                <c:pt idx="42351">
                  <c:v>0.83500185391175386</c:v>
                </c:pt>
                <c:pt idx="42352">
                  <c:v>0.83500185391175386</c:v>
                </c:pt>
                <c:pt idx="42353">
                  <c:v>0.83556050482553823</c:v>
                </c:pt>
                <c:pt idx="42354">
                  <c:v>0.83549944300037127</c:v>
                </c:pt>
                <c:pt idx="42355">
                  <c:v>0.83506686478454684</c:v>
                </c:pt>
                <c:pt idx="42356">
                  <c:v>0.83525474153960577</c:v>
                </c:pt>
                <c:pt idx="42357">
                  <c:v>0.83531598513011152</c:v>
                </c:pt>
                <c:pt idx="42358">
                  <c:v>0.83531598513011152</c:v>
                </c:pt>
                <c:pt idx="42359">
                  <c:v>0.83574879227053145</c:v>
                </c:pt>
                <c:pt idx="42360">
                  <c:v>0.83574879227053145</c:v>
                </c:pt>
                <c:pt idx="42361">
                  <c:v>0.83537718320327026</c:v>
                </c:pt>
                <c:pt idx="42362">
                  <c:v>0.83543833580980686</c:v>
                </c:pt>
                <c:pt idx="42363">
                  <c:v>0.83580980683506678</c:v>
                </c:pt>
                <c:pt idx="42364">
                  <c:v>0.83574879227053145</c:v>
                </c:pt>
                <c:pt idx="42365">
                  <c:v>0.83574879227053145</c:v>
                </c:pt>
                <c:pt idx="42366">
                  <c:v>0.83580980683506678</c:v>
                </c:pt>
                <c:pt idx="42367">
                  <c:v>0.83556050482553823</c:v>
                </c:pt>
                <c:pt idx="42368">
                  <c:v>0.83487940630797774</c:v>
                </c:pt>
                <c:pt idx="42369">
                  <c:v>0.83487940630797774</c:v>
                </c:pt>
                <c:pt idx="42370">
                  <c:v>0.83518930957683746</c:v>
                </c:pt>
                <c:pt idx="42371">
                  <c:v>0.83518930957683746</c:v>
                </c:pt>
                <c:pt idx="42372">
                  <c:v>0.83512810991459341</c:v>
                </c:pt>
                <c:pt idx="42373">
                  <c:v>0.83537718320327026</c:v>
                </c:pt>
                <c:pt idx="42374">
                  <c:v>0.83568773234200755</c:v>
                </c:pt>
                <c:pt idx="42375">
                  <c:v>0.83568773234200755</c:v>
                </c:pt>
                <c:pt idx="42376">
                  <c:v>0.83537718320327026</c:v>
                </c:pt>
                <c:pt idx="42377">
                  <c:v>0.83543833580980686</c:v>
                </c:pt>
                <c:pt idx="42378">
                  <c:v>0.83543833580980686</c:v>
                </c:pt>
                <c:pt idx="42379">
                  <c:v>0.83512810991459341</c:v>
                </c:pt>
                <c:pt idx="42380">
                  <c:v>0.83518930957683746</c:v>
                </c:pt>
                <c:pt idx="42381">
                  <c:v>0.83487940630797774</c:v>
                </c:pt>
                <c:pt idx="42382">
                  <c:v>0.83487940630797774</c:v>
                </c:pt>
                <c:pt idx="42383">
                  <c:v>0.83525046382189261</c:v>
                </c:pt>
                <c:pt idx="42384">
                  <c:v>0.83525046382189261</c:v>
                </c:pt>
                <c:pt idx="42385">
                  <c:v>0.83525046382189261</c:v>
                </c:pt>
                <c:pt idx="42386">
                  <c:v>0.83556050482553823</c:v>
                </c:pt>
                <c:pt idx="42387">
                  <c:v>0.83549944300037127</c:v>
                </c:pt>
                <c:pt idx="42388">
                  <c:v>0.83518930957683746</c:v>
                </c:pt>
                <c:pt idx="42389">
                  <c:v>0.83543833580980686</c:v>
                </c:pt>
                <c:pt idx="42390">
                  <c:v>0.83531598513011152</c:v>
                </c:pt>
                <c:pt idx="42391">
                  <c:v>0.83568773234200755</c:v>
                </c:pt>
                <c:pt idx="42392">
                  <c:v>0.83543833580980686</c:v>
                </c:pt>
                <c:pt idx="42393">
                  <c:v>0.83543833580980686</c:v>
                </c:pt>
                <c:pt idx="42394">
                  <c:v>0.83537718320327026</c:v>
                </c:pt>
                <c:pt idx="42395">
                  <c:v>0.83568773234200755</c:v>
                </c:pt>
                <c:pt idx="42396">
                  <c:v>0.83537718320327026</c:v>
                </c:pt>
                <c:pt idx="42397">
                  <c:v>0.83580980683506678</c:v>
                </c:pt>
                <c:pt idx="42398">
                  <c:v>0.83549944300037127</c:v>
                </c:pt>
                <c:pt idx="42399">
                  <c:v>0.83549944300037127</c:v>
                </c:pt>
                <c:pt idx="42400">
                  <c:v>0.83549944300037127</c:v>
                </c:pt>
                <c:pt idx="42401">
                  <c:v>0.83512810991459341</c:v>
                </c:pt>
                <c:pt idx="42402">
                  <c:v>0.83487940630797774</c:v>
                </c:pt>
                <c:pt idx="42403">
                  <c:v>0.83531157270029677</c:v>
                </c:pt>
                <c:pt idx="42404">
                  <c:v>0.83556050482553823</c:v>
                </c:pt>
                <c:pt idx="42405">
                  <c:v>0.83549944300037127</c:v>
                </c:pt>
                <c:pt idx="42406">
                  <c:v>0.83587077608614924</c:v>
                </c:pt>
                <c:pt idx="42407">
                  <c:v>0.83549944300037127</c:v>
                </c:pt>
                <c:pt idx="42408">
                  <c:v>0.83512810991459341</c:v>
                </c:pt>
                <c:pt idx="42409">
                  <c:v>0.83543833580980686</c:v>
                </c:pt>
                <c:pt idx="42410">
                  <c:v>0.83574879227053145</c:v>
                </c:pt>
                <c:pt idx="42411">
                  <c:v>0.83537718320327026</c:v>
                </c:pt>
                <c:pt idx="42412">
                  <c:v>0.83537718320327026</c:v>
                </c:pt>
                <c:pt idx="42413">
                  <c:v>0.83531598513011152</c:v>
                </c:pt>
                <c:pt idx="42414">
                  <c:v>0.83537718320327026</c:v>
                </c:pt>
                <c:pt idx="42415">
                  <c:v>0.83580980683506678</c:v>
                </c:pt>
                <c:pt idx="42416">
                  <c:v>0.83556050482553823</c:v>
                </c:pt>
                <c:pt idx="42417">
                  <c:v>0.83556050482553823</c:v>
                </c:pt>
                <c:pt idx="42418">
                  <c:v>0.83556050482553823</c:v>
                </c:pt>
                <c:pt idx="42419">
                  <c:v>0.83525046382189239</c:v>
                </c:pt>
                <c:pt idx="42420">
                  <c:v>0.83525046382189261</c:v>
                </c:pt>
                <c:pt idx="42421">
                  <c:v>0.83494065281899121</c:v>
                </c:pt>
                <c:pt idx="42422">
                  <c:v>0.83494065281899121</c:v>
                </c:pt>
                <c:pt idx="42423">
                  <c:v>0.83494065281899099</c:v>
                </c:pt>
                <c:pt idx="42424">
                  <c:v>0.83525046382189239</c:v>
                </c:pt>
                <c:pt idx="42425">
                  <c:v>0.83518930957683746</c:v>
                </c:pt>
                <c:pt idx="42426">
                  <c:v>0.83518930957683746</c:v>
                </c:pt>
                <c:pt idx="42427">
                  <c:v>0.83487940630797774</c:v>
                </c:pt>
                <c:pt idx="42428">
                  <c:v>0.83568249258160232</c:v>
                </c:pt>
                <c:pt idx="42429">
                  <c:v>0.8353726362625139</c:v>
                </c:pt>
                <c:pt idx="42430">
                  <c:v>0.83531157270029677</c:v>
                </c:pt>
                <c:pt idx="42431">
                  <c:v>0.83487940630797774</c:v>
                </c:pt>
                <c:pt idx="42432">
                  <c:v>0.83525046382189239</c:v>
                </c:pt>
                <c:pt idx="42433">
                  <c:v>0.83494065281899121</c:v>
                </c:pt>
                <c:pt idx="42434">
                  <c:v>0.83531157270029677</c:v>
                </c:pt>
                <c:pt idx="42435">
                  <c:v>0.83593170007423911</c:v>
                </c:pt>
                <c:pt idx="42436">
                  <c:v>0.83556050482553823</c:v>
                </c:pt>
                <c:pt idx="42437">
                  <c:v>0.83487940630797774</c:v>
                </c:pt>
                <c:pt idx="42438">
                  <c:v>0.83487940630797774</c:v>
                </c:pt>
                <c:pt idx="42439">
                  <c:v>0.83518930957683746</c:v>
                </c:pt>
                <c:pt idx="42440">
                  <c:v>0.83549944300037127</c:v>
                </c:pt>
                <c:pt idx="42441">
                  <c:v>0.83580980683506678</c:v>
                </c:pt>
                <c:pt idx="42442">
                  <c:v>0.83543833580980686</c:v>
                </c:pt>
                <c:pt idx="42443">
                  <c:v>0.83543833580980686</c:v>
                </c:pt>
                <c:pt idx="42444">
                  <c:v>0.83543833580980686</c:v>
                </c:pt>
                <c:pt idx="42445">
                  <c:v>0.83537718320327026</c:v>
                </c:pt>
                <c:pt idx="42446">
                  <c:v>0.83537718320327026</c:v>
                </c:pt>
                <c:pt idx="42447">
                  <c:v>0.83537718320327026</c:v>
                </c:pt>
                <c:pt idx="42448">
                  <c:v>0.83568773234200755</c:v>
                </c:pt>
                <c:pt idx="42449">
                  <c:v>0.83599851245816292</c:v>
                </c:pt>
                <c:pt idx="42450">
                  <c:v>0.83574879227053145</c:v>
                </c:pt>
                <c:pt idx="42451">
                  <c:v>0.83574879227053145</c:v>
                </c:pt>
                <c:pt idx="42452">
                  <c:v>0.83543833580980686</c:v>
                </c:pt>
                <c:pt idx="42453">
                  <c:v>0.83549944300037127</c:v>
                </c:pt>
                <c:pt idx="42454">
                  <c:v>0.83580980683506678</c:v>
                </c:pt>
                <c:pt idx="42455">
                  <c:v>0.83580980683506678</c:v>
                </c:pt>
                <c:pt idx="42456">
                  <c:v>0.83543833580980686</c:v>
                </c:pt>
                <c:pt idx="42457">
                  <c:v>0.83543833580980686</c:v>
                </c:pt>
                <c:pt idx="42458">
                  <c:v>0.83580980683506678</c:v>
                </c:pt>
                <c:pt idx="42459">
                  <c:v>0.83574879227053145</c:v>
                </c:pt>
                <c:pt idx="42460">
                  <c:v>0.83574879227053145</c:v>
                </c:pt>
                <c:pt idx="42461">
                  <c:v>0.83568773234200755</c:v>
                </c:pt>
                <c:pt idx="42462">
                  <c:v>0.83568773234200755</c:v>
                </c:pt>
                <c:pt idx="42463">
                  <c:v>0.83537718320327026</c:v>
                </c:pt>
                <c:pt idx="42464">
                  <c:v>0.83531598513011152</c:v>
                </c:pt>
                <c:pt idx="42465">
                  <c:v>0.83531598513011152</c:v>
                </c:pt>
                <c:pt idx="42466">
                  <c:v>0.83537718320327026</c:v>
                </c:pt>
                <c:pt idx="42467">
                  <c:v>0.83500557413600895</c:v>
                </c:pt>
                <c:pt idx="42468">
                  <c:v>0.83537718320327026</c:v>
                </c:pt>
                <c:pt idx="42469">
                  <c:v>0.83537718320327026</c:v>
                </c:pt>
                <c:pt idx="42470">
                  <c:v>0.83574879227053145</c:v>
                </c:pt>
                <c:pt idx="42471">
                  <c:v>0.83537718320327026</c:v>
                </c:pt>
                <c:pt idx="42472">
                  <c:v>0.83568773234200755</c:v>
                </c:pt>
                <c:pt idx="42473">
                  <c:v>0.83562662699888424</c:v>
                </c:pt>
                <c:pt idx="42474">
                  <c:v>0.83562662699888424</c:v>
                </c:pt>
                <c:pt idx="42475">
                  <c:v>0.83537718320327026</c:v>
                </c:pt>
                <c:pt idx="42476">
                  <c:v>0.83543833580980686</c:v>
                </c:pt>
                <c:pt idx="42477">
                  <c:v>0.83549944300037127</c:v>
                </c:pt>
                <c:pt idx="42478">
                  <c:v>0.83587077608614924</c:v>
                </c:pt>
                <c:pt idx="42479">
                  <c:v>0.83556050482553823</c:v>
                </c:pt>
                <c:pt idx="42480">
                  <c:v>0.83531157270029677</c:v>
                </c:pt>
                <c:pt idx="42481">
                  <c:v>0.83506300963676805</c:v>
                </c:pt>
                <c:pt idx="42482">
                  <c:v>0.83543365455893259</c:v>
                </c:pt>
                <c:pt idx="42483">
                  <c:v>0.8353726362625139</c:v>
                </c:pt>
                <c:pt idx="42484">
                  <c:v>0.83531157270029677</c:v>
                </c:pt>
                <c:pt idx="42485">
                  <c:v>0.83494065281899121</c:v>
                </c:pt>
                <c:pt idx="42486">
                  <c:v>0.83531157270029677</c:v>
                </c:pt>
                <c:pt idx="42487">
                  <c:v>0.83562152133580714</c:v>
                </c:pt>
                <c:pt idx="42488">
                  <c:v>0.83562152133580714</c:v>
                </c:pt>
                <c:pt idx="42489">
                  <c:v>0.83531157270029677</c:v>
                </c:pt>
                <c:pt idx="42490">
                  <c:v>0.83525046382189239</c:v>
                </c:pt>
                <c:pt idx="42491">
                  <c:v>0.83518930957683746</c:v>
                </c:pt>
                <c:pt idx="42492">
                  <c:v>0.83487940630797774</c:v>
                </c:pt>
                <c:pt idx="42493">
                  <c:v>0.83494065281899121</c:v>
                </c:pt>
                <c:pt idx="42494">
                  <c:v>0.83494065281899121</c:v>
                </c:pt>
                <c:pt idx="42495">
                  <c:v>0.83525046382189239</c:v>
                </c:pt>
                <c:pt idx="42496">
                  <c:v>0.83562152133580714</c:v>
                </c:pt>
                <c:pt idx="42497">
                  <c:v>0.83525046382189261</c:v>
                </c:pt>
                <c:pt idx="42498">
                  <c:v>0.83525046382189261</c:v>
                </c:pt>
                <c:pt idx="42499">
                  <c:v>0.83525046382189261</c:v>
                </c:pt>
                <c:pt idx="42500">
                  <c:v>0.83531157270029677</c:v>
                </c:pt>
                <c:pt idx="42501">
                  <c:v>0.8353726362625139</c:v>
                </c:pt>
                <c:pt idx="42502">
                  <c:v>0.83531157270029677</c:v>
                </c:pt>
                <c:pt idx="42503">
                  <c:v>0.83531157270029677</c:v>
                </c:pt>
                <c:pt idx="42504">
                  <c:v>0.83494065281899121</c:v>
                </c:pt>
                <c:pt idx="42505">
                  <c:v>0.83525046382189261</c:v>
                </c:pt>
                <c:pt idx="42506">
                  <c:v>0.83525046382189239</c:v>
                </c:pt>
                <c:pt idx="42507">
                  <c:v>0.83562152133580714</c:v>
                </c:pt>
                <c:pt idx="42508">
                  <c:v>0.83562152133580714</c:v>
                </c:pt>
                <c:pt idx="42509">
                  <c:v>0.83556050482553823</c:v>
                </c:pt>
                <c:pt idx="42510">
                  <c:v>0.83543833580980686</c:v>
                </c:pt>
                <c:pt idx="42511">
                  <c:v>0.83549944300037127</c:v>
                </c:pt>
                <c:pt idx="42512">
                  <c:v>0.83518930957683746</c:v>
                </c:pt>
                <c:pt idx="42513">
                  <c:v>0.83518930957683746</c:v>
                </c:pt>
                <c:pt idx="42514">
                  <c:v>0.83556050482553823</c:v>
                </c:pt>
                <c:pt idx="42515">
                  <c:v>0.83587077608614924</c:v>
                </c:pt>
                <c:pt idx="42516">
                  <c:v>0.83556050482553823</c:v>
                </c:pt>
                <c:pt idx="42517">
                  <c:v>0.83556050482553823</c:v>
                </c:pt>
                <c:pt idx="42518">
                  <c:v>0.83556050482553823</c:v>
                </c:pt>
                <c:pt idx="42519">
                  <c:v>0.83518930957683746</c:v>
                </c:pt>
                <c:pt idx="42520">
                  <c:v>0.83549944300037127</c:v>
                </c:pt>
                <c:pt idx="42521">
                  <c:v>0.83549944300037127</c:v>
                </c:pt>
                <c:pt idx="42522">
                  <c:v>0.83580980683506678</c:v>
                </c:pt>
                <c:pt idx="42523">
                  <c:v>0.83543833580980686</c:v>
                </c:pt>
                <c:pt idx="42524">
                  <c:v>0.83506686478454684</c:v>
                </c:pt>
                <c:pt idx="42525">
                  <c:v>0.83574879227053145</c:v>
                </c:pt>
                <c:pt idx="42526">
                  <c:v>0.83543833580980686</c:v>
                </c:pt>
                <c:pt idx="42527">
                  <c:v>0.83549944300037127</c:v>
                </c:pt>
                <c:pt idx="42528">
                  <c:v>0.83574879227053145</c:v>
                </c:pt>
                <c:pt idx="42529">
                  <c:v>0.83568773234200755</c:v>
                </c:pt>
                <c:pt idx="42530">
                  <c:v>0.83574879227053145</c:v>
                </c:pt>
                <c:pt idx="42531">
                  <c:v>0.83580980683506678</c:v>
                </c:pt>
                <c:pt idx="42532">
                  <c:v>0.83518930957683746</c:v>
                </c:pt>
                <c:pt idx="42533">
                  <c:v>0.83556050482553823</c:v>
                </c:pt>
                <c:pt idx="42534">
                  <c:v>0.83580980683506678</c:v>
                </c:pt>
                <c:pt idx="42535">
                  <c:v>0.83580980683506678</c:v>
                </c:pt>
                <c:pt idx="42536">
                  <c:v>0.83580980683506678</c:v>
                </c:pt>
                <c:pt idx="42537">
                  <c:v>0.83574879227053145</c:v>
                </c:pt>
                <c:pt idx="42538">
                  <c:v>0.83543833580980686</c:v>
                </c:pt>
                <c:pt idx="42539">
                  <c:v>0.83549944300037127</c:v>
                </c:pt>
                <c:pt idx="42540">
                  <c:v>0.83549944300037127</c:v>
                </c:pt>
                <c:pt idx="42541">
                  <c:v>0.83556050482553823</c:v>
                </c:pt>
                <c:pt idx="42542">
                  <c:v>0.83494065281899121</c:v>
                </c:pt>
                <c:pt idx="42543">
                  <c:v>0.83494065281899121</c:v>
                </c:pt>
                <c:pt idx="42544">
                  <c:v>0.83494065281899121</c:v>
                </c:pt>
                <c:pt idx="42545">
                  <c:v>0.83562152133580714</c:v>
                </c:pt>
                <c:pt idx="42546">
                  <c:v>0.83518930957683746</c:v>
                </c:pt>
                <c:pt idx="42547">
                  <c:v>0.83512810991459341</c:v>
                </c:pt>
                <c:pt idx="42548">
                  <c:v>0.83543833580980686</c:v>
                </c:pt>
                <c:pt idx="42549">
                  <c:v>0.83562662699888424</c:v>
                </c:pt>
                <c:pt idx="42550">
                  <c:v>0.83556547619047616</c:v>
                </c:pt>
                <c:pt idx="42551">
                  <c:v>0.83556547619047616</c:v>
                </c:pt>
                <c:pt idx="42552">
                  <c:v>0.83562662699888424</c:v>
                </c:pt>
                <c:pt idx="42553">
                  <c:v>0.83537718320327026</c:v>
                </c:pt>
                <c:pt idx="42554">
                  <c:v>0.83543833580980686</c:v>
                </c:pt>
                <c:pt idx="42555">
                  <c:v>0.83518930957683746</c:v>
                </c:pt>
                <c:pt idx="42556">
                  <c:v>0.83525046382189239</c:v>
                </c:pt>
                <c:pt idx="42557">
                  <c:v>0.83556050482553823</c:v>
                </c:pt>
                <c:pt idx="42558">
                  <c:v>0.83518930957683746</c:v>
                </c:pt>
                <c:pt idx="42559">
                  <c:v>0.83518930957683746</c:v>
                </c:pt>
                <c:pt idx="42560">
                  <c:v>0.83518930957683746</c:v>
                </c:pt>
                <c:pt idx="42561">
                  <c:v>0.83518930957683746</c:v>
                </c:pt>
                <c:pt idx="42562">
                  <c:v>0.83556050482553823</c:v>
                </c:pt>
                <c:pt idx="42563">
                  <c:v>0.83562152133580714</c:v>
                </c:pt>
                <c:pt idx="42564">
                  <c:v>0.8353726362625139</c:v>
                </c:pt>
                <c:pt idx="42565">
                  <c:v>0.8353726362625139</c:v>
                </c:pt>
                <c:pt idx="42566">
                  <c:v>0.83500185391175386</c:v>
                </c:pt>
                <c:pt idx="42567">
                  <c:v>0.8353726362625139</c:v>
                </c:pt>
                <c:pt idx="42568">
                  <c:v>0.8353726362625139</c:v>
                </c:pt>
                <c:pt idx="42569">
                  <c:v>0.83506300963676805</c:v>
                </c:pt>
                <c:pt idx="42570">
                  <c:v>0.83506300963676805</c:v>
                </c:pt>
                <c:pt idx="42571">
                  <c:v>0.83506300963676805</c:v>
                </c:pt>
                <c:pt idx="42572">
                  <c:v>0.83500185391175386</c:v>
                </c:pt>
                <c:pt idx="42573">
                  <c:v>0.83531157270029677</c:v>
                </c:pt>
                <c:pt idx="42574">
                  <c:v>0.83531157270029677</c:v>
                </c:pt>
                <c:pt idx="42575">
                  <c:v>0.83531157270029677</c:v>
                </c:pt>
                <c:pt idx="42576">
                  <c:v>0.83562152133580714</c:v>
                </c:pt>
                <c:pt idx="42577">
                  <c:v>0.83525046382189239</c:v>
                </c:pt>
                <c:pt idx="42578">
                  <c:v>0.83525046382189261</c:v>
                </c:pt>
                <c:pt idx="42579">
                  <c:v>0.83494065281899121</c:v>
                </c:pt>
                <c:pt idx="42580">
                  <c:v>0.83500185391175386</c:v>
                </c:pt>
                <c:pt idx="42581">
                  <c:v>0.8353726362625139</c:v>
                </c:pt>
                <c:pt idx="42582">
                  <c:v>0.83500185391175386</c:v>
                </c:pt>
                <c:pt idx="42583">
                  <c:v>0.83568249258160232</c:v>
                </c:pt>
                <c:pt idx="42584">
                  <c:v>0.8353726362625139</c:v>
                </c:pt>
                <c:pt idx="42585">
                  <c:v>0.83500185391175386</c:v>
                </c:pt>
                <c:pt idx="42586">
                  <c:v>0.83525046382189261</c:v>
                </c:pt>
                <c:pt idx="42587">
                  <c:v>0.83487940630797774</c:v>
                </c:pt>
                <c:pt idx="42588">
                  <c:v>0.83518930957683746</c:v>
                </c:pt>
                <c:pt idx="42589">
                  <c:v>0.83537718320327026</c:v>
                </c:pt>
                <c:pt idx="42590">
                  <c:v>0.83568773234200755</c:v>
                </c:pt>
                <c:pt idx="42591">
                  <c:v>0.83568773234200755</c:v>
                </c:pt>
                <c:pt idx="42592">
                  <c:v>0.83537718320327026</c:v>
                </c:pt>
                <c:pt idx="42593">
                  <c:v>0.83537718320327026</c:v>
                </c:pt>
                <c:pt idx="42594">
                  <c:v>0.83574879227053145</c:v>
                </c:pt>
                <c:pt idx="42595">
                  <c:v>0.83587077608614924</c:v>
                </c:pt>
                <c:pt idx="42596">
                  <c:v>0.83556050482553823</c:v>
                </c:pt>
                <c:pt idx="42597">
                  <c:v>0.83562152133580714</c:v>
                </c:pt>
                <c:pt idx="42598">
                  <c:v>0.83568249258160232</c:v>
                </c:pt>
                <c:pt idx="42599">
                  <c:v>0.8353726362625139</c:v>
                </c:pt>
                <c:pt idx="42600">
                  <c:v>0.83500185391175386</c:v>
                </c:pt>
                <c:pt idx="42601">
                  <c:v>0.83500185391175386</c:v>
                </c:pt>
                <c:pt idx="42602">
                  <c:v>0.83531157270029677</c:v>
                </c:pt>
                <c:pt idx="42603">
                  <c:v>0.83469236471460351</c:v>
                </c:pt>
                <c:pt idx="42604">
                  <c:v>0.83456973293768544</c:v>
                </c:pt>
                <c:pt idx="42605">
                  <c:v>0.83487940630797774</c:v>
                </c:pt>
                <c:pt idx="42606">
                  <c:v>0.83487940630797774</c:v>
                </c:pt>
                <c:pt idx="42607">
                  <c:v>0.83487940630797774</c:v>
                </c:pt>
                <c:pt idx="42608">
                  <c:v>0.83481811432813668</c:v>
                </c:pt>
                <c:pt idx="42609">
                  <c:v>0.83518930957683746</c:v>
                </c:pt>
                <c:pt idx="42610">
                  <c:v>0.83531157270029677</c:v>
                </c:pt>
                <c:pt idx="42611">
                  <c:v>0.8353726362625139</c:v>
                </c:pt>
                <c:pt idx="42612">
                  <c:v>0.83494065281899121</c:v>
                </c:pt>
                <c:pt idx="42613">
                  <c:v>0.83494065281899121</c:v>
                </c:pt>
                <c:pt idx="42614">
                  <c:v>0.83556050482553823</c:v>
                </c:pt>
                <c:pt idx="42615">
                  <c:v>0.83525046382189239</c:v>
                </c:pt>
                <c:pt idx="42616">
                  <c:v>0.83531157270029677</c:v>
                </c:pt>
                <c:pt idx="42617">
                  <c:v>0.83531157270029677</c:v>
                </c:pt>
                <c:pt idx="42618">
                  <c:v>0.83531157270029677</c:v>
                </c:pt>
                <c:pt idx="42619">
                  <c:v>0.8353726362625139</c:v>
                </c:pt>
                <c:pt idx="42620">
                  <c:v>0.8353726362625139</c:v>
                </c:pt>
                <c:pt idx="42621">
                  <c:v>0.83531157270029677</c:v>
                </c:pt>
                <c:pt idx="42622">
                  <c:v>0.83587077608614924</c:v>
                </c:pt>
                <c:pt idx="42623">
                  <c:v>0.83481811432813668</c:v>
                </c:pt>
                <c:pt idx="42624">
                  <c:v>0.83518930957683746</c:v>
                </c:pt>
                <c:pt idx="42625">
                  <c:v>0.83487940630797774</c:v>
                </c:pt>
                <c:pt idx="42626">
                  <c:v>0.83525046382189261</c:v>
                </c:pt>
                <c:pt idx="42627">
                  <c:v>0.83525046382189261</c:v>
                </c:pt>
                <c:pt idx="42628">
                  <c:v>0.83531157270029677</c:v>
                </c:pt>
                <c:pt idx="42629">
                  <c:v>0.83506300963676805</c:v>
                </c:pt>
                <c:pt idx="42630">
                  <c:v>0.83500185391175386</c:v>
                </c:pt>
                <c:pt idx="42631">
                  <c:v>0.83574341861327395</c:v>
                </c:pt>
                <c:pt idx="42632">
                  <c:v>0.83543365455893259</c:v>
                </c:pt>
                <c:pt idx="42633">
                  <c:v>0.8353726362625139</c:v>
                </c:pt>
                <c:pt idx="42634">
                  <c:v>0.83531157270029677</c:v>
                </c:pt>
                <c:pt idx="42635">
                  <c:v>0.83562152133580714</c:v>
                </c:pt>
                <c:pt idx="42636">
                  <c:v>0.83556050482553823</c:v>
                </c:pt>
                <c:pt idx="42637">
                  <c:v>0.83556050482553823</c:v>
                </c:pt>
                <c:pt idx="42638">
                  <c:v>0.83556050482553823</c:v>
                </c:pt>
                <c:pt idx="42639">
                  <c:v>0.83556050482553823</c:v>
                </c:pt>
                <c:pt idx="42640">
                  <c:v>0.83556050482553823</c:v>
                </c:pt>
                <c:pt idx="42641">
                  <c:v>0.83593170007423911</c:v>
                </c:pt>
                <c:pt idx="42642">
                  <c:v>0.83562152133580714</c:v>
                </c:pt>
                <c:pt idx="42643">
                  <c:v>0.83531157270029677</c:v>
                </c:pt>
                <c:pt idx="42644">
                  <c:v>0.83562152133580714</c:v>
                </c:pt>
                <c:pt idx="42645">
                  <c:v>0.83525046382189239</c:v>
                </c:pt>
                <c:pt idx="42646">
                  <c:v>0.83562152133580714</c:v>
                </c:pt>
                <c:pt idx="42647">
                  <c:v>0.83531157270029677</c:v>
                </c:pt>
                <c:pt idx="42648">
                  <c:v>0.83494065281899121</c:v>
                </c:pt>
                <c:pt idx="42649">
                  <c:v>0.83463107156099381</c:v>
                </c:pt>
                <c:pt idx="42650">
                  <c:v>0.83506300963676805</c:v>
                </c:pt>
                <c:pt idx="42651">
                  <c:v>0.83512412004446102</c:v>
                </c:pt>
                <c:pt idx="42652">
                  <c:v>0.83475361244905533</c:v>
                </c:pt>
                <c:pt idx="42653">
                  <c:v>0.83506300963676805</c:v>
                </c:pt>
                <c:pt idx="42654">
                  <c:v>0.83531157270029677</c:v>
                </c:pt>
                <c:pt idx="42655">
                  <c:v>0.83556050482553823</c:v>
                </c:pt>
                <c:pt idx="42656">
                  <c:v>0.83518930957683746</c:v>
                </c:pt>
                <c:pt idx="42657">
                  <c:v>0.83518930957683746</c:v>
                </c:pt>
                <c:pt idx="42658">
                  <c:v>0.83549944300037127</c:v>
                </c:pt>
                <c:pt idx="42659">
                  <c:v>0.83549944300037127</c:v>
                </c:pt>
                <c:pt idx="42660">
                  <c:v>0.83525046382189239</c:v>
                </c:pt>
                <c:pt idx="42661">
                  <c:v>0.8353726362625139</c:v>
                </c:pt>
                <c:pt idx="42662">
                  <c:v>0.8353726362625139</c:v>
                </c:pt>
                <c:pt idx="42663">
                  <c:v>0.8353726362625139</c:v>
                </c:pt>
                <c:pt idx="42664">
                  <c:v>0.83500185391175386</c:v>
                </c:pt>
                <c:pt idx="42665">
                  <c:v>0.83487940630797774</c:v>
                </c:pt>
                <c:pt idx="42666">
                  <c:v>0.83525046382189239</c:v>
                </c:pt>
                <c:pt idx="42667">
                  <c:v>0.83525046382189239</c:v>
                </c:pt>
                <c:pt idx="42668">
                  <c:v>0.83512810991459341</c:v>
                </c:pt>
                <c:pt idx="42669">
                  <c:v>0.83543833580980686</c:v>
                </c:pt>
                <c:pt idx="42670">
                  <c:v>0.83580980683506678</c:v>
                </c:pt>
                <c:pt idx="42671">
                  <c:v>0.83543833580980686</c:v>
                </c:pt>
                <c:pt idx="42672">
                  <c:v>0.83543833580980686</c:v>
                </c:pt>
                <c:pt idx="42673">
                  <c:v>0.83518930957683746</c:v>
                </c:pt>
                <c:pt idx="42674">
                  <c:v>0.83518930957683746</c:v>
                </c:pt>
                <c:pt idx="42675">
                  <c:v>0.83549944300037127</c:v>
                </c:pt>
                <c:pt idx="42676">
                  <c:v>0.83549944300037127</c:v>
                </c:pt>
                <c:pt idx="42677">
                  <c:v>0.83549944300037127</c:v>
                </c:pt>
                <c:pt idx="42678">
                  <c:v>0.83549944300037127</c:v>
                </c:pt>
                <c:pt idx="42679">
                  <c:v>0.83556050482553823</c:v>
                </c:pt>
                <c:pt idx="42680">
                  <c:v>0.83556050482553823</c:v>
                </c:pt>
                <c:pt idx="42681">
                  <c:v>0.83562152133580714</c:v>
                </c:pt>
                <c:pt idx="42682">
                  <c:v>0.83568249258160232</c:v>
                </c:pt>
                <c:pt idx="42683">
                  <c:v>0.8353726362625139</c:v>
                </c:pt>
                <c:pt idx="42684">
                  <c:v>0.83506300963676805</c:v>
                </c:pt>
                <c:pt idx="42685">
                  <c:v>0.83512412004446102</c:v>
                </c:pt>
                <c:pt idx="42686">
                  <c:v>0.83506300963676805</c:v>
                </c:pt>
                <c:pt idx="42687">
                  <c:v>0.8353726362625139</c:v>
                </c:pt>
                <c:pt idx="42688">
                  <c:v>0.83556050482553823</c:v>
                </c:pt>
                <c:pt idx="42689">
                  <c:v>0.83580980683506678</c:v>
                </c:pt>
                <c:pt idx="42690">
                  <c:v>0.83537718320327026</c:v>
                </c:pt>
                <c:pt idx="42691">
                  <c:v>0.83574879227053145</c:v>
                </c:pt>
                <c:pt idx="42692">
                  <c:v>0.83574879227053145</c:v>
                </c:pt>
                <c:pt idx="42693">
                  <c:v>0.83537718320327026</c:v>
                </c:pt>
                <c:pt idx="42694">
                  <c:v>0.83537718320327026</c:v>
                </c:pt>
                <c:pt idx="42695">
                  <c:v>0.83543833580980686</c:v>
                </c:pt>
                <c:pt idx="42696">
                  <c:v>0.83587077608614924</c:v>
                </c:pt>
                <c:pt idx="42697">
                  <c:v>0.83587077608614924</c:v>
                </c:pt>
                <c:pt idx="42698">
                  <c:v>0.83580980683506678</c:v>
                </c:pt>
                <c:pt idx="42699">
                  <c:v>0.83580980683506678</c:v>
                </c:pt>
                <c:pt idx="42700">
                  <c:v>0.83574879227053145</c:v>
                </c:pt>
                <c:pt idx="42701">
                  <c:v>0.83537718320327026</c:v>
                </c:pt>
                <c:pt idx="42702">
                  <c:v>0.83574879227053145</c:v>
                </c:pt>
                <c:pt idx="42703">
                  <c:v>0.83543833580980686</c:v>
                </c:pt>
                <c:pt idx="42704">
                  <c:v>0.83506686478454684</c:v>
                </c:pt>
                <c:pt idx="42705">
                  <c:v>0.83537718320327026</c:v>
                </c:pt>
                <c:pt idx="42706">
                  <c:v>0.83537718320327026</c:v>
                </c:pt>
                <c:pt idx="42707">
                  <c:v>0.83568773234200755</c:v>
                </c:pt>
                <c:pt idx="42708">
                  <c:v>0.83568773234200755</c:v>
                </c:pt>
                <c:pt idx="42709">
                  <c:v>0.83537718320327026</c:v>
                </c:pt>
                <c:pt idx="42710">
                  <c:v>0.83574879227053145</c:v>
                </c:pt>
                <c:pt idx="42711">
                  <c:v>0.83549944300037127</c:v>
                </c:pt>
                <c:pt idx="42712">
                  <c:v>0.83487940630797774</c:v>
                </c:pt>
                <c:pt idx="42713">
                  <c:v>0.83494065281899121</c:v>
                </c:pt>
                <c:pt idx="42714">
                  <c:v>0.8353726362625139</c:v>
                </c:pt>
                <c:pt idx="42715">
                  <c:v>0.8353726362625139</c:v>
                </c:pt>
                <c:pt idx="42716">
                  <c:v>0.83531157270029677</c:v>
                </c:pt>
                <c:pt idx="42717">
                  <c:v>0.83525046382189239</c:v>
                </c:pt>
                <c:pt idx="42718">
                  <c:v>0.83549944300037127</c:v>
                </c:pt>
                <c:pt idx="42719">
                  <c:v>0.83549944300037127</c:v>
                </c:pt>
                <c:pt idx="42720">
                  <c:v>0.83512810991459341</c:v>
                </c:pt>
                <c:pt idx="42721">
                  <c:v>0.83543833580980686</c:v>
                </c:pt>
                <c:pt idx="42722">
                  <c:v>0.83549944300037127</c:v>
                </c:pt>
                <c:pt idx="42723">
                  <c:v>0.83525046382189239</c:v>
                </c:pt>
                <c:pt idx="42724">
                  <c:v>0.83562152133580714</c:v>
                </c:pt>
                <c:pt idx="42725">
                  <c:v>0.83525046382189239</c:v>
                </c:pt>
                <c:pt idx="42726">
                  <c:v>0.83562152133580714</c:v>
                </c:pt>
                <c:pt idx="42727">
                  <c:v>0.83562152133580714</c:v>
                </c:pt>
                <c:pt idx="42728">
                  <c:v>0.83525046382189239</c:v>
                </c:pt>
                <c:pt idx="42729">
                  <c:v>0.83525046382189239</c:v>
                </c:pt>
                <c:pt idx="42730">
                  <c:v>0.83518930957683746</c:v>
                </c:pt>
                <c:pt idx="42731">
                  <c:v>0.83587077608614924</c:v>
                </c:pt>
                <c:pt idx="42732">
                  <c:v>0.83556050482553823</c:v>
                </c:pt>
                <c:pt idx="42733">
                  <c:v>0.83562152133580714</c:v>
                </c:pt>
                <c:pt idx="42734">
                  <c:v>0.83531157270029677</c:v>
                </c:pt>
                <c:pt idx="42735">
                  <c:v>0.83525046382189239</c:v>
                </c:pt>
                <c:pt idx="42736">
                  <c:v>0.83556050482553823</c:v>
                </c:pt>
                <c:pt idx="42737">
                  <c:v>0.83531157270029677</c:v>
                </c:pt>
                <c:pt idx="42738">
                  <c:v>0.83531157270029677</c:v>
                </c:pt>
                <c:pt idx="42739">
                  <c:v>0.83525046382189239</c:v>
                </c:pt>
                <c:pt idx="42740">
                  <c:v>0.83549944300037127</c:v>
                </c:pt>
                <c:pt idx="42741">
                  <c:v>0.83518930957683746</c:v>
                </c:pt>
                <c:pt idx="42742">
                  <c:v>0.83518930957683746</c:v>
                </c:pt>
                <c:pt idx="42743">
                  <c:v>0.83537718320327026</c:v>
                </c:pt>
                <c:pt idx="42744">
                  <c:v>0.83531598513011152</c:v>
                </c:pt>
                <c:pt idx="42745">
                  <c:v>0.83537718320327026</c:v>
                </c:pt>
                <c:pt idx="42746">
                  <c:v>0.83531598513011152</c:v>
                </c:pt>
                <c:pt idx="42747">
                  <c:v>0.83531598513011152</c:v>
                </c:pt>
                <c:pt idx="42748">
                  <c:v>0.83568773234200755</c:v>
                </c:pt>
                <c:pt idx="42749">
                  <c:v>0.83537718320327026</c:v>
                </c:pt>
                <c:pt idx="42750">
                  <c:v>0.83543833580980686</c:v>
                </c:pt>
                <c:pt idx="42751">
                  <c:v>0.83574879227053145</c:v>
                </c:pt>
                <c:pt idx="42752">
                  <c:v>0.83574879227053145</c:v>
                </c:pt>
                <c:pt idx="42753">
                  <c:v>0.83543833580980686</c:v>
                </c:pt>
                <c:pt idx="42754">
                  <c:v>0.83543833580980686</c:v>
                </c:pt>
                <c:pt idx="42755">
                  <c:v>0.83506686478454684</c:v>
                </c:pt>
                <c:pt idx="42756">
                  <c:v>0.83543833580980686</c:v>
                </c:pt>
                <c:pt idx="42757">
                  <c:v>0.83543833580980686</c:v>
                </c:pt>
                <c:pt idx="42758">
                  <c:v>0.83543833580980686</c:v>
                </c:pt>
                <c:pt idx="42759">
                  <c:v>0.83512810991459341</c:v>
                </c:pt>
                <c:pt idx="42760">
                  <c:v>0.83549944300037127</c:v>
                </c:pt>
                <c:pt idx="42761">
                  <c:v>0.83518930957683746</c:v>
                </c:pt>
                <c:pt idx="42762">
                  <c:v>0.83549944300037127</c:v>
                </c:pt>
                <c:pt idx="42763">
                  <c:v>0.83512810991459341</c:v>
                </c:pt>
                <c:pt idx="42764">
                  <c:v>0.83549944300037127</c:v>
                </c:pt>
                <c:pt idx="42765">
                  <c:v>0.83549944300037127</c:v>
                </c:pt>
                <c:pt idx="42766">
                  <c:v>0.83549944300037127</c:v>
                </c:pt>
                <c:pt idx="42767">
                  <c:v>0.83512810991459341</c:v>
                </c:pt>
                <c:pt idx="42768">
                  <c:v>0.83512810991459341</c:v>
                </c:pt>
                <c:pt idx="42769">
                  <c:v>0.83518930957683746</c:v>
                </c:pt>
                <c:pt idx="42770">
                  <c:v>0.83512810991459341</c:v>
                </c:pt>
                <c:pt idx="42771">
                  <c:v>0.83506686478454684</c:v>
                </c:pt>
                <c:pt idx="42772">
                  <c:v>0.83537718320327026</c:v>
                </c:pt>
                <c:pt idx="42773">
                  <c:v>0.83537718320327026</c:v>
                </c:pt>
                <c:pt idx="42774">
                  <c:v>0.83525474153960577</c:v>
                </c:pt>
                <c:pt idx="42775">
                  <c:v>0.83519345238095233</c:v>
                </c:pt>
                <c:pt idx="42776">
                  <c:v>0.83556547619047616</c:v>
                </c:pt>
                <c:pt idx="42777">
                  <c:v>0.83587644212876822</c:v>
                </c:pt>
                <c:pt idx="42778">
                  <c:v>0.83525474153960577</c:v>
                </c:pt>
                <c:pt idx="42779">
                  <c:v>0.83562662699888424</c:v>
                </c:pt>
                <c:pt idx="42780">
                  <c:v>0.83556547619047616</c:v>
                </c:pt>
                <c:pt idx="42781">
                  <c:v>0.83519345238095233</c:v>
                </c:pt>
                <c:pt idx="42782">
                  <c:v>0.83562662699888424</c:v>
                </c:pt>
                <c:pt idx="42783">
                  <c:v>0.83531598513011152</c:v>
                </c:pt>
                <c:pt idx="42784">
                  <c:v>0.83562662699888424</c:v>
                </c:pt>
                <c:pt idx="42785">
                  <c:v>0.83525474153960577</c:v>
                </c:pt>
                <c:pt idx="42786">
                  <c:v>0.83562662699888424</c:v>
                </c:pt>
                <c:pt idx="42787">
                  <c:v>0.83568773234200755</c:v>
                </c:pt>
                <c:pt idx="42788">
                  <c:v>0.83543833580980686</c:v>
                </c:pt>
                <c:pt idx="42789">
                  <c:v>0.83506686478454684</c:v>
                </c:pt>
                <c:pt idx="42790">
                  <c:v>0.83475677682881555</c:v>
                </c:pt>
                <c:pt idx="42791">
                  <c:v>0.83518930957683746</c:v>
                </c:pt>
                <c:pt idx="42792">
                  <c:v>0.83512810991459341</c:v>
                </c:pt>
                <c:pt idx="42793">
                  <c:v>0.83537718320327026</c:v>
                </c:pt>
                <c:pt idx="42794">
                  <c:v>0.83568773234200755</c:v>
                </c:pt>
                <c:pt idx="42795">
                  <c:v>0.83531598513011152</c:v>
                </c:pt>
                <c:pt idx="42796">
                  <c:v>0.83525474153960577</c:v>
                </c:pt>
                <c:pt idx="42797">
                  <c:v>0.83562662699888424</c:v>
                </c:pt>
                <c:pt idx="42798">
                  <c:v>0.83531598513011152</c:v>
                </c:pt>
                <c:pt idx="42799">
                  <c:v>0.83531598513011152</c:v>
                </c:pt>
                <c:pt idx="42800">
                  <c:v>0.83568773234200755</c:v>
                </c:pt>
                <c:pt idx="42801">
                  <c:v>0.83568773234200755</c:v>
                </c:pt>
                <c:pt idx="42802">
                  <c:v>0.83568773234200755</c:v>
                </c:pt>
                <c:pt idx="42803">
                  <c:v>0.83531598513011152</c:v>
                </c:pt>
                <c:pt idx="42804">
                  <c:v>0.83537718320327026</c:v>
                </c:pt>
                <c:pt idx="42805">
                  <c:v>0.83574879227053145</c:v>
                </c:pt>
                <c:pt idx="42806">
                  <c:v>0.83537718320327026</c:v>
                </c:pt>
                <c:pt idx="42807">
                  <c:v>0.83537718320327026</c:v>
                </c:pt>
                <c:pt idx="42808">
                  <c:v>0.83568773234200755</c:v>
                </c:pt>
                <c:pt idx="42809">
                  <c:v>0.83531598513011152</c:v>
                </c:pt>
                <c:pt idx="42810">
                  <c:v>0.83537718320327026</c:v>
                </c:pt>
                <c:pt idx="42811">
                  <c:v>0.83537718320327026</c:v>
                </c:pt>
                <c:pt idx="42812">
                  <c:v>0.83506686478454684</c:v>
                </c:pt>
                <c:pt idx="42813">
                  <c:v>0.83543833580980686</c:v>
                </c:pt>
                <c:pt idx="42814">
                  <c:v>0.83556050482553823</c:v>
                </c:pt>
                <c:pt idx="42815">
                  <c:v>0.83543365455893259</c:v>
                </c:pt>
                <c:pt idx="42816">
                  <c:v>0.83543365455893259</c:v>
                </c:pt>
                <c:pt idx="42817">
                  <c:v>0.83500185391175386</c:v>
                </c:pt>
                <c:pt idx="42818">
                  <c:v>0.83506300963676805</c:v>
                </c:pt>
                <c:pt idx="42819">
                  <c:v>0.8353726362625139</c:v>
                </c:pt>
                <c:pt idx="42820">
                  <c:v>0.83531157270029677</c:v>
                </c:pt>
                <c:pt idx="42821">
                  <c:v>0.83525046382189239</c:v>
                </c:pt>
                <c:pt idx="42822">
                  <c:v>0.83518930957683746</c:v>
                </c:pt>
                <c:pt idx="42823">
                  <c:v>0.83525046382189239</c:v>
                </c:pt>
                <c:pt idx="42824">
                  <c:v>0.83518930957683746</c:v>
                </c:pt>
                <c:pt idx="42825">
                  <c:v>0.83518930957683746</c:v>
                </c:pt>
                <c:pt idx="42826">
                  <c:v>0.83549944300037127</c:v>
                </c:pt>
                <c:pt idx="42827">
                  <c:v>0.83543833580980686</c:v>
                </c:pt>
                <c:pt idx="42828">
                  <c:v>0.83543833580980686</c:v>
                </c:pt>
                <c:pt idx="42829">
                  <c:v>0.83549944300037127</c:v>
                </c:pt>
                <c:pt idx="42830">
                  <c:v>0.83518930957683746</c:v>
                </c:pt>
                <c:pt idx="42831">
                  <c:v>0.83549944300037127</c:v>
                </c:pt>
                <c:pt idx="42832">
                  <c:v>0.83587077608614924</c:v>
                </c:pt>
                <c:pt idx="42833">
                  <c:v>0.83556050482553823</c:v>
                </c:pt>
                <c:pt idx="42834">
                  <c:v>0.83518930957683746</c:v>
                </c:pt>
                <c:pt idx="42835">
                  <c:v>0.83481811432813668</c:v>
                </c:pt>
                <c:pt idx="42836">
                  <c:v>0.83549944300037127</c:v>
                </c:pt>
                <c:pt idx="42837">
                  <c:v>0.83543833580980686</c:v>
                </c:pt>
                <c:pt idx="42838">
                  <c:v>0.83537718320327026</c:v>
                </c:pt>
                <c:pt idx="42839">
                  <c:v>0.83562662699888424</c:v>
                </c:pt>
                <c:pt idx="42840">
                  <c:v>0.83550427986602172</c:v>
                </c:pt>
                <c:pt idx="42841">
                  <c:v>0.83513211760327521</c:v>
                </c:pt>
                <c:pt idx="42842">
                  <c:v>0.83550427986602172</c:v>
                </c:pt>
                <c:pt idx="42843">
                  <c:v>0.83550427986602172</c:v>
                </c:pt>
                <c:pt idx="42844">
                  <c:v>0.83519345238095233</c:v>
                </c:pt>
                <c:pt idx="42845">
                  <c:v>0.83519345238095233</c:v>
                </c:pt>
                <c:pt idx="42846">
                  <c:v>0.83556547619047616</c:v>
                </c:pt>
                <c:pt idx="42847">
                  <c:v>0.83562662699888424</c:v>
                </c:pt>
                <c:pt idx="42848">
                  <c:v>0.83562662699888424</c:v>
                </c:pt>
                <c:pt idx="42849">
                  <c:v>0.83531598513011152</c:v>
                </c:pt>
                <c:pt idx="42850">
                  <c:v>0.83568773234200755</c:v>
                </c:pt>
                <c:pt idx="42851">
                  <c:v>0.83562662699888424</c:v>
                </c:pt>
                <c:pt idx="42852">
                  <c:v>0.83525474153960577</c:v>
                </c:pt>
                <c:pt idx="42853">
                  <c:v>0.83556547619047616</c:v>
                </c:pt>
                <c:pt idx="42854">
                  <c:v>0.83544303797468367</c:v>
                </c:pt>
                <c:pt idx="42855">
                  <c:v>0.83513211760327521</c:v>
                </c:pt>
                <c:pt idx="42856">
                  <c:v>0.83550427986602172</c:v>
                </c:pt>
                <c:pt idx="42857">
                  <c:v>0.83550427986602172</c:v>
                </c:pt>
                <c:pt idx="42858">
                  <c:v>0.83519345238095233</c:v>
                </c:pt>
                <c:pt idx="42859">
                  <c:v>0.83519345238095233</c:v>
                </c:pt>
                <c:pt idx="42860">
                  <c:v>0.83587644212876822</c:v>
                </c:pt>
                <c:pt idx="42861">
                  <c:v>0.83550427986602172</c:v>
                </c:pt>
                <c:pt idx="42862">
                  <c:v>0.83519345238095233</c:v>
                </c:pt>
                <c:pt idx="42863">
                  <c:v>0.83556547619047616</c:v>
                </c:pt>
                <c:pt idx="42864">
                  <c:v>0.83519345238095233</c:v>
                </c:pt>
                <c:pt idx="42865">
                  <c:v>0.83519345238095233</c:v>
                </c:pt>
                <c:pt idx="42866">
                  <c:v>0.83525474153960577</c:v>
                </c:pt>
                <c:pt idx="42867">
                  <c:v>0.83562662699888424</c:v>
                </c:pt>
                <c:pt idx="42868">
                  <c:v>0.83525474153960577</c:v>
                </c:pt>
                <c:pt idx="42869">
                  <c:v>0.83556547619047616</c:v>
                </c:pt>
                <c:pt idx="42870">
                  <c:v>0.83556547619047616</c:v>
                </c:pt>
                <c:pt idx="42871">
                  <c:v>0.83556547619047616</c:v>
                </c:pt>
                <c:pt idx="42872">
                  <c:v>0.83550427986602172</c:v>
                </c:pt>
                <c:pt idx="42873">
                  <c:v>0.83519345238095233</c:v>
                </c:pt>
                <c:pt idx="42874">
                  <c:v>0.83550427986602172</c:v>
                </c:pt>
                <c:pt idx="42875">
                  <c:v>0.83550427986602172</c:v>
                </c:pt>
                <c:pt idx="42876">
                  <c:v>0.83519345238095233</c:v>
                </c:pt>
                <c:pt idx="42877">
                  <c:v>0.83556547619047616</c:v>
                </c:pt>
                <c:pt idx="42878">
                  <c:v>0.83562662699888424</c:v>
                </c:pt>
                <c:pt idx="42879">
                  <c:v>0.83531598513011152</c:v>
                </c:pt>
                <c:pt idx="42880">
                  <c:v>0.83531598513011152</c:v>
                </c:pt>
                <c:pt idx="42881">
                  <c:v>0.83531598513011152</c:v>
                </c:pt>
                <c:pt idx="42882">
                  <c:v>0.83531598513011152</c:v>
                </c:pt>
                <c:pt idx="42883">
                  <c:v>0.83519345238095255</c:v>
                </c:pt>
                <c:pt idx="42884">
                  <c:v>0.83550427986602172</c:v>
                </c:pt>
                <c:pt idx="42885">
                  <c:v>0.83550427986602172</c:v>
                </c:pt>
                <c:pt idx="42886">
                  <c:v>0.83544303797468367</c:v>
                </c:pt>
                <c:pt idx="42887">
                  <c:v>0.83587644212876822</c:v>
                </c:pt>
                <c:pt idx="42888">
                  <c:v>0.83562662699888424</c:v>
                </c:pt>
                <c:pt idx="42889">
                  <c:v>0.83525474153960577</c:v>
                </c:pt>
                <c:pt idx="42890">
                  <c:v>0.83562662699888424</c:v>
                </c:pt>
                <c:pt idx="42891">
                  <c:v>0.83562662699888424</c:v>
                </c:pt>
                <c:pt idx="42892">
                  <c:v>0.83519345238095233</c:v>
                </c:pt>
                <c:pt idx="42893">
                  <c:v>0.83519345238095233</c:v>
                </c:pt>
                <c:pt idx="42894">
                  <c:v>0.83544303797468367</c:v>
                </c:pt>
                <c:pt idx="42895">
                  <c:v>0.8353817504655493</c:v>
                </c:pt>
                <c:pt idx="42896">
                  <c:v>0.83569299552906096</c:v>
                </c:pt>
                <c:pt idx="42897">
                  <c:v>0.83550427986602172</c:v>
                </c:pt>
                <c:pt idx="42898">
                  <c:v>0.83556547619047616</c:v>
                </c:pt>
                <c:pt idx="42899">
                  <c:v>0.83531598513011163</c:v>
                </c:pt>
                <c:pt idx="42900">
                  <c:v>0.83500557413600907</c:v>
                </c:pt>
                <c:pt idx="42901">
                  <c:v>0.83494423791821559</c:v>
                </c:pt>
                <c:pt idx="42902">
                  <c:v>0.83525474153960577</c:v>
                </c:pt>
                <c:pt idx="42903">
                  <c:v>0.83519345238095233</c:v>
                </c:pt>
                <c:pt idx="42904">
                  <c:v>0.83550427986602172</c:v>
                </c:pt>
                <c:pt idx="42905">
                  <c:v>0.83581533879374537</c:v>
                </c:pt>
                <c:pt idx="42906">
                  <c:v>0.83544303797468367</c:v>
                </c:pt>
                <c:pt idx="42907">
                  <c:v>0.83544303797468367</c:v>
                </c:pt>
                <c:pt idx="42908">
                  <c:v>0.83550427986602172</c:v>
                </c:pt>
                <c:pt idx="42909">
                  <c:v>0.83556547619047616</c:v>
                </c:pt>
                <c:pt idx="42910">
                  <c:v>0.83556547619047616</c:v>
                </c:pt>
                <c:pt idx="42911">
                  <c:v>0.83562662699888424</c:v>
                </c:pt>
                <c:pt idx="42912">
                  <c:v>0.83568773234200755</c:v>
                </c:pt>
                <c:pt idx="42913">
                  <c:v>0.83568773234200755</c:v>
                </c:pt>
                <c:pt idx="42914">
                  <c:v>0.83531598513011163</c:v>
                </c:pt>
                <c:pt idx="42915">
                  <c:v>0.83537718320327026</c:v>
                </c:pt>
                <c:pt idx="42916">
                  <c:v>0.83543833580980686</c:v>
                </c:pt>
                <c:pt idx="42917">
                  <c:v>0.83512810991459341</c:v>
                </c:pt>
                <c:pt idx="42918">
                  <c:v>0.83543833580980686</c:v>
                </c:pt>
                <c:pt idx="42919">
                  <c:v>0.83506686478454684</c:v>
                </c:pt>
                <c:pt idx="42920">
                  <c:v>0.83506686478454684</c:v>
                </c:pt>
                <c:pt idx="42921">
                  <c:v>0.83500557413600907</c:v>
                </c:pt>
                <c:pt idx="42922">
                  <c:v>0.83500557413600895</c:v>
                </c:pt>
                <c:pt idx="42923">
                  <c:v>0.83531598513011152</c:v>
                </c:pt>
                <c:pt idx="42924">
                  <c:v>0.83500557413600907</c:v>
                </c:pt>
                <c:pt idx="42925">
                  <c:v>0.83537718320327026</c:v>
                </c:pt>
                <c:pt idx="42926">
                  <c:v>0.83494423791821559</c:v>
                </c:pt>
                <c:pt idx="42927">
                  <c:v>0.83531598513011152</c:v>
                </c:pt>
                <c:pt idx="42928">
                  <c:v>0.83593749999999989</c:v>
                </c:pt>
                <c:pt idx="42929">
                  <c:v>0.83587644212876822</c:v>
                </c:pt>
                <c:pt idx="42930">
                  <c:v>0.83581533879374537</c:v>
                </c:pt>
                <c:pt idx="42931">
                  <c:v>0.83544303797468367</c:v>
                </c:pt>
                <c:pt idx="42932">
                  <c:v>0.83544303797468367</c:v>
                </c:pt>
                <c:pt idx="42933">
                  <c:v>0.83550427986602172</c:v>
                </c:pt>
                <c:pt idx="42934">
                  <c:v>0.83562662699888424</c:v>
                </c:pt>
                <c:pt idx="42935">
                  <c:v>0.83537718320327026</c:v>
                </c:pt>
                <c:pt idx="42936">
                  <c:v>0.83537718320327026</c:v>
                </c:pt>
                <c:pt idx="42937">
                  <c:v>0.83543833580980686</c:v>
                </c:pt>
                <c:pt idx="42938">
                  <c:v>0.83506686478454684</c:v>
                </c:pt>
                <c:pt idx="42939">
                  <c:v>0.83531598513011163</c:v>
                </c:pt>
                <c:pt idx="42940">
                  <c:v>0.83537718320327026</c:v>
                </c:pt>
                <c:pt idx="42941">
                  <c:v>0.83537718320327026</c:v>
                </c:pt>
                <c:pt idx="42942">
                  <c:v>0.83574879227053145</c:v>
                </c:pt>
                <c:pt idx="42943">
                  <c:v>0.83543833580980686</c:v>
                </c:pt>
                <c:pt idx="42944">
                  <c:v>0.83500557413600907</c:v>
                </c:pt>
                <c:pt idx="42945">
                  <c:v>0.83500557413600907</c:v>
                </c:pt>
                <c:pt idx="42946">
                  <c:v>0.83531598513011152</c:v>
                </c:pt>
                <c:pt idx="42947">
                  <c:v>0.83556547619047616</c:v>
                </c:pt>
                <c:pt idx="42948">
                  <c:v>0.83550427986602172</c:v>
                </c:pt>
                <c:pt idx="42949">
                  <c:v>0.83550427986602172</c:v>
                </c:pt>
                <c:pt idx="42950">
                  <c:v>0.83550427986602172</c:v>
                </c:pt>
                <c:pt idx="42951">
                  <c:v>0.83544303797468367</c:v>
                </c:pt>
                <c:pt idx="42952">
                  <c:v>0.83550427986602172</c:v>
                </c:pt>
                <c:pt idx="42953">
                  <c:v>0.83550427986602172</c:v>
                </c:pt>
                <c:pt idx="42954">
                  <c:v>0.83562662699888424</c:v>
                </c:pt>
                <c:pt idx="42955">
                  <c:v>0.83537718320327026</c:v>
                </c:pt>
                <c:pt idx="42956">
                  <c:v>0.83531598513011163</c:v>
                </c:pt>
                <c:pt idx="42957">
                  <c:v>0.83531598513011163</c:v>
                </c:pt>
                <c:pt idx="42958">
                  <c:v>0.83469539375928681</c:v>
                </c:pt>
                <c:pt idx="42959">
                  <c:v>0.83500557413600907</c:v>
                </c:pt>
                <c:pt idx="42960">
                  <c:v>0.83531598513011163</c:v>
                </c:pt>
                <c:pt idx="42961">
                  <c:v>0.83537718320327026</c:v>
                </c:pt>
                <c:pt idx="42962">
                  <c:v>0.83531598513011152</c:v>
                </c:pt>
                <c:pt idx="42963">
                  <c:v>0.83556547619047616</c:v>
                </c:pt>
                <c:pt idx="42964">
                  <c:v>0.83550427986602172</c:v>
                </c:pt>
                <c:pt idx="42965">
                  <c:v>0.83550427986602172</c:v>
                </c:pt>
                <c:pt idx="42966">
                  <c:v>0.83544303797468367</c:v>
                </c:pt>
                <c:pt idx="42967">
                  <c:v>0.83544303797468367</c:v>
                </c:pt>
                <c:pt idx="42968">
                  <c:v>0.83519345238095233</c:v>
                </c:pt>
                <c:pt idx="42969">
                  <c:v>0.83525474153960577</c:v>
                </c:pt>
                <c:pt idx="42970">
                  <c:v>0.83525474153960577</c:v>
                </c:pt>
                <c:pt idx="42971">
                  <c:v>0.83531598513011152</c:v>
                </c:pt>
                <c:pt idx="42972">
                  <c:v>0.83525474153960577</c:v>
                </c:pt>
                <c:pt idx="42973">
                  <c:v>0.83525474153960577</c:v>
                </c:pt>
                <c:pt idx="42974">
                  <c:v>0.83531598513011152</c:v>
                </c:pt>
                <c:pt idx="42975">
                  <c:v>0.83500557413600907</c:v>
                </c:pt>
                <c:pt idx="42976">
                  <c:v>0.83500557413600907</c:v>
                </c:pt>
                <c:pt idx="42977">
                  <c:v>0.83531598513011163</c:v>
                </c:pt>
                <c:pt idx="42978">
                  <c:v>0.83537718320327026</c:v>
                </c:pt>
                <c:pt idx="42979">
                  <c:v>0.83537718320327026</c:v>
                </c:pt>
                <c:pt idx="42980">
                  <c:v>0.83500557413600907</c:v>
                </c:pt>
                <c:pt idx="42981">
                  <c:v>0.83500557413600907</c:v>
                </c:pt>
                <c:pt idx="42982">
                  <c:v>0.83531598513011163</c:v>
                </c:pt>
                <c:pt idx="42983">
                  <c:v>0.83562662699888446</c:v>
                </c:pt>
                <c:pt idx="42984">
                  <c:v>0.83531598513011152</c:v>
                </c:pt>
                <c:pt idx="42985">
                  <c:v>0.83531598513011152</c:v>
                </c:pt>
                <c:pt idx="42986">
                  <c:v>0.83494423791821559</c:v>
                </c:pt>
                <c:pt idx="42987">
                  <c:v>0.83531598513011152</c:v>
                </c:pt>
                <c:pt idx="42988">
                  <c:v>0.83531598513011152</c:v>
                </c:pt>
                <c:pt idx="42989">
                  <c:v>0.83562662699888424</c:v>
                </c:pt>
                <c:pt idx="42990">
                  <c:v>0.83519345238095233</c:v>
                </c:pt>
                <c:pt idx="42991">
                  <c:v>0.83544303797468367</c:v>
                </c:pt>
                <c:pt idx="42992">
                  <c:v>0.83544303797468367</c:v>
                </c:pt>
                <c:pt idx="42993">
                  <c:v>0.83544303797468367</c:v>
                </c:pt>
                <c:pt idx="42994">
                  <c:v>0.83544303797468367</c:v>
                </c:pt>
                <c:pt idx="42995">
                  <c:v>0.83550427986602172</c:v>
                </c:pt>
                <c:pt idx="42996">
                  <c:v>0.83556547619047616</c:v>
                </c:pt>
                <c:pt idx="42997">
                  <c:v>0.83550427986602172</c:v>
                </c:pt>
                <c:pt idx="42998">
                  <c:v>0.83581533879374537</c:v>
                </c:pt>
                <c:pt idx="42999">
                  <c:v>0.83581533879374537</c:v>
                </c:pt>
                <c:pt idx="43000">
                  <c:v>0.83550427986602172</c:v>
                </c:pt>
                <c:pt idx="43001">
                  <c:v>0.83525474153960577</c:v>
                </c:pt>
                <c:pt idx="43002">
                  <c:v>0.83531598513011152</c:v>
                </c:pt>
                <c:pt idx="43003">
                  <c:v>0.83531598513011152</c:v>
                </c:pt>
                <c:pt idx="43004">
                  <c:v>0.83500557413600907</c:v>
                </c:pt>
                <c:pt idx="43005">
                  <c:v>0.83469539375928681</c:v>
                </c:pt>
                <c:pt idx="43006">
                  <c:v>0.83506686478454684</c:v>
                </c:pt>
                <c:pt idx="43007">
                  <c:v>0.83475677682881555</c:v>
                </c:pt>
                <c:pt idx="43008">
                  <c:v>0.83506686478454684</c:v>
                </c:pt>
                <c:pt idx="43009">
                  <c:v>0.83506686478454684</c:v>
                </c:pt>
                <c:pt idx="43010">
                  <c:v>0.83506686478454684</c:v>
                </c:pt>
                <c:pt idx="43011">
                  <c:v>0.83512810991459341</c:v>
                </c:pt>
                <c:pt idx="43012">
                  <c:v>0.83518930957683746</c:v>
                </c:pt>
                <c:pt idx="43013">
                  <c:v>0.83494065281899121</c:v>
                </c:pt>
                <c:pt idx="43014">
                  <c:v>0.83494065281899121</c:v>
                </c:pt>
                <c:pt idx="43015">
                  <c:v>0.83494065281899121</c:v>
                </c:pt>
                <c:pt idx="43016">
                  <c:v>0.83494065281899121</c:v>
                </c:pt>
                <c:pt idx="43017">
                  <c:v>0.83494065281899121</c:v>
                </c:pt>
                <c:pt idx="43018">
                  <c:v>0.83518930957683746</c:v>
                </c:pt>
                <c:pt idx="43019">
                  <c:v>0.83556050482553823</c:v>
                </c:pt>
                <c:pt idx="43020">
                  <c:v>0.83518930957683746</c:v>
                </c:pt>
                <c:pt idx="43021">
                  <c:v>0.83518930957683746</c:v>
                </c:pt>
                <c:pt idx="43022">
                  <c:v>0.83512810991459341</c:v>
                </c:pt>
                <c:pt idx="43023">
                  <c:v>0.83543833580980686</c:v>
                </c:pt>
                <c:pt idx="43024">
                  <c:v>0.83543833580980686</c:v>
                </c:pt>
                <c:pt idx="43025">
                  <c:v>0.83574879227053145</c:v>
                </c:pt>
                <c:pt idx="43026">
                  <c:v>0.83580980683506678</c:v>
                </c:pt>
                <c:pt idx="43027">
                  <c:v>0.83543833580980686</c:v>
                </c:pt>
                <c:pt idx="43028">
                  <c:v>0.83506686478454684</c:v>
                </c:pt>
                <c:pt idx="43029">
                  <c:v>0.83537718320327026</c:v>
                </c:pt>
                <c:pt idx="43030">
                  <c:v>0.83537718320327026</c:v>
                </c:pt>
                <c:pt idx="43031">
                  <c:v>0.83512810991459341</c:v>
                </c:pt>
                <c:pt idx="43032">
                  <c:v>0.83543833580980698</c:v>
                </c:pt>
                <c:pt idx="43033">
                  <c:v>0.83537718320327026</c:v>
                </c:pt>
                <c:pt idx="43034">
                  <c:v>0.83537718320327026</c:v>
                </c:pt>
                <c:pt idx="43035">
                  <c:v>0.83543833580980686</c:v>
                </c:pt>
                <c:pt idx="43036">
                  <c:v>0.83549944300037127</c:v>
                </c:pt>
                <c:pt idx="43037">
                  <c:v>0.83549944300037127</c:v>
                </c:pt>
                <c:pt idx="43038">
                  <c:v>0.83556050482553823</c:v>
                </c:pt>
                <c:pt idx="43039">
                  <c:v>0.83518930957683746</c:v>
                </c:pt>
                <c:pt idx="43040">
                  <c:v>0.83518930957683746</c:v>
                </c:pt>
                <c:pt idx="43041">
                  <c:v>0.83518930957683746</c:v>
                </c:pt>
                <c:pt idx="43042">
                  <c:v>0.83518930957683746</c:v>
                </c:pt>
                <c:pt idx="43043">
                  <c:v>0.83512810991459341</c:v>
                </c:pt>
                <c:pt idx="43044">
                  <c:v>0.83543833580980686</c:v>
                </c:pt>
                <c:pt idx="43045">
                  <c:v>0.83500557413600895</c:v>
                </c:pt>
                <c:pt idx="43046">
                  <c:v>0.83500557413600895</c:v>
                </c:pt>
                <c:pt idx="43047">
                  <c:v>0.83537718320327026</c:v>
                </c:pt>
                <c:pt idx="43048">
                  <c:v>0.83568773234200755</c:v>
                </c:pt>
                <c:pt idx="43049">
                  <c:v>0.83543833580980686</c:v>
                </c:pt>
                <c:pt idx="43050">
                  <c:v>0.83580980683506678</c:v>
                </c:pt>
                <c:pt idx="43051">
                  <c:v>0.83580980683506678</c:v>
                </c:pt>
                <c:pt idx="43052">
                  <c:v>0.83580980683506678</c:v>
                </c:pt>
                <c:pt idx="43053">
                  <c:v>0.83543833580980686</c:v>
                </c:pt>
                <c:pt idx="43054">
                  <c:v>0.83537718320327026</c:v>
                </c:pt>
                <c:pt idx="43055">
                  <c:v>0.83537718320327026</c:v>
                </c:pt>
                <c:pt idx="43056">
                  <c:v>0.83537718320327026</c:v>
                </c:pt>
                <c:pt idx="43057">
                  <c:v>0.83568773234200755</c:v>
                </c:pt>
                <c:pt idx="43058">
                  <c:v>0.83531598513011152</c:v>
                </c:pt>
                <c:pt idx="43059">
                  <c:v>0.83568773234200755</c:v>
                </c:pt>
                <c:pt idx="43060">
                  <c:v>0.83531598513011152</c:v>
                </c:pt>
                <c:pt idx="43061">
                  <c:v>0.83494423791821559</c:v>
                </c:pt>
                <c:pt idx="43062">
                  <c:v>0.83562662699888424</c:v>
                </c:pt>
                <c:pt idx="43063">
                  <c:v>0.83525474153960577</c:v>
                </c:pt>
                <c:pt idx="43064">
                  <c:v>0.83525474153960577</c:v>
                </c:pt>
                <c:pt idx="43065">
                  <c:v>0.83556547619047616</c:v>
                </c:pt>
                <c:pt idx="43066">
                  <c:v>0.83525474153960577</c:v>
                </c:pt>
                <c:pt idx="43067">
                  <c:v>0.83556547619047616</c:v>
                </c:pt>
                <c:pt idx="43068">
                  <c:v>0.83556547619047616</c:v>
                </c:pt>
                <c:pt idx="43069">
                  <c:v>0.83525474153960577</c:v>
                </c:pt>
                <c:pt idx="43070">
                  <c:v>0.83531598513011152</c:v>
                </c:pt>
                <c:pt idx="43071">
                  <c:v>0.83543833580980686</c:v>
                </c:pt>
                <c:pt idx="43072">
                  <c:v>0.83580980683506678</c:v>
                </c:pt>
                <c:pt idx="43073">
                  <c:v>0.83543833580980686</c:v>
                </c:pt>
                <c:pt idx="43074">
                  <c:v>0.83537718320327026</c:v>
                </c:pt>
                <c:pt idx="43075">
                  <c:v>0.83531598513011152</c:v>
                </c:pt>
                <c:pt idx="43076">
                  <c:v>0.83525474153960577</c:v>
                </c:pt>
                <c:pt idx="43077">
                  <c:v>0.83562662699888424</c:v>
                </c:pt>
                <c:pt idx="43078">
                  <c:v>0.83531598513011152</c:v>
                </c:pt>
                <c:pt idx="43079">
                  <c:v>0.83531598513011152</c:v>
                </c:pt>
                <c:pt idx="43080">
                  <c:v>0.83531598513011152</c:v>
                </c:pt>
                <c:pt idx="43081">
                  <c:v>0.83537718320327026</c:v>
                </c:pt>
                <c:pt idx="43082">
                  <c:v>0.83537718320327026</c:v>
                </c:pt>
                <c:pt idx="43083">
                  <c:v>0.83537718320327026</c:v>
                </c:pt>
                <c:pt idx="43084">
                  <c:v>0.83506686478454695</c:v>
                </c:pt>
                <c:pt idx="43085">
                  <c:v>0.83543833580980686</c:v>
                </c:pt>
                <c:pt idx="43086">
                  <c:v>0.83543833580980686</c:v>
                </c:pt>
                <c:pt idx="43087">
                  <c:v>0.83506686478454684</c:v>
                </c:pt>
                <c:pt idx="43088">
                  <c:v>0.83568773234200755</c:v>
                </c:pt>
                <c:pt idx="43089">
                  <c:v>0.83568773234200755</c:v>
                </c:pt>
                <c:pt idx="43090">
                  <c:v>0.83568773234200755</c:v>
                </c:pt>
                <c:pt idx="43091">
                  <c:v>0.83574879227053145</c:v>
                </c:pt>
                <c:pt idx="43092">
                  <c:v>0.83543833580980686</c:v>
                </c:pt>
                <c:pt idx="43093">
                  <c:v>0.83543833580980686</c:v>
                </c:pt>
                <c:pt idx="43094">
                  <c:v>0.83543833580980686</c:v>
                </c:pt>
                <c:pt idx="43095">
                  <c:v>0.83574879227053145</c:v>
                </c:pt>
                <c:pt idx="43096">
                  <c:v>0.83574879227053145</c:v>
                </c:pt>
                <c:pt idx="43097">
                  <c:v>0.83543833580980686</c:v>
                </c:pt>
                <c:pt idx="43098">
                  <c:v>0.83574879227053145</c:v>
                </c:pt>
                <c:pt idx="43099">
                  <c:v>0.83537718320327026</c:v>
                </c:pt>
                <c:pt idx="43100">
                  <c:v>0.83543833580980686</c:v>
                </c:pt>
                <c:pt idx="43101">
                  <c:v>0.83580980683506678</c:v>
                </c:pt>
                <c:pt idx="43102">
                  <c:v>0.83543833580980686</c:v>
                </c:pt>
                <c:pt idx="43103">
                  <c:v>0.83543833580980686</c:v>
                </c:pt>
                <c:pt idx="43104">
                  <c:v>0.83512810991459341</c:v>
                </c:pt>
                <c:pt idx="43105">
                  <c:v>0.83512810991459341</c:v>
                </c:pt>
                <c:pt idx="43106">
                  <c:v>0.83518930957683746</c:v>
                </c:pt>
                <c:pt idx="43107">
                  <c:v>0.83549944300037127</c:v>
                </c:pt>
                <c:pt idx="43108">
                  <c:v>0.83512810991459341</c:v>
                </c:pt>
                <c:pt idx="43109">
                  <c:v>0.83512810991459341</c:v>
                </c:pt>
                <c:pt idx="43110">
                  <c:v>0.83549944300037127</c:v>
                </c:pt>
                <c:pt idx="43111">
                  <c:v>0.83512810991459341</c:v>
                </c:pt>
                <c:pt idx="43112">
                  <c:v>0.83475677682881555</c:v>
                </c:pt>
                <c:pt idx="43113">
                  <c:v>0.83549944300037127</c:v>
                </c:pt>
                <c:pt idx="43114">
                  <c:v>0.83518930957683746</c:v>
                </c:pt>
                <c:pt idx="43115">
                  <c:v>0.83556050482553823</c:v>
                </c:pt>
                <c:pt idx="43116">
                  <c:v>0.83549944300037127</c:v>
                </c:pt>
                <c:pt idx="43117">
                  <c:v>0.83549944300037127</c:v>
                </c:pt>
                <c:pt idx="43118">
                  <c:v>0.83518930957683746</c:v>
                </c:pt>
                <c:pt idx="43119">
                  <c:v>0.83481811432813668</c:v>
                </c:pt>
                <c:pt idx="43120">
                  <c:v>0.83543833580980686</c:v>
                </c:pt>
                <c:pt idx="43121">
                  <c:v>0.83537718320327026</c:v>
                </c:pt>
                <c:pt idx="43122">
                  <c:v>0.83568773234200755</c:v>
                </c:pt>
                <c:pt idx="43123">
                  <c:v>0.83494423791821559</c:v>
                </c:pt>
                <c:pt idx="43124">
                  <c:v>0.83525474153960577</c:v>
                </c:pt>
                <c:pt idx="43125">
                  <c:v>0.83562662699888424</c:v>
                </c:pt>
                <c:pt idx="43126">
                  <c:v>0.83519345238095233</c:v>
                </c:pt>
                <c:pt idx="43127">
                  <c:v>0.83513211760327521</c:v>
                </c:pt>
                <c:pt idx="43128">
                  <c:v>0.83513211760327521</c:v>
                </c:pt>
                <c:pt idx="43129">
                  <c:v>0.83544303797468367</c:v>
                </c:pt>
                <c:pt idx="43130">
                  <c:v>0.8357541899441342</c:v>
                </c:pt>
                <c:pt idx="43131">
                  <c:v>0.8353817504655493</c:v>
                </c:pt>
                <c:pt idx="43132">
                  <c:v>0.8356317554975774</c:v>
                </c:pt>
                <c:pt idx="43133">
                  <c:v>0.83525903838986215</c:v>
                </c:pt>
                <c:pt idx="43134">
                  <c:v>0.83569299552906096</c:v>
                </c:pt>
                <c:pt idx="43135">
                  <c:v>0.83507073715562175</c:v>
                </c:pt>
                <c:pt idx="43136">
                  <c:v>0.83544303797468367</c:v>
                </c:pt>
                <c:pt idx="43137">
                  <c:v>0.83544303797468367</c:v>
                </c:pt>
                <c:pt idx="43138">
                  <c:v>0.8347599553405286</c:v>
                </c:pt>
                <c:pt idx="43139">
                  <c:v>0.83550427986602172</c:v>
                </c:pt>
                <c:pt idx="43140">
                  <c:v>0.83519345238095233</c:v>
                </c:pt>
                <c:pt idx="43141">
                  <c:v>0.8348214285714286</c:v>
                </c:pt>
                <c:pt idx="43142">
                  <c:v>0.83525474153960577</c:v>
                </c:pt>
                <c:pt idx="43143">
                  <c:v>0.83525474153960577</c:v>
                </c:pt>
                <c:pt idx="43144">
                  <c:v>0.83507073715562186</c:v>
                </c:pt>
                <c:pt idx="43145">
                  <c:v>0.8353204172876304</c:v>
                </c:pt>
                <c:pt idx="43146">
                  <c:v>0.8353204172876304</c:v>
                </c:pt>
                <c:pt idx="43147">
                  <c:v>0.83569299552906096</c:v>
                </c:pt>
                <c:pt idx="43148">
                  <c:v>0.8353204172876304</c:v>
                </c:pt>
                <c:pt idx="43149">
                  <c:v>0.83544303797468367</c:v>
                </c:pt>
                <c:pt idx="43150">
                  <c:v>0.83562662699888424</c:v>
                </c:pt>
                <c:pt idx="43151">
                  <c:v>0.83531598513011163</c:v>
                </c:pt>
                <c:pt idx="43152">
                  <c:v>0.83494423791821559</c:v>
                </c:pt>
                <c:pt idx="43153">
                  <c:v>0.83562662699888424</c:v>
                </c:pt>
                <c:pt idx="43154">
                  <c:v>0.83550427986602172</c:v>
                </c:pt>
                <c:pt idx="43155">
                  <c:v>0.83544303797468367</c:v>
                </c:pt>
                <c:pt idx="43156">
                  <c:v>0.83550427986602172</c:v>
                </c:pt>
                <c:pt idx="43157">
                  <c:v>0.83550427986602172</c:v>
                </c:pt>
                <c:pt idx="43158">
                  <c:v>0.83556547619047616</c:v>
                </c:pt>
                <c:pt idx="43159">
                  <c:v>0.83488285608032731</c:v>
                </c:pt>
                <c:pt idx="43160">
                  <c:v>0.83525474153960577</c:v>
                </c:pt>
                <c:pt idx="43161">
                  <c:v>0.83537718320327026</c:v>
                </c:pt>
                <c:pt idx="43162">
                  <c:v>0.83512810991459341</c:v>
                </c:pt>
                <c:pt idx="43163">
                  <c:v>0.83543833580980686</c:v>
                </c:pt>
                <c:pt idx="43164">
                  <c:v>0.83543833580980686</c:v>
                </c:pt>
                <c:pt idx="43165">
                  <c:v>0.83543833580980686</c:v>
                </c:pt>
                <c:pt idx="43166">
                  <c:v>0.83506686478454684</c:v>
                </c:pt>
                <c:pt idx="43167">
                  <c:v>0.83506686478454684</c:v>
                </c:pt>
                <c:pt idx="43168">
                  <c:v>0.83543833580980686</c:v>
                </c:pt>
                <c:pt idx="43169">
                  <c:v>0.83537718320327026</c:v>
                </c:pt>
                <c:pt idx="43170">
                  <c:v>0.83494423791821559</c:v>
                </c:pt>
                <c:pt idx="43171">
                  <c:v>0.83531598513011163</c:v>
                </c:pt>
                <c:pt idx="43172">
                  <c:v>0.83500557413600907</c:v>
                </c:pt>
                <c:pt idx="43173">
                  <c:v>0.83537718320327026</c:v>
                </c:pt>
                <c:pt idx="43174">
                  <c:v>0.83506686478454684</c:v>
                </c:pt>
                <c:pt idx="43175">
                  <c:v>0.83512810991459341</c:v>
                </c:pt>
                <c:pt idx="43176">
                  <c:v>0.83506686478454684</c:v>
                </c:pt>
                <c:pt idx="43177">
                  <c:v>0.83469539375928681</c:v>
                </c:pt>
                <c:pt idx="43178">
                  <c:v>0.83475677682881555</c:v>
                </c:pt>
                <c:pt idx="43179">
                  <c:v>0.83518930957683746</c:v>
                </c:pt>
                <c:pt idx="43180">
                  <c:v>0.83543833580980686</c:v>
                </c:pt>
                <c:pt idx="43181">
                  <c:v>0.83574879227053145</c:v>
                </c:pt>
                <c:pt idx="43182">
                  <c:v>0.83562662699888424</c:v>
                </c:pt>
                <c:pt idx="43183">
                  <c:v>0.83519345238095233</c:v>
                </c:pt>
                <c:pt idx="43184">
                  <c:v>0.83550427986602172</c:v>
                </c:pt>
                <c:pt idx="43185">
                  <c:v>0.83550427986602172</c:v>
                </c:pt>
                <c:pt idx="43186">
                  <c:v>0.83550427986602172</c:v>
                </c:pt>
                <c:pt idx="43187">
                  <c:v>0.83550427986602172</c:v>
                </c:pt>
                <c:pt idx="43188">
                  <c:v>0.83550427986602172</c:v>
                </c:pt>
                <c:pt idx="43189">
                  <c:v>0.83556547619047616</c:v>
                </c:pt>
                <c:pt idx="43190">
                  <c:v>0.83562662699888424</c:v>
                </c:pt>
                <c:pt idx="43191">
                  <c:v>0.83531598513011163</c:v>
                </c:pt>
                <c:pt idx="43192">
                  <c:v>0.83500557413600907</c:v>
                </c:pt>
                <c:pt idx="43193">
                  <c:v>0.83500557413600907</c:v>
                </c:pt>
                <c:pt idx="43194">
                  <c:v>0.83531598513011163</c:v>
                </c:pt>
                <c:pt idx="43195">
                  <c:v>0.83488285608032731</c:v>
                </c:pt>
                <c:pt idx="43196">
                  <c:v>0.83550427986602172</c:v>
                </c:pt>
                <c:pt idx="43197">
                  <c:v>0.8357541899441342</c:v>
                </c:pt>
                <c:pt idx="43198">
                  <c:v>0.8357541899441342</c:v>
                </c:pt>
                <c:pt idx="43199">
                  <c:v>0.83544303797468367</c:v>
                </c:pt>
                <c:pt idx="43200">
                  <c:v>0.83550427986602172</c:v>
                </c:pt>
                <c:pt idx="43201">
                  <c:v>0.83525474153960577</c:v>
                </c:pt>
                <c:pt idx="43202">
                  <c:v>0.83500557413600907</c:v>
                </c:pt>
                <c:pt idx="43203">
                  <c:v>0.83531598513011152</c:v>
                </c:pt>
                <c:pt idx="43204">
                  <c:v>0.83550427986602172</c:v>
                </c:pt>
                <c:pt idx="43205">
                  <c:v>0.83544303797468367</c:v>
                </c:pt>
                <c:pt idx="43206">
                  <c:v>0.83544303797468367</c:v>
                </c:pt>
                <c:pt idx="43207">
                  <c:v>0.83544303797468367</c:v>
                </c:pt>
                <c:pt idx="43208">
                  <c:v>0.83544303797468367</c:v>
                </c:pt>
                <c:pt idx="43209">
                  <c:v>0.83581533879374537</c:v>
                </c:pt>
                <c:pt idx="43210">
                  <c:v>0.83550427986602172</c:v>
                </c:pt>
                <c:pt idx="43211">
                  <c:v>0.83562662699888424</c:v>
                </c:pt>
                <c:pt idx="43212">
                  <c:v>0.83494423791821559</c:v>
                </c:pt>
                <c:pt idx="43213">
                  <c:v>0.83531598513011163</c:v>
                </c:pt>
                <c:pt idx="43214">
                  <c:v>0.83531598513011163</c:v>
                </c:pt>
                <c:pt idx="43215">
                  <c:v>0.83525474153960577</c:v>
                </c:pt>
                <c:pt idx="43216">
                  <c:v>0.83513211760327521</c:v>
                </c:pt>
                <c:pt idx="43217">
                  <c:v>0.83544303797468367</c:v>
                </c:pt>
                <c:pt idx="43218">
                  <c:v>0.83544303797468367</c:v>
                </c:pt>
                <c:pt idx="43219">
                  <c:v>0.83544303797468367</c:v>
                </c:pt>
                <c:pt idx="43220">
                  <c:v>0.83550427986602172</c:v>
                </c:pt>
                <c:pt idx="43221">
                  <c:v>0.83519345238095233</c:v>
                </c:pt>
                <c:pt idx="43222">
                  <c:v>0.83488285608032731</c:v>
                </c:pt>
                <c:pt idx="43223">
                  <c:v>0.83488285608032731</c:v>
                </c:pt>
                <c:pt idx="43224">
                  <c:v>0.83488285608032731</c:v>
                </c:pt>
                <c:pt idx="43225">
                  <c:v>0.8348214285714286</c:v>
                </c:pt>
                <c:pt idx="43226">
                  <c:v>0.83544303797468367</c:v>
                </c:pt>
                <c:pt idx="43227">
                  <c:v>0.83544303797468367</c:v>
                </c:pt>
                <c:pt idx="43228">
                  <c:v>0.83550427986602172</c:v>
                </c:pt>
                <c:pt idx="43229">
                  <c:v>0.83556547619047616</c:v>
                </c:pt>
                <c:pt idx="43230">
                  <c:v>0.83587644212876822</c:v>
                </c:pt>
                <c:pt idx="43231">
                  <c:v>0.83519345238095233</c:v>
                </c:pt>
                <c:pt idx="43232">
                  <c:v>0.83525474153960577</c:v>
                </c:pt>
                <c:pt idx="43233">
                  <c:v>0.83537718320327026</c:v>
                </c:pt>
                <c:pt idx="43234">
                  <c:v>0.83512810991459341</c:v>
                </c:pt>
                <c:pt idx="43235">
                  <c:v>0.83543833580980686</c:v>
                </c:pt>
                <c:pt idx="43236">
                  <c:v>0.83568773234200755</c:v>
                </c:pt>
                <c:pt idx="43237">
                  <c:v>0.83525474153960577</c:v>
                </c:pt>
                <c:pt idx="43238">
                  <c:v>0.83550427986602172</c:v>
                </c:pt>
                <c:pt idx="43239">
                  <c:v>0.83550427986602172</c:v>
                </c:pt>
                <c:pt idx="43240">
                  <c:v>0.83519345238095233</c:v>
                </c:pt>
                <c:pt idx="43241">
                  <c:v>0.83556547619047616</c:v>
                </c:pt>
                <c:pt idx="43242">
                  <c:v>0.83562662699888424</c:v>
                </c:pt>
                <c:pt idx="43243">
                  <c:v>0.83531598513011152</c:v>
                </c:pt>
                <c:pt idx="43244">
                  <c:v>0.83500557413600907</c:v>
                </c:pt>
                <c:pt idx="43245">
                  <c:v>0.83531598513011163</c:v>
                </c:pt>
                <c:pt idx="43246">
                  <c:v>0.83568773234200755</c:v>
                </c:pt>
                <c:pt idx="43247">
                  <c:v>0.83531598513011152</c:v>
                </c:pt>
                <c:pt idx="43248">
                  <c:v>0.83525474153960577</c:v>
                </c:pt>
                <c:pt idx="43249">
                  <c:v>0.83519345238095233</c:v>
                </c:pt>
                <c:pt idx="43250">
                  <c:v>0.83556547619047616</c:v>
                </c:pt>
                <c:pt idx="43251">
                  <c:v>0.83562662699888424</c:v>
                </c:pt>
                <c:pt idx="43252">
                  <c:v>0.83562662699888424</c:v>
                </c:pt>
                <c:pt idx="43253">
                  <c:v>0.83593749999999989</c:v>
                </c:pt>
                <c:pt idx="43254">
                  <c:v>0.83562662699888424</c:v>
                </c:pt>
                <c:pt idx="43255">
                  <c:v>0.83525474153960577</c:v>
                </c:pt>
                <c:pt idx="43256">
                  <c:v>0.83562662699888424</c:v>
                </c:pt>
                <c:pt idx="43257">
                  <c:v>0.83525474153960577</c:v>
                </c:pt>
                <c:pt idx="43258">
                  <c:v>0.83525474153960577</c:v>
                </c:pt>
                <c:pt idx="43259">
                  <c:v>0.83525474153960577</c:v>
                </c:pt>
                <c:pt idx="43260">
                  <c:v>0.83525474153960577</c:v>
                </c:pt>
                <c:pt idx="43261">
                  <c:v>0.83556547619047616</c:v>
                </c:pt>
                <c:pt idx="43262">
                  <c:v>0.83562662699888424</c:v>
                </c:pt>
                <c:pt idx="43263">
                  <c:v>0.83574879227053145</c:v>
                </c:pt>
                <c:pt idx="43264">
                  <c:v>0.83512810991459341</c:v>
                </c:pt>
                <c:pt idx="43265">
                  <c:v>0.83512810991459341</c:v>
                </c:pt>
                <c:pt idx="43266">
                  <c:v>0.83549944300037127</c:v>
                </c:pt>
                <c:pt idx="43267">
                  <c:v>0.83543833580980686</c:v>
                </c:pt>
                <c:pt idx="43268">
                  <c:v>0.83506686478454684</c:v>
                </c:pt>
                <c:pt idx="43269">
                  <c:v>0.83475677682881555</c:v>
                </c:pt>
                <c:pt idx="43270">
                  <c:v>0.83512810991459341</c:v>
                </c:pt>
                <c:pt idx="43271">
                  <c:v>0.83580980683506678</c:v>
                </c:pt>
                <c:pt idx="43272">
                  <c:v>0.83543833580980686</c:v>
                </c:pt>
                <c:pt idx="43273">
                  <c:v>0.83537718320327026</c:v>
                </c:pt>
                <c:pt idx="43274">
                  <c:v>0.83568773234200755</c:v>
                </c:pt>
                <c:pt idx="43275">
                  <c:v>0.83525474153960577</c:v>
                </c:pt>
                <c:pt idx="43276">
                  <c:v>0.83525474153960577</c:v>
                </c:pt>
                <c:pt idx="43277">
                  <c:v>0.83556547619047616</c:v>
                </c:pt>
                <c:pt idx="43278">
                  <c:v>0.83556547619047616</c:v>
                </c:pt>
                <c:pt idx="43279">
                  <c:v>0.83587644212876822</c:v>
                </c:pt>
                <c:pt idx="43280">
                  <c:v>0.83581533879374537</c:v>
                </c:pt>
                <c:pt idx="43281">
                  <c:v>0.8357541899441342</c:v>
                </c:pt>
                <c:pt idx="43282">
                  <c:v>0.8353817504655493</c:v>
                </c:pt>
                <c:pt idx="43283">
                  <c:v>0.8353817504655493</c:v>
                </c:pt>
                <c:pt idx="43284">
                  <c:v>0.8353204172876304</c:v>
                </c:pt>
                <c:pt idx="43285">
                  <c:v>0.83500931098696463</c:v>
                </c:pt>
                <c:pt idx="43286">
                  <c:v>0.8353204172876304</c:v>
                </c:pt>
                <c:pt idx="43287">
                  <c:v>0.8353204172876304</c:v>
                </c:pt>
                <c:pt idx="43288">
                  <c:v>0.8353817504655493</c:v>
                </c:pt>
                <c:pt idx="43289">
                  <c:v>0.8357541899441342</c:v>
                </c:pt>
                <c:pt idx="43290">
                  <c:v>0.83550427986602172</c:v>
                </c:pt>
                <c:pt idx="43291">
                  <c:v>0.83556547619047616</c:v>
                </c:pt>
                <c:pt idx="43292">
                  <c:v>0.83519345238095233</c:v>
                </c:pt>
                <c:pt idx="43293">
                  <c:v>0.83519345238095233</c:v>
                </c:pt>
                <c:pt idx="43294">
                  <c:v>0.83513211760327521</c:v>
                </c:pt>
                <c:pt idx="43295">
                  <c:v>0.83513211760327521</c:v>
                </c:pt>
                <c:pt idx="43296">
                  <c:v>0.83544303797468367</c:v>
                </c:pt>
                <c:pt idx="43297">
                  <c:v>0.8353817504655493</c:v>
                </c:pt>
                <c:pt idx="43298">
                  <c:v>0.8356317554975774</c:v>
                </c:pt>
                <c:pt idx="43299">
                  <c:v>0.8353204172876304</c:v>
                </c:pt>
                <c:pt idx="43300">
                  <c:v>0.83569299552906096</c:v>
                </c:pt>
                <c:pt idx="43301">
                  <c:v>0.83569299552906096</c:v>
                </c:pt>
                <c:pt idx="43302">
                  <c:v>0.83544303797468367</c:v>
                </c:pt>
                <c:pt idx="43303">
                  <c:v>0.83513211760327521</c:v>
                </c:pt>
                <c:pt idx="43304">
                  <c:v>0.83519345238095233</c:v>
                </c:pt>
                <c:pt idx="43305">
                  <c:v>0.83494423791821559</c:v>
                </c:pt>
                <c:pt idx="43306">
                  <c:v>0.83500557413600907</c:v>
                </c:pt>
                <c:pt idx="43307">
                  <c:v>0.83494423791821559</c:v>
                </c:pt>
                <c:pt idx="43308">
                  <c:v>0.83525474153960577</c:v>
                </c:pt>
                <c:pt idx="43309">
                  <c:v>0.83525474153960577</c:v>
                </c:pt>
                <c:pt idx="43310">
                  <c:v>0.83488285608032731</c:v>
                </c:pt>
                <c:pt idx="43311">
                  <c:v>0.83513211760327521</c:v>
                </c:pt>
                <c:pt idx="43312">
                  <c:v>0.83513211760327521</c:v>
                </c:pt>
                <c:pt idx="43313">
                  <c:v>0.83556547619047616</c:v>
                </c:pt>
                <c:pt idx="43314">
                  <c:v>0.83525474153960577</c:v>
                </c:pt>
                <c:pt idx="43315">
                  <c:v>0.83556547619047616</c:v>
                </c:pt>
                <c:pt idx="43316">
                  <c:v>0.83550427986602172</c:v>
                </c:pt>
                <c:pt idx="43317">
                  <c:v>0.83544303797468367</c:v>
                </c:pt>
                <c:pt idx="43318">
                  <c:v>0.83581533879374537</c:v>
                </c:pt>
                <c:pt idx="43319">
                  <c:v>0.83581533879374537</c:v>
                </c:pt>
                <c:pt idx="43320">
                  <c:v>0.83519345238095233</c:v>
                </c:pt>
                <c:pt idx="43321">
                  <c:v>0.83556547619047616</c:v>
                </c:pt>
                <c:pt idx="43322">
                  <c:v>0.83550427986602172</c:v>
                </c:pt>
                <c:pt idx="43323">
                  <c:v>0.83587644212876822</c:v>
                </c:pt>
                <c:pt idx="43324">
                  <c:v>0.83519345238095233</c:v>
                </c:pt>
                <c:pt idx="43325">
                  <c:v>0.83525474153960577</c:v>
                </c:pt>
                <c:pt idx="43326">
                  <c:v>0.83525474153960577</c:v>
                </c:pt>
                <c:pt idx="43327">
                  <c:v>0.83488285608032731</c:v>
                </c:pt>
                <c:pt idx="43328">
                  <c:v>0.83519345238095233</c:v>
                </c:pt>
                <c:pt idx="43329">
                  <c:v>0.83519345238095233</c:v>
                </c:pt>
                <c:pt idx="43330">
                  <c:v>0.83519345238095233</c:v>
                </c:pt>
                <c:pt idx="43331">
                  <c:v>0.83519345238095233</c:v>
                </c:pt>
                <c:pt idx="43332">
                  <c:v>0.83507073715562186</c:v>
                </c:pt>
                <c:pt idx="43333">
                  <c:v>0.83507073715562175</c:v>
                </c:pt>
                <c:pt idx="43334">
                  <c:v>0.83507073715562175</c:v>
                </c:pt>
                <c:pt idx="43335">
                  <c:v>0.8353817504655493</c:v>
                </c:pt>
                <c:pt idx="43336">
                  <c:v>0.83569299552906096</c:v>
                </c:pt>
                <c:pt idx="43337">
                  <c:v>0.83544303797468367</c:v>
                </c:pt>
                <c:pt idx="43338">
                  <c:v>0.83519345238095233</c:v>
                </c:pt>
                <c:pt idx="43339">
                  <c:v>0.83519345238095233</c:v>
                </c:pt>
                <c:pt idx="43340">
                  <c:v>0.83519345238095233</c:v>
                </c:pt>
                <c:pt idx="43341">
                  <c:v>0.83525474153960577</c:v>
                </c:pt>
                <c:pt idx="43342">
                  <c:v>0.83488285608032731</c:v>
                </c:pt>
                <c:pt idx="43343">
                  <c:v>0.83488285608032731</c:v>
                </c:pt>
                <c:pt idx="43344">
                  <c:v>0.83519345238095233</c:v>
                </c:pt>
                <c:pt idx="43345">
                  <c:v>0.83544303797468367</c:v>
                </c:pt>
                <c:pt idx="43346">
                  <c:v>0.8353817504655493</c:v>
                </c:pt>
                <c:pt idx="43347">
                  <c:v>0.8353204172876304</c:v>
                </c:pt>
                <c:pt idx="43348">
                  <c:v>0.83557046979865779</c:v>
                </c:pt>
                <c:pt idx="43349">
                  <c:v>0.8356317554975774</c:v>
                </c:pt>
                <c:pt idx="43350">
                  <c:v>0.83525903838986215</c:v>
                </c:pt>
                <c:pt idx="43351">
                  <c:v>0.83557046979865779</c:v>
                </c:pt>
                <c:pt idx="43352">
                  <c:v>0.83525903838986215</c:v>
                </c:pt>
                <c:pt idx="43353">
                  <c:v>0.8356317554975774</c:v>
                </c:pt>
                <c:pt idx="43354">
                  <c:v>0.8356317554975774</c:v>
                </c:pt>
                <c:pt idx="43355">
                  <c:v>0.8353204172876304</c:v>
                </c:pt>
                <c:pt idx="43356">
                  <c:v>0.8353204172876304</c:v>
                </c:pt>
                <c:pt idx="43357">
                  <c:v>0.83544303797468367</c:v>
                </c:pt>
                <c:pt idx="43358">
                  <c:v>0.83556547619047616</c:v>
                </c:pt>
                <c:pt idx="43359">
                  <c:v>0.83525474153960577</c:v>
                </c:pt>
                <c:pt idx="43360">
                  <c:v>0.83525474153960577</c:v>
                </c:pt>
                <c:pt idx="43361">
                  <c:v>0.83525474153960577</c:v>
                </c:pt>
                <c:pt idx="43362">
                  <c:v>0.83488285608032731</c:v>
                </c:pt>
                <c:pt idx="43363">
                  <c:v>0.8348214285714286</c:v>
                </c:pt>
                <c:pt idx="43364">
                  <c:v>0.83550427986602172</c:v>
                </c:pt>
                <c:pt idx="43365">
                  <c:v>0.83550427986602172</c:v>
                </c:pt>
                <c:pt idx="43366">
                  <c:v>0.83525474153960577</c:v>
                </c:pt>
                <c:pt idx="43367">
                  <c:v>0.83494423791821559</c:v>
                </c:pt>
                <c:pt idx="43368">
                  <c:v>0.83494423791821559</c:v>
                </c:pt>
                <c:pt idx="43369">
                  <c:v>0.83494423791821559</c:v>
                </c:pt>
                <c:pt idx="43370">
                  <c:v>0.83494423791821559</c:v>
                </c:pt>
                <c:pt idx="43371">
                  <c:v>0.83525474153960577</c:v>
                </c:pt>
                <c:pt idx="43372">
                  <c:v>0.83494423791821559</c:v>
                </c:pt>
                <c:pt idx="43373">
                  <c:v>0.83494423791821559</c:v>
                </c:pt>
                <c:pt idx="43374">
                  <c:v>0.83525474153960577</c:v>
                </c:pt>
                <c:pt idx="43375">
                  <c:v>0.83488285608032731</c:v>
                </c:pt>
                <c:pt idx="43376">
                  <c:v>0.83488285608032731</c:v>
                </c:pt>
                <c:pt idx="43377">
                  <c:v>0.83513211760327521</c:v>
                </c:pt>
                <c:pt idx="43378">
                  <c:v>0.8353817504655493</c:v>
                </c:pt>
                <c:pt idx="43379">
                  <c:v>0.8353817504655493</c:v>
                </c:pt>
                <c:pt idx="43380">
                  <c:v>0.8353817504655493</c:v>
                </c:pt>
                <c:pt idx="43381">
                  <c:v>0.8353817504655493</c:v>
                </c:pt>
                <c:pt idx="43382">
                  <c:v>0.8353817504655493</c:v>
                </c:pt>
                <c:pt idx="43383">
                  <c:v>0.83544303797468367</c:v>
                </c:pt>
                <c:pt idx="43384">
                  <c:v>0.83550427986602172</c:v>
                </c:pt>
                <c:pt idx="43385">
                  <c:v>0.83531598513011152</c:v>
                </c:pt>
                <c:pt idx="43386">
                  <c:v>0.83494423791821559</c:v>
                </c:pt>
                <c:pt idx="43387">
                  <c:v>0.83488285608032731</c:v>
                </c:pt>
                <c:pt idx="43388">
                  <c:v>0.83488285608032731</c:v>
                </c:pt>
                <c:pt idx="43389">
                  <c:v>0.83488285608032731</c:v>
                </c:pt>
                <c:pt idx="43390">
                  <c:v>0.83519345238095233</c:v>
                </c:pt>
                <c:pt idx="43391">
                  <c:v>0.83488285608032731</c:v>
                </c:pt>
                <c:pt idx="43392">
                  <c:v>0.83519345238095233</c:v>
                </c:pt>
                <c:pt idx="43393">
                  <c:v>0.83519345238095233</c:v>
                </c:pt>
                <c:pt idx="43394">
                  <c:v>0.83525474153960577</c:v>
                </c:pt>
                <c:pt idx="43395">
                  <c:v>0.83531598513011163</c:v>
                </c:pt>
                <c:pt idx="43396">
                  <c:v>0.83506686478454684</c:v>
                </c:pt>
                <c:pt idx="43397">
                  <c:v>0.83506686478454684</c:v>
                </c:pt>
                <c:pt idx="43398">
                  <c:v>0.83506686478454684</c:v>
                </c:pt>
                <c:pt idx="43399">
                  <c:v>0.83506686478454684</c:v>
                </c:pt>
                <c:pt idx="43400">
                  <c:v>0.83506686478454684</c:v>
                </c:pt>
                <c:pt idx="43401">
                  <c:v>0.83506686478454684</c:v>
                </c:pt>
                <c:pt idx="43402">
                  <c:v>0.83568773234200755</c:v>
                </c:pt>
                <c:pt idx="43403">
                  <c:v>0.83562662699888424</c:v>
                </c:pt>
                <c:pt idx="43404">
                  <c:v>0.83525474153960577</c:v>
                </c:pt>
                <c:pt idx="43405">
                  <c:v>0.83519345238095233</c:v>
                </c:pt>
                <c:pt idx="43406">
                  <c:v>0.83519345238095233</c:v>
                </c:pt>
                <c:pt idx="43407">
                  <c:v>0.83519345238095233</c:v>
                </c:pt>
                <c:pt idx="43408">
                  <c:v>0.83556547619047616</c:v>
                </c:pt>
                <c:pt idx="43409">
                  <c:v>0.83574879227053145</c:v>
                </c:pt>
                <c:pt idx="43410">
                  <c:v>0.83587077608614924</c:v>
                </c:pt>
                <c:pt idx="43411">
                  <c:v>0.83556050482553823</c:v>
                </c:pt>
                <c:pt idx="43412">
                  <c:v>0.83512810991459341</c:v>
                </c:pt>
                <c:pt idx="43413">
                  <c:v>0.83475677682881555</c:v>
                </c:pt>
                <c:pt idx="43414">
                  <c:v>0.83506686478454684</c:v>
                </c:pt>
                <c:pt idx="43415">
                  <c:v>0.83506686478454684</c:v>
                </c:pt>
                <c:pt idx="43416">
                  <c:v>0.83537718320327026</c:v>
                </c:pt>
                <c:pt idx="43417">
                  <c:v>0.83469539375928681</c:v>
                </c:pt>
                <c:pt idx="43418">
                  <c:v>0.83469539375928681</c:v>
                </c:pt>
                <c:pt idx="43419">
                  <c:v>0.83506686478454684</c:v>
                </c:pt>
                <c:pt idx="43420">
                  <c:v>0.83506686478454684</c:v>
                </c:pt>
                <c:pt idx="43421">
                  <c:v>0.83500557413600907</c:v>
                </c:pt>
                <c:pt idx="43422">
                  <c:v>0.83500557413600907</c:v>
                </c:pt>
                <c:pt idx="43423">
                  <c:v>0.83500557413600907</c:v>
                </c:pt>
                <c:pt idx="43424">
                  <c:v>0.83500557413600907</c:v>
                </c:pt>
                <c:pt idx="43425">
                  <c:v>0.83537718320327026</c:v>
                </c:pt>
                <c:pt idx="43426">
                  <c:v>0.83506686478454684</c:v>
                </c:pt>
                <c:pt idx="43427">
                  <c:v>0.83500557413600907</c:v>
                </c:pt>
                <c:pt idx="43428">
                  <c:v>0.83494423791821559</c:v>
                </c:pt>
                <c:pt idx="43429">
                  <c:v>0.83531598513011152</c:v>
                </c:pt>
                <c:pt idx="43430">
                  <c:v>0.83488285608032731</c:v>
                </c:pt>
                <c:pt idx="43431">
                  <c:v>0.83519345238095233</c:v>
                </c:pt>
                <c:pt idx="43432">
                  <c:v>0.83550427986602172</c:v>
                </c:pt>
                <c:pt idx="43433">
                  <c:v>0.8347599553405286</c:v>
                </c:pt>
                <c:pt idx="43434">
                  <c:v>0.83544303797468367</c:v>
                </c:pt>
                <c:pt idx="43435">
                  <c:v>0.83550427986602172</c:v>
                </c:pt>
                <c:pt idx="43436">
                  <c:v>0.83550427986602172</c:v>
                </c:pt>
                <c:pt idx="43437">
                  <c:v>0.83550427986602172</c:v>
                </c:pt>
                <c:pt idx="43438">
                  <c:v>0.83513211760327521</c:v>
                </c:pt>
                <c:pt idx="43439">
                  <c:v>0.83513211760327521</c:v>
                </c:pt>
                <c:pt idx="43440">
                  <c:v>0.83556547619047616</c:v>
                </c:pt>
                <c:pt idx="43441">
                  <c:v>0.83488285608032731</c:v>
                </c:pt>
                <c:pt idx="43442">
                  <c:v>0.83494423791821559</c:v>
                </c:pt>
                <c:pt idx="43443">
                  <c:v>0.83494423791821559</c:v>
                </c:pt>
                <c:pt idx="43444">
                  <c:v>0.83494423791821559</c:v>
                </c:pt>
                <c:pt idx="43445">
                  <c:v>0.83500557413600907</c:v>
                </c:pt>
                <c:pt idx="43446">
                  <c:v>0.83531598513011163</c:v>
                </c:pt>
                <c:pt idx="43447">
                  <c:v>0.83494423791821559</c:v>
                </c:pt>
                <c:pt idx="43448">
                  <c:v>0.83525474153960577</c:v>
                </c:pt>
                <c:pt idx="43449">
                  <c:v>0.83525474153960577</c:v>
                </c:pt>
                <c:pt idx="43450">
                  <c:v>0.83519345238095233</c:v>
                </c:pt>
                <c:pt idx="43451">
                  <c:v>0.83550427986602172</c:v>
                </c:pt>
                <c:pt idx="43452">
                  <c:v>0.83550427986602172</c:v>
                </c:pt>
                <c:pt idx="43453">
                  <c:v>0.83544303797468367</c:v>
                </c:pt>
                <c:pt idx="43454">
                  <c:v>0.83544303797468367</c:v>
                </c:pt>
                <c:pt idx="43455">
                  <c:v>0.83581533879374537</c:v>
                </c:pt>
                <c:pt idx="43456">
                  <c:v>0.83550427986602172</c:v>
                </c:pt>
                <c:pt idx="43457">
                  <c:v>0.83556547619047616</c:v>
                </c:pt>
                <c:pt idx="43458">
                  <c:v>0.83556547619047616</c:v>
                </c:pt>
                <c:pt idx="43459">
                  <c:v>0.83519345238095233</c:v>
                </c:pt>
                <c:pt idx="43460">
                  <c:v>0.83556547619047616</c:v>
                </c:pt>
                <c:pt idx="43461">
                  <c:v>0.83556547619047616</c:v>
                </c:pt>
                <c:pt idx="43462">
                  <c:v>0.83550427986602172</c:v>
                </c:pt>
                <c:pt idx="43463">
                  <c:v>0.83513211760327521</c:v>
                </c:pt>
                <c:pt idx="43464">
                  <c:v>0.83550427986602172</c:v>
                </c:pt>
                <c:pt idx="43465">
                  <c:v>0.83544303797468367</c:v>
                </c:pt>
                <c:pt idx="43466">
                  <c:v>0.83550427986602172</c:v>
                </c:pt>
                <c:pt idx="43467">
                  <c:v>0.83550427986602172</c:v>
                </c:pt>
                <c:pt idx="43468">
                  <c:v>0.8347599553405286</c:v>
                </c:pt>
                <c:pt idx="43469">
                  <c:v>0.83507073715562186</c:v>
                </c:pt>
                <c:pt idx="43470">
                  <c:v>0.83513211760327521</c:v>
                </c:pt>
                <c:pt idx="43471">
                  <c:v>0.83513211760327521</c:v>
                </c:pt>
                <c:pt idx="43472">
                  <c:v>0.83550427986602172</c:v>
                </c:pt>
                <c:pt idx="43473">
                  <c:v>0.83519345238095233</c:v>
                </c:pt>
                <c:pt idx="43474">
                  <c:v>0.8348214285714286</c:v>
                </c:pt>
                <c:pt idx="43475">
                  <c:v>0.83513211760327521</c:v>
                </c:pt>
                <c:pt idx="43476">
                  <c:v>0.83507073715562186</c:v>
                </c:pt>
                <c:pt idx="43477">
                  <c:v>0.83507073715562175</c:v>
                </c:pt>
                <c:pt idx="43478">
                  <c:v>0.83507073715562175</c:v>
                </c:pt>
                <c:pt idx="43479">
                  <c:v>0.83507073715562186</c:v>
                </c:pt>
                <c:pt idx="43480">
                  <c:v>0.83507073715562186</c:v>
                </c:pt>
                <c:pt idx="43481">
                  <c:v>0.83538175046554941</c:v>
                </c:pt>
                <c:pt idx="43482">
                  <c:v>0.83507073715562186</c:v>
                </c:pt>
                <c:pt idx="43483">
                  <c:v>0.83507073715562186</c:v>
                </c:pt>
                <c:pt idx="43484">
                  <c:v>0.83507073715562186</c:v>
                </c:pt>
                <c:pt idx="43485">
                  <c:v>0.83513211760327521</c:v>
                </c:pt>
                <c:pt idx="43486">
                  <c:v>0.83513211760327521</c:v>
                </c:pt>
                <c:pt idx="43487">
                  <c:v>0.83544303797468367</c:v>
                </c:pt>
                <c:pt idx="43488">
                  <c:v>0.83507073715562186</c:v>
                </c:pt>
                <c:pt idx="43489">
                  <c:v>0.83507073715562186</c:v>
                </c:pt>
                <c:pt idx="43490">
                  <c:v>0.83513211760327521</c:v>
                </c:pt>
                <c:pt idx="43491">
                  <c:v>0.83525474153960577</c:v>
                </c:pt>
                <c:pt idx="43492">
                  <c:v>0.83525474153960577</c:v>
                </c:pt>
                <c:pt idx="43493">
                  <c:v>0.83519345238095233</c:v>
                </c:pt>
                <c:pt idx="43494">
                  <c:v>0.83519345238095233</c:v>
                </c:pt>
                <c:pt idx="43495">
                  <c:v>0.8348214285714286</c:v>
                </c:pt>
                <c:pt idx="43496">
                  <c:v>0.83550427986602172</c:v>
                </c:pt>
                <c:pt idx="43497">
                  <c:v>0.83556547619047616</c:v>
                </c:pt>
                <c:pt idx="43498">
                  <c:v>0.83562662699888424</c:v>
                </c:pt>
                <c:pt idx="43499">
                  <c:v>0.83525474153960577</c:v>
                </c:pt>
                <c:pt idx="43500">
                  <c:v>0.83525474153960577</c:v>
                </c:pt>
                <c:pt idx="43501">
                  <c:v>0.83519345238095233</c:v>
                </c:pt>
                <c:pt idx="43502">
                  <c:v>0.83544303797468367</c:v>
                </c:pt>
                <c:pt idx="43503">
                  <c:v>0.83507073715562186</c:v>
                </c:pt>
                <c:pt idx="43504">
                  <c:v>0.83581533879374537</c:v>
                </c:pt>
                <c:pt idx="43505">
                  <c:v>0.83581533879374537</c:v>
                </c:pt>
                <c:pt idx="43506">
                  <c:v>0.8357541899441342</c:v>
                </c:pt>
                <c:pt idx="43507">
                  <c:v>0.83507073715562186</c:v>
                </c:pt>
                <c:pt idx="43508">
                  <c:v>0.83550427986602172</c:v>
                </c:pt>
                <c:pt idx="43509">
                  <c:v>0.83593749999999989</c:v>
                </c:pt>
                <c:pt idx="43510">
                  <c:v>0.83531598513011163</c:v>
                </c:pt>
                <c:pt idx="43511">
                  <c:v>0.83506686478454684</c:v>
                </c:pt>
                <c:pt idx="43512">
                  <c:v>0.83506686478454684</c:v>
                </c:pt>
                <c:pt idx="43513">
                  <c:v>0.83537718320327026</c:v>
                </c:pt>
                <c:pt idx="43514">
                  <c:v>0.83506686478454684</c:v>
                </c:pt>
                <c:pt idx="43515">
                  <c:v>0.83506686478454684</c:v>
                </c:pt>
                <c:pt idx="43516">
                  <c:v>0.83500557413600907</c:v>
                </c:pt>
                <c:pt idx="43517">
                  <c:v>0.83500557413600907</c:v>
                </c:pt>
                <c:pt idx="43518">
                  <c:v>0.83531598513011163</c:v>
                </c:pt>
                <c:pt idx="43519">
                  <c:v>0.83500557413600907</c:v>
                </c:pt>
                <c:pt idx="43520">
                  <c:v>0.83494423791821559</c:v>
                </c:pt>
                <c:pt idx="43521">
                  <c:v>0.83525474153960577</c:v>
                </c:pt>
                <c:pt idx="43522">
                  <c:v>0.83525474153960577</c:v>
                </c:pt>
                <c:pt idx="43523">
                  <c:v>0.83556547619047616</c:v>
                </c:pt>
                <c:pt idx="43524">
                  <c:v>0.83550427986602172</c:v>
                </c:pt>
                <c:pt idx="43525">
                  <c:v>0.83550427986602172</c:v>
                </c:pt>
                <c:pt idx="43526">
                  <c:v>0.83544303797468367</c:v>
                </c:pt>
                <c:pt idx="43527">
                  <c:v>0.8357541899441342</c:v>
                </c:pt>
                <c:pt idx="43528">
                  <c:v>0.83544303797468367</c:v>
                </c:pt>
                <c:pt idx="43529">
                  <c:v>0.83544303797468367</c:v>
                </c:pt>
                <c:pt idx="43530">
                  <c:v>0.83550427986602172</c:v>
                </c:pt>
                <c:pt idx="43531">
                  <c:v>0.83525474153960577</c:v>
                </c:pt>
                <c:pt idx="43532">
                  <c:v>0.83525474153960577</c:v>
                </c:pt>
                <c:pt idx="43533">
                  <c:v>0.83556547619047616</c:v>
                </c:pt>
                <c:pt idx="43534">
                  <c:v>0.83556547619047616</c:v>
                </c:pt>
                <c:pt idx="43535">
                  <c:v>0.83556547619047616</c:v>
                </c:pt>
                <c:pt idx="43536">
                  <c:v>0.83562662699888424</c:v>
                </c:pt>
                <c:pt idx="43537">
                  <c:v>0.83531598513011152</c:v>
                </c:pt>
                <c:pt idx="43538">
                  <c:v>0.83537718320327026</c:v>
                </c:pt>
                <c:pt idx="43539">
                  <c:v>0.83506686478454684</c:v>
                </c:pt>
                <c:pt idx="43540">
                  <c:v>0.83506686478454684</c:v>
                </c:pt>
                <c:pt idx="43541">
                  <c:v>0.83506686478454684</c:v>
                </c:pt>
                <c:pt idx="43542">
                  <c:v>0.83574879227053145</c:v>
                </c:pt>
                <c:pt idx="43543">
                  <c:v>0.83531598513011152</c:v>
                </c:pt>
                <c:pt idx="43544">
                  <c:v>0.83593749999999989</c:v>
                </c:pt>
                <c:pt idx="43545">
                  <c:v>0.83593749999999989</c:v>
                </c:pt>
                <c:pt idx="43546">
                  <c:v>0.83568773234200755</c:v>
                </c:pt>
                <c:pt idx="43547">
                  <c:v>0.83537718320327026</c:v>
                </c:pt>
                <c:pt idx="43548">
                  <c:v>0.83537718320327026</c:v>
                </c:pt>
                <c:pt idx="43549">
                  <c:v>0.83500557413600907</c:v>
                </c:pt>
                <c:pt idx="43550">
                  <c:v>0.83500557413600907</c:v>
                </c:pt>
                <c:pt idx="43551">
                  <c:v>0.83500557413600907</c:v>
                </c:pt>
                <c:pt idx="43552">
                  <c:v>0.83531598513011152</c:v>
                </c:pt>
                <c:pt idx="43553">
                  <c:v>0.83531598513011152</c:v>
                </c:pt>
                <c:pt idx="43554">
                  <c:v>0.83525474153960577</c:v>
                </c:pt>
                <c:pt idx="43555">
                  <c:v>0.83550427986602172</c:v>
                </c:pt>
                <c:pt idx="43556">
                  <c:v>0.83550427986602172</c:v>
                </c:pt>
                <c:pt idx="43557">
                  <c:v>0.83525474153960577</c:v>
                </c:pt>
                <c:pt idx="43558">
                  <c:v>0.83531598513011152</c:v>
                </c:pt>
                <c:pt idx="43559">
                  <c:v>0.83531598513011152</c:v>
                </c:pt>
                <c:pt idx="43560">
                  <c:v>0.83556547619047616</c:v>
                </c:pt>
                <c:pt idx="43561">
                  <c:v>0.83556547619047616</c:v>
                </c:pt>
                <c:pt idx="43562">
                  <c:v>0.83525474153960577</c:v>
                </c:pt>
                <c:pt idx="43563">
                  <c:v>0.83531598513011152</c:v>
                </c:pt>
                <c:pt idx="43564">
                  <c:v>0.83543833580980686</c:v>
                </c:pt>
                <c:pt idx="43565">
                  <c:v>0.83512810991459341</c:v>
                </c:pt>
                <c:pt idx="43566">
                  <c:v>0.83506686478454684</c:v>
                </c:pt>
                <c:pt idx="43567">
                  <c:v>0.83506686478454684</c:v>
                </c:pt>
                <c:pt idx="43568">
                  <c:v>0.83506686478454684</c:v>
                </c:pt>
                <c:pt idx="43569">
                  <c:v>0.83500557413600907</c:v>
                </c:pt>
                <c:pt idx="43570">
                  <c:v>0.83568773234200755</c:v>
                </c:pt>
                <c:pt idx="43571">
                  <c:v>0.83531598513011152</c:v>
                </c:pt>
                <c:pt idx="43572">
                  <c:v>0.83525474153960577</c:v>
                </c:pt>
                <c:pt idx="43573">
                  <c:v>0.83556547619047616</c:v>
                </c:pt>
                <c:pt idx="43574">
                  <c:v>0.83556547619047616</c:v>
                </c:pt>
                <c:pt idx="43575">
                  <c:v>0.83556547619047616</c:v>
                </c:pt>
                <c:pt idx="43576">
                  <c:v>0.83550427986602172</c:v>
                </c:pt>
                <c:pt idx="43577">
                  <c:v>0.83507073715562175</c:v>
                </c:pt>
                <c:pt idx="43578">
                  <c:v>0.83544303797468367</c:v>
                </c:pt>
                <c:pt idx="43579">
                  <c:v>0.83556547619047616</c:v>
                </c:pt>
                <c:pt idx="43580">
                  <c:v>0.83525474153960577</c:v>
                </c:pt>
                <c:pt idx="43581">
                  <c:v>0.83488285608032731</c:v>
                </c:pt>
                <c:pt idx="43582">
                  <c:v>0.83488285608032731</c:v>
                </c:pt>
                <c:pt idx="43583">
                  <c:v>0.83525474153960577</c:v>
                </c:pt>
                <c:pt idx="43584">
                  <c:v>0.83525474153960577</c:v>
                </c:pt>
                <c:pt idx="43585">
                  <c:v>0.83519345238095233</c:v>
                </c:pt>
                <c:pt idx="43586">
                  <c:v>0.8348214285714286</c:v>
                </c:pt>
                <c:pt idx="43587">
                  <c:v>0.8348214285714286</c:v>
                </c:pt>
                <c:pt idx="43588">
                  <c:v>0.83519345238095233</c:v>
                </c:pt>
                <c:pt idx="43589">
                  <c:v>0.83519345238095233</c:v>
                </c:pt>
                <c:pt idx="43590">
                  <c:v>0.8348214285714286</c:v>
                </c:pt>
                <c:pt idx="43591">
                  <c:v>0.83513211760327521</c:v>
                </c:pt>
                <c:pt idx="43592">
                  <c:v>0.83513211760327521</c:v>
                </c:pt>
                <c:pt idx="43593">
                  <c:v>0.8347599553405286</c:v>
                </c:pt>
                <c:pt idx="43594">
                  <c:v>0.83513211760327521</c:v>
                </c:pt>
                <c:pt idx="43595">
                  <c:v>0.83544303797468367</c:v>
                </c:pt>
                <c:pt idx="43596">
                  <c:v>0.83507073715562186</c:v>
                </c:pt>
                <c:pt idx="43597">
                  <c:v>0.83513211760327521</c:v>
                </c:pt>
                <c:pt idx="43598">
                  <c:v>0.83513211760327521</c:v>
                </c:pt>
                <c:pt idx="43599">
                  <c:v>0.83507073715562186</c:v>
                </c:pt>
                <c:pt idx="43600">
                  <c:v>0.83581533879374537</c:v>
                </c:pt>
                <c:pt idx="43601">
                  <c:v>0.83550427986602172</c:v>
                </c:pt>
                <c:pt idx="43602">
                  <c:v>0.83513211760327521</c:v>
                </c:pt>
                <c:pt idx="43603">
                  <c:v>0.83513211760327521</c:v>
                </c:pt>
                <c:pt idx="43604">
                  <c:v>0.83544303797468367</c:v>
                </c:pt>
                <c:pt idx="43605">
                  <c:v>0.83550427986602172</c:v>
                </c:pt>
                <c:pt idx="43606">
                  <c:v>0.83550427986602172</c:v>
                </c:pt>
                <c:pt idx="43607">
                  <c:v>0.83507073715562175</c:v>
                </c:pt>
                <c:pt idx="43608">
                  <c:v>0.8357541899441342</c:v>
                </c:pt>
                <c:pt idx="43609">
                  <c:v>0.8357541899441342</c:v>
                </c:pt>
                <c:pt idx="43610">
                  <c:v>0.8357541899441342</c:v>
                </c:pt>
                <c:pt idx="43611">
                  <c:v>0.83550427986602172</c:v>
                </c:pt>
                <c:pt idx="43612">
                  <c:v>0.83519345238095233</c:v>
                </c:pt>
                <c:pt idx="43613">
                  <c:v>0.83488285608032731</c:v>
                </c:pt>
                <c:pt idx="43614">
                  <c:v>0.83519345238095233</c:v>
                </c:pt>
                <c:pt idx="43615">
                  <c:v>0.83525474153960577</c:v>
                </c:pt>
                <c:pt idx="43616">
                  <c:v>0.83500557413600907</c:v>
                </c:pt>
                <c:pt idx="43617">
                  <c:v>0.83531598513011163</c:v>
                </c:pt>
                <c:pt idx="43618">
                  <c:v>0.83525474153960577</c:v>
                </c:pt>
                <c:pt idx="43619">
                  <c:v>0.83494423791821559</c:v>
                </c:pt>
                <c:pt idx="43620">
                  <c:v>0.83463396506874776</c:v>
                </c:pt>
                <c:pt idx="43621">
                  <c:v>0.83457249070631978</c:v>
                </c:pt>
                <c:pt idx="43622">
                  <c:v>0.83494423791821559</c:v>
                </c:pt>
                <c:pt idx="43623">
                  <c:v>0.83494423791821559</c:v>
                </c:pt>
                <c:pt idx="43624">
                  <c:v>0.83500557413600907</c:v>
                </c:pt>
                <c:pt idx="43625">
                  <c:v>0.83500557413600907</c:v>
                </c:pt>
                <c:pt idx="43626">
                  <c:v>0.83500557413600907</c:v>
                </c:pt>
                <c:pt idx="43627">
                  <c:v>0.83531598513011163</c:v>
                </c:pt>
                <c:pt idx="43628">
                  <c:v>0.83531598513011152</c:v>
                </c:pt>
                <c:pt idx="43629">
                  <c:v>0.83556547619047616</c:v>
                </c:pt>
                <c:pt idx="43630">
                  <c:v>0.83550427986602172</c:v>
                </c:pt>
                <c:pt idx="43631">
                  <c:v>0.83488285608032731</c:v>
                </c:pt>
                <c:pt idx="43632">
                  <c:v>0.83519345238095255</c:v>
                </c:pt>
                <c:pt idx="43633">
                  <c:v>0.83581533879374537</c:v>
                </c:pt>
                <c:pt idx="43634">
                  <c:v>0.83550427986602172</c:v>
                </c:pt>
                <c:pt idx="43635">
                  <c:v>0.83513211760327521</c:v>
                </c:pt>
                <c:pt idx="43636">
                  <c:v>0.83550427986602172</c:v>
                </c:pt>
                <c:pt idx="43637">
                  <c:v>0.83556547619047616</c:v>
                </c:pt>
                <c:pt idx="43638">
                  <c:v>0.83556547619047616</c:v>
                </c:pt>
                <c:pt idx="43639">
                  <c:v>0.83519345238095233</c:v>
                </c:pt>
                <c:pt idx="43640">
                  <c:v>0.83519345238095233</c:v>
                </c:pt>
                <c:pt idx="43641">
                  <c:v>0.83519345238095233</c:v>
                </c:pt>
                <c:pt idx="43642">
                  <c:v>0.83525474153960577</c:v>
                </c:pt>
                <c:pt idx="43643">
                  <c:v>0.83556547619047616</c:v>
                </c:pt>
                <c:pt idx="43644">
                  <c:v>0.83562662699888424</c:v>
                </c:pt>
                <c:pt idx="43645">
                  <c:v>0.83525474153960577</c:v>
                </c:pt>
                <c:pt idx="43646">
                  <c:v>0.83550427986602172</c:v>
                </c:pt>
                <c:pt idx="43647">
                  <c:v>0.83544303797468367</c:v>
                </c:pt>
                <c:pt idx="43648">
                  <c:v>0.83544303797468367</c:v>
                </c:pt>
                <c:pt idx="43649">
                  <c:v>0.83544303797468367</c:v>
                </c:pt>
                <c:pt idx="43650">
                  <c:v>0.83544303797468367</c:v>
                </c:pt>
                <c:pt idx="43651">
                  <c:v>0.83581533879374537</c:v>
                </c:pt>
                <c:pt idx="43652">
                  <c:v>0.83550427986602172</c:v>
                </c:pt>
                <c:pt idx="43653">
                  <c:v>0.83562662699888424</c:v>
                </c:pt>
                <c:pt idx="43654">
                  <c:v>0.83525474153960577</c:v>
                </c:pt>
                <c:pt idx="43655">
                  <c:v>0.83562662699888424</c:v>
                </c:pt>
                <c:pt idx="43656">
                  <c:v>0.83525474153960577</c:v>
                </c:pt>
                <c:pt idx="43657">
                  <c:v>0.83556547619047616</c:v>
                </c:pt>
                <c:pt idx="43658">
                  <c:v>0.83556547619047616</c:v>
                </c:pt>
                <c:pt idx="43659">
                  <c:v>0.83556547619047616</c:v>
                </c:pt>
                <c:pt idx="43660">
                  <c:v>0.83519345238095233</c:v>
                </c:pt>
                <c:pt idx="43661">
                  <c:v>0.83519345238095233</c:v>
                </c:pt>
                <c:pt idx="43662">
                  <c:v>0.83556547619047616</c:v>
                </c:pt>
                <c:pt idx="43663">
                  <c:v>0.83525474153960577</c:v>
                </c:pt>
                <c:pt idx="43664">
                  <c:v>0.83562662699888424</c:v>
                </c:pt>
                <c:pt idx="43665">
                  <c:v>0.83500557413600895</c:v>
                </c:pt>
                <c:pt idx="43666">
                  <c:v>0.83531598513011152</c:v>
                </c:pt>
                <c:pt idx="43667">
                  <c:v>0.83562662699888424</c:v>
                </c:pt>
                <c:pt idx="43668">
                  <c:v>0.83556547619047616</c:v>
                </c:pt>
                <c:pt idx="43669">
                  <c:v>0.83550427986602172</c:v>
                </c:pt>
                <c:pt idx="43670">
                  <c:v>0.83544303797468367</c:v>
                </c:pt>
                <c:pt idx="43671">
                  <c:v>0.83550427986602172</c:v>
                </c:pt>
                <c:pt idx="43672">
                  <c:v>0.83544303797468367</c:v>
                </c:pt>
                <c:pt idx="43673">
                  <c:v>0.8353817504655493</c:v>
                </c:pt>
                <c:pt idx="43674">
                  <c:v>0.83500931098696463</c:v>
                </c:pt>
                <c:pt idx="43675">
                  <c:v>0.83569299552906096</c:v>
                </c:pt>
                <c:pt idx="43676">
                  <c:v>0.8353817504655493</c:v>
                </c:pt>
                <c:pt idx="43677">
                  <c:v>0.8353817504655493</c:v>
                </c:pt>
                <c:pt idx="43678">
                  <c:v>0.8353817504655493</c:v>
                </c:pt>
                <c:pt idx="43679">
                  <c:v>0.83569299552906096</c:v>
                </c:pt>
                <c:pt idx="43680">
                  <c:v>0.8353204172876304</c:v>
                </c:pt>
                <c:pt idx="43681">
                  <c:v>0.8353817504655493</c:v>
                </c:pt>
                <c:pt idx="43682">
                  <c:v>0.8353817504655493</c:v>
                </c:pt>
                <c:pt idx="43683">
                  <c:v>0.8353817504655493</c:v>
                </c:pt>
                <c:pt idx="43684">
                  <c:v>0.8357541899441342</c:v>
                </c:pt>
                <c:pt idx="43685">
                  <c:v>0.83544303797468367</c:v>
                </c:pt>
                <c:pt idx="43686">
                  <c:v>0.83569299552906096</c:v>
                </c:pt>
                <c:pt idx="43687">
                  <c:v>0.8353204172876304</c:v>
                </c:pt>
                <c:pt idx="43688">
                  <c:v>0.83494783904619974</c:v>
                </c:pt>
                <c:pt idx="43689">
                  <c:v>0.83525903838986215</c:v>
                </c:pt>
                <c:pt idx="43690">
                  <c:v>0.8353204172876304</c:v>
                </c:pt>
                <c:pt idx="43691">
                  <c:v>0.8353817504655493</c:v>
                </c:pt>
                <c:pt idx="43692">
                  <c:v>0.83507073715562175</c:v>
                </c:pt>
                <c:pt idx="43693">
                  <c:v>0.8353817504655493</c:v>
                </c:pt>
                <c:pt idx="43694">
                  <c:v>0.8353817504655493</c:v>
                </c:pt>
                <c:pt idx="43695">
                  <c:v>0.83544303797468367</c:v>
                </c:pt>
                <c:pt idx="43696">
                  <c:v>0.83507073715562175</c:v>
                </c:pt>
                <c:pt idx="43697">
                  <c:v>0.8353817504655493</c:v>
                </c:pt>
                <c:pt idx="43698">
                  <c:v>0.83544303797468367</c:v>
                </c:pt>
                <c:pt idx="43699">
                  <c:v>0.83550427986602172</c:v>
                </c:pt>
                <c:pt idx="43700">
                  <c:v>0.83587644212876822</c:v>
                </c:pt>
                <c:pt idx="43701">
                  <c:v>0.83556547619047616</c:v>
                </c:pt>
                <c:pt idx="43702">
                  <c:v>0.83556547619047616</c:v>
                </c:pt>
                <c:pt idx="43703">
                  <c:v>0.83556547619047616</c:v>
                </c:pt>
                <c:pt idx="43704">
                  <c:v>0.83525474153960577</c:v>
                </c:pt>
                <c:pt idx="43705">
                  <c:v>0.83556547619047616</c:v>
                </c:pt>
                <c:pt idx="43706">
                  <c:v>0.83519345238095233</c:v>
                </c:pt>
                <c:pt idx="43707">
                  <c:v>0.83556547619047616</c:v>
                </c:pt>
                <c:pt idx="43708">
                  <c:v>0.83525474153960577</c:v>
                </c:pt>
                <c:pt idx="43709">
                  <c:v>0.83482142857142871</c:v>
                </c:pt>
                <c:pt idx="43710">
                  <c:v>0.8353817504655493</c:v>
                </c:pt>
                <c:pt idx="43711">
                  <c:v>0.83544303797468367</c:v>
                </c:pt>
                <c:pt idx="43712">
                  <c:v>0.83550427986602172</c:v>
                </c:pt>
                <c:pt idx="43713">
                  <c:v>0.83556547619047616</c:v>
                </c:pt>
                <c:pt idx="43714">
                  <c:v>0.83488285608032731</c:v>
                </c:pt>
                <c:pt idx="43715">
                  <c:v>0.83525474153960577</c:v>
                </c:pt>
                <c:pt idx="43716">
                  <c:v>0.83531598513011163</c:v>
                </c:pt>
                <c:pt idx="43717">
                  <c:v>0.83500557413600907</c:v>
                </c:pt>
                <c:pt idx="43718">
                  <c:v>0.83500557413600907</c:v>
                </c:pt>
                <c:pt idx="43719">
                  <c:v>0.83506686478454684</c:v>
                </c:pt>
                <c:pt idx="43720">
                  <c:v>0.83506686478454684</c:v>
                </c:pt>
                <c:pt idx="43721">
                  <c:v>0.83494423791821559</c:v>
                </c:pt>
                <c:pt idx="43722">
                  <c:v>0.83488285608032731</c:v>
                </c:pt>
                <c:pt idx="43723">
                  <c:v>0.83488285608032731</c:v>
                </c:pt>
                <c:pt idx="43724">
                  <c:v>0.83556547619047616</c:v>
                </c:pt>
                <c:pt idx="43725">
                  <c:v>0.83587644212876822</c:v>
                </c:pt>
                <c:pt idx="43726">
                  <c:v>0.83525474153960577</c:v>
                </c:pt>
                <c:pt idx="43727">
                  <c:v>0.83531598513011152</c:v>
                </c:pt>
                <c:pt idx="43728">
                  <c:v>0.83556547619047616</c:v>
                </c:pt>
                <c:pt idx="43729">
                  <c:v>0.83550427986602172</c:v>
                </c:pt>
                <c:pt idx="43730">
                  <c:v>0.83513211760327521</c:v>
                </c:pt>
                <c:pt idx="43731">
                  <c:v>0.83550427986602172</c:v>
                </c:pt>
                <c:pt idx="43732">
                  <c:v>0.83550427986602172</c:v>
                </c:pt>
                <c:pt idx="43733">
                  <c:v>0.83544303797468367</c:v>
                </c:pt>
                <c:pt idx="43734">
                  <c:v>0.83544303797468367</c:v>
                </c:pt>
                <c:pt idx="43735">
                  <c:v>0.83550427986602172</c:v>
                </c:pt>
                <c:pt idx="43736">
                  <c:v>0.83556547619047616</c:v>
                </c:pt>
                <c:pt idx="43737">
                  <c:v>0.83519345238095233</c:v>
                </c:pt>
                <c:pt idx="43738">
                  <c:v>0.83556547619047616</c:v>
                </c:pt>
                <c:pt idx="43739">
                  <c:v>0.83525474153960577</c:v>
                </c:pt>
                <c:pt idx="43740">
                  <c:v>0.83525474153960577</c:v>
                </c:pt>
                <c:pt idx="43741">
                  <c:v>0.83562662699888424</c:v>
                </c:pt>
                <c:pt idx="43742">
                  <c:v>0.83556547619047616</c:v>
                </c:pt>
                <c:pt idx="43743">
                  <c:v>0.83587644212876822</c:v>
                </c:pt>
                <c:pt idx="43744">
                  <c:v>0.83556547619047616</c:v>
                </c:pt>
                <c:pt idx="43745">
                  <c:v>0.83519345238095233</c:v>
                </c:pt>
                <c:pt idx="43746">
                  <c:v>0.83544303797468367</c:v>
                </c:pt>
                <c:pt idx="43747">
                  <c:v>0.8353817504655493</c:v>
                </c:pt>
                <c:pt idx="43748">
                  <c:v>0.8353817504655493</c:v>
                </c:pt>
                <c:pt idx="43749">
                  <c:v>0.8357541899441342</c:v>
                </c:pt>
                <c:pt idx="43750">
                  <c:v>0.8357541899441342</c:v>
                </c:pt>
                <c:pt idx="43751">
                  <c:v>0.83550427986602172</c:v>
                </c:pt>
                <c:pt idx="43752">
                  <c:v>0.83525474153960577</c:v>
                </c:pt>
                <c:pt idx="43753">
                  <c:v>0.83531598513011152</c:v>
                </c:pt>
                <c:pt idx="43754">
                  <c:v>0.83494423791821559</c:v>
                </c:pt>
                <c:pt idx="43755">
                  <c:v>0.83531598513011152</c:v>
                </c:pt>
                <c:pt idx="43756">
                  <c:v>0.83568773234200755</c:v>
                </c:pt>
                <c:pt idx="43757">
                  <c:v>0.83543833580980686</c:v>
                </c:pt>
                <c:pt idx="43758">
                  <c:v>0.83500557413600907</c:v>
                </c:pt>
                <c:pt idx="43759">
                  <c:v>0.83531598513011163</c:v>
                </c:pt>
                <c:pt idx="43760">
                  <c:v>0.83531598513011163</c:v>
                </c:pt>
                <c:pt idx="43761">
                  <c:v>0.83494423791821559</c:v>
                </c:pt>
                <c:pt idx="43762">
                  <c:v>0.83519345238095233</c:v>
                </c:pt>
                <c:pt idx="43763">
                  <c:v>0.83562662699888424</c:v>
                </c:pt>
                <c:pt idx="43764">
                  <c:v>0.83562662699888424</c:v>
                </c:pt>
                <c:pt idx="43765">
                  <c:v>0.83556547619047616</c:v>
                </c:pt>
                <c:pt idx="43766">
                  <c:v>0.83556547619047616</c:v>
                </c:pt>
                <c:pt idx="43767">
                  <c:v>0.83556547619047616</c:v>
                </c:pt>
                <c:pt idx="43768">
                  <c:v>0.83525474153960577</c:v>
                </c:pt>
                <c:pt idx="43769">
                  <c:v>0.83494423791821559</c:v>
                </c:pt>
                <c:pt idx="43770">
                  <c:v>0.83562662699888424</c:v>
                </c:pt>
                <c:pt idx="43771">
                  <c:v>0.83556547619047616</c:v>
                </c:pt>
                <c:pt idx="43772">
                  <c:v>0.83556547619047616</c:v>
                </c:pt>
                <c:pt idx="43773">
                  <c:v>0.83562662699888424</c:v>
                </c:pt>
                <c:pt idx="43774">
                  <c:v>0.83537718320327026</c:v>
                </c:pt>
                <c:pt idx="43775">
                  <c:v>0.83500557413600907</c:v>
                </c:pt>
                <c:pt idx="43776">
                  <c:v>0.83537718320327026</c:v>
                </c:pt>
                <c:pt idx="43777">
                  <c:v>0.83506686478454684</c:v>
                </c:pt>
                <c:pt idx="43778">
                  <c:v>0.83506686478454684</c:v>
                </c:pt>
                <c:pt idx="43779">
                  <c:v>0.83537718320327026</c:v>
                </c:pt>
                <c:pt idx="43780">
                  <c:v>0.83543833580980686</c:v>
                </c:pt>
                <c:pt idx="43781">
                  <c:v>0.83543833580980686</c:v>
                </c:pt>
                <c:pt idx="43782">
                  <c:v>0.83543833580980686</c:v>
                </c:pt>
                <c:pt idx="43783">
                  <c:v>0.83512810991459341</c:v>
                </c:pt>
                <c:pt idx="43784">
                  <c:v>0.83481811432813668</c:v>
                </c:pt>
                <c:pt idx="43785">
                  <c:v>0.83475677682881555</c:v>
                </c:pt>
                <c:pt idx="43786">
                  <c:v>0.83506686478454684</c:v>
                </c:pt>
                <c:pt idx="43787">
                  <c:v>0.83531598513011152</c:v>
                </c:pt>
                <c:pt idx="43788">
                  <c:v>0.83525474153960577</c:v>
                </c:pt>
                <c:pt idx="43789">
                  <c:v>0.83519345238095233</c:v>
                </c:pt>
                <c:pt idx="43790">
                  <c:v>0.83550427986602172</c:v>
                </c:pt>
                <c:pt idx="43791">
                  <c:v>0.83550427986602172</c:v>
                </c:pt>
                <c:pt idx="43792">
                  <c:v>0.83550427986602172</c:v>
                </c:pt>
                <c:pt idx="43793">
                  <c:v>0.83562662699888424</c:v>
                </c:pt>
                <c:pt idx="43794">
                  <c:v>0.83574879227053145</c:v>
                </c:pt>
                <c:pt idx="43795">
                  <c:v>0.83574879227053145</c:v>
                </c:pt>
                <c:pt idx="43796">
                  <c:v>0.83543833580980686</c:v>
                </c:pt>
                <c:pt idx="43797">
                  <c:v>0.83512810991459341</c:v>
                </c:pt>
                <c:pt idx="43798">
                  <c:v>0.83618127786032681</c:v>
                </c:pt>
                <c:pt idx="43799">
                  <c:v>0.83512810991459341</c:v>
                </c:pt>
                <c:pt idx="43800">
                  <c:v>0.83506686478454684</c:v>
                </c:pt>
                <c:pt idx="43801">
                  <c:v>0.83506686478454684</c:v>
                </c:pt>
                <c:pt idx="43802">
                  <c:v>0.83506686478454684</c:v>
                </c:pt>
                <c:pt idx="43803">
                  <c:v>0.83512810991459341</c:v>
                </c:pt>
                <c:pt idx="43804">
                  <c:v>0.83506686478454684</c:v>
                </c:pt>
                <c:pt idx="43805">
                  <c:v>0.83506686478454684</c:v>
                </c:pt>
                <c:pt idx="43806">
                  <c:v>0.83543833580980686</c:v>
                </c:pt>
                <c:pt idx="43807">
                  <c:v>0.83543833580980686</c:v>
                </c:pt>
                <c:pt idx="43808">
                  <c:v>0.83506686478454684</c:v>
                </c:pt>
                <c:pt idx="43809">
                  <c:v>0.83506686478454684</c:v>
                </c:pt>
                <c:pt idx="43810">
                  <c:v>0.83500557413600907</c:v>
                </c:pt>
                <c:pt idx="43811">
                  <c:v>0.83531598513011163</c:v>
                </c:pt>
                <c:pt idx="43812">
                  <c:v>0.83531598513011163</c:v>
                </c:pt>
                <c:pt idx="43813">
                  <c:v>0.83500557413600907</c:v>
                </c:pt>
                <c:pt idx="43814">
                  <c:v>0.83506686478454684</c:v>
                </c:pt>
                <c:pt idx="43815">
                  <c:v>0.83531598513011163</c:v>
                </c:pt>
                <c:pt idx="43816">
                  <c:v>0.83525474153960577</c:v>
                </c:pt>
                <c:pt idx="43817">
                  <c:v>0.83500557413600907</c:v>
                </c:pt>
                <c:pt idx="43818">
                  <c:v>0.83543833580980686</c:v>
                </c:pt>
                <c:pt idx="43819">
                  <c:v>0.83506686478454684</c:v>
                </c:pt>
                <c:pt idx="43820">
                  <c:v>0.83574879227053145</c:v>
                </c:pt>
                <c:pt idx="43821">
                  <c:v>0.83531598513011152</c:v>
                </c:pt>
                <c:pt idx="43822">
                  <c:v>0.83562662699888424</c:v>
                </c:pt>
                <c:pt idx="43823">
                  <c:v>0.83556547619047616</c:v>
                </c:pt>
                <c:pt idx="43824">
                  <c:v>0.83556547619047616</c:v>
                </c:pt>
                <c:pt idx="43825">
                  <c:v>0.83525474153960577</c:v>
                </c:pt>
                <c:pt idx="43826">
                  <c:v>0.83562662699888424</c:v>
                </c:pt>
                <c:pt idx="43827">
                  <c:v>0.83568773234200755</c:v>
                </c:pt>
                <c:pt idx="43828">
                  <c:v>0.83568773234200755</c:v>
                </c:pt>
                <c:pt idx="43829">
                  <c:v>0.83531598513011152</c:v>
                </c:pt>
                <c:pt idx="43830">
                  <c:v>0.83568773234200755</c:v>
                </c:pt>
                <c:pt idx="43831">
                  <c:v>0.83531598513011163</c:v>
                </c:pt>
                <c:pt idx="43832">
                  <c:v>0.83500557413600907</c:v>
                </c:pt>
                <c:pt idx="43833">
                  <c:v>0.83506686478454684</c:v>
                </c:pt>
                <c:pt idx="43834">
                  <c:v>0.83537718320327026</c:v>
                </c:pt>
                <c:pt idx="43835">
                  <c:v>0.83506686478454684</c:v>
                </c:pt>
                <c:pt idx="43836">
                  <c:v>0.83506686478454684</c:v>
                </c:pt>
                <c:pt idx="43837">
                  <c:v>0.83500557413600907</c:v>
                </c:pt>
                <c:pt idx="43838">
                  <c:v>0.83488285608032731</c:v>
                </c:pt>
                <c:pt idx="43839">
                  <c:v>0.83562662699888424</c:v>
                </c:pt>
                <c:pt idx="43840">
                  <c:v>0.83562662699888424</c:v>
                </c:pt>
                <c:pt idx="43841">
                  <c:v>0.83556547619047616</c:v>
                </c:pt>
                <c:pt idx="43842">
                  <c:v>0.83519345238095233</c:v>
                </c:pt>
                <c:pt idx="43843">
                  <c:v>0.83488285608032731</c:v>
                </c:pt>
                <c:pt idx="43844">
                  <c:v>0.83488285608032731</c:v>
                </c:pt>
                <c:pt idx="43845">
                  <c:v>0.83531598513011152</c:v>
                </c:pt>
                <c:pt idx="43846">
                  <c:v>0.83537718320327026</c:v>
                </c:pt>
                <c:pt idx="43847">
                  <c:v>0.83574879227053145</c:v>
                </c:pt>
                <c:pt idx="43848">
                  <c:v>0.83574879227053145</c:v>
                </c:pt>
                <c:pt idx="43849">
                  <c:v>0.83531598513011163</c:v>
                </c:pt>
                <c:pt idx="43850">
                  <c:v>0.83488285608032731</c:v>
                </c:pt>
                <c:pt idx="43851">
                  <c:v>0.83525474153960577</c:v>
                </c:pt>
                <c:pt idx="43852">
                  <c:v>0.83519345238095233</c:v>
                </c:pt>
                <c:pt idx="43853">
                  <c:v>0.8348214285714286</c:v>
                </c:pt>
                <c:pt idx="43854">
                  <c:v>0.83519345238095233</c:v>
                </c:pt>
                <c:pt idx="43855">
                  <c:v>0.83519345238095233</c:v>
                </c:pt>
                <c:pt idx="43856">
                  <c:v>0.83550427986602172</c:v>
                </c:pt>
                <c:pt idx="43857">
                  <c:v>0.83544303797468367</c:v>
                </c:pt>
                <c:pt idx="43858">
                  <c:v>0.83569299552906096</c:v>
                </c:pt>
                <c:pt idx="43859">
                  <c:v>0.8353817504655493</c:v>
                </c:pt>
                <c:pt idx="43860">
                  <c:v>0.83550427986602172</c:v>
                </c:pt>
                <c:pt idx="43861">
                  <c:v>0.83488285608032731</c:v>
                </c:pt>
                <c:pt idx="43862">
                  <c:v>0.83488285608032731</c:v>
                </c:pt>
                <c:pt idx="43863">
                  <c:v>0.83519345238095233</c:v>
                </c:pt>
                <c:pt idx="43864">
                  <c:v>0.83513211760327521</c:v>
                </c:pt>
                <c:pt idx="43865">
                  <c:v>0.83513211760327521</c:v>
                </c:pt>
                <c:pt idx="43866">
                  <c:v>0.83544303797468367</c:v>
                </c:pt>
                <c:pt idx="43867">
                  <c:v>0.83569299552906096</c:v>
                </c:pt>
                <c:pt idx="43868">
                  <c:v>0.83569299552906096</c:v>
                </c:pt>
                <c:pt idx="43869">
                  <c:v>0.8353204172876304</c:v>
                </c:pt>
                <c:pt idx="43870">
                  <c:v>0.83525903838986215</c:v>
                </c:pt>
                <c:pt idx="43871">
                  <c:v>0.8353204172876304</c:v>
                </c:pt>
                <c:pt idx="43872">
                  <c:v>0.8353204172876304</c:v>
                </c:pt>
                <c:pt idx="43873">
                  <c:v>0.83544303797468367</c:v>
                </c:pt>
                <c:pt idx="43874">
                  <c:v>0.83544303797468367</c:v>
                </c:pt>
                <c:pt idx="43875">
                  <c:v>0.8357541899441342</c:v>
                </c:pt>
                <c:pt idx="43876">
                  <c:v>0.83507073715562186</c:v>
                </c:pt>
                <c:pt idx="43877">
                  <c:v>0.83488285608032731</c:v>
                </c:pt>
                <c:pt idx="43878">
                  <c:v>0.83494423791821559</c:v>
                </c:pt>
                <c:pt idx="43879">
                  <c:v>0.83531598513011152</c:v>
                </c:pt>
                <c:pt idx="43880">
                  <c:v>0.83531598513011152</c:v>
                </c:pt>
                <c:pt idx="43881">
                  <c:v>0.83525474153960577</c:v>
                </c:pt>
                <c:pt idx="43882">
                  <c:v>0.83494423791821559</c:v>
                </c:pt>
                <c:pt idx="43883">
                  <c:v>0.83494423791821559</c:v>
                </c:pt>
                <c:pt idx="43884">
                  <c:v>0.83525474153960577</c:v>
                </c:pt>
                <c:pt idx="43885">
                  <c:v>0.83494423791821559</c:v>
                </c:pt>
                <c:pt idx="43886">
                  <c:v>0.83519345238095233</c:v>
                </c:pt>
                <c:pt idx="43887">
                  <c:v>0.8347599553405286</c:v>
                </c:pt>
                <c:pt idx="43888">
                  <c:v>0.83513211760327521</c:v>
                </c:pt>
                <c:pt idx="43889">
                  <c:v>0.83519345238095233</c:v>
                </c:pt>
                <c:pt idx="43890">
                  <c:v>0.83513211760327521</c:v>
                </c:pt>
                <c:pt idx="43891">
                  <c:v>0.83513211760327521</c:v>
                </c:pt>
                <c:pt idx="43892">
                  <c:v>0.83550427986602172</c:v>
                </c:pt>
                <c:pt idx="43893">
                  <c:v>0.83550427986602172</c:v>
                </c:pt>
                <c:pt idx="43894">
                  <c:v>0.83550427986602172</c:v>
                </c:pt>
                <c:pt idx="43895">
                  <c:v>0.83556547619047616</c:v>
                </c:pt>
                <c:pt idx="43896">
                  <c:v>0.83568773234200755</c:v>
                </c:pt>
                <c:pt idx="43897">
                  <c:v>0.83543833580980686</c:v>
                </c:pt>
                <c:pt idx="43898">
                  <c:v>0.83506686478454684</c:v>
                </c:pt>
                <c:pt idx="43899">
                  <c:v>0.83537718320327026</c:v>
                </c:pt>
                <c:pt idx="43900">
                  <c:v>0.83556547619047616</c:v>
                </c:pt>
                <c:pt idx="43901">
                  <c:v>0.83550427986602172</c:v>
                </c:pt>
                <c:pt idx="43902">
                  <c:v>0.83556547619047616</c:v>
                </c:pt>
                <c:pt idx="43903">
                  <c:v>0.83574879227053145</c:v>
                </c:pt>
                <c:pt idx="43904">
                  <c:v>0.83512810991459341</c:v>
                </c:pt>
                <c:pt idx="43905">
                  <c:v>0.83549944300037127</c:v>
                </c:pt>
                <c:pt idx="43906">
                  <c:v>0.83531598513011152</c:v>
                </c:pt>
                <c:pt idx="43907">
                  <c:v>0.83550427986602172</c:v>
                </c:pt>
                <c:pt idx="43908">
                  <c:v>0.83519345238095233</c:v>
                </c:pt>
                <c:pt idx="43909">
                  <c:v>0.83556547619047616</c:v>
                </c:pt>
                <c:pt idx="43910">
                  <c:v>0.83531598513011163</c:v>
                </c:pt>
                <c:pt idx="43911">
                  <c:v>0.83500557413600907</c:v>
                </c:pt>
                <c:pt idx="43912">
                  <c:v>0.83531598513011152</c:v>
                </c:pt>
                <c:pt idx="43913">
                  <c:v>0.83556547619047616</c:v>
                </c:pt>
                <c:pt idx="43914">
                  <c:v>0.83550427986602172</c:v>
                </c:pt>
                <c:pt idx="43915">
                  <c:v>0.83550427986602172</c:v>
                </c:pt>
                <c:pt idx="43916">
                  <c:v>0.83519345238095233</c:v>
                </c:pt>
                <c:pt idx="43917">
                  <c:v>0.83562662699888424</c:v>
                </c:pt>
                <c:pt idx="43918">
                  <c:v>0.83568773234200755</c:v>
                </c:pt>
                <c:pt idx="43919">
                  <c:v>0.83537718320327026</c:v>
                </c:pt>
                <c:pt idx="43920">
                  <c:v>0.83506686478454684</c:v>
                </c:pt>
                <c:pt idx="43921">
                  <c:v>0.83506686478454684</c:v>
                </c:pt>
                <c:pt idx="43922">
                  <c:v>0.83469539375928681</c:v>
                </c:pt>
                <c:pt idx="43923">
                  <c:v>0.83537718320327026</c:v>
                </c:pt>
                <c:pt idx="43924">
                  <c:v>0.83568773234200755</c:v>
                </c:pt>
                <c:pt idx="43925">
                  <c:v>0.83531598513011152</c:v>
                </c:pt>
                <c:pt idx="43926">
                  <c:v>0.83525474153960577</c:v>
                </c:pt>
                <c:pt idx="43927">
                  <c:v>0.83556547619047616</c:v>
                </c:pt>
                <c:pt idx="43928">
                  <c:v>0.83556547619047616</c:v>
                </c:pt>
                <c:pt idx="43929">
                  <c:v>0.83562662699888424</c:v>
                </c:pt>
                <c:pt idx="43930">
                  <c:v>0.83531598513011152</c:v>
                </c:pt>
                <c:pt idx="43931">
                  <c:v>0.83568773234200755</c:v>
                </c:pt>
                <c:pt idx="43932">
                  <c:v>0.83537718320327026</c:v>
                </c:pt>
                <c:pt idx="43933">
                  <c:v>0.83500557413600907</c:v>
                </c:pt>
                <c:pt idx="43934">
                  <c:v>0.83500557413600907</c:v>
                </c:pt>
                <c:pt idx="43935">
                  <c:v>0.83537718320327026</c:v>
                </c:pt>
                <c:pt idx="43936">
                  <c:v>0.83537718320327026</c:v>
                </c:pt>
                <c:pt idx="43937">
                  <c:v>0.83537718320327026</c:v>
                </c:pt>
                <c:pt idx="43938">
                  <c:v>0.83568773234200755</c:v>
                </c:pt>
                <c:pt idx="43939">
                  <c:v>0.83525474153960577</c:v>
                </c:pt>
                <c:pt idx="43940">
                  <c:v>0.83519345238095233</c:v>
                </c:pt>
                <c:pt idx="43941">
                  <c:v>0.83519345238095233</c:v>
                </c:pt>
                <c:pt idx="43942">
                  <c:v>0.83556547619047616</c:v>
                </c:pt>
                <c:pt idx="43943">
                  <c:v>0.83556547619047616</c:v>
                </c:pt>
                <c:pt idx="43944">
                  <c:v>0.83519345238095233</c:v>
                </c:pt>
                <c:pt idx="43945">
                  <c:v>0.83525474153960577</c:v>
                </c:pt>
                <c:pt idx="43946">
                  <c:v>0.83531598513011152</c:v>
                </c:pt>
                <c:pt idx="43947">
                  <c:v>0.83537718320327026</c:v>
                </c:pt>
                <c:pt idx="43948">
                  <c:v>0.83537718320327026</c:v>
                </c:pt>
                <c:pt idx="43949">
                  <c:v>0.83537718320327026</c:v>
                </c:pt>
                <c:pt idx="43950">
                  <c:v>0.83543833580980686</c:v>
                </c:pt>
                <c:pt idx="43951">
                  <c:v>0.83512810991459341</c:v>
                </c:pt>
                <c:pt idx="43952">
                  <c:v>0.83506686478454684</c:v>
                </c:pt>
                <c:pt idx="43953">
                  <c:v>0.83506686478454684</c:v>
                </c:pt>
                <c:pt idx="43954">
                  <c:v>0.83475677682881555</c:v>
                </c:pt>
                <c:pt idx="43955">
                  <c:v>0.83543833580980686</c:v>
                </c:pt>
                <c:pt idx="43956">
                  <c:v>0.83568773234200755</c:v>
                </c:pt>
                <c:pt idx="43957">
                  <c:v>0.83525474153960577</c:v>
                </c:pt>
                <c:pt idx="43958">
                  <c:v>0.83550427986602172</c:v>
                </c:pt>
                <c:pt idx="43959">
                  <c:v>0.83544303797468367</c:v>
                </c:pt>
                <c:pt idx="43960">
                  <c:v>0.83581533879374537</c:v>
                </c:pt>
                <c:pt idx="43961">
                  <c:v>0.83556547619047616</c:v>
                </c:pt>
                <c:pt idx="43962">
                  <c:v>0.83525474153960577</c:v>
                </c:pt>
                <c:pt idx="43963">
                  <c:v>0.83556547619047616</c:v>
                </c:pt>
                <c:pt idx="43964">
                  <c:v>0.83556547619047616</c:v>
                </c:pt>
                <c:pt idx="43965">
                  <c:v>0.83556547619047616</c:v>
                </c:pt>
                <c:pt idx="43966">
                  <c:v>0.83525474153960577</c:v>
                </c:pt>
                <c:pt idx="43967">
                  <c:v>0.83562662699888424</c:v>
                </c:pt>
                <c:pt idx="43968">
                  <c:v>0.83562662699888424</c:v>
                </c:pt>
                <c:pt idx="43969">
                  <c:v>0.83568773234200755</c:v>
                </c:pt>
                <c:pt idx="43970">
                  <c:v>0.83531598513011152</c:v>
                </c:pt>
                <c:pt idx="43971">
                  <c:v>0.83525474153960577</c:v>
                </c:pt>
                <c:pt idx="43972">
                  <c:v>0.83531598513011152</c:v>
                </c:pt>
                <c:pt idx="43973">
                  <c:v>0.83531598513011152</c:v>
                </c:pt>
                <c:pt idx="43974">
                  <c:v>0.83568773234200755</c:v>
                </c:pt>
                <c:pt idx="43975">
                  <c:v>0.83562662699888424</c:v>
                </c:pt>
                <c:pt idx="43976">
                  <c:v>0.83562662699888424</c:v>
                </c:pt>
                <c:pt idx="43977">
                  <c:v>0.83562662699888424</c:v>
                </c:pt>
                <c:pt idx="43978">
                  <c:v>0.83587644212876822</c:v>
                </c:pt>
                <c:pt idx="43979">
                  <c:v>0.83519345238095255</c:v>
                </c:pt>
                <c:pt idx="43980">
                  <c:v>0.83519345238095255</c:v>
                </c:pt>
                <c:pt idx="43981">
                  <c:v>0.83556547619047616</c:v>
                </c:pt>
                <c:pt idx="43982">
                  <c:v>0.83525474153960577</c:v>
                </c:pt>
                <c:pt idx="43983">
                  <c:v>0.83562662699888424</c:v>
                </c:pt>
                <c:pt idx="43984">
                  <c:v>0.83537718320327026</c:v>
                </c:pt>
                <c:pt idx="43985">
                  <c:v>0.83543833580980686</c:v>
                </c:pt>
                <c:pt idx="43986">
                  <c:v>0.83580980683506678</c:v>
                </c:pt>
                <c:pt idx="43987">
                  <c:v>0.83512810991459341</c:v>
                </c:pt>
                <c:pt idx="43988">
                  <c:v>0.83549944300037127</c:v>
                </c:pt>
                <c:pt idx="43989">
                  <c:v>0.83543833580980686</c:v>
                </c:pt>
                <c:pt idx="43990">
                  <c:v>0.83537718320327026</c:v>
                </c:pt>
                <c:pt idx="43991">
                  <c:v>0.83531598513011152</c:v>
                </c:pt>
                <c:pt idx="43992">
                  <c:v>0.83531598513011152</c:v>
                </c:pt>
                <c:pt idx="43993">
                  <c:v>0.83568773234200755</c:v>
                </c:pt>
                <c:pt idx="43994">
                  <c:v>0.83537718320327026</c:v>
                </c:pt>
                <c:pt idx="43995">
                  <c:v>0.83506686478454684</c:v>
                </c:pt>
                <c:pt idx="43996">
                  <c:v>0.83506686478454684</c:v>
                </c:pt>
                <c:pt idx="43997">
                  <c:v>0.83475677682881555</c:v>
                </c:pt>
                <c:pt idx="43998">
                  <c:v>0.83481811432813668</c:v>
                </c:pt>
                <c:pt idx="43999">
                  <c:v>0.83512810991459341</c:v>
                </c:pt>
                <c:pt idx="44000">
                  <c:v>0.83574879227053145</c:v>
                </c:pt>
                <c:pt idx="44001">
                  <c:v>0.83537718320327026</c:v>
                </c:pt>
                <c:pt idx="44002">
                  <c:v>0.83562662699888424</c:v>
                </c:pt>
                <c:pt idx="44003">
                  <c:v>0.83525474153960577</c:v>
                </c:pt>
                <c:pt idx="44004">
                  <c:v>0.83531598513011152</c:v>
                </c:pt>
                <c:pt idx="44005">
                  <c:v>0.83537718320327026</c:v>
                </c:pt>
                <c:pt idx="44006">
                  <c:v>0.83518930957683746</c:v>
                </c:pt>
                <c:pt idx="44007">
                  <c:v>0.83556050482553823</c:v>
                </c:pt>
                <c:pt idx="44008">
                  <c:v>0.83556050482553823</c:v>
                </c:pt>
                <c:pt idx="44009">
                  <c:v>0.83549944300037127</c:v>
                </c:pt>
                <c:pt idx="44010">
                  <c:v>0.83543833580980686</c:v>
                </c:pt>
                <c:pt idx="44011">
                  <c:v>0.83543833580980686</c:v>
                </c:pt>
                <c:pt idx="44012">
                  <c:v>0.83537718320327026</c:v>
                </c:pt>
                <c:pt idx="44013">
                  <c:v>0.83568773234200755</c:v>
                </c:pt>
                <c:pt idx="44014">
                  <c:v>0.83568773234200755</c:v>
                </c:pt>
                <c:pt idx="44015">
                  <c:v>0.83537718320327026</c:v>
                </c:pt>
                <c:pt idx="44016">
                  <c:v>0.83537718320327026</c:v>
                </c:pt>
                <c:pt idx="44017">
                  <c:v>0.83531598513011152</c:v>
                </c:pt>
                <c:pt idx="44018">
                  <c:v>0.83519345238095255</c:v>
                </c:pt>
                <c:pt idx="44019">
                  <c:v>0.83544303797468367</c:v>
                </c:pt>
                <c:pt idx="44020">
                  <c:v>0.83544303797468367</c:v>
                </c:pt>
                <c:pt idx="44021">
                  <c:v>0.83544303797468367</c:v>
                </c:pt>
                <c:pt idx="44022">
                  <c:v>0.83519345238095233</c:v>
                </c:pt>
                <c:pt idx="44023">
                  <c:v>0.83494423791821559</c:v>
                </c:pt>
                <c:pt idx="44024">
                  <c:v>0.83463396506874776</c:v>
                </c:pt>
                <c:pt idx="44025">
                  <c:v>0.83463396506874776</c:v>
                </c:pt>
                <c:pt idx="44026">
                  <c:v>0.83537718320327026</c:v>
                </c:pt>
                <c:pt idx="44027">
                  <c:v>0.83568773234200755</c:v>
                </c:pt>
                <c:pt idx="44028">
                  <c:v>0.83550427986602172</c:v>
                </c:pt>
                <c:pt idx="44029">
                  <c:v>0.8353817504655493</c:v>
                </c:pt>
                <c:pt idx="44030">
                  <c:v>0.83569299552906096</c:v>
                </c:pt>
                <c:pt idx="44031">
                  <c:v>0.8353817504655493</c:v>
                </c:pt>
                <c:pt idx="44032">
                  <c:v>0.83550427986602172</c:v>
                </c:pt>
                <c:pt idx="44033">
                  <c:v>0.83556547619047616</c:v>
                </c:pt>
                <c:pt idx="44034">
                  <c:v>0.83525474153960577</c:v>
                </c:pt>
                <c:pt idx="44035">
                  <c:v>0.83494423791821559</c:v>
                </c:pt>
                <c:pt idx="44036">
                  <c:v>0.83494423791821559</c:v>
                </c:pt>
                <c:pt idx="44037">
                  <c:v>0.83494423791821559</c:v>
                </c:pt>
                <c:pt idx="44038">
                  <c:v>0.83525474153960577</c:v>
                </c:pt>
                <c:pt idx="44039">
                  <c:v>0.83550427986602172</c:v>
                </c:pt>
                <c:pt idx="44040">
                  <c:v>0.83544303797468367</c:v>
                </c:pt>
                <c:pt idx="44041">
                  <c:v>0.83550427986602172</c:v>
                </c:pt>
                <c:pt idx="44042">
                  <c:v>0.83556547619047616</c:v>
                </c:pt>
                <c:pt idx="44043">
                  <c:v>0.83556547619047616</c:v>
                </c:pt>
                <c:pt idx="44044">
                  <c:v>0.83494423791821559</c:v>
                </c:pt>
                <c:pt idx="44045">
                  <c:v>0.83531598513011163</c:v>
                </c:pt>
                <c:pt idx="44046">
                  <c:v>0.83494423791821559</c:v>
                </c:pt>
                <c:pt idx="44047">
                  <c:v>0.83463396506874776</c:v>
                </c:pt>
                <c:pt idx="44048">
                  <c:v>0.83463396506874776</c:v>
                </c:pt>
                <c:pt idx="44049">
                  <c:v>0.83463396506874776</c:v>
                </c:pt>
                <c:pt idx="44050">
                  <c:v>0.83500557413600907</c:v>
                </c:pt>
                <c:pt idx="44051">
                  <c:v>0.83500557413600907</c:v>
                </c:pt>
                <c:pt idx="44052">
                  <c:v>0.83531598513011152</c:v>
                </c:pt>
                <c:pt idx="44053">
                  <c:v>0.83568773234200755</c:v>
                </c:pt>
                <c:pt idx="44054">
                  <c:v>0.83500557413600907</c:v>
                </c:pt>
                <c:pt idx="44055">
                  <c:v>0.83494423791821559</c:v>
                </c:pt>
                <c:pt idx="44056">
                  <c:v>0.83500557413600907</c:v>
                </c:pt>
                <c:pt idx="44057">
                  <c:v>0.83500557413600907</c:v>
                </c:pt>
                <c:pt idx="44058">
                  <c:v>0.83537718320327026</c:v>
                </c:pt>
                <c:pt idx="44059">
                  <c:v>0.83543833580980686</c:v>
                </c:pt>
                <c:pt idx="44060">
                  <c:v>0.83537718320327026</c:v>
                </c:pt>
                <c:pt idx="44061">
                  <c:v>0.83525474153960577</c:v>
                </c:pt>
                <c:pt idx="44062">
                  <c:v>0.83556547619047616</c:v>
                </c:pt>
                <c:pt idx="44063">
                  <c:v>0.83562662699888424</c:v>
                </c:pt>
                <c:pt idx="44064">
                  <c:v>0.83556547619047616</c:v>
                </c:pt>
                <c:pt idx="44065">
                  <c:v>0.83519345238095233</c:v>
                </c:pt>
                <c:pt idx="44066">
                  <c:v>0.83556547619047616</c:v>
                </c:pt>
                <c:pt idx="44067">
                  <c:v>0.83519345238095233</c:v>
                </c:pt>
                <c:pt idx="44068">
                  <c:v>0.83550427986602172</c:v>
                </c:pt>
                <c:pt idx="44069">
                  <c:v>0.83562662699888424</c:v>
                </c:pt>
                <c:pt idx="44070">
                  <c:v>0.83531598513011152</c:v>
                </c:pt>
                <c:pt idx="44071">
                  <c:v>0.83531598513011152</c:v>
                </c:pt>
                <c:pt idx="44072">
                  <c:v>0.83543833580980686</c:v>
                </c:pt>
                <c:pt idx="44073">
                  <c:v>0.83506686478454684</c:v>
                </c:pt>
                <c:pt idx="44074">
                  <c:v>0.83475677682881555</c:v>
                </c:pt>
                <c:pt idx="44075">
                  <c:v>0.83549944300037127</c:v>
                </c:pt>
                <c:pt idx="44076">
                  <c:v>0.83475677682881555</c:v>
                </c:pt>
                <c:pt idx="44077">
                  <c:v>0.83506686478454684</c:v>
                </c:pt>
                <c:pt idx="44078">
                  <c:v>0.83506686478454684</c:v>
                </c:pt>
                <c:pt idx="44079">
                  <c:v>0.83531598513011152</c:v>
                </c:pt>
                <c:pt idx="44080">
                  <c:v>0.83562662699888424</c:v>
                </c:pt>
                <c:pt idx="44081">
                  <c:v>0.83562662699888424</c:v>
                </c:pt>
                <c:pt idx="44082">
                  <c:v>0.83494423791821559</c:v>
                </c:pt>
                <c:pt idx="44083">
                  <c:v>0.83525474153960577</c:v>
                </c:pt>
                <c:pt idx="44084">
                  <c:v>0.83556547619047616</c:v>
                </c:pt>
                <c:pt idx="44085">
                  <c:v>0.83519345238095233</c:v>
                </c:pt>
                <c:pt idx="44086">
                  <c:v>0.83550427986602172</c:v>
                </c:pt>
                <c:pt idx="44087">
                  <c:v>0.83556547619047616</c:v>
                </c:pt>
                <c:pt idx="44088">
                  <c:v>0.83519345238095233</c:v>
                </c:pt>
                <c:pt idx="44089">
                  <c:v>0.83519345238095233</c:v>
                </c:pt>
                <c:pt idx="44090">
                  <c:v>0.83525474153960577</c:v>
                </c:pt>
                <c:pt idx="44091">
                  <c:v>0.83562662699888424</c:v>
                </c:pt>
                <c:pt idx="44092">
                  <c:v>0.83531598513011152</c:v>
                </c:pt>
                <c:pt idx="44093">
                  <c:v>0.83525474153960577</c:v>
                </c:pt>
                <c:pt idx="44094">
                  <c:v>0.83494423791821559</c:v>
                </c:pt>
                <c:pt idx="44095">
                  <c:v>0.83531598513011163</c:v>
                </c:pt>
                <c:pt idx="44096">
                  <c:v>0.83500557413600907</c:v>
                </c:pt>
                <c:pt idx="44097">
                  <c:v>0.83500557413600907</c:v>
                </c:pt>
                <c:pt idx="44098">
                  <c:v>0.83500557413600907</c:v>
                </c:pt>
                <c:pt idx="44099">
                  <c:v>0.83469539375928681</c:v>
                </c:pt>
                <c:pt idx="44100">
                  <c:v>0.83574879227053145</c:v>
                </c:pt>
                <c:pt idx="44101">
                  <c:v>0.83537718320327026</c:v>
                </c:pt>
                <c:pt idx="44102">
                  <c:v>0.83506686478454684</c:v>
                </c:pt>
                <c:pt idx="44103">
                  <c:v>0.83500557413600907</c:v>
                </c:pt>
                <c:pt idx="44104">
                  <c:v>0.83531598513011163</c:v>
                </c:pt>
                <c:pt idx="44105">
                  <c:v>0.83531598513011163</c:v>
                </c:pt>
                <c:pt idx="44106">
                  <c:v>0.83531598513011152</c:v>
                </c:pt>
                <c:pt idx="44107">
                  <c:v>0.83556547619047616</c:v>
                </c:pt>
                <c:pt idx="44108">
                  <c:v>0.83531598513011152</c:v>
                </c:pt>
                <c:pt idx="44109">
                  <c:v>0.83488285608032731</c:v>
                </c:pt>
                <c:pt idx="44110">
                  <c:v>0.83519345238095233</c:v>
                </c:pt>
                <c:pt idx="44111">
                  <c:v>0.83562662699888424</c:v>
                </c:pt>
                <c:pt idx="44112">
                  <c:v>0.83531598513011152</c:v>
                </c:pt>
                <c:pt idx="44113">
                  <c:v>0.83531598513011152</c:v>
                </c:pt>
                <c:pt idx="44114">
                  <c:v>0.83556547619047616</c:v>
                </c:pt>
                <c:pt idx="44115">
                  <c:v>0.83525474153960577</c:v>
                </c:pt>
                <c:pt idx="44116">
                  <c:v>0.83525474153960577</c:v>
                </c:pt>
                <c:pt idx="44117">
                  <c:v>0.83519345238095233</c:v>
                </c:pt>
                <c:pt idx="44118">
                  <c:v>0.83519345238095233</c:v>
                </c:pt>
                <c:pt idx="44119">
                  <c:v>0.83556547619047616</c:v>
                </c:pt>
                <c:pt idx="44120">
                  <c:v>0.83562662699888424</c:v>
                </c:pt>
                <c:pt idx="44121">
                  <c:v>0.83562662699888424</c:v>
                </c:pt>
                <c:pt idx="44122">
                  <c:v>0.83556547619047616</c:v>
                </c:pt>
                <c:pt idx="44123">
                  <c:v>0.83525474153960577</c:v>
                </c:pt>
                <c:pt idx="44124">
                  <c:v>0.83562662699888424</c:v>
                </c:pt>
                <c:pt idx="44125">
                  <c:v>0.83525474153960577</c:v>
                </c:pt>
                <c:pt idx="44126">
                  <c:v>0.83531598513011152</c:v>
                </c:pt>
                <c:pt idx="44127">
                  <c:v>0.83574879227053145</c:v>
                </c:pt>
                <c:pt idx="44128">
                  <c:v>0.83549944300037127</c:v>
                </c:pt>
                <c:pt idx="44129">
                  <c:v>0.83549944300037127</c:v>
                </c:pt>
                <c:pt idx="44130">
                  <c:v>0.83512810991459341</c:v>
                </c:pt>
                <c:pt idx="44131">
                  <c:v>0.83512810991459341</c:v>
                </c:pt>
                <c:pt idx="44132">
                  <c:v>0.83506686478454684</c:v>
                </c:pt>
                <c:pt idx="44133">
                  <c:v>0.83537718320327026</c:v>
                </c:pt>
                <c:pt idx="44134">
                  <c:v>0.83537718320327026</c:v>
                </c:pt>
                <c:pt idx="44135">
                  <c:v>0.83531598513011152</c:v>
                </c:pt>
                <c:pt idx="44136">
                  <c:v>0.83562662699888424</c:v>
                </c:pt>
                <c:pt idx="44137">
                  <c:v>0.83531598513011152</c:v>
                </c:pt>
                <c:pt idx="44138">
                  <c:v>0.83543833580980686</c:v>
                </c:pt>
                <c:pt idx="44139">
                  <c:v>0.83543833580980686</c:v>
                </c:pt>
                <c:pt idx="44140">
                  <c:v>0.83543833580980686</c:v>
                </c:pt>
                <c:pt idx="44141">
                  <c:v>0.83475677682881555</c:v>
                </c:pt>
                <c:pt idx="44142">
                  <c:v>0.83537718320327026</c:v>
                </c:pt>
                <c:pt idx="44143">
                  <c:v>0.83556547619047616</c:v>
                </c:pt>
                <c:pt idx="44144">
                  <c:v>0.83544303797468367</c:v>
                </c:pt>
                <c:pt idx="44145">
                  <c:v>0.83550427986602172</c:v>
                </c:pt>
                <c:pt idx="44146">
                  <c:v>0.83525474153960577</c:v>
                </c:pt>
                <c:pt idx="44147">
                  <c:v>0.83537718320327026</c:v>
                </c:pt>
                <c:pt idx="44148">
                  <c:v>0.83543833580980686</c:v>
                </c:pt>
                <c:pt idx="44149">
                  <c:v>0.83568773234200755</c:v>
                </c:pt>
                <c:pt idx="44150">
                  <c:v>0.83562662699888424</c:v>
                </c:pt>
                <c:pt idx="44151">
                  <c:v>0.83556547619047616</c:v>
                </c:pt>
                <c:pt idx="44152">
                  <c:v>0.83562662699888424</c:v>
                </c:pt>
                <c:pt idx="44153">
                  <c:v>0.83531598513011152</c:v>
                </c:pt>
                <c:pt idx="44154">
                  <c:v>0.83500557413600907</c:v>
                </c:pt>
                <c:pt idx="44155">
                  <c:v>0.83469539375928681</c:v>
                </c:pt>
                <c:pt idx="44156">
                  <c:v>0.83537718320327026</c:v>
                </c:pt>
                <c:pt idx="44157">
                  <c:v>0.83525474153960577</c:v>
                </c:pt>
                <c:pt idx="44158">
                  <c:v>0.83519345238095233</c:v>
                </c:pt>
                <c:pt idx="44159">
                  <c:v>0.83513211760327521</c:v>
                </c:pt>
                <c:pt idx="44160">
                  <c:v>0.83519345238095233</c:v>
                </c:pt>
                <c:pt idx="44161">
                  <c:v>0.83556547619047616</c:v>
                </c:pt>
                <c:pt idx="44162">
                  <c:v>0.83562662699888424</c:v>
                </c:pt>
                <c:pt idx="44163">
                  <c:v>0.83568773234200755</c:v>
                </c:pt>
                <c:pt idx="44164">
                  <c:v>0.83537718320327026</c:v>
                </c:pt>
                <c:pt idx="44165">
                  <c:v>0.83494423791821559</c:v>
                </c:pt>
                <c:pt idx="44166">
                  <c:v>0.83457249070631978</c:v>
                </c:pt>
                <c:pt idx="44167">
                  <c:v>0.83519345238095233</c:v>
                </c:pt>
                <c:pt idx="44168">
                  <c:v>0.83513211760327521</c:v>
                </c:pt>
                <c:pt idx="44169">
                  <c:v>0.83544303797468367</c:v>
                </c:pt>
                <c:pt idx="44170">
                  <c:v>0.83519345238095255</c:v>
                </c:pt>
                <c:pt idx="44171">
                  <c:v>0.83550427986602172</c:v>
                </c:pt>
                <c:pt idx="44172">
                  <c:v>0.83587644212876822</c:v>
                </c:pt>
                <c:pt idx="44173">
                  <c:v>0.83550427986602172</c:v>
                </c:pt>
                <c:pt idx="44174">
                  <c:v>0.83519345238095233</c:v>
                </c:pt>
                <c:pt idx="44175">
                  <c:v>0.83556547619047616</c:v>
                </c:pt>
                <c:pt idx="44176">
                  <c:v>0.83556547619047616</c:v>
                </c:pt>
                <c:pt idx="44177">
                  <c:v>0.83562662699888424</c:v>
                </c:pt>
                <c:pt idx="44178">
                  <c:v>0.83500557413600907</c:v>
                </c:pt>
                <c:pt idx="44179">
                  <c:v>0.83500557413600907</c:v>
                </c:pt>
                <c:pt idx="44180">
                  <c:v>0.83494423791821559</c:v>
                </c:pt>
                <c:pt idx="44181">
                  <c:v>0.83562662699888424</c:v>
                </c:pt>
                <c:pt idx="44182">
                  <c:v>0.83562662699888424</c:v>
                </c:pt>
                <c:pt idx="44183">
                  <c:v>0.83531598513011152</c:v>
                </c:pt>
                <c:pt idx="44184">
                  <c:v>0.83531598513011152</c:v>
                </c:pt>
                <c:pt idx="44185">
                  <c:v>0.83525474153960577</c:v>
                </c:pt>
                <c:pt idx="44186">
                  <c:v>0.83519345238095233</c:v>
                </c:pt>
                <c:pt idx="44187">
                  <c:v>0.83519345238095233</c:v>
                </c:pt>
                <c:pt idx="44188">
                  <c:v>0.83544303797468367</c:v>
                </c:pt>
                <c:pt idx="44189">
                  <c:v>0.8357541899441342</c:v>
                </c:pt>
                <c:pt idx="44190">
                  <c:v>0.8357541899441342</c:v>
                </c:pt>
                <c:pt idx="44191">
                  <c:v>0.83544303797468367</c:v>
                </c:pt>
                <c:pt idx="44192">
                  <c:v>0.83544303797468367</c:v>
                </c:pt>
                <c:pt idx="44193">
                  <c:v>0.83550427986602172</c:v>
                </c:pt>
                <c:pt idx="44194">
                  <c:v>0.83556547619047616</c:v>
                </c:pt>
                <c:pt idx="44195">
                  <c:v>0.83550427986602172</c:v>
                </c:pt>
                <c:pt idx="44196">
                  <c:v>0.83550427986602172</c:v>
                </c:pt>
                <c:pt idx="44197">
                  <c:v>0.83556547619047616</c:v>
                </c:pt>
                <c:pt idx="44198">
                  <c:v>0.83587644212876822</c:v>
                </c:pt>
                <c:pt idx="44199">
                  <c:v>0.83556547619047616</c:v>
                </c:pt>
                <c:pt idx="44200">
                  <c:v>0.83550427986602172</c:v>
                </c:pt>
                <c:pt idx="44201">
                  <c:v>0.83544303797468367</c:v>
                </c:pt>
                <c:pt idx="44202">
                  <c:v>0.8357541899441342</c:v>
                </c:pt>
                <c:pt idx="44203">
                  <c:v>0.8353817504655493</c:v>
                </c:pt>
                <c:pt idx="44204">
                  <c:v>0.83569299552906096</c:v>
                </c:pt>
                <c:pt idx="44205">
                  <c:v>0.8356317554975774</c:v>
                </c:pt>
                <c:pt idx="44206">
                  <c:v>0.8356317554975774</c:v>
                </c:pt>
                <c:pt idx="44207">
                  <c:v>0.8353204172876304</c:v>
                </c:pt>
                <c:pt idx="44208">
                  <c:v>0.83569299552906096</c:v>
                </c:pt>
                <c:pt idx="44209">
                  <c:v>0.83581533879374537</c:v>
                </c:pt>
                <c:pt idx="44210">
                  <c:v>0.83581533879374537</c:v>
                </c:pt>
                <c:pt idx="44211">
                  <c:v>0.83550427986602172</c:v>
                </c:pt>
                <c:pt idx="44212">
                  <c:v>0.83556547619047616</c:v>
                </c:pt>
                <c:pt idx="44213">
                  <c:v>0.83562662699888424</c:v>
                </c:pt>
                <c:pt idx="44214">
                  <c:v>0.83525474153960577</c:v>
                </c:pt>
                <c:pt idx="44215">
                  <c:v>0.83494423791821559</c:v>
                </c:pt>
                <c:pt idx="44216">
                  <c:v>0.83494423791821559</c:v>
                </c:pt>
                <c:pt idx="44217">
                  <c:v>0.83587644212876822</c:v>
                </c:pt>
                <c:pt idx="44218">
                  <c:v>0.83556547619047616</c:v>
                </c:pt>
                <c:pt idx="44219">
                  <c:v>0.83556547619047616</c:v>
                </c:pt>
                <c:pt idx="44220">
                  <c:v>0.83556547619047616</c:v>
                </c:pt>
                <c:pt idx="44221">
                  <c:v>0.83556547619047616</c:v>
                </c:pt>
                <c:pt idx="44222">
                  <c:v>0.83562662699888424</c:v>
                </c:pt>
                <c:pt idx="44223">
                  <c:v>0.83543833580980686</c:v>
                </c:pt>
                <c:pt idx="44224">
                  <c:v>0.83549944300037127</c:v>
                </c:pt>
                <c:pt idx="44225">
                  <c:v>0.83512810991459341</c:v>
                </c:pt>
                <c:pt idx="44226">
                  <c:v>0.83512810991459341</c:v>
                </c:pt>
                <c:pt idx="44227">
                  <c:v>0.83512810991459341</c:v>
                </c:pt>
                <c:pt idx="44228">
                  <c:v>0.83580980683506678</c:v>
                </c:pt>
                <c:pt idx="44229">
                  <c:v>0.83543833580980686</c:v>
                </c:pt>
                <c:pt idx="44230">
                  <c:v>0.83475677682881555</c:v>
                </c:pt>
                <c:pt idx="44231">
                  <c:v>0.83580980683506678</c:v>
                </c:pt>
                <c:pt idx="44232">
                  <c:v>0.83574879227053145</c:v>
                </c:pt>
                <c:pt idx="44233">
                  <c:v>0.83537718320327026</c:v>
                </c:pt>
                <c:pt idx="44234">
                  <c:v>0.83537718320327026</c:v>
                </c:pt>
                <c:pt idx="44235">
                  <c:v>0.83500557413600895</c:v>
                </c:pt>
                <c:pt idx="44236">
                  <c:v>0.83568773234200755</c:v>
                </c:pt>
                <c:pt idx="44237">
                  <c:v>0.83537718320327026</c:v>
                </c:pt>
                <c:pt idx="44238">
                  <c:v>0.83543833580980686</c:v>
                </c:pt>
                <c:pt idx="44239">
                  <c:v>0.83543833580980686</c:v>
                </c:pt>
                <c:pt idx="44240">
                  <c:v>0.83549944300037127</c:v>
                </c:pt>
                <c:pt idx="44241">
                  <c:v>0.83518930957683746</c:v>
                </c:pt>
                <c:pt idx="44242">
                  <c:v>0.83512810991459341</c:v>
                </c:pt>
                <c:pt idx="44243">
                  <c:v>0.83512810991459341</c:v>
                </c:pt>
                <c:pt idx="44244">
                  <c:v>0.83543833580980686</c:v>
                </c:pt>
                <c:pt idx="44245">
                  <c:v>0.83537718320327026</c:v>
                </c:pt>
                <c:pt idx="44246">
                  <c:v>0.83562662699888424</c:v>
                </c:pt>
                <c:pt idx="44247">
                  <c:v>0.83556547619047616</c:v>
                </c:pt>
                <c:pt idx="44248">
                  <c:v>0.83556547619047616</c:v>
                </c:pt>
                <c:pt idx="44249">
                  <c:v>0.83525474153960577</c:v>
                </c:pt>
                <c:pt idx="44250">
                  <c:v>0.83531598513011152</c:v>
                </c:pt>
                <c:pt idx="44251">
                  <c:v>0.83562662699888424</c:v>
                </c:pt>
                <c:pt idx="44252">
                  <c:v>0.83556547619047616</c:v>
                </c:pt>
                <c:pt idx="44253">
                  <c:v>0.83556547619047616</c:v>
                </c:pt>
                <c:pt idx="44254">
                  <c:v>0.83562662699888424</c:v>
                </c:pt>
                <c:pt idx="44255">
                  <c:v>0.83562662699888424</c:v>
                </c:pt>
                <c:pt idx="44256">
                  <c:v>0.83568773234200755</c:v>
                </c:pt>
                <c:pt idx="44257">
                  <c:v>0.83568773234200755</c:v>
                </c:pt>
                <c:pt idx="44258">
                  <c:v>0.83568773234200755</c:v>
                </c:pt>
                <c:pt idx="44259">
                  <c:v>0.83574879227053145</c:v>
                </c:pt>
                <c:pt idx="44260">
                  <c:v>0.83580980683506678</c:v>
                </c:pt>
                <c:pt idx="44261">
                  <c:v>0.83549944300037127</c:v>
                </c:pt>
                <c:pt idx="44262">
                  <c:v>0.83512810991459341</c:v>
                </c:pt>
                <c:pt idx="44263">
                  <c:v>0.83475677682881555</c:v>
                </c:pt>
                <c:pt idx="44264">
                  <c:v>0.83506686478454684</c:v>
                </c:pt>
                <c:pt idx="44265">
                  <c:v>0.83568773234200755</c:v>
                </c:pt>
                <c:pt idx="44266">
                  <c:v>0.83568773234200755</c:v>
                </c:pt>
                <c:pt idx="44267">
                  <c:v>0.83562662699888424</c:v>
                </c:pt>
                <c:pt idx="44268">
                  <c:v>0.83556547619047616</c:v>
                </c:pt>
                <c:pt idx="44269">
                  <c:v>0.83525474153960577</c:v>
                </c:pt>
                <c:pt idx="44270">
                  <c:v>0.83500557413600895</c:v>
                </c:pt>
                <c:pt idx="44271">
                  <c:v>0.83537718320327026</c:v>
                </c:pt>
                <c:pt idx="44272">
                  <c:v>0.83537718320327026</c:v>
                </c:pt>
                <c:pt idx="44273">
                  <c:v>0.83537718320327026</c:v>
                </c:pt>
                <c:pt idx="44274">
                  <c:v>0.83580980683506678</c:v>
                </c:pt>
                <c:pt idx="44275">
                  <c:v>0.83543833580980686</c:v>
                </c:pt>
                <c:pt idx="44276">
                  <c:v>0.83549944300037127</c:v>
                </c:pt>
                <c:pt idx="44277">
                  <c:v>0.83549944300037127</c:v>
                </c:pt>
                <c:pt idx="44278">
                  <c:v>0.83518930957683746</c:v>
                </c:pt>
                <c:pt idx="44279">
                  <c:v>0.83556050482553823</c:v>
                </c:pt>
                <c:pt idx="44280">
                  <c:v>0.83549944300037127</c:v>
                </c:pt>
                <c:pt idx="44281">
                  <c:v>0.83543833580980686</c:v>
                </c:pt>
                <c:pt idx="44282">
                  <c:v>0.83506686478454684</c:v>
                </c:pt>
                <c:pt idx="44283">
                  <c:v>0.83506686478454684</c:v>
                </c:pt>
                <c:pt idx="44284">
                  <c:v>0.83500557413600907</c:v>
                </c:pt>
                <c:pt idx="44285">
                  <c:v>0.83543833580980686</c:v>
                </c:pt>
                <c:pt idx="44286">
                  <c:v>0.83549944300037127</c:v>
                </c:pt>
                <c:pt idx="44287">
                  <c:v>0.83518930957683746</c:v>
                </c:pt>
                <c:pt idx="44288">
                  <c:v>0.83549944300037127</c:v>
                </c:pt>
                <c:pt idx="44289">
                  <c:v>0.83512810991459341</c:v>
                </c:pt>
                <c:pt idx="44290">
                  <c:v>0.83475677682881555</c:v>
                </c:pt>
                <c:pt idx="44291">
                  <c:v>0.83543833580980686</c:v>
                </c:pt>
                <c:pt idx="44292">
                  <c:v>0.83506686478454684</c:v>
                </c:pt>
                <c:pt idx="44293">
                  <c:v>0.83512810991459341</c:v>
                </c:pt>
                <c:pt idx="44294">
                  <c:v>0.83512810991459341</c:v>
                </c:pt>
                <c:pt idx="44295">
                  <c:v>0.83512810991459341</c:v>
                </c:pt>
                <c:pt idx="44296">
                  <c:v>0.83512810991459341</c:v>
                </c:pt>
                <c:pt idx="44297">
                  <c:v>0.83512810991459341</c:v>
                </c:pt>
                <c:pt idx="44298">
                  <c:v>0.83506686478454684</c:v>
                </c:pt>
                <c:pt idx="44299">
                  <c:v>0.83512810991459341</c:v>
                </c:pt>
                <c:pt idx="44300">
                  <c:v>0.83481811432813668</c:v>
                </c:pt>
                <c:pt idx="44301">
                  <c:v>0.83481811432813668</c:v>
                </c:pt>
                <c:pt idx="44302">
                  <c:v>0.83481811432813668</c:v>
                </c:pt>
                <c:pt idx="44303">
                  <c:v>0.83556050482553823</c:v>
                </c:pt>
                <c:pt idx="44304">
                  <c:v>0.83549944300037127</c:v>
                </c:pt>
                <c:pt idx="44305">
                  <c:v>0.83574879227053145</c:v>
                </c:pt>
                <c:pt idx="44306">
                  <c:v>0.83531598513011152</c:v>
                </c:pt>
                <c:pt idx="44307">
                  <c:v>0.83562662699888424</c:v>
                </c:pt>
                <c:pt idx="44308">
                  <c:v>0.83556547619047616</c:v>
                </c:pt>
                <c:pt idx="44309">
                  <c:v>0.83550427986602172</c:v>
                </c:pt>
                <c:pt idx="44310">
                  <c:v>0.83562662699888424</c:v>
                </c:pt>
                <c:pt idx="44311">
                  <c:v>0.83574879227053145</c:v>
                </c:pt>
                <c:pt idx="44312">
                  <c:v>0.83543833580980686</c:v>
                </c:pt>
                <c:pt idx="44313">
                  <c:v>0.83543833580980686</c:v>
                </c:pt>
                <c:pt idx="44314">
                  <c:v>0.83543833580980686</c:v>
                </c:pt>
                <c:pt idx="44315">
                  <c:v>0.83568773234200755</c:v>
                </c:pt>
                <c:pt idx="44316">
                  <c:v>0.83525474153960577</c:v>
                </c:pt>
                <c:pt idx="44317">
                  <c:v>0.83556547619047616</c:v>
                </c:pt>
                <c:pt idx="44318">
                  <c:v>0.83556547619047616</c:v>
                </c:pt>
                <c:pt idx="44319">
                  <c:v>0.83525474153960577</c:v>
                </c:pt>
                <c:pt idx="44320">
                  <c:v>0.83537718320327026</c:v>
                </c:pt>
                <c:pt idx="44321">
                  <c:v>0.83512810991459341</c:v>
                </c:pt>
                <c:pt idx="44322">
                  <c:v>0.83518930957683746</c:v>
                </c:pt>
                <c:pt idx="44323">
                  <c:v>0.83556050482553823</c:v>
                </c:pt>
                <c:pt idx="44324">
                  <c:v>0.83518930957683746</c:v>
                </c:pt>
                <c:pt idx="44325">
                  <c:v>0.83574879227053145</c:v>
                </c:pt>
                <c:pt idx="44326">
                  <c:v>0.83568773234200755</c:v>
                </c:pt>
                <c:pt idx="44327">
                  <c:v>0.83568773234200755</c:v>
                </c:pt>
                <c:pt idx="44328">
                  <c:v>0.83568773234200755</c:v>
                </c:pt>
                <c:pt idx="44329">
                  <c:v>0.83562662699888424</c:v>
                </c:pt>
                <c:pt idx="44330">
                  <c:v>0.83562662699888424</c:v>
                </c:pt>
                <c:pt idx="44331">
                  <c:v>0.83568773234200755</c:v>
                </c:pt>
                <c:pt idx="44332">
                  <c:v>0.83568773234200755</c:v>
                </c:pt>
                <c:pt idx="44333">
                  <c:v>0.83568773234200755</c:v>
                </c:pt>
                <c:pt idx="44334">
                  <c:v>0.83500557413600907</c:v>
                </c:pt>
                <c:pt idx="44335">
                  <c:v>0.83506686478454684</c:v>
                </c:pt>
                <c:pt idx="44336">
                  <c:v>0.83506686478454684</c:v>
                </c:pt>
                <c:pt idx="44337">
                  <c:v>0.83506686478454684</c:v>
                </c:pt>
                <c:pt idx="44338">
                  <c:v>0.83475677682881555</c:v>
                </c:pt>
                <c:pt idx="44339">
                  <c:v>0.83543833580980686</c:v>
                </c:pt>
                <c:pt idx="44340">
                  <c:v>0.83537718320327026</c:v>
                </c:pt>
                <c:pt idx="44341">
                  <c:v>0.83537718320327026</c:v>
                </c:pt>
                <c:pt idx="44342">
                  <c:v>0.83543833580980686</c:v>
                </c:pt>
                <c:pt idx="44343">
                  <c:v>0.83574879227053145</c:v>
                </c:pt>
                <c:pt idx="44344">
                  <c:v>0.83531598513011152</c:v>
                </c:pt>
                <c:pt idx="44345">
                  <c:v>0.83525474153960577</c:v>
                </c:pt>
                <c:pt idx="44346">
                  <c:v>0.83556547619047616</c:v>
                </c:pt>
                <c:pt idx="44347">
                  <c:v>0.83562662699888424</c:v>
                </c:pt>
                <c:pt idx="44348">
                  <c:v>0.83562662699888424</c:v>
                </c:pt>
                <c:pt idx="44349">
                  <c:v>0.83568773234200755</c:v>
                </c:pt>
                <c:pt idx="44350">
                  <c:v>0.83537718320327026</c:v>
                </c:pt>
                <c:pt idx="44351">
                  <c:v>0.83580980683506678</c:v>
                </c:pt>
                <c:pt idx="44352">
                  <c:v>0.83525046382189239</c:v>
                </c:pt>
                <c:pt idx="44353">
                  <c:v>0.83525046382189239</c:v>
                </c:pt>
                <c:pt idx="44354">
                  <c:v>0.83487940630797774</c:v>
                </c:pt>
                <c:pt idx="44355">
                  <c:v>0.83525046382189261</c:v>
                </c:pt>
                <c:pt idx="44356">
                  <c:v>0.83518930957683746</c:v>
                </c:pt>
                <c:pt idx="44357">
                  <c:v>0.83549944300037127</c:v>
                </c:pt>
                <c:pt idx="44358">
                  <c:v>0.83549944300037127</c:v>
                </c:pt>
                <c:pt idx="44359">
                  <c:v>0.83543833580980686</c:v>
                </c:pt>
                <c:pt idx="44360">
                  <c:v>0.83537718320327026</c:v>
                </c:pt>
                <c:pt idx="44361">
                  <c:v>0.83537718320327026</c:v>
                </c:pt>
                <c:pt idx="44362">
                  <c:v>0.83568773234200755</c:v>
                </c:pt>
                <c:pt idx="44363">
                  <c:v>0.83531598513011152</c:v>
                </c:pt>
                <c:pt idx="44364">
                  <c:v>0.83556547619047616</c:v>
                </c:pt>
                <c:pt idx="44365">
                  <c:v>0.83556547619047616</c:v>
                </c:pt>
                <c:pt idx="44366">
                  <c:v>0.83562662699888424</c:v>
                </c:pt>
                <c:pt idx="44367">
                  <c:v>0.83537718320327026</c:v>
                </c:pt>
                <c:pt idx="44368">
                  <c:v>0.83580980683506678</c:v>
                </c:pt>
                <c:pt idx="44369">
                  <c:v>0.83556050482553823</c:v>
                </c:pt>
                <c:pt idx="44370">
                  <c:v>0.83556050482553823</c:v>
                </c:pt>
                <c:pt idx="44371">
                  <c:v>0.83518930957683746</c:v>
                </c:pt>
                <c:pt idx="44372">
                  <c:v>0.83518930957683746</c:v>
                </c:pt>
                <c:pt idx="44373">
                  <c:v>0.83481811432813668</c:v>
                </c:pt>
                <c:pt idx="44374">
                  <c:v>0.83512810991459341</c:v>
                </c:pt>
                <c:pt idx="44375">
                  <c:v>0.83580980683506678</c:v>
                </c:pt>
                <c:pt idx="44376">
                  <c:v>0.83556050482553823</c:v>
                </c:pt>
                <c:pt idx="44377">
                  <c:v>0.83562152133580714</c:v>
                </c:pt>
                <c:pt idx="44378">
                  <c:v>0.83556050482553823</c:v>
                </c:pt>
                <c:pt idx="44379">
                  <c:v>0.83543833580980686</c:v>
                </c:pt>
                <c:pt idx="44380">
                  <c:v>0.83574879227053145</c:v>
                </c:pt>
                <c:pt idx="44381">
                  <c:v>0.83574879227053145</c:v>
                </c:pt>
                <c:pt idx="44382">
                  <c:v>0.83506686478454684</c:v>
                </c:pt>
                <c:pt idx="44383">
                  <c:v>0.83512810991459341</c:v>
                </c:pt>
                <c:pt idx="44384">
                  <c:v>0.83537718320327026</c:v>
                </c:pt>
                <c:pt idx="44385">
                  <c:v>0.83537718320327026</c:v>
                </c:pt>
                <c:pt idx="44386">
                  <c:v>0.83568773234200755</c:v>
                </c:pt>
                <c:pt idx="44387">
                  <c:v>0.83562662699888424</c:v>
                </c:pt>
                <c:pt idx="44388">
                  <c:v>0.83556547619047616</c:v>
                </c:pt>
                <c:pt idx="44389">
                  <c:v>0.83556547619047616</c:v>
                </c:pt>
                <c:pt idx="44390">
                  <c:v>0.83519345238095233</c:v>
                </c:pt>
                <c:pt idx="44391">
                  <c:v>0.83519345238095233</c:v>
                </c:pt>
                <c:pt idx="44392">
                  <c:v>0.83556547619047616</c:v>
                </c:pt>
                <c:pt idx="44393">
                  <c:v>0.83550427986602172</c:v>
                </c:pt>
                <c:pt idx="44394">
                  <c:v>0.83544303797468367</c:v>
                </c:pt>
                <c:pt idx="44395">
                  <c:v>0.83550427986602172</c:v>
                </c:pt>
                <c:pt idx="44396">
                  <c:v>0.83556547619047616</c:v>
                </c:pt>
                <c:pt idx="44397">
                  <c:v>0.83550427986602172</c:v>
                </c:pt>
                <c:pt idx="44398">
                  <c:v>0.83544303797468367</c:v>
                </c:pt>
                <c:pt idx="44399">
                  <c:v>0.83544303797468367</c:v>
                </c:pt>
                <c:pt idx="44400">
                  <c:v>0.83581533879374537</c:v>
                </c:pt>
                <c:pt idx="44401">
                  <c:v>0.83544303797468367</c:v>
                </c:pt>
                <c:pt idx="44402">
                  <c:v>0.8357541899441342</c:v>
                </c:pt>
                <c:pt idx="44403">
                  <c:v>0.8357541899441342</c:v>
                </c:pt>
                <c:pt idx="44404">
                  <c:v>0.8357541899441342</c:v>
                </c:pt>
                <c:pt idx="44405">
                  <c:v>0.83544303797468367</c:v>
                </c:pt>
                <c:pt idx="44406">
                  <c:v>0.83550427986602172</c:v>
                </c:pt>
                <c:pt idx="44407">
                  <c:v>0.83525474153960577</c:v>
                </c:pt>
                <c:pt idx="44408">
                  <c:v>0.83562662699888424</c:v>
                </c:pt>
                <c:pt idx="44409">
                  <c:v>0.83531598513011152</c:v>
                </c:pt>
                <c:pt idx="44410">
                  <c:v>0.83562662699888424</c:v>
                </c:pt>
                <c:pt idx="44411">
                  <c:v>0.83525474153960577</c:v>
                </c:pt>
                <c:pt idx="44412">
                  <c:v>0.83525474153960577</c:v>
                </c:pt>
                <c:pt idx="44413">
                  <c:v>0.83494423791821559</c:v>
                </c:pt>
                <c:pt idx="44414">
                  <c:v>0.83494423791821559</c:v>
                </c:pt>
                <c:pt idx="44415">
                  <c:v>0.83525474153960577</c:v>
                </c:pt>
                <c:pt idx="44416">
                  <c:v>0.83525474153960577</c:v>
                </c:pt>
                <c:pt idx="44417">
                  <c:v>0.83568773234200755</c:v>
                </c:pt>
                <c:pt idx="44418">
                  <c:v>0.83562662699888424</c:v>
                </c:pt>
                <c:pt idx="44419">
                  <c:v>0.83525474153960577</c:v>
                </c:pt>
                <c:pt idx="44420">
                  <c:v>0.83556547619047616</c:v>
                </c:pt>
                <c:pt idx="44421">
                  <c:v>0.83550427986602172</c:v>
                </c:pt>
                <c:pt idx="44422">
                  <c:v>0.8357541899441342</c:v>
                </c:pt>
                <c:pt idx="44423">
                  <c:v>0.83500931098696463</c:v>
                </c:pt>
                <c:pt idx="44424">
                  <c:v>0.8357541899441342</c:v>
                </c:pt>
                <c:pt idx="44425">
                  <c:v>0.83544303797468367</c:v>
                </c:pt>
                <c:pt idx="44426">
                  <c:v>0.83544303797468367</c:v>
                </c:pt>
                <c:pt idx="44427">
                  <c:v>0.83544303797468367</c:v>
                </c:pt>
                <c:pt idx="44428">
                  <c:v>0.83556547619047616</c:v>
                </c:pt>
                <c:pt idx="44429">
                  <c:v>0.83556547619047616</c:v>
                </c:pt>
                <c:pt idx="44430">
                  <c:v>0.83562662699888424</c:v>
                </c:pt>
                <c:pt idx="44431">
                  <c:v>0.83556547619047616</c:v>
                </c:pt>
                <c:pt idx="44432">
                  <c:v>0.83525474153960577</c:v>
                </c:pt>
                <c:pt idx="44433">
                  <c:v>0.83568773234200755</c:v>
                </c:pt>
                <c:pt idx="44434">
                  <c:v>0.83537718320327026</c:v>
                </c:pt>
                <c:pt idx="44435">
                  <c:v>0.83506686478454684</c:v>
                </c:pt>
                <c:pt idx="44436">
                  <c:v>0.83500557413600907</c:v>
                </c:pt>
                <c:pt idx="44437">
                  <c:v>0.83537718320327026</c:v>
                </c:pt>
                <c:pt idx="44438">
                  <c:v>0.83574879227053145</c:v>
                </c:pt>
                <c:pt idx="44439">
                  <c:v>0.83531598513011152</c:v>
                </c:pt>
                <c:pt idx="44440">
                  <c:v>0.83562662699888424</c:v>
                </c:pt>
                <c:pt idx="44441">
                  <c:v>0.83556547619047616</c:v>
                </c:pt>
                <c:pt idx="44442">
                  <c:v>0.83581533879374537</c:v>
                </c:pt>
                <c:pt idx="44443">
                  <c:v>0.83581533879374537</c:v>
                </c:pt>
                <c:pt idx="44444">
                  <c:v>0.83550427986602172</c:v>
                </c:pt>
                <c:pt idx="44445">
                  <c:v>0.83550427986602172</c:v>
                </c:pt>
                <c:pt idx="44446">
                  <c:v>0.83556547619047616</c:v>
                </c:pt>
                <c:pt idx="44447">
                  <c:v>0.83556547619047616</c:v>
                </c:pt>
                <c:pt idx="44448">
                  <c:v>0.83494423791821559</c:v>
                </c:pt>
                <c:pt idx="44449">
                  <c:v>0.83500557413600907</c:v>
                </c:pt>
                <c:pt idx="44450">
                  <c:v>0.83494423791821559</c:v>
                </c:pt>
                <c:pt idx="44451">
                  <c:v>0.83531598513011163</c:v>
                </c:pt>
                <c:pt idx="44452">
                  <c:v>0.83531598513011152</c:v>
                </c:pt>
                <c:pt idx="44453">
                  <c:v>0.83525474153960577</c:v>
                </c:pt>
                <c:pt idx="44454">
                  <c:v>0.83513211760327521</c:v>
                </c:pt>
                <c:pt idx="44455">
                  <c:v>0.83513211760327521</c:v>
                </c:pt>
                <c:pt idx="44456">
                  <c:v>0.83550427986602172</c:v>
                </c:pt>
                <c:pt idx="44457">
                  <c:v>0.83581533879374537</c:v>
                </c:pt>
                <c:pt idx="44458">
                  <c:v>0.83544303797468367</c:v>
                </c:pt>
                <c:pt idx="44459">
                  <c:v>0.83550427986602172</c:v>
                </c:pt>
                <c:pt idx="44460">
                  <c:v>0.83556547619047616</c:v>
                </c:pt>
                <c:pt idx="44461">
                  <c:v>0.83556547619047616</c:v>
                </c:pt>
                <c:pt idx="44462">
                  <c:v>0.83525474153960577</c:v>
                </c:pt>
                <c:pt idx="44463">
                  <c:v>0.83525474153960577</c:v>
                </c:pt>
                <c:pt idx="44464">
                  <c:v>0.83531598513011163</c:v>
                </c:pt>
                <c:pt idx="44465">
                  <c:v>0.83494423791821559</c:v>
                </c:pt>
                <c:pt idx="44466">
                  <c:v>0.83488285608032731</c:v>
                </c:pt>
                <c:pt idx="44467">
                  <c:v>0.83494423791821559</c:v>
                </c:pt>
                <c:pt idx="44468">
                  <c:v>0.83494423791821559</c:v>
                </c:pt>
                <c:pt idx="44469">
                  <c:v>0.83506686478454684</c:v>
                </c:pt>
                <c:pt idx="44470">
                  <c:v>0.83543833580980686</c:v>
                </c:pt>
                <c:pt idx="44471">
                  <c:v>0.83537718320327026</c:v>
                </c:pt>
                <c:pt idx="44472">
                  <c:v>0.83531598513011152</c:v>
                </c:pt>
                <c:pt idx="44473">
                  <c:v>0.83568773234200755</c:v>
                </c:pt>
                <c:pt idx="44474">
                  <c:v>0.83537718320327026</c:v>
                </c:pt>
                <c:pt idx="44475">
                  <c:v>0.83500557413600907</c:v>
                </c:pt>
                <c:pt idx="44476">
                  <c:v>0.83500557413600907</c:v>
                </c:pt>
                <c:pt idx="44477">
                  <c:v>0.83537718320327026</c:v>
                </c:pt>
                <c:pt idx="44478">
                  <c:v>0.83500557413600907</c:v>
                </c:pt>
                <c:pt idx="44479">
                  <c:v>0.83500557413600907</c:v>
                </c:pt>
                <c:pt idx="44480">
                  <c:v>0.83506686478454684</c:v>
                </c:pt>
                <c:pt idx="44481">
                  <c:v>0.83506686478454684</c:v>
                </c:pt>
                <c:pt idx="44482">
                  <c:v>0.83506686478454684</c:v>
                </c:pt>
                <c:pt idx="44483">
                  <c:v>0.83537718320327026</c:v>
                </c:pt>
                <c:pt idx="44484">
                  <c:v>0.83500557413600907</c:v>
                </c:pt>
                <c:pt idx="44485">
                  <c:v>0.83537718320327026</c:v>
                </c:pt>
                <c:pt idx="44486">
                  <c:v>0.83568773234200755</c:v>
                </c:pt>
                <c:pt idx="44487">
                  <c:v>0.83562662699888424</c:v>
                </c:pt>
                <c:pt idx="44488">
                  <c:v>0.83519345238095233</c:v>
                </c:pt>
                <c:pt idx="44489">
                  <c:v>0.83550427986602172</c:v>
                </c:pt>
                <c:pt idx="44490">
                  <c:v>0.83544303797468367</c:v>
                </c:pt>
                <c:pt idx="44491">
                  <c:v>0.83544303797468367</c:v>
                </c:pt>
                <c:pt idx="44492">
                  <c:v>0.83550427986602172</c:v>
                </c:pt>
                <c:pt idx="44493">
                  <c:v>0.83581533879374537</c:v>
                </c:pt>
                <c:pt idx="44494">
                  <c:v>0.83581533879374537</c:v>
                </c:pt>
                <c:pt idx="44495">
                  <c:v>0.83550427986602172</c:v>
                </c:pt>
                <c:pt idx="44496">
                  <c:v>0.83544303797468367</c:v>
                </c:pt>
                <c:pt idx="44497">
                  <c:v>0.8357541899441342</c:v>
                </c:pt>
                <c:pt idx="44498">
                  <c:v>0.83581533879374537</c:v>
                </c:pt>
                <c:pt idx="44499">
                  <c:v>0.83581533879374537</c:v>
                </c:pt>
                <c:pt idx="44500">
                  <c:v>0.83544303797468367</c:v>
                </c:pt>
                <c:pt idx="44501">
                  <c:v>0.8357541899441342</c:v>
                </c:pt>
                <c:pt idx="44502">
                  <c:v>0.83544303797468367</c:v>
                </c:pt>
                <c:pt idx="44503">
                  <c:v>0.8353817504655493</c:v>
                </c:pt>
                <c:pt idx="44504">
                  <c:v>0.8357541899441342</c:v>
                </c:pt>
                <c:pt idx="44505">
                  <c:v>0.83581533879374537</c:v>
                </c:pt>
                <c:pt idx="44506">
                  <c:v>0.83550427986602172</c:v>
                </c:pt>
                <c:pt idx="44507">
                  <c:v>0.83556547619047616</c:v>
                </c:pt>
                <c:pt idx="44508">
                  <c:v>0.83525474153960577</c:v>
                </c:pt>
                <c:pt idx="44509">
                  <c:v>0.83562662699888424</c:v>
                </c:pt>
                <c:pt idx="44510">
                  <c:v>0.83562662699888424</c:v>
                </c:pt>
                <c:pt idx="44511">
                  <c:v>0.83531598513011152</c:v>
                </c:pt>
                <c:pt idx="44512">
                  <c:v>0.83531598513011152</c:v>
                </c:pt>
                <c:pt idx="44513">
                  <c:v>0.83525474153960577</c:v>
                </c:pt>
                <c:pt idx="44514">
                  <c:v>0.83525474153960577</c:v>
                </c:pt>
                <c:pt idx="44515">
                  <c:v>0.83556547619047616</c:v>
                </c:pt>
                <c:pt idx="44516">
                  <c:v>0.83587644212876822</c:v>
                </c:pt>
                <c:pt idx="44517">
                  <c:v>0.83556547619047616</c:v>
                </c:pt>
                <c:pt idx="44518">
                  <c:v>0.83556547619047616</c:v>
                </c:pt>
                <c:pt idx="44519">
                  <c:v>0.83562662699888424</c:v>
                </c:pt>
                <c:pt idx="44520">
                  <c:v>0.83562662699888424</c:v>
                </c:pt>
                <c:pt idx="44521">
                  <c:v>0.83562662699888424</c:v>
                </c:pt>
                <c:pt idx="44522">
                  <c:v>0.83494423791821559</c:v>
                </c:pt>
                <c:pt idx="44523">
                  <c:v>0.83562662699888424</c:v>
                </c:pt>
                <c:pt idx="44524">
                  <c:v>0.83562662699888424</c:v>
                </c:pt>
                <c:pt idx="44525">
                  <c:v>0.83525474153960577</c:v>
                </c:pt>
                <c:pt idx="44526">
                  <c:v>0.83562662699888424</c:v>
                </c:pt>
                <c:pt idx="44527">
                  <c:v>0.83562662699888424</c:v>
                </c:pt>
                <c:pt idx="44528">
                  <c:v>0.83556547619047616</c:v>
                </c:pt>
                <c:pt idx="44529">
                  <c:v>0.83519345238095233</c:v>
                </c:pt>
                <c:pt idx="44530">
                  <c:v>0.83562662699888424</c:v>
                </c:pt>
                <c:pt idx="44531">
                  <c:v>0.83531598513011152</c:v>
                </c:pt>
                <c:pt idx="44532">
                  <c:v>0.83531598513011152</c:v>
                </c:pt>
                <c:pt idx="44533">
                  <c:v>0.83568773234200755</c:v>
                </c:pt>
                <c:pt idx="44534">
                  <c:v>0.83599851245816292</c:v>
                </c:pt>
                <c:pt idx="44535">
                  <c:v>0.83531598513011152</c:v>
                </c:pt>
                <c:pt idx="44536">
                  <c:v>0.83500557413600895</c:v>
                </c:pt>
                <c:pt idx="44537">
                  <c:v>0.83500557413600907</c:v>
                </c:pt>
                <c:pt idx="44538">
                  <c:v>0.83537718320327026</c:v>
                </c:pt>
                <c:pt idx="44539">
                  <c:v>0.83537718320327026</c:v>
                </c:pt>
                <c:pt idx="44540">
                  <c:v>0.83531598513011152</c:v>
                </c:pt>
                <c:pt idx="44541">
                  <c:v>0.83500557413600907</c:v>
                </c:pt>
                <c:pt idx="44542">
                  <c:v>0.83506686478454684</c:v>
                </c:pt>
                <c:pt idx="44543">
                  <c:v>0.83506686478454684</c:v>
                </c:pt>
                <c:pt idx="44544">
                  <c:v>0.83506686478454684</c:v>
                </c:pt>
                <c:pt idx="44545">
                  <c:v>0.83537718320327026</c:v>
                </c:pt>
                <c:pt idx="44546">
                  <c:v>0.83537718320327026</c:v>
                </c:pt>
                <c:pt idx="44547">
                  <c:v>0.83500557413600907</c:v>
                </c:pt>
                <c:pt idx="44548">
                  <c:v>0.83537718320327026</c:v>
                </c:pt>
                <c:pt idx="44549">
                  <c:v>0.83574879227053145</c:v>
                </c:pt>
                <c:pt idx="44550">
                  <c:v>0.83543833580980686</c:v>
                </c:pt>
                <c:pt idx="44551">
                  <c:v>0.83506686478454684</c:v>
                </c:pt>
                <c:pt idx="44552">
                  <c:v>0.83537718320327026</c:v>
                </c:pt>
                <c:pt idx="44553">
                  <c:v>0.83500557413600907</c:v>
                </c:pt>
                <c:pt idx="44554">
                  <c:v>0.83500557413600907</c:v>
                </c:pt>
                <c:pt idx="44555">
                  <c:v>0.83506686478454684</c:v>
                </c:pt>
                <c:pt idx="44556">
                  <c:v>0.83543833580980686</c:v>
                </c:pt>
                <c:pt idx="44557">
                  <c:v>0.83543833580980686</c:v>
                </c:pt>
                <c:pt idx="44558">
                  <c:v>0.83568773234200755</c:v>
                </c:pt>
                <c:pt idx="44559">
                  <c:v>0.83562662699888424</c:v>
                </c:pt>
                <c:pt idx="44560">
                  <c:v>0.83519345238095233</c:v>
                </c:pt>
                <c:pt idx="44561">
                  <c:v>0.83550427986602172</c:v>
                </c:pt>
                <c:pt idx="44562">
                  <c:v>0.83550427986602172</c:v>
                </c:pt>
                <c:pt idx="44563">
                  <c:v>0.8353817504655493</c:v>
                </c:pt>
                <c:pt idx="44564">
                  <c:v>0.8353817504655493</c:v>
                </c:pt>
                <c:pt idx="44565">
                  <c:v>0.8357541899441342</c:v>
                </c:pt>
                <c:pt idx="44566">
                  <c:v>0.8353817504655493</c:v>
                </c:pt>
                <c:pt idx="44567">
                  <c:v>0.8353817504655493</c:v>
                </c:pt>
                <c:pt idx="44568">
                  <c:v>0.83500931098696463</c:v>
                </c:pt>
                <c:pt idx="44569">
                  <c:v>0.8353817504655493</c:v>
                </c:pt>
                <c:pt idx="44570">
                  <c:v>0.8353817504655493</c:v>
                </c:pt>
                <c:pt idx="44571">
                  <c:v>0.83569299552906096</c:v>
                </c:pt>
                <c:pt idx="44572">
                  <c:v>0.8353817504655493</c:v>
                </c:pt>
                <c:pt idx="44573">
                  <c:v>0.83544303797468367</c:v>
                </c:pt>
                <c:pt idx="44574">
                  <c:v>0.83550427986602172</c:v>
                </c:pt>
                <c:pt idx="44575">
                  <c:v>0.83513211760327521</c:v>
                </c:pt>
                <c:pt idx="44576">
                  <c:v>0.83519345238095233</c:v>
                </c:pt>
                <c:pt idx="44577">
                  <c:v>0.83525474153960577</c:v>
                </c:pt>
                <c:pt idx="44578">
                  <c:v>0.83525474153960577</c:v>
                </c:pt>
                <c:pt idx="44579">
                  <c:v>0.83531598513011152</c:v>
                </c:pt>
                <c:pt idx="44580">
                  <c:v>0.83525474153960577</c:v>
                </c:pt>
                <c:pt idx="44581">
                  <c:v>0.83550427986602172</c:v>
                </c:pt>
                <c:pt idx="44582">
                  <c:v>0.83544303797468367</c:v>
                </c:pt>
                <c:pt idx="44583">
                  <c:v>0.8353817504655493</c:v>
                </c:pt>
                <c:pt idx="44584">
                  <c:v>0.83569299552906096</c:v>
                </c:pt>
                <c:pt idx="44585">
                  <c:v>0.83569299552906096</c:v>
                </c:pt>
                <c:pt idx="44586">
                  <c:v>0.83569299552906096</c:v>
                </c:pt>
                <c:pt idx="44587">
                  <c:v>0.8353204172876304</c:v>
                </c:pt>
                <c:pt idx="44588">
                  <c:v>0.8353204172876304</c:v>
                </c:pt>
                <c:pt idx="44589">
                  <c:v>0.83569299552906096</c:v>
                </c:pt>
                <c:pt idx="44590">
                  <c:v>0.83581533879374537</c:v>
                </c:pt>
                <c:pt idx="44591">
                  <c:v>0.83550427986602172</c:v>
                </c:pt>
                <c:pt idx="44592">
                  <c:v>0.8357541899441342</c:v>
                </c:pt>
                <c:pt idx="44593">
                  <c:v>0.83569299552906096</c:v>
                </c:pt>
                <c:pt idx="44594">
                  <c:v>0.8353817504655493</c:v>
                </c:pt>
                <c:pt idx="44595">
                  <c:v>0.83581533879374537</c:v>
                </c:pt>
                <c:pt idx="44596">
                  <c:v>0.83550427986602172</c:v>
                </c:pt>
                <c:pt idx="44597">
                  <c:v>0.83550427986602172</c:v>
                </c:pt>
                <c:pt idx="44598">
                  <c:v>0.83550427986602172</c:v>
                </c:pt>
                <c:pt idx="44599">
                  <c:v>0.83556547619047616</c:v>
                </c:pt>
                <c:pt idx="44600">
                  <c:v>0.83568773234200755</c:v>
                </c:pt>
                <c:pt idx="44601">
                  <c:v>0.83574879227053145</c:v>
                </c:pt>
                <c:pt idx="44602">
                  <c:v>0.83506686478454684</c:v>
                </c:pt>
                <c:pt idx="44603">
                  <c:v>0.83500557413600907</c:v>
                </c:pt>
                <c:pt idx="44604">
                  <c:v>0.83500557413600907</c:v>
                </c:pt>
                <c:pt idx="44605">
                  <c:v>0.83531598513011163</c:v>
                </c:pt>
                <c:pt idx="44606">
                  <c:v>0.83531598513011152</c:v>
                </c:pt>
                <c:pt idx="44607">
                  <c:v>0.83599851245816292</c:v>
                </c:pt>
                <c:pt idx="44608">
                  <c:v>0.83525474153960577</c:v>
                </c:pt>
                <c:pt idx="44609">
                  <c:v>0.83550427986602172</c:v>
                </c:pt>
                <c:pt idx="44610">
                  <c:v>0.83513211760327521</c:v>
                </c:pt>
                <c:pt idx="44611">
                  <c:v>0.83513211760327521</c:v>
                </c:pt>
                <c:pt idx="44612">
                  <c:v>0.83513211760327521</c:v>
                </c:pt>
                <c:pt idx="44613">
                  <c:v>0.83513211760327521</c:v>
                </c:pt>
                <c:pt idx="44614">
                  <c:v>0.83519345238095233</c:v>
                </c:pt>
                <c:pt idx="44615">
                  <c:v>0.83556547619047616</c:v>
                </c:pt>
                <c:pt idx="44616">
                  <c:v>0.83525474153960577</c:v>
                </c:pt>
                <c:pt idx="44617">
                  <c:v>0.83463396506874776</c:v>
                </c:pt>
                <c:pt idx="44618">
                  <c:v>0.83457249070631978</c:v>
                </c:pt>
                <c:pt idx="44619">
                  <c:v>0.83525474153960577</c:v>
                </c:pt>
                <c:pt idx="44620">
                  <c:v>0.83525474153960577</c:v>
                </c:pt>
                <c:pt idx="44621">
                  <c:v>0.83556547619047616</c:v>
                </c:pt>
                <c:pt idx="44622">
                  <c:v>0.83562662699888424</c:v>
                </c:pt>
                <c:pt idx="44623">
                  <c:v>0.83531598513011163</c:v>
                </c:pt>
                <c:pt idx="44624">
                  <c:v>0.83525474153960577</c:v>
                </c:pt>
                <c:pt idx="44625">
                  <c:v>0.8348214285714286</c:v>
                </c:pt>
                <c:pt idx="44626">
                  <c:v>0.8348214285714286</c:v>
                </c:pt>
                <c:pt idx="44627">
                  <c:v>0.83550427986602172</c:v>
                </c:pt>
                <c:pt idx="44628">
                  <c:v>0.83544303797468367</c:v>
                </c:pt>
                <c:pt idx="44629">
                  <c:v>0.8353817504655493</c:v>
                </c:pt>
                <c:pt idx="44630">
                  <c:v>0.8357541899441342</c:v>
                </c:pt>
                <c:pt idx="44631">
                  <c:v>0.8353817504655493</c:v>
                </c:pt>
                <c:pt idx="44632">
                  <c:v>0.83544303797468367</c:v>
                </c:pt>
                <c:pt idx="44633">
                  <c:v>0.83544303797468367</c:v>
                </c:pt>
                <c:pt idx="44634">
                  <c:v>0.83550427986602172</c:v>
                </c:pt>
                <c:pt idx="44635">
                  <c:v>0.83550427986602172</c:v>
                </c:pt>
                <c:pt idx="44636">
                  <c:v>0.83550427986602172</c:v>
                </c:pt>
                <c:pt idx="44637">
                  <c:v>0.83556547619047616</c:v>
                </c:pt>
                <c:pt idx="44638">
                  <c:v>0.83488285608032731</c:v>
                </c:pt>
                <c:pt idx="44639">
                  <c:v>0.83494423791821559</c:v>
                </c:pt>
                <c:pt idx="44640">
                  <c:v>0.83531598513011163</c:v>
                </c:pt>
                <c:pt idx="44641">
                  <c:v>0.83494423791821559</c:v>
                </c:pt>
                <c:pt idx="44642">
                  <c:v>0.83525474153960577</c:v>
                </c:pt>
                <c:pt idx="44643">
                  <c:v>0.83525474153960577</c:v>
                </c:pt>
                <c:pt idx="44644">
                  <c:v>0.83550427986602172</c:v>
                </c:pt>
                <c:pt idx="44645">
                  <c:v>0.83581533879374537</c:v>
                </c:pt>
                <c:pt idx="44646">
                  <c:v>0.83550427986602172</c:v>
                </c:pt>
                <c:pt idx="44647">
                  <c:v>0.83550427986602172</c:v>
                </c:pt>
                <c:pt idx="44648">
                  <c:v>0.83562662699888424</c:v>
                </c:pt>
                <c:pt idx="44649">
                  <c:v>0.83562662699888424</c:v>
                </c:pt>
                <c:pt idx="44650">
                  <c:v>0.83556547619047616</c:v>
                </c:pt>
                <c:pt idx="44651">
                  <c:v>0.83556547619047616</c:v>
                </c:pt>
                <c:pt idx="44652">
                  <c:v>0.83562662699888424</c:v>
                </c:pt>
                <c:pt idx="44653">
                  <c:v>0.83562662699888424</c:v>
                </c:pt>
                <c:pt idx="44654">
                  <c:v>0.83556547619047616</c:v>
                </c:pt>
                <c:pt idx="44655">
                  <c:v>0.83556547619047616</c:v>
                </c:pt>
                <c:pt idx="44656">
                  <c:v>0.83556547619047616</c:v>
                </c:pt>
                <c:pt idx="44657">
                  <c:v>0.83562662699888424</c:v>
                </c:pt>
                <c:pt idx="44658">
                  <c:v>0.83531598513011152</c:v>
                </c:pt>
                <c:pt idx="44659">
                  <c:v>0.83562662699888424</c:v>
                </c:pt>
                <c:pt idx="44660">
                  <c:v>0.83556547619047616</c:v>
                </c:pt>
                <c:pt idx="44661">
                  <c:v>0.83531598513011152</c:v>
                </c:pt>
                <c:pt idx="44662">
                  <c:v>0.83568773234200755</c:v>
                </c:pt>
                <c:pt idx="44663">
                  <c:v>0.83574879227053145</c:v>
                </c:pt>
                <c:pt idx="44664">
                  <c:v>0.83612040133779264</c:v>
                </c:pt>
                <c:pt idx="44665">
                  <c:v>0.83549944300037127</c:v>
                </c:pt>
                <c:pt idx="44666">
                  <c:v>0.83518930957683746</c:v>
                </c:pt>
                <c:pt idx="44667">
                  <c:v>0.83481811432813668</c:v>
                </c:pt>
                <c:pt idx="44668">
                  <c:v>0.83512810991459341</c:v>
                </c:pt>
                <c:pt idx="44669">
                  <c:v>0.83512810991459341</c:v>
                </c:pt>
                <c:pt idx="44670">
                  <c:v>0.83543833580980686</c:v>
                </c:pt>
                <c:pt idx="44671">
                  <c:v>0.83574879227053145</c:v>
                </c:pt>
                <c:pt idx="44672">
                  <c:v>0.83568773234200755</c:v>
                </c:pt>
                <c:pt idx="44673">
                  <c:v>0.83531598513011152</c:v>
                </c:pt>
                <c:pt idx="44674">
                  <c:v>0.83525474153960577</c:v>
                </c:pt>
                <c:pt idx="44675">
                  <c:v>0.83556547619047616</c:v>
                </c:pt>
                <c:pt idx="44676">
                  <c:v>0.83556547619047616</c:v>
                </c:pt>
                <c:pt idx="44677">
                  <c:v>0.83531598513011152</c:v>
                </c:pt>
                <c:pt idx="44678">
                  <c:v>0.83537718320327026</c:v>
                </c:pt>
                <c:pt idx="44679">
                  <c:v>0.83537718320327026</c:v>
                </c:pt>
                <c:pt idx="44680">
                  <c:v>0.83568773234200755</c:v>
                </c:pt>
                <c:pt idx="44681">
                  <c:v>0.83568773234200755</c:v>
                </c:pt>
                <c:pt idx="44682">
                  <c:v>0.83531598513011163</c:v>
                </c:pt>
                <c:pt idx="44683">
                  <c:v>0.83537718320327026</c:v>
                </c:pt>
                <c:pt idx="44684">
                  <c:v>0.83543833580980686</c:v>
                </c:pt>
                <c:pt idx="44685">
                  <c:v>0.83518930957683746</c:v>
                </c:pt>
                <c:pt idx="44686">
                  <c:v>0.83525046382189261</c:v>
                </c:pt>
                <c:pt idx="44687">
                  <c:v>0.83518930957683746</c:v>
                </c:pt>
                <c:pt idx="44688">
                  <c:v>0.83537718320327026</c:v>
                </c:pt>
                <c:pt idx="44689">
                  <c:v>0.83568773234200755</c:v>
                </c:pt>
                <c:pt idx="44690">
                  <c:v>0.83568773234200755</c:v>
                </c:pt>
                <c:pt idx="44691">
                  <c:v>0.83568773234200755</c:v>
                </c:pt>
                <c:pt idx="44692">
                  <c:v>0.83574879227053145</c:v>
                </c:pt>
                <c:pt idx="44693">
                  <c:v>0.83556050482553823</c:v>
                </c:pt>
                <c:pt idx="44694">
                  <c:v>0.83562152133580714</c:v>
                </c:pt>
                <c:pt idx="44695">
                  <c:v>0.83556050482553823</c:v>
                </c:pt>
                <c:pt idx="44696">
                  <c:v>0.83518930957683746</c:v>
                </c:pt>
                <c:pt idx="44697">
                  <c:v>0.83543833580980686</c:v>
                </c:pt>
                <c:pt idx="44698">
                  <c:v>0.83574879227053145</c:v>
                </c:pt>
                <c:pt idx="44699">
                  <c:v>0.83574879227053145</c:v>
                </c:pt>
                <c:pt idx="44700">
                  <c:v>0.83537718320327026</c:v>
                </c:pt>
                <c:pt idx="44701">
                  <c:v>0.83537718320327026</c:v>
                </c:pt>
                <c:pt idx="44702">
                  <c:v>0.83574879227053145</c:v>
                </c:pt>
                <c:pt idx="44703">
                  <c:v>0.83543833580980686</c:v>
                </c:pt>
                <c:pt idx="44704">
                  <c:v>0.83587077608614924</c:v>
                </c:pt>
                <c:pt idx="44705">
                  <c:v>0.83587077608614924</c:v>
                </c:pt>
                <c:pt idx="44706">
                  <c:v>0.83556050482553823</c:v>
                </c:pt>
                <c:pt idx="44707">
                  <c:v>0.83593170007423911</c:v>
                </c:pt>
                <c:pt idx="44708">
                  <c:v>0.83556050482553823</c:v>
                </c:pt>
                <c:pt idx="44709">
                  <c:v>0.83556050482553823</c:v>
                </c:pt>
                <c:pt idx="44710">
                  <c:v>0.83487940630797774</c:v>
                </c:pt>
                <c:pt idx="44711">
                  <c:v>0.83525046382189239</c:v>
                </c:pt>
                <c:pt idx="44712">
                  <c:v>0.83556050482553823</c:v>
                </c:pt>
                <c:pt idx="44713">
                  <c:v>0.83506686478454684</c:v>
                </c:pt>
                <c:pt idx="44714">
                  <c:v>0.83543833580980686</c:v>
                </c:pt>
                <c:pt idx="44715">
                  <c:v>0.83543833580980686</c:v>
                </c:pt>
                <c:pt idx="44716">
                  <c:v>0.83543833580980686</c:v>
                </c:pt>
                <c:pt idx="44717">
                  <c:v>0.83543833580980686</c:v>
                </c:pt>
                <c:pt idx="44718">
                  <c:v>0.83543833580980686</c:v>
                </c:pt>
                <c:pt idx="44719">
                  <c:v>0.83574879227053145</c:v>
                </c:pt>
                <c:pt idx="44720">
                  <c:v>0.83568773234200755</c:v>
                </c:pt>
                <c:pt idx="44721">
                  <c:v>0.83568773234200755</c:v>
                </c:pt>
                <c:pt idx="44722">
                  <c:v>0.83537718320327026</c:v>
                </c:pt>
                <c:pt idx="44723">
                  <c:v>0.83537718320327026</c:v>
                </c:pt>
                <c:pt idx="44724">
                  <c:v>0.83537718320327026</c:v>
                </c:pt>
                <c:pt idx="44725">
                  <c:v>0.83543833580980686</c:v>
                </c:pt>
                <c:pt idx="44726">
                  <c:v>0.83543833580980686</c:v>
                </c:pt>
                <c:pt idx="44727">
                  <c:v>0.83580980683506678</c:v>
                </c:pt>
                <c:pt idx="44728">
                  <c:v>0.83549944300037127</c:v>
                </c:pt>
                <c:pt idx="44729">
                  <c:v>0.83518930957683746</c:v>
                </c:pt>
                <c:pt idx="44730">
                  <c:v>0.83512810991459341</c:v>
                </c:pt>
                <c:pt idx="44731">
                  <c:v>0.83512810991459341</c:v>
                </c:pt>
                <c:pt idx="44732">
                  <c:v>0.83543833580980686</c:v>
                </c:pt>
                <c:pt idx="44733">
                  <c:v>0.83512810991459341</c:v>
                </c:pt>
                <c:pt idx="44734">
                  <c:v>0.83518930957683746</c:v>
                </c:pt>
                <c:pt idx="44735">
                  <c:v>0.83587077608614924</c:v>
                </c:pt>
                <c:pt idx="44736">
                  <c:v>0.83556050482553823</c:v>
                </c:pt>
                <c:pt idx="44737">
                  <c:v>0.83580980683506678</c:v>
                </c:pt>
                <c:pt idx="44738">
                  <c:v>0.83574879227053145</c:v>
                </c:pt>
                <c:pt idx="44739">
                  <c:v>0.83574879227053145</c:v>
                </c:pt>
                <c:pt idx="44740">
                  <c:v>0.83568773234200755</c:v>
                </c:pt>
                <c:pt idx="44741">
                  <c:v>0.83531598513011152</c:v>
                </c:pt>
                <c:pt idx="44742">
                  <c:v>0.83537718320327026</c:v>
                </c:pt>
                <c:pt idx="44743">
                  <c:v>0.83543833580980686</c:v>
                </c:pt>
                <c:pt idx="44744">
                  <c:v>0.83537718320327026</c:v>
                </c:pt>
                <c:pt idx="44745">
                  <c:v>0.83537718320327026</c:v>
                </c:pt>
                <c:pt idx="44746">
                  <c:v>0.83574879227053145</c:v>
                </c:pt>
                <c:pt idx="44747">
                  <c:v>0.83574879227053145</c:v>
                </c:pt>
                <c:pt idx="44748">
                  <c:v>0.83574879227053145</c:v>
                </c:pt>
                <c:pt idx="44749">
                  <c:v>0.83543833580980686</c:v>
                </c:pt>
                <c:pt idx="44750">
                  <c:v>0.83574879227053145</c:v>
                </c:pt>
                <c:pt idx="44751">
                  <c:v>0.83574879227053145</c:v>
                </c:pt>
                <c:pt idx="44752">
                  <c:v>0.83543833580980686</c:v>
                </c:pt>
                <c:pt idx="44753">
                  <c:v>0.83543833580980686</c:v>
                </c:pt>
                <c:pt idx="44754">
                  <c:v>0.83580980683506678</c:v>
                </c:pt>
                <c:pt idx="44755">
                  <c:v>0.83549944300037127</c:v>
                </c:pt>
                <c:pt idx="44756">
                  <c:v>0.83518930957683746</c:v>
                </c:pt>
                <c:pt idx="44757">
                  <c:v>0.83518930957683746</c:v>
                </c:pt>
                <c:pt idx="44758">
                  <c:v>0.83518930957683746</c:v>
                </c:pt>
                <c:pt idx="44759">
                  <c:v>0.83518930957683746</c:v>
                </c:pt>
                <c:pt idx="44760">
                  <c:v>0.83549944300037127</c:v>
                </c:pt>
                <c:pt idx="44761">
                  <c:v>0.83543833580980686</c:v>
                </c:pt>
                <c:pt idx="44762">
                  <c:v>0.83574879227053145</c:v>
                </c:pt>
                <c:pt idx="44763">
                  <c:v>0.83537718320327026</c:v>
                </c:pt>
                <c:pt idx="44764">
                  <c:v>0.83568773234200755</c:v>
                </c:pt>
                <c:pt idx="44765">
                  <c:v>0.83562662699888424</c:v>
                </c:pt>
                <c:pt idx="44766">
                  <c:v>0.83562662699888424</c:v>
                </c:pt>
                <c:pt idx="44767">
                  <c:v>0.83605947955390336</c:v>
                </c:pt>
                <c:pt idx="44768">
                  <c:v>0.83574879227053145</c:v>
                </c:pt>
                <c:pt idx="44769">
                  <c:v>0.83580980683506678</c:v>
                </c:pt>
                <c:pt idx="44770">
                  <c:v>0.83543833580980686</c:v>
                </c:pt>
                <c:pt idx="44771">
                  <c:v>0.83512810991459341</c:v>
                </c:pt>
                <c:pt idx="44772">
                  <c:v>0.83512810991459341</c:v>
                </c:pt>
                <c:pt idx="44773">
                  <c:v>0.83512810991459341</c:v>
                </c:pt>
                <c:pt idx="44774">
                  <c:v>0.83512810991459341</c:v>
                </c:pt>
                <c:pt idx="44775">
                  <c:v>0.83512810991459341</c:v>
                </c:pt>
                <c:pt idx="44776">
                  <c:v>0.83481811432813668</c:v>
                </c:pt>
                <c:pt idx="44777">
                  <c:v>0.83587077608614924</c:v>
                </c:pt>
                <c:pt idx="44778">
                  <c:v>0.83580980683506678</c:v>
                </c:pt>
                <c:pt idx="44779">
                  <c:v>0.83543833580980686</c:v>
                </c:pt>
                <c:pt idx="44780">
                  <c:v>0.83580980683506678</c:v>
                </c:pt>
                <c:pt idx="44781">
                  <c:v>0.83549944300037127</c:v>
                </c:pt>
                <c:pt idx="44782">
                  <c:v>0.83512810991459341</c:v>
                </c:pt>
                <c:pt idx="44783">
                  <c:v>0.83580980683506678</c:v>
                </c:pt>
                <c:pt idx="44784">
                  <c:v>0.83549944300037127</c:v>
                </c:pt>
                <c:pt idx="44785">
                  <c:v>0.83512810991459341</c:v>
                </c:pt>
                <c:pt idx="44786">
                  <c:v>0.83481811432813668</c:v>
                </c:pt>
                <c:pt idx="44787">
                  <c:v>0.83481811432813668</c:v>
                </c:pt>
                <c:pt idx="44788">
                  <c:v>0.83518930957683746</c:v>
                </c:pt>
                <c:pt idx="44789">
                  <c:v>0.83525046382189261</c:v>
                </c:pt>
                <c:pt idx="44790">
                  <c:v>0.83487940630797774</c:v>
                </c:pt>
                <c:pt idx="44791">
                  <c:v>0.83518930957683746</c:v>
                </c:pt>
                <c:pt idx="44792">
                  <c:v>0.83518930957683746</c:v>
                </c:pt>
                <c:pt idx="44793">
                  <c:v>0.83518930957683746</c:v>
                </c:pt>
                <c:pt idx="44794">
                  <c:v>0.83481811432813668</c:v>
                </c:pt>
                <c:pt idx="44795">
                  <c:v>0.83481811432813668</c:v>
                </c:pt>
                <c:pt idx="44796">
                  <c:v>0.83556050482553823</c:v>
                </c:pt>
                <c:pt idx="44797">
                  <c:v>0.83518930957683746</c:v>
                </c:pt>
                <c:pt idx="44798">
                  <c:v>0.83518930957683746</c:v>
                </c:pt>
                <c:pt idx="44799">
                  <c:v>0.83587077608614924</c:v>
                </c:pt>
                <c:pt idx="44800">
                  <c:v>0.83549944300037127</c:v>
                </c:pt>
                <c:pt idx="44801">
                  <c:v>0.83518930957683746</c:v>
                </c:pt>
                <c:pt idx="44802">
                  <c:v>0.83487940630797774</c:v>
                </c:pt>
                <c:pt idx="44803">
                  <c:v>0.83518930957683746</c:v>
                </c:pt>
                <c:pt idx="44804">
                  <c:v>0.83549944300037127</c:v>
                </c:pt>
                <c:pt idx="44805">
                  <c:v>0.83512810991459341</c:v>
                </c:pt>
                <c:pt idx="44806">
                  <c:v>0.83543833580980686</c:v>
                </c:pt>
                <c:pt idx="44807">
                  <c:v>0.83543833580980686</c:v>
                </c:pt>
                <c:pt idx="44808">
                  <c:v>0.83543833580980686</c:v>
                </c:pt>
                <c:pt idx="44809">
                  <c:v>0.83537718320327026</c:v>
                </c:pt>
                <c:pt idx="44810">
                  <c:v>0.83531598513011152</c:v>
                </c:pt>
                <c:pt idx="44811">
                  <c:v>0.83568773234200755</c:v>
                </c:pt>
                <c:pt idx="44812">
                  <c:v>0.83605947955390336</c:v>
                </c:pt>
                <c:pt idx="44813">
                  <c:v>0.83543833580980686</c:v>
                </c:pt>
                <c:pt idx="44814">
                  <c:v>0.83549944300037127</c:v>
                </c:pt>
                <c:pt idx="44815">
                  <c:v>0.83512810991459341</c:v>
                </c:pt>
                <c:pt idx="44816">
                  <c:v>0.83518930957683746</c:v>
                </c:pt>
                <c:pt idx="44817">
                  <c:v>0.83580980683506678</c:v>
                </c:pt>
                <c:pt idx="44818">
                  <c:v>0.83568773234200755</c:v>
                </c:pt>
                <c:pt idx="44819">
                  <c:v>0.83568773234200755</c:v>
                </c:pt>
                <c:pt idx="44820">
                  <c:v>0.83599851245816292</c:v>
                </c:pt>
                <c:pt idx="44821">
                  <c:v>0.83556547619047616</c:v>
                </c:pt>
                <c:pt idx="44822">
                  <c:v>0.83556547619047616</c:v>
                </c:pt>
                <c:pt idx="44823">
                  <c:v>0.83531598513011152</c:v>
                </c:pt>
                <c:pt idx="44824">
                  <c:v>0.83562662699888424</c:v>
                </c:pt>
                <c:pt idx="44825">
                  <c:v>0.83556547619047616</c:v>
                </c:pt>
                <c:pt idx="44826">
                  <c:v>0.83562662699888424</c:v>
                </c:pt>
                <c:pt idx="44827">
                  <c:v>0.83525474153960577</c:v>
                </c:pt>
                <c:pt idx="44828">
                  <c:v>0.83488285608032731</c:v>
                </c:pt>
                <c:pt idx="44829">
                  <c:v>0.83525474153960577</c:v>
                </c:pt>
                <c:pt idx="44830">
                  <c:v>0.83525474153960577</c:v>
                </c:pt>
                <c:pt idx="44831">
                  <c:v>0.83525474153960577</c:v>
                </c:pt>
                <c:pt idx="44832">
                  <c:v>0.83519345238095233</c:v>
                </c:pt>
                <c:pt idx="44833">
                  <c:v>0.83513211760327521</c:v>
                </c:pt>
                <c:pt idx="44834">
                  <c:v>0.8353817504655493</c:v>
                </c:pt>
                <c:pt idx="44835">
                  <c:v>0.8353204172876304</c:v>
                </c:pt>
                <c:pt idx="44836">
                  <c:v>0.83569299552906096</c:v>
                </c:pt>
                <c:pt idx="44837">
                  <c:v>0.83569299552906096</c:v>
                </c:pt>
                <c:pt idx="44838">
                  <c:v>0.8353817504655493</c:v>
                </c:pt>
                <c:pt idx="44839">
                  <c:v>0.83550427986602172</c:v>
                </c:pt>
                <c:pt idx="44840">
                  <c:v>0.83525474153960577</c:v>
                </c:pt>
                <c:pt idx="44841">
                  <c:v>0.83531598513011163</c:v>
                </c:pt>
                <c:pt idx="44842">
                  <c:v>0.83537718320327026</c:v>
                </c:pt>
                <c:pt idx="44843">
                  <c:v>0.83500557413600907</c:v>
                </c:pt>
                <c:pt idx="44844">
                  <c:v>0.83500557413600907</c:v>
                </c:pt>
                <c:pt idx="44845">
                  <c:v>0.83494423791821559</c:v>
                </c:pt>
                <c:pt idx="44846">
                  <c:v>0.83525474153960577</c:v>
                </c:pt>
                <c:pt idx="44847">
                  <c:v>0.83513211760327521</c:v>
                </c:pt>
                <c:pt idx="44848">
                  <c:v>0.83544303797468367</c:v>
                </c:pt>
                <c:pt idx="44849">
                  <c:v>0.83544303797468367</c:v>
                </c:pt>
                <c:pt idx="44850">
                  <c:v>0.8357541899441342</c:v>
                </c:pt>
                <c:pt idx="44851">
                  <c:v>0.83544303797468367</c:v>
                </c:pt>
                <c:pt idx="44852">
                  <c:v>0.83550427986602172</c:v>
                </c:pt>
                <c:pt idx="44853">
                  <c:v>0.83556547619047616</c:v>
                </c:pt>
                <c:pt idx="44854">
                  <c:v>0.83519345238095233</c:v>
                </c:pt>
                <c:pt idx="44855">
                  <c:v>0.83587644212876822</c:v>
                </c:pt>
                <c:pt idx="44856">
                  <c:v>0.83550427986602172</c:v>
                </c:pt>
                <c:pt idx="44857">
                  <c:v>0.83544303797468367</c:v>
                </c:pt>
                <c:pt idx="44858">
                  <c:v>0.8357541899441342</c:v>
                </c:pt>
                <c:pt idx="44859">
                  <c:v>0.8353817504655493</c:v>
                </c:pt>
                <c:pt idx="44860">
                  <c:v>0.83569299552906096</c:v>
                </c:pt>
                <c:pt idx="44861">
                  <c:v>0.8356317554975774</c:v>
                </c:pt>
                <c:pt idx="44862">
                  <c:v>0.83569299552906096</c:v>
                </c:pt>
                <c:pt idx="44863">
                  <c:v>0.8357541899441342</c:v>
                </c:pt>
                <c:pt idx="44864">
                  <c:v>0.83544303797468367</c:v>
                </c:pt>
                <c:pt idx="44865">
                  <c:v>0.83550427986602172</c:v>
                </c:pt>
                <c:pt idx="44866">
                  <c:v>0.83556547619047616</c:v>
                </c:pt>
                <c:pt idx="44867">
                  <c:v>0.83519345238095233</c:v>
                </c:pt>
                <c:pt idx="44868">
                  <c:v>0.83525474153960577</c:v>
                </c:pt>
                <c:pt idx="44869">
                  <c:v>0.83494423791821559</c:v>
                </c:pt>
                <c:pt idx="44870">
                  <c:v>0.83556547619047616</c:v>
                </c:pt>
                <c:pt idx="44871">
                  <c:v>0.83488285608032731</c:v>
                </c:pt>
                <c:pt idx="44872">
                  <c:v>0.83519345238095233</c:v>
                </c:pt>
                <c:pt idx="44873">
                  <c:v>0.8348214285714286</c:v>
                </c:pt>
                <c:pt idx="44874">
                  <c:v>0.83587644212876822</c:v>
                </c:pt>
                <c:pt idx="44875">
                  <c:v>0.83513211760327521</c:v>
                </c:pt>
                <c:pt idx="44876">
                  <c:v>0.83513211760327521</c:v>
                </c:pt>
                <c:pt idx="44877">
                  <c:v>0.83550427986602172</c:v>
                </c:pt>
                <c:pt idx="44878">
                  <c:v>0.83550427986602172</c:v>
                </c:pt>
                <c:pt idx="44879">
                  <c:v>0.83550427986602172</c:v>
                </c:pt>
                <c:pt idx="44880">
                  <c:v>0.83550427986602172</c:v>
                </c:pt>
                <c:pt idx="44881">
                  <c:v>0.83550427986602172</c:v>
                </c:pt>
                <c:pt idx="44882">
                  <c:v>0.83550427986602172</c:v>
                </c:pt>
                <c:pt idx="44883">
                  <c:v>0.83513211760327521</c:v>
                </c:pt>
                <c:pt idx="44884">
                  <c:v>0.83581533879374537</c:v>
                </c:pt>
                <c:pt idx="44885">
                  <c:v>0.83544303797468367</c:v>
                </c:pt>
                <c:pt idx="44886">
                  <c:v>0.8357541899441342</c:v>
                </c:pt>
                <c:pt idx="44887">
                  <c:v>0.8353817504655493</c:v>
                </c:pt>
                <c:pt idx="44888">
                  <c:v>0.8353817504655493</c:v>
                </c:pt>
                <c:pt idx="44889">
                  <c:v>0.8353204172876304</c:v>
                </c:pt>
                <c:pt idx="44890">
                  <c:v>0.8353817504655493</c:v>
                </c:pt>
                <c:pt idx="44891">
                  <c:v>0.8357541899441342</c:v>
                </c:pt>
                <c:pt idx="44892">
                  <c:v>0.8353817504655493</c:v>
                </c:pt>
                <c:pt idx="44893">
                  <c:v>0.8353817504655493</c:v>
                </c:pt>
                <c:pt idx="44894">
                  <c:v>0.8353817504655493</c:v>
                </c:pt>
                <c:pt idx="44895">
                  <c:v>0.8353817504655493</c:v>
                </c:pt>
                <c:pt idx="44896">
                  <c:v>0.8357541899441342</c:v>
                </c:pt>
                <c:pt idx="44897">
                  <c:v>0.83550427986602172</c:v>
                </c:pt>
                <c:pt idx="44898">
                  <c:v>0.83507073715562175</c:v>
                </c:pt>
                <c:pt idx="44899">
                  <c:v>0.8353817504655493</c:v>
                </c:pt>
                <c:pt idx="44900">
                  <c:v>0.8353817504655493</c:v>
                </c:pt>
                <c:pt idx="44901">
                  <c:v>0.83544303797468367</c:v>
                </c:pt>
                <c:pt idx="44902">
                  <c:v>0.83544303797468367</c:v>
                </c:pt>
                <c:pt idx="44903">
                  <c:v>0.83544303797468367</c:v>
                </c:pt>
                <c:pt idx="44904">
                  <c:v>0.83556547619047616</c:v>
                </c:pt>
                <c:pt idx="44905">
                  <c:v>0.83562662699888424</c:v>
                </c:pt>
                <c:pt idx="44906">
                  <c:v>0.83525474153960577</c:v>
                </c:pt>
                <c:pt idx="44907">
                  <c:v>0.83531598513011152</c:v>
                </c:pt>
                <c:pt idx="44908">
                  <c:v>0.83562662699888424</c:v>
                </c:pt>
                <c:pt idx="44909">
                  <c:v>0.83562662699888424</c:v>
                </c:pt>
                <c:pt idx="44910">
                  <c:v>0.83556547619047616</c:v>
                </c:pt>
                <c:pt idx="44911">
                  <c:v>0.83550427986602172</c:v>
                </c:pt>
                <c:pt idx="44912">
                  <c:v>0.8348214285714286</c:v>
                </c:pt>
                <c:pt idx="44913">
                  <c:v>0.83519345238095233</c:v>
                </c:pt>
                <c:pt idx="44914">
                  <c:v>0.83550427986602172</c:v>
                </c:pt>
                <c:pt idx="44915">
                  <c:v>0.83513211760327521</c:v>
                </c:pt>
                <c:pt idx="44916">
                  <c:v>0.8348214285714286</c:v>
                </c:pt>
                <c:pt idx="44917">
                  <c:v>0.83519345238095233</c:v>
                </c:pt>
                <c:pt idx="44918">
                  <c:v>0.8348214285714286</c:v>
                </c:pt>
                <c:pt idx="44919">
                  <c:v>0.83513211760327521</c:v>
                </c:pt>
                <c:pt idx="44920">
                  <c:v>0.83513211760327521</c:v>
                </c:pt>
                <c:pt idx="44921">
                  <c:v>0.83513211760327521</c:v>
                </c:pt>
                <c:pt idx="44922">
                  <c:v>0.8353817504655493</c:v>
                </c:pt>
                <c:pt idx="44923">
                  <c:v>0.8353204172876304</c:v>
                </c:pt>
                <c:pt idx="44924">
                  <c:v>0.8356317554975774</c:v>
                </c:pt>
                <c:pt idx="44925">
                  <c:v>0.8353204172876304</c:v>
                </c:pt>
                <c:pt idx="44926">
                  <c:v>0.8353817504655493</c:v>
                </c:pt>
                <c:pt idx="44927">
                  <c:v>0.8353817504655493</c:v>
                </c:pt>
                <c:pt idx="44928">
                  <c:v>0.83550427986602172</c:v>
                </c:pt>
                <c:pt idx="44929">
                  <c:v>0.83550427986602172</c:v>
                </c:pt>
                <c:pt idx="44930">
                  <c:v>0.83519345238095233</c:v>
                </c:pt>
                <c:pt idx="44931">
                  <c:v>0.83488285608032731</c:v>
                </c:pt>
                <c:pt idx="44932">
                  <c:v>0.83488285608032731</c:v>
                </c:pt>
                <c:pt idx="44933">
                  <c:v>0.83519345238095233</c:v>
                </c:pt>
                <c:pt idx="44934">
                  <c:v>0.83519345238095233</c:v>
                </c:pt>
                <c:pt idx="44935">
                  <c:v>0.83550427986602172</c:v>
                </c:pt>
                <c:pt idx="44936">
                  <c:v>0.83519345238095233</c:v>
                </c:pt>
                <c:pt idx="44937">
                  <c:v>0.83550427986602172</c:v>
                </c:pt>
                <c:pt idx="44938">
                  <c:v>0.83550427986602172</c:v>
                </c:pt>
                <c:pt idx="44939">
                  <c:v>0.83544303797468367</c:v>
                </c:pt>
                <c:pt idx="44940">
                  <c:v>0.8353817504655493</c:v>
                </c:pt>
                <c:pt idx="44941">
                  <c:v>0.83569299552906096</c:v>
                </c:pt>
                <c:pt idx="44942">
                  <c:v>0.83569299552906096</c:v>
                </c:pt>
                <c:pt idx="44943">
                  <c:v>0.8353817504655493</c:v>
                </c:pt>
                <c:pt idx="44944">
                  <c:v>0.8353817504655493</c:v>
                </c:pt>
                <c:pt idx="44945">
                  <c:v>0.83544303797468367</c:v>
                </c:pt>
                <c:pt idx="44946">
                  <c:v>0.83550427986602172</c:v>
                </c:pt>
                <c:pt idx="44947">
                  <c:v>0.83556547619047616</c:v>
                </c:pt>
                <c:pt idx="44948">
                  <c:v>0.83488285608032731</c:v>
                </c:pt>
                <c:pt idx="44949">
                  <c:v>0.83525474153960577</c:v>
                </c:pt>
                <c:pt idx="44950">
                  <c:v>0.83525474153960577</c:v>
                </c:pt>
                <c:pt idx="44951">
                  <c:v>0.83556547619047616</c:v>
                </c:pt>
                <c:pt idx="44952">
                  <c:v>0.83519345238095233</c:v>
                </c:pt>
                <c:pt idx="44953">
                  <c:v>0.83544303797468367</c:v>
                </c:pt>
                <c:pt idx="44954">
                  <c:v>0.83544303797468367</c:v>
                </c:pt>
                <c:pt idx="44955">
                  <c:v>0.8357541899441342</c:v>
                </c:pt>
                <c:pt idx="44956">
                  <c:v>0.8353204172876304</c:v>
                </c:pt>
                <c:pt idx="44957">
                  <c:v>0.8356317554975774</c:v>
                </c:pt>
                <c:pt idx="44958">
                  <c:v>0.8356317554975774</c:v>
                </c:pt>
                <c:pt idx="44959">
                  <c:v>0.83569299552906096</c:v>
                </c:pt>
                <c:pt idx="44960">
                  <c:v>0.8353817504655493</c:v>
                </c:pt>
                <c:pt idx="44961">
                  <c:v>0.8357541899441342</c:v>
                </c:pt>
                <c:pt idx="44962">
                  <c:v>0.83544303797468367</c:v>
                </c:pt>
                <c:pt idx="44963">
                  <c:v>0.8357541899441342</c:v>
                </c:pt>
                <c:pt idx="44964">
                  <c:v>0.83544303797468367</c:v>
                </c:pt>
                <c:pt idx="44965">
                  <c:v>0.83544303797468367</c:v>
                </c:pt>
                <c:pt idx="44966">
                  <c:v>0.83513211760327521</c:v>
                </c:pt>
                <c:pt idx="44967">
                  <c:v>0.83519345238095233</c:v>
                </c:pt>
                <c:pt idx="44968">
                  <c:v>0.83556547619047616</c:v>
                </c:pt>
                <c:pt idx="44969">
                  <c:v>0.83556547619047616</c:v>
                </c:pt>
                <c:pt idx="44970">
                  <c:v>0.83519345238095233</c:v>
                </c:pt>
                <c:pt idx="44971">
                  <c:v>0.83550427986602172</c:v>
                </c:pt>
                <c:pt idx="44972">
                  <c:v>0.83544303797468367</c:v>
                </c:pt>
                <c:pt idx="44973">
                  <c:v>0.8353817504655493</c:v>
                </c:pt>
                <c:pt idx="44974">
                  <c:v>0.83569299552906096</c:v>
                </c:pt>
                <c:pt idx="44975">
                  <c:v>0.8353204172876304</c:v>
                </c:pt>
                <c:pt idx="44976">
                  <c:v>0.83525903838986215</c:v>
                </c:pt>
                <c:pt idx="44977">
                  <c:v>0.83557046979865779</c:v>
                </c:pt>
                <c:pt idx="44978">
                  <c:v>0.8353204172876304</c:v>
                </c:pt>
                <c:pt idx="44979">
                  <c:v>0.83538175046554941</c:v>
                </c:pt>
                <c:pt idx="44980">
                  <c:v>0.83550427986602172</c:v>
                </c:pt>
                <c:pt idx="44981">
                  <c:v>0.83556547619047616</c:v>
                </c:pt>
                <c:pt idx="44982">
                  <c:v>0.83519345238095233</c:v>
                </c:pt>
                <c:pt idx="44983">
                  <c:v>0.83488285608032731</c:v>
                </c:pt>
                <c:pt idx="44984">
                  <c:v>0.83519345238095233</c:v>
                </c:pt>
                <c:pt idx="44985">
                  <c:v>0.83519345238095233</c:v>
                </c:pt>
                <c:pt idx="44986">
                  <c:v>0.83519345238095233</c:v>
                </c:pt>
                <c:pt idx="44987">
                  <c:v>0.83488285608032731</c:v>
                </c:pt>
                <c:pt idx="44988">
                  <c:v>0.83562662699888424</c:v>
                </c:pt>
                <c:pt idx="44989">
                  <c:v>0.83562662699888424</c:v>
                </c:pt>
                <c:pt idx="44990">
                  <c:v>0.83494423791821559</c:v>
                </c:pt>
                <c:pt idx="44991">
                  <c:v>0.83531598513011163</c:v>
                </c:pt>
                <c:pt idx="44992">
                  <c:v>0.83525474153960577</c:v>
                </c:pt>
                <c:pt idx="44993">
                  <c:v>0.83550427986602172</c:v>
                </c:pt>
                <c:pt idx="44994">
                  <c:v>0.83544303797468367</c:v>
                </c:pt>
                <c:pt idx="44995">
                  <c:v>0.83544303797468367</c:v>
                </c:pt>
                <c:pt idx="44996">
                  <c:v>0.83544303797468367</c:v>
                </c:pt>
                <c:pt idx="44997">
                  <c:v>0.8357541899441342</c:v>
                </c:pt>
                <c:pt idx="44998">
                  <c:v>0.83544303797468367</c:v>
                </c:pt>
                <c:pt idx="44999">
                  <c:v>0.83556547619047616</c:v>
                </c:pt>
                <c:pt idx="45000">
                  <c:v>0.83556547619047616</c:v>
                </c:pt>
                <c:pt idx="45001">
                  <c:v>0.83525474153960577</c:v>
                </c:pt>
                <c:pt idx="45002">
                  <c:v>0.83531598513011163</c:v>
                </c:pt>
                <c:pt idx="45003">
                  <c:v>0.83494423791821559</c:v>
                </c:pt>
                <c:pt idx="45004">
                  <c:v>0.83494423791821559</c:v>
                </c:pt>
                <c:pt idx="45005">
                  <c:v>0.83537718320327026</c:v>
                </c:pt>
                <c:pt idx="45006">
                  <c:v>0.83537718320327026</c:v>
                </c:pt>
                <c:pt idx="45007">
                  <c:v>0.83531598513011152</c:v>
                </c:pt>
                <c:pt idx="45008">
                  <c:v>0.83525474153960577</c:v>
                </c:pt>
                <c:pt idx="45009">
                  <c:v>0.83556547619047616</c:v>
                </c:pt>
                <c:pt idx="45010">
                  <c:v>0.83525474153960577</c:v>
                </c:pt>
                <c:pt idx="45011">
                  <c:v>0.83525474153960577</c:v>
                </c:pt>
                <c:pt idx="45012">
                  <c:v>0.83525474153960577</c:v>
                </c:pt>
                <c:pt idx="45013">
                  <c:v>0.83550427986602172</c:v>
                </c:pt>
                <c:pt idx="45014">
                  <c:v>0.83544303797468367</c:v>
                </c:pt>
                <c:pt idx="45015">
                  <c:v>0.83550427986602172</c:v>
                </c:pt>
                <c:pt idx="45016">
                  <c:v>0.83513211760327521</c:v>
                </c:pt>
                <c:pt idx="45017">
                  <c:v>0.83544303797468367</c:v>
                </c:pt>
                <c:pt idx="45018">
                  <c:v>0.83544303797468367</c:v>
                </c:pt>
                <c:pt idx="45019">
                  <c:v>0.83544303797468367</c:v>
                </c:pt>
                <c:pt idx="45020">
                  <c:v>0.8357541899441342</c:v>
                </c:pt>
                <c:pt idx="45021">
                  <c:v>0.8353817504655493</c:v>
                </c:pt>
                <c:pt idx="45022">
                  <c:v>0.8353204172876304</c:v>
                </c:pt>
                <c:pt idx="45023">
                  <c:v>0.8353204172876304</c:v>
                </c:pt>
                <c:pt idx="45024">
                  <c:v>0.8356317554975774</c:v>
                </c:pt>
                <c:pt idx="45025">
                  <c:v>0.83525903838986215</c:v>
                </c:pt>
                <c:pt idx="45026">
                  <c:v>0.83525903838986215</c:v>
                </c:pt>
                <c:pt idx="45027">
                  <c:v>0.8353204172876304</c:v>
                </c:pt>
                <c:pt idx="45028">
                  <c:v>0.83569299552906096</c:v>
                </c:pt>
                <c:pt idx="45029">
                  <c:v>0.8353817504655493</c:v>
                </c:pt>
                <c:pt idx="45030">
                  <c:v>0.83544303797468367</c:v>
                </c:pt>
                <c:pt idx="45031">
                  <c:v>0.83513211760327521</c:v>
                </c:pt>
                <c:pt idx="45032">
                  <c:v>0.83513211760327521</c:v>
                </c:pt>
                <c:pt idx="45033">
                  <c:v>0.8347599553405286</c:v>
                </c:pt>
                <c:pt idx="45034">
                  <c:v>0.83544303797468367</c:v>
                </c:pt>
                <c:pt idx="45035">
                  <c:v>0.83569299552906096</c:v>
                </c:pt>
                <c:pt idx="45036">
                  <c:v>0.8353204172876304</c:v>
                </c:pt>
                <c:pt idx="45037">
                  <c:v>0.8357541899441342</c:v>
                </c:pt>
                <c:pt idx="45038">
                  <c:v>0.83525474153960577</c:v>
                </c:pt>
                <c:pt idx="45039">
                  <c:v>0.83494423791821559</c:v>
                </c:pt>
                <c:pt idx="45040">
                  <c:v>0.83494423791821559</c:v>
                </c:pt>
                <c:pt idx="45041">
                  <c:v>0.83494423791821559</c:v>
                </c:pt>
                <c:pt idx="45042">
                  <c:v>0.83525474153960577</c:v>
                </c:pt>
                <c:pt idx="45043">
                  <c:v>0.83550427986602172</c:v>
                </c:pt>
                <c:pt idx="45044">
                  <c:v>0.8353817504655493</c:v>
                </c:pt>
                <c:pt idx="45045">
                  <c:v>0.8353817504655493</c:v>
                </c:pt>
                <c:pt idx="45046">
                  <c:v>0.83581533879374537</c:v>
                </c:pt>
                <c:pt idx="45047">
                  <c:v>0.83556547619047616</c:v>
                </c:pt>
                <c:pt idx="45048">
                  <c:v>0.83531598513011152</c:v>
                </c:pt>
                <c:pt idx="45049">
                  <c:v>0.83500557413600907</c:v>
                </c:pt>
                <c:pt idx="45050">
                  <c:v>0.83537718320327026</c:v>
                </c:pt>
                <c:pt idx="45051">
                  <c:v>0.83562662699888424</c:v>
                </c:pt>
                <c:pt idx="45052">
                  <c:v>0.83556547619047616</c:v>
                </c:pt>
                <c:pt idx="45053">
                  <c:v>0.83556547619047616</c:v>
                </c:pt>
                <c:pt idx="45054">
                  <c:v>0.83556547619047616</c:v>
                </c:pt>
                <c:pt idx="45055">
                  <c:v>0.83562662699888424</c:v>
                </c:pt>
                <c:pt idx="45056">
                  <c:v>0.83531598513011152</c:v>
                </c:pt>
                <c:pt idx="45057">
                  <c:v>0.83537718320327026</c:v>
                </c:pt>
                <c:pt idx="45058">
                  <c:v>0.83543833580980686</c:v>
                </c:pt>
                <c:pt idx="45059">
                  <c:v>0.83469539375928681</c:v>
                </c:pt>
                <c:pt idx="45060">
                  <c:v>0.83469539375928681</c:v>
                </c:pt>
                <c:pt idx="45061">
                  <c:v>0.83500557413600907</c:v>
                </c:pt>
                <c:pt idx="45062">
                  <c:v>0.83500557413600907</c:v>
                </c:pt>
                <c:pt idx="45063">
                  <c:v>0.83562662699888424</c:v>
                </c:pt>
                <c:pt idx="45064">
                  <c:v>0.83587644212876822</c:v>
                </c:pt>
                <c:pt idx="45065">
                  <c:v>0.83550427986602172</c:v>
                </c:pt>
                <c:pt idx="45066">
                  <c:v>0.83581533879374537</c:v>
                </c:pt>
                <c:pt idx="45067">
                  <c:v>0.83587644212876822</c:v>
                </c:pt>
                <c:pt idx="45068">
                  <c:v>0.83525474153960577</c:v>
                </c:pt>
                <c:pt idx="45069">
                  <c:v>0.83543833580980686</c:v>
                </c:pt>
                <c:pt idx="45070">
                  <c:v>0.83512810991459341</c:v>
                </c:pt>
                <c:pt idx="45071">
                  <c:v>0.83506686478454684</c:v>
                </c:pt>
                <c:pt idx="45072">
                  <c:v>0.83531598513011152</c:v>
                </c:pt>
                <c:pt idx="45073">
                  <c:v>0.83525474153960577</c:v>
                </c:pt>
                <c:pt idx="45074">
                  <c:v>0.83550427986602172</c:v>
                </c:pt>
                <c:pt idx="45075">
                  <c:v>0.83513211760327521</c:v>
                </c:pt>
                <c:pt idx="45076">
                  <c:v>0.83550427986602172</c:v>
                </c:pt>
                <c:pt idx="45077">
                  <c:v>0.83550427986602172</c:v>
                </c:pt>
                <c:pt idx="45078">
                  <c:v>0.83587644212876822</c:v>
                </c:pt>
                <c:pt idx="45079">
                  <c:v>0.83593749999999989</c:v>
                </c:pt>
                <c:pt idx="45080">
                  <c:v>0.83562662699888424</c:v>
                </c:pt>
                <c:pt idx="45081">
                  <c:v>0.83562662699888424</c:v>
                </c:pt>
                <c:pt idx="45082">
                  <c:v>0.83568773234200755</c:v>
                </c:pt>
                <c:pt idx="45083">
                  <c:v>0.83568773234200755</c:v>
                </c:pt>
                <c:pt idx="45084">
                  <c:v>0.83574879227053145</c:v>
                </c:pt>
                <c:pt idx="45085">
                  <c:v>0.83543833580980686</c:v>
                </c:pt>
                <c:pt idx="45086">
                  <c:v>0.83500557413600907</c:v>
                </c:pt>
                <c:pt idx="45087">
                  <c:v>0.83537718320327026</c:v>
                </c:pt>
                <c:pt idx="45088">
                  <c:v>0.83537718320327026</c:v>
                </c:pt>
                <c:pt idx="45089">
                  <c:v>0.83506686478454684</c:v>
                </c:pt>
                <c:pt idx="45090">
                  <c:v>0.83574879227053145</c:v>
                </c:pt>
                <c:pt idx="45091">
                  <c:v>0.83531598513011152</c:v>
                </c:pt>
                <c:pt idx="45092">
                  <c:v>0.83494423791821559</c:v>
                </c:pt>
                <c:pt idx="45093">
                  <c:v>0.83525474153960577</c:v>
                </c:pt>
                <c:pt idx="45094">
                  <c:v>0.83525474153960577</c:v>
                </c:pt>
                <c:pt idx="45095">
                  <c:v>0.83562662699888424</c:v>
                </c:pt>
                <c:pt idx="45096">
                  <c:v>0.83525474153960577</c:v>
                </c:pt>
                <c:pt idx="45097">
                  <c:v>0.83519345238095233</c:v>
                </c:pt>
                <c:pt idx="45098">
                  <c:v>0.83488285608032731</c:v>
                </c:pt>
                <c:pt idx="45099">
                  <c:v>0.83556547619047616</c:v>
                </c:pt>
                <c:pt idx="45100">
                  <c:v>0.83550427986602172</c:v>
                </c:pt>
                <c:pt idx="45101">
                  <c:v>0.83581533879374537</c:v>
                </c:pt>
                <c:pt idx="45102">
                  <c:v>0.83544303797468367</c:v>
                </c:pt>
                <c:pt idx="45103">
                  <c:v>0.8357541899441342</c:v>
                </c:pt>
                <c:pt idx="45104">
                  <c:v>0.83544303797468367</c:v>
                </c:pt>
                <c:pt idx="45105">
                  <c:v>0.83513211760327521</c:v>
                </c:pt>
                <c:pt idx="45106">
                  <c:v>0.83507073715562175</c:v>
                </c:pt>
                <c:pt idx="45107">
                  <c:v>0.8357541899441342</c:v>
                </c:pt>
                <c:pt idx="45108">
                  <c:v>0.83544303797468367</c:v>
                </c:pt>
                <c:pt idx="45109">
                  <c:v>0.83513211760327521</c:v>
                </c:pt>
                <c:pt idx="45110">
                  <c:v>0.83544303797468367</c:v>
                </c:pt>
                <c:pt idx="45111">
                  <c:v>0.8357541899441342</c:v>
                </c:pt>
                <c:pt idx="45112">
                  <c:v>0.83544303797468367</c:v>
                </c:pt>
                <c:pt idx="45113">
                  <c:v>0.8353817504655493</c:v>
                </c:pt>
                <c:pt idx="45114">
                  <c:v>0.8353817504655493</c:v>
                </c:pt>
                <c:pt idx="45115">
                  <c:v>0.83544303797468367</c:v>
                </c:pt>
                <c:pt idx="45116">
                  <c:v>0.83544303797468367</c:v>
                </c:pt>
                <c:pt idx="45117">
                  <c:v>0.8357541899441342</c:v>
                </c:pt>
                <c:pt idx="45118">
                  <c:v>0.83581533879374537</c:v>
                </c:pt>
                <c:pt idx="45119">
                  <c:v>0.83556547619047616</c:v>
                </c:pt>
                <c:pt idx="45120">
                  <c:v>0.83525474153960577</c:v>
                </c:pt>
                <c:pt idx="45121">
                  <c:v>0.83519345238095233</c:v>
                </c:pt>
                <c:pt idx="45122">
                  <c:v>0.83556547619047616</c:v>
                </c:pt>
                <c:pt idx="45123">
                  <c:v>0.83525474153960577</c:v>
                </c:pt>
                <c:pt idx="45124">
                  <c:v>0.83568773234200755</c:v>
                </c:pt>
                <c:pt idx="45125">
                  <c:v>0.83494423791821559</c:v>
                </c:pt>
                <c:pt idx="45126">
                  <c:v>0.83457249070631978</c:v>
                </c:pt>
                <c:pt idx="45127">
                  <c:v>0.8348214285714286</c:v>
                </c:pt>
                <c:pt idx="45128">
                  <c:v>0.83544303797468367</c:v>
                </c:pt>
                <c:pt idx="45129">
                  <c:v>0.83569299552906096</c:v>
                </c:pt>
                <c:pt idx="45130">
                  <c:v>0.83569299552906096</c:v>
                </c:pt>
                <c:pt idx="45131">
                  <c:v>0.83569299552906096</c:v>
                </c:pt>
                <c:pt idx="45132">
                  <c:v>0.83594332587621178</c:v>
                </c:pt>
                <c:pt idx="45133">
                  <c:v>0.83600447260529265</c:v>
                </c:pt>
                <c:pt idx="45134">
                  <c:v>0.8353817504655493</c:v>
                </c:pt>
                <c:pt idx="45135">
                  <c:v>0.8353817504655493</c:v>
                </c:pt>
                <c:pt idx="45136">
                  <c:v>0.83507073715562175</c:v>
                </c:pt>
                <c:pt idx="45137">
                  <c:v>0.8347599553405286</c:v>
                </c:pt>
                <c:pt idx="45138">
                  <c:v>0.83513211760327521</c:v>
                </c:pt>
                <c:pt idx="45139">
                  <c:v>0.83513211760327521</c:v>
                </c:pt>
                <c:pt idx="45140">
                  <c:v>0.8348214285714286</c:v>
                </c:pt>
                <c:pt idx="45141">
                  <c:v>0.83581533879374537</c:v>
                </c:pt>
                <c:pt idx="45142">
                  <c:v>0.8353817504655493</c:v>
                </c:pt>
                <c:pt idx="45143">
                  <c:v>0.8353204172876304</c:v>
                </c:pt>
                <c:pt idx="45144">
                  <c:v>0.8353817504655493</c:v>
                </c:pt>
                <c:pt idx="45145">
                  <c:v>0.8353204172876304</c:v>
                </c:pt>
                <c:pt idx="45146">
                  <c:v>0.83569299552906096</c:v>
                </c:pt>
                <c:pt idx="45147">
                  <c:v>0.8353817504655493</c:v>
                </c:pt>
                <c:pt idx="45148">
                  <c:v>0.83544303797468367</c:v>
                </c:pt>
                <c:pt idx="45149">
                  <c:v>0.83513211760327521</c:v>
                </c:pt>
                <c:pt idx="45150">
                  <c:v>0.83519345238095233</c:v>
                </c:pt>
                <c:pt idx="45151">
                  <c:v>0.83525474153960577</c:v>
                </c:pt>
                <c:pt idx="45152">
                  <c:v>0.83519345238095233</c:v>
                </c:pt>
                <c:pt idx="45153">
                  <c:v>0.8348214285714286</c:v>
                </c:pt>
                <c:pt idx="45154">
                  <c:v>0.83513211760327521</c:v>
                </c:pt>
                <c:pt idx="45155">
                  <c:v>0.83550427986602172</c:v>
                </c:pt>
                <c:pt idx="45156">
                  <c:v>0.83513211760327521</c:v>
                </c:pt>
                <c:pt idx="45157">
                  <c:v>0.83544303797468367</c:v>
                </c:pt>
                <c:pt idx="45158">
                  <c:v>0.83569299552906096</c:v>
                </c:pt>
                <c:pt idx="45159">
                  <c:v>0.83569299552906096</c:v>
                </c:pt>
                <c:pt idx="45160">
                  <c:v>0.8353204172876304</c:v>
                </c:pt>
                <c:pt idx="45161">
                  <c:v>0.83569299552906096</c:v>
                </c:pt>
                <c:pt idx="45162">
                  <c:v>0.8353817504655493</c:v>
                </c:pt>
                <c:pt idx="45163">
                  <c:v>0.8353817504655493</c:v>
                </c:pt>
                <c:pt idx="45164">
                  <c:v>0.8357541899441342</c:v>
                </c:pt>
                <c:pt idx="45165">
                  <c:v>0.8353817504655493</c:v>
                </c:pt>
                <c:pt idx="45166">
                  <c:v>0.83544303797468367</c:v>
                </c:pt>
                <c:pt idx="45167">
                  <c:v>0.83519345238095233</c:v>
                </c:pt>
                <c:pt idx="45168">
                  <c:v>0.83519345238095233</c:v>
                </c:pt>
                <c:pt idx="45169">
                  <c:v>0.83544303797468367</c:v>
                </c:pt>
                <c:pt idx="45170">
                  <c:v>0.8353817504655493</c:v>
                </c:pt>
                <c:pt idx="45171">
                  <c:v>0.8357541899441342</c:v>
                </c:pt>
                <c:pt idx="45172">
                  <c:v>0.8353817504655493</c:v>
                </c:pt>
                <c:pt idx="45173">
                  <c:v>0.83569299552906096</c:v>
                </c:pt>
                <c:pt idx="45174">
                  <c:v>0.83569299552906096</c:v>
                </c:pt>
                <c:pt idx="45175">
                  <c:v>0.83569299552906096</c:v>
                </c:pt>
                <c:pt idx="45176">
                  <c:v>0.8353204172876304</c:v>
                </c:pt>
                <c:pt idx="45177">
                  <c:v>0.8353204172876304</c:v>
                </c:pt>
                <c:pt idx="45178">
                  <c:v>0.8353817504655493</c:v>
                </c:pt>
                <c:pt idx="45179">
                  <c:v>0.83569299552906096</c:v>
                </c:pt>
                <c:pt idx="45180">
                  <c:v>0.8356317554975774</c:v>
                </c:pt>
                <c:pt idx="45181">
                  <c:v>0.8356317554975774</c:v>
                </c:pt>
                <c:pt idx="45182">
                  <c:v>0.8356317554975774</c:v>
                </c:pt>
                <c:pt idx="45183">
                  <c:v>0.83600447260529265</c:v>
                </c:pt>
                <c:pt idx="45184">
                  <c:v>0.8353817504655493</c:v>
                </c:pt>
                <c:pt idx="45185">
                  <c:v>0.83525903838986215</c:v>
                </c:pt>
                <c:pt idx="45186">
                  <c:v>0.83519761372110379</c:v>
                </c:pt>
                <c:pt idx="45187">
                  <c:v>0.83550913838120111</c:v>
                </c:pt>
                <c:pt idx="45188">
                  <c:v>0.83557046979865779</c:v>
                </c:pt>
                <c:pt idx="45189">
                  <c:v>0.83488632128214701</c:v>
                </c:pt>
                <c:pt idx="45190">
                  <c:v>0.83494783904619974</c:v>
                </c:pt>
                <c:pt idx="45191">
                  <c:v>0.83507073715562186</c:v>
                </c:pt>
                <c:pt idx="45192">
                  <c:v>0.83513211760327521</c:v>
                </c:pt>
                <c:pt idx="45193">
                  <c:v>0.8348214285714286</c:v>
                </c:pt>
                <c:pt idx="45194">
                  <c:v>0.83556547619047616</c:v>
                </c:pt>
                <c:pt idx="45195">
                  <c:v>0.83550427986602172</c:v>
                </c:pt>
                <c:pt idx="45196">
                  <c:v>0.83513211760327521</c:v>
                </c:pt>
                <c:pt idx="45197">
                  <c:v>0.8353817504655493</c:v>
                </c:pt>
                <c:pt idx="45198">
                  <c:v>0.8356317554975774</c:v>
                </c:pt>
                <c:pt idx="45199">
                  <c:v>0.8356317554975774</c:v>
                </c:pt>
                <c:pt idx="45200">
                  <c:v>0.8353817504655493</c:v>
                </c:pt>
                <c:pt idx="45201">
                  <c:v>0.83550427986602172</c:v>
                </c:pt>
                <c:pt idx="45202">
                  <c:v>0.83562662699888424</c:v>
                </c:pt>
                <c:pt idx="45203">
                  <c:v>0.83537718320327026</c:v>
                </c:pt>
                <c:pt idx="45204">
                  <c:v>0.83574879227053145</c:v>
                </c:pt>
                <c:pt idx="45205">
                  <c:v>0.83574879227053145</c:v>
                </c:pt>
                <c:pt idx="45206">
                  <c:v>0.83494423791821559</c:v>
                </c:pt>
                <c:pt idx="45207">
                  <c:v>0.83525474153960577</c:v>
                </c:pt>
                <c:pt idx="45208">
                  <c:v>0.83556547619047616</c:v>
                </c:pt>
                <c:pt idx="45209">
                  <c:v>0.83550427986602172</c:v>
                </c:pt>
                <c:pt idx="45210">
                  <c:v>0.83550427986602172</c:v>
                </c:pt>
                <c:pt idx="45211">
                  <c:v>0.83556547619047616</c:v>
                </c:pt>
                <c:pt idx="45212">
                  <c:v>0.83562662699888424</c:v>
                </c:pt>
                <c:pt idx="45213">
                  <c:v>0.83568773234200755</c:v>
                </c:pt>
                <c:pt idx="45214">
                  <c:v>0.83537718320327026</c:v>
                </c:pt>
                <c:pt idx="45215">
                  <c:v>0.83506686478454684</c:v>
                </c:pt>
                <c:pt idx="45216">
                  <c:v>0.83506686478454684</c:v>
                </c:pt>
                <c:pt idx="45217">
                  <c:v>0.83537718320327026</c:v>
                </c:pt>
                <c:pt idx="45218">
                  <c:v>0.83531598513011152</c:v>
                </c:pt>
                <c:pt idx="45219">
                  <c:v>0.83556547619047616</c:v>
                </c:pt>
                <c:pt idx="45220">
                  <c:v>0.83556547619047616</c:v>
                </c:pt>
                <c:pt idx="45221">
                  <c:v>0.83556547619047616</c:v>
                </c:pt>
                <c:pt idx="45222">
                  <c:v>0.83556547619047616</c:v>
                </c:pt>
                <c:pt idx="45223">
                  <c:v>0.83525474153960577</c:v>
                </c:pt>
                <c:pt idx="45224">
                  <c:v>0.83562662699888424</c:v>
                </c:pt>
                <c:pt idx="45225">
                  <c:v>0.83525474153960577</c:v>
                </c:pt>
                <c:pt idx="45226">
                  <c:v>0.83519345238095233</c:v>
                </c:pt>
                <c:pt idx="45227">
                  <c:v>0.83556547619047616</c:v>
                </c:pt>
                <c:pt idx="45228">
                  <c:v>0.83525474153960577</c:v>
                </c:pt>
                <c:pt idx="45229">
                  <c:v>0.83525474153960577</c:v>
                </c:pt>
                <c:pt idx="45230">
                  <c:v>0.83525474153960577</c:v>
                </c:pt>
                <c:pt idx="45231">
                  <c:v>0.83593749999999989</c:v>
                </c:pt>
                <c:pt idx="45232">
                  <c:v>0.83593749999999989</c:v>
                </c:pt>
                <c:pt idx="45233">
                  <c:v>0.83562662699888424</c:v>
                </c:pt>
                <c:pt idx="45234">
                  <c:v>0.83531598513011152</c:v>
                </c:pt>
                <c:pt idx="45235">
                  <c:v>0.83568773234200755</c:v>
                </c:pt>
                <c:pt idx="45236">
                  <c:v>0.83605947955390336</c:v>
                </c:pt>
                <c:pt idx="45237">
                  <c:v>0.83537718320327026</c:v>
                </c:pt>
                <c:pt idx="45238">
                  <c:v>0.83494423791821559</c:v>
                </c:pt>
                <c:pt idx="45239">
                  <c:v>0.83488285608032731</c:v>
                </c:pt>
                <c:pt idx="45240">
                  <c:v>0.83494423791821559</c:v>
                </c:pt>
                <c:pt idx="45241">
                  <c:v>0.83525474153960577</c:v>
                </c:pt>
                <c:pt idx="45242">
                  <c:v>0.83556547619047616</c:v>
                </c:pt>
                <c:pt idx="45243">
                  <c:v>0.83587644212876822</c:v>
                </c:pt>
                <c:pt idx="45244">
                  <c:v>0.83550427986602172</c:v>
                </c:pt>
                <c:pt idx="45245">
                  <c:v>0.83556547619047616</c:v>
                </c:pt>
                <c:pt idx="45246">
                  <c:v>0.83556547619047616</c:v>
                </c:pt>
                <c:pt idx="45247">
                  <c:v>0.83525474153960577</c:v>
                </c:pt>
                <c:pt idx="45248">
                  <c:v>0.83556547619047616</c:v>
                </c:pt>
                <c:pt idx="45249">
                  <c:v>0.83556547619047616</c:v>
                </c:pt>
                <c:pt idx="45250">
                  <c:v>0.83556547619047616</c:v>
                </c:pt>
                <c:pt idx="45251">
                  <c:v>0.83593749999999989</c:v>
                </c:pt>
                <c:pt idx="45252">
                  <c:v>0.83562662699888424</c:v>
                </c:pt>
                <c:pt idx="45253">
                  <c:v>0.83562662699888424</c:v>
                </c:pt>
                <c:pt idx="45254">
                  <c:v>0.83562662699888424</c:v>
                </c:pt>
                <c:pt idx="45255">
                  <c:v>0.83568773234200755</c:v>
                </c:pt>
                <c:pt idx="45256">
                  <c:v>0.83562662699888424</c:v>
                </c:pt>
                <c:pt idx="45257">
                  <c:v>0.83525474153960577</c:v>
                </c:pt>
                <c:pt idx="45258">
                  <c:v>0.83494423791821559</c:v>
                </c:pt>
                <c:pt idx="45259">
                  <c:v>0.83531598513011163</c:v>
                </c:pt>
                <c:pt idx="45260">
                  <c:v>0.83537718320327026</c:v>
                </c:pt>
                <c:pt idx="45261">
                  <c:v>0.83494423791821559</c:v>
                </c:pt>
                <c:pt idx="45262">
                  <c:v>0.83519345238095233</c:v>
                </c:pt>
                <c:pt idx="45263">
                  <c:v>0.8348214285714286</c:v>
                </c:pt>
                <c:pt idx="45264">
                  <c:v>0.83488285608032731</c:v>
                </c:pt>
                <c:pt idx="45265">
                  <c:v>0.83556547619047616</c:v>
                </c:pt>
                <c:pt idx="45266">
                  <c:v>0.83556547619047616</c:v>
                </c:pt>
                <c:pt idx="45267">
                  <c:v>0.83556547619047616</c:v>
                </c:pt>
                <c:pt idx="45268">
                  <c:v>0.83519345238095233</c:v>
                </c:pt>
                <c:pt idx="45269">
                  <c:v>0.83550427986602172</c:v>
                </c:pt>
                <c:pt idx="45270">
                  <c:v>0.83513211760327521</c:v>
                </c:pt>
                <c:pt idx="45271">
                  <c:v>0.83513211760327521</c:v>
                </c:pt>
                <c:pt idx="45272">
                  <c:v>0.83544303797468367</c:v>
                </c:pt>
                <c:pt idx="45273">
                  <c:v>0.83544303797468367</c:v>
                </c:pt>
                <c:pt idx="45274">
                  <c:v>0.83513211760327521</c:v>
                </c:pt>
                <c:pt idx="45275">
                  <c:v>0.83544303797468367</c:v>
                </c:pt>
                <c:pt idx="45276">
                  <c:v>0.83581533879374537</c:v>
                </c:pt>
                <c:pt idx="45277">
                  <c:v>0.83556547619047616</c:v>
                </c:pt>
                <c:pt idx="45278">
                  <c:v>0.83525474153960577</c:v>
                </c:pt>
                <c:pt idx="45279">
                  <c:v>0.83531598513011152</c:v>
                </c:pt>
                <c:pt idx="45280">
                  <c:v>0.83568773234200755</c:v>
                </c:pt>
                <c:pt idx="45281">
                  <c:v>0.83531598513011163</c:v>
                </c:pt>
                <c:pt idx="45282">
                  <c:v>0.83568773234200755</c:v>
                </c:pt>
                <c:pt idx="45283">
                  <c:v>0.83568773234200755</c:v>
                </c:pt>
                <c:pt idx="45284">
                  <c:v>0.83531598513011152</c:v>
                </c:pt>
                <c:pt idx="45285">
                  <c:v>0.83494423791821559</c:v>
                </c:pt>
                <c:pt idx="45286">
                  <c:v>0.83488285608032731</c:v>
                </c:pt>
                <c:pt idx="45287">
                  <c:v>0.83488285608032731</c:v>
                </c:pt>
                <c:pt idx="45288">
                  <c:v>0.83494423791821559</c:v>
                </c:pt>
                <c:pt idx="45289">
                  <c:v>0.83531598513011163</c:v>
                </c:pt>
                <c:pt idx="45290">
                  <c:v>0.83494423791821559</c:v>
                </c:pt>
                <c:pt idx="45291">
                  <c:v>0.83531598513011163</c:v>
                </c:pt>
                <c:pt idx="45292">
                  <c:v>0.83500557413600907</c:v>
                </c:pt>
                <c:pt idx="45293">
                  <c:v>0.83531598513011163</c:v>
                </c:pt>
                <c:pt idx="45294">
                  <c:v>0.83531598513011163</c:v>
                </c:pt>
                <c:pt idx="45295">
                  <c:v>0.83500557413600907</c:v>
                </c:pt>
                <c:pt idx="45296">
                  <c:v>0.83500557413600907</c:v>
                </c:pt>
                <c:pt idx="45297">
                  <c:v>0.83562662699888424</c:v>
                </c:pt>
                <c:pt idx="45298">
                  <c:v>0.83556547619047616</c:v>
                </c:pt>
                <c:pt idx="45299">
                  <c:v>0.83581533879374537</c:v>
                </c:pt>
                <c:pt idx="45300">
                  <c:v>0.83544303797468367</c:v>
                </c:pt>
                <c:pt idx="45301">
                  <c:v>0.8357541899441342</c:v>
                </c:pt>
                <c:pt idx="45302">
                  <c:v>0.83544303797468367</c:v>
                </c:pt>
                <c:pt idx="45303">
                  <c:v>0.83544303797468367</c:v>
                </c:pt>
                <c:pt idx="45304">
                  <c:v>0.83507073715562175</c:v>
                </c:pt>
                <c:pt idx="45305">
                  <c:v>0.83513211760327521</c:v>
                </c:pt>
                <c:pt idx="45306">
                  <c:v>0.83550427986602172</c:v>
                </c:pt>
                <c:pt idx="45307">
                  <c:v>0.83513211760327521</c:v>
                </c:pt>
                <c:pt idx="45308">
                  <c:v>0.8348214285714286</c:v>
                </c:pt>
                <c:pt idx="45309">
                  <c:v>0.83519345238095233</c:v>
                </c:pt>
                <c:pt idx="45310">
                  <c:v>0.83525474153960577</c:v>
                </c:pt>
                <c:pt idx="45311">
                  <c:v>0.83488285608032731</c:v>
                </c:pt>
                <c:pt idx="45312">
                  <c:v>0.83525474153960577</c:v>
                </c:pt>
                <c:pt idx="45313">
                  <c:v>0.83531598513011163</c:v>
                </c:pt>
                <c:pt idx="45314">
                  <c:v>0.83494423791821559</c:v>
                </c:pt>
                <c:pt idx="45315">
                  <c:v>0.83488285608032731</c:v>
                </c:pt>
                <c:pt idx="45316">
                  <c:v>0.83488285608032731</c:v>
                </c:pt>
                <c:pt idx="45317">
                  <c:v>0.83525474153960577</c:v>
                </c:pt>
                <c:pt idx="45318">
                  <c:v>0.83556547619047616</c:v>
                </c:pt>
                <c:pt idx="45319">
                  <c:v>0.83550427986602172</c:v>
                </c:pt>
                <c:pt idx="45320">
                  <c:v>0.83550427986602172</c:v>
                </c:pt>
                <c:pt idx="45321">
                  <c:v>0.83513211760327521</c:v>
                </c:pt>
                <c:pt idx="45322">
                  <c:v>0.83544303797468367</c:v>
                </c:pt>
                <c:pt idx="45323">
                  <c:v>0.83544303797468367</c:v>
                </c:pt>
                <c:pt idx="45324">
                  <c:v>0.83544303797468367</c:v>
                </c:pt>
                <c:pt idx="45325">
                  <c:v>0.83569299552906096</c:v>
                </c:pt>
                <c:pt idx="45326">
                  <c:v>0.8356317554975774</c:v>
                </c:pt>
                <c:pt idx="45327">
                  <c:v>0.83569299552906096</c:v>
                </c:pt>
                <c:pt idx="45328">
                  <c:v>0.83569299552906096</c:v>
                </c:pt>
                <c:pt idx="45329">
                  <c:v>0.83569299552906096</c:v>
                </c:pt>
                <c:pt idx="45330">
                  <c:v>0.8357541899441342</c:v>
                </c:pt>
                <c:pt idx="45331">
                  <c:v>0.83544303797468367</c:v>
                </c:pt>
                <c:pt idx="45332">
                  <c:v>0.83556547619047616</c:v>
                </c:pt>
                <c:pt idx="45333">
                  <c:v>0.83531598513011152</c:v>
                </c:pt>
                <c:pt idx="45334">
                  <c:v>0.83531598513011152</c:v>
                </c:pt>
                <c:pt idx="45335">
                  <c:v>0.83556547619047616</c:v>
                </c:pt>
                <c:pt idx="45336">
                  <c:v>0.83556547619047616</c:v>
                </c:pt>
                <c:pt idx="45337">
                  <c:v>0.83593749999999989</c:v>
                </c:pt>
                <c:pt idx="45338">
                  <c:v>0.8348214285714286</c:v>
                </c:pt>
                <c:pt idx="45339">
                  <c:v>0.83550427986602172</c:v>
                </c:pt>
                <c:pt idx="45340">
                  <c:v>0.83550427986602172</c:v>
                </c:pt>
                <c:pt idx="45341">
                  <c:v>0.83544303797468367</c:v>
                </c:pt>
                <c:pt idx="45342">
                  <c:v>0.83569299552906096</c:v>
                </c:pt>
                <c:pt idx="45343">
                  <c:v>0.83569299552906096</c:v>
                </c:pt>
                <c:pt idx="45344">
                  <c:v>0.8353204172876304</c:v>
                </c:pt>
                <c:pt idx="45345">
                  <c:v>0.83569299552906096</c:v>
                </c:pt>
                <c:pt idx="45346">
                  <c:v>0.83544303797468367</c:v>
                </c:pt>
                <c:pt idx="45347">
                  <c:v>0.83556547619047616</c:v>
                </c:pt>
                <c:pt idx="45348">
                  <c:v>0.83531598513011163</c:v>
                </c:pt>
                <c:pt idx="45349">
                  <c:v>0.83531598513011163</c:v>
                </c:pt>
                <c:pt idx="45350">
                  <c:v>0.83562662699888424</c:v>
                </c:pt>
                <c:pt idx="45351">
                  <c:v>0.83494423791821559</c:v>
                </c:pt>
                <c:pt idx="45352">
                  <c:v>0.83494423791821559</c:v>
                </c:pt>
                <c:pt idx="45353">
                  <c:v>0.83488285608032731</c:v>
                </c:pt>
                <c:pt idx="45354">
                  <c:v>0.83525474153960577</c:v>
                </c:pt>
                <c:pt idx="45355">
                  <c:v>0.83593749999999989</c:v>
                </c:pt>
                <c:pt idx="45356">
                  <c:v>0.83562662699888424</c:v>
                </c:pt>
                <c:pt idx="45357">
                  <c:v>0.83562662699888424</c:v>
                </c:pt>
                <c:pt idx="45358">
                  <c:v>0.83488285608032731</c:v>
                </c:pt>
                <c:pt idx="45359">
                  <c:v>0.83550427986602172</c:v>
                </c:pt>
                <c:pt idx="45360">
                  <c:v>0.83507073715562175</c:v>
                </c:pt>
                <c:pt idx="45361">
                  <c:v>0.8353817504655493</c:v>
                </c:pt>
                <c:pt idx="45362">
                  <c:v>0.8353817504655493</c:v>
                </c:pt>
                <c:pt idx="45363">
                  <c:v>0.83507073715562175</c:v>
                </c:pt>
                <c:pt idx="45364">
                  <c:v>0.83544303797468367</c:v>
                </c:pt>
                <c:pt idx="45365">
                  <c:v>0.8353817504655493</c:v>
                </c:pt>
                <c:pt idx="45366">
                  <c:v>0.83500931098696463</c:v>
                </c:pt>
                <c:pt idx="45367">
                  <c:v>0.8353817504655493</c:v>
                </c:pt>
                <c:pt idx="45368">
                  <c:v>0.83500931098696463</c:v>
                </c:pt>
                <c:pt idx="45369">
                  <c:v>0.8353817504655493</c:v>
                </c:pt>
                <c:pt idx="45370">
                  <c:v>0.8357541899441342</c:v>
                </c:pt>
                <c:pt idx="45371">
                  <c:v>0.8357541899441342</c:v>
                </c:pt>
                <c:pt idx="45372">
                  <c:v>0.8353817504655493</c:v>
                </c:pt>
                <c:pt idx="45373">
                  <c:v>0.83544303797468367</c:v>
                </c:pt>
                <c:pt idx="45374">
                  <c:v>0.83550427986602172</c:v>
                </c:pt>
                <c:pt idx="45375">
                  <c:v>0.83550427986602172</c:v>
                </c:pt>
                <c:pt idx="45376">
                  <c:v>0.83519345238095233</c:v>
                </c:pt>
                <c:pt idx="45377">
                  <c:v>0.8348214285714286</c:v>
                </c:pt>
                <c:pt idx="45378">
                  <c:v>0.8348214285714286</c:v>
                </c:pt>
                <c:pt idx="45379">
                  <c:v>0.83488285608032731</c:v>
                </c:pt>
                <c:pt idx="45380">
                  <c:v>0.8348214285714286</c:v>
                </c:pt>
                <c:pt idx="45381">
                  <c:v>0.83550427986602172</c:v>
                </c:pt>
                <c:pt idx="45382">
                  <c:v>0.83519345238095233</c:v>
                </c:pt>
                <c:pt idx="45383">
                  <c:v>0.83519345238095233</c:v>
                </c:pt>
                <c:pt idx="45384">
                  <c:v>0.83519345238095233</c:v>
                </c:pt>
                <c:pt idx="45385">
                  <c:v>0.83525474153960577</c:v>
                </c:pt>
                <c:pt idx="45386">
                  <c:v>0.83550427986602172</c:v>
                </c:pt>
                <c:pt idx="45387">
                  <c:v>0.83550427986602172</c:v>
                </c:pt>
                <c:pt idx="45388">
                  <c:v>0.83513211760327521</c:v>
                </c:pt>
                <c:pt idx="45389">
                  <c:v>0.83544303797468367</c:v>
                </c:pt>
                <c:pt idx="45390">
                  <c:v>0.8357541899441342</c:v>
                </c:pt>
                <c:pt idx="45391">
                  <c:v>0.8353817504655493</c:v>
                </c:pt>
                <c:pt idx="45392">
                  <c:v>0.8353817504655493</c:v>
                </c:pt>
                <c:pt idx="45393">
                  <c:v>0.8353817504655493</c:v>
                </c:pt>
                <c:pt idx="45394">
                  <c:v>0.8353817504655493</c:v>
                </c:pt>
                <c:pt idx="45395">
                  <c:v>0.83569299552906096</c:v>
                </c:pt>
                <c:pt idx="45396">
                  <c:v>0.8353204172876304</c:v>
                </c:pt>
                <c:pt idx="45397">
                  <c:v>0.8353204172876304</c:v>
                </c:pt>
                <c:pt idx="45398">
                  <c:v>0.83569299552906096</c:v>
                </c:pt>
                <c:pt idx="45399">
                  <c:v>0.83544303797468367</c:v>
                </c:pt>
                <c:pt idx="45400">
                  <c:v>0.83550427986602172</c:v>
                </c:pt>
                <c:pt idx="45401">
                  <c:v>0.83556547619047616</c:v>
                </c:pt>
                <c:pt idx="45402">
                  <c:v>0.83519345238095233</c:v>
                </c:pt>
                <c:pt idx="45403">
                  <c:v>0.83519345238095233</c:v>
                </c:pt>
                <c:pt idx="45404">
                  <c:v>0.8348214285714286</c:v>
                </c:pt>
                <c:pt idx="45405">
                  <c:v>0.8348214285714286</c:v>
                </c:pt>
                <c:pt idx="45406">
                  <c:v>0.83550427986602172</c:v>
                </c:pt>
                <c:pt idx="45407">
                  <c:v>0.8357541899441342</c:v>
                </c:pt>
                <c:pt idx="45408">
                  <c:v>0.8353204172876304</c:v>
                </c:pt>
                <c:pt idx="45409">
                  <c:v>0.83550913838120111</c:v>
                </c:pt>
                <c:pt idx="45410">
                  <c:v>0.83582089552238814</c:v>
                </c:pt>
                <c:pt idx="45411">
                  <c:v>0.83550913838120111</c:v>
                </c:pt>
                <c:pt idx="45412">
                  <c:v>0.83525903838986215</c:v>
                </c:pt>
                <c:pt idx="45413">
                  <c:v>0.8353817504655493</c:v>
                </c:pt>
                <c:pt idx="45414">
                  <c:v>0.8347599553405286</c:v>
                </c:pt>
                <c:pt idx="45415">
                  <c:v>0.8347599553405286</c:v>
                </c:pt>
                <c:pt idx="45416">
                  <c:v>0.8347599553405286</c:v>
                </c:pt>
                <c:pt idx="45417">
                  <c:v>0.8347599553405286</c:v>
                </c:pt>
                <c:pt idx="45418">
                  <c:v>0.83507073715562186</c:v>
                </c:pt>
                <c:pt idx="45419">
                  <c:v>0.83569299552906096</c:v>
                </c:pt>
                <c:pt idx="45420">
                  <c:v>0.8356317554975774</c:v>
                </c:pt>
                <c:pt idx="45421">
                  <c:v>0.83557046979865779</c:v>
                </c:pt>
                <c:pt idx="45422">
                  <c:v>0.83525903838986215</c:v>
                </c:pt>
                <c:pt idx="45423">
                  <c:v>0.83525903838986215</c:v>
                </c:pt>
                <c:pt idx="45424">
                  <c:v>0.8356317554975774</c:v>
                </c:pt>
                <c:pt idx="45425">
                  <c:v>0.8356317554975774</c:v>
                </c:pt>
                <c:pt idx="45426">
                  <c:v>0.8353204172876304</c:v>
                </c:pt>
                <c:pt idx="45427">
                  <c:v>0.8353817504655493</c:v>
                </c:pt>
                <c:pt idx="45428">
                  <c:v>0.83550427986602172</c:v>
                </c:pt>
                <c:pt idx="45429">
                  <c:v>0.8348214285714286</c:v>
                </c:pt>
                <c:pt idx="45430">
                  <c:v>0.83525474153960577</c:v>
                </c:pt>
                <c:pt idx="45431">
                  <c:v>0.83519345238095233</c:v>
                </c:pt>
                <c:pt idx="45432">
                  <c:v>0.83587644212876822</c:v>
                </c:pt>
                <c:pt idx="45433">
                  <c:v>0.83587644212876822</c:v>
                </c:pt>
                <c:pt idx="45434">
                  <c:v>0.83550427986602172</c:v>
                </c:pt>
                <c:pt idx="45435">
                  <c:v>0.83544303797468367</c:v>
                </c:pt>
                <c:pt idx="45436">
                  <c:v>0.8353817504655493</c:v>
                </c:pt>
                <c:pt idx="45437">
                  <c:v>0.83507073715562175</c:v>
                </c:pt>
                <c:pt idx="45438">
                  <c:v>0.83544303797468367</c:v>
                </c:pt>
                <c:pt idx="45439">
                  <c:v>0.83550427986602172</c:v>
                </c:pt>
                <c:pt idx="45440">
                  <c:v>0.83550427986602172</c:v>
                </c:pt>
                <c:pt idx="45441">
                  <c:v>0.83513211760327521</c:v>
                </c:pt>
                <c:pt idx="45442">
                  <c:v>0.83519345238095233</c:v>
                </c:pt>
                <c:pt idx="45443">
                  <c:v>0.83556547619047616</c:v>
                </c:pt>
                <c:pt idx="45444">
                  <c:v>0.83494423791821559</c:v>
                </c:pt>
                <c:pt idx="45445">
                  <c:v>0.83488285608032731</c:v>
                </c:pt>
                <c:pt idx="45446">
                  <c:v>0.83513211760327521</c:v>
                </c:pt>
                <c:pt idx="45447">
                  <c:v>0.8348214285714286</c:v>
                </c:pt>
                <c:pt idx="45448">
                  <c:v>0.83519345238095233</c:v>
                </c:pt>
                <c:pt idx="45449">
                  <c:v>0.83494423791821559</c:v>
                </c:pt>
                <c:pt idx="45450">
                  <c:v>0.83531598513011152</c:v>
                </c:pt>
                <c:pt idx="45451">
                  <c:v>0.83525474153960577</c:v>
                </c:pt>
                <c:pt idx="45452">
                  <c:v>0.83556547619047616</c:v>
                </c:pt>
                <c:pt idx="45453">
                  <c:v>0.83525474153960577</c:v>
                </c:pt>
                <c:pt idx="45454">
                  <c:v>0.83562662699888424</c:v>
                </c:pt>
                <c:pt idx="45455">
                  <c:v>0.83525474153960577</c:v>
                </c:pt>
                <c:pt idx="45456">
                  <c:v>0.83531598513011163</c:v>
                </c:pt>
                <c:pt idx="45457">
                  <c:v>0.83506686478454684</c:v>
                </c:pt>
                <c:pt idx="45458">
                  <c:v>0.83506686478454684</c:v>
                </c:pt>
                <c:pt idx="45459">
                  <c:v>0.83543833580980686</c:v>
                </c:pt>
                <c:pt idx="45460">
                  <c:v>0.83537718320327026</c:v>
                </c:pt>
                <c:pt idx="45461">
                  <c:v>0.83537718320327026</c:v>
                </c:pt>
                <c:pt idx="45462">
                  <c:v>0.83562662699888424</c:v>
                </c:pt>
                <c:pt idx="45463">
                  <c:v>0.83556547619047616</c:v>
                </c:pt>
                <c:pt idx="45464">
                  <c:v>0.83550427986602172</c:v>
                </c:pt>
                <c:pt idx="45465">
                  <c:v>0.83550427986602172</c:v>
                </c:pt>
                <c:pt idx="45466">
                  <c:v>0.8357541899441342</c:v>
                </c:pt>
                <c:pt idx="45467">
                  <c:v>0.8357541899441342</c:v>
                </c:pt>
                <c:pt idx="45468">
                  <c:v>0.83507073715562175</c:v>
                </c:pt>
                <c:pt idx="45469">
                  <c:v>0.83581533879374537</c:v>
                </c:pt>
                <c:pt idx="45470">
                  <c:v>0.83519345238095233</c:v>
                </c:pt>
                <c:pt idx="45471">
                  <c:v>0.83531598513011163</c:v>
                </c:pt>
                <c:pt idx="45472">
                  <c:v>0.83506686478454684</c:v>
                </c:pt>
                <c:pt idx="45473">
                  <c:v>0.83537718320327026</c:v>
                </c:pt>
                <c:pt idx="45474">
                  <c:v>0.83568773234200755</c:v>
                </c:pt>
                <c:pt idx="45475">
                  <c:v>0.83562662699888424</c:v>
                </c:pt>
                <c:pt idx="45476">
                  <c:v>0.83550427986602172</c:v>
                </c:pt>
                <c:pt idx="45477">
                  <c:v>0.83550427986602172</c:v>
                </c:pt>
                <c:pt idx="45478">
                  <c:v>0.83544303797468367</c:v>
                </c:pt>
                <c:pt idx="45479">
                  <c:v>0.8353204172876304</c:v>
                </c:pt>
                <c:pt idx="45480">
                  <c:v>0.83525903838986215</c:v>
                </c:pt>
                <c:pt idx="45481">
                  <c:v>0.83525903838986215</c:v>
                </c:pt>
                <c:pt idx="45482">
                  <c:v>0.8356317554975774</c:v>
                </c:pt>
                <c:pt idx="45483">
                  <c:v>0.8353817504655493</c:v>
                </c:pt>
                <c:pt idx="45484">
                  <c:v>0.83556547619047616</c:v>
                </c:pt>
                <c:pt idx="45485">
                  <c:v>0.83568773234200755</c:v>
                </c:pt>
                <c:pt idx="45486">
                  <c:v>0.83494423791821559</c:v>
                </c:pt>
                <c:pt idx="45487">
                  <c:v>0.83531598513011152</c:v>
                </c:pt>
                <c:pt idx="45488">
                  <c:v>0.83562662699888424</c:v>
                </c:pt>
                <c:pt idx="45489">
                  <c:v>0.83519345238095233</c:v>
                </c:pt>
                <c:pt idx="45490">
                  <c:v>0.83550427986602172</c:v>
                </c:pt>
                <c:pt idx="45491">
                  <c:v>0.8357541899441342</c:v>
                </c:pt>
                <c:pt idx="45492">
                  <c:v>0.83569299552906096</c:v>
                </c:pt>
                <c:pt idx="45493">
                  <c:v>0.83569299552906096</c:v>
                </c:pt>
                <c:pt idx="45494">
                  <c:v>0.83569299552906096</c:v>
                </c:pt>
                <c:pt idx="45495">
                  <c:v>0.8353817504655493</c:v>
                </c:pt>
                <c:pt idx="45496">
                  <c:v>0.8353817504655493</c:v>
                </c:pt>
                <c:pt idx="45497">
                  <c:v>0.83550427986602172</c:v>
                </c:pt>
                <c:pt idx="45498">
                  <c:v>0.83562662699888424</c:v>
                </c:pt>
                <c:pt idx="45499">
                  <c:v>0.83525474153960577</c:v>
                </c:pt>
                <c:pt idx="45500">
                  <c:v>0.83562662699888424</c:v>
                </c:pt>
                <c:pt idx="45501">
                  <c:v>0.83593749999999989</c:v>
                </c:pt>
                <c:pt idx="45502">
                  <c:v>0.83556547619047616</c:v>
                </c:pt>
                <c:pt idx="45503">
                  <c:v>0.83550427986602172</c:v>
                </c:pt>
                <c:pt idx="45504">
                  <c:v>0.8357541899441342</c:v>
                </c:pt>
                <c:pt idx="45505">
                  <c:v>0.83544303797468367</c:v>
                </c:pt>
                <c:pt idx="45506">
                  <c:v>0.83513211760327521</c:v>
                </c:pt>
                <c:pt idx="45507">
                  <c:v>0.83550427986602172</c:v>
                </c:pt>
                <c:pt idx="45508">
                  <c:v>0.83519345238095233</c:v>
                </c:pt>
                <c:pt idx="45509">
                  <c:v>0.83488285608032731</c:v>
                </c:pt>
                <c:pt idx="45510">
                  <c:v>0.83500557413600907</c:v>
                </c:pt>
                <c:pt idx="45511">
                  <c:v>0.83500557413600907</c:v>
                </c:pt>
                <c:pt idx="45512">
                  <c:v>0.83562662699888424</c:v>
                </c:pt>
                <c:pt idx="45513">
                  <c:v>0.83556547619047616</c:v>
                </c:pt>
                <c:pt idx="45514">
                  <c:v>0.83550427986602172</c:v>
                </c:pt>
                <c:pt idx="45515">
                  <c:v>0.83550427986602172</c:v>
                </c:pt>
                <c:pt idx="45516">
                  <c:v>0.83550427986602172</c:v>
                </c:pt>
                <c:pt idx="45517">
                  <c:v>0.83556547619047616</c:v>
                </c:pt>
                <c:pt idx="45518">
                  <c:v>0.83556547619047616</c:v>
                </c:pt>
                <c:pt idx="45519">
                  <c:v>0.83562662699888424</c:v>
                </c:pt>
                <c:pt idx="45520">
                  <c:v>0.83494423791821559</c:v>
                </c:pt>
                <c:pt idx="45521">
                  <c:v>0.83531598513011163</c:v>
                </c:pt>
                <c:pt idx="45522">
                  <c:v>0.83562662699888446</c:v>
                </c:pt>
                <c:pt idx="45523">
                  <c:v>0.83525474153960577</c:v>
                </c:pt>
                <c:pt idx="45524">
                  <c:v>0.83562662699888424</c:v>
                </c:pt>
                <c:pt idx="45525">
                  <c:v>0.83556547619047616</c:v>
                </c:pt>
                <c:pt idx="45526">
                  <c:v>0.83587644212876822</c:v>
                </c:pt>
                <c:pt idx="45527">
                  <c:v>0.83544303797468367</c:v>
                </c:pt>
                <c:pt idx="45528">
                  <c:v>0.8357541899441342</c:v>
                </c:pt>
                <c:pt idx="45529">
                  <c:v>0.83544303797468367</c:v>
                </c:pt>
                <c:pt idx="45530">
                  <c:v>0.83556547619047616</c:v>
                </c:pt>
                <c:pt idx="45531">
                  <c:v>0.83574879227053145</c:v>
                </c:pt>
                <c:pt idx="45532">
                  <c:v>0.83475677682881555</c:v>
                </c:pt>
                <c:pt idx="45533">
                  <c:v>0.83537718320327026</c:v>
                </c:pt>
                <c:pt idx="45534">
                  <c:v>0.83537718320327026</c:v>
                </c:pt>
                <c:pt idx="45535">
                  <c:v>0.83537718320327026</c:v>
                </c:pt>
                <c:pt idx="45536">
                  <c:v>0.83562662699888424</c:v>
                </c:pt>
                <c:pt idx="45537">
                  <c:v>0.83556547619047616</c:v>
                </c:pt>
                <c:pt idx="45538">
                  <c:v>0.83519345238095233</c:v>
                </c:pt>
                <c:pt idx="45539">
                  <c:v>0.83519345238095233</c:v>
                </c:pt>
                <c:pt idx="45540">
                  <c:v>0.83550427986602172</c:v>
                </c:pt>
                <c:pt idx="45541">
                  <c:v>0.83519345238095233</c:v>
                </c:pt>
                <c:pt idx="45542">
                  <c:v>0.83550427986602172</c:v>
                </c:pt>
                <c:pt idx="45543">
                  <c:v>0.83513211760327521</c:v>
                </c:pt>
                <c:pt idx="45544">
                  <c:v>0.83550427986602172</c:v>
                </c:pt>
                <c:pt idx="45545">
                  <c:v>0.83556547619047616</c:v>
                </c:pt>
                <c:pt idx="45546">
                  <c:v>0.83488285608032731</c:v>
                </c:pt>
                <c:pt idx="45547">
                  <c:v>0.83525474153960577</c:v>
                </c:pt>
                <c:pt idx="45548">
                  <c:v>0.83525474153960577</c:v>
                </c:pt>
                <c:pt idx="45549">
                  <c:v>0.83488285608032731</c:v>
                </c:pt>
                <c:pt idx="45550">
                  <c:v>0.83531598513011163</c:v>
                </c:pt>
                <c:pt idx="45551">
                  <c:v>0.83537718320327026</c:v>
                </c:pt>
                <c:pt idx="45552">
                  <c:v>0.83537718320327026</c:v>
                </c:pt>
                <c:pt idx="45553">
                  <c:v>0.83537718320327026</c:v>
                </c:pt>
                <c:pt idx="45554">
                  <c:v>0.83531598513011163</c:v>
                </c:pt>
                <c:pt idx="45555">
                  <c:v>0.83531598513011163</c:v>
                </c:pt>
                <c:pt idx="45556">
                  <c:v>0.83494423791821559</c:v>
                </c:pt>
                <c:pt idx="45557">
                  <c:v>0.83556547619047616</c:v>
                </c:pt>
                <c:pt idx="45558">
                  <c:v>0.83581533879374537</c:v>
                </c:pt>
                <c:pt idx="45559">
                  <c:v>0.83544303797468367</c:v>
                </c:pt>
                <c:pt idx="45560">
                  <c:v>0.83569299552906096</c:v>
                </c:pt>
                <c:pt idx="45561">
                  <c:v>0.8356317554975774</c:v>
                </c:pt>
                <c:pt idx="45562">
                  <c:v>0.8353817504655493</c:v>
                </c:pt>
                <c:pt idx="45563">
                  <c:v>0.83507073715562186</c:v>
                </c:pt>
                <c:pt idx="45564">
                  <c:v>0.83544303797468367</c:v>
                </c:pt>
                <c:pt idx="45565">
                  <c:v>0.83544303797468367</c:v>
                </c:pt>
                <c:pt idx="45566">
                  <c:v>0.83544303797468367</c:v>
                </c:pt>
                <c:pt idx="45567">
                  <c:v>0.83519345238095233</c:v>
                </c:pt>
                <c:pt idx="45568">
                  <c:v>0.83488285608032731</c:v>
                </c:pt>
                <c:pt idx="45569">
                  <c:v>0.83519345238095233</c:v>
                </c:pt>
                <c:pt idx="45570">
                  <c:v>0.83513211760327521</c:v>
                </c:pt>
                <c:pt idx="45571">
                  <c:v>0.8348214285714286</c:v>
                </c:pt>
                <c:pt idx="45572">
                  <c:v>0.83513211760327521</c:v>
                </c:pt>
                <c:pt idx="45573">
                  <c:v>0.83513211760327521</c:v>
                </c:pt>
                <c:pt idx="45574">
                  <c:v>0.83519345238095233</c:v>
                </c:pt>
                <c:pt idx="45575">
                  <c:v>0.83519345238095233</c:v>
                </c:pt>
                <c:pt idx="45576">
                  <c:v>0.83519345238095233</c:v>
                </c:pt>
                <c:pt idx="45577">
                  <c:v>0.83519345238095233</c:v>
                </c:pt>
                <c:pt idx="45578">
                  <c:v>0.8348214285714286</c:v>
                </c:pt>
                <c:pt idx="45579">
                  <c:v>0.83513211760327521</c:v>
                </c:pt>
                <c:pt idx="45580">
                  <c:v>0.83513211760327521</c:v>
                </c:pt>
                <c:pt idx="45581">
                  <c:v>0.83513211760327521</c:v>
                </c:pt>
                <c:pt idx="45582">
                  <c:v>0.83513211760327521</c:v>
                </c:pt>
                <c:pt idx="45583">
                  <c:v>0.83544303797468367</c:v>
                </c:pt>
                <c:pt idx="45584">
                  <c:v>0.83569299552906096</c:v>
                </c:pt>
                <c:pt idx="45585">
                  <c:v>0.83569299552906096</c:v>
                </c:pt>
                <c:pt idx="45586">
                  <c:v>0.83569299552906096</c:v>
                </c:pt>
                <c:pt idx="45587">
                  <c:v>0.83569299552906096</c:v>
                </c:pt>
                <c:pt idx="45588">
                  <c:v>0.8357541899441342</c:v>
                </c:pt>
                <c:pt idx="45589">
                  <c:v>0.83581533879374537</c:v>
                </c:pt>
                <c:pt idx="45590">
                  <c:v>0.83550427986602172</c:v>
                </c:pt>
                <c:pt idx="45591">
                  <c:v>0.83556547619047616</c:v>
                </c:pt>
                <c:pt idx="45592">
                  <c:v>0.83556547619047616</c:v>
                </c:pt>
                <c:pt idx="45593">
                  <c:v>0.83519345238095233</c:v>
                </c:pt>
                <c:pt idx="45594">
                  <c:v>0.83519345238095233</c:v>
                </c:pt>
                <c:pt idx="45595">
                  <c:v>0.83550427986602172</c:v>
                </c:pt>
                <c:pt idx="45596">
                  <c:v>0.83507073715562175</c:v>
                </c:pt>
                <c:pt idx="45597">
                  <c:v>0.83569299552906096</c:v>
                </c:pt>
                <c:pt idx="45598">
                  <c:v>0.8356317554975774</c:v>
                </c:pt>
                <c:pt idx="45599">
                  <c:v>0.8353204172876304</c:v>
                </c:pt>
                <c:pt idx="45600">
                  <c:v>0.8353204172876304</c:v>
                </c:pt>
                <c:pt idx="45601">
                  <c:v>0.8353204172876304</c:v>
                </c:pt>
                <c:pt idx="45602">
                  <c:v>0.8353204172876304</c:v>
                </c:pt>
                <c:pt idx="45603">
                  <c:v>0.8356317554975774</c:v>
                </c:pt>
                <c:pt idx="45604">
                  <c:v>0.8356317554975774</c:v>
                </c:pt>
                <c:pt idx="45605">
                  <c:v>0.83581533879374537</c:v>
                </c:pt>
                <c:pt idx="45606">
                  <c:v>0.83562662699888424</c:v>
                </c:pt>
                <c:pt idx="45607">
                  <c:v>0.83494423791821559</c:v>
                </c:pt>
                <c:pt idx="45608">
                  <c:v>0.83525474153960577</c:v>
                </c:pt>
                <c:pt idx="45609">
                  <c:v>0.83525474153960577</c:v>
                </c:pt>
                <c:pt idx="45610">
                  <c:v>0.83525474153960577</c:v>
                </c:pt>
                <c:pt idx="45611">
                  <c:v>0.83513211760327521</c:v>
                </c:pt>
                <c:pt idx="45612">
                  <c:v>0.83544303797468367</c:v>
                </c:pt>
                <c:pt idx="45613">
                  <c:v>0.8353817504655493</c:v>
                </c:pt>
                <c:pt idx="45614">
                  <c:v>0.83544303797468367</c:v>
                </c:pt>
                <c:pt idx="45615">
                  <c:v>0.8357541899441342</c:v>
                </c:pt>
                <c:pt idx="45616">
                  <c:v>0.83544303797468367</c:v>
                </c:pt>
                <c:pt idx="45617">
                  <c:v>0.83513211760327521</c:v>
                </c:pt>
                <c:pt idx="45618">
                  <c:v>0.83519345238095233</c:v>
                </c:pt>
                <c:pt idx="45619">
                  <c:v>0.83513211760327521</c:v>
                </c:pt>
                <c:pt idx="45620">
                  <c:v>0.8348214285714286</c:v>
                </c:pt>
                <c:pt idx="45621">
                  <c:v>0.83519345238095233</c:v>
                </c:pt>
                <c:pt idx="45622">
                  <c:v>0.83519345238095233</c:v>
                </c:pt>
                <c:pt idx="45623">
                  <c:v>0.8357541899441342</c:v>
                </c:pt>
                <c:pt idx="45624">
                  <c:v>0.8353204172876304</c:v>
                </c:pt>
                <c:pt idx="45625">
                  <c:v>0.83525903838986215</c:v>
                </c:pt>
                <c:pt idx="45626">
                  <c:v>0.8356317554975774</c:v>
                </c:pt>
                <c:pt idx="45627">
                  <c:v>0.8357541899441342</c:v>
                </c:pt>
                <c:pt idx="45628">
                  <c:v>0.83544303797468367</c:v>
                </c:pt>
                <c:pt idx="45629">
                  <c:v>0.83544303797468367</c:v>
                </c:pt>
                <c:pt idx="45630">
                  <c:v>0.83507073715562186</c:v>
                </c:pt>
                <c:pt idx="45631">
                  <c:v>0.83507073715562186</c:v>
                </c:pt>
                <c:pt idx="45632">
                  <c:v>0.83500931098696463</c:v>
                </c:pt>
                <c:pt idx="45633">
                  <c:v>0.8353204172876304</c:v>
                </c:pt>
                <c:pt idx="45634">
                  <c:v>0.83525903838986215</c:v>
                </c:pt>
                <c:pt idx="45635">
                  <c:v>0.83557046979865779</c:v>
                </c:pt>
                <c:pt idx="45636">
                  <c:v>0.83525903838986215</c:v>
                </c:pt>
                <c:pt idx="45637">
                  <c:v>0.8353817504655493</c:v>
                </c:pt>
                <c:pt idx="45638">
                  <c:v>0.83550427986602172</c:v>
                </c:pt>
                <c:pt idx="45639">
                  <c:v>0.83519345238095233</c:v>
                </c:pt>
                <c:pt idx="45640">
                  <c:v>0.83513211760327521</c:v>
                </c:pt>
                <c:pt idx="45641">
                  <c:v>0.8353817504655493</c:v>
                </c:pt>
                <c:pt idx="45642">
                  <c:v>0.8356317554975774</c:v>
                </c:pt>
                <c:pt idx="45643">
                  <c:v>0.83525903838986215</c:v>
                </c:pt>
                <c:pt idx="45644">
                  <c:v>0.83557046979865779</c:v>
                </c:pt>
                <c:pt idx="45645">
                  <c:v>0.8353204172876304</c:v>
                </c:pt>
                <c:pt idx="45646">
                  <c:v>0.8357541899441342</c:v>
                </c:pt>
                <c:pt idx="45647">
                  <c:v>0.83469843633655993</c:v>
                </c:pt>
                <c:pt idx="45648">
                  <c:v>0.8353817504655493</c:v>
                </c:pt>
                <c:pt idx="45649">
                  <c:v>0.83569299552906096</c:v>
                </c:pt>
                <c:pt idx="45650">
                  <c:v>0.83557046979865779</c:v>
                </c:pt>
                <c:pt idx="45651">
                  <c:v>0.83519761372110379</c:v>
                </c:pt>
                <c:pt idx="45652">
                  <c:v>0.83557046979865779</c:v>
                </c:pt>
                <c:pt idx="45653">
                  <c:v>0.83557046979865779</c:v>
                </c:pt>
                <c:pt idx="45654">
                  <c:v>0.8356317554975774</c:v>
                </c:pt>
                <c:pt idx="45655">
                  <c:v>0.83544303797468367</c:v>
                </c:pt>
                <c:pt idx="45656">
                  <c:v>0.83519345238095233</c:v>
                </c:pt>
                <c:pt idx="45657">
                  <c:v>0.83519345238095233</c:v>
                </c:pt>
                <c:pt idx="45658">
                  <c:v>0.8353817504655493</c:v>
                </c:pt>
                <c:pt idx="45659">
                  <c:v>0.8353204172876304</c:v>
                </c:pt>
                <c:pt idx="45660">
                  <c:v>0.8356317554975774</c:v>
                </c:pt>
                <c:pt idx="45661">
                  <c:v>0.83569299552906096</c:v>
                </c:pt>
                <c:pt idx="45662">
                  <c:v>0.8356317554975774</c:v>
                </c:pt>
                <c:pt idx="45663">
                  <c:v>0.8356317554975774</c:v>
                </c:pt>
                <c:pt idx="45664">
                  <c:v>0.8356317554975774</c:v>
                </c:pt>
                <c:pt idx="45665">
                  <c:v>0.8356317554975774</c:v>
                </c:pt>
                <c:pt idx="45666">
                  <c:v>0.8356317554975774</c:v>
                </c:pt>
                <c:pt idx="45667">
                  <c:v>0.8353204172876304</c:v>
                </c:pt>
                <c:pt idx="45668">
                  <c:v>0.8353817504655493</c:v>
                </c:pt>
                <c:pt idx="45669">
                  <c:v>0.83519345238095233</c:v>
                </c:pt>
                <c:pt idx="45670">
                  <c:v>0.83488285608032731</c:v>
                </c:pt>
                <c:pt idx="45671">
                  <c:v>0.83525474153960577</c:v>
                </c:pt>
                <c:pt idx="45672">
                  <c:v>0.83525474153960577</c:v>
                </c:pt>
                <c:pt idx="45673">
                  <c:v>0.83525474153960577</c:v>
                </c:pt>
                <c:pt idx="45674">
                  <c:v>0.83494423791821559</c:v>
                </c:pt>
                <c:pt idx="45675">
                  <c:v>0.83488285608032731</c:v>
                </c:pt>
                <c:pt idx="45676">
                  <c:v>0.83519345238095233</c:v>
                </c:pt>
                <c:pt idx="45677">
                  <c:v>0.83488285608032731</c:v>
                </c:pt>
                <c:pt idx="45678">
                  <c:v>0.83494423791821559</c:v>
                </c:pt>
                <c:pt idx="45679">
                  <c:v>0.83531598513011163</c:v>
                </c:pt>
                <c:pt idx="45680">
                  <c:v>0.83500557413600907</c:v>
                </c:pt>
                <c:pt idx="45681">
                  <c:v>0.83494423791821559</c:v>
                </c:pt>
                <c:pt idx="45682">
                  <c:v>0.83525474153960577</c:v>
                </c:pt>
                <c:pt idx="45683">
                  <c:v>0.83488285608032731</c:v>
                </c:pt>
                <c:pt idx="45684">
                  <c:v>0.83488285608032731</c:v>
                </c:pt>
                <c:pt idx="45685">
                  <c:v>0.83525474153960577</c:v>
                </c:pt>
                <c:pt idx="45686">
                  <c:v>0.83556547619047616</c:v>
                </c:pt>
                <c:pt idx="45687">
                  <c:v>0.83581533879374537</c:v>
                </c:pt>
                <c:pt idx="45688">
                  <c:v>0.8357541899441342</c:v>
                </c:pt>
                <c:pt idx="45689">
                  <c:v>0.83569299552906096</c:v>
                </c:pt>
                <c:pt idx="45690">
                  <c:v>0.83569299552906096</c:v>
                </c:pt>
                <c:pt idx="45691">
                  <c:v>0.8353817504655493</c:v>
                </c:pt>
                <c:pt idx="45692">
                  <c:v>0.83581533879374537</c:v>
                </c:pt>
                <c:pt idx="45693">
                  <c:v>0.83550427986602172</c:v>
                </c:pt>
                <c:pt idx="45694">
                  <c:v>0.83513211760327521</c:v>
                </c:pt>
                <c:pt idx="45695">
                  <c:v>0.83519345238095233</c:v>
                </c:pt>
                <c:pt idx="45696">
                  <c:v>0.83519345238095233</c:v>
                </c:pt>
                <c:pt idx="45697">
                  <c:v>0.83519345238095233</c:v>
                </c:pt>
                <c:pt idx="45698">
                  <c:v>0.83488285608032731</c:v>
                </c:pt>
                <c:pt idx="45699">
                  <c:v>0.83525474153960577</c:v>
                </c:pt>
                <c:pt idx="45700">
                  <c:v>0.83525474153960577</c:v>
                </c:pt>
                <c:pt idx="45701">
                  <c:v>0.83556547619047616</c:v>
                </c:pt>
                <c:pt idx="45702">
                  <c:v>0.83550427986602172</c:v>
                </c:pt>
                <c:pt idx="45703">
                  <c:v>0.83550427986602172</c:v>
                </c:pt>
                <c:pt idx="45704">
                  <c:v>0.83544303797468367</c:v>
                </c:pt>
                <c:pt idx="45705">
                  <c:v>0.8357541899441342</c:v>
                </c:pt>
                <c:pt idx="45706">
                  <c:v>0.83612662942271887</c:v>
                </c:pt>
                <c:pt idx="45707">
                  <c:v>0.83593749999999989</c:v>
                </c:pt>
                <c:pt idx="45708">
                  <c:v>0.83537718320327026</c:v>
                </c:pt>
                <c:pt idx="45709">
                  <c:v>0.83568773234200755</c:v>
                </c:pt>
                <c:pt idx="45710">
                  <c:v>0.83568773234200755</c:v>
                </c:pt>
                <c:pt idx="45711">
                  <c:v>0.83531598513011163</c:v>
                </c:pt>
                <c:pt idx="45712">
                  <c:v>0.83494423791821559</c:v>
                </c:pt>
                <c:pt idx="45713">
                  <c:v>0.83494423791821559</c:v>
                </c:pt>
                <c:pt idx="45714">
                  <c:v>0.83525474153960577</c:v>
                </c:pt>
                <c:pt idx="45715">
                  <c:v>0.83562662699888424</c:v>
                </c:pt>
                <c:pt idx="45716">
                  <c:v>0.83556547619047616</c:v>
                </c:pt>
                <c:pt idx="45717">
                  <c:v>0.83581533879374537</c:v>
                </c:pt>
                <c:pt idx="45718">
                  <c:v>0.83544303797468367</c:v>
                </c:pt>
                <c:pt idx="45719">
                  <c:v>0.8357541899441342</c:v>
                </c:pt>
                <c:pt idx="45720">
                  <c:v>0.8357541899441342</c:v>
                </c:pt>
                <c:pt idx="45721">
                  <c:v>0.83544303797468367</c:v>
                </c:pt>
                <c:pt idx="45722">
                  <c:v>0.83550427986602172</c:v>
                </c:pt>
                <c:pt idx="45723">
                  <c:v>0.83593749999999989</c:v>
                </c:pt>
                <c:pt idx="45724">
                  <c:v>0.83574879227053145</c:v>
                </c:pt>
                <c:pt idx="45725">
                  <c:v>0.83537718320327026</c:v>
                </c:pt>
                <c:pt idx="45726">
                  <c:v>0.83568773234200755</c:v>
                </c:pt>
                <c:pt idx="45727">
                  <c:v>0.83531598513011163</c:v>
                </c:pt>
                <c:pt idx="45728">
                  <c:v>0.83525474153960577</c:v>
                </c:pt>
                <c:pt idx="45729">
                  <c:v>0.83494423791821559</c:v>
                </c:pt>
                <c:pt idx="45730">
                  <c:v>0.83494423791821559</c:v>
                </c:pt>
                <c:pt idx="45731">
                  <c:v>0.83531598513011163</c:v>
                </c:pt>
                <c:pt idx="45732">
                  <c:v>0.83525474153960577</c:v>
                </c:pt>
                <c:pt idx="45733">
                  <c:v>0.83519345238095233</c:v>
                </c:pt>
                <c:pt idx="45734">
                  <c:v>0.83556547619047616</c:v>
                </c:pt>
                <c:pt idx="45735">
                  <c:v>0.83550427986602172</c:v>
                </c:pt>
                <c:pt idx="45736">
                  <c:v>0.8357541899441342</c:v>
                </c:pt>
                <c:pt idx="45737">
                  <c:v>0.83569299552906096</c:v>
                </c:pt>
                <c:pt idx="45738">
                  <c:v>0.8353817504655493</c:v>
                </c:pt>
                <c:pt idx="45739">
                  <c:v>0.83544303797468367</c:v>
                </c:pt>
                <c:pt idx="45740">
                  <c:v>0.83544303797468367</c:v>
                </c:pt>
                <c:pt idx="45741">
                  <c:v>0.83513211760327521</c:v>
                </c:pt>
                <c:pt idx="45742">
                  <c:v>0.83550427986602172</c:v>
                </c:pt>
                <c:pt idx="45743">
                  <c:v>0.83519345238095233</c:v>
                </c:pt>
                <c:pt idx="45744">
                  <c:v>0.83550427986602172</c:v>
                </c:pt>
                <c:pt idx="45745">
                  <c:v>0.83550427986602172</c:v>
                </c:pt>
                <c:pt idx="45746">
                  <c:v>0.83550427986602172</c:v>
                </c:pt>
                <c:pt idx="45747">
                  <c:v>0.8348214285714286</c:v>
                </c:pt>
                <c:pt idx="45748">
                  <c:v>0.83488285608032731</c:v>
                </c:pt>
                <c:pt idx="45749">
                  <c:v>0.83525474153960577</c:v>
                </c:pt>
                <c:pt idx="45750">
                  <c:v>0.83513211760327521</c:v>
                </c:pt>
                <c:pt idx="45751">
                  <c:v>0.83488285608032731</c:v>
                </c:pt>
                <c:pt idx="45752">
                  <c:v>0.83494423791821559</c:v>
                </c:pt>
                <c:pt idx="45753">
                  <c:v>0.83525474153960577</c:v>
                </c:pt>
                <c:pt idx="45754">
                  <c:v>0.83519345238095233</c:v>
                </c:pt>
                <c:pt idx="45755">
                  <c:v>0.83556547619047616</c:v>
                </c:pt>
                <c:pt idx="45756">
                  <c:v>0.83550427986602172</c:v>
                </c:pt>
                <c:pt idx="45757">
                  <c:v>0.83550427986602172</c:v>
                </c:pt>
                <c:pt idx="45758">
                  <c:v>0.83544303797468367</c:v>
                </c:pt>
                <c:pt idx="45759">
                  <c:v>0.8353817504655493</c:v>
                </c:pt>
                <c:pt idx="45760">
                  <c:v>0.83525903838986215</c:v>
                </c:pt>
                <c:pt idx="45761">
                  <c:v>0.8353204172876304</c:v>
                </c:pt>
                <c:pt idx="45762">
                  <c:v>0.83544303797468367</c:v>
                </c:pt>
                <c:pt idx="45763">
                  <c:v>0.83507073715562175</c:v>
                </c:pt>
                <c:pt idx="45764">
                  <c:v>0.83569299552906096</c:v>
                </c:pt>
                <c:pt idx="45765">
                  <c:v>0.8357541899441342</c:v>
                </c:pt>
                <c:pt idx="45766">
                  <c:v>0.83544303797468367</c:v>
                </c:pt>
                <c:pt idx="45767">
                  <c:v>0.83544303797468367</c:v>
                </c:pt>
                <c:pt idx="45768">
                  <c:v>0.8357541899441342</c:v>
                </c:pt>
                <c:pt idx="45769">
                  <c:v>0.8357541899441342</c:v>
                </c:pt>
                <c:pt idx="45770">
                  <c:v>0.8353204172876304</c:v>
                </c:pt>
                <c:pt idx="45771">
                  <c:v>0.8356317554975774</c:v>
                </c:pt>
                <c:pt idx="45772">
                  <c:v>0.8356317554975774</c:v>
                </c:pt>
                <c:pt idx="45773">
                  <c:v>0.8356317554975774</c:v>
                </c:pt>
                <c:pt idx="45774">
                  <c:v>0.8353204172876304</c:v>
                </c:pt>
                <c:pt idx="45775">
                  <c:v>0.8353204172876304</c:v>
                </c:pt>
                <c:pt idx="45776">
                  <c:v>0.8356317554975774</c:v>
                </c:pt>
                <c:pt idx="45777">
                  <c:v>0.8353204172876304</c:v>
                </c:pt>
                <c:pt idx="45778">
                  <c:v>0.83569299552906096</c:v>
                </c:pt>
                <c:pt idx="45779">
                  <c:v>0.8353817504655493</c:v>
                </c:pt>
                <c:pt idx="45780">
                  <c:v>0.8357541899441342</c:v>
                </c:pt>
                <c:pt idx="45781">
                  <c:v>0.8353817504655493</c:v>
                </c:pt>
                <c:pt idx="45782">
                  <c:v>0.8353817504655493</c:v>
                </c:pt>
                <c:pt idx="45783">
                  <c:v>0.83544303797468367</c:v>
                </c:pt>
                <c:pt idx="45784">
                  <c:v>0.83544303797468367</c:v>
                </c:pt>
                <c:pt idx="45785">
                  <c:v>0.83550427986602172</c:v>
                </c:pt>
                <c:pt idx="45786">
                  <c:v>0.83519345238095233</c:v>
                </c:pt>
                <c:pt idx="45787">
                  <c:v>0.83513211760327521</c:v>
                </c:pt>
                <c:pt idx="45788">
                  <c:v>0.8348214285714286</c:v>
                </c:pt>
                <c:pt idx="45789">
                  <c:v>0.83550427986602172</c:v>
                </c:pt>
                <c:pt idx="45790">
                  <c:v>0.83587644212876822</c:v>
                </c:pt>
                <c:pt idx="45791">
                  <c:v>0.83556547619047616</c:v>
                </c:pt>
                <c:pt idx="45792">
                  <c:v>0.83550427986602172</c:v>
                </c:pt>
                <c:pt idx="45793">
                  <c:v>0.8353817504655493</c:v>
                </c:pt>
                <c:pt idx="45794">
                  <c:v>0.8353204172876304</c:v>
                </c:pt>
                <c:pt idx="45795">
                  <c:v>0.83525903838986215</c:v>
                </c:pt>
                <c:pt idx="45796">
                  <c:v>0.8356317554975774</c:v>
                </c:pt>
                <c:pt idx="45797">
                  <c:v>0.8353204172876304</c:v>
                </c:pt>
                <c:pt idx="45798">
                  <c:v>0.8353204172876304</c:v>
                </c:pt>
                <c:pt idx="45799">
                  <c:v>0.8353204172876304</c:v>
                </c:pt>
                <c:pt idx="45800">
                  <c:v>0.8353204172876304</c:v>
                </c:pt>
                <c:pt idx="45801">
                  <c:v>0.8357541899441342</c:v>
                </c:pt>
                <c:pt idx="45802">
                  <c:v>0.83544303797468367</c:v>
                </c:pt>
                <c:pt idx="45803">
                  <c:v>0.83544303797468367</c:v>
                </c:pt>
                <c:pt idx="45804">
                  <c:v>0.83550427986602172</c:v>
                </c:pt>
                <c:pt idx="45805">
                  <c:v>0.83525474153960577</c:v>
                </c:pt>
                <c:pt idx="45806">
                  <c:v>0.83494423791821559</c:v>
                </c:pt>
                <c:pt idx="45807">
                  <c:v>0.83494423791821559</c:v>
                </c:pt>
                <c:pt idx="45808">
                  <c:v>0.83531598513011152</c:v>
                </c:pt>
                <c:pt idx="45809">
                  <c:v>0.83556547619047616</c:v>
                </c:pt>
                <c:pt idx="45810">
                  <c:v>0.83550427986602172</c:v>
                </c:pt>
                <c:pt idx="45811">
                  <c:v>0.83544303797468367</c:v>
                </c:pt>
                <c:pt idx="45812">
                  <c:v>0.8357541899441342</c:v>
                </c:pt>
                <c:pt idx="45813">
                  <c:v>0.83513211760327521</c:v>
                </c:pt>
                <c:pt idx="45814">
                  <c:v>0.83550427986602172</c:v>
                </c:pt>
                <c:pt idx="45815">
                  <c:v>0.83519345238095233</c:v>
                </c:pt>
                <c:pt idx="45816">
                  <c:v>0.83488285608032731</c:v>
                </c:pt>
                <c:pt idx="45817">
                  <c:v>0.83525474153960577</c:v>
                </c:pt>
                <c:pt idx="45818">
                  <c:v>0.83494423791821559</c:v>
                </c:pt>
                <c:pt idx="45819">
                  <c:v>0.8348214285714286</c:v>
                </c:pt>
                <c:pt idx="45820">
                  <c:v>0.83544303797468367</c:v>
                </c:pt>
                <c:pt idx="45821">
                  <c:v>0.8356317554975774</c:v>
                </c:pt>
                <c:pt idx="45822">
                  <c:v>0.83557046979865779</c:v>
                </c:pt>
                <c:pt idx="45823">
                  <c:v>0.83525903838986215</c:v>
                </c:pt>
                <c:pt idx="45824">
                  <c:v>0.83557046979865779</c:v>
                </c:pt>
                <c:pt idx="45825">
                  <c:v>0.8356317554975774</c:v>
                </c:pt>
                <c:pt idx="45826">
                  <c:v>0.8353204172876304</c:v>
                </c:pt>
                <c:pt idx="45827">
                  <c:v>0.83569299552906096</c:v>
                </c:pt>
                <c:pt idx="45828">
                  <c:v>0.8353817504655493</c:v>
                </c:pt>
                <c:pt idx="45829">
                  <c:v>0.83569299552906096</c:v>
                </c:pt>
                <c:pt idx="45830">
                  <c:v>0.83569299552906096</c:v>
                </c:pt>
                <c:pt idx="45831">
                  <c:v>0.83569299552906096</c:v>
                </c:pt>
                <c:pt idx="45832">
                  <c:v>0.8353817504655493</c:v>
                </c:pt>
                <c:pt idx="45833">
                  <c:v>0.8353817504655493</c:v>
                </c:pt>
                <c:pt idx="45834">
                  <c:v>0.8357541899441342</c:v>
                </c:pt>
                <c:pt idx="45835">
                  <c:v>0.8357541899441342</c:v>
                </c:pt>
                <c:pt idx="45836">
                  <c:v>0.83550427986602172</c:v>
                </c:pt>
                <c:pt idx="45837">
                  <c:v>0.83513211760327521</c:v>
                </c:pt>
                <c:pt idx="45838">
                  <c:v>0.8348214285714286</c:v>
                </c:pt>
                <c:pt idx="45839">
                  <c:v>0.83519345238095233</c:v>
                </c:pt>
                <c:pt idx="45840">
                  <c:v>0.83550427986602172</c:v>
                </c:pt>
                <c:pt idx="45841">
                  <c:v>0.83587644212876822</c:v>
                </c:pt>
                <c:pt idx="45842">
                  <c:v>0.83550427986602172</c:v>
                </c:pt>
                <c:pt idx="45843">
                  <c:v>0.83581533879374537</c:v>
                </c:pt>
                <c:pt idx="45844">
                  <c:v>0.83550427986602172</c:v>
                </c:pt>
                <c:pt idx="45845">
                  <c:v>0.83544303797468367</c:v>
                </c:pt>
                <c:pt idx="45846">
                  <c:v>0.8353817504655493</c:v>
                </c:pt>
                <c:pt idx="45847">
                  <c:v>0.8353204172876304</c:v>
                </c:pt>
                <c:pt idx="45848">
                  <c:v>0.83569299552906096</c:v>
                </c:pt>
                <c:pt idx="45849">
                  <c:v>0.83557046979865779</c:v>
                </c:pt>
                <c:pt idx="45850">
                  <c:v>0.83588213353226415</c:v>
                </c:pt>
                <c:pt idx="45851">
                  <c:v>0.83525903838986215</c:v>
                </c:pt>
                <c:pt idx="45852">
                  <c:v>0.83494783904619985</c:v>
                </c:pt>
                <c:pt idx="45853">
                  <c:v>0.8356317554975774</c:v>
                </c:pt>
                <c:pt idx="45854">
                  <c:v>0.8353204172876304</c:v>
                </c:pt>
                <c:pt idx="45855">
                  <c:v>0.8357541899441342</c:v>
                </c:pt>
                <c:pt idx="45856">
                  <c:v>0.8357541899441342</c:v>
                </c:pt>
                <c:pt idx="45857">
                  <c:v>0.8353817504655493</c:v>
                </c:pt>
                <c:pt idx="45858">
                  <c:v>0.8353817504655493</c:v>
                </c:pt>
                <c:pt idx="45859">
                  <c:v>0.83544303797468367</c:v>
                </c:pt>
                <c:pt idx="45860">
                  <c:v>0.83581533879374537</c:v>
                </c:pt>
                <c:pt idx="45861">
                  <c:v>0.83550427986602172</c:v>
                </c:pt>
                <c:pt idx="45862">
                  <c:v>0.83587644212876822</c:v>
                </c:pt>
                <c:pt idx="45863">
                  <c:v>0.83550427986602172</c:v>
                </c:pt>
                <c:pt idx="45864">
                  <c:v>0.83550427986602172</c:v>
                </c:pt>
                <c:pt idx="45865">
                  <c:v>0.83550427986602172</c:v>
                </c:pt>
                <c:pt idx="45866">
                  <c:v>0.83550427986602172</c:v>
                </c:pt>
                <c:pt idx="45867">
                  <c:v>0.83544303797468367</c:v>
                </c:pt>
                <c:pt idx="45868">
                  <c:v>0.83544303797468367</c:v>
                </c:pt>
                <c:pt idx="45869">
                  <c:v>0.83513211760327521</c:v>
                </c:pt>
                <c:pt idx="45870">
                  <c:v>0.83519345238095233</c:v>
                </c:pt>
                <c:pt idx="45871">
                  <c:v>0.83550427986602172</c:v>
                </c:pt>
                <c:pt idx="45872">
                  <c:v>0.83544303797468367</c:v>
                </c:pt>
                <c:pt idx="45873">
                  <c:v>0.8357541899441342</c:v>
                </c:pt>
                <c:pt idx="45874">
                  <c:v>0.8357541899441342</c:v>
                </c:pt>
                <c:pt idx="45875">
                  <c:v>0.8357541899441342</c:v>
                </c:pt>
                <c:pt idx="45876">
                  <c:v>0.83544303797468367</c:v>
                </c:pt>
                <c:pt idx="45877">
                  <c:v>0.83513211760327521</c:v>
                </c:pt>
                <c:pt idx="45878">
                  <c:v>0.83556547619047616</c:v>
                </c:pt>
                <c:pt idx="45879">
                  <c:v>0.83519345238095233</c:v>
                </c:pt>
                <c:pt idx="45880">
                  <c:v>0.83525474153960577</c:v>
                </c:pt>
                <c:pt idx="45881">
                  <c:v>0.83525474153960577</c:v>
                </c:pt>
                <c:pt idx="45882">
                  <c:v>0.83550427986602172</c:v>
                </c:pt>
                <c:pt idx="45883">
                  <c:v>0.83544303797468367</c:v>
                </c:pt>
                <c:pt idx="45884">
                  <c:v>0.8353817504655493</c:v>
                </c:pt>
                <c:pt idx="45885">
                  <c:v>0.8357541899441342</c:v>
                </c:pt>
                <c:pt idx="45886">
                  <c:v>0.83581533879374537</c:v>
                </c:pt>
                <c:pt idx="45887">
                  <c:v>0.83581533879374537</c:v>
                </c:pt>
                <c:pt idx="45888">
                  <c:v>0.83556547619047616</c:v>
                </c:pt>
                <c:pt idx="45889">
                  <c:v>0.83525474153960577</c:v>
                </c:pt>
                <c:pt idx="45890">
                  <c:v>0.83525474153960577</c:v>
                </c:pt>
                <c:pt idx="45891">
                  <c:v>0.83488285608032731</c:v>
                </c:pt>
                <c:pt idx="45892">
                  <c:v>0.83525474153960577</c:v>
                </c:pt>
                <c:pt idx="45893">
                  <c:v>0.83556547619047616</c:v>
                </c:pt>
                <c:pt idx="45894">
                  <c:v>0.83550427986602172</c:v>
                </c:pt>
                <c:pt idx="45895">
                  <c:v>0.83507073715562175</c:v>
                </c:pt>
                <c:pt idx="45896">
                  <c:v>0.8357541899441342</c:v>
                </c:pt>
                <c:pt idx="45897">
                  <c:v>0.8357541899441342</c:v>
                </c:pt>
                <c:pt idx="45898">
                  <c:v>0.83581533879374537</c:v>
                </c:pt>
                <c:pt idx="45899">
                  <c:v>0.83519345238095233</c:v>
                </c:pt>
                <c:pt idx="45900">
                  <c:v>0.83556547619047616</c:v>
                </c:pt>
                <c:pt idx="45901">
                  <c:v>0.83488285608032731</c:v>
                </c:pt>
                <c:pt idx="45902">
                  <c:v>0.83494423791821559</c:v>
                </c:pt>
                <c:pt idx="45903">
                  <c:v>0.83525474153960577</c:v>
                </c:pt>
                <c:pt idx="45904">
                  <c:v>0.83525474153960577</c:v>
                </c:pt>
                <c:pt idx="45905">
                  <c:v>0.83544303797468367</c:v>
                </c:pt>
                <c:pt idx="45906">
                  <c:v>0.8353817504655493</c:v>
                </c:pt>
                <c:pt idx="45907">
                  <c:v>0.83544303797468367</c:v>
                </c:pt>
                <c:pt idx="45908">
                  <c:v>0.83550427986602172</c:v>
                </c:pt>
                <c:pt idx="45909">
                  <c:v>0.83519345238095233</c:v>
                </c:pt>
                <c:pt idx="45910">
                  <c:v>0.83562662699888424</c:v>
                </c:pt>
                <c:pt idx="45911">
                  <c:v>0.83519345238095233</c:v>
                </c:pt>
                <c:pt idx="45912">
                  <c:v>0.8353817504655493</c:v>
                </c:pt>
                <c:pt idx="45913">
                  <c:v>0.8353817504655493</c:v>
                </c:pt>
                <c:pt idx="45914">
                  <c:v>0.83544303797468367</c:v>
                </c:pt>
                <c:pt idx="45915">
                  <c:v>0.83550427986602172</c:v>
                </c:pt>
                <c:pt idx="45916">
                  <c:v>0.83581533879374537</c:v>
                </c:pt>
                <c:pt idx="45917">
                  <c:v>0.83550427986602172</c:v>
                </c:pt>
                <c:pt idx="45918">
                  <c:v>0.83519345238095233</c:v>
                </c:pt>
                <c:pt idx="45919">
                  <c:v>0.83525474153960577</c:v>
                </c:pt>
                <c:pt idx="45920">
                  <c:v>0.83525474153960577</c:v>
                </c:pt>
                <c:pt idx="45921">
                  <c:v>0.83488285608032731</c:v>
                </c:pt>
                <c:pt idx="45922">
                  <c:v>0.83550427986602172</c:v>
                </c:pt>
                <c:pt idx="45923">
                  <c:v>0.8353817504655493</c:v>
                </c:pt>
                <c:pt idx="45924">
                  <c:v>0.8357541899441342</c:v>
                </c:pt>
                <c:pt idx="45925">
                  <c:v>0.83550427986602172</c:v>
                </c:pt>
                <c:pt idx="45926">
                  <c:v>0.83556547619047616</c:v>
                </c:pt>
                <c:pt idx="45927">
                  <c:v>0.83525474153960577</c:v>
                </c:pt>
                <c:pt idx="45928">
                  <c:v>0.83519345238095233</c:v>
                </c:pt>
                <c:pt idx="45929">
                  <c:v>0.83513211760327521</c:v>
                </c:pt>
                <c:pt idx="45930">
                  <c:v>0.8353817504655493</c:v>
                </c:pt>
                <c:pt idx="45931">
                  <c:v>0.8353204172876304</c:v>
                </c:pt>
                <c:pt idx="45932">
                  <c:v>0.83569299552906096</c:v>
                </c:pt>
                <c:pt idx="45933">
                  <c:v>0.8353817504655493</c:v>
                </c:pt>
                <c:pt idx="45934">
                  <c:v>0.83544303797468367</c:v>
                </c:pt>
                <c:pt idx="45935">
                  <c:v>0.83513211760327521</c:v>
                </c:pt>
                <c:pt idx="45936">
                  <c:v>0.83556547619047616</c:v>
                </c:pt>
                <c:pt idx="45937">
                  <c:v>0.83525474153960577</c:v>
                </c:pt>
                <c:pt idx="45938">
                  <c:v>0.83562662699888424</c:v>
                </c:pt>
                <c:pt idx="45939">
                  <c:v>0.83556547619047616</c:v>
                </c:pt>
                <c:pt idx="45940">
                  <c:v>0.83569299552906096</c:v>
                </c:pt>
                <c:pt idx="45941">
                  <c:v>0.83525903838986215</c:v>
                </c:pt>
                <c:pt idx="45942">
                  <c:v>0.83557046979865779</c:v>
                </c:pt>
                <c:pt idx="45943">
                  <c:v>0.83557046979865779</c:v>
                </c:pt>
                <c:pt idx="45944">
                  <c:v>0.83557046979865779</c:v>
                </c:pt>
                <c:pt idx="45945">
                  <c:v>0.83525903838986215</c:v>
                </c:pt>
                <c:pt idx="45946">
                  <c:v>0.8353204172876304</c:v>
                </c:pt>
                <c:pt idx="45947">
                  <c:v>0.83507073715562186</c:v>
                </c:pt>
                <c:pt idx="45948">
                  <c:v>0.83519345238095233</c:v>
                </c:pt>
                <c:pt idx="45949">
                  <c:v>0.83519345238095233</c:v>
                </c:pt>
                <c:pt idx="45950">
                  <c:v>0.83531598513011152</c:v>
                </c:pt>
                <c:pt idx="45951">
                  <c:v>0.83531598513011152</c:v>
                </c:pt>
                <c:pt idx="45952">
                  <c:v>0.83531598513011152</c:v>
                </c:pt>
                <c:pt idx="45953">
                  <c:v>0.83593749999999989</c:v>
                </c:pt>
                <c:pt idx="45954">
                  <c:v>0.83581533879374537</c:v>
                </c:pt>
                <c:pt idx="45955">
                  <c:v>0.83544303797468367</c:v>
                </c:pt>
                <c:pt idx="45956">
                  <c:v>0.83513211760327521</c:v>
                </c:pt>
                <c:pt idx="45957">
                  <c:v>0.83544303797468367</c:v>
                </c:pt>
                <c:pt idx="45958">
                  <c:v>0.83544303797468367</c:v>
                </c:pt>
                <c:pt idx="45959">
                  <c:v>0.83556547619047616</c:v>
                </c:pt>
                <c:pt idx="45960">
                  <c:v>0.83593749999999989</c:v>
                </c:pt>
                <c:pt idx="45961">
                  <c:v>0.83525474153960577</c:v>
                </c:pt>
                <c:pt idx="45962">
                  <c:v>0.83525474153960577</c:v>
                </c:pt>
                <c:pt idx="45963">
                  <c:v>0.83525474153960577</c:v>
                </c:pt>
                <c:pt idx="45964">
                  <c:v>0.83556547619047616</c:v>
                </c:pt>
                <c:pt idx="45965">
                  <c:v>0.83550427986602172</c:v>
                </c:pt>
                <c:pt idx="45966">
                  <c:v>0.83544303797468367</c:v>
                </c:pt>
                <c:pt idx="45967">
                  <c:v>0.83544303797468367</c:v>
                </c:pt>
                <c:pt idx="45968">
                  <c:v>0.83550427986602172</c:v>
                </c:pt>
                <c:pt idx="45969">
                  <c:v>0.83562662699888424</c:v>
                </c:pt>
                <c:pt idx="45970">
                  <c:v>0.83537718320327026</c:v>
                </c:pt>
                <c:pt idx="45971">
                  <c:v>0.83500557413600907</c:v>
                </c:pt>
                <c:pt idx="45972">
                  <c:v>0.83531598513011163</c:v>
                </c:pt>
                <c:pt idx="45973">
                  <c:v>0.83531598513011163</c:v>
                </c:pt>
                <c:pt idx="45974">
                  <c:v>0.83525474153960577</c:v>
                </c:pt>
                <c:pt idx="45975">
                  <c:v>0.83550427986602172</c:v>
                </c:pt>
                <c:pt idx="45976">
                  <c:v>0.83550427986602172</c:v>
                </c:pt>
                <c:pt idx="45977">
                  <c:v>0.83550427986602172</c:v>
                </c:pt>
                <c:pt idx="45978">
                  <c:v>0.83550427986602172</c:v>
                </c:pt>
                <c:pt idx="45979">
                  <c:v>0.83581533879374537</c:v>
                </c:pt>
                <c:pt idx="45980">
                  <c:v>0.83556547619047616</c:v>
                </c:pt>
                <c:pt idx="45981">
                  <c:v>0.83531598513011152</c:v>
                </c:pt>
                <c:pt idx="45982">
                  <c:v>0.83494423791821559</c:v>
                </c:pt>
                <c:pt idx="45983">
                  <c:v>0.83568773234200755</c:v>
                </c:pt>
                <c:pt idx="45984">
                  <c:v>0.83574879227053145</c:v>
                </c:pt>
                <c:pt idx="45985">
                  <c:v>0.83543833580980686</c:v>
                </c:pt>
                <c:pt idx="45986">
                  <c:v>0.83543833580980686</c:v>
                </c:pt>
                <c:pt idx="45987">
                  <c:v>0.83506686478454684</c:v>
                </c:pt>
                <c:pt idx="45988">
                  <c:v>0.83469539375928681</c:v>
                </c:pt>
                <c:pt idx="45989">
                  <c:v>0.83531598513011163</c:v>
                </c:pt>
                <c:pt idx="45990">
                  <c:v>0.83562662699888424</c:v>
                </c:pt>
                <c:pt idx="45991">
                  <c:v>0.83525474153960577</c:v>
                </c:pt>
                <c:pt idx="45992">
                  <c:v>0.83556547619047616</c:v>
                </c:pt>
                <c:pt idx="45993">
                  <c:v>0.83562662699888424</c:v>
                </c:pt>
                <c:pt idx="45994">
                  <c:v>0.83525474153960577</c:v>
                </c:pt>
                <c:pt idx="45995">
                  <c:v>0.83556547619047616</c:v>
                </c:pt>
                <c:pt idx="45996">
                  <c:v>0.83587644212876822</c:v>
                </c:pt>
                <c:pt idx="45997">
                  <c:v>0.83544303797468367</c:v>
                </c:pt>
                <c:pt idx="45998">
                  <c:v>0.83544303797468367</c:v>
                </c:pt>
                <c:pt idx="45999">
                  <c:v>0.83544303797468367</c:v>
                </c:pt>
                <c:pt idx="46000">
                  <c:v>0.83544303797468367</c:v>
                </c:pt>
                <c:pt idx="46001">
                  <c:v>0.8353817504655493</c:v>
                </c:pt>
                <c:pt idx="46002">
                  <c:v>0.83544303797468367</c:v>
                </c:pt>
                <c:pt idx="46003">
                  <c:v>0.83550427986602172</c:v>
                </c:pt>
                <c:pt idx="46004">
                  <c:v>0.83544303797468367</c:v>
                </c:pt>
                <c:pt idx="46005">
                  <c:v>0.83544303797468367</c:v>
                </c:pt>
                <c:pt idx="46006">
                  <c:v>0.83544303797468367</c:v>
                </c:pt>
                <c:pt idx="46007">
                  <c:v>0.83544303797468367</c:v>
                </c:pt>
                <c:pt idx="46008">
                  <c:v>0.8353817504655493</c:v>
                </c:pt>
                <c:pt idx="46009">
                  <c:v>0.8357541899441342</c:v>
                </c:pt>
                <c:pt idx="46010">
                  <c:v>0.83544303797468367</c:v>
                </c:pt>
                <c:pt idx="46011">
                  <c:v>0.8357541899441342</c:v>
                </c:pt>
                <c:pt idx="46012">
                  <c:v>0.83544303797468367</c:v>
                </c:pt>
                <c:pt idx="46013">
                  <c:v>0.8348214285714286</c:v>
                </c:pt>
                <c:pt idx="46014">
                  <c:v>0.83519345238095233</c:v>
                </c:pt>
                <c:pt idx="46015">
                  <c:v>0.83550427986602172</c:v>
                </c:pt>
                <c:pt idx="46016">
                  <c:v>0.83519345238095233</c:v>
                </c:pt>
                <c:pt idx="46017">
                  <c:v>0.83513211760327521</c:v>
                </c:pt>
                <c:pt idx="46018">
                  <c:v>0.83513211760327521</c:v>
                </c:pt>
                <c:pt idx="46019">
                  <c:v>0.83513211760327521</c:v>
                </c:pt>
                <c:pt idx="46020">
                  <c:v>0.8348214285714286</c:v>
                </c:pt>
                <c:pt idx="46021">
                  <c:v>0.83488285608032731</c:v>
                </c:pt>
                <c:pt idx="46022">
                  <c:v>0.83525474153960577</c:v>
                </c:pt>
                <c:pt idx="46023">
                  <c:v>0.83525474153960577</c:v>
                </c:pt>
                <c:pt idx="46024">
                  <c:v>0.83525474153960577</c:v>
                </c:pt>
                <c:pt idx="46025">
                  <c:v>0.83494423791821559</c:v>
                </c:pt>
                <c:pt idx="46026">
                  <c:v>0.83494423791821559</c:v>
                </c:pt>
                <c:pt idx="46027">
                  <c:v>0.83525474153960577</c:v>
                </c:pt>
                <c:pt idx="46028">
                  <c:v>0.83519345238095233</c:v>
                </c:pt>
                <c:pt idx="46029">
                  <c:v>0.83519345238095233</c:v>
                </c:pt>
                <c:pt idx="46030">
                  <c:v>0.83507073715562186</c:v>
                </c:pt>
                <c:pt idx="46031">
                  <c:v>0.83500931098696463</c:v>
                </c:pt>
                <c:pt idx="46032">
                  <c:v>0.83525903838986215</c:v>
                </c:pt>
                <c:pt idx="46033">
                  <c:v>0.83488632128214701</c:v>
                </c:pt>
                <c:pt idx="46034">
                  <c:v>0.83557046979865779</c:v>
                </c:pt>
                <c:pt idx="46035">
                  <c:v>0.83557046979865779</c:v>
                </c:pt>
                <c:pt idx="46036">
                  <c:v>0.83550913838120111</c:v>
                </c:pt>
                <c:pt idx="46037">
                  <c:v>0.83544776119402975</c:v>
                </c:pt>
                <c:pt idx="46038">
                  <c:v>0.83550913838120111</c:v>
                </c:pt>
                <c:pt idx="46039">
                  <c:v>0.83525903838986215</c:v>
                </c:pt>
                <c:pt idx="46040">
                  <c:v>0.83525903838986215</c:v>
                </c:pt>
                <c:pt idx="46041">
                  <c:v>0.8353204172876304</c:v>
                </c:pt>
                <c:pt idx="46042">
                  <c:v>0.83538175046554941</c:v>
                </c:pt>
                <c:pt idx="46043">
                  <c:v>0.83544303797468367</c:v>
                </c:pt>
                <c:pt idx="46044">
                  <c:v>0.83581533879374537</c:v>
                </c:pt>
                <c:pt idx="46045">
                  <c:v>0.83513211760327521</c:v>
                </c:pt>
                <c:pt idx="46046">
                  <c:v>0.83513211760327521</c:v>
                </c:pt>
                <c:pt idx="46047">
                  <c:v>0.83544303797468367</c:v>
                </c:pt>
                <c:pt idx="46048">
                  <c:v>0.83544303797468367</c:v>
                </c:pt>
                <c:pt idx="46049">
                  <c:v>0.83538175046554941</c:v>
                </c:pt>
                <c:pt idx="46050">
                  <c:v>0.83500931098696463</c:v>
                </c:pt>
                <c:pt idx="46051">
                  <c:v>0.83538175046554941</c:v>
                </c:pt>
                <c:pt idx="46052">
                  <c:v>0.83538175046554941</c:v>
                </c:pt>
                <c:pt idx="46053">
                  <c:v>0.83500931098696463</c:v>
                </c:pt>
                <c:pt idx="46054">
                  <c:v>0.83507073715562186</c:v>
                </c:pt>
                <c:pt idx="46055">
                  <c:v>0.83544303797468367</c:v>
                </c:pt>
                <c:pt idx="46056">
                  <c:v>0.83513211760327521</c:v>
                </c:pt>
                <c:pt idx="46057">
                  <c:v>0.83544303797468367</c:v>
                </c:pt>
                <c:pt idx="46058">
                  <c:v>0.83500931098696463</c:v>
                </c:pt>
                <c:pt idx="46059">
                  <c:v>0.8353204172876304</c:v>
                </c:pt>
                <c:pt idx="46060">
                  <c:v>0.8356317554975774</c:v>
                </c:pt>
                <c:pt idx="46061">
                  <c:v>0.8356317554975774</c:v>
                </c:pt>
                <c:pt idx="46062">
                  <c:v>0.83569299552906096</c:v>
                </c:pt>
                <c:pt idx="46063">
                  <c:v>0.8356317554975774</c:v>
                </c:pt>
                <c:pt idx="46064">
                  <c:v>0.83600447260529265</c:v>
                </c:pt>
                <c:pt idx="46065">
                  <c:v>0.8353204172876304</c:v>
                </c:pt>
                <c:pt idx="46066">
                  <c:v>0.83538175046554941</c:v>
                </c:pt>
                <c:pt idx="46067">
                  <c:v>0.83544303797468367</c:v>
                </c:pt>
                <c:pt idx="46068">
                  <c:v>0.83507073715562186</c:v>
                </c:pt>
                <c:pt idx="46069">
                  <c:v>0.83507073715562186</c:v>
                </c:pt>
                <c:pt idx="46070">
                  <c:v>0.83513211760327521</c:v>
                </c:pt>
                <c:pt idx="46071">
                  <c:v>0.83538175046554941</c:v>
                </c:pt>
                <c:pt idx="46072">
                  <c:v>0.83538175046554941</c:v>
                </c:pt>
                <c:pt idx="46073">
                  <c:v>0.83538175046554941</c:v>
                </c:pt>
                <c:pt idx="46074">
                  <c:v>0.83538175046554941</c:v>
                </c:pt>
                <c:pt idx="46075">
                  <c:v>0.83544303797468367</c:v>
                </c:pt>
                <c:pt idx="46076">
                  <c:v>0.8348214285714286</c:v>
                </c:pt>
                <c:pt idx="46077">
                  <c:v>0.83513211760327521</c:v>
                </c:pt>
                <c:pt idx="46078">
                  <c:v>0.83544303797468367</c:v>
                </c:pt>
                <c:pt idx="46079">
                  <c:v>0.83544303797468367</c:v>
                </c:pt>
                <c:pt idx="46080">
                  <c:v>0.83550427986602172</c:v>
                </c:pt>
                <c:pt idx="46081">
                  <c:v>0.83519345238095233</c:v>
                </c:pt>
                <c:pt idx="46082">
                  <c:v>0.8348214285714286</c:v>
                </c:pt>
                <c:pt idx="46083">
                  <c:v>0.83513211760327521</c:v>
                </c:pt>
                <c:pt idx="46084">
                  <c:v>0.83550427986602172</c:v>
                </c:pt>
                <c:pt idx="46085">
                  <c:v>0.83544303797468367</c:v>
                </c:pt>
                <c:pt idx="46086">
                  <c:v>0.8353817504655493</c:v>
                </c:pt>
                <c:pt idx="46087">
                  <c:v>0.8353204172876304</c:v>
                </c:pt>
                <c:pt idx="46088">
                  <c:v>0.83557046979865779</c:v>
                </c:pt>
                <c:pt idx="46089">
                  <c:v>0.83557046979865779</c:v>
                </c:pt>
                <c:pt idx="46090">
                  <c:v>0.83550913838120111</c:v>
                </c:pt>
                <c:pt idx="46091">
                  <c:v>0.83557046979865779</c:v>
                </c:pt>
                <c:pt idx="46092">
                  <c:v>0.8356317554975774</c:v>
                </c:pt>
                <c:pt idx="46093">
                  <c:v>0.83525903838986215</c:v>
                </c:pt>
                <c:pt idx="46094">
                  <c:v>0.83594332587621178</c:v>
                </c:pt>
                <c:pt idx="46095">
                  <c:v>0.83557046979865779</c:v>
                </c:pt>
                <c:pt idx="46096">
                  <c:v>0.83525903838986215</c:v>
                </c:pt>
                <c:pt idx="46097">
                  <c:v>0.8356317554975774</c:v>
                </c:pt>
                <c:pt idx="46098">
                  <c:v>0.83569299552906096</c:v>
                </c:pt>
                <c:pt idx="46099">
                  <c:v>0.8353817504655493</c:v>
                </c:pt>
                <c:pt idx="46100">
                  <c:v>0.83544303797468367</c:v>
                </c:pt>
                <c:pt idx="46101">
                  <c:v>0.83513211760327521</c:v>
                </c:pt>
                <c:pt idx="46102">
                  <c:v>0.83513211760327521</c:v>
                </c:pt>
                <c:pt idx="46103">
                  <c:v>0.83587644212876822</c:v>
                </c:pt>
                <c:pt idx="46104">
                  <c:v>0.83569299552906096</c:v>
                </c:pt>
                <c:pt idx="46105">
                  <c:v>0.83557046979865779</c:v>
                </c:pt>
                <c:pt idx="46106">
                  <c:v>0.83550913838120111</c:v>
                </c:pt>
                <c:pt idx="46107">
                  <c:v>0.83575961179544611</c:v>
                </c:pt>
                <c:pt idx="46108">
                  <c:v>0.83575961179544611</c:v>
                </c:pt>
                <c:pt idx="46109">
                  <c:v>0.83544776119402975</c:v>
                </c:pt>
                <c:pt idx="46110">
                  <c:v>0.83588213353226415</c:v>
                </c:pt>
                <c:pt idx="46111">
                  <c:v>0.83557046979865779</c:v>
                </c:pt>
                <c:pt idx="46112">
                  <c:v>0.8356317554975774</c:v>
                </c:pt>
                <c:pt idx="46113">
                  <c:v>0.8356317554975774</c:v>
                </c:pt>
                <c:pt idx="46114">
                  <c:v>0.8353204172876304</c:v>
                </c:pt>
                <c:pt idx="46115">
                  <c:v>0.8353817504655493</c:v>
                </c:pt>
                <c:pt idx="46116">
                  <c:v>0.8357541899441342</c:v>
                </c:pt>
                <c:pt idx="46117">
                  <c:v>0.83538175046554941</c:v>
                </c:pt>
                <c:pt idx="46118">
                  <c:v>0.83544303797468367</c:v>
                </c:pt>
                <c:pt idx="46119">
                  <c:v>0.83587644212876822</c:v>
                </c:pt>
                <c:pt idx="46120">
                  <c:v>0.83519345238095233</c:v>
                </c:pt>
                <c:pt idx="46121">
                  <c:v>0.83525474153960577</c:v>
                </c:pt>
                <c:pt idx="46122">
                  <c:v>0.83525474153960577</c:v>
                </c:pt>
                <c:pt idx="46123">
                  <c:v>0.83525474153960577</c:v>
                </c:pt>
                <c:pt idx="46124">
                  <c:v>0.83525474153960577</c:v>
                </c:pt>
                <c:pt idx="46125">
                  <c:v>0.83525474153960577</c:v>
                </c:pt>
                <c:pt idx="46126">
                  <c:v>0.83519345238095233</c:v>
                </c:pt>
                <c:pt idx="46127">
                  <c:v>0.83519345238095233</c:v>
                </c:pt>
                <c:pt idx="46128">
                  <c:v>0.83519345238095233</c:v>
                </c:pt>
                <c:pt idx="46129">
                  <c:v>0.83519345238095233</c:v>
                </c:pt>
                <c:pt idx="46130">
                  <c:v>0.83556547619047616</c:v>
                </c:pt>
                <c:pt idx="46131">
                  <c:v>0.83525474153960577</c:v>
                </c:pt>
                <c:pt idx="46132">
                  <c:v>0.83488285608032731</c:v>
                </c:pt>
                <c:pt idx="46133">
                  <c:v>0.83513211760327521</c:v>
                </c:pt>
                <c:pt idx="46134">
                  <c:v>0.83513211760327521</c:v>
                </c:pt>
                <c:pt idx="46135">
                  <c:v>0.83519345238095233</c:v>
                </c:pt>
                <c:pt idx="46136">
                  <c:v>0.83519345238095233</c:v>
                </c:pt>
                <c:pt idx="46137">
                  <c:v>0.83581533879374537</c:v>
                </c:pt>
                <c:pt idx="46138">
                  <c:v>0.83544303797468367</c:v>
                </c:pt>
                <c:pt idx="46139">
                  <c:v>0.83544303797468367</c:v>
                </c:pt>
                <c:pt idx="46140">
                  <c:v>0.83544303797468367</c:v>
                </c:pt>
                <c:pt idx="46141">
                  <c:v>0.83581533879374537</c:v>
                </c:pt>
                <c:pt idx="46142">
                  <c:v>0.83544303797468367</c:v>
                </c:pt>
                <c:pt idx="46143">
                  <c:v>0.83544303797468367</c:v>
                </c:pt>
                <c:pt idx="46144">
                  <c:v>0.83544303797468367</c:v>
                </c:pt>
                <c:pt idx="46145">
                  <c:v>0.8357541899441342</c:v>
                </c:pt>
                <c:pt idx="46146">
                  <c:v>0.83606557377049184</c:v>
                </c:pt>
                <c:pt idx="46147">
                  <c:v>0.83500931098696463</c:v>
                </c:pt>
                <c:pt idx="46148">
                  <c:v>0.8357541899441342</c:v>
                </c:pt>
                <c:pt idx="46149">
                  <c:v>0.83544303797468367</c:v>
                </c:pt>
                <c:pt idx="46150">
                  <c:v>0.8353817504655493</c:v>
                </c:pt>
                <c:pt idx="46151">
                  <c:v>0.8356317554975774</c:v>
                </c:pt>
                <c:pt idx="46152">
                  <c:v>0.83525903838986215</c:v>
                </c:pt>
                <c:pt idx="46153">
                  <c:v>0.83525903838986215</c:v>
                </c:pt>
                <c:pt idx="46154">
                  <c:v>0.8356317554975774</c:v>
                </c:pt>
                <c:pt idx="46155">
                  <c:v>0.83569299552906096</c:v>
                </c:pt>
                <c:pt idx="46156">
                  <c:v>0.8357541899441342</c:v>
                </c:pt>
                <c:pt idx="46157">
                  <c:v>0.83544303797468367</c:v>
                </c:pt>
                <c:pt idx="46158">
                  <c:v>0.83544303797468367</c:v>
                </c:pt>
                <c:pt idx="46159">
                  <c:v>0.83544303797468367</c:v>
                </c:pt>
                <c:pt idx="46160">
                  <c:v>0.83507073715562186</c:v>
                </c:pt>
                <c:pt idx="46161">
                  <c:v>0.83507073715562186</c:v>
                </c:pt>
                <c:pt idx="46162">
                  <c:v>0.83507073715562186</c:v>
                </c:pt>
                <c:pt idx="46163">
                  <c:v>0.8347599553405286</c:v>
                </c:pt>
                <c:pt idx="46164">
                  <c:v>0.8353817504655493</c:v>
                </c:pt>
                <c:pt idx="46165">
                  <c:v>0.83525903838986215</c:v>
                </c:pt>
                <c:pt idx="46166">
                  <c:v>0.8356317554975774</c:v>
                </c:pt>
                <c:pt idx="46167">
                  <c:v>0.8356317554975774</c:v>
                </c:pt>
                <c:pt idx="46168">
                  <c:v>0.83525903838986215</c:v>
                </c:pt>
                <c:pt idx="46169">
                  <c:v>0.83525903838986215</c:v>
                </c:pt>
                <c:pt idx="46170">
                  <c:v>0.83557046979865779</c:v>
                </c:pt>
                <c:pt idx="46171">
                  <c:v>0.83588213353226415</c:v>
                </c:pt>
                <c:pt idx="46172">
                  <c:v>0.8356317554975774</c:v>
                </c:pt>
                <c:pt idx="46173">
                  <c:v>0.83594332587621178</c:v>
                </c:pt>
                <c:pt idx="46174">
                  <c:v>0.83525903838986215</c:v>
                </c:pt>
                <c:pt idx="46175">
                  <c:v>0.83525903838986215</c:v>
                </c:pt>
                <c:pt idx="46176">
                  <c:v>0.83557046979865779</c:v>
                </c:pt>
                <c:pt idx="46177">
                  <c:v>0.8356317554975774</c:v>
                </c:pt>
                <c:pt idx="46178">
                  <c:v>0.83557046979865779</c:v>
                </c:pt>
                <c:pt idx="46179">
                  <c:v>0.83519761372110379</c:v>
                </c:pt>
                <c:pt idx="46180">
                  <c:v>0.83550913838120111</c:v>
                </c:pt>
                <c:pt idx="46181">
                  <c:v>0.8356317554975774</c:v>
                </c:pt>
                <c:pt idx="46182">
                  <c:v>0.8353817504655493</c:v>
                </c:pt>
                <c:pt idx="46183">
                  <c:v>0.83544303797468367</c:v>
                </c:pt>
                <c:pt idx="46184">
                  <c:v>0.83538175046554941</c:v>
                </c:pt>
                <c:pt idx="46185">
                  <c:v>0.83538175046554941</c:v>
                </c:pt>
                <c:pt idx="46186">
                  <c:v>0.83507073715562186</c:v>
                </c:pt>
                <c:pt idx="46187">
                  <c:v>0.83507073715562186</c:v>
                </c:pt>
                <c:pt idx="46188">
                  <c:v>0.83513211760327521</c:v>
                </c:pt>
                <c:pt idx="46189">
                  <c:v>0.83544303797468367</c:v>
                </c:pt>
                <c:pt idx="46190">
                  <c:v>0.83569299552906096</c:v>
                </c:pt>
                <c:pt idx="46191">
                  <c:v>0.8353204172876304</c:v>
                </c:pt>
                <c:pt idx="46192">
                  <c:v>0.8356317554975774</c:v>
                </c:pt>
                <c:pt idx="46193">
                  <c:v>0.8356317554975774</c:v>
                </c:pt>
                <c:pt idx="46194">
                  <c:v>0.83569299552906096</c:v>
                </c:pt>
                <c:pt idx="46195">
                  <c:v>0.83569299552906096</c:v>
                </c:pt>
                <c:pt idx="46196">
                  <c:v>0.8353817504655493</c:v>
                </c:pt>
                <c:pt idx="46197">
                  <c:v>0.83544303797468367</c:v>
                </c:pt>
                <c:pt idx="46198">
                  <c:v>0.83544303797468367</c:v>
                </c:pt>
                <c:pt idx="46199">
                  <c:v>0.83550427986602172</c:v>
                </c:pt>
                <c:pt idx="46200">
                  <c:v>0.83550427986602172</c:v>
                </c:pt>
                <c:pt idx="46201">
                  <c:v>0.8348214285714286</c:v>
                </c:pt>
                <c:pt idx="46202">
                  <c:v>0.83513211760327521</c:v>
                </c:pt>
                <c:pt idx="46203">
                  <c:v>0.8348214285714286</c:v>
                </c:pt>
                <c:pt idx="46204">
                  <c:v>0.83544303797468367</c:v>
                </c:pt>
                <c:pt idx="46205">
                  <c:v>0.8357541899441342</c:v>
                </c:pt>
                <c:pt idx="46206">
                  <c:v>0.8353204172876304</c:v>
                </c:pt>
                <c:pt idx="46207">
                  <c:v>0.83557046979865779</c:v>
                </c:pt>
                <c:pt idx="46208">
                  <c:v>0.8356317554975774</c:v>
                </c:pt>
                <c:pt idx="46209">
                  <c:v>0.8356317554975774</c:v>
                </c:pt>
                <c:pt idx="46210">
                  <c:v>0.83569299552906096</c:v>
                </c:pt>
                <c:pt idx="46211">
                  <c:v>0.8353204172876304</c:v>
                </c:pt>
                <c:pt idx="46212">
                  <c:v>0.83544303797468367</c:v>
                </c:pt>
                <c:pt idx="46213">
                  <c:v>0.83513211760327521</c:v>
                </c:pt>
                <c:pt idx="46214">
                  <c:v>0.83519345238095233</c:v>
                </c:pt>
                <c:pt idx="46215">
                  <c:v>0.83531598513011163</c:v>
                </c:pt>
                <c:pt idx="46216">
                  <c:v>0.83494423791821559</c:v>
                </c:pt>
                <c:pt idx="46217">
                  <c:v>0.83525474153960577</c:v>
                </c:pt>
                <c:pt idx="46218">
                  <c:v>0.83525474153960577</c:v>
                </c:pt>
                <c:pt idx="46219">
                  <c:v>0.83519345238095233</c:v>
                </c:pt>
                <c:pt idx="46220">
                  <c:v>0.83550427986602172</c:v>
                </c:pt>
                <c:pt idx="46221">
                  <c:v>0.83550427986602172</c:v>
                </c:pt>
                <c:pt idx="46222">
                  <c:v>0.83581533879374537</c:v>
                </c:pt>
                <c:pt idx="46223">
                  <c:v>0.83544303797468367</c:v>
                </c:pt>
                <c:pt idx="46224">
                  <c:v>0.8357541899441342</c:v>
                </c:pt>
                <c:pt idx="46225">
                  <c:v>0.8357541899441342</c:v>
                </c:pt>
                <c:pt idx="46226">
                  <c:v>0.83544303797468367</c:v>
                </c:pt>
                <c:pt idx="46227">
                  <c:v>0.83550427986602172</c:v>
                </c:pt>
                <c:pt idx="46228">
                  <c:v>0.83525474153960577</c:v>
                </c:pt>
                <c:pt idx="46229">
                  <c:v>0.83531598513011163</c:v>
                </c:pt>
                <c:pt idx="46230">
                  <c:v>0.83537718320327026</c:v>
                </c:pt>
                <c:pt idx="46231">
                  <c:v>0.83537718320327026</c:v>
                </c:pt>
                <c:pt idx="46232">
                  <c:v>0.83531598513011163</c:v>
                </c:pt>
                <c:pt idx="46233">
                  <c:v>0.83494423791821559</c:v>
                </c:pt>
                <c:pt idx="46234">
                  <c:v>0.83525474153960577</c:v>
                </c:pt>
                <c:pt idx="46235">
                  <c:v>0.83556547619047616</c:v>
                </c:pt>
                <c:pt idx="46236">
                  <c:v>0.83550427986602172</c:v>
                </c:pt>
                <c:pt idx="46237">
                  <c:v>0.83519345238095233</c:v>
                </c:pt>
                <c:pt idx="46238">
                  <c:v>0.83550427986602172</c:v>
                </c:pt>
                <c:pt idx="46239">
                  <c:v>0.8353817504655493</c:v>
                </c:pt>
                <c:pt idx="46240">
                  <c:v>0.8353817504655493</c:v>
                </c:pt>
                <c:pt idx="46241">
                  <c:v>0.83507073715562175</c:v>
                </c:pt>
                <c:pt idx="46242">
                  <c:v>0.83581533879374537</c:v>
                </c:pt>
                <c:pt idx="46243">
                  <c:v>0.83581533879374537</c:v>
                </c:pt>
                <c:pt idx="46244">
                  <c:v>0.83581533879374537</c:v>
                </c:pt>
                <c:pt idx="46245">
                  <c:v>0.83544303797468367</c:v>
                </c:pt>
                <c:pt idx="46246">
                  <c:v>0.8357541899441342</c:v>
                </c:pt>
                <c:pt idx="46247">
                  <c:v>0.8357541899441342</c:v>
                </c:pt>
                <c:pt idx="46248">
                  <c:v>0.83544303797468367</c:v>
                </c:pt>
                <c:pt idx="46249">
                  <c:v>0.8353817504655493</c:v>
                </c:pt>
                <c:pt idx="46250">
                  <c:v>0.8353204172876304</c:v>
                </c:pt>
                <c:pt idx="46251">
                  <c:v>0.83569299552906096</c:v>
                </c:pt>
                <c:pt idx="46252">
                  <c:v>0.83569299552906096</c:v>
                </c:pt>
                <c:pt idx="46253">
                  <c:v>0.8353817504655493</c:v>
                </c:pt>
                <c:pt idx="46254">
                  <c:v>0.8356317554975774</c:v>
                </c:pt>
                <c:pt idx="46255">
                  <c:v>0.8356317554975774</c:v>
                </c:pt>
                <c:pt idx="46256">
                  <c:v>0.8356317554975774</c:v>
                </c:pt>
                <c:pt idx="46257">
                  <c:v>0.83525903838986215</c:v>
                </c:pt>
                <c:pt idx="46258">
                  <c:v>0.83525903838986215</c:v>
                </c:pt>
                <c:pt idx="46259">
                  <c:v>0.83569299552906096</c:v>
                </c:pt>
                <c:pt idx="46260">
                  <c:v>0.8353817504655493</c:v>
                </c:pt>
                <c:pt idx="46261">
                  <c:v>0.83544303797468367</c:v>
                </c:pt>
                <c:pt idx="46262">
                  <c:v>0.83507073715562186</c:v>
                </c:pt>
                <c:pt idx="46263">
                  <c:v>0.83507073715562186</c:v>
                </c:pt>
                <c:pt idx="46264">
                  <c:v>0.83507073715562186</c:v>
                </c:pt>
                <c:pt idx="46265">
                  <c:v>0.8353817504655493</c:v>
                </c:pt>
                <c:pt idx="46266">
                  <c:v>0.8353204172876304</c:v>
                </c:pt>
                <c:pt idx="46267">
                  <c:v>0.83550913838120111</c:v>
                </c:pt>
                <c:pt idx="46268">
                  <c:v>0.83557046979865779</c:v>
                </c:pt>
                <c:pt idx="46269">
                  <c:v>0.83557046979865779</c:v>
                </c:pt>
                <c:pt idx="46270">
                  <c:v>0.83588213353226415</c:v>
                </c:pt>
                <c:pt idx="46271">
                  <c:v>0.83519761372110379</c:v>
                </c:pt>
                <c:pt idx="46272">
                  <c:v>0.83525903838986215</c:v>
                </c:pt>
                <c:pt idx="46273">
                  <c:v>0.83569299552906096</c:v>
                </c:pt>
                <c:pt idx="46274">
                  <c:v>0.83569299552906096</c:v>
                </c:pt>
                <c:pt idx="46275">
                  <c:v>0.8353817504655493</c:v>
                </c:pt>
                <c:pt idx="46276">
                  <c:v>0.8353817504655493</c:v>
                </c:pt>
                <c:pt idx="46277">
                  <c:v>0.8353204172876304</c:v>
                </c:pt>
                <c:pt idx="46278">
                  <c:v>0.83569299552906096</c:v>
                </c:pt>
                <c:pt idx="46279">
                  <c:v>0.8353817504655493</c:v>
                </c:pt>
                <c:pt idx="46280">
                  <c:v>0.83569299552906096</c:v>
                </c:pt>
                <c:pt idx="46281">
                  <c:v>0.8357541899441342</c:v>
                </c:pt>
                <c:pt idx="46282">
                  <c:v>0.83550427986602172</c:v>
                </c:pt>
                <c:pt idx="46283">
                  <c:v>0.83550427986602172</c:v>
                </c:pt>
                <c:pt idx="46284">
                  <c:v>0.83544303797468367</c:v>
                </c:pt>
                <c:pt idx="46285">
                  <c:v>0.83513211760327521</c:v>
                </c:pt>
                <c:pt idx="46286">
                  <c:v>0.83513211760327521</c:v>
                </c:pt>
                <c:pt idx="46287">
                  <c:v>0.83513211760327521</c:v>
                </c:pt>
                <c:pt idx="46288">
                  <c:v>0.8347599553405286</c:v>
                </c:pt>
                <c:pt idx="46289">
                  <c:v>0.83507073715562186</c:v>
                </c:pt>
                <c:pt idx="46290">
                  <c:v>0.83538175046554941</c:v>
                </c:pt>
                <c:pt idx="46291">
                  <c:v>0.83500931098696463</c:v>
                </c:pt>
                <c:pt idx="46292">
                  <c:v>0.8357541899441342</c:v>
                </c:pt>
                <c:pt idx="46293">
                  <c:v>0.8353817504655493</c:v>
                </c:pt>
                <c:pt idx="46294">
                  <c:v>0.8353817504655493</c:v>
                </c:pt>
                <c:pt idx="46295">
                  <c:v>0.83507073715562175</c:v>
                </c:pt>
                <c:pt idx="46296">
                  <c:v>0.83544303797468367</c:v>
                </c:pt>
                <c:pt idx="46297">
                  <c:v>0.83544303797468367</c:v>
                </c:pt>
                <c:pt idx="46298">
                  <c:v>0.83581533879374537</c:v>
                </c:pt>
                <c:pt idx="46299">
                  <c:v>0.83550427986602172</c:v>
                </c:pt>
                <c:pt idx="46300">
                  <c:v>0.83488285608032731</c:v>
                </c:pt>
                <c:pt idx="46301">
                  <c:v>0.83519345238095233</c:v>
                </c:pt>
                <c:pt idx="46302">
                  <c:v>0.83513211760327521</c:v>
                </c:pt>
                <c:pt idx="46303">
                  <c:v>0.8353817504655493</c:v>
                </c:pt>
                <c:pt idx="46304">
                  <c:v>0.8356317554975774</c:v>
                </c:pt>
                <c:pt idx="46305">
                  <c:v>0.8353204172876304</c:v>
                </c:pt>
                <c:pt idx="46306">
                  <c:v>0.8353204172876304</c:v>
                </c:pt>
                <c:pt idx="46307">
                  <c:v>0.83569299552906096</c:v>
                </c:pt>
                <c:pt idx="46308">
                  <c:v>0.83569299552906096</c:v>
                </c:pt>
                <c:pt idx="46309">
                  <c:v>0.83587644212876822</c:v>
                </c:pt>
                <c:pt idx="46310">
                  <c:v>0.83525474153960577</c:v>
                </c:pt>
                <c:pt idx="46311">
                  <c:v>0.83562662699888424</c:v>
                </c:pt>
                <c:pt idx="46312">
                  <c:v>0.83488285608032731</c:v>
                </c:pt>
                <c:pt idx="46313">
                  <c:v>0.83519345238095233</c:v>
                </c:pt>
                <c:pt idx="46314">
                  <c:v>0.83513211760327521</c:v>
                </c:pt>
                <c:pt idx="46315">
                  <c:v>0.83544303797468367</c:v>
                </c:pt>
                <c:pt idx="46316">
                  <c:v>0.83507073715562175</c:v>
                </c:pt>
                <c:pt idx="46317">
                  <c:v>0.8353817504655493</c:v>
                </c:pt>
                <c:pt idx="46318">
                  <c:v>0.8353817504655493</c:v>
                </c:pt>
                <c:pt idx="46319">
                  <c:v>0.83550427986602172</c:v>
                </c:pt>
                <c:pt idx="46320">
                  <c:v>0.83531598513011152</c:v>
                </c:pt>
                <c:pt idx="46321">
                  <c:v>0.83525474153960577</c:v>
                </c:pt>
                <c:pt idx="46322">
                  <c:v>0.83550427986602172</c:v>
                </c:pt>
                <c:pt idx="46323">
                  <c:v>0.8353817504655493</c:v>
                </c:pt>
                <c:pt idx="46324">
                  <c:v>0.83569299552906096</c:v>
                </c:pt>
                <c:pt idx="46325">
                  <c:v>0.8356317554975774</c:v>
                </c:pt>
                <c:pt idx="46326">
                  <c:v>0.83600447260529265</c:v>
                </c:pt>
                <c:pt idx="46327">
                  <c:v>0.83544303797468367</c:v>
                </c:pt>
                <c:pt idx="46328">
                  <c:v>0.83469843633655993</c:v>
                </c:pt>
                <c:pt idx="46329">
                  <c:v>0.8353204172876304</c:v>
                </c:pt>
                <c:pt idx="46330">
                  <c:v>0.83569299552906096</c:v>
                </c:pt>
                <c:pt idx="46331">
                  <c:v>0.8353204172876304</c:v>
                </c:pt>
                <c:pt idx="46332">
                  <c:v>0.83525903838986215</c:v>
                </c:pt>
                <c:pt idx="46333">
                  <c:v>0.83557046979865779</c:v>
                </c:pt>
                <c:pt idx="46334">
                  <c:v>0.83550913838120111</c:v>
                </c:pt>
                <c:pt idx="46335">
                  <c:v>0.83557046979865779</c:v>
                </c:pt>
                <c:pt idx="46336">
                  <c:v>0.83569299552906096</c:v>
                </c:pt>
                <c:pt idx="46337">
                  <c:v>0.83544303797468367</c:v>
                </c:pt>
                <c:pt idx="46338">
                  <c:v>0.8347599553405286</c:v>
                </c:pt>
                <c:pt idx="46339">
                  <c:v>0.83544303797468367</c:v>
                </c:pt>
                <c:pt idx="46340">
                  <c:v>0.83513211760327521</c:v>
                </c:pt>
                <c:pt idx="46341">
                  <c:v>0.83519345238095233</c:v>
                </c:pt>
                <c:pt idx="46342">
                  <c:v>0.83525474153960577</c:v>
                </c:pt>
                <c:pt idx="46343">
                  <c:v>0.83525474153960577</c:v>
                </c:pt>
                <c:pt idx="46344">
                  <c:v>0.83519345238095233</c:v>
                </c:pt>
                <c:pt idx="46345">
                  <c:v>0.83488285608032731</c:v>
                </c:pt>
                <c:pt idx="46346">
                  <c:v>0.83525474153960577</c:v>
                </c:pt>
                <c:pt idx="46347">
                  <c:v>0.83525474153960577</c:v>
                </c:pt>
                <c:pt idx="46348">
                  <c:v>0.83525474153960577</c:v>
                </c:pt>
                <c:pt idx="46349">
                  <c:v>0.83525474153960577</c:v>
                </c:pt>
                <c:pt idx="46350">
                  <c:v>0.83525474153960577</c:v>
                </c:pt>
                <c:pt idx="46351">
                  <c:v>0.83519345238095233</c:v>
                </c:pt>
                <c:pt idx="46352">
                  <c:v>0.83556547619047616</c:v>
                </c:pt>
                <c:pt idx="46353">
                  <c:v>0.83587644212876822</c:v>
                </c:pt>
                <c:pt idx="46354">
                  <c:v>0.83488285608032731</c:v>
                </c:pt>
                <c:pt idx="46355">
                  <c:v>0.83519345238095233</c:v>
                </c:pt>
                <c:pt idx="46356">
                  <c:v>0.83556547619047616</c:v>
                </c:pt>
                <c:pt idx="46357">
                  <c:v>0.83525474153960577</c:v>
                </c:pt>
                <c:pt idx="46358">
                  <c:v>0.83556547619047616</c:v>
                </c:pt>
                <c:pt idx="46359">
                  <c:v>0.83550427986602172</c:v>
                </c:pt>
                <c:pt idx="46360">
                  <c:v>0.83550427986602172</c:v>
                </c:pt>
                <c:pt idx="46361">
                  <c:v>0.83550427986602172</c:v>
                </c:pt>
                <c:pt idx="46362">
                  <c:v>0.83544303797468367</c:v>
                </c:pt>
                <c:pt idx="46363">
                  <c:v>0.83507073715562186</c:v>
                </c:pt>
                <c:pt idx="46364">
                  <c:v>0.83507073715562186</c:v>
                </c:pt>
                <c:pt idx="46365">
                  <c:v>0.83507073715562186</c:v>
                </c:pt>
                <c:pt idx="46366">
                  <c:v>0.83544303797468367</c:v>
                </c:pt>
                <c:pt idx="46367">
                  <c:v>0.83544303797468367</c:v>
                </c:pt>
                <c:pt idx="46368">
                  <c:v>0.83513211760327521</c:v>
                </c:pt>
                <c:pt idx="46369">
                  <c:v>0.83513211760327521</c:v>
                </c:pt>
                <c:pt idx="46370">
                  <c:v>0.83507073715562186</c:v>
                </c:pt>
                <c:pt idx="46371">
                  <c:v>0.83544303797468367</c:v>
                </c:pt>
                <c:pt idx="46372">
                  <c:v>0.8357541899441342</c:v>
                </c:pt>
                <c:pt idx="46373">
                  <c:v>0.8353817504655493</c:v>
                </c:pt>
                <c:pt idx="46374">
                  <c:v>0.8356317554975774</c:v>
                </c:pt>
                <c:pt idx="46375">
                  <c:v>0.8356317554975774</c:v>
                </c:pt>
                <c:pt idx="46376">
                  <c:v>0.8356317554975774</c:v>
                </c:pt>
                <c:pt idx="46377">
                  <c:v>0.8356317554975774</c:v>
                </c:pt>
                <c:pt idx="46378">
                  <c:v>0.8356317554975774</c:v>
                </c:pt>
                <c:pt idx="46379">
                  <c:v>0.83557046979865779</c:v>
                </c:pt>
                <c:pt idx="46380">
                  <c:v>0.83525903838986215</c:v>
                </c:pt>
                <c:pt idx="46381">
                  <c:v>0.8356317554975774</c:v>
                </c:pt>
                <c:pt idx="46382">
                  <c:v>0.83569299552906096</c:v>
                </c:pt>
                <c:pt idx="46383">
                  <c:v>0.8353817504655493</c:v>
                </c:pt>
                <c:pt idx="46384">
                  <c:v>0.8353817504655493</c:v>
                </c:pt>
                <c:pt idx="46385">
                  <c:v>0.8353817504655493</c:v>
                </c:pt>
                <c:pt idx="46386">
                  <c:v>0.8353817504655493</c:v>
                </c:pt>
                <c:pt idx="46387">
                  <c:v>0.83544303797468367</c:v>
                </c:pt>
                <c:pt idx="46388">
                  <c:v>0.83544303797468367</c:v>
                </c:pt>
                <c:pt idx="46389">
                  <c:v>0.8357541899441342</c:v>
                </c:pt>
                <c:pt idx="46390">
                  <c:v>0.8353817504655493</c:v>
                </c:pt>
                <c:pt idx="46391">
                  <c:v>0.8353817504655493</c:v>
                </c:pt>
                <c:pt idx="46392">
                  <c:v>0.83513211760327521</c:v>
                </c:pt>
                <c:pt idx="46393">
                  <c:v>0.83550427986602172</c:v>
                </c:pt>
                <c:pt idx="46394">
                  <c:v>0.83513211760327521</c:v>
                </c:pt>
                <c:pt idx="46395">
                  <c:v>0.83513211760327521</c:v>
                </c:pt>
                <c:pt idx="46396">
                  <c:v>0.83519345238095233</c:v>
                </c:pt>
                <c:pt idx="46397">
                  <c:v>0.83513211760327521</c:v>
                </c:pt>
                <c:pt idx="46398">
                  <c:v>0.83581533879374537</c:v>
                </c:pt>
                <c:pt idx="46399">
                  <c:v>0.83550427986602172</c:v>
                </c:pt>
                <c:pt idx="46400">
                  <c:v>0.83556547619047616</c:v>
                </c:pt>
                <c:pt idx="46401">
                  <c:v>0.83550427986602172</c:v>
                </c:pt>
                <c:pt idx="46402">
                  <c:v>0.83544303797468367</c:v>
                </c:pt>
                <c:pt idx="46403">
                  <c:v>0.83581533879374537</c:v>
                </c:pt>
                <c:pt idx="46404">
                  <c:v>0.83550427986602172</c:v>
                </c:pt>
                <c:pt idx="46405">
                  <c:v>0.83513211760327521</c:v>
                </c:pt>
                <c:pt idx="46406">
                  <c:v>0.83550427986602172</c:v>
                </c:pt>
                <c:pt idx="46407">
                  <c:v>0.83513211760327521</c:v>
                </c:pt>
                <c:pt idx="46408">
                  <c:v>0.83513211760327521</c:v>
                </c:pt>
                <c:pt idx="46409">
                  <c:v>0.83550427986602172</c:v>
                </c:pt>
                <c:pt idx="46410">
                  <c:v>0.83550427986602172</c:v>
                </c:pt>
                <c:pt idx="46411">
                  <c:v>0.83544303797468367</c:v>
                </c:pt>
                <c:pt idx="46412">
                  <c:v>0.83507073715562175</c:v>
                </c:pt>
                <c:pt idx="46413">
                  <c:v>0.8353817504655493</c:v>
                </c:pt>
                <c:pt idx="46414">
                  <c:v>0.83569299552906096</c:v>
                </c:pt>
                <c:pt idx="46415">
                  <c:v>0.83525903838986215</c:v>
                </c:pt>
                <c:pt idx="46416">
                  <c:v>0.83488632128214701</c:v>
                </c:pt>
                <c:pt idx="46417">
                  <c:v>0.8353204172876304</c:v>
                </c:pt>
                <c:pt idx="46418">
                  <c:v>0.8353817504655493</c:v>
                </c:pt>
                <c:pt idx="46419">
                  <c:v>0.8357541899441342</c:v>
                </c:pt>
                <c:pt idx="46420">
                  <c:v>0.83581533879374537</c:v>
                </c:pt>
                <c:pt idx="46421">
                  <c:v>0.83550427986602172</c:v>
                </c:pt>
                <c:pt idx="46422">
                  <c:v>0.83519345238095233</c:v>
                </c:pt>
                <c:pt idx="46423">
                  <c:v>0.83519345238095233</c:v>
                </c:pt>
                <c:pt idx="46424">
                  <c:v>0.83550427986602172</c:v>
                </c:pt>
                <c:pt idx="46425">
                  <c:v>0.83513211760327521</c:v>
                </c:pt>
                <c:pt idx="46426">
                  <c:v>0.83513211760327521</c:v>
                </c:pt>
                <c:pt idx="46427">
                  <c:v>0.83519345238095233</c:v>
                </c:pt>
                <c:pt idx="46428">
                  <c:v>0.83556547619047616</c:v>
                </c:pt>
                <c:pt idx="46429">
                  <c:v>0.83550427986602172</c:v>
                </c:pt>
                <c:pt idx="46430">
                  <c:v>0.83581533879374537</c:v>
                </c:pt>
                <c:pt idx="46431">
                  <c:v>0.8357541899441342</c:v>
                </c:pt>
                <c:pt idx="46432">
                  <c:v>0.83569299552906096</c:v>
                </c:pt>
                <c:pt idx="46433">
                  <c:v>0.8353204172876304</c:v>
                </c:pt>
                <c:pt idx="46434">
                  <c:v>0.8356317554975774</c:v>
                </c:pt>
                <c:pt idx="46435">
                  <c:v>0.83557046979865779</c:v>
                </c:pt>
                <c:pt idx="46436">
                  <c:v>0.83594332587621178</c:v>
                </c:pt>
                <c:pt idx="46437">
                  <c:v>0.83600447260529265</c:v>
                </c:pt>
                <c:pt idx="46438">
                  <c:v>0.83569299552906096</c:v>
                </c:pt>
                <c:pt idx="46439">
                  <c:v>0.83507073715562186</c:v>
                </c:pt>
                <c:pt idx="46440">
                  <c:v>0.8347599553405286</c:v>
                </c:pt>
                <c:pt idx="46441">
                  <c:v>0.83507073715562186</c:v>
                </c:pt>
                <c:pt idx="46442">
                  <c:v>0.83507073715562186</c:v>
                </c:pt>
                <c:pt idx="46443">
                  <c:v>0.83544303797468367</c:v>
                </c:pt>
                <c:pt idx="46444">
                  <c:v>0.8353204172876304</c:v>
                </c:pt>
                <c:pt idx="46445">
                  <c:v>0.8356317554975774</c:v>
                </c:pt>
                <c:pt idx="46446">
                  <c:v>0.8353204172876304</c:v>
                </c:pt>
                <c:pt idx="46447">
                  <c:v>0.8356317554975774</c:v>
                </c:pt>
                <c:pt idx="46448">
                  <c:v>0.8356317554975774</c:v>
                </c:pt>
                <c:pt idx="46449">
                  <c:v>0.8353204172876304</c:v>
                </c:pt>
                <c:pt idx="46450">
                  <c:v>0.83544303797468367</c:v>
                </c:pt>
                <c:pt idx="46451">
                  <c:v>0.83519345238095233</c:v>
                </c:pt>
                <c:pt idx="46452">
                  <c:v>0.83513211760327521</c:v>
                </c:pt>
                <c:pt idx="46453">
                  <c:v>0.83513211760327521</c:v>
                </c:pt>
                <c:pt idx="46454">
                  <c:v>0.83507073715562186</c:v>
                </c:pt>
                <c:pt idx="46455">
                  <c:v>0.8353817504655493</c:v>
                </c:pt>
                <c:pt idx="46456">
                  <c:v>0.83569299552906096</c:v>
                </c:pt>
                <c:pt idx="46457">
                  <c:v>0.83525903838986215</c:v>
                </c:pt>
                <c:pt idx="46458">
                  <c:v>0.83525903838986215</c:v>
                </c:pt>
                <c:pt idx="46459">
                  <c:v>0.8353204172876304</c:v>
                </c:pt>
                <c:pt idx="46460">
                  <c:v>0.83507073715562186</c:v>
                </c:pt>
                <c:pt idx="46461">
                  <c:v>0.83550427986602172</c:v>
                </c:pt>
                <c:pt idx="46462">
                  <c:v>0.83556547619047616</c:v>
                </c:pt>
                <c:pt idx="46463">
                  <c:v>0.83550427986602172</c:v>
                </c:pt>
                <c:pt idx="46464">
                  <c:v>0.8353817504655493</c:v>
                </c:pt>
                <c:pt idx="46465">
                  <c:v>0.83569299552906096</c:v>
                </c:pt>
                <c:pt idx="46466">
                  <c:v>0.83569299552906096</c:v>
                </c:pt>
                <c:pt idx="46467">
                  <c:v>0.83544303797468367</c:v>
                </c:pt>
                <c:pt idx="46468">
                  <c:v>0.83550427986602172</c:v>
                </c:pt>
                <c:pt idx="46469">
                  <c:v>0.83525474153960577</c:v>
                </c:pt>
                <c:pt idx="46470">
                  <c:v>0.83494423791821559</c:v>
                </c:pt>
                <c:pt idx="46471">
                  <c:v>0.83519345238095233</c:v>
                </c:pt>
                <c:pt idx="46472">
                  <c:v>0.83556547619047616</c:v>
                </c:pt>
                <c:pt idx="46473">
                  <c:v>0.83544303797468367</c:v>
                </c:pt>
                <c:pt idx="46474">
                  <c:v>0.8353817504655493</c:v>
                </c:pt>
                <c:pt idx="46475">
                  <c:v>0.83569299552906096</c:v>
                </c:pt>
                <c:pt idx="46476">
                  <c:v>0.8357541899441342</c:v>
                </c:pt>
                <c:pt idx="46477">
                  <c:v>0.83581533879374537</c:v>
                </c:pt>
                <c:pt idx="46478">
                  <c:v>0.83519345238095233</c:v>
                </c:pt>
                <c:pt idx="46479">
                  <c:v>0.83531598513011163</c:v>
                </c:pt>
                <c:pt idx="46480">
                  <c:v>0.83494423791821559</c:v>
                </c:pt>
                <c:pt idx="46481">
                  <c:v>0.83488285608032731</c:v>
                </c:pt>
                <c:pt idx="46482">
                  <c:v>0.83544303797468367</c:v>
                </c:pt>
                <c:pt idx="46483">
                  <c:v>0.83544303797468367</c:v>
                </c:pt>
                <c:pt idx="46484">
                  <c:v>0.8353817504655493</c:v>
                </c:pt>
                <c:pt idx="46485">
                  <c:v>0.83544303797468367</c:v>
                </c:pt>
                <c:pt idx="46486">
                  <c:v>0.83544303797468367</c:v>
                </c:pt>
                <c:pt idx="46487">
                  <c:v>0.83544303797468367</c:v>
                </c:pt>
                <c:pt idx="46488">
                  <c:v>0.83550427986602172</c:v>
                </c:pt>
                <c:pt idx="46489">
                  <c:v>0.83550427986602172</c:v>
                </c:pt>
                <c:pt idx="46490">
                  <c:v>0.83550427986602172</c:v>
                </c:pt>
                <c:pt idx="46491">
                  <c:v>0.83556547619047616</c:v>
                </c:pt>
                <c:pt idx="46492">
                  <c:v>0.83494423791821559</c:v>
                </c:pt>
                <c:pt idx="46493">
                  <c:v>0.83494423791821559</c:v>
                </c:pt>
                <c:pt idx="46494">
                  <c:v>0.83525474153960577</c:v>
                </c:pt>
                <c:pt idx="46495">
                  <c:v>0.83519345238095233</c:v>
                </c:pt>
                <c:pt idx="46496">
                  <c:v>0.83556547619047616</c:v>
                </c:pt>
                <c:pt idx="46497">
                  <c:v>0.83550427986602172</c:v>
                </c:pt>
                <c:pt idx="46498">
                  <c:v>0.83544303797468367</c:v>
                </c:pt>
                <c:pt idx="46499">
                  <c:v>0.83544303797468367</c:v>
                </c:pt>
                <c:pt idx="46500">
                  <c:v>0.83569299552906096</c:v>
                </c:pt>
                <c:pt idx="46501">
                  <c:v>0.83569299552906096</c:v>
                </c:pt>
                <c:pt idx="46502">
                  <c:v>0.8357541899441342</c:v>
                </c:pt>
                <c:pt idx="46503">
                  <c:v>0.83544303797468367</c:v>
                </c:pt>
                <c:pt idx="46504">
                  <c:v>0.83550427986602172</c:v>
                </c:pt>
                <c:pt idx="46505">
                  <c:v>0.83519345238095233</c:v>
                </c:pt>
                <c:pt idx="46506">
                  <c:v>0.83519345238095233</c:v>
                </c:pt>
                <c:pt idx="46507">
                  <c:v>0.83513211760327521</c:v>
                </c:pt>
                <c:pt idx="46508">
                  <c:v>0.83507073715562186</c:v>
                </c:pt>
                <c:pt idx="46509">
                  <c:v>0.8357541899441342</c:v>
                </c:pt>
                <c:pt idx="46510">
                  <c:v>0.83569299552906096</c:v>
                </c:pt>
                <c:pt idx="46511">
                  <c:v>0.8353817504655493</c:v>
                </c:pt>
                <c:pt idx="46512">
                  <c:v>0.83544303797468367</c:v>
                </c:pt>
                <c:pt idx="46513">
                  <c:v>0.83569299552906096</c:v>
                </c:pt>
                <c:pt idx="46514">
                  <c:v>0.83569299552906096</c:v>
                </c:pt>
                <c:pt idx="46515">
                  <c:v>0.83569299552906096</c:v>
                </c:pt>
                <c:pt idx="46516">
                  <c:v>0.83569299552906096</c:v>
                </c:pt>
                <c:pt idx="46517">
                  <c:v>0.83569299552906096</c:v>
                </c:pt>
                <c:pt idx="46518">
                  <c:v>0.83600447260529265</c:v>
                </c:pt>
                <c:pt idx="46519">
                  <c:v>0.8356317554975774</c:v>
                </c:pt>
                <c:pt idx="46520">
                  <c:v>0.83606557377049184</c:v>
                </c:pt>
                <c:pt idx="46521">
                  <c:v>0.83569299552906096</c:v>
                </c:pt>
                <c:pt idx="46522">
                  <c:v>0.8353817504655493</c:v>
                </c:pt>
                <c:pt idx="46523">
                  <c:v>0.8353204172876304</c:v>
                </c:pt>
                <c:pt idx="46524">
                  <c:v>0.83569299552906096</c:v>
                </c:pt>
                <c:pt idx="46525">
                  <c:v>0.83569299552906096</c:v>
                </c:pt>
                <c:pt idx="46526">
                  <c:v>0.83569299552906096</c:v>
                </c:pt>
                <c:pt idx="46527">
                  <c:v>0.8353817504655493</c:v>
                </c:pt>
                <c:pt idx="46528">
                  <c:v>0.8353817504655493</c:v>
                </c:pt>
                <c:pt idx="46529">
                  <c:v>0.83569299552906096</c:v>
                </c:pt>
                <c:pt idx="46530">
                  <c:v>0.8357541899441342</c:v>
                </c:pt>
                <c:pt idx="46531">
                  <c:v>0.83569299552906096</c:v>
                </c:pt>
                <c:pt idx="46532">
                  <c:v>0.8353817504655493</c:v>
                </c:pt>
                <c:pt idx="46533">
                  <c:v>0.83544303797468367</c:v>
                </c:pt>
                <c:pt idx="46534">
                  <c:v>0.83519345238095233</c:v>
                </c:pt>
                <c:pt idx="46535">
                  <c:v>0.83525474153960577</c:v>
                </c:pt>
                <c:pt idx="46536">
                  <c:v>0.83556547619047616</c:v>
                </c:pt>
                <c:pt idx="46537">
                  <c:v>0.83556547619047616</c:v>
                </c:pt>
                <c:pt idx="46538">
                  <c:v>0.8348214285714286</c:v>
                </c:pt>
                <c:pt idx="46539">
                  <c:v>0.83513211760327521</c:v>
                </c:pt>
                <c:pt idx="46540">
                  <c:v>0.8348214285714286</c:v>
                </c:pt>
                <c:pt idx="46541">
                  <c:v>0.83513211760327521</c:v>
                </c:pt>
                <c:pt idx="46542">
                  <c:v>0.83513211760327521</c:v>
                </c:pt>
                <c:pt idx="46543">
                  <c:v>0.83556547619047616</c:v>
                </c:pt>
                <c:pt idx="46544">
                  <c:v>0.83550427986602172</c:v>
                </c:pt>
                <c:pt idx="46545">
                  <c:v>0.83550427986602172</c:v>
                </c:pt>
                <c:pt idx="46546">
                  <c:v>0.8357541899441342</c:v>
                </c:pt>
                <c:pt idx="46547">
                  <c:v>0.8353817504655493</c:v>
                </c:pt>
                <c:pt idx="46548">
                  <c:v>0.83569299552906096</c:v>
                </c:pt>
                <c:pt idx="46549">
                  <c:v>0.8357541899441342</c:v>
                </c:pt>
                <c:pt idx="46550">
                  <c:v>0.8353817504655493</c:v>
                </c:pt>
                <c:pt idx="46551">
                  <c:v>0.8353817504655493</c:v>
                </c:pt>
                <c:pt idx="46552">
                  <c:v>0.83544303797468367</c:v>
                </c:pt>
                <c:pt idx="46553">
                  <c:v>0.83550427986602172</c:v>
                </c:pt>
                <c:pt idx="46554">
                  <c:v>0.83513211760327521</c:v>
                </c:pt>
                <c:pt idx="46555">
                  <c:v>0.83525474153960577</c:v>
                </c:pt>
                <c:pt idx="46556">
                  <c:v>0.83488285608032731</c:v>
                </c:pt>
                <c:pt idx="46557">
                  <c:v>0.8347599553405286</c:v>
                </c:pt>
                <c:pt idx="46558">
                  <c:v>0.83507073715562175</c:v>
                </c:pt>
                <c:pt idx="46559">
                  <c:v>0.8356317554975774</c:v>
                </c:pt>
                <c:pt idx="46560">
                  <c:v>0.83557046979865779</c:v>
                </c:pt>
                <c:pt idx="46561">
                  <c:v>0.83557046979865779</c:v>
                </c:pt>
                <c:pt idx="46562">
                  <c:v>0.83588213353226415</c:v>
                </c:pt>
                <c:pt idx="46563">
                  <c:v>0.83557046979865779</c:v>
                </c:pt>
                <c:pt idx="46564">
                  <c:v>0.8356317554975774</c:v>
                </c:pt>
                <c:pt idx="46565">
                  <c:v>0.8356317554975774</c:v>
                </c:pt>
                <c:pt idx="46566">
                  <c:v>0.8356317554975774</c:v>
                </c:pt>
                <c:pt idx="46567">
                  <c:v>0.8356317554975774</c:v>
                </c:pt>
                <c:pt idx="46568">
                  <c:v>0.8356317554975774</c:v>
                </c:pt>
                <c:pt idx="46569">
                  <c:v>0.8356317554975774</c:v>
                </c:pt>
                <c:pt idx="46570">
                  <c:v>0.8356317554975774</c:v>
                </c:pt>
                <c:pt idx="46571">
                  <c:v>0.8353204172876304</c:v>
                </c:pt>
                <c:pt idx="46572">
                  <c:v>0.8353204172876304</c:v>
                </c:pt>
                <c:pt idx="46573">
                  <c:v>0.8356317554975774</c:v>
                </c:pt>
                <c:pt idx="46574">
                  <c:v>0.8356317554975774</c:v>
                </c:pt>
                <c:pt idx="46575">
                  <c:v>0.8356317554975774</c:v>
                </c:pt>
                <c:pt idx="46576">
                  <c:v>0.83525903838986215</c:v>
                </c:pt>
                <c:pt idx="46577">
                  <c:v>0.83519761372110379</c:v>
                </c:pt>
                <c:pt idx="46578">
                  <c:v>0.83532041728763051</c:v>
                </c:pt>
                <c:pt idx="46579">
                  <c:v>0.83569299552906096</c:v>
                </c:pt>
                <c:pt idx="46580">
                  <c:v>0.8353817504655493</c:v>
                </c:pt>
                <c:pt idx="46581">
                  <c:v>0.83544303797468367</c:v>
                </c:pt>
                <c:pt idx="46582">
                  <c:v>0.83550427986602172</c:v>
                </c:pt>
                <c:pt idx="46583">
                  <c:v>0.83587644212876822</c:v>
                </c:pt>
                <c:pt idx="46584">
                  <c:v>0.83550427986602172</c:v>
                </c:pt>
                <c:pt idx="46585">
                  <c:v>0.83513211760327521</c:v>
                </c:pt>
                <c:pt idx="46586">
                  <c:v>0.83519345238095233</c:v>
                </c:pt>
                <c:pt idx="46587">
                  <c:v>0.83550427986602172</c:v>
                </c:pt>
                <c:pt idx="46588">
                  <c:v>0.83556547619047616</c:v>
                </c:pt>
                <c:pt idx="46589">
                  <c:v>0.83488285608032731</c:v>
                </c:pt>
                <c:pt idx="46590">
                  <c:v>0.83519345238095233</c:v>
                </c:pt>
                <c:pt idx="46591">
                  <c:v>0.83519345238095233</c:v>
                </c:pt>
                <c:pt idx="46592">
                  <c:v>0.83550427986602172</c:v>
                </c:pt>
                <c:pt idx="46593">
                  <c:v>0.83581533879374537</c:v>
                </c:pt>
                <c:pt idx="46594">
                  <c:v>0.8357541899441342</c:v>
                </c:pt>
                <c:pt idx="46595">
                  <c:v>0.8357541899441342</c:v>
                </c:pt>
                <c:pt idx="46596">
                  <c:v>0.8357541899441342</c:v>
                </c:pt>
                <c:pt idx="46597">
                  <c:v>0.83581533879374537</c:v>
                </c:pt>
                <c:pt idx="46598">
                  <c:v>0.83550427986602172</c:v>
                </c:pt>
                <c:pt idx="46599">
                  <c:v>0.83550427986602172</c:v>
                </c:pt>
                <c:pt idx="46600">
                  <c:v>0.83513211760327521</c:v>
                </c:pt>
                <c:pt idx="46601">
                  <c:v>0.83544303797468367</c:v>
                </c:pt>
                <c:pt idx="46602">
                  <c:v>0.83581533879374537</c:v>
                </c:pt>
                <c:pt idx="46603">
                  <c:v>0.83581533879374537</c:v>
                </c:pt>
                <c:pt idx="46604">
                  <c:v>0.8357541899441342</c:v>
                </c:pt>
                <c:pt idx="46605">
                  <c:v>0.8357541899441342</c:v>
                </c:pt>
                <c:pt idx="46606">
                  <c:v>0.8357541899441342</c:v>
                </c:pt>
                <c:pt idx="46607">
                  <c:v>0.8353817504655493</c:v>
                </c:pt>
                <c:pt idx="46608">
                  <c:v>0.8356317554975774</c:v>
                </c:pt>
                <c:pt idx="46609">
                  <c:v>0.83569299552906096</c:v>
                </c:pt>
                <c:pt idx="46610">
                  <c:v>0.83569299552906096</c:v>
                </c:pt>
                <c:pt idx="46611">
                  <c:v>0.83569299552906096</c:v>
                </c:pt>
                <c:pt idx="46612">
                  <c:v>0.8353817504655493</c:v>
                </c:pt>
                <c:pt idx="46613">
                  <c:v>0.83569299552906096</c:v>
                </c:pt>
                <c:pt idx="46614">
                  <c:v>0.8356317554975774</c:v>
                </c:pt>
                <c:pt idx="46615">
                  <c:v>0.8356317554975774</c:v>
                </c:pt>
                <c:pt idx="46616">
                  <c:v>0.8353204172876304</c:v>
                </c:pt>
                <c:pt idx="46617">
                  <c:v>0.83569299552906096</c:v>
                </c:pt>
                <c:pt idx="46618">
                  <c:v>0.83569299552906096</c:v>
                </c:pt>
                <c:pt idx="46619">
                  <c:v>0.83500931098696463</c:v>
                </c:pt>
                <c:pt idx="46620">
                  <c:v>0.8353817504655493</c:v>
                </c:pt>
                <c:pt idx="46621">
                  <c:v>0.83507073715562175</c:v>
                </c:pt>
                <c:pt idx="46622">
                  <c:v>0.83544303797468367</c:v>
                </c:pt>
                <c:pt idx="46623">
                  <c:v>0.83544303797468367</c:v>
                </c:pt>
                <c:pt idx="46624">
                  <c:v>0.83544303797468367</c:v>
                </c:pt>
                <c:pt idx="46625">
                  <c:v>0.8353204172876304</c:v>
                </c:pt>
                <c:pt idx="46626">
                  <c:v>0.83569299552906096</c:v>
                </c:pt>
                <c:pt idx="46627">
                  <c:v>0.83600447260529265</c:v>
                </c:pt>
                <c:pt idx="46628">
                  <c:v>0.83569299552906096</c:v>
                </c:pt>
                <c:pt idx="46629">
                  <c:v>0.8353817504655493</c:v>
                </c:pt>
                <c:pt idx="46630">
                  <c:v>0.83569299552906096</c:v>
                </c:pt>
                <c:pt idx="46631">
                  <c:v>0.83569299552906096</c:v>
                </c:pt>
                <c:pt idx="46632">
                  <c:v>0.8357541899441342</c:v>
                </c:pt>
                <c:pt idx="46633">
                  <c:v>0.83581533879374537</c:v>
                </c:pt>
                <c:pt idx="46634">
                  <c:v>0.83550427986602172</c:v>
                </c:pt>
                <c:pt idx="46635">
                  <c:v>0.83562662699888424</c:v>
                </c:pt>
                <c:pt idx="46636">
                  <c:v>0.83531598513011152</c:v>
                </c:pt>
                <c:pt idx="46637">
                  <c:v>0.83568773234200755</c:v>
                </c:pt>
                <c:pt idx="46638">
                  <c:v>0.83599851245816292</c:v>
                </c:pt>
                <c:pt idx="46639">
                  <c:v>0.83500557413600907</c:v>
                </c:pt>
                <c:pt idx="46640">
                  <c:v>0.83500557413600907</c:v>
                </c:pt>
                <c:pt idx="46641">
                  <c:v>0.83562662699888446</c:v>
                </c:pt>
                <c:pt idx="46642">
                  <c:v>0.83525474153960577</c:v>
                </c:pt>
                <c:pt idx="46643">
                  <c:v>0.83494423791821559</c:v>
                </c:pt>
                <c:pt idx="46644">
                  <c:v>0.83525474153960577</c:v>
                </c:pt>
                <c:pt idx="46645">
                  <c:v>0.83587644212876822</c:v>
                </c:pt>
                <c:pt idx="46646">
                  <c:v>0.83550427986602172</c:v>
                </c:pt>
                <c:pt idx="46647">
                  <c:v>0.83544303797468367</c:v>
                </c:pt>
                <c:pt idx="46648">
                  <c:v>0.83581533879374537</c:v>
                </c:pt>
                <c:pt idx="46649">
                  <c:v>0.83544303797468367</c:v>
                </c:pt>
                <c:pt idx="46650">
                  <c:v>0.83550427986602172</c:v>
                </c:pt>
                <c:pt idx="46651">
                  <c:v>0.83556547619047616</c:v>
                </c:pt>
                <c:pt idx="46652">
                  <c:v>0.83562662699888424</c:v>
                </c:pt>
                <c:pt idx="46653">
                  <c:v>0.83562662699888446</c:v>
                </c:pt>
                <c:pt idx="46654">
                  <c:v>0.83531598513011163</c:v>
                </c:pt>
                <c:pt idx="46655">
                  <c:v>0.83525474153960577</c:v>
                </c:pt>
                <c:pt idx="46656">
                  <c:v>0.83525474153960577</c:v>
                </c:pt>
                <c:pt idx="46657">
                  <c:v>0.83550427986602172</c:v>
                </c:pt>
                <c:pt idx="46658">
                  <c:v>0.83544303797468367</c:v>
                </c:pt>
                <c:pt idx="46659">
                  <c:v>0.83550427986602172</c:v>
                </c:pt>
                <c:pt idx="46660">
                  <c:v>0.83593749999999989</c:v>
                </c:pt>
                <c:pt idx="46661">
                  <c:v>0.83562662699888424</c:v>
                </c:pt>
                <c:pt idx="46662">
                  <c:v>0.83525474153960577</c:v>
                </c:pt>
                <c:pt idx="46663">
                  <c:v>0.83562662699888446</c:v>
                </c:pt>
                <c:pt idx="46664">
                  <c:v>0.83531598513011163</c:v>
                </c:pt>
                <c:pt idx="46665">
                  <c:v>0.83531598513011163</c:v>
                </c:pt>
                <c:pt idx="46666">
                  <c:v>0.83500557413600907</c:v>
                </c:pt>
                <c:pt idx="46667">
                  <c:v>0.83531598513011163</c:v>
                </c:pt>
                <c:pt idx="46668">
                  <c:v>0.83469539375928681</c:v>
                </c:pt>
                <c:pt idx="46669">
                  <c:v>0.83506686478454684</c:v>
                </c:pt>
                <c:pt idx="46670">
                  <c:v>0.83537718320327026</c:v>
                </c:pt>
                <c:pt idx="46671">
                  <c:v>0.83531598513011152</c:v>
                </c:pt>
                <c:pt idx="46672">
                  <c:v>0.83562662699888424</c:v>
                </c:pt>
                <c:pt idx="46673">
                  <c:v>0.83562662699888424</c:v>
                </c:pt>
                <c:pt idx="46674">
                  <c:v>0.83550427986602172</c:v>
                </c:pt>
                <c:pt idx="46675">
                  <c:v>0.83550427986602172</c:v>
                </c:pt>
                <c:pt idx="46676">
                  <c:v>0.83544303797468367</c:v>
                </c:pt>
                <c:pt idx="46677">
                  <c:v>0.83544303797468367</c:v>
                </c:pt>
                <c:pt idx="46678">
                  <c:v>0.83556547619047616</c:v>
                </c:pt>
                <c:pt idx="46679">
                  <c:v>0.83537718320327026</c:v>
                </c:pt>
                <c:pt idx="46680">
                  <c:v>0.83574879227053145</c:v>
                </c:pt>
                <c:pt idx="46681">
                  <c:v>0.83494423791821559</c:v>
                </c:pt>
                <c:pt idx="46682">
                  <c:v>0.83488285608032731</c:v>
                </c:pt>
                <c:pt idx="46683">
                  <c:v>0.83556547619047616</c:v>
                </c:pt>
                <c:pt idx="46684">
                  <c:v>0.83519345238095233</c:v>
                </c:pt>
                <c:pt idx="46685">
                  <c:v>0.83550427986602172</c:v>
                </c:pt>
                <c:pt idx="46686">
                  <c:v>0.83544303797468367</c:v>
                </c:pt>
                <c:pt idx="46687">
                  <c:v>0.8353817504655493</c:v>
                </c:pt>
                <c:pt idx="46688">
                  <c:v>0.83569299552906096</c:v>
                </c:pt>
                <c:pt idx="46689">
                  <c:v>0.8356317554975774</c:v>
                </c:pt>
                <c:pt idx="46690">
                  <c:v>0.83600447260529265</c:v>
                </c:pt>
                <c:pt idx="46691">
                  <c:v>0.8356317554975774</c:v>
                </c:pt>
                <c:pt idx="46692">
                  <c:v>0.8357541899441342</c:v>
                </c:pt>
                <c:pt idx="46693">
                  <c:v>0.83550427986602172</c:v>
                </c:pt>
                <c:pt idx="46694">
                  <c:v>0.83513211760327521</c:v>
                </c:pt>
                <c:pt idx="46695">
                  <c:v>0.83513211760327521</c:v>
                </c:pt>
                <c:pt idx="46696">
                  <c:v>0.83587644212876822</c:v>
                </c:pt>
                <c:pt idx="46697">
                  <c:v>0.8357541899441342</c:v>
                </c:pt>
                <c:pt idx="46698">
                  <c:v>0.83557046979865779</c:v>
                </c:pt>
                <c:pt idx="46699">
                  <c:v>0.83557046979865779</c:v>
                </c:pt>
                <c:pt idx="46700">
                  <c:v>0.83557046979865779</c:v>
                </c:pt>
                <c:pt idx="46701">
                  <c:v>0.83525903838986215</c:v>
                </c:pt>
                <c:pt idx="46702">
                  <c:v>0.8353204172876304</c:v>
                </c:pt>
                <c:pt idx="46703">
                  <c:v>0.8353817504655493</c:v>
                </c:pt>
                <c:pt idx="46704">
                  <c:v>0.83507073715562186</c:v>
                </c:pt>
                <c:pt idx="46705">
                  <c:v>0.83513211760327521</c:v>
                </c:pt>
                <c:pt idx="46706">
                  <c:v>0.83513211760327521</c:v>
                </c:pt>
                <c:pt idx="46707">
                  <c:v>0.83469843633655993</c:v>
                </c:pt>
                <c:pt idx="46708">
                  <c:v>0.83500931098696463</c:v>
                </c:pt>
                <c:pt idx="46709">
                  <c:v>0.83500931098696463</c:v>
                </c:pt>
                <c:pt idx="46710">
                  <c:v>0.8353204172876304</c:v>
                </c:pt>
                <c:pt idx="46711">
                  <c:v>0.8353204172876304</c:v>
                </c:pt>
                <c:pt idx="46712">
                  <c:v>0.83525903838986215</c:v>
                </c:pt>
                <c:pt idx="46713">
                  <c:v>0.83557046979865779</c:v>
                </c:pt>
                <c:pt idx="46714">
                  <c:v>0.83557046979865779</c:v>
                </c:pt>
                <c:pt idx="46715">
                  <c:v>0.83519761372110379</c:v>
                </c:pt>
                <c:pt idx="46716">
                  <c:v>0.83557046979865779</c:v>
                </c:pt>
                <c:pt idx="46717">
                  <c:v>0.83557046979865779</c:v>
                </c:pt>
                <c:pt idx="46718">
                  <c:v>0.8356317554975774</c:v>
                </c:pt>
                <c:pt idx="46719">
                  <c:v>0.83538175046554941</c:v>
                </c:pt>
                <c:pt idx="46720">
                  <c:v>0.83544303797468367</c:v>
                </c:pt>
                <c:pt idx="46721">
                  <c:v>0.83507073715562186</c:v>
                </c:pt>
                <c:pt idx="46722">
                  <c:v>0.83507073715562186</c:v>
                </c:pt>
                <c:pt idx="46723">
                  <c:v>0.83519345238095233</c:v>
                </c:pt>
                <c:pt idx="46724">
                  <c:v>0.83494423791821559</c:v>
                </c:pt>
                <c:pt idx="46725">
                  <c:v>0.83525474153960577</c:v>
                </c:pt>
                <c:pt idx="46726">
                  <c:v>0.83556547619047616</c:v>
                </c:pt>
                <c:pt idx="46727">
                  <c:v>0.83581533879374537</c:v>
                </c:pt>
                <c:pt idx="46728">
                  <c:v>0.8357541899441342</c:v>
                </c:pt>
                <c:pt idx="46729">
                  <c:v>0.8357541899441342</c:v>
                </c:pt>
                <c:pt idx="46730">
                  <c:v>0.8357541899441342</c:v>
                </c:pt>
                <c:pt idx="46731">
                  <c:v>0.8353817504655493</c:v>
                </c:pt>
                <c:pt idx="46732">
                  <c:v>0.8356317554975774</c:v>
                </c:pt>
                <c:pt idx="46733">
                  <c:v>0.8356317554975774</c:v>
                </c:pt>
                <c:pt idx="46734">
                  <c:v>0.83600447260529265</c:v>
                </c:pt>
                <c:pt idx="46735">
                  <c:v>0.83569299552906096</c:v>
                </c:pt>
                <c:pt idx="46736">
                  <c:v>0.8353204172876304</c:v>
                </c:pt>
                <c:pt idx="46737">
                  <c:v>0.83525903838986215</c:v>
                </c:pt>
                <c:pt idx="46738">
                  <c:v>0.8356317554975774</c:v>
                </c:pt>
                <c:pt idx="46739">
                  <c:v>0.8356317554975774</c:v>
                </c:pt>
                <c:pt idx="46740">
                  <c:v>0.83525903838986215</c:v>
                </c:pt>
                <c:pt idx="46741">
                  <c:v>0.83494783904619974</c:v>
                </c:pt>
                <c:pt idx="46742">
                  <c:v>0.8353204172876304</c:v>
                </c:pt>
                <c:pt idx="46743">
                  <c:v>0.83538175046554941</c:v>
                </c:pt>
                <c:pt idx="46744">
                  <c:v>0.83500931098696463</c:v>
                </c:pt>
                <c:pt idx="46745">
                  <c:v>0.83507073715562186</c:v>
                </c:pt>
                <c:pt idx="46746">
                  <c:v>0.83569299552906096</c:v>
                </c:pt>
                <c:pt idx="46747">
                  <c:v>0.8356317554975774</c:v>
                </c:pt>
                <c:pt idx="46748">
                  <c:v>0.83525903838986215</c:v>
                </c:pt>
                <c:pt idx="46749">
                  <c:v>0.8356317554975774</c:v>
                </c:pt>
                <c:pt idx="46750">
                  <c:v>0.83557046979865779</c:v>
                </c:pt>
                <c:pt idx="46751">
                  <c:v>0.83588213353226415</c:v>
                </c:pt>
                <c:pt idx="46752">
                  <c:v>0.83550913838120111</c:v>
                </c:pt>
                <c:pt idx="46753">
                  <c:v>0.83550913838120111</c:v>
                </c:pt>
                <c:pt idx="46754">
                  <c:v>0.83557046979865779</c:v>
                </c:pt>
                <c:pt idx="46755">
                  <c:v>0.8353817504655493</c:v>
                </c:pt>
                <c:pt idx="46756">
                  <c:v>0.83544303797468367</c:v>
                </c:pt>
                <c:pt idx="46757">
                  <c:v>0.83550427986602172</c:v>
                </c:pt>
                <c:pt idx="46758">
                  <c:v>0.83519345238095233</c:v>
                </c:pt>
                <c:pt idx="46759">
                  <c:v>0.83519345238095233</c:v>
                </c:pt>
                <c:pt idx="46760">
                  <c:v>0.83519345238095233</c:v>
                </c:pt>
                <c:pt idx="46761">
                  <c:v>0.83519345238095233</c:v>
                </c:pt>
                <c:pt idx="46762">
                  <c:v>0.83581533879374537</c:v>
                </c:pt>
                <c:pt idx="46763">
                  <c:v>0.8353817504655493</c:v>
                </c:pt>
                <c:pt idx="46764">
                  <c:v>0.8353817504655493</c:v>
                </c:pt>
                <c:pt idx="46765">
                  <c:v>0.83569299552906096</c:v>
                </c:pt>
                <c:pt idx="46766">
                  <c:v>0.83500931098696463</c:v>
                </c:pt>
                <c:pt idx="46767">
                  <c:v>0.83538175046554941</c:v>
                </c:pt>
                <c:pt idx="46768">
                  <c:v>0.83544303797468367</c:v>
                </c:pt>
                <c:pt idx="46769">
                  <c:v>0.83507073715562186</c:v>
                </c:pt>
                <c:pt idx="46770">
                  <c:v>0.83550427986602172</c:v>
                </c:pt>
                <c:pt idx="46771">
                  <c:v>0.83544303797468367</c:v>
                </c:pt>
                <c:pt idx="46772">
                  <c:v>0.83507073715562186</c:v>
                </c:pt>
                <c:pt idx="46773">
                  <c:v>0.83544303797468367</c:v>
                </c:pt>
                <c:pt idx="46774">
                  <c:v>0.8353817504655493</c:v>
                </c:pt>
                <c:pt idx="46775">
                  <c:v>0.83569299552906096</c:v>
                </c:pt>
                <c:pt idx="46776">
                  <c:v>0.8356317554975774</c:v>
                </c:pt>
                <c:pt idx="46777">
                  <c:v>0.83594332587621178</c:v>
                </c:pt>
                <c:pt idx="46778">
                  <c:v>0.8356317554975774</c:v>
                </c:pt>
                <c:pt idx="46779">
                  <c:v>0.8356317554975774</c:v>
                </c:pt>
                <c:pt idx="46780">
                  <c:v>0.8353204172876304</c:v>
                </c:pt>
                <c:pt idx="46781">
                  <c:v>0.8353817504655493</c:v>
                </c:pt>
                <c:pt idx="46782">
                  <c:v>0.83513211760327521</c:v>
                </c:pt>
                <c:pt idx="46783">
                  <c:v>0.83519345238095233</c:v>
                </c:pt>
                <c:pt idx="46784">
                  <c:v>0.83513211760327521</c:v>
                </c:pt>
                <c:pt idx="46785">
                  <c:v>0.83513211760327521</c:v>
                </c:pt>
                <c:pt idx="46786">
                  <c:v>0.83507073715562175</c:v>
                </c:pt>
                <c:pt idx="46787">
                  <c:v>0.83500931098696463</c:v>
                </c:pt>
                <c:pt idx="46788">
                  <c:v>0.8353204172876304</c:v>
                </c:pt>
                <c:pt idx="46789">
                  <c:v>0.8353204172876304</c:v>
                </c:pt>
                <c:pt idx="46790">
                  <c:v>0.8356317554975774</c:v>
                </c:pt>
                <c:pt idx="46791">
                  <c:v>0.83600447260529265</c:v>
                </c:pt>
                <c:pt idx="46792">
                  <c:v>0.83569299552906096</c:v>
                </c:pt>
                <c:pt idx="46793">
                  <c:v>0.83507073715562186</c:v>
                </c:pt>
                <c:pt idx="46794">
                  <c:v>0.83513211760327521</c:v>
                </c:pt>
                <c:pt idx="46795">
                  <c:v>0.83513211760327521</c:v>
                </c:pt>
                <c:pt idx="46796">
                  <c:v>0.8357541899441342</c:v>
                </c:pt>
                <c:pt idx="46797">
                  <c:v>0.83569299552906096</c:v>
                </c:pt>
                <c:pt idx="46798">
                  <c:v>0.8356317554975774</c:v>
                </c:pt>
                <c:pt idx="46799">
                  <c:v>0.8356317554975774</c:v>
                </c:pt>
                <c:pt idx="46800">
                  <c:v>0.83525903838986215</c:v>
                </c:pt>
                <c:pt idx="46801">
                  <c:v>0.8353817504655493</c:v>
                </c:pt>
                <c:pt idx="46802">
                  <c:v>0.83513211760327521</c:v>
                </c:pt>
                <c:pt idx="46803">
                  <c:v>0.83513211760327521</c:v>
                </c:pt>
                <c:pt idx="46804">
                  <c:v>0.83513211760327521</c:v>
                </c:pt>
                <c:pt idx="46805">
                  <c:v>0.8348214285714286</c:v>
                </c:pt>
                <c:pt idx="46806">
                  <c:v>0.83513211760327521</c:v>
                </c:pt>
                <c:pt idx="46807">
                  <c:v>0.83507073715562186</c:v>
                </c:pt>
                <c:pt idx="46808">
                  <c:v>0.83544303797468367</c:v>
                </c:pt>
                <c:pt idx="46809">
                  <c:v>0.8353817504655493</c:v>
                </c:pt>
                <c:pt idx="46810">
                  <c:v>0.8356317554975774</c:v>
                </c:pt>
                <c:pt idx="46811">
                  <c:v>0.8356317554975774</c:v>
                </c:pt>
                <c:pt idx="46812">
                  <c:v>0.83525903838986215</c:v>
                </c:pt>
                <c:pt idx="46813">
                  <c:v>0.8353204172876304</c:v>
                </c:pt>
                <c:pt idx="46814">
                  <c:v>0.83519345238095233</c:v>
                </c:pt>
                <c:pt idx="46815">
                  <c:v>0.83531598513011152</c:v>
                </c:pt>
                <c:pt idx="46816">
                  <c:v>0.83500557413600907</c:v>
                </c:pt>
                <c:pt idx="46817">
                  <c:v>0.83531598513011163</c:v>
                </c:pt>
                <c:pt idx="46818">
                  <c:v>0.83519345238095233</c:v>
                </c:pt>
                <c:pt idx="46819">
                  <c:v>0.83525474153960577</c:v>
                </c:pt>
                <c:pt idx="46820">
                  <c:v>0.83562662699888424</c:v>
                </c:pt>
                <c:pt idx="46821">
                  <c:v>0.83519345238095233</c:v>
                </c:pt>
                <c:pt idx="46822">
                  <c:v>0.83544303797468367</c:v>
                </c:pt>
                <c:pt idx="46823">
                  <c:v>0.8357541899441342</c:v>
                </c:pt>
                <c:pt idx="46824">
                  <c:v>0.83544303797468367</c:v>
                </c:pt>
                <c:pt idx="46825">
                  <c:v>0.83550427986602172</c:v>
                </c:pt>
                <c:pt idx="46826">
                  <c:v>0.83550427986602172</c:v>
                </c:pt>
                <c:pt idx="46827">
                  <c:v>0.83556547619047616</c:v>
                </c:pt>
                <c:pt idx="46828">
                  <c:v>0.83537718320327026</c:v>
                </c:pt>
                <c:pt idx="46829">
                  <c:v>0.83469539375928681</c:v>
                </c:pt>
                <c:pt idx="46830">
                  <c:v>0.83475677682881555</c:v>
                </c:pt>
                <c:pt idx="46831">
                  <c:v>0.83506686478454684</c:v>
                </c:pt>
                <c:pt idx="46832">
                  <c:v>0.83531598513011163</c:v>
                </c:pt>
                <c:pt idx="46833">
                  <c:v>0.83562662699888424</c:v>
                </c:pt>
                <c:pt idx="46834">
                  <c:v>0.83525474153960577</c:v>
                </c:pt>
                <c:pt idx="46835">
                  <c:v>0.83556547619047616</c:v>
                </c:pt>
                <c:pt idx="46836">
                  <c:v>0.83550427986602172</c:v>
                </c:pt>
                <c:pt idx="46837">
                  <c:v>0.83587644212876822</c:v>
                </c:pt>
                <c:pt idx="46838">
                  <c:v>0.83556547619047616</c:v>
                </c:pt>
                <c:pt idx="46839">
                  <c:v>0.83519345238095233</c:v>
                </c:pt>
                <c:pt idx="46840">
                  <c:v>0.83581533879374537</c:v>
                </c:pt>
                <c:pt idx="46841">
                  <c:v>0.83550427986602172</c:v>
                </c:pt>
                <c:pt idx="46842">
                  <c:v>0.83519345238095255</c:v>
                </c:pt>
                <c:pt idx="46843">
                  <c:v>0.83544303797468367</c:v>
                </c:pt>
                <c:pt idx="46844">
                  <c:v>0.83544303797468367</c:v>
                </c:pt>
                <c:pt idx="46845">
                  <c:v>0.83544303797468367</c:v>
                </c:pt>
                <c:pt idx="46846">
                  <c:v>0.83556547619047616</c:v>
                </c:pt>
                <c:pt idx="46847">
                  <c:v>0.83531598513011152</c:v>
                </c:pt>
                <c:pt idx="46848">
                  <c:v>0.83568773234200755</c:v>
                </c:pt>
                <c:pt idx="46849">
                  <c:v>0.83506686478454684</c:v>
                </c:pt>
                <c:pt idx="46850">
                  <c:v>0.83506686478454684</c:v>
                </c:pt>
                <c:pt idx="46851">
                  <c:v>0.83580980683506678</c:v>
                </c:pt>
                <c:pt idx="46852">
                  <c:v>0.83543833580980686</c:v>
                </c:pt>
                <c:pt idx="46853">
                  <c:v>0.83537718320327026</c:v>
                </c:pt>
                <c:pt idx="46854">
                  <c:v>0.83574879227053145</c:v>
                </c:pt>
                <c:pt idx="46855">
                  <c:v>0.83574879227053145</c:v>
                </c:pt>
                <c:pt idx="46856">
                  <c:v>0.83537718320327026</c:v>
                </c:pt>
                <c:pt idx="46857">
                  <c:v>0.83562662699888424</c:v>
                </c:pt>
                <c:pt idx="46858">
                  <c:v>0.83556547619047616</c:v>
                </c:pt>
                <c:pt idx="46859">
                  <c:v>0.83550427986602172</c:v>
                </c:pt>
                <c:pt idx="46860">
                  <c:v>0.83550427986602172</c:v>
                </c:pt>
                <c:pt idx="46861">
                  <c:v>0.83581533879374537</c:v>
                </c:pt>
                <c:pt idx="46862">
                  <c:v>0.83550427986602172</c:v>
                </c:pt>
                <c:pt idx="46863">
                  <c:v>0.83550427986602172</c:v>
                </c:pt>
                <c:pt idx="46864">
                  <c:v>0.83556547619047616</c:v>
                </c:pt>
                <c:pt idx="46865">
                  <c:v>0.83556547619047616</c:v>
                </c:pt>
                <c:pt idx="46866">
                  <c:v>0.83581533879374537</c:v>
                </c:pt>
                <c:pt idx="46867">
                  <c:v>0.83513211760327521</c:v>
                </c:pt>
                <c:pt idx="46868">
                  <c:v>0.83556547619047616</c:v>
                </c:pt>
                <c:pt idx="46869">
                  <c:v>0.83531598513011152</c:v>
                </c:pt>
                <c:pt idx="46870">
                  <c:v>0.83531598513011152</c:v>
                </c:pt>
                <c:pt idx="46871">
                  <c:v>0.83525474153960577</c:v>
                </c:pt>
                <c:pt idx="46872">
                  <c:v>0.83550427986602172</c:v>
                </c:pt>
                <c:pt idx="46873">
                  <c:v>0.83550427986602172</c:v>
                </c:pt>
                <c:pt idx="46874">
                  <c:v>0.83513211760327521</c:v>
                </c:pt>
                <c:pt idx="46875">
                  <c:v>0.83556547619047616</c:v>
                </c:pt>
                <c:pt idx="46876">
                  <c:v>0.83562662699888424</c:v>
                </c:pt>
                <c:pt idx="46877">
                  <c:v>0.83568773234200755</c:v>
                </c:pt>
                <c:pt idx="46878">
                  <c:v>0.83531598513011163</c:v>
                </c:pt>
                <c:pt idx="46879">
                  <c:v>0.83562662699888424</c:v>
                </c:pt>
                <c:pt idx="46880">
                  <c:v>0.83556547619047616</c:v>
                </c:pt>
                <c:pt idx="46881">
                  <c:v>0.83525474153960577</c:v>
                </c:pt>
                <c:pt idx="46882">
                  <c:v>0.83556547619047616</c:v>
                </c:pt>
                <c:pt idx="46883">
                  <c:v>0.83550427986602172</c:v>
                </c:pt>
                <c:pt idx="46884">
                  <c:v>0.83550427986602172</c:v>
                </c:pt>
                <c:pt idx="46885">
                  <c:v>0.83544303797468367</c:v>
                </c:pt>
                <c:pt idx="46886">
                  <c:v>0.83507073715562175</c:v>
                </c:pt>
                <c:pt idx="46887">
                  <c:v>0.83550427986602172</c:v>
                </c:pt>
                <c:pt idx="46888">
                  <c:v>0.83550427986602172</c:v>
                </c:pt>
                <c:pt idx="46889">
                  <c:v>0.83550427986602172</c:v>
                </c:pt>
                <c:pt idx="46890">
                  <c:v>0.83550427986602172</c:v>
                </c:pt>
                <c:pt idx="46891">
                  <c:v>0.83550427986602172</c:v>
                </c:pt>
                <c:pt idx="46892">
                  <c:v>0.83550427986602172</c:v>
                </c:pt>
                <c:pt idx="46893">
                  <c:v>0.83550427986602172</c:v>
                </c:pt>
                <c:pt idx="46894">
                  <c:v>0.83550427986602172</c:v>
                </c:pt>
                <c:pt idx="46895">
                  <c:v>0.83550427986602172</c:v>
                </c:pt>
                <c:pt idx="46896">
                  <c:v>0.83550427986602172</c:v>
                </c:pt>
                <c:pt idx="46897">
                  <c:v>0.83513211760327521</c:v>
                </c:pt>
                <c:pt idx="46898">
                  <c:v>0.83544303797468367</c:v>
                </c:pt>
                <c:pt idx="46899">
                  <c:v>0.83550427986602172</c:v>
                </c:pt>
                <c:pt idx="46900">
                  <c:v>0.83550427986602172</c:v>
                </c:pt>
                <c:pt idx="46901">
                  <c:v>0.83556547619047616</c:v>
                </c:pt>
                <c:pt idx="46902">
                  <c:v>0.83562662699888424</c:v>
                </c:pt>
                <c:pt idx="46903">
                  <c:v>0.83494423791821559</c:v>
                </c:pt>
                <c:pt idx="46904">
                  <c:v>0.83494423791821559</c:v>
                </c:pt>
                <c:pt idx="46905">
                  <c:v>0.83525474153960577</c:v>
                </c:pt>
                <c:pt idx="46906">
                  <c:v>0.83519345238095233</c:v>
                </c:pt>
                <c:pt idx="46907">
                  <c:v>0.83550427986602172</c:v>
                </c:pt>
                <c:pt idx="46908">
                  <c:v>0.83544303797468367</c:v>
                </c:pt>
                <c:pt idx="46909">
                  <c:v>0.8353817504655493</c:v>
                </c:pt>
                <c:pt idx="46910">
                  <c:v>0.8353817504655493</c:v>
                </c:pt>
                <c:pt idx="46911">
                  <c:v>0.83569299552906096</c:v>
                </c:pt>
                <c:pt idx="46912">
                  <c:v>0.8357541899441342</c:v>
                </c:pt>
                <c:pt idx="46913">
                  <c:v>0.8357541899441342</c:v>
                </c:pt>
                <c:pt idx="46914">
                  <c:v>0.83544303797468367</c:v>
                </c:pt>
                <c:pt idx="46915">
                  <c:v>0.83550427986602172</c:v>
                </c:pt>
                <c:pt idx="46916">
                  <c:v>0.83550427986602172</c:v>
                </c:pt>
                <c:pt idx="46917">
                  <c:v>0.83562662699888424</c:v>
                </c:pt>
                <c:pt idx="46918">
                  <c:v>0.83537718320327026</c:v>
                </c:pt>
                <c:pt idx="46919">
                  <c:v>0.83537718320327026</c:v>
                </c:pt>
                <c:pt idx="46920">
                  <c:v>0.83537718320327026</c:v>
                </c:pt>
                <c:pt idx="46921">
                  <c:v>0.83537718320327026</c:v>
                </c:pt>
                <c:pt idx="46922">
                  <c:v>0.83500557413600907</c:v>
                </c:pt>
                <c:pt idx="46923">
                  <c:v>0.83531598513011163</c:v>
                </c:pt>
                <c:pt idx="46924">
                  <c:v>0.83525474153960577</c:v>
                </c:pt>
                <c:pt idx="46925">
                  <c:v>0.83525474153960577</c:v>
                </c:pt>
                <c:pt idx="46926">
                  <c:v>0.83556547619047616</c:v>
                </c:pt>
                <c:pt idx="46927">
                  <c:v>0.83550427986602172</c:v>
                </c:pt>
                <c:pt idx="46928">
                  <c:v>0.83550427986602172</c:v>
                </c:pt>
                <c:pt idx="46929">
                  <c:v>0.83587644212876822</c:v>
                </c:pt>
                <c:pt idx="46930">
                  <c:v>0.83550427986602172</c:v>
                </c:pt>
                <c:pt idx="46931">
                  <c:v>0.83550427986602172</c:v>
                </c:pt>
                <c:pt idx="46932">
                  <c:v>0.83587644212876822</c:v>
                </c:pt>
                <c:pt idx="46933">
                  <c:v>0.83587644212876822</c:v>
                </c:pt>
                <c:pt idx="46934">
                  <c:v>0.83556547619047616</c:v>
                </c:pt>
                <c:pt idx="46935">
                  <c:v>0.83556547619047616</c:v>
                </c:pt>
                <c:pt idx="46936">
                  <c:v>0.83556547619047616</c:v>
                </c:pt>
                <c:pt idx="46937">
                  <c:v>0.83550427986602172</c:v>
                </c:pt>
                <c:pt idx="46938">
                  <c:v>0.83550427986602172</c:v>
                </c:pt>
                <c:pt idx="46939">
                  <c:v>0.83593749999999989</c:v>
                </c:pt>
                <c:pt idx="46940">
                  <c:v>0.83562662699888424</c:v>
                </c:pt>
                <c:pt idx="46941">
                  <c:v>0.83525474153960577</c:v>
                </c:pt>
                <c:pt idx="46942">
                  <c:v>0.83562662699888424</c:v>
                </c:pt>
                <c:pt idx="46943">
                  <c:v>0.83568773234200755</c:v>
                </c:pt>
                <c:pt idx="46944">
                  <c:v>0.83463396506874776</c:v>
                </c:pt>
                <c:pt idx="46945">
                  <c:v>0.83494423791821559</c:v>
                </c:pt>
                <c:pt idx="46946">
                  <c:v>0.83494423791821559</c:v>
                </c:pt>
                <c:pt idx="46947">
                  <c:v>0.83494423791821559</c:v>
                </c:pt>
                <c:pt idx="46948">
                  <c:v>0.83500557413600907</c:v>
                </c:pt>
                <c:pt idx="46949">
                  <c:v>0.83506686478454684</c:v>
                </c:pt>
                <c:pt idx="46950">
                  <c:v>0.83500557413600907</c:v>
                </c:pt>
                <c:pt idx="46951">
                  <c:v>0.83500557413600907</c:v>
                </c:pt>
                <c:pt idx="46952">
                  <c:v>0.83531598513011163</c:v>
                </c:pt>
                <c:pt idx="46953">
                  <c:v>0.83537718320327026</c:v>
                </c:pt>
                <c:pt idx="46954">
                  <c:v>0.83506686478454684</c:v>
                </c:pt>
                <c:pt idx="46955">
                  <c:v>0.83506686478454684</c:v>
                </c:pt>
                <c:pt idx="46956">
                  <c:v>0.83500557413600907</c:v>
                </c:pt>
                <c:pt idx="46957">
                  <c:v>0.83531598513011163</c:v>
                </c:pt>
                <c:pt idx="46958">
                  <c:v>0.83531598513011152</c:v>
                </c:pt>
                <c:pt idx="46959">
                  <c:v>0.83562662699888424</c:v>
                </c:pt>
                <c:pt idx="46960">
                  <c:v>0.83519345238095233</c:v>
                </c:pt>
                <c:pt idx="46961">
                  <c:v>0.83550427986602172</c:v>
                </c:pt>
                <c:pt idx="46962">
                  <c:v>0.83581533879374537</c:v>
                </c:pt>
                <c:pt idx="46963">
                  <c:v>0.83581533879374537</c:v>
                </c:pt>
                <c:pt idx="46964">
                  <c:v>0.83544303797468367</c:v>
                </c:pt>
                <c:pt idx="46965">
                  <c:v>0.83507073715562175</c:v>
                </c:pt>
                <c:pt idx="46966">
                  <c:v>0.83550427986602172</c:v>
                </c:pt>
                <c:pt idx="46967">
                  <c:v>0.83550427986602172</c:v>
                </c:pt>
                <c:pt idx="46968">
                  <c:v>0.83513211760327521</c:v>
                </c:pt>
                <c:pt idx="46969">
                  <c:v>0.83550427986602172</c:v>
                </c:pt>
                <c:pt idx="46970">
                  <c:v>0.83550427986602172</c:v>
                </c:pt>
                <c:pt idx="46971">
                  <c:v>0.83581533879374537</c:v>
                </c:pt>
                <c:pt idx="46972">
                  <c:v>0.83544303797468367</c:v>
                </c:pt>
                <c:pt idx="46973">
                  <c:v>0.83550427986602172</c:v>
                </c:pt>
                <c:pt idx="46974">
                  <c:v>0.83550427986602172</c:v>
                </c:pt>
                <c:pt idx="46975">
                  <c:v>0.83556547619047616</c:v>
                </c:pt>
                <c:pt idx="46976">
                  <c:v>0.83550427986602172</c:v>
                </c:pt>
                <c:pt idx="46977">
                  <c:v>0.83587644212876822</c:v>
                </c:pt>
                <c:pt idx="46978">
                  <c:v>0.83556547619047616</c:v>
                </c:pt>
                <c:pt idx="46979">
                  <c:v>0.83556547619047616</c:v>
                </c:pt>
                <c:pt idx="46980">
                  <c:v>0.83556547619047616</c:v>
                </c:pt>
                <c:pt idx="46981">
                  <c:v>0.83587644212876822</c:v>
                </c:pt>
                <c:pt idx="46982">
                  <c:v>0.83556547619047616</c:v>
                </c:pt>
                <c:pt idx="46983">
                  <c:v>0.83525474153960577</c:v>
                </c:pt>
                <c:pt idx="46984">
                  <c:v>0.83550427986602172</c:v>
                </c:pt>
                <c:pt idx="46985">
                  <c:v>0.8357541899441342</c:v>
                </c:pt>
                <c:pt idx="46986">
                  <c:v>0.8357541899441342</c:v>
                </c:pt>
                <c:pt idx="46987">
                  <c:v>0.83581533879374537</c:v>
                </c:pt>
                <c:pt idx="46988">
                  <c:v>0.83587644212876822</c:v>
                </c:pt>
                <c:pt idx="46989">
                  <c:v>0.83556547619047616</c:v>
                </c:pt>
                <c:pt idx="46990">
                  <c:v>0.83562662699888424</c:v>
                </c:pt>
                <c:pt idx="46991">
                  <c:v>0.83562662699888424</c:v>
                </c:pt>
                <c:pt idx="46992">
                  <c:v>0.83531598513011163</c:v>
                </c:pt>
                <c:pt idx="46993">
                  <c:v>0.83500557413600907</c:v>
                </c:pt>
                <c:pt idx="46994">
                  <c:v>0.83500557413600907</c:v>
                </c:pt>
                <c:pt idx="46995">
                  <c:v>0.83494423791821559</c:v>
                </c:pt>
                <c:pt idx="46996">
                  <c:v>0.83494423791821559</c:v>
                </c:pt>
                <c:pt idx="46997">
                  <c:v>0.83525474153960577</c:v>
                </c:pt>
                <c:pt idx="46998">
                  <c:v>0.83525474153960577</c:v>
                </c:pt>
                <c:pt idx="46999">
                  <c:v>0.83562662699888424</c:v>
                </c:pt>
                <c:pt idx="47000">
                  <c:v>0.83550427986602172</c:v>
                </c:pt>
                <c:pt idx="47001">
                  <c:v>0.83550427986602172</c:v>
                </c:pt>
                <c:pt idx="47002">
                  <c:v>0.83525474153960577</c:v>
                </c:pt>
                <c:pt idx="47003">
                  <c:v>0.83556547619047616</c:v>
                </c:pt>
                <c:pt idx="47004">
                  <c:v>0.83556547619047616</c:v>
                </c:pt>
                <c:pt idx="47005">
                  <c:v>0.83519345238095233</c:v>
                </c:pt>
                <c:pt idx="47006">
                  <c:v>0.83544303797468367</c:v>
                </c:pt>
                <c:pt idx="47007">
                  <c:v>0.8357541899441342</c:v>
                </c:pt>
                <c:pt idx="47008">
                  <c:v>0.83550427986602172</c:v>
                </c:pt>
                <c:pt idx="47009">
                  <c:v>0.83550427986602172</c:v>
                </c:pt>
                <c:pt idx="47010">
                  <c:v>0.83525474153960577</c:v>
                </c:pt>
                <c:pt idx="47011">
                  <c:v>0.83531598513011152</c:v>
                </c:pt>
                <c:pt idx="47012">
                  <c:v>0.83562662699888424</c:v>
                </c:pt>
                <c:pt idx="47013">
                  <c:v>0.83562662699888446</c:v>
                </c:pt>
                <c:pt idx="47014">
                  <c:v>0.83531598513011163</c:v>
                </c:pt>
                <c:pt idx="47015">
                  <c:v>0.83531598513011152</c:v>
                </c:pt>
                <c:pt idx="47016">
                  <c:v>0.83494423791821559</c:v>
                </c:pt>
                <c:pt idx="47017">
                  <c:v>0.83531598513011163</c:v>
                </c:pt>
                <c:pt idx="47018">
                  <c:v>0.83494423791821559</c:v>
                </c:pt>
                <c:pt idx="47019">
                  <c:v>0.83500557413600907</c:v>
                </c:pt>
                <c:pt idx="47020">
                  <c:v>0.83494423791821559</c:v>
                </c:pt>
                <c:pt idx="47021">
                  <c:v>0.83531598513011152</c:v>
                </c:pt>
                <c:pt idx="47022">
                  <c:v>0.83531598513011152</c:v>
                </c:pt>
                <c:pt idx="47023">
                  <c:v>0.83531598513011152</c:v>
                </c:pt>
                <c:pt idx="47024">
                  <c:v>0.83556547619047616</c:v>
                </c:pt>
                <c:pt idx="47025">
                  <c:v>0.83550427986602172</c:v>
                </c:pt>
                <c:pt idx="47026">
                  <c:v>0.83544303797468367</c:v>
                </c:pt>
                <c:pt idx="47027">
                  <c:v>0.83544303797468367</c:v>
                </c:pt>
                <c:pt idx="47028">
                  <c:v>0.83544303797468367</c:v>
                </c:pt>
                <c:pt idx="47029">
                  <c:v>0.83544303797468367</c:v>
                </c:pt>
                <c:pt idx="47030">
                  <c:v>0.83550427986602172</c:v>
                </c:pt>
                <c:pt idx="47031">
                  <c:v>0.83550427986602172</c:v>
                </c:pt>
                <c:pt idx="47032">
                  <c:v>0.83556547619047616</c:v>
                </c:pt>
                <c:pt idx="47033">
                  <c:v>0.83525474153960577</c:v>
                </c:pt>
                <c:pt idx="47034">
                  <c:v>0.83488285608032731</c:v>
                </c:pt>
                <c:pt idx="47035">
                  <c:v>0.83525474153960577</c:v>
                </c:pt>
                <c:pt idx="47036">
                  <c:v>0.83531598513011163</c:v>
                </c:pt>
                <c:pt idx="47037">
                  <c:v>0.83525474153960577</c:v>
                </c:pt>
                <c:pt idx="47038">
                  <c:v>0.83587644212876822</c:v>
                </c:pt>
                <c:pt idx="47039">
                  <c:v>0.83550427986602172</c:v>
                </c:pt>
                <c:pt idx="47040">
                  <c:v>0.83550427986602172</c:v>
                </c:pt>
                <c:pt idx="47041">
                  <c:v>0.83550427986602172</c:v>
                </c:pt>
                <c:pt idx="47042">
                  <c:v>0.83513211760327521</c:v>
                </c:pt>
                <c:pt idx="47043">
                  <c:v>0.83550427986602172</c:v>
                </c:pt>
                <c:pt idx="47044">
                  <c:v>0.83550427986602172</c:v>
                </c:pt>
                <c:pt idx="47045">
                  <c:v>0.8348214285714286</c:v>
                </c:pt>
                <c:pt idx="47046">
                  <c:v>0.83488285608032731</c:v>
                </c:pt>
                <c:pt idx="47047">
                  <c:v>0.83519345238095233</c:v>
                </c:pt>
                <c:pt idx="47048">
                  <c:v>0.83519345238095233</c:v>
                </c:pt>
                <c:pt idx="47049">
                  <c:v>0.8348214285714286</c:v>
                </c:pt>
                <c:pt idx="47050">
                  <c:v>0.83550427986602172</c:v>
                </c:pt>
                <c:pt idx="47051">
                  <c:v>0.83581533879374537</c:v>
                </c:pt>
                <c:pt idx="47052">
                  <c:v>0.83550427986602172</c:v>
                </c:pt>
                <c:pt idx="47053">
                  <c:v>0.83550427986602172</c:v>
                </c:pt>
                <c:pt idx="47054">
                  <c:v>0.83550427986602172</c:v>
                </c:pt>
                <c:pt idx="47055">
                  <c:v>0.83550427986602172</c:v>
                </c:pt>
                <c:pt idx="47056">
                  <c:v>0.83556547619047616</c:v>
                </c:pt>
                <c:pt idx="47057">
                  <c:v>0.83531598513011152</c:v>
                </c:pt>
                <c:pt idx="47058">
                  <c:v>0.83537718320327026</c:v>
                </c:pt>
                <c:pt idx="47059">
                  <c:v>0.83531598513011152</c:v>
                </c:pt>
                <c:pt idx="47060">
                  <c:v>0.83556547619047616</c:v>
                </c:pt>
                <c:pt idx="47061">
                  <c:v>0.83550427986602172</c:v>
                </c:pt>
                <c:pt idx="47062">
                  <c:v>0.83550427986602172</c:v>
                </c:pt>
                <c:pt idx="47063">
                  <c:v>0.83544303797468367</c:v>
                </c:pt>
                <c:pt idx="47064">
                  <c:v>0.8357541899441342</c:v>
                </c:pt>
                <c:pt idx="47065">
                  <c:v>0.83581533879374537</c:v>
                </c:pt>
                <c:pt idx="47066">
                  <c:v>0.83544303797468367</c:v>
                </c:pt>
                <c:pt idx="47067">
                  <c:v>0.83581533879374537</c:v>
                </c:pt>
                <c:pt idx="47068">
                  <c:v>0.83550427986602172</c:v>
                </c:pt>
                <c:pt idx="47069">
                  <c:v>0.83550427986602172</c:v>
                </c:pt>
                <c:pt idx="47070">
                  <c:v>0.83556547619047616</c:v>
                </c:pt>
                <c:pt idx="47071">
                  <c:v>0.83556547619047616</c:v>
                </c:pt>
                <c:pt idx="47072">
                  <c:v>0.83550427986602172</c:v>
                </c:pt>
                <c:pt idx="47073">
                  <c:v>0.83519345238095233</c:v>
                </c:pt>
                <c:pt idx="47074">
                  <c:v>0.83556547619047616</c:v>
                </c:pt>
                <c:pt idx="47075">
                  <c:v>0.83525474153960577</c:v>
                </c:pt>
                <c:pt idx="47076">
                  <c:v>0.83537718320327026</c:v>
                </c:pt>
                <c:pt idx="47077">
                  <c:v>0.83574879227053145</c:v>
                </c:pt>
                <c:pt idx="47078">
                  <c:v>0.83494423791821559</c:v>
                </c:pt>
                <c:pt idx="47079">
                  <c:v>0.83562662699888424</c:v>
                </c:pt>
                <c:pt idx="47080">
                  <c:v>0.83593749999999989</c:v>
                </c:pt>
                <c:pt idx="47081">
                  <c:v>0.83556547619047616</c:v>
                </c:pt>
                <c:pt idx="47082">
                  <c:v>0.83587644212876822</c:v>
                </c:pt>
                <c:pt idx="47083">
                  <c:v>0.83550427986602172</c:v>
                </c:pt>
                <c:pt idx="47084">
                  <c:v>0.83556547619047616</c:v>
                </c:pt>
                <c:pt idx="47085">
                  <c:v>0.83562662699888424</c:v>
                </c:pt>
                <c:pt idx="47086">
                  <c:v>0.83562662699888424</c:v>
                </c:pt>
                <c:pt idx="47087">
                  <c:v>0.83562662699888424</c:v>
                </c:pt>
                <c:pt idx="47088">
                  <c:v>0.83562662699888424</c:v>
                </c:pt>
                <c:pt idx="47089">
                  <c:v>0.83562662699888424</c:v>
                </c:pt>
                <c:pt idx="47090">
                  <c:v>0.83556547619047616</c:v>
                </c:pt>
                <c:pt idx="47091">
                  <c:v>0.83556547619047616</c:v>
                </c:pt>
                <c:pt idx="47092">
                  <c:v>0.83556547619047616</c:v>
                </c:pt>
                <c:pt idx="47093">
                  <c:v>0.83550427986602172</c:v>
                </c:pt>
                <c:pt idx="47094">
                  <c:v>0.83550427986602172</c:v>
                </c:pt>
                <c:pt idx="47095">
                  <c:v>0.83544303797468367</c:v>
                </c:pt>
                <c:pt idx="47096">
                  <c:v>0.83550427986602172</c:v>
                </c:pt>
                <c:pt idx="47097">
                  <c:v>0.83544303797468367</c:v>
                </c:pt>
                <c:pt idx="47098">
                  <c:v>0.8353817504655493</c:v>
                </c:pt>
                <c:pt idx="47099">
                  <c:v>0.8353817504655493</c:v>
                </c:pt>
                <c:pt idx="47100">
                  <c:v>0.83544303797468367</c:v>
                </c:pt>
                <c:pt idx="47101">
                  <c:v>0.83550427986602172</c:v>
                </c:pt>
                <c:pt idx="47102">
                  <c:v>0.83488285608032731</c:v>
                </c:pt>
                <c:pt idx="47103">
                  <c:v>0.83525474153960577</c:v>
                </c:pt>
                <c:pt idx="47104">
                  <c:v>0.83531598513011163</c:v>
                </c:pt>
                <c:pt idx="47105">
                  <c:v>0.83506686478454684</c:v>
                </c:pt>
                <c:pt idx="47106">
                  <c:v>0.83543833580980686</c:v>
                </c:pt>
                <c:pt idx="47107">
                  <c:v>0.83506686478454684</c:v>
                </c:pt>
                <c:pt idx="47108">
                  <c:v>0.83506686478454684</c:v>
                </c:pt>
                <c:pt idx="47109">
                  <c:v>0.83500557413600907</c:v>
                </c:pt>
                <c:pt idx="47110">
                  <c:v>0.83494423791821559</c:v>
                </c:pt>
                <c:pt idx="47111">
                  <c:v>0.83525474153960577</c:v>
                </c:pt>
                <c:pt idx="47112">
                  <c:v>0.83562662699888424</c:v>
                </c:pt>
                <c:pt idx="47113">
                  <c:v>0.83562662699888424</c:v>
                </c:pt>
                <c:pt idx="47114">
                  <c:v>0.83562662699888424</c:v>
                </c:pt>
                <c:pt idx="47115">
                  <c:v>0.83525474153960577</c:v>
                </c:pt>
                <c:pt idx="47116">
                  <c:v>0.83531598513011152</c:v>
                </c:pt>
                <c:pt idx="47117">
                  <c:v>0.83494423791821559</c:v>
                </c:pt>
                <c:pt idx="47118">
                  <c:v>0.83531598513011163</c:v>
                </c:pt>
                <c:pt idx="47119">
                  <c:v>0.83500557413600907</c:v>
                </c:pt>
                <c:pt idx="47120">
                  <c:v>0.83494423791821559</c:v>
                </c:pt>
                <c:pt idx="47121">
                  <c:v>0.83494423791821559</c:v>
                </c:pt>
                <c:pt idx="47122">
                  <c:v>0.83494423791821559</c:v>
                </c:pt>
                <c:pt idx="47123">
                  <c:v>0.83494423791821559</c:v>
                </c:pt>
                <c:pt idx="47124">
                  <c:v>0.83531598513011152</c:v>
                </c:pt>
                <c:pt idx="47125">
                  <c:v>0.83519345238095233</c:v>
                </c:pt>
                <c:pt idx="47126">
                  <c:v>0.83581533879374537</c:v>
                </c:pt>
                <c:pt idx="47127">
                  <c:v>0.83581533879374537</c:v>
                </c:pt>
                <c:pt idx="47128">
                  <c:v>0.83581533879374537</c:v>
                </c:pt>
                <c:pt idx="47129">
                  <c:v>0.83544303797468367</c:v>
                </c:pt>
                <c:pt idx="47130">
                  <c:v>0.83544303797468367</c:v>
                </c:pt>
                <c:pt idx="47131">
                  <c:v>0.83581533879374537</c:v>
                </c:pt>
                <c:pt idx="47132">
                  <c:v>0.83556547619047616</c:v>
                </c:pt>
                <c:pt idx="47133">
                  <c:v>0.83531598513011152</c:v>
                </c:pt>
                <c:pt idx="47134">
                  <c:v>0.83531598513011152</c:v>
                </c:pt>
                <c:pt idx="47135">
                  <c:v>0.83531598513011163</c:v>
                </c:pt>
                <c:pt idx="47136">
                  <c:v>0.83494423791821559</c:v>
                </c:pt>
                <c:pt idx="47137">
                  <c:v>0.83525474153960577</c:v>
                </c:pt>
                <c:pt idx="47138">
                  <c:v>0.83488285608032731</c:v>
                </c:pt>
                <c:pt idx="47139">
                  <c:v>0.83550427986602172</c:v>
                </c:pt>
                <c:pt idx="47140">
                  <c:v>0.83550427986602172</c:v>
                </c:pt>
                <c:pt idx="47141">
                  <c:v>0.83550427986602172</c:v>
                </c:pt>
                <c:pt idx="47142">
                  <c:v>0.83587644212876822</c:v>
                </c:pt>
                <c:pt idx="47143">
                  <c:v>0.83550427986602172</c:v>
                </c:pt>
                <c:pt idx="47144">
                  <c:v>0.83544303797468367</c:v>
                </c:pt>
                <c:pt idx="47145">
                  <c:v>0.83544303797468367</c:v>
                </c:pt>
                <c:pt idx="47146">
                  <c:v>0.83513211760327521</c:v>
                </c:pt>
                <c:pt idx="47147">
                  <c:v>0.83550427986602172</c:v>
                </c:pt>
                <c:pt idx="47148">
                  <c:v>0.83519345238095233</c:v>
                </c:pt>
                <c:pt idx="47149">
                  <c:v>0.83525474153960577</c:v>
                </c:pt>
                <c:pt idx="47150">
                  <c:v>0.83525474153960577</c:v>
                </c:pt>
                <c:pt idx="47151">
                  <c:v>0.83556547619047616</c:v>
                </c:pt>
                <c:pt idx="47152">
                  <c:v>0.83587644212876822</c:v>
                </c:pt>
                <c:pt idx="47153">
                  <c:v>0.83519345238095233</c:v>
                </c:pt>
                <c:pt idx="47154">
                  <c:v>0.83556547619047616</c:v>
                </c:pt>
                <c:pt idx="47155">
                  <c:v>0.83556547619047616</c:v>
                </c:pt>
                <c:pt idx="47156">
                  <c:v>0.83562662699888424</c:v>
                </c:pt>
                <c:pt idx="47157">
                  <c:v>0.83525474153960577</c:v>
                </c:pt>
                <c:pt idx="47158">
                  <c:v>0.83562662699888424</c:v>
                </c:pt>
                <c:pt idx="47159">
                  <c:v>0.83531598513011152</c:v>
                </c:pt>
                <c:pt idx="47160">
                  <c:v>0.83494423791821559</c:v>
                </c:pt>
                <c:pt idx="47161">
                  <c:v>0.83562662699888424</c:v>
                </c:pt>
                <c:pt idx="47162">
                  <c:v>0.83568773234200755</c:v>
                </c:pt>
                <c:pt idx="47163">
                  <c:v>0.83531598513011163</c:v>
                </c:pt>
                <c:pt idx="47164">
                  <c:v>0.83500557413600907</c:v>
                </c:pt>
                <c:pt idx="47165">
                  <c:v>0.83506686478454684</c:v>
                </c:pt>
                <c:pt idx="47166">
                  <c:v>0.83506686478454684</c:v>
                </c:pt>
                <c:pt idx="47167">
                  <c:v>0.83537718320327026</c:v>
                </c:pt>
                <c:pt idx="47168">
                  <c:v>0.83537718320327026</c:v>
                </c:pt>
                <c:pt idx="47169">
                  <c:v>0.83562662699888424</c:v>
                </c:pt>
                <c:pt idx="47170">
                  <c:v>0.83556547619047616</c:v>
                </c:pt>
                <c:pt idx="47171">
                  <c:v>0.83550427986602172</c:v>
                </c:pt>
                <c:pt idx="47172">
                  <c:v>0.83581533879374537</c:v>
                </c:pt>
                <c:pt idx="47173">
                  <c:v>0.83550427986602172</c:v>
                </c:pt>
                <c:pt idx="47174">
                  <c:v>0.83550427986602172</c:v>
                </c:pt>
                <c:pt idx="47175">
                  <c:v>0.83556547619047616</c:v>
                </c:pt>
                <c:pt idx="47176">
                  <c:v>0.83550427986602172</c:v>
                </c:pt>
                <c:pt idx="47177">
                  <c:v>0.83550427986602172</c:v>
                </c:pt>
                <c:pt idx="47178">
                  <c:v>0.83550427986602172</c:v>
                </c:pt>
                <c:pt idx="47179">
                  <c:v>0.83513211760327521</c:v>
                </c:pt>
                <c:pt idx="47180">
                  <c:v>0.83544303797468367</c:v>
                </c:pt>
                <c:pt idx="47181">
                  <c:v>0.83513211760327521</c:v>
                </c:pt>
                <c:pt idx="47182">
                  <c:v>0.83519345238095233</c:v>
                </c:pt>
                <c:pt idx="47183">
                  <c:v>0.83556547619047616</c:v>
                </c:pt>
                <c:pt idx="47184">
                  <c:v>0.83593749999999989</c:v>
                </c:pt>
                <c:pt idx="47185">
                  <c:v>0.83537718320327026</c:v>
                </c:pt>
                <c:pt idx="47186">
                  <c:v>0.83580980683506678</c:v>
                </c:pt>
                <c:pt idx="47187">
                  <c:v>0.83543833580980686</c:v>
                </c:pt>
                <c:pt idx="47188">
                  <c:v>0.83512810991459341</c:v>
                </c:pt>
                <c:pt idx="47189">
                  <c:v>0.83543833580980686</c:v>
                </c:pt>
                <c:pt idx="47190">
                  <c:v>0.83562662699888424</c:v>
                </c:pt>
                <c:pt idx="47191">
                  <c:v>0.83550427986602172</c:v>
                </c:pt>
                <c:pt idx="47192">
                  <c:v>0.83550427986602172</c:v>
                </c:pt>
                <c:pt idx="47193">
                  <c:v>0.83550427986602172</c:v>
                </c:pt>
                <c:pt idx="47194">
                  <c:v>0.83556547619047616</c:v>
                </c:pt>
                <c:pt idx="47195">
                  <c:v>0.83562662699888424</c:v>
                </c:pt>
                <c:pt idx="47196">
                  <c:v>0.83531598513011163</c:v>
                </c:pt>
                <c:pt idx="47197">
                  <c:v>0.83506686478454684</c:v>
                </c:pt>
                <c:pt idx="47198">
                  <c:v>0.83506686478454684</c:v>
                </c:pt>
                <c:pt idx="47199">
                  <c:v>0.83537718320327026</c:v>
                </c:pt>
                <c:pt idx="47200">
                  <c:v>0.83537718320327026</c:v>
                </c:pt>
                <c:pt idx="47201">
                  <c:v>0.83500557413600907</c:v>
                </c:pt>
                <c:pt idx="47202">
                  <c:v>0.83537718320327026</c:v>
                </c:pt>
                <c:pt idx="47203">
                  <c:v>0.83506686478454684</c:v>
                </c:pt>
                <c:pt idx="47204">
                  <c:v>0.83537718320327026</c:v>
                </c:pt>
                <c:pt idx="47205">
                  <c:v>0.83562662699888424</c:v>
                </c:pt>
                <c:pt idx="47206">
                  <c:v>0.83525474153960577</c:v>
                </c:pt>
                <c:pt idx="47207">
                  <c:v>0.83525474153960577</c:v>
                </c:pt>
                <c:pt idx="47208">
                  <c:v>0.83525474153960577</c:v>
                </c:pt>
                <c:pt idx="47209">
                  <c:v>0.83525474153960577</c:v>
                </c:pt>
                <c:pt idx="47210">
                  <c:v>0.83525474153960577</c:v>
                </c:pt>
                <c:pt idx="47211">
                  <c:v>0.83556547619047616</c:v>
                </c:pt>
                <c:pt idx="47212">
                  <c:v>0.83562662699888424</c:v>
                </c:pt>
                <c:pt idx="47213">
                  <c:v>0.83562662699888424</c:v>
                </c:pt>
                <c:pt idx="47214">
                  <c:v>0.83531598513011152</c:v>
                </c:pt>
                <c:pt idx="47215">
                  <c:v>0.83531598513011152</c:v>
                </c:pt>
                <c:pt idx="47216">
                  <c:v>0.83531598513011152</c:v>
                </c:pt>
                <c:pt idx="47217">
                  <c:v>0.83531598513011152</c:v>
                </c:pt>
                <c:pt idx="47218">
                  <c:v>0.83525474153960577</c:v>
                </c:pt>
                <c:pt idx="47219">
                  <c:v>0.83531598513011152</c:v>
                </c:pt>
                <c:pt idx="47220">
                  <c:v>0.83568773234200755</c:v>
                </c:pt>
                <c:pt idx="47221">
                  <c:v>0.83568773234200755</c:v>
                </c:pt>
                <c:pt idx="47222">
                  <c:v>0.83537718320327026</c:v>
                </c:pt>
                <c:pt idx="47223">
                  <c:v>0.83531598513011152</c:v>
                </c:pt>
                <c:pt idx="47224">
                  <c:v>0.83531598513011152</c:v>
                </c:pt>
                <c:pt idx="47225">
                  <c:v>0.83525474153960577</c:v>
                </c:pt>
                <c:pt idx="47226">
                  <c:v>0.83550427986602172</c:v>
                </c:pt>
                <c:pt idx="47227">
                  <c:v>0.83550427986602172</c:v>
                </c:pt>
                <c:pt idx="47228">
                  <c:v>0.83525474153960577</c:v>
                </c:pt>
                <c:pt idx="47229">
                  <c:v>0.83525474153960577</c:v>
                </c:pt>
                <c:pt idx="47230">
                  <c:v>0.83550427986602172</c:v>
                </c:pt>
                <c:pt idx="47231">
                  <c:v>0.83556547619047616</c:v>
                </c:pt>
                <c:pt idx="47232">
                  <c:v>0.83562662699888424</c:v>
                </c:pt>
                <c:pt idx="47233">
                  <c:v>0.83494423791821559</c:v>
                </c:pt>
                <c:pt idx="47234">
                  <c:v>0.83494423791821559</c:v>
                </c:pt>
                <c:pt idx="47235">
                  <c:v>0.83494423791821559</c:v>
                </c:pt>
                <c:pt idx="47236">
                  <c:v>0.83531598513011152</c:v>
                </c:pt>
                <c:pt idx="47237">
                  <c:v>0.83537718320327026</c:v>
                </c:pt>
                <c:pt idx="47238">
                  <c:v>0.83568773234200755</c:v>
                </c:pt>
                <c:pt idx="47239">
                  <c:v>0.83556547619047616</c:v>
                </c:pt>
                <c:pt idx="47240">
                  <c:v>0.83544303797468367</c:v>
                </c:pt>
                <c:pt idx="47241">
                  <c:v>0.8353817504655493</c:v>
                </c:pt>
                <c:pt idx="47242">
                  <c:v>0.8357541899441342</c:v>
                </c:pt>
                <c:pt idx="47243">
                  <c:v>0.83550427986602172</c:v>
                </c:pt>
                <c:pt idx="47244">
                  <c:v>0.83550427986602172</c:v>
                </c:pt>
                <c:pt idx="47245">
                  <c:v>0.83581533879374537</c:v>
                </c:pt>
                <c:pt idx="47246">
                  <c:v>0.83556547619047616</c:v>
                </c:pt>
                <c:pt idx="47247">
                  <c:v>0.83525474153960577</c:v>
                </c:pt>
                <c:pt idx="47248">
                  <c:v>0.83531598513011152</c:v>
                </c:pt>
                <c:pt idx="47249">
                  <c:v>0.83494423791821559</c:v>
                </c:pt>
                <c:pt idx="47250">
                  <c:v>0.83494423791821559</c:v>
                </c:pt>
                <c:pt idx="47251">
                  <c:v>0.83494423791821559</c:v>
                </c:pt>
                <c:pt idx="47252">
                  <c:v>0.83531598513011152</c:v>
                </c:pt>
                <c:pt idx="47253">
                  <c:v>0.83531598513011152</c:v>
                </c:pt>
                <c:pt idx="47254">
                  <c:v>0.83488285608032731</c:v>
                </c:pt>
                <c:pt idx="47255">
                  <c:v>0.83525474153960577</c:v>
                </c:pt>
                <c:pt idx="47256">
                  <c:v>0.83525474153960577</c:v>
                </c:pt>
                <c:pt idx="47257">
                  <c:v>0.83494423791821559</c:v>
                </c:pt>
                <c:pt idx="47258">
                  <c:v>0.83488285608032731</c:v>
                </c:pt>
                <c:pt idx="47259">
                  <c:v>0.83525474153960577</c:v>
                </c:pt>
                <c:pt idx="47260">
                  <c:v>0.83562662699888424</c:v>
                </c:pt>
                <c:pt idx="47261">
                  <c:v>0.83525474153960577</c:v>
                </c:pt>
                <c:pt idx="47262">
                  <c:v>0.83519345238095233</c:v>
                </c:pt>
                <c:pt idx="47263">
                  <c:v>0.83494423791821559</c:v>
                </c:pt>
                <c:pt idx="47264">
                  <c:v>0.83531598513011163</c:v>
                </c:pt>
                <c:pt idx="47265">
                  <c:v>0.83500557413600907</c:v>
                </c:pt>
                <c:pt idx="47266">
                  <c:v>0.83531598513011163</c:v>
                </c:pt>
                <c:pt idx="47267">
                  <c:v>0.83531598513011163</c:v>
                </c:pt>
                <c:pt idx="47268">
                  <c:v>0.83568773234200755</c:v>
                </c:pt>
                <c:pt idx="47269">
                  <c:v>0.83568773234200755</c:v>
                </c:pt>
                <c:pt idx="47270">
                  <c:v>0.83531598513011163</c:v>
                </c:pt>
                <c:pt idx="47271">
                  <c:v>0.83531598513011163</c:v>
                </c:pt>
                <c:pt idx="47272">
                  <c:v>0.83531598513011163</c:v>
                </c:pt>
                <c:pt idx="47273">
                  <c:v>0.83494423791821559</c:v>
                </c:pt>
                <c:pt idx="47274">
                  <c:v>0.83488285608032731</c:v>
                </c:pt>
                <c:pt idx="47275">
                  <c:v>0.83519345238095233</c:v>
                </c:pt>
                <c:pt idx="47276">
                  <c:v>0.83581533879374537</c:v>
                </c:pt>
                <c:pt idx="47277">
                  <c:v>0.83544303797468367</c:v>
                </c:pt>
                <c:pt idx="47278">
                  <c:v>0.83544303797468367</c:v>
                </c:pt>
                <c:pt idx="47279">
                  <c:v>0.8353204172876304</c:v>
                </c:pt>
                <c:pt idx="47280">
                  <c:v>0.8353204172876304</c:v>
                </c:pt>
                <c:pt idx="47281">
                  <c:v>0.8353817504655493</c:v>
                </c:pt>
                <c:pt idx="47282">
                  <c:v>0.83544303797468367</c:v>
                </c:pt>
                <c:pt idx="47283">
                  <c:v>0.83544303797468367</c:v>
                </c:pt>
                <c:pt idx="47284">
                  <c:v>0.83513211760327521</c:v>
                </c:pt>
                <c:pt idx="47285">
                  <c:v>0.83513211760327521</c:v>
                </c:pt>
                <c:pt idx="47286">
                  <c:v>0.83544303797468367</c:v>
                </c:pt>
                <c:pt idx="47287">
                  <c:v>0.83544303797468367</c:v>
                </c:pt>
                <c:pt idx="47288">
                  <c:v>0.83556547619047616</c:v>
                </c:pt>
                <c:pt idx="47289">
                  <c:v>0.83519345238095233</c:v>
                </c:pt>
                <c:pt idx="47290">
                  <c:v>0.8348214285714286</c:v>
                </c:pt>
                <c:pt idx="47291">
                  <c:v>0.83519345238095233</c:v>
                </c:pt>
                <c:pt idx="47292">
                  <c:v>0.83519345238095233</c:v>
                </c:pt>
                <c:pt idx="47293">
                  <c:v>0.83581533879374537</c:v>
                </c:pt>
                <c:pt idx="47294">
                  <c:v>0.83556547619047616</c:v>
                </c:pt>
                <c:pt idx="47295">
                  <c:v>0.83556547619047616</c:v>
                </c:pt>
                <c:pt idx="47296">
                  <c:v>0.83519345238095233</c:v>
                </c:pt>
                <c:pt idx="47297">
                  <c:v>0.83525474153960577</c:v>
                </c:pt>
                <c:pt idx="47298">
                  <c:v>0.83525474153960577</c:v>
                </c:pt>
                <c:pt idx="47299">
                  <c:v>0.83488285608032731</c:v>
                </c:pt>
                <c:pt idx="47300">
                  <c:v>0.83488285608032731</c:v>
                </c:pt>
                <c:pt idx="47301">
                  <c:v>0.83525474153960577</c:v>
                </c:pt>
                <c:pt idx="47302">
                  <c:v>0.83525474153960577</c:v>
                </c:pt>
                <c:pt idx="47303">
                  <c:v>0.83488285608032731</c:v>
                </c:pt>
                <c:pt idx="47304">
                  <c:v>0.83488285608032731</c:v>
                </c:pt>
                <c:pt idx="47305">
                  <c:v>0.83488285608032731</c:v>
                </c:pt>
                <c:pt idx="47306">
                  <c:v>0.8348214285714286</c:v>
                </c:pt>
                <c:pt idx="47307">
                  <c:v>0.83513211760327521</c:v>
                </c:pt>
                <c:pt idx="47308">
                  <c:v>0.83513211760327521</c:v>
                </c:pt>
                <c:pt idx="47309">
                  <c:v>0.83513211760327521</c:v>
                </c:pt>
                <c:pt idx="47310">
                  <c:v>0.83519345238095233</c:v>
                </c:pt>
                <c:pt idx="47311">
                  <c:v>0.83519345238095233</c:v>
                </c:pt>
                <c:pt idx="47312">
                  <c:v>0.83525474153960577</c:v>
                </c:pt>
                <c:pt idx="47313">
                  <c:v>0.83494423791821559</c:v>
                </c:pt>
                <c:pt idx="47314">
                  <c:v>0.83494423791821559</c:v>
                </c:pt>
                <c:pt idx="47315">
                  <c:v>0.83525474153960577</c:v>
                </c:pt>
                <c:pt idx="47316">
                  <c:v>0.83550427986602172</c:v>
                </c:pt>
                <c:pt idx="47317">
                  <c:v>0.8353817504655493</c:v>
                </c:pt>
                <c:pt idx="47318">
                  <c:v>0.8356317554975774</c:v>
                </c:pt>
                <c:pt idx="47319">
                  <c:v>0.8356317554975774</c:v>
                </c:pt>
                <c:pt idx="47320">
                  <c:v>0.83525903838986215</c:v>
                </c:pt>
                <c:pt idx="47321">
                  <c:v>0.8356317554975774</c:v>
                </c:pt>
                <c:pt idx="47322">
                  <c:v>0.83544303797468367</c:v>
                </c:pt>
                <c:pt idx="47323">
                  <c:v>0.83550427986602172</c:v>
                </c:pt>
                <c:pt idx="47324">
                  <c:v>0.83556547619047616</c:v>
                </c:pt>
                <c:pt idx="47325">
                  <c:v>0.83531598513011163</c:v>
                </c:pt>
                <c:pt idx="47326">
                  <c:v>0.83531598513011163</c:v>
                </c:pt>
                <c:pt idx="47327">
                  <c:v>0.83519345238095233</c:v>
                </c:pt>
                <c:pt idx="47328">
                  <c:v>0.83525474153960577</c:v>
                </c:pt>
                <c:pt idx="47329">
                  <c:v>0.83525474153960577</c:v>
                </c:pt>
                <c:pt idx="47330">
                  <c:v>0.83556547619047616</c:v>
                </c:pt>
                <c:pt idx="47331">
                  <c:v>0.83556547619047616</c:v>
                </c:pt>
                <c:pt idx="47332">
                  <c:v>0.83550427986602172</c:v>
                </c:pt>
                <c:pt idx="47333">
                  <c:v>0.8353817504655493</c:v>
                </c:pt>
                <c:pt idx="47334">
                  <c:v>0.8353204172876304</c:v>
                </c:pt>
                <c:pt idx="47335">
                  <c:v>0.8353817504655493</c:v>
                </c:pt>
                <c:pt idx="47336">
                  <c:v>0.83532041728763051</c:v>
                </c:pt>
                <c:pt idx="47337">
                  <c:v>0.8356317554975774</c:v>
                </c:pt>
                <c:pt idx="47338">
                  <c:v>0.8353204172876304</c:v>
                </c:pt>
                <c:pt idx="47339">
                  <c:v>0.8353817504655493</c:v>
                </c:pt>
                <c:pt idx="47340">
                  <c:v>0.8357541899441342</c:v>
                </c:pt>
                <c:pt idx="47341">
                  <c:v>0.83544303797468367</c:v>
                </c:pt>
                <c:pt idx="47342">
                  <c:v>0.83544303797468367</c:v>
                </c:pt>
                <c:pt idx="47343">
                  <c:v>0.83507073715562186</c:v>
                </c:pt>
                <c:pt idx="47344">
                  <c:v>0.8347599553405286</c:v>
                </c:pt>
                <c:pt idx="47345">
                  <c:v>0.8348214285714286</c:v>
                </c:pt>
                <c:pt idx="47346">
                  <c:v>0.83519345238095233</c:v>
                </c:pt>
                <c:pt idx="47347">
                  <c:v>0.83488285608032731</c:v>
                </c:pt>
                <c:pt idx="47348">
                  <c:v>0.83494423791821559</c:v>
                </c:pt>
                <c:pt idx="47349">
                  <c:v>0.83488285608032731</c:v>
                </c:pt>
                <c:pt idx="47350">
                  <c:v>0.83488285608032731</c:v>
                </c:pt>
                <c:pt idx="47351">
                  <c:v>0.83519345238095233</c:v>
                </c:pt>
                <c:pt idx="47352">
                  <c:v>0.83513211760327521</c:v>
                </c:pt>
                <c:pt idx="47353">
                  <c:v>0.83587644212876822</c:v>
                </c:pt>
                <c:pt idx="47354">
                  <c:v>0.83519345238095233</c:v>
                </c:pt>
                <c:pt idx="47355">
                  <c:v>0.83519345238095233</c:v>
                </c:pt>
                <c:pt idx="47356">
                  <c:v>0.83519345238095233</c:v>
                </c:pt>
                <c:pt idx="47357">
                  <c:v>0.83513211760327521</c:v>
                </c:pt>
                <c:pt idx="47358">
                  <c:v>0.83513211760327521</c:v>
                </c:pt>
                <c:pt idx="47359">
                  <c:v>0.83550427986602172</c:v>
                </c:pt>
                <c:pt idx="47360">
                  <c:v>0.8348214285714286</c:v>
                </c:pt>
                <c:pt idx="47361">
                  <c:v>0.83513211760327521</c:v>
                </c:pt>
                <c:pt idx="47362">
                  <c:v>0.83513211760327521</c:v>
                </c:pt>
                <c:pt idx="47363">
                  <c:v>0.83550427986602172</c:v>
                </c:pt>
                <c:pt idx="47364">
                  <c:v>0.83544303797468367</c:v>
                </c:pt>
                <c:pt idx="47365">
                  <c:v>0.83507073715562175</c:v>
                </c:pt>
                <c:pt idx="47366">
                  <c:v>0.83569299552906096</c:v>
                </c:pt>
                <c:pt idx="47367">
                  <c:v>0.83569299552906096</c:v>
                </c:pt>
                <c:pt idx="47368">
                  <c:v>0.8353817504655493</c:v>
                </c:pt>
                <c:pt idx="47369">
                  <c:v>0.8357541899441342</c:v>
                </c:pt>
                <c:pt idx="47370">
                  <c:v>0.8357541899441342</c:v>
                </c:pt>
                <c:pt idx="47371">
                  <c:v>0.83513211760327521</c:v>
                </c:pt>
                <c:pt idx="47372">
                  <c:v>0.83519345238095233</c:v>
                </c:pt>
                <c:pt idx="47373">
                  <c:v>0.83556547619047616</c:v>
                </c:pt>
                <c:pt idx="47374">
                  <c:v>0.8348214285714286</c:v>
                </c:pt>
                <c:pt idx="47375">
                  <c:v>0.83544303797468367</c:v>
                </c:pt>
                <c:pt idx="47376">
                  <c:v>0.8353817504655493</c:v>
                </c:pt>
                <c:pt idx="47377">
                  <c:v>0.83507073715562175</c:v>
                </c:pt>
                <c:pt idx="47378">
                  <c:v>0.83507073715562175</c:v>
                </c:pt>
                <c:pt idx="47379">
                  <c:v>0.8353817504655493</c:v>
                </c:pt>
                <c:pt idx="47380">
                  <c:v>0.8353817504655493</c:v>
                </c:pt>
                <c:pt idx="47381">
                  <c:v>0.83544303797468367</c:v>
                </c:pt>
                <c:pt idx="47382">
                  <c:v>0.83550427986602172</c:v>
                </c:pt>
                <c:pt idx="47383">
                  <c:v>0.83519345238095233</c:v>
                </c:pt>
                <c:pt idx="47384">
                  <c:v>0.83519345238095233</c:v>
                </c:pt>
                <c:pt idx="47385">
                  <c:v>0.83556547619047616</c:v>
                </c:pt>
                <c:pt idx="47386">
                  <c:v>0.83519345238095233</c:v>
                </c:pt>
                <c:pt idx="47387">
                  <c:v>0.83525474153960577</c:v>
                </c:pt>
                <c:pt idx="47388">
                  <c:v>0.83488285608032731</c:v>
                </c:pt>
                <c:pt idx="47389">
                  <c:v>0.83519345238095233</c:v>
                </c:pt>
                <c:pt idx="47390">
                  <c:v>0.83525474153960577</c:v>
                </c:pt>
                <c:pt idx="47391">
                  <c:v>0.83488285608032731</c:v>
                </c:pt>
                <c:pt idx="47392">
                  <c:v>0.83519345238095233</c:v>
                </c:pt>
                <c:pt idx="47393">
                  <c:v>0.83519345238095233</c:v>
                </c:pt>
                <c:pt idx="47394">
                  <c:v>0.83519345238095233</c:v>
                </c:pt>
                <c:pt idx="47395">
                  <c:v>0.83550427986602172</c:v>
                </c:pt>
                <c:pt idx="47396">
                  <c:v>0.83556547619047616</c:v>
                </c:pt>
                <c:pt idx="47397">
                  <c:v>0.83556547619047616</c:v>
                </c:pt>
                <c:pt idx="47398">
                  <c:v>0.83593749999999989</c:v>
                </c:pt>
                <c:pt idx="47399">
                  <c:v>0.83525474153960577</c:v>
                </c:pt>
                <c:pt idx="47400">
                  <c:v>0.83519345238095233</c:v>
                </c:pt>
                <c:pt idx="47401">
                  <c:v>0.83525474153960577</c:v>
                </c:pt>
                <c:pt idx="47402">
                  <c:v>0.83525474153960577</c:v>
                </c:pt>
                <c:pt idx="47403">
                  <c:v>0.83519345238095233</c:v>
                </c:pt>
                <c:pt idx="47404">
                  <c:v>0.83519345238095233</c:v>
                </c:pt>
                <c:pt idx="47405">
                  <c:v>0.83519345238095233</c:v>
                </c:pt>
                <c:pt idx="47406">
                  <c:v>0.83494423791821559</c:v>
                </c:pt>
                <c:pt idx="47407">
                  <c:v>0.83525474153960577</c:v>
                </c:pt>
                <c:pt idx="47408">
                  <c:v>0.83494423791821559</c:v>
                </c:pt>
                <c:pt idx="47409">
                  <c:v>0.83525474153960577</c:v>
                </c:pt>
                <c:pt idx="47410">
                  <c:v>0.83494423791821559</c:v>
                </c:pt>
                <c:pt idx="47411">
                  <c:v>0.83500557413600907</c:v>
                </c:pt>
                <c:pt idx="47412">
                  <c:v>0.83494423791821559</c:v>
                </c:pt>
                <c:pt idx="47413">
                  <c:v>0.83525474153960577</c:v>
                </c:pt>
                <c:pt idx="47414">
                  <c:v>0.83488285608032731</c:v>
                </c:pt>
                <c:pt idx="47415">
                  <c:v>0.8348214285714286</c:v>
                </c:pt>
                <c:pt idx="47416">
                  <c:v>0.83513211760327521</c:v>
                </c:pt>
                <c:pt idx="47417">
                  <c:v>0.83519345238095233</c:v>
                </c:pt>
                <c:pt idx="47418">
                  <c:v>0.83507073715562175</c:v>
                </c:pt>
                <c:pt idx="47419">
                  <c:v>0.8353817504655493</c:v>
                </c:pt>
                <c:pt idx="47420">
                  <c:v>0.8353204172876304</c:v>
                </c:pt>
                <c:pt idx="47421">
                  <c:v>0.8353817504655493</c:v>
                </c:pt>
                <c:pt idx="47422">
                  <c:v>0.83544303797468367</c:v>
                </c:pt>
                <c:pt idx="47423">
                  <c:v>0.83581533879374537</c:v>
                </c:pt>
                <c:pt idx="47424">
                  <c:v>0.83544303797468367</c:v>
                </c:pt>
                <c:pt idx="47425">
                  <c:v>0.83587644212876822</c:v>
                </c:pt>
                <c:pt idx="47426">
                  <c:v>0.83587644212876822</c:v>
                </c:pt>
                <c:pt idx="47427">
                  <c:v>0.83550427986602172</c:v>
                </c:pt>
                <c:pt idx="47428">
                  <c:v>0.83562662699888424</c:v>
                </c:pt>
                <c:pt idx="47429">
                  <c:v>0.83525474153960577</c:v>
                </c:pt>
                <c:pt idx="47430">
                  <c:v>0.83550427986602172</c:v>
                </c:pt>
                <c:pt idx="47431">
                  <c:v>0.83544303797468367</c:v>
                </c:pt>
                <c:pt idx="47432">
                  <c:v>0.8353817504655493</c:v>
                </c:pt>
                <c:pt idx="47433">
                  <c:v>0.8357541899441342</c:v>
                </c:pt>
                <c:pt idx="47434">
                  <c:v>0.8353817504655493</c:v>
                </c:pt>
                <c:pt idx="47435">
                  <c:v>0.83569299552906096</c:v>
                </c:pt>
                <c:pt idx="47436">
                  <c:v>0.8353817504655493</c:v>
                </c:pt>
                <c:pt idx="47437">
                  <c:v>0.83544303797468367</c:v>
                </c:pt>
                <c:pt idx="47438">
                  <c:v>0.8353817504655493</c:v>
                </c:pt>
                <c:pt idx="47439">
                  <c:v>0.83569299552906096</c:v>
                </c:pt>
                <c:pt idx="47440">
                  <c:v>0.8353817504655493</c:v>
                </c:pt>
                <c:pt idx="47441">
                  <c:v>0.8353817504655493</c:v>
                </c:pt>
                <c:pt idx="47442">
                  <c:v>0.8353817504655493</c:v>
                </c:pt>
                <c:pt idx="47443">
                  <c:v>0.83544303797468367</c:v>
                </c:pt>
                <c:pt idx="47444">
                  <c:v>0.83550427986602172</c:v>
                </c:pt>
                <c:pt idx="47445">
                  <c:v>0.83519345238095233</c:v>
                </c:pt>
                <c:pt idx="47446">
                  <c:v>0.83519345238095233</c:v>
                </c:pt>
                <c:pt idx="47447">
                  <c:v>0.83556547619047616</c:v>
                </c:pt>
                <c:pt idx="47448">
                  <c:v>0.83556547619047616</c:v>
                </c:pt>
                <c:pt idx="47449">
                  <c:v>0.83519345238095233</c:v>
                </c:pt>
                <c:pt idx="47450">
                  <c:v>0.83519345238095233</c:v>
                </c:pt>
                <c:pt idx="47451">
                  <c:v>0.83519345238095233</c:v>
                </c:pt>
                <c:pt idx="47452">
                  <c:v>0.83562662699888424</c:v>
                </c:pt>
                <c:pt idx="47453">
                  <c:v>0.83488285608032731</c:v>
                </c:pt>
                <c:pt idx="47454">
                  <c:v>0.83519345238095233</c:v>
                </c:pt>
                <c:pt idx="47455">
                  <c:v>0.83513211760327521</c:v>
                </c:pt>
                <c:pt idx="47456">
                  <c:v>0.83550427986602172</c:v>
                </c:pt>
                <c:pt idx="47457">
                  <c:v>0.83525474153960577</c:v>
                </c:pt>
                <c:pt idx="47458">
                  <c:v>0.83556547619047616</c:v>
                </c:pt>
                <c:pt idx="47459">
                  <c:v>0.83519345238095233</c:v>
                </c:pt>
                <c:pt idx="47460">
                  <c:v>0.83550427986602172</c:v>
                </c:pt>
                <c:pt idx="47461">
                  <c:v>0.83550427986602172</c:v>
                </c:pt>
                <c:pt idx="47462">
                  <c:v>0.83544303797468367</c:v>
                </c:pt>
                <c:pt idx="47463">
                  <c:v>0.8353817504655493</c:v>
                </c:pt>
                <c:pt idx="47464">
                  <c:v>0.83500931098696463</c:v>
                </c:pt>
                <c:pt idx="47465">
                  <c:v>0.8353817504655493</c:v>
                </c:pt>
                <c:pt idx="47466">
                  <c:v>0.8357541899441342</c:v>
                </c:pt>
                <c:pt idx="47467">
                  <c:v>0.8353817504655493</c:v>
                </c:pt>
                <c:pt idx="47468">
                  <c:v>0.8353817504655493</c:v>
                </c:pt>
                <c:pt idx="47469">
                  <c:v>0.83544303797468367</c:v>
                </c:pt>
                <c:pt idx="47470">
                  <c:v>0.83513211760327521</c:v>
                </c:pt>
                <c:pt idx="47471">
                  <c:v>0.83544303797468367</c:v>
                </c:pt>
                <c:pt idx="47472">
                  <c:v>0.8357541899441342</c:v>
                </c:pt>
                <c:pt idx="47473">
                  <c:v>0.8357541899441342</c:v>
                </c:pt>
                <c:pt idx="47474">
                  <c:v>0.83569299552906096</c:v>
                </c:pt>
                <c:pt idx="47475">
                  <c:v>0.8357541899441342</c:v>
                </c:pt>
                <c:pt idx="47476">
                  <c:v>0.8357541899441342</c:v>
                </c:pt>
                <c:pt idx="47477">
                  <c:v>0.8357541899441342</c:v>
                </c:pt>
                <c:pt idx="47478">
                  <c:v>0.8357541899441342</c:v>
                </c:pt>
                <c:pt idx="47479">
                  <c:v>0.83544303797468367</c:v>
                </c:pt>
                <c:pt idx="47480">
                  <c:v>0.83550427986602172</c:v>
                </c:pt>
                <c:pt idx="47481">
                  <c:v>0.83550427986602172</c:v>
                </c:pt>
                <c:pt idx="47482">
                  <c:v>0.83550427986602172</c:v>
                </c:pt>
                <c:pt idx="47483">
                  <c:v>0.83581533879374537</c:v>
                </c:pt>
                <c:pt idx="47484">
                  <c:v>0.83544303797468367</c:v>
                </c:pt>
                <c:pt idx="47485">
                  <c:v>0.8357541899441342</c:v>
                </c:pt>
                <c:pt idx="47486">
                  <c:v>0.83569299552906096</c:v>
                </c:pt>
                <c:pt idx="47487">
                  <c:v>0.8353817504655493</c:v>
                </c:pt>
                <c:pt idx="47488">
                  <c:v>0.83507073715562175</c:v>
                </c:pt>
                <c:pt idx="47489">
                  <c:v>0.8353817504655493</c:v>
                </c:pt>
                <c:pt idx="47490">
                  <c:v>0.83569299552906096</c:v>
                </c:pt>
                <c:pt idx="47491">
                  <c:v>0.83544303797468367</c:v>
                </c:pt>
                <c:pt idx="47492">
                  <c:v>0.83581533879374537</c:v>
                </c:pt>
                <c:pt idx="47493">
                  <c:v>0.83513211760327521</c:v>
                </c:pt>
                <c:pt idx="47494">
                  <c:v>0.8353817504655493</c:v>
                </c:pt>
                <c:pt idx="47495">
                  <c:v>0.8353817504655493</c:v>
                </c:pt>
                <c:pt idx="47496">
                  <c:v>0.8357541899441342</c:v>
                </c:pt>
                <c:pt idx="47497">
                  <c:v>0.83544303797468367</c:v>
                </c:pt>
                <c:pt idx="47498">
                  <c:v>0.83581533879374537</c:v>
                </c:pt>
                <c:pt idx="47499">
                  <c:v>0.83544303797468367</c:v>
                </c:pt>
                <c:pt idx="47500">
                  <c:v>0.8353817504655493</c:v>
                </c:pt>
                <c:pt idx="47501">
                  <c:v>0.8353817504655493</c:v>
                </c:pt>
                <c:pt idx="47502">
                  <c:v>0.83500931098696463</c:v>
                </c:pt>
                <c:pt idx="47503">
                  <c:v>0.8353204172876304</c:v>
                </c:pt>
                <c:pt idx="47504">
                  <c:v>0.83544303797468367</c:v>
                </c:pt>
                <c:pt idx="47505">
                  <c:v>0.83544303797468367</c:v>
                </c:pt>
                <c:pt idx="47506">
                  <c:v>0.83544303797468367</c:v>
                </c:pt>
                <c:pt idx="47507">
                  <c:v>0.8357541899441342</c:v>
                </c:pt>
                <c:pt idx="47508">
                  <c:v>0.8353817504655493</c:v>
                </c:pt>
                <c:pt idx="47509">
                  <c:v>0.83469843633655993</c:v>
                </c:pt>
                <c:pt idx="47510">
                  <c:v>0.83507073715562186</c:v>
                </c:pt>
                <c:pt idx="47511">
                  <c:v>0.83544303797468367</c:v>
                </c:pt>
                <c:pt idx="47512">
                  <c:v>0.83513211760327521</c:v>
                </c:pt>
                <c:pt idx="47513">
                  <c:v>0.83550427986602172</c:v>
                </c:pt>
                <c:pt idx="47514">
                  <c:v>0.83513211760327521</c:v>
                </c:pt>
                <c:pt idx="47515">
                  <c:v>0.8357541899441342</c:v>
                </c:pt>
                <c:pt idx="47516">
                  <c:v>0.83569299552906096</c:v>
                </c:pt>
                <c:pt idx="47517">
                  <c:v>0.83569299552906096</c:v>
                </c:pt>
                <c:pt idx="47518">
                  <c:v>0.8353204172876304</c:v>
                </c:pt>
                <c:pt idx="47519">
                  <c:v>0.83569299552906096</c:v>
                </c:pt>
                <c:pt idx="47520">
                  <c:v>0.8353204172876304</c:v>
                </c:pt>
                <c:pt idx="47521">
                  <c:v>0.8356317554975774</c:v>
                </c:pt>
                <c:pt idx="47522">
                  <c:v>0.8353204172876304</c:v>
                </c:pt>
                <c:pt idx="47523">
                  <c:v>0.83507073715562175</c:v>
                </c:pt>
                <c:pt idx="47524">
                  <c:v>0.83544303797468367</c:v>
                </c:pt>
                <c:pt idx="47525">
                  <c:v>0.83550427986602172</c:v>
                </c:pt>
                <c:pt idx="47526">
                  <c:v>0.83513211760327521</c:v>
                </c:pt>
                <c:pt idx="47527">
                  <c:v>0.83513211760327521</c:v>
                </c:pt>
                <c:pt idx="47528">
                  <c:v>0.8348214285714286</c:v>
                </c:pt>
                <c:pt idx="47529">
                  <c:v>0.83513211760327521</c:v>
                </c:pt>
                <c:pt idx="47530">
                  <c:v>0.83550427986602172</c:v>
                </c:pt>
                <c:pt idx="47531">
                  <c:v>0.83519345238095233</c:v>
                </c:pt>
                <c:pt idx="47532">
                  <c:v>0.83550427986602172</c:v>
                </c:pt>
                <c:pt idx="47533">
                  <c:v>0.83581533879374537</c:v>
                </c:pt>
                <c:pt idx="47534">
                  <c:v>0.83544303797468367</c:v>
                </c:pt>
                <c:pt idx="47535">
                  <c:v>0.8353817504655493</c:v>
                </c:pt>
                <c:pt idx="47536">
                  <c:v>0.83500931098696463</c:v>
                </c:pt>
                <c:pt idx="47537">
                  <c:v>0.83507073715562175</c:v>
                </c:pt>
                <c:pt idx="47538">
                  <c:v>0.83550427986602172</c:v>
                </c:pt>
                <c:pt idx="47539">
                  <c:v>0.83550427986602172</c:v>
                </c:pt>
                <c:pt idx="47540">
                  <c:v>0.8357541899441342</c:v>
                </c:pt>
                <c:pt idx="47541">
                  <c:v>0.8357541899441342</c:v>
                </c:pt>
                <c:pt idx="47542">
                  <c:v>0.83513211760327521</c:v>
                </c:pt>
                <c:pt idx="47543">
                  <c:v>0.83525474153960577</c:v>
                </c:pt>
                <c:pt idx="47544">
                  <c:v>0.83531598513011163</c:v>
                </c:pt>
                <c:pt idx="47545">
                  <c:v>0.83537718320327026</c:v>
                </c:pt>
                <c:pt idx="47546">
                  <c:v>0.83537718320327026</c:v>
                </c:pt>
                <c:pt idx="47547">
                  <c:v>0.83500557413600907</c:v>
                </c:pt>
                <c:pt idx="47548">
                  <c:v>0.83537718320327026</c:v>
                </c:pt>
                <c:pt idx="47549">
                  <c:v>0.83537718320327026</c:v>
                </c:pt>
                <c:pt idx="47550">
                  <c:v>0.83500557413600907</c:v>
                </c:pt>
                <c:pt idx="47551">
                  <c:v>0.83500557413600907</c:v>
                </c:pt>
                <c:pt idx="47552">
                  <c:v>0.83500557413600907</c:v>
                </c:pt>
                <c:pt idx="47553">
                  <c:v>0.83568773234200755</c:v>
                </c:pt>
                <c:pt idx="47554">
                  <c:v>0.83562662699888424</c:v>
                </c:pt>
                <c:pt idx="47555">
                  <c:v>0.83562662699888424</c:v>
                </c:pt>
                <c:pt idx="47556">
                  <c:v>0.83531598513011152</c:v>
                </c:pt>
                <c:pt idx="47557">
                  <c:v>0.83562662699888424</c:v>
                </c:pt>
                <c:pt idx="47558">
                  <c:v>0.83525474153960577</c:v>
                </c:pt>
                <c:pt idx="47559">
                  <c:v>0.83525474153960577</c:v>
                </c:pt>
                <c:pt idx="47560">
                  <c:v>0.83562662699888424</c:v>
                </c:pt>
                <c:pt idx="47561">
                  <c:v>0.83537718320327026</c:v>
                </c:pt>
                <c:pt idx="47562">
                  <c:v>0.83580980683506678</c:v>
                </c:pt>
                <c:pt idx="47563">
                  <c:v>0.83580980683506678</c:v>
                </c:pt>
                <c:pt idx="47564">
                  <c:v>0.83543833580980686</c:v>
                </c:pt>
                <c:pt idx="47565">
                  <c:v>0.83512810991459341</c:v>
                </c:pt>
                <c:pt idx="47566">
                  <c:v>0.83543833580980686</c:v>
                </c:pt>
                <c:pt idx="47567">
                  <c:v>0.83500557413600907</c:v>
                </c:pt>
                <c:pt idx="47568">
                  <c:v>0.83531598513011163</c:v>
                </c:pt>
                <c:pt idx="47569">
                  <c:v>0.83500557413600907</c:v>
                </c:pt>
                <c:pt idx="47570">
                  <c:v>0.83525474153960577</c:v>
                </c:pt>
                <c:pt idx="47571">
                  <c:v>0.83556547619047616</c:v>
                </c:pt>
                <c:pt idx="47572">
                  <c:v>0.8348214285714286</c:v>
                </c:pt>
                <c:pt idx="47573">
                  <c:v>0.83519345238095233</c:v>
                </c:pt>
                <c:pt idx="47574">
                  <c:v>0.83550427986602172</c:v>
                </c:pt>
                <c:pt idx="47575">
                  <c:v>0.83550427986602172</c:v>
                </c:pt>
                <c:pt idx="47576">
                  <c:v>0.83544303797468367</c:v>
                </c:pt>
                <c:pt idx="47577">
                  <c:v>0.83581533879374537</c:v>
                </c:pt>
                <c:pt idx="47578">
                  <c:v>0.83550427986602172</c:v>
                </c:pt>
                <c:pt idx="47579">
                  <c:v>0.83544303797468367</c:v>
                </c:pt>
                <c:pt idx="47580">
                  <c:v>0.83544303797468367</c:v>
                </c:pt>
                <c:pt idx="47581">
                  <c:v>0.83544303797468367</c:v>
                </c:pt>
                <c:pt idx="47582">
                  <c:v>0.83544303797468367</c:v>
                </c:pt>
                <c:pt idx="47583">
                  <c:v>0.83513211760327521</c:v>
                </c:pt>
                <c:pt idx="47584">
                  <c:v>0.83550427986602172</c:v>
                </c:pt>
                <c:pt idx="47585">
                  <c:v>0.83544303797468367</c:v>
                </c:pt>
                <c:pt idx="47586">
                  <c:v>0.83544303797468367</c:v>
                </c:pt>
                <c:pt idx="47587">
                  <c:v>0.83544303797468367</c:v>
                </c:pt>
                <c:pt idx="47588">
                  <c:v>0.83550427986602172</c:v>
                </c:pt>
                <c:pt idx="47589">
                  <c:v>0.83519345238095255</c:v>
                </c:pt>
                <c:pt idx="47590">
                  <c:v>0.83525474153960577</c:v>
                </c:pt>
                <c:pt idx="47591">
                  <c:v>0.83525474153960577</c:v>
                </c:pt>
                <c:pt idx="47592">
                  <c:v>0.83519345238095233</c:v>
                </c:pt>
                <c:pt idx="47593">
                  <c:v>0.83550427986602172</c:v>
                </c:pt>
                <c:pt idx="47594">
                  <c:v>0.83550427986602172</c:v>
                </c:pt>
                <c:pt idx="47595">
                  <c:v>0.83550427986602172</c:v>
                </c:pt>
                <c:pt idx="47596">
                  <c:v>0.83513211760327521</c:v>
                </c:pt>
                <c:pt idx="47597">
                  <c:v>0.83556547619047616</c:v>
                </c:pt>
                <c:pt idx="47598">
                  <c:v>0.83550427986602172</c:v>
                </c:pt>
                <c:pt idx="47599">
                  <c:v>0.83569299552906096</c:v>
                </c:pt>
                <c:pt idx="47600">
                  <c:v>0.8356317554975774</c:v>
                </c:pt>
                <c:pt idx="47601">
                  <c:v>0.83557046979865779</c:v>
                </c:pt>
                <c:pt idx="47602">
                  <c:v>0.8356317554975774</c:v>
                </c:pt>
                <c:pt idx="47603">
                  <c:v>0.8353204172876304</c:v>
                </c:pt>
                <c:pt idx="47604">
                  <c:v>0.8353204172876304</c:v>
                </c:pt>
                <c:pt idx="47605">
                  <c:v>0.8353204172876304</c:v>
                </c:pt>
                <c:pt idx="47606">
                  <c:v>0.83569299552906096</c:v>
                </c:pt>
                <c:pt idx="47607">
                  <c:v>0.83500931098696463</c:v>
                </c:pt>
                <c:pt idx="47608">
                  <c:v>0.83469843633655993</c:v>
                </c:pt>
                <c:pt idx="47609">
                  <c:v>0.8347599553405286</c:v>
                </c:pt>
                <c:pt idx="47610">
                  <c:v>0.83488285608032731</c:v>
                </c:pt>
                <c:pt idx="47611">
                  <c:v>0.83525474153960577</c:v>
                </c:pt>
                <c:pt idx="47612">
                  <c:v>0.8348214285714286</c:v>
                </c:pt>
                <c:pt idx="47613">
                  <c:v>0.83513211760327521</c:v>
                </c:pt>
                <c:pt idx="47614">
                  <c:v>0.8348214285714286</c:v>
                </c:pt>
                <c:pt idx="47615">
                  <c:v>0.83519345238095233</c:v>
                </c:pt>
                <c:pt idx="47616">
                  <c:v>0.83550427986602172</c:v>
                </c:pt>
                <c:pt idx="47617">
                  <c:v>0.83612662942271887</c:v>
                </c:pt>
                <c:pt idx="47618">
                  <c:v>0.8357541899441342</c:v>
                </c:pt>
                <c:pt idx="47619">
                  <c:v>0.8357541899441342</c:v>
                </c:pt>
                <c:pt idx="47620">
                  <c:v>0.8353817504655493</c:v>
                </c:pt>
                <c:pt idx="47621">
                  <c:v>0.83569299552906096</c:v>
                </c:pt>
                <c:pt idx="47622">
                  <c:v>0.8356317554975774</c:v>
                </c:pt>
                <c:pt idx="47623">
                  <c:v>0.83532041728763051</c:v>
                </c:pt>
                <c:pt idx="47624">
                  <c:v>0.8353204172876304</c:v>
                </c:pt>
                <c:pt idx="47625">
                  <c:v>0.8353204172876304</c:v>
                </c:pt>
                <c:pt idx="47626">
                  <c:v>0.8356317554975774</c:v>
                </c:pt>
                <c:pt idx="47627">
                  <c:v>0.83525903838986215</c:v>
                </c:pt>
                <c:pt idx="47628">
                  <c:v>0.8356317554975774</c:v>
                </c:pt>
                <c:pt idx="47629">
                  <c:v>0.8353204172876304</c:v>
                </c:pt>
                <c:pt idx="47630">
                  <c:v>0.8353204172876304</c:v>
                </c:pt>
                <c:pt idx="47631">
                  <c:v>0.8356317554975774</c:v>
                </c:pt>
                <c:pt idx="47632">
                  <c:v>0.8353817504655493</c:v>
                </c:pt>
                <c:pt idx="47633">
                  <c:v>0.8357541899441342</c:v>
                </c:pt>
                <c:pt idx="47634">
                  <c:v>0.8353817504655493</c:v>
                </c:pt>
                <c:pt idx="47635">
                  <c:v>0.83569299552906096</c:v>
                </c:pt>
                <c:pt idx="47636">
                  <c:v>0.83569299552906096</c:v>
                </c:pt>
                <c:pt idx="47637">
                  <c:v>0.8357541899441342</c:v>
                </c:pt>
                <c:pt idx="47638">
                  <c:v>0.83612662942271887</c:v>
                </c:pt>
                <c:pt idx="47639">
                  <c:v>0.8357541899441342</c:v>
                </c:pt>
                <c:pt idx="47640">
                  <c:v>0.83581533879374537</c:v>
                </c:pt>
                <c:pt idx="47641">
                  <c:v>0.83550427986602172</c:v>
                </c:pt>
                <c:pt idx="47642">
                  <c:v>0.83550427986602172</c:v>
                </c:pt>
                <c:pt idx="47643">
                  <c:v>0.83587644212876822</c:v>
                </c:pt>
                <c:pt idx="47644">
                  <c:v>0.83556547619047616</c:v>
                </c:pt>
                <c:pt idx="47645">
                  <c:v>0.83556547619047616</c:v>
                </c:pt>
                <c:pt idx="47646">
                  <c:v>0.83556547619047616</c:v>
                </c:pt>
                <c:pt idx="47647">
                  <c:v>0.83556547619047616</c:v>
                </c:pt>
                <c:pt idx="47648">
                  <c:v>0.83488285608032731</c:v>
                </c:pt>
                <c:pt idx="47649">
                  <c:v>0.83525474153960577</c:v>
                </c:pt>
                <c:pt idx="47650">
                  <c:v>0.83488285608032731</c:v>
                </c:pt>
                <c:pt idx="47651">
                  <c:v>0.83587644212876822</c:v>
                </c:pt>
                <c:pt idx="47652">
                  <c:v>0.83519345238095233</c:v>
                </c:pt>
                <c:pt idx="47653">
                  <c:v>0.83519345238095233</c:v>
                </c:pt>
                <c:pt idx="47654">
                  <c:v>0.83519345238095233</c:v>
                </c:pt>
                <c:pt idx="47655">
                  <c:v>0.83556547619047616</c:v>
                </c:pt>
                <c:pt idx="47656">
                  <c:v>0.83519345238095233</c:v>
                </c:pt>
                <c:pt idx="47657">
                  <c:v>0.8348214285714286</c:v>
                </c:pt>
                <c:pt idx="47658">
                  <c:v>0.83519345238095233</c:v>
                </c:pt>
                <c:pt idx="47659">
                  <c:v>0.83513211760327521</c:v>
                </c:pt>
                <c:pt idx="47660">
                  <c:v>0.83507073715562186</c:v>
                </c:pt>
                <c:pt idx="47661">
                  <c:v>0.83513211760327521</c:v>
                </c:pt>
                <c:pt idx="47662">
                  <c:v>0.83513211760327521</c:v>
                </c:pt>
                <c:pt idx="47663">
                  <c:v>0.83507073715562186</c:v>
                </c:pt>
                <c:pt idx="47664">
                  <c:v>0.83469843633655993</c:v>
                </c:pt>
                <c:pt idx="47665">
                  <c:v>0.83500931098696463</c:v>
                </c:pt>
                <c:pt idx="47666">
                  <c:v>0.83494783904619974</c:v>
                </c:pt>
                <c:pt idx="47667">
                  <c:v>0.83494783904619974</c:v>
                </c:pt>
                <c:pt idx="47668">
                  <c:v>0.8353204172876304</c:v>
                </c:pt>
                <c:pt idx="47669">
                  <c:v>0.83494783904619974</c:v>
                </c:pt>
                <c:pt idx="47670">
                  <c:v>0.83569299552906096</c:v>
                </c:pt>
                <c:pt idx="47671">
                  <c:v>0.8353204172876304</c:v>
                </c:pt>
                <c:pt idx="47672">
                  <c:v>0.83500931098696463</c:v>
                </c:pt>
                <c:pt idx="47673">
                  <c:v>0.8353204172876304</c:v>
                </c:pt>
                <c:pt idx="47674">
                  <c:v>0.83494783904619974</c:v>
                </c:pt>
                <c:pt idx="47675">
                  <c:v>0.8356317554975774</c:v>
                </c:pt>
                <c:pt idx="47676">
                  <c:v>0.8356317554975774</c:v>
                </c:pt>
                <c:pt idx="47677">
                  <c:v>0.83550913838120111</c:v>
                </c:pt>
                <c:pt idx="47678">
                  <c:v>0.83550913838120111</c:v>
                </c:pt>
                <c:pt idx="47679">
                  <c:v>0.83550913838120111</c:v>
                </c:pt>
                <c:pt idx="47680">
                  <c:v>0.83544776119402975</c:v>
                </c:pt>
                <c:pt idx="47681">
                  <c:v>0.83544776119402975</c:v>
                </c:pt>
                <c:pt idx="47682">
                  <c:v>0.83550913838120111</c:v>
                </c:pt>
                <c:pt idx="47683">
                  <c:v>0.83575961179544611</c:v>
                </c:pt>
                <c:pt idx="47684">
                  <c:v>0.83575961179544611</c:v>
                </c:pt>
                <c:pt idx="47685">
                  <c:v>0.83544776119402975</c:v>
                </c:pt>
                <c:pt idx="47686">
                  <c:v>0.83550913838120111</c:v>
                </c:pt>
                <c:pt idx="47687">
                  <c:v>0.83550913838120111</c:v>
                </c:pt>
                <c:pt idx="47688">
                  <c:v>0.83513614323013796</c:v>
                </c:pt>
                <c:pt idx="47689">
                  <c:v>0.83550913838120111</c:v>
                </c:pt>
                <c:pt idx="47690">
                  <c:v>0.83557046979865779</c:v>
                </c:pt>
                <c:pt idx="47691">
                  <c:v>0.83557046979865779</c:v>
                </c:pt>
                <c:pt idx="47692">
                  <c:v>0.83582089552238814</c:v>
                </c:pt>
                <c:pt idx="47693">
                  <c:v>0.83544776119402975</c:v>
                </c:pt>
                <c:pt idx="47694">
                  <c:v>0.83519761372110379</c:v>
                </c:pt>
                <c:pt idx="47695">
                  <c:v>0.83525903838986215</c:v>
                </c:pt>
                <c:pt idx="47696">
                  <c:v>0.83519761372110379</c:v>
                </c:pt>
                <c:pt idx="47697">
                  <c:v>0.83557046979865779</c:v>
                </c:pt>
                <c:pt idx="47698">
                  <c:v>0.83519761372110379</c:v>
                </c:pt>
                <c:pt idx="47699">
                  <c:v>0.8353204172876304</c:v>
                </c:pt>
                <c:pt idx="47700">
                  <c:v>0.8353817504655493</c:v>
                </c:pt>
                <c:pt idx="47701">
                  <c:v>0.83569299552906096</c:v>
                </c:pt>
                <c:pt idx="47702">
                  <c:v>0.83494783904619974</c:v>
                </c:pt>
                <c:pt idx="47703">
                  <c:v>0.83525903838986215</c:v>
                </c:pt>
                <c:pt idx="47704">
                  <c:v>0.8356317554975774</c:v>
                </c:pt>
                <c:pt idx="47705">
                  <c:v>0.83525903838986215</c:v>
                </c:pt>
                <c:pt idx="47706">
                  <c:v>0.83557046979865779</c:v>
                </c:pt>
                <c:pt idx="47707">
                  <c:v>0.83550913838120111</c:v>
                </c:pt>
                <c:pt idx="47708">
                  <c:v>0.83544776119402975</c:v>
                </c:pt>
                <c:pt idx="47709">
                  <c:v>0.83544776119402975</c:v>
                </c:pt>
                <c:pt idx="47710">
                  <c:v>0.83544776119402975</c:v>
                </c:pt>
                <c:pt idx="47711">
                  <c:v>0.83519761372110379</c:v>
                </c:pt>
                <c:pt idx="47712">
                  <c:v>0.83550913838120111</c:v>
                </c:pt>
                <c:pt idx="47713">
                  <c:v>0.83557046979865779</c:v>
                </c:pt>
                <c:pt idx="47714">
                  <c:v>0.83525903838986215</c:v>
                </c:pt>
                <c:pt idx="47715">
                  <c:v>0.83519761372110379</c:v>
                </c:pt>
                <c:pt idx="47716">
                  <c:v>0.83519761372110379</c:v>
                </c:pt>
                <c:pt idx="47717">
                  <c:v>0.83557046979865779</c:v>
                </c:pt>
                <c:pt idx="47718">
                  <c:v>0.83525903838986215</c:v>
                </c:pt>
                <c:pt idx="47719">
                  <c:v>0.83494783904619974</c:v>
                </c:pt>
                <c:pt idx="47720">
                  <c:v>0.83494783904619974</c:v>
                </c:pt>
                <c:pt idx="47721">
                  <c:v>0.83494783904619974</c:v>
                </c:pt>
                <c:pt idx="47722">
                  <c:v>0.8356317554975774</c:v>
                </c:pt>
                <c:pt idx="47723">
                  <c:v>0.83538175046554941</c:v>
                </c:pt>
                <c:pt idx="47724">
                  <c:v>0.83500931098696463</c:v>
                </c:pt>
                <c:pt idx="47725">
                  <c:v>0.83525903838986215</c:v>
                </c:pt>
                <c:pt idx="47726">
                  <c:v>0.83488632128214701</c:v>
                </c:pt>
                <c:pt idx="47727">
                  <c:v>0.83488632128214701</c:v>
                </c:pt>
                <c:pt idx="47728">
                  <c:v>0.83482475764354969</c:v>
                </c:pt>
                <c:pt idx="47729">
                  <c:v>0.83519761372110379</c:v>
                </c:pt>
                <c:pt idx="47730">
                  <c:v>0.83525903838986215</c:v>
                </c:pt>
                <c:pt idx="47731">
                  <c:v>0.83519761372110379</c:v>
                </c:pt>
                <c:pt idx="47732">
                  <c:v>0.83594332587621178</c:v>
                </c:pt>
                <c:pt idx="47733">
                  <c:v>0.8356317554975774</c:v>
                </c:pt>
                <c:pt idx="47734">
                  <c:v>0.83557046979865779</c:v>
                </c:pt>
                <c:pt idx="47735">
                  <c:v>0.83550913838120111</c:v>
                </c:pt>
                <c:pt idx="47736">
                  <c:v>0.83544776119402975</c:v>
                </c:pt>
                <c:pt idx="47737">
                  <c:v>0.83544776119402975</c:v>
                </c:pt>
                <c:pt idx="47738">
                  <c:v>0.83544776119402975</c:v>
                </c:pt>
                <c:pt idx="47739">
                  <c:v>0.83582089552238814</c:v>
                </c:pt>
                <c:pt idx="47740">
                  <c:v>0.83582089552238814</c:v>
                </c:pt>
                <c:pt idx="47741">
                  <c:v>0.83557046979865779</c:v>
                </c:pt>
                <c:pt idx="47742">
                  <c:v>0.83557046979865779</c:v>
                </c:pt>
                <c:pt idx="47743">
                  <c:v>0.83557046979865779</c:v>
                </c:pt>
                <c:pt idx="47744">
                  <c:v>0.83594332587621178</c:v>
                </c:pt>
                <c:pt idx="47745">
                  <c:v>0.83588213353226415</c:v>
                </c:pt>
                <c:pt idx="47746">
                  <c:v>0.83550913838120111</c:v>
                </c:pt>
                <c:pt idx="47747">
                  <c:v>0.83550913838120111</c:v>
                </c:pt>
                <c:pt idx="47748">
                  <c:v>0.83588213353226415</c:v>
                </c:pt>
                <c:pt idx="47749">
                  <c:v>0.83569299552906096</c:v>
                </c:pt>
                <c:pt idx="47750">
                  <c:v>0.83544303797468367</c:v>
                </c:pt>
                <c:pt idx="47751">
                  <c:v>0.83513211760327521</c:v>
                </c:pt>
                <c:pt idx="47752">
                  <c:v>0.83513211760327521</c:v>
                </c:pt>
                <c:pt idx="47753">
                  <c:v>0.83513211760327521</c:v>
                </c:pt>
                <c:pt idx="47754">
                  <c:v>0.83513211760327521</c:v>
                </c:pt>
                <c:pt idx="47755">
                  <c:v>0.83519345238095233</c:v>
                </c:pt>
                <c:pt idx="47756">
                  <c:v>0.83519345238095233</c:v>
                </c:pt>
                <c:pt idx="47757">
                  <c:v>0.83519345238095233</c:v>
                </c:pt>
                <c:pt idx="47758">
                  <c:v>0.83550427986602172</c:v>
                </c:pt>
                <c:pt idx="47759">
                  <c:v>0.83550427986602172</c:v>
                </c:pt>
                <c:pt idx="47760">
                  <c:v>0.83556547619047616</c:v>
                </c:pt>
                <c:pt idx="47761">
                  <c:v>0.83556547619047616</c:v>
                </c:pt>
                <c:pt idx="47762">
                  <c:v>0.83550427986602172</c:v>
                </c:pt>
                <c:pt idx="47763">
                  <c:v>0.83550427986602172</c:v>
                </c:pt>
                <c:pt idx="47764">
                  <c:v>0.83550427986602172</c:v>
                </c:pt>
                <c:pt idx="47765">
                  <c:v>0.83550427986602172</c:v>
                </c:pt>
                <c:pt idx="47766">
                  <c:v>0.83587644212876822</c:v>
                </c:pt>
                <c:pt idx="47767">
                  <c:v>0.83519345238095233</c:v>
                </c:pt>
                <c:pt idx="47768">
                  <c:v>0.83556547619047616</c:v>
                </c:pt>
                <c:pt idx="47769">
                  <c:v>0.83531598513011163</c:v>
                </c:pt>
                <c:pt idx="47770">
                  <c:v>0.83531598513011163</c:v>
                </c:pt>
                <c:pt idx="47771">
                  <c:v>0.83494423791821559</c:v>
                </c:pt>
                <c:pt idx="47772">
                  <c:v>0.83494423791821559</c:v>
                </c:pt>
                <c:pt idx="47773">
                  <c:v>0.83494423791821559</c:v>
                </c:pt>
                <c:pt idx="47774">
                  <c:v>0.83525474153960577</c:v>
                </c:pt>
                <c:pt idx="47775">
                  <c:v>0.83531598513011163</c:v>
                </c:pt>
                <c:pt idx="47776">
                  <c:v>0.83537718320327026</c:v>
                </c:pt>
                <c:pt idx="47777">
                  <c:v>0.83500557413600907</c:v>
                </c:pt>
                <c:pt idx="47778">
                  <c:v>0.83494423791821559</c:v>
                </c:pt>
                <c:pt idx="47779">
                  <c:v>0.83525474153960577</c:v>
                </c:pt>
                <c:pt idx="47780">
                  <c:v>0.83519345238095233</c:v>
                </c:pt>
                <c:pt idx="47781">
                  <c:v>0.83550427986602172</c:v>
                </c:pt>
                <c:pt idx="47782">
                  <c:v>0.83513211760327521</c:v>
                </c:pt>
                <c:pt idx="47783">
                  <c:v>0.83507073715562186</c:v>
                </c:pt>
                <c:pt idx="47784">
                  <c:v>0.83507073715562186</c:v>
                </c:pt>
                <c:pt idx="47785">
                  <c:v>0.83507073715562186</c:v>
                </c:pt>
                <c:pt idx="47786">
                  <c:v>0.83507073715562186</c:v>
                </c:pt>
                <c:pt idx="47787">
                  <c:v>0.83544303797468367</c:v>
                </c:pt>
                <c:pt idx="47788">
                  <c:v>0.83544303797468367</c:v>
                </c:pt>
                <c:pt idx="47789">
                  <c:v>0.83513211760327521</c:v>
                </c:pt>
                <c:pt idx="47790">
                  <c:v>0.83519345238095233</c:v>
                </c:pt>
                <c:pt idx="47791">
                  <c:v>0.83525474153960577</c:v>
                </c:pt>
                <c:pt idx="47792">
                  <c:v>0.83556547619047616</c:v>
                </c:pt>
                <c:pt idx="47793">
                  <c:v>0.83513211760327521</c:v>
                </c:pt>
                <c:pt idx="47794">
                  <c:v>0.83513211760327521</c:v>
                </c:pt>
                <c:pt idx="47795">
                  <c:v>0.83513211760327521</c:v>
                </c:pt>
                <c:pt idx="47796">
                  <c:v>0.83519345238095233</c:v>
                </c:pt>
                <c:pt idx="47797">
                  <c:v>0.83519345238095233</c:v>
                </c:pt>
                <c:pt idx="47798">
                  <c:v>0.83550427986602172</c:v>
                </c:pt>
                <c:pt idx="47799">
                  <c:v>0.83544303797468367</c:v>
                </c:pt>
                <c:pt idx="47800">
                  <c:v>0.83507073715562186</c:v>
                </c:pt>
                <c:pt idx="47801">
                  <c:v>0.8353817504655493</c:v>
                </c:pt>
                <c:pt idx="47802">
                  <c:v>0.83525903838986215</c:v>
                </c:pt>
                <c:pt idx="47803">
                  <c:v>0.8353204172876304</c:v>
                </c:pt>
                <c:pt idx="47804">
                  <c:v>0.8356317554975774</c:v>
                </c:pt>
                <c:pt idx="47805">
                  <c:v>0.8356317554975774</c:v>
                </c:pt>
                <c:pt idx="47806">
                  <c:v>0.83569299552906096</c:v>
                </c:pt>
                <c:pt idx="47807">
                  <c:v>0.83581533879374537</c:v>
                </c:pt>
                <c:pt idx="47808">
                  <c:v>0.83507073715562186</c:v>
                </c:pt>
                <c:pt idx="47809">
                  <c:v>0.83507073715562186</c:v>
                </c:pt>
                <c:pt idx="47810">
                  <c:v>0.83544303797468367</c:v>
                </c:pt>
                <c:pt idx="47811">
                  <c:v>0.83507073715562186</c:v>
                </c:pt>
                <c:pt idx="47812">
                  <c:v>0.83513211760327521</c:v>
                </c:pt>
                <c:pt idx="47813">
                  <c:v>0.8348214285714286</c:v>
                </c:pt>
                <c:pt idx="47814">
                  <c:v>0.83550427986602172</c:v>
                </c:pt>
                <c:pt idx="47815">
                  <c:v>0.83581533879374537</c:v>
                </c:pt>
                <c:pt idx="47816">
                  <c:v>0.8357541899441342</c:v>
                </c:pt>
                <c:pt idx="47817">
                  <c:v>0.8353817504655493</c:v>
                </c:pt>
                <c:pt idx="47818">
                  <c:v>0.8353204172876304</c:v>
                </c:pt>
                <c:pt idx="47819">
                  <c:v>0.8353204172876304</c:v>
                </c:pt>
                <c:pt idx="47820">
                  <c:v>0.8353204172876304</c:v>
                </c:pt>
                <c:pt idx="47821">
                  <c:v>0.8356317554975774</c:v>
                </c:pt>
                <c:pt idx="47822">
                  <c:v>0.8357541899441342</c:v>
                </c:pt>
                <c:pt idx="47823">
                  <c:v>0.83550427986602172</c:v>
                </c:pt>
                <c:pt idx="47824">
                  <c:v>0.83494423791821559</c:v>
                </c:pt>
                <c:pt idx="47825">
                  <c:v>0.83494423791821559</c:v>
                </c:pt>
                <c:pt idx="47826">
                  <c:v>0.83500557413600907</c:v>
                </c:pt>
                <c:pt idx="47827">
                  <c:v>0.83537718320327026</c:v>
                </c:pt>
                <c:pt idx="47828">
                  <c:v>0.83500557413600907</c:v>
                </c:pt>
                <c:pt idx="47829">
                  <c:v>0.83500557413600907</c:v>
                </c:pt>
                <c:pt idx="47830">
                  <c:v>0.83531598513011163</c:v>
                </c:pt>
                <c:pt idx="47831">
                  <c:v>0.83531598513011163</c:v>
                </c:pt>
                <c:pt idx="47832">
                  <c:v>0.83494423791821559</c:v>
                </c:pt>
                <c:pt idx="47833">
                  <c:v>0.83556547619047616</c:v>
                </c:pt>
                <c:pt idx="47834">
                  <c:v>0.83556547619047616</c:v>
                </c:pt>
                <c:pt idx="47835">
                  <c:v>0.83556547619047616</c:v>
                </c:pt>
                <c:pt idx="47836">
                  <c:v>0.83556547619047616</c:v>
                </c:pt>
                <c:pt idx="47837">
                  <c:v>0.83550427986602172</c:v>
                </c:pt>
                <c:pt idx="47838">
                  <c:v>0.83550427986602172</c:v>
                </c:pt>
                <c:pt idx="47839">
                  <c:v>0.83550427986602172</c:v>
                </c:pt>
                <c:pt idx="47840">
                  <c:v>0.83550427986602172</c:v>
                </c:pt>
                <c:pt idx="47841">
                  <c:v>0.83550427986602172</c:v>
                </c:pt>
                <c:pt idx="47842">
                  <c:v>0.83550427986602172</c:v>
                </c:pt>
                <c:pt idx="47843">
                  <c:v>0.83544303797468367</c:v>
                </c:pt>
                <c:pt idx="47844">
                  <c:v>0.83513211760327521</c:v>
                </c:pt>
                <c:pt idx="47845">
                  <c:v>0.83550427986602172</c:v>
                </c:pt>
                <c:pt idx="47846">
                  <c:v>0.83550427986602172</c:v>
                </c:pt>
                <c:pt idx="47847">
                  <c:v>0.83550427986602172</c:v>
                </c:pt>
                <c:pt idx="47848">
                  <c:v>0.83581533879374537</c:v>
                </c:pt>
                <c:pt idx="47849">
                  <c:v>0.8357541899441342</c:v>
                </c:pt>
                <c:pt idx="47850">
                  <c:v>0.8357541899441342</c:v>
                </c:pt>
                <c:pt idx="47851">
                  <c:v>0.83581533879374537</c:v>
                </c:pt>
                <c:pt idx="47852">
                  <c:v>0.83556547619047616</c:v>
                </c:pt>
                <c:pt idx="47853">
                  <c:v>0.83593749999999989</c:v>
                </c:pt>
                <c:pt idx="47854">
                  <c:v>0.83593749999999989</c:v>
                </c:pt>
                <c:pt idx="47855">
                  <c:v>0.83562662699888424</c:v>
                </c:pt>
                <c:pt idx="47856">
                  <c:v>0.83562662699888424</c:v>
                </c:pt>
                <c:pt idx="47857">
                  <c:v>0.83562662699888424</c:v>
                </c:pt>
                <c:pt idx="47858">
                  <c:v>0.83568773234200755</c:v>
                </c:pt>
                <c:pt idx="47859">
                  <c:v>0.83568773234200755</c:v>
                </c:pt>
                <c:pt idx="47860">
                  <c:v>0.83525474153960577</c:v>
                </c:pt>
                <c:pt idx="47861">
                  <c:v>0.83506686478454684</c:v>
                </c:pt>
                <c:pt idx="47862">
                  <c:v>0.83543833580980686</c:v>
                </c:pt>
                <c:pt idx="47863">
                  <c:v>0.83543833580980686</c:v>
                </c:pt>
                <c:pt idx="47864">
                  <c:v>0.83506686478454684</c:v>
                </c:pt>
                <c:pt idx="47865">
                  <c:v>0.83506686478454684</c:v>
                </c:pt>
                <c:pt idx="47866">
                  <c:v>0.83543833580980686</c:v>
                </c:pt>
                <c:pt idx="47867">
                  <c:v>0.83568773234200755</c:v>
                </c:pt>
                <c:pt idx="47868">
                  <c:v>0.83562662699888424</c:v>
                </c:pt>
                <c:pt idx="47869">
                  <c:v>0.83593749999999989</c:v>
                </c:pt>
                <c:pt idx="47870">
                  <c:v>0.83556547619047616</c:v>
                </c:pt>
                <c:pt idx="47871">
                  <c:v>0.83556547619047616</c:v>
                </c:pt>
                <c:pt idx="47872">
                  <c:v>0.83556547619047616</c:v>
                </c:pt>
                <c:pt idx="47873">
                  <c:v>0.83562662699888424</c:v>
                </c:pt>
                <c:pt idx="47874">
                  <c:v>0.83537718320327026</c:v>
                </c:pt>
                <c:pt idx="47875">
                  <c:v>0.83568773234200755</c:v>
                </c:pt>
                <c:pt idx="47876">
                  <c:v>0.83568773234200755</c:v>
                </c:pt>
                <c:pt idx="47877">
                  <c:v>0.83568773234200755</c:v>
                </c:pt>
                <c:pt idx="47878">
                  <c:v>0.83525474153960577</c:v>
                </c:pt>
                <c:pt idx="47879">
                  <c:v>0.83562662699888424</c:v>
                </c:pt>
                <c:pt idx="47880">
                  <c:v>0.83562662699888424</c:v>
                </c:pt>
                <c:pt idx="47881">
                  <c:v>0.83519345238095233</c:v>
                </c:pt>
                <c:pt idx="47882">
                  <c:v>0.83581533879374537</c:v>
                </c:pt>
                <c:pt idx="47883">
                  <c:v>0.83569299552906096</c:v>
                </c:pt>
                <c:pt idx="47884">
                  <c:v>0.8356317554975774</c:v>
                </c:pt>
                <c:pt idx="47885">
                  <c:v>0.83600447260529265</c:v>
                </c:pt>
                <c:pt idx="47886">
                  <c:v>0.83507073715562175</c:v>
                </c:pt>
                <c:pt idx="47887">
                  <c:v>0.83550427986602172</c:v>
                </c:pt>
                <c:pt idx="47888">
                  <c:v>0.83562662699888424</c:v>
                </c:pt>
                <c:pt idx="47889">
                  <c:v>0.83488285608032731</c:v>
                </c:pt>
                <c:pt idx="47890">
                  <c:v>0.83525474153960577</c:v>
                </c:pt>
                <c:pt idx="47891">
                  <c:v>0.83525474153960577</c:v>
                </c:pt>
                <c:pt idx="47892">
                  <c:v>0.83519345238095233</c:v>
                </c:pt>
                <c:pt idx="47893">
                  <c:v>0.83556547619047616</c:v>
                </c:pt>
                <c:pt idx="47894">
                  <c:v>0.83550427986602172</c:v>
                </c:pt>
                <c:pt idx="47895">
                  <c:v>0.83544303797468367</c:v>
                </c:pt>
                <c:pt idx="47896">
                  <c:v>0.83544303797468367</c:v>
                </c:pt>
                <c:pt idx="47897">
                  <c:v>0.83569299552906096</c:v>
                </c:pt>
                <c:pt idx="47898">
                  <c:v>0.83569299552906096</c:v>
                </c:pt>
                <c:pt idx="47899">
                  <c:v>0.8353817504655493</c:v>
                </c:pt>
                <c:pt idx="47900">
                  <c:v>0.83569299552906096</c:v>
                </c:pt>
                <c:pt idx="47901">
                  <c:v>0.8356317554975774</c:v>
                </c:pt>
                <c:pt idx="47902">
                  <c:v>0.8356317554975774</c:v>
                </c:pt>
                <c:pt idx="47903">
                  <c:v>0.83606557377049184</c:v>
                </c:pt>
                <c:pt idx="47904">
                  <c:v>0.83544303797468367</c:v>
                </c:pt>
                <c:pt idx="47905">
                  <c:v>0.8353817504655493</c:v>
                </c:pt>
                <c:pt idx="47906">
                  <c:v>0.8353817504655493</c:v>
                </c:pt>
                <c:pt idx="47907">
                  <c:v>0.8353817504655493</c:v>
                </c:pt>
                <c:pt idx="47908">
                  <c:v>0.8353817504655493</c:v>
                </c:pt>
                <c:pt idx="47909">
                  <c:v>0.83544303797468367</c:v>
                </c:pt>
                <c:pt idx="47910">
                  <c:v>0.83581533879374537</c:v>
                </c:pt>
                <c:pt idx="47911">
                  <c:v>0.83581533879374537</c:v>
                </c:pt>
                <c:pt idx="47912">
                  <c:v>0.8357541899441342</c:v>
                </c:pt>
                <c:pt idx="47913">
                  <c:v>0.83569299552906096</c:v>
                </c:pt>
                <c:pt idx="47914">
                  <c:v>0.83569299552906096</c:v>
                </c:pt>
                <c:pt idx="47915">
                  <c:v>0.8356317554975774</c:v>
                </c:pt>
                <c:pt idx="47916">
                  <c:v>0.8356317554975774</c:v>
                </c:pt>
                <c:pt idx="47917">
                  <c:v>0.83569299552906096</c:v>
                </c:pt>
                <c:pt idx="47918">
                  <c:v>0.8357541899441342</c:v>
                </c:pt>
                <c:pt idx="47919">
                  <c:v>0.8357541899441342</c:v>
                </c:pt>
                <c:pt idx="47920">
                  <c:v>0.8357541899441342</c:v>
                </c:pt>
                <c:pt idx="47921">
                  <c:v>0.83507073715562186</c:v>
                </c:pt>
                <c:pt idx="47922">
                  <c:v>0.83587644212876822</c:v>
                </c:pt>
                <c:pt idx="47923">
                  <c:v>0.83556547619047616</c:v>
                </c:pt>
                <c:pt idx="47924">
                  <c:v>0.83519345238095233</c:v>
                </c:pt>
                <c:pt idx="47925">
                  <c:v>0.83525474153960577</c:v>
                </c:pt>
                <c:pt idx="47926">
                  <c:v>0.83531598513011163</c:v>
                </c:pt>
                <c:pt idx="47927">
                  <c:v>0.83580980683506678</c:v>
                </c:pt>
                <c:pt idx="47928">
                  <c:v>0.83574879227053145</c:v>
                </c:pt>
                <c:pt idx="47929">
                  <c:v>0.83537718320327026</c:v>
                </c:pt>
                <c:pt idx="47930">
                  <c:v>0.83568773234200755</c:v>
                </c:pt>
                <c:pt idx="47931">
                  <c:v>0.83568773234200755</c:v>
                </c:pt>
                <c:pt idx="47932">
                  <c:v>0.83568773234200755</c:v>
                </c:pt>
                <c:pt idx="47933">
                  <c:v>0.83562662699888424</c:v>
                </c:pt>
                <c:pt idx="47934">
                  <c:v>0.83556547619047616</c:v>
                </c:pt>
                <c:pt idx="47935">
                  <c:v>0.83550427986602172</c:v>
                </c:pt>
                <c:pt idx="47936">
                  <c:v>0.83556547619047616</c:v>
                </c:pt>
                <c:pt idx="47937">
                  <c:v>0.83581533879374537</c:v>
                </c:pt>
                <c:pt idx="47938">
                  <c:v>0.83612662942271887</c:v>
                </c:pt>
                <c:pt idx="47939">
                  <c:v>0.83581533879374537</c:v>
                </c:pt>
                <c:pt idx="47940">
                  <c:v>0.83544303797468367</c:v>
                </c:pt>
                <c:pt idx="47941">
                  <c:v>0.83544303797468367</c:v>
                </c:pt>
                <c:pt idx="47942">
                  <c:v>0.83544303797468367</c:v>
                </c:pt>
                <c:pt idx="47943">
                  <c:v>0.83544303797468367</c:v>
                </c:pt>
                <c:pt idx="47944">
                  <c:v>0.83550427986602172</c:v>
                </c:pt>
                <c:pt idx="47945">
                  <c:v>0.83525474153960577</c:v>
                </c:pt>
                <c:pt idx="47946">
                  <c:v>0.83494423791821559</c:v>
                </c:pt>
                <c:pt idx="47947">
                  <c:v>0.83531598513011163</c:v>
                </c:pt>
                <c:pt idx="47948">
                  <c:v>0.83537718320327026</c:v>
                </c:pt>
                <c:pt idx="47949">
                  <c:v>0.83531598513011163</c:v>
                </c:pt>
                <c:pt idx="47950">
                  <c:v>0.83494423791821559</c:v>
                </c:pt>
                <c:pt idx="47951">
                  <c:v>0.83500557413600907</c:v>
                </c:pt>
                <c:pt idx="47952">
                  <c:v>0.83506686478454684</c:v>
                </c:pt>
                <c:pt idx="47953">
                  <c:v>0.83500557413600907</c:v>
                </c:pt>
                <c:pt idx="47954">
                  <c:v>0.83568773234200755</c:v>
                </c:pt>
                <c:pt idx="47955">
                  <c:v>0.83599851245816292</c:v>
                </c:pt>
                <c:pt idx="47956">
                  <c:v>0.83525474153960577</c:v>
                </c:pt>
                <c:pt idx="47957">
                  <c:v>0.83550427986602172</c:v>
                </c:pt>
                <c:pt idx="47958">
                  <c:v>0.83550427986602172</c:v>
                </c:pt>
                <c:pt idx="47959">
                  <c:v>0.83581533879374537</c:v>
                </c:pt>
                <c:pt idx="47960">
                  <c:v>0.8357541899441342</c:v>
                </c:pt>
                <c:pt idx="47961">
                  <c:v>0.83569299552906096</c:v>
                </c:pt>
                <c:pt idx="47962">
                  <c:v>0.83569299552906096</c:v>
                </c:pt>
                <c:pt idx="47963">
                  <c:v>0.8357541899441342</c:v>
                </c:pt>
                <c:pt idx="47964">
                  <c:v>0.83544303797468367</c:v>
                </c:pt>
                <c:pt idx="47965">
                  <c:v>0.8357541899441342</c:v>
                </c:pt>
                <c:pt idx="47966">
                  <c:v>0.83544303797468367</c:v>
                </c:pt>
                <c:pt idx="47967">
                  <c:v>0.83544303797468367</c:v>
                </c:pt>
                <c:pt idx="47968">
                  <c:v>0.83550427986602172</c:v>
                </c:pt>
                <c:pt idx="47969">
                  <c:v>0.83525474153960577</c:v>
                </c:pt>
                <c:pt idx="47970">
                  <c:v>0.83500557413600907</c:v>
                </c:pt>
                <c:pt idx="47971">
                  <c:v>0.83531598513011163</c:v>
                </c:pt>
                <c:pt idx="47972">
                  <c:v>0.83531598513011163</c:v>
                </c:pt>
                <c:pt idx="47973">
                  <c:v>0.83537718320327026</c:v>
                </c:pt>
                <c:pt idx="47974">
                  <c:v>0.83531598513011152</c:v>
                </c:pt>
                <c:pt idx="47975">
                  <c:v>0.83556547619047616</c:v>
                </c:pt>
                <c:pt idx="47976">
                  <c:v>0.83581533879374537</c:v>
                </c:pt>
                <c:pt idx="47977">
                  <c:v>0.83544303797468367</c:v>
                </c:pt>
                <c:pt idx="47978">
                  <c:v>0.8357541899441342</c:v>
                </c:pt>
                <c:pt idx="47979">
                  <c:v>0.83581533879374537</c:v>
                </c:pt>
                <c:pt idx="47980">
                  <c:v>0.83519345238095233</c:v>
                </c:pt>
                <c:pt idx="47981">
                  <c:v>0.83525474153960577</c:v>
                </c:pt>
                <c:pt idx="47982">
                  <c:v>0.83525474153960577</c:v>
                </c:pt>
                <c:pt idx="47983">
                  <c:v>0.83531598513011163</c:v>
                </c:pt>
                <c:pt idx="47984">
                  <c:v>0.83500557413600907</c:v>
                </c:pt>
                <c:pt idx="47985">
                  <c:v>0.83500557413600907</c:v>
                </c:pt>
                <c:pt idx="47986">
                  <c:v>0.83494423791821559</c:v>
                </c:pt>
                <c:pt idx="47987">
                  <c:v>0.83550427986602172</c:v>
                </c:pt>
                <c:pt idx="47988">
                  <c:v>0.83507073715562186</c:v>
                </c:pt>
                <c:pt idx="47989">
                  <c:v>0.83544303797468367</c:v>
                </c:pt>
                <c:pt idx="47990">
                  <c:v>0.83544303797468367</c:v>
                </c:pt>
                <c:pt idx="47991">
                  <c:v>0.83544303797468367</c:v>
                </c:pt>
                <c:pt idx="47992">
                  <c:v>0.83544303797468367</c:v>
                </c:pt>
                <c:pt idx="47993">
                  <c:v>0.83544303797468367</c:v>
                </c:pt>
                <c:pt idx="47994">
                  <c:v>0.8357541899441342</c:v>
                </c:pt>
                <c:pt idx="47995">
                  <c:v>0.83550427986602172</c:v>
                </c:pt>
                <c:pt idx="47996">
                  <c:v>0.83550427986602172</c:v>
                </c:pt>
                <c:pt idx="47997">
                  <c:v>0.83581533879374537</c:v>
                </c:pt>
                <c:pt idx="47998">
                  <c:v>0.83544303797468367</c:v>
                </c:pt>
                <c:pt idx="47999">
                  <c:v>0.8357541899441342</c:v>
                </c:pt>
                <c:pt idx="48000">
                  <c:v>0.83569299552906096</c:v>
                </c:pt>
                <c:pt idx="48001">
                  <c:v>0.8356317554975774</c:v>
                </c:pt>
                <c:pt idx="48002">
                  <c:v>0.83569299552906096</c:v>
                </c:pt>
                <c:pt idx="48003">
                  <c:v>0.8353817504655493</c:v>
                </c:pt>
                <c:pt idx="48004">
                  <c:v>0.8353817504655493</c:v>
                </c:pt>
                <c:pt idx="48005">
                  <c:v>0.8353817504655493</c:v>
                </c:pt>
                <c:pt idx="48006">
                  <c:v>0.83556547619047616</c:v>
                </c:pt>
                <c:pt idx="48007">
                  <c:v>0.83593749999999989</c:v>
                </c:pt>
                <c:pt idx="48008">
                  <c:v>0.83556547619047616</c:v>
                </c:pt>
                <c:pt idx="48009">
                  <c:v>0.83550427986602172</c:v>
                </c:pt>
                <c:pt idx="48010">
                  <c:v>0.83550427986602172</c:v>
                </c:pt>
                <c:pt idx="48011">
                  <c:v>0.83550427986602172</c:v>
                </c:pt>
                <c:pt idx="48012">
                  <c:v>0.83556547619047616</c:v>
                </c:pt>
                <c:pt idx="48013">
                  <c:v>0.83550427986602172</c:v>
                </c:pt>
                <c:pt idx="48014">
                  <c:v>0.83550427986602172</c:v>
                </c:pt>
                <c:pt idx="48015">
                  <c:v>0.83587644212876822</c:v>
                </c:pt>
                <c:pt idx="48016">
                  <c:v>0.83556547619047616</c:v>
                </c:pt>
                <c:pt idx="48017">
                  <c:v>0.83519345238095233</c:v>
                </c:pt>
                <c:pt idx="48018">
                  <c:v>0.83519345238095233</c:v>
                </c:pt>
                <c:pt idx="48019">
                  <c:v>0.83519345238095233</c:v>
                </c:pt>
                <c:pt idx="48020">
                  <c:v>0.83519345238095233</c:v>
                </c:pt>
                <c:pt idx="48021">
                  <c:v>0.83513211760327521</c:v>
                </c:pt>
                <c:pt idx="48022">
                  <c:v>0.83519345238095233</c:v>
                </c:pt>
                <c:pt idx="48023">
                  <c:v>0.83525474153960577</c:v>
                </c:pt>
                <c:pt idx="48024">
                  <c:v>0.83525474153960577</c:v>
                </c:pt>
                <c:pt idx="48025">
                  <c:v>0.83525474153960577</c:v>
                </c:pt>
                <c:pt idx="48026">
                  <c:v>0.83525474153960577</c:v>
                </c:pt>
                <c:pt idx="48027">
                  <c:v>0.83488285608032731</c:v>
                </c:pt>
                <c:pt idx="48028">
                  <c:v>0.83519345238095233</c:v>
                </c:pt>
                <c:pt idx="48029">
                  <c:v>0.83519345238095233</c:v>
                </c:pt>
                <c:pt idx="48030">
                  <c:v>0.83519345238095233</c:v>
                </c:pt>
                <c:pt idx="48031">
                  <c:v>0.83519345238095233</c:v>
                </c:pt>
                <c:pt idx="48032">
                  <c:v>0.83519345238095233</c:v>
                </c:pt>
                <c:pt idx="48033">
                  <c:v>0.83556547619047616</c:v>
                </c:pt>
                <c:pt idx="48034">
                  <c:v>0.83550427986602172</c:v>
                </c:pt>
                <c:pt idx="48035">
                  <c:v>0.83581533879374537</c:v>
                </c:pt>
                <c:pt idx="48036">
                  <c:v>0.83544303797468367</c:v>
                </c:pt>
                <c:pt idx="48037">
                  <c:v>0.83544303797468367</c:v>
                </c:pt>
                <c:pt idx="48038">
                  <c:v>0.8353817504655493</c:v>
                </c:pt>
                <c:pt idx="48039">
                  <c:v>0.8353817504655493</c:v>
                </c:pt>
                <c:pt idx="48040">
                  <c:v>0.8353817504655493</c:v>
                </c:pt>
                <c:pt idx="48041">
                  <c:v>0.83581533879374537</c:v>
                </c:pt>
                <c:pt idx="48042">
                  <c:v>0.83550427986602172</c:v>
                </c:pt>
                <c:pt idx="48043">
                  <c:v>0.83519345238095233</c:v>
                </c:pt>
                <c:pt idx="48044">
                  <c:v>0.83519345238095233</c:v>
                </c:pt>
                <c:pt idx="48045">
                  <c:v>0.83519345238095233</c:v>
                </c:pt>
                <c:pt idx="48046">
                  <c:v>0.83556547619047616</c:v>
                </c:pt>
                <c:pt idx="48047">
                  <c:v>0.83488285608032731</c:v>
                </c:pt>
                <c:pt idx="48048">
                  <c:v>0.83488285608032731</c:v>
                </c:pt>
                <c:pt idx="48049">
                  <c:v>0.83519345238095233</c:v>
                </c:pt>
                <c:pt idx="48050">
                  <c:v>0.83488285608032731</c:v>
                </c:pt>
                <c:pt idx="48051">
                  <c:v>0.83525474153960577</c:v>
                </c:pt>
                <c:pt idx="48052">
                  <c:v>0.83556547619047616</c:v>
                </c:pt>
                <c:pt idx="48053">
                  <c:v>0.83519345238095233</c:v>
                </c:pt>
                <c:pt idx="48054">
                  <c:v>0.83488285608032731</c:v>
                </c:pt>
                <c:pt idx="48055">
                  <c:v>0.83519345238095233</c:v>
                </c:pt>
                <c:pt idx="48056">
                  <c:v>0.83550427986602172</c:v>
                </c:pt>
                <c:pt idx="48057">
                  <c:v>0.83544303797468367</c:v>
                </c:pt>
                <c:pt idx="48058">
                  <c:v>0.8353817504655493</c:v>
                </c:pt>
                <c:pt idx="48059">
                  <c:v>0.8357541899441342</c:v>
                </c:pt>
                <c:pt idx="48060">
                  <c:v>0.8357541899441342</c:v>
                </c:pt>
                <c:pt idx="48061">
                  <c:v>0.8357541899441342</c:v>
                </c:pt>
                <c:pt idx="48062">
                  <c:v>0.8353817504655493</c:v>
                </c:pt>
                <c:pt idx="48063">
                  <c:v>0.8357541899441342</c:v>
                </c:pt>
                <c:pt idx="48064">
                  <c:v>0.83544303797468367</c:v>
                </c:pt>
                <c:pt idx="48065">
                  <c:v>0.83544303797468367</c:v>
                </c:pt>
                <c:pt idx="48066">
                  <c:v>0.83544303797468367</c:v>
                </c:pt>
                <c:pt idx="48067">
                  <c:v>0.83544303797468367</c:v>
                </c:pt>
                <c:pt idx="48068">
                  <c:v>0.83581533879374537</c:v>
                </c:pt>
                <c:pt idx="48069">
                  <c:v>0.83544303797468367</c:v>
                </c:pt>
                <c:pt idx="48070">
                  <c:v>0.8357541899441342</c:v>
                </c:pt>
                <c:pt idx="48071">
                  <c:v>0.8353817504655493</c:v>
                </c:pt>
                <c:pt idx="48072">
                  <c:v>0.8353817504655493</c:v>
                </c:pt>
                <c:pt idx="48073">
                  <c:v>0.83569299552906096</c:v>
                </c:pt>
                <c:pt idx="48074">
                  <c:v>0.83569299552906096</c:v>
                </c:pt>
                <c:pt idx="48075">
                  <c:v>0.83544303797468367</c:v>
                </c:pt>
                <c:pt idx="48076">
                  <c:v>0.83550427986602172</c:v>
                </c:pt>
                <c:pt idx="48077">
                  <c:v>0.83550427986602172</c:v>
                </c:pt>
                <c:pt idx="48078">
                  <c:v>0.8357541899441342</c:v>
                </c:pt>
                <c:pt idx="48079">
                  <c:v>0.83569299552906096</c:v>
                </c:pt>
                <c:pt idx="48080">
                  <c:v>0.8357541899441342</c:v>
                </c:pt>
                <c:pt idx="48081">
                  <c:v>0.83556547619047616</c:v>
                </c:pt>
                <c:pt idx="48082">
                  <c:v>0.83562662699888424</c:v>
                </c:pt>
                <c:pt idx="48083">
                  <c:v>0.83562662699888424</c:v>
                </c:pt>
                <c:pt idx="48084">
                  <c:v>0.83525474153960577</c:v>
                </c:pt>
                <c:pt idx="48085">
                  <c:v>0.83494423791821559</c:v>
                </c:pt>
                <c:pt idx="48086">
                  <c:v>0.83568773234200755</c:v>
                </c:pt>
                <c:pt idx="48087">
                  <c:v>0.83537718320327026</c:v>
                </c:pt>
                <c:pt idx="48088">
                  <c:v>0.83568773234200755</c:v>
                </c:pt>
                <c:pt idx="48089">
                  <c:v>0.83562662699888424</c:v>
                </c:pt>
                <c:pt idx="48090">
                  <c:v>0.83587644212876822</c:v>
                </c:pt>
                <c:pt idx="48091">
                  <c:v>0.83550427986602172</c:v>
                </c:pt>
                <c:pt idx="48092">
                  <c:v>0.83544303797468367</c:v>
                </c:pt>
                <c:pt idx="48093">
                  <c:v>0.83550427986602172</c:v>
                </c:pt>
                <c:pt idx="48094">
                  <c:v>0.8353817504655493</c:v>
                </c:pt>
                <c:pt idx="48095">
                  <c:v>0.8356317554975774</c:v>
                </c:pt>
                <c:pt idx="48096">
                  <c:v>0.8353204172876304</c:v>
                </c:pt>
                <c:pt idx="48097">
                  <c:v>0.8353817504655493</c:v>
                </c:pt>
                <c:pt idx="48098">
                  <c:v>0.83550427986602172</c:v>
                </c:pt>
                <c:pt idx="48099">
                  <c:v>0.83562662699888424</c:v>
                </c:pt>
                <c:pt idx="48100">
                  <c:v>0.83525474153960577</c:v>
                </c:pt>
                <c:pt idx="48101">
                  <c:v>0.83525474153960577</c:v>
                </c:pt>
                <c:pt idx="48102">
                  <c:v>0.83556547619047616</c:v>
                </c:pt>
                <c:pt idx="48103">
                  <c:v>0.83550427986602172</c:v>
                </c:pt>
                <c:pt idx="48104">
                  <c:v>0.83550427986602172</c:v>
                </c:pt>
                <c:pt idx="48105">
                  <c:v>0.83544303797468367</c:v>
                </c:pt>
                <c:pt idx="48106">
                  <c:v>0.8353204172876304</c:v>
                </c:pt>
                <c:pt idx="48107">
                  <c:v>0.8353204172876304</c:v>
                </c:pt>
                <c:pt idx="48108">
                  <c:v>0.8353817504655493</c:v>
                </c:pt>
                <c:pt idx="48109">
                  <c:v>0.8357541899441342</c:v>
                </c:pt>
                <c:pt idx="48110">
                  <c:v>0.8353817504655493</c:v>
                </c:pt>
                <c:pt idx="48111">
                  <c:v>0.83544303797468367</c:v>
                </c:pt>
                <c:pt idx="48112">
                  <c:v>0.8353817504655493</c:v>
                </c:pt>
                <c:pt idx="48113">
                  <c:v>0.83538175046554941</c:v>
                </c:pt>
                <c:pt idx="48114">
                  <c:v>0.83507073715562186</c:v>
                </c:pt>
                <c:pt idx="48115">
                  <c:v>0.83513211760327521</c:v>
                </c:pt>
                <c:pt idx="48116">
                  <c:v>0.8348214285714286</c:v>
                </c:pt>
                <c:pt idx="48117">
                  <c:v>0.8348214285714286</c:v>
                </c:pt>
                <c:pt idx="48118">
                  <c:v>0.83513211760327521</c:v>
                </c:pt>
                <c:pt idx="48119">
                  <c:v>0.83507073715562186</c:v>
                </c:pt>
                <c:pt idx="48120">
                  <c:v>0.8353817504655493</c:v>
                </c:pt>
                <c:pt idx="48121">
                  <c:v>0.83544303797468367</c:v>
                </c:pt>
                <c:pt idx="48122">
                  <c:v>0.83550427986602172</c:v>
                </c:pt>
                <c:pt idx="48123">
                  <c:v>0.83581533879374537</c:v>
                </c:pt>
                <c:pt idx="48124">
                  <c:v>0.83569299552906096</c:v>
                </c:pt>
                <c:pt idx="48125">
                  <c:v>0.8353817504655493</c:v>
                </c:pt>
                <c:pt idx="48126">
                  <c:v>0.83544303797468367</c:v>
                </c:pt>
                <c:pt idx="48127">
                  <c:v>0.83513211760327521</c:v>
                </c:pt>
                <c:pt idx="48128">
                  <c:v>0.83507073715562186</c:v>
                </c:pt>
                <c:pt idx="48129">
                  <c:v>0.83507073715562186</c:v>
                </c:pt>
                <c:pt idx="48130">
                  <c:v>0.83513211760327521</c:v>
                </c:pt>
                <c:pt idx="48131">
                  <c:v>0.83513211760327521</c:v>
                </c:pt>
                <c:pt idx="48132">
                  <c:v>0.83544303797468367</c:v>
                </c:pt>
                <c:pt idx="48133">
                  <c:v>0.83513211760327521</c:v>
                </c:pt>
                <c:pt idx="48134">
                  <c:v>0.83550427986602172</c:v>
                </c:pt>
                <c:pt idx="48135">
                  <c:v>0.83550427986602172</c:v>
                </c:pt>
                <c:pt idx="48136">
                  <c:v>0.83581533879374537</c:v>
                </c:pt>
                <c:pt idx="48137">
                  <c:v>0.8357541899441342</c:v>
                </c:pt>
                <c:pt idx="48138">
                  <c:v>0.83569299552906096</c:v>
                </c:pt>
                <c:pt idx="48139">
                  <c:v>0.8356317554975774</c:v>
                </c:pt>
                <c:pt idx="48140">
                  <c:v>0.8353817504655493</c:v>
                </c:pt>
                <c:pt idx="48141">
                  <c:v>0.83544303797468367</c:v>
                </c:pt>
                <c:pt idx="48142">
                  <c:v>0.83544303797468367</c:v>
                </c:pt>
                <c:pt idx="48143">
                  <c:v>0.83550427986602172</c:v>
                </c:pt>
                <c:pt idx="48144">
                  <c:v>0.83556547619047616</c:v>
                </c:pt>
                <c:pt idx="48145">
                  <c:v>0.83494423791821559</c:v>
                </c:pt>
                <c:pt idx="48146">
                  <c:v>0.83531598513011163</c:v>
                </c:pt>
                <c:pt idx="48147">
                  <c:v>0.83525474153960577</c:v>
                </c:pt>
                <c:pt idx="48148">
                  <c:v>0.83556547619047616</c:v>
                </c:pt>
                <c:pt idx="48149">
                  <c:v>0.83562662699888424</c:v>
                </c:pt>
                <c:pt idx="48150">
                  <c:v>0.83525474153960577</c:v>
                </c:pt>
                <c:pt idx="48151">
                  <c:v>0.83519345238095233</c:v>
                </c:pt>
                <c:pt idx="48152">
                  <c:v>0.83513211760327521</c:v>
                </c:pt>
                <c:pt idx="48153">
                  <c:v>0.83544303797468367</c:v>
                </c:pt>
                <c:pt idx="48154">
                  <c:v>0.83581533879374537</c:v>
                </c:pt>
                <c:pt idx="48155">
                  <c:v>0.83556547619047616</c:v>
                </c:pt>
                <c:pt idx="48156">
                  <c:v>0.83568773234200755</c:v>
                </c:pt>
                <c:pt idx="48157">
                  <c:v>0.83537718320327026</c:v>
                </c:pt>
                <c:pt idx="48158">
                  <c:v>0.83531598513011163</c:v>
                </c:pt>
                <c:pt idx="48159">
                  <c:v>0.83500557413600907</c:v>
                </c:pt>
                <c:pt idx="48160">
                  <c:v>0.83537718320327026</c:v>
                </c:pt>
                <c:pt idx="48161">
                  <c:v>0.83506686478454684</c:v>
                </c:pt>
                <c:pt idx="48162">
                  <c:v>0.83537718320327026</c:v>
                </c:pt>
                <c:pt idx="48163">
                  <c:v>0.83562662699888424</c:v>
                </c:pt>
                <c:pt idx="48164">
                  <c:v>0.83556547619047616</c:v>
                </c:pt>
                <c:pt idx="48165">
                  <c:v>0.83587644212876822</c:v>
                </c:pt>
                <c:pt idx="48166">
                  <c:v>0.83562662699888424</c:v>
                </c:pt>
                <c:pt idx="48167">
                  <c:v>0.83562662699888424</c:v>
                </c:pt>
                <c:pt idx="48168">
                  <c:v>0.83562662699888424</c:v>
                </c:pt>
                <c:pt idx="48169">
                  <c:v>0.83599851245816292</c:v>
                </c:pt>
                <c:pt idx="48170">
                  <c:v>0.83531598513011152</c:v>
                </c:pt>
                <c:pt idx="48171">
                  <c:v>0.83562662699888424</c:v>
                </c:pt>
                <c:pt idx="48172">
                  <c:v>0.83556547619047616</c:v>
                </c:pt>
                <c:pt idx="48173">
                  <c:v>0.83556547619047616</c:v>
                </c:pt>
                <c:pt idx="48174">
                  <c:v>0.83562662699888424</c:v>
                </c:pt>
                <c:pt idx="48175">
                  <c:v>0.83562662699888424</c:v>
                </c:pt>
                <c:pt idx="48176">
                  <c:v>0.83562662699888424</c:v>
                </c:pt>
                <c:pt idx="48177">
                  <c:v>0.83562662699888424</c:v>
                </c:pt>
                <c:pt idx="48178">
                  <c:v>0.83593749999999989</c:v>
                </c:pt>
                <c:pt idx="48179">
                  <c:v>0.83562662699888424</c:v>
                </c:pt>
                <c:pt idx="48180">
                  <c:v>0.83562662699888424</c:v>
                </c:pt>
                <c:pt idx="48181">
                  <c:v>0.83531598513011152</c:v>
                </c:pt>
                <c:pt idx="48182">
                  <c:v>0.83506686478454684</c:v>
                </c:pt>
                <c:pt idx="48183">
                  <c:v>0.83506686478454684</c:v>
                </c:pt>
                <c:pt idx="48184">
                  <c:v>0.83537718320327026</c:v>
                </c:pt>
                <c:pt idx="48185">
                  <c:v>0.83605947955390336</c:v>
                </c:pt>
                <c:pt idx="48186">
                  <c:v>0.83599851245816292</c:v>
                </c:pt>
                <c:pt idx="48187">
                  <c:v>0.83556547619047616</c:v>
                </c:pt>
                <c:pt idx="48188">
                  <c:v>0.83556547619047616</c:v>
                </c:pt>
                <c:pt idx="48189">
                  <c:v>0.83556547619047616</c:v>
                </c:pt>
                <c:pt idx="48190">
                  <c:v>0.83556547619047616</c:v>
                </c:pt>
                <c:pt idx="48191">
                  <c:v>0.83556547619047616</c:v>
                </c:pt>
                <c:pt idx="48192">
                  <c:v>0.83556547619047616</c:v>
                </c:pt>
                <c:pt idx="48193">
                  <c:v>0.83556547619047616</c:v>
                </c:pt>
                <c:pt idx="48194">
                  <c:v>0.83556547619047616</c:v>
                </c:pt>
                <c:pt idx="48195">
                  <c:v>0.83556547619047616</c:v>
                </c:pt>
                <c:pt idx="48196">
                  <c:v>0.83550427986602172</c:v>
                </c:pt>
                <c:pt idx="48197">
                  <c:v>0.83550427986602172</c:v>
                </c:pt>
                <c:pt idx="48198">
                  <c:v>0.83556547619047616</c:v>
                </c:pt>
                <c:pt idx="48199">
                  <c:v>0.83562662699888424</c:v>
                </c:pt>
                <c:pt idx="48200">
                  <c:v>0.83531598513011152</c:v>
                </c:pt>
                <c:pt idx="48201">
                  <c:v>0.83500557413600907</c:v>
                </c:pt>
                <c:pt idx="48202">
                  <c:v>0.83537718320327026</c:v>
                </c:pt>
                <c:pt idx="48203">
                  <c:v>0.83506686478454684</c:v>
                </c:pt>
                <c:pt idx="48204">
                  <c:v>0.83537718320327026</c:v>
                </c:pt>
                <c:pt idx="48205">
                  <c:v>0.83531598513011152</c:v>
                </c:pt>
                <c:pt idx="48206">
                  <c:v>0.83525474153960577</c:v>
                </c:pt>
                <c:pt idx="48207">
                  <c:v>0.83556547619047616</c:v>
                </c:pt>
                <c:pt idx="48208">
                  <c:v>0.83550427986602172</c:v>
                </c:pt>
                <c:pt idx="48209">
                  <c:v>0.83550427986602172</c:v>
                </c:pt>
                <c:pt idx="48210">
                  <c:v>0.83562662699888424</c:v>
                </c:pt>
                <c:pt idx="48211">
                  <c:v>0.83531598513011152</c:v>
                </c:pt>
                <c:pt idx="48212">
                  <c:v>0.83506686478454684</c:v>
                </c:pt>
                <c:pt idx="48213">
                  <c:v>0.83500557413600907</c:v>
                </c:pt>
                <c:pt idx="48214">
                  <c:v>0.83500557413600907</c:v>
                </c:pt>
                <c:pt idx="48215">
                  <c:v>0.83494423791821559</c:v>
                </c:pt>
                <c:pt idx="48216">
                  <c:v>0.83593749999999989</c:v>
                </c:pt>
                <c:pt idx="48217">
                  <c:v>0.83550427986602172</c:v>
                </c:pt>
                <c:pt idx="48218">
                  <c:v>0.83587644212876822</c:v>
                </c:pt>
                <c:pt idx="48219">
                  <c:v>0.83562662699888424</c:v>
                </c:pt>
                <c:pt idx="48220">
                  <c:v>0.83562662699888424</c:v>
                </c:pt>
                <c:pt idx="48221">
                  <c:v>0.83568773234200755</c:v>
                </c:pt>
                <c:pt idx="48222">
                  <c:v>0.83537718320327026</c:v>
                </c:pt>
                <c:pt idx="48223">
                  <c:v>0.83531598513011152</c:v>
                </c:pt>
                <c:pt idx="48224">
                  <c:v>0.83562662699888424</c:v>
                </c:pt>
                <c:pt idx="48225">
                  <c:v>0.83562662699888424</c:v>
                </c:pt>
                <c:pt idx="48226">
                  <c:v>0.83525474153960577</c:v>
                </c:pt>
                <c:pt idx="48227">
                  <c:v>0.83531598513011152</c:v>
                </c:pt>
                <c:pt idx="48228">
                  <c:v>0.83537718320327026</c:v>
                </c:pt>
                <c:pt idx="48229">
                  <c:v>0.83562662699888424</c:v>
                </c:pt>
                <c:pt idx="48230">
                  <c:v>0.83556547619047616</c:v>
                </c:pt>
                <c:pt idx="48231">
                  <c:v>0.83581533879374537</c:v>
                </c:pt>
                <c:pt idx="48232">
                  <c:v>0.83581533879374537</c:v>
                </c:pt>
                <c:pt idx="48233">
                  <c:v>0.83581533879374537</c:v>
                </c:pt>
                <c:pt idx="48234">
                  <c:v>0.83581533879374537</c:v>
                </c:pt>
                <c:pt idx="48235">
                  <c:v>0.83544303797468367</c:v>
                </c:pt>
                <c:pt idx="48236">
                  <c:v>0.83544303797468367</c:v>
                </c:pt>
                <c:pt idx="48237">
                  <c:v>0.83544303797468367</c:v>
                </c:pt>
                <c:pt idx="48238">
                  <c:v>0.83544303797468367</c:v>
                </c:pt>
                <c:pt idx="48239">
                  <c:v>0.83550427986602172</c:v>
                </c:pt>
                <c:pt idx="48240">
                  <c:v>0.83556547619047616</c:v>
                </c:pt>
                <c:pt idx="48241">
                  <c:v>0.83562662699888424</c:v>
                </c:pt>
                <c:pt idx="48242">
                  <c:v>0.83494423791821559</c:v>
                </c:pt>
                <c:pt idx="48243">
                  <c:v>0.83531598513011163</c:v>
                </c:pt>
                <c:pt idx="48244">
                  <c:v>0.83494423791821559</c:v>
                </c:pt>
                <c:pt idx="48245">
                  <c:v>0.83494423791821559</c:v>
                </c:pt>
                <c:pt idx="48246">
                  <c:v>0.83531598513011152</c:v>
                </c:pt>
                <c:pt idx="48247">
                  <c:v>0.83550427986602172</c:v>
                </c:pt>
                <c:pt idx="48248">
                  <c:v>0.8357541899441342</c:v>
                </c:pt>
                <c:pt idx="48249">
                  <c:v>0.83513211760327521</c:v>
                </c:pt>
                <c:pt idx="48250">
                  <c:v>0.83550427986602172</c:v>
                </c:pt>
                <c:pt idx="48251">
                  <c:v>0.83544303797468367</c:v>
                </c:pt>
                <c:pt idx="48252">
                  <c:v>0.83513211760327521</c:v>
                </c:pt>
                <c:pt idx="48253">
                  <c:v>0.83556547619047616</c:v>
                </c:pt>
                <c:pt idx="48254">
                  <c:v>0.83550427986602172</c:v>
                </c:pt>
                <c:pt idx="48255">
                  <c:v>0.83550427986602172</c:v>
                </c:pt>
                <c:pt idx="48256">
                  <c:v>0.83525474153960577</c:v>
                </c:pt>
                <c:pt idx="48257">
                  <c:v>0.83525474153960577</c:v>
                </c:pt>
                <c:pt idx="48258">
                  <c:v>0.83556547619047616</c:v>
                </c:pt>
                <c:pt idx="48259">
                  <c:v>0.83556547619047616</c:v>
                </c:pt>
                <c:pt idx="48260">
                  <c:v>0.83550427986602172</c:v>
                </c:pt>
                <c:pt idx="48261">
                  <c:v>0.83550427986602172</c:v>
                </c:pt>
                <c:pt idx="48262">
                  <c:v>0.8357541899441342</c:v>
                </c:pt>
                <c:pt idx="48263">
                  <c:v>0.8353817504655493</c:v>
                </c:pt>
                <c:pt idx="48264">
                  <c:v>0.8357541899441342</c:v>
                </c:pt>
                <c:pt idx="48265">
                  <c:v>0.83544303797468367</c:v>
                </c:pt>
                <c:pt idx="48266">
                  <c:v>0.83544303797468367</c:v>
                </c:pt>
                <c:pt idx="48267">
                  <c:v>0.83544303797468367</c:v>
                </c:pt>
                <c:pt idx="48268">
                  <c:v>0.83544303797468367</c:v>
                </c:pt>
                <c:pt idx="48269">
                  <c:v>0.83544303797468367</c:v>
                </c:pt>
                <c:pt idx="48270">
                  <c:v>0.83507073715562175</c:v>
                </c:pt>
                <c:pt idx="48271">
                  <c:v>0.83550427986602172</c:v>
                </c:pt>
                <c:pt idx="48272">
                  <c:v>0.83581533879374537</c:v>
                </c:pt>
                <c:pt idx="48273">
                  <c:v>0.83544303797468367</c:v>
                </c:pt>
                <c:pt idx="48274">
                  <c:v>0.83581533879374537</c:v>
                </c:pt>
                <c:pt idx="48275">
                  <c:v>0.83581533879374537</c:v>
                </c:pt>
                <c:pt idx="48276">
                  <c:v>0.83581533879374537</c:v>
                </c:pt>
                <c:pt idx="48277">
                  <c:v>0.83581533879374537</c:v>
                </c:pt>
                <c:pt idx="48278">
                  <c:v>0.83587644212876822</c:v>
                </c:pt>
                <c:pt idx="48279">
                  <c:v>0.83556547619047616</c:v>
                </c:pt>
                <c:pt idx="48280">
                  <c:v>0.83556547619047616</c:v>
                </c:pt>
                <c:pt idx="48281">
                  <c:v>0.83531598513011152</c:v>
                </c:pt>
                <c:pt idx="48282">
                  <c:v>0.83500557413600907</c:v>
                </c:pt>
                <c:pt idx="48283">
                  <c:v>0.83543833580980686</c:v>
                </c:pt>
                <c:pt idx="48284">
                  <c:v>0.83537718320327026</c:v>
                </c:pt>
                <c:pt idx="48285">
                  <c:v>0.83568773234200755</c:v>
                </c:pt>
                <c:pt idx="48286">
                  <c:v>0.83562662699888424</c:v>
                </c:pt>
                <c:pt idx="48287">
                  <c:v>0.83562662699888424</c:v>
                </c:pt>
                <c:pt idx="48288">
                  <c:v>0.83562662699888424</c:v>
                </c:pt>
                <c:pt idx="48289">
                  <c:v>0.83556547619047616</c:v>
                </c:pt>
                <c:pt idx="48290">
                  <c:v>0.83550427986602172</c:v>
                </c:pt>
                <c:pt idx="48291">
                  <c:v>0.83581533879374537</c:v>
                </c:pt>
                <c:pt idx="48292">
                  <c:v>0.83581533879374537</c:v>
                </c:pt>
                <c:pt idx="48293">
                  <c:v>0.83556547619047616</c:v>
                </c:pt>
                <c:pt idx="48294">
                  <c:v>0.83525474153960577</c:v>
                </c:pt>
                <c:pt idx="48295">
                  <c:v>0.83494423791821559</c:v>
                </c:pt>
                <c:pt idx="48296">
                  <c:v>0.83500557413600907</c:v>
                </c:pt>
                <c:pt idx="48297">
                  <c:v>0.83469539375928681</c:v>
                </c:pt>
                <c:pt idx="48298">
                  <c:v>0.83537718320327026</c:v>
                </c:pt>
                <c:pt idx="48299">
                  <c:v>0.83537718320327026</c:v>
                </c:pt>
                <c:pt idx="48300">
                  <c:v>0.83506686478454684</c:v>
                </c:pt>
                <c:pt idx="48301">
                  <c:v>0.83512810991459341</c:v>
                </c:pt>
                <c:pt idx="48302">
                  <c:v>0.83506686478454684</c:v>
                </c:pt>
                <c:pt idx="48303">
                  <c:v>0.83475677682881555</c:v>
                </c:pt>
                <c:pt idx="48304">
                  <c:v>0.83506686478454684</c:v>
                </c:pt>
                <c:pt idx="48305">
                  <c:v>0.83568773234200755</c:v>
                </c:pt>
                <c:pt idx="48306">
                  <c:v>0.83568773234200755</c:v>
                </c:pt>
                <c:pt idx="48307">
                  <c:v>0.83543833580980686</c:v>
                </c:pt>
                <c:pt idx="48308">
                  <c:v>0.83506686478454684</c:v>
                </c:pt>
                <c:pt idx="48309">
                  <c:v>0.83531598513011152</c:v>
                </c:pt>
                <c:pt idx="48310">
                  <c:v>0.83562662699888424</c:v>
                </c:pt>
                <c:pt idx="48311">
                  <c:v>0.83562662699888424</c:v>
                </c:pt>
                <c:pt idx="48312">
                  <c:v>0.83562662699888424</c:v>
                </c:pt>
                <c:pt idx="48313">
                  <c:v>0.83494423791821559</c:v>
                </c:pt>
                <c:pt idx="48314">
                  <c:v>0.83531598513011163</c:v>
                </c:pt>
                <c:pt idx="48315">
                  <c:v>0.83500557413600907</c:v>
                </c:pt>
                <c:pt idx="48316">
                  <c:v>0.83537718320327026</c:v>
                </c:pt>
                <c:pt idx="48317">
                  <c:v>0.83531598513011163</c:v>
                </c:pt>
                <c:pt idx="48318">
                  <c:v>0.83506686478454684</c:v>
                </c:pt>
                <c:pt idx="48319">
                  <c:v>0.83506686478454684</c:v>
                </c:pt>
                <c:pt idx="48320">
                  <c:v>0.83500557413600907</c:v>
                </c:pt>
                <c:pt idx="48321">
                  <c:v>0.83500557413600907</c:v>
                </c:pt>
                <c:pt idx="48322">
                  <c:v>0.83506686478454684</c:v>
                </c:pt>
                <c:pt idx="48323">
                  <c:v>0.83512810991459341</c:v>
                </c:pt>
                <c:pt idx="48324">
                  <c:v>0.83506686478454684</c:v>
                </c:pt>
                <c:pt idx="48325">
                  <c:v>0.83531598513011163</c:v>
                </c:pt>
                <c:pt idx="48326">
                  <c:v>0.83537718320327026</c:v>
                </c:pt>
                <c:pt idx="48327">
                  <c:v>0.83506686478454684</c:v>
                </c:pt>
                <c:pt idx="48328">
                  <c:v>0.83500557413600907</c:v>
                </c:pt>
                <c:pt idx="48329">
                  <c:v>0.83574879227053145</c:v>
                </c:pt>
                <c:pt idx="48330">
                  <c:v>0.83537718320327026</c:v>
                </c:pt>
                <c:pt idx="48331">
                  <c:v>0.83568773234200755</c:v>
                </c:pt>
                <c:pt idx="48332">
                  <c:v>0.83531598513011152</c:v>
                </c:pt>
                <c:pt idx="48333">
                  <c:v>0.83525474153960577</c:v>
                </c:pt>
                <c:pt idx="48334">
                  <c:v>0.83556547619047616</c:v>
                </c:pt>
                <c:pt idx="48335">
                  <c:v>0.83562662699888424</c:v>
                </c:pt>
                <c:pt idx="48336">
                  <c:v>0.83568773234200755</c:v>
                </c:pt>
                <c:pt idx="48337">
                  <c:v>0.83537718320327026</c:v>
                </c:pt>
                <c:pt idx="48338">
                  <c:v>0.83506686478454684</c:v>
                </c:pt>
                <c:pt idx="48339">
                  <c:v>0.83574879227053145</c:v>
                </c:pt>
                <c:pt idx="48340">
                  <c:v>0.83568773234200755</c:v>
                </c:pt>
                <c:pt idx="48341">
                  <c:v>0.83556547619047616</c:v>
                </c:pt>
                <c:pt idx="48342">
                  <c:v>0.83544303797468367</c:v>
                </c:pt>
                <c:pt idx="48343">
                  <c:v>0.83544303797468367</c:v>
                </c:pt>
                <c:pt idx="48344">
                  <c:v>0.83550427986602172</c:v>
                </c:pt>
                <c:pt idx="48345">
                  <c:v>0.83587644212876822</c:v>
                </c:pt>
                <c:pt idx="48346">
                  <c:v>0.83525474153960577</c:v>
                </c:pt>
                <c:pt idx="48347">
                  <c:v>0.83562662699888424</c:v>
                </c:pt>
                <c:pt idx="48348">
                  <c:v>0.83556547619047616</c:v>
                </c:pt>
                <c:pt idx="48349">
                  <c:v>0.83519345238095233</c:v>
                </c:pt>
                <c:pt idx="48350">
                  <c:v>0.83525474153960577</c:v>
                </c:pt>
                <c:pt idx="48351">
                  <c:v>0.83562662699888424</c:v>
                </c:pt>
                <c:pt idx="48352">
                  <c:v>0.83531598513011152</c:v>
                </c:pt>
                <c:pt idx="48353">
                  <c:v>0.83531598513011152</c:v>
                </c:pt>
                <c:pt idx="48354">
                  <c:v>0.83525474153960577</c:v>
                </c:pt>
                <c:pt idx="48355">
                  <c:v>0.83556547619047616</c:v>
                </c:pt>
                <c:pt idx="48356">
                  <c:v>0.83556547619047616</c:v>
                </c:pt>
                <c:pt idx="48357">
                  <c:v>0.83550427986602172</c:v>
                </c:pt>
                <c:pt idx="48358">
                  <c:v>0.83587644212876822</c:v>
                </c:pt>
                <c:pt idx="48359">
                  <c:v>0.83587644212876822</c:v>
                </c:pt>
                <c:pt idx="48360">
                  <c:v>0.83556547619047616</c:v>
                </c:pt>
                <c:pt idx="48361">
                  <c:v>0.83562662699888424</c:v>
                </c:pt>
                <c:pt idx="48362">
                  <c:v>0.83568773234200755</c:v>
                </c:pt>
                <c:pt idx="48363">
                  <c:v>0.83568773234200755</c:v>
                </c:pt>
                <c:pt idx="48364">
                  <c:v>0.83537718320327026</c:v>
                </c:pt>
                <c:pt idx="48365">
                  <c:v>0.83543833580980686</c:v>
                </c:pt>
                <c:pt idx="48366">
                  <c:v>0.83537718320327026</c:v>
                </c:pt>
                <c:pt idx="48367">
                  <c:v>0.83494423791821559</c:v>
                </c:pt>
                <c:pt idx="48368">
                  <c:v>0.83562662699888424</c:v>
                </c:pt>
                <c:pt idx="48369">
                  <c:v>0.83537718320327026</c:v>
                </c:pt>
                <c:pt idx="48370">
                  <c:v>0.83537718320327026</c:v>
                </c:pt>
                <c:pt idx="48371">
                  <c:v>0.83537718320327026</c:v>
                </c:pt>
                <c:pt idx="48372">
                  <c:v>0.83537718320327026</c:v>
                </c:pt>
                <c:pt idx="48373">
                  <c:v>0.83500557413600907</c:v>
                </c:pt>
                <c:pt idx="48374">
                  <c:v>0.83500557413600907</c:v>
                </c:pt>
                <c:pt idx="48375">
                  <c:v>0.83562662699888424</c:v>
                </c:pt>
                <c:pt idx="48376">
                  <c:v>0.83556547619047616</c:v>
                </c:pt>
                <c:pt idx="48377">
                  <c:v>0.83525474153960577</c:v>
                </c:pt>
                <c:pt idx="48378">
                  <c:v>0.83562662699888424</c:v>
                </c:pt>
                <c:pt idx="48379">
                  <c:v>0.83556547619047616</c:v>
                </c:pt>
                <c:pt idx="48380">
                  <c:v>0.83550427986602172</c:v>
                </c:pt>
                <c:pt idx="48381">
                  <c:v>0.83587644212876822</c:v>
                </c:pt>
                <c:pt idx="48382">
                  <c:v>0.83525474153960577</c:v>
                </c:pt>
                <c:pt idx="48383">
                  <c:v>0.83488285608032731</c:v>
                </c:pt>
                <c:pt idx="48384">
                  <c:v>0.83556547619047616</c:v>
                </c:pt>
                <c:pt idx="48385">
                  <c:v>0.83556547619047616</c:v>
                </c:pt>
                <c:pt idx="48386">
                  <c:v>0.83556547619047616</c:v>
                </c:pt>
                <c:pt idx="48387">
                  <c:v>0.83562662699888424</c:v>
                </c:pt>
                <c:pt idx="48388">
                  <c:v>0.83568773234200755</c:v>
                </c:pt>
                <c:pt idx="48389">
                  <c:v>0.83568773234200755</c:v>
                </c:pt>
                <c:pt idx="48390">
                  <c:v>0.83568773234200755</c:v>
                </c:pt>
                <c:pt idx="48391">
                  <c:v>0.83531598513011152</c:v>
                </c:pt>
                <c:pt idx="48392">
                  <c:v>0.83525474153960577</c:v>
                </c:pt>
                <c:pt idx="48393">
                  <c:v>0.83550427986602172</c:v>
                </c:pt>
                <c:pt idx="48394">
                  <c:v>0.83513211760327521</c:v>
                </c:pt>
                <c:pt idx="48395">
                  <c:v>0.83544303797468367</c:v>
                </c:pt>
                <c:pt idx="48396">
                  <c:v>0.83544303797468367</c:v>
                </c:pt>
                <c:pt idx="48397">
                  <c:v>0.83544303797468367</c:v>
                </c:pt>
                <c:pt idx="48398">
                  <c:v>0.8357541899441342</c:v>
                </c:pt>
                <c:pt idx="48399">
                  <c:v>0.83544303797468367</c:v>
                </c:pt>
                <c:pt idx="48400">
                  <c:v>0.83544303797468367</c:v>
                </c:pt>
                <c:pt idx="48401">
                  <c:v>0.83507073715562175</c:v>
                </c:pt>
                <c:pt idx="48402">
                  <c:v>0.8353817504655493</c:v>
                </c:pt>
                <c:pt idx="48403">
                  <c:v>0.8356317554975774</c:v>
                </c:pt>
                <c:pt idx="48404">
                  <c:v>0.83557046979865779</c:v>
                </c:pt>
                <c:pt idx="48405">
                  <c:v>0.8356317554975774</c:v>
                </c:pt>
                <c:pt idx="48406">
                  <c:v>0.8356317554975774</c:v>
                </c:pt>
                <c:pt idx="48407">
                  <c:v>0.8356317554975774</c:v>
                </c:pt>
                <c:pt idx="48408">
                  <c:v>0.8356317554975774</c:v>
                </c:pt>
                <c:pt idx="48409">
                  <c:v>0.83569299552906096</c:v>
                </c:pt>
                <c:pt idx="48410">
                  <c:v>0.83550427986602172</c:v>
                </c:pt>
                <c:pt idx="48411">
                  <c:v>0.83531598513011152</c:v>
                </c:pt>
                <c:pt idx="48412">
                  <c:v>0.83500557413600907</c:v>
                </c:pt>
                <c:pt idx="48413">
                  <c:v>0.83537718320327026</c:v>
                </c:pt>
                <c:pt idx="48414">
                  <c:v>0.83500557413600907</c:v>
                </c:pt>
                <c:pt idx="48415">
                  <c:v>0.83531598513011163</c:v>
                </c:pt>
                <c:pt idx="48416">
                  <c:v>0.83562662699888424</c:v>
                </c:pt>
                <c:pt idx="48417">
                  <c:v>0.83556547619047616</c:v>
                </c:pt>
                <c:pt idx="48418">
                  <c:v>0.83550427986602172</c:v>
                </c:pt>
                <c:pt idx="48419">
                  <c:v>0.83550427986602172</c:v>
                </c:pt>
                <c:pt idx="48420">
                  <c:v>0.83550427986602172</c:v>
                </c:pt>
                <c:pt idx="48421">
                  <c:v>0.83550427986602172</c:v>
                </c:pt>
                <c:pt idx="48422">
                  <c:v>0.83550427986602172</c:v>
                </c:pt>
                <c:pt idx="48423">
                  <c:v>0.83587644212876822</c:v>
                </c:pt>
                <c:pt idx="48424">
                  <c:v>0.83587644212876822</c:v>
                </c:pt>
                <c:pt idx="48425">
                  <c:v>0.83556547619047616</c:v>
                </c:pt>
                <c:pt idx="48426">
                  <c:v>0.83562662699888424</c:v>
                </c:pt>
                <c:pt idx="48427">
                  <c:v>0.83494423791821559</c:v>
                </c:pt>
                <c:pt idx="48428">
                  <c:v>0.83488285608032731</c:v>
                </c:pt>
                <c:pt idx="48429">
                  <c:v>0.83519345238095233</c:v>
                </c:pt>
                <c:pt idx="48430">
                  <c:v>0.8348214285714286</c:v>
                </c:pt>
                <c:pt idx="48431">
                  <c:v>0.83525474153960577</c:v>
                </c:pt>
                <c:pt idx="48432">
                  <c:v>0.83525474153960577</c:v>
                </c:pt>
                <c:pt idx="48433">
                  <c:v>0.83525474153960577</c:v>
                </c:pt>
                <c:pt idx="48434">
                  <c:v>0.83556547619047616</c:v>
                </c:pt>
                <c:pt idx="48435">
                  <c:v>0.83562662699888424</c:v>
                </c:pt>
                <c:pt idx="48436">
                  <c:v>0.83488285608032731</c:v>
                </c:pt>
                <c:pt idx="48437">
                  <c:v>0.83488285608032731</c:v>
                </c:pt>
                <c:pt idx="48438">
                  <c:v>0.83519345238095233</c:v>
                </c:pt>
                <c:pt idx="48439">
                  <c:v>0.83519345238095233</c:v>
                </c:pt>
                <c:pt idx="48440">
                  <c:v>0.83488285608032731</c:v>
                </c:pt>
                <c:pt idx="48441">
                  <c:v>0.83525474153960577</c:v>
                </c:pt>
                <c:pt idx="48442">
                  <c:v>0.83525474153960577</c:v>
                </c:pt>
                <c:pt idx="48443">
                  <c:v>0.83525474153960577</c:v>
                </c:pt>
                <c:pt idx="48444">
                  <c:v>0.83519345238095233</c:v>
                </c:pt>
                <c:pt idx="48445">
                  <c:v>0.83519345238095233</c:v>
                </c:pt>
                <c:pt idx="48446">
                  <c:v>0.83519345238095233</c:v>
                </c:pt>
                <c:pt idx="48447">
                  <c:v>0.83513211760327521</c:v>
                </c:pt>
                <c:pt idx="48448">
                  <c:v>0.83550427986602172</c:v>
                </c:pt>
                <c:pt idx="48449">
                  <c:v>0.83550427986602172</c:v>
                </c:pt>
                <c:pt idx="48450">
                  <c:v>0.83550427986602172</c:v>
                </c:pt>
                <c:pt idx="48451">
                  <c:v>0.83581533879374537</c:v>
                </c:pt>
                <c:pt idx="48452">
                  <c:v>0.83550427986602172</c:v>
                </c:pt>
                <c:pt idx="48453">
                  <c:v>0.83550427986602172</c:v>
                </c:pt>
                <c:pt idx="48454">
                  <c:v>0.83544303797468367</c:v>
                </c:pt>
                <c:pt idx="48455">
                  <c:v>0.83569299552906096</c:v>
                </c:pt>
                <c:pt idx="48456">
                  <c:v>0.83569299552906096</c:v>
                </c:pt>
                <c:pt idx="48457">
                  <c:v>0.83581533879374537</c:v>
                </c:pt>
                <c:pt idx="48458">
                  <c:v>0.83550427986602172</c:v>
                </c:pt>
                <c:pt idx="48459">
                  <c:v>0.83550427986602172</c:v>
                </c:pt>
                <c:pt idx="48460">
                  <c:v>0.83550427986602172</c:v>
                </c:pt>
                <c:pt idx="48461">
                  <c:v>0.83587644212876822</c:v>
                </c:pt>
                <c:pt idx="48462">
                  <c:v>0.83587644212876822</c:v>
                </c:pt>
                <c:pt idx="48463">
                  <c:v>0.83581533879374537</c:v>
                </c:pt>
                <c:pt idx="48464">
                  <c:v>0.83581533879374537</c:v>
                </c:pt>
                <c:pt idx="48465">
                  <c:v>0.83513211760327521</c:v>
                </c:pt>
                <c:pt idx="48466">
                  <c:v>0.83507073715562175</c:v>
                </c:pt>
                <c:pt idx="48467">
                  <c:v>0.83544303797468367</c:v>
                </c:pt>
                <c:pt idx="48468">
                  <c:v>0.8357541899441342</c:v>
                </c:pt>
                <c:pt idx="48469">
                  <c:v>0.83569299552906096</c:v>
                </c:pt>
                <c:pt idx="48470">
                  <c:v>0.8356317554975774</c:v>
                </c:pt>
                <c:pt idx="48471">
                  <c:v>0.8353204172876304</c:v>
                </c:pt>
                <c:pt idx="48472">
                  <c:v>0.83569299552906096</c:v>
                </c:pt>
                <c:pt idx="48473">
                  <c:v>0.8353817504655493</c:v>
                </c:pt>
                <c:pt idx="48474">
                  <c:v>0.83500931098696463</c:v>
                </c:pt>
                <c:pt idx="48475">
                  <c:v>0.8353204172876304</c:v>
                </c:pt>
                <c:pt idx="48476">
                  <c:v>0.8356317554975774</c:v>
                </c:pt>
                <c:pt idx="48477">
                  <c:v>0.8353204172876304</c:v>
                </c:pt>
                <c:pt idx="48478">
                  <c:v>0.8353204172876304</c:v>
                </c:pt>
                <c:pt idx="48479">
                  <c:v>0.8356317554975774</c:v>
                </c:pt>
                <c:pt idx="48480">
                  <c:v>0.8353204172876304</c:v>
                </c:pt>
                <c:pt idx="48481">
                  <c:v>0.83569299552906096</c:v>
                </c:pt>
                <c:pt idx="48482">
                  <c:v>0.83569299552906096</c:v>
                </c:pt>
                <c:pt idx="48483">
                  <c:v>0.83569299552906096</c:v>
                </c:pt>
                <c:pt idx="48484">
                  <c:v>0.8353817504655493</c:v>
                </c:pt>
                <c:pt idx="48485">
                  <c:v>0.8357541899441342</c:v>
                </c:pt>
                <c:pt idx="48486">
                  <c:v>0.83544303797468367</c:v>
                </c:pt>
                <c:pt idx="48487">
                  <c:v>0.83550427986602172</c:v>
                </c:pt>
                <c:pt idx="48488">
                  <c:v>0.83556547619047616</c:v>
                </c:pt>
                <c:pt idx="48489">
                  <c:v>0.83519345238095233</c:v>
                </c:pt>
                <c:pt idx="48490">
                  <c:v>0.83562662699888424</c:v>
                </c:pt>
                <c:pt idx="48491">
                  <c:v>0.83494423791821559</c:v>
                </c:pt>
                <c:pt idx="48492">
                  <c:v>0.83531598513011163</c:v>
                </c:pt>
                <c:pt idx="48493">
                  <c:v>0.83500557413600907</c:v>
                </c:pt>
                <c:pt idx="48494">
                  <c:v>0.83537718320327026</c:v>
                </c:pt>
                <c:pt idx="48495">
                  <c:v>0.83531598513011163</c:v>
                </c:pt>
                <c:pt idx="48496">
                  <c:v>0.83494423791821559</c:v>
                </c:pt>
                <c:pt idx="48497">
                  <c:v>0.83494423791821559</c:v>
                </c:pt>
                <c:pt idx="48498">
                  <c:v>0.83494423791821559</c:v>
                </c:pt>
                <c:pt idx="48499">
                  <c:v>0.83494423791821559</c:v>
                </c:pt>
                <c:pt idx="48500">
                  <c:v>0.83494423791821559</c:v>
                </c:pt>
                <c:pt idx="48501">
                  <c:v>0.83519345238095233</c:v>
                </c:pt>
                <c:pt idx="48502">
                  <c:v>0.83519345238095233</c:v>
                </c:pt>
                <c:pt idx="48503">
                  <c:v>0.83488285608032731</c:v>
                </c:pt>
                <c:pt idx="48504">
                  <c:v>0.83519345238095233</c:v>
                </c:pt>
                <c:pt idx="48505">
                  <c:v>0.83519345238095233</c:v>
                </c:pt>
                <c:pt idx="48506">
                  <c:v>0.83488285608032731</c:v>
                </c:pt>
                <c:pt idx="48507">
                  <c:v>0.83488285608032731</c:v>
                </c:pt>
                <c:pt idx="48508">
                  <c:v>0.83488285608032731</c:v>
                </c:pt>
                <c:pt idx="48509">
                  <c:v>0.83525474153960577</c:v>
                </c:pt>
                <c:pt idx="48510">
                  <c:v>0.83488285608032731</c:v>
                </c:pt>
                <c:pt idx="48511">
                  <c:v>0.83519345238095233</c:v>
                </c:pt>
                <c:pt idx="48512">
                  <c:v>0.83556547619047616</c:v>
                </c:pt>
                <c:pt idx="48513">
                  <c:v>0.83550427986602172</c:v>
                </c:pt>
                <c:pt idx="48514">
                  <c:v>0.83513211760327521</c:v>
                </c:pt>
                <c:pt idx="48515">
                  <c:v>0.83544303797468367</c:v>
                </c:pt>
                <c:pt idx="48516">
                  <c:v>0.8353817504655493</c:v>
                </c:pt>
                <c:pt idx="48517">
                  <c:v>0.8353204172876304</c:v>
                </c:pt>
                <c:pt idx="48518">
                  <c:v>0.8356317554975774</c:v>
                </c:pt>
                <c:pt idx="48519">
                  <c:v>0.8353817504655493</c:v>
                </c:pt>
                <c:pt idx="48520">
                  <c:v>0.8353817504655493</c:v>
                </c:pt>
                <c:pt idx="48521">
                  <c:v>0.8353817504655493</c:v>
                </c:pt>
                <c:pt idx="48522">
                  <c:v>0.83544303797468367</c:v>
                </c:pt>
                <c:pt idx="48523">
                  <c:v>0.83550427986602172</c:v>
                </c:pt>
                <c:pt idx="48524">
                  <c:v>0.83556547619047616</c:v>
                </c:pt>
                <c:pt idx="48525">
                  <c:v>0.83556547619047616</c:v>
                </c:pt>
                <c:pt idx="48526">
                  <c:v>0.83519345238095233</c:v>
                </c:pt>
                <c:pt idx="48527">
                  <c:v>0.83488285608032731</c:v>
                </c:pt>
                <c:pt idx="48528">
                  <c:v>0.83525474153960577</c:v>
                </c:pt>
                <c:pt idx="48529">
                  <c:v>0.83494423791821559</c:v>
                </c:pt>
                <c:pt idx="48530">
                  <c:v>0.83525474153960577</c:v>
                </c:pt>
                <c:pt idx="48531">
                  <c:v>0.83531598513011152</c:v>
                </c:pt>
                <c:pt idx="48532">
                  <c:v>0.83562662699888424</c:v>
                </c:pt>
                <c:pt idx="48533">
                  <c:v>0.83556547619047616</c:v>
                </c:pt>
                <c:pt idx="48534">
                  <c:v>0.83556547619047616</c:v>
                </c:pt>
                <c:pt idx="48535">
                  <c:v>0.83556547619047616</c:v>
                </c:pt>
                <c:pt idx="48536">
                  <c:v>0.83550427986602172</c:v>
                </c:pt>
                <c:pt idx="48537">
                  <c:v>0.83544303797468367</c:v>
                </c:pt>
                <c:pt idx="48538">
                  <c:v>0.83550427986602172</c:v>
                </c:pt>
                <c:pt idx="48539">
                  <c:v>0.83556547619047616</c:v>
                </c:pt>
                <c:pt idx="48540">
                  <c:v>0.83556547619047616</c:v>
                </c:pt>
                <c:pt idx="48541">
                  <c:v>0.83562662699888424</c:v>
                </c:pt>
                <c:pt idx="48542">
                  <c:v>0.83494423791821559</c:v>
                </c:pt>
                <c:pt idx="48543">
                  <c:v>0.83500557413600907</c:v>
                </c:pt>
                <c:pt idx="48544">
                  <c:v>0.83525474153960577</c:v>
                </c:pt>
                <c:pt idx="48545">
                  <c:v>0.83531598513011152</c:v>
                </c:pt>
                <c:pt idx="48546">
                  <c:v>0.83531598513011152</c:v>
                </c:pt>
                <c:pt idx="48547">
                  <c:v>0.83556547619047616</c:v>
                </c:pt>
                <c:pt idx="48548">
                  <c:v>0.83519345238095233</c:v>
                </c:pt>
                <c:pt idx="48549">
                  <c:v>0.83519345238095233</c:v>
                </c:pt>
                <c:pt idx="48550">
                  <c:v>0.83519345238095233</c:v>
                </c:pt>
                <c:pt idx="48551">
                  <c:v>0.83544303797468367</c:v>
                </c:pt>
                <c:pt idx="48552">
                  <c:v>0.83544303797468367</c:v>
                </c:pt>
                <c:pt idx="48553">
                  <c:v>0.83581533879374537</c:v>
                </c:pt>
                <c:pt idx="48554">
                  <c:v>0.83513211760327521</c:v>
                </c:pt>
                <c:pt idx="48555">
                  <c:v>0.83513211760327521</c:v>
                </c:pt>
                <c:pt idx="48556">
                  <c:v>0.83544303797468367</c:v>
                </c:pt>
                <c:pt idx="48557">
                  <c:v>0.83507073715562175</c:v>
                </c:pt>
                <c:pt idx="48558">
                  <c:v>0.8353817504655493</c:v>
                </c:pt>
                <c:pt idx="48559">
                  <c:v>0.8353204172876304</c:v>
                </c:pt>
                <c:pt idx="48560">
                  <c:v>0.8353204172876304</c:v>
                </c:pt>
                <c:pt idx="48561">
                  <c:v>0.83569299552906096</c:v>
                </c:pt>
                <c:pt idx="48562">
                  <c:v>0.8353817504655493</c:v>
                </c:pt>
                <c:pt idx="48563">
                  <c:v>0.83544303797468367</c:v>
                </c:pt>
                <c:pt idx="48564">
                  <c:v>0.83544303797468367</c:v>
                </c:pt>
                <c:pt idx="48565">
                  <c:v>0.83544303797468367</c:v>
                </c:pt>
                <c:pt idx="48566">
                  <c:v>0.8357541899441342</c:v>
                </c:pt>
                <c:pt idx="48567">
                  <c:v>0.8353817504655493</c:v>
                </c:pt>
                <c:pt idx="48568">
                  <c:v>0.8353817504655493</c:v>
                </c:pt>
                <c:pt idx="48569">
                  <c:v>0.83569299552906096</c:v>
                </c:pt>
                <c:pt idx="48570">
                  <c:v>0.83569299552906096</c:v>
                </c:pt>
                <c:pt idx="48571">
                  <c:v>0.83569299552906096</c:v>
                </c:pt>
                <c:pt idx="48572">
                  <c:v>0.8353817504655493</c:v>
                </c:pt>
                <c:pt idx="48573">
                  <c:v>0.83550427986602172</c:v>
                </c:pt>
                <c:pt idx="48574">
                  <c:v>0.83556547619047616</c:v>
                </c:pt>
                <c:pt idx="48575">
                  <c:v>0.83525474153960577</c:v>
                </c:pt>
                <c:pt idx="48576">
                  <c:v>0.83500557413600907</c:v>
                </c:pt>
                <c:pt idx="48577">
                  <c:v>0.83537718320327026</c:v>
                </c:pt>
                <c:pt idx="48578">
                  <c:v>0.83537718320327026</c:v>
                </c:pt>
                <c:pt idx="48579">
                  <c:v>0.83494423791821559</c:v>
                </c:pt>
                <c:pt idx="48580">
                  <c:v>0.83494423791821559</c:v>
                </c:pt>
                <c:pt idx="48581">
                  <c:v>0.83494423791821559</c:v>
                </c:pt>
                <c:pt idx="48582">
                  <c:v>0.83556547619047616</c:v>
                </c:pt>
                <c:pt idx="48583">
                  <c:v>0.83550427986602172</c:v>
                </c:pt>
                <c:pt idx="48584">
                  <c:v>0.83550427986602172</c:v>
                </c:pt>
                <c:pt idx="48585">
                  <c:v>0.83550427986602172</c:v>
                </c:pt>
                <c:pt idx="48586">
                  <c:v>0.83550427986602172</c:v>
                </c:pt>
                <c:pt idx="48587">
                  <c:v>0.83581533879374537</c:v>
                </c:pt>
                <c:pt idx="48588">
                  <c:v>0.8357541899441342</c:v>
                </c:pt>
                <c:pt idx="48589">
                  <c:v>0.8353817504655493</c:v>
                </c:pt>
                <c:pt idx="48590">
                  <c:v>0.8357541899441342</c:v>
                </c:pt>
                <c:pt idx="48591">
                  <c:v>0.83544303797468367</c:v>
                </c:pt>
                <c:pt idx="48592">
                  <c:v>0.8357541899441342</c:v>
                </c:pt>
                <c:pt idx="48593">
                  <c:v>0.8357541899441342</c:v>
                </c:pt>
                <c:pt idx="48594">
                  <c:v>0.83513211760327521</c:v>
                </c:pt>
                <c:pt idx="48595">
                  <c:v>0.83550427986602172</c:v>
                </c:pt>
                <c:pt idx="48596">
                  <c:v>0.83550427986602172</c:v>
                </c:pt>
                <c:pt idx="48597">
                  <c:v>0.83544303797468367</c:v>
                </c:pt>
                <c:pt idx="48598">
                  <c:v>0.83544303797468367</c:v>
                </c:pt>
                <c:pt idx="48599">
                  <c:v>0.83550427986602172</c:v>
                </c:pt>
                <c:pt idx="48600">
                  <c:v>0.83581533879374537</c:v>
                </c:pt>
                <c:pt idx="48601">
                  <c:v>0.83544303797468367</c:v>
                </c:pt>
                <c:pt idx="48602">
                  <c:v>0.83587644212876822</c:v>
                </c:pt>
                <c:pt idx="48603">
                  <c:v>0.83587644212876822</c:v>
                </c:pt>
                <c:pt idx="48604">
                  <c:v>0.83556547619047616</c:v>
                </c:pt>
                <c:pt idx="48605">
                  <c:v>0.8348214285714286</c:v>
                </c:pt>
                <c:pt idx="48606">
                  <c:v>0.83513211760327521</c:v>
                </c:pt>
                <c:pt idx="48607">
                  <c:v>0.83550427986602172</c:v>
                </c:pt>
                <c:pt idx="48608">
                  <c:v>0.83550427986602172</c:v>
                </c:pt>
                <c:pt idx="48609">
                  <c:v>0.83550427986602172</c:v>
                </c:pt>
                <c:pt idx="48610">
                  <c:v>0.83550427986602172</c:v>
                </c:pt>
                <c:pt idx="48611">
                  <c:v>0.83544303797468367</c:v>
                </c:pt>
                <c:pt idx="48612">
                  <c:v>0.83544303797468367</c:v>
                </c:pt>
                <c:pt idx="48613">
                  <c:v>0.83513211760327521</c:v>
                </c:pt>
                <c:pt idx="48614">
                  <c:v>0.83550427986602172</c:v>
                </c:pt>
                <c:pt idx="48615">
                  <c:v>0.83488285608032731</c:v>
                </c:pt>
                <c:pt idx="48616">
                  <c:v>0.83494423791821559</c:v>
                </c:pt>
                <c:pt idx="48617">
                  <c:v>0.83488285608032731</c:v>
                </c:pt>
                <c:pt idx="48618">
                  <c:v>0.83550427986602172</c:v>
                </c:pt>
                <c:pt idx="48619">
                  <c:v>0.83488285608032731</c:v>
                </c:pt>
                <c:pt idx="48620">
                  <c:v>0.83488285608032731</c:v>
                </c:pt>
                <c:pt idx="48621">
                  <c:v>0.8348214285714286</c:v>
                </c:pt>
                <c:pt idx="48622">
                  <c:v>0.83519345238095233</c:v>
                </c:pt>
                <c:pt idx="48623">
                  <c:v>0.8348214285714286</c:v>
                </c:pt>
                <c:pt idx="48624">
                  <c:v>0.8348214285714286</c:v>
                </c:pt>
                <c:pt idx="48625">
                  <c:v>0.8348214285714286</c:v>
                </c:pt>
                <c:pt idx="48626">
                  <c:v>0.83550427986602172</c:v>
                </c:pt>
                <c:pt idx="48627">
                  <c:v>0.8348214285714286</c:v>
                </c:pt>
                <c:pt idx="48628">
                  <c:v>0.83519345238095233</c:v>
                </c:pt>
                <c:pt idx="48629">
                  <c:v>0.83519345238095233</c:v>
                </c:pt>
                <c:pt idx="48630">
                  <c:v>0.83550427986602172</c:v>
                </c:pt>
                <c:pt idx="48631">
                  <c:v>0.83519345238095233</c:v>
                </c:pt>
                <c:pt idx="48632">
                  <c:v>0.8348214285714286</c:v>
                </c:pt>
                <c:pt idx="48633">
                  <c:v>0.83519345238095233</c:v>
                </c:pt>
                <c:pt idx="48634">
                  <c:v>0.83519345238095233</c:v>
                </c:pt>
                <c:pt idx="48635">
                  <c:v>0.83519345238095233</c:v>
                </c:pt>
                <c:pt idx="48636">
                  <c:v>0.8348214285714286</c:v>
                </c:pt>
                <c:pt idx="48637">
                  <c:v>0.8348214285714286</c:v>
                </c:pt>
                <c:pt idx="48638">
                  <c:v>0.83513211760327521</c:v>
                </c:pt>
                <c:pt idx="48639">
                  <c:v>0.83550427986602172</c:v>
                </c:pt>
                <c:pt idx="48640">
                  <c:v>0.83587644212876822</c:v>
                </c:pt>
                <c:pt idx="48641">
                  <c:v>0.83519345238095233</c:v>
                </c:pt>
                <c:pt idx="48642">
                  <c:v>0.83519345238095233</c:v>
                </c:pt>
                <c:pt idx="48643">
                  <c:v>0.83525474153960577</c:v>
                </c:pt>
                <c:pt idx="48644">
                  <c:v>0.83494423791821559</c:v>
                </c:pt>
                <c:pt idx="48645">
                  <c:v>0.83494423791821559</c:v>
                </c:pt>
                <c:pt idx="48646">
                  <c:v>0.83531598513011152</c:v>
                </c:pt>
                <c:pt idx="48647">
                  <c:v>0.83556547619047616</c:v>
                </c:pt>
                <c:pt idx="48648">
                  <c:v>0.83550427986602172</c:v>
                </c:pt>
                <c:pt idx="48649">
                  <c:v>0.83544303797468367</c:v>
                </c:pt>
                <c:pt idx="48650">
                  <c:v>0.83544303797468367</c:v>
                </c:pt>
                <c:pt idx="48651">
                  <c:v>0.83581533879374537</c:v>
                </c:pt>
                <c:pt idx="48652">
                  <c:v>0.83544303797468367</c:v>
                </c:pt>
                <c:pt idx="48653">
                  <c:v>0.83550427986602172</c:v>
                </c:pt>
                <c:pt idx="48654">
                  <c:v>0.83587644212876822</c:v>
                </c:pt>
                <c:pt idx="48655">
                  <c:v>0.83550427986602172</c:v>
                </c:pt>
                <c:pt idx="48656">
                  <c:v>0.83544303797468367</c:v>
                </c:pt>
                <c:pt idx="48657">
                  <c:v>0.8353817504655493</c:v>
                </c:pt>
                <c:pt idx="48658">
                  <c:v>0.83569299552906096</c:v>
                </c:pt>
                <c:pt idx="48659">
                  <c:v>0.8356317554975774</c:v>
                </c:pt>
                <c:pt idx="48660">
                  <c:v>0.8356317554975774</c:v>
                </c:pt>
                <c:pt idx="48661">
                  <c:v>0.83500931098696463</c:v>
                </c:pt>
                <c:pt idx="48662">
                  <c:v>0.83507073715562175</c:v>
                </c:pt>
                <c:pt idx="48663">
                  <c:v>0.83544303797468367</c:v>
                </c:pt>
                <c:pt idx="48664">
                  <c:v>0.8347599553405286</c:v>
                </c:pt>
                <c:pt idx="48665">
                  <c:v>0.83507073715562186</c:v>
                </c:pt>
                <c:pt idx="48666">
                  <c:v>0.83513211760327521</c:v>
                </c:pt>
                <c:pt idx="48667">
                  <c:v>0.83513211760327521</c:v>
                </c:pt>
                <c:pt idx="48668">
                  <c:v>0.83513211760327521</c:v>
                </c:pt>
                <c:pt idx="48669">
                  <c:v>0.83544303797468367</c:v>
                </c:pt>
                <c:pt idx="48670">
                  <c:v>0.83544303797468367</c:v>
                </c:pt>
                <c:pt idx="48671">
                  <c:v>0.83550427986602172</c:v>
                </c:pt>
                <c:pt idx="48672">
                  <c:v>0.83550427986602172</c:v>
                </c:pt>
                <c:pt idx="48673">
                  <c:v>0.83544303797468367</c:v>
                </c:pt>
                <c:pt idx="48674">
                  <c:v>0.8353204172876304</c:v>
                </c:pt>
                <c:pt idx="48675">
                  <c:v>0.83569299552906096</c:v>
                </c:pt>
                <c:pt idx="48676">
                  <c:v>0.8353817504655493</c:v>
                </c:pt>
                <c:pt idx="48677">
                  <c:v>0.8353817504655493</c:v>
                </c:pt>
                <c:pt idx="48678">
                  <c:v>0.8353817504655493</c:v>
                </c:pt>
                <c:pt idx="48679">
                  <c:v>0.83513211760327521</c:v>
                </c:pt>
                <c:pt idx="48680">
                  <c:v>0.83525474153960577</c:v>
                </c:pt>
                <c:pt idx="48681">
                  <c:v>0.83519345238095233</c:v>
                </c:pt>
                <c:pt idx="48682">
                  <c:v>0.83488285608032731</c:v>
                </c:pt>
                <c:pt idx="48683">
                  <c:v>0.83531598513011152</c:v>
                </c:pt>
                <c:pt idx="48684">
                  <c:v>0.83562662699888424</c:v>
                </c:pt>
                <c:pt idx="48685">
                  <c:v>0.83550427986602172</c:v>
                </c:pt>
                <c:pt idx="48686">
                  <c:v>0.83544303797468367</c:v>
                </c:pt>
                <c:pt idx="48687">
                  <c:v>0.8357541899441342</c:v>
                </c:pt>
                <c:pt idx="48688">
                  <c:v>0.8353817504655493</c:v>
                </c:pt>
                <c:pt idx="48689">
                  <c:v>0.8353817504655493</c:v>
                </c:pt>
                <c:pt idx="48690">
                  <c:v>0.8353817504655493</c:v>
                </c:pt>
                <c:pt idx="48691">
                  <c:v>0.8353817504655493</c:v>
                </c:pt>
                <c:pt idx="48692">
                  <c:v>0.8353817504655493</c:v>
                </c:pt>
                <c:pt idx="48693">
                  <c:v>0.83544303797468367</c:v>
                </c:pt>
                <c:pt idx="48694">
                  <c:v>0.8353817504655493</c:v>
                </c:pt>
                <c:pt idx="48695">
                  <c:v>0.83513211760327521</c:v>
                </c:pt>
                <c:pt idx="48696">
                  <c:v>0.83519345238095233</c:v>
                </c:pt>
                <c:pt idx="48697">
                  <c:v>0.83525474153960577</c:v>
                </c:pt>
                <c:pt idx="48698">
                  <c:v>0.83525474153960577</c:v>
                </c:pt>
                <c:pt idx="48699">
                  <c:v>0.83519345238095233</c:v>
                </c:pt>
                <c:pt idx="48700">
                  <c:v>0.83513211760327521</c:v>
                </c:pt>
                <c:pt idx="48701">
                  <c:v>0.8353817504655493</c:v>
                </c:pt>
                <c:pt idx="48702">
                  <c:v>0.8353817504655493</c:v>
                </c:pt>
                <c:pt idx="48703">
                  <c:v>0.8353204172876304</c:v>
                </c:pt>
                <c:pt idx="48704">
                  <c:v>0.8356317554975774</c:v>
                </c:pt>
                <c:pt idx="48705">
                  <c:v>0.83569299552906096</c:v>
                </c:pt>
                <c:pt idx="48706">
                  <c:v>0.8353817504655493</c:v>
                </c:pt>
                <c:pt idx="48707">
                  <c:v>0.8353817504655493</c:v>
                </c:pt>
                <c:pt idx="48708">
                  <c:v>0.83569299552906096</c:v>
                </c:pt>
                <c:pt idx="48709">
                  <c:v>0.8353817504655493</c:v>
                </c:pt>
                <c:pt idx="48710">
                  <c:v>0.8353817504655493</c:v>
                </c:pt>
                <c:pt idx="48711">
                  <c:v>0.83513211760327521</c:v>
                </c:pt>
                <c:pt idx="48712">
                  <c:v>0.83550427986602172</c:v>
                </c:pt>
                <c:pt idx="48713">
                  <c:v>0.83525474153960577</c:v>
                </c:pt>
                <c:pt idx="48714">
                  <c:v>0.83500557413600907</c:v>
                </c:pt>
                <c:pt idx="48715">
                  <c:v>0.83506686478454684</c:v>
                </c:pt>
                <c:pt idx="48716">
                  <c:v>0.83506686478454684</c:v>
                </c:pt>
                <c:pt idx="48717">
                  <c:v>0.83512810991459341</c:v>
                </c:pt>
                <c:pt idx="48718">
                  <c:v>0.83549944300037127</c:v>
                </c:pt>
                <c:pt idx="48719">
                  <c:v>0.83543833580980686</c:v>
                </c:pt>
                <c:pt idx="48720">
                  <c:v>0.83512810991459341</c:v>
                </c:pt>
                <c:pt idx="48721">
                  <c:v>0.83543833580980686</c:v>
                </c:pt>
                <c:pt idx="48722">
                  <c:v>0.83531598513011152</c:v>
                </c:pt>
                <c:pt idx="48723">
                  <c:v>0.83556547619047616</c:v>
                </c:pt>
                <c:pt idx="48724">
                  <c:v>0.83556547619047616</c:v>
                </c:pt>
                <c:pt idx="48725">
                  <c:v>0.83550427986602172</c:v>
                </c:pt>
                <c:pt idx="48726">
                  <c:v>0.83544303797468367</c:v>
                </c:pt>
                <c:pt idx="48727">
                  <c:v>0.83581533879374537</c:v>
                </c:pt>
                <c:pt idx="48728">
                  <c:v>0.83550427986602172</c:v>
                </c:pt>
                <c:pt idx="48729">
                  <c:v>0.83550427986602172</c:v>
                </c:pt>
                <c:pt idx="48730">
                  <c:v>0.83581533879374537</c:v>
                </c:pt>
                <c:pt idx="48731">
                  <c:v>0.83587644212876822</c:v>
                </c:pt>
                <c:pt idx="48732">
                  <c:v>0.83556547619047616</c:v>
                </c:pt>
                <c:pt idx="48733">
                  <c:v>0.83550427986602172</c:v>
                </c:pt>
                <c:pt idx="48734">
                  <c:v>0.83550427986602172</c:v>
                </c:pt>
                <c:pt idx="48735">
                  <c:v>0.83556547619047616</c:v>
                </c:pt>
                <c:pt idx="48736">
                  <c:v>0.83562662699888424</c:v>
                </c:pt>
                <c:pt idx="48737">
                  <c:v>0.83593749999999989</c:v>
                </c:pt>
                <c:pt idx="48738">
                  <c:v>0.83562662699888424</c:v>
                </c:pt>
                <c:pt idx="48739">
                  <c:v>0.83488285608032731</c:v>
                </c:pt>
                <c:pt idx="48740">
                  <c:v>0.83562662699888424</c:v>
                </c:pt>
                <c:pt idx="48741">
                  <c:v>0.83537718320327026</c:v>
                </c:pt>
                <c:pt idx="48742">
                  <c:v>0.83506686478454684</c:v>
                </c:pt>
                <c:pt idx="48743">
                  <c:v>0.83506686478454684</c:v>
                </c:pt>
                <c:pt idx="48744">
                  <c:v>0.83506686478454684</c:v>
                </c:pt>
                <c:pt idx="48745">
                  <c:v>0.83506686478454684</c:v>
                </c:pt>
                <c:pt idx="48746">
                  <c:v>0.83500557413600907</c:v>
                </c:pt>
                <c:pt idx="48747">
                  <c:v>0.83494423791821559</c:v>
                </c:pt>
                <c:pt idx="48748">
                  <c:v>0.83494423791821559</c:v>
                </c:pt>
                <c:pt idx="48749">
                  <c:v>0.83494423791821559</c:v>
                </c:pt>
                <c:pt idx="48750">
                  <c:v>0.83519345238095233</c:v>
                </c:pt>
                <c:pt idx="48751">
                  <c:v>0.83519345238095233</c:v>
                </c:pt>
                <c:pt idx="48752">
                  <c:v>0.83519345238095233</c:v>
                </c:pt>
                <c:pt idx="48753">
                  <c:v>0.83513211760327521</c:v>
                </c:pt>
                <c:pt idx="48754">
                  <c:v>0.83544303797468367</c:v>
                </c:pt>
                <c:pt idx="48755">
                  <c:v>0.83544303797468367</c:v>
                </c:pt>
                <c:pt idx="48756">
                  <c:v>0.83581533879374537</c:v>
                </c:pt>
                <c:pt idx="48757">
                  <c:v>0.83550427986602172</c:v>
                </c:pt>
                <c:pt idx="48758">
                  <c:v>0.83581533879374537</c:v>
                </c:pt>
                <c:pt idx="48759">
                  <c:v>0.83507073715562175</c:v>
                </c:pt>
                <c:pt idx="48760">
                  <c:v>0.83544303797468367</c:v>
                </c:pt>
                <c:pt idx="48761">
                  <c:v>0.83550427986602172</c:v>
                </c:pt>
                <c:pt idx="48762">
                  <c:v>0.83513211760327521</c:v>
                </c:pt>
                <c:pt idx="48763">
                  <c:v>0.83519345238095255</c:v>
                </c:pt>
                <c:pt idx="48764">
                  <c:v>0.83550427986602172</c:v>
                </c:pt>
                <c:pt idx="48765">
                  <c:v>0.83544303797468367</c:v>
                </c:pt>
                <c:pt idx="48766">
                  <c:v>0.83550427986602172</c:v>
                </c:pt>
                <c:pt idx="48767">
                  <c:v>0.83544303797468367</c:v>
                </c:pt>
                <c:pt idx="48768">
                  <c:v>0.83544303797468367</c:v>
                </c:pt>
                <c:pt idx="48769">
                  <c:v>0.8357541899441342</c:v>
                </c:pt>
                <c:pt idx="48770">
                  <c:v>0.83500931098696463</c:v>
                </c:pt>
                <c:pt idx="48771">
                  <c:v>0.8353817504655493</c:v>
                </c:pt>
                <c:pt idx="48772">
                  <c:v>0.8353817504655493</c:v>
                </c:pt>
                <c:pt idx="48773">
                  <c:v>0.83513211760327521</c:v>
                </c:pt>
                <c:pt idx="48774">
                  <c:v>0.83544303797468367</c:v>
                </c:pt>
                <c:pt idx="48775">
                  <c:v>0.83550427986602172</c:v>
                </c:pt>
                <c:pt idx="48776">
                  <c:v>0.83550427986602172</c:v>
                </c:pt>
                <c:pt idx="48777">
                  <c:v>0.83550427986602172</c:v>
                </c:pt>
                <c:pt idx="48778">
                  <c:v>0.83550427986602172</c:v>
                </c:pt>
                <c:pt idx="48779">
                  <c:v>0.83550427986602172</c:v>
                </c:pt>
                <c:pt idx="48780">
                  <c:v>0.83587644212876822</c:v>
                </c:pt>
                <c:pt idx="48781">
                  <c:v>0.83550427986602172</c:v>
                </c:pt>
                <c:pt idx="48782">
                  <c:v>0.83556547619047616</c:v>
                </c:pt>
                <c:pt idx="48783">
                  <c:v>0.83556547619047616</c:v>
                </c:pt>
                <c:pt idx="48784">
                  <c:v>0.83525474153960577</c:v>
                </c:pt>
                <c:pt idx="48785">
                  <c:v>0.83531598513011152</c:v>
                </c:pt>
                <c:pt idx="48786">
                  <c:v>0.83500557413600895</c:v>
                </c:pt>
                <c:pt idx="48787">
                  <c:v>0.83537718320327026</c:v>
                </c:pt>
                <c:pt idx="48788">
                  <c:v>0.83543833580980686</c:v>
                </c:pt>
                <c:pt idx="48789">
                  <c:v>0.83549944300037127</c:v>
                </c:pt>
                <c:pt idx="48790">
                  <c:v>0.83518930957683746</c:v>
                </c:pt>
                <c:pt idx="48791">
                  <c:v>0.83512810991459341</c:v>
                </c:pt>
                <c:pt idx="48792">
                  <c:v>0.83543833580980686</c:v>
                </c:pt>
                <c:pt idx="48793">
                  <c:v>0.83506686478454684</c:v>
                </c:pt>
                <c:pt idx="48794">
                  <c:v>0.83500557413600907</c:v>
                </c:pt>
                <c:pt idx="48795">
                  <c:v>0.83599851245816292</c:v>
                </c:pt>
                <c:pt idx="48796">
                  <c:v>0.83599851245816292</c:v>
                </c:pt>
                <c:pt idx="48797">
                  <c:v>0.83599851245816292</c:v>
                </c:pt>
                <c:pt idx="48798">
                  <c:v>0.83562662699888424</c:v>
                </c:pt>
                <c:pt idx="48799">
                  <c:v>0.83525474153960577</c:v>
                </c:pt>
                <c:pt idx="48800">
                  <c:v>0.83562662699888424</c:v>
                </c:pt>
                <c:pt idx="48801">
                  <c:v>0.83556547619047616</c:v>
                </c:pt>
                <c:pt idx="48802">
                  <c:v>0.83556547619047616</c:v>
                </c:pt>
                <c:pt idx="48803">
                  <c:v>0.83519345238095233</c:v>
                </c:pt>
                <c:pt idx="48804">
                  <c:v>0.83556547619047616</c:v>
                </c:pt>
                <c:pt idx="48805">
                  <c:v>0.83562662699888424</c:v>
                </c:pt>
                <c:pt idx="48806">
                  <c:v>0.83562662699888424</c:v>
                </c:pt>
                <c:pt idx="48807">
                  <c:v>0.83525474153960577</c:v>
                </c:pt>
                <c:pt idx="48808">
                  <c:v>0.83525474153960577</c:v>
                </c:pt>
                <c:pt idx="48809">
                  <c:v>0.83562662699888424</c:v>
                </c:pt>
                <c:pt idx="48810">
                  <c:v>0.83562662699888424</c:v>
                </c:pt>
                <c:pt idx="48811">
                  <c:v>0.83562662699888424</c:v>
                </c:pt>
                <c:pt idx="48812">
                  <c:v>0.83556547619047616</c:v>
                </c:pt>
                <c:pt idx="48813">
                  <c:v>0.83525474153960577</c:v>
                </c:pt>
                <c:pt idx="48814">
                  <c:v>0.83550427986602172</c:v>
                </c:pt>
                <c:pt idx="48815">
                  <c:v>0.83544303797468367</c:v>
                </c:pt>
                <c:pt idx="48816">
                  <c:v>0.83581533879374537</c:v>
                </c:pt>
                <c:pt idx="48817">
                  <c:v>0.83587644212876822</c:v>
                </c:pt>
                <c:pt idx="48818">
                  <c:v>0.83587644212876822</c:v>
                </c:pt>
                <c:pt idx="48819">
                  <c:v>0.83587644212876822</c:v>
                </c:pt>
                <c:pt idx="48820">
                  <c:v>0.83562662699888424</c:v>
                </c:pt>
                <c:pt idx="48821">
                  <c:v>0.83494423791821559</c:v>
                </c:pt>
                <c:pt idx="48822">
                  <c:v>0.83537718320327026</c:v>
                </c:pt>
                <c:pt idx="48823">
                  <c:v>0.83562662699888424</c:v>
                </c:pt>
                <c:pt idx="48824">
                  <c:v>0.83587644212876822</c:v>
                </c:pt>
                <c:pt idx="48825">
                  <c:v>0.83556547619047616</c:v>
                </c:pt>
                <c:pt idx="48826">
                  <c:v>0.83568773234200755</c:v>
                </c:pt>
                <c:pt idx="48827">
                  <c:v>0.83537718320327026</c:v>
                </c:pt>
                <c:pt idx="48828">
                  <c:v>0.83512810991459341</c:v>
                </c:pt>
                <c:pt idx="48829">
                  <c:v>0.83512810991459341</c:v>
                </c:pt>
                <c:pt idx="48830">
                  <c:v>0.83537718320327026</c:v>
                </c:pt>
                <c:pt idx="48831">
                  <c:v>0.83531598513011152</c:v>
                </c:pt>
                <c:pt idx="48832">
                  <c:v>0.83525474153960577</c:v>
                </c:pt>
                <c:pt idx="48833">
                  <c:v>0.83525474153960577</c:v>
                </c:pt>
                <c:pt idx="48834">
                  <c:v>0.83537718320327026</c:v>
                </c:pt>
                <c:pt idx="48835">
                  <c:v>0.83512810991459341</c:v>
                </c:pt>
                <c:pt idx="48836">
                  <c:v>0.83506686478454684</c:v>
                </c:pt>
                <c:pt idx="48837">
                  <c:v>0.83537718320327026</c:v>
                </c:pt>
                <c:pt idx="48838">
                  <c:v>0.83568773234200755</c:v>
                </c:pt>
                <c:pt idx="48839">
                  <c:v>0.83562662699888424</c:v>
                </c:pt>
                <c:pt idx="48840">
                  <c:v>0.83550427986602172</c:v>
                </c:pt>
                <c:pt idx="48841">
                  <c:v>0.83519345238095233</c:v>
                </c:pt>
                <c:pt idx="48842">
                  <c:v>0.83562662699888424</c:v>
                </c:pt>
                <c:pt idx="48843">
                  <c:v>0.83537718320327026</c:v>
                </c:pt>
                <c:pt idx="48844">
                  <c:v>0.83537718320327026</c:v>
                </c:pt>
                <c:pt idx="48845">
                  <c:v>0.83543833580980686</c:v>
                </c:pt>
                <c:pt idx="48846">
                  <c:v>0.83512810991459341</c:v>
                </c:pt>
                <c:pt idx="48847">
                  <c:v>0.83506686478454684</c:v>
                </c:pt>
                <c:pt idx="48848">
                  <c:v>0.83605947955390336</c:v>
                </c:pt>
                <c:pt idx="48849">
                  <c:v>0.83568773234200755</c:v>
                </c:pt>
                <c:pt idx="48850">
                  <c:v>0.83525474153960577</c:v>
                </c:pt>
                <c:pt idx="48851">
                  <c:v>0.83550427986602172</c:v>
                </c:pt>
                <c:pt idx="48852">
                  <c:v>0.83550427986602172</c:v>
                </c:pt>
                <c:pt idx="48853">
                  <c:v>0.83556547619047616</c:v>
                </c:pt>
                <c:pt idx="48854">
                  <c:v>0.83562662699888424</c:v>
                </c:pt>
                <c:pt idx="48855">
                  <c:v>0.83562662699888424</c:v>
                </c:pt>
                <c:pt idx="48856">
                  <c:v>0.83562662699888424</c:v>
                </c:pt>
                <c:pt idx="48857">
                  <c:v>0.83599851245816292</c:v>
                </c:pt>
                <c:pt idx="48858">
                  <c:v>0.83574879227053145</c:v>
                </c:pt>
                <c:pt idx="48859">
                  <c:v>0.83543833580980686</c:v>
                </c:pt>
                <c:pt idx="48860">
                  <c:v>0.83518930957683746</c:v>
                </c:pt>
                <c:pt idx="48861">
                  <c:v>0.83518930957683746</c:v>
                </c:pt>
                <c:pt idx="48862">
                  <c:v>0.83481811432813668</c:v>
                </c:pt>
                <c:pt idx="48863">
                  <c:v>0.83512810991459341</c:v>
                </c:pt>
                <c:pt idx="48864">
                  <c:v>0.83512810991459341</c:v>
                </c:pt>
                <c:pt idx="48865">
                  <c:v>0.83512810991459341</c:v>
                </c:pt>
                <c:pt idx="48866">
                  <c:v>0.83543833580980686</c:v>
                </c:pt>
                <c:pt idx="48867">
                  <c:v>0.83549944300037127</c:v>
                </c:pt>
                <c:pt idx="48868">
                  <c:v>0.83549944300037127</c:v>
                </c:pt>
                <c:pt idx="48869">
                  <c:v>0.83506686478454684</c:v>
                </c:pt>
                <c:pt idx="48870">
                  <c:v>0.83506686478454684</c:v>
                </c:pt>
                <c:pt idx="48871">
                  <c:v>0.83506686478454684</c:v>
                </c:pt>
                <c:pt idx="48872">
                  <c:v>0.83512810991459341</c:v>
                </c:pt>
                <c:pt idx="48873">
                  <c:v>0.83506686478454684</c:v>
                </c:pt>
                <c:pt idx="48874">
                  <c:v>0.83531598513011152</c:v>
                </c:pt>
                <c:pt idx="48875">
                  <c:v>0.83531598513011152</c:v>
                </c:pt>
                <c:pt idx="48876">
                  <c:v>0.83531598513011152</c:v>
                </c:pt>
                <c:pt idx="48877">
                  <c:v>0.83525474153960577</c:v>
                </c:pt>
                <c:pt idx="48878">
                  <c:v>0.83556547619047616</c:v>
                </c:pt>
                <c:pt idx="48879">
                  <c:v>0.83550427986602172</c:v>
                </c:pt>
                <c:pt idx="48880">
                  <c:v>0.83562662699888424</c:v>
                </c:pt>
                <c:pt idx="48881">
                  <c:v>0.83568773234200755</c:v>
                </c:pt>
                <c:pt idx="48882">
                  <c:v>0.83568773234200755</c:v>
                </c:pt>
                <c:pt idx="48883">
                  <c:v>0.83568773234200755</c:v>
                </c:pt>
                <c:pt idx="48884">
                  <c:v>0.83568773234200755</c:v>
                </c:pt>
                <c:pt idx="48885">
                  <c:v>0.83537718320327026</c:v>
                </c:pt>
                <c:pt idx="48886">
                  <c:v>0.83568773234200755</c:v>
                </c:pt>
                <c:pt idx="48887">
                  <c:v>0.83568773234200755</c:v>
                </c:pt>
                <c:pt idx="48888">
                  <c:v>0.83537718320327026</c:v>
                </c:pt>
                <c:pt idx="48889">
                  <c:v>0.83574879227053145</c:v>
                </c:pt>
                <c:pt idx="48890">
                  <c:v>0.83543833580980686</c:v>
                </c:pt>
                <c:pt idx="48891">
                  <c:v>0.83512810991459341</c:v>
                </c:pt>
                <c:pt idx="48892">
                  <c:v>0.83506686478454684</c:v>
                </c:pt>
                <c:pt idx="48893">
                  <c:v>0.83506686478454684</c:v>
                </c:pt>
                <c:pt idx="48894">
                  <c:v>0.83506686478454684</c:v>
                </c:pt>
                <c:pt idx="48895">
                  <c:v>0.83543833580980686</c:v>
                </c:pt>
                <c:pt idx="48896">
                  <c:v>0.83475677682881555</c:v>
                </c:pt>
                <c:pt idx="48897">
                  <c:v>0.83580980683506678</c:v>
                </c:pt>
                <c:pt idx="48898">
                  <c:v>0.83506686478454684</c:v>
                </c:pt>
                <c:pt idx="48899">
                  <c:v>0.83463396506874776</c:v>
                </c:pt>
                <c:pt idx="48900">
                  <c:v>0.83525474153960577</c:v>
                </c:pt>
                <c:pt idx="48901">
                  <c:v>0.83525474153960577</c:v>
                </c:pt>
                <c:pt idx="48902">
                  <c:v>0.83494423791821559</c:v>
                </c:pt>
                <c:pt idx="48903">
                  <c:v>0.83500557413600907</c:v>
                </c:pt>
                <c:pt idx="48904">
                  <c:v>0.83506686478454684</c:v>
                </c:pt>
                <c:pt idx="48905">
                  <c:v>0.83506686478454684</c:v>
                </c:pt>
                <c:pt idx="48906">
                  <c:v>0.83494423791821559</c:v>
                </c:pt>
                <c:pt idx="48907">
                  <c:v>0.83488285608032731</c:v>
                </c:pt>
                <c:pt idx="48908">
                  <c:v>0.83494423791821559</c:v>
                </c:pt>
                <c:pt idx="48909">
                  <c:v>0.83500557413600907</c:v>
                </c:pt>
                <c:pt idx="48910">
                  <c:v>0.83506686478454684</c:v>
                </c:pt>
                <c:pt idx="48911">
                  <c:v>0.83500557413600907</c:v>
                </c:pt>
                <c:pt idx="48912">
                  <c:v>0.83568773234200755</c:v>
                </c:pt>
                <c:pt idx="48913">
                  <c:v>0.83525474153960577</c:v>
                </c:pt>
                <c:pt idx="48914">
                  <c:v>0.83544303797468367</c:v>
                </c:pt>
                <c:pt idx="48915">
                  <c:v>0.83569299552906096</c:v>
                </c:pt>
                <c:pt idx="48916">
                  <c:v>0.8357541899441342</c:v>
                </c:pt>
                <c:pt idx="48917">
                  <c:v>0.83544303797468367</c:v>
                </c:pt>
                <c:pt idx="48918">
                  <c:v>0.83544303797468367</c:v>
                </c:pt>
                <c:pt idx="48919">
                  <c:v>0.83550427986602172</c:v>
                </c:pt>
                <c:pt idx="48920">
                  <c:v>0.83556547619047616</c:v>
                </c:pt>
                <c:pt idx="48921">
                  <c:v>0.83562662699888424</c:v>
                </c:pt>
                <c:pt idx="48922">
                  <c:v>0.83599851245816292</c:v>
                </c:pt>
                <c:pt idx="48923">
                  <c:v>0.83537718320327026</c:v>
                </c:pt>
                <c:pt idx="48924">
                  <c:v>0.83537718320327026</c:v>
                </c:pt>
                <c:pt idx="48925">
                  <c:v>0.83531598513011163</c:v>
                </c:pt>
                <c:pt idx="48926">
                  <c:v>0.83519345238095233</c:v>
                </c:pt>
                <c:pt idx="48927">
                  <c:v>0.83556547619047616</c:v>
                </c:pt>
                <c:pt idx="48928">
                  <c:v>0.83531598513011152</c:v>
                </c:pt>
                <c:pt idx="48929">
                  <c:v>0.83525474153960577</c:v>
                </c:pt>
                <c:pt idx="48930">
                  <c:v>0.83519345238095233</c:v>
                </c:pt>
                <c:pt idx="48931">
                  <c:v>0.83525474153960577</c:v>
                </c:pt>
                <c:pt idx="48932">
                  <c:v>0.83525474153960577</c:v>
                </c:pt>
                <c:pt idx="48933">
                  <c:v>0.83525474153960577</c:v>
                </c:pt>
                <c:pt idx="48934">
                  <c:v>0.83525474153960577</c:v>
                </c:pt>
                <c:pt idx="48935">
                  <c:v>0.83562662699888424</c:v>
                </c:pt>
                <c:pt idx="48936">
                  <c:v>0.83494423791821559</c:v>
                </c:pt>
                <c:pt idx="48937">
                  <c:v>0.83494423791821559</c:v>
                </c:pt>
                <c:pt idx="48938">
                  <c:v>0.83525474153960577</c:v>
                </c:pt>
                <c:pt idx="48939">
                  <c:v>0.83550427986602172</c:v>
                </c:pt>
                <c:pt idx="48940">
                  <c:v>0.83519345238095233</c:v>
                </c:pt>
                <c:pt idx="48941">
                  <c:v>0.83519345238095233</c:v>
                </c:pt>
                <c:pt idx="48942">
                  <c:v>0.83519345238095233</c:v>
                </c:pt>
                <c:pt idx="48943">
                  <c:v>0.83550427986602172</c:v>
                </c:pt>
                <c:pt idx="48944">
                  <c:v>0.83550427986602172</c:v>
                </c:pt>
                <c:pt idx="48945">
                  <c:v>0.83556547619047616</c:v>
                </c:pt>
                <c:pt idx="48946">
                  <c:v>0.83550427986602172</c:v>
                </c:pt>
                <c:pt idx="48947">
                  <c:v>0.83500931098696463</c:v>
                </c:pt>
                <c:pt idx="48948">
                  <c:v>0.8353817504655493</c:v>
                </c:pt>
                <c:pt idx="48949">
                  <c:v>0.83569299552906096</c:v>
                </c:pt>
                <c:pt idx="48950">
                  <c:v>0.8356317554975774</c:v>
                </c:pt>
                <c:pt idx="48951">
                  <c:v>0.8353817504655493</c:v>
                </c:pt>
                <c:pt idx="48952">
                  <c:v>0.83569299552906096</c:v>
                </c:pt>
                <c:pt idx="48953">
                  <c:v>0.83569299552906096</c:v>
                </c:pt>
                <c:pt idx="48954">
                  <c:v>0.83600447260529265</c:v>
                </c:pt>
                <c:pt idx="48955">
                  <c:v>0.8353204172876304</c:v>
                </c:pt>
                <c:pt idx="48956">
                  <c:v>0.8357541899441342</c:v>
                </c:pt>
                <c:pt idx="48957">
                  <c:v>0.83519345238095233</c:v>
                </c:pt>
                <c:pt idx="48958">
                  <c:v>0.83494423791821559</c:v>
                </c:pt>
                <c:pt idx="48959">
                  <c:v>0.83519345238095233</c:v>
                </c:pt>
                <c:pt idx="48960">
                  <c:v>0.83544303797468367</c:v>
                </c:pt>
                <c:pt idx="48961">
                  <c:v>0.83544303797468367</c:v>
                </c:pt>
                <c:pt idx="48962">
                  <c:v>0.83544303797468367</c:v>
                </c:pt>
                <c:pt idx="48963">
                  <c:v>0.8357541899441342</c:v>
                </c:pt>
                <c:pt idx="48964">
                  <c:v>0.83544303797468367</c:v>
                </c:pt>
                <c:pt idx="48965">
                  <c:v>0.83544303797468367</c:v>
                </c:pt>
                <c:pt idx="48966">
                  <c:v>0.83513211760327521</c:v>
                </c:pt>
                <c:pt idx="48967">
                  <c:v>0.8348214285714286</c:v>
                </c:pt>
                <c:pt idx="48968">
                  <c:v>0.83519345238095233</c:v>
                </c:pt>
                <c:pt idx="48969">
                  <c:v>0.8348214285714286</c:v>
                </c:pt>
                <c:pt idx="48970">
                  <c:v>0.83550427986602172</c:v>
                </c:pt>
                <c:pt idx="48971">
                  <c:v>0.83544303797468367</c:v>
                </c:pt>
                <c:pt idx="48972">
                  <c:v>0.8353817504655493</c:v>
                </c:pt>
                <c:pt idx="48973">
                  <c:v>0.8353817504655493</c:v>
                </c:pt>
                <c:pt idx="48974">
                  <c:v>0.83569299552906096</c:v>
                </c:pt>
                <c:pt idx="48975">
                  <c:v>0.8353817504655493</c:v>
                </c:pt>
                <c:pt idx="48976">
                  <c:v>0.83550427986602172</c:v>
                </c:pt>
                <c:pt idx="48977">
                  <c:v>0.83519345238095233</c:v>
                </c:pt>
                <c:pt idx="48978">
                  <c:v>0.83519345238095233</c:v>
                </c:pt>
                <c:pt idx="48979">
                  <c:v>0.8348214285714286</c:v>
                </c:pt>
                <c:pt idx="48980">
                  <c:v>0.83550427986602172</c:v>
                </c:pt>
                <c:pt idx="48981">
                  <c:v>0.83581533879374537</c:v>
                </c:pt>
                <c:pt idx="48982">
                  <c:v>0.83544303797468367</c:v>
                </c:pt>
                <c:pt idx="48983">
                  <c:v>0.83569299552906096</c:v>
                </c:pt>
                <c:pt idx="48984">
                  <c:v>0.8353817504655493</c:v>
                </c:pt>
                <c:pt idx="48985">
                  <c:v>0.83544303797468367</c:v>
                </c:pt>
                <c:pt idx="48986">
                  <c:v>0.83519345238095233</c:v>
                </c:pt>
                <c:pt idx="48987">
                  <c:v>0.83525474153960577</c:v>
                </c:pt>
                <c:pt idx="48988">
                  <c:v>0.83531598513011152</c:v>
                </c:pt>
                <c:pt idx="48989">
                  <c:v>0.83531598513011152</c:v>
                </c:pt>
                <c:pt idx="48990">
                  <c:v>0.83525474153960577</c:v>
                </c:pt>
                <c:pt idx="48991">
                  <c:v>0.83550427986602172</c:v>
                </c:pt>
                <c:pt idx="48992">
                  <c:v>0.83544303797468367</c:v>
                </c:pt>
                <c:pt idx="48993">
                  <c:v>0.83507073715562175</c:v>
                </c:pt>
                <c:pt idx="48994">
                  <c:v>0.83544303797468367</c:v>
                </c:pt>
                <c:pt idx="48995">
                  <c:v>0.83507073715562175</c:v>
                </c:pt>
                <c:pt idx="48996">
                  <c:v>0.83507073715562175</c:v>
                </c:pt>
                <c:pt idx="48997">
                  <c:v>0.83544303797468367</c:v>
                </c:pt>
                <c:pt idx="48998">
                  <c:v>0.83556547619047616</c:v>
                </c:pt>
                <c:pt idx="48999">
                  <c:v>0.83488285608032731</c:v>
                </c:pt>
                <c:pt idx="49000">
                  <c:v>0.83494423791821559</c:v>
                </c:pt>
                <c:pt idx="49001">
                  <c:v>0.83494423791821559</c:v>
                </c:pt>
                <c:pt idx="49002">
                  <c:v>0.83556547619047616</c:v>
                </c:pt>
                <c:pt idx="49003">
                  <c:v>0.83513211760327521</c:v>
                </c:pt>
                <c:pt idx="49004">
                  <c:v>0.83544303797468367</c:v>
                </c:pt>
                <c:pt idx="49005">
                  <c:v>0.83544303797468367</c:v>
                </c:pt>
                <c:pt idx="49006">
                  <c:v>0.83550427986602172</c:v>
                </c:pt>
                <c:pt idx="49007">
                  <c:v>0.83581533879374537</c:v>
                </c:pt>
                <c:pt idx="49008">
                  <c:v>0.83519345238095233</c:v>
                </c:pt>
                <c:pt idx="49009">
                  <c:v>0.83513211760327521</c:v>
                </c:pt>
                <c:pt idx="49010">
                  <c:v>0.83513211760327521</c:v>
                </c:pt>
                <c:pt idx="49011">
                  <c:v>0.83513211760327521</c:v>
                </c:pt>
                <c:pt idx="49012">
                  <c:v>0.83488285608032731</c:v>
                </c:pt>
                <c:pt idx="49013">
                  <c:v>0.83531598513011163</c:v>
                </c:pt>
                <c:pt idx="49014">
                  <c:v>0.83500557413600907</c:v>
                </c:pt>
                <c:pt idx="49015">
                  <c:v>0.83531598513011152</c:v>
                </c:pt>
                <c:pt idx="49016">
                  <c:v>0.83556547619047616</c:v>
                </c:pt>
                <c:pt idx="49017">
                  <c:v>0.83587644212876822</c:v>
                </c:pt>
                <c:pt idx="49018">
                  <c:v>0.83550427986602172</c:v>
                </c:pt>
                <c:pt idx="49019">
                  <c:v>0.83544303797468367</c:v>
                </c:pt>
                <c:pt idx="49020">
                  <c:v>0.83544303797468367</c:v>
                </c:pt>
                <c:pt idx="49021">
                  <c:v>0.83581533879374537</c:v>
                </c:pt>
                <c:pt idx="49022">
                  <c:v>0.83581533879374537</c:v>
                </c:pt>
                <c:pt idx="49023">
                  <c:v>0.83587644212876822</c:v>
                </c:pt>
                <c:pt idx="49024">
                  <c:v>0.83556547619047616</c:v>
                </c:pt>
                <c:pt idx="49025">
                  <c:v>0.83525474153960577</c:v>
                </c:pt>
                <c:pt idx="49026">
                  <c:v>0.83562662699888424</c:v>
                </c:pt>
                <c:pt idx="49027">
                  <c:v>0.83531598513011163</c:v>
                </c:pt>
                <c:pt idx="49028">
                  <c:v>0.83525474153960577</c:v>
                </c:pt>
                <c:pt idx="49029">
                  <c:v>0.83525474153960577</c:v>
                </c:pt>
                <c:pt idx="49030">
                  <c:v>0.83519345238095233</c:v>
                </c:pt>
                <c:pt idx="49031">
                  <c:v>0.83513211760327521</c:v>
                </c:pt>
                <c:pt idx="49032">
                  <c:v>0.83513211760327521</c:v>
                </c:pt>
                <c:pt idx="49033">
                  <c:v>0.83556547619047616</c:v>
                </c:pt>
                <c:pt idx="49034">
                  <c:v>0.83525474153960577</c:v>
                </c:pt>
                <c:pt idx="49035">
                  <c:v>0.83513211760327521</c:v>
                </c:pt>
                <c:pt idx="49036">
                  <c:v>0.83544303797468367</c:v>
                </c:pt>
                <c:pt idx="49037">
                  <c:v>0.83544303797468367</c:v>
                </c:pt>
                <c:pt idx="49038">
                  <c:v>0.8357541899441342</c:v>
                </c:pt>
                <c:pt idx="49039">
                  <c:v>0.8357541899441342</c:v>
                </c:pt>
                <c:pt idx="49040">
                  <c:v>0.8357541899441342</c:v>
                </c:pt>
                <c:pt idx="49041">
                  <c:v>0.8353817504655493</c:v>
                </c:pt>
                <c:pt idx="49042">
                  <c:v>0.8357541899441342</c:v>
                </c:pt>
                <c:pt idx="49043">
                  <c:v>0.8353817504655493</c:v>
                </c:pt>
                <c:pt idx="49044">
                  <c:v>0.83606557377049184</c:v>
                </c:pt>
                <c:pt idx="49045">
                  <c:v>0.83569299552906096</c:v>
                </c:pt>
                <c:pt idx="49046">
                  <c:v>0.83594332587621178</c:v>
                </c:pt>
                <c:pt idx="49047">
                  <c:v>0.8356317554975774</c:v>
                </c:pt>
                <c:pt idx="49048">
                  <c:v>0.83507073715562175</c:v>
                </c:pt>
                <c:pt idx="49049">
                  <c:v>0.83550427986602172</c:v>
                </c:pt>
                <c:pt idx="49050">
                  <c:v>0.83519345238095233</c:v>
                </c:pt>
                <c:pt idx="49051">
                  <c:v>0.83556547619047616</c:v>
                </c:pt>
                <c:pt idx="49052">
                  <c:v>0.83488285608032731</c:v>
                </c:pt>
                <c:pt idx="49053">
                  <c:v>0.83494423791821559</c:v>
                </c:pt>
                <c:pt idx="49054">
                  <c:v>0.83525474153960577</c:v>
                </c:pt>
                <c:pt idx="49055">
                  <c:v>0.83556547619047616</c:v>
                </c:pt>
                <c:pt idx="49056">
                  <c:v>0.83550427986602172</c:v>
                </c:pt>
                <c:pt idx="49057">
                  <c:v>0.8353817504655493</c:v>
                </c:pt>
                <c:pt idx="49058">
                  <c:v>0.83569299552906096</c:v>
                </c:pt>
                <c:pt idx="49059">
                  <c:v>0.83569299552906096</c:v>
                </c:pt>
                <c:pt idx="49060">
                  <c:v>0.8353817504655493</c:v>
                </c:pt>
                <c:pt idx="49061">
                  <c:v>0.8353817504655493</c:v>
                </c:pt>
                <c:pt idx="49062">
                  <c:v>0.83569299552906096</c:v>
                </c:pt>
                <c:pt idx="49063">
                  <c:v>0.83569299552906096</c:v>
                </c:pt>
                <c:pt idx="49064">
                  <c:v>0.83569299552906096</c:v>
                </c:pt>
                <c:pt idx="49065">
                  <c:v>0.8357541899441342</c:v>
                </c:pt>
                <c:pt idx="49066">
                  <c:v>0.83581533879374537</c:v>
                </c:pt>
                <c:pt idx="49067">
                  <c:v>0.83550427986602172</c:v>
                </c:pt>
                <c:pt idx="49068">
                  <c:v>0.83519345238095233</c:v>
                </c:pt>
                <c:pt idx="49069">
                  <c:v>0.83525474153960577</c:v>
                </c:pt>
                <c:pt idx="49070">
                  <c:v>0.83525474153960577</c:v>
                </c:pt>
                <c:pt idx="49071">
                  <c:v>0.83525474153960577</c:v>
                </c:pt>
                <c:pt idx="49072">
                  <c:v>0.83562662699888424</c:v>
                </c:pt>
                <c:pt idx="49073">
                  <c:v>0.83525474153960577</c:v>
                </c:pt>
                <c:pt idx="49074">
                  <c:v>0.83525474153960577</c:v>
                </c:pt>
                <c:pt idx="49075">
                  <c:v>0.83562662699888424</c:v>
                </c:pt>
                <c:pt idx="49076">
                  <c:v>0.83531598513011163</c:v>
                </c:pt>
                <c:pt idx="49077">
                  <c:v>0.83525474153960577</c:v>
                </c:pt>
                <c:pt idx="49078">
                  <c:v>0.83488285608032731</c:v>
                </c:pt>
                <c:pt idx="49079">
                  <c:v>0.83488285608032731</c:v>
                </c:pt>
                <c:pt idx="49080">
                  <c:v>0.83488285608032731</c:v>
                </c:pt>
                <c:pt idx="49081">
                  <c:v>0.83525474153960577</c:v>
                </c:pt>
                <c:pt idx="49082">
                  <c:v>0.83519345238095233</c:v>
                </c:pt>
                <c:pt idx="49083">
                  <c:v>0.83556547619047616</c:v>
                </c:pt>
                <c:pt idx="49084">
                  <c:v>0.83556547619047616</c:v>
                </c:pt>
                <c:pt idx="49085">
                  <c:v>0.83556547619047616</c:v>
                </c:pt>
                <c:pt idx="49086">
                  <c:v>0.83550427986602172</c:v>
                </c:pt>
                <c:pt idx="49087">
                  <c:v>0.83581533879374537</c:v>
                </c:pt>
                <c:pt idx="49088">
                  <c:v>0.8357541899441342</c:v>
                </c:pt>
                <c:pt idx="49089">
                  <c:v>0.8357541899441342</c:v>
                </c:pt>
                <c:pt idx="49090">
                  <c:v>0.83569299552906096</c:v>
                </c:pt>
                <c:pt idx="49091">
                  <c:v>0.8353817504655493</c:v>
                </c:pt>
                <c:pt idx="49092">
                  <c:v>0.8353817504655493</c:v>
                </c:pt>
                <c:pt idx="49093">
                  <c:v>0.8353817504655493</c:v>
                </c:pt>
                <c:pt idx="49094">
                  <c:v>0.8353817504655493</c:v>
                </c:pt>
                <c:pt idx="49095">
                  <c:v>0.83569299552906096</c:v>
                </c:pt>
                <c:pt idx="49096">
                  <c:v>0.8357541899441342</c:v>
                </c:pt>
                <c:pt idx="49097">
                  <c:v>0.83581533879374537</c:v>
                </c:pt>
                <c:pt idx="49098">
                  <c:v>0.83550427986602172</c:v>
                </c:pt>
                <c:pt idx="49099">
                  <c:v>0.83550427986602172</c:v>
                </c:pt>
                <c:pt idx="49100">
                  <c:v>0.83519345238095233</c:v>
                </c:pt>
                <c:pt idx="49101">
                  <c:v>0.83519345238095233</c:v>
                </c:pt>
                <c:pt idx="49102">
                  <c:v>0.83488285608032731</c:v>
                </c:pt>
                <c:pt idx="49103">
                  <c:v>0.83519345238095233</c:v>
                </c:pt>
                <c:pt idx="49104">
                  <c:v>0.83513211760327521</c:v>
                </c:pt>
                <c:pt idx="49105">
                  <c:v>0.83544303797468367</c:v>
                </c:pt>
                <c:pt idx="49106">
                  <c:v>0.8357541899441342</c:v>
                </c:pt>
                <c:pt idx="49107">
                  <c:v>0.8357541899441342</c:v>
                </c:pt>
                <c:pt idx="49108">
                  <c:v>0.8357541899441342</c:v>
                </c:pt>
                <c:pt idx="49109">
                  <c:v>0.83569299552906096</c:v>
                </c:pt>
                <c:pt idx="49110">
                  <c:v>0.83569299552906096</c:v>
                </c:pt>
                <c:pt idx="49111">
                  <c:v>0.83569299552906096</c:v>
                </c:pt>
                <c:pt idx="49112">
                  <c:v>0.8356317554975774</c:v>
                </c:pt>
                <c:pt idx="49113">
                  <c:v>0.8353204172876304</c:v>
                </c:pt>
                <c:pt idx="49114">
                  <c:v>0.8353817504655493</c:v>
                </c:pt>
                <c:pt idx="49115">
                  <c:v>0.83544303797468367</c:v>
                </c:pt>
                <c:pt idx="49116">
                  <c:v>0.83507073715562186</c:v>
                </c:pt>
                <c:pt idx="49117">
                  <c:v>0.83500931098696463</c:v>
                </c:pt>
                <c:pt idx="49118">
                  <c:v>0.83507073715562186</c:v>
                </c:pt>
                <c:pt idx="49119">
                  <c:v>0.83507073715562186</c:v>
                </c:pt>
                <c:pt idx="49120">
                  <c:v>0.83519345238095233</c:v>
                </c:pt>
                <c:pt idx="49121">
                  <c:v>0.83488285608032731</c:v>
                </c:pt>
                <c:pt idx="49122">
                  <c:v>0.83519345238095233</c:v>
                </c:pt>
                <c:pt idx="49123">
                  <c:v>0.83519345238095233</c:v>
                </c:pt>
                <c:pt idx="49124">
                  <c:v>0.8348214285714286</c:v>
                </c:pt>
                <c:pt idx="49125">
                  <c:v>0.83550427986602172</c:v>
                </c:pt>
                <c:pt idx="49126">
                  <c:v>0.83544303797468367</c:v>
                </c:pt>
                <c:pt idx="49127">
                  <c:v>0.8353817504655493</c:v>
                </c:pt>
                <c:pt idx="49128">
                  <c:v>0.8353817504655493</c:v>
                </c:pt>
                <c:pt idx="49129">
                  <c:v>0.83544303797468367</c:v>
                </c:pt>
                <c:pt idx="49130">
                  <c:v>0.83581533879374537</c:v>
                </c:pt>
                <c:pt idx="49131">
                  <c:v>0.83581533879374537</c:v>
                </c:pt>
                <c:pt idx="49132">
                  <c:v>0.83550427986602172</c:v>
                </c:pt>
                <c:pt idx="49133">
                  <c:v>0.83550427986602172</c:v>
                </c:pt>
                <c:pt idx="49134">
                  <c:v>0.83519345238095233</c:v>
                </c:pt>
                <c:pt idx="49135">
                  <c:v>0.83519345238095233</c:v>
                </c:pt>
                <c:pt idx="49136">
                  <c:v>0.83513211760327521</c:v>
                </c:pt>
                <c:pt idx="49137">
                  <c:v>0.83550427986602172</c:v>
                </c:pt>
                <c:pt idx="49138">
                  <c:v>0.83587644212876822</c:v>
                </c:pt>
                <c:pt idx="49139">
                  <c:v>0.83550427986602172</c:v>
                </c:pt>
                <c:pt idx="49140">
                  <c:v>0.83513211760327521</c:v>
                </c:pt>
                <c:pt idx="49141">
                  <c:v>0.83513211760327521</c:v>
                </c:pt>
                <c:pt idx="49142">
                  <c:v>0.83556547619047616</c:v>
                </c:pt>
                <c:pt idx="49143">
                  <c:v>0.83488285608032731</c:v>
                </c:pt>
                <c:pt idx="49144">
                  <c:v>0.83494423791821559</c:v>
                </c:pt>
                <c:pt idx="49145">
                  <c:v>0.83525474153960577</c:v>
                </c:pt>
                <c:pt idx="49146">
                  <c:v>0.83519345238095233</c:v>
                </c:pt>
                <c:pt idx="49147">
                  <c:v>0.83556547619047616</c:v>
                </c:pt>
                <c:pt idx="49148">
                  <c:v>0.83519345238095233</c:v>
                </c:pt>
                <c:pt idx="49149">
                  <c:v>0.83550427986602172</c:v>
                </c:pt>
                <c:pt idx="49150">
                  <c:v>0.83513211760327521</c:v>
                </c:pt>
                <c:pt idx="49151">
                  <c:v>0.83519345238095233</c:v>
                </c:pt>
                <c:pt idx="49152">
                  <c:v>0.83525474153960577</c:v>
                </c:pt>
                <c:pt idx="49153">
                  <c:v>0.83494423791821559</c:v>
                </c:pt>
                <c:pt idx="49154">
                  <c:v>0.83525474153960577</c:v>
                </c:pt>
                <c:pt idx="49155">
                  <c:v>0.83550427986602172</c:v>
                </c:pt>
                <c:pt idx="49156">
                  <c:v>0.83513211760327521</c:v>
                </c:pt>
                <c:pt idx="49157">
                  <c:v>0.83544303797468367</c:v>
                </c:pt>
                <c:pt idx="49158">
                  <c:v>0.8357541899441342</c:v>
                </c:pt>
                <c:pt idx="49159">
                  <c:v>0.83513211760327521</c:v>
                </c:pt>
                <c:pt idx="49160">
                  <c:v>0.83519345238095233</c:v>
                </c:pt>
                <c:pt idx="49161">
                  <c:v>0.83556547619047616</c:v>
                </c:pt>
                <c:pt idx="49162">
                  <c:v>0.83488285608032731</c:v>
                </c:pt>
                <c:pt idx="49163">
                  <c:v>0.83525474153960577</c:v>
                </c:pt>
                <c:pt idx="49164">
                  <c:v>0.83519345238095233</c:v>
                </c:pt>
                <c:pt idx="49165">
                  <c:v>0.83519345238095233</c:v>
                </c:pt>
                <c:pt idx="49166">
                  <c:v>0.83513211760327521</c:v>
                </c:pt>
                <c:pt idx="49167">
                  <c:v>0.8353817504655493</c:v>
                </c:pt>
                <c:pt idx="49168">
                  <c:v>0.8353817504655493</c:v>
                </c:pt>
                <c:pt idx="49169">
                  <c:v>0.8357541899441342</c:v>
                </c:pt>
                <c:pt idx="49170">
                  <c:v>0.8353817504655493</c:v>
                </c:pt>
                <c:pt idx="49171">
                  <c:v>0.83544303797468367</c:v>
                </c:pt>
                <c:pt idx="49172">
                  <c:v>0.83550427986602172</c:v>
                </c:pt>
                <c:pt idx="49173">
                  <c:v>0.83513211760327521</c:v>
                </c:pt>
                <c:pt idx="49174">
                  <c:v>0.83556547619047616</c:v>
                </c:pt>
                <c:pt idx="49175">
                  <c:v>0.83531598513011163</c:v>
                </c:pt>
                <c:pt idx="49176">
                  <c:v>0.83531598513011163</c:v>
                </c:pt>
                <c:pt idx="49177">
                  <c:v>0.83556547619047616</c:v>
                </c:pt>
                <c:pt idx="49178">
                  <c:v>0.83587644212876822</c:v>
                </c:pt>
                <c:pt idx="49179">
                  <c:v>0.83550427986602172</c:v>
                </c:pt>
                <c:pt idx="49180">
                  <c:v>0.83581533879374537</c:v>
                </c:pt>
                <c:pt idx="49181">
                  <c:v>0.83569299552906096</c:v>
                </c:pt>
                <c:pt idx="49182">
                  <c:v>0.8353204172876304</c:v>
                </c:pt>
                <c:pt idx="49183">
                  <c:v>0.8353204172876304</c:v>
                </c:pt>
                <c:pt idx="49184">
                  <c:v>0.8353817504655493</c:v>
                </c:pt>
                <c:pt idx="49185">
                  <c:v>0.83513211760327521</c:v>
                </c:pt>
                <c:pt idx="49186">
                  <c:v>0.83550427986602172</c:v>
                </c:pt>
                <c:pt idx="49187">
                  <c:v>0.83519345238095233</c:v>
                </c:pt>
                <c:pt idx="49188">
                  <c:v>0.83525474153960577</c:v>
                </c:pt>
                <c:pt idx="49189">
                  <c:v>0.83556547619047616</c:v>
                </c:pt>
                <c:pt idx="49190">
                  <c:v>0.8357541899441342</c:v>
                </c:pt>
                <c:pt idx="49191">
                  <c:v>0.83569299552906096</c:v>
                </c:pt>
                <c:pt idx="49192">
                  <c:v>0.8357541899441342</c:v>
                </c:pt>
                <c:pt idx="49193">
                  <c:v>0.83550427986602172</c:v>
                </c:pt>
                <c:pt idx="49194">
                  <c:v>0.83519345238095233</c:v>
                </c:pt>
                <c:pt idx="49195">
                  <c:v>0.83519345238095233</c:v>
                </c:pt>
                <c:pt idx="49196">
                  <c:v>0.83519345238095233</c:v>
                </c:pt>
                <c:pt idx="49197">
                  <c:v>0.8348214285714286</c:v>
                </c:pt>
                <c:pt idx="49198">
                  <c:v>0.83519345238095233</c:v>
                </c:pt>
                <c:pt idx="49199">
                  <c:v>0.83513211760327521</c:v>
                </c:pt>
                <c:pt idx="49200">
                  <c:v>0.83544303797468367</c:v>
                </c:pt>
                <c:pt idx="49201">
                  <c:v>0.83544303797468367</c:v>
                </c:pt>
                <c:pt idx="49202">
                  <c:v>0.83544303797468367</c:v>
                </c:pt>
                <c:pt idx="49203">
                  <c:v>0.8353204172876304</c:v>
                </c:pt>
                <c:pt idx="49204">
                  <c:v>0.8356317554975774</c:v>
                </c:pt>
                <c:pt idx="49205">
                  <c:v>0.83557046979865779</c:v>
                </c:pt>
                <c:pt idx="49206">
                  <c:v>0.8356317554975774</c:v>
                </c:pt>
                <c:pt idx="49207">
                  <c:v>0.83569299552906096</c:v>
                </c:pt>
                <c:pt idx="49208">
                  <c:v>0.83544303797468367</c:v>
                </c:pt>
                <c:pt idx="49209">
                  <c:v>0.83519345238095233</c:v>
                </c:pt>
                <c:pt idx="49210">
                  <c:v>0.83525474153960577</c:v>
                </c:pt>
                <c:pt idx="49211">
                  <c:v>0.83525474153960577</c:v>
                </c:pt>
                <c:pt idx="49212">
                  <c:v>0.83488285608032731</c:v>
                </c:pt>
                <c:pt idx="49213">
                  <c:v>0.83550427986602172</c:v>
                </c:pt>
                <c:pt idx="49214">
                  <c:v>0.83519345238095233</c:v>
                </c:pt>
                <c:pt idx="49215">
                  <c:v>0.83488285608032731</c:v>
                </c:pt>
                <c:pt idx="49216">
                  <c:v>0.8348214285714286</c:v>
                </c:pt>
                <c:pt idx="49217">
                  <c:v>0.83544303797468367</c:v>
                </c:pt>
                <c:pt idx="49218">
                  <c:v>0.83544303797468367</c:v>
                </c:pt>
                <c:pt idx="49219">
                  <c:v>0.83507073715562186</c:v>
                </c:pt>
                <c:pt idx="49220">
                  <c:v>0.83507073715562186</c:v>
                </c:pt>
                <c:pt idx="49221">
                  <c:v>0.83519345238095233</c:v>
                </c:pt>
                <c:pt idx="49222">
                  <c:v>0.83507073715562186</c:v>
                </c:pt>
                <c:pt idx="49223">
                  <c:v>0.83569299552906096</c:v>
                </c:pt>
                <c:pt idx="49224">
                  <c:v>0.8356317554975774</c:v>
                </c:pt>
                <c:pt idx="49225">
                  <c:v>0.8353204172876304</c:v>
                </c:pt>
                <c:pt idx="49226">
                  <c:v>0.83544303797468367</c:v>
                </c:pt>
                <c:pt idx="49227">
                  <c:v>0.83507073715562186</c:v>
                </c:pt>
                <c:pt idx="49228">
                  <c:v>0.83538175046554941</c:v>
                </c:pt>
                <c:pt idx="49229">
                  <c:v>0.83544303797468367</c:v>
                </c:pt>
                <c:pt idx="49230">
                  <c:v>0.83513211760327521</c:v>
                </c:pt>
                <c:pt idx="49231">
                  <c:v>0.8347599553405286</c:v>
                </c:pt>
                <c:pt idx="49232">
                  <c:v>0.83507073715562186</c:v>
                </c:pt>
                <c:pt idx="49233">
                  <c:v>0.83507073715562186</c:v>
                </c:pt>
                <c:pt idx="49234">
                  <c:v>0.83544303797468367</c:v>
                </c:pt>
                <c:pt idx="49235">
                  <c:v>0.83581533879374537</c:v>
                </c:pt>
                <c:pt idx="49236">
                  <c:v>0.83507073715562186</c:v>
                </c:pt>
                <c:pt idx="49237">
                  <c:v>0.83507073715562186</c:v>
                </c:pt>
                <c:pt idx="49238">
                  <c:v>0.83538175046554941</c:v>
                </c:pt>
                <c:pt idx="49239">
                  <c:v>0.83500931098696463</c:v>
                </c:pt>
                <c:pt idx="49240">
                  <c:v>0.8353204172876304</c:v>
                </c:pt>
                <c:pt idx="49241">
                  <c:v>0.83488632128214701</c:v>
                </c:pt>
                <c:pt idx="49242">
                  <c:v>0.8353204172876304</c:v>
                </c:pt>
                <c:pt idx="49243">
                  <c:v>0.8357541899441342</c:v>
                </c:pt>
                <c:pt idx="49244">
                  <c:v>0.83507073715562186</c:v>
                </c:pt>
                <c:pt idx="49245">
                  <c:v>0.83581533879374537</c:v>
                </c:pt>
                <c:pt idx="49246">
                  <c:v>0.83550427986602172</c:v>
                </c:pt>
                <c:pt idx="49247">
                  <c:v>0.8347599553405286</c:v>
                </c:pt>
                <c:pt idx="49248">
                  <c:v>0.83544303797468367</c:v>
                </c:pt>
                <c:pt idx="49249">
                  <c:v>0.83544303797468367</c:v>
                </c:pt>
                <c:pt idx="49250">
                  <c:v>0.83519345238095233</c:v>
                </c:pt>
                <c:pt idx="49251">
                  <c:v>0.83525474153960577</c:v>
                </c:pt>
                <c:pt idx="49252">
                  <c:v>0.83525474153960577</c:v>
                </c:pt>
                <c:pt idx="49253">
                  <c:v>0.83525474153960577</c:v>
                </c:pt>
                <c:pt idx="49254">
                  <c:v>0.83525474153960577</c:v>
                </c:pt>
                <c:pt idx="49255">
                  <c:v>0.83525474153960577</c:v>
                </c:pt>
                <c:pt idx="49256">
                  <c:v>0.83525474153960577</c:v>
                </c:pt>
                <c:pt idx="49257">
                  <c:v>0.83531598513011163</c:v>
                </c:pt>
                <c:pt idx="49258">
                  <c:v>0.83531598513011163</c:v>
                </c:pt>
                <c:pt idx="49259">
                  <c:v>0.83531598513011163</c:v>
                </c:pt>
                <c:pt idx="49260">
                  <c:v>0.83525474153960577</c:v>
                </c:pt>
                <c:pt idx="49261">
                  <c:v>0.83519345238095233</c:v>
                </c:pt>
                <c:pt idx="49262">
                  <c:v>0.8348214285714286</c:v>
                </c:pt>
                <c:pt idx="49263">
                  <c:v>0.83550427986602172</c:v>
                </c:pt>
                <c:pt idx="49264">
                  <c:v>0.83550427986602172</c:v>
                </c:pt>
                <c:pt idx="49265">
                  <c:v>0.83525474153960577</c:v>
                </c:pt>
                <c:pt idx="49266">
                  <c:v>0.83531598513011163</c:v>
                </c:pt>
                <c:pt idx="49267">
                  <c:v>0.83500557413600907</c:v>
                </c:pt>
                <c:pt idx="49268">
                  <c:v>0.83494423791821559</c:v>
                </c:pt>
                <c:pt idx="49269">
                  <c:v>0.83531598513011163</c:v>
                </c:pt>
                <c:pt idx="49270">
                  <c:v>0.83531598513011163</c:v>
                </c:pt>
                <c:pt idx="49271">
                  <c:v>0.83525474153960577</c:v>
                </c:pt>
                <c:pt idx="49272">
                  <c:v>0.83550427986602172</c:v>
                </c:pt>
                <c:pt idx="49273">
                  <c:v>0.83513211760327521</c:v>
                </c:pt>
                <c:pt idx="49274">
                  <c:v>0.83513211760327521</c:v>
                </c:pt>
                <c:pt idx="49275">
                  <c:v>0.83513211760327521</c:v>
                </c:pt>
                <c:pt idx="49276">
                  <c:v>0.83550427986602172</c:v>
                </c:pt>
                <c:pt idx="49277">
                  <c:v>0.83519345238095233</c:v>
                </c:pt>
                <c:pt idx="49278">
                  <c:v>0.83556547619047616</c:v>
                </c:pt>
                <c:pt idx="49279">
                  <c:v>0.83525474153960577</c:v>
                </c:pt>
                <c:pt idx="49280">
                  <c:v>0.83519345238095233</c:v>
                </c:pt>
                <c:pt idx="49281">
                  <c:v>0.83587644212876822</c:v>
                </c:pt>
                <c:pt idx="49282">
                  <c:v>0.83550427986602172</c:v>
                </c:pt>
                <c:pt idx="49283">
                  <c:v>0.83581533879374537</c:v>
                </c:pt>
                <c:pt idx="49284">
                  <c:v>0.8357541899441342</c:v>
                </c:pt>
                <c:pt idx="49285">
                  <c:v>0.8357541899441342</c:v>
                </c:pt>
                <c:pt idx="49286">
                  <c:v>0.8357541899441342</c:v>
                </c:pt>
                <c:pt idx="49287">
                  <c:v>0.83569299552906096</c:v>
                </c:pt>
                <c:pt idx="49288">
                  <c:v>0.83569299552906096</c:v>
                </c:pt>
                <c:pt idx="49289">
                  <c:v>0.8353204172876304</c:v>
                </c:pt>
                <c:pt idx="49290">
                  <c:v>0.8353817504655493</c:v>
                </c:pt>
                <c:pt idx="49291">
                  <c:v>0.83569299552906096</c:v>
                </c:pt>
                <c:pt idx="49292">
                  <c:v>0.83569299552906096</c:v>
                </c:pt>
                <c:pt idx="49293">
                  <c:v>0.8353817504655493</c:v>
                </c:pt>
                <c:pt idx="49294">
                  <c:v>0.8357541899441342</c:v>
                </c:pt>
                <c:pt idx="49295">
                  <c:v>0.83606557377049184</c:v>
                </c:pt>
                <c:pt idx="49296">
                  <c:v>0.83600447260529265</c:v>
                </c:pt>
                <c:pt idx="49297">
                  <c:v>0.83569299552906096</c:v>
                </c:pt>
                <c:pt idx="49298">
                  <c:v>0.8353204172876304</c:v>
                </c:pt>
                <c:pt idx="49299">
                  <c:v>0.83557046979865779</c:v>
                </c:pt>
                <c:pt idx="49300">
                  <c:v>0.83557046979865779</c:v>
                </c:pt>
                <c:pt idx="49301">
                  <c:v>0.83557046979865779</c:v>
                </c:pt>
                <c:pt idx="49302">
                  <c:v>0.8356317554975774</c:v>
                </c:pt>
                <c:pt idx="49303">
                  <c:v>0.8353204172876304</c:v>
                </c:pt>
                <c:pt idx="49304">
                  <c:v>0.8356317554975774</c:v>
                </c:pt>
                <c:pt idx="49305">
                  <c:v>0.83557046979865779</c:v>
                </c:pt>
                <c:pt idx="49306">
                  <c:v>0.83557046979865779</c:v>
                </c:pt>
                <c:pt idx="49307">
                  <c:v>0.8356317554975774</c:v>
                </c:pt>
                <c:pt idx="49308">
                  <c:v>0.83569299552906096</c:v>
                </c:pt>
                <c:pt idx="49309">
                  <c:v>0.83494783904619974</c:v>
                </c:pt>
                <c:pt idx="49310">
                  <c:v>0.8353204172876304</c:v>
                </c:pt>
                <c:pt idx="49311">
                  <c:v>0.83569299552906118</c:v>
                </c:pt>
                <c:pt idx="49312">
                  <c:v>0.83538175046554941</c:v>
                </c:pt>
                <c:pt idx="49313">
                  <c:v>0.83513211760327521</c:v>
                </c:pt>
                <c:pt idx="49314">
                  <c:v>0.83519345238095233</c:v>
                </c:pt>
                <c:pt idx="49315">
                  <c:v>0.83519345238095233</c:v>
                </c:pt>
                <c:pt idx="49316">
                  <c:v>0.83556547619047616</c:v>
                </c:pt>
                <c:pt idx="49317">
                  <c:v>0.83525474153960577</c:v>
                </c:pt>
                <c:pt idx="49318">
                  <c:v>0.83525474153960577</c:v>
                </c:pt>
                <c:pt idx="49319">
                  <c:v>0.83488285608032731</c:v>
                </c:pt>
                <c:pt idx="49320">
                  <c:v>0.83519345238095233</c:v>
                </c:pt>
                <c:pt idx="49321">
                  <c:v>0.83519345238095233</c:v>
                </c:pt>
                <c:pt idx="49322">
                  <c:v>0.83519345238095233</c:v>
                </c:pt>
                <c:pt idx="49323">
                  <c:v>0.83519345238095233</c:v>
                </c:pt>
                <c:pt idx="49324">
                  <c:v>0.83537718320327026</c:v>
                </c:pt>
                <c:pt idx="49325">
                  <c:v>0.83537718320327026</c:v>
                </c:pt>
                <c:pt idx="49326">
                  <c:v>0.83525474153960577</c:v>
                </c:pt>
                <c:pt idx="49327">
                  <c:v>0.83599851245816292</c:v>
                </c:pt>
                <c:pt idx="49328">
                  <c:v>0.83599851245816292</c:v>
                </c:pt>
                <c:pt idx="49329">
                  <c:v>0.83531598513011152</c:v>
                </c:pt>
                <c:pt idx="49330">
                  <c:v>0.83568773234200755</c:v>
                </c:pt>
                <c:pt idx="49331">
                  <c:v>0.83568773234200755</c:v>
                </c:pt>
                <c:pt idx="49332">
                  <c:v>0.83568773234200755</c:v>
                </c:pt>
                <c:pt idx="49333">
                  <c:v>0.83574879227053145</c:v>
                </c:pt>
                <c:pt idx="49334">
                  <c:v>0.83574879227053145</c:v>
                </c:pt>
                <c:pt idx="49335">
                  <c:v>0.83506686478454684</c:v>
                </c:pt>
                <c:pt idx="49336">
                  <c:v>0.83506686478454684</c:v>
                </c:pt>
                <c:pt idx="49337">
                  <c:v>0.83500557413600907</c:v>
                </c:pt>
                <c:pt idx="49338">
                  <c:v>0.83531598513011163</c:v>
                </c:pt>
                <c:pt idx="49339">
                  <c:v>0.83562662699888424</c:v>
                </c:pt>
                <c:pt idx="49340">
                  <c:v>0.83556547619047616</c:v>
                </c:pt>
                <c:pt idx="49341">
                  <c:v>0.83556547619047616</c:v>
                </c:pt>
                <c:pt idx="49342">
                  <c:v>0.83550427986602172</c:v>
                </c:pt>
                <c:pt idx="49343">
                  <c:v>0.83550427986602172</c:v>
                </c:pt>
                <c:pt idx="49344">
                  <c:v>0.83556547619047616</c:v>
                </c:pt>
                <c:pt idx="49345">
                  <c:v>0.83593749999999989</c:v>
                </c:pt>
                <c:pt idx="49346">
                  <c:v>0.83568773234200755</c:v>
                </c:pt>
                <c:pt idx="49347">
                  <c:v>0.83574879227053145</c:v>
                </c:pt>
                <c:pt idx="49348">
                  <c:v>0.83506686478454684</c:v>
                </c:pt>
                <c:pt idx="49349">
                  <c:v>0.83506686478454684</c:v>
                </c:pt>
                <c:pt idx="49350">
                  <c:v>0.83568773234200755</c:v>
                </c:pt>
                <c:pt idx="49351">
                  <c:v>0.83562662699888424</c:v>
                </c:pt>
                <c:pt idx="49352">
                  <c:v>0.83556547619047616</c:v>
                </c:pt>
                <c:pt idx="49353">
                  <c:v>0.83556547619047616</c:v>
                </c:pt>
                <c:pt idx="49354">
                  <c:v>0.83581533879374537</c:v>
                </c:pt>
                <c:pt idx="49355">
                  <c:v>0.83581533879374537</c:v>
                </c:pt>
                <c:pt idx="49356">
                  <c:v>0.83550427986602172</c:v>
                </c:pt>
                <c:pt idx="49357">
                  <c:v>0.83550427986602172</c:v>
                </c:pt>
                <c:pt idx="49358">
                  <c:v>0.83587644212876822</c:v>
                </c:pt>
                <c:pt idx="49359">
                  <c:v>0.83624860439151472</c:v>
                </c:pt>
                <c:pt idx="49360">
                  <c:v>0.83593749999999989</c:v>
                </c:pt>
                <c:pt idx="49361">
                  <c:v>0.83531598513011163</c:v>
                </c:pt>
                <c:pt idx="49362">
                  <c:v>0.83537718320327026</c:v>
                </c:pt>
                <c:pt idx="49363">
                  <c:v>0.83537718320327026</c:v>
                </c:pt>
                <c:pt idx="49364">
                  <c:v>0.83537718320327026</c:v>
                </c:pt>
                <c:pt idx="49365">
                  <c:v>0.83506686478454684</c:v>
                </c:pt>
                <c:pt idx="49366">
                  <c:v>0.83543833580980686</c:v>
                </c:pt>
                <c:pt idx="49367">
                  <c:v>0.83549944300037127</c:v>
                </c:pt>
                <c:pt idx="49368">
                  <c:v>0.83512810991459341</c:v>
                </c:pt>
                <c:pt idx="49369">
                  <c:v>0.83500557413600907</c:v>
                </c:pt>
                <c:pt idx="49370">
                  <c:v>0.83500557413600907</c:v>
                </c:pt>
                <c:pt idx="49371">
                  <c:v>0.83568773234200755</c:v>
                </c:pt>
                <c:pt idx="49372">
                  <c:v>0.83568773234200755</c:v>
                </c:pt>
                <c:pt idx="49373">
                  <c:v>0.83568773234200755</c:v>
                </c:pt>
                <c:pt idx="49374">
                  <c:v>0.83531598513011163</c:v>
                </c:pt>
                <c:pt idx="49375">
                  <c:v>0.83531598513011163</c:v>
                </c:pt>
                <c:pt idx="49376">
                  <c:v>0.83531598513011163</c:v>
                </c:pt>
                <c:pt idx="49377">
                  <c:v>0.83537718320327026</c:v>
                </c:pt>
                <c:pt idx="49378">
                  <c:v>0.83574879227053145</c:v>
                </c:pt>
                <c:pt idx="49379">
                  <c:v>0.83574879227053145</c:v>
                </c:pt>
                <c:pt idx="49380">
                  <c:v>0.83537718320327026</c:v>
                </c:pt>
                <c:pt idx="49381">
                  <c:v>0.83605947955390336</c:v>
                </c:pt>
                <c:pt idx="49382">
                  <c:v>0.83568773234200755</c:v>
                </c:pt>
                <c:pt idx="49383">
                  <c:v>0.83537718320327026</c:v>
                </c:pt>
                <c:pt idx="49384">
                  <c:v>0.83531598513011163</c:v>
                </c:pt>
                <c:pt idx="49385">
                  <c:v>0.83531598513011163</c:v>
                </c:pt>
                <c:pt idx="49386">
                  <c:v>0.83500557413600907</c:v>
                </c:pt>
                <c:pt idx="49387">
                  <c:v>0.83500557413600907</c:v>
                </c:pt>
                <c:pt idx="49388">
                  <c:v>0.83537718320327026</c:v>
                </c:pt>
                <c:pt idx="49389">
                  <c:v>0.83537718320327026</c:v>
                </c:pt>
                <c:pt idx="49390">
                  <c:v>0.83500557413600907</c:v>
                </c:pt>
                <c:pt idx="49391">
                  <c:v>0.83500557413600907</c:v>
                </c:pt>
                <c:pt idx="49392">
                  <c:v>0.83531598513011163</c:v>
                </c:pt>
                <c:pt idx="49393">
                  <c:v>0.83562662699888446</c:v>
                </c:pt>
                <c:pt idx="49394">
                  <c:v>0.83531598513011163</c:v>
                </c:pt>
                <c:pt idx="49395">
                  <c:v>0.83537718320327026</c:v>
                </c:pt>
                <c:pt idx="49396">
                  <c:v>0.83537718320327026</c:v>
                </c:pt>
                <c:pt idx="49397">
                  <c:v>0.83537718320327026</c:v>
                </c:pt>
                <c:pt idx="49398">
                  <c:v>0.83543833580980686</c:v>
                </c:pt>
                <c:pt idx="49399">
                  <c:v>0.83612040133779264</c:v>
                </c:pt>
                <c:pt idx="49400">
                  <c:v>0.83580980683506678</c:v>
                </c:pt>
                <c:pt idx="49401">
                  <c:v>0.83500557413600907</c:v>
                </c:pt>
                <c:pt idx="49402">
                  <c:v>0.83525474153960577</c:v>
                </c:pt>
                <c:pt idx="49403">
                  <c:v>0.83525474153960577</c:v>
                </c:pt>
                <c:pt idx="49404">
                  <c:v>0.83525474153960577</c:v>
                </c:pt>
                <c:pt idx="49405">
                  <c:v>0.83525474153960577</c:v>
                </c:pt>
                <c:pt idx="49406">
                  <c:v>0.83525474153960577</c:v>
                </c:pt>
                <c:pt idx="49407">
                  <c:v>0.83519345238095233</c:v>
                </c:pt>
                <c:pt idx="49408">
                  <c:v>0.83550427986602172</c:v>
                </c:pt>
                <c:pt idx="49409">
                  <c:v>0.83587644212876822</c:v>
                </c:pt>
                <c:pt idx="49410">
                  <c:v>0.83544303797468367</c:v>
                </c:pt>
                <c:pt idx="49411">
                  <c:v>0.8353817504655493</c:v>
                </c:pt>
                <c:pt idx="49412">
                  <c:v>0.8357541899441342</c:v>
                </c:pt>
                <c:pt idx="49413">
                  <c:v>0.83612662942271887</c:v>
                </c:pt>
                <c:pt idx="49414">
                  <c:v>0.83550427986602172</c:v>
                </c:pt>
                <c:pt idx="49415">
                  <c:v>0.83562662699888424</c:v>
                </c:pt>
                <c:pt idx="49416">
                  <c:v>0.83568773234200755</c:v>
                </c:pt>
                <c:pt idx="49417">
                  <c:v>0.83506686478454684</c:v>
                </c:pt>
                <c:pt idx="49418">
                  <c:v>0.83512810991459341</c:v>
                </c:pt>
                <c:pt idx="49419">
                  <c:v>0.83537718320327026</c:v>
                </c:pt>
                <c:pt idx="49420">
                  <c:v>0.83537718320327026</c:v>
                </c:pt>
                <c:pt idx="49421">
                  <c:v>0.83537718320327026</c:v>
                </c:pt>
                <c:pt idx="49422">
                  <c:v>0.83593749999999989</c:v>
                </c:pt>
                <c:pt idx="49423">
                  <c:v>0.83581533879374537</c:v>
                </c:pt>
                <c:pt idx="49424">
                  <c:v>0.83550427986602172</c:v>
                </c:pt>
                <c:pt idx="49425">
                  <c:v>0.83581533879374537</c:v>
                </c:pt>
                <c:pt idx="49426">
                  <c:v>0.83581533879374537</c:v>
                </c:pt>
                <c:pt idx="49427">
                  <c:v>0.83581533879374537</c:v>
                </c:pt>
                <c:pt idx="49428">
                  <c:v>0.83581533879374537</c:v>
                </c:pt>
                <c:pt idx="49429">
                  <c:v>0.83556547619047616</c:v>
                </c:pt>
                <c:pt idx="49430">
                  <c:v>0.83556547619047616</c:v>
                </c:pt>
                <c:pt idx="49431">
                  <c:v>0.83556547619047616</c:v>
                </c:pt>
                <c:pt idx="49432">
                  <c:v>0.83593749999999989</c:v>
                </c:pt>
                <c:pt idx="49433">
                  <c:v>0.83599851245816292</c:v>
                </c:pt>
                <c:pt idx="49434">
                  <c:v>0.83599851245816292</c:v>
                </c:pt>
                <c:pt idx="49435">
                  <c:v>0.83494423791821559</c:v>
                </c:pt>
                <c:pt idx="49436">
                  <c:v>0.83574879227053145</c:v>
                </c:pt>
                <c:pt idx="49437">
                  <c:v>0.83543833580980686</c:v>
                </c:pt>
                <c:pt idx="49438">
                  <c:v>0.83537718320327026</c:v>
                </c:pt>
                <c:pt idx="49439">
                  <c:v>0.83531598513011163</c:v>
                </c:pt>
                <c:pt idx="49440">
                  <c:v>0.83537718320327026</c:v>
                </c:pt>
                <c:pt idx="49441">
                  <c:v>0.83506686478454684</c:v>
                </c:pt>
                <c:pt idx="49442">
                  <c:v>0.83506686478454684</c:v>
                </c:pt>
                <c:pt idx="49443">
                  <c:v>0.83537718320327026</c:v>
                </c:pt>
                <c:pt idx="49444">
                  <c:v>0.83537718320327026</c:v>
                </c:pt>
                <c:pt idx="49445">
                  <c:v>0.83580980683506678</c:v>
                </c:pt>
                <c:pt idx="49446">
                  <c:v>0.83506686478454684</c:v>
                </c:pt>
                <c:pt idx="49447">
                  <c:v>0.83537718320327026</c:v>
                </c:pt>
                <c:pt idx="49448">
                  <c:v>0.83537718320327026</c:v>
                </c:pt>
                <c:pt idx="49449">
                  <c:v>0.83574879227053145</c:v>
                </c:pt>
                <c:pt idx="49450">
                  <c:v>0.83568773234200755</c:v>
                </c:pt>
                <c:pt idx="49451">
                  <c:v>0.83562662699888424</c:v>
                </c:pt>
                <c:pt idx="49452">
                  <c:v>0.83562662699888424</c:v>
                </c:pt>
                <c:pt idx="49453">
                  <c:v>0.83556547619047616</c:v>
                </c:pt>
                <c:pt idx="49454">
                  <c:v>0.83581533879374537</c:v>
                </c:pt>
                <c:pt idx="49455">
                  <c:v>0.83544303797468367</c:v>
                </c:pt>
                <c:pt idx="49456">
                  <c:v>0.83550427986602172</c:v>
                </c:pt>
                <c:pt idx="49457">
                  <c:v>0.83587644212876822</c:v>
                </c:pt>
                <c:pt idx="49458">
                  <c:v>0.83550427986602172</c:v>
                </c:pt>
                <c:pt idx="49459">
                  <c:v>0.83550427986602172</c:v>
                </c:pt>
                <c:pt idx="49460">
                  <c:v>0.83587644212876822</c:v>
                </c:pt>
                <c:pt idx="49461">
                  <c:v>0.83593749999999989</c:v>
                </c:pt>
                <c:pt idx="49462">
                  <c:v>0.83562662699888424</c:v>
                </c:pt>
                <c:pt idx="49463">
                  <c:v>0.83562662699888424</c:v>
                </c:pt>
                <c:pt idx="49464">
                  <c:v>0.83562662699888446</c:v>
                </c:pt>
                <c:pt idx="49465">
                  <c:v>0.83531598513011163</c:v>
                </c:pt>
                <c:pt idx="49466">
                  <c:v>0.83531598513011163</c:v>
                </c:pt>
                <c:pt idx="49467">
                  <c:v>0.83494423791821559</c:v>
                </c:pt>
                <c:pt idx="49468">
                  <c:v>0.83525474153960577</c:v>
                </c:pt>
                <c:pt idx="49469">
                  <c:v>0.83494423791821559</c:v>
                </c:pt>
                <c:pt idx="49470">
                  <c:v>0.83531598513011163</c:v>
                </c:pt>
                <c:pt idx="49471">
                  <c:v>0.83562662699888446</c:v>
                </c:pt>
                <c:pt idx="49472">
                  <c:v>0.83525474153960577</c:v>
                </c:pt>
                <c:pt idx="49473">
                  <c:v>0.83513211760327521</c:v>
                </c:pt>
                <c:pt idx="49474">
                  <c:v>0.83569299552906096</c:v>
                </c:pt>
                <c:pt idx="49475">
                  <c:v>0.8356317554975774</c:v>
                </c:pt>
                <c:pt idx="49476">
                  <c:v>0.83594332587621178</c:v>
                </c:pt>
                <c:pt idx="49477">
                  <c:v>0.83550913838120111</c:v>
                </c:pt>
                <c:pt idx="49478">
                  <c:v>0.83513614323013796</c:v>
                </c:pt>
                <c:pt idx="49479">
                  <c:v>0.83550913838120111</c:v>
                </c:pt>
                <c:pt idx="49480">
                  <c:v>0.83550913838120111</c:v>
                </c:pt>
                <c:pt idx="49481">
                  <c:v>0.83582089552238814</c:v>
                </c:pt>
                <c:pt idx="49482">
                  <c:v>0.83619402985074631</c:v>
                </c:pt>
                <c:pt idx="49483">
                  <c:v>0.8356317554975774</c:v>
                </c:pt>
                <c:pt idx="49484">
                  <c:v>0.8353204172876304</c:v>
                </c:pt>
                <c:pt idx="49485">
                  <c:v>0.8353204172876304</c:v>
                </c:pt>
                <c:pt idx="49486">
                  <c:v>0.8353817504655493</c:v>
                </c:pt>
                <c:pt idx="49487">
                  <c:v>0.83500931098696463</c:v>
                </c:pt>
                <c:pt idx="49488">
                  <c:v>0.83525903838986215</c:v>
                </c:pt>
                <c:pt idx="49489">
                  <c:v>0.83525903838986215</c:v>
                </c:pt>
                <c:pt idx="49490">
                  <c:v>0.8353204172876304</c:v>
                </c:pt>
                <c:pt idx="49491">
                  <c:v>0.8356317554975774</c:v>
                </c:pt>
                <c:pt idx="49492">
                  <c:v>0.83557046979865779</c:v>
                </c:pt>
                <c:pt idx="49493">
                  <c:v>0.83557046979865779</c:v>
                </c:pt>
                <c:pt idx="49494">
                  <c:v>0.83594332587621178</c:v>
                </c:pt>
                <c:pt idx="49495">
                  <c:v>0.8356317554975774</c:v>
                </c:pt>
                <c:pt idx="49496">
                  <c:v>0.8356317554975774</c:v>
                </c:pt>
                <c:pt idx="49497">
                  <c:v>0.83594332587621178</c:v>
                </c:pt>
                <c:pt idx="49498">
                  <c:v>0.83557046979865779</c:v>
                </c:pt>
                <c:pt idx="49499">
                  <c:v>0.83582089552238814</c:v>
                </c:pt>
                <c:pt idx="49500">
                  <c:v>0.83613288540500197</c:v>
                </c:pt>
                <c:pt idx="49501">
                  <c:v>0.83557046979865779</c:v>
                </c:pt>
                <c:pt idx="49502">
                  <c:v>0.8356317554975774</c:v>
                </c:pt>
                <c:pt idx="49503">
                  <c:v>0.8356317554975774</c:v>
                </c:pt>
                <c:pt idx="49504">
                  <c:v>0.8353204172876304</c:v>
                </c:pt>
                <c:pt idx="49505">
                  <c:v>0.83500931098696463</c:v>
                </c:pt>
                <c:pt idx="49506">
                  <c:v>0.83538175046554941</c:v>
                </c:pt>
                <c:pt idx="49507">
                  <c:v>0.83544303797468367</c:v>
                </c:pt>
                <c:pt idx="49508">
                  <c:v>0.8357541899441342</c:v>
                </c:pt>
                <c:pt idx="49509">
                  <c:v>0.83538175046554941</c:v>
                </c:pt>
                <c:pt idx="49510">
                  <c:v>0.83538175046554941</c:v>
                </c:pt>
                <c:pt idx="49511">
                  <c:v>0.8353204172876304</c:v>
                </c:pt>
                <c:pt idx="49512">
                  <c:v>0.83525903838986215</c:v>
                </c:pt>
                <c:pt idx="49513">
                  <c:v>0.8356317554975774</c:v>
                </c:pt>
                <c:pt idx="49514">
                  <c:v>0.8356317554975774</c:v>
                </c:pt>
                <c:pt idx="49515">
                  <c:v>0.8356317554975774</c:v>
                </c:pt>
                <c:pt idx="49516">
                  <c:v>0.8353204172876304</c:v>
                </c:pt>
                <c:pt idx="49517">
                  <c:v>0.8353204172876304</c:v>
                </c:pt>
                <c:pt idx="49518">
                  <c:v>0.8356317554975774</c:v>
                </c:pt>
                <c:pt idx="49519">
                  <c:v>0.83550913838120111</c:v>
                </c:pt>
                <c:pt idx="49520">
                  <c:v>0.83513614323013807</c:v>
                </c:pt>
                <c:pt idx="49521">
                  <c:v>0.83538633818589025</c:v>
                </c:pt>
                <c:pt idx="49522">
                  <c:v>0.83569828230022403</c:v>
                </c:pt>
                <c:pt idx="49523">
                  <c:v>0.83538633818589025</c:v>
                </c:pt>
                <c:pt idx="49524">
                  <c:v>0.83544776119402975</c:v>
                </c:pt>
                <c:pt idx="49525">
                  <c:v>0.83544776119402997</c:v>
                </c:pt>
                <c:pt idx="49526">
                  <c:v>0.83519761372110379</c:v>
                </c:pt>
                <c:pt idx="49527">
                  <c:v>0.83557046979865779</c:v>
                </c:pt>
                <c:pt idx="49528">
                  <c:v>0.83557046979865779</c:v>
                </c:pt>
                <c:pt idx="49529">
                  <c:v>0.83557046979865779</c:v>
                </c:pt>
                <c:pt idx="49530">
                  <c:v>0.83550913838120111</c:v>
                </c:pt>
                <c:pt idx="49531">
                  <c:v>0.83550913838120111</c:v>
                </c:pt>
                <c:pt idx="49532">
                  <c:v>0.83544776119402975</c:v>
                </c:pt>
                <c:pt idx="49533">
                  <c:v>0.83538633818589025</c:v>
                </c:pt>
                <c:pt idx="49534">
                  <c:v>0.83607169529499625</c:v>
                </c:pt>
                <c:pt idx="49535">
                  <c:v>0.83569828230022403</c:v>
                </c:pt>
                <c:pt idx="49536">
                  <c:v>0.83538633818589025</c:v>
                </c:pt>
                <c:pt idx="49537">
                  <c:v>0.83569828230022403</c:v>
                </c:pt>
                <c:pt idx="49538">
                  <c:v>0.83538633818589025</c:v>
                </c:pt>
                <c:pt idx="49539">
                  <c:v>0.83575961179544611</c:v>
                </c:pt>
                <c:pt idx="49540">
                  <c:v>0.83575961179544611</c:v>
                </c:pt>
                <c:pt idx="49541">
                  <c:v>0.83538633818589025</c:v>
                </c:pt>
                <c:pt idx="49542">
                  <c:v>0.83582089552238814</c:v>
                </c:pt>
                <c:pt idx="49543">
                  <c:v>0.83582089552238814</c:v>
                </c:pt>
                <c:pt idx="49544">
                  <c:v>0.83550913838120111</c:v>
                </c:pt>
                <c:pt idx="49545">
                  <c:v>0.83513614323013807</c:v>
                </c:pt>
                <c:pt idx="49546">
                  <c:v>0.83582089552238814</c:v>
                </c:pt>
                <c:pt idx="49547">
                  <c:v>0.83613288540500197</c:v>
                </c:pt>
                <c:pt idx="49548">
                  <c:v>0.83575961179544611</c:v>
                </c:pt>
                <c:pt idx="49549">
                  <c:v>0.83575961179544611</c:v>
                </c:pt>
                <c:pt idx="49550">
                  <c:v>0.83607169529499625</c:v>
                </c:pt>
                <c:pt idx="49551">
                  <c:v>0.83607169529499625</c:v>
                </c:pt>
                <c:pt idx="49552">
                  <c:v>0.83575961179544611</c:v>
                </c:pt>
                <c:pt idx="49553">
                  <c:v>0.83538633818589025</c:v>
                </c:pt>
                <c:pt idx="49554">
                  <c:v>0.83607169529499625</c:v>
                </c:pt>
                <c:pt idx="49555">
                  <c:v>0.83607169529499625</c:v>
                </c:pt>
                <c:pt idx="49556">
                  <c:v>0.83569828230022403</c:v>
                </c:pt>
                <c:pt idx="49557">
                  <c:v>0.83601045946955543</c:v>
                </c:pt>
                <c:pt idx="49558">
                  <c:v>0.83563690698543147</c:v>
                </c:pt>
                <c:pt idx="49559">
                  <c:v>0.83569828230022403</c:v>
                </c:pt>
                <c:pt idx="49560">
                  <c:v>0.83575961179544611</c:v>
                </c:pt>
                <c:pt idx="49561">
                  <c:v>0.83569828230022403</c:v>
                </c:pt>
                <c:pt idx="49562">
                  <c:v>0.83538633818589025</c:v>
                </c:pt>
                <c:pt idx="49563">
                  <c:v>0.83601045946955543</c:v>
                </c:pt>
                <c:pt idx="49564">
                  <c:v>0.83563690698543147</c:v>
                </c:pt>
                <c:pt idx="49565">
                  <c:v>0.83594917787742895</c:v>
                </c:pt>
                <c:pt idx="49566">
                  <c:v>0.83563690698543147</c:v>
                </c:pt>
                <c:pt idx="49567">
                  <c:v>0.83563690698543147</c:v>
                </c:pt>
                <c:pt idx="49568">
                  <c:v>0.83563690698543147</c:v>
                </c:pt>
                <c:pt idx="49569">
                  <c:v>0.83569828230022403</c:v>
                </c:pt>
                <c:pt idx="49570">
                  <c:v>0.83575961179544611</c:v>
                </c:pt>
                <c:pt idx="49571">
                  <c:v>0.83538633818589025</c:v>
                </c:pt>
                <c:pt idx="49572">
                  <c:v>0.83544776119402997</c:v>
                </c:pt>
                <c:pt idx="49573">
                  <c:v>0.83550913838120111</c:v>
                </c:pt>
                <c:pt idx="49574">
                  <c:v>0.83557046979865779</c:v>
                </c:pt>
                <c:pt idx="49575">
                  <c:v>0.83557046979865779</c:v>
                </c:pt>
                <c:pt idx="49576">
                  <c:v>0.83550913838120111</c:v>
                </c:pt>
                <c:pt idx="49577">
                  <c:v>0.83519761372110379</c:v>
                </c:pt>
                <c:pt idx="49578">
                  <c:v>0.83525903838986215</c:v>
                </c:pt>
                <c:pt idx="49579">
                  <c:v>0.83519761372110379</c:v>
                </c:pt>
                <c:pt idx="49580">
                  <c:v>0.83550913838120111</c:v>
                </c:pt>
                <c:pt idx="49581">
                  <c:v>0.83582089552238814</c:v>
                </c:pt>
                <c:pt idx="49582">
                  <c:v>0.83582089552238814</c:v>
                </c:pt>
                <c:pt idx="49583">
                  <c:v>0.83575961179544611</c:v>
                </c:pt>
                <c:pt idx="49584">
                  <c:v>0.83569828230022403</c:v>
                </c:pt>
                <c:pt idx="49585">
                  <c:v>0.83569828230022403</c:v>
                </c:pt>
                <c:pt idx="49586">
                  <c:v>0.83569828230022403</c:v>
                </c:pt>
                <c:pt idx="49587">
                  <c:v>0.83569828230022403</c:v>
                </c:pt>
                <c:pt idx="49588">
                  <c:v>0.83569828230022403</c:v>
                </c:pt>
                <c:pt idx="49589">
                  <c:v>0.83607169529499625</c:v>
                </c:pt>
                <c:pt idx="49590">
                  <c:v>0.83575961179544611</c:v>
                </c:pt>
                <c:pt idx="49591">
                  <c:v>0.83582089552238814</c:v>
                </c:pt>
                <c:pt idx="49592">
                  <c:v>0.83582089552238814</c:v>
                </c:pt>
                <c:pt idx="49593">
                  <c:v>0.83550913838120111</c:v>
                </c:pt>
                <c:pt idx="49594">
                  <c:v>0.83550913838120111</c:v>
                </c:pt>
                <c:pt idx="49595">
                  <c:v>0.83519761372110379</c:v>
                </c:pt>
                <c:pt idx="49596">
                  <c:v>0.83513614323013807</c:v>
                </c:pt>
                <c:pt idx="49597">
                  <c:v>0.83550913838120111</c:v>
                </c:pt>
                <c:pt idx="49598">
                  <c:v>0.83582089552238814</c:v>
                </c:pt>
                <c:pt idx="49599">
                  <c:v>0.83582089552238814</c:v>
                </c:pt>
                <c:pt idx="49600">
                  <c:v>0.83588213353226415</c:v>
                </c:pt>
                <c:pt idx="49601">
                  <c:v>0.83588213353226415</c:v>
                </c:pt>
                <c:pt idx="49602">
                  <c:v>0.83588213353226415</c:v>
                </c:pt>
                <c:pt idx="49603">
                  <c:v>0.83557046979865779</c:v>
                </c:pt>
                <c:pt idx="49604">
                  <c:v>0.83594332587621178</c:v>
                </c:pt>
                <c:pt idx="49605">
                  <c:v>0.83594332587621178</c:v>
                </c:pt>
                <c:pt idx="49606">
                  <c:v>0.83594332587621178</c:v>
                </c:pt>
                <c:pt idx="49607">
                  <c:v>0.83600447260529265</c:v>
                </c:pt>
                <c:pt idx="49608">
                  <c:v>0.83569299552906096</c:v>
                </c:pt>
                <c:pt idx="49609">
                  <c:v>0.8356317554975774</c:v>
                </c:pt>
                <c:pt idx="49610">
                  <c:v>0.8356317554975774</c:v>
                </c:pt>
                <c:pt idx="49611">
                  <c:v>0.83569299552906118</c:v>
                </c:pt>
                <c:pt idx="49612">
                  <c:v>0.83538175046554941</c:v>
                </c:pt>
                <c:pt idx="49613">
                  <c:v>0.83538175046554941</c:v>
                </c:pt>
                <c:pt idx="49614">
                  <c:v>0.8353204172876304</c:v>
                </c:pt>
                <c:pt idx="49615">
                  <c:v>0.8353204172876304</c:v>
                </c:pt>
                <c:pt idx="49616">
                  <c:v>0.83538175046554941</c:v>
                </c:pt>
                <c:pt idx="49617">
                  <c:v>0.83550427986602172</c:v>
                </c:pt>
                <c:pt idx="49618">
                  <c:v>0.83513211760327521</c:v>
                </c:pt>
                <c:pt idx="49619">
                  <c:v>0.83550427986602172</c:v>
                </c:pt>
                <c:pt idx="49620">
                  <c:v>0.83556547619047616</c:v>
                </c:pt>
                <c:pt idx="49621">
                  <c:v>0.83556547619047616</c:v>
                </c:pt>
                <c:pt idx="49622">
                  <c:v>0.83519345238095233</c:v>
                </c:pt>
                <c:pt idx="49623">
                  <c:v>0.83556547619047616</c:v>
                </c:pt>
                <c:pt idx="49624">
                  <c:v>0.83519345238095233</c:v>
                </c:pt>
                <c:pt idx="49625">
                  <c:v>0.83550427986602172</c:v>
                </c:pt>
                <c:pt idx="49626">
                  <c:v>0.83569299552906096</c:v>
                </c:pt>
                <c:pt idx="49627">
                  <c:v>0.83569299552906096</c:v>
                </c:pt>
                <c:pt idx="49628">
                  <c:v>0.83600447260529265</c:v>
                </c:pt>
                <c:pt idx="49629">
                  <c:v>0.8356317554975774</c:v>
                </c:pt>
                <c:pt idx="49630">
                  <c:v>0.83600447260529265</c:v>
                </c:pt>
                <c:pt idx="49631">
                  <c:v>0.8356317554975774</c:v>
                </c:pt>
                <c:pt idx="49632">
                  <c:v>0.83600447260529265</c:v>
                </c:pt>
                <c:pt idx="49633">
                  <c:v>0.83569299552906096</c:v>
                </c:pt>
                <c:pt idx="49634">
                  <c:v>0.83569299552906096</c:v>
                </c:pt>
                <c:pt idx="49635">
                  <c:v>0.8357541899441342</c:v>
                </c:pt>
                <c:pt idx="49636">
                  <c:v>0.83544303797468367</c:v>
                </c:pt>
                <c:pt idx="49637">
                  <c:v>0.83587644212876822</c:v>
                </c:pt>
                <c:pt idx="49638">
                  <c:v>0.83581533879374537</c:v>
                </c:pt>
                <c:pt idx="49639">
                  <c:v>0.83581533879374537</c:v>
                </c:pt>
                <c:pt idx="49640">
                  <c:v>0.83581533879374537</c:v>
                </c:pt>
                <c:pt idx="49641">
                  <c:v>0.83581533879374537</c:v>
                </c:pt>
                <c:pt idx="49642">
                  <c:v>0.8357541899441342</c:v>
                </c:pt>
                <c:pt idx="49643">
                  <c:v>0.83569299552906096</c:v>
                </c:pt>
                <c:pt idx="49644">
                  <c:v>0.83569299552906096</c:v>
                </c:pt>
                <c:pt idx="49645">
                  <c:v>0.83569299552906096</c:v>
                </c:pt>
                <c:pt idx="49646">
                  <c:v>0.83569299552906096</c:v>
                </c:pt>
                <c:pt idx="49647">
                  <c:v>0.8357541899441342</c:v>
                </c:pt>
                <c:pt idx="49648">
                  <c:v>0.83544303797468367</c:v>
                </c:pt>
                <c:pt idx="49649">
                  <c:v>0.83544303797468367</c:v>
                </c:pt>
                <c:pt idx="49650">
                  <c:v>0.83519345238095233</c:v>
                </c:pt>
                <c:pt idx="49651">
                  <c:v>0.83494423791821559</c:v>
                </c:pt>
                <c:pt idx="49652">
                  <c:v>0.83525474153960577</c:v>
                </c:pt>
                <c:pt idx="49653">
                  <c:v>0.83488285608032731</c:v>
                </c:pt>
                <c:pt idx="49654">
                  <c:v>0.83593749999999989</c:v>
                </c:pt>
                <c:pt idx="49655">
                  <c:v>0.83556547619047616</c:v>
                </c:pt>
                <c:pt idx="49656">
                  <c:v>0.83581533879374537</c:v>
                </c:pt>
                <c:pt idx="49657">
                  <c:v>0.83544303797468367</c:v>
                </c:pt>
                <c:pt idx="49658">
                  <c:v>0.83544303797468367</c:v>
                </c:pt>
                <c:pt idx="49659">
                  <c:v>0.8357541899441342</c:v>
                </c:pt>
                <c:pt idx="49660">
                  <c:v>0.8357541899441342</c:v>
                </c:pt>
                <c:pt idx="49661">
                  <c:v>0.83544303797468367</c:v>
                </c:pt>
                <c:pt idx="49662">
                  <c:v>0.83587644212876822</c:v>
                </c:pt>
                <c:pt idx="49663">
                  <c:v>0.83593749999999989</c:v>
                </c:pt>
                <c:pt idx="49664">
                  <c:v>0.83519345238095233</c:v>
                </c:pt>
                <c:pt idx="49665">
                  <c:v>0.83525474153960577</c:v>
                </c:pt>
                <c:pt idx="49666">
                  <c:v>0.83494423791821559</c:v>
                </c:pt>
                <c:pt idx="49667">
                  <c:v>0.83562662699888424</c:v>
                </c:pt>
                <c:pt idx="49668">
                  <c:v>0.83562662699888424</c:v>
                </c:pt>
                <c:pt idx="49669">
                  <c:v>0.83525474153960577</c:v>
                </c:pt>
                <c:pt idx="49670">
                  <c:v>0.83531598513011163</c:v>
                </c:pt>
                <c:pt idx="49671">
                  <c:v>0.83531598513011163</c:v>
                </c:pt>
                <c:pt idx="49672">
                  <c:v>0.83500557413600907</c:v>
                </c:pt>
                <c:pt idx="49673">
                  <c:v>0.83494423791821559</c:v>
                </c:pt>
                <c:pt idx="49674">
                  <c:v>0.83525474153960577</c:v>
                </c:pt>
                <c:pt idx="49675">
                  <c:v>0.83525474153960577</c:v>
                </c:pt>
                <c:pt idx="49676">
                  <c:v>0.83525474153960577</c:v>
                </c:pt>
                <c:pt idx="49677">
                  <c:v>0.83556547619047616</c:v>
                </c:pt>
                <c:pt idx="49678">
                  <c:v>0.83556547619047616</c:v>
                </c:pt>
                <c:pt idx="49679">
                  <c:v>0.83624860439151472</c:v>
                </c:pt>
                <c:pt idx="49680">
                  <c:v>0.83556547619047616</c:v>
                </c:pt>
                <c:pt idx="49681">
                  <c:v>0.83525474153960577</c:v>
                </c:pt>
                <c:pt idx="49682">
                  <c:v>0.83593749999999989</c:v>
                </c:pt>
                <c:pt idx="49683">
                  <c:v>0.83581533879374537</c:v>
                </c:pt>
                <c:pt idx="49684">
                  <c:v>0.8357541899441342</c:v>
                </c:pt>
                <c:pt idx="49685">
                  <c:v>0.8357541899441342</c:v>
                </c:pt>
                <c:pt idx="49686">
                  <c:v>0.83606557377049184</c:v>
                </c:pt>
                <c:pt idx="49687">
                  <c:v>0.83600447260529265</c:v>
                </c:pt>
                <c:pt idx="49688">
                  <c:v>0.8356317554975774</c:v>
                </c:pt>
                <c:pt idx="49689">
                  <c:v>0.83569299552906096</c:v>
                </c:pt>
                <c:pt idx="49690">
                  <c:v>0.83606557377049184</c:v>
                </c:pt>
                <c:pt idx="49691">
                  <c:v>0.83606557377049184</c:v>
                </c:pt>
                <c:pt idx="49692">
                  <c:v>0.8357541899441342</c:v>
                </c:pt>
                <c:pt idx="49693">
                  <c:v>0.8357541899441342</c:v>
                </c:pt>
                <c:pt idx="49694">
                  <c:v>0.83544303797468367</c:v>
                </c:pt>
                <c:pt idx="49695">
                  <c:v>0.83587644212876822</c:v>
                </c:pt>
                <c:pt idx="49696">
                  <c:v>0.83581533879374537</c:v>
                </c:pt>
                <c:pt idx="49697">
                  <c:v>0.83569299552906096</c:v>
                </c:pt>
                <c:pt idx="49698">
                  <c:v>0.83600447260529265</c:v>
                </c:pt>
                <c:pt idx="49699">
                  <c:v>0.83569299552906096</c:v>
                </c:pt>
                <c:pt idx="49700">
                  <c:v>0.83569299552906096</c:v>
                </c:pt>
                <c:pt idx="49701">
                  <c:v>0.83569299552906096</c:v>
                </c:pt>
                <c:pt idx="49702">
                  <c:v>0.8357541899441342</c:v>
                </c:pt>
                <c:pt idx="49703">
                  <c:v>0.83606557377049184</c:v>
                </c:pt>
                <c:pt idx="49704">
                  <c:v>0.83569299552906096</c:v>
                </c:pt>
                <c:pt idx="49705">
                  <c:v>0.8353204172876304</c:v>
                </c:pt>
                <c:pt idx="49706">
                  <c:v>0.8357541899441342</c:v>
                </c:pt>
                <c:pt idx="49707">
                  <c:v>0.83581533879374537</c:v>
                </c:pt>
                <c:pt idx="49708">
                  <c:v>0.8357541899441342</c:v>
                </c:pt>
                <c:pt idx="49709">
                  <c:v>0.8353817504655493</c:v>
                </c:pt>
                <c:pt idx="49710">
                  <c:v>0.8357541899441342</c:v>
                </c:pt>
                <c:pt idx="49711">
                  <c:v>0.8357541899441342</c:v>
                </c:pt>
                <c:pt idx="49712">
                  <c:v>0.83581533879374537</c:v>
                </c:pt>
                <c:pt idx="49713">
                  <c:v>0.83581533879374537</c:v>
                </c:pt>
                <c:pt idx="49714">
                  <c:v>0.83606557377049184</c:v>
                </c:pt>
                <c:pt idx="49715">
                  <c:v>0.83600447260529265</c:v>
                </c:pt>
                <c:pt idx="49716">
                  <c:v>0.8356317554975774</c:v>
                </c:pt>
                <c:pt idx="49717">
                  <c:v>0.83594332587621178</c:v>
                </c:pt>
                <c:pt idx="49718">
                  <c:v>0.83594332587621178</c:v>
                </c:pt>
                <c:pt idx="49719">
                  <c:v>0.8356317554975774</c:v>
                </c:pt>
                <c:pt idx="49720">
                  <c:v>0.83544303797468367</c:v>
                </c:pt>
                <c:pt idx="49721">
                  <c:v>0.83581533879374537</c:v>
                </c:pt>
                <c:pt idx="49722">
                  <c:v>0.83581533879374537</c:v>
                </c:pt>
                <c:pt idx="49723">
                  <c:v>0.83544303797468367</c:v>
                </c:pt>
                <c:pt idx="49724">
                  <c:v>0.83562662699888424</c:v>
                </c:pt>
                <c:pt idx="49725">
                  <c:v>0.83537718320327026</c:v>
                </c:pt>
                <c:pt idx="49726">
                  <c:v>0.83500557413600907</c:v>
                </c:pt>
                <c:pt idx="49727">
                  <c:v>0.83500557413600907</c:v>
                </c:pt>
                <c:pt idx="49728">
                  <c:v>0.83568773234200755</c:v>
                </c:pt>
                <c:pt idx="49729">
                  <c:v>0.83568773234200755</c:v>
                </c:pt>
                <c:pt idx="49730">
                  <c:v>0.83562662699888424</c:v>
                </c:pt>
                <c:pt idx="49731">
                  <c:v>0.83550427986602172</c:v>
                </c:pt>
                <c:pt idx="49732">
                  <c:v>0.83587644212876822</c:v>
                </c:pt>
                <c:pt idx="49733">
                  <c:v>0.83556547619047616</c:v>
                </c:pt>
                <c:pt idx="49734">
                  <c:v>0.83587644212876822</c:v>
                </c:pt>
                <c:pt idx="49735">
                  <c:v>0.83581533879374537</c:v>
                </c:pt>
                <c:pt idx="49736">
                  <c:v>0.83544303797468367</c:v>
                </c:pt>
                <c:pt idx="49737">
                  <c:v>0.83556547619047616</c:v>
                </c:pt>
                <c:pt idx="49738">
                  <c:v>0.83519345238095233</c:v>
                </c:pt>
                <c:pt idx="49739">
                  <c:v>0.83525474153960577</c:v>
                </c:pt>
                <c:pt idx="49740">
                  <c:v>0.83494423791821559</c:v>
                </c:pt>
                <c:pt idx="49741">
                  <c:v>0.83494423791821559</c:v>
                </c:pt>
                <c:pt idx="49742">
                  <c:v>0.83562662699888424</c:v>
                </c:pt>
                <c:pt idx="49743">
                  <c:v>0.83599851245816292</c:v>
                </c:pt>
                <c:pt idx="49744">
                  <c:v>0.83531598513011163</c:v>
                </c:pt>
                <c:pt idx="49745">
                  <c:v>0.83531598513011163</c:v>
                </c:pt>
                <c:pt idx="49746">
                  <c:v>0.83537718320327026</c:v>
                </c:pt>
                <c:pt idx="49747">
                  <c:v>0.83500557413600907</c:v>
                </c:pt>
                <c:pt idx="49748">
                  <c:v>0.83531598513011152</c:v>
                </c:pt>
                <c:pt idx="49749">
                  <c:v>0.83562662699888424</c:v>
                </c:pt>
                <c:pt idx="49750">
                  <c:v>0.83556547619047616</c:v>
                </c:pt>
                <c:pt idx="49751">
                  <c:v>0.83550427986602172</c:v>
                </c:pt>
                <c:pt idx="49752">
                  <c:v>0.83550427986602172</c:v>
                </c:pt>
                <c:pt idx="49753">
                  <c:v>0.83581533879374537</c:v>
                </c:pt>
                <c:pt idx="49754">
                  <c:v>0.83550427986602172</c:v>
                </c:pt>
                <c:pt idx="49755">
                  <c:v>0.83612662942271887</c:v>
                </c:pt>
                <c:pt idx="49756">
                  <c:v>0.83587644212876822</c:v>
                </c:pt>
                <c:pt idx="49757">
                  <c:v>0.83593749999999989</c:v>
                </c:pt>
                <c:pt idx="49758">
                  <c:v>0.83562662699888446</c:v>
                </c:pt>
                <c:pt idx="49759">
                  <c:v>0.83531598513011163</c:v>
                </c:pt>
                <c:pt idx="49760">
                  <c:v>0.83531598513011163</c:v>
                </c:pt>
                <c:pt idx="49761">
                  <c:v>0.83531598513011163</c:v>
                </c:pt>
                <c:pt idx="49762">
                  <c:v>0.83531598513011163</c:v>
                </c:pt>
                <c:pt idx="49763">
                  <c:v>0.83568773234200755</c:v>
                </c:pt>
                <c:pt idx="49764">
                  <c:v>0.83568773234200755</c:v>
                </c:pt>
                <c:pt idx="49765">
                  <c:v>0.83593749999999989</c:v>
                </c:pt>
                <c:pt idx="49766">
                  <c:v>0.83587644212876822</c:v>
                </c:pt>
                <c:pt idx="49767">
                  <c:v>0.83550427986602172</c:v>
                </c:pt>
                <c:pt idx="49768">
                  <c:v>0.83550427986602172</c:v>
                </c:pt>
                <c:pt idx="49769">
                  <c:v>0.8357541899441342</c:v>
                </c:pt>
                <c:pt idx="49770">
                  <c:v>0.83581533879374537</c:v>
                </c:pt>
                <c:pt idx="49771">
                  <c:v>0.83550427986602172</c:v>
                </c:pt>
                <c:pt idx="49772">
                  <c:v>0.83587644212876822</c:v>
                </c:pt>
                <c:pt idx="49773">
                  <c:v>0.83593749999999989</c:v>
                </c:pt>
                <c:pt idx="49774">
                  <c:v>0.83525474153960577</c:v>
                </c:pt>
                <c:pt idx="49775">
                  <c:v>0.83556547619047616</c:v>
                </c:pt>
                <c:pt idx="49776">
                  <c:v>0.83550427986602172</c:v>
                </c:pt>
                <c:pt idx="49777">
                  <c:v>0.83531598513011163</c:v>
                </c:pt>
                <c:pt idx="49778">
                  <c:v>0.83506686478454684</c:v>
                </c:pt>
                <c:pt idx="49779">
                  <c:v>0.83500557413600907</c:v>
                </c:pt>
                <c:pt idx="49780">
                  <c:v>0.83562662699888424</c:v>
                </c:pt>
                <c:pt idx="49781">
                  <c:v>0.83593749999999989</c:v>
                </c:pt>
                <c:pt idx="49782">
                  <c:v>0.83556547619047616</c:v>
                </c:pt>
                <c:pt idx="49783">
                  <c:v>0.83550427986602172</c:v>
                </c:pt>
                <c:pt idx="49784">
                  <c:v>0.83612662942271887</c:v>
                </c:pt>
                <c:pt idx="49785">
                  <c:v>0.83581533879374537</c:v>
                </c:pt>
                <c:pt idx="49786">
                  <c:v>0.83581533879374537</c:v>
                </c:pt>
                <c:pt idx="49787">
                  <c:v>0.8357541899441342</c:v>
                </c:pt>
                <c:pt idx="49788">
                  <c:v>0.83581533879374537</c:v>
                </c:pt>
                <c:pt idx="49789">
                  <c:v>0.83544303797468367</c:v>
                </c:pt>
                <c:pt idx="49790">
                  <c:v>0.83550427986602172</c:v>
                </c:pt>
                <c:pt idx="49791">
                  <c:v>0.83593749999999989</c:v>
                </c:pt>
                <c:pt idx="49792">
                  <c:v>0.83556547619047616</c:v>
                </c:pt>
                <c:pt idx="49793">
                  <c:v>0.83556547619047616</c:v>
                </c:pt>
                <c:pt idx="49794">
                  <c:v>0.83587644212876822</c:v>
                </c:pt>
                <c:pt idx="49795">
                  <c:v>0.83587644212876822</c:v>
                </c:pt>
                <c:pt idx="49796">
                  <c:v>0.83587644212876822</c:v>
                </c:pt>
                <c:pt idx="49797">
                  <c:v>0.83587644212876822</c:v>
                </c:pt>
                <c:pt idx="49798">
                  <c:v>0.83587644212876822</c:v>
                </c:pt>
                <c:pt idx="49799">
                  <c:v>0.83581533879374537</c:v>
                </c:pt>
                <c:pt idx="49800">
                  <c:v>0.83581533879374537</c:v>
                </c:pt>
                <c:pt idx="49801">
                  <c:v>0.83550427986602172</c:v>
                </c:pt>
                <c:pt idx="49802">
                  <c:v>0.83587644212876822</c:v>
                </c:pt>
                <c:pt idx="49803">
                  <c:v>0.83587644212876822</c:v>
                </c:pt>
                <c:pt idx="49804">
                  <c:v>0.83587644212876822</c:v>
                </c:pt>
                <c:pt idx="49805">
                  <c:v>0.83581533879374537</c:v>
                </c:pt>
                <c:pt idx="49806">
                  <c:v>0.83581533879374537</c:v>
                </c:pt>
                <c:pt idx="49807">
                  <c:v>0.83581533879374537</c:v>
                </c:pt>
                <c:pt idx="49808">
                  <c:v>0.83581533879374537</c:v>
                </c:pt>
                <c:pt idx="49809">
                  <c:v>0.83581533879374537</c:v>
                </c:pt>
                <c:pt idx="49810">
                  <c:v>0.8357541899441342</c:v>
                </c:pt>
                <c:pt idx="49811">
                  <c:v>0.83581533879374537</c:v>
                </c:pt>
                <c:pt idx="49812">
                  <c:v>0.83569299552906096</c:v>
                </c:pt>
                <c:pt idx="49813">
                  <c:v>0.83600447260529265</c:v>
                </c:pt>
                <c:pt idx="49814">
                  <c:v>0.83600447260529265</c:v>
                </c:pt>
                <c:pt idx="49815">
                  <c:v>0.83600447260529265</c:v>
                </c:pt>
                <c:pt idx="49816">
                  <c:v>0.8353204172876304</c:v>
                </c:pt>
                <c:pt idx="49817">
                  <c:v>0.83606557377049184</c:v>
                </c:pt>
                <c:pt idx="49818">
                  <c:v>0.8357541899441342</c:v>
                </c:pt>
                <c:pt idx="49819">
                  <c:v>0.83550427986602172</c:v>
                </c:pt>
                <c:pt idx="49820">
                  <c:v>0.83550427986602172</c:v>
                </c:pt>
                <c:pt idx="49821">
                  <c:v>0.83581533879374537</c:v>
                </c:pt>
                <c:pt idx="49822">
                  <c:v>0.83550427986602172</c:v>
                </c:pt>
                <c:pt idx="49823">
                  <c:v>0.83581533879374537</c:v>
                </c:pt>
                <c:pt idx="49824">
                  <c:v>0.83612662942271887</c:v>
                </c:pt>
                <c:pt idx="49825">
                  <c:v>0.83581533879374537</c:v>
                </c:pt>
                <c:pt idx="49826">
                  <c:v>0.83550427986602172</c:v>
                </c:pt>
                <c:pt idx="49827">
                  <c:v>0.83587644212876822</c:v>
                </c:pt>
                <c:pt idx="49828">
                  <c:v>0.83581533879374537</c:v>
                </c:pt>
                <c:pt idx="49829">
                  <c:v>0.83550427986602172</c:v>
                </c:pt>
                <c:pt idx="49830">
                  <c:v>0.83525474153960577</c:v>
                </c:pt>
                <c:pt idx="49831">
                  <c:v>0.83562662699888424</c:v>
                </c:pt>
                <c:pt idx="49832">
                  <c:v>0.83593749999999989</c:v>
                </c:pt>
                <c:pt idx="49833">
                  <c:v>0.83550427986602172</c:v>
                </c:pt>
                <c:pt idx="49834">
                  <c:v>0.83581533879374537</c:v>
                </c:pt>
                <c:pt idx="49835">
                  <c:v>0.8353817504655493</c:v>
                </c:pt>
                <c:pt idx="49836">
                  <c:v>0.83569299552906096</c:v>
                </c:pt>
                <c:pt idx="49837">
                  <c:v>0.83606557377049184</c:v>
                </c:pt>
                <c:pt idx="49838">
                  <c:v>0.8357541899441342</c:v>
                </c:pt>
                <c:pt idx="49839">
                  <c:v>0.83550427986602172</c:v>
                </c:pt>
                <c:pt idx="49840">
                  <c:v>0.83587644212876822</c:v>
                </c:pt>
                <c:pt idx="49841">
                  <c:v>0.83587644212876822</c:v>
                </c:pt>
                <c:pt idx="49842">
                  <c:v>0.83587644212876822</c:v>
                </c:pt>
                <c:pt idx="49843">
                  <c:v>0.83587644212876822</c:v>
                </c:pt>
                <c:pt idx="49844">
                  <c:v>0.83556547619047616</c:v>
                </c:pt>
                <c:pt idx="49845">
                  <c:v>0.83593749999999989</c:v>
                </c:pt>
                <c:pt idx="49846">
                  <c:v>0.83562662699888446</c:v>
                </c:pt>
                <c:pt idx="49847">
                  <c:v>0.83562662699888446</c:v>
                </c:pt>
                <c:pt idx="49848">
                  <c:v>0.83531598513011163</c:v>
                </c:pt>
                <c:pt idx="49849">
                  <c:v>0.83531598513011163</c:v>
                </c:pt>
                <c:pt idx="49850">
                  <c:v>0.83531598513011163</c:v>
                </c:pt>
                <c:pt idx="49851">
                  <c:v>0.83494423791821559</c:v>
                </c:pt>
                <c:pt idx="49852">
                  <c:v>0.83519345238095233</c:v>
                </c:pt>
                <c:pt idx="49853">
                  <c:v>0.83550427986602172</c:v>
                </c:pt>
                <c:pt idx="49854">
                  <c:v>0.83550427986602172</c:v>
                </c:pt>
                <c:pt idx="49855">
                  <c:v>0.83513211760327521</c:v>
                </c:pt>
                <c:pt idx="49856">
                  <c:v>0.83550427986602172</c:v>
                </c:pt>
                <c:pt idx="49857">
                  <c:v>0.83556547619047616</c:v>
                </c:pt>
                <c:pt idx="49858">
                  <c:v>0.83556547619047616</c:v>
                </c:pt>
                <c:pt idx="49859">
                  <c:v>0.83544303797468367</c:v>
                </c:pt>
                <c:pt idx="49860">
                  <c:v>0.8356317554975774</c:v>
                </c:pt>
                <c:pt idx="49861">
                  <c:v>0.8356317554975774</c:v>
                </c:pt>
                <c:pt idx="49862">
                  <c:v>0.83569299552906096</c:v>
                </c:pt>
                <c:pt idx="49863">
                  <c:v>0.83569299552906096</c:v>
                </c:pt>
                <c:pt idx="49864">
                  <c:v>0.83569299552906096</c:v>
                </c:pt>
                <c:pt idx="49865">
                  <c:v>0.8357541899441342</c:v>
                </c:pt>
                <c:pt idx="49866">
                  <c:v>0.8357541899441342</c:v>
                </c:pt>
                <c:pt idx="49867">
                  <c:v>0.8353817504655493</c:v>
                </c:pt>
                <c:pt idx="49868">
                  <c:v>0.8357541899441342</c:v>
                </c:pt>
                <c:pt idx="49869">
                  <c:v>0.8357541899441342</c:v>
                </c:pt>
                <c:pt idx="49870">
                  <c:v>0.8353817504655493</c:v>
                </c:pt>
                <c:pt idx="49871">
                  <c:v>0.83612662942271887</c:v>
                </c:pt>
                <c:pt idx="49872">
                  <c:v>0.83581533879374537</c:v>
                </c:pt>
                <c:pt idx="49873">
                  <c:v>0.83550427986602172</c:v>
                </c:pt>
                <c:pt idx="49874">
                  <c:v>0.83550427986602172</c:v>
                </c:pt>
                <c:pt idx="49875">
                  <c:v>0.83544303797468367</c:v>
                </c:pt>
                <c:pt idx="49876">
                  <c:v>0.83513211760327521</c:v>
                </c:pt>
                <c:pt idx="49877">
                  <c:v>0.83556547619047616</c:v>
                </c:pt>
                <c:pt idx="49878">
                  <c:v>0.83568773234200755</c:v>
                </c:pt>
                <c:pt idx="49879">
                  <c:v>0.83568773234200755</c:v>
                </c:pt>
                <c:pt idx="49880">
                  <c:v>0.83519345238095233</c:v>
                </c:pt>
                <c:pt idx="49881">
                  <c:v>0.83507073715562186</c:v>
                </c:pt>
                <c:pt idx="49882">
                  <c:v>0.83538175046554941</c:v>
                </c:pt>
                <c:pt idx="49883">
                  <c:v>0.83544303797468367</c:v>
                </c:pt>
                <c:pt idx="49884">
                  <c:v>0.83550427986602172</c:v>
                </c:pt>
                <c:pt idx="49885">
                  <c:v>0.83513211760327521</c:v>
                </c:pt>
                <c:pt idx="49886">
                  <c:v>0.83544303797468367</c:v>
                </c:pt>
                <c:pt idx="49887">
                  <c:v>0.83544303797468367</c:v>
                </c:pt>
                <c:pt idx="49888">
                  <c:v>0.83513211760327521</c:v>
                </c:pt>
                <c:pt idx="49889">
                  <c:v>0.8347599553405286</c:v>
                </c:pt>
                <c:pt idx="49890">
                  <c:v>0.83507073715562186</c:v>
                </c:pt>
                <c:pt idx="49891">
                  <c:v>0.83513211760327521</c:v>
                </c:pt>
                <c:pt idx="49892">
                  <c:v>0.83587644212876822</c:v>
                </c:pt>
                <c:pt idx="49893">
                  <c:v>0.83593749999999989</c:v>
                </c:pt>
                <c:pt idx="49894">
                  <c:v>0.83488285608032731</c:v>
                </c:pt>
                <c:pt idx="49895">
                  <c:v>0.83525474153960577</c:v>
                </c:pt>
                <c:pt idx="49896">
                  <c:v>0.83525474153960577</c:v>
                </c:pt>
                <c:pt idx="49897">
                  <c:v>0.83519345238095233</c:v>
                </c:pt>
                <c:pt idx="49898">
                  <c:v>0.83587644212876822</c:v>
                </c:pt>
                <c:pt idx="49899">
                  <c:v>0.83581533879374537</c:v>
                </c:pt>
                <c:pt idx="49900">
                  <c:v>0.8357541899441342</c:v>
                </c:pt>
                <c:pt idx="49901">
                  <c:v>0.83606557377049184</c:v>
                </c:pt>
                <c:pt idx="49902">
                  <c:v>0.83544303797468367</c:v>
                </c:pt>
                <c:pt idx="49903">
                  <c:v>0.83556547619047616</c:v>
                </c:pt>
                <c:pt idx="49904">
                  <c:v>0.83587644212876822</c:v>
                </c:pt>
                <c:pt idx="49905">
                  <c:v>0.83581533879374537</c:v>
                </c:pt>
                <c:pt idx="49906">
                  <c:v>0.83581533879374537</c:v>
                </c:pt>
                <c:pt idx="49907">
                  <c:v>0.83544303797468367</c:v>
                </c:pt>
                <c:pt idx="49908">
                  <c:v>0.8357541899441342</c:v>
                </c:pt>
                <c:pt idx="49909">
                  <c:v>0.8357541899441342</c:v>
                </c:pt>
                <c:pt idx="49910">
                  <c:v>0.83581533879374537</c:v>
                </c:pt>
                <c:pt idx="49911">
                  <c:v>0.83624860439151472</c:v>
                </c:pt>
                <c:pt idx="49912">
                  <c:v>0.83562662699888424</c:v>
                </c:pt>
                <c:pt idx="49913">
                  <c:v>0.83525474153960577</c:v>
                </c:pt>
                <c:pt idx="49914">
                  <c:v>0.83537718320327026</c:v>
                </c:pt>
                <c:pt idx="49915">
                  <c:v>0.83506686478454684</c:v>
                </c:pt>
                <c:pt idx="49916">
                  <c:v>0.83568773234200755</c:v>
                </c:pt>
                <c:pt idx="49917">
                  <c:v>0.83531598513011163</c:v>
                </c:pt>
                <c:pt idx="49918">
                  <c:v>0.83568773234200755</c:v>
                </c:pt>
                <c:pt idx="49919">
                  <c:v>0.83543833580980686</c:v>
                </c:pt>
                <c:pt idx="49920">
                  <c:v>0.83537718320327026</c:v>
                </c:pt>
                <c:pt idx="49921">
                  <c:v>0.83568773234200755</c:v>
                </c:pt>
                <c:pt idx="49922">
                  <c:v>0.83568773234200755</c:v>
                </c:pt>
                <c:pt idx="49923">
                  <c:v>0.83568773234200755</c:v>
                </c:pt>
                <c:pt idx="49924">
                  <c:v>0.83537718320327026</c:v>
                </c:pt>
                <c:pt idx="49925">
                  <c:v>0.83568773234200755</c:v>
                </c:pt>
                <c:pt idx="49926">
                  <c:v>0.83525474153960577</c:v>
                </c:pt>
                <c:pt idx="49927">
                  <c:v>0.83556547619047616</c:v>
                </c:pt>
                <c:pt idx="49928">
                  <c:v>0.83593749999999989</c:v>
                </c:pt>
                <c:pt idx="49929">
                  <c:v>0.83556547619047616</c:v>
                </c:pt>
                <c:pt idx="49930">
                  <c:v>0.83587644212876822</c:v>
                </c:pt>
                <c:pt idx="49931">
                  <c:v>0.83581533879374537</c:v>
                </c:pt>
                <c:pt idx="49932">
                  <c:v>0.8357541899441342</c:v>
                </c:pt>
                <c:pt idx="49933">
                  <c:v>0.83606557377049184</c:v>
                </c:pt>
                <c:pt idx="49934">
                  <c:v>0.83612662942271887</c:v>
                </c:pt>
                <c:pt idx="49935">
                  <c:v>0.8357541899441342</c:v>
                </c:pt>
                <c:pt idx="49936">
                  <c:v>0.83581533879374537</c:v>
                </c:pt>
                <c:pt idx="49937">
                  <c:v>0.83587644212876822</c:v>
                </c:pt>
                <c:pt idx="49938">
                  <c:v>0.83556547619047616</c:v>
                </c:pt>
                <c:pt idx="49939">
                  <c:v>0.83562662699888424</c:v>
                </c:pt>
                <c:pt idx="49940">
                  <c:v>0.83568773234200755</c:v>
                </c:pt>
                <c:pt idx="49941">
                  <c:v>0.83537718320327026</c:v>
                </c:pt>
                <c:pt idx="49942">
                  <c:v>0.83543833580980686</c:v>
                </c:pt>
                <c:pt idx="49943">
                  <c:v>0.83543833580980686</c:v>
                </c:pt>
                <c:pt idx="49944">
                  <c:v>0.83537718320327026</c:v>
                </c:pt>
                <c:pt idx="49945">
                  <c:v>0.83537718320327026</c:v>
                </c:pt>
                <c:pt idx="49946">
                  <c:v>0.83537718320327026</c:v>
                </c:pt>
                <c:pt idx="49947">
                  <c:v>0.83525474153960577</c:v>
                </c:pt>
                <c:pt idx="49948">
                  <c:v>0.83587644212876822</c:v>
                </c:pt>
                <c:pt idx="49949">
                  <c:v>0.83624860439151472</c:v>
                </c:pt>
                <c:pt idx="49950">
                  <c:v>0.83581533879374537</c:v>
                </c:pt>
                <c:pt idx="49951">
                  <c:v>0.83581533879374537</c:v>
                </c:pt>
                <c:pt idx="49952">
                  <c:v>0.83581533879374537</c:v>
                </c:pt>
                <c:pt idx="49953">
                  <c:v>0.83544303797468367</c:v>
                </c:pt>
                <c:pt idx="49954">
                  <c:v>0.8353817504655493</c:v>
                </c:pt>
                <c:pt idx="49955">
                  <c:v>0.83569299552906096</c:v>
                </c:pt>
                <c:pt idx="49956">
                  <c:v>0.83600447260529265</c:v>
                </c:pt>
                <c:pt idx="49957">
                  <c:v>0.83594332587621178</c:v>
                </c:pt>
                <c:pt idx="49958">
                  <c:v>0.83594332587621178</c:v>
                </c:pt>
                <c:pt idx="49959">
                  <c:v>0.8356317554975774</c:v>
                </c:pt>
                <c:pt idx="49960">
                  <c:v>0.83569299552906096</c:v>
                </c:pt>
                <c:pt idx="49961">
                  <c:v>0.83581533879374537</c:v>
                </c:pt>
                <c:pt idx="49962">
                  <c:v>0.83519345238095233</c:v>
                </c:pt>
                <c:pt idx="49963">
                  <c:v>0.83593749999999989</c:v>
                </c:pt>
                <c:pt idx="49964">
                  <c:v>0.83556547619047616</c:v>
                </c:pt>
                <c:pt idx="49965">
                  <c:v>0.83556547619047616</c:v>
                </c:pt>
                <c:pt idx="49966">
                  <c:v>0.83562662699888446</c:v>
                </c:pt>
                <c:pt idx="49967">
                  <c:v>0.83556547619047616</c:v>
                </c:pt>
                <c:pt idx="49968">
                  <c:v>0.83519345238095233</c:v>
                </c:pt>
                <c:pt idx="49969">
                  <c:v>0.83544303797468367</c:v>
                </c:pt>
                <c:pt idx="49970">
                  <c:v>0.83507073715562186</c:v>
                </c:pt>
                <c:pt idx="49971">
                  <c:v>0.8347599553405286</c:v>
                </c:pt>
                <c:pt idx="49972">
                  <c:v>0.83544303797468367</c:v>
                </c:pt>
                <c:pt idx="49973">
                  <c:v>0.83544303797468367</c:v>
                </c:pt>
                <c:pt idx="49974">
                  <c:v>0.83550427986602172</c:v>
                </c:pt>
                <c:pt idx="49975">
                  <c:v>0.83556547619047616</c:v>
                </c:pt>
                <c:pt idx="49976">
                  <c:v>0.83587644212876822</c:v>
                </c:pt>
                <c:pt idx="49977">
                  <c:v>0.83550427986602172</c:v>
                </c:pt>
                <c:pt idx="49978">
                  <c:v>0.83581533879374537</c:v>
                </c:pt>
                <c:pt idx="49979">
                  <c:v>0.83544303797468367</c:v>
                </c:pt>
                <c:pt idx="49980">
                  <c:v>0.83507073715562175</c:v>
                </c:pt>
                <c:pt idx="49981">
                  <c:v>0.8353817504655493</c:v>
                </c:pt>
                <c:pt idx="49982">
                  <c:v>0.83569299552906096</c:v>
                </c:pt>
                <c:pt idx="49983">
                  <c:v>0.83569299552906096</c:v>
                </c:pt>
                <c:pt idx="49984">
                  <c:v>0.8357541899441342</c:v>
                </c:pt>
                <c:pt idx="49985">
                  <c:v>0.8353817504655493</c:v>
                </c:pt>
                <c:pt idx="49986">
                  <c:v>0.83569299552906096</c:v>
                </c:pt>
                <c:pt idx="49987">
                  <c:v>0.8357541899441342</c:v>
                </c:pt>
                <c:pt idx="49988">
                  <c:v>0.8357541899441342</c:v>
                </c:pt>
                <c:pt idx="49989">
                  <c:v>0.8357541899441342</c:v>
                </c:pt>
                <c:pt idx="49990">
                  <c:v>0.83569299552906096</c:v>
                </c:pt>
                <c:pt idx="49991">
                  <c:v>0.8357541899441342</c:v>
                </c:pt>
                <c:pt idx="49992">
                  <c:v>0.8357541899441342</c:v>
                </c:pt>
                <c:pt idx="49993">
                  <c:v>0.8357541899441342</c:v>
                </c:pt>
                <c:pt idx="49994">
                  <c:v>0.83569299552906096</c:v>
                </c:pt>
                <c:pt idx="49995">
                  <c:v>0.8357541899441342</c:v>
                </c:pt>
                <c:pt idx="49996">
                  <c:v>0.83587644212876822</c:v>
                </c:pt>
                <c:pt idx="49997">
                  <c:v>0.83550427986602172</c:v>
                </c:pt>
                <c:pt idx="49998">
                  <c:v>0.83544303797468367</c:v>
                </c:pt>
                <c:pt idx="49999">
                  <c:v>0.83550427986602172</c:v>
                </c:pt>
                <c:pt idx="50000">
                  <c:v>0.83519345238095233</c:v>
                </c:pt>
                <c:pt idx="50001">
                  <c:v>0.83581533879374537</c:v>
                </c:pt>
                <c:pt idx="50002">
                  <c:v>0.83569299552906096</c:v>
                </c:pt>
                <c:pt idx="50003">
                  <c:v>0.8356317554975774</c:v>
                </c:pt>
                <c:pt idx="50004">
                  <c:v>0.83594332587621178</c:v>
                </c:pt>
                <c:pt idx="50005">
                  <c:v>0.8356317554975774</c:v>
                </c:pt>
                <c:pt idx="50006">
                  <c:v>0.8353817504655493</c:v>
                </c:pt>
                <c:pt idx="50007">
                  <c:v>0.8357541899441342</c:v>
                </c:pt>
                <c:pt idx="50008">
                  <c:v>0.8357541899441342</c:v>
                </c:pt>
                <c:pt idx="50009">
                  <c:v>0.83569299552906096</c:v>
                </c:pt>
                <c:pt idx="50010">
                  <c:v>0.8357541899441342</c:v>
                </c:pt>
                <c:pt idx="50011">
                  <c:v>0.8357541899441342</c:v>
                </c:pt>
                <c:pt idx="50012">
                  <c:v>0.83581533879374537</c:v>
                </c:pt>
                <c:pt idx="50013">
                  <c:v>0.83587644212876822</c:v>
                </c:pt>
                <c:pt idx="50014">
                  <c:v>0.83599851245816292</c:v>
                </c:pt>
                <c:pt idx="50015">
                  <c:v>0.83494423791821559</c:v>
                </c:pt>
                <c:pt idx="50016">
                  <c:v>0.83494423791821559</c:v>
                </c:pt>
                <c:pt idx="50017">
                  <c:v>0.83519345238095233</c:v>
                </c:pt>
                <c:pt idx="50018">
                  <c:v>0.83581533879374537</c:v>
                </c:pt>
                <c:pt idx="50019">
                  <c:v>0.83581533879374537</c:v>
                </c:pt>
                <c:pt idx="50020">
                  <c:v>0.83544303797468367</c:v>
                </c:pt>
                <c:pt idx="50021">
                  <c:v>0.83581533879374537</c:v>
                </c:pt>
                <c:pt idx="50022">
                  <c:v>0.83569299552906096</c:v>
                </c:pt>
                <c:pt idx="50023">
                  <c:v>0.83600447260529265</c:v>
                </c:pt>
                <c:pt idx="50024">
                  <c:v>0.83600447260529265</c:v>
                </c:pt>
                <c:pt idx="50025">
                  <c:v>0.8357541899441342</c:v>
                </c:pt>
                <c:pt idx="50026">
                  <c:v>0.8357541899441342</c:v>
                </c:pt>
                <c:pt idx="50027">
                  <c:v>0.83581533879374537</c:v>
                </c:pt>
                <c:pt idx="50028">
                  <c:v>0.83550427986602172</c:v>
                </c:pt>
                <c:pt idx="50029">
                  <c:v>0.83581533879374537</c:v>
                </c:pt>
                <c:pt idx="50030">
                  <c:v>0.8357541899441342</c:v>
                </c:pt>
                <c:pt idx="50031">
                  <c:v>0.8353817504655493</c:v>
                </c:pt>
                <c:pt idx="50032">
                  <c:v>0.83569299552906096</c:v>
                </c:pt>
                <c:pt idx="50033">
                  <c:v>0.83594332587621178</c:v>
                </c:pt>
                <c:pt idx="50034">
                  <c:v>0.8356317554975774</c:v>
                </c:pt>
                <c:pt idx="50035">
                  <c:v>0.83594332587621178</c:v>
                </c:pt>
                <c:pt idx="50036">
                  <c:v>0.83588213353226415</c:v>
                </c:pt>
                <c:pt idx="50037">
                  <c:v>0.8356317554975774</c:v>
                </c:pt>
                <c:pt idx="50038">
                  <c:v>0.8356317554975774</c:v>
                </c:pt>
                <c:pt idx="50039">
                  <c:v>0.83569299552906096</c:v>
                </c:pt>
                <c:pt idx="50040">
                  <c:v>0.83600447260529265</c:v>
                </c:pt>
                <c:pt idx="50041">
                  <c:v>0.8356317554975774</c:v>
                </c:pt>
                <c:pt idx="50042">
                  <c:v>0.8356317554975774</c:v>
                </c:pt>
                <c:pt idx="50043">
                  <c:v>0.83600447260529265</c:v>
                </c:pt>
                <c:pt idx="50044">
                  <c:v>0.83594332587621178</c:v>
                </c:pt>
                <c:pt idx="50045">
                  <c:v>0.83557046979865779</c:v>
                </c:pt>
                <c:pt idx="50046">
                  <c:v>0.8356317554975774</c:v>
                </c:pt>
                <c:pt idx="50047">
                  <c:v>0.83606557377049184</c:v>
                </c:pt>
                <c:pt idx="50048">
                  <c:v>0.8353204172876304</c:v>
                </c:pt>
                <c:pt idx="50049">
                  <c:v>0.8353204172876304</c:v>
                </c:pt>
                <c:pt idx="50050">
                  <c:v>0.8353204172876304</c:v>
                </c:pt>
                <c:pt idx="50051">
                  <c:v>0.83507073715562186</c:v>
                </c:pt>
                <c:pt idx="50052">
                  <c:v>0.83507073715562186</c:v>
                </c:pt>
                <c:pt idx="50053">
                  <c:v>0.83500931098696463</c:v>
                </c:pt>
                <c:pt idx="50054">
                  <c:v>0.8353204172876304</c:v>
                </c:pt>
                <c:pt idx="50055">
                  <c:v>0.83488632128214701</c:v>
                </c:pt>
                <c:pt idx="50056">
                  <c:v>0.83588213353226415</c:v>
                </c:pt>
                <c:pt idx="50057">
                  <c:v>0.83582089552238814</c:v>
                </c:pt>
                <c:pt idx="50058">
                  <c:v>0.83613288540500197</c:v>
                </c:pt>
                <c:pt idx="50059">
                  <c:v>0.83607169529499625</c:v>
                </c:pt>
                <c:pt idx="50060">
                  <c:v>0.83538633818589025</c:v>
                </c:pt>
                <c:pt idx="50061">
                  <c:v>0.83582089552238814</c:v>
                </c:pt>
                <c:pt idx="50062">
                  <c:v>0.83588213353226415</c:v>
                </c:pt>
                <c:pt idx="50063">
                  <c:v>0.83594332587621178</c:v>
                </c:pt>
                <c:pt idx="50064">
                  <c:v>0.8357541899441342</c:v>
                </c:pt>
                <c:pt idx="50065">
                  <c:v>0.83581533879374537</c:v>
                </c:pt>
                <c:pt idx="50066">
                  <c:v>0.83544303797468367</c:v>
                </c:pt>
                <c:pt idx="50067">
                  <c:v>0.83544303797468367</c:v>
                </c:pt>
                <c:pt idx="50068">
                  <c:v>0.83550427986602172</c:v>
                </c:pt>
                <c:pt idx="50069">
                  <c:v>0.83550427986602172</c:v>
                </c:pt>
                <c:pt idx="50070">
                  <c:v>0.83519345238095233</c:v>
                </c:pt>
                <c:pt idx="50071">
                  <c:v>0.83550427986602172</c:v>
                </c:pt>
                <c:pt idx="50072">
                  <c:v>0.83544303797468367</c:v>
                </c:pt>
                <c:pt idx="50073">
                  <c:v>0.83544303797468367</c:v>
                </c:pt>
                <c:pt idx="50074">
                  <c:v>0.83513211760327521</c:v>
                </c:pt>
                <c:pt idx="50075">
                  <c:v>0.83513211760327521</c:v>
                </c:pt>
                <c:pt idx="50076">
                  <c:v>0.83507073715562186</c:v>
                </c:pt>
                <c:pt idx="50077">
                  <c:v>0.83544303797468367</c:v>
                </c:pt>
                <c:pt idx="50078">
                  <c:v>0.83587644212876822</c:v>
                </c:pt>
                <c:pt idx="50079">
                  <c:v>0.83550427986602172</c:v>
                </c:pt>
                <c:pt idx="50080">
                  <c:v>0.83581533879374537</c:v>
                </c:pt>
                <c:pt idx="50081">
                  <c:v>0.83544303797468367</c:v>
                </c:pt>
                <c:pt idx="50082">
                  <c:v>0.83544303797468367</c:v>
                </c:pt>
                <c:pt idx="50083">
                  <c:v>0.83544303797468367</c:v>
                </c:pt>
                <c:pt idx="50084">
                  <c:v>0.8357541899441342</c:v>
                </c:pt>
                <c:pt idx="50085">
                  <c:v>0.8357541899441342</c:v>
                </c:pt>
                <c:pt idx="50086">
                  <c:v>0.83544303797468367</c:v>
                </c:pt>
                <c:pt idx="50087">
                  <c:v>0.83544303797468367</c:v>
                </c:pt>
                <c:pt idx="50088">
                  <c:v>0.83538175046554941</c:v>
                </c:pt>
                <c:pt idx="50089">
                  <c:v>0.83507073715562186</c:v>
                </c:pt>
                <c:pt idx="50090">
                  <c:v>0.83544303797468367</c:v>
                </c:pt>
                <c:pt idx="50091">
                  <c:v>0.83550427986602172</c:v>
                </c:pt>
                <c:pt idx="50092">
                  <c:v>0.83550427986602172</c:v>
                </c:pt>
                <c:pt idx="50093">
                  <c:v>0.83513211760327521</c:v>
                </c:pt>
                <c:pt idx="50094">
                  <c:v>0.83513211760327521</c:v>
                </c:pt>
                <c:pt idx="50095">
                  <c:v>0.83544303797468367</c:v>
                </c:pt>
                <c:pt idx="50096">
                  <c:v>0.83507073715562186</c:v>
                </c:pt>
                <c:pt idx="50097">
                  <c:v>0.83544303797468367</c:v>
                </c:pt>
                <c:pt idx="50098">
                  <c:v>0.83581533879374537</c:v>
                </c:pt>
                <c:pt idx="50099">
                  <c:v>0.8357541899441342</c:v>
                </c:pt>
                <c:pt idx="50100">
                  <c:v>0.83569299552906096</c:v>
                </c:pt>
                <c:pt idx="50101">
                  <c:v>0.8357541899441342</c:v>
                </c:pt>
                <c:pt idx="50102">
                  <c:v>0.83606557377049184</c:v>
                </c:pt>
                <c:pt idx="50103">
                  <c:v>0.83569299552906096</c:v>
                </c:pt>
                <c:pt idx="50104">
                  <c:v>0.83569299552906096</c:v>
                </c:pt>
                <c:pt idx="50105">
                  <c:v>0.83581533879374537</c:v>
                </c:pt>
                <c:pt idx="50106">
                  <c:v>0.83618763961280718</c:v>
                </c:pt>
                <c:pt idx="50107">
                  <c:v>0.83581533879374537</c:v>
                </c:pt>
                <c:pt idx="50108">
                  <c:v>0.83581533879374537</c:v>
                </c:pt>
                <c:pt idx="50109">
                  <c:v>0.83581533879374537</c:v>
                </c:pt>
                <c:pt idx="50110">
                  <c:v>0.83550427986602172</c:v>
                </c:pt>
                <c:pt idx="50111">
                  <c:v>0.83556547619047616</c:v>
                </c:pt>
                <c:pt idx="50112">
                  <c:v>0.83525474153960577</c:v>
                </c:pt>
                <c:pt idx="50113">
                  <c:v>0.83562662699888446</c:v>
                </c:pt>
                <c:pt idx="50114">
                  <c:v>0.83562662699888446</c:v>
                </c:pt>
                <c:pt idx="50115">
                  <c:v>0.83531598513011163</c:v>
                </c:pt>
                <c:pt idx="50116">
                  <c:v>0.83531598513011163</c:v>
                </c:pt>
                <c:pt idx="50117">
                  <c:v>0.83525474153960577</c:v>
                </c:pt>
                <c:pt idx="50118">
                  <c:v>0.83550427986602172</c:v>
                </c:pt>
                <c:pt idx="50119">
                  <c:v>0.83513211760327521</c:v>
                </c:pt>
                <c:pt idx="50120">
                  <c:v>0.83513211760327521</c:v>
                </c:pt>
                <c:pt idx="50121">
                  <c:v>0.83544303797468367</c:v>
                </c:pt>
                <c:pt idx="50122">
                  <c:v>0.83581533879374537</c:v>
                </c:pt>
                <c:pt idx="50123">
                  <c:v>0.83544303797468367</c:v>
                </c:pt>
                <c:pt idx="50124">
                  <c:v>0.83544303797468367</c:v>
                </c:pt>
                <c:pt idx="50125">
                  <c:v>0.83513211760327521</c:v>
                </c:pt>
                <c:pt idx="50126">
                  <c:v>0.83618763961280718</c:v>
                </c:pt>
                <c:pt idx="50127">
                  <c:v>0.83581533879374537</c:v>
                </c:pt>
                <c:pt idx="50128">
                  <c:v>0.8357541899441342</c:v>
                </c:pt>
                <c:pt idx="50129">
                  <c:v>0.8356317554975774</c:v>
                </c:pt>
                <c:pt idx="50130">
                  <c:v>0.83588213353226415</c:v>
                </c:pt>
                <c:pt idx="50131">
                  <c:v>0.83588213353226415</c:v>
                </c:pt>
                <c:pt idx="50132">
                  <c:v>0.83588213353226415</c:v>
                </c:pt>
                <c:pt idx="50133">
                  <c:v>0.83550913838120111</c:v>
                </c:pt>
                <c:pt idx="50134">
                  <c:v>0.83550913838120111</c:v>
                </c:pt>
                <c:pt idx="50135">
                  <c:v>0.83588213353226415</c:v>
                </c:pt>
                <c:pt idx="50136">
                  <c:v>0.83588213353226415</c:v>
                </c:pt>
                <c:pt idx="50137">
                  <c:v>0.83557046979865779</c:v>
                </c:pt>
                <c:pt idx="50138">
                  <c:v>0.8356317554975774</c:v>
                </c:pt>
                <c:pt idx="50139">
                  <c:v>0.8356317554975774</c:v>
                </c:pt>
                <c:pt idx="50140">
                  <c:v>0.83569299552906096</c:v>
                </c:pt>
                <c:pt idx="50141">
                  <c:v>0.8357541899441342</c:v>
                </c:pt>
                <c:pt idx="50142">
                  <c:v>0.8357541899441342</c:v>
                </c:pt>
                <c:pt idx="50143">
                  <c:v>0.8357541899441342</c:v>
                </c:pt>
                <c:pt idx="50144">
                  <c:v>0.83594332587621178</c:v>
                </c:pt>
                <c:pt idx="50145">
                  <c:v>0.83594332587621178</c:v>
                </c:pt>
                <c:pt idx="50146">
                  <c:v>0.83594332587621178</c:v>
                </c:pt>
                <c:pt idx="50147">
                  <c:v>0.83594332587621178</c:v>
                </c:pt>
                <c:pt idx="50148">
                  <c:v>0.83594332587621178</c:v>
                </c:pt>
                <c:pt idx="50149">
                  <c:v>0.83557046979865779</c:v>
                </c:pt>
                <c:pt idx="50150">
                  <c:v>0.83557046979865779</c:v>
                </c:pt>
                <c:pt idx="50151">
                  <c:v>0.83588213353226415</c:v>
                </c:pt>
                <c:pt idx="50152">
                  <c:v>0.83588213353226415</c:v>
                </c:pt>
                <c:pt idx="50153">
                  <c:v>0.83557046979865779</c:v>
                </c:pt>
                <c:pt idx="50154">
                  <c:v>0.83594332587621178</c:v>
                </c:pt>
                <c:pt idx="50155">
                  <c:v>0.83594332587621178</c:v>
                </c:pt>
                <c:pt idx="50156">
                  <c:v>0.83588213353226415</c:v>
                </c:pt>
                <c:pt idx="50157">
                  <c:v>0.83575961179544611</c:v>
                </c:pt>
                <c:pt idx="50158">
                  <c:v>0.83544776119402975</c:v>
                </c:pt>
                <c:pt idx="50159">
                  <c:v>0.83550913838120111</c:v>
                </c:pt>
                <c:pt idx="50160">
                  <c:v>0.8356317554975774</c:v>
                </c:pt>
                <c:pt idx="50161">
                  <c:v>0.83569299552906096</c:v>
                </c:pt>
                <c:pt idx="50162">
                  <c:v>0.83569299552906096</c:v>
                </c:pt>
                <c:pt idx="50163">
                  <c:v>0.83569299552906096</c:v>
                </c:pt>
                <c:pt idx="50164">
                  <c:v>0.8357541899441342</c:v>
                </c:pt>
                <c:pt idx="50165">
                  <c:v>0.8357541899441342</c:v>
                </c:pt>
                <c:pt idx="50166">
                  <c:v>0.83538175046554941</c:v>
                </c:pt>
                <c:pt idx="50167">
                  <c:v>0.83538175046554941</c:v>
                </c:pt>
                <c:pt idx="50168">
                  <c:v>0.83544303797468367</c:v>
                </c:pt>
                <c:pt idx="50169">
                  <c:v>0.83581533879374537</c:v>
                </c:pt>
                <c:pt idx="50170">
                  <c:v>0.83550427986602172</c:v>
                </c:pt>
                <c:pt idx="50171">
                  <c:v>0.83513211760327521</c:v>
                </c:pt>
                <c:pt idx="50172">
                  <c:v>0.83507073715562186</c:v>
                </c:pt>
                <c:pt idx="50173">
                  <c:v>0.8353204172876304</c:v>
                </c:pt>
                <c:pt idx="50174">
                  <c:v>0.8353204172876304</c:v>
                </c:pt>
                <c:pt idx="50175">
                  <c:v>0.83538175046554941</c:v>
                </c:pt>
                <c:pt idx="50176">
                  <c:v>0.83544303797468367</c:v>
                </c:pt>
                <c:pt idx="50177">
                  <c:v>0.83550427986602172</c:v>
                </c:pt>
                <c:pt idx="50178">
                  <c:v>0.83550427986602172</c:v>
                </c:pt>
                <c:pt idx="50179">
                  <c:v>0.83581533879374537</c:v>
                </c:pt>
                <c:pt idx="50180">
                  <c:v>0.83544303797468367</c:v>
                </c:pt>
                <c:pt idx="50181">
                  <c:v>0.83538175046554941</c:v>
                </c:pt>
                <c:pt idx="50182">
                  <c:v>0.83569299552906096</c:v>
                </c:pt>
                <c:pt idx="50183">
                  <c:v>0.8353817504655493</c:v>
                </c:pt>
                <c:pt idx="50184">
                  <c:v>0.8353817504655493</c:v>
                </c:pt>
                <c:pt idx="50185">
                  <c:v>0.8357541899441342</c:v>
                </c:pt>
                <c:pt idx="50186">
                  <c:v>0.8357541899441342</c:v>
                </c:pt>
                <c:pt idx="50187">
                  <c:v>0.83544303797468367</c:v>
                </c:pt>
                <c:pt idx="50188">
                  <c:v>0.8357541899441342</c:v>
                </c:pt>
                <c:pt idx="50189">
                  <c:v>0.8357541899441342</c:v>
                </c:pt>
                <c:pt idx="50190">
                  <c:v>0.8357541899441342</c:v>
                </c:pt>
                <c:pt idx="50191">
                  <c:v>0.83612662942271887</c:v>
                </c:pt>
                <c:pt idx="50192">
                  <c:v>0.83581533879374537</c:v>
                </c:pt>
                <c:pt idx="50193">
                  <c:v>0.83544303797468367</c:v>
                </c:pt>
                <c:pt idx="50194">
                  <c:v>0.83538175046554941</c:v>
                </c:pt>
                <c:pt idx="50195">
                  <c:v>0.83507073715562186</c:v>
                </c:pt>
                <c:pt idx="50196">
                  <c:v>0.83544303797468367</c:v>
                </c:pt>
                <c:pt idx="50197">
                  <c:v>0.83550427986602172</c:v>
                </c:pt>
                <c:pt idx="50198">
                  <c:v>0.83550427986602172</c:v>
                </c:pt>
                <c:pt idx="50199">
                  <c:v>0.83581533879374537</c:v>
                </c:pt>
                <c:pt idx="50200">
                  <c:v>0.83550427986602172</c:v>
                </c:pt>
                <c:pt idx="50201">
                  <c:v>0.83513211760327521</c:v>
                </c:pt>
                <c:pt idx="50202">
                  <c:v>0.83544303797468367</c:v>
                </c:pt>
                <c:pt idx="50203">
                  <c:v>0.8357541899441342</c:v>
                </c:pt>
                <c:pt idx="50204">
                  <c:v>0.83544303797468367</c:v>
                </c:pt>
                <c:pt idx="50205">
                  <c:v>0.8357541899441342</c:v>
                </c:pt>
                <c:pt idx="50206">
                  <c:v>0.8357541899441342</c:v>
                </c:pt>
                <c:pt idx="50207">
                  <c:v>0.83600447260529265</c:v>
                </c:pt>
                <c:pt idx="50208">
                  <c:v>0.83557046979865779</c:v>
                </c:pt>
                <c:pt idx="50209">
                  <c:v>0.83594332587621178</c:v>
                </c:pt>
                <c:pt idx="50210">
                  <c:v>0.83569299552906096</c:v>
                </c:pt>
                <c:pt idx="50211">
                  <c:v>0.8353817504655493</c:v>
                </c:pt>
                <c:pt idx="50212">
                  <c:v>0.83569299552906096</c:v>
                </c:pt>
                <c:pt idx="50213">
                  <c:v>0.8357541899441342</c:v>
                </c:pt>
                <c:pt idx="50214">
                  <c:v>0.8357541899441342</c:v>
                </c:pt>
                <c:pt idx="50215">
                  <c:v>0.83538175046554941</c:v>
                </c:pt>
                <c:pt idx="50216">
                  <c:v>0.83569299552906096</c:v>
                </c:pt>
                <c:pt idx="50217">
                  <c:v>0.8357541899441342</c:v>
                </c:pt>
                <c:pt idx="50218">
                  <c:v>0.83544303797468367</c:v>
                </c:pt>
                <c:pt idx="50219">
                  <c:v>0.83550427986602172</c:v>
                </c:pt>
                <c:pt idx="50220">
                  <c:v>0.83587644212876822</c:v>
                </c:pt>
                <c:pt idx="50221">
                  <c:v>0.83550427986602172</c:v>
                </c:pt>
                <c:pt idx="50222">
                  <c:v>0.83544303797468367</c:v>
                </c:pt>
                <c:pt idx="50223">
                  <c:v>0.8357541899441342</c:v>
                </c:pt>
                <c:pt idx="50224">
                  <c:v>0.83606557377049184</c:v>
                </c:pt>
                <c:pt idx="50225">
                  <c:v>0.83606557377049184</c:v>
                </c:pt>
                <c:pt idx="50226">
                  <c:v>0.83606557377049184</c:v>
                </c:pt>
                <c:pt idx="50227">
                  <c:v>0.8357541899441342</c:v>
                </c:pt>
                <c:pt idx="50228">
                  <c:v>0.83606557377049184</c:v>
                </c:pt>
                <c:pt idx="50229">
                  <c:v>0.83569299552906096</c:v>
                </c:pt>
                <c:pt idx="50230">
                  <c:v>0.83569299552906096</c:v>
                </c:pt>
                <c:pt idx="50231">
                  <c:v>0.83569299552906096</c:v>
                </c:pt>
                <c:pt idx="50232">
                  <c:v>0.83569299552906096</c:v>
                </c:pt>
                <c:pt idx="50233">
                  <c:v>0.83600447260529265</c:v>
                </c:pt>
                <c:pt idx="50234">
                  <c:v>0.83600447260529265</c:v>
                </c:pt>
                <c:pt idx="50235">
                  <c:v>0.83594332587621178</c:v>
                </c:pt>
                <c:pt idx="50236">
                  <c:v>0.83594332587621178</c:v>
                </c:pt>
                <c:pt idx="50237">
                  <c:v>0.83594332587621178</c:v>
                </c:pt>
                <c:pt idx="50238">
                  <c:v>0.83594332587621178</c:v>
                </c:pt>
                <c:pt idx="50239">
                  <c:v>0.8356317554975774</c:v>
                </c:pt>
                <c:pt idx="50240">
                  <c:v>0.8356317554975774</c:v>
                </c:pt>
                <c:pt idx="50241">
                  <c:v>0.83557046979865779</c:v>
                </c:pt>
                <c:pt idx="50242">
                  <c:v>0.8356317554975774</c:v>
                </c:pt>
                <c:pt idx="50243">
                  <c:v>0.8356317554975774</c:v>
                </c:pt>
                <c:pt idx="50244">
                  <c:v>0.83557046979865779</c:v>
                </c:pt>
                <c:pt idx="50245">
                  <c:v>0.83594332587621178</c:v>
                </c:pt>
                <c:pt idx="50246">
                  <c:v>0.8356317554975774</c:v>
                </c:pt>
                <c:pt idx="50247">
                  <c:v>0.8356317554975774</c:v>
                </c:pt>
                <c:pt idx="50248">
                  <c:v>0.83600447260529265</c:v>
                </c:pt>
                <c:pt idx="50249">
                  <c:v>0.83569299552906096</c:v>
                </c:pt>
                <c:pt idx="50250">
                  <c:v>0.83569299552906096</c:v>
                </c:pt>
                <c:pt idx="50251">
                  <c:v>0.83569299552906096</c:v>
                </c:pt>
                <c:pt idx="50252">
                  <c:v>0.8357541899441342</c:v>
                </c:pt>
                <c:pt idx="50253">
                  <c:v>0.83544303797468367</c:v>
                </c:pt>
                <c:pt idx="50254">
                  <c:v>0.83581533879374537</c:v>
                </c:pt>
                <c:pt idx="50255">
                  <c:v>0.83618763961280718</c:v>
                </c:pt>
                <c:pt idx="50256">
                  <c:v>0.83544303797468367</c:v>
                </c:pt>
                <c:pt idx="50257">
                  <c:v>0.83513211760327521</c:v>
                </c:pt>
                <c:pt idx="50258">
                  <c:v>0.83550427986602172</c:v>
                </c:pt>
                <c:pt idx="50259">
                  <c:v>0.83587644212876822</c:v>
                </c:pt>
                <c:pt idx="50260">
                  <c:v>0.83550427986602172</c:v>
                </c:pt>
                <c:pt idx="50261">
                  <c:v>0.83500931098696463</c:v>
                </c:pt>
                <c:pt idx="50262">
                  <c:v>0.8353204172876304</c:v>
                </c:pt>
                <c:pt idx="50263">
                  <c:v>0.8353817504655493</c:v>
                </c:pt>
                <c:pt idx="50264">
                  <c:v>0.83569299552906096</c:v>
                </c:pt>
                <c:pt idx="50265">
                  <c:v>0.8356317554975774</c:v>
                </c:pt>
                <c:pt idx="50266">
                  <c:v>0.83557046979865779</c:v>
                </c:pt>
                <c:pt idx="50267">
                  <c:v>0.83588213353226415</c:v>
                </c:pt>
                <c:pt idx="50268">
                  <c:v>0.83582089552238814</c:v>
                </c:pt>
                <c:pt idx="50269">
                  <c:v>0.83582089552238814</c:v>
                </c:pt>
                <c:pt idx="50270">
                  <c:v>0.83588213353226415</c:v>
                </c:pt>
                <c:pt idx="50271">
                  <c:v>0.83625512868332708</c:v>
                </c:pt>
                <c:pt idx="50272">
                  <c:v>0.83594332587621178</c:v>
                </c:pt>
                <c:pt idx="50273">
                  <c:v>0.8356317554975774</c:v>
                </c:pt>
                <c:pt idx="50274">
                  <c:v>0.83588213353226415</c:v>
                </c:pt>
                <c:pt idx="50275">
                  <c:v>0.83550913838120111</c:v>
                </c:pt>
                <c:pt idx="50276">
                  <c:v>0.83594332587621178</c:v>
                </c:pt>
                <c:pt idx="50277">
                  <c:v>0.8356317554975774</c:v>
                </c:pt>
                <c:pt idx="50278">
                  <c:v>0.83494783904619974</c:v>
                </c:pt>
                <c:pt idx="50279">
                  <c:v>0.83569299552906096</c:v>
                </c:pt>
                <c:pt idx="50280">
                  <c:v>0.8356317554975774</c:v>
                </c:pt>
                <c:pt idx="50281">
                  <c:v>0.83588213353226415</c:v>
                </c:pt>
                <c:pt idx="50282">
                  <c:v>0.83582089552238814</c:v>
                </c:pt>
                <c:pt idx="50283">
                  <c:v>0.83588213353226415</c:v>
                </c:pt>
                <c:pt idx="50284">
                  <c:v>0.83588213353226415</c:v>
                </c:pt>
                <c:pt idx="50285">
                  <c:v>0.83550913838120111</c:v>
                </c:pt>
                <c:pt idx="50286">
                  <c:v>0.83519761372110379</c:v>
                </c:pt>
                <c:pt idx="50287">
                  <c:v>0.83519761372110379</c:v>
                </c:pt>
                <c:pt idx="50288">
                  <c:v>0.83519761372110379</c:v>
                </c:pt>
                <c:pt idx="50289">
                  <c:v>0.83550913838120111</c:v>
                </c:pt>
                <c:pt idx="50290">
                  <c:v>0.83519761372110379</c:v>
                </c:pt>
                <c:pt idx="50291">
                  <c:v>0.83557046979865779</c:v>
                </c:pt>
                <c:pt idx="50292">
                  <c:v>0.83594332587621178</c:v>
                </c:pt>
                <c:pt idx="50293">
                  <c:v>0.83588213353226415</c:v>
                </c:pt>
                <c:pt idx="50294">
                  <c:v>0.8356317554975774</c:v>
                </c:pt>
                <c:pt idx="50295">
                  <c:v>0.83588213353226415</c:v>
                </c:pt>
                <c:pt idx="50296">
                  <c:v>0.83613288540500197</c:v>
                </c:pt>
                <c:pt idx="50297">
                  <c:v>0.83607169529499625</c:v>
                </c:pt>
                <c:pt idx="50298">
                  <c:v>0.83575961179544611</c:v>
                </c:pt>
                <c:pt idx="50299">
                  <c:v>0.83607169529499625</c:v>
                </c:pt>
                <c:pt idx="50300">
                  <c:v>0.83569828230022403</c:v>
                </c:pt>
                <c:pt idx="50301">
                  <c:v>0.83538633818589025</c:v>
                </c:pt>
                <c:pt idx="50302">
                  <c:v>0.83538633818589025</c:v>
                </c:pt>
                <c:pt idx="50303">
                  <c:v>0.83607169529499625</c:v>
                </c:pt>
                <c:pt idx="50304">
                  <c:v>0.83575961179544611</c:v>
                </c:pt>
                <c:pt idx="50305">
                  <c:v>0.83575961179544611</c:v>
                </c:pt>
                <c:pt idx="50306">
                  <c:v>0.83582089552238814</c:v>
                </c:pt>
                <c:pt idx="50307">
                  <c:v>0.83557046979865779</c:v>
                </c:pt>
                <c:pt idx="50308">
                  <c:v>0.83550913838120111</c:v>
                </c:pt>
                <c:pt idx="50309">
                  <c:v>0.83588213353226415</c:v>
                </c:pt>
                <c:pt idx="50310">
                  <c:v>0.83550913838120111</c:v>
                </c:pt>
                <c:pt idx="50311">
                  <c:v>0.83519761372110379</c:v>
                </c:pt>
                <c:pt idx="50312">
                  <c:v>0.83557046979865779</c:v>
                </c:pt>
                <c:pt idx="50313">
                  <c:v>0.83525903838986215</c:v>
                </c:pt>
                <c:pt idx="50314">
                  <c:v>0.83525903838986215</c:v>
                </c:pt>
                <c:pt idx="50315">
                  <c:v>0.8356317554975774</c:v>
                </c:pt>
                <c:pt idx="50316">
                  <c:v>0.83594332587621178</c:v>
                </c:pt>
                <c:pt idx="50317">
                  <c:v>0.83550913838120111</c:v>
                </c:pt>
                <c:pt idx="50318">
                  <c:v>0.83582089552238814</c:v>
                </c:pt>
                <c:pt idx="50319">
                  <c:v>0.83544776119402975</c:v>
                </c:pt>
                <c:pt idx="50320">
                  <c:v>0.83582089552238814</c:v>
                </c:pt>
                <c:pt idx="50321">
                  <c:v>0.83582089552238814</c:v>
                </c:pt>
                <c:pt idx="50322">
                  <c:v>0.83582089552238814</c:v>
                </c:pt>
                <c:pt idx="50323">
                  <c:v>0.83588213353226415</c:v>
                </c:pt>
                <c:pt idx="50324">
                  <c:v>0.83588213353226415</c:v>
                </c:pt>
                <c:pt idx="50325">
                  <c:v>0.83550913838120111</c:v>
                </c:pt>
                <c:pt idx="50326">
                  <c:v>0.83550913838120111</c:v>
                </c:pt>
                <c:pt idx="50327">
                  <c:v>0.83519761372110379</c:v>
                </c:pt>
                <c:pt idx="50328">
                  <c:v>0.83525903838986215</c:v>
                </c:pt>
                <c:pt idx="50329">
                  <c:v>0.8353204172876304</c:v>
                </c:pt>
                <c:pt idx="50330">
                  <c:v>0.8353204172876304</c:v>
                </c:pt>
                <c:pt idx="50331">
                  <c:v>0.8356317554975774</c:v>
                </c:pt>
                <c:pt idx="50332">
                  <c:v>0.83594332587621178</c:v>
                </c:pt>
                <c:pt idx="50333">
                  <c:v>0.83594332587621178</c:v>
                </c:pt>
                <c:pt idx="50334">
                  <c:v>0.83588213353226415</c:v>
                </c:pt>
                <c:pt idx="50335">
                  <c:v>0.83550913838120111</c:v>
                </c:pt>
                <c:pt idx="50336">
                  <c:v>0.83557046979865779</c:v>
                </c:pt>
                <c:pt idx="50337">
                  <c:v>0.83588213353226415</c:v>
                </c:pt>
                <c:pt idx="50338">
                  <c:v>0.83588213353226415</c:v>
                </c:pt>
                <c:pt idx="50339">
                  <c:v>0.83557046979865779</c:v>
                </c:pt>
                <c:pt idx="50340">
                  <c:v>0.83600447260529265</c:v>
                </c:pt>
                <c:pt idx="50341">
                  <c:v>0.83594332587621178</c:v>
                </c:pt>
                <c:pt idx="50342">
                  <c:v>0.8356317554975774</c:v>
                </c:pt>
                <c:pt idx="50343">
                  <c:v>0.8356317554975774</c:v>
                </c:pt>
                <c:pt idx="50344">
                  <c:v>0.83569299552906096</c:v>
                </c:pt>
                <c:pt idx="50345">
                  <c:v>0.83581533879374537</c:v>
                </c:pt>
                <c:pt idx="50346">
                  <c:v>0.83550427986602172</c:v>
                </c:pt>
                <c:pt idx="50347">
                  <c:v>0.83544303797468367</c:v>
                </c:pt>
                <c:pt idx="50348">
                  <c:v>0.83544303797468367</c:v>
                </c:pt>
                <c:pt idx="50349">
                  <c:v>0.83544303797468367</c:v>
                </c:pt>
                <c:pt idx="50350">
                  <c:v>0.83507073715562186</c:v>
                </c:pt>
                <c:pt idx="50351">
                  <c:v>0.83500931098696463</c:v>
                </c:pt>
                <c:pt idx="50352">
                  <c:v>0.83569299552906096</c:v>
                </c:pt>
                <c:pt idx="50353">
                  <c:v>0.8356317554975774</c:v>
                </c:pt>
                <c:pt idx="50354">
                  <c:v>0.83594332587621178</c:v>
                </c:pt>
                <c:pt idx="50355">
                  <c:v>0.83594332587621178</c:v>
                </c:pt>
                <c:pt idx="50356">
                  <c:v>0.83594332587621178</c:v>
                </c:pt>
                <c:pt idx="50357">
                  <c:v>0.83588213353226415</c:v>
                </c:pt>
                <c:pt idx="50358">
                  <c:v>0.83557046979865779</c:v>
                </c:pt>
                <c:pt idx="50359">
                  <c:v>0.83594332587621178</c:v>
                </c:pt>
                <c:pt idx="50360">
                  <c:v>0.83525903838986215</c:v>
                </c:pt>
                <c:pt idx="50361">
                  <c:v>0.83525903838986215</c:v>
                </c:pt>
                <c:pt idx="50362">
                  <c:v>0.83606557377049184</c:v>
                </c:pt>
                <c:pt idx="50363">
                  <c:v>0.8357541899441342</c:v>
                </c:pt>
                <c:pt idx="50364">
                  <c:v>0.83569299552906096</c:v>
                </c:pt>
                <c:pt idx="50365">
                  <c:v>0.8356317554975774</c:v>
                </c:pt>
                <c:pt idx="50366">
                  <c:v>0.8356317554975774</c:v>
                </c:pt>
                <c:pt idx="50367">
                  <c:v>0.83557046979865779</c:v>
                </c:pt>
                <c:pt idx="50368">
                  <c:v>0.83588213353226415</c:v>
                </c:pt>
                <c:pt idx="50369">
                  <c:v>0.83557046979865779</c:v>
                </c:pt>
                <c:pt idx="50370">
                  <c:v>0.83557046979865779</c:v>
                </c:pt>
                <c:pt idx="50371">
                  <c:v>0.83600447260529265</c:v>
                </c:pt>
                <c:pt idx="50372">
                  <c:v>0.8357541899441342</c:v>
                </c:pt>
                <c:pt idx="50373">
                  <c:v>0.83550427986602172</c:v>
                </c:pt>
                <c:pt idx="50374">
                  <c:v>0.83587644212876822</c:v>
                </c:pt>
                <c:pt idx="50375">
                  <c:v>0.83581533879374537</c:v>
                </c:pt>
                <c:pt idx="50376">
                  <c:v>0.83507073715562186</c:v>
                </c:pt>
                <c:pt idx="50377">
                  <c:v>0.83550427986602172</c:v>
                </c:pt>
                <c:pt idx="50378">
                  <c:v>0.83587644212876822</c:v>
                </c:pt>
                <c:pt idx="50379">
                  <c:v>0.83618763961280718</c:v>
                </c:pt>
                <c:pt idx="50380">
                  <c:v>0.83581533879374537</c:v>
                </c:pt>
                <c:pt idx="50381">
                  <c:v>0.83581533879374537</c:v>
                </c:pt>
                <c:pt idx="50382">
                  <c:v>0.83581533879374537</c:v>
                </c:pt>
                <c:pt idx="50383">
                  <c:v>0.8357541899441342</c:v>
                </c:pt>
                <c:pt idx="50384">
                  <c:v>0.8357541899441342</c:v>
                </c:pt>
                <c:pt idx="50385">
                  <c:v>0.83581533879374537</c:v>
                </c:pt>
                <c:pt idx="50386">
                  <c:v>0.83618763961280718</c:v>
                </c:pt>
                <c:pt idx="50387">
                  <c:v>0.83587644212876822</c:v>
                </c:pt>
                <c:pt idx="50388">
                  <c:v>0.83587644212876822</c:v>
                </c:pt>
                <c:pt idx="50389">
                  <c:v>0.83587644212876822</c:v>
                </c:pt>
                <c:pt idx="50390">
                  <c:v>0.83556547619047616</c:v>
                </c:pt>
                <c:pt idx="50391">
                  <c:v>0.83531598513011152</c:v>
                </c:pt>
                <c:pt idx="50392">
                  <c:v>0.83531598513011163</c:v>
                </c:pt>
                <c:pt idx="50393">
                  <c:v>0.83531598513011163</c:v>
                </c:pt>
                <c:pt idx="50394">
                  <c:v>0.83537718320327026</c:v>
                </c:pt>
                <c:pt idx="50395">
                  <c:v>0.83537718320327026</c:v>
                </c:pt>
                <c:pt idx="50396">
                  <c:v>0.83537718320327026</c:v>
                </c:pt>
                <c:pt idx="50397">
                  <c:v>0.83574879227053145</c:v>
                </c:pt>
                <c:pt idx="50398">
                  <c:v>0.83605947955390336</c:v>
                </c:pt>
                <c:pt idx="50399">
                  <c:v>0.83562662699888446</c:v>
                </c:pt>
                <c:pt idx="50400">
                  <c:v>0.83599851245816292</c:v>
                </c:pt>
                <c:pt idx="50401">
                  <c:v>0.83562662699888424</c:v>
                </c:pt>
                <c:pt idx="50402">
                  <c:v>0.83556547619047616</c:v>
                </c:pt>
                <c:pt idx="50403">
                  <c:v>0.83587644212876822</c:v>
                </c:pt>
                <c:pt idx="50404">
                  <c:v>0.83550427986602172</c:v>
                </c:pt>
                <c:pt idx="50405">
                  <c:v>0.83581533879374537</c:v>
                </c:pt>
                <c:pt idx="50406">
                  <c:v>0.83581533879374537</c:v>
                </c:pt>
                <c:pt idx="50407">
                  <c:v>0.8357541899441342</c:v>
                </c:pt>
                <c:pt idx="50408">
                  <c:v>0.8357541899441342</c:v>
                </c:pt>
                <c:pt idx="50409">
                  <c:v>0.8357541899441342</c:v>
                </c:pt>
                <c:pt idx="50410">
                  <c:v>0.8357541899441342</c:v>
                </c:pt>
                <c:pt idx="50411">
                  <c:v>0.83606557377049184</c:v>
                </c:pt>
                <c:pt idx="50412">
                  <c:v>0.83600447260529265</c:v>
                </c:pt>
                <c:pt idx="50413">
                  <c:v>0.83569299552906096</c:v>
                </c:pt>
                <c:pt idx="50414">
                  <c:v>0.8353817504655493</c:v>
                </c:pt>
                <c:pt idx="50415">
                  <c:v>0.83569299552906096</c:v>
                </c:pt>
                <c:pt idx="50416">
                  <c:v>0.83581533879374537</c:v>
                </c:pt>
                <c:pt idx="50417">
                  <c:v>0.83550427986602172</c:v>
                </c:pt>
                <c:pt idx="50418">
                  <c:v>0.83581533879374537</c:v>
                </c:pt>
                <c:pt idx="50419">
                  <c:v>0.83587644212876822</c:v>
                </c:pt>
                <c:pt idx="50420">
                  <c:v>0.83556547619047616</c:v>
                </c:pt>
                <c:pt idx="50421">
                  <c:v>0.83562662699888424</c:v>
                </c:pt>
                <c:pt idx="50422">
                  <c:v>0.83562662699888424</c:v>
                </c:pt>
                <c:pt idx="50423">
                  <c:v>0.83568773234200755</c:v>
                </c:pt>
                <c:pt idx="50424">
                  <c:v>0.83531598513011152</c:v>
                </c:pt>
                <c:pt idx="50425">
                  <c:v>0.83531598513011163</c:v>
                </c:pt>
                <c:pt idx="50426">
                  <c:v>0.83537718320327026</c:v>
                </c:pt>
                <c:pt idx="50427">
                  <c:v>0.83612040133779264</c:v>
                </c:pt>
                <c:pt idx="50428">
                  <c:v>0.83537718320327026</c:v>
                </c:pt>
                <c:pt idx="50429">
                  <c:v>0.83537718320327026</c:v>
                </c:pt>
                <c:pt idx="50430">
                  <c:v>0.83568773234200755</c:v>
                </c:pt>
                <c:pt idx="50431">
                  <c:v>0.83556547619047616</c:v>
                </c:pt>
                <c:pt idx="50432">
                  <c:v>0.83525474153960577</c:v>
                </c:pt>
                <c:pt idx="50433">
                  <c:v>0.83562662699888446</c:v>
                </c:pt>
                <c:pt idx="50434">
                  <c:v>0.83593749999999989</c:v>
                </c:pt>
                <c:pt idx="50435">
                  <c:v>0.83556547619047616</c:v>
                </c:pt>
                <c:pt idx="50436">
                  <c:v>0.83519345238095233</c:v>
                </c:pt>
                <c:pt idx="50437">
                  <c:v>0.83556547619047616</c:v>
                </c:pt>
                <c:pt idx="50438">
                  <c:v>0.83519345238095233</c:v>
                </c:pt>
                <c:pt idx="50439">
                  <c:v>0.83556547619047616</c:v>
                </c:pt>
                <c:pt idx="50440">
                  <c:v>0.83525474153960577</c:v>
                </c:pt>
                <c:pt idx="50441">
                  <c:v>0.83562662699888446</c:v>
                </c:pt>
                <c:pt idx="50442">
                  <c:v>0.83519345238095233</c:v>
                </c:pt>
                <c:pt idx="50443">
                  <c:v>0.83513211760327521</c:v>
                </c:pt>
                <c:pt idx="50444">
                  <c:v>0.83550427986602172</c:v>
                </c:pt>
                <c:pt idx="50445">
                  <c:v>0.83550427986602172</c:v>
                </c:pt>
                <c:pt idx="50446">
                  <c:v>0.83550427986602172</c:v>
                </c:pt>
                <c:pt idx="50447">
                  <c:v>0.83513211760327521</c:v>
                </c:pt>
                <c:pt idx="50448">
                  <c:v>0.83550427986602172</c:v>
                </c:pt>
                <c:pt idx="50449">
                  <c:v>0.83519345238095233</c:v>
                </c:pt>
                <c:pt idx="50450">
                  <c:v>0.83519345238095233</c:v>
                </c:pt>
                <c:pt idx="50451">
                  <c:v>0.83519345238095233</c:v>
                </c:pt>
                <c:pt idx="50452">
                  <c:v>0.83556547619047616</c:v>
                </c:pt>
                <c:pt idx="50453">
                  <c:v>0.83525474153960577</c:v>
                </c:pt>
                <c:pt idx="50454">
                  <c:v>0.83562662699888446</c:v>
                </c:pt>
                <c:pt idx="50455">
                  <c:v>0.83525474153960577</c:v>
                </c:pt>
                <c:pt idx="50456">
                  <c:v>0.83562662699888424</c:v>
                </c:pt>
                <c:pt idx="50457">
                  <c:v>0.83562662699888424</c:v>
                </c:pt>
                <c:pt idx="50458">
                  <c:v>0.83556547619047616</c:v>
                </c:pt>
                <c:pt idx="50459">
                  <c:v>0.83556547619047616</c:v>
                </c:pt>
                <c:pt idx="50460">
                  <c:v>0.83556547619047616</c:v>
                </c:pt>
                <c:pt idx="50461">
                  <c:v>0.83556547619047616</c:v>
                </c:pt>
                <c:pt idx="50462">
                  <c:v>0.83587644212876822</c:v>
                </c:pt>
                <c:pt idx="50463">
                  <c:v>0.83556547619047616</c:v>
                </c:pt>
                <c:pt idx="50464">
                  <c:v>0.83556547619047616</c:v>
                </c:pt>
                <c:pt idx="50465">
                  <c:v>0.83562662699888424</c:v>
                </c:pt>
                <c:pt idx="50466">
                  <c:v>0.83587644212876822</c:v>
                </c:pt>
                <c:pt idx="50467">
                  <c:v>0.83544303797468367</c:v>
                </c:pt>
                <c:pt idx="50468">
                  <c:v>0.83581533879374537</c:v>
                </c:pt>
                <c:pt idx="50469">
                  <c:v>0.83587644212876822</c:v>
                </c:pt>
                <c:pt idx="50470">
                  <c:v>0.83593749999999989</c:v>
                </c:pt>
                <c:pt idx="50471">
                  <c:v>0.83593749999999989</c:v>
                </c:pt>
                <c:pt idx="50472">
                  <c:v>0.83562662699888424</c:v>
                </c:pt>
                <c:pt idx="50473">
                  <c:v>0.83531598513011152</c:v>
                </c:pt>
                <c:pt idx="50474">
                  <c:v>0.83556547619047616</c:v>
                </c:pt>
                <c:pt idx="50475">
                  <c:v>0.83550427986602172</c:v>
                </c:pt>
                <c:pt idx="50476">
                  <c:v>0.83581533879374537</c:v>
                </c:pt>
                <c:pt idx="50477">
                  <c:v>0.83587644212876822</c:v>
                </c:pt>
                <c:pt idx="50478">
                  <c:v>0.83593749999999989</c:v>
                </c:pt>
                <c:pt idx="50479">
                  <c:v>0.83562662699888424</c:v>
                </c:pt>
                <c:pt idx="50480">
                  <c:v>0.83568773234200755</c:v>
                </c:pt>
                <c:pt idx="50481">
                  <c:v>0.83537718320327026</c:v>
                </c:pt>
                <c:pt idx="50482">
                  <c:v>0.83537718320327026</c:v>
                </c:pt>
                <c:pt idx="50483">
                  <c:v>0.83531598513011163</c:v>
                </c:pt>
                <c:pt idx="50484">
                  <c:v>0.83562662699888446</c:v>
                </c:pt>
                <c:pt idx="50485">
                  <c:v>0.83531598513011163</c:v>
                </c:pt>
                <c:pt idx="50486">
                  <c:v>0.83531598513011163</c:v>
                </c:pt>
                <c:pt idx="50487">
                  <c:v>0.83537718320327026</c:v>
                </c:pt>
                <c:pt idx="50488">
                  <c:v>0.83531598513011163</c:v>
                </c:pt>
                <c:pt idx="50489">
                  <c:v>0.83531598513011163</c:v>
                </c:pt>
                <c:pt idx="50490">
                  <c:v>0.83562662699888446</c:v>
                </c:pt>
                <c:pt idx="50491">
                  <c:v>0.83562662699888424</c:v>
                </c:pt>
                <c:pt idx="50492">
                  <c:v>0.83562662699888424</c:v>
                </c:pt>
                <c:pt idx="50493">
                  <c:v>0.83593749999999989</c:v>
                </c:pt>
                <c:pt idx="50494">
                  <c:v>0.83550427986602172</c:v>
                </c:pt>
                <c:pt idx="50495">
                  <c:v>0.83587644212876822</c:v>
                </c:pt>
                <c:pt idx="50496">
                  <c:v>0.83587644212876822</c:v>
                </c:pt>
                <c:pt idx="50497">
                  <c:v>0.83587644212876822</c:v>
                </c:pt>
                <c:pt idx="50498">
                  <c:v>0.83593749999999989</c:v>
                </c:pt>
                <c:pt idx="50499">
                  <c:v>0.83593749999999989</c:v>
                </c:pt>
                <c:pt idx="50500">
                  <c:v>0.83593749999999989</c:v>
                </c:pt>
                <c:pt idx="50501">
                  <c:v>0.83556547619047616</c:v>
                </c:pt>
                <c:pt idx="50502">
                  <c:v>0.83587644212876822</c:v>
                </c:pt>
                <c:pt idx="50503">
                  <c:v>0.83587644212876822</c:v>
                </c:pt>
                <c:pt idx="50504">
                  <c:v>0.83581533879374537</c:v>
                </c:pt>
                <c:pt idx="50505">
                  <c:v>0.83581533879374537</c:v>
                </c:pt>
                <c:pt idx="50506">
                  <c:v>0.83581533879374537</c:v>
                </c:pt>
                <c:pt idx="50507">
                  <c:v>0.8357541899441342</c:v>
                </c:pt>
                <c:pt idx="50508">
                  <c:v>0.83569299552906096</c:v>
                </c:pt>
                <c:pt idx="50509">
                  <c:v>0.8357541899441342</c:v>
                </c:pt>
                <c:pt idx="50510">
                  <c:v>0.83606557377049184</c:v>
                </c:pt>
                <c:pt idx="50511">
                  <c:v>0.8353817504655493</c:v>
                </c:pt>
                <c:pt idx="50512">
                  <c:v>0.83581533879374537</c:v>
                </c:pt>
                <c:pt idx="50513">
                  <c:v>0.83618763961280718</c:v>
                </c:pt>
                <c:pt idx="50514">
                  <c:v>0.83581533879374537</c:v>
                </c:pt>
                <c:pt idx="50515">
                  <c:v>0.83587644212876822</c:v>
                </c:pt>
                <c:pt idx="50516">
                  <c:v>0.83587644212876822</c:v>
                </c:pt>
                <c:pt idx="50517">
                  <c:v>0.83556547619047616</c:v>
                </c:pt>
                <c:pt idx="50518">
                  <c:v>0.83587644212876822</c:v>
                </c:pt>
                <c:pt idx="50519">
                  <c:v>0.83618763961280718</c:v>
                </c:pt>
                <c:pt idx="50520">
                  <c:v>0.83581533879374537</c:v>
                </c:pt>
                <c:pt idx="50521">
                  <c:v>0.8357541899441342</c:v>
                </c:pt>
                <c:pt idx="50522">
                  <c:v>0.8357541899441342</c:v>
                </c:pt>
                <c:pt idx="50523">
                  <c:v>0.8357541899441342</c:v>
                </c:pt>
                <c:pt idx="50524">
                  <c:v>0.83581533879374537</c:v>
                </c:pt>
                <c:pt idx="50525">
                  <c:v>0.8357541899441342</c:v>
                </c:pt>
                <c:pt idx="50526">
                  <c:v>0.8357541899441342</c:v>
                </c:pt>
                <c:pt idx="50527">
                  <c:v>0.8357541899441342</c:v>
                </c:pt>
                <c:pt idx="50528">
                  <c:v>0.83569299552906096</c:v>
                </c:pt>
                <c:pt idx="50529">
                  <c:v>0.83600447260529265</c:v>
                </c:pt>
                <c:pt idx="50530">
                  <c:v>0.83600447260529265</c:v>
                </c:pt>
                <c:pt idx="50531">
                  <c:v>0.83600447260529265</c:v>
                </c:pt>
                <c:pt idx="50532">
                  <c:v>0.83600447260529265</c:v>
                </c:pt>
                <c:pt idx="50533">
                  <c:v>0.83606557377049184</c:v>
                </c:pt>
                <c:pt idx="50534">
                  <c:v>0.83587644212876822</c:v>
                </c:pt>
                <c:pt idx="50535">
                  <c:v>0.83556547619047616</c:v>
                </c:pt>
                <c:pt idx="50536">
                  <c:v>0.83593749999999989</c:v>
                </c:pt>
                <c:pt idx="50537">
                  <c:v>0.83593749999999989</c:v>
                </c:pt>
                <c:pt idx="50538">
                  <c:v>0.83593749999999989</c:v>
                </c:pt>
                <c:pt idx="50539">
                  <c:v>0.83587644212876822</c:v>
                </c:pt>
                <c:pt idx="50540">
                  <c:v>0.83587644212876822</c:v>
                </c:pt>
                <c:pt idx="50541">
                  <c:v>0.83556547619047616</c:v>
                </c:pt>
                <c:pt idx="50542">
                  <c:v>0.83587644212876822</c:v>
                </c:pt>
                <c:pt idx="50543">
                  <c:v>0.83581533879374537</c:v>
                </c:pt>
                <c:pt idx="50544">
                  <c:v>0.83581533879374537</c:v>
                </c:pt>
                <c:pt idx="50545">
                  <c:v>0.83581533879374537</c:v>
                </c:pt>
                <c:pt idx="50546">
                  <c:v>0.83544303797468367</c:v>
                </c:pt>
                <c:pt idx="50547">
                  <c:v>0.8357541899441342</c:v>
                </c:pt>
                <c:pt idx="50548">
                  <c:v>0.83581533879374537</c:v>
                </c:pt>
                <c:pt idx="50549">
                  <c:v>0.83581533879374537</c:v>
                </c:pt>
                <c:pt idx="50550">
                  <c:v>0.83581533879374537</c:v>
                </c:pt>
                <c:pt idx="50551">
                  <c:v>0.83581533879374537</c:v>
                </c:pt>
                <c:pt idx="50552">
                  <c:v>0.83581533879374537</c:v>
                </c:pt>
                <c:pt idx="50553">
                  <c:v>0.83544303797468367</c:v>
                </c:pt>
                <c:pt idx="50554">
                  <c:v>0.83550427986602172</c:v>
                </c:pt>
                <c:pt idx="50555">
                  <c:v>0.83556547619047616</c:v>
                </c:pt>
                <c:pt idx="50556">
                  <c:v>0.83562662699888424</c:v>
                </c:pt>
                <c:pt idx="50557">
                  <c:v>0.83599851245816292</c:v>
                </c:pt>
                <c:pt idx="50558">
                  <c:v>0.83494423791821559</c:v>
                </c:pt>
                <c:pt idx="50559">
                  <c:v>0.83599851245816292</c:v>
                </c:pt>
                <c:pt idx="50560">
                  <c:v>0.83599851245816292</c:v>
                </c:pt>
                <c:pt idx="50561">
                  <c:v>0.83568773234200755</c:v>
                </c:pt>
                <c:pt idx="50562">
                  <c:v>0.83605947955390336</c:v>
                </c:pt>
                <c:pt idx="50563">
                  <c:v>0.83574879227053145</c:v>
                </c:pt>
                <c:pt idx="50564">
                  <c:v>0.83574879227053145</c:v>
                </c:pt>
                <c:pt idx="50565">
                  <c:v>0.83580980683506678</c:v>
                </c:pt>
                <c:pt idx="50566">
                  <c:v>0.83506686478454684</c:v>
                </c:pt>
                <c:pt idx="50567">
                  <c:v>0.83537718320327026</c:v>
                </c:pt>
                <c:pt idx="50568">
                  <c:v>0.83574879227053145</c:v>
                </c:pt>
                <c:pt idx="50569">
                  <c:v>0.83537718320327026</c:v>
                </c:pt>
                <c:pt idx="50570">
                  <c:v>0.83537718320327026</c:v>
                </c:pt>
                <c:pt idx="50571">
                  <c:v>0.83574879227053145</c:v>
                </c:pt>
                <c:pt idx="50572">
                  <c:v>0.83543833580980686</c:v>
                </c:pt>
                <c:pt idx="50573">
                  <c:v>0.83537718320327026</c:v>
                </c:pt>
                <c:pt idx="50574">
                  <c:v>0.83568773234200755</c:v>
                </c:pt>
                <c:pt idx="50575">
                  <c:v>0.83531598513011163</c:v>
                </c:pt>
                <c:pt idx="50576">
                  <c:v>0.83525474153960577</c:v>
                </c:pt>
                <c:pt idx="50577">
                  <c:v>0.83562662699888424</c:v>
                </c:pt>
                <c:pt idx="50578">
                  <c:v>0.83562662699888424</c:v>
                </c:pt>
                <c:pt idx="50579">
                  <c:v>0.83556547619047616</c:v>
                </c:pt>
                <c:pt idx="50580">
                  <c:v>0.83587644212876822</c:v>
                </c:pt>
                <c:pt idx="50581">
                  <c:v>0.83587644212876822</c:v>
                </c:pt>
                <c:pt idx="50582">
                  <c:v>0.83550427986602172</c:v>
                </c:pt>
                <c:pt idx="50583">
                  <c:v>0.83556547619047616</c:v>
                </c:pt>
                <c:pt idx="50584">
                  <c:v>0.83599851245816292</c:v>
                </c:pt>
                <c:pt idx="50585">
                  <c:v>0.83568773234200755</c:v>
                </c:pt>
                <c:pt idx="50586">
                  <c:v>0.83537718320327026</c:v>
                </c:pt>
                <c:pt idx="50587">
                  <c:v>0.83500557413600907</c:v>
                </c:pt>
                <c:pt idx="50588">
                  <c:v>0.83568773234200755</c:v>
                </c:pt>
                <c:pt idx="50589">
                  <c:v>0.83562662699888424</c:v>
                </c:pt>
                <c:pt idx="50590">
                  <c:v>0.83587644212876822</c:v>
                </c:pt>
                <c:pt idx="50591">
                  <c:v>0.83544303797468367</c:v>
                </c:pt>
                <c:pt idx="50592">
                  <c:v>0.8357541899441342</c:v>
                </c:pt>
                <c:pt idx="50593">
                  <c:v>0.83581533879374537</c:v>
                </c:pt>
                <c:pt idx="50594">
                  <c:v>0.83550427986602172</c:v>
                </c:pt>
                <c:pt idx="50595">
                  <c:v>0.83587644212876822</c:v>
                </c:pt>
                <c:pt idx="50596">
                  <c:v>0.83556547619047616</c:v>
                </c:pt>
                <c:pt idx="50597">
                  <c:v>0.83593749999999989</c:v>
                </c:pt>
                <c:pt idx="50598">
                  <c:v>0.83562662699888424</c:v>
                </c:pt>
                <c:pt idx="50599">
                  <c:v>0.83568773234200755</c:v>
                </c:pt>
                <c:pt idx="50600">
                  <c:v>0.83605947955390336</c:v>
                </c:pt>
                <c:pt idx="50601">
                  <c:v>0.83605947955390336</c:v>
                </c:pt>
                <c:pt idx="50602">
                  <c:v>0.83574879227053145</c:v>
                </c:pt>
                <c:pt idx="50603">
                  <c:v>0.83612040133779264</c:v>
                </c:pt>
                <c:pt idx="50604">
                  <c:v>0.83612040133779264</c:v>
                </c:pt>
                <c:pt idx="50605">
                  <c:v>0.83543833580980686</c:v>
                </c:pt>
                <c:pt idx="50606">
                  <c:v>0.83543833580980686</c:v>
                </c:pt>
                <c:pt idx="50607">
                  <c:v>0.83537718320327026</c:v>
                </c:pt>
                <c:pt idx="50608">
                  <c:v>0.83574879227053145</c:v>
                </c:pt>
                <c:pt idx="50609">
                  <c:v>0.83568773234200755</c:v>
                </c:pt>
                <c:pt idx="50610">
                  <c:v>0.83562662699888424</c:v>
                </c:pt>
                <c:pt idx="50611">
                  <c:v>0.83556547619047616</c:v>
                </c:pt>
                <c:pt idx="50612">
                  <c:v>0.83556547619047616</c:v>
                </c:pt>
                <c:pt idx="50613">
                  <c:v>0.83587644212876822</c:v>
                </c:pt>
                <c:pt idx="50614">
                  <c:v>0.83593749999999989</c:v>
                </c:pt>
                <c:pt idx="50615">
                  <c:v>0.83587644212876822</c:v>
                </c:pt>
                <c:pt idx="50616">
                  <c:v>0.83587644212876822</c:v>
                </c:pt>
                <c:pt idx="50617">
                  <c:v>0.83556547619047616</c:v>
                </c:pt>
                <c:pt idx="50618">
                  <c:v>0.83593749999999989</c:v>
                </c:pt>
                <c:pt idx="50619">
                  <c:v>0.83618763961280718</c:v>
                </c:pt>
                <c:pt idx="50620">
                  <c:v>0.83612662942271887</c:v>
                </c:pt>
                <c:pt idx="50621">
                  <c:v>0.83581533879374537</c:v>
                </c:pt>
                <c:pt idx="50622">
                  <c:v>0.83581533879374537</c:v>
                </c:pt>
                <c:pt idx="50623">
                  <c:v>0.83581533879374537</c:v>
                </c:pt>
                <c:pt idx="50624">
                  <c:v>0.83550427986602172</c:v>
                </c:pt>
                <c:pt idx="50625">
                  <c:v>0.83581533879374537</c:v>
                </c:pt>
                <c:pt idx="50626">
                  <c:v>0.83618763961280718</c:v>
                </c:pt>
                <c:pt idx="50627">
                  <c:v>0.83556547619047616</c:v>
                </c:pt>
                <c:pt idx="50628">
                  <c:v>0.83599851245816292</c:v>
                </c:pt>
                <c:pt idx="50629">
                  <c:v>0.83562662699888424</c:v>
                </c:pt>
                <c:pt idx="50630">
                  <c:v>0.83525474153960577</c:v>
                </c:pt>
                <c:pt idx="50631">
                  <c:v>0.83531598513011163</c:v>
                </c:pt>
                <c:pt idx="50632">
                  <c:v>0.83593749999999989</c:v>
                </c:pt>
                <c:pt idx="50633">
                  <c:v>0.83587644212876822</c:v>
                </c:pt>
                <c:pt idx="50634">
                  <c:v>0.83581533879374537</c:v>
                </c:pt>
                <c:pt idx="50635">
                  <c:v>0.8357541899441342</c:v>
                </c:pt>
                <c:pt idx="50636">
                  <c:v>0.8357541899441342</c:v>
                </c:pt>
                <c:pt idx="50637">
                  <c:v>0.83569299552906096</c:v>
                </c:pt>
                <c:pt idx="50638">
                  <c:v>0.8356317554975774</c:v>
                </c:pt>
                <c:pt idx="50639">
                  <c:v>0.83569299552906096</c:v>
                </c:pt>
                <c:pt idx="50640">
                  <c:v>0.8357541899441342</c:v>
                </c:pt>
                <c:pt idx="50641">
                  <c:v>0.83612662942271887</c:v>
                </c:pt>
                <c:pt idx="50642">
                  <c:v>0.83581533879374537</c:v>
                </c:pt>
                <c:pt idx="50643">
                  <c:v>0.83581533879374537</c:v>
                </c:pt>
                <c:pt idx="50644">
                  <c:v>0.83569299552906096</c:v>
                </c:pt>
                <c:pt idx="50645">
                  <c:v>0.83606557377049184</c:v>
                </c:pt>
                <c:pt idx="50646">
                  <c:v>0.83581533879374537</c:v>
                </c:pt>
                <c:pt idx="50647">
                  <c:v>0.83593749999999989</c:v>
                </c:pt>
                <c:pt idx="50648">
                  <c:v>0.83562662699888424</c:v>
                </c:pt>
                <c:pt idx="50649">
                  <c:v>0.83599851245816292</c:v>
                </c:pt>
                <c:pt idx="50650">
                  <c:v>0.83568773234200755</c:v>
                </c:pt>
                <c:pt idx="50651">
                  <c:v>0.83531598513011152</c:v>
                </c:pt>
                <c:pt idx="50652">
                  <c:v>0.83562662699888446</c:v>
                </c:pt>
                <c:pt idx="50653">
                  <c:v>0.83531598513011163</c:v>
                </c:pt>
                <c:pt idx="50654">
                  <c:v>0.83525474153960577</c:v>
                </c:pt>
                <c:pt idx="50655">
                  <c:v>0.83556547619047616</c:v>
                </c:pt>
                <c:pt idx="50656">
                  <c:v>0.83519345238095233</c:v>
                </c:pt>
                <c:pt idx="50657">
                  <c:v>0.83525474153960577</c:v>
                </c:pt>
                <c:pt idx="50658">
                  <c:v>0.83562662699888446</c:v>
                </c:pt>
                <c:pt idx="50659">
                  <c:v>0.83562662699888446</c:v>
                </c:pt>
                <c:pt idx="50660">
                  <c:v>0.83531598513011163</c:v>
                </c:pt>
                <c:pt idx="50661">
                  <c:v>0.83568773234200755</c:v>
                </c:pt>
                <c:pt idx="50662">
                  <c:v>0.83531598513011163</c:v>
                </c:pt>
                <c:pt idx="50663">
                  <c:v>0.83574879227053145</c:v>
                </c:pt>
                <c:pt idx="50664">
                  <c:v>0.83605947955390336</c:v>
                </c:pt>
                <c:pt idx="50665">
                  <c:v>0.83605947955390336</c:v>
                </c:pt>
                <c:pt idx="50666">
                  <c:v>0.83643122676579928</c:v>
                </c:pt>
                <c:pt idx="50667">
                  <c:v>0.83643122676579928</c:v>
                </c:pt>
                <c:pt idx="50668">
                  <c:v>0.8363703979174415</c:v>
                </c:pt>
                <c:pt idx="50669">
                  <c:v>0.83599851245816292</c:v>
                </c:pt>
                <c:pt idx="50670">
                  <c:v>0.83562662699888446</c:v>
                </c:pt>
                <c:pt idx="50671">
                  <c:v>0.83562662699888446</c:v>
                </c:pt>
                <c:pt idx="50672">
                  <c:v>0.83531598513011163</c:v>
                </c:pt>
                <c:pt idx="50673">
                  <c:v>0.83562662699888446</c:v>
                </c:pt>
                <c:pt idx="50674">
                  <c:v>0.83568773234200755</c:v>
                </c:pt>
                <c:pt idx="50675">
                  <c:v>0.83568773234200755</c:v>
                </c:pt>
                <c:pt idx="50676">
                  <c:v>0.83562662699888424</c:v>
                </c:pt>
                <c:pt idx="50677">
                  <c:v>0.83624860439151472</c:v>
                </c:pt>
                <c:pt idx="50678">
                  <c:v>0.8359375</c:v>
                </c:pt>
                <c:pt idx="50679">
                  <c:v>0.83556547619047616</c:v>
                </c:pt>
                <c:pt idx="50680">
                  <c:v>0.83587644212876822</c:v>
                </c:pt>
                <c:pt idx="50681">
                  <c:v>0.83618763961280718</c:v>
                </c:pt>
                <c:pt idx="50682">
                  <c:v>0.83624860439151472</c:v>
                </c:pt>
                <c:pt idx="50683">
                  <c:v>0.83593749999999989</c:v>
                </c:pt>
                <c:pt idx="50684">
                  <c:v>0.83562662699888424</c:v>
                </c:pt>
                <c:pt idx="50685">
                  <c:v>0.83568773234200755</c:v>
                </c:pt>
                <c:pt idx="50686">
                  <c:v>0.83599851245816292</c:v>
                </c:pt>
                <c:pt idx="50687">
                  <c:v>0.83562662699888446</c:v>
                </c:pt>
                <c:pt idx="50688">
                  <c:v>0.83531598513011163</c:v>
                </c:pt>
                <c:pt idx="50689">
                  <c:v>0.83537718320327026</c:v>
                </c:pt>
                <c:pt idx="50690">
                  <c:v>0.83537718320327026</c:v>
                </c:pt>
                <c:pt idx="50691">
                  <c:v>0.83537718320327026</c:v>
                </c:pt>
                <c:pt idx="50692">
                  <c:v>0.83574879227053145</c:v>
                </c:pt>
                <c:pt idx="50693">
                  <c:v>0.83568773234200755</c:v>
                </c:pt>
                <c:pt idx="50694">
                  <c:v>0.83531598513011163</c:v>
                </c:pt>
                <c:pt idx="50695">
                  <c:v>0.83543833580980686</c:v>
                </c:pt>
                <c:pt idx="50696">
                  <c:v>0.83580980683506678</c:v>
                </c:pt>
                <c:pt idx="50697">
                  <c:v>0.83537718320327026</c:v>
                </c:pt>
                <c:pt idx="50698">
                  <c:v>0.83605947955390336</c:v>
                </c:pt>
                <c:pt idx="50699">
                  <c:v>0.83605947955390336</c:v>
                </c:pt>
                <c:pt idx="50700">
                  <c:v>0.83531598513011163</c:v>
                </c:pt>
                <c:pt idx="50701">
                  <c:v>0.83525474153960577</c:v>
                </c:pt>
                <c:pt idx="50702">
                  <c:v>0.83562662699888424</c:v>
                </c:pt>
                <c:pt idx="50703">
                  <c:v>0.83593749999999989</c:v>
                </c:pt>
                <c:pt idx="50704">
                  <c:v>0.83624860439151472</c:v>
                </c:pt>
                <c:pt idx="50705">
                  <c:v>0.83624860439151472</c:v>
                </c:pt>
                <c:pt idx="50706">
                  <c:v>0.83587644212876822</c:v>
                </c:pt>
                <c:pt idx="50707">
                  <c:v>0.83581533879374537</c:v>
                </c:pt>
                <c:pt idx="50708">
                  <c:v>0.83550427986602172</c:v>
                </c:pt>
                <c:pt idx="50709">
                  <c:v>0.83587644212876822</c:v>
                </c:pt>
                <c:pt idx="50710">
                  <c:v>0.83581533879374537</c:v>
                </c:pt>
                <c:pt idx="50711">
                  <c:v>0.83581533879374537</c:v>
                </c:pt>
                <c:pt idx="50712">
                  <c:v>0.83612662942271887</c:v>
                </c:pt>
                <c:pt idx="50713">
                  <c:v>0.83618763961280718</c:v>
                </c:pt>
                <c:pt idx="50714">
                  <c:v>0.83593749999999989</c:v>
                </c:pt>
                <c:pt idx="50715">
                  <c:v>0.83599851245816292</c:v>
                </c:pt>
                <c:pt idx="50716">
                  <c:v>0.83599851245816292</c:v>
                </c:pt>
                <c:pt idx="50717">
                  <c:v>0.83599851245816292</c:v>
                </c:pt>
                <c:pt idx="50718">
                  <c:v>0.83593749999999989</c:v>
                </c:pt>
                <c:pt idx="50719">
                  <c:v>0.83624860439151472</c:v>
                </c:pt>
                <c:pt idx="50720">
                  <c:v>0.8359375</c:v>
                </c:pt>
                <c:pt idx="50721">
                  <c:v>0.83556547619047628</c:v>
                </c:pt>
                <c:pt idx="50722">
                  <c:v>0.83587644212876822</c:v>
                </c:pt>
                <c:pt idx="50723">
                  <c:v>0.83593749999999989</c:v>
                </c:pt>
                <c:pt idx="50724">
                  <c:v>0.83556547619047616</c:v>
                </c:pt>
                <c:pt idx="50725">
                  <c:v>0.83593749999999989</c:v>
                </c:pt>
                <c:pt idx="50726">
                  <c:v>0.83562662699888424</c:v>
                </c:pt>
                <c:pt idx="50727">
                  <c:v>0.83593749999999989</c:v>
                </c:pt>
                <c:pt idx="50728">
                  <c:v>0.83562662699888424</c:v>
                </c:pt>
                <c:pt idx="50729">
                  <c:v>0.83562662699888424</c:v>
                </c:pt>
                <c:pt idx="50730">
                  <c:v>0.83593749999999989</c:v>
                </c:pt>
                <c:pt idx="50731">
                  <c:v>0.83587644212876822</c:v>
                </c:pt>
                <c:pt idx="50732">
                  <c:v>0.83550427986602172</c:v>
                </c:pt>
                <c:pt idx="50733">
                  <c:v>0.83587644212876822</c:v>
                </c:pt>
                <c:pt idx="50734">
                  <c:v>0.83593749999999989</c:v>
                </c:pt>
                <c:pt idx="50735">
                  <c:v>0.83568773234200755</c:v>
                </c:pt>
                <c:pt idx="50736">
                  <c:v>0.83568773234200755</c:v>
                </c:pt>
                <c:pt idx="50737">
                  <c:v>0.83605947955390336</c:v>
                </c:pt>
                <c:pt idx="50738">
                  <c:v>0.83568773234200755</c:v>
                </c:pt>
                <c:pt idx="50739">
                  <c:v>0.83537718320327026</c:v>
                </c:pt>
                <c:pt idx="50740">
                  <c:v>0.83537718320327026</c:v>
                </c:pt>
                <c:pt idx="50741">
                  <c:v>0.83568773234200755</c:v>
                </c:pt>
                <c:pt idx="50742">
                  <c:v>0.83531598513011163</c:v>
                </c:pt>
                <c:pt idx="50743">
                  <c:v>0.83531598513011163</c:v>
                </c:pt>
                <c:pt idx="50744">
                  <c:v>0.83537718320327026</c:v>
                </c:pt>
                <c:pt idx="50745">
                  <c:v>0.83537718320327026</c:v>
                </c:pt>
                <c:pt idx="50746">
                  <c:v>0.83568773234200755</c:v>
                </c:pt>
                <c:pt idx="50747">
                  <c:v>0.83531598513011163</c:v>
                </c:pt>
                <c:pt idx="50748">
                  <c:v>0.83531598513011163</c:v>
                </c:pt>
                <c:pt idx="50749">
                  <c:v>0.83562662699888446</c:v>
                </c:pt>
                <c:pt idx="50750">
                  <c:v>0.83525474153960577</c:v>
                </c:pt>
                <c:pt idx="50751">
                  <c:v>0.83593749999999989</c:v>
                </c:pt>
                <c:pt idx="50752">
                  <c:v>0.83593749999999989</c:v>
                </c:pt>
                <c:pt idx="50753">
                  <c:v>0.83562662699888424</c:v>
                </c:pt>
                <c:pt idx="50754">
                  <c:v>0.83593749999999989</c:v>
                </c:pt>
                <c:pt idx="50755">
                  <c:v>0.83587644212876822</c:v>
                </c:pt>
                <c:pt idx="50756">
                  <c:v>0.83618763961280718</c:v>
                </c:pt>
                <c:pt idx="50757">
                  <c:v>0.83618763961280718</c:v>
                </c:pt>
                <c:pt idx="50758">
                  <c:v>0.83587644212876822</c:v>
                </c:pt>
                <c:pt idx="50759">
                  <c:v>0.83581533879374537</c:v>
                </c:pt>
                <c:pt idx="50760">
                  <c:v>0.83587644212876822</c:v>
                </c:pt>
                <c:pt idx="50761">
                  <c:v>0.83593749999999989</c:v>
                </c:pt>
                <c:pt idx="50762">
                  <c:v>0.83599851245816292</c:v>
                </c:pt>
                <c:pt idx="50763">
                  <c:v>0.83568773234200755</c:v>
                </c:pt>
                <c:pt idx="50764">
                  <c:v>0.83574879227053145</c:v>
                </c:pt>
                <c:pt idx="50765">
                  <c:v>0.83537718320327026</c:v>
                </c:pt>
                <c:pt idx="50766">
                  <c:v>0.83605947955390336</c:v>
                </c:pt>
                <c:pt idx="50767">
                  <c:v>0.83605947955390336</c:v>
                </c:pt>
                <c:pt idx="50768">
                  <c:v>0.83537718320327026</c:v>
                </c:pt>
                <c:pt idx="50769">
                  <c:v>0.83568773234200755</c:v>
                </c:pt>
                <c:pt idx="50770">
                  <c:v>0.83562662699888446</c:v>
                </c:pt>
                <c:pt idx="50771">
                  <c:v>0.83562662699888424</c:v>
                </c:pt>
                <c:pt idx="50772">
                  <c:v>0.83593749999999989</c:v>
                </c:pt>
                <c:pt idx="50773">
                  <c:v>0.83556547619047616</c:v>
                </c:pt>
                <c:pt idx="50774">
                  <c:v>0.83556547619047616</c:v>
                </c:pt>
                <c:pt idx="50775">
                  <c:v>0.83550427986602172</c:v>
                </c:pt>
                <c:pt idx="50776">
                  <c:v>0.83581533879374537</c:v>
                </c:pt>
                <c:pt idx="50777">
                  <c:v>0.83581533879374537</c:v>
                </c:pt>
                <c:pt idx="50778">
                  <c:v>0.8357541899441342</c:v>
                </c:pt>
                <c:pt idx="50779">
                  <c:v>0.8353204172876304</c:v>
                </c:pt>
                <c:pt idx="50780">
                  <c:v>0.83569299552906096</c:v>
                </c:pt>
                <c:pt idx="50781">
                  <c:v>0.83600447260529265</c:v>
                </c:pt>
                <c:pt idx="50782">
                  <c:v>0.83600447260529265</c:v>
                </c:pt>
                <c:pt idx="50783">
                  <c:v>0.83606557377049184</c:v>
                </c:pt>
                <c:pt idx="50784">
                  <c:v>0.8357541899441342</c:v>
                </c:pt>
                <c:pt idx="50785">
                  <c:v>0.8357541899441342</c:v>
                </c:pt>
                <c:pt idx="50786">
                  <c:v>0.83581533879374537</c:v>
                </c:pt>
                <c:pt idx="50787">
                  <c:v>0.83587644212876822</c:v>
                </c:pt>
                <c:pt idx="50788">
                  <c:v>0.83587644212876822</c:v>
                </c:pt>
                <c:pt idx="50789">
                  <c:v>0.83556547619047616</c:v>
                </c:pt>
                <c:pt idx="50790">
                  <c:v>0.83562662699888446</c:v>
                </c:pt>
                <c:pt idx="50791">
                  <c:v>0.83568773234200755</c:v>
                </c:pt>
                <c:pt idx="50792">
                  <c:v>0.83537718320327026</c:v>
                </c:pt>
                <c:pt idx="50793">
                  <c:v>0.83574879227053145</c:v>
                </c:pt>
                <c:pt idx="50794">
                  <c:v>0.83568773234200755</c:v>
                </c:pt>
                <c:pt idx="50795">
                  <c:v>0.83556547619047616</c:v>
                </c:pt>
                <c:pt idx="50796">
                  <c:v>0.83556547619047616</c:v>
                </c:pt>
                <c:pt idx="50797">
                  <c:v>0.83562662699888424</c:v>
                </c:pt>
                <c:pt idx="50798">
                  <c:v>0.83556547619047616</c:v>
                </c:pt>
                <c:pt idx="50799">
                  <c:v>0.83593749999999989</c:v>
                </c:pt>
                <c:pt idx="50800">
                  <c:v>0.83624860439151472</c:v>
                </c:pt>
                <c:pt idx="50801">
                  <c:v>0.83587644212876822</c:v>
                </c:pt>
                <c:pt idx="50802">
                  <c:v>0.83581533879374537</c:v>
                </c:pt>
                <c:pt idx="50803">
                  <c:v>0.83581533879374537</c:v>
                </c:pt>
                <c:pt idx="50804">
                  <c:v>0.83581533879374537</c:v>
                </c:pt>
                <c:pt idx="50805">
                  <c:v>0.8357541899441342</c:v>
                </c:pt>
                <c:pt idx="50806">
                  <c:v>0.83581533879374537</c:v>
                </c:pt>
                <c:pt idx="50807">
                  <c:v>0.83556547619047616</c:v>
                </c:pt>
                <c:pt idx="50808">
                  <c:v>0.83587644212876822</c:v>
                </c:pt>
                <c:pt idx="50809">
                  <c:v>0.83593749999999989</c:v>
                </c:pt>
                <c:pt idx="50810">
                  <c:v>0.83624860439151472</c:v>
                </c:pt>
                <c:pt idx="50811">
                  <c:v>0.83550427986602172</c:v>
                </c:pt>
                <c:pt idx="50812">
                  <c:v>0.83556547619047616</c:v>
                </c:pt>
                <c:pt idx="50813">
                  <c:v>0.83587644212876822</c:v>
                </c:pt>
                <c:pt idx="50814">
                  <c:v>0.83550427986602172</c:v>
                </c:pt>
                <c:pt idx="50815">
                  <c:v>0.83587644212876822</c:v>
                </c:pt>
                <c:pt idx="50816">
                  <c:v>0.83581533879374537</c:v>
                </c:pt>
                <c:pt idx="50817">
                  <c:v>0.8357541899441342</c:v>
                </c:pt>
                <c:pt idx="50818">
                  <c:v>0.83612662942271887</c:v>
                </c:pt>
                <c:pt idx="50819">
                  <c:v>0.83612662942271887</c:v>
                </c:pt>
                <c:pt idx="50820">
                  <c:v>0.83581533879374537</c:v>
                </c:pt>
                <c:pt idx="50821">
                  <c:v>0.83624860439151472</c:v>
                </c:pt>
                <c:pt idx="50822">
                  <c:v>0.83593749999999989</c:v>
                </c:pt>
                <c:pt idx="50823">
                  <c:v>0.83568773234200755</c:v>
                </c:pt>
                <c:pt idx="50824">
                  <c:v>0.83531598513011163</c:v>
                </c:pt>
                <c:pt idx="50825">
                  <c:v>0.83525474153960577</c:v>
                </c:pt>
                <c:pt idx="50826">
                  <c:v>0.83494423791821559</c:v>
                </c:pt>
                <c:pt idx="50827">
                  <c:v>0.83531598513011163</c:v>
                </c:pt>
                <c:pt idx="50828">
                  <c:v>0.83531598513011163</c:v>
                </c:pt>
                <c:pt idx="50829">
                  <c:v>0.83568773234200755</c:v>
                </c:pt>
                <c:pt idx="50830">
                  <c:v>0.83562662699888424</c:v>
                </c:pt>
                <c:pt idx="50831">
                  <c:v>0.83587644212876822</c:v>
                </c:pt>
                <c:pt idx="50832">
                  <c:v>0.83587644212876822</c:v>
                </c:pt>
                <c:pt idx="50833">
                  <c:v>0.83581533879374537</c:v>
                </c:pt>
                <c:pt idx="50834">
                  <c:v>0.83544303797468367</c:v>
                </c:pt>
                <c:pt idx="50835">
                  <c:v>0.8357541899441342</c:v>
                </c:pt>
                <c:pt idx="50836">
                  <c:v>0.83581533879374537</c:v>
                </c:pt>
                <c:pt idx="50837">
                  <c:v>0.83581533879374537</c:v>
                </c:pt>
                <c:pt idx="50838">
                  <c:v>0.83581533879374537</c:v>
                </c:pt>
                <c:pt idx="50839">
                  <c:v>0.83581533879374537</c:v>
                </c:pt>
                <c:pt idx="50840">
                  <c:v>0.83581533879374537</c:v>
                </c:pt>
                <c:pt idx="50841">
                  <c:v>0.83581533879374537</c:v>
                </c:pt>
                <c:pt idx="50842">
                  <c:v>0.83618763961280718</c:v>
                </c:pt>
                <c:pt idx="50843">
                  <c:v>0.83624860439151472</c:v>
                </c:pt>
                <c:pt idx="50844">
                  <c:v>0.83562662699888424</c:v>
                </c:pt>
                <c:pt idx="50845">
                  <c:v>0.83568773234200755</c:v>
                </c:pt>
                <c:pt idx="50846">
                  <c:v>0.83568773234200755</c:v>
                </c:pt>
                <c:pt idx="50847">
                  <c:v>0.83562662699888446</c:v>
                </c:pt>
                <c:pt idx="50848">
                  <c:v>0.83556547619047616</c:v>
                </c:pt>
                <c:pt idx="50849">
                  <c:v>0.83519345238095233</c:v>
                </c:pt>
                <c:pt idx="50850">
                  <c:v>0.83618763961280718</c:v>
                </c:pt>
                <c:pt idx="50851">
                  <c:v>0.83569299552906096</c:v>
                </c:pt>
                <c:pt idx="50852">
                  <c:v>0.83569299552906096</c:v>
                </c:pt>
                <c:pt idx="50853">
                  <c:v>0.83569299552906096</c:v>
                </c:pt>
                <c:pt idx="50854">
                  <c:v>0.83569299552906096</c:v>
                </c:pt>
                <c:pt idx="50855">
                  <c:v>0.8357541899441342</c:v>
                </c:pt>
                <c:pt idx="50856">
                  <c:v>0.83581533879374537</c:v>
                </c:pt>
                <c:pt idx="50857">
                  <c:v>0.83587644212876822</c:v>
                </c:pt>
                <c:pt idx="50858">
                  <c:v>0.83593749999999989</c:v>
                </c:pt>
                <c:pt idx="50859">
                  <c:v>0.83562662699888424</c:v>
                </c:pt>
                <c:pt idx="50860">
                  <c:v>0.83562662699888446</c:v>
                </c:pt>
                <c:pt idx="50861">
                  <c:v>0.83562662699888446</c:v>
                </c:pt>
                <c:pt idx="50862">
                  <c:v>0.83531598513011163</c:v>
                </c:pt>
                <c:pt idx="50863">
                  <c:v>0.83525474153960577</c:v>
                </c:pt>
                <c:pt idx="50864">
                  <c:v>0.83556547619047616</c:v>
                </c:pt>
                <c:pt idx="50865">
                  <c:v>0.83587644212876822</c:v>
                </c:pt>
                <c:pt idx="50866">
                  <c:v>0.83618763961280718</c:v>
                </c:pt>
                <c:pt idx="50867">
                  <c:v>0.8357541899441342</c:v>
                </c:pt>
                <c:pt idx="50868">
                  <c:v>0.83581533879374537</c:v>
                </c:pt>
                <c:pt idx="50869">
                  <c:v>0.83593749999999989</c:v>
                </c:pt>
                <c:pt idx="50870">
                  <c:v>0.83556547619047616</c:v>
                </c:pt>
                <c:pt idx="50871">
                  <c:v>0.83587644212876822</c:v>
                </c:pt>
                <c:pt idx="50872">
                  <c:v>0.83544303797468367</c:v>
                </c:pt>
                <c:pt idx="50873">
                  <c:v>0.83581533879374537</c:v>
                </c:pt>
                <c:pt idx="50874">
                  <c:v>0.83618763961280718</c:v>
                </c:pt>
                <c:pt idx="50875">
                  <c:v>0.83581533879374537</c:v>
                </c:pt>
                <c:pt idx="50876">
                  <c:v>0.83612662942271887</c:v>
                </c:pt>
                <c:pt idx="50877">
                  <c:v>0.83612662942271887</c:v>
                </c:pt>
                <c:pt idx="50878">
                  <c:v>0.83587644212876822</c:v>
                </c:pt>
                <c:pt idx="50879">
                  <c:v>0.83587644212876822</c:v>
                </c:pt>
                <c:pt idx="50880">
                  <c:v>0.83587644212876822</c:v>
                </c:pt>
                <c:pt idx="50881">
                  <c:v>0.83593749999999989</c:v>
                </c:pt>
                <c:pt idx="50882">
                  <c:v>0.83568773234200755</c:v>
                </c:pt>
                <c:pt idx="50883">
                  <c:v>0.83568773234200755</c:v>
                </c:pt>
                <c:pt idx="50884">
                  <c:v>0.83562662699888446</c:v>
                </c:pt>
                <c:pt idx="50885">
                  <c:v>0.83531598513011163</c:v>
                </c:pt>
                <c:pt idx="50886">
                  <c:v>0.83531598513011163</c:v>
                </c:pt>
                <c:pt idx="50887">
                  <c:v>0.83562662699888424</c:v>
                </c:pt>
                <c:pt idx="50888">
                  <c:v>0.83525474153960577</c:v>
                </c:pt>
                <c:pt idx="50889">
                  <c:v>0.83525474153960577</c:v>
                </c:pt>
                <c:pt idx="50890">
                  <c:v>0.83562662699888424</c:v>
                </c:pt>
                <c:pt idx="50891">
                  <c:v>0.83525474153960577</c:v>
                </c:pt>
                <c:pt idx="50892">
                  <c:v>0.83556547619047616</c:v>
                </c:pt>
                <c:pt idx="50893">
                  <c:v>0.83556547619047616</c:v>
                </c:pt>
                <c:pt idx="50894">
                  <c:v>0.83556547619047616</c:v>
                </c:pt>
                <c:pt idx="50895">
                  <c:v>0.83550427986602172</c:v>
                </c:pt>
                <c:pt idx="50896">
                  <c:v>0.83581533879374537</c:v>
                </c:pt>
                <c:pt idx="50897">
                  <c:v>0.83581533879374537</c:v>
                </c:pt>
                <c:pt idx="50898">
                  <c:v>0.8357541899441342</c:v>
                </c:pt>
                <c:pt idx="50899">
                  <c:v>0.8357541899441342</c:v>
                </c:pt>
                <c:pt idx="50900">
                  <c:v>0.83618763961280718</c:v>
                </c:pt>
                <c:pt idx="50901">
                  <c:v>0.83587644212876822</c:v>
                </c:pt>
                <c:pt idx="50902">
                  <c:v>0.8353817504655493</c:v>
                </c:pt>
                <c:pt idx="50903">
                  <c:v>0.83594332587621178</c:v>
                </c:pt>
                <c:pt idx="50904">
                  <c:v>0.83594332587621178</c:v>
                </c:pt>
                <c:pt idx="50905">
                  <c:v>0.8356317554975774</c:v>
                </c:pt>
                <c:pt idx="50906">
                  <c:v>0.8356317554975774</c:v>
                </c:pt>
                <c:pt idx="50907">
                  <c:v>0.83600447260529265</c:v>
                </c:pt>
                <c:pt idx="50908">
                  <c:v>0.8357541899441342</c:v>
                </c:pt>
                <c:pt idx="50909">
                  <c:v>0.83581533879374537</c:v>
                </c:pt>
                <c:pt idx="50910">
                  <c:v>0.83612662942271887</c:v>
                </c:pt>
                <c:pt idx="50911">
                  <c:v>0.83600447260529265</c:v>
                </c:pt>
                <c:pt idx="50912">
                  <c:v>0.8356317554975774</c:v>
                </c:pt>
                <c:pt idx="50913">
                  <c:v>0.83525903838986215</c:v>
                </c:pt>
                <c:pt idx="50914">
                  <c:v>0.83588213353226415</c:v>
                </c:pt>
                <c:pt idx="50915">
                  <c:v>0.83588213353226415</c:v>
                </c:pt>
                <c:pt idx="50916">
                  <c:v>0.83588213353226415</c:v>
                </c:pt>
                <c:pt idx="50917">
                  <c:v>0.83594332587621178</c:v>
                </c:pt>
                <c:pt idx="50918">
                  <c:v>0.8356317554975774</c:v>
                </c:pt>
                <c:pt idx="50919">
                  <c:v>0.83569299552906096</c:v>
                </c:pt>
                <c:pt idx="50920">
                  <c:v>0.83600447260529265</c:v>
                </c:pt>
                <c:pt idx="50921">
                  <c:v>0.83594332587621178</c:v>
                </c:pt>
                <c:pt idx="50922">
                  <c:v>0.83594332587621178</c:v>
                </c:pt>
                <c:pt idx="50923">
                  <c:v>0.8356317554975774</c:v>
                </c:pt>
                <c:pt idx="50924">
                  <c:v>0.83600447260529265</c:v>
                </c:pt>
                <c:pt idx="50925">
                  <c:v>0.8353204172876304</c:v>
                </c:pt>
                <c:pt idx="50926">
                  <c:v>0.8356317554975774</c:v>
                </c:pt>
                <c:pt idx="50927">
                  <c:v>0.83600447260529265</c:v>
                </c:pt>
                <c:pt idx="50928">
                  <c:v>0.83606557377049184</c:v>
                </c:pt>
                <c:pt idx="50929">
                  <c:v>0.83600447260529265</c:v>
                </c:pt>
                <c:pt idx="50930">
                  <c:v>0.83569299552906096</c:v>
                </c:pt>
                <c:pt idx="50931">
                  <c:v>0.8357541899441342</c:v>
                </c:pt>
                <c:pt idx="50932">
                  <c:v>0.83606557377049184</c:v>
                </c:pt>
                <c:pt idx="50933">
                  <c:v>0.8357541899441342</c:v>
                </c:pt>
                <c:pt idx="50934">
                  <c:v>0.83606557377049184</c:v>
                </c:pt>
                <c:pt idx="50935">
                  <c:v>0.8357541899441342</c:v>
                </c:pt>
                <c:pt idx="50936">
                  <c:v>0.8357541899441342</c:v>
                </c:pt>
                <c:pt idx="50937">
                  <c:v>0.8357541899441342</c:v>
                </c:pt>
                <c:pt idx="50938">
                  <c:v>0.8357541899441342</c:v>
                </c:pt>
                <c:pt idx="50939">
                  <c:v>0.83544303797468367</c:v>
                </c:pt>
                <c:pt idx="50940">
                  <c:v>0.83581533879374537</c:v>
                </c:pt>
                <c:pt idx="50941">
                  <c:v>0.83550427986602172</c:v>
                </c:pt>
                <c:pt idx="50942">
                  <c:v>0.83562662699888446</c:v>
                </c:pt>
                <c:pt idx="50943">
                  <c:v>0.83556547619047616</c:v>
                </c:pt>
                <c:pt idx="50944">
                  <c:v>0.83556547619047616</c:v>
                </c:pt>
                <c:pt idx="50945">
                  <c:v>0.83593749999999989</c:v>
                </c:pt>
                <c:pt idx="50946">
                  <c:v>0.83587644212876822</c:v>
                </c:pt>
                <c:pt idx="50947">
                  <c:v>0.83556547619047616</c:v>
                </c:pt>
                <c:pt idx="50948">
                  <c:v>0.83550427986602172</c:v>
                </c:pt>
                <c:pt idx="50949">
                  <c:v>0.83587644212876822</c:v>
                </c:pt>
                <c:pt idx="50950">
                  <c:v>0.83556547619047616</c:v>
                </c:pt>
                <c:pt idx="50951">
                  <c:v>0.83519345238095233</c:v>
                </c:pt>
                <c:pt idx="50952">
                  <c:v>0.83519345238095233</c:v>
                </c:pt>
                <c:pt idx="50953">
                  <c:v>0.83556547619047616</c:v>
                </c:pt>
                <c:pt idx="50954">
                  <c:v>0.83525474153960577</c:v>
                </c:pt>
                <c:pt idx="50955">
                  <c:v>0.83525474153960577</c:v>
                </c:pt>
                <c:pt idx="50956">
                  <c:v>0.83556547619047616</c:v>
                </c:pt>
                <c:pt idx="50957">
                  <c:v>0.83556547619047616</c:v>
                </c:pt>
                <c:pt idx="50958">
                  <c:v>0.83550427986602172</c:v>
                </c:pt>
                <c:pt idx="50959">
                  <c:v>0.83587644212876822</c:v>
                </c:pt>
                <c:pt idx="50960">
                  <c:v>0.83550427986602172</c:v>
                </c:pt>
                <c:pt idx="50961">
                  <c:v>0.83587644212876822</c:v>
                </c:pt>
                <c:pt idx="50962">
                  <c:v>0.83624860439151472</c:v>
                </c:pt>
                <c:pt idx="50963">
                  <c:v>0.83556547619047616</c:v>
                </c:pt>
                <c:pt idx="50964">
                  <c:v>0.83556547619047616</c:v>
                </c:pt>
                <c:pt idx="50965">
                  <c:v>0.83587644212876822</c:v>
                </c:pt>
                <c:pt idx="50966">
                  <c:v>0.83581533879374537</c:v>
                </c:pt>
                <c:pt idx="50967">
                  <c:v>0.83600447260529265</c:v>
                </c:pt>
                <c:pt idx="50968">
                  <c:v>0.83594332587621178</c:v>
                </c:pt>
                <c:pt idx="50969">
                  <c:v>0.83594332587621178</c:v>
                </c:pt>
                <c:pt idx="50970">
                  <c:v>0.83600447260529265</c:v>
                </c:pt>
                <c:pt idx="50971">
                  <c:v>0.83600447260529265</c:v>
                </c:pt>
                <c:pt idx="50972">
                  <c:v>0.8356317554975774</c:v>
                </c:pt>
                <c:pt idx="50973">
                  <c:v>0.83594332587621178</c:v>
                </c:pt>
                <c:pt idx="50974">
                  <c:v>0.83594332587621178</c:v>
                </c:pt>
                <c:pt idx="50975">
                  <c:v>0.83625512868332708</c:v>
                </c:pt>
                <c:pt idx="50976">
                  <c:v>0.83557046979865779</c:v>
                </c:pt>
                <c:pt idx="50977">
                  <c:v>0.83588213353226415</c:v>
                </c:pt>
                <c:pt idx="50978">
                  <c:v>0.83550913838120111</c:v>
                </c:pt>
                <c:pt idx="50979">
                  <c:v>0.83582089552238814</c:v>
                </c:pt>
                <c:pt idx="50980">
                  <c:v>0.83588213353226415</c:v>
                </c:pt>
                <c:pt idx="50981">
                  <c:v>0.83594332587621178</c:v>
                </c:pt>
                <c:pt idx="50982">
                  <c:v>0.8356317554975774</c:v>
                </c:pt>
                <c:pt idx="50983">
                  <c:v>0.83569299552906096</c:v>
                </c:pt>
                <c:pt idx="50984">
                  <c:v>0.8357541899441342</c:v>
                </c:pt>
                <c:pt idx="50985">
                  <c:v>0.83600447260529265</c:v>
                </c:pt>
                <c:pt idx="50986">
                  <c:v>0.83525903838986215</c:v>
                </c:pt>
                <c:pt idx="50987">
                  <c:v>0.83594332587621178</c:v>
                </c:pt>
                <c:pt idx="50988">
                  <c:v>0.83594332587621178</c:v>
                </c:pt>
                <c:pt idx="50989">
                  <c:v>0.83600447260529265</c:v>
                </c:pt>
                <c:pt idx="50990">
                  <c:v>0.83637718971300801</c:v>
                </c:pt>
                <c:pt idx="50991">
                  <c:v>0.83600447260529265</c:v>
                </c:pt>
                <c:pt idx="50992">
                  <c:v>0.83588213353226415</c:v>
                </c:pt>
                <c:pt idx="50993">
                  <c:v>0.83550913838120111</c:v>
                </c:pt>
                <c:pt idx="50994">
                  <c:v>0.8356317554975774</c:v>
                </c:pt>
                <c:pt idx="50995">
                  <c:v>0.8356317554975774</c:v>
                </c:pt>
                <c:pt idx="50996">
                  <c:v>0.83606557377049184</c:v>
                </c:pt>
                <c:pt idx="50997">
                  <c:v>0.83581533879374537</c:v>
                </c:pt>
                <c:pt idx="50998">
                  <c:v>0.83569299552906118</c:v>
                </c:pt>
                <c:pt idx="50999">
                  <c:v>0.8356317554975774</c:v>
                </c:pt>
                <c:pt idx="51000">
                  <c:v>0.83525903838986215</c:v>
                </c:pt>
                <c:pt idx="51001">
                  <c:v>0.8353204172876304</c:v>
                </c:pt>
                <c:pt idx="51002">
                  <c:v>0.8353204172876304</c:v>
                </c:pt>
                <c:pt idx="51003">
                  <c:v>0.8356317554975774</c:v>
                </c:pt>
                <c:pt idx="51004">
                  <c:v>0.8353204172876304</c:v>
                </c:pt>
                <c:pt idx="51005">
                  <c:v>0.83494783904619974</c:v>
                </c:pt>
                <c:pt idx="51006">
                  <c:v>0.8356317554975774</c:v>
                </c:pt>
                <c:pt idx="51007">
                  <c:v>0.8353204172876304</c:v>
                </c:pt>
                <c:pt idx="51008">
                  <c:v>0.83525903838986215</c:v>
                </c:pt>
                <c:pt idx="51009">
                  <c:v>0.83557046979865779</c:v>
                </c:pt>
                <c:pt idx="51010">
                  <c:v>0.83525903838986215</c:v>
                </c:pt>
                <c:pt idx="51011">
                  <c:v>0.8353204172876304</c:v>
                </c:pt>
                <c:pt idx="51012">
                  <c:v>0.83594332587621178</c:v>
                </c:pt>
                <c:pt idx="51013">
                  <c:v>0.8356317554975774</c:v>
                </c:pt>
                <c:pt idx="51014">
                  <c:v>0.8356317554975774</c:v>
                </c:pt>
                <c:pt idx="51015">
                  <c:v>0.83600447260529265</c:v>
                </c:pt>
                <c:pt idx="51016">
                  <c:v>0.83594332587621178</c:v>
                </c:pt>
                <c:pt idx="51017">
                  <c:v>0.83557046979865779</c:v>
                </c:pt>
                <c:pt idx="51018">
                  <c:v>0.83525903838986215</c:v>
                </c:pt>
                <c:pt idx="51019">
                  <c:v>0.83525903838986215</c:v>
                </c:pt>
                <c:pt idx="51020">
                  <c:v>0.83525903838986215</c:v>
                </c:pt>
                <c:pt idx="51021">
                  <c:v>0.83525903838986215</c:v>
                </c:pt>
                <c:pt idx="51022">
                  <c:v>0.8356317554975774</c:v>
                </c:pt>
                <c:pt idx="51023">
                  <c:v>0.83557046979865779</c:v>
                </c:pt>
                <c:pt idx="51024">
                  <c:v>0.83557046979865779</c:v>
                </c:pt>
                <c:pt idx="51025">
                  <c:v>0.83557046979865779</c:v>
                </c:pt>
                <c:pt idx="51026">
                  <c:v>0.83582089552238814</c:v>
                </c:pt>
                <c:pt idx="51027">
                  <c:v>0.83575961179544611</c:v>
                </c:pt>
                <c:pt idx="51028">
                  <c:v>0.83582089552238814</c:v>
                </c:pt>
                <c:pt idx="51029">
                  <c:v>0.83575961179544611</c:v>
                </c:pt>
                <c:pt idx="51030">
                  <c:v>0.83569828230022403</c:v>
                </c:pt>
                <c:pt idx="51031">
                  <c:v>0.83569828230022403</c:v>
                </c:pt>
                <c:pt idx="51032">
                  <c:v>0.83575961179544611</c:v>
                </c:pt>
                <c:pt idx="51033">
                  <c:v>0.83582089552238814</c:v>
                </c:pt>
                <c:pt idx="51034">
                  <c:v>0.83550913838120111</c:v>
                </c:pt>
                <c:pt idx="51035">
                  <c:v>0.83550913838120111</c:v>
                </c:pt>
                <c:pt idx="51036">
                  <c:v>0.83550913838120111</c:v>
                </c:pt>
                <c:pt idx="51037">
                  <c:v>0.83557046979865779</c:v>
                </c:pt>
                <c:pt idx="51038">
                  <c:v>0.83525903838986215</c:v>
                </c:pt>
                <c:pt idx="51039">
                  <c:v>0.83525903838986215</c:v>
                </c:pt>
                <c:pt idx="51040">
                  <c:v>0.8356317554975774</c:v>
                </c:pt>
                <c:pt idx="51041">
                  <c:v>0.83569299552906096</c:v>
                </c:pt>
                <c:pt idx="51042">
                  <c:v>0.83525903838986215</c:v>
                </c:pt>
                <c:pt idx="51043">
                  <c:v>0.8356317554975774</c:v>
                </c:pt>
                <c:pt idx="51044">
                  <c:v>0.83569299552906096</c:v>
                </c:pt>
                <c:pt idx="51045">
                  <c:v>0.83557046979865779</c:v>
                </c:pt>
                <c:pt idx="51046">
                  <c:v>0.83550913838120111</c:v>
                </c:pt>
                <c:pt idx="51047">
                  <c:v>0.83588213353226415</c:v>
                </c:pt>
                <c:pt idx="51048">
                  <c:v>0.83588213353226415</c:v>
                </c:pt>
                <c:pt idx="51049">
                  <c:v>0.83582089552238814</c:v>
                </c:pt>
                <c:pt idx="51050">
                  <c:v>0.83613288540500197</c:v>
                </c:pt>
                <c:pt idx="51051">
                  <c:v>0.83613288540500197</c:v>
                </c:pt>
                <c:pt idx="51052">
                  <c:v>0.83575961179544611</c:v>
                </c:pt>
                <c:pt idx="51053">
                  <c:v>0.83575961179544611</c:v>
                </c:pt>
                <c:pt idx="51054">
                  <c:v>0.83607169529499625</c:v>
                </c:pt>
                <c:pt idx="51055">
                  <c:v>0.83569828230022403</c:v>
                </c:pt>
                <c:pt idx="51056">
                  <c:v>0.83601045946955543</c:v>
                </c:pt>
                <c:pt idx="51057">
                  <c:v>0.83569828230022403</c:v>
                </c:pt>
                <c:pt idx="51058">
                  <c:v>0.83569828230022403</c:v>
                </c:pt>
                <c:pt idx="51059">
                  <c:v>0.83607169529499625</c:v>
                </c:pt>
                <c:pt idx="51060">
                  <c:v>0.83575961179544611</c:v>
                </c:pt>
                <c:pt idx="51061">
                  <c:v>0.83575961179544611</c:v>
                </c:pt>
                <c:pt idx="51062">
                  <c:v>0.83582089552238814</c:v>
                </c:pt>
                <c:pt idx="51063">
                  <c:v>0.83613288540500197</c:v>
                </c:pt>
                <c:pt idx="51064">
                  <c:v>0.83588213353226415</c:v>
                </c:pt>
                <c:pt idx="51065">
                  <c:v>0.83557046979865779</c:v>
                </c:pt>
                <c:pt idx="51066">
                  <c:v>0.83557046979865779</c:v>
                </c:pt>
                <c:pt idx="51067">
                  <c:v>0.83557046979865779</c:v>
                </c:pt>
                <c:pt idx="51068">
                  <c:v>0.83557046979865779</c:v>
                </c:pt>
                <c:pt idx="51069">
                  <c:v>0.83557046979865779</c:v>
                </c:pt>
                <c:pt idx="51070">
                  <c:v>0.8356317554975774</c:v>
                </c:pt>
                <c:pt idx="51071">
                  <c:v>0.83569299552906096</c:v>
                </c:pt>
                <c:pt idx="51072">
                  <c:v>0.8356317554975774</c:v>
                </c:pt>
                <c:pt idx="51073">
                  <c:v>0.83588213353226415</c:v>
                </c:pt>
                <c:pt idx="51074">
                  <c:v>0.83550913838120111</c:v>
                </c:pt>
                <c:pt idx="51075">
                  <c:v>0.83582089552238814</c:v>
                </c:pt>
                <c:pt idx="51076">
                  <c:v>0.83582089552238814</c:v>
                </c:pt>
                <c:pt idx="51077">
                  <c:v>0.83588213353226415</c:v>
                </c:pt>
                <c:pt idx="51078">
                  <c:v>0.83588213353226415</c:v>
                </c:pt>
                <c:pt idx="51079">
                  <c:v>0.83582089552238814</c:v>
                </c:pt>
                <c:pt idx="51080">
                  <c:v>0.83582089552238814</c:v>
                </c:pt>
                <c:pt idx="51081">
                  <c:v>0.83619402985074631</c:v>
                </c:pt>
                <c:pt idx="51082">
                  <c:v>0.83582089552238814</c:v>
                </c:pt>
                <c:pt idx="51083">
                  <c:v>0.83613288540500197</c:v>
                </c:pt>
                <c:pt idx="51084">
                  <c:v>0.83582089552238814</c:v>
                </c:pt>
                <c:pt idx="51085">
                  <c:v>0.83582089552238814</c:v>
                </c:pt>
                <c:pt idx="51086">
                  <c:v>0.83588213353226415</c:v>
                </c:pt>
                <c:pt idx="51087">
                  <c:v>0.83619402985074631</c:v>
                </c:pt>
                <c:pt idx="51088">
                  <c:v>0.83582089552238814</c:v>
                </c:pt>
                <c:pt idx="51089">
                  <c:v>0.83582089552238814</c:v>
                </c:pt>
                <c:pt idx="51090">
                  <c:v>0.83588213353226415</c:v>
                </c:pt>
                <c:pt idx="51091">
                  <c:v>0.83557046979865779</c:v>
                </c:pt>
                <c:pt idx="51092">
                  <c:v>0.83594332587621178</c:v>
                </c:pt>
                <c:pt idx="51093">
                  <c:v>0.83600447260529265</c:v>
                </c:pt>
                <c:pt idx="51094">
                  <c:v>0.83538175046554941</c:v>
                </c:pt>
                <c:pt idx="51095">
                  <c:v>0.83569299552906118</c:v>
                </c:pt>
                <c:pt idx="51096">
                  <c:v>0.83538175046554941</c:v>
                </c:pt>
                <c:pt idx="51097">
                  <c:v>0.83538175046554941</c:v>
                </c:pt>
                <c:pt idx="51098">
                  <c:v>0.83538175046554941</c:v>
                </c:pt>
                <c:pt idx="51099">
                  <c:v>0.83538175046554941</c:v>
                </c:pt>
                <c:pt idx="51100">
                  <c:v>0.83500931098696463</c:v>
                </c:pt>
                <c:pt idx="51101">
                  <c:v>0.8353204172876304</c:v>
                </c:pt>
                <c:pt idx="51102">
                  <c:v>0.8353204172876304</c:v>
                </c:pt>
                <c:pt idx="51103">
                  <c:v>0.83600447260529265</c:v>
                </c:pt>
                <c:pt idx="51104">
                  <c:v>0.83569299552906096</c:v>
                </c:pt>
                <c:pt idx="51105">
                  <c:v>0.83594332587621178</c:v>
                </c:pt>
                <c:pt idx="51106">
                  <c:v>0.83588213353226415</c:v>
                </c:pt>
                <c:pt idx="51107">
                  <c:v>0.83619402985074631</c:v>
                </c:pt>
                <c:pt idx="51108">
                  <c:v>0.83582089552238814</c:v>
                </c:pt>
                <c:pt idx="51109">
                  <c:v>0.83550913838120111</c:v>
                </c:pt>
                <c:pt idx="51110">
                  <c:v>0.83582089552238814</c:v>
                </c:pt>
                <c:pt idx="51111">
                  <c:v>0.83588213353226415</c:v>
                </c:pt>
                <c:pt idx="51112">
                  <c:v>0.8356317554975774</c:v>
                </c:pt>
                <c:pt idx="51113">
                  <c:v>0.8357541899441342</c:v>
                </c:pt>
                <c:pt idx="51114">
                  <c:v>0.8357541899441342</c:v>
                </c:pt>
                <c:pt idx="51115">
                  <c:v>0.83544303797468367</c:v>
                </c:pt>
                <c:pt idx="51116">
                  <c:v>0.83544303797468367</c:v>
                </c:pt>
                <c:pt idx="51117">
                  <c:v>0.83538175046554941</c:v>
                </c:pt>
                <c:pt idx="51118">
                  <c:v>0.83569299552906096</c:v>
                </c:pt>
                <c:pt idx="51119">
                  <c:v>0.83600447260529265</c:v>
                </c:pt>
                <c:pt idx="51120">
                  <c:v>0.83594332587621178</c:v>
                </c:pt>
                <c:pt idx="51121">
                  <c:v>0.83557046979865779</c:v>
                </c:pt>
                <c:pt idx="51122">
                  <c:v>0.83594332587621178</c:v>
                </c:pt>
                <c:pt idx="51123">
                  <c:v>0.83594332587621178</c:v>
                </c:pt>
                <c:pt idx="51124">
                  <c:v>0.83600447260529265</c:v>
                </c:pt>
                <c:pt idx="51125">
                  <c:v>0.8357541899441342</c:v>
                </c:pt>
                <c:pt idx="51126">
                  <c:v>0.8357541899441342</c:v>
                </c:pt>
                <c:pt idx="51127">
                  <c:v>0.83507073715562186</c:v>
                </c:pt>
                <c:pt idx="51128">
                  <c:v>0.83538175046554941</c:v>
                </c:pt>
                <c:pt idx="51129">
                  <c:v>0.83569299552906118</c:v>
                </c:pt>
                <c:pt idx="51130">
                  <c:v>0.8356317554975774</c:v>
                </c:pt>
                <c:pt idx="51131">
                  <c:v>0.83569299552906096</c:v>
                </c:pt>
                <c:pt idx="51132">
                  <c:v>0.83569299552906096</c:v>
                </c:pt>
                <c:pt idx="51133">
                  <c:v>0.8356317554975774</c:v>
                </c:pt>
                <c:pt idx="51134">
                  <c:v>0.83569299552906096</c:v>
                </c:pt>
                <c:pt idx="51135">
                  <c:v>0.83569299552906096</c:v>
                </c:pt>
                <c:pt idx="51136">
                  <c:v>0.8356317554975774</c:v>
                </c:pt>
                <c:pt idx="51137">
                  <c:v>0.83557046979865779</c:v>
                </c:pt>
                <c:pt idx="51138">
                  <c:v>0.83594332587621178</c:v>
                </c:pt>
                <c:pt idx="51139">
                  <c:v>0.83600447260529265</c:v>
                </c:pt>
                <c:pt idx="51140">
                  <c:v>0.8357541899441342</c:v>
                </c:pt>
                <c:pt idx="51141">
                  <c:v>0.83612662942271887</c:v>
                </c:pt>
                <c:pt idx="51142">
                  <c:v>0.8357541899441342</c:v>
                </c:pt>
                <c:pt idx="51143">
                  <c:v>0.8357541899441342</c:v>
                </c:pt>
                <c:pt idx="51144">
                  <c:v>0.83538175046554941</c:v>
                </c:pt>
                <c:pt idx="51145">
                  <c:v>0.83581533879374537</c:v>
                </c:pt>
                <c:pt idx="51146">
                  <c:v>0.83581533879374537</c:v>
                </c:pt>
                <c:pt idx="51147">
                  <c:v>0.83544303797468367</c:v>
                </c:pt>
                <c:pt idx="51148">
                  <c:v>0.8357541899441342</c:v>
                </c:pt>
                <c:pt idx="51149">
                  <c:v>0.8357541899441342</c:v>
                </c:pt>
                <c:pt idx="51150">
                  <c:v>0.83538175046554941</c:v>
                </c:pt>
                <c:pt idx="51151">
                  <c:v>0.83606557377049184</c:v>
                </c:pt>
                <c:pt idx="51152">
                  <c:v>0.8356317554975774</c:v>
                </c:pt>
                <c:pt idx="51153">
                  <c:v>0.83557046979865779</c:v>
                </c:pt>
                <c:pt idx="51154">
                  <c:v>0.83594332587621178</c:v>
                </c:pt>
                <c:pt idx="51155">
                  <c:v>0.83594332587621178</c:v>
                </c:pt>
                <c:pt idx="51156">
                  <c:v>0.83588213353226415</c:v>
                </c:pt>
                <c:pt idx="51157">
                  <c:v>0.83557046979865779</c:v>
                </c:pt>
                <c:pt idx="51158">
                  <c:v>0.83588213353226415</c:v>
                </c:pt>
                <c:pt idx="51159">
                  <c:v>0.83613288540500197</c:v>
                </c:pt>
                <c:pt idx="51160">
                  <c:v>0.83582089552238814</c:v>
                </c:pt>
                <c:pt idx="51161">
                  <c:v>0.83557046979865779</c:v>
                </c:pt>
                <c:pt idx="51162">
                  <c:v>0.83557046979865779</c:v>
                </c:pt>
                <c:pt idx="51163">
                  <c:v>0.8356317554975774</c:v>
                </c:pt>
                <c:pt idx="51164">
                  <c:v>0.83600447260529265</c:v>
                </c:pt>
                <c:pt idx="51165">
                  <c:v>0.8356317554975774</c:v>
                </c:pt>
                <c:pt idx="51166">
                  <c:v>0.83594332587621178</c:v>
                </c:pt>
                <c:pt idx="51167">
                  <c:v>0.83619402985074631</c:v>
                </c:pt>
                <c:pt idx="51168">
                  <c:v>0.83613288540500197</c:v>
                </c:pt>
                <c:pt idx="51169">
                  <c:v>0.83607169529499625</c:v>
                </c:pt>
                <c:pt idx="51170">
                  <c:v>0.83575961179544611</c:v>
                </c:pt>
                <c:pt idx="51171">
                  <c:v>0.83582089552238814</c:v>
                </c:pt>
                <c:pt idx="51172">
                  <c:v>0.83588213353226415</c:v>
                </c:pt>
                <c:pt idx="51173">
                  <c:v>0.8356317554975774</c:v>
                </c:pt>
                <c:pt idx="51174">
                  <c:v>0.83569299552906096</c:v>
                </c:pt>
                <c:pt idx="51175">
                  <c:v>0.83600447260529265</c:v>
                </c:pt>
                <c:pt idx="51176">
                  <c:v>0.8356317554975774</c:v>
                </c:pt>
                <c:pt idx="51177">
                  <c:v>0.83557046979865779</c:v>
                </c:pt>
                <c:pt idx="51178">
                  <c:v>0.83557046979865779</c:v>
                </c:pt>
                <c:pt idx="51179">
                  <c:v>0.8356317554975774</c:v>
                </c:pt>
                <c:pt idx="51180">
                  <c:v>0.8356317554975774</c:v>
                </c:pt>
                <c:pt idx="51181">
                  <c:v>0.8356317554975774</c:v>
                </c:pt>
                <c:pt idx="51182">
                  <c:v>0.83557046979865779</c:v>
                </c:pt>
                <c:pt idx="51183">
                  <c:v>0.83550913838120111</c:v>
                </c:pt>
                <c:pt idx="51184">
                  <c:v>0.83582089552238814</c:v>
                </c:pt>
                <c:pt idx="51185">
                  <c:v>0.83544776119402975</c:v>
                </c:pt>
                <c:pt idx="51186">
                  <c:v>0.83575961179544611</c:v>
                </c:pt>
                <c:pt idx="51187">
                  <c:v>0.83575961179544611</c:v>
                </c:pt>
                <c:pt idx="51188">
                  <c:v>0.83582089552238814</c:v>
                </c:pt>
                <c:pt idx="51189">
                  <c:v>0.83619402985074631</c:v>
                </c:pt>
                <c:pt idx="51190">
                  <c:v>0.83619402985074631</c:v>
                </c:pt>
                <c:pt idx="51191">
                  <c:v>0.83588213353226415</c:v>
                </c:pt>
                <c:pt idx="51192">
                  <c:v>0.83557046979865779</c:v>
                </c:pt>
                <c:pt idx="51193">
                  <c:v>0.83594332587621178</c:v>
                </c:pt>
                <c:pt idx="51194">
                  <c:v>0.83594332587621178</c:v>
                </c:pt>
                <c:pt idx="51195">
                  <c:v>0.83600447260529265</c:v>
                </c:pt>
                <c:pt idx="51196">
                  <c:v>0.83606557377049184</c:v>
                </c:pt>
                <c:pt idx="51197">
                  <c:v>0.83538175046554941</c:v>
                </c:pt>
                <c:pt idx="51198">
                  <c:v>0.8357541899441342</c:v>
                </c:pt>
                <c:pt idx="51199">
                  <c:v>0.8357541899441342</c:v>
                </c:pt>
                <c:pt idx="51200">
                  <c:v>0.8357541899441342</c:v>
                </c:pt>
                <c:pt idx="51201">
                  <c:v>0.83538175046554941</c:v>
                </c:pt>
                <c:pt idx="51202">
                  <c:v>0.8357541899441342</c:v>
                </c:pt>
                <c:pt idx="51203">
                  <c:v>0.83581533879374537</c:v>
                </c:pt>
                <c:pt idx="51204">
                  <c:v>0.8357541899441342</c:v>
                </c:pt>
                <c:pt idx="51205">
                  <c:v>0.8357541899441342</c:v>
                </c:pt>
                <c:pt idx="51206">
                  <c:v>0.83569299552906096</c:v>
                </c:pt>
                <c:pt idx="51207">
                  <c:v>0.83600447260529265</c:v>
                </c:pt>
                <c:pt idx="51208">
                  <c:v>0.83600447260529265</c:v>
                </c:pt>
                <c:pt idx="51209">
                  <c:v>0.8357541899441342</c:v>
                </c:pt>
                <c:pt idx="51210">
                  <c:v>0.83569299552906096</c:v>
                </c:pt>
                <c:pt idx="51211">
                  <c:v>0.83594332587621178</c:v>
                </c:pt>
                <c:pt idx="51212">
                  <c:v>0.83588213353226415</c:v>
                </c:pt>
                <c:pt idx="51213">
                  <c:v>0.83594332587621178</c:v>
                </c:pt>
                <c:pt idx="51214">
                  <c:v>0.83594332587621178</c:v>
                </c:pt>
                <c:pt idx="51215">
                  <c:v>0.83569299552906118</c:v>
                </c:pt>
                <c:pt idx="51216">
                  <c:v>0.8353817504655493</c:v>
                </c:pt>
                <c:pt idx="51217">
                  <c:v>0.83569299552906096</c:v>
                </c:pt>
                <c:pt idx="51218">
                  <c:v>0.8357541899441342</c:v>
                </c:pt>
                <c:pt idx="51219">
                  <c:v>0.83581533879374537</c:v>
                </c:pt>
                <c:pt idx="51220">
                  <c:v>0.83550427986602172</c:v>
                </c:pt>
                <c:pt idx="51221">
                  <c:v>0.83550427986602172</c:v>
                </c:pt>
                <c:pt idx="51222">
                  <c:v>0.83556547619047616</c:v>
                </c:pt>
                <c:pt idx="51223">
                  <c:v>0.83556547619047616</c:v>
                </c:pt>
                <c:pt idx="51224">
                  <c:v>0.83525474153960577</c:v>
                </c:pt>
                <c:pt idx="51225">
                  <c:v>0.83525474153960577</c:v>
                </c:pt>
                <c:pt idx="51226">
                  <c:v>0.83519345238095233</c:v>
                </c:pt>
                <c:pt idx="51227">
                  <c:v>0.83513211760327521</c:v>
                </c:pt>
                <c:pt idx="51228">
                  <c:v>0.83544303797468367</c:v>
                </c:pt>
                <c:pt idx="51229">
                  <c:v>0.83507073715562186</c:v>
                </c:pt>
                <c:pt idx="51230">
                  <c:v>0.83581533879374537</c:v>
                </c:pt>
                <c:pt idx="51231">
                  <c:v>0.83612662942271887</c:v>
                </c:pt>
                <c:pt idx="51232">
                  <c:v>0.8357541899441342</c:v>
                </c:pt>
                <c:pt idx="51233">
                  <c:v>0.8353817504655493</c:v>
                </c:pt>
                <c:pt idx="51234">
                  <c:v>0.83569299552906096</c:v>
                </c:pt>
                <c:pt idx="51235">
                  <c:v>0.83600447260529265</c:v>
                </c:pt>
                <c:pt idx="51236">
                  <c:v>0.8356317554975774</c:v>
                </c:pt>
                <c:pt idx="51237">
                  <c:v>0.8356317554975774</c:v>
                </c:pt>
                <c:pt idx="51238">
                  <c:v>0.83600447260529265</c:v>
                </c:pt>
                <c:pt idx="51239">
                  <c:v>0.83569299552906096</c:v>
                </c:pt>
                <c:pt idx="51240">
                  <c:v>0.83612662942271887</c:v>
                </c:pt>
                <c:pt idx="51241">
                  <c:v>0.83581533879374537</c:v>
                </c:pt>
                <c:pt idx="51242">
                  <c:v>0.83587644212876822</c:v>
                </c:pt>
                <c:pt idx="51243">
                  <c:v>0.83556547619047616</c:v>
                </c:pt>
                <c:pt idx="51244">
                  <c:v>0.83556547619047616</c:v>
                </c:pt>
                <c:pt idx="51245">
                  <c:v>0.83556547619047616</c:v>
                </c:pt>
                <c:pt idx="51246">
                  <c:v>0.83519345238095233</c:v>
                </c:pt>
                <c:pt idx="51247">
                  <c:v>0.83550427986602172</c:v>
                </c:pt>
                <c:pt idx="51248">
                  <c:v>0.83618763961280718</c:v>
                </c:pt>
                <c:pt idx="51249">
                  <c:v>0.83581533879374537</c:v>
                </c:pt>
                <c:pt idx="51250">
                  <c:v>0.83581533879374537</c:v>
                </c:pt>
                <c:pt idx="51251">
                  <c:v>0.83544303797468367</c:v>
                </c:pt>
                <c:pt idx="51252">
                  <c:v>0.83544303797468367</c:v>
                </c:pt>
                <c:pt idx="51253">
                  <c:v>0.83612662942271887</c:v>
                </c:pt>
                <c:pt idx="51254">
                  <c:v>0.8357541899441342</c:v>
                </c:pt>
                <c:pt idx="51255">
                  <c:v>0.8353817504655493</c:v>
                </c:pt>
                <c:pt idx="51256">
                  <c:v>0.83581533879374537</c:v>
                </c:pt>
                <c:pt idx="51257">
                  <c:v>0.83550427986602172</c:v>
                </c:pt>
                <c:pt idx="51258">
                  <c:v>0.83519345238095233</c:v>
                </c:pt>
                <c:pt idx="51259">
                  <c:v>0.83519345238095233</c:v>
                </c:pt>
                <c:pt idx="51260">
                  <c:v>0.83581533879374537</c:v>
                </c:pt>
                <c:pt idx="51261">
                  <c:v>0.83612662942271887</c:v>
                </c:pt>
                <c:pt idx="51262">
                  <c:v>0.8357541899441342</c:v>
                </c:pt>
                <c:pt idx="51263">
                  <c:v>0.83600447260529265</c:v>
                </c:pt>
                <c:pt idx="51264">
                  <c:v>0.83569299552906096</c:v>
                </c:pt>
                <c:pt idx="51265">
                  <c:v>0.83600447260529265</c:v>
                </c:pt>
                <c:pt idx="51266">
                  <c:v>0.83600447260529265</c:v>
                </c:pt>
                <c:pt idx="51267">
                  <c:v>0.8356317554975774</c:v>
                </c:pt>
                <c:pt idx="51268">
                  <c:v>0.83569299552906096</c:v>
                </c:pt>
                <c:pt idx="51269">
                  <c:v>0.8357541899441342</c:v>
                </c:pt>
                <c:pt idx="51270">
                  <c:v>0.83550427986602172</c:v>
                </c:pt>
                <c:pt idx="51271">
                  <c:v>0.83550427986602172</c:v>
                </c:pt>
                <c:pt idx="51272">
                  <c:v>0.83519345238095233</c:v>
                </c:pt>
                <c:pt idx="51273">
                  <c:v>0.83519345238095233</c:v>
                </c:pt>
                <c:pt idx="51274">
                  <c:v>0.83593749999999989</c:v>
                </c:pt>
                <c:pt idx="51275">
                  <c:v>0.83519345238095233</c:v>
                </c:pt>
                <c:pt idx="51276">
                  <c:v>0.83544303797468367</c:v>
                </c:pt>
                <c:pt idx="51277">
                  <c:v>0.83544303797468367</c:v>
                </c:pt>
                <c:pt idx="51278">
                  <c:v>0.83507073715562186</c:v>
                </c:pt>
                <c:pt idx="51279">
                  <c:v>0.8357541899441342</c:v>
                </c:pt>
                <c:pt idx="51280">
                  <c:v>0.8357541899441342</c:v>
                </c:pt>
                <c:pt idx="51281">
                  <c:v>0.8353817504655493</c:v>
                </c:pt>
                <c:pt idx="51282">
                  <c:v>0.83606557377049184</c:v>
                </c:pt>
                <c:pt idx="51283">
                  <c:v>0.8356317554975774</c:v>
                </c:pt>
                <c:pt idx="51284">
                  <c:v>0.8356317554975774</c:v>
                </c:pt>
                <c:pt idx="51285">
                  <c:v>0.83600447260529265</c:v>
                </c:pt>
                <c:pt idx="51286">
                  <c:v>0.8356317554975774</c:v>
                </c:pt>
                <c:pt idx="51287">
                  <c:v>0.8356317554975774</c:v>
                </c:pt>
                <c:pt idx="51288">
                  <c:v>0.83606557377049184</c:v>
                </c:pt>
                <c:pt idx="51289">
                  <c:v>0.83550427986602172</c:v>
                </c:pt>
                <c:pt idx="51290">
                  <c:v>0.83556547619047616</c:v>
                </c:pt>
                <c:pt idx="51291">
                  <c:v>0.83593749999999989</c:v>
                </c:pt>
                <c:pt idx="51292">
                  <c:v>0.83593750000000011</c:v>
                </c:pt>
                <c:pt idx="51293">
                  <c:v>0.83593750000000011</c:v>
                </c:pt>
                <c:pt idx="51294">
                  <c:v>0.83556547619047616</c:v>
                </c:pt>
                <c:pt idx="51295">
                  <c:v>0.83556547619047616</c:v>
                </c:pt>
                <c:pt idx="51296">
                  <c:v>0.83513211760327521</c:v>
                </c:pt>
                <c:pt idx="51297">
                  <c:v>0.8357541899441342</c:v>
                </c:pt>
                <c:pt idx="51298">
                  <c:v>0.83606557377049184</c:v>
                </c:pt>
                <c:pt idx="51299">
                  <c:v>0.83569299552906096</c:v>
                </c:pt>
                <c:pt idx="51300">
                  <c:v>0.8356317554975774</c:v>
                </c:pt>
                <c:pt idx="51301">
                  <c:v>0.83600447260529265</c:v>
                </c:pt>
                <c:pt idx="51302">
                  <c:v>0.8356317554975774</c:v>
                </c:pt>
                <c:pt idx="51303">
                  <c:v>0.83588213353226415</c:v>
                </c:pt>
                <c:pt idx="51304">
                  <c:v>0.83550913838120111</c:v>
                </c:pt>
                <c:pt idx="51305">
                  <c:v>0.83582089552238814</c:v>
                </c:pt>
                <c:pt idx="51306">
                  <c:v>0.83582089552238814</c:v>
                </c:pt>
                <c:pt idx="51307">
                  <c:v>0.83582089552238814</c:v>
                </c:pt>
                <c:pt idx="51308">
                  <c:v>0.83588213353226415</c:v>
                </c:pt>
                <c:pt idx="51309">
                  <c:v>0.8356317554975774</c:v>
                </c:pt>
                <c:pt idx="51310">
                  <c:v>0.83594332587621178</c:v>
                </c:pt>
                <c:pt idx="51311">
                  <c:v>0.8356317554975774</c:v>
                </c:pt>
                <c:pt idx="51312">
                  <c:v>0.83594332587621178</c:v>
                </c:pt>
                <c:pt idx="51313">
                  <c:v>0.83625512868332708</c:v>
                </c:pt>
                <c:pt idx="51314">
                  <c:v>0.83625512868332708</c:v>
                </c:pt>
                <c:pt idx="51315">
                  <c:v>0.83594332587621178</c:v>
                </c:pt>
                <c:pt idx="51316">
                  <c:v>0.83600447260529265</c:v>
                </c:pt>
                <c:pt idx="51317">
                  <c:v>0.83606557377049184</c:v>
                </c:pt>
                <c:pt idx="51318">
                  <c:v>0.83600447260529265</c:v>
                </c:pt>
                <c:pt idx="51319">
                  <c:v>0.83600447260529265</c:v>
                </c:pt>
                <c:pt idx="51320">
                  <c:v>0.8353817504655493</c:v>
                </c:pt>
                <c:pt idx="51321">
                  <c:v>0.8353817504655493</c:v>
                </c:pt>
                <c:pt idx="51322">
                  <c:v>0.83600447260529265</c:v>
                </c:pt>
                <c:pt idx="51323">
                  <c:v>0.83600447260529265</c:v>
                </c:pt>
                <c:pt idx="51324">
                  <c:v>0.83569299552906096</c:v>
                </c:pt>
                <c:pt idx="51325">
                  <c:v>0.8357541899441342</c:v>
                </c:pt>
                <c:pt idx="51326">
                  <c:v>0.83612662942271887</c:v>
                </c:pt>
                <c:pt idx="51327">
                  <c:v>0.8357541899441342</c:v>
                </c:pt>
                <c:pt idx="51328">
                  <c:v>0.83544303797468367</c:v>
                </c:pt>
                <c:pt idx="51329">
                  <c:v>0.83544303797468367</c:v>
                </c:pt>
                <c:pt idx="51330">
                  <c:v>0.83581533879374537</c:v>
                </c:pt>
                <c:pt idx="51331">
                  <c:v>0.83550427986602172</c:v>
                </c:pt>
                <c:pt idx="51332">
                  <c:v>0.83587644212876822</c:v>
                </c:pt>
                <c:pt idx="51333">
                  <c:v>0.83581533879374537</c:v>
                </c:pt>
                <c:pt idx="51334">
                  <c:v>0.8357541899441342</c:v>
                </c:pt>
                <c:pt idx="51335">
                  <c:v>0.83606557377049184</c:v>
                </c:pt>
                <c:pt idx="51336">
                  <c:v>0.83600447260529265</c:v>
                </c:pt>
                <c:pt idx="51337">
                  <c:v>0.83569299552906096</c:v>
                </c:pt>
                <c:pt idx="51338">
                  <c:v>0.83600447260529265</c:v>
                </c:pt>
                <c:pt idx="51339">
                  <c:v>0.8356317554975774</c:v>
                </c:pt>
                <c:pt idx="51340">
                  <c:v>0.8356317554975774</c:v>
                </c:pt>
                <c:pt idx="51341">
                  <c:v>0.83606557377049184</c:v>
                </c:pt>
                <c:pt idx="51342">
                  <c:v>0.83618763961280718</c:v>
                </c:pt>
                <c:pt idx="51343">
                  <c:v>0.83550427986602172</c:v>
                </c:pt>
                <c:pt idx="51344">
                  <c:v>0.83519345238095233</c:v>
                </c:pt>
                <c:pt idx="51345">
                  <c:v>0.83519345238095233</c:v>
                </c:pt>
                <c:pt idx="51346">
                  <c:v>0.83550427986602172</c:v>
                </c:pt>
                <c:pt idx="51347">
                  <c:v>0.83581533879374537</c:v>
                </c:pt>
                <c:pt idx="51348">
                  <c:v>0.8353817504655493</c:v>
                </c:pt>
                <c:pt idx="51349">
                  <c:v>0.83569299552906096</c:v>
                </c:pt>
                <c:pt idx="51350">
                  <c:v>0.83569299552906096</c:v>
                </c:pt>
                <c:pt idx="51351">
                  <c:v>0.83600447260529265</c:v>
                </c:pt>
                <c:pt idx="51352">
                  <c:v>0.83606557377049184</c:v>
                </c:pt>
                <c:pt idx="51353">
                  <c:v>0.8353817504655493</c:v>
                </c:pt>
                <c:pt idx="51354">
                  <c:v>0.8353817504655493</c:v>
                </c:pt>
                <c:pt idx="51355">
                  <c:v>0.83569299552906096</c:v>
                </c:pt>
                <c:pt idx="51356">
                  <c:v>0.8356317554975774</c:v>
                </c:pt>
                <c:pt idx="51357">
                  <c:v>0.83600447260529265</c:v>
                </c:pt>
                <c:pt idx="51358">
                  <c:v>0.83600447260529265</c:v>
                </c:pt>
                <c:pt idx="51359">
                  <c:v>0.83594332587621178</c:v>
                </c:pt>
                <c:pt idx="51360">
                  <c:v>0.83625512868332708</c:v>
                </c:pt>
                <c:pt idx="51361">
                  <c:v>0.83594332587621178</c:v>
                </c:pt>
                <c:pt idx="51362">
                  <c:v>0.83600447260529265</c:v>
                </c:pt>
                <c:pt idx="51363">
                  <c:v>0.8357541899441342</c:v>
                </c:pt>
                <c:pt idx="51364">
                  <c:v>0.83544303797468367</c:v>
                </c:pt>
                <c:pt idx="51365">
                  <c:v>0.83544303797468367</c:v>
                </c:pt>
                <c:pt idx="51366">
                  <c:v>0.83581533879374537</c:v>
                </c:pt>
                <c:pt idx="51367">
                  <c:v>0.83556547619047616</c:v>
                </c:pt>
                <c:pt idx="51368">
                  <c:v>0.83562662699888424</c:v>
                </c:pt>
                <c:pt idx="51369">
                  <c:v>0.83587644212876822</c:v>
                </c:pt>
                <c:pt idx="51370">
                  <c:v>0.83544303797468367</c:v>
                </c:pt>
                <c:pt idx="51371">
                  <c:v>0.8353817504655493</c:v>
                </c:pt>
                <c:pt idx="51372">
                  <c:v>0.83569299552906096</c:v>
                </c:pt>
                <c:pt idx="51373">
                  <c:v>0.83594332587621178</c:v>
                </c:pt>
                <c:pt idx="51374">
                  <c:v>0.83519761372110379</c:v>
                </c:pt>
                <c:pt idx="51375">
                  <c:v>0.83557046979865779</c:v>
                </c:pt>
                <c:pt idx="51376">
                  <c:v>0.83557046979865779</c:v>
                </c:pt>
                <c:pt idx="51377">
                  <c:v>0.83600447260529265</c:v>
                </c:pt>
                <c:pt idx="51378">
                  <c:v>0.83569299552906096</c:v>
                </c:pt>
                <c:pt idx="51379">
                  <c:v>0.8357541899441342</c:v>
                </c:pt>
                <c:pt idx="51380">
                  <c:v>0.83544303797468367</c:v>
                </c:pt>
                <c:pt idx="51381">
                  <c:v>0.83544303797468367</c:v>
                </c:pt>
                <c:pt idx="51382">
                  <c:v>0.83581533879374537</c:v>
                </c:pt>
                <c:pt idx="51383">
                  <c:v>0.83544303797468367</c:v>
                </c:pt>
                <c:pt idx="51384">
                  <c:v>0.83544303797468367</c:v>
                </c:pt>
                <c:pt idx="51385">
                  <c:v>0.83544303797468367</c:v>
                </c:pt>
                <c:pt idx="51386">
                  <c:v>0.83544303797468367</c:v>
                </c:pt>
                <c:pt idx="51387">
                  <c:v>0.83544303797468367</c:v>
                </c:pt>
                <c:pt idx="51388">
                  <c:v>0.8357541899441342</c:v>
                </c:pt>
                <c:pt idx="51389">
                  <c:v>0.83606557377049184</c:v>
                </c:pt>
                <c:pt idx="51390">
                  <c:v>0.83600447260529265</c:v>
                </c:pt>
                <c:pt idx="51391">
                  <c:v>0.8356317554975774</c:v>
                </c:pt>
                <c:pt idx="51392">
                  <c:v>0.83569299552906096</c:v>
                </c:pt>
                <c:pt idx="51393">
                  <c:v>0.83606557377049184</c:v>
                </c:pt>
                <c:pt idx="51394">
                  <c:v>0.83612662942271887</c:v>
                </c:pt>
                <c:pt idx="51395">
                  <c:v>0.83581533879374537</c:v>
                </c:pt>
                <c:pt idx="51396">
                  <c:v>0.83587644212876822</c:v>
                </c:pt>
                <c:pt idx="51397">
                  <c:v>0.83550427986602172</c:v>
                </c:pt>
                <c:pt idx="51398">
                  <c:v>0.83544303797468367</c:v>
                </c:pt>
                <c:pt idx="51399">
                  <c:v>0.8357541899441342</c:v>
                </c:pt>
                <c:pt idx="51400">
                  <c:v>0.83538175046554941</c:v>
                </c:pt>
                <c:pt idx="51401">
                  <c:v>0.8353204172876304</c:v>
                </c:pt>
                <c:pt idx="51402">
                  <c:v>0.83600447260529265</c:v>
                </c:pt>
                <c:pt idx="51403">
                  <c:v>0.8356317554975774</c:v>
                </c:pt>
                <c:pt idx="51404">
                  <c:v>0.83557046979865779</c:v>
                </c:pt>
                <c:pt idx="51405">
                  <c:v>0.83557046979865779</c:v>
                </c:pt>
                <c:pt idx="51406">
                  <c:v>0.83594332587621178</c:v>
                </c:pt>
                <c:pt idx="51407">
                  <c:v>0.83569299552906096</c:v>
                </c:pt>
                <c:pt idx="51408">
                  <c:v>0.8357541899441342</c:v>
                </c:pt>
                <c:pt idx="51409">
                  <c:v>0.83581533879374537</c:v>
                </c:pt>
                <c:pt idx="51410">
                  <c:v>0.83538175046554941</c:v>
                </c:pt>
                <c:pt idx="51411">
                  <c:v>0.83538175046554941</c:v>
                </c:pt>
                <c:pt idx="51412">
                  <c:v>0.8353204172876304</c:v>
                </c:pt>
                <c:pt idx="51413">
                  <c:v>0.8353204172876304</c:v>
                </c:pt>
                <c:pt idx="51414">
                  <c:v>0.8353204172876304</c:v>
                </c:pt>
                <c:pt idx="51415">
                  <c:v>0.8356317554975774</c:v>
                </c:pt>
                <c:pt idx="51416">
                  <c:v>0.8356317554975774</c:v>
                </c:pt>
                <c:pt idx="51417">
                  <c:v>0.83557046979865779</c:v>
                </c:pt>
                <c:pt idx="51418">
                  <c:v>0.83557046979865779</c:v>
                </c:pt>
                <c:pt idx="51419">
                  <c:v>0.83588213353226415</c:v>
                </c:pt>
                <c:pt idx="51420">
                  <c:v>0.83588213353226415</c:v>
                </c:pt>
                <c:pt idx="51421">
                  <c:v>0.83588213353226415</c:v>
                </c:pt>
                <c:pt idx="51422">
                  <c:v>0.83557046979865779</c:v>
                </c:pt>
                <c:pt idx="51423">
                  <c:v>0.8356317554975774</c:v>
                </c:pt>
                <c:pt idx="51424">
                  <c:v>0.8353817504655493</c:v>
                </c:pt>
                <c:pt idx="51425">
                  <c:v>0.83581533879374537</c:v>
                </c:pt>
                <c:pt idx="51426">
                  <c:v>0.83618763961280718</c:v>
                </c:pt>
                <c:pt idx="51427">
                  <c:v>0.83550427986602172</c:v>
                </c:pt>
                <c:pt idx="51428">
                  <c:v>0.83519345238095233</c:v>
                </c:pt>
                <c:pt idx="51429">
                  <c:v>0.83513211760327521</c:v>
                </c:pt>
                <c:pt idx="51430">
                  <c:v>0.83550427986602172</c:v>
                </c:pt>
                <c:pt idx="51431">
                  <c:v>0.83556547619047616</c:v>
                </c:pt>
                <c:pt idx="51432">
                  <c:v>0.83587644212876822</c:v>
                </c:pt>
                <c:pt idx="51433">
                  <c:v>0.8353204172876304</c:v>
                </c:pt>
                <c:pt idx="51434">
                  <c:v>0.83557046979865779</c:v>
                </c:pt>
                <c:pt idx="51435">
                  <c:v>0.83588213353226415</c:v>
                </c:pt>
                <c:pt idx="51436">
                  <c:v>0.83557046979865779</c:v>
                </c:pt>
                <c:pt idx="51437">
                  <c:v>0.83594332587621178</c:v>
                </c:pt>
                <c:pt idx="51438">
                  <c:v>0.83569299552906096</c:v>
                </c:pt>
                <c:pt idx="51439">
                  <c:v>0.8353817504655493</c:v>
                </c:pt>
                <c:pt idx="51440">
                  <c:v>0.83612662942271887</c:v>
                </c:pt>
                <c:pt idx="51441">
                  <c:v>0.83538175046554941</c:v>
                </c:pt>
                <c:pt idx="51442">
                  <c:v>0.83538175046554941</c:v>
                </c:pt>
                <c:pt idx="51443">
                  <c:v>0.83538175046554941</c:v>
                </c:pt>
                <c:pt idx="51444">
                  <c:v>0.8356317554975774</c:v>
                </c:pt>
                <c:pt idx="51445">
                  <c:v>0.83582089552238814</c:v>
                </c:pt>
                <c:pt idx="51446">
                  <c:v>0.83575961179544611</c:v>
                </c:pt>
                <c:pt idx="51447">
                  <c:v>0.83582089552238814</c:v>
                </c:pt>
                <c:pt idx="51448">
                  <c:v>0.83619402985074631</c:v>
                </c:pt>
                <c:pt idx="51449">
                  <c:v>0.83588213353226415</c:v>
                </c:pt>
                <c:pt idx="51450">
                  <c:v>0.83600447260529265</c:v>
                </c:pt>
                <c:pt idx="51451">
                  <c:v>0.83569299552906096</c:v>
                </c:pt>
                <c:pt idx="51452">
                  <c:v>0.8357541899441342</c:v>
                </c:pt>
                <c:pt idx="51453">
                  <c:v>0.8357541899441342</c:v>
                </c:pt>
                <c:pt idx="51454">
                  <c:v>0.83513211760327521</c:v>
                </c:pt>
                <c:pt idx="51455">
                  <c:v>0.83587644212876822</c:v>
                </c:pt>
                <c:pt idx="51456">
                  <c:v>0.83550427986602172</c:v>
                </c:pt>
                <c:pt idx="51457">
                  <c:v>0.83587644212876822</c:v>
                </c:pt>
                <c:pt idx="51458">
                  <c:v>0.83544303797468367</c:v>
                </c:pt>
                <c:pt idx="51459">
                  <c:v>0.83581533879374537</c:v>
                </c:pt>
                <c:pt idx="51460">
                  <c:v>0.83544303797468367</c:v>
                </c:pt>
                <c:pt idx="51461">
                  <c:v>0.83569299552906096</c:v>
                </c:pt>
                <c:pt idx="51462">
                  <c:v>0.8356317554975774</c:v>
                </c:pt>
                <c:pt idx="51463">
                  <c:v>0.8356317554975774</c:v>
                </c:pt>
                <c:pt idx="51464">
                  <c:v>0.83569299552906096</c:v>
                </c:pt>
                <c:pt idx="51465">
                  <c:v>0.83606557377049184</c:v>
                </c:pt>
                <c:pt idx="51466">
                  <c:v>0.83606557377049184</c:v>
                </c:pt>
                <c:pt idx="51467">
                  <c:v>0.8357541899441342</c:v>
                </c:pt>
                <c:pt idx="51468">
                  <c:v>0.83581533879374537</c:v>
                </c:pt>
                <c:pt idx="51469">
                  <c:v>0.83562662699888424</c:v>
                </c:pt>
                <c:pt idx="51470">
                  <c:v>0.83525474153960577</c:v>
                </c:pt>
                <c:pt idx="51471">
                  <c:v>0.83593749999999989</c:v>
                </c:pt>
                <c:pt idx="51472">
                  <c:v>0.83550427986602172</c:v>
                </c:pt>
                <c:pt idx="51473">
                  <c:v>0.83581533879374537</c:v>
                </c:pt>
                <c:pt idx="51474">
                  <c:v>0.8357541899441342</c:v>
                </c:pt>
                <c:pt idx="51475">
                  <c:v>0.83544303797468367</c:v>
                </c:pt>
                <c:pt idx="51476">
                  <c:v>0.83581533879374537</c:v>
                </c:pt>
                <c:pt idx="51477">
                  <c:v>0.83550427986602172</c:v>
                </c:pt>
                <c:pt idx="51478">
                  <c:v>0.83562662699888446</c:v>
                </c:pt>
                <c:pt idx="51479">
                  <c:v>0.83568773234200755</c:v>
                </c:pt>
                <c:pt idx="51480">
                  <c:v>0.83537718320327026</c:v>
                </c:pt>
                <c:pt idx="51481">
                  <c:v>0.83537718320327026</c:v>
                </c:pt>
                <c:pt idx="51482">
                  <c:v>0.83537718320327026</c:v>
                </c:pt>
                <c:pt idx="51483">
                  <c:v>0.83531598513011163</c:v>
                </c:pt>
                <c:pt idx="51484">
                  <c:v>0.83587644212876822</c:v>
                </c:pt>
                <c:pt idx="51485">
                  <c:v>0.83581533879374537</c:v>
                </c:pt>
                <c:pt idx="51486">
                  <c:v>0.83581533879374537</c:v>
                </c:pt>
                <c:pt idx="51487">
                  <c:v>0.83581533879374537</c:v>
                </c:pt>
                <c:pt idx="51488">
                  <c:v>0.83587644212876822</c:v>
                </c:pt>
                <c:pt idx="51489">
                  <c:v>0.83593749999999989</c:v>
                </c:pt>
                <c:pt idx="51490">
                  <c:v>0.83605947955390336</c:v>
                </c:pt>
                <c:pt idx="51491">
                  <c:v>0.83568773234200755</c:v>
                </c:pt>
                <c:pt idx="51492">
                  <c:v>0.83537718320327026</c:v>
                </c:pt>
                <c:pt idx="51493">
                  <c:v>0.83531598513011163</c:v>
                </c:pt>
                <c:pt idx="51494">
                  <c:v>0.83525474153960577</c:v>
                </c:pt>
                <c:pt idx="51495">
                  <c:v>0.83587644212876822</c:v>
                </c:pt>
                <c:pt idx="51496">
                  <c:v>0.83581533879374537</c:v>
                </c:pt>
                <c:pt idx="51497">
                  <c:v>0.83612662942271887</c:v>
                </c:pt>
                <c:pt idx="51498">
                  <c:v>0.83618763961280718</c:v>
                </c:pt>
                <c:pt idx="51499">
                  <c:v>0.83556547619047616</c:v>
                </c:pt>
                <c:pt idx="51500">
                  <c:v>0.83593749999999989</c:v>
                </c:pt>
                <c:pt idx="51501">
                  <c:v>0.83599851245816292</c:v>
                </c:pt>
                <c:pt idx="51502">
                  <c:v>0.83568773234200755</c:v>
                </c:pt>
                <c:pt idx="51503">
                  <c:v>0.83500557413600907</c:v>
                </c:pt>
                <c:pt idx="51504">
                  <c:v>0.83537718320327026</c:v>
                </c:pt>
                <c:pt idx="51505">
                  <c:v>0.83537718320327026</c:v>
                </c:pt>
                <c:pt idx="51506">
                  <c:v>0.83537718320327026</c:v>
                </c:pt>
                <c:pt idx="51507">
                  <c:v>0.83574879227053145</c:v>
                </c:pt>
                <c:pt idx="51508">
                  <c:v>0.83574879227053145</c:v>
                </c:pt>
                <c:pt idx="51509">
                  <c:v>0.83574879227053145</c:v>
                </c:pt>
                <c:pt idx="51510">
                  <c:v>0.83537718320327026</c:v>
                </c:pt>
                <c:pt idx="51511">
                  <c:v>0.83574879227053145</c:v>
                </c:pt>
                <c:pt idx="51512">
                  <c:v>0.83543833580980686</c:v>
                </c:pt>
                <c:pt idx="51513">
                  <c:v>0.83543833580980686</c:v>
                </c:pt>
                <c:pt idx="51514">
                  <c:v>0.83612040133779264</c:v>
                </c:pt>
                <c:pt idx="51515">
                  <c:v>0.83531598513011163</c:v>
                </c:pt>
                <c:pt idx="51516">
                  <c:v>0.83556547619047616</c:v>
                </c:pt>
                <c:pt idx="51517">
                  <c:v>0.83556547619047616</c:v>
                </c:pt>
                <c:pt idx="51518">
                  <c:v>0.83587644212876822</c:v>
                </c:pt>
                <c:pt idx="51519">
                  <c:v>0.83587644212876822</c:v>
                </c:pt>
                <c:pt idx="51520">
                  <c:v>0.83587644212876822</c:v>
                </c:pt>
                <c:pt idx="51521">
                  <c:v>0.83587644212876822</c:v>
                </c:pt>
                <c:pt idx="51522">
                  <c:v>0.83587644212876822</c:v>
                </c:pt>
                <c:pt idx="51523">
                  <c:v>0.83556547619047628</c:v>
                </c:pt>
                <c:pt idx="51524">
                  <c:v>0.83587644212876822</c:v>
                </c:pt>
                <c:pt idx="51525">
                  <c:v>0.83593749999999989</c:v>
                </c:pt>
                <c:pt idx="51526">
                  <c:v>0.83593749999999989</c:v>
                </c:pt>
                <c:pt idx="51527">
                  <c:v>0.83593749999999989</c:v>
                </c:pt>
                <c:pt idx="51528">
                  <c:v>0.83525474153960577</c:v>
                </c:pt>
                <c:pt idx="51529">
                  <c:v>0.83531598513011163</c:v>
                </c:pt>
                <c:pt idx="51530">
                  <c:v>0.83531598513011163</c:v>
                </c:pt>
                <c:pt idx="51531">
                  <c:v>0.83568773234200755</c:v>
                </c:pt>
                <c:pt idx="51532">
                  <c:v>0.83599851245816292</c:v>
                </c:pt>
                <c:pt idx="51533">
                  <c:v>0.83593749999999989</c:v>
                </c:pt>
                <c:pt idx="51534">
                  <c:v>0.83556547619047616</c:v>
                </c:pt>
                <c:pt idx="51535">
                  <c:v>0.83593749999999989</c:v>
                </c:pt>
                <c:pt idx="51536">
                  <c:v>0.83562662699888424</c:v>
                </c:pt>
                <c:pt idx="51537">
                  <c:v>0.83593749999999989</c:v>
                </c:pt>
                <c:pt idx="51538">
                  <c:v>0.83587644212876822</c:v>
                </c:pt>
                <c:pt idx="51539">
                  <c:v>0.83587644212876822</c:v>
                </c:pt>
                <c:pt idx="51540">
                  <c:v>0.83587644212876822</c:v>
                </c:pt>
                <c:pt idx="51541">
                  <c:v>0.83581533879374537</c:v>
                </c:pt>
                <c:pt idx="51542">
                  <c:v>0.83569299552906096</c:v>
                </c:pt>
                <c:pt idx="51543">
                  <c:v>0.83569299552906096</c:v>
                </c:pt>
                <c:pt idx="51544">
                  <c:v>0.83581533879374537</c:v>
                </c:pt>
                <c:pt idx="51545">
                  <c:v>0.83593749999999989</c:v>
                </c:pt>
                <c:pt idx="51546">
                  <c:v>0.83593749999999989</c:v>
                </c:pt>
                <c:pt idx="51547">
                  <c:v>0.83593749999999989</c:v>
                </c:pt>
                <c:pt idx="51548">
                  <c:v>0.83593749999999989</c:v>
                </c:pt>
                <c:pt idx="51549">
                  <c:v>0.83587644212876822</c:v>
                </c:pt>
                <c:pt idx="51550">
                  <c:v>0.83612662942271887</c:v>
                </c:pt>
                <c:pt idx="51551">
                  <c:v>0.83618763961280718</c:v>
                </c:pt>
                <c:pt idx="51552">
                  <c:v>0.83618763961280718</c:v>
                </c:pt>
                <c:pt idx="51553">
                  <c:v>0.83612662942271887</c:v>
                </c:pt>
                <c:pt idx="51554">
                  <c:v>0.83612662942271887</c:v>
                </c:pt>
                <c:pt idx="51555">
                  <c:v>0.83581533879374537</c:v>
                </c:pt>
                <c:pt idx="51556">
                  <c:v>0.83556547619047616</c:v>
                </c:pt>
                <c:pt idx="51557">
                  <c:v>0.83519345238095233</c:v>
                </c:pt>
                <c:pt idx="51558">
                  <c:v>0.83519345238095233</c:v>
                </c:pt>
                <c:pt idx="51559">
                  <c:v>0.83519345238095233</c:v>
                </c:pt>
                <c:pt idx="51560">
                  <c:v>0.83556547619047616</c:v>
                </c:pt>
                <c:pt idx="51561">
                  <c:v>0.83581533879374537</c:v>
                </c:pt>
                <c:pt idx="51562">
                  <c:v>0.8357541899441342</c:v>
                </c:pt>
                <c:pt idx="51563">
                  <c:v>0.83569299552906096</c:v>
                </c:pt>
                <c:pt idx="51564">
                  <c:v>0.83637718971300801</c:v>
                </c:pt>
                <c:pt idx="51565">
                  <c:v>0.83606557377049184</c:v>
                </c:pt>
                <c:pt idx="51566">
                  <c:v>0.8357541899441342</c:v>
                </c:pt>
                <c:pt idx="51567">
                  <c:v>0.83624860439151472</c:v>
                </c:pt>
                <c:pt idx="51568">
                  <c:v>0.83593749999999989</c:v>
                </c:pt>
                <c:pt idx="51569">
                  <c:v>0.83593749999999989</c:v>
                </c:pt>
                <c:pt idx="51570">
                  <c:v>0.83562662699888424</c:v>
                </c:pt>
                <c:pt idx="51571">
                  <c:v>0.83556547619047616</c:v>
                </c:pt>
                <c:pt idx="51572">
                  <c:v>0.83550427986602172</c:v>
                </c:pt>
                <c:pt idx="51573">
                  <c:v>0.83544303797468367</c:v>
                </c:pt>
                <c:pt idx="51574">
                  <c:v>0.83581533879374537</c:v>
                </c:pt>
                <c:pt idx="51575">
                  <c:v>0.8357541899441342</c:v>
                </c:pt>
                <c:pt idx="51576">
                  <c:v>0.83612662942271887</c:v>
                </c:pt>
                <c:pt idx="51577">
                  <c:v>0.8357541899441342</c:v>
                </c:pt>
                <c:pt idx="51578">
                  <c:v>0.83569299552906096</c:v>
                </c:pt>
                <c:pt idx="51579">
                  <c:v>0.8357541899441342</c:v>
                </c:pt>
                <c:pt idx="51580">
                  <c:v>0.83612662942271887</c:v>
                </c:pt>
                <c:pt idx="51581">
                  <c:v>0.83612662942271887</c:v>
                </c:pt>
                <c:pt idx="51582">
                  <c:v>0.83587644212876822</c:v>
                </c:pt>
                <c:pt idx="51583">
                  <c:v>0.83562662699888446</c:v>
                </c:pt>
                <c:pt idx="51584">
                  <c:v>0.83525474153960577</c:v>
                </c:pt>
                <c:pt idx="51585">
                  <c:v>0.83556547619047616</c:v>
                </c:pt>
                <c:pt idx="51586">
                  <c:v>0.83581533879374537</c:v>
                </c:pt>
                <c:pt idx="51587">
                  <c:v>0.83544303797468367</c:v>
                </c:pt>
                <c:pt idx="51588">
                  <c:v>0.83581533879374537</c:v>
                </c:pt>
                <c:pt idx="51589">
                  <c:v>0.8357541899441342</c:v>
                </c:pt>
                <c:pt idx="51590">
                  <c:v>0.8357541899441342</c:v>
                </c:pt>
                <c:pt idx="51591">
                  <c:v>0.83569299552906096</c:v>
                </c:pt>
                <c:pt idx="51592">
                  <c:v>0.83600447260529265</c:v>
                </c:pt>
                <c:pt idx="51593">
                  <c:v>0.8357541899441342</c:v>
                </c:pt>
                <c:pt idx="51594">
                  <c:v>0.83612662942271887</c:v>
                </c:pt>
                <c:pt idx="51595">
                  <c:v>0.83550427986602172</c:v>
                </c:pt>
                <c:pt idx="51596">
                  <c:v>0.83556547619047616</c:v>
                </c:pt>
                <c:pt idx="51597">
                  <c:v>0.83562662699888446</c:v>
                </c:pt>
                <c:pt idx="51598">
                  <c:v>0.83556547619047616</c:v>
                </c:pt>
                <c:pt idx="51599">
                  <c:v>0.83550427986602172</c:v>
                </c:pt>
                <c:pt idx="51600">
                  <c:v>0.83581533879374537</c:v>
                </c:pt>
                <c:pt idx="51601">
                  <c:v>0.83581533879374537</c:v>
                </c:pt>
                <c:pt idx="51602">
                  <c:v>0.83581533879374537</c:v>
                </c:pt>
                <c:pt idx="51603">
                  <c:v>0.83606557377049184</c:v>
                </c:pt>
                <c:pt idx="51604">
                  <c:v>0.83569299552906096</c:v>
                </c:pt>
                <c:pt idx="51605">
                  <c:v>0.83606557377049184</c:v>
                </c:pt>
                <c:pt idx="51606">
                  <c:v>0.8357541899441342</c:v>
                </c:pt>
                <c:pt idx="51607">
                  <c:v>0.83581533879374537</c:v>
                </c:pt>
                <c:pt idx="51608">
                  <c:v>0.83581533879374537</c:v>
                </c:pt>
                <c:pt idx="51609">
                  <c:v>0.83550427986602172</c:v>
                </c:pt>
                <c:pt idx="51610">
                  <c:v>0.83550427986602172</c:v>
                </c:pt>
                <c:pt idx="51611">
                  <c:v>0.83550427986602172</c:v>
                </c:pt>
                <c:pt idx="51612">
                  <c:v>0.83519345238095233</c:v>
                </c:pt>
                <c:pt idx="51613">
                  <c:v>0.83593749999999989</c:v>
                </c:pt>
                <c:pt idx="51614">
                  <c:v>0.83581533879374537</c:v>
                </c:pt>
                <c:pt idx="51615">
                  <c:v>0.8353817504655493</c:v>
                </c:pt>
                <c:pt idx="51616">
                  <c:v>0.83569299552906096</c:v>
                </c:pt>
                <c:pt idx="51617">
                  <c:v>0.83600447260529265</c:v>
                </c:pt>
                <c:pt idx="51618">
                  <c:v>0.83600447260529265</c:v>
                </c:pt>
                <c:pt idx="51619">
                  <c:v>0.83600447260529265</c:v>
                </c:pt>
                <c:pt idx="51620">
                  <c:v>0.8357541899441342</c:v>
                </c:pt>
                <c:pt idx="51621">
                  <c:v>0.83581533879374537</c:v>
                </c:pt>
                <c:pt idx="51622">
                  <c:v>0.83587644212876822</c:v>
                </c:pt>
                <c:pt idx="51623">
                  <c:v>0.83550427986602172</c:v>
                </c:pt>
                <c:pt idx="51624">
                  <c:v>0.83550427986602172</c:v>
                </c:pt>
                <c:pt idx="51625">
                  <c:v>0.83519345238095233</c:v>
                </c:pt>
                <c:pt idx="51626">
                  <c:v>0.83550427986602172</c:v>
                </c:pt>
                <c:pt idx="51627">
                  <c:v>0.83550427986602172</c:v>
                </c:pt>
                <c:pt idx="51628">
                  <c:v>0.83513211760327521</c:v>
                </c:pt>
                <c:pt idx="51629">
                  <c:v>0.83544303797468367</c:v>
                </c:pt>
                <c:pt idx="51630">
                  <c:v>0.8357541899441342</c:v>
                </c:pt>
                <c:pt idx="51631">
                  <c:v>0.83606557377049184</c:v>
                </c:pt>
                <c:pt idx="51632">
                  <c:v>0.83569299552906096</c:v>
                </c:pt>
                <c:pt idx="51633">
                  <c:v>0.83569299552906096</c:v>
                </c:pt>
                <c:pt idx="51634">
                  <c:v>0.83569299552906096</c:v>
                </c:pt>
                <c:pt idx="51635">
                  <c:v>0.8356317554975774</c:v>
                </c:pt>
                <c:pt idx="51636">
                  <c:v>0.8356317554975774</c:v>
                </c:pt>
                <c:pt idx="51637">
                  <c:v>0.8356317554975774</c:v>
                </c:pt>
                <c:pt idx="51638">
                  <c:v>0.83569299552906096</c:v>
                </c:pt>
                <c:pt idx="51639">
                  <c:v>0.83612662942271887</c:v>
                </c:pt>
                <c:pt idx="51640">
                  <c:v>0.83612662942271887</c:v>
                </c:pt>
                <c:pt idx="51641">
                  <c:v>0.83569299552906096</c:v>
                </c:pt>
                <c:pt idx="51642">
                  <c:v>0.83600447260529265</c:v>
                </c:pt>
                <c:pt idx="51643">
                  <c:v>0.83606557377049184</c:v>
                </c:pt>
                <c:pt idx="51644">
                  <c:v>0.83606557377049184</c:v>
                </c:pt>
                <c:pt idx="51645">
                  <c:v>0.8357541899441342</c:v>
                </c:pt>
                <c:pt idx="51646">
                  <c:v>0.83612662942271887</c:v>
                </c:pt>
                <c:pt idx="51647">
                  <c:v>0.83612662942271887</c:v>
                </c:pt>
                <c:pt idx="51648">
                  <c:v>0.8357541899441342</c:v>
                </c:pt>
                <c:pt idx="51649">
                  <c:v>0.8357541899441342</c:v>
                </c:pt>
                <c:pt idx="51650">
                  <c:v>0.83550427986602172</c:v>
                </c:pt>
                <c:pt idx="51651">
                  <c:v>0.83593749999999989</c:v>
                </c:pt>
                <c:pt idx="51652">
                  <c:v>0.83562662699888424</c:v>
                </c:pt>
                <c:pt idx="51653">
                  <c:v>0.83568773234200755</c:v>
                </c:pt>
                <c:pt idx="51654">
                  <c:v>0.83599851245816292</c:v>
                </c:pt>
                <c:pt idx="51655">
                  <c:v>0.83556547619047616</c:v>
                </c:pt>
                <c:pt idx="51656">
                  <c:v>0.83556547619047616</c:v>
                </c:pt>
                <c:pt idx="51657">
                  <c:v>0.83531598513011163</c:v>
                </c:pt>
                <c:pt idx="51658">
                  <c:v>0.83574879227053145</c:v>
                </c:pt>
                <c:pt idx="51659">
                  <c:v>0.83568773234200755</c:v>
                </c:pt>
                <c:pt idx="51660">
                  <c:v>0.83599851245816292</c:v>
                </c:pt>
                <c:pt idx="51661">
                  <c:v>0.83556547619047616</c:v>
                </c:pt>
                <c:pt idx="51662">
                  <c:v>0.8357541899441342</c:v>
                </c:pt>
                <c:pt idx="51663">
                  <c:v>0.83600447260529265</c:v>
                </c:pt>
                <c:pt idx="51664">
                  <c:v>0.8356317554975774</c:v>
                </c:pt>
                <c:pt idx="51665">
                  <c:v>0.83600447260529265</c:v>
                </c:pt>
                <c:pt idx="51666">
                  <c:v>0.83594332587621178</c:v>
                </c:pt>
                <c:pt idx="51667">
                  <c:v>0.83594332587621178</c:v>
                </c:pt>
                <c:pt idx="51668">
                  <c:v>0.83557046979865779</c:v>
                </c:pt>
                <c:pt idx="51669">
                  <c:v>0.83594332587621178</c:v>
                </c:pt>
                <c:pt idx="51670">
                  <c:v>0.8356317554975774</c:v>
                </c:pt>
                <c:pt idx="51671">
                  <c:v>0.83569299552906096</c:v>
                </c:pt>
                <c:pt idx="51672">
                  <c:v>0.83606557377049184</c:v>
                </c:pt>
                <c:pt idx="51673">
                  <c:v>0.83606557377049184</c:v>
                </c:pt>
                <c:pt idx="51674">
                  <c:v>0.8357541899441342</c:v>
                </c:pt>
                <c:pt idx="51675">
                  <c:v>0.83606557377049184</c:v>
                </c:pt>
                <c:pt idx="51676">
                  <c:v>0.83606557377049184</c:v>
                </c:pt>
                <c:pt idx="51677">
                  <c:v>0.8357541899441342</c:v>
                </c:pt>
                <c:pt idx="51678">
                  <c:v>0.8357541899441342</c:v>
                </c:pt>
                <c:pt idx="51679">
                  <c:v>0.8357541899441342</c:v>
                </c:pt>
                <c:pt idx="51680">
                  <c:v>0.8357541899441342</c:v>
                </c:pt>
                <c:pt idx="51681">
                  <c:v>0.83569299552906096</c:v>
                </c:pt>
                <c:pt idx="51682">
                  <c:v>0.83569299552906096</c:v>
                </c:pt>
                <c:pt idx="51683">
                  <c:v>0.8356317554975774</c:v>
                </c:pt>
                <c:pt idx="51684">
                  <c:v>0.83569299552906096</c:v>
                </c:pt>
                <c:pt idx="51685">
                  <c:v>0.83606557377049184</c:v>
                </c:pt>
                <c:pt idx="51686">
                  <c:v>0.8357541899441342</c:v>
                </c:pt>
                <c:pt idx="51687">
                  <c:v>0.8357541899441342</c:v>
                </c:pt>
                <c:pt idx="51688">
                  <c:v>0.8357541899441342</c:v>
                </c:pt>
                <c:pt idx="51689">
                  <c:v>0.83550427986602172</c:v>
                </c:pt>
                <c:pt idx="51690">
                  <c:v>0.83587644212876822</c:v>
                </c:pt>
                <c:pt idx="51691">
                  <c:v>0.83519345238095233</c:v>
                </c:pt>
                <c:pt idx="51692">
                  <c:v>0.83519345238095233</c:v>
                </c:pt>
                <c:pt idx="51693">
                  <c:v>0.83550427986602172</c:v>
                </c:pt>
                <c:pt idx="51694">
                  <c:v>0.83556547619047616</c:v>
                </c:pt>
                <c:pt idx="51695">
                  <c:v>0.83556547619047616</c:v>
                </c:pt>
                <c:pt idx="51696">
                  <c:v>0.83556547619047616</c:v>
                </c:pt>
                <c:pt idx="51697">
                  <c:v>0.83525474153960577</c:v>
                </c:pt>
                <c:pt idx="51698">
                  <c:v>0.83562662699888424</c:v>
                </c:pt>
                <c:pt idx="51699">
                  <c:v>0.83562662699888424</c:v>
                </c:pt>
                <c:pt idx="51700">
                  <c:v>0.83593749999999989</c:v>
                </c:pt>
                <c:pt idx="51701">
                  <c:v>0.83587644212876822</c:v>
                </c:pt>
                <c:pt idx="51702">
                  <c:v>0.83587644212876822</c:v>
                </c:pt>
                <c:pt idx="51703">
                  <c:v>0.83587644212876822</c:v>
                </c:pt>
                <c:pt idx="51704">
                  <c:v>0.83587644212876822</c:v>
                </c:pt>
                <c:pt idx="51705">
                  <c:v>0.83525474153960577</c:v>
                </c:pt>
                <c:pt idx="51706">
                  <c:v>0.83556547619047616</c:v>
                </c:pt>
                <c:pt idx="51707">
                  <c:v>0.83556547619047616</c:v>
                </c:pt>
                <c:pt idx="51708">
                  <c:v>0.83593749999999989</c:v>
                </c:pt>
                <c:pt idx="51709">
                  <c:v>0.83593749999999989</c:v>
                </c:pt>
                <c:pt idx="51710">
                  <c:v>0.83556547619047616</c:v>
                </c:pt>
                <c:pt idx="51711">
                  <c:v>0.83587644212876822</c:v>
                </c:pt>
                <c:pt idx="51712">
                  <c:v>0.83550427986602172</c:v>
                </c:pt>
                <c:pt idx="51713">
                  <c:v>0.83581533879374537</c:v>
                </c:pt>
                <c:pt idx="51714">
                  <c:v>0.83581533879374537</c:v>
                </c:pt>
                <c:pt idx="51715">
                  <c:v>0.83581533879374537</c:v>
                </c:pt>
                <c:pt idx="51716">
                  <c:v>0.83618763961280718</c:v>
                </c:pt>
                <c:pt idx="51717">
                  <c:v>0.83581533879374537</c:v>
                </c:pt>
                <c:pt idx="51718">
                  <c:v>0.83581533879374537</c:v>
                </c:pt>
                <c:pt idx="51719">
                  <c:v>0.83587644212876822</c:v>
                </c:pt>
                <c:pt idx="51720">
                  <c:v>0.83593749999999989</c:v>
                </c:pt>
                <c:pt idx="51721">
                  <c:v>0.83556547619047616</c:v>
                </c:pt>
                <c:pt idx="51722">
                  <c:v>0.83550427986602172</c:v>
                </c:pt>
                <c:pt idx="51723">
                  <c:v>0.83581533879374537</c:v>
                </c:pt>
                <c:pt idx="51724">
                  <c:v>0.83581533879374537</c:v>
                </c:pt>
                <c:pt idx="51725">
                  <c:v>0.83587644212876822</c:v>
                </c:pt>
                <c:pt idx="51726">
                  <c:v>0.83593749999999989</c:v>
                </c:pt>
                <c:pt idx="51727">
                  <c:v>0.83599851245816292</c:v>
                </c:pt>
                <c:pt idx="51728">
                  <c:v>0.83574879227053145</c:v>
                </c:pt>
                <c:pt idx="51729">
                  <c:v>0.83537718320327026</c:v>
                </c:pt>
                <c:pt idx="51730">
                  <c:v>0.83537718320327026</c:v>
                </c:pt>
                <c:pt idx="51731">
                  <c:v>0.83537718320327026</c:v>
                </c:pt>
                <c:pt idx="51732">
                  <c:v>0.83537718320327026</c:v>
                </c:pt>
                <c:pt idx="51733">
                  <c:v>0.83568773234200755</c:v>
                </c:pt>
                <c:pt idx="51734">
                  <c:v>0.83599851245816292</c:v>
                </c:pt>
                <c:pt idx="51735">
                  <c:v>0.83531598513011163</c:v>
                </c:pt>
                <c:pt idx="51736">
                  <c:v>0.83599851245816292</c:v>
                </c:pt>
                <c:pt idx="51737">
                  <c:v>0.83593749999999989</c:v>
                </c:pt>
                <c:pt idx="51738">
                  <c:v>0.83593749999999989</c:v>
                </c:pt>
                <c:pt idx="51739">
                  <c:v>0.83556547619047616</c:v>
                </c:pt>
                <c:pt idx="51740">
                  <c:v>0.83593749999999989</c:v>
                </c:pt>
                <c:pt idx="51741">
                  <c:v>0.83562662699888424</c:v>
                </c:pt>
                <c:pt idx="51742">
                  <c:v>0.83568773234200755</c:v>
                </c:pt>
                <c:pt idx="51743">
                  <c:v>0.83531598513011163</c:v>
                </c:pt>
                <c:pt idx="51744">
                  <c:v>0.83525474153960577</c:v>
                </c:pt>
                <c:pt idx="51745">
                  <c:v>0.83525474153960577</c:v>
                </c:pt>
                <c:pt idx="51746">
                  <c:v>0.83525474153960577</c:v>
                </c:pt>
                <c:pt idx="51747">
                  <c:v>0.83531598513011163</c:v>
                </c:pt>
                <c:pt idx="51748">
                  <c:v>0.83537718320327026</c:v>
                </c:pt>
                <c:pt idx="51749">
                  <c:v>0.83537718320327026</c:v>
                </c:pt>
                <c:pt idx="51750">
                  <c:v>0.83568773234200755</c:v>
                </c:pt>
                <c:pt idx="51751">
                  <c:v>0.83562662699888424</c:v>
                </c:pt>
                <c:pt idx="51752">
                  <c:v>0.83550427986602172</c:v>
                </c:pt>
                <c:pt idx="51753">
                  <c:v>0.83581533879374537</c:v>
                </c:pt>
                <c:pt idx="51754">
                  <c:v>0.83618763961280718</c:v>
                </c:pt>
                <c:pt idx="51755">
                  <c:v>0.83581533879374537</c:v>
                </c:pt>
                <c:pt idx="51756">
                  <c:v>0.8357541899441342</c:v>
                </c:pt>
                <c:pt idx="51757">
                  <c:v>0.83544303797468367</c:v>
                </c:pt>
                <c:pt idx="51758">
                  <c:v>0.83587644212876822</c:v>
                </c:pt>
                <c:pt idx="51759">
                  <c:v>0.83605947955390336</c:v>
                </c:pt>
                <c:pt idx="51760">
                  <c:v>0.83537718320327026</c:v>
                </c:pt>
                <c:pt idx="51761">
                  <c:v>0.83531598513011163</c:v>
                </c:pt>
                <c:pt idx="51762">
                  <c:v>0.83531598513011163</c:v>
                </c:pt>
                <c:pt idx="51763">
                  <c:v>0.83593749999999989</c:v>
                </c:pt>
                <c:pt idx="51764">
                  <c:v>0.83618763961280718</c:v>
                </c:pt>
                <c:pt idx="51765">
                  <c:v>0.83581533879374537</c:v>
                </c:pt>
                <c:pt idx="51766">
                  <c:v>0.8353817504655493</c:v>
                </c:pt>
                <c:pt idx="51767">
                  <c:v>0.8357541899441342</c:v>
                </c:pt>
                <c:pt idx="51768">
                  <c:v>0.83581533879374537</c:v>
                </c:pt>
                <c:pt idx="51769">
                  <c:v>0.83618763961280718</c:v>
                </c:pt>
                <c:pt idx="51770">
                  <c:v>0.83587644212876822</c:v>
                </c:pt>
                <c:pt idx="51771">
                  <c:v>0.83550427986602172</c:v>
                </c:pt>
                <c:pt idx="51772">
                  <c:v>0.83581533879374537</c:v>
                </c:pt>
                <c:pt idx="51773">
                  <c:v>0.83550427986602172</c:v>
                </c:pt>
                <c:pt idx="51774">
                  <c:v>0.83550427986602172</c:v>
                </c:pt>
                <c:pt idx="51775">
                  <c:v>0.83513211760327521</c:v>
                </c:pt>
                <c:pt idx="51776">
                  <c:v>0.83612662942271887</c:v>
                </c:pt>
                <c:pt idx="51777">
                  <c:v>0.8357541899441342</c:v>
                </c:pt>
                <c:pt idx="51778">
                  <c:v>0.8357541899441342</c:v>
                </c:pt>
                <c:pt idx="51779">
                  <c:v>0.83569299552906096</c:v>
                </c:pt>
                <c:pt idx="51780">
                  <c:v>0.83569299552906096</c:v>
                </c:pt>
                <c:pt idx="51781">
                  <c:v>0.8356317554975774</c:v>
                </c:pt>
                <c:pt idx="51782">
                  <c:v>0.83600447260529265</c:v>
                </c:pt>
                <c:pt idx="51783">
                  <c:v>0.83569299552906096</c:v>
                </c:pt>
                <c:pt idx="51784">
                  <c:v>0.83538175046554941</c:v>
                </c:pt>
                <c:pt idx="51785">
                  <c:v>0.83507073715562186</c:v>
                </c:pt>
                <c:pt idx="51786">
                  <c:v>0.83513211760327521</c:v>
                </c:pt>
                <c:pt idx="51787">
                  <c:v>0.83544303797468367</c:v>
                </c:pt>
                <c:pt idx="51788">
                  <c:v>0.83544303797468367</c:v>
                </c:pt>
                <c:pt idx="51789">
                  <c:v>0.8357541899441342</c:v>
                </c:pt>
                <c:pt idx="51790">
                  <c:v>0.83581533879374537</c:v>
                </c:pt>
                <c:pt idx="51791">
                  <c:v>0.83581533879374537</c:v>
                </c:pt>
                <c:pt idx="51792">
                  <c:v>0.83587644212876822</c:v>
                </c:pt>
                <c:pt idx="51793">
                  <c:v>0.83544303797468367</c:v>
                </c:pt>
                <c:pt idx="51794">
                  <c:v>0.83550427986602172</c:v>
                </c:pt>
                <c:pt idx="51795">
                  <c:v>0.83587644212876822</c:v>
                </c:pt>
                <c:pt idx="51796">
                  <c:v>0.83544303797468367</c:v>
                </c:pt>
                <c:pt idx="51797">
                  <c:v>0.83544303797468367</c:v>
                </c:pt>
                <c:pt idx="51798">
                  <c:v>0.83587644212876822</c:v>
                </c:pt>
                <c:pt idx="51799">
                  <c:v>0.83556547619047616</c:v>
                </c:pt>
                <c:pt idx="51800">
                  <c:v>0.83593749999999989</c:v>
                </c:pt>
                <c:pt idx="51801">
                  <c:v>0.83556547619047616</c:v>
                </c:pt>
                <c:pt idx="51802">
                  <c:v>0.83556547619047616</c:v>
                </c:pt>
                <c:pt idx="51803">
                  <c:v>0.83587644212876822</c:v>
                </c:pt>
                <c:pt idx="51804">
                  <c:v>0.83593749999999989</c:v>
                </c:pt>
                <c:pt idx="51805">
                  <c:v>0.83624860439151472</c:v>
                </c:pt>
                <c:pt idx="51806">
                  <c:v>0.83587644212876822</c:v>
                </c:pt>
                <c:pt idx="51807">
                  <c:v>0.83550427986602172</c:v>
                </c:pt>
                <c:pt idx="51808">
                  <c:v>0.83556547619047616</c:v>
                </c:pt>
                <c:pt idx="51809">
                  <c:v>0.83525474153960577</c:v>
                </c:pt>
                <c:pt idx="51810">
                  <c:v>0.83519345238095233</c:v>
                </c:pt>
                <c:pt idx="51811">
                  <c:v>0.83519345238095233</c:v>
                </c:pt>
                <c:pt idx="51812">
                  <c:v>0.83562662699888424</c:v>
                </c:pt>
                <c:pt idx="51813">
                  <c:v>0.83525474153960577</c:v>
                </c:pt>
                <c:pt idx="51814">
                  <c:v>0.83556547619047616</c:v>
                </c:pt>
                <c:pt idx="51815">
                  <c:v>0.83587644212876822</c:v>
                </c:pt>
                <c:pt idx="51816">
                  <c:v>0.83550427986602172</c:v>
                </c:pt>
                <c:pt idx="51817">
                  <c:v>0.83593749999999989</c:v>
                </c:pt>
                <c:pt idx="51818">
                  <c:v>0.83593749999999989</c:v>
                </c:pt>
                <c:pt idx="51819">
                  <c:v>0.83556547619047616</c:v>
                </c:pt>
                <c:pt idx="51820">
                  <c:v>0.83519345238095233</c:v>
                </c:pt>
                <c:pt idx="51821">
                  <c:v>0.83519345238095233</c:v>
                </c:pt>
                <c:pt idx="51822">
                  <c:v>0.83519345238095233</c:v>
                </c:pt>
                <c:pt idx="51823">
                  <c:v>0.83513211760327521</c:v>
                </c:pt>
                <c:pt idx="51824">
                  <c:v>0.83544303797468367</c:v>
                </c:pt>
                <c:pt idx="51825">
                  <c:v>0.83538175046554941</c:v>
                </c:pt>
                <c:pt idx="51826">
                  <c:v>0.83538175046554941</c:v>
                </c:pt>
                <c:pt idx="51827">
                  <c:v>0.83538175046554941</c:v>
                </c:pt>
                <c:pt idx="51828">
                  <c:v>0.83544303797468367</c:v>
                </c:pt>
                <c:pt idx="51829">
                  <c:v>0.83581533879374537</c:v>
                </c:pt>
                <c:pt idx="51830">
                  <c:v>0.83544303797468367</c:v>
                </c:pt>
                <c:pt idx="51831">
                  <c:v>0.83544303797468367</c:v>
                </c:pt>
                <c:pt idx="51832">
                  <c:v>0.83538175046554941</c:v>
                </c:pt>
                <c:pt idx="51833">
                  <c:v>0.83544303797468367</c:v>
                </c:pt>
                <c:pt idx="51834">
                  <c:v>0.83544303797468367</c:v>
                </c:pt>
                <c:pt idx="51835">
                  <c:v>0.83538175046554941</c:v>
                </c:pt>
                <c:pt idx="51836">
                  <c:v>0.83538175046554941</c:v>
                </c:pt>
                <c:pt idx="51837">
                  <c:v>0.83507073715562186</c:v>
                </c:pt>
                <c:pt idx="51838">
                  <c:v>0.8353817504655493</c:v>
                </c:pt>
                <c:pt idx="51839">
                  <c:v>0.83600447260529265</c:v>
                </c:pt>
                <c:pt idx="51840">
                  <c:v>0.83594332587621178</c:v>
                </c:pt>
                <c:pt idx="51841">
                  <c:v>0.83582089552238814</c:v>
                </c:pt>
                <c:pt idx="51842">
                  <c:v>0.83582089552238814</c:v>
                </c:pt>
                <c:pt idx="51843">
                  <c:v>0.83582089552238814</c:v>
                </c:pt>
                <c:pt idx="51844">
                  <c:v>0.83588213353226415</c:v>
                </c:pt>
                <c:pt idx="51845">
                  <c:v>0.83557046979865779</c:v>
                </c:pt>
                <c:pt idx="51846">
                  <c:v>0.83594332587621178</c:v>
                </c:pt>
                <c:pt idx="51847">
                  <c:v>0.83550913838120111</c:v>
                </c:pt>
                <c:pt idx="51848">
                  <c:v>0.83557046979865779</c:v>
                </c:pt>
                <c:pt idx="51849">
                  <c:v>0.8356317554975774</c:v>
                </c:pt>
                <c:pt idx="51850">
                  <c:v>0.8356317554975774</c:v>
                </c:pt>
                <c:pt idx="51851">
                  <c:v>0.83525903838986215</c:v>
                </c:pt>
                <c:pt idx="51852">
                  <c:v>0.8353204172876304</c:v>
                </c:pt>
                <c:pt idx="51853">
                  <c:v>0.83538175046554941</c:v>
                </c:pt>
                <c:pt idx="51854">
                  <c:v>0.83507073715562186</c:v>
                </c:pt>
                <c:pt idx="51855">
                  <c:v>0.8353204172876304</c:v>
                </c:pt>
                <c:pt idx="51856">
                  <c:v>0.8356317554975774</c:v>
                </c:pt>
                <c:pt idx="51857">
                  <c:v>0.83525903838986215</c:v>
                </c:pt>
                <c:pt idx="51858">
                  <c:v>0.83557046979865779</c:v>
                </c:pt>
                <c:pt idx="51859">
                  <c:v>0.8353204172876304</c:v>
                </c:pt>
                <c:pt idx="51860">
                  <c:v>0.8353204172876304</c:v>
                </c:pt>
                <c:pt idx="51861">
                  <c:v>0.83557046979865779</c:v>
                </c:pt>
                <c:pt idx="51862">
                  <c:v>0.83582089552238814</c:v>
                </c:pt>
                <c:pt idx="51863">
                  <c:v>0.83582089552238814</c:v>
                </c:pt>
                <c:pt idx="51864">
                  <c:v>0.83582089552238814</c:v>
                </c:pt>
                <c:pt idx="51865">
                  <c:v>0.83613288540500197</c:v>
                </c:pt>
                <c:pt idx="51866">
                  <c:v>0.83582089552238814</c:v>
                </c:pt>
                <c:pt idx="51867">
                  <c:v>0.83582089552238814</c:v>
                </c:pt>
                <c:pt idx="51868">
                  <c:v>0.83575961179544611</c:v>
                </c:pt>
                <c:pt idx="51869">
                  <c:v>0.83575961179544611</c:v>
                </c:pt>
                <c:pt idx="51870">
                  <c:v>0.83613288540500197</c:v>
                </c:pt>
                <c:pt idx="51871">
                  <c:v>0.83582089552238814</c:v>
                </c:pt>
                <c:pt idx="51872">
                  <c:v>0.83575961179544611</c:v>
                </c:pt>
                <c:pt idx="51873">
                  <c:v>0.83607169529499625</c:v>
                </c:pt>
                <c:pt idx="51874">
                  <c:v>0.83575961179544611</c:v>
                </c:pt>
                <c:pt idx="51875">
                  <c:v>0.83538633818589025</c:v>
                </c:pt>
                <c:pt idx="51876">
                  <c:v>0.83575961179544622</c:v>
                </c:pt>
                <c:pt idx="51877">
                  <c:v>0.83544776119402997</c:v>
                </c:pt>
                <c:pt idx="51878">
                  <c:v>0.83588213353226415</c:v>
                </c:pt>
                <c:pt idx="51879">
                  <c:v>0.83557046979865779</c:v>
                </c:pt>
                <c:pt idx="51880">
                  <c:v>0.83519761372110379</c:v>
                </c:pt>
                <c:pt idx="51881">
                  <c:v>0.83557046979865779</c:v>
                </c:pt>
                <c:pt idx="51882">
                  <c:v>0.83557046979865779</c:v>
                </c:pt>
                <c:pt idx="51883">
                  <c:v>0.83525903838986215</c:v>
                </c:pt>
                <c:pt idx="51884">
                  <c:v>0.8353204172876304</c:v>
                </c:pt>
                <c:pt idx="51885">
                  <c:v>0.8356317554975774</c:v>
                </c:pt>
                <c:pt idx="51886">
                  <c:v>0.83525903838986215</c:v>
                </c:pt>
                <c:pt idx="51887">
                  <c:v>0.83525903838986215</c:v>
                </c:pt>
                <c:pt idx="51888">
                  <c:v>0.83525903838986215</c:v>
                </c:pt>
                <c:pt idx="51889">
                  <c:v>0.8353204172876304</c:v>
                </c:pt>
                <c:pt idx="51890">
                  <c:v>0.8356317554975774</c:v>
                </c:pt>
                <c:pt idx="51891">
                  <c:v>0.8356317554975774</c:v>
                </c:pt>
                <c:pt idx="51892">
                  <c:v>0.83631618195376578</c:v>
                </c:pt>
                <c:pt idx="51893">
                  <c:v>0.83594332587621178</c:v>
                </c:pt>
                <c:pt idx="51894">
                  <c:v>0.83594332587621178</c:v>
                </c:pt>
                <c:pt idx="51895">
                  <c:v>0.83600447260529265</c:v>
                </c:pt>
                <c:pt idx="51896">
                  <c:v>0.83600447260529265</c:v>
                </c:pt>
                <c:pt idx="51897">
                  <c:v>0.83569299552906096</c:v>
                </c:pt>
                <c:pt idx="51898">
                  <c:v>0.83612662942271887</c:v>
                </c:pt>
                <c:pt idx="51899">
                  <c:v>0.83544303797468367</c:v>
                </c:pt>
                <c:pt idx="51900">
                  <c:v>0.83612662942271887</c:v>
                </c:pt>
                <c:pt idx="51901">
                  <c:v>0.83569299552906096</c:v>
                </c:pt>
                <c:pt idx="51902">
                  <c:v>0.83569299552906096</c:v>
                </c:pt>
                <c:pt idx="51903">
                  <c:v>0.8357541899441342</c:v>
                </c:pt>
                <c:pt idx="51904">
                  <c:v>0.83606557377049184</c:v>
                </c:pt>
                <c:pt idx="51905">
                  <c:v>0.83606557377049184</c:v>
                </c:pt>
                <c:pt idx="51906">
                  <c:v>0.83606557377049184</c:v>
                </c:pt>
                <c:pt idx="51907">
                  <c:v>0.8357541899441342</c:v>
                </c:pt>
                <c:pt idx="51908">
                  <c:v>0.83538175046554941</c:v>
                </c:pt>
                <c:pt idx="51909">
                  <c:v>0.8357541899441342</c:v>
                </c:pt>
                <c:pt idx="51910">
                  <c:v>0.83612662942271887</c:v>
                </c:pt>
                <c:pt idx="51911">
                  <c:v>0.83612662942271887</c:v>
                </c:pt>
                <c:pt idx="51912">
                  <c:v>0.83544303797468367</c:v>
                </c:pt>
                <c:pt idx="51913">
                  <c:v>0.83544303797468367</c:v>
                </c:pt>
                <c:pt idx="51914">
                  <c:v>0.83581533879374537</c:v>
                </c:pt>
                <c:pt idx="51915">
                  <c:v>0.83612662942271887</c:v>
                </c:pt>
                <c:pt idx="51916">
                  <c:v>0.83612662942271887</c:v>
                </c:pt>
                <c:pt idx="51917">
                  <c:v>0.83612662942271887</c:v>
                </c:pt>
                <c:pt idx="51918">
                  <c:v>0.83544303797468367</c:v>
                </c:pt>
                <c:pt idx="51919">
                  <c:v>0.83538175046554941</c:v>
                </c:pt>
                <c:pt idx="51920">
                  <c:v>0.83538175046554941</c:v>
                </c:pt>
                <c:pt idx="51921">
                  <c:v>0.83544303797468367</c:v>
                </c:pt>
                <c:pt idx="51922">
                  <c:v>0.83581533879374537</c:v>
                </c:pt>
                <c:pt idx="51923">
                  <c:v>0.83550427986602172</c:v>
                </c:pt>
                <c:pt idx="51924">
                  <c:v>0.83550427986602172</c:v>
                </c:pt>
                <c:pt idx="51925">
                  <c:v>0.83550427986602172</c:v>
                </c:pt>
                <c:pt idx="51926">
                  <c:v>0.83550427986602172</c:v>
                </c:pt>
                <c:pt idx="51927">
                  <c:v>0.83581533879374537</c:v>
                </c:pt>
                <c:pt idx="51928">
                  <c:v>0.83550427986602172</c:v>
                </c:pt>
                <c:pt idx="51929">
                  <c:v>0.83587644212876822</c:v>
                </c:pt>
                <c:pt idx="51930">
                  <c:v>0.83581533879374537</c:v>
                </c:pt>
                <c:pt idx="51931">
                  <c:v>0.83581533879374537</c:v>
                </c:pt>
                <c:pt idx="51932">
                  <c:v>0.83612662942271887</c:v>
                </c:pt>
                <c:pt idx="51933">
                  <c:v>0.8357541899441342</c:v>
                </c:pt>
                <c:pt idx="51934">
                  <c:v>0.8357541899441342</c:v>
                </c:pt>
                <c:pt idx="51935">
                  <c:v>0.8357541899441342</c:v>
                </c:pt>
                <c:pt idx="51936">
                  <c:v>0.8357541899441342</c:v>
                </c:pt>
                <c:pt idx="51937">
                  <c:v>0.83606557377049184</c:v>
                </c:pt>
                <c:pt idx="51938">
                  <c:v>0.83600447260529265</c:v>
                </c:pt>
                <c:pt idx="51939">
                  <c:v>0.83606557377049184</c:v>
                </c:pt>
                <c:pt idx="51940">
                  <c:v>0.83637718971300801</c:v>
                </c:pt>
                <c:pt idx="51941">
                  <c:v>0.8356317554975774</c:v>
                </c:pt>
                <c:pt idx="51942">
                  <c:v>0.83631618195376578</c:v>
                </c:pt>
                <c:pt idx="51943">
                  <c:v>0.83600447260529265</c:v>
                </c:pt>
                <c:pt idx="51944">
                  <c:v>0.8357541899441342</c:v>
                </c:pt>
                <c:pt idx="51945">
                  <c:v>0.83612662942271887</c:v>
                </c:pt>
                <c:pt idx="51946">
                  <c:v>0.83612662942271887</c:v>
                </c:pt>
                <c:pt idx="51947">
                  <c:v>0.83550427986602172</c:v>
                </c:pt>
                <c:pt idx="51948">
                  <c:v>0.83562662699888446</c:v>
                </c:pt>
                <c:pt idx="51949">
                  <c:v>0.83562662699888446</c:v>
                </c:pt>
                <c:pt idx="51950">
                  <c:v>0.83531598513011163</c:v>
                </c:pt>
                <c:pt idx="51951">
                  <c:v>0.83531598513011163</c:v>
                </c:pt>
                <c:pt idx="51952">
                  <c:v>0.83562662699888446</c:v>
                </c:pt>
                <c:pt idx="51953">
                  <c:v>0.83556547619047616</c:v>
                </c:pt>
                <c:pt idx="51954">
                  <c:v>0.83519345238095233</c:v>
                </c:pt>
                <c:pt idx="51955">
                  <c:v>0.83519345238095233</c:v>
                </c:pt>
                <c:pt idx="51956">
                  <c:v>0.83550427986602172</c:v>
                </c:pt>
                <c:pt idx="51957">
                  <c:v>0.83581533879374537</c:v>
                </c:pt>
                <c:pt idx="51958">
                  <c:v>0.8357541899441342</c:v>
                </c:pt>
                <c:pt idx="51959">
                  <c:v>0.8357541899441342</c:v>
                </c:pt>
                <c:pt idx="51960">
                  <c:v>0.8357541899441342</c:v>
                </c:pt>
                <c:pt idx="51961">
                  <c:v>0.83606557377049184</c:v>
                </c:pt>
                <c:pt idx="51962">
                  <c:v>0.83544303797468367</c:v>
                </c:pt>
                <c:pt idx="51963">
                  <c:v>0.83544303797468367</c:v>
                </c:pt>
                <c:pt idx="51964">
                  <c:v>0.83612662942271887</c:v>
                </c:pt>
                <c:pt idx="51965">
                  <c:v>0.83581533879374537</c:v>
                </c:pt>
                <c:pt idx="51966">
                  <c:v>0.83550427986602172</c:v>
                </c:pt>
                <c:pt idx="51967">
                  <c:v>0.83581533879374537</c:v>
                </c:pt>
                <c:pt idx="51968">
                  <c:v>0.83544303797468367</c:v>
                </c:pt>
                <c:pt idx="51969">
                  <c:v>0.83612662942271887</c:v>
                </c:pt>
                <c:pt idx="51970">
                  <c:v>0.8357541899441342</c:v>
                </c:pt>
                <c:pt idx="51971">
                  <c:v>0.83569299552906096</c:v>
                </c:pt>
                <c:pt idx="51972">
                  <c:v>0.83600447260529265</c:v>
                </c:pt>
                <c:pt idx="51973">
                  <c:v>0.83594332587621178</c:v>
                </c:pt>
                <c:pt idx="51974">
                  <c:v>0.83588213353226415</c:v>
                </c:pt>
                <c:pt idx="51975">
                  <c:v>0.83594332587621178</c:v>
                </c:pt>
                <c:pt idx="51976">
                  <c:v>0.83594332587621178</c:v>
                </c:pt>
                <c:pt idx="51977">
                  <c:v>0.8356317554975774</c:v>
                </c:pt>
                <c:pt idx="51978">
                  <c:v>0.83600447260529265</c:v>
                </c:pt>
                <c:pt idx="51979">
                  <c:v>0.83600447260529265</c:v>
                </c:pt>
                <c:pt idx="51980">
                  <c:v>0.83606557377049184</c:v>
                </c:pt>
                <c:pt idx="51981">
                  <c:v>0.83569299552906118</c:v>
                </c:pt>
                <c:pt idx="51982">
                  <c:v>0.83538175046554941</c:v>
                </c:pt>
                <c:pt idx="51983">
                  <c:v>0.83507073715562186</c:v>
                </c:pt>
                <c:pt idx="51984">
                  <c:v>0.83569299552906118</c:v>
                </c:pt>
                <c:pt idx="51985">
                  <c:v>0.8353204172876304</c:v>
                </c:pt>
                <c:pt idx="51986">
                  <c:v>0.83569299552906118</c:v>
                </c:pt>
                <c:pt idx="51987">
                  <c:v>0.83538175046554941</c:v>
                </c:pt>
                <c:pt idx="51988">
                  <c:v>0.83544303797468367</c:v>
                </c:pt>
                <c:pt idx="51989">
                  <c:v>0.83544303797468367</c:v>
                </c:pt>
                <c:pt idx="51990">
                  <c:v>0.83538175046554941</c:v>
                </c:pt>
                <c:pt idx="51991">
                  <c:v>0.83538175046554941</c:v>
                </c:pt>
                <c:pt idx="51992">
                  <c:v>0.83569299552906096</c:v>
                </c:pt>
                <c:pt idx="51993">
                  <c:v>0.83600447260529265</c:v>
                </c:pt>
                <c:pt idx="51994">
                  <c:v>0.83594332587621178</c:v>
                </c:pt>
                <c:pt idx="51995">
                  <c:v>0.83588213353226415</c:v>
                </c:pt>
                <c:pt idx="51996">
                  <c:v>0.83631618195376578</c:v>
                </c:pt>
                <c:pt idx="51997">
                  <c:v>0.83606557377049184</c:v>
                </c:pt>
                <c:pt idx="51998">
                  <c:v>0.83569299552906096</c:v>
                </c:pt>
                <c:pt idx="51999">
                  <c:v>0.83606557377049184</c:v>
                </c:pt>
                <c:pt idx="52000">
                  <c:v>0.8357541899441342</c:v>
                </c:pt>
                <c:pt idx="52001">
                  <c:v>0.83550427986602172</c:v>
                </c:pt>
                <c:pt idx="52002">
                  <c:v>0.83556547619047616</c:v>
                </c:pt>
                <c:pt idx="52003">
                  <c:v>0.83593750000000011</c:v>
                </c:pt>
                <c:pt idx="52004">
                  <c:v>0.83593750000000011</c:v>
                </c:pt>
                <c:pt idx="52005">
                  <c:v>0.83562662699888446</c:v>
                </c:pt>
                <c:pt idx="52006">
                  <c:v>0.83556547619047616</c:v>
                </c:pt>
                <c:pt idx="52007">
                  <c:v>0.83550427986602172</c:v>
                </c:pt>
                <c:pt idx="52008">
                  <c:v>0.83550427986602172</c:v>
                </c:pt>
                <c:pt idx="52009">
                  <c:v>0.83550427986602172</c:v>
                </c:pt>
                <c:pt idx="52010">
                  <c:v>0.83581533879374537</c:v>
                </c:pt>
                <c:pt idx="52011">
                  <c:v>0.83581533879374537</c:v>
                </c:pt>
                <c:pt idx="52012">
                  <c:v>0.83581533879374537</c:v>
                </c:pt>
                <c:pt idx="52013">
                  <c:v>0.83618763961280718</c:v>
                </c:pt>
                <c:pt idx="52014">
                  <c:v>0.83587644212876822</c:v>
                </c:pt>
                <c:pt idx="52015">
                  <c:v>0.83624860439151472</c:v>
                </c:pt>
                <c:pt idx="52016">
                  <c:v>0.83630952380952384</c:v>
                </c:pt>
                <c:pt idx="52017">
                  <c:v>0.83599851245816292</c:v>
                </c:pt>
                <c:pt idx="52018">
                  <c:v>0.83593749999999989</c:v>
                </c:pt>
                <c:pt idx="52019">
                  <c:v>0.83562662699888424</c:v>
                </c:pt>
                <c:pt idx="52020">
                  <c:v>0.83599851245816292</c:v>
                </c:pt>
                <c:pt idx="52021">
                  <c:v>0.83562662699888446</c:v>
                </c:pt>
                <c:pt idx="52022">
                  <c:v>0.83525474153960577</c:v>
                </c:pt>
                <c:pt idx="52023">
                  <c:v>0.83562662699888446</c:v>
                </c:pt>
                <c:pt idx="52024">
                  <c:v>0.83562662699888446</c:v>
                </c:pt>
                <c:pt idx="52025">
                  <c:v>0.83562662699888446</c:v>
                </c:pt>
                <c:pt idx="52026">
                  <c:v>0.83630952380952384</c:v>
                </c:pt>
                <c:pt idx="52027">
                  <c:v>0.83593749999999989</c:v>
                </c:pt>
                <c:pt idx="52028">
                  <c:v>0.83556547619047616</c:v>
                </c:pt>
                <c:pt idx="52029">
                  <c:v>0.83618763961280718</c:v>
                </c:pt>
                <c:pt idx="52030">
                  <c:v>0.83612662942271887</c:v>
                </c:pt>
                <c:pt idx="52031">
                  <c:v>0.83618763961280718</c:v>
                </c:pt>
                <c:pt idx="52032">
                  <c:v>0.83581533879374537</c:v>
                </c:pt>
                <c:pt idx="52033">
                  <c:v>0.83581533879374537</c:v>
                </c:pt>
                <c:pt idx="52034">
                  <c:v>0.83556547619047616</c:v>
                </c:pt>
                <c:pt idx="52035">
                  <c:v>0.83562662699888446</c:v>
                </c:pt>
                <c:pt idx="52036">
                  <c:v>0.83562662699888446</c:v>
                </c:pt>
                <c:pt idx="52037">
                  <c:v>0.83593749999999989</c:v>
                </c:pt>
                <c:pt idx="52038">
                  <c:v>0.83587644212876822</c:v>
                </c:pt>
                <c:pt idx="52039">
                  <c:v>0.83550427986602172</c:v>
                </c:pt>
                <c:pt idx="52040">
                  <c:v>0.8357541899441342</c:v>
                </c:pt>
                <c:pt idx="52041">
                  <c:v>0.83569299552906096</c:v>
                </c:pt>
                <c:pt idx="52042">
                  <c:v>0.83594332587621178</c:v>
                </c:pt>
                <c:pt idx="52043">
                  <c:v>0.83637718971300801</c:v>
                </c:pt>
                <c:pt idx="52044">
                  <c:v>0.83612662942271887</c:v>
                </c:pt>
                <c:pt idx="52045">
                  <c:v>0.83581533879374537</c:v>
                </c:pt>
                <c:pt idx="52046">
                  <c:v>0.83593749999999989</c:v>
                </c:pt>
                <c:pt idx="52047">
                  <c:v>0.83562662699888446</c:v>
                </c:pt>
                <c:pt idx="52048">
                  <c:v>0.83562662699888446</c:v>
                </c:pt>
                <c:pt idx="52049">
                  <c:v>0.83562662699888446</c:v>
                </c:pt>
                <c:pt idx="52050">
                  <c:v>0.83599851245816292</c:v>
                </c:pt>
                <c:pt idx="52051">
                  <c:v>0.83587644212876822</c:v>
                </c:pt>
                <c:pt idx="52052">
                  <c:v>0.83581533879374537</c:v>
                </c:pt>
                <c:pt idx="52053">
                  <c:v>0.83587644212876822</c:v>
                </c:pt>
                <c:pt idx="52054">
                  <c:v>0.83593749999999989</c:v>
                </c:pt>
                <c:pt idx="52055">
                  <c:v>0.83587644212876822</c:v>
                </c:pt>
                <c:pt idx="52056">
                  <c:v>0.83618763961280718</c:v>
                </c:pt>
                <c:pt idx="52057">
                  <c:v>0.83581533879374537</c:v>
                </c:pt>
                <c:pt idx="52058">
                  <c:v>0.83581533879374537</c:v>
                </c:pt>
                <c:pt idx="52059">
                  <c:v>0.83606557377049184</c:v>
                </c:pt>
                <c:pt idx="52060">
                  <c:v>0.83606557377049184</c:v>
                </c:pt>
                <c:pt idx="52061">
                  <c:v>0.83569299552906118</c:v>
                </c:pt>
                <c:pt idx="52062">
                  <c:v>0.83594332587621178</c:v>
                </c:pt>
                <c:pt idx="52063">
                  <c:v>0.8356317554975774</c:v>
                </c:pt>
                <c:pt idx="52064">
                  <c:v>0.8353817504655493</c:v>
                </c:pt>
                <c:pt idx="52065">
                  <c:v>0.8357541899441342</c:v>
                </c:pt>
                <c:pt idx="52066">
                  <c:v>0.83612662942271887</c:v>
                </c:pt>
                <c:pt idx="52067">
                  <c:v>0.83581533879374537</c:v>
                </c:pt>
                <c:pt idx="52068">
                  <c:v>0.83550427986602172</c:v>
                </c:pt>
                <c:pt idx="52069">
                  <c:v>0.83550427986602172</c:v>
                </c:pt>
                <c:pt idx="52070">
                  <c:v>0.83556547619047616</c:v>
                </c:pt>
                <c:pt idx="52071">
                  <c:v>0.83550427986602172</c:v>
                </c:pt>
                <c:pt idx="52072">
                  <c:v>0.83581533879374537</c:v>
                </c:pt>
                <c:pt idx="52073">
                  <c:v>0.8357541899441342</c:v>
                </c:pt>
                <c:pt idx="52074">
                  <c:v>0.8357541899441342</c:v>
                </c:pt>
                <c:pt idx="52075">
                  <c:v>0.8357541899441342</c:v>
                </c:pt>
                <c:pt idx="52076">
                  <c:v>0.83569299552906096</c:v>
                </c:pt>
                <c:pt idx="52077">
                  <c:v>0.83600447260529265</c:v>
                </c:pt>
                <c:pt idx="52078">
                  <c:v>0.83569299552906096</c:v>
                </c:pt>
                <c:pt idx="52079">
                  <c:v>0.83612662942271887</c:v>
                </c:pt>
                <c:pt idx="52080">
                  <c:v>0.83612662942271887</c:v>
                </c:pt>
                <c:pt idx="52081">
                  <c:v>0.83581533879374537</c:v>
                </c:pt>
                <c:pt idx="52082">
                  <c:v>0.83618763961280718</c:v>
                </c:pt>
                <c:pt idx="52083">
                  <c:v>0.83593749999999989</c:v>
                </c:pt>
                <c:pt idx="52084">
                  <c:v>0.83624860439151472</c:v>
                </c:pt>
                <c:pt idx="52085">
                  <c:v>0.83593749999999989</c:v>
                </c:pt>
                <c:pt idx="52086">
                  <c:v>0.83562662699888446</c:v>
                </c:pt>
                <c:pt idx="52087">
                  <c:v>0.83562662699888446</c:v>
                </c:pt>
                <c:pt idx="52088">
                  <c:v>0.83531598513011163</c:v>
                </c:pt>
                <c:pt idx="52089">
                  <c:v>0.83562662699888446</c:v>
                </c:pt>
                <c:pt idx="52090">
                  <c:v>0.83562662699888446</c:v>
                </c:pt>
                <c:pt idx="52091">
                  <c:v>0.83562662699888424</c:v>
                </c:pt>
                <c:pt idx="52092">
                  <c:v>0.83550427986602172</c:v>
                </c:pt>
                <c:pt idx="52093">
                  <c:v>0.83600447260529265</c:v>
                </c:pt>
                <c:pt idx="52094">
                  <c:v>0.83594332587621178</c:v>
                </c:pt>
                <c:pt idx="52095">
                  <c:v>0.83594332587621178</c:v>
                </c:pt>
                <c:pt idx="52096">
                  <c:v>0.83600447260529265</c:v>
                </c:pt>
                <c:pt idx="52097">
                  <c:v>0.83606557377049184</c:v>
                </c:pt>
                <c:pt idx="52098">
                  <c:v>0.83612662942271887</c:v>
                </c:pt>
                <c:pt idx="52099">
                  <c:v>0.83550427986602172</c:v>
                </c:pt>
                <c:pt idx="52100">
                  <c:v>0.83550427986602172</c:v>
                </c:pt>
                <c:pt idx="52101">
                  <c:v>0.83556547619047616</c:v>
                </c:pt>
                <c:pt idx="52102">
                  <c:v>0.83556547619047616</c:v>
                </c:pt>
                <c:pt idx="52103">
                  <c:v>0.83556547619047616</c:v>
                </c:pt>
                <c:pt idx="52104">
                  <c:v>0.83587644212876822</c:v>
                </c:pt>
                <c:pt idx="52105">
                  <c:v>0.83550427986602172</c:v>
                </c:pt>
                <c:pt idx="52106">
                  <c:v>0.83581533879374537</c:v>
                </c:pt>
                <c:pt idx="52107">
                  <c:v>0.83587644212876822</c:v>
                </c:pt>
                <c:pt idx="52108">
                  <c:v>0.83550427986602172</c:v>
                </c:pt>
                <c:pt idx="52109">
                  <c:v>0.83612662942271887</c:v>
                </c:pt>
                <c:pt idx="52110">
                  <c:v>0.83600447260529265</c:v>
                </c:pt>
                <c:pt idx="52111">
                  <c:v>0.83625512868332708</c:v>
                </c:pt>
                <c:pt idx="52112">
                  <c:v>0.83619402985074631</c:v>
                </c:pt>
                <c:pt idx="52113">
                  <c:v>0.83619402985074631</c:v>
                </c:pt>
                <c:pt idx="52114">
                  <c:v>0.83588213353226415</c:v>
                </c:pt>
                <c:pt idx="52115">
                  <c:v>0.83588213353226415</c:v>
                </c:pt>
                <c:pt idx="52116">
                  <c:v>0.83600447260529265</c:v>
                </c:pt>
                <c:pt idx="52117">
                  <c:v>0.83606557377049184</c:v>
                </c:pt>
                <c:pt idx="52118">
                  <c:v>0.83612662942271887</c:v>
                </c:pt>
                <c:pt idx="52119">
                  <c:v>0.83581533879374537</c:v>
                </c:pt>
                <c:pt idx="52120">
                  <c:v>0.83544303797468367</c:v>
                </c:pt>
                <c:pt idx="52121">
                  <c:v>0.83581533879374537</c:v>
                </c:pt>
                <c:pt idx="52122">
                  <c:v>0.83581533879374537</c:v>
                </c:pt>
                <c:pt idx="52123">
                  <c:v>0.83544303797468367</c:v>
                </c:pt>
                <c:pt idx="52124">
                  <c:v>0.83569299552906118</c:v>
                </c:pt>
                <c:pt idx="52125">
                  <c:v>0.83569299552906096</c:v>
                </c:pt>
                <c:pt idx="52126">
                  <c:v>0.83600447260529265</c:v>
                </c:pt>
                <c:pt idx="52127">
                  <c:v>0.83594332587621178</c:v>
                </c:pt>
                <c:pt idx="52128">
                  <c:v>0.83594332587621178</c:v>
                </c:pt>
                <c:pt idx="52129">
                  <c:v>0.83631618195376578</c:v>
                </c:pt>
                <c:pt idx="52130">
                  <c:v>0.83606557377049184</c:v>
                </c:pt>
                <c:pt idx="52131">
                  <c:v>0.8357541899441342</c:v>
                </c:pt>
                <c:pt idx="52132">
                  <c:v>0.83618763961280718</c:v>
                </c:pt>
                <c:pt idx="52133">
                  <c:v>0.83581533879374537</c:v>
                </c:pt>
                <c:pt idx="52134">
                  <c:v>0.83513211760327521</c:v>
                </c:pt>
                <c:pt idx="52135">
                  <c:v>0.83550427986602172</c:v>
                </c:pt>
                <c:pt idx="52136">
                  <c:v>0.83562662699888446</c:v>
                </c:pt>
                <c:pt idx="52137">
                  <c:v>0.83568773234200755</c:v>
                </c:pt>
                <c:pt idx="52138">
                  <c:v>0.83574879227053145</c:v>
                </c:pt>
                <c:pt idx="52139">
                  <c:v>0.83574879227053145</c:v>
                </c:pt>
                <c:pt idx="52140">
                  <c:v>0.83568773234200755</c:v>
                </c:pt>
                <c:pt idx="52141">
                  <c:v>0.83556547619047616</c:v>
                </c:pt>
                <c:pt idx="52142">
                  <c:v>0.83581533879374537</c:v>
                </c:pt>
                <c:pt idx="52143">
                  <c:v>0.83612662942271887</c:v>
                </c:pt>
                <c:pt idx="52144">
                  <c:v>0.83581533879374537</c:v>
                </c:pt>
                <c:pt idx="52145">
                  <c:v>0.83581533879374537</c:v>
                </c:pt>
                <c:pt idx="52146">
                  <c:v>0.83581533879374537</c:v>
                </c:pt>
                <c:pt idx="52147">
                  <c:v>0.83618763961280718</c:v>
                </c:pt>
                <c:pt idx="52148">
                  <c:v>0.83593749999999989</c:v>
                </c:pt>
                <c:pt idx="52149">
                  <c:v>0.83599851245816292</c:v>
                </c:pt>
                <c:pt idx="52150">
                  <c:v>0.83593749999999989</c:v>
                </c:pt>
                <c:pt idx="52151">
                  <c:v>0.83562662699888446</c:v>
                </c:pt>
                <c:pt idx="52152">
                  <c:v>0.83599851245816292</c:v>
                </c:pt>
                <c:pt idx="52153">
                  <c:v>0.83599851245816292</c:v>
                </c:pt>
                <c:pt idx="52154">
                  <c:v>0.83550427986602172</c:v>
                </c:pt>
                <c:pt idx="52155">
                  <c:v>0.83587644212876822</c:v>
                </c:pt>
                <c:pt idx="52156">
                  <c:v>0.83556547619047616</c:v>
                </c:pt>
                <c:pt idx="52157">
                  <c:v>0.83556547619047616</c:v>
                </c:pt>
                <c:pt idx="52158">
                  <c:v>0.83556547619047616</c:v>
                </c:pt>
                <c:pt idx="52159">
                  <c:v>0.83593749999999989</c:v>
                </c:pt>
                <c:pt idx="52160">
                  <c:v>0.83593749999999989</c:v>
                </c:pt>
                <c:pt idx="52161">
                  <c:v>0.83556547619047616</c:v>
                </c:pt>
                <c:pt idx="52162">
                  <c:v>0.83550427986602172</c:v>
                </c:pt>
                <c:pt idx="52163">
                  <c:v>0.83581533879374537</c:v>
                </c:pt>
                <c:pt idx="52164">
                  <c:v>0.83606557377049184</c:v>
                </c:pt>
                <c:pt idx="52165">
                  <c:v>0.8357541899441342</c:v>
                </c:pt>
                <c:pt idx="52166">
                  <c:v>0.8357541899441342</c:v>
                </c:pt>
                <c:pt idx="52167">
                  <c:v>0.83507073715562175</c:v>
                </c:pt>
                <c:pt idx="52168">
                  <c:v>0.83544303797468367</c:v>
                </c:pt>
                <c:pt idx="52169">
                  <c:v>0.8357541899441342</c:v>
                </c:pt>
                <c:pt idx="52170">
                  <c:v>0.8357541899441342</c:v>
                </c:pt>
                <c:pt idx="52171">
                  <c:v>0.83606557377049184</c:v>
                </c:pt>
                <c:pt idx="52172">
                  <c:v>0.83600447260529265</c:v>
                </c:pt>
                <c:pt idx="52173">
                  <c:v>0.8353817504655493</c:v>
                </c:pt>
                <c:pt idx="52174">
                  <c:v>0.83569299552906118</c:v>
                </c:pt>
                <c:pt idx="52175">
                  <c:v>0.8357541899441342</c:v>
                </c:pt>
                <c:pt idx="52176">
                  <c:v>0.83581533879374537</c:v>
                </c:pt>
                <c:pt idx="52177">
                  <c:v>0.83612662942271887</c:v>
                </c:pt>
                <c:pt idx="52178">
                  <c:v>0.83612662942271887</c:v>
                </c:pt>
                <c:pt idx="52179">
                  <c:v>0.83581533879374537</c:v>
                </c:pt>
                <c:pt idx="52180">
                  <c:v>0.83550427986602172</c:v>
                </c:pt>
                <c:pt idx="52181">
                  <c:v>0.83581533879374537</c:v>
                </c:pt>
                <c:pt idx="52182">
                  <c:v>0.83581533879374537</c:v>
                </c:pt>
                <c:pt idx="52183">
                  <c:v>0.83519345238095233</c:v>
                </c:pt>
                <c:pt idx="52184">
                  <c:v>0.83525474153960577</c:v>
                </c:pt>
                <c:pt idx="52185">
                  <c:v>0.83556547619047616</c:v>
                </c:pt>
                <c:pt idx="52186">
                  <c:v>0.83550427986602172</c:v>
                </c:pt>
                <c:pt idx="52187">
                  <c:v>0.83550427986602172</c:v>
                </c:pt>
                <c:pt idx="52188">
                  <c:v>0.83556547619047616</c:v>
                </c:pt>
                <c:pt idx="52189">
                  <c:v>0.83587644212876822</c:v>
                </c:pt>
                <c:pt idx="52190">
                  <c:v>0.83581533879374537</c:v>
                </c:pt>
                <c:pt idx="52191">
                  <c:v>0.83612662942271887</c:v>
                </c:pt>
                <c:pt idx="52192">
                  <c:v>0.83606557377049184</c:v>
                </c:pt>
                <c:pt idx="52193">
                  <c:v>0.83594332587621178</c:v>
                </c:pt>
                <c:pt idx="52194">
                  <c:v>0.83594332587621178</c:v>
                </c:pt>
                <c:pt idx="52195">
                  <c:v>0.83600447260529265</c:v>
                </c:pt>
                <c:pt idx="52196">
                  <c:v>0.83600447260529265</c:v>
                </c:pt>
                <c:pt idx="52197">
                  <c:v>0.83600447260529265</c:v>
                </c:pt>
                <c:pt idx="52198">
                  <c:v>0.83600447260529265</c:v>
                </c:pt>
                <c:pt idx="52199">
                  <c:v>0.83606557377049184</c:v>
                </c:pt>
                <c:pt idx="52200">
                  <c:v>0.83600447260529265</c:v>
                </c:pt>
                <c:pt idx="52201">
                  <c:v>0.83606557377049184</c:v>
                </c:pt>
                <c:pt idx="52202">
                  <c:v>0.83569299552906096</c:v>
                </c:pt>
                <c:pt idx="52203">
                  <c:v>0.83569299552906096</c:v>
                </c:pt>
                <c:pt idx="52204">
                  <c:v>0.83606557377049184</c:v>
                </c:pt>
                <c:pt idx="52205">
                  <c:v>0.83612662942271887</c:v>
                </c:pt>
                <c:pt idx="52206">
                  <c:v>0.83618763961280718</c:v>
                </c:pt>
                <c:pt idx="52207">
                  <c:v>0.83618763961280718</c:v>
                </c:pt>
                <c:pt idx="52208">
                  <c:v>0.83618763961280718</c:v>
                </c:pt>
                <c:pt idx="52209">
                  <c:v>0.83624860439151472</c:v>
                </c:pt>
                <c:pt idx="52210">
                  <c:v>0.83618763961280718</c:v>
                </c:pt>
                <c:pt idx="52211">
                  <c:v>0.83544303797468367</c:v>
                </c:pt>
                <c:pt idx="52212">
                  <c:v>0.83581533879374537</c:v>
                </c:pt>
                <c:pt idx="52213">
                  <c:v>0.8357541899441342</c:v>
                </c:pt>
                <c:pt idx="52214">
                  <c:v>0.8357541899441342</c:v>
                </c:pt>
                <c:pt idx="52215">
                  <c:v>0.83538175046554941</c:v>
                </c:pt>
                <c:pt idx="52216">
                  <c:v>0.83513211760327521</c:v>
                </c:pt>
                <c:pt idx="52217">
                  <c:v>0.83550427986602172</c:v>
                </c:pt>
                <c:pt idx="52218">
                  <c:v>0.83581533879374537</c:v>
                </c:pt>
                <c:pt idx="52219">
                  <c:v>0.83544303797468367</c:v>
                </c:pt>
                <c:pt idx="52220">
                  <c:v>0.8357541899441342</c:v>
                </c:pt>
                <c:pt idx="52221">
                  <c:v>0.83569299552906096</c:v>
                </c:pt>
                <c:pt idx="52222">
                  <c:v>0.83600447260529265</c:v>
                </c:pt>
                <c:pt idx="52223">
                  <c:v>0.8356317554975774</c:v>
                </c:pt>
                <c:pt idx="52224">
                  <c:v>0.8356317554975774</c:v>
                </c:pt>
                <c:pt idx="52225">
                  <c:v>0.8356317554975774</c:v>
                </c:pt>
                <c:pt idx="52226">
                  <c:v>0.83569299552906096</c:v>
                </c:pt>
                <c:pt idx="52227">
                  <c:v>0.83569299552906096</c:v>
                </c:pt>
                <c:pt idx="52228">
                  <c:v>0.8357541899441342</c:v>
                </c:pt>
                <c:pt idx="52229">
                  <c:v>0.8357541899441342</c:v>
                </c:pt>
                <c:pt idx="52230">
                  <c:v>0.8357541899441342</c:v>
                </c:pt>
                <c:pt idx="52231">
                  <c:v>0.83544303797468367</c:v>
                </c:pt>
                <c:pt idx="52232">
                  <c:v>0.83544303797468367</c:v>
                </c:pt>
                <c:pt idx="52233">
                  <c:v>0.83550427986602172</c:v>
                </c:pt>
                <c:pt idx="52234">
                  <c:v>0.83550427986602172</c:v>
                </c:pt>
                <c:pt idx="52235">
                  <c:v>0.83550427986602172</c:v>
                </c:pt>
                <c:pt idx="52236">
                  <c:v>0.83581533879374537</c:v>
                </c:pt>
                <c:pt idx="52237">
                  <c:v>0.8357541899441342</c:v>
                </c:pt>
                <c:pt idx="52238">
                  <c:v>0.83569299552906096</c:v>
                </c:pt>
                <c:pt idx="52239">
                  <c:v>0.83600447260529265</c:v>
                </c:pt>
                <c:pt idx="52240">
                  <c:v>0.83594332587621178</c:v>
                </c:pt>
                <c:pt idx="52241">
                  <c:v>0.83557046979865779</c:v>
                </c:pt>
                <c:pt idx="52242">
                  <c:v>0.83588213353226415</c:v>
                </c:pt>
                <c:pt idx="52243">
                  <c:v>0.83594332587621178</c:v>
                </c:pt>
                <c:pt idx="52244">
                  <c:v>0.83600447260529265</c:v>
                </c:pt>
                <c:pt idx="52245">
                  <c:v>0.8357541899441342</c:v>
                </c:pt>
                <c:pt idx="52246">
                  <c:v>0.83513211760327521</c:v>
                </c:pt>
                <c:pt idx="52247">
                  <c:v>0.83550427986602172</c:v>
                </c:pt>
                <c:pt idx="52248">
                  <c:v>0.83544303797468367</c:v>
                </c:pt>
                <c:pt idx="52249">
                  <c:v>0.83513211760327521</c:v>
                </c:pt>
                <c:pt idx="52250">
                  <c:v>0.83581533879374537</c:v>
                </c:pt>
                <c:pt idx="52251">
                  <c:v>0.83612662942271887</c:v>
                </c:pt>
                <c:pt idx="52252">
                  <c:v>0.83600447260529265</c:v>
                </c:pt>
                <c:pt idx="52253">
                  <c:v>0.83557046979865779</c:v>
                </c:pt>
                <c:pt idx="52254">
                  <c:v>0.83588213353226415</c:v>
                </c:pt>
                <c:pt idx="52255">
                  <c:v>0.83594332587621178</c:v>
                </c:pt>
                <c:pt idx="52256">
                  <c:v>0.83594332587621178</c:v>
                </c:pt>
                <c:pt idx="52257">
                  <c:v>0.8353817504655493</c:v>
                </c:pt>
                <c:pt idx="52258">
                  <c:v>0.83569299552906118</c:v>
                </c:pt>
                <c:pt idx="52259">
                  <c:v>0.83569299552906118</c:v>
                </c:pt>
                <c:pt idx="52260">
                  <c:v>0.83600447260529265</c:v>
                </c:pt>
                <c:pt idx="52261">
                  <c:v>0.83569299552906096</c:v>
                </c:pt>
                <c:pt idx="52262">
                  <c:v>0.8356317554975774</c:v>
                </c:pt>
                <c:pt idx="52263">
                  <c:v>0.83600447260529265</c:v>
                </c:pt>
                <c:pt idx="52264">
                  <c:v>0.83606557377049184</c:v>
                </c:pt>
                <c:pt idx="52265">
                  <c:v>0.8357541899441342</c:v>
                </c:pt>
                <c:pt idx="52266">
                  <c:v>0.83606557377049184</c:v>
                </c:pt>
                <c:pt idx="52267">
                  <c:v>0.8357541899441342</c:v>
                </c:pt>
                <c:pt idx="52268">
                  <c:v>0.83587644212876822</c:v>
                </c:pt>
                <c:pt idx="52269">
                  <c:v>0.83519345238095233</c:v>
                </c:pt>
                <c:pt idx="52270">
                  <c:v>0.83550427986602172</c:v>
                </c:pt>
                <c:pt idx="52271">
                  <c:v>0.83587644212876822</c:v>
                </c:pt>
                <c:pt idx="52272">
                  <c:v>0.83581533879374537</c:v>
                </c:pt>
                <c:pt idx="52273">
                  <c:v>0.8357541899441342</c:v>
                </c:pt>
                <c:pt idx="52274">
                  <c:v>0.83569299552906096</c:v>
                </c:pt>
                <c:pt idx="52275">
                  <c:v>0.83600447260529265</c:v>
                </c:pt>
                <c:pt idx="52276">
                  <c:v>0.83532041728763051</c:v>
                </c:pt>
                <c:pt idx="52277">
                  <c:v>0.83569299552906118</c:v>
                </c:pt>
                <c:pt idx="52278">
                  <c:v>0.83600447260529265</c:v>
                </c:pt>
                <c:pt idx="52279">
                  <c:v>0.83600447260529265</c:v>
                </c:pt>
                <c:pt idx="52280">
                  <c:v>0.8357541899441342</c:v>
                </c:pt>
                <c:pt idx="52281">
                  <c:v>0.83550427986602172</c:v>
                </c:pt>
                <c:pt idx="52282">
                  <c:v>0.83587644212876822</c:v>
                </c:pt>
                <c:pt idx="52283">
                  <c:v>0.83587644212876822</c:v>
                </c:pt>
                <c:pt idx="52284">
                  <c:v>0.83513211760327521</c:v>
                </c:pt>
                <c:pt idx="52285">
                  <c:v>0.8357541899441342</c:v>
                </c:pt>
                <c:pt idx="52286">
                  <c:v>0.83581533879374537</c:v>
                </c:pt>
                <c:pt idx="52287">
                  <c:v>0.83581533879374537</c:v>
                </c:pt>
                <c:pt idx="52288">
                  <c:v>0.83612662942271887</c:v>
                </c:pt>
                <c:pt idx="52289">
                  <c:v>0.83606557377049184</c:v>
                </c:pt>
                <c:pt idx="52290">
                  <c:v>0.83606557377049184</c:v>
                </c:pt>
                <c:pt idx="52291">
                  <c:v>0.83606557377049184</c:v>
                </c:pt>
                <c:pt idx="52292">
                  <c:v>0.83600447260529265</c:v>
                </c:pt>
                <c:pt idx="52293">
                  <c:v>0.8353204172876304</c:v>
                </c:pt>
                <c:pt idx="52294">
                  <c:v>0.83538175046554941</c:v>
                </c:pt>
                <c:pt idx="52295">
                  <c:v>0.83544303797468367</c:v>
                </c:pt>
                <c:pt idx="52296">
                  <c:v>0.83550427986602172</c:v>
                </c:pt>
                <c:pt idx="52297">
                  <c:v>0.83519345238095233</c:v>
                </c:pt>
                <c:pt idx="52298">
                  <c:v>0.83550427986602172</c:v>
                </c:pt>
                <c:pt idx="52299">
                  <c:v>0.83544303797468367</c:v>
                </c:pt>
                <c:pt idx="52300">
                  <c:v>0.83507073715562186</c:v>
                </c:pt>
                <c:pt idx="52301">
                  <c:v>0.83538175046554941</c:v>
                </c:pt>
                <c:pt idx="52302">
                  <c:v>0.83507073715562186</c:v>
                </c:pt>
                <c:pt idx="52303">
                  <c:v>0.83538175046554941</c:v>
                </c:pt>
                <c:pt idx="52304">
                  <c:v>0.83538175046554941</c:v>
                </c:pt>
                <c:pt idx="52305">
                  <c:v>0.83538175046554941</c:v>
                </c:pt>
                <c:pt idx="52306">
                  <c:v>0.83569299552906118</c:v>
                </c:pt>
                <c:pt idx="52307">
                  <c:v>0.8357541899441342</c:v>
                </c:pt>
                <c:pt idx="52308">
                  <c:v>0.83606557377049184</c:v>
                </c:pt>
                <c:pt idx="52309">
                  <c:v>0.8356317554975774</c:v>
                </c:pt>
                <c:pt idx="52310">
                  <c:v>0.83594332587621178</c:v>
                </c:pt>
                <c:pt idx="52311">
                  <c:v>0.83588213353226415</c:v>
                </c:pt>
                <c:pt idx="52312">
                  <c:v>0.83557046979865779</c:v>
                </c:pt>
                <c:pt idx="52313">
                  <c:v>0.83600447260529265</c:v>
                </c:pt>
                <c:pt idx="52314">
                  <c:v>0.83569299552906096</c:v>
                </c:pt>
                <c:pt idx="52315">
                  <c:v>0.83569299552906096</c:v>
                </c:pt>
                <c:pt idx="52316">
                  <c:v>0.83569299552906118</c:v>
                </c:pt>
                <c:pt idx="52317">
                  <c:v>0.83538175046554941</c:v>
                </c:pt>
                <c:pt idx="52318">
                  <c:v>0.83513211760327521</c:v>
                </c:pt>
                <c:pt idx="52319">
                  <c:v>0.83544303797468367</c:v>
                </c:pt>
                <c:pt idx="52320">
                  <c:v>0.83618763961280718</c:v>
                </c:pt>
                <c:pt idx="52321">
                  <c:v>0.8357541899441342</c:v>
                </c:pt>
                <c:pt idx="52322">
                  <c:v>0.8357541899441342</c:v>
                </c:pt>
                <c:pt idx="52323">
                  <c:v>0.8357541899441342</c:v>
                </c:pt>
                <c:pt idx="52324">
                  <c:v>0.83594332587621178</c:v>
                </c:pt>
                <c:pt idx="52325">
                  <c:v>0.83600447260529265</c:v>
                </c:pt>
                <c:pt idx="52326">
                  <c:v>0.83581533879374537</c:v>
                </c:pt>
                <c:pt idx="52327">
                  <c:v>0.83556547619047616</c:v>
                </c:pt>
                <c:pt idx="52328">
                  <c:v>0.83525474153960577</c:v>
                </c:pt>
                <c:pt idx="52329">
                  <c:v>0.83562662699888446</c:v>
                </c:pt>
                <c:pt idx="52330">
                  <c:v>0.83525474153960577</c:v>
                </c:pt>
                <c:pt idx="52331">
                  <c:v>0.83556547619047616</c:v>
                </c:pt>
                <c:pt idx="52332">
                  <c:v>0.83587644212876822</c:v>
                </c:pt>
                <c:pt idx="52333">
                  <c:v>0.83550427986602172</c:v>
                </c:pt>
                <c:pt idx="52334">
                  <c:v>0.83587644212876822</c:v>
                </c:pt>
                <c:pt idx="52335">
                  <c:v>0.83618763961280718</c:v>
                </c:pt>
                <c:pt idx="52336">
                  <c:v>0.83618763961280718</c:v>
                </c:pt>
                <c:pt idx="52337">
                  <c:v>0.83525474153960577</c:v>
                </c:pt>
                <c:pt idx="52338">
                  <c:v>0.83531598513011163</c:v>
                </c:pt>
                <c:pt idx="52339">
                  <c:v>0.83531598513011163</c:v>
                </c:pt>
                <c:pt idx="52340">
                  <c:v>0.83531598513011163</c:v>
                </c:pt>
                <c:pt idx="52341">
                  <c:v>0.83599851245816292</c:v>
                </c:pt>
                <c:pt idx="52342">
                  <c:v>0.83624860439151472</c:v>
                </c:pt>
                <c:pt idx="52343">
                  <c:v>0.83581533879374537</c:v>
                </c:pt>
                <c:pt idx="52344">
                  <c:v>0.83581533879374537</c:v>
                </c:pt>
                <c:pt idx="52345">
                  <c:v>0.83587644212876822</c:v>
                </c:pt>
                <c:pt idx="52346">
                  <c:v>0.83624860439151472</c:v>
                </c:pt>
                <c:pt idx="52347">
                  <c:v>0.83593749999999989</c:v>
                </c:pt>
                <c:pt idx="52348">
                  <c:v>0.83562662699888446</c:v>
                </c:pt>
                <c:pt idx="52349">
                  <c:v>0.83562662699888446</c:v>
                </c:pt>
                <c:pt idx="52350">
                  <c:v>0.83525474153960577</c:v>
                </c:pt>
                <c:pt idx="52351">
                  <c:v>0.83556547619047616</c:v>
                </c:pt>
                <c:pt idx="52352">
                  <c:v>0.83587644212876822</c:v>
                </c:pt>
                <c:pt idx="52353">
                  <c:v>0.83587644212876822</c:v>
                </c:pt>
                <c:pt idx="52354">
                  <c:v>0.83581533879374537</c:v>
                </c:pt>
                <c:pt idx="52355">
                  <c:v>0.83581533879374537</c:v>
                </c:pt>
                <c:pt idx="52356">
                  <c:v>0.83581533879374537</c:v>
                </c:pt>
                <c:pt idx="52357">
                  <c:v>0.83581533879374537</c:v>
                </c:pt>
                <c:pt idx="52358">
                  <c:v>0.83550427986602172</c:v>
                </c:pt>
                <c:pt idx="52359">
                  <c:v>0.83531598513011163</c:v>
                </c:pt>
                <c:pt idx="52360">
                  <c:v>0.83537718320327026</c:v>
                </c:pt>
                <c:pt idx="52361">
                  <c:v>0.83537718320327026</c:v>
                </c:pt>
                <c:pt idx="52362">
                  <c:v>0.83494423791821559</c:v>
                </c:pt>
                <c:pt idx="52363">
                  <c:v>0.83519345238095233</c:v>
                </c:pt>
                <c:pt idx="52364">
                  <c:v>0.83581533879374537</c:v>
                </c:pt>
                <c:pt idx="52365">
                  <c:v>0.83581533879374537</c:v>
                </c:pt>
                <c:pt idx="52366">
                  <c:v>0.83550427986602172</c:v>
                </c:pt>
                <c:pt idx="52367">
                  <c:v>0.83562662699888424</c:v>
                </c:pt>
                <c:pt idx="52368">
                  <c:v>0.83531598513011163</c:v>
                </c:pt>
                <c:pt idx="52369">
                  <c:v>0.83562662699888446</c:v>
                </c:pt>
                <c:pt idx="52370">
                  <c:v>0.83525474153960577</c:v>
                </c:pt>
                <c:pt idx="52371">
                  <c:v>0.83587644212876822</c:v>
                </c:pt>
                <c:pt idx="52372">
                  <c:v>0.83587644212876822</c:v>
                </c:pt>
                <c:pt idx="52373">
                  <c:v>0.83624860439151472</c:v>
                </c:pt>
                <c:pt idx="52374">
                  <c:v>0.83587644212876822</c:v>
                </c:pt>
                <c:pt idx="52375">
                  <c:v>0.83587644212876822</c:v>
                </c:pt>
                <c:pt idx="52376">
                  <c:v>0.83593749999999989</c:v>
                </c:pt>
                <c:pt idx="52377">
                  <c:v>0.83630952380952384</c:v>
                </c:pt>
                <c:pt idx="52378">
                  <c:v>0.83562662699888424</c:v>
                </c:pt>
                <c:pt idx="52379">
                  <c:v>0.83525474153960577</c:v>
                </c:pt>
                <c:pt idx="52380">
                  <c:v>0.83525474153960577</c:v>
                </c:pt>
                <c:pt idx="52381">
                  <c:v>0.83525474153960577</c:v>
                </c:pt>
                <c:pt idx="52382">
                  <c:v>0.83562662699888446</c:v>
                </c:pt>
                <c:pt idx="52383">
                  <c:v>0.83568773234200755</c:v>
                </c:pt>
                <c:pt idx="52384">
                  <c:v>0.83599851245816292</c:v>
                </c:pt>
                <c:pt idx="52385">
                  <c:v>0.83624860439151472</c:v>
                </c:pt>
                <c:pt idx="52386">
                  <c:v>0.83612662942271887</c:v>
                </c:pt>
                <c:pt idx="52387">
                  <c:v>0.83606557377049184</c:v>
                </c:pt>
                <c:pt idx="52388">
                  <c:v>0.83612662942271887</c:v>
                </c:pt>
                <c:pt idx="52389">
                  <c:v>0.83612662942271887</c:v>
                </c:pt>
                <c:pt idx="52390">
                  <c:v>0.83618763961280718</c:v>
                </c:pt>
                <c:pt idx="52391">
                  <c:v>0.83581533879374537</c:v>
                </c:pt>
                <c:pt idx="52392">
                  <c:v>0.83587644212876822</c:v>
                </c:pt>
                <c:pt idx="52393">
                  <c:v>0.83587644212876822</c:v>
                </c:pt>
                <c:pt idx="52394">
                  <c:v>0.83587644212876822</c:v>
                </c:pt>
                <c:pt idx="52395">
                  <c:v>0.83562662699888424</c:v>
                </c:pt>
                <c:pt idx="52396">
                  <c:v>0.83624860439151472</c:v>
                </c:pt>
                <c:pt idx="52397">
                  <c:v>0.83593750000000011</c:v>
                </c:pt>
                <c:pt idx="52398">
                  <c:v>0.83531598513011163</c:v>
                </c:pt>
                <c:pt idx="52399">
                  <c:v>0.83562662699888446</c:v>
                </c:pt>
                <c:pt idx="52400">
                  <c:v>0.83587644212876822</c:v>
                </c:pt>
                <c:pt idx="52401">
                  <c:v>0.83556547619047616</c:v>
                </c:pt>
                <c:pt idx="52402">
                  <c:v>0.83593749999999989</c:v>
                </c:pt>
                <c:pt idx="52403">
                  <c:v>0.83593749999999989</c:v>
                </c:pt>
                <c:pt idx="52404">
                  <c:v>0.83531598513011163</c:v>
                </c:pt>
                <c:pt idx="52405">
                  <c:v>0.83537718320327026</c:v>
                </c:pt>
                <c:pt idx="52406">
                  <c:v>0.83537718320327026</c:v>
                </c:pt>
                <c:pt idx="52407">
                  <c:v>0.83531598513011163</c:v>
                </c:pt>
                <c:pt idx="52408">
                  <c:v>0.83537718320327026</c:v>
                </c:pt>
                <c:pt idx="52409">
                  <c:v>0.83506686478454684</c:v>
                </c:pt>
                <c:pt idx="52410">
                  <c:v>0.83574879227053145</c:v>
                </c:pt>
                <c:pt idx="52411">
                  <c:v>0.83574879227053145</c:v>
                </c:pt>
                <c:pt idx="52412">
                  <c:v>0.83574879227053145</c:v>
                </c:pt>
                <c:pt idx="52413">
                  <c:v>0.83568773234200755</c:v>
                </c:pt>
                <c:pt idx="52414">
                  <c:v>0.83568773234200755</c:v>
                </c:pt>
                <c:pt idx="52415">
                  <c:v>0.83531598513011163</c:v>
                </c:pt>
                <c:pt idx="52416">
                  <c:v>0.83531598513011163</c:v>
                </c:pt>
                <c:pt idx="52417">
                  <c:v>0.83531598513011163</c:v>
                </c:pt>
                <c:pt idx="52418">
                  <c:v>0.83593750000000011</c:v>
                </c:pt>
                <c:pt idx="52419">
                  <c:v>0.83593750000000011</c:v>
                </c:pt>
                <c:pt idx="52420">
                  <c:v>0.83525474153960577</c:v>
                </c:pt>
                <c:pt idx="52421">
                  <c:v>0.83525474153960577</c:v>
                </c:pt>
                <c:pt idx="52422">
                  <c:v>0.83556547619047616</c:v>
                </c:pt>
                <c:pt idx="52423">
                  <c:v>0.83556547619047616</c:v>
                </c:pt>
                <c:pt idx="52424">
                  <c:v>0.83519345238095233</c:v>
                </c:pt>
                <c:pt idx="52425">
                  <c:v>0.83556547619047616</c:v>
                </c:pt>
                <c:pt idx="52426">
                  <c:v>0.83525474153960577</c:v>
                </c:pt>
                <c:pt idx="52427">
                  <c:v>0.83562662699888446</c:v>
                </c:pt>
                <c:pt idx="52428">
                  <c:v>0.83574879227053145</c:v>
                </c:pt>
                <c:pt idx="52429">
                  <c:v>0.83574879227053145</c:v>
                </c:pt>
                <c:pt idx="52430">
                  <c:v>0.83568773234200755</c:v>
                </c:pt>
                <c:pt idx="52431">
                  <c:v>0.83531598513011163</c:v>
                </c:pt>
                <c:pt idx="52432">
                  <c:v>0.83531598513011163</c:v>
                </c:pt>
                <c:pt idx="52433">
                  <c:v>0.83568773234200755</c:v>
                </c:pt>
                <c:pt idx="52434">
                  <c:v>0.83605947955390336</c:v>
                </c:pt>
                <c:pt idx="52435">
                  <c:v>0.83612040133779264</c:v>
                </c:pt>
                <c:pt idx="52436">
                  <c:v>0.83537718320327026</c:v>
                </c:pt>
                <c:pt idx="52437">
                  <c:v>0.83574879227053145</c:v>
                </c:pt>
                <c:pt idx="52438">
                  <c:v>0.83537718320327026</c:v>
                </c:pt>
                <c:pt idx="52439">
                  <c:v>0.83531598513011163</c:v>
                </c:pt>
                <c:pt idx="52440">
                  <c:v>0.83531598513011163</c:v>
                </c:pt>
                <c:pt idx="52441">
                  <c:v>0.83531598513011163</c:v>
                </c:pt>
                <c:pt idx="52442">
                  <c:v>0.83562662699888446</c:v>
                </c:pt>
                <c:pt idx="52443">
                  <c:v>0.83562662699888446</c:v>
                </c:pt>
                <c:pt idx="52444">
                  <c:v>0.83562662699888446</c:v>
                </c:pt>
                <c:pt idx="52445">
                  <c:v>0.83562662699888446</c:v>
                </c:pt>
                <c:pt idx="52446">
                  <c:v>0.83630952380952384</c:v>
                </c:pt>
                <c:pt idx="52447">
                  <c:v>0.83593749999999989</c:v>
                </c:pt>
                <c:pt idx="52448">
                  <c:v>0.83587644212876822</c:v>
                </c:pt>
                <c:pt idx="52449">
                  <c:v>0.83581533879374537</c:v>
                </c:pt>
                <c:pt idx="52450">
                  <c:v>0.83581533879374537</c:v>
                </c:pt>
                <c:pt idx="52451">
                  <c:v>0.83587644212876822</c:v>
                </c:pt>
                <c:pt idx="52452">
                  <c:v>0.83587644212876822</c:v>
                </c:pt>
                <c:pt idx="52453">
                  <c:v>0.83612662942271887</c:v>
                </c:pt>
                <c:pt idx="52454">
                  <c:v>0.83612662942271887</c:v>
                </c:pt>
                <c:pt idx="52455">
                  <c:v>0.83587644212876822</c:v>
                </c:pt>
                <c:pt idx="52456">
                  <c:v>0.83593749999999989</c:v>
                </c:pt>
                <c:pt idx="52457">
                  <c:v>0.83593749999999989</c:v>
                </c:pt>
                <c:pt idx="52458">
                  <c:v>0.83599851245816292</c:v>
                </c:pt>
                <c:pt idx="52459">
                  <c:v>0.83537718320327026</c:v>
                </c:pt>
                <c:pt idx="52460">
                  <c:v>0.83537718320327026</c:v>
                </c:pt>
                <c:pt idx="52461">
                  <c:v>0.83605947955390336</c:v>
                </c:pt>
                <c:pt idx="52462">
                  <c:v>0.83593749999999989</c:v>
                </c:pt>
                <c:pt idx="52463">
                  <c:v>0.83587644212876822</c:v>
                </c:pt>
                <c:pt idx="52464">
                  <c:v>0.83587644212876822</c:v>
                </c:pt>
                <c:pt idx="52465">
                  <c:v>0.83618763961280718</c:v>
                </c:pt>
                <c:pt idx="52466">
                  <c:v>0.83618763961280718</c:v>
                </c:pt>
                <c:pt idx="52467">
                  <c:v>0.83581533879374537</c:v>
                </c:pt>
                <c:pt idx="52468">
                  <c:v>0.83587644212876822</c:v>
                </c:pt>
                <c:pt idx="52469">
                  <c:v>0.83556547619047628</c:v>
                </c:pt>
                <c:pt idx="52470">
                  <c:v>0.83587644212876822</c:v>
                </c:pt>
                <c:pt idx="52471">
                  <c:v>0.83550427986602172</c:v>
                </c:pt>
                <c:pt idx="52472">
                  <c:v>0.83550427986602172</c:v>
                </c:pt>
                <c:pt idx="52473">
                  <c:v>0.83618763961280718</c:v>
                </c:pt>
                <c:pt idx="52474">
                  <c:v>0.83587644212876822</c:v>
                </c:pt>
                <c:pt idx="52475">
                  <c:v>0.83581533879374537</c:v>
                </c:pt>
                <c:pt idx="52476">
                  <c:v>0.83581533879374537</c:v>
                </c:pt>
                <c:pt idx="52477">
                  <c:v>0.83581533879374537</c:v>
                </c:pt>
                <c:pt idx="52478">
                  <c:v>0.83581533879374537</c:v>
                </c:pt>
                <c:pt idx="52479">
                  <c:v>0.83581533879374537</c:v>
                </c:pt>
                <c:pt idx="52480">
                  <c:v>0.83581533879374537</c:v>
                </c:pt>
                <c:pt idx="52481">
                  <c:v>0.83618763961280718</c:v>
                </c:pt>
                <c:pt idx="52482">
                  <c:v>0.83593749999999989</c:v>
                </c:pt>
                <c:pt idx="52483">
                  <c:v>0.83562662699888424</c:v>
                </c:pt>
                <c:pt idx="52484">
                  <c:v>0.83587644212876822</c:v>
                </c:pt>
                <c:pt idx="52485">
                  <c:v>0.83544303797468367</c:v>
                </c:pt>
                <c:pt idx="52486">
                  <c:v>0.83587644212876822</c:v>
                </c:pt>
                <c:pt idx="52487">
                  <c:v>0.83556547619047616</c:v>
                </c:pt>
                <c:pt idx="52488">
                  <c:v>0.83556547619047616</c:v>
                </c:pt>
                <c:pt idx="52489">
                  <c:v>0.83581533879374537</c:v>
                </c:pt>
                <c:pt idx="52490">
                  <c:v>0.83581533879374537</c:v>
                </c:pt>
                <c:pt idx="52491">
                  <c:v>0.83581533879374537</c:v>
                </c:pt>
                <c:pt idx="52492">
                  <c:v>0.83544303797468367</c:v>
                </c:pt>
                <c:pt idx="52493">
                  <c:v>0.83581533879374537</c:v>
                </c:pt>
                <c:pt idx="52494">
                  <c:v>0.8357541899441342</c:v>
                </c:pt>
                <c:pt idx="52495">
                  <c:v>0.83569299552906096</c:v>
                </c:pt>
                <c:pt idx="52496">
                  <c:v>0.83569299552906096</c:v>
                </c:pt>
                <c:pt idx="52497">
                  <c:v>0.83569299552906096</c:v>
                </c:pt>
                <c:pt idx="52498">
                  <c:v>0.83569299552906096</c:v>
                </c:pt>
                <c:pt idx="52499">
                  <c:v>0.83569299552906096</c:v>
                </c:pt>
                <c:pt idx="52500">
                  <c:v>0.83606557377049184</c:v>
                </c:pt>
                <c:pt idx="52501">
                  <c:v>0.8357541899441342</c:v>
                </c:pt>
                <c:pt idx="52502">
                  <c:v>0.8357541899441342</c:v>
                </c:pt>
                <c:pt idx="52503">
                  <c:v>0.83581533879374537</c:v>
                </c:pt>
                <c:pt idx="52504">
                  <c:v>0.83581533879374537</c:v>
                </c:pt>
                <c:pt idx="52505">
                  <c:v>0.83612662942271887</c:v>
                </c:pt>
                <c:pt idx="52506">
                  <c:v>0.83612662942271887</c:v>
                </c:pt>
                <c:pt idx="52507">
                  <c:v>0.8357541899441342</c:v>
                </c:pt>
                <c:pt idx="52508">
                  <c:v>0.83600447260529265</c:v>
                </c:pt>
                <c:pt idx="52509">
                  <c:v>0.83594332587621178</c:v>
                </c:pt>
                <c:pt idx="52510">
                  <c:v>0.83569299552906096</c:v>
                </c:pt>
                <c:pt idx="52511">
                  <c:v>0.8357541899441342</c:v>
                </c:pt>
                <c:pt idx="52512">
                  <c:v>0.8357541899441342</c:v>
                </c:pt>
                <c:pt idx="52513">
                  <c:v>0.83612662942271887</c:v>
                </c:pt>
                <c:pt idx="52514">
                  <c:v>0.83618763961280718</c:v>
                </c:pt>
                <c:pt idx="52515">
                  <c:v>0.83649906890130354</c:v>
                </c:pt>
                <c:pt idx="52516">
                  <c:v>0.83581533879374537</c:v>
                </c:pt>
                <c:pt idx="52517">
                  <c:v>0.83624860439151472</c:v>
                </c:pt>
                <c:pt idx="52518">
                  <c:v>0.83593749999999989</c:v>
                </c:pt>
                <c:pt idx="52519">
                  <c:v>0.83587644212876822</c:v>
                </c:pt>
                <c:pt idx="52520">
                  <c:v>0.83587644212876822</c:v>
                </c:pt>
                <c:pt idx="52521">
                  <c:v>0.83556547619047616</c:v>
                </c:pt>
                <c:pt idx="52522">
                  <c:v>0.83593749999999989</c:v>
                </c:pt>
                <c:pt idx="52523">
                  <c:v>0.83556547619047616</c:v>
                </c:pt>
                <c:pt idx="52524">
                  <c:v>0.83556547619047616</c:v>
                </c:pt>
                <c:pt idx="52525">
                  <c:v>0.83525474153960577</c:v>
                </c:pt>
                <c:pt idx="52526">
                  <c:v>0.83525474153960577</c:v>
                </c:pt>
                <c:pt idx="52527">
                  <c:v>0.83525474153960577</c:v>
                </c:pt>
                <c:pt idx="52528">
                  <c:v>0.83593750000000011</c:v>
                </c:pt>
                <c:pt idx="52529">
                  <c:v>0.83593750000000011</c:v>
                </c:pt>
                <c:pt idx="52530">
                  <c:v>0.83556547619047616</c:v>
                </c:pt>
                <c:pt idx="52531">
                  <c:v>0.83556547619047616</c:v>
                </c:pt>
                <c:pt idx="52532">
                  <c:v>0.83556547619047616</c:v>
                </c:pt>
                <c:pt idx="52533">
                  <c:v>0.83519345238095233</c:v>
                </c:pt>
                <c:pt idx="52534">
                  <c:v>0.83556547619047616</c:v>
                </c:pt>
                <c:pt idx="52535">
                  <c:v>0.83556547619047616</c:v>
                </c:pt>
                <c:pt idx="52536">
                  <c:v>0.83593749999999989</c:v>
                </c:pt>
                <c:pt idx="52537">
                  <c:v>0.83587644212876822</c:v>
                </c:pt>
                <c:pt idx="52538">
                  <c:v>0.83550427986602172</c:v>
                </c:pt>
                <c:pt idx="52539">
                  <c:v>0.83587644212876822</c:v>
                </c:pt>
                <c:pt idx="52540">
                  <c:v>0.83556547619047616</c:v>
                </c:pt>
                <c:pt idx="52541">
                  <c:v>0.83624860439151472</c:v>
                </c:pt>
                <c:pt idx="52542">
                  <c:v>0.83587644212876822</c:v>
                </c:pt>
                <c:pt idx="52543">
                  <c:v>0.83581533879374537</c:v>
                </c:pt>
                <c:pt idx="52544">
                  <c:v>0.83550427986602172</c:v>
                </c:pt>
                <c:pt idx="52545">
                  <c:v>0.83587644212876822</c:v>
                </c:pt>
                <c:pt idx="52546">
                  <c:v>0.83593749999999989</c:v>
                </c:pt>
                <c:pt idx="52547">
                  <c:v>0.83593749999999989</c:v>
                </c:pt>
                <c:pt idx="52548">
                  <c:v>0.83556547619047616</c:v>
                </c:pt>
                <c:pt idx="52549">
                  <c:v>0.83599851245816292</c:v>
                </c:pt>
                <c:pt idx="52550">
                  <c:v>0.83593750000000011</c:v>
                </c:pt>
                <c:pt idx="52551">
                  <c:v>0.83624860439151472</c:v>
                </c:pt>
                <c:pt idx="52552">
                  <c:v>0.83624860439151472</c:v>
                </c:pt>
                <c:pt idx="52553">
                  <c:v>0.83587644212876822</c:v>
                </c:pt>
                <c:pt idx="52554">
                  <c:v>0.83581533879374537</c:v>
                </c:pt>
                <c:pt idx="52555">
                  <c:v>0.83581533879374537</c:v>
                </c:pt>
                <c:pt idx="52556">
                  <c:v>0.83618763961280718</c:v>
                </c:pt>
                <c:pt idx="52557">
                  <c:v>0.83581533879374537</c:v>
                </c:pt>
                <c:pt idx="52558">
                  <c:v>0.83581533879374537</c:v>
                </c:pt>
                <c:pt idx="52559">
                  <c:v>0.83581533879374537</c:v>
                </c:pt>
                <c:pt idx="52560">
                  <c:v>0.83556547619047616</c:v>
                </c:pt>
                <c:pt idx="52561">
                  <c:v>0.83556547619047616</c:v>
                </c:pt>
                <c:pt idx="52562">
                  <c:v>0.83593749999999989</c:v>
                </c:pt>
                <c:pt idx="52563">
                  <c:v>0.83599851245816292</c:v>
                </c:pt>
                <c:pt idx="52564">
                  <c:v>0.83599851245816292</c:v>
                </c:pt>
                <c:pt idx="52565">
                  <c:v>0.83593750000000011</c:v>
                </c:pt>
                <c:pt idx="52566">
                  <c:v>0.83593749999999989</c:v>
                </c:pt>
                <c:pt idx="52567">
                  <c:v>0.83593749999999989</c:v>
                </c:pt>
                <c:pt idx="52568">
                  <c:v>0.83593749999999989</c:v>
                </c:pt>
                <c:pt idx="52569">
                  <c:v>0.83593749999999989</c:v>
                </c:pt>
                <c:pt idx="52570">
                  <c:v>0.83593749999999989</c:v>
                </c:pt>
                <c:pt idx="52571">
                  <c:v>0.83556547619047616</c:v>
                </c:pt>
                <c:pt idx="52572">
                  <c:v>0.83562662699888446</c:v>
                </c:pt>
                <c:pt idx="52573">
                  <c:v>0.83531598513011163</c:v>
                </c:pt>
                <c:pt idx="52574">
                  <c:v>0.83574879227053145</c:v>
                </c:pt>
                <c:pt idx="52575">
                  <c:v>0.83543833580980686</c:v>
                </c:pt>
                <c:pt idx="52576">
                  <c:v>0.83543833580980686</c:v>
                </c:pt>
                <c:pt idx="52577">
                  <c:v>0.83574879227053145</c:v>
                </c:pt>
                <c:pt idx="52578">
                  <c:v>0.83537718320327026</c:v>
                </c:pt>
                <c:pt idx="52579">
                  <c:v>0.83531598513011163</c:v>
                </c:pt>
                <c:pt idx="52580">
                  <c:v>0.83599851245816292</c:v>
                </c:pt>
                <c:pt idx="52581">
                  <c:v>0.83593749999999989</c:v>
                </c:pt>
                <c:pt idx="52582">
                  <c:v>0.83587644212876822</c:v>
                </c:pt>
                <c:pt idx="52583">
                  <c:v>0.83587644212876822</c:v>
                </c:pt>
                <c:pt idx="52584">
                  <c:v>0.83593749999999989</c:v>
                </c:pt>
                <c:pt idx="52585">
                  <c:v>0.83556547619047616</c:v>
                </c:pt>
                <c:pt idx="52586">
                  <c:v>0.83587644212876822</c:v>
                </c:pt>
                <c:pt idx="52587">
                  <c:v>0.83587644212876822</c:v>
                </c:pt>
                <c:pt idx="52588">
                  <c:v>0.83587644212876822</c:v>
                </c:pt>
                <c:pt idx="52589">
                  <c:v>0.83556547619047616</c:v>
                </c:pt>
                <c:pt idx="52590">
                  <c:v>0.83593749999999989</c:v>
                </c:pt>
                <c:pt idx="52591">
                  <c:v>0.83562662699888424</c:v>
                </c:pt>
                <c:pt idx="52592">
                  <c:v>0.83599851245816292</c:v>
                </c:pt>
                <c:pt idx="52593">
                  <c:v>0.83630952380952384</c:v>
                </c:pt>
                <c:pt idx="52594">
                  <c:v>0.83562662699888424</c:v>
                </c:pt>
                <c:pt idx="52595">
                  <c:v>0.83599851245816292</c:v>
                </c:pt>
                <c:pt idx="52596">
                  <c:v>0.83562662699888424</c:v>
                </c:pt>
                <c:pt idx="52597">
                  <c:v>0.83593749999999989</c:v>
                </c:pt>
                <c:pt idx="52598">
                  <c:v>0.83593749999999989</c:v>
                </c:pt>
                <c:pt idx="52599">
                  <c:v>0.83593749999999989</c:v>
                </c:pt>
                <c:pt idx="52600">
                  <c:v>0.83593749999999989</c:v>
                </c:pt>
                <c:pt idx="52601">
                  <c:v>0.83593749999999989</c:v>
                </c:pt>
                <c:pt idx="52602">
                  <c:v>0.83587644212876822</c:v>
                </c:pt>
                <c:pt idx="52603">
                  <c:v>0.83618763961280718</c:v>
                </c:pt>
                <c:pt idx="52604">
                  <c:v>0.83587644212876822</c:v>
                </c:pt>
                <c:pt idx="52605">
                  <c:v>0.83581533879374537</c:v>
                </c:pt>
                <c:pt idx="52606">
                  <c:v>0.83550427986602172</c:v>
                </c:pt>
                <c:pt idx="52607">
                  <c:v>0.83587644212876822</c:v>
                </c:pt>
                <c:pt idx="52608">
                  <c:v>0.83618763961280718</c:v>
                </c:pt>
                <c:pt idx="52609">
                  <c:v>0.83593749999999989</c:v>
                </c:pt>
                <c:pt idx="52610">
                  <c:v>0.83624860439151472</c:v>
                </c:pt>
                <c:pt idx="52611">
                  <c:v>0.83624860439151472</c:v>
                </c:pt>
                <c:pt idx="52612">
                  <c:v>0.83624860439151472</c:v>
                </c:pt>
                <c:pt idx="52613">
                  <c:v>0.83587644212876822</c:v>
                </c:pt>
                <c:pt idx="52614">
                  <c:v>0.83587644212876822</c:v>
                </c:pt>
                <c:pt idx="52615">
                  <c:v>0.83618763961280718</c:v>
                </c:pt>
                <c:pt idx="52616">
                  <c:v>0.83581533879374537</c:v>
                </c:pt>
                <c:pt idx="52617">
                  <c:v>0.83581533879374537</c:v>
                </c:pt>
                <c:pt idx="52618">
                  <c:v>0.83581533879374537</c:v>
                </c:pt>
                <c:pt idx="52619">
                  <c:v>0.83581533879374537</c:v>
                </c:pt>
                <c:pt idx="52620">
                  <c:v>0.83562662699888424</c:v>
                </c:pt>
                <c:pt idx="52621">
                  <c:v>0.83562662699888424</c:v>
                </c:pt>
                <c:pt idx="52622">
                  <c:v>0.83556547619047616</c:v>
                </c:pt>
                <c:pt idx="52623">
                  <c:v>0.83587644212876822</c:v>
                </c:pt>
                <c:pt idx="52624">
                  <c:v>0.83618763961280718</c:v>
                </c:pt>
                <c:pt idx="52625">
                  <c:v>0.83624860439151472</c:v>
                </c:pt>
                <c:pt idx="52626">
                  <c:v>0.83593749999999989</c:v>
                </c:pt>
                <c:pt idx="52627">
                  <c:v>0.83593750000000011</c:v>
                </c:pt>
                <c:pt idx="52628">
                  <c:v>0.83562662699888446</c:v>
                </c:pt>
                <c:pt idx="52629">
                  <c:v>0.83525474153960577</c:v>
                </c:pt>
                <c:pt idx="52630">
                  <c:v>0.83556547619047616</c:v>
                </c:pt>
                <c:pt idx="52631">
                  <c:v>0.83587644212876822</c:v>
                </c:pt>
                <c:pt idx="52632">
                  <c:v>0.83556547619047616</c:v>
                </c:pt>
                <c:pt idx="52633">
                  <c:v>0.83519345238095233</c:v>
                </c:pt>
                <c:pt idx="52634">
                  <c:v>0.83550427986602172</c:v>
                </c:pt>
                <c:pt idx="52635">
                  <c:v>0.83513211760327521</c:v>
                </c:pt>
                <c:pt idx="52636">
                  <c:v>0.83544303797468367</c:v>
                </c:pt>
                <c:pt idx="52637">
                  <c:v>0.8357541899441342</c:v>
                </c:pt>
                <c:pt idx="52638">
                  <c:v>0.83606557377049184</c:v>
                </c:pt>
                <c:pt idx="52639">
                  <c:v>0.8357541899441342</c:v>
                </c:pt>
                <c:pt idx="52640">
                  <c:v>0.83612662942271887</c:v>
                </c:pt>
                <c:pt idx="52641">
                  <c:v>0.83637718971300801</c:v>
                </c:pt>
                <c:pt idx="52642">
                  <c:v>0.83594332587621178</c:v>
                </c:pt>
                <c:pt idx="52643">
                  <c:v>0.83631618195376578</c:v>
                </c:pt>
                <c:pt idx="52644">
                  <c:v>0.83600447260529265</c:v>
                </c:pt>
                <c:pt idx="52645">
                  <c:v>0.8357541899441342</c:v>
                </c:pt>
                <c:pt idx="52646">
                  <c:v>0.83581533879374537</c:v>
                </c:pt>
                <c:pt idx="52647">
                  <c:v>0.83581533879374537</c:v>
                </c:pt>
                <c:pt idx="52648">
                  <c:v>0.83612662942271887</c:v>
                </c:pt>
                <c:pt idx="52649">
                  <c:v>0.83550427986602172</c:v>
                </c:pt>
                <c:pt idx="52650">
                  <c:v>0.83562662699888446</c:v>
                </c:pt>
                <c:pt idx="52651">
                  <c:v>0.83562662699888446</c:v>
                </c:pt>
                <c:pt idx="52652">
                  <c:v>0.83593749999999989</c:v>
                </c:pt>
                <c:pt idx="52653">
                  <c:v>0.83593749999999989</c:v>
                </c:pt>
                <c:pt idx="52654">
                  <c:v>0.83556547619047616</c:v>
                </c:pt>
                <c:pt idx="52655">
                  <c:v>0.83618763961280718</c:v>
                </c:pt>
                <c:pt idx="52656">
                  <c:v>0.83618763961280718</c:v>
                </c:pt>
                <c:pt idx="52657">
                  <c:v>0.83587644212876822</c:v>
                </c:pt>
                <c:pt idx="52658">
                  <c:v>0.83556547619047616</c:v>
                </c:pt>
                <c:pt idx="52659">
                  <c:v>0.83587644212876822</c:v>
                </c:pt>
                <c:pt idx="52660">
                  <c:v>0.83618763961280718</c:v>
                </c:pt>
                <c:pt idx="52661">
                  <c:v>0.83581533879374537</c:v>
                </c:pt>
                <c:pt idx="52662">
                  <c:v>0.8357541899441342</c:v>
                </c:pt>
                <c:pt idx="52663">
                  <c:v>0.83606557377049184</c:v>
                </c:pt>
                <c:pt idx="52664">
                  <c:v>0.83581533879374537</c:v>
                </c:pt>
                <c:pt idx="52665">
                  <c:v>0.83618763961280718</c:v>
                </c:pt>
                <c:pt idx="52666">
                  <c:v>0.83612662942271887</c:v>
                </c:pt>
                <c:pt idx="52667">
                  <c:v>0.8357541899441342</c:v>
                </c:pt>
                <c:pt idx="52668">
                  <c:v>0.83606557377049184</c:v>
                </c:pt>
                <c:pt idx="52669">
                  <c:v>0.8357541899441342</c:v>
                </c:pt>
                <c:pt idx="52670">
                  <c:v>0.8357541899441342</c:v>
                </c:pt>
                <c:pt idx="52671">
                  <c:v>0.83544303797468367</c:v>
                </c:pt>
                <c:pt idx="52672">
                  <c:v>0.8357541899441342</c:v>
                </c:pt>
                <c:pt idx="52673">
                  <c:v>0.83606557377049184</c:v>
                </c:pt>
                <c:pt idx="52674">
                  <c:v>0.83606557377049184</c:v>
                </c:pt>
                <c:pt idx="52675">
                  <c:v>0.8353817504655493</c:v>
                </c:pt>
                <c:pt idx="52676">
                  <c:v>0.8357541899441342</c:v>
                </c:pt>
                <c:pt idx="52677">
                  <c:v>0.8357541899441342</c:v>
                </c:pt>
                <c:pt idx="52678">
                  <c:v>0.83569299552906096</c:v>
                </c:pt>
                <c:pt idx="52679">
                  <c:v>0.83600447260529265</c:v>
                </c:pt>
                <c:pt idx="52680">
                  <c:v>0.83569299552906096</c:v>
                </c:pt>
                <c:pt idx="52681">
                  <c:v>0.83569299552906096</c:v>
                </c:pt>
                <c:pt idx="52682">
                  <c:v>0.83600447260529265</c:v>
                </c:pt>
                <c:pt idx="52683">
                  <c:v>0.83600447260529265</c:v>
                </c:pt>
                <c:pt idx="52684">
                  <c:v>0.83600447260529265</c:v>
                </c:pt>
                <c:pt idx="52685">
                  <c:v>0.83606557377049184</c:v>
                </c:pt>
                <c:pt idx="52686">
                  <c:v>0.8357541899441342</c:v>
                </c:pt>
                <c:pt idx="52687">
                  <c:v>0.83637718971300801</c:v>
                </c:pt>
                <c:pt idx="52688">
                  <c:v>0.83600447260529265</c:v>
                </c:pt>
                <c:pt idx="52689">
                  <c:v>0.83569299552906096</c:v>
                </c:pt>
                <c:pt idx="52690">
                  <c:v>0.83600447260529265</c:v>
                </c:pt>
                <c:pt idx="52691">
                  <c:v>0.83569299552906096</c:v>
                </c:pt>
                <c:pt idx="52692">
                  <c:v>0.83569299552906096</c:v>
                </c:pt>
                <c:pt idx="52693">
                  <c:v>0.83569299552906096</c:v>
                </c:pt>
                <c:pt idx="52694">
                  <c:v>0.8357541899441342</c:v>
                </c:pt>
                <c:pt idx="52695">
                  <c:v>0.8357541899441342</c:v>
                </c:pt>
                <c:pt idx="52696">
                  <c:v>0.83581533879374537</c:v>
                </c:pt>
                <c:pt idx="52697">
                  <c:v>0.83618763961280718</c:v>
                </c:pt>
                <c:pt idx="52698">
                  <c:v>0.83587644212876822</c:v>
                </c:pt>
                <c:pt idx="52699">
                  <c:v>0.83562662699888424</c:v>
                </c:pt>
                <c:pt idx="52700">
                  <c:v>0.83568773234200755</c:v>
                </c:pt>
                <c:pt idx="52701">
                  <c:v>0.83525474153960577</c:v>
                </c:pt>
                <c:pt idx="52702">
                  <c:v>0.83488285608032731</c:v>
                </c:pt>
                <c:pt idx="52703">
                  <c:v>0.83624860439151472</c:v>
                </c:pt>
                <c:pt idx="52704">
                  <c:v>0.83581533879374537</c:v>
                </c:pt>
                <c:pt idx="52705">
                  <c:v>0.83550427986602172</c:v>
                </c:pt>
                <c:pt idx="52706">
                  <c:v>0.83587644212876822</c:v>
                </c:pt>
                <c:pt idx="52707">
                  <c:v>0.83612662942271887</c:v>
                </c:pt>
                <c:pt idx="52708">
                  <c:v>0.83606557377049184</c:v>
                </c:pt>
                <c:pt idx="52709">
                  <c:v>0.8357541899441342</c:v>
                </c:pt>
                <c:pt idx="52710">
                  <c:v>0.8357541899441342</c:v>
                </c:pt>
                <c:pt idx="52711">
                  <c:v>0.83569299552906096</c:v>
                </c:pt>
                <c:pt idx="52712">
                  <c:v>0.83569299552906096</c:v>
                </c:pt>
                <c:pt idx="52713">
                  <c:v>0.8356317554975774</c:v>
                </c:pt>
                <c:pt idx="52714">
                  <c:v>0.83594332587621178</c:v>
                </c:pt>
                <c:pt idx="52715">
                  <c:v>0.83594332587621178</c:v>
                </c:pt>
                <c:pt idx="52716">
                  <c:v>0.83594332587621178</c:v>
                </c:pt>
                <c:pt idx="52717">
                  <c:v>0.83606557377049184</c:v>
                </c:pt>
                <c:pt idx="52718">
                  <c:v>0.83581533879374537</c:v>
                </c:pt>
                <c:pt idx="52719">
                  <c:v>0.83587644212876822</c:v>
                </c:pt>
                <c:pt idx="52720">
                  <c:v>0.83550427986602172</c:v>
                </c:pt>
                <c:pt idx="52721">
                  <c:v>0.83550427986602172</c:v>
                </c:pt>
                <c:pt idx="52722">
                  <c:v>0.83550427986602172</c:v>
                </c:pt>
                <c:pt idx="52723">
                  <c:v>0.83581533879374537</c:v>
                </c:pt>
                <c:pt idx="52724">
                  <c:v>0.8357541899441342</c:v>
                </c:pt>
                <c:pt idx="52725">
                  <c:v>0.83544303797468367</c:v>
                </c:pt>
                <c:pt idx="52726">
                  <c:v>0.83550427986602172</c:v>
                </c:pt>
                <c:pt idx="52727">
                  <c:v>0.83556547619047616</c:v>
                </c:pt>
                <c:pt idx="52728">
                  <c:v>0.83618763961280718</c:v>
                </c:pt>
                <c:pt idx="52729">
                  <c:v>0.83550427986602172</c:v>
                </c:pt>
                <c:pt idx="52730">
                  <c:v>0.83587644212876822</c:v>
                </c:pt>
                <c:pt idx="52731">
                  <c:v>0.83612662942271887</c:v>
                </c:pt>
                <c:pt idx="52732">
                  <c:v>0.83612662942271887</c:v>
                </c:pt>
                <c:pt idx="52733">
                  <c:v>0.83569299552906096</c:v>
                </c:pt>
                <c:pt idx="52734">
                  <c:v>0.8353817504655493</c:v>
                </c:pt>
                <c:pt idx="52735">
                  <c:v>0.83581533879374537</c:v>
                </c:pt>
                <c:pt idx="52736">
                  <c:v>0.83544303797468367</c:v>
                </c:pt>
                <c:pt idx="52737">
                  <c:v>0.83569299552906096</c:v>
                </c:pt>
                <c:pt idx="52738">
                  <c:v>0.83631618195376578</c:v>
                </c:pt>
                <c:pt idx="52739">
                  <c:v>0.83594332587621178</c:v>
                </c:pt>
                <c:pt idx="52740">
                  <c:v>0.83594332587621178</c:v>
                </c:pt>
                <c:pt idx="52741">
                  <c:v>0.83594332587621178</c:v>
                </c:pt>
                <c:pt idx="52742">
                  <c:v>0.83631618195376578</c:v>
                </c:pt>
                <c:pt idx="52743">
                  <c:v>0.8356317554975774</c:v>
                </c:pt>
                <c:pt idx="52744">
                  <c:v>0.83569299552906096</c:v>
                </c:pt>
                <c:pt idx="52745">
                  <c:v>0.8357541899441342</c:v>
                </c:pt>
                <c:pt idx="52746">
                  <c:v>0.83569299552906096</c:v>
                </c:pt>
                <c:pt idx="52747">
                  <c:v>0.83600447260529265</c:v>
                </c:pt>
                <c:pt idx="52748">
                  <c:v>0.83569299552906096</c:v>
                </c:pt>
                <c:pt idx="52749">
                  <c:v>0.83606557377049184</c:v>
                </c:pt>
                <c:pt idx="52750">
                  <c:v>0.83637718971300801</c:v>
                </c:pt>
                <c:pt idx="52751">
                  <c:v>0.8356317554975774</c:v>
                </c:pt>
                <c:pt idx="52752">
                  <c:v>0.8356317554975774</c:v>
                </c:pt>
                <c:pt idx="52753">
                  <c:v>0.83594332587621178</c:v>
                </c:pt>
                <c:pt idx="52754">
                  <c:v>0.83557046979865779</c:v>
                </c:pt>
                <c:pt idx="52755">
                  <c:v>0.83557046979865779</c:v>
                </c:pt>
                <c:pt idx="52756">
                  <c:v>0.83594332587621178</c:v>
                </c:pt>
                <c:pt idx="52757">
                  <c:v>0.83631618195376578</c:v>
                </c:pt>
                <c:pt idx="52758">
                  <c:v>0.83569299552906096</c:v>
                </c:pt>
                <c:pt idx="52759">
                  <c:v>0.83606557377049184</c:v>
                </c:pt>
                <c:pt idx="52760">
                  <c:v>0.83612662942271887</c:v>
                </c:pt>
                <c:pt idx="52761">
                  <c:v>0.83618763961280718</c:v>
                </c:pt>
                <c:pt idx="52762">
                  <c:v>0.83550427986602172</c:v>
                </c:pt>
                <c:pt idx="52763">
                  <c:v>0.83519345238095233</c:v>
                </c:pt>
                <c:pt idx="52764">
                  <c:v>0.83556547619047616</c:v>
                </c:pt>
                <c:pt idx="52765">
                  <c:v>0.83550427986602172</c:v>
                </c:pt>
                <c:pt idx="52766">
                  <c:v>0.83587644212876822</c:v>
                </c:pt>
                <c:pt idx="52767">
                  <c:v>0.83556547619047616</c:v>
                </c:pt>
                <c:pt idx="52768">
                  <c:v>0.83556547619047616</c:v>
                </c:pt>
                <c:pt idx="52769">
                  <c:v>0.83556547619047616</c:v>
                </c:pt>
                <c:pt idx="52770">
                  <c:v>0.83562662699888446</c:v>
                </c:pt>
                <c:pt idx="52771">
                  <c:v>0.83593749999999989</c:v>
                </c:pt>
                <c:pt idx="52772">
                  <c:v>0.83593749999999989</c:v>
                </c:pt>
                <c:pt idx="52773">
                  <c:v>0.83587644212876822</c:v>
                </c:pt>
                <c:pt idx="52774">
                  <c:v>0.83581533879374537</c:v>
                </c:pt>
                <c:pt idx="52775">
                  <c:v>0.83581533879374537</c:v>
                </c:pt>
                <c:pt idx="52776">
                  <c:v>0.83581533879374537</c:v>
                </c:pt>
                <c:pt idx="52777">
                  <c:v>0.83581533879374537</c:v>
                </c:pt>
                <c:pt idx="52778">
                  <c:v>0.83581533879374537</c:v>
                </c:pt>
                <c:pt idx="52779">
                  <c:v>0.83581533879374537</c:v>
                </c:pt>
                <c:pt idx="52780">
                  <c:v>0.83581533879374537</c:v>
                </c:pt>
                <c:pt idx="52781">
                  <c:v>0.83618763961280718</c:v>
                </c:pt>
                <c:pt idx="52782">
                  <c:v>0.83618763961280718</c:v>
                </c:pt>
                <c:pt idx="52783">
                  <c:v>0.83618763961280718</c:v>
                </c:pt>
                <c:pt idx="52784">
                  <c:v>0.83606557377049184</c:v>
                </c:pt>
                <c:pt idx="52785">
                  <c:v>0.83600447260529265</c:v>
                </c:pt>
                <c:pt idx="52786">
                  <c:v>0.83600447260529265</c:v>
                </c:pt>
                <c:pt idx="52787">
                  <c:v>0.83643815201192251</c:v>
                </c:pt>
                <c:pt idx="52788">
                  <c:v>0.83581533879374537</c:v>
                </c:pt>
                <c:pt idx="52789">
                  <c:v>0.83581533879374537</c:v>
                </c:pt>
                <c:pt idx="52790">
                  <c:v>0.83618763961280718</c:v>
                </c:pt>
                <c:pt idx="52791">
                  <c:v>0.83550427986602172</c:v>
                </c:pt>
                <c:pt idx="52792">
                  <c:v>0.8357541899441342</c:v>
                </c:pt>
                <c:pt idx="52793">
                  <c:v>0.83544303797468367</c:v>
                </c:pt>
                <c:pt idx="52794">
                  <c:v>0.83612662942271887</c:v>
                </c:pt>
                <c:pt idx="52795">
                  <c:v>0.83612662942271887</c:v>
                </c:pt>
                <c:pt idx="52796">
                  <c:v>0.83587644212876822</c:v>
                </c:pt>
                <c:pt idx="52797">
                  <c:v>0.83593749999999989</c:v>
                </c:pt>
                <c:pt idx="52798">
                  <c:v>0.83599851245816292</c:v>
                </c:pt>
                <c:pt idx="52799">
                  <c:v>0.83599851245816292</c:v>
                </c:pt>
                <c:pt idx="52800">
                  <c:v>0.83599851245816292</c:v>
                </c:pt>
                <c:pt idx="52801">
                  <c:v>0.83599851245816292</c:v>
                </c:pt>
                <c:pt idx="52802">
                  <c:v>0.83531598513011163</c:v>
                </c:pt>
                <c:pt idx="52803">
                  <c:v>0.83525474153960577</c:v>
                </c:pt>
                <c:pt idx="52804">
                  <c:v>0.83556547619047616</c:v>
                </c:pt>
                <c:pt idx="52805">
                  <c:v>0.83556547619047616</c:v>
                </c:pt>
                <c:pt idx="52806">
                  <c:v>0.83562662699888446</c:v>
                </c:pt>
                <c:pt idx="52807">
                  <c:v>0.83593750000000011</c:v>
                </c:pt>
                <c:pt idx="52808">
                  <c:v>0.83568773234200755</c:v>
                </c:pt>
                <c:pt idx="52809">
                  <c:v>0.83599851245816292</c:v>
                </c:pt>
                <c:pt idx="52810">
                  <c:v>0.83531598513011163</c:v>
                </c:pt>
                <c:pt idx="52811">
                  <c:v>0.83562662699888424</c:v>
                </c:pt>
                <c:pt idx="52812">
                  <c:v>0.83556547619047616</c:v>
                </c:pt>
                <c:pt idx="52813">
                  <c:v>0.83593749999999989</c:v>
                </c:pt>
                <c:pt idx="52814">
                  <c:v>0.83630952380952384</c:v>
                </c:pt>
                <c:pt idx="52815">
                  <c:v>0.83593749999999989</c:v>
                </c:pt>
                <c:pt idx="52816">
                  <c:v>0.83599851245816292</c:v>
                </c:pt>
                <c:pt idx="52817">
                  <c:v>0.83599851245816292</c:v>
                </c:pt>
                <c:pt idx="52818">
                  <c:v>0.83630952380952384</c:v>
                </c:pt>
                <c:pt idx="52819">
                  <c:v>0.83593749999999989</c:v>
                </c:pt>
                <c:pt idx="52820">
                  <c:v>0.83593749999999989</c:v>
                </c:pt>
                <c:pt idx="52821">
                  <c:v>0.83593749999999989</c:v>
                </c:pt>
                <c:pt idx="52822">
                  <c:v>0.83593749999999989</c:v>
                </c:pt>
                <c:pt idx="52823">
                  <c:v>0.83519345238095233</c:v>
                </c:pt>
                <c:pt idx="52824">
                  <c:v>0.83587644212876822</c:v>
                </c:pt>
                <c:pt idx="52825">
                  <c:v>0.83587644212876822</c:v>
                </c:pt>
                <c:pt idx="52826">
                  <c:v>0.83587644212876822</c:v>
                </c:pt>
                <c:pt idx="52827">
                  <c:v>0.83624860439151472</c:v>
                </c:pt>
                <c:pt idx="52828">
                  <c:v>0.83587644212876822</c:v>
                </c:pt>
                <c:pt idx="52829">
                  <c:v>0.83587644212876822</c:v>
                </c:pt>
                <c:pt idx="52830">
                  <c:v>0.83587644212876822</c:v>
                </c:pt>
                <c:pt idx="52831">
                  <c:v>0.83587644212876822</c:v>
                </c:pt>
                <c:pt idx="52832">
                  <c:v>0.83618763961280718</c:v>
                </c:pt>
                <c:pt idx="52833">
                  <c:v>0.83587644212876822</c:v>
                </c:pt>
                <c:pt idx="52834">
                  <c:v>0.83587644212876822</c:v>
                </c:pt>
                <c:pt idx="52835">
                  <c:v>0.83587644212876822</c:v>
                </c:pt>
                <c:pt idx="52836">
                  <c:v>0.83618763961280718</c:v>
                </c:pt>
                <c:pt idx="52837">
                  <c:v>0.83587644212876822</c:v>
                </c:pt>
                <c:pt idx="52838">
                  <c:v>0.83599851245816292</c:v>
                </c:pt>
                <c:pt idx="52839">
                  <c:v>0.83562662699888424</c:v>
                </c:pt>
                <c:pt idx="52840">
                  <c:v>0.83556547619047616</c:v>
                </c:pt>
                <c:pt idx="52841">
                  <c:v>0.83593749999999989</c:v>
                </c:pt>
                <c:pt idx="52842">
                  <c:v>0.83562662699888424</c:v>
                </c:pt>
                <c:pt idx="52843">
                  <c:v>0.83525474153960577</c:v>
                </c:pt>
                <c:pt idx="52844">
                  <c:v>0.83562662699888446</c:v>
                </c:pt>
                <c:pt idx="52845">
                  <c:v>0.83612040133779264</c:v>
                </c:pt>
                <c:pt idx="52846">
                  <c:v>0.83537718320327026</c:v>
                </c:pt>
                <c:pt idx="52847">
                  <c:v>0.83537718320327026</c:v>
                </c:pt>
                <c:pt idx="52848">
                  <c:v>0.83574879227053145</c:v>
                </c:pt>
                <c:pt idx="52849">
                  <c:v>0.83531598513011163</c:v>
                </c:pt>
                <c:pt idx="52850">
                  <c:v>0.83568773234200755</c:v>
                </c:pt>
                <c:pt idx="52851">
                  <c:v>0.83599851245816292</c:v>
                </c:pt>
                <c:pt idx="52852">
                  <c:v>0.83593749999999989</c:v>
                </c:pt>
                <c:pt idx="52853">
                  <c:v>0.83593749999999989</c:v>
                </c:pt>
                <c:pt idx="52854">
                  <c:v>0.83593749999999989</c:v>
                </c:pt>
                <c:pt idx="52855">
                  <c:v>0.83593749999999989</c:v>
                </c:pt>
                <c:pt idx="52856">
                  <c:v>0.83587644212876822</c:v>
                </c:pt>
                <c:pt idx="52857">
                  <c:v>0.83587644212876822</c:v>
                </c:pt>
                <c:pt idx="52858">
                  <c:v>0.83593749999999989</c:v>
                </c:pt>
                <c:pt idx="52859">
                  <c:v>0.83562662699888424</c:v>
                </c:pt>
                <c:pt idx="52860">
                  <c:v>0.83593749999999989</c:v>
                </c:pt>
                <c:pt idx="52861">
                  <c:v>0.83624860439151472</c:v>
                </c:pt>
                <c:pt idx="52862">
                  <c:v>0.83655994043186888</c:v>
                </c:pt>
                <c:pt idx="52863">
                  <c:v>0.83556547619047628</c:v>
                </c:pt>
                <c:pt idx="52864">
                  <c:v>0.83556547619047628</c:v>
                </c:pt>
                <c:pt idx="52865">
                  <c:v>0.83618763961280718</c:v>
                </c:pt>
                <c:pt idx="52866">
                  <c:v>0.83618763961280718</c:v>
                </c:pt>
                <c:pt idx="52867">
                  <c:v>0.83587644212876822</c:v>
                </c:pt>
                <c:pt idx="52868">
                  <c:v>0.83593749999999989</c:v>
                </c:pt>
                <c:pt idx="52869">
                  <c:v>0.83599851245816292</c:v>
                </c:pt>
                <c:pt idx="52870">
                  <c:v>0.83599851245816292</c:v>
                </c:pt>
                <c:pt idx="52871">
                  <c:v>0.83568773234200755</c:v>
                </c:pt>
                <c:pt idx="52872">
                  <c:v>0.83568773234200755</c:v>
                </c:pt>
                <c:pt idx="52873">
                  <c:v>0.83562662699888446</c:v>
                </c:pt>
                <c:pt idx="52874">
                  <c:v>0.83562662699888446</c:v>
                </c:pt>
                <c:pt idx="52875">
                  <c:v>0.83531598513011163</c:v>
                </c:pt>
                <c:pt idx="52876">
                  <c:v>0.83562662699888446</c:v>
                </c:pt>
                <c:pt idx="52877">
                  <c:v>0.83556547619047616</c:v>
                </c:pt>
                <c:pt idx="52878">
                  <c:v>0.83562662699888446</c:v>
                </c:pt>
                <c:pt idx="52879">
                  <c:v>0.83562662699888446</c:v>
                </c:pt>
                <c:pt idx="52880">
                  <c:v>0.83568773234200755</c:v>
                </c:pt>
                <c:pt idx="52881">
                  <c:v>0.83568773234200755</c:v>
                </c:pt>
                <c:pt idx="52882">
                  <c:v>0.83537718320327026</c:v>
                </c:pt>
                <c:pt idx="52883">
                  <c:v>0.83568773234200755</c:v>
                </c:pt>
                <c:pt idx="52884">
                  <c:v>0.83568773234200755</c:v>
                </c:pt>
                <c:pt idx="52885">
                  <c:v>0.83568773234200755</c:v>
                </c:pt>
                <c:pt idx="52886">
                  <c:v>0.83568773234200755</c:v>
                </c:pt>
                <c:pt idx="52887">
                  <c:v>0.83525474153960577</c:v>
                </c:pt>
                <c:pt idx="52888">
                  <c:v>0.83556547619047616</c:v>
                </c:pt>
                <c:pt idx="52889">
                  <c:v>0.83587644212876822</c:v>
                </c:pt>
                <c:pt idx="52890">
                  <c:v>0.83587644212876822</c:v>
                </c:pt>
                <c:pt idx="52891">
                  <c:v>0.83612662942271887</c:v>
                </c:pt>
                <c:pt idx="52892">
                  <c:v>0.83612662942271887</c:v>
                </c:pt>
                <c:pt idx="52893">
                  <c:v>0.8357541899441342</c:v>
                </c:pt>
                <c:pt idx="52894">
                  <c:v>0.83569299552906096</c:v>
                </c:pt>
                <c:pt idx="52895">
                  <c:v>0.8357541899441342</c:v>
                </c:pt>
                <c:pt idx="52896">
                  <c:v>0.83587644212876822</c:v>
                </c:pt>
                <c:pt idx="52897">
                  <c:v>0.83624860439151472</c:v>
                </c:pt>
                <c:pt idx="52898">
                  <c:v>0.83562662699888446</c:v>
                </c:pt>
                <c:pt idx="52899">
                  <c:v>0.83531598513011163</c:v>
                </c:pt>
                <c:pt idx="52900">
                  <c:v>0.83568773234200755</c:v>
                </c:pt>
                <c:pt idx="52901">
                  <c:v>0.83568773234200755</c:v>
                </c:pt>
                <c:pt idx="52902">
                  <c:v>0.83599851245816292</c:v>
                </c:pt>
                <c:pt idx="52903">
                  <c:v>0.83562662699888424</c:v>
                </c:pt>
                <c:pt idx="52904">
                  <c:v>0.83562662699888424</c:v>
                </c:pt>
                <c:pt idx="52905">
                  <c:v>0.83562662699888424</c:v>
                </c:pt>
                <c:pt idx="52906">
                  <c:v>0.83562662699888424</c:v>
                </c:pt>
                <c:pt idx="52907">
                  <c:v>0.8363703979174415</c:v>
                </c:pt>
                <c:pt idx="52908">
                  <c:v>0.83612040133779264</c:v>
                </c:pt>
                <c:pt idx="52909">
                  <c:v>0.83580980683506678</c:v>
                </c:pt>
                <c:pt idx="52910">
                  <c:v>0.83612040133779264</c:v>
                </c:pt>
                <c:pt idx="52911">
                  <c:v>0.83537718320327026</c:v>
                </c:pt>
                <c:pt idx="52912">
                  <c:v>0.83531598513011163</c:v>
                </c:pt>
                <c:pt idx="52913">
                  <c:v>0.83599851245816292</c:v>
                </c:pt>
                <c:pt idx="52914">
                  <c:v>0.83556547619047616</c:v>
                </c:pt>
                <c:pt idx="52915">
                  <c:v>0.83581533879374537</c:v>
                </c:pt>
                <c:pt idx="52916">
                  <c:v>0.83569299552906096</c:v>
                </c:pt>
                <c:pt idx="52917">
                  <c:v>0.83600447260529265</c:v>
                </c:pt>
                <c:pt idx="52918">
                  <c:v>0.83606557377049184</c:v>
                </c:pt>
                <c:pt idx="52919">
                  <c:v>0.83612662942271887</c:v>
                </c:pt>
                <c:pt idx="52920">
                  <c:v>0.83581533879374537</c:v>
                </c:pt>
                <c:pt idx="52921">
                  <c:v>0.83587644212876822</c:v>
                </c:pt>
                <c:pt idx="52922">
                  <c:v>0.83630952380952384</c:v>
                </c:pt>
                <c:pt idx="52923">
                  <c:v>0.83593749999999989</c:v>
                </c:pt>
                <c:pt idx="52924">
                  <c:v>0.83525474153960577</c:v>
                </c:pt>
                <c:pt idx="52925">
                  <c:v>0.83525474153960577</c:v>
                </c:pt>
                <c:pt idx="52926">
                  <c:v>0.83519345238095233</c:v>
                </c:pt>
                <c:pt idx="52927">
                  <c:v>0.83587644212876822</c:v>
                </c:pt>
                <c:pt idx="52928">
                  <c:v>0.83587644212876822</c:v>
                </c:pt>
                <c:pt idx="52929">
                  <c:v>0.83581533879374537</c:v>
                </c:pt>
                <c:pt idx="52930">
                  <c:v>0.83612662942271887</c:v>
                </c:pt>
                <c:pt idx="52931">
                  <c:v>0.83581533879374537</c:v>
                </c:pt>
                <c:pt idx="52932">
                  <c:v>0.83612662942271887</c:v>
                </c:pt>
                <c:pt idx="52933">
                  <c:v>0.8357541899441342</c:v>
                </c:pt>
                <c:pt idx="52934">
                  <c:v>0.8357541899441342</c:v>
                </c:pt>
                <c:pt idx="52935">
                  <c:v>0.83581533879374537</c:v>
                </c:pt>
                <c:pt idx="52936">
                  <c:v>0.83587644212876822</c:v>
                </c:pt>
                <c:pt idx="52937">
                  <c:v>0.83550427986602172</c:v>
                </c:pt>
                <c:pt idx="52938">
                  <c:v>0.83556547619047616</c:v>
                </c:pt>
                <c:pt idx="52939">
                  <c:v>0.83568773234200755</c:v>
                </c:pt>
                <c:pt idx="52940">
                  <c:v>0.83568773234200755</c:v>
                </c:pt>
                <c:pt idx="52941">
                  <c:v>0.83562662699888446</c:v>
                </c:pt>
                <c:pt idx="52942">
                  <c:v>0.83525474153960577</c:v>
                </c:pt>
                <c:pt idx="52943">
                  <c:v>0.83556547619047616</c:v>
                </c:pt>
                <c:pt idx="52944">
                  <c:v>0.83587644212876822</c:v>
                </c:pt>
                <c:pt idx="52945">
                  <c:v>0.83587644212876822</c:v>
                </c:pt>
                <c:pt idx="52946">
                  <c:v>0.83550427986602172</c:v>
                </c:pt>
                <c:pt idx="52947">
                  <c:v>0.83544303797468367</c:v>
                </c:pt>
                <c:pt idx="52948">
                  <c:v>0.83606557377049184</c:v>
                </c:pt>
                <c:pt idx="52949">
                  <c:v>0.8357541899441342</c:v>
                </c:pt>
                <c:pt idx="52950">
                  <c:v>0.83550427986602172</c:v>
                </c:pt>
                <c:pt idx="52951">
                  <c:v>0.83519345238095233</c:v>
                </c:pt>
                <c:pt idx="52952">
                  <c:v>0.83556547619047616</c:v>
                </c:pt>
                <c:pt idx="52953">
                  <c:v>0.83556547619047616</c:v>
                </c:pt>
                <c:pt idx="52954">
                  <c:v>0.83556547619047616</c:v>
                </c:pt>
                <c:pt idx="52955">
                  <c:v>0.83562662699888446</c:v>
                </c:pt>
                <c:pt idx="52956">
                  <c:v>0.83630952380952384</c:v>
                </c:pt>
                <c:pt idx="52957">
                  <c:v>0.83618763961280718</c:v>
                </c:pt>
                <c:pt idx="52958">
                  <c:v>0.83612662942271887</c:v>
                </c:pt>
                <c:pt idx="52959">
                  <c:v>0.83612662942271887</c:v>
                </c:pt>
                <c:pt idx="52960">
                  <c:v>0.83612662942271887</c:v>
                </c:pt>
                <c:pt idx="52961">
                  <c:v>0.83581533879374537</c:v>
                </c:pt>
                <c:pt idx="52962">
                  <c:v>0.83587644212876822</c:v>
                </c:pt>
                <c:pt idx="52963">
                  <c:v>0.83587644212876822</c:v>
                </c:pt>
                <c:pt idx="52964">
                  <c:v>0.83587644212876822</c:v>
                </c:pt>
                <c:pt idx="52965">
                  <c:v>0.83587644212876822</c:v>
                </c:pt>
                <c:pt idx="52966">
                  <c:v>0.83593750000000011</c:v>
                </c:pt>
                <c:pt idx="52967">
                  <c:v>0.83556547619047616</c:v>
                </c:pt>
                <c:pt idx="52968">
                  <c:v>0.83618763961280718</c:v>
                </c:pt>
                <c:pt idx="52969">
                  <c:v>0.83581533879374537</c:v>
                </c:pt>
                <c:pt idx="52970">
                  <c:v>0.83581533879374537</c:v>
                </c:pt>
                <c:pt idx="52971">
                  <c:v>0.83587644212876822</c:v>
                </c:pt>
                <c:pt idx="52972">
                  <c:v>0.83587644212876822</c:v>
                </c:pt>
                <c:pt idx="52973">
                  <c:v>0.83587644212876822</c:v>
                </c:pt>
                <c:pt idx="52974">
                  <c:v>0.83581533879374537</c:v>
                </c:pt>
                <c:pt idx="52975">
                  <c:v>0.83544303797468367</c:v>
                </c:pt>
                <c:pt idx="52976">
                  <c:v>0.83581533879374537</c:v>
                </c:pt>
                <c:pt idx="52977">
                  <c:v>0.83618763961280718</c:v>
                </c:pt>
                <c:pt idx="52978">
                  <c:v>0.83624860439151472</c:v>
                </c:pt>
                <c:pt idx="52979">
                  <c:v>0.83605947955390336</c:v>
                </c:pt>
                <c:pt idx="52980">
                  <c:v>0.83605947955390336</c:v>
                </c:pt>
                <c:pt idx="52981">
                  <c:v>0.83605947955390336</c:v>
                </c:pt>
                <c:pt idx="52982">
                  <c:v>0.83568773234200755</c:v>
                </c:pt>
                <c:pt idx="52983">
                  <c:v>0.83568773234200755</c:v>
                </c:pt>
                <c:pt idx="52984">
                  <c:v>0.83574879227053145</c:v>
                </c:pt>
                <c:pt idx="52985">
                  <c:v>0.83537718320327026</c:v>
                </c:pt>
                <c:pt idx="52986">
                  <c:v>0.83556547619047616</c:v>
                </c:pt>
                <c:pt idx="52987">
                  <c:v>0.83556547619047616</c:v>
                </c:pt>
                <c:pt idx="52988">
                  <c:v>0.83556547619047616</c:v>
                </c:pt>
                <c:pt idx="52989">
                  <c:v>0.83556547619047616</c:v>
                </c:pt>
                <c:pt idx="52990">
                  <c:v>0.83593750000000011</c:v>
                </c:pt>
                <c:pt idx="52991">
                  <c:v>0.83599851245816292</c:v>
                </c:pt>
                <c:pt idx="52992">
                  <c:v>0.83587644212876822</c:v>
                </c:pt>
                <c:pt idx="52993">
                  <c:v>0.83581533879374537</c:v>
                </c:pt>
                <c:pt idx="52994">
                  <c:v>0.83544303797468367</c:v>
                </c:pt>
                <c:pt idx="52995">
                  <c:v>0.83606557377049184</c:v>
                </c:pt>
                <c:pt idx="52996">
                  <c:v>0.83637718971300801</c:v>
                </c:pt>
                <c:pt idx="52997">
                  <c:v>0.83618763961280718</c:v>
                </c:pt>
                <c:pt idx="52998">
                  <c:v>0.83581533879374537</c:v>
                </c:pt>
                <c:pt idx="52999">
                  <c:v>0.8357541899441342</c:v>
                </c:pt>
                <c:pt idx="53000">
                  <c:v>0.83612662942271887</c:v>
                </c:pt>
                <c:pt idx="53001">
                  <c:v>0.83587644212876822</c:v>
                </c:pt>
                <c:pt idx="53002">
                  <c:v>0.83562662699888446</c:v>
                </c:pt>
                <c:pt idx="53003">
                  <c:v>0.83556547619047616</c:v>
                </c:pt>
                <c:pt idx="53004">
                  <c:v>0.83525474153960577</c:v>
                </c:pt>
                <c:pt idx="53005">
                  <c:v>0.83556547619047616</c:v>
                </c:pt>
                <c:pt idx="53006">
                  <c:v>0.83587644212876822</c:v>
                </c:pt>
                <c:pt idx="53007">
                  <c:v>0.83556547619047616</c:v>
                </c:pt>
                <c:pt idx="53008">
                  <c:v>0.83587644212876822</c:v>
                </c:pt>
                <c:pt idx="53009">
                  <c:v>0.83581533879374537</c:v>
                </c:pt>
                <c:pt idx="53010">
                  <c:v>0.83612662942271887</c:v>
                </c:pt>
                <c:pt idx="53011">
                  <c:v>0.83606557377049184</c:v>
                </c:pt>
                <c:pt idx="53012">
                  <c:v>0.83600447260529265</c:v>
                </c:pt>
                <c:pt idx="53013">
                  <c:v>0.83606557377049184</c:v>
                </c:pt>
                <c:pt idx="53014">
                  <c:v>0.8357541899441342</c:v>
                </c:pt>
                <c:pt idx="53015">
                  <c:v>0.83581533879374537</c:v>
                </c:pt>
                <c:pt idx="53016">
                  <c:v>0.83587644212876822</c:v>
                </c:pt>
                <c:pt idx="53017">
                  <c:v>0.83593749999999989</c:v>
                </c:pt>
                <c:pt idx="53018">
                  <c:v>0.83624860439151472</c:v>
                </c:pt>
                <c:pt idx="53019">
                  <c:v>0.83599851245816292</c:v>
                </c:pt>
                <c:pt idx="53020">
                  <c:v>0.83599851245816292</c:v>
                </c:pt>
                <c:pt idx="53021">
                  <c:v>0.83568773234200755</c:v>
                </c:pt>
                <c:pt idx="53022">
                  <c:v>0.83531598513011163</c:v>
                </c:pt>
                <c:pt idx="53023">
                  <c:v>0.83537718320327026</c:v>
                </c:pt>
                <c:pt idx="53024">
                  <c:v>0.83568773234200755</c:v>
                </c:pt>
                <c:pt idx="53025">
                  <c:v>0.83605947955390336</c:v>
                </c:pt>
                <c:pt idx="53026">
                  <c:v>0.83599851245816292</c:v>
                </c:pt>
                <c:pt idx="53027">
                  <c:v>0.83587644212876822</c:v>
                </c:pt>
                <c:pt idx="53028">
                  <c:v>0.83581533879374537</c:v>
                </c:pt>
                <c:pt idx="53029">
                  <c:v>0.83581533879374537</c:v>
                </c:pt>
                <c:pt idx="53030">
                  <c:v>0.83581533879374537</c:v>
                </c:pt>
                <c:pt idx="53031">
                  <c:v>0.83581533879374537</c:v>
                </c:pt>
                <c:pt idx="53032">
                  <c:v>0.83581533879374537</c:v>
                </c:pt>
                <c:pt idx="53033">
                  <c:v>0.83581533879374537</c:v>
                </c:pt>
                <c:pt idx="53034">
                  <c:v>0.83618763961280718</c:v>
                </c:pt>
                <c:pt idx="53035">
                  <c:v>0.83581533879374537</c:v>
                </c:pt>
                <c:pt idx="53036">
                  <c:v>0.8357541899441342</c:v>
                </c:pt>
                <c:pt idx="53037">
                  <c:v>0.83544303797468367</c:v>
                </c:pt>
                <c:pt idx="53038">
                  <c:v>0.83556547619047628</c:v>
                </c:pt>
                <c:pt idx="53039">
                  <c:v>0.83556547619047628</c:v>
                </c:pt>
                <c:pt idx="53040">
                  <c:v>0.83612662942271887</c:v>
                </c:pt>
                <c:pt idx="53041">
                  <c:v>0.8357541899441342</c:v>
                </c:pt>
                <c:pt idx="53042">
                  <c:v>0.83581533879374537</c:v>
                </c:pt>
                <c:pt idx="53043">
                  <c:v>0.83581533879374537</c:v>
                </c:pt>
                <c:pt idx="53044">
                  <c:v>0.83581533879374537</c:v>
                </c:pt>
                <c:pt idx="53045">
                  <c:v>0.83581533879374537</c:v>
                </c:pt>
                <c:pt idx="53046">
                  <c:v>0.83618763961280718</c:v>
                </c:pt>
                <c:pt idx="53047">
                  <c:v>0.83587644212876822</c:v>
                </c:pt>
                <c:pt idx="53048">
                  <c:v>0.83587644212876822</c:v>
                </c:pt>
                <c:pt idx="53049">
                  <c:v>0.83550427986602172</c:v>
                </c:pt>
                <c:pt idx="53050">
                  <c:v>0.83550427986602172</c:v>
                </c:pt>
                <c:pt idx="53051">
                  <c:v>0.83556547619047616</c:v>
                </c:pt>
                <c:pt idx="53052">
                  <c:v>0.83562662699888424</c:v>
                </c:pt>
                <c:pt idx="53053">
                  <c:v>0.83593749999999989</c:v>
                </c:pt>
                <c:pt idx="53054">
                  <c:v>0.83556547619047628</c:v>
                </c:pt>
                <c:pt idx="53055">
                  <c:v>0.83593749999999989</c:v>
                </c:pt>
                <c:pt idx="53056">
                  <c:v>0.83605947955390336</c:v>
                </c:pt>
                <c:pt idx="53057">
                  <c:v>0.83568773234200755</c:v>
                </c:pt>
                <c:pt idx="53058">
                  <c:v>0.83599851245816292</c:v>
                </c:pt>
                <c:pt idx="53059">
                  <c:v>0.83568773234200755</c:v>
                </c:pt>
                <c:pt idx="53060">
                  <c:v>0.83543833580980686</c:v>
                </c:pt>
                <c:pt idx="53061">
                  <c:v>0.83574879227053145</c:v>
                </c:pt>
                <c:pt idx="53062">
                  <c:v>0.83568773234200755</c:v>
                </c:pt>
                <c:pt idx="53063">
                  <c:v>0.83531598513011163</c:v>
                </c:pt>
                <c:pt idx="53064">
                  <c:v>0.83562662699888446</c:v>
                </c:pt>
                <c:pt idx="53065">
                  <c:v>0.83556547619047616</c:v>
                </c:pt>
                <c:pt idx="53066">
                  <c:v>0.83556547619047616</c:v>
                </c:pt>
                <c:pt idx="53067">
                  <c:v>0.83531598513011163</c:v>
                </c:pt>
                <c:pt idx="53068">
                  <c:v>0.83568773234200755</c:v>
                </c:pt>
                <c:pt idx="53069">
                  <c:v>0.83599851245816292</c:v>
                </c:pt>
                <c:pt idx="53070">
                  <c:v>0.83599851245816292</c:v>
                </c:pt>
                <c:pt idx="53071">
                  <c:v>0.83568773234200755</c:v>
                </c:pt>
                <c:pt idx="53072">
                  <c:v>0.83568773234200755</c:v>
                </c:pt>
                <c:pt idx="53073">
                  <c:v>0.83568773234200755</c:v>
                </c:pt>
                <c:pt idx="53074">
                  <c:v>0.83537718320327026</c:v>
                </c:pt>
                <c:pt idx="53075">
                  <c:v>0.83531598513011163</c:v>
                </c:pt>
                <c:pt idx="53076">
                  <c:v>0.83599851245816292</c:v>
                </c:pt>
                <c:pt idx="53077">
                  <c:v>0.83630952380952384</c:v>
                </c:pt>
                <c:pt idx="53078">
                  <c:v>0.83556547619047616</c:v>
                </c:pt>
                <c:pt idx="53079">
                  <c:v>0.83593749999999989</c:v>
                </c:pt>
                <c:pt idx="53080">
                  <c:v>0.83624860439151472</c:v>
                </c:pt>
                <c:pt idx="53081">
                  <c:v>0.83618763961280718</c:v>
                </c:pt>
                <c:pt idx="53082">
                  <c:v>0.83587644212876822</c:v>
                </c:pt>
                <c:pt idx="53083">
                  <c:v>0.83587644212876822</c:v>
                </c:pt>
                <c:pt idx="53084">
                  <c:v>0.83624860439151472</c:v>
                </c:pt>
                <c:pt idx="53085">
                  <c:v>0.83593749999999989</c:v>
                </c:pt>
                <c:pt idx="53086">
                  <c:v>0.83624860439151472</c:v>
                </c:pt>
                <c:pt idx="53087">
                  <c:v>0.83593749999999989</c:v>
                </c:pt>
                <c:pt idx="53088">
                  <c:v>0.83587644212876822</c:v>
                </c:pt>
                <c:pt idx="53089">
                  <c:v>0.83624860439151472</c:v>
                </c:pt>
                <c:pt idx="53090">
                  <c:v>0.83624860439151472</c:v>
                </c:pt>
                <c:pt idx="53091">
                  <c:v>0.83587644212876822</c:v>
                </c:pt>
                <c:pt idx="53092">
                  <c:v>0.83630952380952384</c:v>
                </c:pt>
                <c:pt idx="53093">
                  <c:v>0.83562662699888424</c:v>
                </c:pt>
                <c:pt idx="53094">
                  <c:v>0.83593749999999989</c:v>
                </c:pt>
                <c:pt idx="53095">
                  <c:v>0.83624860439151472</c:v>
                </c:pt>
                <c:pt idx="53096">
                  <c:v>0.83624860439151472</c:v>
                </c:pt>
                <c:pt idx="53097">
                  <c:v>0.83593749999999989</c:v>
                </c:pt>
                <c:pt idx="53098">
                  <c:v>0.83562662699888424</c:v>
                </c:pt>
                <c:pt idx="53099">
                  <c:v>0.83562662699888446</c:v>
                </c:pt>
                <c:pt idx="53100">
                  <c:v>0.83562662699888446</c:v>
                </c:pt>
                <c:pt idx="53101">
                  <c:v>0.83537718320327026</c:v>
                </c:pt>
                <c:pt idx="53102">
                  <c:v>0.83568773234200755</c:v>
                </c:pt>
                <c:pt idx="53103">
                  <c:v>0.83568773234200755</c:v>
                </c:pt>
                <c:pt idx="53104">
                  <c:v>0.83531598513011163</c:v>
                </c:pt>
                <c:pt idx="53105">
                  <c:v>0.83531598513011163</c:v>
                </c:pt>
                <c:pt idx="53106">
                  <c:v>0.83537718320327026</c:v>
                </c:pt>
                <c:pt idx="53107">
                  <c:v>0.83531598513011163</c:v>
                </c:pt>
                <c:pt idx="53108">
                  <c:v>0.83593749999999989</c:v>
                </c:pt>
                <c:pt idx="53109">
                  <c:v>0.83593749999999989</c:v>
                </c:pt>
                <c:pt idx="53110">
                  <c:v>0.83593749999999989</c:v>
                </c:pt>
                <c:pt idx="53111">
                  <c:v>0.83624860439151472</c:v>
                </c:pt>
                <c:pt idx="53112">
                  <c:v>0.83630952380952384</c:v>
                </c:pt>
                <c:pt idx="53113">
                  <c:v>0.83599851245816292</c:v>
                </c:pt>
                <c:pt idx="53114">
                  <c:v>0.83630952380952384</c:v>
                </c:pt>
                <c:pt idx="53115">
                  <c:v>0.83587644212876822</c:v>
                </c:pt>
                <c:pt idx="53116">
                  <c:v>0.83587644212876822</c:v>
                </c:pt>
                <c:pt idx="53117">
                  <c:v>0.83624860439151472</c:v>
                </c:pt>
                <c:pt idx="53118">
                  <c:v>0.83624860439151472</c:v>
                </c:pt>
                <c:pt idx="53119">
                  <c:v>0.83593749999999989</c:v>
                </c:pt>
                <c:pt idx="53120">
                  <c:v>0.83630952380952384</c:v>
                </c:pt>
                <c:pt idx="53121">
                  <c:v>0.83562662699888446</c:v>
                </c:pt>
                <c:pt idx="53122">
                  <c:v>0.83562662699888446</c:v>
                </c:pt>
                <c:pt idx="53123">
                  <c:v>0.83556547619047616</c:v>
                </c:pt>
                <c:pt idx="53124">
                  <c:v>0.83525474153960577</c:v>
                </c:pt>
                <c:pt idx="53125">
                  <c:v>0.83593749999999989</c:v>
                </c:pt>
                <c:pt idx="53126">
                  <c:v>0.83593749999999989</c:v>
                </c:pt>
                <c:pt idx="53127">
                  <c:v>0.83556547619047616</c:v>
                </c:pt>
                <c:pt idx="53128">
                  <c:v>0.83556547619047616</c:v>
                </c:pt>
                <c:pt idx="53129">
                  <c:v>0.83562662699888446</c:v>
                </c:pt>
                <c:pt idx="53130">
                  <c:v>0.83556547619047616</c:v>
                </c:pt>
                <c:pt idx="53131">
                  <c:v>0.83519345238095233</c:v>
                </c:pt>
                <c:pt idx="53132">
                  <c:v>0.83550427986602172</c:v>
                </c:pt>
                <c:pt idx="53133">
                  <c:v>0.83556547619047616</c:v>
                </c:pt>
                <c:pt idx="53134">
                  <c:v>0.83556547619047616</c:v>
                </c:pt>
                <c:pt idx="53135">
                  <c:v>0.83556547619047616</c:v>
                </c:pt>
                <c:pt idx="53136">
                  <c:v>0.83550427986602172</c:v>
                </c:pt>
                <c:pt idx="53137">
                  <c:v>0.83581533879374537</c:v>
                </c:pt>
                <c:pt idx="53138">
                  <c:v>0.83581533879374537</c:v>
                </c:pt>
                <c:pt idx="53139">
                  <c:v>0.8357541899441342</c:v>
                </c:pt>
                <c:pt idx="53140">
                  <c:v>0.83569299552906096</c:v>
                </c:pt>
                <c:pt idx="53141">
                  <c:v>0.83600447260529265</c:v>
                </c:pt>
                <c:pt idx="53142">
                  <c:v>0.83637718971300801</c:v>
                </c:pt>
                <c:pt idx="53143">
                  <c:v>0.83612662942271887</c:v>
                </c:pt>
                <c:pt idx="53144">
                  <c:v>0.83612662942271887</c:v>
                </c:pt>
                <c:pt idx="53145">
                  <c:v>0.8357541899441342</c:v>
                </c:pt>
                <c:pt idx="53146">
                  <c:v>0.83581533879374537</c:v>
                </c:pt>
                <c:pt idx="53147">
                  <c:v>0.83587644212876822</c:v>
                </c:pt>
                <c:pt idx="53148">
                  <c:v>0.83550427986602172</c:v>
                </c:pt>
                <c:pt idx="53149">
                  <c:v>0.83550427986602172</c:v>
                </c:pt>
                <c:pt idx="53150">
                  <c:v>0.83587644212876822</c:v>
                </c:pt>
                <c:pt idx="53151">
                  <c:v>0.83587644212876822</c:v>
                </c:pt>
                <c:pt idx="53152">
                  <c:v>0.83556547619047616</c:v>
                </c:pt>
                <c:pt idx="53153">
                  <c:v>0.83556547619047616</c:v>
                </c:pt>
                <c:pt idx="53154">
                  <c:v>0.83556547619047616</c:v>
                </c:pt>
                <c:pt idx="53155">
                  <c:v>0.83525474153960577</c:v>
                </c:pt>
                <c:pt idx="53156">
                  <c:v>0.83562662699888446</c:v>
                </c:pt>
                <c:pt idx="53157">
                  <c:v>0.83556547619047616</c:v>
                </c:pt>
                <c:pt idx="53158">
                  <c:v>0.83556547619047616</c:v>
                </c:pt>
                <c:pt idx="53159">
                  <c:v>0.83562662699888424</c:v>
                </c:pt>
                <c:pt idx="53160">
                  <c:v>0.83587644212876822</c:v>
                </c:pt>
                <c:pt idx="53161">
                  <c:v>0.83618763961280718</c:v>
                </c:pt>
                <c:pt idx="53162">
                  <c:v>0.83587644212876822</c:v>
                </c:pt>
                <c:pt idx="53163">
                  <c:v>0.83612662942271887</c:v>
                </c:pt>
                <c:pt idx="53164">
                  <c:v>0.8357541899441342</c:v>
                </c:pt>
                <c:pt idx="53165">
                  <c:v>0.83587644212876822</c:v>
                </c:pt>
                <c:pt idx="53166">
                  <c:v>0.83624860439151472</c:v>
                </c:pt>
                <c:pt idx="53167">
                  <c:v>0.83587644212876822</c:v>
                </c:pt>
                <c:pt idx="53168">
                  <c:v>0.83556547619047616</c:v>
                </c:pt>
                <c:pt idx="53169">
                  <c:v>0.83593749999999989</c:v>
                </c:pt>
                <c:pt idx="53170">
                  <c:v>0.83593749999999989</c:v>
                </c:pt>
                <c:pt idx="53171">
                  <c:v>0.83624860439151472</c:v>
                </c:pt>
                <c:pt idx="53172">
                  <c:v>0.83624860439151472</c:v>
                </c:pt>
                <c:pt idx="53173">
                  <c:v>0.83587644212876822</c:v>
                </c:pt>
                <c:pt idx="53174">
                  <c:v>0.83618763961280718</c:v>
                </c:pt>
                <c:pt idx="53175">
                  <c:v>0.83618763961280718</c:v>
                </c:pt>
                <c:pt idx="53176">
                  <c:v>0.83624860439151472</c:v>
                </c:pt>
                <c:pt idx="53177">
                  <c:v>0.83587644212876822</c:v>
                </c:pt>
                <c:pt idx="53178">
                  <c:v>0.83587644212876822</c:v>
                </c:pt>
                <c:pt idx="53179">
                  <c:v>0.83624860439151472</c:v>
                </c:pt>
                <c:pt idx="53180">
                  <c:v>0.83593749999999989</c:v>
                </c:pt>
                <c:pt idx="53181">
                  <c:v>0.83624860439151472</c:v>
                </c:pt>
                <c:pt idx="53182">
                  <c:v>0.83618763961280718</c:v>
                </c:pt>
                <c:pt idx="53183">
                  <c:v>0.83618763961280718</c:v>
                </c:pt>
                <c:pt idx="53184">
                  <c:v>0.83618763961280718</c:v>
                </c:pt>
                <c:pt idx="53185">
                  <c:v>0.83618763961280718</c:v>
                </c:pt>
                <c:pt idx="53186">
                  <c:v>0.83587644212876822</c:v>
                </c:pt>
                <c:pt idx="53187">
                  <c:v>0.83587644212876822</c:v>
                </c:pt>
                <c:pt idx="53188">
                  <c:v>0.83587644212876822</c:v>
                </c:pt>
                <c:pt idx="53189">
                  <c:v>0.83593749999999989</c:v>
                </c:pt>
                <c:pt idx="53190">
                  <c:v>0.83618763961280718</c:v>
                </c:pt>
                <c:pt idx="53191">
                  <c:v>0.83581533879374537</c:v>
                </c:pt>
                <c:pt idx="53192">
                  <c:v>0.83587644212876822</c:v>
                </c:pt>
                <c:pt idx="53193">
                  <c:v>0.83587644212876822</c:v>
                </c:pt>
                <c:pt idx="53194">
                  <c:v>0.83612662942271887</c:v>
                </c:pt>
                <c:pt idx="53195">
                  <c:v>0.83581533879374537</c:v>
                </c:pt>
                <c:pt idx="53196">
                  <c:v>0.83624860439151472</c:v>
                </c:pt>
                <c:pt idx="53197">
                  <c:v>0.83624860439151472</c:v>
                </c:pt>
                <c:pt idx="53198">
                  <c:v>0.83593749999999989</c:v>
                </c:pt>
                <c:pt idx="53199">
                  <c:v>0.83593749999999989</c:v>
                </c:pt>
                <c:pt idx="53200">
                  <c:v>0.83525474153960577</c:v>
                </c:pt>
                <c:pt idx="53201">
                  <c:v>0.83556547619047616</c:v>
                </c:pt>
                <c:pt idx="53202">
                  <c:v>0.83587644212876822</c:v>
                </c:pt>
                <c:pt idx="53203">
                  <c:v>0.83587644212876822</c:v>
                </c:pt>
                <c:pt idx="53204">
                  <c:v>0.83587644212876822</c:v>
                </c:pt>
                <c:pt idx="53205">
                  <c:v>0.83550427986602172</c:v>
                </c:pt>
                <c:pt idx="53206">
                  <c:v>0.83581533879374537</c:v>
                </c:pt>
                <c:pt idx="53207">
                  <c:v>0.83513211760327521</c:v>
                </c:pt>
                <c:pt idx="53208">
                  <c:v>0.83550427986602172</c:v>
                </c:pt>
                <c:pt idx="53209">
                  <c:v>0.83556547619047616</c:v>
                </c:pt>
                <c:pt idx="53210">
                  <c:v>0.83593750000000011</c:v>
                </c:pt>
                <c:pt idx="53211">
                  <c:v>0.83562662699888446</c:v>
                </c:pt>
                <c:pt idx="53212">
                  <c:v>0.83593750000000011</c:v>
                </c:pt>
                <c:pt idx="53213">
                  <c:v>0.83593750000000011</c:v>
                </c:pt>
                <c:pt idx="53214">
                  <c:v>0.83556547619047616</c:v>
                </c:pt>
                <c:pt idx="53215">
                  <c:v>0.83587644212876822</c:v>
                </c:pt>
                <c:pt idx="53216">
                  <c:v>0.83556547619047616</c:v>
                </c:pt>
                <c:pt idx="53217">
                  <c:v>0.83556547619047616</c:v>
                </c:pt>
                <c:pt idx="53218">
                  <c:v>0.83556547619047616</c:v>
                </c:pt>
                <c:pt idx="53219">
                  <c:v>0.83556547619047616</c:v>
                </c:pt>
                <c:pt idx="53220">
                  <c:v>0.83556547619047616</c:v>
                </c:pt>
                <c:pt idx="53221">
                  <c:v>0.83593750000000011</c:v>
                </c:pt>
                <c:pt idx="53222">
                  <c:v>0.83562662699888446</c:v>
                </c:pt>
                <c:pt idx="53223">
                  <c:v>0.83556547619047616</c:v>
                </c:pt>
                <c:pt idx="53224">
                  <c:v>0.83556547619047616</c:v>
                </c:pt>
                <c:pt idx="53225">
                  <c:v>0.83562662699888446</c:v>
                </c:pt>
                <c:pt idx="53226">
                  <c:v>0.83562662699888446</c:v>
                </c:pt>
                <c:pt idx="53227">
                  <c:v>0.83562662699888446</c:v>
                </c:pt>
                <c:pt idx="53228">
                  <c:v>0.83562662699888446</c:v>
                </c:pt>
                <c:pt idx="53229">
                  <c:v>0.83562662699888446</c:v>
                </c:pt>
                <c:pt idx="53230">
                  <c:v>0.83562662699888446</c:v>
                </c:pt>
                <c:pt idx="53231">
                  <c:v>0.83562662699888446</c:v>
                </c:pt>
                <c:pt idx="53232">
                  <c:v>0.83531598513011163</c:v>
                </c:pt>
                <c:pt idx="53233">
                  <c:v>0.83556547619047616</c:v>
                </c:pt>
                <c:pt idx="53234">
                  <c:v>0.83544303797468367</c:v>
                </c:pt>
                <c:pt idx="53235">
                  <c:v>0.8357541899441342</c:v>
                </c:pt>
                <c:pt idx="53236">
                  <c:v>0.83544303797468367</c:v>
                </c:pt>
                <c:pt idx="53237">
                  <c:v>0.83550427986602172</c:v>
                </c:pt>
                <c:pt idx="53238">
                  <c:v>0.8357541899441342</c:v>
                </c:pt>
                <c:pt idx="53239">
                  <c:v>0.83569299552906118</c:v>
                </c:pt>
                <c:pt idx="53240">
                  <c:v>0.83569299552906096</c:v>
                </c:pt>
                <c:pt idx="53241">
                  <c:v>0.83600447260529265</c:v>
                </c:pt>
                <c:pt idx="53242">
                  <c:v>0.83631618195376578</c:v>
                </c:pt>
                <c:pt idx="53243">
                  <c:v>0.83631618195376578</c:v>
                </c:pt>
                <c:pt idx="53244">
                  <c:v>0.83625512868332708</c:v>
                </c:pt>
                <c:pt idx="53245">
                  <c:v>0.83594332587621178</c:v>
                </c:pt>
                <c:pt idx="53246">
                  <c:v>0.83588213353226415</c:v>
                </c:pt>
                <c:pt idx="53247">
                  <c:v>0.83557046979865779</c:v>
                </c:pt>
                <c:pt idx="53248">
                  <c:v>0.83594332587621178</c:v>
                </c:pt>
                <c:pt idx="53249">
                  <c:v>0.83594332587621178</c:v>
                </c:pt>
                <c:pt idx="53250">
                  <c:v>0.83594332587621178</c:v>
                </c:pt>
                <c:pt idx="53251">
                  <c:v>0.83594332587621178</c:v>
                </c:pt>
                <c:pt idx="53252">
                  <c:v>0.83588213353226415</c:v>
                </c:pt>
                <c:pt idx="53253">
                  <c:v>0.83619402985074631</c:v>
                </c:pt>
                <c:pt idx="53254">
                  <c:v>0.83625512868332708</c:v>
                </c:pt>
                <c:pt idx="53255">
                  <c:v>0.83600447260529265</c:v>
                </c:pt>
                <c:pt idx="53256">
                  <c:v>0.83538175046554941</c:v>
                </c:pt>
                <c:pt idx="53257">
                  <c:v>0.8357541899441342</c:v>
                </c:pt>
                <c:pt idx="53258">
                  <c:v>0.83538175046554941</c:v>
                </c:pt>
                <c:pt idx="53259">
                  <c:v>0.83538175046554941</c:v>
                </c:pt>
                <c:pt idx="53260">
                  <c:v>0.83569299552906118</c:v>
                </c:pt>
                <c:pt idx="53261">
                  <c:v>0.8356317554975774</c:v>
                </c:pt>
                <c:pt idx="53262">
                  <c:v>0.8353204172876304</c:v>
                </c:pt>
                <c:pt idx="53263">
                  <c:v>0.83569299552906118</c:v>
                </c:pt>
                <c:pt idx="53264">
                  <c:v>0.8356317554975774</c:v>
                </c:pt>
                <c:pt idx="53265">
                  <c:v>0.83519761372110379</c:v>
                </c:pt>
                <c:pt idx="53266">
                  <c:v>0.83613288540500197</c:v>
                </c:pt>
                <c:pt idx="53267">
                  <c:v>0.83607169529499625</c:v>
                </c:pt>
                <c:pt idx="53268">
                  <c:v>0.83569828230022403</c:v>
                </c:pt>
                <c:pt idx="53269">
                  <c:v>0.83575961179544611</c:v>
                </c:pt>
                <c:pt idx="53270">
                  <c:v>0.83588213353226415</c:v>
                </c:pt>
                <c:pt idx="53271">
                  <c:v>0.8356317554975774</c:v>
                </c:pt>
                <c:pt idx="53272">
                  <c:v>0.83569299552906118</c:v>
                </c:pt>
                <c:pt idx="53273">
                  <c:v>0.8357541899441342</c:v>
                </c:pt>
                <c:pt idx="53274">
                  <c:v>0.83581533879374537</c:v>
                </c:pt>
                <c:pt idx="53275">
                  <c:v>0.83544303797468367</c:v>
                </c:pt>
                <c:pt idx="53276">
                  <c:v>0.8357541899441342</c:v>
                </c:pt>
                <c:pt idx="53277">
                  <c:v>0.8356317554975774</c:v>
                </c:pt>
                <c:pt idx="53278">
                  <c:v>0.83594332587621178</c:v>
                </c:pt>
                <c:pt idx="53279">
                  <c:v>0.83619402985074631</c:v>
                </c:pt>
                <c:pt idx="53280">
                  <c:v>0.83625512868332708</c:v>
                </c:pt>
                <c:pt idx="53281">
                  <c:v>0.83588213353226415</c:v>
                </c:pt>
                <c:pt idx="53282">
                  <c:v>0.83594332587621178</c:v>
                </c:pt>
                <c:pt idx="53283">
                  <c:v>0.83637718971300801</c:v>
                </c:pt>
                <c:pt idx="53284">
                  <c:v>0.83606557377049184</c:v>
                </c:pt>
                <c:pt idx="53285">
                  <c:v>0.83587644212876822</c:v>
                </c:pt>
                <c:pt idx="53286">
                  <c:v>0.83562662699888446</c:v>
                </c:pt>
                <c:pt idx="53287">
                  <c:v>0.83556547619047616</c:v>
                </c:pt>
                <c:pt idx="53288">
                  <c:v>0.83556547619047616</c:v>
                </c:pt>
                <c:pt idx="53289">
                  <c:v>0.83593749999999989</c:v>
                </c:pt>
                <c:pt idx="53290">
                  <c:v>0.83587644212876822</c:v>
                </c:pt>
                <c:pt idx="53291">
                  <c:v>0.83618763961280718</c:v>
                </c:pt>
                <c:pt idx="53292">
                  <c:v>0.83606557377049184</c:v>
                </c:pt>
                <c:pt idx="53293">
                  <c:v>0.83600447260529265</c:v>
                </c:pt>
                <c:pt idx="53294">
                  <c:v>0.83600447260529265</c:v>
                </c:pt>
                <c:pt idx="53295">
                  <c:v>0.8357541899441342</c:v>
                </c:pt>
                <c:pt idx="53296">
                  <c:v>0.83587644212876822</c:v>
                </c:pt>
                <c:pt idx="53297">
                  <c:v>0.83556547619047616</c:v>
                </c:pt>
                <c:pt idx="53298">
                  <c:v>0.83550427986602172</c:v>
                </c:pt>
                <c:pt idx="53299">
                  <c:v>0.8357541899441342</c:v>
                </c:pt>
                <c:pt idx="53300">
                  <c:v>0.83600447260529265</c:v>
                </c:pt>
                <c:pt idx="53301">
                  <c:v>0.83594332587621178</c:v>
                </c:pt>
                <c:pt idx="53302">
                  <c:v>0.83594332587621178</c:v>
                </c:pt>
                <c:pt idx="53303">
                  <c:v>0.83594332587621178</c:v>
                </c:pt>
                <c:pt idx="53304">
                  <c:v>0.83594332587621178</c:v>
                </c:pt>
                <c:pt idx="53305">
                  <c:v>0.8353204172876304</c:v>
                </c:pt>
                <c:pt idx="53306">
                  <c:v>0.83612662942271887</c:v>
                </c:pt>
                <c:pt idx="53307">
                  <c:v>0.83612662942271887</c:v>
                </c:pt>
                <c:pt idx="53308">
                  <c:v>0.83550427986602172</c:v>
                </c:pt>
                <c:pt idx="53309">
                  <c:v>0.83587644212876822</c:v>
                </c:pt>
                <c:pt idx="53310">
                  <c:v>0.83612662942271887</c:v>
                </c:pt>
                <c:pt idx="53311">
                  <c:v>0.83606557377049184</c:v>
                </c:pt>
                <c:pt idx="53312">
                  <c:v>0.83606557377049184</c:v>
                </c:pt>
                <c:pt idx="53313">
                  <c:v>0.83569299552906096</c:v>
                </c:pt>
                <c:pt idx="53314">
                  <c:v>0.8353204172876304</c:v>
                </c:pt>
                <c:pt idx="53315">
                  <c:v>0.83569299552906096</c:v>
                </c:pt>
                <c:pt idx="53316">
                  <c:v>0.83618763961280718</c:v>
                </c:pt>
                <c:pt idx="53317">
                  <c:v>0.83587644212876822</c:v>
                </c:pt>
                <c:pt idx="53318">
                  <c:v>0.83550427986602172</c:v>
                </c:pt>
                <c:pt idx="53319">
                  <c:v>0.83550427986602172</c:v>
                </c:pt>
                <c:pt idx="53320">
                  <c:v>0.83581533879374537</c:v>
                </c:pt>
                <c:pt idx="53321">
                  <c:v>0.8357541899441342</c:v>
                </c:pt>
                <c:pt idx="53322">
                  <c:v>0.83569299552906096</c:v>
                </c:pt>
                <c:pt idx="53323">
                  <c:v>0.83600447260529265</c:v>
                </c:pt>
                <c:pt idx="53324">
                  <c:v>0.83600447260529265</c:v>
                </c:pt>
                <c:pt idx="53325">
                  <c:v>0.83569299552906118</c:v>
                </c:pt>
                <c:pt idx="53326">
                  <c:v>0.8357541899441342</c:v>
                </c:pt>
                <c:pt idx="53327">
                  <c:v>0.83550427986602172</c:v>
                </c:pt>
                <c:pt idx="53328">
                  <c:v>0.83556547619047616</c:v>
                </c:pt>
                <c:pt idx="53329">
                  <c:v>0.83556547619047616</c:v>
                </c:pt>
                <c:pt idx="53330">
                  <c:v>0.83550427986602172</c:v>
                </c:pt>
                <c:pt idx="53331">
                  <c:v>0.83544303797468367</c:v>
                </c:pt>
                <c:pt idx="53332">
                  <c:v>0.8357541899441342</c:v>
                </c:pt>
                <c:pt idx="53333">
                  <c:v>0.83569299552906096</c:v>
                </c:pt>
                <c:pt idx="53334">
                  <c:v>0.83600447260529265</c:v>
                </c:pt>
                <c:pt idx="53335">
                  <c:v>0.83600447260529265</c:v>
                </c:pt>
                <c:pt idx="53336">
                  <c:v>0.83594332587621178</c:v>
                </c:pt>
                <c:pt idx="53337">
                  <c:v>0.83588213353226415</c:v>
                </c:pt>
                <c:pt idx="53338">
                  <c:v>0.83625512868332708</c:v>
                </c:pt>
                <c:pt idx="53339">
                  <c:v>0.83594332587621178</c:v>
                </c:pt>
                <c:pt idx="53340">
                  <c:v>0.83569299552906096</c:v>
                </c:pt>
                <c:pt idx="53341">
                  <c:v>0.83538175046554941</c:v>
                </c:pt>
                <c:pt idx="53342">
                  <c:v>0.8357541899441342</c:v>
                </c:pt>
                <c:pt idx="53343">
                  <c:v>0.83544303797468367</c:v>
                </c:pt>
                <c:pt idx="53344">
                  <c:v>0.83544303797468367</c:v>
                </c:pt>
                <c:pt idx="53345">
                  <c:v>0.8357541899441342</c:v>
                </c:pt>
                <c:pt idx="53346">
                  <c:v>0.8357541899441342</c:v>
                </c:pt>
                <c:pt idx="53347">
                  <c:v>0.83606557377049184</c:v>
                </c:pt>
                <c:pt idx="53348">
                  <c:v>0.83637718971300801</c:v>
                </c:pt>
                <c:pt idx="53349">
                  <c:v>0.83631618195376578</c:v>
                </c:pt>
                <c:pt idx="53350">
                  <c:v>0.8356317554975774</c:v>
                </c:pt>
                <c:pt idx="53351">
                  <c:v>0.8357541899441342</c:v>
                </c:pt>
                <c:pt idx="53352">
                  <c:v>0.83550427986602172</c:v>
                </c:pt>
                <c:pt idx="53353">
                  <c:v>0.83556547619047616</c:v>
                </c:pt>
                <c:pt idx="53354">
                  <c:v>0.83550427986602172</c:v>
                </c:pt>
                <c:pt idx="53355">
                  <c:v>0.83550427986602172</c:v>
                </c:pt>
                <c:pt idx="53356">
                  <c:v>0.83581533879374537</c:v>
                </c:pt>
                <c:pt idx="53357">
                  <c:v>0.83544303797468367</c:v>
                </c:pt>
                <c:pt idx="53358">
                  <c:v>0.83612662942271887</c:v>
                </c:pt>
                <c:pt idx="53359">
                  <c:v>0.83606557377049184</c:v>
                </c:pt>
                <c:pt idx="53360">
                  <c:v>0.8353817504655493</c:v>
                </c:pt>
                <c:pt idx="53361">
                  <c:v>0.83544303797468367</c:v>
                </c:pt>
                <c:pt idx="53362">
                  <c:v>0.83600447260529265</c:v>
                </c:pt>
                <c:pt idx="53363">
                  <c:v>0.83631618195376578</c:v>
                </c:pt>
                <c:pt idx="53364">
                  <c:v>0.83600447260529265</c:v>
                </c:pt>
                <c:pt idx="53365">
                  <c:v>0.83606557377049184</c:v>
                </c:pt>
                <c:pt idx="53366">
                  <c:v>0.83606557377049184</c:v>
                </c:pt>
                <c:pt idx="53367">
                  <c:v>0.83569299552906096</c:v>
                </c:pt>
                <c:pt idx="53368">
                  <c:v>0.83594332587621178</c:v>
                </c:pt>
                <c:pt idx="53369">
                  <c:v>0.83594332587621178</c:v>
                </c:pt>
                <c:pt idx="53370">
                  <c:v>0.83600447260529265</c:v>
                </c:pt>
                <c:pt idx="53371">
                  <c:v>0.83594332587621178</c:v>
                </c:pt>
                <c:pt idx="53372">
                  <c:v>0.8356317554975774</c:v>
                </c:pt>
                <c:pt idx="53373">
                  <c:v>0.83600447260529265</c:v>
                </c:pt>
                <c:pt idx="53374">
                  <c:v>0.83631618195376578</c:v>
                </c:pt>
                <c:pt idx="53375">
                  <c:v>0.8356317554975774</c:v>
                </c:pt>
                <c:pt idx="53376">
                  <c:v>0.83600447260529265</c:v>
                </c:pt>
                <c:pt idx="53377">
                  <c:v>0.83600447260529265</c:v>
                </c:pt>
                <c:pt idx="53378">
                  <c:v>0.83569299552906096</c:v>
                </c:pt>
                <c:pt idx="53379">
                  <c:v>0.83600447260529265</c:v>
                </c:pt>
                <c:pt idx="53380">
                  <c:v>0.83594332587621178</c:v>
                </c:pt>
                <c:pt idx="53381">
                  <c:v>0.83588213353226415</c:v>
                </c:pt>
                <c:pt idx="53382">
                  <c:v>0.83588213353226415</c:v>
                </c:pt>
                <c:pt idx="53383">
                  <c:v>0.8356317554975774</c:v>
                </c:pt>
                <c:pt idx="53384">
                  <c:v>0.83569299552906096</c:v>
                </c:pt>
                <c:pt idx="53385">
                  <c:v>0.83600447260529265</c:v>
                </c:pt>
                <c:pt idx="53386">
                  <c:v>0.8356317554975774</c:v>
                </c:pt>
                <c:pt idx="53387">
                  <c:v>0.83625512868332708</c:v>
                </c:pt>
                <c:pt idx="53388">
                  <c:v>0.83594332587621178</c:v>
                </c:pt>
                <c:pt idx="53389">
                  <c:v>0.83600447260529265</c:v>
                </c:pt>
                <c:pt idx="53390">
                  <c:v>0.83643815201192251</c:v>
                </c:pt>
                <c:pt idx="53391">
                  <c:v>0.83618763961280718</c:v>
                </c:pt>
                <c:pt idx="53392">
                  <c:v>0.83581533879374537</c:v>
                </c:pt>
                <c:pt idx="53393">
                  <c:v>0.83587644212876822</c:v>
                </c:pt>
                <c:pt idx="53394">
                  <c:v>0.83519345238095233</c:v>
                </c:pt>
                <c:pt idx="53395">
                  <c:v>0.83544303797468367</c:v>
                </c:pt>
                <c:pt idx="53396">
                  <c:v>0.83581533879374537</c:v>
                </c:pt>
                <c:pt idx="53397">
                  <c:v>0.83612662942271887</c:v>
                </c:pt>
                <c:pt idx="53398">
                  <c:v>0.83606557377049184</c:v>
                </c:pt>
                <c:pt idx="53399">
                  <c:v>0.83600447260529265</c:v>
                </c:pt>
                <c:pt idx="53400">
                  <c:v>0.83606557377049184</c:v>
                </c:pt>
                <c:pt idx="53401">
                  <c:v>0.8353817504655493</c:v>
                </c:pt>
                <c:pt idx="53402">
                  <c:v>0.8356317554975774</c:v>
                </c:pt>
                <c:pt idx="53403">
                  <c:v>0.8356317554975774</c:v>
                </c:pt>
                <c:pt idx="53404">
                  <c:v>0.83600447260529265</c:v>
                </c:pt>
                <c:pt idx="53405">
                  <c:v>0.83637718971300801</c:v>
                </c:pt>
                <c:pt idx="53406">
                  <c:v>0.83600447260529265</c:v>
                </c:pt>
                <c:pt idx="53407">
                  <c:v>0.83600447260529265</c:v>
                </c:pt>
                <c:pt idx="53408">
                  <c:v>0.83600447260529265</c:v>
                </c:pt>
                <c:pt idx="53409">
                  <c:v>0.83600447260529265</c:v>
                </c:pt>
                <c:pt idx="53410">
                  <c:v>0.83606557377049184</c:v>
                </c:pt>
                <c:pt idx="53411">
                  <c:v>0.83612662942271887</c:v>
                </c:pt>
                <c:pt idx="53412">
                  <c:v>0.83544303797468367</c:v>
                </c:pt>
                <c:pt idx="53413">
                  <c:v>0.83550427986602172</c:v>
                </c:pt>
                <c:pt idx="53414">
                  <c:v>0.83581533879374537</c:v>
                </c:pt>
                <c:pt idx="53415">
                  <c:v>0.83550427986602172</c:v>
                </c:pt>
                <c:pt idx="53416">
                  <c:v>0.83581533879374537</c:v>
                </c:pt>
                <c:pt idx="53417">
                  <c:v>0.83550427986602172</c:v>
                </c:pt>
                <c:pt idx="53418">
                  <c:v>0.83556547619047616</c:v>
                </c:pt>
                <c:pt idx="53419">
                  <c:v>0.83556547619047616</c:v>
                </c:pt>
                <c:pt idx="53420">
                  <c:v>0.83513211760327521</c:v>
                </c:pt>
                <c:pt idx="53421">
                  <c:v>0.8357541899441342</c:v>
                </c:pt>
                <c:pt idx="53422">
                  <c:v>0.83569299552906096</c:v>
                </c:pt>
                <c:pt idx="53423">
                  <c:v>0.83606557377049184</c:v>
                </c:pt>
                <c:pt idx="53424">
                  <c:v>0.83606557377049184</c:v>
                </c:pt>
                <c:pt idx="53425">
                  <c:v>0.83612662942271887</c:v>
                </c:pt>
                <c:pt idx="53426">
                  <c:v>0.83624860439151483</c:v>
                </c:pt>
                <c:pt idx="53427">
                  <c:v>0.83556547619047616</c:v>
                </c:pt>
                <c:pt idx="53428">
                  <c:v>0.83519345238095233</c:v>
                </c:pt>
                <c:pt idx="53429">
                  <c:v>0.83581533879374537</c:v>
                </c:pt>
                <c:pt idx="53430">
                  <c:v>0.83581533879374537</c:v>
                </c:pt>
                <c:pt idx="53431">
                  <c:v>0.83581533879374537</c:v>
                </c:pt>
                <c:pt idx="53432">
                  <c:v>0.8357541899441342</c:v>
                </c:pt>
                <c:pt idx="53433">
                  <c:v>0.8357541899441342</c:v>
                </c:pt>
                <c:pt idx="53434">
                  <c:v>0.8357541899441342</c:v>
                </c:pt>
                <c:pt idx="53435">
                  <c:v>0.83569299552906118</c:v>
                </c:pt>
                <c:pt idx="53436">
                  <c:v>0.83600447260529265</c:v>
                </c:pt>
                <c:pt idx="53437">
                  <c:v>0.8353817504655493</c:v>
                </c:pt>
                <c:pt idx="53438">
                  <c:v>0.83544303797468367</c:v>
                </c:pt>
                <c:pt idx="53439">
                  <c:v>0.83569299552906096</c:v>
                </c:pt>
                <c:pt idx="53440">
                  <c:v>0.83600447260529265</c:v>
                </c:pt>
                <c:pt idx="53441">
                  <c:v>0.83606557377049184</c:v>
                </c:pt>
                <c:pt idx="53442">
                  <c:v>0.83612662942271887</c:v>
                </c:pt>
                <c:pt idx="53443">
                  <c:v>0.83624860439151472</c:v>
                </c:pt>
                <c:pt idx="53444">
                  <c:v>0.83587644212876822</c:v>
                </c:pt>
                <c:pt idx="53445">
                  <c:v>0.83618763961280718</c:v>
                </c:pt>
                <c:pt idx="53446">
                  <c:v>0.83550427986602172</c:v>
                </c:pt>
                <c:pt idx="53447">
                  <c:v>0.83525474153960577</c:v>
                </c:pt>
                <c:pt idx="53448">
                  <c:v>0.83550427986602172</c:v>
                </c:pt>
                <c:pt idx="53449">
                  <c:v>0.83581533879374537</c:v>
                </c:pt>
                <c:pt idx="53450">
                  <c:v>0.83556547619047616</c:v>
                </c:pt>
                <c:pt idx="53451">
                  <c:v>0.83562662699888446</c:v>
                </c:pt>
                <c:pt idx="53452">
                  <c:v>0.83562662699888446</c:v>
                </c:pt>
                <c:pt idx="53453">
                  <c:v>0.83562662699888446</c:v>
                </c:pt>
                <c:pt idx="53454">
                  <c:v>0.83525474153960577</c:v>
                </c:pt>
                <c:pt idx="53455">
                  <c:v>0.83556547619047616</c:v>
                </c:pt>
                <c:pt idx="53456">
                  <c:v>0.83525474153960577</c:v>
                </c:pt>
                <c:pt idx="53457">
                  <c:v>0.83525474153960577</c:v>
                </c:pt>
                <c:pt idx="53458">
                  <c:v>0.83556547619047616</c:v>
                </c:pt>
                <c:pt idx="53459">
                  <c:v>0.83587644212876822</c:v>
                </c:pt>
                <c:pt idx="53460">
                  <c:v>0.83618763961280718</c:v>
                </c:pt>
                <c:pt idx="53461">
                  <c:v>0.83587644212876822</c:v>
                </c:pt>
                <c:pt idx="53462">
                  <c:v>0.83612662942271887</c:v>
                </c:pt>
                <c:pt idx="53463">
                  <c:v>0.8353817504655493</c:v>
                </c:pt>
                <c:pt idx="53464">
                  <c:v>0.83606557377049184</c:v>
                </c:pt>
                <c:pt idx="53465">
                  <c:v>0.83606557377049184</c:v>
                </c:pt>
                <c:pt idx="53466">
                  <c:v>0.8357541899441342</c:v>
                </c:pt>
                <c:pt idx="53467">
                  <c:v>0.8357541899441342</c:v>
                </c:pt>
                <c:pt idx="53468">
                  <c:v>0.83606557377049195</c:v>
                </c:pt>
                <c:pt idx="53469">
                  <c:v>0.83612662942271887</c:v>
                </c:pt>
                <c:pt idx="53470">
                  <c:v>0.83581533879374537</c:v>
                </c:pt>
                <c:pt idx="53471">
                  <c:v>0.83612662942271887</c:v>
                </c:pt>
                <c:pt idx="53472">
                  <c:v>0.83581533879374537</c:v>
                </c:pt>
                <c:pt idx="53473">
                  <c:v>0.83544303797468367</c:v>
                </c:pt>
                <c:pt idx="53474">
                  <c:v>0.83581533879374537</c:v>
                </c:pt>
                <c:pt idx="53475">
                  <c:v>0.83556547619047616</c:v>
                </c:pt>
                <c:pt idx="53476">
                  <c:v>0.83562662699888446</c:v>
                </c:pt>
                <c:pt idx="53477">
                  <c:v>0.83599851245816292</c:v>
                </c:pt>
                <c:pt idx="53478">
                  <c:v>0.83562662699888446</c:v>
                </c:pt>
                <c:pt idx="53479">
                  <c:v>0.83556547619047616</c:v>
                </c:pt>
                <c:pt idx="53480">
                  <c:v>0.83550427986602172</c:v>
                </c:pt>
                <c:pt idx="53481">
                  <c:v>0.83544303797468367</c:v>
                </c:pt>
                <c:pt idx="53482">
                  <c:v>0.83612662942271887</c:v>
                </c:pt>
                <c:pt idx="53483">
                  <c:v>0.83606557377049184</c:v>
                </c:pt>
                <c:pt idx="53484">
                  <c:v>0.83569299552906096</c:v>
                </c:pt>
                <c:pt idx="53485">
                  <c:v>0.83569299552906096</c:v>
                </c:pt>
                <c:pt idx="53486">
                  <c:v>0.83600447260529265</c:v>
                </c:pt>
                <c:pt idx="53487">
                  <c:v>0.83569299552906118</c:v>
                </c:pt>
                <c:pt idx="53488">
                  <c:v>0.83569299552906118</c:v>
                </c:pt>
                <c:pt idx="53489">
                  <c:v>0.83569299552906118</c:v>
                </c:pt>
                <c:pt idx="53490">
                  <c:v>0.83606557377049184</c:v>
                </c:pt>
                <c:pt idx="53491">
                  <c:v>0.83600447260529265</c:v>
                </c:pt>
                <c:pt idx="53492">
                  <c:v>0.83606557377049184</c:v>
                </c:pt>
                <c:pt idx="53493">
                  <c:v>0.83606557377049184</c:v>
                </c:pt>
                <c:pt idx="53494">
                  <c:v>0.83612662942271887</c:v>
                </c:pt>
                <c:pt idx="53495">
                  <c:v>0.83606557377049184</c:v>
                </c:pt>
                <c:pt idx="53496">
                  <c:v>0.83600447260529265</c:v>
                </c:pt>
                <c:pt idx="53497">
                  <c:v>0.83631618195376578</c:v>
                </c:pt>
                <c:pt idx="53498">
                  <c:v>0.83631618195376578</c:v>
                </c:pt>
                <c:pt idx="53499">
                  <c:v>0.83606557377049184</c:v>
                </c:pt>
                <c:pt idx="53500">
                  <c:v>0.83612662942271887</c:v>
                </c:pt>
                <c:pt idx="53501">
                  <c:v>0.83606557377049184</c:v>
                </c:pt>
                <c:pt idx="53502">
                  <c:v>0.83606557377049184</c:v>
                </c:pt>
                <c:pt idx="53503">
                  <c:v>0.8357541899441342</c:v>
                </c:pt>
                <c:pt idx="53504">
                  <c:v>0.8357541899441342</c:v>
                </c:pt>
                <c:pt idx="53505">
                  <c:v>0.8357541899441342</c:v>
                </c:pt>
                <c:pt idx="53506">
                  <c:v>0.8357541899441342</c:v>
                </c:pt>
                <c:pt idx="53507">
                  <c:v>0.8357541899441342</c:v>
                </c:pt>
                <c:pt idx="53508">
                  <c:v>0.83544303797468367</c:v>
                </c:pt>
                <c:pt idx="53509">
                  <c:v>0.83606557377049184</c:v>
                </c:pt>
                <c:pt idx="53510">
                  <c:v>0.83606557377049184</c:v>
                </c:pt>
                <c:pt idx="53511">
                  <c:v>0.83643815201192251</c:v>
                </c:pt>
                <c:pt idx="53512">
                  <c:v>0.83606557377049184</c:v>
                </c:pt>
                <c:pt idx="53513">
                  <c:v>0.83606557377049184</c:v>
                </c:pt>
                <c:pt idx="53514">
                  <c:v>0.83606557377049184</c:v>
                </c:pt>
                <c:pt idx="53515">
                  <c:v>0.83600447260529265</c:v>
                </c:pt>
                <c:pt idx="53516">
                  <c:v>0.83606557377049184</c:v>
                </c:pt>
                <c:pt idx="53517">
                  <c:v>0.8357541899441342</c:v>
                </c:pt>
                <c:pt idx="53518">
                  <c:v>0.8357541899441342</c:v>
                </c:pt>
                <c:pt idx="53519">
                  <c:v>0.83606557377049195</c:v>
                </c:pt>
                <c:pt idx="53520">
                  <c:v>0.8357541899441342</c:v>
                </c:pt>
                <c:pt idx="53521">
                  <c:v>0.83612662942271887</c:v>
                </c:pt>
                <c:pt idx="53522">
                  <c:v>0.83544303797468367</c:v>
                </c:pt>
                <c:pt idx="53523">
                  <c:v>0.83581533879374537</c:v>
                </c:pt>
                <c:pt idx="53524">
                  <c:v>0.83587644212876822</c:v>
                </c:pt>
                <c:pt idx="53525">
                  <c:v>0.83556547619047616</c:v>
                </c:pt>
                <c:pt idx="53526">
                  <c:v>0.83531598513011163</c:v>
                </c:pt>
                <c:pt idx="53527">
                  <c:v>0.83531598513011163</c:v>
                </c:pt>
                <c:pt idx="53528">
                  <c:v>0.83556547619047616</c:v>
                </c:pt>
                <c:pt idx="53529">
                  <c:v>0.83587644212876822</c:v>
                </c:pt>
                <c:pt idx="53530">
                  <c:v>0.83612662942271887</c:v>
                </c:pt>
                <c:pt idx="53531">
                  <c:v>0.83606557377049184</c:v>
                </c:pt>
                <c:pt idx="53532">
                  <c:v>0.83606557377049184</c:v>
                </c:pt>
                <c:pt idx="53533">
                  <c:v>0.83606557377049184</c:v>
                </c:pt>
                <c:pt idx="53534">
                  <c:v>0.83606557377049184</c:v>
                </c:pt>
                <c:pt idx="53535">
                  <c:v>0.83581533879374537</c:v>
                </c:pt>
                <c:pt idx="53536">
                  <c:v>0.83581533879374537</c:v>
                </c:pt>
                <c:pt idx="53537">
                  <c:v>0.83550427986602172</c:v>
                </c:pt>
                <c:pt idx="53538">
                  <c:v>0.83593750000000011</c:v>
                </c:pt>
                <c:pt idx="53539">
                  <c:v>0.83525474153960577</c:v>
                </c:pt>
                <c:pt idx="53540">
                  <c:v>0.83556547619047616</c:v>
                </c:pt>
                <c:pt idx="53541">
                  <c:v>0.83587644212876822</c:v>
                </c:pt>
                <c:pt idx="53542">
                  <c:v>0.83612662942271887</c:v>
                </c:pt>
                <c:pt idx="53543">
                  <c:v>0.83606557377049184</c:v>
                </c:pt>
                <c:pt idx="53544">
                  <c:v>0.83606557377049184</c:v>
                </c:pt>
                <c:pt idx="53545">
                  <c:v>0.83606557377049184</c:v>
                </c:pt>
                <c:pt idx="53546">
                  <c:v>0.83581533879374537</c:v>
                </c:pt>
                <c:pt idx="53547">
                  <c:v>0.83581533879374537</c:v>
                </c:pt>
                <c:pt idx="53548">
                  <c:v>0.83513211760327521</c:v>
                </c:pt>
                <c:pt idx="53549">
                  <c:v>0.83550427986602172</c:v>
                </c:pt>
                <c:pt idx="53550">
                  <c:v>0.83587644212876822</c:v>
                </c:pt>
                <c:pt idx="53551">
                  <c:v>0.83587644212876822</c:v>
                </c:pt>
                <c:pt idx="53552">
                  <c:v>0.83581533879374537</c:v>
                </c:pt>
                <c:pt idx="53553">
                  <c:v>0.8357541899441342</c:v>
                </c:pt>
                <c:pt idx="53554">
                  <c:v>0.8357541899441342</c:v>
                </c:pt>
                <c:pt idx="53555">
                  <c:v>0.8357541899441342</c:v>
                </c:pt>
                <c:pt idx="53556">
                  <c:v>0.83581533879374537</c:v>
                </c:pt>
                <c:pt idx="53557">
                  <c:v>0.83618763961280718</c:v>
                </c:pt>
                <c:pt idx="53558">
                  <c:v>0.83630952380952384</c:v>
                </c:pt>
                <c:pt idx="53559">
                  <c:v>0.83556547619047616</c:v>
                </c:pt>
                <c:pt idx="53560">
                  <c:v>0.83550427986602172</c:v>
                </c:pt>
                <c:pt idx="53561">
                  <c:v>0.83612662942271887</c:v>
                </c:pt>
                <c:pt idx="53562">
                  <c:v>0.83606557377049184</c:v>
                </c:pt>
                <c:pt idx="53563">
                  <c:v>0.83612662942271887</c:v>
                </c:pt>
                <c:pt idx="53564">
                  <c:v>0.83581533879374537</c:v>
                </c:pt>
                <c:pt idx="53565">
                  <c:v>0.83550427986602172</c:v>
                </c:pt>
                <c:pt idx="53566">
                  <c:v>0.83562662699888446</c:v>
                </c:pt>
                <c:pt idx="53567">
                  <c:v>0.83562662699888446</c:v>
                </c:pt>
                <c:pt idx="53568">
                  <c:v>0.83556547619047616</c:v>
                </c:pt>
                <c:pt idx="53569">
                  <c:v>0.83581533879374537</c:v>
                </c:pt>
                <c:pt idx="53570">
                  <c:v>0.8357541899441342</c:v>
                </c:pt>
                <c:pt idx="53571">
                  <c:v>0.8357541899441342</c:v>
                </c:pt>
                <c:pt idx="53572">
                  <c:v>0.8357541899441342</c:v>
                </c:pt>
                <c:pt idx="53573">
                  <c:v>0.83612662942271887</c:v>
                </c:pt>
                <c:pt idx="53574">
                  <c:v>0.83587644212876822</c:v>
                </c:pt>
                <c:pt idx="53575">
                  <c:v>0.83525474153960577</c:v>
                </c:pt>
                <c:pt idx="53576">
                  <c:v>0.83562662699888446</c:v>
                </c:pt>
                <c:pt idx="53577">
                  <c:v>0.83630952380952384</c:v>
                </c:pt>
                <c:pt idx="53578">
                  <c:v>0.83593749999999989</c:v>
                </c:pt>
                <c:pt idx="53579">
                  <c:v>0.83593749999999989</c:v>
                </c:pt>
                <c:pt idx="53580">
                  <c:v>0.83587644212876822</c:v>
                </c:pt>
                <c:pt idx="53581">
                  <c:v>0.83587644212876822</c:v>
                </c:pt>
                <c:pt idx="53582">
                  <c:v>0.83587644212876822</c:v>
                </c:pt>
                <c:pt idx="53583">
                  <c:v>0.83581533879374537</c:v>
                </c:pt>
                <c:pt idx="53584">
                  <c:v>0.83581533879374537</c:v>
                </c:pt>
                <c:pt idx="53585">
                  <c:v>0.83550427986602172</c:v>
                </c:pt>
                <c:pt idx="53586">
                  <c:v>0.83550427986602172</c:v>
                </c:pt>
                <c:pt idx="53587">
                  <c:v>0.83519345238095233</c:v>
                </c:pt>
                <c:pt idx="53588">
                  <c:v>0.83593749999999989</c:v>
                </c:pt>
                <c:pt idx="53589">
                  <c:v>0.83593749999999989</c:v>
                </c:pt>
                <c:pt idx="53590">
                  <c:v>0.83587644212876822</c:v>
                </c:pt>
                <c:pt idx="53591">
                  <c:v>0.83618763961280718</c:v>
                </c:pt>
                <c:pt idx="53592">
                  <c:v>0.83612662942271887</c:v>
                </c:pt>
                <c:pt idx="53593">
                  <c:v>0.83606557377049184</c:v>
                </c:pt>
                <c:pt idx="53594">
                  <c:v>0.83643815201192251</c:v>
                </c:pt>
                <c:pt idx="53595">
                  <c:v>0.83606557377049184</c:v>
                </c:pt>
                <c:pt idx="53596">
                  <c:v>0.83606557377049184</c:v>
                </c:pt>
                <c:pt idx="53597">
                  <c:v>0.8357541899441342</c:v>
                </c:pt>
                <c:pt idx="53598">
                  <c:v>0.83606557377049184</c:v>
                </c:pt>
                <c:pt idx="53599">
                  <c:v>0.8357541899441342</c:v>
                </c:pt>
                <c:pt idx="53600">
                  <c:v>0.8357541899441342</c:v>
                </c:pt>
                <c:pt idx="53601">
                  <c:v>0.83606557377049184</c:v>
                </c:pt>
                <c:pt idx="53602">
                  <c:v>0.83606557377049184</c:v>
                </c:pt>
                <c:pt idx="53603">
                  <c:v>0.83612662942271887</c:v>
                </c:pt>
                <c:pt idx="53604">
                  <c:v>0.83544303797468367</c:v>
                </c:pt>
                <c:pt idx="53605">
                  <c:v>0.83544303797468367</c:v>
                </c:pt>
                <c:pt idx="53606">
                  <c:v>0.83544303797468367</c:v>
                </c:pt>
                <c:pt idx="53607">
                  <c:v>0.8357541899441342</c:v>
                </c:pt>
                <c:pt idx="53608">
                  <c:v>0.83606557377049184</c:v>
                </c:pt>
                <c:pt idx="53609">
                  <c:v>0.83606557377049184</c:v>
                </c:pt>
                <c:pt idx="53610">
                  <c:v>0.8357541899441342</c:v>
                </c:pt>
                <c:pt idx="53611">
                  <c:v>0.8357541899441342</c:v>
                </c:pt>
                <c:pt idx="53612">
                  <c:v>0.8356317554975774</c:v>
                </c:pt>
                <c:pt idx="53613">
                  <c:v>0.83600447260529265</c:v>
                </c:pt>
                <c:pt idx="53614">
                  <c:v>0.83606557377049184</c:v>
                </c:pt>
                <c:pt idx="53615">
                  <c:v>0.83606557377049184</c:v>
                </c:pt>
                <c:pt idx="53616">
                  <c:v>0.83600447260529265</c:v>
                </c:pt>
                <c:pt idx="53617">
                  <c:v>0.8357541899441342</c:v>
                </c:pt>
                <c:pt idx="53618">
                  <c:v>0.8357541899441342</c:v>
                </c:pt>
                <c:pt idx="53619">
                  <c:v>0.83544303797468367</c:v>
                </c:pt>
                <c:pt idx="53620">
                  <c:v>0.83569299552906118</c:v>
                </c:pt>
                <c:pt idx="53621">
                  <c:v>0.8356317554975774</c:v>
                </c:pt>
                <c:pt idx="53622">
                  <c:v>0.83557046979865779</c:v>
                </c:pt>
                <c:pt idx="53623">
                  <c:v>0.83625512868332708</c:v>
                </c:pt>
                <c:pt idx="53624">
                  <c:v>0.83619402985074631</c:v>
                </c:pt>
                <c:pt idx="53625">
                  <c:v>0.83613288540500197</c:v>
                </c:pt>
                <c:pt idx="53626">
                  <c:v>0.83613288540500197</c:v>
                </c:pt>
                <c:pt idx="53627">
                  <c:v>0.83619402985074631</c:v>
                </c:pt>
                <c:pt idx="53628">
                  <c:v>0.83625512868332708</c:v>
                </c:pt>
                <c:pt idx="53629">
                  <c:v>0.83550913838120111</c:v>
                </c:pt>
                <c:pt idx="53630">
                  <c:v>0.83594332587621178</c:v>
                </c:pt>
                <c:pt idx="53631">
                  <c:v>0.83538175046554941</c:v>
                </c:pt>
                <c:pt idx="53632">
                  <c:v>0.83544303797468367</c:v>
                </c:pt>
                <c:pt idx="53633">
                  <c:v>0.8357541899441342</c:v>
                </c:pt>
                <c:pt idx="53634">
                  <c:v>0.8353204172876304</c:v>
                </c:pt>
                <c:pt idx="53635">
                  <c:v>0.83557046979865779</c:v>
                </c:pt>
                <c:pt idx="53636">
                  <c:v>0.83582089552238814</c:v>
                </c:pt>
                <c:pt idx="53637">
                  <c:v>0.83575961179544611</c:v>
                </c:pt>
                <c:pt idx="53638">
                  <c:v>0.83588213353226415</c:v>
                </c:pt>
                <c:pt idx="53639">
                  <c:v>0.83594332587621178</c:v>
                </c:pt>
                <c:pt idx="53640">
                  <c:v>0.8356317554975774</c:v>
                </c:pt>
                <c:pt idx="53641">
                  <c:v>0.8356317554975774</c:v>
                </c:pt>
                <c:pt idx="53642">
                  <c:v>0.8356317554975774</c:v>
                </c:pt>
                <c:pt idx="53643">
                  <c:v>0.83600447260529276</c:v>
                </c:pt>
                <c:pt idx="53644">
                  <c:v>0.8356317554975774</c:v>
                </c:pt>
                <c:pt idx="53645">
                  <c:v>0.83525903838986215</c:v>
                </c:pt>
                <c:pt idx="53646">
                  <c:v>0.83594332587621178</c:v>
                </c:pt>
                <c:pt idx="53647">
                  <c:v>0.83625512868332708</c:v>
                </c:pt>
                <c:pt idx="53648">
                  <c:v>0.83582089552238814</c:v>
                </c:pt>
                <c:pt idx="53649">
                  <c:v>0.83613288540500197</c:v>
                </c:pt>
                <c:pt idx="53650">
                  <c:v>0.83582089552238814</c:v>
                </c:pt>
                <c:pt idx="53651">
                  <c:v>0.83619402985074631</c:v>
                </c:pt>
                <c:pt idx="53652">
                  <c:v>0.83557046979865779</c:v>
                </c:pt>
                <c:pt idx="53653">
                  <c:v>0.83600447260529276</c:v>
                </c:pt>
                <c:pt idx="53654">
                  <c:v>0.83569299552906118</c:v>
                </c:pt>
                <c:pt idx="53655">
                  <c:v>0.83569299552906118</c:v>
                </c:pt>
                <c:pt idx="53656">
                  <c:v>0.8356317554975774</c:v>
                </c:pt>
                <c:pt idx="53657">
                  <c:v>0.83594332587621178</c:v>
                </c:pt>
                <c:pt idx="53658">
                  <c:v>0.83619402985074631</c:v>
                </c:pt>
                <c:pt idx="53659">
                  <c:v>0.83550913838120111</c:v>
                </c:pt>
                <c:pt idx="53660">
                  <c:v>0.83588213353226415</c:v>
                </c:pt>
                <c:pt idx="53661">
                  <c:v>0.83631618195376578</c:v>
                </c:pt>
                <c:pt idx="53662">
                  <c:v>0.83569299552906118</c:v>
                </c:pt>
                <c:pt idx="53663">
                  <c:v>0.83569299552906118</c:v>
                </c:pt>
                <c:pt idx="53664">
                  <c:v>0.83569299552906118</c:v>
                </c:pt>
                <c:pt idx="53665">
                  <c:v>0.83600447260529265</c:v>
                </c:pt>
                <c:pt idx="53666">
                  <c:v>0.83588213353226415</c:v>
                </c:pt>
                <c:pt idx="53667">
                  <c:v>0.83613288540500197</c:v>
                </c:pt>
                <c:pt idx="53668">
                  <c:v>0.83613288540500197</c:v>
                </c:pt>
                <c:pt idx="53669">
                  <c:v>0.83582089552238814</c:v>
                </c:pt>
                <c:pt idx="53670">
                  <c:v>0.83594332587621178</c:v>
                </c:pt>
                <c:pt idx="53671">
                  <c:v>0.8356317554975774</c:v>
                </c:pt>
                <c:pt idx="53672">
                  <c:v>0.83569299552906118</c:v>
                </c:pt>
                <c:pt idx="53673">
                  <c:v>0.8357541899441342</c:v>
                </c:pt>
                <c:pt idx="53674">
                  <c:v>0.8356317554975774</c:v>
                </c:pt>
                <c:pt idx="53675">
                  <c:v>0.83557046979865779</c:v>
                </c:pt>
                <c:pt idx="53676">
                  <c:v>0.83588213353226415</c:v>
                </c:pt>
                <c:pt idx="53677">
                  <c:v>0.83619402985074631</c:v>
                </c:pt>
                <c:pt idx="53678">
                  <c:v>0.83619402985074631</c:v>
                </c:pt>
                <c:pt idx="53679">
                  <c:v>0.83625512868332708</c:v>
                </c:pt>
                <c:pt idx="53680">
                  <c:v>0.83569299552906118</c:v>
                </c:pt>
                <c:pt idx="53681">
                  <c:v>0.83544303797468367</c:v>
                </c:pt>
                <c:pt idx="53682">
                  <c:v>0.8357541899441342</c:v>
                </c:pt>
                <c:pt idx="53683">
                  <c:v>0.83569299552906118</c:v>
                </c:pt>
                <c:pt idx="53684">
                  <c:v>0.8356317554975774</c:v>
                </c:pt>
                <c:pt idx="53685">
                  <c:v>0.83588213353226415</c:v>
                </c:pt>
                <c:pt idx="53686">
                  <c:v>0.83601045946955543</c:v>
                </c:pt>
                <c:pt idx="53687">
                  <c:v>0.8362616822429908</c:v>
                </c:pt>
                <c:pt idx="53688">
                  <c:v>0.8362616822429908</c:v>
                </c:pt>
                <c:pt idx="53689">
                  <c:v>0.83588785046728986</c:v>
                </c:pt>
                <c:pt idx="53690">
                  <c:v>0.83588785046728986</c:v>
                </c:pt>
                <c:pt idx="53691">
                  <c:v>0.83594917787742895</c:v>
                </c:pt>
                <c:pt idx="53692">
                  <c:v>0.83594917787742895</c:v>
                </c:pt>
                <c:pt idx="53693">
                  <c:v>0.83588785046728986</c:v>
                </c:pt>
                <c:pt idx="53694">
                  <c:v>0.83588785046728986</c:v>
                </c:pt>
                <c:pt idx="53695">
                  <c:v>0.8362616822429908</c:v>
                </c:pt>
                <c:pt idx="53696">
                  <c:v>0.83601045946955543</c:v>
                </c:pt>
                <c:pt idx="53697">
                  <c:v>0.83569828230022403</c:v>
                </c:pt>
                <c:pt idx="53698">
                  <c:v>0.83538633818589025</c:v>
                </c:pt>
                <c:pt idx="53699">
                  <c:v>0.83575961179544622</c:v>
                </c:pt>
                <c:pt idx="53700">
                  <c:v>0.83550913838120111</c:v>
                </c:pt>
                <c:pt idx="53701">
                  <c:v>0.83550913838120111</c:v>
                </c:pt>
                <c:pt idx="53702">
                  <c:v>0.83544776119402997</c:v>
                </c:pt>
                <c:pt idx="53703">
                  <c:v>0.83538633818589025</c:v>
                </c:pt>
                <c:pt idx="53704">
                  <c:v>0.83575961179544611</c:v>
                </c:pt>
                <c:pt idx="53705">
                  <c:v>0.83575961179544622</c:v>
                </c:pt>
                <c:pt idx="53706">
                  <c:v>0.83544776119402997</c:v>
                </c:pt>
                <c:pt idx="53707">
                  <c:v>0.83607169529499625</c:v>
                </c:pt>
                <c:pt idx="53708">
                  <c:v>0.83607169529499625</c:v>
                </c:pt>
                <c:pt idx="53709">
                  <c:v>0.83607169529499625</c:v>
                </c:pt>
                <c:pt idx="53710">
                  <c:v>0.83613288540500197</c:v>
                </c:pt>
                <c:pt idx="53711">
                  <c:v>0.83613288540500197</c:v>
                </c:pt>
                <c:pt idx="53712">
                  <c:v>0.83644510828976859</c:v>
                </c:pt>
                <c:pt idx="53713">
                  <c:v>0.83613288540500197</c:v>
                </c:pt>
                <c:pt idx="53714">
                  <c:v>0.83613288540500197</c:v>
                </c:pt>
                <c:pt idx="53715">
                  <c:v>0.83613288540500197</c:v>
                </c:pt>
                <c:pt idx="53716">
                  <c:v>0.83575961179544622</c:v>
                </c:pt>
                <c:pt idx="53717">
                  <c:v>0.83613288540500197</c:v>
                </c:pt>
                <c:pt idx="53718">
                  <c:v>0.83582089552238814</c:v>
                </c:pt>
                <c:pt idx="53719">
                  <c:v>0.83582089552238814</c:v>
                </c:pt>
                <c:pt idx="53720">
                  <c:v>0.83588213353226415</c:v>
                </c:pt>
                <c:pt idx="53721">
                  <c:v>0.83594332587621178</c:v>
                </c:pt>
                <c:pt idx="53722">
                  <c:v>0.8356317554975774</c:v>
                </c:pt>
                <c:pt idx="53723">
                  <c:v>0.8356317554975774</c:v>
                </c:pt>
                <c:pt idx="53724">
                  <c:v>0.8356317554975774</c:v>
                </c:pt>
                <c:pt idx="53725">
                  <c:v>0.8353204172876304</c:v>
                </c:pt>
                <c:pt idx="53726">
                  <c:v>0.8353204172876304</c:v>
                </c:pt>
                <c:pt idx="53727">
                  <c:v>0.8356317554975774</c:v>
                </c:pt>
                <c:pt idx="53728">
                  <c:v>0.8356317554975774</c:v>
                </c:pt>
                <c:pt idx="53729">
                  <c:v>0.8356317554975774</c:v>
                </c:pt>
                <c:pt idx="53730">
                  <c:v>0.83525903838986215</c:v>
                </c:pt>
                <c:pt idx="53731">
                  <c:v>0.83557046979865779</c:v>
                </c:pt>
                <c:pt idx="53732">
                  <c:v>0.8356317554975774</c:v>
                </c:pt>
                <c:pt idx="53733">
                  <c:v>0.83538175046554941</c:v>
                </c:pt>
                <c:pt idx="53734">
                  <c:v>0.83550427986602172</c:v>
                </c:pt>
                <c:pt idx="53735">
                  <c:v>0.83544303797468367</c:v>
                </c:pt>
                <c:pt idx="53736">
                  <c:v>0.83569299552906118</c:v>
                </c:pt>
                <c:pt idx="53737">
                  <c:v>0.8356317554975774</c:v>
                </c:pt>
                <c:pt idx="53738">
                  <c:v>0.8356317554975774</c:v>
                </c:pt>
                <c:pt idx="53739">
                  <c:v>0.8356317554975774</c:v>
                </c:pt>
                <c:pt idx="53740">
                  <c:v>0.83557046979865779</c:v>
                </c:pt>
                <c:pt idx="53741">
                  <c:v>0.83594332587621178</c:v>
                </c:pt>
                <c:pt idx="53742">
                  <c:v>0.83594332587621178</c:v>
                </c:pt>
                <c:pt idx="53743">
                  <c:v>0.83594332587621178</c:v>
                </c:pt>
                <c:pt idx="53744">
                  <c:v>0.83588213353226415</c:v>
                </c:pt>
                <c:pt idx="53745">
                  <c:v>0.83588213353226415</c:v>
                </c:pt>
                <c:pt idx="53746">
                  <c:v>0.83619402985074631</c:v>
                </c:pt>
                <c:pt idx="53747">
                  <c:v>0.83619402985074631</c:v>
                </c:pt>
                <c:pt idx="53748">
                  <c:v>0.83594332587621178</c:v>
                </c:pt>
                <c:pt idx="53749">
                  <c:v>0.83588213353226415</c:v>
                </c:pt>
                <c:pt idx="53750">
                  <c:v>0.83588213353226415</c:v>
                </c:pt>
                <c:pt idx="53751">
                  <c:v>0.83625512868332708</c:v>
                </c:pt>
                <c:pt idx="53752">
                  <c:v>0.83625512868332708</c:v>
                </c:pt>
                <c:pt idx="53753">
                  <c:v>0.83625512868332708</c:v>
                </c:pt>
                <c:pt idx="53754">
                  <c:v>0.83625512868332708</c:v>
                </c:pt>
                <c:pt idx="53755">
                  <c:v>0.83594332587621178</c:v>
                </c:pt>
                <c:pt idx="53756">
                  <c:v>0.83600447260529265</c:v>
                </c:pt>
                <c:pt idx="53757">
                  <c:v>0.83600447260529265</c:v>
                </c:pt>
                <c:pt idx="53758">
                  <c:v>0.8356317554975774</c:v>
                </c:pt>
                <c:pt idx="53759">
                  <c:v>0.8356317554975774</c:v>
                </c:pt>
                <c:pt idx="53760">
                  <c:v>0.83569299552906118</c:v>
                </c:pt>
                <c:pt idx="53761">
                  <c:v>0.83637718971300801</c:v>
                </c:pt>
                <c:pt idx="53762">
                  <c:v>0.83637718971300801</c:v>
                </c:pt>
                <c:pt idx="53763">
                  <c:v>0.83600447260529265</c:v>
                </c:pt>
                <c:pt idx="53764">
                  <c:v>0.83631618195376578</c:v>
                </c:pt>
                <c:pt idx="53765">
                  <c:v>0.83606557377049184</c:v>
                </c:pt>
                <c:pt idx="53766">
                  <c:v>0.83612662942271887</c:v>
                </c:pt>
                <c:pt idx="53767">
                  <c:v>0.83606557377049184</c:v>
                </c:pt>
                <c:pt idx="53768">
                  <c:v>0.83600447260529265</c:v>
                </c:pt>
                <c:pt idx="53769">
                  <c:v>0.83600447260529265</c:v>
                </c:pt>
                <c:pt idx="53770">
                  <c:v>0.83600447260529265</c:v>
                </c:pt>
                <c:pt idx="53771">
                  <c:v>0.83600447260529265</c:v>
                </c:pt>
                <c:pt idx="53772">
                  <c:v>0.83588213353226415</c:v>
                </c:pt>
                <c:pt idx="53773">
                  <c:v>0.83582089552238814</c:v>
                </c:pt>
                <c:pt idx="53774">
                  <c:v>0.83582089552238814</c:v>
                </c:pt>
                <c:pt idx="53775">
                  <c:v>0.83550913838120111</c:v>
                </c:pt>
                <c:pt idx="53776">
                  <c:v>0.83619402985074631</c:v>
                </c:pt>
                <c:pt idx="53777">
                  <c:v>0.83625512868332708</c:v>
                </c:pt>
                <c:pt idx="53778">
                  <c:v>0.83594332587621178</c:v>
                </c:pt>
                <c:pt idx="53779">
                  <c:v>0.83625512868332708</c:v>
                </c:pt>
                <c:pt idx="53780">
                  <c:v>0.83619402985074631</c:v>
                </c:pt>
                <c:pt idx="53781">
                  <c:v>0.83588213353226415</c:v>
                </c:pt>
                <c:pt idx="53782">
                  <c:v>0.83594332587621178</c:v>
                </c:pt>
                <c:pt idx="53783">
                  <c:v>0.83594332587621178</c:v>
                </c:pt>
                <c:pt idx="53784">
                  <c:v>0.83600447260529265</c:v>
                </c:pt>
                <c:pt idx="53785">
                  <c:v>0.83600447260529265</c:v>
                </c:pt>
                <c:pt idx="53786">
                  <c:v>0.83600447260529265</c:v>
                </c:pt>
                <c:pt idx="53787">
                  <c:v>0.83594332587621178</c:v>
                </c:pt>
                <c:pt idx="53788">
                  <c:v>0.83588213353226415</c:v>
                </c:pt>
                <c:pt idx="53789">
                  <c:v>0.83625512868332708</c:v>
                </c:pt>
                <c:pt idx="53790">
                  <c:v>0.83594332587621178</c:v>
                </c:pt>
                <c:pt idx="53791">
                  <c:v>0.83588213353226415</c:v>
                </c:pt>
                <c:pt idx="53792">
                  <c:v>0.83582089552238814</c:v>
                </c:pt>
                <c:pt idx="53793">
                  <c:v>0.83582089552238814</c:v>
                </c:pt>
                <c:pt idx="53794">
                  <c:v>0.83550913838120111</c:v>
                </c:pt>
                <c:pt idx="53795">
                  <c:v>0.83550913838120111</c:v>
                </c:pt>
                <c:pt idx="53796">
                  <c:v>0.83550913838120111</c:v>
                </c:pt>
                <c:pt idx="53797">
                  <c:v>0.83557046979865779</c:v>
                </c:pt>
                <c:pt idx="53798">
                  <c:v>0.8356317554975774</c:v>
                </c:pt>
                <c:pt idx="53799">
                  <c:v>0.8356317554975774</c:v>
                </c:pt>
                <c:pt idx="53800">
                  <c:v>0.83557046979865779</c:v>
                </c:pt>
                <c:pt idx="53801">
                  <c:v>0.83557046979865779</c:v>
                </c:pt>
                <c:pt idx="53802">
                  <c:v>0.83588213353226415</c:v>
                </c:pt>
                <c:pt idx="53803">
                  <c:v>0.83575961179544611</c:v>
                </c:pt>
                <c:pt idx="53804">
                  <c:v>0.83613288540500197</c:v>
                </c:pt>
                <c:pt idx="53805">
                  <c:v>0.83613288540500197</c:v>
                </c:pt>
                <c:pt idx="53806">
                  <c:v>0.83582089552238814</c:v>
                </c:pt>
                <c:pt idx="53807">
                  <c:v>0.83613288540500197</c:v>
                </c:pt>
                <c:pt idx="53808">
                  <c:v>0.83613288540500197</c:v>
                </c:pt>
                <c:pt idx="53809">
                  <c:v>0.83588213353226415</c:v>
                </c:pt>
                <c:pt idx="53810">
                  <c:v>0.83557046979865779</c:v>
                </c:pt>
                <c:pt idx="53811">
                  <c:v>0.83588213353226415</c:v>
                </c:pt>
                <c:pt idx="53812">
                  <c:v>0.83613288540500197</c:v>
                </c:pt>
                <c:pt idx="53813">
                  <c:v>0.83575961179544611</c:v>
                </c:pt>
                <c:pt idx="53814">
                  <c:v>0.83607169529499625</c:v>
                </c:pt>
                <c:pt idx="53815">
                  <c:v>0.83582089552238814</c:v>
                </c:pt>
                <c:pt idx="53816">
                  <c:v>0.83588213353226415</c:v>
                </c:pt>
                <c:pt idx="53817">
                  <c:v>0.83588213353226415</c:v>
                </c:pt>
                <c:pt idx="53818">
                  <c:v>0.83594332587621178</c:v>
                </c:pt>
                <c:pt idx="53819">
                  <c:v>0.83569299552906096</c:v>
                </c:pt>
                <c:pt idx="53820">
                  <c:v>0.8353204172876304</c:v>
                </c:pt>
                <c:pt idx="53821">
                  <c:v>0.83569299552906118</c:v>
                </c:pt>
                <c:pt idx="53822">
                  <c:v>0.83569299552906118</c:v>
                </c:pt>
                <c:pt idx="53823">
                  <c:v>0.83588213353226415</c:v>
                </c:pt>
                <c:pt idx="53824">
                  <c:v>0.83575961179544611</c:v>
                </c:pt>
                <c:pt idx="53825">
                  <c:v>0.83607169529499625</c:v>
                </c:pt>
                <c:pt idx="53826">
                  <c:v>0.83607169529499625</c:v>
                </c:pt>
                <c:pt idx="53827">
                  <c:v>0.83582089552238814</c:v>
                </c:pt>
                <c:pt idx="53828">
                  <c:v>0.83588213353226415</c:v>
                </c:pt>
                <c:pt idx="53829">
                  <c:v>0.83594332587621178</c:v>
                </c:pt>
                <c:pt idx="53830">
                  <c:v>0.83557046979865779</c:v>
                </c:pt>
                <c:pt idx="53831">
                  <c:v>0.83594332587621178</c:v>
                </c:pt>
                <c:pt idx="53832">
                  <c:v>0.83594332587621178</c:v>
                </c:pt>
                <c:pt idx="53833">
                  <c:v>0.83582089552238814</c:v>
                </c:pt>
                <c:pt idx="53834">
                  <c:v>0.83575961179544611</c:v>
                </c:pt>
                <c:pt idx="53835">
                  <c:v>0.83575961179544611</c:v>
                </c:pt>
                <c:pt idx="53836">
                  <c:v>0.83582089552238814</c:v>
                </c:pt>
                <c:pt idx="53837">
                  <c:v>0.83588213353226415</c:v>
                </c:pt>
                <c:pt idx="53838">
                  <c:v>0.83550913838120111</c:v>
                </c:pt>
                <c:pt idx="53839">
                  <c:v>0.83525903838986215</c:v>
                </c:pt>
                <c:pt idx="53840">
                  <c:v>0.8353204172876304</c:v>
                </c:pt>
                <c:pt idx="53841">
                  <c:v>0.8356317554975774</c:v>
                </c:pt>
                <c:pt idx="53842">
                  <c:v>0.83594332587621178</c:v>
                </c:pt>
                <c:pt idx="53843">
                  <c:v>0.83588213353226415</c:v>
                </c:pt>
                <c:pt idx="53844">
                  <c:v>0.83582089552238814</c:v>
                </c:pt>
                <c:pt idx="53845">
                  <c:v>0.83582089552238814</c:v>
                </c:pt>
                <c:pt idx="53846">
                  <c:v>0.83588213353226415</c:v>
                </c:pt>
                <c:pt idx="53847">
                  <c:v>0.83600447260529265</c:v>
                </c:pt>
                <c:pt idx="53848">
                  <c:v>0.8356317554975774</c:v>
                </c:pt>
                <c:pt idx="53849">
                  <c:v>0.83569299552906118</c:v>
                </c:pt>
                <c:pt idx="53850">
                  <c:v>0.83538175046554941</c:v>
                </c:pt>
                <c:pt idx="53851">
                  <c:v>0.8357541899441342</c:v>
                </c:pt>
                <c:pt idx="53852">
                  <c:v>0.8353204172876304</c:v>
                </c:pt>
                <c:pt idx="53853">
                  <c:v>0.83631618195376578</c:v>
                </c:pt>
                <c:pt idx="53854">
                  <c:v>0.83594332587621178</c:v>
                </c:pt>
                <c:pt idx="53855">
                  <c:v>0.83625512868332708</c:v>
                </c:pt>
                <c:pt idx="53856">
                  <c:v>0.83588213353226415</c:v>
                </c:pt>
                <c:pt idx="53857">
                  <c:v>0.83588213353226415</c:v>
                </c:pt>
                <c:pt idx="53858">
                  <c:v>0.83619402985074631</c:v>
                </c:pt>
                <c:pt idx="53859">
                  <c:v>0.83588213353226415</c:v>
                </c:pt>
                <c:pt idx="53860">
                  <c:v>0.83594332587621178</c:v>
                </c:pt>
                <c:pt idx="53861">
                  <c:v>0.83594332587621178</c:v>
                </c:pt>
                <c:pt idx="53862">
                  <c:v>0.83619402985074631</c:v>
                </c:pt>
                <c:pt idx="53863">
                  <c:v>0.83582089552238814</c:v>
                </c:pt>
                <c:pt idx="53864">
                  <c:v>0.83625512868332708</c:v>
                </c:pt>
                <c:pt idx="53865">
                  <c:v>0.83600447260529265</c:v>
                </c:pt>
                <c:pt idx="53866">
                  <c:v>0.83538175046554941</c:v>
                </c:pt>
                <c:pt idx="53867">
                  <c:v>0.8357541899441342</c:v>
                </c:pt>
                <c:pt idx="53868">
                  <c:v>0.8357541899441342</c:v>
                </c:pt>
                <c:pt idx="53869">
                  <c:v>0.83544303797468367</c:v>
                </c:pt>
                <c:pt idx="53870">
                  <c:v>0.8357541899441342</c:v>
                </c:pt>
                <c:pt idx="53871">
                  <c:v>0.8356317554975774</c:v>
                </c:pt>
                <c:pt idx="53872">
                  <c:v>0.83588213353226415</c:v>
                </c:pt>
                <c:pt idx="53873">
                  <c:v>0.83588213353226415</c:v>
                </c:pt>
                <c:pt idx="53874">
                  <c:v>0.83594332587621178</c:v>
                </c:pt>
                <c:pt idx="53875">
                  <c:v>0.83569299552906096</c:v>
                </c:pt>
                <c:pt idx="53876">
                  <c:v>0.8357541899441342</c:v>
                </c:pt>
                <c:pt idx="53877">
                  <c:v>0.83544303797468367</c:v>
                </c:pt>
                <c:pt idx="53878">
                  <c:v>0.83538175046554941</c:v>
                </c:pt>
                <c:pt idx="53879">
                  <c:v>0.83600447260529265</c:v>
                </c:pt>
                <c:pt idx="53880">
                  <c:v>0.83625512868332708</c:v>
                </c:pt>
                <c:pt idx="53881">
                  <c:v>0.83582089552238814</c:v>
                </c:pt>
                <c:pt idx="53882">
                  <c:v>0.83613288540500197</c:v>
                </c:pt>
                <c:pt idx="53883">
                  <c:v>0.83575961179544611</c:v>
                </c:pt>
                <c:pt idx="53884">
                  <c:v>0.83619402985074631</c:v>
                </c:pt>
                <c:pt idx="53885">
                  <c:v>0.83631618195376578</c:v>
                </c:pt>
                <c:pt idx="53886">
                  <c:v>0.83637718971300801</c:v>
                </c:pt>
                <c:pt idx="53887">
                  <c:v>0.83600447260529265</c:v>
                </c:pt>
                <c:pt idx="53888">
                  <c:v>0.8353204172876304</c:v>
                </c:pt>
                <c:pt idx="53889">
                  <c:v>0.83600447260529265</c:v>
                </c:pt>
                <c:pt idx="53890">
                  <c:v>0.83631618195376578</c:v>
                </c:pt>
                <c:pt idx="53891">
                  <c:v>0.83637718971300801</c:v>
                </c:pt>
                <c:pt idx="53892">
                  <c:v>0.83606557377049184</c:v>
                </c:pt>
                <c:pt idx="53893">
                  <c:v>0.83606557377049184</c:v>
                </c:pt>
                <c:pt idx="53894">
                  <c:v>0.83581533879374537</c:v>
                </c:pt>
                <c:pt idx="53895">
                  <c:v>0.83593750000000011</c:v>
                </c:pt>
                <c:pt idx="53896">
                  <c:v>0.83550427986602172</c:v>
                </c:pt>
                <c:pt idx="53897">
                  <c:v>0.83618763961280718</c:v>
                </c:pt>
                <c:pt idx="53898">
                  <c:v>0.83581533879374537</c:v>
                </c:pt>
                <c:pt idx="53899">
                  <c:v>0.83612662942271887</c:v>
                </c:pt>
                <c:pt idx="53900">
                  <c:v>0.83606557377049184</c:v>
                </c:pt>
                <c:pt idx="53901">
                  <c:v>0.83606557377049184</c:v>
                </c:pt>
                <c:pt idx="53902">
                  <c:v>0.8357541899441342</c:v>
                </c:pt>
                <c:pt idx="53903">
                  <c:v>0.8357541899441342</c:v>
                </c:pt>
                <c:pt idx="53904">
                  <c:v>0.83606557377049184</c:v>
                </c:pt>
                <c:pt idx="53905">
                  <c:v>0.83606557377049184</c:v>
                </c:pt>
                <c:pt idx="53906">
                  <c:v>0.83606557377049184</c:v>
                </c:pt>
                <c:pt idx="53907">
                  <c:v>0.83606557377049184</c:v>
                </c:pt>
                <c:pt idx="53908">
                  <c:v>0.8357541899441342</c:v>
                </c:pt>
                <c:pt idx="53909">
                  <c:v>0.83581533879374537</c:v>
                </c:pt>
                <c:pt idx="53910">
                  <c:v>0.83618763961280718</c:v>
                </c:pt>
                <c:pt idx="53911">
                  <c:v>0.83581533879374537</c:v>
                </c:pt>
                <c:pt idx="53912">
                  <c:v>0.83587644212876822</c:v>
                </c:pt>
                <c:pt idx="53913">
                  <c:v>0.83556547619047616</c:v>
                </c:pt>
                <c:pt idx="53914">
                  <c:v>0.83562662699888446</c:v>
                </c:pt>
                <c:pt idx="53915">
                  <c:v>0.83556547619047616</c:v>
                </c:pt>
                <c:pt idx="53916">
                  <c:v>0.83587644212876822</c:v>
                </c:pt>
                <c:pt idx="53917">
                  <c:v>0.83587644212876822</c:v>
                </c:pt>
                <c:pt idx="53918">
                  <c:v>0.83581533879374537</c:v>
                </c:pt>
                <c:pt idx="53919">
                  <c:v>0.8357541899441342</c:v>
                </c:pt>
                <c:pt idx="53920">
                  <c:v>0.83569299552906118</c:v>
                </c:pt>
                <c:pt idx="53921">
                  <c:v>0.83606557377049184</c:v>
                </c:pt>
                <c:pt idx="53922">
                  <c:v>0.83637718971300801</c:v>
                </c:pt>
                <c:pt idx="53923">
                  <c:v>0.8356317554975774</c:v>
                </c:pt>
                <c:pt idx="53924">
                  <c:v>0.83594332587621178</c:v>
                </c:pt>
                <c:pt idx="53925">
                  <c:v>0.83594332587621178</c:v>
                </c:pt>
                <c:pt idx="53926">
                  <c:v>0.83594332587621178</c:v>
                </c:pt>
                <c:pt idx="53927">
                  <c:v>0.83594332587621178</c:v>
                </c:pt>
                <c:pt idx="53928">
                  <c:v>0.83594332587621178</c:v>
                </c:pt>
                <c:pt idx="53929">
                  <c:v>0.83594332587621178</c:v>
                </c:pt>
                <c:pt idx="53930">
                  <c:v>0.83600447260529265</c:v>
                </c:pt>
                <c:pt idx="53931">
                  <c:v>0.83600447260529265</c:v>
                </c:pt>
                <c:pt idx="53932">
                  <c:v>0.8356317554975774</c:v>
                </c:pt>
                <c:pt idx="53933">
                  <c:v>0.83569299552906096</c:v>
                </c:pt>
                <c:pt idx="53934">
                  <c:v>0.83544303797468367</c:v>
                </c:pt>
                <c:pt idx="53935">
                  <c:v>0.83556547619047616</c:v>
                </c:pt>
                <c:pt idx="53936">
                  <c:v>0.83556547619047616</c:v>
                </c:pt>
                <c:pt idx="53937">
                  <c:v>0.83556547619047616</c:v>
                </c:pt>
                <c:pt idx="53938">
                  <c:v>0.83550427986602172</c:v>
                </c:pt>
                <c:pt idx="53939">
                  <c:v>0.83612662942271887</c:v>
                </c:pt>
                <c:pt idx="53940">
                  <c:v>0.83606557377049184</c:v>
                </c:pt>
                <c:pt idx="53941">
                  <c:v>0.83600447260529265</c:v>
                </c:pt>
                <c:pt idx="53942">
                  <c:v>0.83594332587621178</c:v>
                </c:pt>
                <c:pt idx="53943">
                  <c:v>0.83600447260529265</c:v>
                </c:pt>
                <c:pt idx="53944">
                  <c:v>0.83606557377049184</c:v>
                </c:pt>
                <c:pt idx="53945">
                  <c:v>0.83544303797468367</c:v>
                </c:pt>
                <c:pt idx="53946">
                  <c:v>0.83587644212876822</c:v>
                </c:pt>
                <c:pt idx="53947">
                  <c:v>0.83550427986602172</c:v>
                </c:pt>
                <c:pt idx="53948">
                  <c:v>0.83587644212876822</c:v>
                </c:pt>
                <c:pt idx="53949">
                  <c:v>0.83618763961280718</c:v>
                </c:pt>
                <c:pt idx="53950">
                  <c:v>0.83606557377049184</c:v>
                </c:pt>
                <c:pt idx="53951">
                  <c:v>0.83631618195376578</c:v>
                </c:pt>
                <c:pt idx="53952">
                  <c:v>0.83594332587621178</c:v>
                </c:pt>
                <c:pt idx="53953">
                  <c:v>0.83594332587621178</c:v>
                </c:pt>
                <c:pt idx="53954">
                  <c:v>0.83594332587621178</c:v>
                </c:pt>
                <c:pt idx="53955">
                  <c:v>0.83569299552906096</c:v>
                </c:pt>
                <c:pt idx="53956">
                  <c:v>0.8357541899441342</c:v>
                </c:pt>
                <c:pt idx="53957">
                  <c:v>0.83544303797468367</c:v>
                </c:pt>
                <c:pt idx="53958">
                  <c:v>0.8357541899441342</c:v>
                </c:pt>
                <c:pt idx="53959">
                  <c:v>0.8357541899441342</c:v>
                </c:pt>
                <c:pt idx="53960">
                  <c:v>0.83612662942271887</c:v>
                </c:pt>
                <c:pt idx="53961">
                  <c:v>0.83600447260529265</c:v>
                </c:pt>
                <c:pt idx="53962">
                  <c:v>0.83625512868332708</c:v>
                </c:pt>
                <c:pt idx="53963">
                  <c:v>0.83619402985074631</c:v>
                </c:pt>
                <c:pt idx="53964">
                  <c:v>0.83625512868332708</c:v>
                </c:pt>
                <c:pt idx="53965">
                  <c:v>0.83600447260529265</c:v>
                </c:pt>
                <c:pt idx="53966">
                  <c:v>0.83606557377049184</c:v>
                </c:pt>
                <c:pt idx="53967">
                  <c:v>0.83544303797468367</c:v>
                </c:pt>
                <c:pt idx="53968">
                  <c:v>0.8357541899441342</c:v>
                </c:pt>
                <c:pt idx="53969">
                  <c:v>0.83538175046554941</c:v>
                </c:pt>
                <c:pt idx="53970">
                  <c:v>0.8353204172876304</c:v>
                </c:pt>
                <c:pt idx="53971">
                  <c:v>0.83569299552906096</c:v>
                </c:pt>
                <c:pt idx="53972">
                  <c:v>0.83600447260529265</c:v>
                </c:pt>
                <c:pt idx="53973">
                  <c:v>0.83557046979865779</c:v>
                </c:pt>
                <c:pt idx="53974">
                  <c:v>0.83588213353226415</c:v>
                </c:pt>
                <c:pt idx="53975">
                  <c:v>0.83594332587621178</c:v>
                </c:pt>
                <c:pt idx="53976">
                  <c:v>0.8357541899441342</c:v>
                </c:pt>
                <c:pt idx="53977">
                  <c:v>0.83550427986602172</c:v>
                </c:pt>
                <c:pt idx="53978">
                  <c:v>0.83550427986602172</c:v>
                </c:pt>
                <c:pt idx="53979">
                  <c:v>0.83544303797468367</c:v>
                </c:pt>
                <c:pt idx="53980">
                  <c:v>0.83587644212876822</c:v>
                </c:pt>
                <c:pt idx="53981">
                  <c:v>0.83556547619047616</c:v>
                </c:pt>
                <c:pt idx="53982">
                  <c:v>0.83544303797468367</c:v>
                </c:pt>
                <c:pt idx="53983">
                  <c:v>0.83544303797468367</c:v>
                </c:pt>
                <c:pt idx="53984">
                  <c:v>0.83618763961280718</c:v>
                </c:pt>
                <c:pt idx="53985">
                  <c:v>0.83618763961280718</c:v>
                </c:pt>
                <c:pt idx="53986">
                  <c:v>0.83612662942271887</c:v>
                </c:pt>
                <c:pt idx="53987">
                  <c:v>0.83612662942271887</c:v>
                </c:pt>
                <c:pt idx="53988">
                  <c:v>0.83544303797468367</c:v>
                </c:pt>
                <c:pt idx="53989">
                  <c:v>0.83550427986602172</c:v>
                </c:pt>
                <c:pt idx="53990">
                  <c:v>0.83550427986602172</c:v>
                </c:pt>
                <c:pt idx="53991">
                  <c:v>0.83544303797468367</c:v>
                </c:pt>
                <c:pt idx="53992">
                  <c:v>0.8357541899441342</c:v>
                </c:pt>
                <c:pt idx="53993">
                  <c:v>0.8357541899441342</c:v>
                </c:pt>
                <c:pt idx="53994">
                  <c:v>0.8357541899441342</c:v>
                </c:pt>
                <c:pt idx="53995">
                  <c:v>0.8357541899441342</c:v>
                </c:pt>
                <c:pt idx="53996">
                  <c:v>0.83544303797468367</c:v>
                </c:pt>
                <c:pt idx="53997">
                  <c:v>0.83544303797468367</c:v>
                </c:pt>
                <c:pt idx="53998">
                  <c:v>0.83581533879374537</c:v>
                </c:pt>
                <c:pt idx="53999">
                  <c:v>0.83581533879374537</c:v>
                </c:pt>
                <c:pt idx="54000">
                  <c:v>0.83581533879374537</c:v>
                </c:pt>
                <c:pt idx="54001">
                  <c:v>0.83550427986602172</c:v>
                </c:pt>
                <c:pt idx="54002">
                  <c:v>0.83587644212876822</c:v>
                </c:pt>
                <c:pt idx="54003">
                  <c:v>0.83581533879374537</c:v>
                </c:pt>
                <c:pt idx="54004">
                  <c:v>0.83606557377049184</c:v>
                </c:pt>
                <c:pt idx="54005">
                  <c:v>0.83637718971300801</c:v>
                </c:pt>
                <c:pt idx="54006">
                  <c:v>0.83600447260529265</c:v>
                </c:pt>
                <c:pt idx="54007">
                  <c:v>0.8356317554975774</c:v>
                </c:pt>
                <c:pt idx="54008">
                  <c:v>0.83569299552906096</c:v>
                </c:pt>
                <c:pt idx="54009">
                  <c:v>0.83606557377049184</c:v>
                </c:pt>
                <c:pt idx="54010">
                  <c:v>0.83606557377049184</c:v>
                </c:pt>
                <c:pt idx="54011">
                  <c:v>0.83606557377049184</c:v>
                </c:pt>
                <c:pt idx="54012">
                  <c:v>0.83581533879374537</c:v>
                </c:pt>
                <c:pt idx="54013">
                  <c:v>0.83587644212876822</c:v>
                </c:pt>
                <c:pt idx="54014">
                  <c:v>0.83587644212876822</c:v>
                </c:pt>
                <c:pt idx="54015">
                  <c:v>0.83550427986602172</c:v>
                </c:pt>
                <c:pt idx="54016">
                  <c:v>0.83587644212876822</c:v>
                </c:pt>
                <c:pt idx="54017">
                  <c:v>0.83550427986602172</c:v>
                </c:pt>
                <c:pt idx="54018">
                  <c:v>0.83618763961280718</c:v>
                </c:pt>
                <c:pt idx="54019">
                  <c:v>0.83587644212876822</c:v>
                </c:pt>
                <c:pt idx="54020">
                  <c:v>0.83562662699888446</c:v>
                </c:pt>
                <c:pt idx="54021">
                  <c:v>0.83562662699888446</c:v>
                </c:pt>
                <c:pt idx="54022">
                  <c:v>0.83593750000000011</c:v>
                </c:pt>
                <c:pt idx="54023">
                  <c:v>0.83537718320327026</c:v>
                </c:pt>
                <c:pt idx="54024">
                  <c:v>0.83543833580980686</c:v>
                </c:pt>
                <c:pt idx="54025">
                  <c:v>0.83537718320327026</c:v>
                </c:pt>
                <c:pt idx="54026">
                  <c:v>0.83574879227053145</c:v>
                </c:pt>
                <c:pt idx="54027">
                  <c:v>0.83599851245816292</c:v>
                </c:pt>
                <c:pt idx="54028">
                  <c:v>0.83587644212876822</c:v>
                </c:pt>
                <c:pt idx="54029">
                  <c:v>0.83618763961280718</c:v>
                </c:pt>
                <c:pt idx="54030">
                  <c:v>0.83618763961280718</c:v>
                </c:pt>
                <c:pt idx="54031">
                  <c:v>0.83581533879374537</c:v>
                </c:pt>
                <c:pt idx="54032">
                  <c:v>0.83612662942271887</c:v>
                </c:pt>
                <c:pt idx="54033">
                  <c:v>0.83606557377049184</c:v>
                </c:pt>
                <c:pt idx="54034">
                  <c:v>0.83606557377049184</c:v>
                </c:pt>
                <c:pt idx="54035">
                  <c:v>0.83606557377049184</c:v>
                </c:pt>
                <c:pt idx="54036">
                  <c:v>0.83606557377049184</c:v>
                </c:pt>
                <c:pt idx="54037">
                  <c:v>0.83612662942271887</c:v>
                </c:pt>
                <c:pt idx="54038">
                  <c:v>0.83587644212876822</c:v>
                </c:pt>
                <c:pt idx="54039">
                  <c:v>0.83587644212876822</c:v>
                </c:pt>
                <c:pt idx="54040">
                  <c:v>0.83556547619047616</c:v>
                </c:pt>
                <c:pt idx="54041">
                  <c:v>0.83556547619047616</c:v>
                </c:pt>
                <c:pt idx="54042">
                  <c:v>0.83618763961280718</c:v>
                </c:pt>
                <c:pt idx="54043">
                  <c:v>0.83618763961280718</c:v>
                </c:pt>
                <c:pt idx="54044">
                  <c:v>0.83587644212876822</c:v>
                </c:pt>
                <c:pt idx="54045">
                  <c:v>0.83587644212876822</c:v>
                </c:pt>
                <c:pt idx="54046">
                  <c:v>0.83587644212876822</c:v>
                </c:pt>
                <c:pt idx="54047">
                  <c:v>0.83618763961280718</c:v>
                </c:pt>
                <c:pt idx="54048">
                  <c:v>0.83587644212876822</c:v>
                </c:pt>
                <c:pt idx="54049">
                  <c:v>0.83599851245816292</c:v>
                </c:pt>
                <c:pt idx="54050">
                  <c:v>0.83568773234200755</c:v>
                </c:pt>
                <c:pt idx="54051">
                  <c:v>0.83537718320327026</c:v>
                </c:pt>
                <c:pt idx="54052">
                  <c:v>0.83568773234200755</c:v>
                </c:pt>
                <c:pt idx="54053">
                  <c:v>0.83562662699888446</c:v>
                </c:pt>
                <c:pt idx="54054">
                  <c:v>0.83593749999999989</c:v>
                </c:pt>
                <c:pt idx="54055">
                  <c:v>0.83624860439151472</c:v>
                </c:pt>
                <c:pt idx="54056">
                  <c:v>0.83581533879374537</c:v>
                </c:pt>
                <c:pt idx="54057">
                  <c:v>0.83606557377049184</c:v>
                </c:pt>
                <c:pt idx="54058">
                  <c:v>0.83606557377049184</c:v>
                </c:pt>
                <c:pt idx="54059">
                  <c:v>0.83612662942271887</c:v>
                </c:pt>
                <c:pt idx="54060">
                  <c:v>0.83581533879374537</c:v>
                </c:pt>
                <c:pt idx="54061">
                  <c:v>0.83556547619047616</c:v>
                </c:pt>
                <c:pt idx="54062">
                  <c:v>0.83556547619047616</c:v>
                </c:pt>
                <c:pt idx="54063">
                  <c:v>0.83556547619047616</c:v>
                </c:pt>
                <c:pt idx="54064">
                  <c:v>0.83556547619047616</c:v>
                </c:pt>
                <c:pt idx="54065">
                  <c:v>0.83618763961280718</c:v>
                </c:pt>
                <c:pt idx="54066">
                  <c:v>0.83606557377049184</c:v>
                </c:pt>
                <c:pt idx="54067">
                  <c:v>0.83643815201192251</c:v>
                </c:pt>
                <c:pt idx="54068">
                  <c:v>0.8357541899441342</c:v>
                </c:pt>
                <c:pt idx="54069">
                  <c:v>0.83606557377049184</c:v>
                </c:pt>
                <c:pt idx="54070">
                  <c:v>0.8357541899441342</c:v>
                </c:pt>
                <c:pt idx="54071">
                  <c:v>0.8357541899441342</c:v>
                </c:pt>
                <c:pt idx="54072">
                  <c:v>0.83612662942271887</c:v>
                </c:pt>
                <c:pt idx="54073">
                  <c:v>0.83581533879374537</c:v>
                </c:pt>
                <c:pt idx="54074">
                  <c:v>0.83550427986602172</c:v>
                </c:pt>
                <c:pt idx="54075">
                  <c:v>0.83550427986602172</c:v>
                </c:pt>
                <c:pt idx="54076">
                  <c:v>0.83550427986602172</c:v>
                </c:pt>
                <c:pt idx="54077">
                  <c:v>0.83556547619047616</c:v>
                </c:pt>
                <c:pt idx="54078">
                  <c:v>0.83556547619047616</c:v>
                </c:pt>
                <c:pt idx="54079">
                  <c:v>0.83587644212876822</c:v>
                </c:pt>
                <c:pt idx="54080">
                  <c:v>0.8357541899441342</c:v>
                </c:pt>
                <c:pt idx="54081">
                  <c:v>0.83606557377049184</c:v>
                </c:pt>
                <c:pt idx="54082">
                  <c:v>0.83606557377049184</c:v>
                </c:pt>
                <c:pt idx="54083">
                  <c:v>0.8357541899441342</c:v>
                </c:pt>
                <c:pt idx="54084">
                  <c:v>0.83581533879374537</c:v>
                </c:pt>
                <c:pt idx="54085">
                  <c:v>0.83587644212876822</c:v>
                </c:pt>
                <c:pt idx="54086">
                  <c:v>0.83624860439151472</c:v>
                </c:pt>
                <c:pt idx="54087">
                  <c:v>0.83556547619047616</c:v>
                </c:pt>
                <c:pt idx="54088">
                  <c:v>0.83556547619047616</c:v>
                </c:pt>
                <c:pt idx="54089">
                  <c:v>0.83556547619047616</c:v>
                </c:pt>
                <c:pt idx="54090">
                  <c:v>0.83550427986602172</c:v>
                </c:pt>
                <c:pt idx="54091">
                  <c:v>0.83630952380952384</c:v>
                </c:pt>
                <c:pt idx="54092">
                  <c:v>0.83599851245816292</c:v>
                </c:pt>
                <c:pt idx="54093">
                  <c:v>0.83593749999999989</c:v>
                </c:pt>
                <c:pt idx="54094">
                  <c:v>0.83593749999999989</c:v>
                </c:pt>
                <c:pt idx="54095">
                  <c:v>0.83587644212876822</c:v>
                </c:pt>
                <c:pt idx="54096">
                  <c:v>0.83581533879374537</c:v>
                </c:pt>
                <c:pt idx="54097">
                  <c:v>0.83581533879374537</c:v>
                </c:pt>
                <c:pt idx="54098">
                  <c:v>0.83581533879374537</c:v>
                </c:pt>
                <c:pt idx="54099">
                  <c:v>0.83587644212876822</c:v>
                </c:pt>
                <c:pt idx="54100">
                  <c:v>0.83556547619047616</c:v>
                </c:pt>
                <c:pt idx="54101">
                  <c:v>0.83599851245816292</c:v>
                </c:pt>
                <c:pt idx="54102">
                  <c:v>0.83568773234200755</c:v>
                </c:pt>
                <c:pt idx="54103">
                  <c:v>0.83612040133779264</c:v>
                </c:pt>
                <c:pt idx="54104">
                  <c:v>0.8363703979174415</c:v>
                </c:pt>
                <c:pt idx="54105">
                  <c:v>0.83593749999999989</c:v>
                </c:pt>
                <c:pt idx="54106">
                  <c:v>0.83587644212876822</c:v>
                </c:pt>
                <c:pt idx="54107">
                  <c:v>0.83581533879374537</c:v>
                </c:pt>
                <c:pt idx="54108">
                  <c:v>0.83612662942271887</c:v>
                </c:pt>
                <c:pt idx="54109">
                  <c:v>0.83581533879374537</c:v>
                </c:pt>
                <c:pt idx="54110">
                  <c:v>0.83581533879374537</c:v>
                </c:pt>
                <c:pt idx="54111">
                  <c:v>0.83581533879374537</c:v>
                </c:pt>
                <c:pt idx="54112">
                  <c:v>0.83612662942271887</c:v>
                </c:pt>
                <c:pt idx="54113">
                  <c:v>0.83612662942271887</c:v>
                </c:pt>
                <c:pt idx="54114">
                  <c:v>0.83581533879374537</c:v>
                </c:pt>
                <c:pt idx="54115">
                  <c:v>0.83612662942271887</c:v>
                </c:pt>
                <c:pt idx="54116">
                  <c:v>0.83612662942271887</c:v>
                </c:pt>
                <c:pt idx="54117">
                  <c:v>0.83581533879374537</c:v>
                </c:pt>
                <c:pt idx="54118">
                  <c:v>0.83550427986602172</c:v>
                </c:pt>
                <c:pt idx="54119">
                  <c:v>0.83618763961280718</c:v>
                </c:pt>
                <c:pt idx="54120">
                  <c:v>0.83587644212876822</c:v>
                </c:pt>
                <c:pt idx="54121">
                  <c:v>0.83587644212876822</c:v>
                </c:pt>
                <c:pt idx="54122">
                  <c:v>0.83587644212876822</c:v>
                </c:pt>
                <c:pt idx="54123">
                  <c:v>0.83587644212876822</c:v>
                </c:pt>
                <c:pt idx="54124">
                  <c:v>0.83550427986602172</c:v>
                </c:pt>
                <c:pt idx="54125">
                  <c:v>0.83581533879374537</c:v>
                </c:pt>
                <c:pt idx="54126">
                  <c:v>0.83550427986602172</c:v>
                </c:pt>
                <c:pt idx="54127">
                  <c:v>0.83562662699888446</c:v>
                </c:pt>
                <c:pt idx="54128">
                  <c:v>0.83562662699888446</c:v>
                </c:pt>
                <c:pt idx="54129">
                  <c:v>0.83562662699888446</c:v>
                </c:pt>
                <c:pt idx="54130">
                  <c:v>0.83562662699888446</c:v>
                </c:pt>
                <c:pt idx="54131">
                  <c:v>0.83593750000000011</c:v>
                </c:pt>
                <c:pt idx="54132">
                  <c:v>0.83519345238095233</c:v>
                </c:pt>
                <c:pt idx="54133">
                  <c:v>0.83519345238095233</c:v>
                </c:pt>
                <c:pt idx="54134">
                  <c:v>0.83525474153960577</c:v>
                </c:pt>
                <c:pt idx="54135">
                  <c:v>0.83562662699888446</c:v>
                </c:pt>
                <c:pt idx="54136">
                  <c:v>0.83562662699888446</c:v>
                </c:pt>
                <c:pt idx="54137">
                  <c:v>0.83593750000000011</c:v>
                </c:pt>
                <c:pt idx="54138">
                  <c:v>0.83562662699888446</c:v>
                </c:pt>
                <c:pt idx="54139">
                  <c:v>0.83568773234200755</c:v>
                </c:pt>
                <c:pt idx="54140">
                  <c:v>0.83537718320327026</c:v>
                </c:pt>
                <c:pt idx="54141">
                  <c:v>0.83568773234200755</c:v>
                </c:pt>
                <c:pt idx="54142">
                  <c:v>0.83562662699888446</c:v>
                </c:pt>
                <c:pt idx="54143">
                  <c:v>0.83562662699888446</c:v>
                </c:pt>
                <c:pt idx="54144">
                  <c:v>0.83562662699888446</c:v>
                </c:pt>
                <c:pt idx="54145">
                  <c:v>0.83593749999999989</c:v>
                </c:pt>
                <c:pt idx="54146">
                  <c:v>0.83593749999999989</c:v>
                </c:pt>
                <c:pt idx="54147">
                  <c:v>0.83562662699888446</c:v>
                </c:pt>
                <c:pt idx="54148">
                  <c:v>0.83574879227053145</c:v>
                </c:pt>
                <c:pt idx="54149">
                  <c:v>0.83612040133779264</c:v>
                </c:pt>
                <c:pt idx="54150">
                  <c:v>0.83612040133779264</c:v>
                </c:pt>
                <c:pt idx="54151">
                  <c:v>0.83630952380952384</c:v>
                </c:pt>
                <c:pt idx="54152">
                  <c:v>0.83618763961280718</c:v>
                </c:pt>
                <c:pt idx="54153">
                  <c:v>0.83618763961280718</c:v>
                </c:pt>
                <c:pt idx="54154">
                  <c:v>0.83550427986602172</c:v>
                </c:pt>
                <c:pt idx="54155">
                  <c:v>0.83550427986602172</c:v>
                </c:pt>
                <c:pt idx="54156">
                  <c:v>0.83618763961280718</c:v>
                </c:pt>
                <c:pt idx="54157">
                  <c:v>0.83624860439151472</c:v>
                </c:pt>
                <c:pt idx="54158">
                  <c:v>0.83624860439151472</c:v>
                </c:pt>
                <c:pt idx="54159">
                  <c:v>0.83556547619047616</c:v>
                </c:pt>
                <c:pt idx="54160">
                  <c:v>0.83550427986602172</c:v>
                </c:pt>
                <c:pt idx="54161">
                  <c:v>0.83618763961280718</c:v>
                </c:pt>
                <c:pt idx="54162">
                  <c:v>0.83612662942271887</c:v>
                </c:pt>
                <c:pt idx="54163">
                  <c:v>0.8357541899441342</c:v>
                </c:pt>
                <c:pt idx="54164">
                  <c:v>0.83569299552906096</c:v>
                </c:pt>
                <c:pt idx="54165">
                  <c:v>0.83600447260529265</c:v>
                </c:pt>
                <c:pt idx="54166">
                  <c:v>0.83600447260529265</c:v>
                </c:pt>
                <c:pt idx="54167">
                  <c:v>0.83600447260529265</c:v>
                </c:pt>
                <c:pt idx="54168">
                  <c:v>0.83600447260529265</c:v>
                </c:pt>
                <c:pt idx="54169">
                  <c:v>0.83606557377049184</c:v>
                </c:pt>
                <c:pt idx="54170">
                  <c:v>0.83581533879374537</c:v>
                </c:pt>
                <c:pt idx="54171">
                  <c:v>0.83593749999999989</c:v>
                </c:pt>
                <c:pt idx="54172">
                  <c:v>0.83531598513011163</c:v>
                </c:pt>
                <c:pt idx="54173">
                  <c:v>0.83562662699888446</c:v>
                </c:pt>
                <c:pt idx="54174">
                  <c:v>0.83587644212876822</c:v>
                </c:pt>
                <c:pt idx="54175">
                  <c:v>0.83581533879374537</c:v>
                </c:pt>
                <c:pt idx="54176">
                  <c:v>0.83600447260529265</c:v>
                </c:pt>
                <c:pt idx="54177">
                  <c:v>0.83600447260529265</c:v>
                </c:pt>
                <c:pt idx="54178">
                  <c:v>0.8357541899441342</c:v>
                </c:pt>
                <c:pt idx="54179">
                  <c:v>0.83550427986602172</c:v>
                </c:pt>
                <c:pt idx="54180">
                  <c:v>0.83562662699888424</c:v>
                </c:pt>
                <c:pt idx="54181">
                  <c:v>0.83593749999999989</c:v>
                </c:pt>
                <c:pt idx="54182">
                  <c:v>0.83624860439151472</c:v>
                </c:pt>
                <c:pt idx="54183">
                  <c:v>0.83612662942271887</c:v>
                </c:pt>
                <c:pt idx="54184">
                  <c:v>0.83612662942271887</c:v>
                </c:pt>
                <c:pt idx="54185">
                  <c:v>0.83612662942271887</c:v>
                </c:pt>
                <c:pt idx="54186">
                  <c:v>0.83587644212876822</c:v>
                </c:pt>
                <c:pt idx="54187">
                  <c:v>0.83556547619047616</c:v>
                </c:pt>
                <c:pt idx="54188">
                  <c:v>0.83556547619047616</c:v>
                </c:pt>
                <c:pt idx="54189">
                  <c:v>0.83593749999999989</c:v>
                </c:pt>
                <c:pt idx="54190">
                  <c:v>0.83618763961280718</c:v>
                </c:pt>
                <c:pt idx="54191">
                  <c:v>0.83618763961280718</c:v>
                </c:pt>
                <c:pt idx="54192">
                  <c:v>0.83618763961280718</c:v>
                </c:pt>
                <c:pt idx="54193">
                  <c:v>0.83618763961280718</c:v>
                </c:pt>
                <c:pt idx="54194">
                  <c:v>0.83612662942271887</c:v>
                </c:pt>
                <c:pt idx="54195">
                  <c:v>0.83581533879374537</c:v>
                </c:pt>
                <c:pt idx="54196">
                  <c:v>0.83587644212876822</c:v>
                </c:pt>
                <c:pt idx="54197">
                  <c:v>0.83587644212876822</c:v>
                </c:pt>
                <c:pt idx="54198">
                  <c:v>0.83587644212876822</c:v>
                </c:pt>
                <c:pt idx="54199">
                  <c:v>0.83556547619047616</c:v>
                </c:pt>
                <c:pt idx="54200">
                  <c:v>0.83556547619047616</c:v>
                </c:pt>
                <c:pt idx="54201">
                  <c:v>0.83562662699888446</c:v>
                </c:pt>
                <c:pt idx="54202">
                  <c:v>0.83531598513011163</c:v>
                </c:pt>
                <c:pt idx="54203">
                  <c:v>0.83599851245816292</c:v>
                </c:pt>
                <c:pt idx="54204">
                  <c:v>0.83593750000000011</c:v>
                </c:pt>
                <c:pt idx="54205">
                  <c:v>0.83593749999999989</c:v>
                </c:pt>
                <c:pt idx="54206">
                  <c:v>0.83587644212876822</c:v>
                </c:pt>
                <c:pt idx="54207">
                  <c:v>0.83612662942271887</c:v>
                </c:pt>
                <c:pt idx="54208">
                  <c:v>0.8357541899441342</c:v>
                </c:pt>
                <c:pt idx="54209">
                  <c:v>0.83581533879374537</c:v>
                </c:pt>
                <c:pt idx="54210">
                  <c:v>0.83624860439151472</c:v>
                </c:pt>
                <c:pt idx="54211">
                  <c:v>0.83599851245816292</c:v>
                </c:pt>
                <c:pt idx="54212">
                  <c:v>0.83568773234200755</c:v>
                </c:pt>
                <c:pt idx="54213">
                  <c:v>0.83531598513011163</c:v>
                </c:pt>
                <c:pt idx="54214">
                  <c:v>0.83562662699888446</c:v>
                </c:pt>
                <c:pt idx="54215">
                  <c:v>0.83562662699888446</c:v>
                </c:pt>
                <c:pt idx="54216">
                  <c:v>0.83587644212876822</c:v>
                </c:pt>
                <c:pt idx="54217">
                  <c:v>0.83618763961280718</c:v>
                </c:pt>
                <c:pt idx="54218">
                  <c:v>0.83643815201192251</c:v>
                </c:pt>
                <c:pt idx="54219">
                  <c:v>0.83606557377049184</c:v>
                </c:pt>
                <c:pt idx="54220">
                  <c:v>0.83612662942271887</c:v>
                </c:pt>
                <c:pt idx="54221">
                  <c:v>0.83612662942271887</c:v>
                </c:pt>
                <c:pt idx="54222">
                  <c:v>0.83612662942271887</c:v>
                </c:pt>
                <c:pt idx="54223">
                  <c:v>0.83581533879374537</c:v>
                </c:pt>
                <c:pt idx="54224">
                  <c:v>0.83618763961280718</c:v>
                </c:pt>
                <c:pt idx="54225">
                  <c:v>0.83593749999999989</c:v>
                </c:pt>
                <c:pt idx="54226">
                  <c:v>0.83587644212876822</c:v>
                </c:pt>
                <c:pt idx="54227">
                  <c:v>0.83587644212876822</c:v>
                </c:pt>
                <c:pt idx="54228">
                  <c:v>0.83593749999999989</c:v>
                </c:pt>
                <c:pt idx="54229">
                  <c:v>0.83593749999999989</c:v>
                </c:pt>
                <c:pt idx="54230">
                  <c:v>0.83599851245816292</c:v>
                </c:pt>
                <c:pt idx="54231">
                  <c:v>0.83562662699888446</c:v>
                </c:pt>
                <c:pt idx="54232">
                  <c:v>0.83550427986602172</c:v>
                </c:pt>
                <c:pt idx="54233">
                  <c:v>0.83581533879374537</c:v>
                </c:pt>
                <c:pt idx="54234">
                  <c:v>0.83550427986602172</c:v>
                </c:pt>
                <c:pt idx="54235">
                  <c:v>0.83593750000000011</c:v>
                </c:pt>
                <c:pt idx="54236">
                  <c:v>0.83531598513011163</c:v>
                </c:pt>
                <c:pt idx="54237">
                  <c:v>0.83531598513011163</c:v>
                </c:pt>
                <c:pt idx="54238">
                  <c:v>0.83562662699888446</c:v>
                </c:pt>
                <c:pt idx="54239">
                  <c:v>0.83562662699888424</c:v>
                </c:pt>
                <c:pt idx="54240">
                  <c:v>0.83593749999999989</c:v>
                </c:pt>
                <c:pt idx="54241">
                  <c:v>0.83618763961280718</c:v>
                </c:pt>
                <c:pt idx="54242">
                  <c:v>0.83612662942271887</c:v>
                </c:pt>
                <c:pt idx="54243">
                  <c:v>0.83606557377049184</c:v>
                </c:pt>
                <c:pt idx="54244">
                  <c:v>0.83606557377049184</c:v>
                </c:pt>
                <c:pt idx="54245">
                  <c:v>0.8357541899441342</c:v>
                </c:pt>
                <c:pt idx="54246">
                  <c:v>0.83612662942271887</c:v>
                </c:pt>
                <c:pt idx="54247">
                  <c:v>0.83581533879374537</c:v>
                </c:pt>
                <c:pt idx="54248">
                  <c:v>0.83618763961280718</c:v>
                </c:pt>
                <c:pt idx="54249">
                  <c:v>0.83624860439151472</c:v>
                </c:pt>
                <c:pt idx="54250">
                  <c:v>0.83593749999999989</c:v>
                </c:pt>
                <c:pt idx="54251">
                  <c:v>0.83599851245816292</c:v>
                </c:pt>
                <c:pt idx="54252">
                  <c:v>0.83568773234200755</c:v>
                </c:pt>
                <c:pt idx="54253">
                  <c:v>0.83568773234200755</c:v>
                </c:pt>
                <c:pt idx="54254">
                  <c:v>0.83562662699888446</c:v>
                </c:pt>
                <c:pt idx="54255">
                  <c:v>0.83531598513011163</c:v>
                </c:pt>
                <c:pt idx="54256">
                  <c:v>0.83562662699888446</c:v>
                </c:pt>
                <c:pt idx="54257">
                  <c:v>0.83599851245816292</c:v>
                </c:pt>
                <c:pt idx="54258">
                  <c:v>0.83587644212876822</c:v>
                </c:pt>
                <c:pt idx="54259">
                  <c:v>0.83581533879374537</c:v>
                </c:pt>
                <c:pt idx="54260">
                  <c:v>0.83612662942271887</c:v>
                </c:pt>
                <c:pt idx="54261">
                  <c:v>0.83612662942271887</c:v>
                </c:pt>
                <c:pt idx="54262">
                  <c:v>0.83612662942271887</c:v>
                </c:pt>
                <c:pt idx="54263">
                  <c:v>0.8357541899441342</c:v>
                </c:pt>
                <c:pt idx="54264">
                  <c:v>0.83612662942271887</c:v>
                </c:pt>
                <c:pt idx="54265">
                  <c:v>0.83649906890130354</c:v>
                </c:pt>
                <c:pt idx="54266">
                  <c:v>0.83612662942271887</c:v>
                </c:pt>
                <c:pt idx="54267">
                  <c:v>0.83612662942271887</c:v>
                </c:pt>
                <c:pt idx="54268">
                  <c:v>0.83581533879374537</c:v>
                </c:pt>
                <c:pt idx="54269">
                  <c:v>0.83587644212876822</c:v>
                </c:pt>
                <c:pt idx="54270">
                  <c:v>0.83593749999999989</c:v>
                </c:pt>
                <c:pt idx="54271">
                  <c:v>0.83593749999999989</c:v>
                </c:pt>
                <c:pt idx="54272">
                  <c:v>0.83593749999999989</c:v>
                </c:pt>
                <c:pt idx="54273">
                  <c:v>0.83599851245816292</c:v>
                </c:pt>
                <c:pt idx="54274">
                  <c:v>0.83531598513011163</c:v>
                </c:pt>
                <c:pt idx="54275">
                  <c:v>0.83531598513011163</c:v>
                </c:pt>
                <c:pt idx="54276">
                  <c:v>0.83531598513011163</c:v>
                </c:pt>
                <c:pt idx="54277">
                  <c:v>0.83605947955390336</c:v>
                </c:pt>
                <c:pt idx="54278">
                  <c:v>0.83599851245816292</c:v>
                </c:pt>
                <c:pt idx="54279">
                  <c:v>0.83568773234200755</c:v>
                </c:pt>
                <c:pt idx="54280">
                  <c:v>0.83562662699888446</c:v>
                </c:pt>
                <c:pt idx="54281">
                  <c:v>0.83593749999999989</c:v>
                </c:pt>
                <c:pt idx="54282">
                  <c:v>0.8357541899441342</c:v>
                </c:pt>
                <c:pt idx="54283">
                  <c:v>0.83569299552906096</c:v>
                </c:pt>
                <c:pt idx="54284">
                  <c:v>0.8353204172876304</c:v>
                </c:pt>
                <c:pt idx="54285">
                  <c:v>0.8353204172876304</c:v>
                </c:pt>
                <c:pt idx="54286">
                  <c:v>0.8356317554975774</c:v>
                </c:pt>
                <c:pt idx="54287">
                  <c:v>0.83557046979865779</c:v>
                </c:pt>
                <c:pt idx="54288">
                  <c:v>0.83588213353226415</c:v>
                </c:pt>
                <c:pt idx="54289">
                  <c:v>0.83582089552238814</c:v>
                </c:pt>
                <c:pt idx="54290">
                  <c:v>0.83613288540500197</c:v>
                </c:pt>
                <c:pt idx="54291">
                  <c:v>0.83650615901455772</c:v>
                </c:pt>
                <c:pt idx="54292">
                  <c:v>0.83625512868332708</c:v>
                </c:pt>
                <c:pt idx="54293">
                  <c:v>0.83594332587621178</c:v>
                </c:pt>
                <c:pt idx="54294">
                  <c:v>0.83625512868332708</c:v>
                </c:pt>
                <c:pt idx="54295">
                  <c:v>0.83594332587621178</c:v>
                </c:pt>
                <c:pt idx="54296">
                  <c:v>0.83594332587621178</c:v>
                </c:pt>
                <c:pt idx="54297">
                  <c:v>0.8356317554975774</c:v>
                </c:pt>
                <c:pt idx="54298">
                  <c:v>0.83600447260529265</c:v>
                </c:pt>
                <c:pt idx="54299">
                  <c:v>0.83594332587621178</c:v>
                </c:pt>
                <c:pt idx="54300">
                  <c:v>0.8356317554975774</c:v>
                </c:pt>
                <c:pt idx="54301">
                  <c:v>0.83569299552906096</c:v>
                </c:pt>
                <c:pt idx="54302">
                  <c:v>0.8357541899441342</c:v>
                </c:pt>
                <c:pt idx="54303">
                  <c:v>0.83569299552906096</c:v>
                </c:pt>
                <c:pt idx="54304">
                  <c:v>0.83569299552906096</c:v>
                </c:pt>
                <c:pt idx="54305">
                  <c:v>0.8357541899441342</c:v>
                </c:pt>
                <c:pt idx="54306">
                  <c:v>0.8357541899441342</c:v>
                </c:pt>
                <c:pt idx="54307">
                  <c:v>0.83612662942271887</c:v>
                </c:pt>
                <c:pt idx="54308">
                  <c:v>0.8357541899441342</c:v>
                </c:pt>
                <c:pt idx="54309">
                  <c:v>0.83606557377049184</c:v>
                </c:pt>
                <c:pt idx="54310">
                  <c:v>0.83600447260529265</c:v>
                </c:pt>
                <c:pt idx="54311">
                  <c:v>0.83637718971300801</c:v>
                </c:pt>
                <c:pt idx="54312">
                  <c:v>0.83600447260529265</c:v>
                </c:pt>
                <c:pt idx="54313">
                  <c:v>0.83594332587621178</c:v>
                </c:pt>
                <c:pt idx="54314">
                  <c:v>0.83594332587621178</c:v>
                </c:pt>
                <c:pt idx="54315">
                  <c:v>0.83588213353226415</c:v>
                </c:pt>
                <c:pt idx="54316">
                  <c:v>0.83588213353226415</c:v>
                </c:pt>
                <c:pt idx="54317">
                  <c:v>0.83594332587621178</c:v>
                </c:pt>
                <c:pt idx="54318">
                  <c:v>0.83594332587621178</c:v>
                </c:pt>
                <c:pt idx="54319">
                  <c:v>0.83588213353226415</c:v>
                </c:pt>
                <c:pt idx="54320">
                  <c:v>0.83588213353226415</c:v>
                </c:pt>
                <c:pt idx="54321">
                  <c:v>0.83588213353226415</c:v>
                </c:pt>
                <c:pt idx="54322">
                  <c:v>0.83588213353226415</c:v>
                </c:pt>
                <c:pt idx="54323">
                  <c:v>0.83594332587621178</c:v>
                </c:pt>
                <c:pt idx="54324">
                  <c:v>0.83594332587621178</c:v>
                </c:pt>
                <c:pt idx="54325">
                  <c:v>0.83612662942271887</c:v>
                </c:pt>
                <c:pt idx="54326">
                  <c:v>0.83612662942271887</c:v>
                </c:pt>
                <c:pt idx="54327">
                  <c:v>0.83612662942271887</c:v>
                </c:pt>
                <c:pt idx="54328">
                  <c:v>0.83612662942271887</c:v>
                </c:pt>
                <c:pt idx="54329">
                  <c:v>0.83618763961280718</c:v>
                </c:pt>
                <c:pt idx="54330">
                  <c:v>0.83618763961280718</c:v>
                </c:pt>
                <c:pt idx="54331">
                  <c:v>0.83618763961280718</c:v>
                </c:pt>
                <c:pt idx="54332">
                  <c:v>0.83612662942271887</c:v>
                </c:pt>
                <c:pt idx="54333">
                  <c:v>0.83643815201192251</c:v>
                </c:pt>
                <c:pt idx="54334">
                  <c:v>0.83612662942271887</c:v>
                </c:pt>
                <c:pt idx="54335">
                  <c:v>0.83612662942271887</c:v>
                </c:pt>
                <c:pt idx="54336">
                  <c:v>0.83612662942271887</c:v>
                </c:pt>
                <c:pt idx="54337">
                  <c:v>0.83612662942271887</c:v>
                </c:pt>
                <c:pt idx="54338">
                  <c:v>0.83612662942271887</c:v>
                </c:pt>
                <c:pt idx="54339">
                  <c:v>0.83612662942271887</c:v>
                </c:pt>
                <c:pt idx="54340">
                  <c:v>0.83612662942271887</c:v>
                </c:pt>
                <c:pt idx="54341">
                  <c:v>0.83606557377049184</c:v>
                </c:pt>
                <c:pt idx="54342">
                  <c:v>0.83600447260529265</c:v>
                </c:pt>
                <c:pt idx="54343">
                  <c:v>0.83606557377049184</c:v>
                </c:pt>
                <c:pt idx="54344">
                  <c:v>0.83569299552906096</c:v>
                </c:pt>
                <c:pt idx="54345">
                  <c:v>0.83600447260529265</c:v>
                </c:pt>
                <c:pt idx="54346">
                  <c:v>0.83594332587621178</c:v>
                </c:pt>
                <c:pt idx="54347">
                  <c:v>0.83631618195376578</c:v>
                </c:pt>
                <c:pt idx="54348">
                  <c:v>0.83631618195376578</c:v>
                </c:pt>
                <c:pt idx="54349">
                  <c:v>0.83606557377049184</c:v>
                </c:pt>
                <c:pt idx="54350">
                  <c:v>0.83581533879374537</c:v>
                </c:pt>
                <c:pt idx="54351">
                  <c:v>0.83581533879374537</c:v>
                </c:pt>
                <c:pt idx="54352">
                  <c:v>0.8357541899441342</c:v>
                </c:pt>
                <c:pt idx="54353">
                  <c:v>0.83606557377049184</c:v>
                </c:pt>
                <c:pt idx="54354">
                  <c:v>0.83612662942271887</c:v>
                </c:pt>
                <c:pt idx="54355">
                  <c:v>0.83544303797468367</c:v>
                </c:pt>
                <c:pt idx="54356">
                  <c:v>0.83507073715562186</c:v>
                </c:pt>
                <c:pt idx="54357">
                  <c:v>0.83544303797468367</c:v>
                </c:pt>
                <c:pt idx="54358">
                  <c:v>0.83581533879374537</c:v>
                </c:pt>
                <c:pt idx="54359">
                  <c:v>0.83581533879374537</c:v>
                </c:pt>
                <c:pt idx="54360">
                  <c:v>0.83581533879374537</c:v>
                </c:pt>
                <c:pt idx="54361">
                  <c:v>0.83612662942271887</c:v>
                </c:pt>
                <c:pt idx="54362">
                  <c:v>0.83606557377049184</c:v>
                </c:pt>
                <c:pt idx="54363">
                  <c:v>0.83606557377049184</c:v>
                </c:pt>
                <c:pt idx="54364">
                  <c:v>0.8357541899441342</c:v>
                </c:pt>
                <c:pt idx="54365">
                  <c:v>0.83606557377049184</c:v>
                </c:pt>
                <c:pt idx="54366">
                  <c:v>0.83569299552906096</c:v>
                </c:pt>
                <c:pt idx="54367">
                  <c:v>0.83569299552906096</c:v>
                </c:pt>
                <c:pt idx="54368">
                  <c:v>0.83569299552906096</c:v>
                </c:pt>
                <c:pt idx="54369">
                  <c:v>0.83600447260529265</c:v>
                </c:pt>
                <c:pt idx="54370">
                  <c:v>0.8356317554975774</c:v>
                </c:pt>
                <c:pt idx="54371">
                  <c:v>0.8356317554975774</c:v>
                </c:pt>
                <c:pt idx="54372">
                  <c:v>0.83594332587621178</c:v>
                </c:pt>
                <c:pt idx="54373">
                  <c:v>0.8356317554975774</c:v>
                </c:pt>
                <c:pt idx="54374">
                  <c:v>0.83600447260529265</c:v>
                </c:pt>
                <c:pt idx="54375">
                  <c:v>0.83631618195376578</c:v>
                </c:pt>
                <c:pt idx="54376">
                  <c:v>0.83606557377049184</c:v>
                </c:pt>
                <c:pt idx="54377">
                  <c:v>0.83538175046554941</c:v>
                </c:pt>
                <c:pt idx="54378">
                  <c:v>0.83550427986602172</c:v>
                </c:pt>
                <c:pt idx="54379">
                  <c:v>0.83556547619047616</c:v>
                </c:pt>
                <c:pt idx="54380">
                  <c:v>0.83550427986602172</c:v>
                </c:pt>
                <c:pt idx="54381">
                  <c:v>0.83550427986602172</c:v>
                </c:pt>
                <c:pt idx="54382">
                  <c:v>0.83587644212876822</c:v>
                </c:pt>
                <c:pt idx="54383">
                  <c:v>0.83581533879374537</c:v>
                </c:pt>
                <c:pt idx="54384">
                  <c:v>0.83612662942271887</c:v>
                </c:pt>
                <c:pt idx="54385">
                  <c:v>0.83606557377049184</c:v>
                </c:pt>
                <c:pt idx="54386">
                  <c:v>0.83600447260529265</c:v>
                </c:pt>
                <c:pt idx="54387">
                  <c:v>0.83594332587621178</c:v>
                </c:pt>
                <c:pt idx="54388">
                  <c:v>0.83594332587621178</c:v>
                </c:pt>
                <c:pt idx="54389">
                  <c:v>0.83569299552906096</c:v>
                </c:pt>
                <c:pt idx="54390">
                  <c:v>0.8357541899441342</c:v>
                </c:pt>
                <c:pt idx="54391">
                  <c:v>0.83612662942271887</c:v>
                </c:pt>
                <c:pt idx="54392">
                  <c:v>0.83618763961280718</c:v>
                </c:pt>
                <c:pt idx="54393">
                  <c:v>0.83556547619047616</c:v>
                </c:pt>
                <c:pt idx="54394">
                  <c:v>0.83593750000000011</c:v>
                </c:pt>
                <c:pt idx="54395">
                  <c:v>0.83562662699888446</c:v>
                </c:pt>
                <c:pt idx="54396">
                  <c:v>0.83550427986602172</c:v>
                </c:pt>
                <c:pt idx="54397">
                  <c:v>0.8357541899441342</c:v>
                </c:pt>
                <c:pt idx="54398">
                  <c:v>0.83606557377049184</c:v>
                </c:pt>
                <c:pt idx="54399">
                  <c:v>0.83606557377049184</c:v>
                </c:pt>
                <c:pt idx="54400">
                  <c:v>0.83600447260529265</c:v>
                </c:pt>
                <c:pt idx="54401">
                  <c:v>0.83557046979865779</c:v>
                </c:pt>
                <c:pt idx="54402">
                  <c:v>0.83588213353226415</c:v>
                </c:pt>
                <c:pt idx="54403">
                  <c:v>0.83557046979865779</c:v>
                </c:pt>
                <c:pt idx="54404">
                  <c:v>0.83631618195376578</c:v>
                </c:pt>
                <c:pt idx="54405">
                  <c:v>0.83569299552906118</c:v>
                </c:pt>
                <c:pt idx="54406">
                  <c:v>0.8357541899441342</c:v>
                </c:pt>
                <c:pt idx="54407">
                  <c:v>0.83550427986602172</c:v>
                </c:pt>
                <c:pt idx="54408">
                  <c:v>0.83550427986602172</c:v>
                </c:pt>
                <c:pt idx="54409">
                  <c:v>0.83550427986602172</c:v>
                </c:pt>
                <c:pt idx="54410">
                  <c:v>0.83556547619047616</c:v>
                </c:pt>
                <c:pt idx="54411">
                  <c:v>0.83556547619047616</c:v>
                </c:pt>
                <c:pt idx="54412">
                  <c:v>0.83550427986602172</c:v>
                </c:pt>
                <c:pt idx="54413">
                  <c:v>0.83581533879374537</c:v>
                </c:pt>
                <c:pt idx="54414">
                  <c:v>0.83544303797468367</c:v>
                </c:pt>
                <c:pt idx="54415">
                  <c:v>0.83544303797468367</c:v>
                </c:pt>
                <c:pt idx="54416">
                  <c:v>0.83550427986602172</c:v>
                </c:pt>
                <c:pt idx="54417">
                  <c:v>0.83581533879374537</c:v>
                </c:pt>
                <c:pt idx="54418">
                  <c:v>0.83612662942271887</c:v>
                </c:pt>
                <c:pt idx="54419">
                  <c:v>0.83581533879374537</c:v>
                </c:pt>
                <c:pt idx="54420">
                  <c:v>0.83581533879374537</c:v>
                </c:pt>
                <c:pt idx="54421">
                  <c:v>0.83581533879374537</c:v>
                </c:pt>
                <c:pt idx="54422">
                  <c:v>0.83618763961280718</c:v>
                </c:pt>
                <c:pt idx="54423">
                  <c:v>0.83550427986602172</c:v>
                </c:pt>
                <c:pt idx="54424">
                  <c:v>0.83587644212876822</c:v>
                </c:pt>
                <c:pt idx="54425">
                  <c:v>0.83587644212876822</c:v>
                </c:pt>
                <c:pt idx="54426">
                  <c:v>0.83550427986602172</c:v>
                </c:pt>
                <c:pt idx="54427">
                  <c:v>0.83550427986602172</c:v>
                </c:pt>
                <c:pt idx="54428">
                  <c:v>0.83624860439151472</c:v>
                </c:pt>
                <c:pt idx="54429">
                  <c:v>0.83587644212876822</c:v>
                </c:pt>
                <c:pt idx="54430">
                  <c:v>0.83556547619047616</c:v>
                </c:pt>
                <c:pt idx="54431">
                  <c:v>0.83550427986602172</c:v>
                </c:pt>
                <c:pt idx="54432">
                  <c:v>0.83581533879374537</c:v>
                </c:pt>
                <c:pt idx="54433">
                  <c:v>0.83618763961280718</c:v>
                </c:pt>
                <c:pt idx="54434">
                  <c:v>0.83606557377049184</c:v>
                </c:pt>
                <c:pt idx="54435">
                  <c:v>0.83594332587621178</c:v>
                </c:pt>
                <c:pt idx="54436">
                  <c:v>0.83594332587621178</c:v>
                </c:pt>
                <c:pt idx="54437">
                  <c:v>0.83600447260529265</c:v>
                </c:pt>
                <c:pt idx="54438">
                  <c:v>0.83588213353226415</c:v>
                </c:pt>
                <c:pt idx="54439">
                  <c:v>0.83613288540500197</c:v>
                </c:pt>
                <c:pt idx="54440">
                  <c:v>0.83619402985074631</c:v>
                </c:pt>
                <c:pt idx="54441">
                  <c:v>0.83588213353226415</c:v>
                </c:pt>
                <c:pt idx="54442">
                  <c:v>0.83619402985074631</c:v>
                </c:pt>
                <c:pt idx="54443">
                  <c:v>0.83619402985074631</c:v>
                </c:pt>
                <c:pt idx="54444">
                  <c:v>0.83588213353226415</c:v>
                </c:pt>
                <c:pt idx="54445">
                  <c:v>0.83594332587621178</c:v>
                </c:pt>
                <c:pt idx="54446">
                  <c:v>0.83594332587621178</c:v>
                </c:pt>
                <c:pt idx="54447">
                  <c:v>0.83600447260529265</c:v>
                </c:pt>
                <c:pt idx="54448">
                  <c:v>0.83600447260529265</c:v>
                </c:pt>
                <c:pt idx="54449">
                  <c:v>0.8357541899441342</c:v>
                </c:pt>
                <c:pt idx="54450">
                  <c:v>0.83606557377049184</c:v>
                </c:pt>
                <c:pt idx="54451">
                  <c:v>0.8353204172876304</c:v>
                </c:pt>
                <c:pt idx="54452">
                  <c:v>0.83569299552906118</c:v>
                </c:pt>
                <c:pt idx="54453">
                  <c:v>0.8357541899441342</c:v>
                </c:pt>
                <c:pt idx="54454">
                  <c:v>0.83569299552906118</c:v>
                </c:pt>
                <c:pt idx="54455">
                  <c:v>0.8353204172876304</c:v>
                </c:pt>
                <c:pt idx="54456">
                  <c:v>0.83569299552906118</c:v>
                </c:pt>
                <c:pt idx="54457">
                  <c:v>0.8353204172876304</c:v>
                </c:pt>
                <c:pt idx="54458">
                  <c:v>0.8353204172876304</c:v>
                </c:pt>
                <c:pt idx="54459">
                  <c:v>0.83538175046554941</c:v>
                </c:pt>
                <c:pt idx="54460">
                  <c:v>0.83569299552906118</c:v>
                </c:pt>
                <c:pt idx="54461">
                  <c:v>0.83569299552906096</c:v>
                </c:pt>
                <c:pt idx="54462">
                  <c:v>0.83569299552906096</c:v>
                </c:pt>
                <c:pt idx="54463">
                  <c:v>0.83594332587621178</c:v>
                </c:pt>
                <c:pt idx="54464">
                  <c:v>0.83594332587621178</c:v>
                </c:pt>
                <c:pt idx="54465">
                  <c:v>0.83600447260529265</c:v>
                </c:pt>
                <c:pt idx="54466">
                  <c:v>0.83525903838986215</c:v>
                </c:pt>
                <c:pt idx="54467">
                  <c:v>0.8356317554975774</c:v>
                </c:pt>
                <c:pt idx="54468">
                  <c:v>0.83569299552906118</c:v>
                </c:pt>
                <c:pt idx="54469">
                  <c:v>0.83569299552906118</c:v>
                </c:pt>
                <c:pt idx="54470">
                  <c:v>0.83538175046554941</c:v>
                </c:pt>
                <c:pt idx="54471">
                  <c:v>0.8357541899441342</c:v>
                </c:pt>
                <c:pt idx="54472">
                  <c:v>0.8357541899441342</c:v>
                </c:pt>
                <c:pt idx="54473">
                  <c:v>0.83569299552906118</c:v>
                </c:pt>
                <c:pt idx="54474">
                  <c:v>0.83557046979865779</c:v>
                </c:pt>
                <c:pt idx="54475">
                  <c:v>0.83519761372110379</c:v>
                </c:pt>
                <c:pt idx="54476">
                  <c:v>0.83600447260529265</c:v>
                </c:pt>
                <c:pt idx="54477">
                  <c:v>0.83569299552906118</c:v>
                </c:pt>
                <c:pt idx="54478">
                  <c:v>0.83569299552906118</c:v>
                </c:pt>
                <c:pt idx="54479">
                  <c:v>0.83569299552906118</c:v>
                </c:pt>
                <c:pt idx="54480">
                  <c:v>0.8357541899441342</c:v>
                </c:pt>
                <c:pt idx="54481">
                  <c:v>0.8357541899441342</c:v>
                </c:pt>
                <c:pt idx="54482">
                  <c:v>0.83587644212876822</c:v>
                </c:pt>
                <c:pt idx="54483">
                  <c:v>0.83556547619047616</c:v>
                </c:pt>
                <c:pt idx="54484">
                  <c:v>0.83556547619047616</c:v>
                </c:pt>
                <c:pt idx="54485">
                  <c:v>0.83556547619047616</c:v>
                </c:pt>
                <c:pt idx="54486">
                  <c:v>0.83556547619047616</c:v>
                </c:pt>
                <c:pt idx="54487">
                  <c:v>0.83562662699888446</c:v>
                </c:pt>
                <c:pt idx="54488">
                  <c:v>0.83531598513011163</c:v>
                </c:pt>
                <c:pt idx="54489">
                  <c:v>0.83568773234200755</c:v>
                </c:pt>
                <c:pt idx="54490">
                  <c:v>0.83568773234200755</c:v>
                </c:pt>
                <c:pt idx="54491">
                  <c:v>0.83568773234200755</c:v>
                </c:pt>
                <c:pt idx="54492">
                  <c:v>0.83568773234200755</c:v>
                </c:pt>
                <c:pt idx="54493">
                  <c:v>0.83605947955390336</c:v>
                </c:pt>
                <c:pt idx="54494">
                  <c:v>0.83599851245816292</c:v>
                </c:pt>
                <c:pt idx="54495">
                  <c:v>0.83568773234200755</c:v>
                </c:pt>
                <c:pt idx="54496">
                  <c:v>0.83543833580980686</c:v>
                </c:pt>
                <c:pt idx="54497">
                  <c:v>0.83537718320327026</c:v>
                </c:pt>
                <c:pt idx="54498">
                  <c:v>0.83531598513011163</c:v>
                </c:pt>
                <c:pt idx="54499">
                  <c:v>0.83568773234200755</c:v>
                </c:pt>
                <c:pt idx="54500">
                  <c:v>0.83537718320327026</c:v>
                </c:pt>
                <c:pt idx="54501">
                  <c:v>0.83612040133779264</c:v>
                </c:pt>
                <c:pt idx="54502">
                  <c:v>0.83612040133779264</c:v>
                </c:pt>
                <c:pt idx="54503">
                  <c:v>0.83568773234200755</c:v>
                </c:pt>
                <c:pt idx="54504">
                  <c:v>0.83562662699888446</c:v>
                </c:pt>
                <c:pt idx="54505">
                  <c:v>0.83599851245816292</c:v>
                </c:pt>
                <c:pt idx="54506">
                  <c:v>0.83593749999999989</c:v>
                </c:pt>
                <c:pt idx="54507">
                  <c:v>0.83593749999999989</c:v>
                </c:pt>
                <c:pt idx="54508">
                  <c:v>0.83587644212876822</c:v>
                </c:pt>
                <c:pt idx="54509">
                  <c:v>0.83618763961280718</c:v>
                </c:pt>
                <c:pt idx="54510">
                  <c:v>0.83618763961280718</c:v>
                </c:pt>
                <c:pt idx="54511">
                  <c:v>0.83581533879374537</c:v>
                </c:pt>
                <c:pt idx="54512">
                  <c:v>0.83569299552906096</c:v>
                </c:pt>
                <c:pt idx="54513">
                  <c:v>0.83600447260529265</c:v>
                </c:pt>
                <c:pt idx="54514">
                  <c:v>0.83600447260529265</c:v>
                </c:pt>
                <c:pt idx="54515">
                  <c:v>0.83625512868332708</c:v>
                </c:pt>
                <c:pt idx="54516">
                  <c:v>0.83600447260529265</c:v>
                </c:pt>
                <c:pt idx="54517">
                  <c:v>0.83606557377049184</c:v>
                </c:pt>
                <c:pt idx="54518">
                  <c:v>0.83606557377049184</c:v>
                </c:pt>
                <c:pt idx="54519">
                  <c:v>0.83606557377049184</c:v>
                </c:pt>
                <c:pt idx="54520">
                  <c:v>0.83606557377049184</c:v>
                </c:pt>
                <c:pt idx="54521">
                  <c:v>0.83643815201192251</c:v>
                </c:pt>
                <c:pt idx="54522">
                  <c:v>0.83606557377049184</c:v>
                </c:pt>
                <c:pt idx="54523">
                  <c:v>0.83600447260529265</c:v>
                </c:pt>
                <c:pt idx="54524">
                  <c:v>0.83600447260529265</c:v>
                </c:pt>
                <c:pt idx="54525">
                  <c:v>0.83569299552906096</c:v>
                </c:pt>
                <c:pt idx="54526">
                  <c:v>0.8357541899441342</c:v>
                </c:pt>
                <c:pt idx="54527">
                  <c:v>0.83606557377049184</c:v>
                </c:pt>
                <c:pt idx="54528">
                  <c:v>0.83606557377049184</c:v>
                </c:pt>
                <c:pt idx="54529">
                  <c:v>0.83606557377049184</c:v>
                </c:pt>
                <c:pt idx="54530">
                  <c:v>0.83600447260529265</c:v>
                </c:pt>
                <c:pt idx="54531">
                  <c:v>0.83600447260529265</c:v>
                </c:pt>
                <c:pt idx="54532">
                  <c:v>0.83600447260529265</c:v>
                </c:pt>
                <c:pt idx="54533">
                  <c:v>0.83569299552906096</c:v>
                </c:pt>
                <c:pt idx="54534">
                  <c:v>0.83569299552906096</c:v>
                </c:pt>
                <c:pt idx="54535">
                  <c:v>0.83600447260529265</c:v>
                </c:pt>
                <c:pt idx="54536">
                  <c:v>0.83631618195376578</c:v>
                </c:pt>
                <c:pt idx="54537">
                  <c:v>0.83637718971300801</c:v>
                </c:pt>
                <c:pt idx="54538">
                  <c:v>0.8357541899441342</c:v>
                </c:pt>
                <c:pt idx="54539">
                  <c:v>0.8357541899441342</c:v>
                </c:pt>
                <c:pt idx="54540">
                  <c:v>0.83606557377049184</c:v>
                </c:pt>
                <c:pt idx="54541">
                  <c:v>0.83643815201192251</c:v>
                </c:pt>
                <c:pt idx="54542">
                  <c:v>0.83643815201192251</c:v>
                </c:pt>
                <c:pt idx="54543">
                  <c:v>0.83612662942271887</c:v>
                </c:pt>
                <c:pt idx="54544">
                  <c:v>0.83618763961280718</c:v>
                </c:pt>
                <c:pt idx="54545">
                  <c:v>0.83581533879374537</c:v>
                </c:pt>
                <c:pt idx="54546">
                  <c:v>0.83612662942271887</c:v>
                </c:pt>
                <c:pt idx="54547">
                  <c:v>0.8357541899441342</c:v>
                </c:pt>
                <c:pt idx="54548">
                  <c:v>0.83612662942271887</c:v>
                </c:pt>
                <c:pt idx="54549">
                  <c:v>0.83618763961280718</c:v>
                </c:pt>
                <c:pt idx="54550">
                  <c:v>0.83587644212876822</c:v>
                </c:pt>
                <c:pt idx="54551">
                  <c:v>0.83587644212876822</c:v>
                </c:pt>
                <c:pt idx="54552">
                  <c:v>0.83562662699888446</c:v>
                </c:pt>
                <c:pt idx="54553">
                  <c:v>0.83531598513011163</c:v>
                </c:pt>
                <c:pt idx="54554">
                  <c:v>0.83562662699888446</c:v>
                </c:pt>
                <c:pt idx="54555">
                  <c:v>0.83562662699888446</c:v>
                </c:pt>
                <c:pt idx="54556">
                  <c:v>0.83562662699888446</c:v>
                </c:pt>
                <c:pt idx="54557">
                  <c:v>0.83562662699888446</c:v>
                </c:pt>
                <c:pt idx="54558">
                  <c:v>0.83556547619047616</c:v>
                </c:pt>
                <c:pt idx="54559">
                  <c:v>0.83525474153960577</c:v>
                </c:pt>
                <c:pt idx="54560">
                  <c:v>0.83562662699888446</c:v>
                </c:pt>
                <c:pt idx="54561">
                  <c:v>0.83562662699888446</c:v>
                </c:pt>
                <c:pt idx="54562">
                  <c:v>0.83568773234200755</c:v>
                </c:pt>
                <c:pt idx="54563">
                  <c:v>0.83562662699888446</c:v>
                </c:pt>
                <c:pt idx="54564">
                  <c:v>0.83593750000000011</c:v>
                </c:pt>
                <c:pt idx="54565">
                  <c:v>0.83556547619047616</c:v>
                </c:pt>
                <c:pt idx="54566">
                  <c:v>0.83519345238095233</c:v>
                </c:pt>
                <c:pt idx="54567">
                  <c:v>0.83525474153960577</c:v>
                </c:pt>
                <c:pt idx="54568">
                  <c:v>0.83525474153960577</c:v>
                </c:pt>
                <c:pt idx="54569">
                  <c:v>0.83587644212876822</c:v>
                </c:pt>
                <c:pt idx="54570">
                  <c:v>0.83556547619047616</c:v>
                </c:pt>
                <c:pt idx="54571">
                  <c:v>0.83587644212876822</c:v>
                </c:pt>
                <c:pt idx="54572">
                  <c:v>0.83587644212876822</c:v>
                </c:pt>
                <c:pt idx="54573">
                  <c:v>0.83618763961280718</c:v>
                </c:pt>
                <c:pt idx="54574">
                  <c:v>0.83587644212876822</c:v>
                </c:pt>
                <c:pt idx="54575">
                  <c:v>0.83587644212876822</c:v>
                </c:pt>
                <c:pt idx="54576">
                  <c:v>0.83624860439151472</c:v>
                </c:pt>
                <c:pt idx="54577">
                  <c:v>0.83556547619047616</c:v>
                </c:pt>
                <c:pt idx="54578">
                  <c:v>0.83568773234200755</c:v>
                </c:pt>
                <c:pt idx="54579">
                  <c:v>0.83531598513011163</c:v>
                </c:pt>
                <c:pt idx="54580">
                  <c:v>0.83562662699888446</c:v>
                </c:pt>
                <c:pt idx="54581">
                  <c:v>0.83562662699888446</c:v>
                </c:pt>
                <c:pt idx="54582">
                  <c:v>0.83556547619047616</c:v>
                </c:pt>
                <c:pt idx="54583">
                  <c:v>0.83587644212876822</c:v>
                </c:pt>
                <c:pt idx="54584">
                  <c:v>0.83581533879374537</c:v>
                </c:pt>
                <c:pt idx="54585">
                  <c:v>0.83612662942271887</c:v>
                </c:pt>
                <c:pt idx="54586">
                  <c:v>0.8357541899441342</c:v>
                </c:pt>
                <c:pt idx="54587">
                  <c:v>0.8357541899441342</c:v>
                </c:pt>
                <c:pt idx="54588">
                  <c:v>0.83544303797468367</c:v>
                </c:pt>
                <c:pt idx="54589">
                  <c:v>0.83544303797468367</c:v>
                </c:pt>
                <c:pt idx="54590">
                  <c:v>0.83587644212876822</c:v>
                </c:pt>
                <c:pt idx="54591">
                  <c:v>0.83593749999999989</c:v>
                </c:pt>
                <c:pt idx="54592">
                  <c:v>0.83562662699888424</c:v>
                </c:pt>
                <c:pt idx="54593">
                  <c:v>0.83556547619047616</c:v>
                </c:pt>
                <c:pt idx="54594">
                  <c:v>0.83562662699888446</c:v>
                </c:pt>
                <c:pt idx="54595">
                  <c:v>0.83562662699888446</c:v>
                </c:pt>
                <c:pt idx="54596">
                  <c:v>0.83593750000000011</c:v>
                </c:pt>
                <c:pt idx="54597">
                  <c:v>0.83593750000000011</c:v>
                </c:pt>
                <c:pt idx="54598">
                  <c:v>0.83550427986602172</c:v>
                </c:pt>
                <c:pt idx="54599">
                  <c:v>0.83618763961280718</c:v>
                </c:pt>
                <c:pt idx="54600">
                  <c:v>0.83618763961280718</c:v>
                </c:pt>
                <c:pt idx="54601">
                  <c:v>0.83581533879374537</c:v>
                </c:pt>
                <c:pt idx="54602">
                  <c:v>0.83612662942271887</c:v>
                </c:pt>
                <c:pt idx="54603">
                  <c:v>0.83581533879374537</c:v>
                </c:pt>
                <c:pt idx="54604">
                  <c:v>0.83581533879374537</c:v>
                </c:pt>
                <c:pt idx="54605">
                  <c:v>0.83612662942271887</c:v>
                </c:pt>
                <c:pt idx="54606">
                  <c:v>0.83618763961280718</c:v>
                </c:pt>
                <c:pt idx="54607">
                  <c:v>0.83624860439151472</c:v>
                </c:pt>
                <c:pt idx="54608">
                  <c:v>0.83630952380952384</c:v>
                </c:pt>
                <c:pt idx="54609">
                  <c:v>0.83568773234200755</c:v>
                </c:pt>
                <c:pt idx="54610">
                  <c:v>0.83531598513011163</c:v>
                </c:pt>
                <c:pt idx="54611">
                  <c:v>0.83568773234200755</c:v>
                </c:pt>
                <c:pt idx="54612">
                  <c:v>0.83624860439151472</c:v>
                </c:pt>
                <c:pt idx="54613">
                  <c:v>0.83581533879374537</c:v>
                </c:pt>
                <c:pt idx="54614">
                  <c:v>0.83587644212876822</c:v>
                </c:pt>
                <c:pt idx="54615">
                  <c:v>0.83587644212876822</c:v>
                </c:pt>
                <c:pt idx="54616">
                  <c:v>0.83618763961280718</c:v>
                </c:pt>
                <c:pt idx="54617">
                  <c:v>0.83581533879374537</c:v>
                </c:pt>
                <c:pt idx="54618">
                  <c:v>0.83581533879374537</c:v>
                </c:pt>
                <c:pt idx="54619">
                  <c:v>0.8357541899441342</c:v>
                </c:pt>
                <c:pt idx="54620">
                  <c:v>0.83606557377049184</c:v>
                </c:pt>
                <c:pt idx="54621">
                  <c:v>0.8357541899441342</c:v>
                </c:pt>
                <c:pt idx="54622">
                  <c:v>0.83581533879374537</c:v>
                </c:pt>
                <c:pt idx="54623">
                  <c:v>0.83581533879374537</c:v>
                </c:pt>
                <c:pt idx="54624">
                  <c:v>0.83550427986602172</c:v>
                </c:pt>
                <c:pt idx="54625">
                  <c:v>0.83587644212876822</c:v>
                </c:pt>
                <c:pt idx="54626">
                  <c:v>0.83593749999999989</c:v>
                </c:pt>
                <c:pt idx="54627">
                  <c:v>0.83624860439151472</c:v>
                </c:pt>
                <c:pt idx="54628">
                  <c:v>0.83556547619047616</c:v>
                </c:pt>
                <c:pt idx="54629">
                  <c:v>0.83599851245816292</c:v>
                </c:pt>
                <c:pt idx="54630">
                  <c:v>0.83568773234200755</c:v>
                </c:pt>
                <c:pt idx="54631">
                  <c:v>0.83568773234200755</c:v>
                </c:pt>
                <c:pt idx="54632">
                  <c:v>0.83562662699888446</c:v>
                </c:pt>
                <c:pt idx="54633">
                  <c:v>0.83562662699888446</c:v>
                </c:pt>
                <c:pt idx="54634">
                  <c:v>0.83550427986602172</c:v>
                </c:pt>
                <c:pt idx="54635">
                  <c:v>0.83581533879374537</c:v>
                </c:pt>
                <c:pt idx="54636">
                  <c:v>0.83550427986602172</c:v>
                </c:pt>
                <c:pt idx="54637">
                  <c:v>0.83550427986602172</c:v>
                </c:pt>
                <c:pt idx="54638">
                  <c:v>0.83556547619047616</c:v>
                </c:pt>
                <c:pt idx="54639">
                  <c:v>0.83587644212876822</c:v>
                </c:pt>
                <c:pt idx="54640">
                  <c:v>0.83581533879374537</c:v>
                </c:pt>
                <c:pt idx="54641">
                  <c:v>0.83556547619047616</c:v>
                </c:pt>
                <c:pt idx="54642">
                  <c:v>0.83556547619047616</c:v>
                </c:pt>
                <c:pt idx="54643">
                  <c:v>0.83519345238095233</c:v>
                </c:pt>
                <c:pt idx="54644">
                  <c:v>0.83556547619047616</c:v>
                </c:pt>
                <c:pt idx="54645">
                  <c:v>0.83556547619047616</c:v>
                </c:pt>
                <c:pt idx="54646">
                  <c:v>0.8357541899441342</c:v>
                </c:pt>
                <c:pt idx="54647">
                  <c:v>0.83606557377049184</c:v>
                </c:pt>
                <c:pt idx="54648">
                  <c:v>0.8357541899441342</c:v>
                </c:pt>
                <c:pt idx="54649">
                  <c:v>0.83550427986602172</c:v>
                </c:pt>
                <c:pt idx="54650">
                  <c:v>0.83550427986602172</c:v>
                </c:pt>
                <c:pt idx="54651">
                  <c:v>0.83525474153960577</c:v>
                </c:pt>
                <c:pt idx="54652">
                  <c:v>0.83525474153960577</c:v>
                </c:pt>
                <c:pt idx="54653">
                  <c:v>0.83556547619047616</c:v>
                </c:pt>
                <c:pt idx="54654">
                  <c:v>0.83550427986602172</c:v>
                </c:pt>
                <c:pt idx="54655">
                  <c:v>0.83618763961280718</c:v>
                </c:pt>
                <c:pt idx="54656">
                  <c:v>0.83612662942271887</c:v>
                </c:pt>
                <c:pt idx="54657">
                  <c:v>0.8357541899441342</c:v>
                </c:pt>
                <c:pt idx="54658">
                  <c:v>0.83606557377049184</c:v>
                </c:pt>
                <c:pt idx="54659">
                  <c:v>0.83606557377049184</c:v>
                </c:pt>
                <c:pt idx="54660">
                  <c:v>0.83606557377049184</c:v>
                </c:pt>
                <c:pt idx="54661">
                  <c:v>0.8357541899441342</c:v>
                </c:pt>
                <c:pt idx="54662">
                  <c:v>0.8357541899441342</c:v>
                </c:pt>
                <c:pt idx="54663">
                  <c:v>0.8357541899441342</c:v>
                </c:pt>
                <c:pt idx="54664">
                  <c:v>0.83612662942271887</c:v>
                </c:pt>
                <c:pt idx="54665">
                  <c:v>0.83606557377049184</c:v>
                </c:pt>
                <c:pt idx="54666">
                  <c:v>0.83625512868332708</c:v>
                </c:pt>
                <c:pt idx="54667">
                  <c:v>0.83594332587621178</c:v>
                </c:pt>
                <c:pt idx="54668">
                  <c:v>0.83569299552906096</c:v>
                </c:pt>
                <c:pt idx="54669">
                  <c:v>0.83538175046554941</c:v>
                </c:pt>
                <c:pt idx="54670">
                  <c:v>0.83507073715562186</c:v>
                </c:pt>
                <c:pt idx="54671">
                  <c:v>0.83550427986602172</c:v>
                </c:pt>
                <c:pt idx="54672">
                  <c:v>0.83556547619047616</c:v>
                </c:pt>
                <c:pt idx="54673">
                  <c:v>0.83550427986602172</c:v>
                </c:pt>
                <c:pt idx="54674">
                  <c:v>0.83550427986602172</c:v>
                </c:pt>
                <c:pt idx="54675">
                  <c:v>0.83544303797468367</c:v>
                </c:pt>
                <c:pt idx="54676">
                  <c:v>0.83612662942271887</c:v>
                </c:pt>
                <c:pt idx="54677">
                  <c:v>0.83606557377049184</c:v>
                </c:pt>
                <c:pt idx="54678">
                  <c:v>0.83569299552906096</c:v>
                </c:pt>
                <c:pt idx="54679">
                  <c:v>0.83594332587621178</c:v>
                </c:pt>
                <c:pt idx="54680">
                  <c:v>0.83588213353226415</c:v>
                </c:pt>
                <c:pt idx="54681">
                  <c:v>0.83588213353226415</c:v>
                </c:pt>
                <c:pt idx="54682">
                  <c:v>0.83588213353226415</c:v>
                </c:pt>
                <c:pt idx="54683">
                  <c:v>0.83625512868332708</c:v>
                </c:pt>
                <c:pt idx="54684">
                  <c:v>0.83594332587621178</c:v>
                </c:pt>
                <c:pt idx="54685">
                  <c:v>0.83588213353226415</c:v>
                </c:pt>
                <c:pt idx="54686">
                  <c:v>0.83582089552238814</c:v>
                </c:pt>
                <c:pt idx="54687">
                  <c:v>0.83619402985074631</c:v>
                </c:pt>
                <c:pt idx="54688">
                  <c:v>0.83582089552238814</c:v>
                </c:pt>
                <c:pt idx="54689">
                  <c:v>0.83613288540500197</c:v>
                </c:pt>
                <c:pt idx="54690">
                  <c:v>0.83619402985074631</c:v>
                </c:pt>
                <c:pt idx="54691">
                  <c:v>0.83594332587621178</c:v>
                </c:pt>
                <c:pt idx="54692">
                  <c:v>0.8356317554975774</c:v>
                </c:pt>
                <c:pt idx="54693">
                  <c:v>0.8353204172876304</c:v>
                </c:pt>
                <c:pt idx="54694">
                  <c:v>0.83606557377049184</c:v>
                </c:pt>
                <c:pt idx="54695">
                  <c:v>0.83606557377049184</c:v>
                </c:pt>
                <c:pt idx="54696">
                  <c:v>0.83606557377049184</c:v>
                </c:pt>
                <c:pt idx="54697">
                  <c:v>0.83606557377049184</c:v>
                </c:pt>
                <c:pt idx="54698">
                  <c:v>0.83538175046554941</c:v>
                </c:pt>
                <c:pt idx="54699">
                  <c:v>0.8357541899441342</c:v>
                </c:pt>
                <c:pt idx="54700">
                  <c:v>0.83538175046554941</c:v>
                </c:pt>
                <c:pt idx="54701">
                  <c:v>0.83538175046554941</c:v>
                </c:pt>
                <c:pt idx="54702">
                  <c:v>0.8357541899441342</c:v>
                </c:pt>
                <c:pt idx="54703">
                  <c:v>0.83544303797468367</c:v>
                </c:pt>
                <c:pt idx="54704">
                  <c:v>0.83550427986602172</c:v>
                </c:pt>
                <c:pt idx="54705">
                  <c:v>0.83519345238095233</c:v>
                </c:pt>
                <c:pt idx="54706">
                  <c:v>0.83556547619047616</c:v>
                </c:pt>
                <c:pt idx="54707">
                  <c:v>0.83556547619047616</c:v>
                </c:pt>
                <c:pt idx="54708">
                  <c:v>0.83556547619047616</c:v>
                </c:pt>
                <c:pt idx="54709">
                  <c:v>0.83556547619047616</c:v>
                </c:pt>
                <c:pt idx="54710">
                  <c:v>0.83550427986602172</c:v>
                </c:pt>
                <c:pt idx="54711">
                  <c:v>0.83556547619047616</c:v>
                </c:pt>
                <c:pt idx="54712">
                  <c:v>0.83587644212876822</c:v>
                </c:pt>
                <c:pt idx="54713">
                  <c:v>0.83587644212876822</c:v>
                </c:pt>
                <c:pt idx="54714">
                  <c:v>0.83550427986602172</c:v>
                </c:pt>
                <c:pt idx="54715">
                  <c:v>0.83544303797468367</c:v>
                </c:pt>
                <c:pt idx="54716">
                  <c:v>0.83581533879374537</c:v>
                </c:pt>
                <c:pt idx="54717">
                  <c:v>0.83643815201192251</c:v>
                </c:pt>
                <c:pt idx="54718">
                  <c:v>0.83606557377049184</c:v>
                </c:pt>
                <c:pt idx="54719">
                  <c:v>0.83600447260529265</c:v>
                </c:pt>
                <c:pt idx="54720">
                  <c:v>0.83594332587621178</c:v>
                </c:pt>
                <c:pt idx="54721">
                  <c:v>0.83594332587621178</c:v>
                </c:pt>
                <c:pt idx="54722">
                  <c:v>0.83569299552906096</c:v>
                </c:pt>
                <c:pt idx="54723">
                  <c:v>0.83581533879374537</c:v>
                </c:pt>
                <c:pt idx="54724">
                  <c:v>0.83550427986602172</c:v>
                </c:pt>
                <c:pt idx="54725">
                  <c:v>0.83556547619047616</c:v>
                </c:pt>
                <c:pt idx="54726">
                  <c:v>0.83587644212876822</c:v>
                </c:pt>
                <c:pt idx="54727">
                  <c:v>0.83556547619047616</c:v>
                </c:pt>
                <c:pt idx="54728">
                  <c:v>0.83593750000000011</c:v>
                </c:pt>
                <c:pt idx="54729">
                  <c:v>0.83556547619047616</c:v>
                </c:pt>
                <c:pt idx="54730">
                  <c:v>0.83556547619047616</c:v>
                </c:pt>
                <c:pt idx="54731">
                  <c:v>0.83556547619047616</c:v>
                </c:pt>
                <c:pt idx="54732">
                  <c:v>0.83562662699888446</c:v>
                </c:pt>
                <c:pt idx="54733">
                  <c:v>0.83568773234200755</c:v>
                </c:pt>
                <c:pt idx="54734">
                  <c:v>0.83599851245816292</c:v>
                </c:pt>
                <c:pt idx="54735">
                  <c:v>0.83568773234200755</c:v>
                </c:pt>
                <c:pt idx="54736">
                  <c:v>0.83531598513011163</c:v>
                </c:pt>
                <c:pt idx="54737">
                  <c:v>0.83599851245816292</c:v>
                </c:pt>
                <c:pt idx="54738">
                  <c:v>0.83605947955390336</c:v>
                </c:pt>
                <c:pt idx="54739">
                  <c:v>0.83531598513011163</c:v>
                </c:pt>
                <c:pt idx="54740">
                  <c:v>0.83556547619047616</c:v>
                </c:pt>
                <c:pt idx="54741">
                  <c:v>0.83550427986602172</c:v>
                </c:pt>
                <c:pt idx="54742">
                  <c:v>0.83544303797468367</c:v>
                </c:pt>
                <c:pt idx="54743">
                  <c:v>0.83544303797468367</c:v>
                </c:pt>
                <c:pt idx="54744">
                  <c:v>0.83612662942271887</c:v>
                </c:pt>
                <c:pt idx="54745">
                  <c:v>0.83618763961280718</c:v>
                </c:pt>
                <c:pt idx="54746">
                  <c:v>0.83581533879374537</c:v>
                </c:pt>
                <c:pt idx="54747">
                  <c:v>0.83612662942271887</c:v>
                </c:pt>
                <c:pt idx="54748">
                  <c:v>0.83612662942271887</c:v>
                </c:pt>
                <c:pt idx="54749">
                  <c:v>0.83612662942271887</c:v>
                </c:pt>
                <c:pt idx="54750">
                  <c:v>0.83606557377049184</c:v>
                </c:pt>
                <c:pt idx="54751">
                  <c:v>0.83606557377049184</c:v>
                </c:pt>
                <c:pt idx="54752">
                  <c:v>0.83606557377049184</c:v>
                </c:pt>
                <c:pt idx="54753">
                  <c:v>0.8357541899441342</c:v>
                </c:pt>
                <c:pt idx="54754">
                  <c:v>0.83606557377049184</c:v>
                </c:pt>
                <c:pt idx="54755">
                  <c:v>0.8357541899441342</c:v>
                </c:pt>
                <c:pt idx="54756">
                  <c:v>0.83612662942271887</c:v>
                </c:pt>
                <c:pt idx="54757">
                  <c:v>0.83618763961280718</c:v>
                </c:pt>
                <c:pt idx="54758">
                  <c:v>0.83593749999999989</c:v>
                </c:pt>
                <c:pt idx="54759">
                  <c:v>0.83630952380952384</c:v>
                </c:pt>
                <c:pt idx="54760">
                  <c:v>0.83593750000000011</c:v>
                </c:pt>
                <c:pt idx="54761">
                  <c:v>0.83630952380952384</c:v>
                </c:pt>
                <c:pt idx="54762">
                  <c:v>0.83593749999999989</c:v>
                </c:pt>
                <c:pt idx="54763">
                  <c:v>0.83556547619047616</c:v>
                </c:pt>
                <c:pt idx="54764">
                  <c:v>0.83593749999999989</c:v>
                </c:pt>
                <c:pt idx="54765">
                  <c:v>0.83587644212876822</c:v>
                </c:pt>
                <c:pt idx="54766">
                  <c:v>0.83587644212876822</c:v>
                </c:pt>
                <c:pt idx="54767">
                  <c:v>0.83612662942271887</c:v>
                </c:pt>
                <c:pt idx="54768">
                  <c:v>0.83643815201192251</c:v>
                </c:pt>
                <c:pt idx="54769">
                  <c:v>0.83618763961280718</c:v>
                </c:pt>
                <c:pt idx="54770">
                  <c:v>0.83519345238095233</c:v>
                </c:pt>
                <c:pt idx="54771">
                  <c:v>0.83562662699888446</c:v>
                </c:pt>
                <c:pt idx="54772">
                  <c:v>0.83531598513011163</c:v>
                </c:pt>
                <c:pt idx="54773">
                  <c:v>0.83630952380952384</c:v>
                </c:pt>
                <c:pt idx="54774">
                  <c:v>0.83618763961280718</c:v>
                </c:pt>
                <c:pt idx="54775">
                  <c:v>0.83581533879374537</c:v>
                </c:pt>
                <c:pt idx="54776">
                  <c:v>0.83612662942271887</c:v>
                </c:pt>
                <c:pt idx="54777">
                  <c:v>0.83581533879374537</c:v>
                </c:pt>
                <c:pt idx="54778">
                  <c:v>0.83556547619047616</c:v>
                </c:pt>
                <c:pt idx="54779">
                  <c:v>0.83562662699888446</c:v>
                </c:pt>
                <c:pt idx="54780">
                  <c:v>0.83599851245816292</c:v>
                </c:pt>
                <c:pt idx="54781">
                  <c:v>0.83599851245816292</c:v>
                </c:pt>
                <c:pt idx="54782">
                  <c:v>0.83624860439151472</c:v>
                </c:pt>
                <c:pt idx="54783">
                  <c:v>0.83587644212876822</c:v>
                </c:pt>
                <c:pt idx="54784">
                  <c:v>0.83581533879374537</c:v>
                </c:pt>
                <c:pt idx="54785">
                  <c:v>0.83618763961280718</c:v>
                </c:pt>
                <c:pt idx="54786">
                  <c:v>0.83612662942271887</c:v>
                </c:pt>
                <c:pt idx="54787">
                  <c:v>0.83624860439151472</c:v>
                </c:pt>
                <c:pt idx="54788">
                  <c:v>0.83593749999999989</c:v>
                </c:pt>
                <c:pt idx="54789">
                  <c:v>0.83525474153960577</c:v>
                </c:pt>
                <c:pt idx="54790">
                  <c:v>0.83574879227053145</c:v>
                </c:pt>
                <c:pt idx="54791">
                  <c:v>0.83537718320327026</c:v>
                </c:pt>
                <c:pt idx="54792">
                  <c:v>0.83537718320327026</c:v>
                </c:pt>
                <c:pt idx="54793">
                  <c:v>0.83543833580980686</c:v>
                </c:pt>
                <c:pt idx="54794">
                  <c:v>0.83543833580980686</c:v>
                </c:pt>
                <c:pt idx="54795">
                  <c:v>0.83568773234200755</c:v>
                </c:pt>
                <c:pt idx="54796">
                  <c:v>0.83556547619047616</c:v>
                </c:pt>
                <c:pt idx="54797">
                  <c:v>0.83581533879374537</c:v>
                </c:pt>
                <c:pt idx="54798">
                  <c:v>0.83612662942271887</c:v>
                </c:pt>
                <c:pt idx="54799">
                  <c:v>0.83612662942271887</c:v>
                </c:pt>
                <c:pt idx="54800">
                  <c:v>0.83606557377049184</c:v>
                </c:pt>
                <c:pt idx="54801">
                  <c:v>0.83606557377049184</c:v>
                </c:pt>
                <c:pt idx="54802">
                  <c:v>0.83606557377049184</c:v>
                </c:pt>
                <c:pt idx="54803">
                  <c:v>0.8357541899441342</c:v>
                </c:pt>
                <c:pt idx="54804">
                  <c:v>0.83612662942271887</c:v>
                </c:pt>
                <c:pt idx="54805">
                  <c:v>0.83618763961280718</c:v>
                </c:pt>
                <c:pt idx="54806">
                  <c:v>0.83624860439151472</c:v>
                </c:pt>
                <c:pt idx="54807">
                  <c:v>0.83556547619047616</c:v>
                </c:pt>
                <c:pt idx="54808">
                  <c:v>0.83550427986602172</c:v>
                </c:pt>
                <c:pt idx="54809">
                  <c:v>0.83519345238095233</c:v>
                </c:pt>
                <c:pt idx="54810">
                  <c:v>0.83562662699888446</c:v>
                </c:pt>
                <c:pt idx="54811">
                  <c:v>0.83525474153960577</c:v>
                </c:pt>
                <c:pt idx="54812">
                  <c:v>0.83556547619047616</c:v>
                </c:pt>
                <c:pt idx="54813">
                  <c:v>0.83587644212876822</c:v>
                </c:pt>
                <c:pt idx="54814">
                  <c:v>0.83550427986602172</c:v>
                </c:pt>
                <c:pt idx="54815">
                  <c:v>0.83593749999999989</c:v>
                </c:pt>
                <c:pt idx="54816">
                  <c:v>0.83593749999999989</c:v>
                </c:pt>
                <c:pt idx="54817">
                  <c:v>0.83587644212876822</c:v>
                </c:pt>
                <c:pt idx="54818">
                  <c:v>0.83606557377049184</c:v>
                </c:pt>
                <c:pt idx="54819">
                  <c:v>0.83569299552906118</c:v>
                </c:pt>
                <c:pt idx="54820">
                  <c:v>0.83538175046554941</c:v>
                </c:pt>
                <c:pt idx="54821">
                  <c:v>0.83606557377049184</c:v>
                </c:pt>
                <c:pt idx="54822">
                  <c:v>0.8357541899441342</c:v>
                </c:pt>
                <c:pt idx="54823">
                  <c:v>0.83550427986602172</c:v>
                </c:pt>
                <c:pt idx="54824">
                  <c:v>0.83550427986602172</c:v>
                </c:pt>
                <c:pt idx="54825">
                  <c:v>0.83544303797468367</c:v>
                </c:pt>
                <c:pt idx="54826">
                  <c:v>0.83538175046554941</c:v>
                </c:pt>
                <c:pt idx="54827">
                  <c:v>0.8357541899441342</c:v>
                </c:pt>
                <c:pt idx="54828">
                  <c:v>0.83569299552906096</c:v>
                </c:pt>
                <c:pt idx="54829">
                  <c:v>0.8356317554975774</c:v>
                </c:pt>
                <c:pt idx="54830">
                  <c:v>0.83631618195376578</c:v>
                </c:pt>
                <c:pt idx="54831">
                  <c:v>0.83600447260529265</c:v>
                </c:pt>
                <c:pt idx="54832">
                  <c:v>0.83594332587621178</c:v>
                </c:pt>
                <c:pt idx="54833">
                  <c:v>0.83594332587621178</c:v>
                </c:pt>
                <c:pt idx="54834">
                  <c:v>0.83594332587621178</c:v>
                </c:pt>
                <c:pt idx="54835">
                  <c:v>0.83594332587621178</c:v>
                </c:pt>
                <c:pt idx="54836">
                  <c:v>0.83594332587621178</c:v>
                </c:pt>
                <c:pt idx="54837">
                  <c:v>0.83600447260529265</c:v>
                </c:pt>
                <c:pt idx="54838">
                  <c:v>0.8356317554975774</c:v>
                </c:pt>
                <c:pt idx="54839">
                  <c:v>0.8356317554975774</c:v>
                </c:pt>
                <c:pt idx="54840">
                  <c:v>0.83569299552906118</c:v>
                </c:pt>
                <c:pt idx="54841">
                  <c:v>0.8357541899441342</c:v>
                </c:pt>
                <c:pt idx="54842">
                  <c:v>0.83538175046554941</c:v>
                </c:pt>
                <c:pt idx="54843">
                  <c:v>0.83544303797468367</c:v>
                </c:pt>
                <c:pt idx="54844">
                  <c:v>0.83587644212876822</c:v>
                </c:pt>
                <c:pt idx="54845">
                  <c:v>0.83618763961280718</c:v>
                </c:pt>
                <c:pt idx="54846">
                  <c:v>0.83581533879374537</c:v>
                </c:pt>
                <c:pt idx="54847">
                  <c:v>0.83581533879374537</c:v>
                </c:pt>
                <c:pt idx="54848">
                  <c:v>0.83612662942271887</c:v>
                </c:pt>
                <c:pt idx="54849">
                  <c:v>0.83600447260529265</c:v>
                </c:pt>
                <c:pt idx="54850">
                  <c:v>0.83600447260529265</c:v>
                </c:pt>
                <c:pt idx="54851">
                  <c:v>0.83600447260529265</c:v>
                </c:pt>
                <c:pt idx="54852">
                  <c:v>0.83594332587621178</c:v>
                </c:pt>
                <c:pt idx="54853">
                  <c:v>0.83594332587621178</c:v>
                </c:pt>
                <c:pt idx="54854">
                  <c:v>0.83594332587621178</c:v>
                </c:pt>
                <c:pt idx="54855">
                  <c:v>0.83631618195376578</c:v>
                </c:pt>
                <c:pt idx="54856">
                  <c:v>0.83600447260529265</c:v>
                </c:pt>
                <c:pt idx="54857">
                  <c:v>0.83600447260529265</c:v>
                </c:pt>
                <c:pt idx="54858">
                  <c:v>0.83600447260529265</c:v>
                </c:pt>
                <c:pt idx="54859">
                  <c:v>0.83600447260529265</c:v>
                </c:pt>
                <c:pt idx="54860">
                  <c:v>0.83569299552906096</c:v>
                </c:pt>
                <c:pt idx="54861">
                  <c:v>0.8357541899441342</c:v>
                </c:pt>
                <c:pt idx="54862">
                  <c:v>0.83581533879374537</c:v>
                </c:pt>
                <c:pt idx="54863">
                  <c:v>0.83581533879374537</c:v>
                </c:pt>
                <c:pt idx="54864">
                  <c:v>0.83581533879374537</c:v>
                </c:pt>
                <c:pt idx="54865">
                  <c:v>0.8357541899441342</c:v>
                </c:pt>
                <c:pt idx="54866">
                  <c:v>0.83538175046554941</c:v>
                </c:pt>
                <c:pt idx="54867">
                  <c:v>0.8357541899441342</c:v>
                </c:pt>
                <c:pt idx="54868">
                  <c:v>0.83550427986602172</c:v>
                </c:pt>
                <c:pt idx="54869">
                  <c:v>0.83550427986602172</c:v>
                </c:pt>
                <c:pt idx="54870">
                  <c:v>0.83581533879374537</c:v>
                </c:pt>
                <c:pt idx="54871">
                  <c:v>0.83544303797468367</c:v>
                </c:pt>
                <c:pt idx="54872">
                  <c:v>0.83581533879374537</c:v>
                </c:pt>
                <c:pt idx="54873">
                  <c:v>0.83612662942271887</c:v>
                </c:pt>
                <c:pt idx="54874">
                  <c:v>0.83606557377049184</c:v>
                </c:pt>
                <c:pt idx="54875">
                  <c:v>0.83600447260529265</c:v>
                </c:pt>
                <c:pt idx="54876">
                  <c:v>0.83600447260529265</c:v>
                </c:pt>
                <c:pt idx="54877">
                  <c:v>0.83600447260529265</c:v>
                </c:pt>
                <c:pt idx="54878">
                  <c:v>0.83606557377049184</c:v>
                </c:pt>
                <c:pt idx="54879">
                  <c:v>0.83606557377049184</c:v>
                </c:pt>
                <c:pt idx="54880">
                  <c:v>0.83606557377049184</c:v>
                </c:pt>
                <c:pt idx="54881">
                  <c:v>0.8357541899441342</c:v>
                </c:pt>
                <c:pt idx="54882">
                  <c:v>0.83538175046554941</c:v>
                </c:pt>
                <c:pt idx="54883">
                  <c:v>0.83538175046554941</c:v>
                </c:pt>
                <c:pt idx="54884">
                  <c:v>0.83544303797468367</c:v>
                </c:pt>
                <c:pt idx="54885">
                  <c:v>0.83550427986602172</c:v>
                </c:pt>
                <c:pt idx="54886">
                  <c:v>0.83550427986602172</c:v>
                </c:pt>
                <c:pt idx="54887">
                  <c:v>0.83550427986602172</c:v>
                </c:pt>
                <c:pt idx="54888">
                  <c:v>0.83544303797468367</c:v>
                </c:pt>
                <c:pt idx="54889">
                  <c:v>0.83637718971300801</c:v>
                </c:pt>
                <c:pt idx="54890">
                  <c:v>0.83631618195376578</c:v>
                </c:pt>
                <c:pt idx="54891">
                  <c:v>0.8356317554975774</c:v>
                </c:pt>
                <c:pt idx="54892">
                  <c:v>0.83594332587621178</c:v>
                </c:pt>
                <c:pt idx="54893">
                  <c:v>0.8356317554975774</c:v>
                </c:pt>
                <c:pt idx="54894">
                  <c:v>0.83606557377049184</c:v>
                </c:pt>
                <c:pt idx="54895">
                  <c:v>0.83550427986602172</c:v>
                </c:pt>
                <c:pt idx="54896">
                  <c:v>0.83556547619047616</c:v>
                </c:pt>
                <c:pt idx="54897">
                  <c:v>0.83630952380952384</c:v>
                </c:pt>
                <c:pt idx="54898">
                  <c:v>0.83581533879374537</c:v>
                </c:pt>
                <c:pt idx="54899">
                  <c:v>0.83606557377049184</c:v>
                </c:pt>
                <c:pt idx="54900">
                  <c:v>0.83612662942271887</c:v>
                </c:pt>
                <c:pt idx="54901">
                  <c:v>0.83581533879374537</c:v>
                </c:pt>
                <c:pt idx="54902">
                  <c:v>0.83612662942271887</c:v>
                </c:pt>
                <c:pt idx="54903">
                  <c:v>0.83618763961280718</c:v>
                </c:pt>
                <c:pt idx="54904">
                  <c:v>0.83556547619047616</c:v>
                </c:pt>
                <c:pt idx="54905">
                  <c:v>0.83556547619047616</c:v>
                </c:pt>
                <c:pt idx="54906">
                  <c:v>0.83568773234200755</c:v>
                </c:pt>
                <c:pt idx="54907">
                  <c:v>0.83574879227053145</c:v>
                </c:pt>
                <c:pt idx="54908">
                  <c:v>0.83568773234200755</c:v>
                </c:pt>
                <c:pt idx="54909">
                  <c:v>0.83630952380952384</c:v>
                </c:pt>
                <c:pt idx="54910">
                  <c:v>0.83599851245816292</c:v>
                </c:pt>
                <c:pt idx="54911">
                  <c:v>0.83599851245816292</c:v>
                </c:pt>
                <c:pt idx="54912">
                  <c:v>0.83624860439151472</c:v>
                </c:pt>
                <c:pt idx="54913">
                  <c:v>0.83618763961280718</c:v>
                </c:pt>
                <c:pt idx="54914">
                  <c:v>0.83624860439151472</c:v>
                </c:pt>
                <c:pt idx="54915">
                  <c:v>0.83618763961280718</c:v>
                </c:pt>
                <c:pt idx="54916">
                  <c:v>0.83612662942271887</c:v>
                </c:pt>
                <c:pt idx="54917">
                  <c:v>0.83612662942271887</c:v>
                </c:pt>
                <c:pt idx="54918">
                  <c:v>0.83569299552906118</c:v>
                </c:pt>
                <c:pt idx="54919">
                  <c:v>0.83544303797468367</c:v>
                </c:pt>
                <c:pt idx="54920">
                  <c:v>0.83525474153960577</c:v>
                </c:pt>
                <c:pt idx="54921">
                  <c:v>0.83562662699888446</c:v>
                </c:pt>
                <c:pt idx="54922">
                  <c:v>0.83593750000000011</c:v>
                </c:pt>
                <c:pt idx="54923">
                  <c:v>0.83562662699888446</c:v>
                </c:pt>
                <c:pt idx="54924">
                  <c:v>0.83568773234200755</c:v>
                </c:pt>
                <c:pt idx="54925">
                  <c:v>0.83568773234200755</c:v>
                </c:pt>
                <c:pt idx="54926">
                  <c:v>0.83531598513011163</c:v>
                </c:pt>
                <c:pt idx="54927">
                  <c:v>0.83562662699888446</c:v>
                </c:pt>
                <c:pt idx="54928">
                  <c:v>0.83581533879374537</c:v>
                </c:pt>
                <c:pt idx="54929">
                  <c:v>0.83612662942271887</c:v>
                </c:pt>
                <c:pt idx="54930">
                  <c:v>0.83581533879374537</c:v>
                </c:pt>
                <c:pt idx="54931">
                  <c:v>0.83618763961280718</c:v>
                </c:pt>
                <c:pt idx="54932">
                  <c:v>0.83618763961280718</c:v>
                </c:pt>
                <c:pt idx="54933">
                  <c:v>0.83587644212876822</c:v>
                </c:pt>
                <c:pt idx="54934">
                  <c:v>0.83618763961280718</c:v>
                </c:pt>
                <c:pt idx="54935">
                  <c:v>0.83618763961280718</c:v>
                </c:pt>
                <c:pt idx="54936">
                  <c:v>0.83593749999999989</c:v>
                </c:pt>
                <c:pt idx="54937">
                  <c:v>0.83630952380952384</c:v>
                </c:pt>
                <c:pt idx="54938">
                  <c:v>0.83605947955390336</c:v>
                </c:pt>
                <c:pt idx="54939">
                  <c:v>0.83537718320327026</c:v>
                </c:pt>
                <c:pt idx="54940">
                  <c:v>0.83574879227053145</c:v>
                </c:pt>
                <c:pt idx="54941">
                  <c:v>0.83574879227053145</c:v>
                </c:pt>
                <c:pt idx="54942">
                  <c:v>0.83543833580980686</c:v>
                </c:pt>
                <c:pt idx="54943">
                  <c:v>0.83605947955390336</c:v>
                </c:pt>
                <c:pt idx="54944">
                  <c:v>0.83605947955390336</c:v>
                </c:pt>
                <c:pt idx="54945">
                  <c:v>0.83599851245816292</c:v>
                </c:pt>
                <c:pt idx="54946">
                  <c:v>0.83593749999999989</c:v>
                </c:pt>
                <c:pt idx="54947">
                  <c:v>0.83593749999999989</c:v>
                </c:pt>
                <c:pt idx="54948">
                  <c:v>0.83599851245816292</c:v>
                </c:pt>
                <c:pt idx="54949">
                  <c:v>0.83568773234200755</c:v>
                </c:pt>
                <c:pt idx="54950">
                  <c:v>0.83568773234200755</c:v>
                </c:pt>
                <c:pt idx="54951">
                  <c:v>0.83568773234200755</c:v>
                </c:pt>
                <c:pt idx="54952">
                  <c:v>0.8363703979174415</c:v>
                </c:pt>
                <c:pt idx="54953">
                  <c:v>0.83593749999999989</c:v>
                </c:pt>
                <c:pt idx="54954">
                  <c:v>0.83587644212876822</c:v>
                </c:pt>
                <c:pt idx="54955">
                  <c:v>0.83581533879374537</c:v>
                </c:pt>
                <c:pt idx="54956">
                  <c:v>0.83649906890130354</c:v>
                </c:pt>
                <c:pt idx="54957">
                  <c:v>0.83612662942271887</c:v>
                </c:pt>
                <c:pt idx="54958">
                  <c:v>0.83612662942271887</c:v>
                </c:pt>
                <c:pt idx="54959">
                  <c:v>0.83581533879374537</c:v>
                </c:pt>
                <c:pt idx="54960">
                  <c:v>0.83556547619047616</c:v>
                </c:pt>
                <c:pt idx="54961">
                  <c:v>0.83556547619047616</c:v>
                </c:pt>
                <c:pt idx="54962">
                  <c:v>0.83550427986602172</c:v>
                </c:pt>
                <c:pt idx="54963">
                  <c:v>0.83525474153960577</c:v>
                </c:pt>
                <c:pt idx="54964">
                  <c:v>0.83537718320327026</c:v>
                </c:pt>
                <c:pt idx="54965">
                  <c:v>0.83574879227053145</c:v>
                </c:pt>
                <c:pt idx="54966">
                  <c:v>0.83543833580980686</c:v>
                </c:pt>
                <c:pt idx="54967">
                  <c:v>0.83543833580980686</c:v>
                </c:pt>
                <c:pt idx="54968">
                  <c:v>0.83612040133779264</c:v>
                </c:pt>
                <c:pt idx="54969">
                  <c:v>0.83568773234200755</c:v>
                </c:pt>
                <c:pt idx="54970">
                  <c:v>0.83568773234200755</c:v>
                </c:pt>
                <c:pt idx="54971">
                  <c:v>0.83574879227053145</c:v>
                </c:pt>
                <c:pt idx="54972">
                  <c:v>0.83537718320327026</c:v>
                </c:pt>
                <c:pt idx="54973">
                  <c:v>0.83568773234200755</c:v>
                </c:pt>
                <c:pt idx="54974">
                  <c:v>0.83593749999999989</c:v>
                </c:pt>
                <c:pt idx="54975">
                  <c:v>0.83618763961280718</c:v>
                </c:pt>
                <c:pt idx="54976">
                  <c:v>0.83618763961280718</c:v>
                </c:pt>
                <c:pt idx="54977">
                  <c:v>0.83612662942271887</c:v>
                </c:pt>
                <c:pt idx="54978">
                  <c:v>0.83606557377049184</c:v>
                </c:pt>
                <c:pt idx="54979">
                  <c:v>0.83600447260529265</c:v>
                </c:pt>
                <c:pt idx="54980">
                  <c:v>0.83637718971300801</c:v>
                </c:pt>
                <c:pt idx="54981">
                  <c:v>0.83606557377049184</c:v>
                </c:pt>
                <c:pt idx="54982">
                  <c:v>0.8357541899441342</c:v>
                </c:pt>
                <c:pt idx="54983">
                  <c:v>0.83556547619047616</c:v>
                </c:pt>
                <c:pt idx="54984">
                  <c:v>0.83556547619047616</c:v>
                </c:pt>
                <c:pt idx="54985">
                  <c:v>0.83556547619047616</c:v>
                </c:pt>
                <c:pt idx="54986">
                  <c:v>0.83556547619047616</c:v>
                </c:pt>
                <c:pt idx="54987">
                  <c:v>0.83568773234200755</c:v>
                </c:pt>
                <c:pt idx="54988">
                  <c:v>0.83556547619047616</c:v>
                </c:pt>
                <c:pt idx="54989">
                  <c:v>0.83544303797468367</c:v>
                </c:pt>
                <c:pt idx="54990">
                  <c:v>0.83544303797468367</c:v>
                </c:pt>
                <c:pt idx="54991">
                  <c:v>0.83618763961280718</c:v>
                </c:pt>
                <c:pt idx="54992">
                  <c:v>0.83618763961280718</c:v>
                </c:pt>
                <c:pt idx="54993">
                  <c:v>0.83587644212876822</c:v>
                </c:pt>
                <c:pt idx="54994">
                  <c:v>0.83587644212876822</c:v>
                </c:pt>
                <c:pt idx="54995">
                  <c:v>0.83624860439151472</c:v>
                </c:pt>
                <c:pt idx="54996">
                  <c:v>0.83630952380952384</c:v>
                </c:pt>
                <c:pt idx="54997">
                  <c:v>0.83562662699888424</c:v>
                </c:pt>
                <c:pt idx="54998">
                  <c:v>0.83562662699888424</c:v>
                </c:pt>
                <c:pt idx="54999">
                  <c:v>0.83562662699888424</c:v>
                </c:pt>
                <c:pt idx="55000">
                  <c:v>0.83593749999999989</c:v>
                </c:pt>
                <c:pt idx="55001">
                  <c:v>0.83593749999999989</c:v>
                </c:pt>
                <c:pt idx="55002">
                  <c:v>0.83593749999999989</c:v>
                </c:pt>
                <c:pt idx="55003">
                  <c:v>0.83525474153960577</c:v>
                </c:pt>
                <c:pt idx="55004">
                  <c:v>0.83599851245816292</c:v>
                </c:pt>
                <c:pt idx="55005">
                  <c:v>0.83562662699888446</c:v>
                </c:pt>
                <c:pt idx="55006">
                  <c:v>0.83568773234200755</c:v>
                </c:pt>
                <c:pt idx="55007">
                  <c:v>0.83568773234200755</c:v>
                </c:pt>
                <c:pt idx="55008">
                  <c:v>0.83537718320327026</c:v>
                </c:pt>
                <c:pt idx="55009">
                  <c:v>0.83537718320327026</c:v>
                </c:pt>
                <c:pt idx="55010">
                  <c:v>0.83537718320327026</c:v>
                </c:pt>
                <c:pt idx="55011">
                  <c:v>0.83568773234200755</c:v>
                </c:pt>
                <c:pt idx="55012">
                  <c:v>0.83531598513011163</c:v>
                </c:pt>
                <c:pt idx="55013">
                  <c:v>0.83562662699888446</c:v>
                </c:pt>
                <c:pt idx="55014">
                  <c:v>0.8363703979174415</c:v>
                </c:pt>
                <c:pt idx="55015">
                  <c:v>0.83568773234200755</c:v>
                </c:pt>
                <c:pt idx="55016">
                  <c:v>0.83568773234200755</c:v>
                </c:pt>
                <c:pt idx="55017">
                  <c:v>0.83568773234200755</c:v>
                </c:pt>
                <c:pt idx="55018">
                  <c:v>0.83525474153960577</c:v>
                </c:pt>
                <c:pt idx="55019">
                  <c:v>0.83531598513011163</c:v>
                </c:pt>
                <c:pt idx="55020">
                  <c:v>0.83574879227053145</c:v>
                </c:pt>
                <c:pt idx="55021">
                  <c:v>0.83574879227053145</c:v>
                </c:pt>
                <c:pt idx="55022">
                  <c:v>0.83568773234200755</c:v>
                </c:pt>
                <c:pt idx="55023">
                  <c:v>0.83543833580980686</c:v>
                </c:pt>
                <c:pt idx="55024">
                  <c:v>0.83543833580980686</c:v>
                </c:pt>
                <c:pt idx="55025">
                  <c:v>0.83605947955390336</c:v>
                </c:pt>
                <c:pt idx="55026">
                  <c:v>0.83630952380952384</c:v>
                </c:pt>
                <c:pt idx="55027">
                  <c:v>0.8357541899441342</c:v>
                </c:pt>
                <c:pt idx="55028">
                  <c:v>0.83600447260529265</c:v>
                </c:pt>
                <c:pt idx="55029">
                  <c:v>0.83600447260529265</c:v>
                </c:pt>
                <c:pt idx="55030">
                  <c:v>0.83569299552906096</c:v>
                </c:pt>
                <c:pt idx="55031">
                  <c:v>0.83600447260529265</c:v>
                </c:pt>
                <c:pt idx="55032">
                  <c:v>0.83606557377049184</c:v>
                </c:pt>
                <c:pt idx="55033">
                  <c:v>0.8357541899441342</c:v>
                </c:pt>
                <c:pt idx="55034">
                  <c:v>0.83618763961280718</c:v>
                </c:pt>
                <c:pt idx="55035">
                  <c:v>0.83593749999999989</c:v>
                </c:pt>
                <c:pt idx="55036">
                  <c:v>0.83630952380952384</c:v>
                </c:pt>
                <c:pt idx="55037">
                  <c:v>0.83630952380952384</c:v>
                </c:pt>
                <c:pt idx="55038">
                  <c:v>0.83556547619047616</c:v>
                </c:pt>
                <c:pt idx="55039">
                  <c:v>0.83556547619047616</c:v>
                </c:pt>
                <c:pt idx="55040">
                  <c:v>0.83562662699888446</c:v>
                </c:pt>
                <c:pt idx="55041">
                  <c:v>0.83574879227053145</c:v>
                </c:pt>
                <c:pt idx="55042">
                  <c:v>0.83574879227053145</c:v>
                </c:pt>
                <c:pt idx="55043">
                  <c:v>0.83537718320327026</c:v>
                </c:pt>
                <c:pt idx="55044">
                  <c:v>0.83531598513011163</c:v>
                </c:pt>
                <c:pt idx="55045">
                  <c:v>0.83574879227053145</c:v>
                </c:pt>
                <c:pt idx="55046">
                  <c:v>0.83574879227053145</c:v>
                </c:pt>
                <c:pt idx="55047">
                  <c:v>0.83574879227053145</c:v>
                </c:pt>
                <c:pt idx="55048">
                  <c:v>0.83574879227053145</c:v>
                </c:pt>
                <c:pt idx="55049">
                  <c:v>0.83574879227053145</c:v>
                </c:pt>
                <c:pt idx="55050">
                  <c:v>0.83549944300037127</c:v>
                </c:pt>
                <c:pt idx="55051">
                  <c:v>0.83549944300037127</c:v>
                </c:pt>
                <c:pt idx="55052">
                  <c:v>0.83543833580980686</c:v>
                </c:pt>
                <c:pt idx="55053">
                  <c:v>0.83543833580980686</c:v>
                </c:pt>
                <c:pt idx="55054">
                  <c:v>0.83568773234200755</c:v>
                </c:pt>
                <c:pt idx="55055">
                  <c:v>0.83599851245816292</c:v>
                </c:pt>
                <c:pt idx="55056">
                  <c:v>0.83562662699888424</c:v>
                </c:pt>
                <c:pt idx="55057">
                  <c:v>0.83587644212876822</c:v>
                </c:pt>
                <c:pt idx="55058">
                  <c:v>0.83587644212876822</c:v>
                </c:pt>
                <c:pt idx="55059">
                  <c:v>0.83618763961280718</c:v>
                </c:pt>
                <c:pt idx="55060">
                  <c:v>0.83587644212876822</c:v>
                </c:pt>
                <c:pt idx="55061">
                  <c:v>0.83624860439151472</c:v>
                </c:pt>
                <c:pt idx="55062">
                  <c:v>0.83593749999999989</c:v>
                </c:pt>
                <c:pt idx="55063">
                  <c:v>0.83599851245816292</c:v>
                </c:pt>
                <c:pt idx="55064">
                  <c:v>0.83531598513011163</c:v>
                </c:pt>
                <c:pt idx="55065">
                  <c:v>0.83568773234200755</c:v>
                </c:pt>
                <c:pt idx="55066">
                  <c:v>0.83568773234200755</c:v>
                </c:pt>
                <c:pt idx="55067">
                  <c:v>0.83574879227053145</c:v>
                </c:pt>
                <c:pt idx="55068">
                  <c:v>0.83574879227053145</c:v>
                </c:pt>
                <c:pt idx="55069">
                  <c:v>0.83605947955390336</c:v>
                </c:pt>
                <c:pt idx="55070">
                  <c:v>0.83605947955390336</c:v>
                </c:pt>
                <c:pt idx="55071">
                  <c:v>0.83599851245816292</c:v>
                </c:pt>
                <c:pt idx="55072">
                  <c:v>0.83630952380952384</c:v>
                </c:pt>
                <c:pt idx="55073">
                  <c:v>0.83599851245816292</c:v>
                </c:pt>
                <c:pt idx="55074">
                  <c:v>0.83605947955390336</c:v>
                </c:pt>
                <c:pt idx="55075">
                  <c:v>0.83605947955390336</c:v>
                </c:pt>
                <c:pt idx="55076">
                  <c:v>0.83574879227053145</c:v>
                </c:pt>
                <c:pt idx="55077">
                  <c:v>0.83612040133779264</c:v>
                </c:pt>
                <c:pt idx="55078">
                  <c:v>0.83587077608614924</c:v>
                </c:pt>
                <c:pt idx="55079">
                  <c:v>0.83587077608614935</c:v>
                </c:pt>
                <c:pt idx="55080">
                  <c:v>0.83580980683506678</c:v>
                </c:pt>
                <c:pt idx="55081">
                  <c:v>0.83612040133779264</c:v>
                </c:pt>
                <c:pt idx="55082">
                  <c:v>0.83599851245816292</c:v>
                </c:pt>
                <c:pt idx="55083">
                  <c:v>0.83630952380952384</c:v>
                </c:pt>
                <c:pt idx="55084">
                  <c:v>0.83624860439151472</c:v>
                </c:pt>
                <c:pt idx="55085">
                  <c:v>0.83618763961280718</c:v>
                </c:pt>
                <c:pt idx="55086">
                  <c:v>0.83618763961280718</c:v>
                </c:pt>
                <c:pt idx="55087">
                  <c:v>0.83624860439151472</c:v>
                </c:pt>
                <c:pt idx="55088">
                  <c:v>0.83630952380952384</c:v>
                </c:pt>
                <c:pt idx="55089">
                  <c:v>0.83605947955390336</c:v>
                </c:pt>
                <c:pt idx="55090">
                  <c:v>0.83568773234200755</c:v>
                </c:pt>
                <c:pt idx="55091">
                  <c:v>0.83605947955390336</c:v>
                </c:pt>
                <c:pt idx="55092">
                  <c:v>0.83568773234200755</c:v>
                </c:pt>
                <c:pt idx="55093">
                  <c:v>0.83574879227053145</c:v>
                </c:pt>
                <c:pt idx="55094">
                  <c:v>0.83543833580980686</c:v>
                </c:pt>
                <c:pt idx="55095">
                  <c:v>0.83543833580980686</c:v>
                </c:pt>
                <c:pt idx="55096">
                  <c:v>0.83574879227053145</c:v>
                </c:pt>
                <c:pt idx="55097">
                  <c:v>0.83537718320327026</c:v>
                </c:pt>
                <c:pt idx="55098">
                  <c:v>0.83537718320327026</c:v>
                </c:pt>
                <c:pt idx="55099">
                  <c:v>0.83568773234200755</c:v>
                </c:pt>
                <c:pt idx="55100">
                  <c:v>0.83531598513011163</c:v>
                </c:pt>
                <c:pt idx="55101">
                  <c:v>0.83500557413600907</c:v>
                </c:pt>
                <c:pt idx="55102">
                  <c:v>0.83537718320327026</c:v>
                </c:pt>
                <c:pt idx="55103">
                  <c:v>0.83568773234200755</c:v>
                </c:pt>
                <c:pt idx="55104">
                  <c:v>0.83574879227053145</c:v>
                </c:pt>
                <c:pt idx="55105">
                  <c:v>0.83543833580980686</c:v>
                </c:pt>
                <c:pt idx="55106">
                  <c:v>0.83543833580980686</c:v>
                </c:pt>
                <c:pt idx="55107">
                  <c:v>0.83543833580980686</c:v>
                </c:pt>
                <c:pt idx="55108">
                  <c:v>0.83574879227053145</c:v>
                </c:pt>
                <c:pt idx="55109">
                  <c:v>0.83605947955390336</c:v>
                </c:pt>
                <c:pt idx="55110">
                  <c:v>0.83599851245816292</c:v>
                </c:pt>
                <c:pt idx="55111">
                  <c:v>0.83599851245816292</c:v>
                </c:pt>
                <c:pt idx="55112">
                  <c:v>0.83630952380952384</c:v>
                </c:pt>
                <c:pt idx="55113">
                  <c:v>0.83593749999999989</c:v>
                </c:pt>
                <c:pt idx="55114">
                  <c:v>0.83593749999999989</c:v>
                </c:pt>
                <c:pt idx="55115">
                  <c:v>0.83593749999999989</c:v>
                </c:pt>
                <c:pt idx="55116">
                  <c:v>0.83618763961280718</c:v>
                </c:pt>
                <c:pt idx="55117">
                  <c:v>0.83643815201192251</c:v>
                </c:pt>
                <c:pt idx="55118">
                  <c:v>0.8357541899441342</c:v>
                </c:pt>
                <c:pt idx="55119">
                  <c:v>0.83587644212876822</c:v>
                </c:pt>
                <c:pt idx="55120">
                  <c:v>0.83593749999999989</c:v>
                </c:pt>
                <c:pt idx="55121">
                  <c:v>0.83593749999999989</c:v>
                </c:pt>
                <c:pt idx="55122">
                  <c:v>0.83593749999999989</c:v>
                </c:pt>
                <c:pt idx="55123">
                  <c:v>0.83587644212876822</c:v>
                </c:pt>
                <c:pt idx="55124">
                  <c:v>0.83587644212876822</c:v>
                </c:pt>
                <c:pt idx="55125">
                  <c:v>0.83556547619047616</c:v>
                </c:pt>
                <c:pt idx="55126">
                  <c:v>0.83587644212876822</c:v>
                </c:pt>
                <c:pt idx="55127">
                  <c:v>0.83581533879374537</c:v>
                </c:pt>
                <c:pt idx="55128">
                  <c:v>0.83581533879374537</c:v>
                </c:pt>
                <c:pt idx="55129">
                  <c:v>0.83544303797468367</c:v>
                </c:pt>
                <c:pt idx="55130">
                  <c:v>0.8357541899441342</c:v>
                </c:pt>
                <c:pt idx="55131">
                  <c:v>0.8357541899441342</c:v>
                </c:pt>
                <c:pt idx="55132">
                  <c:v>0.83612662942271887</c:v>
                </c:pt>
                <c:pt idx="55133">
                  <c:v>0.8357541899441342</c:v>
                </c:pt>
                <c:pt idx="55134">
                  <c:v>0.83569299552906096</c:v>
                </c:pt>
                <c:pt idx="55135">
                  <c:v>0.8356317554975774</c:v>
                </c:pt>
                <c:pt idx="55136">
                  <c:v>0.83588213353226415</c:v>
                </c:pt>
                <c:pt idx="55137">
                  <c:v>0.83625512868332708</c:v>
                </c:pt>
                <c:pt idx="55138">
                  <c:v>0.83588213353226415</c:v>
                </c:pt>
                <c:pt idx="55139">
                  <c:v>0.83557046979865779</c:v>
                </c:pt>
                <c:pt idx="55140">
                  <c:v>0.83594332587621178</c:v>
                </c:pt>
                <c:pt idx="55141">
                  <c:v>0.83631618195376578</c:v>
                </c:pt>
                <c:pt idx="55142">
                  <c:v>0.83600447260529265</c:v>
                </c:pt>
                <c:pt idx="55143">
                  <c:v>0.83600447260529265</c:v>
                </c:pt>
                <c:pt idx="55144">
                  <c:v>0.83600447260529265</c:v>
                </c:pt>
                <c:pt idx="55145">
                  <c:v>0.83600447260529265</c:v>
                </c:pt>
                <c:pt idx="55146">
                  <c:v>0.83594332587621178</c:v>
                </c:pt>
                <c:pt idx="55147">
                  <c:v>0.83625512868332708</c:v>
                </c:pt>
                <c:pt idx="55148">
                  <c:v>0.83582089552238814</c:v>
                </c:pt>
                <c:pt idx="55149">
                  <c:v>0.83588213353226415</c:v>
                </c:pt>
                <c:pt idx="55150">
                  <c:v>0.83557046979865779</c:v>
                </c:pt>
                <c:pt idx="55151">
                  <c:v>0.8356317554975774</c:v>
                </c:pt>
                <c:pt idx="55152">
                  <c:v>0.83569299552906118</c:v>
                </c:pt>
                <c:pt idx="55153">
                  <c:v>0.83544303797468367</c:v>
                </c:pt>
                <c:pt idx="55154">
                  <c:v>0.83544303797468367</c:v>
                </c:pt>
                <c:pt idx="55155">
                  <c:v>0.83538175046554941</c:v>
                </c:pt>
                <c:pt idx="55156">
                  <c:v>0.83544303797468367</c:v>
                </c:pt>
                <c:pt idx="55157">
                  <c:v>0.83544303797468367</c:v>
                </c:pt>
                <c:pt idx="55158">
                  <c:v>0.8357541899441342</c:v>
                </c:pt>
                <c:pt idx="55159">
                  <c:v>0.8357541899441342</c:v>
                </c:pt>
                <c:pt idx="55160">
                  <c:v>0.83581533879374537</c:v>
                </c:pt>
                <c:pt idx="55161">
                  <c:v>0.83581533879374537</c:v>
                </c:pt>
                <c:pt idx="55162">
                  <c:v>0.83612662942271887</c:v>
                </c:pt>
                <c:pt idx="55163">
                  <c:v>0.83612662942271887</c:v>
                </c:pt>
                <c:pt idx="55164">
                  <c:v>0.83569299552906096</c:v>
                </c:pt>
                <c:pt idx="55165">
                  <c:v>0.83625512868332708</c:v>
                </c:pt>
                <c:pt idx="55166">
                  <c:v>0.83582089552238814</c:v>
                </c:pt>
                <c:pt idx="55167">
                  <c:v>0.83588213353226415</c:v>
                </c:pt>
                <c:pt idx="55168">
                  <c:v>0.83588213353226415</c:v>
                </c:pt>
                <c:pt idx="55169">
                  <c:v>0.83588213353226415</c:v>
                </c:pt>
                <c:pt idx="55170">
                  <c:v>0.83600447260529265</c:v>
                </c:pt>
                <c:pt idx="55171">
                  <c:v>0.83569299552906118</c:v>
                </c:pt>
                <c:pt idx="55172">
                  <c:v>0.8357541899441342</c:v>
                </c:pt>
                <c:pt idx="55173">
                  <c:v>0.83544303797468367</c:v>
                </c:pt>
                <c:pt idx="55174">
                  <c:v>0.83581533879374537</c:v>
                </c:pt>
                <c:pt idx="55175">
                  <c:v>0.83618763961280718</c:v>
                </c:pt>
                <c:pt idx="55176">
                  <c:v>0.83581533879374537</c:v>
                </c:pt>
                <c:pt idx="55177">
                  <c:v>0.83581533879374537</c:v>
                </c:pt>
                <c:pt idx="55178">
                  <c:v>0.83581533879374537</c:v>
                </c:pt>
                <c:pt idx="55179">
                  <c:v>0.83581533879374537</c:v>
                </c:pt>
                <c:pt idx="55180">
                  <c:v>0.8357541899441342</c:v>
                </c:pt>
                <c:pt idx="55181">
                  <c:v>0.83606557377049184</c:v>
                </c:pt>
                <c:pt idx="55182">
                  <c:v>0.83600447260529265</c:v>
                </c:pt>
                <c:pt idx="55183">
                  <c:v>0.83594332587621178</c:v>
                </c:pt>
                <c:pt idx="55184">
                  <c:v>0.83594332587621178</c:v>
                </c:pt>
                <c:pt idx="55185">
                  <c:v>0.83594332587621178</c:v>
                </c:pt>
                <c:pt idx="55186">
                  <c:v>0.83594332587621178</c:v>
                </c:pt>
                <c:pt idx="55187">
                  <c:v>0.83631618195376578</c:v>
                </c:pt>
                <c:pt idx="55188">
                  <c:v>0.83600447260529265</c:v>
                </c:pt>
                <c:pt idx="55189">
                  <c:v>0.83606557377049184</c:v>
                </c:pt>
                <c:pt idx="55190">
                  <c:v>0.8357541899441342</c:v>
                </c:pt>
                <c:pt idx="55191">
                  <c:v>0.83581533879374537</c:v>
                </c:pt>
                <c:pt idx="55192">
                  <c:v>0.83550427986602172</c:v>
                </c:pt>
                <c:pt idx="55193">
                  <c:v>0.83581533879374537</c:v>
                </c:pt>
                <c:pt idx="55194">
                  <c:v>0.83606557377049184</c:v>
                </c:pt>
                <c:pt idx="55195">
                  <c:v>0.83631618195376578</c:v>
                </c:pt>
                <c:pt idx="55196">
                  <c:v>0.83600447260529265</c:v>
                </c:pt>
                <c:pt idx="55197">
                  <c:v>0.83600447260529265</c:v>
                </c:pt>
                <c:pt idx="55198">
                  <c:v>0.83594332587621178</c:v>
                </c:pt>
                <c:pt idx="55199">
                  <c:v>0.83594332587621178</c:v>
                </c:pt>
                <c:pt idx="55200">
                  <c:v>0.83600447260529265</c:v>
                </c:pt>
                <c:pt idx="55201">
                  <c:v>0.83606557377049184</c:v>
                </c:pt>
                <c:pt idx="55202">
                  <c:v>0.83612662942271887</c:v>
                </c:pt>
                <c:pt idx="55203">
                  <c:v>0.83544303797468367</c:v>
                </c:pt>
                <c:pt idx="55204">
                  <c:v>0.8357541899441342</c:v>
                </c:pt>
                <c:pt idx="55205">
                  <c:v>0.83581533879374537</c:v>
                </c:pt>
                <c:pt idx="55206">
                  <c:v>0.83581533879374537</c:v>
                </c:pt>
                <c:pt idx="55207">
                  <c:v>0.8357541899441342</c:v>
                </c:pt>
                <c:pt idx="55208">
                  <c:v>0.83600447260529265</c:v>
                </c:pt>
                <c:pt idx="55209">
                  <c:v>0.83569299552906096</c:v>
                </c:pt>
                <c:pt idx="55210">
                  <c:v>0.83637718971300801</c:v>
                </c:pt>
                <c:pt idx="55211">
                  <c:v>0.83606557377049184</c:v>
                </c:pt>
                <c:pt idx="55212">
                  <c:v>0.83606557377049184</c:v>
                </c:pt>
                <c:pt idx="55213">
                  <c:v>0.83581533879374537</c:v>
                </c:pt>
                <c:pt idx="55214">
                  <c:v>0.83550427986602172</c:v>
                </c:pt>
                <c:pt idx="55215">
                  <c:v>0.83556547619047616</c:v>
                </c:pt>
                <c:pt idx="55216">
                  <c:v>0.83556547619047616</c:v>
                </c:pt>
                <c:pt idx="55217">
                  <c:v>0.83556547619047616</c:v>
                </c:pt>
                <c:pt idx="55218">
                  <c:v>0.83556547619047616</c:v>
                </c:pt>
                <c:pt idx="55219">
                  <c:v>0.83550427986602172</c:v>
                </c:pt>
                <c:pt idx="55220">
                  <c:v>0.83612662942271887</c:v>
                </c:pt>
                <c:pt idx="55221">
                  <c:v>0.83606557377049184</c:v>
                </c:pt>
                <c:pt idx="55222">
                  <c:v>0.83606557377049184</c:v>
                </c:pt>
                <c:pt idx="55223">
                  <c:v>0.83612662942271887</c:v>
                </c:pt>
                <c:pt idx="55224">
                  <c:v>0.83606557377049184</c:v>
                </c:pt>
                <c:pt idx="55225">
                  <c:v>0.83569299552906096</c:v>
                </c:pt>
                <c:pt idx="55226">
                  <c:v>0.83606557377049184</c:v>
                </c:pt>
                <c:pt idx="55227">
                  <c:v>0.83600447260529265</c:v>
                </c:pt>
                <c:pt idx="55228">
                  <c:v>0.83606557377049184</c:v>
                </c:pt>
                <c:pt idx="55229">
                  <c:v>0.83606557377049184</c:v>
                </c:pt>
                <c:pt idx="55230">
                  <c:v>0.83600447260529265</c:v>
                </c:pt>
                <c:pt idx="55231">
                  <c:v>0.8356317554975774</c:v>
                </c:pt>
                <c:pt idx="55232">
                  <c:v>0.8356317554975774</c:v>
                </c:pt>
                <c:pt idx="55233">
                  <c:v>0.83600447260529265</c:v>
                </c:pt>
                <c:pt idx="55234">
                  <c:v>0.83631618195376578</c:v>
                </c:pt>
                <c:pt idx="55235">
                  <c:v>0.8356317554975774</c:v>
                </c:pt>
                <c:pt idx="55236">
                  <c:v>0.83600447260529265</c:v>
                </c:pt>
                <c:pt idx="55237">
                  <c:v>0.8356317554975774</c:v>
                </c:pt>
                <c:pt idx="55238">
                  <c:v>0.83594332587621178</c:v>
                </c:pt>
                <c:pt idx="55239">
                  <c:v>0.83625512868332708</c:v>
                </c:pt>
                <c:pt idx="55240">
                  <c:v>0.83588213353226415</c:v>
                </c:pt>
                <c:pt idx="55241">
                  <c:v>0.83594332587621178</c:v>
                </c:pt>
                <c:pt idx="55242">
                  <c:v>0.83631618195376578</c:v>
                </c:pt>
                <c:pt idx="55243">
                  <c:v>0.8356317554975774</c:v>
                </c:pt>
                <c:pt idx="55244">
                  <c:v>0.83557046979865779</c:v>
                </c:pt>
                <c:pt idx="55245">
                  <c:v>0.83594332587621178</c:v>
                </c:pt>
                <c:pt idx="55246">
                  <c:v>0.83600447260529265</c:v>
                </c:pt>
                <c:pt idx="55247">
                  <c:v>0.83600447260529265</c:v>
                </c:pt>
                <c:pt idx="55248">
                  <c:v>0.83612662942271887</c:v>
                </c:pt>
                <c:pt idx="55249">
                  <c:v>0.83581533879374537</c:v>
                </c:pt>
                <c:pt idx="55250">
                  <c:v>0.83618763961280718</c:v>
                </c:pt>
                <c:pt idx="55251">
                  <c:v>0.83581533879374537</c:v>
                </c:pt>
                <c:pt idx="55252">
                  <c:v>0.83544303797468367</c:v>
                </c:pt>
                <c:pt idx="55253">
                  <c:v>0.83550427986602172</c:v>
                </c:pt>
                <c:pt idx="55254">
                  <c:v>0.83550427986602172</c:v>
                </c:pt>
                <c:pt idx="55255">
                  <c:v>0.83550427986602172</c:v>
                </c:pt>
                <c:pt idx="55256">
                  <c:v>0.83550427986602172</c:v>
                </c:pt>
                <c:pt idx="55257">
                  <c:v>0.83550427986602172</c:v>
                </c:pt>
                <c:pt idx="55258">
                  <c:v>0.83581533879374537</c:v>
                </c:pt>
                <c:pt idx="55259">
                  <c:v>0.8357541899441342</c:v>
                </c:pt>
                <c:pt idx="55260">
                  <c:v>0.83581533879374537</c:v>
                </c:pt>
                <c:pt idx="55261">
                  <c:v>0.83587644212876822</c:v>
                </c:pt>
                <c:pt idx="55262">
                  <c:v>0.83593750000000011</c:v>
                </c:pt>
                <c:pt idx="55263">
                  <c:v>0.83587644212876822</c:v>
                </c:pt>
                <c:pt idx="55264">
                  <c:v>0.83587644212876822</c:v>
                </c:pt>
                <c:pt idx="55265">
                  <c:v>0.8357541899441342</c:v>
                </c:pt>
                <c:pt idx="55266">
                  <c:v>0.83569299552906096</c:v>
                </c:pt>
                <c:pt idx="55267">
                  <c:v>0.83606557377049184</c:v>
                </c:pt>
                <c:pt idx="55268">
                  <c:v>0.83600447260529265</c:v>
                </c:pt>
                <c:pt idx="55269">
                  <c:v>0.83600447260529265</c:v>
                </c:pt>
                <c:pt idx="55270">
                  <c:v>0.83600447260529265</c:v>
                </c:pt>
                <c:pt idx="55271">
                  <c:v>0.83631618195376578</c:v>
                </c:pt>
                <c:pt idx="55272">
                  <c:v>0.83631618195376578</c:v>
                </c:pt>
                <c:pt idx="55273">
                  <c:v>0.83594332587621178</c:v>
                </c:pt>
                <c:pt idx="55274">
                  <c:v>0.83637718971300801</c:v>
                </c:pt>
                <c:pt idx="55275">
                  <c:v>0.83606557377049184</c:v>
                </c:pt>
                <c:pt idx="55276">
                  <c:v>0.83569299552906096</c:v>
                </c:pt>
                <c:pt idx="55277">
                  <c:v>0.83631618195376578</c:v>
                </c:pt>
                <c:pt idx="55278">
                  <c:v>0.83594332587621178</c:v>
                </c:pt>
                <c:pt idx="55279">
                  <c:v>0.83569299552906096</c:v>
                </c:pt>
                <c:pt idx="55280">
                  <c:v>0.83600447260529265</c:v>
                </c:pt>
                <c:pt idx="55281">
                  <c:v>0.83637718971300801</c:v>
                </c:pt>
                <c:pt idx="55282">
                  <c:v>0.83637718971300801</c:v>
                </c:pt>
                <c:pt idx="55283">
                  <c:v>0.83600447260529265</c:v>
                </c:pt>
                <c:pt idx="55284">
                  <c:v>0.83631618195376578</c:v>
                </c:pt>
                <c:pt idx="55285">
                  <c:v>0.83594332587621178</c:v>
                </c:pt>
                <c:pt idx="55286">
                  <c:v>0.83569299552906096</c:v>
                </c:pt>
                <c:pt idx="55287">
                  <c:v>0.83606557377049184</c:v>
                </c:pt>
                <c:pt idx="55288">
                  <c:v>0.83606557377049184</c:v>
                </c:pt>
                <c:pt idx="55289">
                  <c:v>0.83600447260529265</c:v>
                </c:pt>
                <c:pt idx="55290">
                  <c:v>0.83631618195376578</c:v>
                </c:pt>
                <c:pt idx="55291">
                  <c:v>0.83637718971300801</c:v>
                </c:pt>
                <c:pt idx="55292">
                  <c:v>0.83649906890130354</c:v>
                </c:pt>
                <c:pt idx="55293">
                  <c:v>0.83618763961280718</c:v>
                </c:pt>
                <c:pt idx="55294">
                  <c:v>0.83612662942271887</c:v>
                </c:pt>
                <c:pt idx="55295">
                  <c:v>0.83581533879374537</c:v>
                </c:pt>
                <c:pt idx="55296">
                  <c:v>0.83587644212876822</c:v>
                </c:pt>
                <c:pt idx="55297">
                  <c:v>0.83624860439151472</c:v>
                </c:pt>
                <c:pt idx="55298">
                  <c:v>0.83562662699888446</c:v>
                </c:pt>
                <c:pt idx="55299">
                  <c:v>0.83599851245816292</c:v>
                </c:pt>
                <c:pt idx="55300">
                  <c:v>0.83562662699888446</c:v>
                </c:pt>
                <c:pt idx="55301">
                  <c:v>0.83599851245816292</c:v>
                </c:pt>
                <c:pt idx="55302">
                  <c:v>0.83568773234200755</c:v>
                </c:pt>
                <c:pt idx="55303">
                  <c:v>0.83593750000000011</c:v>
                </c:pt>
                <c:pt idx="55304">
                  <c:v>0.83581533879374537</c:v>
                </c:pt>
                <c:pt idx="55305">
                  <c:v>0.83569299552906096</c:v>
                </c:pt>
                <c:pt idx="55306">
                  <c:v>0.83637718971300801</c:v>
                </c:pt>
                <c:pt idx="55307">
                  <c:v>0.83600447260529265</c:v>
                </c:pt>
                <c:pt idx="55308">
                  <c:v>0.83631618195376578</c:v>
                </c:pt>
                <c:pt idx="55309">
                  <c:v>0.83600447260529265</c:v>
                </c:pt>
                <c:pt idx="55310">
                  <c:v>0.83637718971300801</c:v>
                </c:pt>
                <c:pt idx="55311">
                  <c:v>0.83600447260529265</c:v>
                </c:pt>
                <c:pt idx="55312">
                  <c:v>0.83600447260529265</c:v>
                </c:pt>
                <c:pt idx="55313">
                  <c:v>0.83600447260529265</c:v>
                </c:pt>
                <c:pt idx="55314">
                  <c:v>0.83600447260529265</c:v>
                </c:pt>
                <c:pt idx="55315">
                  <c:v>0.83600447260529265</c:v>
                </c:pt>
                <c:pt idx="55316">
                  <c:v>0.83569299552906096</c:v>
                </c:pt>
                <c:pt idx="55317">
                  <c:v>0.83600447260529265</c:v>
                </c:pt>
                <c:pt idx="55318">
                  <c:v>0.83600447260529265</c:v>
                </c:pt>
                <c:pt idx="55319">
                  <c:v>0.83594332587621178</c:v>
                </c:pt>
                <c:pt idx="55320">
                  <c:v>0.83637718971300801</c:v>
                </c:pt>
                <c:pt idx="55321">
                  <c:v>0.8357541899441342</c:v>
                </c:pt>
                <c:pt idx="55322">
                  <c:v>0.8357541899441342</c:v>
                </c:pt>
                <c:pt idx="55323">
                  <c:v>0.83643815201192251</c:v>
                </c:pt>
                <c:pt idx="55324">
                  <c:v>0.8357541899441342</c:v>
                </c:pt>
                <c:pt idx="55325">
                  <c:v>0.83612662942271887</c:v>
                </c:pt>
                <c:pt idx="55326">
                  <c:v>0.83550427986602172</c:v>
                </c:pt>
                <c:pt idx="55327">
                  <c:v>0.83556547619047616</c:v>
                </c:pt>
                <c:pt idx="55328">
                  <c:v>0.83556547619047616</c:v>
                </c:pt>
                <c:pt idx="55329">
                  <c:v>0.83550427986602172</c:v>
                </c:pt>
                <c:pt idx="55330">
                  <c:v>0.83587644212876822</c:v>
                </c:pt>
                <c:pt idx="55331">
                  <c:v>0.83587644212876822</c:v>
                </c:pt>
                <c:pt idx="55332">
                  <c:v>0.83556547619047616</c:v>
                </c:pt>
                <c:pt idx="55333">
                  <c:v>0.83599851245816292</c:v>
                </c:pt>
                <c:pt idx="55334">
                  <c:v>0.83574879227053145</c:v>
                </c:pt>
                <c:pt idx="55335">
                  <c:v>0.83568773234200755</c:v>
                </c:pt>
                <c:pt idx="55336">
                  <c:v>0.83593749999999989</c:v>
                </c:pt>
                <c:pt idx="55337">
                  <c:v>0.83624860439151472</c:v>
                </c:pt>
                <c:pt idx="55338">
                  <c:v>0.83618763961280718</c:v>
                </c:pt>
                <c:pt idx="55339">
                  <c:v>0.83649906890130354</c:v>
                </c:pt>
                <c:pt idx="55340">
                  <c:v>0.83618763961280718</c:v>
                </c:pt>
                <c:pt idx="55341">
                  <c:v>0.83618763961280718</c:v>
                </c:pt>
                <c:pt idx="55342">
                  <c:v>0.83606557377049184</c:v>
                </c:pt>
                <c:pt idx="55343">
                  <c:v>0.83594332587621178</c:v>
                </c:pt>
                <c:pt idx="55344">
                  <c:v>0.83582089552238814</c:v>
                </c:pt>
                <c:pt idx="55345">
                  <c:v>0.83619402985074631</c:v>
                </c:pt>
                <c:pt idx="55346">
                  <c:v>0.83619402985074631</c:v>
                </c:pt>
                <c:pt idx="55347">
                  <c:v>0.83582089552238814</c:v>
                </c:pt>
                <c:pt idx="55348">
                  <c:v>0.83619402985074631</c:v>
                </c:pt>
                <c:pt idx="55349">
                  <c:v>0.83619402985074631</c:v>
                </c:pt>
                <c:pt idx="55350">
                  <c:v>0.83619402985074631</c:v>
                </c:pt>
                <c:pt idx="55351">
                  <c:v>0.83588213353226415</c:v>
                </c:pt>
                <c:pt idx="55352">
                  <c:v>0.83619402985074631</c:v>
                </c:pt>
                <c:pt idx="55353">
                  <c:v>0.83619402985074631</c:v>
                </c:pt>
                <c:pt idx="55354">
                  <c:v>0.83619402985074631</c:v>
                </c:pt>
                <c:pt idx="55355">
                  <c:v>0.83588213353226415</c:v>
                </c:pt>
                <c:pt idx="55356">
                  <c:v>0.83594332587621178</c:v>
                </c:pt>
                <c:pt idx="55357">
                  <c:v>0.83600447260529265</c:v>
                </c:pt>
                <c:pt idx="55358">
                  <c:v>0.83600447260529265</c:v>
                </c:pt>
                <c:pt idx="55359">
                  <c:v>0.83600447260529265</c:v>
                </c:pt>
                <c:pt idx="55360">
                  <c:v>0.83594332587621178</c:v>
                </c:pt>
                <c:pt idx="55361">
                  <c:v>0.8353204172876304</c:v>
                </c:pt>
                <c:pt idx="55362">
                  <c:v>0.83538175046554941</c:v>
                </c:pt>
                <c:pt idx="55363">
                  <c:v>0.8357541899441342</c:v>
                </c:pt>
                <c:pt idx="55364">
                  <c:v>0.8357541899441342</c:v>
                </c:pt>
                <c:pt idx="55365">
                  <c:v>0.8357541899441342</c:v>
                </c:pt>
                <c:pt idx="55366">
                  <c:v>0.83538175046554941</c:v>
                </c:pt>
                <c:pt idx="55367">
                  <c:v>0.83544303797468367</c:v>
                </c:pt>
                <c:pt idx="55368">
                  <c:v>0.83550427986602172</c:v>
                </c:pt>
                <c:pt idx="55369">
                  <c:v>0.83581533879374537</c:v>
                </c:pt>
                <c:pt idx="55370">
                  <c:v>0.83544303797468367</c:v>
                </c:pt>
                <c:pt idx="55371">
                  <c:v>0.83544303797468367</c:v>
                </c:pt>
                <c:pt idx="55372">
                  <c:v>0.83606557377049184</c:v>
                </c:pt>
                <c:pt idx="55373">
                  <c:v>0.83594332587621178</c:v>
                </c:pt>
                <c:pt idx="55374">
                  <c:v>0.83619402985074631</c:v>
                </c:pt>
                <c:pt idx="55375">
                  <c:v>0.83588213353226415</c:v>
                </c:pt>
                <c:pt idx="55376">
                  <c:v>0.83588213353226415</c:v>
                </c:pt>
                <c:pt idx="55377">
                  <c:v>0.83625512868332708</c:v>
                </c:pt>
                <c:pt idx="55378">
                  <c:v>0.83594332587621178</c:v>
                </c:pt>
                <c:pt idx="55379">
                  <c:v>0.83631618195376578</c:v>
                </c:pt>
                <c:pt idx="55380">
                  <c:v>0.83594332587621178</c:v>
                </c:pt>
                <c:pt idx="55381">
                  <c:v>0.83600447260529265</c:v>
                </c:pt>
                <c:pt idx="55382">
                  <c:v>0.8353204172876304</c:v>
                </c:pt>
                <c:pt idx="55383">
                  <c:v>0.83606557377049184</c:v>
                </c:pt>
                <c:pt idx="55384">
                  <c:v>0.83600447260529265</c:v>
                </c:pt>
                <c:pt idx="55385">
                  <c:v>0.83557046979865779</c:v>
                </c:pt>
                <c:pt idx="55386">
                  <c:v>0.8353204172876304</c:v>
                </c:pt>
                <c:pt idx="55387">
                  <c:v>0.83544303797468367</c:v>
                </c:pt>
                <c:pt idx="55388">
                  <c:v>0.8357541899441342</c:v>
                </c:pt>
                <c:pt idx="55389">
                  <c:v>0.8353204172876304</c:v>
                </c:pt>
                <c:pt idx="55390">
                  <c:v>0.83557046979865779</c:v>
                </c:pt>
                <c:pt idx="55391">
                  <c:v>0.83588213353226415</c:v>
                </c:pt>
                <c:pt idx="55392">
                  <c:v>0.83588213353226415</c:v>
                </c:pt>
                <c:pt idx="55393">
                  <c:v>0.83619402985074631</c:v>
                </c:pt>
                <c:pt idx="55394">
                  <c:v>0.83613288540500197</c:v>
                </c:pt>
                <c:pt idx="55395">
                  <c:v>0.83613288540500197</c:v>
                </c:pt>
                <c:pt idx="55396">
                  <c:v>0.83619402985074631</c:v>
                </c:pt>
                <c:pt idx="55397">
                  <c:v>0.83588213353226415</c:v>
                </c:pt>
                <c:pt idx="55398">
                  <c:v>0.83582089552238814</c:v>
                </c:pt>
                <c:pt idx="55399">
                  <c:v>0.83619402985074631</c:v>
                </c:pt>
                <c:pt idx="55400">
                  <c:v>0.83588213353226415</c:v>
                </c:pt>
                <c:pt idx="55401">
                  <c:v>0.8356317554975774</c:v>
                </c:pt>
                <c:pt idx="55402">
                  <c:v>0.8357541899441342</c:v>
                </c:pt>
                <c:pt idx="55403">
                  <c:v>0.83606557377049184</c:v>
                </c:pt>
                <c:pt idx="55404">
                  <c:v>0.83569299552906118</c:v>
                </c:pt>
                <c:pt idx="55405">
                  <c:v>0.83600447260529265</c:v>
                </c:pt>
                <c:pt idx="55406">
                  <c:v>0.83594332587621178</c:v>
                </c:pt>
                <c:pt idx="55407">
                  <c:v>0.83594332587621178</c:v>
                </c:pt>
                <c:pt idx="55408">
                  <c:v>0.83600447260529265</c:v>
                </c:pt>
                <c:pt idx="55409">
                  <c:v>0.83588213353226415</c:v>
                </c:pt>
                <c:pt idx="55410">
                  <c:v>0.83588213353226415</c:v>
                </c:pt>
                <c:pt idx="55411">
                  <c:v>0.83588213353226415</c:v>
                </c:pt>
                <c:pt idx="55412">
                  <c:v>0.83625512868332708</c:v>
                </c:pt>
                <c:pt idx="55413">
                  <c:v>0.83600447260529265</c:v>
                </c:pt>
                <c:pt idx="55414">
                  <c:v>0.83538175046554941</c:v>
                </c:pt>
                <c:pt idx="55415">
                  <c:v>0.83538175046554941</c:v>
                </c:pt>
                <c:pt idx="55416">
                  <c:v>0.8353204172876304</c:v>
                </c:pt>
                <c:pt idx="55417">
                  <c:v>0.8357541899441342</c:v>
                </c:pt>
                <c:pt idx="55418">
                  <c:v>0.83544303797468367</c:v>
                </c:pt>
                <c:pt idx="55419">
                  <c:v>0.83544303797468367</c:v>
                </c:pt>
                <c:pt idx="55420">
                  <c:v>0.8357541899441342</c:v>
                </c:pt>
                <c:pt idx="55421">
                  <c:v>0.83569299552906096</c:v>
                </c:pt>
                <c:pt idx="55422">
                  <c:v>0.83600447260529265</c:v>
                </c:pt>
                <c:pt idx="55423">
                  <c:v>0.83594332587621178</c:v>
                </c:pt>
                <c:pt idx="55424">
                  <c:v>0.83625512868332708</c:v>
                </c:pt>
                <c:pt idx="55425">
                  <c:v>0.83625512868332708</c:v>
                </c:pt>
                <c:pt idx="55426">
                  <c:v>0.83569299552906096</c:v>
                </c:pt>
                <c:pt idx="55427">
                  <c:v>0.83550427986602172</c:v>
                </c:pt>
                <c:pt idx="55428">
                  <c:v>0.83550427986602172</c:v>
                </c:pt>
                <c:pt idx="55429">
                  <c:v>0.83519345238095233</c:v>
                </c:pt>
                <c:pt idx="55430">
                  <c:v>0.83593749999999989</c:v>
                </c:pt>
                <c:pt idx="55431">
                  <c:v>0.83593749999999989</c:v>
                </c:pt>
                <c:pt idx="55432">
                  <c:v>0.83556547619047616</c:v>
                </c:pt>
                <c:pt idx="55433">
                  <c:v>0.83550427986602172</c:v>
                </c:pt>
                <c:pt idx="55434">
                  <c:v>0.83612662942271887</c:v>
                </c:pt>
                <c:pt idx="55435">
                  <c:v>0.83600447260529265</c:v>
                </c:pt>
                <c:pt idx="55436">
                  <c:v>0.83594332587621178</c:v>
                </c:pt>
                <c:pt idx="55437">
                  <c:v>0.83594332587621178</c:v>
                </c:pt>
                <c:pt idx="55438">
                  <c:v>0.83594332587621178</c:v>
                </c:pt>
                <c:pt idx="55439">
                  <c:v>0.83631618195376578</c:v>
                </c:pt>
                <c:pt idx="55440">
                  <c:v>0.83594332587621178</c:v>
                </c:pt>
                <c:pt idx="55441">
                  <c:v>0.83594332587621178</c:v>
                </c:pt>
                <c:pt idx="55442">
                  <c:v>0.83600447260529265</c:v>
                </c:pt>
                <c:pt idx="55443">
                  <c:v>0.83606557377049184</c:v>
                </c:pt>
                <c:pt idx="55444">
                  <c:v>0.8357541899441342</c:v>
                </c:pt>
                <c:pt idx="55445">
                  <c:v>0.83569299552906118</c:v>
                </c:pt>
                <c:pt idx="55446">
                  <c:v>0.83569299552906118</c:v>
                </c:pt>
                <c:pt idx="55447">
                  <c:v>0.83569299552906118</c:v>
                </c:pt>
                <c:pt idx="55448">
                  <c:v>0.83569299552906118</c:v>
                </c:pt>
                <c:pt idx="55449">
                  <c:v>0.8357541899441342</c:v>
                </c:pt>
                <c:pt idx="55450">
                  <c:v>0.83538175046554941</c:v>
                </c:pt>
                <c:pt idx="55451">
                  <c:v>0.8356317554975774</c:v>
                </c:pt>
                <c:pt idx="55452">
                  <c:v>0.83588213353226415</c:v>
                </c:pt>
                <c:pt idx="55453">
                  <c:v>0.83582089552238814</c:v>
                </c:pt>
                <c:pt idx="55454">
                  <c:v>0.83582089552238814</c:v>
                </c:pt>
                <c:pt idx="55455">
                  <c:v>0.83582089552238814</c:v>
                </c:pt>
                <c:pt idx="55456">
                  <c:v>0.83650615901455772</c:v>
                </c:pt>
                <c:pt idx="55457">
                  <c:v>0.83582089552238814</c:v>
                </c:pt>
                <c:pt idx="55458">
                  <c:v>0.83613288540500197</c:v>
                </c:pt>
                <c:pt idx="55459">
                  <c:v>0.83613288540500197</c:v>
                </c:pt>
                <c:pt idx="55460">
                  <c:v>0.83613288540500197</c:v>
                </c:pt>
                <c:pt idx="55461">
                  <c:v>0.83619402985074631</c:v>
                </c:pt>
                <c:pt idx="55462">
                  <c:v>0.83588213353226415</c:v>
                </c:pt>
                <c:pt idx="55463">
                  <c:v>0.83625512868332708</c:v>
                </c:pt>
                <c:pt idx="55464">
                  <c:v>0.83588213353226415</c:v>
                </c:pt>
                <c:pt idx="55465">
                  <c:v>0.83557046979865779</c:v>
                </c:pt>
                <c:pt idx="55466">
                  <c:v>0.83600447260529265</c:v>
                </c:pt>
                <c:pt idx="55467">
                  <c:v>0.83606557377049184</c:v>
                </c:pt>
                <c:pt idx="55468">
                  <c:v>0.8357541899441342</c:v>
                </c:pt>
                <c:pt idx="55469">
                  <c:v>0.83550427986602172</c:v>
                </c:pt>
                <c:pt idx="55470">
                  <c:v>0.83562662699888446</c:v>
                </c:pt>
                <c:pt idx="55471">
                  <c:v>0.83593750000000011</c:v>
                </c:pt>
                <c:pt idx="55472">
                  <c:v>0.83593750000000011</c:v>
                </c:pt>
                <c:pt idx="55473">
                  <c:v>0.83593750000000011</c:v>
                </c:pt>
                <c:pt idx="55474">
                  <c:v>0.83562662699888446</c:v>
                </c:pt>
                <c:pt idx="55475">
                  <c:v>0.83562662699888446</c:v>
                </c:pt>
                <c:pt idx="55476">
                  <c:v>0.83562662699888446</c:v>
                </c:pt>
                <c:pt idx="55477">
                  <c:v>0.83587644212876822</c:v>
                </c:pt>
                <c:pt idx="55478">
                  <c:v>0.83587644212876822</c:v>
                </c:pt>
                <c:pt idx="55479">
                  <c:v>0.83618763961280718</c:v>
                </c:pt>
                <c:pt idx="55480">
                  <c:v>0.83581533879374537</c:v>
                </c:pt>
                <c:pt idx="55481">
                  <c:v>0.83581533879374537</c:v>
                </c:pt>
                <c:pt idx="55482">
                  <c:v>0.83581533879374537</c:v>
                </c:pt>
                <c:pt idx="55483">
                  <c:v>0.83544303797468367</c:v>
                </c:pt>
                <c:pt idx="55484">
                  <c:v>0.83544303797468367</c:v>
                </c:pt>
                <c:pt idx="55485">
                  <c:v>0.83550427986602172</c:v>
                </c:pt>
                <c:pt idx="55486">
                  <c:v>0.83550427986602172</c:v>
                </c:pt>
                <c:pt idx="55487">
                  <c:v>0.83550427986602172</c:v>
                </c:pt>
                <c:pt idx="55488">
                  <c:v>0.83593750000000011</c:v>
                </c:pt>
                <c:pt idx="55489">
                  <c:v>0.83593750000000011</c:v>
                </c:pt>
                <c:pt idx="55490">
                  <c:v>0.83587644212876822</c:v>
                </c:pt>
                <c:pt idx="55491">
                  <c:v>0.83581533879374537</c:v>
                </c:pt>
                <c:pt idx="55492">
                  <c:v>0.83612662942271887</c:v>
                </c:pt>
                <c:pt idx="55493">
                  <c:v>0.8357541899441342</c:v>
                </c:pt>
                <c:pt idx="55494">
                  <c:v>0.83606557377049184</c:v>
                </c:pt>
                <c:pt idx="55495">
                  <c:v>0.83612662942271887</c:v>
                </c:pt>
                <c:pt idx="55496">
                  <c:v>0.83618763961280718</c:v>
                </c:pt>
                <c:pt idx="55497">
                  <c:v>0.83612662942271887</c:v>
                </c:pt>
                <c:pt idx="55498">
                  <c:v>0.83612662942271887</c:v>
                </c:pt>
                <c:pt idx="55499">
                  <c:v>0.83606557377049184</c:v>
                </c:pt>
                <c:pt idx="55500">
                  <c:v>0.83643815201192251</c:v>
                </c:pt>
                <c:pt idx="55501">
                  <c:v>0.83606557377049184</c:v>
                </c:pt>
                <c:pt idx="55502">
                  <c:v>0.83637718971300801</c:v>
                </c:pt>
                <c:pt idx="55503">
                  <c:v>0.83637718971300801</c:v>
                </c:pt>
                <c:pt idx="55504">
                  <c:v>0.8357541899441342</c:v>
                </c:pt>
                <c:pt idx="55505">
                  <c:v>0.83581533879374537</c:v>
                </c:pt>
                <c:pt idx="55506">
                  <c:v>0.83581533879374537</c:v>
                </c:pt>
                <c:pt idx="55507">
                  <c:v>0.83581533879374537</c:v>
                </c:pt>
                <c:pt idx="55508">
                  <c:v>0.83581533879374537</c:v>
                </c:pt>
                <c:pt idx="55509">
                  <c:v>0.83581533879374537</c:v>
                </c:pt>
                <c:pt idx="55510">
                  <c:v>0.83550427986602172</c:v>
                </c:pt>
                <c:pt idx="55511">
                  <c:v>0.83618763961280718</c:v>
                </c:pt>
                <c:pt idx="55512">
                  <c:v>0.83581533879374537</c:v>
                </c:pt>
                <c:pt idx="55513">
                  <c:v>0.83519345238095233</c:v>
                </c:pt>
                <c:pt idx="55514">
                  <c:v>0.83519345238095233</c:v>
                </c:pt>
                <c:pt idx="55515">
                  <c:v>0.83581533879374537</c:v>
                </c:pt>
                <c:pt idx="55516">
                  <c:v>0.83649906890130354</c:v>
                </c:pt>
                <c:pt idx="55517">
                  <c:v>0.83618763961280718</c:v>
                </c:pt>
                <c:pt idx="55518">
                  <c:v>0.83581533879374537</c:v>
                </c:pt>
                <c:pt idx="55519">
                  <c:v>0.83581533879374537</c:v>
                </c:pt>
                <c:pt idx="55520">
                  <c:v>0.83550427986602172</c:v>
                </c:pt>
                <c:pt idx="55521">
                  <c:v>0.83618763961280718</c:v>
                </c:pt>
                <c:pt idx="55522">
                  <c:v>0.83587644212876822</c:v>
                </c:pt>
                <c:pt idx="55523">
                  <c:v>0.83587644212876822</c:v>
                </c:pt>
                <c:pt idx="55524">
                  <c:v>0.83618763961280718</c:v>
                </c:pt>
                <c:pt idx="55525">
                  <c:v>0.83587644212876822</c:v>
                </c:pt>
                <c:pt idx="55526">
                  <c:v>0.83550427986602172</c:v>
                </c:pt>
                <c:pt idx="55527">
                  <c:v>0.83581533879374537</c:v>
                </c:pt>
                <c:pt idx="55528">
                  <c:v>0.83556547619047616</c:v>
                </c:pt>
                <c:pt idx="55529">
                  <c:v>0.83556547619047616</c:v>
                </c:pt>
                <c:pt idx="55530">
                  <c:v>0.83618763961280718</c:v>
                </c:pt>
                <c:pt idx="55531">
                  <c:v>0.83587644212876822</c:v>
                </c:pt>
                <c:pt idx="55532">
                  <c:v>0.83612662942271887</c:v>
                </c:pt>
                <c:pt idx="55533">
                  <c:v>0.83606557377049184</c:v>
                </c:pt>
                <c:pt idx="55534">
                  <c:v>0.83606557377049184</c:v>
                </c:pt>
                <c:pt idx="55535">
                  <c:v>0.83606557377049184</c:v>
                </c:pt>
                <c:pt idx="55536">
                  <c:v>0.83569299552906096</c:v>
                </c:pt>
                <c:pt idx="55537">
                  <c:v>0.83637718971300801</c:v>
                </c:pt>
                <c:pt idx="55538">
                  <c:v>0.83637718971300801</c:v>
                </c:pt>
                <c:pt idx="55539">
                  <c:v>0.83600447260529265</c:v>
                </c:pt>
                <c:pt idx="55540">
                  <c:v>0.8356317554975774</c:v>
                </c:pt>
                <c:pt idx="55541">
                  <c:v>0.83594332587621178</c:v>
                </c:pt>
                <c:pt idx="55542">
                  <c:v>0.83594332587621178</c:v>
                </c:pt>
                <c:pt idx="55543">
                  <c:v>0.83600447260529265</c:v>
                </c:pt>
                <c:pt idx="55544">
                  <c:v>0.83631618195376578</c:v>
                </c:pt>
                <c:pt idx="55545">
                  <c:v>0.83569299552906096</c:v>
                </c:pt>
                <c:pt idx="55546">
                  <c:v>0.83612662942271887</c:v>
                </c:pt>
                <c:pt idx="55547">
                  <c:v>0.83612662942271887</c:v>
                </c:pt>
                <c:pt idx="55548">
                  <c:v>0.83587644212876822</c:v>
                </c:pt>
                <c:pt idx="55549">
                  <c:v>0.83562662699888424</c:v>
                </c:pt>
                <c:pt idx="55550">
                  <c:v>0.83562662699888446</c:v>
                </c:pt>
                <c:pt idx="55551">
                  <c:v>0.83599851245816292</c:v>
                </c:pt>
                <c:pt idx="55552">
                  <c:v>0.83599851245816292</c:v>
                </c:pt>
                <c:pt idx="55553">
                  <c:v>0.83605947955390336</c:v>
                </c:pt>
                <c:pt idx="55554">
                  <c:v>0.83605947955390336</c:v>
                </c:pt>
                <c:pt idx="55555">
                  <c:v>0.83537718320327026</c:v>
                </c:pt>
                <c:pt idx="55556">
                  <c:v>0.83568773234200755</c:v>
                </c:pt>
                <c:pt idx="55557">
                  <c:v>0.83568773234200755</c:v>
                </c:pt>
                <c:pt idx="55558">
                  <c:v>0.83568773234200755</c:v>
                </c:pt>
                <c:pt idx="55559">
                  <c:v>0.83568773234200755</c:v>
                </c:pt>
                <c:pt idx="55560">
                  <c:v>0.83525474153960577</c:v>
                </c:pt>
                <c:pt idx="55561">
                  <c:v>0.83587644212876822</c:v>
                </c:pt>
                <c:pt idx="55562">
                  <c:v>0.8357541899441342</c:v>
                </c:pt>
                <c:pt idx="55563">
                  <c:v>0.8357541899441342</c:v>
                </c:pt>
                <c:pt idx="55564">
                  <c:v>0.83612662942271887</c:v>
                </c:pt>
                <c:pt idx="55565">
                  <c:v>0.83606557377049184</c:v>
                </c:pt>
                <c:pt idx="55566">
                  <c:v>0.83637718971300801</c:v>
                </c:pt>
                <c:pt idx="55567">
                  <c:v>0.83637718971300801</c:v>
                </c:pt>
                <c:pt idx="55568">
                  <c:v>0.83606557377049184</c:v>
                </c:pt>
                <c:pt idx="55569">
                  <c:v>0.83600447260529265</c:v>
                </c:pt>
                <c:pt idx="55570">
                  <c:v>0.83569299552906096</c:v>
                </c:pt>
                <c:pt idx="55571">
                  <c:v>0.83606557377049184</c:v>
                </c:pt>
                <c:pt idx="55572">
                  <c:v>0.83606557377049184</c:v>
                </c:pt>
                <c:pt idx="55573">
                  <c:v>0.83600447260529265</c:v>
                </c:pt>
                <c:pt idx="55574">
                  <c:v>0.83600447260529265</c:v>
                </c:pt>
                <c:pt idx="55575">
                  <c:v>0.8356317554975774</c:v>
                </c:pt>
                <c:pt idx="55576">
                  <c:v>0.83594332587621178</c:v>
                </c:pt>
                <c:pt idx="55577">
                  <c:v>0.83594332587621178</c:v>
                </c:pt>
                <c:pt idx="55578">
                  <c:v>0.83600447260529265</c:v>
                </c:pt>
                <c:pt idx="55579">
                  <c:v>0.83600447260529265</c:v>
                </c:pt>
                <c:pt idx="55580">
                  <c:v>0.83606557377049184</c:v>
                </c:pt>
                <c:pt idx="55581">
                  <c:v>0.83606557377049184</c:v>
                </c:pt>
                <c:pt idx="55582">
                  <c:v>0.83606557377049184</c:v>
                </c:pt>
                <c:pt idx="55583">
                  <c:v>0.83606557377049184</c:v>
                </c:pt>
                <c:pt idx="55584">
                  <c:v>0.83600447260529265</c:v>
                </c:pt>
                <c:pt idx="55585">
                  <c:v>0.83606557377049184</c:v>
                </c:pt>
                <c:pt idx="55586">
                  <c:v>0.83606557377049184</c:v>
                </c:pt>
                <c:pt idx="55587">
                  <c:v>0.83606557377049184</c:v>
                </c:pt>
                <c:pt idx="55588">
                  <c:v>0.83581533879374537</c:v>
                </c:pt>
                <c:pt idx="55589">
                  <c:v>0.83581533879374537</c:v>
                </c:pt>
                <c:pt idx="55590">
                  <c:v>0.83618763961280718</c:v>
                </c:pt>
                <c:pt idx="55591">
                  <c:v>0.8357541899441342</c:v>
                </c:pt>
                <c:pt idx="55592">
                  <c:v>0.83544303797468367</c:v>
                </c:pt>
                <c:pt idx="55593">
                  <c:v>0.83624860439151472</c:v>
                </c:pt>
                <c:pt idx="55594">
                  <c:v>0.83593749999999989</c:v>
                </c:pt>
                <c:pt idx="55595">
                  <c:v>0.83556547619047616</c:v>
                </c:pt>
                <c:pt idx="55596">
                  <c:v>0.83550427986602172</c:v>
                </c:pt>
                <c:pt idx="55597">
                  <c:v>0.83550427986602172</c:v>
                </c:pt>
                <c:pt idx="55598">
                  <c:v>0.83550427986602172</c:v>
                </c:pt>
                <c:pt idx="55599">
                  <c:v>0.83513211760327521</c:v>
                </c:pt>
                <c:pt idx="55600">
                  <c:v>0.83581533879374537</c:v>
                </c:pt>
                <c:pt idx="55601">
                  <c:v>0.83612662942271887</c:v>
                </c:pt>
                <c:pt idx="55602">
                  <c:v>0.83612662942271887</c:v>
                </c:pt>
                <c:pt idx="55603">
                  <c:v>0.83606557377049184</c:v>
                </c:pt>
                <c:pt idx="55604">
                  <c:v>0.83600447260529265</c:v>
                </c:pt>
                <c:pt idx="55605">
                  <c:v>0.83600447260529265</c:v>
                </c:pt>
                <c:pt idx="55606">
                  <c:v>0.83637718971300801</c:v>
                </c:pt>
                <c:pt idx="55607">
                  <c:v>0.83569299552906096</c:v>
                </c:pt>
                <c:pt idx="55608">
                  <c:v>0.8357541899441342</c:v>
                </c:pt>
                <c:pt idx="55609">
                  <c:v>0.83544303797468367</c:v>
                </c:pt>
                <c:pt idx="55610">
                  <c:v>0.83581533879374537</c:v>
                </c:pt>
                <c:pt idx="55611">
                  <c:v>0.83581533879374537</c:v>
                </c:pt>
                <c:pt idx="55612">
                  <c:v>0.83606557377049184</c:v>
                </c:pt>
                <c:pt idx="55613">
                  <c:v>0.83631618195376578</c:v>
                </c:pt>
                <c:pt idx="55614">
                  <c:v>0.83594332587621178</c:v>
                </c:pt>
                <c:pt idx="55615">
                  <c:v>0.83588213353226415</c:v>
                </c:pt>
                <c:pt idx="55616">
                  <c:v>0.83625512868332708</c:v>
                </c:pt>
                <c:pt idx="55617">
                  <c:v>0.83625512868332708</c:v>
                </c:pt>
                <c:pt idx="55618">
                  <c:v>0.83588213353226415</c:v>
                </c:pt>
                <c:pt idx="55619">
                  <c:v>0.83588213353226415</c:v>
                </c:pt>
                <c:pt idx="55620">
                  <c:v>0.83631618195376578</c:v>
                </c:pt>
                <c:pt idx="55621">
                  <c:v>0.83606557377049184</c:v>
                </c:pt>
                <c:pt idx="55622">
                  <c:v>0.83544303797468367</c:v>
                </c:pt>
                <c:pt idx="55623">
                  <c:v>0.8357541899441342</c:v>
                </c:pt>
                <c:pt idx="55624">
                  <c:v>0.83544303797468367</c:v>
                </c:pt>
                <c:pt idx="55625">
                  <c:v>0.83544303797468367</c:v>
                </c:pt>
                <c:pt idx="55626">
                  <c:v>0.83544303797468367</c:v>
                </c:pt>
                <c:pt idx="55627">
                  <c:v>0.83544303797468367</c:v>
                </c:pt>
                <c:pt idx="55628">
                  <c:v>0.83550427986602172</c:v>
                </c:pt>
                <c:pt idx="55629">
                  <c:v>0.83550427986602172</c:v>
                </c:pt>
                <c:pt idx="55630">
                  <c:v>0.83556547619047616</c:v>
                </c:pt>
                <c:pt idx="55631">
                  <c:v>0.83581533879374537</c:v>
                </c:pt>
                <c:pt idx="55632">
                  <c:v>0.83550427986602172</c:v>
                </c:pt>
                <c:pt idx="55633">
                  <c:v>0.83587644212876822</c:v>
                </c:pt>
                <c:pt idx="55634">
                  <c:v>0.83643815201192251</c:v>
                </c:pt>
                <c:pt idx="55635">
                  <c:v>0.83606557377049184</c:v>
                </c:pt>
                <c:pt idx="55636">
                  <c:v>0.83600447260529265</c:v>
                </c:pt>
                <c:pt idx="55637">
                  <c:v>0.83594332587621178</c:v>
                </c:pt>
                <c:pt idx="55638">
                  <c:v>0.83600447260529265</c:v>
                </c:pt>
                <c:pt idx="55639">
                  <c:v>0.83600447260529265</c:v>
                </c:pt>
                <c:pt idx="55640">
                  <c:v>0.83600447260529265</c:v>
                </c:pt>
                <c:pt idx="55641">
                  <c:v>0.83600447260529265</c:v>
                </c:pt>
                <c:pt idx="55642">
                  <c:v>0.83569299552906096</c:v>
                </c:pt>
                <c:pt idx="55643">
                  <c:v>0.83569299552906096</c:v>
                </c:pt>
                <c:pt idx="55644">
                  <c:v>0.83606557377049184</c:v>
                </c:pt>
                <c:pt idx="55645">
                  <c:v>0.83606557377049184</c:v>
                </c:pt>
                <c:pt idx="55646">
                  <c:v>0.83606557377049184</c:v>
                </c:pt>
                <c:pt idx="55647">
                  <c:v>0.83637718971300801</c:v>
                </c:pt>
                <c:pt idx="55648">
                  <c:v>0.83606557377049184</c:v>
                </c:pt>
                <c:pt idx="55649">
                  <c:v>0.83612662942271887</c:v>
                </c:pt>
                <c:pt idx="55650">
                  <c:v>0.8357541899441342</c:v>
                </c:pt>
                <c:pt idx="55651">
                  <c:v>0.8357541899441342</c:v>
                </c:pt>
                <c:pt idx="55652">
                  <c:v>0.83606557377049184</c:v>
                </c:pt>
                <c:pt idx="55653">
                  <c:v>0.83606557377049184</c:v>
                </c:pt>
                <c:pt idx="55654">
                  <c:v>0.83643815201192251</c:v>
                </c:pt>
                <c:pt idx="55655">
                  <c:v>0.83544303797468367</c:v>
                </c:pt>
                <c:pt idx="55656">
                  <c:v>0.83544303797468367</c:v>
                </c:pt>
                <c:pt idx="55657">
                  <c:v>0.83550427986602172</c:v>
                </c:pt>
                <c:pt idx="55658">
                  <c:v>0.83550427986602172</c:v>
                </c:pt>
                <c:pt idx="55659">
                  <c:v>0.83538175046554941</c:v>
                </c:pt>
                <c:pt idx="55660">
                  <c:v>0.83538175046554941</c:v>
                </c:pt>
                <c:pt idx="55661">
                  <c:v>0.8357541899441342</c:v>
                </c:pt>
                <c:pt idx="55662">
                  <c:v>0.83600447260529265</c:v>
                </c:pt>
                <c:pt idx="55663">
                  <c:v>0.83631618195376578</c:v>
                </c:pt>
                <c:pt idx="55664">
                  <c:v>0.83600447260529265</c:v>
                </c:pt>
                <c:pt idx="55665">
                  <c:v>0.83600447260529265</c:v>
                </c:pt>
                <c:pt idx="55666">
                  <c:v>0.83600447260529265</c:v>
                </c:pt>
                <c:pt idx="55667">
                  <c:v>0.83606557377049184</c:v>
                </c:pt>
                <c:pt idx="55668">
                  <c:v>0.83643815201192251</c:v>
                </c:pt>
                <c:pt idx="55669">
                  <c:v>0.83612662942271887</c:v>
                </c:pt>
                <c:pt idx="55670">
                  <c:v>0.83612662942271887</c:v>
                </c:pt>
                <c:pt idx="55671">
                  <c:v>0.83612662942271887</c:v>
                </c:pt>
                <c:pt idx="55672">
                  <c:v>0.83606557377049184</c:v>
                </c:pt>
                <c:pt idx="55673">
                  <c:v>0.8357541899441342</c:v>
                </c:pt>
                <c:pt idx="55674">
                  <c:v>0.83550427986602172</c:v>
                </c:pt>
                <c:pt idx="55675">
                  <c:v>0.83556547619047616</c:v>
                </c:pt>
                <c:pt idx="55676">
                  <c:v>0.83587644212876822</c:v>
                </c:pt>
                <c:pt idx="55677">
                  <c:v>0.83550427986602172</c:v>
                </c:pt>
                <c:pt idx="55678">
                  <c:v>0.83587644212876822</c:v>
                </c:pt>
                <c:pt idx="55679">
                  <c:v>0.83550427986602172</c:v>
                </c:pt>
                <c:pt idx="55680">
                  <c:v>0.83581533879374537</c:v>
                </c:pt>
                <c:pt idx="55681">
                  <c:v>0.83544303797468367</c:v>
                </c:pt>
                <c:pt idx="55682">
                  <c:v>0.83550427986602172</c:v>
                </c:pt>
                <c:pt idx="55683">
                  <c:v>0.83550427986602172</c:v>
                </c:pt>
                <c:pt idx="55684">
                  <c:v>0.83618763961280718</c:v>
                </c:pt>
                <c:pt idx="55685">
                  <c:v>0.83618763961280718</c:v>
                </c:pt>
                <c:pt idx="55686">
                  <c:v>0.83612662942271887</c:v>
                </c:pt>
                <c:pt idx="55687">
                  <c:v>0.83612662942271887</c:v>
                </c:pt>
                <c:pt idx="55688">
                  <c:v>0.83643815201192251</c:v>
                </c:pt>
                <c:pt idx="55689">
                  <c:v>0.83606557377049184</c:v>
                </c:pt>
                <c:pt idx="55690">
                  <c:v>0.83631618195376578</c:v>
                </c:pt>
                <c:pt idx="55691">
                  <c:v>0.83631618195376578</c:v>
                </c:pt>
                <c:pt idx="55692">
                  <c:v>0.83594332587621178</c:v>
                </c:pt>
                <c:pt idx="55693">
                  <c:v>0.83600447260529265</c:v>
                </c:pt>
                <c:pt idx="55694">
                  <c:v>0.83600447260529265</c:v>
                </c:pt>
                <c:pt idx="55695">
                  <c:v>0.83631618195376578</c:v>
                </c:pt>
                <c:pt idx="55696">
                  <c:v>0.83588213353226415</c:v>
                </c:pt>
                <c:pt idx="55697">
                  <c:v>0.83588213353226415</c:v>
                </c:pt>
                <c:pt idx="55698">
                  <c:v>0.8356317554975774</c:v>
                </c:pt>
                <c:pt idx="55699">
                  <c:v>0.83606557377049184</c:v>
                </c:pt>
                <c:pt idx="55700">
                  <c:v>0.83581533879374537</c:v>
                </c:pt>
                <c:pt idx="55701">
                  <c:v>0.83538175046554941</c:v>
                </c:pt>
                <c:pt idx="55702">
                  <c:v>0.83569299552906118</c:v>
                </c:pt>
                <c:pt idx="55703">
                  <c:v>0.83544303797468367</c:v>
                </c:pt>
                <c:pt idx="55704">
                  <c:v>0.83550427986602172</c:v>
                </c:pt>
                <c:pt idx="55705">
                  <c:v>0.83593750000000011</c:v>
                </c:pt>
                <c:pt idx="55706">
                  <c:v>0.83599851245816292</c:v>
                </c:pt>
                <c:pt idx="55707">
                  <c:v>0.83562662699888446</c:v>
                </c:pt>
                <c:pt idx="55708">
                  <c:v>0.83556547619047616</c:v>
                </c:pt>
                <c:pt idx="55709">
                  <c:v>0.83587644212876822</c:v>
                </c:pt>
                <c:pt idx="55710">
                  <c:v>0.83612662942271887</c:v>
                </c:pt>
                <c:pt idx="55711">
                  <c:v>0.83606557377049184</c:v>
                </c:pt>
                <c:pt idx="55712">
                  <c:v>0.83606557377049184</c:v>
                </c:pt>
                <c:pt idx="55713">
                  <c:v>0.83637718971300801</c:v>
                </c:pt>
                <c:pt idx="55714">
                  <c:v>0.83631618195376578</c:v>
                </c:pt>
                <c:pt idx="55715">
                  <c:v>0.83631618195376578</c:v>
                </c:pt>
                <c:pt idx="55716">
                  <c:v>0.83637718971300801</c:v>
                </c:pt>
                <c:pt idx="55717">
                  <c:v>0.83637718971300801</c:v>
                </c:pt>
                <c:pt idx="55718">
                  <c:v>0.83606557377049184</c:v>
                </c:pt>
                <c:pt idx="55719">
                  <c:v>0.8357541899441342</c:v>
                </c:pt>
                <c:pt idx="55720">
                  <c:v>0.83637718971300801</c:v>
                </c:pt>
                <c:pt idx="55721">
                  <c:v>0.83600447260529265</c:v>
                </c:pt>
                <c:pt idx="55722">
                  <c:v>0.83600447260529265</c:v>
                </c:pt>
                <c:pt idx="55723">
                  <c:v>0.8357541899441342</c:v>
                </c:pt>
                <c:pt idx="55724">
                  <c:v>0.83612662942271887</c:v>
                </c:pt>
                <c:pt idx="55725">
                  <c:v>0.8357541899441342</c:v>
                </c:pt>
                <c:pt idx="55726">
                  <c:v>0.83538175046554941</c:v>
                </c:pt>
                <c:pt idx="55727">
                  <c:v>0.8357541899441342</c:v>
                </c:pt>
                <c:pt idx="55728">
                  <c:v>0.83544303797468367</c:v>
                </c:pt>
                <c:pt idx="55729">
                  <c:v>0.83550427986602172</c:v>
                </c:pt>
                <c:pt idx="55730">
                  <c:v>0.83556547619047616</c:v>
                </c:pt>
                <c:pt idx="55731">
                  <c:v>0.83587644212876822</c:v>
                </c:pt>
                <c:pt idx="55732">
                  <c:v>0.83550427986602172</c:v>
                </c:pt>
                <c:pt idx="55733">
                  <c:v>0.83550427986602172</c:v>
                </c:pt>
                <c:pt idx="55734">
                  <c:v>0.83550427986602172</c:v>
                </c:pt>
                <c:pt idx="55735">
                  <c:v>0.83550427986602172</c:v>
                </c:pt>
                <c:pt idx="55736">
                  <c:v>0.83550427986602172</c:v>
                </c:pt>
                <c:pt idx="55737">
                  <c:v>0.83550427986602172</c:v>
                </c:pt>
                <c:pt idx="55738">
                  <c:v>0.83581533879374537</c:v>
                </c:pt>
                <c:pt idx="55739">
                  <c:v>0.83587644212876822</c:v>
                </c:pt>
                <c:pt idx="55740">
                  <c:v>0.83581533879374537</c:v>
                </c:pt>
                <c:pt idx="55741">
                  <c:v>0.83612662942271887</c:v>
                </c:pt>
                <c:pt idx="55742">
                  <c:v>0.83612662942271887</c:v>
                </c:pt>
                <c:pt idx="55743">
                  <c:v>0.83612662942271887</c:v>
                </c:pt>
                <c:pt idx="55744">
                  <c:v>0.83612662942271887</c:v>
                </c:pt>
                <c:pt idx="55745">
                  <c:v>0.8357541899441342</c:v>
                </c:pt>
                <c:pt idx="55746">
                  <c:v>0.83612662942271887</c:v>
                </c:pt>
                <c:pt idx="55747">
                  <c:v>0.83581533879374537</c:v>
                </c:pt>
                <c:pt idx="55748">
                  <c:v>0.83581533879374537</c:v>
                </c:pt>
                <c:pt idx="55749">
                  <c:v>0.83581533879374537</c:v>
                </c:pt>
                <c:pt idx="55750">
                  <c:v>0.83612662942271887</c:v>
                </c:pt>
                <c:pt idx="55751">
                  <c:v>0.83606557377049184</c:v>
                </c:pt>
                <c:pt idx="55752">
                  <c:v>0.83606557377049184</c:v>
                </c:pt>
                <c:pt idx="55753">
                  <c:v>0.83594332587621178</c:v>
                </c:pt>
                <c:pt idx="55754">
                  <c:v>0.83588213353226415</c:v>
                </c:pt>
                <c:pt idx="55755">
                  <c:v>0.83619402985074631</c:v>
                </c:pt>
                <c:pt idx="55756">
                  <c:v>0.83588213353226415</c:v>
                </c:pt>
                <c:pt idx="55757">
                  <c:v>0.83594332587621178</c:v>
                </c:pt>
                <c:pt idx="55758">
                  <c:v>0.83594332587621178</c:v>
                </c:pt>
                <c:pt idx="55759">
                  <c:v>0.83594332587621178</c:v>
                </c:pt>
                <c:pt idx="55760">
                  <c:v>0.8356317554975774</c:v>
                </c:pt>
                <c:pt idx="55761">
                  <c:v>0.83569299552906096</c:v>
                </c:pt>
                <c:pt idx="55762">
                  <c:v>0.83538175046554941</c:v>
                </c:pt>
                <c:pt idx="55763">
                  <c:v>0.83538175046554941</c:v>
                </c:pt>
                <c:pt idx="55764">
                  <c:v>0.83569299552906118</c:v>
                </c:pt>
                <c:pt idx="55765">
                  <c:v>0.83606557377049184</c:v>
                </c:pt>
                <c:pt idx="55766">
                  <c:v>0.83538175046554941</c:v>
                </c:pt>
                <c:pt idx="55767">
                  <c:v>0.83538175046554941</c:v>
                </c:pt>
                <c:pt idx="55768">
                  <c:v>0.8357541899441342</c:v>
                </c:pt>
                <c:pt idx="55769">
                  <c:v>0.83544303797468367</c:v>
                </c:pt>
                <c:pt idx="55770">
                  <c:v>0.83544303797468367</c:v>
                </c:pt>
                <c:pt idx="55771">
                  <c:v>0.83606557377049184</c:v>
                </c:pt>
                <c:pt idx="55772">
                  <c:v>0.8357541899441342</c:v>
                </c:pt>
                <c:pt idx="55773">
                  <c:v>0.83606557377049184</c:v>
                </c:pt>
                <c:pt idx="55774">
                  <c:v>0.83600447260529265</c:v>
                </c:pt>
                <c:pt idx="55775">
                  <c:v>0.83594332587621178</c:v>
                </c:pt>
                <c:pt idx="55776">
                  <c:v>0.83631618195376578</c:v>
                </c:pt>
                <c:pt idx="55777">
                  <c:v>0.83594332587621178</c:v>
                </c:pt>
                <c:pt idx="55778">
                  <c:v>0.83625512868332708</c:v>
                </c:pt>
                <c:pt idx="55779">
                  <c:v>0.83600447260529265</c:v>
                </c:pt>
                <c:pt idx="55780">
                  <c:v>0.83606557377049184</c:v>
                </c:pt>
                <c:pt idx="55781">
                  <c:v>0.83637718971300801</c:v>
                </c:pt>
                <c:pt idx="55782">
                  <c:v>0.83600447260529265</c:v>
                </c:pt>
                <c:pt idx="55783">
                  <c:v>0.83600447260529265</c:v>
                </c:pt>
                <c:pt idx="55784">
                  <c:v>0.83557046979865779</c:v>
                </c:pt>
                <c:pt idx="55785">
                  <c:v>0.8356317554975774</c:v>
                </c:pt>
                <c:pt idx="55786">
                  <c:v>0.8353204172876304</c:v>
                </c:pt>
                <c:pt idx="55787">
                  <c:v>0.8356317554975774</c:v>
                </c:pt>
                <c:pt idx="55788">
                  <c:v>0.8356317554975774</c:v>
                </c:pt>
                <c:pt idx="55789">
                  <c:v>0.83569299552906118</c:v>
                </c:pt>
                <c:pt idx="55790">
                  <c:v>0.83600447260529276</c:v>
                </c:pt>
                <c:pt idx="55791">
                  <c:v>0.83569299552906118</c:v>
                </c:pt>
                <c:pt idx="55792">
                  <c:v>0.83569299552906118</c:v>
                </c:pt>
                <c:pt idx="55793">
                  <c:v>0.83569299552906118</c:v>
                </c:pt>
                <c:pt idx="55794">
                  <c:v>0.83569299552906118</c:v>
                </c:pt>
                <c:pt idx="55795">
                  <c:v>0.83569299552906118</c:v>
                </c:pt>
                <c:pt idx="55796">
                  <c:v>0.83538175046554941</c:v>
                </c:pt>
                <c:pt idx="55797">
                  <c:v>0.83569299552906118</c:v>
                </c:pt>
                <c:pt idx="55798">
                  <c:v>0.83569299552906118</c:v>
                </c:pt>
                <c:pt idx="55799">
                  <c:v>0.83600447260529276</c:v>
                </c:pt>
                <c:pt idx="55800">
                  <c:v>0.83600447260529265</c:v>
                </c:pt>
                <c:pt idx="55801">
                  <c:v>0.83600447260529265</c:v>
                </c:pt>
                <c:pt idx="55802">
                  <c:v>0.83569299552906118</c:v>
                </c:pt>
                <c:pt idx="55803">
                  <c:v>0.83600447260529276</c:v>
                </c:pt>
                <c:pt idx="55804">
                  <c:v>0.8356317554975774</c:v>
                </c:pt>
                <c:pt idx="55805">
                  <c:v>0.83594332587621178</c:v>
                </c:pt>
                <c:pt idx="55806">
                  <c:v>0.83625512868332708</c:v>
                </c:pt>
                <c:pt idx="55807">
                  <c:v>0.83588213353226415</c:v>
                </c:pt>
                <c:pt idx="55808">
                  <c:v>0.83619402985074631</c:v>
                </c:pt>
                <c:pt idx="55809">
                  <c:v>0.83650615901455772</c:v>
                </c:pt>
                <c:pt idx="55810">
                  <c:v>0.83619402985074631</c:v>
                </c:pt>
                <c:pt idx="55811">
                  <c:v>0.83582089552238814</c:v>
                </c:pt>
                <c:pt idx="55812">
                  <c:v>0.83582089552238814</c:v>
                </c:pt>
                <c:pt idx="55813">
                  <c:v>0.83619402985074631</c:v>
                </c:pt>
                <c:pt idx="55814">
                  <c:v>0.83656716417910437</c:v>
                </c:pt>
                <c:pt idx="55815">
                  <c:v>0.83619402985074631</c:v>
                </c:pt>
                <c:pt idx="55816">
                  <c:v>0.83588213353226415</c:v>
                </c:pt>
                <c:pt idx="55817">
                  <c:v>0.83594332587621178</c:v>
                </c:pt>
                <c:pt idx="55818">
                  <c:v>0.83594332587621178</c:v>
                </c:pt>
                <c:pt idx="55819">
                  <c:v>0.83600447260529265</c:v>
                </c:pt>
                <c:pt idx="55820">
                  <c:v>0.83606557377049184</c:v>
                </c:pt>
                <c:pt idx="55821">
                  <c:v>0.83637718971300801</c:v>
                </c:pt>
                <c:pt idx="55822">
                  <c:v>0.83600447260529265</c:v>
                </c:pt>
                <c:pt idx="55823">
                  <c:v>0.83569299552906118</c:v>
                </c:pt>
                <c:pt idx="55824">
                  <c:v>0.83606557377049184</c:v>
                </c:pt>
                <c:pt idx="55825">
                  <c:v>0.83606557377049184</c:v>
                </c:pt>
                <c:pt idx="55826">
                  <c:v>0.83606557377049184</c:v>
                </c:pt>
                <c:pt idx="55827">
                  <c:v>0.83569299552906118</c:v>
                </c:pt>
                <c:pt idx="55828">
                  <c:v>0.8356317554975774</c:v>
                </c:pt>
                <c:pt idx="55829">
                  <c:v>0.83600447260529276</c:v>
                </c:pt>
                <c:pt idx="55830">
                  <c:v>0.83569299552906118</c:v>
                </c:pt>
                <c:pt idx="55831">
                  <c:v>0.83569299552906118</c:v>
                </c:pt>
                <c:pt idx="55832">
                  <c:v>0.83569299552906118</c:v>
                </c:pt>
                <c:pt idx="55833">
                  <c:v>0.83569299552906118</c:v>
                </c:pt>
                <c:pt idx="55834">
                  <c:v>0.83544303797468367</c:v>
                </c:pt>
                <c:pt idx="55835">
                  <c:v>0.8357541899441342</c:v>
                </c:pt>
                <c:pt idx="55836">
                  <c:v>0.83544303797468367</c:v>
                </c:pt>
                <c:pt idx="55837">
                  <c:v>0.83581533879374537</c:v>
                </c:pt>
                <c:pt idx="55838">
                  <c:v>0.8357541899441342</c:v>
                </c:pt>
                <c:pt idx="55839">
                  <c:v>0.8357541899441342</c:v>
                </c:pt>
                <c:pt idx="55840">
                  <c:v>0.83538175046554941</c:v>
                </c:pt>
                <c:pt idx="55841">
                  <c:v>0.83581533879374537</c:v>
                </c:pt>
                <c:pt idx="55842">
                  <c:v>0.83550427986602172</c:v>
                </c:pt>
                <c:pt idx="55843">
                  <c:v>0.83581533879374537</c:v>
                </c:pt>
                <c:pt idx="55844">
                  <c:v>0.83581533879374537</c:v>
                </c:pt>
                <c:pt idx="55845">
                  <c:v>0.83544303797468367</c:v>
                </c:pt>
                <c:pt idx="55846">
                  <c:v>0.83538175046554941</c:v>
                </c:pt>
                <c:pt idx="55847">
                  <c:v>0.83569299552906118</c:v>
                </c:pt>
                <c:pt idx="55848">
                  <c:v>0.83569299552906118</c:v>
                </c:pt>
                <c:pt idx="55849">
                  <c:v>0.8356317554975774</c:v>
                </c:pt>
                <c:pt idx="55850">
                  <c:v>0.83631618195376578</c:v>
                </c:pt>
                <c:pt idx="55851">
                  <c:v>0.83594332587621178</c:v>
                </c:pt>
                <c:pt idx="55852">
                  <c:v>0.83557046979865779</c:v>
                </c:pt>
                <c:pt idx="55853">
                  <c:v>0.83588213353226415</c:v>
                </c:pt>
                <c:pt idx="55854">
                  <c:v>0.83619402985074631</c:v>
                </c:pt>
                <c:pt idx="55855">
                  <c:v>0.83582089552238814</c:v>
                </c:pt>
                <c:pt idx="55856">
                  <c:v>0.83588213353226415</c:v>
                </c:pt>
                <c:pt idx="55857">
                  <c:v>0.83619402985074631</c:v>
                </c:pt>
                <c:pt idx="55858">
                  <c:v>0.83588213353226415</c:v>
                </c:pt>
                <c:pt idx="55859">
                  <c:v>0.83625512868332708</c:v>
                </c:pt>
                <c:pt idx="55860">
                  <c:v>0.83594332587621178</c:v>
                </c:pt>
                <c:pt idx="55861">
                  <c:v>0.8356317554975774</c:v>
                </c:pt>
                <c:pt idx="55862">
                  <c:v>0.83606557377049184</c:v>
                </c:pt>
                <c:pt idx="55863">
                  <c:v>0.83569299552906118</c:v>
                </c:pt>
                <c:pt idx="55864">
                  <c:v>0.8356317554975774</c:v>
                </c:pt>
                <c:pt idx="55865">
                  <c:v>0.8356317554975774</c:v>
                </c:pt>
                <c:pt idx="55866">
                  <c:v>0.83557046979865779</c:v>
                </c:pt>
                <c:pt idx="55867">
                  <c:v>0.83550913838120111</c:v>
                </c:pt>
                <c:pt idx="55868">
                  <c:v>0.8356317554975774</c:v>
                </c:pt>
                <c:pt idx="55869">
                  <c:v>0.8356317554975774</c:v>
                </c:pt>
                <c:pt idx="55870">
                  <c:v>0.8356317554975774</c:v>
                </c:pt>
                <c:pt idx="55871">
                  <c:v>0.83557046979865779</c:v>
                </c:pt>
                <c:pt idx="55872">
                  <c:v>0.83550913838120111</c:v>
                </c:pt>
                <c:pt idx="55873">
                  <c:v>0.83550913838120111</c:v>
                </c:pt>
                <c:pt idx="55874">
                  <c:v>0.83588213353226415</c:v>
                </c:pt>
                <c:pt idx="55875">
                  <c:v>0.83582089552238814</c:v>
                </c:pt>
                <c:pt idx="55876">
                  <c:v>0.83613288540500197</c:v>
                </c:pt>
                <c:pt idx="55877">
                  <c:v>0.83607169529499625</c:v>
                </c:pt>
                <c:pt idx="55878">
                  <c:v>0.83575961179544611</c:v>
                </c:pt>
                <c:pt idx="55879">
                  <c:v>0.83613288540500197</c:v>
                </c:pt>
                <c:pt idx="55880">
                  <c:v>0.83613288540500197</c:v>
                </c:pt>
                <c:pt idx="55881">
                  <c:v>0.83619402985074631</c:v>
                </c:pt>
                <c:pt idx="55882">
                  <c:v>0.83594332587621178</c:v>
                </c:pt>
                <c:pt idx="55883">
                  <c:v>0.83600447260529276</c:v>
                </c:pt>
                <c:pt idx="55884">
                  <c:v>0.8357541899441342</c:v>
                </c:pt>
                <c:pt idx="55885">
                  <c:v>0.8357541899441342</c:v>
                </c:pt>
                <c:pt idx="55886">
                  <c:v>0.83538175046554941</c:v>
                </c:pt>
                <c:pt idx="55887">
                  <c:v>0.83538175046554941</c:v>
                </c:pt>
                <c:pt idx="55888">
                  <c:v>0.8353204172876304</c:v>
                </c:pt>
                <c:pt idx="55889">
                  <c:v>0.8353204172876304</c:v>
                </c:pt>
                <c:pt idx="55890">
                  <c:v>0.83606557377049184</c:v>
                </c:pt>
                <c:pt idx="55891">
                  <c:v>0.83500931098696463</c:v>
                </c:pt>
                <c:pt idx="55892">
                  <c:v>0.8353204172876304</c:v>
                </c:pt>
                <c:pt idx="55893">
                  <c:v>0.83569299552906118</c:v>
                </c:pt>
                <c:pt idx="55894">
                  <c:v>0.83606557377049184</c:v>
                </c:pt>
                <c:pt idx="55895">
                  <c:v>0.83600447260529265</c:v>
                </c:pt>
                <c:pt idx="55896">
                  <c:v>0.83625512868332708</c:v>
                </c:pt>
                <c:pt idx="55897">
                  <c:v>0.83656716417910437</c:v>
                </c:pt>
                <c:pt idx="55898">
                  <c:v>0.83619402985074631</c:v>
                </c:pt>
                <c:pt idx="55899">
                  <c:v>0.83550913838120111</c:v>
                </c:pt>
                <c:pt idx="55900">
                  <c:v>0.83582089552238814</c:v>
                </c:pt>
                <c:pt idx="55901">
                  <c:v>0.83619402985074631</c:v>
                </c:pt>
                <c:pt idx="55902">
                  <c:v>0.83594332587621178</c:v>
                </c:pt>
                <c:pt idx="55903">
                  <c:v>0.83600447260529265</c:v>
                </c:pt>
                <c:pt idx="55904">
                  <c:v>0.83569299552906118</c:v>
                </c:pt>
                <c:pt idx="55905">
                  <c:v>0.8353204172876304</c:v>
                </c:pt>
                <c:pt idx="55906">
                  <c:v>0.83538175046554941</c:v>
                </c:pt>
                <c:pt idx="55907">
                  <c:v>0.8353204172876304</c:v>
                </c:pt>
                <c:pt idx="55908">
                  <c:v>0.83538175046554941</c:v>
                </c:pt>
                <c:pt idx="55909">
                  <c:v>0.83581533879374537</c:v>
                </c:pt>
                <c:pt idx="55910">
                  <c:v>0.8357541899441342</c:v>
                </c:pt>
                <c:pt idx="55911">
                  <c:v>0.83612662942271887</c:v>
                </c:pt>
                <c:pt idx="55912">
                  <c:v>0.83569299552906118</c:v>
                </c:pt>
                <c:pt idx="55913">
                  <c:v>0.8353204172876304</c:v>
                </c:pt>
                <c:pt idx="55914">
                  <c:v>0.8356317554975774</c:v>
                </c:pt>
                <c:pt idx="55915">
                  <c:v>0.8356317554975774</c:v>
                </c:pt>
                <c:pt idx="55916">
                  <c:v>0.83525903838986215</c:v>
                </c:pt>
                <c:pt idx="55917">
                  <c:v>0.83600447260529276</c:v>
                </c:pt>
                <c:pt idx="55918">
                  <c:v>0.83569299552906096</c:v>
                </c:pt>
                <c:pt idx="55919">
                  <c:v>0.8353204172876304</c:v>
                </c:pt>
                <c:pt idx="55920">
                  <c:v>0.83600447260529276</c:v>
                </c:pt>
                <c:pt idx="55921">
                  <c:v>0.83569299552906118</c:v>
                </c:pt>
                <c:pt idx="55922">
                  <c:v>0.8356317554975774</c:v>
                </c:pt>
                <c:pt idx="55923">
                  <c:v>0.83594332587621178</c:v>
                </c:pt>
                <c:pt idx="55924">
                  <c:v>0.83594332587621178</c:v>
                </c:pt>
                <c:pt idx="55925">
                  <c:v>0.83625512868332708</c:v>
                </c:pt>
                <c:pt idx="55926">
                  <c:v>0.83625512868332708</c:v>
                </c:pt>
                <c:pt idx="55927">
                  <c:v>0.83594332587621178</c:v>
                </c:pt>
                <c:pt idx="55928">
                  <c:v>0.83594332587621178</c:v>
                </c:pt>
                <c:pt idx="55929">
                  <c:v>0.83625512868332708</c:v>
                </c:pt>
                <c:pt idx="55930">
                  <c:v>0.83594332587621178</c:v>
                </c:pt>
                <c:pt idx="55931">
                  <c:v>0.83600447260529265</c:v>
                </c:pt>
                <c:pt idx="55932">
                  <c:v>0.83569299552906118</c:v>
                </c:pt>
                <c:pt idx="55933">
                  <c:v>0.8357541899441342</c:v>
                </c:pt>
                <c:pt idx="55934">
                  <c:v>0.83569299552906118</c:v>
                </c:pt>
                <c:pt idx="55935">
                  <c:v>0.8356317554975774</c:v>
                </c:pt>
                <c:pt idx="55936">
                  <c:v>0.83557046979865779</c:v>
                </c:pt>
                <c:pt idx="55937">
                  <c:v>0.8356317554975774</c:v>
                </c:pt>
                <c:pt idx="55938">
                  <c:v>0.8356317554975774</c:v>
                </c:pt>
                <c:pt idx="55939">
                  <c:v>0.8353204172876304</c:v>
                </c:pt>
                <c:pt idx="55940">
                  <c:v>0.83569299552906096</c:v>
                </c:pt>
                <c:pt idx="55941">
                  <c:v>0.83569299552906118</c:v>
                </c:pt>
                <c:pt idx="55942">
                  <c:v>0.8353204172876304</c:v>
                </c:pt>
                <c:pt idx="55943">
                  <c:v>0.83569299552906118</c:v>
                </c:pt>
                <c:pt idx="55944">
                  <c:v>0.83600447260529265</c:v>
                </c:pt>
                <c:pt idx="55945">
                  <c:v>0.83631618195376578</c:v>
                </c:pt>
                <c:pt idx="55946">
                  <c:v>0.83625512868332708</c:v>
                </c:pt>
                <c:pt idx="55947">
                  <c:v>0.83625512868332708</c:v>
                </c:pt>
                <c:pt idx="55948">
                  <c:v>0.83594332587621178</c:v>
                </c:pt>
                <c:pt idx="55949">
                  <c:v>0.83588213353226415</c:v>
                </c:pt>
                <c:pt idx="55950">
                  <c:v>0.83594332587621178</c:v>
                </c:pt>
                <c:pt idx="55951">
                  <c:v>0.83600447260529265</c:v>
                </c:pt>
                <c:pt idx="55952">
                  <c:v>0.83600447260529265</c:v>
                </c:pt>
                <c:pt idx="55953">
                  <c:v>0.83600447260529265</c:v>
                </c:pt>
                <c:pt idx="55954">
                  <c:v>0.8356317554975774</c:v>
                </c:pt>
                <c:pt idx="55955">
                  <c:v>0.83594332587621178</c:v>
                </c:pt>
                <c:pt idx="55956">
                  <c:v>0.83631618195376578</c:v>
                </c:pt>
                <c:pt idx="55957">
                  <c:v>0.83631618195376578</c:v>
                </c:pt>
                <c:pt idx="55958">
                  <c:v>0.83600447260529265</c:v>
                </c:pt>
                <c:pt idx="55959">
                  <c:v>0.83600447260529265</c:v>
                </c:pt>
                <c:pt idx="55960">
                  <c:v>0.8356317554975774</c:v>
                </c:pt>
                <c:pt idx="55961">
                  <c:v>0.83557046979865779</c:v>
                </c:pt>
                <c:pt idx="55962">
                  <c:v>0.83594332587621178</c:v>
                </c:pt>
                <c:pt idx="55963">
                  <c:v>0.83600447260529265</c:v>
                </c:pt>
                <c:pt idx="55964">
                  <c:v>0.83569299552906096</c:v>
                </c:pt>
                <c:pt idx="55965">
                  <c:v>0.83569299552906096</c:v>
                </c:pt>
                <c:pt idx="55966">
                  <c:v>0.8356317554975774</c:v>
                </c:pt>
                <c:pt idx="55967">
                  <c:v>0.8356317554975774</c:v>
                </c:pt>
                <c:pt idx="55968">
                  <c:v>0.83557046979865779</c:v>
                </c:pt>
                <c:pt idx="55969">
                  <c:v>0.83550913838120111</c:v>
                </c:pt>
                <c:pt idx="55970">
                  <c:v>0.83557046979865779</c:v>
                </c:pt>
                <c:pt idx="55971">
                  <c:v>0.8356317554975774</c:v>
                </c:pt>
                <c:pt idx="55972">
                  <c:v>0.8356317554975774</c:v>
                </c:pt>
                <c:pt idx="55973">
                  <c:v>0.83569299552906118</c:v>
                </c:pt>
                <c:pt idx="55974">
                  <c:v>0.83538175046554941</c:v>
                </c:pt>
                <c:pt idx="55975">
                  <c:v>0.83538175046554941</c:v>
                </c:pt>
                <c:pt idx="55976">
                  <c:v>0.8357541899441342</c:v>
                </c:pt>
                <c:pt idx="55977">
                  <c:v>0.8357541899441342</c:v>
                </c:pt>
                <c:pt idx="55978">
                  <c:v>0.83569299552906118</c:v>
                </c:pt>
                <c:pt idx="55979">
                  <c:v>0.8353204172876304</c:v>
                </c:pt>
                <c:pt idx="55980">
                  <c:v>0.8353204172876304</c:v>
                </c:pt>
                <c:pt idx="55981">
                  <c:v>0.8353204172876304</c:v>
                </c:pt>
                <c:pt idx="55982">
                  <c:v>0.8353204172876304</c:v>
                </c:pt>
                <c:pt idx="55983">
                  <c:v>0.83569299552906118</c:v>
                </c:pt>
                <c:pt idx="55984">
                  <c:v>0.83538175046554941</c:v>
                </c:pt>
                <c:pt idx="55985">
                  <c:v>0.8357541899441342</c:v>
                </c:pt>
                <c:pt idx="55986">
                  <c:v>0.83544303797468367</c:v>
                </c:pt>
                <c:pt idx="55987">
                  <c:v>0.83550427986602172</c:v>
                </c:pt>
                <c:pt idx="55988">
                  <c:v>0.83556547619047616</c:v>
                </c:pt>
                <c:pt idx="55989">
                  <c:v>0.83550427986602172</c:v>
                </c:pt>
                <c:pt idx="55990">
                  <c:v>0.8357541899441342</c:v>
                </c:pt>
                <c:pt idx="55991">
                  <c:v>0.83600447260529276</c:v>
                </c:pt>
                <c:pt idx="55992">
                  <c:v>0.83569299552906118</c:v>
                </c:pt>
                <c:pt idx="55993">
                  <c:v>0.8353204172876304</c:v>
                </c:pt>
                <c:pt idx="55994">
                  <c:v>0.8356317554975774</c:v>
                </c:pt>
                <c:pt idx="55995">
                  <c:v>0.8353204172876304</c:v>
                </c:pt>
                <c:pt idx="55996">
                  <c:v>0.83569299552906118</c:v>
                </c:pt>
                <c:pt idx="55997">
                  <c:v>0.83569299552906118</c:v>
                </c:pt>
                <c:pt idx="55998">
                  <c:v>0.8356317554975774</c:v>
                </c:pt>
                <c:pt idx="55999">
                  <c:v>0.8356317554975774</c:v>
                </c:pt>
                <c:pt idx="56000">
                  <c:v>0.8356317554975774</c:v>
                </c:pt>
                <c:pt idx="56001">
                  <c:v>0.8356317554975774</c:v>
                </c:pt>
                <c:pt idx="56002">
                  <c:v>0.8356317554975774</c:v>
                </c:pt>
                <c:pt idx="56003">
                  <c:v>0.83525903838986215</c:v>
                </c:pt>
                <c:pt idx="56004">
                  <c:v>0.83588213353226415</c:v>
                </c:pt>
                <c:pt idx="56005">
                  <c:v>0.83619402985074631</c:v>
                </c:pt>
                <c:pt idx="56006">
                  <c:v>0.83613288540500197</c:v>
                </c:pt>
                <c:pt idx="56007">
                  <c:v>0.83607169529499625</c:v>
                </c:pt>
                <c:pt idx="56008">
                  <c:v>0.83607169529499625</c:v>
                </c:pt>
                <c:pt idx="56009">
                  <c:v>0.83601045946955543</c:v>
                </c:pt>
                <c:pt idx="56010">
                  <c:v>0.83575961179544611</c:v>
                </c:pt>
                <c:pt idx="56011">
                  <c:v>0.83613288540500197</c:v>
                </c:pt>
                <c:pt idx="56012">
                  <c:v>0.83582089552238814</c:v>
                </c:pt>
                <c:pt idx="56013">
                  <c:v>0.83582089552238814</c:v>
                </c:pt>
                <c:pt idx="56014">
                  <c:v>0.83582089552238814</c:v>
                </c:pt>
                <c:pt idx="56015">
                  <c:v>0.83582089552238814</c:v>
                </c:pt>
                <c:pt idx="56016">
                  <c:v>0.83582089552238814</c:v>
                </c:pt>
                <c:pt idx="56017">
                  <c:v>0.83613288540500197</c:v>
                </c:pt>
                <c:pt idx="56018">
                  <c:v>0.83607169529499625</c:v>
                </c:pt>
                <c:pt idx="56019">
                  <c:v>0.83613288540500197</c:v>
                </c:pt>
                <c:pt idx="56020">
                  <c:v>0.83613288540500197</c:v>
                </c:pt>
                <c:pt idx="56021">
                  <c:v>0.83607169529499625</c:v>
                </c:pt>
                <c:pt idx="56022">
                  <c:v>0.83575961179544611</c:v>
                </c:pt>
                <c:pt idx="56023">
                  <c:v>0.83607169529499625</c:v>
                </c:pt>
                <c:pt idx="56024">
                  <c:v>0.83575961179544622</c:v>
                </c:pt>
                <c:pt idx="56025">
                  <c:v>0.83588213353226415</c:v>
                </c:pt>
                <c:pt idx="56026">
                  <c:v>0.83588213353226415</c:v>
                </c:pt>
                <c:pt idx="56027">
                  <c:v>0.83582089552238814</c:v>
                </c:pt>
                <c:pt idx="56028">
                  <c:v>0.83544776119402997</c:v>
                </c:pt>
                <c:pt idx="56029">
                  <c:v>0.83544776119402997</c:v>
                </c:pt>
                <c:pt idx="56030">
                  <c:v>0.83575961179544622</c:v>
                </c:pt>
                <c:pt idx="56031">
                  <c:v>0.83582089552238814</c:v>
                </c:pt>
                <c:pt idx="56032">
                  <c:v>0.83582089552238814</c:v>
                </c:pt>
                <c:pt idx="56033">
                  <c:v>0.83613288540500197</c:v>
                </c:pt>
                <c:pt idx="56034">
                  <c:v>0.83607169529499625</c:v>
                </c:pt>
                <c:pt idx="56035">
                  <c:v>0.83601045946955543</c:v>
                </c:pt>
                <c:pt idx="56036">
                  <c:v>0.83601045946955543</c:v>
                </c:pt>
                <c:pt idx="56037">
                  <c:v>0.83632286995515692</c:v>
                </c:pt>
                <c:pt idx="56038">
                  <c:v>0.83632286995515692</c:v>
                </c:pt>
                <c:pt idx="56039">
                  <c:v>0.83594917787742895</c:v>
                </c:pt>
                <c:pt idx="56040">
                  <c:v>0.83594917787742895</c:v>
                </c:pt>
                <c:pt idx="56041">
                  <c:v>0.83594917787742895</c:v>
                </c:pt>
                <c:pt idx="56042">
                  <c:v>0.83569828230022403</c:v>
                </c:pt>
                <c:pt idx="56043">
                  <c:v>0.83544776119402975</c:v>
                </c:pt>
                <c:pt idx="56044">
                  <c:v>0.83544776119402997</c:v>
                </c:pt>
                <c:pt idx="56045">
                  <c:v>0.83582089552238814</c:v>
                </c:pt>
                <c:pt idx="56046">
                  <c:v>0.83557046979865779</c:v>
                </c:pt>
                <c:pt idx="56047">
                  <c:v>0.8356317554975774</c:v>
                </c:pt>
                <c:pt idx="56048">
                  <c:v>0.8356317554975774</c:v>
                </c:pt>
                <c:pt idx="56049">
                  <c:v>0.83600447260529265</c:v>
                </c:pt>
                <c:pt idx="56050">
                  <c:v>0.8356317554975774</c:v>
                </c:pt>
                <c:pt idx="56051">
                  <c:v>0.8356317554975774</c:v>
                </c:pt>
                <c:pt idx="56052">
                  <c:v>0.83594332587621178</c:v>
                </c:pt>
                <c:pt idx="56053">
                  <c:v>0.83582089552238814</c:v>
                </c:pt>
                <c:pt idx="56054">
                  <c:v>0.83575961179544611</c:v>
                </c:pt>
                <c:pt idx="56055">
                  <c:v>0.83607169529499625</c:v>
                </c:pt>
                <c:pt idx="56056">
                  <c:v>0.83613288540500197</c:v>
                </c:pt>
                <c:pt idx="56057">
                  <c:v>0.83582089552238814</c:v>
                </c:pt>
                <c:pt idx="56058">
                  <c:v>0.83557046979865779</c:v>
                </c:pt>
                <c:pt idx="56059">
                  <c:v>0.8356317554975774</c:v>
                </c:pt>
                <c:pt idx="56060">
                  <c:v>0.83569299552906118</c:v>
                </c:pt>
                <c:pt idx="56061">
                  <c:v>0.8357541899441342</c:v>
                </c:pt>
                <c:pt idx="56062">
                  <c:v>0.8357541899441342</c:v>
                </c:pt>
                <c:pt idx="56063">
                  <c:v>0.83569299552906118</c:v>
                </c:pt>
                <c:pt idx="56064">
                  <c:v>0.8356317554975774</c:v>
                </c:pt>
                <c:pt idx="56065">
                  <c:v>0.83594332587621178</c:v>
                </c:pt>
                <c:pt idx="56066">
                  <c:v>0.83594332587621178</c:v>
                </c:pt>
                <c:pt idx="56067">
                  <c:v>0.83619402985074631</c:v>
                </c:pt>
                <c:pt idx="56068">
                  <c:v>0.83650615901455772</c:v>
                </c:pt>
                <c:pt idx="56069">
                  <c:v>0.83582089552238814</c:v>
                </c:pt>
                <c:pt idx="56070">
                  <c:v>0.83588213353226415</c:v>
                </c:pt>
                <c:pt idx="56071">
                  <c:v>0.83588213353226415</c:v>
                </c:pt>
                <c:pt idx="56072">
                  <c:v>0.83594332587621178</c:v>
                </c:pt>
                <c:pt idx="56073">
                  <c:v>0.83600447260529265</c:v>
                </c:pt>
                <c:pt idx="56074">
                  <c:v>0.83612662942271887</c:v>
                </c:pt>
                <c:pt idx="56075">
                  <c:v>0.83618763961280718</c:v>
                </c:pt>
                <c:pt idx="56076">
                  <c:v>0.83550427986602172</c:v>
                </c:pt>
                <c:pt idx="56077">
                  <c:v>0.83556547619047616</c:v>
                </c:pt>
                <c:pt idx="56078">
                  <c:v>0.83556547619047616</c:v>
                </c:pt>
                <c:pt idx="56079">
                  <c:v>0.83519345238095233</c:v>
                </c:pt>
                <c:pt idx="56080">
                  <c:v>0.83550427986602172</c:v>
                </c:pt>
                <c:pt idx="56081">
                  <c:v>0.83550427986602172</c:v>
                </c:pt>
                <c:pt idx="56082">
                  <c:v>0.83587644212876822</c:v>
                </c:pt>
                <c:pt idx="56083">
                  <c:v>0.83587644212876822</c:v>
                </c:pt>
                <c:pt idx="56084">
                  <c:v>0.83550427986602172</c:v>
                </c:pt>
                <c:pt idx="56085">
                  <c:v>0.83544303797468367</c:v>
                </c:pt>
                <c:pt idx="56086">
                  <c:v>0.83581533879374537</c:v>
                </c:pt>
                <c:pt idx="56087">
                  <c:v>0.83587644212876822</c:v>
                </c:pt>
                <c:pt idx="56088">
                  <c:v>0.83587644212876822</c:v>
                </c:pt>
                <c:pt idx="56089">
                  <c:v>0.83544303797468367</c:v>
                </c:pt>
                <c:pt idx="56090">
                  <c:v>0.8357541899441342</c:v>
                </c:pt>
                <c:pt idx="56091">
                  <c:v>0.8357541899441342</c:v>
                </c:pt>
                <c:pt idx="56092">
                  <c:v>0.83606557377049184</c:v>
                </c:pt>
                <c:pt idx="56093">
                  <c:v>0.83600447260529265</c:v>
                </c:pt>
                <c:pt idx="56094">
                  <c:v>0.83606557377049184</c:v>
                </c:pt>
                <c:pt idx="56095">
                  <c:v>0.83612662942271887</c:v>
                </c:pt>
                <c:pt idx="56096">
                  <c:v>0.83618763961280718</c:v>
                </c:pt>
                <c:pt idx="56097">
                  <c:v>0.83612662942271887</c:v>
                </c:pt>
                <c:pt idx="56098">
                  <c:v>0.83612662942271887</c:v>
                </c:pt>
                <c:pt idx="56099">
                  <c:v>0.83544303797468367</c:v>
                </c:pt>
                <c:pt idx="56100">
                  <c:v>0.83587644212876822</c:v>
                </c:pt>
                <c:pt idx="56101">
                  <c:v>0.83581533879374537</c:v>
                </c:pt>
                <c:pt idx="56102">
                  <c:v>0.83581533879374537</c:v>
                </c:pt>
                <c:pt idx="56103">
                  <c:v>0.83550427986602172</c:v>
                </c:pt>
                <c:pt idx="56104">
                  <c:v>0.83587644212876822</c:v>
                </c:pt>
                <c:pt idx="56105">
                  <c:v>0.83550427986602172</c:v>
                </c:pt>
                <c:pt idx="56106">
                  <c:v>0.83544303797468367</c:v>
                </c:pt>
                <c:pt idx="56107">
                  <c:v>0.83606557377049184</c:v>
                </c:pt>
                <c:pt idx="56108">
                  <c:v>0.83569299552906096</c:v>
                </c:pt>
                <c:pt idx="56109">
                  <c:v>0.83600447260529265</c:v>
                </c:pt>
                <c:pt idx="56110">
                  <c:v>0.83637718971300801</c:v>
                </c:pt>
                <c:pt idx="56111">
                  <c:v>0.83600447260529265</c:v>
                </c:pt>
                <c:pt idx="56112">
                  <c:v>0.83600447260529265</c:v>
                </c:pt>
                <c:pt idx="56113">
                  <c:v>0.83600447260529265</c:v>
                </c:pt>
                <c:pt idx="56114">
                  <c:v>0.83600447260529265</c:v>
                </c:pt>
                <c:pt idx="56115">
                  <c:v>0.83637718971300801</c:v>
                </c:pt>
                <c:pt idx="56116">
                  <c:v>0.83606557377049184</c:v>
                </c:pt>
                <c:pt idx="56117">
                  <c:v>0.83606557377049184</c:v>
                </c:pt>
                <c:pt idx="56118">
                  <c:v>0.83606557377049184</c:v>
                </c:pt>
                <c:pt idx="56119">
                  <c:v>0.83643815201192251</c:v>
                </c:pt>
                <c:pt idx="56120">
                  <c:v>0.83637718971300801</c:v>
                </c:pt>
                <c:pt idx="56121">
                  <c:v>0.83631618195376578</c:v>
                </c:pt>
                <c:pt idx="56122">
                  <c:v>0.83600447260529265</c:v>
                </c:pt>
                <c:pt idx="56123">
                  <c:v>0.83600447260529265</c:v>
                </c:pt>
                <c:pt idx="56124">
                  <c:v>0.83600447260529265</c:v>
                </c:pt>
                <c:pt idx="56125">
                  <c:v>0.83600447260529265</c:v>
                </c:pt>
                <c:pt idx="56126">
                  <c:v>0.83600447260529265</c:v>
                </c:pt>
                <c:pt idx="56127">
                  <c:v>0.83600447260529265</c:v>
                </c:pt>
                <c:pt idx="56128">
                  <c:v>0.83606557377049184</c:v>
                </c:pt>
                <c:pt idx="56129">
                  <c:v>0.83606557377049184</c:v>
                </c:pt>
                <c:pt idx="56130">
                  <c:v>0.83544303797468367</c:v>
                </c:pt>
                <c:pt idx="56131">
                  <c:v>0.83587644212876822</c:v>
                </c:pt>
                <c:pt idx="56132">
                  <c:v>0.83593749999999989</c:v>
                </c:pt>
                <c:pt idx="56133">
                  <c:v>0.83556547619047616</c:v>
                </c:pt>
                <c:pt idx="56134">
                  <c:v>0.83550427986602172</c:v>
                </c:pt>
                <c:pt idx="56135">
                  <c:v>0.83550427986602172</c:v>
                </c:pt>
                <c:pt idx="56136">
                  <c:v>0.83519345238095233</c:v>
                </c:pt>
                <c:pt idx="56137">
                  <c:v>0.83550427986602172</c:v>
                </c:pt>
                <c:pt idx="56138">
                  <c:v>0.83618763961280718</c:v>
                </c:pt>
                <c:pt idx="56139">
                  <c:v>0.83612662942271887</c:v>
                </c:pt>
                <c:pt idx="56140">
                  <c:v>0.83612662942271887</c:v>
                </c:pt>
                <c:pt idx="56141">
                  <c:v>0.83606557377049184</c:v>
                </c:pt>
                <c:pt idx="56142">
                  <c:v>0.83600447260529265</c:v>
                </c:pt>
                <c:pt idx="56143">
                  <c:v>0.83637718971300801</c:v>
                </c:pt>
                <c:pt idx="56144">
                  <c:v>0.83637718971300801</c:v>
                </c:pt>
                <c:pt idx="56145">
                  <c:v>0.83600447260529265</c:v>
                </c:pt>
                <c:pt idx="56146">
                  <c:v>0.83569299552906096</c:v>
                </c:pt>
                <c:pt idx="56147">
                  <c:v>0.8357541899441342</c:v>
                </c:pt>
                <c:pt idx="56148">
                  <c:v>0.83538175046554941</c:v>
                </c:pt>
                <c:pt idx="56149">
                  <c:v>0.83581533879374537</c:v>
                </c:pt>
                <c:pt idx="56150">
                  <c:v>0.83550427986602172</c:v>
                </c:pt>
                <c:pt idx="56151">
                  <c:v>0.83562662699888446</c:v>
                </c:pt>
                <c:pt idx="56152">
                  <c:v>0.83568773234200755</c:v>
                </c:pt>
                <c:pt idx="56153">
                  <c:v>0.83568773234200755</c:v>
                </c:pt>
                <c:pt idx="56154">
                  <c:v>0.83574879227053145</c:v>
                </c:pt>
                <c:pt idx="56155">
                  <c:v>0.83574879227053145</c:v>
                </c:pt>
                <c:pt idx="56156">
                  <c:v>0.83537718320327026</c:v>
                </c:pt>
                <c:pt idx="56157">
                  <c:v>0.83568773234200755</c:v>
                </c:pt>
                <c:pt idx="56158">
                  <c:v>0.83562662699888446</c:v>
                </c:pt>
                <c:pt idx="56159">
                  <c:v>0.83593750000000011</c:v>
                </c:pt>
                <c:pt idx="56160">
                  <c:v>0.83562662699888446</c:v>
                </c:pt>
                <c:pt idx="56161">
                  <c:v>0.83562662699888446</c:v>
                </c:pt>
                <c:pt idx="56162">
                  <c:v>0.83562662699888446</c:v>
                </c:pt>
                <c:pt idx="56163">
                  <c:v>0.83556547619047616</c:v>
                </c:pt>
                <c:pt idx="56164">
                  <c:v>0.83556547619047616</c:v>
                </c:pt>
                <c:pt idx="56165">
                  <c:v>0.83562662699888446</c:v>
                </c:pt>
                <c:pt idx="56166">
                  <c:v>0.83556547619047616</c:v>
                </c:pt>
                <c:pt idx="56167">
                  <c:v>0.83562662699888446</c:v>
                </c:pt>
                <c:pt idx="56168">
                  <c:v>0.83562662699888446</c:v>
                </c:pt>
                <c:pt idx="56169">
                  <c:v>0.83593750000000011</c:v>
                </c:pt>
                <c:pt idx="56170">
                  <c:v>0.83562662699888446</c:v>
                </c:pt>
                <c:pt idx="56171">
                  <c:v>0.83562662699888446</c:v>
                </c:pt>
                <c:pt idx="56172">
                  <c:v>0.83525474153960577</c:v>
                </c:pt>
                <c:pt idx="56173">
                  <c:v>0.83624860439151472</c:v>
                </c:pt>
                <c:pt idx="56174">
                  <c:v>0.83655994043186888</c:v>
                </c:pt>
                <c:pt idx="56175">
                  <c:v>0.83618763961280718</c:v>
                </c:pt>
                <c:pt idx="56176">
                  <c:v>0.83643815201192251</c:v>
                </c:pt>
                <c:pt idx="56177">
                  <c:v>0.8357541899441342</c:v>
                </c:pt>
                <c:pt idx="56178">
                  <c:v>0.83569299552906096</c:v>
                </c:pt>
                <c:pt idx="56179">
                  <c:v>0.83569299552906096</c:v>
                </c:pt>
                <c:pt idx="56180">
                  <c:v>0.83618763961280718</c:v>
                </c:pt>
                <c:pt idx="56181">
                  <c:v>0.83624860439151472</c:v>
                </c:pt>
                <c:pt idx="56182">
                  <c:v>0.83556547619047616</c:v>
                </c:pt>
                <c:pt idx="56183">
                  <c:v>0.83562662699888446</c:v>
                </c:pt>
                <c:pt idx="56184">
                  <c:v>0.83531598513011163</c:v>
                </c:pt>
                <c:pt idx="56185">
                  <c:v>0.83562662699888446</c:v>
                </c:pt>
                <c:pt idx="56186">
                  <c:v>0.83568773234200755</c:v>
                </c:pt>
                <c:pt idx="56187">
                  <c:v>0.83568773234200755</c:v>
                </c:pt>
                <c:pt idx="56188">
                  <c:v>0.83562662699888446</c:v>
                </c:pt>
                <c:pt idx="56189">
                  <c:v>0.83562662699888446</c:v>
                </c:pt>
                <c:pt idx="56190">
                  <c:v>0.83562662699888446</c:v>
                </c:pt>
                <c:pt idx="56191">
                  <c:v>0.83562662699888446</c:v>
                </c:pt>
                <c:pt idx="56192">
                  <c:v>0.83562662699888446</c:v>
                </c:pt>
                <c:pt idx="56193">
                  <c:v>0.83562662699888446</c:v>
                </c:pt>
                <c:pt idx="56194">
                  <c:v>0.83593750000000011</c:v>
                </c:pt>
                <c:pt idx="56195">
                  <c:v>0.83618763961280718</c:v>
                </c:pt>
                <c:pt idx="56196">
                  <c:v>0.83581533879374537</c:v>
                </c:pt>
                <c:pt idx="56197">
                  <c:v>0.83581533879374537</c:v>
                </c:pt>
                <c:pt idx="56198">
                  <c:v>0.83612662942271887</c:v>
                </c:pt>
                <c:pt idx="56199">
                  <c:v>0.83538175046554941</c:v>
                </c:pt>
                <c:pt idx="56200">
                  <c:v>0.83569299552906118</c:v>
                </c:pt>
                <c:pt idx="56201">
                  <c:v>0.83569299552906118</c:v>
                </c:pt>
                <c:pt idx="56202">
                  <c:v>0.83612662942271887</c:v>
                </c:pt>
                <c:pt idx="56203">
                  <c:v>0.8357541899441342</c:v>
                </c:pt>
                <c:pt idx="56204">
                  <c:v>0.83606557377049184</c:v>
                </c:pt>
                <c:pt idx="56205">
                  <c:v>0.83569299552906118</c:v>
                </c:pt>
                <c:pt idx="56206">
                  <c:v>0.83569299552906118</c:v>
                </c:pt>
                <c:pt idx="56207">
                  <c:v>0.8353204172876304</c:v>
                </c:pt>
                <c:pt idx="56208">
                  <c:v>0.83569299552906118</c:v>
                </c:pt>
                <c:pt idx="56209">
                  <c:v>0.8357541899441342</c:v>
                </c:pt>
                <c:pt idx="56210">
                  <c:v>0.8357541899441342</c:v>
                </c:pt>
                <c:pt idx="56211">
                  <c:v>0.83606557377049184</c:v>
                </c:pt>
                <c:pt idx="56212">
                  <c:v>0.8357541899441342</c:v>
                </c:pt>
                <c:pt idx="56213">
                  <c:v>0.8357541899441342</c:v>
                </c:pt>
                <c:pt idx="56214">
                  <c:v>0.83606557377049184</c:v>
                </c:pt>
                <c:pt idx="56215">
                  <c:v>0.83569299552906118</c:v>
                </c:pt>
                <c:pt idx="56216">
                  <c:v>0.83569299552906118</c:v>
                </c:pt>
                <c:pt idx="56217">
                  <c:v>0.83569299552906118</c:v>
                </c:pt>
                <c:pt idx="56218">
                  <c:v>0.8357541899441342</c:v>
                </c:pt>
                <c:pt idx="56219">
                  <c:v>0.83544303797468367</c:v>
                </c:pt>
                <c:pt idx="56220">
                  <c:v>0.83538175046554941</c:v>
                </c:pt>
                <c:pt idx="56221">
                  <c:v>0.83600447260529276</c:v>
                </c:pt>
                <c:pt idx="56222">
                  <c:v>0.83569299552906118</c:v>
                </c:pt>
                <c:pt idx="56223">
                  <c:v>0.83538175046554941</c:v>
                </c:pt>
                <c:pt idx="56224">
                  <c:v>0.8357541899441342</c:v>
                </c:pt>
                <c:pt idx="56225">
                  <c:v>0.83581533879374537</c:v>
                </c:pt>
                <c:pt idx="56226">
                  <c:v>0.83581533879374537</c:v>
                </c:pt>
                <c:pt idx="56227">
                  <c:v>0.83612662942271887</c:v>
                </c:pt>
                <c:pt idx="56228">
                  <c:v>0.8357541899441342</c:v>
                </c:pt>
                <c:pt idx="56229">
                  <c:v>0.8357541899441342</c:v>
                </c:pt>
                <c:pt idx="56230">
                  <c:v>0.83538175046554941</c:v>
                </c:pt>
                <c:pt idx="56231">
                  <c:v>0.8357541899441342</c:v>
                </c:pt>
                <c:pt idx="56232">
                  <c:v>0.83569299552906118</c:v>
                </c:pt>
                <c:pt idx="56233">
                  <c:v>0.83594332587621178</c:v>
                </c:pt>
                <c:pt idx="56234">
                  <c:v>0.83594332587621178</c:v>
                </c:pt>
                <c:pt idx="56235">
                  <c:v>0.83594332587621178</c:v>
                </c:pt>
                <c:pt idx="56236">
                  <c:v>0.83631618195376578</c:v>
                </c:pt>
                <c:pt idx="56237">
                  <c:v>0.83606557377049184</c:v>
                </c:pt>
                <c:pt idx="56238">
                  <c:v>0.83581533879374537</c:v>
                </c:pt>
                <c:pt idx="56239">
                  <c:v>0.83556547619047616</c:v>
                </c:pt>
                <c:pt idx="56240">
                  <c:v>0.83519345238095233</c:v>
                </c:pt>
                <c:pt idx="56241">
                  <c:v>0.83507073715562186</c:v>
                </c:pt>
                <c:pt idx="56242">
                  <c:v>0.83569299552906096</c:v>
                </c:pt>
                <c:pt idx="56243">
                  <c:v>0.83600447260529265</c:v>
                </c:pt>
                <c:pt idx="56244">
                  <c:v>0.83600447260529265</c:v>
                </c:pt>
                <c:pt idx="56245">
                  <c:v>0.83600447260529265</c:v>
                </c:pt>
                <c:pt idx="56246">
                  <c:v>0.8357541899441342</c:v>
                </c:pt>
                <c:pt idx="56247">
                  <c:v>0.8357541899441342</c:v>
                </c:pt>
                <c:pt idx="56248">
                  <c:v>0.8357541899441342</c:v>
                </c:pt>
                <c:pt idx="56249">
                  <c:v>0.83606557377049184</c:v>
                </c:pt>
                <c:pt idx="56250">
                  <c:v>0.8356317554975774</c:v>
                </c:pt>
                <c:pt idx="56251">
                  <c:v>0.83594332587621178</c:v>
                </c:pt>
                <c:pt idx="56252">
                  <c:v>0.83588213353226415</c:v>
                </c:pt>
                <c:pt idx="56253">
                  <c:v>0.83625512868332708</c:v>
                </c:pt>
                <c:pt idx="56254">
                  <c:v>0.83619402985074631</c:v>
                </c:pt>
                <c:pt idx="56255">
                  <c:v>0.83619402985074631</c:v>
                </c:pt>
                <c:pt idx="56256">
                  <c:v>0.83625512868332708</c:v>
                </c:pt>
                <c:pt idx="56257">
                  <c:v>0.83625512868332708</c:v>
                </c:pt>
                <c:pt idx="56258">
                  <c:v>0.83631618195376578</c:v>
                </c:pt>
                <c:pt idx="56259">
                  <c:v>0.8356317554975774</c:v>
                </c:pt>
                <c:pt idx="56260">
                  <c:v>0.8356317554975774</c:v>
                </c:pt>
                <c:pt idx="56261">
                  <c:v>0.83569299552906118</c:v>
                </c:pt>
                <c:pt idx="56262">
                  <c:v>0.83569299552906118</c:v>
                </c:pt>
                <c:pt idx="56263">
                  <c:v>0.8357541899441342</c:v>
                </c:pt>
                <c:pt idx="56264">
                  <c:v>0.8357541899441342</c:v>
                </c:pt>
                <c:pt idx="56265">
                  <c:v>0.83600447260529265</c:v>
                </c:pt>
                <c:pt idx="56266">
                  <c:v>0.83588213353226415</c:v>
                </c:pt>
                <c:pt idx="56267">
                  <c:v>0.83582089552238814</c:v>
                </c:pt>
                <c:pt idx="56268">
                  <c:v>0.83582089552238814</c:v>
                </c:pt>
                <c:pt idx="56269">
                  <c:v>0.83582089552238814</c:v>
                </c:pt>
                <c:pt idx="56270">
                  <c:v>0.83588213353226415</c:v>
                </c:pt>
                <c:pt idx="56271">
                  <c:v>0.83631618195376578</c:v>
                </c:pt>
                <c:pt idx="56272">
                  <c:v>0.83606557377049184</c:v>
                </c:pt>
                <c:pt idx="56273">
                  <c:v>0.83538175046554941</c:v>
                </c:pt>
                <c:pt idx="56274">
                  <c:v>0.83569299552906118</c:v>
                </c:pt>
                <c:pt idx="56275">
                  <c:v>0.83606557377049184</c:v>
                </c:pt>
                <c:pt idx="56276">
                  <c:v>0.8356317554975774</c:v>
                </c:pt>
                <c:pt idx="56277">
                  <c:v>0.83594332587621178</c:v>
                </c:pt>
                <c:pt idx="56278">
                  <c:v>0.83625512868332708</c:v>
                </c:pt>
                <c:pt idx="56279">
                  <c:v>0.83588213353226415</c:v>
                </c:pt>
                <c:pt idx="56280">
                  <c:v>0.83588213353226415</c:v>
                </c:pt>
                <c:pt idx="56281">
                  <c:v>0.83625512868332708</c:v>
                </c:pt>
                <c:pt idx="56282">
                  <c:v>0.83625512868332708</c:v>
                </c:pt>
                <c:pt idx="56283">
                  <c:v>0.83600447260529265</c:v>
                </c:pt>
                <c:pt idx="56284">
                  <c:v>0.83557046979865779</c:v>
                </c:pt>
                <c:pt idx="56285">
                  <c:v>0.83588213353226415</c:v>
                </c:pt>
                <c:pt idx="56286">
                  <c:v>0.8356317554975774</c:v>
                </c:pt>
                <c:pt idx="56287">
                  <c:v>0.8356317554975774</c:v>
                </c:pt>
                <c:pt idx="56288">
                  <c:v>0.8356317554975774</c:v>
                </c:pt>
                <c:pt idx="56289">
                  <c:v>0.8353204172876304</c:v>
                </c:pt>
                <c:pt idx="56290">
                  <c:v>0.8356317554975774</c:v>
                </c:pt>
                <c:pt idx="56291">
                  <c:v>0.83557046979865779</c:v>
                </c:pt>
                <c:pt idx="56292">
                  <c:v>0.8356317554975774</c:v>
                </c:pt>
                <c:pt idx="56293">
                  <c:v>0.8356317554975774</c:v>
                </c:pt>
                <c:pt idx="56294">
                  <c:v>0.83538175046554941</c:v>
                </c:pt>
                <c:pt idx="56295">
                  <c:v>0.83581533879374537</c:v>
                </c:pt>
                <c:pt idx="56296">
                  <c:v>0.83544303797468367</c:v>
                </c:pt>
                <c:pt idx="56297">
                  <c:v>0.83544303797468367</c:v>
                </c:pt>
                <c:pt idx="56298">
                  <c:v>0.83612662942271887</c:v>
                </c:pt>
                <c:pt idx="56299">
                  <c:v>0.83612662942271887</c:v>
                </c:pt>
                <c:pt idx="56300">
                  <c:v>0.83538175046554941</c:v>
                </c:pt>
                <c:pt idx="56301">
                  <c:v>0.8357541899441342</c:v>
                </c:pt>
                <c:pt idx="56302">
                  <c:v>0.83581533879374537</c:v>
                </c:pt>
                <c:pt idx="56303">
                  <c:v>0.8356317554975774</c:v>
                </c:pt>
                <c:pt idx="56304">
                  <c:v>0.83557046979865779</c:v>
                </c:pt>
                <c:pt idx="56305">
                  <c:v>0.83594332587621178</c:v>
                </c:pt>
                <c:pt idx="56306">
                  <c:v>0.83600447260529265</c:v>
                </c:pt>
                <c:pt idx="56307">
                  <c:v>0.83594332587621178</c:v>
                </c:pt>
                <c:pt idx="56308">
                  <c:v>0.83625512868332708</c:v>
                </c:pt>
                <c:pt idx="56309">
                  <c:v>0.83619402985074631</c:v>
                </c:pt>
                <c:pt idx="56310">
                  <c:v>0.83619402985074631</c:v>
                </c:pt>
                <c:pt idx="56311">
                  <c:v>0.83582089552238814</c:v>
                </c:pt>
                <c:pt idx="56312">
                  <c:v>0.83613288540500197</c:v>
                </c:pt>
                <c:pt idx="56313">
                  <c:v>0.83619402985074631</c:v>
                </c:pt>
                <c:pt idx="56314">
                  <c:v>0.83588213353226415</c:v>
                </c:pt>
                <c:pt idx="56315">
                  <c:v>0.83619402985074631</c:v>
                </c:pt>
                <c:pt idx="56316">
                  <c:v>0.83625512868332708</c:v>
                </c:pt>
                <c:pt idx="56317">
                  <c:v>0.83594332587621178</c:v>
                </c:pt>
                <c:pt idx="56318">
                  <c:v>0.83594332587621178</c:v>
                </c:pt>
                <c:pt idx="56319">
                  <c:v>0.8356317554975774</c:v>
                </c:pt>
                <c:pt idx="56320">
                  <c:v>0.83600447260529276</c:v>
                </c:pt>
                <c:pt idx="56321">
                  <c:v>0.83600447260529276</c:v>
                </c:pt>
                <c:pt idx="56322">
                  <c:v>0.83569299552906118</c:v>
                </c:pt>
                <c:pt idx="56323">
                  <c:v>0.83569299552906118</c:v>
                </c:pt>
                <c:pt idx="56324">
                  <c:v>0.8353204172876304</c:v>
                </c:pt>
                <c:pt idx="56325">
                  <c:v>0.8353204172876304</c:v>
                </c:pt>
                <c:pt idx="56326">
                  <c:v>0.8356317554975774</c:v>
                </c:pt>
                <c:pt idx="56327">
                  <c:v>0.8356317554975774</c:v>
                </c:pt>
                <c:pt idx="56328">
                  <c:v>0.83569299552906118</c:v>
                </c:pt>
                <c:pt idx="56329">
                  <c:v>0.83600447260529265</c:v>
                </c:pt>
                <c:pt idx="56330">
                  <c:v>0.83594332587621178</c:v>
                </c:pt>
                <c:pt idx="56331">
                  <c:v>0.83588213353226415</c:v>
                </c:pt>
                <c:pt idx="56332">
                  <c:v>0.83619402985074631</c:v>
                </c:pt>
                <c:pt idx="56333">
                  <c:v>0.83619402985074631</c:v>
                </c:pt>
                <c:pt idx="56334">
                  <c:v>0.83588213353226415</c:v>
                </c:pt>
                <c:pt idx="56335">
                  <c:v>0.83619402985074631</c:v>
                </c:pt>
                <c:pt idx="56336">
                  <c:v>0.83619402985074631</c:v>
                </c:pt>
                <c:pt idx="56337">
                  <c:v>0.83594332587621178</c:v>
                </c:pt>
                <c:pt idx="56338">
                  <c:v>0.83600447260529265</c:v>
                </c:pt>
                <c:pt idx="56339">
                  <c:v>0.83594332587621178</c:v>
                </c:pt>
                <c:pt idx="56340">
                  <c:v>0.83525903838986215</c:v>
                </c:pt>
                <c:pt idx="56341">
                  <c:v>0.8356317554975774</c:v>
                </c:pt>
                <c:pt idx="56342">
                  <c:v>0.83569299552906118</c:v>
                </c:pt>
                <c:pt idx="56343">
                  <c:v>0.8357541899441342</c:v>
                </c:pt>
                <c:pt idx="56344">
                  <c:v>0.83538175046554941</c:v>
                </c:pt>
                <c:pt idx="56345">
                  <c:v>0.83569299552906118</c:v>
                </c:pt>
                <c:pt idx="56346">
                  <c:v>0.83538175046554941</c:v>
                </c:pt>
                <c:pt idx="56347">
                  <c:v>0.8357541899441342</c:v>
                </c:pt>
                <c:pt idx="56348">
                  <c:v>0.83569299552906118</c:v>
                </c:pt>
                <c:pt idx="56349">
                  <c:v>0.83569299552906118</c:v>
                </c:pt>
                <c:pt idx="56350">
                  <c:v>0.83569299552906118</c:v>
                </c:pt>
                <c:pt idx="56351">
                  <c:v>0.8356317554975774</c:v>
                </c:pt>
                <c:pt idx="56352">
                  <c:v>0.83594332587621178</c:v>
                </c:pt>
                <c:pt idx="56353">
                  <c:v>0.83588213353226415</c:v>
                </c:pt>
                <c:pt idx="56354">
                  <c:v>0.83582089552238814</c:v>
                </c:pt>
                <c:pt idx="56355">
                  <c:v>0.83582089552238814</c:v>
                </c:pt>
                <c:pt idx="56356">
                  <c:v>0.83613288540500197</c:v>
                </c:pt>
                <c:pt idx="56357">
                  <c:v>0.83613288540500197</c:v>
                </c:pt>
                <c:pt idx="56358">
                  <c:v>0.83582089552238814</c:v>
                </c:pt>
                <c:pt idx="56359">
                  <c:v>0.83582089552238814</c:v>
                </c:pt>
                <c:pt idx="56360">
                  <c:v>0.83613288540500197</c:v>
                </c:pt>
                <c:pt idx="56361">
                  <c:v>0.83575961179544611</c:v>
                </c:pt>
                <c:pt idx="56362">
                  <c:v>0.83582089552238814</c:v>
                </c:pt>
                <c:pt idx="56363">
                  <c:v>0.83625512868332708</c:v>
                </c:pt>
                <c:pt idx="56364">
                  <c:v>0.83631618195376578</c:v>
                </c:pt>
                <c:pt idx="56365">
                  <c:v>0.83600447260529265</c:v>
                </c:pt>
                <c:pt idx="56366">
                  <c:v>0.83606557377049184</c:v>
                </c:pt>
                <c:pt idx="56367">
                  <c:v>0.83606557377049184</c:v>
                </c:pt>
                <c:pt idx="56368">
                  <c:v>0.83606557377049184</c:v>
                </c:pt>
                <c:pt idx="56369">
                  <c:v>0.83606557377049184</c:v>
                </c:pt>
                <c:pt idx="56370">
                  <c:v>0.8357541899441342</c:v>
                </c:pt>
                <c:pt idx="56371">
                  <c:v>0.83538175046554941</c:v>
                </c:pt>
                <c:pt idx="56372">
                  <c:v>0.8357541899441342</c:v>
                </c:pt>
                <c:pt idx="56373">
                  <c:v>0.83581533879374537</c:v>
                </c:pt>
                <c:pt idx="56374">
                  <c:v>0.83550427986602172</c:v>
                </c:pt>
                <c:pt idx="56375">
                  <c:v>0.83550427986602172</c:v>
                </c:pt>
                <c:pt idx="56376">
                  <c:v>0.83581533879374537</c:v>
                </c:pt>
                <c:pt idx="56377">
                  <c:v>0.83612662942271887</c:v>
                </c:pt>
                <c:pt idx="56378">
                  <c:v>0.83643815201192251</c:v>
                </c:pt>
                <c:pt idx="56379">
                  <c:v>0.83637718971300801</c:v>
                </c:pt>
                <c:pt idx="56380">
                  <c:v>0.83606557377049184</c:v>
                </c:pt>
                <c:pt idx="56381">
                  <c:v>0.83606557377049184</c:v>
                </c:pt>
                <c:pt idx="56382">
                  <c:v>0.83612662942271887</c:v>
                </c:pt>
                <c:pt idx="56383">
                  <c:v>0.83612662942271887</c:v>
                </c:pt>
                <c:pt idx="56384">
                  <c:v>0.83612662942271887</c:v>
                </c:pt>
                <c:pt idx="56385">
                  <c:v>0.83581533879374537</c:v>
                </c:pt>
                <c:pt idx="56386">
                  <c:v>0.83618763961280718</c:v>
                </c:pt>
                <c:pt idx="56387">
                  <c:v>0.83618763961280718</c:v>
                </c:pt>
                <c:pt idx="56388">
                  <c:v>0.83587644212876822</c:v>
                </c:pt>
                <c:pt idx="56389">
                  <c:v>0.83544303797468367</c:v>
                </c:pt>
                <c:pt idx="56390">
                  <c:v>0.8357541899441342</c:v>
                </c:pt>
                <c:pt idx="56391">
                  <c:v>0.83606557377049184</c:v>
                </c:pt>
                <c:pt idx="56392">
                  <c:v>0.83606557377049184</c:v>
                </c:pt>
                <c:pt idx="56393">
                  <c:v>0.83637718971300801</c:v>
                </c:pt>
                <c:pt idx="56394">
                  <c:v>0.83600447260529265</c:v>
                </c:pt>
                <c:pt idx="56395">
                  <c:v>0.83600447260529265</c:v>
                </c:pt>
                <c:pt idx="56396">
                  <c:v>0.83600447260529265</c:v>
                </c:pt>
                <c:pt idx="56397">
                  <c:v>0.83569299552906096</c:v>
                </c:pt>
                <c:pt idx="56398">
                  <c:v>0.83606557377049184</c:v>
                </c:pt>
                <c:pt idx="56399">
                  <c:v>0.83637718971300801</c:v>
                </c:pt>
                <c:pt idx="56400">
                  <c:v>0.83600447260529265</c:v>
                </c:pt>
                <c:pt idx="56401">
                  <c:v>0.83600447260529265</c:v>
                </c:pt>
                <c:pt idx="56402">
                  <c:v>0.83600447260529265</c:v>
                </c:pt>
                <c:pt idx="56403">
                  <c:v>0.83631618195376578</c:v>
                </c:pt>
                <c:pt idx="56404">
                  <c:v>0.83600447260529265</c:v>
                </c:pt>
                <c:pt idx="56405">
                  <c:v>0.83600447260529265</c:v>
                </c:pt>
                <c:pt idx="56406">
                  <c:v>0.83637718971300801</c:v>
                </c:pt>
                <c:pt idx="56407">
                  <c:v>0.83606557377049184</c:v>
                </c:pt>
                <c:pt idx="56408">
                  <c:v>0.8357541899441342</c:v>
                </c:pt>
                <c:pt idx="56409">
                  <c:v>0.8357541899441342</c:v>
                </c:pt>
                <c:pt idx="56410">
                  <c:v>0.83606557377049184</c:v>
                </c:pt>
                <c:pt idx="56411">
                  <c:v>0.83544303797468367</c:v>
                </c:pt>
                <c:pt idx="56412">
                  <c:v>0.83550427986602172</c:v>
                </c:pt>
                <c:pt idx="56413">
                  <c:v>0.83581533879374537</c:v>
                </c:pt>
                <c:pt idx="56414">
                  <c:v>0.83581533879374537</c:v>
                </c:pt>
                <c:pt idx="56415">
                  <c:v>0.83612662942271887</c:v>
                </c:pt>
                <c:pt idx="56416">
                  <c:v>0.8357541899441342</c:v>
                </c:pt>
                <c:pt idx="56417">
                  <c:v>0.8357541899441342</c:v>
                </c:pt>
                <c:pt idx="56418">
                  <c:v>0.83544303797468367</c:v>
                </c:pt>
                <c:pt idx="56419">
                  <c:v>0.83612662942271887</c:v>
                </c:pt>
                <c:pt idx="56420">
                  <c:v>0.83581533879374537</c:v>
                </c:pt>
                <c:pt idx="56421">
                  <c:v>0.83612662942271887</c:v>
                </c:pt>
                <c:pt idx="56422">
                  <c:v>0.83606557377049184</c:v>
                </c:pt>
                <c:pt idx="56423">
                  <c:v>0.83600447260529265</c:v>
                </c:pt>
                <c:pt idx="56424">
                  <c:v>0.83637718971300801</c:v>
                </c:pt>
                <c:pt idx="56425">
                  <c:v>0.83600447260529265</c:v>
                </c:pt>
                <c:pt idx="56426">
                  <c:v>0.8353817504655493</c:v>
                </c:pt>
                <c:pt idx="56427">
                  <c:v>0.83606557377049184</c:v>
                </c:pt>
                <c:pt idx="56428">
                  <c:v>0.83606557377049184</c:v>
                </c:pt>
                <c:pt idx="56429">
                  <c:v>0.83612662942271887</c:v>
                </c:pt>
                <c:pt idx="56430">
                  <c:v>0.83612662942271887</c:v>
                </c:pt>
                <c:pt idx="56431">
                  <c:v>0.83643815201192251</c:v>
                </c:pt>
                <c:pt idx="56432">
                  <c:v>0.83606557377049184</c:v>
                </c:pt>
                <c:pt idx="56433">
                  <c:v>0.83606557377049184</c:v>
                </c:pt>
                <c:pt idx="56434">
                  <c:v>0.83600447260529265</c:v>
                </c:pt>
                <c:pt idx="56435">
                  <c:v>0.83606557377049184</c:v>
                </c:pt>
                <c:pt idx="56436">
                  <c:v>0.83587644212876822</c:v>
                </c:pt>
                <c:pt idx="56437">
                  <c:v>0.83593749999999989</c:v>
                </c:pt>
                <c:pt idx="56438">
                  <c:v>0.83593750000000011</c:v>
                </c:pt>
                <c:pt idx="56439">
                  <c:v>0.83556547619047616</c:v>
                </c:pt>
                <c:pt idx="56440">
                  <c:v>0.83519345238095233</c:v>
                </c:pt>
                <c:pt idx="56441">
                  <c:v>0.83550427986602172</c:v>
                </c:pt>
                <c:pt idx="56442">
                  <c:v>0.83581533879374537</c:v>
                </c:pt>
                <c:pt idx="56443">
                  <c:v>0.83581533879374537</c:v>
                </c:pt>
                <c:pt idx="56444">
                  <c:v>0.83581533879374537</c:v>
                </c:pt>
                <c:pt idx="56445">
                  <c:v>0.83581533879374537</c:v>
                </c:pt>
                <c:pt idx="56446">
                  <c:v>0.83581533879374537</c:v>
                </c:pt>
                <c:pt idx="56447">
                  <c:v>0.83612662942271887</c:v>
                </c:pt>
                <c:pt idx="56448">
                  <c:v>0.83581533879374537</c:v>
                </c:pt>
                <c:pt idx="56449">
                  <c:v>0.83593749999999989</c:v>
                </c:pt>
                <c:pt idx="56450">
                  <c:v>0.83562662699888446</c:v>
                </c:pt>
                <c:pt idx="56451">
                  <c:v>0.83562662699888446</c:v>
                </c:pt>
                <c:pt idx="56452">
                  <c:v>0.83531598513011163</c:v>
                </c:pt>
                <c:pt idx="56453">
                  <c:v>0.83630952380952384</c:v>
                </c:pt>
                <c:pt idx="56454">
                  <c:v>0.83556547619047628</c:v>
                </c:pt>
                <c:pt idx="56455">
                  <c:v>0.83587644212876822</c:v>
                </c:pt>
                <c:pt idx="56456">
                  <c:v>0.83587644212876822</c:v>
                </c:pt>
                <c:pt idx="56457">
                  <c:v>0.83593749999999989</c:v>
                </c:pt>
                <c:pt idx="56458">
                  <c:v>0.83562662699888446</c:v>
                </c:pt>
                <c:pt idx="56459">
                  <c:v>0.83568773234200755</c:v>
                </c:pt>
                <c:pt idx="56460">
                  <c:v>0.83562662699888446</c:v>
                </c:pt>
                <c:pt idx="56461">
                  <c:v>0.83556547619047616</c:v>
                </c:pt>
                <c:pt idx="56462">
                  <c:v>0.83587644212876822</c:v>
                </c:pt>
                <c:pt idx="56463">
                  <c:v>0.83612662942271887</c:v>
                </c:pt>
                <c:pt idx="56464">
                  <c:v>0.83612662942271887</c:v>
                </c:pt>
                <c:pt idx="56465">
                  <c:v>0.83612662942271887</c:v>
                </c:pt>
                <c:pt idx="56466">
                  <c:v>0.83581533879374537</c:v>
                </c:pt>
                <c:pt idx="56467">
                  <c:v>0.83550427986602172</c:v>
                </c:pt>
                <c:pt idx="56468">
                  <c:v>0.83556547619047616</c:v>
                </c:pt>
                <c:pt idx="56469">
                  <c:v>0.83568773234200755</c:v>
                </c:pt>
                <c:pt idx="56470">
                  <c:v>0.83537718320327026</c:v>
                </c:pt>
                <c:pt idx="56471">
                  <c:v>0.83568773234200755</c:v>
                </c:pt>
                <c:pt idx="56472">
                  <c:v>0.83599851245816292</c:v>
                </c:pt>
                <c:pt idx="56473">
                  <c:v>0.83599851245816292</c:v>
                </c:pt>
                <c:pt idx="56474">
                  <c:v>0.83593749999999989</c:v>
                </c:pt>
                <c:pt idx="56475">
                  <c:v>0.83618763961280718</c:v>
                </c:pt>
                <c:pt idx="56476">
                  <c:v>0.83618763961280718</c:v>
                </c:pt>
                <c:pt idx="56477">
                  <c:v>0.83612662942271887</c:v>
                </c:pt>
                <c:pt idx="56478">
                  <c:v>0.83612662942271887</c:v>
                </c:pt>
                <c:pt idx="56479">
                  <c:v>0.83618763961280718</c:v>
                </c:pt>
                <c:pt idx="56480">
                  <c:v>0.83587644212876822</c:v>
                </c:pt>
                <c:pt idx="56481">
                  <c:v>0.83556547619047616</c:v>
                </c:pt>
                <c:pt idx="56482">
                  <c:v>0.83550427986602172</c:v>
                </c:pt>
                <c:pt idx="56483">
                  <c:v>0.83550427986602172</c:v>
                </c:pt>
                <c:pt idx="56484">
                  <c:v>0.83587644212876822</c:v>
                </c:pt>
                <c:pt idx="56485">
                  <c:v>0.83525474153960577</c:v>
                </c:pt>
                <c:pt idx="56486">
                  <c:v>0.83562662699888446</c:v>
                </c:pt>
                <c:pt idx="56487">
                  <c:v>0.83562662699888446</c:v>
                </c:pt>
                <c:pt idx="56488">
                  <c:v>0.83593749999999989</c:v>
                </c:pt>
                <c:pt idx="56489">
                  <c:v>0.83587644212876822</c:v>
                </c:pt>
                <c:pt idx="56490">
                  <c:v>0.83618763961280718</c:v>
                </c:pt>
                <c:pt idx="56491">
                  <c:v>0.83612662942271887</c:v>
                </c:pt>
                <c:pt idx="56492">
                  <c:v>0.83606557377049184</c:v>
                </c:pt>
                <c:pt idx="56493">
                  <c:v>0.8357541899441342</c:v>
                </c:pt>
                <c:pt idx="56494">
                  <c:v>0.83569299552906096</c:v>
                </c:pt>
                <c:pt idx="56495">
                  <c:v>0.83569299552906096</c:v>
                </c:pt>
                <c:pt idx="56496">
                  <c:v>0.83612662942271887</c:v>
                </c:pt>
                <c:pt idx="56497">
                  <c:v>0.83587644212876822</c:v>
                </c:pt>
                <c:pt idx="56498">
                  <c:v>0.83593749999999989</c:v>
                </c:pt>
                <c:pt idx="56499">
                  <c:v>0.83593750000000011</c:v>
                </c:pt>
                <c:pt idx="56500">
                  <c:v>0.83599851245816292</c:v>
                </c:pt>
                <c:pt idx="56501">
                  <c:v>0.83562662699888446</c:v>
                </c:pt>
                <c:pt idx="56502">
                  <c:v>0.83568773234200755</c:v>
                </c:pt>
                <c:pt idx="56503">
                  <c:v>0.83562662699888446</c:v>
                </c:pt>
                <c:pt idx="56504">
                  <c:v>0.83593750000000011</c:v>
                </c:pt>
                <c:pt idx="56505">
                  <c:v>0.83593750000000011</c:v>
                </c:pt>
                <c:pt idx="56506">
                  <c:v>0.83556547619047616</c:v>
                </c:pt>
                <c:pt idx="56507">
                  <c:v>0.83556547619047616</c:v>
                </c:pt>
                <c:pt idx="56508">
                  <c:v>0.83624860439151472</c:v>
                </c:pt>
                <c:pt idx="56509">
                  <c:v>0.83587644212876822</c:v>
                </c:pt>
                <c:pt idx="56510">
                  <c:v>0.83655994043186888</c:v>
                </c:pt>
                <c:pt idx="56511">
                  <c:v>0.83624860439151472</c:v>
                </c:pt>
                <c:pt idx="56512">
                  <c:v>0.83556547619047616</c:v>
                </c:pt>
                <c:pt idx="56513">
                  <c:v>0.83556547619047616</c:v>
                </c:pt>
                <c:pt idx="56514">
                  <c:v>0.83525474153960577</c:v>
                </c:pt>
                <c:pt idx="56515">
                  <c:v>0.83525474153960577</c:v>
                </c:pt>
                <c:pt idx="56516">
                  <c:v>0.83556547619047616</c:v>
                </c:pt>
                <c:pt idx="56517">
                  <c:v>0.83562662699888446</c:v>
                </c:pt>
                <c:pt idx="56518">
                  <c:v>0.83568773234200755</c:v>
                </c:pt>
                <c:pt idx="56519">
                  <c:v>0.83562662699888446</c:v>
                </c:pt>
                <c:pt idx="56520">
                  <c:v>0.83593750000000011</c:v>
                </c:pt>
                <c:pt idx="56521">
                  <c:v>0.83593750000000011</c:v>
                </c:pt>
                <c:pt idx="56522">
                  <c:v>0.83556547619047616</c:v>
                </c:pt>
                <c:pt idx="56523">
                  <c:v>0.83587644212876822</c:v>
                </c:pt>
                <c:pt idx="56524">
                  <c:v>0.83618763961280718</c:v>
                </c:pt>
                <c:pt idx="56525">
                  <c:v>0.83581533879374537</c:v>
                </c:pt>
                <c:pt idx="56526">
                  <c:v>0.8357541899441342</c:v>
                </c:pt>
                <c:pt idx="56527">
                  <c:v>0.83606557377049184</c:v>
                </c:pt>
                <c:pt idx="56528">
                  <c:v>0.83600447260529265</c:v>
                </c:pt>
                <c:pt idx="56529">
                  <c:v>0.83606557377049184</c:v>
                </c:pt>
                <c:pt idx="56530">
                  <c:v>0.83612662942271887</c:v>
                </c:pt>
                <c:pt idx="56531">
                  <c:v>0.83606557377049184</c:v>
                </c:pt>
                <c:pt idx="56532">
                  <c:v>0.83637718971300801</c:v>
                </c:pt>
                <c:pt idx="56533">
                  <c:v>0.83606557377049184</c:v>
                </c:pt>
                <c:pt idx="56534">
                  <c:v>0.83606557377049184</c:v>
                </c:pt>
                <c:pt idx="56535">
                  <c:v>0.83606557377049184</c:v>
                </c:pt>
                <c:pt idx="56536">
                  <c:v>0.83606557377049184</c:v>
                </c:pt>
                <c:pt idx="56537">
                  <c:v>0.83637718971300801</c:v>
                </c:pt>
                <c:pt idx="56538">
                  <c:v>0.83637718971300801</c:v>
                </c:pt>
                <c:pt idx="56539">
                  <c:v>0.83612662942271887</c:v>
                </c:pt>
                <c:pt idx="56540">
                  <c:v>0.83618763961280718</c:v>
                </c:pt>
                <c:pt idx="56541">
                  <c:v>0.83587644212876822</c:v>
                </c:pt>
                <c:pt idx="56542">
                  <c:v>0.83587644212876822</c:v>
                </c:pt>
                <c:pt idx="56543">
                  <c:v>0.83587644212876822</c:v>
                </c:pt>
                <c:pt idx="56544">
                  <c:v>0.83618763961280718</c:v>
                </c:pt>
                <c:pt idx="56545">
                  <c:v>0.83612662942271887</c:v>
                </c:pt>
                <c:pt idx="56546">
                  <c:v>0.83581533879374537</c:v>
                </c:pt>
                <c:pt idx="56547">
                  <c:v>0.83612662942271887</c:v>
                </c:pt>
                <c:pt idx="56548">
                  <c:v>0.83618763961280718</c:v>
                </c:pt>
                <c:pt idx="56549">
                  <c:v>0.8357541899441342</c:v>
                </c:pt>
                <c:pt idx="56550">
                  <c:v>0.83581533879374537</c:v>
                </c:pt>
                <c:pt idx="56551">
                  <c:v>0.83587644212876822</c:v>
                </c:pt>
                <c:pt idx="56552">
                  <c:v>0.83556547619047616</c:v>
                </c:pt>
                <c:pt idx="56553">
                  <c:v>0.83593750000000011</c:v>
                </c:pt>
                <c:pt idx="56554">
                  <c:v>0.83562662699888446</c:v>
                </c:pt>
                <c:pt idx="56555">
                  <c:v>0.83599851245816292</c:v>
                </c:pt>
                <c:pt idx="56556">
                  <c:v>0.83562662699888446</c:v>
                </c:pt>
                <c:pt idx="56557">
                  <c:v>0.83525474153960577</c:v>
                </c:pt>
                <c:pt idx="56558">
                  <c:v>0.83525474153960577</c:v>
                </c:pt>
                <c:pt idx="56559">
                  <c:v>0.83556547619047616</c:v>
                </c:pt>
                <c:pt idx="56560">
                  <c:v>0.83556547619047616</c:v>
                </c:pt>
                <c:pt idx="56561">
                  <c:v>0.83556547619047616</c:v>
                </c:pt>
                <c:pt idx="56562">
                  <c:v>0.83562662699888446</c:v>
                </c:pt>
                <c:pt idx="56563">
                  <c:v>0.83593749999999989</c:v>
                </c:pt>
                <c:pt idx="56564">
                  <c:v>0.83593749999999989</c:v>
                </c:pt>
                <c:pt idx="56565">
                  <c:v>0.83624860439151472</c:v>
                </c:pt>
                <c:pt idx="56566">
                  <c:v>0.83587644212876822</c:v>
                </c:pt>
                <c:pt idx="56567">
                  <c:v>0.83587644212876822</c:v>
                </c:pt>
                <c:pt idx="56568">
                  <c:v>0.83618763961280718</c:v>
                </c:pt>
                <c:pt idx="56569">
                  <c:v>0.83612662942271887</c:v>
                </c:pt>
                <c:pt idx="56570">
                  <c:v>0.83581533879374537</c:v>
                </c:pt>
                <c:pt idx="56571">
                  <c:v>0.83581533879374537</c:v>
                </c:pt>
                <c:pt idx="56572">
                  <c:v>0.83612662942271887</c:v>
                </c:pt>
                <c:pt idx="56573">
                  <c:v>0.83581533879374537</c:v>
                </c:pt>
                <c:pt idx="56574">
                  <c:v>0.83624860439151472</c:v>
                </c:pt>
                <c:pt idx="56575">
                  <c:v>0.83550427986602172</c:v>
                </c:pt>
                <c:pt idx="56576">
                  <c:v>0.83587644212876822</c:v>
                </c:pt>
                <c:pt idx="56577">
                  <c:v>0.83556547619047616</c:v>
                </c:pt>
                <c:pt idx="56578">
                  <c:v>0.83599851245816292</c:v>
                </c:pt>
                <c:pt idx="56579">
                  <c:v>0.83605947955390336</c:v>
                </c:pt>
                <c:pt idx="56580">
                  <c:v>0.83599851245816292</c:v>
                </c:pt>
                <c:pt idx="56581">
                  <c:v>0.83556547619047616</c:v>
                </c:pt>
                <c:pt idx="56582">
                  <c:v>0.83550427986602172</c:v>
                </c:pt>
                <c:pt idx="56583">
                  <c:v>0.83618763961280718</c:v>
                </c:pt>
                <c:pt idx="56584">
                  <c:v>0.83618763961280718</c:v>
                </c:pt>
                <c:pt idx="56585">
                  <c:v>0.83618763961280718</c:v>
                </c:pt>
                <c:pt idx="56586">
                  <c:v>0.83587644212876822</c:v>
                </c:pt>
                <c:pt idx="56587">
                  <c:v>0.83593749999999989</c:v>
                </c:pt>
                <c:pt idx="56588">
                  <c:v>0.83630952380952384</c:v>
                </c:pt>
                <c:pt idx="56589">
                  <c:v>0.83587644212876822</c:v>
                </c:pt>
                <c:pt idx="56590">
                  <c:v>0.83618763961280718</c:v>
                </c:pt>
                <c:pt idx="56591">
                  <c:v>0.83581533879374537</c:v>
                </c:pt>
                <c:pt idx="56592">
                  <c:v>0.83587644212876822</c:v>
                </c:pt>
                <c:pt idx="56593">
                  <c:v>0.83587644212876822</c:v>
                </c:pt>
                <c:pt idx="56594">
                  <c:v>0.83581533879374537</c:v>
                </c:pt>
                <c:pt idx="56595">
                  <c:v>0.83581533879374537</c:v>
                </c:pt>
                <c:pt idx="56596">
                  <c:v>0.83587644212876822</c:v>
                </c:pt>
                <c:pt idx="56597">
                  <c:v>0.83618763961280718</c:v>
                </c:pt>
                <c:pt idx="56598">
                  <c:v>0.83544303797468367</c:v>
                </c:pt>
                <c:pt idx="56599">
                  <c:v>0.83513211760327521</c:v>
                </c:pt>
                <c:pt idx="56600">
                  <c:v>0.83550427986602172</c:v>
                </c:pt>
                <c:pt idx="56601">
                  <c:v>0.83618763961280718</c:v>
                </c:pt>
                <c:pt idx="56602">
                  <c:v>0.83649906890130354</c:v>
                </c:pt>
                <c:pt idx="56603">
                  <c:v>0.83606557377049184</c:v>
                </c:pt>
                <c:pt idx="56604">
                  <c:v>0.83606557377049184</c:v>
                </c:pt>
                <c:pt idx="56605">
                  <c:v>0.83600447260529265</c:v>
                </c:pt>
                <c:pt idx="56606">
                  <c:v>0.83600447260529265</c:v>
                </c:pt>
                <c:pt idx="56607">
                  <c:v>0.83594332587621178</c:v>
                </c:pt>
                <c:pt idx="56608">
                  <c:v>0.83594332587621178</c:v>
                </c:pt>
                <c:pt idx="56609">
                  <c:v>0.83594332587621178</c:v>
                </c:pt>
                <c:pt idx="56610">
                  <c:v>0.83594332587621178</c:v>
                </c:pt>
                <c:pt idx="56611">
                  <c:v>0.83600447260529265</c:v>
                </c:pt>
                <c:pt idx="56612">
                  <c:v>0.83600447260529265</c:v>
                </c:pt>
                <c:pt idx="56613">
                  <c:v>0.83569299552906096</c:v>
                </c:pt>
                <c:pt idx="56614">
                  <c:v>0.83606557377049184</c:v>
                </c:pt>
                <c:pt idx="56615">
                  <c:v>0.83643815201192251</c:v>
                </c:pt>
                <c:pt idx="56616">
                  <c:v>0.83612662942271887</c:v>
                </c:pt>
                <c:pt idx="56617">
                  <c:v>0.83612662942271887</c:v>
                </c:pt>
                <c:pt idx="56618">
                  <c:v>0.83643815201192251</c:v>
                </c:pt>
                <c:pt idx="56619">
                  <c:v>0.83612662942271887</c:v>
                </c:pt>
                <c:pt idx="56620">
                  <c:v>0.83606557377049184</c:v>
                </c:pt>
                <c:pt idx="56621">
                  <c:v>0.83637718971300801</c:v>
                </c:pt>
                <c:pt idx="56622">
                  <c:v>0.83600447260529265</c:v>
                </c:pt>
                <c:pt idx="56623">
                  <c:v>0.83600447260529265</c:v>
                </c:pt>
                <c:pt idx="56624">
                  <c:v>0.83606557377049184</c:v>
                </c:pt>
                <c:pt idx="56625">
                  <c:v>0.83606557377049184</c:v>
                </c:pt>
                <c:pt idx="56626">
                  <c:v>0.83606557377049184</c:v>
                </c:pt>
                <c:pt idx="56627">
                  <c:v>0.83600447260529265</c:v>
                </c:pt>
                <c:pt idx="56628">
                  <c:v>0.83600447260529265</c:v>
                </c:pt>
                <c:pt idx="56629">
                  <c:v>0.83637718971300801</c:v>
                </c:pt>
                <c:pt idx="56630">
                  <c:v>0.83637718971300801</c:v>
                </c:pt>
                <c:pt idx="56631">
                  <c:v>0.83612662942271887</c:v>
                </c:pt>
                <c:pt idx="56632">
                  <c:v>0.83612662942271887</c:v>
                </c:pt>
                <c:pt idx="56633">
                  <c:v>0.83649906890130354</c:v>
                </c:pt>
                <c:pt idx="56634">
                  <c:v>0.83643815201192251</c:v>
                </c:pt>
                <c:pt idx="56635">
                  <c:v>0.83606557377049184</c:v>
                </c:pt>
                <c:pt idx="56636">
                  <c:v>0.83606557377049184</c:v>
                </c:pt>
                <c:pt idx="56637">
                  <c:v>0.83606557377049184</c:v>
                </c:pt>
                <c:pt idx="56638">
                  <c:v>0.83606557377049184</c:v>
                </c:pt>
                <c:pt idx="56639">
                  <c:v>0.83606557377049184</c:v>
                </c:pt>
                <c:pt idx="56640">
                  <c:v>0.83581533879374537</c:v>
                </c:pt>
                <c:pt idx="56641">
                  <c:v>0.83550427986602172</c:v>
                </c:pt>
                <c:pt idx="56642">
                  <c:v>0.83630952380952384</c:v>
                </c:pt>
                <c:pt idx="56643">
                  <c:v>0.83605947955390336</c:v>
                </c:pt>
                <c:pt idx="56644">
                  <c:v>0.83562662699888446</c:v>
                </c:pt>
                <c:pt idx="56645">
                  <c:v>0.83568773234200755</c:v>
                </c:pt>
                <c:pt idx="56646">
                  <c:v>0.83599851245816292</c:v>
                </c:pt>
                <c:pt idx="56647">
                  <c:v>0.83562662699888446</c:v>
                </c:pt>
                <c:pt idx="56648">
                  <c:v>0.83624860439151472</c:v>
                </c:pt>
                <c:pt idx="56649">
                  <c:v>0.83624860439151472</c:v>
                </c:pt>
                <c:pt idx="56650">
                  <c:v>0.83618763961280718</c:v>
                </c:pt>
                <c:pt idx="56651">
                  <c:v>0.83643815201192251</c:v>
                </c:pt>
                <c:pt idx="56652">
                  <c:v>0.83606557377049184</c:v>
                </c:pt>
                <c:pt idx="56653">
                  <c:v>0.8357541899441342</c:v>
                </c:pt>
                <c:pt idx="56654">
                  <c:v>0.8357541899441342</c:v>
                </c:pt>
                <c:pt idx="56655">
                  <c:v>0.83606557377049184</c:v>
                </c:pt>
                <c:pt idx="56656">
                  <c:v>0.8357541899441342</c:v>
                </c:pt>
                <c:pt idx="56657">
                  <c:v>0.83606557377049184</c:v>
                </c:pt>
                <c:pt idx="56658">
                  <c:v>0.83643815201192251</c:v>
                </c:pt>
                <c:pt idx="56659">
                  <c:v>0.83538175046554941</c:v>
                </c:pt>
                <c:pt idx="56660">
                  <c:v>0.83507073715562186</c:v>
                </c:pt>
                <c:pt idx="56661">
                  <c:v>0.83581533879374537</c:v>
                </c:pt>
                <c:pt idx="56662">
                  <c:v>0.83581533879374537</c:v>
                </c:pt>
                <c:pt idx="56663">
                  <c:v>0.83618763961280718</c:v>
                </c:pt>
                <c:pt idx="56664">
                  <c:v>0.83587644212876822</c:v>
                </c:pt>
                <c:pt idx="56665">
                  <c:v>0.83550427986602172</c:v>
                </c:pt>
                <c:pt idx="56666">
                  <c:v>0.83550427986602172</c:v>
                </c:pt>
                <c:pt idx="56667">
                  <c:v>0.83550427986602172</c:v>
                </c:pt>
                <c:pt idx="56668">
                  <c:v>0.83550427986602172</c:v>
                </c:pt>
                <c:pt idx="56669">
                  <c:v>0.83593750000000011</c:v>
                </c:pt>
                <c:pt idx="56670">
                  <c:v>0.83562662699888446</c:v>
                </c:pt>
                <c:pt idx="56671">
                  <c:v>0.83562662699888446</c:v>
                </c:pt>
                <c:pt idx="56672">
                  <c:v>0.83550427986602172</c:v>
                </c:pt>
                <c:pt idx="56673">
                  <c:v>0.83618763961280718</c:v>
                </c:pt>
                <c:pt idx="56674">
                  <c:v>0.83624860439151472</c:v>
                </c:pt>
                <c:pt idx="56675">
                  <c:v>0.83618763961280718</c:v>
                </c:pt>
                <c:pt idx="56676">
                  <c:v>0.83612662942271887</c:v>
                </c:pt>
                <c:pt idx="56677">
                  <c:v>0.83606557377049184</c:v>
                </c:pt>
                <c:pt idx="56678">
                  <c:v>0.83612662942271887</c:v>
                </c:pt>
                <c:pt idx="56679">
                  <c:v>0.83612662942271887</c:v>
                </c:pt>
                <c:pt idx="56680">
                  <c:v>0.8357541899441342</c:v>
                </c:pt>
                <c:pt idx="56681">
                  <c:v>0.83606557377049184</c:v>
                </c:pt>
                <c:pt idx="56682">
                  <c:v>0.83606557377049184</c:v>
                </c:pt>
                <c:pt idx="56683">
                  <c:v>0.83612662942271887</c:v>
                </c:pt>
                <c:pt idx="56684">
                  <c:v>0.83643815201192251</c:v>
                </c:pt>
                <c:pt idx="56685">
                  <c:v>0.83606557377049184</c:v>
                </c:pt>
                <c:pt idx="56686">
                  <c:v>0.83612662942271887</c:v>
                </c:pt>
                <c:pt idx="56687">
                  <c:v>0.83618763961280718</c:v>
                </c:pt>
                <c:pt idx="56688">
                  <c:v>0.83618763961280718</c:v>
                </c:pt>
                <c:pt idx="56689">
                  <c:v>0.83581533879374537</c:v>
                </c:pt>
                <c:pt idx="56690">
                  <c:v>0.83550427986602172</c:v>
                </c:pt>
                <c:pt idx="56691">
                  <c:v>0.83550427986602172</c:v>
                </c:pt>
                <c:pt idx="56692">
                  <c:v>0.83581533879374537</c:v>
                </c:pt>
                <c:pt idx="56693">
                  <c:v>0.83612662942271887</c:v>
                </c:pt>
                <c:pt idx="56694">
                  <c:v>0.83618763961280718</c:v>
                </c:pt>
                <c:pt idx="56695">
                  <c:v>0.83618763961280718</c:v>
                </c:pt>
                <c:pt idx="56696">
                  <c:v>0.83581533879374537</c:v>
                </c:pt>
                <c:pt idx="56697">
                  <c:v>0.83550427986602172</c:v>
                </c:pt>
                <c:pt idx="56698">
                  <c:v>0.83581533879374537</c:v>
                </c:pt>
                <c:pt idx="56699">
                  <c:v>0.83581533879374537</c:v>
                </c:pt>
                <c:pt idx="56700">
                  <c:v>0.83587644212876822</c:v>
                </c:pt>
                <c:pt idx="56701">
                  <c:v>0.83593750000000011</c:v>
                </c:pt>
                <c:pt idx="56702">
                  <c:v>0.83525474153960577</c:v>
                </c:pt>
                <c:pt idx="56703">
                  <c:v>0.83525474153960577</c:v>
                </c:pt>
                <c:pt idx="56704">
                  <c:v>0.83556547619047616</c:v>
                </c:pt>
                <c:pt idx="56705">
                  <c:v>0.83550427986602172</c:v>
                </c:pt>
                <c:pt idx="56706">
                  <c:v>0.83587644212876822</c:v>
                </c:pt>
                <c:pt idx="56707">
                  <c:v>0.83587644212876822</c:v>
                </c:pt>
                <c:pt idx="56708">
                  <c:v>0.83612662942271887</c:v>
                </c:pt>
                <c:pt idx="56709">
                  <c:v>0.83606557377049184</c:v>
                </c:pt>
                <c:pt idx="56710">
                  <c:v>0.83569299552906096</c:v>
                </c:pt>
                <c:pt idx="56711">
                  <c:v>0.83600447260529265</c:v>
                </c:pt>
                <c:pt idx="56712">
                  <c:v>0.83600447260529265</c:v>
                </c:pt>
                <c:pt idx="56713">
                  <c:v>0.83637718971300801</c:v>
                </c:pt>
                <c:pt idx="56714">
                  <c:v>0.83612662942271887</c:v>
                </c:pt>
                <c:pt idx="56715">
                  <c:v>0.83612662942271887</c:v>
                </c:pt>
                <c:pt idx="56716">
                  <c:v>0.83643815201192251</c:v>
                </c:pt>
                <c:pt idx="56717">
                  <c:v>0.83618763961280718</c:v>
                </c:pt>
                <c:pt idx="56718">
                  <c:v>0.83550427986602172</c:v>
                </c:pt>
                <c:pt idx="56719">
                  <c:v>0.83581533879374537</c:v>
                </c:pt>
                <c:pt idx="56720">
                  <c:v>0.83550427986602172</c:v>
                </c:pt>
                <c:pt idx="56721">
                  <c:v>0.83587644212876822</c:v>
                </c:pt>
                <c:pt idx="56722">
                  <c:v>0.83624860439151472</c:v>
                </c:pt>
                <c:pt idx="56723">
                  <c:v>0.83630952380952384</c:v>
                </c:pt>
                <c:pt idx="56724">
                  <c:v>0.83556547619047616</c:v>
                </c:pt>
                <c:pt idx="56725">
                  <c:v>0.83587644212876822</c:v>
                </c:pt>
                <c:pt idx="56726">
                  <c:v>0.83593749999999989</c:v>
                </c:pt>
                <c:pt idx="56727">
                  <c:v>0.83556547619047616</c:v>
                </c:pt>
                <c:pt idx="56728">
                  <c:v>0.83556547619047616</c:v>
                </c:pt>
                <c:pt idx="56729">
                  <c:v>0.83593749999999989</c:v>
                </c:pt>
                <c:pt idx="56730">
                  <c:v>0.83599851245816292</c:v>
                </c:pt>
                <c:pt idx="56731">
                  <c:v>0.83562662699888446</c:v>
                </c:pt>
                <c:pt idx="56732">
                  <c:v>0.83599851245816292</c:v>
                </c:pt>
                <c:pt idx="56733">
                  <c:v>0.83630952380952384</c:v>
                </c:pt>
                <c:pt idx="56734">
                  <c:v>0.83593749999999989</c:v>
                </c:pt>
                <c:pt idx="56735">
                  <c:v>0.83593749999999989</c:v>
                </c:pt>
                <c:pt idx="56736">
                  <c:v>0.83630952380952384</c:v>
                </c:pt>
                <c:pt idx="56737">
                  <c:v>0.83599851245816292</c:v>
                </c:pt>
                <c:pt idx="56738">
                  <c:v>0.83599851245816292</c:v>
                </c:pt>
                <c:pt idx="56739">
                  <c:v>0.83556547619047616</c:v>
                </c:pt>
                <c:pt idx="56740">
                  <c:v>0.83550427986602172</c:v>
                </c:pt>
                <c:pt idx="56741">
                  <c:v>0.83581533879374537</c:v>
                </c:pt>
                <c:pt idx="56742">
                  <c:v>0.83581533879374537</c:v>
                </c:pt>
                <c:pt idx="56743">
                  <c:v>0.8357541899441342</c:v>
                </c:pt>
                <c:pt idx="56744">
                  <c:v>0.83587644212876822</c:v>
                </c:pt>
                <c:pt idx="56745">
                  <c:v>0.83630952380952384</c:v>
                </c:pt>
                <c:pt idx="56746">
                  <c:v>0.83556547619047616</c:v>
                </c:pt>
                <c:pt idx="56747">
                  <c:v>0.83562662699888446</c:v>
                </c:pt>
                <c:pt idx="56748">
                  <c:v>0.83568773234200755</c:v>
                </c:pt>
                <c:pt idx="56749">
                  <c:v>0.83568773234200755</c:v>
                </c:pt>
                <c:pt idx="56750">
                  <c:v>0.83630952380952384</c:v>
                </c:pt>
                <c:pt idx="56751">
                  <c:v>0.83624860439151483</c:v>
                </c:pt>
                <c:pt idx="56752">
                  <c:v>0.83587644212876822</c:v>
                </c:pt>
                <c:pt idx="56753">
                  <c:v>0.83624860439151472</c:v>
                </c:pt>
                <c:pt idx="56754">
                  <c:v>0.83556547619047616</c:v>
                </c:pt>
                <c:pt idx="56755">
                  <c:v>0.83593749999999989</c:v>
                </c:pt>
                <c:pt idx="56756">
                  <c:v>0.83593749999999989</c:v>
                </c:pt>
                <c:pt idx="56757">
                  <c:v>0.83624860439151472</c:v>
                </c:pt>
                <c:pt idx="56758">
                  <c:v>0.83618763961280718</c:v>
                </c:pt>
                <c:pt idx="56759">
                  <c:v>0.83612662942271887</c:v>
                </c:pt>
                <c:pt idx="56760">
                  <c:v>0.83612662942271887</c:v>
                </c:pt>
                <c:pt idx="56761">
                  <c:v>0.83612662942271887</c:v>
                </c:pt>
                <c:pt idx="56762">
                  <c:v>0.83612662942271887</c:v>
                </c:pt>
                <c:pt idx="56763">
                  <c:v>0.83624860439151472</c:v>
                </c:pt>
                <c:pt idx="56764">
                  <c:v>0.83593749999999989</c:v>
                </c:pt>
                <c:pt idx="56765">
                  <c:v>0.83630952380952384</c:v>
                </c:pt>
                <c:pt idx="56766">
                  <c:v>0.83599851245816292</c:v>
                </c:pt>
                <c:pt idx="56767">
                  <c:v>0.83599851245816292</c:v>
                </c:pt>
                <c:pt idx="56768">
                  <c:v>0.83562662699888446</c:v>
                </c:pt>
                <c:pt idx="56769">
                  <c:v>0.83525474153960577</c:v>
                </c:pt>
                <c:pt idx="56770">
                  <c:v>0.83568773234200755</c:v>
                </c:pt>
                <c:pt idx="56771">
                  <c:v>0.83599851245816292</c:v>
                </c:pt>
                <c:pt idx="56772">
                  <c:v>0.83593749999999989</c:v>
                </c:pt>
                <c:pt idx="56773">
                  <c:v>0.83587644212876822</c:v>
                </c:pt>
                <c:pt idx="56774">
                  <c:v>0.83587644212876822</c:v>
                </c:pt>
                <c:pt idx="56775">
                  <c:v>0.83587644212876822</c:v>
                </c:pt>
                <c:pt idx="56776">
                  <c:v>0.83618763961280718</c:v>
                </c:pt>
                <c:pt idx="56777">
                  <c:v>0.83612662942271887</c:v>
                </c:pt>
                <c:pt idx="56778">
                  <c:v>0.83612662942271887</c:v>
                </c:pt>
                <c:pt idx="56779">
                  <c:v>0.8357541899441342</c:v>
                </c:pt>
                <c:pt idx="56780">
                  <c:v>0.83544303797468367</c:v>
                </c:pt>
                <c:pt idx="56781">
                  <c:v>0.83581533879374537</c:v>
                </c:pt>
                <c:pt idx="56782">
                  <c:v>0.83581533879374537</c:v>
                </c:pt>
                <c:pt idx="56783">
                  <c:v>0.83618763961280718</c:v>
                </c:pt>
                <c:pt idx="56784">
                  <c:v>0.83587644212876822</c:v>
                </c:pt>
                <c:pt idx="56785">
                  <c:v>0.83581533879374537</c:v>
                </c:pt>
                <c:pt idx="56786">
                  <c:v>0.83581533879374537</c:v>
                </c:pt>
                <c:pt idx="56787">
                  <c:v>0.83618763961280718</c:v>
                </c:pt>
                <c:pt idx="56788">
                  <c:v>0.83612662942271887</c:v>
                </c:pt>
                <c:pt idx="56789">
                  <c:v>0.83606557377049184</c:v>
                </c:pt>
                <c:pt idx="56790">
                  <c:v>0.83606557377049184</c:v>
                </c:pt>
                <c:pt idx="56791">
                  <c:v>0.8357541899441342</c:v>
                </c:pt>
                <c:pt idx="56792">
                  <c:v>0.8357541899441342</c:v>
                </c:pt>
                <c:pt idx="56793">
                  <c:v>0.83606557377049184</c:v>
                </c:pt>
                <c:pt idx="56794">
                  <c:v>0.83606557377049184</c:v>
                </c:pt>
                <c:pt idx="56795">
                  <c:v>0.83612662942271887</c:v>
                </c:pt>
                <c:pt idx="56796">
                  <c:v>0.83606557377049184</c:v>
                </c:pt>
                <c:pt idx="56797">
                  <c:v>0.83606557377049184</c:v>
                </c:pt>
                <c:pt idx="56798">
                  <c:v>0.83606557377049184</c:v>
                </c:pt>
                <c:pt idx="56799">
                  <c:v>0.83606557377049184</c:v>
                </c:pt>
                <c:pt idx="56800">
                  <c:v>0.83612662942271887</c:v>
                </c:pt>
                <c:pt idx="56801">
                  <c:v>0.83606557377049184</c:v>
                </c:pt>
                <c:pt idx="56802">
                  <c:v>0.83606557377049184</c:v>
                </c:pt>
                <c:pt idx="56803">
                  <c:v>0.83606557377049184</c:v>
                </c:pt>
                <c:pt idx="56804">
                  <c:v>0.83600447260529265</c:v>
                </c:pt>
                <c:pt idx="56805">
                  <c:v>0.83600447260529265</c:v>
                </c:pt>
                <c:pt idx="56806">
                  <c:v>0.83600447260529265</c:v>
                </c:pt>
                <c:pt idx="56807">
                  <c:v>0.83569299552906096</c:v>
                </c:pt>
                <c:pt idx="56808">
                  <c:v>0.83600447260529265</c:v>
                </c:pt>
                <c:pt idx="56809">
                  <c:v>0.8356317554975774</c:v>
                </c:pt>
                <c:pt idx="56810">
                  <c:v>0.83631618195376578</c:v>
                </c:pt>
                <c:pt idx="56811">
                  <c:v>0.83600447260529265</c:v>
                </c:pt>
                <c:pt idx="56812">
                  <c:v>0.83600447260529265</c:v>
                </c:pt>
                <c:pt idx="56813">
                  <c:v>0.83600447260529265</c:v>
                </c:pt>
                <c:pt idx="56814">
                  <c:v>0.83637718971300801</c:v>
                </c:pt>
                <c:pt idx="56815">
                  <c:v>0.83606557377049184</c:v>
                </c:pt>
                <c:pt idx="56816">
                  <c:v>0.83606557377049184</c:v>
                </c:pt>
                <c:pt idx="56817">
                  <c:v>0.83606557377049184</c:v>
                </c:pt>
                <c:pt idx="56818">
                  <c:v>0.83538175046554941</c:v>
                </c:pt>
                <c:pt idx="56819">
                  <c:v>0.8357541899441342</c:v>
                </c:pt>
                <c:pt idx="56820">
                  <c:v>0.83544303797468367</c:v>
                </c:pt>
                <c:pt idx="56821">
                  <c:v>0.83581533879374537</c:v>
                </c:pt>
                <c:pt idx="56822">
                  <c:v>0.83556547619047616</c:v>
                </c:pt>
                <c:pt idx="56823">
                  <c:v>0.83562662699888446</c:v>
                </c:pt>
                <c:pt idx="56824">
                  <c:v>0.83562662699888446</c:v>
                </c:pt>
                <c:pt idx="56825">
                  <c:v>0.83587644212876822</c:v>
                </c:pt>
                <c:pt idx="56826">
                  <c:v>0.83581533879374537</c:v>
                </c:pt>
                <c:pt idx="56827">
                  <c:v>0.83612662942271887</c:v>
                </c:pt>
                <c:pt idx="56828">
                  <c:v>0.83612662942271887</c:v>
                </c:pt>
                <c:pt idx="56829">
                  <c:v>0.8357541899441342</c:v>
                </c:pt>
                <c:pt idx="56830">
                  <c:v>0.83569299552906096</c:v>
                </c:pt>
                <c:pt idx="56831">
                  <c:v>0.83600447260529265</c:v>
                </c:pt>
                <c:pt idx="56832">
                  <c:v>0.83600447260529265</c:v>
                </c:pt>
                <c:pt idx="56833">
                  <c:v>0.83600447260529265</c:v>
                </c:pt>
                <c:pt idx="56834">
                  <c:v>0.83600447260529265</c:v>
                </c:pt>
                <c:pt idx="56835">
                  <c:v>0.83600447260529265</c:v>
                </c:pt>
                <c:pt idx="56836">
                  <c:v>0.83600447260529265</c:v>
                </c:pt>
                <c:pt idx="56837">
                  <c:v>0.83606557377049184</c:v>
                </c:pt>
                <c:pt idx="56838">
                  <c:v>0.83606557377049184</c:v>
                </c:pt>
                <c:pt idx="56839">
                  <c:v>0.83600447260529265</c:v>
                </c:pt>
                <c:pt idx="56840">
                  <c:v>0.83600447260529265</c:v>
                </c:pt>
                <c:pt idx="56841">
                  <c:v>0.83637718971300801</c:v>
                </c:pt>
                <c:pt idx="56842">
                  <c:v>0.83606557377049184</c:v>
                </c:pt>
                <c:pt idx="56843">
                  <c:v>0.8357541899441342</c:v>
                </c:pt>
                <c:pt idx="56844">
                  <c:v>0.83606557377049184</c:v>
                </c:pt>
                <c:pt idx="56845">
                  <c:v>0.83606557377049184</c:v>
                </c:pt>
                <c:pt idx="56846">
                  <c:v>0.83606557377049184</c:v>
                </c:pt>
                <c:pt idx="56847">
                  <c:v>0.83606557377049195</c:v>
                </c:pt>
                <c:pt idx="56848">
                  <c:v>0.83569299552906118</c:v>
                </c:pt>
                <c:pt idx="56849">
                  <c:v>0.83606557377049184</c:v>
                </c:pt>
                <c:pt idx="56850">
                  <c:v>0.83612662942271887</c:v>
                </c:pt>
                <c:pt idx="56851">
                  <c:v>0.83606557377049184</c:v>
                </c:pt>
                <c:pt idx="56852">
                  <c:v>0.83594332587621178</c:v>
                </c:pt>
                <c:pt idx="56853">
                  <c:v>0.83594332587621178</c:v>
                </c:pt>
                <c:pt idx="56854">
                  <c:v>0.83569299552906096</c:v>
                </c:pt>
                <c:pt idx="56855">
                  <c:v>0.83612662942271887</c:v>
                </c:pt>
                <c:pt idx="56856">
                  <c:v>0.83544303797468367</c:v>
                </c:pt>
                <c:pt idx="56857">
                  <c:v>0.83544303797468367</c:v>
                </c:pt>
                <c:pt idx="56858">
                  <c:v>0.83550427986602172</c:v>
                </c:pt>
                <c:pt idx="56859">
                  <c:v>0.83556547619047616</c:v>
                </c:pt>
                <c:pt idx="56860">
                  <c:v>0.83587644212876822</c:v>
                </c:pt>
                <c:pt idx="56861">
                  <c:v>0.83550427986602172</c:v>
                </c:pt>
                <c:pt idx="56862">
                  <c:v>0.83612662942271887</c:v>
                </c:pt>
                <c:pt idx="56863">
                  <c:v>0.83600447260529265</c:v>
                </c:pt>
                <c:pt idx="56864">
                  <c:v>0.8356317554975774</c:v>
                </c:pt>
                <c:pt idx="56865">
                  <c:v>0.83631618195376578</c:v>
                </c:pt>
                <c:pt idx="56866">
                  <c:v>0.83631618195376578</c:v>
                </c:pt>
                <c:pt idx="56867">
                  <c:v>0.83594332587621178</c:v>
                </c:pt>
                <c:pt idx="56868">
                  <c:v>0.83594332587621178</c:v>
                </c:pt>
                <c:pt idx="56869">
                  <c:v>0.83594332587621178</c:v>
                </c:pt>
                <c:pt idx="56870">
                  <c:v>0.83594332587621178</c:v>
                </c:pt>
                <c:pt idx="56871">
                  <c:v>0.83606557377049184</c:v>
                </c:pt>
                <c:pt idx="56872">
                  <c:v>0.8357541899441342</c:v>
                </c:pt>
                <c:pt idx="56873">
                  <c:v>0.83606557377049184</c:v>
                </c:pt>
                <c:pt idx="56874">
                  <c:v>0.83600447260529265</c:v>
                </c:pt>
                <c:pt idx="56875">
                  <c:v>0.83606557377049184</c:v>
                </c:pt>
                <c:pt idx="56876">
                  <c:v>0.83649906890130354</c:v>
                </c:pt>
                <c:pt idx="56877">
                  <c:v>0.83649906890130354</c:v>
                </c:pt>
                <c:pt idx="56878">
                  <c:v>0.83624860439151472</c:v>
                </c:pt>
                <c:pt idx="56879">
                  <c:v>0.83599851245816292</c:v>
                </c:pt>
                <c:pt idx="56880">
                  <c:v>0.83593750000000011</c:v>
                </c:pt>
                <c:pt idx="56881">
                  <c:v>0.83593750000000011</c:v>
                </c:pt>
                <c:pt idx="56882">
                  <c:v>0.83562662699888446</c:v>
                </c:pt>
                <c:pt idx="56883">
                  <c:v>0.83562662699888446</c:v>
                </c:pt>
                <c:pt idx="56884">
                  <c:v>0.83593749999999989</c:v>
                </c:pt>
                <c:pt idx="56885">
                  <c:v>0.83587644212876822</c:v>
                </c:pt>
                <c:pt idx="56886">
                  <c:v>0.83618763961280718</c:v>
                </c:pt>
                <c:pt idx="56887">
                  <c:v>0.83581533879374537</c:v>
                </c:pt>
                <c:pt idx="56888">
                  <c:v>0.83606557377049184</c:v>
                </c:pt>
                <c:pt idx="56889">
                  <c:v>0.83606557377049184</c:v>
                </c:pt>
                <c:pt idx="56890">
                  <c:v>0.83606557377049184</c:v>
                </c:pt>
                <c:pt idx="56891">
                  <c:v>0.83606557377049184</c:v>
                </c:pt>
                <c:pt idx="56892">
                  <c:v>0.83606557377049184</c:v>
                </c:pt>
                <c:pt idx="56893">
                  <c:v>0.83612662942271887</c:v>
                </c:pt>
                <c:pt idx="56894">
                  <c:v>0.83618763961280718</c:v>
                </c:pt>
                <c:pt idx="56895">
                  <c:v>0.83612662942271887</c:v>
                </c:pt>
                <c:pt idx="56896">
                  <c:v>0.83600447260529265</c:v>
                </c:pt>
                <c:pt idx="56897">
                  <c:v>0.83594332587621178</c:v>
                </c:pt>
                <c:pt idx="56898">
                  <c:v>0.83594332587621178</c:v>
                </c:pt>
                <c:pt idx="56899">
                  <c:v>0.83631618195376578</c:v>
                </c:pt>
                <c:pt idx="56900">
                  <c:v>0.83594332587621178</c:v>
                </c:pt>
                <c:pt idx="56901">
                  <c:v>0.83619402985074631</c:v>
                </c:pt>
                <c:pt idx="56902">
                  <c:v>0.83619402985074631</c:v>
                </c:pt>
                <c:pt idx="56903">
                  <c:v>0.83625512868332708</c:v>
                </c:pt>
                <c:pt idx="56904">
                  <c:v>0.83600447260529265</c:v>
                </c:pt>
                <c:pt idx="56905">
                  <c:v>0.83606557377049184</c:v>
                </c:pt>
                <c:pt idx="56906">
                  <c:v>0.83600447260529265</c:v>
                </c:pt>
                <c:pt idx="56907">
                  <c:v>0.83600447260529265</c:v>
                </c:pt>
                <c:pt idx="56908">
                  <c:v>0.83600447260529265</c:v>
                </c:pt>
                <c:pt idx="56909">
                  <c:v>0.83612662942271887</c:v>
                </c:pt>
                <c:pt idx="56910">
                  <c:v>0.83544303797468367</c:v>
                </c:pt>
                <c:pt idx="56911">
                  <c:v>0.83581533879374537</c:v>
                </c:pt>
                <c:pt idx="56912">
                  <c:v>0.83544303797468367</c:v>
                </c:pt>
                <c:pt idx="56913">
                  <c:v>0.8357541899441342</c:v>
                </c:pt>
                <c:pt idx="56914">
                  <c:v>0.83606557377049184</c:v>
                </c:pt>
                <c:pt idx="56915">
                  <c:v>0.83637718971300801</c:v>
                </c:pt>
                <c:pt idx="56916">
                  <c:v>0.83600447260529265</c:v>
                </c:pt>
                <c:pt idx="56917">
                  <c:v>0.83594332587621178</c:v>
                </c:pt>
                <c:pt idx="56918">
                  <c:v>0.83625512868332708</c:v>
                </c:pt>
                <c:pt idx="56919">
                  <c:v>0.83619402985074631</c:v>
                </c:pt>
                <c:pt idx="56920">
                  <c:v>0.83619402985074631</c:v>
                </c:pt>
                <c:pt idx="56921">
                  <c:v>0.83613288540500197</c:v>
                </c:pt>
                <c:pt idx="56922">
                  <c:v>0.83613288540500197</c:v>
                </c:pt>
                <c:pt idx="56923">
                  <c:v>0.83613288540500197</c:v>
                </c:pt>
                <c:pt idx="56924">
                  <c:v>0.83582089552238814</c:v>
                </c:pt>
                <c:pt idx="56925">
                  <c:v>0.83613288540500197</c:v>
                </c:pt>
                <c:pt idx="56926">
                  <c:v>0.83575961179544611</c:v>
                </c:pt>
                <c:pt idx="56927">
                  <c:v>0.83613288540500197</c:v>
                </c:pt>
                <c:pt idx="56928">
                  <c:v>0.83613288540500197</c:v>
                </c:pt>
                <c:pt idx="56929">
                  <c:v>0.83619402985074631</c:v>
                </c:pt>
                <c:pt idx="56930">
                  <c:v>0.83594332587621178</c:v>
                </c:pt>
                <c:pt idx="56931">
                  <c:v>0.8356317554975774</c:v>
                </c:pt>
                <c:pt idx="56932">
                  <c:v>0.83569299552906118</c:v>
                </c:pt>
                <c:pt idx="56933">
                  <c:v>0.83569299552906118</c:v>
                </c:pt>
                <c:pt idx="56934">
                  <c:v>0.8357541899441342</c:v>
                </c:pt>
                <c:pt idx="56935">
                  <c:v>0.83581533879374537</c:v>
                </c:pt>
                <c:pt idx="56936">
                  <c:v>0.83544303797468367</c:v>
                </c:pt>
                <c:pt idx="56937">
                  <c:v>0.83581533879374537</c:v>
                </c:pt>
                <c:pt idx="56938">
                  <c:v>0.83581533879374537</c:v>
                </c:pt>
                <c:pt idx="56939">
                  <c:v>0.83550427986602172</c:v>
                </c:pt>
                <c:pt idx="56940">
                  <c:v>0.83581533879374537</c:v>
                </c:pt>
                <c:pt idx="56941">
                  <c:v>0.83544303797468367</c:v>
                </c:pt>
                <c:pt idx="56942">
                  <c:v>0.8357541899441342</c:v>
                </c:pt>
                <c:pt idx="56943">
                  <c:v>0.83544303797468367</c:v>
                </c:pt>
                <c:pt idx="56944">
                  <c:v>0.83544303797468367</c:v>
                </c:pt>
                <c:pt idx="56945">
                  <c:v>0.83581533879374537</c:v>
                </c:pt>
                <c:pt idx="56946">
                  <c:v>0.83581533879374537</c:v>
                </c:pt>
                <c:pt idx="56947">
                  <c:v>0.83581533879374537</c:v>
                </c:pt>
                <c:pt idx="56948">
                  <c:v>0.8357541899441342</c:v>
                </c:pt>
                <c:pt idx="56949">
                  <c:v>0.8357541899441342</c:v>
                </c:pt>
                <c:pt idx="56950">
                  <c:v>0.83544303797468367</c:v>
                </c:pt>
                <c:pt idx="56951">
                  <c:v>0.83544303797468367</c:v>
                </c:pt>
                <c:pt idx="56952">
                  <c:v>0.83538175046554941</c:v>
                </c:pt>
                <c:pt idx="56953">
                  <c:v>0.83538175046554941</c:v>
                </c:pt>
                <c:pt idx="56954">
                  <c:v>0.83569299552906118</c:v>
                </c:pt>
                <c:pt idx="56955">
                  <c:v>0.8353204172876304</c:v>
                </c:pt>
                <c:pt idx="56956">
                  <c:v>0.83569299552906118</c:v>
                </c:pt>
                <c:pt idx="56957">
                  <c:v>0.83569299552906118</c:v>
                </c:pt>
                <c:pt idx="56958">
                  <c:v>0.83544303797468367</c:v>
                </c:pt>
                <c:pt idx="56959">
                  <c:v>0.83556547619047616</c:v>
                </c:pt>
                <c:pt idx="56960">
                  <c:v>0.83556547619047616</c:v>
                </c:pt>
                <c:pt idx="56961">
                  <c:v>0.83581533879374537</c:v>
                </c:pt>
                <c:pt idx="56962">
                  <c:v>0.83550427986602172</c:v>
                </c:pt>
                <c:pt idx="56963">
                  <c:v>0.83556547619047616</c:v>
                </c:pt>
                <c:pt idx="56964">
                  <c:v>0.83525474153960577</c:v>
                </c:pt>
                <c:pt idx="56965">
                  <c:v>0.83562662699888424</c:v>
                </c:pt>
                <c:pt idx="56966">
                  <c:v>0.83581533879374537</c:v>
                </c:pt>
                <c:pt idx="56967">
                  <c:v>0.83581533879374537</c:v>
                </c:pt>
                <c:pt idx="56968">
                  <c:v>0.83581533879374537</c:v>
                </c:pt>
                <c:pt idx="56969">
                  <c:v>0.83606557377049184</c:v>
                </c:pt>
                <c:pt idx="56970">
                  <c:v>0.83606557377049184</c:v>
                </c:pt>
                <c:pt idx="56971">
                  <c:v>0.83612662942271887</c:v>
                </c:pt>
                <c:pt idx="56972">
                  <c:v>0.83612662942271887</c:v>
                </c:pt>
                <c:pt idx="56973">
                  <c:v>0.83612662942271887</c:v>
                </c:pt>
                <c:pt idx="56974">
                  <c:v>0.8357541899441342</c:v>
                </c:pt>
                <c:pt idx="56975">
                  <c:v>0.83612662942271887</c:v>
                </c:pt>
                <c:pt idx="56976">
                  <c:v>0.83618763961280718</c:v>
                </c:pt>
                <c:pt idx="56977">
                  <c:v>0.83550427986602172</c:v>
                </c:pt>
                <c:pt idx="56978">
                  <c:v>0.83525474153960577</c:v>
                </c:pt>
                <c:pt idx="56979">
                  <c:v>0.83562662699888446</c:v>
                </c:pt>
                <c:pt idx="56980">
                  <c:v>0.83562662699888446</c:v>
                </c:pt>
                <c:pt idx="56981">
                  <c:v>0.83593750000000011</c:v>
                </c:pt>
                <c:pt idx="56982">
                  <c:v>0.83587644212876822</c:v>
                </c:pt>
                <c:pt idx="56983">
                  <c:v>0.83624860439151472</c:v>
                </c:pt>
                <c:pt idx="56984">
                  <c:v>0.83618763961280718</c:v>
                </c:pt>
                <c:pt idx="56985">
                  <c:v>0.83581533879374537</c:v>
                </c:pt>
                <c:pt idx="56986">
                  <c:v>0.8357541899441342</c:v>
                </c:pt>
                <c:pt idx="56987">
                  <c:v>0.83606557377049184</c:v>
                </c:pt>
                <c:pt idx="56988">
                  <c:v>0.83606557377049184</c:v>
                </c:pt>
                <c:pt idx="56989">
                  <c:v>0.83569299552906096</c:v>
                </c:pt>
                <c:pt idx="56990">
                  <c:v>0.8356317554975774</c:v>
                </c:pt>
                <c:pt idx="56991">
                  <c:v>0.83606557377049184</c:v>
                </c:pt>
                <c:pt idx="56992">
                  <c:v>0.83606557377049184</c:v>
                </c:pt>
                <c:pt idx="56993">
                  <c:v>0.83612662942271887</c:v>
                </c:pt>
                <c:pt idx="56994">
                  <c:v>0.83544303797468367</c:v>
                </c:pt>
                <c:pt idx="56995">
                  <c:v>0.83581533879374537</c:v>
                </c:pt>
                <c:pt idx="56996">
                  <c:v>0.83612662942271887</c:v>
                </c:pt>
                <c:pt idx="56997">
                  <c:v>0.83606557377049184</c:v>
                </c:pt>
                <c:pt idx="56998">
                  <c:v>0.83600447260529265</c:v>
                </c:pt>
                <c:pt idx="56999">
                  <c:v>0.83600447260529265</c:v>
                </c:pt>
                <c:pt idx="57000">
                  <c:v>0.83569299552906096</c:v>
                </c:pt>
                <c:pt idx="57001">
                  <c:v>0.8353817504655493</c:v>
                </c:pt>
                <c:pt idx="57002">
                  <c:v>0.83600447260529265</c:v>
                </c:pt>
                <c:pt idx="57003">
                  <c:v>0.83637718971300801</c:v>
                </c:pt>
                <c:pt idx="57004">
                  <c:v>0.83600447260529265</c:v>
                </c:pt>
                <c:pt idx="57005">
                  <c:v>0.83569299552906096</c:v>
                </c:pt>
                <c:pt idx="57006">
                  <c:v>0.83569299552906096</c:v>
                </c:pt>
                <c:pt idx="57007">
                  <c:v>0.83600447260529265</c:v>
                </c:pt>
                <c:pt idx="57008">
                  <c:v>0.83569299552906096</c:v>
                </c:pt>
                <c:pt idx="57009">
                  <c:v>0.83569299552906096</c:v>
                </c:pt>
                <c:pt idx="57010">
                  <c:v>0.83600447260529265</c:v>
                </c:pt>
                <c:pt idx="57011">
                  <c:v>0.83569299552906096</c:v>
                </c:pt>
                <c:pt idx="57012">
                  <c:v>0.83569299552906096</c:v>
                </c:pt>
                <c:pt idx="57013">
                  <c:v>0.83606557377049184</c:v>
                </c:pt>
                <c:pt idx="57014">
                  <c:v>0.83569299552906118</c:v>
                </c:pt>
                <c:pt idx="57015">
                  <c:v>0.83538175046554941</c:v>
                </c:pt>
                <c:pt idx="57016">
                  <c:v>0.83581533879374537</c:v>
                </c:pt>
                <c:pt idx="57017">
                  <c:v>0.83550427986602172</c:v>
                </c:pt>
                <c:pt idx="57018">
                  <c:v>0.83587644212876822</c:v>
                </c:pt>
                <c:pt idx="57019">
                  <c:v>0.83587644212876822</c:v>
                </c:pt>
                <c:pt idx="57020">
                  <c:v>0.83550427986602172</c:v>
                </c:pt>
                <c:pt idx="57021">
                  <c:v>0.83612662942271887</c:v>
                </c:pt>
                <c:pt idx="57022">
                  <c:v>0.83637718971300801</c:v>
                </c:pt>
                <c:pt idx="57023">
                  <c:v>0.83569299552906096</c:v>
                </c:pt>
                <c:pt idx="57024">
                  <c:v>0.83600447260529265</c:v>
                </c:pt>
                <c:pt idx="57025">
                  <c:v>0.83606557377049184</c:v>
                </c:pt>
                <c:pt idx="57026">
                  <c:v>0.83618763961280718</c:v>
                </c:pt>
                <c:pt idx="57027">
                  <c:v>0.83612662942271887</c:v>
                </c:pt>
                <c:pt idx="57028">
                  <c:v>0.83606557377049184</c:v>
                </c:pt>
                <c:pt idx="57029">
                  <c:v>0.83606557377049184</c:v>
                </c:pt>
                <c:pt idx="57030">
                  <c:v>0.8357541899441342</c:v>
                </c:pt>
                <c:pt idx="57031">
                  <c:v>0.83606557377049184</c:v>
                </c:pt>
                <c:pt idx="57032">
                  <c:v>0.83606557377049184</c:v>
                </c:pt>
                <c:pt idx="57033">
                  <c:v>0.83606557377049184</c:v>
                </c:pt>
                <c:pt idx="57034">
                  <c:v>0.83606557377049184</c:v>
                </c:pt>
                <c:pt idx="57035">
                  <c:v>0.83600447260529265</c:v>
                </c:pt>
                <c:pt idx="57036">
                  <c:v>0.83600447260529265</c:v>
                </c:pt>
                <c:pt idx="57037">
                  <c:v>0.83606557377049184</c:v>
                </c:pt>
                <c:pt idx="57038">
                  <c:v>0.8357541899441342</c:v>
                </c:pt>
                <c:pt idx="57039">
                  <c:v>0.8357541899441342</c:v>
                </c:pt>
                <c:pt idx="57040">
                  <c:v>0.83581533879374537</c:v>
                </c:pt>
                <c:pt idx="57041">
                  <c:v>0.83587644212876822</c:v>
                </c:pt>
                <c:pt idx="57042">
                  <c:v>0.83587644212876822</c:v>
                </c:pt>
                <c:pt idx="57043">
                  <c:v>0.83581533879374537</c:v>
                </c:pt>
                <c:pt idx="57044">
                  <c:v>0.83618763961280718</c:v>
                </c:pt>
                <c:pt idx="57045">
                  <c:v>0.83587644212876822</c:v>
                </c:pt>
                <c:pt idx="57046">
                  <c:v>0.83624860439151472</c:v>
                </c:pt>
                <c:pt idx="57047">
                  <c:v>0.83519345238095233</c:v>
                </c:pt>
                <c:pt idx="57048">
                  <c:v>0.83556547619047616</c:v>
                </c:pt>
                <c:pt idx="57049">
                  <c:v>0.83556547619047616</c:v>
                </c:pt>
                <c:pt idx="57050">
                  <c:v>0.83556547619047616</c:v>
                </c:pt>
                <c:pt idx="57051">
                  <c:v>0.83550427986602172</c:v>
                </c:pt>
                <c:pt idx="57052">
                  <c:v>0.83544303797468367</c:v>
                </c:pt>
                <c:pt idx="57053">
                  <c:v>0.83538175046554941</c:v>
                </c:pt>
                <c:pt idx="57054">
                  <c:v>0.8357541899441342</c:v>
                </c:pt>
                <c:pt idx="57055">
                  <c:v>0.8357541899441342</c:v>
                </c:pt>
                <c:pt idx="57056">
                  <c:v>0.83581533879374537</c:v>
                </c:pt>
                <c:pt idx="57057">
                  <c:v>0.83593749999999989</c:v>
                </c:pt>
                <c:pt idx="57058">
                  <c:v>0.83519345238095233</c:v>
                </c:pt>
                <c:pt idx="57059">
                  <c:v>0.83519345238095233</c:v>
                </c:pt>
                <c:pt idx="57060">
                  <c:v>0.83556547619047616</c:v>
                </c:pt>
                <c:pt idx="57061">
                  <c:v>0.83550427986602172</c:v>
                </c:pt>
                <c:pt idx="57062">
                  <c:v>0.83587644212876822</c:v>
                </c:pt>
                <c:pt idx="57063">
                  <c:v>0.83587644212876822</c:v>
                </c:pt>
                <c:pt idx="57064">
                  <c:v>0.83550427986602172</c:v>
                </c:pt>
                <c:pt idx="57065">
                  <c:v>0.83550427986602172</c:v>
                </c:pt>
                <c:pt idx="57066">
                  <c:v>0.83550427986602172</c:v>
                </c:pt>
                <c:pt idx="57067">
                  <c:v>0.83587644212876822</c:v>
                </c:pt>
                <c:pt idx="57068">
                  <c:v>0.83593750000000011</c:v>
                </c:pt>
                <c:pt idx="57069">
                  <c:v>0.83550427986602172</c:v>
                </c:pt>
                <c:pt idx="57070">
                  <c:v>0.83587644212876822</c:v>
                </c:pt>
                <c:pt idx="57071">
                  <c:v>0.83593749999999989</c:v>
                </c:pt>
                <c:pt idx="57072">
                  <c:v>0.83593750000000011</c:v>
                </c:pt>
                <c:pt idx="57073">
                  <c:v>0.83556547619047616</c:v>
                </c:pt>
                <c:pt idx="57074">
                  <c:v>0.83587644212876822</c:v>
                </c:pt>
                <c:pt idx="57075">
                  <c:v>0.83587644212876822</c:v>
                </c:pt>
                <c:pt idx="57076">
                  <c:v>0.83587644212876822</c:v>
                </c:pt>
                <c:pt idx="57077">
                  <c:v>0.83612662942271887</c:v>
                </c:pt>
                <c:pt idx="57078">
                  <c:v>0.83606557377049184</c:v>
                </c:pt>
                <c:pt idx="57079">
                  <c:v>0.83600447260529265</c:v>
                </c:pt>
                <c:pt idx="57080">
                  <c:v>0.83569299552906096</c:v>
                </c:pt>
                <c:pt idx="57081">
                  <c:v>0.83569299552906096</c:v>
                </c:pt>
                <c:pt idx="57082">
                  <c:v>0.83569299552906096</c:v>
                </c:pt>
                <c:pt idx="57083">
                  <c:v>0.83600447260529265</c:v>
                </c:pt>
                <c:pt idx="57084">
                  <c:v>0.83600447260529265</c:v>
                </c:pt>
                <c:pt idx="57085">
                  <c:v>0.8357541899441342</c:v>
                </c:pt>
                <c:pt idx="57086">
                  <c:v>0.83550427986602172</c:v>
                </c:pt>
                <c:pt idx="57087">
                  <c:v>0.83513211760327521</c:v>
                </c:pt>
                <c:pt idx="57088">
                  <c:v>0.83544303797468367</c:v>
                </c:pt>
                <c:pt idx="57089">
                  <c:v>0.83550427986602172</c:v>
                </c:pt>
                <c:pt idx="57090">
                  <c:v>0.83587644212876822</c:v>
                </c:pt>
                <c:pt idx="57091">
                  <c:v>0.83550427986602172</c:v>
                </c:pt>
                <c:pt idx="57092">
                  <c:v>0.83556547619047616</c:v>
                </c:pt>
                <c:pt idx="57093">
                  <c:v>0.83593750000000011</c:v>
                </c:pt>
                <c:pt idx="57094">
                  <c:v>0.83556547619047616</c:v>
                </c:pt>
                <c:pt idx="57095">
                  <c:v>0.83550427986602172</c:v>
                </c:pt>
                <c:pt idx="57096">
                  <c:v>0.83513211760327521</c:v>
                </c:pt>
                <c:pt idx="57097">
                  <c:v>0.83513211760327521</c:v>
                </c:pt>
                <c:pt idx="57098">
                  <c:v>0.83581533879374537</c:v>
                </c:pt>
                <c:pt idx="57099">
                  <c:v>0.83581533879374537</c:v>
                </c:pt>
                <c:pt idx="57100">
                  <c:v>0.83556547619047616</c:v>
                </c:pt>
                <c:pt idx="57101">
                  <c:v>0.83519345238095233</c:v>
                </c:pt>
                <c:pt idx="57102">
                  <c:v>0.83513211760327521</c:v>
                </c:pt>
                <c:pt idx="57103">
                  <c:v>0.83581533879374537</c:v>
                </c:pt>
                <c:pt idx="57104">
                  <c:v>0.83519345238095233</c:v>
                </c:pt>
                <c:pt idx="57105">
                  <c:v>0.83513211760327521</c:v>
                </c:pt>
                <c:pt idx="57106">
                  <c:v>0.8357541899441342</c:v>
                </c:pt>
                <c:pt idx="57107">
                  <c:v>0.83544303797468367</c:v>
                </c:pt>
                <c:pt idx="57108">
                  <c:v>0.83550427986602172</c:v>
                </c:pt>
                <c:pt idx="57109">
                  <c:v>0.83618763961280718</c:v>
                </c:pt>
                <c:pt idx="57110">
                  <c:v>0.83581533879374537</c:v>
                </c:pt>
                <c:pt idx="57111">
                  <c:v>0.83544303797468367</c:v>
                </c:pt>
                <c:pt idx="57112">
                  <c:v>0.83544303797468367</c:v>
                </c:pt>
                <c:pt idx="57113">
                  <c:v>0.83581533879374537</c:v>
                </c:pt>
                <c:pt idx="57114">
                  <c:v>0.83618763961280718</c:v>
                </c:pt>
                <c:pt idx="57115">
                  <c:v>0.83581533879374537</c:v>
                </c:pt>
                <c:pt idx="57116">
                  <c:v>0.83550427986602172</c:v>
                </c:pt>
                <c:pt idx="57117">
                  <c:v>0.83556547619047616</c:v>
                </c:pt>
                <c:pt idx="57118">
                  <c:v>0.83556547619047616</c:v>
                </c:pt>
                <c:pt idx="57119">
                  <c:v>0.83556547619047616</c:v>
                </c:pt>
                <c:pt idx="57120">
                  <c:v>0.83525474153960577</c:v>
                </c:pt>
                <c:pt idx="57121">
                  <c:v>0.83556547619047616</c:v>
                </c:pt>
                <c:pt idx="57122">
                  <c:v>0.83581533879374537</c:v>
                </c:pt>
                <c:pt idx="57123">
                  <c:v>0.83581533879374537</c:v>
                </c:pt>
                <c:pt idx="57124">
                  <c:v>0.83606557377049184</c:v>
                </c:pt>
                <c:pt idx="57125">
                  <c:v>0.83606557377049184</c:v>
                </c:pt>
                <c:pt idx="57126">
                  <c:v>0.83612662942271887</c:v>
                </c:pt>
                <c:pt idx="57127">
                  <c:v>0.83581533879374537</c:v>
                </c:pt>
                <c:pt idx="57128">
                  <c:v>0.83550427986602172</c:v>
                </c:pt>
                <c:pt idx="57129">
                  <c:v>0.83593749999999989</c:v>
                </c:pt>
                <c:pt idx="57130">
                  <c:v>0.83562662699888446</c:v>
                </c:pt>
                <c:pt idx="57131">
                  <c:v>0.83562662699888446</c:v>
                </c:pt>
                <c:pt idx="57132">
                  <c:v>0.83568773234200755</c:v>
                </c:pt>
                <c:pt idx="57133">
                  <c:v>0.83562662699888446</c:v>
                </c:pt>
                <c:pt idx="57134">
                  <c:v>0.83550427986602172</c:v>
                </c:pt>
                <c:pt idx="57135">
                  <c:v>0.83581533879374537</c:v>
                </c:pt>
                <c:pt idx="57136">
                  <c:v>0.83612662942271887</c:v>
                </c:pt>
                <c:pt idx="57137">
                  <c:v>0.83569299552906096</c:v>
                </c:pt>
                <c:pt idx="57138">
                  <c:v>0.83594332587621178</c:v>
                </c:pt>
                <c:pt idx="57139">
                  <c:v>0.83594332587621178</c:v>
                </c:pt>
                <c:pt idx="57140">
                  <c:v>0.83557046979865779</c:v>
                </c:pt>
                <c:pt idx="57141">
                  <c:v>0.83594332587621178</c:v>
                </c:pt>
                <c:pt idx="57142">
                  <c:v>0.83600447260529265</c:v>
                </c:pt>
                <c:pt idx="57143">
                  <c:v>0.8357541899441342</c:v>
                </c:pt>
                <c:pt idx="57144">
                  <c:v>0.83606557377049184</c:v>
                </c:pt>
                <c:pt idx="57145">
                  <c:v>0.83606557377049184</c:v>
                </c:pt>
                <c:pt idx="57146">
                  <c:v>0.8357541899441342</c:v>
                </c:pt>
                <c:pt idx="57147">
                  <c:v>0.83581533879374537</c:v>
                </c:pt>
                <c:pt idx="57148">
                  <c:v>0.83581533879374537</c:v>
                </c:pt>
                <c:pt idx="57149">
                  <c:v>0.83612662942271887</c:v>
                </c:pt>
                <c:pt idx="57150">
                  <c:v>0.83581533879374537</c:v>
                </c:pt>
                <c:pt idx="57151">
                  <c:v>0.83587644212876822</c:v>
                </c:pt>
                <c:pt idx="57152">
                  <c:v>0.83581533879374537</c:v>
                </c:pt>
                <c:pt idx="57153">
                  <c:v>0.8357541899441342</c:v>
                </c:pt>
                <c:pt idx="57154">
                  <c:v>0.83606557377049184</c:v>
                </c:pt>
                <c:pt idx="57155">
                  <c:v>0.83544303797468367</c:v>
                </c:pt>
                <c:pt idx="57156">
                  <c:v>0.83556547619047616</c:v>
                </c:pt>
                <c:pt idx="57157">
                  <c:v>0.83587644212876822</c:v>
                </c:pt>
                <c:pt idx="57158">
                  <c:v>0.83544303797468367</c:v>
                </c:pt>
                <c:pt idx="57159">
                  <c:v>0.83550427986602172</c:v>
                </c:pt>
                <c:pt idx="57160">
                  <c:v>0.83587644212876822</c:v>
                </c:pt>
                <c:pt idx="57161">
                  <c:v>0.83587644212876822</c:v>
                </c:pt>
                <c:pt idx="57162">
                  <c:v>0.83587644212876822</c:v>
                </c:pt>
                <c:pt idx="57163">
                  <c:v>0.83587644212876822</c:v>
                </c:pt>
                <c:pt idx="57164">
                  <c:v>0.83612662942271887</c:v>
                </c:pt>
                <c:pt idx="57165">
                  <c:v>0.8357541899441342</c:v>
                </c:pt>
                <c:pt idx="57166">
                  <c:v>0.83581533879374537</c:v>
                </c:pt>
                <c:pt idx="57167">
                  <c:v>0.83581533879374537</c:v>
                </c:pt>
                <c:pt idx="57168">
                  <c:v>0.83612662942271887</c:v>
                </c:pt>
                <c:pt idx="57169">
                  <c:v>0.83612662942271887</c:v>
                </c:pt>
                <c:pt idx="57170">
                  <c:v>0.83612662942271887</c:v>
                </c:pt>
                <c:pt idx="57171">
                  <c:v>0.83556547619047616</c:v>
                </c:pt>
                <c:pt idx="57172">
                  <c:v>0.83556547619047616</c:v>
                </c:pt>
                <c:pt idx="57173">
                  <c:v>0.83587644212876822</c:v>
                </c:pt>
                <c:pt idx="57174">
                  <c:v>0.83562662699888446</c:v>
                </c:pt>
                <c:pt idx="57175">
                  <c:v>0.83531598513011163</c:v>
                </c:pt>
                <c:pt idx="57176">
                  <c:v>0.83562662699888446</c:v>
                </c:pt>
                <c:pt idx="57177">
                  <c:v>0.83562662699888446</c:v>
                </c:pt>
                <c:pt idx="57178">
                  <c:v>0.83562662699888446</c:v>
                </c:pt>
                <c:pt idx="57179">
                  <c:v>0.83556547619047616</c:v>
                </c:pt>
                <c:pt idx="57180">
                  <c:v>0.83556547619047616</c:v>
                </c:pt>
                <c:pt idx="57181">
                  <c:v>0.83556547619047616</c:v>
                </c:pt>
                <c:pt idx="57182">
                  <c:v>0.83587644212876822</c:v>
                </c:pt>
                <c:pt idx="57183">
                  <c:v>0.83550427986602172</c:v>
                </c:pt>
                <c:pt idx="57184">
                  <c:v>0.83581533879374537</c:v>
                </c:pt>
                <c:pt idx="57185">
                  <c:v>0.83569299552906096</c:v>
                </c:pt>
                <c:pt idx="57186">
                  <c:v>0.83594332587621178</c:v>
                </c:pt>
                <c:pt idx="57187">
                  <c:v>0.83631618195376578</c:v>
                </c:pt>
                <c:pt idx="57188">
                  <c:v>0.83594332587621178</c:v>
                </c:pt>
                <c:pt idx="57189">
                  <c:v>0.83569299552906096</c:v>
                </c:pt>
                <c:pt idx="57190">
                  <c:v>0.83538175046554941</c:v>
                </c:pt>
                <c:pt idx="57191">
                  <c:v>0.83581533879374537</c:v>
                </c:pt>
                <c:pt idx="57192">
                  <c:v>0.83550427986602172</c:v>
                </c:pt>
                <c:pt idx="57193">
                  <c:v>0.83525474153960577</c:v>
                </c:pt>
                <c:pt idx="57194">
                  <c:v>0.83556547619047616</c:v>
                </c:pt>
                <c:pt idx="57195">
                  <c:v>0.83593749999999989</c:v>
                </c:pt>
                <c:pt idx="57196">
                  <c:v>0.83593749999999989</c:v>
                </c:pt>
                <c:pt idx="57197">
                  <c:v>0.83556547619047616</c:v>
                </c:pt>
                <c:pt idx="57198">
                  <c:v>0.83525474153960577</c:v>
                </c:pt>
                <c:pt idx="57199">
                  <c:v>0.83562662699888446</c:v>
                </c:pt>
                <c:pt idx="57200">
                  <c:v>0.83556547619047616</c:v>
                </c:pt>
                <c:pt idx="57201">
                  <c:v>0.83556547619047616</c:v>
                </c:pt>
                <c:pt idx="57202">
                  <c:v>0.83550427986602172</c:v>
                </c:pt>
                <c:pt idx="57203">
                  <c:v>0.83550427986602172</c:v>
                </c:pt>
                <c:pt idx="57204">
                  <c:v>0.83519345238095233</c:v>
                </c:pt>
                <c:pt idx="57205">
                  <c:v>0.83544303797468367</c:v>
                </c:pt>
                <c:pt idx="57206">
                  <c:v>0.83513211760327521</c:v>
                </c:pt>
                <c:pt idx="57207">
                  <c:v>0.83544303797468367</c:v>
                </c:pt>
                <c:pt idx="57208">
                  <c:v>0.83544303797468367</c:v>
                </c:pt>
                <c:pt idx="57209">
                  <c:v>0.83513211760327521</c:v>
                </c:pt>
                <c:pt idx="57210">
                  <c:v>0.83581533879374537</c:v>
                </c:pt>
                <c:pt idx="57211">
                  <c:v>0.83587644212876822</c:v>
                </c:pt>
                <c:pt idx="57212">
                  <c:v>0.83544303797468367</c:v>
                </c:pt>
                <c:pt idx="57213">
                  <c:v>0.8357541899441342</c:v>
                </c:pt>
                <c:pt idx="57214">
                  <c:v>0.83569299552906096</c:v>
                </c:pt>
                <c:pt idx="57215">
                  <c:v>0.83606557377049184</c:v>
                </c:pt>
                <c:pt idx="57216">
                  <c:v>0.83581533879374537</c:v>
                </c:pt>
                <c:pt idx="57217">
                  <c:v>0.83624860439151472</c:v>
                </c:pt>
                <c:pt idx="57218">
                  <c:v>0.83581533879374537</c:v>
                </c:pt>
                <c:pt idx="57219">
                  <c:v>0.8357541899441342</c:v>
                </c:pt>
                <c:pt idx="57220">
                  <c:v>0.83606557377049184</c:v>
                </c:pt>
                <c:pt idx="57221">
                  <c:v>0.83612662942271887</c:v>
                </c:pt>
                <c:pt idx="57222">
                  <c:v>0.83550427986602172</c:v>
                </c:pt>
                <c:pt idx="57223">
                  <c:v>0.83525474153960577</c:v>
                </c:pt>
                <c:pt idx="57224">
                  <c:v>0.83525474153960577</c:v>
                </c:pt>
                <c:pt idx="57225">
                  <c:v>0.83562662699888446</c:v>
                </c:pt>
                <c:pt idx="57226">
                  <c:v>0.83556547619047616</c:v>
                </c:pt>
                <c:pt idx="57227">
                  <c:v>0.83525474153960577</c:v>
                </c:pt>
                <c:pt idx="57228">
                  <c:v>0.83525474153960577</c:v>
                </c:pt>
                <c:pt idx="57229">
                  <c:v>0.83556547619047616</c:v>
                </c:pt>
                <c:pt idx="57230">
                  <c:v>0.83531598513011163</c:v>
                </c:pt>
                <c:pt idx="57231">
                  <c:v>0.83525474153960577</c:v>
                </c:pt>
                <c:pt idx="57232">
                  <c:v>0.83550427986602172</c:v>
                </c:pt>
                <c:pt idx="57233">
                  <c:v>0.83581533879374537</c:v>
                </c:pt>
                <c:pt idx="57234">
                  <c:v>0.83581533879374537</c:v>
                </c:pt>
                <c:pt idx="57235">
                  <c:v>0.83581533879374537</c:v>
                </c:pt>
                <c:pt idx="57236">
                  <c:v>0.83581533879374537</c:v>
                </c:pt>
                <c:pt idx="57237">
                  <c:v>0.83581533879374537</c:v>
                </c:pt>
                <c:pt idx="57238">
                  <c:v>0.8357541899441342</c:v>
                </c:pt>
                <c:pt idx="57239">
                  <c:v>0.83569299552906096</c:v>
                </c:pt>
                <c:pt idx="57240">
                  <c:v>0.8356317554975774</c:v>
                </c:pt>
                <c:pt idx="57241">
                  <c:v>0.8356317554975774</c:v>
                </c:pt>
                <c:pt idx="57242">
                  <c:v>0.83594332587621178</c:v>
                </c:pt>
                <c:pt idx="57243">
                  <c:v>0.83594332587621178</c:v>
                </c:pt>
                <c:pt idx="57244">
                  <c:v>0.83606557377049184</c:v>
                </c:pt>
                <c:pt idx="57245">
                  <c:v>0.83550427986602172</c:v>
                </c:pt>
                <c:pt idx="57246">
                  <c:v>0.83556547619047616</c:v>
                </c:pt>
                <c:pt idx="57247">
                  <c:v>0.83556547619047616</c:v>
                </c:pt>
                <c:pt idx="57248">
                  <c:v>0.83550427986602172</c:v>
                </c:pt>
                <c:pt idx="57249">
                  <c:v>0.83556547619047616</c:v>
                </c:pt>
                <c:pt idx="57250">
                  <c:v>0.83519345238095233</c:v>
                </c:pt>
                <c:pt idx="57251">
                  <c:v>0.83513211760327521</c:v>
                </c:pt>
                <c:pt idx="57252">
                  <c:v>0.83513211760327521</c:v>
                </c:pt>
                <c:pt idx="57253">
                  <c:v>0.83544303797468367</c:v>
                </c:pt>
                <c:pt idx="57254">
                  <c:v>0.83544303797468367</c:v>
                </c:pt>
                <c:pt idx="57255">
                  <c:v>0.83544303797468367</c:v>
                </c:pt>
                <c:pt idx="57256">
                  <c:v>0.83544303797468367</c:v>
                </c:pt>
                <c:pt idx="57257">
                  <c:v>0.83556547619047616</c:v>
                </c:pt>
                <c:pt idx="57258">
                  <c:v>0.83562662699888446</c:v>
                </c:pt>
                <c:pt idx="57259">
                  <c:v>0.83525474153960577</c:v>
                </c:pt>
                <c:pt idx="57260">
                  <c:v>0.83587644212876822</c:v>
                </c:pt>
                <c:pt idx="57261">
                  <c:v>0.83587644212876822</c:v>
                </c:pt>
                <c:pt idx="57262">
                  <c:v>0.83587644212876822</c:v>
                </c:pt>
                <c:pt idx="57263">
                  <c:v>0.83556547619047616</c:v>
                </c:pt>
                <c:pt idx="57264">
                  <c:v>0.83593749999999989</c:v>
                </c:pt>
                <c:pt idx="57265">
                  <c:v>0.83599851245816292</c:v>
                </c:pt>
                <c:pt idx="57266">
                  <c:v>0.83568773234200755</c:v>
                </c:pt>
                <c:pt idx="57267">
                  <c:v>0.8363703979174415</c:v>
                </c:pt>
                <c:pt idx="57268">
                  <c:v>0.83599851245816292</c:v>
                </c:pt>
                <c:pt idx="57269">
                  <c:v>0.83525474153960577</c:v>
                </c:pt>
                <c:pt idx="57270">
                  <c:v>0.83593749999999989</c:v>
                </c:pt>
                <c:pt idx="57271">
                  <c:v>0.83587644212876822</c:v>
                </c:pt>
                <c:pt idx="57272">
                  <c:v>0.83581533879374537</c:v>
                </c:pt>
                <c:pt idx="57273">
                  <c:v>0.83581533879374537</c:v>
                </c:pt>
                <c:pt idx="57274">
                  <c:v>0.83612662942271887</c:v>
                </c:pt>
                <c:pt idx="57275">
                  <c:v>0.83581533879374537</c:v>
                </c:pt>
                <c:pt idx="57276">
                  <c:v>0.83550427986602172</c:v>
                </c:pt>
                <c:pt idx="57277">
                  <c:v>0.83587644212876822</c:v>
                </c:pt>
                <c:pt idx="57278">
                  <c:v>0.83593749999999989</c:v>
                </c:pt>
                <c:pt idx="57279">
                  <c:v>0.83593749999999989</c:v>
                </c:pt>
                <c:pt idx="57280">
                  <c:v>0.83556547619047616</c:v>
                </c:pt>
                <c:pt idx="57281">
                  <c:v>0.83587644212876822</c:v>
                </c:pt>
                <c:pt idx="57282">
                  <c:v>0.83581533879374537</c:v>
                </c:pt>
                <c:pt idx="57283">
                  <c:v>0.83550427986602172</c:v>
                </c:pt>
                <c:pt idx="57284">
                  <c:v>0.83550427986602172</c:v>
                </c:pt>
                <c:pt idx="57285">
                  <c:v>0.83513211760327521</c:v>
                </c:pt>
                <c:pt idx="57286">
                  <c:v>0.83544303797468367</c:v>
                </c:pt>
                <c:pt idx="57287">
                  <c:v>0.83581533879374537</c:v>
                </c:pt>
                <c:pt idx="57288">
                  <c:v>0.83581533879374537</c:v>
                </c:pt>
                <c:pt idx="57289">
                  <c:v>0.83606557377049184</c:v>
                </c:pt>
                <c:pt idx="57290">
                  <c:v>0.83594332587621178</c:v>
                </c:pt>
                <c:pt idx="57291">
                  <c:v>0.83588213353226415</c:v>
                </c:pt>
                <c:pt idx="57292">
                  <c:v>0.83588213353226415</c:v>
                </c:pt>
                <c:pt idx="57293">
                  <c:v>0.83582089552238814</c:v>
                </c:pt>
                <c:pt idx="57294">
                  <c:v>0.83582089552238814</c:v>
                </c:pt>
                <c:pt idx="57295">
                  <c:v>0.83550913838120111</c:v>
                </c:pt>
                <c:pt idx="57296">
                  <c:v>0.83588213353226415</c:v>
                </c:pt>
                <c:pt idx="57297">
                  <c:v>0.83588213353226415</c:v>
                </c:pt>
                <c:pt idx="57298">
                  <c:v>0.83625512868332708</c:v>
                </c:pt>
                <c:pt idx="57299">
                  <c:v>0.83594332587621178</c:v>
                </c:pt>
                <c:pt idx="57300">
                  <c:v>0.83557046979865779</c:v>
                </c:pt>
                <c:pt idx="57301">
                  <c:v>0.83588213353226415</c:v>
                </c:pt>
                <c:pt idx="57302">
                  <c:v>0.83625512868332708</c:v>
                </c:pt>
                <c:pt idx="57303">
                  <c:v>0.83631618195376578</c:v>
                </c:pt>
                <c:pt idx="57304">
                  <c:v>0.83588213353226415</c:v>
                </c:pt>
                <c:pt idx="57305">
                  <c:v>0.83557046979865779</c:v>
                </c:pt>
                <c:pt idx="57306">
                  <c:v>0.83600447260529265</c:v>
                </c:pt>
                <c:pt idx="57307">
                  <c:v>0.8353817504655493</c:v>
                </c:pt>
                <c:pt idx="57308">
                  <c:v>0.83538175046554941</c:v>
                </c:pt>
                <c:pt idx="57309">
                  <c:v>0.83544303797468367</c:v>
                </c:pt>
                <c:pt idx="57310">
                  <c:v>0.83581533879374537</c:v>
                </c:pt>
                <c:pt idx="57311">
                  <c:v>0.83550427986602172</c:v>
                </c:pt>
                <c:pt idx="57312">
                  <c:v>0.83587644212876822</c:v>
                </c:pt>
                <c:pt idx="57313">
                  <c:v>0.83587644212876822</c:v>
                </c:pt>
                <c:pt idx="57314">
                  <c:v>0.83587644212876822</c:v>
                </c:pt>
                <c:pt idx="57315">
                  <c:v>0.83550427986602172</c:v>
                </c:pt>
                <c:pt idx="57316">
                  <c:v>0.83513211760327521</c:v>
                </c:pt>
                <c:pt idx="57317">
                  <c:v>0.83513211760327521</c:v>
                </c:pt>
                <c:pt idx="57318">
                  <c:v>0.83513211760327521</c:v>
                </c:pt>
                <c:pt idx="57319">
                  <c:v>0.83544303797468367</c:v>
                </c:pt>
                <c:pt idx="57320">
                  <c:v>0.83544303797468367</c:v>
                </c:pt>
                <c:pt idx="57321">
                  <c:v>0.83544303797468367</c:v>
                </c:pt>
                <c:pt idx="57322">
                  <c:v>0.83581533879374537</c:v>
                </c:pt>
                <c:pt idx="57323">
                  <c:v>0.83544303797468367</c:v>
                </c:pt>
                <c:pt idx="57324">
                  <c:v>0.83544303797468367</c:v>
                </c:pt>
                <c:pt idx="57325">
                  <c:v>0.83507073715562186</c:v>
                </c:pt>
                <c:pt idx="57326">
                  <c:v>0.83544303797468367</c:v>
                </c:pt>
                <c:pt idx="57327">
                  <c:v>0.83538175046554941</c:v>
                </c:pt>
                <c:pt idx="57328">
                  <c:v>0.83538175046554941</c:v>
                </c:pt>
                <c:pt idx="57329">
                  <c:v>0.83569299552906096</c:v>
                </c:pt>
                <c:pt idx="57330">
                  <c:v>0.8356317554975774</c:v>
                </c:pt>
                <c:pt idx="57331">
                  <c:v>0.83594332587621178</c:v>
                </c:pt>
                <c:pt idx="57332">
                  <c:v>0.83631618195376578</c:v>
                </c:pt>
                <c:pt idx="57333">
                  <c:v>0.8356317554975774</c:v>
                </c:pt>
                <c:pt idx="57334">
                  <c:v>0.8356317554975774</c:v>
                </c:pt>
                <c:pt idx="57335">
                  <c:v>0.83594332587621178</c:v>
                </c:pt>
                <c:pt idx="57336">
                  <c:v>0.83594332587621178</c:v>
                </c:pt>
                <c:pt idx="57337">
                  <c:v>0.83625512868332708</c:v>
                </c:pt>
                <c:pt idx="57338">
                  <c:v>0.83557046979865779</c:v>
                </c:pt>
                <c:pt idx="57339">
                  <c:v>0.83557046979865779</c:v>
                </c:pt>
                <c:pt idx="57340">
                  <c:v>0.83557046979865779</c:v>
                </c:pt>
                <c:pt idx="57341">
                  <c:v>0.83594332587621178</c:v>
                </c:pt>
                <c:pt idx="57342">
                  <c:v>0.83600447260529265</c:v>
                </c:pt>
                <c:pt idx="57343">
                  <c:v>0.83569299552906096</c:v>
                </c:pt>
                <c:pt idx="57344">
                  <c:v>0.83606557377049184</c:v>
                </c:pt>
                <c:pt idx="57345">
                  <c:v>0.83606557377049184</c:v>
                </c:pt>
                <c:pt idx="57346">
                  <c:v>0.83538175046554941</c:v>
                </c:pt>
                <c:pt idx="57347">
                  <c:v>0.83538175046554941</c:v>
                </c:pt>
                <c:pt idx="57348">
                  <c:v>0.83569299552906118</c:v>
                </c:pt>
                <c:pt idx="57349">
                  <c:v>0.83538175046554941</c:v>
                </c:pt>
                <c:pt idx="57350">
                  <c:v>0.83538175046554941</c:v>
                </c:pt>
                <c:pt idx="57351">
                  <c:v>0.83538175046554941</c:v>
                </c:pt>
                <c:pt idx="57352">
                  <c:v>0.8353204172876304</c:v>
                </c:pt>
                <c:pt idx="57353">
                  <c:v>0.83538175046554941</c:v>
                </c:pt>
                <c:pt idx="57354">
                  <c:v>0.83513211760327521</c:v>
                </c:pt>
                <c:pt idx="57355">
                  <c:v>0.83513211760327521</c:v>
                </c:pt>
                <c:pt idx="57356">
                  <c:v>0.83544303797468367</c:v>
                </c:pt>
                <c:pt idx="57357">
                  <c:v>0.83544303797468367</c:v>
                </c:pt>
                <c:pt idx="57358">
                  <c:v>0.83581533879374537</c:v>
                </c:pt>
                <c:pt idx="57359">
                  <c:v>0.83581533879374537</c:v>
                </c:pt>
                <c:pt idx="57360">
                  <c:v>0.83544303797468367</c:v>
                </c:pt>
                <c:pt idx="57361">
                  <c:v>0.83513211760327521</c:v>
                </c:pt>
                <c:pt idx="57362">
                  <c:v>0.83544303797468367</c:v>
                </c:pt>
                <c:pt idx="57363">
                  <c:v>0.83544303797468367</c:v>
                </c:pt>
                <c:pt idx="57364">
                  <c:v>0.83581533879374537</c:v>
                </c:pt>
                <c:pt idx="57365">
                  <c:v>0.83544303797468367</c:v>
                </c:pt>
                <c:pt idx="57366">
                  <c:v>0.83544303797468367</c:v>
                </c:pt>
                <c:pt idx="57367">
                  <c:v>0.83538175046554941</c:v>
                </c:pt>
                <c:pt idx="57368">
                  <c:v>0.83569299552906096</c:v>
                </c:pt>
                <c:pt idx="57369">
                  <c:v>0.8353817504655493</c:v>
                </c:pt>
                <c:pt idx="57370">
                  <c:v>0.8356317554975774</c:v>
                </c:pt>
                <c:pt idx="57371">
                  <c:v>0.83582089552238814</c:v>
                </c:pt>
                <c:pt idx="57372">
                  <c:v>0.83582089552238814</c:v>
                </c:pt>
                <c:pt idx="57373">
                  <c:v>0.83588213353226415</c:v>
                </c:pt>
                <c:pt idx="57374">
                  <c:v>0.83557046979865779</c:v>
                </c:pt>
                <c:pt idx="57375">
                  <c:v>0.83557046979865779</c:v>
                </c:pt>
                <c:pt idx="57376">
                  <c:v>0.83594332587621178</c:v>
                </c:pt>
                <c:pt idx="57377">
                  <c:v>0.83631618195376578</c:v>
                </c:pt>
                <c:pt idx="57378">
                  <c:v>0.83600447260529265</c:v>
                </c:pt>
                <c:pt idx="57379">
                  <c:v>0.83600447260529265</c:v>
                </c:pt>
                <c:pt idx="57380">
                  <c:v>0.83600447260529265</c:v>
                </c:pt>
                <c:pt idx="57381">
                  <c:v>0.83569299552906118</c:v>
                </c:pt>
                <c:pt idx="57382">
                  <c:v>0.8357541899441342</c:v>
                </c:pt>
                <c:pt idx="57383">
                  <c:v>0.83544303797468367</c:v>
                </c:pt>
                <c:pt idx="57384">
                  <c:v>0.83544303797468367</c:v>
                </c:pt>
                <c:pt idx="57385">
                  <c:v>0.8353204172876304</c:v>
                </c:pt>
                <c:pt idx="57386">
                  <c:v>0.8356317554975774</c:v>
                </c:pt>
                <c:pt idx="57387">
                  <c:v>0.8356317554975774</c:v>
                </c:pt>
                <c:pt idx="57388">
                  <c:v>0.83557046979865779</c:v>
                </c:pt>
                <c:pt idx="57389">
                  <c:v>0.83588213353226415</c:v>
                </c:pt>
                <c:pt idx="57390">
                  <c:v>0.83588213353226415</c:v>
                </c:pt>
                <c:pt idx="57391">
                  <c:v>0.83588213353226415</c:v>
                </c:pt>
                <c:pt idx="57392">
                  <c:v>0.8356317554975774</c:v>
                </c:pt>
                <c:pt idx="57393">
                  <c:v>0.8356317554975774</c:v>
                </c:pt>
                <c:pt idx="57394">
                  <c:v>0.8356317554975774</c:v>
                </c:pt>
                <c:pt idx="57395">
                  <c:v>0.83538175046554941</c:v>
                </c:pt>
                <c:pt idx="57396">
                  <c:v>0.8357541899441342</c:v>
                </c:pt>
                <c:pt idx="57397">
                  <c:v>0.83538175046554941</c:v>
                </c:pt>
                <c:pt idx="57398">
                  <c:v>0.83538175046554941</c:v>
                </c:pt>
                <c:pt idx="57399">
                  <c:v>0.83538175046554941</c:v>
                </c:pt>
                <c:pt idx="57400">
                  <c:v>0.83538175046554941</c:v>
                </c:pt>
                <c:pt idx="57401">
                  <c:v>0.83538175046554941</c:v>
                </c:pt>
                <c:pt idx="57402">
                  <c:v>0.83500931098696463</c:v>
                </c:pt>
                <c:pt idx="57403">
                  <c:v>0.83569299552906096</c:v>
                </c:pt>
                <c:pt idx="57404">
                  <c:v>0.83594332587621178</c:v>
                </c:pt>
                <c:pt idx="57405">
                  <c:v>0.83588213353226415</c:v>
                </c:pt>
                <c:pt idx="57406">
                  <c:v>0.83550913838120111</c:v>
                </c:pt>
                <c:pt idx="57407">
                  <c:v>0.83582089552238814</c:v>
                </c:pt>
                <c:pt idx="57408">
                  <c:v>0.83582089552238814</c:v>
                </c:pt>
                <c:pt idx="57409">
                  <c:v>0.83588213353226415</c:v>
                </c:pt>
                <c:pt idx="57410">
                  <c:v>0.83594332587621178</c:v>
                </c:pt>
                <c:pt idx="57411">
                  <c:v>0.8356317554975774</c:v>
                </c:pt>
                <c:pt idx="57412">
                  <c:v>0.83594332587621178</c:v>
                </c:pt>
                <c:pt idx="57413">
                  <c:v>0.8356317554975774</c:v>
                </c:pt>
                <c:pt idx="57414">
                  <c:v>0.83588213353226415</c:v>
                </c:pt>
                <c:pt idx="57415">
                  <c:v>0.83582089552238814</c:v>
                </c:pt>
                <c:pt idx="57416">
                  <c:v>0.83582089552238814</c:v>
                </c:pt>
                <c:pt idx="57417">
                  <c:v>0.83594332587621178</c:v>
                </c:pt>
                <c:pt idx="57418">
                  <c:v>0.83625512868332708</c:v>
                </c:pt>
                <c:pt idx="57419">
                  <c:v>0.83588213353226415</c:v>
                </c:pt>
                <c:pt idx="57420">
                  <c:v>0.83588213353226415</c:v>
                </c:pt>
                <c:pt idx="57421">
                  <c:v>0.83619402985074631</c:v>
                </c:pt>
                <c:pt idx="57422">
                  <c:v>0.83619402985074631</c:v>
                </c:pt>
                <c:pt idx="57423">
                  <c:v>0.83588213353226415</c:v>
                </c:pt>
                <c:pt idx="57424">
                  <c:v>0.83525903838986215</c:v>
                </c:pt>
                <c:pt idx="57425">
                  <c:v>0.83594332587621178</c:v>
                </c:pt>
                <c:pt idx="57426">
                  <c:v>0.83557046979865779</c:v>
                </c:pt>
                <c:pt idx="57427">
                  <c:v>0.83550913838120111</c:v>
                </c:pt>
                <c:pt idx="57428">
                  <c:v>0.83557046979865779</c:v>
                </c:pt>
                <c:pt idx="57429">
                  <c:v>0.8356317554975774</c:v>
                </c:pt>
                <c:pt idx="57430">
                  <c:v>0.83569299552906096</c:v>
                </c:pt>
                <c:pt idx="57431">
                  <c:v>0.83569299552906096</c:v>
                </c:pt>
                <c:pt idx="57432">
                  <c:v>0.83600447260529265</c:v>
                </c:pt>
                <c:pt idx="57433">
                  <c:v>0.8356317554975774</c:v>
                </c:pt>
                <c:pt idx="57434">
                  <c:v>0.8356317554975774</c:v>
                </c:pt>
                <c:pt idx="57435">
                  <c:v>0.83600447260529265</c:v>
                </c:pt>
                <c:pt idx="57436">
                  <c:v>0.8356317554975774</c:v>
                </c:pt>
                <c:pt idx="57437">
                  <c:v>0.8356317554975774</c:v>
                </c:pt>
                <c:pt idx="57438">
                  <c:v>0.83600447260529265</c:v>
                </c:pt>
                <c:pt idx="57439">
                  <c:v>0.8357541899441342</c:v>
                </c:pt>
                <c:pt idx="57440">
                  <c:v>0.83544303797468367</c:v>
                </c:pt>
                <c:pt idx="57441">
                  <c:v>0.83513211760327521</c:v>
                </c:pt>
                <c:pt idx="57442">
                  <c:v>0.8357541899441342</c:v>
                </c:pt>
                <c:pt idx="57443">
                  <c:v>0.83538175046554941</c:v>
                </c:pt>
                <c:pt idx="57444">
                  <c:v>0.83581533879374537</c:v>
                </c:pt>
                <c:pt idx="57445">
                  <c:v>0.83581533879374537</c:v>
                </c:pt>
                <c:pt idx="57446">
                  <c:v>0.83538175046554941</c:v>
                </c:pt>
                <c:pt idx="57447">
                  <c:v>0.83569299552906118</c:v>
                </c:pt>
                <c:pt idx="57448">
                  <c:v>0.83606557377049184</c:v>
                </c:pt>
                <c:pt idx="57449">
                  <c:v>0.83538175046554941</c:v>
                </c:pt>
                <c:pt idx="57450">
                  <c:v>0.8353204172876304</c:v>
                </c:pt>
                <c:pt idx="57451">
                  <c:v>0.83569299552906096</c:v>
                </c:pt>
                <c:pt idx="57452">
                  <c:v>0.8357541899441342</c:v>
                </c:pt>
                <c:pt idx="57453">
                  <c:v>0.8357541899441342</c:v>
                </c:pt>
                <c:pt idx="57454">
                  <c:v>0.8357541899441342</c:v>
                </c:pt>
                <c:pt idx="57455">
                  <c:v>0.8353204172876304</c:v>
                </c:pt>
                <c:pt idx="57456">
                  <c:v>0.8356317554975774</c:v>
                </c:pt>
                <c:pt idx="57457">
                  <c:v>0.8353204172876304</c:v>
                </c:pt>
                <c:pt idx="57458">
                  <c:v>0.83569299552906118</c:v>
                </c:pt>
                <c:pt idx="57459">
                  <c:v>0.83569299552906118</c:v>
                </c:pt>
                <c:pt idx="57460">
                  <c:v>0.8353204172876304</c:v>
                </c:pt>
                <c:pt idx="57461">
                  <c:v>0.83569299552906096</c:v>
                </c:pt>
                <c:pt idx="57462">
                  <c:v>0.8356317554975774</c:v>
                </c:pt>
                <c:pt idx="57463">
                  <c:v>0.83594332587621178</c:v>
                </c:pt>
                <c:pt idx="57464">
                  <c:v>0.83594332587621178</c:v>
                </c:pt>
                <c:pt idx="57465">
                  <c:v>0.8356317554975774</c:v>
                </c:pt>
                <c:pt idx="57466">
                  <c:v>0.83606557377049184</c:v>
                </c:pt>
                <c:pt idx="57467">
                  <c:v>0.83544303797468367</c:v>
                </c:pt>
                <c:pt idx="57468">
                  <c:v>0.83544303797468367</c:v>
                </c:pt>
                <c:pt idx="57469">
                  <c:v>0.83581533879374537</c:v>
                </c:pt>
                <c:pt idx="57470">
                  <c:v>0.83550427986602172</c:v>
                </c:pt>
                <c:pt idx="57471">
                  <c:v>0.8357541899441342</c:v>
                </c:pt>
                <c:pt idx="57472">
                  <c:v>0.83569299552906096</c:v>
                </c:pt>
                <c:pt idx="57473">
                  <c:v>0.8356317554975774</c:v>
                </c:pt>
                <c:pt idx="57474">
                  <c:v>0.83625512868332708</c:v>
                </c:pt>
                <c:pt idx="57475">
                  <c:v>0.83588213353226415</c:v>
                </c:pt>
                <c:pt idx="57476">
                  <c:v>0.83588213353226415</c:v>
                </c:pt>
                <c:pt idx="57477">
                  <c:v>0.83557046979865779</c:v>
                </c:pt>
                <c:pt idx="57478">
                  <c:v>0.83557046979865779</c:v>
                </c:pt>
                <c:pt idx="57479">
                  <c:v>0.83557046979865779</c:v>
                </c:pt>
                <c:pt idx="57480">
                  <c:v>0.83557046979865779</c:v>
                </c:pt>
                <c:pt idx="57481">
                  <c:v>0.83594332587621178</c:v>
                </c:pt>
                <c:pt idx="57482">
                  <c:v>0.83600447260529265</c:v>
                </c:pt>
                <c:pt idx="57483">
                  <c:v>0.83557046979865779</c:v>
                </c:pt>
                <c:pt idx="57484">
                  <c:v>0.8356317554975774</c:v>
                </c:pt>
                <c:pt idx="57485">
                  <c:v>0.8356317554975774</c:v>
                </c:pt>
                <c:pt idx="57486">
                  <c:v>0.83588213353226415</c:v>
                </c:pt>
                <c:pt idx="57487">
                  <c:v>0.83588213353226415</c:v>
                </c:pt>
                <c:pt idx="57488">
                  <c:v>0.83557046979865779</c:v>
                </c:pt>
                <c:pt idx="57489">
                  <c:v>0.83557046979865779</c:v>
                </c:pt>
                <c:pt idx="57490">
                  <c:v>0.83588213353226415</c:v>
                </c:pt>
                <c:pt idx="57491">
                  <c:v>0.83557046979865779</c:v>
                </c:pt>
                <c:pt idx="57492">
                  <c:v>0.83600447260529265</c:v>
                </c:pt>
                <c:pt idx="57493">
                  <c:v>0.83606557377049184</c:v>
                </c:pt>
                <c:pt idx="57494">
                  <c:v>0.83606557377049184</c:v>
                </c:pt>
                <c:pt idx="57495">
                  <c:v>0.83606557377049184</c:v>
                </c:pt>
                <c:pt idx="57496">
                  <c:v>0.83606557377049184</c:v>
                </c:pt>
                <c:pt idx="57497">
                  <c:v>0.8357541899441342</c:v>
                </c:pt>
                <c:pt idx="57498">
                  <c:v>0.8357541899441342</c:v>
                </c:pt>
                <c:pt idx="57499">
                  <c:v>0.8357541899441342</c:v>
                </c:pt>
                <c:pt idx="57500">
                  <c:v>0.83606557377049184</c:v>
                </c:pt>
                <c:pt idx="57501">
                  <c:v>0.83612662942271887</c:v>
                </c:pt>
                <c:pt idx="57502">
                  <c:v>0.83581533879374537</c:v>
                </c:pt>
                <c:pt idx="57503">
                  <c:v>0.83618763961280718</c:v>
                </c:pt>
                <c:pt idx="57504">
                  <c:v>0.83587644212876822</c:v>
                </c:pt>
                <c:pt idx="57505">
                  <c:v>0.83587644212876822</c:v>
                </c:pt>
                <c:pt idx="57506">
                  <c:v>0.83519345238095233</c:v>
                </c:pt>
                <c:pt idx="57507">
                  <c:v>0.83519345238095233</c:v>
                </c:pt>
                <c:pt idx="57508">
                  <c:v>0.83581533879374537</c:v>
                </c:pt>
                <c:pt idx="57509">
                  <c:v>0.8353204172876304</c:v>
                </c:pt>
                <c:pt idx="57510">
                  <c:v>0.8353204172876304</c:v>
                </c:pt>
                <c:pt idx="57511">
                  <c:v>0.83538175046554941</c:v>
                </c:pt>
                <c:pt idx="57512">
                  <c:v>0.8356317554975774</c:v>
                </c:pt>
                <c:pt idx="57513">
                  <c:v>0.83544776119402975</c:v>
                </c:pt>
                <c:pt idx="57514">
                  <c:v>0.83575961179544611</c:v>
                </c:pt>
                <c:pt idx="57515">
                  <c:v>0.83601045946955543</c:v>
                </c:pt>
                <c:pt idx="57516">
                  <c:v>0.83601045946955543</c:v>
                </c:pt>
                <c:pt idx="57517">
                  <c:v>0.83607169529499625</c:v>
                </c:pt>
                <c:pt idx="57518">
                  <c:v>0.83601045946955543</c:v>
                </c:pt>
                <c:pt idx="57519">
                  <c:v>0.83538633818589025</c:v>
                </c:pt>
                <c:pt idx="57520">
                  <c:v>0.83519761372110379</c:v>
                </c:pt>
                <c:pt idx="57521">
                  <c:v>0.83525903838986215</c:v>
                </c:pt>
                <c:pt idx="57522">
                  <c:v>0.8353204172876304</c:v>
                </c:pt>
                <c:pt idx="57523">
                  <c:v>0.8353204172876304</c:v>
                </c:pt>
                <c:pt idx="57524">
                  <c:v>0.8356317554975774</c:v>
                </c:pt>
                <c:pt idx="57525">
                  <c:v>0.83550913838120111</c:v>
                </c:pt>
                <c:pt idx="57526">
                  <c:v>0.83544776119402975</c:v>
                </c:pt>
                <c:pt idx="57527">
                  <c:v>0.83544776119402975</c:v>
                </c:pt>
                <c:pt idx="57528">
                  <c:v>0.83544776119402975</c:v>
                </c:pt>
                <c:pt idx="57529">
                  <c:v>0.83550913838120111</c:v>
                </c:pt>
                <c:pt idx="57530">
                  <c:v>0.83582089552238814</c:v>
                </c:pt>
                <c:pt idx="57531">
                  <c:v>0.83582089552238814</c:v>
                </c:pt>
                <c:pt idx="57532">
                  <c:v>0.83582089552238814</c:v>
                </c:pt>
                <c:pt idx="57533">
                  <c:v>0.83582089552238814</c:v>
                </c:pt>
                <c:pt idx="57534">
                  <c:v>0.83550913838120111</c:v>
                </c:pt>
                <c:pt idx="57535">
                  <c:v>0.83550913838120111</c:v>
                </c:pt>
                <c:pt idx="57536">
                  <c:v>0.83519761372110379</c:v>
                </c:pt>
                <c:pt idx="57537">
                  <c:v>0.83550913838120111</c:v>
                </c:pt>
                <c:pt idx="57538">
                  <c:v>0.83582089552238814</c:v>
                </c:pt>
                <c:pt idx="57539">
                  <c:v>0.83575961179544611</c:v>
                </c:pt>
                <c:pt idx="57540">
                  <c:v>0.83575961179544611</c:v>
                </c:pt>
                <c:pt idx="57541">
                  <c:v>0.83613288540500197</c:v>
                </c:pt>
                <c:pt idx="57542">
                  <c:v>0.83613288540500197</c:v>
                </c:pt>
                <c:pt idx="57543">
                  <c:v>0.83575961179544611</c:v>
                </c:pt>
                <c:pt idx="57544">
                  <c:v>0.83538633818589025</c:v>
                </c:pt>
                <c:pt idx="57545">
                  <c:v>0.83538633818589025</c:v>
                </c:pt>
                <c:pt idx="57546">
                  <c:v>0.83538633818589025</c:v>
                </c:pt>
                <c:pt idx="57547">
                  <c:v>0.83544776119402997</c:v>
                </c:pt>
                <c:pt idx="57548">
                  <c:v>0.83550913838120111</c:v>
                </c:pt>
                <c:pt idx="57549">
                  <c:v>0.83519761372110379</c:v>
                </c:pt>
                <c:pt idx="57550">
                  <c:v>0.83550913838120111</c:v>
                </c:pt>
                <c:pt idx="57551">
                  <c:v>0.83550913838120111</c:v>
                </c:pt>
                <c:pt idx="57552">
                  <c:v>0.83550913838120111</c:v>
                </c:pt>
                <c:pt idx="57553">
                  <c:v>0.83575961179544622</c:v>
                </c:pt>
                <c:pt idx="57554">
                  <c:v>0.83532486930545191</c:v>
                </c:pt>
                <c:pt idx="57555">
                  <c:v>0.83532486930545191</c:v>
                </c:pt>
                <c:pt idx="57556">
                  <c:v>0.83532486930545191</c:v>
                </c:pt>
                <c:pt idx="57557">
                  <c:v>0.83526335450130751</c:v>
                </c:pt>
                <c:pt idx="57558">
                  <c:v>0.83588785046728986</c:v>
                </c:pt>
                <c:pt idx="57559">
                  <c:v>0.83557548579970109</c:v>
                </c:pt>
                <c:pt idx="57560">
                  <c:v>0.83588785046728986</c:v>
                </c:pt>
                <c:pt idx="57561">
                  <c:v>0.83582647718773373</c:v>
                </c:pt>
                <c:pt idx="57562">
                  <c:v>0.83582647718773373</c:v>
                </c:pt>
                <c:pt idx="57563">
                  <c:v>0.83594917787742895</c:v>
                </c:pt>
                <c:pt idx="57564">
                  <c:v>0.83569828230022403</c:v>
                </c:pt>
                <c:pt idx="57565">
                  <c:v>0.83538633818589025</c:v>
                </c:pt>
                <c:pt idx="57566">
                  <c:v>0.83544776119402997</c:v>
                </c:pt>
                <c:pt idx="57567">
                  <c:v>0.83550913838120111</c:v>
                </c:pt>
                <c:pt idx="57568">
                  <c:v>0.83588213353226415</c:v>
                </c:pt>
                <c:pt idx="57569">
                  <c:v>0.83582089552238814</c:v>
                </c:pt>
                <c:pt idx="57570">
                  <c:v>0.83538633818589014</c:v>
                </c:pt>
                <c:pt idx="57571">
                  <c:v>0.83538633818589025</c:v>
                </c:pt>
                <c:pt idx="57572">
                  <c:v>0.83575961179544622</c:v>
                </c:pt>
                <c:pt idx="57573">
                  <c:v>0.83544776119402997</c:v>
                </c:pt>
                <c:pt idx="57574">
                  <c:v>0.83507462686567158</c:v>
                </c:pt>
                <c:pt idx="57575">
                  <c:v>0.83538633818589025</c:v>
                </c:pt>
                <c:pt idx="57576">
                  <c:v>0.83532486930545191</c:v>
                </c:pt>
                <c:pt idx="57577">
                  <c:v>0.83532486930545191</c:v>
                </c:pt>
                <c:pt idx="57578">
                  <c:v>0.83563690698543147</c:v>
                </c:pt>
                <c:pt idx="57579">
                  <c:v>0.83607169529499625</c:v>
                </c:pt>
                <c:pt idx="57580">
                  <c:v>0.83575961179544611</c:v>
                </c:pt>
                <c:pt idx="57581">
                  <c:v>0.83544776119402997</c:v>
                </c:pt>
                <c:pt idx="57582">
                  <c:v>0.83550913838120111</c:v>
                </c:pt>
                <c:pt idx="57583">
                  <c:v>0.83544776119402997</c:v>
                </c:pt>
                <c:pt idx="57584">
                  <c:v>0.83544776119402997</c:v>
                </c:pt>
                <c:pt idx="57585">
                  <c:v>0.83575961179544611</c:v>
                </c:pt>
                <c:pt idx="57586">
                  <c:v>0.83601045946955543</c:v>
                </c:pt>
                <c:pt idx="57587">
                  <c:v>0.83588785046728986</c:v>
                </c:pt>
                <c:pt idx="57588">
                  <c:v>0.83594917787742895</c:v>
                </c:pt>
                <c:pt idx="57589">
                  <c:v>0.83563690698543147</c:v>
                </c:pt>
                <c:pt idx="57590">
                  <c:v>0.83601045946955543</c:v>
                </c:pt>
                <c:pt idx="57591">
                  <c:v>0.83607169529499625</c:v>
                </c:pt>
                <c:pt idx="57592">
                  <c:v>0.83569828230022403</c:v>
                </c:pt>
                <c:pt idx="57593">
                  <c:v>0.83544776119402997</c:v>
                </c:pt>
                <c:pt idx="57594">
                  <c:v>0.83582089552238814</c:v>
                </c:pt>
                <c:pt idx="57595">
                  <c:v>0.83550913838120111</c:v>
                </c:pt>
                <c:pt idx="57596">
                  <c:v>0.83588213353226415</c:v>
                </c:pt>
                <c:pt idx="57597">
                  <c:v>0.83557046979865779</c:v>
                </c:pt>
                <c:pt idx="57598">
                  <c:v>0.83588213353226415</c:v>
                </c:pt>
                <c:pt idx="57599">
                  <c:v>0.83582089552238814</c:v>
                </c:pt>
                <c:pt idx="57600">
                  <c:v>0.83588213353226415</c:v>
                </c:pt>
                <c:pt idx="57601">
                  <c:v>0.83588213353226415</c:v>
                </c:pt>
                <c:pt idx="57602">
                  <c:v>0.83625512868332708</c:v>
                </c:pt>
                <c:pt idx="57603">
                  <c:v>0.83600447260529276</c:v>
                </c:pt>
                <c:pt idx="57604">
                  <c:v>0.83569299552906118</c:v>
                </c:pt>
                <c:pt idx="57605">
                  <c:v>0.8353204172876304</c:v>
                </c:pt>
                <c:pt idx="57606">
                  <c:v>0.8353204172876304</c:v>
                </c:pt>
                <c:pt idx="57607">
                  <c:v>0.8353204172876304</c:v>
                </c:pt>
                <c:pt idx="57608">
                  <c:v>0.8356317554975774</c:v>
                </c:pt>
                <c:pt idx="57609">
                  <c:v>0.83525903838986215</c:v>
                </c:pt>
                <c:pt idx="57610">
                  <c:v>0.83594332587621178</c:v>
                </c:pt>
                <c:pt idx="57611">
                  <c:v>0.83588213353226415</c:v>
                </c:pt>
                <c:pt idx="57612">
                  <c:v>0.83613288540500197</c:v>
                </c:pt>
                <c:pt idx="57613">
                  <c:v>0.83619402985074631</c:v>
                </c:pt>
                <c:pt idx="57614">
                  <c:v>0.83550913838120111</c:v>
                </c:pt>
                <c:pt idx="57615">
                  <c:v>0.83588213353226415</c:v>
                </c:pt>
                <c:pt idx="57616">
                  <c:v>0.83619402985074631</c:v>
                </c:pt>
                <c:pt idx="57617">
                  <c:v>0.83588213353226415</c:v>
                </c:pt>
                <c:pt idx="57618">
                  <c:v>0.83588213353226415</c:v>
                </c:pt>
                <c:pt idx="57619">
                  <c:v>0.83594332587621178</c:v>
                </c:pt>
                <c:pt idx="57620">
                  <c:v>0.8356317554975774</c:v>
                </c:pt>
                <c:pt idx="57621">
                  <c:v>0.83569299552906118</c:v>
                </c:pt>
                <c:pt idx="57622">
                  <c:v>0.8353204172876304</c:v>
                </c:pt>
                <c:pt idx="57623">
                  <c:v>0.8353204172876304</c:v>
                </c:pt>
                <c:pt idx="57624">
                  <c:v>0.8356317554975774</c:v>
                </c:pt>
                <c:pt idx="57625">
                  <c:v>0.83594332587621178</c:v>
                </c:pt>
                <c:pt idx="57626">
                  <c:v>0.83588213353226415</c:v>
                </c:pt>
                <c:pt idx="57627">
                  <c:v>0.83582089552238814</c:v>
                </c:pt>
                <c:pt idx="57628">
                  <c:v>0.83582089552238814</c:v>
                </c:pt>
                <c:pt idx="57629">
                  <c:v>0.83582089552238814</c:v>
                </c:pt>
                <c:pt idx="57630">
                  <c:v>0.83588213353226415</c:v>
                </c:pt>
                <c:pt idx="57631">
                  <c:v>0.83613288540500197</c:v>
                </c:pt>
                <c:pt idx="57632">
                  <c:v>0.83613288540500197</c:v>
                </c:pt>
                <c:pt idx="57633">
                  <c:v>0.83582089552238814</c:v>
                </c:pt>
                <c:pt idx="57634">
                  <c:v>0.83588213353226415</c:v>
                </c:pt>
                <c:pt idx="57635">
                  <c:v>0.83557046979865779</c:v>
                </c:pt>
                <c:pt idx="57636">
                  <c:v>0.8353204172876304</c:v>
                </c:pt>
                <c:pt idx="57637">
                  <c:v>0.83569299552906118</c:v>
                </c:pt>
                <c:pt idx="57638">
                  <c:v>0.83538175046554941</c:v>
                </c:pt>
                <c:pt idx="57639">
                  <c:v>0.83538175046554941</c:v>
                </c:pt>
                <c:pt idx="57640">
                  <c:v>0.83544303797468367</c:v>
                </c:pt>
                <c:pt idx="57641">
                  <c:v>0.83544303797468367</c:v>
                </c:pt>
                <c:pt idx="57642">
                  <c:v>0.83544303797468367</c:v>
                </c:pt>
                <c:pt idx="57643">
                  <c:v>0.83544303797468367</c:v>
                </c:pt>
                <c:pt idx="57644">
                  <c:v>0.8357541899441342</c:v>
                </c:pt>
                <c:pt idx="57645">
                  <c:v>0.83594332587621178</c:v>
                </c:pt>
                <c:pt idx="57646">
                  <c:v>0.83544776119402997</c:v>
                </c:pt>
                <c:pt idx="57647">
                  <c:v>0.83507462686567158</c:v>
                </c:pt>
                <c:pt idx="57648">
                  <c:v>0.83538633818589025</c:v>
                </c:pt>
                <c:pt idx="57649">
                  <c:v>0.83569828230022403</c:v>
                </c:pt>
                <c:pt idx="57650">
                  <c:v>0.83601045946955543</c:v>
                </c:pt>
                <c:pt idx="57651">
                  <c:v>0.83594917787742895</c:v>
                </c:pt>
                <c:pt idx="57652">
                  <c:v>0.83551401869158881</c:v>
                </c:pt>
                <c:pt idx="57653">
                  <c:v>0.83551401869158881</c:v>
                </c:pt>
                <c:pt idx="57654">
                  <c:v>0.83620044876589394</c:v>
                </c:pt>
                <c:pt idx="57655">
                  <c:v>0.8362616822429908</c:v>
                </c:pt>
                <c:pt idx="57656">
                  <c:v>0.83601045946955543</c:v>
                </c:pt>
                <c:pt idx="57657">
                  <c:v>0.83569828230022403</c:v>
                </c:pt>
                <c:pt idx="57658">
                  <c:v>0.83538633818589025</c:v>
                </c:pt>
                <c:pt idx="57659">
                  <c:v>0.83538633818589025</c:v>
                </c:pt>
                <c:pt idx="57660">
                  <c:v>0.83569828230022403</c:v>
                </c:pt>
                <c:pt idx="57661">
                  <c:v>0.83538633818589025</c:v>
                </c:pt>
                <c:pt idx="57662">
                  <c:v>0.83569828230022403</c:v>
                </c:pt>
                <c:pt idx="57663">
                  <c:v>0.83582089552238814</c:v>
                </c:pt>
                <c:pt idx="57664">
                  <c:v>0.83544776119402975</c:v>
                </c:pt>
                <c:pt idx="57665">
                  <c:v>0.83569828230022403</c:v>
                </c:pt>
                <c:pt idx="57666">
                  <c:v>0.83569828230022403</c:v>
                </c:pt>
                <c:pt idx="57667">
                  <c:v>0.83563690698543147</c:v>
                </c:pt>
                <c:pt idx="57668">
                  <c:v>0.83601045946955543</c:v>
                </c:pt>
                <c:pt idx="57669">
                  <c:v>0.83601045946955543</c:v>
                </c:pt>
                <c:pt idx="57670">
                  <c:v>0.83557548579970109</c:v>
                </c:pt>
                <c:pt idx="57671">
                  <c:v>0.83563690698543147</c:v>
                </c:pt>
                <c:pt idx="57672">
                  <c:v>0.83607169529499625</c:v>
                </c:pt>
                <c:pt idx="57673">
                  <c:v>0.83613288540500197</c:v>
                </c:pt>
                <c:pt idx="57674">
                  <c:v>0.83544776119402997</c:v>
                </c:pt>
                <c:pt idx="57675">
                  <c:v>0.83544776119402997</c:v>
                </c:pt>
                <c:pt idx="57676">
                  <c:v>0.83544776119402997</c:v>
                </c:pt>
                <c:pt idx="57677">
                  <c:v>0.83550913838120111</c:v>
                </c:pt>
                <c:pt idx="57678">
                  <c:v>0.83588213353226415</c:v>
                </c:pt>
                <c:pt idx="57679">
                  <c:v>0.83525903838986215</c:v>
                </c:pt>
                <c:pt idx="57680">
                  <c:v>0.83550913838120111</c:v>
                </c:pt>
                <c:pt idx="57681">
                  <c:v>0.83519761372110379</c:v>
                </c:pt>
                <c:pt idx="57682">
                  <c:v>0.83519761372110379</c:v>
                </c:pt>
                <c:pt idx="57683">
                  <c:v>0.83550913838120111</c:v>
                </c:pt>
                <c:pt idx="57684">
                  <c:v>0.83557046979865779</c:v>
                </c:pt>
                <c:pt idx="57685">
                  <c:v>0.83550913838120111</c:v>
                </c:pt>
                <c:pt idx="57686">
                  <c:v>0.83544776119402997</c:v>
                </c:pt>
                <c:pt idx="57687">
                  <c:v>0.83575961179544611</c:v>
                </c:pt>
                <c:pt idx="57688">
                  <c:v>0.83607169529499625</c:v>
                </c:pt>
                <c:pt idx="57689">
                  <c:v>0.83601045946955543</c:v>
                </c:pt>
                <c:pt idx="57690">
                  <c:v>0.83563690698543147</c:v>
                </c:pt>
                <c:pt idx="57691">
                  <c:v>0.83594917787742895</c:v>
                </c:pt>
                <c:pt idx="57692">
                  <c:v>0.83594917787742895</c:v>
                </c:pt>
                <c:pt idx="57693">
                  <c:v>0.83601045946955543</c:v>
                </c:pt>
                <c:pt idx="57694">
                  <c:v>0.83582089552238814</c:v>
                </c:pt>
                <c:pt idx="57695">
                  <c:v>0.83513614323013807</c:v>
                </c:pt>
                <c:pt idx="57696">
                  <c:v>0.83513614323013807</c:v>
                </c:pt>
                <c:pt idx="57697">
                  <c:v>0.83550913838120111</c:v>
                </c:pt>
                <c:pt idx="57698">
                  <c:v>0.83550913838120111</c:v>
                </c:pt>
                <c:pt idx="57699">
                  <c:v>0.83525903838986215</c:v>
                </c:pt>
                <c:pt idx="57700">
                  <c:v>0.8356317554975774</c:v>
                </c:pt>
                <c:pt idx="57701">
                  <c:v>0.83557046979865779</c:v>
                </c:pt>
                <c:pt idx="57702">
                  <c:v>0.83588213353226415</c:v>
                </c:pt>
                <c:pt idx="57703">
                  <c:v>0.83575961179544611</c:v>
                </c:pt>
                <c:pt idx="57704">
                  <c:v>0.83575961179544611</c:v>
                </c:pt>
                <c:pt idx="57705">
                  <c:v>0.83575961179544611</c:v>
                </c:pt>
                <c:pt idx="57706">
                  <c:v>0.83569828230022403</c:v>
                </c:pt>
                <c:pt idx="57707">
                  <c:v>0.83569828230022403</c:v>
                </c:pt>
                <c:pt idx="57708">
                  <c:v>0.83575961179544611</c:v>
                </c:pt>
                <c:pt idx="57709">
                  <c:v>0.83582089552238814</c:v>
                </c:pt>
                <c:pt idx="57710">
                  <c:v>0.83582089552238814</c:v>
                </c:pt>
                <c:pt idx="57711">
                  <c:v>0.83582089552238814</c:v>
                </c:pt>
                <c:pt idx="57712">
                  <c:v>0.83594332587621178</c:v>
                </c:pt>
                <c:pt idx="57713">
                  <c:v>0.83525903838986215</c:v>
                </c:pt>
                <c:pt idx="57714">
                  <c:v>0.83525903838986215</c:v>
                </c:pt>
                <c:pt idx="57715">
                  <c:v>0.83519761372110379</c:v>
                </c:pt>
                <c:pt idx="57716">
                  <c:v>0.83519761372110379</c:v>
                </c:pt>
                <c:pt idx="57717">
                  <c:v>0.8356317554975774</c:v>
                </c:pt>
                <c:pt idx="57718">
                  <c:v>0.8353204172876304</c:v>
                </c:pt>
                <c:pt idx="57719">
                  <c:v>0.83557046979865779</c:v>
                </c:pt>
                <c:pt idx="57720">
                  <c:v>0.83519761372110379</c:v>
                </c:pt>
                <c:pt idx="57721">
                  <c:v>0.83550913838120111</c:v>
                </c:pt>
                <c:pt idx="57722">
                  <c:v>0.83619402985074631</c:v>
                </c:pt>
                <c:pt idx="57723">
                  <c:v>0.83582089552238814</c:v>
                </c:pt>
                <c:pt idx="57724">
                  <c:v>0.83575961179544611</c:v>
                </c:pt>
                <c:pt idx="57725">
                  <c:v>0.83569828230022403</c:v>
                </c:pt>
                <c:pt idx="57726">
                  <c:v>0.83601045946955543</c:v>
                </c:pt>
                <c:pt idx="57727">
                  <c:v>0.83601045946955543</c:v>
                </c:pt>
                <c:pt idx="57728">
                  <c:v>0.83575961179544611</c:v>
                </c:pt>
                <c:pt idx="57729">
                  <c:v>0.83625512868332708</c:v>
                </c:pt>
                <c:pt idx="57730">
                  <c:v>0.83600447260529265</c:v>
                </c:pt>
                <c:pt idx="57731">
                  <c:v>0.83569299552906118</c:v>
                </c:pt>
                <c:pt idx="57732">
                  <c:v>0.8353204172876304</c:v>
                </c:pt>
                <c:pt idx="57733">
                  <c:v>0.83538175046554941</c:v>
                </c:pt>
                <c:pt idx="57734">
                  <c:v>0.83507073715562186</c:v>
                </c:pt>
                <c:pt idx="57735">
                  <c:v>0.83507073715562186</c:v>
                </c:pt>
                <c:pt idx="57736">
                  <c:v>0.83507073715562186</c:v>
                </c:pt>
                <c:pt idx="57737">
                  <c:v>0.83507073715562186</c:v>
                </c:pt>
                <c:pt idx="57738">
                  <c:v>0.83569299552906096</c:v>
                </c:pt>
                <c:pt idx="57739">
                  <c:v>0.83569299552906096</c:v>
                </c:pt>
                <c:pt idx="57740">
                  <c:v>0.8356317554975774</c:v>
                </c:pt>
                <c:pt idx="57741">
                  <c:v>0.83557046979865779</c:v>
                </c:pt>
                <c:pt idx="57742">
                  <c:v>0.83594332587621178</c:v>
                </c:pt>
                <c:pt idx="57743">
                  <c:v>0.83594332587621178</c:v>
                </c:pt>
                <c:pt idx="57744">
                  <c:v>0.83557046979865779</c:v>
                </c:pt>
                <c:pt idx="57745">
                  <c:v>0.8356317554975774</c:v>
                </c:pt>
                <c:pt idx="57746">
                  <c:v>0.83544303797468367</c:v>
                </c:pt>
                <c:pt idx="57747">
                  <c:v>0.83519345238095233</c:v>
                </c:pt>
                <c:pt idx="57748">
                  <c:v>0.83550427986602172</c:v>
                </c:pt>
                <c:pt idx="57749">
                  <c:v>0.8357541899441342</c:v>
                </c:pt>
                <c:pt idx="57750">
                  <c:v>0.83600447260529265</c:v>
                </c:pt>
                <c:pt idx="57751">
                  <c:v>0.8356317554975774</c:v>
                </c:pt>
                <c:pt idx="57752">
                  <c:v>0.83594332587621178</c:v>
                </c:pt>
                <c:pt idx="57753">
                  <c:v>0.83600447260529265</c:v>
                </c:pt>
                <c:pt idx="57754">
                  <c:v>0.83600447260529265</c:v>
                </c:pt>
                <c:pt idx="57755">
                  <c:v>0.83600447260529265</c:v>
                </c:pt>
                <c:pt idx="57756">
                  <c:v>0.8357541899441342</c:v>
                </c:pt>
                <c:pt idx="57757">
                  <c:v>0.8357541899441342</c:v>
                </c:pt>
                <c:pt idx="57758">
                  <c:v>0.83606557377049184</c:v>
                </c:pt>
                <c:pt idx="57759">
                  <c:v>0.8353204172876304</c:v>
                </c:pt>
                <c:pt idx="57760">
                  <c:v>0.83538175046554941</c:v>
                </c:pt>
                <c:pt idx="57761">
                  <c:v>0.83538175046554941</c:v>
                </c:pt>
                <c:pt idx="57762">
                  <c:v>0.83569299552906096</c:v>
                </c:pt>
                <c:pt idx="57763">
                  <c:v>0.8353204172876304</c:v>
                </c:pt>
                <c:pt idx="57764">
                  <c:v>0.83569299552906096</c:v>
                </c:pt>
                <c:pt idx="57765">
                  <c:v>0.83606557377049184</c:v>
                </c:pt>
                <c:pt idx="57766">
                  <c:v>0.83569299552906096</c:v>
                </c:pt>
                <c:pt idx="57767">
                  <c:v>0.83600447260529265</c:v>
                </c:pt>
                <c:pt idx="57768">
                  <c:v>0.83600447260529265</c:v>
                </c:pt>
                <c:pt idx="57769">
                  <c:v>0.83594332587621178</c:v>
                </c:pt>
                <c:pt idx="57770">
                  <c:v>0.83557046979865779</c:v>
                </c:pt>
                <c:pt idx="57771">
                  <c:v>0.83557046979865779</c:v>
                </c:pt>
                <c:pt idx="57772">
                  <c:v>0.83557046979865779</c:v>
                </c:pt>
                <c:pt idx="57773">
                  <c:v>0.83557046979865779</c:v>
                </c:pt>
                <c:pt idx="57774">
                  <c:v>0.83557046979865779</c:v>
                </c:pt>
                <c:pt idx="57775">
                  <c:v>0.83594332587621178</c:v>
                </c:pt>
                <c:pt idx="57776">
                  <c:v>0.83600447260529265</c:v>
                </c:pt>
                <c:pt idx="57777">
                  <c:v>0.83569299552906118</c:v>
                </c:pt>
                <c:pt idx="57778">
                  <c:v>0.83538175046554941</c:v>
                </c:pt>
                <c:pt idx="57779">
                  <c:v>0.83507073715562186</c:v>
                </c:pt>
                <c:pt idx="57780">
                  <c:v>0.83507073715562186</c:v>
                </c:pt>
                <c:pt idx="57781">
                  <c:v>0.83538175046554941</c:v>
                </c:pt>
                <c:pt idx="57782">
                  <c:v>0.83581533879374537</c:v>
                </c:pt>
                <c:pt idx="57783">
                  <c:v>0.83544303797468367</c:v>
                </c:pt>
                <c:pt idx="57784">
                  <c:v>0.83550427986602172</c:v>
                </c:pt>
                <c:pt idx="57785">
                  <c:v>0.83550427986602172</c:v>
                </c:pt>
                <c:pt idx="57786">
                  <c:v>0.83550427986602172</c:v>
                </c:pt>
                <c:pt idx="57787">
                  <c:v>0.83550427986602172</c:v>
                </c:pt>
                <c:pt idx="57788">
                  <c:v>0.83513211760327521</c:v>
                </c:pt>
                <c:pt idx="57789">
                  <c:v>0.83544303797468367</c:v>
                </c:pt>
                <c:pt idx="57790">
                  <c:v>0.83544303797468367</c:v>
                </c:pt>
                <c:pt idx="57791">
                  <c:v>0.8357541899441342</c:v>
                </c:pt>
                <c:pt idx="57792">
                  <c:v>0.83569299552906118</c:v>
                </c:pt>
                <c:pt idx="57793">
                  <c:v>0.83569299552906118</c:v>
                </c:pt>
                <c:pt idx="57794">
                  <c:v>0.83500931098696463</c:v>
                </c:pt>
                <c:pt idx="57795">
                  <c:v>0.8356317554975774</c:v>
                </c:pt>
                <c:pt idx="57796">
                  <c:v>0.83557046979865779</c:v>
                </c:pt>
                <c:pt idx="57797">
                  <c:v>0.83557046979865779</c:v>
                </c:pt>
                <c:pt idx="57798">
                  <c:v>0.83588213353226415</c:v>
                </c:pt>
                <c:pt idx="57799">
                  <c:v>0.83550913838120111</c:v>
                </c:pt>
                <c:pt idx="57800">
                  <c:v>0.83582089552238814</c:v>
                </c:pt>
                <c:pt idx="57801">
                  <c:v>0.83588213353226415</c:v>
                </c:pt>
                <c:pt idx="57802">
                  <c:v>0.83588213353226415</c:v>
                </c:pt>
                <c:pt idx="57803">
                  <c:v>0.83557046979865779</c:v>
                </c:pt>
                <c:pt idx="57804">
                  <c:v>0.8356317554975774</c:v>
                </c:pt>
                <c:pt idx="57805">
                  <c:v>0.8356317554975774</c:v>
                </c:pt>
                <c:pt idx="57806">
                  <c:v>0.83594332587621178</c:v>
                </c:pt>
                <c:pt idx="57807">
                  <c:v>0.83588213353226415</c:v>
                </c:pt>
                <c:pt idx="57808">
                  <c:v>0.83582089552238814</c:v>
                </c:pt>
                <c:pt idx="57809">
                  <c:v>0.83582089552238814</c:v>
                </c:pt>
                <c:pt idx="57810">
                  <c:v>0.83588213353226415</c:v>
                </c:pt>
                <c:pt idx="57811">
                  <c:v>0.83625512868332708</c:v>
                </c:pt>
                <c:pt idx="57812">
                  <c:v>0.83588213353226415</c:v>
                </c:pt>
                <c:pt idx="57813">
                  <c:v>0.83550913838120111</c:v>
                </c:pt>
                <c:pt idx="57814">
                  <c:v>0.83588213353226415</c:v>
                </c:pt>
                <c:pt idx="57815">
                  <c:v>0.83600447260529265</c:v>
                </c:pt>
                <c:pt idx="57816">
                  <c:v>0.83538175046554941</c:v>
                </c:pt>
                <c:pt idx="57817">
                  <c:v>0.8357541899441342</c:v>
                </c:pt>
                <c:pt idx="57818">
                  <c:v>0.83544303797468367</c:v>
                </c:pt>
                <c:pt idx="57819">
                  <c:v>0.8357541899441342</c:v>
                </c:pt>
                <c:pt idx="57820">
                  <c:v>0.8357541899441342</c:v>
                </c:pt>
                <c:pt idx="57821">
                  <c:v>0.8357541899441342</c:v>
                </c:pt>
                <c:pt idx="57822">
                  <c:v>0.83538175046554941</c:v>
                </c:pt>
                <c:pt idx="57823">
                  <c:v>0.83538175046554941</c:v>
                </c:pt>
                <c:pt idx="57824">
                  <c:v>0.8357541899441342</c:v>
                </c:pt>
                <c:pt idx="57825">
                  <c:v>0.83538175046554941</c:v>
                </c:pt>
                <c:pt idx="57826">
                  <c:v>0.83538175046554941</c:v>
                </c:pt>
                <c:pt idx="57827">
                  <c:v>0.83569299552906118</c:v>
                </c:pt>
                <c:pt idx="57828">
                  <c:v>0.83569299552906118</c:v>
                </c:pt>
                <c:pt idx="57829">
                  <c:v>0.83569299552906118</c:v>
                </c:pt>
                <c:pt idx="57830">
                  <c:v>0.83569299552906118</c:v>
                </c:pt>
                <c:pt idx="57831">
                  <c:v>0.83538175046554941</c:v>
                </c:pt>
                <c:pt idx="57832">
                  <c:v>0.83538175046554941</c:v>
                </c:pt>
                <c:pt idx="57833">
                  <c:v>0.83538175046554941</c:v>
                </c:pt>
                <c:pt idx="57834">
                  <c:v>0.83538175046554941</c:v>
                </c:pt>
                <c:pt idx="57835">
                  <c:v>0.83538175046554941</c:v>
                </c:pt>
                <c:pt idx="57836">
                  <c:v>0.83538175046554941</c:v>
                </c:pt>
                <c:pt idx="57837">
                  <c:v>0.83538175046554941</c:v>
                </c:pt>
                <c:pt idx="57838">
                  <c:v>0.83569299552906096</c:v>
                </c:pt>
                <c:pt idx="57839">
                  <c:v>0.83600447260529265</c:v>
                </c:pt>
                <c:pt idx="57840">
                  <c:v>0.83594332587621178</c:v>
                </c:pt>
                <c:pt idx="57841">
                  <c:v>0.83557046979865779</c:v>
                </c:pt>
                <c:pt idx="57842">
                  <c:v>0.83557046979865779</c:v>
                </c:pt>
                <c:pt idx="57843">
                  <c:v>0.83588213353226415</c:v>
                </c:pt>
                <c:pt idx="57844">
                  <c:v>0.83588213353226415</c:v>
                </c:pt>
                <c:pt idx="57845">
                  <c:v>0.83588213353226415</c:v>
                </c:pt>
                <c:pt idx="57846">
                  <c:v>0.83600447260529265</c:v>
                </c:pt>
                <c:pt idx="57847">
                  <c:v>0.83600447260529265</c:v>
                </c:pt>
                <c:pt idx="57848">
                  <c:v>0.83600447260529265</c:v>
                </c:pt>
                <c:pt idx="57849">
                  <c:v>0.83569299552906096</c:v>
                </c:pt>
                <c:pt idx="57850">
                  <c:v>0.8353817504655493</c:v>
                </c:pt>
                <c:pt idx="57851">
                  <c:v>0.83569299552906118</c:v>
                </c:pt>
                <c:pt idx="57852">
                  <c:v>0.83606557377049184</c:v>
                </c:pt>
                <c:pt idx="57853">
                  <c:v>0.8357541899441342</c:v>
                </c:pt>
                <c:pt idx="57854">
                  <c:v>0.83538175046554941</c:v>
                </c:pt>
                <c:pt idx="57855">
                  <c:v>0.83538175046554941</c:v>
                </c:pt>
                <c:pt idx="57856">
                  <c:v>0.8357541899441342</c:v>
                </c:pt>
                <c:pt idx="57857">
                  <c:v>0.8357541899441342</c:v>
                </c:pt>
                <c:pt idx="57858">
                  <c:v>0.8357541899441342</c:v>
                </c:pt>
                <c:pt idx="57859">
                  <c:v>0.83544303797468367</c:v>
                </c:pt>
                <c:pt idx="57860">
                  <c:v>0.83550427986602172</c:v>
                </c:pt>
                <c:pt idx="57861">
                  <c:v>0.83544303797468367</c:v>
                </c:pt>
                <c:pt idx="57862">
                  <c:v>0.83581533879374537</c:v>
                </c:pt>
                <c:pt idx="57863">
                  <c:v>0.83544303797468367</c:v>
                </c:pt>
                <c:pt idx="57864">
                  <c:v>0.83544303797468367</c:v>
                </c:pt>
                <c:pt idx="57865">
                  <c:v>0.83513211760327521</c:v>
                </c:pt>
                <c:pt idx="57866">
                  <c:v>0.83519345238095233</c:v>
                </c:pt>
                <c:pt idx="57867">
                  <c:v>0.83550427986602172</c:v>
                </c:pt>
                <c:pt idx="57868">
                  <c:v>0.83519345238095233</c:v>
                </c:pt>
                <c:pt idx="57869">
                  <c:v>0.83550427986602172</c:v>
                </c:pt>
                <c:pt idx="57870">
                  <c:v>0.8357541899441342</c:v>
                </c:pt>
                <c:pt idx="57871">
                  <c:v>0.83581533879374537</c:v>
                </c:pt>
                <c:pt idx="57872">
                  <c:v>0.83556547619047616</c:v>
                </c:pt>
                <c:pt idx="57873">
                  <c:v>0.83556547619047616</c:v>
                </c:pt>
                <c:pt idx="57874">
                  <c:v>0.83556547619047616</c:v>
                </c:pt>
                <c:pt idx="57875">
                  <c:v>0.83525474153960577</c:v>
                </c:pt>
                <c:pt idx="57876">
                  <c:v>0.83519345238095233</c:v>
                </c:pt>
                <c:pt idx="57877">
                  <c:v>0.83544303797468367</c:v>
                </c:pt>
                <c:pt idx="57878">
                  <c:v>0.83538175046554941</c:v>
                </c:pt>
                <c:pt idx="57879">
                  <c:v>0.83606557377049184</c:v>
                </c:pt>
                <c:pt idx="57880">
                  <c:v>0.8357541899441342</c:v>
                </c:pt>
                <c:pt idx="57881">
                  <c:v>0.83581533879374537</c:v>
                </c:pt>
                <c:pt idx="57882">
                  <c:v>0.83612662942271887</c:v>
                </c:pt>
                <c:pt idx="57883">
                  <c:v>0.83600447260529265</c:v>
                </c:pt>
                <c:pt idx="57884">
                  <c:v>0.83600447260529265</c:v>
                </c:pt>
                <c:pt idx="57885">
                  <c:v>0.83600447260529265</c:v>
                </c:pt>
                <c:pt idx="57886">
                  <c:v>0.83606557377049184</c:v>
                </c:pt>
                <c:pt idx="57887">
                  <c:v>0.83606557377049184</c:v>
                </c:pt>
                <c:pt idx="57888">
                  <c:v>0.83612662942271887</c:v>
                </c:pt>
                <c:pt idx="57889">
                  <c:v>0.83618763961280718</c:v>
                </c:pt>
                <c:pt idx="57890">
                  <c:v>0.83519345238095233</c:v>
                </c:pt>
                <c:pt idx="57891">
                  <c:v>0.83525474153960577</c:v>
                </c:pt>
                <c:pt idx="57892">
                  <c:v>0.83525474153960577</c:v>
                </c:pt>
                <c:pt idx="57893">
                  <c:v>0.83519345238095233</c:v>
                </c:pt>
                <c:pt idx="57894">
                  <c:v>0.83507073715562186</c:v>
                </c:pt>
                <c:pt idx="57895">
                  <c:v>0.83569299552906118</c:v>
                </c:pt>
                <c:pt idx="57896">
                  <c:v>0.8356317554975774</c:v>
                </c:pt>
                <c:pt idx="57897">
                  <c:v>0.8356317554975774</c:v>
                </c:pt>
                <c:pt idx="57898">
                  <c:v>0.83588213353226415</c:v>
                </c:pt>
                <c:pt idx="57899">
                  <c:v>0.83588213353226415</c:v>
                </c:pt>
                <c:pt idx="57900">
                  <c:v>0.8356317554975774</c:v>
                </c:pt>
                <c:pt idx="57901">
                  <c:v>0.8356317554975774</c:v>
                </c:pt>
                <c:pt idx="57902">
                  <c:v>0.83600447260529265</c:v>
                </c:pt>
                <c:pt idx="57903">
                  <c:v>0.83606557377049184</c:v>
                </c:pt>
                <c:pt idx="57904">
                  <c:v>0.83569299552906096</c:v>
                </c:pt>
                <c:pt idx="57905">
                  <c:v>0.8357541899441342</c:v>
                </c:pt>
                <c:pt idx="57906">
                  <c:v>0.83544303797468367</c:v>
                </c:pt>
                <c:pt idx="57907">
                  <c:v>0.8357541899441342</c:v>
                </c:pt>
                <c:pt idx="57908">
                  <c:v>0.8357541899441342</c:v>
                </c:pt>
                <c:pt idx="57909">
                  <c:v>0.83606557377049184</c:v>
                </c:pt>
                <c:pt idx="57910">
                  <c:v>0.83600447260529265</c:v>
                </c:pt>
                <c:pt idx="57911">
                  <c:v>0.8356317554975774</c:v>
                </c:pt>
                <c:pt idx="57912">
                  <c:v>0.83569299552906096</c:v>
                </c:pt>
                <c:pt idx="57913">
                  <c:v>0.8357541899441342</c:v>
                </c:pt>
                <c:pt idx="57914">
                  <c:v>0.83612662942271887</c:v>
                </c:pt>
                <c:pt idx="57915">
                  <c:v>0.83581533879374537</c:v>
                </c:pt>
                <c:pt idx="57916">
                  <c:v>0.83581533879374537</c:v>
                </c:pt>
                <c:pt idx="57917">
                  <c:v>0.83550427986602172</c:v>
                </c:pt>
                <c:pt idx="57918">
                  <c:v>0.83519345238095233</c:v>
                </c:pt>
                <c:pt idx="57919">
                  <c:v>0.83550427986602172</c:v>
                </c:pt>
                <c:pt idx="57920">
                  <c:v>0.83556547619047616</c:v>
                </c:pt>
                <c:pt idx="57921">
                  <c:v>0.83519345238095233</c:v>
                </c:pt>
                <c:pt idx="57922">
                  <c:v>0.83513211760327521</c:v>
                </c:pt>
                <c:pt idx="57923">
                  <c:v>0.83544303797468367</c:v>
                </c:pt>
                <c:pt idx="57924">
                  <c:v>0.83581533879374537</c:v>
                </c:pt>
                <c:pt idx="57925">
                  <c:v>0.8357541899441342</c:v>
                </c:pt>
                <c:pt idx="57926">
                  <c:v>0.83606557377049184</c:v>
                </c:pt>
                <c:pt idx="57927">
                  <c:v>0.83594332587621178</c:v>
                </c:pt>
                <c:pt idx="57928">
                  <c:v>0.83588213353226415</c:v>
                </c:pt>
                <c:pt idx="57929">
                  <c:v>0.83619402985074631</c:v>
                </c:pt>
                <c:pt idx="57930">
                  <c:v>0.83594332587621178</c:v>
                </c:pt>
                <c:pt idx="57931">
                  <c:v>0.83569299552906118</c:v>
                </c:pt>
                <c:pt idx="57932">
                  <c:v>0.83538175046554941</c:v>
                </c:pt>
                <c:pt idx="57933">
                  <c:v>0.83538175046554941</c:v>
                </c:pt>
                <c:pt idx="57934">
                  <c:v>0.8357541899441342</c:v>
                </c:pt>
                <c:pt idx="57935">
                  <c:v>0.83538175046554941</c:v>
                </c:pt>
                <c:pt idx="57936">
                  <c:v>0.8353204172876304</c:v>
                </c:pt>
                <c:pt idx="57937">
                  <c:v>0.8356317554975774</c:v>
                </c:pt>
                <c:pt idx="57938">
                  <c:v>0.83594332587621178</c:v>
                </c:pt>
                <c:pt idx="57939">
                  <c:v>0.83557046979865779</c:v>
                </c:pt>
                <c:pt idx="57940">
                  <c:v>0.83588213353226415</c:v>
                </c:pt>
                <c:pt idx="57941">
                  <c:v>0.83619402985074631</c:v>
                </c:pt>
                <c:pt idx="57942">
                  <c:v>0.83582089552238814</c:v>
                </c:pt>
                <c:pt idx="57943">
                  <c:v>0.83575961179544611</c:v>
                </c:pt>
                <c:pt idx="57944">
                  <c:v>0.83575961179544611</c:v>
                </c:pt>
                <c:pt idx="57945">
                  <c:v>0.83575961179544611</c:v>
                </c:pt>
                <c:pt idx="57946">
                  <c:v>0.83582089552238814</c:v>
                </c:pt>
                <c:pt idx="57947">
                  <c:v>0.83588213353226415</c:v>
                </c:pt>
                <c:pt idx="57948">
                  <c:v>0.83588213353226415</c:v>
                </c:pt>
                <c:pt idx="57949">
                  <c:v>0.83619402985074631</c:v>
                </c:pt>
                <c:pt idx="57950">
                  <c:v>0.83550913838120111</c:v>
                </c:pt>
                <c:pt idx="57951">
                  <c:v>0.8356317554975774</c:v>
                </c:pt>
                <c:pt idx="57952">
                  <c:v>0.83600447260529265</c:v>
                </c:pt>
                <c:pt idx="57953">
                  <c:v>0.83625512868332708</c:v>
                </c:pt>
                <c:pt idx="57954">
                  <c:v>0.83550913838120111</c:v>
                </c:pt>
                <c:pt idx="57955">
                  <c:v>0.83525903838986215</c:v>
                </c:pt>
                <c:pt idx="57956">
                  <c:v>0.8356317554975774</c:v>
                </c:pt>
                <c:pt idx="57957">
                  <c:v>0.8353204172876304</c:v>
                </c:pt>
                <c:pt idx="57958">
                  <c:v>0.83569299552906118</c:v>
                </c:pt>
                <c:pt idx="57959">
                  <c:v>0.83569299552906118</c:v>
                </c:pt>
                <c:pt idx="57960">
                  <c:v>0.8356317554975774</c:v>
                </c:pt>
                <c:pt idx="57961">
                  <c:v>0.83594332587621178</c:v>
                </c:pt>
                <c:pt idx="57962">
                  <c:v>0.83582089552238814</c:v>
                </c:pt>
                <c:pt idx="57963">
                  <c:v>0.83550913838120111</c:v>
                </c:pt>
                <c:pt idx="57964">
                  <c:v>0.83582089552238814</c:v>
                </c:pt>
                <c:pt idx="57965">
                  <c:v>0.83582089552238814</c:v>
                </c:pt>
                <c:pt idx="57966">
                  <c:v>0.83588213353226415</c:v>
                </c:pt>
                <c:pt idx="57967">
                  <c:v>0.83594332587621178</c:v>
                </c:pt>
                <c:pt idx="57968">
                  <c:v>0.83525903838986215</c:v>
                </c:pt>
                <c:pt idx="57969">
                  <c:v>0.83557046979865779</c:v>
                </c:pt>
                <c:pt idx="57970">
                  <c:v>0.83525903838986215</c:v>
                </c:pt>
                <c:pt idx="57971">
                  <c:v>0.83588213353226415</c:v>
                </c:pt>
                <c:pt idx="57972">
                  <c:v>0.83550913838120111</c:v>
                </c:pt>
                <c:pt idx="57973">
                  <c:v>0.83557046979865779</c:v>
                </c:pt>
                <c:pt idx="57974">
                  <c:v>0.83557046979865779</c:v>
                </c:pt>
                <c:pt idx="57975">
                  <c:v>0.83594332587621178</c:v>
                </c:pt>
                <c:pt idx="57976">
                  <c:v>0.83525903838986215</c:v>
                </c:pt>
                <c:pt idx="57977">
                  <c:v>0.8353204172876304</c:v>
                </c:pt>
                <c:pt idx="57978">
                  <c:v>0.8353204172876304</c:v>
                </c:pt>
                <c:pt idx="57979">
                  <c:v>0.83557046979865779</c:v>
                </c:pt>
                <c:pt idx="57980">
                  <c:v>0.83582089552238814</c:v>
                </c:pt>
                <c:pt idx="57981">
                  <c:v>0.83575961179544611</c:v>
                </c:pt>
                <c:pt idx="57982">
                  <c:v>0.83575961179544611</c:v>
                </c:pt>
                <c:pt idx="57983">
                  <c:v>0.83607169529499625</c:v>
                </c:pt>
                <c:pt idx="57984">
                  <c:v>0.83575961179544611</c:v>
                </c:pt>
                <c:pt idx="57985">
                  <c:v>0.83538633818589025</c:v>
                </c:pt>
                <c:pt idx="57986">
                  <c:v>0.83569828230022403</c:v>
                </c:pt>
                <c:pt idx="57987">
                  <c:v>0.83601045946955543</c:v>
                </c:pt>
                <c:pt idx="57988">
                  <c:v>0.83601045946955543</c:v>
                </c:pt>
                <c:pt idx="57989">
                  <c:v>0.83569828230022403</c:v>
                </c:pt>
                <c:pt idx="57990">
                  <c:v>0.83569828230022403</c:v>
                </c:pt>
                <c:pt idx="57991">
                  <c:v>0.83607169529499625</c:v>
                </c:pt>
                <c:pt idx="57992">
                  <c:v>0.83569828230022403</c:v>
                </c:pt>
                <c:pt idx="57993">
                  <c:v>0.83569828230022403</c:v>
                </c:pt>
                <c:pt idx="57994">
                  <c:v>0.83607169529499625</c:v>
                </c:pt>
                <c:pt idx="57995">
                  <c:v>0.83607169529499625</c:v>
                </c:pt>
                <c:pt idx="57996">
                  <c:v>0.83575961179544611</c:v>
                </c:pt>
                <c:pt idx="57997">
                  <c:v>0.83582089552238814</c:v>
                </c:pt>
                <c:pt idx="57998">
                  <c:v>0.83550913838120111</c:v>
                </c:pt>
                <c:pt idx="57999">
                  <c:v>0.83625512868332708</c:v>
                </c:pt>
                <c:pt idx="58000">
                  <c:v>0.83594332587621178</c:v>
                </c:pt>
                <c:pt idx="58001">
                  <c:v>0.83525903838986215</c:v>
                </c:pt>
                <c:pt idx="58002">
                  <c:v>0.8353204172876304</c:v>
                </c:pt>
                <c:pt idx="58003">
                  <c:v>0.8353204172876304</c:v>
                </c:pt>
                <c:pt idx="58004">
                  <c:v>0.83557046979865779</c:v>
                </c:pt>
                <c:pt idx="58005">
                  <c:v>0.83588213353226415</c:v>
                </c:pt>
                <c:pt idx="58006">
                  <c:v>0.83582089552238814</c:v>
                </c:pt>
                <c:pt idx="58007">
                  <c:v>0.83575961179544611</c:v>
                </c:pt>
                <c:pt idx="58008">
                  <c:v>0.83607169529499625</c:v>
                </c:pt>
                <c:pt idx="58009">
                  <c:v>0.83601045946955543</c:v>
                </c:pt>
                <c:pt idx="58010">
                  <c:v>0.83601045946955543</c:v>
                </c:pt>
                <c:pt idx="58011">
                  <c:v>0.83601045946955543</c:v>
                </c:pt>
                <c:pt idx="58012">
                  <c:v>0.83563690698543147</c:v>
                </c:pt>
                <c:pt idx="58013">
                  <c:v>0.83569828230022403</c:v>
                </c:pt>
                <c:pt idx="58014">
                  <c:v>0.83544776119402997</c:v>
                </c:pt>
                <c:pt idx="58015">
                  <c:v>0.83550913838120111</c:v>
                </c:pt>
                <c:pt idx="58016">
                  <c:v>0.83557046979865779</c:v>
                </c:pt>
                <c:pt idx="58017">
                  <c:v>0.83557046979865779</c:v>
                </c:pt>
                <c:pt idx="58018">
                  <c:v>0.83525903838986215</c:v>
                </c:pt>
                <c:pt idx="58019">
                  <c:v>0.83525903838986215</c:v>
                </c:pt>
                <c:pt idx="58020">
                  <c:v>0.83525903838986215</c:v>
                </c:pt>
                <c:pt idx="58021">
                  <c:v>0.83519761372110379</c:v>
                </c:pt>
                <c:pt idx="58022">
                  <c:v>0.83588213353226415</c:v>
                </c:pt>
                <c:pt idx="58023">
                  <c:v>0.83582089552238814</c:v>
                </c:pt>
                <c:pt idx="58024">
                  <c:v>0.83575961179544611</c:v>
                </c:pt>
                <c:pt idx="58025">
                  <c:v>0.83607169529499625</c:v>
                </c:pt>
                <c:pt idx="58026">
                  <c:v>0.83575961179544611</c:v>
                </c:pt>
                <c:pt idx="58027">
                  <c:v>0.83619402985074631</c:v>
                </c:pt>
                <c:pt idx="58028">
                  <c:v>0.83582089552238814</c:v>
                </c:pt>
                <c:pt idx="58029">
                  <c:v>0.83582089552238814</c:v>
                </c:pt>
                <c:pt idx="58030">
                  <c:v>0.83582089552238814</c:v>
                </c:pt>
                <c:pt idx="58031">
                  <c:v>0.83582089552238814</c:v>
                </c:pt>
                <c:pt idx="58032">
                  <c:v>0.83550913838120111</c:v>
                </c:pt>
                <c:pt idx="58033">
                  <c:v>0.83557046979865779</c:v>
                </c:pt>
                <c:pt idx="58034">
                  <c:v>0.8356317554975774</c:v>
                </c:pt>
                <c:pt idx="58035">
                  <c:v>0.8353204172876304</c:v>
                </c:pt>
                <c:pt idx="58036">
                  <c:v>0.83538175046554941</c:v>
                </c:pt>
                <c:pt idx="58037">
                  <c:v>0.83538175046554941</c:v>
                </c:pt>
                <c:pt idx="58038">
                  <c:v>0.83569299552906118</c:v>
                </c:pt>
                <c:pt idx="58039">
                  <c:v>0.8356317554975774</c:v>
                </c:pt>
                <c:pt idx="58040">
                  <c:v>0.83557046979865779</c:v>
                </c:pt>
                <c:pt idx="58041">
                  <c:v>0.83525903838986215</c:v>
                </c:pt>
                <c:pt idx="58042">
                  <c:v>0.83525903838986215</c:v>
                </c:pt>
                <c:pt idx="58043">
                  <c:v>0.83525903838986215</c:v>
                </c:pt>
                <c:pt idx="58044">
                  <c:v>0.83594332587621178</c:v>
                </c:pt>
                <c:pt idx="58045">
                  <c:v>0.83557046979865779</c:v>
                </c:pt>
                <c:pt idx="58046">
                  <c:v>0.83588213353226415</c:v>
                </c:pt>
                <c:pt idx="58047">
                  <c:v>0.83582089552238814</c:v>
                </c:pt>
                <c:pt idx="58048">
                  <c:v>0.83582089552238814</c:v>
                </c:pt>
                <c:pt idx="58049">
                  <c:v>0.83575961179544611</c:v>
                </c:pt>
                <c:pt idx="58050">
                  <c:v>0.83575961179544611</c:v>
                </c:pt>
                <c:pt idx="58051">
                  <c:v>0.83575961179544611</c:v>
                </c:pt>
                <c:pt idx="58052">
                  <c:v>0.83575961179544611</c:v>
                </c:pt>
                <c:pt idx="58053">
                  <c:v>0.83613288540500197</c:v>
                </c:pt>
                <c:pt idx="58054">
                  <c:v>0.83613288540500197</c:v>
                </c:pt>
                <c:pt idx="58055">
                  <c:v>0.83588213353226415</c:v>
                </c:pt>
                <c:pt idx="58056">
                  <c:v>0.83588213353226415</c:v>
                </c:pt>
                <c:pt idx="58057">
                  <c:v>0.8356317554975774</c:v>
                </c:pt>
                <c:pt idx="58058">
                  <c:v>0.8356317554975774</c:v>
                </c:pt>
                <c:pt idx="58059">
                  <c:v>0.8356317554975774</c:v>
                </c:pt>
                <c:pt idx="58060">
                  <c:v>0.83594332587621178</c:v>
                </c:pt>
                <c:pt idx="58061">
                  <c:v>0.83625512868332708</c:v>
                </c:pt>
                <c:pt idx="58062">
                  <c:v>0.83519761372110379</c:v>
                </c:pt>
                <c:pt idx="58063">
                  <c:v>0.83550913838120111</c:v>
                </c:pt>
                <c:pt idx="58064">
                  <c:v>0.83582089552238814</c:v>
                </c:pt>
                <c:pt idx="58065">
                  <c:v>0.83619402985074631</c:v>
                </c:pt>
                <c:pt idx="58066">
                  <c:v>0.83588213353226415</c:v>
                </c:pt>
                <c:pt idx="58067">
                  <c:v>0.83557046979865779</c:v>
                </c:pt>
                <c:pt idx="58068">
                  <c:v>0.83557046979865779</c:v>
                </c:pt>
                <c:pt idx="58069">
                  <c:v>0.8353204172876304</c:v>
                </c:pt>
                <c:pt idx="58070">
                  <c:v>0.8353204172876304</c:v>
                </c:pt>
                <c:pt idx="58071">
                  <c:v>0.83557046979865779</c:v>
                </c:pt>
                <c:pt idx="58072">
                  <c:v>0.83550913838120111</c:v>
                </c:pt>
                <c:pt idx="58073">
                  <c:v>0.83588213353226415</c:v>
                </c:pt>
                <c:pt idx="58074">
                  <c:v>0.83588213353226415</c:v>
                </c:pt>
                <c:pt idx="58075">
                  <c:v>0.83588213353226415</c:v>
                </c:pt>
                <c:pt idx="58076">
                  <c:v>0.83619402985074631</c:v>
                </c:pt>
                <c:pt idx="58077">
                  <c:v>0.83619402985074631</c:v>
                </c:pt>
                <c:pt idx="58078">
                  <c:v>0.83613288540500197</c:v>
                </c:pt>
                <c:pt idx="58079">
                  <c:v>0.83613288540500197</c:v>
                </c:pt>
                <c:pt idx="58080">
                  <c:v>0.83588213353226415</c:v>
                </c:pt>
                <c:pt idx="58081">
                  <c:v>0.83557046979865779</c:v>
                </c:pt>
                <c:pt idx="58082">
                  <c:v>0.8356317554975774</c:v>
                </c:pt>
                <c:pt idx="58083">
                  <c:v>0.8353204172876304</c:v>
                </c:pt>
                <c:pt idx="58084">
                  <c:v>0.8353204172876304</c:v>
                </c:pt>
                <c:pt idx="58085">
                  <c:v>0.83600447260529265</c:v>
                </c:pt>
                <c:pt idx="58086">
                  <c:v>0.83600447260529265</c:v>
                </c:pt>
                <c:pt idx="58087">
                  <c:v>0.83594332587621178</c:v>
                </c:pt>
                <c:pt idx="58088">
                  <c:v>0.83588213353226415</c:v>
                </c:pt>
                <c:pt idx="58089">
                  <c:v>0.83588213353226415</c:v>
                </c:pt>
                <c:pt idx="58090">
                  <c:v>0.83557046979865779</c:v>
                </c:pt>
                <c:pt idx="58091">
                  <c:v>0.83557046979865779</c:v>
                </c:pt>
                <c:pt idx="58092">
                  <c:v>0.83594332587621178</c:v>
                </c:pt>
                <c:pt idx="58093">
                  <c:v>0.83525903838986215</c:v>
                </c:pt>
                <c:pt idx="58094">
                  <c:v>0.8353204172876304</c:v>
                </c:pt>
                <c:pt idx="58095">
                  <c:v>0.8353204172876304</c:v>
                </c:pt>
                <c:pt idx="58096">
                  <c:v>0.83538175046554941</c:v>
                </c:pt>
                <c:pt idx="58097">
                  <c:v>0.8357541899441342</c:v>
                </c:pt>
                <c:pt idx="58098">
                  <c:v>0.83569299552906118</c:v>
                </c:pt>
                <c:pt idx="58099">
                  <c:v>0.83525903838986215</c:v>
                </c:pt>
                <c:pt idx="58100">
                  <c:v>0.8356317554975774</c:v>
                </c:pt>
                <c:pt idx="58101">
                  <c:v>0.8353204172876304</c:v>
                </c:pt>
                <c:pt idx="58102">
                  <c:v>0.83594332587621178</c:v>
                </c:pt>
                <c:pt idx="58103">
                  <c:v>0.83588213353226415</c:v>
                </c:pt>
                <c:pt idx="58104">
                  <c:v>0.83582089552238814</c:v>
                </c:pt>
                <c:pt idx="58105">
                  <c:v>0.83582089552238814</c:v>
                </c:pt>
                <c:pt idx="58106">
                  <c:v>0.83619402985074631</c:v>
                </c:pt>
                <c:pt idx="58107">
                  <c:v>0.83619402985074631</c:v>
                </c:pt>
                <c:pt idx="58108">
                  <c:v>0.83588213353226415</c:v>
                </c:pt>
                <c:pt idx="58109">
                  <c:v>0.83525903838986215</c:v>
                </c:pt>
                <c:pt idx="58110">
                  <c:v>0.8356317554975774</c:v>
                </c:pt>
                <c:pt idx="58111">
                  <c:v>0.8356317554975774</c:v>
                </c:pt>
                <c:pt idx="58112">
                  <c:v>0.8353204172876304</c:v>
                </c:pt>
                <c:pt idx="58113">
                  <c:v>0.8353204172876304</c:v>
                </c:pt>
                <c:pt idx="58114">
                  <c:v>0.83600447260529265</c:v>
                </c:pt>
                <c:pt idx="58115">
                  <c:v>0.83600447260529265</c:v>
                </c:pt>
                <c:pt idx="58116">
                  <c:v>0.8353204172876304</c:v>
                </c:pt>
                <c:pt idx="58117">
                  <c:v>0.8356317554975774</c:v>
                </c:pt>
                <c:pt idx="58118">
                  <c:v>0.8356317554975774</c:v>
                </c:pt>
                <c:pt idx="58119">
                  <c:v>0.83557046979865779</c:v>
                </c:pt>
                <c:pt idx="58120">
                  <c:v>0.83594332587621178</c:v>
                </c:pt>
                <c:pt idx="58121">
                  <c:v>0.83631618195376578</c:v>
                </c:pt>
                <c:pt idx="58122">
                  <c:v>0.83594332587621178</c:v>
                </c:pt>
                <c:pt idx="58123">
                  <c:v>0.83525903838986215</c:v>
                </c:pt>
                <c:pt idx="58124">
                  <c:v>0.8356317554975774</c:v>
                </c:pt>
                <c:pt idx="58125">
                  <c:v>0.83588213353226415</c:v>
                </c:pt>
                <c:pt idx="58126">
                  <c:v>0.83588213353226415</c:v>
                </c:pt>
                <c:pt idx="58127">
                  <c:v>0.83582089552238814</c:v>
                </c:pt>
                <c:pt idx="58128">
                  <c:v>0.83619402985074631</c:v>
                </c:pt>
                <c:pt idx="58129">
                  <c:v>0.83582089552238814</c:v>
                </c:pt>
                <c:pt idx="58130">
                  <c:v>0.83575961179544611</c:v>
                </c:pt>
                <c:pt idx="58131">
                  <c:v>0.83575961179544611</c:v>
                </c:pt>
                <c:pt idx="58132">
                  <c:v>0.83582089552238814</c:v>
                </c:pt>
                <c:pt idx="58133">
                  <c:v>0.83607169529499625</c:v>
                </c:pt>
                <c:pt idx="58134">
                  <c:v>0.83607169529499625</c:v>
                </c:pt>
                <c:pt idx="58135">
                  <c:v>0.83569828230022403</c:v>
                </c:pt>
                <c:pt idx="58136">
                  <c:v>0.83569828230022403</c:v>
                </c:pt>
                <c:pt idx="58137">
                  <c:v>0.83607169529499625</c:v>
                </c:pt>
                <c:pt idx="58138">
                  <c:v>0.83575961179544611</c:v>
                </c:pt>
                <c:pt idx="58139">
                  <c:v>0.83582089552238814</c:v>
                </c:pt>
                <c:pt idx="58140">
                  <c:v>0.83625512868332708</c:v>
                </c:pt>
                <c:pt idx="58141">
                  <c:v>0.83594332587621178</c:v>
                </c:pt>
                <c:pt idx="58142">
                  <c:v>0.83569299552906096</c:v>
                </c:pt>
                <c:pt idx="58143">
                  <c:v>0.83538175046554941</c:v>
                </c:pt>
                <c:pt idx="58144">
                  <c:v>0.8357541899441342</c:v>
                </c:pt>
                <c:pt idx="58145">
                  <c:v>0.8357541899441342</c:v>
                </c:pt>
                <c:pt idx="58146">
                  <c:v>0.83538175046554941</c:v>
                </c:pt>
                <c:pt idx="58147">
                  <c:v>0.83544303797468367</c:v>
                </c:pt>
                <c:pt idx="58148">
                  <c:v>0.83544303797468367</c:v>
                </c:pt>
                <c:pt idx="58149">
                  <c:v>0.83538175046554941</c:v>
                </c:pt>
                <c:pt idx="58150">
                  <c:v>0.8353204172876304</c:v>
                </c:pt>
                <c:pt idx="58151">
                  <c:v>0.83600447260529265</c:v>
                </c:pt>
                <c:pt idx="58152">
                  <c:v>0.83569299552906096</c:v>
                </c:pt>
                <c:pt idx="58153">
                  <c:v>0.83600447260529265</c:v>
                </c:pt>
                <c:pt idx="58154">
                  <c:v>0.8356317554975774</c:v>
                </c:pt>
                <c:pt idx="58155">
                  <c:v>0.83600447260529265</c:v>
                </c:pt>
                <c:pt idx="58156">
                  <c:v>0.8356317554975774</c:v>
                </c:pt>
                <c:pt idx="58157">
                  <c:v>0.83557046979865779</c:v>
                </c:pt>
                <c:pt idx="58158">
                  <c:v>0.83594332587621178</c:v>
                </c:pt>
                <c:pt idx="58159">
                  <c:v>0.83594332587621178</c:v>
                </c:pt>
                <c:pt idx="58160">
                  <c:v>0.83588213353226415</c:v>
                </c:pt>
                <c:pt idx="58161">
                  <c:v>0.83550913838120111</c:v>
                </c:pt>
                <c:pt idx="58162">
                  <c:v>0.83588213353226415</c:v>
                </c:pt>
                <c:pt idx="58163">
                  <c:v>0.83588213353226415</c:v>
                </c:pt>
                <c:pt idx="58164">
                  <c:v>0.83588213353226415</c:v>
                </c:pt>
                <c:pt idx="58165">
                  <c:v>0.83557046979865779</c:v>
                </c:pt>
                <c:pt idx="58166">
                  <c:v>0.83588213353226415</c:v>
                </c:pt>
                <c:pt idx="58167">
                  <c:v>0.83588213353226415</c:v>
                </c:pt>
                <c:pt idx="58168">
                  <c:v>0.83594332587621178</c:v>
                </c:pt>
                <c:pt idx="58169">
                  <c:v>0.8353204172876304</c:v>
                </c:pt>
                <c:pt idx="58170">
                  <c:v>0.8353204172876304</c:v>
                </c:pt>
                <c:pt idx="58171">
                  <c:v>0.83569299552906118</c:v>
                </c:pt>
                <c:pt idx="58172">
                  <c:v>0.83538175046554941</c:v>
                </c:pt>
                <c:pt idx="58173">
                  <c:v>0.83500931098696463</c:v>
                </c:pt>
                <c:pt idx="58174">
                  <c:v>0.8356317554975774</c:v>
                </c:pt>
                <c:pt idx="58175">
                  <c:v>0.8356317554975774</c:v>
                </c:pt>
                <c:pt idx="58176">
                  <c:v>0.83594332587621178</c:v>
                </c:pt>
                <c:pt idx="58177">
                  <c:v>0.83594332587621178</c:v>
                </c:pt>
                <c:pt idx="58178">
                  <c:v>0.83588213353226415</c:v>
                </c:pt>
                <c:pt idx="58179">
                  <c:v>0.83582089552238814</c:v>
                </c:pt>
                <c:pt idx="58180">
                  <c:v>0.83619402985074631</c:v>
                </c:pt>
                <c:pt idx="58181">
                  <c:v>0.83550913838120111</c:v>
                </c:pt>
                <c:pt idx="58182">
                  <c:v>0.83550913838120111</c:v>
                </c:pt>
                <c:pt idx="58183">
                  <c:v>0.83588213353226415</c:v>
                </c:pt>
                <c:pt idx="58184">
                  <c:v>0.83582089552238814</c:v>
                </c:pt>
                <c:pt idx="58185">
                  <c:v>0.83582089552238814</c:v>
                </c:pt>
                <c:pt idx="58186">
                  <c:v>0.83582089552238814</c:v>
                </c:pt>
                <c:pt idx="58187">
                  <c:v>0.83625512868332708</c:v>
                </c:pt>
                <c:pt idx="58188">
                  <c:v>0.83625512868332708</c:v>
                </c:pt>
                <c:pt idx="58189">
                  <c:v>0.83588213353226415</c:v>
                </c:pt>
                <c:pt idx="58190">
                  <c:v>0.83594332587621178</c:v>
                </c:pt>
                <c:pt idx="58191">
                  <c:v>0.83600447260529265</c:v>
                </c:pt>
                <c:pt idx="58192">
                  <c:v>0.83600447260529265</c:v>
                </c:pt>
                <c:pt idx="58193">
                  <c:v>0.8356317554975774</c:v>
                </c:pt>
                <c:pt idx="58194">
                  <c:v>0.8356317554975774</c:v>
                </c:pt>
                <c:pt idx="58195">
                  <c:v>0.8356317554975774</c:v>
                </c:pt>
                <c:pt idx="58196">
                  <c:v>0.83594332587621178</c:v>
                </c:pt>
                <c:pt idx="58197">
                  <c:v>0.83557046979865779</c:v>
                </c:pt>
                <c:pt idx="58198">
                  <c:v>0.83519761372110379</c:v>
                </c:pt>
                <c:pt idx="58199">
                  <c:v>0.83550913838120111</c:v>
                </c:pt>
                <c:pt idx="58200">
                  <c:v>0.83557046979865779</c:v>
                </c:pt>
                <c:pt idx="58201">
                  <c:v>0.83557046979865779</c:v>
                </c:pt>
                <c:pt idx="58202">
                  <c:v>0.83588213353226415</c:v>
                </c:pt>
                <c:pt idx="58203">
                  <c:v>0.83588213353226415</c:v>
                </c:pt>
                <c:pt idx="58204">
                  <c:v>0.83588213353226415</c:v>
                </c:pt>
                <c:pt idx="58205">
                  <c:v>0.83594332587621178</c:v>
                </c:pt>
                <c:pt idx="58206">
                  <c:v>0.83594332587621178</c:v>
                </c:pt>
                <c:pt idx="58207">
                  <c:v>0.83625512868332708</c:v>
                </c:pt>
                <c:pt idx="58208">
                  <c:v>0.83594332587621178</c:v>
                </c:pt>
                <c:pt idx="58209">
                  <c:v>0.83625512868332708</c:v>
                </c:pt>
                <c:pt idx="58210">
                  <c:v>0.83625512868332708</c:v>
                </c:pt>
                <c:pt idx="58211">
                  <c:v>0.83594332587621178</c:v>
                </c:pt>
                <c:pt idx="58212">
                  <c:v>0.83625512868332708</c:v>
                </c:pt>
                <c:pt idx="58213">
                  <c:v>0.83594332587621178</c:v>
                </c:pt>
                <c:pt idx="58214">
                  <c:v>0.83588213353226415</c:v>
                </c:pt>
                <c:pt idx="58215">
                  <c:v>0.83557046979865779</c:v>
                </c:pt>
                <c:pt idx="58216">
                  <c:v>0.83557046979865779</c:v>
                </c:pt>
                <c:pt idx="58217">
                  <c:v>0.83550913838120111</c:v>
                </c:pt>
                <c:pt idx="58218">
                  <c:v>0.83588213353226415</c:v>
                </c:pt>
                <c:pt idx="58219">
                  <c:v>0.83594332587621178</c:v>
                </c:pt>
                <c:pt idx="58220">
                  <c:v>0.83557046979865779</c:v>
                </c:pt>
                <c:pt idx="58221">
                  <c:v>0.83557046979865779</c:v>
                </c:pt>
                <c:pt idx="58222">
                  <c:v>0.83557046979865779</c:v>
                </c:pt>
                <c:pt idx="58223">
                  <c:v>0.8356317554975774</c:v>
                </c:pt>
                <c:pt idx="58224">
                  <c:v>0.8356317554975774</c:v>
                </c:pt>
                <c:pt idx="58225">
                  <c:v>0.83525903838986215</c:v>
                </c:pt>
                <c:pt idx="58226">
                  <c:v>0.8356317554975774</c:v>
                </c:pt>
                <c:pt idx="58227">
                  <c:v>0.8356317554975774</c:v>
                </c:pt>
                <c:pt idx="58228">
                  <c:v>0.8356317554975774</c:v>
                </c:pt>
                <c:pt idx="58229">
                  <c:v>0.8353204172876304</c:v>
                </c:pt>
                <c:pt idx="58230">
                  <c:v>0.83569299552906096</c:v>
                </c:pt>
                <c:pt idx="58231">
                  <c:v>0.83569299552906096</c:v>
                </c:pt>
                <c:pt idx="58232">
                  <c:v>0.83600447260529265</c:v>
                </c:pt>
                <c:pt idx="58233">
                  <c:v>0.83625512868332708</c:v>
                </c:pt>
                <c:pt idx="58234">
                  <c:v>0.83588213353226415</c:v>
                </c:pt>
                <c:pt idx="58235">
                  <c:v>0.83557046979865779</c:v>
                </c:pt>
                <c:pt idx="58236">
                  <c:v>0.83582089552238814</c:v>
                </c:pt>
                <c:pt idx="58237">
                  <c:v>0.83582089552238814</c:v>
                </c:pt>
                <c:pt idx="58238">
                  <c:v>0.83582089552238814</c:v>
                </c:pt>
                <c:pt idx="58239">
                  <c:v>0.83582089552238814</c:v>
                </c:pt>
                <c:pt idx="58240">
                  <c:v>0.83588213353226415</c:v>
                </c:pt>
                <c:pt idx="58241">
                  <c:v>0.83557046979865779</c:v>
                </c:pt>
                <c:pt idx="58242">
                  <c:v>0.83619402985074631</c:v>
                </c:pt>
                <c:pt idx="58243">
                  <c:v>0.83619402985074631</c:v>
                </c:pt>
                <c:pt idx="58244">
                  <c:v>0.83588213353226415</c:v>
                </c:pt>
                <c:pt idx="58245">
                  <c:v>0.83582089552238814</c:v>
                </c:pt>
                <c:pt idx="58246">
                  <c:v>0.83588213353226415</c:v>
                </c:pt>
                <c:pt idx="58247">
                  <c:v>0.83594332587621178</c:v>
                </c:pt>
                <c:pt idx="58248">
                  <c:v>0.83631618195376578</c:v>
                </c:pt>
                <c:pt idx="58249">
                  <c:v>0.83631618195376578</c:v>
                </c:pt>
                <c:pt idx="58250">
                  <c:v>0.83525903838986215</c:v>
                </c:pt>
                <c:pt idx="58251">
                  <c:v>0.83594332587621178</c:v>
                </c:pt>
                <c:pt idx="58252">
                  <c:v>0.83569299552906096</c:v>
                </c:pt>
                <c:pt idx="58253">
                  <c:v>0.83569299552906118</c:v>
                </c:pt>
                <c:pt idx="58254">
                  <c:v>0.83569299552906118</c:v>
                </c:pt>
                <c:pt idx="58255">
                  <c:v>0.8353204172876304</c:v>
                </c:pt>
                <c:pt idx="58256">
                  <c:v>0.8353204172876304</c:v>
                </c:pt>
                <c:pt idx="58257">
                  <c:v>0.8353204172876304</c:v>
                </c:pt>
                <c:pt idx="58258">
                  <c:v>0.83538175046554941</c:v>
                </c:pt>
                <c:pt idx="58259">
                  <c:v>0.83544303797468367</c:v>
                </c:pt>
                <c:pt idx="58260">
                  <c:v>0.83550427986602172</c:v>
                </c:pt>
                <c:pt idx="58261">
                  <c:v>0.83550427986602172</c:v>
                </c:pt>
                <c:pt idx="58262">
                  <c:v>0.83587644212876822</c:v>
                </c:pt>
                <c:pt idx="58263">
                  <c:v>0.8357541899441342</c:v>
                </c:pt>
                <c:pt idx="58264">
                  <c:v>0.83612662942271887</c:v>
                </c:pt>
                <c:pt idx="58265">
                  <c:v>0.83606557377049184</c:v>
                </c:pt>
                <c:pt idx="58266">
                  <c:v>0.83600447260529265</c:v>
                </c:pt>
                <c:pt idx="58267">
                  <c:v>0.83594332587621178</c:v>
                </c:pt>
                <c:pt idx="58268">
                  <c:v>0.83588213353226415</c:v>
                </c:pt>
                <c:pt idx="58269">
                  <c:v>0.83588213353226415</c:v>
                </c:pt>
                <c:pt idx="58270">
                  <c:v>0.83594332587621178</c:v>
                </c:pt>
                <c:pt idx="58271">
                  <c:v>0.83600447260529265</c:v>
                </c:pt>
                <c:pt idx="58272">
                  <c:v>0.8356317554975774</c:v>
                </c:pt>
                <c:pt idx="58273">
                  <c:v>0.83525903838986215</c:v>
                </c:pt>
                <c:pt idx="58274">
                  <c:v>0.83538175046554941</c:v>
                </c:pt>
                <c:pt idx="58275">
                  <c:v>0.8353204172876304</c:v>
                </c:pt>
                <c:pt idx="58276">
                  <c:v>0.83600447260529265</c:v>
                </c:pt>
                <c:pt idx="58277">
                  <c:v>0.83594332587621178</c:v>
                </c:pt>
                <c:pt idx="58278">
                  <c:v>0.83613288540500197</c:v>
                </c:pt>
                <c:pt idx="58279">
                  <c:v>0.83613288540500197</c:v>
                </c:pt>
                <c:pt idx="58280">
                  <c:v>0.83613288540500197</c:v>
                </c:pt>
                <c:pt idx="58281">
                  <c:v>0.83582089552238814</c:v>
                </c:pt>
                <c:pt idx="58282">
                  <c:v>0.83557046979865779</c:v>
                </c:pt>
                <c:pt idx="58283">
                  <c:v>0.83594332587621178</c:v>
                </c:pt>
                <c:pt idx="58284">
                  <c:v>0.83588213353226415</c:v>
                </c:pt>
                <c:pt idx="58285">
                  <c:v>0.83594332587621178</c:v>
                </c:pt>
                <c:pt idx="58286">
                  <c:v>0.83594332587621178</c:v>
                </c:pt>
                <c:pt idx="58287">
                  <c:v>0.83588213353226415</c:v>
                </c:pt>
                <c:pt idx="58288">
                  <c:v>0.83588213353226415</c:v>
                </c:pt>
                <c:pt idx="58289">
                  <c:v>0.83588213353226415</c:v>
                </c:pt>
                <c:pt idx="58290">
                  <c:v>0.83588213353226415</c:v>
                </c:pt>
                <c:pt idx="58291">
                  <c:v>0.83594332587621178</c:v>
                </c:pt>
                <c:pt idx="58292">
                  <c:v>0.83588213353226415</c:v>
                </c:pt>
                <c:pt idx="58293">
                  <c:v>0.83588213353226415</c:v>
                </c:pt>
                <c:pt idx="58294">
                  <c:v>0.83588213353226415</c:v>
                </c:pt>
                <c:pt idx="58295">
                  <c:v>0.83557046979865779</c:v>
                </c:pt>
                <c:pt idx="58296">
                  <c:v>0.83594332587621178</c:v>
                </c:pt>
                <c:pt idx="58297">
                  <c:v>0.83600447260529265</c:v>
                </c:pt>
                <c:pt idx="58298">
                  <c:v>0.83631618195376578</c:v>
                </c:pt>
                <c:pt idx="58299">
                  <c:v>0.83631618195376578</c:v>
                </c:pt>
                <c:pt idx="58300">
                  <c:v>0.83600447260529265</c:v>
                </c:pt>
                <c:pt idx="58301">
                  <c:v>0.83600447260529265</c:v>
                </c:pt>
                <c:pt idx="58302">
                  <c:v>0.8356317554975774</c:v>
                </c:pt>
                <c:pt idx="58303">
                  <c:v>0.83557046979865779</c:v>
                </c:pt>
                <c:pt idx="58304">
                  <c:v>0.83588213353226415</c:v>
                </c:pt>
                <c:pt idx="58305">
                  <c:v>0.83550913838120111</c:v>
                </c:pt>
                <c:pt idx="58306">
                  <c:v>0.83588213353226415</c:v>
                </c:pt>
                <c:pt idx="58307">
                  <c:v>0.83550913838120111</c:v>
                </c:pt>
                <c:pt idx="58308">
                  <c:v>0.83557046979865779</c:v>
                </c:pt>
                <c:pt idx="58309">
                  <c:v>0.8356317554975774</c:v>
                </c:pt>
                <c:pt idx="58310">
                  <c:v>0.8356317554975774</c:v>
                </c:pt>
                <c:pt idx="58311">
                  <c:v>0.8356317554975774</c:v>
                </c:pt>
                <c:pt idx="58312">
                  <c:v>0.8356317554975774</c:v>
                </c:pt>
                <c:pt idx="58313">
                  <c:v>0.8353204172876304</c:v>
                </c:pt>
                <c:pt idx="58314">
                  <c:v>0.83569299552906118</c:v>
                </c:pt>
                <c:pt idx="58315">
                  <c:v>0.83569299552906118</c:v>
                </c:pt>
                <c:pt idx="58316">
                  <c:v>0.83569299552906118</c:v>
                </c:pt>
                <c:pt idx="58317">
                  <c:v>0.83600447260529276</c:v>
                </c:pt>
                <c:pt idx="58318">
                  <c:v>0.83557046979865779</c:v>
                </c:pt>
                <c:pt idx="58319">
                  <c:v>0.83550913838120111</c:v>
                </c:pt>
                <c:pt idx="58320">
                  <c:v>0.83582089552238814</c:v>
                </c:pt>
                <c:pt idx="58321">
                  <c:v>0.83582089552238814</c:v>
                </c:pt>
                <c:pt idx="58322">
                  <c:v>0.83619402985074631</c:v>
                </c:pt>
                <c:pt idx="58323">
                  <c:v>0.83619402985074631</c:v>
                </c:pt>
                <c:pt idx="58324">
                  <c:v>0.83619402985074631</c:v>
                </c:pt>
                <c:pt idx="58325">
                  <c:v>0.83619402985074631</c:v>
                </c:pt>
                <c:pt idx="58326">
                  <c:v>0.83582089552238814</c:v>
                </c:pt>
                <c:pt idx="58327">
                  <c:v>0.83582089552238814</c:v>
                </c:pt>
                <c:pt idx="58328">
                  <c:v>0.83582089552238814</c:v>
                </c:pt>
                <c:pt idx="58329">
                  <c:v>0.83544776119402975</c:v>
                </c:pt>
                <c:pt idx="58330">
                  <c:v>0.83575961179544611</c:v>
                </c:pt>
                <c:pt idx="58331">
                  <c:v>0.83607169529499625</c:v>
                </c:pt>
                <c:pt idx="58332">
                  <c:v>0.83613288540500197</c:v>
                </c:pt>
                <c:pt idx="58333">
                  <c:v>0.83607169529499625</c:v>
                </c:pt>
                <c:pt idx="58334">
                  <c:v>0.83607169529499625</c:v>
                </c:pt>
                <c:pt idx="58335">
                  <c:v>0.83582089552238814</c:v>
                </c:pt>
                <c:pt idx="58336">
                  <c:v>0.83619402985074631</c:v>
                </c:pt>
                <c:pt idx="58337">
                  <c:v>0.83625512868332708</c:v>
                </c:pt>
                <c:pt idx="58338">
                  <c:v>0.83557046979865779</c:v>
                </c:pt>
                <c:pt idx="58339">
                  <c:v>0.83600447260529276</c:v>
                </c:pt>
                <c:pt idx="58340">
                  <c:v>0.83569299552906118</c:v>
                </c:pt>
                <c:pt idx="58341">
                  <c:v>0.83500931098696463</c:v>
                </c:pt>
                <c:pt idx="58342">
                  <c:v>0.8356317554975774</c:v>
                </c:pt>
                <c:pt idx="58343">
                  <c:v>0.83569299552906118</c:v>
                </c:pt>
                <c:pt idx="58344">
                  <c:v>0.83525903838986215</c:v>
                </c:pt>
                <c:pt idx="58345">
                  <c:v>0.83550913838120111</c:v>
                </c:pt>
                <c:pt idx="58346">
                  <c:v>0.83588213353226415</c:v>
                </c:pt>
                <c:pt idx="58347">
                  <c:v>0.83550913838120111</c:v>
                </c:pt>
                <c:pt idx="58348">
                  <c:v>0.83544776119402975</c:v>
                </c:pt>
                <c:pt idx="58349">
                  <c:v>0.83582089552238814</c:v>
                </c:pt>
                <c:pt idx="58350">
                  <c:v>0.83619402985074631</c:v>
                </c:pt>
                <c:pt idx="58351">
                  <c:v>0.83582089552238814</c:v>
                </c:pt>
                <c:pt idx="58352">
                  <c:v>0.83575961179544611</c:v>
                </c:pt>
                <c:pt idx="58353">
                  <c:v>0.83607169529499625</c:v>
                </c:pt>
                <c:pt idx="58354">
                  <c:v>0.83569828230022403</c:v>
                </c:pt>
                <c:pt idx="58355">
                  <c:v>0.83607169529499625</c:v>
                </c:pt>
                <c:pt idx="58356">
                  <c:v>0.83575961179544611</c:v>
                </c:pt>
                <c:pt idx="58357">
                  <c:v>0.83575961179544611</c:v>
                </c:pt>
                <c:pt idx="58358">
                  <c:v>0.83575961179544611</c:v>
                </c:pt>
                <c:pt idx="58359">
                  <c:v>0.83569828230022403</c:v>
                </c:pt>
                <c:pt idx="58360">
                  <c:v>0.83569828230022403</c:v>
                </c:pt>
                <c:pt idx="58361">
                  <c:v>0.83569828230022403</c:v>
                </c:pt>
                <c:pt idx="58362">
                  <c:v>0.83569828230022403</c:v>
                </c:pt>
                <c:pt idx="58363">
                  <c:v>0.83607169529499625</c:v>
                </c:pt>
                <c:pt idx="58364">
                  <c:v>0.83601045946955543</c:v>
                </c:pt>
                <c:pt idx="58365">
                  <c:v>0.83601045946955543</c:v>
                </c:pt>
                <c:pt idx="58366">
                  <c:v>0.83607169529499625</c:v>
                </c:pt>
                <c:pt idx="58367">
                  <c:v>0.83575961179544611</c:v>
                </c:pt>
                <c:pt idx="58368">
                  <c:v>0.83613288540500197</c:v>
                </c:pt>
                <c:pt idx="58369">
                  <c:v>0.83607169529499625</c:v>
                </c:pt>
                <c:pt idx="58370">
                  <c:v>0.83601045946955543</c:v>
                </c:pt>
                <c:pt idx="58371">
                  <c:v>0.83563690698543147</c:v>
                </c:pt>
                <c:pt idx="58372">
                  <c:v>0.83601045946955543</c:v>
                </c:pt>
                <c:pt idx="58373">
                  <c:v>0.83601045946955543</c:v>
                </c:pt>
                <c:pt idx="58374">
                  <c:v>0.83607169529499625</c:v>
                </c:pt>
                <c:pt idx="58375">
                  <c:v>0.83613288540500197</c:v>
                </c:pt>
                <c:pt idx="58376">
                  <c:v>0.83607169529499625</c:v>
                </c:pt>
                <c:pt idx="58377">
                  <c:v>0.8363840119536794</c:v>
                </c:pt>
                <c:pt idx="58378">
                  <c:v>0.83601045946955543</c:v>
                </c:pt>
                <c:pt idx="58379">
                  <c:v>0.83601045946955543</c:v>
                </c:pt>
                <c:pt idx="58380">
                  <c:v>0.83575961179544611</c:v>
                </c:pt>
                <c:pt idx="58381">
                  <c:v>0.83575961179544611</c:v>
                </c:pt>
                <c:pt idx="58382">
                  <c:v>0.83575961179544611</c:v>
                </c:pt>
                <c:pt idx="58383">
                  <c:v>0.83588213353226415</c:v>
                </c:pt>
                <c:pt idx="58384">
                  <c:v>0.83588213353226415</c:v>
                </c:pt>
                <c:pt idx="58385">
                  <c:v>0.83594332587621178</c:v>
                </c:pt>
                <c:pt idx="58386">
                  <c:v>0.8356317554975774</c:v>
                </c:pt>
                <c:pt idx="58387">
                  <c:v>0.83631618195376578</c:v>
                </c:pt>
                <c:pt idx="58388">
                  <c:v>0.83600447260529265</c:v>
                </c:pt>
                <c:pt idx="58389">
                  <c:v>0.83594332587621178</c:v>
                </c:pt>
                <c:pt idx="58390">
                  <c:v>0.83582089552238814</c:v>
                </c:pt>
                <c:pt idx="58391">
                  <c:v>0.83619402985074631</c:v>
                </c:pt>
                <c:pt idx="58392">
                  <c:v>0.83588213353226415</c:v>
                </c:pt>
                <c:pt idx="58393">
                  <c:v>0.83594332587621178</c:v>
                </c:pt>
                <c:pt idx="58394">
                  <c:v>0.8356317554975774</c:v>
                </c:pt>
                <c:pt idx="58395">
                  <c:v>0.8356317554975774</c:v>
                </c:pt>
                <c:pt idx="58396">
                  <c:v>0.8356317554975774</c:v>
                </c:pt>
                <c:pt idx="58397">
                  <c:v>0.8353204172876304</c:v>
                </c:pt>
                <c:pt idx="58398">
                  <c:v>0.8353204172876304</c:v>
                </c:pt>
                <c:pt idx="58399">
                  <c:v>0.83569299552906096</c:v>
                </c:pt>
                <c:pt idx="58400">
                  <c:v>0.8356317554975774</c:v>
                </c:pt>
                <c:pt idx="58401">
                  <c:v>0.83631618195376578</c:v>
                </c:pt>
                <c:pt idx="58402">
                  <c:v>0.83557046979865779</c:v>
                </c:pt>
                <c:pt idx="58403">
                  <c:v>0.83557046979865779</c:v>
                </c:pt>
                <c:pt idx="58404">
                  <c:v>0.83594332587621178</c:v>
                </c:pt>
                <c:pt idx="58405">
                  <c:v>0.83594332587621178</c:v>
                </c:pt>
                <c:pt idx="58406">
                  <c:v>0.83594332587621178</c:v>
                </c:pt>
                <c:pt idx="58407">
                  <c:v>0.83631618195376578</c:v>
                </c:pt>
                <c:pt idx="58408">
                  <c:v>0.83569299552906096</c:v>
                </c:pt>
                <c:pt idx="58409">
                  <c:v>0.83600447260529265</c:v>
                </c:pt>
                <c:pt idx="58410">
                  <c:v>0.83600447260529265</c:v>
                </c:pt>
                <c:pt idx="58411">
                  <c:v>0.8356317554975774</c:v>
                </c:pt>
                <c:pt idx="58412">
                  <c:v>0.83569299552906118</c:v>
                </c:pt>
                <c:pt idx="58413">
                  <c:v>0.8357541899441342</c:v>
                </c:pt>
                <c:pt idx="58414">
                  <c:v>0.8357541899441342</c:v>
                </c:pt>
                <c:pt idx="58415">
                  <c:v>0.83538175046554941</c:v>
                </c:pt>
                <c:pt idx="58416">
                  <c:v>0.83569299552906118</c:v>
                </c:pt>
                <c:pt idx="58417">
                  <c:v>0.83538175046554941</c:v>
                </c:pt>
                <c:pt idx="58418">
                  <c:v>0.83538175046554941</c:v>
                </c:pt>
                <c:pt idx="58419">
                  <c:v>0.83544303797468367</c:v>
                </c:pt>
                <c:pt idx="58420">
                  <c:v>0.83544303797468367</c:v>
                </c:pt>
                <c:pt idx="58421">
                  <c:v>0.83544303797468367</c:v>
                </c:pt>
                <c:pt idx="58422">
                  <c:v>0.8357541899441342</c:v>
                </c:pt>
                <c:pt idx="58423">
                  <c:v>0.8353204172876304</c:v>
                </c:pt>
                <c:pt idx="58424">
                  <c:v>0.8353204172876304</c:v>
                </c:pt>
                <c:pt idx="58425">
                  <c:v>0.83538175046554941</c:v>
                </c:pt>
                <c:pt idx="58426">
                  <c:v>0.83538175046554941</c:v>
                </c:pt>
                <c:pt idx="58427">
                  <c:v>0.83538175046554941</c:v>
                </c:pt>
                <c:pt idx="58428">
                  <c:v>0.83544303797468367</c:v>
                </c:pt>
                <c:pt idx="58429">
                  <c:v>0.83544303797468367</c:v>
                </c:pt>
                <c:pt idx="58430">
                  <c:v>0.83544303797468367</c:v>
                </c:pt>
                <c:pt idx="58431">
                  <c:v>0.83569299552906118</c:v>
                </c:pt>
                <c:pt idx="58432">
                  <c:v>0.83600447260529265</c:v>
                </c:pt>
                <c:pt idx="58433">
                  <c:v>0.83557046979865779</c:v>
                </c:pt>
                <c:pt idx="58434">
                  <c:v>0.83588213353226415</c:v>
                </c:pt>
                <c:pt idx="58435">
                  <c:v>0.83588213353226415</c:v>
                </c:pt>
                <c:pt idx="58436">
                  <c:v>0.83588213353226415</c:v>
                </c:pt>
                <c:pt idx="58437">
                  <c:v>0.83631618195376578</c:v>
                </c:pt>
                <c:pt idx="58438">
                  <c:v>0.83569299552906118</c:v>
                </c:pt>
                <c:pt idx="58439">
                  <c:v>0.83544303797468367</c:v>
                </c:pt>
                <c:pt idx="58440">
                  <c:v>0.83544303797468367</c:v>
                </c:pt>
                <c:pt idx="58441">
                  <c:v>0.8357541899441342</c:v>
                </c:pt>
                <c:pt idx="58442">
                  <c:v>0.83606557377049184</c:v>
                </c:pt>
                <c:pt idx="58443">
                  <c:v>0.83625512868332708</c:v>
                </c:pt>
                <c:pt idx="58444">
                  <c:v>0.83588213353226415</c:v>
                </c:pt>
                <c:pt idx="58445">
                  <c:v>0.83625512868332708</c:v>
                </c:pt>
                <c:pt idx="58446">
                  <c:v>0.83594332587621178</c:v>
                </c:pt>
                <c:pt idx="58447">
                  <c:v>0.83600447260529265</c:v>
                </c:pt>
                <c:pt idx="58448">
                  <c:v>0.83606557377049184</c:v>
                </c:pt>
                <c:pt idx="58449">
                  <c:v>0.83500931098696463</c:v>
                </c:pt>
                <c:pt idx="58450">
                  <c:v>0.83569299552906118</c:v>
                </c:pt>
                <c:pt idx="58451">
                  <c:v>0.83538175046554941</c:v>
                </c:pt>
                <c:pt idx="58452">
                  <c:v>0.8353204172876304</c:v>
                </c:pt>
                <c:pt idx="58453">
                  <c:v>0.83594332587621178</c:v>
                </c:pt>
                <c:pt idx="58454">
                  <c:v>0.8356317554975774</c:v>
                </c:pt>
                <c:pt idx="58455">
                  <c:v>0.83594332587621178</c:v>
                </c:pt>
                <c:pt idx="58456">
                  <c:v>0.83557046979865779</c:v>
                </c:pt>
                <c:pt idx="58457">
                  <c:v>0.83619402985074631</c:v>
                </c:pt>
                <c:pt idx="58458">
                  <c:v>0.83619402985074631</c:v>
                </c:pt>
                <c:pt idx="58459">
                  <c:v>0.83588213353226415</c:v>
                </c:pt>
                <c:pt idx="58460">
                  <c:v>0.83625512868332708</c:v>
                </c:pt>
                <c:pt idx="58461">
                  <c:v>0.83594332587621178</c:v>
                </c:pt>
                <c:pt idx="58462">
                  <c:v>0.83525903838986215</c:v>
                </c:pt>
                <c:pt idx="58463">
                  <c:v>0.8356317554975774</c:v>
                </c:pt>
                <c:pt idx="58464">
                  <c:v>0.8353204172876304</c:v>
                </c:pt>
                <c:pt idx="58465">
                  <c:v>0.8353204172876304</c:v>
                </c:pt>
                <c:pt idx="58466">
                  <c:v>0.83594332587621178</c:v>
                </c:pt>
                <c:pt idx="58467">
                  <c:v>0.83582089552238814</c:v>
                </c:pt>
                <c:pt idx="58468">
                  <c:v>0.83575961179544611</c:v>
                </c:pt>
                <c:pt idx="58469">
                  <c:v>0.83575961179544611</c:v>
                </c:pt>
                <c:pt idx="58470">
                  <c:v>0.83544776119402975</c:v>
                </c:pt>
                <c:pt idx="58471">
                  <c:v>0.83588213353226415</c:v>
                </c:pt>
                <c:pt idx="58472">
                  <c:v>0.83631618195376578</c:v>
                </c:pt>
                <c:pt idx="58473">
                  <c:v>0.8356317554975774</c:v>
                </c:pt>
                <c:pt idx="58474">
                  <c:v>0.83569299552906118</c:v>
                </c:pt>
                <c:pt idx="58475">
                  <c:v>0.83569299552906118</c:v>
                </c:pt>
                <c:pt idx="58476">
                  <c:v>0.83569299552906118</c:v>
                </c:pt>
                <c:pt idx="58477">
                  <c:v>0.83569299552906118</c:v>
                </c:pt>
                <c:pt idx="58478">
                  <c:v>0.83569299552906118</c:v>
                </c:pt>
                <c:pt idx="58479">
                  <c:v>0.83606557377049184</c:v>
                </c:pt>
                <c:pt idx="58480">
                  <c:v>0.83600447260529265</c:v>
                </c:pt>
                <c:pt idx="58481">
                  <c:v>0.83588213353226415</c:v>
                </c:pt>
                <c:pt idx="58482">
                  <c:v>0.83631618195376578</c:v>
                </c:pt>
                <c:pt idx="58483">
                  <c:v>0.83606557377049184</c:v>
                </c:pt>
                <c:pt idx="58484">
                  <c:v>0.83569299552906096</c:v>
                </c:pt>
                <c:pt idx="58485">
                  <c:v>0.83600447260529265</c:v>
                </c:pt>
                <c:pt idx="58486">
                  <c:v>0.83600447260529265</c:v>
                </c:pt>
                <c:pt idx="58487">
                  <c:v>0.83600447260529265</c:v>
                </c:pt>
                <c:pt idx="58488">
                  <c:v>0.83569299552906118</c:v>
                </c:pt>
                <c:pt idx="58489">
                  <c:v>0.83569299552906096</c:v>
                </c:pt>
                <c:pt idx="58490">
                  <c:v>0.83600447260529265</c:v>
                </c:pt>
                <c:pt idx="58491">
                  <c:v>0.83600447260529265</c:v>
                </c:pt>
                <c:pt idx="58492">
                  <c:v>0.83606557377049184</c:v>
                </c:pt>
                <c:pt idx="58493">
                  <c:v>0.83612662942271887</c:v>
                </c:pt>
                <c:pt idx="58494">
                  <c:v>0.83649906890130354</c:v>
                </c:pt>
                <c:pt idx="58495">
                  <c:v>0.83581533879374537</c:v>
                </c:pt>
                <c:pt idx="58496">
                  <c:v>0.83618763961280718</c:v>
                </c:pt>
                <c:pt idx="58497">
                  <c:v>0.83581533879374537</c:v>
                </c:pt>
                <c:pt idx="58498">
                  <c:v>0.83581533879374537</c:v>
                </c:pt>
                <c:pt idx="58499">
                  <c:v>0.83544303797468367</c:v>
                </c:pt>
                <c:pt idx="58500">
                  <c:v>0.83581533879374537</c:v>
                </c:pt>
                <c:pt idx="58501">
                  <c:v>0.83581533879374537</c:v>
                </c:pt>
                <c:pt idx="58502">
                  <c:v>0.83581533879374537</c:v>
                </c:pt>
                <c:pt idx="58503">
                  <c:v>0.83587644212876822</c:v>
                </c:pt>
                <c:pt idx="58504">
                  <c:v>0.83612662942271887</c:v>
                </c:pt>
                <c:pt idx="58505">
                  <c:v>0.83569299552906118</c:v>
                </c:pt>
                <c:pt idx="58506">
                  <c:v>0.83637718971300801</c:v>
                </c:pt>
                <c:pt idx="58507">
                  <c:v>0.83600447260529265</c:v>
                </c:pt>
                <c:pt idx="58508">
                  <c:v>0.83600447260529265</c:v>
                </c:pt>
                <c:pt idx="58509">
                  <c:v>0.83594332587621178</c:v>
                </c:pt>
                <c:pt idx="58510">
                  <c:v>0.8356317554975774</c:v>
                </c:pt>
                <c:pt idx="58511">
                  <c:v>0.83606557377049184</c:v>
                </c:pt>
                <c:pt idx="58512">
                  <c:v>0.83612662942271887</c:v>
                </c:pt>
                <c:pt idx="58513">
                  <c:v>0.8356317554975774</c:v>
                </c:pt>
                <c:pt idx="58514">
                  <c:v>0.83631618195376578</c:v>
                </c:pt>
                <c:pt idx="58515">
                  <c:v>0.83631618195376578</c:v>
                </c:pt>
                <c:pt idx="58516">
                  <c:v>0.83631618195376578</c:v>
                </c:pt>
                <c:pt idx="58517">
                  <c:v>0.83594332587621178</c:v>
                </c:pt>
                <c:pt idx="58518">
                  <c:v>0.83594332587621178</c:v>
                </c:pt>
                <c:pt idx="58519">
                  <c:v>0.83594332587621178</c:v>
                </c:pt>
                <c:pt idx="58520">
                  <c:v>0.83588213353226415</c:v>
                </c:pt>
                <c:pt idx="58521">
                  <c:v>0.83613288540500197</c:v>
                </c:pt>
                <c:pt idx="58522">
                  <c:v>0.83575961179544611</c:v>
                </c:pt>
                <c:pt idx="58523">
                  <c:v>0.83613288540500197</c:v>
                </c:pt>
                <c:pt idx="58524">
                  <c:v>0.83582089552238814</c:v>
                </c:pt>
                <c:pt idx="58525">
                  <c:v>0.83619402985074631</c:v>
                </c:pt>
                <c:pt idx="58526">
                  <c:v>0.83619402985074631</c:v>
                </c:pt>
                <c:pt idx="58527">
                  <c:v>0.83619402985074631</c:v>
                </c:pt>
                <c:pt idx="58528">
                  <c:v>0.83619402985074631</c:v>
                </c:pt>
                <c:pt idx="58529">
                  <c:v>0.83613288540500197</c:v>
                </c:pt>
                <c:pt idx="58530">
                  <c:v>0.83613288540500197</c:v>
                </c:pt>
                <c:pt idx="58531">
                  <c:v>0.83557046979865779</c:v>
                </c:pt>
                <c:pt idx="58532">
                  <c:v>0.83569299552906118</c:v>
                </c:pt>
                <c:pt idx="58533">
                  <c:v>0.83538175046554941</c:v>
                </c:pt>
                <c:pt idx="58534">
                  <c:v>0.83538175046554941</c:v>
                </c:pt>
                <c:pt idx="58535">
                  <c:v>0.8353204172876304</c:v>
                </c:pt>
                <c:pt idx="58536">
                  <c:v>0.83525903838986215</c:v>
                </c:pt>
                <c:pt idx="58537">
                  <c:v>0.83594332587621178</c:v>
                </c:pt>
                <c:pt idx="58538">
                  <c:v>0.83625512868332708</c:v>
                </c:pt>
                <c:pt idx="58539">
                  <c:v>0.83594332587621178</c:v>
                </c:pt>
                <c:pt idx="58540">
                  <c:v>0.83594332587621178</c:v>
                </c:pt>
                <c:pt idx="58541">
                  <c:v>0.83619402985074631</c:v>
                </c:pt>
                <c:pt idx="58542">
                  <c:v>0.83619402985074631</c:v>
                </c:pt>
                <c:pt idx="58543">
                  <c:v>0.83631618195376578</c:v>
                </c:pt>
                <c:pt idx="58544">
                  <c:v>0.83600447260529265</c:v>
                </c:pt>
                <c:pt idx="58545">
                  <c:v>0.83600447260529265</c:v>
                </c:pt>
                <c:pt idx="58546">
                  <c:v>0.8356317554975774</c:v>
                </c:pt>
                <c:pt idx="58547">
                  <c:v>0.8353204172876304</c:v>
                </c:pt>
                <c:pt idx="58548">
                  <c:v>0.83569299552906118</c:v>
                </c:pt>
                <c:pt idx="58549">
                  <c:v>0.83637718971300801</c:v>
                </c:pt>
                <c:pt idx="58550">
                  <c:v>0.83600447260529265</c:v>
                </c:pt>
                <c:pt idx="58551">
                  <c:v>0.83594332587621178</c:v>
                </c:pt>
                <c:pt idx="58552">
                  <c:v>0.83594332587621178</c:v>
                </c:pt>
                <c:pt idx="58553">
                  <c:v>0.83625512868332708</c:v>
                </c:pt>
                <c:pt idx="58554">
                  <c:v>0.83625512868332708</c:v>
                </c:pt>
                <c:pt idx="58555">
                  <c:v>0.83594332587621178</c:v>
                </c:pt>
                <c:pt idx="58556">
                  <c:v>0.83600447260529265</c:v>
                </c:pt>
                <c:pt idx="58557">
                  <c:v>0.83600447260529265</c:v>
                </c:pt>
                <c:pt idx="58558">
                  <c:v>0.83606557377049184</c:v>
                </c:pt>
                <c:pt idx="58559">
                  <c:v>0.83606557377049184</c:v>
                </c:pt>
                <c:pt idx="58560">
                  <c:v>0.83606557377049184</c:v>
                </c:pt>
                <c:pt idx="58561">
                  <c:v>0.8357541899441342</c:v>
                </c:pt>
                <c:pt idx="58562">
                  <c:v>0.83569299552906096</c:v>
                </c:pt>
                <c:pt idx="58563">
                  <c:v>0.8353204172876304</c:v>
                </c:pt>
                <c:pt idx="58564">
                  <c:v>0.83569299552906118</c:v>
                </c:pt>
                <c:pt idx="58565">
                  <c:v>0.83600447260529276</c:v>
                </c:pt>
                <c:pt idx="58566">
                  <c:v>0.83569299552906118</c:v>
                </c:pt>
                <c:pt idx="58567">
                  <c:v>0.83569299552906118</c:v>
                </c:pt>
                <c:pt idx="58568">
                  <c:v>0.8353204172876304</c:v>
                </c:pt>
                <c:pt idx="58569">
                  <c:v>0.83594332587621178</c:v>
                </c:pt>
                <c:pt idx="58570">
                  <c:v>0.83625512868332708</c:v>
                </c:pt>
                <c:pt idx="58571">
                  <c:v>0.83619402985074631</c:v>
                </c:pt>
                <c:pt idx="58572">
                  <c:v>0.83619402985074631</c:v>
                </c:pt>
                <c:pt idx="58573">
                  <c:v>0.83588213353226415</c:v>
                </c:pt>
                <c:pt idx="58574">
                  <c:v>0.83625512868332708</c:v>
                </c:pt>
                <c:pt idx="58575">
                  <c:v>0.83594332587621178</c:v>
                </c:pt>
                <c:pt idx="58576">
                  <c:v>0.83594332587621178</c:v>
                </c:pt>
                <c:pt idx="58577">
                  <c:v>0.83625512868332708</c:v>
                </c:pt>
                <c:pt idx="58578">
                  <c:v>0.83619402985074631</c:v>
                </c:pt>
                <c:pt idx="58579">
                  <c:v>0.83619402985074631</c:v>
                </c:pt>
                <c:pt idx="58580">
                  <c:v>0.83619402985074631</c:v>
                </c:pt>
                <c:pt idx="58581">
                  <c:v>0.83619402985074631</c:v>
                </c:pt>
                <c:pt idx="58582">
                  <c:v>0.83619402985074631</c:v>
                </c:pt>
                <c:pt idx="58583">
                  <c:v>0.83619402985074631</c:v>
                </c:pt>
                <c:pt idx="58584">
                  <c:v>0.83582089552238814</c:v>
                </c:pt>
                <c:pt idx="58585">
                  <c:v>0.83588213353226415</c:v>
                </c:pt>
                <c:pt idx="58586">
                  <c:v>0.83588213353226415</c:v>
                </c:pt>
                <c:pt idx="58587">
                  <c:v>0.83588213353226415</c:v>
                </c:pt>
                <c:pt idx="58588">
                  <c:v>0.83625512868332708</c:v>
                </c:pt>
                <c:pt idx="58589">
                  <c:v>0.83594332587621178</c:v>
                </c:pt>
                <c:pt idx="58590">
                  <c:v>0.83600447260529265</c:v>
                </c:pt>
                <c:pt idx="58591">
                  <c:v>0.83538175046554941</c:v>
                </c:pt>
                <c:pt idx="58592">
                  <c:v>0.83538175046554941</c:v>
                </c:pt>
                <c:pt idx="58593">
                  <c:v>0.83569299552906118</c:v>
                </c:pt>
                <c:pt idx="58594">
                  <c:v>0.83500931098696463</c:v>
                </c:pt>
                <c:pt idx="58595">
                  <c:v>0.83569299552906118</c:v>
                </c:pt>
                <c:pt idx="58596">
                  <c:v>0.83569299552906118</c:v>
                </c:pt>
                <c:pt idx="58597">
                  <c:v>0.83594332587621178</c:v>
                </c:pt>
                <c:pt idx="58598">
                  <c:v>0.83588213353226415</c:v>
                </c:pt>
                <c:pt idx="58599">
                  <c:v>0.83625512868332708</c:v>
                </c:pt>
                <c:pt idx="58600">
                  <c:v>0.83588213353226415</c:v>
                </c:pt>
                <c:pt idx="58601">
                  <c:v>0.8356317554975774</c:v>
                </c:pt>
                <c:pt idx="58602">
                  <c:v>0.83600447260529265</c:v>
                </c:pt>
                <c:pt idx="58603">
                  <c:v>0.83600447260529276</c:v>
                </c:pt>
                <c:pt idx="58604">
                  <c:v>0.83606557377049184</c:v>
                </c:pt>
                <c:pt idx="58605">
                  <c:v>0.83606557377049184</c:v>
                </c:pt>
                <c:pt idx="58606">
                  <c:v>0.83569299552906118</c:v>
                </c:pt>
                <c:pt idx="58607">
                  <c:v>0.8357541899441342</c:v>
                </c:pt>
                <c:pt idx="58608">
                  <c:v>0.83538175046554941</c:v>
                </c:pt>
                <c:pt idx="58609">
                  <c:v>0.8357541899441342</c:v>
                </c:pt>
                <c:pt idx="58610">
                  <c:v>0.8357541899441342</c:v>
                </c:pt>
                <c:pt idx="58611">
                  <c:v>0.83538175046554941</c:v>
                </c:pt>
                <c:pt idx="58612">
                  <c:v>0.83569299552906118</c:v>
                </c:pt>
                <c:pt idx="58613">
                  <c:v>0.83594332587621178</c:v>
                </c:pt>
                <c:pt idx="58614">
                  <c:v>0.83588213353226415</c:v>
                </c:pt>
                <c:pt idx="58615">
                  <c:v>0.83582089552238814</c:v>
                </c:pt>
                <c:pt idx="58616">
                  <c:v>0.83575961179544611</c:v>
                </c:pt>
                <c:pt idx="58617">
                  <c:v>0.83582089552238814</c:v>
                </c:pt>
                <c:pt idx="58618">
                  <c:v>0.83588213353226415</c:v>
                </c:pt>
                <c:pt idx="58619">
                  <c:v>0.83588213353226415</c:v>
                </c:pt>
                <c:pt idx="58620">
                  <c:v>0.83575961179544611</c:v>
                </c:pt>
                <c:pt idx="58621">
                  <c:v>0.83582089552238814</c:v>
                </c:pt>
                <c:pt idx="58622">
                  <c:v>0.83619402985074631</c:v>
                </c:pt>
                <c:pt idx="58623">
                  <c:v>0.83619402985074631</c:v>
                </c:pt>
                <c:pt idx="58624">
                  <c:v>0.83619402985074631</c:v>
                </c:pt>
                <c:pt idx="58625">
                  <c:v>0.83588213353226415</c:v>
                </c:pt>
                <c:pt idx="58626">
                  <c:v>0.83619402985074631</c:v>
                </c:pt>
                <c:pt idx="58627">
                  <c:v>0.83594332587621178</c:v>
                </c:pt>
                <c:pt idx="58628">
                  <c:v>0.83600447260529265</c:v>
                </c:pt>
                <c:pt idx="58629">
                  <c:v>0.83606557377049184</c:v>
                </c:pt>
                <c:pt idx="58630">
                  <c:v>0.83606557377049184</c:v>
                </c:pt>
                <c:pt idx="58631">
                  <c:v>0.8357541899441342</c:v>
                </c:pt>
                <c:pt idx="58632">
                  <c:v>0.83538175046554941</c:v>
                </c:pt>
                <c:pt idx="58633">
                  <c:v>0.8353204172876304</c:v>
                </c:pt>
                <c:pt idx="58634">
                  <c:v>0.8356317554975774</c:v>
                </c:pt>
                <c:pt idx="58635">
                  <c:v>0.83557046979865779</c:v>
                </c:pt>
                <c:pt idx="58636">
                  <c:v>0.83588213353226415</c:v>
                </c:pt>
                <c:pt idx="58637">
                  <c:v>0.83625512868332708</c:v>
                </c:pt>
                <c:pt idx="58638">
                  <c:v>0.83625512868332708</c:v>
                </c:pt>
                <c:pt idx="58639">
                  <c:v>0.83588213353226415</c:v>
                </c:pt>
                <c:pt idx="58640">
                  <c:v>0.83625512868332708</c:v>
                </c:pt>
                <c:pt idx="58641">
                  <c:v>0.83594332587621178</c:v>
                </c:pt>
                <c:pt idx="58642">
                  <c:v>0.83588213353226415</c:v>
                </c:pt>
                <c:pt idx="58643">
                  <c:v>0.83594332587621178</c:v>
                </c:pt>
                <c:pt idx="58644">
                  <c:v>0.8353204172876304</c:v>
                </c:pt>
                <c:pt idx="58645">
                  <c:v>0.8356317554975774</c:v>
                </c:pt>
                <c:pt idx="58646">
                  <c:v>0.8356317554975774</c:v>
                </c:pt>
                <c:pt idx="58647">
                  <c:v>0.83525903838986215</c:v>
                </c:pt>
                <c:pt idx="58648">
                  <c:v>0.83557046979865779</c:v>
                </c:pt>
                <c:pt idx="58649">
                  <c:v>0.83557046979865779</c:v>
                </c:pt>
                <c:pt idx="58650">
                  <c:v>0.83557046979865779</c:v>
                </c:pt>
                <c:pt idx="58651">
                  <c:v>0.8356317554975774</c:v>
                </c:pt>
                <c:pt idx="58652">
                  <c:v>0.8356317554975774</c:v>
                </c:pt>
                <c:pt idx="58653">
                  <c:v>0.83525903838986215</c:v>
                </c:pt>
                <c:pt idx="58654">
                  <c:v>0.83550913838120111</c:v>
                </c:pt>
                <c:pt idx="58655">
                  <c:v>0.83550913838120111</c:v>
                </c:pt>
                <c:pt idx="58656">
                  <c:v>0.83619402985074631</c:v>
                </c:pt>
                <c:pt idx="58657">
                  <c:v>0.83607169529499625</c:v>
                </c:pt>
                <c:pt idx="58658">
                  <c:v>0.83601045946955543</c:v>
                </c:pt>
                <c:pt idx="58659">
                  <c:v>0.83607169529499625</c:v>
                </c:pt>
                <c:pt idx="58660">
                  <c:v>0.83607169529499625</c:v>
                </c:pt>
                <c:pt idx="58661">
                  <c:v>0.83575961179544611</c:v>
                </c:pt>
                <c:pt idx="58662">
                  <c:v>0.83613288540500197</c:v>
                </c:pt>
                <c:pt idx="58663">
                  <c:v>0.83625512868332708</c:v>
                </c:pt>
                <c:pt idx="58664">
                  <c:v>0.83631618195376578</c:v>
                </c:pt>
                <c:pt idx="58665">
                  <c:v>0.83600447260529265</c:v>
                </c:pt>
                <c:pt idx="58666">
                  <c:v>0.83569299552906096</c:v>
                </c:pt>
                <c:pt idx="58667">
                  <c:v>0.83538175046554941</c:v>
                </c:pt>
                <c:pt idx="58668">
                  <c:v>0.83637718971300801</c:v>
                </c:pt>
                <c:pt idx="58669">
                  <c:v>0.8356317554975774</c:v>
                </c:pt>
                <c:pt idx="58670">
                  <c:v>0.8356317554975774</c:v>
                </c:pt>
                <c:pt idx="58671">
                  <c:v>0.83600447260529265</c:v>
                </c:pt>
                <c:pt idx="58672">
                  <c:v>0.8356317554975774</c:v>
                </c:pt>
                <c:pt idx="58673">
                  <c:v>0.8356317554975774</c:v>
                </c:pt>
                <c:pt idx="58674">
                  <c:v>0.8356317554975774</c:v>
                </c:pt>
                <c:pt idx="58675">
                  <c:v>0.8356317554975774</c:v>
                </c:pt>
                <c:pt idx="58676">
                  <c:v>0.83600447260529265</c:v>
                </c:pt>
                <c:pt idx="58677">
                  <c:v>0.83606557377049184</c:v>
                </c:pt>
                <c:pt idx="58678">
                  <c:v>0.83538175046554941</c:v>
                </c:pt>
                <c:pt idx="58679">
                  <c:v>0.83606557377049184</c:v>
                </c:pt>
                <c:pt idx="58680">
                  <c:v>0.83637718971300801</c:v>
                </c:pt>
                <c:pt idx="58681">
                  <c:v>0.83569299552906096</c:v>
                </c:pt>
                <c:pt idx="58682">
                  <c:v>0.83600447260529265</c:v>
                </c:pt>
                <c:pt idx="58683">
                  <c:v>0.83643815201192251</c:v>
                </c:pt>
                <c:pt idx="58684">
                  <c:v>0.83606557377049184</c:v>
                </c:pt>
                <c:pt idx="58685">
                  <c:v>0.83569299552906096</c:v>
                </c:pt>
                <c:pt idx="58686">
                  <c:v>0.83569299552906118</c:v>
                </c:pt>
                <c:pt idx="58687">
                  <c:v>0.8357541899441342</c:v>
                </c:pt>
                <c:pt idx="58688">
                  <c:v>0.8357541899441342</c:v>
                </c:pt>
                <c:pt idx="58689">
                  <c:v>0.83581533879374537</c:v>
                </c:pt>
                <c:pt idx="58690">
                  <c:v>0.83612662942271887</c:v>
                </c:pt>
                <c:pt idx="58691">
                  <c:v>0.83612662942271887</c:v>
                </c:pt>
                <c:pt idx="58692">
                  <c:v>0.83544303797468367</c:v>
                </c:pt>
                <c:pt idx="58693">
                  <c:v>0.83581533879374537</c:v>
                </c:pt>
                <c:pt idx="58694">
                  <c:v>0.83550427986602172</c:v>
                </c:pt>
                <c:pt idx="58695">
                  <c:v>0.83581533879374537</c:v>
                </c:pt>
                <c:pt idx="58696">
                  <c:v>0.83581533879374537</c:v>
                </c:pt>
                <c:pt idx="58697">
                  <c:v>0.83581533879374537</c:v>
                </c:pt>
                <c:pt idx="58698">
                  <c:v>0.83581533879374537</c:v>
                </c:pt>
                <c:pt idx="58699">
                  <c:v>0.8357541899441342</c:v>
                </c:pt>
                <c:pt idx="58700">
                  <c:v>0.83550427986602172</c:v>
                </c:pt>
                <c:pt idx="58701">
                  <c:v>0.83587644212876822</c:v>
                </c:pt>
                <c:pt idx="58702">
                  <c:v>0.8357541899441342</c:v>
                </c:pt>
                <c:pt idx="58703">
                  <c:v>0.83600447260529276</c:v>
                </c:pt>
                <c:pt idx="58704">
                  <c:v>0.83606557377049184</c:v>
                </c:pt>
                <c:pt idx="58705">
                  <c:v>0.8357541899441342</c:v>
                </c:pt>
                <c:pt idx="58706">
                  <c:v>0.83581533879374537</c:v>
                </c:pt>
                <c:pt idx="58707">
                  <c:v>0.83550427986602172</c:v>
                </c:pt>
                <c:pt idx="58708">
                  <c:v>0.83587644212876822</c:v>
                </c:pt>
                <c:pt idx="58709">
                  <c:v>0.83556547619047616</c:v>
                </c:pt>
                <c:pt idx="58710">
                  <c:v>0.83556547619047616</c:v>
                </c:pt>
                <c:pt idx="58711">
                  <c:v>0.83587644212876822</c:v>
                </c:pt>
                <c:pt idx="58712">
                  <c:v>0.83587644212876822</c:v>
                </c:pt>
                <c:pt idx="58713">
                  <c:v>0.83587644212876822</c:v>
                </c:pt>
                <c:pt idx="58714">
                  <c:v>0.83581533879374537</c:v>
                </c:pt>
                <c:pt idx="58715">
                  <c:v>0.83612662942271887</c:v>
                </c:pt>
                <c:pt idx="58716">
                  <c:v>0.8357541899441342</c:v>
                </c:pt>
                <c:pt idx="58717">
                  <c:v>0.8356317554975774</c:v>
                </c:pt>
                <c:pt idx="58718">
                  <c:v>0.83662812383439011</c:v>
                </c:pt>
                <c:pt idx="58719">
                  <c:v>0.83600447260529265</c:v>
                </c:pt>
                <c:pt idx="58720">
                  <c:v>0.83569299552906096</c:v>
                </c:pt>
                <c:pt idx="58721">
                  <c:v>0.83637718971300801</c:v>
                </c:pt>
                <c:pt idx="58722">
                  <c:v>0.83600447260529265</c:v>
                </c:pt>
                <c:pt idx="58723">
                  <c:v>0.83600447260529265</c:v>
                </c:pt>
                <c:pt idx="58724">
                  <c:v>0.83600447260529265</c:v>
                </c:pt>
                <c:pt idx="58725">
                  <c:v>0.83600447260529265</c:v>
                </c:pt>
                <c:pt idx="58726">
                  <c:v>0.83600447260529265</c:v>
                </c:pt>
                <c:pt idx="58727">
                  <c:v>0.83600447260529265</c:v>
                </c:pt>
                <c:pt idx="58728">
                  <c:v>0.83600447260529265</c:v>
                </c:pt>
                <c:pt idx="58729">
                  <c:v>0.83594332587621178</c:v>
                </c:pt>
                <c:pt idx="58730">
                  <c:v>0.83594332587621178</c:v>
                </c:pt>
                <c:pt idx="58731">
                  <c:v>0.8356317554975774</c:v>
                </c:pt>
                <c:pt idx="58732">
                  <c:v>0.83594332587621178</c:v>
                </c:pt>
                <c:pt idx="58733">
                  <c:v>0.83600447260529265</c:v>
                </c:pt>
                <c:pt idx="58734">
                  <c:v>0.83569299552906096</c:v>
                </c:pt>
                <c:pt idx="58735">
                  <c:v>0.83606557377049184</c:v>
                </c:pt>
                <c:pt idx="58736">
                  <c:v>0.83612662942271887</c:v>
                </c:pt>
                <c:pt idx="58737">
                  <c:v>0.83593749999999989</c:v>
                </c:pt>
                <c:pt idx="58738">
                  <c:v>0.83593750000000011</c:v>
                </c:pt>
                <c:pt idx="58739">
                  <c:v>0.83562662699888446</c:v>
                </c:pt>
                <c:pt idx="58740">
                  <c:v>0.83599851245816292</c:v>
                </c:pt>
                <c:pt idx="58741">
                  <c:v>0.83562662699888446</c:v>
                </c:pt>
                <c:pt idx="58742">
                  <c:v>0.83568773234200755</c:v>
                </c:pt>
                <c:pt idx="58743">
                  <c:v>0.83562662699888446</c:v>
                </c:pt>
                <c:pt idx="58744">
                  <c:v>0.83593750000000011</c:v>
                </c:pt>
                <c:pt idx="58745">
                  <c:v>0.83599851245816292</c:v>
                </c:pt>
                <c:pt idx="58746">
                  <c:v>0.83599851245816292</c:v>
                </c:pt>
                <c:pt idx="58747">
                  <c:v>0.83562662699888446</c:v>
                </c:pt>
                <c:pt idx="58748">
                  <c:v>0.83562662699888446</c:v>
                </c:pt>
                <c:pt idx="58749">
                  <c:v>0.83593750000000011</c:v>
                </c:pt>
                <c:pt idx="58750">
                  <c:v>0.83562662699888446</c:v>
                </c:pt>
                <c:pt idx="58751">
                  <c:v>0.83562662699888446</c:v>
                </c:pt>
                <c:pt idx="58752">
                  <c:v>0.83562662699888446</c:v>
                </c:pt>
                <c:pt idx="58753">
                  <c:v>0.83587644212876822</c:v>
                </c:pt>
                <c:pt idx="58754">
                  <c:v>0.83612662942271887</c:v>
                </c:pt>
                <c:pt idx="58755">
                  <c:v>0.83606557377049184</c:v>
                </c:pt>
                <c:pt idx="58756">
                  <c:v>0.83612662942271887</c:v>
                </c:pt>
                <c:pt idx="58757">
                  <c:v>0.83612662942271887</c:v>
                </c:pt>
                <c:pt idx="58758">
                  <c:v>0.8357541899441342</c:v>
                </c:pt>
                <c:pt idx="58759">
                  <c:v>0.83606557377049184</c:v>
                </c:pt>
                <c:pt idx="58760">
                  <c:v>0.8357541899441342</c:v>
                </c:pt>
                <c:pt idx="58761">
                  <c:v>0.83606557377049184</c:v>
                </c:pt>
                <c:pt idx="58762">
                  <c:v>0.83643815201192251</c:v>
                </c:pt>
                <c:pt idx="58763">
                  <c:v>0.83612662942271887</c:v>
                </c:pt>
                <c:pt idx="58764">
                  <c:v>0.83612662942271887</c:v>
                </c:pt>
                <c:pt idx="58765">
                  <c:v>0.8357541899441342</c:v>
                </c:pt>
                <c:pt idx="58766">
                  <c:v>0.83550427986602172</c:v>
                </c:pt>
                <c:pt idx="58767">
                  <c:v>0.83550427986602172</c:v>
                </c:pt>
                <c:pt idx="58768">
                  <c:v>0.83550427986602172</c:v>
                </c:pt>
                <c:pt idx="58769">
                  <c:v>0.83519345238095233</c:v>
                </c:pt>
                <c:pt idx="58770">
                  <c:v>0.83513211760327521</c:v>
                </c:pt>
                <c:pt idx="58771">
                  <c:v>0.83544303797468367</c:v>
                </c:pt>
                <c:pt idx="58772">
                  <c:v>0.83544303797468367</c:v>
                </c:pt>
                <c:pt idx="58773">
                  <c:v>0.83587644212876822</c:v>
                </c:pt>
                <c:pt idx="58774">
                  <c:v>0.83587644212876822</c:v>
                </c:pt>
                <c:pt idx="58775">
                  <c:v>0.83587644212876822</c:v>
                </c:pt>
                <c:pt idx="58776">
                  <c:v>0.83550427986602172</c:v>
                </c:pt>
                <c:pt idx="58777">
                  <c:v>0.83581533879374537</c:v>
                </c:pt>
                <c:pt idx="58778">
                  <c:v>0.83587644212876822</c:v>
                </c:pt>
                <c:pt idx="58779">
                  <c:v>0.83587644212876822</c:v>
                </c:pt>
                <c:pt idx="58780">
                  <c:v>0.83606557377049184</c:v>
                </c:pt>
                <c:pt idx="58781">
                  <c:v>0.83606557377049184</c:v>
                </c:pt>
                <c:pt idx="58782">
                  <c:v>0.83606557377049184</c:v>
                </c:pt>
                <c:pt idx="58783">
                  <c:v>0.83631618195376578</c:v>
                </c:pt>
                <c:pt idx="58784">
                  <c:v>0.83594332587621178</c:v>
                </c:pt>
                <c:pt idx="58785">
                  <c:v>0.8356317554975774</c:v>
                </c:pt>
                <c:pt idx="58786">
                  <c:v>0.83600447260529265</c:v>
                </c:pt>
                <c:pt idx="58787">
                  <c:v>0.83606557377049184</c:v>
                </c:pt>
                <c:pt idx="58788">
                  <c:v>0.83612662942271887</c:v>
                </c:pt>
                <c:pt idx="58789">
                  <c:v>0.83600447260529265</c:v>
                </c:pt>
                <c:pt idx="58790">
                  <c:v>0.83594332587621178</c:v>
                </c:pt>
                <c:pt idx="58791">
                  <c:v>0.83594332587621178</c:v>
                </c:pt>
                <c:pt idx="58792">
                  <c:v>0.83625512868332708</c:v>
                </c:pt>
                <c:pt idx="58793">
                  <c:v>0.83637718971300801</c:v>
                </c:pt>
                <c:pt idx="58794">
                  <c:v>0.83606557377049184</c:v>
                </c:pt>
                <c:pt idx="58795">
                  <c:v>0.83643815201192251</c:v>
                </c:pt>
                <c:pt idx="58796">
                  <c:v>0.83612662942271887</c:v>
                </c:pt>
                <c:pt idx="58797">
                  <c:v>0.83612662942271887</c:v>
                </c:pt>
                <c:pt idx="58798">
                  <c:v>0.83581533879374537</c:v>
                </c:pt>
                <c:pt idx="58799">
                  <c:v>0.83581533879374537</c:v>
                </c:pt>
                <c:pt idx="58800">
                  <c:v>0.8357541899441342</c:v>
                </c:pt>
                <c:pt idx="58801">
                  <c:v>0.83606557377049184</c:v>
                </c:pt>
                <c:pt idx="58802">
                  <c:v>0.83612662942271887</c:v>
                </c:pt>
                <c:pt idx="58803">
                  <c:v>0.8357541899441342</c:v>
                </c:pt>
                <c:pt idx="58804">
                  <c:v>0.83606557377049184</c:v>
                </c:pt>
                <c:pt idx="58805">
                  <c:v>0.83643815201192251</c:v>
                </c:pt>
                <c:pt idx="58806">
                  <c:v>0.83624860439151472</c:v>
                </c:pt>
                <c:pt idx="58807">
                  <c:v>0.83593749999999989</c:v>
                </c:pt>
                <c:pt idx="58808">
                  <c:v>0.83550427986602172</c:v>
                </c:pt>
                <c:pt idx="58809">
                  <c:v>0.83556547619047616</c:v>
                </c:pt>
                <c:pt idx="58810">
                  <c:v>0.83556547619047616</c:v>
                </c:pt>
                <c:pt idx="58811">
                  <c:v>0.83593750000000011</c:v>
                </c:pt>
                <c:pt idx="58812">
                  <c:v>0.83556547619047616</c:v>
                </c:pt>
                <c:pt idx="58813">
                  <c:v>0.83587644212876822</c:v>
                </c:pt>
                <c:pt idx="58814">
                  <c:v>0.83550427986602172</c:v>
                </c:pt>
                <c:pt idx="58815">
                  <c:v>0.83544303797468367</c:v>
                </c:pt>
                <c:pt idx="58816">
                  <c:v>0.83544303797468367</c:v>
                </c:pt>
                <c:pt idx="58817">
                  <c:v>0.83544303797468367</c:v>
                </c:pt>
                <c:pt idx="58818">
                  <c:v>0.83581533879374537</c:v>
                </c:pt>
                <c:pt idx="58819">
                  <c:v>0.83618763961280718</c:v>
                </c:pt>
                <c:pt idx="58820">
                  <c:v>0.83624860439151472</c:v>
                </c:pt>
                <c:pt idx="58821">
                  <c:v>0.83556547619047616</c:v>
                </c:pt>
                <c:pt idx="58822">
                  <c:v>0.83519345238095233</c:v>
                </c:pt>
                <c:pt idx="58823">
                  <c:v>0.83562662699888446</c:v>
                </c:pt>
                <c:pt idx="58824">
                  <c:v>0.83568773234200755</c:v>
                </c:pt>
                <c:pt idx="58825">
                  <c:v>0.83568773234200755</c:v>
                </c:pt>
                <c:pt idx="58826">
                  <c:v>0.83531598513011163</c:v>
                </c:pt>
                <c:pt idx="58827">
                  <c:v>0.83519345238095233</c:v>
                </c:pt>
                <c:pt idx="58828">
                  <c:v>0.83587644212876822</c:v>
                </c:pt>
                <c:pt idx="58829">
                  <c:v>0.83556547619047616</c:v>
                </c:pt>
                <c:pt idx="58830">
                  <c:v>0.83587644212876822</c:v>
                </c:pt>
                <c:pt idx="58831">
                  <c:v>0.83556547619047616</c:v>
                </c:pt>
                <c:pt idx="58832">
                  <c:v>0.83562662699888446</c:v>
                </c:pt>
                <c:pt idx="58833">
                  <c:v>0.83562662699888446</c:v>
                </c:pt>
                <c:pt idx="58834">
                  <c:v>0.83593750000000011</c:v>
                </c:pt>
                <c:pt idx="58835">
                  <c:v>0.83593750000000011</c:v>
                </c:pt>
                <c:pt idx="58836">
                  <c:v>0.83593750000000011</c:v>
                </c:pt>
                <c:pt idx="58837">
                  <c:v>0.83562662699888446</c:v>
                </c:pt>
                <c:pt idx="58838">
                  <c:v>0.83556547619047616</c:v>
                </c:pt>
                <c:pt idx="58839">
                  <c:v>0.83556547619047616</c:v>
                </c:pt>
                <c:pt idx="58840">
                  <c:v>0.83562662699888446</c:v>
                </c:pt>
                <c:pt idx="58841">
                  <c:v>0.83568773234200755</c:v>
                </c:pt>
                <c:pt idx="58842">
                  <c:v>0.83562662699888446</c:v>
                </c:pt>
                <c:pt idx="58843">
                  <c:v>0.83531598513011163</c:v>
                </c:pt>
                <c:pt idx="58844">
                  <c:v>0.83568773234200755</c:v>
                </c:pt>
                <c:pt idx="58845">
                  <c:v>0.83568773234200755</c:v>
                </c:pt>
                <c:pt idx="58846">
                  <c:v>0.83568773234200755</c:v>
                </c:pt>
                <c:pt idx="58847">
                  <c:v>0.83605947955390336</c:v>
                </c:pt>
                <c:pt idx="58848">
                  <c:v>0.83568773234200755</c:v>
                </c:pt>
                <c:pt idx="58849">
                  <c:v>0.83556547619047616</c:v>
                </c:pt>
                <c:pt idx="58850">
                  <c:v>0.83587644212876822</c:v>
                </c:pt>
                <c:pt idx="58851">
                  <c:v>0.83556547619047616</c:v>
                </c:pt>
                <c:pt idx="58852">
                  <c:v>0.83556547619047616</c:v>
                </c:pt>
                <c:pt idx="58853">
                  <c:v>0.83562662699888446</c:v>
                </c:pt>
                <c:pt idx="58854">
                  <c:v>0.83556547619047616</c:v>
                </c:pt>
                <c:pt idx="58855">
                  <c:v>0.83562662699888446</c:v>
                </c:pt>
                <c:pt idx="58856">
                  <c:v>0.83562662699888446</c:v>
                </c:pt>
                <c:pt idx="58857">
                  <c:v>0.83525474153960577</c:v>
                </c:pt>
                <c:pt idx="58858">
                  <c:v>0.83550427986602172</c:v>
                </c:pt>
                <c:pt idx="58859">
                  <c:v>0.83587644212876822</c:v>
                </c:pt>
                <c:pt idx="58860">
                  <c:v>0.83618763961280718</c:v>
                </c:pt>
                <c:pt idx="58861">
                  <c:v>0.83618763961280718</c:v>
                </c:pt>
                <c:pt idx="58862">
                  <c:v>0.83618763961280718</c:v>
                </c:pt>
                <c:pt idx="58863">
                  <c:v>0.83649906890130354</c:v>
                </c:pt>
                <c:pt idx="58864">
                  <c:v>0.83618763961280718</c:v>
                </c:pt>
                <c:pt idx="58865">
                  <c:v>0.83587644212876822</c:v>
                </c:pt>
                <c:pt idx="58866">
                  <c:v>0.83562662699888446</c:v>
                </c:pt>
                <c:pt idx="58867">
                  <c:v>0.83568773234200755</c:v>
                </c:pt>
                <c:pt idx="58868">
                  <c:v>0.83568773234200755</c:v>
                </c:pt>
                <c:pt idx="58869">
                  <c:v>0.83562662699888446</c:v>
                </c:pt>
                <c:pt idx="58870">
                  <c:v>0.83562662699888446</c:v>
                </c:pt>
                <c:pt idx="58871">
                  <c:v>0.83556547619047616</c:v>
                </c:pt>
                <c:pt idx="58872">
                  <c:v>0.83587644212876822</c:v>
                </c:pt>
                <c:pt idx="58873">
                  <c:v>0.83618763961280718</c:v>
                </c:pt>
                <c:pt idx="58874">
                  <c:v>0.83587644212876822</c:v>
                </c:pt>
                <c:pt idx="58875">
                  <c:v>0.83618763961280718</c:v>
                </c:pt>
                <c:pt idx="58876">
                  <c:v>0.83587644212876822</c:v>
                </c:pt>
                <c:pt idx="58877">
                  <c:v>0.83550427986602172</c:v>
                </c:pt>
                <c:pt idx="58878">
                  <c:v>0.83550427986602172</c:v>
                </c:pt>
                <c:pt idx="58879">
                  <c:v>0.83550427986602172</c:v>
                </c:pt>
                <c:pt idx="58880">
                  <c:v>0.83550427986602172</c:v>
                </c:pt>
                <c:pt idx="58881">
                  <c:v>0.83544303797468367</c:v>
                </c:pt>
                <c:pt idx="58882">
                  <c:v>0.8357541899441342</c:v>
                </c:pt>
                <c:pt idx="58883">
                  <c:v>0.83600447260529276</c:v>
                </c:pt>
                <c:pt idx="58884">
                  <c:v>0.8356317554975774</c:v>
                </c:pt>
                <c:pt idx="58885">
                  <c:v>0.8356317554975774</c:v>
                </c:pt>
                <c:pt idx="58886">
                  <c:v>0.83631618195376578</c:v>
                </c:pt>
                <c:pt idx="58887">
                  <c:v>0.83594332587621178</c:v>
                </c:pt>
                <c:pt idx="58888">
                  <c:v>0.83582089552238814</c:v>
                </c:pt>
                <c:pt idx="58889">
                  <c:v>0.83613288540500197</c:v>
                </c:pt>
                <c:pt idx="58890">
                  <c:v>0.83619402985074631</c:v>
                </c:pt>
                <c:pt idx="58891">
                  <c:v>0.83588213353226415</c:v>
                </c:pt>
                <c:pt idx="58892">
                  <c:v>0.83625512868332708</c:v>
                </c:pt>
                <c:pt idx="58893">
                  <c:v>0.83631618195376578</c:v>
                </c:pt>
                <c:pt idx="58894">
                  <c:v>0.83600447260529265</c:v>
                </c:pt>
                <c:pt idx="58895">
                  <c:v>0.83606557377049184</c:v>
                </c:pt>
                <c:pt idx="58896">
                  <c:v>0.83612662942271887</c:v>
                </c:pt>
                <c:pt idx="58897">
                  <c:v>0.8357541899441342</c:v>
                </c:pt>
                <c:pt idx="58898">
                  <c:v>0.83612662942271887</c:v>
                </c:pt>
                <c:pt idx="58899">
                  <c:v>0.83538175046554941</c:v>
                </c:pt>
                <c:pt idx="58900">
                  <c:v>0.83569299552906118</c:v>
                </c:pt>
                <c:pt idx="58901">
                  <c:v>0.8357541899441342</c:v>
                </c:pt>
                <c:pt idx="58902">
                  <c:v>0.83544303797468367</c:v>
                </c:pt>
                <c:pt idx="58903">
                  <c:v>0.83544303797468367</c:v>
                </c:pt>
                <c:pt idx="58904">
                  <c:v>0.8357541899441342</c:v>
                </c:pt>
                <c:pt idx="58905">
                  <c:v>0.83538175046554941</c:v>
                </c:pt>
                <c:pt idx="58906">
                  <c:v>0.8353204172876304</c:v>
                </c:pt>
                <c:pt idx="58907">
                  <c:v>0.8356317554975774</c:v>
                </c:pt>
                <c:pt idx="58908">
                  <c:v>0.83538175046554941</c:v>
                </c:pt>
                <c:pt idx="58909">
                  <c:v>0.83544303797468367</c:v>
                </c:pt>
                <c:pt idx="58910">
                  <c:v>0.8357541899441342</c:v>
                </c:pt>
                <c:pt idx="58911">
                  <c:v>0.83538175046554941</c:v>
                </c:pt>
                <c:pt idx="58912">
                  <c:v>0.83569299552906118</c:v>
                </c:pt>
                <c:pt idx="58913">
                  <c:v>0.83569299552906118</c:v>
                </c:pt>
                <c:pt idx="58914">
                  <c:v>0.83569299552906118</c:v>
                </c:pt>
                <c:pt idx="58915">
                  <c:v>0.83569299552906118</c:v>
                </c:pt>
                <c:pt idx="58916">
                  <c:v>0.83569299552906118</c:v>
                </c:pt>
                <c:pt idx="58917">
                  <c:v>0.83569299552906118</c:v>
                </c:pt>
                <c:pt idx="58918">
                  <c:v>0.83569299552906118</c:v>
                </c:pt>
                <c:pt idx="58919">
                  <c:v>0.83569299552906118</c:v>
                </c:pt>
                <c:pt idx="58920">
                  <c:v>0.83569299552906118</c:v>
                </c:pt>
                <c:pt idx="58921">
                  <c:v>0.83569299552906118</c:v>
                </c:pt>
                <c:pt idx="58922">
                  <c:v>0.83569299552906118</c:v>
                </c:pt>
                <c:pt idx="58923">
                  <c:v>0.83569299552906118</c:v>
                </c:pt>
                <c:pt idx="58924">
                  <c:v>0.83569299552906118</c:v>
                </c:pt>
                <c:pt idx="58925">
                  <c:v>0.83600447260529276</c:v>
                </c:pt>
                <c:pt idx="58926">
                  <c:v>0.83569299552906118</c:v>
                </c:pt>
                <c:pt idx="58927">
                  <c:v>0.8353204172876304</c:v>
                </c:pt>
                <c:pt idx="58928">
                  <c:v>0.8353204172876304</c:v>
                </c:pt>
                <c:pt idx="58929">
                  <c:v>0.8357541899441342</c:v>
                </c:pt>
                <c:pt idx="58930">
                  <c:v>0.8357541899441342</c:v>
                </c:pt>
                <c:pt idx="58931">
                  <c:v>0.8357541899441342</c:v>
                </c:pt>
                <c:pt idx="58932">
                  <c:v>0.83581533879374537</c:v>
                </c:pt>
                <c:pt idx="58933">
                  <c:v>0.83581533879374537</c:v>
                </c:pt>
                <c:pt idx="58934">
                  <c:v>0.83581533879374537</c:v>
                </c:pt>
                <c:pt idx="58935">
                  <c:v>0.8357541899441342</c:v>
                </c:pt>
                <c:pt idx="58936">
                  <c:v>0.83606557377049184</c:v>
                </c:pt>
                <c:pt idx="58937">
                  <c:v>0.83606557377049184</c:v>
                </c:pt>
                <c:pt idx="58938">
                  <c:v>0.83600447260529265</c:v>
                </c:pt>
                <c:pt idx="58939">
                  <c:v>0.83631618195376578</c:v>
                </c:pt>
                <c:pt idx="58940">
                  <c:v>0.83625512868332708</c:v>
                </c:pt>
                <c:pt idx="58941">
                  <c:v>0.83594332587621178</c:v>
                </c:pt>
                <c:pt idx="58942">
                  <c:v>0.83588213353226415</c:v>
                </c:pt>
                <c:pt idx="58943">
                  <c:v>0.83619402985074631</c:v>
                </c:pt>
                <c:pt idx="58944">
                  <c:v>0.83631618195376578</c:v>
                </c:pt>
                <c:pt idx="58945">
                  <c:v>0.83600447260529265</c:v>
                </c:pt>
                <c:pt idx="58946">
                  <c:v>0.83631618195376578</c:v>
                </c:pt>
                <c:pt idx="58947">
                  <c:v>0.83631618195376578</c:v>
                </c:pt>
                <c:pt idx="58948">
                  <c:v>0.83625512868332708</c:v>
                </c:pt>
                <c:pt idx="58949">
                  <c:v>0.83625512868332708</c:v>
                </c:pt>
                <c:pt idx="58950">
                  <c:v>0.83625512868332708</c:v>
                </c:pt>
                <c:pt idx="58951">
                  <c:v>0.83625512868332708</c:v>
                </c:pt>
                <c:pt idx="58952">
                  <c:v>0.83619402985074631</c:v>
                </c:pt>
                <c:pt idx="58953">
                  <c:v>0.83575961179544611</c:v>
                </c:pt>
                <c:pt idx="58954">
                  <c:v>0.83575961179544611</c:v>
                </c:pt>
                <c:pt idx="58955">
                  <c:v>0.83613288540500197</c:v>
                </c:pt>
                <c:pt idx="58956">
                  <c:v>0.83613288540500197</c:v>
                </c:pt>
                <c:pt idx="58957">
                  <c:v>0.83588213353226415</c:v>
                </c:pt>
                <c:pt idx="58958">
                  <c:v>0.83600447260529265</c:v>
                </c:pt>
                <c:pt idx="58959">
                  <c:v>0.83600447260529265</c:v>
                </c:pt>
                <c:pt idx="58960">
                  <c:v>0.83557046979865779</c:v>
                </c:pt>
                <c:pt idx="58961">
                  <c:v>0.83594332587621178</c:v>
                </c:pt>
                <c:pt idx="58962">
                  <c:v>0.83594332587621178</c:v>
                </c:pt>
                <c:pt idx="58963">
                  <c:v>0.83594332587621178</c:v>
                </c:pt>
                <c:pt idx="58964">
                  <c:v>0.8356317554975774</c:v>
                </c:pt>
                <c:pt idx="58965">
                  <c:v>0.83569299552906118</c:v>
                </c:pt>
                <c:pt idx="58966">
                  <c:v>0.83569299552906118</c:v>
                </c:pt>
                <c:pt idx="58967">
                  <c:v>0.83569299552906118</c:v>
                </c:pt>
                <c:pt idx="58968">
                  <c:v>0.83569299552906118</c:v>
                </c:pt>
                <c:pt idx="58969">
                  <c:v>0.83569299552906118</c:v>
                </c:pt>
                <c:pt idx="58970">
                  <c:v>0.8356317554975774</c:v>
                </c:pt>
                <c:pt idx="58971">
                  <c:v>0.83557046979865779</c:v>
                </c:pt>
                <c:pt idx="58972">
                  <c:v>0.83525903838986215</c:v>
                </c:pt>
                <c:pt idx="58973">
                  <c:v>0.83600447260529276</c:v>
                </c:pt>
                <c:pt idx="58974">
                  <c:v>0.83600447260529265</c:v>
                </c:pt>
                <c:pt idx="58975">
                  <c:v>0.83631618195376578</c:v>
                </c:pt>
                <c:pt idx="58976">
                  <c:v>0.83637718971300801</c:v>
                </c:pt>
                <c:pt idx="58977">
                  <c:v>0.83569299552906118</c:v>
                </c:pt>
                <c:pt idx="58978">
                  <c:v>0.83606557377049184</c:v>
                </c:pt>
                <c:pt idx="58979">
                  <c:v>0.83612662942271887</c:v>
                </c:pt>
                <c:pt idx="58980">
                  <c:v>0.8357541899441342</c:v>
                </c:pt>
                <c:pt idx="58981">
                  <c:v>0.83612662942271887</c:v>
                </c:pt>
                <c:pt idx="58982">
                  <c:v>0.83581533879374537</c:v>
                </c:pt>
                <c:pt idx="58983">
                  <c:v>0.83581533879374537</c:v>
                </c:pt>
                <c:pt idx="58984">
                  <c:v>0.83581533879374537</c:v>
                </c:pt>
                <c:pt idx="58985">
                  <c:v>0.83550427986602172</c:v>
                </c:pt>
                <c:pt idx="58986">
                  <c:v>0.83581533879374537</c:v>
                </c:pt>
                <c:pt idx="58987">
                  <c:v>0.83581533879374537</c:v>
                </c:pt>
                <c:pt idx="58988">
                  <c:v>0.83581533879374537</c:v>
                </c:pt>
                <c:pt idx="58989">
                  <c:v>0.83550427986602172</c:v>
                </c:pt>
                <c:pt idx="58990">
                  <c:v>0.83513211760327521</c:v>
                </c:pt>
                <c:pt idx="58991">
                  <c:v>0.83581533879374537</c:v>
                </c:pt>
                <c:pt idx="58992">
                  <c:v>0.83618763961280718</c:v>
                </c:pt>
                <c:pt idx="58993">
                  <c:v>0.83612662942271887</c:v>
                </c:pt>
                <c:pt idx="58994">
                  <c:v>0.83606557377049184</c:v>
                </c:pt>
                <c:pt idx="58995">
                  <c:v>0.83606557377049184</c:v>
                </c:pt>
                <c:pt idx="58996">
                  <c:v>0.83600447260529265</c:v>
                </c:pt>
                <c:pt idx="58997">
                  <c:v>0.83631618195376578</c:v>
                </c:pt>
                <c:pt idx="58998">
                  <c:v>0.83606557377049184</c:v>
                </c:pt>
                <c:pt idx="58999">
                  <c:v>0.83600447260529265</c:v>
                </c:pt>
                <c:pt idx="59000">
                  <c:v>0.83600447260529276</c:v>
                </c:pt>
                <c:pt idx="59001">
                  <c:v>0.83569299552906118</c:v>
                </c:pt>
                <c:pt idx="59002">
                  <c:v>0.8357541899441342</c:v>
                </c:pt>
                <c:pt idx="59003">
                  <c:v>0.83612662942271887</c:v>
                </c:pt>
                <c:pt idx="59004">
                  <c:v>0.83581533879374537</c:v>
                </c:pt>
                <c:pt idx="59005">
                  <c:v>0.83581533879374537</c:v>
                </c:pt>
                <c:pt idx="59006">
                  <c:v>0.83581533879374537</c:v>
                </c:pt>
                <c:pt idx="59007">
                  <c:v>0.83550427986602172</c:v>
                </c:pt>
                <c:pt idx="59008">
                  <c:v>0.83581533879374537</c:v>
                </c:pt>
                <c:pt idx="59009">
                  <c:v>0.8357541899441342</c:v>
                </c:pt>
                <c:pt idx="59010">
                  <c:v>0.83612662942271887</c:v>
                </c:pt>
                <c:pt idx="59011">
                  <c:v>0.83606557377049184</c:v>
                </c:pt>
                <c:pt idx="59012">
                  <c:v>0.83631618195376578</c:v>
                </c:pt>
                <c:pt idx="59013">
                  <c:v>0.83631618195376578</c:v>
                </c:pt>
                <c:pt idx="59014">
                  <c:v>0.83600447260529265</c:v>
                </c:pt>
                <c:pt idx="59015">
                  <c:v>0.83612662942271887</c:v>
                </c:pt>
                <c:pt idx="59016">
                  <c:v>0.83618763961280718</c:v>
                </c:pt>
                <c:pt idx="59017">
                  <c:v>0.83556547619047616</c:v>
                </c:pt>
                <c:pt idx="59018">
                  <c:v>0.83556547619047616</c:v>
                </c:pt>
                <c:pt idx="59019">
                  <c:v>0.83581533879374537</c:v>
                </c:pt>
                <c:pt idx="59020">
                  <c:v>0.83581533879374537</c:v>
                </c:pt>
                <c:pt idx="59021">
                  <c:v>0.8357541899441342</c:v>
                </c:pt>
                <c:pt idx="59022">
                  <c:v>0.83606557377049184</c:v>
                </c:pt>
                <c:pt idx="59023">
                  <c:v>0.83600447260529265</c:v>
                </c:pt>
                <c:pt idx="59024">
                  <c:v>0.83594332587621178</c:v>
                </c:pt>
                <c:pt idx="59025">
                  <c:v>0.83625512868332708</c:v>
                </c:pt>
                <c:pt idx="59026">
                  <c:v>0.83594332587621178</c:v>
                </c:pt>
                <c:pt idx="59027">
                  <c:v>0.83631618195376578</c:v>
                </c:pt>
                <c:pt idx="59028">
                  <c:v>0.83594332587621178</c:v>
                </c:pt>
                <c:pt idx="59029">
                  <c:v>0.83600447260529265</c:v>
                </c:pt>
                <c:pt idx="59030">
                  <c:v>0.83606557377049184</c:v>
                </c:pt>
                <c:pt idx="59031">
                  <c:v>0.83581533879374537</c:v>
                </c:pt>
                <c:pt idx="59032">
                  <c:v>0.83587644212876822</c:v>
                </c:pt>
                <c:pt idx="59033">
                  <c:v>0.83556547619047616</c:v>
                </c:pt>
                <c:pt idx="59034">
                  <c:v>0.83550427986602172</c:v>
                </c:pt>
                <c:pt idx="59035">
                  <c:v>0.8357541899441342</c:v>
                </c:pt>
                <c:pt idx="59036">
                  <c:v>0.83538175046554941</c:v>
                </c:pt>
                <c:pt idx="59037">
                  <c:v>0.83544303797468367</c:v>
                </c:pt>
                <c:pt idx="59038">
                  <c:v>0.83581533879374537</c:v>
                </c:pt>
                <c:pt idx="59039">
                  <c:v>0.83581533879374537</c:v>
                </c:pt>
                <c:pt idx="59040">
                  <c:v>0.83612662942271887</c:v>
                </c:pt>
                <c:pt idx="59041">
                  <c:v>0.8357541899441342</c:v>
                </c:pt>
                <c:pt idx="59042">
                  <c:v>0.8357541899441342</c:v>
                </c:pt>
                <c:pt idx="59043">
                  <c:v>0.8357541899441342</c:v>
                </c:pt>
                <c:pt idx="59044">
                  <c:v>0.8357541899441342</c:v>
                </c:pt>
                <c:pt idx="59045">
                  <c:v>0.8356317554975774</c:v>
                </c:pt>
                <c:pt idx="59046">
                  <c:v>0.83594332587621178</c:v>
                </c:pt>
                <c:pt idx="59047">
                  <c:v>0.83557046979865779</c:v>
                </c:pt>
                <c:pt idx="59048">
                  <c:v>0.83619402985074631</c:v>
                </c:pt>
                <c:pt idx="59049">
                  <c:v>0.83588213353226415</c:v>
                </c:pt>
                <c:pt idx="59050">
                  <c:v>0.83625512868332708</c:v>
                </c:pt>
                <c:pt idx="59051">
                  <c:v>0.83600447260529265</c:v>
                </c:pt>
                <c:pt idx="59052">
                  <c:v>0.83643815201192251</c:v>
                </c:pt>
                <c:pt idx="59053">
                  <c:v>0.83612662942271887</c:v>
                </c:pt>
                <c:pt idx="59054">
                  <c:v>0.83550427986602172</c:v>
                </c:pt>
                <c:pt idx="59055">
                  <c:v>0.83587644212876822</c:v>
                </c:pt>
                <c:pt idx="59056">
                  <c:v>0.83581533879374537</c:v>
                </c:pt>
                <c:pt idx="59057">
                  <c:v>0.83581533879374537</c:v>
                </c:pt>
                <c:pt idx="59058">
                  <c:v>0.83544303797468367</c:v>
                </c:pt>
                <c:pt idx="59059">
                  <c:v>0.83581533879374537</c:v>
                </c:pt>
                <c:pt idx="59060">
                  <c:v>0.83581533879374537</c:v>
                </c:pt>
                <c:pt idx="59061">
                  <c:v>0.83618763961280718</c:v>
                </c:pt>
                <c:pt idx="59062">
                  <c:v>0.83612662942271887</c:v>
                </c:pt>
                <c:pt idx="59063">
                  <c:v>0.8357541899441342</c:v>
                </c:pt>
                <c:pt idx="59064">
                  <c:v>0.83606557377049184</c:v>
                </c:pt>
                <c:pt idx="59065">
                  <c:v>0.83637718971300801</c:v>
                </c:pt>
                <c:pt idx="59066">
                  <c:v>0.83600447260529265</c:v>
                </c:pt>
                <c:pt idx="59067">
                  <c:v>0.83637718971300801</c:v>
                </c:pt>
                <c:pt idx="59068">
                  <c:v>0.83600447260529265</c:v>
                </c:pt>
                <c:pt idx="59069">
                  <c:v>0.83637718971300801</c:v>
                </c:pt>
                <c:pt idx="59070">
                  <c:v>0.83643815201192251</c:v>
                </c:pt>
                <c:pt idx="59071">
                  <c:v>0.83612662942271887</c:v>
                </c:pt>
                <c:pt idx="59072">
                  <c:v>0.83544303797468367</c:v>
                </c:pt>
                <c:pt idx="59073">
                  <c:v>0.83544303797468367</c:v>
                </c:pt>
                <c:pt idx="59074">
                  <c:v>0.83581533879374537</c:v>
                </c:pt>
                <c:pt idx="59075">
                  <c:v>0.83550427986602172</c:v>
                </c:pt>
                <c:pt idx="59076">
                  <c:v>0.8357541899441342</c:v>
                </c:pt>
                <c:pt idx="59077">
                  <c:v>0.83569299552906096</c:v>
                </c:pt>
                <c:pt idx="59078">
                  <c:v>0.83594332587621178</c:v>
                </c:pt>
                <c:pt idx="59079">
                  <c:v>0.83594332587621178</c:v>
                </c:pt>
                <c:pt idx="59080">
                  <c:v>0.83594332587621178</c:v>
                </c:pt>
                <c:pt idx="59081">
                  <c:v>0.83600447260529265</c:v>
                </c:pt>
                <c:pt idx="59082">
                  <c:v>0.83631618195376578</c:v>
                </c:pt>
                <c:pt idx="59083">
                  <c:v>0.83582089552238814</c:v>
                </c:pt>
                <c:pt idx="59084">
                  <c:v>0.83619402985074631</c:v>
                </c:pt>
                <c:pt idx="59085">
                  <c:v>0.83625512868332708</c:v>
                </c:pt>
                <c:pt idx="59086">
                  <c:v>0.83594332587621178</c:v>
                </c:pt>
                <c:pt idx="59087">
                  <c:v>0.83631618195376578</c:v>
                </c:pt>
                <c:pt idx="59088">
                  <c:v>0.83594332587621178</c:v>
                </c:pt>
                <c:pt idx="59089">
                  <c:v>0.83625512868332708</c:v>
                </c:pt>
                <c:pt idx="59090">
                  <c:v>0.83625512868332708</c:v>
                </c:pt>
                <c:pt idx="59091">
                  <c:v>0.83600447260529265</c:v>
                </c:pt>
                <c:pt idx="59092">
                  <c:v>0.83594332587621178</c:v>
                </c:pt>
                <c:pt idx="59093">
                  <c:v>0.83588213353226415</c:v>
                </c:pt>
                <c:pt idx="59094">
                  <c:v>0.83594332587621178</c:v>
                </c:pt>
                <c:pt idx="59095">
                  <c:v>0.83600447260529265</c:v>
                </c:pt>
                <c:pt idx="59096">
                  <c:v>0.83600447260529265</c:v>
                </c:pt>
                <c:pt idx="59097">
                  <c:v>0.83569299552906096</c:v>
                </c:pt>
                <c:pt idx="59098">
                  <c:v>0.83569299552906096</c:v>
                </c:pt>
                <c:pt idx="59099">
                  <c:v>0.83606557377049184</c:v>
                </c:pt>
                <c:pt idx="59100">
                  <c:v>0.83569299552906118</c:v>
                </c:pt>
                <c:pt idx="59101">
                  <c:v>0.83544303797468367</c:v>
                </c:pt>
                <c:pt idx="59102">
                  <c:v>0.83550427986602172</c:v>
                </c:pt>
                <c:pt idx="59103">
                  <c:v>0.8357541899441342</c:v>
                </c:pt>
                <c:pt idx="59104">
                  <c:v>0.8357541899441342</c:v>
                </c:pt>
                <c:pt idx="59105">
                  <c:v>0.83550427986602172</c:v>
                </c:pt>
                <c:pt idx="59106">
                  <c:v>0.83587644212876822</c:v>
                </c:pt>
                <c:pt idx="59107">
                  <c:v>0.83612662942271887</c:v>
                </c:pt>
                <c:pt idx="59108">
                  <c:v>0.8357541899441342</c:v>
                </c:pt>
                <c:pt idx="59109">
                  <c:v>0.83550427986602172</c:v>
                </c:pt>
                <c:pt idx="59110">
                  <c:v>0.83550427986602172</c:v>
                </c:pt>
                <c:pt idx="59111">
                  <c:v>0.83581533879374537</c:v>
                </c:pt>
                <c:pt idx="59112">
                  <c:v>0.83544303797468367</c:v>
                </c:pt>
                <c:pt idx="59113">
                  <c:v>0.8357541899441342</c:v>
                </c:pt>
                <c:pt idx="59114">
                  <c:v>0.83612662942271887</c:v>
                </c:pt>
                <c:pt idx="59115">
                  <c:v>0.83606557377049184</c:v>
                </c:pt>
                <c:pt idx="59116">
                  <c:v>0.83600447260529265</c:v>
                </c:pt>
                <c:pt idx="59117">
                  <c:v>0.83631618195376578</c:v>
                </c:pt>
                <c:pt idx="59118">
                  <c:v>0.83600447260529265</c:v>
                </c:pt>
                <c:pt idx="59119">
                  <c:v>0.83625512868332708</c:v>
                </c:pt>
                <c:pt idx="59120">
                  <c:v>0.83662812383439011</c:v>
                </c:pt>
                <c:pt idx="59121">
                  <c:v>0.83631618195376578</c:v>
                </c:pt>
                <c:pt idx="59122">
                  <c:v>0.83631618195376578</c:v>
                </c:pt>
                <c:pt idx="59123">
                  <c:v>0.83662812383439011</c:v>
                </c:pt>
                <c:pt idx="59124">
                  <c:v>0.83594332587621178</c:v>
                </c:pt>
                <c:pt idx="59125">
                  <c:v>0.83631618195376578</c:v>
                </c:pt>
                <c:pt idx="59126">
                  <c:v>0.83594332587621178</c:v>
                </c:pt>
                <c:pt idx="59127">
                  <c:v>0.83625512868332708</c:v>
                </c:pt>
                <c:pt idx="59128">
                  <c:v>0.83625512868332708</c:v>
                </c:pt>
                <c:pt idx="59129">
                  <c:v>0.83619402985074631</c:v>
                </c:pt>
                <c:pt idx="59130">
                  <c:v>0.83631618195376578</c:v>
                </c:pt>
                <c:pt idx="59131">
                  <c:v>0.83600447260529265</c:v>
                </c:pt>
                <c:pt idx="59132">
                  <c:v>0.83600447260529265</c:v>
                </c:pt>
                <c:pt idx="59133">
                  <c:v>0.83538175046554941</c:v>
                </c:pt>
                <c:pt idx="59134">
                  <c:v>0.8357541899441342</c:v>
                </c:pt>
                <c:pt idx="59135">
                  <c:v>0.8357541899441342</c:v>
                </c:pt>
                <c:pt idx="59136">
                  <c:v>0.83544303797468367</c:v>
                </c:pt>
                <c:pt idx="59137">
                  <c:v>0.8357541899441342</c:v>
                </c:pt>
                <c:pt idx="59138">
                  <c:v>0.8357541899441342</c:v>
                </c:pt>
                <c:pt idx="59139">
                  <c:v>0.8357541899441342</c:v>
                </c:pt>
                <c:pt idx="59140">
                  <c:v>0.83538175046554941</c:v>
                </c:pt>
                <c:pt idx="59141">
                  <c:v>0.83569299552906118</c:v>
                </c:pt>
                <c:pt idx="59142">
                  <c:v>0.83606557377049184</c:v>
                </c:pt>
                <c:pt idx="59143">
                  <c:v>0.83612662942271887</c:v>
                </c:pt>
                <c:pt idx="59144">
                  <c:v>0.83612662942271887</c:v>
                </c:pt>
                <c:pt idx="59145">
                  <c:v>0.83581533879374537</c:v>
                </c:pt>
                <c:pt idx="59146">
                  <c:v>0.83612662942271887</c:v>
                </c:pt>
                <c:pt idx="59147">
                  <c:v>0.83606557377049184</c:v>
                </c:pt>
                <c:pt idx="59148">
                  <c:v>0.83569299552906118</c:v>
                </c:pt>
                <c:pt idx="59149">
                  <c:v>0.8357541899441342</c:v>
                </c:pt>
                <c:pt idx="59150">
                  <c:v>0.83581533879374537</c:v>
                </c:pt>
                <c:pt idx="59151">
                  <c:v>0.83550427986602172</c:v>
                </c:pt>
                <c:pt idx="59152">
                  <c:v>0.83581533879374537</c:v>
                </c:pt>
                <c:pt idx="59153">
                  <c:v>0.83550427986602172</c:v>
                </c:pt>
                <c:pt idx="59154">
                  <c:v>0.83550427986602172</c:v>
                </c:pt>
                <c:pt idx="59155">
                  <c:v>0.83581533879374537</c:v>
                </c:pt>
                <c:pt idx="59156">
                  <c:v>0.83606557377049184</c:v>
                </c:pt>
                <c:pt idx="59157">
                  <c:v>0.83631618195376578</c:v>
                </c:pt>
                <c:pt idx="59158">
                  <c:v>0.83625512868332708</c:v>
                </c:pt>
                <c:pt idx="59159">
                  <c:v>0.83588213353226415</c:v>
                </c:pt>
                <c:pt idx="59160">
                  <c:v>0.83594332587621178</c:v>
                </c:pt>
                <c:pt idx="59161">
                  <c:v>0.83600447260529265</c:v>
                </c:pt>
                <c:pt idx="59162">
                  <c:v>0.83600447260529265</c:v>
                </c:pt>
                <c:pt idx="59163">
                  <c:v>0.83606557377049184</c:v>
                </c:pt>
                <c:pt idx="59164">
                  <c:v>0.83643815201192251</c:v>
                </c:pt>
                <c:pt idx="59165">
                  <c:v>0.83606557377049184</c:v>
                </c:pt>
                <c:pt idx="59166">
                  <c:v>0.83594332587621178</c:v>
                </c:pt>
                <c:pt idx="59167">
                  <c:v>0.83594332587621178</c:v>
                </c:pt>
                <c:pt idx="59168">
                  <c:v>0.83594332587621178</c:v>
                </c:pt>
                <c:pt idx="59169">
                  <c:v>0.83625512868332708</c:v>
                </c:pt>
                <c:pt idx="59170">
                  <c:v>0.83588213353226415</c:v>
                </c:pt>
                <c:pt idx="59171">
                  <c:v>0.83588213353226415</c:v>
                </c:pt>
                <c:pt idx="59172">
                  <c:v>0.83631618195376578</c:v>
                </c:pt>
                <c:pt idx="59173">
                  <c:v>0.83612662942271887</c:v>
                </c:pt>
                <c:pt idx="59174">
                  <c:v>0.83618763961280718</c:v>
                </c:pt>
                <c:pt idx="59175">
                  <c:v>0.83618763961280718</c:v>
                </c:pt>
                <c:pt idx="59176">
                  <c:v>0.83581533879374537</c:v>
                </c:pt>
                <c:pt idx="59177">
                  <c:v>0.83581533879374537</c:v>
                </c:pt>
                <c:pt idx="59178">
                  <c:v>0.83581533879374537</c:v>
                </c:pt>
                <c:pt idx="59179">
                  <c:v>0.83581533879374537</c:v>
                </c:pt>
                <c:pt idx="59180">
                  <c:v>0.83544303797468367</c:v>
                </c:pt>
                <c:pt idx="59181">
                  <c:v>0.83581533879374537</c:v>
                </c:pt>
                <c:pt idx="59182">
                  <c:v>0.83581533879374537</c:v>
                </c:pt>
                <c:pt idx="59183">
                  <c:v>0.83612662942271887</c:v>
                </c:pt>
                <c:pt idx="59184">
                  <c:v>0.83606557377049184</c:v>
                </c:pt>
                <c:pt idx="59185">
                  <c:v>0.83612662942271887</c:v>
                </c:pt>
                <c:pt idx="59186">
                  <c:v>0.83618763961280718</c:v>
                </c:pt>
                <c:pt idx="59187">
                  <c:v>0.83643815201192251</c:v>
                </c:pt>
                <c:pt idx="59188">
                  <c:v>0.83637718971300801</c:v>
                </c:pt>
                <c:pt idx="59189">
                  <c:v>0.83612662942271887</c:v>
                </c:pt>
                <c:pt idx="59190">
                  <c:v>0.83649906890130354</c:v>
                </c:pt>
                <c:pt idx="59191">
                  <c:v>0.83612662942271887</c:v>
                </c:pt>
                <c:pt idx="59192">
                  <c:v>0.8357541899441342</c:v>
                </c:pt>
                <c:pt idx="59193">
                  <c:v>0.8357541899441342</c:v>
                </c:pt>
                <c:pt idx="59194">
                  <c:v>0.83581533879374537</c:v>
                </c:pt>
                <c:pt idx="59195">
                  <c:v>0.83587644212876822</c:v>
                </c:pt>
                <c:pt idx="59196">
                  <c:v>0.83581533879374537</c:v>
                </c:pt>
                <c:pt idx="59197">
                  <c:v>0.83569299552906118</c:v>
                </c:pt>
                <c:pt idx="59198">
                  <c:v>0.83569299552906118</c:v>
                </c:pt>
                <c:pt idx="59199">
                  <c:v>0.83569299552906118</c:v>
                </c:pt>
                <c:pt idx="59200">
                  <c:v>0.83569299552906118</c:v>
                </c:pt>
                <c:pt idx="59201">
                  <c:v>0.83525903838986215</c:v>
                </c:pt>
                <c:pt idx="59202">
                  <c:v>0.83557046979865779</c:v>
                </c:pt>
                <c:pt idx="59203">
                  <c:v>0.83588213353226415</c:v>
                </c:pt>
                <c:pt idx="59204">
                  <c:v>0.83619402985074631</c:v>
                </c:pt>
                <c:pt idx="59205">
                  <c:v>0.83619402985074631</c:v>
                </c:pt>
                <c:pt idx="59206">
                  <c:v>0.83619402985074631</c:v>
                </c:pt>
                <c:pt idx="59207">
                  <c:v>0.83588213353226415</c:v>
                </c:pt>
                <c:pt idx="59208">
                  <c:v>0.83619402985074631</c:v>
                </c:pt>
                <c:pt idx="59209">
                  <c:v>0.83625512868332708</c:v>
                </c:pt>
                <c:pt idx="59210">
                  <c:v>0.83625512868332708</c:v>
                </c:pt>
                <c:pt idx="59211">
                  <c:v>0.83619402985074631</c:v>
                </c:pt>
                <c:pt idx="59212">
                  <c:v>0.83613288540500197</c:v>
                </c:pt>
                <c:pt idx="59213">
                  <c:v>0.83613288540500197</c:v>
                </c:pt>
                <c:pt idx="59214">
                  <c:v>0.83613288540500197</c:v>
                </c:pt>
                <c:pt idx="59215">
                  <c:v>0.83650615901455772</c:v>
                </c:pt>
                <c:pt idx="59216">
                  <c:v>0.83619402985074631</c:v>
                </c:pt>
                <c:pt idx="59217">
                  <c:v>0.83588213353226415</c:v>
                </c:pt>
                <c:pt idx="59218">
                  <c:v>0.83594332587621178</c:v>
                </c:pt>
                <c:pt idx="59219">
                  <c:v>0.83600447260529265</c:v>
                </c:pt>
                <c:pt idx="59220">
                  <c:v>0.8356317554975774</c:v>
                </c:pt>
                <c:pt idx="59221">
                  <c:v>0.8356317554975774</c:v>
                </c:pt>
                <c:pt idx="59222">
                  <c:v>0.8356317554975774</c:v>
                </c:pt>
                <c:pt idx="59223">
                  <c:v>0.8356317554975774</c:v>
                </c:pt>
                <c:pt idx="59224">
                  <c:v>0.83625512868332708</c:v>
                </c:pt>
                <c:pt idx="59225">
                  <c:v>0.83625512868332708</c:v>
                </c:pt>
                <c:pt idx="59226">
                  <c:v>0.83625512868332708</c:v>
                </c:pt>
                <c:pt idx="59227">
                  <c:v>0.83613288540500197</c:v>
                </c:pt>
                <c:pt idx="59228">
                  <c:v>0.83644510828976859</c:v>
                </c:pt>
                <c:pt idx="59229">
                  <c:v>0.83613288540500197</c:v>
                </c:pt>
                <c:pt idx="59230">
                  <c:v>0.83588213353226415</c:v>
                </c:pt>
                <c:pt idx="59231">
                  <c:v>0.83594332587621178</c:v>
                </c:pt>
                <c:pt idx="59232">
                  <c:v>0.83569299552906118</c:v>
                </c:pt>
                <c:pt idx="59233">
                  <c:v>0.83606557377049184</c:v>
                </c:pt>
                <c:pt idx="59234">
                  <c:v>0.83538175046554941</c:v>
                </c:pt>
                <c:pt idx="59235">
                  <c:v>0.83569299552906118</c:v>
                </c:pt>
                <c:pt idx="59236">
                  <c:v>0.8356317554975774</c:v>
                </c:pt>
                <c:pt idx="59237">
                  <c:v>0.8353204172876304</c:v>
                </c:pt>
                <c:pt idx="59238">
                  <c:v>0.83569299552906118</c:v>
                </c:pt>
                <c:pt idx="59239">
                  <c:v>0.8353204172876304</c:v>
                </c:pt>
                <c:pt idx="59240">
                  <c:v>0.83569299552906118</c:v>
                </c:pt>
                <c:pt idx="59241">
                  <c:v>0.83600447260529276</c:v>
                </c:pt>
                <c:pt idx="59242">
                  <c:v>0.8357541899441342</c:v>
                </c:pt>
                <c:pt idx="59243">
                  <c:v>0.8357541899441342</c:v>
                </c:pt>
                <c:pt idx="59244">
                  <c:v>0.83600447260529265</c:v>
                </c:pt>
                <c:pt idx="59245">
                  <c:v>0.83619402985074631</c:v>
                </c:pt>
                <c:pt idx="59246">
                  <c:v>0.83613288540500197</c:v>
                </c:pt>
                <c:pt idx="59247">
                  <c:v>0.83582089552238814</c:v>
                </c:pt>
                <c:pt idx="59248">
                  <c:v>0.83619402985074631</c:v>
                </c:pt>
                <c:pt idx="59249">
                  <c:v>0.83594332587621178</c:v>
                </c:pt>
                <c:pt idx="59250">
                  <c:v>0.8356317554975774</c:v>
                </c:pt>
                <c:pt idx="59251">
                  <c:v>0.83569299552906118</c:v>
                </c:pt>
                <c:pt idx="59252">
                  <c:v>0.8356317554975774</c:v>
                </c:pt>
                <c:pt idx="59253">
                  <c:v>0.83582089552238814</c:v>
                </c:pt>
                <c:pt idx="59254">
                  <c:v>0.83588213353226415</c:v>
                </c:pt>
                <c:pt idx="59255">
                  <c:v>0.8356317554975774</c:v>
                </c:pt>
                <c:pt idx="59256">
                  <c:v>0.83544303797468367</c:v>
                </c:pt>
                <c:pt idx="59257">
                  <c:v>0.8357541899441342</c:v>
                </c:pt>
                <c:pt idx="59258">
                  <c:v>0.83606557377049184</c:v>
                </c:pt>
                <c:pt idx="59259">
                  <c:v>0.83637718971300801</c:v>
                </c:pt>
                <c:pt idx="59260">
                  <c:v>0.83637718971300801</c:v>
                </c:pt>
                <c:pt idx="59261">
                  <c:v>0.83625512868332708</c:v>
                </c:pt>
                <c:pt idx="59262">
                  <c:v>0.83619402985074631</c:v>
                </c:pt>
                <c:pt idx="59263">
                  <c:v>0.83631618195376578</c:v>
                </c:pt>
                <c:pt idx="59264">
                  <c:v>0.83600447260529265</c:v>
                </c:pt>
                <c:pt idx="59265">
                  <c:v>0.83600447260529265</c:v>
                </c:pt>
                <c:pt idx="59266">
                  <c:v>0.83606557377049184</c:v>
                </c:pt>
                <c:pt idx="59267">
                  <c:v>0.83606557377049184</c:v>
                </c:pt>
                <c:pt idx="59268">
                  <c:v>0.83637718971300801</c:v>
                </c:pt>
                <c:pt idx="59269">
                  <c:v>0.83637718971300801</c:v>
                </c:pt>
                <c:pt idx="59270">
                  <c:v>0.83643815201192251</c:v>
                </c:pt>
                <c:pt idx="59271">
                  <c:v>0.83612662942271887</c:v>
                </c:pt>
                <c:pt idx="59272">
                  <c:v>0.8357541899441342</c:v>
                </c:pt>
                <c:pt idx="59273">
                  <c:v>0.83612662942271887</c:v>
                </c:pt>
                <c:pt idx="59274">
                  <c:v>0.83550427986602172</c:v>
                </c:pt>
                <c:pt idx="59275">
                  <c:v>0.83550427986602172</c:v>
                </c:pt>
                <c:pt idx="59276">
                  <c:v>0.83581533879374537</c:v>
                </c:pt>
                <c:pt idx="59277">
                  <c:v>0.8357541899441342</c:v>
                </c:pt>
                <c:pt idx="59278">
                  <c:v>0.83569299552906118</c:v>
                </c:pt>
                <c:pt idx="59279">
                  <c:v>0.83544303797468367</c:v>
                </c:pt>
                <c:pt idx="59280">
                  <c:v>0.83550427986602172</c:v>
                </c:pt>
                <c:pt idx="59281">
                  <c:v>0.83550427986602172</c:v>
                </c:pt>
                <c:pt idx="59282">
                  <c:v>0.83550427986602172</c:v>
                </c:pt>
                <c:pt idx="59283">
                  <c:v>0.83581533879374537</c:v>
                </c:pt>
                <c:pt idx="59284">
                  <c:v>0.83544303797468367</c:v>
                </c:pt>
                <c:pt idx="59285">
                  <c:v>0.83544303797468367</c:v>
                </c:pt>
                <c:pt idx="59286">
                  <c:v>0.83538175046554941</c:v>
                </c:pt>
                <c:pt idx="59287">
                  <c:v>0.83569299552906118</c:v>
                </c:pt>
                <c:pt idx="59288">
                  <c:v>0.83600447260529276</c:v>
                </c:pt>
                <c:pt idx="59289">
                  <c:v>0.83625512868332708</c:v>
                </c:pt>
                <c:pt idx="59290">
                  <c:v>0.83582089552238814</c:v>
                </c:pt>
                <c:pt idx="59291">
                  <c:v>0.83619402985074631</c:v>
                </c:pt>
                <c:pt idx="59292">
                  <c:v>0.83575961179544611</c:v>
                </c:pt>
                <c:pt idx="59293">
                  <c:v>0.83575961179544611</c:v>
                </c:pt>
                <c:pt idx="59294">
                  <c:v>0.83607169529499625</c:v>
                </c:pt>
                <c:pt idx="59295">
                  <c:v>0.83613288540500197</c:v>
                </c:pt>
                <c:pt idx="59296">
                  <c:v>0.83588213353226415</c:v>
                </c:pt>
                <c:pt idx="59297">
                  <c:v>0.83600447260529265</c:v>
                </c:pt>
                <c:pt idx="59298">
                  <c:v>0.8353204172876304</c:v>
                </c:pt>
                <c:pt idx="59299">
                  <c:v>0.83569299552906118</c:v>
                </c:pt>
                <c:pt idx="59300">
                  <c:v>0.83600447260529276</c:v>
                </c:pt>
                <c:pt idx="59301">
                  <c:v>0.8356317554975774</c:v>
                </c:pt>
                <c:pt idx="59302">
                  <c:v>0.83594332587621178</c:v>
                </c:pt>
                <c:pt idx="59303">
                  <c:v>0.83594332587621178</c:v>
                </c:pt>
                <c:pt idx="59304">
                  <c:v>0.8356317554975774</c:v>
                </c:pt>
                <c:pt idx="59305">
                  <c:v>0.8353204172876304</c:v>
                </c:pt>
                <c:pt idx="59306">
                  <c:v>0.8353204172876304</c:v>
                </c:pt>
                <c:pt idx="59307">
                  <c:v>0.8353204172876304</c:v>
                </c:pt>
                <c:pt idx="59308">
                  <c:v>0.83538175046554941</c:v>
                </c:pt>
                <c:pt idx="59309">
                  <c:v>0.8357541899441342</c:v>
                </c:pt>
                <c:pt idx="59310">
                  <c:v>0.83612662942271887</c:v>
                </c:pt>
                <c:pt idx="59311">
                  <c:v>0.8357541899441342</c:v>
                </c:pt>
                <c:pt idx="59312">
                  <c:v>0.8357541899441342</c:v>
                </c:pt>
                <c:pt idx="59313">
                  <c:v>0.83538175046554941</c:v>
                </c:pt>
                <c:pt idx="59314">
                  <c:v>0.83569299552906118</c:v>
                </c:pt>
                <c:pt idx="59315">
                  <c:v>0.83600447260529276</c:v>
                </c:pt>
                <c:pt idx="59316">
                  <c:v>0.83569299552906118</c:v>
                </c:pt>
                <c:pt idx="59317">
                  <c:v>0.8357541899441342</c:v>
                </c:pt>
                <c:pt idx="59318">
                  <c:v>0.83581533879374537</c:v>
                </c:pt>
                <c:pt idx="59319">
                  <c:v>0.83544303797468367</c:v>
                </c:pt>
                <c:pt idx="59320">
                  <c:v>0.83550427986602172</c:v>
                </c:pt>
                <c:pt idx="59321">
                  <c:v>0.83550427986602172</c:v>
                </c:pt>
                <c:pt idx="59322">
                  <c:v>0.83581533879374537</c:v>
                </c:pt>
                <c:pt idx="59323">
                  <c:v>0.83544303797468367</c:v>
                </c:pt>
                <c:pt idx="59324">
                  <c:v>0.83618763961280718</c:v>
                </c:pt>
                <c:pt idx="59325">
                  <c:v>0.83612662942271887</c:v>
                </c:pt>
                <c:pt idx="59326">
                  <c:v>0.83569299552906096</c:v>
                </c:pt>
                <c:pt idx="59327">
                  <c:v>0.83600447260529265</c:v>
                </c:pt>
                <c:pt idx="59328">
                  <c:v>0.83631618195376578</c:v>
                </c:pt>
                <c:pt idx="59329">
                  <c:v>0.83625512868332708</c:v>
                </c:pt>
                <c:pt idx="59330">
                  <c:v>0.83631618195376578</c:v>
                </c:pt>
                <c:pt idx="59331">
                  <c:v>0.83600447260529265</c:v>
                </c:pt>
                <c:pt idx="59332">
                  <c:v>0.83594332587621178</c:v>
                </c:pt>
                <c:pt idx="59333">
                  <c:v>0.83631618195376578</c:v>
                </c:pt>
                <c:pt idx="59334">
                  <c:v>0.83631618195376578</c:v>
                </c:pt>
                <c:pt idx="59335">
                  <c:v>0.83625512868332708</c:v>
                </c:pt>
                <c:pt idx="59336">
                  <c:v>0.83656716417910437</c:v>
                </c:pt>
                <c:pt idx="59337">
                  <c:v>0.83625512868332708</c:v>
                </c:pt>
                <c:pt idx="59338">
                  <c:v>0.83625512868332708</c:v>
                </c:pt>
                <c:pt idx="59339">
                  <c:v>0.83588213353226415</c:v>
                </c:pt>
                <c:pt idx="59340">
                  <c:v>0.83594332587621178</c:v>
                </c:pt>
                <c:pt idx="59341">
                  <c:v>0.83600447260529265</c:v>
                </c:pt>
                <c:pt idx="59342">
                  <c:v>0.83569299552906118</c:v>
                </c:pt>
                <c:pt idx="59343">
                  <c:v>0.8357541899441342</c:v>
                </c:pt>
                <c:pt idx="59344">
                  <c:v>0.83612662942271887</c:v>
                </c:pt>
                <c:pt idx="59345">
                  <c:v>0.83581533879374537</c:v>
                </c:pt>
                <c:pt idx="59346">
                  <c:v>0.83538175046554941</c:v>
                </c:pt>
                <c:pt idx="59347">
                  <c:v>0.83606557377049184</c:v>
                </c:pt>
                <c:pt idx="59348">
                  <c:v>0.83631618195376578</c:v>
                </c:pt>
                <c:pt idx="59349">
                  <c:v>0.8356317554975774</c:v>
                </c:pt>
                <c:pt idx="59350">
                  <c:v>0.83594332587621178</c:v>
                </c:pt>
                <c:pt idx="59351">
                  <c:v>0.83631618195376578</c:v>
                </c:pt>
                <c:pt idx="59352">
                  <c:v>0.83625512868332708</c:v>
                </c:pt>
                <c:pt idx="59353">
                  <c:v>0.83619402985074631</c:v>
                </c:pt>
                <c:pt idx="59354">
                  <c:v>0.83619402985074631</c:v>
                </c:pt>
                <c:pt idx="59355">
                  <c:v>0.83619402985074631</c:v>
                </c:pt>
                <c:pt idx="59356">
                  <c:v>0.83594332587621178</c:v>
                </c:pt>
                <c:pt idx="59357">
                  <c:v>0.83569299552906096</c:v>
                </c:pt>
                <c:pt idx="59358">
                  <c:v>0.83569299552906096</c:v>
                </c:pt>
                <c:pt idx="59359">
                  <c:v>0.8356317554975774</c:v>
                </c:pt>
                <c:pt idx="59360">
                  <c:v>0.83569299552906118</c:v>
                </c:pt>
                <c:pt idx="59361">
                  <c:v>0.83637718971300801</c:v>
                </c:pt>
                <c:pt idx="59362">
                  <c:v>0.83637718971300801</c:v>
                </c:pt>
                <c:pt idx="59363">
                  <c:v>0.83637718971300801</c:v>
                </c:pt>
                <c:pt idx="59364">
                  <c:v>0.83600447260529265</c:v>
                </c:pt>
                <c:pt idx="59365">
                  <c:v>0.83600447260529265</c:v>
                </c:pt>
                <c:pt idx="59366">
                  <c:v>0.83569299552906096</c:v>
                </c:pt>
                <c:pt idx="59367">
                  <c:v>0.83538175046554941</c:v>
                </c:pt>
                <c:pt idx="59368">
                  <c:v>0.8357541899441342</c:v>
                </c:pt>
                <c:pt idx="59369">
                  <c:v>0.8357541899441342</c:v>
                </c:pt>
                <c:pt idx="59370">
                  <c:v>0.8357541899441342</c:v>
                </c:pt>
                <c:pt idx="59371">
                  <c:v>0.8357541899441342</c:v>
                </c:pt>
                <c:pt idx="59372">
                  <c:v>0.83581533879374537</c:v>
                </c:pt>
                <c:pt idx="59373">
                  <c:v>0.83550427986602172</c:v>
                </c:pt>
                <c:pt idx="59374">
                  <c:v>0.83544303797468367</c:v>
                </c:pt>
                <c:pt idx="59375">
                  <c:v>0.83538175046554941</c:v>
                </c:pt>
                <c:pt idx="59376">
                  <c:v>0.83569299552906118</c:v>
                </c:pt>
                <c:pt idx="59377">
                  <c:v>0.8356317554975774</c:v>
                </c:pt>
                <c:pt idx="59378">
                  <c:v>0.83594332587621178</c:v>
                </c:pt>
                <c:pt idx="59379">
                  <c:v>0.83594332587621178</c:v>
                </c:pt>
                <c:pt idx="59380">
                  <c:v>0.83594332587621178</c:v>
                </c:pt>
                <c:pt idx="59381">
                  <c:v>0.83588213353226415</c:v>
                </c:pt>
                <c:pt idx="59382">
                  <c:v>0.83619402985074631</c:v>
                </c:pt>
                <c:pt idx="59383">
                  <c:v>0.83588213353226415</c:v>
                </c:pt>
                <c:pt idx="59384">
                  <c:v>0.83588213353226415</c:v>
                </c:pt>
                <c:pt idx="59385">
                  <c:v>0.83588213353226415</c:v>
                </c:pt>
                <c:pt idx="59386">
                  <c:v>0.83588213353226415</c:v>
                </c:pt>
                <c:pt idx="59387">
                  <c:v>0.83594332587621178</c:v>
                </c:pt>
                <c:pt idx="59388">
                  <c:v>0.83588213353226415</c:v>
                </c:pt>
                <c:pt idx="59389">
                  <c:v>0.83588213353226415</c:v>
                </c:pt>
                <c:pt idx="59390">
                  <c:v>0.83594332587621178</c:v>
                </c:pt>
                <c:pt idx="59391">
                  <c:v>0.83594332587621178</c:v>
                </c:pt>
                <c:pt idx="59392">
                  <c:v>0.83525903838986215</c:v>
                </c:pt>
                <c:pt idx="59393">
                  <c:v>0.8356317554975774</c:v>
                </c:pt>
                <c:pt idx="59394">
                  <c:v>0.8353204172876304</c:v>
                </c:pt>
                <c:pt idx="59395">
                  <c:v>0.83538175046554941</c:v>
                </c:pt>
                <c:pt idx="59396">
                  <c:v>0.83550427986602172</c:v>
                </c:pt>
                <c:pt idx="59397">
                  <c:v>0.83556547619047616</c:v>
                </c:pt>
                <c:pt idx="59398">
                  <c:v>0.83593750000000011</c:v>
                </c:pt>
                <c:pt idx="59399">
                  <c:v>0.83556547619047616</c:v>
                </c:pt>
                <c:pt idx="59400">
                  <c:v>0.83587644212876822</c:v>
                </c:pt>
                <c:pt idx="59401">
                  <c:v>0.83556547619047616</c:v>
                </c:pt>
                <c:pt idx="59402">
                  <c:v>0.83581533879374537</c:v>
                </c:pt>
                <c:pt idx="59403">
                  <c:v>0.8357541899441342</c:v>
                </c:pt>
                <c:pt idx="59404">
                  <c:v>0.83612662942271887</c:v>
                </c:pt>
                <c:pt idx="59405">
                  <c:v>0.83618763961280718</c:v>
                </c:pt>
                <c:pt idx="59406">
                  <c:v>0.8357541899441342</c:v>
                </c:pt>
                <c:pt idx="59407">
                  <c:v>0.83600447260529265</c:v>
                </c:pt>
                <c:pt idx="59408">
                  <c:v>0.83612662942271887</c:v>
                </c:pt>
                <c:pt idx="59409">
                  <c:v>0.83612662942271887</c:v>
                </c:pt>
                <c:pt idx="59410">
                  <c:v>0.83612662942271887</c:v>
                </c:pt>
                <c:pt idx="59411">
                  <c:v>0.83606557377049184</c:v>
                </c:pt>
                <c:pt idx="59412">
                  <c:v>0.83606557377049184</c:v>
                </c:pt>
                <c:pt idx="59413">
                  <c:v>0.83637718971300801</c:v>
                </c:pt>
                <c:pt idx="59414">
                  <c:v>0.83674990682072314</c:v>
                </c:pt>
                <c:pt idx="59415">
                  <c:v>0.83643815201192251</c:v>
                </c:pt>
                <c:pt idx="59416">
                  <c:v>0.83649906890130354</c:v>
                </c:pt>
                <c:pt idx="59417">
                  <c:v>0.83618763961280718</c:v>
                </c:pt>
                <c:pt idx="59418">
                  <c:v>0.83618763961280718</c:v>
                </c:pt>
                <c:pt idx="59419">
                  <c:v>0.83618763961280718</c:v>
                </c:pt>
                <c:pt idx="59420">
                  <c:v>0.83587644212876822</c:v>
                </c:pt>
                <c:pt idx="59421">
                  <c:v>0.83618763961280718</c:v>
                </c:pt>
                <c:pt idx="59422">
                  <c:v>0.83612662942271887</c:v>
                </c:pt>
                <c:pt idx="59423">
                  <c:v>0.83612662942271887</c:v>
                </c:pt>
                <c:pt idx="59424">
                  <c:v>0.8357541899441342</c:v>
                </c:pt>
                <c:pt idx="59425">
                  <c:v>0.83600447260529265</c:v>
                </c:pt>
                <c:pt idx="59426">
                  <c:v>0.83600447260529265</c:v>
                </c:pt>
                <c:pt idx="59427">
                  <c:v>0.83606557377049184</c:v>
                </c:pt>
                <c:pt idx="59428">
                  <c:v>0.83600447260529265</c:v>
                </c:pt>
                <c:pt idx="59429">
                  <c:v>0.83637718971300801</c:v>
                </c:pt>
                <c:pt idx="59430">
                  <c:v>0.83594332587621178</c:v>
                </c:pt>
                <c:pt idx="59431">
                  <c:v>0.83594332587621178</c:v>
                </c:pt>
                <c:pt idx="59432">
                  <c:v>0.83594332587621178</c:v>
                </c:pt>
                <c:pt idx="59433">
                  <c:v>0.83557046979865779</c:v>
                </c:pt>
                <c:pt idx="59434">
                  <c:v>0.83557046979865779</c:v>
                </c:pt>
                <c:pt idx="59435">
                  <c:v>0.8353204172876304</c:v>
                </c:pt>
                <c:pt idx="59436">
                  <c:v>0.83557046979865779</c:v>
                </c:pt>
                <c:pt idx="59437">
                  <c:v>0.83557046979865779</c:v>
                </c:pt>
                <c:pt idx="59438">
                  <c:v>0.83594332587621178</c:v>
                </c:pt>
                <c:pt idx="59439">
                  <c:v>0.83600447260529265</c:v>
                </c:pt>
                <c:pt idx="59440">
                  <c:v>0.83569299552906096</c:v>
                </c:pt>
                <c:pt idx="59441">
                  <c:v>0.83600447260529265</c:v>
                </c:pt>
                <c:pt idx="59442">
                  <c:v>0.83594332587621178</c:v>
                </c:pt>
                <c:pt idx="59443">
                  <c:v>0.83582089552238814</c:v>
                </c:pt>
                <c:pt idx="59444">
                  <c:v>0.83619402985074631</c:v>
                </c:pt>
                <c:pt idx="59445">
                  <c:v>0.83594332587621178</c:v>
                </c:pt>
                <c:pt idx="59446">
                  <c:v>0.83600447260529265</c:v>
                </c:pt>
                <c:pt idx="59447">
                  <c:v>0.83594332587621178</c:v>
                </c:pt>
                <c:pt idx="59448">
                  <c:v>0.83625512868332708</c:v>
                </c:pt>
                <c:pt idx="59449">
                  <c:v>0.83631618195376578</c:v>
                </c:pt>
                <c:pt idx="59450">
                  <c:v>0.83631618195376578</c:v>
                </c:pt>
                <c:pt idx="59451">
                  <c:v>0.83594332587621178</c:v>
                </c:pt>
                <c:pt idx="59452">
                  <c:v>0.83588213353226415</c:v>
                </c:pt>
                <c:pt idx="59453">
                  <c:v>0.83625512868332708</c:v>
                </c:pt>
                <c:pt idx="59454">
                  <c:v>0.8353204172876304</c:v>
                </c:pt>
                <c:pt idx="59455">
                  <c:v>0.8353204172876304</c:v>
                </c:pt>
                <c:pt idx="59456">
                  <c:v>0.83594332587621178</c:v>
                </c:pt>
                <c:pt idx="59457">
                  <c:v>0.83600447260529265</c:v>
                </c:pt>
                <c:pt idx="59458">
                  <c:v>0.83569299552906118</c:v>
                </c:pt>
                <c:pt idx="59459">
                  <c:v>0.83637718971300801</c:v>
                </c:pt>
                <c:pt idx="59460">
                  <c:v>0.83631618195376578</c:v>
                </c:pt>
                <c:pt idx="59461">
                  <c:v>0.83625512868332708</c:v>
                </c:pt>
                <c:pt idx="59462">
                  <c:v>0.83625512868332708</c:v>
                </c:pt>
                <c:pt idx="59463">
                  <c:v>0.83594332587621178</c:v>
                </c:pt>
                <c:pt idx="59464">
                  <c:v>0.83600447260529265</c:v>
                </c:pt>
                <c:pt idx="59465">
                  <c:v>0.83594332587621178</c:v>
                </c:pt>
                <c:pt idx="59466">
                  <c:v>0.83631618195376578</c:v>
                </c:pt>
                <c:pt idx="59467">
                  <c:v>0.83600447260529265</c:v>
                </c:pt>
                <c:pt idx="59468">
                  <c:v>0.83600447260529265</c:v>
                </c:pt>
                <c:pt idx="59469">
                  <c:v>0.83600447260529265</c:v>
                </c:pt>
                <c:pt idx="59470">
                  <c:v>0.83631618195376578</c:v>
                </c:pt>
                <c:pt idx="59471">
                  <c:v>0.83631618195376578</c:v>
                </c:pt>
                <c:pt idx="59472">
                  <c:v>0.83637718971300801</c:v>
                </c:pt>
                <c:pt idx="59473">
                  <c:v>0.83600447260529276</c:v>
                </c:pt>
                <c:pt idx="59474">
                  <c:v>0.8357541899441342</c:v>
                </c:pt>
                <c:pt idx="59475">
                  <c:v>0.83544303797468367</c:v>
                </c:pt>
                <c:pt idx="59476">
                  <c:v>0.83513211760327521</c:v>
                </c:pt>
                <c:pt idx="59477">
                  <c:v>0.83544303797468367</c:v>
                </c:pt>
                <c:pt idx="59478">
                  <c:v>0.83618763961280718</c:v>
                </c:pt>
                <c:pt idx="59479">
                  <c:v>0.83587644212876822</c:v>
                </c:pt>
                <c:pt idx="59480">
                  <c:v>0.83581533879374537</c:v>
                </c:pt>
                <c:pt idx="59481">
                  <c:v>0.83587644212876822</c:v>
                </c:pt>
                <c:pt idx="59482">
                  <c:v>0.83556547619047616</c:v>
                </c:pt>
                <c:pt idx="59483">
                  <c:v>0.83519345238095233</c:v>
                </c:pt>
                <c:pt idx="59484">
                  <c:v>0.83556547619047616</c:v>
                </c:pt>
                <c:pt idx="59485">
                  <c:v>0.83593750000000011</c:v>
                </c:pt>
                <c:pt idx="59486">
                  <c:v>0.83587644212876822</c:v>
                </c:pt>
                <c:pt idx="59487">
                  <c:v>0.83587644212876822</c:v>
                </c:pt>
                <c:pt idx="59488">
                  <c:v>0.83649906890130354</c:v>
                </c:pt>
                <c:pt idx="59489">
                  <c:v>0.83612662942271887</c:v>
                </c:pt>
                <c:pt idx="59490">
                  <c:v>0.8357541899441342</c:v>
                </c:pt>
                <c:pt idx="59491">
                  <c:v>0.83606557377049184</c:v>
                </c:pt>
                <c:pt idx="59492">
                  <c:v>0.83600447260529265</c:v>
                </c:pt>
                <c:pt idx="59493">
                  <c:v>0.83600447260529265</c:v>
                </c:pt>
                <c:pt idx="59494">
                  <c:v>0.83637718971300801</c:v>
                </c:pt>
                <c:pt idx="59495">
                  <c:v>0.83606557377049184</c:v>
                </c:pt>
                <c:pt idx="59496">
                  <c:v>0.83600447260529265</c:v>
                </c:pt>
                <c:pt idx="59497">
                  <c:v>0.83637718971300801</c:v>
                </c:pt>
                <c:pt idx="59498">
                  <c:v>0.83606557377049184</c:v>
                </c:pt>
                <c:pt idx="59499">
                  <c:v>0.83600447260529265</c:v>
                </c:pt>
                <c:pt idx="59500">
                  <c:v>0.83594332587621178</c:v>
                </c:pt>
                <c:pt idx="59501">
                  <c:v>0.83594332587621178</c:v>
                </c:pt>
                <c:pt idx="59502">
                  <c:v>0.83662812383439011</c:v>
                </c:pt>
                <c:pt idx="59503">
                  <c:v>0.83637718971300801</c:v>
                </c:pt>
                <c:pt idx="59504">
                  <c:v>0.83618763961280718</c:v>
                </c:pt>
                <c:pt idx="59505">
                  <c:v>0.83655994043186888</c:v>
                </c:pt>
                <c:pt idx="59506">
                  <c:v>0.83593749999999989</c:v>
                </c:pt>
                <c:pt idx="59507">
                  <c:v>0.83593749999999989</c:v>
                </c:pt>
                <c:pt idx="59508">
                  <c:v>0.83593749999999989</c:v>
                </c:pt>
                <c:pt idx="59509">
                  <c:v>0.83630952380952384</c:v>
                </c:pt>
                <c:pt idx="59510">
                  <c:v>0.83531598513011163</c:v>
                </c:pt>
                <c:pt idx="59511">
                  <c:v>0.83562662699888446</c:v>
                </c:pt>
                <c:pt idx="59512">
                  <c:v>0.83550427986602172</c:v>
                </c:pt>
                <c:pt idx="59513">
                  <c:v>0.83550427986602172</c:v>
                </c:pt>
                <c:pt idx="59514">
                  <c:v>0.83556547619047616</c:v>
                </c:pt>
                <c:pt idx="59515">
                  <c:v>0.83593750000000011</c:v>
                </c:pt>
                <c:pt idx="59516">
                  <c:v>0.83556547619047616</c:v>
                </c:pt>
                <c:pt idx="59517">
                  <c:v>0.83556547619047616</c:v>
                </c:pt>
                <c:pt idx="59518">
                  <c:v>0.83593750000000011</c:v>
                </c:pt>
                <c:pt idx="59519">
                  <c:v>0.83562662699888446</c:v>
                </c:pt>
                <c:pt idx="59520">
                  <c:v>0.83562662699888446</c:v>
                </c:pt>
                <c:pt idx="59521">
                  <c:v>0.83568773234200755</c:v>
                </c:pt>
                <c:pt idx="59522">
                  <c:v>0.83605947955390336</c:v>
                </c:pt>
                <c:pt idx="59523">
                  <c:v>0.83568773234200755</c:v>
                </c:pt>
                <c:pt idx="59524">
                  <c:v>0.83568773234200755</c:v>
                </c:pt>
                <c:pt idx="59525">
                  <c:v>0.83568773234200755</c:v>
                </c:pt>
                <c:pt idx="59526">
                  <c:v>0.83568773234200755</c:v>
                </c:pt>
                <c:pt idx="59527">
                  <c:v>0.83537718320327026</c:v>
                </c:pt>
                <c:pt idx="59528">
                  <c:v>0.83537718320327026</c:v>
                </c:pt>
                <c:pt idx="59529">
                  <c:v>0.83605947955390336</c:v>
                </c:pt>
                <c:pt idx="59530">
                  <c:v>0.83574879227053145</c:v>
                </c:pt>
                <c:pt idx="59531">
                  <c:v>0.83568773234200755</c:v>
                </c:pt>
                <c:pt idx="59532">
                  <c:v>0.83630952380952384</c:v>
                </c:pt>
                <c:pt idx="59533">
                  <c:v>0.83593749999999989</c:v>
                </c:pt>
                <c:pt idx="59534">
                  <c:v>0.83587644212876822</c:v>
                </c:pt>
                <c:pt idx="59535">
                  <c:v>0.83624860439151472</c:v>
                </c:pt>
                <c:pt idx="59536">
                  <c:v>0.83593749999999989</c:v>
                </c:pt>
                <c:pt idx="59537">
                  <c:v>0.83624860439151472</c:v>
                </c:pt>
                <c:pt idx="59538">
                  <c:v>0.83618763961280718</c:v>
                </c:pt>
                <c:pt idx="59539">
                  <c:v>0.83618763961280718</c:v>
                </c:pt>
                <c:pt idx="59540">
                  <c:v>0.83618763961280718</c:v>
                </c:pt>
                <c:pt idx="59541">
                  <c:v>0.83618763961280718</c:v>
                </c:pt>
                <c:pt idx="59542">
                  <c:v>0.83618763961280718</c:v>
                </c:pt>
                <c:pt idx="59543">
                  <c:v>0.83655994043186888</c:v>
                </c:pt>
                <c:pt idx="59544">
                  <c:v>0.83618763961280718</c:v>
                </c:pt>
                <c:pt idx="59545">
                  <c:v>0.83624860439151472</c:v>
                </c:pt>
                <c:pt idx="59546">
                  <c:v>0.83593749999999989</c:v>
                </c:pt>
                <c:pt idx="59547">
                  <c:v>0.83630952380952384</c:v>
                </c:pt>
                <c:pt idx="59548">
                  <c:v>0.83630952380952384</c:v>
                </c:pt>
                <c:pt idx="59549">
                  <c:v>0.83630952380952384</c:v>
                </c:pt>
                <c:pt idx="59550">
                  <c:v>0.83593749999999989</c:v>
                </c:pt>
                <c:pt idx="59551">
                  <c:v>0.83624860439151472</c:v>
                </c:pt>
                <c:pt idx="59552">
                  <c:v>0.83618763961280718</c:v>
                </c:pt>
                <c:pt idx="59553">
                  <c:v>0.83587644212876822</c:v>
                </c:pt>
                <c:pt idx="59554">
                  <c:v>0.83618763961280718</c:v>
                </c:pt>
                <c:pt idx="59555">
                  <c:v>0.83618763961280718</c:v>
                </c:pt>
                <c:pt idx="59556">
                  <c:v>0.83618763961280718</c:v>
                </c:pt>
                <c:pt idx="59557">
                  <c:v>0.83618763961280718</c:v>
                </c:pt>
                <c:pt idx="59558">
                  <c:v>0.83649906890130354</c:v>
                </c:pt>
                <c:pt idx="59559">
                  <c:v>0.83618763961280718</c:v>
                </c:pt>
                <c:pt idx="59560">
                  <c:v>0.83581533879374537</c:v>
                </c:pt>
                <c:pt idx="59561">
                  <c:v>0.83618763961280718</c:v>
                </c:pt>
                <c:pt idx="59562">
                  <c:v>0.83624860439151472</c:v>
                </c:pt>
                <c:pt idx="59563">
                  <c:v>0.83587644212876822</c:v>
                </c:pt>
                <c:pt idx="59564">
                  <c:v>0.83612662942271887</c:v>
                </c:pt>
                <c:pt idx="59565">
                  <c:v>0.83612662942271887</c:v>
                </c:pt>
                <c:pt idx="59566">
                  <c:v>0.83612662942271887</c:v>
                </c:pt>
                <c:pt idx="59567">
                  <c:v>0.83606557377049184</c:v>
                </c:pt>
                <c:pt idx="59568">
                  <c:v>0.83606557377049184</c:v>
                </c:pt>
                <c:pt idx="59569">
                  <c:v>0.83643815201192251</c:v>
                </c:pt>
                <c:pt idx="59570">
                  <c:v>0.83569299552906096</c:v>
                </c:pt>
                <c:pt idx="59571">
                  <c:v>0.83600447260529265</c:v>
                </c:pt>
                <c:pt idx="59572">
                  <c:v>0.83600447260529265</c:v>
                </c:pt>
                <c:pt idx="59573">
                  <c:v>0.83606557377049184</c:v>
                </c:pt>
                <c:pt idx="59574">
                  <c:v>0.8357541899441342</c:v>
                </c:pt>
                <c:pt idx="59575">
                  <c:v>0.83612662942271887</c:v>
                </c:pt>
                <c:pt idx="59576">
                  <c:v>0.83581533879374537</c:v>
                </c:pt>
                <c:pt idx="59577">
                  <c:v>0.8357541899441342</c:v>
                </c:pt>
                <c:pt idx="59578">
                  <c:v>0.83612662942271887</c:v>
                </c:pt>
                <c:pt idx="59579">
                  <c:v>0.83612662942271887</c:v>
                </c:pt>
                <c:pt idx="59580">
                  <c:v>0.83569299552906096</c:v>
                </c:pt>
                <c:pt idx="59581">
                  <c:v>0.83600447260529265</c:v>
                </c:pt>
                <c:pt idx="59582">
                  <c:v>0.83637718971300801</c:v>
                </c:pt>
                <c:pt idx="59583">
                  <c:v>0.83606557377049184</c:v>
                </c:pt>
                <c:pt idx="59584">
                  <c:v>0.83600447260529265</c:v>
                </c:pt>
                <c:pt idx="59585">
                  <c:v>0.83600447260529265</c:v>
                </c:pt>
                <c:pt idx="59586">
                  <c:v>0.8357541899441342</c:v>
                </c:pt>
                <c:pt idx="59587">
                  <c:v>0.8357541899441342</c:v>
                </c:pt>
                <c:pt idx="59588">
                  <c:v>0.8357541899441342</c:v>
                </c:pt>
                <c:pt idx="59589">
                  <c:v>0.83606557377049184</c:v>
                </c:pt>
                <c:pt idx="59590">
                  <c:v>0.83606557377049184</c:v>
                </c:pt>
                <c:pt idx="59591">
                  <c:v>0.8357541899441342</c:v>
                </c:pt>
                <c:pt idx="59592">
                  <c:v>0.83612662942271887</c:v>
                </c:pt>
                <c:pt idx="59593">
                  <c:v>0.83612662942271887</c:v>
                </c:pt>
                <c:pt idx="59594">
                  <c:v>0.83550427986602172</c:v>
                </c:pt>
                <c:pt idx="59595">
                  <c:v>0.83581533879374537</c:v>
                </c:pt>
                <c:pt idx="59596">
                  <c:v>0.83581533879374537</c:v>
                </c:pt>
                <c:pt idx="59597">
                  <c:v>0.83587644212876822</c:v>
                </c:pt>
                <c:pt idx="59598">
                  <c:v>0.83587644212876822</c:v>
                </c:pt>
                <c:pt idx="59599">
                  <c:v>0.83587644212876822</c:v>
                </c:pt>
                <c:pt idx="59600">
                  <c:v>0.83593749999999989</c:v>
                </c:pt>
                <c:pt idx="59601">
                  <c:v>0.83593749999999989</c:v>
                </c:pt>
                <c:pt idx="59602">
                  <c:v>0.83550427986602172</c:v>
                </c:pt>
                <c:pt idx="59603">
                  <c:v>0.83550427986602172</c:v>
                </c:pt>
                <c:pt idx="59604">
                  <c:v>0.83550427986602172</c:v>
                </c:pt>
                <c:pt idx="59605">
                  <c:v>0.83587644212876822</c:v>
                </c:pt>
                <c:pt idx="59606">
                  <c:v>0.83624860439151472</c:v>
                </c:pt>
                <c:pt idx="59607">
                  <c:v>0.83593750000000011</c:v>
                </c:pt>
                <c:pt idx="59608">
                  <c:v>0.83587644212876822</c:v>
                </c:pt>
                <c:pt idx="59609">
                  <c:v>0.83587644212876822</c:v>
                </c:pt>
                <c:pt idx="59610">
                  <c:v>0.83630952380952384</c:v>
                </c:pt>
                <c:pt idx="59611">
                  <c:v>0.8363703979174415</c:v>
                </c:pt>
                <c:pt idx="59612">
                  <c:v>0.83568773234200755</c:v>
                </c:pt>
                <c:pt idx="59613">
                  <c:v>0.83599851245816292</c:v>
                </c:pt>
                <c:pt idx="59614">
                  <c:v>0.83593750000000011</c:v>
                </c:pt>
                <c:pt idx="59615">
                  <c:v>0.83624860439151483</c:v>
                </c:pt>
                <c:pt idx="59616">
                  <c:v>0.83587644212876822</c:v>
                </c:pt>
                <c:pt idx="59617">
                  <c:v>0.83544303797468367</c:v>
                </c:pt>
                <c:pt idx="59618">
                  <c:v>0.83606557377049184</c:v>
                </c:pt>
                <c:pt idx="59619">
                  <c:v>0.83612662942271887</c:v>
                </c:pt>
                <c:pt idx="59620">
                  <c:v>0.83606557377049184</c:v>
                </c:pt>
                <c:pt idx="59621">
                  <c:v>0.83637718971300801</c:v>
                </c:pt>
                <c:pt idx="59622">
                  <c:v>0.83600447260529265</c:v>
                </c:pt>
                <c:pt idx="59623">
                  <c:v>0.83569299552906096</c:v>
                </c:pt>
                <c:pt idx="59624">
                  <c:v>0.83606557377049184</c:v>
                </c:pt>
                <c:pt idx="59625">
                  <c:v>0.83612662942271887</c:v>
                </c:pt>
                <c:pt idx="59626">
                  <c:v>0.83612662942271887</c:v>
                </c:pt>
                <c:pt idx="59627">
                  <c:v>0.8357541899441342</c:v>
                </c:pt>
                <c:pt idx="59628">
                  <c:v>0.83569299552906096</c:v>
                </c:pt>
                <c:pt idx="59629">
                  <c:v>0.83569299552906096</c:v>
                </c:pt>
                <c:pt idx="59630">
                  <c:v>0.83606557377049184</c:v>
                </c:pt>
                <c:pt idx="59631">
                  <c:v>0.83612662942271887</c:v>
                </c:pt>
                <c:pt idx="59632">
                  <c:v>0.83612662942271887</c:v>
                </c:pt>
                <c:pt idx="59633">
                  <c:v>0.83612662942271887</c:v>
                </c:pt>
                <c:pt idx="59634">
                  <c:v>0.83618763961280718</c:v>
                </c:pt>
                <c:pt idx="59635">
                  <c:v>0.83618763961280718</c:v>
                </c:pt>
                <c:pt idx="59636">
                  <c:v>0.83587644212876822</c:v>
                </c:pt>
                <c:pt idx="59637">
                  <c:v>0.83587644212876822</c:v>
                </c:pt>
                <c:pt idx="59638">
                  <c:v>0.83624860439151472</c:v>
                </c:pt>
                <c:pt idx="59639">
                  <c:v>0.83562662699888446</c:v>
                </c:pt>
                <c:pt idx="59640">
                  <c:v>0.83593750000000011</c:v>
                </c:pt>
                <c:pt idx="59641">
                  <c:v>0.83593750000000011</c:v>
                </c:pt>
                <c:pt idx="59642">
                  <c:v>0.83562662699888446</c:v>
                </c:pt>
                <c:pt idx="59643">
                  <c:v>0.83593750000000011</c:v>
                </c:pt>
                <c:pt idx="59644">
                  <c:v>0.83550427986602172</c:v>
                </c:pt>
                <c:pt idx="59645">
                  <c:v>0.83612662942271887</c:v>
                </c:pt>
                <c:pt idx="59646">
                  <c:v>0.83612662942271887</c:v>
                </c:pt>
                <c:pt idx="59647">
                  <c:v>0.83612662942271887</c:v>
                </c:pt>
                <c:pt idx="59648">
                  <c:v>0.83606557377049184</c:v>
                </c:pt>
                <c:pt idx="59649">
                  <c:v>0.83569299552906096</c:v>
                </c:pt>
                <c:pt idx="59650">
                  <c:v>0.83594332587621178</c:v>
                </c:pt>
                <c:pt idx="59651">
                  <c:v>0.83619402985074631</c:v>
                </c:pt>
                <c:pt idx="59652">
                  <c:v>0.83656716417910437</c:v>
                </c:pt>
                <c:pt idx="59653">
                  <c:v>0.83588213353226415</c:v>
                </c:pt>
                <c:pt idx="59654">
                  <c:v>0.83625512868332708</c:v>
                </c:pt>
                <c:pt idx="59655">
                  <c:v>0.83619402985074631</c:v>
                </c:pt>
                <c:pt idx="59656">
                  <c:v>0.83588213353226415</c:v>
                </c:pt>
                <c:pt idx="59657">
                  <c:v>0.83619402985074631</c:v>
                </c:pt>
                <c:pt idx="59658">
                  <c:v>0.83619402985074631</c:v>
                </c:pt>
                <c:pt idx="59659">
                  <c:v>0.83631618195376578</c:v>
                </c:pt>
                <c:pt idx="59660">
                  <c:v>0.83600447260529265</c:v>
                </c:pt>
                <c:pt idx="59661">
                  <c:v>0.83594332587621178</c:v>
                </c:pt>
                <c:pt idx="59662">
                  <c:v>0.83594332587621178</c:v>
                </c:pt>
                <c:pt idx="59663">
                  <c:v>0.83625512868332708</c:v>
                </c:pt>
                <c:pt idx="59664">
                  <c:v>0.83631618195376578</c:v>
                </c:pt>
                <c:pt idx="59665">
                  <c:v>0.83600447260529265</c:v>
                </c:pt>
                <c:pt idx="59666">
                  <c:v>0.83569299552906096</c:v>
                </c:pt>
                <c:pt idx="59667">
                  <c:v>0.8356317554975774</c:v>
                </c:pt>
                <c:pt idx="59668">
                  <c:v>0.83569299552906118</c:v>
                </c:pt>
                <c:pt idx="59669">
                  <c:v>0.83606557377049184</c:v>
                </c:pt>
                <c:pt idx="59670">
                  <c:v>0.83569299552906118</c:v>
                </c:pt>
                <c:pt idx="59671">
                  <c:v>0.8356317554975774</c:v>
                </c:pt>
                <c:pt idx="59672">
                  <c:v>0.8353204172876304</c:v>
                </c:pt>
                <c:pt idx="59673">
                  <c:v>0.8356317554975774</c:v>
                </c:pt>
                <c:pt idx="59674">
                  <c:v>0.83557046979865779</c:v>
                </c:pt>
                <c:pt idx="59675">
                  <c:v>0.83557046979865779</c:v>
                </c:pt>
                <c:pt idx="59676">
                  <c:v>0.83594332587621178</c:v>
                </c:pt>
                <c:pt idx="59677">
                  <c:v>0.83594332587621178</c:v>
                </c:pt>
                <c:pt idx="59678">
                  <c:v>0.83594332587621178</c:v>
                </c:pt>
                <c:pt idx="59679">
                  <c:v>0.83594332587621178</c:v>
                </c:pt>
                <c:pt idx="59680">
                  <c:v>0.83588213353226415</c:v>
                </c:pt>
                <c:pt idx="59681">
                  <c:v>0.83557046979865779</c:v>
                </c:pt>
                <c:pt idx="59682">
                  <c:v>0.83594332587621178</c:v>
                </c:pt>
                <c:pt idx="59683">
                  <c:v>0.8356317554975774</c:v>
                </c:pt>
                <c:pt idx="59684">
                  <c:v>0.8356317554975774</c:v>
                </c:pt>
                <c:pt idx="59685">
                  <c:v>0.83588213353226415</c:v>
                </c:pt>
                <c:pt idx="59686">
                  <c:v>0.83619402985074631</c:v>
                </c:pt>
                <c:pt idx="59687">
                  <c:v>0.83582089552238814</c:v>
                </c:pt>
                <c:pt idx="59688">
                  <c:v>0.83613288540500197</c:v>
                </c:pt>
                <c:pt idx="59689">
                  <c:v>0.83607169529499625</c:v>
                </c:pt>
                <c:pt idx="59690">
                  <c:v>0.83613288540500197</c:v>
                </c:pt>
                <c:pt idx="59691">
                  <c:v>0.83619402985074631</c:v>
                </c:pt>
                <c:pt idx="59692">
                  <c:v>0.83619402985074631</c:v>
                </c:pt>
                <c:pt idx="59693">
                  <c:v>0.83588213353226415</c:v>
                </c:pt>
                <c:pt idx="59694">
                  <c:v>0.83588213353226415</c:v>
                </c:pt>
                <c:pt idx="59695">
                  <c:v>0.83588213353226415</c:v>
                </c:pt>
                <c:pt idx="59696">
                  <c:v>0.83557046979865779</c:v>
                </c:pt>
                <c:pt idx="59697">
                  <c:v>0.83519761372110379</c:v>
                </c:pt>
                <c:pt idx="59698">
                  <c:v>0.83594332587621178</c:v>
                </c:pt>
                <c:pt idx="59699">
                  <c:v>0.83600447260529265</c:v>
                </c:pt>
                <c:pt idx="59700">
                  <c:v>0.83588213353226415</c:v>
                </c:pt>
                <c:pt idx="59701">
                  <c:v>0.83588213353226415</c:v>
                </c:pt>
                <c:pt idx="59702">
                  <c:v>0.83550913838120111</c:v>
                </c:pt>
                <c:pt idx="59703">
                  <c:v>0.83550913838120111</c:v>
                </c:pt>
                <c:pt idx="59704">
                  <c:v>0.83557046979865779</c:v>
                </c:pt>
                <c:pt idx="59705">
                  <c:v>0.83600447260529276</c:v>
                </c:pt>
                <c:pt idx="59706">
                  <c:v>0.83569299552906118</c:v>
                </c:pt>
                <c:pt idx="59707">
                  <c:v>0.83594332587621178</c:v>
                </c:pt>
                <c:pt idx="59708">
                  <c:v>0.8356317554975774</c:v>
                </c:pt>
                <c:pt idx="59709">
                  <c:v>0.83637718971300801</c:v>
                </c:pt>
                <c:pt idx="59710">
                  <c:v>0.83600447260529265</c:v>
                </c:pt>
                <c:pt idx="59711">
                  <c:v>0.83594332587621178</c:v>
                </c:pt>
                <c:pt idx="59712">
                  <c:v>0.83625512868332708</c:v>
                </c:pt>
                <c:pt idx="59713">
                  <c:v>0.83588213353226415</c:v>
                </c:pt>
                <c:pt idx="59714">
                  <c:v>0.83619402985074631</c:v>
                </c:pt>
                <c:pt idx="59715">
                  <c:v>0.83588213353226415</c:v>
                </c:pt>
                <c:pt idx="59716">
                  <c:v>0.83619402985074631</c:v>
                </c:pt>
                <c:pt idx="59717">
                  <c:v>0.83625512868332708</c:v>
                </c:pt>
                <c:pt idx="59718">
                  <c:v>0.83594332587621178</c:v>
                </c:pt>
                <c:pt idx="59719">
                  <c:v>0.83594332587621178</c:v>
                </c:pt>
                <c:pt idx="59720">
                  <c:v>0.8356317554975774</c:v>
                </c:pt>
                <c:pt idx="59721">
                  <c:v>0.8356317554975774</c:v>
                </c:pt>
                <c:pt idx="59722">
                  <c:v>0.83569299552906118</c:v>
                </c:pt>
                <c:pt idx="59723">
                  <c:v>0.8356317554975774</c:v>
                </c:pt>
                <c:pt idx="59724">
                  <c:v>0.83600447260529265</c:v>
                </c:pt>
                <c:pt idx="59725">
                  <c:v>0.83637718971300801</c:v>
                </c:pt>
                <c:pt idx="59726">
                  <c:v>0.83600447260529265</c:v>
                </c:pt>
                <c:pt idx="59727">
                  <c:v>0.83594332587621178</c:v>
                </c:pt>
                <c:pt idx="59728">
                  <c:v>0.83625512868332708</c:v>
                </c:pt>
                <c:pt idx="59729">
                  <c:v>0.83625512868332708</c:v>
                </c:pt>
                <c:pt idx="59730">
                  <c:v>0.83625512868332708</c:v>
                </c:pt>
                <c:pt idx="59731">
                  <c:v>0.83582089552238814</c:v>
                </c:pt>
                <c:pt idx="59732">
                  <c:v>0.83613288540500197</c:v>
                </c:pt>
                <c:pt idx="59733">
                  <c:v>0.83613288540500197</c:v>
                </c:pt>
                <c:pt idx="59734">
                  <c:v>0.83582089552238814</c:v>
                </c:pt>
                <c:pt idx="59735">
                  <c:v>0.83588213353226415</c:v>
                </c:pt>
                <c:pt idx="59736">
                  <c:v>0.83588213353226415</c:v>
                </c:pt>
                <c:pt idx="59737">
                  <c:v>0.83588213353226415</c:v>
                </c:pt>
                <c:pt idx="59738">
                  <c:v>0.83582089552238814</c:v>
                </c:pt>
                <c:pt idx="59739">
                  <c:v>0.83619402985074631</c:v>
                </c:pt>
                <c:pt idx="59740">
                  <c:v>0.83625512868332708</c:v>
                </c:pt>
                <c:pt idx="59741">
                  <c:v>0.83643815201192251</c:v>
                </c:pt>
                <c:pt idx="59742">
                  <c:v>0.83612662942271887</c:v>
                </c:pt>
                <c:pt idx="59743">
                  <c:v>0.83606557377049184</c:v>
                </c:pt>
                <c:pt idx="59744">
                  <c:v>0.8356317554975774</c:v>
                </c:pt>
                <c:pt idx="59745">
                  <c:v>0.83569299552906118</c:v>
                </c:pt>
                <c:pt idx="59746">
                  <c:v>0.83600447260529265</c:v>
                </c:pt>
                <c:pt idx="59747">
                  <c:v>0.83569299552906096</c:v>
                </c:pt>
                <c:pt idx="59748">
                  <c:v>0.83606557377049184</c:v>
                </c:pt>
                <c:pt idx="59749">
                  <c:v>0.83600447260529265</c:v>
                </c:pt>
                <c:pt idx="59750">
                  <c:v>0.83600447260529265</c:v>
                </c:pt>
                <c:pt idx="59751">
                  <c:v>0.83600447260529265</c:v>
                </c:pt>
                <c:pt idx="59752">
                  <c:v>0.83594332587621178</c:v>
                </c:pt>
                <c:pt idx="59753">
                  <c:v>0.83594332587621178</c:v>
                </c:pt>
                <c:pt idx="59754">
                  <c:v>0.83625512868332708</c:v>
                </c:pt>
                <c:pt idx="59755">
                  <c:v>0.83619402985074631</c:v>
                </c:pt>
                <c:pt idx="59756">
                  <c:v>0.83625512868332708</c:v>
                </c:pt>
                <c:pt idx="59757">
                  <c:v>0.83631618195376578</c:v>
                </c:pt>
                <c:pt idx="59758">
                  <c:v>0.83606557377049184</c:v>
                </c:pt>
                <c:pt idx="59759">
                  <c:v>0.83538175046554941</c:v>
                </c:pt>
                <c:pt idx="59760">
                  <c:v>0.83544303797468367</c:v>
                </c:pt>
                <c:pt idx="59761">
                  <c:v>0.83581533879374537</c:v>
                </c:pt>
                <c:pt idx="59762">
                  <c:v>0.83550427986602172</c:v>
                </c:pt>
                <c:pt idx="59763">
                  <c:v>0.83544303797468367</c:v>
                </c:pt>
                <c:pt idx="59764">
                  <c:v>0.83538175046554941</c:v>
                </c:pt>
                <c:pt idx="59765">
                  <c:v>0.83544303797468367</c:v>
                </c:pt>
                <c:pt idx="59766">
                  <c:v>0.83544303797468367</c:v>
                </c:pt>
                <c:pt idx="59767">
                  <c:v>0.83569299552906118</c:v>
                </c:pt>
                <c:pt idx="59768">
                  <c:v>0.83606557377049184</c:v>
                </c:pt>
                <c:pt idx="59769">
                  <c:v>0.83606557377049184</c:v>
                </c:pt>
                <c:pt idx="59770">
                  <c:v>0.83600447260529265</c:v>
                </c:pt>
                <c:pt idx="59771">
                  <c:v>0.83600447260529265</c:v>
                </c:pt>
                <c:pt idx="59772">
                  <c:v>0.83600447260529265</c:v>
                </c:pt>
                <c:pt idx="59773">
                  <c:v>0.83606557377049184</c:v>
                </c:pt>
                <c:pt idx="59774">
                  <c:v>0.8357541899441342</c:v>
                </c:pt>
                <c:pt idx="59775">
                  <c:v>0.83581533879374537</c:v>
                </c:pt>
                <c:pt idx="59776">
                  <c:v>0.83544303797468367</c:v>
                </c:pt>
                <c:pt idx="59777">
                  <c:v>0.83581533879374537</c:v>
                </c:pt>
                <c:pt idx="59778">
                  <c:v>0.83581533879374537</c:v>
                </c:pt>
                <c:pt idx="59779">
                  <c:v>0.8357541899441342</c:v>
                </c:pt>
                <c:pt idx="59780">
                  <c:v>0.8357541899441342</c:v>
                </c:pt>
                <c:pt idx="59781">
                  <c:v>0.83618763961280718</c:v>
                </c:pt>
                <c:pt idx="59782">
                  <c:v>0.83624860439151472</c:v>
                </c:pt>
                <c:pt idx="59783">
                  <c:v>0.83587644212876822</c:v>
                </c:pt>
                <c:pt idx="59784">
                  <c:v>0.83618763961280718</c:v>
                </c:pt>
                <c:pt idx="59785">
                  <c:v>0.83624860439151472</c:v>
                </c:pt>
                <c:pt idx="59786">
                  <c:v>0.83624860439151472</c:v>
                </c:pt>
                <c:pt idx="59787">
                  <c:v>0.83593749999999989</c:v>
                </c:pt>
                <c:pt idx="59788">
                  <c:v>0.83599851245816292</c:v>
                </c:pt>
                <c:pt idx="59789">
                  <c:v>0.83568773234200755</c:v>
                </c:pt>
                <c:pt idx="59790">
                  <c:v>0.83605947955390336</c:v>
                </c:pt>
                <c:pt idx="59791">
                  <c:v>0.83562662699888446</c:v>
                </c:pt>
                <c:pt idx="59792">
                  <c:v>0.83581533879374537</c:v>
                </c:pt>
                <c:pt idx="59793">
                  <c:v>0.8357541899441342</c:v>
                </c:pt>
                <c:pt idx="59794">
                  <c:v>0.83612662942271887</c:v>
                </c:pt>
                <c:pt idx="59795">
                  <c:v>0.83581533879374537</c:v>
                </c:pt>
                <c:pt idx="59796">
                  <c:v>0.83624860439151472</c:v>
                </c:pt>
                <c:pt idx="59797">
                  <c:v>0.83593750000000011</c:v>
                </c:pt>
                <c:pt idx="59798">
                  <c:v>0.83574879227053145</c:v>
                </c:pt>
                <c:pt idx="59799">
                  <c:v>0.83574879227053145</c:v>
                </c:pt>
                <c:pt idx="59800">
                  <c:v>0.83531598513011163</c:v>
                </c:pt>
                <c:pt idx="59801">
                  <c:v>0.83593749999999989</c:v>
                </c:pt>
                <c:pt idx="59802">
                  <c:v>0.83587644212876822</c:v>
                </c:pt>
                <c:pt idx="59803">
                  <c:v>0.83581533879374537</c:v>
                </c:pt>
                <c:pt idx="59804">
                  <c:v>0.83649906890130354</c:v>
                </c:pt>
                <c:pt idx="59805">
                  <c:v>0.83612662942271887</c:v>
                </c:pt>
                <c:pt idx="59806">
                  <c:v>0.83612662942271887</c:v>
                </c:pt>
                <c:pt idx="59807">
                  <c:v>0.83649906890130354</c:v>
                </c:pt>
                <c:pt idx="59808">
                  <c:v>0.83618763961280718</c:v>
                </c:pt>
                <c:pt idx="59809">
                  <c:v>0.83618763961280718</c:v>
                </c:pt>
                <c:pt idx="59810">
                  <c:v>0.83587644212876822</c:v>
                </c:pt>
                <c:pt idx="59811">
                  <c:v>0.83556547619047616</c:v>
                </c:pt>
                <c:pt idx="59812">
                  <c:v>0.83624860439151472</c:v>
                </c:pt>
                <c:pt idx="59813">
                  <c:v>0.83587644212876822</c:v>
                </c:pt>
                <c:pt idx="59814">
                  <c:v>0.83612662942271887</c:v>
                </c:pt>
                <c:pt idx="59815">
                  <c:v>0.83606557377049184</c:v>
                </c:pt>
                <c:pt idx="59816">
                  <c:v>0.8357541899441342</c:v>
                </c:pt>
                <c:pt idx="59817">
                  <c:v>0.83612662942271887</c:v>
                </c:pt>
                <c:pt idx="59818">
                  <c:v>0.83581533879374537</c:v>
                </c:pt>
                <c:pt idx="59819">
                  <c:v>0.83593750000000011</c:v>
                </c:pt>
                <c:pt idx="59820">
                  <c:v>0.83562662699888446</c:v>
                </c:pt>
                <c:pt idx="59821">
                  <c:v>0.83556547619047616</c:v>
                </c:pt>
                <c:pt idx="59822">
                  <c:v>0.83587644212876822</c:v>
                </c:pt>
                <c:pt idx="59823">
                  <c:v>0.83618763961280718</c:v>
                </c:pt>
                <c:pt idx="59824">
                  <c:v>0.83606557377049184</c:v>
                </c:pt>
                <c:pt idx="59825">
                  <c:v>0.83637718971300801</c:v>
                </c:pt>
                <c:pt idx="59826">
                  <c:v>0.83569299552906096</c:v>
                </c:pt>
                <c:pt idx="59827">
                  <c:v>0.83581533879374537</c:v>
                </c:pt>
                <c:pt idx="59828">
                  <c:v>0.83550427986602172</c:v>
                </c:pt>
                <c:pt idx="59829">
                  <c:v>0.83587644212876822</c:v>
                </c:pt>
                <c:pt idx="59830">
                  <c:v>0.83562662699888446</c:v>
                </c:pt>
                <c:pt idx="59831">
                  <c:v>0.83562662699888446</c:v>
                </c:pt>
                <c:pt idx="59832">
                  <c:v>0.83593750000000011</c:v>
                </c:pt>
                <c:pt idx="59833">
                  <c:v>0.83618763961280718</c:v>
                </c:pt>
                <c:pt idx="59834">
                  <c:v>0.83612662942271887</c:v>
                </c:pt>
                <c:pt idx="59835">
                  <c:v>0.8357541899441342</c:v>
                </c:pt>
                <c:pt idx="59836">
                  <c:v>0.83581533879374537</c:v>
                </c:pt>
                <c:pt idx="59837">
                  <c:v>0.83624860439151472</c:v>
                </c:pt>
                <c:pt idx="59838">
                  <c:v>0.83593750000000011</c:v>
                </c:pt>
                <c:pt idx="59839">
                  <c:v>0.83562662699888446</c:v>
                </c:pt>
                <c:pt idx="59840">
                  <c:v>0.83556547619047616</c:v>
                </c:pt>
                <c:pt idx="59841">
                  <c:v>0.83587644212876822</c:v>
                </c:pt>
                <c:pt idx="59842">
                  <c:v>0.83581533879374537</c:v>
                </c:pt>
                <c:pt idx="59843">
                  <c:v>0.83612662942271887</c:v>
                </c:pt>
                <c:pt idx="59844">
                  <c:v>0.83612662942271887</c:v>
                </c:pt>
                <c:pt idx="59845">
                  <c:v>0.83643815201192251</c:v>
                </c:pt>
                <c:pt idx="59846">
                  <c:v>0.83612662942271887</c:v>
                </c:pt>
                <c:pt idx="59847">
                  <c:v>0.83581533879374537</c:v>
                </c:pt>
                <c:pt idx="59848">
                  <c:v>0.83624860439151472</c:v>
                </c:pt>
                <c:pt idx="59849">
                  <c:v>0.83630952380952384</c:v>
                </c:pt>
                <c:pt idx="59850">
                  <c:v>0.83562662699888446</c:v>
                </c:pt>
                <c:pt idx="59851">
                  <c:v>0.83568773234200755</c:v>
                </c:pt>
                <c:pt idx="59852">
                  <c:v>0.83574879227053145</c:v>
                </c:pt>
                <c:pt idx="59853">
                  <c:v>0.83574879227053145</c:v>
                </c:pt>
                <c:pt idx="59854">
                  <c:v>0.83568773234200755</c:v>
                </c:pt>
                <c:pt idx="59855">
                  <c:v>0.83525474153960577</c:v>
                </c:pt>
                <c:pt idx="59856">
                  <c:v>0.83630952380952384</c:v>
                </c:pt>
                <c:pt idx="59857">
                  <c:v>0.83593749999999989</c:v>
                </c:pt>
                <c:pt idx="59858">
                  <c:v>0.83556547619047628</c:v>
                </c:pt>
                <c:pt idx="59859">
                  <c:v>0.83587644212876822</c:v>
                </c:pt>
                <c:pt idx="59860">
                  <c:v>0.83618763961280718</c:v>
                </c:pt>
                <c:pt idx="59861">
                  <c:v>0.83581533879374537</c:v>
                </c:pt>
                <c:pt idx="59862">
                  <c:v>0.83581533879374537</c:v>
                </c:pt>
                <c:pt idx="59863">
                  <c:v>0.83618763961280718</c:v>
                </c:pt>
                <c:pt idx="59864">
                  <c:v>0.83618763961280718</c:v>
                </c:pt>
                <c:pt idx="59865">
                  <c:v>0.83618763961280718</c:v>
                </c:pt>
                <c:pt idx="59866">
                  <c:v>0.83649906890130354</c:v>
                </c:pt>
                <c:pt idx="59867">
                  <c:v>0.83655994043186888</c:v>
                </c:pt>
                <c:pt idx="59868">
                  <c:v>0.83556547619047616</c:v>
                </c:pt>
                <c:pt idx="59869">
                  <c:v>0.83568773234200755</c:v>
                </c:pt>
                <c:pt idx="59870">
                  <c:v>0.83605947955390336</c:v>
                </c:pt>
                <c:pt idx="59871">
                  <c:v>0.83599851245816292</c:v>
                </c:pt>
                <c:pt idx="59872">
                  <c:v>0.83599851245816292</c:v>
                </c:pt>
                <c:pt idx="59873">
                  <c:v>0.83612040133779264</c:v>
                </c:pt>
                <c:pt idx="59874">
                  <c:v>0.83549944300037127</c:v>
                </c:pt>
                <c:pt idx="59875">
                  <c:v>0.83537718320327026</c:v>
                </c:pt>
                <c:pt idx="59876">
                  <c:v>0.83593750000000011</c:v>
                </c:pt>
                <c:pt idx="59877">
                  <c:v>0.83556547619047616</c:v>
                </c:pt>
                <c:pt idx="59878">
                  <c:v>0.83519345238095233</c:v>
                </c:pt>
                <c:pt idx="59879">
                  <c:v>0.83550427986602172</c:v>
                </c:pt>
                <c:pt idx="59880">
                  <c:v>0.83550427986602172</c:v>
                </c:pt>
                <c:pt idx="59881">
                  <c:v>0.83612662942271887</c:v>
                </c:pt>
                <c:pt idx="59882">
                  <c:v>0.83649906890130354</c:v>
                </c:pt>
                <c:pt idx="59883">
                  <c:v>0.83581533879374537</c:v>
                </c:pt>
                <c:pt idx="59884">
                  <c:v>0.83618763961280718</c:v>
                </c:pt>
                <c:pt idx="59885">
                  <c:v>0.83618763961280718</c:v>
                </c:pt>
                <c:pt idx="59886">
                  <c:v>0.83618763961280718</c:v>
                </c:pt>
                <c:pt idx="59887">
                  <c:v>0.83606557377049184</c:v>
                </c:pt>
                <c:pt idx="59888">
                  <c:v>0.83606557377049184</c:v>
                </c:pt>
                <c:pt idx="59889">
                  <c:v>0.8357541899441342</c:v>
                </c:pt>
                <c:pt idx="59890">
                  <c:v>0.83612662942271887</c:v>
                </c:pt>
                <c:pt idx="59891">
                  <c:v>0.83550427986602172</c:v>
                </c:pt>
                <c:pt idx="59892">
                  <c:v>0.83606557377049184</c:v>
                </c:pt>
                <c:pt idx="59893">
                  <c:v>0.83606557377049184</c:v>
                </c:pt>
                <c:pt idx="59894">
                  <c:v>0.8357541899441342</c:v>
                </c:pt>
                <c:pt idx="59895">
                  <c:v>0.83507073715562186</c:v>
                </c:pt>
                <c:pt idx="59896">
                  <c:v>0.83513211760327521</c:v>
                </c:pt>
                <c:pt idx="59897">
                  <c:v>0.83550427986602172</c:v>
                </c:pt>
                <c:pt idx="59898">
                  <c:v>0.83550427986602172</c:v>
                </c:pt>
                <c:pt idx="59899">
                  <c:v>0.83525474153960577</c:v>
                </c:pt>
                <c:pt idx="59900">
                  <c:v>0.83593750000000011</c:v>
                </c:pt>
                <c:pt idx="59901">
                  <c:v>0.83556547619047616</c:v>
                </c:pt>
                <c:pt idx="59902">
                  <c:v>0.83581533879374537</c:v>
                </c:pt>
                <c:pt idx="59903">
                  <c:v>0.83612662942271887</c:v>
                </c:pt>
                <c:pt idx="59904">
                  <c:v>0.83612662942271887</c:v>
                </c:pt>
                <c:pt idx="59905">
                  <c:v>0.83612662942271887</c:v>
                </c:pt>
                <c:pt idx="59906">
                  <c:v>0.83606557377049184</c:v>
                </c:pt>
                <c:pt idx="59907">
                  <c:v>0.83606557377049184</c:v>
                </c:pt>
                <c:pt idx="59908">
                  <c:v>0.83637718971300801</c:v>
                </c:pt>
                <c:pt idx="59909">
                  <c:v>0.83606557377049184</c:v>
                </c:pt>
                <c:pt idx="59910">
                  <c:v>0.8357541899441342</c:v>
                </c:pt>
                <c:pt idx="59911">
                  <c:v>0.83581533879374537</c:v>
                </c:pt>
                <c:pt idx="59912">
                  <c:v>0.83581533879374537</c:v>
                </c:pt>
                <c:pt idx="59913">
                  <c:v>0.83587644212876822</c:v>
                </c:pt>
                <c:pt idx="59914">
                  <c:v>0.83587644212876822</c:v>
                </c:pt>
                <c:pt idx="59915">
                  <c:v>0.83556547619047616</c:v>
                </c:pt>
                <c:pt idx="59916">
                  <c:v>0.83525474153960577</c:v>
                </c:pt>
                <c:pt idx="59917">
                  <c:v>0.83556547619047616</c:v>
                </c:pt>
                <c:pt idx="59918">
                  <c:v>0.83562662699888446</c:v>
                </c:pt>
                <c:pt idx="59919">
                  <c:v>0.83593750000000011</c:v>
                </c:pt>
                <c:pt idx="59920">
                  <c:v>0.83624860439151472</c:v>
                </c:pt>
                <c:pt idx="59921">
                  <c:v>0.83612662942271887</c:v>
                </c:pt>
                <c:pt idx="59922">
                  <c:v>0.83606557377049184</c:v>
                </c:pt>
                <c:pt idx="59923">
                  <c:v>0.83606557377049184</c:v>
                </c:pt>
                <c:pt idx="59924">
                  <c:v>0.83637718971300801</c:v>
                </c:pt>
                <c:pt idx="59925">
                  <c:v>0.83600447260529265</c:v>
                </c:pt>
                <c:pt idx="59926">
                  <c:v>0.83600447260529265</c:v>
                </c:pt>
                <c:pt idx="59927">
                  <c:v>0.83594332587621178</c:v>
                </c:pt>
                <c:pt idx="59928">
                  <c:v>0.83625512868332708</c:v>
                </c:pt>
                <c:pt idx="59929">
                  <c:v>0.83600447260529265</c:v>
                </c:pt>
                <c:pt idx="59930">
                  <c:v>0.83569299552906096</c:v>
                </c:pt>
                <c:pt idx="59931">
                  <c:v>0.83600447260529265</c:v>
                </c:pt>
                <c:pt idx="59932">
                  <c:v>0.83594332587621178</c:v>
                </c:pt>
                <c:pt idx="59933">
                  <c:v>0.83594332587621178</c:v>
                </c:pt>
                <c:pt idx="59934">
                  <c:v>0.83643815201192251</c:v>
                </c:pt>
                <c:pt idx="59935">
                  <c:v>0.83618763961280718</c:v>
                </c:pt>
                <c:pt idx="59936">
                  <c:v>0.83587644212876822</c:v>
                </c:pt>
                <c:pt idx="59937">
                  <c:v>0.83587644212876822</c:v>
                </c:pt>
                <c:pt idx="59938">
                  <c:v>0.83618763961280718</c:v>
                </c:pt>
                <c:pt idx="59939">
                  <c:v>0.83587644212876822</c:v>
                </c:pt>
                <c:pt idx="59940">
                  <c:v>0.83587644212876822</c:v>
                </c:pt>
                <c:pt idx="59941">
                  <c:v>0.83655994043186888</c:v>
                </c:pt>
                <c:pt idx="59942">
                  <c:v>0.83618763961280718</c:v>
                </c:pt>
                <c:pt idx="59943">
                  <c:v>0.83612662942271887</c:v>
                </c:pt>
                <c:pt idx="59944">
                  <c:v>0.8357541899441342</c:v>
                </c:pt>
                <c:pt idx="59945">
                  <c:v>0.83612662942271887</c:v>
                </c:pt>
                <c:pt idx="59946">
                  <c:v>0.83618763961280718</c:v>
                </c:pt>
                <c:pt idx="59947">
                  <c:v>0.83587644212876822</c:v>
                </c:pt>
                <c:pt idx="59948">
                  <c:v>0.83550427986602172</c:v>
                </c:pt>
                <c:pt idx="59949">
                  <c:v>0.83581533879374537</c:v>
                </c:pt>
                <c:pt idx="59950">
                  <c:v>0.83550427986602172</c:v>
                </c:pt>
                <c:pt idx="59951">
                  <c:v>0.83587644212876822</c:v>
                </c:pt>
                <c:pt idx="59952">
                  <c:v>0.83618763961280718</c:v>
                </c:pt>
                <c:pt idx="59953">
                  <c:v>0.83612662942271887</c:v>
                </c:pt>
                <c:pt idx="59954">
                  <c:v>0.83581533879374537</c:v>
                </c:pt>
                <c:pt idx="59955">
                  <c:v>0.83618763961280718</c:v>
                </c:pt>
                <c:pt idx="59956">
                  <c:v>0.83587644212876822</c:v>
                </c:pt>
                <c:pt idx="59957">
                  <c:v>0.83556547619047616</c:v>
                </c:pt>
                <c:pt idx="59958">
                  <c:v>0.83587644212876822</c:v>
                </c:pt>
                <c:pt idx="59959">
                  <c:v>0.83587644212876822</c:v>
                </c:pt>
                <c:pt idx="59960">
                  <c:v>0.83556547619047616</c:v>
                </c:pt>
                <c:pt idx="59961">
                  <c:v>0.83525474153960577</c:v>
                </c:pt>
                <c:pt idx="59962">
                  <c:v>0.83562662699888446</c:v>
                </c:pt>
                <c:pt idx="59963">
                  <c:v>0.83562662699888446</c:v>
                </c:pt>
                <c:pt idx="59964">
                  <c:v>0.83562662699888446</c:v>
                </c:pt>
                <c:pt idx="59965">
                  <c:v>0.83587644212876822</c:v>
                </c:pt>
                <c:pt idx="59966">
                  <c:v>0.83556547619047616</c:v>
                </c:pt>
                <c:pt idx="59967">
                  <c:v>0.83525474153960577</c:v>
                </c:pt>
                <c:pt idx="59968">
                  <c:v>0.83556547619047616</c:v>
                </c:pt>
                <c:pt idx="59969">
                  <c:v>0.83550427986602172</c:v>
                </c:pt>
                <c:pt idx="59970">
                  <c:v>0.83587644212876822</c:v>
                </c:pt>
                <c:pt idx="59971">
                  <c:v>0.83581533879374537</c:v>
                </c:pt>
                <c:pt idx="59972">
                  <c:v>0.83581533879374537</c:v>
                </c:pt>
                <c:pt idx="59973">
                  <c:v>0.83612662942271887</c:v>
                </c:pt>
                <c:pt idx="59974">
                  <c:v>0.83612662942271887</c:v>
                </c:pt>
                <c:pt idx="59975">
                  <c:v>0.83618763961280718</c:v>
                </c:pt>
                <c:pt idx="59976">
                  <c:v>0.83544303797468367</c:v>
                </c:pt>
                <c:pt idx="59977">
                  <c:v>0.83587644212876822</c:v>
                </c:pt>
                <c:pt idx="59978">
                  <c:v>0.83587644212876822</c:v>
                </c:pt>
                <c:pt idx="59979">
                  <c:v>0.83581533879374537</c:v>
                </c:pt>
                <c:pt idx="59980">
                  <c:v>0.83606557377049184</c:v>
                </c:pt>
                <c:pt idx="59981">
                  <c:v>0.83637718971300801</c:v>
                </c:pt>
                <c:pt idx="59982">
                  <c:v>0.83600447260529265</c:v>
                </c:pt>
                <c:pt idx="59983">
                  <c:v>0.83569299552906118</c:v>
                </c:pt>
                <c:pt idx="59984">
                  <c:v>0.83569299552906118</c:v>
                </c:pt>
                <c:pt idx="59985">
                  <c:v>0.83606557377049184</c:v>
                </c:pt>
                <c:pt idx="59986">
                  <c:v>0.8357541899441342</c:v>
                </c:pt>
                <c:pt idx="59987">
                  <c:v>0.83612662942271887</c:v>
                </c:pt>
                <c:pt idx="59988">
                  <c:v>0.83612662942271887</c:v>
                </c:pt>
                <c:pt idx="59989">
                  <c:v>0.83544303797468367</c:v>
                </c:pt>
                <c:pt idx="59990">
                  <c:v>0.8357541899441342</c:v>
                </c:pt>
                <c:pt idx="59991">
                  <c:v>0.83606557377049184</c:v>
                </c:pt>
                <c:pt idx="59992">
                  <c:v>0.83606557377049184</c:v>
                </c:pt>
                <c:pt idx="59993">
                  <c:v>0.83606557377049184</c:v>
                </c:pt>
                <c:pt idx="59994">
                  <c:v>0.83600447260529265</c:v>
                </c:pt>
                <c:pt idx="59995">
                  <c:v>0.83606557377049184</c:v>
                </c:pt>
                <c:pt idx="59996">
                  <c:v>0.83606557377049184</c:v>
                </c:pt>
                <c:pt idx="59997">
                  <c:v>0.83612662942271887</c:v>
                </c:pt>
                <c:pt idx="59998">
                  <c:v>0.83581533879374537</c:v>
                </c:pt>
                <c:pt idx="59999">
                  <c:v>0.83550427986602172</c:v>
                </c:pt>
                <c:pt idx="60000">
                  <c:v>0.83581533879374537</c:v>
                </c:pt>
                <c:pt idx="60001">
                  <c:v>0.83550427986602172</c:v>
                </c:pt>
                <c:pt idx="60002">
                  <c:v>0.83599851245816292</c:v>
                </c:pt>
                <c:pt idx="60003">
                  <c:v>0.83618763961280718</c:v>
                </c:pt>
                <c:pt idx="60004">
                  <c:v>0.83606557377049184</c:v>
                </c:pt>
                <c:pt idx="60005">
                  <c:v>0.83606557377049184</c:v>
                </c:pt>
                <c:pt idx="60006">
                  <c:v>0.83606557377049184</c:v>
                </c:pt>
                <c:pt idx="60007">
                  <c:v>0.83569299552906096</c:v>
                </c:pt>
                <c:pt idx="60008">
                  <c:v>0.8357541899441342</c:v>
                </c:pt>
                <c:pt idx="60009">
                  <c:v>0.8357541899441342</c:v>
                </c:pt>
                <c:pt idx="60010">
                  <c:v>0.83618763961280718</c:v>
                </c:pt>
                <c:pt idx="60011">
                  <c:v>0.83550427986602172</c:v>
                </c:pt>
                <c:pt idx="60012">
                  <c:v>0.83513211760327521</c:v>
                </c:pt>
                <c:pt idx="60013">
                  <c:v>0.83581533879374537</c:v>
                </c:pt>
                <c:pt idx="60014">
                  <c:v>0.83581533879374537</c:v>
                </c:pt>
                <c:pt idx="60015">
                  <c:v>0.83637718971300801</c:v>
                </c:pt>
                <c:pt idx="60016">
                  <c:v>0.83594332587621178</c:v>
                </c:pt>
                <c:pt idx="60017">
                  <c:v>0.83625512868332708</c:v>
                </c:pt>
                <c:pt idx="60018">
                  <c:v>0.83594332587621178</c:v>
                </c:pt>
                <c:pt idx="60019">
                  <c:v>0.83594332587621178</c:v>
                </c:pt>
                <c:pt idx="60020">
                  <c:v>0.83594332587621178</c:v>
                </c:pt>
                <c:pt idx="60021">
                  <c:v>0.83594332587621178</c:v>
                </c:pt>
                <c:pt idx="60022">
                  <c:v>0.83594332587621178</c:v>
                </c:pt>
                <c:pt idx="60023">
                  <c:v>0.83625512868332708</c:v>
                </c:pt>
                <c:pt idx="60024">
                  <c:v>0.83594332587621178</c:v>
                </c:pt>
                <c:pt idx="60025">
                  <c:v>0.83631618195376578</c:v>
                </c:pt>
                <c:pt idx="60026">
                  <c:v>0.83588213353226415</c:v>
                </c:pt>
                <c:pt idx="60027">
                  <c:v>0.83588213353226415</c:v>
                </c:pt>
                <c:pt idx="60028">
                  <c:v>0.83557046979865779</c:v>
                </c:pt>
                <c:pt idx="60029">
                  <c:v>0.8356317554975774</c:v>
                </c:pt>
                <c:pt idx="60030">
                  <c:v>0.83606557377049184</c:v>
                </c:pt>
                <c:pt idx="60031">
                  <c:v>0.8357541899441342</c:v>
                </c:pt>
                <c:pt idx="60032">
                  <c:v>0.83544303797468367</c:v>
                </c:pt>
                <c:pt idx="60033">
                  <c:v>0.83538175046554941</c:v>
                </c:pt>
                <c:pt idx="60034">
                  <c:v>0.83538175046554941</c:v>
                </c:pt>
                <c:pt idx="60035">
                  <c:v>0.83581533879374537</c:v>
                </c:pt>
                <c:pt idx="60036">
                  <c:v>0.83581533879374537</c:v>
                </c:pt>
                <c:pt idx="60037">
                  <c:v>0.83544303797468367</c:v>
                </c:pt>
                <c:pt idx="60038">
                  <c:v>0.83507073715562186</c:v>
                </c:pt>
                <c:pt idx="60039">
                  <c:v>0.8356317554975774</c:v>
                </c:pt>
                <c:pt idx="60040">
                  <c:v>0.83569299552906118</c:v>
                </c:pt>
                <c:pt idx="60041">
                  <c:v>0.83612662942271887</c:v>
                </c:pt>
                <c:pt idx="60042">
                  <c:v>0.83606557377049184</c:v>
                </c:pt>
                <c:pt idx="60043">
                  <c:v>0.83600447260529265</c:v>
                </c:pt>
                <c:pt idx="60044">
                  <c:v>0.83600447260529265</c:v>
                </c:pt>
                <c:pt idx="60045">
                  <c:v>0.83631618195376578</c:v>
                </c:pt>
                <c:pt idx="60046">
                  <c:v>0.83557046979865779</c:v>
                </c:pt>
                <c:pt idx="60047">
                  <c:v>0.83588213353226415</c:v>
                </c:pt>
                <c:pt idx="60048">
                  <c:v>0.83550913838120111</c:v>
                </c:pt>
                <c:pt idx="60049">
                  <c:v>0.83557046979865779</c:v>
                </c:pt>
                <c:pt idx="60050">
                  <c:v>0.83557046979865779</c:v>
                </c:pt>
                <c:pt idx="60051">
                  <c:v>0.83557046979865779</c:v>
                </c:pt>
                <c:pt idx="60052">
                  <c:v>0.83625512868332708</c:v>
                </c:pt>
                <c:pt idx="60053">
                  <c:v>0.83588213353226415</c:v>
                </c:pt>
                <c:pt idx="60054">
                  <c:v>0.83619402985074631</c:v>
                </c:pt>
                <c:pt idx="60055">
                  <c:v>0.83588213353226415</c:v>
                </c:pt>
                <c:pt idx="60056">
                  <c:v>0.83557046979865779</c:v>
                </c:pt>
                <c:pt idx="60057">
                  <c:v>0.83594332587621178</c:v>
                </c:pt>
                <c:pt idx="60058">
                  <c:v>0.83631618195376578</c:v>
                </c:pt>
                <c:pt idx="60059">
                  <c:v>0.83600447260529265</c:v>
                </c:pt>
                <c:pt idx="60060">
                  <c:v>0.8357541899441342</c:v>
                </c:pt>
                <c:pt idx="60061">
                  <c:v>0.83544303797468367</c:v>
                </c:pt>
                <c:pt idx="60062">
                  <c:v>0.83544303797468367</c:v>
                </c:pt>
                <c:pt idx="60063">
                  <c:v>0.83544303797468367</c:v>
                </c:pt>
                <c:pt idx="60064">
                  <c:v>0.83544303797468367</c:v>
                </c:pt>
                <c:pt idx="60065">
                  <c:v>0.83550427986602172</c:v>
                </c:pt>
                <c:pt idx="60066">
                  <c:v>0.83550427986602172</c:v>
                </c:pt>
                <c:pt idx="60067">
                  <c:v>0.83544303797468367</c:v>
                </c:pt>
                <c:pt idx="60068">
                  <c:v>0.83569299552906118</c:v>
                </c:pt>
                <c:pt idx="60069">
                  <c:v>0.83606557377049184</c:v>
                </c:pt>
                <c:pt idx="60070">
                  <c:v>0.83606557377049184</c:v>
                </c:pt>
                <c:pt idx="60071">
                  <c:v>0.83569299552906096</c:v>
                </c:pt>
                <c:pt idx="60072">
                  <c:v>0.83594332587621178</c:v>
                </c:pt>
                <c:pt idx="60073">
                  <c:v>0.83594332587621178</c:v>
                </c:pt>
                <c:pt idx="60074">
                  <c:v>0.83594332587621178</c:v>
                </c:pt>
                <c:pt idx="60075">
                  <c:v>0.83594332587621178</c:v>
                </c:pt>
                <c:pt idx="60076">
                  <c:v>0.83600447260529265</c:v>
                </c:pt>
                <c:pt idx="60077">
                  <c:v>0.83600447260529265</c:v>
                </c:pt>
                <c:pt idx="60078">
                  <c:v>0.8356317554975774</c:v>
                </c:pt>
                <c:pt idx="60079">
                  <c:v>0.83600447260529265</c:v>
                </c:pt>
                <c:pt idx="60080">
                  <c:v>0.83606557377049184</c:v>
                </c:pt>
                <c:pt idx="60081">
                  <c:v>0.8357541899441342</c:v>
                </c:pt>
                <c:pt idx="60082">
                  <c:v>0.83612662942271887</c:v>
                </c:pt>
                <c:pt idx="60083">
                  <c:v>0.83600447260529265</c:v>
                </c:pt>
                <c:pt idx="60084">
                  <c:v>0.83594332587621178</c:v>
                </c:pt>
                <c:pt idx="60085">
                  <c:v>0.83600447260529265</c:v>
                </c:pt>
                <c:pt idx="60086">
                  <c:v>0.83600447260529265</c:v>
                </c:pt>
                <c:pt idx="60087">
                  <c:v>0.8353204172876304</c:v>
                </c:pt>
                <c:pt idx="60088">
                  <c:v>0.83538175046554941</c:v>
                </c:pt>
                <c:pt idx="60089">
                  <c:v>0.83544303797468367</c:v>
                </c:pt>
                <c:pt idx="60090">
                  <c:v>0.83544303797468367</c:v>
                </c:pt>
                <c:pt idx="60091">
                  <c:v>0.83550427986602172</c:v>
                </c:pt>
                <c:pt idx="60092">
                  <c:v>0.83544303797468367</c:v>
                </c:pt>
                <c:pt idx="60093">
                  <c:v>0.83550427986602172</c:v>
                </c:pt>
                <c:pt idx="60094">
                  <c:v>0.83513211760327521</c:v>
                </c:pt>
                <c:pt idx="60095">
                  <c:v>0.83538175046554941</c:v>
                </c:pt>
                <c:pt idx="60096">
                  <c:v>0.83500931098696463</c:v>
                </c:pt>
                <c:pt idx="60097">
                  <c:v>0.83569299552906118</c:v>
                </c:pt>
                <c:pt idx="60098">
                  <c:v>0.83538175046554941</c:v>
                </c:pt>
                <c:pt idx="60099">
                  <c:v>0.83538175046554941</c:v>
                </c:pt>
                <c:pt idx="60100">
                  <c:v>0.83538175046554941</c:v>
                </c:pt>
                <c:pt idx="60101">
                  <c:v>0.8356317554975774</c:v>
                </c:pt>
                <c:pt idx="60102">
                  <c:v>0.83594332587621178</c:v>
                </c:pt>
                <c:pt idx="60103">
                  <c:v>0.83631618195376578</c:v>
                </c:pt>
                <c:pt idx="60104">
                  <c:v>0.83625512868332708</c:v>
                </c:pt>
                <c:pt idx="60105">
                  <c:v>0.83550913838120111</c:v>
                </c:pt>
                <c:pt idx="60106">
                  <c:v>0.83588213353226415</c:v>
                </c:pt>
                <c:pt idx="60107">
                  <c:v>0.83588213353226415</c:v>
                </c:pt>
                <c:pt idx="60108">
                  <c:v>0.83619402985074631</c:v>
                </c:pt>
                <c:pt idx="60109">
                  <c:v>0.83588213353226415</c:v>
                </c:pt>
                <c:pt idx="60110">
                  <c:v>0.83588213353226415</c:v>
                </c:pt>
                <c:pt idx="60111">
                  <c:v>0.83557046979865779</c:v>
                </c:pt>
                <c:pt idx="60112">
                  <c:v>0.83594332587621178</c:v>
                </c:pt>
                <c:pt idx="60113">
                  <c:v>0.83594332587621178</c:v>
                </c:pt>
                <c:pt idx="60114">
                  <c:v>0.83588213353226415</c:v>
                </c:pt>
                <c:pt idx="60115">
                  <c:v>0.83557046979865779</c:v>
                </c:pt>
                <c:pt idx="60116">
                  <c:v>0.8353204172876304</c:v>
                </c:pt>
                <c:pt idx="60117">
                  <c:v>0.83538175046554941</c:v>
                </c:pt>
                <c:pt idx="60118">
                  <c:v>0.83569299552906118</c:v>
                </c:pt>
                <c:pt idx="60119">
                  <c:v>0.83538175046554941</c:v>
                </c:pt>
                <c:pt idx="60120">
                  <c:v>0.8357541899441342</c:v>
                </c:pt>
                <c:pt idx="60121">
                  <c:v>0.83544303797468367</c:v>
                </c:pt>
                <c:pt idx="60122">
                  <c:v>0.83544303797468367</c:v>
                </c:pt>
                <c:pt idx="60123">
                  <c:v>0.8357541899441342</c:v>
                </c:pt>
                <c:pt idx="60124">
                  <c:v>0.83544303797468367</c:v>
                </c:pt>
                <c:pt idx="60125">
                  <c:v>0.83581533879374537</c:v>
                </c:pt>
                <c:pt idx="60126">
                  <c:v>0.83581533879374537</c:v>
                </c:pt>
                <c:pt idx="60127">
                  <c:v>0.83612662942271887</c:v>
                </c:pt>
                <c:pt idx="60128">
                  <c:v>0.8357541899441342</c:v>
                </c:pt>
                <c:pt idx="60129">
                  <c:v>0.83606557377049184</c:v>
                </c:pt>
                <c:pt idx="60130">
                  <c:v>0.83606557377049184</c:v>
                </c:pt>
                <c:pt idx="60131">
                  <c:v>0.83606557377049184</c:v>
                </c:pt>
                <c:pt idx="60132">
                  <c:v>0.83569299552906096</c:v>
                </c:pt>
                <c:pt idx="60133">
                  <c:v>0.83600447260529265</c:v>
                </c:pt>
                <c:pt idx="60134">
                  <c:v>0.83600447260529265</c:v>
                </c:pt>
                <c:pt idx="60135">
                  <c:v>0.83600447260529265</c:v>
                </c:pt>
                <c:pt idx="60136">
                  <c:v>0.83569299552906096</c:v>
                </c:pt>
                <c:pt idx="60137">
                  <c:v>0.8357541899441342</c:v>
                </c:pt>
                <c:pt idx="60138">
                  <c:v>0.8357541899441342</c:v>
                </c:pt>
                <c:pt idx="60139">
                  <c:v>0.8357541899441342</c:v>
                </c:pt>
                <c:pt idx="60140">
                  <c:v>0.83544303797468367</c:v>
                </c:pt>
                <c:pt idx="60141">
                  <c:v>0.83550427986602172</c:v>
                </c:pt>
                <c:pt idx="60142">
                  <c:v>0.83581533879374537</c:v>
                </c:pt>
                <c:pt idx="60143">
                  <c:v>0.83606557377049184</c:v>
                </c:pt>
                <c:pt idx="60144">
                  <c:v>0.83606557377049184</c:v>
                </c:pt>
                <c:pt idx="60145">
                  <c:v>0.83600447260529265</c:v>
                </c:pt>
                <c:pt idx="60146">
                  <c:v>0.83606557377049184</c:v>
                </c:pt>
                <c:pt idx="60147">
                  <c:v>0.83581533879374537</c:v>
                </c:pt>
                <c:pt idx="60148">
                  <c:v>0.83587644212876822</c:v>
                </c:pt>
                <c:pt idx="60149">
                  <c:v>0.83556547619047616</c:v>
                </c:pt>
                <c:pt idx="60150">
                  <c:v>0.83513211760327521</c:v>
                </c:pt>
                <c:pt idx="60151">
                  <c:v>0.83513211760327521</c:v>
                </c:pt>
                <c:pt idx="60152">
                  <c:v>0.83519345238095233</c:v>
                </c:pt>
                <c:pt idx="60153">
                  <c:v>0.83550427986602172</c:v>
                </c:pt>
                <c:pt idx="60154">
                  <c:v>0.83581533879374537</c:v>
                </c:pt>
                <c:pt idx="60155">
                  <c:v>0.83612662942271887</c:v>
                </c:pt>
                <c:pt idx="60156">
                  <c:v>0.83606557377049184</c:v>
                </c:pt>
                <c:pt idx="60157">
                  <c:v>0.83600447260529265</c:v>
                </c:pt>
                <c:pt idx="60158">
                  <c:v>0.83532041728763051</c:v>
                </c:pt>
                <c:pt idx="60159">
                  <c:v>0.83600447260529265</c:v>
                </c:pt>
                <c:pt idx="60160">
                  <c:v>0.83606557377049184</c:v>
                </c:pt>
                <c:pt idx="60161">
                  <c:v>0.83618763961280718</c:v>
                </c:pt>
                <c:pt idx="60162">
                  <c:v>0.83556547619047616</c:v>
                </c:pt>
                <c:pt idx="60163">
                  <c:v>0.83556547619047616</c:v>
                </c:pt>
                <c:pt idx="60164">
                  <c:v>0.83556547619047616</c:v>
                </c:pt>
                <c:pt idx="60165">
                  <c:v>0.83556547619047616</c:v>
                </c:pt>
                <c:pt idx="60166">
                  <c:v>0.83556547619047616</c:v>
                </c:pt>
                <c:pt idx="60167">
                  <c:v>0.83562662699888446</c:v>
                </c:pt>
                <c:pt idx="60168">
                  <c:v>0.83531598513011163</c:v>
                </c:pt>
                <c:pt idx="60169">
                  <c:v>0.83556547619047616</c:v>
                </c:pt>
                <c:pt idx="60170">
                  <c:v>0.83519345238095233</c:v>
                </c:pt>
                <c:pt idx="60171">
                  <c:v>0.83550427986602172</c:v>
                </c:pt>
                <c:pt idx="60172">
                  <c:v>0.83550427986602172</c:v>
                </c:pt>
                <c:pt idx="60173">
                  <c:v>0.83519345238095233</c:v>
                </c:pt>
                <c:pt idx="60174">
                  <c:v>0.83581533879374537</c:v>
                </c:pt>
                <c:pt idx="60175">
                  <c:v>0.8357541899441342</c:v>
                </c:pt>
                <c:pt idx="60176">
                  <c:v>0.83606557377049184</c:v>
                </c:pt>
                <c:pt idx="60177">
                  <c:v>0.8356317554975774</c:v>
                </c:pt>
                <c:pt idx="60178">
                  <c:v>0.8356317554975774</c:v>
                </c:pt>
                <c:pt idx="60179">
                  <c:v>0.8356317554975774</c:v>
                </c:pt>
                <c:pt idx="60180">
                  <c:v>0.83606557377049184</c:v>
                </c:pt>
                <c:pt idx="60181">
                  <c:v>0.83581533879374537</c:v>
                </c:pt>
                <c:pt idx="60182">
                  <c:v>0.83550427986602172</c:v>
                </c:pt>
                <c:pt idx="60183">
                  <c:v>0.83550427986602172</c:v>
                </c:pt>
                <c:pt idx="60184">
                  <c:v>0.83550427986602172</c:v>
                </c:pt>
                <c:pt idx="60185">
                  <c:v>0.83556547619047616</c:v>
                </c:pt>
                <c:pt idx="60186">
                  <c:v>0.83519345238095233</c:v>
                </c:pt>
                <c:pt idx="60187">
                  <c:v>0.83550427986602172</c:v>
                </c:pt>
                <c:pt idx="60188">
                  <c:v>0.83581533879374537</c:v>
                </c:pt>
                <c:pt idx="60189">
                  <c:v>0.8357541899441342</c:v>
                </c:pt>
                <c:pt idx="60190">
                  <c:v>0.83606557377049184</c:v>
                </c:pt>
                <c:pt idx="60191">
                  <c:v>0.83600447260529265</c:v>
                </c:pt>
                <c:pt idx="60192">
                  <c:v>0.8356317554975774</c:v>
                </c:pt>
                <c:pt idx="60193">
                  <c:v>0.8356317554975774</c:v>
                </c:pt>
                <c:pt idx="60194">
                  <c:v>0.83600447260529265</c:v>
                </c:pt>
                <c:pt idx="60195">
                  <c:v>0.83544303797468367</c:v>
                </c:pt>
                <c:pt idx="60196">
                  <c:v>0.83550427986602172</c:v>
                </c:pt>
                <c:pt idx="60197">
                  <c:v>0.83550427986602172</c:v>
                </c:pt>
                <c:pt idx="60198">
                  <c:v>0.83550427986602172</c:v>
                </c:pt>
                <c:pt idx="60199">
                  <c:v>0.83550427986602172</c:v>
                </c:pt>
                <c:pt idx="60200">
                  <c:v>0.83550427986602172</c:v>
                </c:pt>
                <c:pt idx="60201">
                  <c:v>0.83556547619047616</c:v>
                </c:pt>
                <c:pt idx="60202">
                  <c:v>0.83519345238095233</c:v>
                </c:pt>
                <c:pt idx="60203">
                  <c:v>0.83519345238095233</c:v>
                </c:pt>
                <c:pt idx="60204">
                  <c:v>0.83581533879374537</c:v>
                </c:pt>
                <c:pt idx="60205">
                  <c:v>0.8357541899441342</c:v>
                </c:pt>
                <c:pt idx="60206">
                  <c:v>0.83569299552906096</c:v>
                </c:pt>
                <c:pt idx="60207">
                  <c:v>0.83569299552906096</c:v>
                </c:pt>
                <c:pt idx="60208">
                  <c:v>0.8353817504655493</c:v>
                </c:pt>
                <c:pt idx="60209">
                  <c:v>0.83569299552906096</c:v>
                </c:pt>
                <c:pt idx="60210">
                  <c:v>0.83569299552906096</c:v>
                </c:pt>
                <c:pt idx="60211">
                  <c:v>0.83569299552906096</c:v>
                </c:pt>
                <c:pt idx="60212">
                  <c:v>0.83569299552906118</c:v>
                </c:pt>
                <c:pt idx="60213">
                  <c:v>0.83612662942271887</c:v>
                </c:pt>
                <c:pt idx="60214">
                  <c:v>0.8357541899441342</c:v>
                </c:pt>
                <c:pt idx="60215">
                  <c:v>0.8357541899441342</c:v>
                </c:pt>
                <c:pt idx="60216">
                  <c:v>0.83606557377049184</c:v>
                </c:pt>
                <c:pt idx="60217">
                  <c:v>0.83569299552906096</c:v>
                </c:pt>
                <c:pt idx="60218">
                  <c:v>0.83600447260529265</c:v>
                </c:pt>
                <c:pt idx="60219">
                  <c:v>0.83600447260529265</c:v>
                </c:pt>
                <c:pt idx="60220">
                  <c:v>0.83600447260529265</c:v>
                </c:pt>
                <c:pt idx="60221">
                  <c:v>0.8356317554975774</c:v>
                </c:pt>
                <c:pt idx="60222">
                  <c:v>0.83594332587621178</c:v>
                </c:pt>
                <c:pt idx="60223">
                  <c:v>0.83600447260529265</c:v>
                </c:pt>
                <c:pt idx="60224">
                  <c:v>0.83569299552906096</c:v>
                </c:pt>
                <c:pt idx="60225">
                  <c:v>0.83538175046554941</c:v>
                </c:pt>
                <c:pt idx="60226">
                  <c:v>0.83538175046554941</c:v>
                </c:pt>
                <c:pt idx="60227">
                  <c:v>0.83544303797468367</c:v>
                </c:pt>
                <c:pt idx="60228">
                  <c:v>0.83550427986602172</c:v>
                </c:pt>
                <c:pt idx="60229">
                  <c:v>0.83550427986602172</c:v>
                </c:pt>
                <c:pt idx="60230">
                  <c:v>0.83550427986602172</c:v>
                </c:pt>
                <c:pt idx="60231">
                  <c:v>0.83550427986602172</c:v>
                </c:pt>
                <c:pt idx="60232">
                  <c:v>0.83550427986602172</c:v>
                </c:pt>
                <c:pt idx="60233">
                  <c:v>0.83587644212876822</c:v>
                </c:pt>
                <c:pt idx="60234">
                  <c:v>0.8357541899441342</c:v>
                </c:pt>
                <c:pt idx="60235">
                  <c:v>0.83569299552906096</c:v>
                </c:pt>
                <c:pt idx="60236">
                  <c:v>0.83569299552906096</c:v>
                </c:pt>
                <c:pt idx="60237">
                  <c:v>0.83569299552906096</c:v>
                </c:pt>
                <c:pt idx="60238">
                  <c:v>0.83606557377049184</c:v>
                </c:pt>
                <c:pt idx="60239">
                  <c:v>0.83612662942271887</c:v>
                </c:pt>
                <c:pt idx="60240">
                  <c:v>0.8357541899441342</c:v>
                </c:pt>
                <c:pt idx="60241">
                  <c:v>0.83538175046554941</c:v>
                </c:pt>
                <c:pt idx="60242">
                  <c:v>0.83581533879374537</c:v>
                </c:pt>
                <c:pt idx="60243">
                  <c:v>0.83556547619047616</c:v>
                </c:pt>
                <c:pt idx="60244">
                  <c:v>0.83519345238095233</c:v>
                </c:pt>
                <c:pt idx="60245">
                  <c:v>0.83581533879374537</c:v>
                </c:pt>
                <c:pt idx="60246">
                  <c:v>0.83544303797468367</c:v>
                </c:pt>
                <c:pt idx="60247">
                  <c:v>0.8357541899441342</c:v>
                </c:pt>
                <c:pt idx="60248">
                  <c:v>0.8357541899441342</c:v>
                </c:pt>
                <c:pt idx="60249">
                  <c:v>0.8353817504655493</c:v>
                </c:pt>
                <c:pt idx="60250">
                  <c:v>0.83569299552906096</c:v>
                </c:pt>
                <c:pt idx="60251">
                  <c:v>0.83600447260529265</c:v>
                </c:pt>
                <c:pt idx="60252">
                  <c:v>0.83569299552906096</c:v>
                </c:pt>
                <c:pt idx="60253">
                  <c:v>0.83569299552906096</c:v>
                </c:pt>
                <c:pt idx="60254">
                  <c:v>0.83600447260529265</c:v>
                </c:pt>
                <c:pt idx="60255">
                  <c:v>0.8357541899441342</c:v>
                </c:pt>
                <c:pt idx="60256">
                  <c:v>0.83606557377049184</c:v>
                </c:pt>
                <c:pt idx="60257">
                  <c:v>0.83606557377049184</c:v>
                </c:pt>
                <c:pt idx="60258">
                  <c:v>0.8357541899441342</c:v>
                </c:pt>
                <c:pt idx="60259">
                  <c:v>0.83581533879374537</c:v>
                </c:pt>
                <c:pt idx="60260">
                  <c:v>0.83519345238095233</c:v>
                </c:pt>
                <c:pt idx="60261">
                  <c:v>0.83556547619047616</c:v>
                </c:pt>
                <c:pt idx="60262">
                  <c:v>0.83556547619047616</c:v>
                </c:pt>
                <c:pt idx="60263">
                  <c:v>0.83525474153960577</c:v>
                </c:pt>
                <c:pt idx="60264">
                  <c:v>0.83556547619047616</c:v>
                </c:pt>
                <c:pt idx="60265">
                  <c:v>0.83556547619047616</c:v>
                </c:pt>
                <c:pt idx="60266">
                  <c:v>0.83550427986602172</c:v>
                </c:pt>
                <c:pt idx="60267">
                  <c:v>0.83513211760327521</c:v>
                </c:pt>
                <c:pt idx="60268">
                  <c:v>0.83581533879374537</c:v>
                </c:pt>
                <c:pt idx="60269">
                  <c:v>0.83581533879374537</c:v>
                </c:pt>
                <c:pt idx="60270">
                  <c:v>0.83544303797468367</c:v>
                </c:pt>
                <c:pt idx="60271">
                  <c:v>0.83612662942271887</c:v>
                </c:pt>
                <c:pt idx="60272">
                  <c:v>0.83581533879374537</c:v>
                </c:pt>
                <c:pt idx="60273">
                  <c:v>0.8357541899441342</c:v>
                </c:pt>
                <c:pt idx="60274">
                  <c:v>0.83569299552906096</c:v>
                </c:pt>
                <c:pt idx="60275">
                  <c:v>0.83600447260529265</c:v>
                </c:pt>
                <c:pt idx="60276">
                  <c:v>0.83600447260529265</c:v>
                </c:pt>
                <c:pt idx="60277">
                  <c:v>0.83569299552906096</c:v>
                </c:pt>
                <c:pt idx="60278">
                  <c:v>0.8357541899441342</c:v>
                </c:pt>
                <c:pt idx="60279">
                  <c:v>0.83581533879374537</c:v>
                </c:pt>
                <c:pt idx="60280">
                  <c:v>0.83581533879374537</c:v>
                </c:pt>
                <c:pt idx="60281">
                  <c:v>0.83550427986602172</c:v>
                </c:pt>
                <c:pt idx="60282">
                  <c:v>0.83556547619047616</c:v>
                </c:pt>
                <c:pt idx="60283">
                  <c:v>0.83556547619047616</c:v>
                </c:pt>
                <c:pt idx="60284">
                  <c:v>0.83531598513011163</c:v>
                </c:pt>
                <c:pt idx="60285">
                  <c:v>0.83531598513011163</c:v>
                </c:pt>
                <c:pt idx="60286">
                  <c:v>0.83525474153960577</c:v>
                </c:pt>
                <c:pt idx="60287">
                  <c:v>0.83525474153960577</c:v>
                </c:pt>
                <c:pt idx="60288">
                  <c:v>0.83587644212876822</c:v>
                </c:pt>
                <c:pt idx="60289">
                  <c:v>0.8357541899441342</c:v>
                </c:pt>
                <c:pt idx="60290">
                  <c:v>0.83600447260529265</c:v>
                </c:pt>
                <c:pt idx="60291">
                  <c:v>0.83594332587621178</c:v>
                </c:pt>
                <c:pt idx="60292">
                  <c:v>0.83594332587621178</c:v>
                </c:pt>
                <c:pt idx="60293">
                  <c:v>0.83594332587621178</c:v>
                </c:pt>
                <c:pt idx="60294">
                  <c:v>0.83600447260529265</c:v>
                </c:pt>
                <c:pt idx="60295">
                  <c:v>0.83569299552906096</c:v>
                </c:pt>
                <c:pt idx="60296">
                  <c:v>0.8357541899441342</c:v>
                </c:pt>
                <c:pt idx="60297">
                  <c:v>0.83544303797468367</c:v>
                </c:pt>
                <c:pt idx="60298">
                  <c:v>0.83550427986602172</c:v>
                </c:pt>
                <c:pt idx="60299">
                  <c:v>0.83581533879374537</c:v>
                </c:pt>
                <c:pt idx="60300">
                  <c:v>0.8357541899441342</c:v>
                </c:pt>
                <c:pt idx="60301">
                  <c:v>0.83581533879374537</c:v>
                </c:pt>
                <c:pt idx="60302">
                  <c:v>0.8357541899441342</c:v>
                </c:pt>
                <c:pt idx="60303">
                  <c:v>0.83569299552906096</c:v>
                </c:pt>
                <c:pt idx="60304">
                  <c:v>0.83569299552906096</c:v>
                </c:pt>
                <c:pt idx="60305">
                  <c:v>0.83569299552906096</c:v>
                </c:pt>
                <c:pt idx="60306">
                  <c:v>0.8357541899441342</c:v>
                </c:pt>
                <c:pt idx="60307">
                  <c:v>0.8357541899441342</c:v>
                </c:pt>
                <c:pt idx="60308">
                  <c:v>0.83556547619047616</c:v>
                </c:pt>
                <c:pt idx="60309">
                  <c:v>0.83599851245816292</c:v>
                </c:pt>
                <c:pt idx="60310">
                  <c:v>0.83525474153960577</c:v>
                </c:pt>
                <c:pt idx="60311">
                  <c:v>0.83562662699888446</c:v>
                </c:pt>
                <c:pt idx="60312">
                  <c:v>0.83568773234200755</c:v>
                </c:pt>
                <c:pt idx="60313">
                  <c:v>0.83593749999999989</c:v>
                </c:pt>
                <c:pt idx="60314">
                  <c:v>0.83556547619047616</c:v>
                </c:pt>
                <c:pt idx="60315">
                  <c:v>0.83556547619047616</c:v>
                </c:pt>
                <c:pt idx="60316">
                  <c:v>0.83587644212876822</c:v>
                </c:pt>
                <c:pt idx="60317">
                  <c:v>0.83587644212876822</c:v>
                </c:pt>
                <c:pt idx="60318">
                  <c:v>0.83593749999999989</c:v>
                </c:pt>
                <c:pt idx="60319">
                  <c:v>0.83587644212876822</c:v>
                </c:pt>
                <c:pt idx="60320">
                  <c:v>0.83618763961280718</c:v>
                </c:pt>
                <c:pt idx="60321">
                  <c:v>0.83587644212876822</c:v>
                </c:pt>
                <c:pt idx="60322">
                  <c:v>0.83587644212876822</c:v>
                </c:pt>
                <c:pt idx="60323">
                  <c:v>0.83593749999999989</c:v>
                </c:pt>
                <c:pt idx="60324">
                  <c:v>0.83531598513011163</c:v>
                </c:pt>
                <c:pt idx="60325">
                  <c:v>0.83605947955390336</c:v>
                </c:pt>
                <c:pt idx="60326">
                  <c:v>0.83599851245816292</c:v>
                </c:pt>
                <c:pt idx="60327">
                  <c:v>0.83531598513011163</c:v>
                </c:pt>
                <c:pt idx="60328">
                  <c:v>0.83531598513011163</c:v>
                </c:pt>
                <c:pt idx="60329">
                  <c:v>0.83537718320327026</c:v>
                </c:pt>
                <c:pt idx="60330">
                  <c:v>0.83537718320327026</c:v>
                </c:pt>
                <c:pt idx="60331">
                  <c:v>0.83537718320327026</c:v>
                </c:pt>
                <c:pt idx="60332">
                  <c:v>0.83568773234200755</c:v>
                </c:pt>
                <c:pt idx="60333">
                  <c:v>0.83599851245816292</c:v>
                </c:pt>
                <c:pt idx="60334">
                  <c:v>0.83556547619047616</c:v>
                </c:pt>
                <c:pt idx="60335">
                  <c:v>0.83556547619047616</c:v>
                </c:pt>
                <c:pt idx="60336">
                  <c:v>0.83550427986602172</c:v>
                </c:pt>
                <c:pt idx="60337">
                  <c:v>0.83587644212876822</c:v>
                </c:pt>
                <c:pt idx="60338">
                  <c:v>0.83550427986602172</c:v>
                </c:pt>
                <c:pt idx="60339">
                  <c:v>0.83581533879374537</c:v>
                </c:pt>
                <c:pt idx="60340">
                  <c:v>0.83581533879374537</c:v>
                </c:pt>
                <c:pt idx="60341">
                  <c:v>0.83587644212876822</c:v>
                </c:pt>
                <c:pt idx="60342">
                  <c:v>0.83587644212876822</c:v>
                </c:pt>
                <c:pt idx="60343">
                  <c:v>0.83556547619047616</c:v>
                </c:pt>
                <c:pt idx="60344">
                  <c:v>0.83556547619047616</c:v>
                </c:pt>
                <c:pt idx="60345">
                  <c:v>0.83556547619047616</c:v>
                </c:pt>
                <c:pt idx="60346">
                  <c:v>0.83599851245816292</c:v>
                </c:pt>
                <c:pt idx="60347">
                  <c:v>0.83599851245816292</c:v>
                </c:pt>
                <c:pt idx="60348">
                  <c:v>0.83531598513011163</c:v>
                </c:pt>
                <c:pt idx="60349">
                  <c:v>0.83531598513011163</c:v>
                </c:pt>
                <c:pt idx="60350">
                  <c:v>0.83537718320327026</c:v>
                </c:pt>
                <c:pt idx="60351">
                  <c:v>0.83500557413600907</c:v>
                </c:pt>
                <c:pt idx="60352">
                  <c:v>0.83537718320327026</c:v>
                </c:pt>
                <c:pt idx="60353">
                  <c:v>0.83537718320327026</c:v>
                </c:pt>
                <c:pt idx="60354">
                  <c:v>0.83531598513011163</c:v>
                </c:pt>
                <c:pt idx="60355">
                  <c:v>0.83500557413600907</c:v>
                </c:pt>
                <c:pt idx="60356">
                  <c:v>0.83531598513011163</c:v>
                </c:pt>
                <c:pt idx="60357">
                  <c:v>0.83562662699888424</c:v>
                </c:pt>
                <c:pt idx="60358">
                  <c:v>0.83556547619047616</c:v>
                </c:pt>
                <c:pt idx="60359">
                  <c:v>0.83587644212876822</c:v>
                </c:pt>
                <c:pt idx="60360">
                  <c:v>0.83587644212876822</c:v>
                </c:pt>
                <c:pt idx="60361">
                  <c:v>0.83581533879374537</c:v>
                </c:pt>
                <c:pt idx="60362">
                  <c:v>0.83550427986602172</c:v>
                </c:pt>
                <c:pt idx="60363">
                  <c:v>0.83562662699888424</c:v>
                </c:pt>
                <c:pt idx="60364">
                  <c:v>0.83562662699888424</c:v>
                </c:pt>
                <c:pt idx="60365">
                  <c:v>0.83525474153960577</c:v>
                </c:pt>
                <c:pt idx="60366">
                  <c:v>0.83525474153960577</c:v>
                </c:pt>
                <c:pt idx="60367">
                  <c:v>0.83525474153960577</c:v>
                </c:pt>
                <c:pt idx="60368">
                  <c:v>0.83550427986602172</c:v>
                </c:pt>
                <c:pt idx="60369">
                  <c:v>0.83550427986602172</c:v>
                </c:pt>
                <c:pt idx="60370">
                  <c:v>0.83587644212876822</c:v>
                </c:pt>
                <c:pt idx="60371">
                  <c:v>0.83587644212876822</c:v>
                </c:pt>
                <c:pt idx="60372">
                  <c:v>0.83556547619047616</c:v>
                </c:pt>
                <c:pt idx="60373">
                  <c:v>0.83562662699888424</c:v>
                </c:pt>
                <c:pt idx="60374">
                  <c:v>0.83587644212876822</c:v>
                </c:pt>
                <c:pt idx="60375">
                  <c:v>0.83587644212876822</c:v>
                </c:pt>
                <c:pt idx="60376">
                  <c:v>0.83593749999999989</c:v>
                </c:pt>
                <c:pt idx="60377">
                  <c:v>0.83593749999999989</c:v>
                </c:pt>
                <c:pt idx="60378">
                  <c:v>0.83593749999999989</c:v>
                </c:pt>
                <c:pt idx="60379">
                  <c:v>0.83562662699888424</c:v>
                </c:pt>
                <c:pt idx="60380">
                  <c:v>0.83562662699888446</c:v>
                </c:pt>
                <c:pt idx="60381">
                  <c:v>0.83562662699888446</c:v>
                </c:pt>
                <c:pt idx="60382">
                  <c:v>0.83537718320327026</c:v>
                </c:pt>
                <c:pt idx="60383">
                  <c:v>0.83568773234200755</c:v>
                </c:pt>
                <c:pt idx="60384">
                  <c:v>0.83556547619047616</c:v>
                </c:pt>
                <c:pt idx="60385">
                  <c:v>0.83550427986602172</c:v>
                </c:pt>
                <c:pt idx="60386">
                  <c:v>0.83550427986602172</c:v>
                </c:pt>
                <c:pt idx="60387">
                  <c:v>0.83581533879374537</c:v>
                </c:pt>
                <c:pt idx="60388">
                  <c:v>0.8357541899441342</c:v>
                </c:pt>
                <c:pt idx="60389">
                  <c:v>0.83581533879374537</c:v>
                </c:pt>
                <c:pt idx="60390">
                  <c:v>0.8357541899441342</c:v>
                </c:pt>
                <c:pt idx="60391">
                  <c:v>0.83569299552906096</c:v>
                </c:pt>
                <c:pt idx="60392">
                  <c:v>0.83569299552906096</c:v>
                </c:pt>
                <c:pt idx="60393">
                  <c:v>0.83606557377049184</c:v>
                </c:pt>
                <c:pt idx="60394">
                  <c:v>0.83569299552906096</c:v>
                </c:pt>
                <c:pt idx="60395">
                  <c:v>0.83569299552906096</c:v>
                </c:pt>
                <c:pt idx="60396">
                  <c:v>0.83569299552906096</c:v>
                </c:pt>
                <c:pt idx="60397">
                  <c:v>0.8357541899441342</c:v>
                </c:pt>
                <c:pt idx="60398">
                  <c:v>0.8357541899441342</c:v>
                </c:pt>
                <c:pt idx="60399">
                  <c:v>0.83538175046554941</c:v>
                </c:pt>
                <c:pt idx="60400">
                  <c:v>0.83538175046554941</c:v>
                </c:pt>
                <c:pt idx="60401">
                  <c:v>0.83544303797468367</c:v>
                </c:pt>
                <c:pt idx="60402">
                  <c:v>0.83550427986602172</c:v>
                </c:pt>
                <c:pt idx="60403">
                  <c:v>0.83550427986602172</c:v>
                </c:pt>
                <c:pt idx="60404">
                  <c:v>0.83519345238095233</c:v>
                </c:pt>
                <c:pt idx="60405">
                  <c:v>0.83525474153960577</c:v>
                </c:pt>
                <c:pt idx="60406">
                  <c:v>0.83556547619047616</c:v>
                </c:pt>
                <c:pt idx="60407">
                  <c:v>0.83550427986602172</c:v>
                </c:pt>
                <c:pt idx="60408">
                  <c:v>0.83538175046554941</c:v>
                </c:pt>
                <c:pt idx="60409">
                  <c:v>0.8353817504655493</c:v>
                </c:pt>
                <c:pt idx="60410">
                  <c:v>0.83569299552906096</c:v>
                </c:pt>
                <c:pt idx="60411">
                  <c:v>0.83569299552906096</c:v>
                </c:pt>
                <c:pt idx="60412">
                  <c:v>0.8353817504655493</c:v>
                </c:pt>
                <c:pt idx="60413">
                  <c:v>0.83569299552906096</c:v>
                </c:pt>
                <c:pt idx="60414">
                  <c:v>0.83600447260529265</c:v>
                </c:pt>
                <c:pt idx="60415">
                  <c:v>0.8356317554975774</c:v>
                </c:pt>
                <c:pt idx="60416">
                  <c:v>0.83600447260529265</c:v>
                </c:pt>
                <c:pt idx="60417">
                  <c:v>0.83569299552906096</c:v>
                </c:pt>
                <c:pt idx="60418">
                  <c:v>0.83606557377049184</c:v>
                </c:pt>
                <c:pt idx="60419">
                  <c:v>0.83612662942271887</c:v>
                </c:pt>
                <c:pt idx="60420">
                  <c:v>0.83612662942271887</c:v>
                </c:pt>
                <c:pt idx="60421">
                  <c:v>0.8357541899441342</c:v>
                </c:pt>
                <c:pt idx="60422">
                  <c:v>0.83569299552906096</c:v>
                </c:pt>
                <c:pt idx="60423">
                  <c:v>0.83600447260529265</c:v>
                </c:pt>
                <c:pt idx="60424">
                  <c:v>0.83600447260529265</c:v>
                </c:pt>
                <c:pt idx="60425">
                  <c:v>0.83525903838986215</c:v>
                </c:pt>
                <c:pt idx="60426">
                  <c:v>0.83600447260529265</c:v>
                </c:pt>
                <c:pt idx="60427">
                  <c:v>0.83569299552906096</c:v>
                </c:pt>
                <c:pt idx="60428">
                  <c:v>0.83569299552906096</c:v>
                </c:pt>
                <c:pt idx="60429">
                  <c:v>0.83594332587621178</c:v>
                </c:pt>
                <c:pt idx="60430">
                  <c:v>0.83557046979865779</c:v>
                </c:pt>
                <c:pt idx="60431">
                  <c:v>0.8356317554975774</c:v>
                </c:pt>
                <c:pt idx="60432">
                  <c:v>0.83594332587621178</c:v>
                </c:pt>
                <c:pt idx="60433">
                  <c:v>0.83594332587621178</c:v>
                </c:pt>
                <c:pt idx="60434">
                  <c:v>0.8356317554975774</c:v>
                </c:pt>
                <c:pt idx="60435">
                  <c:v>0.83569299552906096</c:v>
                </c:pt>
                <c:pt idx="60436">
                  <c:v>0.83569299552906096</c:v>
                </c:pt>
                <c:pt idx="60437">
                  <c:v>0.83600447260529265</c:v>
                </c:pt>
                <c:pt idx="60438">
                  <c:v>0.83606557377049184</c:v>
                </c:pt>
                <c:pt idx="60439">
                  <c:v>0.8357541899441342</c:v>
                </c:pt>
                <c:pt idx="60440">
                  <c:v>0.8357541899441342</c:v>
                </c:pt>
                <c:pt idx="60441">
                  <c:v>0.83544303797468367</c:v>
                </c:pt>
                <c:pt idx="60442">
                  <c:v>0.83544303797468367</c:v>
                </c:pt>
                <c:pt idx="60443">
                  <c:v>0.83581533879374537</c:v>
                </c:pt>
                <c:pt idx="60444">
                  <c:v>0.83544303797468367</c:v>
                </c:pt>
                <c:pt idx="60445">
                  <c:v>0.83507073715562186</c:v>
                </c:pt>
                <c:pt idx="60446">
                  <c:v>0.83581533879374537</c:v>
                </c:pt>
                <c:pt idx="60447">
                  <c:v>0.83581533879374537</c:v>
                </c:pt>
                <c:pt idx="60448">
                  <c:v>0.83544303797468367</c:v>
                </c:pt>
                <c:pt idx="60449">
                  <c:v>0.83550427986602172</c:v>
                </c:pt>
                <c:pt idx="60450">
                  <c:v>0.83519345238095233</c:v>
                </c:pt>
                <c:pt idx="60451">
                  <c:v>0.83556547619047616</c:v>
                </c:pt>
                <c:pt idx="60452">
                  <c:v>0.83519345238095233</c:v>
                </c:pt>
                <c:pt idx="60453">
                  <c:v>0.83556547619047616</c:v>
                </c:pt>
                <c:pt idx="60454">
                  <c:v>0.83556547619047616</c:v>
                </c:pt>
                <c:pt idx="60455">
                  <c:v>0.83519345238095233</c:v>
                </c:pt>
                <c:pt idx="60456">
                  <c:v>0.83556547619047616</c:v>
                </c:pt>
                <c:pt idx="60457">
                  <c:v>0.83519345238095233</c:v>
                </c:pt>
                <c:pt idx="60458">
                  <c:v>0.83488285608032731</c:v>
                </c:pt>
                <c:pt idx="60459">
                  <c:v>0.83525474153960577</c:v>
                </c:pt>
                <c:pt idx="60460">
                  <c:v>0.83519345238095233</c:v>
                </c:pt>
                <c:pt idx="60461">
                  <c:v>0.83550427986602172</c:v>
                </c:pt>
                <c:pt idx="60462">
                  <c:v>0.83550427986602172</c:v>
                </c:pt>
                <c:pt idx="60463">
                  <c:v>0.83556547619047616</c:v>
                </c:pt>
                <c:pt idx="60464">
                  <c:v>0.83556547619047616</c:v>
                </c:pt>
                <c:pt idx="60465">
                  <c:v>0.83519345238095233</c:v>
                </c:pt>
                <c:pt idx="60466">
                  <c:v>0.83550427986602172</c:v>
                </c:pt>
                <c:pt idx="60467">
                  <c:v>0.83550427986602172</c:v>
                </c:pt>
                <c:pt idx="60468">
                  <c:v>0.83513211760327521</c:v>
                </c:pt>
                <c:pt idx="60469">
                  <c:v>0.8357541899441342</c:v>
                </c:pt>
                <c:pt idx="60470">
                  <c:v>0.83581533879374537</c:v>
                </c:pt>
                <c:pt idx="60471">
                  <c:v>0.83581533879374537</c:v>
                </c:pt>
                <c:pt idx="60472">
                  <c:v>0.83538175046554941</c:v>
                </c:pt>
                <c:pt idx="60473">
                  <c:v>0.83612662942271887</c:v>
                </c:pt>
                <c:pt idx="60474">
                  <c:v>0.83612662942271887</c:v>
                </c:pt>
                <c:pt idx="60475">
                  <c:v>0.83581533879374537</c:v>
                </c:pt>
                <c:pt idx="60476">
                  <c:v>0.83550427986602172</c:v>
                </c:pt>
                <c:pt idx="60477">
                  <c:v>0.83581533879374537</c:v>
                </c:pt>
                <c:pt idx="60478">
                  <c:v>0.83612662942271887</c:v>
                </c:pt>
                <c:pt idx="60479">
                  <c:v>0.83569299552906096</c:v>
                </c:pt>
                <c:pt idx="60480">
                  <c:v>0.8357541899441342</c:v>
                </c:pt>
                <c:pt idx="60481">
                  <c:v>0.83612662942271887</c:v>
                </c:pt>
                <c:pt idx="60482">
                  <c:v>0.8357541899441342</c:v>
                </c:pt>
                <c:pt idx="60483">
                  <c:v>0.8357541899441342</c:v>
                </c:pt>
                <c:pt idx="60484">
                  <c:v>0.83612662942271887</c:v>
                </c:pt>
                <c:pt idx="60485">
                  <c:v>0.8357541899441342</c:v>
                </c:pt>
                <c:pt idx="60486">
                  <c:v>0.8357541899441342</c:v>
                </c:pt>
                <c:pt idx="60487">
                  <c:v>0.8357541899441342</c:v>
                </c:pt>
                <c:pt idx="60488">
                  <c:v>0.83538175046554941</c:v>
                </c:pt>
                <c:pt idx="60489">
                  <c:v>0.83612662942271887</c:v>
                </c:pt>
                <c:pt idx="60490">
                  <c:v>0.8357541899441342</c:v>
                </c:pt>
                <c:pt idx="60491">
                  <c:v>0.8357541899441342</c:v>
                </c:pt>
                <c:pt idx="60492">
                  <c:v>0.8357541899441342</c:v>
                </c:pt>
                <c:pt idx="60493">
                  <c:v>0.83612662942271887</c:v>
                </c:pt>
                <c:pt idx="60494">
                  <c:v>0.8357541899441342</c:v>
                </c:pt>
                <c:pt idx="60495">
                  <c:v>0.83569299552906096</c:v>
                </c:pt>
                <c:pt idx="60496">
                  <c:v>0.8357541899441342</c:v>
                </c:pt>
                <c:pt idx="60497">
                  <c:v>0.8357541899441342</c:v>
                </c:pt>
                <c:pt idx="60498">
                  <c:v>0.8357541899441342</c:v>
                </c:pt>
                <c:pt idx="60499">
                  <c:v>0.83612662942271887</c:v>
                </c:pt>
                <c:pt idx="60500">
                  <c:v>0.83606557377049184</c:v>
                </c:pt>
                <c:pt idx="60501">
                  <c:v>0.83569299552906118</c:v>
                </c:pt>
                <c:pt idx="60502">
                  <c:v>0.8357541899441342</c:v>
                </c:pt>
                <c:pt idx="60503">
                  <c:v>0.83569299552906096</c:v>
                </c:pt>
                <c:pt idx="60504">
                  <c:v>0.8356317554975774</c:v>
                </c:pt>
                <c:pt idx="60505">
                  <c:v>0.83557046979865779</c:v>
                </c:pt>
                <c:pt idx="60506">
                  <c:v>0.83600447260529265</c:v>
                </c:pt>
                <c:pt idx="60507">
                  <c:v>0.8357541899441342</c:v>
                </c:pt>
                <c:pt idx="60508">
                  <c:v>0.8357541899441342</c:v>
                </c:pt>
                <c:pt idx="60509">
                  <c:v>0.83606557377049184</c:v>
                </c:pt>
                <c:pt idx="60510">
                  <c:v>0.83606557377049184</c:v>
                </c:pt>
                <c:pt idx="60511">
                  <c:v>0.83600447260529265</c:v>
                </c:pt>
                <c:pt idx="60512">
                  <c:v>0.83569299552906096</c:v>
                </c:pt>
                <c:pt idx="60513">
                  <c:v>0.8353204172876304</c:v>
                </c:pt>
                <c:pt idx="60514">
                  <c:v>0.83569299552906096</c:v>
                </c:pt>
                <c:pt idx="60515">
                  <c:v>0.8357541899441342</c:v>
                </c:pt>
                <c:pt idx="60516">
                  <c:v>0.83544303797468367</c:v>
                </c:pt>
                <c:pt idx="60517">
                  <c:v>0.83550427986602172</c:v>
                </c:pt>
                <c:pt idx="60518">
                  <c:v>0.83519345238095233</c:v>
                </c:pt>
                <c:pt idx="60519">
                  <c:v>0.83550427986602172</c:v>
                </c:pt>
                <c:pt idx="60520">
                  <c:v>0.83556547619047616</c:v>
                </c:pt>
                <c:pt idx="60521">
                  <c:v>0.83550427986602172</c:v>
                </c:pt>
                <c:pt idx="60522">
                  <c:v>0.83556547619047616</c:v>
                </c:pt>
                <c:pt idx="60523">
                  <c:v>0.83519345238095233</c:v>
                </c:pt>
                <c:pt idx="60524">
                  <c:v>0.83525474153960577</c:v>
                </c:pt>
                <c:pt idx="60525">
                  <c:v>0.83531598513011163</c:v>
                </c:pt>
                <c:pt idx="60526">
                  <c:v>0.83531598513011163</c:v>
                </c:pt>
                <c:pt idx="60527">
                  <c:v>0.83519345238095233</c:v>
                </c:pt>
                <c:pt idx="60528">
                  <c:v>0.83538175046554941</c:v>
                </c:pt>
                <c:pt idx="60529">
                  <c:v>0.8353204172876304</c:v>
                </c:pt>
                <c:pt idx="60530">
                  <c:v>0.83494783904619974</c:v>
                </c:pt>
                <c:pt idx="60531">
                  <c:v>0.83600447260529265</c:v>
                </c:pt>
                <c:pt idx="60532">
                  <c:v>0.83600447260529265</c:v>
                </c:pt>
                <c:pt idx="60533">
                  <c:v>0.83594332587621178</c:v>
                </c:pt>
                <c:pt idx="60534">
                  <c:v>0.83588213353226415</c:v>
                </c:pt>
                <c:pt idx="60535">
                  <c:v>0.83594332587621178</c:v>
                </c:pt>
                <c:pt idx="60536">
                  <c:v>0.8356317554975774</c:v>
                </c:pt>
                <c:pt idx="60537">
                  <c:v>0.83569299552906118</c:v>
                </c:pt>
                <c:pt idx="60538">
                  <c:v>0.83600447260529265</c:v>
                </c:pt>
                <c:pt idx="60539">
                  <c:v>0.83606557377049184</c:v>
                </c:pt>
                <c:pt idx="60540">
                  <c:v>0.8357541899441342</c:v>
                </c:pt>
                <c:pt idx="60541">
                  <c:v>0.83507073715562186</c:v>
                </c:pt>
                <c:pt idx="60542">
                  <c:v>0.83519345238095233</c:v>
                </c:pt>
                <c:pt idx="60543">
                  <c:v>0.83556547619047616</c:v>
                </c:pt>
                <c:pt idx="60544">
                  <c:v>0.83550427986602172</c:v>
                </c:pt>
                <c:pt idx="60545">
                  <c:v>0.83550427986602172</c:v>
                </c:pt>
                <c:pt idx="60546">
                  <c:v>0.83550427986602172</c:v>
                </c:pt>
                <c:pt idx="60547">
                  <c:v>0.83519345238095233</c:v>
                </c:pt>
                <c:pt idx="60548">
                  <c:v>0.83550427986602172</c:v>
                </c:pt>
                <c:pt idx="60549">
                  <c:v>0.83544303797468367</c:v>
                </c:pt>
                <c:pt idx="60550">
                  <c:v>0.83606557377049184</c:v>
                </c:pt>
                <c:pt idx="60551">
                  <c:v>0.8357541899441342</c:v>
                </c:pt>
                <c:pt idx="60552">
                  <c:v>0.83581533879374537</c:v>
                </c:pt>
                <c:pt idx="60553">
                  <c:v>0.83618763961280718</c:v>
                </c:pt>
                <c:pt idx="60554">
                  <c:v>0.83581533879374537</c:v>
                </c:pt>
                <c:pt idx="60555">
                  <c:v>0.83538175046554941</c:v>
                </c:pt>
                <c:pt idx="60556">
                  <c:v>0.83569299552906096</c:v>
                </c:pt>
                <c:pt idx="60557">
                  <c:v>0.83569299552906096</c:v>
                </c:pt>
                <c:pt idx="60558">
                  <c:v>0.83569299552906096</c:v>
                </c:pt>
                <c:pt idx="60559">
                  <c:v>0.83569299552906096</c:v>
                </c:pt>
                <c:pt idx="60560">
                  <c:v>0.83569299552906096</c:v>
                </c:pt>
                <c:pt idx="60561">
                  <c:v>0.83569299552906096</c:v>
                </c:pt>
                <c:pt idx="60562">
                  <c:v>0.83569299552906096</c:v>
                </c:pt>
                <c:pt idx="60563">
                  <c:v>0.8356317554975774</c:v>
                </c:pt>
                <c:pt idx="60564">
                  <c:v>0.8356317554975774</c:v>
                </c:pt>
                <c:pt idx="60565">
                  <c:v>0.8356317554975774</c:v>
                </c:pt>
                <c:pt idx="60566">
                  <c:v>0.8356317554975774</c:v>
                </c:pt>
                <c:pt idx="60567">
                  <c:v>0.83600447260529265</c:v>
                </c:pt>
                <c:pt idx="60568">
                  <c:v>0.83569299552906096</c:v>
                </c:pt>
                <c:pt idx="60569">
                  <c:v>0.8357541899441342</c:v>
                </c:pt>
                <c:pt idx="60570">
                  <c:v>0.83569299552906096</c:v>
                </c:pt>
                <c:pt idx="60571">
                  <c:v>0.83557046979865779</c:v>
                </c:pt>
                <c:pt idx="60572">
                  <c:v>0.83588213353226415</c:v>
                </c:pt>
                <c:pt idx="60573">
                  <c:v>0.83588213353226415</c:v>
                </c:pt>
                <c:pt idx="60574">
                  <c:v>0.8356317554975774</c:v>
                </c:pt>
                <c:pt idx="60575">
                  <c:v>0.8357541899441342</c:v>
                </c:pt>
                <c:pt idx="60576">
                  <c:v>0.8357541899441342</c:v>
                </c:pt>
                <c:pt idx="60577">
                  <c:v>0.83569299552906096</c:v>
                </c:pt>
                <c:pt idx="60578">
                  <c:v>0.83569299552906118</c:v>
                </c:pt>
                <c:pt idx="60579">
                  <c:v>0.83538175046554941</c:v>
                </c:pt>
                <c:pt idx="60580">
                  <c:v>0.83569299552906118</c:v>
                </c:pt>
                <c:pt idx="60581">
                  <c:v>0.83569299552906096</c:v>
                </c:pt>
                <c:pt idx="60582">
                  <c:v>0.8356317554975774</c:v>
                </c:pt>
                <c:pt idx="60583">
                  <c:v>0.83594332587621178</c:v>
                </c:pt>
                <c:pt idx="60584">
                  <c:v>0.83631618195376578</c:v>
                </c:pt>
                <c:pt idx="60585">
                  <c:v>0.83600447260529265</c:v>
                </c:pt>
                <c:pt idx="60586">
                  <c:v>0.83557046979865779</c:v>
                </c:pt>
                <c:pt idx="60587">
                  <c:v>0.83550913838120111</c:v>
                </c:pt>
                <c:pt idx="60588">
                  <c:v>0.83582089552238814</c:v>
                </c:pt>
                <c:pt idx="60589">
                  <c:v>0.83550913838120111</c:v>
                </c:pt>
                <c:pt idx="60590">
                  <c:v>0.83594332587621178</c:v>
                </c:pt>
                <c:pt idx="60591">
                  <c:v>0.83569299552906096</c:v>
                </c:pt>
                <c:pt idx="60592">
                  <c:v>0.83538175046554941</c:v>
                </c:pt>
                <c:pt idx="60593">
                  <c:v>0.83538175046554941</c:v>
                </c:pt>
                <c:pt idx="60594">
                  <c:v>0.83538175046554941</c:v>
                </c:pt>
                <c:pt idx="60595">
                  <c:v>0.83538175046554941</c:v>
                </c:pt>
                <c:pt idx="60596">
                  <c:v>0.83569299552906118</c:v>
                </c:pt>
                <c:pt idx="60597">
                  <c:v>0.83569299552906118</c:v>
                </c:pt>
                <c:pt idx="60598">
                  <c:v>0.8353204172876304</c:v>
                </c:pt>
                <c:pt idx="60599">
                  <c:v>0.83525903838986215</c:v>
                </c:pt>
                <c:pt idx="60600">
                  <c:v>0.83600447260529265</c:v>
                </c:pt>
                <c:pt idx="60601">
                  <c:v>0.83631618195376578</c:v>
                </c:pt>
                <c:pt idx="60602">
                  <c:v>0.83594332587621178</c:v>
                </c:pt>
                <c:pt idx="60603">
                  <c:v>0.83588213353226415</c:v>
                </c:pt>
                <c:pt idx="60604">
                  <c:v>0.83588213353226415</c:v>
                </c:pt>
                <c:pt idx="60605">
                  <c:v>0.83557046979865779</c:v>
                </c:pt>
                <c:pt idx="60606">
                  <c:v>0.83594332587621178</c:v>
                </c:pt>
                <c:pt idx="60607">
                  <c:v>0.83631618195376578</c:v>
                </c:pt>
                <c:pt idx="60608">
                  <c:v>0.8353204172876304</c:v>
                </c:pt>
                <c:pt idx="60609">
                  <c:v>0.83538175046554941</c:v>
                </c:pt>
                <c:pt idx="60610">
                  <c:v>0.83544303797468367</c:v>
                </c:pt>
                <c:pt idx="60611">
                  <c:v>0.83544303797468367</c:v>
                </c:pt>
                <c:pt idx="60612">
                  <c:v>0.83538175046554941</c:v>
                </c:pt>
                <c:pt idx="60613">
                  <c:v>0.83600447260529265</c:v>
                </c:pt>
                <c:pt idx="60614">
                  <c:v>0.8356317554975774</c:v>
                </c:pt>
                <c:pt idx="60615">
                  <c:v>0.83557046979865779</c:v>
                </c:pt>
                <c:pt idx="60616">
                  <c:v>0.83557046979865779</c:v>
                </c:pt>
                <c:pt idx="60617">
                  <c:v>0.83557046979865779</c:v>
                </c:pt>
                <c:pt idx="60618">
                  <c:v>0.83588213353226415</c:v>
                </c:pt>
                <c:pt idx="60619">
                  <c:v>0.83594332587621178</c:v>
                </c:pt>
                <c:pt idx="60620">
                  <c:v>0.83600447260529265</c:v>
                </c:pt>
                <c:pt idx="60621">
                  <c:v>0.83600447260529265</c:v>
                </c:pt>
                <c:pt idx="60622">
                  <c:v>0.8356317554975774</c:v>
                </c:pt>
                <c:pt idx="60623">
                  <c:v>0.83519761372110379</c:v>
                </c:pt>
                <c:pt idx="60624">
                  <c:v>0.83557046979865779</c:v>
                </c:pt>
                <c:pt idx="60625">
                  <c:v>0.83600447260529265</c:v>
                </c:pt>
                <c:pt idx="60626">
                  <c:v>0.8356317554975774</c:v>
                </c:pt>
                <c:pt idx="60627">
                  <c:v>0.8353817504655493</c:v>
                </c:pt>
                <c:pt idx="60628">
                  <c:v>0.83507073715562186</c:v>
                </c:pt>
                <c:pt idx="60629">
                  <c:v>0.83544303797468367</c:v>
                </c:pt>
                <c:pt idx="60630">
                  <c:v>0.83525474153960577</c:v>
                </c:pt>
                <c:pt idx="60631">
                  <c:v>0.83525474153960577</c:v>
                </c:pt>
                <c:pt idx="60632">
                  <c:v>0.83519345238095233</c:v>
                </c:pt>
                <c:pt idx="60633">
                  <c:v>0.83513211760327521</c:v>
                </c:pt>
                <c:pt idx="60634">
                  <c:v>0.83544303797468367</c:v>
                </c:pt>
                <c:pt idx="60635">
                  <c:v>0.83544303797468367</c:v>
                </c:pt>
                <c:pt idx="60636">
                  <c:v>0.8357541899441342</c:v>
                </c:pt>
                <c:pt idx="60637">
                  <c:v>0.83569299552906096</c:v>
                </c:pt>
                <c:pt idx="60638">
                  <c:v>0.83544303797468367</c:v>
                </c:pt>
                <c:pt idx="60639">
                  <c:v>0.83581533879374537</c:v>
                </c:pt>
                <c:pt idx="60640">
                  <c:v>0.83612662942271887</c:v>
                </c:pt>
                <c:pt idx="60641">
                  <c:v>0.8357541899441342</c:v>
                </c:pt>
                <c:pt idx="60642">
                  <c:v>0.83544303797468367</c:v>
                </c:pt>
                <c:pt idx="60643">
                  <c:v>0.83544303797468367</c:v>
                </c:pt>
                <c:pt idx="60644">
                  <c:v>0.8357541899441342</c:v>
                </c:pt>
                <c:pt idx="60645">
                  <c:v>0.83606557377049184</c:v>
                </c:pt>
                <c:pt idx="60646">
                  <c:v>0.83569299552906096</c:v>
                </c:pt>
                <c:pt idx="60647">
                  <c:v>0.8357541899441342</c:v>
                </c:pt>
                <c:pt idx="60648">
                  <c:v>0.83544303797468367</c:v>
                </c:pt>
                <c:pt idx="60649">
                  <c:v>0.83581533879374537</c:v>
                </c:pt>
                <c:pt idx="60650">
                  <c:v>0.83581533879374537</c:v>
                </c:pt>
                <c:pt idx="60651">
                  <c:v>0.83550427986602172</c:v>
                </c:pt>
                <c:pt idx="60652">
                  <c:v>0.83513211760327521</c:v>
                </c:pt>
                <c:pt idx="60653">
                  <c:v>0.83519345238095233</c:v>
                </c:pt>
                <c:pt idx="60654">
                  <c:v>0.83556547619047616</c:v>
                </c:pt>
                <c:pt idx="60655">
                  <c:v>0.83525474153960577</c:v>
                </c:pt>
                <c:pt idx="60656">
                  <c:v>0.83525474153960577</c:v>
                </c:pt>
                <c:pt idx="60657">
                  <c:v>0.83531598513011163</c:v>
                </c:pt>
                <c:pt idx="60658">
                  <c:v>0.83531598513011163</c:v>
                </c:pt>
                <c:pt idx="60659">
                  <c:v>0.83525474153960577</c:v>
                </c:pt>
                <c:pt idx="60660">
                  <c:v>0.83556547619047616</c:v>
                </c:pt>
                <c:pt idx="60661">
                  <c:v>0.83581533879374537</c:v>
                </c:pt>
                <c:pt idx="60662">
                  <c:v>0.83581533879374537</c:v>
                </c:pt>
                <c:pt idx="60663">
                  <c:v>0.83544303797468367</c:v>
                </c:pt>
                <c:pt idx="60664">
                  <c:v>0.83550427986602172</c:v>
                </c:pt>
                <c:pt idx="60665">
                  <c:v>0.83562662699888446</c:v>
                </c:pt>
                <c:pt idx="60666">
                  <c:v>0.83568773234200755</c:v>
                </c:pt>
                <c:pt idx="60667">
                  <c:v>0.83531598513011163</c:v>
                </c:pt>
                <c:pt idx="60668">
                  <c:v>0.83556547619047616</c:v>
                </c:pt>
                <c:pt idx="60669">
                  <c:v>0.83556547619047616</c:v>
                </c:pt>
                <c:pt idx="60670">
                  <c:v>0.83587644212876822</c:v>
                </c:pt>
                <c:pt idx="60671">
                  <c:v>0.83587644212876822</c:v>
                </c:pt>
                <c:pt idx="60672">
                  <c:v>0.83562662699888446</c:v>
                </c:pt>
                <c:pt idx="60673">
                  <c:v>0.83568773234200755</c:v>
                </c:pt>
                <c:pt idx="60674">
                  <c:v>0.83568773234200755</c:v>
                </c:pt>
                <c:pt idx="60675">
                  <c:v>0.83537718320327026</c:v>
                </c:pt>
                <c:pt idx="60676">
                  <c:v>0.83531598513011163</c:v>
                </c:pt>
                <c:pt idx="60677">
                  <c:v>0.83519345238095233</c:v>
                </c:pt>
                <c:pt idx="60678">
                  <c:v>0.83550427986602172</c:v>
                </c:pt>
                <c:pt idx="60679">
                  <c:v>0.83587644212876822</c:v>
                </c:pt>
                <c:pt idx="60680">
                  <c:v>0.83550427986602172</c:v>
                </c:pt>
                <c:pt idx="60681">
                  <c:v>0.83581533879374537</c:v>
                </c:pt>
                <c:pt idx="60682">
                  <c:v>0.83550427986602172</c:v>
                </c:pt>
                <c:pt idx="60683">
                  <c:v>0.83581533879374537</c:v>
                </c:pt>
                <c:pt idx="60684">
                  <c:v>0.83581533879374537</c:v>
                </c:pt>
                <c:pt idx="60685">
                  <c:v>0.83612662942271887</c:v>
                </c:pt>
                <c:pt idx="60686">
                  <c:v>0.83581533879374537</c:v>
                </c:pt>
                <c:pt idx="60687">
                  <c:v>0.83550427986602172</c:v>
                </c:pt>
                <c:pt idx="60688">
                  <c:v>0.83581533879374537</c:v>
                </c:pt>
                <c:pt idx="60689">
                  <c:v>0.83624860439151472</c:v>
                </c:pt>
                <c:pt idx="60690">
                  <c:v>0.83593749999999989</c:v>
                </c:pt>
                <c:pt idx="60691">
                  <c:v>0.83556547619047616</c:v>
                </c:pt>
                <c:pt idx="60692">
                  <c:v>0.83531598513011163</c:v>
                </c:pt>
                <c:pt idx="60693">
                  <c:v>0.83537718320327026</c:v>
                </c:pt>
                <c:pt idx="60694">
                  <c:v>0.83537718320327026</c:v>
                </c:pt>
                <c:pt idx="60695">
                  <c:v>0.83531598513011163</c:v>
                </c:pt>
                <c:pt idx="60696">
                  <c:v>0.83531598513011163</c:v>
                </c:pt>
                <c:pt idx="60697">
                  <c:v>0.83531598513011163</c:v>
                </c:pt>
                <c:pt idx="60698">
                  <c:v>0.83568773234200755</c:v>
                </c:pt>
                <c:pt idx="60699">
                  <c:v>0.83568773234200755</c:v>
                </c:pt>
                <c:pt idx="60700">
                  <c:v>0.83531598513011163</c:v>
                </c:pt>
                <c:pt idx="60701">
                  <c:v>0.83537718320327026</c:v>
                </c:pt>
                <c:pt idx="60702">
                  <c:v>0.83574879227053145</c:v>
                </c:pt>
                <c:pt idx="60703">
                  <c:v>0.83506686478454684</c:v>
                </c:pt>
                <c:pt idx="60704">
                  <c:v>0.83574879227053145</c:v>
                </c:pt>
                <c:pt idx="60705">
                  <c:v>0.83537718320327026</c:v>
                </c:pt>
                <c:pt idx="60706">
                  <c:v>0.83525474153960577</c:v>
                </c:pt>
                <c:pt idx="60707">
                  <c:v>0.83525474153960577</c:v>
                </c:pt>
                <c:pt idx="60708">
                  <c:v>0.83599851245816292</c:v>
                </c:pt>
                <c:pt idx="60709">
                  <c:v>0.83593749999999989</c:v>
                </c:pt>
                <c:pt idx="60710">
                  <c:v>0.83587644212876822</c:v>
                </c:pt>
                <c:pt idx="60711">
                  <c:v>0.83556547619047616</c:v>
                </c:pt>
                <c:pt idx="60712">
                  <c:v>0.83556547619047628</c:v>
                </c:pt>
                <c:pt idx="60713">
                  <c:v>0.83556547619047628</c:v>
                </c:pt>
                <c:pt idx="60714">
                  <c:v>0.83587644212876822</c:v>
                </c:pt>
                <c:pt idx="60715">
                  <c:v>0.83556547619047616</c:v>
                </c:pt>
                <c:pt idx="60716">
                  <c:v>0.83581533879374537</c:v>
                </c:pt>
                <c:pt idx="60717">
                  <c:v>0.8357541899441342</c:v>
                </c:pt>
                <c:pt idx="60718">
                  <c:v>0.8357541899441342</c:v>
                </c:pt>
                <c:pt idx="60719">
                  <c:v>0.83544303797468367</c:v>
                </c:pt>
                <c:pt idx="60720">
                  <c:v>0.83519345238095255</c:v>
                </c:pt>
                <c:pt idx="60721">
                  <c:v>0.83556547619047628</c:v>
                </c:pt>
                <c:pt idx="60722">
                  <c:v>0.83618763961280718</c:v>
                </c:pt>
                <c:pt idx="60723">
                  <c:v>0.83550427986602172</c:v>
                </c:pt>
                <c:pt idx="60724">
                  <c:v>0.83550427986602172</c:v>
                </c:pt>
                <c:pt idx="60725">
                  <c:v>0.8357541899441342</c:v>
                </c:pt>
                <c:pt idx="60726">
                  <c:v>0.83612662942271887</c:v>
                </c:pt>
                <c:pt idx="60727">
                  <c:v>0.83612662942271887</c:v>
                </c:pt>
                <c:pt idx="60728">
                  <c:v>0.83544303797468367</c:v>
                </c:pt>
                <c:pt idx="60729">
                  <c:v>0.83550427986602172</c:v>
                </c:pt>
                <c:pt idx="60730">
                  <c:v>0.83525474153960577</c:v>
                </c:pt>
                <c:pt idx="60731">
                  <c:v>0.83525474153960577</c:v>
                </c:pt>
                <c:pt idx="60732">
                  <c:v>0.83550427986602172</c:v>
                </c:pt>
                <c:pt idx="60733">
                  <c:v>0.83550427986602172</c:v>
                </c:pt>
                <c:pt idx="60734">
                  <c:v>0.83562662699888446</c:v>
                </c:pt>
                <c:pt idx="60735">
                  <c:v>0.83531598513011163</c:v>
                </c:pt>
                <c:pt idx="60736">
                  <c:v>0.83525474153960577</c:v>
                </c:pt>
                <c:pt idx="60737">
                  <c:v>0.83525474153960577</c:v>
                </c:pt>
                <c:pt idx="60738">
                  <c:v>0.83562662699888446</c:v>
                </c:pt>
                <c:pt idx="60739">
                  <c:v>0.83562662699888446</c:v>
                </c:pt>
                <c:pt idx="60740">
                  <c:v>0.83519345238095233</c:v>
                </c:pt>
                <c:pt idx="60741">
                  <c:v>0.83550427986602172</c:v>
                </c:pt>
                <c:pt idx="60742">
                  <c:v>0.83550427986602172</c:v>
                </c:pt>
                <c:pt idx="60743">
                  <c:v>0.83581533879374537</c:v>
                </c:pt>
                <c:pt idx="60744">
                  <c:v>0.8357541899441342</c:v>
                </c:pt>
                <c:pt idx="60745">
                  <c:v>0.83600447260529265</c:v>
                </c:pt>
                <c:pt idx="60746">
                  <c:v>0.8356317554975774</c:v>
                </c:pt>
                <c:pt idx="60747">
                  <c:v>0.83588213353226415</c:v>
                </c:pt>
                <c:pt idx="60748">
                  <c:v>0.83594332587621178</c:v>
                </c:pt>
                <c:pt idx="60749">
                  <c:v>0.83600447260529265</c:v>
                </c:pt>
                <c:pt idx="60750">
                  <c:v>0.83606557377049184</c:v>
                </c:pt>
                <c:pt idx="60751">
                  <c:v>0.83569299552906096</c:v>
                </c:pt>
                <c:pt idx="60752">
                  <c:v>0.8356317554975774</c:v>
                </c:pt>
                <c:pt idx="60753">
                  <c:v>0.83569299552906096</c:v>
                </c:pt>
                <c:pt idx="60754">
                  <c:v>0.8353817504655493</c:v>
                </c:pt>
                <c:pt idx="60755">
                  <c:v>0.83544303797468367</c:v>
                </c:pt>
                <c:pt idx="60756">
                  <c:v>0.83581533879374537</c:v>
                </c:pt>
                <c:pt idx="60757">
                  <c:v>0.83587644212876822</c:v>
                </c:pt>
                <c:pt idx="60758">
                  <c:v>0.83550427986602172</c:v>
                </c:pt>
                <c:pt idx="60759">
                  <c:v>0.83550427986602172</c:v>
                </c:pt>
                <c:pt idx="60760">
                  <c:v>0.83519345238095233</c:v>
                </c:pt>
                <c:pt idx="60761">
                  <c:v>0.83556547619047616</c:v>
                </c:pt>
                <c:pt idx="60762">
                  <c:v>0.83525474153960577</c:v>
                </c:pt>
                <c:pt idx="60763">
                  <c:v>0.83525474153960577</c:v>
                </c:pt>
                <c:pt idx="60764">
                  <c:v>0.83519345238095233</c:v>
                </c:pt>
                <c:pt idx="60765">
                  <c:v>0.83513211760327521</c:v>
                </c:pt>
                <c:pt idx="60766">
                  <c:v>0.83544303797468367</c:v>
                </c:pt>
                <c:pt idx="60767">
                  <c:v>0.83507073715562186</c:v>
                </c:pt>
                <c:pt idx="60768">
                  <c:v>0.83538175046554941</c:v>
                </c:pt>
                <c:pt idx="60769">
                  <c:v>0.83538175046554941</c:v>
                </c:pt>
                <c:pt idx="60770">
                  <c:v>0.8357541899441342</c:v>
                </c:pt>
                <c:pt idx="60771">
                  <c:v>0.83600447260529265</c:v>
                </c:pt>
                <c:pt idx="60772">
                  <c:v>0.83600447260529265</c:v>
                </c:pt>
                <c:pt idx="60773">
                  <c:v>0.8356317554975774</c:v>
                </c:pt>
                <c:pt idx="60774">
                  <c:v>0.8356317554975774</c:v>
                </c:pt>
                <c:pt idx="60775">
                  <c:v>0.83569299552906118</c:v>
                </c:pt>
                <c:pt idx="60776">
                  <c:v>0.8356317554975774</c:v>
                </c:pt>
                <c:pt idx="60777">
                  <c:v>0.83594332587621178</c:v>
                </c:pt>
                <c:pt idx="60778">
                  <c:v>0.83594332587621178</c:v>
                </c:pt>
                <c:pt idx="60779">
                  <c:v>0.8356317554975774</c:v>
                </c:pt>
                <c:pt idx="60780">
                  <c:v>0.8353204172876304</c:v>
                </c:pt>
                <c:pt idx="60781">
                  <c:v>0.83569299552906096</c:v>
                </c:pt>
                <c:pt idx="60782">
                  <c:v>0.8357541899441342</c:v>
                </c:pt>
                <c:pt idx="60783">
                  <c:v>0.83581533879374537</c:v>
                </c:pt>
                <c:pt idx="60784">
                  <c:v>0.83550427986602172</c:v>
                </c:pt>
                <c:pt idx="60785">
                  <c:v>0.83513211760327521</c:v>
                </c:pt>
                <c:pt idx="60786">
                  <c:v>0.83587644212876822</c:v>
                </c:pt>
                <c:pt idx="60787">
                  <c:v>0.83556547619047616</c:v>
                </c:pt>
                <c:pt idx="60788">
                  <c:v>0.83550427986602172</c:v>
                </c:pt>
                <c:pt idx="60789">
                  <c:v>0.83550427986602172</c:v>
                </c:pt>
                <c:pt idx="60790">
                  <c:v>0.83550427986602172</c:v>
                </c:pt>
                <c:pt idx="60791">
                  <c:v>0.83550427986602172</c:v>
                </c:pt>
                <c:pt idx="60792">
                  <c:v>0.83581533879374537</c:v>
                </c:pt>
                <c:pt idx="60793">
                  <c:v>0.83544303797468367</c:v>
                </c:pt>
                <c:pt idx="60794">
                  <c:v>0.83544303797468367</c:v>
                </c:pt>
                <c:pt idx="60795">
                  <c:v>0.83569299552906096</c:v>
                </c:pt>
                <c:pt idx="60796">
                  <c:v>0.83569299552906096</c:v>
                </c:pt>
                <c:pt idx="60797">
                  <c:v>0.83606557377049184</c:v>
                </c:pt>
                <c:pt idx="60798">
                  <c:v>0.83643815201192251</c:v>
                </c:pt>
                <c:pt idx="60799">
                  <c:v>0.8357541899441342</c:v>
                </c:pt>
                <c:pt idx="60800">
                  <c:v>0.83612662942271887</c:v>
                </c:pt>
                <c:pt idx="60801">
                  <c:v>0.83544303797468367</c:v>
                </c:pt>
                <c:pt idx="60802">
                  <c:v>0.83513211760327521</c:v>
                </c:pt>
                <c:pt idx="60803">
                  <c:v>0.83550427986602172</c:v>
                </c:pt>
                <c:pt idx="60804">
                  <c:v>0.83513211760327521</c:v>
                </c:pt>
                <c:pt idx="60805">
                  <c:v>0.83581533879374537</c:v>
                </c:pt>
                <c:pt idx="60806">
                  <c:v>0.83544303797468367</c:v>
                </c:pt>
                <c:pt idx="60807">
                  <c:v>0.83544303797468367</c:v>
                </c:pt>
                <c:pt idx="60808">
                  <c:v>0.83581533879374537</c:v>
                </c:pt>
                <c:pt idx="60809">
                  <c:v>0.83550427986602172</c:v>
                </c:pt>
                <c:pt idx="60810">
                  <c:v>0.83544303797468367</c:v>
                </c:pt>
                <c:pt idx="60811">
                  <c:v>0.83513211760327521</c:v>
                </c:pt>
                <c:pt idx="60812">
                  <c:v>0.83519345238095233</c:v>
                </c:pt>
                <c:pt idx="60813">
                  <c:v>0.83519345238095233</c:v>
                </c:pt>
                <c:pt idx="60814">
                  <c:v>0.83556547619047616</c:v>
                </c:pt>
                <c:pt idx="60815">
                  <c:v>0.83587644212876822</c:v>
                </c:pt>
                <c:pt idx="60816">
                  <c:v>0.83544303797468367</c:v>
                </c:pt>
                <c:pt idx="60817">
                  <c:v>0.83544303797468367</c:v>
                </c:pt>
                <c:pt idx="60818">
                  <c:v>0.83544303797468367</c:v>
                </c:pt>
                <c:pt idx="60819">
                  <c:v>0.83538175046554941</c:v>
                </c:pt>
                <c:pt idx="60820">
                  <c:v>0.8353204172876304</c:v>
                </c:pt>
                <c:pt idx="60821">
                  <c:v>0.83538175046554941</c:v>
                </c:pt>
                <c:pt idx="60822">
                  <c:v>0.83581533879374537</c:v>
                </c:pt>
                <c:pt idx="60823">
                  <c:v>0.83550427986602172</c:v>
                </c:pt>
                <c:pt idx="60824">
                  <c:v>0.83581533879374537</c:v>
                </c:pt>
                <c:pt idx="60825">
                  <c:v>0.83606557377049184</c:v>
                </c:pt>
                <c:pt idx="60826">
                  <c:v>0.83600447260529265</c:v>
                </c:pt>
                <c:pt idx="60827">
                  <c:v>0.8356317554975774</c:v>
                </c:pt>
                <c:pt idx="60828">
                  <c:v>0.8356317554975774</c:v>
                </c:pt>
                <c:pt idx="60829">
                  <c:v>0.8356317554975774</c:v>
                </c:pt>
                <c:pt idx="60830">
                  <c:v>0.83569299552906096</c:v>
                </c:pt>
                <c:pt idx="60831">
                  <c:v>0.8353204172876304</c:v>
                </c:pt>
                <c:pt idx="60832">
                  <c:v>0.8353204172876304</c:v>
                </c:pt>
                <c:pt idx="60833">
                  <c:v>0.83544303797468367</c:v>
                </c:pt>
                <c:pt idx="60834">
                  <c:v>0.83544303797468367</c:v>
                </c:pt>
                <c:pt idx="60835">
                  <c:v>0.83544303797468367</c:v>
                </c:pt>
                <c:pt idx="60836">
                  <c:v>0.83550427986602172</c:v>
                </c:pt>
                <c:pt idx="60837">
                  <c:v>0.83581533879374537</c:v>
                </c:pt>
                <c:pt idx="60838">
                  <c:v>0.83544303797468367</c:v>
                </c:pt>
                <c:pt idx="60839">
                  <c:v>0.8357541899441342</c:v>
                </c:pt>
                <c:pt idx="60840">
                  <c:v>0.83544303797468367</c:v>
                </c:pt>
                <c:pt idx="60841">
                  <c:v>0.83581533879374537</c:v>
                </c:pt>
                <c:pt idx="60842">
                  <c:v>0.83550427986602172</c:v>
                </c:pt>
                <c:pt idx="60843">
                  <c:v>0.83550427986602172</c:v>
                </c:pt>
                <c:pt idx="60844">
                  <c:v>0.83544303797468367</c:v>
                </c:pt>
                <c:pt idx="60845">
                  <c:v>0.83507073715562186</c:v>
                </c:pt>
                <c:pt idx="60846">
                  <c:v>0.83538175046554941</c:v>
                </c:pt>
                <c:pt idx="60847">
                  <c:v>0.83507073715562186</c:v>
                </c:pt>
                <c:pt idx="60848">
                  <c:v>0.83513211760327521</c:v>
                </c:pt>
                <c:pt idx="60849">
                  <c:v>0.83556547619047616</c:v>
                </c:pt>
                <c:pt idx="60850">
                  <c:v>0.83525474153960577</c:v>
                </c:pt>
                <c:pt idx="60851">
                  <c:v>0.83519345238095233</c:v>
                </c:pt>
                <c:pt idx="60852">
                  <c:v>0.83556547619047616</c:v>
                </c:pt>
                <c:pt idx="60853">
                  <c:v>0.83587644212876822</c:v>
                </c:pt>
                <c:pt idx="60854">
                  <c:v>0.83556547619047616</c:v>
                </c:pt>
                <c:pt idx="60855">
                  <c:v>0.83556547619047616</c:v>
                </c:pt>
                <c:pt idx="60856">
                  <c:v>0.83556547619047616</c:v>
                </c:pt>
                <c:pt idx="60857">
                  <c:v>0.83587644212876822</c:v>
                </c:pt>
                <c:pt idx="60858">
                  <c:v>0.83544303797468367</c:v>
                </c:pt>
                <c:pt idx="60859">
                  <c:v>0.83581533879374537</c:v>
                </c:pt>
                <c:pt idx="60860">
                  <c:v>0.83581533879374537</c:v>
                </c:pt>
                <c:pt idx="60861">
                  <c:v>0.83581533879374537</c:v>
                </c:pt>
                <c:pt idx="60862">
                  <c:v>0.83581533879374537</c:v>
                </c:pt>
                <c:pt idx="60863">
                  <c:v>0.83587644212876822</c:v>
                </c:pt>
                <c:pt idx="60864">
                  <c:v>0.83655994043186888</c:v>
                </c:pt>
                <c:pt idx="60865">
                  <c:v>0.83587644212876822</c:v>
                </c:pt>
                <c:pt idx="60866">
                  <c:v>0.83562662699888446</c:v>
                </c:pt>
                <c:pt idx="60867">
                  <c:v>0.83593749999999989</c:v>
                </c:pt>
                <c:pt idx="60868">
                  <c:v>0.83556547619047616</c:v>
                </c:pt>
                <c:pt idx="60869">
                  <c:v>0.83593749999999989</c:v>
                </c:pt>
                <c:pt idx="60870">
                  <c:v>0.83587644212876822</c:v>
                </c:pt>
                <c:pt idx="60871">
                  <c:v>0.83587644212876822</c:v>
                </c:pt>
                <c:pt idx="60872">
                  <c:v>0.83581533879374537</c:v>
                </c:pt>
                <c:pt idx="60873">
                  <c:v>0.8357541899441342</c:v>
                </c:pt>
                <c:pt idx="60874">
                  <c:v>0.83587644212876822</c:v>
                </c:pt>
                <c:pt idx="60875">
                  <c:v>0.83593749999999989</c:v>
                </c:pt>
                <c:pt idx="60876">
                  <c:v>0.83525474153960577</c:v>
                </c:pt>
                <c:pt idx="60877">
                  <c:v>0.83494423791821559</c:v>
                </c:pt>
                <c:pt idx="60878">
                  <c:v>0.83531598513011163</c:v>
                </c:pt>
                <c:pt idx="60879">
                  <c:v>0.83531598513011163</c:v>
                </c:pt>
                <c:pt idx="60880">
                  <c:v>0.83531598513011163</c:v>
                </c:pt>
                <c:pt idx="60881">
                  <c:v>0.83531598513011163</c:v>
                </c:pt>
                <c:pt idx="60882">
                  <c:v>0.83500557413600907</c:v>
                </c:pt>
                <c:pt idx="60883">
                  <c:v>0.83500557413600907</c:v>
                </c:pt>
                <c:pt idx="60884">
                  <c:v>0.83531598513011163</c:v>
                </c:pt>
                <c:pt idx="60885">
                  <c:v>0.83568773234200755</c:v>
                </c:pt>
                <c:pt idx="60886">
                  <c:v>0.83599851245816292</c:v>
                </c:pt>
                <c:pt idx="60887">
                  <c:v>0.83562662699888424</c:v>
                </c:pt>
                <c:pt idx="60888">
                  <c:v>0.83593749999999989</c:v>
                </c:pt>
                <c:pt idx="60889">
                  <c:v>0.83556547619047628</c:v>
                </c:pt>
                <c:pt idx="60890">
                  <c:v>0.83550427986602172</c:v>
                </c:pt>
                <c:pt idx="60891">
                  <c:v>0.8357541899441342</c:v>
                </c:pt>
                <c:pt idx="60892">
                  <c:v>0.83612662942271887</c:v>
                </c:pt>
                <c:pt idx="60893">
                  <c:v>0.83581533879374537</c:v>
                </c:pt>
                <c:pt idx="60894">
                  <c:v>0.83550427986602172</c:v>
                </c:pt>
                <c:pt idx="60895">
                  <c:v>0.83587644212876822</c:v>
                </c:pt>
                <c:pt idx="60896">
                  <c:v>0.83519345238095255</c:v>
                </c:pt>
                <c:pt idx="60897">
                  <c:v>0.83587644212876822</c:v>
                </c:pt>
                <c:pt idx="60898">
                  <c:v>0.83587644212876822</c:v>
                </c:pt>
                <c:pt idx="60899">
                  <c:v>0.83587644212876822</c:v>
                </c:pt>
                <c:pt idx="60900">
                  <c:v>0.83581533879374537</c:v>
                </c:pt>
                <c:pt idx="60901">
                  <c:v>0.83587644212876822</c:v>
                </c:pt>
                <c:pt idx="60902">
                  <c:v>0.83593749999999989</c:v>
                </c:pt>
                <c:pt idx="60903">
                  <c:v>0.83562662699888424</c:v>
                </c:pt>
                <c:pt idx="60904">
                  <c:v>0.83562662699888446</c:v>
                </c:pt>
                <c:pt idx="60905">
                  <c:v>0.83531598513011163</c:v>
                </c:pt>
                <c:pt idx="60906">
                  <c:v>0.83531598513011163</c:v>
                </c:pt>
                <c:pt idx="60907">
                  <c:v>0.83531598513011163</c:v>
                </c:pt>
                <c:pt idx="60908">
                  <c:v>0.83568773234200755</c:v>
                </c:pt>
                <c:pt idx="60909">
                  <c:v>0.83537718320327026</c:v>
                </c:pt>
                <c:pt idx="60910">
                  <c:v>0.83537718320327026</c:v>
                </c:pt>
                <c:pt idx="60911">
                  <c:v>0.83574879227053145</c:v>
                </c:pt>
                <c:pt idx="60912">
                  <c:v>0.83531598513011163</c:v>
                </c:pt>
                <c:pt idx="60913">
                  <c:v>0.83556547619047616</c:v>
                </c:pt>
                <c:pt idx="60914">
                  <c:v>0.83562662699888446</c:v>
                </c:pt>
                <c:pt idx="60915">
                  <c:v>0.83531598513011163</c:v>
                </c:pt>
                <c:pt idx="60916">
                  <c:v>0.83562662699888446</c:v>
                </c:pt>
                <c:pt idx="60917">
                  <c:v>0.83494423791821559</c:v>
                </c:pt>
                <c:pt idx="60918">
                  <c:v>0.83531598513011163</c:v>
                </c:pt>
                <c:pt idx="60919">
                  <c:v>0.83531598513011163</c:v>
                </c:pt>
                <c:pt idx="60920">
                  <c:v>0.83599851245816292</c:v>
                </c:pt>
                <c:pt idx="60921">
                  <c:v>0.83562662699888424</c:v>
                </c:pt>
                <c:pt idx="60922">
                  <c:v>0.83587644212876822</c:v>
                </c:pt>
                <c:pt idx="60923">
                  <c:v>0.83581533879374537</c:v>
                </c:pt>
                <c:pt idx="60924">
                  <c:v>0.8357541899441342</c:v>
                </c:pt>
                <c:pt idx="60925">
                  <c:v>0.83544303797468367</c:v>
                </c:pt>
                <c:pt idx="60926">
                  <c:v>0.83581533879374537</c:v>
                </c:pt>
                <c:pt idx="60927">
                  <c:v>0.83556547619047616</c:v>
                </c:pt>
                <c:pt idx="60928">
                  <c:v>0.83562662699888446</c:v>
                </c:pt>
                <c:pt idx="60929">
                  <c:v>0.83562662699888446</c:v>
                </c:pt>
                <c:pt idx="60930">
                  <c:v>0.83525474153960577</c:v>
                </c:pt>
                <c:pt idx="60931">
                  <c:v>0.83562662699888446</c:v>
                </c:pt>
                <c:pt idx="60932">
                  <c:v>0.83568773234200755</c:v>
                </c:pt>
                <c:pt idx="60933">
                  <c:v>0.83531598513011163</c:v>
                </c:pt>
                <c:pt idx="60934">
                  <c:v>0.83568773234200755</c:v>
                </c:pt>
                <c:pt idx="60935">
                  <c:v>0.83531598513011163</c:v>
                </c:pt>
                <c:pt idx="60936">
                  <c:v>0.83562662699888446</c:v>
                </c:pt>
                <c:pt idx="60937">
                  <c:v>0.83525474153960577</c:v>
                </c:pt>
                <c:pt idx="60938">
                  <c:v>0.83531598513011163</c:v>
                </c:pt>
                <c:pt idx="60939">
                  <c:v>0.83531598513011163</c:v>
                </c:pt>
                <c:pt idx="60940">
                  <c:v>0.83568773234200755</c:v>
                </c:pt>
                <c:pt idx="60941">
                  <c:v>0.83568773234200755</c:v>
                </c:pt>
                <c:pt idx="60942">
                  <c:v>0.83531598513011163</c:v>
                </c:pt>
                <c:pt idx="60943">
                  <c:v>0.83531598513011163</c:v>
                </c:pt>
                <c:pt idx="60944">
                  <c:v>0.83531598513011163</c:v>
                </c:pt>
                <c:pt idx="60945">
                  <c:v>0.83500557413600907</c:v>
                </c:pt>
                <c:pt idx="60946">
                  <c:v>0.83531598513011163</c:v>
                </c:pt>
                <c:pt idx="60947">
                  <c:v>0.83562662699888446</c:v>
                </c:pt>
                <c:pt idx="60948">
                  <c:v>0.83531598513011163</c:v>
                </c:pt>
                <c:pt idx="60949">
                  <c:v>0.83531598513011163</c:v>
                </c:pt>
                <c:pt idx="60950">
                  <c:v>0.83531598513011163</c:v>
                </c:pt>
                <c:pt idx="60951">
                  <c:v>0.83562662699888446</c:v>
                </c:pt>
                <c:pt idx="60952">
                  <c:v>0.83531598513011163</c:v>
                </c:pt>
                <c:pt idx="60953">
                  <c:v>0.83537718320327026</c:v>
                </c:pt>
                <c:pt idx="60954">
                  <c:v>0.83537718320327026</c:v>
                </c:pt>
                <c:pt idx="60955">
                  <c:v>0.83537718320327026</c:v>
                </c:pt>
                <c:pt idx="60956">
                  <c:v>0.83531598513011163</c:v>
                </c:pt>
                <c:pt idx="60957">
                  <c:v>0.83494423791821559</c:v>
                </c:pt>
                <c:pt idx="60958">
                  <c:v>0.83525474153960577</c:v>
                </c:pt>
                <c:pt idx="60959">
                  <c:v>0.83556547619047616</c:v>
                </c:pt>
                <c:pt idx="60960">
                  <c:v>0.83556547619047616</c:v>
                </c:pt>
                <c:pt idx="60961">
                  <c:v>0.83587644212876822</c:v>
                </c:pt>
                <c:pt idx="60962">
                  <c:v>0.83587644212876822</c:v>
                </c:pt>
                <c:pt idx="60963">
                  <c:v>0.83556547619047616</c:v>
                </c:pt>
                <c:pt idx="60964">
                  <c:v>0.83556547619047616</c:v>
                </c:pt>
                <c:pt idx="60965">
                  <c:v>0.83556547619047616</c:v>
                </c:pt>
                <c:pt idx="60966">
                  <c:v>0.83550427986602172</c:v>
                </c:pt>
                <c:pt idx="60967">
                  <c:v>0.83556547619047616</c:v>
                </c:pt>
                <c:pt idx="60968">
                  <c:v>0.83556547619047616</c:v>
                </c:pt>
                <c:pt idx="60969">
                  <c:v>0.83525474153960577</c:v>
                </c:pt>
                <c:pt idx="60970">
                  <c:v>0.83525474153960577</c:v>
                </c:pt>
                <c:pt idx="60971">
                  <c:v>0.83525474153960577</c:v>
                </c:pt>
                <c:pt idx="60972">
                  <c:v>0.83531598513011163</c:v>
                </c:pt>
                <c:pt idx="60973">
                  <c:v>0.83562662699888424</c:v>
                </c:pt>
                <c:pt idx="60974">
                  <c:v>0.83556547619047616</c:v>
                </c:pt>
                <c:pt idx="60975">
                  <c:v>0.83581533879374537</c:v>
                </c:pt>
                <c:pt idx="60976">
                  <c:v>0.8357541899441342</c:v>
                </c:pt>
                <c:pt idx="60977">
                  <c:v>0.83612662942271887</c:v>
                </c:pt>
                <c:pt idx="60978">
                  <c:v>0.83544303797468367</c:v>
                </c:pt>
                <c:pt idx="60979">
                  <c:v>0.83544303797468367</c:v>
                </c:pt>
                <c:pt idx="60980">
                  <c:v>0.83587644212876822</c:v>
                </c:pt>
                <c:pt idx="60981">
                  <c:v>0.83525474153960577</c:v>
                </c:pt>
                <c:pt idx="60982">
                  <c:v>0.83562662699888446</c:v>
                </c:pt>
                <c:pt idx="60983">
                  <c:v>0.83531598513011163</c:v>
                </c:pt>
                <c:pt idx="60984">
                  <c:v>0.83531598513011163</c:v>
                </c:pt>
                <c:pt idx="60985">
                  <c:v>0.83531598513011163</c:v>
                </c:pt>
                <c:pt idx="60986">
                  <c:v>0.83593750000000011</c:v>
                </c:pt>
                <c:pt idx="60987">
                  <c:v>0.83562662699888446</c:v>
                </c:pt>
                <c:pt idx="60988">
                  <c:v>0.83562662699888424</c:v>
                </c:pt>
                <c:pt idx="60989">
                  <c:v>0.83562662699888424</c:v>
                </c:pt>
                <c:pt idx="60990">
                  <c:v>0.83562662699888424</c:v>
                </c:pt>
                <c:pt idx="60991">
                  <c:v>0.83593749999999989</c:v>
                </c:pt>
                <c:pt idx="60992">
                  <c:v>0.83562662699888424</c:v>
                </c:pt>
                <c:pt idx="60993">
                  <c:v>0.83531598513011163</c:v>
                </c:pt>
                <c:pt idx="60994">
                  <c:v>0.83531598513011163</c:v>
                </c:pt>
                <c:pt idx="60995">
                  <c:v>0.83531598513011163</c:v>
                </c:pt>
                <c:pt idx="60996">
                  <c:v>0.83525474153960577</c:v>
                </c:pt>
                <c:pt idx="60997">
                  <c:v>0.83525474153960577</c:v>
                </c:pt>
                <c:pt idx="60998">
                  <c:v>0.83562662699888446</c:v>
                </c:pt>
                <c:pt idx="60999">
                  <c:v>0.83531598513011163</c:v>
                </c:pt>
                <c:pt idx="61000">
                  <c:v>0.83531598513011163</c:v>
                </c:pt>
                <c:pt idx="61001">
                  <c:v>0.83525474153960577</c:v>
                </c:pt>
                <c:pt idx="61002">
                  <c:v>0.83531598513011163</c:v>
                </c:pt>
                <c:pt idx="61003">
                  <c:v>0.83525474153960577</c:v>
                </c:pt>
                <c:pt idx="61004">
                  <c:v>0.83550427986602172</c:v>
                </c:pt>
                <c:pt idx="61005">
                  <c:v>0.83519345238095233</c:v>
                </c:pt>
                <c:pt idx="61006">
                  <c:v>0.83581533879374537</c:v>
                </c:pt>
                <c:pt idx="61007">
                  <c:v>0.8357541899441342</c:v>
                </c:pt>
                <c:pt idx="61008">
                  <c:v>0.8357541899441342</c:v>
                </c:pt>
                <c:pt idx="61009">
                  <c:v>0.83544303797468367</c:v>
                </c:pt>
                <c:pt idx="61010">
                  <c:v>0.83544303797468367</c:v>
                </c:pt>
                <c:pt idx="61011">
                  <c:v>0.83581533879374537</c:v>
                </c:pt>
                <c:pt idx="61012">
                  <c:v>0.83581533879374537</c:v>
                </c:pt>
                <c:pt idx="61013">
                  <c:v>0.83581533879374537</c:v>
                </c:pt>
                <c:pt idx="61014">
                  <c:v>0.83587644212876822</c:v>
                </c:pt>
                <c:pt idx="61015">
                  <c:v>0.83593749999999989</c:v>
                </c:pt>
                <c:pt idx="61016">
                  <c:v>0.83556547619047616</c:v>
                </c:pt>
                <c:pt idx="61017">
                  <c:v>0.83519345238095233</c:v>
                </c:pt>
                <c:pt idx="61018">
                  <c:v>0.83587644212876822</c:v>
                </c:pt>
                <c:pt idx="61019">
                  <c:v>0.83618763961280718</c:v>
                </c:pt>
                <c:pt idx="61020">
                  <c:v>0.83581533879374537</c:v>
                </c:pt>
                <c:pt idx="61021">
                  <c:v>0.8357541899441342</c:v>
                </c:pt>
                <c:pt idx="61022">
                  <c:v>0.83569299552906096</c:v>
                </c:pt>
                <c:pt idx="61023">
                  <c:v>0.8357541899441342</c:v>
                </c:pt>
                <c:pt idx="61024">
                  <c:v>0.8357541899441342</c:v>
                </c:pt>
                <c:pt idx="61025">
                  <c:v>0.8357541899441342</c:v>
                </c:pt>
                <c:pt idx="61026">
                  <c:v>0.8357541899441342</c:v>
                </c:pt>
                <c:pt idx="61027">
                  <c:v>0.83538175046554941</c:v>
                </c:pt>
                <c:pt idx="61028">
                  <c:v>0.83581533879374537</c:v>
                </c:pt>
                <c:pt idx="61029">
                  <c:v>0.83556547619047616</c:v>
                </c:pt>
                <c:pt idx="61030">
                  <c:v>0.83550427986602172</c:v>
                </c:pt>
                <c:pt idx="61031">
                  <c:v>0.83581533879374537</c:v>
                </c:pt>
                <c:pt idx="61032">
                  <c:v>0.83569299552906096</c:v>
                </c:pt>
                <c:pt idx="61033">
                  <c:v>0.83600447260529265</c:v>
                </c:pt>
                <c:pt idx="61034">
                  <c:v>0.83544303797468367</c:v>
                </c:pt>
                <c:pt idx="61035">
                  <c:v>0.83581533879374537</c:v>
                </c:pt>
                <c:pt idx="61036">
                  <c:v>0.83593749999999989</c:v>
                </c:pt>
                <c:pt idx="61037">
                  <c:v>0.83593749999999989</c:v>
                </c:pt>
                <c:pt idx="61038">
                  <c:v>0.83525474153960577</c:v>
                </c:pt>
                <c:pt idx="61039">
                  <c:v>0.83525474153960577</c:v>
                </c:pt>
                <c:pt idx="61040">
                  <c:v>0.83519345238095233</c:v>
                </c:pt>
                <c:pt idx="61041">
                  <c:v>0.83544303797468367</c:v>
                </c:pt>
                <c:pt idx="61042">
                  <c:v>0.83544303797468367</c:v>
                </c:pt>
                <c:pt idx="61043">
                  <c:v>0.83612662942271887</c:v>
                </c:pt>
                <c:pt idx="61044">
                  <c:v>0.83544303797468367</c:v>
                </c:pt>
                <c:pt idx="61045">
                  <c:v>0.8353817504655493</c:v>
                </c:pt>
                <c:pt idx="61046">
                  <c:v>0.83569299552906096</c:v>
                </c:pt>
                <c:pt idx="61047">
                  <c:v>0.83569299552906096</c:v>
                </c:pt>
                <c:pt idx="61048">
                  <c:v>0.8356317554975774</c:v>
                </c:pt>
                <c:pt idx="61049">
                  <c:v>0.8356317554975774</c:v>
                </c:pt>
                <c:pt idx="61050">
                  <c:v>0.8356317554975774</c:v>
                </c:pt>
                <c:pt idx="61051">
                  <c:v>0.83557046979865779</c:v>
                </c:pt>
                <c:pt idx="61052">
                  <c:v>0.8356317554975774</c:v>
                </c:pt>
                <c:pt idx="61053">
                  <c:v>0.8357541899441342</c:v>
                </c:pt>
                <c:pt idx="61054">
                  <c:v>0.83544303797468367</c:v>
                </c:pt>
                <c:pt idx="61055">
                  <c:v>0.83550427986602172</c:v>
                </c:pt>
                <c:pt idx="61056">
                  <c:v>0.83525474153960577</c:v>
                </c:pt>
                <c:pt idx="61057">
                  <c:v>0.83519345238095233</c:v>
                </c:pt>
                <c:pt idx="61058">
                  <c:v>0.83581533879374537</c:v>
                </c:pt>
                <c:pt idx="61059">
                  <c:v>0.8357541899441342</c:v>
                </c:pt>
                <c:pt idx="61060">
                  <c:v>0.8353817504655493</c:v>
                </c:pt>
                <c:pt idx="61061">
                  <c:v>0.8356317554975774</c:v>
                </c:pt>
                <c:pt idx="61062">
                  <c:v>0.83569299552906096</c:v>
                </c:pt>
                <c:pt idx="61063">
                  <c:v>0.8357541899441342</c:v>
                </c:pt>
                <c:pt idx="61064">
                  <c:v>0.8357541899441342</c:v>
                </c:pt>
                <c:pt idx="61065">
                  <c:v>0.83550427986602172</c:v>
                </c:pt>
                <c:pt idx="61066">
                  <c:v>0.83550427986602172</c:v>
                </c:pt>
                <c:pt idx="61067">
                  <c:v>0.83550427986602172</c:v>
                </c:pt>
                <c:pt idx="61068">
                  <c:v>0.83519345238095233</c:v>
                </c:pt>
                <c:pt idx="61069">
                  <c:v>0.83513211760327521</c:v>
                </c:pt>
                <c:pt idx="61070">
                  <c:v>0.8357541899441342</c:v>
                </c:pt>
                <c:pt idx="61071">
                  <c:v>0.8356317554975774</c:v>
                </c:pt>
                <c:pt idx="61072">
                  <c:v>0.8356317554975774</c:v>
                </c:pt>
                <c:pt idx="61073">
                  <c:v>0.8356317554975774</c:v>
                </c:pt>
                <c:pt idx="61074">
                  <c:v>0.83569299552906096</c:v>
                </c:pt>
                <c:pt idx="61075">
                  <c:v>0.8357541899441342</c:v>
                </c:pt>
                <c:pt idx="61076">
                  <c:v>0.83544303797468367</c:v>
                </c:pt>
                <c:pt idx="61077">
                  <c:v>0.83525474153960577</c:v>
                </c:pt>
                <c:pt idx="61078">
                  <c:v>0.83525474153960577</c:v>
                </c:pt>
                <c:pt idx="61079">
                  <c:v>0.83568773234200755</c:v>
                </c:pt>
                <c:pt idx="61080">
                  <c:v>0.83537718320327026</c:v>
                </c:pt>
                <c:pt idx="61081">
                  <c:v>0.83531598513011163</c:v>
                </c:pt>
                <c:pt idx="61082">
                  <c:v>0.83556547619047616</c:v>
                </c:pt>
                <c:pt idx="61083">
                  <c:v>0.83556547619047616</c:v>
                </c:pt>
                <c:pt idx="61084">
                  <c:v>0.83593749999999989</c:v>
                </c:pt>
                <c:pt idx="61085">
                  <c:v>0.83593749999999989</c:v>
                </c:pt>
                <c:pt idx="61086">
                  <c:v>0.83593749999999989</c:v>
                </c:pt>
                <c:pt idx="61087">
                  <c:v>0.83519345238095233</c:v>
                </c:pt>
                <c:pt idx="61088">
                  <c:v>0.83525474153960577</c:v>
                </c:pt>
                <c:pt idx="61089">
                  <c:v>0.83519345238095233</c:v>
                </c:pt>
                <c:pt idx="61090">
                  <c:v>0.8357541899441342</c:v>
                </c:pt>
                <c:pt idx="61091">
                  <c:v>0.8353817504655493</c:v>
                </c:pt>
                <c:pt idx="61092">
                  <c:v>0.8357541899441342</c:v>
                </c:pt>
                <c:pt idx="61093">
                  <c:v>0.8357541899441342</c:v>
                </c:pt>
                <c:pt idx="61094">
                  <c:v>0.8357541899441342</c:v>
                </c:pt>
                <c:pt idx="61095">
                  <c:v>0.83550427986602172</c:v>
                </c:pt>
                <c:pt idx="61096">
                  <c:v>0.83587644212876822</c:v>
                </c:pt>
                <c:pt idx="61097">
                  <c:v>0.83550427986602172</c:v>
                </c:pt>
                <c:pt idx="61098">
                  <c:v>0.83587644212876822</c:v>
                </c:pt>
                <c:pt idx="61099">
                  <c:v>0.83488285608032731</c:v>
                </c:pt>
                <c:pt idx="61100">
                  <c:v>0.83525474153960577</c:v>
                </c:pt>
                <c:pt idx="61101">
                  <c:v>0.83488285608032731</c:v>
                </c:pt>
                <c:pt idx="61102">
                  <c:v>0.83519345238095233</c:v>
                </c:pt>
                <c:pt idx="61103">
                  <c:v>0.83519345238095233</c:v>
                </c:pt>
                <c:pt idx="61104">
                  <c:v>0.83513211760327521</c:v>
                </c:pt>
                <c:pt idx="61105">
                  <c:v>0.83550427986602172</c:v>
                </c:pt>
                <c:pt idx="61106">
                  <c:v>0.83550427986602172</c:v>
                </c:pt>
                <c:pt idx="61107">
                  <c:v>0.83544303797468367</c:v>
                </c:pt>
                <c:pt idx="61108">
                  <c:v>0.83544303797468367</c:v>
                </c:pt>
                <c:pt idx="61109">
                  <c:v>0.8357541899441342</c:v>
                </c:pt>
                <c:pt idx="61110">
                  <c:v>0.83538175046554941</c:v>
                </c:pt>
                <c:pt idx="61111">
                  <c:v>0.83569299552906096</c:v>
                </c:pt>
                <c:pt idx="61112">
                  <c:v>0.83569299552906096</c:v>
                </c:pt>
                <c:pt idx="61113">
                  <c:v>0.83569299552906096</c:v>
                </c:pt>
                <c:pt idx="61114">
                  <c:v>0.83594332587621178</c:v>
                </c:pt>
                <c:pt idx="61115">
                  <c:v>0.83594332587621178</c:v>
                </c:pt>
                <c:pt idx="61116">
                  <c:v>0.83600447260529265</c:v>
                </c:pt>
                <c:pt idx="61117">
                  <c:v>0.83606557377049184</c:v>
                </c:pt>
                <c:pt idx="61118">
                  <c:v>0.83569299552906096</c:v>
                </c:pt>
                <c:pt idx="61119">
                  <c:v>0.83569299552906096</c:v>
                </c:pt>
                <c:pt idx="61120">
                  <c:v>0.8356317554975774</c:v>
                </c:pt>
                <c:pt idx="61121">
                  <c:v>0.83594332587621178</c:v>
                </c:pt>
                <c:pt idx="61122">
                  <c:v>0.83588213353226415</c:v>
                </c:pt>
                <c:pt idx="61123">
                  <c:v>0.83557046979865779</c:v>
                </c:pt>
                <c:pt idx="61124">
                  <c:v>0.83550913838120111</c:v>
                </c:pt>
                <c:pt idx="61125">
                  <c:v>0.83550913838120111</c:v>
                </c:pt>
                <c:pt idx="61126">
                  <c:v>0.83582089552238814</c:v>
                </c:pt>
                <c:pt idx="61127">
                  <c:v>0.83575961179544611</c:v>
                </c:pt>
                <c:pt idx="61128">
                  <c:v>0.83582089552238814</c:v>
                </c:pt>
                <c:pt idx="61129">
                  <c:v>0.83588213353226415</c:v>
                </c:pt>
                <c:pt idx="61130">
                  <c:v>0.8356317554975774</c:v>
                </c:pt>
                <c:pt idx="61131">
                  <c:v>0.83569299552906096</c:v>
                </c:pt>
                <c:pt idx="61132">
                  <c:v>0.8353817504655493</c:v>
                </c:pt>
                <c:pt idx="61133">
                  <c:v>0.83569299552906096</c:v>
                </c:pt>
                <c:pt idx="61134">
                  <c:v>0.83594332587621178</c:v>
                </c:pt>
                <c:pt idx="61135">
                  <c:v>0.83588213353226415</c:v>
                </c:pt>
                <c:pt idx="61136">
                  <c:v>0.83550913838120111</c:v>
                </c:pt>
                <c:pt idx="61137">
                  <c:v>0.83582089552238814</c:v>
                </c:pt>
                <c:pt idx="61138">
                  <c:v>0.83582089552238814</c:v>
                </c:pt>
                <c:pt idx="61139">
                  <c:v>0.83582089552238814</c:v>
                </c:pt>
                <c:pt idx="61140">
                  <c:v>0.83582089552238814</c:v>
                </c:pt>
                <c:pt idx="61141">
                  <c:v>0.83538633818589025</c:v>
                </c:pt>
                <c:pt idx="61142">
                  <c:v>0.83513614323013807</c:v>
                </c:pt>
                <c:pt idx="61143">
                  <c:v>0.83525903838986215</c:v>
                </c:pt>
                <c:pt idx="61144">
                  <c:v>0.8353204172876304</c:v>
                </c:pt>
                <c:pt idx="61145">
                  <c:v>0.8353204172876304</c:v>
                </c:pt>
                <c:pt idx="61146">
                  <c:v>0.83569299552906118</c:v>
                </c:pt>
                <c:pt idx="61147">
                  <c:v>0.8357541899441342</c:v>
                </c:pt>
                <c:pt idx="61148">
                  <c:v>0.83513211760327521</c:v>
                </c:pt>
                <c:pt idx="61149">
                  <c:v>0.83513211760327521</c:v>
                </c:pt>
                <c:pt idx="61150">
                  <c:v>0.83507073715562186</c:v>
                </c:pt>
                <c:pt idx="61151">
                  <c:v>0.83544303797468367</c:v>
                </c:pt>
                <c:pt idx="61152">
                  <c:v>0.83538175046554941</c:v>
                </c:pt>
                <c:pt idx="61153">
                  <c:v>0.83606557377049184</c:v>
                </c:pt>
                <c:pt idx="61154">
                  <c:v>0.83569299552906096</c:v>
                </c:pt>
                <c:pt idx="61155">
                  <c:v>0.83569299552906096</c:v>
                </c:pt>
                <c:pt idx="61156">
                  <c:v>0.8356317554975774</c:v>
                </c:pt>
                <c:pt idx="61157">
                  <c:v>0.8356317554975774</c:v>
                </c:pt>
                <c:pt idx="61158">
                  <c:v>0.8356317554975774</c:v>
                </c:pt>
                <c:pt idx="61159">
                  <c:v>0.8357541899441342</c:v>
                </c:pt>
                <c:pt idx="61160">
                  <c:v>0.83581533879374537</c:v>
                </c:pt>
                <c:pt idx="61161">
                  <c:v>0.8353817504655493</c:v>
                </c:pt>
                <c:pt idx="61162">
                  <c:v>0.8357541899441342</c:v>
                </c:pt>
                <c:pt idx="61163">
                  <c:v>0.83606557377049184</c:v>
                </c:pt>
                <c:pt idx="61164">
                  <c:v>0.83600447260529265</c:v>
                </c:pt>
                <c:pt idx="61165">
                  <c:v>0.83569299552906096</c:v>
                </c:pt>
                <c:pt idx="61166">
                  <c:v>0.83569299552906096</c:v>
                </c:pt>
                <c:pt idx="61167">
                  <c:v>0.83569299552906096</c:v>
                </c:pt>
                <c:pt idx="61168">
                  <c:v>0.83569299552906096</c:v>
                </c:pt>
                <c:pt idx="61169">
                  <c:v>0.83569299552906096</c:v>
                </c:pt>
                <c:pt idx="61170">
                  <c:v>0.83606557377049184</c:v>
                </c:pt>
                <c:pt idx="61171">
                  <c:v>0.83569299552906096</c:v>
                </c:pt>
                <c:pt idx="61172">
                  <c:v>0.8357541899441342</c:v>
                </c:pt>
                <c:pt idx="61173">
                  <c:v>0.83507073715562186</c:v>
                </c:pt>
                <c:pt idx="61174">
                  <c:v>0.83550427986602172</c:v>
                </c:pt>
                <c:pt idx="61175">
                  <c:v>0.83550427986602172</c:v>
                </c:pt>
                <c:pt idx="61176">
                  <c:v>0.83550427986602172</c:v>
                </c:pt>
                <c:pt idx="61177">
                  <c:v>0.83519345238095233</c:v>
                </c:pt>
                <c:pt idx="61178">
                  <c:v>0.83513211760327521</c:v>
                </c:pt>
                <c:pt idx="61179">
                  <c:v>0.83550427986602172</c:v>
                </c:pt>
                <c:pt idx="61180">
                  <c:v>0.83550427986602172</c:v>
                </c:pt>
                <c:pt idx="61181">
                  <c:v>0.83581533879374537</c:v>
                </c:pt>
                <c:pt idx="61182">
                  <c:v>0.83544303797468367</c:v>
                </c:pt>
                <c:pt idx="61183">
                  <c:v>0.83606557377049184</c:v>
                </c:pt>
                <c:pt idx="61184">
                  <c:v>0.8357541899441342</c:v>
                </c:pt>
                <c:pt idx="61185">
                  <c:v>0.83612662942271887</c:v>
                </c:pt>
                <c:pt idx="61186">
                  <c:v>0.83581533879374537</c:v>
                </c:pt>
                <c:pt idx="61187">
                  <c:v>0.83581533879374537</c:v>
                </c:pt>
                <c:pt idx="61188">
                  <c:v>0.83544303797468367</c:v>
                </c:pt>
                <c:pt idx="61189">
                  <c:v>0.83507073715562186</c:v>
                </c:pt>
                <c:pt idx="61190">
                  <c:v>0.83544303797468367</c:v>
                </c:pt>
                <c:pt idx="61191">
                  <c:v>0.83556547619047616</c:v>
                </c:pt>
                <c:pt idx="61192">
                  <c:v>0.83525474153960577</c:v>
                </c:pt>
                <c:pt idx="61193">
                  <c:v>0.83519345238095233</c:v>
                </c:pt>
                <c:pt idx="61194">
                  <c:v>0.83488285608032731</c:v>
                </c:pt>
                <c:pt idx="61195">
                  <c:v>0.83525474153960577</c:v>
                </c:pt>
                <c:pt idx="61196">
                  <c:v>0.83562662699888446</c:v>
                </c:pt>
                <c:pt idx="61197">
                  <c:v>0.83562662699888446</c:v>
                </c:pt>
                <c:pt idx="61198">
                  <c:v>0.83525474153960577</c:v>
                </c:pt>
                <c:pt idx="61199">
                  <c:v>0.83525474153960577</c:v>
                </c:pt>
                <c:pt idx="61200">
                  <c:v>0.83556547619047616</c:v>
                </c:pt>
                <c:pt idx="61201">
                  <c:v>0.83593749999999989</c:v>
                </c:pt>
                <c:pt idx="61202">
                  <c:v>0.83587644212876822</c:v>
                </c:pt>
                <c:pt idx="61203">
                  <c:v>0.83587644212876822</c:v>
                </c:pt>
                <c:pt idx="61204">
                  <c:v>0.83550427986602172</c:v>
                </c:pt>
                <c:pt idx="61205">
                  <c:v>0.83581533879374537</c:v>
                </c:pt>
                <c:pt idx="61206">
                  <c:v>0.83612662942271887</c:v>
                </c:pt>
                <c:pt idx="61207">
                  <c:v>0.83606557377049184</c:v>
                </c:pt>
                <c:pt idx="61208">
                  <c:v>0.8357541899441342</c:v>
                </c:pt>
                <c:pt idx="61209">
                  <c:v>0.8357541899441342</c:v>
                </c:pt>
                <c:pt idx="61210">
                  <c:v>0.8357541899441342</c:v>
                </c:pt>
                <c:pt idx="61211">
                  <c:v>0.8357541899441342</c:v>
                </c:pt>
                <c:pt idx="61212">
                  <c:v>0.8357541899441342</c:v>
                </c:pt>
                <c:pt idx="61213">
                  <c:v>0.8353817504655493</c:v>
                </c:pt>
                <c:pt idx="61214">
                  <c:v>0.83581533879374537</c:v>
                </c:pt>
                <c:pt idx="61215">
                  <c:v>0.83587644212876822</c:v>
                </c:pt>
                <c:pt idx="61216">
                  <c:v>0.83581533879374537</c:v>
                </c:pt>
                <c:pt idx="61217">
                  <c:v>0.83612662942271887</c:v>
                </c:pt>
                <c:pt idx="61218">
                  <c:v>0.83612662942271887</c:v>
                </c:pt>
                <c:pt idx="61219">
                  <c:v>0.83581533879374537</c:v>
                </c:pt>
                <c:pt idx="61220">
                  <c:v>0.83544303797468367</c:v>
                </c:pt>
                <c:pt idx="61221">
                  <c:v>0.83581533879374537</c:v>
                </c:pt>
                <c:pt idx="61222">
                  <c:v>0.83587644212876822</c:v>
                </c:pt>
                <c:pt idx="61223">
                  <c:v>0.83550427986602172</c:v>
                </c:pt>
                <c:pt idx="61224">
                  <c:v>0.83519345238095233</c:v>
                </c:pt>
                <c:pt idx="61225">
                  <c:v>0.83525474153960577</c:v>
                </c:pt>
                <c:pt idx="61226">
                  <c:v>0.83525474153960577</c:v>
                </c:pt>
                <c:pt idx="61227">
                  <c:v>0.83531598513011163</c:v>
                </c:pt>
                <c:pt idx="61228">
                  <c:v>0.83537718320327026</c:v>
                </c:pt>
                <c:pt idx="61229">
                  <c:v>0.83531598513011163</c:v>
                </c:pt>
                <c:pt idx="61230">
                  <c:v>0.83562662699888446</c:v>
                </c:pt>
                <c:pt idx="61231">
                  <c:v>0.83525474153960577</c:v>
                </c:pt>
                <c:pt idx="61232">
                  <c:v>0.83525474153960577</c:v>
                </c:pt>
                <c:pt idx="61233">
                  <c:v>0.83525474153960577</c:v>
                </c:pt>
                <c:pt idx="61234">
                  <c:v>0.83525474153960577</c:v>
                </c:pt>
                <c:pt idx="61235">
                  <c:v>0.83525474153960577</c:v>
                </c:pt>
                <c:pt idx="61236">
                  <c:v>0.83556547619047616</c:v>
                </c:pt>
                <c:pt idx="61237">
                  <c:v>0.83562662699888446</c:v>
                </c:pt>
                <c:pt idx="61238">
                  <c:v>0.83562662699888446</c:v>
                </c:pt>
                <c:pt idx="61239">
                  <c:v>0.83556547619047616</c:v>
                </c:pt>
                <c:pt idx="61240">
                  <c:v>0.83556547619047616</c:v>
                </c:pt>
                <c:pt idx="61241">
                  <c:v>0.83624860439151472</c:v>
                </c:pt>
                <c:pt idx="61242">
                  <c:v>0.83587644212876822</c:v>
                </c:pt>
                <c:pt idx="61243">
                  <c:v>0.83581533879374537</c:v>
                </c:pt>
                <c:pt idx="61244">
                  <c:v>0.83581533879374537</c:v>
                </c:pt>
                <c:pt idx="61245">
                  <c:v>0.83581533879374537</c:v>
                </c:pt>
                <c:pt idx="61246">
                  <c:v>0.83550427986602172</c:v>
                </c:pt>
                <c:pt idx="61247">
                  <c:v>0.83550427986602172</c:v>
                </c:pt>
                <c:pt idx="61248">
                  <c:v>0.83544303797468367</c:v>
                </c:pt>
                <c:pt idx="61249">
                  <c:v>0.83581533879374537</c:v>
                </c:pt>
                <c:pt idx="61250">
                  <c:v>0.83581533879374537</c:v>
                </c:pt>
                <c:pt idx="61251">
                  <c:v>0.83581533879374537</c:v>
                </c:pt>
                <c:pt idx="61252">
                  <c:v>0.83581533879374537</c:v>
                </c:pt>
                <c:pt idx="61253">
                  <c:v>0.83581533879374537</c:v>
                </c:pt>
                <c:pt idx="61254">
                  <c:v>0.83550427986602172</c:v>
                </c:pt>
                <c:pt idx="61255">
                  <c:v>0.83550427986602172</c:v>
                </c:pt>
                <c:pt idx="61256">
                  <c:v>0.83550427986602172</c:v>
                </c:pt>
                <c:pt idx="61257">
                  <c:v>0.83525474153960577</c:v>
                </c:pt>
                <c:pt idx="61258">
                  <c:v>0.83562662699888446</c:v>
                </c:pt>
                <c:pt idx="61259">
                  <c:v>0.83562662699888424</c:v>
                </c:pt>
                <c:pt idx="61260">
                  <c:v>0.83593749999999989</c:v>
                </c:pt>
                <c:pt idx="61261">
                  <c:v>0.83556547619047616</c:v>
                </c:pt>
                <c:pt idx="61262">
                  <c:v>0.83556547619047616</c:v>
                </c:pt>
                <c:pt idx="61263">
                  <c:v>0.83587644212876822</c:v>
                </c:pt>
                <c:pt idx="61264">
                  <c:v>0.8357541899441342</c:v>
                </c:pt>
                <c:pt idx="61265">
                  <c:v>0.8357541899441342</c:v>
                </c:pt>
                <c:pt idx="61266">
                  <c:v>0.8357541899441342</c:v>
                </c:pt>
                <c:pt idx="61267">
                  <c:v>0.83606557377049184</c:v>
                </c:pt>
                <c:pt idx="61268">
                  <c:v>0.8357541899441342</c:v>
                </c:pt>
                <c:pt idx="61269">
                  <c:v>0.83581533879374537</c:v>
                </c:pt>
                <c:pt idx="61270">
                  <c:v>0.83587644212876822</c:v>
                </c:pt>
                <c:pt idx="61271">
                  <c:v>0.83550427986602172</c:v>
                </c:pt>
                <c:pt idx="61272">
                  <c:v>0.83587644212876822</c:v>
                </c:pt>
                <c:pt idx="61273">
                  <c:v>0.83581533879374537</c:v>
                </c:pt>
                <c:pt idx="61274">
                  <c:v>0.8357541899441342</c:v>
                </c:pt>
                <c:pt idx="61275">
                  <c:v>0.83569299552906096</c:v>
                </c:pt>
                <c:pt idx="61276">
                  <c:v>0.8357541899441342</c:v>
                </c:pt>
                <c:pt idx="61277">
                  <c:v>0.83581533879374537</c:v>
                </c:pt>
                <c:pt idx="61278">
                  <c:v>0.83587644212876822</c:v>
                </c:pt>
                <c:pt idx="61279">
                  <c:v>0.83525474153960577</c:v>
                </c:pt>
                <c:pt idx="61280">
                  <c:v>0.83593750000000011</c:v>
                </c:pt>
                <c:pt idx="61281">
                  <c:v>0.83531598513011163</c:v>
                </c:pt>
                <c:pt idx="61282">
                  <c:v>0.83500557413600907</c:v>
                </c:pt>
                <c:pt idx="61283">
                  <c:v>0.83494423791821559</c:v>
                </c:pt>
                <c:pt idx="61284">
                  <c:v>0.83500557413600907</c:v>
                </c:pt>
                <c:pt idx="61285">
                  <c:v>0.83531598513011163</c:v>
                </c:pt>
                <c:pt idx="61286">
                  <c:v>0.83531598513011163</c:v>
                </c:pt>
                <c:pt idx="61287">
                  <c:v>0.83525474153960577</c:v>
                </c:pt>
                <c:pt idx="61288">
                  <c:v>0.83525474153960577</c:v>
                </c:pt>
                <c:pt idx="61289">
                  <c:v>0.83562662699888446</c:v>
                </c:pt>
                <c:pt idx="61290">
                  <c:v>0.83562662699888446</c:v>
                </c:pt>
                <c:pt idx="61291">
                  <c:v>0.83531598513011163</c:v>
                </c:pt>
                <c:pt idx="61292">
                  <c:v>0.83531598513011163</c:v>
                </c:pt>
                <c:pt idx="61293">
                  <c:v>0.83531598513011163</c:v>
                </c:pt>
                <c:pt idx="61294">
                  <c:v>0.83562662699888446</c:v>
                </c:pt>
                <c:pt idx="61295">
                  <c:v>0.83525474153960577</c:v>
                </c:pt>
                <c:pt idx="61296">
                  <c:v>0.83531598513011163</c:v>
                </c:pt>
                <c:pt idx="61297">
                  <c:v>0.83562662699888446</c:v>
                </c:pt>
                <c:pt idx="61298">
                  <c:v>0.83550427986602172</c:v>
                </c:pt>
                <c:pt idx="61299">
                  <c:v>0.83544303797468367</c:v>
                </c:pt>
                <c:pt idx="61300">
                  <c:v>0.83544303797468367</c:v>
                </c:pt>
                <c:pt idx="61301">
                  <c:v>0.8357541899441342</c:v>
                </c:pt>
                <c:pt idx="61302">
                  <c:v>0.8357541899441342</c:v>
                </c:pt>
                <c:pt idx="61303">
                  <c:v>0.8357541899441342</c:v>
                </c:pt>
                <c:pt idx="61304">
                  <c:v>0.8357541899441342</c:v>
                </c:pt>
                <c:pt idx="61305">
                  <c:v>0.8357541899441342</c:v>
                </c:pt>
                <c:pt idx="61306">
                  <c:v>0.8357541899441342</c:v>
                </c:pt>
                <c:pt idx="61307">
                  <c:v>0.83612662942271887</c:v>
                </c:pt>
                <c:pt idx="61308">
                  <c:v>0.83550427986602172</c:v>
                </c:pt>
                <c:pt idx="61309">
                  <c:v>0.83525474153960577</c:v>
                </c:pt>
                <c:pt idx="61310">
                  <c:v>0.83562662699888446</c:v>
                </c:pt>
                <c:pt idx="61311">
                  <c:v>0.83562662699888446</c:v>
                </c:pt>
                <c:pt idx="61312">
                  <c:v>0.83531598513011163</c:v>
                </c:pt>
                <c:pt idx="61313">
                  <c:v>0.83562662699888446</c:v>
                </c:pt>
                <c:pt idx="61314">
                  <c:v>0.83525474153960577</c:v>
                </c:pt>
                <c:pt idx="61315">
                  <c:v>0.83519345238095233</c:v>
                </c:pt>
                <c:pt idx="61316">
                  <c:v>0.83513211760327521</c:v>
                </c:pt>
                <c:pt idx="61317">
                  <c:v>0.83544303797468367</c:v>
                </c:pt>
                <c:pt idx="61318">
                  <c:v>0.83513211760327521</c:v>
                </c:pt>
                <c:pt idx="61319">
                  <c:v>0.83550427986602172</c:v>
                </c:pt>
                <c:pt idx="61320">
                  <c:v>0.83513211760327521</c:v>
                </c:pt>
                <c:pt idx="61321">
                  <c:v>0.83507073715562186</c:v>
                </c:pt>
                <c:pt idx="61322">
                  <c:v>0.83538175046554941</c:v>
                </c:pt>
                <c:pt idx="61323">
                  <c:v>0.8357541899441342</c:v>
                </c:pt>
                <c:pt idx="61324">
                  <c:v>0.83606557377049184</c:v>
                </c:pt>
                <c:pt idx="61325">
                  <c:v>0.83600447260529265</c:v>
                </c:pt>
                <c:pt idx="61326">
                  <c:v>0.83600447260529265</c:v>
                </c:pt>
                <c:pt idx="61327">
                  <c:v>0.8356317554975774</c:v>
                </c:pt>
                <c:pt idx="61328">
                  <c:v>0.8356317554975774</c:v>
                </c:pt>
                <c:pt idx="61329">
                  <c:v>0.8356317554975774</c:v>
                </c:pt>
                <c:pt idx="61330">
                  <c:v>0.83594332587621178</c:v>
                </c:pt>
                <c:pt idx="61331">
                  <c:v>0.83588213353226415</c:v>
                </c:pt>
                <c:pt idx="61332">
                  <c:v>0.83557046979865779</c:v>
                </c:pt>
                <c:pt idx="61333">
                  <c:v>0.8356317554975774</c:v>
                </c:pt>
                <c:pt idx="61334">
                  <c:v>0.83569299552906096</c:v>
                </c:pt>
                <c:pt idx="61335">
                  <c:v>0.83569299552906096</c:v>
                </c:pt>
                <c:pt idx="61336">
                  <c:v>0.8357541899441342</c:v>
                </c:pt>
                <c:pt idx="61337">
                  <c:v>0.8357541899441342</c:v>
                </c:pt>
                <c:pt idx="61338">
                  <c:v>0.83538175046554941</c:v>
                </c:pt>
                <c:pt idx="61339">
                  <c:v>0.83544303797468367</c:v>
                </c:pt>
                <c:pt idx="61340">
                  <c:v>0.83513211760327521</c:v>
                </c:pt>
                <c:pt idx="61341">
                  <c:v>0.83544303797468367</c:v>
                </c:pt>
                <c:pt idx="61342">
                  <c:v>0.83544303797468367</c:v>
                </c:pt>
                <c:pt idx="61343">
                  <c:v>0.83550427986602172</c:v>
                </c:pt>
                <c:pt idx="61344">
                  <c:v>0.83550427986602172</c:v>
                </c:pt>
                <c:pt idx="61345">
                  <c:v>0.83550427986602172</c:v>
                </c:pt>
                <c:pt idx="61346">
                  <c:v>0.83544303797468367</c:v>
                </c:pt>
                <c:pt idx="61347">
                  <c:v>0.8357541899441342</c:v>
                </c:pt>
                <c:pt idx="61348">
                  <c:v>0.83606557377049184</c:v>
                </c:pt>
                <c:pt idx="61349">
                  <c:v>0.83600447260529265</c:v>
                </c:pt>
                <c:pt idx="61350">
                  <c:v>0.83569299552906096</c:v>
                </c:pt>
                <c:pt idx="61351">
                  <c:v>0.8353817504655493</c:v>
                </c:pt>
                <c:pt idx="61352">
                  <c:v>0.8356317554975774</c:v>
                </c:pt>
                <c:pt idx="61353">
                  <c:v>0.83557046979865779</c:v>
                </c:pt>
                <c:pt idx="61354">
                  <c:v>0.8356317554975774</c:v>
                </c:pt>
                <c:pt idx="61355">
                  <c:v>0.83569299552906096</c:v>
                </c:pt>
                <c:pt idx="61356">
                  <c:v>0.83612662942271887</c:v>
                </c:pt>
                <c:pt idx="61357">
                  <c:v>0.83544303797468367</c:v>
                </c:pt>
                <c:pt idx="61358">
                  <c:v>0.83544303797468367</c:v>
                </c:pt>
                <c:pt idx="61359">
                  <c:v>0.83550427986602172</c:v>
                </c:pt>
                <c:pt idx="61360">
                  <c:v>0.83525474153960577</c:v>
                </c:pt>
                <c:pt idx="61361">
                  <c:v>0.83519345238095233</c:v>
                </c:pt>
                <c:pt idx="61362">
                  <c:v>0.83519345238095233</c:v>
                </c:pt>
                <c:pt idx="61363">
                  <c:v>0.83544303797468367</c:v>
                </c:pt>
                <c:pt idx="61364">
                  <c:v>0.83538175046554941</c:v>
                </c:pt>
                <c:pt idx="61365">
                  <c:v>0.83538175046554941</c:v>
                </c:pt>
                <c:pt idx="61366">
                  <c:v>0.8353204172876304</c:v>
                </c:pt>
                <c:pt idx="61367">
                  <c:v>0.83600447260529265</c:v>
                </c:pt>
                <c:pt idx="61368">
                  <c:v>0.83594332587621178</c:v>
                </c:pt>
                <c:pt idx="61369">
                  <c:v>0.83600447260529265</c:v>
                </c:pt>
                <c:pt idx="61370">
                  <c:v>0.83600447260529265</c:v>
                </c:pt>
                <c:pt idx="61371">
                  <c:v>0.83600447260529265</c:v>
                </c:pt>
                <c:pt idx="61372">
                  <c:v>0.8356317554975774</c:v>
                </c:pt>
                <c:pt idx="61373">
                  <c:v>0.83588213353226415</c:v>
                </c:pt>
                <c:pt idx="61374">
                  <c:v>0.83619402985074631</c:v>
                </c:pt>
                <c:pt idx="61375">
                  <c:v>0.83557046979865779</c:v>
                </c:pt>
                <c:pt idx="61376">
                  <c:v>0.83569299552906096</c:v>
                </c:pt>
                <c:pt idx="61377">
                  <c:v>0.83569299552906096</c:v>
                </c:pt>
                <c:pt idx="61378">
                  <c:v>0.83557046979865779</c:v>
                </c:pt>
                <c:pt idx="61379">
                  <c:v>0.83594332587621178</c:v>
                </c:pt>
                <c:pt idx="61380">
                  <c:v>0.8356317554975774</c:v>
                </c:pt>
                <c:pt idx="61381">
                  <c:v>0.8356317554975774</c:v>
                </c:pt>
                <c:pt idx="61382">
                  <c:v>0.83569299552906096</c:v>
                </c:pt>
                <c:pt idx="61383">
                  <c:v>0.83600447260529265</c:v>
                </c:pt>
                <c:pt idx="61384">
                  <c:v>0.8356317554975774</c:v>
                </c:pt>
                <c:pt idx="61385">
                  <c:v>0.8356317554975774</c:v>
                </c:pt>
                <c:pt idx="61386">
                  <c:v>0.83600447260529265</c:v>
                </c:pt>
                <c:pt idx="61387">
                  <c:v>0.83600447260529265</c:v>
                </c:pt>
                <c:pt idx="61388">
                  <c:v>0.83600447260529265</c:v>
                </c:pt>
                <c:pt idx="61389">
                  <c:v>0.83569299552906096</c:v>
                </c:pt>
                <c:pt idx="61390">
                  <c:v>0.8356317554975774</c:v>
                </c:pt>
                <c:pt idx="61391">
                  <c:v>0.83594332587621178</c:v>
                </c:pt>
                <c:pt idx="61392">
                  <c:v>0.83594332587621178</c:v>
                </c:pt>
                <c:pt idx="61393">
                  <c:v>0.83600447260529265</c:v>
                </c:pt>
                <c:pt idx="61394">
                  <c:v>0.83600447260529265</c:v>
                </c:pt>
                <c:pt idx="61395">
                  <c:v>0.83569299552906096</c:v>
                </c:pt>
                <c:pt idx="61396">
                  <c:v>0.83606557377049184</c:v>
                </c:pt>
                <c:pt idx="61397">
                  <c:v>0.8356317554975774</c:v>
                </c:pt>
                <c:pt idx="61398">
                  <c:v>0.83525903838986215</c:v>
                </c:pt>
                <c:pt idx="61399">
                  <c:v>0.8356317554975774</c:v>
                </c:pt>
                <c:pt idx="61400">
                  <c:v>0.8356317554975774</c:v>
                </c:pt>
                <c:pt idx="61401">
                  <c:v>0.83594332587621178</c:v>
                </c:pt>
                <c:pt idx="61402">
                  <c:v>0.83557046979865779</c:v>
                </c:pt>
                <c:pt idx="61403">
                  <c:v>0.83519761372110379</c:v>
                </c:pt>
                <c:pt idx="61404">
                  <c:v>0.83557046979865779</c:v>
                </c:pt>
                <c:pt idx="61405">
                  <c:v>0.83550913838120111</c:v>
                </c:pt>
                <c:pt idx="61406">
                  <c:v>0.83544776119402975</c:v>
                </c:pt>
                <c:pt idx="61407">
                  <c:v>0.83550913838120111</c:v>
                </c:pt>
                <c:pt idx="61408">
                  <c:v>0.83588213353226415</c:v>
                </c:pt>
                <c:pt idx="61409">
                  <c:v>0.8356317554975774</c:v>
                </c:pt>
                <c:pt idx="61410">
                  <c:v>0.8353204172876304</c:v>
                </c:pt>
                <c:pt idx="61411">
                  <c:v>0.8357541899441342</c:v>
                </c:pt>
                <c:pt idx="61412">
                  <c:v>0.83513211760327521</c:v>
                </c:pt>
                <c:pt idx="61413">
                  <c:v>0.83519345238095233</c:v>
                </c:pt>
                <c:pt idx="61414">
                  <c:v>0.83556547619047616</c:v>
                </c:pt>
                <c:pt idx="61415">
                  <c:v>0.83519345238095233</c:v>
                </c:pt>
                <c:pt idx="61416">
                  <c:v>0.83544303797468367</c:v>
                </c:pt>
                <c:pt idx="61417">
                  <c:v>0.83507073715562186</c:v>
                </c:pt>
                <c:pt idx="61418">
                  <c:v>0.83544303797468367</c:v>
                </c:pt>
                <c:pt idx="61419">
                  <c:v>0.83544303797468367</c:v>
                </c:pt>
                <c:pt idx="61420">
                  <c:v>0.83538175046554941</c:v>
                </c:pt>
                <c:pt idx="61421">
                  <c:v>0.8353204172876304</c:v>
                </c:pt>
                <c:pt idx="61422">
                  <c:v>0.83544303797468367</c:v>
                </c:pt>
                <c:pt idx="61423">
                  <c:v>0.83525474153960577</c:v>
                </c:pt>
                <c:pt idx="61424">
                  <c:v>0.83562662699888446</c:v>
                </c:pt>
                <c:pt idx="61425">
                  <c:v>0.83525474153960577</c:v>
                </c:pt>
                <c:pt idx="61426">
                  <c:v>0.83525474153960577</c:v>
                </c:pt>
                <c:pt idx="61427">
                  <c:v>0.83525474153960577</c:v>
                </c:pt>
                <c:pt idx="61428">
                  <c:v>0.83519345238095233</c:v>
                </c:pt>
                <c:pt idx="61429">
                  <c:v>0.83556547619047616</c:v>
                </c:pt>
                <c:pt idx="61430">
                  <c:v>0.83556547619047616</c:v>
                </c:pt>
                <c:pt idx="61431">
                  <c:v>0.83556547619047616</c:v>
                </c:pt>
                <c:pt idx="61432">
                  <c:v>0.83525474153960577</c:v>
                </c:pt>
                <c:pt idx="61433">
                  <c:v>0.83525474153960577</c:v>
                </c:pt>
                <c:pt idx="61434">
                  <c:v>0.83525474153960577</c:v>
                </c:pt>
                <c:pt idx="61435">
                  <c:v>0.83562662699888446</c:v>
                </c:pt>
                <c:pt idx="61436">
                  <c:v>0.83562662699888446</c:v>
                </c:pt>
                <c:pt idx="61437">
                  <c:v>0.83525474153960577</c:v>
                </c:pt>
                <c:pt idx="61438">
                  <c:v>0.83525474153960577</c:v>
                </c:pt>
                <c:pt idx="61439">
                  <c:v>0.83556547619047616</c:v>
                </c:pt>
                <c:pt idx="61440">
                  <c:v>0.83587644212876822</c:v>
                </c:pt>
                <c:pt idx="61441">
                  <c:v>0.83550427986602172</c:v>
                </c:pt>
                <c:pt idx="61442">
                  <c:v>0.83550427986602172</c:v>
                </c:pt>
                <c:pt idx="61443">
                  <c:v>0.8357541899441342</c:v>
                </c:pt>
                <c:pt idx="61444">
                  <c:v>0.83612662942271887</c:v>
                </c:pt>
                <c:pt idx="61445">
                  <c:v>0.83612662942271887</c:v>
                </c:pt>
                <c:pt idx="61446">
                  <c:v>0.8357541899441342</c:v>
                </c:pt>
                <c:pt idx="61447">
                  <c:v>0.8357541899441342</c:v>
                </c:pt>
                <c:pt idx="61448">
                  <c:v>0.83544303797468367</c:v>
                </c:pt>
                <c:pt idx="61449">
                  <c:v>0.83581533879374537</c:v>
                </c:pt>
                <c:pt idx="61450">
                  <c:v>0.8357541899441342</c:v>
                </c:pt>
                <c:pt idx="61451">
                  <c:v>0.83587644212876822</c:v>
                </c:pt>
                <c:pt idx="61452">
                  <c:v>0.83519345238095233</c:v>
                </c:pt>
                <c:pt idx="61453">
                  <c:v>0.83519345238095233</c:v>
                </c:pt>
                <c:pt idx="61454">
                  <c:v>0.83513211760327521</c:v>
                </c:pt>
                <c:pt idx="61455">
                  <c:v>0.83587644212876822</c:v>
                </c:pt>
                <c:pt idx="61456">
                  <c:v>0.83587644212876822</c:v>
                </c:pt>
                <c:pt idx="61457">
                  <c:v>0.83513211760327521</c:v>
                </c:pt>
                <c:pt idx="61458">
                  <c:v>0.83544303797468367</c:v>
                </c:pt>
                <c:pt idx="61459">
                  <c:v>0.83581533879374537</c:v>
                </c:pt>
                <c:pt idx="61460">
                  <c:v>0.83550427986602172</c:v>
                </c:pt>
                <c:pt idx="61461">
                  <c:v>0.83550427986602172</c:v>
                </c:pt>
                <c:pt idx="61462">
                  <c:v>0.83556547619047616</c:v>
                </c:pt>
                <c:pt idx="61463">
                  <c:v>0.83562662699888424</c:v>
                </c:pt>
                <c:pt idx="61464">
                  <c:v>0.83525474153960577</c:v>
                </c:pt>
                <c:pt idx="61465">
                  <c:v>0.83525474153960577</c:v>
                </c:pt>
                <c:pt idx="61466">
                  <c:v>0.83494423791821559</c:v>
                </c:pt>
                <c:pt idx="61467">
                  <c:v>0.83562662699888446</c:v>
                </c:pt>
                <c:pt idx="61468">
                  <c:v>0.83525474153960577</c:v>
                </c:pt>
                <c:pt idx="61469">
                  <c:v>0.83556547619047616</c:v>
                </c:pt>
                <c:pt idx="61470">
                  <c:v>0.83550427986602172</c:v>
                </c:pt>
                <c:pt idx="61471">
                  <c:v>0.83550427986602172</c:v>
                </c:pt>
                <c:pt idx="61472">
                  <c:v>0.83544303797468367</c:v>
                </c:pt>
                <c:pt idx="61473">
                  <c:v>0.83612662942271887</c:v>
                </c:pt>
                <c:pt idx="61474">
                  <c:v>0.83544303797468367</c:v>
                </c:pt>
                <c:pt idx="61475">
                  <c:v>0.83544303797468367</c:v>
                </c:pt>
                <c:pt idx="61476">
                  <c:v>0.8357541899441342</c:v>
                </c:pt>
                <c:pt idx="61477">
                  <c:v>0.83544303797468367</c:v>
                </c:pt>
                <c:pt idx="61478">
                  <c:v>0.83550427986602172</c:v>
                </c:pt>
                <c:pt idx="61479">
                  <c:v>0.83550427986602172</c:v>
                </c:pt>
                <c:pt idx="61480">
                  <c:v>0.83581533879374537</c:v>
                </c:pt>
                <c:pt idx="61481">
                  <c:v>0.83581533879374537</c:v>
                </c:pt>
                <c:pt idx="61482">
                  <c:v>0.83612662942271887</c:v>
                </c:pt>
                <c:pt idx="61483">
                  <c:v>0.83569299552906096</c:v>
                </c:pt>
                <c:pt idx="61484">
                  <c:v>0.83600447260529265</c:v>
                </c:pt>
                <c:pt idx="61485">
                  <c:v>0.83606557377049184</c:v>
                </c:pt>
                <c:pt idx="61486">
                  <c:v>0.83550427986602172</c:v>
                </c:pt>
                <c:pt idx="61487">
                  <c:v>0.83550427986602172</c:v>
                </c:pt>
                <c:pt idx="61488">
                  <c:v>0.83581533879374537</c:v>
                </c:pt>
                <c:pt idx="61489">
                  <c:v>0.83550427986602172</c:v>
                </c:pt>
                <c:pt idx="61490">
                  <c:v>0.83581533879374537</c:v>
                </c:pt>
                <c:pt idx="61491">
                  <c:v>0.83550427986602172</c:v>
                </c:pt>
                <c:pt idx="61492">
                  <c:v>0.83556547619047616</c:v>
                </c:pt>
                <c:pt idx="61493">
                  <c:v>0.83550427986602172</c:v>
                </c:pt>
                <c:pt idx="61494">
                  <c:v>0.83550427986602172</c:v>
                </c:pt>
                <c:pt idx="61495">
                  <c:v>0.83556547619047616</c:v>
                </c:pt>
                <c:pt idx="61496">
                  <c:v>0.83556547619047616</c:v>
                </c:pt>
                <c:pt idx="61497">
                  <c:v>0.83593749999999989</c:v>
                </c:pt>
                <c:pt idx="61498">
                  <c:v>0.83556547619047616</c:v>
                </c:pt>
                <c:pt idx="61499">
                  <c:v>0.83556547619047616</c:v>
                </c:pt>
                <c:pt idx="61500">
                  <c:v>0.83581533879374537</c:v>
                </c:pt>
                <c:pt idx="61501">
                  <c:v>0.8357541899441342</c:v>
                </c:pt>
                <c:pt idx="61502">
                  <c:v>0.83569299552906096</c:v>
                </c:pt>
                <c:pt idx="61503">
                  <c:v>0.83600447260529265</c:v>
                </c:pt>
                <c:pt idx="61504">
                  <c:v>0.83594332587621178</c:v>
                </c:pt>
                <c:pt idx="61505">
                  <c:v>0.8356317554975774</c:v>
                </c:pt>
                <c:pt idx="61506">
                  <c:v>0.8353817504655493</c:v>
                </c:pt>
                <c:pt idx="61507">
                  <c:v>0.8357541899441342</c:v>
                </c:pt>
                <c:pt idx="61508">
                  <c:v>0.83544303797468367</c:v>
                </c:pt>
                <c:pt idx="61509">
                  <c:v>0.8357541899441342</c:v>
                </c:pt>
                <c:pt idx="61510">
                  <c:v>0.8357541899441342</c:v>
                </c:pt>
                <c:pt idx="61511">
                  <c:v>0.83538175046554941</c:v>
                </c:pt>
                <c:pt idx="61512">
                  <c:v>0.83544303797468367</c:v>
                </c:pt>
                <c:pt idx="61513">
                  <c:v>0.83513211760327521</c:v>
                </c:pt>
                <c:pt idx="61514">
                  <c:v>0.83581533879374537</c:v>
                </c:pt>
                <c:pt idx="61515">
                  <c:v>0.83587644212876822</c:v>
                </c:pt>
                <c:pt idx="61516">
                  <c:v>0.83556547619047616</c:v>
                </c:pt>
                <c:pt idx="61517">
                  <c:v>0.83519345238095233</c:v>
                </c:pt>
                <c:pt idx="61518">
                  <c:v>0.83556547619047616</c:v>
                </c:pt>
                <c:pt idx="61519">
                  <c:v>0.83556547619047616</c:v>
                </c:pt>
                <c:pt idx="61520">
                  <c:v>0.83550427986602172</c:v>
                </c:pt>
                <c:pt idx="61521">
                  <c:v>0.83513211760327521</c:v>
                </c:pt>
                <c:pt idx="61522">
                  <c:v>0.83550427986602172</c:v>
                </c:pt>
                <c:pt idx="61523">
                  <c:v>0.83519345238095233</c:v>
                </c:pt>
                <c:pt idx="61524">
                  <c:v>0.83550427986602172</c:v>
                </c:pt>
                <c:pt idx="61525">
                  <c:v>0.83587644212876822</c:v>
                </c:pt>
                <c:pt idx="61526">
                  <c:v>0.83556547619047616</c:v>
                </c:pt>
                <c:pt idx="61527">
                  <c:v>0.83550427986602172</c:v>
                </c:pt>
                <c:pt idx="61528">
                  <c:v>0.83513211760327521</c:v>
                </c:pt>
                <c:pt idx="61529">
                  <c:v>0.8348214285714286</c:v>
                </c:pt>
                <c:pt idx="61530">
                  <c:v>0.83513211760327521</c:v>
                </c:pt>
                <c:pt idx="61531">
                  <c:v>0.83513211760327521</c:v>
                </c:pt>
                <c:pt idx="61532">
                  <c:v>0.83550427986602172</c:v>
                </c:pt>
                <c:pt idx="61533">
                  <c:v>0.83550427986602172</c:v>
                </c:pt>
                <c:pt idx="61534">
                  <c:v>0.83550427986602172</c:v>
                </c:pt>
                <c:pt idx="61535">
                  <c:v>0.8357541899441342</c:v>
                </c:pt>
                <c:pt idx="61536">
                  <c:v>0.83600447260529265</c:v>
                </c:pt>
                <c:pt idx="61537">
                  <c:v>0.83594332587621178</c:v>
                </c:pt>
                <c:pt idx="61538">
                  <c:v>0.83600447260529265</c:v>
                </c:pt>
                <c:pt idx="61539">
                  <c:v>0.83569299552906096</c:v>
                </c:pt>
                <c:pt idx="61540">
                  <c:v>0.8356317554975774</c:v>
                </c:pt>
                <c:pt idx="61541">
                  <c:v>0.8356317554975774</c:v>
                </c:pt>
                <c:pt idx="61542">
                  <c:v>0.83569299552906118</c:v>
                </c:pt>
                <c:pt idx="61543">
                  <c:v>0.83532041728763051</c:v>
                </c:pt>
                <c:pt idx="61544">
                  <c:v>0.8353204172876304</c:v>
                </c:pt>
                <c:pt idx="61545">
                  <c:v>0.83569299552906096</c:v>
                </c:pt>
                <c:pt idx="61546">
                  <c:v>0.8356317554975774</c:v>
                </c:pt>
                <c:pt idx="61547">
                  <c:v>0.83600447260529265</c:v>
                </c:pt>
                <c:pt idx="61548">
                  <c:v>0.8356317554975774</c:v>
                </c:pt>
                <c:pt idx="61549">
                  <c:v>0.83538175046554941</c:v>
                </c:pt>
                <c:pt idx="61550">
                  <c:v>0.83538175046554941</c:v>
                </c:pt>
                <c:pt idx="61551">
                  <c:v>0.83500931098696463</c:v>
                </c:pt>
                <c:pt idx="61552">
                  <c:v>0.83500931098696463</c:v>
                </c:pt>
                <c:pt idx="61553">
                  <c:v>0.83538175046554941</c:v>
                </c:pt>
                <c:pt idx="61554">
                  <c:v>0.83544303797468367</c:v>
                </c:pt>
                <c:pt idx="61555">
                  <c:v>0.83550427986602172</c:v>
                </c:pt>
                <c:pt idx="61556">
                  <c:v>0.83550427986602172</c:v>
                </c:pt>
                <c:pt idx="61557">
                  <c:v>0.83581533879374537</c:v>
                </c:pt>
                <c:pt idx="61558">
                  <c:v>0.83606557377049184</c:v>
                </c:pt>
                <c:pt idx="61559">
                  <c:v>0.83600447260529265</c:v>
                </c:pt>
                <c:pt idx="61560">
                  <c:v>0.8356317554975774</c:v>
                </c:pt>
                <c:pt idx="61561">
                  <c:v>0.83594332587621178</c:v>
                </c:pt>
                <c:pt idx="61562">
                  <c:v>0.83594332587621178</c:v>
                </c:pt>
                <c:pt idx="61563">
                  <c:v>0.8353204172876304</c:v>
                </c:pt>
                <c:pt idx="61564">
                  <c:v>0.8356317554975774</c:v>
                </c:pt>
                <c:pt idx="61565">
                  <c:v>0.83625512868332708</c:v>
                </c:pt>
                <c:pt idx="61566">
                  <c:v>0.83594332587621178</c:v>
                </c:pt>
                <c:pt idx="61567">
                  <c:v>0.83594332587621178</c:v>
                </c:pt>
                <c:pt idx="61568">
                  <c:v>0.83594332587621178</c:v>
                </c:pt>
                <c:pt idx="61569">
                  <c:v>0.83600447260529265</c:v>
                </c:pt>
                <c:pt idx="61570">
                  <c:v>0.83569299552906096</c:v>
                </c:pt>
                <c:pt idx="61571">
                  <c:v>0.83538175046554941</c:v>
                </c:pt>
                <c:pt idx="61572">
                  <c:v>0.83538175046554941</c:v>
                </c:pt>
                <c:pt idx="61573">
                  <c:v>0.83538175046554941</c:v>
                </c:pt>
                <c:pt idx="61574">
                  <c:v>0.8353204172876304</c:v>
                </c:pt>
                <c:pt idx="61575">
                  <c:v>0.83569299552906096</c:v>
                </c:pt>
                <c:pt idx="61576">
                  <c:v>0.83569299552906096</c:v>
                </c:pt>
                <c:pt idx="61577">
                  <c:v>0.8353204172876304</c:v>
                </c:pt>
                <c:pt idx="61578">
                  <c:v>0.8356317554975774</c:v>
                </c:pt>
                <c:pt idx="61579">
                  <c:v>0.83594332587621178</c:v>
                </c:pt>
                <c:pt idx="61580">
                  <c:v>0.83557046979865779</c:v>
                </c:pt>
                <c:pt idx="61581">
                  <c:v>0.83557046979865779</c:v>
                </c:pt>
                <c:pt idx="61582">
                  <c:v>0.83557046979865779</c:v>
                </c:pt>
                <c:pt idx="61583">
                  <c:v>0.83569299552906096</c:v>
                </c:pt>
                <c:pt idx="61584">
                  <c:v>0.8357541899441342</c:v>
                </c:pt>
                <c:pt idx="61585">
                  <c:v>0.8357541899441342</c:v>
                </c:pt>
                <c:pt idx="61586">
                  <c:v>0.83544303797468367</c:v>
                </c:pt>
                <c:pt idx="61587">
                  <c:v>0.83544303797468367</c:v>
                </c:pt>
                <c:pt idx="61588">
                  <c:v>0.83550427986602172</c:v>
                </c:pt>
                <c:pt idx="61589">
                  <c:v>0.83544303797468367</c:v>
                </c:pt>
                <c:pt idx="61590">
                  <c:v>0.83538175046554941</c:v>
                </c:pt>
                <c:pt idx="61591">
                  <c:v>0.8357541899441342</c:v>
                </c:pt>
                <c:pt idx="61592">
                  <c:v>0.83569299552906096</c:v>
                </c:pt>
                <c:pt idx="61593">
                  <c:v>0.83569299552906096</c:v>
                </c:pt>
                <c:pt idx="61594">
                  <c:v>0.83600447260529265</c:v>
                </c:pt>
                <c:pt idx="61595">
                  <c:v>0.83600447260529265</c:v>
                </c:pt>
                <c:pt idx="61596">
                  <c:v>0.8357541899441342</c:v>
                </c:pt>
                <c:pt idx="61597">
                  <c:v>0.83581533879374537</c:v>
                </c:pt>
                <c:pt idx="61598">
                  <c:v>0.83587644212876822</c:v>
                </c:pt>
                <c:pt idx="61599">
                  <c:v>0.83556547619047616</c:v>
                </c:pt>
                <c:pt idx="61600">
                  <c:v>0.83531598513011163</c:v>
                </c:pt>
                <c:pt idx="61601">
                  <c:v>0.83562662699888446</c:v>
                </c:pt>
                <c:pt idx="61602">
                  <c:v>0.83525474153960577</c:v>
                </c:pt>
                <c:pt idx="61603">
                  <c:v>0.83593749999999989</c:v>
                </c:pt>
                <c:pt idx="61604">
                  <c:v>0.83581533879374537</c:v>
                </c:pt>
                <c:pt idx="61605">
                  <c:v>0.8357541899441342</c:v>
                </c:pt>
                <c:pt idx="61606">
                  <c:v>0.83581533879374537</c:v>
                </c:pt>
                <c:pt idx="61607">
                  <c:v>0.83550427986602172</c:v>
                </c:pt>
                <c:pt idx="61608">
                  <c:v>0.83581533879374537</c:v>
                </c:pt>
                <c:pt idx="61609">
                  <c:v>0.8357541899441342</c:v>
                </c:pt>
                <c:pt idx="61610">
                  <c:v>0.83581533879374537</c:v>
                </c:pt>
                <c:pt idx="61611">
                  <c:v>0.83544303797468367</c:v>
                </c:pt>
                <c:pt idx="61612">
                  <c:v>0.83544303797468367</c:v>
                </c:pt>
                <c:pt idx="61613">
                  <c:v>0.8357541899441342</c:v>
                </c:pt>
                <c:pt idx="61614">
                  <c:v>0.8357541899441342</c:v>
                </c:pt>
                <c:pt idx="61615">
                  <c:v>0.8357541899441342</c:v>
                </c:pt>
                <c:pt idx="61616">
                  <c:v>0.8357541899441342</c:v>
                </c:pt>
                <c:pt idx="61617">
                  <c:v>0.83569299552906096</c:v>
                </c:pt>
                <c:pt idx="61618">
                  <c:v>0.8357541899441342</c:v>
                </c:pt>
                <c:pt idx="61619">
                  <c:v>0.8357541899441342</c:v>
                </c:pt>
                <c:pt idx="61620">
                  <c:v>0.83581533879374537</c:v>
                </c:pt>
                <c:pt idx="61621">
                  <c:v>0.83556547619047616</c:v>
                </c:pt>
                <c:pt idx="61622">
                  <c:v>0.83562662699888424</c:v>
                </c:pt>
                <c:pt idx="61623">
                  <c:v>0.83525474153960577</c:v>
                </c:pt>
                <c:pt idx="61624">
                  <c:v>0.83531598513011163</c:v>
                </c:pt>
                <c:pt idx="61625">
                  <c:v>0.83531598513011163</c:v>
                </c:pt>
                <c:pt idx="61626">
                  <c:v>0.83537718320327026</c:v>
                </c:pt>
                <c:pt idx="61627">
                  <c:v>0.83537718320327026</c:v>
                </c:pt>
                <c:pt idx="61628">
                  <c:v>0.83531598513011163</c:v>
                </c:pt>
                <c:pt idx="61629">
                  <c:v>0.83531598513011163</c:v>
                </c:pt>
                <c:pt idx="61630">
                  <c:v>0.83525474153960577</c:v>
                </c:pt>
                <c:pt idx="61631">
                  <c:v>0.83519345238095233</c:v>
                </c:pt>
                <c:pt idx="61632">
                  <c:v>0.83525474153960577</c:v>
                </c:pt>
                <c:pt idx="61633">
                  <c:v>0.83556547619047616</c:v>
                </c:pt>
                <c:pt idx="61634">
                  <c:v>0.83544303797468367</c:v>
                </c:pt>
                <c:pt idx="61635">
                  <c:v>0.83612662942271887</c:v>
                </c:pt>
                <c:pt idx="61636">
                  <c:v>0.8357541899441342</c:v>
                </c:pt>
                <c:pt idx="61637">
                  <c:v>0.8357541899441342</c:v>
                </c:pt>
                <c:pt idx="61638">
                  <c:v>0.83606557377049184</c:v>
                </c:pt>
                <c:pt idx="61639">
                  <c:v>0.8357541899441342</c:v>
                </c:pt>
                <c:pt idx="61640">
                  <c:v>0.8357541899441342</c:v>
                </c:pt>
                <c:pt idx="61641">
                  <c:v>0.8357541899441342</c:v>
                </c:pt>
                <c:pt idx="61642">
                  <c:v>0.8357541899441342</c:v>
                </c:pt>
                <c:pt idx="61643">
                  <c:v>0.8357541899441342</c:v>
                </c:pt>
                <c:pt idx="61644">
                  <c:v>0.8357541899441342</c:v>
                </c:pt>
                <c:pt idx="61645">
                  <c:v>0.83507073715562186</c:v>
                </c:pt>
                <c:pt idx="61646">
                  <c:v>0.83544303797468367</c:v>
                </c:pt>
                <c:pt idx="61647">
                  <c:v>0.83513211760327521</c:v>
                </c:pt>
                <c:pt idx="61648">
                  <c:v>0.83581533879374537</c:v>
                </c:pt>
                <c:pt idx="61649">
                  <c:v>0.83550427986602172</c:v>
                </c:pt>
                <c:pt idx="61650">
                  <c:v>0.83519345238095233</c:v>
                </c:pt>
                <c:pt idx="61651">
                  <c:v>0.83519345238095233</c:v>
                </c:pt>
                <c:pt idx="61652">
                  <c:v>0.83525474153960577</c:v>
                </c:pt>
                <c:pt idx="61653">
                  <c:v>0.83525474153960577</c:v>
                </c:pt>
                <c:pt idx="61654">
                  <c:v>0.83519345238095233</c:v>
                </c:pt>
                <c:pt idx="61655">
                  <c:v>0.83544303797468367</c:v>
                </c:pt>
                <c:pt idx="61656">
                  <c:v>0.8357541899441342</c:v>
                </c:pt>
                <c:pt idx="61657">
                  <c:v>0.83569299552906096</c:v>
                </c:pt>
                <c:pt idx="61658">
                  <c:v>0.83606557377049184</c:v>
                </c:pt>
                <c:pt idx="61659">
                  <c:v>0.83569299552906096</c:v>
                </c:pt>
                <c:pt idx="61660">
                  <c:v>0.83538175046554941</c:v>
                </c:pt>
                <c:pt idx="61661">
                  <c:v>0.83544303797468367</c:v>
                </c:pt>
                <c:pt idx="61662">
                  <c:v>0.83544303797468367</c:v>
                </c:pt>
                <c:pt idx="61663">
                  <c:v>0.83513211760327521</c:v>
                </c:pt>
                <c:pt idx="61664">
                  <c:v>0.83556547619047616</c:v>
                </c:pt>
                <c:pt idx="61665">
                  <c:v>0.83519345238095233</c:v>
                </c:pt>
                <c:pt idx="61666">
                  <c:v>0.83519345238095233</c:v>
                </c:pt>
                <c:pt idx="61667">
                  <c:v>0.83519345238095233</c:v>
                </c:pt>
                <c:pt idx="61668">
                  <c:v>0.83550427986602172</c:v>
                </c:pt>
                <c:pt idx="61669">
                  <c:v>0.83550427986602172</c:v>
                </c:pt>
                <c:pt idx="61670">
                  <c:v>0.83581533879374537</c:v>
                </c:pt>
                <c:pt idx="61671">
                  <c:v>0.83519345238095233</c:v>
                </c:pt>
                <c:pt idx="61672">
                  <c:v>0.83519345238095233</c:v>
                </c:pt>
                <c:pt idx="61673">
                  <c:v>0.83556547619047616</c:v>
                </c:pt>
                <c:pt idx="61674">
                  <c:v>0.83525474153960577</c:v>
                </c:pt>
                <c:pt idx="61675">
                  <c:v>0.83531598513011163</c:v>
                </c:pt>
                <c:pt idx="61676">
                  <c:v>0.83531598513011163</c:v>
                </c:pt>
                <c:pt idx="61677">
                  <c:v>0.83525474153960577</c:v>
                </c:pt>
                <c:pt idx="61678">
                  <c:v>0.83525474153960577</c:v>
                </c:pt>
                <c:pt idx="61679">
                  <c:v>0.83593749999999989</c:v>
                </c:pt>
                <c:pt idx="61680">
                  <c:v>0.83550427986602172</c:v>
                </c:pt>
                <c:pt idx="61681">
                  <c:v>0.83544303797468367</c:v>
                </c:pt>
                <c:pt idx="61682">
                  <c:v>0.8357541899441342</c:v>
                </c:pt>
                <c:pt idx="61683">
                  <c:v>0.8353817504655493</c:v>
                </c:pt>
                <c:pt idx="61684">
                  <c:v>0.8357541899441342</c:v>
                </c:pt>
                <c:pt idx="61685">
                  <c:v>0.8353817504655493</c:v>
                </c:pt>
                <c:pt idx="61686">
                  <c:v>0.83569299552906096</c:v>
                </c:pt>
                <c:pt idx="61687">
                  <c:v>0.8357541899441342</c:v>
                </c:pt>
                <c:pt idx="61688">
                  <c:v>0.8357541899441342</c:v>
                </c:pt>
                <c:pt idx="61689">
                  <c:v>0.8357541899441342</c:v>
                </c:pt>
                <c:pt idx="61690">
                  <c:v>0.83569299552906096</c:v>
                </c:pt>
                <c:pt idx="61691">
                  <c:v>0.83569299552906096</c:v>
                </c:pt>
                <c:pt idx="61692">
                  <c:v>0.83569299552906096</c:v>
                </c:pt>
                <c:pt idx="61693">
                  <c:v>0.8353817504655493</c:v>
                </c:pt>
                <c:pt idx="61694">
                  <c:v>0.83544303797468367</c:v>
                </c:pt>
                <c:pt idx="61695">
                  <c:v>0.83544303797468367</c:v>
                </c:pt>
                <c:pt idx="61696">
                  <c:v>0.83587644212876822</c:v>
                </c:pt>
                <c:pt idx="61697">
                  <c:v>0.83525474153960577</c:v>
                </c:pt>
                <c:pt idx="61698">
                  <c:v>0.83556547619047616</c:v>
                </c:pt>
                <c:pt idx="61699">
                  <c:v>0.83519345238095233</c:v>
                </c:pt>
                <c:pt idx="61700">
                  <c:v>0.83519345238095233</c:v>
                </c:pt>
                <c:pt idx="61701">
                  <c:v>0.83507073715562186</c:v>
                </c:pt>
                <c:pt idx="61702">
                  <c:v>0.8357541899441342</c:v>
                </c:pt>
                <c:pt idx="61703">
                  <c:v>0.83513211760327521</c:v>
                </c:pt>
                <c:pt idx="61704">
                  <c:v>0.83507073715562186</c:v>
                </c:pt>
                <c:pt idx="61705">
                  <c:v>0.83544303797468367</c:v>
                </c:pt>
                <c:pt idx="61706">
                  <c:v>0.83550427986602172</c:v>
                </c:pt>
                <c:pt idx="61707">
                  <c:v>0.83519345238095233</c:v>
                </c:pt>
                <c:pt idx="61708">
                  <c:v>0.83519345238095233</c:v>
                </c:pt>
                <c:pt idx="61709">
                  <c:v>0.83519345238095233</c:v>
                </c:pt>
                <c:pt idx="61710">
                  <c:v>0.83550427986602172</c:v>
                </c:pt>
                <c:pt idx="61711">
                  <c:v>0.83513211760327521</c:v>
                </c:pt>
                <c:pt idx="61712">
                  <c:v>0.83519345238095233</c:v>
                </c:pt>
                <c:pt idx="61713">
                  <c:v>0.83556547619047616</c:v>
                </c:pt>
                <c:pt idx="61714">
                  <c:v>0.83556547619047616</c:v>
                </c:pt>
                <c:pt idx="61715">
                  <c:v>0.83513211760327521</c:v>
                </c:pt>
                <c:pt idx="61716">
                  <c:v>0.83513211760327521</c:v>
                </c:pt>
                <c:pt idx="61717">
                  <c:v>0.83550427986602172</c:v>
                </c:pt>
                <c:pt idx="61718">
                  <c:v>0.83544303797468367</c:v>
                </c:pt>
                <c:pt idx="61719">
                  <c:v>0.8357541899441342</c:v>
                </c:pt>
                <c:pt idx="61720">
                  <c:v>0.8353817504655493</c:v>
                </c:pt>
                <c:pt idx="61721">
                  <c:v>0.83581533879374537</c:v>
                </c:pt>
                <c:pt idx="61722">
                  <c:v>0.83587644212876822</c:v>
                </c:pt>
                <c:pt idx="61723">
                  <c:v>0.83550427986602172</c:v>
                </c:pt>
                <c:pt idx="61724">
                  <c:v>0.83519345238095233</c:v>
                </c:pt>
                <c:pt idx="61725">
                  <c:v>0.83519345238095233</c:v>
                </c:pt>
                <c:pt idx="61726">
                  <c:v>0.83519345238095233</c:v>
                </c:pt>
                <c:pt idx="61727">
                  <c:v>0.83556547619047616</c:v>
                </c:pt>
                <c:pt idx="61728">
                  <c:v>0.83556547619047616</c:v>
                </c:pt>
                <c:pt idx="61729">
                  <c:v>0.83519345238095233</c:v>
                </c:pt>
                <c:pt idx="61730">
                  <c:v>0.83550427986602172</c:v>
                </c:pt>
                <c:pt idx="61731">
                  <c:v>0.83581533879374537</c:v>
                </c:pt>
                <c:pt idx="61732">
                  <c:v>0.8357541899441342</c:v>
                </c:pt>
                <c:pt idx="61733">
                  <c:v>0.83581533879374537</c:v>
                </c:pt>
                <c:pt idx="61734">
                  <c:v>0.83581533879374537</c:v>
                </c:pt>
                <c:pt idx="61735">
                  <c:v>0.8357541899441342</c:v>
                </c:pt>
                <c:pt idx="61736">
                  <c:v>0.8357541899441342</c:v>
                </c:pt>
                <c:pt idx="61737">
                  <c:v>0.8357541899441342</c:v>
                </c:pt>
                <c:pt idx="61738">
                  <c:v>0.8353817504655493</c:v>
                </c:pt>
                <c:pt idx="61739">
                  <c:v>0.8357541899441342</c:v>
                </c:pt>
                <c:pt idx="61740">
                  <c:v>0.8357541899441342</c:v>
                </c:pt>
                <c:pt idx="61741">
                  <c:v>0.8357541899441342</c:v>
                </c:pt>
                <c:pt idx="61742">
                  <c:v>0.83544303797468367</c:v>
                </c:pt>
                <c:pt idx="61743">
                  <c:v>0.83513211760327521</c:v>
                </c:pt>
                <c:pt idx="61744">
                  <c:v>0.83544303797468367</c:v>
                </c:pt>
                <c:pt idx="61745">
                  <c:v>0.83507073715562186</c:v>
                </c:pt>
                <c:pt idx="61746">
                  <c:v>0.83507073715562186</c:v>
                </c:pt>
                <c:pt idx="61747">
                  <c:v>0.83581533879374537</c:v>
                </c:pt>
                <c:pt idx="61748">
                  <c:v>0.8353817504655493</c:v>
                </c:pt>
                <c:pt idx="61749">
                  <c:v>0.83569299552906096</c:v>
                </c:pt>
                <c:pt idx="61750">
                  <c:v>0.83569299552906096</c:v>
                </c:pt>
                <c:pt idx="61751">
                  <c:v>0.8356317554975774</c:v>
                </c:pt>
                <c:pt idx="61752">
                  <c:v>0.83569299552906096</c:v>
                </c:pt>
                <c:pt idx="61753">
                  <c:v>0.83569299552906096</c:v>
                </c:pt>
                <c:pt idx="61754">
                  <c:v>0.83569299552906096</c:v>
                </c:pt>
                <c:pt idx="61755">
                  <c:v>0.83500931098696463</c:v>
                </c:pt>
                <c:pt idx="61756">
                  <c:v>0.83538175046554941</c:v>
                </c:pt>
                <c:pt idx="61757">
                  <c:v>0.83544303797468367</c:v>
                </c:pt>
                <c:pt idx="61758">
                  <c:v>0.83513211760327521</c:v>
                </c:pt>
                <c:pt idx="61759">
                  <c:v>0.83513211760327521</c:v>
                </c:pt>
                <c:pt idx="61760">
                  <c:v>0.83513211760327521</c:v>
                </c:pt>
                <c:pt idx="61761">
                  <c:v>0.83538175046554941</c:v>
                </c:pt>
                <c:pt idx="61762">
                  <c:v>0.83569299552906118</c:v>
                </c:pt>
                <c:pt idx="61763">
                  <c:v>0.83507073715562186</c:v>
                </c:pt>
                <c:pt idx="61764">
                  <c:v>0.83513211760327521</c:v>
                </c:pt>
                <c:pt idx="61765">
                  <c:v>0.83513211760327521</c:v>
                </c:pt>
                <c:pt idx="61766">
                  <c:v>0.83550427986602172</c:v>
                </c:pt>
                <c:pt idx="61767">
                  <c:v>0.83513211760327521</c:v>
                </c:pt>
                <c:pt idx="61768">
                  <c:v>0.83544303797468367</c:v>
                </c:pt>
                <c:pt idx="61769">
                  <c:v>0.83513211760327521</c:v>
                </c:pt>
                <c:pt idx="61770">
                  <c:v>0.83550427986602172</c:v>
                </c:pt>
                <c:pt idx="61771">
                  <c:v>0.83550427986602172</c:v>
                </c:pt>
                <c:pt idx="61772">
                  <c:v>0.83519345238095233</c:v>
                </c:pt>
                <c:pt idx="61773">
                  <c:v>0.83556547619047616</c:v>
                </c:pt>
                <c:pt idx="61774">
                  <c:v>0.8348214285714286</c:v>
                </c:pt>
                <c:pt idx="61775">
                  <c:v>0.83513211760327521</c:v>
                </c:pt>
                <c:pt idx="61776">
                  <c:v>0.83507073715562186</c:v>
                </c:pt>
                <c:pt idx="61777">
                  <c:v>0.83507073715562186</c:v>
                </c:pt>
                <c:pt idx="61778">
                  <c:v>0.83538175046554941</c:v>
                </c:pt>
                <c:pt idx="61779">
                  <c:v>0.8353204172876304</c:v>
                </c:pt>
                <c:pt idx="61780">
                  <c:v>0.8353204172876304</c:v>
                </c:pt>
                <c:pt idx="61781">
                  <c:v>0.83538175046554941</c:v>
                </c:pt>
                <c:pt idx="61782">
                  <c:v>0.83538175046554941</c:v>
                </c:pt>
                <c:pt idx="61783">
                  <c:v>0.8357541899441342</c:v>
                </c:pt>
                <c:pt idx="61784">
                  <c:v>0.83544303797468367</c:v>
                </c:pt>
                <c:pt idx="61785">
                  <c:v>0.83513211760327521</c:v>
                </c:pt>
                <c:pt idx="61786">
                  <c:v>0.83544303797468367</c:v>
                </c:pt>
                <c:pt idx="61787">
                  <c:v>0.8353204172876304</c:v>
                </c:pt>
                <c:pt idx="61788">
                  <c:v>0.83557046979865779</c:v>
                </c:pt>
                <c:pt idx="61789">
                  <c:v>0.83557046979865779</c:v>
                </c:pt>
                <c:pt idx="61790">
                  <c:v>0.8356317554975774</c:v>
                </c:pt>
                <c:pt idx="61791">
                  <c:v>0.83600447260529265</c:v>
                </c:pt>
                <c:pt idx="61792">
                  <c:v>0.83594332587621178</c:v>
                </c:pt>
                <c:pt idx="61793">
                  <c:v>0.83594332587621178</c:v>
                </c:pt>
                <c:pt idx="61794">
                  <c:v>0.83594332587621178</c:v>
                </c:pt>
                <c:pt idx="61795">
                  <c:v>0.8356317554975774</c:v>
                </c:pt>
                <c:pt idx="61796">
                  <c:v>0.8353817504655493</c:v>
                </c:pt>
                <c:pt idx="61797">
                  <c:v>0.8353817504655493</c:v>
                </c:pt>
                <c:pt idx="61798">
                  <c:v>0.83569299552906096</c:v>
                </c:pt>
                <c:pt idx="61799">
                  <c:v>0.8357541899441342</c:v>
                </c:pt>
                <c:pt idx="61800">
                  <c:v>0.83507073715562186</c:v>
                </c:pt>
                <c:pt idx="61801">
                  <c:v>0.83513211760327521</c:v>
                </c:pt>
                <c:pt idx="61802">
                  <c:v>0.83513211760327521</c:v>
                </c:pt>
                <c:pt idx="61803">
                  <c:v>0.83550427986602172</c:v>
                </c:pt>
                <c:pt idx="61804">
                  <c:v>0.83525474153960577</c:v>
                </c:pt>
                <c:pt idx="61805">
                  <c:v>0.83519345238095233</c:v>
                </c:pt>
                <c:pt idx="61806">
                  <c:v>0.83519345238095233</c:v>
                </c:pt>
                <c:pt idx="61807">
                  <c:v>0.83519345238095233</c:v>
                </c:pt>
                <c:pt idx="61808">
                  <c:v>0.83519345238095233</c:v>
                </c:pt>
                <c:pt idx="61809">
                  <c:v>0.83556547619047616</c:v>
                </c:pt>
                <c:pt idx="61810">
                  <c:v>0.83556547619047616</c:v>
                </c:pt>
                <c:pt idx="61811">
                  <c:v>0.83556547619047616</c:v>
                </c:pt>
                <c:pt idx="61812">
                  <c:v>0.83525474153960577</c:v>
                </c:pt>
                <c:pt idx="61813">
                  <c:v>0.83519345238095233</c:v>
                </c:pt>
                <c:pt idx="61814">
                  <c:v>0.83519345238095233</c:v>
                </c:pt>
                <c:pt idx="61815">
                  <c:v>0.83556547619047616</c:v>
                </c:pt>
                <c:pt idx="61816">
                  <c:v>0.83519345238095233</c:v>
                </c:pt>
                <c:pt idx="61817">
                  <c:v>0.83519345238095233</c:v>
                </c:pt>
                <c:pt idx="61818">
                  <c:v>0.83550427986602172</c:v>
                </c:pt>
                <c:pt idx="61819">
                  <c:v>0.8353817504655493</c:v>
                </c:pt>
                <c:pt idx="61820">
                  <c:v>0.83569299552906096</c:v>
                </c:pt>
                <c:pt idx="61821">
                  <c:v>0.83606557377049184</c:v>
                </c:pt>
                <c:pt idx="61822">
                  <c:v>0.8357541899441342</c:v>
                </c:pt>
                <c:pt idx="61823">
                  <c:v>0.8357541899441342</c:v>
                </c:pt>
                <c:pt idx="61824">
                  <c:v>0.83569299552906096</c:v>
                </c:pt>
                <c:pt idx="61825">
                  <c:v>0.83569299552906096</c:v>
                </c:pt>
                <c:pt idx="61826">
                  <c:v>0.83569299552906096</c:v>
                </c:pt>
                <c:pt idx="61827">
                  <c:v>0.83569299552906096</c:v>
                </c:pt>
                <c:pt idx="61828">
                  <c:v>0.83569299552906096</c:v>
                </c:pt>
                <c:pt idx="61829">
                  <c:v>0.8357541899441342</c:v>
                </c:pt>
                <c:pt idx="61830">
                  <c:v>0.83581533879374537</c:v>
                </c:pt>
                <c:pt idx="61831">
                  <c:v>0.83587644212876822</c:v>
                </c:pt>
                <c:pt idx="61832">
                  <c:v>0.83587644212876822</c:v>
                </c:pt>
                <c:pt idx="61833">
                  <c:v>0.83587644212876822</c:v>
                </c:pt>
                <c:pt idx="61834">
                  <c:v>0.83550427986602172</c:v>
                </c:pt>
                <c:pt idx="61835">
                  <c:v>0.83550427986602172</c:v>
                </c:pt>
                <c:pt idx="61836">
                  <c:v>0.83513211760327521</c:v>
                </c:pt>
                <c:pt idx="61837">
                  <c:v>0.83581533879374537</c:v>
                </c:pt>
                <c:pt idx="61838">
                  <c:v>0.8357541899441342</c:v>
                </c:pt>
                <c:pt idx="61839">
                  <c:v>0.83569299552906096</c:v>
                </c:pt>
                <c:pt idx="61840">
                  <c:v>0.83569299552906096</c:v>
                </c:pt>
                <c:pt idx="61841">
                  <c:v>0.83569299552906096</c:v>
                </c:pt>
                <c:pt idx="61842">
                  <c:v>0.83600447260529265</c:v>
                </c:pt>
                <c:pt idx="61843">
                  <c:v>0.83594332587621178</c:v>
                </c:pt>
                <c:pt idx="61844">
                  <c:v>0.83600447260529265</c:v>
                </c:pt>
                <c:pt idx="61845">
                  <c:v>0.83569299552906096</c:v>
                </c:pt>
                <c:pt idx="61846">
                  <c:v>0.83569299552906118</c:v>
                </c:pt>
                <c:pt idx="61847">
                  <c:v>0.83557046979865779</c:v>
                </c:pt>
                <c:pt idx="61848">
                  <c:v>0.83594332587621178</c:v>
                </c:pt>
                <c:pt idx="61849">
                  <c:v>0.8356317554975774</c:v>
                </c:pt>
                <c:pt idx="61850">
                  <c:v>0.8356317554975774</c:v>
                </c:pt>
                <c:pt idx="61851">
                  <c:v>0.8356317554975774</c:v>
                </c:pt>
                <c:pt idx="61852">
                  <c:v>0.83569299552906096</c:v>
                </c:pt>
                <c:pt idx="61853">
                  <c:v>0.83532041728763051</c:v>
                </c:pt>
                <c:pt idx="61854">
                  <c:v>0.8356317554975774</c:v>
                </c:pt>
                <c:pt idx="61855">
                  <c:v>0.8356317554975774</c:v>
                </c:pt>
                <c:pt idx="61856">
                  <c:v>0.8356317554975774</c:v>
                </c:pt>
                <c:pt idx="61857">
                  <c:v>0.83588213353226415</c:v>
                </c:pt>
                <c:pt idx="61858">
                  <c:v>0.83550913838120111</c:v>
                </c:pt>
                <c:pt idx="61859">
                  <c:v>0.83550913838120111</c:v>
                </c:pt>
                <c:pt idx="61860">
                  <c:v>0.83557046979865779</c:v>
                </c:pt>
                <c:pt idx="61861">
                  <c:v>0.83557046979865779</c:v>
                </c:pt>
                <c:pt idx="61862">
                  <c:v>0.83557046979865779</c:v>
                </c:pt>
                <c:pt idx="61863">
                  <c:v>0.83588213353226415</c:v>
                </c:pt>
                <c:pt idx="61864">
                  <c:v>0.83594332587621178</c:v>
                </c:pt>
                <c:pt idx="61865">
                  <c:v>0.83557046979865779</c:v>
                </c:pt>
                <c:pt idx="61866">
                  <c:v>0.83519761372110379</c:v>
                </c:pt>
                <c:pt idx="61867">
                  <c:v>0.83557046979865779</c:v>
                </c:pt>
                <c:pt idx="61868">
                  <c:v>0.83519761372110379</c:v>
                </c:pt>
                <c:pt idx="61869">
                  <c:v>0.83525903838986215</c:v>
                </c:pt>
                <c:pt idx="61870">
                  <c:v>0.83525903838986215</c:v>
                </c:pt>
                <c:pt idx="61871">
                  <c:v>0.83525903838986215</c:v>
                </c:pt>
                <c:pt idx="61872">
                  <c:v>0.83557046979865779</c:v>
                </c:pt>
                <c:pt idx="61873">
                  <c:v>0.83588213353226415</c:v>
                </c:pt>
                <c:pt idx="61874">
                  <c:v>0.83588213353226415</c:v>
                </c:pt>
                <c:pt idx="61875">
                  <c:v>0.83594332587621178</c:v>
                </c:pt>
                <c:pt idx="61876">
                  <c:v>0.83594332587621178</c:v>
                </c:pt>
                <c:pt idx="61877">
                  <c:v>0.83588213353226415</c:v>
                </c:pt>
                <c:pt idx="61878">
                  <c:v>0.83588213353226415</c:v>
                </c:pt>
                <c:pt idx="61879">
                  <c:v>0.83557046979865779</c:v>
                </c:pt>
                <c:pt idx="61880">
                  <c:v>0.83519761372110379</c:v>
                </c:pt>
                <c:pt idx="61881">
                  <c:v>0.83557046979865779</c:v>
                </c:pt>
                <c:pt idx="61882">
                  <c:v>0.83557046979865779</c:v>
                </c:pt>
                <c:pt idx="61883">
                  <c:v>0.8356317554975774</c:v>
                </c:pt>
                <c:pt idx="61884">
                  <c:v>0.8353204172876304</c:v>
                </c:pt>
                <c:pt idx="61885">
                  <c:v>0.8347599553405286</c:v>
                </c:pt>
                <c:pt idx="61886">
                  <c:v>0.83513211760327521</c:v>
                </c:pt>
                <c:pt idx="61887">
                  <c:v>0.83507073715562186</c:v>
                </c:pt>
                <c:pt idx="61888">
                  <c:v>0.83507073715562186</c:v>
                </c:pt>
                <c:pt idx="61889">
                  <c:v>0.83507073715562186</c:v>
                </c:pt>
                <c:pt idx="61890">
                  <c:v>0.83513211760327521</c:v>
                </c:pt>
                <c:pt idx="61891">
                  <c:v>0.83513211760327521</c:v>
                </c:pt>
                <c:pt idx="61892">
                  <c:v>0.8357541899441342</c:v>
                </c:pt>
                <c:pt idx="61893">
                  <c:v>0.83544303797468367</c:v>
                </c:pt>
                <c:pt idx="61894">
                  <c:v>0.83544303797468367</c:v>
                </c:pt>
                <c:pt idx="61895">
                  <c:v>0.8357541899441342</c:v>
                </c:pt>
                <c:pt idx="61896">
                  <c:v>0.8357541899441342</c:v>
                </c:pt>
                <c:pt idx="61897">
                  <c:v>0.8357541899441342</c:v>
                </c:pt>
                <c:pt idx="61898">
                  <c:v>0.8353817504655493</c:v>
                </c:pt>
                <c:pt idx="61899">
                  <c:v>0.83569299552906096</c:v>
                </c:pt>
                <c:pt idx="61900">
                  <c:v>0.83569299552906096</c:v>
                </c:pt>
                <c:pt idx="61901">
                  <c:v>0.83569299552906096</c:v>
                </c:pt>
                <c:pt idx="61902">
                  <c:v>0.83594332587621178</c:v>
                </c:pt>
                <c:pt idx="61903">
                  <c:v>0.8356317554975774</c:v>
                </c:pt>
                <c:pt idx="61904">
                  <c:v>0.83569299552906096</c:v>
                </c:pt>
                <c:pt idx="61905">
                  <c:v>0.8353204172876304</c:v>
                </c:pt>
                <c:pt idx="61906">
                  <c:v>0.83600447260529265</c:v>
                </c:pt>
                <c:pt idx="61907">
                  <c:v>0.83600447260529265</c:v>
                </c:pt>
                <c:pt idx="61908">
                  <c:v>0.83569299552906096</c:v>
                </c:pt>
                <c:pt idx="61909">
                  <c:v>0.83544303797468367</c:v>
                </c:pt>
                <c:pt idx="61910">
                  <c:v>0.8353817504655493</c:v>
                </c:pt>
                <c:pt idx="61911">
                  <c:v>0.83569299552906096</c:v>
                </c:pt>
                <c:pt idx="61912">
                  <c:v>0.83569299552906096</c:v>
                </c:pt>
                <c:pt idx="61913">
                  <c:v>0.83600447260529265</c:v>
                </c:pt>
                <c:pt idx="61914">
                  <c:v>0.8356317554975774</c:v>
                </c:pt>
                <c:pt idx="61915">
                  <c:v>0.83557046979865779</c:v>
                </c:pt>
                <c:pt idx="61916">
                  <c:v>0.83557046979865779</c:v>
                </c:pt>
                <c:pt idx="61917">
                  <c:v>0.83594332587621178</c:v>
                </c:pt>
                <c:pt idx="61918">
                  <c:v>0.83569299552906096</c:v>
                </c:pt>
                <c:pt idx="61919">
                  <c:v>0.8357541899441342</c:v>
                </c:pt>
                <c:pt idx="61920">
                  <c:v>0.83550427986602172</c:v>
                </c:pt>
                <c:pt idx="61921">
                  <c:v>0.83513211760327521</c:v>
                </c:pt>
                <c:pt idx="61922">
                  <c:v>0.83513211760327521</c:v>
                </c:pt>
                <c:pt idx="61923">
                  <c:v>0.83550427986602172</c:v>
                </c:pt>
                <c:pt idx="61924">
                  <c:v>0.83550427986602172</c:v>
                </c:pt>
                <c:pt idx="61925">
                  <c:v>0.83550427986602172</c:v>
                </c:pt>
                <c:pt idx="61926">
                  <c:v>0.83513211760327521</c:v>
                </c:pt>
                <c:pt idx="61927">
                  <c:v>0.83550427986602172</c:v>
                </c:pt>
                <c:pt idx="61928">
                  <c:v>0.83519345238095233</c:v>
                </c:pt>
                <c:pt idx="61929">
                  <c:v>0.83550427986602172</c:v>
                </c:pt>
                <c:pt idx="61930">
                  <c:v>0.83581533879374537</c:v>
                </c:pt>
                <c:pt idx="61931">
                  <c:v>0.83525474153960577</c:v>
                </c:pt>
                <c:pt idx="61932">
                  <c:v>0.83525474153960577</c:v>
                </c:pt>
                <c:pt idx="61933">
                  <c:v>0.83525474153960577</c:v>
                </c:pt>
                <c:pt idx="61934">
                  <c:v>0.83556547619047616</c:v>
                </c:pt>
                <c:pt idx="61935">
                  <c:v>0.83544303797468367</c:v>
                </c:pt>
                <c:pt idx="61936">
                  <c:v>0.83538175046554941</c:v>
                </c:pt>
                <c:pt idx="61937">
                  <c:v>0.83544303797468367</c:v>
                </c:pt>
                <c:pt idx="61938">
                  <c:v>0.83544303797468367</c:v>
                </c:pt>
                <c:pt idx="61939">
                  <c:v>0.8357541899441342</c:v>
                </c:pt>
                <c:pt idx="61940">
                  <c:v>0.83544303797468367</c:v>
                </c:pt>
                <c:pt idx="61941">
                  <c:v>0.83513211760327521</c:v>
                </c:pt>
                <c:pt idx="61942">
                  <c:v>0.83544303797468367</c:v>
                </c:pt>
                <c:pt idx="61943">
                  <c:v>0.8353817504655493</c:v>
                </c:pt>
                <c:pt idx="61944">
                  <c:v>0.8353817504655493</c:v>
                </c:pt>
                <c:pt idx="61945">
                  <c:v>0.83544303797468367</c:v>
                </c:pt>
                <c:pt idx="61946">
                  <c:v>0.83550427986602172</c:v>
                </c:pt>
                <c:pt idx="61947">
                  <c:v>0.83550427986602172</c:v>
                </c:pt>
                <c:pt idx="61948">
                  <c:v>0.83550427986602172</c:v>
                </c:pt>
                <c:pt idx="61949">
                  <c:v>0.83587644212876822</c:v>
                </c:pt>
                <c:pt idx="61950">
                  <c:v>0.83550427986602172</c:v>
                </c:pt>
                <c:pt idx="61951">
                  <c:v>0.83550427986602172</c:v>
                </c:pt>
                <c:pt idx="61952">
                  <c:v>0.83519345238095233</c:v>
                </c:pt>
                <c:pt idx="61953">
                  <c:v>0.83525474153960577</c:v>
                </c:pt>
                <c:pt idx="61954">
                  <c:v>0.83519345238095233</c:v>
                </c:pt>
                <c:pt idx="61955">
                  <c:v>0.83587644212876822</c:v>
                </c:pt>
                <c:pt idx="61956">
                  <c:v>0.83587644212876822</c:v>
                </c:pt>
                <c:pt idx="61957">
                  <c:v>0.83544303797468367</c:v>
                </c:pt>
                <c:pt idx="61958">
                  <c:v>0.83544303797468367</c:v>
                </c:pt>
                <c:pt idx="61959">
                  <c:v>0.83544303797468367</c:v>
                </c:pt>
                <c:pt idx="61960">
                  <c:v>0.83581533879374537</c:v>
                </c:pt>
                <c:pt idx="61961">
                  <c:v>0.8357541899441342</c:v>
                </c:pt>
                <c:pt idx="61962">
                  <c:v>0.8357541899441342</c:v>
                </c:pt>
                <c:pt idx="61963">
                  <c:v>0.8357541899441342</c:v>
                </c:pt>
                <c:pt idx="61964">
                  <c:v>0.83550427986602172</c:v>
                </c:pt>
                <c:pt idx="61965">
                  <c:v>0.83581533879374537</c:v>
                </c:pt>
                <c:pt idx="61966">
                  <c:v>0.83544303797468367</c:v>
                </c:pt>
                <c:pt idx="61967">
                  <c:v>0.8357541899441342</c:v>
                </c:pt>
                <c:pt idx="61968">
                  <c:v>0.8353817504655493</c:v>
                </c:pt>
                <c:pt idx="61969">
                  <c:v>0.8353817504655493</c:v>
                </c:pt>
                <c:pt idx="61970">
                  <c:v>0.8357541899441342</c:v>
                </c:pt>
                <c:pt idx="61971">
                  <c:v>0.8353817504655493</c:v>
                </c:pt>
                <c:pt idx="61972">
                  <c:v>0.83544303797468367</c:v>
                </c:pt>
                <c:pt idx="61973">
                  <c:v>0.8357541899441342</c:v>
                </c:pt>
                <c:pt idx="61974">
                  <c:v>0.8357541899441342</c:v>
                </c:pt>
                <c:pt idx="61975">
                  <c:v>0.83581533879374537</c:v>
                </c:pt>
                <c:pt idx="61976">
                  <c:v>0.8357541899441342</c:v>
                </c:pt>
                <c:pt idx="61977">
                  <c:v>0.8357541899441342</c:v>
                </c:pt>
                <c:pt idx="61978">
                  <c:v>0.8357541899441342</c:v>
                </c:pt>
                <c:pt idx="61979">
                  <c:v>0.83581533879374537</c:v>
                </c:pt>
                <c:pt idx="61980">
                  <c:v>0.83581533879374537</c:v>
                </c:pt>
                <c:pt idx="61981">
                  <c:v>0.83550427986602172</c:v>
                </c:pt>
                <c:pt idx="61982">
                  <c:v>0.83519345238095233</c:v>
                </c:pt>
                <c:pt idx="61983">
                  <c:v>0.83525474153960577</c:v>
                </c:pt>
                <c:pt idx="61984">
                  <c:v>0.83531598513011163</c:v>
                </c:pt>
                <c:pt idx="61985">
                  <c:v>0.83531598513011163</c:v>
                </c:pt>
                <c:pt idx="61986">
                  <c:v>0.83525474153960577</c:v>
                </c:pt>
                <c:pt idx="61987">
                  <c:v>0.83519345238095233</c:v>
                </c:pt>
                <c:pt idx="61988">
                  <c:v>0.83581533879374537</c:v>
                </c:pt>
                <c:pt idx="61989">
                  <c:v>0.83606557377049184</c:v>
                </c:pt>
                <c:pt idx="61990">
                  <c:v>0.83569299552906096</c:v>
                </c:pt>
                <c:pt idx="61991">
                  <c:v>0.8353204172876304</c:v>
                </c:pt>
                <c:pt idx="61992">
                  <c:v>0.8353817504655493</c:v>
                </c:pt>
                <c:pt idx="61993">
                  <c:v>0.83544303797468367</c:v>
                </c:pt>
                <c:pt idx="61994">
                  <c:v>0.83519345238095233</c:v>
                </c:pt>
                <c:pt idx="61995">
                  <c:v>0.83525474153960577</c:v>
                </c:pt>
                <c:pt idx="61996">
                  <c:v>0.83531598513011163</c:v>
                </c:pt>
                <c:pt idx="61997">
                  <c:v>0.83500557413600907</c:v>
                </c:pt>
                <c:pt idx="61998">
                  <c:v>0.83531598513011163</c:v>
                </c:pt>
                <c:pt idx="61999">
                  <c:v>0.83562662699888424</c:v>
                </c:pt>
                <c:pt idx="62000">
                  <c:v>0.83587644212876822</c:v>
                </c:pt>
                <c:pt idx="62001">
                  <c:v>0.83581533879374537</c:v>
                </c:pt>
                <c:pt idx="62002">
                  <c:v>0.83544303797468367</c:v>
                </c:pt>
                <c:pt idx="62003">
                  <c:v>0.83544303797468367</c:v>
                </c:pt>
                <c:pt idx="62004">
                  <c:v>0.8357541899441342</c:v>
                </c:pt>
                <c:pt idx="62005">
                  <c:v>0.83544303797468367</c:v>
                </c:pt>
                <c:pt idx="62006">
                  <c:v>0.83550427986602172</c:v>
                </c:pt>
                <c:pt idx="62007">
                  <c:v>0.83544303797468367</c:v>
                </c:pt>
                <c:pt idx="62008">
                  <c:v>0.8357541899441342</c:v>
                </c:pt>
                <c:pt idx="62009">
                  <c:v>0.8353817504655493</c:v>
                </c:pt>
                <c:pt idx="62010">
                  <c:v>0.8353817504655493</c:v>
                </c:pt>
                <c:pt idx="62011">
                  <c:v>0.83544303797468367</c:v>
                </c:pt>
                <c:pt idx="62012">
                  <c:v>0.83550427986602172</c:v>
                </c:pt>
                <c:pt idx="62013">
                  <c:v>0.8357541899441342</c:v>
                </c:pt>
                <c:pt idx="62014">
                  <c:v>0.83600447260529265</c:v>
                </c:pt>
                <c:pt idx="62015">
                  <c:v>0.8357541899441342</c:v>
                </c:pt>
                <c:pt idx="62016">
                  <c:v>0.83544303797468367</c:v>
                </c:pt>
                <c:pt idx="62017">
                  <c:v>0.83550427986602172</c:v>
                </c:pt>
                <c:pt idx="62018">
                  <c:v>0.83550427986602172</c:v>
                </c:pt>
                <c:pt idx="62019">
                  <c:v>0.83550427986602172</c:v>
                </c:pt>
                <c:pt idx="62020">
                  <c:v>0.83519345238095233</c:v>
                </c:pt>
                <c:pt idx="62021">
                  <c:v>0.83556547619047616</c:v>
                </c:pt>
                <c:pt idx="62022">
                  <c:v>0.83556547619047616</c:v>
                </c:pt>
                <c:pt idx="62023">
                  <c:v>0.83519345238095233</c:v>
                </c:pt>
                <c:pt idx="62024">
                  <c:v>0.83556547619047616</c:v>
                </c:pt>
                <c:pt idx="62025">
                  <c:v>0.83525474153960577</c:v>
                </c:pt>
                <c:pt idx="62026">
                  <c:v>0.83531598513011163</c:v>
                </c:pt>
                <c:pt idx="62027">
                  <c:v>0.83531598513011163</c:v>
                </c:pt>
                <c:pt idx="62028">
                  <c:v>0.83494423791821559</c:v>
                </c:pt>
                <c:pt idx="62029">
                  <c:v>0.83556547619047616</c:v>
                </c:pt>
                <c:pt idx="62030">
                  <c:v>0.83581533879374537</c:v>
                </c:pt>
                <c:pt idx="62031">
                  <c:v>0.83544303797468367</c:v>
                </c:pt>
                <c:pt idx="62032">
                  <c:v>0.83544303797468367</c:v>
                </c:pt>
                <c:pt idx="62033">
                  <c:v>0.83544303797468367</c:v>
                </c:pt>
                <c:pt idx="62034">
                  <c:v>0.83550427986602172</c:v>
                </c:pt>
                <c:pt idx="62035">
                  <c:v>0.83556547619047616</c:v>
                </c:pt>
                <c:pt idx="62036">
                  <c:v>0.83562662699888424</c:v>
                </c:pt>
                <c:pt idx="62037">
                  <c:v>0.83500557413600907</c:v>
                </c:pt>
                <c:pt idx="62038">
                  <c:v>0.83537718320327026</c:v>
                </c:pt>
                <c:pt idx="62039">
                  <c:v>0.83537718320327026</c:v>
                </c:pt>
                <c:pt idx="62040">
                  <c:v>0.83531598513011163</c:v>
                </c:pt>
                <c:pt idx="62041">
                  <c:v>0.83494423791821559</c:v>
                </c:pt>
                <c:pt idx="62042">
                  <c:v>0.83556547619047616</c:v>
                </c:pt>
                <c:pt idx="62043">
                  <c:v>0.83612662942271887</c:v>
                </c:pt>
                <c:pt idx="62044">
                  <c:v>0.8357541899441342</c:v>
                </c:pt>
                <c:pt idx="62045">
                  <c:v>0.8353817504655493</c:v>
                </c:pt>
                <c:pt idx="62046">
                  <c:v>0.8357541899441342</c:v>
                </c:pt>
                <c:pt idx="62047">
                  <c:v>0.8357541899441342</c:v>
                </c:pt>
                <c:pt idx="62048">
                  <c:v>0.83544303797468367</c:v>
                </c:pt>
                <c:pt idx="62049">
                  <c:v>0.83581533879374537</c:v>
                </c:pt>
                <c:pt idx="62050">
                  <c:v>0.83550427986602172</c:v>
                </c:pt>
                <c:pt idx="62051">
                  <c:v>0.83550427986602172</c:v>
                </c:pt>
                <c:pt idx="62052">
                  <c:v>0.83550427986602172</c:v>
                </c:pt>
                <c:pt idx="62053">
                  <c:v>0.83550427986602172</c:v>
                </c:pt>
                <c:pt idx="62054">
                  <c:v>0.83587644212876822</c:v>
                </c:pt>
                <c:pt idx="62055">
                  <c:v>0.83556547619047616</c:v>
                </c:pt>
                <c:pt idx="62056">
                  <c:v>0.83556547619047616</c:v>
                </c:pt>
                <c:pt idx="62057">
                  <c:v>0.83525474153960577</c:v>
                </c:pt>
                <c:pt idx="62058">
                  <c:v>0.83531598513011163</c:v>
                </c:pt>
                <c:pt idx="62059">
                  <c:v>0.83500557413600907</c:v>
                </c:pt>
                <c:pt idx="62060">
                  <c:v>0.83525474153960577</c:v>
                </c:pt>
                <c:pt idx="62061">
                  <c:v>0.83513211760327521</c:v>
                </c:pt>
                <c:pt idx="62062">
                  <c:v>0.83550427986602172</c:v>
                </c:pt>
                <c:pt idx="62063">
                  <c:v>0.83513211760327521</c:v>
                </c:pt>
                <c:pt idx="62064">
                  <c:v>0.83513211760327521</c:v>
                </c:pt>
                <c:pt idx="62065">
                  <c:v>0.83513211760327521</c:v>
                </c:pt>
                <c:pt idx="62066">
                  <c:v>0.83513211760327521</c:v>
                </c:pt>
                <c:pt idx="62067">
                  <c:v>0.83513211760327521</c:v>
                </c:pt>
                <c:pt idx="62068">
                  <c:v>0.83513211760327521</c:v>
                </c:pt>
                <c:pt idx="62069">
                  <c:v>0.83550427986602172</c:v>
                </c:pt>
                <c:pt idx="62070">
                  <c:v>0.83550427986602172</c:v>
                </c:pt>
                <c:pt idx="62071">
                  <c:v>0.83550427986602172</c:v>
                </c:pt>
                <c:pt idx="62072">
                  <c:v>0.83513211760327521</c:v>
                </c:pt>
                <c:pt idx="62073">
                  <c:v>0.83519345238095233</c:v>
                </c:pt>
                <c:pt idx="62074">
                  <c:v>0.83513211760327521</c:v>
                </c:pt>
                <c:pt idx="62075">
                  <c:v>0.83513211760327521</c:v>
                </c:pt>
                <c:pt idx="62076">
                  <c:v>0.83519345238095233</c:v>
                </c:pt>
                <c:pt idx="62077">
                  <c:v>0.83519345238095233</c:v>
                </c:pt>
                <c:pt idx="62078">
                  <c:v>0.83550427986602172</c:v>
                </c:pt>
                <c:pt idx="62079">
                  <c:v>0.83544303797468367</c:v>
                </c:pt>
                <c:pt idx="62080">
                  <c:v>0.83538175046554941</c:v>
                </c:pt>
                <c:pt idx="62081">
                  <c:v>0.8356317554975774</c:v>
                </c:pt>
                <c:pt idx="62082">
                  <c:v>0.83525903838986215</c:v>
                </c:pt>
                <c:pt idx="62083">
                  <c:v>0.83557046979865779</c:v>
                </c:pt>
                <c:pt idx="62084">
                  <c:v>0.83588213353226415</c:v>
                </c:pt>
                <c:pt idx="62085">
                  <c:v>0.83557046979865779</c:v>
                </c:pt>
                <c:pt idx="62086">
                  <c:v>0.83557046979865779</c:v>
                </c:pt>
                <c:pt idx="62087">
                  <c:v>0.83557046979865779</c:v>
                </c:pt>
                <c:pt idx="62088">
                  <c:v>0.83557046979865779</c:v>
                </c:pt>
                <c:pt idx="62089">
                  <c:v>0.83594332587621178</c:v>
                </c:pt>
                <c:pt idx="62090">
                  <c:v>0.83594332587621178</c:v>
                </c:pt>
                <c:pt idx="62091">
                  <c:v>0.83557046979865779</c:v>
                </c:pt>
                <c:pt idx="62092">
                  <c:v>0.8356317554975774</c:v>
                </c:pt>
                <c:pt idx="62093">
                  <c:v>0.83594332587621178</c:v>
                </c:pt>
                <c:pt idx="62094">
                  <c:v>0.83557046979865779</c:v>
                </c:pt>
                <c:pt idx="62095">
                  <c:v>0.83588213353226415</c:v>
                </c:pt>
                <c:pt idx="62096">
                  <c:v>0.83588213353226415</c:v>
                </c:pt>
                <c:pt idx="62097">
                  <c:v>0.83550913838120111</c:v>
                </c:pt>
                <c:pt idx="62098">
                  <c:v>0.83550913838120111</c:v>
                </c:pt>
                <c:pt idx="62099">
                  <c:v>0.83513614323013796</c:v>
                </c:pt>
                <c:pt idx="62100">
                  <c:v>0.83550913838120111</c:v>
                </c:pt>
                <c:pt idx="62101">
                  <c:v>0.83575961179544611</c:v>
                </c:pt>
                <c:pt idx="62102">
                  <c:v>0.83582089552238814</c:v>
                </c:pt>
                <c:pt idx="62103">
                  <c:v>0.83557046979865779</c:v>
                </c:pt>
                <c:pt idx="62104">
                  <c:v>0.8356317554975774</c:v>
                </c:pt>
                <c:pt idx="62105">
                  <c:v>0.8353204172876304</c:v>
                </c:pt>
                <c:pt idx="62106">
                  <c:v>0.8353204172876304</c:v>
                </c:pt>
                <c:pt idx="62107">
                  <c:v>0.83494783904619974</c:v>
                </c:pt>
                <c:pt idx="62108">
                  <c:v>0.83519761372110379</c:v>
                </c:pt>
                <c:pt idx="62109">
                  <c:v>0.83550913838120111</c:v>
                </c:pt>
                <c:pt idx="62110">
                  <c:v>0.83519761372110379</c:v>
                </c:pt>
                <c:pt idx="62111">
                  <c:v>0.83494783904619974</c:v>
                </c:pt>
                <c:pt idx="62112">
                  <c:v>0.83494783904619974</c:v>
                </c:pt>
                <c:pt idx="62113">
                  <c:v>0.83525903838986215</c:v>
                </c:pt>
                <c:pt idx="62114">
                  <c:v>0.83557046979865779</c:v>
                </c:pt>
                <c:pt idx="62115">
                  <c:v>0.83557046979865779</c:v>
                </c:pt>
                <c:pt idx="62116">
                  <c:v>0.8356317554975774</c:v>
                </c:pt>
                <c:pt idx="62117">
                  <c:v>0.8357541899441342</c:v>
                </c:pt>
                <c:pt idx="62118">
                  <c:v>0.8357541899441342</c:v>
                </c:pt>
                <c:pt idx="62119">
                  <c:v>0.8357541899441342</c:v>
                </c:pt>
                <c:pt idx="62120">
                  <c:v>0.8357541899441342</c:v>
                </c:pt>
                <c:pt idx="62121">
                  <c:v>0.83507073715562186</c:v>
                </c:pt>
                <c:pt idx="62122">
                  <c:v>0.83500931098696463</c:v>
                </c:pt>
                <c:pt idx="62123">
                  <c:v>0.8356317554975774</c:v>
                </c:pt>
                <c:pt idx="62124">
                  <c:v>0.83569299552906096</c:v>
                </c:pt>
                <c:pt idx="62125">
                  <c:v>0.8353817504655493</c:v>
                </c:pt>
                <c:pt idx="62126">
                  <c:v>0.8357541899441342</c:v>
                </c:pt>
                <c:pt idx="62127">
                  <c:v>0.83507073715562186</c:v>
                </c:pt>
                <c:pt idx="62128">
                  <c:v>0.83513211760327521</c:v>
                </c:pt>
                <c:pt idx="62129">
                  <c:v>0.8347599553405286</c:v>
                </c:pt>
                <c:pt idx="62130">
                  <c:v>0.83513211760327521</c:v>
                </c:pt>
                <c:pt idx="62131">
                  <c:v>0.83513211760327521</c:v>
                </c:pt>
                <c:pt idx="62132">
                  <c:v>0.83513211760327521</c:v>
                </c:pt>
                <c:pt idx="62133">
                  <c:v>0.83519345238095233</c:v>
                </c:pt>
                <c:pt idx="62134">
                  <c:v>0.83550427986602172</c:v>
                </c:pt>
                <c:pt idx="62135">
                  <c:v>0.83581533879374537</c:v>
                </c:pt>
                <c:pt idx="62136">
                  <c:v>0.8357541899441342</c:v>
                </c:pt>
                <c:pt idx="62137">
                  <c:v>0.8357541899441342</c:v>
                </c:pt>
                <c:pt idx="62138">
                  <c:v>0.83606557377049184</c:v>
                </c:pt>
                <c:pt idx="62139">
                  <c:v>0.8357541899441342</c:v>
                </c:pt>
                <c:pt idx="62140">
                  <c:v>0.83600447260529265</c:v>
                </c:pt>
                <c:pt idx="62141">
                  <c:v>0.8356317554975774</c:v>
                </c:pt>
                <c:pt idx="62142">
                  <c:v>0.83594332587621178</c:v>
                </c:pt>
                <c:pt idx="62143">
                  <c:v>0.8356317554975774</c:v>
                </c:pt>
                <c:pt idx="62144">
                  <c:v>0.83569299552906096</c:v>
                </c:pt>
                <c:pt idx="62145">
                  <c:v>0.83569299552906096</c:v>
                </c:pt>
                <c:pt idx="62146">
                  <c:v>0.8357541899441342</c:v>
                </c:pt>
                <c:pt idx="62147">
                  <c:v>0.83581533879374537</c:v>
                </c:pt>
                <c:pt idx="62148">
                  <c:v>0.83513211760327521</c:v>
                </c:pt>
                <c:pt idx="62149">
                  <c:v>0.83513211760327521</c:v>
                </c:pt>
                <c:pt idx="62150">
                  <c:v>0.83513211760327521</c:v>
                </c:pt>
                <c:pt idx="62151">
                  <c:v>0.83513211760327521</c:v>
                </c:pt>
                <c:pt idx="62152">
                  <c:v>0.83488285608032731</c:v>
                </c:pt>
                <c:pt idx="62153">
                  <c:v>0.83525474153960577</c:v>
                </c:pt>
                <c:pt idx="62154">
                  <c:v>0.83525474153960577</c:v>
                </c:pt>
                <c:pt idx="62155">
                  <c:v>0.83494423791821559</c:v>
                </c:pt>
                <c:pt idx="62156">
                  <c:v>0.83525474153960577</c:v>
                </c:pt>
                <c:pt idx="62157">
                  <c:v>0.83525474153960577</c:v>
                </c:pt>
                <c:pt idx="62158">
                  <c:v>0.83562662699888446</c:v>
                </c:pt>
                <c:pt idx="62159">
                  <c:v>0.83525474153960577</c:v>
                </c:pt>
                <c:pt idx="62160">
                  <c:v>0.83550427986602172</c:v>
                </c:pt>
                <c:pt idx="62161">
                  <c:v>0.83544303797468367</c:v>
                </c:pt>
                <c:pt idx="62162">
                  <c:v>0.83519345238095233</c:v>
                </c:pt>
                <c:pt idx="62163">
                  <c:v>0.83488285608032731</c:v>
                </c:pt>
                <c:pt idx="62164">
                  <c:v>0.83525474153960577</c:v>
                </c:pt>
                <c:pt idx="62165">
                  <c:v>0.83525474153960577</c:v>
                </c:pt>
                <c:pt idx="62166">
                  <c:v>0.83519345238095233</c:v>
                </c:pt>
                <c:pt idx="62167">
                  <c:v>0.83550427986602172</c:v>
                </c:pt>
                <c:pt idx="62168">
                  <c:v>0.83513211760327521</c:v>
                </c:pt>
                <c:pt idx="62169">
                  <c:v>0.83550427986602172</c:v>
                </c:pt>
                <c:pt idx="62170">
                  <c:v>0.83550427986602172</c:v>
                </c:pt>
                <c:pt idx="62171">
                  <c:v>0.83550427986602172</c:v>
                </c:pt>
                <c:pt idx="62172">
                  <c:v>0.83519345238095233</c:v>
                </c:pt>
                <c:pt idx="62173">
                  <c:v>0.83550427986602172</c:v>
                </c:pt>
                <c:pt idx="62174">
                  <c:v>0.83519345238095233</c:v>
                </c:pt>
                <c:pt idx="62175">
                  <c:v>0.83519345238095233</c:v>
                </c:pt>
                <c:pt idx="62176">
                  <c:v>0.83494423791821559</c:v>
                </c:pt>
                <c:pt idx="62177">
                  <c:v>0.83531598513011163</c:v>
                </c:pt>
                <c:pt idx="62178">
                  <c:v>0.83562662699888446</c:v>
                </c:pt>
                <c:pt idx="62179">
                  <c:v>0.83519345238095233</c:v>
                </c:pt>
                <c:pt idx="62180">
                  <c:v>0.83519345238095233</c:v>
                </c:pt>
                <c:pt idx="62181">
                  <c:v>0.83525474153960577</c:v>
                </c:pt>
                <c:pt idx="62182">
                  <c:v>0.83525474153960577</c:v>
                </c:pt>
                <c:pt idx="62183">
                  <c:v>0.83494423791821559</c:v>
                </c:pt>
                <c:pt idx="62184">
                  <c:v>0.83494423791821559</c:v>
                </c:pt>
                <c:pt idx="62185">
                  <c:v>0.83531598513011163</c:v>
                </c:pt>
                <c:pt idx="62186">
                  <c:v>0.83494423791821559</c:v>
                </c:pt>
                <c:pt idx="62187">
                  <c:v>0.83519345238095233</c:v>
                </c:pt>
                <c:pt idx="62188">
                  <c:v>0.83513211760327521</c:v>
                </c:pt>
                <c:pt idx="62189">
                  <c:v>0.83519345238095233</c:v>
                </c:pt>
                <c:pt idx="62190">
                  <c:v>0.8348214285714286</c:v>
                </c:pt>
                <c:pt idx="62191">
                  <c:v>0.83550427986602172</c:v>
                </c:pt>
                <c:pt idx="62192">
                  <c:v>0.83519345238095233</c:v>
                </c:pt>
                <c:pt idx="62193">
                  <c:v>0.83525474153960577</c:v>
                </c:pt>
                <c:pt idx="62194">
                  <c:v>0.83531598513011152</c:v>
                </c:pt>
                <c:pt idx="62195">
                  <c:v>0.83593749999999989</c:v>
                </c:pt>
                <c:pt idx="62196">
                  <c:v>0.83550427986602172</c:v>
                </c:pt>
                <c:pt idx="62197">
                  <c:v>0.83519345238095233</c:v>
                </c:pt>
                <c:pt idx="62198">
                  <c:v>0.83519345238095233</c:v>
                </c:pt>
                <c:pt idx="62199">
                  <c:v>0.83488285608032731</c:v>
                </c:pt>
                <c:pt idx="62200">
                  <c:v>0.83519345238095233</c:v>
                </c:pt>
                <c:pt idx="62201">
                  <c:v>0.83519345238095233</c:v>
                </c:pt>
                <c:pt idx="62202">
                  <c:v>0.83525474153960577</c:v>
                </c:pt>
                <c:pt idx="62203">
                  <c:v>0.83531598513011163</c:v>
                </c:pt>
                <c:pt idx="62204">
                  <c:v>0.83494423791821559</c:v>
                </c:pt>
                <c:pt idx="62205">
                  <c:v>0.83494423791821559</c:v>
                </c:pt>
                <c:pt idx="62206">
                  <c:v>0.83531598513011163</c:v>
                </c:pt>
                <c:pt idx="62207">
                  <c:v>0.83568773234200755</c:v>
                </c:pt>
                <c:pt idx="62208">
                  <c:v>0.83537718320327026</c:v>
                </c:pt>
                <c:pt idx="62209">
                  <c:v>0.83531598513011163</c:v>
                </c:pt>
                <c:pt idx="62210">
                  <c:v>0.83500557413600907</c:v>
                </c:pt>
                <c:pt idx="62211">
                  <c:v>0.83500557413600907</c:v>
                </c:pt>
                <c:pt idx="62212">
                  <c:v>0.83537718320327026</c:v>
                </c:pt>
                <c:pt idx="62213">
                  <c:v>0.83537718320327026</c:v>
                </c:pt>
                <c:pt idx="62214">
                  <c:v>0.83500557413600907</c:v>
                </c:pt>
                <c:pt idx="62215">
                  <c:v>0.83525474153960577</c:v>
                </c:pt>
                <c:pt idx="62216">
                  <c:v>0.83519345238095233</c:v>
                </c:pt>
                <c:pt idx="62217">
                  <c:v>0.83556547619047616</c:v>
                </c:pt>
                <c:pt idx="62218">
                  <c:v>0.83550427986602172</c:v>
                </c:pt>
                <c:pt idx="62219">
                  <c:v>0.83550427986602172</c:v>
                </c:pt>
                <c:pt idx="62220">
                  <c:v>0.83550427986602172</c:v>
                </c:pt>
                <c:pt idx="62221">
                  <c:v>0.83550427986602172</c:v>
                </c:pt>
                <c:pt idx="62222">
                  <c:v>0.83544303797468367</c:v>
                </c:pt>
                <c:pt idx="62223">
                  <c:v>0.83587644212876822</c:v>
                </c:pt>
                <c:pt idx="62224">
                  <c:v>0.83556547619047616</c:v>
                </c:pt>
                <c:pt idx="62225">
                  <c:v>0.83519345238095233</c:v>
                </c:pt>
                <c:pt idx="62226">
                  <c:v>0.83488285608032731</c:v>
                </c:pt>
                <c:pt idx="62227">
                  <c:v>0.83525474153960577</c:v>
                </c:pt>
                <c:pt idx="62228">
                  <c:v>0.83494423791821559</c:v>
                </c:pt>
                <c:pt idx="62229">
                  <c:v>0.83525474153960577</c:v>
                </c:pt>
                <c:pt idx="62230">
                  <c:v>0.83519345238095233</c:v>
                </c:pt>
                <c:pt idx="62231">
                  <c:v>0.83544303797468367</c:v>
                </c:pt>
                <c:pt idx="62232">
                  <c:v>0.83507073715562175</c:v>
                </c:pt>
                <c:pt idx="62233">
                  <c:v>0.83544303797468367</c:v>
                </c:pt>
                <c:pt idx="62234">
                  <c:v>0.83581533879374537</c:v>
                </c:pt>
                <c:pt idx="62235">
                  <c:v>0.83562662699888424</c:v>
                </c:pt>
                <c:pt idx="62236">
                  <c:v>0.83531598513011163</c:v>
                </c:pt>
                <c:pt idx="62237">
                  <c:v>0.83525474153960577</c:v>
                </c:pt>
                <c:pt idx="62238">
                  <c:v>0.83556547619047616</c:v>
                </c:pt>
                <c:pt idx="62239">
                  <c:v>0.83519345238095233</c:v>
                </c:pt>
                <c:pt idx="62240">
                  <c:v>0.83581533879374537</c:v>
                </c:pt>
                <c:pt idx="62241">
                  <c:v>0.83544303797468367</c:v>
                </c:pt>
                <c:pt idx="62242">
                  <c:v>0.83581533879374537</c:v>
                </c:pt>
                <c:pt idx="62243">
                  <c:v>0.83550427986602172</c:v>
                </c:pt>
                <c:pt idx="62244">
                  <c:v>0.83556547619047616</c:v>
                </c:pt>
                <c:pt idx="62245">
                  <c:v>0.83556547619047616</c:v>
                </c:pt>
                <c:pt idx="62246">
                  <c:v>0.83525474153960577</c:v>
                </c:pt>
                <c:pt idx="62247">
                  <c:v>0.83494423791821559</c:v>
                </c:pt>
                <c:pt idx="62248">
                  <c:v>0.83494423791821559</c:v>
                </c:pt>
                <c:pt idx="62249">
                  <c:v>0.83531598513011152</c:v>
                </c:pt>
                <c:pt idx="62250">
                  <c:v>0.83525474153960577</c:v>
                </c:pt>
                <c:pt idx="62251">
                  <c:v>0.83556547619047616</c:v>
                </c:pt>
                <c:pt idx="62252">
                  <c:v>0.83587644212876822</c:v>
                </c:pt>
                <c:pt idx="62253">
                  <c:v>0.83581533879374537</c:v>
                </c:pt>
                <c:pt idx="62254">
                  <c:v>0.83581533879374537</c:v>
                </c:pt>
                <c:pt idx="62255">
                  <c:v>0.8357541899441342</c:v>
                </c:pt>
                <c:pt idx="62256">
                  <c:v>0.8357541899441342</c:v>
                </c:pt>
                <c:pt idx="62257">
                  <c:v>0.8353817504655493</c:v>
                </c:pt>
                <c:pt idx="62258">
                  <c:v>0.8353817504655493</c:v>
                </c:pt>
                <c:pt idx="62259">
                  <c:v>0.8357541899441342</c:v>
                </c:pt>
                <c:pt idx="62260">
                  <c:v>0.8357541899441342</c:v>
                </c:pt>
                <c:pt idx="62261">
                  <c:v>0.83507073715562175</c:v>
                </c:pt>
                <c:pt idx="62262">
                  <c:v>0.8357541899441342</c:v>
                </c:pt>
                <c:pt idx="62263">
                  <c:v>0.83606557377049184</c:v>
                </c:pt>
                <c:pt idx="62264">
                  <c:v>0.83569299552906096</c:v>
                </c:pt>
                <c:pt idx="62265">
                  <c:v>0.83569299552906096</c:v>
                </c:pt>
                <c:pt idx="62266">
                  <c:v>0.8356317554975774</c:v>
                </c:pt>
                <c:pt idx="62267">
                  <c:v>0.83569299552906096</c:v>
                </c:pt>
                <c:pt idx="62268">
                  <c:v>0.83569299552906096</c:v>
                </c:pt>
                <c:pt idx="62269">
                  <c:v>0.83569299552906096</c:v>
                </c:pt>
                <c:pt idx="62270">
                  <c:v>0.83569299552906096</c:v>
                </c:pt>
                <c:pt idx="62271">
                  <c:v>0.83569299552906096</c:v>
                </c:pt>
                <c:pt idx="62272">
                  <c:v>0.8357541899441342</c:v>
                </c:pt>
                <c:pt idx="62273">
                  <c:v>0.8357541899441342</c:v>
                </c:pt>
                <c:pt idx="62274">
                  <c:v>0.8357541899441342</c:v>
                </c:pt>
                <c:pt idx="62275">
                  <c:v>0.8357541899441342</c:v>
                </c:pt>
                <c:pt idx="62276">
                  <c:v>0.8357541899441342</c:v>
                </c:pt>
                <c:pt idx="62277">
                  <c:v>0.8357541899441342</c:v>
                </c:pt>
                <c:pt idx="62278">
                  <c:v>0.8353817504655493</c:v>
                </c:pt>
                <c:pt idx="62279">
                  <c:v>0.8357541899441342</c:v>
                </c:pt>
                <c:pt idx="62280">
                  <c:v>0.83544303797468367</c:v>
                </c:pt>
                <c:pt idx="62281">
                  <c:v>0.83507073715562175</c:v>
                </c:pt>
                <c:pt idx="62282">
                  <c:v>0.83569299552906096</c:v>
                </c:pt>
                <c:pt idx="62283">
                  <c:v>0.8353204172876304</c:v>
                </c:pt>
                <c:pt idx="62284">
                  <c:v>0.8356317554975774</c:v>
                </c:pt>
                <c:pt idx="62285">
                  <c:v>0.8353204172876304</c:v>
                </c:pt>
                <c:pt idx="62286">
                  <c:v>0.83569299552906096</c:v>
                </c:pt>
                <c:pt idx="62287">
                  <c:v>0.8357541899441342</c:v>
                </c:pt>
                <c:pt idx="62288">
                  <c:v>0.8357541899441342</c:v>
                </c:pt>
                <c:pt idx="62289">
                  <c:v>0.8357541899441342</c:v>
                </c:pt>
                <c:pt idx="62290">
                  <c:v>0.83581533879374537</c:v>
                </c:pt>
                <c:pt idx="62291">
                  <c:v>0.83550427986602172</c:v>
                </c:pt>
                <c:pt idx="62292">
                  <c:v>0.83544303797468367</c:v>
                </c:pt>
                <c:pt idx="62293">
                  <c:v>0.83538175046554941</c:v>
                </c:pt>
                <c:pt idx="62294">
                  <c:v>0.83569299552906096</c:v>
                </c:pt>
                <c:pt idx="62295">
                  <c:v>0.8353204172876304</c:v>
                </c:pt>
                <c:pt idx="62296">
                  <c:v>0.8356317554975774</c:v>
                </c:pt>
                <c:pt idx="62297">
                  <c:v>0.83557046979865779</c:v>
                </c:pt>
                <c:pt idx="62298">
                  <c:v>0.83557046979865779</c:v>
                </c:pt>
                <c:pt idx="62299">
                  <c:v>0.83600447260529265</c:v>
                </c:pt>
                <c:pt idx="62300">
                  <c:v>0.83569299552906096</c:v>
                </c:pt>
                <c:pt idx="62301">
                  <c:v>0.8353204172876304</c:v>
                </c:pt>
                <c:pt idx="62302">
                  <c:v>0.83569299552906096</c:v>
                </c:pt>
                <c:pt idx="62303">
                  <c:v>0.8356317554975774</c:v>
                </c:pt>
                <c:pt idx="62304">
                  <c:v>0.8356317554975774</c:v>
                </c:pt>
                <c:pt idx="62305">
                  <c:v>0.8353204172876304</c:v>
                </c:pt>
                <c:pt idx="62306">
                  <c:v>0.8353204172876304</c:v>
                </c:pt>
                <c:pt idx="62307">
                  <c:v>0.83538175046554941</c:v>
                </c:pt>
                <c:pt idx="62308">
                  <c:v>0.83513211760327521</c:v>
                </c:pt>
                <c:pt idx="62309">
                  <c:v>0.8348214285714286</c:v>
                </c:pt>
                <c:pt idx="62310">
                  <c:v>0.83513211760327521</c:v>
                </c:pt>
                <c:pt idx="62311">
                  <c:v>0.83513211760327521</c:v>
                </c:pt>
                <c:pt idx="62312">
                  <c:v>0.83550427986602172</c:v>
                </c:pt>
                <c:pt idx="62313">
                  <c:v>0.83513211760327521</c:v>
                </c:pt>
                <c:pt idx="62314">
                  <c:v>0.83513211760327521</c:v>
                </c:pt>
                <c:pt idx="62315">
                  <c:v>0.83544303797468367</c:v>
                </c:pt>
                <c:pt idx="62316">
                  <c:v>0.8357541899441342</c:v>
                </c:pt>
                <c:pt idx="62317">
                  <c:v>0.83569299552906096</c:v>
                </c:pt>
                <c:pt idx="62318">
                  <c:v>0.83569299552906096</c:v>
                </c:pt>
                <c:pt idx="62319">
                  <c:v>0.83600447260529265</c:v>
                </c:pt>
                <c:pt idx="62320">
                  <c:v>0.83600447260529265</c:v>
                </c:pt>
                <c:pt idx="62321">
                  <c:v>0.83594332587621178</c:v>
                </c:pt>
                <c:pt idx="62322">
                  <c:v>0.8356317554975774</c:v>
                </c:pt>
                <c:pt idx="62323">
                  <c:v>0.83569299552906096</c:v>
                </c:pt>
                <c:pt idx="62324">
                  <c:v>0.83569299552906096</c:v>
                </c:pt>
                <c:pt idx="62325">
                  <c:v>0.83569299552906096</c:v>
                </c:pt>
                <c:pt idx="62326">
                  <c:v>0.83569299552906096</c:v>
                </c:pt>
                <c:pt idx="62327">
                  <c:v>0.8353817504655493</c:v>
                </c:pt>
                <c:pt idx="62328">
                  <c:v>0.8353817504655493</c:v>
                </c:pt>
                <c:pt idx="62329">
                  <c:v>0.8353204172876304</c:v>
                </c:pt>
                <c:pt idx="62330">
                  <c:v>0.8353204172876304</c:v>
                </c:pt>
                <c:pt idx="62331">
                  <c:v>0.8353204172876304</c:v>
                </c:pt>
                <c:pt idx="62332">
                  <c:v>0.83494783904619974</c:v>
                </c:pt>
                <c:pt idx="62333">
                  <c:v>0.83500931098696463</c:v>
                </c:pt>
                <c:pt idx="62334">
                  <c:v>0.8353817504655493</c:v>
                </c:pt>
                <c:pt idx="62335">
                  <c:v>0.83569299552906096</c:v>
                </c:pt>
                <c:pt idx="62336">
                  <c:v>0.83488632128214701</c:v>
                </c:pt>
                <c:pt idx="62337">
                  <c:v>0.83525903838986215</c:v>
                </c:pt>
                <c:pt idx="62338">
                  <c:v>0.83594332587621178</c:v>
                </c:pt>
                <c:pt idx="62339">
                  <c:v>0.8356317554975774</c:v>
                </c:pt>
                <c:pt idx="62340">
                  <c:v>0.83594332587621178</c:v>
                </c:pt>
                <c:pt idx="62341">
                  <c:v>0.83557046979865779</c:v>
                </c:pt>
                <c:pt idx="62342">
                  <c:v>0.83557046979865779</c:v>
                </c:pt>
                <c:pt idx="62343">
                  <c:v>0.83557046979865779</c:v>
                </c:pt>
                <c:pt idx="62344">
                  <c:v>0.8353204172876304</c:v>
                </c:pt>
                <c:pt idx="62345">
                  <c:v>0.8356317554975774</c:v>
                </c:pt>
                <c:pt idx="62346">
                  <c:v>0.8356317554975774</c:v>
                </c:pt>
                <c:pt idx="62347">
                  <c:v>0.83569299552906096</c:v>
                </c:pt>
                <c:pt idx="62348">
                  <c:v>0.83569299552906096</c:v>
                </c:pt>
                <c:pt idx="62349">
                  <c:v>0.8353204172876304</c:v>
                </c:pt>
                <c:pt idx="62350">
                  <c:v>0.83525903838986215</c:v>
                </c:pt>
                <c:pt idx="62351">
                  <c:v>0.83525903838986215</c:v>
                </c:pt>
                <c:pt idx="62352">
                  <c:v>0.83519761372110379</c:v>
                </c:pt>
                <c:pt idx="62353">
                  <c:v>0.83550913838120111</c:v>
                </c:pt>
                <c:pt idx="62354">
                  <c:v>0.83550913838120111</c:v>
                </c:pt>
                <c:pt idx="62355">
                  <c:v>0.83588213353226415</c:v>
                </c:pt>
                <c:pt idx="62356">
                  <c:v>0.83594332587621178</c:v>
                </c:pt>
                <c:pt idx="62357">
                  <c:v>0.8356317554975774</c:v>
                </c:pt>
                <c:pt idx="62358">
                  <c:v>0.83569299552906096</c:v>
                </c:pt>
                <c:pt idx="62359">
                  <c:v>0.8356317554975774</c:v>
                </c:pt>
                <c:pt idx="62360">
                  <c:v>0.83557046979865779</c:v>
                </c:pt>
                <c:pt idx="62361">
                  <c:v>0.8356317554975774</c:v>
                </c:pt>
                <c:pt idx="62362">
                  <c:v>0.83569299552906096</c:v>
                </c:pt>
                <c:pt idx="62363">
                  <c:v>0.8353817504655493</c:v>
                </c:pt>
                <c:pt idx="62364">
                  <c:v>0.83500931098696463</c:v>
                </c:pt>
                <c:pt idx="62365">
                  <c:v>0.83538175046554941</c:v>
                </c:pt>
                <c:pt idx="62366">
                  <c:v>0.83538175046554941</c:v>
                </c:pt>
                <c:pt idx="62367">
                  <c:v>0.83538175046554941</c:v>
                </c:pt>
                <c:pt idx="62368">
                  <c:v>0.83500931098696463</c:v>
                </c:pt>
                <c:pt idx="62369">
                  <c:v>0.8353204172876304</c:v>
                </c:pt>
                <c:pt idx="62370">
                  <c:v>0.8356317554975774</c:v>
                </c:pt>
                <c:pt idx="62371">
                  <c:v>0.83557046979865779</c:v>
                </c:pt>
                <c:pt idx="62372">
                  <c:v>0.83582089552238814</c:v>
                </c:pt>
                <c:pt idx="62373">
                  <c:v>0.83582089552238814</c:v>
                </c:pt>
                <c:pt idx="62374">
                  <c:v>0.83582089552238814</c:v>
                </c:pt>
                <c:pt idx="62375">
                  <c:v>0.83588213353226415</c:v>
                </c:pt>
                <c:pt idx="62376">
                  <c:v>0.8356317554975774</c:v>
                </c:pt>
                <c:pt idx="62377">
                  <c:v>0.8353204172876304</c:v>
                </c:pt>
                <c:pt idx="62378">
                  <c:v>0.8353204172876304</c:v>
                </c:pt>
                <c:pt idx="62379">
                  <c:v>0.83538175046554941</c:v>
                </c:pt>
                <c:pt idx="62380">
                  <c:v>0.83500931098696463</c:v>
                </c:pt>
                <c:pt idx="62381">
                  <c:v>0.8353204172876304</c:v>
                </c:pt>
                <c:pt idx="62382">
                  <c:v>0.8356317554975774</c:v>
                </c:pt>
                <c:pt idx="62383">
                  <c:v>0.83557046979865779</c:v>
                </c:pt>
                <c:pt idx="62384">
                  <c:v>0.83557046979865779</c:v>
                </c:pt>
                <c:pt idx="62385">
                  <c:v>0.83594332587621178</c:v>
                </c:pt>
                <c:pt idx="62386">
                  <c:v>0.83557046979865779</c:v>
                </c:pt>
                <c:pt idx="62387">
                  <c:v>0.83550913838120111</c:v>
                </c:pt>
                <c:pt idx="62388">
                  <c:v>0.83550913838120111</c:v>
                </c:pt>
                <c:pt idx="62389">
                  <c:v>0.83550913838120111</c:v>
                </c:pt>
                <c:pt idx="62390">
                  <c:v>0.83550913838120111</c:v>
                </c:pt>
                <c:pt idx="62391">
                  <c:v>0.83582089552238814</c:v>
                </c:pt>
                <c:pt idx="62392">
                  <c:v>0.83550913838120111</c:v>
                </c:pt>
                <c:pt idx="62393">
                  <c:v>0.8356317554975774</c:v>
                </c:pt>
                <c:pt idx="62394">
                  <c:v>0.83569299552906096</c:v>
                </c:pt>
                <c:pt idx="62395">
                  <c:v>0.83500931098696463</c:v>
                </c:pt>
                <c:pt idx="62396">
                  <c:v>0.83538175046554941</c:v>
                </c:pt>
                <c:pt idx="62397">
                  <c:v>0.83538175046554941</c:v>
                </c:pt>
                <c:pt idx="62398">
                  <c:v>0.8353204172876304</c:v>
                </c:pt>
                <c:pt idx="62399">
                  <c:v>0.83500931098696463</c:v>
                </c:pt>
                <c:pt idx="62400">
                  <c:v>0.83569299552906096</c:v>
                </c:pt>
                <c:pt idx="62401">
                  <c:v>0.83600447260529265</c:v>
                </c:pt>
                <c:pt idx="62402">
                  <c:v>0.83600447260529265</c:v>
                </c:pt>
                <c:pt idx="62403">
                  <c:v>0.83600447260529265</c:v>
                </c:pt>
                <c:pt idx="62404">
                  <c:v>0.8357541899441342</c:v>
                </c:pt>
                <c:pt idx="62405">
                  <c:v>0.8357541899441342</c:v>
                </c:pt>
                <c:pt idx="62406">
                  <c:v>0.8357541899441342</c:v>
                </c:pt>
                <c:pt idx="62407">
                  <c:v>0.83544303797468367</c:v>
                </c:pt>
                <c:pt idx="62408">
                  <c:v>0.83544303797468367</c:v>
                </c:pt>
                <c:pt idx="62409">
                  <c:v>0.83513211760327521</c:v>
                </c:pt>
                <c:pt idx="62410">
                  <c:v>0.83513211760327521</c:v>
                </c:pt>
                <c:pt idx="62411">
                  <c:v>0.83550427986602172</c:v>
                </c:pt>
                <c:pt idx="62412">
                  <c:v>0.83519345238095233</c:v>
                </c:pt>
                <c:pt idx="62413">
                  <c:v>0.83513211760327521</c:v>
                </c:pt>
                <c:pt idx="62414">
                  <c:v>0.83544303797468367</c:v>
                </c:pt>
                <c:pt idx="62415">
                  <c:v>0.83513211760327521</c:v>
                </c:pt>
                <c:pt idx="62416">
                  <c:v>0.83550427986602172</c:v>
                </c:pt>
                <c:pt idx="62417">
                  <c:v>0.83513211760327521</c:v>
                </c:pt>
                <c:pt idx="62418">
                  <c:v>0.83513211760327521</c:v>
                </c:pt>
                <c:pt idx="62419">
                  <c:v>0.83513211760327521</c:v>
                </c:pt>
                <c:pt idx="62420">
                  <c:v>0.83507073715562186</c:v>
                </c:pt>
                <c:pt idx="62421">
                  <c:v>0.83513211760327521</c:v>
                </c:pt>
                <c:pt idx="62422">
                  <c:v>0.83519345238095233</c:v>
                </c:pt>
                <c:pt idx="62423">
                  <c:v>0.83525474153960577</c:v>
                </c:pt>
                <c:pt idx="62424">
                  <c:v>0.83556547619047616</c:v>
                </c:pt>
                <c:pt idx="62425">
                  <c:v>0.83550427986602172</c:v>
                </c:pt>
                <c:pt idx="62426">
                  <c:v>0.83544303797468367</c:v>
                </c:pt>
                <c:pt idx="62427">
                  <c:v>0.83544303797468367</c:v>
                </c:pt>
                <c:pt idx="62428">
                  <c:v>0.83581533879374537</c:v>
                </c:pt>
                <c:pt idx="62429">
                  <c:v>0.8353817504655493</c:v>
                </c:pt>
                <c:pt idx="62430">
                  <c:v>0.8353204172876304</c:v>
                </c:pt>
                <c:pt idx="62431">
                  <c:v>0.83569299552906096</c:v>
                </c:pt>
                <c:pt idx="62432">
                  <c:v>0.83569299552906096</c:v>
                </c:pt>
                <c:pt idx="62433">
                  <c:v>0.8356317554975774</c:v>
                </c:pt>
                <c:pt idx="62434">
                  <c:v>0.8356317554975774</c:v>
                </c:pt>
                <c:pt idx="62435">
                  <c:v>0.83557046979865779</c:v>
                </c:pt>
                <c:pt idx="62436">
                  <c:v>0.83588213353226415</c:v>
                </c:pt>
                <c:pt idx="62437">
                  <c:v>0.8356317554975774</c:v>
                </c:pt>
                <c:pt idx="62438">
                  <c:v>0.8356317554975774</c:v>
                </c:pt>
                <c:pt idx="62439">
                  <c:v>0.83525903838986215</c:v>
                </c:pt>
                <c:pt idx="62440">
                  <c:v>0.83569299552906096</c:v>
                </c:pt>
                <c:pt idx="62441">
                  <c:v>0.8357541899441342</c:v>
                </c:pt>
                <c:pt idx="62442">
                  <c:v>0.83544303797468367</c:v>
                </c:pt>
                <c:pt idx="62443">
                  <c:v>0.83550427986602172</c:v>
                </c:pt>
                <c:pt idx="62444">
                  <c:v>0.83519345238095233</c:v>
                </c:pt>
                <c:pt idx="62445">
                  <c:v>0.83513211760327521</c:v>
                </c:pt>
                <c:pt idx="62446">
                  <c:v>0.8347599553405286</c:v>
                </c:pt>
                <c:pt idx="62447">
                  <c:v>0.83507073715562186</c:v>
                </c:pt>
                <c:pt idx="62448">
                  <c:v>0.8357541899441342</c:v>
                </c:pt>
                <c:pt idx="62449">
                  <c:v>0.8357541899441342</c:v>
                </c:pt>
                <c:pt idx="62450">
                  <c:v>0.83594332587621178</c:v>
                </c:pt>
                <c:pt idx="62451">
                  <c:v>0.83550913838120111</c:v>
                </c:pt>
                <c:pt idx="62452">
                  <c:v>0.83550913838120111</c:v>
                </c:pt>
                <c:pt idx="62453">
                  <c:v>0.83525903838986215</c:v>
                </c:pt>
                <c:pt idx="62454">
                  <c:v>0.83532041728763051</c:v>
                </c:pt>
                <c:pt idx="62455">
                  <c:v>0.83588213353226415</c:v>
                </c:pt>
                <c:pt idx="62456">
                  <c:v>0.83557046979865779</c:v>
                </c:pt>
                <c:pt idx="62457">
                  <c:v>0.83525903838986215</c:v>
                </c:pt>
                <c:pt idx="62458">
                  <c:v>0.83494783904619974</c:v>
                </c:pt>
                <c:pt idx="62459">
                  <c:v>0.83525903838986215</c:v>
                </c:pt>
                <c:pt idx="62460">
                  <c:v>0.83488632128214701</c:v>
                </c:pt>
                <c:pt idx="62461">
                  <c:v>0.83494783904619974</c:v>
                </c:pt>
                <c:pt idx="62462">
                  <c:v>0.8353204172876304</c:v>
                </c:pt>
                <c:pt idx="62463">
                  <c:v>0.83557046979865779</c:v>
                </c:pt>
                <c:pt idx="62464">
                  <c:v>0.83550913838120111</c:v>
                </c:pt>
                <c:pt idx="62465">
                  <c:v>0.83550913838120111</c:v>
                </c:pt>
                <c:pt idx="62466">
                  <c:v>0.83588213353226415</c:v>
                </c:pt>
                <c:pt idx="62467">
                  <c:v>0.83557046979865779</c:v>
                </c:pt>
                <c:pt idx="62468">
                  <c:v>0.83557046979865779</c:v>
                </c:pt>
                <c:pt idx="62469">
                  <c:v>0.83557046979865779</c:v>
                </c:pt>
                <c:pt idx="62470">
                  <c:v>0.83594332587621178</c:v>
                </c:pt>
                <c:pt idx="62471">
                  <c:v>0.8356317554975774</c:v>
                </c:pt>
                <c:pt idx="62472">
                  <c:v>0.8353204172876304</c:v>
                </c:pt>
                <c:pt idx="62473">
                  <c:v>0.83494783904619974</c:v>
                </c:pt>
                <c:pt idx="62474">
                  <c:v>0.8353204172876304</c:v>
                </c:pt>
                <c:pt idx="62475">
                  <c:v>0.83507073715562186</c:v>
                </c:pt>
                <c:pt idx="62476">
                  <c:v>0.8353817504655493</c:v>
                </c:pt>
                <c:pt idx="62477">
                  <c:v>0.8353204172876304</c:v>
                </c:pt>
                <c:pt idx="62478">
                  <c:v>0.8353204172876304</c:v>
                </c:pt>
                <c:pt idx="62479">
                  <c:v>0.83594332587621178</c:v>
                </c:pt>
                <c:pt idx="62480">
                  <c:v>0.83557046979865779</c:v>
                </c:pt>
                <c:pt idx="62481">
                  <c:v>0.83557046979865779</c:v>
                </c:pt>
                <c:pt idx="62482">
                  <c:v>0.83550913838120111</c:v>
                </c:pt>
                <c:pt idx="62483">
                  <c:v>0.83550913838120111</c:v>
                </c:pt>
                <c:pt idx="62484">
                  <c:v>0.83557046979865779</c:v>
                </c:pt>
                <c:pt idx="62485">
                  <c:v>0.8356317554975774</c:v>
                </c:pt>
                <c:pt idx="62486">
                  <c:v>0.83525903838986215</c:v>
                </c:pt>
                <c:pt idx="62487">
                  <c:v>0.83494783904619974</c:v>
                </c:pt>
                <c:pt idx="62488">
                  <c:v>0.8353204172876304</c:v>
                </c:pt>
                <c:pt idx="62489">
                  <c:v>0.83500931098696463</c:v>
                </c:pt>
                <c:pt idx="62490">
                  <c:v>0.83569299552906118</c:v>
                </c:pt>
                <c:pt idx="62491">
                  <c:v>0.8353204172876304</c:v>
                </c:pt>
                <c:pt idx="62492">
                  <c:v>0.83494783904619974</c:v>
                </c:pt>
                <c:pt idx="62493">
                  <c:v>0.8356317554975774</c:v>
                </c:pt>
                <c:pt idx="62494">
                  <c:v>0.83557046979865779</c:v>
                </c:pt>
                <c:pt idx="62495">
                  <c:v>0.83519761372110379</c:v>
                </c:pt>
                <c:pt idx="62496">
                  <c:v>0.83550913838120111</c:v>
                </c:pt>
                <c:pt idx="62497">
                  <c:v>0.83588213353226415</c:v>
                </c:pt>
                <c:pt idx="62498">
                  <c:v>0.83600447260529265</c:v>
                </c:pt>
                <c:pt idx="62499">
                  <c:v>0.83569299552906118</c:v>
                </c:pt>
                <c:pt idx="62500">
                  <c:v>0.83544303797468367</c:v>
                </c:pt>
                <c:pt idx="62501">
                  <c:v>0.83550427986602172</c:v>
                </c:pt>
                <c:pt idx="62502">
                  <c:v>0.83544303797468367</c:v>
                </c:pt>
                <c:pt idx="62503">
                  <c:v>0.83500931098696463</c:v>
                </c:pt>
                <c:pt idx="62504">
                  <c:v>0.83494783904619974</c:v>
                </c:pt>
                <c:pt idx="62505">
                  <c:v>0.83569299552906096</c:v>
                </c:pt>
                <c:pt idx="62506">
                  <c:v>0.8356317554975774</c:v>
                </c:pt>
                <c:pt idx="62507">
                  <c:v>0.8356317554975774</c:v>
                </c:pt>
                <c:pt idx="62508">
                  <c:v>0.83594332587621178</c:v>
                </c:pt>
                <c:pt idx="62509">
                  <c:v>0.83557046979865779</c:v>
                </c:pt>
                <c:pt idx="62510">
                  <c:v>0.83557046979865779</c:v>
                </c:pt>
                <c:pt idx="62511">
                  <c:v>0.8356317554975774</c:v>
                </c:pt>
                <c:pt idx="62512">
                  <c:v>0.8353204172876304</c:v>
                </c:pt>
                <c:pt idx="62513">
                  <c:v>0.83538175046554941</c:v>
                </c:pt>
                <c:pt idx="62514">
                  <c:v>0.83538175046554941</c:v>
                </c:pt>
                <c:pt idx="62515">
                  <c:v>0.83544303797468367</c:v>
                </c:pt>
                <c:pt idx="62516">
                  <c:v>0.83513211760327521</c:v>
                </c:pt>
                <c:pt idx="62517">
                  <c:v>0.83544303797468367</c:v>
                </c:pt>
                <c:pt idx="62518">
                  <c:v>0.8353204172876304</c:v>
                </c:pt>
                <c:pt idx="62519">
                  <c:v>0.83557046979865779</c:v>
                </c:pt>
                <c:pt idx="62520">
                  <c:v>0.83550913838120111</c:v>
                </c:pt>
                <c:pt idx="62521">
                  <c:v>0.83550913838120111</c:v>
                </c:pt>
                <c:pt idx="62522">
                  <c:v>0.83588213353226415</c:v>
                </c:pt>
                <c:pt idx="62523">
                  <c:v>0.83519761372110379</c:v>
                </c:pt>
                <c:pt idx="62524">
                  <c:v>0.83557046979865779</c:v>
                </c:pt>
                <c:pt idx="62525">
                  <c:v>0.83594332587621178</c:v>
                </c:pt>
                <c:pt idx="62526">
                  <c:v>0.8356317554975774</c:v>
                </c:pt>
                <c:pt idx="62527">
                  <c:v>0.83525903838986215</c:v>
                </c:pt>
                <c:pt idx="62528">
                  <c:v>0.83525903838986215</c:v>
                </c:pt>
                <c:pt idx="62529">
                  <c:v>0.8353204172876304</c:v>
                </c:pt>
                <c:pt idx="62530">
                  <c:v>0.8353204172876304</c:v>
                </c:pt>
                <c:pt idx="62531">
                  <c:v>0.8356317554975774</c:v>
                </c:pt>
                <c:pt idx="62532">
                  <c:v>0.83569299552906096</c:v>
                </c:pt>
                <c:pt idx="62533">
                  <c:v>0.83500931098696463</c:v>
                </c:pt>
                <c:pt idx="62534">
                  <c:v>0.83500931098696463</c:v>
                </c:pt>
                <c:pt idx="62535">
                  <c:v>0.83500931098696463</c:v>
                </c:pt>
                <c:pt idx="62536">
                  <c:v>0.83500931098696463</c:v>
                </c:pt>
                <c:pt idx="62537">
                  <c:v>0.83569299552906096</c:v>
                </c:pt>
                <c:pt idx="62538">
                  <c:v>0.83569299552906096</c:v>
                </c:pt>
                <c:pt idx="62539">
                  <c:v>0.8353204172876304</c:v>
                </c:pt>
                <c:pt idx="62540">
                  <c:v>0.8353204172876304</c:v>
                </c:pt>
                <c:pt idx="62541">
                  <c:v>0.8356317554975774</c:v>
                </c:pt>
                <c:pt idx="62542">
                  <c:v>0.83594332587621178</c:v>
                </c:pt>
                <c:pt idx="62543">
                  <c:v>0.8356317554975774</c:v>
                </c:pt>
                <c:pt idx="62544">
                  <c:v>0.8356317554975774</c:v>
                </c:pt>
                <c:pt idx="62545">
                  <c:v>0.83557046979865779</c:v>
                </c:pt>
                <c:pt idx="62546">
                  <c:v>0.83557046979865779</c:v>
                </c:pt>
                <c:pt idx="62547">
                  <c:v>0.83588213353226415</c:v>
                </c:pt>
                <c:pt idx="62548">
                  <c:v>0.83588213353226415</c:v>
                </c:pt>
                <c:pt idx="62549">
                  <c:v>0.83582089552238814</c:v>
                </c:pt>
                <c:pt idx="62550">
                  <c:v>0.83582089552238814</c:v>
                </c:pt>
                <c:pt idx="62551">
                  <c:v>0.83557046979865779</c:v>
                </c:pt>
                <c:pt idx="62552">
                  <c:v>0.83588213353226415</c:v>
                </c:pt>
                <c:pt idx="62553">
                  <c:v>0.83582089552238814</c:v>
                </c:pt>
                <c:pt idx="62554">
                  <c:v>0.83550913838120111</c:v>
                </c:pt>
                <c:pt idx="62555">
                  <c:v>0.83519761372110379</c:v>
                </c:pt>
                <c:pt idx="62556">
                  <c:v>0.83519761372110379</c:v>
                </c:pt>
                <c:pt idx="62557">
                  <c:v>0.83519761372110379</c:v>
                </c:pt>
                <c:pt idx="62558">
                  <c:v>0.83519761372110379</c:v>
                </c:pt>
                <c:pt idx="62559">
                  <c:v>0.83519761372110379</c:v>
                </c:pt>
                <c:pt idx="62560">
                  <c:v>0.83519761372110379</c:v>
                </c:pt>
                <c:pt idx="62561">
                  <c:v>0.83513614323013807</c:v>
                </c:pt>
                <c:pt idx="62562">
                  <c:v>0.83550913838120111</c:v>
                </c:pt>
                <c:pt idx="62563">
                  <c:v>0.83588213353226415</c:v>
                </c:pt>
                <c:pt idx="62564">
                  <c:v>0.83588213353226415</c:v>
                </c:pt>
                <c:pt idx="62565">
                  <c:v>0.83550913838120111</c:v>
                </c:pt>
                <c:pt idx="62566">
                  <c:v>0.83582089552238814</c:v>
                </c:pt>
                <c:pt idx="62567">
                  <c:v>0.83550913838120111</c:v>
                </c:pt>
                <c:pt idx="62568">
                  <c:v>0.83550913838120111</c:v>
                </c:pt>
                <c:pt idx="62569">
                  <c:v>0.83550913838120111</c:v>
                </c:pt>
                <c:pt idx="62570">
                  <c:v>0.83557046979865779</c:v>
                </c:pt>
                <c:pt idx="62571">
                  <c:v>0.83525903838986215</c:v>
                </c:pt>
                <c:pt idx="62572">
                  <c:v>0.83557046979865779</c:v>
                </c:pt>
                <c:pt idx="62573">
                  <c:v>0.83550913838120111</c:v>
                </c:pt>
                <c:pt idx="62574">
                  <c:v>0.83519761372110379</c:v>
                </c:pt>
                <c:pt idx="62575">
                  <c:v>0.83550913838120111</c:v>
                </c:pt>
                <c:pt idx="62576">
                  <c:v>0.83588213353226415</c:v>
                </c:pt>
                <c:pt idx="62577">
                  <c:v>0.83588213353226415</c:v>
                </c:pt>
                <c:pt idx="62578">
                  <c:v>0.83588213353226415</c:v>
                </c:pt>
                <c:pt idx="62579">
                  <c:v>0.83557046979865779</c:v>
                </c:pt>
                <c:pt idx="62580">
                  <c:v>0.83594332587621178</c:v>
                </c:pt>
                <c:pt idx="62581">
                  <c:v>0.8353204172876304</c:v>
                </c:pt>
                <c:pt idx="62582">
                  <c:v>0.8353817504655493</c:v>
                </c:pt>
                <c:pt idx="62583">
                  <c:v>0.83538175046554941</c:v>
                </c:pt>
                <c:pt idx="62584">
                  <c:v>0.83507073715562186</c:v>
                </c:pt>
                <c:pt idx="62585">
                  <c:v>0.83550427986602172</c:v>
                </c:pt>
                <c:pt idx="62586">
                  <c:v>0.83513211760327521</c:v>
                </c:pt>
                <c:pt idx="62587">
                  <c:v>0.83513211760327521</c:v>
                </c:pt>
                <c:pt idx="62588">
                  <c:v>0.83544303797468367</c:v>
                </c:pt>
                <c:pt idx="62589">
                  <c:v>0.83507073715562186</c:v>
                </c:pt>
                <c:pt idx="62590">
                  <c:v>0.83500931098696463</c:v>
                </c:pt>
                <c:pt idx="62591">
                  <c:v>0.83513211760327521</c:v>
                </c:pt>
                <c:pt idx="62592">
                  <c:v>0.83550427986602172</c:v>
                </c:pt>
                <c:pt idx="62593">
                  <c:v>0.83544303797468367</c:v>
                </c:pt>
                <c:pt idx="62594">
                  <c:v>0.83544303797468367</c:v>
                </c:pt>
                <c:pt idx="62595">
                  <c:v>0.8357541899441342</c:v>
                </c:pt>
                <c:pt idx="62596">
                  <c:v>0.83569299552906096</c:v>
                </c:pt>
                <c:pt idx="62597">
                  <c:v>0.83569299552906096</c:v>
                </c:pt>
                <c:pt idx="62598">
                  <c:v>0.83569299552906096</c:v>
                </c:pt>
                <c:pt idx="62599">
                  <c:v>0.83600447260529265</c:v>
                </c:pt>
                <c:pt idx="62600">
                  <c:v>0.83569299552906096</c:v>
                </c:pt>
                <c:pt idx="62601">
                  <c:v>0.8353204172876304</c:v>
                </c:pt>
                <c:pt idx="62602">
                  <c:v>0.83569299552906096</c:v>
                </c:pt>
                <c:pt idx="62603">
                  <c:v>0.83569299552906096</c:v>
                </c:pt>
                <c:pt idx="62604">
                  <c:v>0.8353204172876304</c:v>
                </c:pt>
                <c:pt idx="62605">
                  <c:v>0.83569299552906096</c:v>
                </c:pt>
                <c:pt idx="62606">
                  <c:v>0.83569299552906096</c:v>
                </c:pt>
                <c:pt idx="62607">
                  <c:v>0.83612662942271887</c:v>
                </c:pt>
                <c:pt idx="62608">
                  <c:v>0.83587644212876822</c:v>
                </c:pt>
                <c:pt idx="62609">
                  <c:v>0.83556547619047616</c:v>
                </c:pt>
                <c:pt idx="62610">
                  <c:v>0.83519345238095233</c:v>
                </c:pt>
                <c:pt idx="62611">
                  <c:v>0.83513211760327521</c:v>
                </c:pt>
                <c:pt idx="62612">
                  <c:v>0.83519345238095233</c:v>
                </c:pt>
                <c:pt idx="62613">
                  <c:v>0.83550427986602172</c:v>
                </c:pt>
                <c:pt idx="62614">
                  <c:v>0.83513211760327521</c:v>
                </c:pt>
                <c:pt idx="62615">
                  <c:v>0.83513211760327521</c:v>
                </c:pt>
                <c:pt idx="62616">
                  <c:v>0.83544303797468367</c:v>
                </c:pt>
                <c:pt idx="62617">
                  <c:v>0.83569299552906096</c:v>
                </c:pt>
                <c:pt idx="62618">
                  <c:v>0.8356317554975774</c:v>
                </c:pt>
                <c:pt idx="62619">
                  <c:v>0.8356317554975774</c:v>
                </c:pt>
                <c:pt idx="62620">
                  <c:v>0.8353204172876304</c:v>
                </c:pt>
                <c:pt idx="62621">
                  <c:v>0.83569299552906096</c:v>
                </c:pt>
                <c:pt idx="62622">
                  <c:v>0.83538175046554941</c:v>
                </c:pt>
                <c:pt idx="62623">
                  <c:v>0.83513211760327521</c:v>
                </c:pt>
                <c:pt idx="62624">
                  <c:v>0.83550427986602172</c:v>
                </c:pt>
                <c:pt idx="62625">
                  <c:v>0.83519345238095233</c:v>
                </c:pt>
                <c:pt idx="62626">
                  <c:v>0.83581533879374537</c:v>
                </c:pt>
                <c:pt idx="62627">
                  <c:v>0.83569299552906096</c:v>
                </c:pt>
                <c:pt idx="62628">
                  <c:v>0.83569299552906096</c:v>
                </c:pt>
                <c:pt idx="62629">
                  <c:v>0.83569299552906096</c:v>
                </c:pt>
                <c:pt idx="62630">
                  <c:v>0.83569299552906096</c:v>
                </c:pt>
                <c:pt idx="62631">
                  <c:v>0.8356317554975774</c:v>
                </c:pt>
                <c:pt idx="62632">
                  <c:v>0.83569299552906096</c:v>
                </c:pt>
                <c:pt idx="62633">
                  <c:v>0.83569299552906096</c:v>
                </c:pt>
                <c:pt idx="62634">
                  <c:v>0.8353817504655493</c:v>
                </c:pt>
                <c:pt idx="62635">
                  <c:v>0.83538175046554941</c:v>
                </c:pt>
                <c:pt idx="62636">
                  <c:v>0.83538175046554941</c:v>
                </c:pt>
                <c:pt idx="62637">
                  <c:v>0.83507073715562186</c:v>
                </c:pt>
                <c:pt idx="62638">
                  <c:v>0.83544303797468367</c:v>
                </c:pt>
                <c:pt idx="62639">
                  <c:v>0.83550427986602172</c:v>
                </c:pt>
                <c:pt idx="62640">
                  <c:v>0.83513211760327521</c:v>
                </c:pt>
                <c:pt idx="62641">
                  <c:v>0.83507073715562186</c:v>
                </c:pt>
                <c:pt idx="62642">
                  <c:v>0.83544303797468367</c:v>
                </c:pt>
                <c:pt idx="62643">
                  <c:v>0.83513211760327521</c:v>
                </c:pt>
                <c:pt idx="62644">
                  <c:v>0.83544303797468367</c:v>
                </c:pt>
                <c:pt idx="62645">
                  <c:v>0.83544303797468367</c:v>
                </c:pt>
                <c:pt idx="62646">
                  <c:v>0.83519345238095233</c:v>
                </c:pt>
                <c:pt idx="62647">
                  <c:v>0.83550427986602172</c:v>
                </c:pt>
                <c:pt idx="62648">
                  <c:v>0.83513211760327521</c:v>
                </c:pt>
                <c:pt idx="62649">
                  <c:v>0.83550427986602172</c:v>
                </c:pt>
                <c:pt idx="62650">
                  <c:v>0.83519345238095233</c:v>
                </c:pt>
                <c:pt idx="62651">
                  <c:v>0.83519345238095233</c:v>
                </c:pt>
                <c:pt idx="62652">
                  <c:v>0.83507073715562186</c:v>
                </c:pt>
                <c:pt idx="62653">
                  <c:v>0.8357541899441342</c:v>
                </c:pt>
                <c:pt idx="62654">
                  <c:v>0.8357541899441342</c:v>
                </c:pt>
                <c:pt idx="62655">
                  <c:v>0.8353817504655493</c:v>
                </c:pt>
                <c:pt idx="62656">
                  <c:v>0.8353817504655493</c:v>
                </c:pt>
                <c:pt idx="62657">
                  <c:v>0.8356317554975774</c:v>
                </c:pt>
                <c:pt idx="62658">
                  <c:v>0.83582089552238814</c:v>
                </c:pt>
                <c:pt idx="62659">
                  <c:v>0.83582089552238814</c:v>
                </c:pt>
                <c:pt idx="62660">
                  <c:v>0.83550913838120111</c:v>
                </c:pt>
                <c:pt idx="62661">
                  <c:v>0.83550913838120111</c:v>
                </c:pt>
                <c:pt idx="62662">
                  <c:v>0.83550913838120111</c:v>
                </c:pt>
                <c:pt idx="62663">
                  <c:v>0.8353204172876304</c:v>
                </c:pt>
                <c:pt idx="62664">
                  <c:v>0.8353817504655493</c:v>
                </c:pt>
                <c:pt idx="62665">
                  <c:v>0.83569299552906096</c:v>
                </c:pt>
                <c:pt idx="62666">
                  <c:v>0.83569299552906096</c:v>
                </c:pt>
                <c:pt idx="62667">
                  <c:v>0.83500931098696463</c:v>
                </c:pt>
                <c:pt idx="62668">
                  <c:v>0.83500931098696463</c:v>
                </c:pt>
                <c:pt idx="62669">
                  <c:v>0.83507073715562186</c:v>
                </c:pt>
                <c:pt idx="62670">
                  <c:v>0.83507073715562186</c:v>
                </c:pt>
                <c:pt idx="62671">
                  <c:v>0.83538175046554941</c:v>
                </c:pt>
                <c:pt idx="62672">
                  <c:v>0.83507073715562186</c:v>
                </c:pt>
                <c:pt idx="62673">
                  <c:v>0.83544303797468367</c:v>
                </c:pt>
                <c:pt idx="62674">
                  <c:v>0.83550427986602172</c:v>
                </c:pt>
                <c:pt idx="62675">
                  <c:v>0.83550427986602172</c:v>
                </c:pt>
                <c:pt idx="62676">
                  <c:v>0.8353817504655493</c:v>
                </c:pt>
                <c:pt idx="62677">
                  <c:v>0.83569299552906096</c:v>
                </c:pt>
                <c:pt idx="62678">
                  <c:v>0.8353817504655493</c:v>
                </c:pt>
                <c:pt idx="62679">
                  <c:v>0.8356317554975774</c:v>
                </c:pt>
                <c:pt idx="62680">
                  <c:v>0.8356317554975774</c:v>
                </c:pt>
                <c:pt idx="62681">
                  <c:v>0.8357541899441342</c:v>
                </c:pt>
                <c:pt idx="62682">
                  <c:v>0.83513211760327521</c:v>
                </c:pt>
                <c:pt idx="62683">
                  <c:v>0.83550427986602172</c:v>
                </c:pt>
                <c:pt idx="62684">
                  <c:v>0.83519345238095233</c:v>
                </c:pt>
                <c:pt idx="62685">
                  <c:v>0.83587644212876822</c:v>
                </c:pt>
                <c:pt idx="62686">
                  <c:v>0.83587644212876822</c:v>
                </c:pt>
                <c:pt idx="62687">
                  <c:v>0.83513211760327521</c:v>
                </c:pt>
                <c:pt idx="62688">
                  <c:v>0.83544303797468367</c:v>
                </c:pt>
                <c:pt idx="62689">
                  <c:v>0.8357541899441342</c:v>
                </c:pt>
                <c:pt idx="62690">
                  <c:v>0.83569299552906096</c:v>
                </c:pt>
                <c:pt idx="62691">
                  <c:v>0.8356317554975774</c:v>
                </c:pt>
                <c:pt idx="62692">
                  <c:v>0.8356317554975774</c:v>
                </c:pt>
                <c:pt idx="62693">
                  <c:v>0.8353204172876304</c:v>
                </c:pt>
                <c:pt idx="62694">
                  <c:v>0.8353204172876304</c:v>
                </c:pt>
                <c:pt idx="62695">
                  <c:v>0.8353204172876304</c:v>
                </c:pt>
                <c:pt idx="62696">
                  <c:v>0.8356317554975774</c:v>
                </c:pt>
                <c:pt idx="62697">
                  <c:v>0.8353204172876304</c:v>
                </c:pt>
                <c:pt idx="62698">
                  <c:v>0.83600447260529265</c:v>
                </c:pt>
                <c:pt idx="62699">
                  <c:v>0.83557046979865779</c:v>
                </c:pt>
                <c:pt idx="62700">
                  <c:v>0.8356317554975774</c:v>
                </c:pt>
                <c:pt idx="62701">
                  <c:v>0.83600447260529265</c:v>
                </c:pt>
                <c:pt idx="62702">
                  <c:v>0.8356317554975774</c:v>
                </c:pt>
                <c:pt idx="62703">
                  <c:v>0.8356317554975774</c:v>
                </c:pt>
                <c:pt idx="62704">
                  <c:v>0.8357541899441342</c:v>
                </c:pt>
                <c:pt idx="62705">
                  <c:v>0.83581533879374537</c:v>
                </c:pt>
                <c:pt idx="62706">
                  <c:v>0.83538175046554941</c:v>
                </c:pt>
                <c:pt idx="62707">
                  <c:v>0.83569299552906096</c:v>
                </c:pt>
                <c:pt idx="62708">
                  <c:v>0.8353204172876304</c:v>
                </c:pt>
                <c:pt idx="62709">
                  <c:v>0.8353817504655493</c:v>
                </c:pt>
                <c:pt idx="62710">
                  <c:v>0.83569299552906096</c:v>
                </c:pt>
                <c:pt idx="62711">
                  <c:v>0.8353817504655493</c:v>
                </c:pt>
                <c:pt idx="62712">
                  <c:v>0.83569299552906096</c:v>
                </c:pt>
                <c:pt idx="62713">
                  <c:v>0.83569299552906096</c:v>
                </c:pt>
                <c:pt idx="62714">
                  <c:v>0.83569299552906096</c:v>
                </c:pt>
                <c:pt idx="62715">
                  <c:v>0.83600447260529265</c:v>
                </c:pt>
                <c:pt idx="62716">
                  <c:v>0.83594332587621178</c:v>
                </c:pt>
                <c:pt idx="62717">
                  <c:v>0.83588213353226415</c:v>
                </c:pt>
                <c:pt idx="62718">
                  <c:v>0.83594332587621178</c:v>
                </c:pt>
                <c:pt idx="62719">
                  <c:v>0.83519761372110379</c:v>
                </c:pt>
                <c:pt idx="62720">
                  <c:v>0.83557046979865779</c:v>
                </c:pt>
                <c:pt idx="62721">
                  <c:v>0.83519761372110379</c:v>
                </c:pt>
                <c:pt idx="62722">
                  <c:v>0.83557046979865779</c:v>
                </c:pt>
                <c:pt idx="62723">
                  <c:v>0.83557046979865779</c:v>
                </c:pt>
                <c:pt idx="62724">
                  <c:v>0.83557046979865779</c:v>
                </c:pt>
                <c:pt idx="62725">
                  <c:v>0.8356317554975774</c:v>
                </c:pt>
                <c:pt idx="62726">
                  <c:v>0.8356317554975774</c:v>
                </c:pt>
                <c:pt idx="62727">
                  <c:v>0.83557046979865779</c:v>
                </c:pt>
                <c:pt idx="62728">
                  <c:v>0.83525903838986215</c:v>
                </c:pt>
                <c:pt idx="62729">
                  <c:v>0.8356317554975774</c:v>
                </c:pt>
                <c:pt idx="62730">
                  <c:v>0.83569299552906096</c:v>
                </c:pt>
                <c:pt idx="62731">
                  <c:v>0.8353817504655493</c:v>
                </c:pt>
                <c:pt idx="62732">
                  <c:v>0.8353204172876304</c:v>
                </c:pt>
                <c:pt idx="62733">
                  <c:v>0.8356317554975774</c:v>
                </c:pt>
                <c:pt idx="62734">
                  <c:v>0.8353204172876304</c:v>
                </c:pt>
                <c:pt idx="62735">
                  <c:v>0.83500931098696463</c:v>
                </c:pt>
                <c:pt idx="62736">
                  <c:v>0.83538175046554941</c:v>
                </c:pt>
                <c:pt idx="62737">
                  <c:v>0.83507073715562186</c:v>
                </c:pt>
                <c:pt idx="62738">
                  <c:v>0.83507073715562186</c:v>
                </c:pt>
                <c:pt idx="62739">
                  <c:v>0.83544303797468367</c:v>
                </c:pt>
                <c:pt idx="62740">
                  <c:v>0.83538175046554941</c:v>
                </c:pt>
                <c:pt idx="62741">
                  <c:v>0.83538175046554941</c:v>
                </c:pt>
                <c:pt idx="62742">
                  <c:v>0.83507073715562186</c:v>
                </c:pt>
                <c:pt idx="62743">
                  <c:v>0.83538175046554941</c:v>
                </c:pt>
                <c:pt idx="62744">
                  <c:v>0.83538175046554941</c:v>
                </c:pt>
                <c:pt idx="62745">
                  <c:v>0.83538175046554941</c:v>
                </c:pt>
                <c:pt idx="62746">
                  <c:v>0.83500931098696463</c:v>
                </c:pt>
                <c:pt idx="62747">
                  <c:v>0.83569299552906096</c:v>
                </c:pt>
                <c:pt idx="62748">
                  <c:v>0.8356317554975774</c:v>
                </c:pt>
                <c:pt idx="62749">
                  <c:v>0.8356317554975774</c:v>
                </c:pt>
                <c:pt idx="62750">
                  <c:v>0.8356317554975774</c:v>
                </c:pt>
                <c:pt idx="62751">
                  <c:v>0.83594332587621178</c:v>
                </c:pt>
                <c:pt idx="62752">
                  <c:v>0.83525903838986215</c:v>
                </c:pt>
                <c:pt idx="62753">
                  <c:v>0.83525903838986215</c:v>
                </c:pt>
                <c:pt idx="62754">
                  <c:v>0.83525903838986215</c:v>
                </c:pt>
                <c:pt idx="62755">
                  <c:v>0.83588213353226415</c:v>
                </c:pt>
                <c:pt idx="62756">
                  <c:v>0.83550913838120111</c:v>
                </c:pt>
                <c:pt idx="62757">
                  <c:v>0.83588213353226415</c:v>
                </c:pt>
                <c:pt idx="62758">
                  <c:v>0.8356317554975774</c:v>
                </c:pt>
                <c:pt idx="62759">
                  <c:v>0.83557046979865779</c:v>
                </c:pt>
                <c:pt idx="62760">
                  <c:v>0.83588213353226415</c:v>
                </c:pt>
                <c:pt idx="62761">
                  <c:v>0.83557046979865779</c:v>
                </c:pt>
                <c:pt idx="62762">
                  <c:v>0.83525903838986215</c:v>
                </c:pt>
                <c:pt idx="62763">
                  <c:v>0.83525903838986215</c:v>
                </c:pt>
                <c:pt idx="62764">
                  <c:v>0.83525903838986215</c:v>
                </c:pt>
                <c:pt idx="62765">
                  <c:v>0.83557046979865779</c:v>
                </c:pt>
                <c:pt idx="62766">
                  <c:v>0.83550913838120111</c:v>
                </c:pt>
                <c:pt idx="62767">
                  <c:v>0.83550913838120111</c:v>
                </c:pt>
                <c:pt idx="62768">
                  <c:v>0.83588213353226415</c:v>
                </c:pt>
                <c:pt idx="62769">
                  <c:v>0.83594332587621178</c:v>
                </c:pt>
                <c:pt idx="62770">
                  <c:v>0.8356317554975774</c:v>
                </c:pt>
                <c:pt idx="62771">
                  <c:v>0.83525903838986215</c:v>
                </c:pt>
                <c:pt idx="62772">
                  <c:v>0.8353204172876304</c:v>
                </c:pt>
                <c:pt idx="62773">
                  <c:v>0.83507073715562186</c:v>
                </c:pt>
                <c:pt idx="62774">
                  <c:v>0.83513211760327521</c:v>
                </c:pt>
                <c:pt idx="62775">
                  <c:v>0.83538175046554941</c:v>
                </c:pt>
                <c:pt idx="62776">
                  <c:v>0.83538175046554941</c:v>
                </c:pt>
                <c:pt idx="62777">
                  <c:v>0.83507073715562186</c:v>
                </c:pt>
                <c:pt idx="62778">
                  <c:v>0.83538175046554941</c:v>
                </c:pt>
                <c:pt idx="62779">
                  <c:v>0.83538175046554941</c:v>
                </c:pt>
                <c:pt idx="62780">
                  <c:v>0.83538175046554941</c:v>
                </c:pt>
                <c:pt idx="62781">
                  <c:v>0.8353204172876304</c:v>
                </c:pt>
                <c:pt idx="62782">
                  <c:v>0.83469843633655993</c:v>
                </c:pt>
                <c:pt idx="62783">
                  <c:v>0.83500931098696463</c:v>
                </c:pt>
                <c:pt idx="62784">
                  <c:v>0.83538175046554941</c:v>
                </c:pt>
                <c:pt idx="62785">
                  <c:v>0.83507073715562186</c:v>
                </c:pt>
                <c:pt idx="62786">
                  <c:v>0.83507073715562186</c:v>
                </c:pt>
                <c:pt idx="62787">
                  <c:v>0.83544303797468367</c:v>
                </c:pt>
                <c:pt idx="62788">
                  <c:v>0.83513211760327521</c:v>
                </c:pt>
                <c:pt idx="62789">
                  <c:v>0.8348214285714286</c:v>
                </c:pt>
                <c:pt idx="62790">
                  <c:v>0.83507073715562186</c:v>
                </c:pt>
                <c:pt idx="62791">
                  <c:v>0.83507073715562186</c:v>
                </c:pt>
                <c:pt idx="62792">
                  <c:v>0.83550427986602172</c:v>
                </c:pt>
                <c:pt idx="62793">
                  <c:v>0.83513211760327521</c:v>
                </c:pt>
                <c:pt idx="62794">
                  <c:v>0.83538175046554941</c:v>
                </c:pt>
                <c:pt idx="62795">
                  <c:v>0.8356317554975774</c:v>
                </c:pt>
                <c:pt idx="62796">
                  <c:v>0.83569299552906096</c:v>
                </c:pt>
                <c:pt idx="62797">
                  <c:v>0.83569299552906096</c:v>
                </c:pt>
                <c:pt idx="62798">
                  <c:v>0.8356317554975774</c:v>
                </c:pt>
                <c:pt idx="62799">
                  <c:v>0.8356317554975774</c:v>
                </c:pt>
                <c:pt idx="62800">
                  <c:v>0.83600447260529265</c:v>
                </c:pt>
                <c:pt idx="62801">
                  <c:v>0.83569299552906096</c:v>
                </c:pt>
                <c:pt idx="62802">
                  <c:v>0.83569299552906096</c:v>
                </c:pt>
                <c:pt idx="62803">
                  <c:v>0.8356317554975774</c:v>
                </c:pt>
                <c:pt idx="62804">
                  <c:v>0.83569299552906096</c:v>
                </c:pt>
                <c:pt idx="62805">
                  <c:v>0.83569299552906096</c:v>
                </c:pt>
                <c:pt idx="62806">
                  <c:v>0.83532041728763051</c:v>
                </c:pt>
                <c:pt idx="62807">
                  <c:v>0.83532041728763051</c:v>
                </c:pt>
                <c:pt idx="62808">
                  <c:v>0.8356317554975774</c:v>
                </c:pt>
                <c:pt idx="62809">
                  <c:v>0.83557046979865779</c:v>
                </c:pt>
                <c:pt idx="62810">
                  <c:v>0.83525903838986215</c:v>
                </c:pt>
                <c:pt idx="62811">
                  <c:v>0.8356317554975774</c:v>
                </c:pt>
                <c:pt idx="62812">
                  <c:v>0.83500931098696463</c:v>
                </c:pt>
                <c:pt idx="62813">
                  <c:v>0.8353817504655493</c:v>
                </c:pt>
                <c:pt idx="62814">
                  <c:v>0.8353204172876304</c:v>
                </c:pt>
                <c:pt idx="62815">
                  <c:v>0.8353817504655493</c:v>
                </c:pt>
                <c:pt idx="62816">
                  <c:v>0.83507073715562175</c:v>
                </c:pt>
                <c:pt idx="62817">
                  <c:v>0.83532041728763051</c:v>
                </c:pt>
                <c:pt idx="62818">
                  <c:v>0.8356317554975774</c:v>
                </c:pt>
                <c:pt idx="62819">
                  <c:v>0.8356317554975774</c:v>
                </c:pt>
                <c:pt idx="62820">
                  <c:v>0.8356317554975774</c:v>
                </c:pt>
                <c:pt idx="62821">
                  <c:v>0.8353204172876304</c:v>
                </c:pt>
                <c:pt idx="62822">
                  <c:v>0.83525903838986215</c:v>
                </c:pt>
                <c:pt idx="62823">
                  <c:v>0.83525903838986215</c:v>
                </c:pt>
                <c:pt idx="62824">
                  <c:v>0.8356317554975774</c:v>
                </c:pt>
                <c:pt idx="62825">
                  <c:v>0.8356317554975774</c:v>
                </c:pt>
                <c:pt idx="62826">
                  <c:v>0.8356317554975774</c:v>
                </c:pt>
                <c:pt idx="62827">
                  <c:v>0.8353204172876304</c:v>
                </c:pt>
                <c:pt idx="62828">
                  <c:v>0.83494783904619974</c:v>
                </c:pt>
                <c:pt idx="62829">
                  <c:v>0.83494783904619974</c:v>
                </c:pt>
                <c:pt idx="62830">
                  <c:v>0.83500931098696463</c:v>
                </c:pt>
                <c:pt idx="62831">
                  <c:v>0.83500931098696463</c:v>
                </c:pt>
                <c:pt idx="62832">
                  <c:v>0.8353204172876304</c:v>
                </c:pt>
                <c:pt idx="62833">
                  <c:v>0.8353204172876304</c:v>
                </c:pt>
                <c:pt idx="62834">
                  <c:v>0.83494783904619974</c:v>
                </c:pt>
                <c:pt idx="62835">
                  <c:v>0.8353204172876304</c:v>
                </c:pt>
                <c:pt idx="62836">
                  <c:v>0.83538175046554941</c:v>
                </c:pt>
                <c:pt idx="62837">
                  <c:v>0.83507073715562186</c:v>
                </c:pt>
                <c:pt idx="62838">
                  <c:v>0.83507073715562186</c:v>
                </c:pt>
                <c:pt idx="62839">
                  <c:v>0.83513211760327521</c:v>
                </c:pt>
                <c:pt idx="62840">
                  <c:v>0.83513211760327521</c:v>
                </c:pt>
                <c:pt idx="62841">
                  <c:v>0.83507073715562186</c:v>
                </c:pt>
                <c:pt idx="62842">
                  <c:v>0.83538175046554941</c:v>
                </c:pt>
                <c:pt idx="62843">
                  <c:v>0.83569299552906096</c:v>
                </c:pt>
                <c:pt idx="62844">
                  <c:v>0.8356317554975774</c:v>
                </c:pt>
                <c:pt idx="62845">
                  <c:v>0.83557046979865779</c:v>
                </c:pt>
                <c:pt idx="62846">
                  <c:v>0.83588213353226415</c:v>
                </c:pt>
                <c:pt idx="62847">
                  <c:v>0.83525903838986215</c:v>
                </c:pt>
                <c:pt idx="62848">
                  <c:v>0.8353204172876304</c:v>
                </c:pt>
                <c:pt idx="62849">
                  <c:v>0.8353204172876304</c:v>
                </c:pt>
                <c:pt idx="62850">
                  <c:v>0.8353204172876304</c:v>
                </c:pt>
                <c:pt idx="62851">
                  <c:v>0.83507073715562186</c:v>
                </c:pt>
                <c:pt idx="62852">
                  <c:v>0.83513211760327521</c:v>
                </c:pt>
                <c:pt idx="62853">
                  <c:v>0.83513211760327521</c:v>
                </c:pt>
                <c:pt idx="62854">
                  <c:v>0.83513211760327521</c:v>
                </c:pt>
                <c:pt idx="62855">
                  <c:v>0.83513211760327521</c:v>
                </c:pt>
                <c:pt idx="62856">
                  <c:v>0.8347599553405286</c:v>
                </c:pt>
                <c:pt idx="62857">
                  <c:v>0.8347599553405286</c:v>
                </c:pt>
                <c:pt idx="62858">
                  <c:v>0.83513211760327521</c:v>
                </c:pt>
                <c:pt idx="62859">
                  <c:v>0.83513211760327521</c:v>
                </c:pt>
                <c:pt idx="62860">
                  <c:v>0.83544303797468367</c:v>
                </c:pt>
                <c:pt idx="62861">
                  <c:v>0.83544303797468367</c:v>
                </c:pt>
                <c:pt idx="62862">
                  <c:v>0.83513211760327521</c:v>
                </c:pt>
                <c:pt idx="62863">
                  <c:v>0.83513211760327521</c:v>
                </c:pt>
                <c:pt idx="62864">
                  <c:v>0.83513211760327521</c:v>
                </c:pt>
                <c:pt idx="62865">
                  <c:v>0.83513211760327521</c:v>
                </c:pt>
                <c:pt idx="62866">
                  <c:v>0.83507073715562186</c:v>
                </c:pt>
                <c:pt idx="62867">
                  <c:v>0.8347599553405286</c:v>
                </c:pt>
                <c:pt idx="62868">
                  <c:v>0.83513211760327521</c:v>
                </c:pt>
                <c:pt idx="62869">
                  <c:v>0.83513211760327521</c:v>
                </c:pt>
                <c:pt idx="62870">
                  <c:v>0.83544303797468367</c:v>
                </c:pt>
                <c:pt idx="62871">
                  <c:v>0.83507073715562186</c:v>
                </c:pt>
                <c:pt idx="62872">
                  <c:v>0.83507073715562186</c:v>
                </c:pt>
                <c:pt idx="62873">
                  <c:v>0.8357541899441342</c:v>
                </c:pt>
                <c:pt idx="62874">
                  <c:v>0.83525903838986215</c:v>
                </c:pt>
                <c:pt idx="62875">
                  <c:v>0.83557046979865779</c:v>
                </c:pt>
                <c:pt idx="62876">
                  <c:v>0.83557046979865779</c:v>
                </c:pt>
                <c:pt idx="62877">
                  <c:v>0.83525903838986215</c:v>
                </c:pt>
                <c:pt idx="62878">
                  <c:v>0.8353204172876304</c:v>
                </c:pt>
                <c:pt idx="62879">
                  <c:v>0.8353817504655493</c:v>
                </c:pt>
                <c:pt idx="62880">
                  <c:v>0.83538175046554941</c:v>
                </c:pt>
                <c:pt idx="62881">
                  <c:v>0.83507073715562186</c:v>
                </c:pt>
                <c:pt idx="62882">
                  <c:v>0.83544303797468367</c:v>
                </c:pt>
                <c:pt idx="62883">
                  <c:v>0.83507073715562186</c:v>
                </c:pt>
                <c:pt idx="62884">
                  <c:v>0.83544303797468367</c:v>
                </c:pt>
                <c:pt idx="62885">
                  <c:v>0.83507073715562186</c:v>
                </c:pt>
                <c:pt idx="62886">
                  <c:v>0.83544303797468367</c:v>
                </c:pt>
                <c:pt idx="62887">
                  <c:v>0.8357541899441342</c:v>
                </c:pt>
                <c:pt idx="62888">
                  <c:v>0.8353817504655493</c:v>
                </c:pt>
                <c:pt idx="62889">
                  <c:v>0.8353817504655493</c:v>
                </c:pt>
                <c:pt idx="62890">
                  <c:v>0.8353204172876304</c:v>
                </c:pt>
                <c:pt idx="62891">
                  <c:v>0.83594332587621178</c:v>
                </c:pt>
                <c:pt idx="62892">
                  <c:v>0.83588213353226415</c:v>
                </c:pt>
                <c:pt idx="62893">
                  <c:v>0.83550913838120111</c:v>
                </c:pt>
                <c:pt idx="62894">
                  <c:v>0.83550913838120111</c:v>
                </c:pt>
                <c:pt idx="62895">
                  <c:v>0.83538633818589025</c:v>
                </c:pt>
                <c:pt idx="62896">
                  <c:v>0.83538633818589025</c:v>
                </c:pt>
                <c:pt idx="62897">
                  <c:v>0.83513614323013796</c:v>
                </c:pt>
                <c:pt idx="62898">
                  <c:v>0.83550913838120111</c:v>
                </c:pt>
                <c:pt idx="62899">
                  <c:v>0.83550913838120111</c:v>
                </c:pt>
                <c:pt idx="62900">
                  <c:v>0.83575961179544611</c:v>
                </c:pt>
                <c:pt idx="62901">
                  <c:v>0.83538633818589025</c:v>
                </c:pt>
                <c:pt idx="62902">
                  <c:v>0.83538633818589025</c:v>
                </c:pt>
                <c:pt idx="62903">
                  <c:v>0.83544776119402986</c:v>
                </c:pt>
                <c:pt idx="62904">
                  <c:v>0.83507462686567169</c:v>
                </c:pt>
                <c:pt idx="62905">
                  <c:v>0.83544776119402975</c:v>
                </c:pt>
                <c:pt idx="62906">
                  <c:v>0.83550913838120111</c:v>
                </c:pt>
                <c:pt idx="62907">
                  <c:v>0.83550913838120111</c:v>
                </c:pt>
                <c:pt idx="62908">
                  <c:v>0.83550913838120111</c:v>
                </c:pt>
                <c:pt idx="62909">
                  <c:v>0.83550913838120111</c:v>
                </c:pt>
                <c:pt idx="62910">
                  <c:v>0.83582089552238814</c:v>
                </c:pt>
                <c:pt idx="62911">
                  <c:v>0.83575961179544611</c:v>
                </c:pt>
                <c:pt idx="62912">
                  <c:v>0.83538633818589025</c:v>
                </c:pt>
                <c:pt idx="62913">
                  <c:v>0.83538633818589025</c:v>
                </c:pt>
                <c:pt idx="62914">
                  <c:v>0.83538633818589025</c:v>
                </c:pt>
                <c:pt idx="62915">
                  <c:v>0.83544776119402986</c:v>
                </c:pt>
                <c:pt idx="62916">
                  <c:v>0.83575961179544611</c:v>
                </c:pt>
                <c:pt idx="62917">
                  <c:v>0.83569828230022403</c:v>
                </c:pt>
                <c:pt idx="62918">
                  <c:v>0.83575961179544611</c:v>
                </c:pt>
                <c:pt idx="62919">
                  <c:v>0.83538633818589025</c:v>
                </c:pt>
                <c:pt idx="62920">
                  <c:v>0.83538633818589025</c:v>
                </c:pt>
                <c:pt idx="62921">
                  <c:v>0.83507462686567158</c:v>
                </c:pt>
                <c:pt idx="62922">
                  <c:v>0.83538633818589025</c:v>
                </c:pt>
                <c:pt idx="62923">
                  <c:v>0.83569828230022403</c:v>
                </c:pt>
                <c:pt idx="62924">
                  <c:v>0.83569828230022403</c:v>
                </c:pt>
                <c:pt idx="62925">
                  <c:v>0.83544776119402975</c:v>
                </c:pt>
                <c:pt idx="62926">
                  <c:v>0.83550913838120111</c:v>
                </c:pt>
                <c:pt idx="62927">
                  <c:v>0.83519761372110379</c:v>
                </c:pt>
                <c:pt idx="62928">
                  <c:v>0.83513614323013796</c:v>
                </c:pt>
                <c:pt idx="62929">
                  <c:v>0.83513614323013807</c:v>
                </c:pt>
                <c:pt idx="62930">
                  <c:v>0.83513614323013807</c:v>
                </c:pt>
                <c:pt idx="62931">
                  <c:v>0.83488632128214701</c:v>
                </c:pt>
                <c:pt idx="62932">
                  <c:v>0.83488632128214701</c:v>
                </c:pt>
                <c:pt idx="62933">
                  <c:v>0.83525903838986215</c:v>
                </c:pt>
                <c:pt idx="62934">
                  <c:v>0.83557046979865779</c:v>
                </c:pt>
                <c:pt idx="62935">
                  <c:v>0.83519761372110379</c:v>
                </c:pt>
                <c:pt idx="62936">
                  <c:v>0.83525903838986215</c:v>
                </c:pt>
                <c:pt idx="62937">
                  <c:v>0.83519761372110379</c:v>
                </c:pt>
                <c:pt idx="62938">
                  <c:v>0.83519761372110379</c:v>
                </c:pt>
                <c:pt idx="62939">
                  <c:v>0.83488632128214701</c:v>
                </c:pt>
                <c:pt idx="62940">
                  <c:v>0.83488632128214701</c:v>
                </c:pt>
                <c:pt idx="62941">
                  <c:v>0.83488632128214701</c:v>
                </c:pt>
                <c:pt idx="62942">
                  <c:v>0.83488632128214701</c:v>
                </c:pt>
                <c:pt idx="62943">
                  <c:v>0.83482475764354969</c:v>
                </c:pt>
                <c:pt idx="62944">
                  <c:v>0.83507462686567158</c:v>
                </c:pt>
                <c:pt idx="62945">
                  <c:v>0.83544776119402997</c:v>
                </c:pt>
                <c:pt idx="62946">
                  <c:v>0.83513614323013807</c:v>
                </c:pt>
                <c:pt idx="62947">
                  <c:v>0.83594332587621178</c:v>
                </c:pt>
                <c:pt idx="62948">
                  <c:v>0.83569299552906096</c:v>
                </c:pt>
                <c:pt idx="62949">
                  <c:v>0.8353204172876304</c:v>
                </c:pt>
                <c:pt idx="62950">
                  <c:v>0.83457526080476907</c:v>
                </c:pt>
                <c:pt idx="62951">
                  <c:v>0.83494783904619974</c:v>
                </c:pt>
                <c:pt idx="62952">
                  <c:v>0.83500931098696463</c:v>
                </c:pt>
                <c:pt idx="62953">
                  <c:v>0.8353204172876304</c:v>
                </c:pt>
                <c:pt idx="62954">
                  <c:v>0.83494783904619974</c:v>
                </c:pt>
                <c:pt idx="62955">
                  <c:v>0.83557046979865779</c:v>
                </c:pt>
                <c:pt idx="62956">
                  <c:v>0.83588213353226415</c:v>
                </c:pt>
                <c:pt idx="62957">
                  <c:v>0.83550913838120111</c:v>
                </c:pt>
                <c:pt idx="62958">
                  <c:v>0.83550913838120111</c:v>
                </c:pt>
                <c:pt idx="62959">
                  <c:v>0.83519761372110379</c:v>
                </c:pt>
                <c:pt idx="62960">
                  <c:v>0.83575961179544611</c:v>
                </c:pt>
                <c:pt idx="62961">
                  <c:v>0.83575961179544611</c:v>
                </c:pt>
                <c:pt idx="62962">
                  <c:v>0.83544776119402975</c:v>
                </c:pt>
                <c:pt idx="62963">
                  <c:v>0.83544776119402975</c:v>
                </c:pt>
                <c:pt idx="62964">
                  <c:v>0.83544776119402975</c:v>
                </c:pt>
                <c:pt idx="62965">
                  <c:v>0.83575961179544611</c:v>
                </c:pt>
                <c:pt idx="62966">
                  <c:v>0.83582089552238814</c:v>
                </c:pt>
                <c:pt idx="62967">
                  <c:v>0.83594332587621178</c:v>
                </c:pt>
                <c:pt idx="62968">
                  <c:v>0.8356317554975774</c:v>
                </c:pt>
                <c:pt idx="62969">
                  <c:v>0.83557046979865779</c:v>
                </c:pt>
                <c:pt idx="62970">
                  <c:v>0.83525903838986215</c:v>
                </c:pt>
                <c:pt idx="62971">
                  <c:v>0.83525903838986215</c:v>
                </c:pt>
                <c:pt idx="62972">
                  <c:v>0.83519761372110379</c:v>
                </c:pt>
                <c:pt idx="62973">
                  <c:v>0.83550913838120111</c:v>
                </c:pt>
                <c:pt idx="62974">
                  <c:v>0.83544776119402975</c:v>
                </c:pt>
                <c:pt idx="62975">
                  <c:v>0.83575961179544611</c:v>
                </c:pt>
                <c:pt idx="62976">
                  <c:v>0.83538633818589025</c:v>
                </c:pt>
                <c:pt idx="62977">
                  <c:v>0.83544776119402975</c:v>
                </c:pt>
                <c:pt idx="62978">
                  <c:v>0.83582089552238814</c:v>
                </c:pt>
                <c:pt idx="62979">
                  <c:v>0.83569828230022403</c:v>
                </c:pt>
                <c:pt idx="62980">
                  <c:v>0.83563690698543147</c:v>
                </c:pt>
                <c:pt idx="62981">
                  <c:v>0.83538633818589025</c:v>
                </c:pt>
                <c:pt idx="62982">
                  <c:v>0.83550913838120111</c:v>
                </c:pt>
                <c:pt idx="62983">
                  <c:v>0.83588213353226415</c:v>
                </c:pt>
                <c:pt idx="62984">
                  <c:v>0.83525903838986215</c:v>
                </c:pt>
                <c:pt idx="62985">
                  <c:v>0.8353204172876304</c:v>
                </c:pt>
                <c:pt idx="62986">
                  <c:v>0.8353204172876304</c:v>
                </c:pt>
                <c:pt idx="62987">
                  <c:v>0.83525903838986215</c:v>
                </c:pt>
                <c:pt idx="62988">
                  <c:v>0.83513614323013807</c:v>
                </c:pt>
                <c:pt idx="62989">
                  <c:v>0.83507462686567158</c:v>
                </c:pt>
                <c:pt idx="62990">
                  <c:v>0.83569828230022403</c:v>
                </c:pt>
                <c:pt idx="62991">
                  <c:v>0.83563690698543147</c:v>
                </c:pt>
                <c:pt idx="62992">
                  <c:v>0.83532486930545191</c:v>
                </c:pt>
                <c:pt idx="62993">
                  <c:v>0.83507462686567169</c:v>
                </c:pt>
                <c:pt idx="62994">
                  <c:v>0.83544776119402986</c:v>
                </c:pt>
                <c:pt idx="62995">
                  <c:v>0.83569828230022403</c:v>
                </c:pt>
                <c:pt idx="62996">
                  <c:v>0.83538633818589025</c:v>
                </c:pt>
                <c:pt idx="62997">
                  <c:v>0.83538633818589025</c:v>
                </c:pt>
                <c:pt idx="62998">
                  <c:v>0.83550913838120111</c:v>
                </c:pt>
                <c:pt idx="62999">
                  <c:v>0.83519761372110379</c:v>
                </c:pt>
                <c:pt idx="63000">
                  <c:v>0.83494783904619974</c:v>
                </c:pt>
                <c:pt idx="63001">
                  <c:v>0.8353204172876304</c:v>
                </c:pt>
                <c:pt idx="63002">
                  <c:v>0.83500931098696463</c:v>
                </c:pt>
                <c:pt idx="63003">
                  <c:v>0.8353204172876304</c:v>
                </c:pt>
                <c:pt idx="63004">
                  <c:v>0.83557046979865779</c:v>
                </c:pt>
                <c:pt idx="63005">
                  <c:v>0.83613288540500197</c:v>
                </c:pt>
                <c:pt idx="63006">
                  <c:v>0.83607169529499625</c:v>
                </c:pt>
                <c:pt idx="63007">
                  <c:v>0.83575961179544611</c:v>
                </c:pt>
                <c:pt idx="63008">
                  <c:v>0.83544776119402975</c:v>
                </c:pt>
                <c:pt idx="63009">
                  <c:v>0.83544776119402975</c:v>
                </c:pt>
                <c:pt idx="63010">
                  <c:v>0.83513614323013807</c:v>
                </c:pt>
                <c:pt idx="63011">
                  <c:v>0.83525903838986215</c:v>
                </c:pt>
                <c:pt idx="63012">
                  <c:v>0.8353204172876304</c:v>
                </c:pt>
                <c:pt idx="63013">
                  <c:v>0.8353204172876304</c:v>
                </c:pt>
                <c:pt idx="63014">
                  <c:v>0.8356317554975774</c:v>
                </c:pt>
                <c:pt idx="63015">
                  <c:v>0.83588213353226415</c:v>
                </c:pt>
                <c:pt idx="63016">
                  <c:v>0.83582089552238814</c:v>
                </c:pt>
                <c:pt idx="63017">
                  <c:v>0.83550913838120111</c:v>
                </c:pt>
                <c:pt idx="63018">
                  <c:v>0.83582089552238814</c:v>
                </c:pt>
                <c:pt idx="63019">
                  <c:v>0.83582089552238814</c:v>
                </c:pt>
                <c:pt idx="63020">
                  <c:v>0.83557046979865779</c:v>
                </c:pt>
                <c:pt idx="63021">
                  <c:v>0.83525903838986215</c:v>
                </c:pt>
                <c:pt idx="63022">
                  <c:v>0.83494783904619974</c:v>
                </c:pt>
                <c:pt idx="63023">
                  <c:v>0.8353204172876304</c:v>
                </c:pt>
                <c:pt idx="63024">
                  <c:v>0.83494783904619974</c:v>
                </c:pt>
                <c:pt idx="63025">
                  <c:v>0.83525903838986215</c:v>
                </c:pt>
                <c:pt idx="63026">
                  <c:v>0.8353204172876304</c:v>
                </c:pt>
                <c:pt idx="63027">
                  <c:v>0.8353204172876304</c:v>
                </c:pt>
                <c:pt idx="63028">
                  <c:v>0.83494783904619974</c:v>
                </c:pt>
                <c:pt idx="63029">
                  <c:v>0.83500931098696463</c:v>
                </c:pt>
                <c:pt idx="63030">
                  <c:v>0.8353204172876304</c:v>
                </c:pt>
                <c:pt idx="63031">
                  <c:v>0.8353204172876304</c:v>
                </c:pt>
                <c:pt idx="63032">
                  <c:v>0.8353204172876304</c:v>
                </c:pt>
                <c:pt idx="63033">
                  <c:v>0.83500931098696463</c:v>
                </c:pt>
                <c:pt idx="63034">
                  <c:v>0.83500931098696463</c:v>
                </c:pt>
                <c:pt idx="63035">
                  <c:v>0.83494783904619974</c:v>
                </c:pt>
                <c:pt idx="63036">
                  <c:v>0.83525903838986215</c:v>
                </c:pt>
                <c:pt idx="63037">
                  <c:v>0.83494783904619974</c:v>
                </c:pt>
                <c:pt idx="63038">
                  <c:v>0.83569299552906096</c:v>
                </c:pt>
                <c:pt idx="63039">
                  <c:v>0.83569299552906096</c:v>
                </c:pt>
                <c:pt idx="63040">
                  <c:v>0.8353204172876304</c:v>
                </c:pt>
                <c:pt idx="63041">
                  <c:v>0.83525903838986215</c:v>
                </c:pt>
                <c:pt idx="63042">
                  <c:v>0.83525903838986215</c:v>
                </c:pt>
                <c:pt idx="63043">
                  <c:v>0.83525903838986215</c:v>
                </c:pt>
                <c:pt idx="63044">
                  <c:v>0.83494783904619974</c:v>
                </c:pt>
                <c:pt idx="63045">
                  <c:v>0.83525903838986215</c:v>
                </c:pt>
                <c:pt idx="63046">
                  <c:v>0.83557046979865779</c:v>
                </c:pt>
                <c:pt idx="63047">
                  <c:v>0.83519761372110379</c:v>
                </c:pt>
                <c:pt idx="63048">
                  <c:v>0.83557046979865779</c:v>
                </c:pt>
                <c:pt idx="63049">
                  <c:v>0.83594332587621178</c:v>
                </c:pt>
                <c:pt idx="63050">
                  <c:v>0.83525903838986215</c:v>
                </c:pt>
                <c:pt idx="63051">
                  <c:v>0.83519761372110379</c:v>
                </c:pt>
                <c:pt idx="63052">
                  <c:v>0.83519761372110379</c:v>
                </c:pt>
                <c:pt idx="63053">
                  <c:v>0.83557046979865779</c:v>
                </c:pt>
                <c:pt idx="63054">
                  <c:v>0.83550913838120111</c:v>
                </c:pt>
                <c:pt idx="63055">
                  <c:v>0.83550913838120111</c:v>
                </c:pt>
                <c:pt idx="63056">
                  <c:v>0.83588213353226415</c:v>
                </c:pt>
                <c:pt idx="63057">
                  <c:v>0.83519761372110379</c:v>
                </c:pt>
                <c:pt idx="63058">
                  <c:v>0.83494783904619974</c:v>
                </c:pt>
                <c:pt idx="63059">
                  <c:v>0.8353204172876304</c:v>
                </c:pt>
                <c:pt idx="63060">
                  <c:v>0.8353204172876304</c:v>
                </c:pt>
                <c:pt idx="63061">
                  <c:v>0.8353204172876304</c:v>
                </c:pt>
                <c:pt idx="63062">
                  <c:v>0.83494783904619974</c:v>
                </c:pt>
                <c:pt idx="63063">
                  <c:v>0.83525903838986215</c:v>
                </c:pt>
                <c:pt idx="63064">
                  <c:v>0.83525903838986215</c:v>
                </c:pt>
                <c:pt idx="63065">
                  <c:v>0.83525903838986215</c:v>
                </c:pt>
                <c:pt idx="63066">
                  <c:v>0.83525903838986215</c:v>
                </c:pt>
                <c:pt idx="63067">
                  <c:v>0.83494783904619974</c:v>
                </c:pt>
                <c:pt idx="63068">
                  <c:v>0.8353204172876304</c:v>
                </c:pt>
                <c:pt idx="63069">
                  <c:v>0.8353204172876304</c:v>
                </c:pt>
                <c:pt idx="63070">
                  <c:v>0.8353204172876304</c:v>
                </c:pt>
                <c:pt idx="63071">
                  <c:v>0.83494783904619974</c:v>
                </c:pt>
                <c:pt idx="63072">
                  <c:v>0.83525903838986215</c:v>
                </c:pt>
                <c:pt idx="63073">
                  <c:v>0.83494783904619974</c:v>
                </c:pt>
                <c:pt idx="63074">
                  <c:v>0.83525903838986215</c:v>
                </c:pt>
                <c:pt idx="63075">
                  <c:v>0.83557046979865779</c:v>
                </c:pt>
                <c:pt idx="63076">
                  <c:v>0.83557046979865779</c:v>
                </c:pt>
                <c:pt idx="63077">
                  <c:v>0.83513614323013807</c:v>
                </c:pt>
                <c:pt idx="63078">
                  <c:v>0.83544776119402975</c:v>
                </c:pt>
                <c:pt idx="63079">
                  <c:v>0.83582089552238814</c:v>
                </c:pt>
                <c:pt idx="63080">
                  <c:v>0.83557046979865779</c:v>
                </c:pt>
                <c:pt idx="63081">
                  <c:v>0.83569299552906096</c:v>
                </c:pt>
                <c:pt idx="63082">
                  <c:v>0.8356317554975774</c:v>
                </c:pt>
                <c:pt idx="63083">
                  <c:v>0.83557046979865779</c:v>
                </c:pt>
                <c:pt idx="63084">
                  <c:v>0.8356317554975774</c:v>
                </c:pt>
                <c:pt idx="63085">
                  <c:v>0.83594332587621178</c:v>
                </c:pt>
                <c:pt idx="63086">
                  <c:v>0.83594332587621178</c:v>
                </c:pt>
                <c:pt idx="63087">
                  <c:v>0.83525903838986215</c:v>
                </c:pt>
                <c:pt idx="63088">
                  <c:v>0.83557046979865779</c:v>
                </c:pt>
                <c:pt idx="63089">
                  <c:v>0.83594332587621178</c:v>
                </c:pt>
                <c:pt idx="63090">
                  <c:v>0.83557046979865779</c:v>
                </c:pt>
                <c:pt idx="63091">
                  <c:v>0.83557046979865779</c:v>
                </c:pt>
                <c:pt idx="63092">
                  <c:v>0.8356317554975774</c:v>
                </c:pt>
                <c:pt idx="63093">
                  <c:v>0.8353204172876304</c:v>
                </c:pt>
                <c:pt idx="63094">
                  <c:v>0.8357541899441342</c:v>
                </c:pt>
                <c:pt idx="63095">
                  <c:v>0.83581533879374537</c:v>
                </c:pt>
                <c:pt idx="63096">
                  <c:v>0.83544303797468367</c:v>
                </c:pt>
                <c:pt idx="63097">
                  <c:v>0.83538175046554941</c:v>
                </c:pt>
                <c:pt idx="63098">
                  <c:v>0.83538175046554941</c:v>
                </c:pt>
                <c:pt idx="63099">
                  <c:v>0.83538175046554941</c:v>
                </c:pt>
                <c:pt idx="63100">
                  <c:v>0.83569299552906118</c:v>
                </c:pt>
                <c:pt idx="63101">
                  <c:v>0.8353204172876304</c:v>
                </c:pt>
                <c:pt idx="63102">
                  <c:v>0.83525903838986215</c:v>
                </c:pt>
                <c:pt idx="63103">
                  <c:v>0.83557046979865779</c:v>
                </c:pt>
                <c:pt idx="63104">
                  <c:v>0.83588213353226415</c:v>
                </c:pt>
                <c:pt idx="63105">
                  <c:v>0.83557046979865779</c:v>
                </c:pt>
                <c:pt idx="63106">
                  <c:v>0.8356317554975774</c:v>
                </c:pt>
                <c:pt idx="63107">
                  <c:v>0.83494783904619974</c:v>
                </c:pt>
                <c:pt idx="63108">
                  <c:v>0.8353204172876304</c:v>
                </c:pt>
                <c:pt idx="63109">
                  <c:v>0.83494783904619974</c:v>
                </c:pt>
                <c:pt idx="63110">
                  <c:v>0.8353204172876304</c:v>
                </c:pt>
                <c:pt idx="63111">
                  <c:v>0.83538175046554941</c:v>
                </c:pt>
                <c:pt idx="63112">
                  <c:v>0.83507073715562186</c:v>
                </c:pt>
                <c:pt idx="63113">
                  <c:v>0.8353204172876304</c:v>
                </c:pt>
                <c:pt idx="63114">
                  <c:v>0.83519761372110379</c:v>
                </c:pt>
                <c:pt idx="63115">
                  <c:v>0.8353204172876304</c:v>
                </c:pt>
                <c:pt idx="63116">
                  <c:v>0.83500931098696463</c:v>
                </c:pt>
                <c:pt idx="63117">
                  <c:v>0.8353204172876304</c:v>
                </c:pt>
                <c:pt idx="63118">
                  <c:v>0.83538175046554941</c:v>
                </c:pt>
                <c:pt idx="63119">
                  <c:v>0.83538175046554941</c:v>
                </c:pt>
                <c:pt idx="63120">
                  <c:v>0.83500931098696463</c:v>
                </c:pt>
                <c:pt idx="63121">
                  <c:v>0.83569299552906118</c:v>
                </c:pt>
                <c:pt idx="63122">
                  <c:v>0.8353204172876304</c:v>
                </c:pt>
                <c:pt idx="63123">
                  <c:v>0.8353204172876304</c:v>
                </c:pt>
                <c:pt idx="63124">
                  <c:v>0.8353817504655493</c:v>
                </c:pt>
                <c:pt idx="63125">
                  <c:v>0.83569299552906096</c:v>
                </c:pt>
                <c:pt idx="63126">
                  <c:v>0.83569299552906096</c:v>
                </c:pt>
                <c:pt idx="63127">
                  <c:v>0.83557046979865779</c:v>
                </c:pt>
                <c:pt idx="63128">
                  <c:v>0.83588213353226415</c:v>
                </c:pt>
                <c:pt idx="63129">
                  <c:v>0.83594332587621178</c:v>
                </c:pt>
                <c:pt idx="63130">
                  <c:v>0.83525903838986215</c:v>
                </c:pt>
                <c:pt idx="63131">
                  <c:v>0.83525903838986215</c:v>
                </c:pt>
                <c:pt idx="63132">
                  <c:v>0.8353204172876304</c:v>
                </c:pt>
                <c:pt idx="63133">
                  <c:v>0.83500931098696463</c:v>
                </c:pt>
                <c:pt idx="63134">
                  <c:v>0.83507073715562186</c:v>
                </c:pt>
                <c:pt idx="63135">
                  <c:v>0.8353204172876304</c:v>
                </c:pt>
                <c:pt idx="63136">
                  <c:v>0.83557046979865779</c:v>
                </c:pt>
                <c:pt idx="63137">
                  <c:v>0.83519761372110379</c:v>
                </c:pt>
                <c:pt idx="63138">
                  <c:v>0.83557046979865779</c:v>
                </c:pt>
                <c:pt idx="63139">
                  <c:v>0.83557046979865779</c:v>
                </c:pt>
                <c:pt idx="63140">
                  <c:v>0.83550913838120111</c:v>
                </c:pt>
                <c:pt idx="63141">
                  <c:v>0.83557046979865779</c:v>
                </c:pt>
                <c:pt idx="63142">
                  <c:v>0.8356317554975774</c:v>
                </c:pt>
                <c:pt idx="63143">
                  <c:v>0.8353204172876304</c:v>
                </c:pt>
                <c:pt idx="63144">
                  <c:v>0.83569299552906118</c:v>
                </c:pt>
                <c:pt idx="63145">
                  <c:v>0.8353204172876304</c:v>
                </c:pt>
                <c:pt idx="63146">
                  <c:v>0.83525903838986215</c:v>
                </c:pt>
                <c:pt idx="63147">
                  <c:v>0.83582089552238814</c:v>
                </c:pt>
                <c:pt idx="63148">
                  <c:v>0.83538633818589025</c:v>
                </c:pt>
                <c:pt idx="63149">
                  <c:v>0.83575961179544611</c:v>
                </c:pt>
                <c:pt idx="63150">
                  <c:v>0.83544776119402975</c:v>
                </c:pt>
                <c:pt idx="63151">
                  <c:v>0.83550913838120111</c:v>
                </c:pt>
                <c:pt idx="63152">
                  <c:v>0.83488632128214701</c:v>
                </c:pt>
                <c:pt idx="63153">
                  <c:v>0.83525903838986215</c:v>
                </c:pt>
                <c:pt idx="63154">
                  <c:v>0.83488632128214701</c:v>
                </c:pt>
                <c:pt idx="63155">
                  <c:v>0.83557046979865779</c:v>
                </c:pt>
                <c:pt idx="63156">
                  <c:v>0.83525903838986215</c:v>
                </c:pt>
                <c:pt idx="63157">
                  <c:v>0.83494783904619974</c:v>
                </c:pt>
                <c:pt idx="63158">
                  <c:v>0.83494783904619974</c:v>
                </c:pt>
                <c:pt idx="63159">
                  <c:v>0.8353204172876304</c:v>
                </c:pt>
                <c:pt idx="63160">
                  <c:v>0.83500931098696463</c:v>
                </c:pt>
                <c:pt idx="63161">
                  <c:v>0.8353204172876304</c:v>
                </c:pt>
                <c:pt idx="63162">
                  <c:v>0.83500931098696463</c:v>
                </c:pt>
                <c:pt idx="63163">
                  <c:v>0.83538175046554941</c:v>
                </c:pt>
                <c:pt idx="63164">
                  <c:v>0.83507073715562186</c:v>
                </c:pt>
                <c:pt idx="63165">
                  <c:v>0.83507073715562186</c:v>
                </c:pt>
                <c:pt idx="63166">
                  <c:v>0.8353204172876304</c:v>
                </c:pt>
                <c:pt idx="63167">
                  <c:v>0.8353204172876304</c:v>
                </c:pt>
                <c:pt idx="63168">
                  <c:v>0.83500931098696463</c:v>
                </c:pt>
                <c:pt idx="63169">
                  <c:v>0.8353204172876304</c:v>
                </c:pt>
                <c:pt idx="63170">
                  <c:v>0.8353204172876304</c:v>
                </c:pt>
                <c:pt idx="63171">
                  <c:v>0.83525903838986215</c:v>
                </c:pt>
                <c:pt idx="63172">
                  <c:v>0.83550913838120111</c:v>
                </c:pt>
                <c:pt idx="63173">
                  <c:v>0.83582089552238814</c:v>
                </c:pt>
                <c:pt idx="63174">
                  <c:v>0.83550913838120111</c:v>
                </c:pt>
                <c:pt idx="63175">
                  <c:v>0.83582089552238814</c:v>
                </c:pt>
                <c:pt idx="63176">
                  <c:v>0.83550913838120111</c:v>
                </c:pt>
                <c:pt idx="63177">
                  <c:v>0.83550913838120111</c:v>
                </c:pt>
                <c:pt idx="63178">
                  <c:v>0.83550913838120111</c:v>
                </c:pt>
                <c:pt idx="63179">
                  <c:v>0.83557046979865779</c:v>
                </c:pt>
                <c:pt idx="63180">
                  <c:v>0.83557046979865779</c:v>
                </c:pt>
                <c:pt idx="63181">
                  <c:v>0.83557046979865779</c:v>
                </c:pt>
                <c:pt idx="63182">
                  <c:v>0.8356317554975774</c:v>
                </c:pt>
                <c:pt idx="63183">
                  <c:v>0.83569299552906096</c:v>
                </c:pt>
                <c:pt idx="63184">
                  <c:v>0.83500931098696463</c:v>
                </c:pt>
                <c:pt idx="63185">
                  <c:v>0.83500931098696463</c:v>
                </c:pt>
                <c:pt idx="63186">
                  <c:v>0.83500931098696463</c:v>
                </c:pt>
                <c:pt idx="63187">
                  <c:v>0.83507073715562186</c:v>
                </c:pt>
                <c:pt idx="63188">
                  <c:v>0.83544303797468367</c:v>
                </c:pt>
                <c:pt idx="63189">
                  <c:v>0.83513211760327521</c:v>
                </c:pt>
                <c:pt idx="63190">
                  <c:v>0.83513211760327521</c:v>
                </c:pt>
                <c:pt idx="63191">
                  <c:v>0.83507073715562186</c:v>
                </c:pt>
                <c:pt idx="63192">
                  <c:v>0.83507073715562186</c:v>
                </c:pt>
                <c:pt idx="63193">
                  <c:v>0.83507073715562186</c:v>
                </c:pt>
                <c:pt idx="63194">
                  <c:v>0.83507073715562186</c:v>
                </c:pt>
                <c:pt idx="63195">
                  <c:v>0.83507073715562186</c:v>
                </c:pt>
                <c:pt idx="63196">
                  <c:v>0.83544303797468367</c:v>
                </c:pt>
                <c:pt idx="63197">
                  <c:v>0.83513211760327521</c:v>
                </c:pt>
                <c:pt idx="63198">
                  <c:v>0.83513211760327521</c:v>
                </c:pt>
                <c:pt idx="63199">
                  <c:v>0.83544303797468367</c:v>
                </c:pt>
                <c:pt idx="63200">
                  <c:v>0.83507073715562186</c:v>
                </c:pt>
                <c:pt idx="63201">
                  <c:v>0.83507073715562186</c:v>
                </c:pt>
                <c:pt idx="63202">
                  <c:v>0.83538175046554941</c:v>
                </c:pt>
                <c:pt idx="63203">
                  <c:v>0.83507073715562186</c:v>
                </c:pt>
                <c:pt idx="63204">
                  <c:v>0.83507073715562186</c:v>
                </c:pt>
                <c:pt idx="63205">
                  <c:v>0.83500931098696463</c:v>
                </c:pt>
                <c:pt idx="63206">
                  <c:v>0.83500931098696463</c:v>
                </c:pt>
                <c:pt idx="63207">
                  <c:v>0.83500931098696463</c:v>
                </c:pt>
                <c:pt idx="63208">
                  <c:v>0.8353204172876304</c:v>
                </c:pt>
                <c:pt idx="63209">
                  <c:v>0.83519761372110379</c:v>
                </c:pt>
                <c:pt idx="63210">
                  <c:v>0.83557046979865779</c:v>
                </c:pt>
                <c:pt idx="63211">
                  <c:v>0.83519761372110379</c:v>
                </c:pt>
                <c:pt idx="63212">
                  <c:v>0.83519761372110379</c:v>
                </c:pt>
                <c:pt idx="63213">
                  <c:v>0.83550913838120111</c:v>
                </c:pt>
                <c:pt idx="63214">
                  <c:v>0.83557046979865779</c:v>
                </c:pt>
                <c:pt idx="63215">
                  <c:v>0.83557046979865779</c:v>
                </c:pt>
                <c:pt idx="63216">
                  <c:v>0.83557046979865779</c:v>
                </c:pt>
                <c:pt idx="63217">
                  <c:v>0.83525903838986215</c:v>
                </c:pt>
                <c:pt idx="63218">
                  <c:v>0.83494783904619974</c:v>
                </c:pt>
                <c:pt idx="63219">
                  <c:v>0.83500931098696463</c:v>
                </c:pt>
                <c:pt idx="63220">
                  <c:v>0.83507073715562186</c:v>
                </c:pt>
                <c:pt idx="63221">
                  <c:v>0.83507073715562186</c:v>
                </c:pt>
                <c:pt idx="63222">
                  <c:v>0.83507073715562186</c:v>
                </c:pt>
                <c:pt idx="63223">
                  <c:v>0.83544303797468367</c:v>
                </c:pt>
                <c:pt idx="63224">
                  <c:v>0.83513211760327521</c:v>
                </c:pt>
                <c:pt idx="63225">
                  <c:v>0.83513211760327521</c:v>
                </c:pt>
                <c:pt idx="63226">
                  <c:v>0.8347599553405286</c:v>
                </c:pt>
                <c:pt idx="63227">
                  <c:v>0.83507073715562186</c:v>
                </c:pt>
                <c:pt idx="63228">
                  <c:v>0.83469843633655993</c:v>
                </c:pt>
                <c:pt idx="63229">
                  <c:v>0.8353817504655493</c:v>
                </c:pt>
                <c:pt idx="63230">
                  <c:v>0.8353204172876304</c:v>
                </c:pt>
                <c:pt idx="63231">
                  <c:v>0.83557046979865779</c:v>
                </c:pt>
                <c:pt idx="63232">
                  <c:v>0.83557046979865779</c:v>
                </c:pt>
                <c:pt idx="63233">
                  <c:v>0.83594332587621178</c:v>
                </c:pt>
                <c:pt idx="63234">
                  <c:v>0.83588213353226415</c:v>
                </c:pt>
                <c:pt idx="63235">
                  <c:v>0.83557046979865779</c:v>
                </c:pt>
                <c:pt idx="63236">
                  <c:v>0.83525903838986215</c:v>
                </c:pt>
                <c:pt idx="63237">
                  <c:v>0.8353204172876304</c:v>
                </c:pt>
                <c:pt idx="63238">
                  <c:v>0.83538175046554941</c:v>
                </c:pt>
                <c:pt idx="63239">
                  <c:v>0.83538175046554941</c:v>
                </c:pt>
                <c:pt idx="63240">
                  <c:v>0.83507073715562186</c:v>
                </c:pt>
                <c:pt idx="63241">
                  <c:v>0.83507073715562186</c:v>
                </c:pt>
                <c:pt idx="63242">
                  <c:v>0.83500931098696463</c:v>
                </c:pt>
                <c:pt idx="63243">
                  <c:v>0.83538175046554941</c:v>
                </c:pt>
                <c:pt idx="63244">
                  <c:v>0.83538175046554941</c:v>
                </c:pt>
                <c:pt idx="63245">
                  <c:v>0.83538175046554941</c:v>
                </c:pt>
                <c:pt idx="63246">
                  <c:v>0.83500931098696463</c:v>
                </c:pt>
                <c:pt idx="63247">
                  <c:v>0.83500931098696463</c:v>
                </c:pt>
                <c:pt idx="63248">
                  <c:v>0.83500931098696463</c:v>
                </c:pt>
                <c:pt idx="63249">
                  <c:v>0.8353204172876304</c:v>
                </c:pt>
                <c:pt idx="63250">
                  <c:v>0.83525903838986215</c:v>
                </c:pt>
                <c:pt idx="63251">
                  <c:v>0.83550913838120111</c:v>
                </c:pt>
                <c:pt idx="63252">
                  <c:v>0.83550913838120111</c:v>
                </c:pt>
                <c:pt idx="63253">
                  <c:v>0.83550913838120111</c:v>
                </c:pt>
                <c:pt idx="63254">
                  <c:v>0.83519761372110379</c:v>
                </c:pt>
                <c:pt idx="63255">
                  <c:v>0.83525903838986215</c:v>
                </c:pt>
                <c:pt idx="63256">
                  <c:v>0.83457526080476907</c:v>
                </c:pt>
                <c:pt idx="63257">
                  <c:v>0.83525903838986215</c:v>
                </c:pt>
                <c:pt idx="63258">
                  <c:v>0.83494783904619974</c:v>
                </c:pt>
                <c:pt idx="63259">
                  <c:v>0.83525903838986215</c:v>
                </c:pt>
                <c:pt idx="63260">
                  <c:v>0.83519761372110379</c:v>
                </c:pt>
                <c:pt idx="63261">
                  <c:v>0.83588213353226415</c:v>
                </c:pt>
                <c:pt idx="63262">
                  <c:v>0.83550913838120111</c:v>
                </c:pt>
                <c:pt idx="63263">
                  <c:v>0.83550913838120111</c:v>
                </c:pt>
                <c:pt idx="63264">
                  <c:v>0.83582089552238814</c:v>
                </c:pt>
                <c:pt idx="63265">
                  <c:v>0.83582089552238814</c:v>
                </c:pt>
                <c:pt idx="63266">
                  <c:v>0.83550913838120111</c:v>
                </c:pt>
                <c:pt idx="63267">
                  <c:v>0.83550913838120111</c:v>
                </c:pt>
                <c:pt idx="63268">
                  <c:v>0.83588213353226415</c:v>
                </c:pt>
                <c:pt idx="63269">
                  <c:v>0.83557046979865779</c:v>
                </c:pt>
                <c:pt idx="63270">
                  <c:v>0.8356317554975774</c:v>
                </c:pt>
                <c:pt idx="63271">
                  <c:v>0.83525903838986215</c:v>
                </c:pt>
                <c:pt idx="63272">
                  <c:v>0.83557046979865779</c:v>
                </c:pt>
                <c:pt idx="63273">
                  <c:v>0.83519761372110379</c:v>
                </c:pt>
                <c:pt idx="63274">
                  <c:v>0.83519761372110379</c:v>
                </c:pt>
                <c:pt idx="63275">
                  <c:v>0.83525903838986215</c:v>
                </c:pt>
                <c:pt idx="63276">
                  <c:v>0.83525903838986215</c:v>
                </c:pt>
                <c:pt idx="63277">
                  <c:v>0.8356317554975774</c:v>
                </c:pt>
                <c:pt idx="63278">
                  <c:v>0.83525903838986215</c:v>
                </c:pt>
                <c:pt idx="63279">
                  <c:v>0.83494783904619974</c:v>
                </c:pt>
                <c:pt idx="63280">
                  <c:v>0.83494783904619974</c:v>
                </c:pt>
                <c:pt idx="63281">
                  <c:v>0.83463687150837995</c:v>
                </c:pt>
                <c:pt idx="63282">
                  <c:v>0.83469843633655993</c:v>
                </c:pt>
                <c:pt idx="63283">
                  <c:v>0.83538175046554941</c:v>
                </c:pt>
                <c:pt idx="63284">
                  <c:v>0.83538175046554941</c:v>
                </c:pt>
                <c:pt idx="63285">
                  <c:v>0.83507073715562186</c:v>
                </c:pt>
                <c:pt idx="63286">
                  <c:v>0.83513211760327521</c:v>
                </c:pt>
                <c:pt idx="63287">
                  <c:v>0.83519345238095233</c:v>
                </c:pt>
                <c:pt idx="63288">
                  <c:v>0.83451097062104873</c:v>
                </c:pt>
                <c:pt idx="63289">
                  <c:v>0.83513211760327521</c:v>
                </c:pt>
                <c:pt idx="63290">
                  <c:v>0.83507073715562186</c:v>
                </c:pt>
                <c:pt idx="63291">
                  <c:v>0.83507073715562186</c:v>
                </c:pt>
                <c:pt idx="63292">
                  <c:v>0.83538175046554941</c:v>
                </c:pt>
                <c:pt idx="63293">
                  <c:v>0.8353817504655493</c:v>
                </c:pt>
                <c:pt idx="63294">
                  <c:v>0.8353204172876304</c:v>
                </c:pt>
                <c:pt idx="63295">
                  <c:v>0.83569299552906096</c:v>
                </c:pt>
                <c:pt idx="63296">
                  <c:v>0.83569299552906096</c:v>
                </c:pt>
                <c:pt idx="63297">
                  <c:v>0.8353204172876304</c:v>
                </c:pt>
                <c:pt idx="63298">
                  <c:v>0.8353204172876304</c:v>
                </c:pt>
                <c:pt idx="63299">
                  <c:v>0.83494783904619974</c:v>
                </c:pt>
                <c:pt idx="63300">
                  <c:v>0.83525903838986215</c:v>
                </c:pt>
                <c:pt idx="63301">
                  <c:v>0.83500931098696463</c:v>
                </c:pt>
                <c:pt idx="63302">
                  <c:v>0.83469843633655993</c:v>
                </c:pt>
                <c:pt idx="63303">
                  <c:v>0.83507073715562186</c:v>
                </c:pt>
                <c:pt idx="63304">
                  <c:v>0.83507073715562186</c:v>
                </c:pt>
                <c:pt idx="63305">
                  <c:v>0.83513211760327521</c:v>
                </c:pt>
                <c:pt idx="63306">
                  <c:v>0.83513211760327521</c:v>
                </c:pt>
                <c:pt idx="63307">
                  <c:v>0.83513211760327521</c:v>
                </c:pt>
                <c:pt idx="63308">
                  <c:v>0.83519345238095233</c:v>
                </c:pt>
                <c:pt idx="63309">
                  <c:v>0.83513211760327521</c:v>
                </c:pt>
                <c:pt idx="63310">
                  <c:v>0.83519345238095233</c:v>
                </c:pt>
                <c:pt idx="63311">
                  <c:v>0.83488285608032731</c:v>
                </c:pt>
                <c:pt idx="63312">
                  <c:v>0.83488285608032731</c:v>
                </c:pt>
                <c:pt idx="63313">
                  <c:v>0.83513211760327521</c:v>
                </c:pt>
                <c:pt idx="63314">
                  <c:v>0.83538175046554941</c:v>
                </c:pt>
                <c:pt idx="63315">
                  <c:v>0.83500931098696463</c:v>
                </c:pt>
                <c:pt idx="63316">
                  <c:v>0.83507073715562186</c:v>
                </c:pt>
                <c:pt idx="63317">
                  <c:v>0.8357541899441342</c:v>
                </c:pt>
                <c:pt idx="63318">
                  <c:v>0.8353817504655493</c:v>
                </c:pt>
                <c:pt idx="63319">
                  <c:v>0.83500931098696463</c:v>
                </c:pt>
                <c:pt idx="63320">
                  <c:v>0.83538175046554941</c:v>
                </c:pt>
                <c:pt idx="63321">
                  <c:v>0.83507073715562186</c:v>
                </c:pt>
                <c:pt idx="63322">
                  <c:v>0.83507073715562186</c:v>
                </c:pt>
                <c:pt idx="63323">
                  <c:v>0.83538175046554941</c:v>
                </c:pt>
                <c:pt idx="63324">
                  <c:v>0.83500931098696463</c:v>
                </c:pt>
                <c:pt idx="63325">
                  <c:v>0.8353204172876304</c:v>
                </c:pt>
                <c:pt idx="63326">
                  <c:v>0.8353204172876304</c:v>
                </c:pt>
                <c:pt idx="63327">
                  <c:v>0.83569299552906096</c:v>
                </c:pt>
                <c:pt idx="63328">
                  <c:v>0.83569299552906096</c:v>
                </c:pt>
                <c:pt idx="63329">
                  <c:v>0.8356317554975774</c:v>
                </c:pt>
                <c:pt idx="63330">
                  <c:v>0.8356317554975774</c:v>
                </c:pt>
                <c:pt idx="63331">
                  <c:v>0.8356317554975774</c:v>
                </c:pt>
                <c:pt idx="63332">
                  <c:v>0.8356317554975774</c:v>
                </c:pt>
                <c:pt idx="63333">
                  <c:v>0.8353817504655493</c:v>
                </c:pt>
                <c:pt idx="63334">
                  <c:v>0.8353817504655493</c:v>
                </c:pt>
                <c:pt idx="63335">
                  <c:v>0.83569299552906096</c:v>
                </c:pt>
                <c:pt idx="63336">
                  <c:v>0.8356317554975774</c:v>
                </c:pt>
                <c:pt idx="63337">
                  <c:v>0.83557046979865779</c:v>
                </c:pt>
                <c:pt idx="63338">
                  <c:v>0.83557046979865779</c:v>
                </c:pt>
                <c:pt idx="63339">
                  <c:v>0.83594332587621178</c:v>
                </c:pt>
                <c:pt idx="63340">
                  <c:v>0.83557046979865779</c:v>
                </c:pt>
                <c:pt idx="63341">
                  <c:v>0.83557046979865779</c:v>
                </c:pt>
                <c:pt idx="63342">
                  <c:v>0.8356317554975774</c:v>
                </c:pt>
                <c:pt idx="63343">
                  <c:v>0.8356317554975774</c:v>
                </c:pt>
                <c:pt idx="63344">
                  <c:v>0.8356317554975774</c:v>
                </c:pt>
                <c:pt idx="63345">
                  <c:v>0.83525903838986215</c:v>
                </c:pt>
                <c:pt idx="63346">
                  <c:v>0.83525903838986215</c:v>
                </c:pt>
                <c:pt idx="63347">
                  <c:v>0.83557046979865779</c:v>
                </c:pt>
                <c:pt idx="63348">
                  <c:v>0.83550913838120111</c:v>
                </c:pt>
                <c:pt idx="63349">
                  <c:v>0.83550913838120111</c:v>
                </c:pt>
                <c:pt idx="63350">
                  <c:v>0.83588213353226415</c:v>
                </c:pt>
                <c:pt idx="63351">
                  <c:v>0.83569299552906096</c:v>
                </c:pt>
                <c:pt idx="63352">
                  <c:v>0.8353817504655493</c:v>
                </c:pt>
                <c:pt idx="63353">
                  <c:v>0.83507073715562175</c:v>
                </c:pt>
                <c:pt idx="63354">
                  <c:v>0.8353817504655493</c:v>
                </c:pt>
                <c:pt idx="63355">
                  <c:v>0.83544303797468367</c:v>
                </c:pt>
                <c:pt idx="63356">
                  <c:v>0.83550427986602172</c:v>
                </c:pt>
                <c:pt idx="63357">
                  <c:v>0.83513211760327521</c:v>
                </c:pt>
                <c:pt idx="63358">
                  <c:v>0.83513211760327521</c:v>
                </c:pt>
                <c:pt idx="63359">
                  <c:v>0.83513211760327521</c:v>
                </c:pt>
                <c:pt idx="63360">
                  <c:v>0.8348214285714286</c:v>
                </c:pt>
                <c:pt idx="63361">
                  <c:v>0.83550427986602172</c:v>
                </c:pt>
                <c:pt idx="63362">
                  <c:v>0.83519345238095233</c:v>
                </c:pt>
                <c:pt idx="63363">
                  <c:v>0.83513211760327521</c:v>
                </c:pt>
                <c:pt idx="63364">
                  <c:v>0.83544303797468367</c:v>
                </c:pt>
                <c:pt idx="63365">
                  <c:v>0.83507073715562186</c:v>
                </c:pt>
                <c:pt idx="63366">
                  <c:v>0.8353204172876304</c:v>
                </c:pt>
                <c:pt idx="63367">
                  <c:v>0.8356317554975774</c:v>
                </c:pt>
                <c:pt idx="63368">
                  <c:v>0.8356317554975774</c:v>
                </c:pt>
                <c:pt idx="63369">
                  <c:v>0.83538175046554941</c:v>
                </c:pt>
                <c:pt idx="63370">
                  <c:v>0.83587644212876822</c:v>
                </c:pt>
                <c:pt idx="63371">
                  <c:v>0.83519345238095233</c:v>
                </c:pt>
                <c:pt idx="63372">
                  <c:v>0.83513211760327521</c:v>
                </c:pt>
                <c:pt idx="63373">
                  <c:v>0.83513211760327521</c:v>
                </c:pt>
                <c:pt idx="63374">
                  <c:v>0.83544303797468367</c:v>
                </c:pt>
                <c:pt idx="63375">
                  <c:v>0.83544303797468367</c:v>
                </c:pt>
                <c:pt idx="63376">
                  <c:v>0.8347599553405286</c:v>
                </c:pt>
                <c:pt idx="63377">
                  <c:v>0.83544303797468367</c:v>
                </c:pt>
                <c:pt idx="63378">
                  <c:v>0.8357541899441342</c:v>
                </c:pt>
                <c:pt idx="63379">
                  <c:v>0.8353817504655493</c:v>
                </c:pt>
                <c:pt idx="63380">
                  <c:v>0.83569299552906096</c:v>
                </c:pt>
                <c:pt idx="63381">
                  <c:v>0.8356317554975774</c:v>
                </c:pt>
                <c:pt idx="63382">
                  <c:v>0.83557046979865779</c:v>
                </c:pt>
                <c:pt idx="63383">
                  <c:v>0.8356317554975774</c:v>
                </c:pt>
                <c:pt idx="63384">
                  <c:v>0.8356317554975774</c:v>
                </c:pt>
                <c:pt idx="63385">
                  <c:v>0.8356317554975774</c:v>
                </c:pt>
                <c:pt idx="63386">
                  <c:v>0.83525903838986215</c:v>
                </c:pt>
                <c:pt idx="63387">
                  <c:v>0.8356317554975774</c:v>
                </c:pt>
                <c:pt idx="63388">
                  <c:v>0.8353204172876304</c:v>
                </c:pt>
                <c:pt idx="63389">
                  <c:v>0.8353204172876304</c:v>
                </c:pt>
                <c:pt idx="63390">
                  <c:v>0.8353204172876304</c:v>
                </c:pt>
                <c:pt idx="63391">
                  <c:v>0.83569299552906096</c:v>
                </c:pt>
                <c:pt idx="63392">
                  <c:v>0.8353817504655493</c:v>
                </c:pt>
                <c:pt idx="63393">
                  <c:v>0.83569299552906096</c:v>
                </c:pt>
                <c:pt idx="63394">
                  <c:v>0.83569299552906096</c:v>
                </c:pt>
                <c:pt idx="63395">
                  <c:v>0.83569299552906096</c:v>
                </c:pt>
                <c:pt idx="63396">
                  <c:v>0.8353204172876304</c:v>
                </c:pt>
                <c:pt idx="63397">
                  <c:v>0.83525903838986215</c:v>
                </c:pt>
                <c:pt idx="63398">
                  <c:v>0.8356317554975774</c:v>
                </c:pt>
                <c:pt idx="63399">
                  <c:v>0.83550913838120111</c:v>
                </c:pt>
                <c:pt idx="63400">
                  <c:v>0.83544776119402975</c:v>
                </c:pt>
                <c:pt idx="63401">
                  <c:v>0.83544776119402975</c:v>
                </c:pt>
                <c:pt idx="63402">
                  <c:v>0.83544776119402975</c:v>
                </c:pt>
                <c:pt idx="63403">
                  <c:v>0.83544776119402975</c:v>
                </c:pt>
                <c:pt idx="63404">
                  <c:v>0.83550913838120111</c:v>
                </c:pt>
                <c:pt idx="63405">
                  <c:v>0.8356317554975774</c:v>
                </c:pt>
                <c:pt idx="63406">
                  <c:v>0.8356317554975774</c:v>
                </c:pt>
                <c:pt idx="63407">
                  <c:v>0.83532041728763051</c:v>
                </c:pt>
                <c:pt idx="63408">
                  <c:v>0.83532041728763051</c:v>
                </c:pt>
                <c:pt idx="63409">
                  <c:v>0.83557046979865779</c:v>
                </c:pt>
                <c:pt idx="63410">
                  <c:v>0.83557046979865779</c:v>
                </c:pt>
                <c:pt idx="63411">
                  <c:v>0.83569299552906096</c:v>
                </c:pt>
                <c:pt idx="63412">
                  <c:v>0.83538175046554941</c:v>
                </c:pt>
                <c:pt idx="63413">
                  <c:v>0.83507073715562186</c:v>
                </c:pt>
                <c:pt idx="63414">
                  <c:v>0.83513211760327521</c:v>
                </c:pt>
                <c:pt idx="63415">
                  <c:v>0.83519345238095233</c:v>
                </c:pt>
                <c:pt idx="63416">
                  <c:v>0.83513211760327521</c:v>
                </c:pt>
                <c:pt idx="63417">
                  <c:v>0.83538175046554941</c:v>
                </c:pt>
                <c:pt idx="63418">
                  <c:v>0.83507073715562186</c:v>
                </c:pt>
                <c:pt idx="63419">
                  <c:v>0.83507073715562186</c:v>
                </c:pt>
                <c:pt idx="63420">
                  <c:v>0.8353204172876304</c:v>
                </c:pt>
                <c:pt idx="63421">
                  <c:v>0.8353204172876304</c:v>
                </c:pt>
                <c:pt idx="63422">
                  <c:v>0.83557046979865779</c:v>
                </c:pt>
                <c:pt idx="63423">
                  <c:v>0.83588213353226415</c:v>
                </c:pt>
                <c:pt idx="63424">
                  <c:v>0.83557046979865779</c:v>
                </c:pt>
                <c:pt idx="63425">
                  <c:v>0.8356317554975774</c:v>
                </c:pt>
                <c:pt idx="63426">
                  <c:v>0.8357541899441342</c:v>
                </c:pt>
                <c:pt idx="63427">
                  <c:v>0.83550427986602172</c:v>
                </c:pt>
                <c:pt idx="63428">
                  <c:v>0.83513211760327521</c:v>
                </c:pt>
                <c:pt idx="63429">
                  <c:v>0.83519345238095233</c:v>
                </c:pt>
                <c:pt idx="63430">
                  <c:v>0.83525474153960577</c:v>
                </c:pt>
                <c:pt idx="63431">
                  <c:v>0.83525474153960577</c:v>
                </c:pt>
                <c:pt idx="63432">
                  <c:v>0.83488285608032731</c:v>
                </c:pt>
                <c:pt idx="63433">
                  <c:v>0.83556547619047616</c:v>
                </c:pt>
                <c:pt idx="63434">
                  <c:v>0.83550427986602172</c:v>
                </c:pt>
                <c:pt idx="63435">
                  <c:v>0.8357541899441342</c:v>
                </c:pt>
                <c:pt idx="63436">
                  <c:v>0.83569299552906096</c:v>
                </c:pt>
                <c:pt idx="63437">
                  <c:v>0.8353204172876304</c:v>
                </c:pt>
                <c:pt idx="63438">
                  <c:v>0.8353204172876304</c:v>
                </c:pt>
                <c:pt idx="63439">
                  <c:v>0.83569299552906096</c:v>
                </c:pt>
                <c:pt idx="63440">
                  <c:v>0.8353817504655493</c:v>
                </c:pt>
                <c:pt idx="63441">
                  <c:v>0.83569299552906096</c:v>
                </c:pt>
                <c:pt idx="63442">
                  <c:v>0.8357541899441342</c:v>
                </c:pt>
                <c:pt idx="63443">
                  <c:v>0.83544303797468367</c:v>
                </c:pt>
                <c:pt idx="63444">
                  <c:v>0.83513211760327521</c:v>
                </c:pt>
                <c:pt idx="63445">
                  <c:v>0.83519345238095233</c:v>
                </c:pt>
                <c:pt idx="63446">
                  <c:v>0.83519345238095233</c:v>
                </c:pt>
                <c:pt idx="63447">
                  <c:v>0.83519345238095233</c:v>
                </c:pt>
                <c:pt idx="63448">
                  <c:v>0.83519345238095233</c:v>
                </c:pt>
                <c:pt idx="63449">
                  <c:v>0.83519345238095233</c:v>
                </c:pt>
                <c:pt idx="63450">
                  <c:v>0.83513211760327521</c:v>
                </c:pt>
                <c:pt idx="63451">
                  <c:v>0.83513211760327521</c:v>
                </c:pt>
                <c:pt idx="63452">
                  <c:v>0.8348214285714286</c:v>
                </c:pt>
                <c:pt idx="63453">
                  <c:v>0.83519345238095233</c:v>
                </c:pt>
                <c:pt idx="63454">
                  <c:v>0.83519345238095233</c:v>
                </c:pt>
                <c:pt idx="63455">
                  <c:v>0.83544303797468367</c:v>
                </c:pt>
                <c:pt idx="63456">
                  <c:v>0.83544303797468367</c:v>
                </c:pt>
                <c:pt idx="63457">
                  <c:v>0.83550427986602172</c:v>
                </c:pt>
                <c:pt idx="63458">
                  <c:v>0.83513211760327521</c:v>
                </c:pt>
                <c:pt idx="63459">
                  <c:v>0.83513211760327521</c:v>
                </c:pt>
                <c:pt idx="63460">
                  <c:v>0.83544303797468367</c:v>
                </c:pt>
                <c:pt idx="63461">
                  <c:v>0.83550427986602172</c:v>
                </c:pt>
                <c:pt idx="63462">
                  <c:v>0.83525474153960577</c:v>
                </c:pt>
                <c:pt idx="63463">
                  <c:v>0.83525474153960577</c:v>
                </c:pt>
                <c:pt idx="63464">
                  <c:v>0.83488285608032731</c:v>
                </c:pt>
                <c:pt idx="63465">
                  <c:v>0.83488285608032731</c:v>
                </c:pt>
                <c:pt idx="63466">
                  <c:v>0.83519345238095233</c:v>
                </c:pt>
                <c:pt idx="63467">
                  <c:v>0.8347599553405286</c:v>
                </c:pt>
                <c:pt idx="63468">
                  <c:v>0.8353817504655493</c:v>
                </c:pt>
                <c:pt idx="63469">
                  <c:v>0.83569299552906096</c:v>
                </c:pt>
                <c:pt idx="63470">
                  <c:v>0.83557046979865779</c:v>
                </c:pt>
                <c:pt idx="63471">
                  <c:v>0.83557046979865779</c:v>
                </c:pt>
                <c:pt idx="63472">
                  <c:v>0.8353204172876304</c:v>
                </c:pt>
                <c:pt idx="63473">
                  <c:v>0.83488632128214701</c:v>
                </c:pt>
                <c:pt idx="63474">
                  <c:v>0.83519761372110379</c:v>
                </c:pt>
                <c:pt idx="63475">
                  <c:v>0.83557046979865779</c:v>
                </c:pt>
                <c:pt idx="63476">
                  <c:v>0.83525903838986215</c:v>
                </c:pt>
                <c:pt idx="63477">
                  <c:v>0.83525903838986215</c:v>
                </c:pt>
                <c:pt idx="63478">
                  <c:v>0.83494783904619974</c:v>
                </c:pt>
                <c:pt idx="63479">
                  <c:v>0.83525903838986215</c:v>
                </c:pt>
                <c:pt idx="63480">
                  <c:v>0.8353204172876304</c:v>
                </c:pt>
                <c:pt idx="63481">
                  <c:v>0.83569299552906096</c:v>
                </c:pt>
                <c:pt idx="63482">
                  <c:v>0.83569299552906096</c:v>
                </c:pt>
                <c:pt idx="63483">
                  <c:v>0.83538175046554941</c:v>
                </c:pt>
                <c:pt idx="63484">
                  <c:v>0.83538175046554941</c:v>
                </c:pt>
                <c:pt idx="63485">
                  <c:v>0.83544303797468367</c:v>
                </c:pt>
                <c:pt idx="63486">
                  <c:v>0.83519345238095233</c:v>
                </c:pt>
                <c:pt idx="63487">
                  <c:v>0.83525474153960577</c:v>
                </c:pt>
                <c:pt idx="63488">
                  <c:v>0.83519345238095233</c:v>
                </c:pt>
                <c:pt idx="63489">
                  <c:v>0.83513211760327521</c:v>
                </c:pt>
                <c:pt idx="63490">
                  <c:v>0.83513211760327521</c:v>
                </c:pt>
                <c:pt idx="63491">
                  <c:v>0.83544303797468367</c:v>
                </c:pt>
                <c:pt idx="63492">
                  <c:v>0.8353204172876304</c:v>
                </c:pt>
                <c:pt idx="63493">
                  <c:v>0.8356317554975774</c:v>
                </c:pt>
                <c:pt idx="63494">
                  <c:v>0.83525903838986215</c:v>
                </c:pt>
                <c:pt idx="63495">
                  <c:v>0.83557046979865779</c:v>
                </c:pt>
                <c:pt idx="63496">
                  <c:v>0.83557046979865779</c:v>
                </c:pt>
                <c:pt idx="63497">
                  <c:v>0.8353204172876304</c:v>
                </c:pt>
                <c:pt idx="63498">
                  <c:v>0.83538175046554941</c:v>
                </c:pt>
                <c:pt idx="63499">
                  <c:v>0.83507073715562186</c:v>
                </c:pt>
                <c:pt idx="63500">
                  <c:v>0.83538175046554941</c:v>
                </c:pt>
                <c:pt idx="63501">
                  <c:v>0.83538175046554941</c:v>
                </c:pt>
                <c:pt idx="63502">
                  <c:v>0.83500931098696463</c:v>
                </c:pt>
                <c:pt idx="63503">
                  <c:v>0.83488632128214701</c:v>
                </c:pt>
                <c:pt idx="63504">
                  <c:v>0.83557046979865779</c:v>
                </c:pt>
                <c:pt idx="63505">
                  <c:v>0.83550913838120111</c:v>
                </c:pt>
                <c:pt idx="63506">
                  <c:v>0.83550913838120111</c:v>
                </c:pt>
                <c:pt idx="63507">
                  <c:v>0.83550913838120111</c:v>
                </c:pt>
                <c:pt idx="63508">
                  <c:v>0.83550913838120111</c:v>
                </c:pt>
                <c:pt idx="63509">
                  <c:v>0.83550913838120111</c:v>
                </c:pt>
                <c:pt idx="63510">
                  <c:v>0.83557046979865779</c:v>
                </c:pt>
                <c:pt idx="63511">
                  <c:v>0.8356317554975774</c:v>
                </c:pt>
                <c:pt idx="63512">
                  <c:v>0.8353204172876304</c:v>
                </c:pt>
                <c:pt idx="63513">
                  <c:v>0.83500931098696463</c:v>
                </c:pt>
                <c:pt idx="63514">
                  <c:v>0.83507073715562186</c:v>
                </c:pt>
                <c:pt idx="63515">
                  <c:v>0.83494783904619974</c:v>
                </c:pt>
                <c:pt idx="63516">
                  <c:v>0.83488632128214701</c:v>
                </c:pt>
                <c:pt idx="63517">
                  <c:v>0.83519761372110379</c:v>
                </c:pt>
                <c:pt idx="63518">
                  <c:v>0.83519761372110379</c:v>
                </c:pt>
                <c:pt idx="63519">
                  <c:v>0.83488632128214701</c:v>
                </c:pt>
                <c:pt idx="63520">
                  <c:v>0.83482475764354969</c:v>
                </c:pt>
                <c:pt idx="63521">
                  <c:v>0.83582089552238814</c:v>
                </c:pt>
                <c:pt idx="63522">
                  <c:v>0.83582089552238814</c:v>
                </c:pt>
                <c:pt idx="63523">
                  <c:v>0.83550913838120111</c:v>
                </c:pt>
                <c:pt idx="63524">
                  <c:v>0.83550913838120111</c:v>
                </c:pt>
                <c:pt idx="63525">
                  <c:v>0.83544776119402975</c:v>
                </c:pt>
                <c:pt idx="63526">
                  <c:v>0.83582089552238814</c:v>
                </c:pt>
                <c:pt idx="63527">
                  <c:v>0.83582089552238814</c:v>
                </c:pt>
                <c:pt idx="63528">
                  <c:v>0.83513614323013796</c:v>
                </c:pt>
                <c:pt idx="63529">
                  <c:v>0.83550913838120111</c:v>
                </c:pt>
                <c:pt idx="63530">
                  <c:v>0.83544776119402975</c:v>
                </c:pt>
                <c:pt idx="63531">
                  <c:v>0.83544776119402975</c:v>
                </c:pt>
                <c:pt idx="63532">
                  <c:v>0.83550913838120111</c:v>
                </c:pt>
                <c:pt idx="63533">
                  <c:v>0.83588213353226415</c:v>
                </c:pt>
                <c:pt idx="63534">
                  <c:v>0.83519761372110379</c:v>
                </c:pt>
                <c:pt idx="63535">
                  <c:v>0.83488632128214701</c:v>
                </c:pt>
                <c:pt idx="63536">
                  <c:v>0.83525903838986215</c:v>
                </c:pt>
                <c:pt idx="63537">
                  <c:v>0.83525903838986215</c:v>
                </c:pt>
                <c:pt idx="63538">
                  <c:v>0.83488632128214701</c:v>
                </c:pt>
                <c:pt idx="63539">
                  <c:v>0.83519761372110379</c:v>
                </c:pt>
                <c:pt idx="63540">
                  <c:v>0.83550913838120111</c:v>
                </c:pt>
                <c:pt idx="63541">
                  <c:v>0.83575961179544611</c:v>
                </c:pt>
                <c:pt idx="63542">
                  <c:v>0.83544776119402975</c:v>
                </c:pt>
                <c:pt idx="63543">
                  <c:v>0.83575961179544611</c:v>
                </c:pt>
                <c:pt idx="63544">
                  <c:v>0.83544776119402975</c:v>
                </c:pt>
                <c:pt idx="63545">
                  <c:v>0.83519761372110379</c:v>
                </c:pt>
                <c:pt idx="63546">
                  <c:v>0.83519761372110379</c:v>
                </c:pt>
                <c:pt idx="63547">
                  <c:v>0.83525903838986215</c:v>
                </c:pt>
                <c:pt idx="63548">
                  <c:v>0.83525903838986215</c:v>
                </c:pt>
                <c:pt idx="63549">
                  <c:v>0.83557046979865779</c:v>
                </c:pt>
                <c:pt idx="63550">
                  <c:v>0.83582089552238814</c:v>
                </c:pt>
                <c:pt idx="63551">
                  <c:v>0.83544776119402986</c:v>
                </c:pt>
                <c:pt idx="63552">
                  <c:v>0.83507462686567169</c:v>
                </c:pt>
                <c:pt idx="63553">
                  <c:v>0.83544776119402975</c:v>
                </c:pt>
                <c:pt idx="63554">
                  <c:v>0.83513614323013796</c:v>
                </c:pt>
                <c:pt idx="63555">
                  <c:v>0.83519761372110379</c:v>
                </c:pt>
                <c:pt idx="63556">
                  <c:v>0.83513614323013807</c:v>
                </c:pt>
                <c:pt idx="63557">
                  <c:v>0.83519761372110379</c:v>
                </c:pt>
                <c:pt idx="63558">
                  <c:v>0.8353204172876304</c:v>
                </c:pt>
                <c:pt idx="63559">
                  <c:v>0.83525903838986215</c:v>
                </c:pt>
                <c:pt idx="63560">
                  <c:v>0.83544776119402975</c:v>
                </c:pt>
                <c:pt idx="63561">
                  <c:v>0.83544776119402975</c:v>
                </c:pt>
                <c:pt idx="63562">
                  <c:v>0.83519761372110379</c:v>
                </c:pt>
                <c:pt idx="63563">
                  <c:v>0.83550913838120111</c:v>
                </c:pt>
                <c:pt idx="63564">
                  <c:v>0.83513614323013796</c:v>
                </c:pt>
                <c:pt idx="63565">
                  <c:v>0.83519761372110379</c:v>
                </c:pt>
                <c:pt idx="63566">
                  <c:v>0.83525903838986215</c:v>
                </c:pt>
                <c:pt idx="63567">
                  <c:v>0.83507073715562186</c:v>
                </c:pt>
                <c:pt idx="63568">
                  <c:v>0.83507073715562186</c:v>
                </c:pt>
                <c:pt idx="63569">
                  <c:v>0.83507073715562186</c:v>
                </c:pt>
                <c:pt idx="63570">
                  <c:v>0.83507073715562186</c:v>
                </c:pt>
                <c:pt idx="63571">
                  <c:v>0.83500931098696463</c:v>
                </c:pt>
                <c:pt idx="63572">
                  <c:v>0.83525903838986215</c:v>
                </c:pt>
                <c:pt idx="63573">
                  <c:v>0.83557046979865779</c:v>
                </c:pt>
                <c:pt idx="63574">
                  <c:v>0.83550913838120111</c:v>
                </c:pt>
                <c:pt idx="63575">
                  <c:v>0.83544776119402975</c:v>
                </c:pt>
                <c:pt idx="63576">
                  <c:v>0.83550913838120111</c:v>
                </c:pt>
                <c:pt idx="63577">
                  <c:v>0.83557046979865779</c:v>
                </c:pt>
                <c:pt idx="63578">
                  <c:v>0.8353204172876304</c:v>
                </c:pt>
                <c:pt idx="63579">
                  <c:v>0.83538175046554941</c:v>
                </c:pt>
                <c:pt idx="63580">
                  <c:v>0.83507073715562186</c:v>
                </c:pt>
                <c:pt idx="63581">
                  <c:v>0.83500931098696463</c:v>
                </c:pt>
                <c:pt idx="63582">
                  <c:v>0.8353204172876304</c:v>
                </c:pt>
                <c:pt idx="63583">
                  <c:v>0.8353204172876304</c:v>
                </c:pt>
                <c:pt idx="63584">
                  <c:v>0.83525903838986215</c:v>
                </c:pt>
                <c:pt idx="63585">
                  <c:v>0.83525903838986215</c:v>
                </c:pt>
                <c:pt idx="63586">
                  <c:v>0.83525903838986215</c:v>
                </c:pt>
                <c:pt idx="63587">
                  <c:v>0.83550913838120111</c:v>
                </c:pt>
                <c:pt idx="63588">
                  <c:v>0.83544776119402975</c:v>
                </c:pt>
                <c:pt idx="63589">
                  <c:v>0.83544776119402975</c:v>
                </c:pt>
                <c:pt idx="63590">
                  <c:v>0.83544776119402975</c:v>
                </c:pt>
                <c:pt idx="63591">
                  <c:v>0.83538633818589025</c:v>
                </c:pt>
                <c:pt idx="63592">
                  <c:v>0.83538633818589025</c:v>
                </c:pt>
                <c:pt idx="63593">
                  <c:v>0.83544776119402975</c:v>
                </c:pt>
                <c:pt idx="63594">
                  <c:v>0.83575961179544611</c:v>
                </c:pt>
                <c:pt idx="63595">
                  <c:v>0.83575961179544611</c:v>
                </c:pt>
                <c:pt idx="63596">
                  <c:v>0.83507462686567158</c:v>
                </c:pt>
                <c:pt idx="63597">
                  <c:v>0.83507462686567158</c:v>
                </c:pt>
                <c:pt idx="63598">
                  <c:v>0.83582089552238814</c:v>
                </c:pt>
                <c:pt idx="63599">
                  <c:v>0.83513614323013807</c:v>
                </c:pt>
                <c:pt idx="63600">
                  <c:v>0.83550913838120111</c:v>
                </c:pt>
                <c:pt idx="63601">
                  <c:v>0.83550913838120111</c:v>
                </c:pt>
                <c:pt idx="63602">
                  <c:v>0.83550913838120111</c:v>
                </c:pt>
                <c:pt idx="63603">
                  <c:v>0.83575961179544611</c:v>
                </c:pt>
                <c:pt idx="63604">
                  <c:v>0.83575961179544611</c:v>
                </c:pt>
                <c:pt idx="63605">
                  <c:v>0.83544776119402975</c:v>
                </c:pt>
                <c:pt idx="63606">
                  <c:v>0.83582089552238814</c:v>
                </c:pt>
                <c:pt idx="63607">
                  <c:v>0.83582089552238814</c:v>
                </c:pt>
                <c:pt idx="63608">
                  <c:v>0.83544776119402975</c:v>
                </c:pt>
                <c:pt idx="63609">
                  <c:v>0.83538633818589025</c:v>
                </c:pt>
                <c:pt idx="63610">
                  <c:v>0.83532486930545191</c:v>
                </c:pt>
                <c:pt idx="63611">
                  <c:v>0.83532486930545191</c:v>
                </c:pt>
                <c:pt idx="63612">
                  <c:v>0.83538633818589025</c:v>
                </c:pt>
                <c:pt idx="63613">
                  <c:v>0.83550913838120111</c:v>
                </c:pt>
                <c:pt idx="63614">
                  <c:v>0.83519761372110379</c:v>
                </c:pt>
                <c:pt idx="63615">
                  <c:v>0.83519761372110379</c:v>
                </c:pt>
                <c:pt idx="63616">
                  <c:v>0.83488632128214701</c:v>
                </c:pt>
                <c:pt idx="63617">
                  <c:v>0.83525903838986215</c:v>
                </c:pt>
                <c:pt idx="63618">
                  <c:v>0.83457526080476907</c:v>
                </c:pt>
                <c:pt idx="63619">
                  <c:v>0.83519761372110379</c:v>
                </c:pt>
                <c:pt idx="63620">
                  <c:v>0.83519761372110379</c:v>
                </c:pt>
                <c:pt idx="63621">
                  <c:v>0.83507462686567158</c:v>
                </c:pt>
                <c:pt idx="63622">
                  <c:v>0.83544776119402975</c:v>
                </c:pt>
                <c:pt idx="63623">
                  <c:v>0.83550913838120111</c:v>
                </c:pt>
                <c:pt idx="63624">
                  <c:v>0.83544776119402975</c:v>
                </c:pt>
                <c:pt idx="63625">
                  <c:v>0.83544776119402975</c:v>
                </c:pt>
                <c:pt idx="63626">
                  <c:v>0.83538633818589025</c:v>
                </c:pt>
                <c:pt idx="63627">
                  <c:v>0.83569828230022403</c:v>
                </c:pt>
                <c:pt idx="63628">
                  <c:v>0.83532486930545191</c:v>
                </c:pt>
                <c:pt idx="63629">
                  <c:v>0.83532486930545191</c:v>
                </c:pt>
                <c:pt idx="63630">
                  <c:v>0.83538633818589025</c:v>
                </c:pt>
                <c:pt idx="63631">
                  <c:v>0.83563690698543147</c:v>
                </c:pt>
                <c:pt idx="63632">
                  <c:v>0.83563690698543147</c:v>
                </c:pt>
                <c:pt idx="63633">
                  <c:v>0.83601045946955543</c:v>
                </c:pt>
                <c:pt idx="63634">
                  <c:v>0.83569828230022403</c:v>
                </c:pt>
                <c:pt idx="63635">
                  <c:v>0.83582089552238814</c:v>
                </c:pt>
                <c:pt idx="63636">
                  <c:v>0.83588213353226415</c:v>
                </c:pt>
                <c:pt idx="63637">
                  <c:v>0.83513614323013807</c:v>
                </c:pt>
                <c:pt idx="63638">
                  <c:v>0.83544776119402997</c:v>
                </c:pt>
                <c:pt idx="63639">
                  <c:v>0.83513614323013807</c:v>
                </c:pt>
                <c:pt idx="63640">
                  <c:v>0.83519761372110379</c:v>
                </c:pt>
                <c:pt idx="63641">
                  <c:v>0.83519761372110379</c:v>
                </c:pt>
                <c:pt idx="63642">
                  <c:v>0.83513614323013807</c:v>
                </c:pt>
                <c:pt idx="63643">
                  <c:v>0.83482475764354969</c:v>
                </c:pt>
                <c:pt idx="63644">
                  <c:v>0.83557046979865779</c:v>
                </c:pt>
                <c:pt idx="63645">
                  <c:v>0.83544776119402975</c:v>
                </c:pt>
                <c:pt idx="63646">
                  <c:v>0.83538633818589025</c:v>
                </c:pt>
                <c:pt idx="63647">
                  <c:v>0.83532486930545191</c:v>
                </c:pt>
                <c:pt idx="63648">
                  <c:v>0.83563690698543147</c:v>
                </c:pt>
                <c:pt idx="63649">
                  <c:v>0.83563690698543147</c:v>
                </c:pt>
                <c:pt idx="63650">
                  <c:v>0.83563690698543147</c:v>
                </c:pt>
                <c:pt idx="63651">
                  <c:v>0.83532486930545191</c:v>
                </c:pt>
                <c:pt idx="63652">
                  <c:v>0.83575961179544611</c:v>
                </c:pt>
                <c:pt idx="63653">
                  <c:v>0.83501306457633451</c:v>
                </c:pt>
                <c:pt idx="63654">
                  <c:v>0.83538633818589025</c:v>
                </c:pt>
                <c:pt idx="63655">
                  <c:v>0.83513614323013807</c:v>
                </c:pt>
                <c:pt idx="63656">
                  <c:v>0.83519761372110379</c:v>
                </c:pt>
                <c:pt idx="63657">
                  <c:v>0.83550913838120111</c:v>
                </c:pt>
                <c:pt idx="63658">
                  <c:v>0.83513614323013807</c:v>
                </c:pt>
                <c:pt idx="63659">
                  <c:v>0.83513614323013807</c:v>
                </c:pt>
                <c:pt idx="63660">
                  <c:v>0.83519761372110379</c:v>
                </c:pt>
                <c:pt idx="63661">
                  <c:v>0.83557046979865779</c:v>
                </c:pt>
                <c:pt idx="63662">
                  <c:v>0.83550913838120111</c:v>
                </c:pt>
                <c:pt idx="63663">
                  <c:v>0.83557046979865779</c:v>
                </c:pt>
                <c:pt idx="63664">
                  <c:v>0.83519761372110379</c:v>
                </c:pt>
                <c:pt idx="63665">
                  <c:v>0.83550913838120111</c:v>
                </c:pt>
                <c:pt idx="63666">
                  <c:v>0.83550913838120111</c:v>
                </c:pt>
                <c:pt idx="63667">
                  <c:v>0.83513614323013807</c:v>
                </c:pt>
                <c:pt idx="63668">
                  <c:v>0.83513614323013807</c:v>
                </c:pt>
                <c:pt idx="63669">
                  <c:v>0.83513614323013807</c:v>
                </c:pt>
                <c:pt idx="63670">
                  <c:v>0.83513614323013807</c:v>
                </c:pt>
                <c:pt idx="63671">
                  <c:v>0.83470149253731341</c:v>
                </c:pt>
                <c:pt idx="63672">
                  <c:v>0.83470149253731341</c:v>
                </c:pt>
                <c:pt idx="63673">
                  <c:v>0.83507462686567158</c:v>
                </c:pt>
                <c:pt idx="63674">
                  <c:v>0.83513614323013807</c:v>
                </c:pt>
                <c:pt idx="63675">
                  <c:v>0.83557046979865779</c:v>
                </c:pt>
                <c:pt idx="63676">
                  <c:v>0.83525903838986215</c:v>
                </c:pt>
                <c:pt idx="63677">
                  <c:v>0.8356317554975774</c:v>
                </c:pt>
                <c:pt idx="63678">
                  <c:v>0.83494783904619974</c:v>
                </c:pt>
                <c:pt idx="63679">
                  <c:v>0.83494783904619974</c:v>
                </c:pt>
                <c:pt idx="63680">
                  <c:v>0.8353204172876304</c:v>
                </c:pt>
                <c:pt idx="63681">
                  <c:v>0.83494783904619974</c:v>
                </c:pt>
                <c:pt idx="63682">
                  <c:v>0.83525903838986215</c:v>
                </c:pt>
                <c:pt idx="63683">
                  <c:v>0.83494783904619974</c:v>
                </c:pt>
                <c:pt idx="63684">
                  <c:v>0.8353204172876304</c:v>
                </c:pt>
                <c:pt idx="63685">
                  <c:v>0.83494783904619974</c:v>
                </c:pt>
                <c:pt idx="63686">
                  <c:v>0.83525903838986215</c:v>
                </c:pt>
                <c:pt idx="63687">
                  <c:v>0.83519761372110379</c:v>
                </c:pt>
                <c:pt idx="63688">
                  <c:v>0.83550913838120111</c:v>
                </c:pt>
                <c:pt idx="63689">
                  <c:v>0.83544776119402975</c:v>
                </c:pt>
                <c:pt idx="63690">
                  <c:v>0.83538633818589025</c:v>
                </c:pt>
                <c:pt idx="63691">
                  <c:v>0.83550913838120111</c:v>
                </c:pt>
                <c:pt idx="63692">
                  <c:v>0.83519761372110379</c:v>
                </c:pt>
                <c:pt idx="63693">
                  <c:v>0.83488632128214701</c:v>
                </c:pt>
                <c:pt idx="63694">
                  <c:v>0.83494783904619974</c:v>
                </c:pt>
                <c:pt idx="63695">
                  <c:v>0.83500931098696463</c:v>
                </c:pt>
                <c:pt idx="63696">
                  <c:v>0.83494783904619974</c:v>
                </c:pt>
                <c:pt idx="63697">
                  <c:v>0.8353204172876304</c:v>
                </c:pt>
                <c:pt idx="63698">
                  <c:v>0.83538175046554941</c:v>
                </c:pt>
                <c:pt idx="63699">
                  <c:v>0.83494783904619974</c:v>
                </c:pt>
                <c:pt idx="63700">
                  <c:v>0.83488632128214701</c:v>
                </c:pt>
                <c:pt idx="63701">
                  <c:v>0.83488632128214701</c:v>
                </c:pt>
                <c:pt idx="63702">
                  <c:v>0.83519761372110379</c:v>
                </c:pt>
                <c:pt idx="63703">
                  <c:v>0.83519761372110379</c:v>
                </c:pt>
                <c:pt idx="63704">
                  <c:v>0.83507462686567158</c:v>
                </c:pt>
                <c:pt idx="63705">
                  <c:v>0.83507462686567158</c:v>
                </c:pt>
                <c:pt idx="63706">
                  <c:v>0.83482475764354969</c:v>
                </c:pt>
                <c:pt idx="63707">
                  <c:v>0.83488632128214701</c:v>
                </c:pt>
                <c:pt idx="63708">
                  <c:v>0.83550913838120111</c:v>
                </c:pt>
                <c:pt idx="63709">
                  <c:v>0.83575961179544611</c:v>
                </c:pt>
                <c:pt idx="63710">
                  <c:v>0.83575961179544611</c:v>
                </c:pt>
                <c:pt idx="63711">
                  <c:v>0.83575961179544611</c:v>
                </c:pt>
                <c:pt idx="63712">
                  <c:v>0.83544776119402975</c:v>
                </c:pt>
                <c:pt idx="63713">
                  <c:v>0.83575961179544611</c:v>
                </c:pt>
                <c:pt idx="63714">
                  <c:v>0.83544776119402975</c:v>
                </c:pt>
                <c:pt idx="63715">
                  <c:v>0.83550913838120111</c:v>
                </c:pt>
                <c:pt idx="63716">
                  <c:v>0.83525903838986215</c:v>
                </c:pt>
                <c:pt idx="63717">
                  <c:v>0.83525903838986215</c:v>
                </c:pt>
                <c:pt idx="63718">
                  <c:v>0.83488632128214701</c:v>
                </c:pt>
                <c:pt idx="63719">
                  <c:v>0.83513614323013807</c:v>
                </c:pt>
                <c:pt idx="63720">
                  <c:v>0.83513614323013807</c:v>
                </c:pt>
                <c:pt idx="63721">
                  <c:v>0.83525903838986215</c:v>
                </c:pt>
                <c:pt idx="63722">
                  <c:v>0.83557046979865779</c:v>
                </c:pt>
                <c:pt idx="63723">
                  <c:v>0.83513614323013807</c:v>
                </c:pt>
                <c:pt idx="63724">
                  <c:v>0.83519761372110379</c:v>
                </c:pt>
                <c:pt idx="63725">
                  <c:v>0.83488632128214701</c:v>
                </c:pt>
                <c:pt idx="63726">
                  <c:v>0.83488632128214701</c:v>
                </c:pt>
                <c:pt idx="63727">
                  <c:v>0.83488632128214701</c:v>
                </c:pt>
                <c:pt idx="63728">
                  <c:v>0.83557046979865779</c:v>
                </c:pt>
                <c:pt idx="63729">
                  <c:v>0.83557046979865779</c:v>
                </c:pt>
                <c:pt idx="63730">
                  <c:v>0.83519761372110379</c:v>
                </c:pt>
                <c:pt idx="63731">
                  <c:v>0.83557046979865779</c:v>
                </c:pt>
                <c:pt idx="63732">
                  <c:v>0.83550913838120111</c:v>
                </c:pt>
                <c:pt idx="63733">
                  <c:v>0.83538633818589025</c:v>
                </c:pt>
                <c:pt idx="63734">
                  <c:v>0.83575961179544611</c:v>
                </c:pt>
                <c:pt idx="63735">
                  <c:v>0.83544776119402975</c:v>
                </c:pt>
                <c:pt idx="63736">
                  <c:v>0.83544776119402975</c:v>
                </c:pt>
                <c:pt idx="63737">
                  <c:v>0.83544776119402975</c:v>
                </c:pt>
                <c:pt idx="63738">
                  <c:v>0.83544776119402997</c:v>
                </c:pt>
                <c:pt idx="63739">
                  <c:v>0.83519761372110379</c:v>
                </c:pt>
                <c:pt idx="63740">
                  <c:v>0.83494783904619974</c:v>
                </c:pt>
                <c:pt idx="63741">
                  <c:v>0.83494783904619974</c:v>
                </c:pt>
                <c:pt idx="63742">
                  <c:v>0.83488632128214701</c:v>
                </c:pt>
                <c:pt idx="63743">
                  <c:v>0.83494783904619974</c:v>
                </c:pt>
                <c:pt idx="63744">
                  <c:v>0.83494783904619974</c:v>
                </c:pt>
                <c:pt idx="63745">
                  <c:v>0.83494783904619974</c:v>
                </c:pt>
                <c:pt idx="63746">
                  <c:v>0.83494783904619974</c:v>
                </c:pt>
                <c:pt idx="63747">
                  <c:v>0.83525903838986215</c:v>
                </c:pt>
                <c:pt idx="63748">
                  <c:v>0.83519761372110379</c:v>
                </c:pt>
                <c:pt idx="63749">
                  <c:v>0.83544776119402975</c:v>
                </c:pt>
                <c:pt idx="63750">
                  <c:v>0.83507462686567158</c:v>
                </c:pt>
                <c:pt idx="63751">
                  <c:v>0.83544776119402975</c:v>
                </c:pt>
                <c:pt idx="63752">
                  <c:v>0.83544776119402975</c:v>
                </c:pt>
                <c:pt idx="63753">
                  <c:v>0.83544776119402975</c:v>
                </c:pt>
                <c:pt idx="63754">
                  <c:v>0.83569828230022403</c:v>
                </c:pt>
                <c:pt idx="63755">
                  <c:v>0.83532486930545191</c:v>
                </c:pt>
                <c:pt idx="63756">
                  <c:v>0.83563690698543147</c:v>
                </c:pt>
                <c:pt idx="63757">
                  <c:v>0.83569828230022403</c:v>
                </c:pt>
                <c:pt idx="63758">
                  <c:v>0.83569828230022403</c:v>
                </c:pt>
                <c:pt idx="63759">
                  <c:v>0.83538633818589025</c:v>
                </c:pt>
                <c:pt idx="63760">
                  <c:v>0.83538633818589025</c:v>
                </c:pt>
                <c:pt idx="63761">
                  <c:v>0.83569828230022403</c:v>
                </c:pt>
                <c:pt idx="63762">
                  <c:v>0.83532486930545191</c:v>
                </c:pt>
                <c:pt idx="63763">
                  <c:v>0.83526335450130751</c:v>
                </c:pt>
                <c:pt idx="63764">
                  <c:v>0.83532486930545191</c:v>
                </c:pt>
                <c:pt idx="63765">
                  <c:v>0.83563690698543147</c:v>
                </c:pt>
                <c:pt idx="63766">
                  <c:v>0.83563690698543147</c:v>
                </c:pt>
                <c:pt idx="63767">
                  <c:v>0.83569828230022403</c:v>
                </c:pt>
                <c:pt idx="63768">
                  <c:v>0.83563690698543147</c:v>
                </c:pt>
                <c:pt idx="63769">
                  <c:v>0.83495145631067968</c:v>
                </c:pt>
                <c:pt idx="63770">
                  <c:v>0.83507462686567158</c:v>
                </c:pt>
                <c:pt idx="63771">
                  <c:v>0.83550913838120111</c:v>
                </c:pt>
                <c:pt idx="63772">
                  <c:v>0.83550913838120111</c:v>
                </c:pt>
                <c:pt idx="63773">
                  <c:v>0.83482475764354969</c:v>
                </c:pt>
                <c:pt idx="63774">
                  <c:v>0.83482475764354969</c:v>
                </c:pt>
                <c:pt idx="63775">
                  <c:v>0.83482475764354969</c:v>
                </c:pt>
                <c:pt idx="63776">
                  <c:v>0.83519761372110379</c:v>
                </c:pt>
                <c:pt idx="63777">
                  <c:v>0.83494783904619974</c:v>
                </c:pt>
                <c:pt idx="63778">
                  <c:v>0.83488632128214701</c:v>
                </c:pt>
                <c:pt idx="63779">
                  <c:v>0.83519761372110379</c:v>
                </c:pt>
                <c:pt idx="63780">
                  <c:v>0.83519761372110379</c:v>
                </c:pt>
                <c:pt idx="63781">
                  <c:v>0.83519761372110379</c:v>
                </c:pt>
                <c:pt idx="63782">
                  <c:v>0.83513614323013807</c:v>
                </c:pt>
                <c:pt idx="63783">
                  <c:v>0.83513614323013807</c:v>
                </c:pt>
                <c:pt idx="63784">
                  <c:v>0.83513614323013807</c:v>
                </c:pt>
                <c:pt idx="63785">
                  <c:v>0.83507462686567158</c:v>
                </c:pt>
                <c:pt idx="63786">
                  <c:v>0.83507462686567158</c:v>
                </c:pt>
                <c:pt idx="63787">
                  <c:v>0.83513614323013807</c:v>
                </c:pt>
                <c:pt idx="63788">
                  <c:v>0.83582089552238814</c:v>
                </c:pt>
                <c:pt idx="63789">
                  <c:v>0.83575961179544611</c:v>
                </c:pt>
                <c:pt idx="63790">
                  <c:v>0.83575961179544611</c:v>
                </c:pt>
                <c:pt idx="63791">
                  <c:v>0.83507462686567158</c:v>
                </c:pt>
                <c:pt idx="63792">
                  <c:v>0.83513614323013807</c:v>
                </c:pt>
                <c:pt idx="63793">
                  <c:v>0.83482475764354969</c:v>
                </c:pt>
                <c:pt idx="63794">
                  <c:v>0.83488632128214701</c:v>
                </c:pt>
                <c:pt idx="63795">
                  <c:v>0.83519761372110379</c:v>
                </c:pt>
                <c:pt idx="63796">
                  <c:v>0.83482475764354969</c:v>
                </c:pt>
                <c:pt idx="63797">
                  <c:v>0.83507462686567158</c:v>
                </c:pt>
                <c:pt idx="63798">
                  <c:v>0.83507462686567158</c:v>
                </c:pt>
                <c:pt idx="63799">
                  <c:v>0.83513614323013807</c:v>
                </c:pt>
                <c:pt idx="63800">
                  <c:v>0.83513614323013807</c:v>
                </c:pt>
                <c:pt idx="63801">
                  <c:v>0.83513614323013807</c:v>
                </c:pt>
                <c:pt idx="63802">
                  <c:v>0.83513614323013807</c:v>
                </c:pt>
                <c:pt idx="63803">
                  <c:v>0.83507462686567158</c:v>
                </c:pt>
                <c:pt idx="63804">
                  <c:v>0.83538633818589025</c:v>
                </c:pt>
                <c:pt idx="63805">
                  <c:v>0.83538633818589025</c:v>
                </c:pt>
                <c:pt idx="63806">
                  <c:v>0.83544776119402975</c:v>
                </c:pt>
                <c:pt idx="63807">
                  <c:v>0.83544776119402975</c:v>
                </c:pt>
                <c:pt idx="63808">
                  <c:v>0.83582089552238814</c:v>
                </c:pt>
                <c:pt idx="63809">
                  <c:v>0.83582089552238814</c:v>
                </c:pt>
                <c:pt idx="63810">
                  <c:v>0.83575961179544611</c:v>
                </c:pt>
                <c:pt idx="63811">
                  <c:v>0.83538633818589025</c:v>
                </c:pt>
                <c:pt idx="63812">
                  <c:v>0.83569828230022403</c:v>
                </c:pt>
                <c:pt idx="63813">
                  <c:v>0.83538633818589025</c:v>
                </c:pt>
                <c:pt idx="63814">
                  <c:v>0.83550913838120111</c:v>
                </c:pt>
                <c:pt idx="63815">
                  <c:v>0.83488632128214701</c:v>
                </c:pt>
                <c:pt idx="63816">
                  <c:v>0.83488632128214701</c:v>
                </c:pt>
                <c:pt idx="63817">
                  <c:v>0.83488632128214701</c:v>
                </c:pt>
                <c:pt idx="63818">
                  <c:v>0.83519761372110379</c:v>
                </c:pt>
                <c:pt idx="63819">
                  <c:v>0.83550913838120111</c:v>
                </c:pt>
                <c:pt idx="63820">
                  <c:v>0.83550913838120111</c:v>
                </c:pt>
                <c:pt idx="63821">
                  <c:v>0.83575961179544611</c:v>
                </c:pt>
                <c:pt idx="63822">
                  <c:v>0.83607169529499625</c:v>
                </c:pt>
                <c:pt idx="63823">
                  <c:v>0.83569828230022403</c:v>
                </c:pt>
                <c:pt idx="63824">
                  <c:v>0.83563690698543147</c:v>
                </c:pt>
                <c:pt idx="63825">
                  <c:v>0.83526335450130751</c:v>
                </c:pt>
                <c:pt idx="63826">
                  <c:v>0.83526335450130751</c:v>
                </c:pt>
                <c:pt idx="63827">
                  <c:v>0.83532486930545191</c:v>
                </c:pt>
                <c:pt idx="63828">
                  <c:v>0.83501306457633451</c:v>
                </c:pt>
                <c:pt idx="63829">
                  <c:v>0.83507462686567158</c:v>
                </c:pt>
                <c:pt idx="63830">
                  <c:v>0.83513614323013807</c:v>
                </c:pt>
                <c:pt idx="63831">
                  <c:v>0.83513614323013807</c:v>
                </c:pt>
                <c:pt idx="63832">
                  <c:v>0.83488632128214701</c:v>
                </c:pt>
                <c:pt idx="63833">
                  <c:v>0.83525903838986215</c:v>
                </c:pt>
                <c:pt idx="63834">
                  <c:v>0.83557046979865779</c:v>
                </c:pt>
                <c:pt idx="63835">
                  <c:v>0.83519761372110379</c:v>
                </c:pt>
                <c:pt idx="63836">
                  <c:v>0.83519761372110379</c:v>
                </c:pt>
                <c:pt idx="63837">
                  <c:v>0.83513614323013807</c:v>
                </c:pt>
                <c:pt idx="63838">
                  <c:v>0.83519761372110379</c:v>
                </c:pt>
                <c:pt idx="63839">
                  <c:v>0.83519761372110379</c:v>
                </c:pt>
                <c:pt idx="63840">
                  <c:v>0.83519761372110379</c:v>
                </c:pt>
                <c:pt idx="63841">
                  <c:v>0.83513614323013807</c:v>
                </c:pt>
                <c:pt idx="63842">
                  <c:v>0.83513614323013807</c:v>
                </c:pt>
                <c:pt idx="63843">
                  <c:v>0.83513614323013807</c:v>
                </c:pt>
                <c:pt idx="63844">
                  <c:v>0.83507462686567158</c:v>
                </c:pt>
                <c:pt idx="63845">
                  <c:v>0.83507462686567158</c:v>
                </c:pt>
                <c:pt idx="63846">
                  <c:v>0.83507462686567158</c:v>
                </c:pt>
                <c:pt idx="63847">
                  <c:v>0.83575961179544611</c:v>
                </c:pt>
                <c:pt idx="63848">
                  <c:v>0.83569828230022403</c:v>
                </c:pt>
                <c:pt idx="63849">
                  <c:v>0.83532486930545191</c:v>
                </c:pt>
                <c:pt idx="63850">
                  <c:v>0.83563690698543147</c:v>
                </c:pt>
                <c:pt idx="63851">
                  <c:v>0.83532486930545191</c:v>
                </c:pt>
                <c:pt idx="63852">
                  <c:v>0.83569828230022403</c:v>
                </c:pt>
                <c:pt idx="63853">
                  <c:v>0.83538633818589025</c:v>
                </c:pt>
                <c:pt idx="63854">
                  <c:v>0.83507462686567158</c:v>
                </c:pt>
                <c:pt idx="63855">
                  <c:v>0.83513614323013807</c:v>
                </c:pt>
                <c:pt idx="63856">
                  <c:v>0.83513614323013807</c:v>
                </c:pt>
                <c:pt idx="63857">
                  <c:v>0.83507462686567158</c:v>
                </c:pt>
                <c:pt idx="63858">
                  <c:v>0.83507462686567158</c:v>
                </c:pt>
                <c:pt idx="63859">
                  <c:v>0.83544776119402975</c:v>
                </c:pt>
                <c:pt idx="63860">
                  <c:v>0.83532486930545191</c:v>
                </c:pt>
                <c:pt idx="63861">
                  <c:v>0.83526335450130751</c:v>
                </c:pt>
                <c:pt idx="63862">
                  <c:v>0.83526335450130751</c:v>
                </c:pt>
                <c:pt idx="63863">
                  <c:v>0.83526335450130751</c:v>
                </c:pt>
                <c:pt idx="63864">
                  <c:v>0.83563690698543147</c:v>
                </c:pt>
                <c:pt idx="63865">
                  <c:v>0.83526335450130751</c:v>
                </c:pt>
                <c:pt idx="63866">
                  <c:v>0.83557548579970109</c:v>
                </c:pt>
                <c:pt idx="63867">
                  <c:v>0.83520179372197301</c:v>
                </c:pt>
                <c:pt idx="63868">
                  <c:v>0.83551401869158881</c:v>
                </c:pt>
                <c:pt idx="63869">
                  <c:v>0.83557548579970109</c:v>
                </c:pt>
                <c:pt idx="63870">
                  <c:v>0.83563690698543147</c:v>
                </c:pt>
                <c:pt idx="63871">
                  <c:v>0.83544776119402975</c:v>
                </c:pt>
                <c:pt idx="63872">
                  <c:v>0.83544776119402975</c:v>
                </c:pt>
                <c:pt idx="63873">
                  <c:v>0.83526335450130751</c:v>
                </c:pt>
                <c:pt idx="63874">
                  <c:v>0.83551401869158881</c:v>
                </c:pt>
                <c:pt idx="63875">
                  <c:v>0.83557548579970109</c:v>
                </c:pt>
                <c:pt idx="63876">
                  <c:v>0.83532486930545191</c:v>
                </c:pt>
                <c:pt idx="63877">
                  <c:v>0.83520179372197312</c:v>
                </c:pt>
                <c:pt idx="63878">
                  <c:v>0.83520179372197312</c:v>
                </c:pt>
                <c:pt idx="63879">
                  <c:v>0.83488980201718355</c:v>
                </c:pt>
                <c:pt idx="63880">
                  <c:v>0.83532486930545191</c:v>
                </c:pt>
                <c:pt idx="63881">
                  <c:v>0.83538633818589025</c:v>
                </c:pt>
                <c:pt idx="63882">
                  <c:v>0.83532486930545191</c:v>
                </c:pt>
                <c:pt idx="63883">
                  <c:v>0.83563690698543147</c:v>
                </c:pt>
                <c:pt idx="63884">
                  <c:v>0.83569828230022403</c:v>
                </c:pt>
                <c:pt idx="63885">
                  <c:v>0.83569828230022403</c:v>
                </c:pt>
                <c:pt idx="63886">
                  <c:v>0.83538633818589025</c:v>
                </c:pt>
                <c:pt idx="63887">
                  <c:v>0.83569828230022403</c:v>
                </c:pt>
                <c:pt idx="63888">
                  <c:v>0.83563690698543147</c:v>
                </c:pt>
                <c:pt idx="63889">
                  <c:v>0.83563690698543147</c:v>
                </c:pt>
                <c:pt idx="63890">
                  <c:v>0.83532486930545191</c:v>
                </c:pt>
                <c:pt idx="63891">
                  <c:v>0.83538633818589025</c:v>
                </c:pt>
                <c:pt idx="63892">
                  <c:v>0.83538633818589025</c:v>
                </c:pt>
                <c:pt idx="63893">
                  <c:v>0.83544776119402975</c:v>
                </c:pt>
                <c:pt idx="63894">
                  <c:v>0.83544776119402975</c:v>
                </c:pt>
                <c:pt idx="63895">
                  <c:v>0.83544776119402975</c:v>
                </c:pt>
                <c:pt idx="63896">
                  <c:v>0.83569828230022403</c:v>
                </c:pt>
                <c:pt idx="63897">
                  <c:v>0.83538633818589025</c:v>
                </c:pt>
                <c:pt idx="63898">
                  <c:v>0.83495145631067968</c:v>
                </c:pt>
                <c:pt idx="63899">
                  <c:v>0.83569828230022403</c:v>
                </c:pt>
                <c:pt idx="63900">
                  <c:v>0.83538633818589025</c:v>
                </c:pt>
                <c:pt idx="63901">
                  <c:v>0.83538633818589025</c:v>
                </c:pt>
                <c:pt idx="63902">
                  <c:v>0.83538633818589025</c:v>
                </c:pt>
                <c:pt idx="63903">
                  <c:v>0.83538633818589025</c:v>
                </c:pt>
                <c:pt idx="63904">
                  <c:v>0.83569828230022403</c:v>
                </c:pt>
                <c:pt idx="63905">
                  <c:v>0.83569828230022403</c:v>
                </c:pt>
                <c:pt idx="63906">
                  <c:v>0.83532486930545191</c:v>
                </c:pt>
                <c:pt idx="63907">
                  <c:v>0.83526335450130751</c:v>
                </c:pt>
                <c:pt idx="63908">
                  <c:v>0.83538633818589025</c:v>
                </c:pt>
                <c:pt idx="63909">
                  <c:v>0.83544776119402997</c:v>
                </c:pt>
                <c:pt idx="63910">
                  <c:v>0.83513614323013807</c:v>
                </c:pt>
                <c:pt idx="63911">
                  <c:v>0.83519761372110379</c:v>
                </c:pt>
                <c:pt idx="63912">
                  <c:v>0.83519761372110379</c:v>
                </c:pt>
                <c:pt idx="63913">
                  <c:v>0.83519761372110379</c:v>
                </c:pt>
                <c:pt idx="63914">
                  <c:v>0.83488632128214701</c:v>
                </c:pt>
                <c:pt idx="63915">
                  <c:v>0.83525903838986215</c:v>
                </c:pt>
                <c:pt idx="63916">
                  <c:v>0.83494783904619974</c:v>
                </c:pt>
                <c:pt idx="63917">
                  <c:v>0.83494783904619974</c:v>
                </c:pt>
                <c:pt idx="63918">
                  <c:v>0.83525903838986215</c:v>
                </c:pt>
                <c:pt idx="63919">
                  <c:v>0.83488632128214701</c:v>
                </c:pt>
                <c:pt idx="63920">
                  <c:v>0.83525903838986215</c:v>
                </c:pt>
                <c:pt idx="63921">
                  <c:v>0.8353204172876304</c:v>
                </c:pt>
                <c:pt idx="63922">
                  <c:v>0.8353204172876304</c:v>
                </c:pt>
                <c:pt idx="63923">
                  <c:v>0.83494783904619974</c:v>
                </c:pt>
                <c:pt idx="63924">
                  <c:v>0.83525903838986215</c:v>
                </c:pt>
                <c:pt idx="63925">
                  <c:v>0.83519761372110379</c:v>
                </c:pt>
                <c:pt idx="63926">
                  <c:v>0.83482475764354969</c:v>
                </c:pt>
                <c:pt idx="63927">
                  <c:v>0.83519761372110379</c:v>
                </c:pt>
                <c:pt idx="63928">
                  <c:v>0.83488632128214701</c:v>
                </c:pt>
                <c:pt idx="63929">
                  <c:v>0.83488632128214701</c:v>
                </c:pt>
                <c:pt idx="63930">
                  <c:v>0.83525903838986215</c:v>
                </c:pt>
                <c:pt idx="63931">
                  <c:v>0.83525903838986215</c:v>
                </c:pt>
                <c:pt idx="63932">
                  <c:v>0.83519761372110379</c:v>
                </c:pt>
                <c:pt idx="63933">
                  <c:v>0.83519761372110379</c:v>
                </c:pt>
                <c:pt idx="63934">
                  <c:v>0.83488632128214701</c:v>
                </c:pt>
                <c:pt idx="63935">
                  <c:v>0.83557046979865779</c:v>
                </c:pt>
                <c:pt idx="63936">
                  <c:v>0.83557046979865779</c:v>
                </c:pt>
                <c:pt idx="63937">
                  <c:v>0.83550913838120111</c:v>
                </c:pt>
                <c:pt idx="63938">
                  <c:v>0.83550913838120111</c:v>
                </c:pt>
                <c:pt idx="63939">
                  <c:v>0.83557046979865779</c:v>
                </c:pt>
                <c:pt idx="63940">
                  <c:v>0.83557046979865779</c:v>
                </c:pt>
                <c:pt idx="63941">
                  <c:v>0.83519761372110379</c:v>
                </c:pt>
                <c:pt idx="63942">
                  <c:v>0.83488632128214701</c:v>
                </c:pt>
                <c:pt idx="63943">
                  <c:v>0.83519761372110379</c:v>
                </c:pt>
                <c:pt idx="63944">
                  <c:v>0.83476314807907492</c:v>
                </c:pt>
                <c:pt idx="63945">
                  <c:v>0.83507462686567158</c:v>
                </c:pt>
                <c:pt idx="63946">
                  <c:v>0.83544776119402975</c:v>
                </c:pt>
                <c:pt idx="63947">
                  <c:v>0.83544776119402975</c:v>
                </c:pt>
                <c:pt idx="63948">
                  <c:v>0.83575961179544611</c:v>
                </c:pt>
                <c:pt idx="63949">
                  <c:v>0.83575961179544611</c:v>
                </c:pt>
                <c:pt idx="63950">
                  <c:v>0.83513614323013807</c:v>
                </c:pt>
                <c:pt idx="63951">
                  <c:v>0.83488632128214701</c:v>
                </c:pt>
                <c:pt idx="63952">
                  <c:v>0.83557046979865779</c:v>
                </c:pt>
                <c:pt idx="63953">
                  <c:v>0.83519761372110379</c:v>
                </c:pt>
                <c:pt idx="63954">
                  <c:v>0.83488632128214701</c:v>
                </c:pt>
                <c:pt idx="63955">
                  <c:v>0.83488632128214701</c:v>
                </c:pt>
                <c:pt idx="63956">
                  <c:v>0.83519761372110379</c:v>
                </c:pt>
                <c:pt idx="63957">
                  <c:v>0.83519761372110379</c:v>
                </c:pt>
                <c:pt idx="63958">
                  <c:v>0.83550913838120111</c:v>
                </c:pt>
                <c:pt idx="63959">
                  <c:v>0.83544776119402975</c:v>
                </c:pt>
                <c:pt idx="63960">
                  <c:v>0.83544776119402975</c:v>
                </c:pt>
                <c:pt idx="63961">
                  <c:v>0.83575961179544611</c:v>
                </c:pt>
                <c:pt idx="63962">
                  <c:v>0.83569828230022403</c:v>
                </c:pt>
                <c:pt idx="63963">
                  <c:v>0.83575961179544611</c:v>
                </c:pt>
                <c:pt idx="63964">
                  <c:v>0.83544776119402975</c:v>
                </c:pt>
                <c:pt idx="63965">
                  <c:v>0.83550913838120111</c:v>
                </c:pt>
                <c:pt idx="63966">
                  <c:v>0.83513614323013807</c:v>
                </c:pt>
                <c:pt idx="63967">
                  <c:v>0.83513614323013807</c:v>
                </c:pt>
                <c:pt idx="63968">
                  <c:v>0.83519761372110379</c:v>
                </c:pt>
                <c:pt idx="63969">
                  <c:v>0.83519761372110379</c:v>
                </c:pt>
                <c:pt idx="63970">
                  <c:v>0.83594332587621178</c:v>
                </c:pt>
                <c:pt idx="63971">
                  <c:v>0.8353204172876304</c:v>
                </c:pt>
                <c:pt idx="63972">
                  <c:v>0.8353204172876304</c:v>
                </c:pt>
                <c:pt idx="63973">
                  <c:v>0.83525903838986215</c:v>
                </c:pt>
                <c:pt idx="63974">
                  <c:v>0.83488632128214701</c:v>
                </c:pt>
                <c:pt idx="63975">
                  <c:v>0.83519761372110379</c:v>
                </c:pt>
                <c:pt idx="63976">
                  <c:v>0.83550913838120111</c:v>
                </c:pt>
                <c:pt idx="63977">
                  <c:v>0.83550913838120111</c:v>
                </c:pt>
                <c:pt idx="63978">
                  <c:v>0.83544776119402975</c:v>
                </c:pt>
                <c:pt idx="63979">
                  <c:v>0.83575961179544611</c:v>
                </c:pt>
                <c:pt idx="63980">
                  <c:v>0.83544776119402975</c:v>
                </c:pt>
                <c:pt idx="63981">
                  <c:v>0.83544776119402975</c:v>
                </c:pt>
                <c:pt idx="63982">
                  <c:v>0.83569828230022403</c:v>
                </c:pt>
                <c:pt idx="63983">
                  <c:v>0.83569828230022403</c:v>
                </c:pt>
                <c:pt idx="63984">
                  <c:v>0.83538633818589025</c:v>
                </c:pt>
                <c:pt idx="63985">
                  <c:v>0.83544776119402975</c:v>
                </c:pt>
                <c:pt idx="63986">
                  <c:v>0.83582089552238814</c:v>
                </c:pt>
                <c:pt idx="63987">
                  <c:v>0.83588213353226415</c:v>
                </c:pt>
                <c:pt idx="63988">
                  <c:v>0.83557046979865779</c:v>
                </c:pt>
                <c:pt idx="63989">
                  <c:v>0.83557046979865779</c:v>
                </c:pt>
                <c:pt idx="63990">
                  <c:v>0.83525903838986215</c:v>
                </c:pt>
                <c:pt idx="63991">
                  <c:v>0.83494783904619974</c:v>
                </c:pt>
                <c:pt idx="63992">
                  <c:v>0.83525903838986215</c:v>
                </c:pt>
                <c:pt idx="63993">
                  <c:v>0.83519761372110379</c:v>
                </c:pt>
                <c:pt idx="63994">
                  <c:v>0.83519761372110379</c:v>
                </c:pt>
                <c:pt idx="63995">
                  <c:v>0.83525903838986215</c:v>
                </c:pt>
                <c:pt idx="63996">
                  <c:v>0.83525903838986215</c:v>
                </c:pt>
                <c:pt idx="63997">
                  <c:v>0.83494783904619974</c:v>
                </c:pt>
                <c:pt idx="63998">
                  <c:v>0.83494783904619974</c:v>
                </c:pt>
                <c:pt idx="63999">
                  <c:v>0.8353204172876304</c:v>
                </c:pt>
                <c:pt idx="64000">
                  <c:v>0.8353204172876304</c:v>
                </c:pt>
                <c:pt idx="64001">
                  <c:v>0.83525903838986215</c:v>
                </c:pt>
                <c:pt idx="64002">
                  <c:v>0.83557046979865779</c:v>
                </c:pt>
                <c:pt idx="64003">
                  <c:v>0.83588213353226415</c:v>
                </c:pt>
                <c:pt idx="64004">
                  <c:v>0.83550913838120111</c:v>
                </c:pt>
                <c:pt idx="64005">
                  <c:v>0.83575961179544611</c:v>
                </c:pt>
                <c:pt idx="64006">
                  <c:v>0.83575961179544611</c:v>
                </c:pt>
                <c:pt idx="64007">
                  <c:v>0.83544776119402975</c:v>
                </c:pt>
                <c:pt idx="64008">
                  <c:v>0.83538633818589025</c:v>
                </c:pt>
                <c:pt idx="64009">
                  <c:v>0.83569828230022403</c:v>
                </c:pt>
                <c:pt idx="64010">
                  <c:v>0.83501306457633451</c:v>
                </c:pt>
                <c:pt idx="64011">
                  <c:v>0.83532486930545191</c:v>
                </c:pt>
                <c:pt idx="64012">
                  <c:v>0.83532486930545191</c:v>
                </c:pt>
                <c:pt idx="64013">
                  <c:v>0.83569828230022403</c:v>
                </c:pt>
                <c:pt idx="64014">
                  <c:v>0.83538633818589025</c:v>
                </c:pt>
                <c:pt idx="64015">
                  <c:v>0.83538633818589025</c:v>
                </c:pt>
                <c:pt idx="64016">
                  <c:v>0.83544776119402975</c:v>
                </c:pt>
                <c:pt idx="64017">
                  <c:v>0.83550913838120111</c:v>
                </c:pt>
                <c:pt idx="64018">
                  <c:v>0.83557046979865779</c:v>
                </c:pt>
                <c:pt idx="64019">
                  <c:v>0.83519761372110379</c:v>
                </c:pt>
                <c:pt idx="64020">
                  <c:v>0.83488632128214701</c:v>
                </c:pt>
                <c:pt idx="64021">
                  <c:v>0.83488632128214701</c:v>
                </c:pt>
                <c:pt idx="64022">
                  <c:v>0.83494783904619974</c:v>
                </c:pt>
                <c:pt idx="64023">
                  <c:v>0.83500931098696463</c:v>
                </c:pt>
                <c:pt idx="64024">
                  <c:v>0.83500931098696463</c:v>
                </c:pt>
                <c:pt idx="64025">
                  <c:v>0.8353204172876304</c:v>
                </c:pt>
                <c:pt idx="64026">
                  <c:v>0.83557046979865779</c:v>
                </c:pt>
                <c:pt idx="64027">
                  <c:v>0.83544776119402975</c:v>
                </c:pt>
                <c:pt idx="64028">
                  <c:v>0.83544776119402975</c:v>
                </c:pt>
                <c:pt idx="64029">
                  <c:v>0.83538633818589025</c:v>
                </c:pt>
                <c:pt idx="64030">
                  <c:v>0.83575961179544611</c:v>
                </c:pt>
                <c:pt idx="64031">
                  <c:v>0.83588213353226415</c:v>
                </c:pt>
                <c:pt idx="64032">
                  <c:v>0.83557046979865779</c:v>
                </c:pt>
                <c:pt idx="64033">
                  <c:v>0.8356317554975774</c:v>
                </c:pt>
                <c:pt idx="64034">
                  <c:v>0.83494783904619974</c:v>
                </c:pt>
                <c:pt idx="64035">
                  <c:v>0.8353204172876304</c:v>
                </c:pt>
                <c:pt idx="64036">
                  <c:v>0.83538175046554941</c:v>
                </c:pt>
                <c:pt idx="64037">
                  <c:v>0.83538175046554941</c:v>
                </c:pt>
                <c:pt idx="64038">
                  <c:v>0.83500931098696463</c:v>
                </c:pt>
                <c:pt idx="64039">
                  <c:v>0.83500931098696463</c:v>
                </c:pt>
                <c:pt idx="64040">
                  <c:v>0.83519761372110379</c:v>
                </c:pt>
                <c:pt idx="64041">
                  <c:v>0.83519761372110379</c:v>
                </c:pt>
                <c:pt idx="64042">
                  <c:v>0.8353204172876304</c:v>
                </c:pt>
                <c:pt idx="64043">
                  <c:v>0.8353204172876304</c:v>
                </c:pt>
                <c:pt idx="64044">
                  <c:v>0.83600447260529265</c:v>
                </c:pt>
                <c:pt idx="64045">
                  <c:v>0.8356317554975774</c:v>
                </c:pt>
                <c:pt idx="64046">
                  <c:v>0.8356317554975774</c:v>
                </c:pt>
                <c:pt idx="64047">
                  <c:v>0.8353204172876304</c:v>
                </c:pt>
                <c:pt idx="64048">
                  <c:v>0.83494783904619974</c:v>
                </c:pt>
                <c:pt idx="64049">
                  <c:v>0.83525903838986215</c:v>
                </c:pt>
                <c:pt idx="64050">
                  <c:v>0.8356317554975774</c:v>
                </c:pt>
                <c:pt idx="64051">
                  <c:v>0.8356317554975774</c:v>
                </c:pt>
                <c:pt idx="64052">
                  <c:v>0.83525903838986215</c:v>
                </c:pt>
                <c:pt idx="64053">
                  <c:v>0.83525903838986215</c:v>
                </c:pt>
                <c:pt idx="64054">
                  <c:v>0.8356317554975774</c:v>
                </c:pt>
                <c:pt idx="64055">
                  <c:v>0.8356317554975774</c:v>
                </c:pt>
                <c:pt idx="64056">
                  <c:v>0.83525903838986215</c:v>
                </c:pt>
                <c:pt idx="64057">
                  <c:v>0.83525903838986215</c:v>
                </c:pt>
                <c:pt idx="64058">
                  <c:v>0.8356317554975774</c:v>
                </c:pt>
                <c:pt idx="64059">
                  <c:v>0.83569299552906096</c:v>
                </c:pt>
                <c:pt idx="64060">
                  <c:v>0.8353817504655493</c:v>
                </c:pt>
                <c:pt idx="64061">
                  <c:v>0.83507073715562186</c:v>
                </c:pt>
                <c:pt idx="64062">
                  <c:v>0.83513211760327521</c:v>
                </c:pt>
                <c:pt idx="64063">
                  <c:v>0.83544303797468367</c:v>
                </c:pt>
                <c:pt idx="64064">
                  <c:v>0.83513211760327521</c:v>
                </c:pt>
                <c:pt idx="64065">
                  <c:v>0.83507073715562186</c:v>
                </c:pt>
                <c:pt idx="64066">
                  <c:v>0.8353817504655493</c:v>
                </c:pt>
                <c:pt idx="64067">
                  <c:v>0.8356317554975774</c:v>
                </c:pt>
                <c:pt idx="64068">
                  <c:v>0.8356317554975774</c:v>
                </c:pt>
                <c:pt idx="64069">
                  <c:v>0.83525903838986215</c:v>
                </c:pt>
                <c:pt idx="64070">
                  <c:v>0.83519761372110379</c:v>
                </c:pt>
                <c:pt idx="64071">
                  <c:v>0.83557046979865779</c:v>
                </c:pt>
                <c:pt idx="64072">
                  <c:v>0.83494783904619974</c:v>
                </c:pt>
                <c:pt idx="64073">
                  <c:v>0.83507073715562186</c:v>
                </c:pt>
                <c:pt idx="64074">
                  <c:v>0.83507073715562186</c:v>
                </c:pt>
                <c:pt idx="64075">
                  <c:v>0.83507073715562186</c:v>
                </c:pt>
                <c:pt idx="64076">
                  <c:v>0.83538175046554941</c:v>
                </c:pt>
                <c:pt idx="64077">
                  <c:v>0.83500931098696463</c:v>
                </c:pt>
                <c:pt idx="64078">
                  <c:v>0.8353817504655493</c:v>
                </c:pt>
                <c:pt idx="64079">
                  <c:v>0.8353204172876304</c:v>
                </c:pt>
                <c:pt idx="64080">
                  <c:v>0.8356317554975774</c:v>
                </c:pt>
                <c:pt idx="64081">
                  <c:v>0.83557046979865779</c:v>
                </c:pt>
                <c:pt idx="64082">
                  <c:v>0.83557046979865779</c:v>
                </c:pt>
                <c:pt idx="64083">
                  <c:v>0.83557046979865779</c:v>
                </c:pt>
                <c:pt idx="64084">
                  <c:v>0.83525903838986215</c:v>
                </c:pt>
                <c:pt idx="64085">
                  <c:v>0.83525903838986215</c:v>
                </c:pt>
                <c:pt idx="64086">
                  <c:v>0.8356317554975774</c:v>
                </c:pt>
                <c:pt idx="64087">
                  <c:v>0.83600447260529265</c:v>
                </c:pt>
                <c:pt idx="64088">
                  <c:v>0.8353817504655493</c:v>
                </c:pt>
                <c:pt idx="64089">
                  <c:v>0.83544303797468367</c:v>
                </c:pt>
                <c:pt idx="64090">
                  <c:v>0.83507073715562186</c:v>
                </c:pt>
                <c:pt idx="64091">
                  <c:v>0.83494783904619974</c:v>
                </c:pt>
                <c:pt idx="64092">
                  <c:v>0.83494783904619974</c:v>
                </c:pt>
                <c:pt idx="64093">
                  <c:v>0.83494783904619974</c:v>
                </c:pt>
                <c:pt idx="64094">
                  <c:v>0.83519761372110379</c:v>
                </c:pt>
                <c:pt idx="64095">
                  <c:v>0.83519761372110379</c:v>
                </c:pt>
                <c:pt idx="64096">
                  <c:v>0.83557046979865779</c:v>
                </c:pt>
                <c:pt idx="64097">
                  <c:v>0.83557046979865779</c:v>
                </c:pt>
                <c:pt idx="64098">
                  <c:v>0.8356317554975774</c:v>
                </c:pt>
                <c:pt idx="64099">
                  <c:v>0.8356317554975774</c:v>
                </c:pt>
                <c:pt idx="64100">
                  <c:v>0.83488632128214701</c:v>
                </c:pt>
                <c:pt idx="64101">
                  <c:v>0.83519761372110379</c:v>
                </c:pt>
                <c:pt idx="64102">
                  <c:v>0.83513614323013807</c:v>
                </c:pt>
                <c:pt idx="64103">
                  <c:v>0.83482475764354969</c:v>
                </c:pt>
                <c:pt idx="64104">
                  <c:v>0.83519761372110379</c:v>
                </c:pt>
                <c:pt idx="64105">
                  <c:v>0.83488632128214701</c:v>
                </c:pt>
                <c:pt idx="64106">
                  <c:v>0.83513614323013807</c:v>
                </c:pt>
                <c:pt idx="64107">
                  <c:v>0.83507462686567158</c:v>
                </c:pt>
                <c:pt idx="64108">
                  <c:v>0.83575961179544611</c:v>
                </c:pt>
                <c:pt idx="64109">
                  <c:v>0.83532486930545191</c:v>
                </c:pt>
                <c:pt idx="64110">
                  <c:v>0.83526335450130751</c:v>
                </c:pt>
                <c:pt idx="64111">
                  <c:v>0.83526335450130751</c:v>
                </c:pt>
                <c:pt idx="64112">
                  <c:v>0.83557548579970109</c:v>
                </c:pt>
                <c:pt idx="64113">
                  <c:v>0.83526335450130751</c:v>
                </c:pt>
                <c:pt idx="64114">
                  <c:v>0.83526335450130751</c:v>
                </c:pt>
                <c:pt idx="64115">
                  <c:v>0.83563690698543147</c:v>
                </c:pt>
                <c:pt idx="64116">
                  <c:v>0.83563690698543147</c:v>
                </c:pt>
                <c:pt idx="64117">
                  <c:v>0.83557548579970109</c:v>
                </c:pt>
                <c:pt idx="64118">
                  <c:v>0.83557548579970109</c:v>
                </c:pt>
                <c:pt idx="64119">
                  <c:v>0.83557548579970109</c:v>
                </c:pt>
                <c:pt idx="64120">
                  <c:v>0.83563690698543147</c:v>
                </c:pt>
                <c:pt idx="64121">
                  <c:v>0.83569828230022403</c:v>
                </c:pt>
                <c:pt idx="64122">
                  <c:v>0.83569828230022403</c:v>
                </c:pt>
                <c:pt idx="64123">
                  <c:v>0.83569828230022403</c:v>
                </c:pt>
                <c:pt idx="64124">
                  <c:v>0.83569828230022403</c:v>
                </c:pt>
                <c:pt idx="64125">
                  <c:v>0.83569828230022403</c:v>
                </c:pt>
                <c:pt idx="64126">
                  <c:v>0.83532486930545191</c:v>
                </c:pt>
                <c:pt idx="64127">
                  <c:v>0.83532486930545191</c:v>
                </c:pt>
                <c:pt idx="64128">
                  <c:v>0.83532486930545191</c:v>
                </c:pt>
                <c:pt idx="64129">
                  <c:v>0.83532486930545191</c:v>
                </c:pt>
                <c:pt idx="64130">
                  <c:v>0.83569828230022403</c:v>
                </c:pt>
                <c:pt idx="64131">
                  <c:v>0.83538633818589025</c:v>
                </c:pt>
                <c:pt idx="64132">
                  <c:v>0.83507462686567158</c:v>
                </c:pt>
                <c:pt idx="64133">
                  <c:v>0.83513614323013807</c:v>
                </c:pt>
                <c:pt idx="64134">
                  <c:v>0.83519761372110379</c:v>
                </c:pt>
                <c:pt idx="64135">
                  <c:v>0.83557046979865779</c:v>
                </c:pt>
                <c:pt idx="64136">
                  <c:v>0.83525903838986215</c:v>
                </c:pt>
                <c:pt idx="64137">
                  <c:v>0.83513614323013807</c:v>
                </c:pt>
                <c:pt idx="64138">
                  <c:v>0.83513614323013807</c:v>
                </c:pt>
                <c:pt idx="64139">
                  <c:v>0.83582089552238814</c:v>
                </c:pt>
                <c:pt idx="64140">
                  <c:v>0.83569828230022403</c:v>
                </c:pt>
                <c:pt idx="64141">
                  <c:v>0.83563690698543147</c:v>
                </c:pt>
                <c:pt idx="64142">
                  <c:v>0.83601045946955543</c:v>
                </c:pt>
                <c:pt idx="64143">
                  <c:v>0.83569828230022403</c:v>
                </c:pt>
                <c:pt idx="64144">
                  <c:v>0.83569828230022403</c:v>
                </c:pt>
                <c:pt idx="64145">
                  <c:v>0.83532486930545191</c:v>
                </c:pt>
                <c:pt idx="64146">
                  <c:v>0.83544776119402975</c:v>
                </c:pt>
                <c:pt idx="64147">
                  <c:v>0.83557046979865779</c:v>
                </c:pt>
                <c:pt idx="64148">
                  <c:v>0.83557046979865779</c:v>
                </c:pt>
                <c:pt idx="64149">
                  <c:v>0.8356317554975774</c:v>
                </c:pt>
                <c:pt idx="64150">
                  <c:v>0.8356317554975774</c:v>
                </c:pt>
                <c:pt idx="64151">
                  <c:v>0.8356317554975774</c:v>
                </c:pt>
                <c:pt idx="64152">
                  <c:v>0.8356317554975774</c:v>
                </c:pt>
                <c:pt idx="64153">
                  <c:v>0.83606557377049184</c:v>
                </c:pt>
                <c:pt idx="64154">
                  <c:v>0.83538175046554941</c:v>
                </c:pt>
                <c:pt idx="64155">
                  <c:v>0.83500931098696463</c:v>
                </c:pt>
                <c:pt idx="64156">
                  <c:v>0.83494783904619974</c:v>
                </c:pt>
                <c:pt idx="64157">
                  <c:v>0.83525903838986215</c:v>
                </c:pt>
                <c:pt idx="64158">
                  <c:v>0.83494783904619974</c:v>
                </c:pt>
                <c:pt idx="64159">
                  <c:v>0.83525903838986215</c:v>
                </c:pt>
                <c:pt idx="64160">
                  <c:v>0.83557046979865779</c:v>
                </c:pt>
                <c:pt idx="64161">
                  <c:v>0.83544776119402975</c:v>
                </c:pt>
                <c:pt idx="64162">
                  <c:v>0.83575961179544611</c:v>
                </c:pt>
                <c:pt idx="64163">
                  <c:v>0.83575961179544611</c:v>
                </c:pt>
                <c:pt idx="64164">
                  <c:v>0.83544776119402975</c:v>
                </c:pt>
                <c:pt idx="64165">
                  <c:v>0.83550913838120111</c:v>
                </c:pt>
                <c:pt idx="64166">
                  <c:v>0.83550913838120111</c:v>
                </c:pt>
                <c:pt idx="64167">
                  <c:v>0.83519761372110379</c:v>
                </c:pt>
                <c:pt idx="64168">
                  <c:v>0.83488632128214701</c:v>
                </c:pt>
                <c:pt idx="64169">
                  <c:v>0.83494783904619974</c:v>
                </c:pt>
                <c:pt idx="64170">
                  <c:v>0.83500931098696463</c:v>
                </c:pt>
                <c:pt idx="64171">
                  <c:v>0.83500931098696463</c:v>
                </c:pt>
                <c:pt idx="64172">
                  <c:v>0.83500931098696463</c:v>
                </c:pt>
                <c:pt idx="64173">
                  <c:v>0.83500931098696463</c:v>
                </c:pt>
                <c:pt idx="64174">
                  <c:v>0.83494783904619974</c:v>
                </c:pt>
                <c:pt idx="64175">
                  <c:v>0.83500931098696463</c:v>
                </c:pt>
                <c:pt idx="64176">
                  <c:v>0.83525903838986215</c:v>
                </c:pt>
                <c:pt idx="64177">
                  <c:v>0.83557046979865779</c:v>
                </c:pt>
                <c:pt idx="64178">
                  <c:v>0.83550913838120111</c:v>
                </c:pt>
                <c:pt idx="64179">
                  <c:v>0.83550913838120111</c:v>
                </c:pt>
                <c:pt idx="64180">
                  <c:v>0.83557046979865779</c:v>
                </c:pt>
                <c:pt idx="64181">
                  <c:v>0.83550913838120111</c:v>
                </c:pt>
                <c:pt idx="64182">
                  <c:v>0.83544776119402975</c:v>
                </c:pt>
                <c:pt idx="64183">
                  <c:v>0.83544776119402975</c:v>
                </c:pt>
                <c:pt idx="64184">
                  <c:v>0.83513614323013796</c:v>
                </c:pt>
                <c:pt idx="64185">
                  <c:v>0.83582089552238814</c:v>
                </c:pt>
                <c:pt idx="64186">
                  <c:v>0.83582089552238814</c:v>
                </c:pt>
                <c:pt idx="64187">
                  <c:v>0.83550913838120111</c:v>
                </c:pt>
                <c:pt idx="64188">
                  <c:v>0.83550913838120111</c:v>
                </c:pt>
                <c:pt idx="64189">
                  <c:v>0.83513614323013796</c:v>
                </c:pt>
                <c:pt idx="64190">
                  <c:v>0.83544776119402975</c:v>
                </c:pt>
                <c:pt idx="64191">
                  <c:v>0.83550913838120111</c:v>
                </c:pt>
                <c:pt idx="64192">
                  <c:v>0.83582089552238814</c:v>
                </c:pt>
                <c:pt idx="64193">
                  <c:v>0.83582089552238814</c:v>
                </c:pt>
                <c:pt idx="64194">
                  <c:v>0.83575961179544611</c:v>
                </c:pt>
                <c:pt idx="64195">
                  <c:v>0.83544776119402975</c:v>
                </c:pt>
                <c:pt idx="64196">
                  <c:v>0.83544776119402975</c:v>
                </c:pt>
                <c:pt idx="64197">
                  <c:v>0.83550913838120111</c:v>
                </c:pt>
                <c:pt idx="64198">
                  <c:v>0.83588213353226415</c:v>
                </c:pt>
                <c:pt idx="64199">
                  <c:v>0.83557046979865779</c:v>
                </c:pt>
                <c:pt idx="64200">
                  <c:v>0.8356317554975774</c:v>
                </c:pt>
                <c:pt idx="64201">
                  <c:v>0.83525903838986215</c:v>
                </c:pt>
                <c:pt idx="64202">
                  <c:v>0.83557046979865779</c:v>
                </c:pt>
                <c:pt idx="64203">
                  <c:v>0.83525903838986215</c:v>
                </c:pt>
                <c:pt idx="64204">
                  <c:v>0.83500931098696463</c:v>
                </c:pt>
                <c:pt idx="64205">
                  <c:v>0.83538175046554941</c:v>
                </c:pt>
                <c:pt idx="64206">
                  <c:v>0.83538175046554941</c:v>
                </c:pt>
                <c:pt idx="64207">
                  <c:v>0.8353204172876304</c:v>
                </c:pt>
                <c:pt idx="64208">
                  <c:v>0.83500931098696463</c:v>
                </c:pt>
                <c:pt idx="64209">
                  <c:v>0.83463687150837995</c:v>
                </c:pt>
                <c:pt idx="64210">
                  <c:v>0.83494783904619974</c:v>
                </c:pt>
                <c:pt idx="64211">
                  <c:v>0.83525903838986215</c:v>
                </c:pt>
                <c:pt idx="64212">
                  <c:v>0.83488632128214701</c:v>
                </c:pt>
                <c:pt idx="64213">
                  <c:v>0.83557046979865779</c:v>
                </c:pt>
                <c:pt idx="64214">
                  <c:v>0.83550913838120111</c:v>
                </c:pt>
                <c:pt idx="64215">
                  <c:v>0.83544776119402975</c:v>
                </c:pt>
                <c:pt idx="64216">
                  <c:v>0.83544776119402975</c:v>
                </c:pt>
                <c:pt idx="64217">
                  <c:v>0.83507462686567158</c:v>
                </c:pt>
                <c:pt idx="64218">
                  <c:v>0.83550913838120111</c:v>
                </c:pt>
                <c:pt idx="64219">
                  <c:v>0.83588213353226415</c:v>
                </c:pt>
                <c:pt idx="64220">
                  <c:v>0.83550913838120111</c:v>
                </c:pt>
                <c:pt idx="64221">
                  <c:v>0.83544776119402975</c:v>
                </c:pt>
                <c:pt idx="64222">
                  <c:v>0.83582089552238814</c:v>
                </c:pt>
                <c:pt idx="64223">
                  <c:v>0.83550913838120111</c:v>
                </c:pt>
                <c:pt idx="64224">
                  <c:v>0.83482475764354969</c:v>
                </c:pt>
                <c:pt idx="64225">
                  <c:v>0.83525903838986215</c:v>
                </c:pt>
                <c:pt idx="64226">
                  <c:v>0.8353204172876304</c:v>
                </c:pt>
                <c:pt idx="64227">
                  <c:v>0.83538175046554941</c:v>
                </c:pt>
                <c:pt idx="64228">
                  <c:v>0.83507073715562186</c:v>
                </c:pt>
                <c:pt idx="64229">
                  <c:v>0.83538175046554941</c:v>
                </c:pt>
                <c:pt idx="64230">
                  <c:v>0.8356317554975774</c:v>
                </c:pt>
                <c:pt idx="64231">
                  <c:v>0.83488632128214701</c:v>
                </c:pt>
                <c:pt idx="64232">
                  <c:v>0.83525903838986215</c:v>
                </c:pt>
                <c:pt idx="64233">
                  <c:v>0.83488632128214701</c:v>
                </c:pt>
                <c:pt idx="64234">
                  <c:v>0.83525903838986215</c:v>
                </c:pt>
                <c:pt idx="64235">
                  <c:v>0.83494783904619974</c:v>
                </c:pt>
                <c:pt idx="64236">
                  <c:v>0.83488632128214701</c:v>
                </c:pt>
                <c:pt idx="64237">
                  <c:v>0.83525903838986215</c:v>
                </c:pt>
                <c:pt idx="64238">
                  <c:v>0.83494783904619974</c:v>
                </c:pt>
                <c:pt idx="64239">
                  <c:v>0.83494783904619974</c:v>
                </c:pt>
                <c:pt idx="64240">
                  <c:v>0.83500931098696463</c:v>
                </c:pt>
                <c:pt idx="64241">
                  <c:v>0.83538175046554941</c:v>
                </c:pt>
                <c:pt idx="64242">
                  <c:v>0.83500931098696463</c:v>
                </c:pt>
                <c:pt idx="64243">
                  <c:v>0.83500931098696463</c:v>
                </c:pt>
                <c:pt idx="64244">
                  <c:v>0.83494783904619974</c:v>
                </c:pt>
                <c:pt idx="64245">
                  <c:v>0.8353204172876304</c:v>
                </c:pt>
                <c:pt idx="64246">
                  <c:v>0.83500931098696463</c:v>
                </c:pt>
                <c:pt idx="64247">
                  <c:v>0.83494783904619974</c:v>
                </c:pt>
                <c:pt idx="64248">
                  <c:v>0.83494783904619974</c:v>
                </c:pt>
                <c:pt idx="64249">
                  <c:v>0.83519761372110379</c:v>
                </c:pt>
                <c:pt idx="64250">
                  <c:v>0.83494783904619974</c:v>
                </c:pt>
                <c:pt idx="64251">
                  <c:v>0.83500931098696463</c:v>
                </c:pt>
                <c:pt idx="64252">
                  <c:v>0.8353204172876304</c:v>
                </c:pt>
                <c:pt idx="64253">
                  <c:v>0.8353204172876304</c:v>
                </c:pt>
                <c:pt idx="64254">
                  <c:v>0.8353204172876304</c:v>
                </c:pt>
                <c:pt idx="64255">
                  <c:v>0.83494783904619974</c:v>
                </c:pt>
                <c:pt idx="64256">
                  <c:v>0.83494783904619974</c:v>
                </c:pt>
                <c:pt idx="64257">
                  <c:v>0.83494783904619974</c:v>
                </c:pt>
                <c:pt idx="64258">
                  <c:v>0.83488632128214701</c:v>
                </c:pt>
                <c:pt idx="64259">
                  <c:v>0.83488632128214701</c:v>
                </c:pt>
                <c:pt idx="64260">
                  <c:v>0.83494783904619974</c:v>
                </c:pt>
                <c:pt idx="64261">
                  <c:v>0.8353204172876304</c:v>
                </c:pt>
                <c:pt idx="64262">
                  <c:v>0.8353204172876304</c:v>
                </c:pt>
                <c:pt idx="64263">
                  <c:v>0.83525903838986215</c:v>
                </c:pt>
                <c:pt idx="64264">
                  <c:v>0.8353204172876304</c:v>
                </c:pt>
                <c:pt idx="64265">
                  <c:v>0.83500931098696463</c:v>
                </c:pt>
                <c:pt idx="64266">
                  <c:v>0.83500931098696463</c:v>
                </c:pt>
                <c:pt idx="64267">
                  <c:v>0.83507073715562186</c:v>
                </c:pt>
                <c:pt idx="64268">
                  <c:v>0.83469843633655993</c:v>
                </c:pt>
                <c:pt idx="64269">
                  <c:v>0.83507073715562186</c:v>
                </c:pt>
                <c:pt idx="64270">
                  <c:v>0.83507073715562186</c:v>
                </c:pt>
                <c:pt idx="64271">
                  <c:v>0.83507073715562186</c:v>
                </c:pt>
                <c:pt idx="64272">
                  <c:v>0.83507073715562186</c:v>
                </c:pt>
                <c:pt idx="64273">
                  <c:v>0.83469843633655993</c:v>
                </c:pt>
                <c:pt idx="64274">
                  <c:v>0.83494783904619974</c:v>
                </c:pt>
                <c:pt idx="64275">
                  <c:v>0.83519761372110379</c:v>
                </c:pt>
                <c:pt idx="64276">
                  <c:v>0.83525903838986215</c:v>
                </c:pt>
                <c:pt idx="64277">
                  <c:v>0.8353204172876304</c:v>
                </c:pt>
                <c:pt idx="64278">
                  <c:v>0.83500931098696463</c:v>
                </c:pt>
                <c:pt idx="64279">
                  <c:v>0.83500931098696463</c:v>
                </c:pt>
                <c:pt idx="64280">
                  <c:v>0.83500931098696463</c:v>
                </c:pt>
                <c:pt idx="64281">
                  <c:v>0.83538175046554941</c:v>
                </c:pt>
                <c:pt idx="64282">
                  <c:v>0.83500931098696463</c:v>
                </c:pt>
                <c:pt idx="64283">
                  <c:v>0.83538175046554941</c:v>
                </c:pt>
                <c:pt idx="64284">
                  <c:v>0.8353817504655493</c:v>
                </c:pt>
                <c:pt idx="64285">
                  <c:v>0.8356317554975774</c:v>
                </c:pt>
                <c:pt idx="64286">
                  <c:v>0.8353204172876304</c:v>
                </c:pt>
                <c:pt idx="64287">
                  <c:v>0.83463687150837995</c:v>
                </c:pt>
                <c:pt idx="64288">
                  <c:v>0.83507073715562186</c:v>
                </c:pt>
                <c:pt idx="64289">
                  <c:v>0.83513211760327521</c:v>
                </c:pt>
                <c:pt idx="64290">
                  <c:v>0.83513211760327521</c:v>
                </c:pt>
                <c:pt idx="64291">
                  <c:v>0.83507073715562186</c:v>
                </c:pt>
                <c:pt idx="64292">
                  <c:v>0.83544303797468367</c:v>
                </c:pt>
                <c:pt idx="64293">
                  <c:v>0.83544303797468367</c:v>
                </c:pt>
                <c:pt idx="64294">
                  <c:v>0.83544303797468367</c:v>
                </c:pt>
                <c:pt idx="64295">
                  <c:v>0.83469843633655993</c:v>
                </c:pt>
                <c:pt idx="64296">
                  <c:v>0.8353817504655493</c:v>
                </c:pt>
                <c:pt idx="64297">
                  <c:v>0.8353204172876304</c:v>
                </c:pt>
                <c:pt idx="64298">
                  <c:v>0.83525903838986215</c:v>
                </c:pt>
                <c:pt idx="64299">
                  <c:v>0.83525903838986215</c:v>
                </c:pt>
                <c:pt idx="64300">
                  <c:v>0.83525903838986215</c:v>
                </c:pt>
                <c:pt idx="64301">
                  <c:v>0.83525903838986215</c:v>
                </c:pt>
                <c:pt idx="64302">
                  <c:v>0.83525903838986215</c:v>
                </c:pt>
                <c:pt idx="64303">
                  <c:v>0.8356317554975774</c:v>
                </c:pt>
                <c:pt idx="64304">
                  <c:v>0.83569299552906096</c:v>
                </c:pt>
                <c:pt idx="64305">
                  <c:v>0.83500931098696463</c:v>
                </c:pt>
                <c:pt idx="64306">
                  <c:v>0.83507073715562186</c:v>
                </c:pt>
                <c:pt idx="64307">
                  <c:v>0.83500931098696463</c:v>
                </c:pt>
                <c:pt idx="64308">
                  <c:v>0.83538175046554941</c:v>
                </c:pt>
                <c:pt idx="64309">
                  <c:v>0.83507073715562186</c:v>
                </c:pt>
                <c:pt idx="64310">
                  <c:v>0.83500931098696463</c:v>
                </c:pt>
                <c:pt idx="64311">
                  <c:v>0.83500931098696463</c:v>
                </c:pt>
                <c:pt idx="64312">
                  <c:v>0.83507073715562186</c:v>
                </c:pt>
                <c:pt idx="64313">
                  <c:v>0.83513211760327521</c:v>
                </c:pt>
                <c:pt idx="64314">
                  <c:v>0.83513211760327521</c:v>
                </c:pt>
                <c:pt idx="64315">
                  <c:v>0.8347599553405286</c:v>
                </c:pt>
                <c:pt idx="64316">
                  <c:v>0.83513211760327521</c:v>
                </c:pt>
                <c:pt idx="64317">
                  <c:v>0.83513211760327521</c:v>
                </c:pt>
                <c:pt idx="64318">
                  <c:v>0.83507073715562186</c:v>
                </c:pt>
                <c:pt idx="64319">
                  <c:v>0.83507073715562186</c:v>
                </c:pt>
                <c:pt idx="64320">
                  <c:v>0.83507073715562186</c:v>
                </c:pt>
                <c:pt idx="64321">
                  <c:v>0.83500931098696463</c:v>
                </c:pt>
                <c:pt idx="64322">
                  <c:v>0.83500931098696463</c:v>
                </c:pt>
                <c:pt idx="64323">
                  <c:v>0.83513211760327521</c:v>
                </c:pt>
                <c:pt idx="64324">
                  <c:v>0.83519345238095233</c:v>
                </c:pt>
                <c:pt idx="64325">
                  <c:v>0.8347599553405286</c:v>
                </c:pt>
                <c:pt idx="64326">
                  <c:v>0.83507073715562186</c:v>
                </c:pt>
                <c:pt idx="64327">
                  <c:v>0.83507073715562186</c:v>
                </c:pt>
                <c:pt idx="64328">
                  <c:v>0.83507073715562186</c:v>
                </c:pt>
                <c:pt idx="64329">
                  <c:v>0.83500931098696463</c:v>
                </c:pt>
                <c:pt idx="64330">
                  <c:v>0.83500931098696463</c:v>
                </c:pt>
                <c:pt idx="64331">
                  <c:v>0.83500931098696463</c:v>
                </c:pt>
                <c:pt idx="64332">
                  <c:v>0.83500931098696463</c:v>
                </c:pt>
                <c:pt idx="64333">
                  <c:v>0.83500931098696463</c:v>
                </c:pt>
                <c:pt idx="64334">
                  <c:v>0.83500931098696463</c:v>
                </c:pt>
                <c:pt idx="64335">
                  <c:v>0.83469843633655993</c:v>
                </c:pt>
                <c:pt idx="64336">
                  <c:v>0.8353204172876304</c:v>
                </c:pt>
                <c:pt idx="64337">
                  <c:v>0.83557046979865779</c:v>
                </c:pt>
                <c:pt idx="64338">
                  <c:v>0.83544776119402975</c:v>
                </c:pt>
                <c:pt idx="64339">
                  <c:v>0.83538633818589025</c:v>
                </c:pt>
                <c:pt idx="64340">
                  <c:v>0.83544776119402975</c:v>
                </c:pt>
                <c:pt idx="64341">
                  <c:v>0.83550913838120111</c:v>
                </c:pt>
                <c:pt idx="64342">
                  <c:v>0.83519761372110379</c:v>
                </c:pt>
                <c:pt idx="64343">
                  <c:v>0.83525903838986215</c:v>
                </c:pt>
                <c:pt idx="64344">
                  <c:v>0.8353204172876304</c:v>
                </c:pt>
                <c:pt idx="64345">
                  <c:v>0.83500931098696463</c:v>
                </c:pt>
                <c:pt idx="64346">
                  <c:v>0.83500931098696463</c:v>
                </c:pt>
                <c:pt idx="64347">
                  <c:v>0.8353204172876304</c:v>
                </c:pt>
                <c:pt idx="64348">
                  <c:v>0.83525903838986215</c:v>
                </c:pt>
                <c:pt idx="64349">
                  <c:v>0.83513614323013807</c:v>
                </c:pt>
                <c:pt idx="64350">
                  <c:v>0.83544776119402975</c:v>
                </c:pt>
                <c:pt idx="64351">
                  <c:v>0.83544776119402975</c:v>
                </c:pt>
                <c:pt idx="64352">
                  <c:v>0.83550913838120111</c:v>
                </c:pt>
                <c:pt idx="64353">
                  <c:v>0.83557046979865779</c:v>
                </c:pt>
                <c:pt idx="64354">
                  <c:v>0.83588213353226415</c:v>
                </c:pt>
                <c:pt idx="64355">
                  <c:v>0.83588213353226415</c:v>
                </c:pt>
                <c:pt idx="64356">
                  <c:v>0.83588213353226415</c:v>
                </c:pt>
                <c:pt idx="64357">
                  <c:v>0.83550913838120111</c:v>
                </c:pt>
                <c:pt idx="64358">
                  <c:v>0.83519761372110379</c:v>
                </c:pt>
                <c:pt idx="64359">
                  <c:v>0.83519761372110379</c:v>
                </c:pt>
                <c:pt idx="64360">
                  <c:v>0.83550913838120111</c:v>
                </c:pt>
                <c:pt idx="64361">
                  <c:v>0.83557046979865779</c:v>
                </c:pt>
                <c:pt idx="64362">
                  <c:v>0.83488632128214701</c:v>
                </c:pt>
                <c:pt idx="64363">
                  <c:v>0.83557046979865779</c:v>
                </c:pt>
                <c:pt idx="64364">
                  <c:v>0.83525903838986215</c:v>
                </c:pt>
                <c:pt idx="64365">
                  <c:v>0.83525903838986215</c:v>
                </c:pt>
                <c:pt idx="64366">
                  <c:v>0.83513614323013807</c:v>
                </c:pt>
                <c:pt idx="64367">
                  <c:v>0.83544776119402975</c:v>
                </c:pt>
                <c:pt idx="64368">
                  <c:v>0.83513614323013796</c:v>
                </c:pt>
                <c:pt idx="64369">
                  <c:v>0.83557046979865779</c:v>
                </c:pt>
                <c:pt idx="64370">
                  <c:v>0.83588213353226415</c:v>
                </c:pt>
                <c:pt idx="64371">
                  <c:v>0.83550913838120111</c:v>
                </c:pt>
                <c:pt idx="64372">
                  <c:v>0.83588213353226415</c:v>
                </c:pt>
                <c:pt idx="64373">
                  <c:v>0.83550913838120111</c:v>
                </c:pt>
                <c:pt idx="64374">
                  <c:v>0.83550913838120111</c:v>
                </c:pt>
                <c:pt idx="64375">
                  <c:v>0.83557046979865779</c:v>
                </c:pt>
                <c:pt idx="64376">
                  <c:v>0.83557046979865779</c:v>
                </c:pt>
                <c:pt idx="64377">
                  <c:v>0.8356317554975774</c:v>
                </c:pt>
                <c:pt idx="64378">
                  <c:v>0.83525903838986215</c:v>
                </c:pt>
                <c:pt idx="64379">
                  <c:v>0.83557046979865779</c:v>
                </c:pt>
                <c:pt idx="64380">
                  <c:v>0.83557046979865779</c:v>
                </c:pt>
                <c:pt idx="64381">
                  <c:v>0.83550913838120111</c:v>
                </c:pt>
                <c:pt idx="64382">
                  <c:v>0.83588213353226415</c:v>
                </c:pt>
                <c:pt idx="64383">
                  <c:v>0.83550913838120111</c:v>
                </c:pt>
                <c:pt idx="64384">
                  <c:v>0.83550913838120111</c:v>
                </c:pt>
                <c:pt idx="64385">
                  <c:v>0.83594332587621178</c:v>
                </c:pt>
                <c:pt idx="64386">
                  <c:v>0.8356317554975774</c:v>
                </c:pt>
                <c:pt idx="64387">
                  <c:v>0.8353204172876304</c:v>
                </c:pt>
                <c:pt idx="64388">
                  <c:v>0.83500931098696463</c:v>
                </c:pt>
                <c:pt idx="64389">
                  <c:v>0.83500931098696463</c:v>
                </c:pt>
                <c:pt idx="64390">
                  <c:v>0.8353817504655493</c:v>
                </c:pt>
                <c:pt idx="64391">
                  <c:v>0.83544303797468367</c:v>
                </c:pt>
                <c:pt idx="64392">
                  <c:v>0.83569299552906096</c:v>
                </c:pt>
                <c:pt idx="64393">
                  <c:v>0.8353204172876304</c:v>
                </c:pt>
                <c:pt idx="64394">
                  <c:v>0.83525903838986215</c:v>
                </c:pt>
                <c:pt idx="64395">
                  <c:v>0.8353204172876304</c:v>
                </c:pt>
                <c:pt idx="64396">
                  <c:v>0.8353204172876304</c:v>
                </c:pt>
                <c:pt idx="64397">
                  <c:v>0.83525903838986215</c:v>
                </c:pt>
                <c:pt idx="64398">
                  <c:v>0.83525903838986215</c:v>
                </c:pt>
                <c:pt idx="64399">
                  <c:v>0.83525903838986215</c:v>
                </c:pt>
                <c:pt idx="64400">
                  <c:v>0.8353204172876304</c:v>
                </c:pt>
                <c:pt idx="64401">
                  <c:v>0.83507073715562186</c:v>
                </c:pt>
                <c:pt idx="64402">
                  <c:v>0.83507073715562186</c:v>
                </c:pt>
                <c:pt idx="64403">
                  <c:v>0.83463687150837995</c:v>
                </c:pt>
                <c:pt idx="64404">
                  <c:v>0.83494783904619974</c:v>
                </c:pt>
                <c:pt idx="64405">
                  <c:v>0.8353204172876304</c:v>
                </c:pt>
                <c:pt idx="64406">
                  <c:v>0.83525903838986215</c:v>
                </c:pt>
                <c:pt idx="64407">
                  <c:v>0.83557046979865779</c:v>
                </c:pt>
                <c:pt idx="64408">
                  <c:v>0.83544776119402975</c:v>
                </c:pt>
                <c:pt idx="64409">
                  <c:v>0.83482475764354969</c:v>
                </c:pt>
                <c:pt idx="64410">
                  <c:v>0.83494783904619974</c:v>
                </c:pt>
                <c:pt idx="64411">
                  <c:v>0.8353204172876304</c:v>
                </c:pt>
                <c:pt idx="64412">
                  <c:v>0.8353204172876304</c:v>
                </c:pt>
                <c:pt idx="64413">
                  <c:v>0.83500931098696463</c:v>
                </c:pt>
                <c:pt idx="64414">
                  <c:v>0.83525903838986215</c:v>
                </c:pt>
                <c:pt idx="64415">
                  <c:v>0.83482475764354969</c:v>
                </c:pt>
                <c:pt idx="64416">
                  <c:v>0.83482475764354969</c:v>
                </c:pt>
                <c:pt idx="64417">
                  <c:v>0.83519761372110379</c:v>
                </c:pt>
                <c:pt idx="64418">
                  <c:v>0.83513614323013796</c:v>
                </c:pt>
                <c:pt idx="64419">
                  <c:v>0.83544776119402975</c:v>
                </c:pt>
                <c:pt idx="64420">
                  <c:v>0.83538633818589025</c:v>
                </c:pt>
                <c:pt idx="64421">
                  <c:v>0.83538633818589025</c:v>
                </c:pt>
                <c:pt idx="64422">
                  <c:v>0.83538633818589025</c:v>
                </c:pt>
                <c:pt idx="64423">
                  <c:v>0.83538633818589025</c:v>
                </c:pt>
                <c:pt idx="64424">
                  <c:v>0.83575961179544611</c:v>
                </c:pt>
                <c:pt idx="64425">
                  <c:v>0.83544776119402975</c:v>
                </c:pt>
                <c:pt idx="64426">
                  <c:v>0.83501306457633451</c:v>
                </c:pt>
                <c:pt idx="64427">
                  <c:v>0.83544776119402997</c:v>
                </c:pt>
                <c:pt idx="64428">
                  <c:v>0.83519761372110379</c:v>
                </c:pt>
                <c:pt idx="64429">
                  <c:v>0.83525903838986215</c:v>
                </c:pt>
                <c:pt idx="64430">
                  <c:v>0.83525903838986215</c:v>
                </c:pt>
                <c:pt idx="64431">
                  <c:v>0.83482475764354969</c:v>
                </c:pt>
                <c:pt idx="64432">
                  <c:v>0.83513614323013807</c:v>
                </c:pt>
                <c:pt idx="64433">
                  <c:v>0.83513614323013807</c:v>
                </c:pt>
                <c:pt idx="64434">
                  <c:v>0.83513614323013796</c:v>
                </c:pt>
                <c:pt idx="64435">
                  <c:v>0.83513614323013796</c:v>
                </c:pt>
                <c:pt idx="64436">
                  <c:v>0.83544776119402975</c:v>
                </c:pt>
                <c:pt idx="64437">
                  <c:v>0.83544776119402975</c:v>
                </c:pt>
                <c:pt idx="64438">
                  <c:v>0.83544776119402975</c:v>
                </c:pt>
                <c:pt idx="64439">
                  <c:v>0.83544776119402975</c:v>
                </c:pt>
                <c:pt idx="64440">
                  <c:v>0.83550913838120111</c:v>
                </c:pt>
                <c:pt idx="64441">
                  <c:v>0.83519761372110379</c:v>
                </c:pt>
                <c:pt idx="64442">
                  <c:v>0.83494783904619974</c:v>
                </c:pt>
                <c:pt idx="64443">
                  <c:v>0.83494783904619974</c:v>
                </c:pt>
                <c:pt idx="64444">
                  <c:v>0.83494783904619974</c:v>
                </c:pt>
                <c:pt idx="64445">
                  <c:v>0.83525903838986215</c:v>
                </c:pt>
                <c:pt idx="64446">
                  <c:v>0.83557046979865779</c:v>
                </c:pt>
                <c:pt idx="64447">
                  <c:v>0.83544776119402975</c:v>
                </c:pt>
                <c:pt idx="64448">
                  <c:v>0.83538633818589025</c:v>
                </c:pt>
                <c:pt idx="64449">
                  <c:v>0.83538633818589025</c:v>
                </c:pt>
                <c:pt idx="64450">
                  <c:v>0.83532486930545191</c:v>
                </c:pt>
                <c:pt idx="64451">
                  <c:v>0.83532486930545191</c:v>
                </c:pt>
                <c:pt idx="64452">
                  <c:v>0.83532486930545191</c:v>
                </c:pt>
                <c:pt idx="64453">
                  <c:v>0.83569828230022403</c:v>
                </c:pt>
                <c:pt idx="64454">
                  <c:v>0.83575961179544611</c:v>
                </c:pt>
                <c:pt idx="64455">
                  <c:v>0.83544776119402975</c:v>
                </c:pt>
                <c:pt idx="64456">
                  <c:v>0.83544776119402975</c:v>
                </c:pt>
                <c:pt idx="64457">
                  <c:v>0.83544776119402975</c:v>
                </c:pt>
                <c:pt idx="64458">
                  <c:v>0.83513614323013807</c:v>
                </c:pt>
                <c:pt idx="64459">
                  <c:v>0.83488632128214701</c:v>
                </c:pt>
                <c:pt idx="64460">
                  <c:v>0.83525903838986215</c:v>
                </c:pt>
                <c:pt idx="64461">
                  <c:v>0.8353204172876304</c:v>
                </c:pt>
                <c:pt idx="64462">
                  <c:v>0.83544303797468367</c:v>
                </c:pt>
                <c:pt idx="64463">
                  <c:v>0.83507073715562186</c:v>
                </c:pt>
                <c:pt idx="64464">
                  <c:v>0.83500931098696463</c:v>
                </c:pt>
                <c:pt idx="64465">
                  <c:v>0.83525903838986215</c:v>
                </c:pt>
                <c:pt idx="64466">
                  <c:v>0.83525903838986215</c:v>
                </c:pt>
                <c:pt idx="64467">
                  <c:v>0.83494783904619974</c:v>
                </c:pt>
                <c:pt idx="64468">
                  <c:v>0.83488632128214701</c:v>
                </c:pt>
                <c:pt idx="64469">
                  <c:v>0.8353204172876304</c:v>
                </c:pt>
                <c:pt idx="64470">
                  <c:v>0.8353204172876304</c:v>
                </c:pt>
                <c:pt idx="64471">
                  <c:v>0.8356317554975774</c:v>
                </c:pt>
                <c:pt idx="64472">
                  <c:v>0.83557046979865779</c:v>
                </c:pt>
                <c:pt idx="64473">
                  <c:v>0.83550913838120111</c:v>
                </c:pt>
                <c:pt idx="64474">
                  <c:v>0.83550913838120111</c:v>
                </c:pt>
                <c:pt idx="64475">
                  <c:v>0.83550913838120111</c:v>
                </c:pt>
                <c:pt idx="64476">
                  <c:v>0.83544776119402975</c:v>
                </c:pt>
                <c:pt idx="64477">
                  <c:v>0.83544776119402975</c:v>
                </c:pt>
                <c:pt idx="64478">
                  <c:v>0.83544776119402975</c:v>
                </c:pt>
                <c:pt idx="64479">
                  <c:v>0.83550913838120111</c:v>
                </c:pt>
                <c:pt idx="64480">
                  <c:v>0.83588213353226415</c:v>
                </c:pt>
                <c:pt idx="64481">
                  <c:v>0.83557046979865779</c:v>
                </c:pt>
                <c:pt idx="64482">
                  <c:v>0.83557046979865779</c:v>
                </c:pt>
                <c:pt idx="64483">
                  <c:v>0.83594332587621178</c:v>
                </c:pt>
                <c:pt idx="64484">
                  <c:v>0.8356317554975774</c:v>
                </c:pt>
                <c:pt idx="64485">
                  <c:v>0.8353204172876304</c:v>
                </c:pt>
                <c:pt idx="64486">
                  <c:v>0.83500931098696463</c:v>
                </c:pt>
                <c:pt idx="64487">
                  <c:v>0.8353204172876304</c:v>
                </c:pt>
                <c:pt idx="64488">
                  <c:v>0.83569299552906096</c:v>
                </c:pt>
                <c:pt idx="64489">
                  <c:v>0.8353817504655493</c:v>
                </c:pt>
                <c:pt idx="64490">
                  <c:v>0.8353204172876304</c:v>
                </c:pt>
                <c:pt idx="64491">
                  <c:v>0.8353204172876304</c:v>
                </c:pt>
                <c:pt idx="64492">
                  <c:v>0.8353204172876304</c:v>
                </c:pt>
                <c:pt idx="64493">
                  <c:v>0.83519761372110379</c:v>
                </c:pt>
                <c:pt idx="64494">
                  <c:v>0.83544776119402975</c:v>
                </c:pt>
                <c:pt idx="64495">
                  <c:v>0.83544776119402975</c:v>
                </c:pt>
                <c:pt idx="64496">
                  <c:v>0.83544776119402975</c:v>
                </c:pt>
                <c:pt idx="64497">
                  <c:v>0.83582089552238814</c:v>
                </c:pt>
                <c:pt idx="64498">
                  <c:v>0.83557046979865779</c:v>
                </c:pt>
                <c:pt idx="64499">
                  <c:v>0.83557046979865779</c:v>
                </c:pt>
                <c:pt idx="64500">
                  <c:v>0.83557046979865779</c:v>
                </c:pt>
                <c:pt idx="64501">
                  <c:v>0.83525903838986215</c:v>
                </c:pt>
                <c:pt idx="64502">
                  <c:v>0.83557046979865779</c:v>
                </c:pt>
                <c:pt idx="64503">
                  <c:v>0.83557046979865779</c:v>
                </c:pt>
                <c:pt idx="64504">
                  <c:v>0.83588213353226415</c:v>
                </c:pt>
                <c:pt idx="64505">
                  <c:v>0.83519761372110379</c:v>
                </c:pt>
                <c:pt idx="64506">
                  <c:v>0.83519761372110379</c:v>
                </c:pt>
                <c:pt idx="64507">
                  <c:v>0.83525903838986215</c:v>
                </c:pt>
                <c:pt idx="64508">
                  <c:v>0.83557046979865779</c:v>
                </c:pt>
                <c:pt idx="64509">
                  <c:v>0.83557046979865779</c:v>
                </c:pt>
                <c:pt idx="64510">
                  <c:v>0.8356317554975774</c:v>
                </c:pt>
                <c:pt idx="64511">
                  <c:v>0.8353204172876304</c:v>
                </c:pt>
                <c:pt idx="64512">
                  <c:v>0.83500931098696463</c:v>
                </c:pt>
                <c:pt idx="64513">
                  <c:v>0.83500931098696463</c:v>
                </c:pt>
                <c:pt idx="64514">
                  <c:v>0.83500931098696463</c:v>
                </c:pt>
                <c:pt idx="64515">
                  <c:v>0.83469843633655993</c:v>
                </c:pt>
                <c:pt idx="64516">
                  <c:v>0.83469843633655993</c:v>
                </c:pt>
                <c:pt idx="64517">
                  <c:v>0.83500931098696463</c:v>
                </c:pt>
                <c:pt idx="64518">
                  <c:v>0.83538175046554941</c:v>
                </c:pt>
                <c:pt idx="64519">
                  <c:v>0.83538175046554941</c:v>
                </c:pt>
                <c:pt idx="64520">
                  <c:v>0.83500931098696463</c:v>
                </c:pt>
                <c:pt idx="64521">
                  <c:v>0.83500931098696463</c:v>
                </c:pt>
                <c:pt idx="64522">
                  <c:v>0.83500931098696463</c:v>
                </c:pt>
                <c:pt idx="64523">
                  <c:v>0.83500931098696463</c:v>
                </c:pt>
                <c:pt idx="64524">
                  <c:v>0.83500931098696463</c:v>
                </c:pt>
                <c:pt idx="64525">
                  <c:v>0.83494783904619974</c:v>
                </c:pt>
                <c:pt idx="64526">
                  <c:v>0.83500931098696463</c:v>
                </c:pt>
                <c:pt idx="64527">
                  <c:v>0.83538175046554941</c:v>
                </c:pt>
                <c:pt idx="64528">
                  <c:v>0.83500931098696463</c:v>
                </c:pt>
                <c:pt idx="64529">
                  <c:v>0.83500931098696463</c:v>
                </c:pt>
                <c:pt idx="64530">
                  <c:v>0.8353204172876304</c:v>
                </c:pt>
                <c:pt idx="64531">
                  <c:v>0.83494783904619974</c:v>
                </c:pt>
                <c:pt idx="64532">
                  <c:v>0.8353204172876304</c:v>
                </c:pt>
                <c:pt idx="64533">
                  <c:v>0.8356317554975774</c:v>
                </c:pt>
                <c:pt idx="64534">
                  <c:v>0.83550913838120111</c:v>
                </c:pt>
                <c:pt idx="64535">
                  <c:v>0.83544776119402975</c:v>
                </c:pt>
                <c:pt idx="64536">
                  <c:v>0.83513614323013796</c:v>
                </c:pt>
                <c:pt idx="64537">
                  <c:v>0.83544776119402975</c:v>
                </c:pt>
                <c:pt idx="64538">
                  <c:v>0.83544776119402975</c:v>
                </c:pt>
                <c:pt idx="64539">
                  <c:v>0.83544776119402975</c:v>
                </c:pt>
                <c:pt idx="64540">
                  <c:v>0.83538633818589025</c:v>
                </c:pt>
                <c:pt idx="64541">
                  <c:v>0.83563690698543147</c:v>
                </c:pt>
                <c:pt idx="64542">
                  <c:v>0.83532486930545191</c:v>
                </c:pt>
                <c:pt idx="64543">
                  <c:v>0.83532486930545191</c:v>
                </c:pt>
                <c:pt idx="64544">
                  <c:v>0.83532486930545191</c:v>
                </c:pt>
                <c:pt idx="64545">
                  <c:v>0.83532486930545191</c:v>
                </c:pt>
                <c:pt idx="64546">
                  <c:v>0.83563690698543147</c:v>
                </c:pt>
                <c:pt idx="64547">
                  <c:v>0.83563690698543147</c:v>
                </c:pt>
                <c:pt idx="64548">
                  <c:v>0.83507462686567158</c:v>
                </c:pt>
                <c:pt idx="64549">
                  <c:v>0.83513614323013807</c:v>
                </c:pt>
                <c:pt idx="64550">
                  <c:v>0.83507462686567158</c:v>
                </c:pt>
                <c:pt idx="64551">
                  <c:v>0.83544776119402997</c:v>
                </c:pt>
                <c:pt idx="64552">
                  <c:v>0.83519761372110379</c:v>
                </c:pt>
                <c:pt idx="64553">
                  <c:v>0.83519761372110379</c:v>
                </c:pt>
                <c:pt idx="64554">
                  <c:v>0.83488632128214701</c:v>
                </c:pt>
                <c:pt idx="64555">
                  <c:v>0.83513614323013807</c:v>
                </c:pt>
                <c:pt idx="64556">
                  <c:v>0.83507462686567158</c:v>
                </c:pt>
                <c:pt idx="64557">
                  <c:v>0.83507462686567158</c:v>
                </c:pt>
                <c:pt idx="64558">
                  <c:v>0.83538633818589025</c:v>
                </c:pt>
                <c:pt idx="64559">
                  <c:v>0.83532486930545191</c:v>
                </c:pt>
                <c:pt idx="64560">
                  <c:v>0.83526335450130751</c:v>
                </c:pt>
                <c:pt idx="64561">
                  <c:v>0.83551401869158881</c:v>
                </c:pt>
                <c:pt idx="64562">
                  <c:v>0.83551401869158881</c:v>
                </c:pt>
                <c:pt idx="64563">
                  <c:v>0.83551401869158881</c:v>
                </c:pt>
                <c:pt idx="64564">
                  <c:v>0.83557548579970109</c:v>
                </c:pt>
                <c:pt idx="64565">
                  <c:v>0.83563690698543147</c:v>
                </c:pt>
                <c:pt idx="64566">
                  <c:v>0.83532486930545191</c:v>
                </c:pt>
                <c:pt idx="64567">
                  <c:v>0.83538633818589025</c:v>
                </c:pt>
                <c:pt idx="64568">
                  <c:v>0.83470149253731341</c:v>
                </c:pt>
                <c:pt idx="64569">
                  <c:v>0.83476314807907492</c:v>
                </c:pt>
                <c:pt idx="64570">
                  <c:v>0.83507462686567158</c:v>
                </c:pt>
                <c:pt idx="64571">
                  <c:v>0.83538633818589025</c:v>
                </c:pt>
                <c:pt idx="64572">
                  <c:v>0.83501306457633451</c:v>
                </c:pt>
                <c:pt idx="64573">
                  <c:v>0.83501306457633451</c:v>
                </c:pt>
                <c:pt idx="64574">
                  <c:v>0.83544776119402975</c:v>
                </c:pt>
                <c:pt idx="64575">
                  <c:v>0.83569828230022403</c:v>
                </c:pt>
                <c:pt idx="64576">
                  <c:v>0.83594917787742895</c:v>
                </c:pt>
                <c:pt idx="64577">
                  <c:v>0.83563690698543147</c:v>
                </c:pt>
                <c:pt idx="64578">
                  <c:v>0.83526335450130751</c:v>
                </c:pt>
                <c:pt idx="64579">
                  <c:v>0.83526335450130751</c:v>
                </c:pt>
                <c:pt idx="64580">
                  <c:v>0.83557548579970109</c:v>
                </c:pt>
                <c:pt idx="64581">
                  <c:v>0.83557548579970109</c:v>
                </c:pt>
                <c:pt idx="64582">
                  <c:v>0.83557548579970109</c:v>
                </c:pt>
                <c:pt idx="64583">
                  <c:v>0.83557548579970109</c:v>
                </c:pt>
                <c:pt idx="64584">
                  <c:v>0.83526335450130751</c:v>
                </c:pt>
                <c:pt idx="64585">
                  <c:v>0.83532486930545191</c:v>
                </c:pt>
                <c:pt idx="64586">
                  <c:v>0.83569828230022403</c:v>
                </c:pt>
                <c:pt idx="64587">
                  <c:v>0.83507462686567158</c:v>
                </c:pt>
                <c:pt idx="64588">
                  <c:v>0.83513614323013807</c:v>
                </c:pt>
                <c:pt idx="64589">
                  <c:v>0.83513614323013807</c:v>
                </c:pt>
                <c:pt idx="64590">
                  <c:v>0.83513614323013807</c:v>
                </c:pt>
                <c:pt idx="64591">
                  <c:v>0.83550913838120111</c:v>
                </c:pt>
                <c:pt idx="64592">
                  <c:v>0.83538633818589025</c:v>
                </c:pt>
                <c:pt idx="64593">
                  <c:v>0.83569828230022403</c:v>
                </c:pt>
                <c:pt idx="64594">
                  <c:v>0.83532486930545191</c:v>
                </c:pt>
                <c:pt idx="64595">
                  <c:v>0.83563690698543147</c:v>
                </c:pt>
                <c:pt idx="64596">
                  <c:v>0.83526335450130751</c:v>
                </c:pt>
                <c:pt idx="64597">
                  <c:v>0.83557548579970109</c:v>
                </c:pt>
                <c:pt idx="64598">
                  <c:v>0.83563690698543147</c:v>
                </c:pt>
                <c:pt idx="64599">
                  <c:v>0.83569828230022403</c:v>
                </c:pt>
                <c:pt idx="64600">
                  <c:v>0.83532486930545191</c:v>
                </c:pt>
                <c:pt idx="64601">
                  <c:v>0.83563690698543147</c:v>
                </c:pt>
                <c:pt idx="64602">
                  <c:v>0.83526335450130751</c:v>
                </c:pt>
                <c:pt idx="64603">
                  <c:v>0.83563690698543147</c:v>
                </c:pt>
                <c:pt idx="64604">
                  <c:v>0.83563690698543147</c:v>
                </c:pt>
                <c:pt idx="64605">
                  <c:v>0.83563690698543147</c:v>
                </c:pt>
                <c:pt idx="64606">
                  <c:v>0.83532486930545191</c:v>
                </c:pt>
                <c:pt idx="64607">
                  <c:v>0.83569828230022403</c:v>
                </c:pt>
                <c:pt idx="64608">
                  <c:v>0.83538633818589025</c:v>
                </c:pt>
                <c:pt idx="64609">
                  <c:v>0.83513614323013807</c:v>
                </c:pt>
                <c:pt idx="64610">
                  <c:v>0.83513614323013807</c:v>
                </c:pt>
                <c:pt idx="64611">
                  <c:v>0.83476314807907492</c:v>
                </c:pt>
                <c:pt idx="64612">
                  <c:v>0.83507462686567158</c:v>
                </c:pt>
                <c:pt idx="64613">
                  <c:v>0.83507462686567158</c:v>
                </c:pt>
                <c:pt idx="64614">
                  <c:v>0.83538633818589025</c:v>
                </c:pt>
                <c:pt idx="64615">
                  <c:v>0.83563690698543147</c:v>
                </c:pt>
                <c:pt idx="64616">
                  <c:v>0.83557548579970109</c:v>
                </c:pt>
                <c:pt idx="64617">
                  <c:v>0.83557548579970109</c:v>
                </c:pt>
                <c:pt idx="64618">
                  <c:v>0.83557548579970109</c:v>
                </c:pt>
                <c:pt idx="64619">
                  <c:v>0.83495145631067968</c:v>
                </c:pt>
                <c:pt idx="64620">
                  <c:v>0.83538633818589025</c:v>
                </c:pt>
                <c:pt idx="64621">
                  <c:v>0.83507462686567158</c:v>
                </c:pt>
                <c:pt idx="64622">
                  <c:v>0.83482475764354969</c:v>
                </c:pt>
                <c:pt idx="64623">
                  <c:v>0.83550913838120111</c:v>
                </c:pt>
                <c:pt idx="64624">
                  <c:v>0.83482475764354969</c:v>
                </c:pt>
                <c:pt idx="64625">
                  <c:v>0.83525903838986215</c:v>
                </c:pt>
                <c:pt idx="64626">
                  <c:v>0.83494783904619974</c:v>
                </c:pt>
                <c:pt idx="64627">
                  <c:v>0.83488632128214701</c:v>
                </c:pt>
                <c:pt idx="64628">
                  <c:v>0.83519761372110379</c:v>
                </c:pt>
                <c:pt idx="64629">
                  <c:v>0.83513614323013807</c:v>
                </c:pt>
                <c:pt idx="64630">
                  <c:v>0.83513614323013807</c:v>
                </c:pt>
                <c:pt idx="64631">
                  <c:v>0.83513614323013807</c:v>
                </c:pt>
                <c:pt idx="64632">
                  <c:v>0.83513614323013807</c:v>
                </c:pt>
                <c:pt idx="64633">
                  <c:v>0.83507462686567158</c:v>
                </c:pt>
                <c:pt idx="64634">
                  <c:v>0.83538633818589025</c:v>
                </c:pt>
                <c:pt idx="64635">
                  <c:v>0.83532486930545191</c:v>
                </c:pt>
                <c:pt idx="64636">
                  <c:v>0.83501306457633451</c:v>
                </c:pt>
                <c:pt idx="64637">
                  <c:v>0.83501306457633451</c:v>
                </c:pt>
                <c:pt idx="64638">
                  <c:v>0.83569828230022403</c:v>
                </c:pt>
                <c:pt idx="64639">
                  <c:v>0.83569828230022403</c:v>
                </c:pt>
                <c:pt idx="64640">
                  <c:v>0.83569828230022403</c:v>
                </c:pt>
                <c:pt idx="64641">
                  <c:v>0.83538633818589025</c:v>
                </c:pt>
                <c:pt idx="64642">
                  <c:v>0.83501306457633451</c:v>
                </c:pt>
                <c:pt idx="64643">
                  <c:v>0.83538633818589025</c:v>
                </c:pt>
                <c:pt idx="64644">
                  <c:v>0.83513614323013807</c:v>
                </c:pt>
                <c:pt idx="64645">
                  <c:v>0.83513614323013807</c:v>
                </c:pt>
                <c:pt idx="64646">
                  <c:v>0.83513614323013807</c:v>
                </c:pt>
                <c:pt idx="64647">
                  <c:v>0.83519761372110379</c:v>
                </c:pt>
                <c:pt idx="64648">
                  <c:v>0.83513614323013807</c:v>
                </c:pt>
                <c:pt idx="64649">
                  <c:v>0.83538633818589025</c:v>
                </c:pt>
                <c:pt idx="64650">
                  <c:v>0.83532486930545191</c:v>
                </c:pt>
                <c:pt idx="64651">
                  <c:v>0.83532486930545191</c:v>
                </c:pt>
                <c:pt idx="64652">
                  <c:v>0.83532486930545191</c:v>
                </c:pt>
                <c:pt idx="64653">
                  <c:v>0.83526335450130751</c:v>
                </c:pt>
                <c:pt idx="64654">
                  <c:v>0.83526335450130751</c:v>
                </c:pt>
                <c:pt idx="64655">
                  <c:v>0.83526335450130751</c:v>
                </c:pt>
                <c:pt idx="64656">
                  <c:v>0.83557548579970109</c:v>
                </c:pt>
                <c:pt idx="64657">
                  <c:v>0.83557548579970109</c:v>
                </c:pt>
                <c:pt idx="64658">
                  <c:v>0.83563690698543147</c:v>
                </c:pt>
                <c:pt idx="64659">
                  <c:v>0.83532486930545191</c:v>
                </c:pt>
                <c:pt idx="64660">
                  <c:v>0.83538633818589025</c:v>
                </c:pt>
                <c:pt idx="64661">
                  <c:v>0.83507462686567158</c:v>
                </c:pt>
                <c:pt idx="64662">
                  <c:v>0.83544776119402975</c:v>
                </c:pt>
                <c:pt idx="64663">
                  <c:v>0.83538633818589025</c:v>
                </c:pt>
                <c:pt idx="64664">
                  <c:v>0.83538633818589025</c:v>
                </c:pt>
                <c:pt idx="64665">
                  <c:v>0.83507462686567158</c:v>
                </c:pt>
                <c:pt idx="64666">
                  <c:v>0.83538633818589025</c:v>
                </c:pt>
                <c:pt idx="64667">
                  <c:v>0.83532486930545191</c:v>
                </c:pt>
                <c:pt idx="64668">
                  <c:v>0.83532486930545191</c:v>
                </c:pt>
                <c:pt idx="64669">
                  <c:v>0.83563690698543147</c:v>
                </c:pt>
                <c:pt idx="64670">
                  <c:v>0.83563690698543147</c:v>
                </c:pt>
                <c:pt idx="64671">
                  <c:v>0.83563690698543147</c:v>
                </c:pt>
                <c:pt idx="64672">
                  <c:v>0.83569828230022403</c:v>
                </c:pt>
                <c:pt idx="64673">
                  <c:v>0.83569828230022403</c:v>
                </c:pt>
                <c:pt idx="64674">
                  <c:v>0.83569828230022403</c:v>
                </c:pt>
                <c:pt idx="64675">
                  <c:v>0.83538633818589025</c:v>
                </c:pt>
                <c:pt idx="64676">
                  <c:v>0.83544776119402975</c:v>
                </c:pt>
                <c:pt idx="64677">
                  <c:v>0.83544776119402975</c:v>
                </c:pt>
                <c:pt idx="64678">
                  <c:v>0.83575961179544611</c:v>
                </c:pt>
                <c:pt idx="64679">
                  <c:v>0.83544776119402975</c:v>
                </c:pt>
                <c:pt idx="64680">
                  <c:v>0.83513614323013796</c:v>
                </c:pt>
                <c:pt idx="64681">
                  <c:v>0.83544776119402975</c:v>
                </c:pt>
                <c:pt idx="64682">
                  <c:v>0.83538633818589025</c:v>
                </c:pt>
                <c:pt idx="64683">
                  <c:v>0.83501306457633451</c:v>
                </c:pt>
                <c:pt idx="64684">
                  <c:v>0.83507462686567158</c:v>
                </c:pt>
                <c:pt idx="64685">
                  <c:v>0.83513614323013807</c:v>
                </c:pt>
                <c:pt idx="64686">
                  <c:v>0.83513614323013807</c:v>
                </c:pt>
                <c:pt idx="64687">
                  <c:v>0.83488632128214701</c:v>
                </c:pt>
                <c:pt idx="64688">
                  <c:v>0.83494783904619974</c:v>
                </c:pt>
                <c:pt idx="64689">
                  <c:v>0.83519761372110379</c:v>
                </c:pt>
                <c:pt idx="64690">
                  <c:v>0.83513614323013807</c:v>
                </c:pt>
                <c:pt idx="64691">
                  <c:v>0.83476314807907492</c:v>
                </c:pt>
                <c:pt idx="64692">
                  <c:v>0.83507462686567158</c:v>
                </c:pt>
                <c:pt idx="64693">
                  <c:v>0.83501306457633451</c:v>
                </c:pt>
                <c:pt idx="64694">
                  <c:v>0.83501306457633451</c:v>
                </c:pt>
                <c:pt idx="64695">
                  <c:v>0.83501306457633451</c:v>
                </c:pt>
                <c:pt idx="64696">
                  <c:v>0.83538633818589025</c:v>
                </c:pt>
                <c:pt idx="64697">
                  <c:v>0.83507462686567158</c:v>
                </c:pt>
                <c:pt idx="64698">
                  <c:v>0.83513614323013807</c:v>
                </c:pt>
                <c:pt idx="64699">
                  <c:v>0.83482475764354969</c:v>
                </c:pt>
                <c:pt idx="64700">
                  <c:v>0.83519761372110379</c:v>
                </c:pt>
                <c:pt idx="64701">
                  <c:v>0.83519761372110379</c:v>
                </c:pt>
                <c:pt idx="64702">
                  <c:v>0.83519761372110379</c:v>
                </c:pt>
                <c:pt idx="64703">
                  <c:v>0.83519761372110379</c:v>
                </c:pt>
                <c:pt idx="64704">
                  <c:v>0.83488632128214701</c:v>
                </c:pt>
                <c:pt idx="64705">
                  <c:v>0.83519761372110379</c:v>
                </c:pt>
                <c:pt idx="64706">
                  <c:v>0.83482475764354969</c:v>
                </c:pt>
                <c:pt idx="64707">
                  <c:v>0.83513614323013807</c:v>
                </c:pt>
                <c:pt idx="64708">
                  <c:v>0.83513614323013807</c:v>
                </c:pt>
                <c:pt idx="64709">
                  <c:v>0.83513614323013807</c:v>
                </c:pt>
                <c:pt idx="64710">
                  <c:v>0.83575961179544611</c:v>
                </c:pt>
                <c:pt idx="64711">
                  <c:v>0.83569828230022403</c:v>
                </c:pt>
                <c:pt idx="64712">
                  <c:v>0.83563690698543147</c:v>
                </c:pt>
                <c:pt idx="64713">
                  <c:v>0.83526335450130751</c:v>
                </c:pt>
                <c:pt idx="64714">
                  <c:v>0.83526335450130751</c:v>
                </c:pt>
                <c:pt idx="64715">
                  <c:v>0.83557548579970109</c:v>
                </c:pt>
                <c:pt idx="64716">
                  <c:v>0.83532486930545191</c:v>
                </c:pt>
                <c:pt idx="64717">
                  <c:v>0.83563690698543147</c:v>
                </c:pt>
                <c:pt idx="64718">
                  <c:v>0.83569828230022403</c:v>
                </c:pt>
                <c:pt idx="64719">
                  <c:v>0.83538633818589025</c:v>
                </c:pt>
                <c:pt idx="64720">
                  <c:v>0.83538633818589025</c:v>
                </c:pt>
                <c:pt idx="64721">
                  <c:v>0.83544776119402975</c:v>
                </c:pt>
                <c:pt idx="64722">
                  <c:v>0.83507462686567158</c:v>
                </c:pt>
                <c:pt idx="64723">
                  <c:v>0.83513614323013807</c:v>
                </c:pt>
                <c:pt idx="64724">
                  <c:v>0.83513614323013807</c:v>
                </c:pt>
                <c:pt idx="64725">
                  <c:v>0.83476314807907492</c:v>
                </c:pt>
                <c:pt idx="64726">
                  <c:v>0.83507462686567158</c:v>
                </c:pt>
                <c:pt idx="64727">
                  <c:v>0.83544776119402997</c:v>
                </c:pt>
                <c:pt idx="64728">
                  <c:v>0.83513614323013807</c:v>
                </c:pt>
                <c:pt idx="64729">
                  <c:v>0.83507462686567158</c:v>
                </c:pt>
                <c:pt idx="64730">
                  <c:v>0.83538633818589025</c:v>
                </c:pt>
                <c:pt idx="64731">
                  <c:v>0.83538633818589025</c:v>
                </c:pt>
                <c:pt idx="64732">
                  <c:v>0.83569828230022403</c:v>
                </c:pt>
                <c:pt idx="64733">
                  <c:v>0.83538633818589025</c:v>
                </c:pt>
                <c:pt idx="64734">
                  <c:v>0.83538633818589025</c:v>
                </c:pt>
                <c:pt idx="64735">
                  <c:v>0.83569828230022403</c:v>
                </c:pt>
                <c:pt idx="64736">
                  <c:v>0.83569828230022403</c:v>
                </c:pt>
                <c:pt idx="64737">
                  <c:v>0.83538633818589025</c:v>
                </c:pt>
                <c:pt idx="64738">
                  <c:v>0.83507462686567158</c:v>
                </c:pt>
                <c:pt idx="64739">
                  <c:v>0.83513614323013807</c:v>
                </c:pt>
                <c:pt idx="64740">
                  <c:v>0.83513614323013807</c:v>
                </c:pt>
                <c:pt idx="64741">
                  <c:v>0.83513614323013807</c:v>
                </c:pt>
                <c:pt idx="64742">
                  <c:v>0.83513614323013807</c:v>
                </c:pt>
                <c:pt idx="64743">
                  <c:v>0.83519761372110379</c:v>
                </c:pt>
                <c:pt idx="64744">
                  <c:v>0.83525903838986215</c:v>
                </c:pt>
                <c:pt idx="64745">
                  <c:v>0.83494783904619974</c:v>
                </c:pt>
                <c:pt idx="64746">
                  <c:v>0.83494783904619974</c:v>
                </c:pt>
                <c:pt idx="64747">
                  <c:v>0.83494783904619974</c:v>
                </c:pt>
                <c:pt idx="64748">
                  <c:v>0.83525903838986215</c:v>
                </c:pt>
                <c:pt idx="64749">
                  <c:v>0.83525903838986215</c:v>
                </c:pt>
                <c:pt idx="64750">
                  <c:v>0.83519761372110379</c:v>
                </c:pt>
                <c:pt idx="64751">
                  <c:v>0.83519761372110379</c:v>
                </c:pt>
                <c:pt idx="64752">
                  <c:v>0.83513614323013807</c:v>
                </c:pt>
                <c:pt idx="64753">
                  <c:v>0.83513614323013807</c:v>
                </c:pt>
                <c:pt idx="64754">
                  <c:v>0.83513614323013807</c:v>
                </c:pt>
                <c:pt idx="64755">
                  <c:v>0.83519761372110379</c:v>
                </c:pt>
                <c:pt idx="64756">
                  <c:v>0.83525903838986215</c:v>
                </c:pt>
                <c:pt idx="64757">
                  <c:v>0.83494783904619974</c:v>
                </c:pt>
                <c:pt idx="64758">
                  <c:v>0.83525903838986215</c:v>
                </c:pt>
                <c:pt idx="64759">
                  <c:v>0.83488632128214701</c:v>
                </c:pt>
                <c:pt idx="64760">
                  <c:v>0.83519761372110379</c:v>
                </c:pt>
                <c:pt idx="64761">
                  <c:v>0.83482475764354969</c:v>
                </c:pt>
                <c:pt idx="64762">
                  <c:v>0.83513614323013807</c:v>
                </c:pt>
                <c:pt idx="64763">
                  <c:v>0.83482475764354969</c:v>
                </c:pt>
                <c:pt idx="64764">
                  <c:v>0.83519761372110379</c:v>
                </c:pt>
                <c:pt idx="64765">
                  <c:v>0.83488632128214701</c:v>
                </c:pt>
                <c:pt idx="64766">
                  <c:v>0.83525903838986215</c:v>
                </c:pt>
                <c:pt idx="64767">
                  <c:v>0.83488632128214701</c:v>
                </c:pt>
                <c:pt idx="64768">
                  <c:v>0.83519761372110379</c:v>
                </c:pt>
                <c:pt idx="64769">
                  <c:v>0.83519761372110379</c:v>
                </c:pt>
                <c:pt idx="64770">
                  <c:v>0.83519761372110379</c:v>
                </c:pt>
                <c:pt idx="64771">
                  <c:v>0.83513614323013796</c:v>
                </c:pt>
                <c:pt idx="64772">
                  <c:v>0.83544776119402975</c:v>
                </c:pt>
                <c:pt idx="64773">
                  <c:v>0.83575961179544611</c:v>
                </c:pt>
                <c:pt idx="64774">
                  <c:v>0.83575961179544611</c:v>
                </c:pt>
                <c:pt idx="64775">
                  <c:v>0.83544776119402975</c:v>
                </c:pt>
                <c:pt idx="64776">
                  <c:v>0.83550913838120111</c:v>
                </c:pt>
                <c:pt idx="64777">
                  <c:v>0.83525903838986215</c:v>
                </c:pt>
                <c:pt idx="64778">
                  <c:v>0.83525903838986215</c:v>
                </c:pt>
                <c:pt idx="64779">
                  <c:v>0.83488632128214701</c:v>
                </c:pt>
                <c:pt idx="64780">
                  <c:v>0.83494783904619974</c:v>
                </c:pt>
                <c:pt idx="64781">
                  <c:v>0.83494783904619974</c:v>
                </c:pt>
                <c:pt idx="64782">
                  <c:v>0.8353204172876304</c:v>
                </c:pt>
                <c:pt idx="64783">
                  <c:v>0.83525903838986215</c:v>
                </c:pt>
                <c:pt idx="64784">
                  <c:v>0.83519761372110379</c:v>
                </c:pt>
                <c:pt idx="64785">
                  <c:v>0.83519761372110379</c:v>
                </c:pt>
                <c:pt idx="64786">
                  <c:v>0.83525903838986215</c:v>
                </c:pt>
                <c:pt idx="64787">
                  <c:v>0.83488632128214701</c:v>
                </c:pt>
                <c:pt idx="64788">
                  <c:v>0.83482475764354969</c:v>
                </c:pt>
                <c:pt idx="64789">
                  <c:v>0.83519761372110379</c:v>
                </c:pt>
                <c:pt idx="64790">
                  <c:v>0.83513614323013796</c:v>
                </c:pt>
                <c:pt idx="64791">
                  <c:v>0.83550913838120111</c:v>
                </c:pt>
                <c:pt idx="64792">
                  <c:v>0.83550913838120111</c:v>
                </c:pt>
                <c:pt idx="64793">
                  <c:v>0.83544776119402975</c:v>
                </c:pt>
                <c:pt idx="64794">
                  <c:v>0.83544776119402975</c:v>
                </c:pt>
                <c:pt idx="64795">
                  <c:v>0.83544776119402975</c:v>
                </c:pt>
                <c:pt idx="64796">
                  <c:v>0.83550913838120111</c:v>
                </c:pt>
                <c:pt idx="64797">
                  <c:v>0.83513614323013796</c:v>
                </c:pt>
                <c:pt idx="64798">
                  <c:v>0.83513614323013796</c:v>
                </c:pt>
                <c:pt idx="64799">
                  <c:v>0.83575961179544611</c:v>
                </c:pt>
                <c:pt idx="64800">
                  <c:v>0.83544776119402975</c:v>
                </c:pt>
                <c:pt idx="64801">
                  <c:v>0.83538633818589025</c:v>
                </c:pt>
                <c:pt idx="64802">
                  <c:v>0.83538633818589025</c:v>
                </c:pt>
                <c:pt idx="64803">
                  <c:v>0.83513614323013807</c:v>
                </c:pt>
                <c:pt idx="64804">
                  <c:v>0.83519761372110379</c:v>
                </c:pt>
                <c:pt idx="64805">
                  <c:v>0.8356317554975774</c:v>
                </c:pt>
                <c:pt idx="64806">
                  <c:v>0.8353204172876304</c:v>
                </c:pt>
                <c:pt idx="64807">
                  <c:v>0.83519761372110379</c:v>
                </c:pt>
                <c:pt idx="64808">
                  <c:v>0.83513614323013807</c:v>
                </c:pt>
                <c:pt idx="64809">
                  <c:v>0.83544776119402975</c:v>
                </c:pt>
                <c:pt idx="64810">
                  <c:v>0.83575961179544611</c:v>
                </c:pt>
                <c:pt idx="64811">
                  <c:v>0.83575961179544611</c:v>
                </c:pt>
                <c:pt idx="64812">
                  <c:v>0.83538633818589025</c:v>
                </c:pt>
                <c:pt idx="64813">
                  <c:v>0.83538633818589025</c:v>
                </c:pt>
                <c:pt idx="64814">
                  <c:v>0.83544776119402975</c:v>
                </c:pt>
                <c:pt idx="64815">
                  <c:v>0.83513614323013807</c:v>
                </c:pt>
                <c:pt idx="64816">
                  <c:v>0.83525903838986215</c:v>
                </c:pt>
                <c:pt idx="64817">
                  <c:v>0.83519761372110379</c:v>
                </c:pt>
                <c:pt idx="64818">
                  <c:v>0.83476314807907492</c:v>
                </c:pt>
                <c:pt idx="64819">
                  <c:v>0.83476314807907492</c:v>
                </c:pt>
                <c:pt idx="64820">
                  <c:v>0.83538633818589025</c:v>
                </c:pt>
                <c:pt idx="64821">
                  <c:v>0.83532486930545191</c:v>
                </c:pt>
                <c:pt idx="64822">
                  <c:v>0.83569828230022403</c:v>
                </c:pt>
                <c:pt idx="64823">
                  <c:v>0.83544776119402975</c:v>
                </c:pt>
                <c:pt idx="64824">
                  <c:v>0.83550913838120111</c:v>
                </c:pt>
                <c:pt idx="64825">
                  <c:v>0.83557046979865779</c:v>
                </c:pt>
                <c:pt idx="64826">
                  <c:v>0.8356317554975774</c:v>
                </c:pt>
                <c:pt idx="64827">
                  <c:v>0.83525903838986215</c:v>
                </c:pt>
                <c:pt idx="64828">
                  <c:v>0.83494783904619974</c:v>
                </c:pt>
                <c:pt idx="64829">
                  <c:v>0.8353204172876304</c:v>
                </c:pt>
                <c:pt idx="64830">
                  <c:v>0.83500931098696463</c:v>
                </c:pt>
                <c:pt idx="64831">
                  <c:v>0.83500931098696463</c:v>
                </c:pt>
                <c:pt idx="64832">
                  <c:v>0.83488632128214701</c:v>
                </c:pt>
                <c:pt idx="64833">
                  <c:v>0.83519761372110379</c:v>
                </c:pt>
                <c:pt idx="64834">
                  <c:v>0.83550913838120111</c:v>
                </c:pt>
                <c:pt idx="64835">
                  <c:v>0.83513614323013796</c:v>
                </c:pt>
                <c:pt idx="64836">
                  <c:v>0.83550913838120111</c:v>
                </c:pt>
                <c:pt idx="64837">
                  <c:v>0.83550913838120111</c:v>
                </c:pt>
                <c:pt idx="64838">
                  <c:v>0.83588213353226415</c:v>
                </c:pt>
                <c:pt idx="64839">
                  <c:v>0.83557046979865779</c:v>
                </c:pt>
                <c:pt idx="64840">
                  <c:v>0.83494783904619974</c:v>
                </c:pt>
                <c:pt idx="64841">
                  <c:v>0.83500931098696463</c:v>
                </c:pt>
                <c:pt idx="64842">
                  <c:v>0.83494783904619974</c:v>
                </c:pt>
                <c:pt idx="64843">
                  <c:v>0.83519761372110379</c:v>
                </c:pt>
                <c:pt idx="64844">
                  <c:v>0.83550913838120111</c:v>
                </c:pt>
                <c:pt idx="64845">
                  <c:v>0.83582089552238814</c:v>
                </c:pt>
                <c:pt idx="64846">
                  <c:v>0.83575961179544611</c:v>
                </c:pt>
                <c:pt idx="64847">
                  <c:v>0.83544776119402975</c:v>
                </c:pt>
                <c:pt idx="64848">
                  <c:v>0.83550913838120111</c:v>
                </c:pt>
                <c:pt idx="64849">
                  <c:v>0.83557046979865779</c:v>
                </c:pt>
                <c:pt idx="64850">
                  <c:v>0.83488632128214701</c:v>
                </c:pt>
                <c:pt idx="64851">
                  <c:v>0.83494783904619974</c:v>
                </c:pt>
                <c:pt idx="64852">
                  <c:v>0.83494783904619974</c:v>
                </c:pt>
                <c:pt idx="64853">
                  <c:v>0.83494783904619974</c:v>
                </c:pt>
                <c:pt idx="64854">
                  <c:v>0.83494783904619974</c:v>
                </c:pt>
                <c:pt idx="64855">
                  <c:v>0.8356317554975774</c:v>
                </c:pt>
                <c:pt idx="64856">
                  <c:v>0.8353817504655493</c:v>
                </c:pt>
                <c:pt idx="64857">
                  <c:v>0.8357541899441342</c:v>
                </c:pt>
                <c:pt idx="64858">
                  <c:v>0.8356317554975774</c:v>
                </c:pt>
                <c:pt idx="64859">
                  <c:v>0.83494783904619985</c:v>
                </c:pt>
                <c:pt idx="64860">
                  <c:v>0.83525903838986215</c:v>
                </c:pt>
                <c:pt idx="64861">
                  <c:v>0.83557046979865779</c:v>
                </c:pt>
                <c:pt idx="64862">
                  <c:v>0.83525903838986215</c:v>
                </c:pt>
                <c:pt idx="64863">
                  <c:v>0.83525903838986215</c:v>
                </c:pt>
                <c:pt idx="64864">
                  <c:v>0.83525903838986215</c:v>
                </c:pt>
                <c:pt idx="64865">
                  <c:v>0.83557046979865779</c:v>
                </c:pt>
                <c:pt idx="64866">
                  <c:v>0.83557046979865779</c:v>
                </c:pt>
                <c:pt idx="64867">
                  <c:v>0.83557046979865779</c:v>
                </c:pt>
                <c:pt idx="64868">
                  <c:v>0.83557046979865779</c:v>
                </c:pt>
                <c:pt idx="64869">
                  <c:v>0.83557046979865779</c:v>
                </c:pt>
                <c:pt idx="64870">
                  <c:v>0.83525903838986215</c:v>
                </c:pt>
                <c:pt idx="64871">
                  <c:v>0.83538175046554941</c:v>
                </c:pt>
                <c:pt idx="64872">
                  <c:v>0.83544303797468367</c:v>
                </c:pt>
                <c:pt idx="64873">
                  <c:v>0.83507073715562186</c:v>
                </c:pt>
                <c:pt idx="64874">
                  <c:v>0.83507073715562186</c:v>
                </c:pt>
                <c:pt idx="64875">
                  <c:v>0.83507073715562186</c:v>
                </c:pt>
                <c:pt idx="64876">
                  <c:v>0.83507073715562186</c:v>
                </c:pt>
                <c:pt idx="64877">
                  <c:v>0.83538175046554941</c:v>
                </c:pt>
                <c:pt idx="64878">
                  <c:v>0.8353204172876304</c:v>
                </c:pt>
                <c:pt idx="64879">
                  <c:v>0.8353204172876304</c:v>
                </c:pt>
                <c:pt idx="64880">
                  <c:v>0.8353204172876304</c:v>
                </c:pt>
                <c:pt idx="64881">
                  <c:v>0.83463687150837995</c:v>
                </c:pt>
                <c:pt idx="64882">
                  <c:v>0.83463687150837995</c:v>
                </c:pt>
                <c:pt idx="64883">
                  <c:v>0.83500931098696463</c:v>
                </c:pt>
                <c:pt idx="64884">
                  <c:v>0.83538175046554941</c:v>
                </c:pt>
                <c:pt idx="64885">
                  <c:v>0.83500931098696463</c:v>
                </c:pt>
                <c:pt idx="64886">
                  <c:v>0.8353817504655493</c:v>
                </c:pt>
                <c:pt idx="64887">
                  <c:v>0.83569299552906096</c:v>
                </c:pt>
                <c:pt idx="64888">
                  <c:v>0.83569299552906096</c:v>
                </c:pt>
                <c:pt idx="64889">
                  <c:v>0.8356317554975774</c:v>
                </c:pt>
                <c:pt idx="64890">
                  <c:v>0.83557046979865779</c:v>
                </c:pt>
                <c:pt idx="64891">
                  <c:v>0.83557046979865779</c:v>
                </c:pt>
                <c:pt idx="64892">
                  <c:v>0.83557046979865779</c:v>
                </c:pt>
                <c:pt idx="64893">
                  <c:v>0.8356317554975774</c:v>
                </c:pt>
                <c:pt idx="64894">
                  <c:v>0.83557046979865779</c:v>
                </c:pt>
                <c:pt idx="64895">
                  <c:v>0.83557046979865779</c:v>
                </c:pt>
                <c:pt idx="64896">
                  <c:v>0.83557046979865779</c:v>
                </c:pt>
                <c:pt idx="64897">
                  <c:v>0.83569299552906096</c:v>
                </c:pt>
                <c:pt idx="64898">
                  <c:v>0.8357541899441342</c:v>
                </c:pt>
                <c:pt idx="64899">
                  <c:v>0.83538175046554941</c:v>
                </c:pt>
                <c:pt idx="64900">
                  <c:v>0.83500931098696463</c:v>
                </c:pt>
                <c:pt idx="64901">
                  <c:v>0.83500931098696463</c:v>
                </c:pt>
                <c:pt idx="64902">
                  <c:v>0.83538175046554941</c:v>
                </c:pt>
                <c:pt idx="64903">
                  <c:v>0.83507073715562186</c:v>
                </c:pt>
                <c:pt idx="64904">
                  <c:v>0.8353817504655493</c:v>
                </c:pt>
                <c:pt idx="64905">
                  <c:v>0.83569299552906096</c:v>
                </c:pt>
                <c:pt idx="64906">
                  <c:v>0.83525903838986215</c:v>
                </c:pt>
                <c:pt idx="64907">
                  <c:v>0.83519761372110379</c:v>
                </c:pt>
                <c:pt idx="64908">
                  <c:v>0.83519761372110379</c:v>
                </c:pt>
                <c:pt idx="64909">
                  <c:v>0.83519761372110379</c:v>
                </c:pt>
                <c:pt idx="64910">
                  <c:v>0.83500931098696463</c:v>
                </c:pt>
                <c:pt idx="64911">
                  <c:v>0.83507073715562186</c:v>
                </c:pt>
                <c:pt idx="64912">
                  <c:v>0.83507073715562186</c:v>
                </c:pt>
                <c:pt idx="64913">
                  <c:v>0.8353204172876304</c:v>
                </c:pt>
                <c:pt idx="64914">
                  <c:v>0.83494783904619974</c:v>
                </c:pt>
                <c:pt idx="64915">
                  <c:v>0.83557046979865779</c:v>
                </c:pt>
                <c:pt idx="64916">
                  <c:v>0.83544776119402975</c:v>
                </c:pt>
                <c:pt idx="64917">
                  <c:v>0.83538633818589025</c:v>
                </c:pt>
                <c:pt idx="64918">
                  <c:v>0.83532486930545191</c:v>
                </c:pt>
                <c:pt idx="64919">
                  <c:v>0.83538633818589025</c:v>
                </c:pt>
                <c:pt idx="64920">
                  <c:v>0.83575961179544611</c:v>
                </c:pt>
                <c:pt idx="64921">
                  <c:v>0.83582089552238814</c:v>
                </c:pt>
                <c:pt idx="64922">
                  <c:v>0.83550913838120111</c:v>
                </c:pt>
                <c:pt idx="64923">
                  <c:v>0.83550913838120111</c:v>
                </c:pt>
                <c:pt idx="64924">
                  <c:v>0.83557046979865779</c:v>
                </c:pt>
                <c:pt idx="64925">
                  <c:v>0.83488632128214701</c:v>
                </c:pt>
                <c:pt idx="64926">
                  <c:v>0.83494783904619974</c:v>
                </c:pt>
                <c:pt idx="64927">
                  <c:v>0.83463687150837995</c:v>
                </c:pt>
                <c:pt idx="64928">
                  <c:v>0.83507073715562186</c:v>
                </c:pt>
                <c:pt idx="64929">
                  <c:v>0.83500931098696463</c:v>
                </c:pt>
                <c:pt idx="64930">
                  <c:v>0.83494783904619974</c:v>
                </c:pt>
                <c:pt idx="64931">
                  <c:v>0.83525903838986215</c:v>
                </c:pt>
                <c:pt idx="64932">
                  <c:v>0.83525903838986215</c:v>
                </c:pt>
                <c:pt idx="64933">
                  <c:v>0.83557046979865779</c:v>
                </c:pt>
                <c:pt idx="64934">
                  <c:v>0.83550913838120111</c:v>
                </c:pt>
                <c:pt idx="64935">
                  <c:v>0.83544776119402975</c:v>
                </c:pt>
                <c:pt idx="64936">
                  <c:v>0.83544776119402975</c:v>
                </c:pt>
                <c:pt idx="64937">
                  <c:v>0.83544776119402975</c:v>
                </c:pt>
                <c:pt idx="64938">
                  <c:v>0.83544776119402975</c:v>
                </c:pt>
                <c:pt idx="64939">
                  <c:v>0.83575961179544611</c:v>
                </c:pt>
                <c:pt idx="64940">
                  <c:v>0.83544776119402975</c:v>
                </c:pt>
                <c:pt idx="64941">
                  <c:v>0.83550913838120111</c:v>
                </c:pt>
                <c:pt idx="64942">
                  <c:v>0.83544776119402975</c:v>
                </c:pt>
                <c:pt idx="64943">
                  <c:v>0.83538633818589025</c:v>
                </c:pt>
                <c:pt idx="64944">
                  <c:v>0.83569828230022403</c:v>
                </c:pt>
                <c:pt idx="64945">
                  <c:v>0.83538633818589025</c:v>
                </c:pt>
                <c:pt idx="64946">
                  <c:v>0.83538633818589025</c:v>
                </c:pt>
                <c:pt idx="64947">
                  <c:v>0.83544776119402975</c:v>
                </c:pt>
                <c:pt idx="64948">
                  <c:v>0.83550913838120111</c:v>
                </c:pt>
                <c:pt idx="64949">
                  <c:v>0.83519761372110379</c:v>
                </c:pt>
                <c:pt idx="64950">
                  <c:v>0.83550913838120111</c:v>
                </c:pt>
                <c:pt idx="64951">
                  <c:v>0.83588213353226415</c:v>
                </c:pt>
                <c:pt idx="64952">
                  <c:v>0.83488632128214701</c:v>
                </c:pt>
                <c:pt idx="64953">
                  <c:v>0.8353204172876304</c:v>
                </c:pt>
                <c:pt idx="64954">
                  <c:v>0.8353204172876304</c:v>
                </c:pt>
                <c:pt idx="64955">
                  <c:v>0.83525903838986215</c:v>
                </c:pt>
                <c:pt idx="64956">
                  <c:v>0.8353204172876304</c:v>
                </c:pt>
                <c:pt idx="64957">
                  <c:v>0.83500931098696463</c:v>
                </c:pt>
                <c:pt idx="64958">
                  <c:v>0.83500931098696463</c:v>
                </c:pt>
                <c:pt idx="64959">
                  <c:v>0.8353204172876304</c:v>
                </c:pt>
                <c:pt idx="64960">
                  <c:v>0.83519761372110379</c:v>
                </c:pt>
                <c:pt idx="64961">
                  <c:v>0.83550913838120111</c:v>
                </c:pt>
                <c:pt idx="64962">
                  <c:v>0.83550913838120111</c:v>
                </c:pt>
                <c:pt idx="64963">
                  <c:v>0.83550913838120111</c:v>
                </c:pt>
                <c:pt idx="64964">
                  <c:v>0.83550913838120111</c:v>
                </c:pt>
                <c:pt idx="64965">
                  <c:v>0.83582089552238814</c:v>
                </c:pt>
                <c:pt idx="64966">
                  <c:v>0.83544776119402975</c:v>
                </c:pt>
                <c:pt idx="64967">
                  <c:v>0.83550913838120111</c:v>
                </c:pt>
                <c:pt idx="64968">
                  <c:v>0.83588213353226415</c:v>
                </c:pt>
                <c:pt idx="64969">
                  <c:v>0.83519761372110379</c:v>
                </c:pt>
                <c:pt idx="64970">
                  <c:v>0.83519761372110379</c:v>
                </c:pt>
                <c:pt idx="64971">
                  <c:v>0.83494783904619974</c:v>
                </c:pt>
                <c:pt idx="64972">
                  <c:v>0.83494783904619974</c:v>
                </c:pt>
                <c:pt idx="64973">
                  <c:v>0.83457526080476907</c:v>
                </c:pt>
                <c:pt idx="64974">
                  <c:v>0.83488632128214701</c:v>
                </c:pt>
                <c:pt idx="64975">
                  <c:v>0.83519761372110379</c:v>
                </c:pt>
                <c:pt idx="64976">
                  <c:v>0.83519761372110379</c:v>
                </c:pt>
                <c:pt idx="64977">
                  <c:v>0.83488632128214701</c:v>
                </c:pt>
                <c:pt idx="64978">
                  <c:v>0.83557046979865779</c:v>
                </c:pt>
                <c:pt idx="64979">
                  <c:v>0.83550913838120111</c:v>
                </c:pt>
                <c:pt idx="64980">
                  <c:v>0.83544776119402975</c:v>
                </c:pt>
                <c:pt idx="64981">
                  <c:v>0.83575961179544611</c:v>
                </c:pt>
                <c:pt idx="64982">
                  <c:v>0.83538633818589025</c:v>
                </c:pt>
                <c:pt idx="64983">
                  <c:v>0.83575961179544611</c:v>
                </c:pt>
                <c:pt idx="64984">
                  <c:v>0.83544776119402975</c:v>
                </c:pt>
                <c:pt idx="64985">
                  <c:v>0.83544776119402975</c:v>
                </c:pt>
                <c:pt idx="64986">
                  <c:v>0.83544776119402975</c:v>
                </c:pt>
                <c:pt idx="64987">
                  <c:v>0.83544776119402975</c:v>
                </c:pt>
                <c:pt idx="64988">
                  <c:v>0.83544776119402975</c:v>
                </c:pt>
                <c:pt idx="64989">
                  <c:v>0.83476314807907492</c:v>
                </c:pt>
                <c:pt idx="64990">
                  <c:v>0.83476314807907492</c:v>
                </c:pt>
                <c:pt idx="64991">
                  <c:v>0.83550913838120111</c:v>
                </c:pt>
                <c:pt idx="64992">
                  <c:v>0.83557046979865779</c:v>
                </c:pt>
                <c:pt idx="64993">
                  <c:v>0.83519761372110379</c:v>
                </c:pt>
                <c:pt idx="64994">
                  <c:v>0.83519761372110379</c:v>
                </c:pt>
                <c:pt idx="64995">
                  <c:v>0.83513614323013796</c:v>
                </c:pt>
                <c:pt idx="64996">
                  <c:v>0.83544776119402975</c:v>
                </c:pt>
                <c:pt idx="64997">
                  <c:v>0.83544776119402975</c:v>
                </c:pt>
                <c:pt idx="64998">
                  <c:v>0.83544776119402975</c:v>
                </c:pt>
                <c:pt idx="64999">
                  <c:v>0.83544776119402975</c:v>
                </c:pt>
                <c:pt idx="65000">
                  <c:v>0.83550913838120111</c:v>
                </c:pt>
                <c:pt idx="65001">
                  <c:v>0.83588213353226415</c:v>
                </c:pt>
                <c:pt idx="65002">
                  <c:v>0.83557046979865779</c:v>
                </c:pt>
                <c:pt idx="65003">
                  <c:v>0.83519761372110379</c:v>
                </c:pt>
                <c:pt idx="65004">
                  <c:v>0.83519761372110379</c:v>
                </c:pt>
                <c:pt idx="65005">
                  <c:v>0.83519761372110379</c:v>
                </c:pt>
                <c:pt idx="65006">
                  <c:v>0.83525903838986215</c:v>
                </c:pt>
                <c:pt idx="65007">
                  <c:v>0.83500931098696463</c:v>
                </c:pt>
                <c:pt idx="65008">
                  <c:v>0.83500931098696463</c:v>
                </c:pt>
                <c:pt idx="65009">
                  <c:v>0.83494783904619974</c:v>
                </c:pt>
                <c:pt idx="65010">
                  <c:v>0.83488632128214701</c:v>
                </c:pt>
                <c:pt idx="65011">
                  <c:v>0.83519761372110379</c:v>
                </c:pt>
                <c:pt idx="65012">
                  <c:v>0.83519761372110379</c:v>
                </c:pt>
                <c:pt idx="65013">
                  <c:v>0.83550913838120111</c:v>
                </c:pt>
                <c:pt idx="65014">
                  <c:v>0.83550913838120111</c:v>
                </c:pt>
                <c:pt idx="65015">
                  <c:v>0.83544776119402975</c:v>
                </c:pt>
                <c:pt idx="65016">
                  <c:v>0.83544776119402975</c:v>
                </c:pt>
                <c:pt idx="65017">
                  <c:v>0.83544776119402975</c:v>
                </c:pt>
                <c:pt idx="65018">
                  <c:v>0.83550913838120111</c:v>
                </c:pt>
                <c:pt idx="65019">
                  <c:v>0.8356317554975774</c:v>
                </c:pt>
                <c:pt idx="65020">
                  <c:v>0.83525903838986215</c:v>
                </c:pt>
                <c:pt idx="65021">
                  <c:v>0.83494783904619974</c:v>
                </c:pt>
                <c:pt idx="65022">
                  <c:v>0.8353204172876304</c:v>
                </c:pt>
                <c:pt idx="65023">
                  <c:v>0.8353204172876304</c:v>
                </c:pt>
                <c:pt idx="65024">
                  <c:v>0.83500931098696463</c:v>
                </c:pt>
                <c:pt idx="65025">
                  <c:v>0.8347599553405286</c:v>
                </c:pt>
                <c:pt idx="65026">
                  <c:v>0.83544303797468367</c:v>
                </c:pt>
                <c:pt idx="65027">
                  <c:v>0.83507073715562186</c:v>
                </c:pt>
                <c:pt idx="65028">
                  <c:v>0.83507073715562186</c:v>
                </c:pt>
                <c:pt idx="65029">
                  <c:v>0.83544303797468367</c:v>
                </c:pt>
                <c:pt idx="65030">
                  <c:v>0.83538175046554941</c:v>
                </c:pt>
                <c:pt idx="65031">
                  <c:v>0.83500931098696463</c:v>
                </c:pt>
                <c:pt idx="65032">
                  <c:v>0.83494783904619974</c:v>
                </c:pt>
                <c:pt idx="65033">
                  <c:v>0.83494783904619974</c:v>
                </c:pt>
                <c:pt idx="65034">
                  <c:v>0.83507073715562186</c:v>
                </c:pt>
                <c:pt idx="65035">
                  <c:v>0.83500931098696463</c:v>
                </c:pt>
                <c:pt idx="65036">
                  <c:v>0.83488632128214701</c:v>
                </c:pt>
                <c:pt idx="65037">
                  <c:v>0.83525903838986215</c:v>
                </c:pt>
                <c:pt idx="65038">
                  <c:v>0.83557046979865779</c:v>
                </c:pt>
                <c:pt idx="65039">
                  <c:v>0.83550913838120111</c:v>
                </c:pt>
                <c:pt idx="65040">
                  <c:v>0.83513614323013796</c:v>
                </c:pt>
                <c:pt idx="65041">
                  <c:v>0.83544776119402975</c:v>
                </c:pt>
                <c:pt idx="65042">
                  <c:v>0.83513614323013796</c:v>
                </c:pt>
                <c:pt idx="65043">
                  <c:v>0.83513614323013796</c:v>
                </c:pt>
                <c:pt idx="65044">
                  <c:v>0.83519761372110379</c:v>
                </c:pt>
                <c:pt idx="65045">
                  <c:v>0.8356317554975774</c:v>
                </c:pt>
                <c:pt idx="65046">
                  <c:v>0.83494783904619974</c:v>
                </c:pt>
                <c:pt idx="65047">
                  <c:v>0.83494783904619974</c:v>
                </c:pt>
                <c:pt idx="65048">
                  <c:v>0.83457526080476907</c:v>
                </c:pt>
                <c:pt idx="65049">
                  <c:v>0.83494783904619974</c:v>
                </c:pt>
                <c:pt idx="65050">
                  <c:v>0.83494783904619974</c:v>
                </c:pt>
                <c:pt idx="65051">
                  <c:v>0.83488632128214701</c:v>
                </c:pt>
                <c:pt idx="65052">
                  <c:v>0.83519761372110379</c:v>
                </c:pt>
                <c:pt idx="65053">
                  <c:v>0.83550913838120111</c:v>
                </c:pt>
                <c:pt idx="65054">
                  <c:v>0.83513614323013796</c:v>
                </c:pt>
                <c:pt idx="65055">
                  <c:v>0.83513614323013796</c:v>
                </c:pt>
                <c:pt idx="65056">
                  <c:v>0.83513614323013796</c:v>
                </c:pt>
                <c:pt idx="65057">
                  <c:v>0.83550913838120111</c:v>
                </c:pt>
                <c:pt idx="65058">
                  <c:v>0.83550913838120111</c:v>
                </c:pt>
                <c:pt idx="65059">
                  <c:v>0.83544776119402975</c:v>
                </c:pt>
                <c:pt idx="65060">
                  <c:v>0.83538633818589025</c:v>
                </c:pt>
                <c:pt idx="65061">
                  <c:v>0.83513614323013796</c:v>
                </c:pt>
                <c:pt idx="65062">
                  <c:v>0.83519761372110379</c:v>
                </c:pt>
                <c:pt idx="65063">
                  <c:v>0.83557046979865779</c:v>
                </c:pt>
                <c:pt idx="65064">
                  <c:v>0.8356317554975774</c:v>
                </c:pt>
                <c:pt idx="65065">
                  <c:v>0.83519761372110379</c:v>
                </c:pt>
                <c:pt idx="65066">
                  <c:v>0.83557046979865779</c:v>
                </c:pt>
                <c:pt idx="65067">
                  <c:v>0.83494783904619974</c:v>
                </c:pt>
                <c:pt idx="65068">
                  <c:v>0.83500931098696463</c:v>
                </c:pt>
                <c:pt idx="65069">
                  <c:v>0.8353204172876304</c:v>
                </c:pt>
                <c:pt idx="65070">
                  <c:v>0.83494783904619974</c:v>
                </c:pt>
                <c:pt idx="65071">
                  <c:v>0.83494783904619974</c:v>
                </c:pt>
                <c:pt idx="65072">
                  <c:v>0.83519761372110379</c:v>
                </c:pt>
                <c:pt idx="65073">
                  <c:v>0.83513614323013807</c:v>
                </c:pt>
                <c:pt idx="65074">
                  <c:v>0.83476314807907492</c:v>
                </c:pt>
                <c:pt idx="65075">
                  <c:v>0.83470149253731341</c:v>
                </c:pt>
                <c:pt idx="65076">
                  <c:v>0.83544776119402975</c:v>
                </c:pt>
                <c:pt idx="65077">
                  <c:v>0.83507462686567158</c:v>
                </c:pt>
                <c:pt idx="65078">
                  <c:v>0.83501306457633451</c:v>
                </c:pt>
                <c:pt idx="65079">
                  <c:v>0.83532486930545191</c:v>
                </c:pt>
                <c:pt idx="65080">
                  <c:v>0.83538633818589025</c:v>
                </c:pt>
                <c:pt idx="65081">
                  <c:v>0.83544776119402986</c:v>
                </c:pt>
                <c:pt idx="65082">
                  <c:v>0.83575961179544611</c:v>
                </c:pt>
                <c:pt idx="65083">
                  <c:v>0.83582089552238814</c:v>
                </c:pt>
                <c:pt idx="65084">
                  <c:v>0.83488632128214701</c:v>
                </c:pt>
                <c:pt idx="65085">
                  <c:v>0.83525903838986215</c:v>
                </c:pt>
                <c:pt idx="65086">
                  <c:v>0.8353204172876304</c:v>
                </c:pt>
                <c:pt idx="65087">
                  <c:v>0.83494783904619974</c:v>
                </c:pt>
                <c:pt idx="65088">
                  <c:v>0.83494783904619974</c:v>
                </c:pt>
                <c:pt idx="65089">
                  <c:v>0.83494783904619974</c:v>
                </c:pt>
                <c:pt idx="65090">
                  <c:v>0.83525903838986215</c:v>
                </c:pt>
                <c:pt idx="65091">
                  <c:v>0.8353204172876304</c:v>
                </c:pt>
                <c:pt idx="65092">
                  <c:v>0.83507073715562186</c:v>
                </c:pt>
                <c:pt idx="65093">
                  <c:v>0.83507073715562186</c:v>
                </c:pt>
                <c:pt idx="65094">
                  <c:v>0.8353204172876304</c:v>
                </c:pt>
                <c:pt idx="65095">
                  <c:v>0.83494783904619974</c:v>
                </c:pt>
                <c:pt idx="65096">
                  <c:v>0.83494783904619974</c:v>
                </c:pt>
                <c:pt idx="65097">
                  <c:v>0.83482475764354969</c:v>
                </c:pt>
                <c:pt idx="65098">
                  <c:v>0.83507462686567158</c:v>
                </c:pt>
                <c:pt idx="65099">
                  <c:v>0.83507462686567158</c:v>
                </c:pt>
                <c:pt idx="65100">
                  <c:v>0.83538633818589025</c:v>
                </c:pt>
                <c:pt idx="65101">
                  <c:v>0.83538633818589025</c:v>
                </c:pt>
                <c:pt idx="65102">
                  <c:v>0.83538633818589025</c:v>
                </c:pt>
                <c:pt idx="65103">
                  <c:v>0.83507462686567169</c:v>
                </c:pt>
                <c:pt idx="65104">
                  <c:v>0.83544776119402975</c:v>
                </c:pt>
                <c:pt idx="65105">
                  <c:v>0.83544776119402975</c:v>
                </c:pt>
                <c:pt idx="65106">
                  <c:v>0.83575961179544611</c:v>
                </c:pt>
                <c:pt idx="65107">
                  <c:v>0.83538633818589025</c:v>
                </c:pt>
                <c:pt idx="65108">
                  <c:v>0.83538633818589025</c:v>
                </c:pt>
                <c:pt idx="65109">
                  <c:v>0.83569828230022403</c:v>
                </c:pt>
                <c:pt idx="65110">
                  <c:v>0.83538633818589025</c:v>
                </c:pt>
                <c:pt idx="65111">
                  <c:v>0.83544776119402975</c:v>
                </c:pt>
                <c:pt idx="65112">
                  <c:v>0.83550913838120111</c:v>
                </c:pt>
                <c:pt idx="65113">
                  <c:v>0.83550913838120111</c:v>
                </c:pt>
                <c:pt idx="65114">
                  <c:v>0.83488632128214701</c:v>
                </c:pt>
                <c:pt idx="65115">
                  <c:v>0.83494783904619974</c:v>
                </c:pt>
                <c:pt idx="65116">
                  <c:v>0.83488632128214701</c:v>
                </c:pt>
                <c:pt idx="65117">
                  <c:v>0.83463687150837995</c:v>
                </c:pt>
                <c:pt idx="65118">
                  <c:v>0.8347599553405286</c:v>
                </c:pt>
                <c:pt idx="65119">
                  <c:v>0.83544303797468367</c:v>
                </c:pt>
                <c:pt idx="65120">
                  <c:v>0.8347599553405286</c:v>
                </c:pt>
                <c:pt idx="65121">
                  <c:v>0.83507073715562186</c:v>
                </c:pt>
                <c:pt idx="65122">
                  <c:v>0.83507073715562186</c:v>
                </c:pt>
                <c:pt idx="65123">
                  <c:v>0.83538175046554941</c:v>
                </c:pt>
                <c:pt idx="65124">
                  <c:v>0.8353817504655493</c:v>
                </c:pt>
                <c:pt idx="65125">
                  <c:v>0.83525903838986215</c:v>
                </c:pt>
                <c:pt idx="65126">
                  <c:v>0.83557046979865779</c:v>
                </c:pt>
                <c:pt idx="65127">
                  <c:v>0.83519761372110379</c:v>
                </c:pt>
                <c:pt idx="65128">
                  <c:v>0.83557046979865779</c:v>
                </c:pt>
                <c:pt idx="65129">
                  <c:v>0.83550913838120111</c:v>
                </c:pt>
                <c:pt idx="65130">
                  <c:v>0.83582089552238814</c:v>
                </c:pt>
                <c:pt idx="65131">
                  <c:v>0.83582089552238814</c:v>
                </c:pt>
                <c:pt idx="65132">
                  <c:v>0.83550913838120111</c:v>
                </c:pt>
                <c:pt idx="65133">
                  <c:v>0.83557046979865779</c:v>
                </c:pt>
                <c:pt idx="65134">
                  <c:v>0.83519761372110379</c:v>
                </c:pt>
                <c:pt idx="65135">
                  <c:v>0.83519761372110379</c:v>
                </c:pt>
                <c:pt idx="65136">
                  <c:v>0.83557046979865779</c:v>
                </c:pt>
                <c:pt idx="65137">
                  <c:v>0.83488632128214701</c:v>
                </c:pt>
                <c:pt idx="65138">
                  <c:v>0.83494783904619974</c:v>
                </c:pt>
                <c:pt idx="65139">
                  <c:v>0.83500931098696463</c:v>
                </c:pt>
                <c:pt idx="65140">
                  <c:v>0.83500931098696463</c:v>
                </c:pt>
                <c:pt idx="65141">
                  <c:v>0.83500931098696463</c:v>
                </c:pt>
                <c:pt idx="65142">
                  <c:v>0.83500931098696463</c:v>
                </c:pt>
                <c:pt idx="65143">
                  <c:v>0.83494783904619974</c:v>
                </c:pt>
                <c:pt idx="65144">
                  <c:v>0.83494783904619974</c:v>
                </c:pt>
                <c:pt idx="65145">
                  <c:v>0.83494783904619974</c:v>
                </c:pt>
                <c:pt idx="65146">
                  <c:v>0.83525903838986215</c:v>
                </c:pt>
                <c:pt idx="65147">
                  <c:v>0.83525903838986215</c:v>
                </c:pt>
                <c:pt idx="65148">
                  <c:v>0.83482475764354969</c:v>
                </c:pt>
                <c:pt idx="65149">
                  <c:v>0.83550913838120111</c:v>
                </c:pt>
                <c:pt idx="65150">
                  <c:v>0.83550913838120111</c:v>
                </c:pt>
                <c:pt idx="65151">
                  <c:v>0.83550913838120111</c:v>
                </c:pt>
                <c:pt idx="65152">
                  <c:v>0.83550913838120111</c:v>
                </c:pt>
                <c:pt idx="65153">
                  <c:v>0.83550913838120111</c:v>
                </c:pt>
                <c:pt idx="65154">
                  <c:v>0.83550913838120111</c:v>
                </c:pt>
                <c:pt idx="65155">
                  <c:v>0.8356317554975774</c:v>
                </c:pt>
                <c:pt idx="65156">
                  <c:v>0.8353204172876304</c:v>
                </c:pt>
                <c:pt idx="65157">
                  <c:v>0.8353204172876304</c:v>
                </c:pt>
                <c:pt idx="65158">
                  <c:v>0.83494783904619974</c:v>
                </c:pt>
                <c:pt idx="65159">
                  <c:v>0.83500931098696463</c:v>
                </c:pt>
                <c:pt idx="65160">
                  <c:v>0.83538175046554941</c:v>
                </c:pt>
                <c:pt idx="65161">
                  <c:v>0.8353204172876304</c:v>
                </c:pt>
                <c:pt idx="65162">
                  <c:v>0.83519761372110379</c:v>
                </c:pt>
                <c:pt idx="65163">
                  <c:v>0.83544776119402975</c:v>
                </c:pt>
                <c:pt idx="65164">
                  <c:v>0.83507462686567158</c:v>
                </c:pt>
                <c:pt idx="65165">
                  <c:v>0.83538633818589025</c:v>
                </c:pt>
                <c:pt idx="65166">
                  <c:v>0.83582089552238814</c:v>
                </c:pt>
                <c:pt idx="65167">
                  <c:v>0.83557046979865779</c:v>
                </c:pt>
                <c:pt idx="65168">
                  <c:v>0.8356317554975774</c:v>
                </c:pt>
                <c:pt idx="65169">
                  <c:v>0.83519761372110379</c:v>
                </c:pt>
                <c:pt idx="65170">
                  <c:v>0.83525903838986215</c:v>
                </c:pt>
                <c:pt idx="65171">
                  <c:v>0.83525903838986215</c:v>
                </c:pt>
                <c:pt idx="65172">
                  <c:v>0.83519761372110379</c:v>
                </c:pt>
                <c:pt idx="65173">
                  <c:v>0.83519761372110379</c:v>
                </c:pt>
                <c:pt idx="65174">
                  <c:v>0.83488632128214701</c:v>
                </c:pt>
                <c:pt idx="65175">
                  <c:v>0.83488632128214701</c:v>
                </c:pt>
                <c:pt idx="65176">
                  <c:v>0.83488632128214701</c:v>
                </c:pt>
                <c:pt idx="65177">
                  <c:v>0.83525903838986215</c:v>
                </c:pt>
                <c:pt idx="65178">
                  <c:v>0.83488632128214701</c:v>
                </c:pt>
                <c:pt idx="65179">
                  <c:v>0.83482475764354969</c:v>
                </c:pt>
                <c:pt idx="65180">
                  <c:v>0.83482475764354969</c:v>
                </c:pt>
                <c:pt idx="65181">
                  <c:v>0.83482475764354969</c:v>
                </c:pt>
                <c:pt idx="65182">
                  <c:v>0.83525903838986215</c:v>
                </c:pt>
                <c:pt idx="65183">
                  <c:v>0.83525903838986215</c:v>
                </c:pt>
                <c:pt idx="65184">
                  <c:v>0.83582089552238814</c:v>
                </c:pt>
                <c:pt idx="65185">
                  <c:v>0.83569828230022403</c:v>
                </c:pt>
                <c:pt idx="65186">
                  <c:v>0.83601045946955543</c:v>
                </c:pt>
                <c:pt idx="65187">
                  <c:v>0.83538633818589025</c:v>
                </c:pt>
                <c:pt idx="65188">
                  <c:v>0.83513614323013796</c:v>
                </c:pt>
                <c:pt idx="65189">
                  <c:v>0.83519761372110379</c:v>
                </c:pt>
                <c:pt idx="65190">
                  <c:v>0.83557046979865779</c:v>
                </c:pt>
                <c:pt idx="65191">
                  <c:v>0.83525903838986215</c:v>
                </c:pt>
                <c:pt idx="65192">
                  <c:v>0.83525903838986215</c:v>
                </c:pt>
                <c:pt idx="65193">
                  <c:v>0.83557046979865779</c:v>
                </c:pt>
                <c:pt idx="65194">
                  <c:v>0.8356317554975774</c:v>
                </c:pt>
                <c:pt idx="65195">
                  <c:v>0.83525903838986215</c:v>
                </c:pt>
                <c:pt idx="65196">
                  <c:v>0.83525903838986215</c:v>
                </c:pt>
                <c:pt idx="65197">
                  <c:v>0.83494783904619974</c:v>
                </c:pt>
                <c:pt idx="65198">
                  <c:v>0.83494783904619974</c:v>
                </c:pt>
                <c:pt idx="65199">
                  <c:v>0.83525903838986215</c:v>
                </c:pt>
                <c:pt idx="65200">
                  <c:v>0.83488632128214701</c:v>
                </c:pt>
                <c:pt idx="65201">
                  <c:v>0.83519761372110379</c:v>
                </c:pt>
                <c:pt idx="65202">
                  <c:v>0.83488632128214701</c:v>
                </c:pt>
                <c:pt idx="65203">
                  <c:v>0.83519761372110379</c:v>
                </c:pt>
                <c:pt idx="65204">
                  <c:v>0.83482475764354969</c:v>
                </c:pt>
                <c:pt idx="65205">
                  <c:v>0.83482475764354969</c:v>
                </c:pt>
                <c:pt idx="65206">
                  <c:v>0.83482475764354969</c:v>
                </c:pt>
                <c:pt idx="65207">
                  <c:v>0.83519761372110379</c:v>
                </c:pt>
                <c:pt idx="65208">
                  <c:v>0.83550913838120111</c:v>
                </c:pt>
                <c:pt idx="65209">
                  <c:v>0.83482475764354969</c:v>
                </c:pt>
                <c:pt idx="65210">
                  <c:v>0.83476314807907492</c:v>
                </c:pt>
                <c:pt idx="65211">
                  <c:v>0.83532486930545191</c:v>
                </c:pt>
                <c:pt idx="65212">
                  <c:v>0.83563690698543147</c:v>
                </c:pt>
                <c:pt idx="65213">
                  <c:v>0.83569828230022403</c:v>
                </c:pt>
                <c:pt idx="65214">
                  <c:v>0.83532486930545191</c:v>
                </c:pt>
                <c:pt idx="65215">
                  <c:v>0.83532486930545191</c:v>
                </c:pt>
                <c:pt idx="65216">
                  <c:v>0.83532486930545191</c:v>
                </c:pt>
                <c:pt idx="65217">
                  <c:v>0.83563690698543147</c:v>
                </c:pt>
                <c:pt idx="65218">
                  <c:v>0.83563690698543147</c:v>
                </c:pt>
                <c:pt idx="65219">
                  <c:v>0.83569828230022403</c:v>
                </c:pt>
                <c:pt idx="65220">
                  <c:v>0.83569828230022403</c:v>
                </c:pt>
                <c:pt idx="65221">
                  <c:v>0.83532486930545191</c:v>
                </c:pt>
                <c:pt idx="65222">
                  <c:v>0.83470149253731341</c:v>
                </c:pt>
                <c:pt idx="65223">
                  <c:v>0.83519761372110379</c:v>
                </c:pt>
                <c:pt idx="65224">
                  <c:v>0.83494783904619974</c:v>
                </c:pt>
                <c:pt idx="65225">
                  <c:v>0.83494783904619974</c:v>
                </c:pt>
                <c:pt idx="65226">
                  <c:v>0.83494783904619974</c:v>
                </c:pt>
                <c:pt idx="65227">
                  <c:v>0.8356317554975774</c:v>
                </c:pt>
                <c:pt idx="65228">
                  <c:v>0.83550913838120111</c:v>
                </c:pt>
                <c:pt idx="65229">
                  <c:v>0.83544776119402975</c:v>
                </c:pt>
                <c:pt idx="65230">
                  <c:v>0.83507462686567158</c:v>
                </c:pt>
                <c:pt idx="65231">
                  <c:v>0.83544776119402975</c:v>
                </c:pt>
                <c:pt idx="65232">
                  <c:v>0.83538633818589025</c:v>
                </c:pt>
                <c:pt idx="65233">
                  <c:v>0.83569828230022403</c:v>
                </c:pt>
                <c:pt idx="65234">
                  <c:v>0.83544776119402975</c:v>
                </c:pt>
                <c:pt idx="65235">
                  <c:v>0.83550913838120111</c:v>
                </c:pt>
                <c:pt idx="65236">
                  <c:v>0.83525903838986215</c:v>
                </c:pt>
                <c:pt idx="65237">
                  <c:v>0.83494783904619974</c:v>
                </c:pt>
                <c:pt idx="65238">
                  <c:v>0.83488632128214701</c:v>
                </c:pt>
                <c:pt idx="65239">
                  <c:v>0.83550913838120111</c:v>
                </c:pt>
                <c:pt idx="65240">
                  <c:v>0.83544776119402975</c:v>
                </c:pt>
                <c:pt idx="65241">
                  <c:v>0.83538633818589025</c:v>
                </c:pt>
                <c:pt idx="65242">
                  <c:v>0.83575961179544611</c:v>
                </c:pt>
                <c:pt idx="65243">
                  <c:v>0.83544776119402975</c:v>
                </c:pt>
                <c:pt idx="65244">
                  <c:v>0.83544776119402975</c:v>
                </c:pt>
                <c:pt idx="65245">
                  <c:v>0.83476314807907492</c:v>
                </c:pt>
                <c:pt idx="65246">
                  <c:v>0.83519761372110379</c:v>
                </c:pt>
                <c:pt idx="65247">
                  <c:v>0.83488632128214701</c:v>
                </c:pt>
                <c:pt idx="65248">
                  <c:v>0.83482475764354969</c:v>
                </c:pt>
                <c:pt idx="65249">
                  <c:v>0.83482475764354969</c:v>
                </c:pt>
                <c:pt idx="65250">
                  <c:v>0.83544776119402975</c:v>
                </c:pt>
                <c:pt idx="65251">
                  <c:v>0.83538633818589025</c:v>
                </c:pt>
                <c:pt idx="65252">
                  <c:v>0.83532486930545191</c:v>
                </c:pt>
                <c:pt idx="65253">
                  <c:v>0.83563690698543147</c:v>
                </c:pt>
                <c:pt idx="65254">
                  <c:v>0.83563690698543147</c:v>
                </c:pt>
                <c:pt idx="65255">
                  <c:v>0.83495145631067968</c:v>
                </c:pt>
                <c:pt idx="65256">
                  <c:v>0.83532486930545191</c:v>
                </c:pt>
                <c:pt idx="65257">
                  <c:v>0.83538633818589025</c:v>
                </c:pt>
                <c:pt idx="65258">
                  <c:v>0.83513614323013807</c:v>
                </c:pt>
                <c:pt idx="65259">
                  <c:v>0.83482475764354969</c:v>
                </c:pt>
                <c:pt idx="65260">
                  <c:v>0.83513614323013807</c:v>
                </c:pt>
                <c:pt idx="65261">
                  <c:v>0.83513614323013807</c:v>
                </c:pt>
                <c:pt idx="65262">
                  <c:v>0.83513614323013807</c:v>
                </c:pt>
                <c:pt idx="65263">
                  <c:v>0.83507462686567158</c:v>
                </c:pt>
                <c:pt idx="65264">
                  <c:v>0.83507462686567158</c:v>
                </c:pt>
                <c:pt idx="65265">
                  <c:v>0.83476314807907492</c:v>
                </c:pt>
                <c:pt idx="65266">
                  <c:v>0.83445190156599558</c:v>
                </c:pt>
                <c:pt idx="65267">
                  <c:v>0.83507462686567158</c:v>
                </c:pt>
                <c:pt idx="65268">
                  <c:v>0.83507462686567158</c:v>
                </c:pt>
                <c:pt idx="65269">
                  <c:v>0.83538633818589025</c:v>
                </c:pt>
                <c:pt idx="65270">
                  <c:v>0.83532486930545191</c:v>
                </c:pt>
                <c:pt idx="65271">
                  <c:v>0.83501306457633451</c:v>
                </c:pt>
                <c:pt idx="65272">
                  <c:v>0.83501306457633451</c:v>
                </c:pt>
                <c:pt idx="65273">
                  <c:v>0.83507462686567158</c:v>
                </c:pt>
                <c:pt idx="65274">
                  <c:v>0.83476314807907492</c:v>
                </c:pt>
                <c:pt idx="65275">
                  <c:v>0.83482475764354969</c:v>
                </c:pt>
                <c:pt idx="65276">
                  <c:v>0.83488632128214701</c:v>
                </c:pt>
                <c:pt idx="65277">
                  <c:v>0.83525903838986215</c:v>
                </c:pt>
                <c:pt idx="65278">
                  <c:v>0.83557046979865779</c:v>
                </c:pt>
                <c:pt idx="65279">
                  <c:v>0.83494783904619974</c:v>
                </c:pt>
                <c:pt idx="65280">
                  <c:v>0.83500931098696463</c:v>
                </c:pt>
                <c:pt idx="65281">
                  <c:v>0.83500931098696463</c:v>
                </c:pt>
                <c:pt idx="65282">
                  <c:v>0.8353204172876304</c:v>
                </c:pt>
                <c:pt idx="65283">
                  <c:v>0.83525903838986215</c:v>
                </c:pt>
                <c:pt idx="65284">
                  <c:v>0.83519761372110379</c:v>
                </c:pt>
                <c:pt idx="65285">
                  <c:v>0.83476314807907492</c:v>
                </c:pt>
                <c:pt idx="65286">
                  <c:v>0.83507462686567158</c:v>
                </c:pt>
                <c:pt idx="65287">
                  <c:v>0.83575961179544611</c:v>
                </c:pt>
                <c:pt idx="65288">
                  <c:v>0.83569828230022403</c:v>
                </c:pt>
                <c:pt idx="65289">
                  <c:v>0.83532486930545191</c:v>
                </c:pt>
                <c:pt idx="65290">
                  <c:v>0.83532486930545191</c:v>
                </c:pt>
                <c:pt idx="65291">
                  <c:v>0.83569828230022403</c:v>
                </c:pt>
                <c:pt idx="65292">
                  <c:v>0.83575961179544611</c:v>
                </c:pt>
                <c:pt idx="65293">
                  <c:v>0.83544776119402975</c:v>
                </c:pt>
                <c:pt idx="65294">
                  <c:v>0.83470149253731341</c:v>
                </c:pt>
                <c:pt idx="65295">
                  <c:v>0.83507462686567158</c:v>
                </c:pt>
                <c:pt idx="65296">
                  <c:v>0.83482475764354969</c:v>
                </c:pt>
                <c:pt idx="65297">
                  <c:v>0.83519761372110379</c:v>
                </c:pt>
                <c:pt idx="65298">
                  <c:v>0.83519761372110379</c:v>
                </c:pt>
                <c:pt idx="65299">
                  <c:v>0.83494783904619974</c:v>
                </c:pt>
                <c:pt idx="65300">
                  <c:v>0.83488632128214701</c:v>
                </c:pt>
                <c:pt idx="65301">
                  <c:v>0.83476314807907492</c:v>
                </c:pt>
                <c:pt idx="65302">
                  <c:v>0.83476314807907492</c:v>
                </c:pt>
                <c:pt idx="65303">
                  <c:v>0.83544776119402975</c:v>
                </c:pt>
                <c:pt idx="65304">
                  <c:v>0.83544776119402975</c:v>
                </c:pt>
                <c:pt idx="65305">
                  <c:v>0.83550913838120111</c:v>
                </c:pt>
                <c:pt idx="65306">
                  <c:v>0.83519761372110379</c:v>
                </c:pt>
                <c:pt idx="65307">
                  <c:v>0.83488632128214701</c:v>
                </c:pt>
                <c:pt idx="65308">
                  <c:v>0.83494783904619974</c:v>
                </c:pt>
                <c:pt idx="65309">
                  <c:v>0.83494783904619974</c:v>
                </c:pt>
                <c:pt idx="65310">
                  <c:v>0.83494783904619974</c:v>
                </c:pt>
                <c:pt idx="65311">
                  <c:v>0.83494783904619974</c:v>
                </c:pt>
                <c:pt idx="65312">
                  <c:v>0.83494783904619974</c:v>
                </c:pt>
                <c:pt idx="65313">
                  <c:v>0.83525903838986215</c:v>
                </c:pt>
                <c:pt idx="65314">
                  <c:v>0.83525903838986215</c:v>
                </c:pt>
                <c:pt idx="65315">
                  <c:v>0.83525903838986215</c:v>
                </c:pt>
                <c:pt idx="65316">
                  <c:v>0.83525903838986215</c:v>
                </c:pt>
                <c:pt idx="65317">
                  <c:v>0.83525903838986215</c:v>
                </c:pt>
                <c:pt idx="65318">
                  <c:v>0.83494783904619974</c:v>
                </c:pt>
                <c:pt idx="65319">
                  <c:v>0.83488632128214701</c:v>
                </c:pt>
                <c:pt idx="65320">
                  <c:v>0.83525903838986215</c:v>
                </c:pt>
                <c:pt idx="65321">
                  <c:v>0.83494783904619974</c:v>
                </c:pt>
                <c:pt idx="65322">
                  <c:v>0.8353204172876304</c:v>
                </c:pt>
                <c:pt idx="65323">
                  <c:v>0.83525903838986215</c:v>
                </c:pt>
                <c:pt idx="65324">
                  <c:v>0.83513614323013807</c:v>
                </c:pt>
                <c:pt idx="65325">
                  <c:v>0.83513614323013807</c:v>
                </c:pt>
                <c:pt idx="65326">
                  <c:v>0.83544776119402975</c:v>
                </c:pt>
                <c:pt idx="65327">
                  <c:v>0.83538633818589025</c:v>
                </c:pt>
                <c:pt idx="65328">
                  <c:v>0.83538633818589025</c:v>
                </c:pt>
                <c:pt idx="65329">
                  <c:v>0.83575961179544611</c:v>
                </c:pt>
                <c:pt idx="65330">
                  <c:v>0.83575961179544611</c:v>
                </c:pt>
                <c:pt idx="65331">
                  <c:v>0.83538633818589025</c:v>
                </c:pt>
                <c:pt idx="65332">
                  <c:v>0.83538633818589025</c:v>
                </c:pt>
                <c:pt idx="65333">
                  <c:v>0.83507462686567158</c:v>
                </c:pt>
                <c:pt idx="65334">
                  <c:v>0.83544776119402975</c:v>
                </c:pt>
                <c:pt idx="65335">
                  <c:v>0.83538633818589025</c:v>
                </c:pt>
                <c:pt idx="65336">
                  <c:v>0.83538633818589025</c:v>
                </c:pt>
                <c:pt idx="65337">
                  <c:v>0.83532486930545191</c:v>
                </c:pt>
                <c:pt idx="65338">
                  <c:v>0.83538633818589025</c:v>
                </c:pt>
                <c:pt idx="65339">
                  <c:v>0.83575961179544611</c:v>
                </c:pt>
                <c:pt idx="65340">
                  <c:v>0.83544776119402975</c:v>
                </c:pt>
                <c:pt idx="65341">
                  <c:v>0.83476314807907492</c:v>
                </c:pt>
                <c:pt idx="65342">
                  <c:v>0.83513614323013807</c:v>
                </c:pt>
                <c:pt idx="65343">
                  <c:v>0.83550913838120111</c:v>
                </c:pt>
                <c:pt idx="65344">
                  <c:v>0.83488632128214701</c:v>
                </c:pt>
                <c:pt idx="65345">
                  <c:v>0.83525903838986215</c:v>
                </c:pt>
                <c:pt idx="65346">
                  <c:v>0.83525903838986215</c:v>
                </c:pt>
                <c:pt idx="65347">
                  <c:v>0.83525903838986215</c:v>
                </c:pt>
                <c:pt idx="65348">
                  <c:v>0.83488632128214701</c:v>
                </c:pt>
                <c:pt idx="65349">
                  <c:v>0.83519761372110379</c:v>
                </c:pt>
                <c:pt idx="65350">
                  <c:v>0.83488632128214701</c:v>
                </c:pt>
                <c:pt idx="65351">
                  <c:v>0.83519761372110379</c:v>
                </c:pt>
                <c:pt idx="65352">
                  <c:v>0.83519761372110379</c:v>
                </c:pt>
                <c:pt idx="65353">
                  <c:v>0.83519761372110379</c:v>
                </c:pt>
                <c:pt idx="65354">
                  <c:v>0.83519761372110379</c:v>
                </c:pt>
                <c:pt idx="65355">
                  <c:v>0.83482475764354969</c:v>
                </c:pt>
                <c:pt idx="65356">
                  <c:v>0.83513614323013807</c:v>
                </c:pt>
                <c:pt idx="65357">
                  <c:v>0.83513614323013807</c:v>
                </c:pt>
                <c:pt idx="65358">
                  <c:v>0.83513614323013807</c:v>
                </c:pt>
                <c:pt idx="65359">
                  <c:v>0.83525903838986215</c:v>
                </c:pt>
                <c:pt idx="65360">
                  <c:v>0.83500931098696463</c:v>
                </c:pt>
                <c:pt idx="65361">
                  <c:v>0.83500931098696463</c:v>
                </c:pt>
                <c:pt idx="65362">
                  <c:v>0.83500931098696463</c:v>
                </c:pt>
                <c:pt idx="65363">
                  <c:v>0.83494783904619974</c:v>
                </c:pt>
                <c:pt idx="65364">
                  <c:v>0.83494783904619974</c:v>
                </c:pt>
                <c:pt idx="65365">
                  <c:v>0.83500931098696463</c:v>
                </c:pt>
                <c:pt idx="65366">
                  <c:v>0.83494783904619974</c:v>
                </c:pt>
                <c:pt idx="65367">
                  <c:v>0.83525903838986215</c:v>
                </c:pt>
                <c:pt idx="65368">
                  <c:v>0.8353204172876304</c:v>
                </c:pt>
                <c:pt idx="65369">
                  <c:v>0.83494783904619974</c:v>
                </c:pt>
                <c:pt idx="65370">
                  <c:v>0.8353204172876304</c:v>
                </c:pt>
                <c:pt idx="65371">
                  <c:v>0.8353204172876304</c:v>
                </c:pt>
                <c:pt idx="65372">
                  <c:v>0.83488632128214701</c:v>
                </c:pt>
                <c:pt idx="65373">
                  <c:v>0.83525903838986215</c:v>
                </c:pt>
                <c:pt idx="65374">
                  <c:v>0.83525903838986215</c:v>
                </c:pt>
                <c:pt idx="65375">
                  <c:v>0.83525903838986215</c:v>
                </c:pt>
                <c:pt idx="65376">
                  <c:v>0.83550913838120111</c:v>
                </c:pt>
                <c:pt idx="65377">
                  <c:v>0.83513614323013796</c:v>
                </c:pt>
                <c:pt idx="65378">
                  <c:v>0.83544776119402975</c:v>
                </c:pt>
                <c:pt idx="65379">
                  <c:v>0.83575961179544611</c:v>
                </c:pt>
                <c:pt idx="65380">
                  <c:v>0.83544776119402975</c:v>
                </c:pt>
                <c:pt idx="65381">
                  <c:v>0.83550913838120111</c:v>
                </c:pt>
                <c:pt idx="65382">
                  <c:v>0.83550913838120111</c:v>
                </c:pt>
                <c:pt idx="65383">
                  <c:v>0.83544776119402975</c:v>
                </c:pt>
                <c:pt idx="65384">
                  <c:v>0.83582089552238814</c:v>
                </c:pt>
                <c:pt idx="65385">
                  <c:v>0.83544776119402975</c:v>
                </c:pt>
                <c:pt idx="65386">
                  <c:v>0.83544776119402975</c:v>
                </c:pt>
                <c:pt idx="65387">
                  <c:v>0.83544776119402975</c:v>
                </c:pt>
                <c:pt idx="65388">
                  <c:v>0.83544776119402975</c:v>
                </c:pt>
                <c:pt idx="65389">
                  <c:v>0.83575961179544611</c:v>
                </c:pt>
                <c:pt idx="65390">
                  <c:v>0.83544776119402975</c:v>
                </c:pt>
                <c:pt idx="65391">
                  <c:v>0.83550913838120111</c:v>
                </c:pt>
                <c:pt idx="65392">
                  <c:v>0.83519761372110379</c:v>
                </c:pt>
                <c:pt idx="65393">
                  <c:v>0.8353204172876304</c:v>
                </c:pt>
                <c:pt idx="65394">
                  <c:v>0.83494783904619974</c:v>
                </c:pt>
                <c:pt idx="65395">
                  <c:v>0.8353204172876304</c:v>
                </c:pt>
                <c:pt idx="65396">
                  <c:v>0.83494783904619974</c:v>
                </c:pt>
                <c:pt idx="65397">
                  <c:v>0.83488632128214701</c:v>
                </c:pt>
                <c:pt idx="65398">
                  <c:v>0.83519761372110379</c:v>
                </c:pt>
                <c:pt idx="65399">
                  <c:v>0.83588213353226415</c:v>
                </c:pt>
                <c:pt idx="65400">
                  <c:v>0.83550913838120111</c:v>
                </c:pt>
                <c:pt idx="65401">
                  <c:v>0.83550913838120111</c:v>
                </c:pt>
                <c:pt idx="65402">
                  <c:v>0.83513614323013796</c:v>
                </c:pt>
                <c:pt idx="65403">
                  <c:v>0.83550913838120111</c:v>
                </c:pt>
                <c:pt idx="65404">
                  <c:v>0.83550913838120111</c:v>
                </c:pt>
                <c:pt idx="65405">
                  <c:v>0.83588213353226415</c:v>
                </c:pt>
                <c:pt idx="65406">
                  <c:v>0.83582089552238814</c:v>
                </c:pt>
                <c:pt idx="65407">
                  <c:v>0.83550913838120111</c:v>
                </c:pt>
                <c:pt idx="65408">
                  <c:v>0.83557046979865779</c:v>
                </c:pt>
                <c:pt idx="65409">
                  <c:v>0.83588213353226415</c:v>
                </c:pt>
                <c:pt idx="65410">
                  <c:v>0.83557046979865779</c:v>
                </c:pt>
                <c:pt idx="65411">
                  <c:v>0.83519761372110379</c:v>
                </c:pt>
                <c:pt idx="65412">
                  <c:v>0.83525903838986215</c:v>
                </c:pt>
                <c:pt idx="65413">
                  <c:v>0.83525903838986215</c:v>
                </c:pt>
                <c:pt idx="65414">
                  <c:v>0.83494783904619974</c:v>
                </c:pt>
                <c:pt idx="65415">
                  <c:v>0.83494783904619974</c:v>
                </c:pt>
                <c:pt idx="65416">
                  <c:v>0.83494783904619974</c:v>
                </c:pt>
                <c:pt idx="65417">
                  <c:v>0.83494783904619974</c:v>
                </c:pt>
                <c:pt idx="65418">
                  <c:v>0.83494783904619974</c:v>
                </c:pt>
                <c:pt idx="65419">
                  <c:v>0.83494783904619974</c:v>
                </c:pt>
                <c:pt idx="65420">
                  <c:v>0.83525903838986215</c:v>
                </c:pt>
                <c:pt idx="65421">
                  <c:v>0.83519761372110379</c:v>
                </c:pt>
                <c:pt idx="65422">
                  <c:v>0.83588213353226415</c:v>
                </c:pt>
                <c:pt idx="65423">
                  <c:v>0.83557046979865779</c:v>
                </c:pt>
                <c:pt idx="65424">
                  <c:v>0.83550913838120111</c:v>
                </c:pt>
                <c:pt idx="65425">
                  <c:v>0.83538633818589025</c:v>
                </c:pt>
                <c:pt idx="65426">
                  <c:v>0.83532486930545191</c:v>
                </c:pt>
                <c:pt idx="65427">
                  <c:v>0.83569828230022403</c:v>
                </c:pt>
                <c:pt idx="65428">
                  <c:v>0.83538633818589025</c:v>
                </c:pt>
                <c:pt idx="65429">
                  <c:v>0.83538633818589025</c:v>
                </c:pt>
                <c:pt idx="65430">
                  <c:v>0.83513614323013807</c:v>
                </c:pt>
                <c:pt idx="65431">
                  <c:v>0.83488632128214701</c:v>
                </c:pt>
                <c:pt idx="65432">
                  <c:v>0.83519761372110379</c:v>
                </c:pt>
                <c:pt idx="65433">
                  <c:v>0.83476314807907492</c:v>
                </c:pt>
                <c:pt idx="65434">
                  <c:v>0.83544776119402975</c:v>
                </c:pt>
                <c:pt idx="65435">
                  <c:v>0.83513614323013796</c:v>
                </c:pt>
                <c:pt idx="65436">
                  <c:v>0.83513614323013796</c:v>
                </c:pt>
                <c:pt idx="65437">
                  <c:v>0.83476314807907492</c:v>
                </c:pt>
                <c:pt idx="65438">
                  <c:v>0.83501306457633451</c:v>
                </c:pt>
                <c:pt idx="65439">
                  <c:v>0.83532486930545191</c:v>
                </c:pt>
                <c:pt idx="65440">
                  <c:v>0.83538633818589025</c:v>
                </c:pt>
                <c:pt idx="65441">
                  <c:v>0.83538633818589025</c:v>
                </c:pt>
                <c:pt idx="65442">
                  <c:v>0.83507462686567158</c:v>
                </c:pt>
                <c:pt idx="65443">
                  <c:v>0.83507462686567158</c:v>
                </c:pt>
                <c:pt idx="65444">
                  <c:v>0.83507462686567158</c:v>
                </c:pt>
                <c:pt idx="65445">
                  <c:v>0.83544776119402997</c:v>
                </c:pt>
                <c:pt idx="65446">
                  <c:v>0.83544776119402975</c:v>
                </c:pt>
                <c:pt idx="65447">
                  <c:v>0.83575961179544611</c:v>
                </c:pt>
                <c:pt idx="65448">
                  <c:v>0.83569828230022403</c:v>
                </c:pt>
                <c:pt idx="65449">
                  <c:v>0.83569828230022403</c:v>
                </c:pt>
                <c:pt idx="65450">
                  <c:v>0.83532486930545191</c:v>
                </c:pt>
                <c:pt idx="65451">
                  <c:v>0.83532486930545191</c:v>
                </c:pt>
                <c:pt idx="65452">
                  <c:v>0.83569828230022403</c:v>
                </c:pt>
                <c:pt idx="65453">
                  <c:v>0.83569828230022403</c:v>
                </c:pt>
                <c:pt idx="65454">
                  <c:v>0.83538633818589025</c:v>
                </c:pt>
                <c:pt idx="65455">
                  <c:v>0.83513614323013796</c:v>
                </c:pt>
                <c:pt idx="65456">
                  <c:v>0.83513614323013807</c:v>
                </c:pt>
                <c:pt idx="65457">
                  <c:v>0.83519761372110379</c:v>
                </c:pt>
                <c:pt idx="65458">
                  <c:v>0.83482475764354969</c:v>
                </c:pt>
                <c:pt idx="65459">
                  <c:v>0.83513614323013807</c:v>
                </c:pt>
                <c:pt idx="65460">
                  <c:v>0.83513614323013807</c:v>
                </c:pt>
                <c:pt idx="65461">
                  <c:v>0.83476314807907492</c:v>
                </c:pt>
                <c:pt idx="65462">
                  <c:v>0.83507462686567158</c:v>
                </c:pt>
                <c:pt idx="65463">
                  <c:v>0.83501306457633451</c:v>
                </c:pt>
                <c:pt idx="65464">
                  <c:v>0.83532486930545191</c:v>
                </c:pt>
                <c:pt idx="65465">
                  <c:v>0.83495145631067968</c:v>
                </c:pt>
                <c:pt idx="65466">
                  <c:v>0.83532486930545191</c:v>
                </c:pt>
                <c:pt idx="65467">
                  <c:v>0.83532486930545191</c:v>
                </c:pt>
                <c:pt idx="65468">
                  <c:v>0.83563690698543147</c:v>
                </c:pt>
                <c:pt idx="65469">
                  <c:v>0.83569828230022403</c:v>
                </c:pt>
                <c:pt idx="65470">
                  <c:v>0.83575961179544611</c:v>
                </c:pt>
                <c:pt idx="65471">
                  <c:v>0.83544776119402975</c:v>
                </c:pt>
                <c:pt idx="65472">
                  <c:v>0.83482475764354969</c:v>
                </c:pt>
                <c:pt idx="65473">
                  <c:v>0.83519761372110379</c:v>
                </c:pt>
                <c:pt idx="65474">
                  <c:v>0.83519761372110379</c:v>
                </c:pt>
                <c:pt idx="65475">
                  <c:v>0.83513614323013807</c:v>
                </c:pt>
                <c:pt idx="65476">
                  <c:v>0.83476314807907492</c:v>
                </c:pt>
                <c:pt idx="65477">
                  <c:v>0.83482475764354969</c:v>
                </c:pt>
                <c:pt idx="65478">
                  <c:v>0.83519761372110379</c:v>
                </c:pt>
                <c:pt idx="65479">
                  <c:v>0.83519761372110379</c:v>
                </c:pt>
                <c:pt idx="65480">
                  <c:v>0.83519761372110379</c:v>
                </c:pt>
                <c:pt idx="65481">
                  <c:v>0.83519761372110379</c:v>
                </c:pt>
                <c:pt idx="65482">
                  <c:v>0.83513614323013807</c:v>
                </c:pt>
                <c:pt idx="65483">
                  <c:v>0.83513614323013807</c:v>
                </c:pt>
                <c:pt idx="65484">
                  <c:v>0.83513614323013807</c:v>
                </c:pt>
                <c:pt idx="65485">
                  <c:v>0.83538633818589025</c:v>
                </c:pt>
                <c:pt idx="65486">
                  <c:v>0.83538633818589025</c:v>
                </c:pt>
                <c:pt idx="65487">
                  <c:v>0.83569828230022403</c:v>
                </c:pt>
                <c:pt idx="65488">
                  <c:v>0.83532486930545191</c:v>
                </c:pt>
                <c:pt idx="65489">
                  <c:v>0.83538633818589025</c:v>
                </c:pt>
                <c:pt idx="65490">
                  <c:v>0.83501306457633451</c:v>
                </c:pt>
                <c:pt idx="65491">
                  <c:v>0.83495145631067968</c:v>
                </c:pt>
                <c:pt idx="65492">
                  <c:v>0.83532486930545191</c:v>
                </c:pt>
                <c:pt idx="65493">
                  <c:v>0.83569828230022403</c:v>
                </c:pt>
                <c:pt idx="65494">
                  <c:v>0.83495145631067968</c:v>
                </c:pt>
                <c:pt idx="65495">
                  <c:v>0.83470149253731341</c:v>
                </c:pt>
                <c:pt idx="65496">
                  <c:v>0.83507462686567158</c:v>
                </c:pt>
                <c:pt idx="65497">
                  <c:v>0.83544776119402997</c:v>
                </c:pt>
                <c:pt idx="65498">
                  <c:v>0.83513614323013807</c:v>
                </c:pt>
                <c:pt idx="65499">
                  <c:v>0.83476314807907492</c:v>
                </c:pt>
                <c:pt idx="65500">
                  <c:v>0.83507462686567158</c:v>
                </c:pt>
                <c:pt idx="65501">
                  <c:v>0.83544776119402997</c:v>
                </c:pt>
                <c:pt idx="65502">
                  <c:v>0.83544776119402975</c:v>
                </c:pt>
                <c:pt idx="65503">
                  <c:v>0.83538633818589025</c:v>
                </c:pt>
                <c:pt idx="65504">
                  <c:v>0.83488980201718355</c:v>
                </c:pt>
                <c:pt idx="65505">
                  <c:v>0.83482810164424504</c:v>
                </c:pt>
                <c:pt idx="65506">
                  <c:v>0.83520179372197312</c:v>
                </c:pt>
                <c:pt idx="65507">
                  <c:v>0.83526335450130751</c:v>
                </c:pt>
                <c:pt idx="65508">
                  <c:v>0.83532486930545191</c:v>
                </c:pt>
                <c:pt idx="65509">
                  <c:v>0.83569828230022403</c:v>
                </c:pt>
                <c:pt idx="65510">
                  <c:v>0.83569828230022403</c:v>
                </c:pt>
                <c:pt idx="65511">
                  <c:v>0.83538633818589025</c:v>
                </c:pt>
                <c:pt idx="65512">
                  <c:v>0.83569828230022403</c:v>
                </c:pt>
                <c:pt idx="65513">
                  <c:v>0.83501306457633451</c:v>
                </c:pt>
                <c:pt idx="65514">
                  <c:v>0.83544776119402975</c:v>
                </c:pt>
                <c:pt idx="65515">
                  <c:v>0.83544776119402975</c:v>
                </c:pt>
                <c:pt idx="65516">
                  <c:v>0.83507462686567158</c:v>
                </c:pt>
                <c:pt idx="65517">
                  <c:v>0.83513614323013807</c:v>
                </c:pt>
                <c:pt idx="65518">
                  <c:v>0.83519761372110379</c:v>
                </c:pt>
                <c:pt idx="65519">
                  <c:v>0.83513614323013807</c:v>
                </c:pt>
                <c:pt idx="65520">
                  <c:v>0.83544776119402997</c:v>
                </c:pt>
                <c:pt idx="65521">
                  <c:v>0.83482475764354969</c:v>
                </c:pt>
                <c:pt idx="65522">
                  <c:v>0.83482475764354969</c:v>
                </c:pt>
                <c:pt idx="65523">
                  <c:v>0.83513614323013807</c:v>
                </c:pt>
                <c:pt idx="65524">
                  <c:v>0.83513614323013807</c:v>
                </c:pt>
                <c:pt idx="65525">
                  <c:v>0.83525903838986215</c:v>
                </c:pt>
                <c:pt idx="65526">
                  <c:v>0.83494783904619974</c:v>
                </c:pt>
                <c:pt idx="65527">
                  <c:v>0.83525903838986215</c:v>
                </c:pt>
                <c:pt idx="65528">
                  <c:v>0.83494783904619974</c:v>
                </c:pt>
                <c:pt idx="65529">
                  <c:v>0.83488632128214701</c:v>
                </c:pt>
                <c:pt idx="65530">
                  <c:v>0.83488632128214701</c:v>
                </c:pt>
                <c:pt idx="65531">
                  <c:v>0.83482475764354969</c:v>
                </c:pt>
                <c:pt idx="65532">
                  <c:v>0.83482475764354969</c:v>
                </c:pt>
                <c:pt idx="65533">
                  <c:v>0.83513614323013807</c:v>
                </c:pt>
                <c:pt idx="65534">
                  <c:v>0.83582089552238814</c:v>
                </c:pt>
                <c:pt idx="65535">
                  <c:v>0.83544776119402975</c:v>
                </c:pt>
                <c:pt idx="65536">
                  <c:v>0.83544776119402975</c:v>
                </c:pt>
                <c:pt idx="65537">
                  <c:v>0.83538633818589025</c:v>
                </c:pt>
                <c:pt idx="65538">
                  <c:v>0.83544776119402975</c:v>
                </c:pt>
                <c:pt idx="65539">
                  <c:v>0.83588213353226415</c:v>
                </c:pt>
                <c:pt idx="65540">
                  <c:v>0.83513614323013807</c:v>
                </c:pt>
                <c:pt idx="65541">
                  <c:v>0.83519761372110379</c:v>
                </c:pt>
                <c:pt idx="65542">
                  <c:v>0.83488632128214701</c:v>
                </c:pt>
                <c:pt idx="65543">
                  <c:v>0.83488632128214701</c:v>
                </c:pt>
                <c:pt idx="65544">
                  <c:v>0.83525903838986215</c:v>
                </c:pt>
                <c:pt idx="65545">
                  <c:v>0.83519761372110379</c:v>
                </c:pt>
                <c:pt idx="65546">
                  <c:v>0.83507462686567158</c:v>
                </c:pt>
                <c:pt idx="65547">
                  <c:v>0.83569828230022403</c:v>
                </c:pt>
                <c:pt idx="65548">
                  <c:v>0.83526335450130751</c:v>
                </c:pt>
                <c:pt idx="65549">
                  <c:v>0.83526335450130751</c:v>
                </c:pt>
                <c:pt idx="65550">
                  <c:v>0.83526335450130751</c:v>
                </c:pt>
                <c:pt idx="65551">
                  <c:v>0.83526335450130751</c:v>
                </c:pt>
                <c:pt idx="65552">
                  <c:v>0.83538633818589025</c:v>
                </c:pt>
                <c:pt idx="65553">
                  <c:v>0.83507462686567158</c:v>
                </c:pt>
                <c:pt idx="65554">
                  <c:v>0.83513614323013807</c:v>
                </c:pt>
                <c:pt idx="65555">
                  <c:v>0.83488632128214701</c:v>
                </c:pt>
                <c:pt idx="65556">
                  <c:v>0.83482475764354969</c:v>
                </c:pt>
                <c:pt idx="65557">
                  <c:v>0.83513614323013807</c:v>
                </c:pt>
                <c:pt idx="65558">
                  <c:v>0.83507462686567158</c:v>
                </c:pt>
                <c:pt idx="65559">
                  <c:v>0.83513614323013796</c:v>
                </c:pt>
                <c:pt idx="65560">
                  <c:v>0.83519761372110379</c:v>
                </c:pt>
                <c:pt idx="65561">
                  <c:v>0.83550913838120111</c:v>
                </c:pt>
                <c:pt idx="65562">
                  <c:v>0.83550913838120111</c:v>
                </c:pt>
                <c:pt idx="65563">
                  <c:v>0.83550913838120111</c:v>
                </c:pt>
                <c:pt idx="65564">
                  <c:v>0.83550913838120111</c:v>
                </c:pt>
                <c:pt idx="65565">
                  <c:v>0.83557046979865779</c:v>
                </c:pt>
                <c:pt idx="65566">
                  <c:v>0.83494783904619974</c:v>
                </c:pt>
                <c:pt idx="65567">
                  <c:v>0.83500931098696463</c:v>
                </c:pt>
                <c:pt idx="65568">
                  <c:v>0.83500931098696463</c:v>
                </c:pt>
                <c:pt idx="65569">
                  <c:v>0.83507073715562186</c:v>
                </c:pt>
                <c:pt idx="65570">
                  <c:v>0.83507073715562186</c:v>
                </c:pt>
                <c:pt idx="65571">
                  <c:v>0.83507073715562186</c:v>
                </c:pt>
                <c:pt idx="65572">
                  <c:v>0.83500931098696463</c:v>
                </c:pt>
                <c:pt idx="65573">
                  <c:v>0.83525903838986215</c:v>
                </c:pt>
                <c:pt idx="65574">
                  <c:v>0.83525903838986215</c:v>
                </c:pt>
                <c:pt idx="65575">
                  <c:v>0.83557046979865779</c:v>
                </c:pt>
                <c:pt idx="65576">
                  <c:v>0.83557046979865779</c:v>
                </c:pt>
                <c:pt idx="65577">
                  <c:v>0.83525903838986215</c:v>
                </c:pt>
                <c:pt idx="65578">
                  <c:v>0.83525903838986215</c:v>
                </c:pt>
                <c:pt idx="65579">
                  <c:v>0.83494783904619974</c:v>
                </c:pt>
                <c:pt idx="65580">
                  <c:v>0.83500931098696463</c:v>
                </c:pt>
                <c:pt idx="65581">
                  <c:v>0.83544303797468367</c:v>
                </c:pt>
                <c:pt idx="65582">
                  <c:v>0.83544303797468367</c:v>
                </c:pt>
                <c:pt idx="65583">
                  <c:v>0.83507073715562186</c:v>
                </c:pt>
                <c:pt idx="65584">
                  <c:v>0.83513211760327521</c:v>
                </c:pt>
                <c:pt idx="65585">
                  <c:v>0.83513211760327521</c:v>
                </c:pt>
                <c:pt idx="65586">
                  <c:v>0.83507073715562186</c:v>
                </c:pt>
                <c:pt idx="65587">
                  <c:v>0.83538175046554941</c:v>
                </c:pt>
                <c:pt idx="65588">
                  <c:v>0.83538175046554941</c:v>
                </c:pt>
                <c:pt idx="65589">
                  <c:v>0.83494783904619974</c:v>
                </c:pt>
                <c:pt idx="65590">
                  <c:v>0.8353204172876304</c:v>
                </c:pt>
                <c:pt idx="65591">
                  <c:v>0.83482475764354969</c:v>
                </c:pt>
                <c:pt idx="65592">
                  <c:v>0.83476314807907492</c:v>
                </c:pt>
                <c:pt idx="65593">
                  <c:v>0.83482475764354969</c:v>
                </c:pt>
                <c:pt idx="65594">
                  <c:v>0.83513614323013807</c:v>
                </c:pt>
                <c:pt idx="65595">
                  <c:v>0.83482475764354969</c:v>
                </c:pt>
                <c:pt idx="65596">
                  <c:v>0.83451360417443177</c:v>
                </c:pt>
                <c:pt idx="65597">
                  <c:v>0.83519761372110379</c:v>
                </c:pt>
                <c:pt idx="65598">
                  <c:v>0.83494783904619974</c:v>
                </c:pt>
                <c:pt idx="65599">
                  <c:v>0.83482475764354969</c:v>
                </c:pt>
                <c:pt idx="65600">
                  <c:v>0.83470149253731341</c:v>
                </c:pt>
                <c:pt idx="65601">
                  <c:v>0.83507462686567158</c:v>
                </c:pt>
                <c:pt idx="65602">
                  <c:v>0.83513614323013807</c:v>
                </c:pt>
                <c:pt idx="65603">
                  <c:v>0.83488632128214701</c:v>
                </c:pt>
                <c:pt idx="65604">
                  <c:v>0.83494783904619974</c:v>
                </c:pt>
                <c:pt idx="65605">
                  <c:v>0.83525903838986215</c:v>
                </c:pt>
                <c:pt idx="65606">
                  <c:v>0.83519761372110379</c:v>
                </c:pt>
                <c:pt idx="65607">
                  <c:v>0.83476314807907492</c:v>
                </c:pt>
                <c:pt idx="65608">
                  <c:v>0.83544776119402975</c:v>
                </c:pt>
                <c:pt idx="65609">
                  <c:v>0.83538633818589025</c:v>
                </c:pt>
                <c:pt idx="65610">
                  <c:v>0.83563690698543147</c:v>
                </c:pt>
                <c:pt idx="65611">
                  <c:v>0.83551401869158881</c:v>
                </c:pt>
                <c:pt idx="65612">
                  <c:v>0.83526335450130751</c:v>
                </c:pt>
                <c:pt idx="65613">
                  <c:v>0.83495145631067968</c:v>
                </c:pt>
                <c:pt idx="65614">
                  <c:v>0.83532486930545191</c:v>
                </c:pt>
                <c:pt idx="65615">
                  <c:v>0.83488632128214701</c:v>
                </c:pt>
                <c:pt idx="65616">
                  <c:v>0.83500931098696463</c:v>
                </c:pt>
                <c:pt idx="65617">
                  <c:v>0.83538175046554941</c:v>
                </c:pt>
                <c:pt idx="65618">
                  <c:v>0.83500931098696463</c:v>
                </c:pt>
                <c:pt idx="65619">
                  <c:v>0.83500931098696463</c:v>
                </c:pt>
                <c:pt idx="65620">
                  <c:v>0.83494783904619974</c:v>
                </c:pt>
                <c:pt idx="65621">
                  <c:v>0.83494783904619974</c:v>
                </c:pt>
                <c:pt idx="65622">
                  <c:v>0.8353204172876304</c:v>
                </c:pt>
                <c:pt idx="65623">
                  <c:v>0.8353204172876304</c:v>
                </c:pt>
                <c:pt idx="65624">
                  <c:v>0.83494783904619974</c:v>
                </c:pt>
                <c:pt idx="65625">
                  <c:v>0.83494783904619974</c:v>
                </c:pt>
                <c:pt idx="65626">
                  <c:v>0.8353204172876304</c:v>
                </c:pt>
                <c:pt idx="65627">
                  <c:v>0.83500931098696463</c:v>
                </c:pt>
                <c:pt idx="65628">
                  <c:v>0.83569299552906096</c:v>
                </c:pt>
                <c:pt idx="65629">
                  <c:v>0.8356317554975774</c:v>
                </c:pt>
                <c:pt idx="65630">
                  <c:v>0.83557046979865779</c:v>
                </c:pt>
                <c:pt idx="65631">
                  <c:v>0.83557046979865779</c:v>
                </c:pt>
                <c:pt idx="65632">
                  <c:v>0.83525903838986215</c:v>
                </c:pt>
                <c:pt idx="65633">
                  <c:v>0.83494783904619974</c:v>
                </c:pt>
                <c:pt idx="65634">
                  <c:v>0.83500931098696463</c:v>
                </c:pt>
                <c:pt idx="65635">
                  <c:v>0.83500931098696463</c:v>
                </c:pt>
                <c:pt idx="65636">
                  <c:v>0.83513211760327521</c:v>
                </c:pt>
                <c:pt idx="65637">
                  <c:v>0.83519345238095233</c:v>
                </c:pt>
                <c:pt idx="65638">
                  <c:v>0.83513211760327521</c:v>
                </c:pt>
                <c:pt idx="65639">
                  <c:v>0.83538175046554941</c:v>
                </c:pt>
                <c:pt idx="65640">
                  <c:v>0.83500931098696463</c:v>
                </c:pt>
                <c:pt idx="65641">
                  <c:v>0.83507073715562186</c:v>
                </c:pt>
                <c:pt idx="65642">
                  <c:v>0.83513211760327521</c:v>
                </c:pt>
                <c:pt idx="65643">
                  <c:v>0.83513211760327521</c:v>
                </c:pt>
                <c:pt idx="65644">
                  <c:v>0.83538175046554941</c:v>
                </c:pt>
                <c:pt idx="65645">
                  <c:v>0.83500931098696463</c:v>
                </c:pt>
                <c:pt idx="65646">
                  <c:v>0.8353204172876304</c:v>
                </c:pt>
                <c:pt idx="65647">
                  <c:v>0.83500931098696463</c:v>
                </c:pt>
                <c:pt idx="65648">
                  <c:v>0.83500931098696463</c:v>
                </c:pt>
                <c:pt idx="65649">
                  <c:v>0.83469843633655993</c:v>
                </c:pt>
                <c:pt idx="65650">
                  <c:v>0.83500931098696463</c:v>
                </c:pt>
                <c:pt idx="65651">
                  <c:v>0.8353204172876304</c:v>
                </c:pt>
                <c:pt idx="65652">
                  <c:v>0.83569299552906096</c:v>
                </c:pt>
                <c:pt idx="65653">
                  <c:v>0.8353204172876304</c:v>
                </c:pt>
                <c:pt idx="65654">
                  <c:v>0.8353204172876304</c:v>
                </c:pt>
                <c:pt idx="65655">
                  <c:v>0.8356317554975774</c:v>
                </c:pt>
                <c:pt idx="65656">
                  <c:v>0.83525903838986215</c:v>
                </c:pt>
                <c:pt idx="65657">
                  <c:v>0.83519761372110379</c:v>
                </c:pt>
                <c:pt idx="65658">
                  <c:v>0.8353204172876304</c:v>
                </c:pt>
                <c:pt idx="65659">
                  <c:v>0.83544303797468367</c:v>
                </c:pt>
                <c:pt idx="65660">
                  <c:v>0.83463687150837995</c:v>
                </c:pt>
                <c:pt idx="65661">
                  <c:v>0.83494783904619974</c:v>
                </c:pt>
                <c:pt idx="65662">
                  <c:v>0.83538175046554941</c:v>
                </c:pt>
                <c:pt idx="65663">
                  <c:v>0.83538175046554941</c:v>
                </c:pt>
                <c:pt idx="65664">
                  <c:v>0.83500931098696463</c:v>
                </c:pt>
                <c:pt idx="65665">
                  <c:v>0.83507073715562186</c:v>
                </c:pt>
                <c:pt idx="65666">
                  <c:v>0.83507073715562186</c:v>
                </c:pt>
                <c:pt idx="65667">
                  <c:v>0.83507073715562186</c:v>
                </c:pt>
                <c:pt idx="65668">
                  <c:v>0.83500931098696463</c:v>
                </c:pt>
                <c:pt idx="65669">
                  <c:v>0.83500931098696463</c:v>
                </c:pt>
                <c:pt idx="65670">
                  <c:v>0.8356317554975774</c:v>
                </c:pt>
                <c:pt idx="65671">
                  <c:v>0.83519761372110379</c:v>
                </c:pt>
                <c:pt idx="65672">
                  <c:v>0.83519761372110379</c:v>
                </c:pt>
                <c:pt idx="65673">
                  <c:v>0.83557046979865779</c:v>
                </c:pt>
                <c:pt idx="65674">
                  <c:v>0.83557046979865779</c:v>
                </c:pt>
                <c:pt idx="65675">
                  <c:v>0.83557046979865779</c:v>
                </c:pt>
                <c:pt idx="65676">
                  <c:v>0.83557046979865779</c:v>
                </c:pt>
                <c:pt idx="65677">
                  <c:v>0.83557046979865779</c:v>
                </c:pt>
                <c:pt idx="65678">
                  <c:v>0.83550913838120111</c:v>
                </c:pt>
                <c:pt idx="65679">
                  <c:v>0.83513614323013796</c:v>
                </c:pt>
                <c:pt idx="65680">
                  <c:v>0.83519761372110379</c:v>
                </c:pt>
                <c:pt idx="65681">
                  <c:v>0.83550913838120111</c:v>
                </c:pt>
                <c:pt idx="65682">
                  <c:v>0.83519761372110379</c:v>
                </c:pt>
                <c:pt idx="65683">
                  <c:v>0.83494783904619974</c:v>
                </c:pt>
                <c:pt idx="65684">
                  <c:v>0.8353817504655493</c:v>
                </c:pt>
                <c:pt idx="65685">
                  <c:v>0.83469843633655993</c:v>
                </c:pt>
                <c:pt idx="65686">
                  <c:v>0.83469843633655993</c:v>
                </c:pt>
                <c:pt idx="65687">
                  <c:v>0.8347599553405286</c:v>
                </c:pt>
                <c:pt idx="65688">
                  <c:v>0.83513211760327521</c:v>
                </c:pt>
                <c:pt idx="65689">
                  <c:v>0.83513211760327521</c:v>
                </c:pt>
                <c:pt idx="65690">
                  <c:v>0.83507073715562186</c:v>
                </c:pt>
                <c:pt idx="65691">
                  <c:v>0.83538175046554941</c:v>
                </c:pt>
                <c:pt idx="65692">
                  <c:v>0.83538175046554941</c:v>
                </c:pt>
                <c:pt idx="65693">
                  <c:v>0.83538175046554941</c:v>
                </c:pt>
                <c:pt idx="65694">
                  <c:v>0.83507073715562186</c:v>
                </c:pt>
                <c:pt idx="65695">
                  <c:v>0.8353204172876304</c:v>
                </c:pt>
                <c:pt idx="65696">
                  <c:v>0.83500931098696463</c:v>
                </c:pt>
                <c:pt idx="65697">
                  <c:v>0.83507073715562186</c:v>
                </c:pt>
                <c:pt idx="65698">
                  <c:v>0.83500931098696463</c:v>
                </c:pt>
                <c:pt idx="65699">
                  <c:v>0.8353204172876304</c:v>
                </c:pt>
                <c:pt idx="65700">
                  <c:v>0.83494783904619974</c:v>
                </c:pt>
                <c:pt idx="65701">
                  <c:v>0.83494783904619974</c:v>
                </c:pt>
                <c:pt idx="65702">
                  <c:v>0.8353204172876304</c:v>
                </c:pt>
                <c:pt idx="65703">
                  <c:v>0.83500931098696463</c:v>
                </c:pt>
                <c:pt idx="65704">
                  <c:v>0.8353204172876304</c:v>
                </c:pt>
                <c:pt idx="65705">
                  <c:v>0.83494783904619974</c:v>
                </c:pt>
                <c:pt idx="65706">
                  <c:v>0.83469843633655993</c:v>
                </c:pt>
                <c:pt idx="65707">
                  <c:v>0.83507073715562186</c:v>
                </c:pt>
                <c:pt idx="65708">
                  <c:v>0.8353817504655493</c:v>
                </c:pt>
                <c:pt idx="65709">
                  <c:v>0.83569299552906096</c:v>
                </c:pt>
                <c:pt idx="65710">
                  <c:v>0.8353817504655493</c:v>
                </c:pt>
                <c:pt idx="65711">
                  <c:v>0.8357541899441342</c:v>
                </c:pt>
                <c:pt idx="65712">
                  <c:v>0.83507073715562186</c:v>
                </c:pt>
                <c:pt idx="65713">
                  <c:v>0.83507073715562186</c:v>
                </c:pt>
                <c:pt idx="65714">
                  <c:v>0.83538175046554941</c:v>
                </c:pt>
                <c:pt idx="65715">
                  <c:v>0.83500931098696463</c:v>
                </c:pt>
                <c:pt idx="65716">
                  <c:v>0.83500931098696463</c:v>
                </c:pt>
                <c:pt idx="65717">
                  <c:v>0.83500931098696463</c:v>
                </c:pt>
                <c:pt idx="65718">
                  <c:v>0.8353204172876304</c:v>
                </c:pt>
                <c:pt idx="65719">
                  <c:v>0.8353204172876304</c:v>
                </c:pt>
                <c:pt idx="65720">
                  <c:v>0.83569299552906118</c:v>
                </c:pt>
                <c:pt idx="65721">
                  <c:v>0.83500931098696463</c:v>
                </c:pt>
                <c:pt idx="65722">
                  <c:v>0.83538175046554941</c:v>
                </c:pt>
                <c:pt idx="65723">
                  <c:v>0.83507073715562186</c:v>
                </c:pt>
                <c:pt idx="65724">
                  <c:v>0.83507073715562186</c:v>
                </c:pt>
                <c:pt idx="65725">
                  <c:v>0.83507073715562186</c:v>
                </c:pt>
                <c:pt idx="65726">
                  <c:v>0.8353204172876304</c:v>
                </c:pt>
                <c:pt idx="65727">
                  <c:v>0.83525903838986215</c:v>
                </c:pt>
                <c:pt idx="65728">
                  <c:v>0.83488632128214701</c:v>
                </c:pt>
                <c:pt idx="65729">
                  <c:v>0.83513614323013807</c:v>
                </c:pt>
                <c:pt idx="65730">
                  <c:v>0.83544776119402975</c:v>
                </c:pt>
                <c:pt idx="65731">
                  <c:v>0.83538633818589025</c:v>
                </c:pt>
                <c:pt idx="65732">
                  <c:v>0.83538633818589025</c:v>
                </c:pt>
                <c:pt idx="65733">
                  <c:v>0.83501306457633451</c:v>
                </c:pt>
                <c:pt idx="65734">
                  <c:v>0.83532486930545191</c:v>
                </c:pt>
                <c:pt idx="65735">
                  <c:v>0.83538633818589025</c:v>
                </c:pt>
                <c:pt idx="65736">
                  <c:v>0.83544776119402975</c:v>
                </c:pt>
                <c:pt idx="65737">
                  <c:v>0.83550913838120111</c:v>
                </c:pt>
                <c:pt idx="65738">
                  <c:v>0.83550913838120111</c:v>
                </c:pt>
                <c:pt idx="65739">
                  <c:v>0.83582089552238814</c:v>
                </c:pt>
                <c:pt idx="65740">
                  <c:v>0.83550913838120111</c:v>
                </c:pt>
                <c:pt idx="65741">
                  <c:v>0.83519761372110379</c:v>
                </c:pt>
                <c:pt idx="65742">
                  <c:v>0.83544776119402975</c:v>
                </c:pt>
                <c:pt idx="65743">
                  <c:v>0.83476314807907492</c:v>
                </c:pt>
                <c:pt idx="65744">
                  <c:v>0.83488632128214701</c:v>
                </c:pt>
                <c:pt idx="65745">
                  <c:v>0.83494783904619974</c:v>
                </c:pt>
                <c:pt idx="65746">
                  <c:v>0.8353204172876304</c:v>
                </c:pt>
                <c:pt idx="65747">
                  <c:v>0.83494783904619974</c:v>
                </c:pt>
                <c:pt idx="65748">
                  <c:v>0.83494783904619974</c:v>
                </c:pt>
                <c:pt idx="65749">
                  <c:v>0.8353204172876304</c:v>
                </c:pt>
                <c:pt idx="65750">
                  <c:v>0.83519761372110379</c:v>
                </c:pt>
                <c:pt idx="65751">
                  <c:v>0.83519761372110379</c:v>
                </c:pt>
                <c:pt idx="65752">
                  <c:v>0.83557046979865779</c:v>
                </c:pt>
                <c:pt idx="65753">
                  <c:v>0.8356317554975774</c:v>
                </c:pt>
                <c:pt idx="65754">
                  <c:v>0.8353204172876304</c:v>
                </c:pt>
                <c:pt idx="65755">
                  <c:v>0.8353817504655493</c:v>
                </c:pt>
                <c:pt idx="65756">
                  <c:v>0.83494783904619974</c:v>
                </c:pt>
                <c:pt idx="65757">
                  <c:v>0.8353204172876304</c:v>
                </c:pt>
                <c:pt idx="65758">
                  <c:v>0.83507073715562186</c:v>
                </c:pt>
                <c:pt idx="65759">
                  <c:v>0.83513211760327521</c:v>
                </c:pt>
                <c:pt idx="65760">
                  <c:v>0.83507073715562186</c:v>
                </c:pt>
                <c:pt idx="65761">
                  <c:v>0.83525903838986215</c:v>
                </c:pt>
                <c:pt idx="65762">
                  <c:v>0.83525903838986215</c:v>
                </c:pt>
                <c:pt idx="65763">
                  <c:v>0.83525903838986215</c:v>
                </c:pt>
                <c:pt idx="65764">
                  <c:v>0.83550913838120111</c:v>
                </c:pt>
                <c:pt idx="65765">
                  <c:v>0.83557046979865779</c:v>
                </c:pt>
                <c:pt idx="65766">
                  <c:v>0.83525903838986215</c:v>
                </c:pt>
                <c:pt idx="65767">
                  <c:v>0.8353204172876304</c:v>
                </c:pt>
                <c:pt idx="65768">
                  <c:v>0.83538175046554941</c:v>
                </c:pt>
                <c:pt idx="65769">
                  <c:v>0.83538175046554941</c:v>
                </c:pt>
                <c:pt idx="65770">
                  <c:v>0.83500931098696463</c:v>
                </c:pt>
                <c:pt idx="65771">
                  <c:v>0.8353204172876304</c:v>
                </c:pt>
                <c:pt idx="65772">
                  <c:v>0.83494783904619974</c:v>
                </c:pt>
                <c:pt idx="65773">
                  <c:v>0.8353204172876304</c:v>
                </c:pt>
                <c:pt idx="65774">
                  <c:v>0.8353204172876304</c:v>
                </c:pt>
                <c:pt idx="65775">
                  <c:v>0.83494783904619974</c:v>
                </c:pt>
                <c:pt idx="65776">
                  <c:v>0.83494783904619974</c:v>
                </c:pt>
                <c:pt idx="65777">
                  <c:v>0.83494783904619974</c:v>
                </c:pt>
                <c:pt idx="65778">
                  <c:v>0.83494783904619974</c:v>
                </c:pt>
                <c:pt idx="65779">
                  <c:v>0.8353204172876304</c:v>
                </c:pt>
                <c:pt idx="65780">
                  <c:v>0.83500931098696463</c:v>
                </c:pt>
                <c:pt idx="65781">
                  <c:v>0.83500931098696463</c:v>
                </c:pt>
                <c:pt idx="65782">
                  <c:v>0.83494783904619974</c:v>
                </c:pt>
                <c:pt idx="65783">
                  <c:v>0.83488632128214701</c:v>
                </c:pt>
                <c:pt idx="65784">
                  <c:v>0.83557046979865779</c:v>
                </c:pt>
                <c:pt idx="65785">
                  <c:v>0.83550913838120111</c:v>
                </c:pt>
                <c:pt idx="65786">
                  <c:v>0.83550913838120111</c:v>
                </c:pt>
                <c:pt idx="65787">
                  <c:v>0.83544776119402975</c:v>
                </c:pt>
                <c:pt idx="65788">
                  <c:v>0.83575961179544611</c:v>
                </c:pt>
                <c:pt idx="65789">
                  <c:v>0.83575961179544611</c:v>
                </c:pt>
                <c:pt idx="65790">
                  <c:v>0.83575961179544611</c:v>
                </c:pt>
                <c:pt idx="65791">
                  <c:v>0.83544776119402975</c:v>
                </c:pt>
                <c:pt idx="65792">
                  <c:v>0.83544776119402975</c:v>
                </c:pt>
                <c:pt idx="65793">
                  <c:v>0.83569828230022403</c:v>
                </c:pt>
                <c:pt idx="65794">
                  <c:v>0.83532486930545191</c:v>
                </c:pt>
                <c:pt idx="65795">
                  <c:v>0.83507462686567169</c:v>
                </c:pt>
                <c:pt idx="65796">
                  <c:v>0.83513614323013796</c:v>
                </c:pt>
                <c:pt idx="65797">
                  <c:v>0.83513614323013796</c:v>
                </c:pt>
                <c:pt idx="65798">
                  <c:v>0.83582089552238814</c:v>
                </c:pt>
                <c:pt idx="65799">
                  <c:v>0.83550913838120111</c:v>
                </c:pt>
                <c:pt idx="65800">
                  <c:v>0.83557046979865779</c:v>
                </c:pt>
                <c:pt idx="65801">
                  <c:v>0.83557046979865779</c:v>
                </c:pt>
                <c:pt idx="65802">
                  <c:v>0.8353817504655493</c:v>
                </c:pt>
                <c:pt idx="65803">
                  <c:v>0.83544303797468367</c:v>
                </c:pt>
                <c:pt idx="65804">
                  <c:v>0.83507073715562186</c:v>
                </c:pt>
                <c:pt idx="65805">
                  <c:v>0.83507073715562186</c:v>
                </c:pt>
                <c:pt idx="65806">
                  <c:v>0.83507073715562186</c:v>
                </c:pt>
                <c:pt idx="65807">
                  <c:v>0.83500931098696463</c:v>
                </c:pt>
                <c:pt idx="65808">
                  <c:v>0.8353204172876304</c:v>
                </c:pt>
                <c:pt idx="65809">
                  <c:v>0.8353204172876304</c:v>
                </c:pt>
                <c:pt idx="65810">
                  <c:v>0.8353204172876304</c:v>
                </c:pt>
                <c:pt idx="65811">
                  <c:v>0.83557046979865779</c:v>
                </c:pt>
                <c:pt idx="65812">
                  <c:v>0.83525903838986215</c:v>
                </c:pt>
                <c:pt idx="65813">
                  <c:v>0.83494783904619985</c:v>
                </c:pt>
                <c:pt idx="65814">
                  <c:v>0.8356317554975774</c:v>
                </c:pt>
                <c:pt idx="65815">
                  <c:v>0.83569299552906096</c:v>
                </c:pt>
                <c:pt idx="65816">
                  <c:v>0.8353204172876304</c:v>
                </c:pt>
                <c:pt idx="65817">
                  <c:v>0.83538175046554941</c:v>
                </c:pt>
                <c:pt idx="65818">
                  <c:v>0.83507073715562186</c:v>
                </c:pt>
                <c:pt idx="65819">
                  <c:v>0.83544303797468367</c:v>
                </c:pt>
                <c:pt idx="65820">
                  <c:v>0.83544303797468367</c:v>
                </c:pt>
                <c:pt idx="65821">
                  <c:v>0.83544303797468367</c:v>
                </c:pt>
                <c:pt idx="65822">
                  <c:v>0.83544303797468367</c:v>
                </c:pt>
                <c:pt idx="65823">
                  <c:v>0.83513211760327521</c:v>
                </c:pt>
                <c:pt idx="65824">
                  <c:v>0.83513211760327521</c:v>
                </c:pt>
                <c:pt idx="65825">
                  <c:v>0.83544303797468367</c:v>
                </c:pt>
                <c:pt idx="65826">
                  <c:v>0.83513211760327521</c:v>
                </c:pt>
                <c:pt idx="65827">
                  <c:v>0.83513211760327521</c:v>
                </c:pt>
                <c:pt idx="65828">
                  <c:v>0.83544303797468367</c:v>
                </c:pt>
                <c:pt idx="65829">
                  <c:v>0.83569299552906096</c:v>
                </c:pt>
                <c:pt idx="65830">
                  <c:v>0.83488632128214701</c:v>
                </c:pt>
                <c:pt idx="65831">
                  <c:v>0.83488632128214701</c:v>
                </c:pt>
                <c:pt idx="65832">
                  <c:v>0.83494783904619974</c:v>
                </c:pt>
                <c:pt idx="65833">
                  <c:v>0.83494783904619974</c:v>
                </c:pt>
                <c:pt idx="65834">
                  <c:v>0.8353204172876304</c:v>
                </c:pt>
                <c:pt idx="65835">
                  <c:v>0.8353204172876304</c:v>
                </c:pt>
                <c:pt idx="65836">
                  <c:v>0.83557046979865779</c:v>
                </c:pt>
                <c:pt idx="65837">
                  <c:v>0.8356317554975774</c:v>
                </c:pt>
                <c:pt idx="65838">
                  <c:v>0.8356317554975774</c:v>
                </c:pt>
                <c:pt idx="65839">
                  <c:v>0.8353817504655493</c:v>
                </c:pt>
                <c:pt idx="65840">
                  <c:v>0.8347599553405286</c:v>
                </c:pt>
                <c:pt idx="65841">
                  <c:v>0.83513211760327521</c:v>
                </c:pt>
                <c:pt idx="65842">
                  <c:v>0.83507073715562186</c:v>
                </c:pt>
                <c:pt idx="65843">
                  <c:v>0.83500931098696463</c:v>
                </c:pt>
                <c:pt idx="65844">
                  <c:v>0.83500931098696463</c:v>
                </c:pt>
                <c:pt idx="65845">
                  <c:v>0.83525903838986215</c:v>
                </c:pt>
                <c:pt idx="65846">
                  <c:v>0.83519761372110379</c:v>
                </c:pt>
                <c:pt idx="65847">
                  <c:v>0.83557046979865779</c:v>
                </c:pt>
                <c:pt idx="65848">
                  <c:v>0.83557046979865779</c:v>
                </c:pt>
                <c:pt idx="65849">
                  <c:v>0.8353204172876304</c:v>
                </c:pt>
                <c:pt idx="65850">
                  <c:v>0.83507073715562186</c:v>
                </c:pt>
                <c:pt idx="65851">
                  <c:v>0.83507073715562186</c:v>
                </c:pt>
                <c:pt idx="65852">
                  <c:v>0.83507073715562186</c:v>
                </c:pt>
                <c:pt idx="65853">
                  <c:v>0.8353204172876304</c:v>
                </c:pt>
                <c:pt idx="65854">
                  <c:v>0.8356317554975774</c:v>
                </c:pt>
                <c:pt idx="65855">
                  <c:v>0.83525903838986215</c:v>
                </c:pt>
                <c:pt idx="65856">
                  <c:v>0.83550913838120111</c:v>
                </c:pt>
                <c:pt idx="65857">
                  <c:v>0.83550913838120111</c:v>
                </c:pt>
                <c:pt idx="65858">
                  <c:v>0.83557046979865779</c:v>
                </c:pt>
                <c:pt idx="65859">
                  <c:v>0.8356317554975774</c:v>
                </c:pt>
                <c:pt idx="65860">
                  <c:v>0.83494783904619974</c:v>
                </c:pt>
                <c:pt idx="65861">
                  <c:v>0.83500931098696463</c:v>
                </c:pt>
                <c:pt idx="65862">
                  <c:v>0.83507073715562186</c:v>
                </c:pt>
                <c:pt idx="65863">
                  <c:v>0.83500931098696463</c:v>
                </c:pt>
                <c:pt idx="65864">
                  <c:v>0.83507073715562186</c:v>
                </c:pt>
                <c:pt idx="65865">
                  <c:v>0.8347599553405286</c:v>
                </c:pt>
                <c:pt idx="65866">
                  <c:v>0.83513211760327521</c:v>
                </c:pt>
                <c:pt idx="65867">
                  <c:v>0.83507073715562186</c:v>
                </c:pt>
                <c:pt idx="65868">
                  <c:v>0.83469843633655993</c:v>
                </c:pt>
                <c:pt idx="65869">
                  <c:v>0.83507073715562186</c:v>
                </c:pt>
                <c:pt idx="65870">
                  <c:v>0.83538175046554941</c:v>
                </c:pt>
                <c:pt idx="65871">
                  <c:v>0.83500931098696463</c:v>
                </c:pt>
                <c:pt idx="65872">
                  <c:v>0.83500931098696463</c:v>
                </c:pt>
                <c:pt idx="65873">
                  <c:v>0.83494783904619974</c:v>
                </c:pt>
                <c:pt idx="65874">
                  <c:v>0.83525903838986215</c:v>
                </c:pt>
                <c:pt idx="65875">
                  <c:v>0.83557046979865779</c:v>
                </c:pt>
                <c:pt idx="65876">
                  <c:v>0.83550913838120111</c:v>
                </c:pt>
                <c:pt idx="65877">
                  <c:v>0.83557046979865779</c:v>
                </c:pt>
                <c:pt idx="65878">
                  <c:v>0.83557046979865779</c:v>
                </c:pt>
                <c:pt idx="65879">
                  <c:v>0.83557046979865779</c:v>
                </c:pt>
                <c:pt idx="65880">
                  <c:v>0.83557046979865779</c:v>
                </c:pt>
                <c:pt idx="65881">
                  <c:v>0.83557046979865779</c:v>
                </c:pt>
                <c:pt idx="65882">
                  <c:v>0.83525903838986215</c:v>
                </c:pt>
                <c:pt idx="65883">
                  <c:v>0.83557046979865779</c:v>
                </c:pt>
                <c:pt idx="65884">
                  <c:v>0.83557046979865779</c:v>
                </c:pt>
                <c:pt idx="65885">
                  <c:v>0.83557046979865779</c:v>
                </c:pt>
                <c:pt idx="65886">
                  <c:v>0.8356317554975774</c:v>
                </c:pt>
                <c:pt idx="65887">
                  <c:v>0.83525903838986215</c:v>
                </c:pt>
                <c:pt idx="65888">
                  <c:v>0.83488632128214701</c:v>
                </c:pt>
                <c:pt idx="65889">
                  <c:v>0.83494783904619974</c:v>
                </c:pt>
                <c:pt idx="65890">
                  <c:v>0.83507073715562186</c:v>
                </c:pt>
                <c:pt idx="65891">
                  <c:v>0.83544303797468367</c:v>
                </c:pt>
                <c:pt idx="65892">
                  <c:v>0.83544303797468367</c:v>
                </c:pt>
                <c:pt idx="65893">
                  <c:v>0.83500931098696463</c:v>
                </c:pt>
                <c:pt idx="65894">
                  <c:v>0.8353204172876304</c:v>
                </c:pt>
                <c:pt idx="65895">
                  <c:v>0.83569299552906096</c:v>
                </c:pt>
                <c:pt idx="65896">
                  <c:v>0.8356317554975774</c:v>
                </c:pt>
                <c:pt idx="65897">
                  <c:v>0.8356317554975774</c:v>
                </c:pt>
                <c:pt idx="65898">
                  <c:v>0.8353204172876304</c:v>
                </c:pt>
                <c:pt idx="65899">
                  <c:v>0.83569299552906096</c:v>
                </c:pt>
                <c:pt idx="65900">
                  <c:v>0.8356317554975774</c:v>
                </c:pt>
                <c:pt idx="65901">
                  <c:v>0.83557046979865779</c:v>
                </c:pt>
                <c:pt idx="65902">
                  <c:v>0.83550913838120111</c:v>
                </c:pt>
                <c:pt idx="65903">
                  <c:v>0.83582089552238814</c:v>
                </c:pt>
                <c:pt idx="65904">
                  <c:v>0.83550913838120111</c:v>
                </c:pt>
                <c:pt idx="65905">
                  <c:v>0.83525903838986215</c:v>
                </c:pt>
                <c:pt idx="65906">
                  <c:v>0.8353204172876304</c:v>
                </c:pt>
                <c:pt idx="65907">
                  <c:v>0.8353204172876304</c:v>
                </c:pt>
                <c:pt idx="65908">
                  <c:v>0.83500931098696463</c:v>
                </c:pt>
                <c:pt idx="65909">
                  <c:v>0.83500931098696463</c:v>
                </c:pt>
                <c:pt idx="65910">
                  <c:v>0.8353204172876304</c:v>
                </c:pt>
                <c:pt idx="65911">
                  <c:v>0.8353817504655493</c:v>
                </c:pt>
                <c:pt idx="65912">
                  <c:v>0.8353817504655493</c:v>
                </c:pt>
                <c:pt idx="65913">
                  <c:v>0.8353204172876304</c:v>
                </c:pt>
                <c:pt idx="65914">
                  <c:v>0.83494783904619974</c:v>
                </c:pt>
                <c:pt idx="65915">
                  <c:v>0.8353204172876304</c:v>
                </c:pt>
                <c:pt idx="65916">
                  <c:v>0.8356317554975774</c:v>
                </c:pt>
                <c:pt idx="65917">
                  <c:v>0.83557046979865779</c:v>
                </c:pt>
                <c:pt idx="65918">
                  <c:v>0.83550913838120111</c:v>
                </c:pt>
                <c:pt idx="65919">
                  <c:v>0.83550913838120111</c:v>
                </c:pt>
                <c:pt idx="65920">
                  <c:v>0.83557046979865779</c:v>
                </c:pt>
                <c:pt idx="65921">
                  <c:v>0.83525903838986215</c:v>
                </c:pt>
                <c:pt idx="65922">
                  <c:v>0.83525903838986215</c:v>
                </c:pt>
                <c:pt idx="65923">
                  <c:v>0.83525903838986215</c:v>
                </c:pt>
                <c:pt idx="65924">
                  <c:v>0.83519761372110379</c:v>
                </c:pt>
                <c:pt idx="65925">
                  <c:v>0.83557046979865779</c:v>
                </c:pt>
                <c:pt idx="65926">
                  <c:v>0.8353204172876304</c:v>
                </c:pt>
                <c:pt idx="65927">
                  <c:v>0.83569299552906096</c:v>
                </c:pt>
                <c:pt idx="65928">
                  <c:v>0.8356317554975774</c:v>
                </c:pt>
                <c:pt idx="65929">
                  <c:v>0.83588213353226415</c:v>
                </c:pt>
                <c:pt idx="65930">
                  <c:v>0.83519761372110379</c:v>
                </c:pt>
                <c:pt idx="65931">
                  <c:v>0.83519761372110379</c:v>
                </c:pt>
                <c:pt idx="65932">
                  <c:v>0.83550913838120111</c:v>
                </c:pt>
                <c:pt idx="65933">
                  <c:v>0.83550913838120111</c:v>
                </c:pt>
                <c:pt idx="65934">
                  <c:v>0.83519761372110379</c:v>
                </c:pt>
                <c:pt idx="65935">
                  <c:v>0.83519761372110379</c:v>
                </c:pt>
                <c:pt idx="65936">
                  <c:v>0.83544776119402975</c:v>
                </c:pt>
                <c:pt idx="65937">
                  <c:v>0.83582089552238814</c:v>
                </c:pt>
                <c:pt idx="65938">
                  <c:v>0.83557046979865779</c:v>
                </c:pt>
                <c:pt idx="65939">
                  <c:v>0.83557046979865779</c:v>
                </c:pt>
                <c:pt idx="65940">
                  <c:v>0.83525903838986215</c:v>
                </c:pt>
                <c:pt idx="65941">
                  <c:v>0.8356317554975774</c:v>
                </c:pt>
                <c:pt idx="65942">
                  <c:v>0.83500931098696463</c:v>
                </c:pt>
                <c:pt idx="65943">
                  <c:v>0.83513211760327521</c:v>
                </c:pt>
                <c:pt idx="65944">
                  <c:v>0.83550427986602172</c:v>
                </c:pt>
                <c:pt idx="65945">
                  <c:v>0.83513211760327521</c:v>
                </c:pt>
                <c:pt idx="65946">
                  <c:v>0.83513211760327521</c:v>
                </c:pt>
                <c:pt idx="65947">
                  <c:v>0.83519345238095233</c:v>
                </c:pt>
                <c:pt idx="65948">
                  <c:v>0.83513211760327521</c:v>
                </c:pt>
                <c:pt idx="65949">
                  <c:v>0.83538175046554941</c:v>
                </c:pt>
                <c:pt idx="65950">
                  <c:v>0.83500931098696463</c:v>
                </c:pt>
                <c:pt idx="65951">
                  <c:v>0.8356317554975774</c:v>
                </c:pt>
                <c:pt idx="65952">
                  <c:v>0.83525903838986215</c:v>
                </c:pt>
                <c:pt idx="65953">
                  <c:v>0.83519761372110379</c:v>
                </c:pt>
                <c:pt idx="65954">
                  <c:v>0.83557046979865779</c:v>
                </c:pt>
                <c:pt idx="65955">
                  <c:v>0.83519761372110379</c:v>
                </c:pt>
                <c:pt idx="65956">
                  <c:v>0.83550913838120111</c:v>
                </c:pt>
                <c:pt idx="65957">
                  <c:v>0.83594332587621178</c:v>
                </c:pt>
                <c:pt idx="65958">
                  <c:v>0.8356317554975774</c:v>
                </c:pt>
                <c:pt idx="65959">
                  <c:v>0.83482475764354969</c:v>
                </c:pt>
                <c:pt idx="65960">
                  <c:v>0.83482475764354969</c:v>
                </c:pt>
                <c:pt idx="65961">
                  <c:v>0.83494783904619974</c:v>
                </c:pt>
                <c:pt idx="65962">
                  <c:v>0.83500931098696463</c:v>
                </c:pt>
                <c:pt idx="65963">
                  <c:v>0.83507073715562186</c:v>
                </c:pt>
                <c:pt idx="65964">
                  <c:v>0.8347599553405286</c:v>
                </c:pt>
                <c:pt idx="65965">
                  <c:v>0.83507073715562186</c:v>
                </c:pt>
                <c:pt idx="65966">
                  <c:v>0.83507073715562186</c:v>
                </c:pt>
                <c:pt idx="65967">
                  <c:v>0.8348214285714286</c:v>
                </c:pt>
                <c:pt idx="65968">
                  <c:v>0.8348214285714286</c:v>
                </c:pt>
                <c:pt idx="65969">
                  <c:v>0.8348214285714286</c:v>
                </c:pt>
                <c:pt idx="65970">
                  <c:v>0.83513211760327521</c:v>
                </c:pt>
                <c:pt idx="65971">
                  <c:v>0.83513211760327521</c:v>
                </c:pt>
                <c:pt idx="65972">
                  <c:v>0.83513211760327521</c:v>
                </c:pt>
                <c:pt idx="65973">
                  <c:v>0.8348214285714286</c:v>
                </c:pt>
                <c:pt idx="65974">
                  <c:v>0.8348214285714286</c:v>
                </c:pt>
                <c:pt idx="65975">
                  <c:v>0.8348214285714286</c:v>
                </c:pt>
                <c:pt idx="65976">
                  <c:v>0.8348214285714286</c:v>
                </c:pt>
                <c:pt idx="65977">
                  <c:v>0.8348214285714286</c:v>
                </c:pt>
                <c:pt idx="65978">
                  <c:v>0.83513211760327521</c:v>
                </c:pt>
                <c:pt idx="65979">
                  <c:v>0.83513211760327521</c:v>
                </c:pt>
                <c:pt idx="65980">
                  <c:v>0.83507073715562186</c:v>
                </c:pt>
                <c:pt idx="65981">
                  <c:v>0.83500931098696463</c:v>
                </c:pt>
                <c:pt idx="65982">
                  <c:v>0.83569299552906096</c:v>
                </c:pt>
                <c:pt idx="65983">
                  <c:v>0.83569299552906096</c:v>
                </c:pt>
                <c:pt idx="65984">
                  <c:v>0.83569299552906096</c:v>
                </c:pt>
                <c:pt idx="65985">
                  <c:v>0.8353204172876304</c:v>
                </c:pt>
                <c:pt idx="65986">
                  <c:v>0.83569299552906096</c:v>
                </c:pt>
                <c:pt idx="65987">
                  <c:v>0.83569299552906096</c:v>
                </c:pt>
                <c:pt idx="65988">
                  <c:v>0.83606557377049184</c:v>
                </c:pt>
                <c:pt idx="65989">
                  <c:v>0.83544303797468367</c:v>
                </c:pt>
                <c:pt idx="65990">
                  <c:v>0.8353817504655493</c:v>
                </c:pt>
                <c:pt idx="65991">
                  <c:v>0.83500931098696463</c:v>
                </c:pt>
                <c:pt idx="65992">
                  <c:v>0.83507073715562186</c:v>
                </c:pt>
                <c:pt idx="65993">
                  <c:v>0.83538175046554941</c:v>
                </c:pt>
                <c:pt idx="65994">
                  <c:v>0.83507073715562186</c:v>
                </c:pt>
                <c:pt idx="65995">
                  <c:v>0.8347599553405286</c:v>
                </c:pt>
                <c:pt idx="65996">
                  <c:v>0.83469843633655993</c:v>
                </c:pt>
                <c:pt idx="65997">
                  <c:v>0.83525903838986215</c:v>
                </c:pt>
                <c:pt idx="65998">
                  <c:v>0.83557046979865779</c:v>
                </c:pt>
                <c:pt idx="65999">
                  <c:v>0.83519761372110379</c:v>
                </c:pt>
                <c:pt idx="66000">
                  <c:v>0.83557046979865779</c:v>
                </c:pt>
                <c:pt idx="66001">
                  <c:v>0.83550913838120111</c:v>
                </c:pt>
                <c:pt idx="66002">
                  <c:v>0.83550913838120111</c:v>
                </c:pt>
                <c:pt idx="66003">
                  <c:v>0.83557046979865779</c:v>
                </c:pt>
                <c:pt idx="66004">
                  <c:v>0.8356317554975774</c:v>
                </c:pt>
                <c:pt idx="66005">
                  <c:v>0.83494783904619974</c:v>
                </c:pt>
                <c:pt idx="66006">
                  <c:v>0.83500931098696463</c:v>
                </c:pt>
                <c:pt idx="66007">
                  <c:v>0.83507073715562186</c:v>
                </c:pt>
                <c:pt idx="66008">
                  <c:v>0.8348214285714286</c:v>
                </c:pt>
                <c:pt idx="66009">
                  <c:v>0.83507073715562186</c:v>
                </c:pt>
                <c:pt idx="66010">
                  <c:v>0.8356317554975774</c:v>
                </c:pt>
                <c:pt idx="66011">
                  <c:v>0.83557046979865779</c:v>
                </c:pt>
                <c:pt idx="66012">
                  <c:v>0.83513614323013796</c:v>
                </c:pt>
                <c:pt idx="66013">
                  <c:v>0.83513614323013796</c:v>
                </c:pt>
                <c:pt idx="66014">
                  <c:v>0.83482475764354969</c:v>
                </c:pt>
                <c:pt idx="66015">
                  <c:v>0.83525903838986215</c:v>
                </c:pt>
                <c:pt idx="66016">
                  <c:v>0.83494783904619974</c:v>
                </c:pt>
                <c:pt idx="66017">
                  <c:v>0.83488632128214701</c:v>
                </c:pt>
                <c:pt idx="66018">
                  <c:v>0.83513614323013807</c:v>
                </c:pt>
                <c:pt idx="66019">
                  <c:v>0.83507462686567158</c:v>
                </c:pt>
                <c:pt idx="66020">
                  <c:v>0.83544776119402975</c:v>
                </c:pt>
                <c:pt idx="66021">
                  <c:v>0.83538633818589025</c:v>
                </c:pt>
                <c:pt idx="66022">
                  <c:v>0.83538633818589025</c:v>
                </c:pt>
                <c:pt idx="66023">
                  <c:v>0.83544776119402975</c:v>
                </c:pt>
                <c:pt idx="66024">
                  <c:v>0.83550913838120111</c:v>
                </c:pt>
                <c:pt idx="66025">
                  <c:v>0.83488632128214701</c:v>
                </c:pt>
                <c:pt idx="66026">
                  <c:v>0.83494783904619974</c:v>
                </c:pt>
                <c:pt idx="66027">
                  <c:v>0.8353204172876304</c:v>
                </c:pt>
                <c:pt idx="66028">
                  <c:v>0.83494783904619974</c:v>
                </c:pt>
                <c:pt idx="66029">
                  <c:v>0.83525903838986215</c:v>
                </c:pt>
                <c:pt idx="66030">
                  <c:v>0.83513614323013807</c:v>
                </c:pt>
                <c:pt idx="66031">
                  <c:v>0.83507462686567158</c:v>
                </c:pt>
                <c:pt idx="66032">
                  <c:v>0.83538633818589025</c:v>
                </c:pt>
                <c:pt idx="66033">
                  <c:v>0.83538633818589025</c:v>
                </c:pt>
                <c:pt idx="66034">
                  <c:v>0.83538633818589025</c:v>
                </c:pt>
                <c:pt idx="66035">
                  <c:v>0.83538633818589025</c:v>
                </c:pt>
                <c:pt idx="66036">
                  <c:v>0.83538633818589025</c:v>
                </c:pt>
                <c:pt idx="66037">
                  <c:v>0.83538633818589025</c:v>
                </c:pt>
                <c:pt idx="66038">
                  <c:v>0.83550913838120111</c:v>
                </c:pt>
                <c:pt idx="66039">
                  <c:v>0.83525903838986215</c:v>
                </c:pt>
                <c:pt idx="66040">
                  <c:v>0.83525903838986215</c:v>
                </c:pt>
                <c:pt idx="66041">
                  <c:v>0.83557046979865779</c:v>
                </c:pt>
                <c:pt idx="66042">
                  <c:v>0.83519761372110379</c:v>
                </c:pt>
                <c:pt idx="66043">
                  <c:v>0.83488632128214701</c:v>
                </c:pt>
                <c:pt idx="66044">
                  <c:v>0.83519761372110379</c:v>
                </c:pt>
                <c:pt idx="66045">
                  <c:v>0.83513614323013807</c:v>
                </c:pt>
                <c:pt idx="66046">
                  <c:v>0.83550913838120111</c:v>
                </c:pt>
                <c:pt idx="66047">
                  <c:v>0.83544776119402975</c:v>
                </c:pt>
                <c:pt idx="66048">
                  <c:v>0.83513614323013796</c:v>
                </c:pt>
                <c:pt idx="66049">
                  <c:v>0.83550913838120111</c:v>
                </c:pt>
                <c:pt idx="66050">
                  <c:v>0.83550913838120111</c:v>
                </c:pt>
                <c:pt idx="66051">
                  <c:v>0.83550913838120111</c:v>
                </c:pt>
                <c:pt idx="66052">
                  <c:v>0.83519761372110379</c:v>
                </c:pt>
                <c:pt idx="66053">
                  <c:v>0.83525903838986215</c:v>
                </c:pt>
                <c:pt idx="66054">
                  <c:v>0.8353204172876304</c:v>
                </c:pt>
                <c:pt idx="66055">
                  <c:v>0.83494783904619974</c:v>
                </c:pt>
                <c:pt idx="66056">
                  <c:v>0.8353204172876304</c:v>
                </c:pt>
                <c:pt idx="66057">
                  <c:v>0.8353204172876304</c:v>
                </c:pt>
                <c:pt idx="66058">
                  <c:v>0.83500931098696463</c:v>
                </c:pt>
                <c:pt idx="66059">
                  <c:v>0.83469843633655993</c:v>
                </c:pt>
                <c:pt idx="66060">
                  <c:v>0.83500931098696463</c:v>
                </c:pt>
                <c:pt idx="66061">
                  <c:v>0.83494783904619974</c:v>
                </c:pt>
                <c:pt idx="66062">
                  <c:v>0.83488632128214701</c:v>
                </c:pt>
                <c:pt idx="66063">
                  <c:v>0.83519761372110379</c:v>
                </c:pt>
                <c:pt idx="66064">
                  <c:v>0.83488632128214701</c:v>
                </c:pt>
                <c:pt idx="66065">
                  <c:v>0.83488632128214701</c:v>
                </c:pt>
                <c:pt idx="66066">
                  <c:v>0.83525903838986215</c:v>
                </c:pt>
                <c:pt idx="66067">
                  <c:v>0.83550913838120111</c:v>
                </c:pt>
                <c:pt idx="66068">
                  <c:v>0.83513614323013796</c:v>
                </c:pt>
                <c:pt idx="66069">
                  <c:v>0.83544776119402975</c:v>
                </c:pt>
                <c:pt idx="66070">
                  <c:v>0.83582089552238814</c:v>
                </c:pt>
                <c:pt idx="66071">
                  <c:v>0.83550913838120111</c:v>
                </c:pt>
                <c:pt idx="66072">
                  <c:v>0.83557046979865779</c:v>
                </c:pt>
                <c:pt idx="66073">
                  <c:v>0.8356317554975774</c:v>
                </c:pt>
                <c:pt idx="66074">
                  <c:v>0.8353204172876304</c:v>
                </c:pt>
                <c:pt idx="66075">
                  <c:v>0.83494783904619974</c:v>
                </c:pt>
                <c:pt idx="66076">
                  <c:v>0.83525903838986215</c:v>
                </c:pt>
                <c:pt idx="66077">
                  <c:v>0.83494783904619974</c:v>
                </c:pt>
                <c:pt idx="66078">
                  <c:v>0.83488632128214701</c:v>
                </c:pt>
                <c:pt idx="66079">
                  <c:v>0.83488632128214701</c:v>
                </c:pt>
                <c:pt idx="66080">
                  <c:v>0.83488632128214701</c:v>
                </c:pt>
                <c:pt idx="66081">
                  <c:v>0.83482475764354969</c:v>
                </c:pt>
                <c:pt idx="66082">
                  <c:v>0.83513614323013807</c:v>
                </c:pt>
                <c:pt idx="66083">
                  <c:v>0.83507462686567158</c:v>
                </c:pt>
                <c:pt idx="66084">
                  <c:v>0.83544776119402975</c:v>
                </c:pt>
                <c:pt idx="66085">
                  <c:v>0.83513614323013796</c:v>
                </c:pt>
                <c:pt idx="66086">
                  <c:v>0.83550913838120111</c:v>
                </c:pt>
                <c:pt idx="66087">
                  <c:v>0.83544776119402975</c:v>
                </c:pt>
                <c:pt idx="66088">
                  <c:v>0.83569828230022403</c:v>
                </c:pt>
                <c:pt idx="66089">
                  <c:v>0.83532486930545191</c:v>
                </c:pt>
                <c:pt idx="66090">
                  <c:v>0.83569828230022403</c:v>
                </c:pt>
                <c:pt idx="66091">
                  <c:v>0.83569828230022403</c:v>
                </c:pt>
                <c:pt idx="66092">
                  <c:v>0.83538633818589025</c:v>
                </c:pt>
                <c:pt idx="66093">
                  <c:v>0.83550913838120111</c:v>
                </c:pt>
                <c:pt idx="66094">
                  <c:v>0.83550913838120111</c:v>
                </c:pt>
                <c:pt idx="66095">
                  <c:v>0.83544776119402975</c:v>
                </c:pt>
                <c:pt idx="66096">
                  <c:v>0.83544776119402975</c:v>
                </c:pt>
                <c:pt idx="66097">
                  <c:v>0.83550913838120111</c:v>
                </c:pt>
                <c:pt idx="66098">
                  <c:v>0.83525903838986215</c:v>
                </c:pt>
                <c:pt idx="66099">
                  <c:v>0.83494783904619974</c:v>
                </c:pt>
                <c:pt idx="66100">
                  <c:v>0.83494783904619974</c:v>
                </c:pt>
                <c:pt idx="66101">
                  <c:v>0.83500931098696463</c:v>
                </c:pt>
                <c:pt idx="66102">
                  <c:v>0.83500931098696463</c:v>
                </c:pt>
                <c:pt idx="66103">
                  <c:v>0.8353204172876304</c:v>
                </c:pt>
                <c:pt idx="66104">
                  <c:v>0.83494783904619974</c:v>
                </c:pt>
                <c:pt idx="66105">
                  <c:v>0.83525903838986215</c:v>
                </c:pt>
                <c:pt idx="66106">
                  <c:v>0.83494783904619974</c:v>
                </c:pt>
                <c:pt idx="66107">
                  <c:v>0.83525903838986215</c:v>
                </c:pt>
                <c:pt idx="66108">
                  <c:v>0.83550913838120111</c:v>
                </c:pt>
                <c:pt idx="66109">
                  <c:v>0.83544776119402975</c:v>
                </c:pt>
                <c:pt idx="66110">
                  <c:v>0.83538633818589025</c:v>
                </c:pt>
                <c:pt idx="66111">
                  <c:v>0.83532486930545191</c:v>
                </c:pt>
                <c:pt idx="66112">
                  <c:v>0.83538633818589025</c:v>
                </c:pt>
                <c:pt idx="66113">
                  <c:v>0.83544776119402975</c:v>
                </c:pt>
                <c:pt idx="66114">
                  <c:v>0.83482475764354969</c:v>
                </c:pt>
                <c:pt idx="66115">
                  <c:v>0.83488632128214701</c:v>
                </c:pt>
                <c:pt idx="66116">
                  <c:v>0.83525903838986215</c:v>
                </c:pt>
                <c:pt idx="66117">
                  <c:v>0.83557046979865779</c:v>
                </c:pt>
                <c:pt idx="66118">
                  <c:v>0.83550913838120111</c:v>
                </c:pt>
                <c:pt idx="66119">
                  <c:v>0.83582089552238814</c:v>
                </c:pt>
                <c:pt idx="66120">
                  <c:v>0.83582089552238814</c:v>
                </c:pt>
                <c:pt idx="66121">
                  <c:v>0.83544776119402975</c:v>
                </c:pt>
                <c:pt idx="66122">
                  <c:v>0.83550913838120111</c:v>
                </c:pt>
                <c:pt idx="66123">
                  <c:v>0.83557046979865779</c:v>
                </c:pt>
                <c:pt idx="66124">
                  <c:v>0.83525903838986215</c:v>
                </c:pt>
                <c:pt idx="66125">
                  <c:v>0.83525903838986215</c:v>
                </c:pt>
                <c:pt idx="66126">
                  <c:v>0.83494783904619974</c:v>
                </c:pt>
                <c:pt idx="66127">
                  <c:v>0.83457526080476907</c:v>
                </c:pt>
                <c:pt idx="66128">
                  <c:v>0.83488632128214701</c:v>
                </c:pt>
                <c:pt idx="66129">
                  <c:v>0.83519761372110379</c:v>
                </c:pt>
                <c:pt idx="66130">
                  <c:v>0.83519761372110379</c:v>
                </c:pt>
                <c:pt idx="66131">
                  <c:v>0.83519761372110379</c:v>
                </c:pt>
                <c:pt idx="66132">
                  <c:v>0.83482475764354969</c:v>
                </c:pt>
                <c:pt idx="66133">
                  <c:v>0.83482475764354969</c:v>
                </c:pt>
                <c:pt idx="66134">
                  <c:v>0.83488632128214701</c:v>
                </c:pt>
                <c:pt idx="66135">
                  <c:v>0.83488632128214701</c:v>
                </c:pt>
                <c:pt idx="66136">
                  <c:v>0.83482475764354969</c:v>
                </c:pt>
                <c:pt idx="66137">
                  <c:v>0.83550913838120111</c:v>
                </c:pt>
                <c:pt idx="66138">
                  <c:v>0.83557046979865779</c:v>
                </c:pt>
                <c:pt idx="66139">
                  <c:v>0.83557046979865779</c:v>
                </c:pt>
                <c:pt idx="66140">
                  <c:v>0.83525903838986215</c:v>
                </c:pt>
                <c:pt idx="66141">
                  <c:v>0.83525903838986215</c:v>
                </c:pt>
                <c:pt idx="66142">
                  <c:v>0.8353204172876304</c:v>
                </c:pt>
                <c:pt idx="66143">
                  <c:v>0.8353817504655493</c:v>
                </c:pt>
                <c:pt idx="66144">
                  <c:v>0.83513211760327521</c:v>
                </c:pt>
                <c:pt idx="66145">
                  <c:v>0.83513211760327521</c:v>
                </c:pt>
                <c:pt idx="66146">
                  <c:v>0.8347599553405286</c:v>
                </c:pt>
                <c:pt idx="66147">
                  <c:v>0.83507073715562186</c:v>
                </c:pt>
                <c:pt idx="66148">
                  <c:v>0.83500931098696463</c:v>
                </c:pt>
                <c:pt idx="66149">
                  <c:v>0.83525903838986215</c:v>
                </c:pt>
                <c:pt idx="66150">
                  <c:v>0.83519761372110379</c:v>
                </c:pt>
                <c:pt idx="66151">
                  <c:v>0.83519761372110379</c:v>
                </c:pt>
                <c:pt idx="66152">
                  <c:v>0.83550913838120111</c:v>
                </c:pt>
                <c:pt idx="66153">
                  <c:v>0.83588213353226415</c:v>
                </c:pt>
                <c:pt idx="66154">
                  <c:v>0.8356317554975774</c:v>
                </c:pt>
                <c:pt idx="66155">
                  <c:v>0.8356317554975774</c:v>
                </c:pt>
                <c:pt idx="66156">
                  <c:v>0.83569299552906096</c:v>
                </c:pt>
                <c:pt idx="66157">
                  <c:v>0.8353204172876304</c:v>
                </c:pt>
                <c:pt idx="66158">
                  <c:v>0.83569299552906096</c:v>
                </c:pt>
                <c:pt idx="66159">
                  <c:v>0.83500931098696463</c:v>
                </c:pt>
                <c:pt idx="66160">
                  <c:v>0.8353204172876304</c:v>
                </c:pt>
                <c:pt idx="66161">
                  <c:v>0.83538175046554941</c:v>
                </c:pt>
                <c:pt idx="66162">
                  <c:v>0.83513211760327521</c:v>
                </c:pt>
                <c:pt idx="66163">
                  <c:v>0.83544303797468367</c:v>
                </c:pt>
                <c:pt idx="66164">
                  <c:v>0.83507073715562186</c:v>
                </c:pt>
                <c:pt idx="66165">
                  <c:v>0.83538175046554941</c:v>
                </c:pt>
                <c:pt idx="66166">
                  <c:v>0.8353204172876304</c:v>
                </c:pt>
                <c:pt idx="66167">
                  <c:v>0.83525903838986215</c:v>
                </c:pt>
                <c:pt idx="66168">
                  <c:v>0.83519761372110379</c:v>
                </c:pt>
                <c:pt idx="66169">
                  <c:v>0.83557046979865779</c:v>
                </c:pt>
                <c:pt idx="66170">
                  <c:v>0.83525903838986215</c:v>
                </c:pt>
                <c:pt idx="66171">
                  <c:v>0.83525903838986215</c:v>
                </c:pt>
                <c:pt idx="66172">
                  <c:v>0.83500931098696463</c:v>
                </c:pt>
                <c:pt idx="66173">
                  <c:v>0.83507073715562186</c:v>
                </c:pt>
                <c:pt idx="66174">
                  <c:v>0.83513211760327521</c:v>
                </c:pt>
                <c:pt idx="66175">
                  <c:v>0.83513211760327521</c:v>
                </c:pt>
                <c:pt idx="66176">
                  <c:v>0.8348214285714286</c:v>
                </c:pt>
                <c:pt idx="66177">
                  <c:v>0.83500931098696463</c:v>
                </c:pt>
                <c:pt idx="66178">
                  <c:v>0.83525903838986215</c:v>
                </c:pt>
                <c:pt idx="66179">
                  <c:v>0.83557046979865779</c:v>
                </c:pt>
                <c:pt idx="66180">
                  <c:v>0.83582089552238814</c:v>
                </c:pt>
                <c:pt idx="66181">
                  <c:v>0.83544776119402975</c:v>
                </c:pt>
                <c:pt idx="66182">
                  <c:v>0.83513614323013796</c:v>
                </c:pt>
                <c:pt idx="66183">
                  <c:v>0.83519761372110379</c:v>
                </c:pt>
                <c:pt idx="66184">
                  <c:v>0.8353204172876304</c:v>
                </c:pt>
                <c:pt idx="66185">
                  <c:v>0.83500931098696463</c:v>
                </c:pt>
                <c:pt idx="66186">
                  <c:v>0.83513211760327521</c:v>
                </c:pt>
                <c:pt idx="66187">
                  <c:v>0.83513211760327521</c:v>
                </c:pt>
                <c:pt idx="66188">
                  <c:v>0.83513211760327521</c:v>
                </c:pt>
                <c:pt idx="66189">
                  <c:v>0.83507073715562186</c:v>
                </c:pt>
                <c:pt idx="66190">
                  <c:v>0.83507073715562186</c:v>
                </c:pt>
                <c:pt idx="66191">
                  <c:v>0.83507073715562186</c:v>
                </c:pt>
                <c:pt idx="66192">
                  <c:v>0.83507073715562186</c:v>
                </c:pt>
                <c:pt idx="66193">
                  <c:v>0.83500931098696463</c:v>
                </c:pt>
                <c:pt idx="66194">
                  <c:v>0.83569299552906096</c:v>
                </c:pt>
                <c:pt idx="66195">
                  <c:v>0.8353204172876304</c:v>
                </c:pt>
                <c:pt idx="66196">
                  <c:v>0.83557046979865779</c:v>
                </c:pt>
                <c:pt idx="66197">
                  <c:v>0.8356317554975774</c:v>
                </c:pt>
                <c:pt idx="66198">
                  <c:v>0.8356317554975774</c:v>
                </c:pt>
                <c:pt idx="66199">
                  <c:v>0.8353817504655493</c:v>
                </c:pt>
                <c:pt idx="66200">
                  <c:v>0.83544303797468367</c:v>
                </c:pt>
                <c:pt idx="66201">
                  <c:v>0.83538175046554941</c:v>
                </c:pt>
                <c:pt idx="66202">
                  <c:v>0.83538175046554941</c:v>
                </c:pt>
                <c:pt idx="66203">
                  <c:v>0.83507073715562186</c:v>
                </c:pt>
                <c:pt idx="66204">
                  <c:v>0.83513211760327521</c:v>
                </c:pt>
                <c:pt idx="66205">
                  <c:v>0.8348214285714286</c:v>
                </c:pt>
                <c:pt idx="66206">
                  <c:v>0.83513211760327521</c:v>
                </c:pt>
                <c:pt idx="66207">
                  <c:v>0.83507073715562186</c:v>
                </c:pt>
                <c:pt idx="66208">
                  <c:v>0.83507073715562186</c:v>
                </c:pt>
                <c:pt idx="66209">
                  <c:v>0.83507073715562186</c:v>
                </c:pt>
                <c:pt idx="66210">
                  <c:v>0.83507073715562186</c:v>
                </c:pt>
                <c:pt idx="66211">
                  <c:v>0.83500931098696463</c:v>
                </c:pt>
                <c:pt idx="66212">
                  <c:v>0.8353204172876304</c:v>
                </c:pt>
                <c:pt idx="66213">
                  <c:v>0.8353204172876304</c:v>
                </c:pt>
                <c:pt idx="66214">
                  <c:v>0.83525903838986215</c:v>
                </c:pt>
                <c:pt idx="66215">
                  <c:v>0.83557046979865779</c:v>
                </c:pt>
                <c:pt idx="66216">
                  <c:v>0.83557046979865779</c:v>
                </c:pt>
                <c:pt idx="66217">
                  <c:v>0.83557046979865779</c:v>
                </c:pt>
                <c:pt idx="66218">
                  <c:v>0.83525903838986215</c:v>
                </c:pt>
                <c:pt idx="66219">
                  <c:v>0.83525903838986215</c:v>
                </c:pt>
                <c:pt idx="66220">
                  <c:v>0.8353204172876304</c:v>
                </c:pt>
                <c:pt idx="66221">
                  <c:v>0.8353817504655493</c:v>
                </c:pt>
                <c:pt idx="66222">
                  <c:v>0.83469843633655993</c:v>
                </c:pt>
                <c:pt idx="66223">
                  <c:v>0.83507073715562186</c:v>
                </c:pt>
                <c:pt idx="66224">
                  <c:v>0.83507073715562186</c:v>
                </c:pt>
                <c:pt idx="66225">
                  <c:v>0.83513211760327521</c:v>
                </c:pt>
                <c:pt idx="66226">
                  <c:v>0.83544303797468367</c:v>
                </c:pt>
                <c:pt idx="66227">
                  <c:v>0.83507073715562186</c:v>
                </c:pt>
                <c:pt idx="66228">
                  <c:v>0.83507073715562186</c:v>
                </c:pt>
                <c:pt idx="66229">
                  <c:v>0.83538175046554941</c:v>
                </c:pt>
                <c:pt idx="66230">
                  <c:v>0.8353204172876304</c:v>
                </c:pt>
                <c:pt idx="66231">
                  <c:v>0.83494783904619974</c:v>
                </c:pt>
                <c:pt idx="66232">
                  <c:v>0.83500931098696463</c:v>
                </c:pt>
                <c:pt idx="66233">
                  <c:v>0.83544303797468367</c:v>
                </c:pt>
                <c:pt idx="66234">
                  <c:v>0.83513211760327521</c:v>
                </c:pt>
                <c:pt idx="66235">
                  <c:v>0.8347599553405286</c:v>
                </c:pt>
                <c:pt idx="66236">
                  <c:v>0.83544303797468367</c:v>
                </c:pt>
                <c:pt idx="66237">
                  <c:v>0.83507073715562186</c:v>
                </c:pt>
                <c:pt idx="66238">
                  <c:v>0.83538175046554941</c:v>
                </c:pt>
                <c:pt idx="66239">
                  <c:v>0.83500931098696463</c:v>
                </c:pt>
                <c:pt idx="66240">
                  <c:v>0.83500931098696463</c:v>
                </c:pt>
                <c:pt idx="66241">
                  <c:v>0.8353204172876304</c:v>
                </c:pt>
                <c:pt idx="66242">
                  <c:v>0.83494783904619974</c:v>
                </c:pt>
                <c:pt idx="66243">
                  <c:v>0.83488632128214701</c:v>
                </c:pt>
                <c:pt idx="66244">
                  <c:v>0.83519761372110379</c:v>
                </c:pt>
                <c:pt idx="66245">
                  <c:v>0.83525903838986215</c:v>
                </c:pt>
                <c:pt idx="66246">
                  <c:v>0.8353204172876304</c:v>
                </c:pt>
                <c:pt idx="66247">
                  <c:v>0.8353204172876304</c:v>
                </c:pt>
                <c:pt idx="66248">
                  <c:v>0.8356317554975774</c:v>
                </c:pt>
                <c:pt idx="66249">
                  <c:v>0.8356317554975774</c:v>
                </c:pt>
                <c:pt idx="66250">
                  <c:v>0.8356317554975774</c:v>
                </c:pt>
                <c:pt idx="66251">
                  <c:v>0.8356317554975774</c:v>
                </c:pt>
                <c:pt idx="66252">
                  <c:v>0.83525903838986215</c:v>
                </c:pt>
                <c:pt idx="66253">
                  <c:v>0.83525903838986215</c:v>
                </c:pt>
                <c:pt idx="66254">
                  <c:v>0.8356317554975774</c:v>
                </c:pt>
                <c:pt idx="66255">
                  <c:v>0.8356317554975774</c:v>
                </c:pt>
                <c:pt idx="66256">
                  <c:v>0.8353204172876304</c:v>
                </c:pt>
                <c:pt idx="66257">
                  <c:v>0.83538175046554941</c:v>
                </c:pt>
                <c:pt idx="66258">
                  <c:v>0.83507073715562186</c:v>
                </c:pt>
                <c:pt idx="66259">
                  <c:v>0.83507073715562186</c:v>
                </c:pt>
                <c:pt idx="66260">
                  <c:v>0.83507073715562186</c:v>
                </c:pt>
                <c:pt idx="66261">
                  <c:v>0.83507073715562186</c:v>
                </c:pt>
                <c:pt idx="66262">
                  <c:v>0.8353204172876304</c:v>
                </c:pt>
                <c:pt idx="66263">
                  <c:v>0.83525903838986215</c:v>
                </c:pt>
                <c:pt idx="66264">
                  <c:v>0.83557046979865779</c:v>
                </c:pt>
                <c:pt idx="66265">
                  <c:v>0.83544776119402975</c:v>
                </c:pt>
                <c:pt idx="66266">
                  <c:v>0.83544776119402975</c:v>
                </c:pt>
                <c:pt idx="66267">
                  <c:v>0.83557046979865779</c:v>
                </c:pt>
                <c:pt idx="66268">
                  <c:v>0.83557046979865779</c:v>
                </c:pt>
                <c:pt idx="66269">
                  <c:v>0.8356317554975774</c:v>
                </c:pt>
                <c:pt idx="66270">
                  <c:v>0.8353204172876304</c:v>
                </c:pt>
                <c:pt idx="66271">
                  <c:v>0.8353817504655493</c:v>
                </c:pt>
                <c:pt idx="66272">
                  <c:v>0.83500931098696463</c:v>
                </c:pt>
                <c:pt idx="66273">
                  <c:v>0.83507073715562186</c:v>
                </c:pt>
                <c:pt idx="66274">
                  <c:v>0.8347599553405286</c:v>
                </c:pt>
                <c:pt idx="66275">
                  <c:v>0.83507073715562186</c:v>
                </c:pt>
                <c:pt idx="66276">
                  <c:v>0.83538175046554941</c:v>
                </c:pt>
                <c:pt idx="66277">
                  <c:v>0.83550427986602172</c:v>
                </c:pt>
                <c:pt idx="66278">
                  <c:v>0.83519345238095233</c:v>
                </c:pt>
                <c:pt idx="66279">
                  <c:v>0.83513211760327521</c:v>
                </c:pt>
                <c:pt idx="66280">
                  <c:v>0.83513211760327521</c:v>
                </c:pt>
                <c:pt idx="66281">
                  <c:v>0.83507073715562186</c:v>
                </c:pt>
                <c:pt idx="66282">
                  <c:v>0.83507073715562186</c:v>
                </c:pt>
                <c:pt idx="66283">
                  <c:v>0.83500931098696463</c:v>
                </c:pt>
                <c:pt idx="66284">
                  <c:v>0.8353204172876304</c:v>
                </c:pt>
                <c:pt idx="66285">
                  <c:v>0.83494783904619974</c:v>
                </c:pt>
                <c:pt idx="66286">
                  <c:v>0.83457526080476907</c:v>
                </c:pt>
                <c:pt idx="66287">
                  <c:v>0.83557046979865779</c:v>
                </c:pt>
                <c:pt idx="66288">
                  <c:v>0.83557046979865779</c:v>
                </c:pt>
                <c:pt idx="66289">
                  <c:v>0.83488632128214701</c:v>
                </c:pt>
                <c:pt idx="66290">
                  <c:v>0.83525903838986215</c:v>
                </c:pt>
                <c:pt idx="66291">
                  <c:v>0.8353204172876304</c:v>
                </c:pt>
                <c:pt idx="66292">
                  <c:v>0.83507073715562186</c:v>
                </c:pt>
                <c:pt idx="66293">
                  <c:v>0.83463687150837995</c:v>
                </c:pt>
                <c:pt idx="66294">
                  <c:v>0.83482475764354969</c:v>
                </c:pt>
                <c:pt idx="66295">
                  <c:v>0.83482475764354969</c:v>
                </c:pt>
                <c:pt idx="66296">
                  <c:v>0.83513614323013807</c:v>
                </c:pt>
                <c:pt idx="66297">
                  <c:v>0.83544776119402975</c:v>
                </c:pt>
                <c:pt idx="66298">
                  <c:v>0.83544776119402975</c:v>
                </c:pt>
                <c:pt idx="66299">
                  <c:v>0.83550913838120111</c:v>
                </c:pt>
                <c:pt idx="66300">
                  <c:v>0.83550913838120111</c:v>
                </c:pt>
                <c:pt idx="66301">
                  <c:v>0.83544776119402975</c:v>
                </c:pt>
                <c:pt idx="66302">
                  <c:v>0.83588213353226415</c:v>
                </c:pt>
                <c:pt idx="66303">
                  <c:v>0.83519761372110379</c:v>
                </c:pt>
                <c:pt idx="66304">
                  <c:v>0.83488632128214701</c:v>
                </c:pt>
                <c:pt idx="66305">
                  <c:v>0.83525903838986215</c:v>
                </c:pt>
                <c:pt idx="66306">
                  <c:v>0.83557046979865779</c:v>
                </c:pt>
                <c:pt idx="66307">
                  <c:v>0.8353204172876304</c:v>
                </c:pt>
                <c:pt idx="66308">
                  <c:v>0.83525903838986215</c:v>
                </c:pt>
                <c:pt idx="66309">
                  <c:v>0.83519761372110379</c:v>
                </c:pt>
                <c:pt idx="66310">
                  <c:v>0.83488632128214701</c:v>
                </c:pt>
                <c:pt idx="66311">
                  <c:v>0.83494783904619974</c:v>
                </c:pt>
                <c:pt idx="66312">
                  <c:v>0.83500931098696463</c:v>
                </c:pt>
                <c:pt idx="66313">
                  <c:v>0.83525903838986215</c:v>
                </c:pt>
                <c:pt idx="66314">
                  <c:v>0.83519761372110379</c:v>
                </c:pt>
                <c:pt idx="66315">
                  <c:v>0.83557046979865779</c:v>
                </c:pt>
                <c:pt idx="66316">
                  <c:v>0.83550913838120111</c:v>
                </c:pt>
                <c:pt idx="66317">
                  <c:v>0.83544776119402975</c:v>
                </c:pt>
                <c:pt idx="66318">
                  <c:v>0.83582089552238814</c:v>
                </c:pt>
                <c:pt idx="66319">
                  <c:v>0.83588213353226415</c:v>
                </c:pt>
                <c:pt idx="66320">
                  <c:v>0.83519761372110379</c:v>
                </c:pt>
                <c:pt idx="66321">
                  <c:v>0.83519761372110379</c:v>
                </c:pt>
                <c:pt idx="66322">
                  <c:v>0.83525903838986215</c:v>
                </c:pt>
                <c:pt idx="66323">
                  <c:v>0.83494783904619974</c:v>
                </c:pt>
                <c:pt idx="66324">
                  <c:v>0.83507073715562186</c:v>
                </c:pt>
                <c:pt idx="66325">
                  <c:v>0.8348214285714286</c:v>
                </c:pt>
                <c:pt idx="66326">
                  <c:v>0.83525474153960577</c:v>
                </c:pt>
                <c:pt idx="66327">
                  <c:v>0.83488285608032731</c:v>
                </c:pt>
                <c:pt idx="66328">
                  <c:v>0.83513211760327521</c:v>
                </c:pt>
                <c:pt idx="66329">
                  <c:v>0.83513211760327521</c:v>
                </c:pt>
                <c:pt idx="66330">
                  <c:v>0.83507073715562186</c:v>
                </c:pt>
                <c:pt idx="66331">
                  <c:v>0.83544303797468367</c:v>
                </c:pt>
                <c:pt idx="66332">
                  <c:v>0.83544303797468367</c:v>
                </c:pt>
                <c:pt idx="66333">
                  <c:v>0.83513211760327521</c:v>
                </c:pt>
                <c:pt idx="66334">
                  <c:v>0.83500931098696463</c:v>
                </c:pt>
                <c:pt idx="66335">
                  <c:v>0.83538175046554941</c:v>
                </c:pt>
                <c:pt idx="66336">
                  <c:v>0.8353817504655493</c:v>
                </c:pt>
                <c:pt idx="66337">
                  <c:v>0.8353817504655493</c:v>
                </c:pt>
                <c:pt idx="66338">
                  <c:v>0.8353204172876304</c:v>
                </c:pt>
                <c:pt idx="66339">
                  <c:v>0.8356317554975774</c:v>
                </c:pt>
                <c:pt idx="66340">
                  <c:v>0.8356317554975774</c:v>
                </c:pt>
                <c:pt idx="66341">
                  <c:v>0.8353204172876304</c:v>
                </c:pt>
                <c:pt idx="66342">
                  <c:v>0.83569299552906096</c:v>
                </c:pt>
                <c:pt idx="66343">
                  <c:v>0.83507073715562186</c:v>
                </c:pt>
                <c:pt idx="66344">
                  <c:v>0.83513211760327521</c:v>
                </c:pt>
                <c:pt idx="66345">
                  <c:v>0.83513211760327521</c:v>
                </c:pt>
                <c:pt idx="66346">
                  <c:v>0.83513211760327521</c:v>
                </c:pt>
                <c:pt idx="66347">
                  <c:v>0.83469843633655993</c:v>
                </c:pt>
                <c:pt idx="66348">
                  <c:v>0.83500931098696463</c:v>
                </c:pt>
                <c:pt idx="66349">
                  <c:v>0.8353204172876304</c:v>
                </c:pt>
                <c:pt idx="66350">
                  <c:v>0.83525903838986215</c:v>
                </c:pt>
                <c:pt idx="66351">
                  <c:v>0.83500931098696463</c:v>
                </c:pt>
                <c:pt idx="66352">
                  <c:v>0.8353817504655493</c:v>
                </c:pt>
                <c:pt idx="66353">
                  <c:v>0.8353817504655493</c:v>
                </c:pt>
                <c:pt idx="66354">
                  <c:v>0.83569299552906096</c:v>
                </c:pt>
                <c:pt idx="66355">
                  <c:v>0.83569299552906096</c:v>
                </c:pt>
                <c:pt idx="66356">
                  <c:v>0.83569299552906096</c:v>
                </c:pt>
                <c:pt idx="66357">
                  <c:v>0.83507073715562186</c:v>
                </c:pt>
                <c:pt idx="66358">
                  <c:v>0.83513211760327521</c:v>
                </c:pt>
                <c:pt idx="66359">
                  <c:v>0.83513211760327521</c:v>
                </c:pt>
                <c:pt idx="66360">
                  <c:v>0.83513211760327521</c:v>
                </c:pt>
                <c:pt idx="66361">
                  <c:v>0.83507073715562186</c:v>
                </c:pt>
                <c:pt idx="66362">
                  <c:v>0.8353204172876304</c:v>
                </c:pt>
                <c:pt idx="66363">
                  <c:v>0.8356317554975774</c:v>
                </c:pt>
                <c:pt idx="66364">
                  <c:v>0.8356317554975774</c:v>
                </c:pt>
                <c:pt idx="66365">
                  <c:v>0.8353204172876304</c:v>
                </c:pt>
                <c:pt idx="66366">
                  <c:v>0.8356317554975774</c:v>
                </c:pt>
                <c:pt idx="66367">
                  <c:v>0.83588213353226415</c:v>
                </c:pt>
                <c:pt idx="66368">
                  <c:v>0.83557046979865779</c:v>
                </c:pt>
                <c:pt idx="66369">
                  <c:v>0.83532041728763051</c:v>
                </c:pt>
                <c:pt idx="66370">
                  <c:v>0.8356317554975774</c:v>
                </c:pt>
                <c:pt idx="66371">
                  <c:v>0.8353204172876304</c:v>
                </c:pt>
                <c:pt idx="66372">
                  <c:v>0.83494783904619985</c:v>
                </c:pt>
                <c:pt idx="66373">
                  <c:v>0.83557046979865779</c:v>
                </c:pt>
                <c:pt idx="66374">
                  <c:v>0.83557046979865779</c:v>
                </c:pt>
                <c:pt idx="66375">
                  <c:v>0.83525903838986215</c:v>
                </c:pt>
                <c:pt idx="66376">
                  <c:v>0.8353204172876304</c:v>
                </c:pt>
                <c:pt idx="66377">
                  <c:v>0.8353204172876304</c:v>
                </c:pt>
                <c:pt idx="66378">
                  <c:v>0.83500931098696463</c:v>
                </c:pt>
                <c:pt idx="66379">
                  <c:v>0.83507073715562186</c:v>
                </c:pt>
                <c:pt idx="66380">
                  <c:v>0.83544303797468367</c:v>
                </c:pt>
                <c:pt idx="66381">
                  <c:v>0.83507073715562186</c:v>
                </c:pt>
                <c:pt idx="66382">
                  <c:v>0.83544303797468367</c:v>
                </c:pt>
                <c:pt idx="66383">
                  <c:v>0.83507073715562186</c:v>
                </c:pt>
                <c:pt idx="66384">
                  <c:v>0.83469843633655993</c:v>
                </c:pt>
                <c:pt idx="66385">
                  <c:v>0.83525903838986215</c:v>
                </c:pt>
                <c:pt idx="66386">
                  <c:v>0.83525903838986215</c:v>
                </c:pt>
                <c:pt idx="66387">
                  <c:v>0.83488632128214701</c:v>
                </c:pt>
                <c:pt idx="66388">
                  <c:v>0.83557046979865779</c:v>
                </c:pt>
                <c:pt idx="66389">
                  <c:v>0.8356317554975774</c:v>
                </c:pt>
                <c:pt idx="66390">
                  <c:v>0.83525903838986215</c:v>
                </c:pt>
                <c:pt idx="66391">
                  <c:v>0.83550913838120111</c:v>
                </c:pt>
                <c:pt idx="66392">
                  <c:v>0.83582089552238814</c:v>
                </c:pt>
                <c:pt idx="66393">
                  <c:v>0.83550913838120111</c:v>
                </c:pt>
                <c:pt idx="66394">
                  <c:v>0.83550913838120111</c:v>
                </c:pt>
                <c:pt idx="66395">
                  <c:v>0.83557046979865779</c:v>
                </c:pt>
                <c:pt idx="66396">
                  <c:v>0.83557046979865779</c:v>
                </c:pt>
                <c:pt idx="66397">
                  <c:v>0.83525903838986215</c:v>
                </c:pt>
                <c:pt idx="66398">
                  <c:v>0.83494783904619974</c:v>
                </c:pt>
                <c:pt idx="66399">
                  <c:v>0.8353204172876304</c:v>
                </c:pt>
                <c:pt idx="66400">
                  <c:v>0.83538175046554941</c:v>
                </c:pt>
                <c:pt idx="66401">
                  <c:v>0.83507073715562186</c:v>
                </c:pt>
                <c:pt idx="66402">
                  <c:v>0.83507073715562186</c:v>
                </c:pt>
                <c:pt idx="66403">
                  <c:v>0.83507073715562186</c:v>
                </c:pt>
                <c:pt idx="66404">
                  <c:v>0.83507073715562186</c:v>
                </c:pt>
                <c:pt idx="66405">
                  <c:v>0.8347599553405286</c:v>
                </c:pt>
                <c:pt idx="66406">
                  <c:v>0.83469843633655993</c:v>
                </c:pt>
                <c:pt idx="66407">
                  <c:v>0.83507073715562186</c:v>
                </c:pt>
                <c:pt idx="66408">
                  <c:v>0.83500931098696463</c:v>
                </c:pt>
                <c:pt idx="66409">
                  <c:v>0.83569299552906096</c:v>
                </c:pt>
                <c:pt idx="66410">
                  <c:v>0.8356317554975774</c:v>
                </c:pt>
                <c:pt idx="66411">
                  <c:v>0.83557046979865779</c:v>
                </c:pt>
                <c:pt idx="66412">
                  <c:v>0.83594332587621178</c:v>
                </c:pt>
                <c:pt idx="66413">
                  <c:v>0.8353204172876304</c:v>
                </c:pt>
                <c:pt idx="66414">
                  <c:v>0.8353204172876304</c:v>
                </c:pt>
                <c:pt idx="66415">
                  <c:v>0.8356317554975774</c:v>
                </c:pt>
                <c:pt idx="66416">
                  <c:v>0.83557046979865779</c:v>
                </c:pt>
                <c:pt idx="66417">
                  <c:v>0.83525903838986215</c:v>
                </c:pt>
                <c:pt idx="66418">
                  <c:v>0.8356317554975774</c:v>
                </c:pt>
                <c:pt idx="66419">
                  <c:v>0.8356317554975774</c:v>
                </c:pt>
                <c:pt idx="66420">
                  <c:v>0.83569299552906096</c:v>
                </c:pt>
                <c:pt idx="66421">
                  <c:v>0.8353817504655493</c:v>
                </c:pt>
                <c:pt idx="66422">
                  <c:v>0.8353204172876304</c:v>
                </c:pt>
                <c:pt idx="66423">
                  <c:v>0.83519761372110379</c:v>
                </c:pt>
                <c:pt idx="66424">
                  <c:v>0.83550913838120111</c:v>
                </c:pt>
                <c:pt idx="66425">
                  <c:v>0.83550913838120111</c:v>
                </c:pt>
                <c:pt idx="66426">
                  <c:v>0.83588213353226415</c:v>
                </c:pt>
                <c:pt idx="66427">
                  <c:v>0.83519761372110379</c:v>
                </c:pt>
                <c:pt idx="66428">
                  <c:v>0.83544776119402975</c:v>
                </c:pt>
                <c:pt idx="66429">
                  <c:v>0.83538633818589025</c:v>
                </c:pt>
                <c:pt idx="66430">
                  <c:v>0.83544776119402975</c:v>
                </c:pt>
                <c:pt idx="66431">
                  <c:v>0.83550913838120111</c:v>
                </c:pt>
                <c:pt idx="66432">
                  <c:v>0.83513614323013796</c:v>
                </c:pt>
                <c:pt idx="66433">
                  <c:v>0.83513614323013796</c:v>
                </c:pt>
                <c:pt idx="66434">
                  <c:v>0.83550913838120111</c:v>
                </c:pt>
                <c:pt idx="66435">
                  <c:v>0.83488632128214701</c:v>
                </c:pt>
                <c:pt idx="66436">
                  <c:v>0.83525903838986215</c:v>
                </c:pt>
                <c:pt idx="66437">
                  <c:v>0.83525903838986215</c:v>
                </c:pt>
                <c:pt idx="66438">
                  <c:v>0.83557046979865779</c:v>
                </c:pt>
                <c:pt idx="66439">
                  <c:v>0.83582089552238814</c:v>
                </c:pt>
                <c:pt idx="66440">
                  <c:v>0.83544776119402975</c:v>
                </c:pt>
                <c:pt idx="66441">
                  <c:v>0.83550913838120111</c:v>
                </c:pt>
                <c:pt idx="66442">
                  <c:v>0.83519761372110379</c:v>
                </c:pt>
                <c:pt idx="66443">
                  <c:v>0.83513614323013796</c:v>
                </c:pt>
                <c:pt idx="66444">
                  <c:v>0.83538633818589025</c:v>
                </c:pt>
                <c:pt idx="66445">
                  <c:v>0.83538633818589025</c:v>
                </c:pt>
                <c:pt idx="66446">
                  <c:v>0.83538633818589025</c:v>
                </c:pt>
                <c:pt idx="66447">
                  <c:v>0.83569828230022403</c:v>
                </c:pt>
                <c:pt idx="66448">
                  <c:v>0.83538633818589025</c:v>
                </c:pt>
                <c:pt idx="66449">
                  <c:v>0.83544776119402975</c:v>
                </c:pt>
                <c:pt idx="66450">
                  <c:v>0.83501306457633451</c:v>
                </c:pt>
                <c:pt idx="66451">
                  <c:v>0.83507462686567158</c:v>
                </c:pt>
                <c:pt idx="66452">
                  <c:v>0.83544776119402975</c:v>
                </c:pt>
                <c:pt idx="66453">
                  <c:v>0.83544776119402975</c:v>
                </c:pt>
                <c:pt idx="66454">
                  <c:v>0.83544776119402975</c:v>
                </c:pt>
                <c:pt idx="66455">
                  <c:v>0.83544776119402975</c:v>
                </c:pt>
                <c:pt idx="66456">
                  <c:v>0.83538633818589025</c:v>
                </c:pt>
                <c:pt idx="66457">
                  <c:v>0.83538633818589025</c:v>
                </c:pt>
                <c:pt idx="66458">
                  <c:v>0.83532486930545191</c:v>
                </c:pt>
                <c:pt idx="66459">
                  <c:v>0.83532486930545191</c:v>
                </c:pt>
                <c:pt idx="66460">
                  <c:v>0.83526335450130751</c:v>
                </c:pt>
                <c:pt idx="66461">
                  <c:v>0.83526335450130751</c:v>
                </c:pt>
                <c:pt idx="66462">
                  <c:v>0.83526335450130751</c:v>
                </c:pt>
                <c:pt idx="66463">
                  <c:v>0.83594917787742895</c:v>
                </c:pt>
                <c:pt idx="66464">
                  <c:v>0.83563690698543147</c:v>
                </c:pt>
                <c:pt idx="66465">
                  <c:v>0.83538633818589025</c:v>
                </c:pt>
                <c:pt idx="66466">
                  <c:v>0.83544776119402975</c:v>
                </c:pt>
                <c:pt idx="66467">
                  <c:v>0.83501306457633451</c:v>
                </c:pt>
                <c:pt idx="66468">
                  <c:v>0.83507462686567158</c:v>
                </c:pt>
                <c:pt idx="66469">
                  <c:v>0.83519761372110379</c:v>
                </c:pt>
                <c:pt idx="66470">
                  <c:v>0.83513614323013807</c:v>
                </c:pt>
                <c:pt idx="66471">
                  <c:v>0.83513614323013807</c:v>
                </c:pt>
                <c:pt idx="66472">
                  <c:v>0.83550913838120111</c:v>
                </c:pt>
                <c:pt idx="66473">
                  <c:v>0.83544776119402975</c:v>
                </c:pt>
                <c:pt idx="66474">
                  <c:v>0.83544776119402975</c:v>
                </c:pt>
                <c:pt idx="66475">
                  <c:v>0.83513614323013796</c:v>
                </c:pt>
                <c:pt idx="66476">
                  <c:v>0.83550913838120111</c:v>
                </c:pt>
                <c:pt idx="66477">
                  <c:v>0.83557046979865779</c:v>
                </c:pt>
                <c:pt idx="66478">
                  <c:v>0.83494783904619974</c:v>
                </c:pt>
                <c:pt idx="66479">
                  <c:v>0.83500931098696463</c:v>
                </c:pt>
                <c:pt idx="66480">
                  <c:v>0.83507073715562186</c:v>
                </c:pt>
                <c:pt idx="66481">
                  <c:v>0.83469843633655993</c:v>
                </c:pt>
                <c:pt idx="66482">
                  <c:v>0.83469843633655993</c:v>
                </c:pt>
                <c:pt idx="66483">
                  <c:v>0.83469843633655993</c:v>
                </c:pt>
                <c:pt idx="66484">
                  <c:v>0.83500931098696463</c:v>
                </c:pt>
                <c:pt idx="66485">
                  <c:v>0.83500931098696463</c:v>
                </c:pt>
                <c:pt idx="66486">
                  <c:v>0.83494783904619974</c:v>
                </c:pt>
                <c:pt idx="66487">
                  <c:v>0.83463687150837995</c:v>
                </c:pt>
                <c:pt idx="66488">
                  <c:v>0.83463687150837995</c:v>
                </c:pt>
                <c:pt idx="66489">
                  <c:v>0.83494783904619974</c:v>
                </c:pt>
                <c:pt idx="66490">
                  <c:v>0.8353204172876304</c:v>
                </c:pt>
                <c:pt idx="66491">
                  <c:v>0.83500931098696463</c:v>
                </c:pt>
                <c:pt idx="66492">
                  <c:v>0.83494783904619974</c:v>
                </c:pt>
                <c:pt idx="66493">
                  <c:v>0.83500931098696463</c:v>
                </c:pt>
                <c:pt idx="66494">
                  <c:v>0.83469843633655993</c:v>
                </c:pt>
                <c:pt idx="66495">
                  <c:v>0.83507073715562186</c:v>
                </c:pt>
                <c:pt idx="66496">
                  <c:v>0.83500931098696463</c:v>
                </c:pt>
                <c:pt idx="66497">
                  <c:v>0.83500931098696463</c:v>
                </c:pt>
                <c:pt idx="66498">
                  <c:v>0.83500931098696463</c:v>
                </c:pt>
                <c:pt idx="66499">
                  <c:v>0.83507073715562186</c:v>
                </c:pt>
                <c:pt idx="66500">
                  <c:v>0.83507073715562186</c:v>
                </c:pt>
                <c:pt idx="66501">
                  <c:v>0.83469843633655993</c:v>
                </c:pt>
                <c:pt idx="66502">
                  <c:v>0.83469843633655993</c:v>
                </c:pt>
                <c:pt idx="66503">
                  <c:v>0.83469843633655993</c:v>
                </c:pt>
                <c:pt idx="66504">
                  <c:v>0.83500931098696463</c:v>
                </c:pt>
                <c:pt idx="66505">
                  <c:v>0.83500931098696463</c:v>
                </c:pt>
                <c:pt idx="66506">
                  <c:v>0.83507073715562186</c:v>
                </c:pt>
                <c:pt idx="66507">
                  <c:v>0.83500931098696463</c:v>
                </c:pt>
                <c:pt idx="66508">
                  <c:v>0.8353817504655493</c:v>
                </c:pt>
                <c:pt idx="66509">
                  <c:v>0.83500931098696463</c:v>
                </c:pt>
                <c:pt idx="66510">
                  <c:v>0.83500931098696463</c:v>
                </c:pt>
                <c:pt idx="66511">
                  <c:v>0.83538175046554941</c:v>
                </c:pt>
                <c:pt idx="66512">
                  <c:v>0.83538175046554941</c:v>
                </c:pt>
                <c:pt idx="66513">
                  <c:v>0.83507073715562186</c:v>
                </c:pt>
                <c:pt idx="66514">
                  <c:v>0.83507073715562186</c:v>
                </c:pt>
                <c:pt idx="66515">
                  <c:v>0.83488632128214701</c:v>
                </c:pt>
                <c:pt idx="66516">
                  <c:v>0.83488632128214701</c:v>
                </c:pt>
                <c:pt idx="66517">
                  <c:v>0.83525903838986215</c:v>
                </c:pt>
                <c:pt idx="66518">
                  <c:v>0.83519761372110379</c:v>
                </c:pt>
                <c:pt idx="66519">
                  <c:v>0.83519761372110379</c:v>
                </c:pt>
                <c:pt idx="66520">
                  <c:v>0.83544776119402975</c:v>
                </c:pt>
                <c:pt idx="66521">
                  <c:v>0.83544776119402975</c:v>
                </c:pt>
                <c:pt idx="66522">
                  <c:v>0.83544776119402975</c:v>
                </c:pt>
                <c:pt idx="66523">
                  <c:v>0.83550913838120111</c:v>
                </c:pt>
                <c:pt idx="66524">
                  <c:v>0.83550913838120111</c:v>
                </c:pt>
                <c:pt idx="66525">
                  <c:v>0.83550913838120111</c:v>
                </c:pt>
                <c:pt idx="66526">
                  <c:v>0.83550913838120111</c:v>
                </c:pt>
                <c:pt idx="66527">
                  <c:v>0.83550913838120111</c:v>
                </c:pt>
                <c:pt idx="66528">
                  <c:v>0.83513614323013796</c:v>
                </c:pt>
                <c:pt idx="66529">
                  <c:v>0.83544776119402975</c:v>
                </c:pt>
                <c:pt idx="66530">
                  <c:v>0.83582089552238814</c:v>
                </c:pt>
                <c:pt idx="66531">
                  <c:v>0.83550913838120111</c:v>
                </c:pt>
                <c:pt idx="66532">
                  <c:v>0.83557046979865779</c:v>
                </c:pt>
                <c:pt idx="66533">
                  <c:v>0.83525903838986215</c:v>
                </c:pt>
                <c:pt idx="66534">
                  <c:v>0.83494783904619974</c:v>
                </c:pt>
                <c:pt idx="66535">
                  <c:v>0.83500931098696463</c:v>
                </c:pt>
                <c:pt idx="66536">
                  <c:v>0.83500931098696463</c:v>
                </c:pt>
                <c:pt idx="66537">
                  <c:v>0.83538175046554941</c:v>
                </c:pt>
                <c:pt idx="66538">
                  <c:v>0.83538175046554941</c:v>
                </c:pt>
                <c:pt idx="66539">
                  <c:v>0.83500931098696463</c:v>
                </c:pt>
                <c:pt idx="66540">
                  <c:v>0.8353204172876304</c:v>
                </c:pt>
                <c:pt idx="66541">
                  <c:v>0.83525903838986215</c:v>
                </c:pt>
                <c:pt idx="66542">
                  <c:v>0.83525903838986215</c:v>
                </c:pt>
                <c:pt idx="66543">
                  <c:v>0.83494783904619974</c:v>
                </c:pt>
                <c:pt idx="66544">
                  <c:v>0.83469843633655993</c:v>
                </c:pt>
                <c:pt idx="66545">
                  <c:v>0.83507073715562186</c:v>
                </c:pt>
                <c:pt idx="66546">
                  <c:v>0.83500931098696463</c:v>
                </c:pt>
                <c:pt idx="66547">
                  <c:v>0.83500931098696463</c:v>
                </c:pt>
                <c:pt idx="66548">
                  <c:v>0.83525903838986215</c:v>
                </c:pt>
                <c:pt idx="66549">
                  <c:v>0.83482475764354969</c:v>
                </c:pt>
                <c:pt idx="66550">
                  <c:v>0.83550913838120111</c:v>
                </c:pt>
                <c:pt idx="66551">
                  <c:v>0.83544776119402975</c:v>
                </c:pt>
                <c:pt idx="66552">
                  <c:v>0.83550913838120111</c:v>
                </c:pt>
                <c:pt idx="66553">
                  <c:v>0.83550913838120111</c:v>
                </c:pt>
                <c:pt idx="66554">
                  <c:v>0.83550913838120111</c:v>
                </c:pt>
                <c:pt idx="66555">
                  <c:v>0.83519761372110379</c:v>
                </c:pt>
                <c:pt idx="66556">
                  <c:v>0.83488632128214701</c:v>
                </c:pt>
                <c:pt idx="66557">
                  <c:v>0.83494783904619974</c:v>
                </c:pt>
                <c:pt idx="66558">
                  <c:v>0.83500931098696463</c:v>
                </c:pt>
                <c:pt idx="66559">
                  <c:v>0.83469843633655993</c:v>
                </c:pt>
                <c:pt idx="66560">
                  <c:v>0.83507073715562186</c:v>
                </c:pt>
                <c:pt idx="66561">
                  <c:v>0.83507073715562186</c:v>
                </c:pt>
                <c:pt idx="66562">
                  <c:v>0.83507073715562186</c:v>
                </c:pt>
                <c:pt idx="66563">
                  <c:v>0.83469843633655993</c:v>
                </c:pt>
                <c:pt idx="66564">
                  <c:v>0.83500931098696463</c:v>
                </c:pt>
                <c:pt idx="66565">
                  <c:v>0.83500931098696463</c:v>
                </c:pt>
                <c:pt idx="66566">
                  <c:v>0.8353204172876304</c:v>
                </c:pt>
                <c:pt idx="66567">
                  <c:v>0.83525903838986215</c:v>
                </c:pt>
                <c:pt idx="66568">
                  <c:v>0.83588213353226415</c:v>
                </c:pt>
                <c:pt idx="66569">
                  <c:v>0.83557046979865779</c:v>
                </c:pt>
                <c:pt idx="66570">
                  <c:v>0.83557046979865779</c:v>
                </c:pt>
                <c:pt idx="66571">
                  <c:v>0.83550913838120111</c:v>
                </c:pt>
                <c:pt idx="66572">
                  <c:v>0.83550913838120111</c:v>
                </c:pt>
                <c:pt idx="66573">
                  <c:v>0.83544776119402975</c:v>
                </c:pt>
                <c:pt idx="66574">
                  <c:v>0.83544776119402975</c:v>
                </c:pt>
                <c:pt idx="66575">
                  <c:v>0.83513614323013796</c:v>
                </c:pt>
                <c:pt idx="66576">
                  <c:v>0.83525903838986215</c:v>
                </c:pt>
                <c:pt idx="66577">
                  <c:v>0.8353204172876304</c:v>
                </c:pt>
                <c:pt idx="66578">
                  <c:v>0.8353817504655493</c:v>
                </c:pt>
                <c:pt idx="66579">
                  <c:v>0.83569299552906096</c:v>
                </c:pt>
                <c:pt idx="66580">
                  <c:v>0.83500931098696463</c:v>
                </c:pt>
                <c:pt idx="66581">
                  <c:v>0.83507073715562186</c:v>
                </c:pt>
                <c:pt idx="66582">
                  <c:v>0.83550427986602172</c:v>
                </c:pt>
                <c:pt idx="66583">
                  <c:v>0.83519345238095233</c:v>
                </c:pt>
                <c:pt idx="66584">
                  <c:v>0.8348214285714286</c:v>
                </c:pt>
                <c:pt idx="66585">
                  <c:v>0.83513211760327521</c:v>
                </c:pt>
                <c:pt idx="66586">
                  <c:v>0.8348214285714286</c:v>
                </c:pt>
                <c:pt idx="66587">
                  <c:v>0.8347599553405286</c:v>
                </c:pt>
                <c:pt idx="66588">
                  <c:v>0.8347599553405286</c:v>
                </c:pt>
                <c:pt idx="66589">
                  <c:v>0.83469843633655993</c:v>
                </c:pt>
                <c:pt idx="66590">
                  <c:v>0.83538175046554941</c:v>
                </c:pt>
                <c:pt idx="66591">
                  <c:v>0.83550427986602172</c:v>
                </c:pt>
                <c:pt idx="66592">
                  <c:v>0.83494423791821559</c:v>
                </c:pt>
                <c:pt idx="66593">
                  <c:v>0.83494423791821559</c:v>
                </c:pt>
                <c:pt idx="66594">
                  <c:v>0.83488285608032731</c:v>
                </c:pt>
                <c:pt idx="66595">
                  <c:v>0.8348214285714286</c:v>
                </c:pt>
                <c:pt idx="66596">
                  <c:v>0.83513211760327521</c:v>
                </c:pt>
                <c:pt idx="66597">
                  <c:v>0.83538175046554941</c:v>
                </c:pt>
                <c:pt idx="66598">
                  <c:v>0.83500931098696463</c:v>
                </c:pt>
                <c:pt idx="66599">
                  <c:v>0.8353204172876304</c:v>
                </c:pt>
                <c:pt idx="66600">
                  <c:v>0.83500931098696463</c:v>
                </c:pt>
                <c:pt idx="66601">
                  <c:v>0.83500931098696463</c:v>
                </c:pt>
                <c:pt idx="66602">
                  <c:v>0.83507073715562186</c:v>
                </c:pt>
                <c:pt idx="66603">
                  <c:v>0.83538175046554941</c:v>
                </c:pt>
                <c:pt idx="66604">
                  <c:v>0.83569299552906096</c:v>
                </c:pt>
                <c:pt idx="66605">
                  <c:v>0.83538175046554941</c:v>
                </c:pt>
                <c:pt idx="66606">
                  <c:v>0.83507073715562186</c:v>
                </c:pt>
                <c:pt idx="66607">
                  <c:v>0.83507073715562186</c:v>
                </c:pt>
                <c:pt idx="66608">
                  <c:v>0.83544303797468367</c:v>
                </c:pt>
                <c:pt idx="66609">
                  <c:v>0.83544303797468367</c:v>
                </c:pt>
                <c:pt idx="66610">
                  <c:v>0.83513211760327521</c:v>
                </c:pt>
                <c:pt idx="66611">
                  <c:v>0.83519345238095233</c:v>
                </c:pt>
                <c:pt idx="66612">
                  <c:v>0.8348214285714286</c:v>
                </c:pt>
                <c:pt idx="66613">
                  <c:v>0.83544303797468367</c:v>
                </c:pt>
                <c:pt idx="66614">
                  <c:v>0.8353204172876304</c:v>
                </c:pt>
                <c:pt idx="66615">
                  <c:v>0.83488632128214701</c:v>
                </c:pt>
                <c:pt idx="66616">
                  <c:v>0.8356317554975774</c:v>
                </c:pt>
                <c:pt idx="66617">
                  <c:v>0.8356317554975774</c:v>
                </c:pt>
                <c:pt idx="66618">
                  <c:v>0.8356317554975774</c:v>
                </c:pt>
                <c:pt idx="66619">
                  <c:v>0.83525903838986215</c:v>
                </c:pt>
                <c:pt idx="66620">
                  <c:v>0.83557046979865779</c:v>
                </c:pt>
                <c:pt idx="66621">
                  <c:v>0.83519761372110379</c:v>
                </c:pt>
                <c:pt idx="66622">
                  <c:v>0.83557046979865779</c:v>
                </c:pt>
                <c:pt idx="66623">
                  <c:v>0.8356317554975774</c:v>
                </c:pt>
                <c:pt idx="66624">
                  <c:v>0.8356317554975774</c:v>
                </c:pt>
                <c:pt idx="66625">
                  <c:v>0.8356317554975774</c:v>
                </c:pt>
                <c:pt idx="66626">
                  <c:v>0.83494783904619974</c:v>
                </c:pt>
                <c:pt idx="66627">
                  <c:v>0.83494783904619974</c:v>
                </c:pt>
                <c:pt idx="66628">
                  <c:v>0.83500931098696463</c:v>
                </c:pt>
                <c:pt idx="66629">
                  <c:v>0.83500931098696463</c:v>
                </c:pt>
                <c:pt idx="66630">
                  <c:v>0.83544303797468367</c:v>
                </c:pt>
                <c:pt idx="66631">
                  <c:v>0.8353817504655493</c:v>
                </c:pt>
                <c:pt idx="66632">
                  <c:v>0.83507073715562186</c:v>
                </c:pt>
                <c:pt idx="66633">
                  <c:v>0.83513211760327521</c:v>
                </c:pt>
                <c:pt idx="66634">
                  <c:v>0.83513211760327521</c:v>
                </c:pt>
                <c:pt idx="66635">
                  <c:v>0.83544303797468367</c:v>
                </c:pt>
                <c:pt idx="66636">
                  <c:v>0.83544303797468367</c:v>
                </c:pt>
                <c:pt idx="66637">
                  <c:v>0.83513211760327521</c:v>
                </c:pt>
                <c:pt idx="66638">
                  <c:v>0.8347599553405286</c:v>
                </c:pt>
                <c:pt idx="66639">
                  <c:v>0.83500931098696463</c:v>
                </c:pt>
                <c:pt idx="66640">
                  <c:v>0.8353204172876304</c:v>
                </c:pt>
                <c:pt idx="66641">
                  <c:v>0.8353204172876304</c:v>
                </c:pt>
                <c:pt idx="66642">
                  <c:v>0.8353204172876304</c:v>
                </c:pt>
                <c:pt idx="66643">
                  <c:v>0.83525903838986215</c:v>
                </c:pt>
                <c:pt idx="66644">
                  <c:v>0.83519761372110379</c:v>
                </c:pt>
                <c:pt idx="66645">
                  <c:v>0.83557046979865779</c:v>
                </c:pt>
                <c:pt idx="66646">
                  <c:v>0.83550913838120111</c:v>
                </c:pt>
                <c:pt idx="66647">
                  <c:v>0.83575961179544611</c:v>
                </c:pt>
                <c:pt idx="66648">
                  <c:v>0.83538633818589025</c:v>
                </c:pt>
                <c:pt idx="66649">
                  <c:v>0.83532486930545191</c:v>
                </c:pt>
                <c:pt idx="66650">
                  <c:v>0.83501306457633451</c:v>
                </c:pt>
                <c:pt idx="66651">
                  <c:v>0.83501306457633451</c:v>
                </c:pt>
                <c:pt idx="66652">
                  <c:v>0.83507462686567158</c:v>
                </c:pt>
                <c:pt idx="66653">
                  <c:v>0.83550913838120111</c:v>
                </c:pt>
                <c:pt idx="66654">
                  <c:v>0.83519761372110379</c:v>
                </c:pt>
                <c:pt idx="66655">
                  <c:v>0.83525903838986215</c:v>
                </c:pt>
                <c:pt idx="66656">
                  <c:v>0.83494783904619974</c:v>
                </c:pt>
                <c:pt idx="66657">
                  <c:v>0.83519761372110379</c:v>
                </c:pt>
                <c:pt idx="66658">
                  <c:v>0.83513614323013807</c:v>
                </c:pt>
                <c:pt idx="66659">
                  <c:v>0.83513614323013807</c:v>
                </c:pt>
                <c:pt idx="66660">
                  <c:v>0.83513614323013807</c:v>
                </c:pt>
                <c:pt idx="66661">
                  <c:v>0.83513614323013807</c:v>
                </c:pt>
                <c:pt idx="66662">
                  <c:v>0.83519761372110379</c:v>
                </c:pt>
                <c:pt idx="66663">
                  <c:v>0.83519761372110379</c:v>
                </c:pt>
                <c:pt idx="66664">
                  <c:v>0.83519761372110379</c:v>
                </c:pt>
                <c:pt idx="66665">
                  <c:v>0.83513614323013807</c:v>
                </c:pt>
                <c:pt idx="66666">
                  <c:v>0.83507462686567158</c:v>
                </c:pt>
                <c:pt idx="66667">
                  <c:v>0.83544776119402997</c:v>
                </c:pt>
                <c:pt idx="66668">
                  <c:v>0.83507462686567158</c:v>
                </c:pt>
                <c:pt idx="66669">
                  <c:v>0.83507462686567158</c:v>
                </c:pt>
                <c:pt idx="66670">
                  <c:v>0.83507462686567158</c:v>
                </c:pt>
                <c:pt idx="66671">
                  <c:v>0.83575961179544611</c:v>
                </c:pt>
                <c:pt idx="66672">
                  <c:v>0.83569828230022403</c:v>
                </c:pt>
                <c:pt idx="66673">
                  <c:v>0.83563690698543147</c:v>
                </c:pt>
                <c:pt idx="66674">
                  <c:v>0.83526335450130751</c:v>
                </c:pt>
                <c:pt idx="66675">
                  <c:v>0.83557548579970109</c:v>
                </c:pt>
                <c:pt idx="66676">
                  <c:v>0.83532486930545191</c:v>
                </c:pt>
                <c:pt idx="66677">
                  <c:v>0.83538633818589025</c:v>
                </c:pt>
                <c:pt idx="66678">
                  <c:v>0.83507462686567158</c:v>
                </c:pt>
                <c:pt idx="66679">
                  <c:v>0.83507462686567158</c:v>
                </c:pt>
                <c:pt idx="66680">
                  <c:v>0.83507462686567158</c:v>
                </c:pt>
                <c:pt idx="66681">
                  <c:v>0.83507462686567158</c:v>
                </c:pt>
                <c:pt idx="66682">
                  <c:v>0.83513614323013807</c:v>
                </c:pt>
                <c:pt idx="66683">
                  <c:v>0.83550913838120111</c:v>
                </c:pt>
                <c:pt idx="66684">
                  <c:v>0.83488632128214701</c:v>
                </c:pt>
                <c:pt idx="66685">
                  <c:v>0.83550913838120111</c:v>
                </c:pt>
                <c:pt idx="66686">
                  <c:v>0.83544776119402975</c:v>
                </c:pt>
                <c:pt idx="66687">
                  <c:v>0.83501306457633451</c:v>
                </c:pt>
                <c:pt idx="66688">
                  <c:v>0.83501306457633451</c:v>
                </c:pt>
                <c:pt idx="66689">
                  <c:v>0.83538633818589025</c:v>
                </c:pt>
                <c:pt idx="66690">
                  <c:v>0.83569828230022403</c:v>
                </c:pt>
                <c:pt idx="66691">
                  <c:v>0.83532486930545191</c:v>
                </c:pt>
                <c:pt idx="66692">
                  <c:v>0.83501306457633451</c:v>
                </c:pt>
                <c:pt idx="66693">
                  <c:v>0.83476314807907492</c:v>
                </c:pt>
                <c:pt idx="66694">
                  <c:v>0.83519761372110379</c:v>
                </c:pt>
                <c:pt idx="66695">
                  <c:v>0.83488632128214701</c:v>
                </c:pt>
                <c:pt idx="66696">
                  <c:v>0.83482475764354969</c:v>
                </c:pt>
                <c:pt idx="66697">
                  <c:v>0.83513614323013807</c:v>
                </c:pt>
                <c:pt idx="66698">
                  <c:v>0.83513614323013807</c:v>
                </c:pt>
                <c:pt idx="66699">
                  <c:v>0.83519761372110379</c:v>
                </c:pt>
                <c:pt idx="66700">
                  <c:v>0.83488632128214701</c:v>
                </c:pt>
                <c:pt idx="66701">
                  <c:v>0.83519761372110379</c:v>
                </c:pt>
                <c:pt idx="66702">
                  <c:v>0.83557046979865779</c:v>
                </c:pt>
                <c:pt idx="66703">
                  <c:v>0.83588213353226415</c:v>
                </c:pt>
                <c:pt idx="66704">
                  <c:v>0.83519761372110379</c:v>
                </c:pt>
                <c:pt idx="66705">
                  <c:v>0.83550913838120111</c:v>
                </c:pt>
                <c:pt idx="66706">
                  <c:v>0.83513614323013796</c:v>
                </c:pt>
                <c:pt idx="66707">
                  <c:v>0.83575961179544611</c:v>
                </c:pt>
                <c:pt idx="66708">
                  <c:v>0.83538633818589025</c:v>
                </c:pt>
                <c:pt idx="66709">
                  <c:v>0.83501306457633451</c:v>
                </c:pt>
                <c:pt idx="66710">
                  <c:v>0.83513614323013796</c:v>
                </c:pt>
                <c:pt idx="66711">
                  <c:v>0.83513614323013796</c:v>
                </c:pt>
                <c:pt idx="66712">
                  <c:v>0.83513614323013807</c:v>
                </c:pt>
                <c:pt idx="66713">
                  <c:v>0.83476314807907492</c:v>
                </c:pt>
                <c:pt idx="66714">
                  <c:v>0.83519761372110379</c:v>
                </c:pt>
                <c:pt idx="66715">
                  <c:v>0.83525903838986215</c:v>
                </c:pt>
                <c:pt idx="66716">
                  <c:v>0.83519761372110379</c:v>
                </c:pt>
                <c:pt idx="66717">
                  <c:v>0.83519761372110379</c:v>
                </c:pt>
                <c:pt idx="66718">
                  <c:v>0.83519761372110379</c:v>
                </c:pt>
                <c:pt idx="66719">
                  <c:v>0.83525903838986215</c:v>
                </c:pt>
                <c:pt idx="66720">
                  <c:v>0.83494783904619974</c:v>
                </c:pt>
                <c:pt idx="66721">
                  <c:v>0.83525903838986215</c:v>
                </c:pt>
                <c:pt idx="66722">
                  <c:v>0.83519761372110379</c:v>
                </c:pt>
                <c:pt idx="66723">
                  <c:v>0.83544776119402997</c:v>
                </c:pt>
                <c:pt idx="66724">
                  <c:v>0.83575961179544611</c:v>
                </c:pt>
                <c:pt idx="66725">
                  <c:v>0.83501306457633451</c:v>
                </c:pt>
                <c:pt idx="66726">
                  <c:v>0.83569828230022403</c:v>
                </c:pt>
                <c:pt idx="66727">
                  <c:v>0.83532486930545191</c:v>
                </c:pt>
                <c:pt idx="66728">
                  <c:v>0.83507462686567158</c:v>
                </c:pt>
                <c:pt idx="66729">
                  <c:v>0.83538633818589025</c:v>
                </c:pt>
                <c:pt idx="66730">
                  <c:v>0.83569828230022403</c:v>
                </c:pt>
                <c:pt idx="66731">
                  <c:v>0.83575961179544611</c:v>
                </c:pt>
                <c:pt idx="66732">
                  <c:v>0.83544776119402975</c:v>
                </c:pt>
                <c:pt idx="66733">
                  <c:v>0.83507462686567158</c:v>
                </c:pt>
                <c:pt idx="66734">
                  <c:v>0.83550913838120111</c:v>
                </c:pt>
                <c:pt idx="66735">
                  <c:v>0.83488632128214701</c:v>
                </c:pt>
                <c:pt idx="66736">
                  <c:v>0.83525903838986215</c:v>
                </c:pt>
                <c:pt idx="66737">
                  <c:v>0.83494783904619974</c:v>
                </c:pt>
                <c:pt idx="66738">
                  <c:v>0.83494783904619974</c:v>
                </c:pt>
                <c:pt idx="66739">
                  <c:v>0.83494783904619974</c:v>
                </c:pt>
                <c:pt idx="66740">
                  <c:v>0.83525903838986215</c:v>
                </c:pt>
                <c:pt idx="66741">
                  <c:v>0.83519761372110379</c:v>
                </c:pt>
                <c:pt idx="66742">
                  <c:v>0.83525903838986215</c:v>
                </c:pt>
                <c:pt idx="66743">
                  <c:v>0.83494783904619974</c:v>
                </c:pt>
                <c:pt idx="66744">
                  <c:v>0.8353204172876304</c:v>
                </c:pt>
                <c:pt idx="66745">
                  <c:v>0.83525903838986215</c:v>
                </c:pt>
                <c:pt idx="66746">
                  <c:v>0.83525903838986215</c:v>
                </c:pt>
                <c:pt idx="66747">
                  <c:v>0.83525903838986215</c:v>
                </c:pt>
                <c:pt idx="66748">
                  <c:v>0.83519761372110379</c:v>
                </c:pt>
                <c:pt idx="66749">
                  <c:v>0.83519761372110379</c:v>
                </c:pt>
                <c:pt idx="66750">
                  <c:v>0.83488632128214701</c:v>
                </c:pt>
                <c:pt idx="66751">
                  <c:v>0.8353204172876304</c:v>
                </c:pt>
                <c:pt idx="66752">
                  <c:v>0.8353204172876304</c:v>
                </c:pt>
                <c:pt idx="66753">
                  <c:v>0.8356317554975774</c:v>
                </c:pt>
                <c:pt idx="66754">
                  <c:v>0.8356317554975774</c:v>
                </c:pt>
                <c:pt idx="66755">
                  <c:v>0.83525903838986215</c:v>
                </c:pt>
                <c:pt idx="66756">
                  <c:v>0.83525903838986215</c:v>
                </c:pt>
                <c:pt idx="66757">
                  <c:v>0.83594332587621178</c:v>
                </c:pt>
                <c:pt idx="66758">
                  <c:v>0.8356317554975774</c:v>
                </c:pt>
                <c:pt idx="66759">
                  <c:v>0.83557046979865779</c:v>
                </c:pt>
                <c:pt idx="66760">
                  <c:v>0.83550913838120111</c:v>
                </c:pt>
                <c:pt idx="66761">
                  <c:v>0.83550913838120111</c:v>
                </c:pt>
                <c:pt idx="66762">
                  <c:v>0.83557046979865779</c:v>
                </c:pt>
                <c:pt idx="66763">
                  <c:v>0.83519761372110379</c:v>
                </c:pt>
                <c:pt idx="66764">
                  <c:v>0.83488632128214701</c:v>
                </c:pt>
                <c:pt idx="66765">
                  <c:v>0.83494783904619974</c:v>
                </c:pt>
                <c:pt idx="66766">
                  <c:v>0.8353204172876304</c:v>
                </c:pt>
                <c:pt idx="66767">
                  <c:v>0.83538175046554941</c:v>
                </c:pt>
                <c:pt idx="66768">
                  <c:v>0.83538175046554941</c:v>
                </c:pt>
                <c:pt idx="66769">
                  <c:v>0.83507073715562186</c:v>
                </c:pt>
                <c:pt idx="66770">
                  <c:v>0.8347599553405286</c:v>
                </c:pt>
                <c:pt idx="66771">
                  <c:v>0.83513211760327521</c:v>
                </c:pt>
                <c:pt idx="66772">
                  <c:v>0.8347599553405286</c:v>
                </c:pt>
                <c:pt idx="66773">
                  <c:v>0.83500931098696463</c:v>
                </c:pt>
                <c:pt idx="66774">
                  <c:v>0.83525903838986215</c:v>
                </c:pt>
                <c:pt idx="66775">
                  <c:v>0.83525903838986215</c:v>
                </c:pt>
                <c:pt idx="66776">
                  <c:v>0.8353204172876304</c:v>
                </c:pt>
                <c:pt idx="66777">
                  <c:v>0.8353204172876304</c:v>
                </c:pt>
                <c:pt idx="66778">
                  <c:v>0.8353204172876304</c:v>
                </c:pt>
                <c:pt idx="66779">
                  <c:v>0.83500931098696463</c:v>
                </c:pt>
                <c:pt idx="66780">
                  <c:v>0.83500931098696463</c:v>
                </c:pt>
                <c:pt idx="66781">
                  <c:v>0.83500931098696463</c:v>
                </c:pt>
                <c:pt idx="66782">
                  <c:v>0.83500931098696463</c:v>
                </c:pt>
                <c:pt idx="66783">
                  <c:v>0.83500931098696463</c:v>
                </c:pt>
                <c:pt idx="66784">
                  <c:v>0.83507073715562186</c:v>
                </c:pt>
                <c:pt idx="66785">
                  <c:v>0.83507073715562186</c:v>
                </c:pt>
                <c:pt idx="66786">
                  <c:v>0.83544303797468367</c:v>
                </c:pt>
                <c:pt idx="66787">
                  <c:v>0.83507073715562186</c:v>
                </c:pt>
                <c:pt idx="66788">
                  <c:v>0.83507073715562186</c:v>
                </c:pt>
                <c:pt idx="66789">
                  <c:v>0.83469843633655993</c:v>
                </c:pt>
                <c:pt idx="66790">
                  <c:v>0.83500931098696463</c:v>
                </c:pt>
                <c:pt idx="66791">
                  <c:v>0.83494783904619974</c:v>
                </c:pt>
                <c:pt idx="66792">
                  <c:v>0.83519761372110379</c:v>
                </c:pt>
                <c:pt idx="66793">
                  <c:v>0.83482475764354969</c:v>
                </c:pt>
                <c:pt idx="66794">
                  <c:v>0.83513614323013807</c:v>
                </c:pt>
                <c:pt idx="66795">
                  <c:v>0.83550913838120111</c:v>
                </c:pt>
                <c:pt idx="66796">
                  <c:v>0.83550913838120111</c:v>
                </c:pt>
                <c:pt idx="66797">
                  <c:v>0.83557046979865779</c:v>
                </c:pt>
                <c:pt idx="66798">
                  <c:v>0.83525903838986215</c:v>
                </c:pt>
                <c:pt idx="66799">
                  <c:v>0.8353204172876304</c:v>
                </c:pt>
                <c:pt idx="66800">
                  <c:v>0.83569299552906096</c:v>
                </c:pt>
                <c:pt idx="66801">
                  <c:v>0.83500931098696463</c:v>
                </c:pt>
                <c:pt idx="66802">
                  <c:v>0.83507073715562186</c:v>
                </c:pt>
                <c:pt idx="66803">
                  <c:v>0.83538175046554941</c:v>
                </c:pt>
                <c:pt idx="66804">
                  <c:v>0.83500931098696463</c:v>
                </c:pt>
                <c:pt idx="66805">
                  <c:v>0.83507073715562186</c:v>
                </c:pt>
                <c:pt idx="66806">
                  <c:v>0.83507073715562186</c:v>
                </c:pt>
                <c:pt idx="66807">
                  <c:v>0.83507073715562186</c:v>
                </c:pt>
                <c:pt idx="66808">
                  <c:v>0.8353204172876304</c:v>
                </c:pt>
                <c:pt idx="66809">
                  <c:v>0.83500931098696463</c:v>
                </c:pt>
                <c:pt idx="66810">
                  <c:v>0.8353817504655493</c:v>
                </c:pt>
                <c:pt idx="66811">
                  <c:v>0.83569299552906096</c:v>
                </c:pt>
                <c:pt idx="66812">
                  <c:v>0.83569299552906096</c:v>
                </c:pt>
                <c:pt idx="66813">
                  <c:v>0.83500931098696463</c:v>
                </c:pt>
                <c:pt idx="66814">
                  <c:v>0.83507073715562186</c:v>
                </c:pt>
                <c:pt idx="66815">
                  <c:v>0.83507073715562186</c:v>
                </c:pt>
                <c:pt idx="66816">
                  <c:v>0.83538175046554941</c:v>
                </c:pt>
                <c:pt idx="66817">
                  <c:v>0.83507073715562186</c:v>
                </c:pt>
                <c:pt idx="66818">
                  <c:v>0.83513211760327521</c:v>
                </c:pt>
                <c:pt idx="66819">
                  <c:v>0.83513211760327521</c:v>
                </c:pt>
                <c:pt idx="66820">
                  <c:v>0.83519345238095233</c:v>
                </c:pt>
                <c:pt idx="66821">
                  <c:v>0.83525474153960577</c:v>
                </c:pt>
                <c:pt idx="66822">
                  <c:v>0.8348214285714286</c:v>
                </c:pt>
                <c:pt idx="66823">
                  <c:v>0.8347599553405286</c:v>
                </c:pt>
                <c:pt idx="66824">
                  <c:v>0.83513211760327521</c:v>
                </c:pt>
                <c:pt idx="66825">
                  <c:v>0.83507073715562186</c:v>
                </c:pt>
                <c:pt idx="66826">
                  <c:v>0.83494783904619974</c:v>
                </c:pt>
                <c:pt idx="66827">
                  <c:v>0.83494783904619974</c:v>
                </c:pt>
                <c:pt idx="66828">
                  <c:v>0.83500931098696463</c:v>
                </c:pt>
                <c:pt idx="66829">
                  <c:v>0.8353204172876304</c:v>
                </c:pt>
                <c:pt idx="66830">
                  <c:v>0.8353204172876304</c:v>
                </c:pt>
                <c:pt idx="66831">
                  <c:v>0.83507073715562186</c:v>
                </c:pt>
                <c:pt idx="66832">
                  <c:v>0.83507073715562186</c:v>
                </c:pt>
                <c:pt idx="66833">
                  <c:v>0.83507073715562186</c:v>
                </c:pt>
                <c:pt idx="66834">
                  <c:v>0.83507073715562186</c:v>
                </c:pt>
                <c:pt idx="66835">
                  <c:v>0.83507073715562186</c:v>
                </c:pt>
                <c:pt idx="66836">
                  <c:v>0.8353204172876304</c:v>
                </c:pt>
                <c:pt idx="66837">
                  <c:v>0.8356317554975774</c:v>
                </c:pt>
                <c:pt idx="66838">
                  <c:v>0.8356317554975774</c:v>
                </c:pt>
                <c:pt idx="66839">
                  <c:v>0.83557046979865779</c:v>
                </c:pt>
                <c:pt idx="66840">
                  <c:v>0.83557046979865779</c:v>
                </c:pt>
                <c:pt idx="66841">
                  <c:v>0.83557046979865779</c:v>
                </c:pt>
                <c:pt idx="66842">
                  <c:v>0.83557046979865779</c:v>
                </c:pt>
                <c:pt idx="66843">
                  <c:v>0.83557046979865779</c:v>
                </c:pt>
                <c:pt idx="66844">
                  <c:v>0.83550913838120111</c:v>
                </c:pt>
                <c:pt idx="66845">
                  <c:v>0.83550913838120111</c:v>
                </c:pt>
                <c:pt idx="66846">
                  <c:v>0.83525903838986215</c:v>
                </c:pt>
                <c:pt idx="66847">
                  <c:v>0.8353204172876304</c:v>
                </c:pt>
                <c:pt idx="66848">
                  <c:v>0.83500931098696463</c:v>
                </c:pt>
                <c:pt idx="66849">
                  <c:v>0.83538175046554941</c:v>
                </c:pt>
                <c:pt idx="66850">
                  <c:v>0.83507073715562186</c:v>
                </c:pt>
                <c:pt idx="66851">
                  <c:v>0.8347599553405286</c:v>
                </c:pt>
                <c:pt idx="66852">
                  <c:v>0.83507073715562186</c:v>
                </c:pt>
                <c:pt idx="66853">
                  <c:v>0.83500931098696463</c:v>
                </c:pt>
                <c:pt idx="66854">
                  <c:v>0.83538175046554941</c:v>
                </c:pt>
                <c:pt idx="66855">
                  <c:v>0.8353204172876304</c:v>
                </c:pt>
                <c:pt idx="66856">
                  <c:v>0.8353204172876304</c:v>
                </c:pt>
                <c:pt idx="66857">
                  <c:v>0.83500931098696463</c:v>
                </c:pt>
                <c:pt idx="66858">
                  <c:v>0.83500931098696463</c:v>
                </c:pt>
                <c:pt idx="66859">
                  <c:v>0.83500931098696463</c:v>
                </c:pt>
                <c:pt idx="66860">
                  <c:v>0.83507073715562186</c:v>
                </c:pt>
                <c:pt idx="66861">
                  <c:v>0.83507073715562186</c:v>
                </c:pt>
                <c:pt idx="66862">
                  <c:v>0.83507073715562186</c:v>
                </c:pt>
                <c:pt idx="66863">
                  <c:v>0.8347599553405286</c:v>
                </c:pt>
                <c:pt idx="66864">
                  <c:v>0.83500931098696463</c:v>
                </c:pt>
                <c:pt idx="66865">
                  <c:v>0.83525903838986215</c:v>
                </c:pt>
                <c:pt idx="66866">
                  <c:v>0.83544776119402975</c:v>
                </c:pt>
                <c:pt idx="66867">
                  <c:v>0.83538633818589025</c:v>
                </c:pt>
                <c:pt idx="66868">
                  <c:v>0.83538633818589025</c:v>
                </c:pt>
                <c:pt idx="66869">
                  <c:v>0.83538633818589025</c:v>
                </c:pt>
                <c:pt idx="66870">
                  <c:v>0.83538633818589025</c:v>
                </c:pt>
                <c:pt idx="66871">
                  <c:v>0.83575961179544611</c:v>
                </c:pt>
                <c:pt idx="66872">
                  <c:v>0.83544776119402975</c:v>
                </c:pt>
                <c:pt idx="66873">
                  <c:v>0.83544776119402975</c:v>
                </c:pt>
                <c:pt idx="66874">
                  <c:v>0.83513614323013796</c:v>
                </c:pt>
                <c:pt idx="66875">
                  <c:v>0.83519761372110379</c:v>
                </c:pt>
                <c:pt idx="66876">
                  <c:v>0.83525903838986215</c:v>
                </c:pt>
                <c:pt idx="66877">
                  <c:v>0.83557046979865779</c:v>
                </c:pt>
                <c:pt idx="66878">
                  <c:v>0.83488632128214701</c:v>
                </c:pt>
                <c:pt idx="66879">
                  <c:v>0.83494783904619974</c:v>
                </c:pt>
                <c:pt idx="66880">
                  <c:v>0.83494783904619974</c:v>
                </c:pt>
                <c:pt idx="66881">
                  <c:v>0.83525903838986215</c:v>
                </c:pt>
                <c:pt idx="66882">
                  <c:v>0.83507073715562186</c:v>
                </c:pt>
                <c:pt idx="66883">
                  <c:v>0.83513211760327521</c:v>
                </c:pt>
                <c:pt idx="66884">
                  <c:v>0.83507073715562186</c:v>
                </c:pt>
                <c:pt idx="66885">
                  <c:v>0.83538175046554941</c:v>
                </c:pt>
                <c:pt idx="66886">
                  <c:v>0.83538175046554941</c:v>
                </c:pt>
                <c:pt idx="66887">
                  <c:v>0.83569299552906096</c:v>
                </c:pt>
                <c:pt idx="66888">
                  <c:v>0.8356317554975774</c:v>
                </c:pt>
                <c:pt idx="66889">
                  <c:v>0.83594332587621178</c:v>
                </c:pt>
                <c:pt idx="66890">
                  <c:v>0.8356317554975774</c:v>
                </c:pt>
                <c:pt idx="66891">
                  <c:v>0.83525903838986215</c:v>
                </c:pt>
                <c:pt idx="66892">
                  <c:v>0.83557046979865779</c:v>
                </c:pt>
                <c:pt idx="66893">
                  <c:v>0.8353204172876304</c:v>
                </c:pt>
                <c:pt idx="66894">
                  <c:v>0.8356317554975774</c:v>
                </c:pt>
                <c:pt idx="66895">
                  <c:v>0.83525903838986215</c:v>
                </c:pt>
                <c:pt idx="66896">
                  <c:v>0.83557046979865779</c:v>
                </c:pt>
                <c:pt idx="66897">
                  <c:v>0.83550913838120111</c:v>
                </c:pt>
                <c:pt idx="66898">
                  <c:v>0.83582089552238814</c:v>
                </c:pt>
                <c:pt idx="66899">
                  <c:v>0.83550913838120111</c:v>
                </c:pt>
                <c:pt idx="66900">
                  <c:v>0.83550913838120111</c:v>
                </c:pt>
                <c:pt idx="66901">
                  <c:v>0.83519761372110379</c:v>
                </c:pt>
                <c:pt idx="66902">
                  <c:v>0.83557046979865779</c:v>
                </c:pt>
                <c:pt idx="66903">
                  <c:v>0.83525903838986215</c:v>
                </c:pt>
                <c:pt idx="66904">
                  <c:v>0.83494783904619974</c:v>
                </c:pt>
                <c:pt idx="66905">
                  <c:v>0.83500931098696463</c:v>
                </c:pt>
                <c:pt idx="66906">
                  <c:v>0.83507073715562186</c:v>
                </c:pt>
                <c:pt idx="66907">
                  <c:v>0.83500931098696463</c:v>
                </c:pt>
                <c:pt idx="66908">
                  <c:v>0.83500931098696463</c:v>
                </c:pt>
                <c:pt idx="66909">
                  <c:v>0.83494783904619974</c:v>
                </c:pt>
                <c:pt idx="66910">
                  <c:v>0.83519761372110379</c:v>
                </c:pt>
                <c:pt idx="66911">
                  <c:v>0.83519761372110379</c:v>
                </c:pt>
                <c:pt idx="66912">
                  <c:v>0.83557046979865779</c:v>
                </c:pt>
                <c:pt idx="66913">
                  <c:v>0.83588213353226415</c:v>
                </c:pt>
                <c:pt idx="66914">
                  <c:v>0.83550913838120111</c:v>
                </c:pt>
                <c:pt idx="66915">
                  <c:v>0.83550913838120111</c:v>
                </c:pt>
                <c:pt idx="66916">
                  <c:v>0.83550913838120111</c:v>
                </c:pt>
                <c:pt idx="66917">
                  <c:v>0.83519761372110379</c:v>
                </c:pt>
                <c:pt idx="66918">
                  <c:v>0.8356317554975774</c:v>
                </c:pt>
                <c:pt idx="66919">
                  <c:v>0.83569299552906096</c:v>
                </c:pt>
                <c:pt idx="66920">
                  <c:v>0.83538175046554941</c:v>
                </c:pt>
                <c:pt idx="66921">
                  <c:v>0.83507073715562186</c:v>
                </c:pt>
                <c:pt idx="66922">
                  <c:v>0.83538175046554941</c:v>
                </c:pt>
                <c:pt idx="66923">
                  <c:v>0.83525903838986215</c:v>
                </c:pt>
                <c:pt idx="66924">
                  <c:v>0.83582089552238814</c:v>
                </c:pt>
                <c:pt idx="66925">
                  <c:v>0.83575961179544611</c:v>
                </c:pt>
                <c:pt idx="66926">
                  <c:v>0.83544776119402975</c:v>
                </c:pt>
                <c:pt idx="66927">
                  <c:v>0.83557046979865779</c:v>
                </c:pt>
                <c:pt idx="66928">
                  <c:v>0.83557046979865779</c:v>
                </c:pt>
                <c:pt idx="66929">
                  <c:v>0.83525903838986215</c:v>
                </c:pt>
                <c:pt idx="66930">
                  <c:v>0.83525903838986215</c:v>
                </c:pt>
                <c:pt idx="66931">
                  <c:v>0.83494783904619974</c:v>
                </c:pt>
                <c:pt idx="66932">
                  <c:v>0.83494783904619974</c:v>
                </c:pt>
                <c:pt idx="66933">
                  <c:v>0.83494783904619974</c:v>
                </c:pt>
                <c:pt idx="66934">
                  <c:v>0.83525903838986215</c:v>
                </c:pt>
                <c:pt idx="66935">
                  <c:v>0.83494783904619974</c:v>
                </c:pt>
                <c:pt idx="66936">
                  <c:v>0.83488632128214701</c:v>
                </c:pt>
                <c:pt idx="66937">
                  <c:v>0.83513614323013807</c:v>
                </c:pt>
                <c:pt idx="66938">
                  <c:v>0.83507462686567158</c:v>
                </c:pt>
                <c:pt idx="66939">
                  <c:v>0.83538633818589025</c:v>
                </c:pt>
                <c:pt idx="66940">
                  <c:v>0.83538633818589025</c:v>
                </c:pt>
                <c:pt idx="66941">
                  <c:v>0.83538633818589025</c:v>
                </c:pt>
                <c:pt idx="66942">
                  <c:v>0.83532486930545191</c:v>
                </c:pt>
                <c:pt idx="66943">
                  <c:v>0.83569828230022403</c:v>
                </c:pt>
                <c:pt idx="66944">
                  <c:v>0.83532486930545191</c:v>
                </c:pt>
                <c:pt idx="66945">
                  <c:v>0.83569828230022403</c:v>
                </c:pt>
                <c:pt idx="66946">
                  <c:v>0.83532486930545191</c:v>
                </c:pt>
                <c:pt idx="66947">
                  <c:v>0.83532486930545191</c:v>
                </c:pt>
                <c:pt idx="66948">
                  <c:v>0.83569828230022403</c:v>
                </c:pt>
                <c:pt idx="66949">
                  <c:v>0.83569828230022403</c:v>
                </c:pt>
                <c:pt idx="66950">
                  <c:v>0.83569828230022403</c:v>
                </c:pt>
                <c:pt idx="66951">
                  <c:v>0.83575961179544611</c:v>
                </c:pt>
                <c:pt idx="66952">
                  <c:v>0.83544776119402975</c:v>
                </c:pt>
                <c:pt idx="66953">
                  <c:v>0.83575961179544611</c:v>
                </c:pt>
                <c:pt idx="66954">
                  <c:v>0.83544776119402997</c:v>
                </c:pt>
                <c:pt idx="66955">
                  <c:v>0.83519761372110379</c:v>
                </c:pt>
                <c:pt idx="66956">
                  <c:v>0.83494783904619974</c:v>
                </c:pt>
                <c:pt idx="66957">
                  <c:v>0.83500931098696463</c:v>
                </c:pt>
                <c:pt idx="66958">
                  <c:v>0.8353204172876304</c:v>
                </c:pt>
                <c:pt idx="66959">
                  <c:v>0.83494783904619974</c:v>
                </c:pt>
                <c:pt idx="66960">
                  <c:v>0.83494783904619974</c:v>
                </c:pt>
                <c:pt idx="66961">
                  <c:v>0.83500931098696463</c:v>
                </c:pt>
                <c:pt idx="66962">
                  <c:v>0.83469843633655993</c:v>
                </c:pt>
                <c:pt idx="66963">
                  <c:v>0.83500931098696463</c:v>
                </c:pt>
                <c:pt idx="66964">
                  <c:v>0.83525903838986215</c:v>
                </c:pt>
                <c:pt idx="66965">
                  <c:v>0.83525903838986215</c:v>
                </c:pt>
                <c:pt idx="66966">
                  <c:v>0.83557046979865779</c:v>
                </c:pt>
                <c:pt idx="66967">
                  <c:v>0.83557046979865779</c:v>
                </c:pt>
                <c:pt idx="66968">
                  <c:v>0.83557046979865779</c:v>
                </c:pt>
                <c:pt idx="66969">
                  <c:v>0.83519761372110379</c:v>
                </c:pt>
                <c:pt idx="66970">
                  <c:v>0.83519761372110379</c:v>
                </c:pt>
                <c:pt idx="66971">
                  <c:v>0.83519761372110379</c:v>
                </c:pt>
                <c:pt idx="66972">
                  <c:v>0.83550913838120111</c:v>
                </c:pt>
                <c:pt idx="66973">
                  <c:v>0.83544776119402975</c:v>
                </c:pt>
                <c:pt idx="66974">
                  <c:v>0.83507462686567158</c:v>
                </c:pt>
                <c:pt idx="66975">
                  <c:v>0.83544776119402975</c:v>
                </c:pt>
                <c:pt idx="66976">
                  <c:v>0.83582089552238814</c:v>
                </c:pt>
                <c:pt idx="66977">
                  <c:v>0.83588213353226415</c:v>
                </c:pt>
                <c:pt idx="66978">
                  <c:v>0.83519761372110379</c:v>
                </c:pt>
                <c:pt idx="66979">
                  <c:v>0.83519761372110379</c:v>
                </c:pt>
                <c:pt idx="66980">
                  <c:v>0.83494783904619974</c:v>
                </c:pt>
                <c:pt idx="66981">
                  <c:v>0.83494783904619974</c:v>
                </c:pt>
                <c:pt idx="66982">
                  <c:v>0.83482475764354969</c:v>
                </c:pt>
                <c:pt idx="66983">
                  <c:v>0.83519761372110379</c:v>
                </c:pt>
                <c:pt idx="66984">
                  <c:v>0.83494783904619974</c:v>
                </c:pt>
                <c:pt idx="66985">
                  <c:v>0.83494783904619974</c:v>
                </c:pt>
                <c:pt idx="66986">
                  <c:v>0.83500931098696463</c:v>
                </c:pt>
                <c:pt idx="66987">
                  <c:v>0.8353204172876304</c:v>
                </c:pt>
                <c:pt idx="66988">
                  <c:v>0.8353204172876304</c:v>
                </c:pt>
                <c:pt idx="66989">
                  <c:v>0.83525903838986215</c:v>
                </c:pt>
                <c:pt idx="66990">
                  <c:v>0.8356317554975774</c:v>
                </c:pt>
                <c:pt idx="66991">
                  <c:v>0.83525903838986215</c:v>
                </c:pt>
                <c:pt idx="66992">
                  <c:v>0.83525903838986215</c:v>
                </c:pt>
                <c:pt idx="66993">
                  <c:v>0.83500931098696463</c:v>
                </c:pt>
                <c:pt idx="66994">
                  <c:v>0.83469843633655993</c:v>
                </c:pt>
                <c:pt idx="66995">
                  <c:v>0.8348214285714286</c:v>
                </c:pt>
                <c:pt idx="66996">
                  <c:v>0.83519345238095233</c:v>
                </c:pt>
                <c:pt idx="66997">
                  <c:v>0.83519345238095233</c:v>
                </c:pt>
                <c:pt idx="66998">
                  <c:v>0.83519345238095233</c:v>
                </c:pt>
                <c:pt idx="66999">
                  <c:v>0.83544303797468367</c:v>
                </c:pt>
                <c:pt idx="67000">
                  <c:v>0.83538175046554941</c:v>
                </c:pt>
                <c:pt idx="67001">
                  <c:v>0.83507073715562186</c:v>
                </c:pt>
                <c:pt idx="67002">
                  <c:v>0.83544303797468367</c:v>
                </c:pt>
                <c:pt idx="67003">
                  <c:v>0.83513211760327521</c:v>
                </c:pt>
                <c:pt idx="67004">
                  <c:v>0.83513211760327521</c:v>
                </c:pt>
                <c:pt idx="67005">
                  <c:v>0.83513211760327521</c:v>
                </c:pt>
                <c:pt idx="67006">
                  <c:v>0.83507073715562186</c:v>
                </c:pt>
                <c:pt idx="67007">
                  <c:v>0.83507073715562186</c:v>
                </c:pt>
                <c:pt idx="67008">
                  <c:v>0.83507073715562186</c:v>
                </c:pt>
                <c:pt idx="67009">
                  <c:v>0.83507073715562186</c:v>
                </c:pt>
                <c:pt idx="67010">
                  <c:v>0.83500931098696463</c:v>
                </c:pt>
                <c:pt idx="67011">
                  <c:v>0.83494783904619974</c:v>
                </c:pt>
                <c:pt idx="67012">
                  <c:v>0.8353204172876304</c:v>
                </c:pt>
                <c:pt idx="67013">
                  <c:v>0.83469843633655993</c:v>
                </c:pt>
                <c:pt idx="67014">
                  <c:v>0.83507073715562186</c:v>
                </c:pt>
                <c:pt idx="67015">
                  <c:v>0.8353817504655493</c:v>
                </c:pt>
                <c:pt idx="67016">
                  <c:v>0.8353204172876304</c:v>
                </c:pt>
                <c:pt idx="67017">
                  <c:v>0.83525903838986215</c:v>
                </c:pt>
                <c:pt idx="67018">
                  <c:v>0.83557046979865779</c:v>
                </c:pt>
                <c:pt idx="67019">
                  <c:v>0.83557046979865779</c:v>
                </c:pt>
                <c:pt idx="67020">
                  <c:v>0.83519761372110379</c:v>
                </c:pt>
                <c:pt idx="67021">
                  <c:v>0.83588213353226415</c:v>
                </c:pt>
                <c:pt idx="67022">
                  <c:v>0.83519761372110379</c:v>
                </c:pt>
                <c:pt idx="67023">
                  <c:v>0.83519761372110379</c:v>
                </c:pt>
                <c:pt idx="67024">
                  <c:v>0.83494783904619974</c:v>
                </c:pt>
                <c:pt idx="67025">
                  <c:v>0.83538175046554941</c:v>
                </c:pt>
                <c:pt idx="67026">
                  <c:v>0.83469843633655993</c:v>
                </c:pt>
                <c:pt idx="67027">
                  <c:v>0.83469843633655993</c:v>
                </c:pt>
                <c:pt idx="67028">
                  <c:v>0.8347599553405286</c:v>
                </c:pt>
                <c:pt idx="67029">
                  <c:v>0.83513211760327521</c:v>
                </c:pt>
                <c:pt idx="67030">
                  <c:v>0.83550427986602172</c:v>
                </c:pt>
                <c:pt idx="67031">
                  <c:v>0.83513211760327521</c:v>
                </c:pt>
                <c:pt idx="67032">
                  <c:v>0.83538175046554941</c:v>
                </c:pt>
                <c:pt idx="67033">
                  <c:v>0.8353204172876304</c:v>
                </c:pt>
                <c:pt idx="67034">
                  <c:v>0.83488632128214701</c:v>
                </c:pt>
                <c:pt idx="67035">
                  <c:v>0.83557046979865779</c:v>
                </c:pt>
                <c:pt idx="67036">
                  <c:v>0.83557046979865779</c:v>
                </c:pt>
                <c:pt idx="67037">
                  <c:v>0.83557046979865779</c:v>
                </c:pt>
                <c:pt idx="67038">
                  <c:v>0.83594332587621178</c:v>
                </c:pt>
                <c:pt idx="67039">
                  <c:v>0.8353204172876304</c:v>
                </c:pt>
                <c:pt idx="67040">
                  <c:v>0.83500931098696463</c:v>
                </c:pt>
                <c:pt idx="67041">
                  <c:v>0.83507073715562186</c:v>
                </c:pt>
                <c:pt idx="67042">
                  <c:v>0.83513211760327521</c:v>
                </c:pt>
                <c:pt idx="67043">
                  <c:v>0.83519345238095233</c:v>
                </c:pt>
                <c:pt idx="67044">
                  <c:v>0.83544303797468367</c:v>
                </c:pt>
                <c:pt idx="67045">
                  <c:v>0.83569299552906096</c:v>
                </c:pt>
                <c:pt idx="67046">
                  <c:v>0.8356317554975774</c:v>
                </c:pt>
                <c:pt idx="67047">
                  <c:v>0.83525903838986215</c:v>
                </c:pt>
                <c:pt idx="67048">
                  <c:v>0.8353204172876304</c:v>
                </c:pt>
                <c:pt idx="67049">
                  <c:v>0.8353817504655493</c:v>
                </c:pt>
                <c:pt idx="67050">
                  <c:v>0.8353817504655493</c:v>
                </c:pt>
                <c:pt idx="67051">
                  <c:v>0.8353204172876304</c:v>
                </c:pt>
                <c:pt idx="67052">
                  <c:v>0.83500931098696463</c:v>
                </c:pt>
                <c:pt idx="67053">
                  <c:v>0.8353204172876304</c:v>
                </c:pt>
                <c:pt idx="67054">
                  <c:v>0.83494783904619974</c:v>
                </c:pt>
                <c:pt idx="67055">
                  <c:v>0.83494783904619974</c:v>
                </c:pt>
                <c:pt idx="67056">
                  <c:v>0.83519761372110379</c:v>
                </c:pt>
                <c:pt idx="67057">
                  <c:v>0.83550913838120111</c:v>
                </c:pt>
                <c:pt idx="67058">
                  <c:v>0.83550913838120111</c:v>
                </c:pt>
                <c:pt idx="67059">
                  <c:v>0.83550913838120111</c:v>
                </c:pt>
                <c:pt idx="67060">
                  <c:v>0.83557046979865779</c:v>
                </c:pt>
                <c:pt idx="67061">
                  <c:v>0.8353204172876304</c:v>
                </c:pt>
                <c:pt idx="67062">
                  <c:v>0.8353204172876304</c:v>
                </c:pt>
                <c:pt idx="67063">
                  <c:v>0.83457526080476907</c:v>
                </c:pt>
                <c:pt idx="67064">
                  <c:v>0.83519761372110379</c:v>
                </c:pt>
                <c:pt idx="67065">
                  <c:v>0.83544776119402975</c:v>
                </c:pt>
                <c:pt idx="67066">
                  <c:v>0.83544776119402975</c:v>
                </c:pt>
                <c:pt idx="67067">
                  <c:v>0.83575961179544611</c:v>
                </c:pt>
                <c:pt idx="67068">
                  <c:v>0.83507462686567158</c:v>
                </c:pt>
                <c:pt idx="67069">
                  <c:v>0.83513614323013807</c:v>
                </c:pt>
                <c:pt idx="67070">
                  <c:v>0.83513614323013807</c:v>
                </c:pt>
                <c:pt idx="67071">
                  <c:v>0.83550913838120111</c:v>
                </c:pt>
                <c:pt idx="67072">
                  <c:v>0.83544776119402975</c:v>
                </c:pt>
                <c:pt idx="67073">
                  <c:v>0.83569828230022403</c:v>
                </c:pt>
                <c:pt idx="67074">
                  <c:v>0.83538633818589025</c:v>
                </c:pt>
                <c:pt idx="67075">
                  <c:v>0.83550913838120111</c:v>
                </c:pt>
                <c:pt idx="67076">
                  <c:v>0.83519761372110379</c:v>
                </c:pt>
                <c:pt idx="67077">
                  <c:v>0.83488632128214701</c:v>
                </c:pt>
                <c:pt idx="67078">
                  <c:v>0.83500931098696463</c:v>
                </c:pt>
                <c:pt idx="67079">
                  <c:v>0.83569299552906118</c:v>
                </c:pt>
                <c:pt idx="67080">
                  <c:v>0.8353204172876304</c:v>
                </c:pt>
                <c:pt idx="67081">
                  <c:v>0.83494783904619974</c:v>
                </c:pt>
                <c:pt idx="67082">
                  <c:v>0.8353204172876304</c:v>
                </c:pt>
                <c:pt idx="67083">
                  <c:v>0.8353204172876304</c:v>
                </c:pt>
                <c:pt idx="67084">
                  <c:v>0.83525903838986215</c:v>
                </c:pt>
                <c:pt idx="67085">
                  <c:v>0.83550913838120111</c:v>
                </c:pt>
                <c:pt idx="67086">
                  <c:v>0.83582089552238814</c:v>
                </c:pt>
                <c:pt idx="67087">
                  <c:v>0.83550913838120111</c:v>
                </c:pt>
                <c:pt idx="67088">
                  <c:v>0.83525903838986215</c:v>
                </c:pt>
                <c:pt idx="67089">
                  <c:v>0.83500931098696463</c:v>
                </c:pt>
                <c:pt idx="67090">
                  <c:v>0.83494783904619974</c:v>
                </c:pt>
                <c:pt idx="67091">
                  <c:v>0.83525903838986215</c:v>
                </c:pt>
                <c:pt idx="67092">
                  <c:v>0.83519761372110379</c:v>
                </c:pt>
                <c:pt idx="67093">
                  <c:v>0.83544776119402975</c:v>
                </c:pt>
                <c:pt idx="67094">
                  <c:v>0.83550913838120111</c:v>
                </c:pt>
                <c:pt idx="67095">
                  <c:v>0.83557046979865779</c:v>
                </c:pt>
                <c:pt idx="67096">
                  <c:v>0.8353204172876304</c:v>
                </c:pt>
                <c:pt idx="67097">
                  <c:v>0.83538175046554941</c:v>
                </c:pt>
                <c:pt idx="67098">
                  <c:v>0.83500931098696463</c:v>
                </c:pt>
                <c:pt idx="67099">
                  <c:v>0.83544303797468367</c:v>
                </c:pt>
                <c:pt idx="67100">
                  <c:v>0.83507073715562186</c:v>
                </c:pt>
                <c:pt idx="67101">
                  <c:v>0.8353204172876304</c:v>
                </c:pt>
                <c:pt idx="67102">
                  <c:v>0.83557046979865779</c:v>
                </c:pt>
                <c:pt idx="67103">
                  <c:v>0.83550913838120111</c:v>
                </c:pt>
                <c:pt idx="67104">
                  <c:v>0.83513614323013796</c:v>
                </c:pt>
                <c:pt idx="67105">
                  <c:v>0.8356317554975774</c:v>
                </c:pt>
                <c:pt idx="67106">
                  <c:v>0.83500931098696463</c:v>
                </c:pt>
                <c:pt idx="67107">
                  <c:v>0.83500931098696463</c:v>
                </c:pt>
                <c:pt idx="67108">
                  <c:v>0.83500931098696463</c:v>
                </c:pt>
                <c:pt idx="67109">
                  <c:v>0.8356317554975774</c:v>
                </c:pt>
                <c:pt idx="67110">
                  <c:v>0.83557046979865779</c:v>
                </c:pt>
                <c:pt idx="67111">
                  <c:v>0.83582089552238814</c:v>
                </c:pt>
                <c:pt idx="67112">
                  <c:v>0.83550913838120111</c:v>
                </c:pt>
                <c:pt idx="67113">
                  <c:v>0.83557046979865779</c:v>
                </c:pt>
                <c:pt idx="67114">
                  <c:v>0.83525903838986215</c:v>
                </c:pt>
                <c:pt idx="67115">
                  <c:v>0.83538175046554941</c:v>
                </c:pt>
                <c:pt idx="67116">
                  <c:v>0.83507073715562186</c:v>
                </c:pt>
                <c:pt idx="67117">
                  <c:v>0.83507073715562186</c:v>
                </c:pt>
                <c:pt idx="67118">
                  <c:v>0.83569299552906096</c:v>
                </c:pt>
                <c:pt idx="67119">
                  <c:v>0.83557046979865779</c:v>
                </c:pt>
                <c:pt idx="67120">
                  <c:v>0.83519761372110379</c:v>
                </c:pt>
                <c:pt idx="67121">
                  <c:v>0.83557046979865779</c:v>
                </c:pt>
                <c:pt idx="67122">
                  <c:v>0.83557046979865779</c:v>
                </c:pt>
                <c:pt idx="67123">
                  <c:v>0.83525903838986215</c:v>
                </c:pt>
                <c:pt idx="67124">
                  <c:v>0.83525903838986215</c:v>
                </c:pt>
                <c:pt idx="67125">
                  <c:v>0.8353204172876304</c:v>
                </c:pt>
                <c:pt idx="67126">
                  <c:v>0.83507073715562186</c:v>
                </c:pt>
                <c:pt idx="67127">
                  <c:v>0.83538175046554941</c:v>
                </c:pt>
                <c:pt idx="67128">
                  <c:v>0.83538175046554941</c:v>
                </c:pt>
                <c:pt idx="67129">
                  <c:v>0.83463687150837995</c:v>
                </c:pt>
                <c:pt idx="67130">
                  <c:v>0.83500931098696463</c:v>
                </c:pt>
                <c:pt idx="67131">
                  <c:v>0.83538175046554941</c:v>
                </c:pt>
                <c:pt idx="67132">
                  <c:v>0.83538175046554941</c:v>
                </c:pt>
                <c:pt idx="67133">
                  <c:v>0.83500931098696463</c:v>
                </c:pt>
                <c:pt idx="67134">
                  <c:v>0.83500931098696463</c:v>
                </c:pt>
                <c:pt idx="67135">
                  <c:v>0.83469843633655993</c:v>
                </c:pt>
                <c:pt idx="67136">
                  <c:v>0.83507073715562186</c:v>
                </c:pt>
                <c:pt idx="67137">
                  <c:v>0.83500931098696463</c:v>
                </c:pt>
                <c:pt idx="67138">
                  <c:v>0.8353204172876304</c:v>
                </c:pt>
                <c:pt idx="67139">
                  <c:v>0.8356317554975774</c:v>
                </c:pt>
                <c:pt idx="67140">
                  <c:v>0.8353204172876304</c:v>
                </c:pt>
                <c:pt idx="67141">
                  <c:v>0.8356317554975774</c:v>
                </c:pt>
                <c:pt idx="67142">
                  <c:v>0.83594332587621178</c:v>
                </c:pt>
                <c:pt idx="67143">
                  <c:v>0.83594332587621178</c:v>
                </c:pt>
                <c:pt idx="67144">
                  <c:v>0.83594332587621178</c:v>
                </c:pt>
                <c:pt idx="67145">
                  <c:v>0.83525903838986215</c:v>
                </c:pt>
                <c:pt idx="67146">
                  <c:v>0.83557046979865779</c:v>
                </c:pt>
                <c:pt idx="67147">
                  <c:v>0.83525903838986215</c:v>
                </c:pt>
                <c:pt idx="67148">
                  <c:v>0.83525903838986215</c:v>
                </c:pt>
                <c:pt idx="67149">
                  <c:v>0.8353204172876304</c:v>
                </c:pt>
                <c:pt idx="67150">
                  <c:v>0.83569299552906096</c:v>
                </c:pt>
                <c:pt idx="67151">
                  <c:v>0.83500931098696463</c:v>
                </c:pt>
                <c:pt idx="67152">
                  <c:v>0.8353204172876304</c:v>
                </c:pt>
                <c:pt idx="67153">
                  <c:v>0.83500931098696463</c:v>
                </c:pt>
                <c:pt idx="67154">
                  <c:v>0.83469843633655993</c:v>
                </c:pt>
                <c:pt idx="67155">
                  <c:v>0.83507073715562186</c:v>
                </c:pt>
                <c:pt idx="67156">
                  <c:v>0.83500931098696463</c:v>
                </c:pt>
                <c:pt idx="67157">
                  <c:v>0.83519761372110379</c:v>
                </c:pt>
                <c:pt idx="67158">
                  <c:v>0.83557046979865779</c:v>
                </c:pt>
                <c:pt idx="67159">
                  <c:v>0.83557046979865779</c:v>
                </c:pt>
                <c:pt idx="67160">
                  <c:v>0.83557046979865779</c:v>
                </c:pt>
                <c:pt idx="67161">
                  <c:v>0.83519761372110379</c:v>
                </c:pt>
                <c:pt idx="67162">
                  <c:v>0.83557046979865779</c:v>
                </c:pt>
                <c:pt idx="67163">
                  <c:v>0.83557046979865779</c:v>
                </c:pt>
                <c:pt idx="67164">
                  <c:v>0.8356317554975774</c:v>
                </c:pt>
                <c:pt idx="67165">
                  <c:v>0.8356317554975774</c:v>
                </c:pt>
                <c:pt idx="67166">
                  <c:v>0.8356317554975774</c:v>
                </c:pt>
                <c:pt idx="67167">
                  <c:v>0.8356317554975774</c:v>
                </c:pt>
                <c:pt idx="67168">
                  <c:v>0.83525903838986215</c:v>
                </c:pt>
                <c:pt idx="67169">
                  <c:v>0.8356317554975774</c:v>
                </c:pt>
                <c:pt idx="67170">
                  <c:v>0.83550913838120111</c:v>
                </c:pt>
                <c:pt idx="67171">
                  <c:v>0.83513614323013796</c:v>
                </c:pt>
                <c:pt idx="67172">
                  <c:v>0.83557046979865779</c:v>
                </c:pt>
                <c:pt idx="67173">
                  <c:v>0.83569299552906096</c:v>
                </c:pt>
                <c:pt idx="67174">
                  <c:v>0.8353204172876304</c:v>
                </c:pt>
                <c:pt idx="67175">
                  <c:v>0.8353204172876304</c:v>
                </c:pt>
                <c:pt idx="67176">
                  <c:v>0.8353204172876304</c:v>
                </c:pt>
                <c:pt idx="67177">
                  <c:v>0.8356317554975774</c:v>
                </c:pt>
                <c:pt idx="67178">
                  <c:v>0.83569299552906096</c:v>
                </c:pt>
                <c:pt idx="67179">
                  <c:v>0.8357541899441342</c:v>
                </c:pt>
                <c:pt idx="67180">
                  <c:v>0.83569299552906096</c:v>
                </c:pt>
                <c:pt idx="67181">
                  <c:v>0.8356317554975774</c:v>
                </c:pt>
                <c:pt idx="67182">
                  <c:v>0.83557046979865779</c:v>
                </c:pt>
                <c:pt idx="67183">
                  <c:v>0.83569299552906096</c:v>
                </c:pt>
                <c:pt idx="67184">
                  <c:v>0.8353817504655493</c:v>
                </c:pt>
                <c:pt idx="67185">
                  <c:v>0.8353817504655493</c:v>
                </c:pt>
                <c:pt idx="67186">
                  <c:v>0.83507073715562175</c:v>
                </c:pt>
                <c:pt idx="67187">
                  <c:v>0.83469843633655993</c:v>
                </c:pt>
                <c:pt idx="67188">
                  <c:v>0.8347599553405286</c:v>
                </c:pt>
                <c:pt idx="67189">
                  <c:v>0.83513211760327521</c:v>
                </c:pt>
                <c:pt idx="67190">
                  <c:v>0.83513211760327521</c:v>
                </c:pt>
                <c:pt idx="67191">
                  <c:v>0.83507073715562186</c:v>
                </c:pt>
                <c:pt idx="67192">
                  <c:v>0.83513211760327521</c:v>
                </c:pt>
                <c:pt idx="67193">
                  <c:v>0.83507073715562186</c:v>
                </c:pt>
                <c:pt idx="67194">
                  <c:v>0.83507073715562186</c:v>
                </c:pt>
                <c:pt idx="67195">
                  <c:v>0.8348214285714286</c:v>
                </c:pt>
                <c:pt idx="67196">
                  <c:v>0.83488285608032731</c:v>
                </c:pt>
                <c:pt idx="67197">
                  <c:v>0.83494423791821559</c:v>
                </c:pt>
                <c:pt idx="67198">
                  <c:v>0.83525474153960577</c:v>
                </c:pt>
                <c:pt idx="67199">
                  <c:v>0.83519345238095233</c:v>
                </c:pt>
                <c:pt idx="67200">
                  <c:v>0.83519345238095233</c:v>
                </c:pt>
                <c:pt idx="67201">
                  <c:v>0.8347599553405286</c:v>
                </c:pt>
                <c:pt idx="67202">
                  <c:v>0.83469843633655993</c:v>
                </c:pt>
                <c:pt idx="67203">
                  <c:v>0.83500931098696463</c:v>
                </c:pt>
                <c:pt idx="67204">
                  <c:v>0.8353204172876304</c:v>
                </c:pt>
                <c:pt idx="67205">
                  <c:v>0.83494783904619974</c:v>
                </c:pt>
                <c:pt idx="67206">
                  <c:v>0.83519761372110379</c:v>
                </c:pt>
                <c:pt idx="67207">
                  <c:v>0.83550913838120111</c:v>
                </c:pt>
                <c:pt idx="67208">
                  <c:v>0.83550913838120111</c:v>
                </c:pt>
                <c:pt idx="67209">
                  <c:v>0.83557046979865779</c:v>
                </c:pt>
                <c:pt idx="67210">
                  <c:v>0.83557046979865779</c:v>
                </c:pt>
                <c:pt idx="67211">
                  <c:v>0.83525903838986215</c:v>
                </c:pt>
                <c:pt idx="67212">
                  <c:v>0.8356317554975774</c:v>
                </c:pt>
                <c:pt idx="67213">
                  <c:v>0.83600447260529265</c:v>
                </c:pt>
                <c:pt idx="67214">
                  <c:v>0.8353204172876304</c:v>
                </c:pt>
                <c:pt idx="67215">
                  <c:v>0.8356317554975774</c:v>
                </c:pt>
                <c:pt idx="67216">
                  <c:v>0.83569299552906096</c:v>
                </c:pt>
                <c:pt idx="67217">
                  <c:v>0.8353204172876304</c:v>
                </c:pt>
                <c:pt idx="67218">
                  <c:v>0.83500931098696463</c:v>
                </c:pt>
                <c:pt idx="67219">
                  <c:v>0.83507073715562186</c:v>
                </c:pt>
                <c:pt idx="67220">
                  <c:v>0.83544303797468367</c:v>
                </c:pt>
                <c:pt idx="67221">
                  <c:v>0.83507073715562186</c:v>
                </c:pt>
                <c:pt idx="67222">
                  <c:v>0.83513211760327521</c:v>
                </c:pt>
                <c:pt idx="67223">
                  <c:v>0.83469843633655993</c:v>
                </c:pt>
                <c:pt idx="67224">
                  <c:v>0.83500931098696463</c:v>
                </c:pt>
                <c:pt idx="67225">
                  <c:v>0.83500931098696463</c:v>
                </c:pt>
                <c:pt idx="67226">
                  <c:v>0.8353204172876304</c:v>
                </c:pt>
                <c:pt idx="67227">
                  <c:v>0.83500931098696463</c:v>
                </c:pt>
                <c:pt idx="67228">
                  <c:v>0.8353204172876304</c:v>
                </c:pt>
                <c:pt idx="67229">
                  <c:v>0.83538175046554941</c:v>
                </c:pt>
                <c:pt idx="67230">
                  <c:v>0.83544303797468367</c:v>
                </c:pt>
                <c:pt idx="67231">
                  <c:v>0.83544303797468367</c:v>
                </c:pt>
                <c:pt idx="67232">
                  <c:v>0.83488285608032731</c:v>
                </c:pt>
                <c:pt idx="67233">
                  <c:v>0.83488285608032731</c:v>
                </c:pt>
                <c:pt idx="67234">
                  <c:v>0.83513211760327521</c:v>
                </c:pt>
                <c:pt idx="67235">
                  <c:v>0.83513211760327521</c:v>
                </c:pt>
                <c:pt idx="67236">
                  <c:v>0.83513211760327521</c:v>
                </c:pt>
                <c:pt idx="67237">
                  <c:v>0.83513211760327521</c:v>
                </c:pt>
                <c:pt idx="67238">
                  <c:v>0.83513211760327521</c:v>
                </c:pt>
                <c:pt idx="67239">
                  <c:v>0.83519345238095233</c:v>
                </c:pt>
                <c:pt idx="67240">
                  <c:v>0.83513211760327521</c:v>
                </c:pt>
                <c:pt idx="67241">
                  <c:v>0.83544303797468367</c:v>
                </c:pt>
                <c:pt idx="67242">
                  <c:v>0.83513211760327521</c:v>
                </c:pt>
                <c:pt idx="67243">
                  <c:v>0.83488285608032731</c:v>
                </c:pt>
                <c:pt idx="67244">
                  <c:v>0.83513211760327521</c:v>
                </c:pt>
                <c:pt idx="67245">
                  <c:v>0.8347599553405286</c:v>
                </c:pt>
                <c:pt idx="67246">
                  <c:v>0.83507073715562186</c:v>
                </c:pt>
                <c:pt idx="67247">
                  <c:v>0.83507073715562186</c:v>
                </c:pt>
                <c:pt idx="67248">
                  <c:v>0.83507073715562186</c:v>
                </c:pt>
                <c:pt idx="67249">
                  <c:v>0.83507073715562186</c:v>
                </c:pt>
                <c:pt idx="67250">
                  <c:v>0.83538175046554941</c:v>
                </c:pt>
                <c:pt idx="67251">
                  <c:v>0.83550427986602172</c:v>
                </c:pt>
                <c:pt idx="67252">
                  <c:v>0.83488285608032731</c:v>
                </c:pt>
                <c:pt idx="67253">
                  <c:v>0.83525474153960577</c:v>
                </c:pt>
                <c:pt idx="67254">
                  <c:v>0.83519345238095233</c:v>
                </c:pt>
                <c:pt idx="67255">
                  <c:v>0.83550427986602172</c:v>
                </c:pt>
                <c:pt idx="67256">
                  <c:v>0.83544303797468367</c:v>
                </c:pt>
                <c:pt idx="67257">
                  <c:v>0.8353817504655493</c:v>
                </c:pt>
                <c:pt idx="67258">
                  <c:v>0.8353204172876304</c:v>
                </c:pt>
                <c:pt idx="67259">
                  <c:v>0.8356317554975774</c:v>
                </c:pt>
                <c:pt idx="67260">
                  <c:v>0.8356317554975774</c:v>
                </c:pt>
                <c:pt idx="67261">
                  <c:v>0.8356317554975774</c:v>
                </c:pt>
                <c:pt idx="67262">
                  <c:v>0.8353204172876304</c:v>
                </c:pt>
                <c:pt idx="67263">
                  <c:v>0.8353204172876304</c:v>
                </c:pt>
                <c:pt idx="67264">
                  <c:v>0.83569299552906096</c:v>
                </c:pt>
                <c:pt idx="67265">
                  <c:v>0.8356317554975774</c:v>
                </c:pt>
                <c:pt idx="67266">
                  <c:v>0.83525903838986215</c:v>
                </c:pt>
                <c:pt idx="67267">
                  <c:v>0.8356317554975774</c:v>
                </c:pt>
                <c:pt idx="67268">
                  <c:v>0.8356317554975774</c:v>
                </c:pt>
                <c:pt idx="67269">
                  <c:v>0.83525903838986215</c:v>
                </c:pt>
                <c:pt idx="67270">
                  <c:v>0.83557046979865779</c:v>
                </c:pt>
                <c:pt idx="67271">
                  <c:v>0.83557046979865779</c:v>
                </c:pt>
                <c:pt idx="67272">
                  <c:v>0.83557046979865779</c:v>
                </c:pt>
                <c:pt idx="67273">
                  <c:v>0.8356317554975774</c:v>
                </c:pt>
                <c:pt idx="67274">
                  <c:v>0.8353817504655493</c:v>
                </c:pt>
                <c:pt idx="67275">
                  <c:v>0.83507073715562186</c:v>
                </c:pt>
                <c:pt idx="67276">
                  <c:v>0.83513211760327521</c:v>
                </c:pt>
                <c:pt idx="67277">
                  <c:v>0.83488285608032731</c:v>
                </c:pt>
                <c:pt idx="67278">
                  <c:v>0.83494423791821559</c:v>
                </c:pt>
                <c:pt idx="67279">
                  <c:v>0.83519345238095233</c:v>
                </c:pt>
                <c:pt idx="67280">
                  <c:v>0.83544303797468367</c:v>
                </c:pt>
                <c:pt idx="67281">
                  <c:v>0.8353817504655493</c:v>
                </c:pt>
                <c:pt idx="67282">
                  <c:v>0.83569299552906096</c:v>
                </c:pt>
                <c:pt idx="67283">
                  <c:v>0.83557046979865779</c:v>
                </c:pt>
                <c:pt idx="67284">
                  <c:v>0.83550913838120111</c:v>
                </c:pt>
                <c:pt idx="67285">
                  <c:v>0.83519761372110379</c:v>
                </c:pt>
                <c:pt idx="67286">
                  <c:v>0.83550913838120111</c:v>
                </c:pt>
                <c:pt idx="67287">
                  <c:v>0.83557046979865779</c:v>
                </c:pt>
                <c:pt idx="67288">
                  <c:v>0.8356317554975774</c:v>
                </c:pt>
                <c:pt idx="67289">
                  <c:v>0.83569299552906096</c:v>
                </c:pt>
                <c:pt idx="67290">
                  <c:v>0.8353817504655493</c:v>
                </c:pt>
                <c:pt idx="67291">
                  <c:v>0.83507073715562186</c:v>
                </c:pt>
                <c:pt idx="67292">
                  <c:v>0.83507073715562186</c:v>
                </c:pt>
                <c:pt idx="67293">
                  <c:v>0.83513211760327521</c:v>
                </c:pt>
                <c:pt idx="67294">
                  <c:v>0.83519345238095233</c:v>
                </c:pt>
                <c:pt idx="67295">
                  <c:v>0.83519345238095233</c:v>
                </c:pt>
                <c:pt idx="67296">
                  <c:v>0.83519345238095233</c:v>
                </c:pt>
                <c:pt idx="67297">
                  <c:v>0.83519345238095233</c:v>
                </c:pt>
                <c:pt idx="67298">
                  <c:v>0.83519345238095233</c:v>
                </c:pt>
                <c:pt idx="67299">
                  <c:v>0.83513211760327521</c:v>
                </c:pt>
                <c:pt idx="67300">
                  <c:v>0.8357541899441342</c:v>
                </c:pt>
                <c:pt idx="67301">
                  <c:v>0.8353204172876304</c:v>
                </c:pt>
                <c:pt idx="67302">
                  <c:v>0.8356317554975774</c:v>
                </c:pt>
                <c:pt idx="67303">
                  <c:v>0.83557046979865779</c:v>
                </c:pt>
                <c:pt idx="67304">
                  <c:v>0.83519761372110379</c:v>
                </c:pt>
                <c:pt idx="67305">
                  <c:v>0.83557046979865779</c:v>
                </c:pt>
                <c:pt idx="67306">
                  <c:v>0.83557046979865779</c:v>
                </c:pt>
                <c:pt idx="67307">
                  <c:v>0.83525903838986215</c:v>
                </c:pt>
                <c:pt idx="67308">
                  <c:v>0.83525903838986215</c:v>
                </c:pt>
                <c:pt idx="67309">
                  <c:v>0.83557046979865779</c:v>
                </c:pt>
                <c:pt idx="67310">
                  <c:v>0.83494783904619974</c:v>
                </c:pt>
                <c:pt idx="67311">
                  <c:v>0.83525903838986215</c:v>
                </c:pt>
                <c:pt idx="67312">
                  <c:v>0.8356317554975774</c:v>
                </c:pt>
                <c:pt idx="67313">
                  <c:v>0.83525903838986215</c:v>
                </c:pt>
                <c:pt idx="67314">
                  <c:v>0.8356317554975774</c:v>
                </c:pt>
                <c:pt idx="67315">
                  <c:v>0.83494783904619974</c:v>
                </c:pt>
                <c:pt idx="67316">
                  <c:v>0.8353204172876304</c:v>
                </c:pt>
                <c:pt idx="67317">
                  <c:v>0.8356317554975774</c:v>
                </c:pt>
                <c:pt idx="67318">
                  <c:v>0.8356317554975774</c:v>
                </c:pt>
                <c:pt idx="67319">
                  <c:v>0.83532041728763051</c:v>
                </c:pt>
                <c:pt idx="67320">
                  <c:v>0.83494783904619985</c:v>
                </c:pt>
                <c:pt idx="67321">
                  <c:v>0.8356317554975774</c:v>
                </c:pt>
                <c:pt idx="67322">
                  <c:v>0.8356317554975774</c:v>
                </c:pt>
                <c:pt idx="67323">
                  <c:v>0.83525903838986215</c:v>
                </c:pt>
                <c:pt idx="67324">
                  <c:v>0.8353204172876304</c:v>
                </c:pt>
                <c:pt idx="67325">
                  <c:v>0.8353817504655493</c:v>
                </c:pt>
                <c:pt idx="67326">
                  <c:v>0.83569299552906096</c:v>
                </c:pt>
                <c:pt idx="67327">
                  <c:v>0.8353817504655493</c:v>
                </c:pt>
                <c:pt idx="67328">
                  <c:v>0.8353817504655493</c:v>
                </c:pt>
                <c:pt idx="67329">
                  <c:v>0.8357541899441342</c:v>
                </c:pt>
                <c:pt idx="67330">
                  <c:v>0.8357541899441342</c:v>
                </c:pt>
                <c:pt idx="67331">
                  <c:v>0.83544303797468367</c:v>
                </c:pt>
                <c:pt idx="67332">
                  <c:v>0.8353817504655493</c:v>
                </c:pt>
                <c:pt idx="67333">
                  <c:v>0.8353817504655493</c:v>
                </c:pt>
                <c:pt idx="67334">
                  <c:v>0.83569299552906096</c:v>
                </c:pt>
                <c:pt idx="67335">
                  <c:v>0.83569299552906096</c:v>
                </c:pt>
                <c:pt idx="67336">
                  <c:v>0.8353817504655493</c:v>
                </c:pt>
                <c:pt idx="67337">
                  <c:v>0.83606557377049184</c:v>
                </c:pt>
                <c:pt idx="67338">
                  <c:v>0.83594332587621178</c:v>
                </c:pt>
                <c:pt idx="67339">
                  <c:v>0.83525903838986215</c:v>
                </c:pt>
                <c:pt idx="67340">
                  <c:v>0.8353204172876304</c:v>
                </c:pt>
                <c:pt idx="67341">
                  <c:v>0.8353817504655493</c:v>
                </c:pt>
                <c:pt idx="67342">
                  <c:v>0.8353817504655493</c:v>
                </c:pt>
                <c:pt idx="67343">
                  <c:v>0.8347599553405286</c:v>
                </c:pt>
                <c:pt idx="67344">
                  <c:v>0.83544303797468367</c:v>
                </c:pt>
                <c:pt idx="67345">
                  <c:v>0.83550427986602172</c:v>
                </c:pt>
                <c:pt idx="67346">
                  <c:v>0.83494423791821559</c:v>
                </c:pt>
                <c:pt idx="67347">
                  <c:v>0.83494423791821559</c:v>
                </c:pt>
                <c:pt idx="67348">
                  <c:v>0.83556547619047616</c:v>
                </c:pt>
                <c:pt idx="67349">
                  <c:v>0.83525474153960577</c:v>
                </c:pt>
                <c:pt idx="67350">
                  <c:v>0.83488285608032731</c:v>
                </c:pt>
                <c:pt idx="67351">
                  <c:v>0.83519345238095233</c:v>
                </c:pt>
                <c:pt idx="67352">
                  <c:v>0.83519345238095233</c:v>
                </c:pt>
                <c:pt idx="67353">
                  <c:v>0.83519345238095233</c:v>
                </c:pt>
                <c:pt idx="67354">
                  <c:v>0.83525474153960577</c:v>
                </c:pt>
                <c:pt idx="67355">
                  <c:v>0.83494423791821559</c:v>
                </c:pt>
                <c:pt idx="67356">
                  <c:v>0.83519345238095233</c:v>
                </c:pt>
                <c:pt idx="67357">
                  <c:v>0.83513211760327521</c:v>
                </c:pt>
                <c:pt idx="67358">
                  <c:v>0.83513211760327521</c:v>
                </c:pt>
                <c:pt idx="67359">
                  <c:v>0.83519345238095233</c:v>
                </c:pt>
                <c:pt idx="67360">
                  <c:v>0.83488285608032731</c:v>
                </c:pt>
                <c:pt idx="67361">
                  <c:v>0.83494423791821559</c:v>
                </c:pt>
                <c:pt idx="67362">
                  <c:v>0.83494423791821559</c:v>
                </c:pt>
                <c:pt idx="67363">
                  <c:v>0.83525474153960577</c:v>
                </c:pt>
                <c:pt idx="67364">
                  <c:v>0.83525474153960577</c:v>
                </c:pt>
                <c:pt idx="67365">
                  <c:v>0.83525474153960577</c:v>
                </c:pt>
                <c:pt idx="67366">
                  <c:v>0.83525474153960577</c:v>
                </c:pt>
                <c:pt idx="67367">
                  <c:v>0.83488285608032731</c:v>
                </c:pt>
                <c:pt idx="67368">
                  <c:v>0.83519345238095233</c:v>
                </c:pt>
                <c:pt idx="67369">
                  <c:v>0.83513211760327521</c:v>
                </c:pt>
                <c:pt idx="67370">
                  <c:v>0.8347599553405286</c:v>
                </c:pt>
                <c:pt idx="67371">
                  <c:v>0.83507073715562186</c:v>
                </c:pt>
                <c:pt idx="67372">
                  <c:v>0.83544303797468367</c:v>
                </c:pt>
                <c:pt idx="67373">
                  <c:v>0.83544303797468367</c:v>
                </c:pt>
                <c:pt idx="67374">
                  <c:v>0.83513211760327521</c:v>
                </c:pt>
                <c:pt idx="67375">
                  <c:v>0.83500931098696463</c:v>
                </c:pt>
                <c:pt idx="67376">
                  <c:v>0.8353204172876304</c:v>
                </c:pt>
                <c:pt idx="67377">
                  <c:v>0.83569299552906096</c:v>
                </c:pt>
                <c:pt idx="67378">
                  <c:v>0.83569299552906096</c:v>
                </c:pt>
                <c:pt idx="67379">
                  <c:v>0.83569299552906096</c:v>
                </c:pt>
                <c:pt idx="67380">
                  <c:v>0.83569299552906096</c:v>
                </c:pt>
                <c:pt idx="67381">
                  <c:v>0.8353204172876304</c:v>
                </c:pt>
                <c:pt idx="67382">
                  <c:v>0.83569299552906096</c:v>
                </c:pt>
                <c:pt idx="67383">
                  <c:v>0.83500931098696463</c:v>
                </c:pt>
                <c:pt idx="67384">
                  <c:v>0.8353817504655493</c:v>
                </c:pt>
                <c:pt idx="67385">
                  <c:v>0.83569299552906096</c:v>
                </c:pt>
                <c:pt idx="67386">
                  <c:v>0.8356317554975774</c:v>
                </c:pt>
                <c:pt idx="67387">
                  <c:v>0.8356317554975774</c:v>
                </c:pt>
                <c:pt idx="67388">
                  <c:v>0.8356317554975774</c:v>
                </c:pt>
                <c:pt idx="67389">
                  <c:v>0.83557046979865779</c:v>
                </c:pt>
                <c:pt idx="67390">
                  <c:v>0.83525903838986215</c:v>
                </c:pt>
                <c:pt idx="67391">
                  <c:v>0.83525903838986215</c:v>
                </c:pt>
                <c:pt idx="67392">
                  <c:v>0.83525903838986215</c:v>
                </c:pt>
                <c:pt idx="67393">
                  <c:v>0.83525903838986215</c:v>
                </c:pt>
                <c:pt idx="67394">
                  <c:v>0.8356317554975774</c:v>
                </c:pt>
                <c:pt idx="67395">
                  <c:v>0.8356317554975774</c:v>
                </c:pt>
                <c:pt idx="67396">
                  <c:v>0.83525903838986215</c:v>
                </c:pt>
                <c:pt idx="67397">
                  <c:v>0.83525903838986215</c:v>
                </c:pt>
                <c:pt idx="67398">
                  <c:v>0.83525903838986215</c:v>
                </c:pt>
                <c:pt idx="67399">
                  <c:v>0.83494783904619974</c:v>
                </c:pt>
                <c:pt idx="67400">
                  <c:v>0.83538175046554941</c:v>
                </c:pt>
                <c:pt idx="67401">
                  <c:v>0.83513211760327521</c:v>
                </c:pt>
                <c:pt idx="67402">
                  <c:v>0.83550427986602172</c:v>
                </c:pt>
                <c:pt idx="67403">
                  <c:v>0.83513211760327521</c:v>
                </c:pt>
                <c:pt idx="67404">
                  <c:v>0.83507073715562186</c:v>
                </c:pt>
                <c:pt idx="67405">
                  <c:v>0.83507073715562186</c:v>
                </c:pt>
                <c:pt idx="67406">
                  <c:v>0.83513211760327521</c:v>
                </c:pt>
                <c:pt idx="67407">
                  <c:v>0.83550427986602172</c:v>
                </c:pt>
                <c:pt idx="67408">
                  <c:v>0.83581533879374537</c:v>
                </c:pt>
                <c:pt idx="67409">
                  <c:v>0.83569299552906096</c:v>
                </c:pt>
                <c:pt idx="67410">
                  <c:v>0.83557046979865779</c:v>
                </c:pt>
                <c:pt idx="67411">
                  <c:v>0.83550913838120111</c:v>
                </c:pt>
                <c:pt idx="67412">
                  <c:v>0.83550913838120111</c:v>
                </c:pt>
                <c:pt idx="67413">
                  <c:v>0.83557046979865779</c:v>
                </c:pt>
                <c:pt idx="67414">
                  <c:v>0.83488632128214701</c:v>
                </c:pt>
                <c:pt idx="67415">
                  <c:v>0.83525903838986215</c:v>
                </c:pt>
                <c:pt idx="67416">
                  <c:v>0.8353204172876304</c:v>
                </c:pt>
                <c:pt idx="67417">
                  <c:v>0.8356317554975774</c:v>
                </c:pt>
                <c:pt idx="67418">
                  <c:v>0.83550913838120111</c:v>
                </c:pt>
                <c:pt idx="67419">
                  <c:v>0.83550913838120111</c:v>
                </c:pt>
                <c:pt idx="67420">
                  <c:v>0.83519761372110379</c:v>
                </c:pt>
                <c:pt idx="67421">
                  <c:v>0.83519761372110379</c:v>
                </c:pt>
                <c:pt idx="67422">
                  <c:v>0.83557046979865779</c:v>
                </c:pt>
                <c:pt idx="67423">
                  <c:v>0.83525903838986215</c:v>
                </c:pt>
                <c:pt idx="67424">
                  <c:v>0.83494783904619974</c:v>
                </c:pt>
                <c:pt idx="67425">
                  <c:v>0.83500931098696463</c:v>
                </c:pt>
                <c:pt idx="67426">
                  <c:v>0.83469843633655993</c:v>
                </c:pt>
                <c:pt idx="67427">
                  <c:v>0.83507073715562186</c:v>
                </c:pt>
                <c:pt idx="67428">
                  <c:v>0.83507073715562186</c:v>
                </c:pt>
                <c:pt idx="67429">
                  <c:v>0.83507073715562186</c:v>
                </c:pt>
                <c:pt idx="67430">
                  <c:v>0.8347599553405286</c:v>
                </c:pt>
                <c:pt idx="67431">
                  <c:v>0.83507073715562186</c:v>
                </c:pt>
                <c:pt idx="67432">
                  <c:v>0.83569299552906096</c:v>
                </c:pt>
                <c:pt idx="67433">
                  <c:v>0.8356317554975774</c:v>
                </c:pt>
                <c:pt idx="67434">
                  <c:v>0.83557046979865779</c:v>
                </c:pt>
                <c:pt idx="67435">
                  <c:v>0.83525903838986215</c:v>
                </c:pt>
                <c:pt idx="67436">
                  <c:v>0.8353204172876304</c:v>
                </c:pt>
                <c:pt idx="67437">
                  <c:v>0.83494783904619974</c:v>
                </c:pt>
                <c:pt idx="67438">
                  <c:v>0.83500931098696463</c:v>
                </c:pt>
                <c:pt idx="67439">
                  <c:v>0.83544303797468367</c:v>
                </c:pt>
                <c:pt idx="67440">
                  <c:v>0.83513211760327521</c:v>
                </c:pt>
                <c:pt idx="67441">
                  <c:v>0.8353817504655493</c:v>
                </c:pt>
                <c:pt idx="67442">
                  <c:v>0.8353204172876304</c:v>
                </c:pt>
                <c:pt idx="67443">
                  <c:v>0.83525903838986215</c:v>
                </c:pt>
                <c:pt idx="67444">
                  <c:v>0.83525903838986215</c:v>
                </c:pt>
                <c:pt idx="67445">
                  <c:v>0.83557046979865779</c:v>
                </c:pt>
                <c:pt idx="67446">
                  <c:v>0.8356317554975774</c:v>
                </c:pt>
                <c:pt idx="67447">
                  <c:v>0.8353204172876304</c:v>
                </c:pt>
                <c:pt idx="67448">
                  <c:v>0.83494783904619974</c:v>
                </c:pt>
                <c:pt idx="67449">
                  <c:v>0.83500931098696463</c:v>
                </c:pt>
                <c:pt idx="67450">
                  <c:v>0.8347599553405286</c:v>
                </c:pt>
                <c:pt idx="67451">
                  <c:v>0.8348214285714286</c:v>
                </c:pt>
                <c:pt idx="67452">
                  <c:v>0.83519345238095233</c:v>
                </c:pt>
                <c:pt idx="67453">
                  <c:v>0.83507073715562186</c:v>
                </c:pt>
                <c:pt idx="67454">
                  <c:v>0.83538175046554941</c:v>
                </c:pt>
                <c:pt idx="67455">
                  <c:v>0.83500931098696463</c:v>
                </c:pt>
                <c:pt idx="67456">
                  <c:v>0.8353817504655493</c:v>
                </c:pt>
                <c:pt idx="67457">
                  <c:v>0.8353817504655493</c:v>
                </c:pt>
                <c:pt idx="67458">
                  <c:v>0.83532041728763051</c:v>
                </c:pt>
                <c:pt idx="67459">
                  <c:v>0.83494783904619985</c:v>
                </c:pt>
                <c:pt idx="67460">
                  <c:v>0.83525903838986215</c:v>
                </c:pt>
                <c:pt idx="67461">
                  <c:v>0.83519761372110379</c:v>
                </c:pt>
                <c:pt idx="67462">
                  <c:v>0.83488632128214701</c:v>
                </c:pt>
                <c:pt idx="67463">
                  <c:v>0.83500931098696463</c:v>
                </c:pt>
                <c:pt idx="67464">
                  <c:v>0.83500931098696463</c:v>
                </c:pt>
                <c:pt idx="67465">
                  <c:v>0.83538175046554941</c:v>
                </c:pt>
                <c:pt idx="67466">
                  <c:v>0.83507073715562186</c:v>
                </c:pt>
                <c:pt idx="67467">
                  <c:v>0.83519345238095233</c:v>
                </c:pt>
                <c:pt idx="67468">
                  <c:v>0.83513211760327521</c:v>
                </c:pt>
                <c:pt idx="67469">
                  <c:v>0.83500931098696463</c:v>
                </c:pt>
                <c:pt idx="67470">
                  <c:v>0.83500931098696463</c:v>
                </c:pt>
                <c:pt idx="67471">
                  <c:v>0.8353817504655493</c:v>
                </c:pt>
                <c:pt idx="67472">
                  <c:v>0.8353817504655493</c:v>
                </c:pt>
                <c:pt idx="67473">
                  <c:v>0.83538175046554941</c:v>
                </c:pt>
                <c:pt idx="67474">
                  <c:v>0.83507073715562186</c:v>
                </c:pt>
                <c:pt idx="67475">
                  <c:v>0.83513211760327521</c:v>
                </c:pt>
                <c:pt idx="67476">
                  <c:v>0.8347599553405286</c:v>
                </c:pt>
                <c:pt idx="67477">
                  <c:v>0.83513211760327521</c:v>
                </c:pt>
                <c:pt idx="67478">
                  <c:v>0.83519345238095233</c:v>
                </c:pt>
                <c:pt idx="67479">
                  <c:v>0.83519345238095233</c:v>
                </c:pt>
                <c:pt idx="67480">
                  <c:v>0.83507073715562186</c:v>
                </c:pt>
                <c:pt idx="67481">
                  <c:v>0.83538175046554941</c:v>
                </c:pt>
                <c:pt idx="67482">
                  <c:v>0.83500931098696463</c:v>
                </c:pt>
                <c:pt idx="67483">
                  <c:v>0.8353204172876304</c:v>
                </c:pt>
                <c:pt idx="67484">
                  <c:v>0.83494783904619974</c:v>
                </c:pt>
                <c:pt idx="67485">
                  <c:v>0.83494783904619974</c:v>
                </c:pt>
                <c:pt idx="67486">
                  <c:v>0.83457526080476907</c:v>
                </c:pt>
                <c:pt idx="67487">
                  <c:v>0.83519761372110379</c:v>
                </c:pt>
                <c:pt idx="67488">
                  <c:v>0.83513614323013807</c:v>
                </c:pt>
                <c:pt idx="67489">
                  <c:v>0.83575961179544611</c:v>
                </c:pt>
                <c:pt idx="67490">
                  <c:v>0.83544776119402975</c:v>
                </c:pt>
                <c:pt idx="67491">
                  <c:v>0.83519761372110379</c:v>
                </c:pt>
                <c:pt idx="67492">
                  <c:v>0.8353204172876304</c:v>
                </c:pt>
                <c:pt idx="67493">
                  <c:v>0.8353817504655493</c:v>
                </c:pt>
                <c:pt idx="67494">
                  <c:v>0.83500931098696463</c:v>
                </c:pt>
                <c:pt idx="67495">
                  <c:v>0.83469843633655993</c:v>
                </c:pt>
                <c:pt idx="67496">
                  <c:v>0.8347599553405286</c:v>
                </c:pt>
                <c:pt idx="67497">
                  <c:v>0.83513211760327521</c:v>
                </c:pt>
                <c:pt idx="67498">
                  <c:v>0.83513211760327521</c:v>
                </c:pt>
                <c:pt idx="67499">
                  <c:v>0.8347599553405286</c:v>
                </c:pt>
                <c:pt idx="67500">
                  <c:v>0.83507073715562186</c:v>
                </c:pt>
                <c:pt idx="67501">
                  <c:v>0.83507073715562186</c:v>
                </c:pt>
                <c:pt idx="67502">
                  <c:v>0.83513211760327521</c:v>
                </c:pt>
                <c:pt idx="67503">
                  <c:v>0.83507073715562186</c:v>
                </c:pt>
                <c:pt idx="67504">
                  <c:v>0.83507073715562186</c:v>
                </c:pt>
                <c:pt idx="67505">
                  <c:v>0.83507073715562186</c:v>
                </c:pt>
                <c:pt idx="67506">
                  <c:v>0.83538175046554941</c:v>
                </c:pt>
                <c:pt idx="67507">
                  <c:v>0.83600447260529265</c:v>
                </c:pt>
                <c:pt idx="67508">
                  <c:v>0.83557046979865779</c:v>
                </c:pt>
                <c:pt idx="67509">
                  <c:v>0.83525903838986215</c:v>
                </c:pt>
                <c:pt idx="67510">
                  <c:v>0.83557046979865779</c:v>
                </c:pt>
                <c:pt idx="67511">
                  <c:v>0.83557046979865779</c:v>
                </c:pt>
                <c:pt idx="67512">
                  <c:v>0.8353204172876304</c:v>
                </c:pt>
                <c:pt idx="67513">
                  <c:v>0.83500931098696463</c:v>
                </c:pt>
                <c:pt idx="67514">
                  <c:v>0.83469843633655993</c:v>
                </c:pt>
                <c:pt idx="67515">
                  <c:v>0.83469843633655993</c:v>
                </c:pt>
                <c:pt idx="67516">
                  <c:v>0.83500931098696463</c:v>
                </c:pt>
                <c:pt idx="67517">
                  <c:v>0.83494783904619974</c:v>
                </c:pt>
                <c:pt idx="67518">
                  <c:v>0.83488632128214701</c:v>
                </c:pt>
                <c:pt idx="67519">
                  <c:v>0.83550913838120111</c:v>
                </c:pt>
                <c:pt idx="67520">
                  <c:v>0.83550913838120111</c:v>
                </c:pt>
                <c:pt idx="67521">
                  <c:v>0.83550913838120111</c:v>
                </c:pt>
                <c:pt idx="67522">
                  <c:v>0.83550913838120111</c:v>
                </c:pt>
                <c:pt idx="67523">
                  <c:v>0.83557046979865779</c:v>
                </c:pt>
                <c:pt idx="67524">
                  <c:v>0.83569299552906096</c:v>
                </c:pt>
                <c:pt idx="67525">
                  <c:v>0.83581533879374537</c:v>
                </c:pt>
                <c:pt idx="67526">
                  <c:v>0.83550427986602172</c:v>
                </c:pt>
                <c:pt idx="67527">
                  <c:v>0.83550427986602172</c:v>
                </c:pt>
                <c:pt idx="67528">
                  <c:v>0.83513211760327521</c:v>
                </c:pt>
                <c:pt idx="67529">
                  <c:v>0.8348214285714286</c:v>
                </c:pt>
                <c:pt idx="67530">
                  <c:v>0.83513211760327521</c:v>
                </c:pt>
                <c:pt idx="67531">
                  <c:v>0.83513211760327521</c:v>
                </c:pt>
                <c:pt idx="67532">
                  <c:v>0.83507073715562186</c:v>
                </c:pt>
                <c:pt idx="67533">
                  <c:v>0.83500931098696463</c:v>
                </c:pt>
                <c:pt idx="67534">
                  <c:v>0.83500931098696463</c:v>
                </c:pt>
                <c:pt idx="67535">
                  <c:v>0.83500931098696463</c:v>
                </c:pt>
                <c:pt idx="67536">
                  <c:v>0.83500931098696463</c:v>
                </c:pt>
                <c:pt idx="67537">
                  <c:v>0.83500931098696463</c:v>
                </c:pt>
                <c:pt idx="67538">
                  <c:v>0.8347599553405286</c:v>
                </c:pt>
                <c:pt idx="67539">
                  <c:v>0.8348214285714286</c:v>
                </c:pt>
                <c:pt idx="67540">
                  <c:v>0.8348214285714286</c:v>
                </c:pt>
                <c:pt idx="67541">
                  <c:v>0.83513211760327521</c:v>
                </c:pt>
                <c:pt idx="67542">
                  <c:v>0.83513211760327521</c:v>
                </c:pt>
                <c:pt idx="67543">
                  <c:v>0.8347599553405286</c:v>
                </c:pt>
                <c:pt idx="67544">
                  <c:v>0.83513211760327521</c:v>
                </c:pt>
                <c:pt idx="67545">
                  <c:v>0.83519345238095233</c:v>
                </c:pt>
                <c:pt idx="67546">
                  <c:v>0.83513211760327521</c:v>
                </c:pt>
                <c:pt idx="67547">
                  <c:v>0.83507073715562186</c:v>
                </c:pt>
                <c:pt idx="67548">
                  <c:v>0.83507073715562186</c:v>
                </c:pt>
                <c:pt idx="67549">
                  <c:v>0.83507073715562186</c:v>
                </c:pt>
                <c:pt idx="67550">
                  <c:v>0.83544303797468367</c:v>
                </c:pt>
                <c:pt idx="67551">
                  <c:v>0.83519345238095233</c:v>
                </c:pt>
                <c:pt idx="67552">
                  <c:v>0.83519345238095233</c:v>
                </c:pt>
                <c:pt idx="67553">
                  <c:v>0.83550427986602172</c:v>
                </c:pt>
                <c:pt idx="67554">
                  <c:v>0.8348214285714286</c:v>
                </c:pt>
                <c:pt idx="67555">
                  <c:v>0.8348214285714286</c:v>
                </c:pt>
                <c:pt idx="67556">
                  <c:v>0.83550427986602172</c:v>
                </c:pt>
                <c:pt idx="67557">
                  <c:v>0.83544303797468367</c:v>
                </c:pt>
                <c:pt idx="67558">
                  <c:v>0.83507073715562175</c:v>
                </c:pt>
                <c:pt idx="67559">
                  <c:v>0.8353817504655493</c:v>
                </c:pt>
                <c:pt idx="67560">
                  <c:v>0.8353817504655493</c:v>
                </c:pt>
                <c:pt idx="67561">
                  <c:v>0.8356317554975774</c:v>
                </c:pt>
                <c:pt idx="67562">
                  <c:v>0.83588213353226415</c:v>
                </c:pt>
                <c:pt idx="67563">
                  <c:v>0.83557046979865779</c:v>
                </c:pt>
                <c:pt idx="67564">
                  <c:v>0.8353817504655493</c:v>
                </c:pt>
                <c:pt idx="67565">
                  <c:v>0.8353817504655493</c:v>
                </c:pt>
                <c:pt idx="67566">
                  <c:v>0.83500931098696463</c:v>
                </c:pt>
                <c:pt idx="67567">
                  <c:v>0.83500931098696463</c:v>
                </c:pt>
                <c:pt idx="67568">
                  <c:v>0.83569299552906096</c:v>
                </c:pt>
                <c:pt idx="67569">
                  <c:v>0.83463687150837995</c:v>
                </c:pt>
                <c:pt idx="67570">
                  <c:v>0.8353204172876304</c:v>
                </c:pt>
                <c:pt idx="67571">
                  <c:v>0.83557046979865779</c:v>
                </c:pt>
                <c:pt idx="67572">
                  <c:v>0.83557046979865779</c:v>
                </c:pt>
                <c:pt idx="67573">
                  <c:v>0.83550913838120111</c:v>
                </c:pt>
                <c:pt idx="67574">
                  <c:v>0.83557046979865779</c:v>
                </c:pt>
                <c:pt idx="67575">
                  <c:v>0.83557046979865779</c:v>
                </c:pt>
                <c:pt idx="67576">
                  <c:v>0.8353204172876304</c:v>
                </c:pt>
                <c:pt idx="67577">
                  <c:v>0.83569299552906096</c:v>
                </c:pt>
                <c:pt idx="67578">
                  <c:v>0.83500931098696463</c:v>
                </c:pt>
                <c:pt idx="67579">
                  <c:v>0.83507073715562186</c:v>
                </c:pt>
                <c:pt idx="67580">
                  <c:v>0.83507073715562186</c:v>
                </c:pt>
                <c:pt idx="67581">
                  <c:v>0.83500931098696463</c:v>
                </c:pt>
                <c:pt idx="67582">
                  <c:v>0.8353204172876304</c:v>
                </c:pt>
                <c:pt idx="67583">
                  <c:v>0.83538175046554941</c:v>
                </c:pt>
                <c:pt idx="67584">
                  <c:v>0.83513211760327521</c:v>
                </c:pt>
                <c:pt idx="67585">
                  <c:v>0.8353817504655493</c:v>
                </c:pt>
                <c:pt idx="67586">
                  <c:v>0.83525903838986215</c:v>
                </c:pt>
                <c:pt idx="67587">
                  <c:v>0.83557046979865779</c:v>
                </c:pt>
                <c:pt idx="67588">
                  <c:v>0.83557046979865779</c:v>
                </c:pt>
                <c:pt idx="67589">
                  <c:v>0.83525903838986215</c:v>
                </c:pt>
                <c:pt idx="67590">
                  <c:v>0.83525903838986215</c:v>
                </c:pt>
                <c:pt idx="67591">
                  <c:v>0.83488632128214701</c:v>
                </c:pt>
                <c:pt idx="67592">
                  <c:v>0.83525903838986215</c:v>
                </c:pt>
                <c:pt idx="67593">
                  <c:v>0.8357541899441342</c:v>
                </c:pt>
                <c:pt idx="67594">
                  <c:v>0.83507073715562186</c:v>
                </c:pt>
                <c:pt idx="67595">
                  <c:v>0.83494783904619974</c:v>
                </c:pt>
                <c:pt idx="67596">
                  <c:v>0.83488632128214701</c:v>
                </c:pt>
                <c:pt idx="67597">
                  <c:v>0.83525903838986215</c:v>
                </c:pt>
                <c:pt idx="67598">
                  <c:v>0.83500931098696463</c:v>
                </c:pt>
                <c:pt idx="67599">
                  <c:v>0.83538175046554941</c:v>
                </c:pt>
                <c:pt idx="67600">
                  <c:v>0.83507073715562186</c:v>
                </c:pt>
                <c:pt idx="67601">
                  <c:v>0.83507073715562186</c:v>
                </c:pt>
                <c:pt idx="67602">
                  <c:v>0.83507073715562186</c:v>
                </c:pt>
                <c:pt idx="67603">
                  <c:v>0.83500931098696463</c:v>
                </c:pt>
                <c:pt idx="67604">
                  <c:v>0.83500931098696463</c:v>
                </c:pt>
                <c:pt idx="67605">
                  <c:v>0.83500931098696463</c:v>
                </c:pt>
                <c:pt idx="67606">
                  <c:v>0.8356317554975774</c:v>
                </c:pt>
                <c:pt idx="67607">
                  <c:v>0.83525903838986215</c:v>
                </c:pt>
                <c:pt idx="67608">
                  <c:v>0.8356317554975774</c:v>
                </c:pt>
                <c:pt idx="67609">
                  <c:v>0.8356317554975774</c:v>
                </c:pt>
                <c:pt idx="67610">
                  <c:v>0.83588213353226415</c:v>
                </c:pt>
                <c:pt idx="67611">
                  <c:v>0.8356317554975774</c:v>
                </c:pt>
                <c:pt idx="67612">
                  <c:v>0.8353204172876304</c:v>
                </c:pt>
                <c:pt idx="67613">
                  <c:v>0.83494783904619974</c:v>
                </c:pt>
                <c:pt idx="67614">
                  <c:v>0.83500931098696463</c:v>
                </c:pt>
                <c:pt idx="67615">
                  <c:v>0.83507073715562186</c:v>
                </c:pt>
                <c:pt idx="67616">
                  <c:v>0.83507073715562186</c:v>
                </c:pt>
                <c:pt idx="67617">
                  <c:v>0.83500931098696463</c:v>
                </c:pt>
                <c:pt idx="67618">
                  <c:v>0.83494783904619974</c:v>
                </c:pt>
                <c:pt idx="67619">
                  <c:v>0.83557046979865779</c:v>
                </c:pt>
                <c:pt idx="67620">
                  <c:v>0.83588213353226415</c:v>
                </c:pt>
                <c:pt idx="67621">
                  <c:v>0.83550913838120111</c:v>
                </c:pt>
                <c:pt idx="67622">
                  <c:v>0.83550913838120111</c:v>
                </c:pt>
                <c:pt idx="67623">
                  <c:v>0.83550913838120111</c:v>
                </c:pt>
                <c:pt idx="67624">
                  <c:v>0.83544776119402975</c:v>
                </c:pt>
                <c:pt idx="67625">
                  <c:v>0.83501306457633451</c:v>
                </c:pt>
                <c:pt idx="67626">
                  <c:v>0.83544776119402975</c:v>
                </c:pt>
                <c:pt idx="67627">
                  <c:v>0.83557046979865779</c:v>
                </c:pt>
                <c:pt idx="67628">
                  <c:v>0.83525903838986215</c:v>
                </c:pt>
                <c:pt idx="67629">
                  <c:v>0.83488632128214701</c:v>
                </c:pt>
                <c:pt idx="67630">
                  <c:v>0.8353204172876304</c:v>
                </c:pt>
                <c:pt idx="67631">
                  <c:v>0.83500931098696463</c:v>
                </c:pt>
                <c:pt idx="67632">
                  <c:v>0.83500931098696463</c:v>
                </c:pt>
                <c:pt idx="67633">
                  <c:v>0.8353817504655493</c:v>
                </c:pt>
                <c:pt idx="67634">
                  <c:v>0.8353817504655493</c:v>
                </c:pt>
                <c:pt idx="67635">
                  <c:v>0.8353817504655493</c:v>
                </c:pt>
                <c:pt idx="67636">
                  <c:v>0.8353817504655493</c:v>
                </c:pt>
                <c:pt idx="67637">
                  <c:v>0.8353817504655493</c:v>
                </c:pt>
                <c:pt idx="67638">
                  <c:v>0.83569299552906096</c:v>
                </c:pt>
                <c:pt idx="67639">
                  <c:v>0.83569299552906096</c:v>
                </c:pt>
                <c:pt idx="67640">
                  <c:v>0.8357541899441342</c:v>
                </c:pt>
                <c:pt idx="67641">
                  <c:v>0.83581533879374537</c:v>
                </c:pt>
                <c:pt idx="67642">
                  <c:v>0.83513211760327521</c:v>
                </c:pt>
                <c:pt idx="67643">
                  <c:v>0.8347599553405286</c:v>
                </c:pt>
                <c:pt idx="67644">
                  <c:v>0.83513211760327521</c:v>
                </c:pt>
                <c:pt idx="67645">
                  <c:v>0.83513211760327521</c:v>
                </c:pt>
                <c:pt idx="67646">
                  <c:v>0.83500931098696463</c:v>
                </c:pt>
                <c:pt idx="67647">
                  <c:v>0.83538175046554941</c:v>
                </c:pt>
                <c:pt idx="67648">
                  <c:v>0.83544303797468367</c:v>
                </c:pt>
                <c:pt idx="67649">
                  <c:v>0.83544303797468367</c:v>
                </c:pt>
                <c:pt idx="67650">
                  <c:v>0.83513211760327521</c:v>
                </c:pt>
                <c:pt idx="67651">
                  <c:v>0.83544303797468367</c:v>
                </c:pt>
                <c:pt idx="67652">
                  <c:v>0.83507073715562186</c:v>
                </c:pt>
                <c:pt idx="67653">
                  <c:v>0.83513211760327521</c:v>
                </c:pt>
                <c:pt idx="67654">
                  <c:v>0.83513211760327521</c:v>
                </c:pt>
                <c:pt idx="67655">
                  <c:v>0.83513211760327521</c:v>
                </c:pt>
                <c:pt idx="67656">
                  <c:v>0.83507073715562186</c:v>
                </c:pt>
                <c:pt idx="67657">
                  <c:v>0.83513211760327521</c:v>
                </c:pt>
                <c:pt idx="67658">
                  <c:v>0.83507073715562186</c:v>
                </c:pt>
                <c:pt idx="67659">
                  <c:v>0.83513211760327521</c:v>
                </c:pt>
                <c:pt idx="67660">
                  <c:v>0.83513211760327521</c:v>
                </c:pt>
                <c:pt idx="67661">
                  <c:v>0.83507073715562186</c:v>
                </c:pt>
                <c:pt idx="67662">
                  <c:v>0.83469843633655993</c:v>
                </c:pt>
                <c:pt idx="67663">
                  <c:v>0.83569299552906096</c:v>
                </c:pt>
                <c:pt idx="67664">
                  <c:v>0.83557046979865779</c:v>
                </c:pt>
                <c:pt idx="67665">
                  <c:v>0.83544776119402975</c:v>
                </c:pt>
                <c:pt idx="67666">
                  <c:v>0.83538633818589025</c:v>
                </c:pt>
                <c:pt idx="67667">
                  <c:v>0.83538633818589025</c:v>
                </c:pt>
                <c:pt idx="67668">
                  <c:v>0.83575961179544611</c:v>
                </c:pt>
                <c:pt idx="67669">
                  <c:v>0.83550913838120111</c:v>
                </c:pt>
                <c:pt idx="67670">
                  <c:v>0.83525903838986215</c:v>
                </c:pt>
                <c:pt idx="67671">
                  <c:v>0.8357541899441342</c:v>
                </c:pt>
                <c:pt idx="67672">
                  <c:v>0.83569299552906096</c:v>
                </c:pt>
                <c:pt idx="67673">
                  <c:v>0.8356317554975774</c:v>
                </c:pt>
                <c:pt idx="67674">
                  <c:v>0.83525903838986215</c:v>
                </c:pt>
                <c:pt idx="67675">
                  <c:v>0.8356317554975774</c:v>
                </c:pt>
                <c:pt idx="67676">
                  <c:v>0.83569299552906096</c:v>
                </c:pt>
                <c:pt idx="67677">
                  <c:v>0.83500931098696463</c:v>
                </c:pt>
                <c:pt idx="67678">
                  <c:v>0.83507073715562186</c:v>
                </c:pt>
                <c:pt idx="67679">
                  <c:v>0.83507073715562186</c:v>
                </c:pt>
                <c:pt idx="67680">
                  <c:v>0.83507073715562186</c:v>
                </c:pt>
                <c:pt idx="67681">
                  <c:v>0.83513211760327521</c:v>
                </c:pt>
                <c:pt idx="67682">
                  <c:v>0.8347599553405286</c:v>
                </c:pt>
                <c:pt idx="67683">
                  <c:v>0.8347599553405286</c:v>
                </c:pt>
                <c:pt idx="67684">
                  <c:v>0.83513211760327521</c:v>
                </c:pt>
                <c:pt idx="67685">
                  <c:v>0.83513211760327521</c:v>
                </c:pt>
                <c:pt idx="67686">
                  <c:v>0.83513211760327521</c:v>
                </c:pt>
                <c:pt idx="67687">
                  <c:v>0.83544303797468367</c:v>
                </c:pt>
                <c:pt idx="67688">
                  <c:v>0.83544303797468367</c:v>
                </c:pt>
                <c:pt idx="67689">
                  <c:v>0.83513211760327521</c:v>
                </c:pt>
                <c:pt idx="67690">
                  <c:v>0.8347599553405286</c:v>
                </c:pt>
                <c:pt idx="67691">
                  <c:v>0.83507073715562186</c:v>
                </c:pt>
                <c:pt idx="67692">
                  <c:v>0.83507073715562186</c:v>
                </c:pt>
                <c:pt idx="67693">
                  <c:v>0.83469843633655993</c:v>
                </c:pt>
                <c:pt idx="67694">
                  <c:v>0.83500931098696463</c:v>
                </c:pt>
                <c:pt idx="67695">
                  <c:v>0.8353204172876304</c:v>
                </c:pt>
                <c:pt idx="67696">
                  <c:v>0.83569299552906096</c:v>
                </c:pt>
                <c:pt idx="67697">
                  <c:v>0.8353204172876304</c:v>
                </c:pt>
                <c:pt idx="67698">
                  <c:v>0.8356317554975774</c:v>
                </c:pt>
                <c:pt idx="67699">
                  <c:v>0.83525903838986215</c:v>
                </c:pt>
                <c:pt idx="67700">
                  <c:v>0.83557046979865779</c:v>
                </c:pt>
                <c:pt idx="67701">
                  <c:v>0.83525903838986215</c:v>
                </c:pt>
                <c:pt idx="67702">
                  <c:v>0.8356317554975774</c:v>
                </c:pt>
                <c:pt idx="67703">
                  <c:v>0.83569299552906096</c:v>
                </c:pt>
                <c:pt idx="67704">
                  <c:v>0.83500931098696463</c:v>
                </c:pt>
                <c:pt idx="67705">
                  <c:v>0.83538175046554941</c:v>
                </c:pt>
                <c:pt idx="67706">
                  <c:v>0.83569299552906096</c:v>
                </c:pt>
                <c:pt idx="67707">
                  <c:v>0.8356317554975774</c:v>
                </c:pt>
                <c:pt idx="67708">
                  <c:v>0.83519761372110379</c:v>
                </c:pt>
                <c:pt idx="67709">
                  <c:v>0.83513614323013796</c:v>
                </c:pt>
                <c:pt idx="67710">
                  <c:v>0.83550913838120111</c:v>
                </c:pt>
                <c:pt idx="67711">
                  <c:v>0.83513614323013796</c:v>
                </c:pt>
                <c:pt idx="67712">
                  <c:v>0.83507462686567158</c:v>
                </c:pt>
                <c:pt idx="67713">
                  <c:v>0.83582089552238814</c:v>
                </c:pt>
                <c:pt idx="67714">
                  <c:v>0.8356317554975774</c:v>
                </c:pt>
                <c:pt idx="67715">
                  <c:v>0.8353204172876304</c:v>
                </c:pt>
                <c:pt idx="67716">
                  <c:v>0.83513211760327521</c:v>
                </c:pt>
                <c:pt idx="67717">
                  <c:v>0.8348214285714286</c:v>
                </c:pt>
                <c:pt idx="67718">
                  <c:v>0.83513211760327521</c:v>
                </c:pt>
                <c:pt idx="67719">
                  <c:v>0.83513211760327521</c:v>
                </c:pt>
                <c:pt idx="67720">
                  <c:v>0.83513211760327521</c:v>
                </c:pt>
                <c:pt idx="67721">
                  <c:v>0.83513211760327521</c:v>
                </c:pt>
                <c:pt idx="67722">
                  <c:v>0.83550427986602172</c:v>
                </c:pt>
                <c:pt idx="67723">
                  <c:v>0.83581533879374537</c:v>
                </c:pt>
                <c:pt idx="67724">
                  <c:v>0.83569299552906096</c:v>
                </c:pt>
                <c:pt idx="67725">
                  <c:v>0.8353204172876304</c:v>
                </c:pt>
                <c:pt idx="67726">
                  <c:v>0.8353204172876304</c:v>
                </c:pt>
                <c:pt idx="67727">
                  <c:v>0.8353204172876304</c:v>
                </c:pt>
                <c:pt idx="67728">
                  <c:v>0.8353204172876304</c:v>
                </c:pt>
                <c:pt idx="67729">
                  <c:v>0.8357541899441342</c:v>
                </c:pt>
                <c:pt idx="67730">
                  <c:v>0.8357541899441342</c:v>
                </c:pt>
                <c:pt idx="67731">
                  <c:v>0.83569299552906096</c:v>
                </c:pt>
                <c:pt idx="67732">
                  <c:v>0.8353817504655493</c:v>
                </c:pt>
                <c:pt idx="67733">
                  <c:v>0.8353817504655493</c:v>
                </c:pt>
                <c:pt idx="67734">
                  <c:v>0.8353817504655493</c:v>
                </c:pt>
                <c:pt idx="67735">
                  <c:v>0.8353204172876304</c:v>
                </c:pt>
                <c:pt idx="67736">
                  <c:v>0.83569299552906096</c:v>
                </c:pt>
                <c:pt idx="67737">
                  <c:v>0.83544303797468367</c:v>
                </c:pt>
                <c:pt idx="67738">
                  <c:v>0.83507073715562175</c:v>
                </c:pt>
                <c:pt idx="67739">
                  <c:v>0.83525903838986215</c:v>
                </c:pt>
                <c:pt idx="67740">
                  <c:v>0.83519761372110379</c:v>
                </c:pt>
                <c:pt idx="67741">
                  <c:v>0.83550913838120111</c:v>
                </c:pt>
                <c:pt idx="67742">
                  <c:v>0.83544776119402975</c:v>
                </c:pt>
                <c:pt idx="67743">
                  <c:v>0.83544776119402975</c:v>
                </c:pt>
                <c:pt idx="67744">
                  <c:v>0.83550913838120111</c:v>
                </c:pt>
                <c:pt idx="67745">
                  <c:v>0.83557046979865779</c:v>
                </c:pt>
                <c:pt idx="67746">
                  <c:v>0.83519761372110379</c:v>
                </c:pt>
                <c:pt idx="67747">
                  <c:v>0.83557046979865779</c:v>
                </c:pt>
                <c:pt idx="67748">
                  <c:v>0.8356317554975774</c:v>
                </c:pt>
                <c:pt idx="67749">
                  <c:v>0.8353204172876304</c:v>
                </c:pt>
                <c:pt idx="67750">
                  <c:v>0.83507073715562186</c:v>
                </c:pt>
                <c:pt idx="67751">
                  <c:v>0.83507073715562186</c:v>
                </c:pt>
                <c:pt idx="67752">
                  <c:v>0.83538175046554941</c:v>
                </c:pt>
                <c:pt idx="67753">
                  <c:v>0.83500931098696463</c:v>
                </c:pt>
                <c:pt idx="67754">
                  <c:v>0.83507073715562186</c:v>
                </c:pt>
                <c:pt idx="67755">
                  <c:v>0.83469843633655993</c:v>
                </c:pt>
                <c:pt idx="67756">
                  <c:v>0.83494783904619974</c:v>
                </c:pt>
                <c:pt idx="67757">
                  <c:v>0.83500931098696463</c:v>
                </c:pt>
                <c:pt idx="67758">
                  <c:v>0.83507073715562186</c:v>
                </c:pt>
                <c:pt idx="67759">
                  <c:v>0.83507073715562186</c:v>
                </c:pt>
                <c:pt idx="67760">
                  <c:v>0.83500931098696463</c:v>
                </c:pt>
                <c:pt idx="67761">
                  <c:v>0.83500931098696463</c:v>
                </c:pt>
                <c:pt idx="67762">
                  <c:v>0.83500931098696463</c:v>
                </c:pt>
                <c:pt idx="67763">
                  <c:v>0.83469843633655993</c:v>
                </c:pt>
                <c:pt idx="67764">
                  <c:v>0.83500931098696463</c:v>
                </c:pt>
                <c:pt idx="67765">
                  <c:v>0.83507073715562186</c:v>
                </c:pt>
                <c:pt idx="67766">
                  <c:v>0.83507073715562186</c:v>
                </c:pt>
                <c:pt idx="67767">
                  <c:v>0.83544303797468367</c:v>
                </c:pt>
                <c:pt idx="67768">
                  <c:v>0.8353817504655493</c:v>
                </c:pt>
                <c:pt idx="67769">
                  <c:v>0.83494783904619974</c:v>
                </c:pt>
                <c:pt idx="67770">
                  <c:v>0.83525903838986215</c:v>
                </c:pt>
                <c:pt idx="67771">
                  <c:v>0.83525903838986215</c:v>
                </c:pt>
                <c:pt idx="67772">
                  <c:v>0.83525903838986215</c:v>
                </c:pt>
                <c:pt idx="67773">
                  <c:v>0.83557046979865779</c:v>
                </c:pt>
                <c:pt idx="67774">
                  <c:v>0.83557046979865779</c:v>
                </c:pt>
                <c:pt idx="67775">
                  <c:v>0.8356317554975774</c:v>
                </c:pt>
                <c:pt idx="67776">
                  <c:v>0.8353817504655493</c:v>
                </c:pt>
                <c:pt idx="67777">
                  <c:v>0.8353817504655493</c:v>
                </c:pt>
                <c:pt idx="67778">
                  <c:v>0.83500931098696463</c:v>
                </c:pt>
                <c:pt idx="67779">
                  <c:v>0.83500931098696463</c:v>
                </c:pt>
                <c:pt idx="67780">
                  <c:v>0.83469843633655993</c:v>
                </c:pt>
                <c:pt idx="67781">
                  <c:v>0.83507073715562186</c:v>
                </c:pt>
                <c:pt idx="67782">
                  <c:v>0.83507073715562186</c:v>
                </c:pt>
                <c:pt idx="67783">
                  <c:v>0.83500931098696463</c:v>
                </c:pt>
                <c:pt idx="67784">
                  <c:v>0.83500931098696463</c:v>
                </c:pt>
                <c:pt idx="67785">
                  <c:v>0.83500931098696463</c:v>
                </c:pt>
                <c:pt idx="67786">
                  <c:v>0.83569299552906096</c:v>
                </c:pt>
                <c:pt idx="67787">
                  <c:v>0.83525903838986215</c:v>
                </c:pt>
                <c:pt idx="67788">
                  <c:v>0.8356317554975774</c:v>
                </c:pt>
                <c:pt idx="67789">
                  <c:v>0.83594332587621178</c:v>
                </c:pt>
                <c:pt idx="67790">
                  <c:v>0.83557046979865779</c:v>
                </c:pt>
                <c:pt idx="67791">
                  <c:v>0.83557046979865779</c:v>
                </c:pt>
                <c:pt idx="67792">
                  <c:v>0.83525903838986215</c:v>
                </c:pt>
                <c:pt idx="67793">
                  <c:v>0.83525903838986215</c:v>
                </c:pt>
                <c:pt idx="67794">
                  <c:v>0.8356317554975774</c:v>
                </c:pt>
                <c:pt idx="67795">
                  <c:v>0.83569299552906096</c:v>
                </c:pt>
                <c:pt idx="67796">
                  <c:v>0.8353817504655493</c:v>
                </c:pt>
                <c:pt idx="67797">
                  <c:v>0.83569299552906096</c:v>
                </c:pt>
                <c:pt idx="67798">
                  <c:v>0.8353817504655493</c:v>
                </c:pt>
                <c:pt idx="67799">
                  <c:v>0.83469843633655993</c:v>
                </c:pt>
                <c:pt idx="67800">
                  <c:v>0.83507073715562186</c:v>
                </c:pt>
                <c:pt idx="67801">
                  <c:v>0.83469843633655993</c:v>
                </c:pt>
                <c:pt idx="67802">
                  <c:v>0.83469843633655993</c:v>
                </c:pt>
                <c:pt idx="67803">
                  <c:v>0.83469843633655993</c:v>
                </c:pt>
                <c:pt idx="67804">
                  <c:v>0.83507073715562186</c:v>
                </c:pt>
                <c:pt idx="67805">
                  <c:v>0.83507073715562186</c:v>
                </c:pt>
                <c:pt idx="67806">
                  <c:v>0.83507073715562186</c:v>
                </c:pt>
                <c:pt idx="67807">
                  <c:v>0.83500931098696463</c:v>
                </c:pt>
                <c:pt idx="67808">
                  <c:v>0.83507073715562186</c:v>
                </c:pt>
                <c:pt idx="67809">
                  <c:v>0.8347599553405286</c:v>
                </c:pt>
                <c:pt idx="67810">
                  <c:v>0.83507073715562186</c:v>
                </c:pt>
                <c:pt idx="67811">
                  <c:v>0.83507073715562186</c:v>
                </c:pt>
                <c:pt idx="67812">
                  <c:v>0.83469843633655993</c:v>
                </c:pt>
                <c:pt idx="67813">
                  <c:v>0.83500931098696463</c:v>
                </c:pt>
                <c:pt idx="67814">
                  <c:v>0.83500931098696463</c:v>
                </c:pt>
                <c:pt idx="67815">
                  <c:v>0.83500931098696463</c:v>
                </c:pt>
                <c:pt idx="67816">
                  <c:v>0.8353204172876304</c:v>
                </c:pt>
                <c:pt idx="67817">
                  <c:v>0.83494783904619974</c:v>
                </c:pt>
                <c:pt idx="67818">
                  <c:v>0.83519761372110379</c:v>
                </c:pt>
                <c:pt idx="67819">
                  <c:v>0.83557046979865779</c:v>
                </c:pt>
                <c:pt idx="67820">
                  <c:v>0.83557046979865779</c:v>
                </c:pt>
                <c:pt idx="67821">
                  <c:v>0.83557046979865779</c:v>
                </c:pt>
                <c:pt idx="67822">
                  <c:v>0.83588213353226415</c:v>
                </c:pt>
                <c:pt idx="67823">
                  <c:v>0.83557046979865779</c:v>
                </c:pt>
                <c:pt idx="67824">
                  <c:v>0.83557046979865779</c:v>
                </c:pt>
                <c:pt idx="67825">
                  <c:v>0.83557046979865779</c:v>
                </c:pt>
                <c:pt idx="67826">
                  <c:v>0.83557046979865779</c:v>
                </c:pt>
                <c:pt idx="67827">
                  <c:v>0.83494783904619974</c:v>
                </c:pt>
                <c:pt idx="67828">
                  <c:v>0.83538175046554941</c:v>
                </c:pt>
                <c:pt idx="67829">
                  <c:v>0.83507073715562186</c:v>
                </c:pt>
                <c:pt idx="67830">
                  <c:v>0.83500931098696463</c:v>
                </c:pt>
                <c:pt idx="67831">
                  <c:v>0.8353204172876304</c:v>
                </c:pt>
                <c:pt idx="67832">
                  <c:v>0.83500931098696463</c:v>
                </c:pt>
                <c:pt idx="67833">
                  <c:v>0.83500931098696463</c:v>
                </c:pt>
                <c:pt idx="67834">
                  <c:v>0.83525903838986215</c:v>
                </c:pt>
                <c:pt idx="67835">
                  <c:v>0.83525903838986215</c:v>
                </c:pt>
                <c:pt idx="67836">
                  <c:v>0.83525903838986215</c:v>
                </c:pt>
                <c:pt idx="67837">
                  <c:v>0.8356317554975774</c:v>
                </c:pt>
                <c:pt idx="67838">
                  <c:v>0.83557046979865779</c:v>
                </c:pt>
                <c:pt idx="67839">
                  <c:v>0.83513614323013796</c:v>
                </c:pt>
                <c:pt idx="67840">
                  <c:v>0.83550913838120111</c:v>
                </c:pt>
                <c:pt idx="67841">
                  <c:v>0.83519761372110379</c:v>
                </c:pt>
                <c:pt idx="67842">
                  <c:v>0.83494783904619974</c:v>
                </c:pt>
                <c:pt idx="67843">
                  <c:v>0.8353204172876304</c:v>
                </c:pt>
                <c:pt idx="67844">
                  <c:v>0.83525903838986215</c:v>
                </c:pt>
                <c:pt idx="67845">
                  <c:v>0.83525903838986215</c:v>
                </c:pt>
                <c:pt idx="67846">
                  <c:v>0.83513614323013807</c:v>
                </c:pt>
                <c:pt idx="67847">
                  <c:v>0.83544776119402975</c:v>
                </c:pt>
                <c:pt idx="67848">
                  <c:v>0.83544776119402986</c:v>
                </c:pt>
                <c:pt idx="67849">
                  <c:v>0.83513614323013796</c:v>
                </c:pt>
                <c:pt idx="67850">
                  <c:v>0.83513614323013796</c:v>
                </c:pt>
                <c:pt idx="67851">
                  <c:v>0.83513614323013796</c:v>
                </c:pt>
                <c:pt idx="67852">
                  <c:v>0.83550913838120111</c:v>
                </c:pt>
                <c:pt idx="67853">
                  <c:v>0.83488632128214701</c:v>
                </c:pt>
                <c:pt idx="67854">
                  <c:v>0.83488632128214701</c:v>
                </c:pt>
                <c:pt idx="67855">
                  <c:v>0.83488632128214701</c:v>
                </c:pt>
                <c:pt idx="67856">
                  <c:v>0.83525903838986215</c:v>
                </c:pt>
                <c:pt idx="67857">
                  <c:v>0.8353204172876304</c:v>
                </c:pt>
                <c:pt idx="67858">
                  <c:v>0.83494783904619974</c:v>
                </c:pt>
                <c:pt idx="67859">
                  <c:v>0.83500931098696463</c:v>
                </c:pt>
                <c:pt idx="67860">
                  <c:v>0.83494783904619974</c:v>
                </c:pt>
                <c:pt idx="67861">
                  <c:v>0.83525903838986215</c:v>
                </c:pt>
                <c:pt idx="67862">
                  <c:v>0.83494783904619974</c:v>
                </c:pt>
                <c:pt idx="67863">
                  <c:v>0.83500931098696463</c:v>
                </c:pt>
                <c:pt idx="67864">
                  <c:v>0.83500931098696463</c:v>
                </c:pt>
                <c:pt idx="67865">
                  <c:v>0.83494783904619974</c:v>
                </c:pt>
                <c:pt idx="67866">
                  <c:v>0.83494783904619974</c:v>
                </c:pt>
                <c:pt idx="67867">
                  <c:v>0.83519761372110379</c:v>
                </c:pt>
                <c:pt idx="67868">
                  <c:v>0.83544776119402975</c:v>
                </c:pt>
                <c:pt idx="67869">
                  <c:v>0.83569828230022403</c:v>
                </c:pt>
                <c:pt idx="67870">
                  <c:v>0.83569828230022403</c:v>
                </c:pt>
                <c:pt idx="67871">
                  <c:v>0.83538633818589025</c:v>
                </c:pt>
                <c:pt idx="67872">
                  <c:v>0.83519761372110379</c:v>
                </c:pt>
                <c:pt idx="67873">
                  <c:v>0.83494783904619974</c:v>
                </c:pt>
                <c:pt idx="67874">
                  <c:v>0.83494783904619974</c:v>
                </c:pt>
                <c:pt idx="67875">
                  <c:v>0.83488632128214701</c:v>
                </c:pt>
                <c:pt idx="67876">
                  <c:v>0.83513614323013807</c:v>
                </c:pt>
                <c:pt idx="67877">
                  <c:v>0.83519761372110379</c:v>
                </c:pt>
                <c:pt idx="67878">
                  <c:v>0.83488632128214701</c:v>
                </c:pt>
                <c:pt idx="67879">
                  <c:v>0.83482475764354969</c:v>
                </c:pt>
                <c:pt idx="67880">
                  <c:v>0.83513614323013807</c:v>
                </c:pt>
                <c:pt idx="67881">
                  <c:v>0.83575961179544611</c:v>
                </c:pt>
                <c:pt idx="67882">
                  <c:v>0.83575961179544611</c:v>
                </c:pt>
                <c:pt idx="67883">
                  <c:v>0.83544776119402975</c:v>
                </c:pt>
                <c:pt idx="67884">
                  <c:v>0.83538633818589025</c:v>
                </c:pt>
                <c:pt idx="67885">
                  <c:v>0.83563690698543147</c:v>
                </c:pt>
                <c:pt idx="67886">
                  <c:v>0.83526335450130751</c:v>
                </c:pt>
                <c:pt idx="67887">
                  <c:v>0.83532486930545191</c:v>
                </c:pt>
                <c:pt idx="67888">
                  <c:v>0.83507462686567158</c:v>
                </c:pt>
                <c:pt idx="67889">
                  <c:v>0.83482475764354969</c:v>
                </c:pt>
                <c:pt idx="67890">
                  <c:v>0.83525903838986215</c:v>
                </c:pt>
                <c:pt idx="67891">
                  <c:v>0.83525903838986215</c:v>
                </c:pt>
                <c:pt idx="67892">
                  <c:v>0.83525903838986215</c:v>
                </c:pt>
                <c:pt idx="67893">
                  <c:v>0.83494783904619974</c:v>
                </c:pt>
                <c:pt idx="67894">
                  <c:v>0.83488632128214701</c:v>
                </c:pt>
                <c:pt idx="67895">
                  <c:v>0.83488632128214701</c:v>
                </c:pt>
                <c:pt idx="67896">
                  <c:v>0.83488632128214701</c:v>
                </c:pt>
                <c:pt idx="67897">
                  <c:v>0.83494783904619974</c:v>
                </c:pt>
                <c:pt idx="67898">
                  <c:v>0.83525903838986215</c:v>
                </c:pt>
                <c:pt idx="67899">
                  <c:v>0.83494783904619974</c:v>
                </c:pt>
                <c:pt idx="67900">
                  <c:v>0.8353204172876304</c:v>
                </c:pt>
                <c:pt idx="67901">
                  <c:v>0.8353204172876304</c:v>
                </c:pt>
                <c:pt idx="67902">
                  <c:v>0.83500931098696463</c:v>
                </c:pt>
                <c:pt idx="67903">
                  <c:v>0.83500931098696463</c:v>
                </c:pt>
                <c:pt idx="67904">
                  <c:v>0.83500931098696463</c:v>
                </c:pt>
                <c:pt idx="67905">
                  <c:v>0.8353204172876304</c:v>
                </c:pt>
                <c:pt idx="67906">
                  <c:v>0.83488632128214701</c:v>
                </c:pt>
                <c:pt idx="67907">
                  <c:v>0.83519761372110379</c:v>
                </c:pt>
                <c:pt idx="67908">
                  <c:v>0.83557046979865779</c:v>
                </c:pt>
                <c:pt idx="67909">
                  <c:v>0.83550913838120111</c:v>
                </c:pt>
                <c:pt idx="67910">
                  <c:v>0.83519761372110379</c:v>
                </c:pt>
                <c:pt idx="67911">
                  <c:v>0.83550913838120111</c:v>
                </c:pt>
                <c:pt idx="67912">
                  <c:v>0.83550913838120111</c:v>
                </c:pt>
                <c:pt idx="67913">
                  <c:v>0.83550913838120111</c:v>
                </c:pt>
                <c:pt idx="67914">
                  <c:v>0.83519761372110379</c:v>
                </c:pt>
                <c:pt idx="67915">
                  <c:v>0.83525903838986215</c:v>
                </c:pt>
                <c:pt idx="67916">
                  <c:v>0.83525903838986215</c:v>
                </c:pt>
                <c:pt idx="67917">
                  <c:v>0.83550913838120111</c:v>
                </c:pt>
                <c:pt idx="67918">
                  <c:v>0.83550913838120111</c:v>
                </c:pt>
                <c:pt idx="67919">
                  <c:v>0.83550913838120111</c:v>
                </c:pt>
                <c:pt idx="67920">
                  <c:v>0.83513614323013796</c:v>
                </c:pt>
                <c:pt idx="67921">
                  <c:v>0.83513614323013796</c:v>
                </c:pt>
                <c:pt idx="67922">
                  <c:v>0.83550913838120111</c:v>
                </c:pt>
                <c:pt idx="67923">
                  <c:v>0.83519761372110379</c:v>
                </c:pt>
                <c:pt idx="67924">
                  <c:v>0.83494783904619974</c:v>
                </c:pt>
                <c:pt idx="67925">
                  <c:v>0.83500931098696463</c:v>
                </c:pt>
                <c:pt idx="67926">
                  <c:v>0.83500931098696463</c:v>
                </c:pt>
                <c:pt idx="67927">
                  <c:v>0.83538175046554941</c:v>
                </c:pt>
                <c:pt idx="67928">
                  <c:v>0.83500931098696463</c:v>
                </c:pt>
                <c:pt idx="67929">
                  <c:v>0.83500931098696463</c:v>
                </c:pt>
                <c:pt idx="67930">
                  <c:v>0.83569299552906096</c:v>
                </c:pt>
                <c:pt idx="67931">
                  <c:v>0.83557046979865779</c:v>
                </c:pt>
                <c:pt idx="67932">
                  <c:v>0.83519761372110379</c:v>
                </c:pt>
                <c:pt idx="67933">
                  <c:v>0.83550913838120111</c:v>
                </c:pt>
                <c:pt idx="67934">
                  <c:v>0.83550913838120111</c:v>
                </c:pt>
                <c:pt idx="67935">
                  <c:v>0.83550913838120111</c:v>
                </c:pt>
                <c:pt idx="67936">
                  <c:v>0.83488632128214701</c:v>
                </c:pt>
                <c:pt idx="67937">
                  <c:v>0.83500931098696463</c:v>
                </c:pt>
                <c:pt idx="67938">
                  <c:v>0.83544303797468367</c:v>
                </c:pt>
                <c:pt idx="67939">
                  <c:v>0.83513211760327521</c:v>
                </c:pt>
                <c:pt idx="67940">
                  <c:v>0.83544303797468367</c:v>
                </c:pt>
                <c:pt idx="67941">
                  <c:v>0.83513211760327521</c:v>
                </c:pt>
                <c:pt idx="67942">
                  <c:v>0.83513211760327521</c:v>
                </c:pt>
                <c:pt idx="67943">
                  <c:v>0.83507073715562186</c:v>
                </c:pt>
                <c:pt idx="67944">
                  <c:v>0.83513211760327521</c:v>
                </c:pt>
                <c:pt idx="67945">
                  <c:v>0.83519345238095233</c:v>
                </c:pt>
                <c:pt idx="67946">
                  <c:v>0.8348214285714286</c:v>
                </c:pt>
                <c:pt idx="67947">
                  <c:v>0.83519345238095233</c:v>
                </c:pt>
                <c:pt idx="67948">
                  <c:v>0.83519345238095233</c:v>
                </c:pt>
                <c:pt idx="67949">
                  <c:v>0.83519345238095233</c:v>
                </c:pt>
                <c:pt idx="67950">
                  <c:v>0.83519345238095233</c:v>
                </c:pt>
                <c:pt idx="67951">
                  <c:v>0.8347599553405286</c:v>
                </c:pt>
                <c:pt idx="67952">
                  <c:v>0.83538175046554941</c:v>
                </c:pt>
                <c:pt idx="67953">
                  <c:v>0.83500931098696463</c:v>
                </c:pt>
                <c:pt idx="67954">
                  <c:v>0.83569299552906096</c:v>
                </c:pt>
                <c:pt idx="67955">
                  <c:v>0.83525903838986215</c:v>
                </c:pt>
                <c:pt idx="67956">
                  <c:v>0.8353204172876304</c:v>
                </c:pt>
                <c:pt idx="67957">
                  <c:v>0.8353204172876304</c:v>
                </c:pt>
                <c:pt idx="67958">
                  <c:v>0.8353204172876304</c:v>
                </c:pt>
                <c:pt idx="67959">
                  <c:v>0.83525903838986215</c:v>
                </c:pt>
                <c:pt idx="67960">
                  <c:v>0.83557046979865779</c:v>
                </c:pt>
                <c:pt idx="67961">
                  <c:v>0.83569299552906096</c:v>
                </c:pt>
                <c:pt idx="67962">
                  <c:v>0.8353817504655493</c:v>
                </c:pt>
                <c:pt idx="67963">
                  <c:v>0.83500931098696463</c:v>
                </c:pt>
                <c:pt idx="67964">
                  <c:v>0.83538175046554941</c:v>
                </c:pt>
                <c:pt idx="67965">
                  <c:v>0.83507073715562186</c:v>
                </c:pt>
                <c:pt idx="67966">
                  <c:v>0.83507073715562186</c:v>
                </c:pt>
                <c:pt idx="67967">
                  <c:v>0.83507073715562186</c:v>
                </c:pt>
                <c:pt idx="67968">
                  <c:v>0.83500931098696463</c:v>
                </c:pt>
                <c:pt idx="67969">
                  <c:v>0.8353204172876304</c:v>
                </c:pt>
                <c:pt idx="67970">
                  <c:v>0.83494783904619974</c:v>
                </c:pt>
                <c:pt idx="67971">
                  <c:v>0.83494783904619974</c:v>
                </c:pt>
                <c:pt idx="67972">
                  <c:v>0.83519761372110379</c:v>
                </c:pt>
                <c:pt idx="67973">
                  <c:v>0.83557046979865779</c:v>
                </c:pt>
                <c:pt idx="67974">
                  <c:v>0.83519761372110379</c:v>
                </c:pt>
                <c:pt idx="67975">
                  <c:v>0.83519761372110379</c:v>
                </c:pt>
                <c:pt idx="67976">
                  <c:v>0.83525903838986215</c:v>
                </c:pt>
                <c:pt idx="67977">
                  <c:v>0.83525903838986215</c:v>
                </c:pt>
                <c:pt idx="67978">
                  <c:v>0.83525903838986215</c:v>
                </c:pt>
                <c:pt idx="67979">
                  <c:v>0.8356317554975774</c:v>
                </c:pt>
                <c:pt idx="67980">
                  <c:v>0.8356317554975774</c:v>
                </c:pt>
                <c:pt idx="67981">
                  <c:v>0.83569299552906096</c:v>
                </c:pt>
                <c:pt idx="67982">
                  <c:v>0.83544303797468367</c:v>
                </c:pt>
                <c:pt idx="67983">
                  <c:v>0.83519345238095233</c:v>
                </c:pt>
                <c:pt idx="67984">
                  <c:v>0.8348214285714286</c:v>
                </c:pt>
                <c:pt idx="67985">
                  <c:v>0.83544303797468367</c:v>
                </c:pt>
                <c:pt idx="67986">
                  <c:v>0.8347599553405286</c:v>
                </c:pt>
                <c:pt idx="67987">
                  <c:v>0.83544303797468367</c:v>
                </c:pt>
                <c:pt idx="67988">
                  <c:v>0.83507073715562186</c:v>
                </c:pt>
                <c:pt idx="67989">
                  <c:v>0.83507073715562186</c:v>
                </c:pt>
                <c:pt idx="67990">
                  <c:v>0.83507073715562186</c:v>
                </c:pt>
                <c:pt idx="67991">
                  <c:v>0.83500931098696463</c:v>
                </c:pt>
                <c:pt idx="67992">
                  <c:v>0.83500931098696463</c:v>
                </c:pt>
                <c:pt idx="67993">
                  <c:v>0.83500931098696463</c:v>
                </c:pt>
                <c:pt idx="67994">
                  <c:v>0.83500931098696463</c:v>
                </c:pt>
                <c:pt idx="67995">
                  <c:v>0.83500931098696463</c:v>
                </c:pt>
                <c:pt idx="67996">
                  <c:v>0.83569299552906096</c:v>
                </c:pt>
                <c:pt idx="67997">
                  <c:v>0.83525903838986215</c:v>
                </c:pt>
                <c:pt idx="67998">
                  <c:v>0.83525903838986215</c:v>
                </c:pt>
                <c:pt idx="67999">
                  <c:v>0.8356317554975774</c:v>
                </c:pt>
                <c:pt idx="68000">
                  <c:v>0.83569299552906096</c:v>
                </c:pt>
                <c:pt idx="68001">
                  <c:v>0.8353204172876304</c:v>
                </c:pt>
                <c:pt idx="68002">
                  <c:v>0.8353204172876304</c:v>
                </c:pt>
                <c:pt idx="68003">
                  <c:v>0.8356317554975774</c:v>
                </c:pt>
                <c:pt idx="68004">
                  <c:v>0.83557046979865779</c:v>
                </c:pt>
                <c:pt idx="68005">
                  <c:v>0.83519761372110379</c:v>
                </c:pt>
                <c:pt idx="68006">
                  <c:v>0.83588213353226415</c:v>
                </c:pt>
                <c:pt idx="68007">
                  <c:v>0.83550913838120111</c:v>
                </c:pt>
                <c:pt idx="68008">
                  <c:v>0.83557046979865779</c:v>
                </c:pt>
                <c:pt idx="68009">
                  <c:v>0.8353817504655493</c:v>
                </c:pt>
                <c:pt idx="68010">
                  <c:v>0.83569299552906096</c:v>
                </c:pt>
                <c:pt idx="68011">
                  <c:v>0.8353204172876304</c:v>
                </c:pt>
                <c:pt idx="68012">
                  <c:v>0.8353817504655493</c:v>
                </c:pt>
                <c:pt idx="68013">
                  <c:v>0.8353817504655493</c:v>
                </c:pt>
                <c:pt idx="68014">
                  <c:v>0.83500931098696463</c:v>
                </c:pt>
                <c:pt idx="68015">
                  <c:v>0.83500931098696463</c:v>
                </c:pt>
                <c:pt idx="68016">
                  <c:v>0.83538175046554941</c:v>
                </c:pt>
                <c:pt idx="68017">
                  <c:v>0.83500931098696463</c:v>
                </c:pt>
                <c:pt idx="68018">
                  <c:v>0.83500931098696463</c:v>
                </c:pt>
                <c:pt idx="68019">
                  <c:v>0.83500931098696463</c:v>
                </c:pt>
                <c:pt idx="68020">
                  <c:v>0.8353204172876304</c:v>
                </c:pt>
                <c:pt idx="68021">
                  <c:v>0.8353204172876304</c:v>
                </c:pt>
                <c:pt idx="68022">
                  <c:v>0.83525903838986215</c:v>
                </c:pt>
                <c:pt idx="68023">
                  <c:v>0.83525903838986215</c:v>
                </c:pt>
                <c:pt idx="68024">
                  <c:v>0.83519761372110379</c:v>
                </c:pt>
                <c:pt idx="68025">
                  <c:v>0.83557046979865779</c:v>
                </c:pt>
                <c:pt idx="68026">
                  <c:v>0.83519761372110379</c:v>
                </c:pt>
                <c:pt idx="68027">
                  <c:v>0.83519761372110379</c:v>
                </c:pt>
                <c:pt idx="68028">
                  <c:v>0.83550913838120111</c:v>
                </c:pt>
                <c:pt idx="68029">
                  <c:v>0.8353204172876304</c:v>
                </c:pt>
                <c:pt idx="68030">
                  <c:v>0.8353817504655493</c:v>
                </c:pt>
                <c:pt idx="68031">
                  <c:v>0.83538175046554941</c:v>
                </c:pt>
                <c:pt idx="68032">
                  <c:v>0.8347599553405286</c:v>
                </c:pt>
                <c:pt idx="68033">
                  <c:v>0.8348214285714286</c:v>
                </c:pt>
                <c:pt idx="68034">
                  <c:v>0.8347599553405286</c:v>
                </c:pt>
                <c:pt idx="68035">
                  <c:v>0.83507073715562186</c:v>
                </c:pt>
                <c:pt idx="68036">
                  <c:v>0.83500931098696463</c:v>
                </c:pt>
                <c:pt idx="68037">
                  <c:v>0.8353204172876304</c:v>
                </c:pt>
                <c:pt idx="68038">
                  <c:v>0.83525903838986215</c:v>
                </c:pt>
                <c:pt idx="68039">
                  <c:v>0.83525903838986215</c:v>
                </c:pt>
                <c:pt idx="68040">
                  <c:v>0.83525903838986215</c:v>
                </c:pt>
                <c:pt idx="68041">
                  <c:v>0.8353204172876304</c:v>
                </c:pt>
                <c:pt idx="68042">
                  <c:v>0.83544303797468367</c:v>
                </c:pt>
                <c:pt idx="68043">
                  <c:v>0.8347599553405286</c:v>
                </c:pt>
                <c:pt idx="68044">
                  <c:v>0.83507073715562186</c:v>
                </c:pt>
                <c:pt idx="68045">
                  <c:v>0.83507073715562186</c:v>
                </c:pt>
                <c:pt idx="68046">
                  <c:v>0.83507073715562186</c:v>
                </c:pt>
                <c:pt idx="68047">
                  <c:v>0.83500931098696463</c:v>
                </c:pt>
                <c:pt idx="68048">
                  <c:v>0.8353204172876304</c:v>
                </c:pt>
                <c:pt idx="68049">
                  <c:v>0.83488632128214701</c:v>
                </c:pt>
                <c:pt idx="68050">
                  <c:v>0.83550913838120111</c:v>
                </c:pt>
                <c:pt idx="68051">
                  <c:v>0.83525903838986215</c:v>
                </c:pt>
                <c:pt idx="68052">
                  <c:v>0.83494783904619974</c:v>
                </c:pt>
                <c:pt idx="68053">
                  <c:v>0.8353204172876304</c:v>
                </c:pt>
                <c:pt idx="68054">
                  <c:v>0.83525903838986215</c:v>
                </c:pt>
                <c:pt idx="68055">
                  <c:v>0.83494783904619974</c:v>
                </c:pt>
                <c:pt idx="68056">
                  <c:v>0.83494783904619974</c:v>
                </c:pt>
                <c:pt idx="68057">
                  <c:v>0.83494783904619974</c:v>
                </c:pt>
                <c:pt idx="68058">
                  <c:v>0.83525903838986215</c:v>
                </c:pt>
                <c:pt idx="68059">
                  <c:v>0.83525903838986215</c:v>
                </c:pt>
                <c:pt idx="68060">
                  <c:v>0.83494783904619974</c:v>
                </c:pt>
                <c:pt idx="68061">
                  <c:v>0.83525903838986215</c:v>
                </c:pt>
                <c:pt idx="68062">
                  <c:v>0.83488632128214701</c:v>
                </c:pt>
                <c:pt idx="68063">
                  <c:v>0.83482475764354969</c:v>
                </c:pt>
                <c:pt idx="68064">
                  <c:v>0.83482475764354969</c:v>
                </c:pt>
                <c:pt idx="68065">
                  <c:v>0.83525903838986215</c:v>
                </c:pt>
                <c:pt idx="68066">
                  <c:v>0.83557046979865779</c:v>
                </c:pt>
                <c:pt idx="68067">
                  <c:v>0.83525903838986215</c:v>
                </c:pt>
                <c:pt idx="68068">
                  <c:v>0.8353204172876304</c:v>
                </c:pt>
                <c:pt idx="68069">
                  <c:v>0.8353204172876304</c:v>
                </c:pt>
                <c:pt idx="68070">
                  <c:v>0.8353817504655493</c:v>
                </c:pt>
                <c:pt idx="68071">
                  <c:v>0.83569299552906096</c:v>
                </c:pt>
                <c:pt idx="68072">
                  <c:v>0.8353204172876304</c:v>
                </c:pt>
                <c:pt idx="68073">
                  <c:v>0.83525903838986215</c:v>
                </c:pt>
                <c:pt idx="68074">
                  <c:v>0.8356317554975774</c:v>
                </c:pt>
                <c:pt idx="68075">
                  <c:v>0.8353204172876304</c:v>
                </c:pt>
                <c:pt idx="68076">
                  <c:v>0.8353817504655493</c:v>
                </c:pt>
                <c:pt idx="68077">
                  <c:v>0.83544303797468367</c:v>
                </c:pt>
                <c:pt idx="68078">
                  <c:v>0.83513211760327521</c:v>
                </c:pt>
                <c:pt idx="68079">
                  <c:v>0.83513211760327521</c:v>
                </c:pt>
                <c:pt idx="68080">
                  <c:v>0.83500931098696463</c:v>
                </c:pt>
                <c:pt idx="68081">
                  <c:v>0.83500931098696463</c:v>
                </c:pt>
                <c:pt idx="68082">
                  <c:v>0.8353817504655493</c:v>
                </c:pt>
                <c:pt idx="68083">
                  <c:v>0.83525903838986215</c:v>
                </c:pt>
                <c:pt idx="68084">
                  <c:v>0.83525903838986215</c:v>
                </c:pt>
                <c:pt idx="68085">
                  <c:v>0.8353204172876304</c:v>
                </c:pt>
                <c:pt idx="68086">
                  <c:v>0.8353204172876304</c:v>
                </c:pt>
                <c:pt idx="68087">
                  <c:v>0.8353204172876304</c:v>
                </c:pt>
                <c:pt idx="68088">
                  <c:v>0.83500931098696463</c:v>
                </c:pt>
                <c:pt idx="68089">
                  <c:v>0.83500931098696463</c:v>
                </c:pt>
                <c:pt idx="68090">
                  <c:v>0.83507073715562186</c:v>
                </c:pt>
                <c:pt idx="68091">
                  <c:v>0.83507073715562186</c:v>
                </c:pt>
                <c:pt idx="68092">
                  <c:v>0.83538175046554941</c:v>
                </c:pt>
                <c:pt idx="68093">
                  <c:v>0.83507073715562186</c:v>
                </c:pt>
                <c:pt idx="68094">
                  <c:v>0.83507073715562186</c:v>
                </c:pt>
                <c:pt idx="68095">
                  <c:v>0.83469843633655993</c:v>
                </c:pt>
                <c:pt idx="68096">
                  <c:v>0.83507073715562186</c:v>
                </c:pt>
                <c:pt idx="68097">
                  <c:v>0.83513211760327521</c:v>
                </c:pt>
                <c:pt idx="68098">
                  <c:v>0.83513211760327521</c:v>
                </c:pt>
                <c:pt idx="68099">
                  <c:v>0.83507073715562186</c:v>
                </c:pt>
                <c:pt idx="68100">
                  <c:v>0.83507073715562186</c:v>
                </c:pt>
                <c:pt idx="68101">
                  <c:v>0.83538175046554941</c:v>
                </c:pt>
                <c:pt idx="68102">
                  <c:v>0.83507073715562186</c:v>
                </c:pt>
                <c:pt idx="68103">
                  <c:v>0.83500931098696463</c:v>
                </c:pt>
                <c:pt idx="68104">
                  <c:v>0.83500931098696463</c:v>
                </c:pt>
                <c:pt idx="68105">
                  <c:v>0.83507073715562186</c:v>
                </c:pt>
                <c:pt idx="68106">
                  <c:v>0.8347599553405286</c:v>
                </c:pt>
                <c:pt idx="68107">
                  <c:v>0.83507073715562186</c:v>
                </c:pt>
                <c:pt idx="68108">
                  <c:v>0.83500931098696463</c:v>
                </c:pt>
                <c:pt idx="68109">
                  <c:v>0.83494783904619974</c:v>
                </c:pt>
                <c:pt idx="68110">
                  <c:v>0.83519761372110379</c:v>
                </c:pt>
                <c:pt idx="68111">
                  <c:v>0.83519761372110379</c:v>
                </c:pt>
                <c:pt idx="68112">
                  <c:v>0.83550913838120111</c:v>
                </c:pt>
                <c:pt idx="68113">
                  <c:v>0.83550913838120111</c:v>
                </c:pt>
                <c:pt idx="68114">
                  <c:v>0.83519761372110379</c:v>
                </c:pt>
                <c:pt idx="68115">
                  <c:v>0.83525903838986215</c:v>
                </c:pt>
                <c:pt idx="68116">
                  <c:v>0.8353817504655493</c:v>
                </c:pt>
                <c:pt idx="68117">
                  <c:v>0.83507073715562186</c:v>
                </c:pt>
                <c:pt idx="68118">
                  <c:v>0.83544303797468367</c:v>
                </c:pt>
                <c:pt idx="68119">
                  <c:v>0.83538175046554941</c:v>
                </c:pt>
                <c:pt idx="68120">
                  <c:v>0.83507073715562186</c:v>
                </c:pt>
                <c:pt idx="68121">
                  <c:v>0.83544303797468367</c:v>
                </c:pt>
                <c:pt idx="68122">
                  <c:v>0.83507073715562186</c:v>
                </c:pt>
                <c:pt idx="68123">
                  <c:v>0.83469843633655993</c:v>
                </c:pt>
                <c:pt idx="68124">
                  <c:v>0.83507073715562186</c:v>
                </c:pt>
                <c:pt idx="68125">
                  <c:v>0.83507073715562186</c:v>
                </c:pt>
                <c:pt idx="68126">
                  <c:v>0.83569299552906096</c:v>
                </c:pt>
                <c:pt idx="68127">
                  <c:v>0.8356317554975774</c:v>
                </c:pt>
                <c:pt idx="68128">
                  <c:v>0.8356317554975774</c:v>
                </c:pt>
                <c:pt idx="68129">
                  <c:v>0.83525903838986215</c:v>
                </c:pt>
                <c:pt idx="68130">
                  <c:v>0.83494783904619974</c:v>
                </c:pt>
                <c:pt idx="68131">
                  <c:v>0.83500931098696463</c:v>
                </c:pt>
                <c:pt idx="68132">
                  <c:v>0.83538175046554941</c:v>
                </c:pt>
                <c:pt idx="68133">
                  <c:v>0.83507073715562186</c:v>
                </c:pt>
                <c:pt idx="68134">
                  <c:v>0.83507073715562186</c:v>
                </c:pt>
                <c:pt idx="68135">
                  <c:v>0.83538175046554941</c:v>
                </c:pt>
                <c:pt idx="68136">
                  <c:v>0.83507073715562186</c:v>
                </c:pt>
                <c:pt idx="68137">
                  <c:v>0.83513211760327521</c:v>
                </c:pt>
                <c:pt idx="68138">
                  <c:v>0.83513211760327521</c:v>
                </c:pt>
                <c:pt idx="68139">
                  <c:v>0.83507073715562186</c:v>
                </c:pt>
                <c:pt idx="68140">
                  <c:v>0.8353204172876304</c:v>
                </c:pt>
                <c:pt idx="68141">
                  <c:v>0.83494783904619974</c:v>
                </c:pt>
                <c:pt idx="68142">
                  <c:v>0.8356317554975774</c:v>
                </c:pt>
                <c:pt idx="68143">
                  <c:v>0.8356317554975774</c:v>
                </c:pt>
                <c:pt idx="68144">
                  <c:v>0.83569299552906096</c:v>
                </c:pt>
                <c:pt idx="68145">
                  <c:v>0.83500931098696463</c:v>
                </c:pt>
                <c:pt idx="68146">
                  <c:v>0.83513211760327521</c:v>
                </c:pt>
                <c:pt idx="68147">
                  <c:v>0.83544303797468367</c:v>
                </c:pt>
                <c:pt idx="68148">
                  <c:v>0.83500931098696463</c:v>
                </c:pt>
                <c:pt idx="68149">
                  <c:v>0.83519761372110379</c:v>
                </c:pt>
                <c:pt idx="68150">
                  <c:v>0.83519761372110379</c:v>
                </c:pt>
                <c:pt idx="68151">
                  <c:v>0.83513614323013796</c:v>
                </c:pt>
                <c:pt idx="68152">
                  <c:v>0.83538633818589025</c:v>
                </c:pt>
                <c:pt idx="68153">
                  <c:v>0.83532486930545191</c:v>
                </c:pt>
                <c:pt idx="68154">
                  <c:v>0.83575961179544611</c:v>
                </c:pt>
                <c:pt idx="68155">
                  <c:v>0.8356317554975774</c:v>
                </c:pt>
                <c:pt idx="68156">
                  <c:v>0.8353204172876304</c:v>
                </c:pt>
                <c:pt idx="68157">
                  <c:v>0.83494783904619974</c:v>
                </c:pt>
                <c:pt idx="68158">
                  <c:v>0.8353204172876304</c:v>
                </c:pt>
                <c:pt idx="68159">
                  <c:v>0.8353204172876304</c:v>
                </c:pt>
                <c:pt idx="68160">
                  <c:v>0.83525903838986215</c:v>
                </c:pt>
                <c:pt idx="68161">
                  <c:v>0.83519761372110379</c:v>
                </c:pt>
                <c:pt idx="68162">
                  <c:v>0.83525903838986215</c:v>
                </c:pt>
                <c:pt idx="68163">
                  <c:v>0.83594332587621178</c:v>
                </c:pt>
                <c:pt idx="68164">
                  <c:v>0.83557046979865779</c:v>
                </c:pt>
                <c:pt idx="68165">
                  <c:v>0.8353204172876304</c:v>
                </c:pt>
                <c:pt idx="68166">
                  <c:v>0.8357541899441342</c:v>
                </c:pt>
                <c:pt idx="68167">
                  <c:v>0.83538175046554941</c:v>
                </c:pt>
                <c:pt idx="68168">
                  <c:v>0.83507073715562186</c:v>
                </c:pt>
                <c:pt idx="68169">
                  <c:v>0.83507073715562186</c:v>
                </c:pt>
                <c:pt idx="68170">
                  <c:v>0.83513211760327521</c:v>
                </c:pt>
                <c:pt idx="68171">
                  <c:v>0.83544303797468367</c:v>
                </c:pt>
                <c:pt idx="68172">
                  <c:v>0.83507073715562186</c:v>
                </c:pt>
                <c:pt idx="68173">
                  <c:v>0.83500931098696463</c:v>
                </c:pt>
                <c:pt idx="68174">
                  <c:v>0.8353204172876304</c:v>
                </c:pt>
                <c:pt idx="68175">
                  <c:v>0.83557046979865779</c:v>
                </c:pt>
                <c:pt idx="68176">
                  <c:v>0.83557046979865779</c:v>
                </c:pt>
                <c:pt idx="68177">
                  <c:v>0.83525903838986215</c:v>
                </c:pt>
                <c:pt idx="68178">
                  <c:v>0.83569299552906096</c:v>
                </c:pt>
                <c:pt idx="68179">
                  <c:v>0.83500931098696463</c:v>
                </c:pt>
                <c:pt idx="68180">
                  <c:v>0.83469843633655993</c:v>
                </c:pt>
                <c:pt idx="68181">
                  <c:v>0.83500931098696463</c:v>
                </c:pt>
                <c:pt idx="68182">
                  <c:v>0.83500931098696463</c:v>
                </c:pt>
                <c:pt idx="68183">
                  <c:v>0.83538175046554941</c:v>
                </c:pt>
                <c:pt idx="68184">
                  <c:v>0.83507073715562186</c:v>
                </c:pt>
                <c:pt idx="68185">
                  <c:v>0.83544303797468367</c:v>
                </c:pt>
                <c:pt idx="68186">
                  <c:v>0.83500931098696463</c:v>
                </c:pt>
                <c:pt idx="68187">
                  <c:v>0.8356317554975774</c:v>
                </c:pt>
                <c:pt idx="68188">
                  <c:v>0.83557046979865779</c:v>
                </c:pt>
                <c:pt idx="68189">
                  <c:v>0.83557046979865779</c:v>
                </c:pt>
                <c:pt idx="68190">
                  <c:v>0.83519761372110379</c:v>
                </c:pt>
                <c:pt idx="68191">
                  <c:v>0.83550913838120111</c:v>
                </c:pt>
                <c:pt idx="68192">
                  <c:v>0.83557046979865779</c:v>
                </c:pt>
                <c:pt idx="68193">
                  <c:v>0.83500931098696463</c:v>
                </c:pt>
                <c:pt idx="68194">
                  <c:v>0.83507073715562186</c:v>
                </c:pt>
                <c:pt idx="68195">
                  <c:v>0.83513211760327521</c:v>
                </c:pt>
                <c:pt idx="68196">
                  <c:v>0.8347599553405286</c:v>
                </c:pt>
                <c:pt idx="68197">
                  <c:v>0.83507073715562186</c:v>
                </c:pt>
                <c:pt idx="68198">
                  <c:v>0.83500931098696463</c:v>
                </c:pt>
                <c:pt idx="68199">
                  <c:v>0.83569299552906096</c:v>
                </c:pt>
                <c:pt idx="68200">
                  <c:v>0.83494783904619974</c:v>
                </c:pt>
                <c:pt idx="68201">
                  <c:v>0.8356317554975774</c:v>
                </c:pt>
                <c:pt idx="68202">
                  <c:v>0.83557046979865779</c:v>
                </c:pt>
                <c:pt idx="68203">
                  <c:v>0.83557046979865779</c:v>
                </c:pt>
                <c:pt idx="68204">
                  <c:v>0.83525903838986215</c:v>
                </c:pt>
                <c:pt idx="68205">
                  <c:v>0.83569299552906096</c:v>
                </c:pt>
                <c:pt idx="68206">
                  <c:v>0.83569299552906096</c:v>
                </c:pt>
                <c:pt idx="68207">
                  <c:v>0.83494783904619974</c:v>
                </c:pt>
                <c:pt idx="68208">
                  <c:v>0.83500931098696463</c:v>
                </c:pt>
                <c:pt idx="68209">
                  <c:v>0.83538175046554941</c:v>
                </c:pt>
                <c:pt idx="68210">
                  <c:v>0.83507073715562186</c:v>
                </c:pt>
                <c:pt idx="68211">
                  <c:v>0.83500931098696463</c:v>
                </c:pt>
                <c:pt idx="68212">
                  <c:v>0.83500931098696463</c:v>
                </c:pt>
                <c:pt idx="68213">
                  <c:v>0.83507073715562186</c:v>
                </c:pt>
                <c:pt idx="68214">
                  <c:v>0.8347599553405286</c:v>
                </c:pt>
                <c:pt idx="68215">
                  <c:v>0.83469843633655993</c:v>
                </c:pt>
                <c:pt idx="68216">
                  <c:v>0.83507073715562186</c:v>
                </c:pt>
                <c:pt idx="68217">
                  <c:v>0.83507073715562186</c:v>
                </c:pt>
                <c:pt idx="68218">
                  <c:v>0.83569299552906096</c:v>
                </c:pt>
                <c:pt idx="68219">
                  <c:v>0.8353204172876304</c:v>
                </c:pt>
                <c:pt idx="68220">
                  <c:v>0.8353817504655493</c:v>
                </c:pt>
                <c:pt idx="68221">
                  <c:v>0.8356317554975774</c:v>
                </c:pt>
                <c:pt idx="68222">
                  <c:v>0.83557046979865779</c:v>
                </c:pt>
                <c:pt idx="68223">
                  <c:v>0.8356317554975774</c:v>
                </c:pt>
                <c:pt idx="68224">
                  <c:v>0.83557046979865779</c:v>
                </c:pt>
                <c:pt idx="68225">
                  <c:v>0.83557046979865779</c:v>
                </c:pt>
                <c:pt idx="68226">
                  <c:v>0.83557046979865779</c:v>
                </c:pt>
                <c:pt idx="68227">
                  <c:v>0.83557046979865779</c:v>
                </c:pt>
                <c:pt idx="68228">
                  <c:v>0.83519761372110379</c:v>
                </c:pt>
                <c:pt idx="68229">
                  <c:v>0.83519761372110379</c:v>
                </c:pt>
                <c:pt idx="68230">
                  <c:v>0.83557046979865779</c:v>
                </c:pt>
                <c:pt idx="68231">
                  <c:v>0.83519761372110379</c:v>
                </c:pt>
                <c:pt idx="68232">
                  <c:v>0.83494783904619974</c:v>
                </c:pt>
                <c:pt idx="68233">
                  <c:v>0.83500931098696463</c:v>
                </c:pt>
                <c:pt idx="68234">
                  <c:v>0.8353204172876304</c:v>
                </c:pt>
                <c:pt idx="68235">
                  <c:v>0.8353204172876304</c:v>
                </c:pt>
                <c:pt idx="68236">
                  <c:v>0.83538175046554941</c:v>
                </c:pt>
                <c:pt idx="68237">
                  <c:v>0.83538175046554941</c:v>
                </c:pt>
                <c:pt idx="68238">
                  <c:v>0.83538175046554941</c:v>
                </c:pt>
                <c:pt idx="68239">
                  <c:v>0.83469843633655993</c:v>
                </c:pt>
                <c:pt idx="68240">
                  <c:v>0.83494783904619974</c:v>
                </c:pt>
                <c:pt idx="68241">
                  <c:v>0.83525903838986215</c:v>
                </c:pt>
                <c:pt idx="68242">
                  <c:v>0.83525903838986215</c:v>
                </c:pt>
                <c:pt idx="68243">
                  <c:v>0.83519761372110379</c:v>
                </c:pt>
                <c:pt idx="68244">
                  <c:v>0.83557046979865779</c:v>
                </c:pt>
                <c:pt idx="68245">
                  <c:v>0.83525903838986215</c:v>
                </c:pt>
                <c:pt idx="68246">
                  <c:v>0.83519761372110379</c:v>
                </c:pt>
                <c:pt idx="68247">
                  <c:v>0.83488632128214701</c:v>
                </c:pt>
                <c:pt idx="68248">
                  <c:v>0.83525903838986215</c:v>
                </c:pt>
                <c:pt idx="68249">
                  <c:v>0.83494783904619974</c:v>
                </c:pt>
                <c:pt idx="68250">
                  <c:v>0.83494783904619974</c:v>
                </c:pt>
                <c:pt idx="68251">
                  <c:v>0.83494783904619974</c:v>
                </c:pt>
                <c:pt idx="68252">
                  <c:v>0.83494783904619974</c:v>
                </c:pt>
                <c:pt idx="68253">
                  <c:v>0.83494783904619974</c:v>
                </c:pt>
                <c:pt idx="68254">
                  <c:v>0.83500931098696463</c:v>
                </c:pt>
                <c:pt idx="68255">
                  <c:v>0.83500931098696463</c:v>
                </c:pt>
                <c:pt idx="68256">
                  <c:v>0.8353204172876304</c:v>
                </c:pt>
                <c:pt idx="68257">
                  <c:v>0.8353204172876304</c:v>
                </c:pt>
                <c:pt idx="68258">
                  <c:v>0.8353204172876304</c:v>
                </c:pt>
                <c:pt idx="68259">
                  <c:v>0.83557046979865779</c:v>
                </c:pt>
                <c:pt idx="68260">
                  <c:v>0.83550913838120111</c:v>
                </c:pt>
                <c:pt idx="68261">
                  <c:v>0.83513614323013807</c:v>
                </c:pt>
                <c:pt idx="68262">
                  <c:v>0.83550913838120111</c:v>
                </c:pt>
                <c:pt idx="68263">
                  <c:v>0.83550913838120111</c:v>
                </c:pt>
                <c:pt idx="68264">
                  <c:v>0.83550913838120111</c:v>
                </c:pt>
                <c:pt idx="68265">
                  <c:v>0.83550913838120111</c:v>
                </c:pt>
                <c:pt idx="68266">
                  <c:v>0.83588213353226415</c:v>
                </c:pt>
                <c:pt idx="68267">
                  <c:v>0.8353204172876304</c:v>
                </c:pt>
                <c:pt idx="68268">
                  <c:v>0.8353817504655493</c:v>
                </c:pt>
                <c:pt idx="68269">
                  <c:v>0.83500931098696463</c:v>
                </c:pt>
                <c:pt idx="68270">
                  <c:v>0.83507073715562186</c:v>
                </c:pt>
                <c:pt idx="68271">
                  <c:v>0.83507073715562186</c:v>
                </c:pt>
                <c:pt idx="68272">
                  <c:v>0.83500931098696463</c:v>
                </c:pt>
                <c:pt idx="68273">
                  <c:v>0.83507073715562186</c:v>
                </c:pt>
                <c:pt idx="68274">
                  <c:v>0.83513211760327521</c:v>
                </c:pt>
                <c:pt idx="68275">
                  <c:v>0.83507073715562186</c:v>
                </c:pt>
                <c:pt idx="68276">
                  <c:v>0.83569299552906096</c:v>
                </c:pt>
                <c:pt idx="68277">
                  <c:v>0.8353204172876304</c:v>
                </c:pt>
                <c:pt idx="68278">
                  <c:v>0.8353204172876304</c:v>
                </c:pt>
                <c:pt idx="68279">
                  <c:v>0.8353817504655493</c:v>
                </c:pt>
                <c:pt idx="68280">
                  <c:v>0.83507073715562186</c:v>
                </c:pt>
                <c:pt idx="68281">
                  <c:v>0.83513211760327521</c:v>
                </c:pt>
                <c:pt idx="68282">
                  <c:v>0.83519345238095233</c:v>
                </c:pt>
                <c:pt idx="68283">
                  <c:v>0.83513211760327521</c:v>
                </c:pt>
                <c:pt idx="68284">
                  <c:v>0.83500931098696463</c:v>
                </c:pt>
                <c:pt idx="68285">
                  <c:v>0.83525903838986215</c:v>
                </c:pt>
                <c:pt idx="68286">
                  <c:v>0.83557046979865779</c:v>
                </c:pt>
                <c:pt idx="68287">
                  <c:v>0.83550913838120111</c:v>
                </c:pt>
                <c:pt idx="68288">
                  <c:v>0.83513614323013796</c:v>
                </c:pt>
                <c:pt idx="68289">
                  <c:v>0.83582089552238814</c:v>
                </c:pt>
                <c:pt idx="68290">
                  <c:v>0.83550913838120111</c:v>
                </c:pt>
                <c:pt idx="68291">
                  <c:v>0.83550913838120111</c:v>
                </c:pt>
                <c:pt idx="68292">
                  <c:v>0.83582089552238814</c:v>
                </c:pt>
                <c:pt idx="68293">
                  <c:v>0.83544776119402975</c:v>
                </c:pt>
                <c:pt idx="68294">
                  <c:v>0.83544776119402975</c:v>
                </c:pt>
                <c:pt idx="68295">
                  <c:v>0.83550913838120111</c:v>
                </c:pt>
                <c:pt idx="68296">
                  <c:v>0.83513614323013807</c:v>
                </c:pt>
                <c:pt idx="68297">
                  <c:v>0.83544776119402997</c:v>
                </c:pt>
                <c:pt idx="68298">
                  <c:v>0.83550913838120111</c:v>
                </c:pt>
                <c:pt idx="68299">
                  <c:v>0.83488632128214701</c:v>
                </c:pt>
                <c:pt idx="68300">
                  <c:v>0.83525903838986215</c:v>
                </c:pt>
                <c:pt idx="68301">
                  <c:v>0.83525903838986215</c:v>
                </c:pt>
                <c:pt idx="68302">
                  <c:v>0.83519761372110379</c:v>
                </c:pt>
                <c:pt idx="68303">
                  <c:v>0.83482475764354969</c:v>
                </c:pt>
                <c:pt idx="68304">
                  <c:v>0.83519761372110379</c:v>
                </c:pt>
                <c:pt idx="68305">
                  <c:v>0.83513614323013807</c:v>
                </c:pt>
                <c:pt idx="68306">
                  <c:v>0.83513614323013807</c:v>
                </c:pt>
                <c:pt idx="68307">
                  <c:v>0.83513614323013807</c:v>
                </c:pt>
                <c:pt idx="68308">
                  <c:v>0.83582089552238814</c:v>
                </c:pt>
                <c:pt idx="68309">
                  <c:v>0.83582089552238814</c:v>
                </c:pt>
                <c:pt idx="68310">
                  <c:v>0.83550913838120111</c:v>
                </c:pt>
                <c:pt idx="68311">
                  <c:v>0.83550913838120111</c:v>
                </c:pt>
                <c:pt idx="68312">
                  <c:v>0.83582089552238814</c:v>
                </c:pt>
                <c:pt idx="68313">
                  <c:v>0.83619402985074631</c:v>
                </c:pt>
                <c:pt idx="68314">
                  <c:v>0.83582089552238814</c:v>
                </c:pt>
                <c:pt idx="68315">
                  <c:v>0.83588213353226415</c:v>
                </c:pt>
                <c:pt idx="68316">
                  <c:v>0.83525903838986215</c:v>
                </c:pt>
                <c:pt idx="68317">
                  <c:v>0.83500931098696463</c:v>
                </c:pt>
                <c:pt idx="68318">
                  <c:v>0.83500931098696463</c:v>
                </c:pt>
                <c:pt idx="68319">
                  <c:v>0.83563175549757729</c:v>
                </c:pt>
                <c:pt idx="68320">
                  <c:v>0.83500931098696463</c:v>
                </c:pt>
                <c:pt idx="68321">
                  <c:v>0.8353204172876304</c:v>
                </c:pt>
                <c:pt idx="68322">
                  <c:v>0.8353204172876304</c:v>
                </c:pt>
                <c:pt idx="68323">
                  <c:v>0.83563175549757729</c:v>
                </c:pt>
                <c:pt idx="68324">
                  <c:v>0.83557046979865779</c:v>
                </c:pt>
                <c:pt idx="68325">
                  <c:v>0.83550913838120111</c:v>
                </c:pt>
                <c:pt idx="68326">
                  <c:v>0.83538633818589025</c:v>
                </c:pt>
                <c:pt idx="68327">
                  <c:v>0.83569828230022403</c:v>
                </c:pt>
                <c:pt idx="68328">
                  <c:v>0.83569828230022403</c:v>
                </c:pt>
                <c:pt idx="68329">
                  <c:v>0.83532486930545191</c:v>
                </c:pt>
                <c:pt idx="68330">
                  <c:v>0.83563690698543147</c:v>
                </c:pt>
                <c:pt idx="68331">
                  <c:v>0.83569828230022403</c:v>
                </c:pt>
                <c:pt idx="68332">
                  <c:v>0.83607169529499625</c:v>
                </c:pt>
                <c:pt idx="68333">
                  <c:v>0.83532486930545191</c:v>
                </c:pt>
                <c:pt idx="68334">
                  <c:v>0.83532486930545191</c:v>
                </c:pt>
                <c:pt idx="68335">
                  <c:v>0.83501306457633451</c:v>
                </c:pt>
                <c:pt idx="68336">
                  <c:v>0.83507462686567158</c:v>
                </c:pt>
                <c:pt idx="68337">
                  <c:v>0.83507462686567158</c:v>
                </c:pt>
                <c:pt idx="68338">
                  <c:v>0.83538633818589025</c:v>
                </c:pt>
                <c:pt idx="68339">
                  <c:v>0.83476314807907492</c:v>
                </c:pt>
                <c:pt idx="68340">
                  <c:v>0.83513614323013807</c:v>
                </c:pt>
                <c:pt idx="68341">
                  <c:v>0.83513614323013807</c:v>
                </c:pt>
                <c:pt idx="68342">
                  <c:v>0.83507462686567158</c:v>
                </c:pt>
                <c:pt idx="68343">
                  <c:v>0.83538633818589014</c:v>
                </c:pt>
                <c:pt idx="68344">
                  <c:v>0.83507462686567158</c:v>
                </c:pt>
                <c:pt idx="68345">
                  <c:v>0.83538633818589025</c:v>
                </c:pt>
                <c:pt idx="68346">
                  <c:v>0.83501306457633451</c:v>
                </c:pt>
                <c:pt idx="68347">
                  <c:v>0.83532486930545191</c:v>
                </c:pt>
                <c:pt idx="68348">
                  <c:v>0.83495145631067968</c:v>
                </c:pt>
                <c:pt idx="68349">
                  <c:v>0.83532486930545191</c:v>
                </c:pt>
                <c:pt idx="68350">
                  <c:v>0.83538633818589025</c:v>
                </c:pt>
                <c:pt idx="68351">
                  <c:v>0.83507462686567158</c:v>
                </c:pt>
                <c:pt idx="68352">
                  <c:v>0.83507462686567158</c:v>
                </c:pt>
                <c:pt idx="68353">
                  <c:v>0.83544776119402997</c:v>
                </c:pt>
                <c:pt idx="68354">
                  <c:v>0.83550913838120111</c:v>
                </c:pt>
                <c:pt idx="68355">
                  <c:v>0.83519761372110379</c:v>
                </c:pt>
                <c:pt idx="68356">
                  <c:v>0.83519761372110379</c:v>
                </c:pt>
                <c:pt idx="68357">
                  <c:v>0.83550913838120111</c:v>
                </c:pt>
                <c:pt idx="68358">
                  <c:v>0.83513614323013807</c:v>
                </c:pt>
                <c:pt idx="68359">
                  <c:v>0.83513614323013807</c:v>
                </c:pt>
                <c:pt idx="68360">
                  <c:v>0.83532486930545191</c:v>
                </c:pt>
                <c:pt idx="68361">
                  <c:v>0.83569828230022403</c:v>
                </c:pt>
                <c:pt idx="68362">
                  <c:v>0.83532486930545191</c:v>
                </c:pt>
                <c:pt idx="68363">
                  <c:v>0.83557548579970109</c:v>
                </c:pt>
                <c:pt idx="68364">
                  <c:v>0.83526335450130751</c:v>
                </c:pt>
                <c:pt idx="68365">
                  <c:v>0.83532486930545191</c:v>
                </c:pt>
                <c:pt idx="68366">
                  <c:v>0.83563690698543147</c:v>
                </c:pt>
                <c:pt idx="68367">
                  <c:v>0.83532486930545191</c:v>
                </c:pt>
                <c:pt idx="68368">
                  <c:v>0.83501306457633451</c:v>
                </c:pt>
                <c:pt idx="68369">
                  <c:v>0.83507462686567158</c:v>
                </c:pt>
                <c:pt idx="68370">
                  <c:v>0.83476314807907492</c:v>
                </c:pt>
                <c:pt idx="68371">
                  <c:v>0.83513614323013807</c:v>
                </c:pt>
                <c:pt idx="68372">
                  <c:v>0.83544776119402997</c:v>
                </c:pt>
                <c:pt idx="68373">
                  <c:v>0.83507462686567158</c:v>
                </c:pt>
                <c:pt idx="68374">
                  <c:v>0.83538633818589025</c:v>
                </c:pt>
                <c:pt idx="68375">
                  <c:v>0.83538633818589025</c:v>
                </c:pt>
                <c:pt idx="68376">
                  <c:v>0.83569828230022403</c:v>
                </c:pt>
                <c:pt idx="68377">
                  <c:v>0.83569828230022403</c:v>
                </c:pt>
                <c:pt idx="68378">
                  <c:v>0.83569828230022403</c:v>
                </c:pt>
                <c:pt idx="68379">
                  <c:v>0.83575961179544611</c:v>
                </c:pt>
                <c:pt idx="68380">
                  <c:v>0.83507462686567158</c:v>
                </c:pt>
                <c:pt idx="68381">
                  <c:v>0.83513614323013807</c:v>
                </c:pt>
                <c:pt idx="68382">
                  <c:v>0.83519761372110379</c:v>
                </c:pt>
                <c:pt idx="68383">
                  <c:v>0.83519761372110379</c:v>
                </c:pt>
                <c:pt idx="68384">
                  <c:v>0.83519761372110379</c:v>
                </c:pt>
                <c:pt idx="68385">
                  <c:v>0.83557046979865779</c:v>
                </c:pt>
                <c:pt idx="68386">
                  <c:v>0.83488632128214701</c:v>
                </c:pt>
                <c:pt idx="68387">
                  <c:v>0.83519761372110379</c:v>
                </c:pt>
                <c:pt idx="68388">
                  <c:v>0.83513614323013807</c:v>
                </c:pt>
                <c:pt idx="68389">
                  <c:v>0.83544776119402997</c:v>
                </c:pt>
                <c:pt idx="68390">
                  <c:v>0.83538633818589025</c:v>
                </c:pt>
                <c:pt idx="68391">
                  <c:v>0.83495145631067968</c:v>
                </c:pt>
                <c:pt idx="68392">
                  <c:v>0.83563690698543147</c:v>
                </c:pt>
                <c:pt idx="68393">
                  <c:v>0.83569828230022403</c:v>
                </c:pt>
                <c:pt idx="68394">
                  <c:v>0.83569828230022403</c:v>
                </c:pt>
                <c:pt idx="68395">
                  <c:v>0.83538633818589025</c:v>
                </c:pt>
                <c:pt idx="68396">
                  <c:v>0.83575961179544611</c:v>
                </c:pt>
                <c:pt idx="68397">
                  <c:v>0.83575961179544611</c:v>
                </c:pt>
                <c:pt idx="68398">
                  <c:v>0.83538633818589025</c:v>
                </c:pt>
                <c:pt idx="68399">
                  <c:v>0.83563690698543147</c:v>
                </c:pt>
                <c:pt idx="68400">
                  <c:v>0.83557548579970109</c:v>
                </c:pt>
                <c:pt idx="68401">
                  <c:v>0.83594917787742895</c:v>
                </c:pt>
                <c:pt idx="68402">
                  <c:v>0.83532486930545191</c:v>
                </c:pt>
                <c:pt idx="68403">
                  <c:v>0.83569828230022403</c:v>
                </c:pt>
                <c:pt idx="68404">
                  <c:v>0.83563690698543147</c:v>
                </c:pt>
                <c:pt idx="68405">
                  <c:v>0.83563690698543147</c:v>
                </c:pt>
                <c:pt idx="68406">
                  <c:v>0.83563690698543147</c:v>
                </c:pt>
                <c:pt idx="68407">
                  <c:v>0.83563690698543147</c:v>
                </c:pt>
                <c:pt idx="68408">
                  <c:v>0.83563690698543147</c:v>
                </c:pt>
                <c:pt idx="68409">
                  <c:v>0.83563690698543147</c:v>
                </c:pt>
                <c:pt idx="68410">
                  <c:v>0.83532486930545191</c:v>
                </c:pt>
                <c:pt idx="68411">
                  <c:v>0.83544776119402975</c:v>
                </c:pt>
                <c:pt idx="68412">
                  <c:v>0.8356317554975774</c:v>
                </c:pt>
                <c:pt idx="68413">
                  <c:v>0.83500931098696463</c:v>
                </c:pt>
                <c:pt idx="68414">
                  <c:v>0.83494783904619974</c:v>
                </c:pt>
                <c:pt idx="68415">
                  <c:v>0.83519761372110379</c:v>
                </c:pt>
                <c:pt idx="68416">
                  <c:v>0.83550913838120111</c:v>
                </c:pt>
                <c:pt idx="68417">
                  <c:v>0.83575961179544611</c:v>
                </c:pt>
                <c:pt idx="68418">
                  <c:v>0.83575961179544611</c:v>
                </c:pt>
                <c:pt idx="68419">
                  <c:v>0.83538633818589025</c:v>
                </c:pt>
                <c:pt idx="68420">
                  <c:v>0.83569828230022403</c:v>
                </c:pt>
                <c:pt idx="68421">
                  <c:v>0.83582089552238814</c:v>
                </c:pt>
                <c:pt idx="68422">
                  <c:v>0.83513614323013807</c:v>
                </c:pt>
                <c:pt idx="68423">
                  <c:v>0.83519761372110379</c:v>
                </c:pt>
                <c:pt idx="68424">
                  <c:v>0.83525903838986215</c:v>
                </c:pt>
                <c:pt idx="68425">
                  <c:v>0.83525903838986215</c:v>
                </c:pt>
                <c:pt idx="68426">
                  <c:v>0.8353204172876304</c:v>
                </c:pt>
                <c:pt idx="68427">
                  <c:v>0.8353204172876304</c:v>
                </c:pt>
                <c:pt idx="68428">
                  <c:v>0.83557046979865779</c:v>
                </c:pt>
                <c:pt idx="68429">
                  <c:v>0.83550913838120111</c:v>
                </c:pt>
                <c:pt idx="68430">
                  <c:v>0.83507462686567158</c:v>
                </c:pt>
                <c:pt idx="68431">
                  <c:v>0.83501306457633451</c:v>
                </c:pt>
                <c:pt idx="68432">
                  <c:v>0.83532486930545191</c:v>
                </c:pt>
                <c:pt idx="68433">
                  <c:v>0.83532486930545191</c:v>
                </c:pt>
                <c:pt idx="68434">
                  <c:v>0.83569828230022403</c:v>
                </c:pt>
                <c:pt idx="68435">
                  <c:v>0.83569828230022403</c:v>
                </c:pt>
                <c:pt idx="68436">
                  <c:v>0.83538633818589025</c:v>
                </c:pt>
                <c:pt idx="68437">
                  <c:v>0.83538633818589025</c:v>
                </c:pt>
                <c:pt idx="68438">
                  <c:v>0.83538633818589025</c:v>
                </c:pt>
                <c:pt idx="68439">
                  <c:v>0.83575961179544611</c:v>
                </c:pt>
                <c:pt idx="68440">
                  <c:v>0.83544776119402975</c:v>
                </c:pt>
                <c:pt idx="68441">
                  <c:v>0.83544776119402975</c:v>
                </c:pt>
                <c:pt idx="68442">
                  <c:v>0.83544776119402975</c:v>
                </c:pt>
                <c:pt idx="68443">
                  <c:v>0.83513614323013807</c:v>
                </c:pt>
                <c:pt idx="68444">
                  <c:v>0.83488632128214701</c:v>
                </c:pt>
                <c:pt idx="68445">
                  <c:v>0.83494783904619974</c:v>
                </c:pt>
                <c:pt idx="68446">
                  <c:v>0.8353204172876304</c:v>
                </c:pt>
                <c:pt idx="68447">
                  <c:v>0.83538175046554941</c:v>
                </c:pt>
                <c:pt idx="68448">
                  <c:v>0.83507073715562186</c:v>
                </c:pt>
                <c:pt idx="68449">
                  <c:v>0.83507073715562186</c:v>
                </c:pt>
                <c:pt idx="68450">
                  <c:v>0.83500931098696463</c:v>
                </c:pt>
                <c:pt idx="68451">
                  <c:v>0.83525903838986215</c:v>
                </c:pt>
                <c:pt idx="68452">
                  <c:v>0.83525903838986215</c:v>
                </c:pt>
                <c:pt idx="68453">
                  <c:v>0.83519761372110379</c:v>
                </c:pt>
                <c:pt idx="68454">
                  <c:v>0.83550913838120111</c:v>
                </c:pt>
                <c:pt idx="68455">
                  <c:v>0.83550913838120111</c:v>
                </c:pt>
                <c:pt idx="68456">
                  <c:v>0.83557046979865779</c:v>
                </c:pt>
                <c:pt idx="68457">
                  <c:v>0.83594332587621178</c:v>
                </c:pt>
                <c:pt idx="68458">
                  <c:v>0.83600447260529265</c:v>
                </c:pt>
                <c:pt idx="68459">
                  <c:v>0.8356317554975774</c:v>
                </c:pt>
                <c:pt idx="68460">
                  <c:v>0.8356317554975774</c:v>
                </c:pt>
                <c:pt idx="68461">
                  <c:v>0.8353204172876304</c:v>
                </c:pt>
                <c:pt idx="68462">
                  <c:v>0.8357541899441342</c:v>
                </c:pt>
                <c:pt idx="68463">
                  <c:v>0.83500931098696463</c:v>
                </c:pt>
                <c:pt idx="68464">
                  <c:v>0.83538175046554941</c:v>
                </c:pt>
                <c:pt idx="68465">
                  <c:v>0.83538175046554941</c:v>
                </c:pt>
                <c:pt idx="68466">
                  <c:v>0.83500931098696463</c:v>
                </c:pt>
                <c:pt idx="68467">
                  <c:v>0.83494783904619974</c:v>
                </c:pt>
                <c:pt idx="68468">
                  <c:v>0.83525903838986215</c:v>
                </c:pt>
                <c:pt idx="68469">
                  <c:v>0.8353204172876304</c:v>
                </c:pt>
                <c:pt idx="68470">
                  <c:v>0.83557046979865779</c:v>
                </c:pt>
                <c:pt idx="68471">
                  <c:v>0.83513614323013807</c:v>
                </c:pt>
                <c:pt idx="68472">
                  <c:v>0.83550913838120111</c:v>
                </c:pt>
                <c:pt idx="68473">
                  <c:v>0.83588213353226415</c:v>
                </c:pt>
                <c:pt idx="68474">
                  <c:v>0.83588213353226415</c:v>
                </c:pt>
                <c:pt idx="68475">
                  <c:v>0.83557046979865779</c:v>
                </c:pt>
                <c:pt idx="68476">
                  <c:v>0.83557046979865779</c:v>
                </c:pt>
                <c:pt idx="68477">
                  <c:v>0.83557046979865779</c:v>
                </c:pt>
                <c:pt idx="68478">
                  <c:v>0.83557046979865779</c:v>
                </c:pt>
                <c:pt idx="68479">
                  <c:v>0.8356317554975774</c:v>
                </c:pt>
                <c:pt idx="68480">
                  <c:v>0.8356317554975774</c:v>
                </c:pt>
                <c:pt idx="68481">
                  <c:v>0.8353204172876304</c:v>
                </c:pt>
                <c:pt idx="68482">
                  <c:v>0.83500931098696463</c:v>
                </c:pt>
                <c:pt idx="68483">
                  <c:v>0.83463687150837995</c:v>
                </c:pt>
                <c:pt idx="68484">
                  <c:v>0.8353817504655493</c:v>
                </c:pt>
                <c:pt idx="68485">
                  <c:v>0.8353817504655493</c:v>
                </c:pt>
                <c:pt idx="68486">
                  <c:v>0.83569299552906096</c:v>
                </c:pt>
                <c:pt idx="68487">
                  <c:v>0.83494783904619974</c:v>
                </c:pt>
                <c:pt idx="68488">
                  <c:v>0.83500931098696463</c:v>
                </c:pt>
                <c:pt idx="68489">
                  <c:v>0.83538175046554941</c:v>
                </c:pt>
                <c:pt idx="68490">
                  <c:v>0.8347599553405286</c:v>
                </c:pt>
                <c:pt idx="68491">
                  <c:v>0.83507073715562186</c:v>
                </c:pt>
                <c:pt idx="68492">
                  <c:v>0.83500931098696463</c:v>
                </c:pt>
                <c:pt idx="68493">
                  <c:v>0.83500931098696463</c:v>
                </c:pt>
                <c:pt idx="68494">
                  <c:v>0.8347599553405286</c:v>
                </c:pt>
                <c:pt idx="68495">
                  <c:v>0.83507073715562186</c:v>
                </c:pt>
                <c:pt idx="68496">
                  <c:v>0.83538175046554941</c:v>
                </c:pt>
                <c:pt idx="68497">
                  <c:v>0.83507073715562186</c:v>
                </c:pt>
                <c:pt idx="68498">
                  <c:v>0.83513211760327521</c:v>
                </c:pt>
                <c:pt idx="68499">
                  <c:v>0.83519345238095233</c:v>
                </c:pt>
                <c:pt idx="68500">
                  <c:v>0.83488285608032731</c:v>
                </c:pt>
                <c:pt idx="68501">
                  <c:v>0.8348214285714286</c:v>
                </c:pt>
                <c:pt idx="68502">
                  <c:v>0.83519345238095233</c:v>
                </c:pt>
                <c:pt idx="68503">
                  <c:v>0.8348214285714286</c:v>
                </c:pt>
                <c:pt idx="68504">
                  <c:v>0.8348214285714286</c:v>
                </c:pt>
                <c:pt idx="68505">
                  <c:v>0.83519345238095233</c:v>
                </c:pt>
                <c:pt idx="68506">
                  <c:v>0.83525474153960577</c:v>
                </c:pt>
                <c:pt idx="68507">
                  <c:v>0.83550427986602172</c:v>
                </c:pt>
                <c:pt idx="68508">
                  <c:v>0.83513211760327521</c:v>
                </c:pt>
                <c:pt idx="68509">
                  <c:v>0.83544303797468367</c:v>
                </c:pt>
                <c:pt idx="68510">
                  <c:v>0.83513211760327521</c:v>
                </c:pt>
                <c:pt idx="68511">
                  <c:v>0.83507073715562186</c:v>
                </c:pt>
                <c:pt idx="68512">
                  <c:v>0.8353817504655493</c:v>
                </c:pt>
                <c:pt idx="68513">
                  <c:v>0.83569299552906096</c:v>
                </c:pt>
                <c:pt idx="68514">
                  <c:v>0.83569299552906096</c:v>
                </c:pt>
                <c:pt idx="68515">
                  <c:v>0.8353204172876304</c:v>
                </c:pt>
                <c:pt idx="68516">
                  <c:v>0.8353204172876304</c:v>
                </c:pt>
                <c:pt idx="68517">
                  <c:v>0.8356317554975774</c:v>
                </c:pt>
                <c:pt idx="68518">
                  <c:v>0.8356317554975774</c:v>
                </c:pt>
                <c:pt idx="68519">
                  <c:v>0.83569299552906096</c:v>
                </c:pt>
                <c:pt idx="68520">
                  <c:v>0.83569299552906096</c:v>
                </c:pt>
                <c:pt idx="68521">
                  <c:v>0.83569299552906096</c:v>
                </c:pt>
                <c:pt idx="68522">
                  <c:v>0.83500931098696463</c:v>
                </c:pt>
                <c:pt idx="68523">
                  <c:v>0.83544303797468367</c:v>
                </c:pt>
                <c:pt idx="68524">
                  <c:v>0.83507073715562186</c:v>
                </c:pt>
                <c:pt idx="68525">
                  <c:v>0.83513211760327521</c:v>
                </c:pt>
                <c:pt idx="68526">
                  <c:v>0.83519345238095233</c:v>
                </c:pt>
                <c:pt idx="68527">
                  <c:v>0.83556547619047616</c:v>
                </c:pt>
                <c:pt idx="68528">
                  <c:v>0.83525474153960577</c:v>
                </c:pt>
                <c:pt idx="68529">
                  <c:v>0.83488285608032731</c:v>
                </c:pt>
                <c:pt idx="68530">
                  <c:v>0.83525474153960577</c:v>
                </c:pt>
                <c:pt idx="68531">
                  <c:v>0.83488285608032731</c:v>
                </c:pt>
                <c:pt idx="68532">
                  <c:v>0.83513211760327521</c:v>
                </c:pt>
                <c:pt idx="68533">
                  <c:v>0.83544303797468367</c:v>
                </c:pt>
                <c:pt idx="68534">
                  <c:v>0.83550427986602172</c:v>
                </c:pt>
                <c:pt idx="68535">
                  <c:v>0.83550427986602172</c:v>
                </c:pt>
                <c:pt idx="68536">
                  <c:v>0.83538175046554941</c:v>
                </c:pt>
                <c:pt idx="68537">
                  <c:v>0.83507073715562186</c:v>
                </c:pt>
                <c:pt idx="68538">
                  <c:v>0.83500931098696463</c:v>
                </c:pt>
                <c:pt idx="68539">
                  <c:v>0.83569299552906096</c:v>
                </c:pt>
                <c:pt idx="68540">
                  <c:v>0.83569299552906096</c:v>
                </c:pt>
                <c:pt idx="68541">
                  <c:v>0.8353204172876304</c:v>
                </c:pt>
                <c:pt idx="68542">
                  <c:v>0.8353204172876304</c:v>
                </c:pt>
                <c:pt idx="68543">
                  <c:v>0.8353204172876304</c:v>
                </c:pt>
                <c:pt idx="68544">
                  <c:v>0.8356317554975774</c:v>
                </c:pt>
                <c:pt idx="68545">
                  <c:v>0.83557046979865779</c:v>
                </c:pt>
                <c:pt idx="68546">
                  <c:v>0.83557046979865779</c:v>
                </c:pt>
                <c:pt idx="68547">
                  <c:v>0.8356317554975774</c:v>
                </c:pt>
                <c:pt idx="68548">
                  <c:v>0.83594332587621178</c:v>
                </c:pt>
                <c:pt idx="68549">
                  <c:v>0.83557046979865779</c:v>
                </c:pt>
                <c:pt idx="68550">
                  <c:v>0.83582089552238814</c:v>
                </c:pt>
                <c:pt idx="68551">
                  <c:v>0.83544776119402975</c:v>
                </c:pt>
                <c:pt idx="68552">
                  <c:v>0.83550913838120111</c:v>
                </c:pt>
                <c:pt idx="68553">
                  <c:v>0.83557046979865779</c:v>
                </c:pt>
                <c:pt idx="68554">
                  <c:v>0.8356317554975774</c:v>
                </c:pt>
                <c:pt idx="68555">
                  <c:v>0.8353204172876304</c:v>
                </c:pt>
                <c:pt idx="68556">
                  <c:v>0.83494783904619974</c:v>
                </c:pt>
                <c:pt idx="68557">
                  <c:v>0.83538175046554941</c:v>
                </c:pt>
                <c:pt idx="68558">
                  <c:v>0.83544303797468367</c:v>
                </c:pt>
                <c:pt idx="68559">
                  <c:v>0.83507073715562186</c:v>
                </c:pt>
                <c:pt idx="68560">
                  <c:v>0.8353817504655493</c:v>
                </c:pt>
                <c:pt idx="68561">
                  <c:v>0.8356317554975774</c:v>
                </c:pt>
                <c:pt idx="68562">
                  <c:v>0.83594332587621178</c:v>
                </c:pt>
                <c:pt idx="68563">
                  <c:v>0.83525903838986215</c:v>
                </c:pt>
                <c:pt idx="68564">
                  <c:v>0.8356317554975774</c:v>
                </c:pt>
                <c:pt idx="68565">
                  <c:v>0.83569299552906096</c:v>
                </c:pt>
                <c:pt idx="68566">
                  <c:v>0.8353817504655493</c:v>
                </c:pt>
                <c:pt idx="68567">
                  <c:v>0.83544303797468367</c:v>
                </c:pt>
                <c:pt idx="68568">
                  <c:v>0.83513211760327521</c:v>
                </c:pt>
                <c:pt idx="68569">
                  <c:v>0.8348214285714286</c:v>
                </c:pt>
                <c:pt idx="68570">
                  <c:v>0.83513211760327521</c:v>
                </c:pt>
                <c:pt idx="68571">
                  <c:v>0.83507073715562186</c:v>
                </c:pt>
                <c:pt idx="68572">
                  <c:v>0.83538175046554941</c:v>
                </c:pt>
                <c:pt idx="68573">
                  <c:v>0.83538175046554941</c:v>
                </c:pt>
                <c:pt idx="68574">
                  <c:v>0.8347599553405286</c:v>
                </c:pt>
                <c:pt idx="68575">
                  <c:v>0.83507073715562186</c:v>
                </c:pt>
                <c:pt idx="68576">
                  <c:v>0.8353204172876304</c:v>
                </c:pt>
                <c:pt idx="68577">
                  <c:v>0.83538175046554941</c:v>
                </c:pt>
                <c:pt idx="68578">
                  <c:v>0.83513211760327521</c:v>
                </c:pt>
                <c:pt idx="68579">
                  <c:v>0.83519345238095233</c:v>
                </c:pt>
                <c:pt idx="68580">
                  <c:v>0.83519345238095233</c:v>
                </c:pt>
                <c:pt idx="68581">
                  <c:v>0.83550427986602149</c:v>
                </c:pt>
                <c:pt idx="68582">
                  <c:v>0.83519345238095233</c:v>
                </c:pt>
                <c:pt idx="68583">
                  <c:v>0.83519345238095233</c:v>
                </c:pt>
                <c:pt idx="68584">
                  <c:v>0.83513211760327521</c:v>
                </c:pt>
                <c:pt idx="68585">
                  <c:v>0.83581533879374537</c:v>
                </c:pt>
                <c:pt idx="68586">
                  <c:v>0.8357541899441342</c:v>
                </c:pt>
                <c:pt idx="68587">
                  <c:v>0.8353817504655493</c:v>
                </c:pt>
                <c:pt idx="68588">
                  <c:v>0.8353204172876304</c:v>
                </c:pt>
                <c:pt idx="68589">
                  <c:v>0.8353204172876304</c:v>
                </c:pt>
                <c:pt idx="68590">
                  <c:v>0.8356317554975774</c:v>
                </c:pt>
                <c:pt idx="68591">
                  <c:v>0.83569299552906096</c:v>
                </c:pt>
                <c:pt idx="68592">
                  <c:v>0.8353204172876304</c:v>
                </c:pt>
                <c:pt idx="68593">
                  <c:v>0.8353817504655493</c:v>
                </c:pt>
                <c:pt idx="68594">
                  <c:v>0.83513211760327521</c:v>
                </c:pt>
                <c:pt idx="68595">
                  <c:v>0.8348214285714286</c:v>
                </c:pt>
                <c:pt idx="68596">
                  <c:v>0.83519345238095233</c:v>
                </c:pt>
                <c:pt idx="68597">
                  <c:v>0.83488285608032731</c:v>
                </c:pt>
                <c:pt idx="68598">
                  <c:v>0.83519345238095233</c:v>
                </c:pt>
                <c:pt idx="68599">
                  <c:v>0.83519345238095233</c:v>
                </c:pt>
                <c:pt idx="68600">
                  <c:v>0.83513211760327521</c:v>
                </c:pt>
                <c:pt idx="68601">
                  <c:v>0.83544303797468367</c:v>
                </c:pt>
                <c:pt idx="68602">
                  <c:v>0.83544303797468367</c:v>
                </c:pt>
                <c:pt idx="68603">
                  <c:v>0.8353817504655493</c:v>
                </c:pt>
                <c:pt idx="68604">
                  <c:v>0.8356317554975774</c:v>
                </c:pt>
                <c:pt idx="68605">
                  <c:v>0.83525903838986215</c:v>
                </c:pt>
                <c:pt idx="68606">
                  <c:v>0.8353817504655493</c:v>
                </c:pt>
                <c:pt idx="68607">
                  <c:v>0.83544303797468367</c:v>
                </c:pt>
                <c:pt idx="68608">
                  <c:v>0.83581533879374537</c:v>
                </c:pt>
                <c:pt idx="68609">
                  <c:v>0.83544303797468367</c:v>
                </c:pt>
                <c:pt idx="68610">
                  <c:v>0.83544303797468367</c:v>
                </c:pt>
                <c:pt idx="68611">
                  <c:v>0.83507073715562186</c:v>
                </c:pt>
                <c:pt idx="68612">
                  <c:v>0.83544303797468367</c:v>
                </c:pt>
                <c:pt idx="68613">
                  <c:v>0.83519345238095233</c:v>
                </c:pt>
                <c:pt idx="68614">
                  <c:v>0.83519345238095233</c:v>
                </c:pt>
                <c:pt idx="68615">
                  <c:v>0.83519345238095233</c:v>
                </c:pt>
                <c:pt idx="68616">
                  <c:v>0.83488285608032731</c:v>
                </c:pt>
                <c:pt idx="68617">
                  <c:v>0.83519345238095233</c:v>
                </c:pt>
                <c:pt idx="68618">
                  <c:v>0.83513211760327521</c:v>
                </c:pt>
                <c:pt idx="68619">
                  <c:v>0.83507073715562186</c:v>
                </c:pt>
                <c:pt idx="68620">
                  <c:v>0.83507073715562186</c:v>
                </c:pt>
                <c:pt idx="68621">
                  <c:v>0.8348214285714286</c:v>
                </c:pt>
                <c:pt idx="68622">
                  <c:v>0.83519345238095233</c:v>
                </c:pt>
                <c:pt idx="68623">
                  <c:v>0.83488285608032731</c:v>
                </c:pt>
                <c:pt idx="68624">
                  <c:v>0.83525474153960577</c:v>
                </c:pt>
                <c:pt idx="68625">
                  <c:v>0.83519345238095233</c:v>
                </c:pt>
                <c:pt idx="68626">
                  <c:v>0.83513211760327521</c:v>
                </c:pt>
                <c:pt idx="68627">
                  <c:v>0.83513211760327521</c:v>
                </c:pt>
                <c:pt idx="68628">
                  <c:v>0.83513211760327521</c:v>
                </c:pt>
                <c:pt idx="68629">
                  <c:v>0.83544303797468367</c:v>
                </c:pt>
                <c:pt idx="68630">
                  <c:v>0.83507073715562186</c:v>
                </c:pt>
                <c:pt idx="68631">
                  <c:v>0.83507073715562186</c:v>
                </c:pt>
                <c:pt idx="68632">
                  <c:v>0.83507073715562186</c:v>
                </c:pt>
                <c:pt idx="68633">
                  <c:v>0.83507073715562186</c:v>
                </c:pt>
                <c:pt idx="68634">
                  <c:v>0.83544303797468367</c:v>
                </c:pt>
                <c:pt idx="68635">
                  <c:v>0.83544303797468367</c:v>
                </c:pt>
                <c:pt idx="68636">
                  <c:v>0.83519345238095233</c:v>
                </c:pt>
                <c:pt idx="68637">
                  <c:v>0.83519345238095233</c:v>
                </c:pt>
                <c:pt idx="68638">
                  <c:v>0.83519345238095233</c:v>
                </c:pt>
                <c:pt idx="68639">
                  <c:v>0.83513211760327521</c:v>
                </c:pt>
                <c:pt idx="68640">
                  <c:v>0.8357541899441342</c:v>
                </c:pt>
                <c:pt idx="68641">
                  <c:v>0.8353204172876304</c:v>
                </c:pt>
                <c:pt idx="68642">
                  <c:v>0.83569299552906096</c:v>
                </c:pt>
                <c:pt idx="68643">
                  <c:v>0.8353204172876304</c:v>
                </c:pt>
                <c:pt idx="68644">
                  <c:v>0.8356317554975774</c:v>
                </c:pt>
                <c:pt idx="68645">
                  <c:v>0.83557046979865779</c:v>
                </c:pt>
                <c:pt idx="68646">
                  <c:v>0.8356317554975774</c:v>
                </c:pt>
                <c:pt idx="68647">
                  <c:v>0.83569299552906096</c:v>
                </c:pt>
                <c:pt idx="68648">
                  <c:v>0.83544303797468367</c:v>
                </c:pt>
                <c:pt idx="68649">
                  <c:v>0.83550427986602172</c:v>
                </c:pt>
                <c:pt idx="68650">
                  <c:v>0.83513211760327521</c:v>
                </c:pt>
                <c:pt idx="68651">
                  <c:v>0.8348214285714286</c:v>
                </c:pt>
                <c:pt idx="68652">
                  <c:v>0.83513211760327521</c:v>
                </c:pt>
                <c:pt idx="68653">
                  <c:v>0.83513211760327521</c:v>
                </c:pt>
                <c:pt idx="68654">
                  <c:v>0.83513211760327521</c:v>
                </c:pt>
                <c:pt idx="68655">
                  <c:v>0.83507073715562186</c:v>
                </c:pt>
                <c:pt idx="68656">
                  <c:v>0.83507073715562186</c:v>
                </c:pt>
                <c:pt idx="68657">
                  <c:v>0.8353817504655493</c:v>
                </c:pt>
                <c:pt idx="68658">
                  <c:v>0.8353204172876304</c:v>
                </c:pt>
                <c:pt idx="68659">
                  <c:v>0.83525903838986215</c:v>
                </c:pt>
                <c:pt idx="68660">
                  <c:v>0.83557046979865779</c:v>
                </c:pt>
                <c:pt idx="68661">
                  <c:v>0.83525903838986215</c:v>
                </c:pt>
                <c:pt idx="68662">
                  <c:v>0.83557046979865779</c:v>
                </c:pt>
                <c:pt idx="68663">
                  <c:v>0.83557046979865779</c:v>
                </c:pt>
                <c:pt idx="68664">
                  <c:v>0.83557046979865779</c:v>
                </c:pt>
                <c:pt idx="68665">
                  <c:v>0.83557046979865779</c:v>
                </c:pt>
                <c:pt idx="68666">
                  <c:v>0.83588213353226415</c:v>
                </c:pt>
                <c:pt idx="68667">
                  <c:v>0.8356317554975774</c:v>
                </c:pt>
                <c:pt idx="68668">
                  <c:v>0.8356317554975774</c:v>
                </c:pt>
                <c:pt idx="68669">
                  <c:v>0.83525903838986215</c:v>
                </c:pt>
                <c:pt idx="68670">
                  <c:v>0.8353204172876304</c:v>
                </c:pt>
                <c:pt idx="68671">
                  <c:v>0.8356317554975774</c:v>
                </c:pt>
                <c:pt idx="68672">
                  <c:v>0.83557046979865779</c:v>
                </c:pt>
                <c:pt idx="68673">
                  <c:v>0.83557046979865779</c:v>
                </c:pt>
                <c:pt idx="68674">
                  <c:v>0.8356317554975774</c:v>
                </c:pt>
                <c:pt idx="68675">
                  <c:v>0.8353204172876304</c:v>
                </c:pt>
                <c:pt idx="68676">
                  <c:v>0.83507073715562186</c:v>
                </c:pt>
                <c:pt idx="68677">
                  <c:v>0.83519345238095233</c:v>
                </c:pt>
                <c:pt idx="68678">
                  <c:v>0.83519345238095233</c:v>
                </c:pt>
                <c:pt idx="68679">
                  <c:v>0.83519345238095233</c:v>
                </c:pt>
                <c:pt idx="68680">
                  <c:v>0.83550427986602172</c:v>
                </c:pt>
                <c:pt idx="68681">
                  <c:v>0.83581533879374537</c:v>
                </c:pt>
                <c:pt idx="68682">
                  <c:v>0.83569299552906096</c:v>
                </c:pt>
                <c:pt idx="68683">
                  <c:v>0.8356317554975774</c:v>
                </c:pt>
                <c:pt idx="68684">
                  <c:v>0.8353817504655493</c:v>
                </c:pt>
                <c:pt idx="68685">
                  <c:v>0.8357541899441342</c:v>
                </c:pt>
                <c:pt idx="68686">
                  <c:v>0.83507073715562186</c:v>
                </c:pt>
                <c:pt idx="68687">
                  <c:v>0.83550427986602172</c:v>
                </c:pt>
                <c:pt idx="68688">
                  <c:v>0.83519345238095233</c:v>
                </c:pt>
                <c:pt idx="68689">
                  <c:v>0.83513211760327521</c:v>
                </c:pt>
                <c:pt idx="68690">
                  <c:v>0.83544303797468367</c:v>
                </c:pt>
                <c:pt idx="68691">
                  <c:v>0.83538175046554941</c:v>
                </c:pt>
                <c:pt idx="68692">
                  <c:v>0.8356317554975774</c:v>
                </c:pt>
                <c:pt idx="68693">
                  <c:v>0.8356317554975774</c:v>
                </c:pt>
                <c:pt idx="68694">
                  <c:v>0.83525903838986215</c:v>
                </c:pt>
                <c:pt idx="68695">
                  <c:v>0.8356317554975774</c:v>
                </c:pt>
                <c:pt idx="68696">
                  <c:v>0.8356317554975774</c:v>
                </c:pt>
                <c:pt idx="68697">
                  <c:v>0.8353204172876304</c:v>
                </c:pt>
                <c:pt idx="68698">
                  <c:v>0.83500931098696463</c:v>
                </c:pt>
                <c:pt idx="68699">
                  <c:v>0.8353204172876304</c:v>
                </c:pt>
                <c:pt idx="68700">
                  <c:v>0.8353204172876304</c:v>
                </c:pt>
                <c:pt idx="68701">
                  <c:v>0.8353204172876304</c:v>
                </c:pt>
                <c:pt idx="68702">
                  <c:v>0.83569299552906096</c:v>
                </c:pt>
                <c:pt idx="68703">
                  <c:v>0.8353817504655493</c:v>
                </c:pt>
                <c:pt idx="68704">
                  <c:v>0.8353817504655493</c:v>
                </c:pt>
                <c:pt idx="68705">
                  <c:v>0.83525903838986215</c:v>
                </c:pt>
                <c:pt idx="68706">
                  <c:v>0.8356317554975774</c:v>
                </c:pt>
                <c:pt idx="68707">
                  <c:v>0.8356317554975774</c:v>
                </c:pt>
                <c:pt idx="68708">
                  <c:v>0.83525903838986215</c:v>
                </c:pt>
                <c:pt idx="68709">
                  <c:v>0.83525903838986215</c:v>
                </c:pt>
                <c:pt idx="68710">
                  <c:v>0.83525903838986215</c:v>
                </c:pt>
                <c:pt idx="68711">
                  <c:v>0.8353204172876304</c:v>
                </c:pt>
                <c:pt idx="68712">
                  <c:v>0.83500931098696463</c:v>
                </c:pt>
                <c:pt idx="68713">
                  <c:v>0.8353817504655493</c:v>
                </c:pt>
                <c:pt idx="68714">
                  <c:v>0.83569299552906096</c:v>
                </c:pt>
                <c:pt idx="68715">
                  <c:v>0.8356317554975774</c:v>
                </c:pt>
                <c:pt idx="68716">
                  <c:v>0.83525903838986215</c:v>
                </c:pt>
                <c:pt idx="68717">
                  <c:v>0.83525903838986215</c:v>
                </c:pt>
                <c:pt idx="68718">
                  <c:v>0.83494783904619974</c:v>
                </c:pt>
                <c:pt idx="68719">
                  <c:v>0.83500931098696463</c:v>
                </c:pt>
                <c:pt idx="68720">
                  <c:v>0.83507073715562186</c:v>
                </c:pt>
                <c:pt idx="68721">
                  <c:v>0.83513211760327521</c:v>
                </c:pt>
                <c:pt idx="68722">
                  <c:v>0.83544303797468367</c:v>
                </c:pt>
                <c:pt idx="68723">
                  <c:v>0.83513211760327521</c:v>
                </c:pt>
                <c:pt idx="68724">
                  <c:v>0.83513211760327521</c:v>
                </c:pt>
                <c:pt idx="68725">
                  <c:v>0.83519345238095233</c:v>
                </c:pt>
                <c:pt idx="68726">
                  <c:v>0.83488285608032731</c:v>
                </c:pt>
                <c:pt idx="68727">
                  <c:v>0.83507073715562186</c:v>
                </c:pt>
                <c:pt idx="68728">
                  <c:v>0.83569299552906118</c:v>
                </c:pt>
                <c:pt idx="68729">
                  <c:v>0.83507073715562186</c:v>
                </c:pt>
                <c:pt idx="68730">
                  <c:v>0.83500931098696463</c:v>
                </c:pt>
                <c:pt idx="68731">
                  <c:v>0.83494783904619974</c:v>
                </c:pt>
                <c:pt idx="68732">
                  <c:v>0.83494783904619974</c:v>
                </c:pt>
                <c:pt idx="68733">
                  <c:v>0.83488632128214701</c:v>
                </c:pt>
                <c:pt idx="68734">
                  <c:v>0.83507462686567158</c:v>
                </c:pt>
                <c:pt idx="68735">
                  <c:v>0.83519761372110379</c:v>
                </c:pt>
                <c:pt idx="68736">
                  <c:v>0.83557046979865779</c:v>
                </c:pt>
                <c:pt idx="68737">
                  <c:v>0.83557046979865779</c:v>
                </c:pt>
                <c:pt idx="68738">
                  <c:v>0.83557046979865779</c:v>
                </c:pt>
                <c:pt idx="68739">
                  <c:v>0.83557046979865779</c:v>
                </c:pt>
                <c:pt idx="68740">
                  <c:v>0.83525903838986215</c:v>
                </c:pt>
                <c:pt idx="68741">
                  <c:v>0.83494783904619974</c:v>
                </c:pt>
                <c:pt idx="68742">
                  <c:v>0.83500931098696463</c:v>
                </c:pt>
                <c:pt idx="68743">
                  <c:v>0.83500931098696463</c:v>
                </c:pt>
                <c:pt idx="68744">
                  <c:v>0.83500931098696463</c:v>
                </c:pt>
                <c:pt idx="68745">
                  <c:v>0.83500931098696463</c:v>
                </c:pt>
                <c:pt idx="68746">
                  <c:v>0.83538175046554941</c:v>
                </c:pt>
                <c:pt idx="68747">
                  <c:v>0.83500931098696463</c:v>
                </c:pt>
                <c:pt idx="68748">
                  <c:v>0.83500931098696463</c:v>
                </c:pt>
                <c:pt idx="68749">
                  <c:v>0.83538175046554941</c:v>
                </c:pt>
                <c:pt idx="68750">
                  <c:v>0.83500931098696463</c:v>
                </c:pt>
                <c:pt idx="68751">
                  <c:v>0.83500931098696463</c:v>
                </c:pt>
                <c:pt idx="68752">
                  <c:v>0.83507073715562186</c:v>
                </c:pt>
                <c:pt idx="68753">
                  <c:v>0.83544303797468367</c:v>
                </c:pt>
                <c:pt idx="68754">
                  <c:v>0.8353204172876304</c:v>
                </c:pt>
                <c:pt idx="68755">
                  <c:v>0.83488632128214701</c:v>
                </c:pt>
                <c:pt idx="68756">
                  <c:v>0.83519761372110379</c:v>
                </c:pt>
                <c:pt idx="68757">
                  <c:v>0.83557046979865779</c:v>
                </c:pt>
                <c:pt idx="68758">
                  <c:v>0.83513614323013807</c:v>
                </c:pt>
                <c:pt idx="68759">
                  <c:v>0.83513614323013807</c:v>
                </c:pt>
                <c:pt idx="68760">
                  <c:v>0.83544776119402975</c:v>
                </c:pt>
                <c:pt idx="68761">
                  <c:v>0.83613288540500197</c:v>
                </c:pt>
                <c:pt idx="68762">
                  <c:v>0.83544776119402975</c:v>
                </c:pt>
                <c:pt idx="68763">
                  <c:v>0.83538633818589025</c:v>
                </c:pt>
                <c:pt idx="68764">
                  <c:v>0.83575961179544611</c:v>
                </c:pt>
                <c:pt idx="68765">
                  <c:v>0.83544776119402975</c:v>
                </c:pt>
                <c:pt idx="68766">
                  <c:v>0.83544776119402975</c:v>
                </c:pt>
                <c:pt idx="68767">
                  <c:v>0.83544776119402975</c:v>
                </c:pt>
                <c:pt idx="68768">
                  <c:v>0.83575961179544611</c:v>
                </c:pt>
                <c:pt idx="68769">
                  <c:v>0.83513614323013796</c:v>
                </c:pt>
                <c:pt idx="68770">
                  <c:v>0.83513614323013796</c:v>
                </c:pt>
                <c:pt idx="68771">
                  <c:v>0.83513614323013796</c:v>
                </c:pt>
                <c:pt idx="68772">
                  <c:v>0.83544776119402975</c:v>
                </c:pt>
                <c:pt idx="68773">
                  <c:v>0.83550913838120111</c:v>
                </c:pt>
                <c:pt idx="68774">
                  <c:v>0.8356317554975774</c:v>
                </c:pt>
                <c:pt idx="68775">
                  <c:v>0.8356317554975774</c:v>
                </c:pt>
                <c:pt idx="68776">
                  <c:v>0.8353204172876304</c:v>
                </c:pt>
                <c:pt idx="68777">
                  <c:v>0.8353817504655493</c:v>
                </c:pt>
                <c:pt idx="68778">
                  <c:v>0.83544303797468367</c:v>
                </c:pt>
                <c:pt idx="68779">
                  <c:v>0.83544303797468367</c:v>
                </c:pt>
                <c:pt idx="68780">
                  <c:v>0.83513211760327521</c:v>
                </c:pt>
                <c:pt idx="68781">
                  <c:v>0.83519345238095233</c:v>
                </c:pt>
                <c:pt idx="68782">
                  <c:v>0.83525474153960577</c:v>
                </c:pt>
                <c:pt idx="68783">
                  <c:v>0.83519345238095233</c:v>
                </c:pt>
                <c:pt idx="68784">
                  <c:v>0.83519345238095233</c:v>
                </c:pt>
                <c:pt idx="68785">
                  <c:v>0.83519345238095233</c:v>
                </c:pt>
                <c:pt idx="68786">
                  <c:v>0.8348214285714286</c:v>
                </c:pt>
                <c:pt idx="68787">
                  <c:v>0.83513211760327521</c:v>
                </c:pt>
                <c:pt idx="68788">
                  <c:v>0.83513211760327521</c:v>
                </c:pt>
                <c:pt idx="68789">
                  <c:v>0.83538175046554941</c:v>
                </c:pt>
                <c:pt idx="68790">
                  <c:v>0.83538175046554941</c:v>
                </c:pt>
                <c:pt idx="68791">
                  <c:v>0.83507073715562186</c:v>
                </c:pt>
                <c:pt idx="68792">
                  <c:v>0.83507073715562186</c:v>
                </c:pt>
                <c:pt idx="68793">
                  <c:v>0.83507073715562186</c:v>
                </c:pt>
                <c:pt idx="68794">
                  <c:v>0.8347599553405286</c:v>
                </c:pt>
                <c:pt idx="68795">
                  <c:v>0.8348214285714286</c:v>
                </c:pt>
                <c:pt idx="68796">
                  <c:v>0.83513211760327521</c:v>
                </c:pt>
                <c:pt idx="68797">
                  <c:v>0.83513211760327521</c:v>
                </c:pt>
                <c:pt idx="68798">
                  <c:v>0.8357541899441342</c:v>
                </c:pt>
                <c:pt idx="68799">
                  <c:v>0.8357541899441342</c:v>
                </c:pt>
                <c:pt idx="68800">
                  <c:v>0.8353817504655493</c:v>
                </c:pt>
                <c:pt idx="68801">
                  <c:v>0.8356317554975774</c:v>
                </c:pt>
                <c:pt idx="68802">
                  <c:v>0.83594332587621178</c:v>
                </c:pt>
                <c:pt idx="68803">
                  <c:v>0.83525903838986215</c:v>
                </c:pt>
                <c:pt idx="68804">
                  <c:v>0.83525903838986215</c:v>
                </c:pt>
                <c:pt idx="68805">
                  <c:v>0.8356317554975774</c:v>
                </c:pt>
                <c:pt idx="68806">
                  <c:v>0.8356317554975774</c:v>
                </c:pt>
                <c:pt idx="68807">
                  <c:v>0.8353817504655493</c:v>
                </c:pt>
                <c:pt idx="68808">
                  <c:v>0.8353817504655493</c:v>
                </c:pt>
                <c:pt idx="68809">
                  <c:v>0.83469843633655993</c:v>
                </c:pt>
                <c:pt idx="68810">
                  <c:v>0.83507073715562186</c:v>
                </c:pt>
                <c:pt idx="68811">
                  <c:v>0.83544303797468367</c:v>
                </c:pt>
                <c:pt idx="68812">
                  <c:v>0.8348214285714286</c:v>
                </c:pt>
                <c:pt idx="68813">
                  <c:v>0.83488285608032731</c:v>
                </c:pt>
                <c:pt idx="68814">
                  <c:v>0.83519345238095233</c:v>
                </c:pt>
                <c:pt idx="68815">
                  <c:v>0.83513211760327521</c:v>
                </c:pt>
                <c:pt idx="68816">
                  <c:v>0.83513211760327521</c:v>
                </c:pt>
                <c:pt idx="68817">
                  <c:v>0.83519345238095233</c:v>
                </c:pt>
                <c:pt idx="68818">
                  <c:v>0.83519345238095233</c:v>
                </c:pt>
                <c:pt idx="68819">
                  <c:v>0.83519345238095233</c:v>
                </c:pt>
                <c:pt idx="68820">
                  <c:v>0.8348214285714286</c:v>
                </c:pt>
                <c:pt idx="68821">
                  <c:v>0.8348214285714286</c:v>
                </c:pt>
                <c:pt idx="68822">
                  <c:v>0.83519345238095233</c:v>
                </c:pt>
                <c:pt idx="68823">
                  <c:v>0.83519345238095233</c:v>
                </c:pt>
                <c:pt idx="68824">
                  <c:v>0.83519345238095233</c:v>
                </c:pt>
                <c:pt idx="68825">
                  <c:v>0.83513211760327521</c:v>
                </c:pt>
                <c:pt idx="68826">
                  <c:v>0.83544303797468367</c:v>
                </c:pt>
                <c:pt idx="68827">
                  <c:v>0.83544303797468367</c:v>
                </c:pt>
                <c:pt idx="68828">
                  <c:v>0.8356317554975774</c:v>
                </c:pt>
                <c:pt idx="68829">
                  <c:v>0.83525903838986215</c:v>
                </c:pt>
                <c:pt idx="68830">
                  <c:v>0.8353204172876304</c:v>
                </c:pt>
                <c:pt idx="68831">
                  <c:v>0.8353817504655493</c:v>
                </c:pt>
                <c:pt idx="68832">
                  <c:v>0.8357541899441342</c:v>
                </c:pt>
                <c:pt idx="68833">
                  <c:v>0.8357541899441342</c:v>
                </c:pt>
                <c:pt idx="68834">
                  <c:v>0.8357541899441342</c:v>
                </c:pt>
                <c:pt idx="68835">
                  <c:v>0.8353817504655493</c:v>
                </c:pt>
                <c:pt idx="68836">
                  <c:v>0.83494783904619974</c:v>
                </c:pt>
                <c:pt idx="68837">
                  <c:v>0.8356317554975774</c:v>
                </c:pt>
                <c:pt idx="68838">
                  <c:v>0.83525903838986215</c:v>
                </c:pt>
                <c:pt idx="68839">
                  <c:v>0.83525903838986215</c:v>
                </c:pt>
                <c:pt idx="68840">
                  <c:v>0.83557046979865779</c:v>
                </c:pt>
                <c:pt idx="68841">
                  <c:v>0.83538633818589025</c:v>
                </c:pt>
                <c:pt idx="68842">
                  <c:v>0.83575961179544611</c:v>
                </c:pt>
                <c:pt idx="68843">
                  <c:v>0.83575961179544611</c:v>
                </c:pt>
                <c:pt idx="68844">
                  <c:v>0.83507462686567158</c:v>
                </c:pt>
                <c:pt idx="68845">
                  <c:v>0.83538633818589025</c:v>
                </c:pt>
                <c:pt idx="68846">
                  <c:v>0.83538633818589025</c:v>
                </c:pt>
                <c:pt idx="68847">
                  <c:v>0.83513614323013796</c:v>
                </c:pt>
                <c:pt idx="68848">
                  <c:v>0.83519761372110379</c:v>
                </c:pt>
                <c:pt idx="68849">
                  <c:v>0.83557046979865779</c:v>
                </c:pt>
                <c:pt idx="68850">
                  <c:v>0.83557046979865779</c:v>
                </c:pt>
                <c:pt idx="68851">
                  <c:v>0.83557046979865779</c:v>
                </c:pt>
                <c:pt idx="68852">
                  <c:v>0.83557046979865779</c:v>
                </c:pt>
                <c:pt idx="68853">
                  <c:v>0.83525903838986215</c:v>
                </c:pt>
                <c:pt idx="68854">
                  <c:v>0.83557046979865779</c:v>
                </c:pt>
                <c:pt idx="68855">
                  <c:v>0.83525903838986215</c:v>
                </c:pt>
                <c:pt idx="68856">
                  <c:v>0.83525903838986215</c:v>
                </c:pt>
                <c:pt idx="68857">
                  <c:v>0.8353204172876304</c:v>
                </c:pt>
                <c:pt idx="68858">
                  <c:v>0.8356317554975774</c:v>
                </c:pt>
                <c:pt idx="68859">
                  <c:v>0.83525903838986215</c:v>
                </c:pt>
                <c:pt idx="68860">
                  <c:v>0.83519761372110379</c:v>
                </c:pt>
                <c:pt idx="68861">
                  <c:v>0.83488632128214701</c:v>
                </c:pt>
                <c:pt idx="68862">
                  <c:v>0.83519761372110379</c:v>
                </c:pt>
                <c:pt idx="68863">
                  <c:v>0.83488632128214701</c:v>
                </c:pt>
                <c:pt idx="68864">
                  <c:v>0.83525903838986215</c:v>
                </c:pt>
                <c:pt idx="68865">
                  <c:v>0.83525903838986215</c:v>
                </c:pt>
                <c:pt idx="68866">
                  <c:v>0.8356317554975774</c:v>
                </c:pt>
                <c:pt idx="68867">
                  <c:v>0.8356317554975774</c:v>
                </c:pt>
                <c:pt idx="68868">
                  <c:v>0.83525903838986215</c:v>
                </c:pt>
                <c:pt idx="68869">
                  <c:v>0.83494783904619974</c:v>
                </c:pt>
                <c:pt idx="68870">
                  <c:v>0.83494783904619974</c:v>
                </c:pt>
                <c:pt idx="68871">
                  <c:v>0.83569299552906096</c:v>
                </c:pt>
                <c:pt idx="68872">
                  <c:v>0.83569299552906096</c:v>
                </c:pt>
                <c:pt idx="68873">
                  <c:v>0.83494783904619974</c:v>
                </c:pt>
                <c:pt idx="68874">
                  <c:v>0.83494783904619974</c:v>
                </c:pt>
                <c:pt idx="68875">
                  <c:v>0.83494783904619974</c:v>
                </c:pt>
                <c:pt idx="68876">
                  <c:v>0.8356317554975774</c:v>
                </c:pt>
                <c:pt idx="68877">
                  <c:v>0.8356317554975774</c:v>
                </c:pt>
                <c:pt idx="68878">
                  <c:v>0.83588213353226415</c:v>
                </c:pt>
                <c:pt idx="68879">
                  <c:v>0.83550913838120111</c:v>
                </c:pt>
                <c:pt idx="68880">
                  <c:v>0.83550913838120111</c:v>
                </c:pt>
                <c:pt idx="68881">
                  <c:v>0.83582089552238814</c:v>
                </c:pt>
                <c:pt idx="68882">
                  <c:v>0.83557046979865779</c:v>
                </c:pt>
                <c:pt idx="68883">
                  <c:v>0.8353204172876304</c:v>
                </c:pt>
                <c:pt idx="68884">
                  <c:v>0.83500931098696463</c:v>
                </c:pt>
                <c:pt idx="68885">
                  <c:v>0.83469843633655993</c:v>
                </c:pt>
                <c:pt idx="68886">
                  <c:v>0.83507073715562175</c:v>
                </c:pt>
                <c:pt idx="68887">
                  <c:v>0.83494783904619974</c:v>
                </c:pt>
                <c:pt idx="68888">
                  <c:v>0.8356317554975774</c:v>
                </c:pt>
                <c:pt idx="68889">
                  <c:v>0.8353204172876304</c:v>
                </c:pt>
                <c:pt idx="68890">
                  <c:v>0.83500931098696463</c:v>
                </c:pt>
                <c:pt idx="68891">
                  <c:v>0.83544303797468367</c:v>
                </c:pt>
                <c:pt idx="68892">
                  <c:v>0.83550427986602172</c:v>
                </c:pt>
                <c:pt idx="68893">
                  <c:v>0.83507073715562186</c:v>
                </c:pt>
                <c:pt idx="68894">
                  <c:v>0.8353204172876304</c:v>
                </c:pt>
                <c:pt idx="68895">
                  <c:v>0.83557046979865779</c:v>
                </c:pt>
                <c:pt idx="68896">
                  <c:v>0.83550913838120111</c:v>
                </c:pt>
                <c:pt idx="68897">
                  <c:v>0.83525903838986215</c:v>
                </c:pt>
                <c:pt idx="68898">
                  <c:v>0.83494783904619974</c:v>
                </c:pt>
                <c:pt idx="68899">
                  <c:v>0.83488632128214701</c:v>
                </c:pt>
                <c:pt idx="68900">
                  <c:v>0.83557046979865779</c:v>
                </c:pt>
                <c:pt idx="68901">
                  <c:v>0.83550913838120111</c:v>
                </c:pt>
                <c:pt idx="68902">
                  <c:v>0.83544776119402975</c:v>
                </c:pt>
                <c:pt idx="68903">
                  <c:v>0.83544776119402975</c:v>
                </c:pt>
                <c:pt idx="68904">
                  <c:v>0.83525903838986215</c:v>
                </c:pt>
                <c:pt idx="68905">
                  <c:v>0.83494783904619974</c:v>
                </c:pt>
                <c:pt idx="68906">
                  <c:v>0.83500931098696463</c:v>
                </c:pt>
                <c:pt idx="68907">
                  <c:v>0.83469843633655993</c:v>
                </c:pt>
                <c:pt idx="68908">
                  <c:v>0.83507073715562186</c:v>
                </c:pt>
                <c:pt idx="68909">
                  <c:v>0.83507073715562186</c:v>
                </c:pt>
                <c:pt idx="68910">
                  <c:v>0.83500931098696463</c:v>
                </c:pt>
                <c:pt idx="68911">
                  <c:v>0.83500931098696463</c:v>
                </c:pt>
                <c:pt idx="68912">
                  <c:v>0.83500931098696463</c:v>
                </c:pt>
                <c:pt idx="68913">
                  <c:v>0.83525903838986215</c:v>
                </c:pt>
                <c:pt idx="68914">
                  <c:v>0.83519761372110379</c:v>
                </c:pt>
                <c:pt idx="68915">
                  <c:v>0.83557046979865779</c:v>
                </c:pt>
                <c:pt idx="68916">
                  <c:v>0.83557046979865779</c:v>
                </c:pt>
                <c:pt idx="68917">
                  <c:v>0.83519761372110379</c:v>
                </c:pt>
                <c:pt idx="68918">
                  <c:v>0.83550913838120111</c:v>
                </c:pt>
                <c:pt idx="68919">
                  <c:v>0.83550913838120111</c:v>
                </c:pt>
                <c:pt idx="68920">
                  <c:v>0.83550913838120111</c:v>
                </c:pt>
                <c:pt idx="68921">
                  <c:v>0.83550913838120111</c:v>
                </c:pt>
                <c:pt idx="68922">
                  <c:v>0.83525903838986215</c:v>
                </c:pt>
                <c:pt idx="68923">
                  <c:v>0.83525903838986215</c:v>
                </c:pt>
                <c:pt idx="68924">
                  <c:v>0.83557046979865779</c:v>
                </c:pt>
                <c:pt idx="68925">
                  <c:v>0.8356317554975774</c:v>
                </c:pt>
                <c:pt idx="68926">
                  <c:v>0.8353204172876304</c:v>
                </c:pt>
                <c:pt idx="68927">
                  <c:v>0.83525903838986215</c:v>
                </c:pt>
                <c:pt idx="68928">
                  <c:v>0.83519761372110379</c:v>
                </c:pt>
                <c:pt idx="68929">
                  <c:v>0.83557046979865779</c:v>
                </c:pt>
                <c:pt idx="68930">
                  <c:v>0.83488632128214701</c:v>
                </c:pt>
                <c:pt idx="68931">
                  <c:v>0.83525903838986215</c:v>
                </c:pt>
                <c:pt idx="68932">
                  <c:v>0.83519761372110379</c:v>
                </c:pt>
                <c:pt idx="68933">
                  <c:v>0.83519761372110379</c:v>
                </c:pt>
                <c:pt idx="68934">
                  <c:v>0.83525903838986215</c:v>
                </c:pt>
                <c:pt idx="68935">
                  <c:v>0.83463687150837995</c:v>
                </c:pt>
                <c:pt idx="68936">
                  <c:v>0.83500931098696463</c:v>
                </c:pt>
                <c:pt idx="68937">
                  <c:v>0.83538175046554941</c:v>
                </c:pt>
                <c:pt idx="68938">
                  <c:v>0.83494783904619974</c:v>
                </c:pt>
                <c:pt idx="68939">
                  <c:v>0.83525903838986215</c:v>
                </c:pt>
                <c:pt idx="68940">
                  <c:v>0.83519761372110379</c:v>
                </c:pt>
                <c:pt idx="68941">
                  <c:v>0.8353204172876304</c:v>
                </c:pt>
                <c:pt idx="68942">
                  <c:v>0.83500931098696463</c:v>
                </c:pt>
                <c:pt idx="68943">
                  <c:v>0.83463687150837995</c:v>
                </c:pt>
                <c:pt idx="68944">
                  <c:v>0.83500931098696463</c:v>
                </c:pt>
                <c:pt idx="68945">
                  <c:v>0.83500931098696463</c:v>
                </c:pt>
                <c:pt idx="68946">
                  <c:v>0.83494783904619974</c:v>
                </c:pt>
                <c:pt idx="68947">
                  <c:v>0.83557046979865779</c:v>
                </c:pt>
                <c:pt idx="68948">
                  <c:v>0.83519761372110379</c:v>
                </c:pt>
                <c:pt idx="68949">
                  <c:v>0.83550913838120111</c:v>
                </c:pt>
                <c:pt idx="68950">
                  <c:v>0.83544776119402975</c:v>
                </c:pt>
                <c:pt idx="68951">
                  <c:v>0.83550913838120111</c:v>
                </c:pt>
                <c:pt idx="68952">
                  <c:v>0.83525903838986215</c:v>
                </c:pt>
                <c:pt idx="68953">
                  <c:v>0.83538175046554941</c:v>
                </c:pt>
                <c:pt idx="68954">
                  <c:v>0.83538175046554941</c:v>
                </c:pt>
                <c:pt idx="68955">
                  <c:v>0.83494783904619974</c:v>
                </c:pt>
                <c:pt idx="68956">
                  <c:v>0.83519761372110379</c:v>
                </c:pt>
                <c:pt idx="68957">
                  <c:v>0.83550913838120111</c:v>
                </c:pt>
                <c:pt idx="68958">
                  <c:v>0.83513614323013796</c:v>
                </c:pt>
                <c:pt idx="68959">
                  <c:v>0.83550913838120111</c:v>
                </c:pt>
                <c:pt idx="68960">
                  <c:v>0.83544776119402975</c:v>
                </c:pt>
                <c:pt idx="68961">
                  <c:v>0.83550913838120111</c:v>
                </c:pt>
                <c:pt idx="68962">
                  <c:v>0.83519761372110379</c:v>
                </c:pt>
                <c:pt idx="68963">
                  <c:v>0.83550913838120111</c:v>
                </c:pt>
                <c:pt idx="68964">
                  <c:v>0.83594332587621178</c:v>
                </c:pt>
                <c:pt idx="68965">
                  <c:v>0.8353204172876304</c:v>
                </c:pt>
                <c:pt idx="68966">
                  <c:v>0.83500931098696463</c:v>
                </c:pt>
                <c:pt idx="68967">
                  <c:v>0.8353204172876304</c:v>
                </c:pt>
                <c:pt idx="68968">
                  <c:v>0.8353204172876304</c:v>
                </c:pt>
                <c:pt idx="68969">
                  <c:v>0.83507073715562186</c:v>
                </c:pt>
                <c:pt idx="68970">
                  <c:v>0.83507073715562186</c:v>
                </c:pt>
                <c:pt idx="68971">
                  <c:v>0.83507073715562186</c:v>
                </c:pt>
                <c:pt idx="68972">
                  <c:v>0.83507073715562186</c:v>
                </c:pt>
                <c:pt idx="68973">
                  <c:v>0.83500931098696463</c:v>
                </c:pt>
                <c:pt idx="68974">
                  <c:v>0.83494783904619974</c:v>
                </c:pt>
                <c:pt idx="68975">
                  <c:v>0.83488632128214701</c:v>
                </c:pt>
                <c:pt idx="68976">
                  <c:v>0.83519761372110379</c:v>
                </c:pt>
                <c:pt idx="68977">
                  <c:v>0.83550913838120111</c:v>
                </c:pt>
                <c:pt idx="68978">
                  <c:v>0.83550913838120111</c:v>
                </c:pt>
                <c:pt idx="68979">
                  <c:v>0.83557046979865779</c:v>
                </c:pt>
                <c:pt idx="68980">
                  <c:v>0.83525903838986215</c:v>
                </c:pt>
                <c:pt idx="68981">
                  <c:v>0.83525903838986215</c:v>
                </c:pt>
                <c:pt idx="68982">
                  <c:v>0.83525903838986215</c:v>
                </c:pt>
                <c:pt idx="68983">
                  <c:v>0.83569299552906118</c:v>
                </c:pt>
                <c:pt idx="68984">
                  <c:v>0.83507073715562186</c:v>
                </c:pt>
                <c:pt idx="68985">
                  <c:v>0.83469843633655993</c:v>
                </c:pt>
                <c:pt idx="68986">
                  <c:v>0.83500931098696463</c:v>
                </c:pt>
                <c:pt idx="68987">
                  <c:v>0.8353204172876304</c:v>
                </c:pt>
                <c:pt idx="68988">
                  <c:v>0.83538175046554941</c:v>
                </c:pt>
                <c:pt idx="68989">
                  <c:v>0.83500931098696463</c:v>
                </c:pt>
                <c:pt idx="68990">
                  <c:v>0.83500931098696463</c:v>
                </c:pt>
                <c:pt idx="68991">
                  <c:v>0.83500931098696463</c:v>
                </c:pt>
                <c:pt idx="68992">
                  <c:v>0.83494783904619974</c:v>
                </c:pt>
                <c:pt idx="68993">
                  <c:v>0.83525903838986215</c:v>
                </c:pt>
                <c:pt idx="68994">
                  <c:v>0.83550913838120111</c:v>
                </c:pt>
                <c:pt idx="68995">
                  <c:v>0.83482475764354969</c:v>
                </c:pt>
                <c:pt idx="68996">
                  <c:v>0.83519761372110379</c:v>
                </c:pt>
                <c:pt idx="68997">
                  <c:v>0.83550913838120111</c:v>
                </c:pt>
                <c:pt idx="68998">
                  <c:v>0.83550913838120111</c:v>
                </c:pt>
                <c:pt idx="68999">
                  <c:v>0.83519761372110379</c:v>
                </c:pt>
                <c:pt idx="69000">
                  <c:v>0.83588213353226415</c:v>
                </c:pt>
                <c:pt idx="69001">
                  <c:v>0.83588213353226415</c:v>
                </c:pt>
                <c:pt idx="69002">
                  <c:v>0.83550913838120111</c:v>
                </c:pt>
                <c:pt idx="69003">
                  <c:v>0.83550913838120111</c:v>
                </c:pt>
                <c:pt idx="69004">
                  <c:v>0.83544776119402975</c:v>
                </c:pt>
                <c:pt idx="69005">
                  <c:v>0.83538633818589025</c:v>
                </c:pt>
                <c:pt idx="69006">
                  <c:v>0.83538633818589025</c:v>
                </c:pt>
                <c:pt idx="69007">
                  <c:v>0.83550913838120111</c:v>
                </c:pt>
                <c:pt idx="69008">
                  <c:v>0.8356317554975774</c:v>
                </c:pt>
                <c:pt idx="69009">
                  <c:v>0.8353204172876304</c:v>
                </c:pt>
                <c:pt idx="69010">
                  <c:v>0.83500931098696463</c:v>
                </c:pt>
                <c:pt idx="69011">
                  <c:v>0.83507073715562186</c:v>
                </c:pt>
                <c:pt idx="69012">
                  <c:v>0.83513211760327521</c:v>
                </c:pt>
                <c:pt idx="69013">
                  <c:v>0.83513211760327521</c:v>
                </c:pt>
                <c:pt idx="69014">
                  <c:v>0.83538175046554941</c:v>
                </c:pt>
                <c:pt idx="69015">
                  <c:v>0.83500931098696463</c:v>
                </c:pt>
                <c:pt idx="69016">
                  <c:v>0.83500931098696463</c:v>
                </c:pt>
                <c:pt idx="69017">
                  <c:v>0.83525903838986215</c:v>
                </c:pt>
                <c:pt idx="69018">
                  <c:v>0.83544776119402975</c:v>
                </c:pt>
                <c:pt idx="69019">
                  <c:v>0.83544776119402975</c:v>
                </c:pt>
                <c:pt idx="69020">
                  <c:v>0.83550913838120111</c:v>
                </c:pt>
                <c:pt idx="69021">
                  <c:v>0.83550913838120111</c:v>
                </c:pt>
                <c:pt idx="69022">
                  <c:v>0.83513614323013807</c:v>
                </c:pt>
                <c:pt idx="69023">
                  <c:v>0.83519761372110379</c:v>
                </c:pt>
                <c:pt idx="69024">
                  <c:v>0.83519761372110379</c:v>
                </c:pt>
                <c:pt idx="69025">
                  <c:v>0.83488632128214701</c:v>
                </c:pt>
                <c:pt idx="69026">
                  <c:v>0.8353204172876304</c:v>
                </c:pt>
                <c:pt idx="69027">
                  <c:v>0.83500931098696463</c:v>
                </c:pt>
                <c:pt idx="69028">
                  <c:v>0.8353204172876304</c:v>
                </c:pt>
                <c:pt idx="69029">
                  <c:v>0.8353204172876304</c:v>
                </c:pt>
                <c:pt idx="69030">
                  <c:v>0.83525903838986215</c:v>
                </c:pt>
                <c:pt idx="69031">
                  <c:v>0.8353204172876304</c:v>
                </c:pt>
                <c:pt idx="69032">
                  <c:v>0.83500931098696463</c:v>
                </c:pt>
                <c:pt idx="69033">
                  <c:v>0.83525903838986215</c:v>
                </c:pt>
                <c:pt idx="69034">
                  <c:v>0.83525903838986215</c:v>
                </c:pt>
                <c:pt idx="69035">
                  <c:v>0.83525903838986215</c:v>
                </c:pt>
                <c:pt idx="69036">
                  <c:v>0.8353204172876304</c:v>
                </c:pt>
                <c:pt idx="69037">
                  <c:v>0.83500931098696463</c:v>
                </c:pt>
                <c:pt idx="69038">
                  <c:v>0.83500931098696463</c:v>
                </c:pt>
                <c:pt idx="69039">
                  <c:v>0.83538175046554941</c:v>
                </c:pt>
                <c:pt idx="69040">
                  <c:v>0.83500931098696463</c:v>
                </c:pt>
                <c:pt idx="69041">
                  <c:v>0.83500931098696463</c:v>
                </c:pt>
                <c:pt idx="69042">
                  <c:v>0.8353204172876304</c:v>
                </c:pt>
                <c:pt idx="69043">
                  <c:v>0.83525903838986215</c:v>
                </c:pt>
                <c:pt idx="69044">
                  <c:v>0.83519761372110379</c:v>
                </c:pt>
                <c:pt idx="69045">
                  <c:v>0.83482475764354969</c:v>
                </c:pt>
                <c:pt idx="69046">
                  <c:v>0.83557046979865779</c:v>
                </c:pt>
                <c:pt idx="69047">
                  <c:v>0.83557046979865779</c:v>
                </c:pt>
                <c:pt idx="69048">
                  <c:v>0.83544776119402975</c:v>
                </c:pt>
                <c:pt idx="69049">
                  <c:v>0.83513614323013796</c:v>
                </c:pt>
                <c:pt idx="69050">
                  <c:v>0.83550913838120111</c:v>
                </c:pt>
                <c:pt idx="69051">
                  <c:v>0.83550913838120111</c:v>
                </c:pt>
                <c:pt idx="69052">
                  <c:v>0.83550913838120111</c:v>
                </c:pt>
                <c:pt idx="69053">
                  <c:v>0.83550913838120111</c:v>
                </c:pt>
                <c:pt idx="69054">
                  <c:v>0.83550913838120111</c:v>
                </c:pt>
                <c:pt idx="69055">
                  <c:v>0.83550913838120111</c:v>
                </c:pt>
                <c:pt idx="69056">
                  <c:v>0.83557046979865779</c:v>
                </c:pt>
                <c:pt idx="69057">
                  <c:v>0.83488632128214701</c:v>
                </c:pt>
                <c:pt idx="69058">
                  <c:v>0.83525903838986215</c:v>
                </c:pt>
                <c:pt idx="69059">
                  <c:v>0.83525903838986215</c:v>
                </c:pt>
                <c:pt idx="69060">
                  <c:v>0.83525903838986215</c:v>
                </c:pt>
                <c:pt idx="69061">
                  <c:v>0.83494783904619974</c:v>
                </c:pt>
                <c:pt idx="69062">
                  <c:v>0.83525903838986215</c:v>
                </c:pt>
                <c:pt idx="69063">
                  <c:v>0.83519761372110379</c:v>
                </c:pt>
                <c:pt idx="69064">
                  <c:v>0.83519761372110379</c:v>
                </c:pt>
                <c:pt idx="69065">
                  <c:v>0.83550913838120111</c:v>
                </c:pt>
                <c:pt idx="69066">
                  <c:v>0.83550913838120111</c:v>
                </c:pt>
                <c:pt idx="69067">
                  <c:v>0.83544776119402975</c:v>
                </c:pt>
                <c:pt idx="69068">
                  <c:v>0.83544776119402975</c:v>
                </c:pt>
                <c:pt idx="69069">
                  <c:v>0.83575961179544611</c:v>
                </c:pt>
                <c:pt idx="69070">
                  <c:v>0.83550913838120111</c:v>
                </c:pt>
                <c:pt idx="69071">
                  <c:v>0.83519761372110379</c:v>
                </c:pt>
                <c:pt idx="69072">
                  <c:v>0.83550913838120111</c:v>
                </c:pt>
                <c:pt idx="69073">
                  <c:v>0.83544776119402975</c:v>
                </c:pt>
                <c:pt idx="69074">
                  <c:v>0.83550913838120111</c:v>
                </c:pt>
                <c:pt idx="69075">
                  <c:v>0.83588213353226415</c:v>
                </c:pt>
                <c:pt idx="69076">
                  <c:v>0.83550913838120111</c:v>
                </c:pt>
                <c:pt idx="69077">
                  <c:v>0.83550913838120111</c:v>
                </c:pt>
                <c:pt idx="69078">
                  <c:v>0.83557046979865779</c:v>
                </c:pt>
                <c:pt idx="69079">
                  <c:v>0.83588213353226415</c:v>
                </c:pt>
                <c:pt idx="69080">
                  <c:v>0.83519761372110379</c:v>
                </c:pt>
                <c:pt idx="69081">
                  <c:v>0.83488632128214701</c:v>
                </c:pt>
                <c:pt idx="69082">
                  <c:v>0.8353204172876304</c:v>
                </c:pt>
                <c:pt idx="69083">
                  <c:v>0.83500931098696463</c:v>
                </c:pt>
                <c:pt idx="69084">
                  <c:v>0.83494783904619974</c:v>
                </c:pt>
                <c:pt idx="69085">
                  <c:v>0.83494783904619974</c:v>
                </c:pt>
                <c:pt idx="69086">
                  <c:v>0.83494783904619974</c:v>
                </c:pt>
                <c:pt idx="69087">
                  <c:v>0.8353204172876304</c:v>
                </c:pt>
                <c:pt idx="69088">
                  <c:v>0.83500931098696463</c:v>
                </c:pt>
                <c:pt idx="69089">
                  <c:v>0.83538175046554941</c:v>
                </c:pt>
                <c:pt idx="69090">
                  <c:v>0.83507073715562186</c:v>
                </c:pt>
                <c:pt idx="69091">
                  <c:v>0.83500931098696463</c:v>
                </c:pt>
                <c:pt idx="69092">
                  <c:v>0.8353204172876304</c:v>
                </c:pt>
                <c:pt idx="69093">
                  <c:v>0.8353204172876304</c:v>
                </c:pt>
                <c:pt idx="69094">
                  <c:v>0.83500931098696463</c:v>
                </c:pt>
                <c:pt idx="69095">
                  <c:v>0.83500931098696463</c:v>
                </c:pt>
                <c:pt idx="69096">
                  <c:v>0.83507073715562186</c:v>
                </c:pt>
                <c:pt idx="69097">
                  <c:v>0.8347599553405286</c:v>
                </c:pt>
                <c:pt idx="69098">
                  <c:v>0.83507073715562186</c:v>
                </c:pt>
                <c:pt idx="69099">
                  <c:v>0.83500931098696463</c:v>
                </c:pt>
                <c:pt idx="69100">
                  <c:v>0.83494783904619974</c:v>
                </c:pt>
                <c:pt idx="69101">
                  <c:v>0.83525903838986215</c:v>
                </c:pt>
                <c:pt idx="69102">
                  <c:v>0.83519761372110379</c:v>
                </c:pt>
                <c:pt idx="69103">
                  <c:v>0.83538633818589025</c:v>
                </c:pt>
                <c:pt idx="69104">
                  <c:v>0.83575961179544611</c:v>
                </c:pt>
                <c:pt idx="69105">
                  <c:v>0.83550913838120111</c:v>
                </c:pt>
                <c:pt idx="69106">
                  <c:v>0.83557046979865779</c:v>
                </c:pt>
                <c:pt idx="69107">
                  <c:v>0.83550913838120111</c:v>
                </c:pt>
                <c:pt idx="69108">
                  <c:v>0.83519761372110379</c:v>
                </c:pt>
                <c:pt idx="69109">
                  <c:v>0.83525903838986215</c:v>
                </c:pt>
                <c:pt idx="69110">
                  <c:v>0.83525903838986215</c:v>
                </c:pt>
                <c:pt idx="69111">
                  <c:v>0.83525903838986215</c:v>
                </c:pt>
                <c:pt idx="69112">
                  <c:v>0.83494783904619974</c:v>
                </c:pt>
                <c:pt idx="69113">
                  <c:v>0.83525903838986215</c:v>
                </c:pt>
                <c:pt idx="69114">
                  <c:v>0.83519761372110379</c:v>
                </c:pt>
                <c:pt idx="69115">
                  <c:v>0.83519761372110379</c:v>
                </c:pt>
                <c:pt idx="69116">
                  <c:v>0.83525903838986215</c:v>
                </c:pt>
                <c:pt idx="69117">
                  <c:v>0.83557046979865779</c:v>
                </c:pt>
                <c:pt idx="69118">
                  <c:v>0.83513614323013807</c:v>
                </c:pt>
                <c:pt idx="69119">
                  <c:v>0.83544776119402997</c:v>
                </c:pt>
                <c:pt idx="69120">
                  <c:v>0.83544776119402975</c:v>
                </c:pt>
                <c:pt idx="69121">
                  <c:v>0.83507462686567169</c:v>
                </c:pt>
                <c:pt idx="69122">
                  <c:v>0.83544776119402986</c:v>
                </c:pt>
                <c:pt idx="69123">
                  <c:v>0.83569828230022403</c:v>
                </c:pt>
                <c:pt idx="69124">
                  <c:v>0.83532486930545191</c:v>
                </c:pt>
                <c:pt idx="69125">
                  <c:v>0.83569828230022403</c:v>
                </c:pt>
                <c:pt idx="69126">
                  <c:v>0.83538633818589025</c:v>
                </c:pt>
                <c:pt idx="69127">
                  <c:v>0.83507462686567158</c:v>
                </c:pt>
                <c:pt idx="69128">
                  <c:v>0.83538633818589025</c:v>
                </c:pt>
                <c:pt idx="69129">
                  <c:v>0.83538633818589025</c:v>
                </c:pt>
                <c:pt idx="69130">
                  <c:v>0.83544776119402975</c:v>
                </c:pt>
                <c:pt idx="69131">
                  <c:v>0.83538633818589025</c:v>
                </c:pt>
                <c:pt idx="69132">
                  <c:v>0.83507462686567158</c:v>
                </c:pt>
                <c:pt idx="69133">
                  <c:v>0.83532486930545191</c:v>
                </c:pt>
                <c:pt idx="69134">
                  <c:v>0.83526335450130751</c:v>
                </c:pt>
                <c:pt idx="69135">
                  <c:v>0.83575961179544611</c:v>
                </c:pt>
                <c:pt idx="69136">
                  <c:v>0.83550913838120111</c:v>
                </c:pt>
                <c:pt idx="69137">
                  <c:v>0.83550913838120111</c:v>
                </c:pt>
                <c:pt idx="69138">
                  <c:v>0.83519761372110379</c:v>
                </c:pt>
                <c:pt idx="69139">
                  <c:v>0.83557046979865779</c:v>
                </c:pt>
                <c:pt idx="69140">
                  <c:v>0.83557046979865779</c:v>
                </c:pt>
                <c:pt idx="69141">
                  <c:v>0.83525903838986215</c:v>
                </c:pt>
                <c:pt idx="69142">
                  <c:v>0.83488632128214701</c:v>
                </c:pt>
                <c:pt idx="69143">
                  <c:v>0.83482475764354969</c:v>
                </c:pt>
                <c:pt idx="69144">
                  <c:v>0.83507462686567158</c:v>
                </c:pt>
                <c:pt idx="69145">
                  <c:v>0.83544776119402975</c:v>
                </c:pt>
                <c:pt idx="69146">
                  <c:v>0.83544776119402975</c:v>
                </c:pt>
                <c:pt idx="69147">
                  <c:v>0.83538633818589025</c:v>
                </c:pt>
                <c:pt idx="69148">
                  <c:v>0.83544776119402975</c:v>
                </c:pt>
                <c:pt idx="69149">
                  <c:v>0.83575961179544611</c:v>
                </c:pt>
                <c:pt idx="69150">
                  <c:v>0.83544776119402975</c:v>
                </c:pt>
                <c:pt idx="69151">
                  <c:v>0.83544776119402975</c:v>
                </c:pt>
                <c:pt idx="69152">
                  <c:v>0.83538633818589025</c:v>
                </c:pt>
                <c:pt idx="69153">
                  <c:v>0.83575961179544611</c:v>
                </c:pt>
                <c:pt idx="69154">
                  <c:v>0.83575961179544611</c:v>
                </c:pt>
                <c:pt idx="69155">
                  <c:v>0.83538633818589025</c:v>
                </c:pt>
                <c:pt idx="69156">
                  <c:v>0.83550913838120111</c:v>
                </c:pt>
                <c:pt idx="69157">
                  <c:v>0.83525903838986215</c:v>
                </c:pt>
                <c:pt idx="69158">
                  <c:v>0.83550913838120111</c:v>
                </c:pt>
                <c:pt idx="69159">
                  <c:v>0.83544776119402975</c:v>
                </c:pt>
                <c:pt idx="69160">
                  <c:v>0.83550913838120111</c:v>
                </c:pt>
                <c:pt idx="69161">
                  <c:v>0.83550913838120111</c:v>
                </c:pt>
                <c:pt idx="69162">
                  <c:v>0.83550913838120111</c:v>
                </c:pt>
                <c:pt idx="69163">
                  <c:v>0.83557046979865779</c:v>
                </c:pt>
                <c:pt idx="69164">
                  <c:v>0.8356317554975774</c:v>
                </c:pt>
                <c:pt idx="69165">
                  <c:v>0.8353204172876304</c:v>
                </c:pt>
                <c:pt idx="69166">
                  <c:v>0.83500931098696463</c:v>
                </c:pt>
                <c:pt idx="69167">
                  <c:v>0.83500931098696463</c:v>
                </c:pt>
                <c:pt idx="69168">
                  <c:v>0.83538175046554941</c:v>
                </c:pt>
                <c:pt idx="69169">
                  <c:v>0.83507073715562186</c:v>
                </c:pt>
                <c:pt idx="69170">
                  <c:v>0.83507073715562186</c:v>
                </c:pt>
                <c:pt idx="69171">
                  <c:v>0.83544303797468367</c:v>
                </c:pt>
                <c:pt idx="69172">
                  <c:v>0.83507073715562186</c:v>
                </c:pt>
                <c:pt idx="69173">
                  <c:v>0.83507073715562186</c:v>
                </c:pt>
                <c:pt idx="69174">
                  <c:v>0.83507073715562186</c:v>
                </c:pt>
                <c:pt idx="69175">
                  <c:v>0.83507073715562186</c:v>
                </c:pt>
                <c:pt idx="69176">
                  <c:v>0.83507073715562186</c:v>
                </c:pt>
                <c:pt idx="69177">
                  <c:v>0.83507073715562186</c:v>
                </c:pt>
                <c:pt idx="69178">
                  <c:v>0.83538175046554941</c:v>
                </c:pt>
                <c:pt idx="69179">
                  <c:v>0.83500931098696463</c:v>
                </c:pt>
                <c:pt idx="69180">
                  <c:v>0.83463687150837995</c:v>
                </c:pt>
                <c:pt idx="69181">
                  <c:v>0.8356317554975774</c:v>
                </c:pt>
                <c:pt idx="69182">
                  <c:v>0.83525903838986215</c:v>
                </c:pt>
                <c:pt idx="69183">
                  <c:v>0.83519761372110379</c:v>
                </c:pt>
                <c:pt idx="69184">
                  <c:v>0.83482475764354969</c:v>
                </c:pt>
                <c:pt idx="69185">
                  <c:v>0.83482475764354969</c:v>
                </c:pt>
                <c:pt idx="69186">
                  <c:v>0.83488632128214701</c:v>
                </c:pt>
                <c:pt idx="69187">
                  <c:v>0.83525903838986215</c:v>
                </c:pt>
                <c:pt idx="69188">
                  <c:v>0.8353204172876304</c:v>
                </c:pt>
                <c:pt idx="69189">
                  <c:v>0.8353204172876304</c:v>
                </c:pt>
                <c:pt idx="69190">
                  <c:v>0.83500931098696463</c:v>
                </c:pt>
                <c:pt idx="69191">
                  <c:v>0.83513211760327521</c:v>
                </c:pt>
                <c:pt idx="69192">
                  <c:v>0.83507073715562186</c:v>
                </c:pt>
                <c:pt idx="69193">
                  <c:v>0.83500931098696463</c:v>
                </c:pt>
                <c:pt idx="69194">
                  <c:v>0.83463687150837995</c:v>
                </c:pt>
                <c:pt idx="69195">
                  <c:v>0.83500931098696463</c:v>
                </c:pt>
                <c:pt idx="69196">
                  <c:v>0.83500931098696463</c:v>
                </c:pt>
                <c:pt idx="69197">
                  <c:v>0.83494783904619974</c:v>
                </c:pt>
                <c:pt idx="69198">
                  <c:v>0.8353204172876304</c:v>
                </c:pt>
                <c:pt idx="69199">
                  <c:v>0.83500931098696463</c:v>
                </c:pt>
                <c:pt idx="69200">
                  <c:v>0.83500931098696463</c:v>
                </c:pt>
                <c:pt idx="69201">
                  <c:v>0.83538175046554941</c:v>
                </c:pt>
                <c:pt idx="69202">
                  <c:v>0.83507073715562186</c:v>
                </c:pt>
                <c:pt idx="69203">
                  <c:v>0.83507073715562186</c:v>
                </c:pt>
                <c:pt idx="69204">
                  <c:v>0.83500931098696463</c:v>
                </c:pt>
                <c:pt idx="69205">
                  <c:v>0.83525903838986215</c:v>
                </c:pt>
                <c:pt idx="69206">
                  <c:v>0.83488632128214701</c:v>
                </c:pt>
                <c:pt idx="69207">
                  <c:v>0.83594332587621178</c:v>
                </c:pt>
                <c:pt idx="69208">
                  <c:v>0.83557046979865779</c:v>
                </c:pt>
                <c:pt idx="69209">
                  <c:v>0.83513614323013796</c:v>
                </c:pt>
                <c:pt idx="69210">
                  <c:v>0.83550913838120111</c:v>
                </c:pt>
                <c:pt idx="69211">
                  <c:v>0.83550913838120111</c:v>
                </c:pt>
                <c:pt idx="69212">
                  <c:v>0.83519761372110379</c:v>
                </c:pt>
                <c:pt idx="69213">
                  <c:v>0.83557046979865779</c:v>
                </c:pt>
                <c:pt idx="69214">
                  <c:v>0.8353204172876304</c:v>
                </c:pt>
                <c:pt idx="69215">
                  <c:v>0.83500931098696463</c:v>
                </c:pt>
                <c:pt idx="69216">
                  <c:v>0.83538175046554941</c:v>
                </c:pt>
                <c:pt idx="69217">
                  <c:v>0.83513211760327521</c:v>
                </c:pt>
                <c:pt idx="69218">
                  <c:v>0.83519345238095233</c:v>
                </c:pt>
                <c:pt idx="69219">
                  <c:v>0.8348214285714286</c:v>
                </c:pt>
                <c:pt idx="69220">
                  <c:v>0.83513211760327521</c:v>
                </c:pt>
                <c:pt idx="69221">
                  <c:v>0.83513211760327521</c:v>
                </c:pt>
                <c:pt idx="69222">
                  <c:v>0.83544303797468367</c:v>
                </c:pt>
                <c:pt idx="69223">
                  <c:v>0.83507073715562186</c:v>
                </c:pt>
                <c:pt idx="69224">
                  <c:v>0.83500931098696463</c:v>
                </c:pt>
                <c:pt idx="69225">
                  <c:v>0.83538175046554941</c:v>
                </c:pt>
                <c:pt idx="69226">
                  <c:v>0.83507073715562186</c:v>
                </c:pt>
                <c:pt idx="69227">
                  <c:v>0.83513211760327521</c:v>
                </c:pt>
                <c:pt idx="69228">
                  <c:v>0.83513211760327521</c:v>
                </c:pt>
                <c:pt idx="69229">
                  <c:v>0.83513211760327521</c:v>
                </c:pt>
                <c:pt idx="69230">
                  <c:v>0.83550427986602172</c:v>
                </c:pt>
                <c:pt idx="69231">
                  <c:v>0.8353817504655493</c:v>
                </c:pt>
                <c:pt idx="69232">
                  <c:v>0.8356317554975774</c:v>
                </c:pt>
                <c:pt idx="69233">
                  <c:v>0.83557046979865779</c:v>
                </c:pt>
                <c:pt idx="69234">
                  <c:v>0.83557046979865779</c:v>
                </c:pt>
                <c:pt idx="69235">
                  <c:v>0.83557046979865779</c:v>
                </c:pt>
                <c:pt idx="69236">
                  <c:v>0.83557046979865779</c:v>
                </c:pt>
                <c:pt idx="69237">
                  <c:v>0.83557046979865779</c:v>
                </c:pt>
                <c:pt idx="69238">
                  <c:v>0.83525903838986215</c:v>
                </c:pt>
                <c:pt idx="69239">
                  <c:v>0.83557046979865779</c:v>
                </c:pt>
                <c:pt idx="69240">
                  <c:v>0.83525903838986215</c:v>
                </c:pt>
                <c:pt idx="69241">
                  <c:v>0.83557046979865779</c:v>
                </c:pt>
                <c:pt idx="69242">
                  <c:v>0.8356317554975774</c:v>
                </c:pt>
                <c:pt idx="69243">
                  <c:v>0.8353204172876304</c:v>
                </c:pt>
                <c:pt idx="69244">
                  <c:v>0.83500931098696463</c:v>
                </c:pt>
                <c:pt idx="69245">
                  <c:v>0.83538175046554941</c:v>
                </c:pt>
                <c:pt idx="69246">
                  <c:v>0.83513211760327521</c:v>
                </c:pt>
                <c:pt idx="69247">
                  <c:v>0.83513211760327521</c:v>
                </c:pt>
                <c:pt idx="69248">
                  <c:v>0.8348214285714286</c:v>
                </c:pt>
                <c:pt idx="69249">
                  <c:v>0.8348214285714286</c:v>
                </c:pt>
                <c:pt idx="69250">
                  <c:v>0.8348214285714286</c:v>
                </c:pt>
                <c:pt idx="69251">
                  <c:v>0.83544303797468367</c:v>
                </c:pt>
                <c:pt idx="69252">
                  <c:v>0.83507073715562186</c:v>
                </c:pt>
                <c:pt idx="69253">
                  <c:v>0.83507073715562186</c:v>
                </c:pt>
                <c:pt idx="69254">
                  <c:v>0.8347599553405286</c:v>
                </c:pt>
                <c:pt idx="69255">
                  <c:v>0.83525903838986215</c:v>
                </c:pt>
                <c:pt idx="69256">
                  <c:v>0.83550913838120111</c:v>
                </c:pt>
                <c:pt idx="69257">
                  <c:v>0.83544776119402975</c:v>
                </c:pt>
                <c:pt idx="69258">
                  <c:v>0.83544776119402975</c:v>
                </c:pt>
                <c:pt idx="69259">
                  <c:v>0.83550913838120111</c:v>
                </c:pt>
                <c:pt idx="69260">
                  <c:v>0.83519761372110379</c:v>
                </c:pt>
                <c:pt idx="69261">
                  <c:v>0.83525903838986215</c:v>
                </c:pt>
                <c:pt idx="69262">
                  <c:v>0.8353204172876304</c:v>
                </c:pt>
                <c:pt idx="69263">
                  <c:v>0.8353204172876304</c:v>
                </c:pt>
                <c:pt idx="69264">
                  <c:v>0.8356317554975774</c:v>
                </c:pt>
                <c:pt idx="69265">
                  <c:v>0.83525903838986215</c:v>
                </c:pt>
                <c:pt idx="69266">
                  <c:v>0.8353204172876304</c:v>
                </c:pt>
                <c:pt idx="69267">
                  <c:v>0.8353817504655493</c:v>
                </c:pt>
                <c:pt idx="69268">
                  <c:v>0.83544303797468367</c:v>
                </c:pt>
                <c:pt idx="69269">
                  <c:v>0.83550427986602172</c:v>
                </c:pt>
                <c:pt idx="69270">
                  <c:v>0.83587644212876822</c:v>
                </c:pt>
                <c:pt idx="69271">
                  <c:v>0.83519345238095233</c:v>
                </c:pt>
                <c:pt idx="69272">
                  <c:v>0.83519345238095233</c:v>
                </c:pt>
                <c:pt idx="69273">
                  <c:v>0.83488285608032731</c:v>
                </c:pt>
                <c:pt idx="69274">
                  <c:v>0.8348214285714286</c:v>
                </c:pt>
                <c:pt idx="69275">
                  <c:v>0.83488285608032731</c:v>
                </c:pt>
                <c:pt idx="69276">
                  <c:v>0.83525474153960577</c:v>
                </c:pt>
                <c:pt idx="69277">
                  <c:v>0.83519345238095233</c:v>
                </c:pt>
                <c:pt idx="69278">
                  <c:v>0.83488285608032731</c:v>
                </c:pt>
                <c:pt idx="69279">
                  <c:v>0.83519345238095233</c:v>
                </c:pt>
                <c:pt idx="69280">
                  <c:v>0.83488285608032731</c:v>
                </c:pt>
                <c:pt idx="69281">
                  <c:v>0.83513211760327521</c:v>
                </c:pt>
                <c:pt idx="69282">
                  <c:v>0.83513211760327521</c:v>
                </c:pt>
                <c:pt idx="69283">
                  <c:v>0.83550427986602172</c:v>
                </c:pt>
                <c:pt idx="69284">
                  <c:v>0.83488285608032731</c:v>
                </c:pt>
                <c:pt idx="69285">
                  <c:v>0.8348214285714286</c:v>
                </c:pt>
                <c:pt idx="69286">
                  <c:v>0.8347599553405286</c:v>
                </c:pt>
                <c:pt idx="69287">
                  <c:v>0.83507073715562186</c:v>
                </c:pt>
                <c:pt idx="69288">
                  <c:v>0.83507073715562186</c:v>
                </c:pt>
                <c:pt idx="69289">
                  <c:v>0.83569299552906096</c:v>
                </c:pt>
                <c:pt idx="69290">
                  <c:v>0.8353204172876304</c:v>
                </c:pt>
                <c:pt idx="69291">
                  <c:v>0.83525903838986215</c:v>
                </c:pt>
                <c:pt idx="69292">
                  <c:v>0.83550913838120111</c:v>
                </c:pt>
                <c:pt idx="69293">
                  <c:v>0.83519761372110379</c:v>
                </c:pt>
                <c:pt idx="69294">
                  <c:v>0.83557046979865779</c:v>
                </c:pt>
                <c:pt idx="69295">
                  <c:v>0.83557046979865779</c:v>
                </c:pt>
                <c:pt idx="69296">
                  <c:v>0.83550913838120111</c:v>
                </c:pt>
                <c:pt idx="69297">
                  <c:v>0.83494783904619985</c:v>
                </c:pt>
                <c:pt idx="69298">
                  <c:v>0.83507073715562175</c:v>
                </c:pt>
                <c:pt idx="69299">
                  <c:v>0.8353817504655493</c:v>
                </c:pt>
                <c:pt idx="69300">
                  <c:v>0.8353817504655493</c:v>
                </c:pt>
                <c:pt idx="69301">
                  <c:v>0.8356317554975774</c:v>
                </c:pt>
                <c:pt idx="69302">
                  <c:v>0.8353204172876304</c:v>
                </c:pt>
                <c:pt idx="69303">
                  <c:v>0.8353817504655493</c:v>
                </c:pt>
                <c:pt idx="69304">
                  <c:v>0.8353817504655493</c:v>
                </c:pt>
                <c:pt idx="69305">
                  <c:v>0.8353204172876304</c:v>
                </c:pt>
                <c:pt idx="69306">
                  <c:v>0.8353204172876304</c:v>
                </c:pt>
                <c:pt idx="69307">
                  <c:v>0.8353817504655493</c:v>
                </c:pt>
                <c:pt idx="69308">
                  <c:v>0.8353204172876304</c:v>
                </c:pt>
                <c:pt idx="69309">
                  <c:v>0.83569299552906096</c:v>
                </c:pt>
                <c:pt idx="69310">
                  <c:v>0.83569299552906096</c:v>
                </c:pt>
                <c:pt idx="69311">
                  <c:v>0.83569299552906096</c:v>
                </c:pt>
                <c:pt idx="69312">
                  <c:v>0.8353204172876304</c:v>
                </c:pt>
                <c:pt idx="69313">
                  <c:v>0.83569299552906096</c:v>
                </c:pt>
                <c:pt idx="69314">
                  <c:v>0.8353817504655493</c:v>
                </c:pt>
                <c:pt idx="69315">
                  <c:v>0.8357541899441342</c:v>
                </c:pt>
                <c:pt idx="69316">
                  <c:v>0.8357541899441342</c:v>
                </c:pt>
                <c:pt idx="69317">
                  <c:v>0.83507073715562175</c:v>
                </c:pt>
                <c:pt idx="69318">
                  <c:v>0.83513211760327521</c:v>
                </c:pt>
                <c:pt idx="69319">
                  <c:v>0.83513211760327521</c:v>
                </c:pt>
                <c:pt idx="69320">
                  <c:v>0.83544303797468367</c:v>
                </c:pt>
                <c:pt idx="69321">
                  <c:v>0.8357541899441342</c:v>
                </c:pt>
                <c:pt idx="69322">
                  <c:v>0.8353817504655493</c:v>
                </c:pt>
                <c:pt idx="69323">
                  <c:v>0.8353817504655493</c:v>
                </c:pt>
                <c:pt idx="69324">
                  <c:v>0.8357541899441342</c:v>
                </c:pt>
                <c:pt idx="69325">
                  <c:v>0.8357541899441342</c:v>
                </c:pt>
                <c:pt idx="69326">
                  <c:v>0.8353817504655493</c:v>
                </c:pt>
                <c:pt idx="69327">
                  <c:v>0.8353817504655493</c:v>
                </c:pt>
                <c:pt idx="69328">
                  <c:v>0.8357541899441342</c:v>
                </c:pt>
                <c:pt idx="69329">
                  <c:v>0.8357541899441342</c:v>
                </c:pt>
                <c:pt idx="69330">
                  <c:v>0.83544303797468367</c:v>
                </c:pt>
                <c:pt idx="69331">
                  <c:v>0.8353817504655493</c:v>
                </c:pt>
                <c:pt idx="69332">
                  <c:v>0.8353817504655493</c:v>
                </c:pt>
                <c:pt idx="69333">
                  <c:v>0.8353204172876304</c:v>
                </c:pt>
                <c:pt idx="69334">
                  <c:v>0.83569299552906096</c:v>
                </c:pt>
                <c:pt idx="69335">
                  <c:v>0.83569299552906096</c:v>
                </c:pt>
                <c:pt idx="69336">
                  <c:v>0.8353817504655493</c:v>
                </c:pt>
                <c:pt idx="69337">
                  <c:v>0.83544303797468367</c:v>
                </c:pt>
                <c:pt idx="69338">
                  <c:v>0.83507073715562186</c:v>
                </c:pt>
                <c:pt idx="69339">
                  <c:v>0.8347599553405286</c:v>
                </c:pt>
                <c:pt idx="69340">
                  <c:v>0.83513211760327521</c:v>
                </c:pt>
                <c:pt idx="69341">
                  <c:v>0.83513211760327521</c:v>
                </c:pt>
                <c:pt idx="69342">
                  <c:v>0.8348214285714286</c:v>
                </c:pt>
                <c:pt idx="69343">
                  <c:v>0.83544303797468367</c:v>
                </c:pt>
                <c:pt idx="69344">
                  <c:v>0.83544303797468367</c:v>
                </c:pt>
                <c:pt idx="69345">
                  <c:v>0.83550427986602172</c:v>
                </c:pt>
                <c:pt idx="69346">
                  <c:v>0.83513211760327521</c:v>
                </c:pt>
                <c:pt idx="69347">
                  <c:v>0.83507073715562186</c:v>
                </c:pt>
                <c:pt idx="69348">
                  <c:v>0.83507073715562186</c:v>
                </c:pt>
                <c:pt idx="69349">
                  <c:v>0.83538175046554941</c:v>
                </c:pt>
                <c:pt idx="69350">
                  <c:v>0.8353204172876304</c:v>
                </c:pt>
                <c:pt idx="69351">
                  <c:v>0.8353204172876304</c:v>
                </c:pt>
                <c:pt idx="69352">
                  <c:v>0.8353204172876304</c:v>
                </c:pt>
                <c:pt idx="69353">
                  <c:v>0.83469843633655993</c:v>
                </c:pt>
                <c:pt idx="69354">
                  <c:v>0.8347599553405286</c:v>
                </c:pt>
                <c:pt idx="69355">
                  <c:v>0.83513211760327521</c:v>
                </c:pt>
                <c:pt idx="69356">
                  <c:v>0.83519345238095233</c:v>
                </c:pt>
                <c:pt idx="69357">
                  <c:v>0.83519345238095233</c:v>
                </c:pt>
                <c:pt idx="69358">
                  <c:v>0.83519345238095233</c:v>
                </c:pt>
                <c:pt idx="69359">
                  <c:v>0.83513211760327521</c:v>
                </c:pt>
                <c:pt idx="69360">
                  <c:v>0.83507073715562186</c:v>
                </c:pt>
                <c:pt idx="69361">
                  <c:v>0.83538175046554941</c:v>
                </c:pt>
                <c:pt idx="69362">
                  <c:v>0.83500931098696463</c:v>
                </c:pt>
                <c:pt idx="69363">
                  <c:v>0.83507073715562186</c:v>
                </c:pt>
                <c:pt idx="69364">
                  <c:v>0.8353817504655493</c:v>
                </c:pt>
                <c:pt idx="69365">
                  <c:v>0.8353817504655493</c:v>
                </c:pt>
                <c:pt idx="69366">
                  <c:v>0.8353817504655493</c:v>
                </c:pt>
                <c:pt idx="69367">
                  <c:v>0.8357541899441342</c:v>
                </c:pt>
                <c:pt idx="69368">
                  <c:v>0.8357541899441342</c:v>
                </c:pt>
                <c:pt idx="69369">
                  <c:v>0.83544303797468367</c:v>
                </c:pt>
                <c:pt idx="69370">
                  <c:v>0.8353817504655493</c:v>
                </c:pt>
                <c:pt idx="69371">
                  <c:v>0.8353817504655493</c:v>
                </c:pt>
                <c:pt idx="69372">
                  <c:v>0.8353817504655493</c:v>
                </c:pt>
                <c:pt idx="69373">
                  <c:v>0.83544303797468367</c:v>
                </c:pt>
                <c:pt idx="69374">
                  <c:v>0.83500931098696463</c:v>
                </c:pt>
                <c:pt idx="69375">
                  <c:v>0.83507073715562186</c:v>
                </c:pt>
                <c:pt idx="69376">
                  <c:v>0.83513211760327521</c:v>
                </c:pt>
                <c:pt idx="69377">
                  <c:v>0.83550427986602172</c:v>
                </c:pt>
                <c:pt idx="69378">
                  <c:v>0.83550427986602172</c:v>
                </c:pt>
                <c:pt idx="69379">
                  <c:v>0.83507073715562186</c:v>
                </c:pt>
                <c:pt idx="69380">
                  <c:v>0.83507073715562186</c:v>
                </c:pt>
                <c:pt idx="69381">
                  <c:v>0.83538175046554941</c:v>
                </c:pt>
                <c:pt idx="69382">
                  <c:v>0.83544303797468367</c:v>
                </c:pt>
                <c:pt idx="69383">
                  <c:v>0.83581533879374537</c:v>
                </c:pt>
                <c:pt idx="69384">
                  <c:v>0.83550427986602172</c:v>
                </c:pt>
                <c:pt idx="69385">
                  <c:v>0.83507073715562186</c:v>
                </c:pt>
                <c:pt idx="69386">
                  <c:v>0.83507073715562186</c:v>
                </c:pt>
                <c:pt idx="69387">
                  <c:v>0.83507073715562186</c:v>
                </c:pt>
                <c:pt idx="69388">
                  <c:v>0.83507073715562186</c:v>
                </c:pt>
                <c:pt idx="69389">
                  <c:v>0.83507073715562186</c:v>
                </c:pt>
                <c:pt idx="69390">
                  <c:v>0.83538175046554941</c:v>
                </c:pt>
                <c:pt idx="69391">
                  <c:v>0.83513211760327521</c:v>
                </c:pt>
                <c:pt idx="69392">
                  <c:v>0.83513211760327521</c:v>
                </c:pt>
                <c:pt idx="69393">
                  <c:v>0.83507073715562186</c:v>
                </c:pt>
                <c:pt idx="69394">
                  <c:v>0.8357541899441342</c:v>
                </c:pt>
                <c:pt idx="69395">
                  <c:v>0.8353817504655493</c:v>
                </c:pt>
                <c:pt idx="69396">
                  <c:v>0.8353817504655493</c:v>
                </c:pt>
                <c:pt idx="69397">
                  <c:v>0.8357541899441342</c:v>
                </c:pt>
                <c:pt idx="69398">
                  <c:v>0.83507073715562186</c:v>
                </c:pt>
                <c:pt idx="69399">
                  <c:v>0.83507073715562186</c:v>
                </c:pt>
                <c:pt idx="69400">
                  <c:v>0.83513211760327521</c:v>
                </c:pt>
                <c:pt idx="69401">
                  <c:v>0.83550427986602172</c:v>
                </c:pt>
                <c:pt idx="69402">
                  <c:v>0.83519345238095233</c:v>
                </c:pt>
                <c:pt idx="69403">
                  <c:v>0.83494423791821559</c:v>
                </c:pt>
                <c:pt idx="69404">
                  <c:v>0.83494423791821559</c:v>
                </c:pt>
                <c:pt idx="69405">
                  <c:v>0.83494423791821559</c:v>
                </c:pt>
                <c:pt idx="69406">
                  <c:v>0.83488285608032731</c:v>
                </c:pt>
                <c:pt idx="69407">
                  <c:v>0.8347599553405286</c:v>
                </c:pt>
                <c:pt idx="69408">
                  <c:v>0.83507073715562186</c:v>
                </c:pt>
                <c:pt idx="69409">
                  <c:v>0.83507073715562186</c:v>
                </c:pt>
                <c:pt idx="69410">
                  <c:v>0.83507073715562186</c:v>
                </c:pt>
                <c:pt idx="69411">
                  <c:v>0.83538175046554941</c:v>
                </c:pt>
                <c:pt idx="69412">
                  <c:v>0.8356317554975774</c:v>
                </c:pt>
                <c:pt idx="69413">
                  <c:v>0.8353204172876304</c:v>
                </c:pt>
                <c:pt idx="69414">
                  <c:v>0.8353204172876304</c:v>
                </c:pt>
                <c:pt idx="69415">
                  <c:v>0.8353204172876304</c:v>
                </c:pt>
                <c:pt idx="69416">
                  <c:v>0.8356317554975774</c:v>
                </c:pt>
                <c:pt idx="69417">
                  <c:v>0.83525903838986215</c:v>
                </c:pt>
                <c:pt idx="69418">
                  <c:v>0.8356317554975774</c:v>
                </c:pt>
                <c:pt idx="69419">
                  <c:v>0.83525903838986215</c:v>
                </c:pt>
                <c:pt idx="69420">
                  <c:v>0.8356317554975774</c:v>
                </c:pt>
                <c:pt idx="69421">
                  <c:v>0.83557046979865779</c:v>
                </c:pt>
                <c:pt idx="69422">
                  <c:v>0.83525903838986215</c:v>
                </c:pt>
                <c:pt idx="69423">
                  <c:v>0.83519761372110379</c:v>
                </c:pt>
                <c:pt idx="69424">
                  <c:v>0.83550913838120111</c:v>
                </c:pt>
                <c:pt idx="69425">
                  <c:v>0.83557046979865779</c:v>
                </c:pt>
                <c:pt idx="69426">
                  <c:v>0.83557046979865779</c:v>
                </c:pt>
                <c:pt idx="69427">
                  <c:v>0.83519761372110379</c:v>
                </c:pt>
                <c:pt idx="69428">
                  <c:v>0.83550913838120111</c:v>
                </c:pt>
                <c:pt idx="69429">
                  <c:v>0.83519761372110379</c:v>
                </c:pt>
                <c:pt idx="69430">
                  <c:v>0.83519761372110379</c:v>
                </c:pt>
                <c:pt idx="69431">
                  <c:v>0.83525903838986215</c:v>
                </c:pt>
                <c:pt idx="69432">
                  <c:v>0.83494783904619974</c:v>
                </c:pt>
                <c:pt idx="69433">
                  <c:v>0.8353204172876304</c:v>
                </c:pt>
                <c:pt idx="69434">
                  <c:v>0.83488632128214701</c:v>
                </c:pt>
                <c:pt idx="69435">
                  <c:v>0.83525903838986215</c:v>
                </c:pt>
                <c:pt idx="69436">
                  <c:v>0.83544303797468367</c:v>
                </c:pt>
                <c:pt idx="69437">
                  <c:v>0.83519345238095233</c:v>
                </c:pt>
                <c:pt idx="69438">
                  <c:v>0.83513211760327521</c:v>
                </c:pt>
                <c:pt idx="69439">
                  <c:v>0.83538175046554941</c:v>
                </c:pt>
                <c:pt idx="69440">
                  <c:v>0.83525903838986215</c:v>
                </c:pt>
                <c:pt idx="69441">
                  <c:v>0.83525903838986215</c:v>
                </c:pt>
                <c:pt idx="69442">
                  <c:v>0.83494783904619974</c:v>
                </c:pt>
                <c:pt idx="69443">
                  <c:v>0.8353204172876304</c:v>
                </c:pt>
                <c:pt idx="69444">
                  <c:v>0.8353204172876304</c:v>
                </c:pt>
                <c:pt idx="69445">
                  <c:v>0.8353204172876304</c:v>
                </c:pt>
                <c:pt idx="69446">
                  <c:v>0.8353204172876304</c:v>
                </c:pt>
                <c:pt idx="69447">
                  <c:v>0.83500931098696463</c:v>
                </c:pt>
                <c:pt idx="69448">
                  <c:v>0.83494783904619974</c:v>
                </c:pt>
                <c:pt idx="69449">
                  <c:v>0.83482475764354969</c:v>
                </c:pt>
                <c:pt idx="69450">
                  <c:v>0.83488632128214701</c:v>
                </c:pt>
                <c:pt idx="69451">
                  <c:v>0.83457526080476907</c:v>
                </c:pt>
                <c:pt idx="69452">
                  <c:v>0.83525903838986215</c:v>
                </c:pt>
                <c:pt idx="69453">
                  <c:v>0.83488632128214701</c:v>
                </c:pt>
                <c:pt idx="69454">
                  <c:v>0.83519761372110379</c:v>
                </c:pt>
                <c:pt idx="69455">
                  <c:v>0.83482475764354969</c:v>
                </c:pt>
                <c:pt idx="69456">
                  <c:v>0.83513614323013807</c:v>
                </c:pt>
                <c:pt idx="69457">
                  <c:v>0.83513614323013807</c:v>
                </c:pt>
                <c:pt idx="69458">
                  <c:v>0.83476314807907492</c:v>
                </c:pt>
                <c:pt idx="69459">
                  <c:v>0.83544776119402975</c:v>
                </c:pt>
                <c:pt idx="69460">
                  <c:v>0.83507462686567158</c:v>
                </c:pt>
                <c:pt idx="69461">
                  <c:v>0.83544776119402975</c:v>
                </c:pt>
                <c:pt idx="69462">
                  <c:v>0.83513614323013796</c:v>
                </c:pt>
                <c:pt idx="69463">
                  <c:v>0.83544776119402975</c:v>
                </c:pt>
                <c:pt idx="69464">
                  <c:v>0.83557046979865779</c:v>
                </c:pt>
                <c:pt idx="69465">
                  <c:v>0.83494783904619974</c:v>
                </c:pt>
                <c:pt idx="69466">
                  <c:v>0.83525903838986215</c:v>
                </c:pt>
                <c:pt idx="69467">
                  <c:v>0.8353204172876304</c:v>
                </c:pt>
                <c:pt idx="69468">
                  <c:v>0.83500931098696463</c:v>
                </c:pt>
                <c:pt idx="69469">
                  <c:v>0.83494783904619974</c:v>
                </c:pt>
                <c:pt idx="69470">
                  <c:v>0.83494783904619974</c:v>
                </c:pt>
                <c:pt idx="69471">
                  <c:v>0.83494783904619974</c:v>
                </c:pt>
                <c:pt idx="69472">
                  <c:v>0.83494783904619974</c:v>
                </c:pt>
                <c:pt idx="69473">
                  <c:v>0.83500931098696463</c:v>
                </c:pt>
                <c:pt idx="69474">
                  <c:v>0.83494783904619974</c:v>
                </c:pt>
                <c:pt idx="69475">
                  <c:v>0.83525903838986215</c:v>
                </c:pt>
                <c:pt idx="69476">
                  <c:v>0.83525903838986215</c:v>
                </c:pt>
                <c:pt idx="69477">
                  <c:v>0.83488632128214701</c:v>
                </c:pt>
                <c:pt idx="69478">
                  <c:v>0.83519761372110379</c:v>
                </c:pt>
                <c:pt idx="69479">
                  <c:v>0.83557046979865779</c:v>
                </c:pt>
                <c:pt idx="69480">
                  <c:v>0.83550913838120111</c:v>
                </c:pt>
                <c:pt idx="69481">
                  <c:v>0.83550913838120111</c:v>
                </c:pt>
                <c:pt idx="69482">
                  <c:v>0.83544776119402975</c:v>
                </c:pt>
                <c:pt idx="69483">
                  <c:v>0.83544776119402975</c:v>
                </c:pt>
                <c:pt idx="69484">
                  <c:v>0.83575961179544611</c:v>
                </c:pt>
                <c:pt idx="69485">
                  <c:v>0.83544776119402975</c:v>
                </c:pt>
                <c:pt idx="69486">
                  <c:v>0.83550913838120111</c:v>
                </c:pt>
                <c:pt idx="69487">
                  <c:v>0.83544776119402975</c:v>
                </c:pt>
                <c:pt idx="69488">
                  <c:v>0.83575961179544611</c:v>
                </c:pt>
                <c:pt idx="69489">
                  <c:v>0.83550913838120111</c:v>
                </c:pt>
                <c:pt idx="69490">
                  <c:v>0.83582089552238814</c:v>
                </c:pt>
                <c:pt idx="69491">
                  <c:v>0.83550913838120111</c:v>
                </c:pt>
                <c:pt idx="69492">
                  <c:v>0.83557046979865779</c:v>
                </c:pt>
                <c:pt idx="69493">
                  <c:v>0.83494783904619974</c:v>
                </c:pt>
                <c:pt idx="69494">
                  <c:v>0.8353204172876304</c:v>
                </c:pt>
                <c:pt idx="69495">
                  <c:v>0.83500931098696463</c:v>
                </c:pt>
                <c:pt idx="69496">
                  <c:v>0.83500931098696463</c:v>
                </c:pt>
                <c:pt idx="69497">
                  <c:v>0.83525903838986215</c:v>
                </c:pt>
                <c:pt idx="69498">
                  <c:v>0.8356317554975774</c:v>
                </c:pt>
                <c:pt idx="69499">
                  <c:v>0.83494783904619974</c:v>
                </c:pt>
                <c:pt idx="69500">
                  <c:v>0.83557046979865779</c:v>
                </c:pt>
                <c:pt idx="69501">
                  <c:v>0.83582089552238814</c:v>
                </c:pt>
                <c:pt idx="69502">
                  <c:v>0.83550913838120111</c:v>
                </c:pt>
                <c:pt idx="69503">
                  <c:v>0.83557046979865779</c:v>
                </c:pt>
                <c:pt idx="69504">
                  <c:v>0.83525903838986215</c:v>
                </c:pt>
                <c:pt idx="69505">
                  <c:v>0.83519761372110379</c:v>
                </c:pt>
                <c:pt idx="69506">
                  <c:v>0.8356317554975774</c:v>
                </c:pt>
                <c:pt idx="69507">
                  <c:v>0.83550913838120111</c:v>
                </c:pt>
                <c:pt idx="69508">
                  <c:v>0.83544776119402975</c:v>
                </c:pt>
                <c:pt idx="69509">
                  <c:v>0.83582089552238814</c:v>
                </c:pt>
                <c:pt idx="69510">
                  <c:v>0.83575961179544611</c:v>
                </c:pt>
                <c:pt idx="69511">
                  <c:v>0.83538633818589025</c:v>
                </c:pt>
                <c:pt idx="69512">
                  <c:v>0.83544776119402975</c:v>
                </c:pt>
                <c:pt idx="69513">
                  <c:v>0.83582089552238814</c:v>
                </c:pt>
                <c:pt idx="69514">
                  <c:v>0.83550913838120111</c:v>
                </c:pt>
                <c:pt idx="69515">
                  <c:v>0.83513614323013807</c:v>
                </c:pt>
                <c:pt idx="69516">
                  <c:v>0.83513614323013807</c:v>
                </c:pt>
                <c:pt idx="69517">
                  <c:v>0.83519761372110379</c:v>
                </c:pt>
                <c:pt idx="69518">
                  <c:v>0.83519761372110379</c:v>
                </c:pt>
                <c:pt idx="69519">
                  <c:v>0.8353204172876304</c:v>
                </c:pt>
                <c:pt idx="69520">
                  <c:v>0.8353204172876304</c:v>
                </c:pt>
                <c:pt idx="69521">
                  <c:v>0.83488632128214701</c:v>
                </c:pt>
                <c:pt idx="69522">
                  <c:v>0.83482475764354969</c:v>
                </c:pt>
                <c:pt idx="69523">
                  <c:v>0.83519761372110379</c:v>
                </c:pt>
                <c:pt idx="69524">
                  <c:v>0.83557046979865779</c:v>
                </c:pt>
                <c:pt idx="69525">
                  <c:v>0.83525903838986215</c:v>
                </c:pt>
                <c:pt idx="69526">
                  <c:v>0.83494783904619974</c:v>
                </c:pt>
                <c:pt idx="69527">
                  <c:v>0.83488632128214701</c:v>
                </c:pt>
                <c:pt idx="69528">
                  <c:v>0.83519761372110379</c:v>
                </c:pt>
                <c:pt idx="69529">
                  <c:v>0.83525903838986215</c:v>
                </c:pt>
                <c:pt idx="69530">
                  <c:v>0.83525903838986215</c:v>
                </c:pt>
                <c:pt idx="69531">
                  <c:v>0.83519761372110379</c:v>
                </c:pt>
                <c:pt idx="69532">
                  <c:v>0.83513614323013807</c:v>
                </c:pt>
                <c:pt idx="69533">
                  <c:v>0.83513614323013796</c:v>
                </c:pt>
                <c:pt idx="69534">
                  <c:v>0.83513614323013807</c:v>
                </c:pt>
                <c:pt idx="69535">
                  <c:v>0.83482475764354969</c:v>
                </c:pt>
                <c:pt idx="69536">
                  <c:v>0.83482475764354969</c:v>
                </c:pt>
                <c:pt idx="69537">
                  <c:v>0.83513614323013807</c:v>
                </c:pt>
                <c:pt idx="69538">
                  <c:v>0.83544776119402975</c:v>
                </c:pt>
                <c:pt idx="69539">
                  <c:v>0.83544776119402975</c:v>
                </c:pt>
                <c:pt idx="69540">
                  <c:v>0.83501306457633451</c:v>
                </c:pt>
                <c:pt idx="69541">
                  <c:v>0.83507462686567158</c:v>
                </c:pt>
                <c:pt idx="69542">
                  <c:v>0.83519761372110379</c:v>
                </c:pt>
                <c:pt idx="69543">
                  <c:v>0.8356317554975774</c:v>
                </c:pt>
                <c:pt idx="69544">
                  <c:v>0.8353204172876304</c:v>
                </c:pt>
                <c:pt idx="69545">
                  <c:v>0.8356317554975774</c:v>
                </c:pt>
                <c:pt idx="69546">
                  <c:v>0.83525903838986215</c:v>
                </c:pt>
                <c:pt idx="69547">
                  <c:v>0.83488632128214701</c:v>
                </c:pt>
                <c:pt idx="69548">
                  <c:v>0.83525903838986215</c:v>
                </c:pt>
                <c:pt idx="69549">
                  <c:v>0.83525903838986215</c:v>
                </c:pt>
                <c:pt idx="69550">
                  <c:v>0.83488632128214701</c:v>
                </c:pt>
                <c:pt idx="69551">
                  <c:v>0.83525903838986215</c:v>
                </c:pt>
                <c:pt idx="69552">
                  <c:v>0.83519761372110379</c:v>
                </c:pt>
                <c:pt idx="69553">
                  <c:v>0.83525903838986215</c:v>
                </c:pt>
                <c:pt idx="69554">
                  <c:v>0.83494783904619974</c:v>
                </c:pt>
                <c:pt idx="69555">
                  <c:v>0.83494783904619974</c:v>
                </c:pt>
                <c:pt idx="69556">
                  <c:v>0.83519761372110379</c:v>
                </c:pt>
                <c:pt idx="69557">
                  <c:v>0.83544776119402997</c:v>
                </c:pt>
                <c:pt idx="69558">
                  <c:v>0.83544776119402975</c:v>
                </c:pt>
                <c:pt idx="69559">
                  <c:v>0.83544776119402975</c:v>
                </c:pt>
                <c:pt idx="69560">
                  <c:v>0.83544776119402975</c:v>
                </c:pt>
                <c:pt idx="69561">
                  <c:v>0.83538633818589025</c:v>
                </c:pt>
                <c:pt idx="69562">
                  <c:v>0.83575961179544611</c:v>
                </c:pt>
                <c:pt idx="69563">
                  <c:v>0.83575961179544611</c:v>
                </c:pt>
                <c:pt idx="69564">
                  <c:v>0.83513614323013807</c:v>
                </c:pt>
                <c:pt idx="69565">
                  <c:v>0.83513614323013807</c:v>
                </c:pt>
                <c:pt idx="69566">
                  <c:v>0.83482475764354969</c:v>
                </c:pt>
                <c:pt idx="69567">
                  <c:v>0.83482475764354969</c:v>
                </c:pt>
                <c:pt idx="69568">
                  <c:v>0.83525903838986215</c:v>
                </c:pt>
                <c:pt idx="69569">
                  <c:v>0.83494783904619974</c:v>
                </c:pt>
                <c:pt idx="69570">
                  <c:v>0.83500931098696463</c:v>
                </c:pt>
                <c:pt idx="69571">
                  <c:v>0.83500931098696463</c:v>
                </c:pt>
                <c:pt idx="69572">
                  <c:v>0.83500931098696463</c:v>
                </c:pt>
                <c:pt idx="69573">
                  <c:v>0.83538175046554941</c:v>
                </c:pt>
                <c:pt idx="69574">
                  <c:v>0.83507073715562186</c:v>
                </c:pt>
                <c:pt idx="69575">
                  <c:v>0.8347599553405286</c:v>
                </c:pt>
                <c:pt idx="69576">
                  <c:v>0.83507073715562186</c:v>
                </c:pt>
                <c:pt idx="69577">
                  <c:v>0.83538175046554941</c:v>
                </c:pt>
                <c:pt idx="69578">
                  <c:v>0.83538175046554941</c:v>
                </c:pt>
                <c:pt idx="69579">
                  <c:v>0.83507073715562186</c:v>
                </c:pt>
                <c:pt idx="69580">
                  <c:v>0.83538175046554941</c:v>
                </c:pt>
                <c:pt idx="69581">
                  <c:v>0.83507073715562186</c:v>
                </c:pt>
                <c:pt idx="69582">
                  <c:v>0.83507073715562186</c:v>
                </c:pt>
                <c:pt idx="69583">
                  <c:v>0.83507073715562186</c:v>
                </c:pt>
                <c:pt idx="69584">
                  <c:v>0.83507073715562186</c:v>
                </c:pt>
                <c:pt idx="69585">
                  <c:v>0.83507073715562186</c:v>
                </c:pt>
                <c:pt idx="69586">
                  <c:v>0.83507073715562186</c:v>
                </c:pt>
                <c:pt idx="69587">
                  <c:v>0.83538175046554941</c:v>
                </c:pt>
                <c:pt idx="69588">
                  <c:v>0.83538175046554941</c:v>
                </c:pt>
                <c:pt idx="69589">
                  <c:v>0.8353204172876304</c:v>
                </c:pt>
                <c:pt idx="69590">
                  <c:v>0.83557046979865779</c:v>
                </c:pt>
                <c:pt idx="69591">
                  <c:v>0.83525903838986215</c:v>
                </c:pt>
                <c:pt idx="69592">
                  <c:v>0.83594332587621178</c:v>
                </c:pt>
                <c:pt idx="69593">
                  <c:v>0.83557046979865779</c:v>
                </c:pt>
                <c:pt idx="69594">
                  <c:v>0.83519761372110379</c:v>
                </c:pt>
                <c:pt idx="69595">
                  <c:v>0.83550913838120111</c:v>
                </c:pt>
                <c:pt idx="69596">
                  <c:v>0.83544776119402975</c:v>
                </c:pt>
                <c:pt idx="69597">
                  <c:v>0.83544776119402975</c:v>
                </c:pt>
                <c:pt idx="69598">
                  <c:v>0.83544776119402975</c:v>
                </c:pt>
                <c:pt idx="69599">
                  <c:v>0.83538633818589025</c:v>
                </c:pt>
                <c:pt idx="69600">
                  <c:v>0.83550913838120111</c:v>
                </c:pt>
                <c:pt idx="69601">
                  <c:v>0.83550913838120111</c:v>
                </c:pt>
                <c:pt idx="69602">
                  <c:v>0.83519761372110379</c:v>
                </c:pt>
                <c:pt idx="69603">
                  <c:v>0.83525903838986215</c:v>
                </c:pt>
                <c:pt idx="69604">
                  <c:v>0.83557046979865779</c:v>
                </c:pt>
                <c:pt idx="69605">
                  <c:v>0.83519761372110379</c:v>
                </c:pt>
                <c:pt idx="69606">
                  <c:v>0.83482475764354969</c:v>
                </c:pt>
                <c:pt idx="69607">
                  <c:v>0.83513614323013807</c:v>
                </c:pt>
                <c:pt idx="69608">
                  <c:v>0.83550913838120111</c:v>
                </c:pt>
                <c:pt idx="69609">
                  <c:v>0.83513614323013796</c:v>
                </c:pt>
                <c:pt idx="69610">
                  <c:v>0.83544776119402975</c:v>
                </c:pt>
                <c:pt idx="69611">
                  <c:v>0.83507462686567158</c:v>
                </c:pt>
                <c:pt idx="69612">
                  <c:v>0.83544776119402975</c:v>
                </c:pt>
                <c:pt idx="69613">
                  <c:v>0.83557046979865779</c:v>
                </c:pt>
                <c:pt idx="69614">
                  <c:v>0.83525903838986215</c:v>
                </c:pt>
                <c:pt idx="69615">
                  <c:v>0.83494783904619974</c:v>
                </c:pt>
                <c:pt idx="69616">
                  <c:v>0.83494783904619974</c:v>
                </c:pt>
                <c:pt idx="69617">
                  <c:v>0.8353204172876304</c:v>
                </c:pt>
                <c:pt idx="69618">
                  <c:v>0.83507073715562186</c:v>
                </c:pt>
                <c:pt idx="69619">
                  <c:v>0.83513211760327521</c:v>
                </c:pt>
                <c:pt idx="69620">
                  <c:v>0.83507073715562186</c:v>
                </c:pt>
                <c:pt idx="69621">
                  <c:v>0.83538175046554941</c:v>
                </c:pt>
                <c:pt idx="69622">
                  <c:v>0.83538175046554941</c:v>
                </c:pt>
                <c:pt idx="69623">
                  <c:v>0.83500931098696463</c:v>
                </c:pt>
                <c:pt idx="69624">
                  <c:v>0.83500931098696463</c:v>
                </c:pt>
                <c:pt idx="69625">
                  <c:v>0.83500931098696463</c:v>
                </c:pt>
                <c:pt idx="69626">
                  <c:v>0.83525903838986215</c:v>
                </c:pt>
                <c:pt idx="69627">
                  <c:v>0.83525903838986215</c:v>
                </c:pt>
                <c:pt idx="69628">
                  <c:v>0.83488632128214701</c:v>
                </c:pt>
                <c:pt idx="69629">
                  <c:v>0.83488632128214701</c:v>
                </c:pt>
                <c:pt idx="69630">
                  <c:v>0.83488632128214701</c:v>
                </c:pt>
                <c:pt idx="69631">
                  <c:v>0.83525903838986215</c:v>
                </c:pt>
                <c:pt idx="69632">
                  <c:v>0.8353204172876304</c:v>
                </c:pt>
                <c:pt idx="69633">
                  <c:v>0.83494783904619974</c:v>
                </c:pt>
                <c:pt idx="69634">
                  <c:v>0.83494783904619974</c:v>
                </c:pt>
                <c:pt idx="69635">
                  <c:v>0.8356317554975774</c:v>
                </c:pt>
                <c:pt idx="69636">
                  <c:v>0.83513614323013796</c:v>
                </c:pt>
                <c:pt idx="69637">
                  <c:v>0.83544776119402975</c:v>
                </c:pt>
                <c:pt idx="69638">
                  <c:v>0.83544776119402975</c:v>
                </c:pt>
                <c:pt idx="69639">
                  <c:v>0.83519761372110379</c:v>
                </c:pt>
                <c:pt idx="69640">
                  <c:v>0.83488632128214701</c:v>
                </c:pt>
                <c:pt idx="69641">
                  <c:v>0.83500931098696463</c:v>
                </c:pt>
                <c:pt idx="69642">
                  <c:v>0.83500931098696463</c:v>
                </c:pt>
                <c:pt idx="69643">
                  <c:v>0.83494783904619974</c:v>
                </c:pt>
                <c:pt idx="69644">
                  <c:v>0.8353204172876304</c:v>
                </c:pt>
                <c:pt idx="69645">
                  <c:v>0.83525903838986215</c:v>
                </c:pt>
                <c:pt idx="69646">
                  <c:v>0.83519761372110379</c:v>
                </c:pt>
                <c:pt idx="69647">
                  <c:v>0.83513614323013796</c:v>
                </c:pt>
                <c:pt idx="69648">
                  <c:v>0.83544776119402975</c:v>
                </c:pt>
                <c:pt idx="69649">
                  <c:v>0.83519761372110379</c:v>
                </c:pt>
                <c:pt idx="69650">
                  <c:v>0.83557046979865779</c:v>
                </c:pt>
                <c:pt idx="69651">
                  <c:v>0.83525903838986215</c:v>
                </c:pt>
                <c:pt idx="69652">
                  <c:v>0.83494783904619974</c:v>
                </c:pt>
                <c:pt idx="69653">
                  <c:v>0.83500931098696463</c:v>
                </c:pt>
                <c:pt idx="69654">
                  <c:v>0.83507073715562186</c:v>
                </c:pt>
                <c:pt idx="69655">
                  <c:v>0.83519345238095233</c:v>
                </c:pt>
                <c:pt idx="69656">
                  <c:v>0.83525474153960577</c:v>
                </c:pt>
                <c:pt idx="69657">
                  <c:v>0.83494423791821559</c:v>
                </c:pt>
                <c:pt idx="69658">
                  <c:v>0.83531598513011163</c:v>
                </c:pt>
                <c:pt idx="69659">
                  <c:v>0.83519345238095233</c:v>
                </c:pt>
                <c:pt idx="69660">
                  <c:v>0.83544303797468367</c:v>
                </c:pt>
                <c:pt idx="69661">
                  <c:v>0.83507073715562186</c:v>
                </c:pt>
                <c:pt idx="69662">
                  <c:v>0.83544303797468367</c:v>
                </c:pt>
                <c:pt idx="69663">
                  <c:v>0.83581533879374537</c:v>
                </c:pt>
                <c:pt idx="69664">
                  <c:v>0.83544303797468367</c:v>
                </c:pt>
                <c:pt idx="69665">
                  <c:v>0.83544303797468367</c:v>
                </c:pt>
                <c:pt idx="69666">
                  <c:v>0.83581533879374537</c:v>
                </c:pt>
                <c:pt idx="69667">
                  <c:v>0.83544303797468367</c:v>
                </c:pt>
                <c:pt idx="69668">
                  <c:v>0.83544303797468367</c:v>
                </c:pt>
                <c:pt idx="69669">
                  <c:v>0.83507073715562186</c:v>
                </c:pt>
                <c:pt idx="69670">
                  <c:v>0.8347599553405286</c:v>
                </c:pt>
                <c:pt idx="69671">
                  <c:v>0.83513211760327521</c:v>
                </c:pt>
                <c:pt idx="69672">
                  <c:v>0.83513211760327521</c:v>
                </c:pt>
                <c:pt idx="69673">
                  <c:v>0.83513211760327521</c:v>
                </c:pt>
                <c:pt idx="69674">
                  <c:v>0.8348214285714286</c:v>
                </c:pt>
                <c:pt idx="69675">
                  <c:v>0.83519345238095233</c:v>
                </c:pt>
                <c:pt idx="69676">
                  <c:v>0.83519345238095233</c:v>
                </c:pt>
                <c:pt idx="69677">
                  <c:v>0.83488285608032731</c:v>
                </c:pt>
                <c:pt idx="69678">
                  <c:v>0.8348214285714286</c:v>
                </c:pt>
                <c:pt idx="69679">
                  <c:v>0.8347599553405286</c:v>
                </c:pt>
                <c:pt idx="69680">
                  <c:v>0.83507073715562186</c:v>
                </c:pt>
                <c:pt idx="69681">
                  <c:v>0.83538175046554941</c:v>
                </c:pt>
                <c:pt idx="69682">
                  <c:v>0.8357541899441342</c:v>
                </c:pt>
                <c:pt idx="69683">
                  <c:v>0.8356317554975774</c:v>
                </c:pt>
                <c:pt idx="69684">
                  <c:v>0.8356317554975774</c:v>
                </c:pt>
                <c:pt idx="69685">
                  <c:v>0.8353204172876304</c:v>
                </c:pt>
                <c:pt idx="69686">
                  <c:v>0.8353204172876304</c:v>
                </c:pt>
                <c:pt idx="69687">
                  <c:v>0.8353204172876304</c:v>
                </c:pt>
                <c:pt idx="69688">
                  <c:v>0.83500931098696463</c:v>
                </c:pt>
                <c:pt idx="69689">
                  <c:v>0.83469843633655993</c:v>
                </c:pt>
                <c:pt idx="69690">
                  <c:v>0.83507073715562186</c:v>
                </c:pt>
                <c:pt idx="69691">
                  <c:v>0.83507073715562186</c:v>
                </c:pt>
                <c:pt idx="69692">
                  <c:v>0.83500931098696463</c:v>
                </c:pt>
                <c:pt idx="69693">
                  <c:v>0.83494783904619974</c:v>
                </c:pt>
                <c:pt idx="69694">
                  <c:v>0.83525903838986215</c:v>
                </c:pt>
                <c:pt idx="69695">
                  <c:v>0.83557046979865779</c:v>
                </c:pt>
                <c:pt idx="69696">
                  <c:v>0.8356317554975774</c:v>
                </c:pt>
                <c:pt idx="69697">
                  <c:v>0.8353204172876304</c:v>
                </c:pt>
                <c:pt idx="69698">
                  <c:v>0.83538175046554941</c:v>
                </c:pt>
                <c:pt idx="69699">
                  <c:v>0.83507073715562186</c:v>
                </c:pt>
                <c:pt idx="69700">
                  <c:v>0.83513211760327521</c:v>
                </c:pt>
                <c:pt idx="69701">
                  <c:v>0.83513211760327521</c:v>
                </c:pt>
                <c:pt idx="69702">
                  <c:v>0.83500931098696463</c:v>
                </c:pt>
                <c:pt idx="69703">
                  <c:v>0.8356317554975774</c:v>
                </c:pt>
                <c:pt idx="69704">
                  <c:v>0.83557046979865779</c:v>
                </c:pt>
                <c:pt idx="69705">
                  <c:v>0.83550913838120111</c:v>
                </c:pt>
                <c:pt idx="69706">
                  <c:v>0.83557046979865779</c:v>
                </c:pt>
                <c:pt idx="69707">
                  <c:v>0.8353204172876304</c:v>
                </c:pt>
                <c:pt idx="69708">
                  <c:v>0.83500931098696463</c:v>
                </c:pt>
                <c:pt idx="69709">
                  <c:v>0.8347599553405286</c:v>
                </c:pt>
                <c:pt idx="69710">
                  <c:v>0.83513211760327521</c:v>
                </c:pt>
                <c:pt idx="69711">
                  <c:v>0.8347599553405286</c:v>
                </c:pt>
                <c:pt idx="69712">
                  <c:v>0.83544303797468367</c:v>
                </c:pt>
                <c:pt idx="69713">
                  <c:v>0.8353204172876304</c:v>
                </c:pt>
                <c:pt idx="69714">
                  <c:v>0.8356317554975774</c:v>
                </c:pt>
                <c:pt idx="69715">
                  <c:v>0.8353204172876304</c:v>
                </c:pt>
                <c:pt idx="69716">
                  <c:v>0.8353204172876304</c:v>
                </c:pt>
                <c:pt idx="69717">
                  <c:v>0.8353204172876304</c:v>
                </c:pt>
                <c:pt idx="69718">
                  <c:v>0.8356317554975774</c:v>
                </c:pt>
                <c:pt idx="69719">
                  <c:v>0.8356317554975774</c:v>
                </c:pt>
                <c:pt idx="69720">
                  <c:v>0.8353817504655493</c:v>
                </c:pt>
                <c:pt idx="69721">
                  <c:v>0.8347599553405286</c:v>
                </c:pt>
                <c:pt idx="69722">
                  <c:v>0.83513211760327521</c:v>
                </c:pt>
                <c:pt idx="69723">
                  <c:v>0.83507073715562186</c:v>
                </c:pt>
                <c:pt idx="69724">
                  <c:v>0.83507073715562186</c:v>
                </c:pt>
                <c:pt idx="69725">
                  <c:v>0.8347599553405286</c:v>
                </c:pt>
                <c:pt idx="69726">
                  <c:v>0.8347599553405286</c:v>
                </c:pt>
                <c:pt idx="69727">
                  <c:v>0.83513211760327521</c:v>
                </c:pt>
                <c:pt idx="69728">
                  <c:v>0.83507073715562186</c:v>
                </c:pt>
                <c:pt idx="69729">
                  <c:v>0.83513211760327521</c:v>
                </c:pt>
                <c:pt idx="69730">
                  <c:v>0.8348214285714286</c:v>
                </c:pt>
                <c:pt idx="69731">
                  <c:v>0.83519345238095233</c:v>
                </c:pt>
                <c:pt idx="69732">
                  <c:v>0.83488285608032731</c:v>
                </c:pt>
                <c:pt idx="69733">
                  <c:v>0.83519345238095233</c:v>
                </c:pt>
                <c:pt idx="69734">
                  <c:v>0.83519345238095233</c:v>
                </c:pt>
                <c:pt idx="69735">
                  <c:v>0.83519345238095233</c:v>
                </c:pt>
                <c:pt idx="69736">
                  <c:v>0.83519345238095233</c:v>
                </c:pt>
                <c:pt idx="69737">
                  <c:v>0.83519345238095233</c:v>
                </c:pt>
                <c:pt idx="69738">
                  <c:v>0.83513211760327521</c:v>
                </c:pt>
                <c:pt idx="69739">
                  <c:v>0.83513211760327521</c:v>
                </c:pt>
                <c:pt idx="69740">
                  <c:v>0.83513211760327521</c:v>
                </c:pt>
                <c:pt idx="69741">
                  <c:v>0.83500931098696463</c:v>
                </c:pt>
                <c:pt idx="69742">
                  <c:v>0.8356317554975774</c:v>
                </c:pt>
                <c:pt idx="69743">
                  <c:v>0.8353204172876304</c:v>
                </c:pt>
                <c:pt idx="69744">
                  <c:v>0.8356317554975774</c:v>
                </c:pt>
                <c:pt idx="69745">
                  <c:v>0.8356317554975774</c:v>
                </c:pt>
                <c:pt idx="69746">
                  <c:v>0.8353204172876304</c:v>
                </c:pt>
                <c:pt idx="69747">
                  <c:v>0.8356317554975774</c:v>
                </c:pt>
                <c:pt idx="69748">
                  <c:v>0.8356317554975774</c:v>
                </c:pt>
                <c:pt idx="69749">
                  <c:v>0.83525903838986215</c:v>
                </c:pt>
                <c:pt idx="69750">
                  <c:v>0.83557046979865779</c:v>
                </c:pt>
                <c:pt idx="69751">
                  <c:v>0.83557046979865779</c:v>
                </c:pt>
                <c:pt idx="69752">
                  <c:v>0.83525903838986215</c:v>
                </c:pt>
                <c:pt idx="69753">
                  <c:v>0.83557046979865779</c:v>
                </c:pt>
                <c:pt idx="69754">
                  <c:v>0.83557046979865779</c:v>
                </c:pt>
                <c:pt idx="69755">
                  <c:v>0.83550913838120111</c:v>
                </c:pt>
                <c:pt idx="69756">
                  <c:v>0.83488632128214701</c:v>
                </c:pt>
                <c:pt idx="69757">
                  <c:v>0.83525903838986215</c:v>
                </c:pt>
                <c:pt idx="69758">
                  <c:v>0.83525903838986215</c:v>
                </c:pt>
                <c:pt idx="69759">
                  <c:v>0.8353204172876304</c:v>
                </c:pt>
                <c:pt idx="69760">
                  <c:v>0.8353817504655493</c:v>
                </c:pt>
                <c:pt idx="69761">
                  <c:v>0.83544303797468367</c:v>
                </c:pt>
                <c:pt idx="69762">
                  <c:v>0.83469843633655993</c:v>
                </c:pt>
                <c:pt idx="69763">
                  <c:v>0.83488632128214701</c:v>
                </c:pt>
                <c:pt idx="69764">
                  <c:v>0.83525903838986215</c:v>
                </c:pt>
                <c:pt idx="69765">
                  <c:v>0.83500931098696463</c:v>
                </c:pt>
                <c:pt idx="69766">
                  <c:v>0.83538175046554941</c:v>
                </c:pt>
                <c:pt idx="69767">
                  <c:v>0.83507073715562186</c:v>
                </c:pt>
                <c:pt idx="69768">
                  <c:v>0.83538175046554941</c:v>
                </c:pt>
                <c:pt idx="69769">
                  <c:v>0.83500931098696463</c:v>
                </c:pt>
                <c:pt idx="69770">
                  <c:v>0.83494783904619974</c:v>
                </c:pt>
                <c:pt idx="69771">
                  <c:v>0.83488632128214701</c:v>
                </c:pt>
                <c:pt idx="69772">
                  <c:v>0.83519761372110379</c:v>
                </c:pt>
                <c:pt idx="69773">
                  <c:v>0.83550913838120111</c:v>
                </c:pt>
                <c:pt idx="69774">
                  <c:v>0.83588213353226415</c:v>
                </c:pt>
                <c:pt idx="69775">
                  <c:v>0.83588213353226415</c:v>
                </c:pt>
                <c:pt idx="69776">
                  <c:v>0.83557046979865779</c:v>
                </c:pt>
                <c:pt idx="69777">
                  <c:v>0.83519761372110379</c:v>
                </c:pt>
                <c:pt idx="69778">
                  <c:v>0.83550913838120111</c:v>
                </c:pt>
                <c:pt idx="69779">
                  <c:v>0.83519761372110379</c:v>
                </c:pt>
                <c:pt idx="69780">
                  <c:v>0.83519761372110379</c:v>
                </c:pt>
                <c:pt idx="69781">
                  <c:v>0.83550913838120111</c:v>
                </c:pt>
                <c:pt idx="69782">
                  <c:v>0.83557046979865779</c:v>
                </c:pt>
                <c:pt idx="69783">
                  <c:v>0.83557046979865779</c:v>
                </c:pt>
                <c:pt idx="69784">
                  <c:v>0.83525903838986215</c:v>
                </c:pt>
                <c:pt idx="69785">
                  <c:v>0.83569299552906096</c:v>
                </c:pt>
                <c:pt idx="69786">
                  <c:v>0.8353204172876304</c:v>
                </c:pt>
                <c:pt idx="69787">
                  <c:v>0.8356317554975774</c:v>
                </c:pt>
                <c:pt idx="69788">
                  <c:v>0.8356317554975774</c:v>
                </c:pt>
                <c:pt idx="69789">
                  <c:v>0.8356317554975774</c:v>
                </c:pt>
                <c:pt idx="69790">
                  <c:v>0.83557046979865779</c:v>
                </c:pt>
                <c:pt idx="69791">
                  <c:v>0.83525903838986215</c:v>
                </c:pt>
                <c:pt idx="69792">
                  <c:v>0.83569299552906096</c:v>
                </c:pt>
                <c:pt idx="69793">
                  <c:v>0.8357541899441342</c:v>
                </c:pt>
                <c:pt idx="69794">
                  <c:v>0.8353817504655493</c:v>
                </c:pt>
                <c:pt idx="69795">
                  <c:v>0.83500931098696463</c:v>
                </c:pt>
                <c:pt idx="69796">
                  <c:v>0.83507073715562186</c:v>
                </c:pt>
                <c:pt idx="69797">
                  <c:v>0.83469843633655993</c:v>
                </c:pt>
                <c:pt idx="69798">
                  <c:v>0.83500931098696463</c:v>
                </c:pt>
                <c:pt idx="69799">
                  <c:v>0.83507073715562186</c:v>
                </c:pt>
                <c:pt idx="69800">
                  <c:v>0.83507073715562186</c:v>
                </c:pt>
                <c:pt idx="69801">
                  <c:v>0.83507073715562186</c:v>
                </c:pt>
                <c:pt idx="69802">
                  <c:v>0.83513211760327521</c:v>
                </c:pt>
                <c:pt idx="69803">
                  <c:v>0.83513211760327521</c:v>
                </c:pt>
                <c:pt idx="69804">
                  <c:v>0.83519345238095233</c:v>
                </c:pt>
                <c:pt idx="69805">
                  <c:v>0.83488285608032731</c:v>
                </c:pt>
                <c:pt idx="69806">
                  <c:v>0.83457249070631978</c:v>
                </c:pt>
                <c:pt idx="69807">
                  <c:v>0.83488285608032731</c:v>
                </c:pt>
                <c:pt idx="69808">
                  <c:v>0.83519345238095233</c:v>
                </c:pt>
                <c:pt idx="69809">
                  <c:v>0.8348214285714286</c:v>
                </c:pt>
                <c:pt idx="69810">
                  <c:v>0.8347599553405286</c:v>
                </c:pt>
                <c:pt idx="69811">
                  <c:v>0.83507073715562186</c:v>
                </c:pt>
                <c:pt idx="69812">
                  <c:v>0.83544303797468367</c:v>
                </c:pt>
                <c:pt idx="69813">
                  <c:v>0.83544303797468367</c:v>
                </c:pt>
                <c:pt idx="69814">
                  <c:v>0.83507073715562186</c:v>
                </c:pt>
                <c:pt idx="69815">
                  <c:v>0.8347599553405286</c:v>
                </c:pt>
                <c:pt idx="69816">
                  <c:v>0.83513211760327521</c:v>
                </c:pt>
                <c:pt idx="69817">
                  <c:v>0.83507073715562186</c:v>
                </c:pt>
                <c:pt idx="69818">
                  <c:v>0.8353817504655493</c:v>
                </c:pt>
                <c:pt idx="69819">
                  <c:v>0.8353204172876304</c:v>
                </c:pt>
                <c:pt idx="69820">
                  <c:v>0.8353204172876304</c:v>
                </c:pt>
                <c:pt idx="69821">
                  <c:v>0.83494783904619974</c:v>
                </c:pt>
                <c:pt idx="69822">
                  <c:v>0.83569299552906096</c:v>
                </c:pt>
                <c:pt idx="69823">
                  <c:v>0.83569299552906096</c:v>
                </c:pt>
                <c:pt idx="69824">
                  <c:v>0.83532041728763051</c:v>
                </c:pt>
                <c:pt idx="69825">
                  <c:v>0.8356317554975774</c:v>
                </c:pt>
                <c:pt idx="69826">
                  <c:v>0.83569299552906096</c:v>
                </c:pt>
                <c:pt idx="69827">
                  <c:v>0.83569299552906118</c:v>
                </c:pt>
                <c:pt idx="69828">
                  <c:v>0.83532041728763051</c:v>
                </c:pt>
                <c:pt idx="69829">
                  <c:v>0.83569299552906096</c:v>
                </c:pt>
                <c:pt idx="69830">
                  <c:v>0.8353817504655493</c:v>
                </c:pt>
                <c:pt idx="69831">
                  <c:v>0.83500931098696463</c:v>
                </c:pt>
                <c:pt idx="69832">
                  <c:v>0.83544303797468367</c:v>
                </c:pt>
                <c:pt idx="69833">
                  <c:v>0.83513211760327521</c:v>
                </c:pt>
                <c:pt idx="69834">
                  <c:v>0.83513211760327521</c:v>
                </c:pt>
                <c:pt idx="69835">
                  <c:v>0.8347599553405286</c:v>
                </c:pt>
                <c:pt idx="69836">
                  <c:v>0.8347599553405286</c:v>
                </c:pt>
                <c:pt idx="69837">
                  <c:v>0.83513211760327521</c:v>
                </c:pt>
                <c:pt idx="69838">
                  <c:v>0.83513211760327521</c:v>
                </c:pt>
                <c:pt idx="69839">
                  <c:v>0.83513211760327521</c:v>
                </c:pt>
                <c:pt idx="69840">
                  <c:v>0.83513211760327521</c:v>
                </c:pt>
                <c:pt idx="69841">
                  <c:v>0.83500931098696463</c:v>
                </c:pt>
                <c:pt idx="69842">
                  <c:v>0.83525903838986215</c:v>
                </c:pt>
                <c:pt idx="69843">
                  <c:v>0.83519761372110379</c:v>
                </c:pt>
                <c:pt idx="69844">
                  <c:v>0.83557046979865779</c:v>
                </c:pt>
                <c:pt idx="69845">
                  <c:v>0.83557046979865779</c:v>
                </c:pt>
                <c:pt idx="69846">
                  <c:v>0.83550913838120111</c:v>
                </c:pt>
                <c:pt idx="69847">
                  <c:v>0.83550913838120111</c:v>
                </c:pt>
                <c:pt idx="69848">
                  <c:v>0.83550913838120111</c:v>
                </c:pt>
                <c:pt idx="69849">
                  <c:v>0.83550913838120111</c:v>
                </c:pt>
                <c:pt idx="69850">
                  <c:v>0.83519761372110379</c:v>
                </c:pt>
                <c:pt idx="69851">
                  <c:v>0.83550913838120111</c:v>
                </c:pt>
                <c:pt idx="69852">
                  <c:v>0.83519761372110379</c:v>
                </c:pt>
                <c:pt idx="69853">
                  <c:v>0.8356317554975774</c:v>
                </c:pt>
                <c:pt idx="69854">
                  <c:v>0.8356317554975774</c:v>
                </c:pt>
                <c:pt idx="69855">
                  <c:v>0.83525903838986215</c:v>
                </c:pt>
                <c:pt idx="69856">
                  <c:v>0.83525903838986215</c:v>
                </c:pt>
                <c:pt idx="69857">
                  <c:v>0.83519761372110379</c:v>
                </c:pt>
                <c:pt idx="69858">
                  <c:v>0.83544776119402975</c:v>
                </c:pt>
                <c:pt idx="69859">
                  <c:v>0.83538633818589025</c:v>
                </c:pt>
                <c:pt idx="69860">
                  <c:v>0.83513614323013796</c:v>
                </c:pt>
                <c:pt idx="69861">
                  <c:v>0.83513614323013796</c:v>
                </c:pt>
                <c:pt idx="69862">
                  <c:v>0.83513614323013807</c:v>
                </c:pt>
                <c:pt idx="69863">
                  <c:v>0.83519761372110379</c:v>
                </c:pt>
                <c:pt idx="69864">
                  <c:v>0.83500931098696463</c:v>
                </c:pt>
                <c:pt idx="69865">
                  <c:v>0.83500931098696463</c:v>
                </c:pt>
                <c:pt idx="69866">
                  <c:v>0.83494783904619974</c:v>
                </c:pt>
                <c:pt idx="69867">
                  <c:v>0.83525903838986215</c:v>
                </c:pt>
                <c:pt idx="69868">
                  <c:v>0.83519761372110379</c:v>
                </c:pt>
                <c:pt idx="69869">
                  <c:v>0.83494783904619974</c:v>
                </c:pt>
                <c:pt idx="69870">
                  <c:v>0.8353204172876304</c:v>
                </c:pt>
                <c:pt idx="69871">
                  <c:v>0.83525903838986215</c:v>
                </c:pt>
                <c:pt idx="69872">
                  <c:v>0.83519761372110379</c:v>
                </c:pt>
                <c:pt idx="69873">
                  <c:v>0.83519761372110379</c:v>
                </c:pt>
                <c:pt idx="69874">
                  <c:v>0.83482475764354969</c:v>
                </c:pt>
                <c:pt idx="69875">
                  <c:v>0.83519761372110379</c:v>
                </c:pt>
                <c:pt idx="69876">
                  <c:v>0.83513614323013807</c:v>
                </c:pt>
                <c:pt idx="69877">
                  <c:v>0.83569828230022403</c:v>
                </c:pt>
                <c:pt idx="69878">
                  <c:v>0.83563690698543147</c:v>
                </c:pt>
                <c:pt idx="69879">
                  <c:v>0.83563690698543147</c:v>
                </c:pt>
                <c:pt idx="69880">
                  <c:v>0.83563690698543147</c:v>
                </c:pt>
                <c:pt idx="69881">
                  <c:v>0.83563690698543147</c:v>
                </c:pt>
                <c:pt idx="69882">
                  <c:v>0.83563690698543147</c:v>
                </c:pt>
                <c:pt idx="69883">
                  <c:v>0.83532486930545191</c:v>
                </c:pt>
                <c:pt idx="69884">
                  <c:v>0.83538633818589025</c:v>
                </c:pt>
                <c:pt idx="69885">
                  <c:v>0.83501306457633451</c:v>
                </c:pt>
                <c:pt idx="69886">
                  <c:v>0.83544776119402997</c:v>
                </c:pt>
                <c:pt idx="69887">
                  <c:v>0.83513614323013807</c:v>
                </c:pt>
                <c:pt idx="69888">
                  <c:v>0.83513614323013807</c:v>
                </c:pt>
                <c:pt idx="69889">
                  <c:v>0.83513614323013807</c:v>
                </c:pt>
                <c:pt idx="69890">
                  <c:v>0.83513614323013807</c:v>
                </c:pt>
                <c:pt idx="69891">
                  <c:v>0.83482475764354969</c:v>
                </c:pt>
                <c:pt idx="69892">
                  <c:v>0.83544776119402997</c:v>
                </c:pt>
                <c:pt idx="69893">
                  <c:v>0.83507462686567158</c:v>
                </c:pt>
                <c:pt idx="69894">
                  <c:v>0.83544776119402975</c:v>
                </c:pt>
                <c:pt idx="69895">
                  <c:v>0.83513614323013796</c:v>
                </c:pt>
                <c:pt idx="69896">
                  <c:v>0.83513614323013807</c:v>
                </c:pt>
                <c:pt idx="69897">
                  <c:v>0.83488632128214701</c:v>
                </c:pt>
                <c:pt idx="69898">
                  <c:v>0.83519761372110379</c:v>
                </c:pt>
                <c:pt idx="69899">
                  <c:v>0.83519761372110379</c:v>
                </c:pt>
                <c:pt idx="69900">
                  <c:v>0.83550913838120111</c:v>
                </c:pt>
                <c:pt idx="69901">
                  <c:v>0.83550913838120111</c:v>
                </c:pt>
                <c:pt idx="69902">
                  <c:v>0.83557046979865779</c:v>
                </c:pt>
                <c:pt idx="69903">
                  <c:v>0.83588213353226415</c:v>
                </c:pt>
                <c:pt idx="69904">
                  <c:v>0.83557046979865779</c:v>
                </c:pt>
                <c:pt idx="69905">
                  <c:v>0.83519761372110379</c:v>
                </c:pt>
                <c:pt idx="69906">
                  <c:v>0.83494783904619974</c:v>
                </c:pt>
                <c:pt idx="69907">
                  <c:v>0.8353204172876304</c:v>
                </c:pt>
                <c:pt idx="69908">
                  <c:v>0.83525903838986215</c:v>
                </c:pt>
                <c:pt idx="69909">
                  <c:v>0.83494783904619974</c:v>
                </c:pt>
                <c:pt idx="69910">
                  <c:v>0.83457526080476907</c:v>
                </c:pt>
                <c:pt idx="69911">
                  <c:v>0.83488632128214701</c:v>
                </c:pt>
                <c:pt idx="69912">
                  <c:v>0.83482475764354969</c:v>
                </c:pt>
                <c:pt idx="69913">
                  <c:v>0.83519761372110379</c:v>
                </c:pt>
                <c:pt idx="69914">
                  <c:v>0.83513614323013807</c:v>
                </c:pt>
                <c:pt idx="69915">
                  <c:v>0.83476314807907492</c:v>
                </c:pt>
                <c:pt idx="69916">
                  <c:v>0.83513614323013807</c:v>
                </c:pt>
                <c:pt idx="69917">
                  <c:v>0.83513614323013807</c:v>
                </c:pt>
                <c:pt idx="69918">
                  <c:v>0.83513614323013807</c:v>
                </c:pt>
                <c:pt idx="69919">
                  <c:v>0.83513614323013807</c:v>
                </c:pt>
                <c:pt idx="69920">
                  <c:v>0.83482475764354969</c:v>
                </c:pt>
                <c:pt idx="69921">
                  <c:v>0.83476314807907492</c:v>
                </c:pt>
                <c:pt idx="69922">
                  <c:v>0.83507462686567158</c:v>
                </c:pt>
                <c:pt idx="69923">
                  <c:v>0.83463979096677876</c:v>
                </c:pt>
                <c:pt idx="69924">
                  <c:v>0.83495145631067968</c:v>
                </c:pt>
                <c:pt idx="69925">
                  <c:v>0.83532486930545191</c:v>
                </c:pt>
                <c:pt idx="69926">
                  <c:v>0.83501306457633451</c:v>
                </c:pt>
                <c:pt idx="69927">
                  <c:v>0.83532486930545191</c:v>
                </c:pt>
                <c:pt idx="69928">
                  <c:v>0.83526335450130751</c:v>
                </c:pt>
                <c:pt idx="69929">
                  <c:v>0.83557548579970109</c:v>
                </c:pt>
                <c:pt idx="69930">
                  <c:v>0.83557548579970109</c:v>
                </c:pt>
                <c:pt idx="69931">
                  <c:v>0.83557548579970109</c:v>
                </c:pt>
                <c:pt idx="69932">
                  <c:v>0.83526335450130751</c:v>
                </c:pt>
                <c:pt idx="69933">
                  <c:v>0.83532486930545191</c:v>
                </c:pt>
                <c:pt idx="69934">
                  <c:v>0.83532486930545191</c:v>
                </c:pt>
                <c:pt idx="69935">
                  <c:v>0.83575961179544611</c:v>
                </c:pt>
                <c:pt idx="69936">
                  <c:v>0.83544776119402975</c:v>
                </c:pt>
                <c:pt idx="69937">
                  <c:v>0.83538633818589025</c:v>
                </c:pt>
                <c:pt idx="69938">
                  <c:v>0.83538633818589025</c:v>
                </c:pt>
                <c:pt idx="69939">
                  <c:v>0.83538633818589025</c:v>
                </c:pt>
                <c:pt idx="69940">
                  <c:v>0.83569828230022403</c:v>
                </c:pt>
                <c:pt idx="69941">
                  <c:v>0.83532486930545191</c:v>
                </c:pt>
                <c:pt idx="69942">
                  <c:v>0.83563690698543147</c:v>
                </c:pt>
                <c:pt idx="69943">
                  <c:v>0.83532486930545191</c:v>
                </c:pt>
                <c:pt idx="69944">
                  <c:v>0.83532486930545191</c:v>
                </c:pt>
                <c:pt idx="69945">
                  <c:v>0.83557548579970109</c:v>
                </c:pt>
                <c:pt idx="69946">
                  <c:v>0.83563690698543147</c:v>
                </c:pt>
                <c:pt idx="69947">
                  <c:v>0.83532486930545191</c:v>
                </c:pt>
                <c:pt idx="69948">
                  <c:v>0.83569828230022403</c:v>
                </c:pt>
                <c:pt idx="69949">
                  <c:v>0.83563690698543147</c:v>
                </c:pt>
                <c:pt idx="69950">
                  <c:v>0.83569828230022403</c:v>
                </c:pt>
                <c:pt idx="69951">
                  <c:v>0.83538633818589025</c:v>
                </c:pt>
                <c:pt idx="69952">
                  <c:v>0.83538633818589025</c:v>
                </c:pt>
                <c:pt idx="69953">
                  <c:v>0.83532486930545191</c:v>
                </c:pt>
                <c:pt idx="69954">
                  <c:v>0.83532486930545191</c:v>
                </c:pt>
                <c:pt idx="69955">
                  <c:v>0.83563690698543147</c:v>
                </c:pt>
                <c:pt idx="69956">
                  <c:v>0.83563690698543147</c:v>
                </c:pt>
                <c:pt idx="69957">
                  <c:v>0.83532486930545191</c:v>
                </c:pt>
                <c:pt idx="69958">
                  <c:v>0.83563690698543147</c:v>
                </c:pt>
                <c:pt idx="69959">
                  <c:v>0.83563690698543147</c:v>
                </c:pt>
                <c:pt idx="69960">
                  <c:v>0.83563690698543147</c:v>
                </c:pt>
                <c:pt idx="69961">
                  <c:v>0.83563690698543147</c:v>
                </c:pt>
                <c:pt idx="69962">
                  <c:v>0.83569828230022403</c:v>
                </c:pt>
                <c:pt idx="69963">
                  <c:v>0.83550913838120111</c:v>
                </c:pt>
                <c:pt idx="69964">
                  <c:v>0.83488632128214701</c:v>
                </c:pt>
                <c:pt idx="69965">
                  <c:v>0.83557046979865779</c:v>
                </c:pt>
                <c:pt idx="69966">
                  <c:v>0.83525903838986215</c:v>
                </c:pt>
                <c:pt idx="69967">
                  <c:v>0.83494783904619974</c:v>
                </c:pt>
                <c:pt idx="69968">
                  <c:v>0.83494783904619974</c:v>
                </c:pt>
                <c:pt idx="69969">
                  <c:v>0.8353204172876304</c:v>
                </c:pt>
                <c:pt idx="69970">
                  <c:v>0.83507073715562186</c:v>
                </c:pt>
                <c:pt idx="69971">
                  <c:v>0.83507073715562186</c:v>
                </c:pt>
                <c:pt idx="69972">
                  <c:v>0.83500931098696463</c:v>
                </c:pt>
                <c:pt idx="69973">
                  <c:v>0.8353204172876304</c:v>
                </c:pt>
                <c:pt idx="69974">
                  <c:v>0.8353204172876304</c:v>
                </c:pt>
                <c:pt idx="69975">
                  <c:v>0.8356317554975774</c:v>
                </c:pt>
                <c:pt idx="69976">
                  <c:v>0.83525903838986215</c:v>
                </c:pt>
                <c:pt idx="69977">
                  <c:v>0.83588213353226415</c:v>
                </c:pt>
                <c:pt idx="69978">
                  <c:v>0.83550913838120111</c:v>
                </c:pt>
                <c:pt idx="69979">
                  <c:v>0.83525903838986215</c:v>
                </c:pt>
                <c:pt idx="69980">
                  <c:v>0.83557046979865779</c:v>
                </c:pt>
                <c:pt idx="69981">
                  <c:v>0.83594332587621178</c:v>
                </c:pt>
                <c:pt idx="69982">
                  <c:v>0.83557046979865779</c:v>
                </c:pt>
                <c:pt idx="69983">
                  <c:v>0.83557046979865779</c:v>
                </c:pt>
                <c:pt idx="69984">
                  <c:v>0.8356317554975774</c:v>
                </c:pt>
                <c:pt idx="69985">
                  <c:v>0.8356317554975774</c:v>
                </c:pt>
                <c:pt idx="69986">
                  <c:v>0.8356317554975774</c:v>
                </c:pt>
                <c:pt idx="69987">
                  <c:v>0.8356317554975774</c:v>
                </c:pt>
                <c:pt idx="69988">
                  <c:v>0.83557046979865779</c:v>
                </c:pt>
                <c:pt idx="69989">
                  <c:v>0.83525903838986215</c:v>
                </c:pt>
                <c:pt idx="69990">
                  <c:v>0.83569299552906096</c:v>
                </c:pt>
                <c:pt idx="69991">
                  <c:v>0.8357541899441342</c:v>
                </c:pt>
                <c:pt idx="69992">
                  <c:v>0.8357541899441342</c:v>
                </c:pt>
                <c:pt idx="69993">
                  <c:v>0.83544303797468367</c:v>
                </c:pt>
                <c:pt idx="69994">
                  <c:v>0.83550427986602172</c:v>
                </c:pt>
                <c:pt idx="69995">
                  <c:v>0.83513211760327521</c:v>
                </c:pt>
                <c:pt idx="69996">
                  <c:v>0.83513211760327521</c:v>
                </c:pt>
                <c:pt idx="69997">
                  <c:v>0.8348214285714286</c:v>
                </c:pt>
                <c:pt idx="69998">
                  <c:v>0.83513211760327521</c:v>
                </c:pt>
                <c:pt idx="69999">
                  <c:v>0.83507073715562186</c:v>
                </c:pt>
                <c:pt idx="70000">
                  <c:v>0.83550427986602172</c:v>
                </c:pt>
                <c:pt idx="70001">
                  <c:v>0.83581533879374537</c:v>
                </c:pt>
                <c:pt idx="70002">
                  <c:v>0.83513211760327521</c:v>
                </c:pt>
                <c:pt idx="70003">
                  <c:v>0.83513211760327521</c:v>
                </c:pt>
                <c:pt idx="70004">
                  <c:v>0.83550427986602172</c:v>
                </c:pt>
                <c:pt idx="70005">
                  <c:v>0.83556547619047616</c:v>
                </c:pt>
                <c:pt idx="70006">
                  <c:v>0.83513211760327521</c:v>
                </c:pt>
                <c:pt idx="70007">
                  <c:v>0.83507073715562186</c:v>
                </c:pt>
                <c:pt idx="70008">
                  <c:v>0.83507073715562186</c:v>
                </c:pt>
                <c:pt idx="70009">
                  <c:v>0.83507073715562186</c:v>
                </c:pt>
                <c:pt idx="70010">
                  <c:v>0.8353817504655493</c:v>
                </c:pt>
                <c:pt idx="70011">
                  <c:v>0.8353204172876304</c:v>
                </c:pt>
                <c:pt idx="70012">
                  <c:v>0.8353204172876304</c:v>
                </c:pt>
                <c:pt idx="70013">
                  <c:v>0.8353204172876304</c:v>
                </c:pt>
                <c:pt idx="70014">
                  <c:v>0.8356317554975774</c:v>
                </c:pt>
                <c:pt idx="70015">
                  <c:v>0.8356317554975774</c:v>
                </c:pt>
                <c:pt idx="70016">
                  <c:v>0.8356317554975774</c:v>
                </c:pt>
                <c:pt idx="70017">
                  <c:v>0.8356317554975774</c:v>
                </c:pt>
                <c:pt idx="70018">
                  <c:v>0.8356317554975774</c:v>
                </c:pt>
                <c:pt idx="70019">
                  <c:v>0.8353204172876304</c:v>
                </c:pt>
                <c:pt idx="70020">
                  <c:v>0.83569299552906096</c:v>
                </c:pt>
                <c:pt idx="70021">
                  <c:v>0.8353817504655493</c:v>
                </c:pt>
                <c:pt idx="70022">
                  <c:v>0.83569299552906096</c:v>
                </c:pt>
                <c:pt idx="70023">
                  <c:v>0.8353817504655493</c:v>
                </c:pt>
                <c:pt idx="70024">
                  <c:v>0.8357541899441342</c:v>
                </c:pt>
                <c:pt idx="70025">
                  <c:v>0.83544303797468367</c:v>
                </c:pt>
                <c:pt idx="70026">
                  <c:v>0.83507073715562186</c:v>
                </c:pt>
                <c:pt idx="70027">
                  <c:v>0.8353204172876304</c:v>
                </c:pt>
                <c:pt idx="70028">
                  <c:v>0.83494783904619974</c:v>
                </c:pt>
                <c:pt idx="70029">
                  <c:v>0.8353204172876304</c:v>
                </c:pt>
                <c:pt idx="70030">
                  <c:v>0.83500931098696463</c:v>
                </c:pt>
                <c:pt idx="70031">
                  <c:v>0.83500931098696463</c:v>
                </c:pt>
                <c:pt idx="70032">
                  <c:v>0.8353204172876304</c:v>
                </c:pt>
                <c:pt idx="70033">
                  <c:v>0.8353204172876304</c:v>
                </c:pt>
                <c:pt idx="70034">
                  <c:v>0.83569299552906096</c:v>
                </c:pt>
                <c:pt idx="70035">
                  <c:v>0.83569299552906096</c:v>
                </c:pt>
                <c:pt idx="70036">
                  <c:v>0.8353204172876304</c:v>
                </c:pt>
                <c:pt idx="70037">
                  <c:v>0.8353204172876304</c:v>
                </c:pt>
                <c:pt idx="70038">
                  <c:v>0.8353204172876304</c:v>
                </c:pt>
                <c:pt idx="70039">
                  <c:v>0.8356317554975774</c:v>
                </c:pt>
                <c:pt idx="70040">
                  <c:v>0.83557046979865779</c:v>
                </c:pt>
                <c:pt idx="70041">
                  <c:v>0.83557046979865779</c:v>
                </c:pt>
                <c:pt idx="70042">
                  <c:v>0.83557046979865779</c:v>
                </c:pt>
                <c:pt idx="70043">
                  <c:v>0.8356317554975774</c:v>
                </c:pt>
                <c:pt idx="70044">
                  <c:v>0.83525903838986215</c:v>
                </c:pt>
                <c:pt idx="70045">
                  <c:v>0.83525903838986215</c:v>
                </c:pt>
                <c:pt idx="70046">
                  <c:v>0.83525903838986215</c:v>
                </c:pt>
                <c:pt idx="70047">
                  <c:v>0.83494783904619974</c:v>
                </c:pt>
                <c:pt idx="70048">
                  <c:v>0.8353204172876304</c:v>
                </c:pt>
                <c:pt idx="70049">
                  <c:v>0.83500931098696463</c:v>
                </c:pt>
                <c:pt idx="70050">
                  <c:v>0.83500931098696463</c:v>
                </c:pt>
                <c:pt idx="70051">
                  <c:v>0.83500931098696463</c:v>
                </c:pt>
                <c:pt idx="70052">
                  <c:v>0.83500931098696463</c:v>
                </c:pt>
                <c:pt idx="70053">
                  <c:v>0.83507073715562186</c:v>
                </c:pt>
                <c:pt idx="70054">
                  <c:v>0.83500931098696463</c:v>
                </c:pt>
                <c:pt idx="70055">
                  <c:v>0.83500931098696463</c:v>
                </c:pt>
                <c:pt idx="70056">
                  <c:v>0.83500931098696463</c:v>
                </c:pt>
                <c:pt idx="70057">
                  <c:v>0.83538175046554941</c:v>
                </c:pt>
                <c:pt idx="70058">
                  <c:v>0.83507073715562186</c:v>
                </c:pt>
                <c:pt idx="70059">
                  <c:v>0.83513211760327521</c:v>
                </c:pt>
                <c:pt idx="70060">
                  <c:v>0.83513211760327521</c:v>
                </c:pt>
                <c:pt idx="70061">
                  <c:v>0.83544303797468367</c:v>
                </c:pt>
                <c:pt idx="70062">
                  <c:v>0.83513211760327521</c:v>
                </c:pt>
                <c:pt idx="70063">
                  <c:v>0.8347599553405286</c:v>
                </c:pt>
                <c:pt idx="70064">
                  <c:v>0.83469843633655993</c:v>
                </c:pt>
                <c:pt idx="70065">
                  <c:v>0.83500931098696463</c:v>
                </c:pt>
                <c:pt idx="70066">
                  <c:v>0.83494783904619974</c:v>
                </c:pt>
                <c:pt idx="70067">
                  <c:v>0.8353817504655493</c:v>
                </c:pt>
                <c:pt idx="70068">
                  <c:v>0.8353817504655493</c:v>
                </c:pt>
                <c:pt idx="70069">
                  <c:v>0.8353817504655493</c:v>
                </c:pt>
                <c:pt idx="70070">
                  <c:v>0.83569299552906096</c:v>
                </c:pt>
                <c:pt idx="70071">
                  <c:v>0.83569299552906096</c:v>
                </c:pt>
                <c:pt idx="70072">
                  <c:v>0.83538175046554941</c:v>
                </c:pt>
                <c:pt idx="70073">
                  <c:v>0.83507073715562186</c:v>
                </c:pt>
                <c:pt idx="70074">
                  <c:v>0.8347599553405286</c:v>
                </c:pt>
                <c:pt idx="70075">
                  <c:v>0.83513211760327521</c:v>
                </c:pt>
                <c:pt idx="70076">
                  <c:v>0.83513211760327521</c:v>
                </c:pt>
                <c:pt idx="70077">
                  <c:v>0.83513211760327521</c:v>
                </c:pt>
                <c:pt idx="70078">
                  <c:v>0.8348214285714286</c:v>
                </c:pt>
                <c:pt idx="70079">
                  <c:v>0.83513211760327521</c:v>
                </c:pt>
                <c:pt idx="70080">
                  <c:v>0.8353817504655493</c:v>
                </c:pt>
                <c:pt idx="70081">
                  <c:v>0.8356317554975774</c:v>
                </c:pt>
                <c:pt idx="70082">
                  <c:v>0.83525903838986215</c:v>
                </c:pt>
                <c:pt idx="70083">
                  <c:v>0.83525903838986215</c:v>
                </c:pt>
                <c:pt idx="70084">
                  <c:v>0.83525903838986215</c:v>
                </c:pt>
                <c:pt idx="70085">
                  <c:v>0.8353204172876304</c:v>
                </c:pt>
                <c:pt idx="70086">
                  <c:v>0.8353204172876304</c:v>
                </c:pt>
                <c:pt idx="70087">
                  <c:v>0.8353204172876304</c:v>
                </c:pt>
                <c:pt idx="70088">
                  <c:v>0.83488632128214701</c:v>
                </c:pt>
                <c:pt idx="70089">
                  <c:v>0.83557046979865779</c:v>
                </c:pt>
                <c:pt idx="70090">
                  <c:v>0.8353204172876304</c:v>
                </c:pt>
                <c:pt idx="70091">
                  <c:v>0.83494783904619974</c:v>
                </c:pt>
                <c:pt idx="70092">
                  <c:v>0.83500931098696463</c:v>
                </c:pt>
                <c:pt idx="70093">
                  <c:v>0.83500931098696463</c:v>
                </c:pt>
                <c:pt idx="70094">
                  <c:v>0.8353204172876304</c:v>
                </c:pt>
                <c:pt idx="70095">
                  <c:v>0.8356317554975774</c:v>
                </c:pt>
                <c:pt idx="70096">
                  <c:v>0.83557046979865779</c:v>
                </c:pt>
                <c:pt idx="70097">
                  <c:v>0.83557046979865779</c:v>
                </c:pt>
                <c:pt idx="70098">
                  <c:v>0.83588213353226415</c:v>
                </c:pt>
                <c:pt idx="70099">
                  <c:v>0.83557046979865779</c:v>
                </c:pt>
                <c:pt idx="70100">
                  <c:v>0.83550913838120111</c:v>
                </c:pt>
                <c:pt idx="70101">
                  <c:v>0.83513614323013796</c:v>
                </c:pt>
                <c:pt idx="70102">
                  <c:v>0.83550913838120111</c:v>
                </c:pt>
                <c:pt idx="70103">
                  <c:v>0.83550913838120111</c:v>
                </c:pt>
                <c:pt idx="70104">
                  <c:v>0.83519761372110379</c:v>
                </c:pt>
                <c:pt idx="70105">
                  <c:v>0.83488632128214701</c:v>
                </c:pt>
                <c:pt idx="70106">
                  <c:v>0.83525903838986215</c:v>
                </c:pt>
                <c:pt idx="70107">
                  <c:v>0.83494783904619974</c:v>
                </c:pt>
                <c:pt idx="70108">
                  <c:v>0.8353204172876304</c:v>
                </c:pt>
                <c:pt idx="70109">
                  <c:v>0.83557046979865779</c:v>
                </c:pt>
                <c:pt idx="70110">
                  <c:v>0.83513614323013807</c:v>
                </c:pt>
                <c:pt idx="70111">
                  <c:v>0.83544776119402975</c:v>
                </c:pt>
                <c:pt idx="70112">
                  <c:v>0.83544776119402975</c:v>
                </c:pt>
                <c:pt idx="70113">
                  <c:v>0.83544776119402975</c:v>
                </c:pt>
                <c:pt idx="70114">
                  <c:v>0.83513614323013796</c:v>
                </c:pt>
                <c:pt idx="70115">
                  <c:v>0.83513614323013796</c:v>
                </c:pt>
                <c:pt idx="70116">
                  <c:v>0.83525903838986215</c:v>
                </c:pt>
                <c:pt idx="70117">
                  <c:v>0.83569299552906096</c:v>
                </c:pt>
                <c:pt idx="70118">
                  <c:v>0.83500931098696463</c:v>
                </c:pt>
                <c:pt idx="70119">
                  <c:v>0.83494783904619974</c:v>
                </c:pt>
                <c:pt idx="70120">
                  <c:v>0.83500931098696463</c:v>
                </c:pt>
                <c:pt idx="70121">
                  <c:v>0.83494783904619974</c:v>
                </c:pt>
                <c:pt idx="70122">
                  <c:v>0.83494783904619974</c:v>
                </c:pt>
                <c:pt idx="70123">
                  <c:v>0.83494783904619974</c:v>
                </c:pt>
                <c:pt idx="70124">
                  <c:v>0.8356317554975774</c:v>
                </c:pt>
                <c:pt idx="70125">
                  <c:v>0.83525903838986215</c:v>
                </c:pt>
                <c:pt idx="70126">
                  <c:v>0.83557046979865779</c:v>
                </c:pt>
                <c:pt idx="70127">
                  <c:v>0.83525903838986215</c:v>
                </c:pt>
                <c:pt idx="70128">
                  <c:v>0.83550913838120111</c:v>
                </c:pt>
                <c:pt idx="70129">
                  <c:v>0.83519761372110379</c:v>
                </c:pt>
                <c:pt idx="70130">
                  <c:v>0.83513614323013796</c:v>
                </c:pt>
                <c:pt idx="70131">
                  <c:v>0.83569828230022403</c:v>
                </c:pt>
                <c:pt idx="70132">
                  <c:v>0.83538633818589025</c:v>
                </c:pt>
                <c:pt idx="70133">
                  <c:v>0.83544776119402975</c:v>
                </c:pt>
                <c:pt idx="70134">
                  <c:v>0.83557046979865779</c:v>
                </c:pt>
                <c:pt idx="70135">
                  <c:v>0.83557046979865779</c:v>
                </c:pt>
                <c:pt idx="70136">
                  <c:v>0.83525903838986215</c:v>
                </c:pt>
                <c:pt idx="70137">
                  <c:v>0.83525903838986215</c:v>
                </c:pt>
                <c:pt idx="70138">
                  <c:v>0.83525903838986215</c:v>
                </c:pt>
                <c:pt idx="70139">
                  <c:v>0.83569299552906096</c:v>
                </c:pt>
                <c:pt idx="70140">
                  <c:v>0.83513211760327521</c:v>
                </c:pt>
                <c:pt idx="70141">
                  <c:v>0.83519345238095233</c:v>
                </c:pt>
                <c:pt idx="70142">
                  <c:v>0.83519345238095233</c:v>
                </c:pt>
                <c:pt idx="70143">
                  <c:v>0.83519345238095233</c:v>
                </c:pt>
                <c:pt idx="70144">
                  <c:v>0.83525474153960577</c:v>
                </c:pt>
                <c:pt idx="70145">
                  <c:v>0.83488285608032731</c:v>
                </c:pt>
                <c:pt idx="70146">
                  <c:v>0.83519345238095233</c:v>
                </c:pt>
                <c:pt idx="70147">
                  <c:v>0.83513211760327521</c:v>
                </c:pt>
                <c:pt idx="70148">
                  <c:v>0.83507073715562186</c:v>
                </c:pt>
                <c:pt idx="70149">
                  <c:v>0.83544303797468367</c:v>
                </c:pt>
                <c:pt idx="70150">
                  <c:v>0.8357541899441342</c:v>
                </c:pt>
                <c:pt idx="70151">
                  <c:v>0.83600447260529265</c:v>
                </c:pt>
                <c:pt idx="70152">
                  <c:v>0.83557046979865779</c:v>
                </c:pt>
                <c:pt idx="70153">
                  <c:v>0.83525903838986215</c:v>
                </c:pt>
                <c:pt idx="70154">
                  <c:v>0.83557046979865779</c:v>
                </c:pt>
                <c:pt idx="70155">
                  <c:v>0.83557046979865779</c:v>
                </c:pt>
                <c:pt idx="70156">
                  <c:v>0.83494783904619985</c:v>
                </c:pt>
                <c:pt idx="70157">
                  <c:v>0.83500931098696463</c:v>
                </c:pt>
                <c:pt idx="70158">
                  <c:v>0.8353817504655493</c:v>
                </c:pt>
                <c:pt idx="70159">
                  <c:v>0.8353817504655493</c:v>
                </c:pt>
                <c:pt idx="70160">
                  <c:v>0.83538175046554941</c:v>
                </c:pt>
                <c:pt idx="70161">
                  <c:v>0.83507073715562186</c:v>
                </c:pt>
                <c:pt idx="70162">
                  <c:v>0.8347599553405286</c:v>
                </c:pt>
                <c:pt idx="70163">
                  <c:v>0.83513211760327521</c:v>
                </c:pt>
                <c:pt idx="70164">
                  <c:v>0.83494783904619974</c:v>
                </c:pt>
                <c:pt idx="70165">
                  <c:v>0.83488632128214701</c:v>
                </c:pt>
                <c:pt idx="70166">
                  <c:v>0.83488632128214701</c:v>
                </c:pt>
                <c:pt idx="70167">
                  <c:v>0.83569299552906096</c:v>
                </c:pt>
                <c:pt idx="70168">
                  <c:v>0.83525903838986215</c:v>
                </c:pt>
                <c:pt idx="70169">
                  <c:v>0.8356317554975774</c:v>
                </c:pt>
                <c:pt idx="70170">
                  <c:v>0.83500931098696463</c:v>
                </c:pt>
                <c:pt idx="70171">
                  <c:v>0.83500931098696463</c:v>
                </c:pt>
                <c:pt idx="70172">
                  <c:v>0.83463687150837995</c:v>
                </c:pt>
                <c:pt idx="70173">
                  <c:v>0.83500931098696463</c:v>
                </c:pt>
                <c:pt idx="70174">
                  <c:v>0.83500931098696463</c:v>
                </c:pt>
                <c:pt idx="70175">
                  <c:v>0.83494783904619974</c:v>
                </c:pt>
                <c:pt idx="70176">
                  <c:v>0.83494783904619974</c:v>
                </c:pt>
                <c:pt idx="70177">
                  <c:v>0.83488632128214701</c:v>
                </c:pt>
                <c:pt idx="70178">
                  <c:v>0.83482475764354969</c:v>
                </c:pt>
                <c:pt idx="70179">
                  <c:v>0.83507462686567158</c:v>
                </c:pt>
                <c:pt idx="70180">
                  <c:v>0.83575961179544611</c:v>
                </c:pt>
                <c:pt idx="70181">
                  <c:v>0.83538633818589025</c:v>
                </c:pt>
                <c:pt idx="70182">
                  <c:v>0.83575961179544611</c:v>
                </c:pt>
                <c:pt idx="70183">
                  <c:v>0.83538633818589025</c:v>
                </c:pt>
                <c:pt idx="70184">
                  <c:v>0.83538633818589025</c:v>
                </c:pt>
                <c:pt idx="70185">
                  <c:v>0.83544776119402975</c:v>
                </c:pt>
                <c:pt idx="70186">
                  <c:v>0.83544776119402975</c:v>
                </c:pt>
                <c:pt idx="70187">
                  <c:v>0.83507462686567158</c:v>
                </c:pt>
                <c:pt idx="70188">
                  <c:v>0.83544776119402975</c:v>
                </c:pt>
                <c:pt idx="70189">
                  <c:v>0.83513614323013807</c:v>
                </c:pt>
                <c:pt idx="70190">
                  <c:v>0.83488632128214701</c:v>
                </c:pt>
                <c:pt idx="70191">
                  <c:v>0.83494783904619974</c:v>
                </c:pt>
                <c:pt idx="70192">
                  <c:v>0.8353204172876304</c:v>
                </c:pt>
                <c:pt idx="70193">
                  <c:v>0.83500931098696463</c:v>
                </c:pt>
                <c:pt idx="70194">
                  <c:v>0.83494783904619974</c:v>
                </c:pt>
                <c:pt idx="70195">
                  <c:v>0.83494783904619974</c:v>
                </c:pt>
                <c:pt idx="70196">
                  <c:v>0.8356317554975774</c:v>
                </c:pt>
                <c:pt idx="70197">
                  <c:v>0.83519761372110379</c:v>
                </c:pt>
                <c:pt idx="70198">
                  <c:v>0.83557046979865779</c:v>
                </c:pt>
                <c:pt idx="70199">
                  <c:v>0.83557046979865779</c:v>
                </c:pt>
                <c:pt idx="70200">
                  <c:v>0.83557046979865779</c:v>
                </c:pt>
                <c:pt idx="70201">
                  <c:v>0.83519761372110379</c:v>
                </c:pt>
                <c:pt idx="70202">
                  <c:v>0.83488632128214701</c:v>
                </c:pt>
                <c:pt idx="70203">
                  <c:v>0.83494783904619974</c:v>
                </c:pt>
                <c:pt idx="70204">
                  <c:v>0.83500931098696463</c:v>
                </c:pt>
                <c:pt idx="70205">
                  <c:v>0.83500931098696463</c:v>
                </c:pt>
                <c:pt idx="70206">
                  <c:v>0.83500931098696463</c:v>
                </c:pt>
                <c:pt idx="70207">
                  <c:v>0.83507073715562186</c:v>
                </c:pt>
                <c:pt idx="70208">
                  <c:v>0.83513211760327521</c:v>
                </c:pt>
                <c:pt idx="70209">
                  <c:v>0.83513211760327521</c:v>
                </c:pt>
                <c:pt idx="70210">
                  <c:v>0.83469843633655993</c:v>
                </c:pt>
                <c:pt idx="70211">
                  <c:v>0.83469843633655993</c:v>
                </c:pt>
                <c:pt idx="70212">
                  <c:v>0.83507073715562186</c:v>
                </c:pt>
                <c:pt idx="70213">
                  <c:v>0.83500931098696463</c:v>
                </c:pt>
                <c:pt idx="70214">
                  <c:v>0.83569299552906096</c:v>
                </c:pt>
                <c:pt idx="70215">
                  <c:v>0.83569299552906096</c:v>
                </c:pt>
                <c:pt idx="70216">
                  <c:v>0.8353204172876304</c:v>
                </c:pt>
                <c:pt idx="70217">
                  <c:v>0.8356317554975774</c:v>
                </c:pt>
                <c:pt idx="70218">
                  <c:v>0.8356317554975774</c:v>
                </c:pt>
                <c:pt idx="70219">
                  <c:v>0.83550913838120111</c:v>
                </c:pt>
                <c:pt idx="70220">
                  <c:v>0.83550913838120111</c:v>
                </c:pt>
                <c:pt idx="70221">
                  <c:v>0.8356317554975774</c:v>
                </c:pt>
                <c:pt idx="70222">
                  <c:v>0.83500931098696463</c:v>
                </c:pt>
                <c:pt idx="70223">
                  <c:v>0.83494783904619974</c:v>
                </c:pt>
                <c:pt idx="70224">
                  <c:v>0.83494783904619974</c:v>
                </c:pt>
                <c:pt idx="70225">
                  <c:v>0.83494783904619974</c:v>
                </c:pt>
                <c:pt idx="70226">
                  <c:v>0.83488632128214701</c:v>
                </c:pt>
                <c:pt idx="70227">
                  <c:v>0.83525903838986215</c:v>
                </c:pt>
                <c:pt idx="70228">
                  <c:v>0.83488632128214701</c:v>
                </c:pt>
                <c:pt idx="70229">
                  <c:v>0.83525903838986215</c:v>
                </c:pt>
                <c:pt idx="70230">
                  <c:v>0.83488632128214701</c:v>
                </c:pt>
                <c:pt idx="70231">
                  <c:v>0.83550913838120111</c:v>
                </c:pt>
                <c:pt idx="70232">
                  <c:v>0.83544776119402975</c:v>
                </c:pt>
                <c:pt idx="70233">
                  <c:v>0.83513614323013796</c:v>
                </c:pt>
                <c:pt idx="70234">
                  <c:v>0.83557046979865779</c:v>
                </c:pt>
                <c:pt idx="70235">
                  <c:v>0.83525903838986215</c:v>
                </c:pt>
                <c:pt idx="70236">
                  <c:v>0.83488632128214701</c:v>
                </c:pt>
                <c:pt idx="70237">
                  <c:v>0.83488632128214701</c:v>
                </c:pt>
                <c:pt idx="70238">
                  <c:v>0.83494783904619974</c:v>
                </c:pt>
                <c:pt idx="70239">
                  <c:v>0.83494783904619974</c:v>
                </c:pt>
                <c:pt idx="70240">
                  <c:v>0.83494783904619974</c:v>
                </c:pt>
                <c:pt idx="70241">
                  <c:v>0.83488632128214701</c:v>
                </c:pt>
                <c:pt idx="70242">
                  <c:v>0.83488632128214701</c:v>
                </c:pt>
                <c:pt idx="70243">
                  <c:v>0.83488632128214701</c:v>
                </c:pt>
                <c:pt idx="70244">
                  <c:v>0.83519761372110379</c:v>
                </c:pt>
                <c:pt idx="70245">
                  <c:v>0.83513614323013807</c:v>
                </c:pt>
                <c:pt idx="70246">
                  <c:v>0.83513614323013807</c:v>
                </c:pt>
                <c:pt idx="70247">
                  <c:v>0.83544776119402975</c:v>
                </c:pt>
                <c:pt idx="70248">
                  <c:v>0.83544776119402975</c:v>
                </c:pt>
                <c:pt idx="70249">
                  <c:v>0.83575961179544611</c:v>
                </c:pt>
                <c:pt idx="70250">
                  <c:v>0.83507462686567158</c:v>
                </c:pt>
                <c:pt idx="70251">
                  <c:v>0.83544776119402975</c:v>
                </c:pt>
                <c:pt idx="70252">
                  <c:v>0.83544776119402975</c:v>
                </c:pt>
                <c:pt idx="70253">
                  <c:v>0.83525903838986215</c:v>
                </c:pt>
                <c:pt idx="70254">
                  <c:v>0.83500931098696463</c:v>
                </c:pt>
                <c:pt idx="70255">
                  <c:v>0.83569299552906096</c:v>
                </c:pt>
                <c:pt idx="70256">
                  <c:v>0.83544303797468367</c:v>
                </c:pt>
                <c:pt idx="70257">
                  <c:v>0.83507073715562175</c:v>
                </c:pt>
                <c:pt idx="70258">
                  <c:v>0.8353204172876304</c:v>
                </c:pt>
                <c:pt idx="70259">
                  <c:v>0.83569299552906096</c:v>
                </c:pt>
                <c:pt idx="70260">
                  <c:v>0.8353817504655493</c:v>
                </c:pt>
                <c:pt idx="70261">
                  <c:v>0.83538175046554941</c:v>
                </c:pt>
                <c:pt idx="70262">
                  <c:v>0.83507073715562186</c:v>
                </c:pt>
                <c:pt idx="70263">
                  <c:v>0.83507073715562186</c:v>
                </c:pt>
                <c:pt idx="70264">
                  <c:v>0.83507073715562186</c:v>
                </c:pt>
                <c:pt idx="70265">
                  <c:v>0.83507073715562186</c:v>
                </c:pt>
                <c:pt idx="70266">
                  <c:v>0.8353204172876304</c:v>
                </c:pt>
                <c:pt idx="70267">
                  <c:v>0.83494783904619974</c:v>
                </c:pt>
                <c:pt idx="70268">
                  <c:v>0.83500931098696463</c:v>
                </c:pt>
                <c:pt idx="70269">
                  <c:v>0.8353204172876304</c:v>
                </c:pt>
                <c:pt idx="70270">
                  <c:v>0.8356317554975774</c:v>
                </c:pt>
                <c:pt idx="70271">
                  <c:v>0.83525903838986215</c:v>
                </c:pt>
                <c:pt idx="70272">
                  <c:v>0.8353204172876304</c:v>
                </c:pt>
                <c:pt idx="70273">
                  <c:v>0.83500931098696463</c:v>
                </c:pt>
                <c:pt idx="70274">
                  <c:v>0.83525903838986215</c:v>
                </c:pt>
                <c:pt idx="70275">
                  <c:v>0.83525903838986215</c:v>
                </c:pt>
                <c:pt idx="70276">
                  <c:v>0.8353204172876304</c:v>
                </c:pt>
                <c:pt idx="70277">
                  <c:v>0.8356317554975774</c:v>
                </c:pt>
                <c:pt idx="70278">
                  <c:v>0.83557046979865779</c:v>
                </c:pt>
                <c:pt idx="70279">
                  <c:v>0.83494783904619985</c:v>
                </c:pt>
                <c:pt idx="70280">
                  <c:v>0.83494783904619985</c:v>
                </c:pt>
                <c:pt idx="70281">
                  <c:v>0.8353204172876304</c:v>
                </c:pt>
                <c:pt idx="70282">
                  <c:v>0.8356317554975774</c:v>
                </c:pt>
                <c:pt idx="70283">
                  <c:v>0.83557046979865779</c:v>
                </c:pt>
                <c:pt idx="70284">
                  <c:v>0.8356317554975774</c:v>
                </c:pt>
                <c:pt idx="70285">
                  <c:v>0.83469843633655993</c:v>
                </c:pt>
                <c:pt idx="70286">
                  <c:v>0.83507073715562186</c:v>
                </c:pt>
                <c:pt idx="70287">
                  <c:v>0.83507073715562186</c:v>
                </c:pt>
                <c:pt idx="70288">
                  <c:v>0.83507073715562186</c:v>
                </c:pt>
                <c:pt idx="70289">
                  <c:v>0.83513211760327521</c:v>
                </c:pt>
                <c:pt idx="70290">
                  <c:v>0.83519345238095233</c:v>
                </c:pt>
                <c:pt idx="70291">
                  <c:v>0.83488285608032731</c:v>
                </c:pt>
                <c:pt idx="70292">
                  <c:v>0.83519345238095233</c:v>
                </c:pt>
                <c:pt idx="70293">
                  <c:v>0.83507073715562186</c:v>
                </c:pt>
                <c:pt idx="70294">
                  <c:v>0.83507073715562186</c:v>
                </c:pt>
                <c:pt idx="70295">
                  <c:v>0.83538175046554941</c:v>
                </c:pt>
                <c:pt idx="70296">
                  <c:v>0.83569299552906096</c:v>
                </c:pt>
                <c:pt idx="70297">
                  <c:v>0.83500931098696463</c:v>
                </c:pt>
                <c:pt idx="70298">
                  <c:v>0.83569299552906096</c:v>
                </c:pt>
                <c:pt idx="70299">
                  <c:v>0.83569299552906096</c:v>
                </c:pt>
                <c:pt idx="70300">
                  <c:v>0.8353817504655493</c:v>
                </c:pt>
                <c:pt idx="70301">
                  <c:v>0.83569299552906096</c:v>
                </c:pt>
                <c:pt idx="70302">
                  <c:v>0.83594332587621178</c:v>
                </c:pt>
                <c:pt idx="70303">
                  <c:v>0.83525903838986215</c:v>
                </c:pt>
                <c:pt idx="70304">
                  <c:v>0.8353204172876304</c:v>
                </c:pt>
                <c:pt idx="70305">
                  <c:v>0.8353204172876304</c:v>
                </c:pt>
                <c:pt idx="70306">
                  <c:v>0.83557046979865779</c:v>
                </c:pt>
                <c:pt idx="70307">
                  <c:v>0.83557046979865779</c:v>
                </c:pt>
                <c:pt idx="70308">
                  <c:v>0.83557046979865779</c:v>
                </c:pt>
                <c:pt idx="70309">
                  <c:v>0.83550913838120111</c:v>
                </c:pt>
                <c:pt idx="70310">
                  <c:v>0.83513614323013796</c:v>
                </c:pt>
                <c:pt idx="70311">
                  <c:v>0.83550913838120111</c:v>
                </c:pt>
                <c:pt idx="70312">
                  <c:v>0.83557046979865779</c:v>
                </c:pt>
                <c:pt idx="70313">
                  <c:v>0.83557046979865779</c:v>
                </c:pt>
                <c:pt idx="70314">
                  <c:v>0.83557046979865779</c:v>
                </c:pt>
                <c:pt idx="70315">
                  <c:v>0.83557046979865779</c:v>
                </c:pt>
                <c:pt idx="70316">
                  <c:v>0.8353204172876304</c:v>
                </c:pt>
                <c:pt idx="70317">
                  <c:v>0.8353204172876304</c:v>
                </c:pt>
                <c:pt idx="70318">
                  <c:v>0.8356317554975774</c:v>
                </c:pt>
                <c:pt idx="70319">
                  <c:v>0.83525903838986215</c:v>
                </c:pt>
                <c:pt idx="70320">
                  <c:v>0.83488632128214701</c:v>
                </c:pt>
                <c:pt idx="70321">
                  <c:v>0.83525903838986215</c:v>
                </c:pt>
                <c:pt idx="70322">
                  <c:v>0.83588213353226415</c:v>
                </c:pt>
                <c:pt idx="70323">
                  <c:v>0.83550913838120111</c:v>
                </c:pt>
                <c:pt idx="70324">
                  <c:v>0.83557046979865779</c:v>
                </c:pt>
                <c:pt idx="70325">
                  <c:v>0.83500931098696463</c:v>
                </c:pt>
                <c:pt idx="70326">
                  <c:v>0.8353817504655493</c:v>
                </c:pt>
                <c:pt idx="70327">
                  <c:v>0.8353817504655493</c:v>
                </c:pt>
                <c:pt idx="70328">
                  <c:v>0.8353817504655493</c:v>
                </c:pt>
                <c:pt idx="70329">
                  <c:v>0.8353817504655493</c:v>
                </c:pt>
                <c:pt idx="70330">
                  <c:v>0.83569299552906096</c:v>
                </c:pt>
                <c:pt idx="70331">
                  <c:v>0.83507073715562175</c:v>
                </c:pt>
                <c:pt idx="70332">
                  <c:v>0.83544303797468367</c:v>
                </c:pt>
                <c:pt idx="70333">
                  <c:v>0.8353204172876304</c:v>
                </c:pt>
                <c:pt idx="70334">
                  <c:v>0.83557046979865779</c:v>
                </c:pt>
                <c:pt idx="70335">
                  <c:v>0.83557046979865779</c:v>
                </c:pt>
                <c:pt idx="70336">
                  <c:v>0.83525903838986215</c:v>
                </c:pt>
                <c:pt idx="70337">
                  <c:v>0.8353204172876304</c:v>
                </c:pt>
                <c:pt idx="70338">
                  <c:v>0.83494783904619974</c:v>
                </c:pt>
                <c:pt idx="70339">
                  <c:v>0.83494783904619985</c:v>
                </c:pt>
                <c:pt idx="70340">
                  <c:v>0.83500931098696463</c:v>
                </c:pt>
                <c:pt idx="70341">
                  <c:v>0.8356317554975774</c:v>
                </c:pt>
                <c:pt idx="70342">
                  <c:v>0.8357541899441342</c:v>
                </c:pt>
                <c:pt idx="70343">
                  <c:v>0.83544303797468367</c:v>
                </c:pt>
                <c:pt idx="70344">
                  <c:v>0.83544303797468367</c:v>
                </c:pt>
                <c:pt idx="70345">
                  <c:v>0.83544303797468367</c:v>
                </c:pt>
                <c:pt idx="70346">
                  <c:v>0.83544303797468367</c:v>
                </c:pt>
                <c:pt idx="70347">
                  <c:v>0.8357541899441342</c:v>
                </c:pt>
                <c:pt idx="70348">
                  <c:v>0.83569299552906096</c:v>
                </c:pt>
                <c:pt idx="70349">
                  <c:v>0.83569299552906096</c:v>
                </c:pt>
                <c:pt idx="70350">
                  <c:v>0.8353817504655493</c:v>
                </c:pt>
                <c:pt idx="70351">
                  <c:v>0.8356317554975774</c:v>
                </c:pt>
                <c:pt idx="70352">
                  <c:v>0.8356317554975774</c:v>
                </c:pt>
                <c:pt idx="70353">
                  <c:v>0.83557046979865779</c:v>
                </c:pt>
                <c:pt idx="70354">
                  <c:v>0.83488632128214701</c:v>
                </c:pt>
                <c:pt idx="70355">
                  <c:v>0.83500931098696463</c:v>
                </c:pt>
                <c:pt idx="70356">
                  <c:v>0.83513211760327521</c:v>
                </c:pt>
                <c:pt idx="70357">
                  <c:v>0.83519345238095233</c:v>
                </c:pt>
                <c:pt idx="70358">
                  <c:v>0.8348214285714286</c:v>
                </c:pt>
                <c:pt idx="70359">
                  <c:v>0.83469843633655993</c:v>
                </c:pt>
                <c:pt idx="70360">
                  <c:v>0.83469843633655993</c:v>
                </c:pt>
                <c:pt idx="70361">
                  <c:v>0.83500931098696463</c:v>
                </c:pt>
                <c:pt idx="70362">
                  <c:v>0.8353204172876304</c:v>
                </c:pt>
                <c:pt idx="70363">
                  <c:v>0.8353204172876304</c:v>
                </c:pt>
                <c:pt idx="70364">
                  <c:v>0.83569299552906096</c:v>
                </c:pt>
                <c:pt idx="70365">
                  <c:v>0.83569299552906096</c:v>
                </c:pt>
                <c:pt idx="70366">
                  <c:v>0.83569299552906096</c:v>
                </c:pt>
                <c:pt idx="70367">
                  <c:v>0.8353817504655493</c:v>
                </c:pt>
                <c:pt idx="70368">
                  <c:v>0.8353817504655493</c:v>
                </c:pt>
                <c:pt idx="70369">
                  <c:v>0.8353204172876304</c:v>
                </c:pt>
                <c:pt idx="70370">
                  <c:v>0.83500931098696463</c:v>
                </c:pt>
                <c:pt idx="70371">
                  <c:v>0.8357541899441342</c:v>
                </c:pt>
                <c:pt idx="70372">
                  <c:v>0.83544303797468367</c:v>
                </c:pt>
                <c:pt idx="70373">
                  <c:v>0.83550427986602172</c:v>
                </c:pt>
                <c:pt idx="70374">
                  <c:v>0.83519345238095233</c:v>
                </c:pt>
                <c:pt idx="70375">
                  <c:v>0.83513211760327521</c:v>
                </c:pt>
                <c:pt idx="70376">
                  <c:v>0.83507073715562186</c:v>
                </c:pt>
                <c:pt idx="70377">
                  <c:v>0.8347599553405286</c:v>
                </c:pt>
                <c:pt idx="70378">
                  <c:v>0.83544303797468367</c:v>
                </c:pt>
                <c:pt idx="70379">
                  <c:v>0.83513211760327521</c:v>
                </c:pt>
                <c:pt idx="70380">
                  <c:v>0.8348214285714286</c:v>
                </c:pt>
                <c:pt idx="70381">
                  <c:v>0.83513211760327521</c:v>
                </c:pt>
                <c:pt idx="70382">
                  <c:v>0.83519345238095233</c:v>
                </c:pt>
                <c:pt idx="70383">
                  <c:v>0.83519345238095233</c:v>
                </c:pt>
                <c:pt idx="70384">
                  <c:v>0.83519345238095233</c:v>
                </c:pt>
                <c:pt idx="70385">
                  <c:v>0.83519345238095233</c:v>
                </c:pt>
                <c:pt idx="70386">
                  <c:v>0.83513211760327521</c:v>
                </c:pt>
                <c:pt idx="70387">
                  <c:v>0.8347599553405286</c:v>
                </c:pt>
                <c:pt idx="70388">
                  <c:v>0.83513211760327521</c:v>
                </c:pt>
                <c:pt idx="70389">
                  <c:v>0.8347599553405286</c:v>
                </c:pt>
                <c:pt idx="70390">
                  <c:v>0.83507073715562186</c:v>
                </c:pt>
                <c:pt idx="70391">
                  <c:v>0.83500931098696463</c:v>
                </c:pt>
                <c:pt idx="70392">
                  <c:v>0.83500931098696463</c:v>
                </c:pt>
                <c:pt idx="70393">
                  <c:v>0.83507073715562186</c:v>
                </c:pt>
                <c:pt idx="70394">
                  <c:v>0.83513211760327521</c:v>
                </c:pt>
                <c:pt idx="70395">
                  <c:v>0.83469843633655993</c:v>
                </c:pt>
                <c:pt idx="70396">
                  <c:v>0.83500931098696463</c:v>
                </c:pt>
                <c:pt idx="70397">
                  <c:v>0.83494783904619974</c:v>
                </c:pt>
                <c:pt idx="70398">
                  <c:v>0.8353817504655493</c:v>
                </c:pt>
                <c:pt idx="70399">
                  <c:v>0.8357541899441342</c:v>
                </c:pt>
                <c:pt idx="70400">
                  <c:v>0.83569299552906096</c:v>
                </c:pt>
                <c:pt idx="70401">
                  <c:v>0.8353204172876304</c:v>
                </c:pt>
                <c:pt idx="70402">
                  <c:v>0.83569299552906096</c:v>
                </c:pt>
                <c:pt idx="70403">
                  <c:v>0.8353204172876304</c:v>
                </c:pt>
                <c:pt idx="70404">
                  <c:v>0.8353204172876304</c:v>
                </c:pt>
                <c:pt idx="70405">
                  <c:v>0.8353204172876304</c:v>
                </c:pt>
                <c:pt idx="70406">
                  <c:v>0.8353204172876304</c:v>
                </c:pt>
                <c:pt idx="70407">
                  <c:v>0.83525903838986215</c:v>
                </c:pt>
                <c:pt idx="70408">
                  <c:v>0.83519761372110379</c:v>
                </c:pt>
                <c:pt idx="70409">
                  <c:v>0.83519761372110379</c:v>
                </c:pt>
                <c:pt idx="70410">
                  <c:v>0.83488632128214701</c:v>
                </c:pt>
                <c:pt idx="70411">
                  <c:v>0.83494783904619974</c:v>
                </c:pt>
                <c:pt idx="70412">
                  <c:v>0.83538175046554941</c:v>
                </c:pt>
                <c:pt idx="70413">
                  <c:v>0.83507073715562186</c:v>
                </c:pt>
                <c:pt idx="70414">
                  <c:v>0.83507073715562186</c:v>
                </c:pt>
                <c:pt idx="70415">
                  <c:v>0.83507073715562186</c:v>
                </c:pt>
                <c:pt idx="70416">
                  <c:v>0.83507073715562186</c:v>
                </c:pt>
                <c:pt idx="70417">
                  <c:v>0.8353817504655493</c:v>
                </c:pt>
                <c:pt idx="70418">
                  <c:v>0.8353204172876304</c:v>
                </c:pt>
                <c:pt idx="70419">
                  <c:v>0.83557046979865779</c:v>
                </c:pt>
                <c:pt idx="70420">
                  <c:v>0.83550913838120111</c:v>
                </c:pt>
                <c:pt idx="70421">
                  <c:v>0.83557046979865779</c:v>
                </c:pt>
                <c:pt idx="70422">
                  <c:v>0.83557046979865779</c:v>
                </c:pt>
                <c:pt idx="70423">
                  <c:v>0.83557046979865779</c:v>
                </c:pt>
                <c:pt idx="70424">
                  <c:v>0.83557046979865779</c:v>
                </c:pt>
                <c:pt idx="70425">
                  <c:v>0.83557046979865779</c:v>
                </c:pt>
                <c:pt idx="70426">
                  <c:v>0.8356317554975774</c:v>
                </c:pt>
                <c:pt idx="70427">
                  <c:v>0.83557046979865779</c:v>
                </c:pt>
                <c:pt idx="70428">
                  <c:v>0.83557046979865779</c:v>
                </c:pt>
                <c:pt idx="70429">
                  <c:v>0.83557046979865779</c:v>
                </c:pt>
                <c:pt idx="70430">
                  <c:v>0.83525903838986215</c:v>
                </c:pt>
                <c:pt idx="70431">
                  <c:v>0.83488632128214701</c:v>
                </c:pt>
                <c:pt idx="70432">
                  <c:v>0.83513614323013807</c:v>
                </c:pt>
                <c:pt idx="70433">
                  <c:v>0.83525903838986215</c:v>
                </c:pt>
                <c:pt idx="70434">
                  <c:v>0.8353204172876304</c:v>
                </c:pt>
                <c:pt idx="70435">
                  <c:v>0.8353204172876304</c:v>
                </c:pt>
                <c:pt idx="70436">
                  <c:v>0.83500931098696463</c:v>
                </c:pt>
                <c:pt idx="70437">
                  <c:v>0.83469843633655993</c:v>
                </c:pt>
                <c:pt idx="70438">
                  <c:v>0.83538175046554941</c:v>
                </c:pt>
                <c:pt idx="70439">
                  <c:v>0.83538175046554941</c:v>
                </c:pt>
                <c:pt idx="70440">
                  <c:v>0.83507073715562186</c:v>
                </c:pt>
                <c:pt idx="70441">
                  <c:v>0.83500931098696463</c:v>
                </c:pt>
                <c:pt idx="70442">
                  <c:v>0.83494783904619974</c:v>
                </c:pt>
                <c:pt idx="70443">
                  <c:v>0.83519761372110379</c:v>
                </c:pt>
                <c:pt idx="70444">
                  <c:v>0.83544776119402975</c:v>
                </c:pt>
                <c:pt idx="70445">
                  <c:v>0.83544776119402975</c:v>
                </c:pt>
                <c:pt idx="70446">
                  <c:v>0.83575961179544611</c:v>
                </c:pt>
                <c:pt idx="70447">
                  <c:v>0.83582089552238814</c:v>
                </c:pt>
                <c:pt idx="70448">
                  <c:v>0.83557046979865779</c:v>
                </c:pt>
                <c:pt idx="70449">
                  <c:v>0.83519761372110379</c:v>
                </c:pt>
                <c:pt idx="70450">
                  <c:v>0.83525903838986215</c:v>
                </c:pt>
                <c:pt idx="70451">
                  <c:v>0.83488632128214701</c:v>
                </c:pt>
                <c:pt idx="70452">
                  <c:v>0.83525903838986215</c:v>
                </c:pt>
                <c:pt idx="70453">
                  <c:v>0.83500931098696463</c:v>
                </c:pt>
                <c:pt idx="70454">
                  <c:v>0.83507073715562186</c:v>
                </c:pt>
                <c:pt idx="70455">
                  <c:v>0.83513211760327521</c:v>
                </c:pt>
                <c:pt idx="70456">
                  <c:v>0.83544303797468367</c:v>
                </c:pt>
                <c:pt idx="70457">
                  <c:v>0.83507073715562186</c:v>
                </c:pt>
                <c:pt idx="70458">
                  <c:v>0.83538175046554941</c:v>
                </c:pt>
                <c:pt idx="70459">
                  <c:v>0.83507073715562186</c:v>
                </c:pt>
                <c:pt idx="70460">
                  <c:v>0.83507073715562186</c:v>
                </c:pt>
                <c:pt idx="70461">
                  <c:v>0.83507073715562186</c:v>
                </c:pt>
                <c:pt idx="70462">
                  <c:v>0.83513211760327521</c:v>
                </c:pt>
                <c:pt idx="70463">
                  <c:v>0.83507073715562186</c:v>
                </c:pt>
                <c:pt idx="70464">
                  <c:v>0.83500931098696463</c:v>
                </c:pt>
                <c:pt idx="70465">
                  <c:v>0.8353204172876304</c:v>
                </c:pt>
                <c:pt idx="70466">
                  <c:v>0.83494783904619974</c:v>
                </c:pt>
                <c:pt idx="70467">
                  <c:v>0.8356317554975774</c:v>
                </c:pt>
                <c:pt idx="70468">
                  <c:v>0.83557046979865779</c:v>
                </c:pt>
                <c:pt idx="70469">
                  <c:v>0.83550913838120111</c:v>
                </c:pt>
                <c:pt idx="70470">
                  <c:v>0.83544776119402975</c:v>
                </c:pt>
                <c:pt idx="70471">
                  <c:v>0.83544776119402975</c:v>
                </c:pt>
                <c:pt idx="70472">
                  <c:v>0.83550913838120111</c:v>
                </c:pt>
                <c:pt idx="70473">
                  <c:v>0.83519761372110379</c:v>
                </c:pt>
                <c:pt idx="70474">
                  <c:v>0.83519761372110379</c:v>
                </c:pt>
                <c:pt idx="70475">
                  <c:v>0.83482475764354969</c:v>
                </c:pt>
                <c:pt idx="70476">
                  <c:v>0.83519761372110379</c:v>
                </c:pt>
                <c:pt idx="70477">
                  <c:v>0.83488632128214701</c:v>
                </c:pt>
                <c:pt idx="70478">
                  <c:v>0.8353204172876304</c:v>
                </c:pt>
                <c:pt idx="70479">
                  <c:v>0.83557046979865779</c:v>
                </c:pt>
                <c:pt idx="70480">
                  <c:v>0.83544776119402975</c:v>
                </c:pt>
                <c:pt idx="70481">
                  <c:v>0.83507462686567158</c:v>
                </c:pt>
                <c:pt idx="70482">
                  <c:v>0.83550913838120111</c:v>
                </c:pt>
                <c:pt idx="70483">
                  <c:v>0.83557046979865779</c:v>
                </c:pt>
                <c:pt idx="70484">
                  <c:v>0.83525903838986215</c:v>
                </c:pt>
                <c:pt idx="70485">
                  <c:v>0.83525903838986215</c:v>
                </c:pt>
                <c:pt idx="70486">
                  <c:v>0.83494783904619974</c:v>
                </c:pt>
                <c:pt idx="70487">
                  <c:v>0.83500931098696463</c:v>
                </c:pt>
                <c:pt idx="70488">
                  <c:v>0.83494783904619974</c:v>
                </c:pt>
                <c:pt idx="70489">
                  <c:v>0.83463687150837995</c:v>
                </c:pt>
                <c:pt idx="70490">
                  <c:v>0.83494783904619974</c:v>
                </c:pt>
                <c:pt idx="70491">
                  <c:v>0.83494783904619974</c:v>
                </c:pt>
                <c:pt idx="70492">
                  <c:v>0.8353204172876304</c:v>
                </c:pt>
                <c:pt idx="70493">
                  <c:v>0.83538175046554941</c:v>
                </c:pt>
                <c:pt idx="70494">
                  <c:v>0.83507073715562186</c:v>
                </c:pt>
                <c:pt idx="70495">
                  <c:v>0.83507073715562186</c:v>
                </c:pt>
                <c:pt idx="70496">
                  <c:v>0.83513211760327521</c:v>
                </c:pt>
                <c:pt idx="70497">
                  <c:v>0.83507073715562186</c:v>
                </c:pt>
                <c:pt idx="70498">
                  <c:v>0.83488632128214701</c:v>
                </c:pt>
                <c:pt idx="70499">
                  <c:v>0.83550913838120111</c:v>
                </c:pt>
                <c:pt idx="70500">
                  <c:v>0.83550913838120111</c:v>
                </c:pt>
                <c:pt idx="70501">
                  <c:v>0.8356317554975774</c:v>
                </c:pt>
                <c:pt idx="70502">
                  <c:v>0.8356317554975774</c:v>
                </c:pt>
                <c:pt idx="70503">
                  <c:v>0.8353204172876304</c:v>
                </c:pt>
                <c:pt idx="70504">
                  <c:v>0.83569299552906096</c:v>
                </c:pt>
                <c:pt idx="70505">
                  <c:v>0.83500931098696463</c:v>
                </c:pt>
                <c:pt idx="70506">
                  <c:v>0.83507073715562186</c:v>
                </c:pt>
                <c:pt idx="70507">
                  <c:v>0.83507073715562186</c:v>
                </c:pt>
                <c:pt idx="70508">
                  <c:v>0.83507073715562186</c:v>
                </c:pt>
                <c:pt idx="70509">
                  <c:v>0.83500931098696463</c:v>
                </c:pt>
                <c:pt idx="70510">
                  <c:v>0.83500931098696463</c:v>
                </c:pt>
                <c:pt idx="70511">
                  <c:v>0.83494783904619974</c:v>
                </c:pt>
                <c:pt idx="70512">
                  <c:v>0.83519761372110379</c:v>
                </c:pt>
                <c:pt idx="70513">
                  <c:v>0.83557046979865779</c:v>
                </c:pt>
                <c:pt idx="70514">
                  <c:v>0.83550913838120111</c:v>
                </c:pt>
                <c:pt idx="70515">
                  <c:v>0.83588213353226415</c:v>
                </c:pt>
                <c:pt idx="70516">
                  <c:v>0.83557046979865779</c:v>
                </c:pt>
                <c:pt idx="70517">
                  <c:v>0.83519761372110379</c:v>
                </c:pt>
                <c:pt idx="70518">
                  <c:v>0.83519761372110379</c:v>
                </c:pt>
                <c:pt idx="70519">
                  <c:v>0.83557046979865779</c:v>
                </c:pt>
                <c:pt idx="70520">
                  <c:v>0.83525903838986215</c:v>
                </c:pt>
                <c:pt idx="70521">
                  <c:v>0.83525903838986215</c:v>
                </c:pt>
                <c:pt idx="70522">
                  <c:v>0.83494783904619974</c:v>
                </c:pt>
                <c:pt idx="70523">
                  <c:v>0.83494783904619974</c:v>
                </c:pt>
                <c:pt idx="70524">
                  <c:v>0.83500931098696463</c:v>
                </c:pt>
                <c:pt idx="70525">
                  <c:v>0.83500931098696463</c:v>
                </c:pt>
                <c:pt idx="70526">
                  <c:v>0.83500931098696463</c:v>
                </c:pt>
                <c:pt idx="70527">
                  <c:v>0.83507073715562186</c:v>
                </c:pt>
                <c:pt idx="70528">
                  <c:v>0.83507073715562186</c:v>
                </c:pt>
                <c:pt idx="70529">
                  <c:v>0.83500931098696463</c:v>
                </c:pt>
                <c:pt idx="70530">
                  <c:v>0.83469843633655993</c:v>
                </c:pt>
                <c:pt idx="70531">
                  <c:v>0.83507073715562186</c:v>
                </c:pt>
                <c:pt idx="70532">
                  <c:v>0.83507073715562186</c:v>
                </c:pt>
                <c:pt idx="70533">
                  <c:v>0.83500931098696463</c:v>
                </c:pt>
                <c:pt idx="70534">
                  <c:v>0.83469843633655993</c:v>
                </c:pt>
                <c:pt idx="70535">
                  <c:v>0.83469843633655993</c:v>
                </c:pt>
                <c:pt idx="70536">
                  <c:v>0.83500931098696463</c:v>
                </c:pt>
                <c:pt idx="70537">
                  <c:v>0.83500931098696463</c:v>
                </c:pt>
                <c:pt idx="70538">
                  <c:v>0.83507073715562186</c:v>
                </c:pt>
                <c:pt idx="70539">
                  <c:v>0.83494783904619974</c:v>
                </c:pt>
                <c:pt idx="70540">
                  <c:v>0.83513614323013807</c:v>
                </c:pt>
                <c:pt idx="70541">
                  <c:v>0.83482475764354969</c:v>
                </c:pt>
                <c:pt idx="70542">
                  <c:v>0.83488632128214701</c:v>
                </c:pt>
                <c:pt idx="70543">
                  <c:v>0.83557046979865779</c:v>
                </c:pt>
                <c:pt idx="70544">
                  <c:v>0.8356317554975774</c:v>
                </c:pt>
                <c:pt idx="70545">
                  <c:v>0.83525903838986215</c:v>
                </c:pt>
                <c:pt idx="70546">
                  <c:v>0.8353204172876304</c:v>
                </c:pt>
                <c:pt idx="70547">
                  <c:v>0.83500931098696463</c:v>
                </c:pt>
                <c:pt idx="70548">
                  <c:v>0.83494783904619974</c:v>
                </c:pt>
                <c:pt idx="70549">
                  <c:v>0.83494783904619974</c:v>
                </c:pt>
                <c:pt idx="70550">
                  <c:v>0.83500931098696463</c:v>
                </c:pt>
                <c:pt idx="70551">
                  <c:v>0.83457526080476907</c:v>
                </c:pt>
                <c:pt idx="70552">
                  <c:v>0.83488632128214701</c:v>
                </c:pt>
                <c:pt idx="70553">
                  <c:v>0.83494783904619974</c:v>
                </c:pt>
                <c:pt idx="70554">
                  <c:v>0.83500931098696463</c:v>
                </c:pt>
                <c:pt idx="70555">
                  <c:v>0.83507073715562186</c:v>
                </c:pt>
                <c:pt idx="70556">
                  <c:v>0.8347599553405286</c:v>
                </c:pt>
                <c:pt idx="70557">
                  <c:v>0.83538175046554941</c:v>
                </c:pt>
                <c:pt idx="70558">
                  <c:v>0.83500931098696463</c:v>
                </c:pt>
                <c:pt idx="70559">
                  <c:v>0.83507073715562186</c:v>
                </c:pt>
                <c:pt idx="70560">
                  <c:v>0.8347599553405286</c:v>
                </c:pt>
                <c:pt idx="70561">
                  <c:v>0.83507073715562186</c:v>
                </c:pt>
                <c:pt idx="70562">
                  <c:v>0.83507073715562186</c:v>
                </c:pt>
                <c:pt idx="70563">
                  <c:v>0.83507073715562186</c:v>
                </c:pt>
                <c:pt idx="70564">
                  <c:v>0.83507073715562186</c:v>
                </c:pt>
                <c:pt idx="70565">
                  <c:v>0.83507073715562186</c:v>
                </c:pt>
                <c:pt idx="70566">
                  <c:v>0.83538175046554941</c:v>
                </c:pt>
                <c:pt idx="70567">
                  <c:v>0.83538175046554941</c:v>
                </c:pt>
                <c:pt idx="70568">
                  <c:v>0.83500931098696463</c:v>
                </c:pt>
                <c:pt idx="70569">
                  <c:v>0.83538175046554941</c:v>
                </c:pt>
                <c:pt idx="70570">
                  <c:v>0.83507073715562186</c:v>
                </c:pt>
                <c:pt idx="70571">
                  <c:v>0.83513211760327521</c:v>
                </c:pt>
                <c:pt idx="70572">
                  <c:v>0.83507073715562186</c:v>
                </c:pt>
                <c:pt idx="70573">
                  <c:v>0.83538175046554941</c:v>
                </c:pt>
                <c:pt idx="70574">
                  <c:v>0.83538175046554941</c:v>
                </c:pt>
                <c:pt idx="70575">
                  <c:v>0.83507073715562186</c:v>
                </c:pt>
                <c:pt idx="70576">
                  <c:v>0.83538175046554941</c:v>
                </c:pt>
                <c:pt idx="70577">
                  <c:v>0.83525903838986215</c:v>
                </c:pt>
                <c:pt idx="70578">
                  <c:v>0.83488632128214701</c:v>
                </c:pt>
                <c:pt idx="70579">
                  <c:v>0.83488632128214701</c:v>
                </c:pt>
                <c:pt idx="70580">
                  <c:v>0.83494783904619974</c:v>
                </c:pt>
                <c:pt idx="70581">
                  <c:v>0.8353204172876304</c:v>
                </c:pt>
                <c:pt idx="70582">
                  <c:v>0.83500931098696463</c:v>
                </c:pt>
                <c:pt idx="70583">
                  <c:v>0.8353204172876304</c:v>
                </c:pt>
                <c:pt idx="70584">
                  <c:v>0.83500931098696463</c:v>
                </c:pt>
                <c:pt idx="70585">
                  <c:v>0.83507073715562186</c:v>
                </c:pt>
                <c:pt idx="70586">
                  <c:v>0.83500931098696463</c:v>
                </c:pt>
                <c:pt idx="70587">
                  <c:v>0.83525903838986215</c:v>
                </c:pt>
                <c:pt idx="70588">
                  <c:v>0.83457526080476907</c:v>
                </c:pt>
                <c:pt idx="70589">
                  <c:v>0.83525903838986215</c:v>
                </c:pt>
                <c:pt idx="70590">
                  <c:v>0.83494783904619974</c:v>
                </c:pt>
                <c:pt idx="70591">
                  <c:v>0.8353204172876304</c:v>
                </c:pt>
                <c:pt idx="70592">
                  <c:v>0.83494783904619974</c:v>
                </c:pt>
                <c:pt idx="70593">
                  <c:v>0.83488632128214701</c:v>
                </c:pt>
                <c:pt idx="70594">
                  <c:v>0.83494783904619974</c:v>
                </c:pt>
                <c:pt idx="70595">
                  <c:v>0.8353204172876304</c:v>
                </c:pt>
                <c:pt idx="70596">
                  <c:v>0.8353204172876304</c:v>
                </c:pt>
                <c:pt idx="70597">
                  <c:v>0.8353204172876304</c:v>
                </c:pt>
                <c:pt idx="70598">
                  <c:v>0.83494783904619974</c:v>
                </c:pt>
                <c:pt idx="70599">
                  <c:v>0.83525903838986215</c:v>
                </c:pt>
                <c:pt idx="70600">
                  <c:v>0.83488632128214701</c:v>
                </c:pt>
                <c:pt idx="70601">
                  <c:v>0.83494783904619974</c:v>
                </c:pt>
                <c:pt idx="70602">
                  <c:v>0.83525903838986215</c:v>
                </c:pt>
                <c:pt idx="70603">
                  <c:v>0.83519761372110379</c:v>
                </c:pt>
                <c:pt idx="70604">
                  <c:v>0.83538633818589025</c:v>
                </c:pt>
                <c:pt idx="70605">
                  <c:v>0.83532486930545191</c:v>
                </c:pt>
                <c:pt idx="70606">
                  <c:v>0.83532486930545191</c:v>
                </c:pt>
                <c:pt idx="70607">
                  <c:v>0.83538633818589025</c:v>
                </c:pt>
                <c:pt idx="70608">
                  <c:v>0.83544776119402975</c:v>
                </c:pt>
                <c:pt idx="70609">
                  <c:v>0.83550913838120111</c:v>
                </c:pt>
                <c:pt idx="70610">
                  <c:v>0.83550913838120111</c:v>
                </c:pt>
                <c:pt idx="70611">
                  <c:v>0.83550913838120111</c:v>
                </c:pt>
                <c:pt idx="70612">
                  <c:v>0.83557046979865779</c:v>
                </c:pt>
                <c:pt idx="70613">
                  <c:v>0.8353204172876304</c:v>
                </c:pt>
                <c:pt idx="70614">
                  <c:v>0.8353204172876304</c:v>
                </c:pt>
                <c:pt idx="70615">
                  <c:v>0.8356317554975774</c:v>
                </c:pt>
                <c:pt idx="70616">
                  <c:v>0.83525903838986215</c:v>
                </c:pt>
                <c:pt idx="70617">
                  <c:v>0.83525903838986215</c:v>
                </c:pt>
                <c:pt idx="70618">
                  <c:v>0.83557046979865779</c:v>
                </c:pt>
                <c:pt idx="70619">
                  <c:v>0.83557046979865779</c:v>
                </c:pt>
                <c:pt idx="70620">
                  <c:v>0.83550913838120111</c:v>
                </c:pt>
                <c:pt idx="70621">
                  <c:v>0.83544776119402975</c:v>
                </c:pt>
                <c:pt idx="70622">
                  <c:v>0.83507462686567158</c:v>
                </c:pt>
                <c:pt idx="70623">
                  <c:v>0.83513614323013807</c:v>
                </c:pt>
                <c:pt idx="70624">
                  <c:v>0.83519761372110379</c:v>
                </c:pt>
                <c:pt idx="70625">
                  <c:v>0.83525903838986215</c:v>
                </c:pt>
                <c:pt idx="70626">
                  <c:v>0.83494783904619974</c:v>
                </c:pt>
                <c:pt idx="70627">
                  <c:v>0.83500931098696463</c:v>
                </c:pt>
                <c:pt idx="70628">
                  <c:v>0.83507073715562186</c:v>
                </c:pt>
                <c:pt idx="70629">
                  <c:v>0.83513211760327521</c:v>
                </c:pt>
                <c:pt idx="70630">
                  <c:v>0.83507073715562186</c:v>
                </c:pt>
                <c:pt idx="70631">
                  <c:v>0.83507073715562186</c:v>
                </c:pt>
                <c:pt idx="70632">
                  <c:v>0.83507073715562186</c:v>
                </c:pt>
                <c:pt idx="70633">
                  <c:v>0.83500931098696463</c:v>
                </c:pt>
                <c:pt idx="70634">
                  <c:v>0.83494783904619974</c:v>
                </c:pt>
                <c:pt idx="70635">
                  <c:v>0.83525903838986215</c:v>
                </c:pt>
                <c:pt idx="70636">
                  <c:v>0.83557046979865779</c:v>
                </c:pt>
                <c:pt idx="70637">
                  <c:v>0.83557046979865779</c:v>
                </c:pt>
                <c:pt idx="70638">
                  <c:v>0.8356317554975774</c:v>
                </c:pt>
                <c:pt idx="70639">
                  <c:v>0.83557046979865779</c:v>
                </c:pt>
                <c:pt idx="70640">
                  <c:v>0.83557046979865779</c:v>
                </c:pt>
                <c:pt idx="70641">
                  <c:v>0.83519761372110379</c:v>
                </c:pt>
                <c:pt idx="70642">
                  <c:v>0.83519761372110379</c:v>
                </c:pt>
                <c:pt idx="70643">
                  <c:v>0.83557046979865779</c:v>
                </c:pt>
                <c:pt idx="70644">
                  <c:v>0.83519761372110379</c:v>
                </c:pt>
                <c:pt idx="70645">
                  <c:v>0.83550913838120111</c:v>
                </c:pt>
                <c:pt idx="70646">
                  <c:v>0.83550913838120111</c:v>
                </c:pt>
                <c:pt idx="70647">
                  <c:v>0.83519761372110379</c:v>
                </c:pt>
                <c:pt idx="70648">
                  <c:v>0.83519761372110379</c:v>
                </c:pt>
                <c:pt idx="70649">
                  <c:v>0.83550913838120111</c:v>
                </c:pt>
                <c:pt idx="70650">
                  <c:v>0.83588213353226415</c:v>
                </c:pt>
                <c:pt idx="70651">
                  <c:v>0.83557046979865779</c:v>
                </c:pt>
                <c:pt idx="70652">
                  <c:v>0.83513614323013807</c:v>
                </c:pt>
                <c:pt idx="70653">
                  <c:v>0.83525903838986215</c:v>
                </c:pt>
                <c:pt idx="70654">
                  <c:v>0.83500931098696463</c:v>
                </c:pt>
                <c:pt idx="70655">
                  <c:v>0.83500931098696463</c:v>
                </c:pt>
                <c:pt idx="70656">
                  <c:v>0.83538175046554941</c:v>
                </c:pt>
                <c:pt idx="70657">
                  <c:v>0.83507073715562186</c:v>
                </c:pt>
                <c:pt idx="70658">
                  <c:v>0.8353204172876304</c:v>
                </c:pt>
                <c:pt idx="70659">
                  <c:v>0.83525903838986215</c:v>
                </c:pt>
                <c:pt idx="70660">
                  <c:v>0.83519761372110379</c:v>
                </c:pt>
                <c:pt idx="70661">
                  <c:v>0.83513614323013807</c:v>
                </c:pt>
                <c:pt idx="70662">
                  <c:v>0.83544776119402975</c:v>
                </c:pt>
                <c:pt idx="70663">
                  <c:v>0.83582089552238814</c:v>
                </c:pt>
                <c:pt idx="70664">
                  <c:v>0.83575961179544611</c:v>
                </c:pt>
                <c:pt idx="70665">
                  <c:v>0.83538633818589025</c:v>
                </c:pt>
                <c:pt idx="70666">
                  <c:v>0.83538633818589025</c:v>
                </c:pt>
                <c:pt idx="70667">
                  <c:v>0.83538633818589025</c:v>
                </c:pt>
                <c:pt idx="70668">
                  <c:v>0.83538633818589025</c:v>
                </c:pt>
                <c:pt idx="70669">
                  <c:v>0.83513614323013807</c:v>
                </c:pt>
                <c:pt idx="70670">
                  <c:v>0.83550913838120111</c:v>
                </c:pt>
                <c:pt idx="70671">
                  <c:v>0.83519761372110379</c:v>
                </c:pt>
                <c:pt idx="70672">
                  <c:v>0.83488632128214701</c:v>
                </c:pt>
                <c:pt idx="70673">
                  <c:v>0.83494783904619974</c:v>
                </c:pt>
                <c:pt idx="70674">
                  <c:v>0.83494783904619974</c:v>
                </c:pt>
                <c:pt idx="70675">
                  <c:v>0.8353204172876304</c:v>
                </c:pt>
                <c:pt idx="70676">
                  <c:v>0.83500931098696463</c:v>
                </c:pt>
                <c:pt idx="70677">
                  <c:v>0.83494783904619974</c:v>
                </c:pt>
                <c:pt idx="70678">
                  <c:v>0.83488632128214701</c:v>
                </c:pt>
                <c:pt idx="70679">
                  <c:v>0.83519761372110379</c:v>
                </c:pt>
                <c:pt idx="70680">
                  <c:v>0.83550913838120111</c:v>
                </c:pt>
                <c:pt idx="70681">
                  <c:v>0.83513614323013807</c:v>
                </c:pt>
                <c:pt idx="70682">
                  <c:v>0.83507462686567158</c:v>
                </c:pt>
                <c:pt idx="70683">
                  <c:v>0.83507462686567158</c:v>
                </c:pt>
                <c:pt idx="70684">
                  <c:v>0.83507462686567158</c:v>
                </c:pt>
                <c:pt idx="70685">
                  <c:v>0.83507462686567158</c:v>
                </c:pt>
                <c:pt idx="70686">
                  <c:v>0.83513614323013807</c:v>
                </c:pt>
                <c:pt idx="70687">
                  <c:v>0.83519761372110379</c:v>
                </c:pt>
                <c:pt idx="70688">
                  <c:v>0.83519761372110379</c:v>
                </c:pt>
                <c:pt idx="70689">
                  <c:v>0.83519761372110379</c:v>
                </c:pt>
                <c:pt idx="70690">
                  <c:v>0.83525903838986215</c:v>
                </c:pt>
                <c:pt idx="70691">
                  <c:v>0.83500931098696463</c:v>
                </c:pt>
                <c:pt idx="70692">
                  <c:v>0.8353204172876304</c:v>
                </c:pt>
                <c:pt idx="70693">
                  <c:v>0.8353204172876304</c:v>
                </c:pt>
                <c:pt idx="70694">
                  <c:v>0.83538175046554941</c:v>
                </c:pt>
                <c:pt idx="70695">
                  <c:v>0.83494783904619974</c:v>
                </c:pt>
                <c:pt idx="70696">
                  <c:v>0.83525903838986215</c:v>
                </c:pt>
                <c:pt idx="70697">
                  <c:v>0.83494783904619974</c:v>
                </c:pt>
                <c:pt idx="70698">
                  <c:v>0.83525903838986215</c:v>
                </c:pt>
                <c:pt idx="70699">
                  <c:v>0.83519761372110379</c:v>
                </c:pt>
                <c:pt idx="70700">
                  <c:v>0.83525903838986215</c:v>
                </c:pt>
                <c:pt idx="70701">
                  <c:v>0.83525903838986215</c:v>
                </c:pt>
                <c:pt idx="70702">
                  <c:v>0.83488632128214701</c:v>
                </c:pt>
                <c:pt idx="70703">
                  <c:v>0.83494783904619974</c:v>
                </c:pt>
                <c:pt idx="70704">
                  <c:v>0.83494783904619974</c:v>
                </c:pt>
                <c:pt idx="70705">
                  <c:v>0.83525903838986215</c:v>
                </c:pt>
                <c:pt idx="70706">
                  <c:v>0.8353204172876304</c:v>
                </c:pt>
                <c:pt idx="70707">
                  <c:v>0.83594332587621178</c:v>
                </c:pt>
                <c:pt idx="70708">
                  <c:v>0.83525903838986204</c:v>
                </c:pt>
                <c:pt idx="70709">
                  <c:v>0.83525903838986215</c:v>
                </c:pt>
                <c:pt idx="70710">
                  <c:v>0.83525903838986215</c:v>
                </c:pt>
                <c:pt idx="70711">
                  <c:v>0.83488632128214701</c:v>
                </c:pt>
                <c:pt idx="70712">
                  <c:v>0.83513614323013807</c:v>
                </c:pt>
                <c:pt idx="70713">
                  <c:v>0.83582089552238814</c:v>
                </c:pt>
                <c:pt idx="70714">
                  <c:v>0.83544776119402975</c:v>
                </c:pt>
                <c:pt idx="70715">
                  <c:v>0.83544776119402975</c:v>
                </c:pt>
                <c:pt idx="70716">
                  <c:v>0.83544776119402975</c:v>
                </c:pt>
                <c:pt idx="70717">
                  <c:v>0.83538633818589025</c:v>
                </c:pt>
                <c:pt idx="70718">
                  <c:v>0.83569828230022403</c:v>
                </c:pt>
                <c:pt idx="70719">
                  <c:v>0.83532486930545191</c:v>
                </c:pt>
                <c:pt idx="70720">
                  <c:v>0.83538633818589025</c:v>
                </c:pt>
                <c:pt idx="70721">
                  <c:v>0.83507462686567158</c:v>
                </c:pt>
                <c:pt idx="70722">
                  <c:v>0.83482475764354969</c:v>
                </c:pt>
                <c:pt idx="70723">
                  <c:v>0.83494783904619974</c:v>
                </c:pt>
                <c:pt idx="70724">
                  <c:v>0.83494783904619974</c:v>
                </c:pt>
                <c:pt idx="70725">
                  <c:v>0.83525903838986215</c:v>
                </c:pt>
                <c:pt idx="70726">
                  <c:v>0.83482475764354969</c:v>
                </c:pt>
                <c:pt idx="70727">
                  <c:v>0.83544776119402975</c:v>
                </c:pt>
                <c:pt idx="70728">
                  <c:v>0.83501306457633451</c:v>
                </c:pt>
                <c:pt idx="70729">
                  <c:v>0.83532486930545191</c:v>
                </c:pt>
                <c:pt idx="70730">
                  <c:v>0.83538633818589025</c:v>
                </c:pt>
                <c:pt idx="70731">
                  <c:v>0.83544776119402975</c:v>
                </c:pt>
                <c:pt idx="70732">
                  <c:v>0.83507462686567158</c:v>
                </c:pt>
                <c:pt idx="70733">
                  <c:v>0.83538633818589025</c:v>
                </c:pt>
                <c:pt idx="70734">
                  <c:v>0.83532486930545191</c:v>
                </c:pt>
                <c:pt idx="70735">
                  <c:v>0.83575961179544611</c:v>
                </c:pt>
                <c:pt idx="70736">
                  <c:v>0.83544776119402997</c:v>
                </c:pt>
                <c:pt idx="70737">
                  <c:v>0.83582089552238814</c:v>
                </c:pt>
                <c:pt idx="70738">
                  <c:v>0.83582089552238814</c:v>
                </c:pt>
                <c:pt idx="70739">
                  <c:v>0.83476314807907492</c:v>
                </c:pt>
                <c:pt idx="70740">
                  <c:v>0.83513614323013807</c:v>
                </c:pt>
                <c:pt idx="70741">
                  <c:v>0.83513614323013807</c:v>
                </c:pt>
                <c:pt idx="70742">
                  <c:v>0.83513614323013807</c:v>
                </c:pt>
                <c:pt idx="70743">
                  <c:v>0.83513614323013807</c:v>
                </c:pt>
                <c:pt idx="70744">
                  <c:v>0.83507462686567158</c:v>
                </c:pt>
                <c:pt idx="70745">
                  <c:v>0.83507462686567158</c:v>
                </c:pt>
                <c:pt idx="70746">
                  <c:v>0.83488632128214701</c:v>
                </c:pt>
                <c:pt idx="70747">
                  <c:v>0.83500931098696463</c:v>
                </c:pt>
                <c:pt idx="70748">
                  <c:v>0.83525903838986215</c:v>
                </c:pt>
                <c:pt idx="70749">
                  <c:v>0.83525903838986215</c:v>
                </c:pt>
                <c:pt idx="70750">
                  <c:v>0.83519761372110379</c:v>
                </c:pt>
                <c:pt idx="70751">
                  <c:v>0.83513614323013807</c:v>
                </c:pt>
                <c:pt idx="70752">
                  <c:v>0.83507462686567158</c:v>
                </c:pt>
                <c:pt idx="70753">
                  <c:v>0.83513614323013796</c:v>
                </c:pt>
                <c:pt idx="70754">
                  <c:v>0.83557046979865779</c:v>
                </c:pt>
                <c:pt idx="70755">
                  <c:v>0.83494783904619974</c:v>
                </c:pt>
                <c:pt idx="70756">
                  <c:v>0.83525903838986215</c:v>
                </c:pt>
                <c:pt idx="70757">
                  <c:v>0.83525903838986215</c:v>
                </c:pt>
                <c:pt idx="70758">
                  <c:v>0.83525903838986215</c:v>
                </c:pt>
                <c:pt idx="70759">
                  <c:v>0.83557046979865779</c:v>
                </c:pt>
                <c:pt idx="70760">
                  <c:v>0.83550913838120111</c:v>
                </c:pt>
                <c:pt idx="70761">
                  <c:v>0.83538633818589025</c:v>
                </c:pt>
                <c:pt idx="70762">
                  <c:v>0.83544776119402975</c:v>
                </c:pt>
                <c:pt idx="70763">
                  <c:v>0.83550913838120111</c:v>
                </c:pt>
                <c:pt idx="70764">
                  <c:v>0.83550913838120111</c:v>
                </c:pt>
                <c:pt idx="70765">
                  <c:v>0.83488632128214701</c:v>
                </c:pt>
                <c:pt idx="70766">
                  <c:v>0.83513614323013807</c:v>
                </c:pt>
                <c:pt idx="70767">
                  <c:v>0.83519761372110379</c:v>
                </c:pt>
                <c:pt idx="70768">
                  <c:v>0.83488632128214701</c:v>
                </c:pt>
                <c:pt idx="70769">
                  <c:v>0.83525903838986215</c:v>
                </c:pt>
                <c:pt idx="70770">
                  <c:v>0.83519761372110379</c:v>
                </c:pt>
                <c:pt idx="70771">
                  <c:v>0.83550913838120111</c:v>
                </c:pt>
                <c:pt idx="70772">
                  <c:v>0.83550913838120111</c:v>
                </c:pt>
                <c:pt idx="70773">
                  <c:v>0.83525903838986215</c:v>
                </c:pt>
                <c:pt idx="70774">
                  <c:v>0.83557046979865779</c:v>
                </c:pt>
                <c:pt idx="70775">
                  <c:v>0.83513614323013807</c:v>
                </c:pt>
                <c:pt idx="70776">
                  <c:v>0.83557046979865779</c:v>
                </c:pt>
                <c:pt idx="70777">
                  <c:v>0.83519761372110379</c:v>
                </c:pt>
                <c:pt idx="70778">
                  <c:v>0.83550913838120111</c:v>
                </c:pt>
                <c:pt idx="70779">
                  <c:v>0.83550913838120111</c:v>
                </c:pt>
                <c:pt idx="70780">
                  <c:v>0.83550913838120111</c:v>
                </c:pt>
                <c:pt idx="70781">
                  <c:v>0.83550913838120111</c:v>
                </c:pt>
                <c:pt idx="70782">
                  <c:v>0.83557046979865779</c:v>
                </c:pt>
                <c:pt idx="70783">
                  <c:v>0.83588213353226415</c:v>
                </c:pt>
                <c:pt idx="70784">
                  <c:v>0.83557046979865779</c:v>
                </c:pt>
                <c:pt idx="70785">
                  <c:v>0.83525903838986215</c:v>
                </c:pt>
                <c:pt idx="70786">
                  <c:v>0.83488632128214701</c:v>
                </c:pt>
                <c:pt idx="70787">
                  <c:v>0.83494783904619974</c:v>
                </c:pt>
                <c:pt idx="70788">
                  <c:v>0.83500931098696463</c:v>
                </c:pt>
                <c:pt idx="70789">
                  <c:v>0.83500931098696463</c:v>
                </c:pt>
                <c:pt idx="70790">
                  <c:v>0.8353204172876304</c:v>
                </c:pt>
                <c:pt idx="70791">
                  <c:v>0.8353204172876304</c:v>
                </c:pt>
                <c:pt idx="70792">
                  <c:v>0.83525903838986215</c:v>
                </c:pt>
                <c:pt idx="70793">
                  <c:v>0.83488632128214701</c:v>
                </c:pt>
                <c:pt idx="70794">
                  <c:v>0.83525903838986215</c:v>
                </c:pt>
                <c:pt idx="70795">
                  <c:v>0.83557046979865779</c:v>
                </c:pt>
                <c:pt idx="70796">
                  <c:v>0.83557046979865779</c:v>
                </c:pt>
                <c:pt idx="70797">
                  <c:v>0.83557046979865779</c:v>
                </c:pt>
                <c:pt idx="70798">
                  <c:v>0.83525903838986215</c:v>
                </c:pt>
                <c:pt idx="70799">
                  <c:v>0.8353204172876304</c:v>
                </c:pt>
                <c:pt idx="70800">
                  <c:v>0.8353204172876304</c:v>
                </c:pt>
                <c:pt idx="70801">
                  <c:v>0.8356317554975774</c:v>
                </c:pt>
                <c:pt idx="70802">
                  <c:v>0.8353204172876304</c:v>
                </c:pt>
                <c:pt idx="70803">
                  <c:v>0.8353204172876304</c:v>
                </c:pt>
                <c:pt idx="70804">
                  <c:v>0.83500931098696463</c:v>
                </c:pt>
                <c:pt idx="70805">
                  <c:v>0.83507073715562186</c:v>
                </c:pt>
                <c:pt idx="70806">
                  <c:v>0.8347599553405286</c:v>
                </c:pt>
                <c:pt idx="70807">
                  <c:v>0.83513211760327521</c:v>
                </c:pt>
                <c:pt idx="70808">
                  <c:v>0.8347599553405286</c:v>
                </c:pt>
                <c:pt idx="70809">
                  <c:v>0.83469843633655993</c:v>
                </c:pt>
                <c:pt idx="70810">
                  <c:v>0.83500931098696463</c:v>
                </c:pt>
                <c:pt idx="70811">
                  <c:v>0.83538175046554941</c:v>
                </c:pt>
                <c:pt idx="70812">
                  <c:v>0.8353817504655493</c:v>
                </c:pt>
                <c:pt idx="70813">
                  <c:v>0.8353204172876304</c:v>
                </c:pt>
                <c:pt idx="70814">
                  <c:v>0.8353204172876304</c:v>
                </c:pt>
                <c:pt idx="70815">
                  <c:v>0.8356317554975774</c:v>
                </c:pt>
                <c:pt idx="70816">
                  <c:v>0.83525903838986215</c:v>
                </c:pt>
                <c:pt idx="70817">
                  <c:v>0.83525903838986215</c:v>
                </c:pt>
                <c:pt idx="70818">
                  <c:v>0.8356317554975774</c:v>
                </c:pt>
                <c:pt idx="70819">
                  <c:v>0.83569299552906096</c:v>
                </c:pt>
                <c:pt idx="70820">
                  <c:v>0.83569299552906096</c:v>
                </c:pt>
                <c:pt idx="70821">
                  <c:v>0.83569299552906096</c:v>
                </c:pt>
                <c:pt idx="70822">
                  <c:v>0.83569299552906096</c:v>
                </c:pt>
                <c:pt idx="70823">
                  <c:v>0.8353204172876304</c:v>
                </c:pt>
                <c:pt idx="70824">
                  <c:v>0.8353204172876304</c:v>
                </c:pt>
                <c:pt idx="70825">
                  <c:v>0.83557046979865779</c:v>
                </c:pt>
                <c:pt idx="70826">
                  <c:v>0.83557046979865779</c:v>
                </c:pt>
                <c:pt idx="70827">
                  <c:v>0.83550913838120111</c:v>
                </c:pt>
                <c:pt idx="70828">
                  <c:v>0.83544776119402975</c:v>
                </c:pt>
                <c:pt idx="70829">
                  <c:v>0.83550913838120111</c:v>
                </c:pt>
                <c:pt idx="70830">
                  <c:v>0.83588213353226415</c:v>
                </c:pt>
                <c:pt idx="70831">
                  <c:v>0.83525903838986215</c:v>
                </c:pt>
                <c:pt idx="70832">
                  <c:v>0.83569299552906096</c:v>
                </c:pt>
                <c:pt idx="70833">
                  <c:v>0.83525903838986215</c:v>
                </c:pt>
                <c:pt idx="70834">
                  <c:v>0.8353204172876304</c:v>
                </c:pt>
                <c:pt idx="70835">
                  <c:v>0.83500931098696463</c:v>
                </c:pt>
                <c:pt idx="70836">
                  <c:v>0.83544303797468367</c:v>
                </c:pt>
                <c:pt idx="70837">
                  <c:v>0.83507073715562186</c:v>
                </c:pt>
                <c:pt idx="70838">
                  <c:v>0.83500931098696463</c:v>
                </c:pt>
                <c:pt idx="70839">
                  <c:v>0.83494783904619974</c:v>
                </c:pt>
                <c:pt idx="70840">
                  <c:v>0.83525903838986215</c:v>
                </c:pt>
                <c:pt idx="70841">
                  <c:v>0.83488632128214701</c:v>
                </c:pt>
                <c:pt idx="70842">
                  <c:v>0.83488632128214701</c:v>
                </c:pt>
                <c:pt idx="70843">
                  <c:v>0.83557046979865779</c:v>
                </c:pt>
                <c:pt idx="70844">
                  <c:v>0.83544776119402975</c:v>
                </c:pt>
                <c:pt idx="70845">
                  <c:v>0.83538633818589025</c:v>
                </c:pt>
                <c:pt idx="70846">
                  <c:v>0.83507462686567169</c:v>
                </c:pt>
                <c:pt idx="70847">
                  <c:v>0.83538633818589025</c:v>
                </c:pt>
                <c:pt idx="70848">
                  <c:v>0.83538633818589025</c:v>
                </c:pt>
                <c:pt idx="70849">
                  <c:v>0.83538633818589025</c:v>
                </c:pt>
                <c:pt idx="70850">
                  <c:v>0.83507462686567158</c:v>
                </c:pt>
                <c:pt idx="70851">
                  <c:v>0.83582089552238814</c:v>
                </c:pt>
                <c:pt idx="70852">
                  <c:v>0.83513614323013796</c:v>
                </c:pt>
                <c:pt idx="70853">
                  <c:v>0.83550913838120111</c:v>
                </c:pt>
                <c:pt idx="70854">
                  <c:v>0.83550913838120111</c:v>
                </c:pt>
                <c:pt idx="70855">
                  <c:v>0.83557046979865779</c:v>
                </c:pt>
                <c:pt idx="70856">
                  <c:v>0.83582089552238814</c:v>
                </c:pt>
                <c:pt idx="70857">
                  <c:v>0.83582089552238814</c:v>
                </c:pt>
                <c:pt idx="70858">
                  <c:v>0.83582089552238814</c:v>
                </c:pt>
                <c:pt idx="70859">
                  <c:v>0.83575961179544611</c:v>
                </c:pt>
                <c:pt idx="70860">
                  <c:v>0.83582089552238814</c:v>
                </c:pt>
                <c:pt idx="70861">
                  <c:v>0.83550913838120111</c:v>
                </c:pt>
                <c:pt idx="70862">
                  <c:v>0.83525903838986215</c:v>
                </c:pt>
                <c:pt idx="70863">
                  <c:v>0.8353204172876304</c:v>
                </c:pt>
                <c:pt idx="70864">
                  <c:v>0.83538175046554941</c:v>
                </c:pt>
                <c:pt idx="70865">
                  <c:v>0.83500931098696463</c:v>
                </c:pt>
                <c:pt idx="70866">
                  <c:v>0.83494783904619974</c:v>
                </c:pt>
                <c:pt idx="70867">
                  <c:v>0.83494783904619974</c:v>
                </c:pt>
                <c:pt idx="70868">
                  <c:v>0.83500931098696463</c:v>
                </c:pt>
                <c:pt idx="70869">
                  <c:v>0.83538175046554941</c:v>
                </c:pt>
                <c:pt idx="70870">
                  <c:v>0.83500931098696463</c:v>
                </c:pt>
                <c:pt idx="70871">
                  <c:v>0.83500931098696463</c:v>
                </c:pt>
                <c:pt idx="70872">
                  <c:v>0.83500931098696463</c:v>
                </c:pt>
                <c:pt idx="70873">
                  <c:v>0.83500931098696463</c:v>
                </c:pt>
                <c:pt idx="70874">
                  <c:v>0.8353204172876304</c:v>
                </c:pt>
                <c:pt idx="70875">
                  <c:v>0.8356317554975774</c:v>
                </c:pt>
                <c:pt idx="70876">
                  <c:v>0.8356317554975774</c:v>
                </c:pt>
                <c:pt idx="70877">
                  <c:v>0.83525903838986215</c:v>
                </c:pt>
                <c:pt idx="70878">
                  <c:v>0.83550913838120111</c:v>
                </c:pt>
                <c:pt idx="70879">
                  <c:v>0.83550913838120111</c:v>
                </c:pt>
                <c:pt idx="70880">
                  <c:v>0.83550913838120111</c:v>
                </c:pt>
                <c:pt idx="70881">
                  <c:v>0.83550913838120111</c:v>
                </c:pt>
                <c:pt idx="70882">
                  <c:v>0.83550913838120111</c:v>
                </c:pt>
                <c:pt idx="70883">
                  <c:v>0.83544776119402975</c:v>
                </c:pt>
                <c:pt idx="70884">
                  <c:v>0.83550913838120111</c:v>
                </c:pt>
                <c:pt idx="70885">
                  <c:v>0.83557046979865779</c:v>
                </c:pt>
                <c:pt idx="70886">
                  <c:v>0.83525903838986215</c:v>
                </c:pt>
                <c:pt idx="70887">
                  <c:v>0.8356317554975774</c:v>
                </c:pt>
                <c:pt idx="70888">
                  <c:v>0.8356317554975774</c:v>
                </c:pt>
                <c:pt idx="70889">
                  <c:v>0.8356317554975774</c:v>
                </c:pt>
                <c:pt idx="70890">
                  <c:v>0.8353204172876304</c:v>
                </c:pt>
                <c:pt idx="70891">
                  <c:v>0.8353204172876304</c:v>
                </c:pt>
                <c:pt idx="70892">
                  <c:v>0.8356317554975774</c:v>
                </c:pt>
                <c:pt idx="70893">
                  <c:v>0.83569299552906096</c:v>
                </c:pt>
                <c:pt idx="70894">
                  <c:v>0.83569299552906096</c:v>
                </c:pt>
                <c:pt idx="70895">
                  <c:v>0.83569299552906096</c:v>
                </c:pt>
                <c:pt idx="70896">
                  <c:v>0.8353817504655493</c:v>
                </c:pt>
                <c:pt idx="70897">
                  <c:v>0.8353817504655493</c:v>
                </c:pt>
                <c:pt idx="70898">
                  <c:v>0.8356317554975774</c:v>
                </c:pt>
                <c:pt idx="70899">
                  <c:v>0.8356317554975774</c:v>
                </c:pt>
                <c:pt idx="70900">
                  <c:v>0.8356317554975774</c:v>
                </c:pt>
                <c:pt idx="70901">
                  <c:v>0.8356317554975774</c:v>
                </c:pt>
                <c:pt idx="70902">
                  <c:v>0.8356317554975774</c:v>
                </c:pt>
                <c:pt idx="70903">
                  <c:v>0.83525903838986215</c:v>
                </c:pt>
                <c:pt idx="70904">
                  <c:v>0.8353204172876304</c:v>
                </c:pt>
                <c:pt idx="70905">
                  <c:v>0.83569299552906096</c:v>
                </c:pt>
                <c:pt idx="70906">
                  <c:v>0.83538175046554941</c:v>
                </c:pt>
                <c:pt idx="70907">
                  <c:v>0.83507073715562186</c:v>
                </c:pt>
                <c:pt idx="70908">
                  <c:v>0.83550427986602172</c:v>
                </c:pt>
                <c:pt idx="70909">
                  <c:v>0.83488285608032731</c:v>
                </c:pt>
                <c:pt idx="70910">
                  <c:v>0.8348214285714286</c:v>
                </c:pt>
                <c:pt idx="70911">
                  <c:v>0.83513211760327521</c:v>
                </c:pt>
                <c:pt idx="70912">
                  <c:v>0.83507073715562186</c:v>
                </c:pt>
                <c:pt idx="70913">
                  <c:v>0.83500931098696463</c:v>
                </c:pt>
                <c:pt idx="70914">
                  <c:v>0.8356317554975774</c:v>
                </c:pt>
                <c:pt idx="70915">
                  <c:v>0.83582089552238814</c:v>
                </c:pt>
                <c:pt idx="70916">
                  <c:v>0.83544776119402975</c:v>
                </c:pt>
                <c:pt idx="70917">
                  <c:v>0.83544776119402975</c:v>
                </c:pt>
                <c:pt idx="70918">
                  <c:v>0.83557046979865779</c:v>
                </c:pt>
                <c:pt idx="70919">
                  <c:v>0.8353817504655493</c:v>
                </c:pt>
                <c:pt idx="70920">
                  <c:v>0.83513211760327521</c:v>
                </c:pt>
                <c:pt idx="70921">
                  <c:v>0.83519345238095233</c:v>
                </c:pt>
                <c:pt idx="70922">
                  <c:v>0.83519345238095233</c:v>
                </c:pt>
                <c:pt idx="70923">
                  <c:v>0.83519345238095233</c:v>
                </c:pt>
                <c:pt idx="70924">
                  <c:v>0.83488285608032731</c:v>
                </c:pt>
                <c:pt idx="70925">
                  <c:v>0.83519345238095233</c:v>
                </c:pt>
                <c:pt idx="70926">
                  <c:v>0.83519345238095233</c:v>
                </c:pt>
                <c:pt idx="70927">
                  <c:v>0.83519345238095233</c:v>
                </c:pt>
                <c:pt idx="70928">
                  <c:v>0.83544303797468367</c:v>
                </c:pt>
                <c:pt idx="70929">
                  <c:v>0.83544303797468367</c:v>
                </c:pt>
                <c:pt idx="70930">
                  <c:v>0.83544303797468367</c:v>
                </c:pt>
                <c:pt idx="70931">
                  <c:v>0.8353817504655493</c:v>
                </c:pt>
                <c:pt idx="70932">
                  <c:v>0.83569299552906096</c:v>
                </c:pt>
                <c:pt idx="70933">
                  <c:v>0.83569299552906096</c:v>
                </c:pt>
                <c:pt idx="70934">
                  <c:v>0.8353204172876304</c:v>
                </c:pt>
                <c:pt idx="70935">
                  <c:v>0.8353817504655493</c:v>
                </c:pt>
                <c:pt idx="70936">
                  <c:v>0.83500931098696463</c:v>
                </c:pt>
                <c:pt idx="70937">
                  <c:v>0.83507073715562186</c:v>
                </c:pt>
                <c:pt idx="70938">
                  <c:v>0.8347599553405286</c:v>
                </c:pt>
                <c:pt idx="70939">
                  <c:v>0.8348214285714286</c:v>
                </c:pt>
                <c:pt idx="70940">
                  <c:v>0.8348214285714286</c:v>
                </c:pt>
                <c:pt idx="70941">
                  <c:v>0.83519345238095233</c:v>
                </c:pt>
                <c:pt idx="70942">
                  <c:v>0.83525474153960577</c:v>
                </c:pt>
                <c:pt idx="70943">
                  <c:v>0.83525474153960577</c:v>
                </c:pt>
                <c:pt idx="70944">
                  <c:v>0.83525474153960577</c:v>
                </c:pt>
                <c:pt idx="70945">
                  <c:v>0.8348214285714286</c:v>
                </c:pt>
                <c:pt idx="70946">
                  <c:v>0.83519345238095233</c:v>
                </c:pt>
                <c:pt idx="70947">
                  <c:v>0.83519345238095233</c:v>
                </c:pt>
                <c:pt idx="70948">
                  <c:v>0.83550427986602172</c:v>
                </c:pt>
                <c:pt idx="70949">
                  <c:v>0.83513211760327521</c:v>
                </c:pt>
                <c:pt idx="70950">
                  <c:v>0.83519345238095233</c:v>
                </c:pt>
                <c:pt idx="70951">
                  <c:v>0.83513211760327521</c:v>
                </c:pt>
                <c:pt idx="70952">
                  <c:v>0.83513211760327521</c:v>
                </c:pt>
                <c:pt idx="70953">
                  <c:v>0.83550427986602172</c:v>
                </c:pt>
                <c:pt idx="70954">
                  <c:v>0.83488285608032731</c:v>
                </c:pt>
                <c:pt idx="70955">
                  <c:v>0.83488285608032731</c:v>
                </c:pt>
                <c:pt idx="70956">
                  <c:v>0.83519345238095233</c:v>
                </c:pt>
                <c:pt idx="70957">
                  <c:v>0.8348214285714286</c:v>
                </c:pt>
                <c:pt idx="70958">
                  <c:v>0.8348214285714286</c:v>
                </c:pt>
                <c:pt idx="70959">
                  <c:v>0.83513211760327521</c:v>
                </c:pt>
                <c:pt idx="70960">
                  <c:v>0.83513211760327521</c:v>
                </c:pt>
                <c:pt idx="70961">
                  <c:v>0.83519345238095233</c:v>
                </c:pt>
                <c:pt idx="70962">
                  <c:v>0.83488285608032731</c:v>
                </c:pt>
                <c:pt idx="70963">
                  <c:v>0.83488285608032731</c:v>
                </c:pt>
                <c:pt idx="70964">
                  <c:v>0.83519345238095233</c:v>
                </c:pt>
                <c:pt idx="70965">
                  <c:v>0.8348214285714286</c:v>
                </c:pt>
                <c:pt idx="70966">
                  <c:v>0.83513211760327521</c:v>
                </c:pt>
                <c:pt idx="70967">
                  <c:v>0.83513211760327521</c:v>
                </c:pt>
                <c:pt idx="70968">
                  <c:v>0.8348214285714286</c:v>
                </c:pt>
                <c:pt idx="70969">
                  <c:v>0.83544303797468367</c:v>
                </c:pt>
                <c:pt idx="70970">
                  <c:v>0.83544303797468367</c:v>
                </c:pt>
                <c:pt idx="70971">
                  <c:v>0.83513211760327521</c:v>
                </c:pt>
                <c:pt idx="70972">
                  <c:v>0.8348214285714286</c:v>
                </c:pt>
                <c:pt idx="70973">
                  <c:v>0.8347599553405286</c:v>
                </c:pt>
                <c:pt idx="70974">
                  <c:v>0.83538175046554941</c:v>
                </c:pt>
                <c:pt idx="70975">
                  <c:v>0.83507073715562186</c:v>
                </c:pt>
                <c:pt idx="70976">
                  <c:v>0.83500931098696463</c:v>
                </c:pt>
                <c:pt idx="70977">
                  <c:v>0.8353204172876304</c:v>
                </c:pt>
                <c:pt idx="70978">
                  <c:v>0.83494783904619974</c:v>
                </c:pt>
                <c:pt idx="70979">
                  <c:v>0.83557046979865779</c:v>
                </c:pt>
                <c:pt idx="70980">
                  <c:v>0.83550913838120111</c:v>
                </c:pt>
                <c:pt idx="70981">
                  <c:v>0.83544776119402975</c:v>
                </c:pt>
                <c:pt idx="70982">
                  <c:v>0.83575961179544611</c:v>
                </c:pt>
                <c:pt idx="70983">
                  <c:v>0.83544776119402975</c:v>
                </c:pt>
                <c:pt idx="70984">
                  <c:v>0.83544776119402975</c:v>
                </c:pt>
                <c:pt idx="70985">
                  <c:v>0.83513614323013807</c:v>
                </c:pt>
                <c:pt idx="70986">
                  <c:v>0.83513614323013807</c:v>
                </c:pt>
                <c:pt idx="70987">
                  <c:v>0.83482475764354969</c:v>
                </c:pt>
                <c:pt idx="70988">
                  <c:v>0.83550913838120111</c:v>
                </c:pt>
                <c:pt idx="70989">
                  <c:v>0.83519761372110379</c:v>
                </c:pt>
                <c:pt idx="70990">
                  <c:v>0.83525903838986215</c:v>
                </c:pt>
                <c:pt idx="70991">
                  <c:v>0.8353204172876304</c:v>
                </c:pt>
                <c:pt idx="70992">
                  <c:v>0.83525903838986215</c:v>
                </c:pt>
                <c:pt idx="70993">
                  <c:v>0.83525903838986215</c:v>
                </c:pt>
                <c:pt idx="70994">
                  <c:v>0.83494783904619974</c:v>
                </c:pt>
                <c:pt idx="70995">
                  <c:v>0.83488632128214701</c:v>
                </c:pt>
                <c:pt idx="70996">
                  <c:v>0.83488632128214701</c:v>
                </c:pt>
                <c:pt idx="70997">
                  <c:v>0.83519761372110379</c:v>
                </c:pt>
                <c:pt idx="70998">
                  <c:v>0.83513614323013807</c:v>
                </c:pt>
                <c:pt idx="70999">
                  <c:v>0.83513614323013807</c:v>
                </c:pt>
                <c:pt idx="71000">
                  <c:v>0.83513614323013807</c:v>
                </c:pt>
                <c:pt idx="71001">
                  <c:v>0.83513614323013807</c:v>
                </c:pt>
                <c:pt idx="71002">
                  <c:v>0.83482475764354969</c:v>
                </c:pt>
                <c:pt idx="71003">
                  <c:v>0.83488632128214701</c:v>
                </c:pt>
                <c:pt idx="71004">
                  <c:v>0.83488632128214701</c:v>
                </c:pt>
                <c:pt idx="71005">
                  <c:v>0.83525903838986215</c:v>
                </c:pt>
                <c:pt idx="71006">
                  <c:v>0.83513614323013796</c:v>
                </c:pt>
                <c:pt idx="71007">
                  <c:v>0.83538633818589025</c:v>
                </c:pt>
                <c:pt idx="71008">
                  <c:v>0.83507462686567158</c:v>
                </c:pt>
                <c:pt idx="71009">
                  <c:v>0.83507462686567158</c:v>
                </c:pt>
                <c:pt idx="71010">
                  <c:v>0.83507462686567158</c:v>
                </c:pt>
                <c:pt idx="71011">
                  <c:v>0.83575961179544611</c:v>
                </c:pt>
                <c:pt idx="71012">
                  <c:v>0.83544776119402975</c:v>
                </c:pt>
                <c:pt idx="71013">
                  <c:v>0.83544776119402975</c:v>
                </c:pt>
                <c:pt idx="71014">
                  <c:v>0.83575961179544611</c:v>
                </c:pt>
                <c:pt idx="71015">
                  <c:v>0.83544776119402975</c:v>
                </c:pt>
                <c:pt idx="71016">
                  <c:v>0.83513614323013807</c:v>
                </c:pt>
                <c:pt idx="71017">
                  <c:v>0.83482475764354969</c:v>
                </c:pt>
                <c:pt idx="71018">
                  <c:v>0.83488632128214701</c:v>
                </c:pt>
                <c:pt idx="71019">
                  <c:v>0.83488632128214701</c:v>
                </c:pt>
                <c:pt idx="71020">
                  <c:v>0.83488632128214701</c:v>
                </c:pt>
                <c:pt idx="71021">
                  <c:v>0.83519761372110379</c:v>
                </c:pt>
                <c:pt idx="71022">
                  <c:v>0.83525903838986215</c:v>
                </c:pt>
                <c:pt idx="71023">
                  <c:v>0.83525903838986215</c:v>
                </c:pt>
                <c:pt idx="71024">
                  <c:v>0.83525903838986215</c:v>
                </c:pt>
                <c:pt idx="71025">
                  <c:v>0.83519761372110379</c:v>
                </c:pt>
                <c:pt idx="71026">
                  <c:v>0.83519761372110379</c:v>
                </c:pt>
                <c:pt idx="71027">
                  <c:v>0.83544776119402975</c:v>
                </c:pt>
                <c:pt idx="71028">
                  <c:v>0.83544776119402975</c:v>
                </c:pt>
                <c:pt idx="71029">
                  <c:v>0.83544776119402975</c:v>
                </c:pt>
                <c:pt idx="71030">
                  <c:v>0.83582089552238814</c:v>
                </c:pt>
                <c:pt idx="71031">
                  <c:v>0.83557046979865779</c:v>
                </c:pt>
                <c:pt idx="71032">
                  <c:v>0.8353817504655493</c:v>
                </c:pt>
                <c:pt idx="71033">
                  <c:v>0.83513211760327521</c:v>
                </c:pt>
                <c:pt idx="71034">
                  <c:v>0.83513211760327521</c:v>
                </c:pt>
                <c:pt idx="71035">
                  <c:v>0.8353817504655493</c:v>
                </c:pt>
                <c:pt idx="71036">
                  <c:v>0.8353817504655493</c:v>
                </c:pt>
                <c:pt idx="71037">
                  <c:v>0.83494783904619974</c:v>
                </c:pt>
                <c:pt idx="71038">
                  <c:v>0.8356317554975774</c:v>
                </c:pt>
                <c:pt idx="71039">
                  <c:v>0.83569299552906096</c:v>
                </c:pt>
                <c:pt idx="71040">
                  <c:v>0.83569299552906096</c:v>
                </c:pt>
                <c:pt idx="71041">
                  <c:v>0.8356317554975774</c:v>
                </c:pt>
                <c:pt idx="71042">
                  <c:v>0.83557046979865779</c:v>
                </c:pt>
                <c:pt idx="71043">
                  <c:v>0.83557046979865779</c:v>
                </c:pt>
                <c:pt idx="71044">
                  <c:v>0.83557046979865779</c:v>
                </c:pt>
                <c:pt idx="71045">
                  <c:v>0.8353204172876304</c:v>
                </c:pt>
                <c:pt idx="71046">
                  <c:v>0.83494783904619974</c:v>
                </c:pt>
                <c:pt idx="71047">
                  <c:v>0.83494783904619974</c:v>
                </c:pt>
                <c:pt idx="71048">
                  <c:v>0.83494783904619974</c:v>
                </c:pt>
                <c:pt idx="71049">
                  <c:v>0.83525903838986215</c:v>
                </c:pt>
                <c:pt idx="71050">
                  <c:v>0.8356317554975774</c:v>
                </c:pt>
                <c:pt idx="71051">
                  <c:v>0.83494783904619974</c:v>
                </c:pt>
                <c:pt idx="71052">
                  <c:v>0.8353204172876304</c:v>
                </c:pt>
                <c:pt idx="71053">
                  <c:v>0.8353204172876304</c:v>
                </c:pt>
                <c:pt idx="71054">
                  <c:v>0.83500931098696463</c:v>
                </c:pt>
                <c:pt idx="71055">
                  <c:v>0.83507073715562186</c:v>
                </c:pt>
                <c:pt idx="71056">
                  <c:v>0.83500931098696463</c:v>
                </c:pt>
                <c:pt idx="71057">
                  <c:v>0.83500931098696463</c:v>
                </c:pt>
                <c:pt idx="71058">
                  <c:v>0.83507073715562186</c:v>
                </c:pt>
                <c:pt idx="71059">
                  <c:v>0.83500931098696463</c:v>
                </c:pt>
                <c:pt idx="71060">
                  <c:v>0.83500931098696463</c:v>
                </c:pt>
                <c:pt idx="71061">
                  <c:v>0.83538175046554941</c:v>
                </c:pt>
                <c:pt idx="71062">
                  <c:v>0.83538175046554941</c:v>
                </c:pt>
                <c:pt idx="71063">
                  <c:v>0.83507073715562186</c:v>
                </c:pt>
                <c:pt idx="71064">
                  <c:v>0.83507073715562186</c:v>
                </c:pt>
                <c:pt idx="71065">
                  <c:v>0.8347599553405286</c:v>
                </c:pt>
                <c:pt idx="71066">
                  <c:v>0.8347599553405286</c:v>
                </c:pt>
                <c:pt idx="71067">
                  <c:v>0.8347599553405286</c:v>
                </c:pt>
                <c:pt idx="71068">
                  <c:v>0.83513211760327521</c:v>
                </c:pt>
                <c:pt idx="71069">
                  <c:v>0.83519345238095233</c:v>
                </c:pt>
                <c:pt idx="71070">
                  <c:v>0.83513211760327521</c:v>
                </c:pt>
                <c:pt idx="71071">
                  <c:v>0.83500931098696463</c:v>
                </c:pt>
                <c:pt idx="71072">
                  <c:v>0.8353204172876304</c:v>
                </c:pt>
                <c:pt idx="71073">
                  <c:v>0.83557046979865779</c:v>
                </c:pt>
                <c:pt idx="71074">
                  <c:v>0.83557046979865779</c:v>
                </c:pt>
                <c:pt idx="71075">
                  <c:v>0.83557046979865779</c:v>
                </c:pt>
                <c:pt idx="71076">
                  <c:v>0.83557046979865779</c:v>
                </c:pt>
                <c:pt idx="71077">
                  <c:v>0.83588213353226415</c:v>
                </c:pt>
                <c:pt idx="71078">
                  <c:v>0.83519761372110379</c:v>
                </c:pt>
                <c:pt idx="71079">
                  <c:v>0.83488632128214701</c:v>
                </c:pt>
                <c:pt idx="71080">
                  <c:v>0.83525903838986215</c:v>
                </c:pt>
                <c:pt idx="71081">
                  <c:v>0.8356317554975774</c:v>
                </c:pt>
                <c:pt idx="71082">
                  <c:v>0.83569299552906096</c:v>
                </c:pt>
                <c:pt idx="71083">
                  <c:v>0.83494783904619974</c:v>
                </c:pt>
                <c:pt idx="71084">
                  <c:v>0.83557046979865779</c:v>
                </c:pt>
                <c:pt idx="71085">
                  <c:v>0.83557046979865779</c:v>
                </c:pt>
                <c:pt idx="71086">
                  <c:v>0.8356317554975774</c:v>
                </c:pt>
                <c:pt idx="71087">
                  <c:v>0.8356317554975774</c:v>
                </c:pt>
                <c:pt idx="71088">
                  <c:v>0.83525903838986215</c:v>
                </c:pt>
                <c:pt idx="71089">
                  <c:v>0.83557046979865779</c:v>
                </c:pt>
                <c:pt idx="71090">
                  <c:v>0.83557046979865779</c:v>
                </c:pt>
                <c:pt idx="71091">
                  <c:v>0.83557046979865779</c:v>
                </c:pt>
                <c:pt idx="71092">
                  <c:v>0.8356317554975774</c:v>
                </c:pt>
                <c:pt idx="71093">
                  <c:v>0.8356317554975774</c:v>
                </c:pt>
                <c:pt idx="71094">
                  <c:v>0.8356317554975774</c:v>
                </c:pt>
                <c:pt idx="71095">
                  <c:v>0.8356317554975774</c:v>
                </c:pt>
                <c:pt idx="71096">
                  <c:v>0.83569299552906096</c:v>
                </c:pt>
                <c:pt idx="71097">
                  <c:v>0.83500931098696463</c:v>
                </c:pt>
                <c:pt idx="71098">
                  <c:v>0.83569299552906096</c:v>
                </c:pt>
                <c:pt idx="71099">
                  <c:v>0.83500931098696463</c:v>
                </c:pt>
                <c:pt idx="71100">
                  <c:v>0.83544303797468367</c:v>
                </c:pt>
                <c:pt idx="71101">
                  <c:v>0.83544303797468367</c:v>
                </c:pt>
                <c:pt idx="71102">
                  <c:v>0.83507073715562186</c:v>
                </c:pt>
                <c:pt idx="71103">
                  <c:v>0.83544303797468367</c:v>
                </c:pt>
                <c:pt idx="71104">
                  <c:v>0.83544303797468367</c:v>
                </c:pt>
                <c:pt idx="71105">
                  <c:v>0.8353817504655493</c:v>
                </c:pt>
                <c:pt idx="71106">
                  <c:v>0.8357541899441342</c:v>
                </c:pt>
                <c:pt idx="71107">
                  <c:v>0.8357541899441342</c:v>
                </c:pt>
                <c:pt idx="71108">
                  <c:v>0.8353817504655493</c:v>
                </c:pt>
                <c:pt idx="71109">
                  <c:v>0.8353817504655493</c:v>
                </c:pt>
                <c:pt idx="71110">
                  <c:v>0.83569299552906096</c:v>
                </c:pt>
                <c:pt idx="71111">
                  <c:v>0.8356317554975774</c:v>
                </c:pt>
                <c:pt idx="71112">
                  <c:v>0.83488632128214701</c:v>
                </c:pt>
                <c:pt idx="71113">
                  <c:v>0.8353204172876304</c:v>
                </c:pt>
                <c:pt idx="71114">
                  <c:v>0.8353204172876304</c:v>
                </c:pt>
                <c:pt idx="71115">
                  <c:v>0.8353204172876304</c:v>
                </c:pt>
                <c:pt idx="71116">
                  <c:v>0.83569299552906096</c:v>
                </c:pt>
                <c:pt idx="71117">
                  <c:v>0.8353204172876304</c:v>
                </c:pt>
                <c:pt idx="71118">
                  <c:v>0.83569299552906096</c:v>
                </c:pt>
                <c:pt idx="71119">
                  <c:v>0.83507073715562175</c:v>
                </c:pt>
                <c:pt idx="71120">
                  <c:v>0.8347599553405286</c:v>
                </c:pt>
                <c:pt idx="71121">
                  <c:v>0.8347599553405286</c:v>
                </c:pt>
                <c:pt idx="71122">
                  <c:v>0.83513211760327521</c:v>
                </c:pt>
                <c:pt idx="71123">
                  <c:v>0.83519345238095233</c:v>
                </c:pt>
                <c:pt idx="71124">
                  <c:v>0.83519345238095233</c:v>
                </c:pt>
                <c:pt idx="71125">
                  <c:v>0.83507073715562186</c:v>
                </c:pt>
                <c:pt idx="71126">
                  <c:v>0.8353817504655493</c:v>
                </c:pt>
                <c:pt idx="71127">
                  <c:v>0.8356317554975774</c:v>
                </c:pt>
                <c:pt idx="71128">
                  <c:v>0.83594332587621178</c:v>
                </c:pt>
                <c:pt idx="71129">
                  <c:v>0.83569299552906096</c:v>
                </c:pt>
                <c:pt idx="71130">
                  <c:v>0.83544303797468367</c:v>
                </c:pt>
                <c:pt idx="71131">
                  <c:v>0.83544303797468367</c:v>
                </c:pt>
                <c:pt idx="71132">
                  <c:v>0.83544303797468367</c:v>
                </c:pt>
                <c:pt idx="71133">
                  <c:v>0.83513211760327521</c:v>
                </c:pt>
                <c:pt idx="71134">
                  <c:v>0.83488285608032731</c:v>
                </c:pt>
                <c:pt idx="71135">
                  <c:v>0.83519345238095233</c:v>
                </c:pt>
                <c:pt idx="71136">
                  <c:v>0.83513211760327521</c:v>
                </c:pt>
                <c:pt idx="71137">
                  <c:v>0.83513211760327521</c:v>
                </c:pt>
                <c:pt idx="71138">
                  <c:v>0.83513211760327521</c:v>
                </c:pt>
                <c:pt idx="71139">
                  <c:v>0.83544303797468367</c:v>
                </c:pt>
                <c:pt idx="71140">
                  <c:v>0.8353817504655493</c:v>
                </c:pt>
                <c:pt idx="71141">
                  <c:v>0.8353204172876304</c:v>
                </c:pt>
                <c:pt idx="71142">
                  <c:v>0.8353817504655493</c:v>
                </c:pt>
                <c:pt idx="71143">
                  <c:v>0.8353817504655493</c:v>
                </c:pt>
                <c:pt idx="71144">
                  <c:v>0.8353817504655493</c:v>
                </c:pt>
                <c:pt idx="71145">
                  <c:v>0.83544303797468367</c:v>
                </c:pt>
                <c:pt idx="71146">
                  <c:v>0.83544303797468367</c:v>
                </c:pt>
                <c:pt idx="71147">
                  <c:v>0.83507073715562186</c:v>
                </c:pt>
                <c:pt idx="71148">
                  <c:v>0.83513211760327521</c:v>
                </c:pt>
                <c:pt idx="71149">
                  <c:v>0.8348214285714286</c:v>
                </c:pt>
                <c:pt idx="71150">
                  <c:v>0.8348214285714286</c:v>
                </c:pt>
                <c:pt idx="71151">
                  <c:v>0.83513211760327521</c:v>
                </c:pt>
                <c:pt idx="71152">
                  <c:v>0.8348214285714286</c:v>
                </c:pt>
                <c:pt idx="71153">
                  <c:v>0.8347599553405286</c:v>
                </c:pt>
                <c:pt idx="71154">
                  <c:v>0.83569299552906096</c:v>
                </c:pt>
                <c:pt idx="71155">
                  <c:v>0.8353204172876304</c:v>
                </c:pt>
                <c:pt idx="71156">
                  <c:v>0.83557046979865779</c:v>
                </c:pt>
                <c:pt idx="71157">
                  <c:v>0.83550913838120111</c:v>
                </c:pt>
                <c:pt idx="71158">
                  <c:v>0.83519761372110379</c:v>
                </c:pt>
                <c:pt idx="71159">
                  <c:v>0.83525903838986215</c:v>
                </c:pt>
                <c:pt idx="71160">
                  <c:v>0.83557046979865779</c:v>
                </c:pt>
                <c:pt idx="71161">
                  <c:v>0.8356317554975774</c:v>
                </c:pt>
                <c:pt idx="71162">
                  <c:v>0.8353204172876304</c:v>
                </c:pt>
                <c:pt idx="71163">
                  <c:v>0.83569299552906096</c:v>
                </c:pt>
                <c:pt idx="71164">
                  <c:v>0.83507073715562186</c:v>
                </c:pt>
                <c:pt idx="71165">
                  <c:v>0.83507073715562186</c:v>
                </c:pt>
                <c:pt idx="71166">
                  <c:v>0.83513211760327521</c:v>
                </c:pt>
                <c:pt idx="71167">
                  <c:v>0.8347599553405286</c:v>
                </c:pt>
                <c:pt idx="71168">
                  <c:v>0.8347599553405286</c:v>
                </c:pt>
                <c:pt idx="71169">
                  <c:v>0.8347599553405286</c:v>
                </c:pt>
                <c:pt idx="71170">
                  <c:v>0.83507073715562186</c:v>
                </c:pt>
                <c:pt idx="71171">
                  <c:v>0.83463687150837995</c:v>
                </c:pt>
                <c:pt idx="71172">
                  <c:v>0.8353204172876304</c:v>
                </c:pt>
                <c:pt idx="71173">
                  <c:v>0.83569299552906096</c:v>
                </c:pt>
                <c:pt idx="71174">
                  <c:v>0.8356317554975774</c:v>
                </c:pt>
                <c:pt idx="71175">
                  <c:v>0.83525903838986215</c:v>
                </c:pt>
                <c:pt idx="71176">
                  <c:v>0.83488632128214701</c:v>
                </c:pt>
                <c:pt idx="71177">
                  <c:v>0.83525903838986215</c:v>
                </c:pt>
                <c:pt idx="71178">
                  <c:v>0.8353204172876304</c:v>
                </c:pt>
                <c:pt idx="71179">
                  <c:v>0.83569299552906096</c:v>
                </c:pt>
                <c:pt idx="71180">
                  <c:v>0.8353204172876304</c:v>
                </c:pt>
                <c:pt idx="71181">
                  <c:v>0.83519761372110379</c:v>
                </c:pt>
                <c:pt idx="71182">
                  <c:v>0.83550913838120111</c:v>
                </c:pt>
                <c:pt idx="71183">
                  <c:v>0.83550913838120111</c:v>
                </c:pt>
                <c:pt idx="71184">
                  <c:v>0.83557046979865779</c:v>
                </c:pt>
                <c:pt idx="71185">
                  <c:v>0.8356317554975774</c:v>
                </c:pt>
                <c:pt idx="71186">
                  <c:v>0.83557046979865779</c:v>
                </c:pt>
                <c:pt idx="71187">
                  <c:v>0.83513614323013796</c:v>
                </c:pt>
                <c:pt idx="71188">
                  <c:v>0.83550913838120111</c:v>
                </c:pt>
                <c:pt idx="71189">
                  <c:v>0.83525903838986215</c:v>
                </c:pt>
                <c:pt idx="71190">
                  <c:v>0.83525903838986215</c:v>
                </c:pt>
                <c:pt idx="71191">
                  <c:v>0.83525903838986215</c:v>
                </c:pt>
                <c:pt idx="71192">
                  <c:v>0.83488632128214701</c:v>
                </c:pt>
                <c:pt idx="71193">
                  <c:v>0.83525903838986215</c:v>
                </c:pt>
                <c:pt idx="71194">
                  <c:v>0.83525903838986215</c:v>
                </c:pt>
                <c:pt idx="71195">
                  <c:v>0.83494783904619974</c:v>
                </c:pt>
                <c:pt idx="71196">
                  <c:v>0.83500931098696463</c:v>
                </c:pt>
                <c:pt idx="71197">
                  <c:v>0.83507073715562186</c:v>
                </c:pt>
                <c:pt idx="71198">
                  <c:v>0.8348214285714286</c:v>
                </c:pt>
                <c:pt idx="71199">
                  <c:v>0.8347599553405286</c:v>
                </c:pt>
                <c:pt idx="71200">
                  <c:v>0.8347599553405286</c:v>
                </c:pt>
                <c:pt idx="71201">
                  <c:v>0.83513211760327521</c:v>
                </c:pt>
                <c:pt idx="71202">
                  <c:v>0.83513211760327521</c:v>
                </c:pt>
                <c:pt idx="71203">
                  <c:v>0.8347599553405286</c:v>
                </c:pt>
                <c:pt idx="71204">
                  <c:v>0.83507073715562175</c:v>
                </c:pt>
                <c:pt idx="71205">
                  <c:v>0.83500931098696463</c:v>
                </c:pt>
                <c:pt idx="71206">
                  <c:v>0.8353204172876304</c:v>
                </c:pt>
                <c:pt idx="71207">
                  <c:v>0.8356317554975774</c:v>
                </c:pt>
                <c:pt idx="71208">
                  <c:v>0.8353204172876304</c:v>
                </c:pt>
                <c:pt idx="71209">
                  <c:v>0.83525903838986215</c:v>
                </c:pt>
                <c:pt idx="71210">
                  <c:v>0.83550913838120111</c:v>
                </c:pt>
                <c:pt idx="71211">
                  <c:v>0.83550913838120111</c:v>
                </c:pt>
                <c:pt idx="71212">
                  <c:v>0.83519761372110379</c:v>
                </c:pt>
                <c:pt idx="71213">
                  <c:v>0.8356317554975774</c:v>
                </c:pt>
                <c:pt idx="71214">
                  <c:v>0.8356317554975774</c:v>
                </c:pt>
                <c:pt idx="71215">
                  <c:v>0.8356317554975774</c:v>
                </c:pt>
                <c:pt idx="71216">
                  <c:v>0.83594332587621178</c:v>
                </c:pt>
                <c:pt idx="71217">
                  <c:v>0.83557046979865779</c:v>
                </c:pt>
                <c:pt idx="71218">
                  <c:v>0.83525903838986215</c:v>
                </c:pt>
                <c:pt idx="71219">
                  <c:v>0.83525903838986215</c:v>
                </c:pt>
                <c:pt idx="71220">
                  <c:v>0.83525903838986215</c:v>
                </c:pt>
                <c:pt idx="71221">
                  <c:v>0.8356317554975774</c:v>
                </c:pt>
                <c:pt idx="71222">
                  <c:v>0.8353204172876304</c:v>
                </c:pt>
                <c:pt idx="71223">
                  <c:v>0.8353204172876304</c:v>
                </c:pt>
                <c:pt idx="71224">
                  <c:v>0.8353204172876304</c:v>
                </c:pt>
                <c:pt idx="71225">
                  <c:v>0.8353204172876304</c:v>
                </c:pt>
                <c:pt idx="71226">
                  <c:v>0.8353817504655493</c:v>
                </c:pt>
                <c:pt idx="71227">
                  <c:v>0.83500931098696463</c:v>
                </c:pt>
                <c:pt idx="71228">
                  <c:v>0.83507073715562186</c:v>
                </c:pt>
                <c:pt idx="71229">
                  <c:v>0.83507073715562186</c:v>
                </c:pt>
                <c:pt idx="71230">
                  <c:v>0.83507073715562186</c:v>
                </c:pt>
                <c:pt idx="71231">
                  <c:v>0.83507073715562186</c:v>
                </c:pt>
                <c:pt idx="71232">
                  <c:v>0.8353204172876304</c:v>
                </c:pt>
                <c:pt idx="71233">
                  <c:v>0.8357541899441342</c:v>
                </c:pt>
                <c:pt idx="71234">
                  <c:v>0.8353817504655493</c:v>
                </c:pt>
                <c:pt idx="71235">
                  <c:v>0.8353204172876304</c:v>
                </c:pt>
                <c:pt idx="71236">
                  <c:v>0.83494783904619974</c:v>
                </c:pt>
                <c:pt idx="71237">
                  <c:v>0.8353204172876304</c:v>
                </c:pt>
                <c:pt idx="71238">
                  <c:v>0.8353817504655493</c:v>
                </c:pt>
                <c:pt idx="71239">
                  <c:v>0.8353817504655493</c:v>
                </c:pt>
                <c:pt idx="71240">
                  <c:v>0.8353817504655493</c:v>
                </c:pt>
                <c:pt idx="71241">
                  <c:v>0.8356317554975774</c:v>
                </c:pt>
                <c:pt idx="71242">
                  <c:v>0.83550913838120111</c:v>
                </c:pt>
                <c:pt idx="71243">
                  <c:v>0.83519761372110379</c:v>
                </c:pt>
                <c:pt idx="71244">
                  <c:v>0.83525903838986215</c:v>
                </c:pt>
                <c:pt idx="71245">
                  <c:v>0.83525903838986215</c:v>
                </c:pt>
                <c:pt idx="71246">
                  <c:v>0.8356317554975774</c:v>
                </c:pt>
                <c:pt idx="71247">
                  <c:v>0.8356317554975774</c:v>
                </c:pt>
                <c:pt idx="71248">
                  <c:v>0.8356317554975774</c:v>
                </c:pt>
                <c:pt idx="71249">
                  <c:v>0.83569299552906096</c:v>
                </c:pt>
                <c:pt idx="71250">
                  <c:v>0.8353204172876304</c:v>
                </c:pt>
                <c:pt idx="71251">
                  <c:v>0.8356317554975774</c:v>
                </c:pt>
                <c:pt idx="71252">
                  <c:v>0.83594332587621178</c:v>
                </c:pt>
                <c:pt idx="71253">
                  <c:v>0.83557046979865779</c:v>
                </c:pt>
                <c:pt idx="71254">
                  <c:v>0.83557046979865779</c:v>
                </c:pt>
                <c:pt idx="71255">
                  <c:v>0.83525903838986215</c:v>
                </c:pt>
                <c:pt idx="71256">
                  <c:v>0.83557046979865779</c:v>
                </c:pt>
                <c:pt idx="71257">
                  <c:v>0.8356317554975774</c:v>
                </c:pt>
                <c:pt idx="71258">
                  <c:v>0.83494783904619974</c:v>
                </c:pt>
                <c:pt idx="71259">
                  <c:v>0.8353204172876304</c:v>
                </c:pt>
                <c:pt idx="71260">
                  <c:v>0.83469843633655993</c:v>
                </c:pt>
                <c:pt idx="71261">
                  <c:v>0.83538175046554941</c:v>
                </c:pt>
                <c:pt idx="71262">
                  <c:v>0.83513211760327521</c:v>
                </c:pt>
                <c:pt idx="71263">
                  <c:v>0.83550427986602172</c:v>
                </c:pt>
                <c:pt idx="71264">
                  <c:v>0.83544303797468367</c:v>
                </c:pt>
                <c:pt idx="71265">
                  <c:v>0.83507073715562186</c:v>
                </c:pt>
                <c:pt idx="71266">
                  <c:v>0.8357541899441342</c:v>
                </c:pt>
                <c:pt idx="71267">
                  <c:v>0.83569299552906096</c:v>
                </c:pt>
                <c:pt idx="71268">
                  <c:v>0.8356317554975774</c:v>
                </c:pt>
                <c:pt idx="71269">
                  <c:v>0.8353204172876304</c:v>
                </c:pt>
                <c:pt idx="71270">
                  <c:v>0.8356317554975774</c:v>
                </c:pt>
                <c:pt idx="71271">
                  <c:v>0.8353204172876304</c:v>
                </c:pt>
                <c:pt idx="71272">
                  <c:v>0.83494783904619974</c:v>
                </c:pt>
                <c:pt idx="71273">
                  <c:v>0.83500931098696463</c:v>
                </c:pt>
                <c:pt idx="71274">
                  <c:v>0.83513211760327521</c:v>
                </c:pt>
                <c:pt idx="71275">
                  <c:v>0.83513211760327521</c:v>
                </c:pt>
                <c:pt idx="71276">
                  <c:v>0.83507073715562186</c:v>
                </c:pt>
                <c:pt idx="71277">
                  <c:v>0.83538175046554941</c:v>
                </c:pt>
                <c:pt idx="71278">
                  <c:v>0.83500931098696463</c:v>
                </c:pt>
                <c:pt idx="71279">
                  <c:v>0.83500931098696463</c:v>
                </c:pt>
                <c:pt idx="71280">
                  <c:v>0.83500931098696463</c:v>
                </c:pt>
                <c:pt idx="71281">
                  <c:v>0.8353204172876304</c:v>
                </c:pt>
                <c:pt idx="71282">
                  <c:v>0.8356317554975774</c:v>
                </c:pt>
                <c:pt idx="71283">
                  <c:v>0.8356317554975774</c:v>
                </c:pt>
                <c:pt idx="71284">
                  <c:v>0.8353204172876304</c:v>
                </c:pt>
                <c:pt idx="71285">
                  <c:v>0.83569299552906096</c:v>
                </c:pt>
                <c:pt idx="71286">
                  <c:v>0.83500931098696463</c:v>
                </c:pt>
                <c:pt idx="71287">
                  <c:v>0.8347599553405286</c:v>
                </c:pt>
                <c:pt idx="71288">
                  <c:v>0.83513211760327521</c:v>
                </c:pt>
                <c:pt idx="71289">
                  <c:v>0.83519345238095233</c:v>
                </c:pt>
                <c:pt idx="71290">
                  <c:v>0.83519345238095233</c:v>
                </c:pt>
                <c:pt idx="71291">
                  <c:v>0.83550427986602172</c:v>
                </c:pt>
                <c:pt idx="71292">
                  <c:v>0.83550427986602172</c:v>
                </c:pt>
                <c:pt idx="71293">
                  <c:v>0.83550427986602172</c:v>
                </c:pt>
                <c:pt idx="71294">
                  <c:v>0.83587644212876822</c:v>
                </c:pt>
                <c:pt idx="71295">
                  <c:v>0.83525474153960577</c:v>
                </c:pt>
                <c:pt idx="71296">
                  <c:v>0.83531598513011163</c:v>
                </c:pt>
                <c:pt idx="71297">
                  <c:v>0.83506686478454684</c:v>
                </c:pt>
                <c:pt idx="71298">
                  <c:v>0.83531598513011163</c:v>
                </c:pt>
                <c:pt idx="71299">
                  <c:v>0.83550427986602172</c:v>
                </c:pt>
                <c:pt idx="71300">
                  <c:v>0.83550427986602172</c:v>
                </c:pt>
                <c:pt idx="71301">
                  <c:v>0.83544303797468367</c:v>
                </c:pt>
                <c:pt idx="71302">
                  <c:v>0.83550427986602172</c:v>
                </c:pt>
                <c:pt idx="71303">
                  <c:v>0.83525474153960577</c:v>
                </c:pt>
                <c:pt idx="71304">
                  <c:v>0.83531598513011163</c:v>
                </c:pt>
                <c:pt idx="71305">
                  <c:v>0.83494423791821559</c:v>
                </c:pt>
                <c:pt idx="71306">
                  <c:v>0.83494423791821559</c:v>
                </c:pt>
                <c:pt idx="71307">
                  <c:v>0.83525474153960577</c:v>
                </c:pt>
                <c:pt idx="71308">
                  <c:v>0.83562662699888424</c:v>
                </c:pt>
                <c:pt idx="71309">
                  <c:v>0.83531598513011163</c:v>
                </c:pt>
                <c:pt idx="71310">
                  <c:v>0.83537718320327026</c:v>
                </c:pt>
                <c:pt idx="71311">
                  <c:v>0.83556547619047616</c:v>
                </c:pt>
                <c:pt idx="71312">
                  <c:v>0.83587644212876822</c:v>
                </c:pt>
                <c:pt idx="71313">
                  <c:v>0.83550427986602172</c:v>
                </c:pt>
                <c:pt idx="71314">
                  <c:v>0.83587644212876822</c:v>
                </c:pt>
                <c:pt idx="71315">
                  <c:v>0.83556547619047616</c:v>
                </c:pt>
                <c:pt idx="71316">
                  <c:v>0.83525474153960577</c:v>
                </c:pt>
                <c:pt idx="71317">
                  <c:v>0.83494423791821559</c:v>
                </c:pt>
                <c:pt idx="71318">
                  <c:v>0.83500557413600907</c:v>
                </c:pt>
                <c:pt idx="71319">
                  <c:v>0.83500557413600907</c:v>
                </c:pt>
                <c:pt idx="71320">
                  <c:v>0.83531598513011163</c:v>
                </c:pt>
                <c:pt idx="71321">
                  <c:v>0.83537718320327026</c:v>
                </c:pt>
                <c:pt idx="71322">
                  <c:v>0.83525474153960577</c:v>
                </c:pt>
                <c:pt idx="71323">
                  <c:v>0.83550427986602172</c:v>
                </c:pt>
                <c:pt idx="71324">
                  <c:v>0.83550427986602172</c:v>
                </c:pt>
                <c:pt idx="71325">
                  <c:v>0.83550427986602172</c:v>
                </c:pt>
                <c:pt idx="71326">
                  <c:v>0.83556547619047616</c:v>
                </c:pt>
                <c:pt idx="71327">
                  <c:v>0.83525474153960577</c:v>
                </c:pt>
                <c:pt idx="71328">
                  <c:v>0.83556547619047616</c:v>
                </c:pt>
                <c:pt idx="71329">
                  <c:v>0.83519345238095233</c:v>
                </c:pt>
                <c:pt idx="71330">
                  <c:v>0.83519345238095233</c:v>
                </c:pt>
                <c:pt idx="71331">
                  <c:v>0.83488285608032731</c:v>
                </c:pt>
                <c:pt idx="71332">
                  <c:v>0.83488285608032731</c:v>
                </c:pt>
                <c:pt idx="71333">
                  <c:v>0.8348214285714286</c:v>
                </c:pt>
                <c:pt idx="71334">
                  <c:v>0.83513211760327521</c:v>
                </c:pt>
                <c:pt idx="71335">
                  <c:v>0.83550427986602172</c:v>
                </c:pt>
                <c:pt idx="71336">
                  <c:v>0.83513211760327521</c:v>
                </c:pt>
                <c:pt idx="71337">
                  <c:v>0.83507073715562186</c:v>
                </c:pt>
                <c:pt idx="71338">
                  <c:v>0.83544303797468367</c:v>
                </c:pt>
                <c:pt idx="71339">
                  <c:v>0.83513211760327521</c:v>
                </c:pt>
                <c:pt idx="71340">
                  <c:v>0.8348214285714286</c:v>
                </c:pt>
                <c:pt idx="71341">
                  <c:v>0.83519345238095233</c:v>
                </c:pt>
                <c:pt idx="71342">
                  <c:v>0.83556547619047616</c:v>
                </c:pt>
                <c:pt idx="71343">
                  <c:v>0.83513211760327521</c:v>
                </c:pt>
                <c:pt idx="71344">
                  <c:v>0.83519345238095233</c:v>
                </c:pt>
                <c:pt idx="71345">
                  <c:v>0.83525474153960577</c:v>
                </c:pt>
                <c:pt idx="71346">
                  <c:v>0.83525474153960577</c:v>
                </c:pt>
                <c:pt idx="71347">
                  <c:v>0.83525474153960577</c:v>
                </c:pt>
                <c:pt idx="71348">
                  <c:v>0.83525474153960577</c:v>
                </c:pt>
                <c:pt idx="71349">
                  <c:v>0.83494423791821559</c:v>
                </c:pt>
                <c:pt idx="71350">
                  <c:v>0.83494423791821559</c:v>
                </c:pt>
                <c:pt idx="71351">
                  <c:v>0.83494423791821559</c:v>
                </c:pt>
                <c:pt idx="71352">
                  <c:v>0.83494423791821559</c:v>
                </c:pt>
                <c:pt idx="71353">
                  <c:v>0.83525474153960577</c:v>
                </c:pt>
                <c:pt idx="71354">
                  <c:v>0.8347599553405286</c:v>
                </c:pt>
                <c:pt idx="71355">
                  <c:v>0.83500931098696463</c:v>
                </c:pt>
                <c:pt idx="71356">
                  <c:v>0.83500931098696463</c:v>
                </c:pt>
                <c:pt idx="71357">
                  <c:v>0.83538175046554941</c:v>
                </c:pt>
                <c:pt idx="71358">
                  <c:v>0.83544303797468367</c:v>
                </c:pt>
                <c:pt idx="71359">
                  <c:v>0.83513211760327521</c:v>
                </c:pt>
                <c:pt idx="71360">
                  <c:v>0.83513211760327521</c:v>
                </c:pt>
                <c:pt idx="71361">
                  <c:v>0.83507073715562186</c:v>
                </c:pt>
                <c:pt idx="71362">
                  <c:v>0.83538175046554941</c:v>
                </c:pt>
                <c:pt idx="71363">
                  <c:v>0.83538175046554941</c:v>
                </c:pt>
                <c:pt idx="71364">
                  <c:v>0.83507073715562186</c:v>
                </c:pt>
                <c:pt idx="71365">
                  <c:v>0.83538175046554941</c:v>
                </c:pt>
                <c:pt idx="71366">
                  <c:v>0.8348214285714286</c:v>
                </c:pt>
                <c:pt idx="71367">
                  <c:v>0.83513211760327521</c:v>
                </c:pt>
                <c:pt idx="71368">
                  <c:v>0.83513211760327521</c:v>
                </c:pt>
                <c:pt idx="71369">
                  <c:v>0.83513211760327521</c:v>
                </c:pt>
                <c:pt idx="71370">
                  <c:v>0.83507073715562186</c:v>
                </c:pt>
                <c:pt idx="71371">
                  <c:v>0.83513211760327521</c:v>
                </c:pt>
                <c:pt idx="71372">
                  <c:v>0.83519345238095233</c:v>
                </c:pt>
                <c:pt idx="71373">
                  <c:v>0.83519345238095233</c:v>
                </c:pt>
                <c:pt idx="71374">
                  <c:v>0.83513211760327521</c:v>
                </c:pt>
                <c:pt idx="71375">
                  <c:v>0.83507073715562186</c:v>
                </c:pt>
                <c:pt idx="71376">
                  <c:v>0.83507073715562186</c:v>
                </c:pt>
                <c:pt idx="71377">
                  <c:v>0.83507073715562186</c:v>
                </c:pt>
                <c:pt idx="71378">
                  <c:v>0.83507073715562186</c:v>
                </c:pt>
                <c:pt idx="71379">
                  <c:v>0.83507073715562186</c:v>
                </c:pt>
                <c:pt idx="71380">
                  <c:v>0.83544303797468367</c:v>
                </c:pt>
                <c:pt idx="71381">
                  <c:v>0.8353817504655493</c:v>
                </c:pt>
                <c:pt idx="71382">
                  <c:v>0.8353817504655493</c:v>
                </c:pt>
                <c:pt idx="71383">
                  <c:v>0.83494783904619974</c:v>
                </c:pt>
                <c:pt idx="71384">
                  <c:v>0.83500931098696463</c:v>
                </c:pt>
                <c:pt idx="71385">
                  <c:v>0.8353204172876304</c:v>
                </c:pt>
                <c:pt idx="71386">
                  <c:v>0.83538175046554941</c:v>
                </c:pt>
                <c:pt idx="71387">
                  <c:v>0.83513211760327521</c:v>
                </c:pt>
                <c:pt idx="71388">
                  <c:v>0.83544303797468367</c:v>
                </c:pt>
                <c:pt idx="71389">
                  <c:v>0.8353817504655493</c:v>
                </c:pt>
                <c:pt idx="71390">
                  <c:v>0.83569299552906096</c:v>
                </c:pt>
                <c:pt idx="71391">
                  <c:v>0.8353204172876304</c:v>
                </c:pt>
                <c:pt idx="71392">
                  <c:v>0.83500931098696463</c:v>
                </c:pt>
                <c:pt idx="71393">
                  <c:v>0.83500931098696463</c:v>
                </c:pt>
                <c:pt idx="71394">
                  <c:v>0.83494783904619974</c:v>
                </c:pt>
                <c:pt idx="71395">
                  <c:v>0.8353204172876304</c:v>
                </c:pt>
                <c:pt idx="71396">
                  <c:v>0.83519761372110379</c:v>
                </c:pt>
                <c:pt idx="71397">
                  <c:v>0.83550913838120111</c:v>
                </c:pt>
                <c:pt idx="71398">
                  <c:v>0.83557046979865779</c:v>
                </c:pt>
                <c:pt idx="71399">
                  <c:v>0.83525903838986215</c:v>
                </c:pt>
                <c:pt idx="71400">
                  <c:v>0.8356317554975774</c:v>
                </c:pt>
                <c:pt idx="71401">
                  <c:v>0.8356317554975774</c:v>
                </c:pt>
                <c:pt idx="71402">
                  <c:v>0.83525903838986215</c:v>
                </c:pt>
                <c:pt idx="71403">
                  <c:v>0.8353204172876304</c:v>
                </c:pt>
                <c:pt idx="71404">
                  <c:v>0.8353204172876304</c:v>
                </c:pt>
                <c:pt idx="71405">
                  <c:v>0.83500931098696463</c:v>
                </c:pt>
                <c:pt idx="71406">
                  <c:v>0.83507073715562186</c:v>
                </c:pt>
                <c:pt idx="71407">
                  <c:v>0.83507073715562186</c:v>
                </c:pt>
                <c:pt idx="71408">
                  <c:v>0.83500931098696463</c:v>
                </c:pt>
                <c:pt idx="71409">
                  <c:v>0.83500931098696463</c:v>
                </c:pt>
                <c:pt idx="71410">
                  <c:v>0.83507073715562186</c:v>
                </c:pt>
                <c:pt idx="71411">
                  <c:v>0.83513211760327521</c:v>
                </c:pt>
                <c:pt idx="71412">
                  <c:v>0.83513211760327521</c:v>
                </c:pt>
                <c:pt idx="71413">
                  <c:v>0.83513211760327521</c:v>
                </c:pt>
                <c:pt idx="71414">
                  <c:v>0.83544303797468367</c:v>
                </c:pt>
                <c:pt idx="71415">
                  <c:v>0.83469843633655993</c:v>
                </c:pt>
                <c:pt idx="71416">
                  <c:v>0.83507073715562186</c:v>
                </c:pt>
                <c:pt idx="71417">
                  <c:v>0.83538175046554941</c:v>
                </c:pt>
                <c:pt idx="71418">
                  <c:v>0.83544303797468367</c:v>
                </c:pt>
                <c:pt idx="71419">
                  <c:v>0.83513211760327521</c:v>
                </c:pt>
                <c:pt idx="71420">
                  <c:v>0.8347599553405286</c:v>
                </c:pt>
                <c:pt idx="71421">
                  <c:v>0.83513211760327521</c:v>
                </c:pt>
                <c:pt idx="71422">
                  <c:v>0.83513211760327521</c:v>
                </c:pt>
                <c:pt idx="71423">
                  <c:v>0.8348214285714286</c:v>
                </c:pt>
                <c:pt idx="71424">
                  <c:v>0.8348214285714286</c:v>
                </c:pt>
                <c:pt idx="71425">
                  <c:v>0.83519345238095233</c:v>
                </c:pt>
                <c:pt idx="71426">
                  <c:v>0.83488285608032731</c:v>
                </c:pt>
                <c:pt idx="71427">
                  <c:v>0.83451097062104873</c:v>
                </c:pt>
                <c:pt idx="71428">
                  <c:v>0.83513211760327521</c:v>
                </c:pt>
                <c:pt idx="71429">
                  <c:v>0.83500931098696463</c:v>
                </c:pt>
                <c:pt idx="71430">
                  <c:v>0.83500931098696463</c:v>
                </c:pt>
                <c:pt idx="71431">
                  <c:v>0.83544303797468367</c:v>
                </c:pt>
                <c:pt idx="71432">
                  <c:v>0.83569299552906096</c:v>
                </c:pt>
                <c:pt idx="71433">
                  <c:v>0.83569299552906096</c:v>
                </c:pt>
                <c:pt idx="71434">
                  <c:v>0.8353204172876304</c:v>
                </c:pt>
                <c:pt idx="71435">
                  <c:v>0.83557046979865779</c:v>
                </c:pt>
                <c:pt idx="71436">
                  <c:v>0.83557046979865779</c:v>
                </c:pt>
                <c:pt idx="71437">
                  <c:v>0.83557046979865779</c:v>
                </c:pt>
                <c:pt idx="71438">
                  <c:v>0.83588213353226415</c:v>
                </c:pt>
                <c:pt idx="71439">
                  <c:v>0.83544776119402975</c:v>
                </c:pt>
                <c:pt idx="71440">
                  <c:v>0.83544776119402975</c:v>
                </c:pt>
                <c:pt idx="71441">
                  <c:v>0.83550913838120111</c:v>
                </c:pt>
                <c:pt idx="71442">
                  <c:v>0.83557046979865779</c:v>
                </c:pt>
                <c:pt idx="71443">
                  <c:v>0.83525903838986215</c:v>
                </c:pt>
                <c:pt idx="71444">
                  <c:v>0.83494783904619985</c:v>
                </c:pt>
                <c:pt idx="71445">
                  <c:v>0.83557046979865779</c:v>
                </c:pt>
                <c:pt idx="71446">
                  <c:v>0.83525903838986215</c:v>
                </c:pt>
                <c:pt idx="71447">
                  <c:v>0.8353204172876304</c:v>
                </c:pt>
                <c:pt idx="71448">
                  <c:v>0.8353204172876304</c:v>
                </c:pt>
                <c:pt idx="71449">
                  <c:v>0.8356317554975774</c:v>
                </c:pt>
                <c:pt idx="71450">
                  <c:v>0.8353204172876304</c:v>
                </c:pt>
                <c:pt idx="71451">
                  <c:v>0.8353204172876304</c:v>
                </c:pt>
                <c:pt idx="71452">
                  <c:v>0.8353204172876304</c:v>
                </c:pt>
                <c:pt idx="71453">
                  <c:v>0.8353817504655493</c:v>
                </c:pt>
                <c:pt idx="71454">
                  <c:v>0.83544303797468367</c:v>
                </c:pt>
                <c:pt idx="71455">
                  <c:v>0.83507073715562186</c:v>
                </c:pt>
                <c:pt idx="71456">
                  <c:v>0.83507073715562186</c:v>
                </c:pt>
                <c:pt idx="71457">
                  <c:v>0.83507073715562186</c:v>
                </c:pt>
                <c:pt idx="71458">
                  <c:v>0.83507073715562186</c:v>
                </c:pt>
                <c:pt idx="71459">
                  <c:v>0.83507073715562186</c:v>
                </c:pt>
                <c:pt idx="71460">
                  <c:v>0.83507073715562186</c:v>
                </c:pt>
                <c:pt idx="71461">
                  <c:v>0.8348214285714286</c:v>
                </c:pt>
                <c:pt idx="71462">
                  <c:v>0.8348214285714286</c:v>
                </c:pt>
                <c:pt idx="71463">
                  <c:v>0.83513211760327521</c:v>
                </c:pt>
                <c:pt idx="71464">
                  <c:v>0.83513211760327521</c:v>
                </c:pt>
                <c:pt idx="71465">
                  <c:v>0.8347599553405286</c:v>
                </c:pt>
                <c:pt idx="71466">
                  <c:v>0.83500931098696463</c:v>
                </c:pt>
                <c:pt idx="71467">
                  <c:v>0.8353204172876304</c:v>
                </c:pt>
                <c:pt idx="71468">
                  <c:v>0.83525903838986215</c:v>
                </c:pt>
                <c:pt idx="71469">
                  <c:v>0.83525903838986215</c:v>
                </c:pt>
                <c:pt idx="71470">
                  <c:v>0.83525903838986215</c:v>
                </c:pt>
                <c:pt idx="71471">
                  <c:v>0.8353204172876304</c:v>
                </c:pt>
                <c:pt idx="71472">
                  <c:v>0.8353204172876304</c:v>
                </c:pt>
                <c:pt idx="71473">
                  <c:v>0.8353204172876304</c:v>
                </c:pt>
                <c:pt idx="71474">
                  <c:v>0.83494783904619974</c:v>
                </c:pt>
                <c:pt idx="71475">
                  <c:v>0.83525903838986215</c:v>
                </c:pt>
                <c:pt idx="71476">
                  <c:v>0.8356317554975774</c:v>
                </c:pt>
                <c:pt idx="71477">
                  <c:v>0.83557046979865779</c:v>
                </c:pt>
                <c:pt idx="71478">
                  <c:v>0.83557046979865779</c:v>
                </c:pt>
                <c:pt idx="71479">
                  <c:v>0.83550913838120111</c:v>
                </c:pt>
                <c:pt idx="71480">
                  <c:v>0.83557046979865779</c:v>
                </c:pt>
                <c:pt idx="71481">
                  <c:v>0.83544776119402975</c:v>
                </c:pt>
                <c:pt idx="71482">
                  <c:v>0.83582089552238814</c:v>
                </c:pt>
                <c:pt idx="71483">
                  <c:v>0.83550913838120111</c:v>
                </c:pt>
                <c:pt idx="71484">
                  <c:v>0.83519761372110379</c:v>
                </c:pt>
                <c:pt idx="71485">
                  <c:v>0.83525903838986215</c:v>
                </c:pt>
                <c:pt idx="71486">
                  <c:v>0.8353204172876304</c:v>
                </c:pt>
                <c:pt idx="71487">
                  <c:v>0.83500931098696463</c:v>
                </c:pt>
                <c:pt idx="71488">
                  <c:v>0.83513211760327521</c:v>
                </c:pt>
                <c:pt idx="71489">
                  <c:v>0.83519345238095233</c:v>
                </c:pt>
                <c:pt idx="71490">
                  <c:v>0.83519345238095233</c:v>
                </c:pt>
                <c:pt idx="71491">
                  <c:v>0.8348214285714286</c:v>
                </c:pt>
                <c:pt idx="71492">
                  <c:v>0.83488285608032731</c:v>
                </c:pt>
                <c:pt idx="71493">
                  <c:v>0.83494423791821559</c:v>
                </c:pt>
                <c:pt idx="71494">
                  <c:v>0.83525474153960577</c:v>
                </c:pt>
                <c:pt idx="71495">
                  <c:v>0.83488285608032731</c:v>
                </c:pt>
                <c:pt idx="71496">
                  <c:v>0.83525474153960577</c:v>
                </c:pt>
                <c:pt idx="71497">
                  <c:v>0.83488285608032731</c:v>
                </c:pt>
                <c:pt idx="71498">
                  <c:v>0.83519345238095233</c:v>
                </c:pt>
                <c:pt idx="71499">
                  <c:v>0.83544303797468367</c:v>
                </c:pt>
                <c:pt idx="71500">
                  <c:v>0.83500931098696463</c:v>
                </c:pt>
                <c:pt idx="71501">
                  <c:v>0.83500931098696463</c:v>
                </c:pt>
                <c:pt idx="71502">
                  <c:v>0.83507073715562186</c:v>
                </c:pt>
                <c:pt idx="71503">
                  <c:v>0.8347599553405286</c:v>
                </c:pt>
                <c:pt idx="71504">
                  <c:v>0.83507073715562186</c:v>
                </c:pt>
                <c:pt idx="71505">
                  <c:v>0.83538175046554941</c:v>
                </c:pt>
                <c:pt idx="71506">
                  <c:v>0.83507073715562186</c:v>
                </c:pt>
                <c:pt idx="71507">
                  <c:v>0.83513211760327521</c:v>
                </c:pt>
                <c:pt idx="71508">
                  <c:v>0.83513211760327521</c:v>
                </c:pt>
                <c:pt idx="71509">
                  <c:v>0.83513211760327521</c:v>
                </c:pt>
                <c:pt idx="71510">
                  <c:v>0.83507073715562186</c:v>
                </c:pt>
                <c:pt idx="71511">
                  <c:v>0.83569299552906096</c:v>
                </c:pt>
                <c:pt idx="71512">
                  <c:v>0.83525903838986215</c:v>
                </c:pt>
                <c:pt idx="71513">
                  <c:v>0.8353204172876304</c:v>
                </c:pt>
                <c:pt idx="71514">
                  <c:v>0.83525903838986215</c:v>
                </c:pt>
                <c:pt idx="71515">
                  <c:v>0.8353204172876304</c:v>
                </c:pt>
                <c:pt idx="71516">
                  <c:v>0.8353204172876304</c:v>
                </c:pt>
                <c:pt idx="71517">
                  <c:v>0.8353204172876304</c:v>
                </c:pt>
                <c:pt idx="71518">
                  <c:v>0.8353204172876304</c:v>
                </c:pt>
                <c:pt idx="71519">
                  <c:v>0.8353204172876304</c:v>
                </c:pt>
                <c:pt idx="71520">
                  <c:v>0.8353817504655493</c:v>
                </c:pt>
                <c:pt idx="71521">
                  <c:v>0.83538175046554941</c:v>
                </c:pt>
                <c:pt idx="71522">
                  <c:v>0.83507073715562186</c:v>
                </c:pt>
                <c:pt idx="71523">
                  <c:v>0.83507073715562186</c:v>
                </c:pt>
                <c:pt idx="71524">
                  <c:v>0.83507073715562186</c:v>
                </c:pt>
                <c:pt idx="71525">
                  <c:v>0.83544303797468367</c:v>
                </c:pt>
                <c:pt idx="71526">
                  <c:v>0.8348214285714286</c:v>
                </c:pt>
                <c:pt idx="71527">
                  <c:v>0.8348214285714286</c:v>
                </c:pt>
                <c:pt idx="71528">
                  <c:v>0.83513211760327521</c:v>
                </c:pt>
                <c:pt idx="71529">
                  <c:v>0.8347599553405286</c:v>
                </c:pt>
                <c:pt idx="71530">
                  <c:v>0.83544303797468367</c:v>
                </c:pt>
                <c:pt idx="71531">
                  <c:v>0.8353817504655493</c:v>
                </c:pt>
                <c:pt idx="71532">
                  <c:v>0.8353204172876304</c:v>
                </c:pt>
                <c:pt idx="71533">
                  <c:v>0.83525903838986215</c:v>
                </c:pt>
                <c:pt idx="71534">
                  <c:v>0.83525903838986215</c:v>
                </c:pt>
                <c:pt idx="71535">
                  <c:v>0.83525903838986215</c:v>
                </c:pt>
                <c:pt idx="71536">
                  <c:v>0.8356317554975774</c:v>
                </c:pt>
                <c:pt idx="71537">
                  <c:v>0.83557046979865779</c:v>
                </c:pt>
                <c:pt idx="71538">
                  <c:v>0.83557046979865779</c:v>
                </c:pt>
                <c:pt idx="71539">
                  <c:v>0.8356317554975774</c:v>
                </c:pt>
                <c:pt idx="71540">
                  <c:v>0.8353817504655493</c:v>
                </c:pt>
                <c:pt idx="71541">
                  <c:v>0.8353817504655493</c:v>
                </c:pt>
                <c:pt idx="71542">
                  <c:v>0.8353817504655493</c:v>
                </c:pt>
                <c:pt idx="71543">
                  <c:v>0.8353817504655493</c:v>
                </c:pt>
                <c:pt idx="71544">
                  <c:v>0.83569299552906096</c:v>
                </c:pt>
                <c:pt idx="71545">
                  <c:v>0.8353204172876304</c:v>
                </c:pt>
                <c:pt idx="71546">
                  <c:v>0.83494783904619974</c:v>
                </c:pt>
                <c:pt idx="71547">
                  <c:v>0.83500931098696463</c:v>
                </c:pt>
                <c:pt idx="71548">
                  <c:v>0.83507073715562186</c:v>
                </c:pt>
                <c:pt idx="71549">
                  <c:v>0.83544303797468367</c:v>
                </c:pt>
                <c:pt idx="71550">
                  <c:v>0.83544303797468367</c:v>
                </c:pt>
                <c:pt idx="71551">
                  <c:v>0.83513211760327521</c:v>
                </c:pt>
                <c:pt idx="71552">
                  <c:v>0.83513211760327521</c:v>
                </c:pt>
                <c:pt idx="71553">
                  <c:v>0.83544303797468367</c:v>
                </c:pt>
                <c:pt idx="71554">
                  <c:v>0.83513211760327521</c:v>
                </c:pt>
                <c:pt idx="71555">
                  <c:v>0.8348214285714286</c:v>
                </c:pt>
                <c:pt idx="71556">
                  <c:v>0.83488285608032731</c:v>
                </c:pt>
                <c:pt idx="71557">
                  <c:v>0.83519345238095233</c:v>
                </c:pt>
                <c:pt idx="71558">
                  <c:v>0.83550427986602172</c:v>
                </c:pt>
                <c:pt idx="71559">
                  <c:v>0.8353817504655493</c:v>
                </c:pt>
                <c:pt idx="71560">
                  <c:v>0.8353204172876304</c:v>
                </c:pt>
                <c:pt idx="71561">
                  <c:v>0.83525903838986215</c:v>
                </c:pt>
                <c:pt idx="71562">
                  <c:v>0.83519761372110379</c:v>
                </c:pt>
                <c:pt idx="71563">
                  <c:v>0.83557046979865779</c:v>
                </c:pt>
                <c:pt idx="71564">
                  <c:v>0.83525903838986215</c:v>
                </c:pt>
                <c:pt idx="71565">
                  <c:v>0.83525903838986215</c:v>
                </c:pt>
                <c:pt idx="71566">
                  <c:v>0.8353204172876304</c:v>
                </c:pt>
                <c:pt idx="71567">
                  <c:v>0.8353204172876304</c:v>
                </c:pt>
                <c:pt idx="71568">
                  <c:v>0.83525903838986215</c:v>
                </c:pt>
                <c:pt idx="71569">
                  <c:v>0.8356317554975774</c:v>
                </c:pt>
                <c:pt idx="71570">
                  <c:v>0.83500931098696463</c:v>
                </c:pt>
                <c:pt idx="71571">
                  <c:v>0.8353204172876304</c:v>
                </c:pt>
                <c:pt idx="71572">
                  <c:v>0.8353204172876304</c:v>
                </c:pt>
                <c:pt idx="71573">
                  <c:v>0.83569299552906096</c:v>
                </c:pt>
                <c:pt idx="71574">
                  <c:v>0.83569299552906096</c:v>
                </c:pt>
                <c:pt idx="71575">
                  <c:v>0.8353817504655493</c:v>
                </c:pt>
                <c:pt idx="71576">
                  <c:v>0.83569299552906096</c:v>
                </c:pt>
                <c:pt idx="71577">
                  <c:v>0.83525903838986215</c:v>
                </c:pt>
                <c:pt idx="71578">
                  <c:v>0.83525903838986215</c:v>
                </c:pt>
                <c:pt idx="71579">
                  <c:v>0.83519761372110379</c:v>
                </c:pt>
                <c:pt idx="71580">
                  <c:v>0.83550913838120111</c:v>
                </c:pt>
                <c:pt idx="71581">
                  <c:v>0.83557046979865779</c:v>
                </c:pt>
                <c:pt idx="71582">
                  <c:v>0.8356317554975774</c:v>
                </c:pt>
                <c:pt idx="71583">
                  <c:v>0.8356317554975774</c:v>
                </c:pt>
                <c:pt idx="71584">
                  <c:v>0.8353817504655493</c:v>
                </c:pt>
                <c:pt idx="71585">
                  <c:v>0.8353817504655493</c:v>
                </c:pt>
                <c:pt idx="71586">
                  <c:v>0.83507073715562186</c:v>
                </c:pt>
                <c:pt idx="71587">
                  <c:v>0.8347599553405286</c:v>
                </c:pt>
                <c:pt idx="71588">
                  <c:v>0.83507073715562186</c:v>
                </c:pt>
                <c:pt idx="71589">
                  <c:v>0.83500931098696463</c:v>
                </c:pt>
                <c:pt idx="71590">
                  <c:v>0.83494783904619974</c:v>
                </c:pt>
                <c:pt idx="71591">
                  <c:v>0.83488632128214701</c:v>
                </c:pt>
                <c:pt idx="71592">
                  <c:v>0.83488632128214701</c:v>
                </c:pt>
                <c:pt idx="71593">
                  <c:v>0.83550913838120111</c:v>
                </c:pt>
                <c:pt idx="71594">
                  <c:v>0.83557046979865779</c:v>
                </c:pt>
                <c:pt idx="71595">
                  <c:v>0.83525903838986215</c:v>
                </c:pt>
                <c:pt idx="71596">
                  <c:v>0.83557046979865779</c:v>
                </c:pt>
                <c:pt idx="71597">
                  <c:v>0.83557046979865779</c:v>
                </c:pt>
                <c:pt idx="71598">
                  <c:v>0.83519761372110379</c:v>
                </c:pt>
                <c:pt idx="71599">
                  <c:v>0.83519761372110379</c:v>
                </c:pt>
                <c:pt idx="71600">
                  <c:v>0.83557046979865779</c:v>
                </c:pt>
                <c:pt idx="71601">
                  <c:v>0.8356317554975774</c:v>
                </c:pt>
                <c:pt idx="71602">
                  <c:v>0.8356317554975774</c:v>
                </c:pt>
                <c:pt idx="71603">
                  <c:v>0.8356317554975774</c:v>
                </c:pt>
                <c:pt idx="71604">
                  <c:v>0.83544303797468367</c:v>
                </c:pt>
                <c:pt idx="71605">
                  <c:v>0.83519345238095233</c:v>
                </c:pt>
                <c:pt idx="71606">
                  <c:v>0.83519345238095233</c:v>
                </c:pt>
                <c:pt idx="71607">
                  <c:v>0.83513211760327521</c:v>
                </c:pt>
                <c:pt idx="71608">
                  <c:v>0.83544303797468367</c:v>
                </c:pt>
                <c:pt idx="71609">
                  <c:v>0.83513211760327521</c:v>
                </c:pt>
                <c:pt idx="71610">
                  <c:v>0.8353817504655493</c:v>
                </c:pt>
                <c:pt idx="71611">
                  <c:v>0.8356317554975774</c:v>
                </c:pt>
                <c:pt idx="71612">
                  <c:v>0.83557046979865779</c:v>
                </c:pt>
                <c:pt idx="71613">
                  <c:v>0.83557046979865779</c:v>
                </c:pt>
                <c:pt idx="71614">
                  <c:v>0.83525903838986215</c:v>
                </c:pt>
                <c:pt idx="71615">
                  <c:v>0.8356317554975774</c:v>
                </c:pt>
                <c:pt idx="71616">
                  <c:v>0.83525903838986215</c:v>
                </c:pt>
                <c:pt idx="71617">
                  <c:v>0.83519761372110379</c:v>
                </c:pt>
                <c:pt idx="71618">
                  <c:v>0.83550913838120111</c:v>
                </c:pt>
                <c:pt idx="71619">
                  <c:v>0.83550913838120111</c:v>
                </c:pt>
                <c:pt idx="71620">
                  <c:v>0.83544776119402975</c:v>
                </c:pt>
                <c:pt idx="71621">
                  <c:v>0.83544776119402975</c:v>
                </c:pt>
                <c:pt idx="71622">
                  <c:v>0.83507462686567158</c:v>
                </c:pt>
                <c:pt idx="71623">
                  <c:v>0.83513614323013796</c:v>
                </c:pt>
                <c:pt idx="71624">
                  <c:v>0.83513614323013796</c:v>
                </c:pt>
                <c:pt idx="71625">
                  <c:v>0.8356317554975774</c:v>
                </c:pt>
                <c:pt idx="71626">
                  <c:v>0.8353817504655493</c:v>
                </c:pt>
                <c:pt idx="71627">
                  <c:v>0.83569299552906096</c:v>
                </c:pt>
                <c:pt idx="71628">
                  <c:v>0.8353204172876304</c:v>
                </c:pt>
                <c:pt idx="71629">
                  <c:v>0.8353204172876304</c:v>
                </c:pt>
                <c:pt idx="71630">
                  <c:v>0.83525903838986215</c:v>
                </c:pt>
                <c:pt idx="71631">
                  <c:v>0.83525903838986215</c:v>
                </c:pt>
                <c:pt idx="71632">
                  <c:v>0.83494783904619974</c:v>
                </c:pt>
                <c:pt idx="71633">
                  <c:v>0.83469843633655993</c:v>
                </c:pt>
                <c:pt idx="71634">
                  <c:v>0.83507073715562186</c:v>
                </c:pt>
                <c:pt idx="71635">
                  <c:v>0.83500931098696463</c:v>
                </c:pt>
                <c:pt idx="71636">
                  <c:v>0.83500931098696463</c:v>
                </c:pt>
                <c:pt idx="71637">
                  <c:v>0.83469843633655993</c:v>
                </c:pt>
                <c:pt idx="71638">
                  <c:v>0.83507073715562186</c:v>
                </c:pt>
                <c:pt idx="71639">
                  <c:v>0.83544303797468367</c:v>
                </c:pt>
                <c:pt idx="71640">
                  <c:v>0.83544303797468367</c:v>
                </c:pt>
                <c:pt idx="71641">
                  <c:v>0.83544303797468367</c:v>
                </c:pt>
                <c:pt idx="71642">
                  <c:v>0.8353817504655493</c:v>
                </c:pt>
                <c:pt idx="71643">
                  <c:v>0.8357541899441342</c:v>
                </c:pt>
                <c:pt idx="71644">
                  <c:v>0.8357541899441342</c:v>
                </c:pt>
                <c:pt idx="71645">
                  <c:v>0.8357541899441342</c:v>
                </c:pt>
                <c:pt idx="71646">
                  <c:v>0.8353817504655493</c:v>
                </c:pt>
                <c:pt idx="71647">
                  <c:v>0.8353204172876304</c:v>
                </c:pt>
                <c:pt idx="71648">
                  <c:v>0.83594332587621178</c:v>
                </c:pt>
                <c:pt idx="71649">
                  <c:v>0.8356317554975774</c:v>
                </c:pt>
                <c:pt idx="71650">
                  <c:v>0.83525903838986215</c:v>
                </c:pt>
                <c:pt idx="71651">
                  <c:v>0.83557046979865779</c:v>
                </c:pt>
                <c:pt idx="71652">
                  <c:v>0.83557046979865779</c:v>
                </c:pt>
                <c:pt idx="71653">
                  <c:v>0.83557046979865779</c:v>
                </c:pt>
                <c:pt idx="71654">
                  <c:v>0.83557046979865779</c:v>
                </c:pt>
                <c:pt idx="71655">
                  <c:v>0.83525903838986215</c:v>
                </c:pt>
                <c:pt idx="71656">
                  <c:v>0.83525903838986215</c:v>
                </c:pt>
                <c:pt idx="71657">
                  <c:v>0.83494783904619974</c:v>
                </c:pt>
                <c:pt idx="71658">
                  <c:v>0.8353204172876304</c:v>
                </c:pt>
                <c:pt idx="71659">
                  <c:v>0.8353817504655493</c:v>
                </c:pt>
                <c:pt idx="71660">
                  <c:v>0.8353817504655493</c:v>
                </c:pt>
                <c:pt idx="71661">
                  <c:v>0.83569299552906096</c:v>
                </c:pt>
                <c:pt idx="71662">
                  <c:v>0.8353204172876304</c:v>
                </c:pt>
                <c:pt idx="71663">
                  <c:v>0.8353204172876304</c:v>
                </c:pt>
                <c:pt idx="71664">
                  <c:v>0.83525903838986215</c:v>
                </c:pt>
                <c:pt idx="71665">
                  <c:v>0.8356317554975774</c:v>
                </c:pt>
                <c:pt idx="71666">
                  <c:v>0.83557046979865779</c:v>
                </c:pt>
                <c:pt idx="71667">
                  <c:v>0.83550913838120111</c:v>
                </c:pt>
                <c:pt idx="71668">
                  <c:v>0.83550913838120111</c:v>
                </c:pt>
                <c:pt idx="71669">
                  <c:v>0.83550913838120111</c:v>
                </c:pt>
                <c:pt idx="71670">
                  <c:v>0.83519761372110379</c:v>
                </c:pt>
                <c:pt idx="71671">
                  <c:v>0.83525903838986215</c:v>
                </c:pt>
                <c:pt idx="71672">
                  <c:v>0.8353817504655493</c:v>
                </c:pt>
                <c:pt idx="71673">
                  <c:v>0.83569299552906096</c:v>
                </c:pt>
                <c:pt idx="71674">
                  <c:v>0.8353204172876304</c:v>
                </c:pt>
                <c:pt idx="71675">
                  <c:v>0.83569299552906096</c:v>
                </c:pt>
                <c:pt idx="71676">
                  <c:v>0.8353817504655493</c:v>
                </c:pt>
                <c:pt idx="71677">
                  <c:v>0.83500931098696463</c:v>
                </c:pt>
                <c:pt idx="71678">
                  <c:v>0.83469843633655993</c:v>
                </c:pt>
                <c:pt idx="71679">
                  <c:v>0.83500931098696463</c:v>
                </c:pt>
                <c:pt idx="71680">
                  <c:v>0.8357541899441342</c:v>
                </c:pt>
                <c:pt idx="71681">
                  <c:v>0.83544303797468367</c:v>
                </c:pt>
                <c:pt idx="71682">
                  <c:v>0.8357541899441342</c:v>
                </c:pt>
                <c:pt idx="71683">
                  <c:v>0.83507073715562186</c:v>
                </c:pt>
                <c:pt idx="71684">
                  <c:v>0.83507073715562186</c:v>
                </c:pt>
                <c:pt idx="71685">
                  <c:v>0.83513211760327521</c:v>
                </c:pt>
                <c:pt idx="71686">
                  <c:v>0.8348214285714286</c:v>
                </c:pt>
                <c:pt idx="71687">
                  <c:v>0.8348214285714286</c:v>
                </c:pt>
                <c:pt idx="71688">
                  <c:v>0.83513211760327521</c:v>
                </c:pt>
                <c:pt idx="71689">
                  <c:v>0.8347599553405286</c:v>
                </c:pt>
                <c:pt idx="71690">
                  <c:v>0.83507073715562186</c:v>
                </c:pt>
                <c:pt idx="71691">
                  <c:v>0.83500931098696463</c:v>
                </c:pt>
                <c:pt idx="71692">
                  <c:v>0.83500931098696463</c:v>
                </c:pt>
                <c:pt idx="71693">
                  <c:v>0.83507073715562186</c:v>
                </c:pt>
                <c:pt idx="71694">
                  <c:v>0.83507073715562186</c:v>
                </c:pt>
                <c:pt idx="71695">
                  <c:v>0.83507073715562186</c:v>
                </c:pt>
                <c:pt idx="71696">
                  <c:v>0.8353204172876304</c:v>
                </c:pt>
                <c:pt idx="71697">
                  <c:v>0.8353204172876304</c:v>
                </c:pt>
                <c:pt idx="71698">
                  <c:v>0.83569299552906096</c:v>
                </c:pt>
                <c:pt idx="71699">
                  <c:v>0.8353817504655493</c:v>
                </c:pt>
                <c:pt idx="71700">
                  <c:v>0.83500931098696463</c:v>
                </c:pt>
                <c:pt idx="71701">
                  <c:v>0.83507073715562186</c:v>
                </c:pt>
                <c:pt idx="71702">
                  <c:v>0.83507073715562186</c:v>
                </c:pt>
                <c:pt idx="71703">
                  <c:v>0.83494783904619974</c:v>
                </c:pt>
                <c:pt idx="71704">
                  <c:v>0.83500931098696463</c:v>
                </c:pt>
                <c:pt idx="71705">
                  <c:v>0.83507073715562186</c:v>
                </c:pt>
                <c:pt idx="71706">
                  <c:v>0.83507073715562186</c:v>
                </c:pt>
                <c:pt idx="71707">
                  <c:v>0.8347599553405286</c:v>
                </c:pt>
                <c:pt idx="71708">
                  <c:v>0.83469843633655993</c:v>
                </c:pt>
                <c:pt idx="71709">
                  <c:v>0.83507073715562186</c:v>
                </c:pt>
                <c:pt idx="71710">
                  <c:v>0.83513211760327521</c:v>
                </c:pt>
                <c:pt idx="71711">
                  <c:v>0.83513211760327521</c:v>
                </c:pt>
                <c:pt idx="71712">
                  <c:v>0.83513211760327521</c:v>
                </c:pt>
                <c:pt idx="71713">
                  <c:v>0.8347599553405286</c:v>
                </c:pt>
                <c:pt idx="71714">
                  <c:v>0.83513211760327521</c:v>
                </c:pt>
                <c:pt idx="71715">
                  <c:v>0.8347599553405286</c:v>
                </c:pt>
                <c:pt idx="71716">
                  <c:v>0.83507073715562186</c:v>
                </c:pt>
                <c:pt idx="71717">
                  <c:v>0.8353817504655493</c:v>
                </c:pt>
                <c:pt idx="71718">
                  <c:v>0.83569299552906096</c:v>
                </c:pt>
                <c:pt idx="71719">
                  <c:v>0.8353204172876304</c:v>
                </c:pt>
                <c:pt idx="71720">
                  <c:v>0.8353204172876304</c:v>
                </c:pt>
                <c:pt idx="71721">
                  <c:v>0.83557046979865779</c:v>
                </c:pt>
                <c:pt idx="71722">
                  <c:v>0.83557046979865779</c:v>
                </c:pt>
                <c:pt idx="71723">
                  <c:v>0.8356317554975774</c:v>
                </c:pt>
                <c:pt idx="71724">
                  <c:v>0.83569299552906096</c:v>
                </c:pt>
                <c:pt idx="71725">
                  <c:v>0.83500931098696463</c:v>
                </c:pt>
                <c:pt idx="71726">
                  <c:v>0.8353817504655493</c:v>
                </c:pt>
                <c:pt idx="71727">
                  <c:v>0.8347599553405286</c:v>
                </c:pt>
                <c:pt idx="71728">
                  <c:v>0.83513211760327521</c:v>
                </c:pt>
                <c:pt idx="71729">
                  <c:v>0.83513211760327521</c:v>
                </c:pt>
                <c:pt idx="71730">
                  <c:v>0.83513211760327521</c:v>
                </c:pt>
                <c:pt idx="71731">
                  <c:v>0.8348214285714286</c:v>
                </c:pt>
                <c:pt idx="71732">
                  <c:v>0.83519345238095233</c:v>
                </c:pt>
                <c:pt idx="71733">
                  <c:v>0.83513211760327521</c:v>
                </c:pt>
                <c:pt idx="71734">
                  <c:v>0.83500931098696463</c:v>
                </c:pt>
                <c:pt idx="71735">
                  <c:v>0.83513211760327521</c:v>
                </c:pt>
                <c:pt idx="71736">
                  <c:v>0.83513211760327521</c:v>
                </c:pt>
                <c:pt idx="71737">
                  <c:v>0.8353817504655493</c:v>
                </c:pt>
                <c:pt idx="71738">
                  <c:v>0.8353204172876304</c:v>
                </c:pt>
                <c:pt idx="71739">
                  <c:v>0.8353204172876304</c:v>
                </c:pt>
                <c:pt idx="71740">
                  <c:v>0.8356317554975774</c:v>
                </c:pt>
                <c:pt idx="71741">
                  <c:v>0.83569299552906096</c:v>
                </c:pt>
                <c:pt idx="71742">
                  <c:v>0.8353204172876304</c:v>
                </c:pt>
                <c:pt idx="71743">
                  <c:v>0.83488632128214701</c:v>
                </c:pt>
                <c:pt idx="71744">
                  <c:v>0.83525903838986215</c:v>
                </c:pt>
                <c:pt idx="71745">
                  <c:v>0.8353204172876304</c:v>
                </c:pt>
                <c:pt idx="71746">
                  <c:v>0.83525903838986215</c:v>
                </c:pt>
                <c:pt idx="71747">
                  <c:v>0.8353204172876304</c:v>
                </c:pt>
                <c:pt idx="71748">
                  <c:v>0.8353204172876304</c:v>
                </c:pt>
                <c:pt idx="71749">
                  <c:v>0.8353204172876304</c:v>
                </c:pt>
                <c:pt idx="71750">
                  <c:v>0.83507073715562186</c:v>
                </c:pt>
                <c:pt idx="71751">
                  <c:v>0.83544303797468367</c:v>
                </c:pt>
                <c:pt idx="71752">
                  <c:v>0.83519345238095233</c:v>
                </c:pt>
                <c:pt idx="71753">
                  <c:v>0.8348214285714286</c:v>
                </c:pt>
                <c:pt idx="71754">
                  <c:v>0.83488285608032731</c:v>
                </c:pt>
                <c:pt idx="71755">
                  <c:v>0.83525474153960577</c:v>
                </c:pt>
                <c:pt idx="71756">
                  <c:v>0.83525474153960577</c:v>
                </c:pt>
                <c:pt idx="71757">
                  <c:v>0.83513211760327521</c:v>
                </c:pt>
                <c:pt idx="71758">
                  <c:v>0.8353817504655493</c:v>
                </c:pt>
                <c:pt idx="71759">
                  <c:v>0.8353204172876304</c:v>
                </c:pt>
                <c:pt idx="71760">
                  <c:v>0.83525903838986215</c:v>
                </c:pt>
                <c:pt idx="71761">
                  <c:v>0.8356317554975774</c:v>
                </c:pt>
                <c:pt idx="71762">
                  <c:v>0.8356317554975774</c:v>
                </c:pt>
                <c:pt idx="71763">
                  <c:v>0.8353204172876304</c:v>
                </c:pt>
                <c:pt idx="71764">
                  <c:v>0.8353204172876304</c:v>
                </c:pt>
                <c:pt idx="71765">
                  <c:v>0.83507073715562175</c:v>
                </c:pt>
                <c:pt idx="71766">
                  <c:v>0.83544303797468367</c:v>
                </c:pt>
                <c:pt idx="71767">
                  <c:v>0.83513211760327521</c:v>
                </c:pt>
                <c:pt idx="71768">
                  <c:v>0.83513211760327521</c:v>
                </c:pt>
                <c:pt idx="71769">
                  <c:v>0.83507073715562186</c:v>
                </c:pt>
                <c:pt idx="71770">
                  <c:v>0.83513211760327521</c:v>
                </c:pt>
                <c:pt idx="71771">
                  <c:v>0.83513211760327521</c:v>
                </c:pt>
                <c:pt idx="71772">
                  <c:v>0.83513211760327521</c:v>
                </c:pt>
                <c:pt idx="71773">
                  <c:v>0.83488285608032731</c:v>
                </c:pt>
                <c:pt idx="71774">
                  <c:v>0.8348214285714286</c:v>
                </c:pt>
                <c:pt idx="71775">
                  <c:v>0.8348214285714286</c:v>
                </c:pt>
                <c:pt idx="71776">
                  <c:v>0.8348214285714286</c:v>
                </c:pt>
                <c:pt idx="71777">
                  <c:v>0.83519345238095233</c:v>
                </c:pt>
                <c:pt idx="71778">
                  <c:v>0.8348214285714286</c:v>
                </c:pt>
                <c:pt idx="71779">
                  <c:v>0.83519345238095233</c:v>
                </c:pt>
                <c:pt idx="71780">
                  <c:v>0.83513211760327521</c:v>
                </c:pt>
                <c:pt idx="71781">
                  <c:v>0.83507073715562186</c:v>
                </c:pt>
                <c:pt idx="71782">
                  <c:v>0.83513211760327521</c:v>
                </c:pt>
                <c:pt idx="71783">
                  <c:v>0.83507073715562186</c:v>
                </c:pt>
                <c:pt idx="71784">
                  <c:v>0.83507073715562186</c:v>
                </c:pt>
                <c:pt idx="71785">
                  <c:v>0.8353817504655493</c:v>
                </c:pt>
                <c:pt idx="71786">
                  <c:v>0.83569299552906096</c:v>
                </c:pt>
                <c:pt idx="71787">
                  <c:v>0.83532041728763051</c:v>
                </c:pt>
                <c:pt idx="71788">
                  <c:v>0.83494783904619985</c:v>
                </c:pt>
                <c:pt idx="71789">
                  <c:v>0.8356317554975774</c:v>
                </c:pt>
                <c:pt idx="71790">
                  <c:v>0.8356317554975774</c:v>
                </c:pt>
                <c:pt idx="71791">
                  <c:v>0.8353204172876304</c:v>
                </c:pt>
                <c:pt idx="71792">
                  <c:v>0.83500931098696463</c:v>
                </c:pt>
                <c:pt idx="71793">
                  <c:v>0.8353817504655493</c:v>
                </c:pt>
                <c:pt idx="71794">
                  <c:v>0.8353817504655493</c:v>
                </c:pt>
                <c:pt idx="71795">
                  <c:v>0.83500931098696463</c:v>
                </c:pt>
                <c:pt idx="71796">
                  <c:v>0.83500931098696463</c:v>
                </c:pt>
                <c:pt idx="71797">
                  <c:v>0.8353817504655493</c:v>
                </c:pt>
                <c:pt idx="71798">
                  <c:v>0.83500931098696463</c:v>
                </c:pt>
                <c:pt idx="71799">
                  <c:v>0.83500931098696463</c:v>
                </c:pt>
                <c:pt idx="71800">
                  <c:v>0.83500931098696463</c:v>
                </c:pt>
                <c:pt idx="71801">
                  <c:v>0.83532041728763051</c:v>
                </c:pt>
                <c:pt idx="71802">
                  <c:v>0.83569299552906096</c:v>
                </c:pt>
                <c:pt idx="71803">
                  <c:v>0.8353817504655493</c:v>
                </c:pt>
                <c:pt idx="71804">
                  <c:v>0.8353204172876304</c:v>
                </c:pt>
                <c:pt idx="71805">
                  <c:v>0.83538175046554941</c:v>
                </c:pt>
                <c:pt idx="71806">
                  <c:v>0.83513211760327521</c:v>
                </c:pt>
                <c:pt idx="71807">
                  <c:v>0.83519345238095233</c:v>
                </c:pt>
                <c:pt idx="71808">
                  <c:v>0.83525474153960577</c:v>
                </c:pt>
                <c:pt idx="71809">
                  <c:v>0.83519345238095233</c:v>
                </c:pt>
                <c:pt idx="71810">
                  <c:v>0.83513211760327521</c:v>
                </c:pt>
                <c:pt idx="71811">
                  <c:v>0.83581533879374537</c:v>
                </c:pt>
                <c:pt idx="71812">
                  <c:v>0.8357541899441342</c:v>
                </c:pt>
                <c:pt idx="71813">
                  <c:v>0.8353204172876304</c:v>
                </c:pt>
                <c:pt idx="71814">
                  <c:v>0.8356317554975774</c:v>
                </c:pt>
                <c:pt idx="71815">
                  <c:v>0.8353204172876304</c:v>
                </c:pt>
                <c:pt idx="71816">
                  <c:v>0.8353817504655493</c:v>
                </c:pt>
                <c:pt idx="71817">
                  <c:v>0.83507073715562186</c:v>
                </c:pt>
                <c:pt idx="71818">
                  <c:v>0.83513211760327521</c:v>
                </c:pt>
                <c:pt idx="71819">
                  <c:v>0.83519345238095233</c:v>
                </c:pt>
                <c:pt idx="71820">
                  <c:v>0.83519345238095233</c:v>
                </c:pt>
                <c:pt idx="71821">
                  <c:v>0.83519345238095233</c:v>
                </c:pt>
                <c:pt idx="71822">
                  <c:v>0.8348214285714286</c:v>
                </c:pt>
                <c:pt idx="71823">
                  <c:v>0.83513211760327521</c:v>
                </c:pt>
                <c:pt idx="71824">
                  <c:v>0.83507073715562175</c:v>
                </c:pt>
                <c:pt idx="71825">
                  <c:v>0.8353817504655493</c:v>
                </c:pt>
                <c:pt idx="71826">
                  <c:v>0.8356317554975774</c:v>
                </c:pt>
                <c:pt idx="71827">
                  <c:v>0.83525903838986215</c:v>
                </c:pt>
                <c:pt idx="71828">
                  <c:v>0.83525903838986215</c:v>
                </c:pt>
                <c:pt idx="71829">
                  <c:v>0.83525903838986215</c:v>
                </c:pt>
                <c:pt idx="71830">
                  <c:v>0.83569299552906096</c:v>
                </c:pt>
                <c:pt idx="71831">
                  <c:v>0.8347599553405286</c:v>
                </c:pt>
                <c:pt idx="71832">
                  <c:v>0.83513211760327521</c:v>
                </c:pt>
                <c:pt idx="71833">
                  <c:v>0.83513211760327521</c:v>
                </c:pt>
                <c:pt idx="71834">
                  <c:v>0.83513211760327521</c:v>
                </c:pt>
                <c:pt idx="71835">
                  <c:v>0.8347599553405286</c:v>
                </c:pt>
                <c:pt idx="71836">
                  <c:v>0.83507073715562186</c:v>
                </c:pt>
                <c:pt idx="71837">
                  <c:v>0.8353817504655493</c:v>
                </c:pt>
                <c:pt idx="71838">
                  <c:v>0.8353204172876304</c:v>
                </c:pt>
                <c:pt idx="71839">
                  <c:v>0.83525903838986215</c:v>
                </c:pt>
                <c:pt idx="71840">
                  <c:v>0.8356317554975774</c:v>
                </c:pt>
                <c:pt idx="71841">
                  <c:v>0.8353204172876304</c:v>
                </c:pt>
                <c:pt idx="71842">
                  <c:v>0.83544303797468367</c:v>
                </c:pt>
                <c:pt idx="71843">
                  <c:v>0.83550427986602172</c:v>
                </c:pt>
                <c:pt idx="71844">
                  <c:v>0.83507073715562186</c:v>
                </c:pt>
                <c:pt idx="71845">
                  <c:v>0.83507073715562186</c:v>
                </c:pt>
                <c:pt idx="71846">
                  <c:v>0.8347599553405286</c:v>
                </c:pt>
                <c:pt idx="71847">
                  <c:v>0.83513211760327521</c:v>
                </c:pt>
                <c:pt idx="71848">
                  <c:v>0.83513211760327521</c:v>
                </c:pt>
                <c:pt idx="71849">
                  <c:v>0.8348214285714286</c:v>
                </c:pt>
                <c:pt idx="71850">
                  <c:v>0.83469843633655993</c:v>
                </c:pt>
                <c:pt idx="71851">
                  <c:v>0.83507073715562186</c:v>
                </c:pt>
                <c:pt idx="71852">
                  <c:v>0.83507073715562186</c:v>
                </c:pt>
                <c:pt idx="71853">
                  <c:v>0.83569299552906096</c:v>
                </c:pt>
                <c:pt idx="71854">
                  <c:v>0.83569299552906096</c:v>
                </c:pt>
                <c:pt idx="71855">
                  <c:v>0.83569299552906096</c:v>
                </c:pt>
                <c:pt idx="71856">
                  <c:v>0.8356317554975774</c:v>
                </c:pt>
                <c:pt idx="71857">
                  <c:v>0.8353204172876304</c:v>
                </c:pt>
                <c:pt idx="71858">
                  <c:v>0.83519761372110379</c:v>
                </c:pt>
                <c:pt idx="71859">
                  <c:v>0.83550913838120111</c:v>
                </c:pt>
                <c:pt idx="71860">
                  <c:v>0.83550913838120111</c:v>
                </c:pt>
                <c:pt idx="71861">
                  <c:v>0.83550913838120111</c:v>
                </c:pt>
                <c:pt idx="71862">
                  <c:v>0.83550913838120111</c:v>
                </c:pt>
                <c:pt idx="71863">
                  <c:v>0.83550913838120111</c:v>
                </c:pt>
                <c:pt idx="71864">
                  <c:v>0.83557046979865779</c:v>
                </c:pt>
                <c:pt idx="71865">
                  <c:v>0.8356317554975774</c:v>
                </c:pt>
                <c:pt idx="71866">
                  <c:v>0.8356317554975774</c:v>
                </c:pt>
                <c:pt idx="71867">
                  <c:v>0.8353817504655493</c:v>
                </c:pt>
                <c:pt idx="71868">
                  <c:v>0.8353817504655493</c:v>
                </c:pt>
                <c:pt idx="71869">
                  <c:v>0.8353817504655493</c:v>
                </c:pt>
                <c:pt idx="71870">
                  <c:v>0.83544303797468367</c:v>
                </c:pt>
                <c:pt idx="71871">
                  <c:v>0.83550427986602172</c:v>
                </c:pt>
                <c:pt idx="71872">
                  <c:v>0.83513211760327521</c:v>
                </c:pt>
                <c:pt idx="71873">
                  <c:v>0.83544303797468367</c:v>
                </c:pt>
                <c:pt idx="71874">
                  <c:v>0.83513211760327521</c:v>
                </c:pt>
                <c:pt idx="71875">
                  <c:v>0.83513211760327521</c:v>
                </c:pt>
                <c:pt idx="71876">
                  <c:v>0.8347599553405286</c:v>
                </c:pt>
                <c:pt idx="71877">
                  <c:v>0.83544303797468367</c:v>
                </c:pt>
                <c:pt idx="71878">
                  <c:v>0.83569299552906096</c:v>
                </c:pt>
                <c:pt idx="71879">
                  <c:v>0.83525903838986215</c:v>
                </c:pt>
                <c:pt idx="71880">
                  <c:v>0.83519761372110379</c:v>
                </c:pt>
                <c:pt idx="71881">
                  <c:v>0.83557046979865779</c:v>
                </c:pt>
                <c:pt idx="71882">
                  <c:v>0.83494783904619985</c:v>
                </c:pt>
                <c:pt idx="71883">
                  <c:v>0.83557046979865779</c:v>
                </c:pt>
                <c:pt idx="71884">
                  <c:v>0.83557046979865779</c:v>
                </c:pt>
                <c:pt idx="71885">
                  <c:v>0.83525903838986215</c:v>
                </c:pt>
                <c:pt idx="71886">
                  <c:v>0.8356317554975774</c:v>
                </c:pt>
                <c:pt idx="71887">
                  <c:v>0.83569299552906096</c:v>
                </c:pt>
                <c:pt idx="71888">
                  <c:v>0.83569299552906096</c:v>
                </c:pt>
                <c:pt idx="71889">
                  <c:v>0.8353817504655493</c:v>
                </c:pt>
                <c:pt idx="71890">
                  <c:v>0.8353817504655493</c:v>
                </c:pt>
                <c:pt idx="71891">
                  <c:v>0.83544303797468367</c:v>
                </c:pt>
                <c:pt idx="71892">
                  <c:v>0.83581533879374537</c:v>
                </c:pt>
                <c:pt idx="71893">
                  <c:v>0.83544303797468367</c:v>
                </c:pt>
                <c:pt idx="71894">
                  <c:v>0.83544303797468367</c:v>
                </c:pt>
                <c:pt idx="71895">
                  <c:v>0.83544303797468367</c:v>
                </c:pt>
                <c:pt idx="71896">
                  <c:v>0.83544303797468367</c:v>
                </c:pt>
                <c:pt idx="71897">
                  <c:v>0.8353817504655493</c:v>
                </c:pt>
                <c:pt idx="71898">
                  <c:v>0.8353817504655493</c:v>
                </c:pt>
                <c:pt idx="71899">
                  <c:v>0.8353204172876304</c:v>
                </c:pt>
                <c:pt idx="71900">
                  <c:v>0.8356317554975774</c:v>
                </c:pt>
                <c:pt idx="71901">
                  <c:v>0.83525903838986215</c:v>
                </c:pt>
                <c:pt idx="71902">
                  <c:v>0.8353204172876304</c:v>
                </c:pt>
                <c:pt idx="71903">
                  <c:v>0.83500931098696463</c:v>
                </c:pt>
                <c:pt idx="71904">
                  <c:v>0.83500931098696463</c:v>
                </c:pt>
                <c:pt idx="71905">
                  <c:v>0.8353204172876304</c:v>
                </c:pt>
                <c:pt idx="71906">
                  <c:v>0.8353204172876304</c:v>
                </c:pt>
                <c:pt idx="71907">
                  <c:v>0.8353204172876304</c:v>
                </c:pt>
                <c:pt idx="71908">
                  <c:v>0.8353204172876304</c:v>
                </c:pt>
                <c:pt idx="71909">
                  <c:v>0.8353204172876304</c:v>
                </c:pt>
                <c:pt idx="71910">
                  <c:v>0.8353204172876304</c:v>
                </c:pt>
                <c:pt idx="71911">
                  <c:v>0.83569299552906096</c:v>
                </c:pt>
                <c:pt idx="71912">
                  <c:v>0.8353204172876304</c:v>
                </c:pt>
                <c:pt idx="71913">
                  <c:v>0.83569299552906096</c:v>
                </c:pt>
                <c:pt idx="71914">
                  <c:v>0.83544303797468367</c:v>
                </c:pt>
                <c:pt idx="71915">
                  <c:v>0.83513211760327521</c:v>
                </c:pt>
                <c:pt idx="71916">
                  <c:v>0.8348214285714286</c:v>
                </c:pt>
                <c:pt idx="71917">
                  <c:v>0.83513211760327521</c:v>
                </c:pt>
                <c:pt idx="71918">
                  <c:v>0.83550427986602172</c:v>
                </c:pt>
                <c:pt idx="71919">
                  <c:v>0.83544303797468367</c:v>
                </c:pt>
                <c:pt idx="71920">
                  <c:v>0.8353817504655493</c:v>
                </c:pt>
                <c:pt idx="71921">
                  <c:v>0.8353817504655493</c:v>
                </c:pt>
                <c:pt idx="71922">
                  <c:v>0.8353204172876304</c:v>
                </c:pt>
                <c:pt idx="71923">
                  <c:v>0.8356317554975774</c:v>
                </c:pt>
                <c:pt idx="71924">
                  <c:v>0.8356317554975774</c:v>
                </c:pt>
                <c:pt idx="71925">
                  <c:v>0.8353204172876304</c:v>
                </c:pt>
                <c:pt idx="71926">
                  <c:v>0.8353817504655493</c:v>
                </c:pt>
                <c:pt idx="71927">
                  <c:v>0.8353817504655493</c:v>
                </c:pt>
                <c:pt idx="71928">
                  <c:v>0.83469843633655993</c:v>
                </c:pt>
                <c:pt idx="71929">
                  <c:v>0.8348214285714286</c:v>
                </c:pt>
                <c:pt idx="71930">
                  <c:v>0.83519345238095233</c:v>
                </c:pt>
                <c:pt idx="71931">
                  <c:v>0.83519345238095233</c:v>
                </c:pt>
                <c:pt idx="71932">
                  <c:v>0.83550427986602172</c:v>
                </c:pt>
                <c:pt idx="71933">
                  <c:v>0.83544303797468367</c:v>
                </c:pt>
                <c:pt idx="71934">
                  <c:v>0.8353817504655493</c:v>
                </c:pt>
                <c:pt idx="71935">
                  <c:v>0.8353817504655493</c:v>
                </c:pt>
                <c:pt idx="71936">
                  <c:v>0.8353817504655493</c:v>
                </c:pt>
                <c:pt idx="71937">
                  <c:v>0.8353817504655493</c:v>
                </c:pt>
                <c:pt idx="71938">
                  <c:v>0.83544303797468367</c:v>
                </c:pt>
                <c:pt idx="71939">
                  <c:v>0.83519345238095233</c:v>
                </c:pt>
                <c:pt idx="71940">
                  <c:v>0.83519345238095233</c:v>
                </c:pt>
                <c:pt idx="71941">
                  <c:v>0.83513211760327521</c:v>
                </c:pt>
                <c:pt idx="71942">
                  <c:v>0.83488285608032731</c:v>
                </c:pt>
                <c:pt idx="71943">
                  <c:v>0.83525474153960577</c:v>
                </c:pt>
                <c:pt idx="71944">
                  <c:v>0.83494423791821559</c:v>
                </c:pt>
                <c:pt idx="71945">
                  <c:v>0.83488285608032731</c:v>
                </c:pt>
                <c:pt idx="71946">
                  <c:v>0.83488285608032731</c:v>
                </c:pt>
                <c:pt idx="71947">
                  <c:v>0.83519345238095233</c:v>
                </c:pt>
                <c:pt idx="71948">
                  <c:v>0.83550427986602172</c:v>
                </c:pt>
                <c:pt idx="71949">
                  <c:v>0.83507073715562175</c:v>
                </c:pt>
                <c:pt idx="71950">
                  <c:v>0.8353817504655493</c:v>
                </c:pt>
                <c:pt idx="71951">
                  <c:v>0.8353204172876304</c:v>
                </c:pt>
                <c:pt idx="71952">
                  <c:v>0.8353204172876304</c:v>
                </c:pt>
                <c:pt idx="71953">
                  <c:v>0.8353204172876304</c:v>
                </c:pt>
                <c:pt idx="71954">
                  <c:v>0.83500931098696463</c:v>
                </c:pt>
                <c:pt idx="71955">
                  <c:v>0.83500931098696463</c:v>
                </c:pt>
                <c:pt idx="71956">
                  <c:v>0.8353817504655493</c:v>
                </c:pt>
                <c:pt idx="71957">
                  <c:v>0.8353204172876304</c:v>
                </c:pt>
                <c:pt idx="71958">
                  <c:v>0.8353204172876304</c:v>
                </c:pt>
                <c:pt idx="71959">
                  <c:v>0.8353817504655493</c:v>
                </c:pt>
                <c:pt idx="71960">
                  <c:v>0.8353817504655493</c:v>
                </c:pt>
                <c:pt idx="71961">
                  <c:v>0.83569299552906096</c:v>
                </c:pt>
                <c:pt idx="71962">
                  <c:v>0.8353817504655493</c:v>
                </c:pt>
                <c:pt idx="71963">
                  <c:v>0.8353204172876304</c:v>
                </c:pt>
                <c:pt idx="71964">
                  <c:v>0.83500931098696463</c:v>
                </c:pt>
                <c:pt idx="71965">
                  <c:v>0.8353204172876304</c:v>
                </c:pt>
                <c:pt idx="71966">
                  <c:v>0.8353204172876304</c:v>
                </c:pt>
                <c:pt idx="71967">
                  <c:v>0.8353204172876304</c:v>
                </c:pt>
                <c:pt idx="71968">
                  <c:v>0.8353204172876304</c:v>
                </c:pt>
                <c:pt idx="71969">
                  <c:v>0.8353204172876304</c:v>
                </c:pt>
                <c:pt idx="71970">
                  <c:v>0.8353204172876304</c:v>
                </c:pt>
                <c:pt idx="71971">
                  <c:v>0.8356317554975774</c:v>
                </c:pt>
                <c:pt idx="71972">
                  <c:v>0.83557046979865779</c:v>
                </c:pt>
                <c:pt idx="71973">
                  <c:v>0.83594332587621178</c:v>
                </c:pt>
                <c:pt idx="71974">
                  <c:v>0.8353204172876304</c:v>
                </c:pt>
                <c:pt idx="71975">
                  <c:v>0.83525903838986215</c:v>
                </c:pt>
                <c:pt idx="71976">
                  <c:v>0.8356317554975774</c:v>
                </c:pt>
                <c:pt idx="71977">
                  <c:v>0.8353817504655493</c:v>
                </c:pt>
                <c:pt idx="71978">
                  <c:v>0.8353817504655493</c:v>
                </c:pt>
                <c:pt idx="71979">
                  <c:v>0.83507073715562186</c:v>
                </c:pt>
                <c:pt idx="71980">
                  <c:v>0.83513211760327521</c:v>
                </c:pt>
                <c:pt idx="71981">
                  <c:v>0.83544303797468367</c:v>
                </c:pt>
                <c:pt idx="71982">
                  <c:v>0.83513211760327521</c:v>
                </c:pt>
                <c:pt idx="71983">
                  <c:v>0.83513211760327521</c:v>
                </c:pt>
                <c:pt idx="71984">
                  <c:v>0.83513211760327521</c:v>
                </c:pt>
                <c:pt idx="71985">
                  <c:v>0.83500931098696463</c:v>
                </c:pt>
                <c:pt idx="71986">
                  <c:v>0.83525903838986215</c:v>
                </c:pt>
                <c:pt idx="71987">
                  <c:v>0.83557046979865779</c:v>
                </c:pt>
                <c:pt idx="71988">
                  <c:v>0.83588213353226415</c:v>
                </c:pt>
                <c:pt idx="71989">
                  <c:v>0.83557046979865779</c:v>
                </c:pt>
                <c:pt idx="71990">
                  <c:v>0.83494783904619974</c:v>
                </c:pt>
                <c:pt idx="71991">
                  <c:v>0.83500931098696463</c:v>
                </c:pt>
                <c:pt idx="71992">
                  <c:v>0.8353204172876304</c:v>
                </c:pt>
                <c:pt idx="71993">
                  <c:v>0.83500931098696463</c:v>
                </c:pt>
                <c:pt idx="71994">
                  <c:v>0.83538175046554941</c:v>
                </c:pt>
                <c:pt idx="71995">
                  <c:v>0.83500931098696463</c:v>
                </c:pt>
                <c:pt idx="71996">
                  <c:v>0.83500931098696463</c:v>
                </c:pt>
                <c:pt idx="71997">
                  <c:v>0.83500931098696463</c:v>
                </c:pt>
                <c:pt idx="71998">
                  <c:v>0.83494783904619974</c:v>
                </c:pt>
                <c:pt idx="71999">
                  <c:v>0.83525903838986215</c:v>
                </c:pt>
                <c:pt idx="72000">
                  <c:v>0.83494783904619974</c:v>
                </c:pt>
                <c:pt idx="72001">
                  <c:v>0.83525903838986215</c:v>
                </c:pt>
                <c:pt idx="72002">
                  <c:v>0.83494783904619974</c:v>
                </c:pt>
                <c:pt idx="72003">
                  <c:v>0.83525903838986215</c:v>
                </c:pt>
                <c:pt idx="72004">
                  <c:v>0.83488632128214701</c:v>
                </c:pt>
                <c:pt idx="72005">
                  <c:v>0.83525903838986215</c:v>
                </c:pt>
                <c:pt idx="72006">
                  <c:v>0.83525903838986215</c:v>
                </c:pt>
                <c:pt idx="72007">
                  <c:v>0.83557046979865779</c:v>
                </c:pt>
                <c:pt idx="72008">
                  <c:v>0.83557046979865779</c:v>
                </c:pt>
                <c:pt idx="72009">
                  <c:v>0.83513614323013796</c:v>
                </c:pt>
                <c:pt idx="72010">
                  <c:v>0.83544776119402975</c:v>
                </c:pt>
                <c:pt idx="72011">
                  <c:v>0.83544776119402975</c:v>
                </c:pt>
                <c:pt idx="72012">
                  <c:v>0.83582089552238814</c:v>
                </c:pt>
                <c:pt idx="72013">
                  <c:v>0.83550913838120111</c:v>
                </c:pt>
                <c:pt idx="72014">
                  <c:v>0.83544776119402975</c:v>
                </c:pt>
                <c:pt idx="72015">
                  <c:v>0.83544776119402975</c:v>
                </c:pt>
                <c:pt idx="72016">
                  <c:v>0.83582089552238814</c:v>
                </c:pt>
                <c:pt idx="72017">
                  <c:v>0.83582089552238814</c:v>
                </c:pt>
                <c:pt idx="72018">
                  <c:v>0.83588213353226415</c:v>
                </c:pt>
                <c:pt idx="72019">
                  <c:v>0.83557046979865779</c:v>
                </c:pt>
                <c:pt idx="72020">
                  <c:v>0.83494783904619974</c:v>
                </c:pt>
                <c:pt idx="72021">
                  <c:v>0.83494783904619974</c:v>
                </c:pt>
                <c:pt idx="72022">
                  <c:v>0.83507073715562186</c:v>
                </c:pt>
                <c:pt idx="72023">
                  <c:v>0.83513211760327521</c:v>
                </c:pt>
                <c:pt idx="72024">
                  <c:v>0.83513211760327521</c:v>
                </c:pt>
                <c:pt idx="72025">
                  <c:v>0.8353204172876304</c:v>
                </c:pt>
                <c:pt idx="72026">
                  <c:v>0.83519761372110379</c:v>
                </c:pt>
                <c:pt idx="72027">
                  <c:v>0.83519761372110379</c:v>
                </c:pt>
                <c:pt idx="72028">
                  <c:v>0.83569299552906096</c:v>
                </c:pt>
                <c:pt idx="72029">
                  <c:v>0.83513211760327521</c:v>
                </c:pt>
                <c:pt idx="72030">
                  <c:v>0.83513211760327521</c:v>
                </c:pt>
                <c:pt idx="72031">
                  <c:v>0.8347599553405286</c:v>
                </c:pt>
                <c:pt idx="72032">
                  <c:v>0.83500931098696463</c:v>
                </c:pt>
                <c:pt idx="72033">
                  <c:v>0.8353204172876304</c:v>
                </c:pt>
                <c:pt idx="72034">
                  <c:v>0.8353204172876304</c:v>
                </c:pt>
                <c:pt idx="72035">
                  <c:v>0.8353204172876304</c:v>
                </c:pt>
                <c:pt idx="72036">
                  <c:v>0.83507073715562186</c:v>
                </c:pt>
                <c:pt idx="72037">
                  <c:v>0.83513211760327521</c:v>
                </c:pt>
                <c:pt idx="72038">
                  <c:v>0.83519345238095233</c:v>
                </c:pt>
                <c:pt idx="72039">
                  <c:v>0.83488285608032731</c:v>
                </c:pt>
                <c:pt idx="72040">
                  <c:v>0.83519345238095233</c:v>
                </c:pt>
                <c:pt idx="72041">
                  <c:v>0.83519345238095233</c:v>
                </c:pt>
                <c:pt idx="72042">
                  <c:v>0.83513211760327521</c:v>
                </c:pt>
                <c:pt idx="72043">
                  <c:v>0.83513211760327521</c:v>
                </c:pt>
                <c:pt idx="72044">
                  <c:v>0.83544303797468367</c:v>
                </c:pt>
                <c:pt idx="72045">
                  <c:v>0.83544303797468367</c:v>
                </c:pt>
                <c:pt idx="72046">
                  <c:v>0.83507073715562186</c:v>
                </c:pt>
                <c:pt idx="72047">
                  <c:v>0.83500931098696463</c:v>
                </c:pt>
                <c:pt idx="72048">
                  <c:v>0.83507073715562186</c:v>
                </c:pt>
                <c:pt idx="72049">
                  <c:v>0.83507073715562186</c:v>
                </c:pt>
                <c:pt idx="72050">
                  <c:v>0.83507073715562186</c:v>
                </c:pt>
                <c:pt idx="72051">
                  <c:v>0.83538175046554941</c:v>
                </c:pt>
                <c:pt idx="72052">
                  <c:v>0.83507073715562186</c:v>
                </c:pt>
                <c:pt idx="72053">
                  <c:v>0.83507073715562186</c:v>
                </c:pt>
                <c:pt idx="72054">
                  <c:v>0.83507073715562186</c:v>
                </c:pt>
                <c:pt idx="72055">
                  <c:v>0.83507073715562186</c:v>
                </c:pt>
                <c:pt idx="72056">
                  <c:v>0.83500931098696463</c:v>
                </c:pt>
                <c:pt idx="72057">
                  <c:v>0.83500931098696463</c:v>
                </c:pt>
                <c:pt idx="72058">
                  <c:v>0.83463687150837995</c:v>
                </c:pt>
                <c:pt idx="72059">
                  <c:v>0.8353204172876304</c:v>
                </c:pt>
                <c:pt idx="72060">
                  <c:v>0.83525903838986215</c:v>
                </c:pt>
                <c:pt idx="72061">
                  <c:v>0.83557046979865779</c:v>
                </c:pt>
                <c:pt idx="72062">
                  <c:v>0.83557046979865779</c:v>
                </c:pt>
                <c:pt idx="72063">
                  <c:v>0.8356317554975774</c:v>
                </c:pt>
                <c:pt idx="72064">
                  <c:v>0.8353817504655493</c:v>
                </c:pt>
                <c:pt idx="72065">
                  <c:v>0.8347599553405286</c:v>
                </c:pt>
                <c:pt idx="72066">
                  <c:v>0.83544303797468367</c:v>
                </c:pt>
                <c:pt idx="72067">
                  <c:v>0.83507073715562186</c:v>
                </c:pt>
                <c:pt idx="72068">
                  <c:v>0.83507073715562186</c:v>
                </c:pt>
                <c:pt idx="72069">
                  <c:v>0.83569299552906096</c:v>
                </c:pt>
                <c:pt idx="72070">
                  <c:v>0.83519761372110379</c:v>
                </c:pt>
                <c:pt idx="72071">
                  <c:v>0.83525903838986215</c:v>
                </c:pt>
                <c:pt idx="72072">
                  <c:v>0.83525903838986215</c:v>
                </c:pt>
                <c:pt idx="72073">
                  <c:v>0.83525903838986215</c:v>
                </c:pt>
                <c:pt idx="72074">
                  <c:v>0.83557046979865779</c:v>
                </c:pt>
                <c:pt idx="72075">
                  <c:v>0.83557046979865779</c:v>
                </c:pt>
                <c:pt idx="72076">
                  <c:v>0.83557046979865779</c:v>
                </c:pt>
                <c:pt idx="72077">
                  <c:v>0.83557046979865779</c:v>
                </c:pt>
                <c:pt idx="72078">
                  <c:v>0.8353204172876304</c:v>
                </c:pt>
                <c:pt idx="72079">
                  <c:v>0.83507073715562186</c:v>
                </c:pt>
                <c:pt idx="72080">
                  <c:v>0.83513211760327521</c:v>
                </c:pt>
                <c:pt idx="72081">
                  <c:v>0.8348214285714286</c:v>
                </c:pt>
                <c:pt idx="72082">
                  <c:v>0.8348214285714286</c:v>
                </c:pt>
                <c:pt idx="72083">
                  <c:v>0.8348214285714286</c:v>
                </c:pt>
                <c:pt idx="72084">
                  <c:v>0.83488285608032731</c:v>
                </c:pt>
                <c:pt idx="72085">
                  <c:v>0.8348214285714286</c:v>
                </c:pt>
                <c:pt idx="72086">
                  <c:v>0.8348214285714286</c:v>
                </c:pt>
                <c:pt idx="72087">
                  <c:v>0.8348214285714286</c:v>
                </c:pt>
                <c:pt idx="72088">
                  <c:v>0.8348214285714286</c:v>
                </c:pt>
                <c:pt idx="72089">
                  <c:v>0.83507073715562186</c:v>
                </c:pt>
                <c:pt idx="72090">
                  <c:v>0.8353817504655493</c:v>
                </c:pt>
                <c:pt idx="72091">
                  <c:v>0.83569299552906096</c:v>
                </c:pt>
                <c:pt idx="72092">
                  <c:v>0.8353817504655493</c:v>
                </c:pt>
                <c:pt idx="72093">
                  <c:v>0.8353204172876304</c:v>
                </c:pt>
                <c:pt idx="72094">
                  <c:v>0.8353204172876304</c:v>
                </c:pt>
                <c:pt idx="72095">
                  <c:v>0.8356317554975774</c:v>
                </c:pt>
                <c:pt idx="72096">
                  <c:v>0.8356317554975774</c:v>
                </c:pt>
                <c:pt idx="72097">
                  <c:v>0.8356317554975774</c:v>
                </c:pt>
                <c:pt idx="72098">
                  <c:v>0.83569299552906096</c:v>
                </c:pt>
                <c:pt idx="72099">
                  <c:v>0.8353204172876304</c:v>
                </c:pt>
                <c:pt idx="72100">
                  <c:v>0.83538175046554941</c:v>
                </c:pt>
                <c:pt idx="72101">
                  <c:v>0.83556547619047616</c:v>
                </c:pt>
                <c:pt idx="72102">
                  <c:v>0.83525474153960577</c:v>
                </c:pt>
                <c:pt idx="72103">
                  <c:v>0.83488285608032731</c:v>
                </c:pt>
                <c:pt idx="72104">
                  <c:v>0.83513211760327521</c:v>
                </c:pt>
                <c:pt idx="72105">
                  <c:v>0.83513211760327521</c:v>
                </c:pt>
                <c:pt idx="72106">
                  <c:v>0.8353817504655493</c:v>
                </c:pt>
                <c:pt idx="72107">
                  <c:v>0.8353817504655493</c:v>
                </c:pt>
                <c:pt idx="72108">
                  <c:v>0.8353817504655493</c:v>
                </c:pt>
                <c:pt idx="72109">
                  <c:v>0.8357541899441342</c:v>
                </c:pt>
                <c:pt idx="72110">
                  <c:v>0.83544303797468367</c:v>
                </c:pt>
                <c:pt idx="72111">
                  <c:v>0.83525474153960577</c:v>
                </c:pt>
                <c:pt idx="72112">
                  <c:v>0.83494423791821559</c:v>
                </c:pt>
                <c:pt idx="72113">
                  <c:v>0.83500557413600907</c:v>
                </c:pt>
                <c:pt idx="72114">
                  <c:v>0.83500557413600907</c:v>
                </c:pt>
                <c:pt idx="72115">
                  <c:v>0.83525474153960577</c:v>
                </c:pt>
                <c:pt idx="72116">
                  <c:v>0.83531598513011163</c:v>
                </c:pt>
                <c:pt idx="72117">
                  <c:v>0.83531598513011163</c:v>
                </c:pt>
                <c:pt idx="72118">
                  <c:v>0.83488285608032731</c:v>
                </c:pt>
                <c:pt idx="72119">
                  <c:v>0.83525474153960577</c:v>
                </c:pt>
                <c:pt idx="72120">
                  <c:v>0.83531598513011152</c:v>
                </c:pt>
                <c:pt idx="72121">
                  <c:v>0.83531598513011152</c:v>
                </c:pt>
                <c:pt idx="72122">
                  <c:v>0.83494423791821559</c:v>
                </c:pt>
                <c:pt idx="72123">
                  <c:v>0.83525474153960577</c:v>
                </c:pt>
                <c:pt idx="72124">
                  <c:v>0.83494423791821559</c:v>
                </c:pt>
                <c:pt idx="72125">
                  <c:v>0.83531598513011163</c:v>
                </c:pt>
                <c:pt idx="72126">
                  <c:v>0.83531598513011163</c:v>
                </c:pt>
                <c:pt idx="72127">
                  <c:v>0.83494423791821559</c:v>
                </c:pt>
                <c:pt idx="72128">
                  <c:v>0.83494423791821559</c:v>
                </c:pt>
                <c:pt idx="72129">
                  <c:v>0.83494423791821559</c:v>
                </c:pt>
                <c:pt idx="72130">
                  <c:v>0.83488285608032731</c:v>
                </c:pt>
                <c:pt idx="72131">
                  <c:v>0.83525474153960577</c:v>
                </c:pt>
                <c:pt idx="72132">
                  <c:v>0.83494423791821559</c:v>
                </c:pt>
                <c:pt idx="72133">
                  <c:v>0.83494423791821559</c:v>
                </c:pt>
                <c:pt idx="72134">
                  <c:v>0.83488285608032731</c:v>
                </c:pt>
                <c:pt idx="72135">
                  <c:v>0.83519345238095233</c:v>
                </c:pt>
                <c:pt idx="72136">
                  <c:v>0.83531598513011163</c:v>
                </c:pt>
                <c:pt idx="72137">
                  <c:v>0.83531598513011163</c:v>
                </c:pt>
                <c:pt idx="72138">
                  <c:v>0.83494423791821559</c:v>
                </c:pt>
                <c:pt idx="72139">
                  <c:v>0.83525474153960577</c:v>
                </c:pt>
                <c:pt idx="72140">
                  <c:v>0.83525474153960577</c:v>
                </c:pt>
                <c:pt idx="72141">
                  <c:v>0.83494423791821559</c:v>
                </c:pt>
                <c:pt idx="72142">
                  <c:v>0.83494423791821559</c:v>
                </c:pt>
                <c:pt idx="72143">
                  <c:v>0.83494423791821559</c:v>
                </c:pt>
                <c:pt idx="72144">
                  <c:v>0.83525474153960577</c:v>
                </c:pt>
                <c:pt idx="72145">
                  <c:v>0.83519345238095233</c:v>
                </c:pt>
                <c:pt idx="72146">
                  <c:v>0.83513211760327521</c:v>
                </c:pt>
                <c:pt idx="72147">
                  <c:v>0.83513211760327521</c:v>
                </c:pt>
                <c:pt idx="72148">
                  <c:v>0.83550427986602172</c:v>
                </c:pt>
                <c:pt idx="72149">
                  <c:v>0.83550427986602172</c:v>
                </c:pt>
                <c:pt idx="72150">
                  <c:v>0.83507073715562186</c:v>
                </c:pt>
                <c:pt idx="72151">
                  <c:v>0.83500931098696463</c:v>
                </c:pt>
                <c:pt idx="72152">
                  <c:v>0.83538175046554941</c:v>
                </c:pt>
                <c:pt idx="72153">
                  <c:v>0.83513211760327521</c:v>
                </c:pt>
                <c:pt idx="72154">
                  <c:v>0.83519345238095233</c:v>
                </c:pt>
                <c:pt idx="72155">
                  <c:v>0.83525474153960577</c:v>
                </c:pt>
                <c:pt idx="72156">
                  <c:v>0.83525474153960577</c:v>
                </c:pt>
                <c:pt idx="72157">
                  <c:v>0.83488285608032731</c:v>
                </c:pt>
                <c:pt idx="72158">
                  <c:v>0.83519345238095233</c:v>
                </c:pt>
                <c:pt idx="72159">
                  <c:v>0.83513211760327521</c:v>
                </c:pt>
                <c:pt idx="72160">
                  <c:v>0.83538175046554941</c:v>
                </c:pt>
                <c:pt idx="72161">
                  <c:v>0.83488632128214701</c:v>
                </c:pt>
                <c:pt idx="72162">
                  <c:v>0.83557046979865779</c:v>
                </c:pt>
                <c:pt idx="72163">
                  <c:v>0.83550913838120111</c:v>
                </c:pt>
                <c:pt idx="72164">
                  <c:v>0.83588213353226415</c:v>
                </c:pt>
                <c:pt idx="72165">
                  <c:v>0.83600447260529265</c:v>
                </c:pt>
                <c:pt idx="72166">
                  <c:v>0.83538175046554941</c:v>
                </c:pt>
                <c:pt idx="72167">
                  <c:v>0.83513211760327521</c:v>
                </c:pt>
                <c:pt idx="72168">
                  <c:v>0.83513211760327521</c:v>
                </c:pt>
                <c:pt idx="72169">
                  <c:v>0.83500931098696463</c:v>
                </c:pt>
                <c:pt idx="72170">
                  <c:v>0.83494783904619974</c:v>
                </c:pt>
                <c:pt idx="72171">
                  <c:v>0.83500931098696463</c:v>
                </c:pt>
                <c:pt idx="72172">
                  <c:v>0.8353204172876304</c:v>
                </c:pt>
                <c:pt idx="72173">
                  <c:v>0.83594332587621178</c:v>
                </c:pt>
                <c:pt idx="72174">
                  <c:v>0.83557046979865779</c:v>
                </c:pt>
                <c:pt idx="72175">
                  <c:v>0.83569299552906096</c:v>
                </c:pt>
                <c:pt idx="72176">
                  <c:v>0.83544303797468367</c:v>
                </c:pt>
                <c:pt idx="72177">
                  <c:v>0.83513211760327521</c:v>
                </c:pt>
                <c:pt idx="72178">
                  <c:v>0.8348214285714286</c:v>
                </c:pt>
                <c:pt idx="72179">
                  <c:v>0.83519345238095233</c:v>
                </c:pt>
                <c:pt idx="72180">
                  <c:v>0.83525474153960577</c:v>
                </c:pt>
                <c:pt idx="72181">
                  <c:v>0.83513211760327521</c:v>
                </c:pt>
                <c:pt idx="72182">
                  <c:v>0.83500931098696463</c:v>
                </c:pt>
                <c:pt idx="72183">
                  <c:v>0.8353204172876304</c:v>
                </c:pt>
                <c:pt idx="72184">
                  <c:v>0.83606557377049184</c:v>
                </c:pt>
                <c:pt idx="72185">
                  <c:v>0.83538175046554941</c:v>
                </c:pt>
                <c:pt idx="72186">
                  <c:v>0.83513211760327521</c:v>
                </c:pt>
                <c:pt idx="72187">
                  <c:v>0.83513211760327521</c:v>
                </c:pt>
                <c:pt idx="72188">
                  <c:v>0.83507073715562186</c:v>
                </c:pt>
                <c:pt idx="72189">
                  <c:v>0.83525903838986215</c:v>
                </c:pt>
                <c:pt idx="72190">
                  <c:v>0.83588213353226415</c:v>
                </c:pt>
                <c:pt idx="72191">
                  <c:v>0.83588213353226415</c:v>
                </c:pt>
                <c:pt idx="72192">
                  <c:v>0.83519761372110379</c:v>
                </c:pt>
                <c:pt idx="72193">
                  <c:v>0.83494783904619974</c:v>
                </c:pt>
                <c:pt idx="72194">
                  <c:v>0.83507073715562186</c:v>
                </c:pt>
                <c:pt idx="72195">
                  <c:v>0.83507073715562186</c:v>
                </c:pt>
                <c:pt idx="72196">
                  <c:v>0.83507073715562186</c:v>
                </c:pt>
                <c:pt idx="72197">
                  <c:v>0.83507073715562186</c:v>
                </c:pt>
                <c:pt idx="72198">
                  <c:v>0.83500931098696463</c:v>
                </c:pt>
                <c:pt idx="72199">
                  <c:v>0.83494783904619974</c:v>
                </c:pt>
                <c:pt idx="72200">
                  <c:v>0.83525903838986215</c:v>
                </c:pt>
                <c:pt idx="72201">
                  <c:v>0.83488632128214701</c:v>
                </c:pt>
                <c:pt idx="72202">
                  <c:v>0.83557046979865779</c:v>
                </c:pt>
                <c:pt idx="72203">
                  <c:v>0.83557046979865779</c:v>
                </c:pt>
                <c:pt idx="72204">
                  <c:v>0.83519761372110379</c:v>
                </c:pt>
                <c:pt idx="72205">
                  <c:v>0.83519761372110379</c:v>
                </c:pt>
                <c:pt idx="72206">
                  <c:v>0.83494783904619974</c:v>
                </c:pt>
                <c:pt idx="72207">
                  <c:v>0.83500931098696463</c:v>
                </c:pt>
                <c:pt idx="72208">
                  <c:v>0.83538175046554941</c:v>
                </c:pt>
                <c:pt idx="72209">
                  <c:v>0.83538175046554941</c:v>
                </c:pt>
                <c:pt idx="72210">
                  <c:v>0.83494783904619974</c:v>
                </c:pt>
                <c:pt idx="72211">
                  <c:v>0.8353204172876304</c:v>
                </c:pt>
                <c:pt idx="72212">
                  <c:v>0.8353204172876304</c:v>
                </c:pt>
                <c:pt idx="72213">
                  <c:v>0.83494783904619974</c:v>
                </c:pt>
                <c:pt idx="72214">
                  <c:v>0.83494783904619974</c:v>
                </c:pt>
                <c:pt idx="72215">
                  <c:v>0.83488632128214701</c:v>
                </c:pt>
                <c:pt idx="72216">
                  <c:v>0.83525903838986215</c:v>
                </c:pt>
                <c:pt idx="72217">
                  <c:v>0.83525903838986215</c:v>
                </c:pt>
                <c:pt idx="72218">
                  <c:v>0.83519761372110379</c:v>
                </c:pt>
                <c:pt idx="72219">
                  <c:v>0.83519761372110379</c:v>
                </c:pt>
                <c:pt idx="72220">
                  <c:v>0.83519761372110379</c:v>
                </c:pt>
                <c:pt idx="72221">
                  <c:v>0.83513614323013807</c:v>
                </c:pt>
                <c:pt idx="72222">
                  <c:v>0.83519761372110379</c:v>
                </c:pt>
                <c:pt idx="72223">
                  <c:v>0.83550913838120111</c:v>
                </c:pt>
                <c:pt idx="72224">
                  <c:v>0.83544776119402975</c:v>
                </c:pt>
                <c:pt idx="72225">
                  <c:v>0.83582089552238814</c:v>
                </c:pt>
                <c:pt idx="72226">
                  <c:v>0.83513614323013796</c:v>
                </c:pt>
                <c:pt idx="72227">
                  <c:v>0.83550913838120111</c:v>
                </c:pt>
                <c:pt idx="72228">
                  <c:v>0.83550913838120111</c:v>
                </c:pt>
                <c:pt idx="72229">
                  <c:v>0.83557046979865779</c:v>
                </c:pt>
                <c:pt idx="72230">
                  <c:v>0.8356317554975774</c:v>
                </c:pt>
                <c:pt idx="72231">
                  <c:v>0.8353204172876304</c:v>
                </c:pt>
                <c:pt idx="72232">
                  <c:v>0.83494783904619974</c:v>
                </c:pt>
                <c:pt idx="72233">
                  <c:v>0.83500931098696463</c:v>
                </c:pt>
                <c:pt idx="72234">
                  <c:v>0.83507073715562186</c:v>
                </c:pt>
                <c:pt idx="72235">
                  <c:v>0.83507073715562186</c:v>
                </c:pt>
                <c:pt idx="72236">
                  <c:v>0.83544303797468367</c:v>
                </c:pt>
                <c:pt idx="72237">
                  <c:v>0.83507073715562186</c:v>
                </c:pt>
                <c:pt idx="72238">
                  <c:v>0.83500931098696463</c:v>
                </c:pt>
                <c:pt idx="72239">
                  <c:v>0.83494783904619974</c:v>
                </c:pt>
                <c:pt idx="72240">
                  <c:v>0.8356317554975774</c:v>
                </c:pt>
                <c:pt idx="72241">
                  <c:v>0.83557046979865779</c:v>
                </c:pt>
                <c:pt idx="72242">
                  <c:v>0.83519761372110379</c:v>
                </c:pt>
                <c:pt idx="72243">
                  <c:v>0.83550913838120111</c:v>
                </c:pt>
                <c:pt idx="72244">
                  <c:v>0.83544776119402975</c:v>
                </c:pt>
                <c:pt idx="72245">
                  <c:v>0.83544776119402975</c:v>
                </c:pt>
                <c:pt idx="72246">
                  <c:v>0.83550913838120111</c:v>
                </c:pt>
                <c:pt idx="72247">
                  <c:v>0.83557046979865779</c:v>
                </c:pt>
                <c:pt idx="72248">
                  <c:v>0.83525903838986215</c:v>
                </c:pt>
                <c:pt idx="72249">
                  <c:v>0.83525903838986215</c:v>
                </c:pt>
                <c:pt idx="72250">
                  <c:v>0.83494783904619974</c:v>
                </c:pt>
                <c:pt idx="72251">
                  <c:v>0.83469843633655993</c:v>
                </c:pt>
                <c:pt idx="72252">
                  <c:v>0.83469843633655993</c:v>
                </c:pt>
                <c:pt idx="72253">
                  <c:v>0.83469843633655993</c:v>
                </c:pt>
                <c:pt idx="72254">
                  <c:v>0.83500931098696463</c:v>
                </c:pt>
                <c:pt idx="72255">
                  <c:v>0.83494783904619974</c:v>
                </c:pt>
                <c:pt idx="72256">
                  <c:v>0.8353204172876304</c:v>
                </c:pt>
                <c:pt idx="72257">
                  <c:v>0.8353204172876304</c:v>
                </c:pt>
                <c:pt idx="72258">
                  <c:v>0.83500931098696463</c:v>
                </c:pt>
                <c:pt idx="72259">
                  <c:v>0.83469843633655993</c:v>
                </c:pt>
                <c:pt idx="72260">
                  <c:v>0.83500931098696463</c:v>
                </c:pt>
                <c:pt idx="72261">
                  <c:v>0.83513211760327521</c:v>
                </c:pt>
                <c:pt idx="72262">
                  <c:v>0.83488285608032731</c:v>
                </c:pt>
                <c:pt idx="72263">
                  <c:v>0.83525474153960577</c:v>
                </c:pt>
                <c:pt idx="72264">
                  <c:v>0.83488285608032731</c:v>
                </c:pt>
                <c:pt idx="72265">
                  <c:v>0.83488285608032731</c:v>
                </c:pt>
                <c:pt idx="72266">
                  <c:v>0.83525474153960577</c:v>
                </c:pt>
                <c:pt idx="72267">
                  <c:v>0.83519345238095233</c:v>
                </c:pt>
                <c:pt idx="72268">
                  <c:v>0.83550427986602172</c:v>
                </c:pt>
                <c:pt idx="72269">
                  <c:v>0.83519345238095233</c:v>
                </c:pt>
                <c:pt idx="72270">
                  <c:v>0.83513211760327521</c:v>
                </c:pt>
                <c:pt idx="72271">
                  <c:v>0.8357541899441342</c:v>
                </c:pt>
                <c:pt idx="72272">
                  <c:v>0.8353817504655493</c:v>
                </c:pt>
                <c:pt idx="72273">
                  <c:v>0.8353817504655493</c:v>
                </c:pt>
                <c:pt idx="72274">
                  <c:v>0.8353817504655493</c:v>
                </c:pt>
                <c:pt idx="72275">
                  <c:v>0.83544303797468367</c:v>
                </c:pt>
                <c:pt idx="72276">
                  <c:v>0.8357541899441342</c:v>
                </c:pt>
                <c:pt idx="72277">
                  <c:v>0.8353817504655493</c:v>
                </c:pt>
                <c:pt idx="72278">
                  <c:v>0.8357541899441342</c:v>
                </c:pt>
                <c:pt idx="72279">
                  <c:v>0.8353817504655493</c:v>
                </c:pt>
                <c:pt idx="72280">
                  <c:v>0.8353817504655493</c:v>
                </c:pt>
                <c:pt idx="72281">
                  <c:v>0.83507073715562175</c:v>
                </c:pt>
                <c:pt idx="72282">
                  <c:v>0.83507073715562175</c:v>
                </c:pt>
                <c:pt idx="72283">
                  <c:v>0.83544303797468367</c:v>
                </c:pt>
                <c:pt idx="72284">
                  <c:v>0.83507073715562175</c:v>
                </c:pt>
                <c:pt idx="72285">
                  <c:v>0.8353204172876304</c:v>
                </c:pt>
                <c:pt idx="72286">
                  <c:v>0.83569299552906096</c:v>
                </c:pt>
                <c:pt idx="72287">
                  <c:v>0.8353817504655493</c:v>
                </c:pt>
                <c:pt idx="72288">
                  <c:v>0.8353817504655493</c:v>
                </c:pt>
                <c:pt idx="72289">
                  <c:v>0.83569299552906096</c:v>
                </c:pt>
                <c:pt idx="72290">
                  <c:v>0.8353817504655493</c:v>
                </c:pt>
                <c:pt idx="72291">
                  <c:v>0.8353817504655493</c:v>
                </c:pt>
                <c:pt idx="72292">
                  <c:v>0.83544303797468367</c:v>
                </c:pt>
                <c:pt idx="72293">
                  <c:v>0.83544303797468367</c:v>
                </c:pt>
                <c:pt idx="72294">
                  <c:v>0.83550427986602172</c:v>
                </c:pt>
                <c:pt idx="72295">
                  <c:v>0.83519345238095233</c:v>
                </c:pt>
                <c:pt idx="72296">
                  <c:v>0.83525474153960577</c:v>
                </c:pt>
                <c:pt idx="72297">
                  <c:v>0.83525474153960577</c:v>
                </c:pt>
                <c:pt idx="72298">
                  <c:v>0.83525474153960577</c:v>
                </c:pt>
                <c:pt idx="72299">
                  <c:v>0.83525474153960577</c:v>
                </c:pt>
                <c:pt idx="72300">
                  <c:v>0.83519345238095233</c:v>
                </c:pt>
                <c:pt idx="72301">
                  <c:v>0.8347599553405286</c:v>
                </c:pt>
                <c:pt idx="72302">
                  <c:v>0.8347599553405286</c:v>
                </c:pt>
                <c:pt idx="72303">
                  <c:v>0.83500931098696463</c:v>
                </c:pt>
                <c:pt idx="72304">
                  <c:v>0.83457526080476907</c:v>
                </c:pt>
                <c:pt idx="72305">
                  <c:v>0.83525903838986215</c:v>
                </c:pt>
                <c:pt idx="72306">
                  <c:v>0.83525903838986215</c:v>
                </c:pt>
                <c:pt idx="72307">
                  <c:v>0.8356317554975774</c:v>
                </c:pt>
                <c:pt idx="72308">
                  <c:v>0.8357541899441342</c:v>
                </c:pt>
                <c:pt idx="72309">
                  <c:v>0.83544303797468367</c:v>
                </c:pt>
                <c:pt idx="72310">
                  <c:v>0.8353817504655493</c:v>
                </c:pt>
                <c:pt idx="72311">
                  <c:v>0.8357541899441342</c:v>
                </c:pt>
                <c:pt idx="72312">
                  <c:v>0.8357541899441342</c:v>
                </c:pt>
                <c:pt idx="72313">
                  <c:v>0.83507073715562186</c:v>
                </c:pt>
                <c:pt idx="72314">
                  <c:v>0.83550427986602172</c:v>
                </c:pt>
                <c:pt idx="72315">
                  <c:v>0.83519345238095233</c:v>
                </c:pt>
                <c:pt idx="72316">
                  <c:v>0.83519345238095233</c:v>
                </c:pt>
                <c:pt idx="72317">
                  <c:v>0.83519345238095233</c:v>
                </c:pt>
                <c:pt idx="72318">
                  <c:v>0.83525474153960577</c:v>
                </c:pt>
                <c:pt idx="72319">
                  <c:v>0.83494423791821559</c:v>
                </c:pt>
                <c:pt idx="72320">
                  <c:v>0.83488285608032731</c:v>
                </c:pt>
                <c:pt idx="72321">
                  <c:v>0.83519345238095233</c:v>
                </c:pt>
                <c:pt idx="72322">
                  <c:v>0.83513211760327521</c:v>
                </c:pt>
                <c:pt idx="72323">
                  <c:v>0.8348214285714286</c:v>
                </c:pt>
                <c:pt idx="72324">
                  <c:v>0.83550427986602172</c:v>
                </c:pt>
                <c:pt idx="72325">
                  <c:v>0.83544303797468367</c:v>
                </c:pt>
                <c:pt idx="72326">
                  <c:v>0.83569299552906096</c:v>
                </c:pt>
                <c:pt idx="72327">
                  <c:v>0.83569299552906096</c:v>
                </c:pt>
                <c:pt idx="72328">
                  <c:v>0.83569299552906096</c:v>
                </c:pt>
                <c:pt idx="72329">
                  <c:v>0.8357541899441342</c:v>
                </c:pt>
                <c:pt idx="72330">
                  <c:v>0.83550427986602172</c:v>
                </c:pt>
                <c:pt idx="72331">
                  <c:v>0.83519345238095233</c:v>
                </c:pt>
                <c:pt idx="72332">
                  <c:v>0.83457249070631978</c:v>
                </c:pt>
                <c:pt idx="72333">
                  <c:v>0.83525474153960577</c:v>
                </c:pt>
                <c:pt idx="72334">
                  <c:v>0.83525474153960577</c:v>
                </c:pt>
                <c:pt idx="72335">
                  <c:v>0.83525474153960577</c:v>
                </c:pt>
                <c:pt idx="72336">
                  <c:v>0.83525474153960577</c:v>
                </c:pt>
                <c:pt idx="72337">
                  <c:v>0.83525474153960577</c:v>
                </c:pt>
                <c:pt idx="72338">
                  <c:v>0.83513211760327521</c:v>
                </c:pt>
                <c:pt idx="72339">
                  <c:v>0.83550427986602172</c:v>
                </c:pt>
                <c:pt idx="72340">
                  <c:v>0.83550427986602172</c:v>
                </c:pt>
                <c:pt idx="72341">
                  <c:v>0.83544303797468367</c:v>
                </c:pt>
                <c:pt idx="72342">
                  <c:v>0.83581533879374537</c:v>
                </c:pt>
                <c:pt idx="72343">
                  <c:v>0.83544303797468367</c:v>
                </c:pt>
                <c:pt idx="72344">
                  <c:v>0.83550427986602172</c:v>
                </c:pt>
                <c:pt idx="72345">
                  <c:v>0.83556547619047616</c:v>
                </c:pt>
                <c:pt idx="72346">
                  <c:v>0.83494423791821559</c:v>
                </c:pt>
                <c:pt idx="72347">
                  <c:v>0.83519345238095233</c:v>
                </c:pt>
                <c:pt idx="72348">
                  <c:v>0.83507073715562186</c:v>
                </c:pt>
                <c:pt idx="72349">
                  <c:v>0.8353204172876304</c:v>
                </c:pt>
                <c:pt idx="72350">
                  <c:v>0.8356317554975774</c:v>
                </c:pt>
                <c:pt idx="72351">
                  <c:v>0.83532041728763051</c:v>
                </c:pt>
                <c:pt idx="72352">
                  <c:v>0.83532041728763051</c:v>
                </c:pt>
                <c:pt idx="72353">
                  <c:v>0.8353204172876304</c:v>
                </c:pt>
                <c:pt idx="72354">
                  <c:v>0.8353817504655493</c:v>
                </c:pt>
                <c:pt idx="72355">
                  <c:v>0.8353817504655493</c:v>
                </c:pt>
                <c:pt idx="72356">
                  <c:v>0.83507073715562186</c:v>
                </c:pt>
                <c:pt idx="72357">
                  <c:v>0.83513211760327521</c:v>
                </c:pt>
                <c:pt idx="72358">
                  <c:v>0.83513211760327521</c:v>
                </c:pt>
                <c:pt idx="72359">
                  <c:v>0.83507073715562186</c:v>
                </c:pt>
                <c:pt idx="72360">
                  <c:v>0.83507073715562186</c:v>
                </c:pt>
                <c:pt idx="72361">
                  <c:v>0.83507073715562186</c:v>
                </c:pt>
                <c:pt idx="72362">
                  <c:v>0.83507073715562186</c:v>
                </c:pt>
                <c:pt idx="72363">
                  <c:v>0.83513211760327521</c:v>
                </c:pt>
                <c:pt idx="72364">
                  <c:v>0.83550427986602172</c:v>
                </c:pt>
                <c:pt idx="72365">
                  <c:v>0.8353204172876304</c:v>
                </c:pt>
                <c:pt idx="72366">
                  <c:v>0.8356317554975774</c:v>
                </c:pt>
                <c:pt idx="72367">
                  <c:v>0.8353204172876304</c:v>
                </c:pt>
                <c:pt idx="72368">
                  <c:v>0.8356317554975774</c:v>
                </c:pt>
                <c:pt idx="72369">
                  <c:v>0.83557046979865779</c:v>
                </c:pt>
                <c:pt idx="72370">
                  <c:v>0.83519761372110379</c:v>
                </c:pt>
                <c:pt idx="72371">
                  <c:v>0.83494783904619974</c:v>
                </c:pt>
                <c:pt idx="72372">
                  <c:v>0.83507073715562186</c:v>
                </c:pt>
                <c:pt idx="72373">
                  <c:v>0.83519345238095233</c:v>
                </c:pt>
                <c:pt idx="72374">
                  <c:v>0.83525474153960577</c:v>
                </c:pt>
                <c:pt idx="72375">
                  <c:v>0.83488285608032731</c:v>
                </c:pt>
                <c:pt idx="72376">
                  <c:v>0.83488285608032731</c:v>
                </c:pt>
                <c:pt idx="72377">
                  <c:v>0.83525474153960577</c:v>
                </c:pt>
                <c:pt idx="72378">
                  <c:v>0.83500557413600907</c:v>
                </c:pt>
                <c:pt idx="72379">
                  <c:v>0.83531598513011163</c:v>
                </c:pt>
                <c:pt idx="72380">
                  <c:v>0.83494423791821559</c:v>
                </c:pt>
                <c:pt idx="72381">
                  <c:v>0.83531598513011163</c:v>
                </c:pt>
                <c:pt idx="72382">
                  <c:v>0.83500557413600907</c:v>
                </c:pt>
                <c:pt idx="72383">
                  <c:v>0.83463396506874776</c:v>
                </c:pt>
                <c:pt idx="72384">
                  <c:v>0.83494423791821559</c:v>
                </c:pt>
                <c:pt idx="72385">
                  <c:v>0.83494423791821559</c:v>
                </c:pt>
                <c:pt idx="72386">
                  <c:v>0.83488285608032731</c:v>
                </c:pt>
                <c:pt idx="72387">
                  <c:v>0.83519345238095233</c:v>
                </c:pt>
                <c:pt idx="72388">
                  <c:v>0.83513211760327521</c:v>
                </c:pt>
                <c:pt idx="72389">
                  <c:v>0.83519345238095233</c:v>
                </c:pt>
                <c:pt idx="72390">
                  <c:v>0.83519345238095233</c:v>
                </c:pt>
                <c:pt idx="72391">
                  <c:v>0.83519345238095233</c:v>
                </c:pt>
                <c:pt idx="72392">
                  <c:v>0.83513211760327521</c:v>
                </c:pt>
                <c:pt idx="72393">
                  <c:v>0.83513211760327521</c:v>
                </c:pt>
                <c:pt idx="72394">
                  <c:v>0.83513211760327521</c:v>
                </c:pt>
                <c:pt idx="72395">
                  <c:v>0.83544303797468367</c:v>
                </c:pt>
                <c:pt idx="72396">
                  <c:v>0.8353817504655493</c:v>
                </c:pt>
                <c:pt idx="72397">
                  <c:v>0.83544303797468367</c:v>
                </c:pt>
                <c:pt idx="72398">
                  <c:v>0.83513211760327521</c:v>
                </c:pt>
                <c:pt idx="72399">
                  <c:v>0.83513211760327521</c:v>
                </c:pt>
                <c:pt idx="72400">
                  <c:v>0.83507073715562175</c:v>
                </c:pt>
                <c:pt idx="72401">
                  <c:v>0.83507073715562175</c:v>
                </c:pt>
                <c:pt idx="72402">
                  <c:v>0.83507073715562175</c:v>
                </c:pt>
                <c:pt idx="72403">
                  <c:v>0.83507073715562175</c:v>
                </c:pt>
                <c:pt idx="72404">
                  <c:v>0.8353204172876304</c:v>
                </c:pt>
                <c:pt idx="72405">
                  <c:v>0.8353817504655493</c:v>
                </c:pt>
                <c:pt idx="72406">
                  <c:v>0.83544303797468367</c:v>
                </c:pt>
                <c:pt idx="72407">
                  <c:v>0.8353817504655493</c:v>
                </c:pt>
                <c:pt idx="72408">
                  <c:v>0.8353817504655493</c:v>
                </c:pt>
                <c:pt idx="72409">
                  <c:v>0.8353817504655493</c:v>
                </c:pt>
                <c:pt idx="72410">
                  <c:v>0.83544303797468367</c:v>
                </c:pt>
                <c:pt idx="72411">
                  <c:v>0.83544303797468367</c:v>
                </c:pt>
                <c:pt idx="72412">
                  <c:v>0.83544303797468367</c:v>
                </c:pt>
                <c:pt idx="72413">
                  <c:v>0.83544303797468367</c:v>
                </c:pt>
                <c:pt idx="72414">
                  <c:v>0.83544303797468367</c:v>
                </c:pt>
                <c:pt idx="72415">
                  <c:v>0.83550427986602172</c:v>
                </c:pt>
                <c:pt idx="72416">
                  <c:v>0.83519345238095233</c:v>
                </c:pt>
                <c:pt idx="72417">
                  <c:v>0.83525474153960577</c:v>
                </c:pt>
                <c:pt idx="72418">
                  <c:v>0.83519345238095233</c:v>
                </c:pt>
                <c:pt idx="72419">
                  <c:v>0.83519345238095233</c:v>
                </c:pt>
                <c:pt idx="72420">
                  <c:v>0.83519345238095233</c:v>
                </c:pt>
                <c:pt idx="72421">
                  <c:v>0.8348214285714286</c:v>
                </c:pt>
                <c:pt idx="72422">
                  <c:v>0.83513211760327521</c:v>
                </c:pt>
                <c:pt idx="72423">
                  <c:v>0.83544303797468367</c:v>
                </c:pt>
                <c:pt idx="72424">
                  <c:v>0.83581533879374537</c:v>
                </c:pt>
                <c:pt idx="72425">
                  <c:v>0.83581533879374537</c:v>
                </c:pt>
                <c:pt idx="72426">
                  <c:v>0.8353817504655493</c:v>
                </c:pt>
                <c:pt idx="72427">
                  <c:v>0.83507073715562175</c:v>
                </c:pt>
                <c:pt idx="72428">
                  <c:v>0.83544303797468367</c:v>
                </c:pt>
                <c:pt idx="72429">
                  <c:v>0.83556547619047616</c:v>
                </c:pt>
                <c:pt idx="72430">
                  <c:v>0.83556547619047616</c:v>
                </c:pt>
                <c:pt idx="72431">
                  <c:v>0.83525474153960577</c:v>
                </c:pt>
                <c:pt idx="72432">
                  <c:v>0.83513211760327521</c:v>
                </c:pt>
                <c:pt idx="72433">
                  <c:v>0.83513211760327521</c:v>
                </c:pt>
                <c:pt idx="72434">
                  <c:v>0.83513211760327521</c:v>
                </c:pt>
                <c:pt idx="72435">
                  <c:v>0.83513211760327521</c:v>
                </c:pt>
                <c:pt idx="72436">
                  <c:v>0.8348214285714286</c:v>
                </c:pt>
                <c:pt idx="72437">
                  <c:v>0.83519345238095233</c:v>
                </c:pt>
                <c:pt idx="72438">
                  <c:v>0.83513211760327521</c:v>
                </c:pt>
                <c:pt idx="72439">
                  <c:v>0.83519345238095233</c:v>
                </c:pt>
                <c:pt idx="72440">
                  <c:v>0.83556547619047616</c:v>
                </c:pt>
                <c:pt idx="72441">
                  <c:v>0.83494423791821559</c:v>
                </c:pt>
                <c:pt idx="72442">
                  <c:v>0.83525474153960577</c:v>
                </c:pt>
                <c:pt idx="72443">
                  <c:v>0.8348214285714286</c:v>
                </c:pt>
                <c:pt idx="72444">
                  <c:v>0.8347599553405286</c:v>
                </c:pt>
                <c:pt idx="72445">
                  <c:v>0.83538175046554941</c:v>
                </c:pt>
                <c:pt idx="72446">
                  <c:v>0.8357541899441342</c:v>
                </c:pt>
                <c:pt idx="72447">
                  <c:v>0.83569299552906096</c:v>
                </c:pt>
                <c:pt idx="72448">
                  <c:v>0.8356317554975774</c:v>
                </c:pt>
                <c:pt idx="72449">
                  <c:v>0.8356317554975774</c:v>
                </c:pt>
                <c:pt idx="72450">
                  <c:v>0.83569299552906096</c:v>
                </c:pt>
                <c:pt idx="72451">
                  <c:v>0.83569299552906096</c:v>
                </c:pt>
                <c:pt idx="72452">
                  <c:v>0.8356317554975774</c:v>
                </c:pt>
                <c:pt idx="72453">
                  <c:v>0.83569299552906096</c:v>
                </c:pt>
                <c:pt idx="72454">
                  <c:v>0.8353204172876304</c:v>
                </c:pt>
                <c:pt idx="72455">
                  <c:v>0.83557046979865779</c:v>
                </c:pt>
                <c:pt idx="72456">
                  <c:v>0.8353204172876304</c:v>
                </c:pt>
                <c:pt idx="72457">
                  <c:v>0.83569299552906096</c:v>
                </c:pt>
                <c:pt idx="72458">
                  <c:v>0.83525903838986215</c:v>
                </c:pt>
                <c:pt idx="72459">
                  <c:v>0.83557046979865779</c:v>
                </c:pt>
                <c:pt idx="72460">
                  <c:v>0.83557046979865779</c:v>
                </c:pt>
                <c:pt idx="72461">
                  <c:v>0.8353204172876304</c:v>
                </c:pt>
                <c:pt idx="72462">
                  <c:v>0.8353817504655493</c:v>
                </c:pt>
                <c:pt idx="72463">
                  <c:v>0.8357541899441342</c:v>
                </c:pt>
                <c:pt idx="72464">
                  <c:v>0.83507073715562186</c:v>
                </c:pt>
                <c:pt idx="72465">
                  <c:v>0.83538175046554941</c:v>
                </c:pt>
                <c:pt idx="72466">
                  <c:v>0.8353817504655493</c:v>
                </c:pt>
                <c:pt idx="72467">
                  <c:v>0.8353817504655493</c:v>
                </c:pt>
                <c:pt idx="72468">
                  <c:v>0.8353204172876304</c:v>
                </c:pt>
                <c:pt idx="72469">
                  <c:v>0.8353817504655493</c:v>
                </c:pt>
                <c:pt idx="72470">
                  <c:v>0.8353817504655493</c:v>
                </c:pt>
                <c:pt idx="72471">
                  <c:v>0.83569299552906096</c:v>
                </c:pt>
                <c:pt idx="72472">
                  <c:v>0.83538175046554941</c:v>
                </c:pt>
                <c:pt idx="72473">
                  <c:v>0.83538175046554941</c:v>
                </c:pt>
                <c:pt idx="72474">
                  <c:v>0.83538175046554941</c:v>
                </c:pt>
                <c:pt idx="72475">
                  <c:v>0.83507073715562186</c:v>
                </c:pt>
                <c:pt idx="72476">
                  <c:v>0.83544303797468367</c:v>
                </c:pt>
                <c:pt idx="72477">
                  <c:v>0.83538175046554941</c:v>
                </c:pt>
                <c:pt idx="72478">
                  <c:v>0.83500931098696463</c:v>
                </c:pt>
                <c:pt idx="72479">
                  <c:v>0.8353204172876304</c:v>
                </c:pt>
                <c:pt idx="72480">
                  <c:v>0.83588213353226415</c:v>
                </c:pt>
                <c:pt idx="72481">
                  <c:v>0.83544776119402975</c:v>
                </c:pt>
                <c:pt idx="72482">
                  <c:v>0.83544776119402975</c:v>
                </c:pt>
                <c:pt idx="72483">
                  <c:v>0.83507462686567158</c:v>
                </c:pt>
                <c:pt idx="72484">
                  <c:v>0.83513614323013796</c:v>
                </c:pt>
                <c:pt idx="72485">
                  <c:v>0.83519761372110379</c:v>
                </c:pt>
                <c:pt idx="72486">
                  <c:v>0.83582089552238814</c:v>
                </c:pt>
                <c:pt idx="72487">
                  <c:v>0.83550913838120111</c:v>
                </c:pt>
                <c:pt idx="72488">
                  <c:v>0.83544776119402975</c:v>
                </c:pt>
                <c:pt idx="72489">
                  <c:v>0.83544776119402975</c:v>
                </c:pt>
                <c:pt idx="72490">
                  <c:v>0.83550913838120111</c:v>
                </c:pt>
                <c:pt idx="72491">
                  <c:v>0.83525903838986215</c:v>
                </c:pt>
                <c:pt idx="72492">
                  <c:v>0.83525903838986215</c:v>
                </c:pt>
                <c:pt idx="72493">
                  <c:v>0.83525903838986215</c:v>
                </c:pt>
                <c:pt idx="72494">
                  <c:v>0.83494783904619974</c:v>
                </c:pt>
                <c:pt idx="72495">
                  <c:v>0.83494783904619974</c:v>
                </c:pt>
                <c:pt idx="72496">
                  <c:v>0.83538175046554941</c:v>
                </c:pt>
                <c:pt idx="72497">
                  <c:v>0.8353204172876304</c:v>
                </c:pt>
                <c:pt idx="72498">
                  <c:v>0.83494783904619974</c:v>
                </c:pt>
                <c:pt idx="72499">
                  <c:v>0.8353204172876304</c:v>
                </c:pt>
                <c:pt idx="72500">
                  <c:v>0.8353204172876304</c:v>
                </c:pt>
                <c:pt idx="72501">
                  <c:v>0.83525903838986215</c:v>
                </c:pt>
                <c:pt idx="72502">
                  <c:v>0.83550913838120111</c:v>
                </c:pt>
                <c:pt idx="72503">
                  <c:v>0.83582089552238814</c:v>
                </c:pt>
                <c:pt idx="72504">
                  <c:v>0.83550913838120111</c:v>
                </c:pt>
                <c:pt idx="72505">
                  <c:v>0.83550913838120111</c:v>
                </c:pt>
                <c:pt idx="72506">
                  <c:v>0.83550913838120111</c:v>
                </c:pt>
                <c:pt idx="72507">
                  <c:v>0.83557046979865779</c:v>
                </c:pt>
                <c:pt idx="72508">
                  <c:v>0.83494783904619974</c:v>
                </c:pt>
                <c:pt idx="72509">
                  <c:v>0.8353204172876304</c:v>
                </c:pt>
                <c:pt idx="72510">
                  <c:v>0.83525903838986215</c:v>
                </c:pt>
                <c:pt idx="72511">
                  <c:v>0.83500931098696463</c:v>
                </c:pt>
                <c:pt idx="72512">
                  <c:v>0.83507073715562186</c:v>
                </c:pt>
                <c:pt idx="72513">
                  <c:v>0.83513211760327521</c:v>
                </c:pt>
                <c:pt idx="72514">
                  <c:v>0.83513211760327521</c:v>
                </c:pt>
                <c:pt idx="72515">
                  <c:v>0.83507073715562186</c:v>
                </c:pt>
                <c:pt idx="72516">
                  <c:v>0.83469843633655993</c:v>
                </c:pt>
                <c:pt idx="72517">
                  <c:v>0.83494783904619974</c:v>
                </c:pt>
                <c:pt idx="72518">
                  <c:v>0.83494783904619974</c:v>
                </c:pt>
                <c:pt idx="72519">
                  <c:v>0.83519761372110379</c:v>
                </c:pt>
                <c:pt idx="72520">
                  <c:v>0.83557046979865779</c:v>
                </c:pt>
                <c:pt idx="72521">
                  <c:v>0.83525903838986215</c:v>
                </c:pt>
                <c:pt idx="72522">
                  <c:v>0.83525903838986215</c:v>
                </c:pt>
                <c:pt idx="72523">
                  <c:v>0.83525903838986215</c:v>
                </c:pt>
                <c:pt idx="72524">
                  <c:v>0.83557046979865779</c:v>
                </c:pt>
                <c:pt idx="72525">
                  <c:v>0.83519761372110379</c:v>
                </c:pt>
                <c:pt idx="72526">
                  <c:v>0.83482475764354969</c:v>
                </c:pt>
                <c:pt idx="72527">
                  <c:v>0.83519761372110379</c:v>
                </c:pt>
                <c:pt idx="72528">
                  <c:v>0.83488632128214701</c:v>
                </c:pt>
                <c:pt idx="72529">
                  <c:v>0.83525903838986215</c:v>
                </c:pt>
                <c:pt idx="72530">
                  <c:v>0.83488632128214701</c:v>
                </c:pt>
                <c:pt idx="72531">
                  <c:v>0.83482475764354969</c:v>
                </c:pt>
                <c:pt idx="72532">
                  <c:v>0.83550913838120111</c:v>
                </c:pt>
                <c:pt idx="72533">
                  <c:v>0.83557046979865779</c:v>
                </c:pt>
                <c:pt idx="72534">
                  <c:v>0.83550913838120111</c:v>
                </c:pt>
                <c:pt idx="72535">
                  <c:v>0.83513614323013796</c:v>
                </c:pt>
                <c:pt idx="72536">
                  <c:v>0.83550913838120111</c:v>
                </c:pt>
                <c:pt idx="72537">
                  <c:v>0.83557046979865779</c:v>
                </c:pt>
                <c:pt idx="72538">
                  <c:v>0.83550913838120111</c:v>
                </c:pt>
                <c:pt idx="72539">
                  <c:v>0.83550913838120111</c:v>
                </c:pt>
                <c:pt idx="72540">
                  <c:v>0.83513614323013796</c:v>
                </c:pt>
                <c:pt idx="72541">
                  <c:v>0.83513614323013796</c:v>
                </c:pt>
                <c:pt idx="72542">
                  <c:v>0.83557046979865779</c:v>
                </c:pt>
                <c:pt idx="72543">
                  <c:v>0.83525903838986215</c:v>
                </c:pt>
                <c:pt idx="72544">
                  <c:v>0.83463687150837995</c:v>
                </c:pt>
                <c:pt idx="72545">
                  <c:v>0.83500931098696463</c:v>
                </c:pt>
                <c:pt idx="72546">
                  <c:v>0.83507073715562186</c:v>
                </c:pt>
                <c:pt idx="72547">
                  <c:v>0.83469843633655993</c:v>
                </c:pt>
                <c:pt idx="72548">
                  <c:v>0.83469843633655993</c:v>
                </c:pt>
                <c:pt idx="72549">
                  <c:v>0.83500931098696463</c:v>
                </c:pt>
                <c:pt idx="72550">
                  <c:v>0.8353204172876304</c:v>
                </c:pt>
                <c:pt idx="72551">
                  <c:v>0.83494783904619974</c:v>
                </c:pt>
                <c:pt idx="72552">
                  <c:v>0.83525903838986215</c:v>
                </c:pt>
                <c:pt idx="72553">
                  <c:v>0.83494783904619974</c:v>
                </c:pt>
                <c:pt idx="72554">
                  <c:v>0.83525903838986215</c:v>
                </c:pt>
                <c:pt idx="72555">
                  <c:v>0.83488632128214701</c:v>
                </c:pt>
                <c:pt idx="72556">
                  <c:v>0.83513614323013796</c:v>
                </c:pt>
                <c:pt idx="72557">
                  <c:v>0.83550913838120111</c:v>
                </c:pt>
                <c:pt idx="72558">
                  <c:v>0.83544776119402975</c:v>
                </c:pt>
                <c:pt idx="72559">
                  <c:v>0.83544776119402975</c:v>
                </c:pt>
                <c:pt idx="72560">
                  <c:v>0.83550913838120111</c:v>
                </c:pt>
                <c:pt idx="72561">
                  <c:v>0.83557046979865779</c:v>
                </c:pt>
                <c:pt idx="72562">
                  <c:v>0.8356317554975774</c:v>
                </c:pt>
                <c:pt idx="72563">
                  <c:v>0.83569299552906096</c:v>
                </c:pt>
                <c:pt idx="72564">
                  <c:v>0.83569299552906096</c:v>
                </c:pt>
                <c:pt idx="72565">
                  <c:v>0.83569299552906096</c:v>
                </c:pt>
                <c:pt idx="72566">
                  <c:v>0.8353817504655493</c:v>
                </c:pt>
                <c:pt idx="72567">
                  <c:v>0.83538175046554941</c:v>
                </c:pt>
                <c:pt idx="72568">
                  <c:v>0.83569299552906096</c:v>
                </c:pt>
                <c:pt idx="72569">
                  <c:v>0.83569299552906096</c:v>
                </c:pt>
                <c:pt idx="72570">
                  <c:v>0.8356317554975774</c:v>
                </c:pt>
                <c:pt idx="72571">
                  <c:v>0.83525903838986215</c:v>
                </c:pt>
                <c:pt idx="72572">
                  <c:v>0.8353204172876304</c:v>
                </c:pt>
                <c:pt idx="72573">
                  <c:v>0.83500931098696463</c:v>
                </c:pt>
                <c:pt idx="72574">
                  <c:v>0.8353204172876304</c:v>
                </c:pt>
                <c:pt idx="72575">
                  <c:v>0.8353204172876304</c:v>
                </c:pt>
                <c:pt idx="72576">
                  <c:v>0.83525903838986215</c:v>
                </c:pt>
                <c:pt idx="72577">
                  <c:v>0.8353204172876304</c:v>
                </c:pt>
                <c:pt idx="72578">
                  <c:v>0.8353204172876304</c:v>
                </c:pt>
                <c:pt idx="72579">
                  <c:v>0.8353204172876304</c:v>
                </c:pt>
                <c:pt idx="72580">
                  <c:v>0.83494783904619974</c:v>
                </c:pt>
                <c:pt idx="72581">
                  <c:v>0.83500931098696463</c:v>
                </c:pt>
                <c:pt idx="72582">
                  <c:v>0.83500931098696463</c:v>
                </c:pt>
                <c:pt idx="72583">
                  <c:v>0.83500931098696463</c:v>
                </c:pt>
                <c:pt idx="72584">
                  <c:v>0.83507073715562186</c:v>
                </c:pt>
                <c:pt idx="72585">
                  <c:v>0.83538175046554941</c:v>
                </c:pt>
                <c:pt idx="72586">
                  <c:v>0.83500931098696463</c:v>
                </c:pt>
                <c:pt idx="72587">
                  <c:v>0.83500931098696463</c:v>
                </c:pt>
                <c:pt idx="72588">
                  <c:v>0.83500931098696463</c:v>
                </c:pt>
                <c:pt idx="72589">
                  <c:v>0.83500931098696463</c:v>
                </c:pt>
                <c:pt idx="72590">
                  <c:v>0.83507073715562186</c:v>
                </c:pt>
                <c:pt idx="72591">
                  <c:v>0.83507073715562186</c:v>
                </c:pt>
                <c:pt idx="72592">
                  <c:v>0.83507073715562186</c:v>
                </c:pt>
                <c:pt idx="72593">
                  <c:v>0.83500931098696463</c:v>
                </c:pt>
                <c:pt idx="72594">
                  <c:v>0.8353204172876304</c:v>
                </c:pt>
                <c:pt idx="72595">
                  <c:v>0.8356317554975774</c:v>
                </c:pt>
                <c:pt idx="72596">
                  <c:v>0.83557046979865779</c:v>
                </c:pt>
                <c:pt idx="72597">
                  <c:v>0.83519761372110379</c:v>
                </c:pt>
                <c:pt idx="72598">
                  <c:v>0.83519761372110379</c:v>
                </c:pt>
                <c:pt idx="72599">
                  <c:v>0.83525903838986215</c:v>
                </c:pt>
                <c:pt idx="72600">
                  <c:v>0.83500931098696463</c:v>
                </c:pt>
                <c:pt idx="72601">
                  <c:v>0.83507073715562186</c:v>
                </c:pt>
                <c:pt idx="72602">
                  <c:v>0.83500931098696463</c:v>
                </c:pt>
                <c:pt idx="72603">
                  <c:v>0.83538175046554941</c:v>
                </c:pt>
                <c:pt idx="72604">
                  <c:v>0.83569299552906096</c:v>
                </c:pt>
                <c:pt idx="72605">
                  <c:v>0.8356317554975774</c:v>
                </c:pt>
                <c:pt idx="72606">
                  <c:v>0.83525903838986215</c:v>
                </c:pt>
                <c:pt idx="72607">
                  <c:v>0.83488632128214701</c:v>
                </c:pt>
                <c:pt idx="72608">
                  <c:v>0.83488632128214701</c:v>
                </c:pt>
                <c:pt idx="72609">
                  <c:v>0.83494783904619974</c:v>
                </c:pt>
                <c:pt idx="72610">
                  <c:v>0.83500931098696463</c:v>
                </c:pt>
                <c:pt idx="72611">
                  <c:v>0.83500931098696463</c:v>
                </c:pt>
                <c:pt idx="72612">
                  <c:v>0.83500931098696463</c:v>
                </c:pt>
                <c:pt idx="72613">
                  <c:v>0.83500931098696463</c:v>
                </c:pt>
                <c:pt idx="72614">
                  <c:v>0.8356317554975774</c:v>
                </c:pt>
                <c:pt idx="72615">
                  <c:v>0.83557046979865779</c:v>
                </c:pt>
                <c:pt idx="72616">
                  <c:v>0.83550913838120111</c:v>
                </c:pt>
                <c:pt idx="72617">
                  <c:v>0.83544776119402975</c:v>
                </c:pt>
                <c:pt idx="72618">
                  <c:v>0.83519761372110379</c:v>
                </c:pt>
                <c:pt idx="72619">
                  <c:v>0.83550913838120111</c:v>
                </c:pt>
                <c:pt idx="72620">
                  <c:v>0.83519761372110379</c:v>
                </c:pt>
                <c:pt idx="72621">
                  <c:v>0.83457526080476907</c:v>
                </c:pt>
                <c:pt idx="72622">
                  <c:v>0.83488632128214701</c:v>
                </c:pt>
                <c:pt idx="72623">
                  <c:v>0.83519761372110379</c:v>
                </c:pt>
                <c:pt idx="72624">
                  <c:v>0.8353204172876304</c:v>
                </c:pt>
                <c:pt idx="72625">
                  <c:v>0.83569299552906096</c:v>
                </c:pt>
                <c:pt idx="72626">
                  <c:v>0.8353204172876304</c:v>
                </c:pt>
                <c:pt idx="72627">
                  <c:v>0.83557046979865779</c:v>
                </c:pt>
                <c:pt idx="72628">
                  <c:v>0.83525903838986215</c:v>
                </c:pt>
                <c:pt idx="72629">
                  <c:v>0.8353204172876304</c:v>
                </c:pt>
                <c:pt idx="72630">
                  <c:v>0.8353817504655493</c:v>
                </c:pt>
                <c:pt idx="72631">
                  <c:v>0.83507073715562186</c:v>
                </c:pt>
                <c:pt idx="72632">
                  <c:v>0.8347599553405286</c:v>
                </c:pt>
                <c:pt idx="72633">
                  <c:v>0.8347599553405286</c:v>
                </c:pt>
                <c:pt idx="72634">
                  <c:v>0.83507073715562186</c:v>
                </c:pt>
                <c:pt idx="72635">
                  <c:v>0.8347599553405286</c:v>
                </c:pt>
                <c:pt idx="72636">
                  <c:v>0.83469843633655993</c:v>
                </c:pt>
                <c:pt idx="72637">
                  <c:v>0.8353204172876304</c:v>
                </c:pt>
                <c:pt idx="72638">
                  <c:v>0.83569299552906096</c:v>
                </c:pt>
                <c:pt idx="72639">
                  <c:v>0.8353204172876304</c:v>
                </c:pt>
                <c:pt idx="72640">
                  <c:v>0.83557046979865779</c:v>
                </c:pt>
                <c:pt idx="72641">
                  <c:v>0.83513614323013796</c:v>
                </c:pt>
                <c:pt idx="72642">
                  <c:v>0.83550913838120111</c:v>
                </c:pt>
                <c:pt idx="72643">
                  <c:v>0.83557046979865779</c:v>
                </c:pt>
                <c:pt idx="72644">
                  <c:v>0.83525903838986215</c:v>
                </c:pt>
                <c:pt idx="72645">
                  <c:v>0.8356317554975774</c:v>
                </c:pt>
                <c:pt idx="72646">
                  <c:v>0.8356317554975774</c:v>
                </c:pt>
                <c:pt idx="72647">
                  <c:v>0.8356317554975774</c:v>
                </c:pt>
                <c:pt idx="72648">
                  <c:v>0.83463687150837995</c:v>
                </c:pt>
                <c:pt idx="72649">
                  <c:v>0.83469843633655993</c:v>
                </c:pt>
                <c:pt idx="72650">
                  <c:v>0.83507073715562186</c:v>
                </c:pt>
                <c:pt idx="72651">
                  <c:v>0.83513211760327521</c:v>
                </c:pt>
                <c:pt idx="72652">
                  <c:v>0.83519345238095233</c:v>
                </c:pt>
                <c:pt idx="72653">
                  <c:v>0.83550427986602172</c:v>
                </c:pt>
                <c:pt idx="72654">
                  <c:v>0.83507073715562186</c:v>
                </c:pt>
                <c:pt idx="72655">
                  <c:v>0.83500931098696463</c:v>
                </c:pt>
                <c:pt idx="72656">
                  <c:v>0.83507073715562186</c:v>
                </c:pt>
                <c:pt idx="72657">
                  <c:v>0.8347599553405286</c:v>
                </c:pt>
                <c:pt idx="72658">
                  <c:v>0.83513211760327521</c:v>
                </c:pt>
                <c:pt idx="72659">
                  <c:v>0.83513211760327521</c:v>
                </c:pt>
                <c:pt idx="72660">
                  <c:v>0.83469843633655993</c:v>
                </c:pt>
                <c:pt idx="72661">
                  <c:v>0.83507073715562186</c:v>
                </c:pt>
                <c:pt idx="72662">
                  <c:v>0.8347599553405286</c:v>
                </c:pt>
                <c:pt idx="72663">
                  <c:v>0.83507073715562186</c:v>
                </c:pt>
                <c:pt idx="72664">
                  <c:v>0.83507073715562186</c:v>
                </c:pt>
                <c:pt idx="72665">
                  <c:v>0.83507073715562186</c:v>
                </c:pt>
                <c:pt idx="72666">
                  <c:v>0.83519345238095233</c:v>
                </c:pt>
                <c:pt idx="72667">
                  <c:v>0.83519345238095233</c:v>
                </c:pt>
                <c:pt idx="72668">
                  <c:v>0.83513211760327521</c:v>
                </c:pt>
                <c:pt idx="72669">
                  <c:v>0.83507073715562186</c:v>
                </c:pt>
                <c:pt idx="72670">
                  <c:v>0.8357541899441342</c:v>
                </c:pt>
                <c:pt idx="72671">
                  <c:v>0.8357541899441342</c:v>
                </c:pt>
                <c:pt idx="72672">
                  <c:v>0.8353817504655493</c:v>
                </c:pt>
                <c:pt idx="72673">
                  <c:v>0.83569299552906096</c:v>
                </c:pt>
                <c:pt idx="72674">
                  <c:v>0.8356317554975774</c:v>
                </c:pt>
                <c:pt idx="72675">
                  <c:v>0.8353817504655493</c:v>
                </c:pt>
                <c:pt idx="72676">
                  <c:v>0.8353817504655493</c:v>
                </c:pt>
                <c:pt idx="72677">
                  <c:v>0.8353817504655493</c:v>
                </c:pt>
                <c:pt idx="72678">
                  <c:v>0.8353817504655493</c:v>
                </c:pt>
                <c:pt idx="72679">
                  <c:v>0.8353817504655493</c:v>
                </c:pt>
                <c:pt idx="72680">
                  <c:v>0.83569299552906096</c:v>
                </c:pt>
                <c:pt idx="72681">
                  <c:v>0.83569299552906096</c:v>
                </c:pt>
                <c:pt idx="72682">
                  <c:v>0.8353817504655493</c:v>
                </c:pt>
                <c:pt idx="72683">
                  <c:v>0.8357541899441342</c:v>
                </c:pt>
                <c:pt idx="72684">
                  <c:v>0.83544303797468367</c:v>
                </c:pt>
                <c:pt idx="72685">
                  <c:v>0.83544303797468367</c:v>
                </c:pt>
                <c:pt idx="72686">
                  <c:v>0.83550427986602172</c:v>
                </c:pt>
                <c:pt idx="72687">
                  <c:v>0.8348214285714286</c:v>
                </c:pt>
                <c:pt idx="72688">
                  <c:v>0.83513211760327521</c:v>
                </c:pt>
                <c:pt idx="72689">
                  <c:v>0.8348214285714286</c:v>
                </c:pt>
                <c:pt idx="72690">
                  <c:v>0.83519345238095233</c:v>
                </c:pt>
                <c:pt idx="72691">
                  <c:v>0.83525474153960577</c:v>
                </c:pt>
                <c:pt idx="72692">
                  <c:v>0.83525474153960577</c:v>
                </c:pt>
                <c:pt idx="72693">
                  <c:v>0.83488285608032731</c:v>
                </c:pt>
                <c:pt idx="72694">
                  <c:v>0.83519345238095233</c:v>
                </c:pt>
                <c:pt idx="72695">
                  <c:v>0.83519345238095233</c:v>
                </c:pt>
                <c:pt idx="72696">
                  <c:v>0.83519345238095233</c:v>
                </c:pt>
                <c:pt idx="72697">
                  <c:v>0.83550427986602172</c:v>
                </c:pt>
                <c:pt idx="72698">
                  <c:v>0.83544303797468367</c:v>
                </c:pt>
                <c:pt idx="72699">
                  <c:v>0.8353817504655493</c:v>
                </c:pt>
                <c:pt idx="72700">
                  <c:v>0.8353817504655493</c:v>
                </c:pt>
                <c:pt idx="72701">
                  <c:v>0.83569299552906096</c:v>
                </c:pt>
                <c:pt idx="72702">
                  <c:v>0.8353817504655493</c:v>
                </c:pt>
                <c:pt idx="72703">
                  <c:v>0.83544303797468367</c:v>
                </c:pt>
                <c:pt idx="72704">
                  <c:v>0.83544303797468367</c:v>
                </c:pt>
                <c:pt idx="72705">
                  <c:v>0.83513211760327521</c:v>
                </c:pt>
                <c:pt idx="72706">
                  <c:v>0.83519345238095233</c:v>
                </c:pt>
                <c:pt idx="72707">
                  <c:v>0.83525474153960577</c:v>
                </c:pt>
                <c:pt idx="72708">
                  <c:v>0.83556547619047616</c:v>
                </c:pt>
                <c:pt idx="72709">
                  <c:v>0.83519345238095233</c:v>
                </c:pt>
                <c:pt idx="72710">
                  <c:v>0.83525474153960577</c:v>
                </c:pt>
                <c:pt idx="72711">
                  <c:v>0.83488285608032731</c:v>
                </c:pt>
                <c:pt idx="72712">
                  <c:v>0.83519345238095233</c:v>
                </c:pt>
                <c:pt idx="72713">
                  <c:v>0.83519345238095233</c:v>
                </c:pt>
                <c:pt idx="72714">
                  <c:v>0.83513211760327521</c:v>
                </c:pt>
                <c:pt idx="72715">
                  <c:v>0.83507073715562186</c:v>
                </c:pt>
                <c:pt idx="72716">
                  <c:v>0.83544303797468367</c:v>
                </c:pt>
                <c:pt idx="72717">
                  <c:v>0.83544303797468367</c:v>
                </c:pt>
                <c:pt idx="72718">
                  <c:v>0.83507073715562175</c:v>
                </c:pt>
                <c:pt idx="72719">
                  <c:v>0.8353817504655493</c:v>
                </c:pt>
                <c:pt idx="72720">
                  <c:v>0.83569299552906096</c:v>
                </c:pt>
                <c:pt idx="72721">
                  <c:v>0.8353817504655493</c:v>
                </c:pt>
                <c:pt idx="72722">
                  <c:v>0.8353817504655493</c:v>
                </c:pt>
                <c:pt idx="72723">
                  <c:v>0.83569299552906096</c:v>
                </c:pt>
                <c:pt idx="72724">
                  <c:v>0.8353817504655493</c:v>
                </c:pt>
                <c:pt idx="72725">
                  <c:v>0.8353817504655493</c:v>
                </c:pt>
                <c:pt idx="72726">
                  <c:v>0.8353817504655493</c:v>
                </c:pt>
                <c:pt idx="72727">
                  <c:v>0.83544303797468367</c:v>
                </c:pt>
                <c:pt idx="72728">
                  <c:v>0.83544303797468367</c:v>
                </c:pt>
                <c:pt idx="72729">
                  <c:v>0.83544303797468367</c:v>
                </c:pt>
                <c:pt idx="72730">
                  <c:v>0.8347599553405286</c:v>
                </c:pt>
                <c:pt idx="72731">
                  <c:v>0.8347599553405286</c:v>
                </c:pt>
                <c:pt idx="72732">
                  <c:v>0.83544303797468367</c:v>
                </c:pt>
                <c:pt idx="72733">
                  <c:v>0.83519345238095233</c:v>
                </c:pt>
                <c:pt idx="72734">
                  <c:v>0.83488285608032731</c:v>
                </c:pt>
                <c:pt idx="72735">
                  <c:v>0.83519345238095233</c:v>
                </c:pt>
                <c:pt idx="72736">
                  <c:v>0.83513211760327521</c:v>
                </c:pt>
                <c:pt idx="72737">
                  <c:v>0.83513211760327521</c:v>
                </c:pt>
                <c:pt idx="72738">
                  <c:v>0.83519345238095233</c:v>
                </c:pt>
                <c:pt idx="72739">
                  <c:v>0.83556547619047616</c:v>
                </c:pt>
                <c:pt idx="72740">
                  <c:v>0.83488285608032731</c:v>
                </c:pt>
                <c:pt idx="72741">
                  <c:v>0.83556547619047616</c:v>
                </c:pt>
                <c:pt idx="72742">
                  <c:v>0.83519345238095233</c:v>
                </c:pt>
                <c:pt idx="72743">
                  <c:v>0.83519345238095233</c:v>
                </c:pt>
                <c:pt idx="72744">
                  <c:v>0.83519345238095233</c:v>
                </c:pt>
                <c:pt idx="72745">
                  <c:v>0.83488285608032731</c:v>
                </c:pt>
                <c:pt idx="72746">
                  <c:v>0.83519345238095233</c:v>
                </c:pt>
                <c:pt idx="72747">
                  <c:v>0.83519345238095233</c:v>
                </c:pt>
                <c:pt idx="72748">
                  <c:v>0.83550427986602172</c:v>
                </c:pt>
                <c:pt idx="72749">
                  <c:v>0.83544303797468367</c:v>
                </c:pt>
                <c:pt idx="72750">
                  <c:v>0.8357541899441342</c:v>
                </c:pt>
                <c:pt idx="72751">
                  <c:v>0.83507073715562175</c:v>
                </c:pt>
                <c:pt idx="72752">
                  <c:v>0.8353817504655493</c:v>
                </c:pt>
                <c:pt idx="72753">
                  <c:v>0.83500931098696463</c:v>
                </c:pt>
                <c:pt idx="72754">
                  <c:v>0.8353817504655493</c:v>
                </c:pt>
                <c:pt idx="72755">
                  <c:v>0.8357541899441342</c:v>
                </c:pt>
                <c:pt idx="72756">
                  <c:v>0.8357541899441342</c:v>
                </c:pt>
                <c:pt idx="72757">
                  <c:v>0.83569299552906096</c:v>
                </c:pt>
                <c:pt idx="72758">
                  <c:v>0.83569299552906096</c:v>
                </c:pt>
                <c:pt idx="72759">
                  <c:v>0.83569299552906096</c:v>
                </c:pt>
                <c:pt idx="72760">
                  <c:v>0.83569299552906096</c:v>
                </c:pt>
                <c:pt idx="72761">
                  <c:v>0.83569299552906096</c:v>
                </c:pt>
                <c:pt idx="72762">
                  <c:v>0.83569299552906118</c:v>
                </c:pt>
                <c:pt idx="72763">
                  <c:v>0.83525903838986215</c:v>
                </c:pt>
                <c:pt idx="72764">
                  <c:v>0.8356317554975774</c:v>
                </c:pt>
                <c:pt idx="72765">
                  <c:v>0.83569299552906096</c:v>
                </c:pt>
                <c:pt idx="72766">
                  <c:v>0.83525903838986215</c:v>
                </c:pt>
                <c:pt idx="72767">
                  <c:v>0.8356317554975774</c:v>
                </c:pt>
                <c:pt idx="72768">
                  <c:v>0.83507073715562186</c:v>
                </c:pt>
                <c:pt idx="72769">
                  <c:v>0.83507073715562186</c:v>
                </c:pt>
                <c:pt idx="72770">
                  <c:v>0.83507073715562186</c:v>
                </c:pt>
                <c:pt idx="72771">
                  <c:v>0.83544303797468367</c:v>
                </c:pt>
                <c:pt idx="72772">
                  <c:v>0.83513211760327521</c:v>
                </c:pt>
                <c:pt idx="72773">
                  <c:v>0.83513211760327521</c:v>
                </c:pt>
                <c:pt idx="72774">
                  <c:v>0.83513211760327521</c:v>
                </c:pt>
                <c:pt idx="72775">
                  <c:v>0.83519345238095233</c:v>
                </c:pt>
                <c:pt idx="72776">
                  <c:v>0.83550427986602172</c:v>
                </c:pt>
                <c:pt idx="72777">
                  <c:v>0.83507073715562186</c:v>
                </c:pt>
                <c:pt idx="72778">
                  <c:v>0.83538175046554941</c:v>
                </c:pt>
                <c:pt idx="72779">
                  <c:v>0.8353204172876304</c:v>
                </c:pt>
                <c:pt idx="72780">
                  <c:v>0.8356317554975774</c:v>
                </c:pt>
                <c:pt idx="72781">
                  <c:v>0.8353204172876304</c:v>
                </c:pt>
                <c:pt idx="72782">
                  <c:v>0.8353204172876304</c:v>
                </c:pt>
                <c:pt idx="72783">
                  <c:v>0.83500931098696463</c:v>
                </c:pt>
                <c:pt idx="72784">
                  <c:v>0.83538175046554941</c:v>
                </c:pt>
                <c:pt idx="72785">
                  <c:v>0.83544303797468367</c:v>
                </c:pt>
                <c:pt idx="72786">
                  <c:v>0.8348214285714286</c:v>
                </c:pt>
                <c:pt idx="72787">
                  <c:v>0.83513211760327521</c:v>
                </c:pt>
                <c:pt idx="72788">
                  <c:v>0.83507073715562186</c:v>
                </c:pt>
                <c:pt idx="72789">
                  <c:v>0.83544303797468367</c:v>
                </c:pt>
                <c:pt idx="72790">
                  <c:v>0.8353817504655493</c:v>
                </c:pt>
                <c:pt idx="72791">
                  <c:v>0.83525903838986215</c:v>
                </c:pt>
                <c:pt idx="72792">
                  <c:v>0.83557046979865779</c:v>
                </c:pt>
                <c:pt idx="72793">
                  <c:v>0.83557046979865779</c:v>
                </c:pt>
                <c:pt idx="72794">
                  <c:v>0.83557046979865779</c:v>
                </c:pt>
                <c:pt idx="72795">
                  <c:v>0.83519761372110379</c:v>
                </c:pt>
                <c:pt idx="72796">
                  <c:v>0.8356317554975774</c:v>
                </c:pt>
                <c:pt idx="72797">
                  <c:v>0.83569299552906096</c:v>
                </c:pt>
                <c:pt idx="72798">
                  <c:v>0.83500931098696463</c:v>
                </c:pt>
                <c:pt idx="72799">
                  <c:v>0.83538175046554941</c:v>
                </c:pt>
                <c:pt idx="72800">
                  <c:v>0.83507073715562186</c:v>
                </c:pt>
                <c:pt idx="72801">
                  <c:v>0.83550427986602172</c:v>
                </c:pt>
                <c:pt idx="72802">
                  <c:v>0.8348214285714286</c:v>
                </c:pt>
                <c:pt idx="72803">
                  <c:v>0.83513211760327521</c:v>
                </c:pt>
                <c:pt idx="72804">
                  <c:v>0.83513211760327521</c:v>
                </c:pt>
                <c:pt idx="72805">
                  <c:v>0.83544303797468367</c:v>
                </c:pt>
                <c:pt idx="72806">
                  <c:v>0.83507073715562186</c:v>
                </c:pt>
                <c:pt idx="72807">
                  <c:v>0.8353817504655493</c:v>
                </c:pt>
                <c:pt idx="72808">
                  <c:v>0.8353204172876304</c:v>
                </c:pt>
                <c:pt idx="72809">
                  <c:v>0.8356317554975774</c:v>
                </c:pt>
                <c:pt idx="72810">
                  <c:v>0.83532041728763051</c:v>
                </c:pt>
                <c:pt idx="72811">
                  <c:v>0.83532041728763051</c:v>
                </c:pt>
                <c:pt idx="72812">
                  <c:v>0.83569299552906096</c:v>
                </c:pt>
                <c:pt idx="72813">
                  <c:v>0.8353204172876304</c:v>
                </c:pt>
                <c:pt idx="72814">
                  <c:v>0.83507073715562186</c:v>
                </c:pt>
                <c:pt idx="72815">
                  <c:v>0.83513211760327521</c:v>
                </c:pt>
                <c:pt idx="72816">
                  <c:v>0.83544303797468367</c:v>
                </c:pt>
                <c:pt idx="72817">
                  <c:v>0.83507073715562186</c:v>
                </c:pt>
                <c:pt idx="72818">
                  <c:v>0.83507073715562186</c:v>
                </c:pt>
                <c:pt idx="72819">
                  <c:v>0.8353204172876304</c:v>
                </c:pt>
                <c:pt idx="72820">
                  <c:v>0.83525903838986215</c:v>
                </c:pt>
                <c:pt idx="72821">
                  <c:v>0.83525903838986215</c:v>
                </c:pt>
                <c:pt idx="72822">
                  <c:v>0.83557046979865779</c:v>
                </c:pt>
                <c:pt idx="72823">
                  <c:v>0.83550913838120111</c:v>
                </c:pt>
                <c:pt idx="72824">
                  <c:v>0.83588213353226415</c:v>
                </c:pt>
                <c:pt idx="72825">
                  <c:v>0.83557046979865779</c:v>
                </c:pt>
                <c:pt idx="72826">
                  <c:v>0.83525903838986215</c:v>
                </c:pt>
                <c:pt idx="72827">
                  <c:v>0.83494783904619974</c:v>
                </c:pt>
                <c:pt idx="72828">
                  <c:v>0.83525903838986215</c:v>
                </c:pt>
                <c:pt idx="72829">
                  <c:v>0.8353204172876304</c:v>
                </c:pt>
                <c:pt idx="72830">
                  <c:v>0.83469843633655993</c:v>
                </c:pt>
                <c:pt idx="72831">
                  <c:v>0.83469843633655993</c:v>
                </c:pt>
                <c:pt idx="72832">
                  <c:v>0.83500931098696463</c:v>
                </c:pt>
                <c:pt idx="72833">
                  <c:v>0.83538175046554941</c:v>
                </c:pt>
                <c:pt idx="72834">
                  <c:v>0.83507073715562186</c:v>
                </c:pt>
                <c:pt idx="72835">
                  <c:v>0.83507073715562186</c:v>
                </c:pt>
                <c:pt idx="72836">
                  <c:v>0.83507073715562186</c:v>
                </c:pt>
                <c:pt idx="72837">
                  <c:v>0.8347599553405286</c:v>
                </c:pt>
                <c:pt idx="72838">
                  <c:v>0.83513211760327521</c:v>
                </c:pt>
                <c:pt idx="72839">
                  <c:v>0.83550427986602172</c:v>
                </c:pt>
                <c:pt idx="72840">
                  <c:v>0.83550427986602172</c:v>
                </c:pt>
                <c:pt idx="72841">
                  <c:v>0.8348214285714286</c:v>
                </c:pt>
                <c:pt idx="72842">
                  <c:v>0.83519345238095233</c:v>
                </c:pt>
                <c:pt idx="72843">
                  <c:v>0.83525474153960577</c:v>
                </c:pt>
                <c:pt idx="72844">
                  <c:v>0.83531598513011163</c:v>
                </c:pt>
                <c:pt idx="72845">
                  <c:v>0.83562662699888446</c:v>
                </c:pt>
                <c:pt idx="72846">
                  <c:v>0.83531598513011163</c:v>
                </c:pt>
                <c:pt idx="72847">
                  <c:v>0.83500557413600907</c:v>
                </c:pt>
                <c:pt idx="72848">
                  <c:v>0.83525474153960577</c:v>
                </c:pt>
                <c:pt idx="72849">
                  <c:v>0.83507073715562186</c:v>
                </c:pt>
                <c:pt idx="72850">
                  <c:v>0.83606557377049184</c:v>
                </c:pt>
                <c:pt idx="72851">
                  <c:v>0.83569299552906096</c:v>
                </c:pt>
                <c:pt idx="72852">
                  <c:v>0.8356317554975774</c:v>
                </c:pt>
                <c:pt idx="72853">
                  <c:v>0.8353204172876304</c:v>
                </c:pt>
                <c:pt idx="72854">
                  <c:v>0.8356317554975774</c:v>
                </c:pt>
                <c:pt idx="72855">
                  <c:v>0.8356317554975774</c:v>
                </c:pt>
                <c:pt idx="72856">
                  <c:v>0.8353204172876304</c:v>
                </c:pt>
                <c:pt idx="72857">
                  <c:v>0.83569299552906096</c:v>
                </c:pt>
                <c:pt idx="72858">
                  <c:v>0.8353817504655493</c:v>
                </c:pt>
                <c:pt idx="72859">
                  <c:v>0.8353817504655493</c:v>
                </c:pt>
                <c:pt idx="72860">
                  <c:v>0.83544303797468367</c:v>
                </c:pt>
                <c:pt idx="72861">
                  <c:v>0.83469843633655993</c:v>
                </c:pt>
                <c:pt idx="72862">
                  <c:v>0.83507073715562186</c:v>
                </c:pt>
                <c:pt idx="72863">
                  <c:v>0.8347599553405286</c:v>
                </c:pt>
                <c:pt idx="72864">
                  <c:v>0.8347599553405286</c:v>
                </c:pt>
                <c:pt idx="72865">
                  <c:v>0.8347599553405286</c:v>
                </c:pt>
                <c:pt idx="72866">
                  <c:v>0.83513211760327521</c:v>
                </c:pt>
                <c:pt idx="72867">
                  <c:v>0.83513211760327521</c:v>
                </c:pt>
                <c:pt idx="72868">
                  <c:v>0.83544303797468367</c:v>
                </c:pt>
                <c:pt idx="72869">
                  <c:v>0.83507073715562186</c:v>
                </c:pt>
                <c:pt idx="72870">
                  <c:v>0.83507073715562186</c:v>
                </c:pt>
                <c:pt idx="72871">
                  <c:v>0.83544303797468367</c:v>
                </c:pt>
                <c:pt idx="72872">
                  <c:v>0.8353817504655493</c:v>
                </c:pt>
                <c:pt idx="72873">
                  <c:v>0.8353817504655493</c:v>
                </c:pt>
                <c:pt idx="72874">
                  <c:v>0.83569299552906096</c:v>
                </c:pt>
                <c:pt idx="72875">
                  <c:v>0.83569299552906096</c:v>
                </c:pt>
                <c:pt idx="72876">
                  <c:v>0.8353817504655493</c:v>
                </c:pt>
                <c:pt idx="72877">
                  <c:v>0.83569299552906096</c:v>
                </c:pt>
                <c:pt idx="72878">
                  <c:v>0.8357541899441342</c:v>
                </c:pt>
                <c:pt idx="72879">
                  <c:v>0.83544303797468367</c:v>
                </c:pt>
                <c:pt idx="72880">
                  <c:v>0.83513211760327521</c:v>
                </c:pt>
                <c:pt idx="72881">
                  <c:v>0.83519345238095233</c:v>
                </c:pt>
                <c:pt idx="72882">
                  <c:v>0.83519345238095233</c:v>
                </c:pt>
                <c:pt idx="72883">
                  <c:v>0.83519345238095233</c:v>
                </c:pt>
                <c:pt idx="72884">
                  <c:v>0.83519345238095233</c:v>
                </c:pt>
                <c:pt idx="72885">
                  <c:v>0.83513211760327521</c:v>
                </c:pt>
                <c:pt idx="72886">
                  <c:v>0.83513211760327521</c:v>
                </c:pt>
                <c:pt idx="72887">
                  <c:v>0.8357541899441342</c:v>
                </c:pt>
                <c:pt idx="72888">
                  <c:v>0.8353204172876304</c:v>
                </c:pt>
                <c:pt idx="72889">
                  <c:v>0.83525903838986215</c:v>
                </c:pt>
                <c:pt idx="72890">
                  <c:v>0.8356317554975774</c:v>
                </c:pt>
                <c:pt idx="72891">
                  <c:v>0.83569299552906096</c:v>
                </c:pt>
                <c:pt idx="72892">
                  <c:v>0.8353817504655493</c:v>
                </c:pt>
                <c:pt idx="72893">
                  <c:v>0.83569299552906096</c:v>
                </c:pt>
                <c:pt idx="72894">
                  <c:v>0.83569299552906096</c:v>
                </c:pt>
                <c:pt idx="72895">
                  <c:v>0.8353817504655493</c:v>
                </c:pt>
                <c:pt idx="72896">
                  <c:v>0.83569299552906096</c:v>
                </c:pt>
                <c:pt idx="72897">
                  <c:v>0.8353204172876304</c:v>
                </c:pt>
                <c:pt idx="72898">
                  <c:v>0.8353817504655493</c:v>
                </c:pt>
                <c:pt idx="72899">
                  <c:v>0.8353817504655493</c:v>
                </c:pt>
                <c:pt idx="72900">
                  <c:v>0.8356317554975774</c:v>
                </c:pt>
                <c:pt idx="72901">
                  <c:v>0.83525903838986215</c:v>
                </c:pt>
                <c:pt idx="72902">
                  <c:v>0.8356317554975774</c:v>
                </c:pt>
                <c:pt idx="72903">
                  <c:v>0.83569299552906096</c:v>
                </c:pt>
                <c:pt idx="72904">
                  <c:v>0.8357541899441342</c:v>
                </c:pt>
                <c:pt idx="72905">
                  <c:v>0.8357541899441342</c:v>
                </c:pt>
                <c:pt idx="72906">
                  <c:v>0.8353817504655493</c:v>
                </c:pt>
                <c:pt idx="72907">
                  <c:v>0.8353817504655493</c:v>
                </c:pt>
                <c:pt idx="72908">
                  <c:v>0.8353817504655493</c:v>
                </c:pt>
                <c:pt idx="72909">
                  <c:v>0.8353817504655493</c:v>
                </c:pt>
                <c:pt idx="72910">
                  <c:v>0.83544303797468367</c:v>
                </c:pt>
                <c:pt idx="72911">
                  <c:v>0.83544303797468367</c:v>
                </c:pt>
                <c:pt idx="72912">
                  <c:v>0.83544303797468367</c:v>
                </c:pt>
                <c:pt idx="72913">
                  <c:v>0.83550427986602172</c:v>
                </c:pt>
                <c:pt idx="72914">
                  <c:v>0.83519345238095233</c:v>
                </c:pt>
                <c:pt idx="72915">
                  <c:v>0.83525474153960577</c:v>
                </c:pt>
                <c:pt idx="72916">
                  <c:v>0.83519345238095233</c:v>
                </c:pt>
                <c:pt idx="72917">
                  <c:v>0.83513211760327521</c:v>
                </c:pt>
                <c:pt idx="72918">
                  <c:v>0.83519345238095233</c:v>
                </c:pt>
                <c:pt idx="72919">
                  <c:v>0.83488285608032731</c:v>
                </c:pt>
                <c:pt idx="72920">
                  <c:v>0.83525474153960577</c:v>
                </c:pt>
                <c:pt idx="72921">
                  <c:v>0.83531598513011163</c:v>
                </c:pt>
                <c:pt idx="72922">
                  <c:v>0.83525474153960577</c:v>
                </c:pt>
                <c:pt idx="72923">
                  <c:v>0.83587644212876822</c:v>
                </c:pt>
                <c:pt idx="72924">
                  <c:v>0.83544303797468367</c:v>
                </c:pt>
                <c:pt idx="72925">
                  <c:v>0.83569299552906096</c:v>
                </c:pt>
                <c:pt idx="72926">
                  <c:v>0.8353204172876304</c:v>
                </c:pt>
                <c:pt idx="72927">
                  <c:v>0.83569299552906096</c:v>
                </c:pt>
                <c:pt idx="72928">
                  <c:v>0.8353817504655493</c:v>
                </c:pt>
                <c:pt idx="72929">
                  <c:v>0.83500931098696463</c:v>
                </c:pt>
                <c:pt idx="72930">
                  <c:v>0.83532041728763051</c:v>
                </c:pt>
                <c:pt idx="72931">
                  <c:v>0.83569299552906096</c:v>
                </c:pt>
                <c:pt idx="72932">
                  <c:v>0.8353817504655493</c:v>
                </c:pt>
                <c:pt idx="72933">
                  <c:v>0.83544303797468367</c:v>
                </c:pt>
                <c:pt idx="72934">
                  <c:v>0.83544303797468367</c:v>
                </c:pt>
                <c:pt idx="72935">
                  <c:v>0.83550427986602172</c:v>
                </c:pt>
                <c:pt idx="72936">
                  <c:v>0.8348214285714286</c:v>
                </c:pt>
                <c:pt idx="72937">
                  <c:v>0.83488285608032731</c:v>
                </c:pt>
                <c:pt idx="72938">
                  <c:v>0.83488285608032731</c:v>
                </c:pt>
                <c:pt idx="72939">
                  <c:v>0.83488285608032731</c:v>
                </c:pt>
                <c:pt idx="72940">
                  <c:v>0.83488285608032731</c:v>
                </c:pt>
                <c:pt idx="72941">
                  <c:v>0.83513211760327521</c:v>
                </c:pt>
                <c:pt idx="72942">
                  <c:v>0.83538175046554941</c:v>
                </c:pt>
                <c:pt idx="72943">
                  <c:v>0.8353204172876304</c:v>
                </c:pt>
                <c:pt idx="72944">
                  <c:v>0.8353817504655493</c:v>
                </c:pt>
                <c:pt idx="72945">
                  <c:v>0.8353817504655493</c:v>
                </c:pt>
                <c:pt idx="72946">
                  <c:v>0.8356317554975774</c:v>
                </c:pt>
                <c:pt idx="72947">
                  <c:v>0.8353204172876304</c:v>
                </c:pt>
                <c:pt idx="72948">
                  <c:v>0.8353204172876304</c:v>
                </c:pt>
                <c:pt idx="72949">
                  <c:v>0.83569299552906096</c:v>
                </c:pt>
                <c:pt idx="72950">
                  <c:v>0.8357541899441342</c:v>
                </c:pt>
                <c:pt idx="72951">
                  <c:v>0.83581533879374537</c:v>
                </c:pt>
                <c:pt idx="72952">
                  <c:v>0.83513211760327521</c:v>
                </c:pt>
                <c:pt idx="72953">
                  <c:v>0.83513211760327521</c:v>
                </c:pt>
                <c:pt idx="72954">
                  <c:v>0.83519345238095233</c:v>
                </c:pt>
                <c:pt idx="72955">
                  <c:v>0.83488285608032731</c:v>
                </c:pt>
                <c:pt idx="72956">
                  <c:v>0.83488285608032731</c:v>
                </c:pt>
                <c:pt idx="72957">
                  <c:v>0.83519345238095233</c:v>
                </c:pt>
                <c:pt idx="72958">
                  <c:v>0.83519345238095233</c:v>
                </c:pt>
                <c:pt idx="72959">
                  <c:v>0.83525474153960577</c:v>
                </c:pt>
                <c:pt idx="72960">
                  <c:v>0.83519345238095233</c:v>
                </c:pt>
                <c:pt idx="72961">
                  <c:v>0.83550427986602172</c:v>
                </c:pt>
                <c:pt idx="72962">
                  <c:v>0.83519345238095233</c:v>
                </c:pt>
                <c:pt idx="72963">
                  <c:v>0.83488285608032731</c:v>
                </c:pt>
                <c:pt idx="72964">
                  <c:v>0.8348214285714286</c:v>
                </c:pt>
                <c:pt idx="72965">
                  <c:v>0.83513211760327521</c:v>
                </c:pt>
                <c:pt idx="72966">
                  <c:v>0.8348214285714286</c:v>
                </c:pt>
                <c:pt idx="72967">
                  <c:v>0.8348214285714286</c:v>
                </c:pt>
                <c:pt idx="72968">
                  <c:v>0.83513211760327521</c:v>
                </c:pt>
                <c:pt idx="72969">
                  <c:v>0.83544303797468367</c:v>
                </c:pt>
                <c:pt idx="72970">
                  <c:v>0.83569299552906096</c:v>
                </c:pt>
                <c:pt idx="72971">
                  <c:v>0.8353817504655493</c:v>
                </c:pt>
                <c:pt idx="72972">
                  <c:v>0.8353204172876304</c:v>
                </c:pt>
                <c:pt idx="72973">
                  <c:v>0.83557046979865779</c:v>
                </c:pt>
                <c:pt idx="72974">
                  <c:v>0.8356317554975774</c:v>
                </c:pt>
                <c:pt idx="72975">
                  <c:v>0.8356317554975774</c:v>
                </c:pt>
                <c:pt idx="72976">
                  <c:v>0.8356317554975774</c:v>
                </c:pt>
                <c:pt idx="72977">
                  <c:v>0.8356317554975774</c:v>
                </c:pt>
                <c:pt idx="72978">
                  <c:v>0.83525903838986215</c:v>
                </c:pt>
                <c:pt idx="72979">
                  <c:v>0.8356317554975774</c:v>
                </c:pt>
                <c:pt idx="72980">
                  <c:v>0.83525903838986215</c:v>
                </c:pt>
                <c:pt idx="72981">
                  <c:v>0.8356317554975774</c:v>
                </c:pt>
                <c:pt idx="72982">
                  <c:v>0.8353204172876304</c:v>
                </c:pt>
                <c:pt idx="72983">
                  <c:v>0.8353204172876304</c:v>
                </c:pt>
                <c:pt idx="72984">
                  <c:v>0.8353204172876304</c:v>
                </c:pt>
                <c:pt idx="72985">
                  <c:v>0.8353204172876304</c:v>
                </c:pt>
                <c:pt idx="72986">
                  <c:v>0.8353817504655493</c:v>
                </c:pt>
                <c:pt idx="72987">
                  <c:v>0.83507073715562186</c:v>
                </c:pt>
                <c:pt idx="72988">
                  <c:v>0.83513211760327521</c:v>
                </c:pt>
                <c:pt idx="72989">
                  <c:v>0.83513211760327521</c:v>
                </c:pt>
                <c:pt idx="72990">
                  <c:v>0.83507073715562186</c:v>
                </c:pt>
                <c:pt idx="72991">
                  <c:v>0.83507073715562186</c:v>
                </c:pt>
                <c:pt idx="72992">
                  <c:v>0.83469843633655993</c:v>
                </c:pt>
                <c:pt idx="72993">
                  <c:v>0.83500931098696463</c:v>
                </c:pt>
                <c:pt idx="72994">
                  <c:v>0.83525903838986215</c:v>
                </c:pt>
                <c:pt idx="72995">
                  <c:v>0.83525903838986215</c:v>
                </c:pt>
                <c:pt idx="72996">
                  <c:v>0.83557046979865779</c:v>
                </c:pt>
                <c:pt idx="72997">
                  <c:v>0.8356317554975774</c:v>
                </c:pt>
                <c:pt idx="72998">
                  <c:v>0.83569299552906096</c:v>
                </c:pt>
                <c:pt idx="72999">
                  <c:v>0.83544303797468367</c:v>
                </c:pt>
                <c:pt idx="73000">
                  <c:v>0.83587644212876822</c:v>
                </c:pt>
                <c:pt idx="73001">
                  <c:v>0.83556547619047616</c:v>
                </c:pt>
                <c:pt idx="73002">
                  <c:v>0.83525474153960577</c:v>
                </c:pt>
                <c:pt idx="73003">
                  <c:v>0.83519345238095233</c:v>
                </c:pt>
                <c:pt idx="73004">
                  <c:v>0.83513211760327521</c:v>
                </c:pt>
                <c:pt idx="73005">
                  <c:v>0.83507073715562186</c:v>
                </c:pt>
                <c:pt idx="73006">
                  <c:v>0.83500931098696463</c:v>
                </c:pt>
                <c:pt idx="73007">
                  <c:v>0.83494783904619974</c:v>
                </c:pt>
                <c:pt idx="73008">
                  <c:v>0.83525903838986215</c:v>
                </c:pt>
                <c:pt idx="73009">
                  <c:v>0.83525903838986215</c:v>
                </c:pt>
                <c:pt idx="73010">
                  <c:v>0.8353204172876304</c:v>
                </c:pt>
                <c:pt idx="73011">
                  <c:v>0.83507073715562186</c:v>
                </c:pt>
                <c:pt idx="73012">
                  <c:v>0.83513211760327521</c:v>
                </c:pt>
                <c:pt idx="73013">
                  <c:v>0.8348214285714286</c:v>
                </c:pt>
                <c:pt idx="73014">
                  <c:v>0.83519345238095233</c:v>
                </c:pt>
                <c:pt idx="73015">
                  <c:v>0.83513211760327521</c:v>
                </c:pt>
                <c:pt idx="73016">
                  <c:v>0.83507073715562186</c:v>
                </c:pt>
                <c:pt idx="73017">
                  <c:v>0.83569299552906096</c:v>
                </c:pt>
                <c:pt idx="73018">
                  <c:v>0.83569299552906096</c:v>
                </c:pt>
                <c:pt idx="73019">
                  <c:v>0.83569299552906096</c:v>
                </c:pt>
                <c:pt idx="73020">
                  <c:v>0.83569299552906096</c:v>
                </c:pt>
                <c:pt idx="73021">
                  <c:v>0.8353817504655493</c:v>
                </c:pt>
                <c:pt idx="73022">
                  <c:v>0.8353817504655493</c:v>
                </c:pt>
                <c:pt idx="73023">
                  <c:v>0.83581533879374537</c:v>
                </c:pt>
                <c:pt idx="73024">
                  <c:v>0.83519345238095233</c:v>
                </c:pt>
                <c:pt idx="73025">
                  <c:v>0.83488285608032731</c:v>
                </c:pt>
                <c:pt idx="73026">
                  <c:v>0.83525474153960577</c:v>
                </c:pt>
                <c:pt idx="73027">
                  <c:v>0.83494423791821559</c:v>
                </c:pt>
                <c:pt idx="73028">
                  <c:v>0.83488285608032731</c:v>
                </c:pt>
                <c:pt idx="73029">
                  <c:v>0.83494423791821559</c:v>
                </c:pt>
                <c:pt idx="73030">
                  <c:v>0.8348214285714286</c:v>
                </c:pt>
                <c:pt idx="73031">
                  <c:v>0.83513211760327521</c:v>
                </c:pt>
                <c:pt idx="73032">
                  <c:v>0.83513211760327521</c:v>
                </c:pt>
                <c:pt idx="73033">
                  <c:v>0.83538175046554941</c:v>
                </c:pt>
                <c:pt idx="73034">
                  <c:v>0.8357541899441342</c:v>
                </c:pt>
                <c:pt idx="73035">
                  <c:v>0.8353204172876304</c:v>
                </c:pt>
                <c:pt idx="73036">
                  <c:v>0.83519761372110379</c:v>
                </c:pt>
                <c:pt idx="73037">
                  <c:v>0.83550913838120111</c:v>
                </c:pt>
                <c:pt idx="73038">
                  <c:v>0.83544776119402975</c:v>
                </c:pt>
                <c:pt idx="73039">
                  <c:v>0.83544776119402975</c:v>
                </c:pt>
                <c:pt idx="73040">
                  <c:v>0.83519761372110379</c:v>
                </c:pt>
                <c:pt idx="73041">
                  <c:v>0.83488632128214701</c:v>
                </c:pt>
                <c:pt idx="73042">
                  <c:v>0.8353204172876304</c:v>
                </c:pt>
                <c:pt idx="73043">
                  <c:v>0.83500931098696463</c:v>
                </c:pt>
                <c:pt idx="73044">
                  <c:v>0.83469843633655993</c:v>
                </c:pt>
                <c:pt idx="73045">
                  <c:v>0.83469843633655993</c:v>
                </c:pt>
                <c:pt idx="73046">
                  <c:v>0.8353204172876304</c:v>
                </c:pt>
                <c:pt idx="73047">
                  <c:v>0.8356317554975774</c:v>
                </c:pt>
                <c:pt idx="73048">
                  <c:v>0.83557046979865779</c:v>
                </c:pt>
                <c:pt idx="73049">
                  <c:v>0.83550913838120111</c:v>
                </c:pt>
                <c:pt idx="73050">
                  <c:v>0.83557046979865779</c:v>
                </c:pt>
                <c:pt idx="73051">
                  <c:v>0.83494783904619974</c:v>
                </c:pt>
                <c:pt idx="73052">
                  <c:v>0.83519761372110379</c:v>
                </c:pt>
                <c:pt idx="73053">
                  <c:v>0.83550913838120111</c:v>
                </c:pt>
                <c:pt idx="73054">
                  <c:v>0.83525903838986215</c:v>
                </c:pt>
                <c:pt idx="73055">
                  <c:v>0.83494783904619974</c:v>
                </c:pt>
                <c:pt idx="73056">
                  <c:v>0.83488632128214701</c:v>
                </c:pt>
                <c:pt idx="73057">
                  <c:v>0.8353204172876304</c:v>
                </c:pt>
                <c:pt idx="73058">
                  <c:v>0.83500931098696463</c:v>
                </c:pt>
                <c:pt idx="73059">
                  <c:v>0.83432613551749824</c:v>
                </c:pt>
                <c:pt idx="73060">
                  <c:v>0.83494783904619974</c:v>
                </c:pt>
                <c:pt idx="73061">
                  <c:v>0.83494783904619974</c:v>
                </c:pt>
                <c:pt idx="73062">
                  <c:v>0.83494783904619974</c:v>
                </c:pt>
                <c:pt idx="73063">
                  <c:v>0.8353204172876304</c:v>
                </c:pt>
                <c:pt idx="73064">
                  <c:v>0.83500931098696463</c:v>
                </c:pt>
                <c:pt idx="73065">
                  <c:v>0.8353817504655493</c:v>
                </c:pt>
                <c:pt idx="73066">
                  <c:v>0.83500931098696463</c:v>
                </c:pt>
                <c:pt idx="73067">
                  <c:v>0.83569299552906096</c:v>
                </c:pt>
                <c:pt idx="73068">
                  <c:v>0.8353817504655493</c:v>
                </c:pt>
                <c:pt idx="73069">
                  <c:v>0.83507073715562186</c:v>
                </c:pt>
                <c:pt idx="73070">
                  <c:v>0.83513211760327521</c:v>
                </c:pt>
                <c:pt idx="73071">
                  <c:v>0.83513211760327521</c:v>
                </c:pt>
                <c:pt idx="73072">
                  <c:v>0.83507073715562186</c:v>
                </c:pt>
                <c:pt idx="73073">
                  <c:v>0.83469843633655993</c:v>
                </c:pt>
                <c:pt idx="73074">
                  <c:v>0.8353817504655493</c:v>
                </c:pt>
                <c:pt idx="73075">
                  <c:v>0.8356317554975774</c:v>
                </c:pt>
                <c:pt idx="73076">
                  <c:v>0.83557046979865779</c:v>
                </c:pt>
                <c:pt idx="73077">
                  <c:v>0.83525903838986215</c:v>
                </c:pt>
                <c:pt idx="73078">
                  <c:v>0.83550913838120111</c:v>
                </c:pt>
                <c:pt idx="73079">
                  <c:v>0.83550913838120111</c:v>
                </c:pt>
                <c:pt idx="73080">
                  <c:v>0.83557046979865779</c:v>
                </c:pt>
                <c:pt idx="73081">
                  <c:v>0.83494783904619974</c:v>
                </c:pt>
                <c:pt idx="73082">
                  <c:v>0.83463687150837995</c:v>
                </c:pt>
                <c:pt idx="73083">
                  <c:v>0.83500931098696463</c:v>
                </c:pt>
                <c:pt idx="73084">
                  <c:v>0.83494783904619974</c:v>
                </c:pt>
                <c:pt idx="73085">
                  <c:v>0.8353204172876304</c:v>
                </c:pt>
                <c:pt idx="73086">
                  <c:v>0.83525903838986215</c:v>
                </c:pt>
                <c:pt idx="73087">
                  <c:v>0.8356317554975774</c:v>
                </c:pt>
                <c:pt idx="73088">
                  <c:v>0.83519761372110379</c:v>
                </c:pt>
                <c:pt idx="73089">
                  <c:v>0.83513614323013796</c:v>
                </c:pt>
                <c:pt idx="73090">
                  <c:v>0.83550913838120111</c:v>
                </c:pt>
                <c:pt idx="73091">
                  <c:v>0.83557046979865779</c:v>
                </c:pt>
                <c:pt idx="73092">
                  <c:v>0.83557046979865779</c:v>
                </c:pt>
                <c:pt idx="73093">
                  <c:v>0.83519761372110379</c:v>
                </c:pt>
                <c:pt idx="73094">
                  <c:v>0.83557046979865779</c:v>
                </c:pt>
                <c:pt idx="73095">
                  <c:v>0.83557046979865779</c:v>
                </c:pt>
                <c:pt idx="73096">
                  <c:v>0.83494783904619974</c:v>
                </c:pt>
                <c:pt idx="73097">
                  <c:v>0.8347599553405286</c:v>
                </c:pt>
                <c:pt idx="73098">
                  <c:v>0.83513211760327521</c:v>
                </c:pt>
                <c:pt idx="73099">
                  <c:v>0.83538175046554941</c:v>
                </c:pt>
                <c:pt idx="73100">
                  <c:v>0.83569299552906096</c:v>
                </c:pt>
                <c:pt idx="73101">
                  <c:v>0.8356317554975774</c:v>
                </c:pt>
                <c:pt idx="73102">
                  <c:v>0.83525903838986215</c:v>
                </c:pt>
                <c:pt idx="73103">
                  <c:v>0.83557046979865779</c:v>
                </c:pt>
                <c:pt idx="73104">
                  <c:v>0.83525903838986215</c:v>
                </c:pt>
                <c:pt idx="73105">
                  <c:v>0.8353204172876304</c:v>
                </c:pt>
                <c:pt idx="73106">
                  <c:v>0.8353817504655493</c:v>
                </c:pt>
                <c:pt idx="73107">
                  <c:v>0.83500931098696463</c:v>
                </c:pt>
                <c:pt idx="73108">
                  <c:v>0.83507073715562186</c:v>
                </c:pt>
                <c:pt idx="73109">
                  <c:v>0.83519345238095233</c:v>
                </c:pt>
                <c:pt idx="73110">
                  <c:v>0.83513211760327521</c:v>
                </c:pt>
                <c:pt idx="73111">
                  <c:v>0.83550427986602172</c:v>
                </c:pt>
                <c:pt idx="73112">
                  <c:v>0.8357541899441342</c:v>
                </c:pt>
                <c:pt idx="73113">
                  <c:v>0.83525903838986215</c:v>
                </c:pt>
                <c:pt idx="73114">
                  <c:v>0.83557046979865779</c:v>
                </c:pt>
                <c:pt idx="73115">
                  <c:v>0.83594332587621178</c:v>
                </c:pt>
                <c:pt idx="73116">
                  <c:v>0.83569299552906096</c:v>
                </c:pt>
                <c:pt idx="73117">
                  <c:v>0.8353817504655493</c:v>
                </c:pt>
                <c:pt idx="73118">
                  <c:v>0.83507073715562186</c:v>
                </c:pt>
                <c:pt idx="73119">
                  <c:v>0.8348214285714286</c:v>
                </c:pt>
                <c:pt idx="73120">
                  <c:v>0.83507073715562186</c:v>
                </c:pt>
                <c:pt idx="73121">
                  <c:v>0.8353204172876304</c:v>
                </c:pt>
                <c:pt idx="73122">
                  <c:v>0.83557046979865779</c:v>
                </c:pt>
                <c:pt idx="73123">
                  <c:v>0.83557046979865779</c:v>
                </c:pt>
                <c:pt idx="73124">
                  <c:v>0.83557046979865779</c:v>
                </c:pt>
                <c:pt idx="73125">
                  <c:v>0.83557046979865779</c:v>
                </c:pt>
                <c:pt idx="73126">
                  <c:v>0.83519761372110379</c:v>
                </c:pt>
                <c:pt idx="73127">
                  <c:v>0.83550913838120111</c:v>
                </c:pt>
                <c:pt idx="73128">
                  <c:v>0.83519761372110379</c:v>
                </c:pt>
                <c:pt idx="73129">
                  <c:v>0.83519761372110379</c:v>
                </c:pt>
                <c:pt idx="73130">
                  <c:v>0.83519761372110379</c:v>
                </c:pt>
                <c:pt idx="73131">
                  <c:v>0.83525903838986215</c:v>
                </c:pt>
                <c:pt idx="73132">
                  <c:v>0.83500931098696463</c:v>
                </c:pt>
                <c:pt idx="73133">
                  <c:v>0.83469843633655993</c:v>
                </c:pt>
                <c:pt idx="73134">
                  <c:v>0.83500931098696463</c:v>
                </c:pt>
                <c:pt idx="73135">
                  <c:v>0.8353204172876304</c:v>
                </c:pt>
                <c:pt idx="73136">
                  <c:v>0.83494783904619974</c:v>
                </c:pt>
                <c:pt idx="73137">
                  <c:v>0.83557046979865779</c:v>
                </c:pt>
                <c:pt idx="73138">
                  <c:v>0.83550913838120111</c:v>
                </c:pt>
                <c:pt idx="73139">
                  <c:v>0.83550913838120111</c:v>
                </c:pt>
                <c:pt idx="73140">
                  <c:v>0.83557046979865779</c:v>
                </c:pt>
                <c:pt idx="73141">
                  <c:v>0.83557046979865779</c:v>
                </c:pt>
                <c:pt idx="73142">
                  <c:v>0.83525903838986215</c:v>
                </c:pt>
                <c:pt idx="73143">
                  <c:v>0.8353204172876304</c:v>
                </c:pt>
                <c:pt idx="73144">
                  <c:v>0.8356317554975774</c:v>
                </c:pt>
                <c:pt idx="73145">
                  <c:v>0.8356317554975774</c:v>
                </c:pt>
                <c:pt idx="73146">
                  <c:v>0.83569299552906096</c:v>
                </c:pt>
                <c:pt idx="73147">
                  <c:v>0.83507073715562175</c:v>
                </c:pt>
                <c:pt idx="73148">
                  <c:v>0.83500931098696463</c:v>
                </c:pt>
                <c:pt idx="73149">
                  <c:v>0.83494783904619974</c:v>
                </c:pt>
                <c:pt idx="73150">
                  <c:v>0.8353204172876304</c:v>
                </c:pt>
                <c:pt idx="73151">
                  <c:v>0.8353204172876304</c:v>
                </c:pt>
                <c:pt idx="73152">
                  <c:v>0.83594332587621178</c:v>
                </c:pt>
                <c:pt idx="73153">
                  <c:v>0.83594332587621178</c:v>
                </c:pt>
                <c:pt idx="73154">
                  <c:v>0.83569299552906096</c:v>
                </c:pt>
                <c:pt idx="73155">
                  <c:v>0.83500931098696463</c:v>
                </c:pt>
                <c:pt idx="73156">
                  <c:v>0.83500931098696463</c:v>
                </c:pt>
                <c:pt idx="73157">
                  <c:v>0.83569299552906096</c:v>
                </c:pt>
                <c:pt idx="73158">
                  <c:v>0.8353817504655493</c:v>
                </c:pt>
                <c:pt idx="73159">
                  <c:v>0.8353817504655493</c:v>
                </c:pt>
                <c:pt idx="73160">
                  <c:v>0.83500931098696463</c:v>
                </c:pt>
                <c:pt idx="73161">
                  <c:v>0.83507073715562186</c:v>
                </c:pt>
                <c:pt idx="73162">
                  <c:v>0.8347599553405286</c:v>
                </c:pt>
                <c:pt idx="73163">
                  <c:v>0.8347599553405286</c:v>
                </c:pt>
                <c:pt idx="73164">
                  <c:v>0.83469843633655993</c:v>
                </c:pt>
                <c:pt idx="73165">
                  <c:v>0.8353817504655493</c:v>
                </c:pt>
                <c:pt idx="73166">
                  <c:v>0.83544303797468367</c:v>
                </c:pt>
                <c:pt idx="73167">
                  <c:v>0.8353817504655493</c:v>
                </c:pt>
                <c:pt idx="73168">
                  <c:v>0.83538175046554941</c:v>
                </c:pt>
                <c:pt idx="73169">
                  <c:v>0.83507073715562186</c:v>
                </c:pt>
                <c:pt idx="73170">
                  <c:v>0.8353817504655493</c:v>
                </c:pt>
                <c:pt idx="73171">
                  <c:v>0.8347599553405286</c:v>
                </c:pt>
                <c:pt idx="73172">
                  <c:v>0.83513211760327521</c:v>
                </c:pt>
                <c:pt idx="73173">
                  <c:v>0.83513211760327521</c:v>
                </c:pt>
                <c:pt idx="73174">
                  <c:v>0.8348214285714286</c:v>
                </c:pt>
                <c:pt idx="73175">
                  <c:v>0.8347599553405286</c:v>
                </c:pt>
                <c:pt idx="73176">
                  <c:v>0.83507073715562186</c:v>
                </c:pt>
                <c:pt idx="73177">
                  <c:v>0.83507073715562186</c:v>
                </c:pt>
                <c:pt idx="73178">
                  <c:v>0.8357541899441342</c:v>
                </c:pt>
                <c:pt idx="73179">
                  <c:v>0.8353817504655493</c:v>
                </c:pt>
                <c:pt idx="73180">
                  <c:v>0.8353817504655493</c:v>
                </c:pt>
                <c:pt idx="73181">
                  <c:v>0.8353817504655493</c:v>
                </c:pt>
                <c:pt idx="73182">
                  <c:v>0.83569299552906096</c:v>
                </c:pt>
                <c:pt idx="73183">
                  <c:v>0.8353204172876304</c:v>
                </c:pt>
                <c:pt idx="73184">
                  <c:v>0.8353204172876304</c:v>
                </c:pt>
                <c:pt idx="73185">
                  <c:v>0.8356317554975774</c:v>
                </c:pt>
                <c:pt idx="73186">
                  <c:v>0.8356317554975774</c:v>
                </c:pt>
                <c:pt idx="73187">
                  <c:v>0.8356317554975774</c:v>
                </c:pt>
                <c:pt idx="73188">
                  <c:v>0.83525903838986215</c:v>
                </c:pt>
                <c:pt idx="73189">
                  <c:v>0.83525903838986215</c:v>
                </c:pt>
                <c:pt idx="73190">
                  <c:v>0.83525903838986215</c:v>
                </c:pt>
                <c:pt idx="73191">
                  <c:v>0.83525903838986215</c:v>
                </c:pt>
                <c:pt idx="73192">
                  <c:v>0.83519761372110379</c:v>
                </c:pt>
                <c:pt idx="73193">
                  <c:v>0.83519761372110379</c:v>
                </c:pt>
                <c:pt idx="73194">
                  <c:v>0.83525903838986215</c:v>
                </c:pt>
                <c:pt idx="73195">
                  <c:v>0.83525903838986215</c:v>
                </c:pt>
                <c:pt idx="73196">
                  <c:v>0.83488632128214701</c:v>
                </c:pt>
                <c:pt idx="73197">
                  <c:v>0.83457526080476907</c:v>
                </c:pt>
                <c:pt idx="73198">
                  <c:v>0.83494783904619974</c:v>
                </c:pt>
                <c:pt idx="73199">
                  <c:v>0.83525903838986215</c:v>
                </c:pt>
                <c:pt idx="73200">
                  <c:v>0.83519761372110379</c:v>
                </c:pt>
                <c:pt idx="73201">
                  <c:v>0.83513614323013796</c:v>
                </c:pt>
                <c:pt idx="73202">
                  <c:v>0.83538633818589025</c:v>
                </c:pt>
                <c:pt idx="73203">
                  <c:v>0.83538633818589025</c:v>
                </c:pt>
                <c:pt idx="73204">
                  <c:v>0.83532486930545191</c:v>
                </c:pt>
                <c:pt idx="73205">
                  <c:v>0.83569828230022403</c:v>
                </c:pt>
                <c:pt idx="73206">
                  <c:v>0.83569828230022403</c:v>
                </c:pt>
                <c:pt idx="73207">
                  <c:v>0.83575961179544611</c:v>
                </c:pt>
                <c:pt idx="73208">
                  <c:v>0.83544776119402975</c:v>
                </c:pt>
                <c:pt idx="73209">
                  <c:v>0.83513614323013807</c:v>
                </c:pt>
                <c:pt idx="73210">
                  <c:v>0.83513614323013807</c:v>
                </c:pt>
                <c:pt idx="73211">
                  <c:v>0.83513614323013807</c:v>
                </c:pt>
                <c:pt idx="73212">
                  <c:v>0.83476314807907492</c:v>
                </c:pt>
                <c:pt idx="73213">
                  <c:v>0.83513614323013807</c:v>
                </c:pt>
                <c:pt idx="73214">
                  <c:v>0.83519761372110379</c:v>
                </c:pt>
                <c:pt idx="73215">
                  <c:v>0.83519761372110379</c:v>
                </c:pt>
                <c:pt idx="73216">
                  <c:v>0.83482475764354969</c:v>
                </c:pt>
                <c:pt idx="73217">
                  <c:v>0.83513614323013807</c:v>
                </c:pt>
                <c:pt idx="73218">
                  <c:v>0.83544776119402997</c:v>
                </c:pt>
                <c:pt idx="73219">
                  <c:v>0.83544776119402975</c:v>
                </c:pt>
                <c:pt idx="73220">
                  <c:v>0.83513614323013796</c:v>
                </c:pt>
                <c:pt idx="73221">
                  <c:v>0.83550913838120111</c:v>
                </c:pt>
                <c:pt idx="73222">
                  <c:v>0.83544776119402975</c:v>
                </c:pt>
                <c:pt idx="73223">
                  <c:v>0.83544776119402975</c:v>
                </c:pt>
                <c:pt idx="73224">
                  <c:v>0.83550913838120111</c:v>
                </c:pt>
                <c:pt idx="73225">
                  <c:v>0.83550913838120111</c:v>
                </c:pt>
                <c:pt idx="73226">
                  <c:v>0.83550913838120111</c:v>
                </c:pt>
                <c:pt idx="73227">
                  <c:v>0.83550913838120111</c:v>
                </c:pt>
                <c:pt idx="73228">
                  <c:v>0.83507462686567158</c:v>
                </c:pt>
                <c:pt idx="73229">
                  <c:v>0.83507462686567169</c:v>
                </c:pt>
                <c:pt idx="73230">
                  <c:v>0.83507462686567169</c:v>
                </c:pt>
                <c:pt idx="73231">
                  <c:v>0.83569828230022403</c:v>
                </c:pt>
                <c:pt idx="73232">
                  <c:v>0.83507462686567169</c:v>
                </c:pt>
                <c:pt idx="73233">
                  <c:v>0.83538633818589025</c:v>
                </c:pt>
                <c:pt idx="73234">
                  <c:v>0.83538633818589025</c:v>
                </c:pt>
                <c:pt idx="73235">
                  <c:v>0.83538633818589025</c:v>
                </c:pt>
                <c:pt idx="73236">
                  <c:v>0.83544776119402975</c:v>
                </c:pt>
                <c:pt idx="73237">
                  <c:v>0.83544776119402975</c:v>
                </c:pt>
                <c:pt idx="73238">
                  <c:v>0.83550913838120111</c:v>
                </c:pt>
                <c:pt idx="73239">
                  <c:v>0.83525903838986215</c:v>
                </c:pt>
                <c:pt idx="73240">
                  <c:v>0.83500931098696463</c:v>
                </c:pt>
                <c:pt idx="73241">
                  <c:v>0.83463687150837995</c:v>
                </c:pt>
                <c:pt idx="73242">
                  <c:v>0.83525903838986215</c:v>
                </c:pt>
                <c:pt idx="73243">
                  <c:v>0.83482475764354969</c:v>
                </c:pt>
                <c:pt idx="73244">
                  <c:v>0.83519761372110379</c:v>
                </c:pt>
                <c:pt idx="73245">
                  <c:v>0.83482475764354969</c:v>
                </c:pt>
                <c:pt idx="73246">
                  <c:v>0.83550913838120111</c:v>
                </c:pt>
                <c:pt idx="73247">
                  <c:v>0.83507462686567158</c:v>
                </c:pt>
                <c:pt idx="73248">
                  <c:v>0.83544776119402975</c:v>
                </c:pt>
                <c:pt idx="73249">
                  <c:v>0.83538633818589025</c:v>
                </c:pt>
                <c:pt idx="73250">
                  <c:v>0.83569828230022403</c:v>
                </c:pt>
                <c:pt idx="73251">
                  <c:v>0.83532486930545191</c:v>
                </c:pt>
                <c:pt idx="73252">
                  <c:v>0.83507462686567169</c:v>
                </c:pt>
                <c:pt idx="73253">
                  <c:v>0.83538633818589025</c:v>
                </c:pt>
                <c:pt idx="73254">
                  <c:v>0.83544776119402975</c:v>
                </c:pt>
                <c:pt idx="73255">
                  <c:v>0.83575961179544611</c:v>
                </c:pt>
                <c:pt idx="73256">
                  <c:v>0.83544776119402975</c:v>
                </c:pt>
                <c:pt idx="73257">
                  <c:v>0.83575961179544611</c:v>
                </c:pt>
                <c:pt idx="73258">
                  <c:v>0.83575961179544611</c:v>
                </c:pt>
                <c:pt idx="73259">
                  <c:v>0.83575961179544611</c:v>
                </c:pt>
                <c:pt idx="73260">
                  <c:v>0.83544776119402975</c:v>
                </c:pt>
                <c:pt idx="73261">
                  <c:v>0.83582089552238814</c:v>
                </c:pt>
                <c:pt idx="73262">
                  <c:v>0.83538633818589025</c:v>
                </c:pt>
                <c:pt idx="73263">
                  <c:v>0.83507462686567158</c:v>
                </c:pt>
                <c:pt idx="73264">
                  <c:v>0.83550913838120111</c:v>
                </c:pt>
                <c:pt idx="73265">
                  <c:v>0.83550913838120111</c:v>
                </c:pt>
                <c:pt idx="73266">
                  <c:v>0.83519761372110379</c:v>
                </c:pt>
                <c:pt idx="73267">
                  <c:v>0.83525903838986215</c:v>
                </c:pt>
                <c:pt idx="73268">
                  <c:v>0.83488632128214701</c:v>
                </c:pt>
                <c:pt idx="73269">
                  <c:v>0.83488632128214701</c:v>
                </c:pt>
                <c:pt idx="73270">
                  <c:v>0.83494783904619974</c:v>
                </c:pt>
                <c:pt idx="73271">
                  <c:v>0.83494783904619974</c:v>
                </c:pt>
                <c:pt idx="73272">
                  <c:v>0.83525903838986215</c:v>
                </c:pt>
                <c:pt idx="73273">
                  <c:v>0.83494783904619974</c:v>
                </c:pt>
                <c:pt idx="73274">
                  <c:v>0.83494783904619974</c:v>
                </c:pt>
                <c:pt idx="73275">
                  <c:v>0.83488632128214701</c:v>
                </c:pt>
                <c:pt idx="73276">
                  <c:v>0.83519761372110379</c:v>
                </c:pt>
                <c:pt idx="73277">
                  <c:v>0.83488632128214701</c:v>
                </c:pt>
                <c:pt idx="73278">
                  <c:v>0.83494783904619974</c:v>
                </c:pt>
                <c:pt idx="73279">
                  <c:v>0.83494783904619974</c:v>
                </c:pt>
                <c:pt idx="73280">
                  <c:v>0.83494783904619974</c:v>
                </c:pt>
                <c:pt idx="73281">
                  <c:v>0.83494783904619974</c:v>
                </c:pt>
                <c:pt idx="73282">
                  <c:v>0.83494783904619974</c:v>
                </c:pt>
                <c:pt idx="73283">
                  <c:v>0.83494783904619974</c:v>
                </c:pt>
                <c:pt idx="73284">
                  <c:v>0.83525903838986215</c:v>
                </c:pt>
                <c:pt idx="73285">
                  <c:v>0.83482475764354969</c:v>
                </c:pt>
                <c:pt idx="73286">
                  <c:v>0.83513614323013807</c:v>
                </c:pt>
                <c:pt idx="73287">
                  <c:v>0.83482475764354969</c:v>
                </c:pt>
                <c:pt idx="73288">
                  <c:v>0.83476314807907492</c:v>
                </c:pt>
                <c:pt idx="73289">
                  <c:v>0.83507462686567158</c:v>
                </c:pt>
                <c:pt idx="73290">
                  <c:v>0.83538633818589025</c:v>
                </c:pt>
                <c:pt idx="73291">
                  <c:v>0.83507462686567158</c:v>
                </c:pt>
                <c:pt idx="73292">
                  <c:v>0.83482475764354969</c:v>
                </c:pt>
                <c:pt idx="73293">
                  <c:v>0.83525903838986215</c:v>
                </c:pt>
                <c:pt idx="73294">
                  <c:v>0.83488632128214701</c:v>
                </c:pt>
                <c:pt idx="73295">
                  <c:v>0.83482475764354969</c:v>
                </c:pt>
                <c:pt idx="73296">
                  <c:v>0.83482475764354969</c:v>
                </c:pt>
                <c:pt idx="73297">
                  <c:v>0.83488632128214701</c:v>
                </c:pt>
                <c:pt idx="73298">
                  <c:v>0.83488632128214701</c:v>
                </c:pt>
                <c:pt idx="73299">
                  <c:v>0.83482475764354969</c:v>
                </c:pt>
                <c:pt idx="73300">
                  <c:v>0.83519761372110379</c:v>
                </c:pt>
                <c:pt idx="73301">
                  <c:v>0.83482475764354969</c:v>
                </c:pt>
                <c:pt idx="73302">
                  <c:v>0.83513614323013807</c:v>
                </c:pt>
                <c:pt idx="73303">
                  <c:v>0.83482475764354969</c:v>
                </c:pt>
                <c:pt idx="73304">
                  <c:v>0.83519761372110379</c:v>
                </c:pt>
                <c:pt idx="73305">
                  <c:v>0.83519761372110379</c:v>
                </c:pt>
                <c:pt idx="73306">
                  <c:v>0.83488632128214701</c:v>
                </c:pt>
                <c:pt idx="73307">
                  <c:v>0.83525903838986215</c:v>
                </c:pt>
                <c:pt idx="73308">
                  <c:v>0.83488632128214701</c:v>
                </c:pt>
                <c:pt idx="73309">
                  <c:v>0.83519761372110379</c:v>
                </c:pt>
                <c:pt idx="73310">
                  <c:v>0.83575961179544611</c:v>
                </c:pt>
                <c:pt idx="73311">
                  <c:v>0.83569828230022403</c:v>
                </c:pt>
                <c:pt idx="73312">
                  <c:v>0.83575961179544611</c:v>
                </c:pt>
                <c:pt idx="73313">
                  <c:v>0.83575961179544611</c:v>
                </c:pt>
                <c:pt idx="73314">
                  <c:v>0.83575961179544611</c:v>
                </c:pt>
                <c:pt idx="73315">
                  <c:v>0.83582089552238814</c:v>
                </c:pt>
                <c:pt idx="73316">
                  <c:v>0.83544776119402975</c:v>
                </c:pt>
                <c:pt idx="73317">
                  <c:v>0.83544776119402986</c:v>
                </c:pt>
                <c:pt idx="73318">
                  <c:v>0.83544776119402975</c:v>
                </c:pt>
                <c:pt idx="73319">
                  <c:v>0.83544776119402975</c:v>
                </c:pt>
                <c:pt idx="73320">
                  <c:v>0.83544776119402975</c:v>
                </c:pt>
                <c:pt idx="73321">
                  <c:v>0.83550913838120111</c:v>
                </c:pt>
                <c:pt idx="73322">
                  <c:v>0.83544776119402975</c:v>
                </c:pt>
                <c:pt idx="73323">
                  <c:v>0.83582089552238814</c:v>
                </c:pt>
                <c:pt idx="73324">
                  <c:v>0.83519761372110379</c:v>
                </c:pt>
                <c:pt idx="73325">
                  <c:v>0.83525903838986215</c:v>
                </c:pt>
                <c:pt idx="73326">
                  <c:v>0.83494783904619974</c:v>
                </c:pt>
                <c:pt idx="73327">
                  <c:v>0.83494783904619974</c:v>
                </c:pt>
                <c:pt idx="73328">
                  <c:v>0.83463687150837995</c:v>
                </c:pt>
                <c:pt idx="73329">
                  <c:v>0.83494783904619974</c:v>
                </c:pt>
                <c:pt idx="73330">
                  <c:v>0.83488632128214701</c:v>
                </c:pt>
                <c:pt idx="73331">
                  <c:v>0.83482475764354969</c:v>
                </c:pt>
                <c:pt idx="73332">
                  <c:v>0.83513614323013807</c:v>
                </c:pt>
                <c:pt idx="73333">
                  <c:v>0.83513614323013796</c:v>
                </c:pt>
                <c:pt idx="73334">
                  <c:v>0.83476314807907492</c:v>
                </c:pt>
                <c:pt idx="73335">
                  <c:v>0.83513614323013796</c:v>
                </c:pt>
                <c:pt idx="73336">
                  <c:v>0.83544776119402975</c:v>
                </c:pt>
                <c:pt idx="73337">
                  <c:v>0.83538633818589025</c:v>
                </c:pt>
                <c:pt idx="73338">
                  <c:v>0.83569828230022403</c:v>
                </c:pt>
                <c:pt idx="73339">
                  <c:v>0.83575961179544611</c:v>
                </c:pt>
                <c:pt idx="73340">
                  <c:v>0.83550913838120111</c:v>
                </c:pt>
                <c:pt idx="73341">
                  <c:v>0.83513614323013807</c:v>
                </c:pt>
                <c:pt idx="73342">
                  <c:v>0.83513614323013807</c:v>
                </c:pt>
                <c:pt idx="73343">
                  <c:v>0.83519761372110379</c:v>
                </c:pt>
                <c:pt idx="73344">
                  <c:v>0.83488632128214701</c:v>
                </c:pt>
                <c:pt idx="73345">
                  <c:v>0.83519761372110379</c:v>
                </c:pt>
                <c:pt idx="73346">
                  <c:v>0.83500931098696463</c:v>
                </c:pt>
                <c:pt idx="73347">
                  <c:v>0.83500931098696463</c:v>
                </c:pt>
                <c:pt idx="73348">
                  <c:v>0.83488632128214701</c:v>
                </c:pt>
                <c:pt idx="73349">
                  <c:v>0.83488632128214701</c:v>
                </c:pt>
                <c:pt idx="73350">
                  <c:v>0.83519761372110379</c:v>
                </c:pt>
                <c:pt idx="73351">
                  <c:v>0.83482475764354969</c:v>
                </c:pt>
                <c:pt idx="73352">
                  <c:v>0.83482475764354969</c:v>
                </c:pt>
                <c:pt idx="73353">
                  <c:v>0.83519761372110379</c:v>
                </c:pt>
                <c:pt idx="73354">
                  <c:v>0.83519761372110379</c:v>
                </c:pt>
                <c:pt idx="73355">
                  <c:v>0.83482475764354969</c:v>
                </c:pt>
                <c:pt idx="73356">
                  <c:v>0.83482475764354969</c:v>
                </c:pt>
                <c:pt idx="73357">
                  <c:v>0.83519761372110379</c:v>
                </c:pt>
                <c:pt idx="73358">
                  <c:v>0.83550913838120111</c:v>
                </c:pt>
                <c:pt idx="73359">
                  <c:v>0.83488632128214701</c:v>
                </c:pt>
                <c:pt idx="73360">
                  <c:v>0.83488632128214701</c:v>
                </c:pt>
                <c:pt idx="73361">
                  <c:v>0.83519761372110379</c:v>
                </c:pt>
                <c:pt idx="73362">
                  <c:v>0.83519761372110379</c:v>
                </c:pt>
                <c:pt idx="73363">
                  <c:v>0.83488632128214701</c:v>
                </c:pt>
                <c:pt idx="73364">
                  <c:v>0.83519761372110379</c:v>
                </c:pt>
                <c:pt idx="73365">
                  <c:v>0.83482475764354969</c:v>
                </c:pt>
                <c:pt idx="73366">
                  <c:v>0.83519761372110379</c:v>
                </c:pt>
                <c:pt idx="73367">
                  <c:v>0.83513614323013807</c:v>
                </c:pt>
                <c:pt idx="73368">
                  <c:v>0.83507462686567158</c:v>
                </c:pt>
                <c:pt idx="73369">
                  <c:v>0.83532486930545191</c:v>
                </c:pt>
                <c:pt idx="73370">
                  <c:v>0.83569828230022403</c:v>
                </c:pt>
                <c:pt idx="73371">
                  <c:v>0.83538633818589025</c:v>
                </c:pt>
                <c:pt idx="73372">
                  <c:v>0.83569828230022403</c:v>
                </c:pt>
                <c:pt idx="73373">
                  <c:v>0.83569828230022403</c:v>
                </c:pt>
                <c:pt idx="73374">
                  <c:v>0.83532486930545191</c:v>
                </c:pt>
                <c:pt idx="73375">
                  <c:v>0.83495145631067968</c:v>
                </c:pt>
                <c:pt idx="73376">
                  <c:v>0.83507462686567158</c:v>
                </c:pt>
                <c:pt idx="73377">
                  <c:v>0.83538633818589025</c:v>
                </c:pt>
                <c:pt idx="73378">
                  <c:v>0.83501306457633451</c:v>
                </c:pt>
                <c:pt idx="73379">
                  <c:v>0.83501306457633451</c:v>
                </c:pt>
                <c:pt idx="73380">
                  <c:v>0.83582089552238814</c:v>
                </c:pt>
                <c:pt idx="73381">
                  <c:v>0.83544776119402975</c:v>
                </c:pt>
                <c:pt idx="73382">
                  <c:v>0.83538633818589025</c:v>
                </c:pt>
                <c:pt idx="73383">
                  <c:v>0.83544776119402975</c:v>
                </c:pt>
                <c:pt idx="73384">
                  <c:v>0.83544776119402975</c:v>
                </c:pt>
                <c:pt idx="73385">
                  <c:v>0.83538633818589025</c:v>
                </c:pt>
                <c:pt idx="73386">
                  <c:v>0.83569828230022403</c:v>
                </c:pt>
                <c:pt idx="73387">
                  <c:v>0.83569828230022403</c:v>
                </c:pt>
                <c:pt idx="73388">
                  <c:v>0.83538633818589025</c:v>
                </c:pt>
                <c:pt idx="73389">
                  <c:v>0.83507462686567158</c:v>
                </c:pt>
                <c:pt idx="73390">
                  <c:v>0.83507462686567158</c:v>
                </c:pt>
                <c:pt idx="73391">
                  <c:v>0.83538633818589025</c:v>
                </c:pt>
                <c:pt idx="73392">
                  <c:v>0.83569828230022403</c:v>
                </c:pt>
                <c:pt idx="73393">
                  <c:v>0.83569828230022403</c:v>
                </c:pt>
                <c:pt idx="73394">
                  <c:v>0.83538633818589025</c:v>
                </c:pt>
                <c:pt idx="73395">
                  <c:v>0.83507462686567158</c:v>
                </c:pt>
                <c:pt idx="73396">
                  <c:v>0.83507462686567158</c:v>
                </c:pt>
                <c:pt idx="73397">
                  <c:v>0.83544776119402997</c:v>
                </c:pt>
                <c:pt idx="73398">
                  <c:v>0.83507462686567158</c:v>
                </c:pt>
                <c:pt idx="73399">
                  <c:v>0.83513614323013807</c:v>
                </c:pt>
                <c:pt idx="73400">
                  <c:v>0.83544776119402997</c:v>
                </c:pt>
                <c:pt idx="73401">
                  <c:v>0.83513614323013807</c:v>
                </c:pt>
                <c:pt idx="73402">
                  <c:v>0.83519761372110379</c:v>
                </c:pt>
                <c:pt idx="73403">
                  <c:v>0.83519761372110379</c:v>
                </c:pt>
                <c:pt idx="73404">
                  <c:v>0.83482475764354969</c:v>
                </c:pt>
                <c:pt idx="73405">
                  <c:v>0.83519761372110379</c:v>
                </c:pt>
                <c:pt idx="73406">
                  <c:v>0.8356317554975774</c:v>
                </c:pt>
                <c:pt idx="73407">
                  <c:v>0.83525903838986215</c:v>
                </c:pt>
                <c:pt idx="73408">
                  <c:v>0.83519761372110379</c:v>
                </c:pt>
                <c:pt idx="73409">
                  <c:v>0.83519761372110379</c:v>
                </c:pt>
                <c:pt idx="73410">
                  <c:v>0.83588213353226415</c:v>
                </c:pt>
                <c:pt idx="73411">
                  <c:v>0.83588213353226415</c:v>
                </c:pt>
                <c:pt idx="73412">
                  <c:v>0.83550913838120111</c:v>
                </c:pt>
                <c:pt idx="73413">
                  <c:v>0.83513614323013796</c:v>
                </c:pt>
                <c:pt idx="73414">
                  <c:v>0.83544776119402975</c:v>
                </c:pt>
                <c:pt idx="73415">
                  <c:v>0.83544776119402975</c:v>
                </c:pt>
                <c:pt idx="73416">
                  <c:v>0.83544776119402975</c:v>
                </c:pt>
                <c:pt idx="73417">
                  <c:v>0.83550913838120111</c:v>
                </c:pt>
                <c:pt idx="73418">
                  <c:v>0.83544776119402975</c:v>
                </c:pt>
                <c:pt idx="73419">
                  <c:v>0.83550913838120111</c:v>
                </c:pt>
                <c:pt idx="73420">
                  <c:v>0.83550913838120111</c:v>
                </c:pt>
                <c:pt idx="73421">
                  <c:v>0.83557046979865779</c:v>
                </c:pt>
                <c:pt idx="73422">
                  <c:v>0.83557046979865779</c:v>
                </c:pt>
                <c:pt idx="73423">
                  <c:v>0.83519761372110379</c:v>
                </c:pt>
                <c:pt idx="73424">
                  <c:v>0.83488632128214701</c:v>
                </c:pt>
                <c:pt idx="73425">
                  <c:v>0.83525903838986215</c:v>
                </c:pt>
                <c:pt idx="73426">
                  <c:v>0.83494783904619974</c:v>
                </c:pt>
                <c:pt idx="73427">
                  <c:v>0.83500931098696463</c:v>
                </c:pt>
                <c:pt idx="73428">
                  <c:v>0.83500931098696463</c:v>
                </c:pt>
                <c:pt idx="73429">
                  <c:v>0.83500931098696463</c:v>
                </c:pt>
                <c:pt idx="73430">
                  <c:v>0.83507073715562186</c:v>
                </c:pt>
                <c:pt idx="73431">
                  <c:v>0.83507073715562186</c:v>
                </c:pt>
                <c:pt idx="73432">
                  <c:v>0.83500931098696463</c:v>
                </c:pt>
                <c:pt idx="73433">
                  <c:v>0.83525903838986215</c:v>
                </c:pt>
                <c:pt idx="73434">
                  <c:v>0.83482475764354969</c:v>
                </c:pt>
                <c:pt idx="73435">
                  <c:v>0.83550913838120111</c:v>
                </c:pt>
                <c:pt idx="73436">
                  <c:v>0.83550913838120111</c:v>
                </c:pt>
                <c:pt idx="73437">
                  <c:v>0.83519761372110379</c:v>
                </c:pt>
                <c:pt idx="73438">
                  <c:v>0.83550913838120111</c:v>
                </c:pt>
                <c:pt idx="73439">
                  <c:v>0.83544776119402975</c:v>
                </c:pt>
                <c:pt idx="73440">
                  <c:v>0.83544776119402975</c:v>
                </c:pt>
                <c:pt idx="73441">
                  <c:v>0.83544776119402975</c:v>
                </c:pt>
                <c:pt idx="73442">
                  <c:v>0.83550913838120111</c:v>
                </c:pt>
                <c:pt idx="73443">
                  <c:v>0.83550913838120111</c:v>
                </c:pt>
                <c:pt idx="73444">
                  <c:v>0.83582089552238814</c:v>
                </c:pt>
                <c:pt idx="73445">
                  <c:v>0.83513614323013796</c:v>
                </c:pt>
                <c:pt idx="73446">
                  <c:v>0.83544776119402975</c:v>
                </c:pt>
                <c:pt idx="73447">
                  <c:v>0.83575961179544611</c:v>
                </c:pt>
                <c:pt idx="73448">
                  <c:v>0.83544776119402997</c:v>
                </c:pt>
                <c:pt idx="73449">
                  <c:v>0.83519761372110379</c:v>
                </c:pt>
                <c:pt idx="73450">
                  <c:v>0.83557046979865779</c:v>
                </c:pt>
                <c:pt idx="73451">
                  <c:v>0.8353204172876304</c:v>
                </c:pt>
                <c:pt idx="73452">
                  <c:v>0.83507073715562186</c:v>
                </c:pt>
                <c:pt idx="73453">
                  <c:v>0.83507073715562186</c:v>
                </c:pt>
                <c:pt idx="73454">
                  <c:v>0.83538175046554941</c:v>
                </c:pt>
                <c:pt idx="73455">
                  <c:v>0.83500931098696463</c:v>
                </c:pt>
                <c:pt idx="73456">
                  <c:v>0.83494783904619974</c:v>
                </c:pt>
                <c:pt idx="73457">
                  <c:v>0.83494783904619974</c:v>
                </c:pt>
                <c:pt idx="73458">
                  <c:v>0.8356317554975774</c:v>
                </c:pt>
                <c:pt idx="73459">
                  <c:v>0.8353204172876304</c:v>
                </c:pt>
                <c:pt idx="73460">
                  <c:v>0.83500931098696463</c:v>
                </c:pt>
                <c:pt idx="73461">
                  <c:v>0.83500931098696463</c:v>
                </c:pt>
                <c:pt idx="73462">
                  <c:v>0.8353204172876304</c:v>
                </c:pt>
                <c:pt idx="73463">
                  <c:v>0.83463687150837995</c:v>
                </c:pt>
                <c:pt idx="73464">
                  <c:v>0.83525903838986215</c:v>
                </c:pt>
                <c:pt idx="73465">
                  <c:v>0.83494783904619974</c:v>
                </c:pt>
                <c:pt idx="73466">
                  <c:v>0.83500931098696463</c:v>
                </c:pt>
                <c:pt idx="73467">
                  <c:v>0.8353204172876304</c:v>
                </c:pt>
                <c:pt idx="73468">
                  <c:v>0.83488632128214701</c:v>
                </c:pt>
                <c:pt idx="73469">
                  <c:v>0.83525903838986215</c:v>
                </c:pt>
                <c:pt idx="73470">
                  <c:v>0.83494783904619974</c:v>
                </c:pt>
                <c:pt idx="73471">
                  <c:v>0.83494783904619974</c:v>
                </c:pt>
                <c:pt idx="73472">
                  <c:v>0.83494783904619974</c:v>
                </c:pt>
                <c:pt idx="73473">
                  <c:v>0.83525903838986215</c:v>
                </c:pt>
                <c:pt idx="73474">
                  <c:v>0.83457526080476907</c:v>
                </c:pt>
                <c:pt idx="73475">
                  <c:v>0.8353204172876304</c:v>
                </c:pt>
                <c:pt idx="73476">
                  <c:v>0.8353204172876304</c:v>
                </c:pt>
                <c:pt idx="73477">
                  <c:v>0.83525903838986215</c:v>
                </c:pt>
                <c:pt idx="73478">
                  <c:v>0.83525903838986215</c:v>
                </c:pt>
                <c:pt idx="73479">
                  <c:v>0.83525903838986215</c:v>
                </c:pt>
                <c:pt idx="73480">
                  <c:v>0.83488632128214701</c:v>
                </c:pt>
                <c:pt idx="73481">
                  <c:v>0.83482475764354969</c:v>
                </c:pt>
                <c:pt idx="73482">
                  <c:v>0.83519761372110379</c:v>
                </c:pt>
                <c:pt idx="73483">
                  <c:v>0.83550913838120111</c:v>
                </c:pt>
                <c:pt idx="73484">
                  <c:v>0.83550913838120111</c:v>
                </c:pt>
                <c:pt idx="73485">
                  <c:v>0.83550913838120111</c:v>
                </c:pt>
                <c:pt idx="73486">
                  <c:v>0.83550913838120111</c:v>
                </c:pt>
                <c:pt idx="73487">
                  <c:v>0.83550913838120111</c:v>
                </c:pt>
                <c:pt idx="73488">
                  <c:v>0.83557046979865779</c:v>
                </c:pt>
                <c:pt idx="73489">
                  <c:v>0.83519761372110379</c:v>
                </c:pt>
                <c:pt idx="73490">
                  <c:v>0.83513614323013796</c:v>
                </c:pt>
                <c:pt idx="73491">
                  <c:v>0.83575961179544611</c:v>
                </c:pt>
                <c:pt idx="73492">
                  <c:v>0.83544776119402975</c:v>
                </c:pt>
                <c:pt idx="73493">
                  <c:v>0.83582089552238814</c:v>
                </c:pt>
                <c:pt idx="73494">
                  <c:v>0.83550913838120111</c:v>
                </c:pt>
                <c:pt idx="73495">
                  <c:v>0.83557046979865779</c:v>
                </c:pt>
                <c:pt idx="73496">
                  <c:v>0.83525903838986215</c:v>
                </c:pt>
                <c:pt idx="73497">
                  <c:v>0.83519761372110379</c:v>
                </c:pt>
                <c:pt idx="73498">
                  <c:v>0.8353204172876304</c:v>
                </c:pt>
                <c:pt idx="73499">
                  <c:v>0.83500931098696463</c:v>
                </c:pt>
                <c:pt idx="73500">
                  <c:v>0.83500931098696463</c:v>
                </c:pt>
                <c:pt idx="73501">
                  <c:v>0.83457526080476907</c:v>
                </c:pt>
                <c:pt idx="73502">
                  <c:v>0.83519761372110379</c:v>
                </c:pt>
                <c:pt idx="73503">
                  <c:v>0.83513614323013796</c:v>
                </c:pt>
                <c:pt idx="73504">
                  <c:v>0.83544776119402975</c:v>
                </c:pt>
                <c:pt idx="73505">
                  <c:v>0.83538633818589025</c:v>
                </c:pt>
                <c:pt idx="73506">
                  <c:v>0.83538633818589025</c:v>
                </c:pt>
                <c:pt idx="73507">
                  <c:v>0.83501306457633451</c:v>
                </c:pt>
                <c:pt idx="73508">
                  <c:v>0.83544776119402975</c:v>
                </c:pt>
                <c:pt idx="73509">
                  <c:v>0.83519761372110379</c:v>
                </c:pt>
                <c:pt idx="73510">
                  <c:v>0.83550913838120111</c:v>
                </c:pt>
                <c:pt idx="73511">
                  <c:v>0.83557046979865779</c:v>
                </c:pt>
                <c:pt idx="73512">
                  <c:v>0.83488632128214701</c:v>
                </c:pt>
                <c:pt idx="73513">
                  <c:v>0.83488632128214701</c:v>
                </c:pt>
                <c:pt idx="73514">
                  <c:v>0.83488632128214701</c:v>
                </c:pt>
                <c:pt idx="73515">
                  <c:v>0.83525903838986215</c:v>
                </c:pt>
                <c:pt idx="73516">
                  <c:v>0.83494783904619974</c:v>
                </c:pt>
                <c:pt idx="73517">
                  <c:v>0.83488632128214701</c:v>
                </c:pt>
                <c:pt idx="73518">
                  <c:v>0.8353204172876304</c:v>
                </c:pt>
                <c:pt idx="73519">
                  <c:v>0.83500931098696463</c:v>
                </c:pt>
                <c:pt idx="73520">
                  <c:v>0.8353204172876304</c:v>
                </c:pt>
                <c:pt idx="73521">
                  <c:v>0.83500931098696463</c:v>
                </c:pt>
                <c:pt idx="73522">
                  <c:v>0.83500931098696463</c:v>
                </c:pt>
                <c:pt idx="73523">
                  <c:v>0.83494783904619974</c:v>
                </c:pt>
                <c:pt idx="73524">
                  <c:v>0.83525903838986215</c:v>
                </c:pt>
                <c:pt idx="73525">
                  <c:v>0.83557046979865779</c:v>
                </c:pt>
                <c:pt idx="73526">
                  <c:v>0.83550913838120111</c:v>
                </c:pt>
                <c:pt idx="73527">
                  <c:v>0.83550913838120111</c:v>
                </c:pt>
                <c:pt idx="73528">
                  <c:v>0.83513614323013796</c:v>
                </c:pt>
                <c:pt idx="73529">
                  <c:v>0.83513614323013796</c:v>
                </c:pt>
                <c:pt idx="73530">
                  <c:v>0.83544776119402975</c:v>
                </c:pt>
                <c:pt idx="73531">
                  <c:v>0.83538633818589025</c:v>
                </c:pt>
                <c:pt idx="73532">
                  <c:v>0.83538633818589025</c:v>
                </c:pt>
                <c:pt idx="73533">
                  <c:v>0.83544776119402975</c:v>
                </c:pt>
                <c:pt idx="73534">
                  <c:v>0.83513614323013796</c:v>
                </c:pt>
                <c:pt idx="73535">
                  <c:v>0.83582089552238814</c:v>
                </c:pt>
                <c:pt idx="73536">
                  <c:v>0.83550913838120111</c:v>
                </c:pt>
                <c:pt idx="73537">
                  <c:v>0.83550913838120111</c:v>
                </c:pt>
                <c:pt idx="73538">
                  <c:v>0.83519761372110379</c:v>
                </c:pt>
                <c:pt idx="73539">
                  <c:v>0.83525903838986215</c:v>
                </c:pt>
                <c:pt idx="73540">
                  <c:v>0.83488632128214701</c:v>
                </c:pt>
                <c:pt idx="73541">
                  <c:v>0.83494783904619974</c:v>
                </c:pt>
                <c:pt idx="73542">
                  <c:v>0.83494783904619974</c:v>
                </c:pt>
                <c:pt idx="73543">
                  <c:v>0.83500931098696463</c:v>
                </c:pt>
                <c:pt idx="73544">
                  <c:v>0.83500931098696463</c:v>
                </c:pt>
                <c:pt idx="73545">
                  <c:v>0.8353204172876304</c:v>
                </c:pt>
                <c:pt idx="73546">
                  <c:v>0.83500931098696463</c:v>
                </c:pt>
                <c:pt idx="73547">
                  <c:v>0.83500931098696463</c:v>
                </c:pt>
                <c:pt idx="73548">
                  <c:v>0.83500931098696463</c:v>
                </c:pt>
                <c:pt idx="73549">
                  <c:v>0.83494783904619974</c:v>
                </c:pt>
                <c:pt idx="73550">
                  <c:v>0.83519761372110379</c:v>
                </c:pt>
                <c:pt idx="73551">
                  <c:v>0.83488632128214701</c:v>
                </c:pt>
                <c:pt idx="73552">
                  <c:v>0.83500931098696463</c:v>
                </c:pt>
                <c:pt idx="73553">
                  <c:v>0.83500931098696463</c:v>
                </c:pt>
                <c:pt idx="73554">
                  <c:v>0.83494783904619974</c:v>
                </c:pt>
                <c:pt idx="73555">
                  <c:v>0.83494783904619974</c:v>
                </c:pt>
                <c:pt idx="73556">
                  <c:v>0.83494783904619974</c:v>
                </c:pt>
                <c:pt idx="73557">
                  <c:v>0.8353204172876304</c:v>
                </c:pt>
                <c:pt idx="73558">
                  <c:v>0.83494783904619974</c:v>
                </c:pt>
                <c:pt idx="73559">
                  <c:v>0.83494783904619974</c:v>
                </c:pt>
                <c:pt idx="73560">
                  <c:v>0.8353204172876304</c:v>
                </c:pt>
                <c:pt idx="73561">
                  <c:v>0.8353204172876304</c:v>
                </c:pt>
                <c:pt idx="73562">
                  <c:v>0.83500931098696463</c:v>
                </c:pt>
                <c:pt idx="73563">
                  <c:v>0.83538175046554941</c:v>
                </c:pt>
                <c:pt idx="73564">
                  <c:v>0.83507073715562186</c:v>
                </c:pt>
                <c:pt idx="73565">
                  <c:v>0.83507073715562186</c:v>
                </c:pt>
                <c:pt idx="73566">
                  <c:v>0.83500931098696463</c:v>
                </c:pt>
                <c:pt idx="73567">
                  <c:v>0.83494783904619974</c:v>
                </c:pt>
                <c:pt idx="73568">
                  <c:v>0.83494783904619974</c:v>
                </c:pt>
                <c:pt idx="73569">
                  <c:v>0.8353204172876304</c:v>
                </c:pt>
                <c:pt idx="73570">
                  <c:v>0.83500931098696463</c:v>
                </c:pt>
                <c:pt idx="73571">
                  <c:v>0.83463687150837995</c:v>
                </c:pt>
                <c:pt idx="73572">
                  <c:v>0.83488632128214701</c:v>
                </c:pt>
                <c:pt idx="73573">
                  <c:v>0.83519761372110379</c:v>
                </c:pt>
                <c:pt idx="73574">
                  <c:v>0.83513614323013807</c:v>
                </c:pt>
                <c:pt idx="73575">
                  <c:v>0.83507462686567158</c:v>
                </c:pt>
                <c:pt idx="73576">
                  <c:v>0.83544776119402975</c:v>
                </c:pt>
                <c:pt idx="73577">
                  <c:v>0.83588213353226415</c:v>
                </c:pt>
                <c:pt idx="73578">
                  <c:v>0.83557046979865779</c:v>
                </c:pt>
                <c:pt idx="73579">
                  <c:v>0.83557046979865779</c:v>
                </c:pt>
                <c:pt idx="73580">
                  <c:v>0.83550913838120111</c:v>
                </c:pt>
                <c:pt idx="73581">
                  <c:v>0.83519761372110379</c:v>
                </c:pt>
                <c:pt idx="73582">
                  <c:v>0.83557046979865779</c:v>
                </c:pt>
                <c:pt idx="73583">
                  <c:v>0.83557046979865779</c:v>
                </c:pt>
                <c:pt idx="73584">
                  <c:v>0.83519761372110379</c:v>
                </c:pt>
                <c:pt idx="73585">
                  <c:v>0.83557046979865779</c:v>
                </c:pt>
                <c:pt idx="73586">
                  <c:v>0.83519761372110379</c:v>
                </c:pt>
                <c:pt idx="73587">
                  <c:v>0.83557046979865779</c:v>
                </c:pt>
                <c:pt idx="73588">
                  <c:v>0.83557046979865779</c:v>
                </c:pt>
                <c:pt idx="73589">
                  <c:v>0.83519761372110379</c:v>
                </c:pt>
                <c:pt idx="73590">
                  <c:v>0.83550913838120111</c:v>
                </c:pt>
                <c:pt idx="73591">
                  <c:v>0.83544776119402975</c:v>
                </c:pt>
                <c:pt idx="73592">
                  <c:v>0.83544776119402975</c:v>
                </c:pt>
                <c:pt idx="73593">
                  <c:v>0.83582089552238814</c:v>
                </c:pt>
                <c:pt idx="73594">
                  <c:v>0.83544776119402975</c:v>
                </c:pt>
                <c:pt idx="73595">
                  <c:v>0.83482475764354969</c:v>
                </c:pt>
                <c:pt idx="73596">
                  <c:v>0.83482475764354969</c:v>
                </c:pt>
                <c:pt idx="73597">
                  <c:v>0.83519761372110379</c:v>
                </c:pt>
                <c:pt idx="73598">
                  <c:v>0.8353204172876304</c:v>
                </c:pt>
                <c:pt idx="73599">
                  <c:v>0.83507073715562186</c:v>
                </c:pt>
                <c:pt idx="73600">
                  <c:v>0.83544303797468367</c:v>
                </c:pt>
                <c:pt idx="73601">
                  <c:v>0.83550427986602172</c:v>
                </c:pt>
                <c:pt idx="73602">
                  <c:v>0.83519345238095233</c:v>
                </c:pt>
                <c:pt idx="73603">
                  <c:v>0.83513211760327521</c:v>
                </c:pt>
                <c:pt idx="73604">
                  <c:v>0.83500931098696463</c:v>
                </c:pt>
                <c:pt idx="73605">
                  <c:v>0.83525903838986215</c:v>
                </c:pt>
                <c:pt idx="73606">
                  <c:v>0.83525903838986215</c:v>
                </c:pt>
                <c:pt idx="73607">
                  <c:v>0.83557046979865779</c:v>
                </c:pt>
                <c:pt idx="73608">
                  <c:v>0.83557046979865779</c:v>
                </c:pt>
                <c:pt idx="73609">
                  <c:v>0.83557046979865779</c:v>
                </c:pt>
                <c:pt idx="73610">
                  <c:v>0.8356317554975774</c:v>
                </c:pt>
                <c:pt idx="73611">
                  <c:v>0.83507073715562186</c:v>
                </c:pt>
                <c:pt idx="73612">
                  <c:v>0.8347599553405286</c:v>
                </c:pt>
                <c:pt idx="73613">
                  <c:v>0.83544303797468367</c:v>
                </c:pt>
                <c:pt idx="73614">
                  <c:v>0.83513211760327521</c:v>
                </c:pt>
                <c:pt idx="73615">
                  <c:v>0.8347599553405286</c:v>
                </c:pt>
                <c:pt idx="73616">
                  <c:v>0.83507073715562186</c:v>
                </c:pt>
                <c:pt idx="73617">
                  <c:v>0.83507073715562186</c:v>
                </c:pt>
                <c:pt idx="73618">
                  <c:v>0.83544303797468367</c:v>
                </c:pt>
                <c:pt idx="73619">
                  <c:v>0.8353817504655493</c:v>
                </c:pt>
                <c:pt idx="73620">
                  <c:v>0.83525903838986215</c:v>
                </c:pt>
                <c:pt idx="73621">
                  <c:v>0.83519761372110379</c:v>
                </c:pt>
                <c:pt idx="73622">
                  <c:v>0.83588213353226415</c:v>
                </c:pt>
                <c:pt idx="73623">
                  <c:v>0.83594332587621178</c:v>
                </c:pt>
                <c:pt idx="73624">
                  <c:v>0.83569299552906096</c:v>
                </c:pt>
                <c:pt idx="73625">
                  <c:v>0.8357541899441342</c:v>
                </c:pt>
                <c:pt idx="73626">
                  <c:v>0.83488285608032731</c:v>
                </c:pt>
                <c:pt idx="73627">
                  <c:v>0.83488285608032731</c:v>
                </c:pt>
                <c:pt idx="73628">
                  <c:v>0.83519345238095233</c:v>
                </c:pt>
                <c:pt idx="73629">
                  <c:v>0.83525474153960577</c:v>
                </c:pt>
                <c:pt idx="73630">
                  <c:v>0.83494423791821559</c:v>
                </c:pt>
                <c:pt idx="73631">
                  <c:v>0.83494423791821559</c:v>
                </c:pt>
                <c:pt idx="73632">
                  <c:v>0.83531598513011163</c:v>
                </c:pt>
                <c:pt idx="73633">
                  <c:v>0.83525474153960577</c:v>
                </c:pt>
                <c:pt idx="73634">
                  <c:v>0.8348214285714286</c:v>
                </c:pt>
                <c:pt idx="73635">
                  <c:v>0.83550427986602172</c:v>
                </c:pt>
                <c:pt idx="73636">
                  <c:v>0.83550427986602172</c:v>
                </c:pt>
                <c:pt idx="73637">
                  <c:v>0.83581533879374537</c:v>
                </c:pt>
                <c:pt idx="73638">
                  <c:v>0.83544303797468367</c:v>
                </c:pt>
                <c:pt idx="73639">
                  <c:v>0.8357541899441342</c:v>
                </c:pt>
                <c:pt idx="73640">
                  <c:v>0.83544303797468367</c:v>
                </c:pt>
                <c:pt idx="73641">
                  <c:v>0.83500931098696463</c:v>
                </c:pt>
                <c:pt idx="73642">
                  <c:v>0.8353204172876304</c:v>
                </c:pt>
                <c:pt idx="73643">
                  <c:v>0.8353204172876304</c:v>
                </c:pt>
                <c:pt idx="73644">
                  <c:v>0.8357541899441342</c:v>
                </c:pt>
                <c:pt idx="73645">
                  <c:v>0.8347599553405286</c:v>
                </c:pt>
                <c:pt idx="73646">
                  <c:v>0.83469843633655993</c:v>
                </c:pt>
                <c:pt idx="73647">
                  <c:v>0.83538175046554941</c:v>
                </c:pt>
                <c:pt idx="73648">
                  <c:v>0.83507073715562186</c:v>
                </c:pt>
                <c:pt idx="73649">
                  <c:v>0.8347599553405286</c:v>
                </c:pt>
                <c:pt idx="73650">
                  <c:v>0.8347599553405286</c:v>
                </c:pt>
                <c:pt idx="73651">
                  <c:v>0.8347599553405286</c:v>
                </c:pt>
                <c:pt idx="73652">
                  <c:v>0.8347599553405286</c:v>
                </c:pt>
                <c:pt idx="73653">
                  <c:v>0.8347599553405286</c:v>
                </c:pt>
                <c:pt idx="73654">
                  <c:v>0.8347599553405286</c:v>
                </c:pt>
                <c:pt idx="73655">
                  <c:v>0.83513211760327521</c:v>
                </c:pt>
                <c:pt idx="73656">
                  <c:v>0.8348214285714286</c:v>
                </c:pt>
                <c:pt idx="73657">
                  <c:v>0.83507073715562186</c:v>
                </c:pt>
                <c:pt idx="73658">
                  <c:v>0.83507073715562186</c:v>
                </c:pt>
                <c:pt idx="73659">
                  <c:v>0.83513211760327521</c:v>
                </c:pt>
                <c:pt idx="73660">
                  <c:v>0.8348214285714286</c:v>
                </c:pt>
                <c:pt idx="73661">
                  <c:v>0.8348214285714286</c:v>
                </c:pt>
                <c:pt idx="73662">
                  <c:v>0.83513211760327521</c:v>
                </c:pt>
                <c:pt idx="73663">
                  <c:v>0.83513211760327521</c:v>
                </c:pt>
                <c:pt idx="73664">
                  <c:v>0.83513211760327521</c:v>
                </c:pt>
                <c:pt idx="73665">
                  <c:v>0.8348214285714286</c:v>
                </c:pt>
                <c:pt idx="73666">
                  <c:v>0.83507073715562186</c:v>
                </c:pt>
                <c:pt idx="73667">
                  <c:v>0.83500931098696463</c:v>
                </c:pt>
                <c:pt idx="73668">
                  <c:v>0.8353204172876304</c:v>
                </c:pt>
                <c:pt idx="73669">
                  <c:v>0.8353204172876304</c:v>
                </c:pt>
                <c:pt idx="73670">
                  <c:v>0.8353817504655493</c:v>
                </c:pt>
                <c:pt idx="73671">
                  <c:v>0.8353817504655493</c:v>
                </c:pt>
                <c:pt idx="73672">
                  <c:v>0.83544303797468367</c:v>
                </c:pt>
                <c:pt idx="73673">
                  <c:v>0.83507073715562186</c:v>
                </c:pt>
                <c:pt idx="73674">
                  <c:v>0.8353204172876304</c:v>
                </c:pt>
                <c:pt idx="73675">
                  <c:v>0.83557046979865779</c:v>
                </c:pt>
                <c:pt idx="73676">
                  <c:v>0.83519761372110379</c:v>
                </c:pt>
                <c:pt idx="73677">
                  <c:v>0.83550913838120111</c:v>
                </c:pt>
                <c:pt idx="73678">
                  <c:v>0.83550913838120111</c:v>
                </c:pt>
                <c:pt idx="73679">
                  <c:v>0.83557046979865779</c:v>
                </c:pt>
                <c:pt idx="73680">
                  <c:v>0.83519761372110379</c:v>
                </c:pt>
                <c:pt idx="73681">
                  <c:v>0.83519761372110379</c:v>
                </c:pt>
                <c:pt idx="73682">
                  <c:v>0.83550913838120111</c:v>
                </c:pt>
                <c:pt idx="73683">
                  <c:v>0.83557046979865779</c:v>
                </c:pt>
                <c:pt idx="73684">
                  <c:v>0.83557046979865779</c:v>
                </c:pt>
                <c:pt idx="73685">
                  <c:v>0.83525903838986215</c:v>
                </c:pt>
                <c:pt idx="73686">
                  <c:v>0.83525903838986215</c:v>
                </c:pt>
                <c:pt idx="73687">
                  <c:v>0.8356317554975774</c:v>
                </c:pt>
                <c:pt idx="73688">
                  <c:v>0.83494783904619974</c:v>
                </c:pt>
                <c:pt idx="73689">
                  <c:v>0.83469843633655993</c:v>
                </c:pt>
                <c:pt idx="73690">
                  <c:v>0.8347599553405286</c:v>
                </c:pt>
                <c:pt idx="73691">
                  <c:v>0.8347599553405286</c:v>
                </c:pt>
                <c:pt idx="73692">
                  <c:v>0.83507073715562186</c:v>
                </c:pt>
                <c:pt idx="73693">
                  <c:v>0.83507073715562186</c:v>
                </c:pt>
                <c:pt idx="73694">
                  <c:v>0.83538175046554941</c:v>
                </c:pt>
                <c:pt idx="73695">
                  <c:v>0.83507073715562186</c:v>
                </c:pt>
                <c:pt idx="73696">
                  <c:v>0.8347599553405286</c:v>
                </c:pt>
                <c:pt idx="73697">
                  <c:v>0.8348214285714286</c:v>
                </c:pt>
                <c:pt idx="73698">
                  <c:v>0.83513211760327521</c:v>
                </c:pt>
                <c:pt idx="73699">
                  <c:v>0.83513211760327521</c:v>
                </c:pt>
                <c:pt idx="73700">
                  <c:v>0.83550427986602172</c:v>
                </c:pt>
                <c:pt idx="73701">
                  <c:v>0.8348214285714286</c:v>
                </c:pt>
                <c:pt idx="73702">
                  <c:v>0.8348214285714286</c:v>
                </c:pt>
                <c:pt idx="73703">
                  <c:v>0.83513211760327521</c:v>
                </c:pt>
                <c:pt idx="73704">
                  <c:v>0.83507073715562186</c:v>
                </c:pt>
                <c:pt idx="73705">
                  <c:v>0.83538175046554941</c:v>
                </c:pt>
                <c:pt idx="73706">
                  <c:v>0.83507073715562186</c:v>
                </c:pt>
                <c:pt idx="73707">
                  <c:v>0.83507073715562186</c:v>
                </c:pt>
                <c:pt idx="73708">
                  <c:v>0.83500931098696463</c:v>
                </c:pt>
                <c:pt idx="73709">
                  <c:v>0.83494783904619974</c:v>
                </c:pt>
                <c:pt idx="73710">
                  <c:v>0.83500931098696463</c:v>
                </c:pt>
                <c:pt idx="73711">
                  <c:v>0.83500931098696463</c:v>
                </c:pt>
                <c:pt idx="73712">
                  <c:v>0.8356317554975774</c:v>
                </c:pt>
                <c:pt idx="73713">
                  <c:v>0.83525903838986215</c:v>
                </c:pt>
                <c:pt idx="73714">
                  <c:v>0.83519761372110379</c:v>
                </c:pt>
                <c:pt idx="73715">
                  <c:v>0.83519761372110379</c:v>
                </c:pt>
                <c:pt idx="73716">
                  <c:v>0.83525903838986215</c:v>
                </c:pt>
                <c:pt idx="73717">
                  <c:v>0.83525903838986215</c:v>
                </c:pt>
                <c:pt idx="73718">
                  <c:v>0.83488632128214701</c:v>
                </c:pt>
                <c:pt idx="73719">
                  <c:v>0.83488632128214701</c:v>
                </c:pt>
                <c:pt idx="73720">
                  <c:v>0.83494783904619974</c:v>
                </c:pt>
                <c:pt idx="73721">
                  <c:v>0.83488632128214701</c:v>
                </c:pt>
                <c:pt idx="73722">
                  <c:v>0.83488632128214701</c:v>
                </c:pt>
                <c:pt idx="73723">
                  <c:v>0.83494783904619974</c:v>
                </c:pt>
                <c:pt idx="73724">
                  <c:v>0.83488632128214701</c:v>
                </c:pt>
                <c:pt idx="73725">
                  <c:v>0.83494783904619974</c:v>
                </c:pt>
                <c:pt idx="73726">
                  <c:v>0.83469843633655993</c:v>
                </c:pt>
                <c:pt idx="73727">
                  <c:v>0.83500931098696463</c:v>
                </c:pt>
                <c:pt idx="73728">
                  <c:v>0.83525903838986215</c:v>
                </c:pt>
                <c:pt idx="73729">
                  <c:v>0.83513614323013807</c:v>
                </c:pt>
                <c:pt idx="73730">
                  <c:v>0.83544776119402975</c:v>
                </c:pt>
                <c:pt idx="73731">
                  <c:v>0.83538633818589025</c:v>
                </c:pt>
                <c:pt idx="73732">
                  <c:v>0.83575961179544611</c:v>
                </c:pt>
                <c:pt idx="73733">
                  <c:v>0.83569828230022403</c:v>
                </c:pt>
                <c:pt idx="73734">
                  <c:v>0.83532486930545191</c:v>
                </c:pt>
                <c:pt idx="73735">
                  <c:v>0.83532486930545191</c:v>
                </c:pt>
                <c:pt idx="73736">
                  <c:v>0.83538633818589025</c:v>
                </c:pt>
                <c:pt idx="73737">
                  <c:v>0.83538633818589025</c:v>
                </c:pt>
                <c:pt idx="73738">
                  <c:v>0.83544776119402975</c:v>
                </c:pt>
                <c:pt idx="73739">
                  <c:v>0.83519761372110379</c:v>
                </c:pt>
                <c:pt idx="73740">
                  <c:v>0.83482475764354969</c:v>
                </c:pt>
                <c:pt idx="73741">
                  <c:v>0.83482475764354969</c:v>
                </c:pt>
                <c:pt idx="73742">
                  <c:v>0.83482475764354969</c:v>
                </c:pt>
                <c:pt idx="73743">
                  <c:v>0.83482475764354969</c:v>
                </c:pt>
                <c:pt idx="73744">
                  <c:v>0.83519761372110379</c:v>
                </c:pt>
                <c:pt idx="73745">
                  <c:v>0.83519761372110379</c:v>
                </c:pt>
                <c:pt idx="73746">
                  <c:v>0.83519761372110379</c:v>
                </c:pt>
                <c:pt idx="73747">
                  <c:v>0.83513614323013807</c:v>
                </c:pt>
                <c:pt idx="73748">
                  <c:v>0.83507462686567158</c:v>
                </c:pt>
                <c:pt idx="73749">
                  <c:v>0.83507462686567158</c:v>
                </c:pt>
                <c:pt idx="73750">
                  <c:v>0.83519761372110379</c:v>
                </c:pt>
                <c:pt idx="73751">
                  <c:v>0.83488632128214701</c:v>
                </c:pt>
                <c:pt idx="73752">
                  <c:v>0.83525903838986215</c:v>
                </c:pt>
                <c:pt idx="73753">
                  <c:v>0.83525903838986215</c:v>
                </c:pt>
                <c:pt idx="73754">
                  <c:v>0.83457526080476907</c:v>
                </c:pt>
                <c:pt idx="73755">
                  <c:v>0.83463687150837995</c:v>
                </c:pt>
                <c:pt idx="73756">
                  <c:v>0.83469843633655993</c:v>
                </c:pt>
                <c:pt idx="73757">
                  <c:v>0.83494783904619974</c:v>
                </c:pt>
                <c:pt idx="73758">
                  <c:v>0.83488632128214701</c:v>
                </c:pt>
                <c:pt idx="73759">
                  <c:v>0.83463687150837995</c:v>
                </c:pt>
                <c:pt idx="73760">
                  <c:v>0.83500931098696463</c:v>
                </c:pt>
                <c:pt idx="73761">
                  <c:v>0.8353204172876304</c:v>
                </c:pt>
                <c:pt idx="73762">
                  <c:v>0.8356317554975774</c:v>
                </c:pt>
                <c:pt idx="73763">
                  <c:v>0.83519761372110379</c:v>
                </c:pt>
                <c:pt idx="73764">
                  <c:v>0.83550913838120111</c:v>
                </c:pt>
                <c:pt idx="73765">
                  <c:v>0.83575961179544611</c:v>
                </c:pt>
                <c:pt idx="73766">
                  <c:v>0.83569828230022403</c:v>
                </c:pt>
                <c:pt idx="73767">
                  <c:v>0.83575961179544611</c:v>
                </c:pt>
                <c:pt idx="73768">
                  <c:v>0.83544776119402986</c:v>
                </c:pt>
                <c:pt idx="73769">
                  <c:v>0.83544776119402986</c:v>
                </c:pt>
                <c:pt idx="73770">
                  <c:v>0.83544776119402975</c:v>
                </c:pt>
                <c:pt idx="73771">
                  <c:v>0.83582089552238814</c:v>
                </c:pt>
                <c:pt idx="73772">
                  <c:v>0.83557046979865779</c:v>
                </c:pt>
                <c:pt idx="73773">
                  <c:v>0.83519761372110379</c:v>
                </c:pt>
                <c:pt idx="73774">
                  <c:v>0.83488632128214701</c:v>
                </c:pt>
                <c:pt idx="73775">
                  <c:v>0.83488632128214701</c:v>
                </c:pt>
                <c:pt idx="73776">
                  <c:v>0.83519761372110379</c:v>
                </c:pt>
                <c:pt idx="73777">
                  <c:v>0.83482475764354969</c:v>
                </c:pt>
                <c:pt idx="73778">
                  <c:v>0.83513614323013796</c:v>
                </c:pt>
                <c:pt idx="73779">
                  <c:v>0.83582089552238814</c:v>
                </c:pt>
                <c:pt idx="73780">
                  <c:v>0.83544776119402975</c:v>
                </c:pt>
                <c:pt idx="73781">
                  <c:v>0.83544776119402975</c:v>
                </c:pt>
                <c:pt idx="73782">
                  <c:v>0.83550913838120111</c:v>
                </c:pt>
                <c:pt idx="73783">
                  <c:v>0.83550913838120111</c:v>
                </c:pt>
                <c:pt idx="73784">
                  <c:v>0.83519761372110379</c:v>
                </c:pt>
                <c:pt idx="73785">
                  <c:v>0.83513614323013796</c:v>
                </c:pt>
                <c:pt idx="73786">
                  <c:v>0.83550913838120111</c:v>
                </c:pt>
                <c:pt idx="73787">
                  <c:v>0.83557046979865779</c:v>
                </c:pt>
                <c:pt idx="73788">
                  <c:v>0.83557046979865779</c:v>
                </c:pt>
                <c:pt idx="73789">
                  <c:v>0.83557046979865779</c:v>
                </c:pt>
                <c:pt idx="73790">
                  <c:v>0.83519761372110379</c:v>
                </c:pt>
                <c:pt idx="73791">
                  <c:v>0.83482475764354969</c:v>
                </c:pt>
                <c:pt idx="73792">
                  <c:v>0.83494783904619974</c:v>
                </c:pt>
                <c:pt idx="73793">
                  <c:v>0.83500931098696463</c:v>
                </c:pt>
                <c:pt idx="73794">
                  <c:v>0.83469843633655993</c:v>
                </c:pt>
                <c:pt idx="73795">
                  <c:v>0.83507073715562186</c:v>
                </c:pt>
                <c:pt idx="73796">
                  <c:v>0.8353204172876304</c:v>
                </c:pt>
                <c:pt idx="73797">
                  <c:v>0.83488632128214701</c:v>
                </c:pt>
                <c:pt idx="73798">
                  <c:v>0.83488632128214701</c:v>
                </c:pt>
                <c:pt idx="73799">
                  <c:v>0.83494783904619974</c:v>
                </c:pt>
                <c:pt idx="73800">
                  <c:v>0.83494783904619974</c:v>
                </c:pt>
                <c:pt idx="73801">
                  <c:v>0.83494783904619974</c:v>
                </c:pt>
                <c:pt idx="73802">
                  <c:v>0.83494783904619974</c:v>
                </c:pt>
                <c:pt idx="73803">
                  <c:v>0.83494783904619974</c:v>
                </c:pt>
                <c:pt idx="73804">
                  <c:v>0.83463687150837995</c:v>
                </c:pt>
                <c:pt idx="73805">
                  <c:v>0.83500931098696463</c:v>
                </c:pt>
                <c:pt idx="73806">
                  <c:v>0.83507073715562186</c:v>
                </c:pt>
                <c:pt idx="73807">
                  <c:v>0.83469843633655993</c:v>
                </c:pt>
                <c:pt idx="73808">
                  <c:v>0.83500931098696463</c:v>
                </c:pt>
                <c:pt idx="73809">
                  <c:v>0.83500931098696463</c:v>
                </c:pt>
                <c:pt idx="73810">
                  <c:v>0.83494783904619974</c:v>
                </c:pt>
                <c:pt idx="73811">
                  <c:v>0.83482475764354969</c:v>
                </c:pt>
                <c:pt idx="73812">
                  <c:v>0.83519761372110379</c:v>
                </c:pt>
                <c:pt idx="73813">
                  <c:v>0.83550913838120111</c:v>
                </c:pt>
                <c:pt idx="73814">
                  <c:v>0.83519761372110379</c:v>
                </c:pt>
                <c:pt idx="73815">
                  <c:v>0.83550913838120111</c:v>
                </c:pt>
                <c:pt idx="73816">
                  <c:v>0.83544776119402975</c:v>
                </c:pt>
                <c:pt idx="73817">
                  <c:v>0.83550913838120111</c:v>
                </c:pt>
                <c:pt idx="73818">
                  <c:v>0.83550913838120111</c:v>
                </c:pt>
                <c:pt idx="73819">
                  <c:v>0.83557046979865779</c:v>
                </c:pt>
                <c:pt idx="73820">
                  <c:v>0.83532041728763051</c:v>
                </c:pt>
                <c:pt idx="73821">
                  <c:v>0.83525903838986215</c:v>
                </c:pt>
                <c:pt idx="73822">
                  <c:v>0.83525903838986215</c:v>
                </c:pt>
                <c:pt idx="73823">
                  <c:v>0.83525903838986215</c:v>
                </c:pt>
                <c:pt idx="73824">
                  <c:v>0.83519761372110379</c:v>
                </c:pt>
                <c:pt idx="73825">
                  <c:v>0.83557046979865779</c:v>
                </c:pt>
                <c:pt idx="73826">
                  <c:v>0.8356317554975774</c:v>
                </c:pt>
                <c:pt idx="73827">
                  <c:v>0.8353817504655493</c:v>
                </c:pt>
                <c:pt idx="73828">
                  <c:v>0.83469843633655993</c:v>
                </c:pt>
                <c:pt idx="73829">
                  <c:v>0.83469843633655993</c:v>
                </c:pt>
                <c:pt idx="73830">
                  <c:v>0.83500931098696463</c:v>
                </c:pt>
                <c:pt idx="73831">
                  <c:v>0.83494783904619974</c:v>
                </c:pt>
                <c:pt idx="73832">
                  <c:v>0.83463687150837995</c:v>
                </c:pt>
                <c:pt idx="73833">
                  <c:v>0.83500931098696463</c:v>
                </c:pt>
                <c:pt idx="73834">
                  <c:v>0.83500931098696463</c:v>
                </c:pt>
                <c:pt idx="73835">
                  <c:v>0.83500931098696463</c:v>
                </c:pt>
                <c:pt idx="73836">
                  <c:v>0.83494783904619974</c:v>
                </c:pt>
                <c:pt idx="73837">
                  <c:v>0.83500931098696463</c:v>
                </c:pt>
                <c:pt idx="73838">
                  <c:v>0.83500931098696463</c:v>
                </c:pt>
                <c:pt idx="73839">
                  <c:v>0.83500931098696463</c:v>
                </c:pt>
                <c:pt idx="73840">
                  <c:v>0.83463687150837995</c:v>
                </c:pt>
                <c:pt idx="73841">
                  <c:v>0.83488632128214701</c:v>
                </c:pt>
                <c:pt idx="73842">
                  <c:v>0.83550913838120111</c:v>
                </c:pt>
                <c:pt idx="73843">
                  <c:v>0.83550913838120111</c:v>
                </c:pt>
                <c:pt idx="73844">
                  <c:v>0.83544776119402975</c:v>
                </c:pt>
                <c:pt idx="73845">
                  <c:v>0.83513614323013796</c:v>
                </c:pt>
                <c:pt idx="73846">
                  <c:v>0.83544776119402975</c:v>
                </c:pt>
                <c:pt idx="73847">
                  <c:v>0.83550913838120111</c:v>
                </c:pt>
                <c:pt idx="73848">
                  <c:v>0.83519761372110379</c:v>
                </c:pt>
                <c:pt idx="73849">
                  <c:v>0.83494783904619974</c:v>
                </c:pt>
                <c:pt idx="73850">
                  <c:v>0.83494783904619974</c:v>
                </c:pt>
                <c:pt idx="73851">
                  <c:v>0.83494783904619974</c:v>
                </c:pt>
                <c:pt idx="73852">
                  <c:v>0.83500931098696463</c:v>
                </c:pt>
                <c:pt idx="73853">
                  <c:v>0.83469843633655993</c:v>
                </c:pt>
                <c:pt idx="73854">
                  <c:v>0.83507073715562186</c:v>
                </c:pt>
                <c:pt idx="73855">
                  <c:v>0.83500931098696463</c:v>
                </c:pt>
                <c:pt idx="73856">
                  <c:v>0.83494783904619974</c:v>
                </c:pt>
                <c:pt idx="73857">
                  <c:v>0.8353204172876304</c:v>
                </c:pt>
                <c:pt idx="73858">
                  <c:v>0.83488632128214701</c:v>
                </c:pt>
                <c:pt idx="73859">
                  <c:v>0.83519761372110379</c:v>
                </c:pt>
                <c:pt idx="73860">
                  <c:v>0.83557046979865779</c:v>
                </c:pt>
                <c:pt idx="73861">
                  <c:v>0.83557046979865779</c:v>
                </c:pt>
                <c:pt idx="73862">
                  <c:v>0.83550913838120111</c:v>
                </c:pt>
                <c:pt idx="73863">
                  <c:v>0.83550913838120111</c:v>
                </c:pt>
                <c:pt idx="73864">
                  <c:v>0.83550913838120111</c:v>
                </c:pt>
                <c:pt idx="73865">
                  <c:v>0.8356317554975774</c:v>
                </c:pt>
                <c:pt idx="73866">
                  <c:v>0.8356317554975774</c:v>
                </c:pt>
                <c:pt idx="73867">
                  <c:v>0.83494783904619974</c:v>
                </c:pt>
                <c:pt idx="73868">
                  <c:v>0.8353204172876304</c:v>
                </c:pt>
                <c:pt idx="73869">
                  <c:v>0.83500931098696463</c:v>
                </c:pt>
                <c:pt idx="73870">
                  <c:v>0.83500931098696463</c:v>
                </c:pt>
                <c:pt idx="73871">
                  <c:v>0.83500931098696463</c:v>
                </c:pt>
                <c:pt idx="73872">
                  <c:v>0.83500931098696463</c:v>
                </c:pt>
                <c:pt idx="73873">
                  <c:v>0.8353204172876304</c:v>
                </c:pt>
                <c:pt idx="73874">
                  <c:v>0.8353204172876304</c:v>
                </c:pt>
                <c:pt idx="73875">
                  <c:v>0.83500931098696463</c:v>
                </c:pt>
                <c:pt idx="73876">
                  <c:v>0.83500931098696463</c:v>
                </c:pt>
                <c:pt idx="73877">
                  <c:v>0.83494783904619974</c:v>
                </c:pt>
                <c:pt idx="73878">
                  <c:v>0.83525903838986215</c:v>
                </c:pt>
                <c:pt idx="73879">
                  <c:v>0.83557046979865779</c:v>
                </c:pt>
                <c:pt idx="73880">
                  <c:v>0.83513614323013807</c:v>
                </c:pt>
                <c:pt idx="73881">
                  <c:v>0.83550913838120111</c:v>
                </c:pt>
                <c:pt idx="73882">
                  <c:v>0.83513614323013796</c:v>
                </c:pt>
                <c:pt idx="73883">
                  <c:v>0.83550913838120111</c:v>
                </c:pt>
                <c:pt idx="73884">
                  <c:v>0.83557046979865779</c:v>
                </c:pt>
                <c:pt idx="73885">
                  <c:v>0.83525903838986215</c:v>
                </c:pt>
                <c:pt idx="73886">
                  <c:v>0.83494783904619974</c:v>
                </c:pt>
                <c:pt idx="73887">
                  <c:v>0.83488632128214701</c:v>
                </c:pt>
                <c:pt idx="73888">
                  <c:v>0.83525903838986215</c:v>
                </c:pt>
                <c:pt idx="73889">
                  <c:v>0.83494783904619974</c:v>
                </c:pt>
                <c:pt idx="73890">
                  <c:v>0.8353204172876304</c:v>
                </c:pt>
                <c:pt idx="73891">
                  <c:v>0.83494783904619974</c:v>
                </c:pt>
                <c:pt idx="73892">
                  <c:v>0.83494783904619974</c:v>
                </c:pt>
                <c:pt idx="73893">
                  <c:v>0.83488632128214701</c:v>
                </c:pt>
                <c:pt idx="73894">
                  <c:v>0.83488632128214701</c:v>
                </c:pt>
                <c:pt idx="73895">
                  <c:v>0.83476314807907492</c:v>
                </c:pt>
                <c:pt idx="73896">
                  <c:v>0.83513614323013796</c:v>
                </c:pt>
                <c:pt idx="73897">
                  <c:v>0.83544776119402975</c:v>
                </c:pt>
                <c:pt idx="73898">
                  <c:v>0.83544776119402975</c:v>
                </c:pt>
                <c:pt idx="73899">
                  <c:v>0.83476314807907492</c:v>
                </c:pt>
                <c:pt idx="73900">
                  <c:v>0.83544776119402975</c:v>
                </c:pt>
                <c:pt idx="73901">
                  <c:v>0.83550913838120111</c:v>
                </c:pt>
                <c:pt idx="73902">
                  <c:v>0.83525903838986215</c:v>
                </c:pt>
                <c:pt idx="73903">
                  <c:v>0.8353204172876304</c:v>
                </c:pt>
                <c:pt idx="73904">
                  <c:v>0.83494783904619974</c:v>
                </c:pt>
                <c:pt idx="73905">
                  <c:v>0.83463687150837995</c:v>
                </c:pt>
                <c:pt idx="73906">
                  <c:v>0.83500931098696463</c:v>
                </c:pt>
                <c:pt idx="73907">
                  <c:v>0.83500931098696463</c:v>
                </c:pt>
                <c:pt idx="73908">
                  <c:v>0.83494783904619974</c:v>
                </c:pt>
                <c:pt idx="73909">
                  <c:v>0.8356317554975774</c:v>
                </c:pt>
                <c:pt idx="73910">
                  <c:v>0.83557046979865779</c:v>
                </c:pt>
                <c:pt idx="73911">
                  <c:v>0.83557046979865779</c:v>
                </c:pt>
                <c:pt idx="73912">
                  <c:v>0.83557046979865779</c:v>
                </c:pt>
                <c:pt idx="73913">
                  <c:v>0.83550913838120111</c:v>
                </c:pt>
                <c:pt idx="73914">
                  <c:v>0.83550913838120111</c:v>
                </c:pt>
                <c:pt idx="73915">
                  <c:v>0.83513614323013796</c:v>
                </c:pt>
                <c:pt idx="73916">
                  <c:v>0.83544776119402975</c:v>
                </c:pt>
                <c:pt idx="73917">
                  <c:v>0.83544776119402975</c:v>
                </c:pt>
                <c:pt idx="73918">
                  <c:v>0.83544776119402975</c:v>
                </c:pt>
                <c:pt idx="73919">
                  <c:v>0.83507462686567158</c:v>
                </c:pt>
                <c:pt idx="73920">
                  <c:v>0.83544776119402975</c:v>
                </c:pt>
                <c:pt idx="73921">
                  <c:v>0.83544776119402975</c:v>
                </c:pt>
                <c:pt idx="73922">
                  <c:v>0.83507462686567158</c:v>
                </c:pt>
                <c:pt idx="73923">
                  <c:v>0.83513614323013796</c:v>
                </c:pt>
                <c:pt idx="73924">
                  <c:v>0.83519761372110379</c:v>
                </c:pt>
                <c:pt idx="73925">
                  <c:v>0.83513614323013796</c:v>
                </c:pt>
                <c:pt idx="73926">
                  <c:v>0.83513614323013796</c:v>
                </c:pt>
                <c:pt idx="73927">
                  <c:v>0.83513614323013796</c:v>
                </c:pt>
                <c:pt idx="73928">
                  <c:v>0.83513614323013796</c:v>
                </c:pt>
                <c:pt idx="73929">
                  <c:v>0.83544776119402975</c:v>
                </c:pt>
                <c:pt idx="73930">
                  <c:v>0.83550913838120111</c:v>
                </c:pt>
                <c:pt idx="73931">
                  <c:v>0.83482475764354958</c:v>
                </c:pt>
                <c:pt idx="73932">
                  <c:v>0.83519761372110379</c:v>
                </c:pt>
                <c:pt idx="73933">
                  <c:v>0.83557046979865779</c:v>
                </c:pt>
                <c:pt idx="73934">
                  <c:v>0.8353204172876304</c:v>
                </c:pt>
                <c:pt idx="73935">
                  <c:v>0.83494783904619974</c:v>
                </c:pt>
                <c:pt idx="73936">
                  <c:v>0.83494783904619974</c:v>
                </c:pt>
                <c:pt idx="73937">
                  <c:v>0.83494783904619974</c:v>
                </c:pt>
                <c:pt idx="73938">
                  <c:v>0.83494783904619974</c:v>
                </c:pt>
                <c:pt idx="73939">
                  <c:v>0.8356317554975774</c:v>
                </c:pt>
                <c:pt idx="73940">
                  <c:v>0.83557046979865779</c:v>
                </c:pt>
                <c:pt idx="73941">
                  <c:v>0.83482475764354969</c:v>
                </c:pt>
                <c:pt idx="73942">
                  <c:v>0.83550913838120111</c:v>
                </c:pt>
                <c:pt idx="73943">
                  <c:v>0.83550913838120111</c:v>
                </c:pt>
                <c:pt idx="73944">
                  <c:v>0.83550913838120111</c:v>
                </c:pt>
                <c:pt idx="73945">
                  <c:v>0.83538633818589025</c:v>
                </c:pt>
                <c:pt idx="73946">
                  <c:v>0.83538633818589025</c:v>
                </c:pt>
                <c:pt idx="73947">
                  <c:v>0.83544776119402975</c:v>
                </c:pt>
                <c:pt idx="73948">
                  <c:v>0.83513614323013807</c:v>
                </c:pt>
                <c:pt idx="73949">
                  <c:v>0.83482475764354969</c:v>
                </c:pt>
                <c:pt idx="73950">
                  <c:v>0.83525903838986215</c:v>
                </c:pt>
                <c:pt idx="73951">
                  <c:v>0.83494783904619974</c:v>
                </c:pt>
                <c:pt idx="73952">
                  <c:v>0.83494783904619974</c:v>
                </c:pt>
                <c:pt idx="73953">
                  <c:v>0.83500931098696463</c:v>
                </c:pt>
                <c:pt idx="73954">
                  <c:v>0.83469843633655993</c:v>
                </c:pt>
                <c:pt idx="73955">
                  <c:v>0.83538175046554941</c:v>
                </c:pt>
                <c:pt idx="73956">
                  <c:v>0.83500931098696463</c:v>
                </c:pt>
                <c:pt idx="73957">
                  <c:v>0.83500931098696463</c:v>
                </c:pt>
                <c:pt idx="73958">
                  <c:v>0.83569299552906096</c:v>
                </c:pt>
                <c:pt idx="73959">
                  <c:v>0.8353204172876304</c:v>
                </c:pt>
                <c:pt idx="73960">
                  <c:v>0.8356317554975774</c:v>
                </c:pt>
                <c:pt idx="73961">
                  <c:v>0.83525903838986215</c:v>
                </c:pt>
                <c:pt idx="73962">
                  <c:v>0.83513614323013796</c:v>
                </c:pt>
                <c:pt idx="73963">
                  <c:v>0.83544776119402975</c:v>
                </c:pt>
                <c:pt idx="73964">
                  <c:v>0.83532486930545191</c:v>
                </c:pt>
                <c:pt idx="73965">
                  <c:v>0.83532486930545191</c:v>
                </c:pt>
                <c:pt idx="73966">
                  <c:v>0.83544776119402975</c:v>
                </c:pt>
                <c:pt idx="73967">
                  <c:v>0.83588213353226415</c:v>
                </c:pt>
                <c:pt idx="73968">
                  <c:v>0.83488632128214701</c:v>
                </c:pt>
                <c:pt idx="73969">
                  <c:v>0.83494783904619974</c:v>
                </c:pt>
                <c:pt idx="73970">
                  <c:v>0.83525903838986215</c:v>
                </c:pt>
                <c:pt idx="73971">
                  <c:v>0.83457526080476907</c:v>
                </c:pt>
                <c:pt idx="73972">
                  <c:v>0.83488632128214701</c:v>
                </c:pt>
                <c:pt idx="73973">
                  <c:v>0.83519761372110379</c:v>
                </c:pt>
                <c:pt idx="73974">
                  <c:v>0.83482475764354969</c:v>
                </c:pt>
                <c:pt idx="73975">
                  <c:v>0.83513614323013807</c:v>
                </c:pt>
                <c:pt idx="73976">
                  <c:v>0.83513614323013807</c:v>
                </c:pt>
                <c:pt idx="73977">
                  <c:v>0.83482475764354969</c:v>
                </c:pt>
                <c:pt idx="73978">
                  <c:v>0.83513614323013807</c:v>
                </c:pt>
                <c:pt idx="73979">
                  <c:v>0.83544776119402975</c:v>
                </c:pt>
                <c:pt idx="73980">
                  <c:v>0.83550913838120111</c:v>
                </c:pt>
                <c:pt idx="73981">
                  <c:v>0.83550913838120111</c:v>
                </c:pt>
                <c:pt idx="73982">
                  <c:v>0.83476314807907492</c:v>
                </c:pt>
                <c:pt idx="73983">
                  <c:v>0.83513614323013807</c:v>
                </c:pt>
                <c:pt idx="73984">
                  <c:v>0.83519761372110379</c:v>
                </c:pt>
                <c:pt idx="73985">
                  <c:v>0.83525903838986215</c:v>
                </c:pt>
                <c:pt idx="73986">
                  <c:v>0.83494783904619974</c:v>
                </c:pt>
                <c:pt idx="73987">
                  <c:v>0.83494783904619974</c:v>
                </c:pt>
                <c:pt idx="73988">
                  <c:v>0.83494783904619974</c:v>
                </c:pt>
                <c:pt idx="73989">
                  <c:v>0.83494783904619974</c:v>
                </c:pt>
                <c:pt idx="73990">
                  <c:v>0.83500931098696463</c:v>
                </c:pt>
                <c:pt idx="73991">
                  <c:v>0.83538175046554941</c:v>
                </c:pt>
                <c:pt idx="73992">
                  <c:v>0.83500931098696463</c:v>
                </c:pt>
                <c:pt idx="73993">
                  <c:v>0.83500931098696463</c:v>
                </c:pt>
                <c:pt idx="73994">
                  <c:v>0.83494783904619974</c:v>
                </c:pt>
                <c:pt idx="73995">
                  <c:v>0.83494783904619974</c:v>
                </c:pt>
                <c:pt idx="73996">
                  <c:v>0.8353204172876304</c:v>
                </c:pt>
                <c:pt idx="73997">
                  <c:v>0.83488632128214701</c:v>
                </c:pt>
                <c:pt idx="73998">
                  <c:v>0.83550913838120111</c:v>
                </c:pt>
                <c:pt idx="73999">
                  <c:v>0.83519761372110379</c:v>
                </c:pt>
                <c:pt idx="74000">
                  <c:v>0.83519761372110379</c:v>
                </c:pt>
                <c:pt idx="74001">
                  <c:v>0.83519761372110379</c:v>
                </c:pt>
                <c:pt idx="74002">
                  <c:v>0.83513614323013807</c:v>
                </c:pt>
                <c:pt idx="74003">
                  <c:v>0.83519761372110379</c:v>
                </c:pt>
                <c:pt idx="74004">
                  <c:v>0.83482475764354969</c:v>
                </c:pt>
                <c:pt idx="74005">
                  <c:v>0.83513614323013807</c:v>
                </c:pt>
                <c:pt idx="74006">
                  <c:v>0.83513614323013807</c:v>
                </c:pt>
                <c:pt idx="74007">
                  <c:v>0.83488632128214701</c:v>
                </c:pt>
                <c:pt idx="74008">
                  <c:v>0.83525903838986215</c:v>
                </c:pt>
                <c:pt idx="74009">
                  <c:v>0.83519761372110379</c:v>
                </c:pt>
                <c:pt idx="74010">
                  <c:v>0.83482475764354969</c:v>
                </c:pt>
                <c:pt idx="74011">
                  <c:v>0.83513614323013807</c:v>
                </c:pt>
                <c:pt idx="74012">
                  <c:v>0.83513614323013807</c:v>
                </c:pt>
                <c:pt idx="74013">
                  <c:v>0.83513614323013807</c:v>
                </c:pt>
                <c:pt idx="74014">
                  <c:v>0.83557046979865779</c:v>
                </c:pt>
                <c:pt idx="74015">
                  <c:v>0.83513614323013807</c:v>
                </c:pt>
                <c:pt idx="74016">
                  <c:v>0.83513614323013807</c:v>
                </c:pt>
                <c:pt idx="74017">
                  <c:v>0.83482475764354969</c:v>
                </c:pt>
                <c:pt idx="74018">
                  <c:v>0.83507462686567158</c:v>
                </c:pt>
                <c:pt idx="74019">
                  <c:v>0.83575961179544611</c:v>
                </c:pt>
                <c:pt idx="74020">
                  <c:v>0.83575961179544611</c:v>
                </c:pt>
                <c:pt idx="74021">
                  <c:v>0.83538633818589025</c:v>
                </c:pt>
                <c:pt idx="74022">
                  <c:v>0.83575961179544611</c:v>
                </c:pt>
                <c:pt idx="74023">
                  <c:v>0.83575961179544611</c:v>
                </c:pt>
                <c:pt idx="74024">
                  <c:v>0.83544776119402975</c:v>
                </c:pt>
                <c:pt idx="74025">
                  <c:v>0.83550913838120111</c:v>
                </c:pt>
                <c:pt idx="74026">
                  <c:v>0.83550913838120111</c:v>
                </c:pt>
                <c:pt idx="74027">
                  <c:v>0.83550913838120111</c:v>
                </c:pt>
                <c:pt idx="74028">
                  <c:v>0.83519761372110379</c:v>
                </c:pt>
                <c:pt idx="74029">
                  <c:v>0.83488632128214701</c:v>
                </c:pt>
                <c:pt idx="74030">
                  <c:v>0.83488632128214701</c:v>
                </c:pt>
                <c:pt idx="74031">
                  <c:v>0.83488632128214701</c:v>
                </c:pt>
                <c:pt idx="74032">
                  <c:v>0.83519761372110379</c:v>
                </c:pt>
                <c:pt idx="74033">
                  <c:v>0.83557046979865779</c:v>
                </c:pt>
                <c:pt idx="74034">
                  <c:v>0.83525903838986215</c:v>
                </c:pt>
                <c:pt idx="74035">
                  <c:v>0.8353204172876304</c:v>
                </c:pt>
                <c:pt idx="74036">
                  <c:v>0.83525903838986215</c:v>
                </c:pt>
                <c:pt idx="74037">
                  <c:v>0.83488632128214701</c:v>
                </c:pt>
                <c:pt idx="74038">
                  <c:v>0.83544776119402997</c:v>
                </c:pt>
                <c:pt idx="74039">
                  <c:v>0.83538633818589025</c:v>
                </c:pt>
                <c:pt idx="74040">
                  <c:v>0.83575961179544611</c:v>
                </c:pt>
                <c:pt idx="74041">
                  <c:v>0.83575961179544611</c:v>
                </c:pt>
                <c:pt idx="74042">
                  <c:v>0.83544776119402975</c:v>
                </c:pt>
                <c:pt idx="74043">
                  <c:v>0.83538633818589025</c:v>
                </c:pt>
                <c:pt idx="74044">
                  <c:v>0.83544776119402975</c:v>
                </c:pt>
                <c:pt idx="74045">
                  <c:v>0.83550913838120111</c:v>
                </c:pt>
                <c:pt idx="74046">
                  <c:v>0.83519761372110379</c:v>
                </c:pt>
                <c:pt idx="74047">
                  <c:v>0.83488632128214701</c:v>
                </c:pt>
                <c:pt idx="74048">
                  <c:v>0.83488632128214701</c:v>
                </c:pt>
                <c:pt idx="74049">
                  <c:v>0.83519761372110379</c:v>
                </c:pt>
                <c:pt idx="74050">
                  <c:v>0.83525903838986215</c:v>
                </c:pt>
                <c:pt idx="74051">
                  <c:v>0.83494783904619974</c:v>
                </c:pt>
                <c:pt idx="74052">
                  <c:v>0.83525903838986215</c:v>
                </c:pt>
                <c:pt idx="74053">
                  <c:v>0.83519761372110379</c:v>
                </c:pt>
                <c:pt idx="74054">
                  <c:v>0.83513614323013807</c:v>
                </c:pt>
                <c:pt idx="74055">
                  <c:v>0.83482475764354969</c:v>
                </c:pt>
                <c:pt idx="74056">
                  <c:v>0.83488632128214701</c:v>
                </c:pt>
                <c:pt idx="74057">
                  <c:v>0.8353204172876304</c:v>
                </c:pt>
                <c:pt idx="74058">
                  <c:v>0.8353204172876304</c:v>
                </c:pt>
                <c:pt idx="74059">
                  <c:v>0.83494783904619974</c:v>
                </c:pt>
                <c:pt idx="74060">
                  <c:v>0.83488632128214701</c:v>
                </c:pt>
                <c:pt idx="74061">
                  <c:v>0.83488632128214701</c:v>
                </c:pt>
                <c:pt idx="74062">
                  <c:v>0.83494783904619974</c:v>
                </c:pt>
                <c:pt idx="74063">
                  <c:v>0.83500931098696463</c:v>
                </c:pt>
                <c:pt idx="74064">
                  <c:v>0.8353204172876304</c:v>
                </c:pt>
                <c:pt idx="74065">
                  <c:v>0.83525903838986215</c:v>
                </c:pt>
                <c:pt idx="74066">
                  <c:v>0.8356317554975774</c:v>
                </c:pt>
                <c:pt idx="74067">
                  <c:v>0.8356317554975774</c:v>
                </c:pt>
                <c:pt idx="74068">
                  <c:v>0.83525903838986215</c:v>
                </c:pt>
                <c:pt idx="74069">
                  <c:v>0.83488632128214701</c:v>
                </c:pt>
                <c:pt idx="74070">
                  <c:v>0.8353204172876304</c:v>
                </c:pt>
                <c:pt idx="74071">
                  <c:v>0.8353204172876304</c:v>
                </c:pt>
                <c:pt idx="74072">
                  <c:v>0.83494783904619974</c:v>
                </c:pt>
                <c:pt idx="74073">
                  <c:v>0.83488632128214701</c:v>
                </c:pt>
                <c:pt idx="74074">
                  <c:v>0.83494783904619974</c:v>
                </c:pt>
                <c:pt idx="74075">
                  <c:v>0.83494783904619974</c:v>
                </c:pt>
                <c:pt idx="74076">
                  <c:v>0.8353204172876304</c:v>
                </c:pt>
                <c:pt idx="74077">
                  <c:v>0.8356317554975774</c:v>
                </c:pt>
                <c:pt idx="74078">
                  <c:v>0.8353204172876304</c:v>
                </c:pt>
                <c:pt idx="74079">
                  <c:v>0.83500931098696463</c:v>
                </c:pt>
                <c:pt idx="74080">
                  <c:v>0.83507073715562186</c:v>
                </c:pt>
                <c:pt idx="74081">
                  <c:v>0.83507073715562186</c:v>
                </c:pt>
                <c:pt idx="74082">
                  <c:v>0.83507073715562186</c:v>
                </c:pt>
                <c:pt idx="74083">
                  <c:v>0.83500931098696463</c:v>
                </c:pt>
                <c:pt idx="74084">
                  <c:v>0.8356317554975774</c:v>
                </c:pt>
                <c:pt idx="74085">
                  <c:v>0.83525903838986215</c:v>
                </c:pt>
                <c:pt idx="74086">
                  <c:v>0.83525903838986215</c:v>
                </c:pt>
                <c:pt idx="74087">
                  <c:v>0.8353204172876304</c:v>
                </c:pt>
                <c:pt idx="74088">
                  <c:v>0.8353204172876304</c:v>
                </c:pt>
                <c:pt idx="74089">
                  <c:v>0.8353204172876304</c:v>
                </c:pt>
                <c:pt idx="74090">
                  <c:v>0.8356317554975774</c:v>
                </c:pt>
                <c:pt idx="74091">
                  <c:v>0.8356317554975774</c:v>
                </c:pt>
                <c:pt idx="74092">
                  <c:v>0.83494783904619974</c:v>
                </c:pt>
                <c:pt idx="74093">
                  <c:v>0.83494783904619974</c:v>
                </c:pt>
                <c:pt idx="74094">
                  <c:v>0.83494783904619974</c:v>
                </c:pt>
                <c:pt idx="74095">
                  <c:v>0.83469843633655993</c:v>
                </c:pt>
                <c:pt idx="74096">
                  <c:v>0.83507073715562186</c:v>
                </c:pt>
                <c:pt idx="74097">
                  <c:v>0.83507073715562186</c:v>
                </c:pt>
                <c:pt idx="74098">
                  <c:v>0.8347599553405286</c:v>
                </c:pt>
                <c:pt idx="74099">
                  <c:v>0.83513211760327521</c:v>
                </c:pt>
                <c:pt idx="74100">
                  <c:v>0.83513211760327521</c:v>
                </c:pt>
                <c:pt idx="74101">
                  <c:v>0.83507073715562186</c:v>
                </c:pt>
                <c:pt idx="74102">
                  <c:v>0.8353817504655493</c:v>
                </c:pt>
                <c:pt idx="74103">
                  <c:v>0.83525903838986215</c:v>
                </c:pt>
                <c:pt idx="74104">
                  <c:v>0.8356317554975774</c:v>
                </c:pt>
                <c:pt idx="74105">
                  <c:v>0.83588213353226415</c:v>
                </c:pt>
                <c:pt idx="74106">
                  <c:v>0.83544776119402975</c:v>
                </c:pt>
                <c:pt idx="74107">
                  <c:v>0.83582089552238814</c:v>
                </c:pt>
                <c:pt idx="74108">
                  <c:v>0.83550913838120111</c:v>
                </c:pt>
                <c:pt idx="74109">
                  <c:v>0.83550913838120111</c:v>
                </c:pt>
                <c:pt idx="74110">
                  <c:v>0.83588213353226415</c:v>
                </c:pt>
                <c:pt idx="74111">
                  <c:v>0.83557046979865779</c:v>
                </c:pt>
                <c:pt idx="74112">
                  <c:v>0.8356317554975774</c:v>
                </c:pt>
                <c:pt idx="74113">
                  <c:v>0.83500931098696463</c:v>
                </c:pt>
                <c:pt idx="74114">
                  <c:v>0.83494783904619974</c:v>
                </c:pt>
                <c:pt idx="74115">
                  <c:v>0.83525903838986215</c:v>
                </c:pt>
                <c:pt idx="74116">
                  <c:v>0.83525903838986215</c:v>
                </c:pt>
                <c:pt idx="74117">
                  <c:v>0.8356317554975774</c:v>
                </c:pt>
                <c:pt idx="74118">
                  <c:v>0.8353204172876304</c:v>
                </c:pt>
                <c:pt idx="74119">
                  <c:v>0.83525903838986215</c:v>
                </c:pt>
                <c:pt idx="74120">
                  <c:v>0.83519761372110379</c:v>
                </c:pt>
                <c:pt idx="74121">
                  <c:v>0.83550913838120111</c:v>
                </c:pt>
                <c:pt idx="74122">
                  <c:v>0.83550913838120111</c:v>
                </c:pt>
                <c:pt idx="74123">
                  <c:v>0.83519761372110379</c:v>
                </c:pt>
                <c:pt idx="74124">
                  <c:v>0.83488632128214701</c:v>
                </c:pt>
                <c:pt idx="74125">
                  <c:v>0.8353204172876304</c:v>
                </c:pt>
                <c:pt idx="74126">
                  <c:v>0.83500931098696463</c:v>
                </c:pt>
                <c:pt idx="74127">
                  <c:v>0.83538175046554941</c:v>
                </c:pt>
                <c:pt idx="74128">
                  <c:v>0.83500931098696463</c:v>
                </c:pt>
                <c:pt idx="74129">
                  <c:v>0.83494783904619974</c:v>
                </c:pt>
                <c:pt idx="74130">
                  <c:v>0.8353204172876304</c:v>
                </c:pt>
                <c:pt idx="74131">
                  <c:v>0.8353204172876304</c:v>
                </c:pt>
                <c:pt idx="74132">
                  <c:v>0.8356317554975774</c:v>
                </c:pt>
                <c:pt idx="74133">
                  <c:v>0.83557046979865779</c:v>
                </c:pt>
                <c:pt idx="74134">
                  <c:v>0.83550913838120111</c:v>
                </c:pt>
                <c:pt idx="74135">
                  <c:v>0.83550913838120111</c:v>
                </c:pt>
                <c:pt idx="74136">
                  <c:v>0.83513614323013796</c:v>
                </c:pt>
                <c:pt idx="74137">
                  <c:v>0.83557046979865779</c:v>
                </c:pt>
                <c:pt idx="74138">
                  <c:v>0.8353204172876304</c:v>
                </c:pt>
                <c:pt idx="74139">
                  <c:v>0.8353204172876304</c:v>
                </c:pt>
                <c:pt idx="74140">
                  <c:v>0.8353204172876304</c:v>
                </c:pt>
                <c:pt idx="74141">
                  <c:v>0.83500931098696463</c:v>
                </c:pt>
                <c:pt idx="74142">
                  <c:v>0.83469843633655993</c:v>
                </c:pt>
                <c:pt idx="74143">
                  <c:v>0.83494783904619974</c:v>
                </c:pt>
                <c:pt idx="74144">
                  <c:v>0.83525903838986215</c:v>
                </c:pt>
                <c:pt idx="74145">
                  <c:v>0.83569299552906096</c:v>
                </c:pt>
                <c:pt idx="74146">
                  <c:v>0.8353817504655493</c:v>
                </c:pt>
                <c:pt idx="74147">
                  <c:v>0.83463687150837995</c:v>
                </c:pt>
                <c:pt idx="74148">
                  <c:v>0.83500931098696463</c:v>
                </c:pt>
                <c:pt idx="74149">
                  <c:v>0.83469843633655993</c:v>
                </c:pt>
                <c:pt idx="74150">
                  <c:v>0.83507073715562186</c:v>
                </c:pt>
                <c:pt idx="74151">
                  <c:v>0.83500931098696463</c:v>
                </c:pt>
                <c:pt idx="74152">
                  <c:v>0.83500931098696463</c:v>
                </c:pt>
                <c:pt idx="74153">
                  <c:v>0.83500931098696463</c:v>
                </c:pt>
                <c:pt idx="74154">
                  <c:v>0.83538175046554941</c:v>
                </c:pt>
                <c:pt idx="74155">
                  <c:v>0.83500931098696463</c:v>
                </c:pt>
                <c:pt idx="74156">
                  <c:v>0.83500931098696463</c:v>
                </c:pt>
                <c:pt idx="74157">
                  <c:v>0.8353204172876304</c:v>
                </c:pt>
                <c:pt idx="74158">
                  <c:v>0.83500931098696463</c:v>
                </c:pt>
                <c:pt idx="74159">
                  <c:v>0.83463687150837995</c:v>
                </c:pt>
                <c:pt idx="74160">
                  <c:v>0.83500931098696463</c:v>
                </c:pt>
                <c:pt idx="74161">
                  <c:v>0.83507073715562186</c:v>
                </c:pt>
                <c:pt idx="74162">
                  <c:v>0.83513211760327521</c:v>
                </c:pt>
                <c:pt idx="74163">
                  <c:v>0.83544303797468367</c:v>
                </c:pt>
                <c:pt idx="74164">
                  <c:v>0.83507073715562186</c:v>
                </c:pt>
                <c:pt idx="74165">
                  <c:v>0.83469843633655993</c:v>
                </c:pt>
                <c:pt idx="74166">
                  <c:v>0.83507073715562186</c:v>
                </c:pt>
                <c:pt idx="74167">
                  <c:v>0.83507073715562186</c:v>
                </c:pt>
                <c:pt idx="74168">
                  <c:v>0.83500931098696463</c:v>
                </c:pt>
                <c:pt idx="74169">
                  <c:v>0.83500931098696463</c:v>
                </c:pt>
                <c:pt idx="74170">
                  <c:v>0.83500931098696463</c:v>
                </c:pt>
                <c:pt idx="74171">
                  <c:v>0.8353204172876304</c:v>
                </c:pt>
                <c:pt idx="74172">
                  <c:v>0.8353204172876304</c:v>
                </c:pt>
                <c:pt idx="74173">
                  <c:v>0.8353204172876304</c:v>
                </c:pt>
                <c:pt idx="74174">
                  <c:v>0.8353204172876304</c:v>
                </c:pt>
                <c:pt idx="74175">
                  <c:v>0.8356317554975774</c:v>
                </c:pt>
                <c:pt idx="74176">
                  <c:v>0.83525903838986215</c:v>
                </c:pt>
                <c:pt idx="74177">
                  <c:v>0.83557046979865779</c:v>
                </c:pt>
                <c:pt idx="74178">
                  <c:v>0.83550913838120111</c:v>
                </c:pt>
                <c:pt idx="74179">
                  <c:v>0.83525903838986215</c:v>
                </c:pt>
                <c:pt idx="74180">
                  <c:v>0.8356317554975774</c:v>
                </c:pt>
                <c:pt idx="74181">
                  <c:v>0.8356317554975774</c:v>
                </c:pt>
                <c:pt idx="74182">
                  <c:v>0.8353204172876304</c:v>
                </c:pt>
                <c:pt idx="74183">
                  <c:v>0.8353204172876304</c:v>
                </c:pt>
                <c:pt idx="74184">
                  <c:v>0.8353204172876304</c:v>
                </c:pt>
                <c:pt idx="74185">
                  <c:v>0.8356317554975774</c:v>
                </c:pt>
                <c:pt idx="74186">
                  <c:v>0.83525903838986215</c:v>
                </c:pt>
                <c:pt idx="74187">
                  <c:v>0.83557046979865779</c:v>
                </c:pt>
                <c:pt idx="74188">
                  <c:v>0.83525903838986215</c:v>
                </c:pt>
                <c:pt idx="74189">
                  <c:v>0.83557046979865779</c:v>
                </c:pt>
                <c:pt idx="74190">
                  <c:v>0.83557046979865779</c:v>
                </c:pt>
                <c:pt idx="74191">
                  <c:v>0.83519761372110379</c:v>
                </c:pt>
                <c:pt idx="74192">
                  <c:v>0.83557046979865779</c:v>
                </c:pt>
                <c:pt idx="74193">
                  <c:v>0.83557046979865779</c:v>
                </c:pt>
                <c:pt idx="74194">
                  <c:v>0.83550913838120111</c:v>
                </c:pt>
                <c:pt idx="74195">
                  <c:v>0.8356317554975774</c:v>
                </c:pt>
                <c:pt idx="74196">
                  <c:v>0.8357541899441342</c:v>
                </c:pt>
                <c:pt idx="74197">
                  <c:v>0.83544303797468367</c:v>
                </c:pt>
                <c:pt idx="74198">
                  <c:v>0.83544303797468367</c:v>
                </c:pt>
                <c:pt idx="74199">
                  <c:v>0.83569299552906096</c:v>
                </c:pt>
                <c:pt idx="74200">
                  <c:v>0.83557046979865779</c:v>
                </c:pt>
                <c:pt idx="74201">
                  <c:v>0.83557046979865779</c:v>
                </c:pt>
                <c:pt idx="74202">
                  <c:v>0.8356317554975774</c:v>
                </c:pt>
                <c:pt idx="74203">
                  <c:v>0.8353204172876304</c:v>
                </c:pt>
                <c:pt idx="74204">
                  <c:v>0.83513211760327521</c:v>
                </c:pt>
                <c:pt idx="74205">
                  <c:v>0.8348214285714286</c:v>
                </c:pt>
                <c:pt idx="74206">
                  <c:v>0.8348214285714286</c:v>
                </c:pt>
                <c:pt idx="74207">
                  <c:v>0.83513211760327521</c:v>
                </c:pt>
                <c:pt idx="74208">
                  <c:v>0.83513211760327521</c:v>
                </c:pt>
                <c:pt idx="74209">
                  <c:v>0.83513211760327521</c:v>
                </c:pt>
                <c:pt idx="74210">
                  <c:v>0.83550427986602172</c:v>
                </c:pt>
                <c:pt idx="74211">
                  <c:v>0.83519345238095233</c:v>
                </c:pt>
                <c:pt idx="74212">
                  <c:v>0.83519345238095233</c:v>
                </c:pt>
                <c:pt idx="74213">
                  <c:v>0.83550427986602172</c:v>
                </c:pt>
                <c:pt idx="74214">
                  <c:v>0.83513211760327521</c:v>
                </c:pt>
                <c:pt idx="74215">
                  <c:v>0.83507073715562186</c:v>
                </c:pt>
                <c:pt idx="74216">
                  <c:v>0.8353817504655493</c:v>
                </c:pt>
                <c:pt idx="74217">
                  <c:v>0.83544303797468367</c:v>
                </c:pt>
                <c:pt idx="74218">
                  <c:v>0.83507073715562186</c:v>
                </c:pt>
                <c:pt idx="74219">
                  <c:v>0.83513211760327521</c:v>
                </c:pt>
                <c:pt idx="74220">
                  <c:v>0.8348214285714286</c:v>
                </c:pt>
                <c:pt idx="74221">
                  <c:v>0.83519345238095233</c:v>
                </c:pt>
                <c:pt idx="74222">
                  <c:v>0.83525474153960577</c:v>
                </c:pt>
                <c:pt idx="74223">
                  <c:v>0.83525474153960577</c:v>
                </c:pt>
                <c:pt idx="74224">
                  <c:v>0.83519345238095233</c:v>
                </c:pt>
                <c:pt idx="74225">
                  <c:v>0.83507073715562186</c:v>
                </c:pt>
                <c:pt idx="74226">
                  <c:v>0.83507073715562186</c:v>
                </c:pt>
                <c:pt idx="74227">
                  <c:v>0.83507073715562186</c:v>
                </c:pt>
                <c:pt idx="74228">
                  <c:v>0.83538175046554941</c:v>
                </c:pt>
                <c:pt idx="74229">
                  <c:v>0.83500931098696463</c:v>
                </c:pt>
                <c:pt idx="74230">
                  <c:v>0.83494783904619974</c:v>
                </c:pt>
                <c:pt idx="74231">
                  <c:v>0.8356317554975774</c:v>
                </c:pt>
                <c:pt idx="74232">
                  <c:v>0.83494783904619974</c:v>
                </c:pt>
                <c:pt idx="74233">
                  <c:v>0.83519761372110379</c:v>
                </c:pt>
                <c:pt idx="74234">
                  <c:v>0.83519761372110379</c:v>
                </c:pt>
                <c:pt idx="74235">
                  <c:v>0.83519761372110379</c:v>
                </c:pt>
                <c:pt idx="74236">
                  <c:v>0.83557046979865779</c:v>
                </c:pt>
                <c:pt idx="74237">
                  <c:v>0.83525903838986215</c:v>
                </c:pt>
                <c:pt idx="74238">
                  <c:v>0.8356317554975774</c:v>
                </c:pt>
                <c:pt idx="74239">
                  <c:v>0.8356317554975774</c:v>
                </c:pt>
                <c:pt idx="74240">
                  <c:v>0.8353204172876304</c:v>
                </c:pt>
                <c:pt idx="74241">
                  <c:v>0.83507073715562186</c:v>
                </c:pt>
                <c:pt idx="74242">
                  <c:v>0.83513211760327521</c:v>
                </c:pt>
                <c:pt idx="74243">
                  <c:v>0.8347599553405286</c:v>
                </c:pt>
                <c:pt idx="74244">
                  <c:v>0.83469843633655993</c:v>
                </c:pt>
                <c:pt idx="74245">
                  <c:v>0.83469843633655993</c:v>
                </c:pt>
                <c:pt idx="74246">
                  <c:v>0.83507073715562186</c:v>
                </c:pt>
                <c:pt idx="74247">
                  <c:v>0.8347599553405286</c:v>
                </c:pt>
                <c:pt idx="74248">
                  <c:v>0.8348214285714286</c:v>
                </c:pt>
                <c:pt idx="74249">
                  <c:v>0.8348214285714286</c:v>
                </c:pt>
                <c:pt idx="74250">
                  <c:v>0.83507073715562186</c:v>
                </c:pt>
                <c:pt idx="74251">
                  <c:v>0.83507073715562186</c:v>
                </c:pt>
                <c:pt idx="74252">
                  <c:v>0.83500931098696463</c:v>
                </c:pt>
                <c:pt idx="74253">
                  <c:v>0.83569299552906096</c:v>
                </c:pt>
                <c:pt idx="74254">
                  <c:v>0.8353204172876304</c:v>
                </c:pt>
                <c:pt idx="74255">
                  <c:v>0.8353204172876304</c:v>
                </c:pt>
                <c:pt idx="74256">
                  <c:v>0.83525903838986215</c:v>
                </c:pt>
                <c:pt idx="74257">
                  <c:v>0.83519761372110379</c:v>
                </c:pt>
                <c:pt idx="74258">
                  <c:v>0.83519761372110379</c:v>
                </c:pt>
                <c:pt idx="74259">
                  <c:v>0.8353204172876304</c:v>
                </c:pt>
                <c:pt idx="74260">
                  <c:v>0.83569299552906096</c:v>
                </c:pt>
                <c:pt idx="74261">
                  <c:v>0.83569299552906096</c:v>
                </c:pt>
                <c:pt idx="74262">
                  <c:v>0.8353204172876304</c:v>
                </c:pt>
                <c:pt idx="74263">
                  <c:v>0.83525903838986215</c:v>
                </c:pt>
                <c:pt idx="74264">
                  <c:v>0.83525903838986215</c:v>
                </c:pt>
                <c:pt idx="74265">
                  <c:v>0.83500931098696463</c:v>
                </c:pt>
                <c:pt idx="74266">
                  <c:v>0.83500931098696463</c:v>
                </c:pt>
                <c:pt idx="74267">
                  <c:v>0.83507073715562186</c:v>
                </c:pt>
                <c:pt idx="74268">
                  <c:v>0.83507073715562186</c:v>
                </c:pt>
                <c:pt idx="74269">
                  <c:v>0.83513211760327521</c:v>
                </c:pt>
                <c:pt idx="74270">
                  <c:v>0.83519345238095233</c:v>
                </c:pt>
                <c:pt idx="74271">
                  <c:v>0.83513211760327521</c:v>
                </c:pt>
                <c:pt idx="74272">
                  <c:v>0.83507073715562186</c:v>
                </c:pt>
                <c:pt idx="74273">
                  <c:v>0.83500931098696463</c:v>
                </c:pt>
                <c:pt idx="74274">
                  <c:v>0.83525903838986215</c:v>
                </c:pt>
                <c:pt idx="74275">
                  <c:v>0.83525903838986215</c:v>
                </c:pt>
                <c:pt idx="74276">
                  <c:v>0.83557046979865779</c:v>
                </c:pt>
                <c:pt idx="74277">
                  <c:v>0.83557046979865779</c:v>
                </c:pt>
                <c:pt idx="74278">
                  <c:v>0.83519761372110379</c:v>
                </c:pt>
                <c:pt idx="74279">
                  <c:v>0.8356317554975774</c:v>
                </c:pt>
                <c:pt idx="74280">
                  <c:v>0.8353204172876304</c:v>
                </c:pt>
                <c:pt idx="74281">
                  <c:v>0.83500931098696463</c:v>
                </c:pt>
                <c:pt idx="74282">
                  <c:v>0.83507073715562186</c:v>
                </c:pt>
                <c:pt idx="74283">
                  <c:v>0.83469843633655993</c:v>
                </c:pt>
                <c:pt idx="74284">
                  <c:v>0.83507073715562186</c:v>
                </c:pt>
                <c:pt idx="74285">
                  <c:v>0.8347599553405286</c:v>
                </c:pt>
                <c:pt idx="74286">
                  <c:v>0.83513211760327521</c:v>
                </c:pt>
                <c:pt idx="74287">
                  <c:v>0.83507073715562186</c:v>
                </c:pt>
                <c:pt idx="74288">
                  <c:v>0.8353204172876304</c:v>
                </c:pt>
                <c:pt idx="74289">
                  <c:v>0.8353204172876304</c:v>
                </c:pt>
                <c:pt idx="74290">
                  <c:v>0.83557046979865779</c:v>
                </c:pt>
                <c:pt idx="74291">
                  <c:v>0.83513614323013796</c:v>
                </c:pt>
                <c:pt idx="74292">
                  <c:v>0.83544776119402975</c:v>
                </c:pt>
                <c:pt idx="74293">
                  <c:v>0.83575961179544611</c:v>
                </c:pt>
                <c:pt idx="74294">
                  <c:v>0.83575961179544611</c:v>
                </c:pt>
                <c:pt idx="74295">
                  <c:v>0.83550913838120111</c:v>
                </c:pt>
                <c:pt idx="74296">
                  <c:v>0.83557046979865779</c:v>
                </c:pt>
                <c:pt idx="74297">
                  <c:v>0.83557046979865779</c:v>
                </c:pt>
                <c:pt idx="74298">
                  <c:v>0.83488632128214701</c:v>
                </c:pt>
                <c:pt idx="74299">
                  <c:v>0.83494783904619974</c:v>
                </c:pt>
                <c:pt idx="74300">
                  <c:v>0.83494783904619974</c:v>
                </c:pt>
                <c:pt idx="74301">
                  <c:v>0.83525903838986215</c:v>
                </c:pt>
                <c:pt idx="74302">
                  <c:v>0.83500931098696463</c:v>
                </c:pt>
                <c:pt idx="74303">
                  <c:v>0.83507073715562186</c:v>
                </c:pt>
                <c:pt idx="74304">
                  <c:v>0.83500931098696463</c:v>
                </c:pt>
                <c:pt idx="74305">
                  <c:v>0.83500931098696463</c:v>
                </c:pt>
                <c:pt idx="74306">
                  <c:v>0.8353204172876304</c:v>
                </c:pt>
                <c:pt idx="74307">
                  <c:v>0.83494783904619974</c:v>
                </c:pt>
                <c:pt idx="74308">
                  <c:v>0.83494783904619974</c:v>
                </c:pt>
                <c:pt idx="74309">
                  <c:v>0.8353204172876304</c:v>
                </c:pt>
                <c:pt idx="74310">
                  <c:v>0.8356317554975774</c:v>
                </c:pt>
                <c:pt idx="74311">
                  <c:v>0.83557046979865779</c:v>
                </c:pt>
                <c:pt idx="74312">
                  <c:v>0.83525903838986215</c:v>
                </c:pt>
                <c:pt idx="74313">
                  <c:v>0.83525903838986215</c:v>
                </c:pt>
                <c:pt idx="74314">
                  <c:v>0.83513614323013796</c:v>
                </c:pt>
                <c:pt idx="74315">
                  <c:v>0.83538633818589025</c:v>
                </c:pt>
                <c:pt idx="74316">
                  <c:v>0.83544776119402975</c:v>
                </c:pt>
                <c:pt idx="74317">
                  <c:v>0.83525903838986215</c:v>
                </c:pt>
                <c:pt idx="74318">
                  <c:v>0.8353204172876304</c:v>
                </c:pt>
                <c:pt idx="74319">
                  <c:v>0.83538175046554941</c:v>
                </c:pt>
                <c:pt idx="74320">
                  <c:v>0.83538175046554941</c:v>
                </c:pt>
                <c:pt idx="74321">
                  <c:v>0.83469843633655993</c:v>
                </c:pt>
                <c:pt idx="74322">
                  <c:v>0.83507073715562186</c:v>
                </c:pt>
                <c:pt idx="74323">
                  <c:v>0.83507073715562186</c:v>
                </c:pt>
                <c:pt idx="74324">
                  <c:v>0.83500931098696463</c:v>
                </c:pt>
                <c:pt idx="74325">
                  <c:v>0.83569299552906096</c:v>
                </c:pt>
                <c:pt idx="74326">
                  <c:v>0.8356317554975774</c:v>
                </c:pt>
                <c:pt idx="74327">
                  <c:v>0.83494783904619974</c:v>
                </c:pt>
                <c:pt idx="74328">
                  <c:v>0.83525903838986215</c:v>
                </c:pt>
                <c:pt idx="74329">
                  <c:v>0.83557046979865779</c:v>
                </c:pt>
                <c:pt idx="74330">
                  <c:v>0.83557046979865779</c:v>
                </c:pt>
                <c:pt idx="74331">
                  <c:v>0.83557046979865779</c:v>
                </c:pt>
                <c:pt idx="74332">
                  <c:v>0.8353204172876304</c:v>
                </c:pt>
                <c:pt idx="74333">
                  <c:v>0.83500931098696463</c:v>
                </c:pt>
                <c:pt idx="74334">
                  <c:v>0.83569299552906096</c:v>
                </c:pt>
                <c:pt idx="74335">
                  <c:v>0.8353817504655493</c:v>
                </c:pt>
                <c:pt idx="74336">
                  <c:v>0.8357541899441342</c:v>
                </c:pt>
                <c:pt idx="74337">
                  <c:v>0.8357541899441342</c:v>
                </c:pt>
                <c:pt idx="74338">
                  <c:v>0.8357541899441342</c:v>
                </c:pt>
                <c:pt idx="74339">
                  <c:v>0.83507073715562175</c:v>
                </c:pt>
                <c:pt idx="74340">
                  <c:v>0.8353817504655493</c:v>
                </c:pt>
                <c:pt idx="74341">
                  <c:v>0.83569299552906096</c:v>
                </c:pt>
                <c:pt idx="74342">
                  <c:v>0.8353817504655493</c:v>
                </c:pt>
                <c:pt idx="74343">
                  <c:v>0.83544303797468367</c:v>
                </c:pt>
                <c:pt idx="74344">
                  <c:v>0.8353817504655493</c:v>
                </c:pt>
                <c:pt idx="74345">
                  <c:v>0.83500931098696463</c:v>
                </c:pt>
                <c:pt idx="74346">
                  <c:v>0.8353817504655493</c:v>
                </c:pt>
                <c:pt idx="74347">
                  <c:v>0.8353817504655493</c:v>
                </c:pt>
                <c:pt idx="74348">
                  <c:v>0.8357541899441342</c:v>
                </c:pt>
                <c:pt idx="74349">
                  <c:v>0.83513211760327521</c:v>
                </c:pt>
                <c:pt idx="74350">
                  <c:v>0.83550427986602172</c:v>
                </c:pt>
                <c:pt idx="74351">
                  <c:v>0.83544303797468367</c:v>
                </c:pt>
                <c:pt idx="74352">
                  <c:v>0.8353817504655493</c:v>
                </c:pt>
                <c:pt idx="74353">
                  <c:v>0.8353817504655493</c:v>
                </c:pt>
                <c:pt idx="74354">
                  <c:v>0.83500931098696463</c:v>
                </c:pt>
                <c:pt idx="74355">
                  <c:v>0.8353817504655493</c:v>
                </c:pt>
                <c:pt idx="74356">
                  <c:v>0.83544303797468367</c:v>
                </c:pt>
                <c:pt idx="74357">
                  <c:v>0.83544303797468367</c:v>
                </c:pt>
                <c:pt idx="74358">
                  <c:v>0.83544303797468367</c:v>
                </c:pt>
                <c:pt idx="74359">
                  <c:v>0.83513211760327521</c:v>
                </c:pt>
                <c:pt idx="74360">
                  <c:v>0.83531598513011163</c:v>
                </c:pt>
                <c:pt idx="74361">
                  <c:v>0.83500557413600907</c:v>
                </c:pt>
                <c:pt idx="74362">
                  <c:v>0.83525474153960577</c:v>
                </c:pt>
                <c:pt idx="74363">
                  <c:v>0.8348214285714286</c:v>
                </c:pt>
                <c:pt idx="74364">
                  <c:v>0.83544303797468367</c:v>
                </c:pt>
                <c:pt idx="74365">
                  <c:v>0.8353817504655493</c:v>
                </c:pt>
                <c:pt idx="74366">
                  <c:v>0.83544303797468367</c:v>
                </c:pt>
                <c:pt idx="74367">
                  <c:v>0.83544303797468367</c:v>
                </c:pt>
                <c:pt idx="74368">
                  <c:v>0.83544303797468367</c:v>
                </c:pt>
                <c:pt idx="74369">
                  <c:v>0.83513211760327521</c:v>
                </c:pt>
                <c:pt idx="74370">
                  <c:v>0.83519345238095233</c:v>
                </c:pt>
                <c:pt idx="74371">
                  <c:v>0.8348214285714286</c:v>
                </c:pt>
                <c:pt idx="74372">
                  <c:v>0.83488285608032731</c:v>
                </c:pt>
                <c:pt idx="74373">
                  <c:v>0.83519345238095233</c:v>
                </c:pt>
                <c:pt idx="74374">
                  <c:v>0.83513211760327521</c:v>
                </c:pt>
                <c:pt idx="74375">
                  <c:v>0.83519345238095233</c:v>
                </c:pt>
                <c:pt idx="74376">
                  <c:v>0.83581533879374537</c:v>
                </c:pt>
                <c:pt idx="74377">
                  <c:v>0.8353817504655493</c:v>
                </c:pt>
                <c:pt idx="74378">
                  <c:v>0.8353204172876304</c:v>
                </c:pt>
                <c:pt idx="74379">
                  <c:v>0.8356317554975774</c:v>
                </c:pt>
                <c:pt idx="74380">
                  <c:v>0.83525903838986215</c:v>
                </c:pt>
                <c:pt idx="74381">
                  <c:v>0.8356317554975774</c:v>
                </c:pt>
                <c:pt idx="74382">
                  <c:v>0.83557046979865779</c:v>
                </c:pt>
                <c:pt idx="74383">
                  <c:v>0.83525903838986215</c:v>
                </c:pt>
                <c:pt idx="74384">
                  <c:v>0.83557046979865779</c:v>
                </c:pt>
                <c:pt idx="74385">
                  <c:v>0.8356317554975774</c:v>
                </c:pt>
                <c:pt idx="74386">
                  <c:v>0.8353817504655493</c:v>
                </c:pt>
                <c:pt idx="74387">
                  <c:v>0.8357541899441342</c:v>
                </c:pt>
                <c:pt idx="74388">
                  <c:v>0.83544303797468367</c:v>
                </c:pt>
                <c:pt idx="74389">
                  <c:v>0.83581533879374537</c:v>
                </c:pt>
                <c:pt idx="74390">
                  <c:v>0.83550427986602172</c:v>
                </c:pt>
                <c:pt idx="74391">
                  <c:v>0.83544303797468367</c:v>
                </c:pt>
                <c:pt idx="74392">
                  <c:v>0.83507073715562186</c:v>
                </c:pt>
                <c:pt idx="74393">
                  <c:v>0.83507073715562186</c:v>
                </c:pt>
                <c:pt idx="74394">
                  <c:v>0.83544303797468367</c:v>
                </c:pt>
                <c:pt idx="74395">
                  <c:v>0.83507073715562186</c:v>
                </c:pt>
                <c:pt idx="74396">
                  <c:v>0.83507073715562186</c:v>
                </c:pt>
                <c:pt idx="74397">
                  <c:v>0.83519345238095233</c:v>
                </c:pt>
                <c:pt idx="74398">
                  <c:v>0.83488285608032731</c:v>
                </c:pt>
                <c:pt idx="74399">
                  <c:v>0.83556547619047616</c:v>
                </c:pt>
                <c:pt idx="74400">
                  <c:v>0.83544303797468367</c:v>
                </c:pt>
                <c:pt idx="74401">
                  <c:v>0.8353204172876304</c:v>
                </c:pt>
                <c:pt idx="74402">
                  <c:v>0.83550913838120111</c:v>
                </c:pt>
                <c:pt idx="74403">
                  <c:v>0.83550913838120111</c:v>
                </c:pt>
                <c:pt idx="74404">
                  <c:v>0.83557046979865779</c:v>
                </c:pt>
                <c:pt idx="74405">
                  <c:v>0.83569299552906096</c:v>
                </c:pt>
                <c:pt idx="74406">
                  <c:v>0.83500931098696463</c:v>
                </c:pt>
                <c:pt idx="74407">
                  <c:v>0.83500931098696463</c:v>
                </c:pt>
                <c:pt idx="74408">
                  <c:v>0.83469843633655993</c:v>
                </c:pt>
                <c:pt idx="74409">
                  <c:v>0.8347599553405286</c:v>
                </c:pt>
                <c:pt idx="74410">
                  <c:v>0.8347599553405286</c:v>
                </c:pt>
                <c:pt idx="74411">
                  <c:v>0.83500931098696463</c:v>
                </c:pt>
                <c:pt idx="74412">
                  <c:v>0.83500931098696463</c:v>
                </c:pt>
                <c:pt idx="74413">
                  <c:v>0.8353817504655493</c:v>
                </c:pt>
                <c:pt idx="74414">
                  <c:v>0.83544303797468367</c:v>
                </c:pt>
                <c:pt idx="74415">
                  <c:v>0.83507073715562186</c:v>
                </c:pt>
                <c:pt idx="74416">
                  <c:v>0.83500931098696463</c:v>
                </c:pt>
                <c:pt idx="74417">
                  <c:v>0.83500931098696463</c:v>
                </c:pt>
                <c:pt idx="74418">
                  <c:v>0.83507073715562186</c:v>
                </c:pt>
                <c:pt idx="74419">
                  <c:v>0.83513211760327521</c:v>
                </c:pt>
                <c:pt idx="74420">
                  <c:v>0.8347599553405286</c:v>
                </c:pt>
                <c:pt idx="74421">
                  <c:v>0.83507073715562186</c:v>
                </c:pt>
                <c:pt idx="74422">
                  <c:v>0.83469843633655993</c:v>
                </c:pt>
                <c:pt idx="74423">
                  <c:v>0.8353204172876304</c:v>
                </c:pt>
                <c:pt idx="74424">
                  <c:v>0.8353204172876304</c:v>
                </c:pt>
                <c:pt idx="74425">
                  <c:v>0.83494783904619974</c:v>
                </c:pt>
                <c:pt idx="74426">
                  <c:v>0.83557046979865779</c:v>
                </c:pt>
                <c:pt idx="74427">
                  <c:v>0.83557046979865779</c:v>
                </c:pt>
                <c:pt idx="74428">
                  <c:v>0.83519761372110379</c:v>
                </c:pt>
                <c:pt idx="74429">
                  <c:v>0.83557046979865779</c:v>
                </c:pt>
                <c:pt idx="74430">
                  <c:v>0.83525903838986215</c:v>
                </c:pt>
                <c:pt idx="74431">
                  <c:v>0.8353204172876304</c:v>
                </c:pt>
                <c:pt idx="74432">
                  <c:v>0.83538175046554941</c:v>
                </c:pt>
                <c:pt idx="74433">
                  <c:v>0.83500931098696463</c:v>
                </c:pt>
                <c:pt idx="74434">
                  <c:v>0.8353204172876304</c:v>
                </c:pt>
                <c:pt idx="74435">
                  <c:v>0.8353204172876304</c:v>
                </c:pt>
                <c:pt idx="74436">
                  <c:v>0.8353204172876304</c:v>
                </c:pt>
                <c:pt idx="74437">
                  <c:v>0.83525903838986215</c:v>
                </c:pt>
                <c:pt idx="74438">
                  <c:v>0.8356317554975774</c:v>
                </c:pt>
                <c:pt idx="74439">
                  <c:v>0.8353204172876304</c:v>
                </c:pt>
                <c:pt idx="74440">
                  <c:v>0.8353817504655493</c:v>
                </c:pt>
                <c:pt idx="74441">
                  <c:v>0.8353204172876304</c:v>
                </c:pt>
                <c:pt idx="74442">
                  <c:v>0.8356317554975774</c:v>
                </c:pt>
                <c:pt idx="74443">
                  <c:v>0.8356317554975774</c:v>
                </c:pt>
                <c:pt idx="74444">
                  <c:v>0.8356317554975774</c:v>
                </c:pt>
                <c:pt idx="74445">
                  <c:v>0.8356317554975774</c:v>
                </c:pt>
                <c:pt idx="74446">
                  <c:v>0.8356317554975774</c:v>
                </c:pt>
                <c:pt idx="74447">
                  <c:v>0.8356317554975774</c:v>
                </c:pt>
                <c:pt idx="74448">
                  <c:v>0.83557046979865779</c:v>
                </c:pt>
                <c:pt idx="74449">
                  <c:v>0.8356317554975774</c:v>
                </c:pt>
                <c:pt idx="74450">
                  <c:v>0.83557046979865779</c:v>
                </c:pt>
                <c:pt idx="74451">
                  <c:v>0.83525903838986215</c:v>
                </c:pt>
                <c:pt idx="74452">
                  <c:v>0.83550913838120111</c:v>
                </c:pt>
                <c:pt idx="74453">
                  <c:v>0.83544776119402975</c:v>
                </c:pt>
                <c:pt idx="74454">
                  <c:v>0.83550913838120111</c:v>
                </c:pt>
                <c:pt idx="74455">
                  <c:v>0.8356317554975774</c:v>
                </c:pt>
                <c:pt idx="74456">
                  <c:v>0.83500931098696463</c:v>
                </c:pt>
                <c:pt idx="74457">
                  <c:v>0.83500931098696463</c:v>
                </c:pt>
                <c:pt idx="74458">
                  <c:v>0.83500931098696463</c:v>
                </c:pt>
                <c:pt idx="74459">
                  <c:v>0.83507073715562186</c:v>
                </c:pt>
                <c:pt idx="74460">
                  <c:v>0.83500931098696463</c:v>
                </c:pt>
                <c:pt idx="74461">
                  <c:v>0.83494783904619974</c:v>
                </c:pt>
                <c:pt idx="74462">
                  <c:v>0.83494783904619974</c:v>
                </c:pt>
                <c:pt idx="74463">
                  <c:v>0.83494783904619974</c:v>
                </c:pt>
                <c:pt idx="74464">
                  <c:v>0.8353204172876304</c:v>
                </c:pt>
                <c:pt idx="74465">
                  <c:v>0.83525903838986215</c:v>
                </c:pt>
                <c:pt idx="74466">
                  <c:v>0.8356317554975774</c:v>
                </c:pt>
                <c:pt idx="74467">
                  <c:v>0.8356317554975774</c:v>
                </c:pt>
                <c:pt idx="74468">
                  <c:v>0.8353204172876304</c:v>
                </c:pt>
                <c:pt idx="74469">
                  <c:v>0.83569299552906096</c:v>
                </c:pt>
                <c:pt idx="74470">
                  <c:v>0.83525903838986215</c:v>
                </c:pt>
                <c:pt idx="74471">
                  <c:v>0.83557046979865779</c:v>
                </c:pt>
                <c:pt idx="74472">
                  <c:v>0.83525903838986215</c:v>
                </c:pt>
                <c:pt idx="74473">
                  <c:v>0.83588213353226415</c:v>
                </c:pt>
                <c:pt idx="74474">
                  <c:v>0.83519761372110379</c:v>
                </c:pt>
                <c:pt idx="74475">
                  <c:v>0.83525903838986215</c:v>
                </c:pt>
                <c:pt idx="74476">
                  <c:v>0.8353204172876304</c:v>
                </c:pt>
                <c:pt idx="74477">
                  <c:v>0.83500931098696463</c:v>
                </c:pt>
                <c:pt idx="74478">
                  <c:v>0.83513211760327521</c:v>
                </c:pt>
                <c:pt idx="74479">
                  <c:v>0.83513211760327521</c:v>
                </c:pt>
                <c:pt idx="74480">
                  <c:v>0.83550427986602172</c:v>
                </c:pt>
                <c:pt idx="74481">
                  <c:v>0.83513211760327521</c:v>
                </c:pt>
                <c:pt idx="74482">
                  <c:v>0.83507073715562186</c:v>
                </c:pt>
                <c:pt idx="74483">
                  <c:v>0.83507073715562186</c:v>
                </c:pt>
                <c:pt idx="74484">
                  <c:v>0.83507073715562186</c:v>
                </c:pt>
                <c:pt idx="74485">
                  <c:v>0.8353817504655493</c:v>
                </c:pt>
                <c:pt idx="74486">
                  <c:v>0.8353204172876304</c:v>
                </c:pt>
                <c:pt idx="74487">
                  <c:v>0.83525903838986215</c:v>
                </c:pt>
                <c:pt idx="74488">
                  <c:v>0.83519761372110379</c:v>
                </c:pt>
                <c:pt idx="74489">
                  <c:v>0.83557046979865779</c:v>
                </c:pt>
                <c:pt idx="74490">
                  <c:v>0.83550913838120111</c:v>
                </c:pt>
                <c:pt idx="74491">
                  <c:v>0.83557046979865779</c:v>
                </c:pt>
                <c:pt idx="74492">
                  <c:v>0.8353204172876304</c:v>
                </c:pt>
                <c:pt idx="74493">
                  <c:v>0.8353817504655493</c:v>
                </c:pt>
                <c:pt idx="74494">
                  <c:v>0.83538175046554941</c:v>
                </c:pt>
                <c:pt idx="74495">
                  <c:v>0.83513211760327521</c:v>
                </c:pt>
                <c:pt idx="74496">
                  <c:v>0.83519345238095233</c:v>
                </c:pt>
                <c:pt idx="74497">
                  <c:v>0.8347599553405286</c:v>
                </c:pt>
                <c:pt idx="74498">
                  <c:v>0.83507073715562186</c:v>
                </c:pt>
                <c:pt idx="74499">
                  <c:v>0.83544303797468367</c:v>
                </c:pt>
                <c:pt idx="74500">
                  <c:v>0.8353817504655493</c:v>
                </c:pt>
                <c:pt idx="74501">
                  <c:v>0.8353204172876304</c:v>
                </c:pt>
                <c:pt idx="74502">
                  <c:v>0.8353204172876304</c:v>
                </c:pt>
                <c:pt idx="74503">
                  <c:v>0.8353204172876304</c:v>
                </c:pt>
                <c:pt idx="74504">
                  <c:v>0.8353204172876304</c:v>
                </c:pt>
                <c:pt idx="74505">
                  <c:v>0.83500931098696463</c:v>
                </c:pt>
                <c:pt idx="74506">
                  <c:v>0.83513211760327521</c:v>
                </c:pt>
                <c:pt idx="74507">
                  <c:v>0.83519345238095233</c:v>
                </c:pt>
                <c:pt idx="74508">
                  <c:v>0.83519345238095233</c:v>
                </c:pt>
                <c:pt idx="74509">
                  <c:v>0.83513211760327521</c:v>
                </c:pt>
                <c:pt idx="74510">
                  <c:v>0.8347599553405286</c:v>
                </c:pt>
                <c:pt idx="74511">
                  <c:v>0.83507073715562186</c:v>
                </c:pt>
                <c:pt idx="74512">
                  <c:v>0.83500931098696463</c:v>
                </c:pt>
                <c:pt idx="74513">
                  <c:v>0.83507073715562186</c:v>
                </c:pt>
                <c:pt idx="74514">
                  <c:v>0.83513211760327521</c:v>
                </c:pt>
                <c:pt idx="74515">
                  <c:v>0.83513211760327521</c:v>
                </c:pt>
                <c:pt idx="74516">
                  <c:v>0.8347599553405286</c:v>
                </c:pt>
                <c:pt idx="74517">
                  <c:v>0.83507073715562186</c:v>
                </c:pt>
                <c:pt idx="74518">
                  <c:v>0.83469843633655993</c:v>
                </c:pt>
                <c:pt idx="74519">
                  <c:v>0.83507073715562186</c:v>
                </c:pt>
                <c:pt idx="74520">
                  <c:v>0.83500931098696463</c:v>
                </c:pt>
                <c:pt idx="74521">
                  <c:v>0.83494783904619974</c:v>
                </c:pt>
                <c:pt idx="74522">
                  <c:v>0.83525903838986215</c:v>
                </c:pt>
                <c:pt idx="74523">
                  <c:v>0.8353204172876304</c:v>
                </c:pt>
                <c:pt idx="74524">
                  <c:v>0.83500931098696463</c:v>
                </c:pt>
                <c:pt idx="74525">
                  <c:v>0.83500931098696463</c:v>
                </c:pt>
                <c:pt idx="74526">
                  <c:v>0.8353204172876304</c:v>
                </c:pt>
                <c:pt idx="74527">
                  <c:v>0.83500931098696463</c:v>
                </c:pt>
                <c:pt idx="74528">
                  <c:v>0.8357541899441342</c:v>
                </c:pt>
                <c:pt idx="74529">
                  <c:v>0.8353817504655493</c:v>
                </c:pt>
                <c:pt idx="74530">
                  <c:v>0.83500931098696463</c:v>
                </c:pt>
                <c:pt idx="74531">
                  <c:v>0.83507073715562186</c:v>
                </c:pt>
                <c:pt idx="74532">
                  <c:v>0.83507073715562186</c:v>
                </c:pt>
                <c:pt idx="74533">
                  <c:v>0.83507073715562186</c:v>
                </c:pt>
                <c:pt idx="74534">
                  <c:v>0.83507073715562186</c:v>
                </c:pt>
                <c:pt idx="74535">
                  <c:v>0.83507073715562186</c:v>
                </c:pt>
                <c:pt idx="74536">
                  <c:v>0.83507073715562186</c:v>
                </c:pt>
                <c:pt idx="74537">
                  <c:v>0.83500931098696463</c:v>
                </c:pt>
                <c:pt idx="74538">
                  <c:v>0.83507073715562186</c:v>
                </c:pt>
                <c:pt idx="74539">
                  <c:v>0.83513211760327521</c:v>
                </c:pt>
                <c:pt idx="74540">
                  <c:v>0.83507073715562186</c:v>
                </c:pt>
                <c:pt idx="74541">
                  <c:v>0.83507073715562186</c:v>
                </c:pt>
                <c:pt idx="74542">
                  <c:v>0.83507073715562186</c:v>
                </c:pt>
                <c:pt idx="74543">
                  <c:v>0.83507073715562186</c:v>
                </c:pt>
                <c:pt idx="74544">
                  <c:v>0.83507073715562186</c:v>
                </c:pt>
                <c:pt idx="74545">
                  <c:v>0.83507073715562186</c:v>
                </c:pt>
                <c:pt idx="74546">
                  <c:v>0.83469843633655993</c:v>
                </c:pt>
                <c:pt idx="74547">
                  <c:v>0.83500931098696463</c:v>
                </c:pt>
                <c:pt idx="74548">
                  <c:v>0.83500931098696463</c:v>
                </c:pt>
                <c:pt idx="74549">
                  <c:v>0.83569299552906096</c:v>
                </c:pt>
                <c:pt idx="74550">
                  <c:v>0.8353204172876304</c:v>
                </c:pt>
                <c:pt idx="74551">
                  <c:v>0.8356317554975774</c:v>
                </c:pt>
                <c:pt idx="74552">
                  <c:v>0.83550913838120111</c:v>
                </c:pt>
                <c:pt idx="74553">
                  <c:v>0.83519761372110379</c:v>
                </c:pt>
                <c:pt idx="74554">
                  <c:v>0.83550913838120111</c:v>
                </c:pt>
                <c:pt idx="74555">
                  <c:v>0.83550913838120111</c:v>
                </c:pt>
                <c:pt idx="74556">
                  <c:v>0.83550913838120111</c:v>
                </c:pt>
                <c:pt idx="74557">
                  <c:v>0.83557046979865779</c:v>
                </c:pt>
                <c:pt idx="74558">
                  <c:v>0.83588213353226415</c:v>
                </c:pt>
                <c:pt idx="74559">
                  <c:v>0.83557046979865779</c:v>
                </c:pt>
                <c:pt idx="74560">
                  <c:v>0.83557046979865779</c:v>
                </c:pt>
                <c:pt idx="74561">
                  <c:v>0.83557046979865779</c:v>
                </c:pt>
                <c:pt idx="74562">
                  <c:v>0.83525903838986215</c:v>
                </c:pt>
                <c:pt idx="74563">
                  <c:v>0.83525903838986215</c:v>
                </c:pt>
                <c:pt idx="74564">
                  <c:v>0.8353204172876304</c:v>
                </c:pt>
                <c:pt idx="74565">
                  <c:v>0.83538175046554941</c:v>
                </c:pt>
                <c:pt idx="74566">
                  <c:v>0.83507073715562186</c:v>
                </c:pt>
                <c:pt idx="74567">
                  <c:v>0.83507073715562186</c:v>
                </c:pt>
                <c:pt idx="74568">
                  <c:v>0.83507073715562186</c:v>
                </c:pt>
                <c:pt idx="74569">
                  <c:v>0.83507073715562186</c:v>
                </c:pt>
                <c:pt idx="74570">
                  <c:v>0.83469843633655993</c:v>
                </c:pt>
                <c:pt idx="74571">
                  <c:v>0.83500931098696463</c:v>
                </c:pt>
                <c:pt idx="74572">
                  <c:v>0.83494783904619974</c:v>
                </c:pt>
                <c:pt idx="74573">
                  <c:v>0.83525903838986215</c:v>
                </c:pt>
                <c:pt idx="74574">
                  <c:v>0.8356317554975774</c:v>
                </c:pt>
                <c:pt idx="74575">
                  <c:v>0.83557046979865779</c:v>
                </c:pt>
                <c:pt idx="74576">
                  <c:v>0.83557046979865779</c:v>
                </c:pt>
                <c:pt idx="74577">
                  <c:v>0.83557046979865779</c:v>
                </c:pt>
                <c:pt idx="74578">
                  <c:v>0.83519761372110379</c:v>
                </c:pt>
                <c:pt idx="74579">
                  <c:v>0.83550913838120111</c:v>
                </c:pt>
                <c:pt idx="74580">
                  <c:v>0.83550913838120111</c:v>
                </c:pt>
                <c:pt idx="74581">
                  <c:v>0.83550913838120111</c:v>
                </c:pt>
                <c:pt idx="74582">
                  <c:v>0.83588213353226415</c:v>
                </c:pt>
                <c:pt idx="74583">
                  <c:v>0.83588213353226415</c:v>
                </c:pt>
                <c:pt idx="74584">
                  <c:v>0.83550913838120111</c:v>
                </c:pt>
                <c:pt idx="74585">
                  <c:v>0.83513614323013796</c:v>
                </c:pt>
                <c:pt idx="74586">
                  <c:v>0.83550913838120111</c:v>
                </c:pt>
                <c:pt idx="74587">
                  <c:v>0.83550913838120111</c:v>
                </c:pt>
                <c:pt idx="74588">
                  <c:v>0.83588213353226415</c:v>
                </c:pt>
                <c:pt idx="74589">
                  <c:v>0.83550913838120111</c:v>
                </c:pt>
                <c:pt idx="74590">
                  <c:v>0.83525903838986215</c:v>
                </c:pt>
                <c:pt idx="74591">
                  <c:v>0.83525903838986215</c:v>
                </c:pt>
                <c:pt idx="74592">
                  <c:v>0.8356317554975774</c:v>
                </c:pt>
                <c:pt idx="74593">
                  <c:v>0.8353204172876304</c:v>
                </c:pt>
                <c:pt idx="74594">
                  <c:v>0.8353204172876304</c:v>
                </c:pt>
                <c:pt idx="74595">
                  <c:v>0.8356317554975774</c:v>
                </c:pt>
                <c:pt idx="74596">
                  <c:v>0.83557046979865779</c:v>
                </c:pt>
                <c:pt idx="74597">
                  <c:v>0.83519761372110379</c:v>
                </c:pt>
                <c:pt idx="74598">
                  <c:v>0.83557046979865779</c:v>
                </c:pt>
                <c:pt idx="74599">
                  <c:v>0.83557046979865779</c:v>
                </c:pt>
                <c:pt idx="74600">
                  <c:v>0.8356317554975774</c:v>
                </c:pt>
                <c:pt idx="74601">
                  <c:v>0.83507073715562186</c:v>
                </c:pt>
                <c:pt idx="74602">
                  <c:v>0.83488285608032731</c:v>
                </c:pt>
                <c:pt idx="74603">
                  <c:v>0.83494423791821559</c:v>
                </c:pt>
                <c:pt idx="74604">
                  <c:v>0.83525474153960577</c:v>
                </c:pt>
                <c:pt idx="74605">
                  <c:v>0.83513211760327521</c:v>
                </c:pt>
                <c:pt idx="74606">
                  <c:v>0.83513211760327521</c:v>
                </c:pt>
                <c:pt idx="74607">
                  <c:v>0.8357541899441342</c:v>
                </c:pt>
                <c:pt idx="74608">
                  <c:v>0.8357541899441342</c:v>
                </c:pt>
                <c:pt idx="74609">
                  <c:v>0.83544303797468367</c:v>
                </c:pt>
                <c:pt idx="74610">
                  <c:v>0.83581533879374537</c:v>
                </c:pt>
                <c:pt idx="74611">
                  <c:v>0.83550427986602172</c:v>
                </c:pt>
                <c:pt idx="74612">
                  <c:v>0.83513211760327521</c:v>
                </c:pt>
                <c:pt idx="74613">
                  <c:v>0.83519345238095233</c:v>
                </c:pt>
                <c:pt idx="74614">
                  <c:v>0.83519345238095233</c:v>
                </c:pt>
                <c:pt idx="74615">
                  <c:v>0.83519345238095233</c:v>
                </c:pt>
                <c:pt idx="74616">
                  <c:v>0.83513211760327521</c:v>
                </c:pt>
                <c:pt idx="74617">
                  <c:v>0.83544303797468367</c:v>
                </c:pt>
                <c:pt idx="74618">
                  <c:v>0.8353817504655493</c:v>
                </c:pt>
                <c:pt idx="74619">
                  <c:v>0.8353204172876304</c:v>
                </c:pt>
                <c:pt idx="74620">
                  <c:v>0.8353817504655493</c:v>
                </c:pt>
                <c:pt idx="74621">
                  <c:v>0.8353817504655493</c:v>
                </c:pt>
                <c:pt idx="74622">
                  <c:v>0.83507073715562186</c:v>
                </c:pt>
                <c:pt idx="74623">
                  <c:v>0.83513211760327521</c:v>
                </c:pt>
                <c:pt idx="74624">
                  <c:v>0.83519345238095233</c:v>
                </c:pt>
                <c:pt idx="74625">
                  <c:v>0.83494423791821559</c:v>
                </c:pt>
                <c:pt idx="74626">
                  <c:v>0.83525474153960577</c:v>
                </c:pt>
                <c:pt idx="74627">
                  <c:v>0.83488285608032731</c:v>
                </c:pt>
                <c:pt idx="74628">
                  <c:v>0.83519345238095233</c:v>
                </c:pt>
                <c:pt idx="74629">
                  <c:v>0.83513211760327521</c:v>
                </c:pt>
                <c:pt idx="74630">
                  <c:v>0.83544303797468367</c:v>
                </c:pt>
                <c:pt idx="74631">
                  <c:v>0.8357541899441342</c:v>
                </c:pt>
                <c:pt idx="74632">
                  <c:v>0.8357541899441342</c:v>
                </c:pt>
                <c:pt idx="74633">
                  <c:v>0.8353817504655493</c:v>
                </c:pt>
                <c:pt idx="74634">
                  <c:v>0.8357541899441342</c:v>
                </c:pt>
                <c:pt idx="74635">
                  <c:v>0.83544303797468367</c:v>
                </c:pt>
                <c:pt idx="74636">
                  <c:v>0.83507073715562186</c:v>
                </c:pt>
                <c:pt idx="74637">
                  <c:v>0.8348214285714286</c:v>
                </c:pt>
                <c:pt idx="74638">
                  <c:v>0.83519345238095233</c:v>
                </c:pt>
                <c:pt idx="74639">
                  <c:v>0.83519345238095233</c:v>
                </c:pt>
                <c:pt idx="74640">
                  <c:v>0.83519345238095233</c:v>
                </c:pt>
                <c:pt idx="74641">
                  <c:v>0.83519345238095233</c:v>
                </c:pt>
                <c:pt idx="74642">
                  <c:v>0.8348214285714286</c:v>
                </c:pt>
                <c:pt idx="74643">
                  <c:v>0.83507073715562186</c:v>
                </c:pt>
                <c:pt idx="74644">
                  <c:v>0.83507073715562186</c:v>
                </c:pt>
                <c:pt idx="74645">
                  <c:v>0.83544303797468367</c:v>
                </c:pt>
                <c:pt idx="74646">
                  <c:v>0.83507073715562175</c:v>
                </c:pt>
                <c:pt idx="74647">
                  <c:v>0.83544303797468367</c:v>
                </c:pt>
                <c:pt idx="74648">
                  <c:v>0.8357541899441342</c:v>
                </c:pt>
                <c:pt idx="74649">
                  <c:v>0.8353817504655493</c:v>
                </c:pt>
                <c:pt idx="74650">
                  <c:v>0.8353817504655493</c:v>
                </c:pt>
                <c:pt idx="74651">
                  <c:v>0.8353204172876304</c:v>
                </c:pt>
                <c:pt idx="74652">
                  <c:v>0.8356317554975774</c:v>
                </c:pt>
                <c:pt idx="74653">
                  <c:v>0.83569299552906096</c:v>
                </c:pt>
                <c:pt idx="74654">
                  <c:v>0.8357541899441342</c:v>
                </c:pt>
                <c:pt idx="74655">
                  <c:v>0.83544303797468367</c:v>
                </c:pt>
                <c:pt idx="74656">
                  <c:v>0.83544303797468367</c:v>
                </c:pt>
                <c:pt idx="74657">
                  <c:v>0.83507073715562186</c:v>
                </c:pt>
                <c:pt idx="74658">
                  <c:v>0.83538175046554941</c:v>
                </c:pt>
                <c:pt idx="74659">
                  <c:v>0.83507073715562186</c:v>
                </c:pt>
                <c:pt idx="74660">
                  <c:v>0.83507073715562186</c:v>
                </c:pt>
                <c:pt idx="74661">
                  <c:v>0.83507073715562186</c:v>
                </c:pt>
                <c:pt idx="74662">
                  <c:v>0.83507073715562186</c:v>
                </c:pt>
                <c:pt idx="74663">
                  <c:v>0.83544303797468367</c:v>
                </c:pt>
                <c:pt idx="74664">
                  <c:v>0.83519345238095233</c:v>
                </c:pt>
                <c:pt idx="74665">
                  <c:v>0.83519345238095233</c:v>
                </c:pt>
                <c:pt idx="74666">
                  <c:v>0.83550427986602172</c:v>
                </c:pt>
                <c:pt idx="74667">
                  <c:v>0.83544303797468367</c:v>
                </c:pt>
                <c:pt idx="74668">
                  <c:v>0.83544303797468367</c:v>
                </c:pt>
                <c:pt idx="74669">
                  <c:v>0.83544303797468367</c:v>
                </c:pt>
                <c:pt idx="74670">
                  <c:v>0.83544303797468367</c:v>
                </c:pt>
                <c:pt idx="74671">
                  <c:v>0.8353817504655493</c:v>
                </c:pt>
                <c:pt idx="74672">
                  <c:v>0.83569299552906096</c:v>
                </c:pt>
                <c:pt idx="74673">
                  <c:v>0.8353817504655493</c:v>
                </c:pt>
                <c:pt idx="74674">
                  <c:v>0.8353204172876304</c:v>
                </c:pt>
                <c:pt idx="74675">
                  <c:v>0.8353204172876304</c:v>
                </c:pt>
                <c:pt idx="74676">
                  <c:v>0.8353204172876304</c:v>
                </c:pt>
                <c:pt idx="74677">
                  <c:v>0.8356317554975774</c:v>
                </c:pt>
                <c:pt idx="74678">
                  <c:v>0.83525903838986215</c:v>
                </c:pt>
                <c:pt idx="74679">
                  <c:v>0.83525903838986215</c:v>
                </c:pt>
                <c:pt idx="74680">
                  <c:v>0.83525903838986215</c:v>
                </c:pt>
                <c:pt idx="74681">
                  <c:v>0.8356317554975774</c:v>
                </c:pt>
                <c:pt idx="74682">
                  <c:v>0.83569299552906096</c:v>
                </c:pt>
                <c:pt idx="74683">
                  <c:v>0.83569299552906096</c:v>
                </c:pt>
                <c:pt idx="74684">
                  <c:v>0.83569299552906096</c:v>
                </c:pt>
                <c:pt idx="74685">
                  <c:v>0.8357541899441342</c:v>
                </c:pt>
                <c:pt idx="74686">
                  <c:v>0.83544303797468367</c:v>
                </c:pt>
                <c:pt idx="74687">
                  <c:v>0.83544303797468367</c:v>
                </c:pt>
                <c:pt idx="74688">
                  <c:v>0.83513211760327521</c:v>
                </c:pt>
                <c:pt idx="74689">
                  <c:v>0.83519345238095233</c:v>
                </c:pt>
                <c:pt idx="74690">
                  <c:v>0.83519345238095233</c:v>
                </c:pt>
                <c:pt idx="74691">
                  <c:v>0.83519345238095233</c:v>
                </c:pt>
                <c:pt idx="74692">
                  <c:v>0.83507073715562186</c:v>
                </c:pt>
                <c:pt idx="74693">
                  <c:v>0.83500931098696463</c:v>
                </c:pt>
                <c:pt idx="74694">
                  <c:v>0.83500931098696463</c:v>
                </c:pt>
                <c:pt idx="74695">
                  <c:v>0.83500931098696463</c:v>
                </c:pt>
                <c:pt idx="74696">
                  <c:v>0.83507073715562186</c:v>
                </c:pt>
                <c:pt idx="74697">
                  <c:v>0.8348214285714286</c:v>
                </c:pt>
                <c:pt idx="74698">
                  <c:v>0.83513211760327521</c:v>
                </c:pt>
                <c:pt idx="74699">
                  <c:v>0.83544303797468367</c:v>
                </c:pt>
                <c:pt idx="74700">
                  <c:v>0.83519345238095233</c:v>
                </c:pt>
                <c:pt idx="74701">
                  <c:v>0.83519345238095233</c:v>
                </c:pt>
                <c:pt idx="74702">
                  <c:v>0.83519345238095233</c:v>
                </c:pt>
                <c:pt idx="74703">
                  <c:v>0.83550427986602172</c:v>
                </c:pt>
                <c:pt idx="74704">
                  <c:v>0.83587644212876822</c:v>
                </c:pt>
                <c:pt idx="74705">
                  <c:v>0.83544303797468367</c:v>
                </c:pt>
                <c:pt idx="74706">
                  <c:v>0.83513211760327521</c:v>
                </c:pt>
                <c:pt idx="74707">
                  <c:v>0.83513211760327521</c:v>
                </c:pt>
                <c:pt idx="74708">
                  <c:v>0.83544303797468367</c:v>
                </c:pt>
                <c:pt idx="74709">
                  <c:v>0.8353817504655493</c:v>
                </c:pt>
                <c:pt idx="74710">
                  <c:v>0.8353204172876304</c:v>
                </c:pt>
                <c:pt idx="74711">
                  <c:v>0.8356317554975774</c:v>
                </c:pt>
                <c:pt idx="74712">
                  <c:v>0.83519761372110379</c:v>
                </c:pt>
                <c:pt idx="74713">
                  <c:v>0.83550913838120111</c:v>
                </c:pt>
                <c:pt idx="74714">
                  <c:v>0.83557046979865779</c:v>
                </c:pt>
                <c:pt idx="74715">
                  <c:v>0.83557046979865779</c:v>
                </c:pt>
                <c:pt idx="74716">
                  <c:v>0.83525903838986215</c:v>
                </c:pt>
                <c:pt idx="74717">
                  <c:v>0.83569299552906096</c:v>
                </c:pt>
                <c:pt idx="74718">
                  <c:v>0.83569299552906096</c:v>
                </c:pt>
                <c:pt idx="74719">
                  <c:v>0.8356317554975774</c:v>
                </c:pt>
                <c:pt idx="74720">
                  <c:v>0.8356317554975774</c:v>
                </c:pt>
                <c:pt idx="74721">
                  <c:v>0.83569299552906096</c:v>
                </c:pt>
                <c:pt idx="74722">
                  <c:v>0.83569299552906096</c:v>
                </c:pt>
                <c:pt idx="74723">
                  <c:v>0.83569299552906096</c:v>
                </c:pt>
                <c:pt idx="74724">
                  <c:v>0.8357541899441342</c:v>
                </c:pt>
                <c:pt idx="74725">
                  <c:v>0.83544303797468367</c:v>
                </c:pt>
                <c:pt idx="74726">
                  <c:v>0.83550427986602172</c:v>
                </c:pt>
                <c:pt idx="74727">
                  <c:v>0.83519345238095233</c:v>
                </c:pt>
                <c:pt idx="74728">
                  <c:v>0.83519345238095233</c:v>
                </c:pt>
                <c:pt idx="74729">
                  <c:v>0.83519345238095233</c:v>
                </c:pt>
                <c:pt idx="74730">
                  <c:v>0.83488285608032731</c:v>
                </c:pt>
                <c:pt idx="74731">
                  <c:v>0.83488285608032731</c:v>
                </c:pt>
                <c:pt idx="74732">
                  <c:v>0.83525474153960577</c:v>
                </c:pt>
                <c:pt idx="74733">
                  <c:v>0.83494423791821559</c:v>
                </c:pt>
                <c:pt idx="74734">
                  <c:v>0.83556547619047616</c:v>
                </c:pt>
                <c:pt idx="74735">
                  <c:v>0.83544303797468367</c:v>
                </c:pt>
                <c:pt idx="74736">
                  <c:v>0.8357541899441342</c:v>
                </c:pt>
                <c:pt idx="74737">
                  <c:v>0.83544303797468367</c:v>
                </c:pt>
                <c:pt idx="74738">
                  <c:v>0.83581533879374537</c:v>
                </c:pt>
                <c:pt idx="74739">
                  <c:v>0.8357541899441342</c:v>
                </c:pt>
                <c:pt idx="74740">
                  <c:v>0.8353817504655493</c:v>
                </c:pt>
                <c:pt idx="74741">
                  <c:v>0.8353817504655493</c:v>
                </c:pt>
                <c:pt idx="74742">
                  <c:v>0.8353204172876304</c:v>
                </c:pt>
                <c:pt idx="74743">
                  <c:v>0.8353817504655493</c:v>
                </c:pt>
                <c:pt idx="74744">
                  <c:v>0.83544303797468367</c:v>
                </c:pt>
                <c:pt idx="74745">
                  <c:v>0.83544303797468367</c:v>
                </c:pt>
                <c:pt idx="74746">
                  <c:v>0.83544303797468367</c:v>
                </c:pt>
                <c:pt idx="74747">
                  <c:v>0.83550427986602172</c:v>
                </c:pt>
                <c:pt idx="74748">
                  <c:v>0.83550427986602172</c:v>
                </c:pt>
                <c:pt idx="74749">
                  <c:v>0.83550427986602172</c:v>
                </c:pt>
                <c:pt idx="74750">
                  <c:v>0.8348214285714286</c:v>
                </c:pt>
                <c:pt idx="74751">
                  <c:v>0.83488285608032731</c:v>
                </c:pt>
                <c:pt idx="74752">
                  <c:v>0.83494423791821559</c:v>
                </c:pt>
                <c:pt idx="74753">
                  <c:v>0.83488285608032731</c:v>
                </c:pt>
                <c:pt idx="74754">
                  <c:v>0.8348214285714286</c:v>
                </c:pt>
                <c:pt idx="74755">
                  <c:v>0.83513211760327521</c:v>
                </c:pt>
                <c:pt idx="74756">
                  <c:v>0.83513211760327521</c:v>
                </c:pt>
                <c:pt idx="74757">
                  <c:v>0.83581533879374537</c:v>
                </c:pt>
                <c:pt idx="74758">
                  <c:v>0.8357541899441342</c:v>
                </c:pt>
                <c:pt idx="74759">
                  <c:v>0.83500931098696463</c:v>
                </c:pt>
                <c:pt idx="74760">
                  <c:v>0.8353817504655493</c:v>
                </c:pt>
                <c:pt idx="74761">
                  <c:v>0.8353817504655493</c:v>
                </c:pt>
                <c:pt idx="74762">
                  <c:v>0.8353817504655493</c:v>
                </c:pt>
                <c:pt idx="74763">
                  <c:v>0.8353817504655493</c:v>
                </c:pt>
                <c:pt idx="74764">
                  <c:v>0.8353817504655493</c:v>
                </c:pt>
                <c:pt idx="74765">
                  <c:v>0.8353204172876304</c:v>
                </c:pt>
                <c:pt idx="74766">
                  <c:v>0.8356317554975774</c:v>
                </c:pt>
                <c:pt idx="74767">
                  <c:v>0.8353817504655493</c:v>
                </c:pt>
                <c:pt idx="74768">
                  <c:v>0.8353817504655493</c:v>
                </c:pt>
                <c:pt idx="74769">
                  <c:v>0.83469843633655993</c:v>
                </c:pt>
                <c:pt idx="74770">
                  <c:v>0.83507073715562186</c:v>
                </c:pt>
                <c:pt idx="74771">
                  <c:v>0.83513211760327521</c:v>
                </c:pt>
                <c:pt idx="74772">
                  <c:v>0.8348214285714286</c:v>
                </c:pt>
                <c:pt idx="74773">
                  <c:v>0.83488285608032731</c:v>
                </c:pt>
                <c:pt idx="74774">
                  <c:v>0.83488285608032731</c:v>
                </c:pt>
                <c:pt idx="74775">
                  <c:v>0.83513211760327521</c:v>
                </c:pt>
                <c:pt idx="74776">
                  <c:v>0.83513211760327521</c:v>
                </c:pt>
                <c:pt idx="74777">
                  <c:v>0.83544303797468367</c:v>
                </c:pt>
                <c:pt idx="74778">
                  <c:v>0.8357541899441342</c:v>
                </c:pt>
                <c:pt idx="74779">
                  <c:v>0.8357541899441342</c:v>
                </c:pt>
                <c:pt idx="74780">
                  <c:v>0.83569299552906096</c:v>
                </c:pt>
                <c:pt idx="74781">
                  <c:v>0.8353817504655493</c:v>
                </c:pt>
                <c:pt idx="74782">
                  <c:v>0.8353817504655493</c:v>
                </c:pt>
                <c:pt idx="74783">
                  <c:v>0.8356317554975774</c:v>
                </c:pt>
                <c:pt idx="74784">
                  <c:v>0.8356317554975774</c:v>
                </c:pt>
                <c:pt idx="74785">
                  <c:v>0.83569299552906096</c:v>
                </c:pt>
                <c:pt idx="74786">
                  <c:v>0.83538175046554941</c:v>
                </c:pt>
                <c:pt idx="74787">
                  <c:v>0.83507073715562186</c:v>
                </c:pt>
                <c:pt idx="74788">
                  <c:v>0.83500931098696463</c:v>
                </c:pt>
                <c:pt idx="74789">
                  <c:v>0.83507073715562186</c:v>
                </c:pt>
                <c:pt idx="74790">
                  <c:v>0.83513211760327521</c:v>
                </c:pt>
                <c:pt idx="74791">
                  <c:v>0.83519345238095233</c:v>
                </c:pt>
                <c:pt idx="74792">
                  <c:v>0.83488285608032731</c:v>
                </c:pt>
                <c:pt idx="74793">
                  <c:v>0.83494423791821559</c:v>
                </c:pt>
                <c:pt idx="74794">
                  <c:v>0.83488285608032731</c:v>
                </c:pt>
                <c:pt idx="74795">
                  <c:v>0.8348214285714286</c:v>
                </c:pt>
                <c:pt idx="74796">
                  <c:v>0.83513211760327521</c:v>
                </c:pt>
                <c:pt idx="74797">
                  <c:v>0.83550427986602172</c:v>
                </c:pt>
                <c:pt idx="74798">
                  <c:v>0.83544303797468367</c:v>
                </c:pt>
                <c:pt idx="74799">
                  <c:v>0.8353204172876304</c:v>
                </c:pt>
                <c:pt idx="74800">
                  <c:v>0.8353204172876304</c:v>
                </c:pt>
                <c:pt idx="74801">
                  <c:v>0.8353204172876304</c:v>
                </c:pt>
                <c:pt idx="74802">
                  <c:v>0.83569299552906096</c:v>
                </c:pt>
                <c:pt idx="74803">
                  <c:v>0.8357541899441342</c:v>
                </c:pt>
                <c:pt idx="74804">
                  <c:v>0.83513211760327521</c:v>
                </c:pt>
                <c:pt idx="74805">
                  <c:v>0.83488285608032731</c:v>
                </c:pt>
                <c:pt idx="74806">
                  <c:v>0.83519345238095233</c:v>
                </c:pt>
                <c:pt idx="74807">
                  <c:v>0.83519345238095233</c:v>
                </c:pt>
                <c:pt idx="74808">
                  <c:v>0.83513211760327521</c:v>
                </c:pt>
                <c:pt idx="74809">
                  <c:v>0.8353204172876304</c:v>
                </c:pt>
                <c:pt idx="74810">
                  <c:v>0.83525903838986215</c:v>
                </c:pt>
                <c:pt idx="74811">
                  <c:v>0.83494783904619974</c:v>
                </c:pt>
                <c:pt idx="74812">
                  <c:v>0.8353204172876304</c:v>
                </c:pt>
                <c:pt idx="74813">
                  <c:v>0.8353817504655493</c:v>
                </c:pt>
                <c:pt idx="74814">
                  <c:v>0.83500931098696463</c:v>
                </c:pt>
                <c:pt idx="74815">
                  <c:v>0.83538175046554941</c:v>
                </c:pt>
                <c:pt idx="74816">
                  <c:v>0.83538175046554941</c:v>
                </c:pt>
                <c:pt idx="74817">
                  <c:v>0.83538175046554941</c:v>
                </c:pt>
                <c:pt idx="74818">
                  <c:v>0.83507073715562186</c:v>
                </c:pt>
                <c:pt idx="74819">
                  <c:v>0.83507073715562186</c:v>
                </c:pt>
                <c:pt idx="74820">
                  <c:v>0.83507073715562186</c:v>
                </c:pt>
                <c:pt idx="74821">
                  <c:v>0.83500931098696463</c:v>
                </c:pt>
                <c:pt idx="74822">
                  <c:v>0.8353204172876304</c:v>
                </c:pt>
                <c:pt idx="74823">
                  <c:v>0.83525903838986215</c:v>
                </c:pt>
                <c:pt idx="74824">
                  <c:v>0.83550913838120111</c:v>
                </c:pt>
                <c:pt idx="74825">
                  <c:v>0.83582089552238814</c:v>
                </c:pt>
                <c:pt idx="74826">
                  <c:v>0.83557046979865779</c:v>
                </c:pt>
                <c:pt idx="74827">
                  <c:v>0.83557046979865779</c:v>
                </c:pt>
                <c:pt idx="74828">
                  <c:v>0.83525903838986215</c:v>
                </c:pt>
                <c:pt idx="74829">
                  <c:v>0.83525903838986215</c:v>
                </c:pt>
                <c:pt idx="74830">
                  <c:v>0.8356317554975774</c:v>
                </c:pt>
                <c:pt idx="74831">
                  <c:v>0.83569299552906096</c:v>
                </c:pt>
                <c:pt idx="74832">
                  <c:v>0.8357541899441342</c:v>
                </c:pt>
                <c:pt idx="74833">
                  <c:v>0.83538175046554941</c:v>
                </c:pt>
                <c:pt idx="74834">
                  <c:v>0.83500931098696463</c:v>
                </c:pt>
                <c:pt idx="74835">
                  <c:v>0.83500931098696463</c:v>
                </c:pt>
                <c:pt idx="74836">
                  <c:v>0.8353204172876304</c:v>
                </c:pt>
                <c:pt idx="74837">
                  <c:v>0.8353204172876304</c:v>
                </c:pt>
                <c:pt idx="74838">
                  <c:v>0.83494783904619974</c:v>
                </c:pt>
                <c:pt idx="74839">
                  <c:v>0.83488632128214701</c:v>
                </c:pt>
                <c:pt idx="74840">
                  <c:v>0.83519761372110379</c:v>
                </c:pt>
                <c:pt idx="74841">
                  <c:v>0.83544776119402975</c:v>
                </c:pt>
                <c:pt idx="74842">
                  <c:v>0.83538633818589025</c:v>
                </c:pt>
                <c:pt idx="74843">
                  <c:v>0.83544776119402975</c:v>
                </c:pt>
                <c:pt idx="74844">
                  <c:v>0.83550913838120111</c:v>
                </c:pt>
                <c:pt idx="74845">
                  <c:v>0.83550913838120111</c:v>
                </c:pt>
                <c:pt idx="74846">
                  <c:v>0.83575961179544611</c:v>
                </c:pt>
                <c:pt idx="74847">
                  <c:v>0.83575961179544611</c:v>
                </c:pt>
                <c:pt idx="74848">
                  <c:v>0.83588213353226415</c:v>
                </c:pt>
                <c:pt idx="74849">
                  <c:v>0.8356317554975774</c:v>
                </c:pt>
                <c:pt idx="74850">
                  <c:v>0.8353204172876304</c:v>
                </c:pt>
                <c:pt idx="74851">
                  <c:v>0.83488632128214701</c:v>
                </c:pt>
                <c:pt idx="74852">
                  <c:v>0.83476314807907492</c:v>
                </c:pt>
                <c:pt idx="74853">
                  <c:v>0.83482475764354969</c:v>
                </c:pt>
                <c:pt idx="74854">
                  <c:v>0.83519761372110379</c:v>
                </c:pt>
                <c:pt idx="74855">
                  <c:v>0.83550913838120111</c:v>
                </c:pt>
                <c:pt idx="74856">
                  <c:v>0.83538633818589025</c:v>
                </c:pt>
                <c:pt idx="74857">
                  <c:v>0.83538633818589025</c:v>
                </c:pt>
                <c:pt idx="74858">
                  <c:v>0.83507462686567158</c:v>
                </c:pt>
                <c:pt idx="74859">
                  <c:v>0.83544776119402975</c:v>
                </c:pt>
                <c:pt idx="74860">
                  <c:v>0.83544776119402975</c:v>
                </c:pt>
                <c:pt idx="74861">
                  <c:v>0.83538633818589025</c:v>
                </c:pt>
                <c:pt idx="74862">
                  <c:v>0.83538633818589025</c:v>
                </c:pt>
                <c:pt idx="74863">
                  <c:v>0.83532486930545191</c:v>
                </c:pt>
                <c:pt idx="74864">
                  <c:v>0.83563690698543147</c:v>
                </c:pt>
                <c:pt idx="74865">
                  <c:v>0.83563690698543147</c:v>
                </c:pt>
                <c:pt idx="74866">
                  <c:v>0.83557548579970109</c:v>
                </c:pt>
                <c:pt idx="74867">
                  <c:v>0.83526335450130751</c:v>
                </c:pt>
                <c:pt idx="74868">
                  <c:v>0.83569828230022403</c:v>
                </c:pt>
                <c:pt idx="74869">
                  <c:v>0.83575961179544611</c:v>
                </c:pt>
                <c:pt idx="74870">
                  <c:v>0.83513614323013807</c:v>
                </c:pt>
                <c:pt idx="74871">
                  <c:v>0.83513614323013807</c:v>
                </c:pt>
                <c:pt idx="74872">
                  <c:v>0.83513614323013807</c:v>
                </c:pt>
                <c:pt idx="74873">
                  <c:v>0.83513614323013807</c:v>
                </c:pt>
                <c:pt idx="74874">
                  <c:v>0.83544776119402997</c:v>
                </c:pt>
                <c:pt idx="74875">
                  <c:v>0.83513614323013807</c:v>
                </c:pt>
                <c:pt idx="74876">
                  <c:v>0.83507462686567158</c:v>
                </c:pt>
                <c:pt idx="74877">
                  <c:v>0.83513614323013807</c:v>
                </c:pt>
                <c:pt idx="74878">
                  <c:v>0.83544776119402997</c:v>
                </c:pt>
                <c:pt idx="74879">
                  <c:v>0.83550913838120111</c:v>
                </c:pt>
                <c:pt idx="74880">
                  <c:v>0.83519761372110379</c:v>
                </c:pt>
                <c:pt idx="74881">
                  <c:v>0.83494783904619974</c:v>
                </c:pt>
                <c:pt idx="74882">
                  <c:v>0.83494783904619974</c:v>
                </c:pt>
                <c:pt idx="74883">
                  <c:v>0.83494783904619974</c:v>
                </c:pt>
                <c:pt idx="74884">
                  <c:v>0.83494783904619974</c:v>
                </c:pt>
                <c:pt idx="74885">
                  <c:v>0.83500931098696463</c:v>
                </c:pt>
                <c:pt idx="74886">
                  <c:v>0.8353204172876304</c:v>
                </c:pt>
                <c:pt idx="74887">
                  <c:v>0.83494783904619974</c:v>
                </c:pt>
                <c:pt idx="74888">
                  <c:v>0.8353204172876304</c:v>
                </c:pt>
                <c:pt idx="74889">
                  <c:v>0.8353204172876304</c:v>
                </c:pt>
                <c:pt idx="74890">
                  <c:v>0.83494783904619974</c:v>
                </c:pt>
                <c:pt idx="74891">
                  <c:v>0.83488632128214701</c:v>
                </c:pt>
                <c:pt idx="74892">
                  <c:v>0.83525903838986215</c:v>
                </c:pt>
                <c:pt idx="74893">
                  <c:v>0.83525903838986215</c:v>
                </c:pt>
                <c:pt idx="74894">
                  <c:v>0.83494783904619974</c:v>
                </c:pt>
                <c:pt idx="74895">
                  <c:v>0.83494783904619974</c:v>
                </c:pt>
                <c:pt idx="74896">
                  <c:v>0.83488632128214701</c:v>
                </c:pt>
                <c:pt idx="74897">
                  <c:v>0.83488632128214701</c:v>
                </c:pt>
                <c:pt idx="74898">
                  <c:v>0.83482475764354969</c:v>
                </c:pt>
                <c:pt idx="74899">
                  <c:v>0.83482475764354969</c:v>
                </c:pt>
                <c:pt idx="74900">
                  <c:v>0.83557046979865779</c:v>
                </c:pt>
                <c:pt idx="74901">
                  <c:v>0.83582089552238814</c:v>
                </c:pt>
                <c:pt idx="74902">
                  <c:v>0.83575961179544611</c:v>
                </c:pt>
                <c:pt idx="74903">
                  <c:v>0.83544776119402975</c:v>
                </c:pt>
                <c:pt idx="74904">
                  <c:v>0.83544776119402975</c:v>
                </c:pt>
                <c:pt idx="74905">
                  <c:v>0.83575961179544611</c:v>
                </c:pt>
                <c:pt idx="74906">
                  <c:v>0.83544776119402975</c:v>
                </c:pt>
                <c:pt idx="74907">
                  <c:v>0.83550913838120111</c:v>
                </c:pt>
                <c:pt idx="74908">
                  <c:v>0.83550913838120111</c:v>
                </c:pt>
                <c:pt idx="74909">
                  <c:v>0.83513614323013807</c:v>
                </c:pt>
                <c:pt idx="74910">
                  <c:v>0.83513614323013807</c:v>
                </c:pt>
                <c:pt idx="74911">
                  <c:v>0.83550913838120111</c:v>
                </c:pt>
                <c:pt idx="74912">
                  <c:v>0.83519761372110379</c:v>
                </c:pt>
                <c:pt idx="74913">
                  <c:v>0.83482475764354969</c:v>
                </c:pt>
                <c:pt idx="74914">
                  <c:v>0.83513614323013807</c:v>
                </c:pt>
                <c:pt idx="74915">
                  <c:v>0.83557046979865779</c:v>
                </c:pt>
                <c:pt idx="74916">
                  <c:v>0.83525903838986215</c:v>
                </c:pt>
                <c:pt idx="74917">
                  <c:v>0.83519761372110379</c:v>
                </c:pt>
                <c:pt idx="74918">
                  <c:v>0.83513614323013807</c:v>
                </c:pt>
                <c:pt idx="74919">
                  <c:v>0.83476314807907492</c:v>
                </c:pt>
                <c:pt idx="74920">
                  <c:v>0.83476314807907492</c:v>
                </c:pt>
                <c:pt idx="74921">
                  <c:v>0.83507462686567158</c:v>
                </c:pt>
                <c:pt idx="74922">
                  <c:v>0.83507462686567158</c:v>
                </c:pt>
                <c:pt idx="74923">
                  <c:v>0.83507462686567158</c:v>
                </c:pt>
                <c:pt idx="74924">
                  <c:v>0.83507462686567158</c:v>
                </c:pt>
                <c:pt idx="74925">
                  <c:v>0.83538633818589025</c:v>
                </c:pt>
                <c:pt idx="74926">
                  <c:v>0.83532486930545191</c:v>
                </c:pt>
                <c:pt idx="74927">
                  <c:v>0.83526335450130751</c:v>
                </c:pt>
                <c:pt idx="74928">
                  <c:v>0.83557548579970109</c:v>
                </c:pt>
                <c:pt idx="74929">
                  <c:v>0.83526335450130751</c:v>
                </c:pt>
                <c:pt idx="74930">
                  <c:v>0.83557548579970109</c:v>
                </c:pt>
                <c:pt idx="74931">
                  <c:v>0.83563690698543147</c:v>
                </c:pt>
                <c:pt idx="74932">
                  <c:v>0.83532486930545191</c:v>
                </c:pt>
                <c:pt idx="74933">
                  <c:v>0.83569828230022403</c:v>
                </c:pt>
                <c:pt idx="74934">
                  <c:v>0.83538633818589025</c:v>
                </c:pt>
                <c:pt idx="74935">
                  <c:v>0.83470149253731341</c:v>
                </c:pt>
                <c:pt idx="74936">
                  <c:v>0.83507462686567158</c:v>
                </c:pt>
                <c:pt idx="74937">
                  <c:v>0.83501306457633451</c:v>
                </c:pt>
                <c:pt idx="74938">
                  <c:v>0.83495145631067968</c:v>
                </c:pt>
                <c:pt idx="74939">
                  <c:v>0.83495145631067968</c:v>
                </c:pt>
                <c:pt idx="74940">
                  <c:v>0.83526335450130751</c:v>
                </c:pt>
                <c:pt idx="74941">
                  <c:v>0.83526335450130751</c:v>
                </c:pt>
                <c:pt idx="74942">
                  <c:v>0.83538633818589025</c:v>
                </c:pt>
                <c:pt idx="74943">
                  <c:v>0.83532486930545191</c:v>
                </c:pt>
                <c:pt idx="74944">
                  <c:v>0.83526335450130751</c:v>
                </c:pt>
                <c:pt idx="74945">
                  <c:v>0.83526335450130751</c:v>
                </c:pt>
                <c:pt idx="74946">
                  <c:v>0.83563690698543147</c:v>
                </c:pt>
                <c:pt idx="74947">
                  <c:v>0.83563690698543147</c:v>
                </c:pt>
                <c:pt idx="74948">
                  <c:v>0.83563690698543147</c:v>
                </c:pt>
                <c:pt idx="74949">
                  <c:v>0.83532486930545191</c:v>
                </c:pt>
                <c:pt idx="74950">
                  <c:v>0.83569828230022403</c:v>
                </c:pt>
                <c:pt idx="74951">
                  <c:v>0.83538633818589025</c:v>
                </c:pt>
                <c:pt idx="74952">
                  <c:v>0.83513614323013807</c:v>
                </c:pt>
                <c:pt idx="74953">
                  <c:v>0.83519761372110379</c:v>
                </c:pt>
                <c:pt idx="74954">
                  <c:v>0.83519761372110379</c:v>
                </c:pt>
                <c:pt idx="74955">
                  <c:v>0.83525903838986215</c:v>
                </c:pt>
                <c:pt idx="74956">
                  <c:v>0.83494783904619974</c:v>
                </c:pt>
                <c:pt idx="74957">
                  <c:v>0.83488632128214701</c:v>
                </c:pt>
                <c:pt idx="74958">
                  <c:v>0.83476314807907492</c:v>
                </c:pt>
                <c:pt idx="74959">
                  <c:v>0.83532486930545191</c:v>
                </c:pt>
                <c:pt idx="74960">
                  <c:v>0.83532486930545191</c:v>
                </c:pt>
                <c:pt idx="74961">
                  <c:v>0.83569828230022403</c:v>
                </c:pt>
                <c:pt idx="74962">
                  <c:v>0.83538633818589025</c:v>
                </c:pt>
                <c:pt idx="74963">
                  <c:v>0.83538633818589025</c:v>
                </c:pt>
                <c:pt idx="74964">
                  <c:v>0.83575961179544611</c:v>
                </c:pt>
                <c:pt idx="74965">
                  <c:v>0.83544776119402975</c:v>
                </c:pt>
                <c:pt idx="74966">
                  <c:v>0.83582089552238814</c:v>
                </c:pt>
                <c:pt idx="74967">
                  <c:v>0.83557046979865779</c:v>
                </c:pt>
                <c:pt idx="74968">
                  <c:v>0.83519761372110379</c:v>
                </c:pt>
                <c:pt idx="74969">
                  <c:v>0.83519761372110379</c:v>
                </c:pt>
                <c:pt idx="74970">
                  <c:v>0.83525903838986215</c:v>
                </c:pt>
                <c:pt idx="74971">
                  <c:v>0.83488632128214701</c:v>
                </c:pt>
                <c:pt idx="74972">
                  <c:v>0.83494783904619974</c:v>
                </c:pt>
                <c:pt idx="74973">
                  <c:v>0.83494783904619974</c:v>
                </c:pt>
                <c:pt idx="74974">
                  <c:v>0.8353204172876304</c:v>
                </c:pt>
                <c:pt idx="74975">
                  <c:v>0.83538175046554941</c:v>
                </c:pt>
                <c:pt idx="74976">
                  <c:v>0.83513211760327521</c:v>
                </c:pt>
                <c:pt idx="74977">
                  <c:v>0.83513211760327521</c:v>
                </c:pt>
                <c:pt idx="74978">
                  <c:v>0.83513211760327521</c:v>
                </c:pt>
                <c:pt idx="74979">
                  <c:v>0.8357541899441342</c:v>
                </c:pt>
                <c:pt idx="74980">
                  <c:v>0.83569299552906096</c:v>
                </c:pt>
                <c:pt idx="74981">
                  <c:v>0.8353204172876304</c:v>
                </c:pt>
                <c:pt idx="74982">
                  <c:v>0.83500931098696463</c:v>
                </c:pt>
                <c:pt idx="74983">
                  <c:v>0.83494783904619974</c:v>
                </c:pt>
                <c:pt idx="74984">
                  <c:v>0.8356317554975774</c:v>
                </c:pt>
                <c:pt idx="74985">
                  <c:v>0.83525903838986215</c:v>
                </c:pt>
                <c:pt idx="74986">
                  <c:v>0.8353204172876304</c:v>
                </c:pt>
                <c:pt idx="74987">
                  <c:v>0.8356317554975774</c:v>
                </c:pt>
                <c:pt idx="74988">
                  <c:v>0.83557046979865779</c:v>
                </c:pt>
                <c:pt idx="74989">
                  <c:v>0.8356317554975774</c:v>
                </c:pt>
                <c:pt idx="74990">
                  <c:v>0.8353204172876304</c:v>
                </c:pt>
                <c:pt idx="74991">
                  <c:v>0.8357541899441342</c:v>
                </c:pt>
                <c:pt idx="74992">
                  <c:v>0.83507073715562186</c:v>
                </c:pt>
                <c:pt idx="74993">
                  <c:v>0.83500931098696463</c:v>
                </c:pt>
                <c:pt idx="74994">
                  <c:v>0.8353204172876304</c:v>
                </c:pt>
                <c:pt idx="74995">
                  <c:v>0.83494783904619974</c:v>
                </c:pt>
                <c:pt idx="74996">
                  <c:v>0.83525903838986215</c:v>
                </c:pt>
                <c:pt idx="74997">
                  <c:v>0.83557046979865779</c:v>
                </c:pt>
                <c:pt idx="74998">
                  <c:v>0.83582089552238814</c:v>
                </c:pt>
                <c:pt idx="74999">
                  <c:v>0.83575961179544611</c:v>
                </c:pt>
                <c:pt idx="75000">
                  <c:v>0.83582089552238814</c:v>
                </c:pt>
                <c:pt idx="75001">
                  <c:v>0.83544776119402975</c:v>
                </c:pt>
                <c:pt idx="75002">
                  <c:v>0.83544776119402975</c:v>
                </c:pt>
                <c:pt idx="75003">
                  <c:v>0.83544776119402975</c:v>
                </c:pt>
                <c:pt idx="75004">
                  <c:v>0.83544776119402975</c:v>
                </c:pt>
                <c:pt idx="75005">
                  <c:v>0.83519761372110379</c:v>
                </c:pt>
                <c:pt idx="75006">
                  <c:v>0.83525903838986215</c:v>
                </c:pt>
                <c:pt idx="75007">
                  <c:v>0.83557046979865779</c:v>
                </c:pt>
                <c:pt idx="75008">
                  <c:v>0.83557046979865779</c:v>
                </c:pt>
                <c:pt idx="75009">
                  <c:v>0.83513614323013796</c:v>
                </c:pt>
                <c:pt idx="75010">
                  <c:v>0.83544776119402975</c:v>
                </c:pt>
                <c:pt idx="75011">
                  <c:v>0.83550913838120111</c:v>
                </c:pt>
                <c:pt idx="75012">
                  <c:v>0.83557046979865779</c:v>
                </c:pt>
                <c:pt idx="75013">
                  <c:v>0.83525903838986215</c:v>
                </c:pt>
                <c:pt idx="75014">
                  <c:v>0.83525903838986215</c:v>
                </c:pt>
                <c:pt idx="75015">
                  <c:v>0.8356317554975774</c:v>
                </c:pt>
                <c:pt idx="75016">
                  <c:v>0.8356317554975774</c:v>
                </c:pt>
                <c:pt idx="75017">
                  <c:v>0.83525903838986215</c:v>
                </c:pt>
                <c:pt idx="75018">
                  <c:v>0.83525903838986215</c:v>
                </c:pt>
                <c:pt idx="75019">
                  <c:v>0.8353204172876304</c:v>
                </c:pt>
                <c:pt idx="75020">
                  <c:v>0.83500931098696463</c:v>
                </c:pt>
                <c:pt idx="75021">
                  <c:v>0.83507073715562186</c:v>
                </c:pt>
                <c:pt idx="75022">
                  <c:v>0.83544303797468367</c:v>
                </c:pt>
                <c:pt idx="75023">
                  <c:v>0.83519345238095233</c:v>
                </c:pt>
                <c:pt idx="75024">
                  <c:v>0.83525474153960577</c:v>
                </c:pt>
                <c:pt idx="75025">
                  <c:v>0.83519345238095233</c:v>
                </c:pt>
                <c:pt idx="75026">
                  <c:v>0.8348214285714286</c:v>
                </c:pt>
                <c:pt idx="75027">
                  <c:v>0.83519345238095233</c:v>
                </c:pt>
                <c:pt idx="75028">
                  <c:v>0.83519345238095233</c:v>
                </c:pt>
                <c:pt idx="75029">
                  <c:v>0.83513211760327521</c:v>
                </c:pt>
                <c:pt idx="75030">
                  <c:v>0.83507073715562186</c:v>
                </c:pt>
                <c:pt idx="75031">
                  <c:v>0.83507073715562186</c:v>
                </c:pt>
                <c:pt idx="75032">
                  <c:v>0.83507073715562186</c:v>
                </c:pt>
                <c:pt idx="75033">
                  <c:v>0.83507073715562186</c:v>
                </c:pt>
                <c:pt idx="75034">
                  <c:v>0.83544303797468367</c:v>
                </c:pt>
                <c:pt idx="75035">
                  <c:v>0.83507073715562186</c:v>
                </c:pt>
                <c:pt idx="75036">
                  <c:v>0.83507073715562186</c:v>
                </c:pt>
                <c:pt idx="75037">
                  <c:v>0.83507073715562186</c:v>
                </c:pt>
                <c:pt idx="75038">
                  <c:v>0.83507073715562186</c:v>
                </c:pt>
                <c:pt idx="75039">
                  <c:v>0.83513211760327521</c:v>
                </c:pt>
                <c:pt idx="75040">
                  <c:v>0.83513211760327521</c:v>
                </c:pt>
                <c:pt idx="75041">
                  <c:v>0.83550427986602172</c:v>
                </c:pt>
                <c:pt idx="75042">
                  <c:v>0.83519345238095233</c:v>
                </c:pt>
                <c:pt idx="75043">
                  <c:v>0.83513211760327521</c:v>
                </c:pt>
                <c:pt idx="75044">
                  <c:v>0.83513211760327521</c:v>
                </c:pt>
                <c:pt idx="75045">
                  <c:v>0.83507073715562186</c:v>
                </c:pt>
                <c:pt idx="75046">
                  <c:v>0.83500931098696463</c:v>
                </c:pt>
                <c:pt idx="75047">
                  <c:v>0.8353204172876304</c:v>
                </c:pt>
                <c:pt idx="75048">
                  <c:v>0.83538175046554941</c:v>
                </c:pt>
                <c:pt idx="75049">
                  <c:v>0.83500931098696463</c:v>
                </c:pt>
                <c:pt idx="75050">
                  <c:v>0.83507073715562186</c:v>
                </c:pt>
                <c:pt idx="75051">
                  <c:v>0.83538175046554941</c:v>
                </c:pt>
                <c:pt idx="75052">
                  <c:v>0.8347599553405286</c:v>
                </c:pt>
                <c:pt idx="75053">
                  <c:v>0.83507073715562186</c:v>
                </c:pt>
                <c:pt idx="75054">
                  <c:v>0.83507073715562186</c:v>
                </c:pt>
                <c:pt idx="75055">
                  <c:v>0.83469843633655993</c:v>
                </c:pt>
                <c:pt idx="75056">
                  <c:v>0.83500931098696463</c:v>
                </c:pt>
                <c:pt idx="75057">
                  <c:v>0.83500931098696463</c:v>
                </c:pt>
                <c:pt idx="75058">
                  <c:v>0.83500931098696463</c:v>
                </c:pt>
                <c:pt idx="75059">
                  <c:v>0.8353204172876304</c:v>
                </c:pt>
                <c:pt idx="75060">
                  <c:v>0.83507073715562186</c:v>
                </c:pt>
                <c:pt idx="75061">
                  <c:v>0.83513211760327521</c:v>
                </c:pt>
                <c:pt idx="75062">
                  <c:v>0.83513211760327521</c:v>
                </c:pt>
                <c:pt idx="75063">
                  <c:v>0.83507073715562186</c:v>
                </c:pt>
                <c:pt idx="75064">
                  <c:v>0.83538175046554941</c:v>
                </c:pt>
                <c:pt idx="75065">
                  <c:v>0.83500931098696463</c:v>
                </c:pt>
                <c:pt idx="75066">
                  <c:v>0.8356317554975774</c:v>
                </c:pt>
                <c:pt idx="75067">
                  <c:v>0.83582089552238814</c:v>
                </c:pt>
                <c:pt idx="75068">
                  <c:v>0.83544776119402975</c:v>
                </c:pt>
                <c:pt idx="75069">
                  <c:v>0.83569828230022403</c:v>
                </c:pt>
                <c:pt idx="75070">
                  <c:v>0.83538633818589025</c:v>
                </c:pt>
                <c:pt idx="75071">
                  <c:v>0.83519761372110379</c:v>
                </c:pt>
                <c:pt idx="75072">
                  <c:v>0.83488632128214701</c:v>
                </c:pt>
                <c:pt idx="75073">
                  <c:v>0.83525903838986215</c:v>
                </c:pt>
                <c:pt idx="75074">
                  <c:v>0.8353204172876304</c:v>
                </c:pt>
                <c:pt idx="75075">
                  <c:v>0.83538175046554941</c:v>
                </c:pt>
                <c:pt idx="75076">
                  <c:v>0.83538175046554941</c:v>
                </c:pt>
                <c:pt idx="75077">
                  <c:v>0.83500931098696463</c:v>
                </c:pt>
                <c:pt idx="75078">
                  <c:v>0.83500931098696463</c:v>
                </c:pt>
                <c:pt idx="75079">
                  <c:v>0.83500931098696463</c:v>
                </c:pt>
                <c:pt idx="75080">
                  <c:v>0.83500931098696463</c:v>
                </c:pt>
                <c:pt idx="75081">
                  <c:v>0.83500931098696463</c:v>
                </c:pt>
                <c:pt idx="75082">
                  <c:v>0.8353204172876304</c:v>
                </c:pt>
                <c:pt idx="75083">
                  <c:v>0.83494783904619974</c:v>
                </c:pt>
                <c:pt idx="75084">
                  <c:v>0.83488632128214701</c:v>
                </c:pt>
                <c:pt idx="75085">
                  <c:v>0.83519761372110379</c:v>
                </c:pt>
                <c:pt idx="75086">
                  <c:v>0.83494783904619974</c:v>
                </c:pt>
                <c:pt idx="75087">
                  <c:v>0.83469843633655993</c:v>
                </c:pt>
                <c:pt idx="75088">
                  <c:v>0.83494783904619974</c:v>
                </c:pt>
                <c:pt idx="75089">
                  <c:v>0.8353204172876304</c:v>
                </c:pt>
                <c:pt idx="75090">
                  <c:v>0.8353204172876304</c:v>
                </c:pt>
                <c:pt idx="75091">
                  <c:v>0.83494783904619974</c:v>
                </c:pt>
                <c:pt idx="75092">
                  <c:v>0.83488632128214701</c:v>
                </c:pt>
                <c:pt idx="75093">
                  <c:v>0.83519761372110379</c:v>
                </c:pt>
                <c:pt idx="75094">
                  <c:v>0.83488632128214701</c:v>
                </c:pt>
                <c:pt idx="75095">
                  <c:v>0.83488632128214701</c:v>
                </c:pt>
                <c:pt idx="75096">
                  <c:v>0.83488632128214701</c:v>
                </c:pt>
                <c:pt idx="75097">
                  <c:v>0.83494783904619974</c:v>
                </c:pt>
                <c:pt idx="75098">
                  <c:v>0.83488632128214701</c:v>
                </c:pt>
                <c:pt idx="75099">
                  <c:v>0.83488632128214701</c:v>
                </c:pt>
                <c:pt idx="75100">
                  <c:v>0.83525903838986215</c:v>
                </c:pt>
                <c:pt idx="75101">
                  <c:v>0.83525903838986215</c:v>
                </c:pt>
                <c:pt idx="75102">
                  <c:v>0.83494783904619974</c:v>
                </c:pt>
                <c:pt idx="75103">
                  <c:v>0.8353204172876304</c:v>
                </c:pt>
                <c:pt idx="75104">
                  <c:v>0.83488632128214701</c:v>
                </c:pt>
                <c:pt idx="75105">
                  <c:v>0.83513614323013807</c:v>
                </c:pt>
                <c:pt idx="75106">
                  <c:v>0.83507462686567158</c:v>
                </c:pt>
                <c:pt idx="75107">
                  <c:v>0.83538633818589025</c:v>
                </c:pt>
                <c:pt idx="75108">
                  <c:v>0.83507462686567158</c:v>
                </c:pt>
                <c:pt idx="75109">
                  <c:v>0.83507462686567158</c:v>
                </c:pt>
                <c:pt idx="75110">
                  <c:v>0.83544776119402975</c:v>
                </c:pt>
                <c:pt idx="75111">
                  <c:v>0.83538633818589025</c:v>
                </c:pt>
                <c:pt idx="75112">
                  <c:v>0.83538633818589025</c:v>
                </c:pt>
                <c:pt idx="75113">
                  <c:v>0.83538633818589025</c:v>
                </c:pt>
                <c:pt idx="75114">
                  <c:v>0.83507462686567158</c:v>
                </c:pt>
                <c:pt idx="75115">
                  <c:v>0.83538633818589025</c:v>
                </c:pt>
                <c:pt idx="75116">
                  <c:v>0.83538633818589025</c:v>
                </c:pt>
                <c:pt idx="75117">
                  <c:v>0.83569828230022403</c:v>
                </c:pt>
                <c:pt idx="75118">
                  <c:v>0.83569828230022403</c:v>
                </c:pt>
                <c:pt idx="75119">
                  <c:v>0.83582089552238814</c:v>
                </c:pt>
                <c:pt idx="75120">
                  <c:v>0.83488632128214701</c:v>
                </c:pt>
                <c:pt idx="75121">
                  <c:v>0.8353204172876304</c:v>
                </c:pt>
                <c:pt idx="75122">
                  <c:v>0.83500931098696463</c:v>
                </c:pt>
                <c:pt idx="75123">
                  <c:v>0.8353204172876304</c:v>
                </c:pt>
                <c:pt idx="75124">
                  <c:v>0.83494783904619974</c:v>
                </c:pt>
                <c:pt idx="75125">
                  <c:v>0.83525903838986215</c:v>
                </c:pt>
                <c:pt idx="75126">
                  <c:v>0.83494783904619974</c:v>
                </c:pt>
                <c:pt idx="75127">
                  <c:v>0.83500931098696463</c:v>
                </c:pt>
                <c:pt idx="75128">
                  <c:v>0.83500931098696463</c:v>
                </c:pt>
                <c:pt idx="75129">
                  <c:v>0.8353204172876304</c:v>
                </c:pt>
                <c:pt idx="75130">
                  <c:v>0.83500931098696463</c:v>
                </c:pt>
                <c:pt idx="75131">
                  <c:v>0.83500931098696463</c:v>
                </c:pt>
                <c:pt idx="75132">
                  <c:v>0.8353204172876304</c:v>
                </c:pt>
                <c:pt idx="75133">
                  <c:v>0.83494783904619974</c:v>
                </c:pt>
                <c:pt idx="75134">
                  <c:v>0.83557046979865779</c:v>
                </c:pt>
                <c:pt idx="75135">
                  <c:v>0.8356317554975774</c:v>
                </c:pt>
                <c:pt idx="75136">
                  <c:v>0.83525903838986215</c:v>
                </c:pt>
                <c:pt idx="75137">
                  <c:v>0.83519761372110379</c:v>
                </c:pt>
                <c:pt idx="75138">
                  <c:v>0.83550913838120111</c:v>
                </c:pt>
                <c:pt idx="75139">
                  <c:v>0.83550913838120111</c:v>
                </c:pt>
                <c:pt idx="75140">
                  <c:v>0.83550913838120111</c:v>
                </c:pt>
                <c:pt idx="75141">
                  <c:v>0.83588213353226415</c:v>
                </c:pt>
                <c:pt idx="75142">
                  <c:v>0.83550913838120111</c:v>
                </c:pt>
                <c:pt idx="75143">
                  <c:v>0.83550913838120111</c:v>
                </c:pt>
                <c:pt idx="75144">
                  <c:v>0.83519761372110379</c:v>
                </c:pt>
                <c:pt idx="75145">
                  <c:v>0.83519761372110379</c:v>
                </c:pt>
                <c:pt idx="75146">
                  <c:v>0.83513614323013796</c:v>
                </c:pt>
                <c:pt idx="75147">
                  <c:v>0.83557046979865779</c:v>
                </c:pt>
                <c:pt idx="75148">
                  <c:v>0.83557046979865779</c:v>
                </c:pt>
                <c:pt idx="75149">
                  <c:v>0.83513614323013807</c:v>
                </c:pt>
                <c:pt idx="75150">
                  <c:v>0.83550913838120111</c:v>
                </c:pt>
                <c:pt idx="75151">
                  <c:v>0.83519761372110379</c:v>
                </c:pt>
                <c:pt idx="75152">
                  <c:v>0.83488632128214701</c:v>
                </c:pt>
                <c:pt idx="75153">
                  <c:v>0.83519761372110379</c:v>
                </c:pt>
                <c:pt idx="75154">
                  <c:v>0.83488632128214701</c:v>
                </c:pt>
                <c:pt idx="75155">
                  <c:v>0.83488632128214701</c:v>
                </c:pt>
                <c:pt idx="75156">
                  <c:v>0.83482475764354969</c:v>
                </c:pt>
                <c:pt idx="75157">
                  <c:v>0.83519761372110379</c:v>
                </c:pt>
                <c:pt idx="75158">
                  <c:v>0.83519761372110379</c:v>
                </c:pt>
                <c:pt idx="75159">
                  <c:v>0.83513614323013807</c:v>
                </c:pt>
                <c:pt idx="75160">
                  <c:v>0.83544776119402975</c:v>
                </c:pt>
                <c:pt idx="75161">
                  <c:v>0.83538633818589025</c:v>
                </c:pt>
                <c:pt idx="75162">
                  <c:v>0.83532486930545191</c:v>
                </c:pt>
                <c:pt idx="75163">
                  <c:v>0.83563690698543147</c:v>
                </c:pt>
                <c:pt idx="75164">
                  <c:v>0.83532486930545191</c:v>
                </c:pt>
                <c:pt idx="75165">
                  <c:v>0.83532486930545191</c:v>
                </c:pt>
                <c:pt idx="75166">
                  <c:v>0.83569828230022403</c:v>
                </c:pt>
                <c:pt idx="75167">
                  <c:v>0.83476314807907492</c:v>
                </c:pt>
                <c:pt idx="75168">
                  <c:v>0.83482475764354969</c:v>
                </c:pt>
                <c:pt idx="75169">
                  <c:v>0.83488632128214701</c:v>
                </c:pt>
                <c:pt idx="75170">
                  <c:v>0.83488632128214701</c:v>
                </c:pt>
                <c:pt idx="75171">
                  <c:v>0.83525903838986215</c:v>
                </c:pt>
                <c:pt idx="75172">
                  <c:v>0.83513614323013807</c:v>
                </c:pt>
                <c:pt idx="75173">
                  <c:v>0.83513614323013807</c:v>
                </c:pt>
                <c:pt idx="75174">
                  <c:v>0.83544776119402975</c:v>
                </c:pt>
                <c:pt idx="75175">
                  <c:v>0.83544776119402975</c:v>
                </c:pt>
                <c:pt idx="75176">
                  <c:v>0.83550913838120111</c:v>
                </c:pt>
                <c:pt idx="75177">
                  <c:v>0.83582089552238814</c:v>
                </c:pt>
                <c:pt idx="75178">
                  <c:v>0.83582089552238814</c:v>
                </c:pt>
                <c:pt idx="75179">
                  <c:v>0.83544776119402975</c:v>
                </c:pt>
                <c:pt idx="75180">
                  <c:v>0.83544776119402975</c:v>
                </c:pt>
                <c:pt idx="75181">
                  <c:v>0.83550913838120111</c:v>
                </c:pt>
                <c:pt idx="75182">
                  <c:v>0.83550913838120111</c:v>
                </c:pt>
                <c:pt idx="75183">
                  <c:v>0.83550913838120111</c:v>
                </c:pt>
                <c:pt idx="75184">
                  <c:v>0.83550913838120111</c:v>
                </c:pt>
                <c:pt idx="75185">
                  <c:v>0.83544776119402975</c:v>
                </c:pt>
                <c:pt idx="75186">
                  <c:v>0.83544776119402975</c:v>
                </c:pt>
                <c:pt idx="75187">
                  <c:v>0.83544776119402975</c:v>
                </c:pt>
                <c:pt idx="75188">
                  <c:v>0.83544776119402975</c:v>
                </c:pt>
                <c:pt idx="75189">
                  <c:v>0.83550913838120111</c:v>
                </c:pt>
                <c:pt idx="75190">
                  <c:v>0.83557046979865779</c:v>
                </c:pt>
                <c:pt idx="75191">
                  <c:v>0.8353204172876304</c:v>
                </c:pt>
                <c:pt idx="75192">
                  <c:v>0.8353204172876304</c:v>
                </c:pt>
                <c:pt idx="75193">
                  <c:v>0.8353204172876304</c:v>
                </c:pt>
                <c:pt idx="75194">
                  <c:v>0.8353204172876304</c:v>
                </c:pt>
                <c:pt idx="75195">
                  <c:v>0.8353204172876304</c:v>
                </c:pt>
                <c:pt idx="75196">
                  <c:v>0.83525903838986215</c:v>
                </c:pt>
                <c:pt idx="75197">
                  <c:v>0.83557046979865779</c:v>
                </c:pt>
                <c:pt idx="75198">
                  <c:v>0.8356317554975774</c:v>
                </c:pt>
                <c:pt idx="75199">
                  <c:v>0.83525903838986215</c:v>
                </c:pt>
                <c:pt idx="75200">
                  <c:v>0.83519761372110379</c:v>
                </c:pt>
                <c:pt idx="75201">
                  <c:v>0.83513614323013796</c:v>
                </c:pt>
                <c:pt idx="75202">
                  <c:v>0.83550913838120111</c:v>
                </c:pt>
                <c:pt idx="75203">
                  <c:v>0.83513614323013796</c:v>
                </c:pt>
                <c:pt idx="75204">
                  <c:v>0.83544776119402975</c:v>
                </c:pt>
                <c:pt idx="75205">
                  <c:v>0.83550913838120111</c:v>
                </c:pt>
                <c:pt idx="75206">
                  <c:v>0.83550913838120111</c:v>
                </c:pt>
                <c:pt idx="75207">
                  <c:v>0.83575961179544611</c:v>
                </c:pt>
                <c:pt idx="75208">
                  <c:v>0.83569828230022403</c:v>
                </c:pt>
                <c:pt idx="75209">
                  <c:v>0.83569828230022403</c:v>
                </c:pt>
                <c:pt idx="75210">
                  <c:v>0.83538633818589025</c:v>
                </c:pt>
                <c:pt idx="75211">
                  <c:v>0.83544776119402975</c:v>
                </c:pt>
                <c:pt idx="75212">
                  <c:v>0.83550913838120111</c:v>
                </c:pt>
                <c:pt idx="75213">
                  <c:v>0.83519761372110379</c:v>
                </c:pt>
                <c:pt idx="75214">
                  <c:v>0.83488632128214701</c:v>
                </c:pt>
                <c:pt idx="75215">
                  <c:v>0.83494783904619974</c:v>
                </c:pt>
                <c:pt idx="75216">
                  <c:v>0.83500931098696463</c:v>
                </c:pt>
                <c:pt idx="75217">
                  <c:v>0.8353204172876304</c:v>
                </c:pt>
                <c:pt idx="75218">
                  <c:v>0.83500931098696463</c:v>
                </c:pt>
                <c:pt idx="75219">
                  <c:v>0.83494783904619974</c:v>
                </c:pt>
                <c:pt idx="75220">
                  <c:v>0.83494783904619974</c:v>
                </c:pt>
                <c:pt idx="75221">
                  <c:v>0.83488632128214701</c:v>
                </c:pt>
                <c:pt idx="75222">
                  <c:v>0.83482475764354969</c:v>
                </c:pt>
                <c:pt idx="75223">
                  <c:v>0.83488632128214701</c:v>
                </c:pt>
                <c:pt idx="75224">
                  <c:v>0.83488632128214701</c:v>
                </c:pt>
                <c:pt idx="75225">
                  <c:v>0.83482475764354969</c:v>
                </c:pt>
                <c:pt idx="75226">
                  <c:v>0.83525903838986215</c:v>
                </c:pt>
                <c:pt idx="75227">
                  <c:v>0.8353204172876304</c:v>
                </c:pt>
                <c:pt idx="75228">
                  <c:v>0.83525903838986215</c:v>
                </c:pt>
                <c:pt idx="75229">
                  <c:v>0.83557046979865779</c:v>
                </c:pt>
                <c:pt idx="75230">
                  <c:v>0.83550913838120111</c:v>
                </c:pt>
                <c:pt idx="75231">
                  <c:v>0.83507462686567158</c:v>
                </c:pt>
                <c:pt idx="75232">
                  <c:v>0.83544776119402975</c:v>
                </c:pt>
                <c:pt idx="75233">
                  <c:v>0.83544776119402975</c:v>
                </c:pt>
                <c:pt idx="75234">
                  <c:v>0.83544776119402975</c:v>
                </c:pt>
                <c:pt idx="75235">
                  <c:v>0.83544776119402975</c:v>
                </c:pt>
                <c:pt idx="75236">
                  <c:v>0.83544776119402975</c:v>
                </c:pt>
                <c:pt idx="75237">
                  <c:v>0.83513614323013796</c:v>
                </c:pt>
                <c:pt idx="75238">
                  <c:v>0.83525903838986215</c:v>
                </c:pt>
                <c:pt idx="75239">
                  <c:v>0.83500931098696463</c:v>
                </c:pt>
                <c:pt idx="75240">
                  <c:v>0.83538175046554941</c:v>
                </c:pt>
                <c:pt idx="75241">
                  <c:v>0.83500931098696463</c:v>
                </c:pt>
                <c:pt idx="75242">
                  <c:v>0.83500931098696463</c:v>
                </c:pt>
                <c:pt idx="75243">
                  <c:v>0.83463687150837995</c:v>
                </c:pt>
                <c:pt idx="75244">
                  <c:v>0.83463687150837995</c:v>
                </c:pt>
                <c:pt idx="75245">
                  <c:v>0.83494783904619974</c:v>
                </c:pt>
                <c:pt idx="75246">
                  <c:v>0.83525903838986215</c:v>
                </c:pt>
                <c:pt idx="75247">
                  <c:v>0.83557046979865779</c:v>
                </c:pt>
                <c:pt idx="75248">
                  <c:v>0.83550913838120111</c:v>
                </c:pt>
                <c:pt idx="75249">
                  <c:v>0.83550913838120111</c:v>
                </c:pt>
                <c:pt idx="75250">
                  <c:v>0.83550913838120111</c:v>
                </c:pt>
                <c:pt idx="75251">
                  <c:v>0.83582089552238814</c:v>
                </c:pt>
                <c:pt idx="75252">
                  <c:v>0.83550913838120111</c:v>
                </c:pt>
                <c:pt idx="75253">
                  <c:v>0.83519761372110379</c:v>
                </c:pt>
                <c:pt idx="75254">
                  <c:v>0.83550913838120111</c:v>
                </c:pt>
                <c:pt idx="75255">
                  <c:v>0.83544776119402975</c:v>
                </c:pt>
                <c:pt idx="75256">
                  <c:v>0.83513614323013796</c:v>
                </c:pt>
                <c:pt idx="75257">
                  <c:v>0.83550913838120111</c:v>
                </c:pt>
                <c:pt idx="75258">
                  <c:v>0.83550913838120111</c:v>
                </c:pt>
                <c:pt idx="75259">
                  <c:v>0.83557046979865779</c:v>
                </c:pt>
                <c:pt idx="75260">
                  <c:v>0.8356317554975774</c:v>
                </c:pt>
                <c:pt idx="75261">
                  <c:v>0.83494783904619974</c:v>
                </c:pt>
                <c:pt idx="75262">
                  <c:v>0.83494783904619974</c:v>
                </c:pt>
                <c:pt idx="75263">
                  <c:v>0.83500931098696463</c:v>
                </c:pt>
                <c:pt idx="75264">
                  <c:v>0.83538175046554941</c:v>
                </c:pt>
                <c:pt idx="75265">
                  <c:v>0.8357541899441342</c:v>
                </c:pt>
                <c:pt idx="75266">
                  <c:v>0.8353817504655493</c:v>
                </c:pt>
                <c:pt idx="75267">
                  <c:v>0.83500931098696463</c:v>
                </c:pt>
                <c:pt idx="75268">
                  <c:v>0.83500931098696463</c:v>
                </c:pt>
                <c:pt idx="75269">
                  <c:v>0.83494783904619974</c:v>
                </c:pt>
                <c:pt idx="75270">
                  <c:v>0.83494783904619974</c:v>
                </c:pt>
                <c:pt idx="75271">
                  <c:v>0.8353204172876304</c:v>
                </c:pt>
                <c:pt idx="75272">
                  <c:v>0.8353204172876304</c:v>
                </c:pt>
                <c:pt idx="75273">
                  <c:v>0.83507073715562186</c:v>
                </c:pt>
                <c:pt idx="75274">
                  <c:v>0.8353204172876304</c:v>
                </c:pt>
                <c:pt idx="75275">
                  <c:v>0.83494783904619974</c:v>
                </c:pt>
                <c:pt idx="75276">
                  <c:v>0.83494783904619974</c:v>
                </c:pt>
                <c:pt idx="75277">
                  <c:v>0.83488632128214701</c:v>
                </c:pt>
                <c:pt idx="75278">
                  <c:v>0.83482475764354969</c:v>
                </c:pt>
                <c:pt idx="75279">
                  <c:v>0.83519761372110379</c:v>
                </c:pt>
                <c:pt idx="75280">
                  <c:v>0.83550913838120111</c:v>
                </c:pt>
                <c:pt idx="75281">
                  <c:v>0.83557046979865779</c:v>
                </c:pt>
                <c:pt idx="75282">
                  <c:v>0.83557046979865779</c:v>
                </c:pt>
                <c:pt idx="75283">
                  <c:v>0.83557046979865779</c:v>
                </c:pt>
                <c:pt idx="75284">
                  <c:v>0.83525903838986215</c:v>
                </c:pt>
                <c:pt idx="75285">
                  <c:v>0.83525903838986215</c:v>
                </c:pt>
                <c:pt idx="75286">
                  <c:v>0.83569299552906096</c:v>
                </c:pt>
                <c:pt idx="75287">
                  <c:v>0.83569299552906096</c:v>
                </c:pt>
                <c:pt idx="75288">
                  <c:v>0.83544303797468367</c:v>
                </c:pt>
                <c:pt idx="75289">
                  <c:v>0.8348214285714286</c:v>
                </c:pt>
                <c:pt idx="75290">
                  <c:v>0.83513211760327521</c:v>
                </c:pt>
                <c:pt idx="75291">
                  <c:v>0.83507073715562186</c:v>
                </c:pt>
                <c:pt idx="75292">
                  <c:v>0.83507073715562186</c:v>
                </c:pt>
                <c:pt idx="75293">
                  <c:v>0.83507073715562186</c:v>
                </c:pt>
                <c:pt idx="75294">
                  <c:v>0.83507073715562186</c:v>
                </c:pt>
                <c:pt idx="75295">
                  <c:v>0.83507073715562186</c:v>
                </c:pt>
                <c:pt idx="75296">
                  <c:v>0.83513211760327521</c:v>
                </c:pt>
                <c:pt idx="75297">
                  <c:v>0.83507073715562186</c:v>
                </c:pt>
                <c:pt idx="75298">
                  <c:v>0.8347599553405286</c:v>
                </c:pt>
                <c:pt idx="75299">
                  <c:v>0.83513211760327521</c:v>
                </c:pt>
                <c:pt idx="75300">
                  <c:v>0.83507073715562186</c:v>
                </c:pt>
                <c:pt idx="75301">
                  <c:v>0.83507073715562186</c:v>
                </c:pt>
                <c:pt idx="75302">
                  <c:v>0.8348214285714286</c:v>
                </c:pt>
                <c:pt idx="75303">
                  <c:v>0.8348214285714286</c:v>
                </c:pt>
                <c:pt idx="75304">
                  <c:v>0.8348214285714286</c:v>
                </c:pt>
                <c:pt idx="75305">
                  <c:v>0.8348214285714286</c:v>
                </c:pt>
                <c:pt idx="75306">
                  <c:v>0.83519345238095233</c:v>
                </c:pt>
                <c:pt idx="75307">
                  <c:v>0.83525474153960577</c:v>
                </c:pt>
                <c:pt idx="75308">
                  <c:v>0.83494423791821559</c:v>
                </c:pt>
                <c:pt idx="75309">
                  <c:v>0.83457249070631978</c:v>
                </c:pt>
                <c:pt idx="75310">
                  <c:v>0.83525474153960577</c:v>
                </c:pt>
                <c:pt idx="75311">
                  <c:v>0.83488285608032731</c:v>
                </c:pt>
                <c:pt idx="75312">
                  <c:v>0.8348214285714286</c:v>
                </c:pt>
                <c:pt idx="75313">
                  <c:v>0.8348214285714286</c:v>
                </c:pt>
                <c:pt idx="75314">
                  <c:v>0.8347599553405286</c:v>
                </c:pt>
                <c:pt idx="75315">
                  <c:v>0.83500931098696463</c:v>
                </c:pt>
                <c:pt idx="75316">
                  <c:v>0.8353204172876304</c:v>
                </c:pt>
                <c:pt idx="75317">
                  <c:v>0.83519761372110379</c:v>
                </c:pt>
                <c:pt idx="75318">
                  <c:v>0.83513614323013796</c:v>
                </c:pt>
                <c:pt idx="75319">
                  <c:v>0.83519761372110379</c:v>
                </c:pt>
                <c:pt idx="75320">
                  <c:v>0.83488632128214701</c:v>
                </c:pt>
                <c:pt idx="75321">
                  <c:v>0.8353204172876304</c:v>
                </c:pt>
                <c:pt idx="75322">
                  <c:v>0.83469843633655993</c:v>
                </c:pt>
                <c:pt idx="75323">
                  <c:v>0.83463687150837995</c:v>
                </c:pt>
                <c:pt idx="75324">
                  <c:v>0.83525903838986215</c:v>
                </c:pt>
                <c:pt idx="75325">
                  <c:v>0.8356317554975774</c:v>
                </c:pt>
                <c:pt idx="75326">
                  <c:v>0.8356317554975774</c:v>
                </c:pt>
                <c:pt idx="75327">
                  <c:v>0.8356317554975774</c:v>
                </c:pt>
                <c:pt idx="75328">
                  <c:v>0.83500931098696463</c:v>
                </c:pt>
                <c:pt idx="75329">
                  <c:v>0.83513211760327521</c:v>
                </c:pt>
                <c:pt idx="75330">
                  <c:v>0.83513211760327521</c:v>
                </c:pt>
                <c:pt idx="75331">
                  <c:v>0.83544303797468367</c:v>
                </c:pt>
                <c:pt idx="75332">
                  <c:v>0.8353204172876304</c:v>
                </c:pt>
                <c:pt idx="75333">
                  <c:v>0.83557046979865779</c:v>
                </c:pt>
                <c:pt idx="75334">
                  <c:v>0.83557046979865779</c:v>
                </c:pt>
                <c:pt idx="75335">
                  <c:v>0.83557046979865779</c:v>
                </c:pt>
                <c:pt idx="75336">
                  <c:v>0.83594332587621178</c:v>
                </c:pt>
                <c:pt idx="75337">
                  <c:v>0.83507073715562186</c:v>
                </c:pt>
                <c:pt idx="75338">
                  <c:v>0.83550427986602172</c:v>
                </c:pt>
                <c:pt idx="75339">
                  <c:v>0.83519345238095233</c:v>
                </c:pt>
                <c:pt idx="75340">
                  <c:v>0.8348214285714286</c:v>
                </c:pt>
                <c:pt idx="75341">
                  <c:v>0.8348214285714286</c:v>
                </c:pt>
                <c:pt idx="75342">
                  <c:v>0.83507073715562186</c:v>
                </c:pt>
                <c:pt idx="75343">
                  <c:v>0.8357541899441342</c:v>
                </c:pt>
                <c:pt idx="75344">
                  <c:v>0.83569299552906096</c:v>
                </c:pt>
                <c:pt idx="75345">
                  <c:v>0.8353204172876304</c:v>
                </c:pt>
                <c:pt idx="75346">
                  <c:v>0.8353204172876304</c:v>
                </c:pt>
                <c:pt idx="75347">
                  <c:v>0.83525903838986215</c:v>
                </c:pt>
                <c:pt idx="75348">
                  <c:v>0.8353204172876304</c:v>
                </c:pt>
                <c:pt idx="75349">
                  <c:v>0.83569299552906096</c:v>
                </c:pt>
                <c:pt idx="75350">
                  <c:v>0.83544303797468367</c:v>
                </c:pt>
                <c:pt idx="75351">
                  <c:v>0.83507073715562186</c:v>
                </c:pt>
                <c:pt idx="75352">
                  <c:v>0.8347599553405286</c:v>
                </c:pt>
                <c:pt idx="75353">
                  <c:v>0.83513211760327521</c:v>
                </c:pt>
                <c:pt idx="75354">
                  <c:v>0.83513211760327521</c:v>
                </c:pt>
                <c:pt idx="75355">
                  <c:v>0.83513211760327521</c:v>
                </c:pt>
                <c:pt idx="75356">
                  <c:v>0.83513211760327521</c:v>
                </c:pt>
                <c:pt idx="75357">
                  <c:v>0.8348214285714286</c:v>
                </c:pt>
                <c:pt idx="75358">
                  <c:v>0.8348214285714286</c:v>
                </c:pt>
                <c:pt idx="75359">
                  <c:v>0.83519345238095233</c:v>
                </c:pt>
                <c:pt idx="75360">
                  <c:v>0.83519345238095233</c:v>
                </c:pt>
                <c:pt idx="75361">
                  <c:v>0.83513211760327521</c:v>
                </c:pt>
                <c:pt idx="75362">
                  <c:v>0.83513211760327521</c:v>
                </c:pt>
                <c:pt idx="75363">
                  <c:v>0.83513211760327521</c:v>
                </c:pt>
                <c:pt idx="75364">
                  <c:v>0.83513211760327521</c:v>
                </c:pt>
                <c:pt idx="75365">
                  <c:v>0.83544303797468367</c:v>
                </c:pt>
                <c:pt idx="75366">
                  <c:v>0.8353817504655493</c:v>
                </c:pt>
                <c:pt idx="75367">
                  <c:v>0.8356317554975774</c:v>
                </c:pt>
                <c:pt idx="75368">
                  <c:v>0.8356317554975774</c:v>
                </c:pt>
                <c:pt idx="75369">
                  <c:v>0.83525903838986215</c:v>
                </c:pt>
                <c:pt idx="75370">
                  <c:v>0.8356317554975774</c:v>
                </c:pt>
                <c:pt idx="75371">
                  <c:v>0.8353204172876304</c:v>
                </c:pt>
                <c:pt idx="75372">
                  <c:v>0.8353204172876304</c:v>
                </c:pt>
                <c:pt idx="75373">
                  <c:v>0.8353204172876304</c:v>
                </c:pt>
                <c:pt idx="75374">
                  <c:v>0.8356317554975774</c:v>
                </c:pt>
                <c:pt idx="75375">
                  <c:v>0.83557046979865779</c:v>
                </c:pt>
                <c:pt idx="75376">
                  <c:v>0.83588213353226415</c:v>
                </c:pt>
                <c:pt idx="75377">
                  <c:v>0.8353204172876304</c:v>
                </c:pt>
                <c:pt idx="75378">
                  <c:v>0.8356317554975774</c:v>
                </c:pt>
                <c:pt idx="75379">
                  <c:v>0.83525903838986215</c:v>
                </c:pt>
                <c:pt idx="75380">
                  <c:v>0.83557046979865779</c:v>
                </c:pt>
                <c:pt idx="75381">
                  <c:v>0.8356317554975774</c:v>
                </c:pt>
                <c:pt idx="75382">
                  <c:v>0.8353817504655493</c:v>
                </c:pt>
                <c:pt idx="75383">
                  <c:v>0.83581533879374537</c:v>
                </c:pt>
                <c:pt idx="75384">
                  <c:v>0.83550427986602172</c:v>
                </c:pt>
                <c:pt idx="75385">
                  <c:v>0.83544303797468367</c:v>
                </c:pt>
                <c:pt idx="75386">
                  <c:v>0.8353204172876304</c:v>
                </c:pt>
                <c:pt idx="75387">
                  <c:v>0.83525903838986215</c:v>
                </c:pt>
                <c:pt idx="75388">
                  <c:v>0.83557046979865779</c:v>
                </c:pt>
                <c:pt idx="75389">
                  <c:v>0.8356317554975774</c:v>
                </c:pt>
                <c:pt idx="75390">
                  <c:v>0.8353204172876304</c:v>
                </c:pt>
                <c:pt idx="75391">
                  <c:v>0.8353204172876304</c:v>
                </c:pt>
                <c:pt idx="75392">
                  <c:v>0.8353204172876304</c:v>
                </c:pt>
                <c:pt idx="75393">
                  <c:v>0.8356317554975774</c:v>
                </c:pt>
                <c:pt idx="75394">
                  <c:v>0.8356317554975774</c:v>
                </c:pt>
                <c:pt idx="75395">
                  <c:v>0.83557046979865779</c:v>
                </c:pt>
                <c:pt idx="75396">
                  <c:v>0.83525903838986215</c:v>
                </c:pt>
                <c:pt idx="75397">
                  <c:v>0.8356317554975774</c:v>
                </c:pt>
                <c:pt idx="75398">
                  <c:v>0.8356317554975774</c:v>
                </c:pt>
                <c:pt idx="75399">
                  <c:v>0.83525903838986215</c:v>
                </c:pt>
                <c:pt idx="75400">
                  <c:v>0.83525903838986215</c:v>
                </c:pt>
                <c:pt idx="75401">
                  <c:v>0.8356317554975774</c:v>
                </c:pt>
                <c:pt idx="75402">
                  <c:v>0.83557046979865779</c:v>
                </c:pt>
                <c:pt idx="75403">
                  <c:v>0.83557046979865779</c:v>
                </c:pt>
                <c:pt idx="75404">
                  <c:v>0.8356317554975774</c:v>
                </c:pt>
                <c:pt idx="75405">
                  <c:v>0.8356317554975774</c:v>
                </c:pt>
                <c:pt idx="75406">
                  <c:v>0.83557046979865779</c:v>
                </c:pt>
                <c:pt idx="75407">
                  <c:v>0.83525903838986215</c:v>
                </c:pt>
                <c:pt idx="75408">
                  <c:v>0.8356317554975774</c:v>
                </c:pt>
                <c:pt idx="75409">
                  <c:v>0.8356317554975774</c:v>
                </c:pt>
                <c:pt idx="75410">
                  <c:v>0.8356317554975774</c:v>
                </c:pt>
                <c:pt idx="75411">
                  <c:v>0.8353204172876304</c:v>
                </c:pt>
                <c:pt idx="75412">
                  <c:v>0.8356317554975774</c:v>
                </c:pt>
                <c:pt idx="75413">
                  <c:v>0.8356317554975774</c:v>
                </c:pt>
                <c:pt idx="75414">
                  <c:v>0.8353817504655493</c:v>
                </c:pt>
                <c:pt idx="75415">
                  <c:v>0.8357541899441342</c:v>
                </c:pt>
                <c:pt idx="75416">
                  <c:v>0.83507073715562186</c:v>
                </c:pt>
                <c:pt idx="75417">
                  <c:v>0.83550427986602172</c:v>
                </c:pt>
                <c:pt idx="75418">
                  <c:v>0.83550427986602149</c:v>
                </c:pt>
                <c:pt idx="75419">
                  <c:v>0.83519345238095233</c:v>
                </c:pt>
                <c:pt idx="75420">
                  <c:v>0.83525474153960577</c:v>
                </c:pt>
                <c:pt idx="75421">
                  <c:v>0.83525474153960577</c:v>
                </c:pt>
                <c:pt idx="75422">
                  <c:v>0.83519345238095233</c:v>
                </c:pt>
                <c:pt idx="75423">
                  <c:v>0.83507073715562186</c:v>
                </c:pt>
                <c:pt idx="75424">
                  <c:v>0.83507073715562186</c:v>
                </c:pt>
                <c:pt idx="75425">
                  <c:v>0.83507073715562186</c:v>
                </c:pt>
                <c:pt idx="75426">
                  <c:v>0.83507073715562186</c:v>
                </c:pt>
                <c:pt idx="75427">
                  <c:v>0.83500931098696463</c:v>
                </c:pt>
                <c:pt idx="75428">
                  <c:v>0.83494783904619974</c:v>
                </c:pt>
                <c:pt idx="75429">
                  <c:v>0.83494783904619974</c:v>
                </c:pt>
                <c:pt idx="75430">
                  <c:v>0.83525903838986215</c:v>
                </c:pt>
                <c:pt idx="75431">
                  <c:v>0.83594332587621178</c:v>
                </c:pt>
                <c:pt idx="75432">
                  <c:v>0.83525903838986215</c:v>
                </c:pt>
                <c:pt idx="75433">
                  <c:v>0.83525903838986215</c:v>
                </c:pt>
                <c:pt idx="75434">
                  <c:v>0.83525903838986215</c:v>
                </c:pt>
                <c:pt idx="75435">
                  <c:v>0.83494783904619974</c:v>
                </c:pt>
                <c:pt idx="75436">
                  <c:v>0.83494783904619974</c:v>
                </c:pt>
                <c:pt idx="75437">
                  <c:v>0.83525903838986215</c:v>
                </c:pt>
                <c:pt idx="75438">
                  <c:v>0.83519761372110379</c:v>
                </c:pt>
                <c:pt idx="75439">
                  <c:v>0.83550913838120111</c:v>
                </c:pt>
                <c:pt idx="75440">
                  <c:v>0.83550913838120111</c:v>
                </c:pt>
                <c:pt idx="75441">
                  <c:v>0.83519761372110379</c:v>
                </c:pt>
                <c:pt idx="75442">
                  <c:v>0.8353204172876304</c:v>
                </c:pt>
                <c:pt idx="75443">
                  <c:v>0.83463687150837995</c:v>
                </c:pt>
                <c:pt idx="75444">
                  <c:v>0.83494783904619974</c:v>
                </c:pt>
                <c:pt idx="75445">
                  <c:v>0.83538175046554941</c:v>
                </c:pt>
                <c:pt idx="75446">
                  <c:v>0.83513211760327521</c:v>
                </c:pt>
                <c:pt idx="75447">
                  <c:v>0.83544303797468367</c:v>
                </c:pt>
                <c:pt idx="75448">
                  <c:v>0.83507073715562186</c:v>
                </c:pt>
                <c:pt idx="75449">
                  <c:v>0.83507073715562186</c:v>
                </c:pt>
                <c:pt idx="75450">
                  <c:v>0.83507073715562186</c:v>
                </c:pt>
                <c:pt idx="75451">
                  <c:v>0.8353204172876304</c:v>
                </c:pt>
                <c:pt idx="75452">
                  <c:v>0.83513614323013807</c:v>
                </c:pt>
                <c:pt idx="75453">
                  <c:v>0.83513614323013807</c:v>
                </c:pt>
                <c:pt idx="75454">
                  <c:v>0.83544776119402997</c:v>
                </c:pt>
                <c:pt idx="75455">
                  <c:v>0.83575961179544611</c:v>
                </c:pt>
                <c:pt idx="75456">
                  <c:v>0.83575961179544611</c:v>
                </c:pt>
                <c:pt idx="75457">
                  <c:v>0.83575961179544611</c:v>
                </c:pt>
                <c:pt idx="75458">
                  <c:v>0.83575961179544611</c:v>
                </c:pt>
                <c:pt idx="75459">
                  <c:v>0.83575961179544611</c:v>
                </c:pt>
                <c:pt idx="75460">
                  <c:v>0.83544776119402975</c:v>
                </c:pt>
                <c:pt idx="75461">
                  <c:v>0.83538633818589025</c:v>
                </c:pt>
                <c:pt idx="75462">
                  <c:v>0.83575961179544611</c:v>
                </c:pt>
                <c:pt idx="75463">
                  <c:v>0.83575961179544611</c:v>
                </c:pt>
                <c:pt idx="75464">
                  <c:v>0.83538633818589025</c:v>
                </c:pt>
                <c:pt idx="75465">
                  <c:v>0.83544776119402975</c:v>
                </c:pt>
                <c:pt idx="75466">
                  <c:v>0.83513614323013807</c:v>
                </c:pt>
                <c:pt idx="75467">
                  <c:v>0.83550913838120111</c:v>
                </c:pt>
                <c:pt idx="75468">
                  <c:v>0.83488632128214701</c:v>
                </c:pt>
                <c:pt idx="75469">
                  <c:v>0.83494783904619974</c:v>
                </c:pt>
                <c:pt idx="75470">
                  <c:v>0.83488632128214701</c:v>
                </c:pt>
                <c:pt idx="75471">
                  <c:v>0.83488632128214701</c:v>
                </c:pt>
                <c:pt idx="75472">
                  <c:v>0.83488632128214701</c:v>
                </c:pt>
                <c:pt idx="75473">
                  <c:v>0.83488632128214701</c:v>
                </c:pt>
                <c:pt idx="75474">
                  <c:v>0.83519761372110379</c:v>
                </c:pt>
                <c:pt idx="75475">
                  <c:v>0.83507462686567158</c:v>
                </c:pt>
                <c:pt idx="75476">
                  <c:v>0.83538633818589025</c:v>
                </c:pt>
                <c:pt idx="75477">
                  <c:v>0.83569828230022403</c:v>
                </c:pt>
                <c:pt idx="75478">
                  <c:v>0.83569828230022403</c:v>
                </c:pt>
                <c:pt idx="75479">
                  <c:v>0.83563690698543147</c:v>
                </c:pt>
                <c:pt idx="75480">
                  <c:v>0.83569828230022403</c:v>
                </c:pt>
                <c:pt idx="75481">
                  <c:v>0.83575961179544611</c:v>
                </c:pt>
                <c:pt idx="75482">
                  <c:v>0.83544776119402975</c:v>
                </c:pt>
                <c:pt idx="75483">
                  <c:v>0.83507462686567158</c:v>
                </c:pt>
                <c:pt idx="75484">
                  <c:v>0.83538633818589025</c:v>
                </c:pt>
                <c:pt idx="75485">
                  <c:v>0.83575961179544611</c:v>
                </c:pt>
                <c:pt idx="75486">
                  <c:v>0.83538633818589025</c:v>
                </c:pt>
                <c:pt idx="75487">
                  <c:v>0.83538633818589025</c:v>
                </c:pt>
                <c:pt idx="75488">
                  <c:v>0.83538633818589025</c:v>
                </c:pt>
                <c:pt idx="75489">
                  <c:v>0.83538633818589025</c:v>
                </c:pt>
                <c:pt idx="75490">
                  <c:v>0.83544776119402975</c:v>
                </c:pt>
                <c:pt idx="75491">
                  <c:v>0.83582089552238814</c:v>
                </c:pt>
                <c:pt idx="75492">
                  <c:v>0.83550913838120111</c:v>
                </c:pt>
                <c:pt idx="75493">
                  <c:v>0.83488632128214701</c:v>
                </c:pt>
                <c:pt idx="75494">
                  <c:v>0.83494783904619974</c:v>
                </c:pt>
                <c:pt idx="75495">
                  <c:v>0.83494783904619974</c:v>
                </c:pt>
                <c:pt idx="75496">
                  <c:v>0.83494783904619974</c:v>
                </c:pt>
                <c:pt idx="75497">
                  <c:v>0.83488632128214701</c:v>
                </c:pt>
                <c:pt idx="75498">
                  <c:v>0.83451360417443177</c:v>
                </c:pt>
                <c:pt idx="75499">
                  <c:v>0.83488632128214701</c:v>
                </c:pt>
                <c:pt idx="75500">
                  <c:v>0.83525903838986215</c:v>
                </c:pt>
                <c:pt idx="75501">
                  <c:v>0.83500931098696463</c:v>
                </c:pt>
                <c:pt idx="75502">
                  <c:v>0.83507073715562186</c:v>
                </c:pt>
                <c:pt idx="75503">
                  <c:v>0.83500931098696463</c:v>
                </c:pt>
                <c:pt idx="75504">
                  <c:v>0.83494783904619974</c:v>
                </c:pt>
                <c:pt idx="75505">
                  <c:v>0.83494783904619974</c:v>
                </c:pt>
                <c:pt idx="75506">
                  <c:v>0.83488632128214701</c:v>
                </c:pt>
                <c:pt idx="75507">
                  <c:v>0.83525903838986215</c:v>
                </c:pt>
                <c:pt idx="75508">
                  <c:v>0.83500931098696463</c:v>
                </c:pt>
                <c:pt idx="75509">
                  <c:v>0.8353204172876304</c:v>
                </c:pt>
                <c:pt idx="75510">
                  <c:v>0.8353204172876304</c:v>
                </c:pt>
                <c:pt idx="75511">
                  <c:v>0.83500931098696463</c:v>
                </c:pt>
                <c:pt idx="75512">
                  <c:v>0.83463687150837995</c:v>
                </c:pt>
                <c:pt idx="75513">
                  <c:v>0.83494783904619974</c:v>
                </c:pt>
                <c:pt idx="75514">
                  <c:v>0.83525903838986215</c:v>
                </c:pt>
                <c:pt idx="75515">
                  <c:v>0.83519761372110379</c:v>
                </c:pt>
                <c:pt idx="75516">
                  <c:v>0.83544776119402975</c:v>
                </c:pt>
                <c:pt idx="75517">
                  <c:v>0.83575961179544611</c:v>
                </c:pt>
                <c:pt idx="75518">
                  <c:v>0.83544776119402975</c:v>
                </c:pt>
                <c:pt idx="75519">
                  <c:v>0.83544776119402975</c:v>
                </c:pt>
                <c:pt idx="75520">
                  <c:v>0.83544776119402975</c:v>
                </c:pt>
                <c:pt idx="75521">
                  <c:v>0.83544776119402975</c:v>
                </c:pt>
                <c:pt idx="75522">
                  <c:v>0.83544776119402975</c:v>
                </c:pt>
                <c:pt idx="75523">
                  <c:v>0.83544776119402975</c:v>
                </c:pt>
                <c:pt idx="75524">
                  <c:v>0.83544776119402975</c:v>
                </c:pt>
                <c:pt idx="75525">
                  <c:v>0.83538633818589025</c:v>
                </c:pt>
                <c:pt idx="75526">
                  <c:v>0.83532486930545191</c:v>
                </c:pt>
                <c:pt idx="75527">
                  <c:v>0.83532486930545191</c:v>
                </c:pt>
                <c:pt idx="75528">
                  <c:v>0.83538633818589025</c:v>
                </c:pt>
                <c:pt idx="75529">
                  <c:v>0.83513614323013796</c:v>
                </c:pt>
                <c:pt idx="75530">
                  <c:v>0.83544776119402975</c:v>
                </c:pt>
                <c:pt idx="75531">
                  <c:v>0.83538633818589025</c:v>
                </c:pt>
                <c:pt idx="75532">
                  <c:v>0.83538633818589025</c:v>
                </c:pt>
                <c:pt idx="75533">
                  <c:v>0.83569828230022403</c:v>
                </c:pt>
                <c:pt idx="75534">
                  <c:v>0.83575961179544611</c:v>
                </c:pt>
                <c:pt idx="75535">
                  <c:v>0.83544776119402975</c:v>
                </c:pt>
                <c:pt idx="75536">
                  <c:v>0.83575961179544611</c:v>
                </c:pt>
                <c:pt idx="75537">
                  <c:v>0.83544776119402975</c:v>
                </c:pt>
                <c:pt idx="75538">
                  <c:v>0.83550913838120111</c:v>
                </c:pt>
                <c:pt idx="75539">
                  <c:v>0.83519761372110379</c:v>
                </c:pt>
                <c:pt idx="75540">
                  <c:v>0.83488632128214701</c:v>
                </c:pt>
                <c:pt idx="75541">
                  <c:v>0.83488632128214701</c:v>
                </c:pt>
                <c:pt idx="75542">
                  <c:v>0.83525903838986215</c:v>
                </c:pt>
                <c:pt idx="75543">
                  <c:v>0.83488632128214701</c:v>
                </c:pt>
                <c:pt idx="75544">
                  <c:v>0.83488632128214701</c:v>
                </c:pt>
                <c:pt idx="75545">
                  <c:v>0.83519761372110379</c:v>
                </c:pt>
                <c:pt idx="75546">
                  <c:v>0.83488632128214701</c:v>
                </c:pt>
                <c:pt idx="75547">
                  <c:v>0.83494783904619974</c:v>
                </c:pt>
                <c:pt idx="75548">
                  <c:v>0.83463687150837995</c:v>
                </c:pt>
                <c:pt idx="75549">
                  <c:v>0.83500931098696463</c:v>
                </c:pt>
                <c:pt idx="75550">
                  <c:v>0.8353204172876304</c:v>
                </c:pt>
                <c:pt idx="75551">
                  <c:v>0.83500931098696463</c:v>
                </c:pt>
                <c:pt idx="75552">
                  <c:v>0.8353204172876304</c:v>
                </c:pt>
                <c:pt idx="75553">
                  <c:v>0.83488632128214701</c:v>
                </c:pt>
                <c:pt idx="75554">
                  <c:v>0.83482475764354969</c:v>
                </c:pt>
                <c:pt idx="75555">
                  <c:v>0.83476314807907492</c:v>
                </c:pt>
                <c:pt idx="75556">
                  <c:v>0.83507462686567158</c:v>
                </c:pt>
                <c:pt idx="75557">
                  <c:v>0.83513614323013807</c:v>
                </c:pt>
                <c:pt idx="75558">
                  <c:v>0.83550913838120111</c:v>
                </c:pt>
                <c:pt idx="75559">
                  <c:v>0.83519761372110379</c:v>
                </c:pt>
                <c:pt idx="75560">
                  <c:v>0.83494783904619974</c:v>
                </c:pt>
                <c:pt idx="75561">
                  <c:v>0.83500931098696463</c:v>
                </c:pt>
                <c:pt idx="75562">
                  <c:v>0.83507073715562186</c:v>
                </c:pt>
                <c:pt idx="75563">
                  <c:v>0.83507073715562186</c:v>
                </c:pt>
                <c:pt idx="75564">
                  <c:v>0.83500931098696463</c:v>
                </c:pt>
                <c:pt idx="75565">
                  <c:v>0.8353204172876304</c:v>
                </c:pt>
                <c:pt idx="75566">
                  <c:v>0.83525903838986215</c:v>
                </c:pt>
                <c:pt idx="75567">
                  <c:v>0.83550913838120111</c:v>
                </c:pt>
                <c:pt idx="75568">
                  <c:v>0.83544776119402975</c:v>
                </c:pt>
                <c:pt idx="75569">
                  <c:v>0.83582089552238814</c:v>
                </c:pt>
                <c:pt idx="75570">
                  <c:v>0.83544776119402975</c:v>
                </c:pt>
                <c:pt idx="75571">
                  <c:v>0.83538633818589025</c:v>
                </c:pt>
                <c:pt idx="75572">
                  <c:v>0.83532486930545191</c:v>
                </c:pt>
                <c:pt idx="75573">
                  <c:v>0.83569828230022403</c:v>
                </c:pt>
                <c:pt idx="75574">
                  <c:v>0.83507462686567158</c:v>
                </c:pt>
                <c:pt idx="75575">
                  <c:v>0.83513614323013807</c:v>
                </c:pt>
                <c:pt idx="75576">
                  <c:v>0.83519761372110379</c:v>
                </c:pt>
                <c:pt idx="75577">
                  <c:v>0.83519761372110379</c:v>
                </c:pt>
                <c:pt idx="75578">
                  <c:v>0.83513614323013807</c:v>
                </c:pt>
                <c:pt idx="75579">
                  <c:v>0.83544776119402975</c:v>
                </c:pt>
                <c:pt idx="75580">
                  <c:v>0.83544776119402975</c:v>
                </c:pt>
                <c:pt idx="75581">
                  <c:v>0.83544776119402975</c:v>
                </c:pt>
                <c:pt idx="75582">
                  <c:v>0.83588213353226415</c:v>
                </c:pt>
                <c:pt idx="75583">
                  <c:v>0.83557046979865779</c:v>
                </c:pt>
                <c:pt idx="75584">
                  <c:v>0.83550913838120111</c:v>
                </c:pt>
                <c:pt idx="75585">
                  <c:v>0.83544776119402975</c:v>
                </c:pt>
                <c:pt idx="75586">
                  <c:v>0.83550913838120111</c:v>
                </c:pt>
                <c:pt idx="75587">
                  <c:v>0.83588213353226415</c:v>
                </c:pt>
                <c:pt idx="75588">
                  <c:v>0.83544776119402975</c:v>
                </c:pt>
                <c:pt idx="75589">
                  <c:v>0.83544776119402975</c:v>
                </c:pt>
                <c:pt idx="75590">
                  <c:v>0.83538633818589025</c:v>
                </c:pt>
                <c:pt idx="75591">
                  <c:v>0.83544776119402975</c:v>
                </c:pt>
                <c:pt idx="75592">
                  <c:v>0.83544776119402975</c:v>
                </c:pt>
                <c:pt idx="75593">
                  <c:v>0.83582089552238814</c:v>
                </c:pt>
                <c:pt idx="75594">
                  <c:v>0.83557046979865779</c:v>
                </c:pt>
                <c:pt idx="75595">
                  <c:v>0.83525903838986215</c:v>
                </c:pt>
                <c:pt idx="75596">
                  <c:v>0.83519761372110379</c:v>
                </c:pt>
                <c:pt idx="75597">
                  <c:v>0.83513614323013807</c:v>
                </c:pt>
                <c:pt idx="75598">
                  <c:v>0.83588213353226415</c:v>
                </c:pt>
                <c:pt idx="75599">
                  <c:v>0.83525903838986215</c:v>
                </c:pt>
                <c:pt idx="75600">
                  <c:v>0.8356317554975774</c:v>
                </c:pt>
                <c:pt idx="75601">
                  <c:v>0.83557046979865779</c:v>
                </c:pt>
                <c:pt idx="75602">
                  <c:v>0.83519761372110379</c:v>
                </c:pt>
                <c:pt idx="75603">
                  <c:v>0.8356317554975774</c:v>
                </c:pt>
                <c:pt idx="75604">
                  <c:v>0.83538175046554941</c:v>
                </c:pt>
                <c:pt idx="75605">
                  <c:v>0.83538175046554941</c:v>
                </c:pt>
                <c:pt idx="75606">
                  <c:v>0.83538175046554941</c:v>
                </c:pt>
                <c:pt idx="75607">
                  <c:v>0.83538175046554941</c:v>
                </c:pt>
                <c:pt idx="75608">
                  <c:v>0.83538175046554941</c:v>
                </c:pt>
                <c:pt idx="75609">
                  <c:v>0.83538175046554941</c:v>
                </c:pt>
                <c:pt idx="75610">
                  <c:v>0.83500931098696463</c:v>
                </c:pt>
                <c:pt idx="75611">
                  <c:v>0.83500931098696463</c:v>
                </c:pt>
                <c:pt idx="75612">
                  <c:v>0.83500931098696463</c:v>
                </c:pt>
                <c:pt idx="75613">
                  <c:v>0.83500931098696463</c:v>
                </c:pt>
                <c:pt idx="75614">
                  <c:v>0.83463687150837995</c:v>
                </c:pt>
                <c:pt idx="75615">
                  <c:v>0.83494783904619974</c:v>
                </c:pt>
                <c:pt idx="75616">
                  <c:v>0.8353204172876304</c:v>
                </c:pt>
                <c:pt idx="75617">
                  <c:v>0.8356317554975774</c:v>
                </c:pt>
                <c:pt idx="75618">
                  <c:v>0.83569299552906096</c:v>
                </c:pt>
                <c:pt idx="75619">
                  <c:v>0.83544303797468367</c:v>
                </c:pt>
                <c:pt idx="75620">
                  <c:v>0.83550427986602172</c:v>
                </c:pt>
                <c:pt idx="75621">
                  <c:v>0.83544303797468367</c:v>
                </c:pt>
                <c:pt idx="75622">
                  <c:v>0.83569299552906096</c:v>
                </c:pt>
                <c:pt idx="75623">
                  <c:v>0.8356317554975774</c:v>
                </c:pt>
                <c:pt idx="75624">
                  <c:v>0.8356317554975774</c:v>
                </c:pt>
                <c:pt idx="75625">
                  <c:v>0.8356317554975774</c:v>
                </c:pt>
                <c:pt idx="75626">
                  <c:v>0.83494783904619974</c:v>
                </c:pt>
                <c:pt idx="75627">
                  <c:v>0.83569299552906096</c:v>
                </c:pt>
                <c:pt idx="75628">
                  <c:v>0.8357541899441342</c:v>
                </c:pt>
                <c:pt idx="75629">
                  <c:v>0.83507073715562186</c:v>
                </c:pt>
                <c:pt idx="75630">
                  <c:v>0.8347599553405286</c:v>
                </c:pt>
                <c:pt idx="75631">
                  <c:v>0.8347599553405286</c:v>
                </c:pt>
                <c:pt idx="75632">
                  <c:v>0.8348214285714286</c:v>
                </c:pt>
                <c:pt idx="75633">
                  <c:v>0.83550427986602172</c:v>
                </c:pt>
                <c:pt idx="75634">
                  <c:v>0.8353817504655493</c:v>
                </c:pt>
                <c:pt idx="75635">
                  <c:v>0.83500931098696463</c:v>
                </c:pt>
                <c:pt idx="75636">
                  <c:v>0.83507073715562186</c:v>
                </c:pt>
                <c:pt idx="75637">
                  <c:v>0.83507073715562186</c:v>
                </c:pt>
                <c:pt idx="75638">
                  <c:v>0.83500931098696463</c:v>
                </c:pt>
                <c:pt idx="75639">
                  <c:v>0.83525903838986215</c:v>
                </c:pt>
                <c:pt idx="75640">
                  <c:v>0.8356317554975774</c:v>
                </c:pt>
                <c:pt idx="75641">
                  <c:v>0.8353817504655493</c:v>
                </c:pt>
                <c:pt idx="75642">
                  <c:v>0.8353817504655493</c:v>
                </c:pt>
                <c:pt idx="75643">
                  <c:v>0.83569299552906096</c:v>
                </c:pt>
                <c:pt idx="75644">
                  <c:v>0.83500931098696463</c:v>
                </c:pt>
                <c:pt idx="75645">
                  <c:v>0.8353204172876304</c:v>
                </c:pt>
                <c:pt idx="75646">
                  <c:v>0.8353204172876304</c:v>
                </c:pt>
                <c:pt idx="75647">
                  <c:v>0.8356317554975774</c:v>
                </c:pt>
                <c:pt idx="75648">
                  <c:v>0.8353204172876304</c:v>
                </c:pt>
                <c:pt idx="75649">
                  <c:v>0.8353204172876304</c:v>
                </c:pt>
                <c:pt idx="75650">
                  <c:v>0.8353204172876304</c:v>
                </c:pt>
                <c:pt idx="75651">
                  <c:v>0.8353817504655493</c:v>
                </c:pt>
                <c:pt idx="75652">
                  <c:v>0.8353817504655493</c:v>
                </c:pt>
                <c:pt idx="75653">
                  <c:v>0.83500931098696463</c:v>
                </c:pt>
                <c:pt idx="75654">
                  <c:v>0.8353817504655493</c:v>
                </c:pt>
                <c:pt idx="75655">
                  <c:v>0.8353817504655493</c:v>
                </c:pt>
                <c:pt idx="75656">
                  <c:v>0.83569299552906096</c:v>
                </c:pt>
                <c:pt idx="75657">
                  <c:v>0.8353204172876304</c:v>
                </c:pt>
                <c:pt idx="75658">
                  <c:v>0.8356317554975774</c:v>
                </c:pt>
                <c:pt idx="75659">
                  <c:v>0.83550913838120111</c:v>
                </c:pt>
                <c:pt idx="75660">
                  <c:v>0.83550913838120111</c:v>
                </c:pt>
                <c:pt idx="75661">
                  <c:v>0.83519761372110379</c:v>
                </c:pt>
                <c:pt idx="75662">
                  <c:v>0.8356317554975774</c:v>
                </c:pt>
                <c:pt idx="75663">
                  <c:v>0.83525903838986215</c:v>
                </c:pt>
                <c:pt idx="75664">
                  <c:v>0.83519761372110379</c:v>
                </c:pt>
                <c:pt idx="75665">
                  <c:v>0.83494783904619974</c:v>
                </c:pt>
                <c:pt idx="75666">
                  <c:v>0.83500931098696463</c:v>
                </c:pt>
                <c:pt idx="75667">
                  <c:v>0.83500931098696463</c:v>
                </c:pt>
                <c:pt idx="75668">
                  <c:v>0.83500931098696463</c:v>
                </c:pt>
                <c:pt idx="75669">
                  <c:v>0.83494783904619974</c:v>
                </c:pt>
                <c:pt idx="75670">
                  <c:v>0.83525903838986215</c:v>
                </c:pt>
                <c:pt idx="75671">
                  <c:v>0.83588213353226415</c:v>
                </c:pt>
                <c:pt idx="75672">
                  <c:v>0.83544776119402975</c:v>
                </c:pt>
                <c:pt idx="75673">
                  <c:v>0.83538633818589025</c:v>
                </c:pt>
                <c:pt idx="75674">
                  <c:v>0.83538633818589025</c:v>
                </c:pt>
                <c:pt idx="75675">
                  <c:v>0.83544776119402975</c:v>
                </c:pt>
                <c:pt idx="75676">
                  <c:v>0.83550913838120111</c:v>
                </c:pt>
                <c:pt idx="75677">
                  <c:v>0.83550913838120111</c:v>
                </c:pt>
                <c:pt idx="75678">
                  <c:v>0.83550913838120111</c:v>
                </c:pt>
                <c:pt idx="75679">
                  <c:v>0.83557046979865779</c:v>
                </c:pt>
                <c:pt idx="75680">
                  <c:v>0.83494783904619974</c:v>
                </c:pt>
                <c:pt idx="75681">
                  <c:v>0.83500931098696463</c:v>
                </c:pt>
                <c:pt idx="75682">
                  <c:v>0.83507073715562186</c:v>
                </c:pt>
                <c:pt idx="75683">
                  <c:v>0.83507073715562186</c:v>
                </c:pt>
                <c:pt idx="75684">
                  <c:v>0.8347599553405286</c:v>
                </c:pt>
                <c:pt idx="75685">
                  <c:v>0.83469843633655993</c:v>
                </c:pt>
                <c:pt idx="75686">
                  <c:v>0.83500931098696463</c:v>
                </c:pt>
                <c:pt idx="75687">
                  <c:v>0.83500931098696463</c:v>
                </c:pt>
                <c:pt idx="75688">
                  <c:v>0.83463687150837995</c:v>
                </c:pt>
                <c:pt idx="75689">
                  <c:v>0.83500931098696463</c:v>
                </c:pt>
                <c:pt idx="75690">
                  <c:v>0.83488632128214701</c:v>
                </c:pt>
                <c:pt idx="75691">
                  <c:v>0.83519761372110379</c:v>
                </c:pt>
                <c:pt idx="75692">
                  <c:v>0.83519761372110379</c:v>
                </c:pt>
                <c:pt idx="75693">
                  <c:v>0.83519761372110379</c:v>
                </c:pt>
                <c:pt idx="75694">
                  <c:v>0.83550913838120111</c:v>
                </c:pt>
                <c:pt idx="75695">
                  <c:v>0.83550913838120111</c:v>
                </c:pt>
                <c:pt idx="75696">
                  <c:v>0.83550913838120111</c:v>
                </c:pt>
                <c:pt idx="75697">
                  <c:v>0.83557046979865779</c:v>
                </c:pt>
                <c:pt idx="75698">
                  <c:v>0.83525903838986215</c:v>
                </c:pt>
                <c:pt idx="75699">
                  <c:v>0.8353204172876304</c:v>
                </c:pt>
                <c:pt idx="75700">
                  <c:v>0.83538175046554941</c:v>
                </c:pt>
                <c:pt idx="75701">
                  <c:v>0.83544303797468367</c:v>
                </c:pt>
                <c:pt idx="75702">
                  <c:v>0.83507073715562186</c:v>
                </c:pt>
                <c:pt idx="75703">
                  <c:v>0.83500931098696463</c:v>
                </c:pt>
                <c:pt idx="75704">
                  <c:v>0.83500931098696463</c:v>
                </c:pt>
                <c:pt idx="75705">
                  <c:v>0.83525903838986215</c:v>
                </c:pt>
                <c:pt idx="75706">
                  <c:v>0.83594332587621178</c:v>
                </c:pt>
                <c:pt idx="75707">
                  <c:v>0.83519761372110379</c:v>
                </c:pt>
                <c:pt idx="75708">
                  <c:v>0.83519761372110379</c:v>
                </c:pt>
                <c:pt idx="75709">
                  <c:v>0.83557046979865779</c:v>
                </c:pt>
                <c:pt idx="75710">
                  <c:v>0.83550913838120111</c:v>
                </c:pt>
                <c:pt idx="75711">
                  <c:v>0.83519761372110379</c:v>
                </c:pt>
                <c:pt idx="75712">
                  <c:v>0.83557046979865779</c:v>
                </c:pt>
                <c:pt idx="75713">
                  <c:v>0.83557046979865779</c:v>
                </c:pt>
                <c:pt idx="75714">
                  <c:v>0.83557046979865779</c:v>
                </c:pt>
                <c:pt idx="75715">
                  <c:v>0.83519761372110379</c:v>
                </c:pt>
                <c:pt idx="75716">
                  <c:v>0.83494783904619974</c:v>
                </c:pt>
                <c:pt idx="75717">
                  <c:v>0.83500931098696463</c:v>
                </c:pt>
                <c:pt idx="75718">
                  <c:v>0.83488632128214701</c:v>
                </c:pt>
                <c:pt idx="75719">
                  <c:v>0.83476314807907492</c:v>
                </c:pt>
                <c:pt idx="75720">
                  <c:v>0.83476314807907492</c:v>
                </c:pt>
                <c:pt idx="75721">
                  <c:v>0.83513614323013807</c:v>
                </c:pt>
                <c:pt idx="75722">
                  <c:v>0.83482475764354969</c:v>
                </c:pt>
                <c:pt idx="75723">
                  <c:v>0.83513614323013807</c:v>
                </c:pt>
                <c:pt idx="75724">
                  <c:v>0.83519761372110379</c:v>
                </c:pt>
                <c:pt idx="75725">
                  <c:v>0.83519761372110379</c:v>
                </c:pt>
                <c:pt idx="75726">
                  <c:v>0.83550913838120111</c:v>
                </c:pt>
                <c:pt idx="75727">
                  <c:v>0.83550913838120111</c:v>
                </c:pt>
                <c:pt idx="75728">
                  <c:v>0.83550913838120111</c:v>
                </c:pt>
                <c:pt idx="75729">
                  <c:v>0.83557046979865779</c:v>
                </c:pt>
                <c:pt idx="75730">
                  <c:v>0.8356317554975774</c:v>
                </c:pt>
                <c:pt idx="75731">
                  <c:v>0.83500931098696463</c:v>
                </c:pt>
                <c:pt idx="75732">
                  <c:v>0.8353204172876304</c:v>
                </c:pt>
                <c:pt idx="75733">
                  <c:v>0.83538175046554941</c:v>
                </c:pt>
                <c:pt idx="75734">
                  <c:v>0.83507073715562186</c:v>
                </c:pt>
                <c:pt idx="75735">
                  <c:v>0.83500931098696463</c:v>
                </c:pt>
                <c:pt idx="75736">
                  <c:v>0.83500931098696463</c:v>
                </c:pt>
                <c:pt idx="75737">
                  <c:v>0.83538175046554941</c:v>
                </c:pt>
                <c:pt idx="75738">
                  <c:v>0.8353204172876304</c:v>
                </c:pt>
                <c:pt idx="75739">
                  <c:v>0.83557046979865779</c:v>
                </c:pt>
                <c:pt idx="75740">
                  <c:v>0.83513614323013796</c:v>
                </c:pt>
                <c:pt idx="75741">
                  <c:v>0.83544776119402975</c:v>
                </c:pt>
                <c:pt idx="75742">
                  <c:v>0.83544776119402975</c:v>
                </c:pt>
                <c:pt idx="75743">
                  <c:v>0.83544776119402975</c:v>
                </c:pt>
                <c:pt idx="75744">
                  <c:v>0.83550913838120111</c:v>
                </c:pt>
                <c:pt idx="75745">
                  <c:v>0.83519761372110379</c:v>
                </c:pt>
                <c:pt idx="75746">
                  <c:v>0.83519761372110379</c:v>
                </c:pt>
                <c:pt idx="75747">
                  <c:v>0.83550913838120111</c:v>
                </c:pt>
                <c:pt idx="75748">
                  <c:v>0.83513614323013796</c:v>
                </c:pt>
                <c:pt idx="75749">
                  <c:v>0.83582089552238814</c:v>
                </c:pt>
                <c:pt idx="75750">
                  <c:v>0.83588213353226415</c:v>
                </c:pt>
                <c:pt idx="75751">
                  <c:v>0.83525903838986215</c:v>
                </c:pt>
                <c:pt idx="75752">
                  <c:v>0.83525903838986215</c:v>
                </c:pt>
                <c:pt idx="75753">
                  <c:v>0.83557046979865779</c:v>
                </c:pt>
                <c:pt idx="75754">
                  <c:v>0.83519761372110379</c:v>
                </c:pt>
                <c:pt idx="75755">
                  <c:v>0.83519761372110379</c:v>
                </c:pt>
                <c:pt idx="75756">
                  <c:v>0.83582089552238814</c:v>
                </c:pt>
                <c:pt idx="75757">
                  <c:v>0.83550913838120111</c:v>
                </c:pt>
                <c:pt idx="75758">
                  <c:v>0.83557046979865779</c:v>
                </c:pt>
                <c:pt idx="75759">
                  <c:v>0.83519761372110379</c:v>
                </c:pt>
                <c:pt idx="75760">
                  <c:v>0.83525903838986215</c:v>
                </c:pt>
                <c:pt idx="75761">
                  <c:v>0.83494783904619974</c:v>
                </c:pt>
                <c:pt idx="75762">
                  <c:v>0.83500931098696463</c:v>
                </c:pt>
                <c:pt idx="75763">
                  <c:v>0.83463687150837995</c:v>
                </c:pt>
                <c:pt idx="75764">
                  <c:v>0.83500931098696463</c:v>
                </c:pt>
                <c:pt idx="75765">
                  <c:v>0.83494783904619974</c:v>
                </c:pt>
                <c:pt idx="75766">
                  <c:v>0.83494783904619974</c:v>
                </c:pt>
                <c:pt idx="75767">
                  <c:v>0.83494783904619974</c:v>
                </c:pt>
                <c:pt idx="75768">
                  <c:v>0.8353204172876304</c:v>
                </c:pt>
                <c:pt idx="75769">
                  <c:v>0.83557046979865779</c:v>
                </c:pt>
                <c:pt idx="75770">
                  <c:v>0.83519761372110379</c:v>
                </c:pt>
                <c:pt idx="75771">
                  <c:v>0.83519761372110379</c:v>
                </c:pt>
                <c:pt idx="75772">
                  <c:v>0.83557046979865779</c:v>
                </c:pt>
                <c:pt idx="75773">
                  <c:v>0.83550913838120111</c:v>
                </c:pt>
                <c:pt idx="75774">
                  <c:v>0.83513614323013796</c:v>
                </c:pt>
                <c:pt idx="75775">
                  <c:v>0.83538633818589025</c:v>
                </c:pt>
                <c:pt idx="75776">
                  <c:v>0.83532486930545191</c:v>
                </c:pt>
                <c:pt idx="75777">
                  <c:v>0.83507462686567158</c:v>
                </c:pt>
                <c:pt idx="75778">
                  <c:v>0.83544776119402975</c:v>
                </c:pt>
                <c:pt idx="75779">
                  <c:v>0.83550913838120111</c:v>
                </c:pt>
                <c:pt idx="75780">
                  <c:v>0.83525903838986215</c:v>
                </c:pt>
                <c:pt idx="75781">
                  <c:v>0.83494783904619974</c:v>
                </c:pt>
                <c:pt idx="75782">
                  <c:v>0.83525903838986215</c:v>
                </c:pt>
                <c:pt idx="75783">
                  <c:v>0.83525903838986215</c:v>
                </c:pt>
                <c:pt idx="75784">
                  <c:v>0.83494783904619974</c:v>
                </c:pt>
                <c:pt idx="75785">
                  <c:v>0.83488632128214701</c:v>
                </c:pt>
                <c:pt idx="75786">
                  <c:v>0.83482475764354969</c:v>
                </c:pt>
                <c:pt idx="75787">
                  <c:v>0.83482475764354969</c:v>
                </c:pt>
                <c:pt idx="75788">
                  <c:v>0.83519761372110379</c:v>
                </c:pt>
                <c:pt idx="75789">
                  <c:v>0.83488632128214701</c:v>
                </c:pt>
                <c:pt idx="75790">
                  <c:v>0.83488632128214701</c:v>
                </c:pt>
                <c:pt idx="75791">
                  <c:v>0.83482475764354969</c:v>
                </c:pt>
                <c:pt idx="75792">
                  <c:v>0.83513614323013796</c:v>
                </c:pt>
                <c:pt idx="75793">
                  <c:v>0.83544776119402975</c:v>
                </c:pt>
                <c:pt idx="75794">
                  <c:v>0.83507462686567158</c:v>
                </c:pt>
                <c:pt idx="75795">
                  <c:v>0.83538633818589025</c:v>
                </c:pt>
                <c:pt idx="75796">
                  <c:v>0.83544776119402975</c:v>
                </c:pt>
                <c:pt idx="75797">
                  <c:v>0.83550913838120111</c:v>
                </c:pt>
                <c:pt idx="75798">
                  <c:v>0.83482475764354969</c:v>
                </c:pt>
                <c:pt idx="75799">
                  <c:v>0.83482475764354969</c:v>
                </c:pt>
                <c:pt idx="75800">
                  <c:v>0.83482475764354969</c:v>
                </c:pt>
                <c:pt idx="75801">
                  <c:v>0.83488632128214701</c:v>
                </c:pt>
                <c:pt idx="75802">
                  <c:v>0.83525903838986215</c:v>
                </c:pt>
                <c:pt idx="75803">
                  <c:v>0.83525903838986215</c:v>
                </c:pt>
                <c:pt idx="75804">
                  <c:v>0.83494783904619974</c:v>
                </c:pt>
                <c:pt idx="75805">
                  <c:v>0.83494783904619974</c:v>
                </c:pt>
                <c:pt idx="75806">
                  <c:v>0.83488632128214701</c:v>
                </c:pt>
                <c:pt idx="75807">
                  <c:v>0.83494783904619974</c:v>
                </c:pt>
                <c:pt idx="75808">
                  <c:v>0.83488632128214701</c:v>
                </c:pt>
                <c:pt idx="75809">
                  <c:v>0.83451360417443177</c:v>
                </c:pt>
                <c:pt idx="75810">
                  <c:v>0.83519761372110379</c:v>
                </c:pt>
                <c:pt idx="75811">
                  <c:v>0.83513614323013807</c:v>
                </c:pt>
                <c:pt idx="75812">
                  <c:v>0.83519761372110379</c:v>
                </c:pt>
                <c:pt idx="75813">
                  <c:v>0.83519761372110379</c:v>
                </c:pt>
                <c:pt idx="75814">
                  <c:v>0.83488632128214701</c:v>
                </c:pt>
                <c:pt idx="75815">
                  <c:v>0.83519761372110379</c:v>
                </c:pt>
                <c:pt idx="75816">
                  <c:v>0.83519761372110379</c:v>
                </c:pt>
                <c:pt idx="75817">
                  <c:v>0.83451360417443177</c:v>
                </c:pt>
                <c:pt idx="75818">
                  <c:v>0.83488632128214701</c:v>
                </c:pt>
                <c:pt idx="75819">
                  <c:v>0.83482475764354969</c:v>
                </c:pt>
                <c:pt idx="75820">
                  <c:v>0.83513614323013807</c:v>
                </c:pt>
                <c:pt idx="75821">
                  <c:v>0.83513614323013796</c:v>
                </c:pt>
                <c:pt idx="75822">
                  <c:v>0.83544776119402975</c:v>
                </c:pt>
                <c:pt idx="75823">
                  <c:v>0.83544776119402975</c:v>
                </c:pt>
                <c:pt idx="75824">
                  <c:v>0.83538633818589025</c:v>
                </c:pt>
                <c:pt idx="75825">
                  <c:v>0.83538633818589025</c:v>
                </c:pt>
                <c:pt idx="75826">
                  <c:v>0.83538633818589025</c:v>
                </c:pt>
                <c:pt idx="75827">
                  <c:v>0.83538633818589025</c:v>
                </c:pt>
                <c:pt idx="75828">
                  <c:v>0.83563690698543147</c:v>
                </c:pt>
                <c:pt idx="75829">
                  <c:v>0.83538633818589025</c:v>
                </c:pt>
                <c:pt idx="75830">
                  <c:v>0.83557046979865779</c:v>
                </c:pt>
                <c:pt idx="75831">
                  <c:v>0.83557046979865779</c:v>
                </c:pt>
                <c:pt idx="75832">
                  <c:v>0.83550913838120111</c:v>
                </c:pt>
                <c:pt idx="75833">
                  <c:v>0.83550913838120111</c:v>
                </c:pt>
                <c:pt idx="75834">
                  <c:v>0.83482475764354969</c:v>
                </c:pt>
                <c:pt idx="75835">
                  <c:v>0.83488632128214701</c:v>
                </c:pt>
                <c:pt idx="75836">
                  <c:v>0.83519761372110379</c:v>
                </c:pt>
                <c:pt idx="75837">
                  <c:v>0.83519761372110379</c:v>
                </c:pt>
                <c:pt idx="75838">
                  <c:v>0.83519761372110379</c:v>
                </c:pt>
                <c:pt idx="75839">
                  <c:v>0.83557046979865779</c:v>
                </c:pt>
                <c:pt idx="75840">
                  <c:v>0.83519761372110379</c:v>
                </c:pt>
                <c:pt idx="75841">
                  <c:v>0.83513614323013807</c:v>
                </c:pt>
                <c:pt idx="75842">
                  <c:v>0.83550913838120111</c:v>
                </c:pt>
                <c:pt idx="75843">
                  <c:v>0.83544776119402975</c:v>
                </c:pt>
                <c:pt idx="75844">
                  <c:v>0.83538633818589025</c:v>
                </c:pt>
                <c:pt idx="75845">
                  <c:v>0.83538633818589025</c:v>
                </c:pt>
                <c:pt idx="75846">
                  <c:v>0.83538633818589025</c:v>
                </c:pt>
                <c:pt idx="75847">
                  <c:v>0.83538633818589025</c:v>
                </c:pt>
                <c:pt idx="75848">
                  <c:v>0.83544776119402975</c:v>
                </c:pt>
                <c:pt idx="75849">
                  <c:v>0.83544776119402975</c:v>
                </c:pt>
                <c:pt idx="75850">
                  <c:v>0.83544776119402975</c:v>
                </c:pt>
                <c:pt idx="75851">
                  <c:v>0.83544776119402975</c:v>
                </c:pt>
                <c:pt idx="75852">
                  <c:v>0.83538633818589025</c:v>
                </c:pt>
                <c:pt idx="75853">
                  <c:v>0.83538633818589025</c:v>
                </c:pt>
                <c:pt idx="75854">
                  <c:v>0.83538633818589025</c:v>
                </c:pt>
                <c:pt idx="75855">
                  <c:v>0.83538633818589025</c:v>
                </c:pt>
                <c:pt idx="75856">
                  <c:v>0.83538633818589025</c:v>
                </c:pt>
                <c:pt idx="75857">
                  <c:v>0.83538633818589025</c:v>
                </c:pt>
                <c:pt idx="75858">
                  <c:v>0.83507462686567158</c:v>
                </c:pt>
                <c:pt idx="75859">
                  <c:v>0.83538633818589025</c:v>
                </c:pt>
                <c:pt idx="75860">
                  <c:v>0.83538633818589025</c:v>
                </c:pt>
                <c:pt idx="75861">
                  <c:v>0.83538633818589025</c:v>
                </c:pt>
                <c:pt idx="75862">
                  <c:v>0.83538633818589025</c:v>
                </c:pt>
                <c:pt idx="75863">
                  <c:v>0.83507462686567158</c:v>
                </c:pt>
                <c:pt idx="75864">
                  <c:v>0.83513614323013807</c:v>
                </c:pt>
                <c:pt idx="75865">
                  <c:v>0.83482475764354969</c:v>
                </c:pt>
                <c:pt idx="75866">
                  <c:v>0.83488632128214701</c:v>
                </c:pt>
                <c:pt idx="75867">
                  <c:v>0.83525903838986215</c:v>
                </c:pt>
                <c:pt idx="75868">
                  <c:v>0.83494783904619974</c:v>
                </c:pt>
                <c:pt idx="75869">
                  <c:v>0.83494783904619974</c:v>
                </c:pt>
                <c:pt idx="75870">
                  <c:v>0.8353204172876304</c:v>
                </c:pt>
                <c:pt idx="75871">
                  <c:v>0.83500931098696463</c:v>
                </c:pt>
                <c:pt idx="75872">
                  <c:v>0.83500931098696463</c:v>
                </c:pt>
                <c:pt idx="75873">
                  <c:v>0.83500931098696463</c:v>
                </c:pt>
                <c:pt idx="75874">
                  <c:v>0.8353204172876304</c:v>
                </c:pt>
                <c:pt idx="75875">
                  <c:v>0.83525903838986215</c:v>
                </c:pt>
                <c:pt idx="75876">
                  <c:v>0.83525903838986215</c:v>
                </c:pt>
                <c:pt idx="75877">
                  <c:v>0.83500931098696463</c:v>
                </c:pt>
                <c:pt idx="75878">
                  <c:v>0.83569299552906096</c:v>
                </c:pt>
                <c:pt idx="75879">
                  <c:v>0.8353204172876304</c:v>
                </c:pt>
                <c:pt idx="75880">
                  <c:v>0.83494783904619974</c:v>
                </c:pt>
                <c:pt idx="75881">
                  <c:v>0.83469843633655993</c:v>
                </c:pt>
                <c:pt idx="75882">
                  <c:v>0.83507073715562186</c:v>
                </c:pt>
                <c:pt idx="75883">
                  <c:v>0.83538175046554941</c:v>
                </c:pt>
                <c:pt idx="75884">
                  <c:v>0.83507073715562186</c:v>
                </c:pt>
                <c:pt idx="75885">
                  <c:v>0.83500931098696463</c:v>
                </c:pt>
                <c:pt idx="75886">
                  <c:v>0.8356317554975774</c:v>
                </c:pt>
                <c:pt idx="75887">
                  <c:v>0.83557046979865779</c:v>
                </c:pt>
                <c:pt idx="75888">
                  <c:v>0.83550913838120111</c:v>
                </c:pt>
                <c:pt idx="75889">
                  <c:v>0.83544776119402975</c:v>
                </c:pt>
                <c:pt idx="75890">
                  <c:v>0.83544776119402975</c:v>
                </c:pt>
                <c:pt idx="75891">
                  <c:v>0.83513614323013796</c:v>
                </c:pt>
                <c:pt idx="75892">
                  <c:v>0.83550913838120111</c:v>
                </c:pt>
                <c:pt idx="75893">
                  <c:v>0.83550913838120111</c:v>
                </c:pt>
                <c:pt idx="75894">
                  <c:v>0.83557046979865779</c:v>
                </c:pt>
                <c:pt idx="75895">
                  <c:v>0.83525903838986215</c:v>
                </c:pt>
                <c:pt idx="75896">
                  <c:v>0.8356317554975774</c:v>
                </c:pt>
                <c:pt idx="75897">
                  <c:v>0.83525903838986215</c:v>
                </c:pt>
                <c:pt idx="75898">
                  <c:v>0.83488632128214701</c:v>
                </c:pt>
                <c:pt idx="75899">
                  <c:v>0.83494783904619974</c:v>
                </c:pt>
                <c:pt idx="75900">
                  <c:v>0.83494783904619974</c:v>
                </c:pt>
                <c:pt idx="75901">
                  <c:v>0.83463687150837995</c:v>
                </c:pt>
                <c:pt idx="75902">
                  <c:v>0.83488632128214701</c:v>
                </c:pt>
                <c:pt idx="75903">
                  <c:v>0.83488632128214701</c:v>
                </c:pt>
                <c:pt idx="75904">
                  <c:v>0.83494783904619974</c:v>
                </c:pt>
                <c:pt idx="75905">
                  <c:v>0.83494783904619974</c:v>
                </c:pt>
                <c:pt idx="75906">
                  <c:v>0.83525903838986215</c:v>
                </c:pt>
                <c:pt idx="75907">
                  <c:v>0.83494783904619974</c:v>
                </c:pt>
                <c:pt idx="75908">
                  <c:v>0.83494783904619974</c:v>
                </c:pt>
                <c:pt idx="75909">
                  <c:v>0.83494783904619974</c:v>
                </c:pt>
                <c:pt idx="75910">
                  <c:v>0.83557046979865779</c:v>
                </c:pt>
                <c:pt idx="75911">
                  <c:v>0.83525903838986215</c:v>
                </c:pt>
                <c:pt idx="75912">
                  <c:v>0.83525903838986215</c:v>
                </c:pt>
                <c:pt idx="75913">
                  <c:v>0.83525903838986215</c:v>
                </c:pt>
                <c:pt idx="75914">
                  <c:v>0.83525903838986215</c:v>
                </c:pt>
                <c:pt idx="75915">
                  <c:v>0.83525903838986215</c:v>
                </c:pt>
                <c:pt idx="75916">
                  <c:v>0.83513614323013807</c:v>
                </c:pt>
                <c:pt idx="75917">
                  <c:v>0.83501306457633451</c:v>
                </c:pt>
                <c:pt idx="75918">
                  <c:v>0.83532486930545191</c:v>
                </c:pt>
                <c:pt idx="75919">
                  <c:v>0.83601045946955543</c:v>
                </c:pt>
                <c:pt idx="75920">
                  <c:v>0.83538633818589025</c:v>
                </c:pt>
                <c:pt idx="75921">
                  <c:v>0.83569828230022403</c:v>
                </c:pt>
                <c:pt idx="75922">
                  <c:v>0.83532486930545191</c:v>
                </c:pt>
                <c:pt idx="75923">
                  <c:v>0.83495145631067968</c:v>
                </c:pt>
                <c:pt idx="75924">
                  <c:v>0.83557548579970109</c:v>
                </c:pt>
                <c:pt idx="75925">
                  <c:v>0.83563690698543147</c:v>
                </c:pt>
                <c:pt idx="75926">
                  <c:v>0.83538633818589025</c:v>
                </c:pt>
                <c:pt idx="75927">
                  <c:v>0.83538633818589025</c:v>
                </c:pt>
                <c:pt idx="75928">
                  <c:v>0.83501306457633451</c:v>
                </c:pt>
                <c:pt idx="75929">
                  <c:v>0.83501306457633451</c:v>
                </c:pt>
                <c:pt idx="75930">
                  <c:v>0.83501306457633451</c:v>
                </c:pt>
                <c:pt idx="75931">
                  <c:v>0.83532486930545191</c:v>
                </c:pt>
                <c:pt idx="75932">
                  <c:v>0.83532486930545191</c:v>
                </c:pt>
                <c:pt idx="75933">
                  <c:v>0.83463979096677876</c:v>
                </c:pt>
                <c:pt idx="75934">
                  <c:v>0.83463979096677876</c:v>
                </c:pt>
                <c:pt idx="75935">
                  <c:v>0.83501306457633451</c:v>
                </c:pt>
                <c:pt idx="75936">
                  <c:v>0.83501306457633451</c:v>
                </c:pt>
                <c:pt idx="75937">
                  <c:v>0.83495145631067968</c:v>
                </c:pt>
                <c:pt idx="75938">
                  <c:v>0.83557548579970109</c:v>
                </c:pt>
                <c:pt idx="75939">
                  <c:v>0.83551401869158881</c:v>
                </c:pt>
                <c:pt idx="75940">
                  <c:v>0.83551401869158881</c:v>
                </c:pt>
                <c:pt idx="75941">
                  <c:v>0.83588785046728986</c:v>
                </c:pt>
                <c:pt idx="75942">
                  <c:v>0.83557548579970109</c:v>
                </c:pt>
                <c:pt idx="75943">
                  <c:v>0.83551401869158881</c:v>
                </c:pt>
                <c:pt idx="75944">
                  <c:v>0.83514018691588787</c:v>
                </c:pt>
                <c:pt idx="75945">
                  <c:v>0.83563690698543147</c:v>
                </c:pt>
                <c:pt idx="75946">
                  <c:v>0.83507462686567158</c:v>
                </c:pt>
                <c:pt idx="75947">
                  <c:v>0.83507462686567158</c:v>
                </c:pt>
                <c:pt idx="75948">
                  <c:v>0.83507462686567158</c:v>
                </c:pt>
                <c:pt idx="75949">
                  <c:v>0.83513614323013807</c:v>
                </c:pt>
                <c:pt idx="75950">
                  <c:v>0.83507462686567158</c:v>
                </c:pt>
                <c:pt idx="75951">
                  <c:v>0.83532486930545191</c:v>
                </c:pt>
                <c:pt idx="75952">
                  <c:v>0.83563690698543147</c:v>
                </c:pt>
                <c:pt idx="75953">
                  <c:v>0.83563690698543147</c:v>
                </c:pt>
                <c:pt idx="75954">
                  <c:v>0.83532486930545191</c:v>
                </c:pt>
                <c:pt idx="75955">
                  <c:v>0.83569828230022403</c:v>
                </c:pt>
                <c:pt idx="75956">
                  <c:v>0.83538633818589025</c:v>
                </c:pt>
                <c:pt idx="75957">
                  <c:v>0.83507462686567158</c:v>
                </c:pt>
                <c:pt idx="75958">
                  <c:v>0.83538633818589025</c:v>
                </c:pt>
                <c:pt idx="75959">
                  <c:v>0.83507462686567158</c:v>
                </c:pt>
                <c:pt idx="75960">
                  <c:v>0.83544776119402975</c:v>
                </c:pt>
                <c:pt idx="75961">
                  <c:v>0.83507462686567158</c:v>
                </c:pt>
                <c:pt idx="75962">
                  <c:v>0.83538633818589025</c:v>
                </c:pt>
                <c:pt idx="75963">
                  <c:v>0.83569828230022403</c:v>
                </c:pt>
                <c:pt idx="75964">
                  <c:v>0.83538633818589025</c:v>
                </c:pt>
                <c:pt idx="75965">
                  <c:v>0.83594917787742895</c:v>
                </c:pt>
                <c:pt idx="75966">
                  <c:v>0.83520179372197301</c:v>
                </c:pt>
                <c:pt idx="75967">
                  <c:v>0.83557548579970109</c:v>
                </c:pt>
                <c:pt idx="75968">
                  <c:v>0.83526335450130751</c:v>
                </c:pt>
                <c:pt idx="75969">
                  <c:v>0.83476314807907492</c:v>
                </c:pt>
                <c:pt idx="75970">
                  <c:v>0.83482475764354969</c:v>
                </c:pt>
                <c:pt idx="75971">
                  <c:v>0.83488632128214701</c:v>
                </c:pt>
                <c:pt idx="75972">
                  <c:v>0.83525903838986215</c:v>
                </c:pt>
                <c:pt idx="75973">
                  <c:v>0.83525903838986215</c:v>
                </c:pt>
                <c:pt idx="75974">
                  <c:v>0.83513614323013807</c:v>
                </c:pt>
                <c:pt idx="75975">
                  <c:v>0.83476314807907492</c:v>
                </c:pt>
                <c:pt idx="75976">
                  <c:v>0.83550913838120111</c:v>
                </c:pt>
                <c:pt idx="75977">
                  <c:v>0.83582089552238814</c:v>
                </c:pt>
                <c:pt idx="75978">
                  <c:v>0.83544776119402975</c:v>
                </c:pt>
                <c:pt idx="75979">
                  <c:v>0.83532486930545191</c:v>
                </c:pt>
                <c:pt idx="75980">
                  <c:v>0.83563690698543147</c:v>
                </c:pt>
                <c:pt idx="75981">
                  <c:v>0.83532486930545191</c:v>
                </c:pt>
                <c:pt idx="75982">
                  <c:v>0.83532486930545191</c:v>
                </c:pt>
                <c:pt idx="75983">
                  <c:v>0.83532486930545191</c:v>
                </c:pt>
                <c:pt idx="75984">
                  <c:v>0.83575961179544611</c:v>
                </c:pt>
                <c:pt idx="75985">
                  <c:v>0.83507462686567158</c:v>
                </c:pt>
                <c:pt idx="75986">
                  <c:v>0.83507462686567158</c:v>
                </c:pt>
                <c:pt idx="75987">
                  <c:v>0.83507462686567158</c:v>
                </c:pt>
                <c:pt idx="75988">
                  <c:v>0.83513614323013807</c:v>
                </c:pt>
                <c:pt idx="75989">
                  <c:v>0.83482475764354969</c:v>
                </c:pt>
                <c:pt idx="75990">
                  <c:v>0.83513614323013807</c:v>
                </c:pt>
                <c:pt idx="75991">
                  <c:v>0.83482475764354969</c:v>
                </c:pt>
                <c:pt idx="75992">
                  <c:v>0.83519761372110379</c:v>
                </c:pt>
                <c:pt idx="75993">
                  <c:v>0.83519761372110379</c:v>
                </c:pt>
                <c:pt idx="75994">
                  <c:v>0.83488632128214701</c:v>
                </c:pt>
                <c:pt idx="75995">
                  <c:v>0.83557046979865779</c:v>
                </c:pt>
                <c:pt idx="75996">
                  <c:v>0.83519761372110379</c:v>
                </c:pt>
                <c:pt idx="75997">
                  <c:v>0.83488632128214701</c:v>
                </c:pt>
                <c:pt idx="75998">
                  <c:v>0.83525903838986215</c:v>
                </c:pt>
                <c:pt idx="75999">
                  <c:v>0.83494783904619974</c:v>
                </c:pt>
                <c:pt idx="76000">
                  <c:v>0.83525903838986204</c:v>
                </c:pt>
                <c:pt idx="76001">
                  <c:v>0.83519761372110379</c:v>
                </c:pt>
                <c:pt idx="76002">
                  <c:v>0.83513614323013807</c:v>
                </c:pt>
                <c:pt idx="76003">
                  <c:v>0.83482475764354969</c:v>
                </c:pt>
                <c:pt idx="76004">
                  <c:v>0.83519761372110379</c:v>
                </c:pt>
                <c:pt idx="76005">
                  <c:v>0.83588213353226415</c:v>
                </c:pt>
                <c:pt idx="76006">
                  <c:v>0.83550913838120111</c:v>
                </c:pt>
                <c:pt idx="76007">
                  <c:v>0.83575961179544611</c:v>
                </c:pt>
                <c:pt idx="76008">
                  <c:v>0.83538633818589025</c:v>
                </c:pt>
                <c:pt idx="76009">
                  <c:v>0.83544776119402975</c:v>
                </c:pt>
                <c:pt idx="76010">
                  <c:v>0.83550913838120111</c:v>
                </c:pt>
                <c:pt idx="76011">
                  <c:v>0.83557046979865779</c:v>
                </c:pt>
                <c:pt idx="76012">
                  <c:v>0.83525903838986215</c:v>
                </c:pt>
                <c:pt idx="76013">
                  <c:v>0.8353204172876304</c:v>
                </c:pt>
                <c:pt idx="76014">
                  <c:v>0.83494783904619974</c:v>
                </c:pt>
                <c:pt idx="76015">
                  <c:v>0.83488632128214701</c:v>
                </c:pt>
                <c:pt idx="76016">
                  <c:v>0.83488632128214701</c:v>
                </c:pt>
                <c:pt idx="76017">
                  <c:v>0.83525903838986215</c:v>
                </c:pt>
                <c:pt idx="76018">
                  <c:v>0.83488632128214701</c:v>
                </c:pt>
                <c:pt idx="76019">
                  <c:v>0.83513614323013807</c:v>
                </c:pt>
                <c:pt idx="76020">
                  <c:v>0.83550913838120111</c:v>
                </c:pt>
                <c:pt idx="76021">
                  <c:v>0.83513614323013796</c:v>
                </c:pt>
                <c:pt idx="76022">
                  <c:v>0.83544776119402975</c:v>
                </c:pt>
                <c:pt idx="76023">
                  <c:v>0.83550913838120111</c:v>
                </c:pt>
                <c:pt idx="76024">
                  <c:v>0.83513614323013796</c:v>
                </c:pt>
                <c:pt idx="76025">
                  <c:v>0.83513614323013796</c:v>
                </c:pt>
                <c:pt idx="76026">
                  <c:v>0.83544776119402975</c:v>
                </c:pt>
                <c:pt idx="76027">
                  <c:v>0.83538633818589025</c:v>
                </c:pt>
                <c:pt idx="76028">
                  <c:v>0.83507462686567158</c:v>
                </c:pt>
                <c:pt idx="76029">
                  <c:v>0.83544776119402975</c:v>
                </c:pt>
                <c:pt idx="76030">
                  <c:v>0.83544776119402975</c:v>
                </c:pt>
                <c:pt idx="76031">
                  <c:v>0.83575961179544611</c:v>
                </c:pt>
                <c:pt idx="76032">
                  <c:v>0.83575961179544611</c:v>
                </c:pt>
                <c:pt idx="76033">
                  <c:v>0.83538633818589025</c:v>
                </c:pt>
                <c:pt idx="76034">
                  <c:v>0.83538633818589025</c:v>
                </c:pt>
                <c:pt idx="76035">
                  <c:v>0.83538633818589025</c:v>
                </c:pt>
                <c:pt idx="76036">
                  <c:v>0.83538633818589025</c:v>
                </c:pt>
                <c:pt idx="76037">
                  <c:v>0.83575961179544611</c:v>
                </c:pt>
                <c:pt idx="76038">
                  <c:v>0.83544776119402975</c:v>
                </c:pt>
                <c:pt idx="76039">
                  <c:v>0.83538633818589025</c:v>
                </c:pt>
                <c:pt idx="76040">
                  <c:v>0.83569828230022403</c:v>
                </c:pt>
                <c:pt idx="76041">
                  <c:v>0.83575961179544611</c:v>
                </c:pt>
                <c:pt idx="76042">
                  <c:v>0.83575961179544611</c:v>
                </c:pt>
                <c:pt idx="76043">
                  <c:v>0.83569828230022403</c:v>
                </c:pt>
                <c:pt idx="76044">
                  <c:v>0.83538633818589025</c:v>
                </c:pt>
                <c:pt idx="76045">
                  <c:v>0.83569828230022403</c:v>
                </c:pt>
                <c:pt idx="76046">
                  <c:v>0.83532486930545191</c:v>
                </c:pt>
                <c:pt idx="76047">
                  <c:v>0.83532486930545191</c:v>
                </c:pt>
                <c:pt idx="76048">
                  <c:v>0.83563690698543147</c:v>
                </c:pt>
                <c:pt idx="76049">
                  <c:v>0.83495145631067968</c:v>
                </c:pt>
                <c:pt idx="76050">
                  <c:v>0.83532486930545191</c:v>
                </c:pt>
                <c:pt idx="76051">
                  <c:v>0.83538633818589025</c:v>
                </c:pt>
                <c:pt idx="76052">
                  <c:v>0.83538633818589025</c:v>
                </c:pt>
                <c:pt idx="76053">
                  <c:v>0.83532486930545191</c:v>
                </c:pt>
                <c:pt idx="76054">
                  <c:v>0.83495145631067968</c:v>
                </c:pt>
                <c:pt idx="76055">
                  <c:v>0.83482810164424504</c:v>
                </c:pt>
                <c:pt idx="76056">
                  <c:v>0.83514018691588787</c:v>
                </c:pt>
                <c:pt idx="76057">
                  <c:v>0.83526335450130751</c:v>
                </c:pt>
                <c:pt idx="76058">
                  <c:v>0.83495145631067968</c:v>
                </c:pt>
                <c:pt idx="76059">
                  <c:v>0.83557548579970109</c:v>
                </c:pt>
                <c:pt idx="76060">
                  <c:v>0.83557548579970109</c:v>
                </c:pt>
                <c:pt idx="76061">
                  <c:v>0.83551401869158881</c:v>
                </c:pt>
                <c:pt idx="76062">
                  <c:v>0.83520179372197312</c:v>
                </c:pt>
                <c:pt idx="76063">
                  <c:v>0.83532486930545191</c:v>
                </c:pt>
                <c:pt idx="76064">
                  <c:v>0.83569828230022403</c:v>
                </c:pt>
                <c:pt idx="76065">
                  <c:v>0.83569828230022403</c:v>
                </c:pt>
                <c:pt idx="76066">
                  <c:v>0.83538633818589025</c:v>
                </c:pt>
                <c:pt idx="76067">
                  <c:v>0.83495145631067968</c:v>
                </c:pt>
                <c:pt idx="76068">
                  <c:v>0.83514018691588787</c:v>
                </c:pt>
                <c:pt idx="76069">
                  <c:v>0.83545250560957374</c:v>
                </c:pt>
                <c:pt idx="76070">
                  <c:v>0.83507853403141363</c:v>
                </c:pt>
                <c:pt idx="76071">
                  <c:v>0.83507853403141363</c:v>
                </c:pt>
                <c:pt idx="76072">
                  <c:v>0.83482810164424504</c:v>
                </c:pt>
                <c:pt idx="76073">
                  <c:v>0.83526335450130751</c:v>
                </c:pt>
                <c:pt idx="76074">
                  <c:v>0.83532486930545191</c:v>
                </c:pt>
                <c:pt idx="76075">
                  <c:v>0.83501306457633451</c:v>
                </c:pt>
                <c:pt idx="76076">
                  <c:v>0.83507462686567158</c:v>
                </c:pt>
                <c:pt idx="76077">
                  <c:v>0.83544776119402997</c:v>
                </c:pt>
                <c:pt idx="76078">
                  <c:v>0.83538633818589014</c:v>
                </c:pt>
                <c:pt idx="76079">
                  <c:v>0.83538633818589014</c:v>
                </c:pt>
                <c:pt idx="76080">
                  <c:v>0.83538633818589014</c:v>
                </c:pt>
                <c:pt idx="76081">
                  <c:v>0.83507462686567158</c:v>
                </c:pt>
                <c:pt idx="76082">
                  <c:v>0.83507462686567158</c:v>
                </c:pt>
                <c:pt idx="76083">
                  <c:v>0.83563690698543147</c:v>
                </c:pt>
                <c:pt idx="76084">
                  <c:v>0.83520179372197312</c:v>
                </c:pt>
                <c:pt idx="76085">
                  <c:v>0.83520179372197312</c:v>
                </c:pt>
                <c:pt idx="76086">
                  <c:v>0.83514018691588787</c:v>
                </c:pt>
                <c:pt idx="76087">
                  <c:v>0.83507853403141363</c:v>
                </c:pt>
                <c:pt idx="76088">
                  <c:v>0.83539094650205759</c:v>
                </c:pt>
                <c:pt idx="76089">
                  <c:v>0.83545250560957374</c:v>
                </c:pt>
                <c:pt idx="76090">
                  <c:v>0.83582647718773373</c:v>
                </c:pt>
                <c:pt idx="76091">
                  <c:v>0.83582647718773373</c:v>
                </c:pt>
                <c:pt idx="76092">
                  <c:v>0.83514018691588787</c:v>
                </c:pt>
                <c:pt idx="76093">
                  <c:v>0.83520179372197312</c:v>
                </c:pt>
                <c:pt idx="76094">
                  <c:v>0.83520179372197301</c:v>
                </c:pt>
                <c:pt idx="76095">
                  <c:v>0.83551401869158881</c:v>
                </c:pt>
                <c:pt idx="76096">
                  <c:v>0.83551401869158892</c:v>
                </c:pt>
                <c:pt idx="76097">
                  <c:v>0.83551401869158892</c:v>
                </c:pt>
                <c:pt idx="76098">
                  <c:v>0.83557548579970109</c:v>
                </c:pt>
                <c:pt idx="76099">
                  <c:v>0.83526335450130751</c:v>
                </c:pt>
                <c:pt idx="76100">
                  <c:v>0.83557548579970109</c:v>
                </c:pt>
                <c:pt idx="76101">
                  <c:v>0.83520179372197312</c:v>
                </c:pt>
                <c:pt idx="76102">
                  <c:v>0.83557548579970109</c:v>
                </c:pt>
                <c:pt idx="76103">
                  <c:v>0.83526335450130751</c:v>
                </c:pt>
                <c:pt idx="76104">
                  <c:v>0.83526335450130751</c:v>
                </c:pt>
                <c:pt idx="76105">
                  <c:v>0.83526335450130751</c:v>
                </c:pt>
                <c:pt idx="76106">
                  <c:v>0.83520179372197312</c:v>
                </c:pt>
                <c:pt idx="76107">
                  <c:v>0.83551401869158892</c:v>
                </c:pt>
                <c:pt idx="76108">
                  <c:v>0.83520179372197312</c:v>
                </c:pt>
                <c:pt idx="76109">
                  <c:v>0.83520179372197312</c:v>
                </c:pt>
                <c:pt idx="76110">
                  <c:v>0.83520179372197312</c:v>
                </c:pt>
                <c:pt idx="76111">
                  <c:v>0.83526335450130751</c:v>
                </c:pt>
                <c:pt idx="76112">
                  <c:v>0.83563690698543147</c:v>
                </c:pt>
                <c:pt idx="76113">
                  <c:v>0.83557548579970109</c:v>
                </c:pt>
                <c:pt idx="76114">
                  <c:v>0.83563690698543147</c:v>
                </c:pt>
                <c:pt idx="76115">
                  <c:v>0.83563690698543147</c:v>
                </c:pt>
                <c:pt idx="76116">
                  <c:v>0.83563690698543147</c:v>
                </c:pt>
                <c:pt idx="76117">
                  <c:v>0.83532486930545191</c:v>
                </c:pt>
                <c:pt idx="76118">
                  <c:v>0.83532486930545191</c:v>
                </c:pt>
                <c:pt idx="76119">
                  <c:v>0.83526335450130751</c:v>
                </c:pt>
                <c:pt idx="76120">
                  <c:v>0.83520179372197312</c:v>
                </c:pt>
                <c:pt idx="76121">
                  <c:v>0.83557548579970109</c:v>
                </c:pt>
                <c:pt idx="76122">
                  <c:v>0.83532486930545191</c:v>
                </c:pt>
                <c:pt idx="76123">
                  <c:v>0.83532486930545191</c:v>
                </c:pt>
                <c:pt idx="76124">
                  <c:v>0.83557548579970109</c:v>
                </c:pt>
                <c:pt idx="76125">
                  <c:v>0.83557548579970109</c:v>
                </c:pt>
                <c:pt idx="76126">
                  <c:v>0.83557548579970109</c:v>
                </c:pt>
                <c:pt idx="76127">
                  <c:v>0.83563690698543147</c:v>
                </c:pt>
                <c:pt idx="76128">
                  <c:v>0.83563690698543147</c:v>
                </c:pt>
                <c:pt idx="76129">
                  <c:v>0.83520179372197312</c:v>
                </c:pt>
                <c:pt idx="76130">
                  <c:v>0.83551401869158881</c:v>
                </c:pt>
                <c:pt idx="76131">
                  <c:v>0.83557548579970109</c:v>
                </c:pt>
                <c:pt idx="76132">
                  <c:v>0.83557548579970109</c:v>
                </c:pt>
                <c:pt idx="76133">
                  <c:v>0.83557548579970109</c:v>
                </c:pt>
                <c:pt idx="76134">
                  <c:v>0.83520179372197312</c:v>
                </c:pt>
                <c:pt idx="76135">
                  <c:v>0.83514018691588787</c:v>
                </c:pt>
                <c:pt idx="76136">
                  <c:v>0.83551401869158881</c:v>
                </c:pt>
                <c:pt idx="76137">
                  <c:v>0.83545250560957374</c:v>
                </c:pt>
                <c:pt idx="76138">
                  <c:v>0.83576505798728018</c:v>
                </c:pt>
                <c:pt idx="76139">
                  <c:v>0.83576505798728018</c:v>
                </c:pt>
                <c:pt idx="76140">
                  <c:v>0.83539094650205759</c:v>
                </c:pt>
                <c:pt idx="76141">
                  <c:v>0.83551401869158881</c:v>
                </c:pt>
                <c:pt idx="76142">
                  <c:v>0.83557548579970109</c:v>
                </c:pt>
                <c:pt idx="76143">
                  <c:v>0.83551401869158881</c:v>
                </c:pt>
                <c:pt idx="76144">
                  <c:v>0.83551401869158881</c:v>
                </c:pt>
                <c:pt idx="76145">
                  <c:v>0.83557548579970109</c:v>
                </c:pt>
                <c:pt idx="76146">
                  <c:v>0.83520179372197312</c:v>
                </c:pt>
                <c:pt idx="76147">
                  <c:v>0.83557548579970109</c:v>
                </c:pt>
                <c:pt idx="76148">
                  <c:v>0.83526335450130751</c:v>
                </c:pt>
                <c:pt idx="76149">
                  <c:v>0.83538633818589025</c:v>
                </c:pt>
                <c:pt idx="76150">
                  <c:v>0.83569828230022403</c:v>
                </c:pt>
                <c:pt idx="76151">
                  <c:v>0.83532486930545191</c:v>
                </c:pt>
                <c:pt idx="76152">
                  <c:v>0.83575961179544611</c:v>
                </c:pt>
                <c:pt idx="76153">
                  <c:v>0.83538633818589014</c:v>
                </c:pt>
                <c:pt idx="76154">
                  <c:v>0.83538633818589014</c:v>
                </c:pt>
                <c:pt idx="76155">
                  <c:v>0.83532486930545191</c:v>
                </c:pt>
                <c:pt idx="76156">
                  <c:v>0.83557548579970109</c:v>
                </c:pt>
                <c:pt idx="76157">
                  <c:v>0.83563690698543147</c:v>
                </c:pt>
                <c:pt idx="76158">
                  <c:v>0.83569828230022403</c:v>
                </c:pt>
                <c:pt idx="76159">
                  <c:v>0.83538633818589025</c:v>
                </c:pt>
                <c:pt idx="76160">
                  <c:v>0.83544776119402997</c:v>
                </c:pt>
                <c:pt idx="76161">
                  <c:v>0.83569828230022403</c:v>
                </c:pt>
                <c:pt idx="76162">
                  <c:v>0.83569828230022403</c:v>
                </c:pt>
                <c:pt idx="76163">
                  <c:v>0.83538633818589025</c:v>
                </c:pt>
                <c:pt idx="76164">
                  <c:v>0.83569828230022403</c:v>
                </c:pt>
                <c:pt idx="76165">
                  <c:v>0.83532486930545191</c:v>
                </c:pt>
                <c:pt idx="76166">
                  <c:v>0.83563690698543147</c:v>
                </c:pt>
                <c:pt idx="76167">
                  <c:v>0.83594917787742895</c:v>
                </c:pt>
                <c:pt idx="76168">
                  <c:v>0.83582647718773373</c:v>
                </c:pt>
                <c:pt idx="76169">
                  <c:v>0.83576505798728018</c:v>
                </c:pt>
                <c:pt idx="76170">
                  <c:v>0.83507853403141363</c:v>
                </c:pt>
                <c:pt idx="76171">
                  <c:v>0.83545250560957374</c:v>
                </c:pt>
                <c:pt idx="76172">
                  <c:v>0.83545250560957374</c:v>
                </c:pt>
                <c:pt idx="76173">
                  <c:v>0.83545250560957374</c:v>
                </c:pt>
                <c:pt idx="76174">
                  <c:v>0.83551401869158892</c:v>
                </c:pt>
                <c:pt idx="76175">
                  <c:v>0.83551401869158892</c:v>
                </c:pt>
                <c:pt idx="76176">
                  <c:v>0.83520179372197312</c:v>
                </c:pt>
                <c:pt idx="76177">
                  <c:v>0.83526335450130751</c:v>
                </c:pt>
                <c:pt idx="76178">
                  <c:v>0.83501306457633451</c:v>
                </c:pt>
                <c:pt idx="76179">
                  <c:v>0.83501306457633451</c:v>
                </c:pt>
                <c:pt idx="76180">
                  <c:v>0.83501306457633451</c:v>
                </c:pt>
                <c:pt idx="76181">
                  <c:v>0.83538633818589014</c:v>
                </c:pt>
                <c:pt idx="76182">
                  <c:v>0.83569828230022403</c:v>
                </c:pt>
                <c:pt idx="76183">
                  <c:v>0.83538633818589025</c:v>
                </c:pt>
                <c:pt idx="76184">
                  <c:v>0.83538633818589025</c:v>
                </c:pt>
                <c:pt idx="76185">
                  <c:v>0.83532486930545191</c:v>
                </c:pt>
                <c:pt idx="76186">
                  <c:v>0.83538633818589025</c:v>
                </c:pt>
                <c:pt idx="76187">
                  <c:v>0.83544776119402997</c:v>
                </c:pt>
                <c:pt idx="76188">
                  <c:v>0.83575961179544611</c:v>
                </c:pt>
                <c:pt idx="76189">
                  <c:v>0.83563690698543147</c:v>
                </c:pt>
                <c:pt idx="76190">
                  <c:v>0.83526335450130751</c:v>
                </c:pt>
                <c:pt idx="76191">
                  <c:v>0.83532486930545191</c:v>
                </c:pt>
                <c:pt idx="76192">
                  <c:v>0.83538633818589025</c:v>
                </c:pt>
                <c:pt idx="76193">
                  <c:v>0.83538633818589025</c:v>
                </c:pt>
                <c:pt idx="76194">
                  <c:v>0.83501306457633451</c:v>
                </c:pt>
                <c:pt idx="76195">
                  <c:v>0.83501306457633451</c:v>
                </c:pt>
                <c:pt idx="76196">
                  <c:v>0.83501306457633451</c:v>
                </c:pt>
                <c:pt idx="76197">
                  <c:v>0.83501306457633451</c:v>
                </c:pt>
                <c:pt idx="76198">
                  <c:v>0.83501306457633451</c:v>
                </c:pt>
                <c:pt idx="76199">
                  <c:v>0.83470149253731341</c:v>
                </c:pt>
                <c:pt idx="76200">
                  <c:v>0.83501306457633451</c:v>
                </c:pt>
                <c:pt idx="76201">
                  <c:v>0.83532486930545191</c:v>
                </c:pt>
                <c:pt idx="76202">
                  <c:v>0.83588785046728986</c:v>
                </c:pt>
                <c:pt idx="76203">
                  <c:v>0.83588785046728986</c:v>
                </c:pt>
                <c:pt idx="76204">
                  <c:v>0.83526335450130751</c:v>
                </c:pt>
                <c:pt idx="76205">
                  <c:v>0.83563690698543147</c:v>
                </c:pt>
                <c:pt idx="76206">
                  <c:v>0.83532486930545191</c:v>
                </c:pt>
                <c:pt idx="76207">
                  <c:v>0.83538633818589025</c:v>
                </c:pt>
                <c:pt idx="76208">
                  <c:v>0.83507462686567158</c:v>
                </c:pt>
                <c:pt idx="76209">
                  <c:v>0.83538633818589014</c:v>
                </c:pt>
                <c:pt idx="76210">
                  <c:v>0.83544776119402997</c:v>
                </c:pt>
                <c:pt idx="76211">
                  <c:v>0.83544776119402997</c:v>
                </c:pt>
                <c:pt idx="76212">
                  <c:v>0.83507462686567158</c:v>
                </c:pt>
                <c:pt idx="76213">
                  <c:v>0.83507462686567158</c:v>
                </c:pt>
                <c:pt idx="76214">
                  <c:v>0.83507462686567158</c:v>
                </c:pt>
                <c:pt idx="76215">
                  <c:v>0.83501306457633451</c:v>
                </c:pt>
                <c:pt idx="76216">
                  <c:v>0.83526335450130751</c:v>
                </c:pt>
                <c:pt idx="76217">
                  <c:v>0.83532486930545191</c:v>
                </c:pt>
                <c:pt idx="76218">
                  <c:v>0.83526335450130751</c:v>
                </c:pt>
                <c:pt idx="76219">
                  <c:v>0.83488980201718355</c:v>
                </c:pt>
                <c:pt idx="76220">
                  <c:v>0.83526335450130751</c:v>
                </c:pt>
                <c:pt idx="76221">
                  <c:v>0.83526335450130751</c:v>
                </c:pt>
                <c:pt idx="76222">
                  <c:v>0.83557548579970109</c:v>
                </c:pt>
                <c:pt idx="76223">
                  <c:v>0.83563690698543147</c:v>
                </c:pt>
                <c:pt idx="76224">
                  <c:v>0.83563690698543147</c:v>
                </c:pt>
                <c:pt idx="76225">
                  <c:v>0.83563690698543147</c:v>
                </c:pt>
                <c:pt idx="76226">
                  <c:v>0.83532486930545191</c:v>
                </c:pt>
                <c:pt idx="76227">
                  <c:v>0.83532486930545191</c:v>
                </c:pt>
                <c:pt idx="76228">
                  <c:v>0.83569828230022403</c:v>
                </c:pt>
                <c:pt idx="76229">
                  <c:v>0.83538633818589025</c:v>
                </c:pt>
                <c:pt idx="76230">
                  <c:v>0.83538633818589025</c:v>
                </c:pt>
                <c:pt idx="76231">
                  <c:v>0.83507462686567158</c:v>
                </c:pt>
                <c:pt idx="76232">
                  <c:v>0.83501306457633451</c:v>
                </c:pt>
                <c:pt idx="76233">
                  <c:v>0.83507462686567158</c:v>
                </c:pt>
                <c:pt idx="76234">
                  <c:v>0.83513614323013807</c:v>
                </c:pt>
                <c:pt idx="76235">
                  <c:v>0.83513614323013807</c:v>
                </c:pt>
                <c:pt idx="76236">
                  <c:v>0.83513614323013807</c:v>
                </c:pt>
                <c:pt idx="76237">
                  <c:v>0.83544776119402997</c:v>
                </c:pt>
                <c:pt idx="76238">
                  <c:v>0.83532486930545191</c:v>
                </c:pt>
                <c:pt idx="76239">
                  <c:v>0.83563690698543147</c:v>
                </c:pt>
                <c:pt idx="76240">
                  <c:v>0.83557548579970109</c:v>
                </c:pt>
                <c:pt idx="76241">
                  <c:v>0.83551401869158881</c:v>
                </c:pt>
                <c:pt idx="76242">
                  <c:v>0.83551401869158881</c:v>
                </c:pt>
                <c:pt idx="76243">
                  <c:v>0.83557548579970109</c:v>
                </c:pt>
                <c:pt idx="76244">
                  <c:v>0.83563690698543147</c:v>
                </c:pt>
                <c:pt idx="76245">
                  <c:v>0.83538633818589025</c:v>
                </c:pt>
                <c:pt idx="76246">
                  <c:v>0.83538633818589025</c:v>
                </c:pt>
                <c:pt idx="76247">
                  <c:v>0.83575961179544611</c:v>
                </c:pt>
                <c:pt idx="76248">
                  <c:v>0.83513614323013807</c:v>
                </c:pt>
                <c:pt idx="76249">
                  <c:v>0.83513614323013807</c:v>
                </c:pt>
                <c:pt idx="76250">
                  <c:v>0.83513614323013807</c:v>
                </c:pt>
                <c:pt idx="76251">
                  <c:v>0.83470149253731341</c:v>
                </c:pt>
                <c:pt idx="76252">
                  <c:v>0.83507462686567158</c:v>
                </c:pt>
                <c:pt idx="76253">
                  <c:v>0.83507462686567158</c:v>
                </c:pt>
                <c:pt idx="76254">
                  <c:v>0.83538633818589025</c:v>
                </c:pt>
                <c:pt idx="76255">
                  <c:v>0.83507462686567158</c:v>
                </c:pt>
                <c:pt idx="76256">
                  <c:v>0.83544776119402997</c:v>
                </c:pt>
                <c:pt idx="76257">
                  <c:v>0.83507462686567158</c:v>
                </c:pt>
                <c:pt idx="76258">
                  <c:v>0.83513614323013807</c:v>
                </c:pt>
                <c:pt idx="76259">
                  <c:v>0.83507462686567158</c:v>
                </c:pt>
                <c:pt idx="76260">
                  <c:v>0.83538633818589025</c:v>
                </c:pt>
                <c:pt idx="76261">
                  <c:v>0.83563690698543147</c:v>
                </c:pt>
                <c:pt idx="76262">
                  <c:v>0.83526335450130751</c:v>
                </c:pt>
                <c:pt idx="76263">
                  <c:v>0.83526335450130751</c:v>
                </c:pt>
                <c:pt idx="76264">
                  <c:v>0.83526335450130751</c:v>
                </c:pt>
                <c:pt idx="76265">
                  <c:v>0.83563690698543147</c:v>
                </c:pt>
                <c:pt idx="76266">
                  <c:v>0.83557548579970109</c:v>
                </c:pt>
                <c:pt idx="76267">
                  <c:v>0.83520179372197301</c:v>
                </c:pt>
                <c:pt idx="76268">
                  <c:v>0.83563690698543147</c:v>
                </c:pt>
                <c:pt idx="76269">
                  <c:v>0.83569828230022403</c:v>
                </c:pt>
                <c:pt idx="76270">
                  <c:v>0.83569828230022403</c:v>
                </c:pt>
                <c:pt idx="76271">
                  <c:v>0.83538633818589025</c:v>
                </c:pt>
                <c:pt idx="76272">
                  <c:v>0.83507462686567158</c:v>
                </c:pt>
                <c:pt idx="76273">
                  <c:v>0.83513614323013807</c:v>
                </c:pt>
                <c:pt idx="76274">
                  <c:v>0.83544776119402997</c:v>
                </c:pt>
                <c:pt idx="76275">
                  <c:v>0.83507462686567158</c:v>
                </c:pt>
                <c:pt idx="76276">
                  <c:v>0.83544776119402997</c:v>
                </c:pt>
                <c:pt idx="76277">
                  <c:v>0.83575961179544611</c:v>
                </c:pt>
                <c:pt idx="76278">
                  <c:v>0.83538633818589025</c:v>
                </c:pt>
                <c:pt idx="76279">
                  <c:v>0.83569828230022403</c:v>
                </c:pt>
                <c:pt idx="76280">
                  <c:v>0.83538633818589025</c:v>
                </c:pt>
                <c:pt idx="76281">
                  <c:v>0.83569828230022403</c:v>
                </c:pt>
                <c:pt idx="76282">
                  <c:v>0.83601045946955543</c:v>
                </c:pt>
                <c:pt idx="76283">
                  <c:v>0.83563690698543147</c:v>
                </c:pt>
                <c:pt idx="76284">
                  <c:v>0.83601045946955543</c:v>
                </c:pt>
                <c:pt idx="76285">
                  <c:v>0.83532486930545191</c:v>
                </c:pt>
                <c:pt idx="76286">
                  <c:v>0.83532486930545191</c:v>
                </c:pt>
                <c:pt idx="76287">
                  <c:v>0.83569828230022403</c:v>
                </c:pt>
                <c:pt idx="76288">
                  <c:v>0.83538633818589025</c:v>
                </c:pt>
                <c:pt idx="76289">
                  <c:v>0.83544776119402975</c:v>
                </c:pt>
                <c:pt idx="76290">
                  <c:v>0.83550913838120111</c:v>
                </c:pt>
                <c:pt idx="76291">
                  <c:v>0.83519761372110379</c:v>
                </c:pt>
                <c:pt idx="76292">
                  <c:v>0.83488632128214701</c:v>
                </c:pt>
                <c:pt idx="76293">
                  <c:v>0.83519761372110379</c:v>
                </c:pt>
                <c:pt idx="76294">
                  <c:v>0.83507462686567158</c:v>
                </c:pt>
                <c:pt idx="76295">
                  <c:v>0.83532486930545191</c:v>
                </c:pt>
                <c:pt idx="76296">
                  <c:v>0.83575961179544611</c:v>
                </c:pt>
                <c:pt idx="76297">
                  <c:v>0.83513614323013807</c:v>
                </c:pt>
                <c:pt idx="76298">
                  <c:v>0.83488632128214701</c:v>
                </c:pt>
                <c:pt idx="76299">
                  <c:v>0.83550913838120111</c:v>
                </c:pt>
                <c:pt idx="76300">
                  <c:v>0.83488632128214701</c:v>
                </c:pt>
                <c:pt idx="76301">
                  <c:v>0.83588213353226415</c:v>
                </c:pt>
                <c:pt idx="76302">
                  <c:v>0.83501306457633451</c:v>
                </c:pt>
                <c:pt idx="76303">
                  <c:v>0.83538633818589025</c:v>
                </c:pt>
                <c:pt idx="76304">
                  <c:v>0.83563690698543147</c:v>
                </c:pt>
                <c:pt idx="76305">
                  <c:v>0.83594917787742895</c:v>
                </c:pt>
                <c:pt idx="76306">
                  <c:v>0.83563690698543147</c:v>
                </c:pt>
                <c:pt idx="76307">
                  <c:v>0.83532486930545191</c:v>
                </c:pt>
                <c:pt idx="76308">
                  <c:v>0.83532486930545191</c:v>
                </c:pt>
                <c:pt idx="76309">
                  <c:v>0.83495145631067968</c:v>
                </c:pt>
                <c:pt idx="76310">
                  <c:v>0.83501306457633451</c:v>
                </c:pt>
                <c:pt idx="76311">
                  <c:v>0.83538633818589025</c:v>
                </c:pt>
                <c:pt idx="76312">
                  <c:v>0.83507462686567158</c:v>
                </c:pt>
                <c:pt idx="76313">
                  <c:v>0.83532486930545191</c:v>
                </c:pt>
                <c:pt idx="76314">
                  <c:v>0.83520179372197312</c:v>
                </c:pt>
                <c:pt idx="76315">
                  <c:v>0.83520179372197301</c:v>
                </c:pt>
                <c:pt idx="76316">
                  <c:v>0.83532486930545191</c:v>
                </c:pt>
                <c:pt idx="76317">
                  <c:v>0.83507462686567158</c:v>
                </c:pt>
                <c:pt idx="76318">
                  <c:v>0.83544776119402975</c:v>
                </c:pt>
                <c:pt idx="76319">
                  <c:v>0.83575961179544611</c:v>
                </c:pt>
                <c:pt idx="76320">
                  <c:v>0.83507462686567158</c:v>
                </c:pt>
                <c:pt idx="76321">
                  <c:v>0.83519761372110379</c:v>
                </c:pt>
                <c:pt idx="76322">
                  <c:v>0.8353204172876304</c:v>
                </c:pt>
                <c:pt idx="76323">
                  <c:v>0.83525903838986215</c:v>
                </c:pt>
                <c:pt idx="76324">
                  <c:v>0.83519761372110379</c:v>
                </c:pt>
                <c:pt idx="76325">
                  <c:v>0.83550913838120111</c:v>
                </c:pt>
                <c:pt idx="76326">
                  <c:v>0.83575961179544611</c:v>
                </c:pt>
                <c:pt idx="76327">
                  <c:v>0.83569828230022403</c:v>
                </c:pt>
                <c:pt idx="76328">
                  <c:v>0.83569828230022403</c:v>
                </c:pt>
                <c:pt idx="76329">
                  <c:v>0.83538633818589025</c:v>
                </c:pt>
                <c:pt idx="76330">
                  <c:v>0.83501306457633451</c:v>
                </c:pt>
                <c:pt idx="76331">
                  <c:v>0.83507462686567158</c:v>
                </c:pt>
                <c:pt idx="76332">
                  <c:v>0.83507462686567158</c:v>
                </c:pt>
                <c:pt idx="76333">
                  <c:v>0.83544776119402997</c:v>
                </c:pt>
                <c:pt idx="76334">
                  <c:v>0.83519761372110379</c:v>
                </c:pt>
                <c:pt idx="76335">
                  <c:v>0.83525903838986215</c:v>
                </c:pt>
                <c:pt idx="76336">
                  <c:v>0.83519761372110379</c:v>
                </c:pt>
                <c:pt idx="76337">
                  <c:v>0.83519761372110379</c:v>
                </c:pt>
                <c:pt idx="76338">
                  <c:v>0.83482475764354969</c:v>
                </c:pt>
                <c:pt idx="76339">
                  <c:v>0.83519761372110379</c:v>
                </c:pt>
                <c:pt idx="76340">
                  <c:v>0.83519761372110379</c:v>
                </c:pt>
                <c:pt idx="76341">
                  <c:v>0.83507462686567158</c:v>
                </c:pt>
                <c:pt idx="76342">
                  <c:v>0.83501306457633451</c:v>
                </c:pt>
                <c:pt idx="76343">
                  <c:v>0.83501306457633451</c:v>
                </c:pt>
                <c:pt idx="76344">
                  <c:v>0.83507462686567158</c:v>
                </c:pt>
                <c:pt idx="76345">
                  <c:v>0.83507462686567158</c:v>
                </c:pt>
                <c:pt idx="76346">
                  <c:v>0.83513614323013807</c:v>
                </c:pt>
                <c:pt idx="76347">
                  <c:v>0.83482475764354969</c:v>
                </c:pt>
                <c:pt idx="76348">
                  <c:v>0.83482475764354969</c:v>
                </c:pt>
                <c:pt idx="76349">
                  <c:v>0.83519761372110379</c:v>
                </c:pt>
                <c:pt idx="76350">
                  <c:v>0.83525903838986215</c:v>
                </c:pt>
                <c:pt idx="76351">
                  <c:v>0.83488632128214701</c:v>
                </c:pt>
                <c:pt idx="76352">
                  <c:v>0.83519761372110379</c:v>
                </c:pt>
                <c:pt idx="76353">
                  <c:v>0.83519761372110379</c:v>
                </c:pt>
                <c:pt idx="76354">
                  <c:v>0.83488632128214701</c:v>
                </c:pt>
                <c:pt idx="76355">
                  <c:v>0.83482475764354969</c:v>
                </c:pt>
                <c:pt idx="76356">
                  <c:v>0.83513614323013807</c:v>
                </c:pt>
                <c:pt idx="76357">
                  <c:v>0.83544776119402997</c:v>
                </c:pt>
                <c:pt idx="76358">
                  <c:v>0.83513614323013807</c:v>
                </c:pt>
                <c:pt idx="76359">
                  <c:v>0.83482475764354969</c:v>
                </c:pt>
                <c:pt idx="76360">
                  <c:v>0.83557046979865779</c:v>
                </c:pt>
                <c:pt idx="76361">
                  <c:v>0.83550913838120111</c:v>
                </c:pt>
                <c:pt idx="76362">
                  <c:v>0.83544776119402975</c:v>
                </c:pt>
                <c:pt idx="76363">
                  <c:v>0.83569828230022403</c:v>
                </c:pt>
                <c:pt idx="76364">
                  <c:v>0.83538633818589025</c:v>
                </c:pt>
                <c:pt idx="76365">
                  <c:v>0.83575961179544611</c:v>
                </c:pt>
                <c:pt idx="76366">
                  <c:v>0.83575961179544611</c:v>
                </c:pt>
                <c:pt idx="76367">
                  <c:v>0.83563690698543147</c:v>
                </c:pt>
                <c:pt idx="76368">
                  <c:v>0.83594917787742895</c:v>
                </c:pt>
                <c:pt idx="76369">
                  <c:v>0.83563690698543147</c:v>
                </c:pt>
                <c:pt idx="76370">
                  <c:v>0.83563690698543147</c:v>
                </c:pt>
                <c:pt idx="76371">
                  <c:v>0.83569828230022403</c:v>
                </c:pt>
                <c:pt idx="76372">
                  <c:v>0.83538633818589025</c:v>
                </c:pt>
                <c:pt idx="76373">
                  <c:v>0.83538633818589025</c:v>
                </c:pt>
                <c:pt idx="76374">
                  <c:v>0.83544776119402975</c:v>
                </c:pt>
                <c:pt idx="76375">
                  <c:v>0.83544776119402975</c:v>
                </c:pt>
                <c:pt idx="76376">
                  <c:v>0.83544776119402975</c:v>
                </c:pt>
                <c:pt idx="76377">
                  <c:v>0.83544776119402997</c:v>
                </c:pt>
                <c:pt idx="76378">
                  <c:v>0.83507462686567158</c:v>
                </c:pt>
                <c:pt idx="76379">
                  <c:v>0.83538633818589025</c:v>
                </c:pt>
                <c:pt idx="76380">
                  <c:v>0.83501306457633451</c:v>
                </c:pt>
                <c:pt idx="76381">
                  <c:v>0.83476314807907492</c:v>
                </c:pt>
                <c:pt idx="76382">
                  <c:v>0.83482475764354969</c:v>
                </c:pt>
                <c:pt idx="76383">
                  <c:v>0.83519761372110379</c:v>
                </c:pt>
                <c:pt idx="76384">
                  <c:v>0.83550913838120111</c:v>
                </c:pt>
                <c:pt idx="76385">
                  <c:v>0.83507462686567158</c:v>
                </c:pt>
                <c:pt idx="76386">
                  <c:v>0.83575961179544611</c:v>
                </c:pt>
                <c:pt idx="76387">
                  <c:v>0.83582089552238814</c:v>
                </c:pt>
                <c:pt idx="76388">
                  <c:v>0.83513614323013807</c:v>
                </c:pt>
                <c:pt idx="76389">
                  <c:v>0.83507462686567158</c:v>
                </c:pt>
                <c:pt idx="76390">
                  <c:v>0.83544776119402997</c:v>
                </c:pt>
                <c:pt idx="76391">
                  <c:v>0.83507462686567158</c:v>
                </c:pt>
                <c:pt idx="76392">
                  <c:v>0.83476314807907492</c:v>
                </c:pt>
                <c:pt idx="76393">
                  <c:v>0.83513614323013807</c:v>
                </c:pt>
                <c:pt idx="76394">
                  <c:v>0.83482475764354969</c:v>
                </c:pt>
                <c:pt idx="76395">
                  <c:v>0.83482475764354969</c:v>
                </c:pt>
                <c:pt idx="76396">
                  <c:v>0.83519761372110379</c:v>
                </c:pt>
                <c:pt idx="76397">
                  <c:v>0.83519761372110379</c:v>
                </c:pt>
                <c:pt idx="76398">
                  <c:v>0.83513614323013807</c:v>
                </c:pt>
                <c:pt idx="76399">
                  <c:v>0.83482475764354969</c:v>
                </c:pt>
                <c:pt idx="76400">
                  <c:v>0.83525903838986215</c:v>
                </c:pt>
                <c:pt idx="76401">
                  <c:v>0.83525903838986215</c:v>
                </c:pt>
                <c:pt idx="76402">
                  <c:v>0.83519761372110379</c:v>
                </c:pt>
                <c:pt idx="76403">
                  <c:v>0.83519761372110379</c:v>
                </c:pt>
                <c:pt idx="76404">
                  <c:v>0.83519761372110379</c:v>
                </c:pt>
                <c:pt idx="76405">
                  <c:v>0.83550913838120111</c:v>
                </c:pt>
                <c:pt idx="76406">
                  <c:v>0.83519761372110379</c:v>
                </c:pt>
                <c:pt idx="76407">
                  <c:v>0.83519761372110379</c:v>
                </c:pt>
                <c:pt idx="76408">
                  <c:v>0.83482475764354969</c:v>
                </c:pt>
                <c:pt idx="76409">
                  <c:v>0.83519761372110379</c:v>
                </c:pt>
                <c:pt idx="76410">
                  <c:v>0.83451360417443177</c:v>
                </c:pt>
                <c:pt idx="76411">
                  <c:v>0.83488632128214701</c:v>
                </c:pt>
                <c:pt idx="76412">
                  <c:v>0.83507462686567158</c:v>
                </c:pt>
                <c:pt idx="76413">
                  <c:v>0.83538633818589025</c:v>
                </c:pt>
                <c:pt idx="76414">
                  <c:v>0.83569828230022403</c:v>
                </c:pt>
                <c:pt idx="76415">
                  <c:v>0.83538633818589025</c:v>
                </c:pt>
                <c:pt idx="76416">
                  <c:v>0.83575961179544611</c:v>
                </c:pt>
                <c:pt idx="76417">
                  <c:v>0.83544776119402997</c:v>
                </c:pt>
                <c:pt idx="76418">
                  <c:v>0.83519761372110379</c:v>
                </c:pt>
                <c:pt idx="76419">
                  <c:v>0.83488632128214701</c:v>
                </c:pt>
                <c:pt idx="76420">
                  <c:v>0.83519761372110379</c:v>
                </c:pt>
                <c:pt idx="76421">
                  <c:v>0.83519761372110379</c:v>
                </c:pt>
                <c:pt idx="76422">
                  <c:v>0.83519761372110379</c:v>
                </c:pt>
                <c:pt idx="76423">
                  <c:v>0.83550913838120111</c:v>
                </c:pt>
                <c:pt idx="76424">
                  <c:v>0.83513614323013807</c:v>
                </c:pt>
                <c:pt idx="76425">
                  <c:v>0.83544776119402975</c:v>
                </c:pt>
                <c:pt idx="76426">
                  <c:v>0.83544776119402975</c:v>
                </c:pt>
                <c:pt idx="76427">
                  <c:v>0.83575961179544611</c:v>
                </c:pt>
                <c:pt idx="76428">
                  <c:v>0.83582089552238814</c:v>
                </c:pt>
                <c:pt idx="76429">
                  <c:v>0.83582089552238814</c:v>
                </c:pt>
                <c:pt idx="76430">
                  <c:v>0.83513614323013807</c:v>
                </c:pt>
                <c:pt idx="76431">
                  <c:v>0.83513614323013807</c:v>
                </c:pt>
                <c:pt idx="76432">
                  <c:v>0.83519761372110379</c:v>
                </c:pt>
                <c:pt idx="76433">
                  <c:v>0.83557046979865779</c:v>
                </c:pt>
                <c:pt idx="76434">
                  <c:v>0.83519761372110379</c:v>
                </c:pt>
                <c:pt idx="76435">
                  <c:v>0.83513614323013807</c:v>
                </c:pt>
                <c:pt idx="76436">
                  <c:v>0.83544776119402997</c:v>
                </c:pt>
                <c:pt idx="76437">
                  <c:v>0.83513614323013807</c:v>
                </c:pt>
                <c:pt idx="76438">
                  <c:v>0.83507462686567158</c:v>
                </c:pt>
                <c:pt idx="76439">
                  <c:v>0.83538633818589025</c:v>
                </c:pt>
                <c:pt idx="76440">
                  <c:v>0.83495145631067968</c:v>
                </c:pt>
                <c:pt idx="76441">
                  <c:v>0.83563690698543147</c:v>
                </c:pt>
                <c:pt idx="76442">
                  <c:v>0.83563690698543147</c:v>
                </c:pt>
                <c:pt idx="76443">
                  <c:v>0.83563690698543147</c:v>
                </c:pt>
                <c:pt idx="76444">
                  <c:v>0.83594917787742895</c:v>
                </c:pt>
                <c:pt idx="76445">
                  <c:v>0.83563690698543147</c:v>
                </c:pt>
                <c:pt idx="76446">
                  <c:v>0.83563690698543147</c:v>
                </c:pt>
                <c:pt idx="76447">
                  <c:v>0.83569828230022403</c:v>
                </c:pt>
                <c:pt idx="76448">
                  <c:v>0.83544776119402975</c:v>
                </c:pt>
                <c:pt idx="76449">
                  <c:v>0.83544776119402975</c:v>
                </c:pt>
                <c:pt idx="76450">
                  <c:v>0.83544776119402975</c:v>
                </c:pt>
                <c:pt idx="76451">
                  <c:v>0.83538633818589025</c:v>
                </c:pt>
                <c:pt idx="76452">
                  <c:v>0.83538633818589025</c:v>
                </c:pt>
                <c:pt idx="76453">
                  <c:v>0.83575961179544611</c:v>
                </c:pt>
                <c:pt idx="76454">
                  <c:v>0.83607169529499625</c:v>
                </c:pt>
                <c:pt idx="76455">
                  <c:v>0.83588213353226415</c:v>
                </c:pt>
                <c:pt idx="76456">
                  <c:v>0.83600447260529265</c:v>
                </c:pt>
                <c:pt idx="76457">
                  <c:v>0.8356317554975774</c:v>
                </c:pt>
                <c:pt idx="76458">
                  <c:v>0.8353204172876304</c:v>
                </c:pt>
                <c:pt idx="76459">
                  <c:v>0.83500931098696463</c:v>
                </c:pt>
                <c:pt idx="76460">
                  <c:v>0.83507073715562186</c:v>
                </c:pt>
                <c:pt idx="76461">
                  <c:v>0.83538175046554941</c:v>
                </c:pt>
                <c:pt idx="76462">
                  <c:v>0.83544303797468367</c:v>
                </c:pt>
                <c:pt idx="76463">
                  <c:v>0.83544303797468367</c:v>
                </c:pt>
                <c:pt idx="76464">
                  <c:v>0.83507073715562186</c:v>
                </c:pt>
                <c:pt idx="76465">
                  <c:v>0.8347599553405286</c:v>
                </c:pt>
                <c:pt idx="76466">
                  <c:v>0.83544303797468367</c:v>
                </c:pt>
                <c:pt idx="76467">
                  <c:v>0.83507073715562186</c:v>
                </c:pt>
                <c:pt idx="76468">
                  <c:v>0.83469843633655993</c:v>
                </c:pt>
                <c:pt idx="76469">
                  <c:v>0.83525903838986215</c:v>
                </c:pt>
                <c:pt idx="76470">
                  <c:v>0.83482475764354969</c:v>
                </c:pt>
                <c:pt idx="76471">
                  <c:v>0.83482475764354969</c:v>
                </c:pt>
                <c:pt idx="76472">
                  <c:v>0.83557046979865779</c:v>
                </c:pt>
                <c:pt idx="76473">
                  <c:v>0.83519761372110379</c:v>
                </c:pt>
                <c:pt idx="76474">
                  <c:v>0.83482475764354969</c:v>
                </c:pt>
                <c:pt idx="76475">
                  <c:v>0.83519761372110379</c:v>
                </c:pt>
                <c:pt idx="76476">
                  <c:v>0.83488632128214701</c:v>
                </c:pt>
                <c:pt idx="76477">
                  <c:v>0.83519761372110379</c:v>
                </c:pt>
                <c:pt idx="76478">
                  <c:v>0.83494783904619974</c:v>
                </c:pt>
                <c:pt idx="76479">
                  <c:v>0.83538175046554941</c:v>
                </c:pt>
                <c:pt idx="76480">
                  <c:v>0.8347599553405286</c:v>
                </c:pt>
                <c:pt idx="76481">
                  <c:v>0.83513211760327521</c:v>
                </c:pt>
                <c:pt idx="76482">
                  <c:v>0.83507073715562186</c:v>
                </c:pt>
                <c:pt idx="76483">
                  <c:v>0.83500931098696463</c:v>
                </c:pt>
                <c:pt idx="76484">
                  <c:v>0.83500931098696463</c:v>
                </c:pt>
                <c:pt idx="76485">
                  <c:v>0.8356317554975774</c:v>
                </c:pt>
                <c:pt idx="76486">
                  <c:v>0.83525903838986215</c:v>
                </c:pt>
                <c:pt idx="76487">
                  <c:v>0.83550913838120111</c:v>
                </c:pt>
                <c:pt idx="76488">
                  <c:v>0.83582089552238814</c:v>
                </c:pt>
                <c:pt idx="76489">
                  <c:v>0.83513614323013796</c:v>
                </c:pt>
                <c:pt idx="76490">
                  <c:v>0.83519761372110379</c:v>
                </c:pt>
                <c:pt idx="76491">
                  <c:v>0.83569299552906096</c:v>
                </c:pt>
                <c:pt idx="76492">
                  <c:v>0.83569299552906096</c:v>
                </c:pt>
                <c:pt idx="76493">
                  <c:v>0.83494783904619974</c:v>
                </c:pt>
                <c:pt idx="76494">
                  <c:v>0.83525903838986215</c:v>
                </c:pt>
                <c:pt idx="76495">
                  <c:v>0.8353204172876304</c:v>
                </c:pt>
                <c:pt idx="76496">
                  <c:v>0.8356317554975774</c:v>
                </c:pt>
                <c:pt idx="76497">
                  <c:v>0.83557046979865779</c:v>
                </c:pt>
                <c:pt idx="76498">
                  <c:v>0.83525903838986215</c:v>
                </c:pt>
                <c:pt idx="76499">
                  <c:v>0.8356317554975774</c:v>
                </c:pt>
                <c:pt idx="76500">
                  <c:v>0.8356317554975774</c:v>
                </c:pt>
                <c:pt idx="76501">
                  <c:v>0.8353204172876304</c:v>
                </c:pt>
                <c:pt idx="76502">
                  <c:v>0.83538175046554941</c:v>
                </c:pt>
                <c:pt idx="76503">
                  <c:v>0.83513211760327521</c:v>
                </c:pt>
                <c:pt idx="76504">
                  <c:v>0.83513211760327521</c:v>
                </c:pt>
                <c:pt idx="76505">
                  <c:v>0.83507073715562186</c:v>
                </c:pt>
                <c:pt idx="76506">
                  <c:v>0.83544303797468367</c:v>
                </c:pt>
                <c:pt idx="76507">
                  <c:v>0.8353817504655493</c:v>
                </c:pt>
                <c:pt idx="76508">
                  <c:v>0.83569299552906096</c:v>
                </c:pt>
                <c:pt idx="76509">
                  <c:v>0.8353204172876304</c:v>
                </c:pt>
                <c:pt idx="76510">
                  <c:v>0.83569299552906096</c:v>
                </c:pt>
                <c:pt idx="76511">
                  <c:v>0.8353204172876304</c:v>
                </c:pt>
                <c:pt idx="76512">
                  <c:v>0.8356317554975774</c:v>
                </c:pt>
                <c:pt idx="76513">
                  <c:v>0.83525903838986215</c:v>
                </c:pt>
                <c:pt idx="76514">
                  <c:v>0.83557046979865779</c:v>
                </c:pt>
                <c:pt idx="76515">
                  <c:v>0.83519761372110379</c:v>
                </c:pt>
                <c:pt idx="76516">
                  <c:v>0.8356317554975774</c:v>
                </c:pt>
                <c:pt idx="76517">
                  <c:v>0.83525903838986215</c:v>
                </c:pt>
                <c:pt idx="76518">
                  <c:v>0.83525903838986215</c:v>
                </c:pt>
                <c:pt idx="76519">
                  <c:v>0.8356317554975774</c:v>
                </c:pt>
                <c:pt idx="76520">
                  <c:v>0.8356317554975774</c:v>
                </c:pt>
                <c:pt idx="76521">
                  <c:v>0.83557046979865779</c:v>
                </c:pt>
                <c:pt idx="76522">
                  <c:v>0.83557046979865779</c:v>
                </c:pt>
                <c:pt idx="76523">
                  <c:v>0.83594332587621178</c:v>
                </c:pt>
                <c:pt idx="76524">
                  <c:v>0.83525903838986215</c:v>
                </c:pt>
                <c:pt idx="76525">
                  <c:v>0.83588213353226415</c:v>
                </c:pt>
                <c:pt idx="76526">
                  <c:v>0.83557046979865779</c:v>
                </c:pt>
                <c:pt idx="76527">
                  <c:v>0.83525903838986215</c:v>
                </c:pt>
                <c:pt idx="76528">
                  <c:v>0.8356317554975774</c:v>
                </c:pt>
                <c:pt idx="76529">
                  <c:v>0.8353204172876304</c:v>
                </c:pt>
                <c:pt idx="76530">
                  <c:v>0.83538175046554941</c:v>
                </c:pt>
                <c:pt idx="76531">
                  <c:v>0.83507073715562186</c:v>
                </c:pt>
                <c:pt idx="76532">
                  <c:v>0.83538175046554941</c:v>
                </c:pt>
                <c:pt idx="76533">
                  <c:v>0.8353204172876304</c:v>
                </c:pt>
                <c:pt idx="76534">
                  <c:v>0.83519761372110379</c:v>
                </c:pt>
                <c:pt idx="76535">
                  <c:v>0.83588213353226415</c:v>
                </c:pt>
                <c:pt idx="76536">
                  <c:v>0.83557046979865779</c:v>
                </c:pt>
                <c:pt idx="76537">
                  <c:v>0.83557046979865779</c:v>
                </c:pt>
                <c:pt idx="76538">
                  <c:v>0.8356317554975774</c:v>
                </c:pt>
                <c:pt idx="76539">
                  <c:v>0.83500931098696463</c:v>
                </c:pt>
                <c:pt idx="76540">
                  <c:v>0.83507073715562186</c:v>
                </c:pt>
                <c:pt idx="76541">
                  <c:v>0.83513211760327521</c:v>
                </c:pt>
                <c:pt idx="76542">
                  <c:v>0.83519345238095233</c:v>
                </c:pt>
                <c:pt idx="76543">
                  <c:v>0.83519345238095233</c:v>
                </c:pt>
                <c:pt idx="76544">
                  <c:v>0.83513211760327521</c:v>
                </c:pt>
                <c:pt idx="76545">
                  <c:v>0.83513211760327521</c:v>
                </c:pt>
                <c:pt idx="76546">
                  <c:v>0.83507073715562186</c:v>
                </c:pt>
                <c:pt idx="76547">
                  <c:v>0.83507073715562186</c:v>
                </c:pt>
                <c:pt idx="76548">
                  <c:v>0.83507073715562186</c:v>
                </c:pt>
                <c:pt idx="76549">
                  <c:v>0.83500931098696463</c:v>
                </c:pt>
                <c:pt idx="76550">
                  <c:v>0.83500931098696463</c:v>
                </c:pt>
                <c:pt idx="76551">
                  <c:v>0.83525903838986215</c:v>
                </c:pt>
                <c:pt idx="76552">
                  <c:v>0.83519761372110379</c:v>
                </c:pt>
                <c:pt idx="76553">
                  <c:v>0.83519761372110379</c:v>
                </c:pt>
                <c:pt idx="76554">
                  <c:v>0.83557046979865779</c:v>
                </c:pt>
                <c:pt idx="76555">
                  <c:v>0.83519761372110379</c:v>
                </c:pt>
                <c:pt idx="76556">
                  <c:v>0.83519761372110379</c:v>
                </c:pt>
                <c:pt idx="76557">
                  <c:v>0.83550913838120111</c:v>
                </c:pt>
                <c:pt idx="76558">
                  <c:v>0.83550913838120111</c:v>
                </c:pt>
                <c:pt idx="76559">
                  <c:v>0.83544776119402975</c:v>
                </c:pt>
                <c:pt idx="76560">
                  <c:v>0.83569828230022403</c:v>
                </c:pt>
                <c:pt idx="76561">
                  <c:v>0.83538633818589025</c:v>
                </c:pt>
                <c:pt idx="76562">
                  <c:v>0.83575961179544611</c:v>
                </c:pt>
                <c:pt idx="76563">
                  <c:v>0.83575961179544611</c:v>
                </c:pt>
                <c:pt idx="76564">
                  <c:v>0.83544776119402975</c:v>
                </c:pt>
                <c:pt idx="76565">
                  <c:v>0.83544776119402975</c:v>
                </c:pt>
                <c:pt idx="76566">
                  <c:v>0.83507462686567158</c:v>
                </c:pt>
                <c:pt idx="76567">
                  <c:v>0.83519761372110379</c:v>
                </c:pt>
                <c:pt idx="76568">
                  <c:v>0.83500931098696463</c:v>
                </c:pt>
                <c:pt idx="76569">
                  <c:v>0.83507073715562186</c:v>
                </c:pt>
                <c:pt idx="76570">
                  <c:v>0.83538175046554941</c:v>
                </c:pt>
                <c:pt idx="76571">
                  <c:v>0.83463687150837995</c:v>
                </c:pt>
                <c:pt idx="76572">
                  <c:v>0.83463687150837995</c:v>
                </c:pt>
                <c:pt idx="76573">
                  <c:v>0.83494783904619974</c:v>
                </c:pt>
                <c:pt idx="76574">
                  <c:v>0.8353204172876304</c:v>
                </c:pt>
                <c:pt idx="76575">
                  <c:v>0.83500931098696463</c:v>
                </c:pt>
                <c:pt idx="76576">
                  <c:v>0.8353204172876304</c:v>
                </c:pt>
                <c:pt idx="76577">
                  <c:v>0.83488632128214701</c:v>
                </c:pt>
                <c:pt idx="76578">
                  <c:v>0.83488632128214701</c:v>
                </c:pt>
                <c:pt idx="76579">
                  <c:v>0.83488632128214701</c:v>
                </c:pt>
                <c:pt idx="76580">
                  <c:v>0.83488632128214701</c:v>
                </c:pt>
                <c:pt idx="76581">
                  <c:v>0.83488632128214701</c:v>
                </c:pt>
                <c:pt idx="76582">
                  <c:v>0.83488632128214701</c:v>
                </c:pt>
                <c:pt idx="76583">
                  <c:v>0.8356317554975774</c:v>
                </c:pt>
                <c:pt idx="76584">
                  <c:v>0.83525903838986215</c:v>
                </c:pt>
                <c:pt idx="76585">
                  <c:v>0.83494783904619974</c:v>
                </c:pt>
                <c:pt idx="76586">
                  <c:v>0.83494783904619974</c:v>
                </c:pt>
                <c:pt idx="76587">
                  <c:v>0.83494783904619974</c:v>
                </c:pt>
                <c:pt idx="76588">
                  <c:v>0.83494783904619974</c:v>
                </c:pt>
                <c:pt idx="76589">
                  <c:v>0.83494783904619974</c:v>
                </c:pt>
                <c:pt idx="76590">
                  <c:v>0.8353204172876304</c:v>
                </c:pt>
                <c:pt idx="76591">
                  <c:v>0.83525903838986215</c:v>
                </c:pt>
                <c:pt idx="76592">
                  <c:v>0.83557046979865779</c:v>
                </c:pt>
                <c:pt idx="76593">
                  <c:v>0.83550913838120111</c:v>
                </c:pt>
                <c:pt idx="76594">
                  <c:v>0.83544776119402975</c:v>
                </c:pt>
                <c:pt idx="76595">
                  <c:v>0.83538633818589025</c:v>
                </c:pt>
                <c:pt idx="76596">
                  <c:v>0.83532486930545191</c:v>
                </c:pt>
                <c:pt idx="76597">
                  <c:v>0.83532486930545191</c:v>
                </c:pt>
                <c:pt idx="76598">
                  <c:v>0.83538633818589025</c:v>
                </c:pt>
                <c:pt idx="76599">
                  <c:v>0.83538633818589025</c:v>
                </c:pt>
                <c:pt idx="76600">
                  <c:v>0.83476314807907492</c:v>
                </c:pt>
                <c:pt idx="76601">
                  <c:v>0.83513614323013807</c:v>
                </c:pt>
                <c:pt idx="76602">
                  <c:v>0.83482475764354969</c:v>
                </c:pt>
                <c:pt idx="76603">
                  <c:v>0.83519761372110379</c:v>
                </c:pt>
                <c:pt idx="76604">
                  <c:v>0.83494783904619974</c:v>
                </c:pt>
                <c:pt idx="76605">
                  <c:v>0.83500931098696463</c:v>
                </c:pt>
                <c:pt idx="76606">
                  <c:v>0.8353204172876304</c:v>
                </c:pt>
                <c:pt idx="76607">
                  <c:v>0.83494783904619974</c:v>
                </c:pt>
                <c:pt idx="76608">
                  <c:v>0.83494783904619974</c:v>
                </c:pt>
                <c:pt idx="76609">
                  <c:v>0.8353204172876304</c:v>
                </c:pt>
                <c:pt idx="76610">
                  <c:v>0.83507073715562186</c:v>
                </c:pt>
                <c:pt idx="76611">
                  <c:v>0.83519345238095233</c:v>
                </c:pt>
                <c:pt idx="76612">
                  <c:v>0.83513211760327521</c:v>
                </c:pt>
                <c:pt idx="76613">
                  <c:v>0.8347599553405286</c:v>
                </c:pt>
                <c:pt idx="76614">
                  <c:v>0.83507073715562186</c:v>
                </c:pt>
                <c:pt idx="76615">
                  <c:v>0.83500931098696463</c:v>
                </c:pt>
                <c:pt idx="76616">
                  <c:v>0.83494783904619974</c:v>
                </c:pt>
                <c:pt idx="76617">
                  <c:v>0.83494783904619974</c:v>
                </c:pt>
                <c:pt idx="76618">
                  <c:v>0.8353204172876304</c:v>
                </c:pt>
                <c:pt idx="76619">
                  <c:v>0.8353204172876304</c:v>
                </c:pt>
                <c:pt idx="76620">
                  <c:v>0.8353204172876304</c:v>
                </c:pt>
                <c:pt idx="76621">
                  <c:v>0.8356317554975774</c:v>
                </c:pt>
                <c:pt idx="76622">
                  <c:v>0.83525903838986215</c:v>
                </c:pt>
                <c:pt idx="76623">
                  <c:v>0.83519761372110379</c:v>
                </c:pt>
                <c:pt idx="76624">
                  <c:v>0.83557046979865779</c:v>
                </c:pt>
                <c:pt idx="76625">
                  <c:v>0.83557046979865779</c:v>
                </c:pt>
                <c:pt idx="76626">
                  <c:v>0.83594332587621178</c:v>
                </c:pt>
                <c:pt idx="76627">
                  <c:v>0.83594332587621178</c:v>
                </c:pt>
                <c:pt idx="76628">
                  <c:v>0.83569299552906096</c:v>
                </c:pt>
                <c:pt idx="76629">
                  <c:v>0.83569299552906096</c:v>
                </c:pt>
                <c:pt idx="76630">
                  <c:v>0.8353204172876304</c:v>
                </c:pt>
                <c:pt idx="76631">
                  <c:v>0.8353204172876304</c:v>
                </c:pt>
                <c:pt idx="76632">
                  <c:v>0.83525903838986215</c:v>
                </c:pt>
                <c:pt idx="76633">
                  <c:v>0.83557046979865779</c:v>
                </c:pt>
                <c:pt idx="76634">
                  <c:v>0.83525903838986215</c:v>
                </c:pt>
                <c:pt idx="76635">
                  <c:v>0.83525903838986215</c:v>
                </c:pt>
                <c:pt idx="76636">
                  <c:v>0.83525903838986215</c:v>
                </c:pt>
                <c:pt idx="76637">
                  <c:v>0.83569299552906096</c:v>
                </c:pt>
                <c:pt idx="76638">
                  <c:v>0.83538175046554941</c:v>
                </c:pt>
                <c:pt idx="76639">
                  <c:v>0.83507073715562186</c:v>
                </c:pt>
                <c:pt idx="76640">
                  <c:v>0.83507073715562186</c:v>
                </c:pt>
                <c:pt idx="76641">
                  <c:v>0.83513211760327521</c:v>
                </c:pt>
                <c:pt idx="76642">
                  <c:v>0.83513211760327521</c:v>
                </c:pt>
                <c:pt idx="76643">
                  <c:v>0.83507073715562186</c:v>
                </c:pt>
                <c:pt idx="76644">
                  <c:v>0.83569299552906096</c:v>
                </c:pt>
                <c:pt idx="76645">
                  <c:v>0.8356317554975774</c:v>
                </c:pt>
                <c:pt idx="76646">
                  <c:v>0.83525903838986215</c:v>
                </c:pt>
                <c:pt idx="76647">
                  <c:v>0.8353204172876304</c:v>
                </c:pt>
                <c:pt idx="76648">
                  <c:v>0.8353204172876304</c:v>
                </c:pt>
                <c:pt idx="76649">
                  <c:v>0.8356317554975774</c:v>
                </c:pt>
                <c:pt idx="76650">
                  <c:v>0.83525903838986215</c:v>
                </c:pt>
                <c:pt idx="76651">
                  <c:v>0.83557046979865779</c:v>
                </c:pt>
                <c:pt idx="76652">
                  <c:v>0.8356317554975774</c:v>
                </c:pt>
                <c:pt idx="76653">
                  <c:v>0.8356317554975774</c:v>
                </c:pt>
                <c:pt idx="76654">
                  <c:v>0.83557046979865779</c:v>
                </c:pt>
                <c:pt idx="76655">
                  <c:v>0.83525903838986215</c:v>
                </c:pt>
                <c:pt idx="76656">
                  <c:v>0.8353204172876304</c:v>
                </c:pt>
                <c:pt idx="76657">
                  <c:v>0.8353204172876304</c:v>
                </c:pt>
                <c:pt idx="76658">
                  <c:v>0.83507073715562186</c:v>
                </c:pt>
                <c:pt idx="76659">
                  <c:v>0.83544303797468367</c:v>
                </c:pt>
                <c:pt idx="76660">
                  <c:v>0.83538175046554941</c:v>
                </c:pt>
                <c:pt idx="76661">
                  <c:v>0.83507073715562186</c:v>
                </c:pt>
                <c:pt idx="76662">
                  <c:v>0.83507073715562186</c:v>
                </c:pt>
                <c:pt idx="76663">
                  <c:v>0.83507073715562186</c:v>
                </c:pt>
                <c:pt idx="76664">
                  <c:v>0.83500931098696463</c:v>
                </c:pt>
                <c:pt idx="76665">
                  <c:v>0.8353204172876304</c:v>
                </c:pt>
                <c:pt idx="76666">
                  <c:v>0.83494783904619974</c:v>
                </c:pt>
                <c:pt idx="76667">
                  <c:v>0.83525903838986215</c:v>
                </c:pt>
                <c:pt idx="76668">
                  <c:v>0.83525903838986215</c:v>
                </c:pt>
                <c:pt idx="76669">
                  <c:v>0.83550913838120111</c:v>
                </c:pt>
                <c:pt idx="76670">
                  <c:v>0.83538633818589025</c:v>
                </c:pt>
                <c:pt idx="76671">
                  <c:v>0.83538633818589025</c:v>
                </c:pt>
                <c:pt idx="76672">
                  <c:v>0.83501306457633451</c:v>
                </c:pt>
                <c:pt idx="76673">
                  <c:v>0.83569828230022403</c:v>
                </c:pt>
                <c:pt idx="76674">
                  <c:v>0.83538633818589025</c:v>
                </c:pt>
                <c:pt idx="76675">
                  <c:v>0.83582089552238814</c:v>
                </c:pt>
                <c:pt idx="76676">
                  <c:v>0.83550913838120111</c:v>
                </c:pt>
                <c:pt idx="76677">
                  <c:v>0.83525903838986215</c:v>
                </c:pt>
                <c:pt idx="76678">
                  <c:v>0.83494783904619974</c:v>
                </c:pt>
                <c:pt idx="76679">
                  <c:v>0.83494783904619974</c:v>
                </c:pt>
                <c:pt idx="76680">
                  <c:v>0.83494783904619974</c:v>
                </c:pt>
                <c:pt idx="76681">
                  <c:v>0.83525903838986215</c:v>
                </c:pt>
                <c:pt idx="76682">
                  <c:v>0.83525903838986215</c:v>
                </c:pt>
                <c:pt idx="76683">
                  <c:v>0.83557046979865779</c:v>
                </c:pt>
                <c:pt idx="76684">
                  <c:v>0.83550913838120111</c:v>
                </c:pt>
                <c:pt idx="76685">
                  <c:v>0.83544776119402975</c:v>
                </c:pt>
                <c:pt idx="76686">
                  <c:v>0.83538633818589025</c:v>
                </c:pt>
                <c:pt idx="76687">
                  <c:v>0.83532486930545191</c:v>
                </c:pt>
                <c:pt idx="76688">
                  <c:v>0.83569828230022403</c:v>
                </c:pt>
                <c:pt idx="76689">
                  <c:v>0.83538633818589025</c:v>
                </c:pt>
                <c:pt idx="76690">
                  <c:v>0.83532486930545191</c:v>
                </c:pt>
                <c:pt idx="76691">
                  <c:v>0.83538633818589025</c:v>
                </c:pt>
                <c:pt idx="76692">
                  <c:v>0.83507462686567158</c:v>
                </c:pt>
                <c:pt idx="76693">
                  <c:v>0.83482475764354969</c:v>
                </c:pt>
                <c:pt idx="76694">
                  <c:v>0.83519761372110379</c:v>
                </c:pt>
                <c:pt idx="76695">
                  <c:v>0.83488632128214701</c:v>
                </c:pt>
                <c:pt idx="76696">
                  <c:v>0.83488632128214701</c:v>
                </c:pt>
                <c:pt idx="76697">
                  <c:v>0.83513614323013807</c:v>
                </c:pt>
                <c:pt idx="76698">
                  <c:v>0.83538633818589025</c:v>
                </c:pt>
                <c:pt idx="76699">
                  <c:v>0.83526335450130751</c:v>
                </c:pt>
                <c:pt idx="76700">
                  <c:v>0.83563690698543147</c:v>
                </c:pt>
                <c:pt idx="76701">
                  <c:v>0.83538633818589025</c:v>
                </c:pt>
                <c:pt idx="76702">
                  <c:v>0.83550913838120111</c:v>
                </c:pt>
                <c:pt idx="76703">
                  <c:v>0.83519761372110379</c:v>
                </c:pt>
                <c:pt idx="76704">
                  <c:v>0.83519761372110379</c:v>
                </c:pt>
                <c:pt idx="76705">
                  <c:v>0.83488632128214701</c:v>
                </c:pt>
                <c:pt idx="76706">
                  <c:v>0.83494783904619974</c:v>
                </c:pt>
                <c:pt idx="76707">
                  <c:v>0.83494783904619974</c:v>
                </c:pt>
                <c:pt idx="76708">
                  <c:v>0.83525903838986215</c:v>
                </c:pt>
                <c:pt idx="76709">
                  <c:v>0.83525903838986215</c:v>
                </c:pt>
                <c:pt idx="76710">
                  <c:v>0.83488632128214701</c:v>
                </c:pt>
                <c:pt idx="76711">
                  <c:v>0.83513614323013807</c:v>
                </c:pt>
                <c:pt idx="76712">
                  <c:v>0.83544776119402975</c:v>
                </c:pt>
                <c:pt idx="76713">
                  <c:v>0.83507462686567158</c:v>
                </c:pt>
                <c:pt idx="76714">
                  <c:v>0.83569828230022403</c:v>
                </c:pt>
                <c:pt idx="76715">
                  <c:v>0.83532486930545191</c:v>
                </c:pt>
                <c:pt idx="76716">
                  <c:v>0.83563690698543147</c:v>
                </c:pt>
                <c:pt idx="76717">
                  <c:v>0.83532486930545191</c:v>
                </c:pt>
                <c:pt idx="76718">
                  <c:v>0.83532486930545191</c:v>
                </c:pt>
                <c:pt idx="76719">
                  <c:v>0.83538633818589025</c:v>
                </c:pt>
                <c:pt idx="76720">
                  <c:v>0.83544776119402975</c:v>
                </c:pt>
                <c:pt idx="76721">
                  <c:v>0.83544776119402975</c:v>
                </c:pt>
                <c:pt idx="76722">
                  <c:v>0.83550913838120111</c:v>
                </c:pt>
                <c:pt idx="76723">
                  <c:v>0.83513614323013796</c:v>
                </c:pt>
                <c:pt idx="76724">
                  <c:v>0.83544776119402975</c:v>
                </c:pt>
                <c:pt idx="76725">
                  <c:v>0.83544776119402975</c:v>
                </c:pt>
                <c:pt idx="76726">
                  <c:v>0.83550913838120111</c:v>
                </c:pt>
                <c:pt idx="76727">
                  <c:v>0.83550913838120111</c:v>
                </c:pt>
                <c:pt idx="76728">
                  <c:v>0.83519761372110379</c:v>
                </c:pt>
                <c:pt idx="76729">
                  <c:v>0.83513614323013807</c:v>
                </c:pt>
                <c:pt idx="76730">
                  <c:v>0.83588213353226415</c:v>
                </c:pt>
                <c:pt idx="76731">
                  <c:v>0.83525903838986215</c:v>
                </c:pt>
                <c:pt idx="76732">
                  <c:v>0.83519761372110379</c:v>
                </c:pt>
                <c:pt idx="76733">
                  <c:v>0.83519761372110379</c:v>
                </c:pt>
                <c:pt idx="76734">
                  <c:v>0.83525903838986215</c:v>
                </c:pt>
                <c:pt idx="76735">
                  <c:v>0.83519761372110379</c:v>
                </c:pt>
                <c:pt idx="76736">
                  <c:v>0.83513614323013796</c:v>
                </c:pt>
                <c:pt idx="76737">
                  <c:v>0.83513614323013796</c:v>
                </c:pt>
                <c:pt idx="76738">
                  <c:v>0.83544776119402975</c:v>
                </c:pt>
                <c:pt idx="76739">
                  <c:v>0.83550913838120111</c:v>
                </c:pt>
                <c:pt idx="76740">
                  <c:v>0.83550913838120111</c:v>
                </c:pt>
                <c:pt idx="76741">
                  <c:v>0.83550913838120111</c:v>
                </c:pt>
                <c:pt idx="76742">
                  <c:v>0.83488632128214701</c:v>
                </c:pt>
                <c:pt idx="76743">
                  <c:v>0.83500931098696463</c:v>
                </c:pt>
                <c:pt idx="76744">
                  <c:v>0.83500931098696463</c:v>
                </c:pt>
                <c:pt idx="76745">
                  <c:v>0.83463687150837995</c:v>
                </c:pt>
                <c:pt idx="76746">
                  <c:v>0.83500931098696463</c:v>
                </c:pt>
                <c:pt idx="76747">
                  <c:v>0.83494783904619974</c:v>
                </c:pt>
                <c:pt idx="76748">
                  <c:v>0.83494783904619974</c:v>
                </c:pt>
                <c:pt idx="76749">
                  <c:v>0.83494783904619974</c:v>
                </c:pt>
                <c:pt idx="76750">
                  <c:v>0.83494783904619974</c:v>
                </c:pt>
                <c:pt idx="76751">
                  <c:v>0.8353204172876304</c:v>
                </c:pt>
                <c:pt idx="76752">
                  <c:v>0.83463687150837995</c:v>
                </c:pt>
                <c:pt idx="76753">
                  <c:v>0.83500931098696463</c:v>
                </c:pt>
                <c:pt idx="76754">
                  <c:v>0.83500931098696463</c:v>
                </c:pt>
                <c:pt idx="76755">
                  <c:v>0.83500931098696463</c:v>
                </c:pt>
                <c:pt idx="76756">
                  <c:v>0.83507073715562186</c:v>
                </c:pt>
                <c:pt idx="76757">
                  <c:v>0.83507073715562186</c:v>
                </c:pt>
                <c:pt idx="76758">
                  <c:v>0.83544303797468367</c:v>
                </c:pt>
                <c:pt idx="76759">
                  <c:v>0.83513211760327521</c:v>
                </c:pt>
                <c:pt idx="76760">
                  <c:v>0.83519345238095233</c:v>
                </c:pt>
                <c:pt idx="76761">
                  <c:v>0.83519345238095233</c:v>
                </c:pt>
                <c:pt idx="76762">
                  <c:v>0.83488285608032731</c:v>
                </c:pt>
                <c:pt idx="76763">
                  <c:v>0.83550427986602172</c:v>
                </c:pt>
                <c:pt idx="76764">
                  <c:v>0.83513211760327521</c:v>
                </c:pt>
                <c:pt idx="76765">
                  <c:v>0.8348214285714286</c:v>
                </c:pt>
                <c:pt idx="76766">
                  <c:v>0.83513211760327521</c:v>
                </c:pt>
                <c:pt idx="76767">
                  <c:v>0.83544303797468367</c:v>
                </c:pt>
                <c:pt idx="76768">
                  <c:v>0.8353817504655493</c:v>
                </c:pt>
                <c:pt idx="76769">
                  <c:v>0.8353817504655493</c:v>
                </c:pt>
                <c:pt idx="76770">
                  <c:v>0.83500931098696463</c:v>
                </c:pt>
                <c:pt idx="76771">
                  <c:v>0.83538175046554941</c:v>
                </c:pt>
                <c:pt idx="76772">
                  <c:v>0.83544303797468367</c:v>
                </c:pt>
                <c:pt idx="76773">
                  <c:v>0.83507073715562186</c:v>
                </c:pt>
                <c:pt idx="76774">
                  <c:v>0.83538175046554941</c:v>
                </c:pt>
                <c:pt idx="76775">
                  <c:v>0.83500931098696463</c:v>
                </c:pt>
                <c:pt idx="76776">
                  <c:v>0.8347599553405286</c:v>
                </c:pt>
                <c:pt idx="76777">
                  <c:v>0.8347599553405286</c:v>
                </c:pt>
                <c:pt idx="76778">
                  <c:v>0.83469843633655993</c:v>
                </c:pt>
                <c:pt idx="76779">
                  <c:v>0.83500931098696463</c:v>
                </c:pt>
                <c:pt idx="76780">
                  <c:v>0.83500931098696463</c:v>
                </c:pt>
                <c:pt idx="76781">
                  <c:v>0.83469843633655993</c:v>
                </c:pt>
                <c:pt idx="76782">
                  <c:v>0.8347599553405286</c:v>
                </c:pt>
                <c:pt idx="76783">
                  <c:v>0.83513211760327521</c:v>
                </c:pt>
                <c:pt idx="76784">
                  <c:v>0.83513211760327521</c:v>
                </c:pt>
                <c:pt idx="76785">
                  <c:v>0.83519345238095233</c:v>
                </c:pt>
                <c:pt idx="76786">
                  <c:v>0.83519345238095233</c:v>
                </c:pt>
                <c:pt idx="76787">
                  <c:v>0.8348214285714286</c:v>
                </c:pt>
                <c:pt idx="76788">
                  <c:v>0.83519345238095233</c:v>
                </c:pt>
                <c:pt idx="76789">
                  <c:v>0.83519345238095233</c:v>
                </c:pt>
                <c:pt idx="76790">
                  <c:v>0.83513211760327521</c:v>
                </c:pt>
                <c:pt idx="76791">
                  <c:v>0.83507073715562186</c:v>
                </c:pt>
                <c:pt idx="76792">
                  <c:v>0.8357541899441342</c:v>
                </c:pt>
                <c:pt idx="76793">
                  <c:v>0.83544303797468367</c:v>
                </c:pt>
                <c:pt idx="76794">
                  <c:v>0.83544303797468367</c:v>
                </c:pt>
                <c:pt idx="76795">
                  <c:v>0.83507073715562186</c:v>
                </c:pt>
                <c:pt idx="76796">
                  <c:v>0.83538175046554941</c:v>
                </c:pt>
                <c:pt idx="76797">
                  <c:v>0.83500931098696463</c:v>
                </c:pt>
                <c:pt idx="76798">
                  <c:v>0.83500931098696463</c:v>
                </c:pt>
                <c:pt idx="76799">
                  <c:v>0.83569299552906096</c:v>
                </c:pt>
                <c:pt idx="76800">
                  <c:v>0.8353204172876304</c:v>
                </c:pt>
                <c:pt idx="76801">
                  <c:v>0.8353204172876304</c:v>
                </c:pt>
                <c:pt idx="76802">
                  <c:v>0.8356317554975774</c:v>
                </c:pt>
                <c:pt idx="76803">
                  <c:v>0.83525903838986215</c:v>
                </c:pt>
                <c:pt idx="76804">
                  <c:v>0.8356317554975774</c:v>
                </c:pt>
                <c:pt idx="76805">
                  <c:v>0.8356317554975774</c:v>
                </c:pt>
                <c:pt idx="76806">
                  <c:v>0.83557046979865779</c:v>
                </c:pt>
                <c:pt idx="76807">
                  <c:v>0.83550913838120111</c:v>
                </c:pt>
                <c:pt idx="76808">
                  <c:v>0.8356317554975774</c:v>
                </c:pt>
                <c:pt idx="76809">
                  <c:v>0.8356317554975774</c:v>
                </c:pt>
                <c:pt idx="76810">
                  <c:v>0.8356317554975774</c:v>
                </c:pt>
                <c:pt idx="76811">
                  <c:v>0.8353204172876304</c:v>
                </c:pt>
                <c:pt idx="76812">
                  <c:v>0.8353204172876304</c:v>
                </c:pt>
                <c:pt idx="76813">
                  <c:v>0.83538175046554941</c:v>
                </c:pt>
                <c:pt idx="76814">
                  <c:v>0.83507073715562186</c:v>
                </c:pt>
                <c:pt idx="76815">
                  <c:v>0.8353817504655493</c:v>
                </c:pt>
                <c:pt idx="76816">
                  <c:v>0.8356317554975774</c:v>
                </c:pt>
                <c:pt idx="76817">
                  <c:v>0.8356317554975774</c:v>
                </c:pt>
                <c:pt idx="76818">
                  <c:v>0.83557046979865779</c:v>
                </c:pt>
                <c:pt idx="76819">
                  <c:v>0.83557046979865779</c:v>
                </c:pt>
                <c:pt idx="76820">
                  <c:v>0.8356317554975774</c:v>
                </c:pt>
                <c:pt idx="76821">
                  <c:v>0.8353817504655493</c:v>
                </c:pt>
                <c:pt idx="76822">
                  <c:v>0.83538175046554941</c:v>
                </c:pt>
                <c:pt idx="76823">
                  <c:v>0.83507073715562186</c:v>
                </c:pt>
                <c:pt idx="76824">
                  <c:v>0.83507073715562186</c:v>
                </c:pt>
                <c:pt idx="76825">
                  <c:v>0.83507073715562186</c:v>
                </c:pt>
                <c:pt idx="76826">
                  <c:v>0.83507073715562186</c:v>
                </c:pt>
                <c:pt idx="76827">
                  <c:v>0.83507073715562186</c:v>
                </c:pt>
                <c:pt idx="76828">
                  <c:v>0.83538175046554941</c:v>
                </c:pt>
                <c:pt idx="76829">
                  <c:v>0.8353204172876304</c:v>
                </c:pt>
                <c:pt idx="76830">
                  <c:v>0.83494783904619974</c:v>
                </c:pt>
                <c:pt idx="76831">
                  <c:v>0.8353204172876304</c:v>
                </c:pt>
                <c:pt idx="76832">
                  <c:v>0.83494783904619974</c:v>
                </c:pt>
                <c:pt idx="76833">
                  <c:v>0.83525903838986215</c:v>
                </c:pt>
                <c:pt idx="76834">
                  <c:v>0.83500931098696463</c:v>
                </c:pt>
                <c:pt idx="76835">
                  <c:v>0.83507073715562186</c:v>
                </c:pt>
                <c:pt idx="76836">
                  <c:v>0.8347599553405286</c:v>
                </c:pt>
                <c:pt idx="76837">
                  <c:v>0.83469843633655993</c:v>
                </c:pt>
                <c:pt idx="76838">
                  <c:v>0.83494783904619974</c:v>
                </c:pt>
                <c:pt idx="76839">
                  <c:v>0.83463687150837995</c:v>
                </c:pt>
                <c:pt idx="76840">
                  <c:v>0.83500931098696463</c:v>
                </c:pt>
                <c:pt idx="76841">
                  <c:v>0.83500931098696463</c:v>
                </c:pt>
                <c:pt idx="76842">
                  <c:v>0.83500931098696463</c:v>
                </c:pt>
                <c:pt idx="76843">
                  <c:v>0.83500931098696463</c:v>
                </c:pt>
                <c:pt idx="76844">
                  <c:v>0.83507073715562186</c:v>
                </c:pt>
                <c:pt idx="76845">
                  <c:v>0.83500931098696463</c:v>
                </c:pt>
                <c:pt idx="76846">
                  <c:v>0.83500931098696463</c:v>
                </c:pt>
                <c:pt idx="76847">
                  <c:v>0.83538175046554941</c:v>
                </c:pt>
                <c:pt idx="76848">
                  <c:v>0.83538175046554941</c:v>
                </c:pt>
                <c:pt idx="76849">
                  <c:v>0.83494783904619974</c:v>
                </c:pt>
                <c:pt idx="76850">
                  <c:v>0.8353204172876304</c:v>
                </c:pt>
                <c:pt idx="76851">
                  <c:v>0.83494783904619974</c:v>
                </c:pt>
                <c:pt idx="76852">
                  <c:v>0.83525903838986215</c:v>
                </c:pt>
                <c:pt idx="76853">
                  <c:v>0.83525903838986215</c:v>
                </c:pt>
                <c:pt idx="76854">
                  <c:v>0.83519761372110379</c:v>
                </c:pt>
                <c:pt idx="76855">
                  <c:v>0.83557046979865779</c:v>
                </c:pt>
                <c:pt idx="76856">
                  <c:v>0.83557046979865779</c:v>
                </c:pt>
                <c:pt idx="76857">
                  <c:v>0.83557046979865779</c:v>
                </c:pt>
                <c:pt idx="76858">
                  <c:v>0.8356317554975774</c:v>
                </c:pt>
                <c:pt idx="76859">
                  <c:v>0.83525903838986215</c:v>
                </c:pt>
                <c:pt idx="76860">
                  <c:v>0.83494783904619974</c:v>
                </c:pt>
                <c:pt idx="76861">
                  <c:v>0.8353204172876304</c:v>
                </c:pt>
                <c:pt idx="76862">
                  <c:v>0.8353204172876304</c:v>
                </c:pt>
                <c:pt idx="76863">
                  <c:v>0.83500931098696463</c:v>
                </c:pt>
                <c:pt idx="76864">
                  <c:v>0.83500931098696463</c:v>
                </c:pt>
                <c:pt idx="76865">
                  <c:v>0.83500931098696463</c:v>
                </c:pt>
                <c:pt idx="76866">
                  <c:v>0.8353204172876304</c:v>
                </c:pt>
                <c:pt idx="76867">
                  <c:v>0.8353204172876304</c:v>
                </c:pt>
                <c:pt idx="76868">
                  <c:v>0.83538175046554941</c:v>
                </c:pt>
                <c:pt idx="76869">
                  <c:v>0.83494783904619974</c:v>
                </c:pt>
                <c:pt idx="76870">
                  <c:v>0.83494783904619974</c:v>
                </c:pt>
                <c:pt idx="76871">
                  <c:v>0.83494783904619974</c:v>
                </c:pt>
                <c:pt idx="76872">
                  <c:v>0.8353204172876304</c:v>
                </c:pt>
                <c:pt idx="76873">
                  <c:v>0.83463687150837995</c:v>
                </c:pt>
                <c:pt idx="76874">
                  <c:v>0.83500931098696463</c:v>
                </c:pt>
                <c:pt idx="76875">
                  <c:v>0.8353204172876304</c:v>
                </c:pt>
                <c:pt idx="76876">
                  <c:v>0.83494783904619974</c:v>
                </c:pt>
                <c:pt idx="76877">
                  <c:v>0.8353204172876304</c:v>
                </c:pt>
                <c:pt idx="76878">
                  <c:v>0.83500931098696463</c:v>
                </c:pt>
                <c:pt idx="76879">
                  <c:v>0.83538175046554941</c:v>
                </c:pt>
                <c:pt idx="76880">
                  <c:v>0.8353817504655493</c:v>
                </c:pt>
                <c:pt idx="76881">
                  <c:v>0.8353204172876304</c:v>
                </c:pt>
                <c:pt idx="76882">
                  <c:v>0.83557046979865779</c:v>
                </c:pt>
                <c:pt idx="76883">
                  <c:v>0.83550913838120111</c:v>
                </c:pt>
                <c:pt idx="76884">
                  <c:v>0.83550913838120111</c:v>
                </c:pt>
                <c:pt idx="76885">
                  <c:v>0.83544776119402975</c:v>
                </c:pt>
                <c:pt idx="76886">
                  <c:v>0.83544776119402975</c:v>
                </c:pt>
                <c:pt idx="76887">
                  <c:v>0.83550913838120111</c:v>
                </c:pt>
                <c:pt idx="76888">
                  <c:v>0.83557046979865779</c:v>
                </c:pt>
                <c:pt idx="76889">
                  <c:v>0.83557046979865779</c:v>
                </c:pt>
                <c:pt idx="76890">
                  <c:v>0.8356317554975774</c:v>
                </c:pt>
                <c:pt idx="76891">
                  <c:v>0.8356317554975774</c:v>
                </c:pt>
                <c:pt idx="76892">
                  <c:v>0.83525903838986215</c:v>
                </c:pt>
                <c:pt idx="76893">
                  <c:v>0.83525903838986215</c:v>
                </c:pt>
                <c:pt idx="76894">
                  <c:v>0.83525903838986215</c:v>
                </c:pt>
                <c:pt idx="76895">
                  <c:v>0.83525903838986215</c:v>
                </c:pt>
                <c:pt idx="76896">
                  <c:v>0.83488632128214701</c:v>
                </c:pt>
                <c:pt idx="76897">
                  <c:v>0.83519761372110379</c:v>
                </c:pt>
                <c:pt idx="76898">
                  <c:v>0.83519761372110379</c:v>
                </c:pt>
                <c:pt idx="76899">
                  <c:v>0.83519761372110379</c:v>
                </c:pt>
                <c:pt idx="76900">
                  <c:v>0.83488632128214701</c:v>
                </c:pt>
                <c:pt idx="76901">
                  <c:v>0.83494783904619974</c:v>
                </c:pt>
                <c:pt idx="76902">
                  <c:v>0.83488632128214701</c:v>
                </c:pt>
                <c:pt idx="76903">
                  <c:v>0.83494783904619974</c:v>
                </c:pt>
                <c:pt idx="76904">
                  <c:v>0.83507073715562186</c:v>
                </c:pt>
                <c:pt idx="76905">
                  <c:v>0.83500931098696463</c:v>
                </c:pt>
                <c:pt idx="76906">
                  <c:v>0.83500931098696463</c:v>
                </c:pt>
                <c:pt idx="76907">
                  <c:v>0.83500931098696463</c:v>
                </c:pt>
                <c:pt idx="76908">
                  <c:v>0.83500931098696463</c:v>
                </c:pt>
                <c:pt idx="76909">
                  <c:v>0.8353204172876304</c:v>
                </c:pt>
                <c:pt idx="76910">
                  <c:v>0.83538175046554941</c:v>
                </c:pt>
                <c:pt idx="76911">
                  <c:v>0.83507073715562186</c:v>
                </c:pt>
                <c:pt idx="76912">
                  <c:v>0.83507073715562186</c:v>
                </c:pt>
                <c:pt idx="76913">
                  <c:v>0.83507073715562186</c:v>
                </c:pt>
                <c:pt idx="76914">
                  <c:v>0.83507073715562186</c:v>
                </c:pt>
                <c:pt idx="76915">
                  <c:v>0.8353204172876304</c:v>
                </c:pt>
                <c:pt idx="76916">
                  <c:v>0.83525903838986215</c:v>
                </c:pt>
                <c:pt idx="76917">
                  <c:v>0.83525903838986215</c:v>
                </c:pt>
                <c:pt idx="76918">
                  <c:v>0.83557046979865779</c:v>
                </c:pt>
                <c:pt idx="76919">
                  <c:v>0.83513614323013796</c:v>
                </c:pt>
                <c:pt idx="76920">
                  <c:v>0.83544776119402975</c:v>
                </c:pt>
                <c:pt idx="76921">
                  <c:v>0.83513614323013796</c:v>
                </c:pt>
                <c:pt idx="76922">
                  <c:v>0.83550913838120111</c:v>
                </c:pt>
                <c:pt idx="76923">
                  <c:v>0.83544776119402975</c:v>
                </c:pt>
                <c:pt idx="76924">
                  <c:v>0.83544776119402975</c:v>
                </c:pt>
                <c:pt idx="76925">
                  <c:v>0.83544776119402975</c:v>
                </c:pt>
                <c:pt idx="76926">
                  <c:v>0.83544776119402975</c:v>
                </c:pt>
                <c:pt idx="76927">
                  <c:v>0.83550913838120111</c:v>
                </c:pt>
                <c:pt idx="76928">
                  <c:v>0.83557046979865779</c:v>
                </c:pt>
                <c:pt idx="76929">
                  <c:v>0.8356317554975774</c:v>
                </c:pt>
                <c:pt idx="76930">
                  <c:v>0.8356317554975774</c:v>
                </c:pt>
                <c:pt idx="76931">
                  <c:v>0.83557046979865779</c:v>
                </c:pt>
                <c:pt idx="76932">
                  <c:v>0.83550913838120111</c:v>
                </c:pt>
                <c:pt idx="76933">
                  <c:v>0.8356317554975774</c:v>
                </c:pt>
                <c:pt idx="76934">
                  <c:v>0.83569299552906096</c:v>
                </c:pt>
                <c:pt idx="76935">
                  <c:v>0.8353204172876304</c:v>
                </c:pt>
                <c:pt idx="76936">
                  <c:v>0.83538175046554941</c:v>
                </c:pt>
                <c:pt idx="76937">
                  <c:v>0.83513211760327521</c:v>
                </c:pt>
                <c:pt idx="76938">
                  <c:v>0.83513211760327521</c:v>
                </c:pt>
                <c:pt idx="76939">
                  <c:v>0.83519345238095233</c:v>
                </c:pt>
                <c:pt idx="76940">
                  <c:v>0.83519345238095233</c:v>
                </c:pt>
                <c:pt idx="76941">
                  <c:v>0.8348214285714286</c:v>
                </c:pt>
                <c:pt idx="76942">
                  <c:v>0.83513211760327521</c:v>
                </c:pt>
                <c:pt idx="76943">
                  <c:v>0.83550427986602172</c:v>
                </c:pt>
                <c:pt idx="76944">
                  <c:v>0.83544303797468367</c:v>
                </c:pt>
                <c:pt idx="76945">
                  <c:v>0.83494783904619974</c:v>
                </c:pt>
                <c:pt idx="76946">
                  <c:v>0.8353204172876304</c:v>
                </c:pt>
                <c:pt idx="76947">
                  <c:v>0.83525903838986215</c:v>
                </c:pt>
                <c:pt idx="76948">
                  <c:v>0.83525903838986215</c:v>
                </c:pt>
                <c:pt idx="76949">
                  <c:v>0.83525903838986215</c:v>
                </c:pt>
                <c:pt idx="76950">
                  <c:v>0.83557046979865779</c:v>
                </c:pt>
                <c:pt idx="76951">
                  <c:v>0.83557046979865779</c:v>
                </c:pt>
                <c:pt idx="76952">
                  <c:v>0.83557046979865779</c:v>
                </c:pt>
                <c:pt idx="76953">
                  <c:v>0.83550913838120111</c:v>
                </c:pt>
                <c:pt idx="76954">
                  <c:v>0.83557046979865779</c:v>
                </c:pt>
                <c:pt idx="76955">
                  <c:v>0.8356317554975774</c:v>
                </c:pt>
                <c:pt idx="76956">
                  <c:v>0.8356317554975774</c:v>
                </c:pt>
                <c:pt idx="76957">
                  <c:v>0.8356317554975774</c:v>
                </c:pt>
                <c:pt idx="76958">
                  <c:v>0.83594332587621178</c:v>
                </c:pt>
                <c:pt idx="76959">
                  <c:v>0.83588213353226415</c:v>
                </c:pt>
                <c:pt idx="76960">
                  <c:v>0.83557046979865779</c:v>
                </c:pt>
                <c:pt idx="76961">
                  <c:v>0.83557046979865779</c:v>
                </c:pt>
                <c:pt idx="76962">
                  <c:v>0.83594332587621178</c:v>
                </c:pt>
                <c:pt idx="76963">
                  <c:v>0.8356317554975774</c:v>
                </c:pt>
                <c:pt idx="76964">
                  <c:v>0.8353204172876304</c:v>
                </c:pt>
                <c:pt idx="76965">
                  <c:v>0.8356317554975774</c:v>
                </c:pt>
                <c:pt idx="76966">
                  <c:v>0.83525903838986215</c:v>
                </c:pt>
                <c:pt idx="76967">
                  <c:v>0.8356317554975774</c:v>
                </c:pt>
                <c:pt idx="76968">
                  <c:v>0.83569299552906096</c:v>
                </c:pt>
                <c:pt idx="76969">
                  <c:v>0.8353204172876304</c:v>
                </c:pt>
                <c:pt idx="76970">
                  <c:v>0.83469843633655993</c:v>
                </c:pt>
                <c:pt idx="76971">
                  <c:v>0.8353204172876304</c:v>
                </c:pt>
                <c:pt idx="76972">
                  <c:v>0.8353204172876304</c:v>
                </c:pt>
                <c:pt idx="76973">
                  <c:v>0.83550913838120111</c:v>
                </c:pt>
                <c:pt idx="76974">
                  <c:v>0.83550913838120111</c:v>
                </c:pt>
                <c:pt idx="76975">
                  <c:v>0.83519761372110379</c:v>
                </c:pt>
                <c:pt idx="76976">
                  <c:v>0.83550913838120111</c:v>
                </c:pt>
                <c:pt idx="76977">
                  <c:v>0.83544776119402975</c:v>
                </c:pt>
                <c:pt idx="76978">
                  <c:v>0.83538633818589025</c:v>
                </c:pt>
                <c:pt idx="76979">
                  <c:v>0.83575961179544611</c:v>
                </c:pt>
                <c:pt idx="76980">
                  <c:v>0.83544776119402975</c:v>
                </c:pt>
                <c:pt idx="76981">
                  <c:v>0.83544776119402975</c:v>
                </c:pt>
                <c:pt idx="76982">
                  <c:v>0.83513614323013796</c:v>
                </c:pt>
                <c:pt idx="76983">
                  <c:v>0.83513614323013796</c:v>
                </c:pt>
                <c:pt idx="76984">
                  <c:v>0.83519761372110379</c:v>
                </c:pt>
                <c:pt idx="76985">
                  <c:v>0.83519761372110379</c:v>
                </c:pt>
                <c:pt idx="76986">
                  <c:v>0.83550913838120111</c:v>
                </c:pt>
                <c:pt idx="76987">
                  <c:v>0.83488632128214701</c:v>
                </c:pt>
                <c:pt idx="76988">
                  <c:v>0.83519761372110379</c:v>
                </c:pt>
                <c:pt idx="76989">
                  <c:v>0.83513614323013807</c:v>
                </c:pt>
                <c:pt idx="76990">
                  <c:v>0.83550913838120111</c:v>
                </c:pt>
                <c:pt idx="76991">
                  <c:v>0.83582089552238814</c:v>
                </c:pt>
                <c:pt idx="76992">
                  <c:v>0.83582089552238814</c:v>
                </c:pt>
                <c:pt idx="76993">
                  <c:v>0.83582089552238814</c:v>
                </c:pt>
                <c:pt idx="76994">
                  <c:v>0.83550913838120111</c:v>
                </c:pt>
                <c:pt idx="76995">
                  <c:v>0.83550913838120111</c:v>
                </c:pt>
                <c:pt idx="76996">
                  <c:v>0.83544776119402975</c:v>
                </c:pt>
                <c:pt idx="76997">
                  <c:v>0.83569828230022403</c:v>
                </c:pt>
                <c:pt idx="76998">
                  <c:v>0.83569828230022403</c:v>
                </c:pt>
                <c:pt idx="76999">
                  <c:v>0.83532486930545191</c:v>
                </c:pt>
                <c:pt idx="77000">
                  <c:v>0.83532486930545191</c:v>
                </c:pt>
                <c:pt idx="77001">
                  <c:v>0.83544776119402975</c:v>
                </c:pt>
                <c:pt idx="77002">
                  <c:v>0.83519761372110379</c:v>
                </c:pt>
                <c:pt idx="77003">
                  <c:v>0.83482475764354969</c:v>
                </c:pt>
                <c:pt idx="77004">
                  <c:v>0.83519761372110379</c:v>
                </c:pt>
                <c:pt idx="77005">
                  <c:v>0.83519761372110379</c:v>
                </c:pt>
                <c:pt idx="77006">
                  <c:v>0.83525903838986215</c:v>
                </c:pt>
                <c:pt idx="77007">
                  <c:v>0.83525903838986215</c:v>
                </c:pt>
                <c:pt idx="77008">
                  <c:v>0.83488632128214701</c:v>
                </c:pt>
                <c:pt idx="77009">
                  <c:v>0.83525903838986215</c:v>
                </c:pt>
                <c:pt idx="77010">
                  <c:v>0.83557046979865779</c:v>
                </c:pt>
                <c:pt idx="77011">
                  <c:v>0.83513614323013796</c:v>
                </c:pt>
                <c:pt idx="77012">
                  <c:v>0.83569828230022403</c:v>
                </c:pt>
                <c:pt idx="77013">
                  <c:v>0.83563690698543147</c:v>
                </c:pt>
                <c:pt idx="77014">
                  <c:v>0.83563690698543147</c:v>
                </c:pt>
                <c:pt idx="77015">
                  <c:v>0.83532486930545191</c:v>
                </c:pt>
                <c:pt idx="77016">
                  <c:v>0.83544776119402975</c:v>
                </c:pt>
                <c:pt idx="77017">
                  <c:v>0.83550913838120111</c:v>
                </c:pt>
                <c:pt idx="77018">
                  <c:v>0.83544776119402975</c:v>
                </c:pt>
                <c:pt idx="77019">
                  <c:v>0.83538633818589025</c:v>
                </c:pt>
                <c:pt idx="77020">
                  <c:v>0.83563690698543147</c:v>
                </c:pt>
                <c:pt idx="77021">
                  <c:v>0.83532486930545191</c:v>
                </c:pt>
                <c:pt idx="77022">
                  <c:v>0.83532486930545191</c:v>
                </c:pt>
                <c:pt idx="77023">
                  <c:v>0.83569828230022403</c:v>
                </c:pt>
                <c:pt idx="77024">
                  <c:v>0.83544776119402975</c:v>
                </c:pt>
                <c:pt idx="77025">
                  <c:v>0.83525903838986215</c:v>
                </c:pt>
                <c:pt idx="77026">
                  <c:v>0.83525903838986215</c:v>
                </c:pt>
                <c:pt idx="77027">
                  <c:v>0.83519761372110379</c:v>
                </c:pt>
                <c:pt idx="77028">
                  <c:v>0.83519761372110379</c:v>
                </c:pt>
                <c:pt idx="77029">
                  <c:v>0.83513614323013807</c:v>
                </c:pt>
                <c:pt idx="77030">
                  <c:v>0.83513614323013807</c:v>
                </c:pt>
                <c:pt idx="77031">
                  <c:v>0.83550913838120111</c:v>
                </c:pt>
                <c:pt idx="77032">
                  <c:v>0.83550913838120111</c:v>
                </c:pt>
                <c:pt idx="77033">
                  <c:v>0.83544776119402975</c:v>
                </c:pt>
                <c:pt idx="77034">
                  <c:v>0.83575961179544611</c:v>
                </c:pt>
                <c:pt idx="77035">
                  <c:v>0.83575961179544611</c:v>
                </c:pt>
                <c:pt idx="77036">
                  <c:v>0.83544776119402975</c:v>
                </c:pt>
                <c:pt idx="77037">
                  <c:v>0.83538633818589025</c:v>
                </c:pt>
                <c:pt idx="77038">
                  <c:v>0.83550913838120111</c:v>
                </c:pt>
                <c:pt idx="77039">
                  <c:v>0.83550913838120111</c:v>
                </c:pt>
                <c:pt idx="77040">
                  <c:v>0.83544776119402975</c:v>
                </c:pt>
                <c:pt idx="77041">
                  <c:v>0.83544776119402975</c:v>
                </c:pt>
                <c:pt idx="77042">
                  <c:v>0.83550913838120111</c:v>
                </c:pt>
                <c:pt idx="77043">
                  <c:v>0.83513614323013807</c:v>
                </c:pt>
                <c:pt idx="77044">
                  <c:v>0.83550913838120111</c:v>
                </c:pt>
                <c:pt idx="77045">
                  <c:v>0.83519761372110379</c:v>
                </c:pt>
                <c:pt idx="77046">
                  <c:v>0.83525903838986215</c:v>
                </c:pt>
                <c:pt idx="77047">
                  <c:v>0.83525903838986215</c:v>
                </c:pt>
                <c:pt idx="77048">
                  <c:v>0.83525903838986215</c:v>
                </c:pt>
                <c:pt idx="77049">
                  <c:v>0.83525903838986215</c:v>
                </c:pt>
                <c:pt idx="77050">
                  <c:v>0.83494783904619974</c:v>
                </c:pt>
                <c:pt idx="77051">
                  <c:v>0.83494783904619974</c:v>
                </c:pt>
                <c:pt idx="77052">
                  <c:v>0.83519761372110379</c:v>
                </c:pt>
                <c:pt idx="77053">
                  <c:v>0.83550913838120111</c:v>
                </c:pt>
                <c:pt idx="77054">
                  <c:v>0.83513614323013807</c:v>
                </c:pt>
                <c:pt idx="77055">
                  <c:v>0.83513614323013807</c:v>
                </c:pt>
                <c:pt idx="77056">
                  <c:v>0.83519761372110379</c:v>
                </c:pt>
                <c:pt idx="77057">
                  <c:v>0.83557046979865779</c:v>
                </c:pt>
                <c:pt idx="77058">
                  <c:v>0.8353204172876304</c:v>
                </c:pt>
                <c:pt idx="77059">
                  <c:v>0.8353204172876304</c:v>
                </c:pt>
                <c:pt idx="77060">
                  <c:v>0.83569299552906096</c:v>
                </c:pt>
                <c:pt idx="77061">
                  <c:v>0.83569299552906096</c:v>
                </c:pt>
                <c:pt idx="77062">
                  <c:v>0.8353204172876304</c:v>
                </c:pt>
                <c:pt idx="77063">
                  <c:v>0.83569299552906096</c:v>
                </c:pt>
                <c:pt idx="77064">
                  <c:v>0.8353817504655493</c:v>
                </c:pt>
                <c:pt idx="77065">
                  <c:v>0.83507073715562186</c:v>
                </c:pt>
                <c:pt idx="77066">
                  <c:v>0.83544303797468367</c:v>
                </c:pt>
                <c:pt idx="77067">
                  <c:v>0.83544303797468367</c:v>
                </c:pt>
                <c:pt idx="77068">
                  <c:v>0.83507073715562186</c:v>
                </c:pt>
                <c:pt idx="77069">
                  <c:v>0.83538175046554941</c:v>
                </c:pt>
                <c:pt idx="77070">
                  <c:v>0.83500931098696463</c:v>
                </c:pt>
                <c:pt idx="77071">
                  <c:v>0.8353817504655493</c:v>
                </c:pt>
                <c:pt idx="77072">
                  <c:v>0.8353817504655493</c:v>
                </c:pt>
                <c:pt idx="77073">
                  <c:v>0.83500931098696463</c:v>
                </c:pt>
                <c:pt idx="77074">
                  <c:v>0.83538175046554941</c:v>
                </c:pt>
                <c:pt idx="77075">
                  <c:v>0.83544303797468367</c:v>
                </c:pt>
                <c:pt idx="77076">
                  <c:v>0.83507073715562186</c:v>
                </c:pt>
                <c:pt idx="77077">
                  <c:v>0.83538175046554941</c:v>
                </c:pt>
                <c:pt idx="77078">
                  <c:v>0.83569299552906096</c:v>
                </c:pt>
                <c:pt idx="77079">
                  <c:v>0.8353204172876304</c:v>
                </c:pt>
                <c:pt idx="77080">
                  <c:v>0.8356317554975774</c:v>
                </c:pt>
                <c:pt idx="77081">
                  <c:v>0.8356317554975774</c:v>
                </c:pt>
                <c:pt idx="77082">
                  <c:v>0.8356317554975774</c:v>
                </c:pt>
                <c:pt idx="77083">
                  <c:v>0.8356317554975774</c:v>
                </c:pt>
                <c:pt idx="77084">
                  <c:v>0.83525903838986215</c:v>
                </c:pt>
                <c:pt idx="77085">
                  <c:v>0.8356317554975774</c:v>
                </c:pt>
                <c:pt idx="77086">
                  <c:v>0.83569299552906096</c:v>
                </c:pt>
                <c:pt idx="77087">
                  <c:v>0.83569299552906096</c:v>
                </c:pt>
                <c:pt idx="77088">
                  <c:v>0.8353817504655493</c:v>
                </c:pt>
                <c:pt idx="77089">
                  <c:v>0.8356317554975774</c:v>
                </c:pt>
                <c:pt idx="77090">
                  <c:v>0.83557046979865779</c:v>
                </c:pt>
                <c:pt idx="77091">
                  <c:v>0.83557046979865779</c:v>
                </c:pt>
                <c:pt idx="77092">
                  <c:v>0.83550913838120111</c:v>
                </c:pt>
                <c:pt idx="77093">
                  <c:v>0.83588213353226415</c:v>
                </c:pt>
                <c:pt idx="77094">
                  <c:v>0.83557046979865779</c:v>
                </c:pt>
                <c:pt idx="77095">
                  <c:v>0.83519761372110379</c:v>
                </c:pt>
                <c:pt idx="77096">
                  <c:v>0.83557046979865779</c:v>
                </c:pt>
                <c:pt idx="77097">
                  <c:v>0.8353204172876304</c:v>
                </c:pt>
                <c:pt idx="77098">
                  <c:v>0.8353817504655493</c:v>
                </c:pt>
                <c:pt idx="77099">
                  <c:v>0.8357541899441342</c:v>
                </c:pt>
                <c:pt idx="77100">
                  <c:v>0.83569299552906096</c:v>
                </c:pt>
                <c:pt idx="77101">
                  <c:v>0.83557046979865779</c:v>
                </c:pt>
                <c:pt idx="77102">
                  <c:v>0.83544776119402975</c:v>
                </c:pt>
                <c:pt idx="77103">
                  <c:v>0.83582089552238814</c:v>
                </c:pt>
                <c:pt idx="77104">
                  <c:v>0.83544776119402975</c:v>
                </c:pt>
                <c:pt idx="77105">
                  <c:v>0.83544776119402975</c:v>
                </c:pt>
                <c:pt idx="77106">
                  <c:v>0.83550913838120111</c:v>
                </c:pt>
                <c:pt idx="77107">
                  <c:v>0.83513614323013796</c:v>
                </c:pt>
                <c:pt idx="77108">
                  <c:v>0.83525903838986215</c:v>
                </c:pt>
                <c:pt idx="77109">
                  <c:v>0.83494783904619974</c:v>
                </c:pt>
                <c:pt idx="77110">
                  <c:v>0.83525903838986215</c:v>
                </c:pt>
                <c:pt idx="77111">
                  <c:v>0.83588213353226415</c:v>
                </c:pt>
                <c:pt idx="77112">
                  <c:v>0.83550913838120111</c:v>
                </c:pt>
                <c:pt idx="77113">
                  <c:v>0.83588213353226415</c:v>
                </c:pt>
                <c:pt idx="77114">
                  <c:v>0.8356317554975774</c:v>
                </c:pt>
                <c:pt idx="77115">
                  <c:v>0.8353817504655493</c:v>
                </c:pt>
                <c:pt idx="77116">
                  <c:v>0.83538175046554941</c:v>
                </c:pt>
                <c:pt idx="77117">
                  <c:v>0.83507073715562186</c:v>
                </c:pt>
                <c:pt idx="77118">
                  <c:v>0.83507073715562186</c:v>
                </c:pt>
                <c:pt idx="77119">
                  <c:v>0.83507073715562186</c:v>
                </c:pt>
                <c:pt idx="77120">
                  <c:v>0.83507073715562186</c:v>
                </c:pt>
                <c:pt idx="77121">
                  <c:v>0.83538175046554941</c:v>
                </c:pt>
                <c:pt idx="77122">
                  <c:v>0.83507073715562186</c:v>
                </c:pt>
                <c:pt idx="77123">
                  <c:v>0.83550427986602172</c:v>
                </c:pt>
                <c:pt idx="77124">
                  <c:v>0.8357541899441342</c:v>
                </c:pt>
                <c:pt idx="77125">
                  <c:v>0.8356317554975774</c:v>
                </c:pt>
                <c:pt idx="77126">
                  <c:v>0.8356317554975774</c:v>
                </c:pt>
                <c:pt idx="77127">
                  <c:v>0.83557046979865779</c:v>
                </c:pt>
                <c:pt idx="77128">
                  <c:v>0.83525903838986215</c:v>
                </c:pt>
                <c:pt idx="77129">
                  <c:v>0.83525903838986215</c:v>
                </c:pt>
                <c:pt idx="77130">
                  <c:v>0.83494783904619974</c:v>
                </c:pt>
                <c:pt idx="77131">
                  <c:v>0.8353204172876304</c:v>
                </c:pt>
                <c:pt idx="77132">
                  <c:v>0.83500931098696463</c:v>
                </c:pt>
                <c:pt idx="77133">
                  <c:v>0.8353817504655493</c:v>
                </c:pt>
                <c:pt idx="77134">
                  <c:v>0.8353817504655493</c:v>
                </c:pt>
                <c:pt idx="77135">
                  <c:v>0.83600447260529265</c:v>
                </c:pt>
                <c:pt idx="77136">
                  <c:v>0.83569299552906096</c:v>
                </c:pt>
                <c:pt idx="77137">
                  <c:v>0.83544303797468367</c:v>
                </c:pt>
                <c:pt idx="77138">
                  <c:v>0.83507073715562186</c:v>
                </c:pt>
                <c:pt idx="77139">
                  <c:v>0.83507073715562186</c:v>
                </c:pt>
                <c:pt idx="77140">
                  <c:v>0.83513211760327521</c:v>
                </c:pt>
                <c:pt idx="77141">
                  <c:v>0.83550427986602172</c:v>
                </c:pt>
                <c:pt idx="77142">
                  <c:v>0.83550427986602172</c:v>
                </c:pt>
                <c:pt idx="77143">
                  <c:v>0.83513211760327521</c:v>
                </c:pt>
                <c:pt idx="77144">
                  <c:v>0.83513211760327521</c:v>
                </c:pt>
                <c:pt idx="77145">
                  <c:v>0.83569299552906096</c:v>
                </c:pt>
                <c:pt idx="77146">
                  <c:v>0.83557046979865779</c:v>
                </c:pt>
                <c:pt idx="77147">
                  <c:v>0.8356317554975774</c:v>
                </c:pt>
                <c:pt idx="77148">
                  <c:v>0.83500931098696463</c:v>
                </c:pt>
                <c:pt idx="77149">
                  <c:v>0.83507073715562186</c:v>
                </c:pt>
                <c:pt idx="77150">
                  <c:v>0.83507073715562186</c:v>
                </c:pt>
                <c:pt idx="77151">
                  <c:v>0.83507073715562186</c:v>
                </c:pt>
                <c:pt idx="77152">
                  <c:v>0.83500931098696463</c:v>
                </c:pt>
                <c:pt idx="77153">
                  <c:v>0.83569299552906096</c:v>
                </c:pt>
                <c:pt idx="77154">
                  <c:v>0.8353204172876304</c:v>
                </c:pt>
                <c:pt idx="77155">
                  <c:v>0.8356317554975774</c:v>
                </c:pt>
                <c:pt idx="77156">
                  <c:v>0.8356317554975774</c:v>
                </c:pt>
                <c:pt idx="77157">
                  <c:v>0.8356317554975774</c:v>
                </c:pt>
                <c:pt idx="77158">
                  <c:v>0.8353204172876304</c:v>
                </c:pt>
                <c:pt idx="77159">
                  <c:v>0.8356317554975774</c:v>
                </c:pt>
                <c:pt idx="77160">
                  <c:v>0.83557046979865779</c:v>
                </c:pt>
                <c:pt idx="77161">
                  <c:v>0.83550913838120111</c:v>
                </c:pt>
                <c:pt idx="77162">
                  <c:v>0.83594332587621178</c:v>
                </c:pt>
                <c:pt idx="77163">
                  <c:v>0.8353204172876304</c:v>
                </c:pt>
                <c:pt idx="77164">
                  <c:v>0.8353204172876304</c:v>
                </c:pt>
                <c:pt idx="77165">
                  <c:v>0.83500931098696463</c:v>
                </c:pt>
                <c:pt idx="77166">
                  <c:v>0.83507073715562186</c:v>
                </c:pt>
                <c:pt idx="77167">
                  <c:v>0.83513211760327521</c:v>
                </c:pt>
                <c:pt idx="77168">
                  <c:v>0.83513211760327521</c:v>
                </c:pt>
                <c:pt idx="77169">
                  <c:v>0.83500931098696463</c:v>
                </c:pt>
                <c:pt idx="77170">
                  <c:v>0.8353204172876304</c:v>
                </c:pt>
                <c:pt idx="77171">
                  <c:v>0.83594332587621178</c:v>
                </c:pt>
                <c:pt idx="77172">
                  <c:v>0.83582089552238814</c:v>
                </c:pt>
                <c:pt idx="77173">
                  <c:v>0.83544776119402975</c:v>
                </c:pt>
                <c:pt idx="77174">
                  <c:v>0.83550913838120111</c:v>
                </c:pt>
                <c:pt idx="77175">
                  <c:v>0.8356317554975774</c:v>
                </c:pt>
                <c:pt idx="77176">
                  <c:v>0.83557046979865779</c:v>
                </c:pt>
                <c:pt idx="77177">
                  <c:v>0.8356317554975774</c:v>
                </c:pt>
                <c:pt idx="77178">
                  <c:v>0.8356317554975774</c:v>
                </c:pt>
                <c:pt idx="77179">
                  <c:v>0.83557046979865779</c:v>
                </c:pt>
                <c:pt idx="77180">
                  <c:v>0.83557046979865779</c:v>
                </c:pt>
                <c:pt idx="77181">
                  <c:v>0.83557046979865779</c:v>
                </c:pt>
                <c:pt idx="77182">
                  <c:v>0.83525903838986215</c:v>
                </c:pt>
                <c:pt idx="77183">
                  <c:v>0.83525903838986215</c:v>
                </c:pt>
                <c:pt idx="77184">
                  <c:v>0.8356317554975774</c:v>
                </c:pt>
                <c:pt idx="77185">
                  <c:v>0.8356317554975774</c:v>
                </c:pt>
                <c:pt idx="77186">
                  <c:v>0.8357541899441342</c:v>
                </c:pt>
                <c:pt idx="77187">
                  <c:v>0.83581533879374537</c:v>
                </c:pt>
                <c:pt idx="77188">
                  <c:v>0.8353817504655493</c:v>
                </c:pt>
                <c:pt idx="77189">
                  <c:v>0.8353817504655493</c:v>
                </c:pt>
                <c:pt idx="77190">
                  <c:v>0.83507073715562186</c:v>
                </c:pt>
                <c:pt idx="77191">
                  <c:v>0.83544303797468367</c:v>
                </c:pt>
                <c:pt idx="77192">
                  <c:v>0.83507073715562186</c:v>
                </c:pt>
                <c:pt idx="77193">
                  <c:v>0.83500931098696463</c:v>
                </c:pt>
                <c:pt idx="77194">
                  <c:v>0.83569299552906096</c:v>
                </c:pt>
                <c:pt idx="77195">
                  <c:v>0.8353204172876304</c:v>
                </c:pt>
                <c:pt idx="77196">
                  <c:v>0.83525903838986215</c:v>
                </c:pt>
                <c:pt idx="77197">
                  <c:v>0.83557046979865779</c:v>
                </c:pt>
                <c:pt idx="77198">
                  <c:v>0.83594332587621178</c:v>
                </c:pt>
                <c:pt idx="77199">
                  <c:v>0.8353817504655493</c:v>
                </c:pt>
                <c:pt idx="77200">
                  <c:v>0.8348214285714286</c:v>
                </c:pt>
                <c:pt idx="77201">
                  <c:v>0.83519345238095233</c:v>
                </c:pt>
                <c:pt idx="77202">
                  <c:v>0.83507073715562186</c:v>
                </c:pt>
                <c:pt idx="77203">
                  <c:v>0.83544303797468367</c:v>
                </c:pt>
                <c:pt idx="77204">
                  <c:v>0.83544303797468367</c:v>
                </c:pt>
                <c:pt idx="77205">
                  <c:v>0.83507073715562186</c:v>
                </c:pt>
                <c:pt idx="77206">
                  <c:v>0.83500931098696463</c:v>
                </c:pt>
                <c:pt idx="77207">
                  <c:v>0.8353204172876304</c:v>
                </c:pt>
                <c:pt idx="77208">
                  <c:v>0.83500931098696463</c:v>
                </c:pt>
                <c:pt idx="77209">
                  <c:v>0.83500931098696463</c:v>
                </c:pt>
                <c:pt idx="77210">
                  <c:v>0.83500931098696463</c:v>
                </c:pt>
                <c:pt idx="77211">
                  <c:v>0.83500931098696463</c:v>
                </c:pt>
                <c:pt idx="77212">
                  <c:v>0.83538175046554941</c:v>
                </c:pt>
                <c:pt idx="77213">
                  <c:v>0.83507073715562186</c:v>
                </c:pt>
                <c:pt idx="77214">
                  <c:v>0.83507073715562186</c:v>
                </c:pt>
                <c:pt idx="77215">
                  <c:v>0.83507073715562186</c:v>
                </c:pt>
                <c:pt idx="77216">
                  <c:v>0.83507073715562186</c:v>
                </c:pt>
                <c:pt idx="77217">
                  <c:v>0.83500931098696463</c:v>
                </c:pt>
                <c:pt idx="77218">
                  <c:v>0.83507073715562186</c:v>
                </c:pt>
                <c:pt idx="77219">
                  <c:v>0.83507073715562186</c:v>
                </c:pt>
                <c:pt idx="77220">
                  <c:v>0.83538175046554941</c:v>
                </c:pt>
                <c:pt idx="77221">
                  <c:v>0.83507073715562186</c:v>
                </c:pt>
                <c:pt idx="77222">
                  <c:v>0.83538175046554941</c:v>
                </c:pt>
                <c:pt idx="77223">
                  <c:v>0.83544303797468367</c:v>
                </c:pt>
                <c:pt idx="77224">
                  <c:v>0.83513211760327521</c:v>
                </c:pt>
                <c:pt idx="77225">
                  <c:v>0.83513211760327521</c:v>
                </c:pt>
                <c:pt idx="77226">
                  <c:v>0.83519345238095233</c:v>
                </c:pt>
                <c:pt idx="77227">
                  <c:v>0.83488285608032731</c:v>
                </c:pt>
                <c:pt idx="77228">
                  <c:v>0.83519345238095233</c:v>
                </c:pt>
                <c:pt idx="77229">
                  <c:v>0.83519345238095233</c:v>
                </c:pt>
                <c:pt idx="77230">
                  <c:v>0.83513211760327521</c:v>
                </c:pt>
                <c:pt idx="77231">
                  <c:v>0.8353817504655493</c:v>
                </c:pt>
                <c:pt idx="77232">
                  <c:v>0.8353204172876304</c:v>
                </c:pt>
                <c:pt idx="77233">
                  <c:v>0.8353204172876304</c:v>
                </c:pt>
                <c:pt idx="77234">
                  <c:v>0.8356317554975774</c:v>
                </c:pt>
                <c:pt idx="77235">
                  <c:v>0.83557046979865779</c:v>
                </c:pt>
                <c:pt idx="77236">
                  <c:v>0.8356317554975774</c:v>
                </c:pt>
                <c:pt idx="77237">
                  <c:v>0.83569299552906096</c:v>
                </c:pt>
                <c:pt idx="77238">
                  <c:v>0.83507073715562186</c:v>
                </c:pt>
                <c:pt idx="77239">
                  <c:v>0.8353817504655493</c:v>
                </c:pt>
                <c:pt idx="77240">
                  <c:v>0.83500931098696463</c:v>
                </c:pt>
                <c:pt idx="77241">
                  <c:v>0.83500931098696463</c:v>
                </c:pt>
                <c:pt idx="77242">
                  <c:v>0.83538175046554941</c:v>
                </c:pt>
                <c:pt idx="77243">
                  <c:v>0.83538175046554941</c:v>
                </c:pt>
                <c:pt idx="77244">
                  <c:v>0.83507073715562186</c:v>
                </c:pt>
                <c:pt idx="77245">
                  <c:v>0.83507073715562186</c:v>
                </c:pt>
                <c:pt idx="77246">
                  <c:v>0.83507073715562186</c:v>
                </c:pt>
                <c:pt idx="77247">
                  <c:v>0.83507073715562186</c:v>
                </c:pt>
                <c:pt idx="77248">
                  <c:v>0.83507073715562186</c:v>
                </c:pt>
                <c:pt idx="77249">
                  <c:v>0.83513211760327521</c:v>
                </c:pt>
                <c:pt idx="77250">
                  <c:v>0.8348214285714286</c:v>
                </c:pt>
                <c:pt idx="77251">
                  <c:v>0.83513211760327521</c:v>
                </c:pt>
                <c:pt idx="77252">
                  <c:v>0.83507073715562186</c:v>
                </c:pt>
                <c:pt idx="77253">
                  <c:v>0.83507073715562175</c:v>
                </c:pt>
                <c:pt idx="77254">
                  <c:v>0.83544303797468367</c:v>
                </c:pt>
                <c:pt idx="77255">
                  <c:v>0.83507073715562186</c:v>
                </c:pt>
                <c:pt idx="77256">
                  <c:v>0.83544303797468367</c:v>
                </c:pt>
                <c:pt idx="77257">
                  <c:v>0.83544303797468367</c:v>
                </c:pt>
                <c:pt idx="77258">
                  <c:v>0.83538175046554941</c:v>
                </c:pt>
                <c:pt idx="77259">
                  <c:v>0.83600447260529265</c:v>
                </c:pt>
                <c:pt idx="77260">
                  <c:v>0.83525903838986215</c:v>
                </c:pt>
                <c:pt idx="77261">
                  <c:v>0.83519761372110379</c:v>
                </c:pt>
                <c:pt idx="77262">
                  <c:v>0.83588213353226415</c:v>
                </c:pt>
                <c:pt idx="77263">
                  <c:v>0.83588213353226415</c:v>
                </c:pt>
                <c:pt idx="77264">
                  <c:v>0.83557046979865779</c:v>
                </c:pt>
                <c:pt idx="77265">
                  <c:v>0.8356317554975774</c:v>
                </c:pt>
                <c:pt idx="77266">
                  <c:v>0.8353204172876304</c:v>
                </c:pt>
                <c:pt idx="77267">
                  <c:v>0.83500931098696463</c:v>
                </c:pt>
                <c:pt idx="77268">
                  <c:v>0.83507073715562186</c:v>
                </c:pt>
                <c:pt idx="77269">
                  <c:v>0.83544303797468367</c:v>
                </c:pt>
                <c:pt idx="77270">
                  <c:v>0.83507073715562186</c:v>
                </c:pt>
                <c:pt idx="77271">
                  <c:v>0.83507073715562186</c:v>
                </c:pt>
                <c:pt idx="77272">
                  <c:v>0.83544303797468367</c:v>
                </c:pt>
                <c:pt idx="77273">
                  <c:v>0.8357541899441342</c:v>
                </c:pt>
                <c:pt idx="77274">
                  <c:v>0.83538175046554941</c:v>
                </c:pt>
                <c:pt idx="77275">
                  <c:v>0.8353204172876304</c:v>
                </c:pt>
                <c:pt idx="77276">
                  <c:v>0.83519761372110379</c:v>
                </c:pt>
                <c:pt idx="77277">
                  <c:v>0.83550913838120111</c:v>
                </c:pt>
                <c:pt idx="77278">
                  <c:v>0.83582089552238814</c:v>
                </c:pt>
                <c:pt idx="77279">
                  <c:v>0.83544776119402975</c:v>
                </c:pt>
                <c:pt idx="77280">
                  <c:v>0.83538633818589025</c:v>
                </c:pt>
                <c:pt idx="77281">
                  <c:v>0.83544776119402975</c:v>
                </c:pt>
                <c:pt idx="77282">
                  <c:v>0.83513614323013807</c:v>
                </c:pt>
                <c:pt idx="77283">
                  <c:v>0.83557046979865779</c:v>
                </c:pt>
                <c:pt idx="77284">
                  <c:v>0.83525903838986215</c:v>
                </c:pt>
                <c:pt idx="77285">
                  <c:v>0.83494783904619974</c:v>
                </c:pt>
                <c:pt idx="77286">
                  <c:v>0.8353204172876304</c:v>
                </c:pt>
                <c:pt idx="77287">
                  <c:v>0.8353204172876304</c:v>
                </c:pt>
                <c:pt idx="77288">
                  <c:v>0.83494783904619974</c:v>
                </c:pt>
                <c:pt idx="77289">
                  <c:v>0.8353204172876304</c:v>
                </c:pt>
                <c:pt idx="77290">
                  <c:v>0.8353204172876304</c:v>
                </c:pt>
                <c:pt idx="77291">
                  <c:v>0.8353204172876304</c:v>
                </c:pt>
                <c:pt idx="77292">
                  <c:v>0.83525903838986215</c:v>
                </c:pt>
                <c:pt idx="77293">
                  <c:v>0.83525903838986215</c:v>
                </c:pt>
                <c:pt idx="77294">
                  <c:v>0.83525903838986215</c:v>
                </c:pt>
                <c:pt idx="77295">
                  <c:v>0.83519761372110379</c:v>
                </c:pt>
                <c:pt idx="77296">
                  <c:v>0.83557046979865779</c:v>
                </c:pt>
                <c:pt idx="77297">
                  <c:v>0.83550913838120111</c:v>
                </c:pt>
                <c:pt idx="77298">
                  <c:v>0.83550913838120111</c:v>
                </c:pt>
                <c:pt idx="77299">
                  <c:v>0.83582089552238814</c:v>
                </c:pt>
                <c:pt idx="77300">
                  <c:v>0.83575961179544611</c:v>
                </c:pt>
                <c:pt idx="77301">
                  <c:v>0.83575961179544611</c:v>
                </c:pt>
                <c:pt idx="77302">
                  <c:v>0.83575961179544611</c:v>
                </c:pt>
                <c:pt idx="77303">
                  <c:v>0.83538633818589025</c:v>
                </c:pt>
                <c:pt idx="77304">
                  <c:v>0.83532486930545191</c:v>
                </c:pt>
                <c:pt idx="77305">
                  <c:v>0.83526335450130751</c:v>
                </c:pt>
                <c:pt idx="77306">
                  <c:v>0.83514018691588787</c:v>
                </c:pt>
                <c:pt idx="77307">
                  <c:v>0.83514018691588787</c:v>
                </c:pt>
                <c:pt idx="77308">
                  <c:v>0.83520179372197301</c:v>
                </c:pt>
                <c:pt idx="77309">
                  <c:v>0.83526335450130751</c:v>
                </c:pt>
                <c:pt idx="77310">
                  <c:v>0.83563690698543147</c:v>
                </c:pt>
                <c:pt idx="77311">
                  <c:v>0.83563690698543147</c:v>
                </c:pt>
                <c:pt idx="77312">
                  <c:v>0.83532486930545191</c:v>
                </c:pt>
                <c:pt idx="77313">
                  <c:v>0.83569828230022403</c:v>
                </c:pt>
                <c:pt idx="77314">
                  <c:v>0.83532486930545191</c:v>
                </c:pt>
                <c:pt idx="77315">
                  <c:v>0.83569828230022403</c:v>
                </c:pt>
                <c:pt idx="77316">
                  <c:v>0.83569828230022403</c:v>
                </c:pt>
                <c:pt idx="77317">
                  <c:v>0.83563690698543147</c:v>
                </c:pt>
                <c:pt idx="77318">
                  <c:v>0.83563690698543147</c:v>
                </c:pt>
                <c:pt idx="77319">
                  <c:v>0.83532486930545191</c:v>
                </c:pt>
                <c:pt idx="77320">
                  <c:v>0.83544776119402975</c:v>
                </c:pt>
                <c:pt idx="77321">
                  <c:v>0.83513614323013807</c:v>
                </c:pt>
                <c:pt idx="77322">
                  <c:v>0.83519761372110379</c:v>
                </c:pt>
                <c:pt idx="77323">
                  <c:v>0.83482475764354969</c:v>
                </c:pt>
                <c:pt idx="77324">
                  <c:v>0.83451360417443177</c:v>
                </c:pt>
                <c:pt idx="77325">
                  <c:v>0.83488632128214701</c:v>
                </c:pt>
                <c:pt idx="77326">
                  <c:v>0.83525903838986215</c:v>
                </c:pt>
                <c:pt idx="77327">
                  <c:v>0.83513614323013807</c:v>
                </c:pt>
                <c:pt idx="77328">
                  <c:v>0.83582089552238814</c:v>
                </c:pt>
                <c:pt idx="77329">
                  <c:v>0.83575961179544611</c:v>
                </c:pt>
                <c:pt idx="77330">
                  <c:v>0.83575961179544611</c:v>
                </c:pt>
                <c:pt idx="77331">
                  <c:v>0.83538633818589025</c:v>
                </c:pt>
                <c:pt idx="77332">
                  <c:v>0.83575961179544611</c:v>
                </c:pt>
                <c:pt idx="77333">
                  <c:v>0.83544776119402975</c:v>
                </c:pt>
                <c:pt idx="77334">
                  <c:v>0.83575961179544611</c:v>
                </c:pt>
                <c:pt idx="77335">
                  <c:v>0.83544776119402997</c:v>
                </c:pt>
                <c:pt idx="77336">
                  <c:v>0.83550913838120111</c:v>
                </c:pt>
                <c:pt idx="77337">
                  <c:v>0.83519761372110379</c:v>
                </c:pt>
                <c:pt idx="77338">
                  <c:v>0.83513614323013807</c:v>
                </c:pt>
                <c:pt idx="77339">
                  <c:v>0.83482475764354969</c:v>
                </c:pt>
                <c:pt idx="77340">
                  <c:v>0.83482475764354969</c:v>
                </c:pt>
                <c:pt idx="77341">
                  <c:v>0.83544776119402997</c:v>
                </c:pt>
                <c:pt idx="77342">
                  <c:v>0.83544776119402997</c:v>
                </c:pt>
                <c:pt idx="77343">
                  <c:v>0.83519761372110379</c:v>
                </c:pt>
                <c:pt idx="77344">
                  <c:v>0.83557046979865779</c:v>
                </c:pt>
                <c:pt idx="77345">
                  <c:v>0.83488632128214701</c:v>
                </c:pt>
                <c:pt idx="77346">
                  <c:v>0.83513614323013807</c:v>
                </c:pt>
                <c:pt idx="77347">
                  <c:v>0.83550913838120111</c:v>
                </c:pt>
                <c:pt idx="77348">
                  <c:v>0.83482475764354969</c:v>
                </c:pt>
                <c:pt idx="77349">
                  <c:v>0.83507462686567158</c:v>
                </c:pt>
                <c:pt idx="77350">
                  <c:v>0.83532486930545191</c:v>
                </c:pt>
                <c:pt idx="77351">
                  <c:v>0.83501306457633451</c:v>
                </c:pt>
                <c:pt idx="77352">
                  <c:v>0.83501306457633451</c:v>
                </c:pt>
                <c:pt idx="77353">
                  <c:v>0.83538633818589025</c:v>
                </c:pt>
                <c:pt idx="77354">
                  <c:v>0.83575961179544611</c:v>
                </c:pt>
                <c:pt idx="77355">
                  <c:v>0.83575961179544611</c:v>
                </c:pt>
                <c:pt idx="77356">
                  <c:v>0.83513614323013807</c:v>
                </c:pt>
                <c:pt idx="77357">
                  <c:v>0.83544776119402997</c:v>
                </c:pt>
                <c:pt idx="77358">
                  <c:v>0.83513614323013807</c:v>
                </c:pt>
                <c:pt idx="77359">
                  <c:v>0.83513614323013807</c:v>
                </c:pt>
                <c:pt idx="77360">
                  <c:v>0.83519761372110379</c:v>
                </c:pt>
                <c:pt idx="77361">
                  <c:v>0.83488632128214701</c:v>
                </c:pt>
                <c:pt idx="77362">
                  <c:v>0.83525903838986215</c:v>
                </c:pt>
                <c:pt idx="77363">
                  <c:v>0.83494783904619974</c:v>
                </c:pt>
                <c:pt idx="77364">
                  <c:v>0.83525903838986215</c:v>
                </c:pt>
                <c:pt idx="77365">
                  <c:v>0.83525903838986215</c:v>
                </c:pt>
                <c:pt idx="77366">
                  <c:v>0.83488632128214701</c:v>
                </c:pt>
                <c:pt idx="77367">
                  <c:v>0.83488632128214701</c:v>
                </c:pt>
                <c:pt idx="77368">
                  <c:v>0.83488632128214701</c:v>
                </c:pt>
                <c:pt idx="77369">
                  <c:v>0.83525903838986215</c:v>
                </c:pt>
                <c:pt idx="77370">
                  <c:v>0.83519761372110379</c:v>
                </c:pt>
                <c:pt idx="77371">
                  <c:v>0.83482475764354969</c:v>
                </c:pt>
                <c:pt idx="77372">
                  <c:v>0.83513614323013807</c:v>
                </c:pt>
                <c:pt idx="77373">
                  <c:v>0.83513614323013807</c:v>
                </c:pt>
                <c:pt idx="77374">
                  <c:v>0.83513614323013807</c:v>
                </c:pt>
                <c:pt idx="77375">
                  <c:v>0.83476314807907492</c:v>
                </c:pt>
                <c:pt idx="77376">
                  <c:v>0.83513614323013807</c:v>
                </c:pt>
                <c:pt idx="77377">
                  <c:v>0.83513614323013807</c:v>
                </c:pt>
                <c:pt idx="77378">
                  <c:v>0.83544776119402997</c:v>
                </c:pt>
                <c:pt idx="77379">
                  <c:v>0.83544776119402997</c:v>
                </c:pt>
                <c:pt idx="77380">
                  <c:v>0.83513614323013807</c:v>
                </c:pt>
                <c:pt idx="77381">
                  <c:v>0.83513614323013807</c:v>
                </c:pt>
                <c:pt idx="77382">
                  <c:v>0.83482475764354969</c:v>
                </c:pt>
                <c:pt idx="77383">
                  <c:v>0.83550913838120111</c:v>
                </c:pt>
                <c:pt idx="77384">
                  <c:v>0.83519761372110379</c:v>
                </c:pt>
                <c:pt idx="77385">
                  <c:v>0.83519761372110379</c:v>
                </c:pt>
                <c:pt idx="77386">
                  <c:v>0.83513614323013807</c:v>
                </c:pt>
                <c:pt idx="77387">
                  <c:v>0.83538633818589025</c:v>
                </c:pt>
                <c:pt idx="77388">
                  <c:v>0.83569828230022403</c:v>
                </c:pt>
                <c:pt idx="77389">
                  <c:v>0.83575961179544611</c:v>
                </c:pt>
                <c:pt idx="77390">
                  <c:v>0.83544776119402997</c:v>
                </c:pt>
                <c:pt idx="77391">
                  <c:v>0.83557046979865779</c:v>
                </c:pt>
                <c:pt idx="77392">
                  <c:v>0.8353204172876304</c:v>
                </c:pt>
                <c:pt idx="77393">
                  <c:v>0.8356317554975774</c:v>
                </c:pt>
                <c:pt idx="77394">
                  <c:v>0.83513614323013807</c:v>
                </c:pt>
                <c:pt idx="77395">
                  <c:v>0.83501306457633451</c:v>
                </c:pt>
                <c:pt idx="77396">
                  <c:v>0.83507462686567158</c:v>
                </c:pt>
                <c:pt idx="77397">
                  <c:v>0.83513614323013807</c:v>
                </c:pt>
                <c:pt idx="77398">
                  <c:v>0.83550913838120111</c:v>
                </c:pt>
                <c:pt idx="77399">
                  <c:v>0.83550913838120111</c:v>
                </c:pt>
                <c:pt idx="77400">
                  <c:v>0.83519761372110379</c:v>
                </c:pt>
                <c:pt idx="77401">
                  <c:v>0.83525903838986215</c:v>
                </c:pt>
                <c:pt idx="77402">
                  <c:v>0.83525903838986215</c:v>
                </c:pt>
                <c:pt idx="77403">
                  <c:v>0.83494783904619974</c:v>
                </c:pt>
                <c:pt idx="77404">
                  <c:v>0.8353204172876304</c:v>
                </c:pt>
                <c:pt idx="77405">
                  <c:v>0.83569299552906096</c:v>
                </c:pt>
                <c:pt idx="77406">
                  <c:v>0.8356317554975774</c:v>
                </c:pt>
                <c:pt idx="77407">
                  <c:v>0.83525903838986215</c:v>
                </c:pt>
                <c:pt idx="77408">
                  <c:v>0.8356317554975774</c:v>
                </c:pt>
                <c:pt idx="77409">
                  <c:v>0.83557046979865779</c:v>
                </c:pt>
                <c:pt idx="77410">
                  <c:v>0.83557046979865779</c:v>
                </c:pt>
                <c:pt idx="77411">
                  <c:v>0.83550913838120111</c:v>
                </c:pt>
                <c:pt idx="77412">
                  <c:v>0.83575961179544611</c:v>
                </c:pt>
                <c:pt idx="77413">
                  <c:v>0.83575961179544611</c:v>
                </c:pt>
                <c:pt idx="77414">
                  <c:v>0.83544776119402975</c:v>
                </c:pt>
                <c:pt idx="77415">
                  <c:v>0.83513614323013796</c:v>
                </c:pt>
                <c:pt idx="77416">
                  <c:v>0.83513614323013796</c:v>
                </c:pt>
                <c:pt idx="77417">
                  <c:v>0.83544776119402975</c:v>
                </c:pt>
                <c:pt idx="77418">
                  <c:v>0.83513614323013807</c:v>
                </c:pt>
                <c:pt idx="77419">
                  <c:v>0.83494783904619974</c:v>
                </c:pt>
                <c:pt idx="77420">
                  <c:v>0.83494783904619974</c:v>
                </c:pt>
                <c:pt idx="77421">
                  <c:v>0.83500931098696463</c:v>
                </c:pt>
                <c:pt idx="77422">
                  <c:v>0.83500931098696463</c:v>
                </c:pt>
                <c:pt idx="77423">
                  <c:v>0.83494783904619974</c:v>
                </c:pt>
                <c:pt idx="77424">
                  <c:v>0.83519761372110379</c:v>
                </c:pt>
                <c:pt idx="77425">
                  <c:v>0.83550913838120111</c:v>
                </c:pt>
                <c:pt idx="77426">
                  <c:v>0.83588213353226415</c:v>
                </c:pt>
                <c:pt idx="77427">
                  <c:v>0.83544776119402975</c:v>
                </c:pt>
                <c:pt idx="77428">
                  <c:v>0.83575961179544611</c:v>
                </c:pt>
                <c:pt idx="77429">
                  <c:v>0.83582089552238814</c:v>
                </c:pt>
                <c:pt idx="77430">
                  <c:v>0.83550913838120111</c:v>
                </c:pt>
                <c:pt idx="77431">
                  <c:v>0.83482475764354969</c:v>
                </c:pt>
                <c:pt idx="77432">
                  <c:v>0.83519761372110379</c:v>
                </c:pt>
                <c:pt idx="77433">
                  <c:v>0.83519761372110379</c:v>
                </c:pt>
                <c:pt idx="77434">
                  <c:v>0.83557046979865779</c:v>
                </c:pt>
                <c:pt idx="77435">
                  <c:v>0.83557046979865779</c:v>
                </c:pt>
                <c:pt idx="77436">
                  <c:v>0.83557046979865779</c:v>
                </c:pt>
                <c:pt idx="77437">
                  <c:v>0.8356317554975774</c:v>
                </c:pt>
                <c:pt idx="77438">
                  <c:v>0.83519761372110379</c:v>
                </c:pt>
                <c:pt idx="77439">
                  <c:v>0.83519761372110379</c:v>
                </c:pt>
                <c:pt idx="77440">
                  <c:v>0.83557046979865779</c:v>
                </c:pt>
                <c:pt idx="77441">
                  <c:v>0.83519761372110379</c:v>
                </c:pt>
                <c:pt idx="77442">
                  <c:v>0.83494783904619974</c:v>
                </c:pt>
                <c:pt idx="77443">
                  <c:v>0.8353204172876304</c:v>
                </c:pt>
                <c:pt idx="77444">
                  <c:v>0.83494783904619974</c:v>
                </c:pt>
                <c:pt idx="77445">
                  <c:v>0.83494783904619974</c:v>
                </c:pt>
                <c:pt idx="77446">
                  <c:v>0.83525903838986215</c:v>
                </c:pt>
                <c:pt idx="77447">
                  <c:v>0.83519761372110379</c:v>
                </c:pt>
                <c:pt idx="77448">
                  <c:v>0.83544776119402975</c:v>
                </c:pt>
                <c:pt idx="77449">
                  <c:v>0.83569828230022403</c:v>
                </c:pt>
                <c:pt idx="77450">
                  <c:v>0.83569828230022403</c:v>
                </c:pt>
                <c:pt idx="77451">
                  <c:v>0.83550913838120111</c:v>
                </c:pt>
                <c:pt idx="77452">
                  <c:v>0.83513614323013807</c:v>
                </c:pt>
                <c:pt idx="77453">
                  <c:v>0.83519761372110379</c:v>
                </c:pt>
                <c:pt idx="77454">
                  <c:v>0.83519761372110379</c:v>
                </c:pt>
                <c:pt idx="77455">
                  <c:v>0.83488632128214701</c:v>
                </c:pt>
                <c:pt idx="77456">
                  <c:v>0.83488632128214701</c:v>
                </c:pt>
                <c:pt idx="77457">
                  <c:v>0.83588213353226415</c:v>
                </c:pt>
                <c:pt idx="77458">
                  <c:v>0.83575961179544611</c:v>
                </c:pt>
                <c:pt idx="77459">
                  <c:v>0.83544776119402975</c:v>
                </c:pt>
                <c:pt idx="77460">
                  <c:v>0.83550913838120111</c:v>
                </c:pt>
                <c:pt idx="77461">
                  <c:v>0.83557046979865779</c:v>
                </c:pt>
                <c:pt idx="77462">
                  <c:v>0.83488632128214701</c:v>
                </c:pt>
                <c:pt idx="77463">
                  <c:v>0.83494783904619974</c:v>
                </c:pt>
                <c:pt idx="77464">
                  <c:v>0.83494783904619974</c:v>
                </c:pt>
                <c:pt idx="77465">
                  <c:v>0.83494783904619974</c:v>
                </c:pt>
                <c:pt idx="77466">
                  <c:v>0.83488632128214701</c:v>
                </c:pt>
                <c:pt idx="77467">
                  <c:v>0.83519761372110379</c:v>
                </c:pt>
                <c:pt idx="77468">
                  <c:v>0.83575961179544611</c:v>
                </c:pt>
                <c:pt idx="77469">
                  <c:v>0.83569828230022403</c:v>
                </c:pt>
                <c:pt idx="77470">
                  <c:v>0.83544776119402975</c:v>
                </c:pt>
                <c:pt idx="77471">
                  <c:v>0.83557046979865779</c:v>
                </c:pt>
                <c:pt idx="77472">
                  <c:v>0.83519761372110379</c:v>
                </c:pt>
                <c:pt idx="77473">
                  <c:v>0.83482475764354969</c:v>
                </c:pt>
                <c:pt idx="77474">
                  <c:v>0.83550913838120111</c:v>
                </c:pt>
                <c:pt idx="77475">
                  <c:v>0.83550913838120111</c:v>
                </c:pt>
                <c:pt idx="77476">
                  <c:v>0.83544776119402975</c:v>
                </c:pt>
                <c:pt idx="77477">
                  <c:v>0.83538633818589025</c:v>
                </c:pt>
                <c:pt idx="77478">
                  <c:v>0.83544776119402975</c:v>
                </c:pt>
                <c:pt idx="77479">
                  <c:v>0.83550913838120111</c:v>
                </c:pt>
                <c:pt idx="77480">
                  <c:v>0.83482475764354969</c:v>
                </c:pt>
                <c:pt idx="77481">
                  <c:v>0.83557046979865779</c:v>
                </c:pt>
                <c:pt idx="77482">
                  <c:v>0.83557046979865779</c:v>
                </c:pt>
                <c:pt idx="77483">
                  <c:v>0.83525903838986215</c:v>
                </c:pt>
                <c:pt idx="77484">
                  <c:v>0.83488632128214701</c:v>
                </c:pt>
                <c:pt idx="77485">
                  <c:v>0.83482475764354969</c:v>
                </c:pt>
                <c:pt idx="77486">
                  <c:v>0.83550913838120111</c:v>
                </c:pt>
                <c:pt idx="77487">
                  <c:v>0.83519761372110379</c:v>
                </c:pt>
                <c:pt idx="77488">
                  <c:v>0.83557046979865779</c:v>
                </c:pt>
                <c:pt idx="77489">
                  <c:v>0.83513614323013807</c:v>
                </c:pt>
                <c:pt idx="77490">
                  <c:v>0.83513614323013807</c:v>
                </c:pt>
                <c:pt idx="77491">
                  <c:v>0.83544776119402975</c:v>
                </c:pt>
                <c:pt idx="77492">
                  <c:v>0.83575961179544611</c:v>
                </c:pt>
                <c:pt idx="77493">
                  <c:v>0.83575961179544611</c:v>
                </c:pt>
                <c:pt idx="77494">
                  <c:v>0.83575961179544611</c:v>
                </c:pt>
                <c:pt idx="77495">
                  <c:v>0.83544776119402975</c:v>
                </c:pt>
                <c:pt idx="77496">
                  <c:v>0.83544776119402975</c:v>
                </c:pt>
                <c:pt idx="77497">
                  <c:v>0.83544776119402975</c:v>
                </c:pt>
                <c:pt idx="77498">
                  <c:v>0.83544776119402975</c:v>
                </c:pt>
                <c:pt idx="77499">
                  <c:v>0.83582089552238814</c:v>
                </c:pt>
                <c:pt idx="77500">
                  <c:v>0.83575961179544611</c:v>
                </c:pt>
                <c:pt idx="77501">
                  <c:v>0.83544776119402975</c:v>
                </c:pt>
                <c:pt idx="77502">
                  <c:v>0.83544776119402975</c:v>
                </c:pt>
                <c:pt idx="77503">
                  <c:v>0.83582089552238814</c:v>
                </c:pt>
                <c:pt idx="77504">
                  <c:v>0.83550913838120111</c:v>
                </c:pt>
                <c:pt idx="77505">
                  <c:v>0.83525903838986215</c:v>
                </c:pt>
                <c:pt idx="77506">
                  <c:v>0.8353204172876304</c:v>
                </c:pt>
                <c:pt idx="77507">
                  <c:v>0.83500931098696463</c:v>
                </c:pt>
                <c:pt idx="77508">
                  <c:v>0.83500931098696463</c:v>
                </c:pt>
                <c:pt idx="77509">
                  <c:v>0.83494783904619974</c:v>
                </c:pt>
                <c:pt idx="77510">
                  <c:v>0.83488632128214701</c:v>
                </c:pt>
                <c:pt idx="77511">
                  <c:v>0.83550913838120111</c:v>
                </c:pt>
                <c:pt idx="77512">
                  <c:v>0.83544776119402975</c:v>
                </c:pt>
                <c:pt idx="77513">
                  <c:v>0.83538633818589025</c:v>
                </c:pt>
                <c:pt idx="77514">
                  <c:v>0.83569828230022403</c:v>
                </c:pt>
                <c:pt idx="77515">
                  <c:v>0.83569828230022403</c:v>
                </c:pt>
                <c:pt idx="77516">
                  <c:v>0.83575961179544611</c:v>
                </c:pt>
                <c:pt idx="77517">
                  <c:v>0.83538633818589025</c:v>
                </c:pt>
                <c:pt idx="77518">
                  <c:v>0.83575961179544611</c:v>
                </c:pt>
                <c:pt idx="77519">
                  <c:v>0.83544776119402975</c:v>
                </c:pt>
                <c:pt idx="77520">
                  <c:v>0.83519761372110379</c:v>
                </c:pt>
                <c:pt idx="77521">
                  <c:v>0.83550913838120111</c:v>
                </c:pt>
                <c:pt idx="77522">
                  <c:v>0.83519761372110379</c:v>
                </c:pt>
                <c:pt idx="77523">
                  <c:v>0.83519761372110379</c:v>
                </c:pt>
                <c:pt idx="77524">
                  <c:v>0.83525903838986215</c:v>
                </c:pt>
                <c:pt idx="77525">
                  <c:v>0.83525903838986215</c:v>
                </c:pt>
                <c:pt idx="77526">
                  <c:v>0.83494783904619974</c:v>
                </c:pt>
                <c:pt idx="77527">
                  <c:v>0.8353204172876304</c:v>
                </c:pt>
                <c:pt idx="77528">
                  <c:v>0.83494783904619974</c:v>
                </c:pt>
                <c:pt idx="77529">
                  <c:v>0.83494783904619974</c:v>
                </c:pt>
                <c:pt idx="77530">
                  <c:v>0.8353204172876304</c:v>
                </c:pt>
                <c:pt idx="77531">
                  <c:v>0.83488632128214701</c:v>
                </c:pt>
                <c:pt idx="77532">
                  <c:v>0.83519761372110379</c:v>
                </c:pt>
                <c:pt idx="77533">
                  <c:v>0.83557046979865779</c:v>
                </c:pt>
                <c:pt idx="77534">
                  <c:v>0.83557046979865779</c:v>
                </c:pt>
                <c:pt idx="77535">
                  <c:v>0.83550913838120111</c:v>
                </c:pt>
                <c:pt idx="77536">
                  <c:v>0.83550913838120111</c:v>
                </c:pt>
                <c:pt idx="77537">
                  <c:v>0.83582089552238814</c:v>
                </c:pt>
                <c:pt idx="77538">
                  <c:v>0.83550913838120111</c:v>
                </c:pt>
                <c:pt idx="77539">
                  <c:v>0.83550913838120111</c:v>
                </c:pt>
                <c:pt idx="77540">
                  <c:v>0.83550913838120111</c:v>
                </c:pt>
                <c:pt idx="77541">
                  <c:v>0.83582089552238814</c:v>
                </c:pt>
                <c:pt idx="77542">
                  <c:v>0.83550913838120111</c:v>
                </c:pt>
                <c:pt idx="77543">
                  <c:v>0.83557046979865779</c:v>
                </c:pt>
                <c:pt idx="77544">
                  <c:v>0.83525903838986215</c:v>
                </c:pt>
                <c:pt idx="77545">
                  <c:v>0.83557046979865779</c:v>
                </c:pt>
                <c:pt idx="77546">
                  <c:v>0.83550913838120111</c:v>
                </c:pt>
                <c:pt idx="77547">
                  <c:v>0.83513614323013796</c:v>
                </c:pt>
                <c:pt idx="77548">
                  <c:v>0.83544776119402975</c:v>
                </c:pt>
                <c:pt idx="77549">
                  <c:v>0.83582089552238814</c:v>
                </c:pt>
                <c:pt idx="77550">
                  <c:v>0.83550913838120111</c:v>
                </c:pt>
                <c:pt idx="77551">
                  <c:v>0.83525903838986215</c:v>
                </c:pt>
                <c:pt idx="77552">
                  <c:v>0.83569299552906096</c:v>
                </c:pt>
                <c:pt idx="77553">
                  <c:v>0.83569299552906096</c:v>
                </c:pt>
                <c:pt idx="77554">
                  <c:v>0.8356317554975774</c:v>
                </c:pt>
                <c:pt idx="77555">
                  <c:v>0.83557046979865779</c:v>
                </c:pt>
                <c:pt idx="77556">
                  <c:v>0.83557046979865779</c:v>
                </c:pt>
                <c:pt idx="77557">
                  <c:v>0.83550913838120111</c:v>
                </c:pt>
                <c:pt idx="77558">
                  <c:v>0.83550913838120111</c:v>
                </c:pt>
                <c:pt idx="77559">
                  <c:v>0.83557046979865779</c:v>
                </c:pt>
                <c:pt idx="77560">
                  <c:v>0.83525903838986215</c:v>
                </c:pt>
                <c:pt idx="77561">
                  <c:v>0.83557046979865779</c:v>
                </c:pt>
                <c:pt idx="77562">
                  <c:v>0.83550913838120111</c:v>
                </c:pt>
                <c:pt idx="77563">
                  <c:v>0.83544776119402975</c:v>
                </c:pt>
                <c:pt idx="77564">
                  <c:v>0.83582089552238814</c:v>
                </c:pt>
                <c:pt idx="77565">
                  <c:v>0.83550913838120111</c:v>
                </c:pt>
                <c:pt idx="77566">
                  <c:v>0.83519761372110379</c:v>
                </c:pt>
                <c:pt idx="77567">
                  <c:v>0.83582089552238814</c:v>
                </c:pt>
                <c:pt idx="77568">
                  <c:v>0.83575961179544611</c:v>
                </c:pt>
                <c:pt idx="77569">
                  <c:v>0.83575961179544611</c:v>
                </c:pt>
                <c:pt idx="77570">
                  <c:v>0.83582089552238814</c:v>
                </c:pt>
                <c:pt idx="77571">
                  <c:v>0.83588213353226415</c:v>
                </c:pt>
                <c:pt idx="77572">
                  <c:v>0.8353204172876304</c:v>
                </c:pt>
                <c:pt idx="77573">
                  <c:v>0.8353817504655493</c:v>
                </c:pt>
                <c:pt idx="77574">
                  <c:v>0.8353204172876304</c:v>
                </c:pt>
                <c:pt idx="77575">
                  <c:v>0.83494783904619974</c:v>
                </c:pt>
                <c:pt idx="77576">
                  <c:v>0.83500931098696463</c:v>
                </c:pt>
                <c:pt idx="77577">
                  <c:v>0.83538175046554941</c:v>
                </c:pt>
                <c:pt idx="77578">
                  <c:v>0.83500931098696463</c:v>
                </c:pt>
                <c:pt idx="77579">
                  <c:v>0.83525903838986215</c:v>
                </c:pt>
                <c:pt idx="77580">
                  <c:v>0.83525903838986215</c:v>
                </c:pt>
                <c:pt idx="77581">
                  <c:v>0.83500931098696463</c:v>
                </c:pt>
                <c:pt idx="77582">
                  <c:v>0.83507073715562186</c:v>
                </c:pt>
                <c:pt idx="77583">
                  <c:v>0.83500931098696463</c:v>
                </c:pt>
                <c:pt idx="77584">
                  <c:v>0.83500931098696463</c:v>
                </c:pt>
                <c:pt idx="77585">
                  <c:v>0.8353204172876304</c:v>
                </c:pt>
                <c:pt idx="77586">
                  <c:v>0.83500931098696463</c:v>
                </c:pt>
                <c:pt idx="77587">
                  <c:v>0.8347599553405286</c:v>
                </c:pt>
                <c:pt idx="77588">
                  <c:v>0.83513211760327521</c:v>
                </c:pt>
                <c:pt idx="77589">
                  <c:v>0.83544303797468367</c:v>
                </c:pt>
                <c:pt idx="77590">
                  <c:v>0.83513211760327521</c:v>
                </c:pt>
                <c:pt idx="77591">
                  <c:v>0.83488285608032731</c:v>
                </c:pt>
                <c:pt idx="77592">
                  <c:v>0.83519345238095233</c:v>
                </c:pt>
                <c:pt idx="77593">
                  <c:v>0.83519345238095233</c:v>
                </c:pt>
                <c:pt idx="77594">
                  <c:v>0.83519345238095233</c:v>
                </c:pt>
                <c:pt idx="77595">
                  <c:v>0.8348214285714286</c:v>
                </c:pt>
                <c:pt idx="77596">
                  <c:v>0.83513211760327521</c:v>
                </c:pt>
                <c:pt idx="77597">
                  <c:v>0.83507073715562186</c:v>
                </c:pt>
                <c:pt idx="77598">
                  <c:v>0.83500931098696463</c:v>
                </c:pt>
                <c:pt idx="77599">
                  <c:v>0.83500931098696463</c:v>
                </c:pt>
                <c:pt idx="77600">
                  <c:v>0.8353817504655493</c:v>
                </c:pt>
                <c:pt idx="77601">
                  <c:v>0.8353204172876304</c:v>
                </c:pt>
                <c:pt idx="77602">
                  <c:v>0.83525903838986215</c:v>
                </c:pt>
                <c:pt idx="77603">
                  <c:v>0.83525903838986215</c:v>
                </c:pt>
                <c:pt idx="77604">
                  <c:v>0.83557046979865779</c:v>
                </c:pt>
                <c:pt idx="77605">
                  <c:v>0.83557046979865779</c:v>
                </c:pt>
                <c:pt idx="77606">
                  <c:v>0.83557046979865779</c:v>
                </c:pt>
                <c:pt idx="77607">
                  <c:v>0.83525903838986215</c:v>
                </c:pt>
                <c:pt idx="77608">
                  <c:v>0.8356317554975774</c:v>
                </c:pt>
                <c:pt idx="77609">
                  <c:v>0.8356317554975774</c:v>
                </c:pt>
                <c:pt idx="77610">
                  <c:v>0.83569299552906096</c:v>
                </c:pt>
                <c:pt idx="77611">
                  <c:v>0.83569299552906096</c:v>
                </c:pt>
                <c:pt idx="77612">
                  <c:v>0.83569299552906096</c:v>
                </c:pt>
                <c:pt idx="77613">
                  <c:v>0.8353817504655493</c:v>
                </c:pt>
                <c:pt idx="77614">
                  <c:v>0.83569299552906096</c:v>
                </c:pt>
                <c:pt idx="77615">
                  <c:v>0.8357541899441342</c:v>
                </c:pt>
                <c:pt idx="77616">
                  <c:v>0.83513211760327521</c:v>
                </c:pt>
                <c:pt idx="77617">
                  <c:v>0.83500931098696463</c:v>
                </c:pt>
                <c:pt idx="77618">
                  <c:v>0.83538175046554941</c:v>
                </c:pt>
                <c:pt idx="77619">
                  <c:v>0.83538175046554941</c:v>
                </c:pt>
                <c:pt idx="77620">
                  <c:v>0.83500931098696463</c:v>
                </c:pt>
                <c:pt idx="77621">
                  <c:v>0.83507073715562186</c:v>
                </c:pt>
                <c:pt idx="77622">
                  <c:v>0.83513211760327521</c:v>
                </c:pt>
                <c:pt idx="77623">
                  <c:v>0.83544303797468367</c:v>
                </c:pt>
                <c:pt idx="77624">
                  <c:v>0.8353817504655493</c:v>
                </c:pt>
                <c:pt idx="77625">
                  <c:v>0.83569299552906096</c:v>
                </c:pt>
                <c:pt idx="77626">
                  <c:v>0.83569299552906096</c:v>
                </c:pt>
                <c:pt idx="77627">
                  <c:v>0.8353204172876304</c:v>
                </c:pt>
                <c:pt idx="77628">
                  <c:v>0.8353204172876304</c:v>
                </c:pt>
                <c:pt idx="77629">
                  <c:v>0.8356317554975774</c:v>
                </c:pt>
                <c:pt idx="77630">
                  <c:v>0.8353204172876304</c:v>
                </c:pt>
                <c:pt idx="77631">
                  <c:v>0.8353817504655493</c:v>
                </c:pt>
                <c:pt idx="77632">
                  <c:v>0.8353817504655493</c:v>
                </c:pt>
                <c:pt idx="77633">
                  <c:v>0.83507073715562186</c:v>
                </c:pt>
                <c:pt idx="77634">
                  <c:v>0.83507073715562186</c:v>
                </c:pt>
                <c:pt idx="77635">
                  <c:v>0.83500931098696463</c:v>
                </c:pt>
                <c:pt idx="77636">
                  <c:v>0.8353204172876304</c:v>
                </c:pt>
                <c:pt idx="77637">
                  <c:v>0.83569299552906096</c:v>
                </c:pt>
                <c:pt idx="77638">
                  <c:v>0.8353204172876304</c:v>
                </c:pt>
                <c:pt idx="77639">
                  <c:v>0.8353204172876304</c:v>
                </c:pt>
                <c:pt idx="77640">
                  <c:v>0.8353204172876304</c:v>
                </c:pt>
                <c:pt idx="77641">
                  <c:v>0.83525903838986215</c:v>
                </c:pt>
                <c:pt idx="77642">
                  <c:v>0.83525903838986215</c:v>
                </c:pt>
                <c:pt idx="77643">
                  <c:v>0.83519761372110379</c:v>
                </c:pt>
                <c:pt idx="77644">
                  <c:v>0.83519761372110379</c:v>
                </c:pt>
                <c:pt idx="77645">
                  <c:v>0.83557046979865779</c:v>
                </c:pt>
                <c:pt idx="77646">
                  <c:v>0.83550913838120111</c:v>
                </c:pt>
                <c:pt idx="77647">
                  <c:v>0.83550913838120111</c:v>
                </c:pt>
                <c:pt idx="77648">
                  <c:v>0.83550913838120111</c:v>
                </c:pt>
                <c:pt idx="77649">
                  <c:v>0.83557046979865779</c:v>
                </c:pt>
                <c:pt idx="77650">
                  <c:v>0.83525903838986215</c:v>
                </c:pt>
                <c:pt idx="77651">
                  <c:v>0.8356317554975774</c:v>
                </c:pt>
                <c:pt idx="77652">
                  <c:v>0.83525903838986215</c:v>
                </c:pt>
                <c:pt idx="77653">
                  <c:v>0.83557046979865779</c:v>
                </c:pt>
                <c:pt idx="77654">
                  <c:v>0.83519761372110379</c:v>
                </c:pt>
                <c:pt idx="77655">
                  <c:v>0.83557046979865779</c:v>
                </c:pt>
                <c:pt idx="77656">
                  <c:v>0.83525903838986215</c:v>
                </c:pt>
                <c:pt idx="77657">
                  <c:v>0.8356317554975774</c:v>
                </c:pt>
                <c:pt idx="77658">
                  <c:v>0.8353204172876304</c:v>
                </c:pt>
                <c:pt idx="77659">
                  <c:v>0.83500931098696463</c:v>
                </c:pt>
                <c:pt idx="77660">
                  <c:v>0.83507073715562186</c:v>
                </c:pt>
                <c:pt idx="77661">
                  <c:v>0.83538175046554941</c:v>
                </c:pt>
                <c:pt idx="77662">
                  <c:v>0.83500931098696463</c:v>
                </c:pt>
                <c:pt idx="77663">
                  <c:v>0.8353204172876304</c:v>
                </c:pt>
                <c:pt idx="77664">
                  <c:v>0.83525903838986215</c:v>
                </c:pt>
                <c:pt idx="77665">
                  <c:v>0.83525903838986215</c:v>
                </c:pt>
                <c:pt idx="77666">
                  <c:v>0.8356317554975774</c:v>
                </c:pt>
                <c:pt idx="77667">
                  <c:v>0.83557046979865779</c:v>
                </c:pt>
                <c:pt idx="77668">
                  <c:v>0.83557046979865779</c:v>
                </c:pt>
                <c:pt idx="77669">
                  <c:v>0.83557046979865779</c:v>
                </c:pt>
                <c:pt idx="77670">
                  <c:v>0.83557046979865779</c:v>
                </c:pt>
                <c:pt idx="77671">
                  <c:v>0.83550913838120111</c:v>
                </c:pt>
                <c:pt idx="77672">
                  <c:v>0.83557046979865779</c:v>
                </c:pt>
                <c:pt idx="77673">
                  <c:v>0.83594332587621178</c:v>
                </c:pt>
                <c:pt idx="77674">
                  <c:v>0.83557046979865779</c:v>
                </c:pt>
                <c:pt idx="77675">
                  <c:v>0.83525903838986215</c:v>
                </c:pt>
                <c:pt idx="77676">
                  <c:v>0.83557046979865779</c:v>
                </c:pt>
                <c:pt idx="77677">
                  <c:v>0.83588213353226415</c:v>
                </c:pt>
                <c:pt idx="77678">
                  <c:v>0.83519761372110379</c:v>
                </c:pt>
                <c:pt idx="77679">
                  <c:v>0.83550913838120111</c:v>
                </c:pt>
                <c:pt idx="77680">
                  <c:v>0.83550913838120111</c:v>
                </c:pt>
                <c:pt idx="77681">
                  <c:v>0.83557046979865779</c:v>
                </c:pt>
                <c:pt idx="77682">
                  <c:v>0.8353204172876304</c:v>
                </c:pt>
                <c:pt idx="77683">
                  <c:v>0.83494783904619974</c:v>
                </c:pt>
                <c:pt idx="77684">
                  <c:v>0.8353204172876304</c:v>
                </c:pt>
                <c:pt idx="77685">
                  <c:v>0.8353204172876304</c:v>
                </c:pt>
                <c:pt idx="77686">
                  <c:v>0.83538175046554941</c:v>
                </c:pt>
                <c:pt idx="77687">
                  <c:v>0.83606557377049184</c:v>
                </c:pt>
                <c:pt idx="77688">
                  <c:v>0.83569299552906096</c:v>
                </c:pt>
                <c:pt idx="77689">
                  <c:v>0.8356317554975774</c:v>
                </c:pt>
                <c:pt idx="77690">
                  <c:v>0.83557046979865779</c:v>
                </c:pt>
                <c:pt idx="77691">
                  <c:v>0.83557046979865779</c:v>
                </c:pt>
                <c:pt idx="77692">
                  <c:v>0.83519761372110379</c:v>
                </c:pt>
                <c:pt idx="77693">
                  <c:v>0.83550913838120111</c:v>
                </c:pt>
                <c:pt idx="77694">
                  <c:v>0.83550913838120111</c:v>
                </c:pt>
                <c:pt idx="77695">
                  <c:v>0.83557046979865779</c:v>
                </c:pt>
                <c:pt idx="77696">
                  <c:v>0.83569299552906096</c:v>
                </c:pt>
                <c:pt idx="77697">
                  <c:v>0.8353817504655493</c:v>
                </c:pt>
                <c:pt idx="77698">
                  <c:v>0.83538175046554941</c:v>
                </c:pt>
                <c:pt idx="77699">
                  <c:v>0.83500931098696463</c:v>
                </c:pt>
                <c:pt idx="77700">
                  <c:v>0.83494783904619974</c:v>
                </c:pt>
                <c:pt idx="77701">
                  <c:v>0.83507073715562186</c:v>
                </c:pt>
                <c:pt idx="77702">
                  <c:v>0.83519345238095233</c:v>
                </c:pt>
                <c:pt idx="77703">
                  <c:v>0.83494423791821559</c:v>
                </c:pt>
                <c:pt idx="77704">
                  <c:v>0.83556547619047616</c:v>
                </c:pt>
                <c:pt idx="77705">
                  <c:v>0.83550427986602172</c:v>
                </c:pt>
                <c:pt idx="77706">
                  <c:v>0.83544303797468367</c:v>
                </c:pt>
                <c:pt idx="77707">
                  <c:v>0.8353817504655493</c:v>
                </c:pt>
                <c:pt idx="77708">
                  <c:v>0.8357541899441342</c:v>
                </c:pt>
                <c:pt idx="77709">
                  <c:v>0.83569299552906096</c:v>
                </c:pt>
                <c:pt idx="77710">
                  <c:v>0.8357541899441342</c:v>
                </c:pt>
                <c:pt idx="77711">
                  <c:v>0.8357541899441342</c:v>
                </c:pt>
                <c:pt idx="77712">
                  <c:v>0.83569299552906096</c:v>
                </c:pt>
                <c:pt idx="77713">
                  <c:v>0.83569299552906096</c:v>
                </c:pt>
                <c:pt idx="77714">
                  <c:v>0.8357541899441342</c:v>
                </c:pt>
                <c:pt idx="77715">
                  <c:v>0.83544303797468367</c:v>
                </c:pt>
                <c:pt idx="77716">
                  <c:v>0.83507073715562186</c:v>
                </c:pt>
                <c:pt idx="77717">
                  <c:v>0.83519345238095233</c:v>
                </c:pt>
                <c:pt idx="77718">
                  <c:v>0.83519345238095233</c:v>
                </c:pt>
                <c:pt idx="77719">
                  <c:v>0.83513211760327521</c:v>
                </c:pt>
                <c:pt idx="77720">
                  <c:v>0.83519345238095233</c:v>
                </c:pt>
                <c:pt idx="77721">
                  <c:v>0.83519345238095233</c:v>
                </c:pt>
                <c:pt idx="77722">
                  <c:v>0.83550427986602172</c:v>
                </c:pt>
                <c:pt idx="77723">
                  <c:v>0.8357541899441342</c:v>
                </c:pt>
                <c:pt idx="77724">
                  <c:v>0.8356317554975774</c:v>
                </c:pt>
                <c:pt idx="77725">
                  <c:v>0.8353204172876304</c:v>
                </c:pt>
                <c:pt idx="77726">
                  <c:v>0.83569299552906096</c:v>
                </c:pt>
                <c:pt idx="77727">
                  <c:v>0.8353817504655493</c:v>
                </c:pt>
                <c:pt idx="77728">
                  <c:v>0.83544303797468367</c:v>
                </c:pt>
                <c:pt idx="77729">
                  <c:v>0.83513211760327521</c:v>
                </c:pt>
                <c:pt idx="77730">
                  <c:v>0.83519345238095233</c:v>
                </c:pt>
                <c:pt idx="77731">
                  <c:v>0.83519345238095233</c:v>
                </c:pt>
                <c:pt idx="77732">
                  <c:v>0.83519345238095233</c:v>
                </c:pt>
                <c:pt idx="77733">
                  <c:v>0.83513211760327521</c:v>
                </c:pt>
                <c:pt idx="77734">
                  <c:v>0.83513211760327521</c:v>
                </c:pt>
                <c:pt idx="77735">
                  <c:v>0.83513211760327521</c:v>
                </c:pt>
                <c:pt idx="77736">
                  <c:v>0.8353817504655493</c:v>
                </c:pt>
                <c:pt idx="77737">
                  <c:v>0.83569299552906096</c:v>
                </c:pt>
                <c:pt idx="77738">
                  <c:v>0.8353817504655493</c:v>
                </c:pt>
                <c:pt idx="77739">
                  <c:v>0.8353817504655493</c:v>
                </c:pt>
                <c:pt idx="77740">
                  <c:v>0.8353817504655493</c:v>
                </c:pt>
                <c:pt idx="77741">
                  <c:v>0.8357541899441342</c:v>
                </c:pt>
                <c:pt idx="77742">
                  <c:v>0.8353204172876304</c:v>
                </c:pt>
                <c:pt idx="77743">
                  <c:v>0.8353204172876304</c:v>
                </c:pt>
                <c:pt idx="77744">
                  <c:v>0.8353817504655493</c:v>
                </c:pt>
                <c:pt idx="77745">
                  <c:v>0.8353817504655493</c:v>
                </c:pt>
                <c:pt idx="77746">
                  <c:v>0.8357541899441342</c:v>
                </c:pt>
                <c:pt idx="77747">
                  <c:v>0.8353817504655493</c:v>
                </c:pt>
                <c:pt idx="77748">
                  <c:v>0.8357541899441342</c:v>
                </c:pt>
                <c:pt idx="77749">
                  <c:v>0.83544303797468367</c:v>
                </c:pt>
                <c:pt idx="77750">
                  <c:v>0.83513211760327521</c:v>
                </c:pt>
                <c:pt idx="77751">
                  <c:v>0.83550427986602172</c:v>
                </c:pt>
                <c:pt idx="77752">
                  <c:v>0.83513211760327521</c:v>
                </c:pt>
                <c:pt idx="77753">
                  <c:v>0.83513211760327521</c:v>
                </c:pt>
                <c:pt idx="77754">
                  <c:v>0.83513211760327521</c:v>
                </c:pt>
                <c:pt idx="77755">
                  <c:v>0.83544303797468367</c:v>
                </c:pt>
                <c:pt idx="77756">
                  <c:v>0.83544303797468367</c:v>
                </c:pt>
                <c:pt idx="77757">
                  <c:v>0.83550427986602172</c:v>
                </c:pt>
                <c:pt idx="77758">
                  <c:v>0.83519345238095233</c:v>
                </c:pt>
                <c:pt idx="77759">
                  <c:v>0.83519345238095233</c:v>
                </c:pt>
                <c:pt idx="77760">
                  <c:v>0.83519345238095233</c:v>
                </c:pt>
                <c:pt idx="77761">
                  <c:v>0.83550427986602172</c:v>
                </c:pt>
                <c:pt idx="77762">
                  <c:v>0.8353204172876304</c:v>
                </c:pt>
                <c:pt idx="77763">
                  <c:v>0.83550913838120111</c:v>
                </c:pt>
                <c:pt idx="77764">
                  <c:v>0.83544776119402975</c:v>
                </c:pt>
                <c:pt idx="77765">
                  <c:v>0.83550913838120111</c:v>
                </c:pt>
                <c:pt idx="77766">
                  <c:v>0.83525903838986215</c:v>
                </c:pt>
                <c:pt idx="77767">
                  <c:v>0.83569299552906096</c:v>
                </c:pt>
                <c:pt idx="77768">
                  <c:v>0.83544303797468367</c:v>
                </c:pt>
                <c:pt idx="77769">
                  <c:v>0.83544303797468367</c:v>
                </c:pt>
                <c:pt idx="77770">
                  <c:v>0.83507073715562186</c:v>
                </c:pt>
                <c:pt idx="77771">
                  <c:v>0.83513211760327521</c:v>
                </c:pt>
                <c:pt idx="77772">
                  <c:v>0.83513211760327521</c:v>
                </c:pt>
                <c:pt idx="77773">
                  <c:v>0.83507073715562186</c:v>
                </c:pt>
                <c:pt idx="77774">
                  <c:v>0.83507073715562186</c:v>
                </c:pt>
                <c:pt idx="77775">
                  <c:v>0.83500931098696463</c:v>
                </c:pt>
                <c:pt idx="77776">
                  <c:v>0.83494783904619974</c:v>
                </c:pt>
                <c:pt idx="77777">
                  <c:v>0.8353204172876304</c:v>
                </c:pt>
                <c:pt idx="77778">
                  <c:v>0.83500931098696463</c:v>
                </c:pt>
                <c:pt idx="77779">
                  <c:v>0.8353204172876304</c:v>
                </c:pt>
                <c:pt idx="77780">
                  <c:v>0.83500931098696463</c:v>
                </c:pt>
                <c:pt idx="77781">
                  <c:v>0.83538175046554941</c:v>
                </c:pt>
                <c:pt idx="77782">
                  <c:v>0.83500931098696463</c:v>
                </c:pt>
                <c:pt idx="77783">
                  <c:v>0.83494783904619974</c:v>
                </c:pt>
                <c:pt idx="77784">
                  <c:v>0.83557046979865779</c:v>
                </c:pt>
                <c:pt idx="77785">
                  <c:v>0.83594332587621178</c:v>
                </c:pt>
                <c:pt idx="77786">
                  <c:v>0.83557046979865779</c:v>
                </c:pt>
                <c:pt idx="77787">
                  <c:v>0.83588213353226415</c:v>
                </c:pt>
                <c:pt idx="77788">
                  <c:v>0.83575961179544611</c:v>
                </c:pt>
                <c:pt idx="77789">
                  <c:v>0.83544776119402975</c:v>
                </c:pt>
                <c:pt idx="77790">
                  <c:v>0.83550913838120111</c:v>
                </c:pt>
                <c:pt idx="77791">
                  <c:v>0.83544776119402975</c:v>
                </c:pt>
                <c:pt idx="77792">
                  <c:v>0.83544776119402975</c:v>
                </c:pt>
                <c:pt idx="77793">
                  <c:v>0.83582089552238814</c:v>
                </c:pt>
                <c:pt idx="77794">
                  <c:v>0.83519761372110379</c:v>
                </c:pt>
                <c:pt idx="77795">
                  <c:v>0.83525903838986215</c:v>
                </c:pt>
                <c:pt idx="77796">
                  <c:v>0.83494783904619974</c:v>
                </c:pt>
                <c:pt idx="77797">
                  <c:v>0.83494783904619974</c:v>
                </c:pt>
                <c:pt idx="77798">
                  <c:v>0.83538175046554941</c:v>
                </c:pt>
                <c:pt idx="77799">
                  <c:v>0.83500931098696463</c:v>
                </c:pt>
                <c:pt idx="77800">
                  <c:v>0.83557046979865779</c:v>
                </c:pt>
                <c:pt idx="77801">
                  <c:v>0.83582089552238814</c:v>
                </c:pt>
                <c:pt idx="77802">
                  <c:v>0.83544776119402975</c:v>
                </c:pt>
                <c:pt idx="77803">
                  <c:v>0.83575961179544611</c:v>
                </c:pt>
                <c:pt idx="77804">
                  <c:v>0.83575961179544611</c:v>
                </c:pt>
                <c:pt idx="77805">
                  <c:v>0.83513614323013807</c:v>
                </c:pt>
                <c:pt idx="77806">
                  <c:v>0.83525903838986215</c:v>
                </c:pt>
                <c:pt idx="77807">
                  <c:v>0.83525903838986215</c:v>
                </c:pt>
                <c:pt idx="77808">
                  <c:v>0.8356317554975774</c:v>
                </c:pt>
                <c:pt idx="77809">
                  <c:v>0.8353204172876304</c:v>
                </c:pt>
                <c:pt idx="77810">
                  <c:v>0.83494783904619974</c:v>
                </c:pt>
                <c:pt idx="77811">
                  <c:v>0.83525903838986215</c:v>
                </c:pt>
                <c:pt idx="77812">
                  <c:v>0.83525903838986215</c:v>
                </c:pt>
                <c:pt idx="77813">
                  <c:v>0.83494783904619974</c:v>
                </c:pt>
                <c:pt idx="77814">
                  <c:v>0.83557046979865779</c:v>
                </c:pt>
                <c:pt idx="77815">
                  <c:v>0.83513614323013796</c:v>
                </c:pt>
                <c:pt idx="77816">
                  <c:v>0.83544776119402975</c:v>
                </c:pt>
                <c:pt idx="77817">
                  <c:v>0.83575961179544611</c:v>
                </c:pt>
                <c:pt idx="77818">
                  <c:v>0.83538633818589025</c:v>
                </c:pt>
                <c:pt idx="77819">
                  <c:v>0.83538633818589025</c:v>
                </c:pt>
                <c:pt idx="77820">
                  <c:v>0.83544776119402975</c:v>
                </c:pt>
                <c:pt idx="77821">
                  <c:v>0.83513614323013796</c:v>
                </c:pt>
                <c:pt idx="77822">
                  <c:v>0.83550913838120111</c:v>
                </c:pt>
                <c:pt idx="77823">
                  <c:v>0.83513614323013796</c:v>
                </c:pt>
                <c:pt idx="77824">
                  <c:v>0.83544776119402975</c:v>
                </c:pt>
                <c:pt idx="77825">
                  <c:v>0.83550913838120111</c:v>
                </c:pt>
                <c:pt idx="77826">
                  <c:v>0.83550913838120111</c:v>
                </c:pt>
                <c:pt idx="77827">
                  <c:v>0.83550913838120111</c:v>
                </c:pt>
                <c:pt idx="77828">
                  <c:v>0.83525903838986215</c:v>
                </c:pt>
                <c:pt idx="77829">
                  <c:v>0.8353204172876304</c:v>
                </c:pt>
                <c:pt idx="77830">
                  <c:v>0.83500931098696463</c:v>
                </c:pt>
                <c:pt idx="77831">
                  <c:v>0.83507073715562186</c:v>
                </c:pt>
                <c:pt idx="77832">
                  <c:v>0.83513211760327521</c:v>
                </c:pt>
                <c:pt idx="77833">
                  <c:v>0.83507073715562186</c:v>
                </c:pt>
                <c:pt idx="77834">
                  <c:v>0.83544303797468367</c:v>
                </c:pt>
                <c:pt idx="77835">
                  <c:v>0.83513211760327521</c:v>
                </c:pt>
                <c:pt idx="77836">
                  <c:v>0.83544303797468367</c:v>
                </c:pt>
                <c:pt idx="77837">
                  <c:v>0.83507073715562186</c:v>
                </c:pt>
                <c:pt idx="77838">
                  <c:v>0.83538175046554941</c:v>
                </c:pt>
                <c:pt idx="77839">
                  <c:v>0.83500931098696463</c:v>
                </c:pt>
                <c:pt idx="77840">
                  <c:v>0.83494783904619974</c:v>
                </c:pt>
                <c:pt idx="77841">
                  <c:v>0.8353204172876304</c:v>
                </c:pt>
                <c:pt idx="77842">
                  <c:v>0.83569299552906118</c:v>
                </c:pt>
                <c:pt idx="77843">
                  <c:v>0.83488632128214701</c:v>
                </c:pt>
                <c:pt idx="77844">
                  <c:v>0.83525903838986215</c:v>
                </c:pt>
                <c:pt idx="77845">
                  <c:v>0.83557046979865779</c:v>
                </c:pt>
                <c:pt idx="77846">
                  <c:v>0.83550913838120111</c:v>
                </c:pt>
                <c:pt idx="77847">
                  <c:v>0.83550913838120111</c:v>
                </c:pt>
                <c:pt idx="77848">
                  <c:v>0.83582089552238814</c:v>
                </c:pt>
                <c:pt idx="77849">
                  <c:v>0.83582089552238814</c:v>
                </c:pt>
                <c:pt idx="77850">
                  <c:v>0.83550913838120111</c:v>
                </c:pt>
                <c:pt idx="77851">
                  <c:v>0.83550913838120111</c:v>
                </c:pt>
                <c:pt idx="77852">
                  <c:v>0.83557046979865779</c:v>
                </c:pt>
                <c:pt idx="77853">
                  <c:v>0.8356317554975774</c:v>
                </c:pt>
                <c:pt idx="77854">
                  <c:v>0.8356317554975774</c:v>
                </c:pt>
                <c:pt idx="77855">
                  <c:v>0.83557046979865779</c:v>
                </c:pt>
                <c:pt idx="77856">
                  <c:v>0.83557046979865779</c:v>
                </c:pt>
                <c:pt idx="77857">
                  <c:v>0.83557046979865779</c:v>
                </c:pt>
                <c:pt idx="77858">
                  <c:v>0.83525903838986215</c:v>
                </c:pt>
                <c:pt idx="77859">
                  <c:v>0.83525903838986215</c:v>
                </c:pt>
                <c:pt idx="77860">
                  <c:v>0.83494783904619974</c:v>
                </c:pt>
                <c:pt idx="77861">
                  <c:v>0.83494783904619974</c:v>
                </c:pt>
                <c:pt idx="77862">
                  <c:v>0.83538175046554941</c:v>
                </c:pt>
                <c:pt idx="77863">
                  <c:v>0.83500931098696463</c:v>
                </c:pt>
                <c:pt idx="77864">
                  <c:v>0.83500931098696463</c:v>
                </c:pt>
                <c:pt idx="77865">
                  <c:v>0.83494783904619974</c:v>
                </c:pt>
                <c:pt idx="77866">
                  <c:v>0.83488632128214701</c:v>
                </c:pt>
                <c:pt idx="77867">
                  <c:v>0.83519761372110379</c:v>
                </c:pt>
                <c:pt idx="77868">
                  <c:v>0.83550913838120111</c:v>
                </c:pt>
                <c:pt idx="77869">
                  <c:v>0.83550913838120111</c:v>
                </c:pt>
                <c:pt idx="77870">
                  <c:v>0.83550913838120111</c:v>
                </c:pt>
                <c:pt idx="77871">
                  <c:v>0.83544776119402975</c:v>
                </c:pt>
                <c:pt idx="77872">
                  <c:v>0.83544776119402975</c:v>
                </c:pt>
                <c:pt idx="77873">
                  <c:v>0.83544776119402975</c:v>
                </c:pt>
                <c:pt idx="77874">
                  <c:v>0.83550913838120111</c:v>
                </c:pt>
                <c:pt idx="77875">
                  <c:v>0.83582089552238814</c:v>
                </c:pt>
                <c:pt idx="77876">
                  <c:v>0.83594332587621178</c:v>
                </c:pt>
                <c:pt idx="77877">
                  <c:v>0.83525903838986215</c:v>
                </c:pt>
                <c:pt idx="77878">
                  <c:v>0.83494783904619974</c:v>
                </c:pt>
                <c:pt idx="77879">
                  <c:v>0.8353204172876304</c:v>
                </c:pt>
                <c:pt idx="77880">
                  <c:v>0.8353204172876304</c:v>
                </c:pt>
                <c:pt idx="77881">
                  <c:v>0.83500931098696463</c:v>
                </c:pt>
                <c:pt idx="77882">
                  <c:v>0.83500931098696463</c:v>
                </c:pt>
                <c:pt idx="77883">
                  <c:v>0.8353204172876304</c:v>
                </c:pt>
                <c:pt idx="77884">
                  <c:v>0.83500931098696463</c:v>
                </c:pt>
                <c:pt idx="77885">
                  <c:v>0.83538175046554941</c:v>
                </c:pt>
                <c:pt idx="77886">
                  <c:v>0.8353204172876304</c:v>
                </c:pt>
                <c:pt idx="77887">
                  <c:v>0.83557046979865779</c:v>
                </c:pt>
                <c:pt idx="77888">
                  <c:v>0.83519761372110379</c:v>
                </c:pt>
                <c:pt idx="77889">
                  <c:v>0.83550913838120111</c:v>
                </c:pt>
                <c:pt idx="77890">
                  <c:v>0.83550913838120111</c:v>
                </c:pt>
                <c:pt idx="77891">
                  <c:v>0.83550913838120111</c:v>
                </c:pt>
                <c:pt idx="77892">
                  <c:v>0.83519761372110379</c:v>
                </c:pt>
                <c:pt idx="77893">
                  <c:v>0.83488632128214701</c:v>
                </c:pt>
                <c:pt idx="77894">
                  <c:v>0.8353204172876304</c:v>
                </c:pt>
                <c:pt idx="77895">
                  <c:v>0.8353204172876304</c:v>
                </c:pt>
                <c:pt idx="77896">
                  <c:v>0.83525903838986215</c:v>
                </c:pt>
                <c:pt idx="77897">
                  <c:v>0.83525903838986215</c:v>
                </c:pt>
                <c:pt idx="77898">
                  <c:v>0.83538175046554941</c:v>
                </c:pt>
                <c:pt idx="77899">
                  <c:v>0.83500931098696463</c:v>
                </c:pt>
                <c:pt idx="77900">
                  <c:v>0.83500931098696463</c:v>
                </c:pt>
                <c:pt idx="77901">
                  <c:v>0.83500931098696463</c:v>
                </c:pt>
                <c:pt idx="77902">
                  <c:v>0.83500931098696463</c:v>
                </c:pt>
                <c:pt idx="77903">
                  <c:v>0.83513211760327521</c:v>
                </c:pt>
                <c:pt idx="77904">
                  <c:v>0.83513211760327521</c:v>
                </c:pt>
                <c:pt idx="77905">
                  <c:v>0.83507073715562186</c:v>
                </c:pt>
                <c:pt idx="77906">
                  <c:v>0.83500931098696463</c:v>
                </c:pt>
                <c:pt idx="77907">
                  <c:v>0.83500931098696463</c:v>
                </c:pt>
                <c:pt idx="77908">
                  <c:v>0.83500931098696463</c:v>
                </c:pt>
                <c:pt idx="77909">
                  <c:v>0.8353204172876304</c:v>
                </c:pt>
                <c:pt idx="77910">
                  <c:v>0.8353204172876304</c:v>
                </c:pt>
                <c:pt idx="77911">
                  <c:v>0.8353204172876304</c:v>
                </c:pt>
                <c:pt idx="77912">
                  <c:v>0.8353204172876304</c:v>
                </c:pt>
                <c:pt idx="77913">
                  <c:v>0.83525903838986215</c:v>
                </c:pt>
                <c:pt idx="77914">
                  <c:v>0.83494783904619974</c:v>
                </c:pt>
                <c:pt idx="77915">
                  <c:v>0.83500931098696463</c:v>
                </c:pt>
                <c:pt idx="77916">
                  <c:v>0.83544303797468367</c:v>
                </c:pt>
                <c:pt idx="77917">
                  <c:v>0.83507073715562186</c:v>
                </c:pt>
                <c:pt idx="77918">
                  <c:v>0.83544303797468367</c:v>
                </c:pt>
                <c:pt idx="77919">
                  <c:v>0.83513211760327521</c:v>
                </c:pt>
                <c:pt idx="77920">
                  <c:v>0.83550427986602172</c:v>
                </c:pt>
                <c:pt idx="77921">
                  <c:v>0.83519345238095233</c:v>
                </c:pt>
                <c:pt idx="77922">
                  <c:v>0.8348214285714286</c:v>
                </c:pt>
                <c:pt idx="77923">
                  <c:v>0.83544303797468367</c:v>
                </c:pt>
                <c:pt idx="77924">
                  <c:v>0.83513211760327521</c:v>
                </c:pt>
                <c:pt idx="77925">
                  <c:v>0.83519345238095233</c:v>
                </c:pt>
                <c:pt idx="77926">
                  <c:v>0.83519345238095233</c:v>
                </c:pt>
                <c:pt idx="77927">
                  <c:v>0.8348214285714286</c:v>
                </c:pt>
                <c:pt idx="77928">
                  <c:v>0.83513211760327521</c:v>
                </c:pt>
                <c:pt idx="77929">
                  <c:v>0.83544303797468367</c:v>
                </c:pt>
                <c:pt idx="77930">
                  <c:v>0.83538175046554941</c:v>
                </c:pt>
                <c:pt idx="77931">
                  <c:v>0.83525903838986215</c:v>
                </c:pt>
                <c:pt idx="77932">
                  <c:v>0.83494783904619974</c:v>
                </c:pt>
                <c:pt idx="77933">
                  <c:v>0.8353204172876304</c:v>
                </c:pt>
                <c:pt idx="77934">
                  <c:v>0.8356317554975774</c:v>
                </c:pt>
                <c:pt idx="77935">
                  <c:v>0.8353204172876304</c:v>
                </c:pt>
                <c:pt idx="77936">
                  <c:v>0.8353204172876304</c:v>
                </c:pt>
                <c:pt idx="77937">
                  <c:v>0.8353204172876304</c:v>
                </c:pt>
                <c:pt idx="77938">
                  <c:v>0.83569299552906096</c:v>
                </c:pt>
                <c:pt idx="77939">
                  <c:v>0.83569299552906096</c:v>
                </c:pt>
                <c:pt idx="77940">
                  <c:v>0.8357541899441342</c:v>
                </c:pt>
                <c:pt idx="77941">
                  <c:v>0.83550427986602172</c:v>
                </c:pt>
                <c:pt idx="77942">
                  <c:v>0.83550427986602172</c:v>
                </c:pt>
                <c:pt idx="77943">
                  <c:v>0.8347599553405286</c:v>
                </c:pt>
                <c:pt idx="77944">
                  <c:v>0.83550427986602172</c:v>
                </c:pt>
                <c:pt idx="77945">
                  <c:v>0.83550427986602172</c:v>
                </c:pt>
                <c:pt idx="77946">
                  <c:v>0.83513211760327521</c:v>
                </c:pt>
                <c:pt idx="77947">
                  <c:v>0.83519345238095233</c:v>
                </c:pt>
                <c:pt idx="77948">
                  <c:v>0.83513211760327521</c:v>
                </c:pt>
                <c:pt idx="77949">
                  <c:v>0.8347599553405286</c:v>
                </c:pt>
                <c:pt idx="77950">
                  <c:v>0.83513211760327521</c:v>
                </c:pt>
                <c:pt idx="77951">
                  <c:v>0.83519345238095233</c:v>
                </c:pt>
                <c:pt idx="77952">
                  <c:v>0.8347599553405286</c:v>
                </c:pt>
                <c:pt idx="77953">
                  <c:v>0.8347599553405286</c:v>
                </c:pt>
                <c:pt idx="77954">
                  <c:v>0.83544303797468367</c:v>
                </c:pt>
                <c:pt idx="77955">
                  <c:v>0.83569299552906096</c:v>
                </c:pt>
                <c:pt idx="77956">
                  <c:v>0.83557046979865779</c:v>
                </c:pt>
                <c:pt idx="77957">
                  <c:v>0.83519761372110379</c:v>
                </c:pt>
                <c:pt idx="77958">
                  <c:v>0.83550913838120111</c:v>
                </c:pt>
                <c:pt idx="77959">
                  <c:v>0.83513614323013796</c:v>
                </c:pt>
                <c:pt idx="77960">
                  <c:v>0.83544776119402975</c:v>
                </c:pt>
                <c:pt idx="77961">
                  <c:v>0.83544776119402975</c:v>
                </c:pt>
                <c:pt idx="77962">
                  <c:v>0.83550913838120111</c:v>
                </c:pt>
                <c:pt idx="77963">
                  <c:v>0.83557046979865779</c:v>
                </c:pt>
                <c:pt idx="77964">
                  <c:v>0.8353204172876304</c:v>
                </c:pt>
                <c:pt idx="77965">
                  <c:v>0.83544303797468367</c:v>
                </c:pt>
                <c:pt idx="77966">
                  <c:v>0.8347599553405286</c:v>
                </c:pt>
                <c:pt idx="77967">
                  <c:v>0.8347599553405286</c:v>
                </c:pt>
                <c:pt idx="77968">
                  <c:v>0.83538175046554941</c:v>
                </c:pt>
                <c:pt idx="77969">
                  <c:v>0.8353204172876304</c:v>
                </c:pt>
                <c:pt idx="77970">
                  <c:v>0.83557046979865779</c:v>
                </c:pt>
                <c:pt idx="77971">
                  <c:v>0.83550913838120111</c:v>
                </c:pt>
                <c:pt idx="77972">
                  <c:v>0.83588213353226415</c:v>
                </c:pt>
                <c:pt idx="77973">
                  <c:v>0.83550913838120111</c:v>
                </c:pt>
                <c:pt idx="77974">
                  <c:v>0.83557046979865779</c:v>
                </c:pt>
                <c:pt idx="77975">
                  <c:v>0.8356317554975774</c:v>
                </c:pt>
                <c:pt idx="77976">
                  <c:v>0.83525903838986215</c:v>
                </c:pt>
                <c:pt idx="77977">
                  <c:v>0.83525903838986215</c:v>
                </c:pt>
                <c:pt idx="77978">
                  <c:v>0.8353204172876304</c:v>
                </c:pt>
                <c:pt idx="77979">
                  <c:v>0.83500931098696463</c:v>
                </c:pt>
                <c:pt idx="77980">
                  <c:v>0.83494783904619974</c:v>
                </c:pt>
                <c:pt idx="77981">
                  <c:v>0.83463687150837995</c:v>
                </c:pt>
                <c:pt idx="77982">
                  <c:v>0.83500931098696463</c:v>
                </c:pt>
                <c:pt idx="77983">
                  <c:v>0.8353204172876304</c:v>
                </c:pt>
                <c:pt idx="77984">
                  <c:v>0.8353204172876304</c:v>
                </c:pt>
                <c:pt idx="77985">
                  <c:v>0.83488632128214701</c:v>
                </c:pt>
                <c:pt idx="77986">
                  <c:v>0.83550913838120111</c:v>
                </c:pt>
                <c:pt idx="77987">
                  <c:v>0.83550913838120111</c:v>
                </c:pt>
                <c:pt idx="77988">
                  <c:v>0.83519761372110379</c:v>
                </c:pt>
                <c:pt idx="77989">
                  <c:v>0.83519761372110379</c:v>
                </c:pt>
                <c:pt idx="77990">
                  <c:v>0.83550913838120111</c:v>
                </c:pt>
                <c:pt idx="77991">
                  <c:v>0.83550913838120111</c:v>
                </c:pt>
                <c:pt idx="77992">
                  <c:v>0.83582089552238814</c:v>
                </c:pt>
                <c:pt idx="77993">
                  <c:v>0.83550913838120111</c:v>
                </c:pt>
                <c:pt idx="77994">
                  <c:v>0.83544776119402975</c:v>
                </c:pt>
                <c:pt idx="77995">
                  <c:v>0.83513614323013796</c:v>
                </c:pt>
                <c:pt idx="77996">
                  <c:v>0.83550913838120111</c:v>
                </c:pt>
                <c:pt idx="77997">
                  <c:v>0.83582089552238814</c:v>
                </c:pt>
                <c:pt idx="77998">
                  <c:v>0.83582089552238814</c:v>
                </c:pt>
                <c:pt idx="77999">
                  <c:v>0.83582089552238814</c:v>
                </c:pt>
                <c:pt idx="78000">
                  <c:v>0.83550913838120111</c:v>
                </c:pt>
                <c:pt idx="78001">
                  <c:v>0.83519761372110379</c:v>
                </c:pt>
                <c:pt idx="78002">
                  <c:v>0.83550913838120111</c:v>
                </c:pt>
                <c:pt idx="78003">
                  <c:v>0.83544776119402975</c:v>
                </c:pt>
                <c:pt idx="78004">
                  <c:v>0.83550913838120111</c:v>
                </c:pt>
                <c:pt idx="78005">
                  <c:v>0.83525903838986215</c:v>
                </c:pt>
                <c:pt idx="78006">
                  <c:v>0.83557046979865779</c:v>
                </c:pt>
                <c:pt idx="78007">
                  <c:v>0.83594332587621178</c:v>
                </c:pt>
                <c:pt idx="78008">
                  <c:v>0.83525903838986215</c:v>
                </c:pt>
                <c:pt idx="78009">
                  <c:v>0.83525903838986215</c:v>
                </c:pt>
                <c:pt idx="78010">
                  <c:v>0.83488632128214701</c:v>
                </c:pt>
                <c:pt idx="78011">
                  <c:v>0.83488632128214701</c:v>
                </c:pt>
                <c:pt idx="78012">
                  <c:v>0.83525903838986215</c:v>
                </c:pt>
                <c:pt idx="78013">
                  <c:v>0.83525903838986215</c:v>
                </c:pt>
                <c:pt idx="78014">
                  <c:v>0.83519761372110379</c:v>
                </c:pt>
                <c:pt idx="78015">
                  <c:v>0.83519761372110379</c:v>
                </c:pt>
                <c:pt idx="78016">
                  <c:v>0.83557046979865779</c:v>
                </c:pt>
                <c:pt idx="78017">
                  <c:v>0.83525903838986215</c:v>
                </c:pt>
                <c:pt idx="78018">
                  <c:v>0.8353204172876304</c:v>
                </c:pt>
                <c:pt idx="78019">
                  <c:v>0.8353204172876304</c:v>
                </c:pt>
                <c:pt idx="78020">
                  <c:v>0.83500931098696463</c:v>
                </c:pt>
                <c:pt idx="78021">
                  <c:v>0.83538175046554941</c:v>
                </c:pt>
                <c:pt idx="78022">
                  <c:v>0.83507073715562186</c:v>
                </c:pt>
                <c:pt idx="78023">
                  <c:v>0.8347599553405286</c:v>
                </c:pt>
                <c:pt idx="78024">
                  <c:v>0.83507073715562186</c:v>
                </c:pt>
                <c:pt idx="78025">
                  <c:v>0.8353204172876304</c:v>
                </c:pt>
                <c:pt idx="78026">
                  <c:v>0.83525903838986215</c:v>
                </c:pt>
                <c:pt idx="78027">
                  <c:v>0.83525903838986215</c:v>
                </c:pt>
                <c:pt idx="78028">
                  <c:v>0.83519761372110379</c:v>
                </c:pt>
                <c:pt idx="78029">
                  <c:v>0.83550913838120111</c:v>
                </c:pt>
                <c:pt idx="78030">
                  <c:v>0.83550913838120111</c:v>
                </c:pt>
                <c:pt idx="78031">
                  <c:v>0.83519761372110379</c:v>
                </c:pt>
                <c:pt idx="78032">
                  <c:v>0.83557046979865779</c:v>
                </c:pt>
                <c:pt idx="78033">
                  <c:v>0.8356317554975774</c:v>
                </c:pt>
                <c:pt idx="78034">
                  <c:v>0.83557046979865779</c:v>
                </c:pt>
                <c:pt idx="78035">
                  <c:v>0.83488632128214701</c:v>
                </c:pt>
                <c:pt idx="78036">
                  <c:v>0.83488632128214701</c:v>
                </c:pt>
                <c:pt idx="78037">
                  <c:v>0.83494783904619974</c:v>
                </c:pt>
                <c:pt idx="78038">
                  <c:v>0.8353204172876304</c:v>
                </c:pt>
                <c:pt idx="78039">
                  <c:v>0.83500931098696463</c:v>
                </c:pt>
                <c:pt idx="78040">
                  <c:v>0.83469843633655993</c:v>
                </c:pt>
                <c:pt idx="78041">
                  <c:v>0.83507073715562186</c:v>
                </c:pt>
                <c:pt idx="78042">
                  <c:v>0.83538175046554941</c:v>
                </c:pt>
                <c:pt idx="78043">
                  <c:v>0.83525903838986215</c:v>
                </c:pt>
                <c:pt idx="78044">
                  <c:v>0.83488632128214701</c:v>
                </c:pt>
                <c:pt idx="78045">
                  <c:v>0.83488632128214701</c:v>
                </c:pt>
                <c:pt idx="78046">
                  <c:v>0.83494783904619974</c:v>
                </c:pt>
                <c:pt idx="78047">
                  <c:v>0.83569299552906096</c:v>
                </c:pt>
                <c:pt idx="78048">
                  <c:v>0.8353204172876304</c:v>
                </c:pt>
                <c:pt idx="78049">
                  <c:v>0.83494783904619974</c:v>
                </c:pt>
                <c:pt idx="78050">
                  <c:v>0.83507073715562186</c:v>
                </c:pt>
                <c:pt idx="78051">
                  <c:v>0.83507073715562186</c:v>
                </c:pt>
                <c:pt idx="78052">
                  <c:v>0.83507073715562186</c:v>
                </c:pt>
                <c:pt idx="78053">
                  <c:v>0.83500931098696463</c:v>
                </c:pt>
                <c:pt idx="78054">
                  <c:v>0.83494783904619974</c:v>
                </c:pt>
                <c:pt idx="78055">
                  <c:v>0.83494783904619974</c:v>
                </c:pt>
                <c:pt idx="78056">
                  <c:v>0.8356317554975774</c:v>
                </c:pt>
                <c:pt idx="78057">
                  <c:v>0.83557046979865779</c:v>
                </c:pt>
                <c:pt idx="78058">
                  <c:v>0.83550913838120111</c:v>
                </c:pt>
                <c:pt idx="78059">
                  <c:v>0.83519761372110379</c:v>
                </c:pt>
                <c:pt idx="78060">
                  <c:v>0.83557046979865779</c:v>
                </c:pt>
                <c:pt idx="78061">
                  <c:v>0.83557046979865779</c:v>
                </c:pt>
                <c:pt idx="78062">
                  <c:v>0.83557046979865779</c:v>
                </c:pt>
                <c:pt idx="78063">
                  <c:v>0.83557046979865779</c:v>
                </c:pt>
                <c:pt idx="78064">
                  <c:v>0.8356317554975774</c:v>
                </c:pt>
                <c:pt idx="78065">
                  <c:v>0.83500931098696463</c:v>
                </c:pt>
                <c:pt idx="78066">
                  <c:v>0.83507073715562186</c:v>
                </c:pt>
                <c:pt idx="78067">
                  <c:v>0.83507073715562186</c:v>
                </c:pt>
                <c:pt idx="78068">
                  <c:v>0.83500931098696463</c:v>
                </c:pt>
                <c:pt idx="78069">
                  <c:v>0.8353204172876304</c:v>
                </c:pt>
                <c:pt idx="78070">
                  <c:v>0.83500931098696463</c:v>
                </c:pt>
                <c:pt idx="78071">
                  <c:v>0.83500931098696463</c:v>
                </c:pt>
                <c:pt idx="78072">
                  <c:v>0.8353204172876304</c:v>
                </c:pt>
                <c:pt idx="78073">
                  <c:v>0.83500931098696463</c:v>
                </c:pt>
                <c:pt idx="78074">
                  <c:v>0.8353817504655493</c:v>
                </c:pt>
                <c:pt idx="78075">
                  <c:v>0.8353204172876304</c:v>
                </c:pt>
                <c:pt idx="78076">
                  <c:v>0.83557046979865779</c:v>
                </c:pt>
                <c:pt idx="78077">
                  <c:v>0.83550913838120111</c:v>
                </c:pt>
                <c:pt idx="78078">
                  <c:v>0.83588213353226415</c:v>
                </c:pt>
                <c:pt idx="78079">
                  <c:v>0.83550913838120111</c:v>
                </c:pt>
                <c:pt idx="78080">
                  <c:v>0.83550913838120111</c:v>
                </c:pt>
                <c:pt idx="78081">
                  <c:v>0.83550913838120111</c:v>
                </c:pt>
                <c:pt idx="78082">
                  <c:v>0.83588213353226415</c:v>
                </c:pt>
                <c:pt idx="78083">
                  <c:v>0.83557046979865779</c:v>
                </c:pt>
                <c:pt idx="78084">
                  <c:v>0.8353204172876304</c:v>
                </c:pt>
                <c:pt idx="78085">
                  <c:v>0.83507073715562186</c:v>
                </c:pt>
                <c:pt idx="78086">
                  <c:v>0.83544303797468367</c:v>
                </c:pt>
                <c:pt idx="78087">
                  <c:v>0.83507073715562186</c:v>
                </c:pt>
                <c:pt idx="78088">
                  <c:v>0.83500931098696463</c:v>
                </c:pt>
                <c:pt idx="78089">
                  <c:v>0.8353204172876304</c:v>
                </c:pt>
                <c:pt idx="78090">
                  <c:v>0.83525903838986215</c:v>
                </c:pt>
                <c:pt idx="78091">
                  <c:v>0.83519761372110379</c:v>
                </c:pt>
                <c:pt idx="78092">
                  <c:v>0.83550913838120111</c:v>
                </c:pt>
                <c:pt idx="78093">
                  <c:v>0.83582089552238814</c:v>
                </c:pt>
                <c:pt idx="78094">
                  <c:v>0.83550913838120111</c:v>
                </c:pt>
                <c:pt idx="78095">
                  <c:v>0.83588213353226415</c:v>
                </c:pt>
                <c:pt idx="78096">
                  <c:v>0.83588213353226415</c:v>
                </c:pt>
                <c:pt idx="78097">
                  <c:v>0.83588213353226415</c:v>
                </c:pt>
                <c:pt idx="78098">
                  <c:v>0.83525903838986215</c:v>
                </c:pt>
                <c:pt idx="78099">
                  <c:v>0.8353204172876304</c:v>
                </c:pt>
                <c:pt idx="78100">
                  <c:v>0.83569299552906096</c:v>
                </c:pt>
                <c:pt idx="78101">
                  <c:v>0.8353204172876304</c:v>
                </c:pt>
                <c:pt idx="78102">
                  <c:v>0.83525903838986215</c:v>
                </c:pt>
                <c:pt idx="78103">
                  <c:v>0.8356317554975774</c:v>
                </c:pt>
                <c:pt idx="78104">
                  <c:v>0.83525903838986215</c:v>
                </c:pt>
                <c:pt idx="78105">
                  <c:v>0.83557046979865779</c:v>
                </c:pt>
                <c:pt idx="78106">
                  <c:v>0.83550913838120111</c:v>
                </c:pt>
                <c:pt idx="78107">
                  <c:v>0.83550913838120111</c:v>
                </c:pt>
                <c:pt idx="78108">
                  <c:v>0.83550913838120111</c:v>
                </c:pt>
                <c:pt idx="78109">
                  <c:v>0.83550913838120111</c:v>
                </c:pt>
                <c:pt idx="78110">
                  <c:v>0.83588213353226415</c:v>
                </c:pt>
                <c:pt idx="78111">
                  <c:v>0.83557046979865779</c:v>
                </c:pt>
                <c:pt idx="78112">
                  <c:v>0.83557046979865779</c:v>
                </c:pt>
                <c:pt idx="78113">
                  <c:v>0.8356317554975774</c:v>
                </c:pt>
                <c:pt idx="78114">
                  <c:v>0.83569299552906096</c:v>
                </c:pt>
                <c:pt idx="78115">
                  <c:v>0.8353204172876304</c:v>
                </c:pt>
                <c:pt idx="78116">
                  <c:v>0.8353204172876304</c:v>
                </c:pt>
                <c:pt idx="78117">
                  <c:v>0.83494783904619974</c:v>
                </c:pt>
                <c:pt idx="78118">
                  <c:v>0.83494783904619974</c:v>
                </c:pt>
                <c:pt idx="78119">
                  <c:v>0.83494783904619974</c:v>
                </c:pt>
                <c:pt idx="78120">
                  <c:v>0.83500931098696463</c:v>
                </c:pt>
                <c:pt idx="78121">
                  <c:v>0.83494783904619974</c:v>
                </c:pt>
                <c:pt idx="78122">
                  <c:v>0.83519761372110379</c:v>
                </c:pt>
                <c:pt idx="78123">
                  <c:v>0.83482475764354969</c:v>
                </c:pt>
                <c:pt idx="78124">
                  <c:v>0.83519761372110379</c:v>
                </c:pt>
                <c:pt idx="78125">
                  <c:v>0.83519761372110379</c:v>
                </c:pt>
                <c:pt idx="78126">
                  <c:v>0.83519761372110379</c:v>
                </c:pt>
                <c:pt idx="78127">
                  <c:v>0.83519761372110379</c:v>
                </c:pt>
                <c:pt idx="78128">
                  <c:v>0.83519761372110379</c:v>
                </c:pt>
                <c:pt idx="78129">
                  <c:v>0.83525903838986215</c:v>
                </c:pt>
                <c:pt idx="78130">
                  <c:v>0.8356317554975774</c:v>
                </c:pt>
                <c:pt idx="78131">
                  <c:v>0.83525903838986215</c:v>
                </c:pt>
                <c:pt idx="78132">
                  <c:v>0.83525903838986215</c:v>
                </c:pt>
                <c:pt idx="78133">
                  <c:v>0.83525903838986215</c:v>
                </c:pt>
                <c:pt idx="78134">
                  <c:v>0.83550913838120111</c:v>
                </c:pt>
                <c:pt idx="78135">
                  <c:v>0.83575961179544611</c:v>
                </c:pt>
                <c:pt idx="78136">
                  <c:v>0.83569828230022403</c:v>
                </c:pt>
                <c:pt idx="78137">
                  <c:v>0.83569828230022403</c:v>
                </c:pt>
                <c:pt idx="78138">
                  <c:v>0.83575961179544611</c:v>
                </c:pt>
                <c:pt idx="78139">
                  <c:v>0.83544776119402975</c:v>
                </c:pt>
                <c:pt idx="78140">
                  <c:v>0.83544776119402975</c:v>
                </c:pt>
                <c:pt idx="78141">
                  <c:v>0.83575961179544611</c:v>
                </c:pt>
                <c:pt idx="78142">
                  <c:v>0.83495145631067968</c:v>
                </c:pt>
                <c:pt idx="78143">
                  <c:v>0.83557548579970109</c:v>
                </c:pt>
                <c:pt idx="78144">
                  <c:v>0.83563690698543147</c:v>
                </c:pt>
                <c:pt idx="78145">
                  <c:v>0.83569828230022403</c:v>
                </c:pt>
                <c:pt idx="78146">
                  <c:v>0.83507462686567158</c:v>
                </c:pt>
                <c:pt idx="78147">
                  <c:v>0.83550913838120111</c:v>
                </c:pt>
                <c:pt idx="78148">
                  <c:v>0.8353204172876304</c:v>
                </c:pt>
                <c:pt idx="78149">
                  <c:v>0.8353204172876304</c:v>
                </c:pt>
                <c:pt idx="78150">
                  <c:v>0.83519761372110379</c:v>
                </c:pt>
                <c:pt idx="78151">
                  <c:v>0.83525903838986215</c:v>
                </c:pt>
                <c:pt idx="78152">
                  <c:v>0.83488632128214701</c:v>
                </c:pt>
                <c:pt idx="78153">
                  <c:v>0.83525903838986215</c:v>
                </c:pt>
                <c:pt idx="78154">
                  <c:v>0.83519761372110379</c:v>
                </c:pt>
                <c:pt idx="78155">
                  <c:v>0.83519761372110379</c:v>
                </c:pt>
                <c:pt idx="78156">
                  <c:v>0.83519761372110379</c:v>
                </c:pt>
                <c:pt idx="78157">
                  <c:v>0.83513614323013807</c:v>
                </c:pt>
                <c:pt idx="78158">
                  <c:v>0.83513614323013807</c:v>
                </c:pt>
                <c:pt idx="78159">
                  <c:v>0.83513614323013807</c:v>
                </c:pt>
                <c:pt idx="78160">
                  <c:v>0.83557046979865779</c:v>
                </c:pt>
                <c:pt idx="78161">
                  <c:v>0.83519761372110379</c:v>
                </c:pt>
                <c:pt idx="78162">
                  <c:v>0.83519761372110379</c:v>
                </c:pt>
                <c:pt idx="78163">
                  <c:v>0.83482475764354969</c:v>
                </c:pt>
                <c:pt idx="78164">
                  <c:v>0.83519761372110379</c:v>
                </c:pt>
                <c:pt idx="78165">
                  <c:v>0.83557046979865779</c:v>
                </c:pt>
                <c:pt idx="78166">
                  <c:v>0.83550913838120111</c:v>
                </c:pt>
                <c:pt idx="78167">
                  <c:v>0.83550913838120111</c:v>
                </c:pt>
                <c:pt idx="78168">
                  <c:v>0.83513614323013796</c:v>
                </c:pt>
                <c:pt idx="78169">
                  <c:v>0.83544776119402975</c:v>
                </c:pt>
                <c:pt idx="78170">
                  <c:v>0.83550913838120111</c:v>
                </c:pt>
                <c:pt idx="78171">
                  <c:v>0.83582089552238814</c:v>
                </c:pt>
                <c:pt idx="78172">
                  <c:v>0.83575961179544611</c:v>
                </c:pt>
                <c:pt idx="78173">
                  <c:v>0.83532486930545191</c:v>
                </c:pt>
                <c:pt idx="78174">
                  <c:v>0.83575961179544611</c:v>
                </c:pt>
                <c:pt idx="78175">
                  <c:v>0.83544776119402975</c:v>
                </c:pt>
                <c:pt idx="78176">
                  <c:v>0.83544776119402975</c:v>
                </c:pt>
                <c:pt idx="78177">
                  <c:v>0.83544776119402997</c:v>
                </c:pt>
                <c:pt idx="78178">
                  <c:v>0.83513614323013807</c:v>
                </c:pt>
                <c:pt idx="78179">
                  <c:v>0.83482475764354969</c:v>
                </c:pt>
                <c:pt idx="78180">
                  <c:v>0.83482475764354969</c:v>
                </c:pt>
                <c:pt idx="78181">
                  <c:v>0.83482475764354969</c:v>
                </c:pt>
                <c:pt idx="78182">
                  <c:v>0.83482475764354969</c:v>
                </c:pt>
                <c:pt idx="78183">
                  <c:v>0.83519761372110379</c:v>
                </c:pt>
                <c:pt idx="78184">
                  <c:v>0.83519761372110379</c:v>
                </c:pt>
                <c:pt idx="78185">
                  <c:v>0.83513614323013807</c:v>
                </c:pt>
                <c:pt idx="78186">
                  <c:v>0.83507462686567158</c:v>
                </c:pt>
                <c:pt idx="78187">
                  <c:v>0.83575961179544611</c:v>
                </c:pt>
                <c:pt idx="78188">
                  <c:v>0.83538633818589025</c:v>
                </c:pt>
                <c:pt idx="78189">
                  <c:v>0.83532486930545191</c:v>
                </c:pt>
                <c:pt idx="78190">
                  <c:v>0.83532486930545191</c:v>
                </c:pt>
                <c:pt idx="78191">
                  <c:v>0.83569828230022403</c:v>
                </c:pt>
                <c:pt idx="78192">
                  <c:v>0.83532486930545191</c:v>
                </c:pt>
                <c:pt idx="78193">
                  <c:v>0.83532486930545191</c:v>
                </c:pt>
                <c:pt idx="78194">
                  <c:v>0.83532486930545191</c:v>
                </c:pt>
                <c:pt idx="78195">
                  <c:v>0.83532486930545191</c:v>
                </c:pt>
                <c:pt idx="78196">
                  <c:v>0.83569828230022403</c:v>
                </c:pt>
                <c:pt idx="78197">
                  <c:v>0.83569828230022403</c:v>
                </c:pt>
                <c:pt idx="78198">
                  <c:v>0.83538633818589025</c:v>
                </c:pt>
                <c:pt idx="78199">
                  <c:v>0.83507462686567158</c:v>
                </c:pt>
                <c:pt idx="78200">
                  <c:v>0.83544776119402975</c:v>
                </c:pt>
                <c:pt idx="78201">
                  <c:v>0.83544776119402975</c:v>
                </c:pt>
                <c:pt idx="78202">
                  <c:v>0.83550913838120111</c:v>
                </c:pt>
                <c:pt idx="78203">
                  <c:v>0.83550913838120111</c:v>
                </c:pt>
                <c:pt idx="78204">
                  <c:v>0.83476314807907492</c:v>
                </c:pt>
                <c:pt idx="78205">
                  <c:v>0.83513614323013807</c:v>
                </c:pt>
                <c:pt idx="78206">
                  <c:v>0.83519761372110379</c:v>
                </c:pt>
                <c:pt idx="78207">
                  <c:v>0.83525903838986215</c:v>
                </c:pt>
                <c:pt idx="78208">
                  <c:v>0.83519761372110379</c:v>
                </c:pt>
                <c:pt idx="78209">
                  <c:v>0.83519761372110379</c:v>
                </c:pt>
                <c:pt idx="78210">
                  <c:v>0.83519761372110379</c:v>
                </c:pt>
                <c:pt idx="78211">
                  <c:v>0.83550913838120111</c:v>
                </c:pt>
                <c:pt idx="78212">
                  <c:v>0.83544776119402997</c:v>
                </c:pt>
                <c:pt idx="78213">
                  <c:v>0.83550913838120111</c:v>
                </c:pt>
                <c:pt idx="78214">
                  <c:v>0.83519761372110379</c:v>
                </c:pt>
                <c:pt idx="78215">
                  <c:v>0.83513614323013807</c:v>
                </c:pt>
                <c:pt idx="78216">
                  <c:v>0.83482475764354969</c:v>
                </c:pt>
                <c:pt idx="78217">
                  <c:v>0.83482475764354969</c:v>
                </c:pt>
                <c:pt idx="78218">
                  <c:v>0.83525903838986215</c:v>
                </c:pt>
                <c:pt idx="78219">
                  <c:v>0.83525903838986215</c:v>
                </c:pt>
                <c:pt idx="78220">
                  <c:v>0.83488632128214701</c:v>
                </c:pt>
                <c:pt idx="78221">
                  <c:v>0.83557046979865779</c:v>
                </c:pt>
                <c:pt idx="78222">
                  <c:v>0.83550913838120111</c:v>
                </c:pt>
                <c:pt idx="78223">
                  <c:v>0.83538633818589025</c:v>
                </c:pt>
                <c:pt idx="78224">
                  <c:v>0.83569828230022403</c:v>
                </c:pt>
                <c:pt idx="78225">
                  <c:v>0.83538633818589025</c:v>
                </c:pt>
                <c:pt idx="78226">
                  <c:v>0.83575961179544611</c:v>
                </c:pt>
                <c:pt idx="78227">
                  <c:v>0.83544776119402975</c:v>
                </c:pt>
                <c:pt idx="78228">
                  <c:v>0.83544776119402975</c:v>
                </c:pt>
                <c:pt idx="78229">
                  <c:v>0.83582089552238814</c:v>
                </c:pt>
                <c:pt idx="78230">
                  <c:v>0.83557046979865779</c:v>
                </c:pt>
                <c:pt idx="78231">
                  <c:v>0.8356317554975774</c:v>
                </c:pt>
                <c:pt idx="78232">
                  <c:v>0.8356317554975774</c:v>
                </c:pt>
                <c:pt idx="78233">
                  <c:v>0.83525903838986215</c:v>
                </c:pt>
                <c:pt idx="78234">
                  <c:v>0.8353204172876304</c:v>
                </c:pt>
                <c:pt idx="78235">
                  <c:v>0.8353204172876304</c:v>
                </c:pt>
                <c:pt idx="78236">
                  <c:v>0.83494783904619974</c:v>
                </c:pt>
                <c:pt idx="78237">
                  <c:v>0.83519761372110379</c:v>
                </c:pt>
                <c:pt idx="78238">
                  <c:v>0.83544776119402975</c:v>
                </c:pt>
                <c:pt idx="78239">
                  <c:v>0.83538633818589025</c:v>
                </c:pt>
                <c:pt idx="78240">
                  <c:v>0.83532486930545191</c:v>
                </c:pt>
                <c:pt idx="78241">
                  <c:v>0.83569828230022403</c:v>
                </c:pt>
                <c:pt idx="78242">
                  <c:v>0.83544776119402975</c:v>
                </c:pt>
                <c:pt idx="78243">
                  <c:v>0.83544776119402975</c:v>
                </c:pt>
                <c:pt idx="78244">
                  <c:v>0.83513614323013807</c:v>
                </c:pt>
                <c:pt idx="78245">
                  <c:v>0.83550913838120111</c:v>
                </c:pt>
                <c:pt idx="78246">
                  <c:v>0.83488632128214701</c:v>
                </c:pt>
                <c:pt idx="78247">
                  <c:v>0.8353204172876304</c:v>
                </c:pt>
                <c:pt idx="78248">
                  <c:v>0.83494783904619974</c:v>
                </c:pt>
                <c:pt idx="78249">
                  <c:v>0.83525903838986215</c:v>
                </c:pt>
                <c:pt idx="78250">
                  <c:v>0.83488632128214701</c:v>
                </c:pt>
                <c:pt idx="78251">
                  <c:v>0.83482475764354969</c:v>
                </c:pt>
                <c:pt idx="78252">
                  <c:v>0.83482475764354969</c:v>
                </c:pt>
                <c:pt idx="78253">
                  <c:v>0.83519761372110379</c:v>
                </c:pt>
                <c:pt idx="78254">
                  <c:v>0.83550913838120111</c:v>
                </c:pt>
                <c:pt idx="78255">
                  <c:v>0.83575961179544611</c:v>
                </c:pt>
                <c:pt idx="78256">
                  <c:v>0.83569828230022403</c:v>
                </c:pt>
                <c:pt idx="78257">
                  <c:v>0.83538633818589025</c:v>
                </c:pt>
                <c:pt idx="78258">
                  <c:v>0.83575961179544611</c:v>
                </c:pt>
                <c:pt idx="78259">
                  <c:v>0.83575961179544611</c:v>
                </c:pt>
                <c:pt idx="78260">
                  <c:v>0.83538633818589025</c:v>
                </c:pt>
                <c:pt idx="78261">
                  <c:v>0.83544776119402975</c:v>
                </c:pt>
                <c:pt idx="78262">
                  <c:v>0.83550913838120111</c:v>
                </c:pt>
                <c:pt idx="78263">
                  <c:v>0.83513614323013807</c:v>
                </c:pt>
                <c:pt idx="78264">
                  <c:v>0.83519761372110379</c:v>
                </c:pt>
                <c:pt idx="78265">
                  <c:v>0.83488632128214701</c:v>
                </c:pt>
                <c:pt idx="78266">
                  <c:v>0.83519761372110379</c:v>
                </c:pt>
                <c:pt idx="78267">
                  <c:v>0.83519761372110379</c:v>
                </c:pt>
                <c:pt idx="78268">
                  <c:v>0.83488632128214701</c:v>
                </c:pt>
                <c:pt idx="78269">
                  <c:v>0.83488632128214701</c:v>
                </c:pt>
                <c:pt idx="78270">
                  <c:v>0.83488632128214701</c:v>
                </c:pt>
                <c:pt idx="78271">
                  <c:v>0.83488632128214701</c:v>
                </c:pt>
                <c:pt idx="78272">
                  <c:v>0.83519761372110379</c:v>
                </c:pt>
                <c:pt idx="78273">
                  <c:v>0.83488632128214701</c:v>
                </c:pt>
                <c:pt idx="78274">
                  <c:v>0.83488632128214701</c:v>
                </c:pt>
                <c:pt idx="78275">
                  <c:v>0.83557046979865779</c:v>
                </c:pt>
                <c:pt idx="78276">
                  <c:v>0.83550913838120111</c:v>
                </c:pt>
                <c:pt idx="78277">
                  <c:v>0.83544776119402975</c:v>
                </c:pt>
                <c:pt idx="78278">
                  <c:v>0.83544776119402975</c:v>
                </c:pt>
                <c:pt idx="78279">
                  <c:v>0.83550913838120111</c:v>
                </c:pt>
                <c:pt idx="78280">
                  <c:v>0.83550913838120111</c:v>
                </c:pt>
                <c:pt idx="78281">
                  <c:v>0.83513614323013796</c:v>
                </c:pt>
                <c:pt idx="78282">
                  <c:v>0.83575961179544611</c:v>
                </c:pt>
                <c:pt idx="78283">
                  <c:v>0.83575961179544611</c:v>
                </c:pt>
                <c:pt idx="78284">
                  <c:v>0.83550913838120111</c:v>
                </c:pt>
                <c:pt idx="78285">
                  <c:v>0.83557046979865779</c:v>
                </c:pt>
                <c:pt idx="78286">
                  <c:v>0.83550913838120111</c:v>
                </c:pt>
                <c:pt idx="78287">
                  <c:v>0.83544776119402975</c:v>
                </c:pt>
                <c:pt idx="78288">
                  <c:v>0.83544776119402975</c:v>
                </c:pt>
                <c:pt idx="78289">
                  <c:v>0.83550913838120111</c:v>
                </c:pt>
                <c:pt idx="78290">
                  <c:v>0.83519761372110379</c:v>
                </c:pt>
                <c:pt idx="78291">
                  <c:v>0.83519761372110379</c:v>
                </c:pt>
                <c:pt idx="78292">
                  <c:v>0.83488632128214701</c:v>
                </c:pt>
                <c:pt idx="78293">
                  <c:v>0.83519761372110379</c:v>
                </c:pt>
                <c:pt idx="78294">
                  <c:v>0.83519761372110379</c:v>
                </c:pt>
                <c:pt idx="78295">
                  <c:v>0.83488632128214701</c:v>
                </c:pt>
                <c:pt idx="78296">
                  <c:v>0.83488632128214701</c:v>
                </c:pt>
                <c:pt idx="78297">
                  <c:v>0.83494783904619974</c:v>
                </c:pt>
                <c:pt idx="78298">
                  <c:v>0.83525903838986215</c:v>
                </c:pt>
                <c:pt idx="78299">
                  <c:v>0.83519761372110379</c:v>
                </c:pt>
                <c:pt idx="78300">
                  <c:v>0.83544776119402975</c:v>
                </c:pt>
                <c:pt idx="78301">
                  <c:v>0.83563690698543147</c:v>
                </c:pt>
                <c:pt idx="78302">
                  <c:v>0.83526335450130751</c:v>
                </c:pt>
                <c:pt idx="78303">
                  <c:v>0.83532486930545191</c:v>
                </c:pt>
                <c:pt idx="78304">
                  <c:v>0.83538633818589025</c:v>
                </c:pt>
                <c:pt idx="78305">
                  <c:v>0.83544776119402975</c:v>
                </c:pt>
                <c:pt idx="78306">
                  <c:v>0.83544776119402975</c:v>
                </c:pt>
                <c:pt idx="78307">
                  <c:v>0.83575961179544611</c:v>
                </c:pt>
                <c:pt idx="78308">
                  <c:v>0.83575961179544611</c:v>
                </c:pt>
                <c:pt idx="78309">
                  <c:v>0.83569828230022403</c:v>
                </c:pt>
                <c:pt idx="78310">
                  <c:v>0.83532486930545191</c:v>
                </c:pt>
                <c:pt idx="78311">
                  <c:v>0.83532486930545191</c:v>
                </c:pt>
                <c:pt idx="78312">
                  <c:v>0.83601045946955543</c:v>
                </c:pt>
                <c:pt idx="78313">
                  <c:v>0.83601045946955543</c:v>
                </c:pt>
                <c:pt idx="78314">
                  <c:v>0.83601045946955543</c:v>
                </c:pt>
                <c:pt idx="78315">
                  <c:v>0.83569828230022403</c:v>
                </c:pt>
                <c:pt idx="78316">
                  <c:v>0.83501306457633451</c:v>
                </c:pt>
                <c:pt idx="78317">
                  <c:v>0.83507462686567158</c:v>
                </c:pt>
                <c:pt idx="78318">
                  <c:v>0.83513614323013807</c:v>
                </c:pt>
                <c:pt idx="78319">
                  <c:v>0.83544776119402997</c:v>
                </c:pt>
                <c:pt idx="78320">
                  <c:v>0.83507462686567158</c:v>
                </c:pt>
                <c:pt idx="78321">
                  <c:v>0.83476314807907492</c:v>
                </c:pt>
                <c:pt idx="78322">
                  <c:v>0.83482475764354969</c:v>
                </c:pt>
                <c:pt idx="78323">
                  <c:v>0.83519761372110379</c:v>
                </c:pt>
                <c:pt idx="78324">
                  <c:v>0.83519761372110379</c:v>
                </c:pt>
                <c:pt idx="78325">
                  <c:v>0.83482475764354969</c:v>
                </c:pt>
                <c:pt idx="78326">
                  <c:v>0.83525903838986215</c:v>
                </c:pt>
                <c:pt idx="78327">
                  <c:v>0.8353204172876304</c:v>
                </c:pt>
                <c:pt idx="78328">
                  <c:v>0.83494783904619974</c:v>
                </c:pt>
                <c:pt idx="78329">
                  <c:v>0.8353204172876304</c:v>
                </c:pt>
                <c:pt idx="78330">
                  <c:v>0.8353204172876304</c:v>
                </c:pt>
                <c:pt idx="78331">
                  <c:v>0.83538175046554941</c:v>
                </c:pt>
                <c:pt idx="78332">
                  <c:v>0.83538175046554941</c:v>
                </c:pt>
                <c:pt idx="78333">
                  <c:v>0.83494783904619974</c:v>
                </c:pt>
                <c:pt idx="78334">
                  <c:v>0.83494783904619974</c:v>
                </c:pt>
                <c:pt idx="78335">
                  <c:v>0.83557046979865779</c:v>
                </c:pt>
                <c:pt idx="78336">
                  <c:v>0.83550913838120111</c:v>
                </c:pt>
                <c:pt idx="78337">
                  <c:v>0.83557046979865779</c:v>
                </c:pt>
                <c:pt idx="78338">
                  <c:v>0.83557046979865779</c:v>
                </c:pt>
                <c:pt idx="78339">
                  <c:v>0.83557046979865779</c:v>
                </c:pt>
                <c:pt idx="78340">
                  <c:v>0.83519761372110379</c:v>
                </c:pt>
                <c:pt idx="78341">
                  <c:v>0.83550913838120111</c:v>
                </c:pt>
                <c:pt idx="78342">
                  <c:v>0.83550913838120111</c:v>
                </c:pt>
                <c:pt idx="78343">
                  <c:v>0.83582089552238814</c:v>
                </c:pt>
                <c:pt idx="78344">
                  <c:v>0.83588213353226415</c:v>
                </c:pt>
                <c:pt idx="78345">
                  <c:v>0.83519761372110379</c:v>
                </c:pt>
                <c:pt idx="78346">
                  <c:v>0.83550913838120111</c:v>
                </c:pt>
                <c:pt idx="78347">
                  <c:v>0.83550913838120111</c:v>
                </c:pt>
                <c:pt idx="78348">
                  <c:v>0.83550913838120111</c:v>
                </c:pt>
                <c:pt idx="78349">
                  <c:v>0.83582089552238814</c:v>
                </c:pt>
                <c:pt idx="78350">
                  <c:v>0.83557046979865779</c:v>
                </c:pt>
                <c:pt idx="78351">
                  <c:v>0.83494783904619974</c:v>
                </c:pt>
                <c:pt idx="78352">
                  <c:v>0.83494783904619974</c:v>
                </c:pt>
                <c:pt idx="78353">
                  <c:v>0.8353204172876304</c:v>
                </c:pt>
                <c:pt idx="78354">
                  <c:v>0.83500931098696463</c:v>
                </c:pt>
                <c:pt idx="78355">
                  <c:v>0.83494783904619974</c:v>
                </c:pt>
                <c:pt idx="78356">
                  <c:v>0.83525903838986215</c:v>
                </c:pt>
                <c:pt idx="78357">
                  <c:v>0.8353204172876304</c:v>
                </c:pt>
                <c:pt idx="78358">
                  <c:v>0.83500931098696463</c:v>
                </c:pt>
                <c:pt idx="78359">
                  <c:v>0.83500931098696463</c:v>
                </c:pt>
                <c:pt idx="78360">
                  <c:v>0.83500931098696463</c:v>
                </c:pt>
                <c:pt idx="78361">
                  <c:v>0.83500931098696463</c:v>
                </c:pt>
                <c:pt idx="78362">
                  <c:v>0.8353204172876304</c:v>
                </c:pt>
                <c:pt idx="78363">
                  <c:v>0.83494783904619974</c:v>
                </c:pt>
                <c:pt idx="78364">
                  <c:v>0.83538175046554941</c:v>
                </c:pt>
                <c:pt idx="78365">
                  <c:v>0.83494783904619974</c:v>
                </c:pt>
                <c:pt idx="78366">
                  <c:v>0.83569299552906096</c:v>
                </c:pt>
                <c:pt idx="78367">
                  <c:v>0.8353204172876304</c:v>
                </c:pt>
                <c:pt idx="78368">
                  <c:v>0.8353204172876304</c:v>
                </c:pt>
                <c:pt idx="78369">
                  <c:v>0.83500931098696463</c:v>
                </c:pt>
                <c:pt idx="78370">
                  <c:v>0.83538175046554941</c:v>
                </c:pt>
                <c:pt idx="78371">
                  <c:v>0.83500931098696463</c:v>
                </c:pt>
                <c:pt idx="78372">
                  <c:v>0.83500931098696463</c:v>
                </c:pt>
                <c:pt idx="78373">
                  <c:v>0.83500931098696463</c:v>
                </c:pt>
                <c:pt idx="78374">
                  <c:v>0.8353204172876304</c:v>
                </c:pt>
                <c:pt idx="78375">
                  <c:v>0.8356317554975774</c:v>
                </c:pt>
                <c:pt idx="78376">
                  <c:v>0.83494783904619974</c:v>
                </c:pt>
                <c:pt idx="78377">
                  <c:v>0.83525903838986215</c:v>
                </c:pt>
                <c:pt idx="78378">
                  <c:v>0.83557046979865779</c:v>
                </c:pt>
                <c:pt idx="78379">
                  <c:v>0.83525903838986215</c:v>
                </c:pt>
                <c:pt idx="78380">
                  <c:v>0.83525903838986215</c:v>
                </c:pt>
                <c:pt idx="78381">
                  <c:v>0.83525903838986215</c:v>
                </c:pt>
                <c:pt idx="78382">
                  <c:v>0.83525903838986215</c:v>
                </c:pt>
                <c:pt idx="78383">
                  <c:v>0.83525903838986215</c:v>
                </c:pt>
                <c:pt idx="78384">
                  <c:v>0.83500931098696463</c:v>
                </c:pt>
                <c:pt idx="78385">
                  <c:v>0.83500931098696463</c:v>
                </c:pt>
                <c:pt idx="78386">
                  <c:v>0.83569299552906118</c:v>
                </c:pt>
                <c:pt idx="78387">
                  <c:v>0.8347599553405286</c:v>
                </c:pt>
                <c:pt idx="78388">
                  <c:v>0.83513211760327521</c:v>
                </c:pt>
                <c:pt idx="78389">
                  <c:v>0.83544303797468367</c:v>
                </c:pt>
                <c:pt idx="78390">
                  <c:v>0.83544303797468367</c:v>
                </c:pt>
                <c:pt idx="78391">
                  <c:v>0.83544303797468367</c:v>
                </c:pt>
                <c:pt idx="78392">
                  <c:v>0.8353204172876304</c:v>
                </c:pt>
                <c:pt idx="78393">
                  <c:v>0.83525903838986215</c:v>
                </c:pt>
                <c:pt idx="78394">
                  <c:v>0.8353204172876304</c:v>
                </c:pt>
                <c:pt idx="78395">
                  <c:v>0.83500931098696463</c:v>
                </c:pt>
                <c:pt idx="78396">
                  <c:v>0.83507073715562186</c:v>
                </c:pt>
                <c:pt idx="78397">
                  <c:v>0.83507073715562186</c:v>
                </c:pt>
                <c:pt idx="78398">
                  <c:v>0.83538175046554941</c:v>
                </c:pt>
                <c:pt idx="78399">
                  <c:v>0.8353204172876304</c:v>
                </c:pt>
                <c:pt idx="78400">
                  <c:v>0.8353204172876304</c:v>
                </c:pt>
                <c:pt idx="78401">
                  <c:v>0.83500931098696463</c:v>
                </c:pt>
                <c:pt idx="78402">
                  <c:v>0.83500931098696463</c:v>
                </c:pt>
                <c:pt idx="78403">
                  <c:v>0.8353204172876304</c:v>
                </c:pt>
                <c:pt idx="78404">
                  <c:v>0.8353204172876304</c:v>
                </c:pt>
                <c:pt idx="78405">
                  <c:v>0.83525903838986215</c:v>
                </c:pt>
                <c:pt idx="78406">
                  <c:v>0.83519761372110379</c:v>
                </c:pt>
                <c:pt idx="78407">
                  <c:v>0.83488632128214701</c:v>
                </c:pt>
                <c:pt idx="78408">
                  <c:v>0.83494783904619974</c:v>
                </c:pt>
                <c:pt idx="78409">
                  <c:v>0.83525903838986215</c:v>
                </c:pt>
                <c:pt idx="78410">
                  <c:v>0.83525903838986215</c:v>
                </c:pt>
                <c:pt idx="78411">
                  <c:v>0.83494783904619974</c:v>
                </c:pt>
                <c:pt idx="78412">
                  <c:v>0.8353204172876304</c:v>
                </c:pt>
                <c:pt idx="78413">
                  <c:v>0.8356317554975774</c:v>
                </c:pt>
                <c:pt idx="78414">
                  <c:v>0.8353204172876304</c:v>
                </c:pt>
                <c:pt idx="78415">
                  <c:v>0.8353204172876304</c:v>
                </c:pt>
                <c:pt idx="78416">
                  <c:v>0.83569299552906096</c:v>
                </c:pt>
                <c:pt idx="78417">
                  <c:v>0.83525903838986215</c:v>
                </c:pt>
                <c:pt idx="78418">
                  <c:v>0.83513614323013796</c:v>
                </c:pt>
                <c:pt idx="78419">
                  <c:v>0.83544776119402975</c:v>
                </c:pt>
                <c:pt idx="78420">
                  <c:v>0.83550913838120111</c:v>
                </c:pt>
                <c:pt idx="78421">
                  <c:v>0.83513614323013796</c:v>
                </c:pt>
                <c:pt idx="78422">
                  <c:v>0.83550913838120111</c:v>
                </c:pt>
                <c:pt idx="78423">
                  <c:v>0.83550913838120111</c:v>
                </c:pt>
                <c:pt idx="78424">
                  <c:v>0.83575961179544611</c:v>
                </c:pt>
                <c:pt idx="78425">
                  <c:v>0.83575961179544611</c:v>
                </c:pt>
                <c:pt idx="78426">
                  <c:v>0.83544776119402975</c:v>
                </c:pt>
                <c:pt idx="78427">
                  <c:v>0.83544776119402975</c:v>
                </c:pt>
                <c:pt idx="78428">
                  <c:v>0.83519761372110379</c:v>
                </c:pt>
                <c:pt idx="78429">
                  <c:v>0.83588213353226415</c:v>
                </c:pt>
                <c:pt idx="78430">
                  <c:v>0.83588213353226415</c:v>
                </c:pt>
                <c:pt idx="78431">
                  <c:v>0.83550913838120111</c:v>
                </c:pt>
                <c:pt idx="78432">
                  <c:v>0.83538633818589025</c:v>
                </c:pt>
                <c:pt idx="78433">
                  <c:v>0.83569828230022403</c:v>
                </c:pt>
                <c:pt idx="78434">
                  <c:v>0.83575961179544611</c:v>
                </c:pt>
                <c:pt idx="78435">
                  <c:v>0.83588213353226415</c:v>
                </c:pt>
                <c:pt idx="78436">
                  <c:v>0.8353204172876304</c:v>
                </c:pt>
                <c:pt idx="78437">
                  <c:v>0.8353817504655493</c:v>
                </c:pt>
                <c:pt idx="78438">
                  <c:v>0.8357541899441342</c:v>
                </c:pt>
                <c:pt idx="78439">
                  <c:v>0.8353817504655493</c:v>
                </c:pt>
                <c:pt idx="78440">
                  <c:v>0.8356317554975774</c:v>
                </c:pt>
                <c:pt idx="78441">
                  <c:v>0.8356317554975774</c:v>
                </c:pt>
                <c:pt idx="78442">
                  <c:v>0.8353204172876304</c:v>
                </c:pt>
                <c:pt idx="78443">
                  <c:v>0.8356317554975774</c:v>
                </c:pt>
                <c:pt idx="78444">
                  <c:v>0.83557046979865779</c:v>
                </c:pt>
                <c:pt idx="78445">
                  <c:v>0.83557046979865779</c:v>
                </c:pt>
                <c:pt idx="78446">
                  <c:v>0.83525903838986215</c:v>
                </c:pt>
                <c:pt idx="78447">
                  <c:v>0.83525903838986215</c:v>
                </c:pt>
                <c:pt idx="78448">
                  <c:v>0.83557046979865779</c:v>
                </c:pt>
                <c:pt idx="78449">
                  <c:v>0.83588213353226415</c:v>
                </c:pt>
                <c:pt idx="78450">
                  <c:v>0.83557046979865779</c:v>
                </c:pt>
                <c:pt idx="78451">
                  <c:v>0.8356317554975774</c:v>
                </c:pt>
                <c:pt idx="78452">
                  <c:v>0.83557046979865779</c:v>
                </c:pt>
                <c:pt idx="78453">
                  <c:v>0.83557046979865779</c:v>
                </c:pt>
                <c:pt idx="78454">
                  <c:v>0.83557046979865779</c:v>
                </c:pt>
                <c:pt idx="78455">
                  <c:v>0.8356317554975774</c:v>
                </c:pt>
                <c:pt idx="78456">
                  <c:v>0.8353204172876304</c:v>
                </c:pt>
                <c:pt idx="78457">
                  <c:v>0.83538175046554941</c:v>
                </c:pt>
                <c:pt idx="78458">
                  <c:v>0.83544303797468367</c:v>
                </c:pt>
                <c:pt idx="78459">
                  <c:v>0.83513211760327521</c:v>
                </c:pt>
                <c:pt idx="78460">
                  <c:v>0.83513211760327521</c:v>
                </c:pt>
                <c:pt idx="78461">
                  <c:v>0.83507073715562186</c:v>
                </c:pt>
                <c:pt idx="78462">
                  <c:v>0.8353817504655493</c:v>
                </c:pt>
                <c:pt idx="78463">
                  <c:v>0.83594332587621178</c:v>
                </c:pt>
                <c:pt idx="78464">
                  <c:v>0.83588213353226415</c:v>
                </c:pt>
                <c:pt idx="78465">
                  <c:v>0.83550913838120111</c:v>
                </c:pt>
                <c:pt idx="78466">
                  <c:v>0.83544776119402975</c:v>
                </c:pt>
                <c:pt idx="78467">
                  <c:v>0.83544776119402975</c:v>
                </c:pt>
                <c:pt idx="78468">
                  <c:v>0.83575961179544611</c:v>
                </c:pt>
                <c:pt idx="78469">
                  <c:v>0.83544776119402975</c:v>
                </c:pt>
                <c:pt idx="78470">
                  <c:v>0.83544776119402975</c:v>
                </c:pt>
                <c:pt idx="78471">
                  <c:v>0.83538633818589025</c:v>
                </c:pt>
                <c:pt idx="78472">
                  <c:v>0.83575961179544611</c:v>
                </c:pt>
                <c:pt idx="78473">
                  <c:v>0.83544776119402975</c:v>
                </c:pt>
                <c:pt idx="78474">
                  <c:v>0.83544776119402975</c:v>
                </c:pt>
                <c:pt idx="78475">
                  <c:v>0.83544776119402975</c:v>
                </c:pt>
                <c:pt idx="78476">
                  <c:v>0.83544776119402975</c:v>
                </c:pt>
                <c:pt idx="78477">
                  <c:v>0.83582089552238814</c:v>
                </c:pt>
                <c:pt idx="78478">
                  <c:v>0.83544776119402975</c:v>
                </c:pt>
                <c:pt idx="78479">
                  <c:v>0.83550913838120111</c:v>
                </c:pt>
                <c:pt idx="78480">
                  <c:v>0.83588213353226415</c:v>
                </c:pt>
                <c:pt idx="78481">
                  <c:v>0.83550913838120111</c:v>
                </c:pt>
                <c:pt idx="78482">
                  <c:v>0.83550913838120111</c:v>
                </c:pt>
                <c:pt idx="78483">
                  <c:v>0.83550913838120111</c:v>
                </c:pt>
                <c:pt idx="78484">
                  <c:v>0.83550913838120111</c:v>
                </c:pt>
                <c:pt idx="78485">
                  <c:v>0.83582089552238814</c:v>
                </c:pt>
                <c:pt idx="78486">
                  <c:v>0.83582089552238814</c:v>
                </c:pt>
                <c:pt idx="78487">
                  <c:v>0.83544776119402975</c:v>
                </c:pt>
                <c:pt idx="78488">
                  <c:v>0.83575961179544611</c:v>
                </c:pt>
                <c:pt idx="78489">
                  <c:v>0.83601045946955543</c:v>
                </c:pt>
                <c:pt idx="78490">
                  <c:v>0.83569828230022403</c:v>
                </c:pt>
                <c:pt idx="78491">
                  <c:v>0.83532486930545191</c:v>
                </c:pt>
                <c:pt idx="78492">
                  <c:v>0.83569828230022403</c:v>
                </c:pt>
                <c:pt idx="78493">
                  <c:v>0.83569828230022403</c:v>
                </c:pt>
                <c:pt idx="78494">
                  <c:v>0.83569828230022403</c:v>
                </c:pt>
                <c:pt idx="78495">
                  <c:v>0.83538633818589025</c:v>
                </c:pt>
                <c:pt idx="78496">
                  <c:v>0.83582089552238814</c:v>
                </c:pt>
                <c:pt idx="78497">
                  <c:v>0.83550913838120111</c:v>
                </c:pt>
                <c:pt idx="78498">
                  <c:v>0.8356317554975774</c:v>
                </c:pt>
                <c:pt idx="78499">
                  <c:v>0.83500931098696463</c:v>
                </c:pt>
                <c:pt idx="78500">
                  <c:v>0.83500931098696463</c:v>
                </c:pt>
                <c:pt idx="78501">
                  <c:v>0.83500931098696463</c:v>
                </c:pt>
                <c:pt idx="78502">
                  <c:v>0.83538175046554941</c:v>
                </c:pt>
                <c:pt idx="78503">
                  <c:v>0.83500931098696463</c:v>
                </c:pt>
                <c:pt idx="78504">
                  <c:v>0.83500931098696463</c:v>
                </c:pt>
                <c:pt idx="78505">
                  <c:v>0.83500931098696463</c:v>
                </c:pt>
                <c:pt idx="78506">
                  <c:v>0.8353204172876304</c:v>
                </c:pt>
                <c:pt idx="78507">
                  <c:v>0.8353204172876304</c:v>
                </c:pt>
                <c:pt idx="78508">
                  <c:v>0.83500931098696463</c:v>
                </c:pt>
                <c:pt idx="78509">
                  <c:v>0.83500931098696463</c:v>
                </c:pt>
                <c:pt idx="78510">
                  <c:v>0.83569299552906118</c:v>
                </c:pt>
                <c:pt idx="78511">
                  <c:v>0.83538175046554941</c:v>
                </c:pt>
                <c:pt idx="78512">
                  <c:v>0.83507073715562186</c:v>
                </c:pt>
                <c:pt idx="78513">
                  <c:v>0.83507073715562186</c:v>
                </c:pt>
                <c:pt idx="78514">
                  <c:v>0.83538175046554941</c:v>
                </c:pt>
                <c:pt idx="78515">
                  <c:v>0.83538175046554941</c:v>
                </c:pt>
                <c:pt idx="78516">
                  <c:v>0.83507073715562186</c:v>
                </c:pt>
                <c:pt idx="78517">
                  <c:v>0.83507073715562186</c:v>
                </c:pt>
                <c:pt idx="78518">
                  <c:v>0.83513211760327521</c:v>
                </c:pt>
                <c:pt idx="78519">
                  <c:v>0.83513211760327521</c:v>
                </c:pt>
                <c:pt idx="78520">
                  <c:v>0.83507073715562186</c:v>
                </c:pt>
                <c:pt idx="78521">
                  <c:v>0.83507073715562186</c:v>
                </c:pt>
                <c:pt idx="78522">
                  <c:v>0.83451097062104873</c:v>
                </c:pt>
                <c:pt idx="78523">
                  <c:v>0.83519345238095233</c:v>
                </c:pt>
                <c:pt idx="78524">
                  <c:v>0.83538175046554941</c:v>
                </c:pt>
                <c:pt idx="78525">
                  <c:v>0.83525903838986215</c:v>
                </c:pt>
                <c:pt idx="78526">
                  <c:v>0.83525903838986215</c:v>
                </c:pt>
                <c:pt idx="78527">
                  <c:v>0.83525903838986215</c:v>
                </c:pt>
                <c:pt idx="78528">
                  <c:v>0.83519761372110379</c:v>
                </c:pt>
                <c:pt idx="78529">
                  <c:v>0.83550913838120111</c:v>
                </c:pt>
                <c:pt idx="78530">
                  <c:v>0.83550913838120111</c:v>
                </c:pt>
                <c:pt idx="78531">
                  <c:v>0.83550913838120111</c:v>
                </c:pt>
                <c:pt idx="78532">
                  <c:v>0.83588213353226415</c:v>
                </c:pt>
                <c:pt idx="78533">
                  <c:v>0.83557046979865779</c:v>
                </c:pt>
                <c:pt idx="78534">
                  <c:v>0.83550913838120111</c:v>
                </c:pt>
                <c:pt idx="78535">
                  <c:v>0.83588213353226415</c:v>
                </c:pt>
                <c:pt idx="78536">
                  <c:v>0.83525903838986215</c:v>
                </c:pt>
                <c:pt idx="78537">
                  <c:v>0.83600447260529265</c:v>
                </c:pt>
                <c:pt idx="78538">
                  <c:v>0.83569299552906096</c:v>
                </c:pt>
                <c:pt idx="78539">
                  <c:v>0.83538175046554941</c:v>
                </c:pt>
                <c:pt idx="78540">
                  <c:v>0.8353204172876304</c:v>
                </c:pt>
                <c:pt idx="78541">
                  <c:v>0.83500931098696463</c:v>
                </c:pt>
                <c:pt idx="78542">
                  <c:v>0.8353204172876304</c:v>
                </c:pt>
                <c:pt idx="78543">
                  <c:v>0.83494783904619974</c:v>
                </c:pt>
                <c:pt idx="78544">
                  <c:v>0.83494783904619974</c:v>
                </c:pt>
                <c:pt idx="78545">
                  <c:v>0.8353204172876304</c:v>
                </c:pt>
                <c:pt idx="78546">
                  <c:v>0.83507073715562186</c:v>
                </c:pt>
                <c:pt idx="78547">
                  <c:v>0.83544303797468367</c:v>
                </c:pt>
                <c:pt idx="78548">
                  <c:v>0.83513211760327521</c:v>
                </c:pt>
                <c:pt idx="78549">
                  <c:v>0.83507073715562186</c:v>
                </c:pt>
                <c:pt idx="78550">
                  <c:v>0.8353204172876304</c:v>
                </c:pt>
                <c:pt idx="78551">
                  <c:v>0.8356317554975774</c:v>
                </c:pt>
                <c:pt idx="78552">
                  <c:v>0.8356317554975774</c:v>
                </c:pt>
                <c:pt idx="78553">
                  <c:v>0.83500931098696463</c:v>
                </c:pt>
                <c:pt idx="78554">
                  <c:v>0.83469843633655993</c:v>
                </c:pt>
                <c:pt idx="78555">
                  <c:v>0.83507073715562186</c:v>
                </c:pt>
                <c:pt idx="78556">
                  <c:v>0.83538175046554941</c:v>
                </c:pt>
                <c:pt idx="78557">
                  <c:v>0.83500931098696463</c:v>
                </c:pt>
                <c:pt idx="78558">
                  <c:v>0.8353204172876304</c:v>
                </c:pt>
                <c:pt idx="78559">
                  <c:v>0.8353817504655493</c:v>
                </c:pt>
                <c:pt idx="78560">
                  <c:v>0.83525903838986215</c:v>
                </c:pt>
                <c:pt idx="78561">
                  <c:v>0.83519761372110379</c:v>
                </c:pt>
                <c:pt idx="78562">
                  <c:v>0.83557046979865779</c:v>
                </c:pt>
                <c:pt idx="78563">
                  <c:v>0.83557046979865779</c:v>
                </c:pt>
                <c:pt idx="78564">
                  <c:v>0.83557046979865779</c:v>
                </c:pt>
                <c:pt idx="78565">
                  <c:v>0.83550913838120111</c:v>
                </c:pt>
                <c:pt idx="78566">
                  <c:v>0.83550913838120111</c:v>
                </c:pt>
                <c:pt idx="78567">
                  <c:v>0.83588213353226415</c:v>
                </c:pt>
                <c:pt idx="78568">
                  <c:v>0.83525903838986215</c:v>
                </c:pt>
                <c:pt idx="78569">
                  <c:v>0.83588213353226415</c:v>
                </c:pt>
                <c:pt idx="78570">
                  <c:v>0.83582089552238814</c:v>
                </c:pt>
                <c:pt idx="78571">
                  <c:v>0.83550913838120111</c:v>
                </c:pt>
                <c:pt idx="78572">
                  <c:v>0.83588213353226415</c:v>
                </c:pt>
                <c:pt idx="78573">
                  <c:v>0.8356317554975774</c:v>
                </c:pt>
                <c:pt idx="78574">
                  <c:v>0.8356317554975774</c:v>
                </c:pt>
                <c:pt idx="78575">
                  <c:v>0.8353204172876304</c:v>
                </c:pt>
                <c:pt idx="78576">
                  <c:v>0.83544303797468367</c:v>
                </c:pt>
                <c:pt idx="78577">
                  <c:v>0.83550427986602172</c:v>
                </c:pt>
                <c:pt idx="78578">
                  <c:v>0.83513211760327521</c:v>
                </c:pt>
                <c:pt idx="78579">
                  <c:v>0.83507073715562186</c:v>
                </c:pt>
                <c:pt idx="78580">
                  <c:v>0.83507073715562186</c:v>
                </c:pt>
                <c:pt idx="78581">
                  <c:v>0.83500931098696463</c:v>
                </c:pt>
                <c:pt idx="78582">
                  <c:v>0.8357541899441342</c:v>
                </c:pt>
                <c:pt idx="78583">
                  <c:v>0.8353204172876304</c:v>
                </c:pt>
                <c:pt idx="78584">
                  <c:v>0.83557046979865779</c:v>
                </c:pt>
                <c:pt idx="78585">
                  <c:v>0.83550913838120111</c:v>
                </c:pt>
                <c:pt idx="78586">
                  <c:v>0.83588213353226415</c:v>
                </c:pt>
                <c:pt idx="78587">
                  <c:v>0.83525903838986215</c:v>
                </c:pt>
                <c:pt idx="78588">
                  <c:v>0.8356317554975774</c:v>
                </c:pt>
                <c:pt idx="78589">
                  <c:v>0.83569299552906096</c:v>
                </c:pt>
                <c:pt idx="78590">
                  <c:v>0.8357541899441342</c:v>
                </c:pt>
                <c:pt idx="78591">
                  <c:v>0.83494783904619974</c:v>
                </c:pt>
                <c:pt idx="78592">
                  <c:v>0.83588213353226415</c:v>
                </c:pt>
                <c:pt idx="78593">
                  <c:v>0.83550913838120111</c:v>
                </c:pt>
                <c:pt idx="78594">
                  <c:v>0.83582089552238814</c:v>
                </c:pt>
                <c:pt idx="78595">
                  <c:v>0.83538633818589025</c:v>
                </c:pt>
                <c:pt idx="78596">
                  <c:v>0.83569828230022403</c:v>
                </c:pt>
                <c:pt idx="78597">
                  <c:v>0.83575961179544611</c:v>
                </c:pt>
                <c:pt idx="78598">
                  <c:v>0.83575961179544611</c:v>
                </c:pt>
                <c:pt idx="78599">
                  <c:v>0.83538633818589025</c:v>
                </c:pt>
                <c:pt idx="78600">
                  <c:v>0.83575961179544611</c:v>
                </c:pt>
                <c:pt idx="78601">
                  <c:v>0.83538633818589025</c:v>
                </c:pt>
                <c:pt idx="78602">
                  <c:v>0.83569828230022403</c:v>
                </c:pt>
                <c:pt idx="78603">
                  <c:v>0.83607169529499625</c:v>
                </c:pt>
                <c:pt idx="78604">
                  <c:v>0.83538633818589025</c:v>
                </c:pt>
                <c:pt idx="78605">
                  <c:v>0.83538633818589025</c:v>
                </c:pt>
                <c:pt idx="78606">
                  <c:v>0.83569828230022403</c:v>
                </c:pt>
                <c:pt idx="78607">
                  <c:v>0.83569828230022403</c:v>
                </c:pt>
                <c:pt idx="78608">
                  <c:v>0.83544776119402975</c:v>
                </c:pt>
                <c:pt idx="78609">
                  <c:v>0.83544776119402975</c:v>
                </c:pt>
                <c:pt idx="78610">
                  <c:v>0.83513614323013807</c:v>
                </c:pt>
                <c:pt idx="78611">
                  <c:v>0.83519761372110379</c:v>
                </c:pt>
                <c:pt idx="78612">
                  <c:v>0.83513614323013807</c:v>
                </c:pt>
                <c:pt idx="78613">
                  <c:v>0.83513614323013807</c:v>
                </c:pt>
                <c:pt idx="78614">
                  <c:v>0.83482475764354969</c:v>
                </c:pt>
                <c:pt idx="78615">
                  <c:v>0.83544776119402997</c:v>
                </c:pt>
                <c:pt idx="78616">
                  <c:v>0.83513614323013807</c:v>
                </c:pt>
                <c:pt idx="78617">
                  <c:v>0.83550913838120111</c:v>
                </c:pt>
                <c:pt idx="78618">
                  <c:v>0.83513614323013807</c:v>
                </c:pt>
                <c:pt idx="78619">
                  <c:v>0.83544776119402997</c:v>
                </c:pt>
                <c:pt idx="78620">
                  <c:v>0.83519761372110379</c:v>
                </c:pt>
                <c:pt idx="78621">
                  <c:v>0.83594332587621178</c:v>
                </c:pt>
                <c:pt idx="78622">
                  <c:v>0.83588213353226415</c:v>
                </c:pt>
                <c:pt idx="78623">
                  <c:v>0.83550913838120111</c:v>
                </c:pt>
                <c:pt idx="78624">
                  <c:v>0.83544776119402975</c:v>
                </c:pt>
                <c:pt idx="78625">
                  <c:v>0.83513614323013807</c:v>
                </c:pt>
                <c:pt idx="78626">
                  <c:v>0.83519761372110379</c:v>
                </c:pt>
                <c:pt idx="78627">
                  <c:v>0.83519761372110379</c:v>
                </c:pt>
                <c:pt idx="78628">
                  <c:v>0.83519761372110379</c:v>
                </c:pt>
                <c:pt idx="78629">
                  <c:v>0.83519761372110379</c:v>
                </c:pt>
                <c:pt idx="78630">
                  <c:v>0.83519761372110379</c:v>
                </c:pt>
                <c:pt idx="78631">
                  <c:v>0.83557046979865779</c:v>
                </c:pt>
                <c:pt idx="78632">
                  <c:v>0.83513614323013807</c:v>
                </c:pt>
                <c:pt idx="78633">
                  <c:v>0.83507462686567158</c:v>
                </c:pt>
                <c:pt idx="78634">
                  <c:v>0.83513614323013807</c:v>
                </c:pt>
                <c:pt idx="78635">
                  <c:v>0.83519761372110379</c:v>
                </c:pt>
                <c:pt idx="78636">
                  <c:v>0.83525903838986215</c:v>
                </c:pt>
                <c:pt idx="78637">
                  <c:v>0.83482475764354969</c:v>
                </c:pt>
                <c:pt idx="78638">
                  <c:v>0.83513614323013807</c:v>
                </c:pt>
                <c:pt idx="78639">
                  <c:v>0.83582089552238814</c:v>
                </c:pt>
                <c:pt idx="78640">
                  <c:v>0.83582089552238814</c:v>
                </c:pt>
                <c:pt idx="78641">
                  <c:v>0.83550913838120111</c:v>
                </c:pt>
                <c:pt idx="78642">
                  <c:v>0.83550913838120111</c:v>
                </c:pt>
                <c:pt idx="78643">
                  <c:v>0.83594332587621178</c:v>
                </c:pt>
                <c:pt idx="78644">
                  <c:v>0.83600447260529265</c:v>
                </c:pt>
                <c:pt idx="78645">
                  <c:v>0.83594332587621178</c:v>
                </c:pt>
                <c:pt idx="78646">
                  <c:v>0.83557046979865779</c:v>
                </c:pt>
                <c:pt idx="78647">
                  <c:v>0.83488632128214701</c:v>
                </c:pt>
                <c:pt idx="78648">
                  <c:v>0.83488632128214701</c:v>
                </c:pt>
                <c:pt idx="78649">
                  <c:v>0.83525903838986215</c:v>
                </c:pt>
                <c:pt idx="78650">
                  <c:v>0.8353204172876304</c:v>
                </c:pt>
                <c:pt idx="78651">
                  <c:v>0.83500931098696463</c:v>
                </c:pt>
                <c:pt idx="78652">
                  <c:v>0.83500931098696463</c:v>
                </c:pt>
                <c:pt idx="78653">
                  <c:v>0.83494783904619974</c:v>
                </c:pt>
                <c:pt idx="78654">
                  <c:v>0.83463687150837995</c:v>
                </c:pt>
                <c:pt idx="78655">
                  <c:v>0.83500931098696463</c:v>
                </c:pt>
                <c:pt idx="78656">
                  <c:v>0.8353204172876304</c:v>
                </c:pt>
                <c:pt idx="78657">
                  <c:v>0.83494783904619974</c:v>
                </c:pt>
                <c:pt idx="78658">
                  <c:v>0.8353204172876304</c:v>
                </c:pt>
                <c:pt idx="78659">
                  <c:v>0.83525903838986215</c:v>
                </c:pt>
                <c:pt idx="78660">
                  <c:v>0.83557046979865779</c:v>
                </c:pt>
                <c:pt idx="78661">
                  <c:v>0.83525903838986215</c:v>
                </c:pt>
                <c:pt idx="78662">
                  <c:v>0.83557046979865779</c:v>
                </c:pt>
                <c:pt idx="78663">
                  <c:v>0.83519761372110379</c:v>
                </c:pt>
                <c:pt idx="78664">
                  <c:v>0.83513614323013807</c:v>
                </c:pt>
                <c:pt idx="78665">
                  <c:v>0.83507462686567158</c:v>
                </c:pt>
                <c:pt idx="78666">
                  <c:v>0.83532486930545191</c:v>
                </c:pt>
                <c:pt idx="78667">
                  <c:v>0.83526335450130751</c:v>
                </c:pt>
                <c:pt idx="78668">
                  <c:v>0.83563690698543147</c:v>
                </c:pt>
                <c:pt idx="78669">
                  <c:v>0.83526335450130751</c:v>
                </c:pt>
                <c:pt idx="78670">
                  <c:v>0.83526335450130751</c:v>
                </c:pt>
                <c:pt idx="78671">
                  <c:v>0.83532486930545191</c:v>
                </c:pt>
                <c:pt idx="78672">
                  <c:v>0.83544776119402975</c:v>
                </c:pt>
                <c:pt idx="78673">
                  <c:v>0.83575961179544611</c:v>
                </c:pt>
                <c:pt idx="78674">
                  <c:v>0.83575961179544611</c:v>
                </c:pt>
                <c:pt idx="78675">
                  <c:v>0.83544776119402975</c:v>
                </c:pt>
                <c:pt idx="78676">
                  <c:v>0.83575961179544611</c:v>
                </c:pt>
                <c:pt idx="78677">
                  <c:v>0.83569828230022403</c:v>
                </c:pt>
                <c:pt idx="78678">
                  <c:v>0.83507462686567158</c:v>
                </c:pt>
                <c:pt idx="78679">
                  <c:v>0.83544776119402975</c:v>
                </c:pt>
                <c:pt idx="78680">
                  <c:v>0.83575961179544611</c:v>
                </c:pt>
                <c:pt idx="78681">
                  <c:v>0.83575961179544611</c:v>
                </c:pt>
                <c:pt idx="78682">
                  <c:v>0.83544776119402975</c:v>
                </c:pt>
                <c:pt idx="78683">
                  <c:v>0.83544776119402975</c:v>
                </c:pt>
                <c:pt idx="78684">
                  <c:v>0.83550913838120111</c:v>
                </c:pt>
                <c:pt idx="78685">
                  <c:v>0.83513614323013796</c:v>
                </c:pt>
                <c:pt idx="78686">
                  <c:v>0.83582089552238814</c:v>
                </c:pt>
                <c:pt idx="78687">
                  <c:v>0.83550913838120111</c:v>
                </c:pt>
                <c:pt idx="78688">
                  <c:v>0.83482475764354969</c:v>
                </c:pt>
                <c:pt idx="78689">
                  <c:v>0.83519761372110379</c:v>
                </c:pt>
                <c:pt idx="78690">
                  <c:v>0.83557046979865779</c:v>
                </c:pt>
                <c:pt idx="78691">
                  <c:v>0.83519761372110379</c:v>
                </c:pt>
                <c:pt idx="78692">
                  <c:v>0.83550913838120111</c:v>
                </c:pt>
                <c:pt idx="78693">
                  <c:v>0.83575961179544611</c:v>
                </c:pt>
                <c:pt idx="78694">
                  <c:v>0.83569828230022403</c:v>
                </c:pt>
                <c:pt idx="78695">
                  <c:v>0.83569828230022403</c:v>
                </c:pt>
                <c:pt idx="78696">
                  <c:v>0.83575961179544611</c:v>
                </c:pt>
                <c:pt idx="78697">
                  <c:v>0.83544776119402975</c:v>
                </c:pt>
                <c:pt idx="78698">
                  <c:v>0.83550913838120111</c:v>
                </c:pt>
                <c:pt idx="78699">
                  <c:v>0.83538633818589025</c:v>
                </c:pt>
                <c:pt idx="78700">
                  <c:v>0.83563690698543147</c:v>
                </c:pt>
                <c:pt idx="78701">
                  <c:v>0.83532486930545191</c:v>
                </c:pt>
                <c:pt idx="78702">
                  <c:v>0.83563690698543147</c:v>
                </c:pt>
                <c:pt idx="78703">
                  <c:v>0.83563690698543147</c:v>
                </c:pt>
                <c:pt idx="78704">
                  <c:v>0.83532486930545191</c:v>
                </c:pt>
                <c:pt idx="78705">
                  <c:v>0.83569828230022403</c:v>
                </c:pt>
                <c:pt idx="78706">
                  <c:v>0.83575961179544611</c:v>
                </c:pt>
                <c:pt idx="78707">
                  <c:v>0.83513614323013807</c:v>
                </c:pt>
                <c:pt idx="78708">
                  <c:v>0.83519761372110379</c:v>
                </c:pt>
                <c:pt idx="78709">
                  <c:v>0.83494783904619974</c:v>
                </c:pt>
                <c:pt idx="78710">
                  <c:v>0.83500931098696463</c:v>
                </c:pt>
                <c:pt idx="78711">
                  <c:v>0.83525903838986215</c:v>
                </c:pt>
                <c:pt idx="78712">
                  <c:v>0.83488632128214701</c:v>
                </c:pt>
                <c:pt idx="78713">
                  <c:v>0.83488632128214701</c:v>
                </c:pt>
                <c:pt idx="78714">
                  <c:v>0.83525903838986215</c:v>
                </c:pt>
                <c:pt idx="78715">
                  <c:v>0.83525903838986215</c:v>
                </c:pt>
                <c:pt idx="78716">
                  <c:v>0.83519761372110379</c:v>
                </c:pt>
                <c:pt idx="78717">
                  <c:v>0.83519761372110379</c:v>
                </c:pt>
                <c:pt idx="78718">
                  <c:v>0.83519761372110379</c:v>
                </c:pt>
                <c:pt idx="78719">
                  <c:v>0.83507462686567158</c:v>
                </c:pt>
                <c:pt idx="78720">
                  <c:v>0.83544776119402975</c:v>
                </c:pt>
                <c:pt idx="78721">
                  <c:v>0.83544776119402975</c:v>
                </c:pt>
                <c:pt idx="78722">
                  <c:v>0.83538633818589025</c:v>
                </c:pt>
                <c:pt idx="78723">
                  <c:v>0.83538633818589025</c:v>
                </c:pt>
                <c:pt idx="78724">
                  <c:v>0.83532486930545191</c:v>
                </c:pt>
                <c:pt idx="78725">
                  <c:v>0.83526335450130751</c:v>
                </c:pt>
                <c:pt idx="78726">
                  <c:v>0.83563690698543147</c:v>
                </c:pt>
                <c:pt idx="78727">
                  <c:v>0.83532486930545191</c:v>
                </c:pt>
                <c:pt idx="78728">
                  <c:v>0.83538633818589025</c:v>
                </c:pt>
                <c:pt idx="78729">
                  <c:v>0.83575961179544611</c:v>
                </c:pt>
                <c:pt idx="78730">
                  <c:v>0.83544776119402975</c:v>
                </c:pt>
                <c:pt idx="78731">
                  <c:v>0.83513614323013796</c:v>
                </c:pt>
                <c:pt idx="78732">
                  <c:v>0.83544776119402975</c:v>
                </c:pt>
                <c:pt idx="78733">
                  <c:v>0.83538633818589025</c:v>
                </c:pt>
                <c:pt idx="78734">
                  <c:v>0.83532486930545191</c:v>
                </c:pt>
                <c:pt idx="78735">
                  <c:v>0.83569828230022403</c:v>
                </c:pt>
                <c:pt idx="78736">
                  <c:v>0.83538633818589025</c:v>
                </c:pt>
                <c:pt idx="78737">
                  <c:v>0.83575961179544611</c:v>
                </c:pt>
                <c:pt idx="78738">
                  <c:v>0.83582089552238814</c:v>
                </c:pt>
                <c:pt idx="78739">
                  <c:v>0.83550913838120111</c:v>
                </c:pt>
                <c:pt idx="78740">
                  <c:v>0.83519761372110379</c:v>
                </c:pt>
                <c:pt idx="78741">
                  <c:v>0.83525903838986215</c:v>
                </c:pt>
                <c:pt idx="78742">
                  <c:v>0.83557046979865779</c:v>
                </c:pt>
                <c:pt idx="78743">
                  <c:v>0.83525903838986215</c:v>
                </c:pt>
                <c:pt idx="78744">
                  <c:v>0.83557046979865779</c:v>
                </c:pt>
                <c:pt idx="78745">
                  <c:v>0.83513614323013807</c:v>
                </c:pt>
                <c:pt idx="78746">
                  <c:v>0.83550913838120111</c:v>
                </c:pt>
                <c:pt idx="78747">
                  <c:v>0.83513614323013807</c:v>
                </c:pt>
                <c:pt idx="78748">
                  <c:v>0.83544776119402975</c:v>
                </c:pt>
                <c:pt idx="78749">
                  <c:v>0.83569828230022403</c:v>
                </c:pt>
                <c:pt idx="78750">
                  <c:v>0.83569828230022403</c:v>
                </c:pt>
                <c:pt idx="78751">
                  <c:v>0.83569828230022403</c:v>
                </c:pt>
                <c:pt idx="78752">
                  <c:v>0.83569828230022403</c:v>
                </c:pt>
                <c:pt idx="78753">
                  <c:v>0.83569828230022403</c:v>
                </c:pt>
                <c:pt idx="78754">
                  <c:v>0.83569828230022403</c:v>
                </c:pt>
                <c:pt idx="78755">
                  <c:v>0.83538633818589025</c:v>
                </c:pt>
                <c:pt idx="78756">
                  <c:v>0.83513614323013807</c:v>
                </c:pt>
                <c:pt idx="78757">
                  <c:v>0.83488632128214701</c:v>
                </c:pt>
                <c:pt idx="78758">
                  <c:v>0.83488632128214701</c:v>
                </c:pt>
                <c:pt idx="78759">
                  <c:v>0.83544776119402997</c:v>
                </c:pt>
                <c:pt idx="78760">
                  <c:v>0.83538633818589025</c:v>
                </c:pt>
                <c:pt idx="78761">
                  <c:v>0.83538633818589025</c:v>
                </c:pt>
                <c:pt idx="78762">
                  <c:v>0.83563690698543147</c:v>
                </c:pt>
                <c:pt idx="78763">
                  <c:v>0.83557548579970109</c:v>
                </c:pt>
                <c:pt idx="78764">
                  <c:v>0.83563690698543147</c:v>
                </c:pt>
                <c:pt idx="78765">
                  <c:v>0.83569828230022403</c:v>
                </c:pt>
                <c:pt idx="78766">
                  <c:v>0.83538633818589025</c:v>
                </c:pt>
                <c:pt idx="78767">
                  <c:v>0.83544776119402975</c:v>
                </c:pt>
                <c:pt idx="78768">
                  <c:v>0.83519761372110379</c:v>
                </c:pt>
                <c:pt idx="78769">
                  <c:v>0.83525903838986215</c:v>
                </c:pt>
                <c:pt idx="78770">
                  <c:v>0.83557046979865779</c:v>
                </c:pt>
                <c:pt idx="78771">
                  <c:v>0.83525903838986215</c:v>
                </c:pt>
                <c:pt idx="78772">
                  <c:v>0.83519761372110379</c:v>
                </c:pt>
                <c:pt idx="78773">
                  <c:v>0.83550913838120111</c:v>
                </c:pt>
                <c:pt idx="78774">
                  <c:v>0.83557046979865779</c:v>
                </c:pt>
                <c:pt idx="78775">
                  <c:v>0.83550913838120111</c:v>
                </c:pt>
                <c:pt idx="78776">
                  <c:v>0.83544776119402975</c:v>
                </c:pt>
                <c:pt idx="78777">
                  <c:v>0.83538633818589025</c:v>
                </c:pt>
                <c:pt idx="78778">
                  <c:v>0.83557548579970109</c:v>
                </c:pt>
                <c:pt idx="78779">
                  <c:v>0.83557548579970109</c:v>
                </c:pt>
                <c:pt idx="78780">
                  <c:v>0.83563690698543147</c:v>
                </c:pt>
                <c:pt idx="78781">
                  <c:v>0.83575961179544611</c:v>
                </c:pt>
                <c:pt idx="78782">
                  <c:v>0.83575961179544611</c:v>
                </c:pt>
                <c:pt idx="78783">
                  <c:v>0.83582089552238814</c:v>
                </c:pt>
                <c:pt idx="78784">
                  <c:v>0.83550913838120111</c:v>
                </c:pt>
                <c:pt idx="78785">
                  <c:v>0.83519761372110379</c:v>
                </c:pt>
                <c:pt idx="78786">
                  <c:v>0.83519761372110379</c:v>
                </c:pt>
                <c:pt idx="78787">
                  <c:v>0.83519761372110379</c:v>
                </c:pt>
                <c:pt idx="78788">
                  <c:v>0.83550913838120111</c:v>
                </c:pt>
                <c:pt idx="78789">
                  <c:v>0.83519761372110379</c:v>
                </c:pt>
                <c:pt idx="78790">
                  <c:v>0.83482475764354969</c:v>
                </c:pt>
                <c:pt idx="78791">
                  <c:v>0.83513614323013807</c:v>
                </c:pt>
                <c:pt idx="78792">
                  <c:v>0.83544776119402975</c:v>
                </c:pt>
                <c:pt idx="78793">
                  <c:v>0.83532486930545191</c:v>
                </c:pt>
                <c:pt idx="78794">
                  <c:v>0.83526335450130751</c:v>
                </c:pt>
                <c:pt idx="78795">
                  <c:v>0.83557548579970109</c:v>
                </c:pt>
                <c:pt idx="78796">
                  <c:v>0.83601045946955543</c:v>
                </c:pt>
                <c:pt idx="78797">
                  <c:v>0.83532486930545191</c:v>
                </c:pt>
                <c:pt idx="78798">
                  <c:v>0.83501306457633451</c:v>
                </c:pt>
                <c:pt idx="78799">
                  <c:v>0.83507462686567158</c:v>
                </c:pt>
                <c:pt idx="78800">
                  <c:v>0.83507462686567158</c:v>
                </c:pt>
                <c:pt idx="78801">
                  <c:v>0.83501306457633451</c:v>
                </c:pt>
                <c:pt idx="78802">
                  <c:v>0.83532486930545191</c:v>
                </c:pt>
                <c:pt idx="78803">
                  <c:v>0.83532486930545191</c:v>
                </c:pt>
                <c:pt idx="78804">
                  <c:v>0.83501306457633451</c:v>
                </c:pt>
                <c:pt idx="78805">
                  <c:v>0.83532486930545191</c:v>
                </c:pt>
                <c:pt idx="78806">
                  <c:v>0.83563690698543147</c:v>
                </c:pt>
                <c:pt idx="78807">
                  <c:v>0.83563690698543147</c:v>
                </c:pt>
                <c:pt idx="78808">
                  <c:v>0.83569828230022403</c:v>
                </c:pt>
                <c:pt idx="78809">
                  <c:v>0.83575961179544611</c:v>
                </c:pt>
                <c:pt idx="78810">
                  <c:v>0.83544776119402975</c:v>
                </c:pt>
                <c:pt idx="78811">
                  <c:v>0.83575961179544611</c:v>
                </c:pt>
                <c:pt idx="78812">
                  <c:v>0.83538633818589025</c:v>
                </c:pt>
                <c:pt idx="78813">
                  <c:v>0.83575961179544611</c:v>
                </c:pt>
                <c:pt idx="78814">
                  <c:v>0.83575961179544611</c:v>
                </c:pt>
                <c:pt idx="78815">
                  <c:v>0.83538633818589025</c:v>
                </c:pt>
                <c:pt idx="78816">
                  <c:v>0.83569828230022403</c:v>
                </c:pt>
                <c:pt idx="78817">
                  <c:v>0.83538633818589025</c:v>
                </c:pt>
                <c:pt idx="78818">
                  <c:v>0.83575961179544611</c:v>
                </c:pt>
                <c:pt idx="78819">
                  <c:v>0.83544776119402975</c:v>
                </c:pt>
                <c:pt idx="78820">
                  <c:v>0.83544776119402975</c:v>
                </c:pt>
                <c:pt idx="78821">
                  <c:v>0.83544776119402975</c:v>
                </c:pt>
                <c:pt idx="78822">
                  <c:v>0.83507462686567158</c:v>
                </c:pt>
                <c:pt idx="78823">
                  <c:v>0.83544776119402997</c:v>
                </c:pt>
                <c:pt idx="78824">
                  <c:v>0.83513614323013807</c:v>
                </c:pt>
                <c:pt idx="78825">
                  <c:v>0.83482475764354969</c:v>
                </c:pt>
                <c:pt idx="78826">
                  <c:v>0.83482475764354969</c:v>
                </c:pt>
                <c:pt idx="78827">
                  <c:v>0.83550913838120111</c:v>
                </c:pt>
                <c:pt idx="78828">
                  <c:v>0.83488632128214701</c:v>
                </c:pt>
                <c:pt idx="78829">
                  <c:v>0.83519761372110379</c:v>
                </c:pt>
                <c:pt idx="78830">
                  <c:v>0.83519761372110379</c:v>
                </c:pt>
                <c:pt idx="78831">
                  <c:v>0.83519761372110379</c:v>
                </c:pt>
                <c:pt idx="78832">
                  <c:v>0.83519761372110379</c:v>
                </c:pt>
                <c:pt idx="78833">
                  <c:v>0.83525903838986215</c:v>
                </c:pt>
                <c:pt idx="78834">
                  <c:v>0.83550913838120111</c:v>
                </c:pt>
                <c:pt idx="78835">
                  <c:v>0.83519761372110379</c:v>
                </c:pt>
                <c:pt idx="78836">
                  <c:v>0.83519761372110379</c:v>
                </c:pt>
                <c:pt idx="78837">
                  <c:v>0.83488632128214701</c:v>
                </c:pt>
                <c:pt idx="78838">
                  <c:v>0.8353204172876304</c:v>
                </c:pt>
                <c:pt idx="78839">
                  <c:v>0.83525903838986215</c:v>
                </c:pt>
                <c:pt idx="78840">
                  <c:v>0.83525903838986215</c:v>
                </c:pt>
                <c:pt idx="78841">
                  <c:v>0.83525903838986215</c:v>
                </c:pt>
                <c:pt idx="78842">
                  <c:v>0.83525903838986215</c:v>
                </c:pt>
                <c:pt idx="78843">
                  <c:v>0.83557046979865779</c:v>
                </c:pt>
                <c:pt idx="78844">
                  <c:v>0.83488632128214701</c:v>
                </c:pt>
                <c:pt idx="78845">
                  <c:v>0.8353204172876304</c:v>
                </c:pt>
                <c:pt idx="78846">
                  <c:v>0.83525903838986215</c:v>
                </c:pt>
                <c:pt idx="78847">
                  <c:v>0.83519761372110379</c:v>
                </c:pt>
                <c:pt idx="78848">
                  <c:v>0.83513614323013807</c:v>
                </c:pt>
                <c:pt idx="78849">
                  <c:v>0.83550913838120111</c:v>
                </c:pt>
                <c:pt idx="78850">
                  <c:v>0.83519761372110379</c:v>
                </c:pt>
                <c:pt idx="78851">
                  <c:v>0.83513614323013807</c:v>
                </c:pt>
                <c:pt idx="78852">
                  <c:v>0.83507462686567158</c:v>
                </c:pt>
                <c:pt idx="78853">
                  <c:v>0.83513614323013807</c:v>
                </c:pt>
                <c:pt idx="78854">
                  <c:v>0.83519761372110379</c:v>
                </c:pt>
                <c:pt idx="78855">
                  <c:v>0.83500931098696463</c:v>
                </c:pt>
                <c:pt idx="78856">
                  <c:v>0.83500931098696463</c:v>
                </c:pt>
                <c:pt idx="78857">
                  <c:v>0.83500931098696463</c:v>
                </c:pt>
                <c:pt idx="78858">
                  <c:v>0.8353204172876304</c:v>
                </c:pt>
                <c:pt idx="78859">
                  <c:v>0.83525903838986215</c:v>
                </c:pt>
                <c:pt idx="78860">
                  <c:v>0.83525903838986215</c:v>
                </c:pt>
                <c:pt idx="78861">
                  <c:v>0.8356317554975774</c:v>
                </c:pt>
                <c:pt idx="78862">
                  <c:v>0.83594332587621178</c:v>
                </c:pt>
                <c:pt idx="78863">
                  <c:v>0.83557046979865779</c:v>
                </c:pt>
                <c:pt idx="78864">
                  <c:v>0.83557046979865779</c:v>
                </c:pt>
                <c:pt idx="78865">
                  <c:v>0.83557046979865779</c:v>
                </c:pt>
                <c:pt idx="78866">
                  <c:v>0.83525903838986215</c:v>
                </c:pt>
                <c:pt idx="78867">
                  <c:v>0.8356317554975774</c:v>
                </c:pt>
                <c:pt idx="78868">
                  <c:v>0.83500931098696463</c:v>
                </c:pt>
                <c:pt idx="78869">
                  <c:v>0.83500931098696463</c:v>
                </c:pt>
                <c:pt idx="78870">
                  <c:v>0.83500931098696463</c:v>
                </c:pt>
                <c:pt idx="78871">
                  <c:v>0.8353204172876304</c:v>
                </c:pt>
                <c:pt idx="78872">
                  <c:v>0.8353204172876304</c:v>
                </c:pt>
                <c:pt idx="78873">
                  <c:v>0.83569299552906118</c:v>
                </c:pt>
                <c:pt idx="78874">
                  <c:v>0.8353204172876304</c:v>
                </c:pt>
                <c:pt idx="78875">
                  <c:v>0.83500931098696463</c:v>
                </c:pt>
                <c:pt idx="78876">
                  <c:v>0.8353204172876304</c:v>
                </c:pt>
                <c:pt idx="78877">
                  <c:v>0.83494783904619974</c:v>
                </c:pt>
                <c:pt idx="78878">
                  <c:v>0.8353204172876304</c:v>
                </c:pt>
                <c:pt idx="78879">
                  <c:v>0.83500931098696463</c:v>
                </c:pt>
                <c:pt idx="78880">
                  <c:v>0.83463687150837995</c:v>
                </c:pt>
                <c:pt idx="78881">
                  <c:v>0.8353204172876304</c:v>
                </c:pt>
                <c:pt idx="78882">
                  <c:v>0.8353204172876304</c:v>
                </c:pt>
                <c:pt idx="78883">
                  <c:v>0.8353204172876304</c:v>
                </c:pt>
                <c:pt idx="78884">
                  <c:v>0.83538175046554941</c:v>
                </c:pt>
                <c:pt idx="78885">
                  <c:v>0.83507073715562186</c:v>
                </c:pt>
                <c:pt idx="78886">
                  <c:v>0.83507073715562186</c:v>
                </c:pt>
                <c:pt idx="78887">
                  <c:v>0.8353817504655493</c:v>
                </c:pt>
                <c:pt idx="78888">
                  <c:v>0.8353204172876304</c:v>
                </c:pt>
                <c:pt idx="78889">
                  <c:v>0.8356317554975774</c:v>
                </c:pt>
                <c:pt idx="78890">
                  <c:v>0.83594332587621178</c:v>
                </c:pt>
                <c:pt idx="78891">
                  <c:v>0.83594332587621178</c:v>
                </c:pt>
                <c:pt idx="78892">
                  <c:v>0.83525903838986215</c:v>
                </c:pt>
                <c:pt idx="78893">
                  <c:v>0.8356317554975774</c:v>
                </c:pt>
                <c:pt idx="78894">
                  <c:v>0.83488632128214701</c:v>
                </c:pt>
                <c:pt idx="78895">
                  <c:v>0.8353204172876304</c:v>
                </c:pt>
                <c:pt idx="78896">
                  <c:v>0.8357541899441342</c:v>
                </c:pt>
                <c:pt idx="78897">
                  <c:v>0.83569299552906096</c:v>
                </c:pt>
                <c:pt idx="78898">
                  <c:v>0.8356317554975774</c:v>
                </c:pt>
                <c:pt idx="78899">
                  <c:v>0.83557046979865779</c:v>
                </c:pt>
                <c:pt idx="78900">
                  <c:v>0.83550913838120111</c:v>
                </c:pt>
                <c:pt idx="78901">
                  <c:v>0.83582089552238814</c:v>
                </c:pt>
                <c:pt idx="78902">
                  <c:v>0.83588213353226415</c:v>
                </c:pt>
                <c:pt idx="78903">
                  <c:v>0.83557046979865779</c:v>
                </c:pt>
                <c:pt idx="78904">
                  <c:v>0.83594332587621178</c:v>
                </c:pt>
                <c:pt idx="78905">
                  <c:v>0.83557046979865779</c:v>
                </c:pt>
                <c:pt idx="78906">
                  <c:v>0.8353204172876304</c:v>
                </c:pt>
                <c:pt idx="78907">
                  <c:v>0.83507073715562186</c:v>
                </c:pt>
                <c:pt idx="78908">
                  <c:v>0.83507073715562186</c:v>
                </c:pt>
                <c:pt idx="78909">
                  <c:v>0.83513211760327521</c:v>
                </c:pt>
                <c:pt idx="78910">
                  <c:v>0.83507073715562186</c:v>
                </c:pt>
                <c:pt idx="78911">
                  <c:v>0.83507073715562186</c:v>
                </c:pt>
                <c:pt idx="78912">
                  <c:v>0.83500931098696463</c:v>
                </c:pt>
                <c:pt idx="78913">
                  <c:v>0.8353204172876304</c:v>
                </c:pt>
                <c:pt idx="78914">
                  <c:v>0.83569299552906118</c:v>
                </c:pt>
                <c:pt idx="78915">
                  <c:v>0.83507073715562186</c:v>
                </c:pt>
                <c:pt idx="78916">
                  <c:v>0.8357541899441342</c:v>
                </c:pt>
                <c:pt idx="78917">
                  <c:v>0.83544303797468367</c:v>
                </c:pt>
                <c:pt idx="78918">
                  <c:v>0.83507073715562186</c:v>
                </c:pt>
                <c:pt idx="78919">
                  <c:v>0.83500931098696463</c:v>
                </c:pt>
                <c:pt idx="78920">
                  <c:v>0.83494783904619974</c:v>
                </c:pt>
                <c:pt idx="78921">
                  <c:v>0.83488632128214701</c:v>
                </c:pt>
                <c:pt idx="78922">
                  <c:v>0.83494783904619974</c:v>
                </c:pt>
                <c:pt idx="78923">
                  <c:v>0.83494783904619974</c:v>
                </c:pt>
                <c:pt idx="78924">
                  <c:v>0.83525903838986215</c:v>
                </c:pt>
                <c:pt idx="78925">
                  <c:v>0.83519761372110379</c:v>
                </c:pt>
                <c:pt idx="78926">
                  <c:v>0.83550913838120111</c:v>
                </c:pt>
                <c:pt idx="78927">
                  <c:v>0.83513614323013796</c:v>
                </c:pt>
                <c:pt idx="78928">
                  <c:v>0.83544776119402975</c:v>
                </c:pt>
                <c:pt idx="78929">
                  <c:v>0.83569828230022403</c:v>
                </c:pt>
                <c:pt idx="78930">
                  <c:v>0.83575961179544611</c:v>
                </c:pt>
                <c:pt idx="78931">
                  <c:v>0.83544776119402975</c:v>
                </c:pt>
                <c:pt idx="78932">
                  <c:v>0.83544776119402975</c:v>
                </c:pt>
                <c:pt idx="78933">
                  <c:v>0.83544776119402997</c:v>
                </c:pt>
                <c:pt idx="78934">
                  <c:v>0.83507462686567158</c:v>
                </c:pt>
                <c:pt idx="78935">
                  <c:v>0.83513614323013807</c:v>
                </c:pt>
                <c:pt idx="78936">
                  <c:v>0.83513614323013807</c:v>
                </c:pt>
                <c:pt idx="78937">
                  <c:v>0.83544776119402997</c:v>
                </c:pt>
                <c:pt idx="78938">
                  <c:v>0.83575961179544611</c:v>
                </c:pt>
                <c:pt idx="78939">
                  <c:v>0.83538633818589025</c:v>
                </c:pt>
                <c:pt idx="78940">
                  <c:v>0.83569828230022403</c:v>
                </c:pt>
                <c:pt idx="78941">
                  <c:v>0.83569828230022403</c:v>
                </c:pt>
                <c:pt idx="78942">
                  <c:v>0.83575961179544611</c:v>
                </c:pt>
                <c:pt idx="78943">
                  <c:v>0.83544776119402975</c:v>
                </c:pt>
                <c:pt idx="78944">
                  <c:v>0.83575961179544611</c:v>
                </c:pt>
                <c:pt idx="78945">
                  <c:v>0.83569828230022403</c:v>
                </c:pt>
                <c:pt idx="78946">
                  <c:v>0.83544776119402975</c:v>
                </c:pt>
                <c:pt idx="78947">
                  <c:v>0.83544776119402975</c:v>
                </c:pt>
                <c:pt idx="78948">
                  <c:v>0.83569828230022403</c:v>
                </c:pt>
                <c:pt idx="78949">
                  <c:v>0.83532486930545191</c:v>
                </c:pt>
                <c:pt idx="78950">
                  <c:v>0.83532486930545191</c:v>
                </c:pt>
                <c:pt idx="78951">
                  <c:v>0.83532486930545191</c:v>
                </c:pt>
                <c:pt idx="78952">
                  <c:v>0.83563690698543147</c:v>
                </c:pt>
                <c:pt idx="78953">
                  <c:v>0.83557548579970109</c:v>
                </c:pt>
                <c:pt idx="78954">
                  <c:v>0.83557548579970109</c:v>
                </c:pt>
                <c:pt idx="78955">
                  <c:v>0.83557548579970109</c:v>
                </c:pt>
                <c:pt idx="78956">
                  <c:v>0.83582647718773373</c:v>
                </c:pt>
                <c:pt idx="78957">
                  <c:v>0.83520179372197312</c:v>
                </c:pt>
                <c:pt idx="78958">
                  <c:v>0.83488980201718355</c:v>
                </c:pt>
                <c:pt idx="78959">
                  <c:v>0.83526335450130751</c:v>
                </c:pt>
                <c:pt idx="78960">
                  <c:v>0.83563690698543147</c:v>
                </c:pt>
                <c:pt idx="78961">
                  <c:v>0.83532486930545191</c:v>
                </c:pt>
                <c:pt idx="78962">
                  <c:v>0.83501306457633451</c:v>
                </c:pt>
                <c:pt idx="78963">
                  <c:v>0.83495145631067968</c:v>
                </c:pt>
                <c:pt idx="78964">
                  <c:v>0.83495145631067968</c:v>
                </c:pt>
                <c:pt idx="78965">
                  <c:v>0.83488980201718355</c:v>
                </c:pt>
                <c:pt idx="78966">
                  <c:v>0.83520179372197301</c:v>
                </c:pt>
                <c:pt idx="78967">
                  <c:v>0.83588785046728986</c:v>
                </c:pt>
                <c:pt idx="78968">
                  <c:v>0.83520179372197301</c:v>
                </c:pt>
                <c:pt idx="78969">
                  <c:v>0.83588785046728986</c:v>
                </c:pt>
                <c:pt idx="78970">
                  <c:v>0.83551401869158881</c:v>
                </c:pt>
                <c:pt idx="78971">
                  <c:v>0.83582647718773373</c:v>
                </c:pt>
                <c:pt idx="78972">
                  <c:v>0.83551401869158881</c:v>
                </c:pt>
                <c:pt idx="78973">
                  <c:v>0.83551401869158881</c:v>
                </c:pt>
                <c:pt idx="78974">
                  <c:v>0.83588785046728986</c:v>
                </c:pt>
                <c:pt idx="78975">
                  <c:v>0.83520179372197301</c:v>
                </c:pt>
                <c:pt idx="78976">
                  <c:v>0.83588785046728986</c:v>
                </c:pt>
                <c:pt idx="78977">
                  <c:v>0.83588785046728986</c:v>
                </c:pt>
                <c:pt idx="78978">
                  <c:v>0.83588785046728986</c:v>
                </c:pt>
                <c:pt idx="78979">
                  <c:v>0.83588785046728986</c:v>
                </c:pt>
                <c:pt idx="78980">
                  <c:v>0.83588785046728986</c:v>
                </c:pt>
                <c:pt idx="78981">
                  <c:v>0.83551401869158881</c:v>
                </c:pt>
                <c:pt idx="78982">
                  <c:v>0.83551401869158881</c:v>
                </c:pt>
                <c:pt idx="78983">
                  <c:v>0.83557548579970109</c:v>
                </c:pt>
                <c:pt idx="78984">
                  <c:v>0.83520179372197312</c:v>
                </c:pt>
                <c:pt idx="78985">
                  <c:v>0.83495145631067968</c:v>
                </c:pt>
                <c:pt idx="78986">
                  <c:v>0.83526335450130751</c:v>
                </c:pt>
                <c:pt idx="78987">
                  <c:v>0.83495145631067968</c:v>
                </c:pt>
                <c:pt idx="78988">
                  <c:v>0.83538633818589025</c:v>
                </c:pt>
                <c:pt idx="78989">
                  <c:v>0.83507462686567158</c:v>
                </c:pt>
                <c:pt idx="78990">
                  <c:v>0.83544776119402997</c:v>
                </c:pt>
                <c:pt idx="78991">
                  <c:v>0.83544776119402997</c:v>
                </c:pt>
                <c:pt idx="78992">
                  <c:v>0.83538633818589025</c:v>
                </c:pt>
                <c:pt idx="78993">
                  <c:v>0.83538633818589025</c:v>
                </c:pt>
                <c:pt idx="78994">
                  <c:v>0.83538633818589025</c:v>
                </c:pt>
                <c:pt idx="78995">
                  <c:v>0.83532486930545191</c:v>
                </c:pt>
                <c:pt idx="78996">
                  <c:v>0.83501306457633451</c:v>
                </c:pt>
                <c:pt idx="78997">
                  <c:v>0.83538633818589025</c:v>
                </c:pt>
                <c:pt idx="78998">
                  <c:v>0.83538633818589025</c:v>
                </c:pt>
                <c:pt idx="78999">
                  <c:v>0.83538633818589025</c:v>
                </c:pt>
                <c:pt idx="79000">
                  <c:v>0.83544776119402997</c:v>
                </c:pt>
                <c:pt idx="79001">
                  <c:v>0.83513614323013807</c:v>
                </c:pt>
                <c:pt idx="79002">
                  <c:v>0.83507462686567158</c:v>
                </c:pt>
                <c:pt idx="79003">
                  <c:v>0.83495145631067968</c:v>
                </c:pt>
                <c:pt idx="79004">
                  <c:v>0.83557548579970109</c:v>
                </c:pt>
                <c:pt idx="79005">
                  <c:v>0.83582647718773373</c:v>
                </c:pt>
                <c:pt idx="79006">
                  <c:v>0.83545250560957374</c:v>
                </c:pt>
                <c:pt idx="79007">
                  <c:v>0.83539094650205759</c:v>
                </c:pt>
                <c:pt idx="79008">
                  <c:v>0.83539094650205759</c:v>
                </c:pt>
                <c:pt idx="79009">
                  <c:v>0.83539094650205759</c:v>
                </c:pt>
                <c:pt idx="79010">
                  <c:v>0.83582647718773373</c:v>
                </c:pt>
                <c:pt idx="79011">
                  <c:v>0.83551401869158881</c:v>
                </c:pt>
                <c:pt idx="79012">
                  <c:v>0.83594917787742895</c:v>
                </c:pt>
                <c:pt idx="79013">
                  <c:v>0.83601045946955543</c:v>
                </c:pt>
                <c:pt idx="79014">
                  <c:v>0.83563690698543147</c:v>
                </c:pt>
                <c:pt idx="79015">
                  <c:v>0.83557548579970109</c:v>
                </c:pt>
                <c:pt idx="79016">
                  <c:v>0.83557548579970109</c:v>
                </c:pt>
                <c:pt idx="79017">
                  <c:v>0.83551401869158881</c:v>
                </c:pt>
                <c:pt idx="79018">
                  <c:v>0.83551401869158881</c:v>
                </c:pt>
                <c:pt idx="79019">
                  <c:v>0.83551401869158881</c:v>
                </c:pt>
                <c:pt idx="79020">
                  <c:v>0.83557548579970109</c:v>
                </c:pt>
                <c:pt idx="79021">
                  <c:v>0.83520179372197312</c:v>
                </c:pt>
                <c:pt idx="79022">
                  <c:v>0.83526335450130751</c:v>
                </c:pt>
                <c:pt idx="79023">
                  <c:v>0.83563690698543147</c:v>
                </c:pt>
                <c:pt idx="79024">
                  <c:v>0.83563690698543147</c:v>
                </c:pt>
                <c:pt idx="79025">
                  <c:v>0.83563690698543147</c:v>
                </c:pt>
                <c:pt idx="79026">
                  <c:v>0.83557548579970109</c:v>
                </c:pt>
                <c:pt idx="79027">
                  <c:v>0.83563690698543147</c:v>
                </c:pt>
                <c:pt idx="79028">
                  <c:v>0.83563690698543147</c:v>
                </c:pt>
                <c:pt idx="79029">
                  <c:v>0.83594917787742895</c:v>
                </c:pt>
                <c:pt idx="79030">
                  <c:v>0.83557548579970109</c:v>
                </c:pt>
                <c:pt idx="79031">
                  <c:v>0.83557548579970109</c:v>
                </c:pt>
                <c:pt idx="79032">
                  <c:v>0.83594917787742895</c:v>
                </c:pt>
                <c:pt idx="79033">
                  <c:v>0.83569828230022403</c:v>
                </c:pt>
                <c:pt idx="79034">
                  <c:v>0.83482475764354969</c:v>
                </c:pt>
                <c:pt idx="79035">
                  <c:v>0.83519761372110379</c:v>
                </c:pt>
                <c:pt idx="79036">
                  <c:v>0.83519761372110379</c:v>
                </c:pt>
                <c:pt idx="79037">
                  <c:v>0.83513614323013807</c:v>
                </c:pt>
                <c:pt idx="79038">
                  <c:v>0.83501306457633451</c:v>
                </c:pt>
                <c:pt idx="79039">
                  <c:v>0.83501306457633451</c:v>
                </c:pt>
                <c:pt idx="79040">
                  <c:v>0.83532486930545191</c:v>
                </c:pt>
                <c:pt idx="79041">
                  <c:v>0.83563690698543147</c:v>
                </c:pt>
                <c:pt idx="79042">
                  <c:v>0.83563690698543147</c:v>
                </c:pt>
                <c:pt idx="79043">
                  <c:v>0.83563690698543147</c:v>
                </c:pt>
                <c:pt idx="79044">
                  <c:v>0.83601045946955543</c:v>
                </c:pt>
                <c:pt idx="79045">
                  <c:v>0.83538633818589025</c:v>
                </c:pt>
                <c:pt idx="79046">
                  <c:v>0.83575961179544611</c:v>
                </c:pt>
                <c:pt idx="79047">
                  <c:v>0.83544776119402997</c:v>
                </c:pt>
                <c:pt idx="79048">
                  <c:v>0.83544776119402997</c:v>
                </c:pt>
                <c:pt idx="79049">
                  <c:v>0.83519761372110379</c:v>
                </c:pt>
                <c:pt idx="79050">
                  <c:v>0.83525903838986215</c:v>
                </c:pt>
                <c:pt idx="79051">
                  <c:v>0.83525903838986215</c:v>
                </c:pt>
                <c:pt idx="79052">
                  <c:v>0.83557046979865779</c:v>
                </c:pt>
                <c:pt idx="79053">
                  <c:v>0.83550913838120111</c:v>
                </c:pt>
                <c:pt idx="79054">
                  <c:v>0.83582089552238814</c:v>
                </c:pt>
                <c:pt idx="79055">
                  <c:v>0.83575961179544611</c:v>
                </c:pt>
                <c:pt idx="79056">
                  <c:v>0.83569828230022403</c:v>
                </c:pt>
                <c:pt idx="79057">
                  <c:v>0.83538633818589025</c:v>
                </c:pt>
                <c:pt idx="79058">
                  <c:v>0.83544776119402975</c:v>
                </c:pt>
                <c:pt idx="79059">
                  <c:v>0.83588213353226415</c:v>
                </c:pt>
                <c:pt idx="79060">
                  <c:v>0.83519761372110379</c:v>
                </c:pt>
                <c:pt idx="79061">
                  <c:v>0.83519761372110379</c:v>
                </c:pt>
                <c:pt idx="79062">
                  <c:v>0.83488632128214701</c:v>
                </c:pt>
                <c:pt idx="79063">
                  <c:v>0.83494783904619974</c:v>
                </c:pt>
                <c:pt idx="79064">
                  <c:v>0.83525903838986215</c:v>
                </c:pt>
                <c:pt idx="79065">
                  <c:v>0.83525903838986215</c:v>
                </c:pt>
                <c:pt idx="79066">
                  <c:v>0.83494783904619974</c:v>
                </c:pt>
                <c:pt idx="79067">
                  <c:v>0.83525903838986215</c:v>
                </c:pt>
                <c:pt idx="79068">
                  <c:v>0.83519761372110379</c:v>
                </c:pt>
                <c:pt idx="79069">
                  <c:v>0.83557046979865779</c:v>
                </c:pt>
                <c:pt idx="79070">
                  <c:v>0.8356317554975774</c:v>
                </c:pt>
                <c:pt idx="79071">
                  <c:v>0.8353204172876304</c:v>
                </c:pt>
                <c:pt idx="79072">
                  <c:v>0.83494783904619974</c:v>
                </c:pt>
                <c:pt idx="79073">
                  <c:v>0.8353204172876304</c:v>
                </c:pt>
                <c:pt idx="79074">
                  <c:v>0.8353204172876304</c:v>
                </c:pt>
                <c:pt idx="79075">
                  <c:v>0.83525903838986215</c:v>
                </c:pt>
                <c:pt idx="79076">
                  <c:v>0.83550913838120111</c:v>
                </c:pt>
                <c:pt idx="79077">
                  <c:v>0.83550913838120111</c:v>
                </c:pt>
                <c:pt idx="79078">
                  <c:v>0.83519761372110379</c:v>
                </c:pt>
                <c:pt idx="79079">
                  <c:v>0.83519761372110379</c:v>
                </c:pt>
                <c:pt idx="79080">
                  <c:v>0.83544776119402997</c:v>
                </c:pt>
                <c:pt idx="79081">
                  <c:v>0.83582089552238814</c:v>
                </c:pt>
                <c:pt idx="79082">
                  <c:v>0.83544776119402975</c:v>
                </c:pt>
                <c:pt idx="79083">
                  <c:v>0.83538633818589025</c:v>
                </c:pt>
                <c:pt idx="79084">
                  <c:v>0.83538633818589025</c:v>
                </c:pt>
                <c:pt idx="79085">
                  <c:v>0.83532486930545191</c:v>
                </c:pt>
                <c:pt idx="79086">
                  <c:v>0.83563690698543147</c:v>
                </c:pt>
                <c:pt idx="79087">
                  <c:v>0.83563690698543147</c:v>
                </c:pt>
                <c:pt idx="79088">
                  <c:v>0.83538633818589025</c:v>
                </c:pt>
                <c:pt idx="79089">
                  <c:v>0.83544776119402975</c:v>
                </c:pt>
                <c:pt idx="79090">
                  <c:v>0.83582089552238814</c:v>
                </c:pt>
                <c:pt idx="79091">
                  <c:v>0.83557046979865779</c:v>
                </c:pt>
                <c:pt idx="79092">
                  <c:v>0.83588213353226415</c:v>
                </c:pt>
                <c:pt idx="79093">
                  <c:v>0.83544776119402975</c:v>
                </c:pt>
                <c:pt idx="79094">
                  <c:v>0.83544776119402975</c:v>
                </c:pt>
                <c:pt idx="79095">
                  <c:v>0.83550913838120111</c:v>
                </c:pt>
                <c:pt idx="79096">
                  <c:v>0.83557046979865779</c:v>
                </c:pt>
                <c:pt idx="79097">
                  <c:v>0.83557046979865779</c:v>
                </c:pt>
                <c:pt idx="79098">
                  <c:v>0.83588213353226415</c:v>
                </c:pt>
                <c:pt idx="79099">
                  <c:v>0.83582089552238814</c:v>
                </c:pt>
                <c:pt idx="79100">
                  <c:v>0.83613288540500197</c:v>
                </c:pt>
                <c:pt idx="79101">
                  <c:v>0.83582089552238814</c:v>
                </c:pt>
                <c:pt idx="79102">
                  <c:v>0.83544776119402975</c:v>
                </c:pt>
                <c:pt idx="79103">
                  <c:v>0.83538633818589025</c:v>
                </c:pt>
                <c:pt idx="79104">
                  <c:v>0.83532486930545191</c:v>
                </c:pt>
                <c:pt idx="79105">
                  <c:v>0.83532486930545191</c:v>
                </c:pt>
                <c:pt idx="79106">
                  <c:v>0.83569828230022403</c:v>
                </c:pt>
                <c:pt idx="79107">
                  <c:v>0.83569828230022403</c:v>
                </c:pt>
                <c:pt idx="79108">
                  <c:v>0.83538633818589025</c:v>
                </c:pt>
                <c:pt idx="79109">
                  <c:v>0.83538633818589025</c:v>
                </c:pt>
                <c:pt idx="79110">
                  <c:v>0.83575961179544611</c:v>
                </c:pt>
                <c:pt idx="79111">
                  <c:v>0.83575961179544611</c:v>
                </c:pt>
                <c:pt idx="79112">
                  <c:v>0.83582089552238814</c:v>
                </c:pt>
                <c:pt idx="79113">
                  <c:v>0.83550913838120111</c:v>
                </c:pt>
                <c:pt idx="79114">
                  <c:v>0.83557046979865779</c:v>
                </c:pt>
                <c:pt idx="79115">
                  <c:v>0.83582089552238814</c:v>
                </c:pt>
                <c:pt idx="79116">
                  <c:v>0.83544776119402975</c:v>
                </c:pt>
                <c:pt idx="79117">
                  <c:v>0.83538633818589025</c:v>
                </c:pt>
                <c:pt idx="79118">
                  <c:v>0.83538633818589025</c:v>
                </c:pt>
                <c:pt idx="79119">
                  <c:v>0.83569828230022403</c:v>
                </c:pt>
                <c:pt idx="79120">
                  <c:v>0.83569828230022403</c:v>
                </c:pt>
                <c:pt idx="79121">
                  <c:v>0.83538633818589025</c:v>
                </c:pt>
                <c:pt idx="79122">
                  <c:v>0.83575961179544611</c:v>
                </c:pt>
                <c:pt idx="79123">
                  <c:v>0.83575961179544611</c:v>
                </c:pt>
                <c:pt idx="79124">
                  <c:v>0.83582089552238814</c:v>
                </c:pt>
                <c:pt idx="79125">
                  <c:v>0.83582089552238814</c:v>
                </c:pt>
                <c:pt idx="79126">
                  <c:v>0.83582089552238814</c:v>
                </c:pt>
                <c:pt idx="79127">
                  <c:v>0.83582089552238814</c:v>
                </c:pt>
                <c:pt idx="79128">
                  <c:v>0.83582089552238814</c:v>
                </c:pt>
                <c:pt idx="79129">
                  <c:v>0.83588213353226415</c:v>
                </c:pt>
                <c:pt idx="79130">
                  <c:v>0.83519761372110379</c:v>
                </c:pt>
                <c:pt idx="79131">
                  <c:v>0.8356317554975774</c:v>
                </c:pt>
                <c:pt idx="79132">
                  <c:v>0.8356317554975774</c:v>
                </c:pt>
                <c:pt idx="79133">
                  <c:v>0.83525903838986215</c:v>
                </c:pt>
                <c:pt idx="79134">
                  <c:v>0.83525903838986215</c:v>
                </c:pt>
                <c:pt idx="79135">
                  <c:v>0.83494783904619974</c:v>
                </c:pt>
                <c:pt idx="79136">
                  <c:v>0.83500931098696463</c:v>
                </c:pt>
                <c:pt idx="79137">
                  <c:v>0.83538175046554941</c:v>
                </c:pt>
                <c:pt idx="79138">
                  <c:v>0.83544303797468367</c:v>
                </c:pt>
                <c:pt idx="79139">
                  <c:v>0.83606557377049184</c:v>
                </c:pt>
                <c:pt idx="79140">
                  <c:v>0.8356317554975774</c:v>
                </c:pt>
                <c:pt idx="79141">
                  <c:v>0.83550913838120111</c:v>
                </c:pt>
                <c:pt idx="79142">
                  <c:v>0.83544776119402975</c:v>
                </c:pt>
                <c:pt idx="79143">
                  <c:v>0.83544776119402975</c:v>
                </c:pt>
                <c:pt idx="79144">
                  <c:v>0.83544776119402975</c:v>
                </c:pt>
                <c:pt idx="79145">
                  <c:v>0.83507462686567158</c:v>
                </c:pt>
                <c:pt idx="79146">
                  <c:v>0.83544776119402975</c:v>
                </c:pt>
                <c:pt idx="79147">
                  <c:v>0.83575961179544611</c:v>
                </c:pt>
                <c:pt idx="79148">
                  <c:v>0.83575961179544611</c:v>
                </c:pt>
                <c:pt idx="79149">
                  <c:v>0.83575961179544611</c:v>
                </c:pt>
                <c:pt idx="79150">
                  <c:v>0.83538633818589025</c:v>
                </c:pt>
                <c:pt idx="79151">
                  <c:v>0.83544776119402975</c:v>
                </c:pt>
                <c:pt idx="79152">
                  <c:v>0.83582089552238814</c:v>
                </c:pt>
                <c:pt idx="79153">
                  <c:v>0.83575961179544611</c:v>
                </c:pt>
                <c:pt idx="79154">
                  <c:v>0.83575961179544611</c:v>
                </c:pt>
                <c:pt idx="79155">
                  <c:v>0.83544776119402975</c:v>
                </c:pt>
                <c:pt idx="79156">
                  <c:v>0.83544776119402975</c:v>
                </c:pt>
                <c:pt idx="79157">
                  <c:v>0.83550913838120111</c:v>
                </c:pt>
                <c:pt idx="79158">
                  <c:v>0.83544776119402975</c:v>
                </c:pt>
                <c:pt idx="79159">
                  <c:v>0.83544776119402975</c:v>
                </c:pt>
                <c:pt idx="79160">
                  <c:v>0.83544776119402975</c:v>
                </c:pt>
                <c:pt idx="79161">
                  <c:v>0.83582089552238814</c:v>
                </c:pt>
                <c:pt idx="79162">
                  <c:v>0.83582089552238814</c:v>
                </c:pt>
                <c:pt idx="79163">
                  <c:v>0.83582089552238814</c:v>
                </c:pt>
                <c:pt idx="79164">
                  <c:v>0.83588213353226415</c:v>
                </c:pt>
                <c:pt idx="79165">
                  <c:v>0.83594332587621178</c:v>
                </c:pt>
                <c:pt idx="79166">
                  <c:v>0.8353204172876304</c:v>
                </c:pt>
                <c:pt idx="79167">
                  <c:v>0.83538175046554941</c:v>
                </c:pt>
                <c:pt idx="79168">
                  <c:v>0.83538175046554941</c:v>
                </c:pt>
                <c:pt idx="79169">
                  <c:v>0.83525903838986215</c:v>
                </c:pt>
                <c:pt idx="79170">
                  <c:v>0.83525903838986215</c:v>
                </c:pt>
                <c:pt idx="79171">
                  <c:v>0.83494783904619974</c:v>
                </c:pt>
                <c:pt idx="79172">
                  <c:v>0.83525903838986215</c:v>
                </c:pt>
                <c:pt idx="79173">
                  <c:v>0.83488632128214701</c:v>
                </c:pt>
                <c:pt idx="79174">
                  <c:v>0.8356317554975774</c:v>
                </c:pt>
                <c:pt idx="79175">
                  <c:v>0.83525903838986215</c:v>
                </c:pt>
                <c:pt idx="79176">
                  <c:v>0.8356317554975774</c:v>
                </c:pt>
                <c:pt idx="79177">
                  <c:v>0.8356317554975774</c:v>
                </c:pt>
                <c:pt idx="79178">
                  <c:v>0.83588213353226415</c:v>
                </c:pt>
                <c:pt idx="79179">
                  <c:v>0.83550913838120111</c:v>
                </c:pt>
                <c:pt idx="79180">
                  <c:v>0.83519761372110379</c:v>
                </c:pt>
                <c:pt idx="79181">
                  <c:v>0.83557046979865779</c:v>
                </c:pt>
                <c:pt idx="79182">
                  <c:v>0.83557046979865779</c:v>
                </c:pt>
                <c:pt idx="79183">
                  <c:v>0.83557046979865779</c:v>
                </c:pt>
                <c:pt idx="79184">
                  <c:v>0.8356317554975774</c:v>
                </c:pt>
                <c:pt idx="79185">
                  <c:v>0.83594332587621178</c:v>
                </c:pt>
                <c:pt idx="79186">
                  <c:v>0.83594332587621178</c:v>
                </c:pt>
                <c:pt idx="79187">
                  <c:v>0.8353204172876304</c:v>
                </c:pt>
                <c:pt idx="79188">
                  <c:v>0.83525903838986215</c:v>
                </c:pt>
                <c:pt idx="79189">
                  <c:v>0.83557046979865779</c:v>
                </c:pt>
                <c:pt idx="79190">
                  <c:v>0.8353204172876304</c:v>
                </c:pt>
                <c:pt idx="79191">
                  <c:v>0.8353204172876304</c:v>
                </c:pt>
                <c:pt idx="79192">
                  <c:v>0.8353204172876304</c:v>
                </c:pt>
                <c:pt idx="79193">
                  <c:v>0.83569299552906096</c:v>
                </c:pt>
                <c:pt idx="79194">
                  <c:v>0.83569299552906096</c:v>
                </c:pt>
                <c:pt idx="79195">
                  <c:v>0.83538175046554941</c:v>
                </c:pt>
                <c:pt idx="79196">
                  <c:v>0.8353204172876304</c:v>
                </c:pt>
                <c:pt idx="79197">
                  <c:v>0.8353204172876304</c:v>
                </c:pt>
                <c:pt idx="79198">
                  <c:v>0.83538175046554941</c:v>
                </c:pt>
                <c:pt idx="79199">
                  <c:v>0.83538175046554941</c:v>
                </c:pt>
                <c:pt idx="79200">
                  <c:v>0.8353204172876304</c:v>
                </c:pt>
                <c:pt idx="79201">
                  <c:v>0.83500931098696463</c:v>
                </c:pt>
                <c:pt idx="79202">
                  <c:v>0.83507073715562186</c:v>
                </c:pt>
                <c:pt idx="79203">
                  <c:v>0.83507073715562186</c:v>
                </c:pt>
                <c:pt idx="79204">
                  <c:v>0.83538175046554941</c:v>
                </c:pt>
                <c:pt idx="79205">
                  <c:v>0.83469843633655993</c:v>
                </c:pt>
                <c:pt idx="79206">
                  <c:v>0.83538175046554941</c:v>
                </c:pt>
                <c:pt idx="79207">
                  <c:v>0.83538175046554941</c:v>
                </c:pt>
                <c:pt idx="79208">
                  <c:v>0.83538175046554941</c:v>
                </c:pt>
                <c:pt idx="79209">
                  <c:v>0.83507073715562186</c:v>
                </c:pt>
                <c:pt idx="79210">
                  <c:v>0.83538175046554941</c:v>
                </c:pt>
                <c:pt idx="79211">
                  <c:v>0.8353204172876304</c:v>
                </c:pt>
                <c:pt idx="79212">
                  <c:v>0.83557046979865779</c:v>
                </c:pt>
                <c:pt idx="79213">
                  <c:v>0.83588213353226415</c:v>
                </c:pt>
                <c:pt idx="79214">
                  <c:v>0.83557046979865779</c:v>
                </c:pt>
                <c:pt idx="79215">
                  <c:v>0.83557046979865779</c:v>
                </c:pt>
                <c:pt idx="79216">
                  <c:v>0.8353204172876304</c:v>
                </c:pt>
                <c:pt idx="79217">
                  <c:v>0.8357541899441342</c:v>
                </c:pt>
                <c:pt idx="79218">
                  <c:v>0.83507073715562186</c:v>
                </c:pt>
                <c:pt idx="79219">
                  <c:v>0.83538175046554941</c:v>
                </c:pt>
                <c:pt idx="79220">
                  <c:v>0.83538175046554941</c:v>
                </c:pt>
                <c:pt idx="79221">
                  <c:v>0.83500931098696463</c:v>
                </c:pt>
                <c:pt idx="79222">
                  <c:v>0.8356317554975774</c:v>
                </c:pt>
                <c:pt idx="79223">
                  <c:v>0.8356317554975774</c:v>
                </c:pt>
                <c:pt idx="79224">
                  <c:v>0.8353204172876304</c:v>
                </c:pt>
                <c:pt idx="79225">
                  <c:v>0.8356317554975774</c:v>
                </c:pt>
                <c:pt idx="79226">
                  <c:v>0.83600447260529265</c:v>
                </c:pt>
                <c:pt idx="79227">
                  <c:v>0.8353204172876304</c:v>
                </c:pt>
                <c:pt idx="79228">
                  <c:v>0.83538175046554941</c:v>
                </c:pt>
                <c:pt idx="79229">
                  <c:v>0.83538175046554941</c:v>
                </c:pt>
                <c:pt idx="79230">
                  <c:v>0.83507073715562186</c:v>
                </c:pt>
                <c:pt idx="79231">
                  <c:v>0.83538175046554941</c:v>
                </c:pt>
                <c:pt idx="79232">
                  <c:v>0.83600447260529265</c:v>
                </c:pt>
                <c:pt idx="79233">
                  <c:v>0.83557046979865779</c:v>
                </c:pt>
                <c:pt idx="79234">
                  <c:v>0.83557046979865779</c:v>
                </c:pt>
                <c:pt idx="79235">
                  <c:v>0.83557046979865779</c:v>
                </c:pt>
                <c:pt idx="79236">
                  <c:v>0.83625512868332708</c:v>
                </c:pt>
                <c:pt idx="79237">
                  <c:v>0.83557046979865779</c:v>
                </c:pt>
                <c:pt idx="79238">
                  <c:v>0.83557046979865779</c:v>
                </c:pt>
                <c:pt idx="79239">
                  <c:v>0.83594332587621178</c:v>
                </c:pt>
                <c:pt idx="79240">
                  <c:v>0.8356317554975774</c:v>
                </c:pt>
                <c:pt idx="79241">
                  <c:v>0.8356317554975774</c:v>
                </c:pt>
                <c:pt idx="79242">
                  <c:v>0.83594332587621178</c:v>
                </c:pt>
                <c:pt idx="79243">
                  <c:v>0.83588213353226415</c:v>
                </c:pt>
                <c:pt idx="79244">
                  <c:v>0.83557046979865779</c:v>
                </c:pt>
                <c:pt idx="79245">
                  <c:v>0.83557046979865779</c:v>
                </c:pt>
                <c:pt idx="79246">
                  <c:v>0.83550913838120111</c:v>
                </c:pt>
                <c:pt idx="79247">
                  <c:v>0.83582089552238814</c:v>
                </c:pt>
                <c:pt idx="79248">
                  <c:v>0.83550913838120111</c:v>
                </c:pt>
                <c:pt idx="79249">
                  <c:v>0.83588213353226415</c:v>
                </c:pt>
                <c:pt idx="79250">
                  <c:v>0.83557046979865779</c:v>
                </c:pt>
                <c:pt idx="79251">
                  <c:v>0.83550913838120111</c:v>
                </c:pt>
                <c:pt idx="79252">
                  <c:v>0.83557046979865779</c:v>
                </c:pt>
                <c:pt idx="79253">
                  <c:v>0.83569299552906096</c:v>
                </c:pt>
                <c:pt idx="79254">
                  <c:v>0.83538175046554941</c:v>
                </c:pt>
                <c:pt idx="79255">
                  <c:v>0.83538175046554941</c:v>
                </c:pt>
                <c:pt idx="79256">
                  <c:v>0.83507073715562186</c:v>
                </c:pt>
                <c:pt idx="79257">
                  <c:v>0.8347599553405286</c:v>
                </c:pt>
                <c:pt idx="79258">
                  <c:v>0.83513211760327521</c:v>
                </c:pt>
                <c:pt idx="79259">
                  <c:v>0.83544303797468367</c:v>
                </c:pt>
                <c:pt idx="79260">
                  <c:v>0.83500931098696463</c:v>
                </c:pt>
                <c:pt idx="79261">
                  <c:v>0.8356317554975774</c:v>
                </c:pt>
                <c:pt idx="79262">
                  <c:v>0.8353204172876304</c:v>
                </c:pt>
                <c:pt idx="79263">
                  <c:v>0.8356317554975774</c:v>
                </c:pt>
                <c:pt idx="79264">
                  <c:v>0.8353204172876304</c:v>
                </c:pt>
                <c:pt idx="79265">
                  <c:v>0.8353204172876304</c:v>
                </c:pt>
                <c:pt idx="79266">
                  <c:v>0.8356317554975774</c:v>
                </c:pt>
                <c:pt idx="79267">
                  <c:v>0.8356317554975774</c:v>
                </c:pt>
                <c:pt idx="79268">
                  <c:v>0.83500931098696463</c:v>
                </c:pt>
                <c:pt idx="79269">
                  <c:v>0.83569299552906096</c:v>
                </c:pt>
                <c:pt idx="79270">
                  <c:v>0.8356317554975774</c:v>
                </c:pt>
                <c:pt idx="79271">
                  <c:v>0.83550913838120111</c:v>
                </c:pt>
                <c:pt idx="79272">
                  <c:v>0.83544776119402975</c:v>
                </c:pt>
                <c:pt idx="79273">
                  <c:v>0.83544776119402975</c:v>
                </c:pt>
                <c:pt idx="79274">
                  <c:v>0.83582089552238814</c:v>
                </c:pt>
                <c:pt idx="79275">
                  <c:v>0.83588213353226415</c:v>
                </c:pt>
                <c:pt idx="79276">
                  <c:v>0.83594332587621178</c:v>
                </c:pt>
                <c:pt idx="79277">
                  <c:v>0.83525903838986215</c:v>
                </c:pt>
                <c:pt idx="79278">
                  <c:v>0.8353204172876304</c:v>
                </c:pt>
                <c:pt idx="79279">
                  <c:v>0.8353204172876304</c:v>
                </c:pt>
                <c:pt idx="79280">
                  <c:v>0.83500931098696463</c:v>
                </c:pt>
                <c:pt idx="79281">
                  <c:v>0.83494783904619974</c:v>
                </c:pt>
                <c:pt idx="79282">
                  <c:v>0.8353204172876304</c:v>
                </c:pt>
                <c:pt idx="79283">
                  <c:v>0.8353204172876304</c:v>
                </c:pt>
                <c:pt idx="79284">
                  <c:v>0.83525903838986215</c:v>
                </c:pt>
                <c:pt idx="79285">
                  <c:v>0.83500931098696463</c:v>
                </c:pt>
                <c:pt idx="79286">
                  <c:v>0.8353204172876304</c:v>
                </c:pt>
                <c:pt idx="79287">
                  <c:v>0.8356317554975774</c:v>
                </c:pt>
                <c:pt idx="79288">
                  <c:v>0.83569299552906118</c:v>
                </c:pt>
                <c:pt idx="79289">
                  <c:v>0.83538175046554941</c:v>
                </c:pt>
                <c:pt idx="79290">
                  <c:v>0.8353204172876304</c:v>
                </c:pt>
                <c:pt idx="79291">
                  <c:v>0.8353204172876304</c:v>
                </c:pt>
                <c:pt idx="79292">
                  <c:v>0.83494783904619974</c:v>
                </c:pt>
                <c:pt idx="79293">
                  <c:v>0.83519761372110379</c:v>
                </c:pt>
                <c:pt idx="79294">
                  <c:v>0.83557046979865779</c:v>
                </c:pt>
                <c:pt idx="79295">
                  <c:v>0.83588213353226415</c:v>
                </c:pt>
                <c:pt idx="79296">
                  <c:v>0.83588213353226415</c:v>
                </c:pt>
                <c:pt idx="79297">
                  <c:v>0.83588213353226415</c:v>
                </c:pt>
                <c:pt idx="79298">
                  <c:v>0.83582089552238814</c:v>
                </c:pt>
                <c:pt idx="79299">
                  <c:v>0.83582089552238814</c:v>
                </c:pt>
                <c:pt idx="79300">
                  <c:v>0.83557046979865779</c:v>
                </c:pt>
                <c:pt idx="79301">
                  <c:v>0.83557046979865779</c:v>
                </c:pt>
                <c:pt idx="79302">
                  <c:v>0.83582089552238814</c:v>
                </c:pt>
                <c:pt idx="79303">
                  <c:v>0.83582089552238814</c:v>
                </c:pt>
                <c:pt idx="79304">
                  <c:v>0.83588213353226415</c:v>
                </c:pt>
                <c:pt idx="79305">
                  <c:v>0.83557046979865779</c:v>
                </c:pt>
                <c:pt idx="79306">
                  <c:v>0.83488632128214701</c:v>
                </c:pt>
                <c:pt idx="79307">
                  <c:v>0.83525903838986215</c:v>
                </c:pt>
                <c:pt idx="79308">
                  <c:v>0.83557046979865779</c:v>
                </c:pt>
                <c:pt idx="79309">
                  <c:v>0.83588213353226415</c:v>
                </c:pt>
                <c:pt idx="79310">
                  <c:v>0.83544776119402975</c:v>
                </c:pt>
                <c:pt idx="79311">
                  <c:v>0.83544776119402975</c:v>
                </c:pt>
                <c:pt idx="79312">
                  <c:v>0.83582089552238814</c:v>
                </c:pt>
                <c:pt idx="79313">
                  <c:v>0.83588213353226415</c:v>
                </c:pt>
                <c:pt idx="79314">
                  <c:v>0.83582089552238814</c:v>
                </c:pt>
                <c:pt idx="79315">
                  <c:v>0.83550913838120111</c:v>
                </c:pt>
                <c:pt idx="79316">
                  <c:v>0.83550913838120111</c:v>
                </c:pt>
                <c:pt idx="79317">
                  <c:v>0.83544776119402975</c:v>
                </c:pt>
                <c:pt idx="79318">
                  <c:v>0.83544776119402975</c:v>
                </c:pt>
                <c:pt idx="79319">
                  <c:v>0.83544776119402975</c:v>
                </c:pt>
                <c:pt idx="79320">
                  <c:v>0.83550913838120111</c:v>
                </c:pt>
                <c:pt idx="79321">
                  <c:v>0.83544776119402975</c:v>
                </c:pt>
                <c:pt idx="79322">
                  <c:v>0.83544776119402975</c:v>
                </c:pt>
                <c:pt idx="79323">
                  <c:v>0.83544776119402975</c:v>
                </c:pt>
                <c:pt idx="79324">
                  <c:v>0.83544776119402975</c:v>
                </c:pt>
                <c:pt idx="79325">
                  <c:v>0.83575961179544611</c:v>
                </c:pt>
                <c:pt idx="79326">
                  <c:v>0.83582089552238814</c:v>
                </c:pt>
                <c:pt idx="79327">
                  <c:v>0.83582089552238814</c:v>
                </c:pt>
                <c:pt idx="79328">
                  <c:v>0.83550913838120111</c:v>
                </c:pt>
                <c:pt idx="79329">
                  <c:v>0.83550913838120111</c:v>
                </c:pt>
                <c:pt idx="79330">
                  <c:v>0.83544776119402975</c:v>
                </c:pt>
                <c:pt idx="79331">
                  <c:v>0.83544776119402975</c:v>
                </c:pt>
                <c:pt idx="79332">
                  <c:v>0.83582089552238814</c:v>
                </c:pt>
                <c:pt idx="79333">
                  <c:v>0.83582089552238814</c:v>
                </c:pt>
                <c:pt idx="79334">
                  <c:v>0.83575961179544611</c:v>
                </c:pt>
                <c:pt idx="79335">
                  <c:v>0.83569828230022403</c:v>
                </c:pt>
                <c:pt idx="79336">
                  <c:v>0.83569828230022403</c:v>
                </c:pt>
                <c:pt idx="79337">
                  <c:v>0.83538633818589025</c:v>
                </c:pt>
                <c:pt idx="79338">
                  <c:v>0.83575961179544611</c:v>
                </c:pt>
                <c:pt idx="79339">
                  <c:v>0.83544776119402975</c:v>
                </c:pt>
                <c:pt idx="79340">
                  <c:v>0.83575961179544611</c:v>
                </c:pt>
                <c:pt idx="79341">
                  <c:v>0.83544776119402975</c:v>
                </c:pt>
                <c:pt idx="79342">
                  <c:v>0.83582089552238814</c:v>
                </c:pt>
                <c:pt idx="79343">
                  <c:v>0.83575961179544611</c:v>
                </c:pt>
                <c:pt idx="79344">
                  <c:v>0.83607169529499625</c:v>
                </c:pt>
                <c:pt idx="79345">
                  <c:v>0.83575961179544611</c:v>
                </c:pt>
                <c:pt idx="79346">
                  <c:v>0.83544776119402975</c:v>
                </c:pt>
                <c:pt idx="79347">
                  <c:v>0.83544776119402975</c:v>
                </c:pt>
                <c:pt idx="79348">
                  <c:v>0.83582089552238814</c:v>
                </c:pt>
                <c:pt idx="79349">
                  <c:v>0.83582089552238814</c:v>
                </c:pt>
                <c:pt idx="79350">
                  <c:v>0.83550913838120111</c:v>
                </c:pt>
                <c:pt idx="79351">
                  <c:v>0.83544776119402975</c:v>
                </c:pt>
                <c:pt idx="79352">
                  <c:v>0.83588213353226415</c:v>
                </c:pt>
                <c:pt idx="79353">
                  <c:v>0.83525903838986215</c:v>
                </c:pt>
                <c:pt idx="79354">
                  <c:v>0.8353204172876304</c:v>
                </c:pt>
                <c:pt idx="79355">
                  <c:v>0.8353204172876304</c:v>
                </c:pt>
                <c:pt idx="79356">
                  <c:v>0.83500931098696463</c:v>
                </c:pt>
                <c:pt idx="79357">
                  <c:v>0.83500931098696463</c:v>
                </c:pt>
                <c:pt idx="79358">
                  <c:v>0.8353204172876304</c:v>
                </c:pt>
                <c:pt idx="79359">
                  <c:v>0.8353204172876304</c:v>
                </c:pt>
                <c:pt idx="79360">
                  <c:v>0.83494783904619974</c:v>
                </c:pt>
                <c:pt idx="79361">
                  <c:v>0.83494783904619974</c:v>
                </c:pt>
                <c:pt idx="79362">
                  <c:v>0.83519761372110379</c:v>
                </c:pt>
                <c:pt idx="79363">
                  <c:v>0.83582089552238814</c:v>
                </c:pt>
                <c:pt idx="79364">
                  <c:v>0.83575961179544611</c:v>
                </c:pt>
                <c:pt idx="79365">
                  <c:v>0.83582089552238814</c:v>
                </c:pt>
                <c:pt idx="79366">
                  <c:v>0.83550913838120111</c:v>
                </c:pt>
                <c:pt idx="79367">
                  <c:v>0.83575961179544611</c:v>
                </c:pt>
                <c:pt idx="79368">
                  <c:v>0.83575961179544611</c:v>
                </c:pt>
                <c:pt idx="79369">
                  <c:v>0.83544776119402975</c:v>
                </c:pt>
                <c:pt idx="79370">
                  <c:v>0.83544776119402975</c:v>
                </c:pt>
                <c:pt idx="79371">
                  <c:v>0.83538633818589025</c:v>
                </c:pt>
                <c:pt idx="79372">
                  <c:v>0.83575961179544611</c:v>
                </c:pt>
                <c:pt idx="79373">
                  <c:v>0.83582089552238814</c:v>
                </c:pt>
                <c:pt idx="79374">
                  <c:v>0.83550913838120111</c:v>
                </c:pt>
                <c:pt idx="79375">
                  <c:v>0.83550913838120111</c:v>
                </c:pt>
                <c:pt idx="79376">
                  <c:v>0.83544776119402975</c:v>
                </c:pt>
                <c:pt idx="79377">
                  <c:v>0.83582089552238814</c:v>
                </c:pt>
                <c:pt idx="79378">
                  <c:v>0.83582089552238814</c:v>
                </c:pt>
                <c:pt idx="79379">
                  <c:v>0.83582089552238814</c:v>
                </c:pt>
                <c:pt idx="79380">
                  <c:v>0.83544776119402975</c:v>
                </c:pt>
                <c:pt idx="79381">
                  <c:v>0.83544776119402975</c:v>
                </c:pt>
                <c:pt idx="79382">
                  <c:v>0.83544776119402975</c:v>
                </c:pt>
                <c:pt idx="79383">
                  <c:v>0.83575961179544611</c:v>
                </c:pt>
                <c:pt idx="79384">
                  <c:v>0.83582089552238814</c:v>
                </c:pt>
                <c:pt idx="79385">
                  <c:v>0.83557046979865779</c:v>
                </c:pt>
                <c:pt idx="79386">
                  <c:v>0.83557046979865779</c:v>
                </c:pt>
                <c:pt idx="79387">
                  <c:v>0.83588213353226415</c:v>
                </c:pt>
                <c:pt idx="79388">
                  <c:v>0.83557046979865779</c:v>
                </c:pt>
                <c:pt idx="79389">
                  <c:v>0.83519761372110379</c:v>
                </c:pt>
                <c:pt idx="79390">
                  <c:v>0.83513614323013796</c:v>
                </c:pt>
                <c:pt idx="79391">
                  <c:v>0.83550913838120111</c:v>
                </c:pt>
                <c:pt idx="79392">
                  <c:v>0.83544776119402975</c:v>
                </c:pt>
                <c:pt idx="79393">
                  <c:v>0.83588213353226415</c:v>
                </c:pt>
                <c:pt idx="79394">
                  <c:v>0.8356317554975774</c:v>
                </c:pt>
                <c:pt idx="79395">
                  <c:v>0.8356317554975774</c:v>
                </c:pt>
                <c:pt idx="79396">
                  <c:v>0.83525903838986215</c:v>
                </c:pt>
                <c:pt idx="79397">
                  <c:v>0.83525903838986215</c:v>
                </c:pt>
                <c:pt idx="79398">
                  <c:v>0.83594332587621178</c:v>
                </c:pt>
                <c:pt idx="79399">
                  <c:v>0.83588213353226415</c:v>
                </c:pt>
                <c:pt idx="79400">
                  <c:v>0.83582089552238814</c:v>
                </c:pt>
                <c:pt idx="79401">
                  <c:v>0.83575961179544611</c:v>
                </c:pt>
                <c:pt idx="79402">
                  <c:v>0.83544776119402975</c:v>
                </c:pt>
                <c:pt idx="79403">
                  <c:v>0.83550913838120111</c:v>
                </c:pt>
                <c:pt idx="79404">
                  <c:v>0.83544776119402975</c:v>
                </c:pt>
                <c:pt idx="79405">
                  <c:v>0.83538633818589025</c:v>
                </c:pt>
                <c:pt idx="79406">
                  <c:v>0.83575961179544611</c:v>
                </c:pt>
                <c:pt idx="79407">
                  <c:v>0.83575961179544611</c:v>
                </c:pt>
                <c:pt idx="79408">
                  <c:v>0.83582089552238814</c:v>
                </c:pt>
                <c:pt idx="79409">
                  <c:v>0.83544776119402975</c:v>
                </c:pt>
                <c:pt idx="79410">
                  <c:v>0.83575961179544611</c:v>
                </c:pt>
                <c:pt idx="79411">
                  <c:v>0.83575961179544611</c:v>
                </c:pt>
                <c:pt idx="79412">
                  <c:v>0.83582089552238814</c:v>
                </c:pt>
                <c:pt idx="79413">
                  <c:v>0.83575961179544611</c:v>
                </c:pt>
                <c:pt idx="79414">
                  <c:v>0.83582089552238814</c:v>
                </c:pt>
                <c:pt idx="79415">
                  <c:v>0.83588213353226415</c:v>
                </c:pt>
                <c:pt idx="79416">
                  <c:v>0.83550913838120111</c:v>
                </c:pt>
                <c:pt idx="79417">
                  <c:v>0.83582089552238814</c:v>
                </c:pt>
                <c:pt idx="79418">
                  <c:v>0.83544776119402975</c:v>
                </c:pt>
                <c:pt idx="79419">
                  <c:v>0.83544776119402975</c:v>
                </c:pt>
                <c:pt idx="79420">
                  <c:v>0.83588213353226415</c:v>
                </c:pt>
                <c:pt idx="79421">
                  <c:v>0.83557046979865779</c:v>
                </c:pt>
                <c:pt idx="79422">
                  <c:v>0.83557046979865779</c:v>
                </c:pt>
                <c:pt idx="79423">
                  <c:v>0.83557046979865779</c:v>
                </c:pt>
                <c:pt idx="79424">
                  <c:v>0.83550913838120111</c:v>
                </c:pt>
                <c:pt idx="79425">
                  <c:v>0.83550913838120111</c:v>
                </c:pt>
                <c:pt idx="79426">
                  <c:v>0.83519761372110379</c:v>
                </c:pt>
                <c:pt idx="79427">
                  <c:v>0.83519761372110379</c:v>
                </c:pt>
                <c:pt idx="79428">
                  <c:v>0.83525903838986215</c:v>
                </c:pt>
                <c:pt idx="79429">
                  <c:v>0.83557046979865779</c:v>
                </c:pt>
                <c:pt idx="79430">
                  <c:v>0.83525903838986215</c:v>
                </c:pt>
                <c:pt idx="79431">
                  <c:v>0.83557046979865779</c:v>
                </c:pt>
                <c:pt idx="79432">
                  <c:v>0.83525903838986215</c:v>
                </c:pt>
                <c:pt idx="79433">
                  <c:v>0.83525903838986215</c:v>
                </c:pt>
                <c:pt idx="79434">
                  <c:v>0.8353204172876304</c:v>
                </c:pt>
                <c:pt idx="79435">
                  <c:v>0.83569299552906096</c:v>
                </c:pt>
                <c:pt idx="79436">
                  <c:v>0.83569299552906096</c:v>
                </c:pt>
                <c:pt idx="79437">
                  <c:v>0.83538175046554941</c:v>
                </c:pt>
                <c:pt idx="79438">
                  <c:v>0.8353204172876304</c:v>
                </c:pt>
                <c:pt idx="79439">
                  <c:v>0.83538175046554941</c:v>
                </c:pt>
                <c:pt idx="79440">
                  <c:v>0.83500931098696463</c:v>
                </c:pt>
                <c:pt idx="79441">
                  <c:v>0.83494783904619974</c:v>
                </c:pt>
                <c:pt idx="79442">
                  <c:v>0.83488632128214701</c:v>
                </c:pt>
                <c:pt idx="79443">
                  <c:v>0.83557046979865779</c:v>
                </c:pt>
                <c:pt idx="79444">
                  <c:v>0.83557046979865779</c:v>
                </c:pt>
                <c:pt idx="79445">
                  <c:v>0.83550913838120111</c:v>
                </c:pt>
                <c:pt idx="79446">
                  <c:v>0.83544776119402975</c:v>
                </c:pt>
                <c:pt idx="79447">
                  <c:v>0.83538633818589025</c:v>
                </c:pt>
                <c:pt idx="79448">
                  <c:v>0.83575961179544611</c:v>
                </c:pt>
                <c:pt idx="79449">
                  <c:v>0.83575961179544611</c:v>
                </c:pt>
                <c:pt idx="79450">
                  <c:v>0.83569828230022403</c:v>
                </c:pt>
                <c:pt idx="79451">
                  <c:v>0.83563690698543147</c:v>
                </c:pt>
                <c:pt idx="79452">
                  <c:v>0.83563690698543147</c:v>
                </c:pt>
                <c:pt idx="79453">
                  <c:v>0.83563690698543147</c:v>
                </c:pt>
                <c:pt idx="79454">
                  <c:v>0.83563690698543147</c:v>
                </c:pt>
                <c:pt idx="79455">
                  <c:v>0.83532486930545191</c:v>
                </c:pt>
                <c:pt idx="79456">
                  <c:v>0.83569828230022403</c:v>
                </c:pt>
                <c:pt idx="79457">
                  <c:v>0.83569828230022403</c:v>
                </c:pt>
                <c:pt idx="79458">
                  <c:v>0.83575961179544611</c:v>
                </c:pt>
                <c:pt idx="79459">
                  <c:v>0.83582089552238814</c:v>
                </c:pt>
                <c:pt idx="79460">
                  <c:v>0.83513614323013807</c:v>
                </c:pt>
                <c:pt idx="79461">
                  <c:v>0.83482475764354969</c:v>
                </c:pt>
                <c:pt idx="79462">
                  <c:v>0.83544776119402997</c:v>
                </c:pt>
                <c:pt idx="79463">
                  <c:v>0.83507462686567158</c:v>
                </c:pt>
                <c:pt idx="79464">
                  <c:v>0.83538633818589025</c:v>
                </c:pt>
                <c:pt idx="79465">
                  <c:v>0.83544776119402997</c:v>
                </c:pt>
                <c:pt idx="79466">
                  <c:v>0.83482475764354969</c:v>
                </c:pt>
                <c:pt idx="79467">
                  <c:v>0.83550913838120111</c:v>
                </c:pt>
                <c:pt idx="79468">
                  <c:v>0.83582089552238814</c:v>
                </c:pt>
                <c:pt idx="79469">
                  <c:v>0.83582089552238814</c:v>
                </c:pt>
                <c:pt idx="79470">
                  <c:v>0.83588213353226415</c:v>
                </c:pt>
                <c:pt idx="79471">
                  <c:v>0.8356317554975774</c:v>
                </c:pt>
                <c:pt idx="79472">
                  <c:v>0.83594332587621178</c:v>
                </c:pt>
                <c:pt idx="79473">
                  <c:v>0.83588213353226415</c:v>
                </c:pt>
                <c:pt idx="79474">
                  <c:v>0.83588213353226415</c:v>
                </c:pt>
                <c:pt idx="79475">
                  <c:v>0.83557046979865779</c:v>
                </c:pt>
                <c:pt idx="79476">
                  <c:v>0.83557046979865779</c:v>
                </c:pt>
                <c:pt idx="79477">
                  <c:v>0.83588213353226415</c:v>
                </c:pt>
                <c:pt idx="79478">
                  <c:v>0.83544776119402975</c:v>
                </c:pt>
                <c:pt idx="79479">
                  <c:v>0.83544776119402975</c:v>
                </c:pt>
                <c:pt idx="79480">
                  <c:v>0.83544776119402975</c:v>
                </c:pt>
                <c:pt idx="79481">
                  <c:v>0.83582089552238814</c:v>
                </c:pt>
                <c:pt idx="79482">
                  <c:v>0.83588213353226415</c:v>
                </c:pt>
                <c:pt idx="79483">
                  <c:v>0.83550913838120111</c:v>
                </c:pt>
                <c:pt idx="79484">
                  <c:v>0.83588213353226415</c:v>
                </c:pt>
                <c:pt idx="79485">
                  <c:v>0.83582089552238814</c:v>
                </c:pt>
                <c:pt idx="79486">
                  <c:v>0.83544776119402975</c:v>
                </c:pt>
                <c:pt idx="79487">
                  <c:v>0.83575961179544611</c:v>
                </c:pt>
                <c:pt idx="79488">
                  <c:v>0.83538633818589025</c:v>
                </c:pt>
                <c:pt idx="79489">
                  <c:v>0.83544776119402975</c:v>
                </c:pt>
                <c:pt idx="79490">
                  <c:v>0.83575961179544611</c:v>
                </c:pt>
                <c:pt idx="79491">
                  <c:v>0.83582089552238814</c:v>
                </c:pt>
                <c:pt idx="79492">
                  <c:v>0.83557046979865779</c:v>
                </c:pt>
                <c:pt idx="79493">
                  <c:v>0.83588213353226415</c:v>
                </c:pt>
                <c:pt idx="79494">
                  <c:v>0.8356317554975774</c:v>
                </c:pt>
                <c:pt idx="79495">
                  <c:v>0.8353204172876304</c:v>
                </c:pt>
                <c:pt idx="79496">
                  <c:v>0.83500931098696463</c:v>
                </c:pt>
                <c:pt idx="79497">
                  <c:v>0.8353204172876304</c:v>
                </c:pt>
                <c:pt idx="79498">
                  <c:v>0.8353204172876304</c:v>
                </c:pt>
                <c:pt idx="79499">
                  <c:v>0.8353204172876304</c:v>
                </c:pt>
                <c:pt idx="79500">
                  <c:v>0.83525903838986215</c:v>
                </c:pt>
                <c:pt idx="79501">
                  <c:v>0.83557046979865779</c:v>
                </c:pt>
                <c:pt idx="79502">
                  <c:v>0.83550913838120111</c:v>
                </c:pt>
                <c:pt idx="79503">
                  <c:v>0.83550913838120111</c:v>
                </c:pt>
                <c:pt idx="79504">
                  <c:v>0.83550913838120111</c:v>
                </c:pt>
                <c:pt idx="79505">
                  <c:v>0.83582089552238814</c:v>
                </c:pt>
                <c:pt idx="79506">
                  <c:v>0.83550913838120111</c:v>
                </c:pt>
                <c:pt idx="79507">
                  <c:v>0.83550913838120111</c:v>
                </c:pt>
                <c:pt idx="79508">
                  <c:v>0.83588213353226415</c:v>
                </c:pt>
                <c:pt idx="79509">
                  <c:v>0.83582089552238814</c:v>
                </c:pt>
                <c:pt idx="79510">
                  <c:v>0.83550913838120111</c:v>
                </c:pt>
                <c:pt idx="79511">
                  <c:v>0.83550913838120111</c:v>
                </c:pt>
                <c:pt idx="79512">
                  <c:v>0.83544776119402975</c:v>
                </c:pt>
                <c:pt idx="79513">
                  <c:v>0.83575961179544611</c:v>
                </c:pt>
                <c:pt idx="79514">
                  <c:v>0.83575961179544611</c:v>
                </c:pt>
                <c:pt idx="79515">
                  <c:v>0.83544776119402975</c:v>
                </c:pt>
                <c:pt idx="79516">
                  <c:v>0.83544776119402975</c:v>
                </c:pt>
                <c:pt idx="79517">
                  <c:v>0.83550913838120111</c:v>
                </c:pt>
                <c:pt idx="79518">
                  <c:v>0.83582089552238814</c:v>
                </c:pt>
                <c:pt idx="79519">
                  <c:v>0.83575961179544611</c:v>
                </c:pt>
                <c:pt idx="79520">
                  <c:v>0.83575961179544611</c:v>
                </c:pt>
                <c:pt idx="79521">
                  <c:v>0.83575961179544611</c:v>
                </c:pt>
                <c:pt idx="79522">
                  <c:v>0.83544776119402975</c:v>
                </c:pt>
                <c:pt idx="79523">
                  <c:v>0.83582089552238825</c:v>
                </c:pt>
                <c:pt idx="79524">
                  <c:v>0.83588213353226415</c:v>
                </c:pt>
                <c:pt idx="79525">
                  <c:v>0.83588213353226415</c:v>
                </c:pt>
                <c:pt idx="79526">
                  <c:v>0.83557046979865779</c:v>
                </c:pt>
                <c:pt idx="79527">
                  <c:v>0.83557046979865779</c:v>
                </c:pt>
                <c:pt idx="79528">
                  <c:v>0.83594332587621178</c:v>
                </c:pt>
                <c:pt idx="79529">
                  <c:v>0.83557046979865779</c:v>
                </c:pt>
                <c:pt idx="79530">
                  <c:v>0.83513614323013796</c:v>
                </c:pt>
                <c:pt idx="79531">
                  <c:v>0.83550913838120111</c:v>
                </c:pt>
                <c:pt idx="79532">
                  <c:v>0.83544776119402975</c:v>
                </c:pt>
                <c:pt idx="79533">
                  <c:v>0.83544776119402975</c:v>
                </c:pt>
                <c:pt idx="79534">
                  <c:v>0.83544776119402975</c:v>
                </c:pt>
                <c:pt idx="79535">
                  <c:v>0.83544776119402975</c:v>
                </c:pt>
                <c:pt idx="79536">
                  <c:v>0.83582089552238814</c:v>
                </c:pt>
                <c:pt idx="79537">
                  <c:v>0.83594332587621178</c:v>
                </c:pt>
                <c:pt idx="79538">
                  <c:v>0.8353204172876304</c:v>
                </c:pt>
                <c:pt idx="79539">
                  <c:v>0.83538175046554941</c:v>
                </c:pt>
                <c:pt idx="79540">
                  <c:v>0.83538175046554941</c:v>
                </c:pt>
                <c:pt idx="79541">
                  <c:v>0.83494783904619974</c:v>
                </c:pt>
                <c:pt idx="79542">
                  <c:v>0.83494783904619974</c:v>
                </c:pt>
                <c:pt idx="79543">
                  <c:v>0.8353204172876304</c:v>
                </c:pt>
                <c:pt idx="79544">
                  <c:v>0.8353204172876304</c:v>
                </c:pt>
                <c:pt idx="79545">
                  <c:v>0.83557046979865779</c:v>
                </c:pt>
                <c:pt idx="79546">
                  <c:v>0.83525903838986215</c:v>
                </c:pt>
                <c:pt idx="79547">
                  <c:v>0.83500931098696463</c:v>
                </c:pt>
                <c:pt idx="79548">
                  <c:v>0.83500931098696463</c:v>
                </c:pt>
                <c:pt idx="79549">
                  <c:v>0.8353204172876304</c:v>
                </c:pt>
                <c:pt idx="79550">
                  <c:v>0.83538175046554941</c:v>
                </c:pt>
                <c:pt idx="79551">
                  <c:v>0.8356317554975774</c:v>
                </c:pt>
                <c:pt idx="79552">
                  <c:v>0.83557046979865779</c:v>
                </c:pt>
                <c:pt idx="79553">
                  <c:v>0.83525903838986215</c:v>
                </c:pt>
                <c:pt idx="79554">
                  <c:v>0.8353817504655493</c:v>
                </c:pt>
                <c:pt idx="79555">
                  <c:v>0.8353204172876304</c:v>
                </c:pt>
                <c:pt idx="79556">
                  <c:v>0.83494783904619974</c:v>
                </c:pt>
                <c:pt idx="79557">
                  <c:v>0.8353204172876304</c:v>
                </c:pt>
                <c:pt idx="79558">
                  <c:v>0.8353204172876304</c:v>
                </c:pt>
                <c:pt idx="79559">
                  <c:v>0.8353204172876304</c:v>
                </c:pt>
                <c:pt idx="79560">
                  <c:v>0.83525903838986215</c:v>
                </c:pt>
                <c:pt idx="79561">
                  <c:v>0.83525903838986215</c:v>
                </c:pt>
                <c:pt idx="79562">
                  <c:v>0.8353204172876304</c:v>
                </c:pt>
                <c:pt idx="79563">
                  <c:v>0.8353204172876304</c:v>
                </c:pt>
                <c:pt idx="79564">
                  <c:v>0.83494783904619974</c:v>
                </c:pt>
                <c:pt idx="79565">
                  <c:v>0.8353204172876304</c:v>
                </c:pt>
                <c:pt idx="79566">
                  <c:v>0.83525903838986215</c:v>
                </c:pt>
                <c:pt idx="79567">
                  <c:v>0.83525903838986215</c:v>
                </c:pt>
                <c:pt idx="79568">
                  <c:v>0.83525903838986215</c:v>
                </c:pt>
                <c:pt idx="79569">
                  <c:v>0.83488632128214701</c:v>
                </c:pt>
                <c:pt idx="79570">
                  <c:v>0.83525903838986215</c:v>
                </c:pt>
                <c:pt idx="79571">
                  <c:v>0.83525903838986215</c:v>
                </c:pt>
                <c:pt idx="79572">
                  <c:v>0.8353204172876304</c:v>
                </c:pt>
                <c:pt idx="79573">
                  <c:v>0.8353204172876304</c:v>
                </c:pt>
                <c:pt idx="79574">
                  <c:v>0.8353204172876304</c:v>
                </c:pt>
                <c:pt idx="79575">
                  <c:v>0.8353204172876304</c:v>
                </c:pt>
                <c:pt idx="79576">
                  <c:v>0.83500931098696463</c:v>
                </c:pt>
                <c:pt idx="79577">
                  <c:v>0.83569299552906118</c:v>
                </c:pt>
                <c:pt idx="79578">
                  <c:v>0.83500931098696463</c:v>
                </c:pt>
                <c:pt idx="79579">
                  <c:v>0.8353204172876304</c:v>
                </c:pt>
                <c:pt idx="79580">
                  <c:v>0.8353204172876304</c:v>
                </c:pt>
                <c:pt idx="79581">
                  <c:v>0.8356317554975774</c:v>
                </c:pt>
                <c:pt idx="79582">
                  <c:v>0.83557046979865779</c:v>
                </c:pt>
                <c:pt idx="79583">
                  <c:v>0.83588213353226415</c:v>
                </c:pt>
                <c:pt idx="79584">
                  <c:v>0.83550913838120111</c:v>
                </c:pt>
                <c:pt idx="79585">
                  <c:v>0.83582089552238814</c:v>
                </c:pt>
                <c:pt idx="79586">
                  <c:v>0.83557046979865779</c:v>
                </c:pt>
                <c:pt idx="79587">
                  <c:v>0.83557046979865779</c:v>
                </c:pt>
                <c:pt idx="79588">
                  <c:v>0.83588213353226415</c:v>
                </c:pt>
                <c:pt idx="79589">
                  <c:v>0.83557046979865779</c:v>
                </c:pt>
                <c:pt idx="79590">
                  <c:v>0.83550913838120111</c:v>
                </c:pt>
                <c:pt idx="79591">
                  <c:v>0.83588213353226415</c:v>
                </c:pt>
                <c:pt idx="79592">
                  <c:v>0.83557046979865779</c:v>
                </c:pt>
                <c:pt idx="79593">
                  <c:v>0.83525903838986215</c:v>
                </c:pt>
                <c:pt idx="79594">
                  <c:v>0.8356317554975774</c:v>
                </c:pt>
                <c:pt idx="79595">
                  <c:v>0.83557046979865779</c:v>
                </c:pt>
                <c:pt idx="79596">
                  <c:v>0.83550913838120111</c:v>
                </c:pt>
                <c:pt idx="79597">
                  <c:v>0.83550913838120111</c:v>
                </c:pt>
                <c:pt idx="79598">
                  <c:v>0.83582089552238814</c:v>
                </c:pt>
                <c:pt idx="79599">
                  <c:v>0.83588213353226415</c:v>
                </c:pt>
                <c:pt idx="79600">
                  <c:v>0.83588213353226415</c:v>
                </c:pt>
                <c:pt idx="79601">
                  <c:v>0.83588213353226415</c:v>
                </c:pt>
                <c:pt idx="79602">
                  <c:v>0.83519761372110379</c:v>
                </c:pt>
                <c:pt idx="79603">
                  <c:v>0.83557046979865779</c:v>
                </c:pt>
                <c:pt idx="79604">
                  <c:v>0.8353204172876304</c:v>
                </c:pt>
                <c:pt idx="79605">
                  <c:v>0.83569299552906096</c:v>
                </c:pt>
                <c:pt idx="79606">
                  <c:v>0.83600447260529265</c:v>
                </c:pt>
                <c:pt idx="79607">
                  <c:v>0.83600447260529265</c:v>
                </c:pt>
                <c:pt idx="79608">
                  <c:v>0.83569299552906096</c:v>
                </c:pt>
                <c:pt idx="79609">
                  <c:v>0.83600447260529265</c:v>
                </c:pt>
                <c:pt idx="79610">
                  <c:v>0.83550913838120111</c:v>
                </c:pt>
                <c:pt idx="79611">
                  <c:v>0.83544776119402975</c:v>
                </c:pt>
                <c:pt idx="79612">
                  <c:v>0.83582089552238814</c:v>
                </c:pt>
                <c:pt idx="79613">
                  <c:v>0.83575961179544611</c:v>
                </c:pt>
                <c:pt idx="79614">
                  <c:v>0.83613288540500197</c:v>
                </c:pt>
                <c:pt idx="79615">
                  <c:v>0.83582089552238814</c:v>
                </c:pt>
                <c:pt idx="79616">
                  <c:v>0.83588213353226415</c:v>
                </c:pt>
                <c:pt idx="79617">
                  <c:v>0.83557046979865779</c:v>
                </c:pt>
                <c:pt idx="79618">
                  <c:v>0.83594332587621178</c:v>
                </c:pt>
                <c:pt idx="79619">
                  <c:v>0.83594332587621178</c:v>
                </c:pt>
                <c:pt idx="79620">
                  <c:v>0.8353204172876304</c:v>
                </c:pt>
                <c:pt idx="79621">
                  <c:v>0.83500931098696463</c:v>
                </c:pt>
                <c:pt idx="79622">
                  <c:v>0.83538175046554941</c:v>
                </c:pt>
                <c:pt idx="79623">
                  <c:v>0.83544303797468367</c:v>
                </c:pt>
                <c:pt idx="79624">
                  <c:v>0.83507073715562186</c:v>
                </c:pt>
                <c:pt idx="79625">
                  <c:v>0.83538175046554941</c:v>
                </c:pt>
                <c:pt idx="79626">
                  <c:v>0.8353204172876304</c:v>
                </c:pt>
                <c:pt idx="79627">
                  <c:v>0.8353204172876304</c:v>
                </c:pt>
                <c:pt idx="79628">
                  <c:v>0.83569299552906118</c:v>
                </c:pt>
                <c:pt idx="79629">
                  <c:v>0.83538175046554941</c:v>
                </c:pt>
                <c:pt idx="79630">
                  <c:v>0.83500931098696463</c:v>
                </c:pt>
                <c:pt idx="79631">
                  <c:v>0.83494783904619974</c:v>
                </c:pt>
                <c:pt idx="79632">
                  <c:v>0.83488632128214701</c:v>
                </c:pt>
                <c:pt idx="79633">
                  <c:v>0.83557046979865779</c:v>
                </c:pt>
                <c:pt idx="79634">
                  <c:v>0.83519761372110379</c:v>
                </c:pt>
                <c:pt idx="79635">
                  <c:v>0.83544776119402975</c:v>
                </c:pt>
                <c:pt idx="79636">
                  <c:v>0.83575961179544611</c:v>
                </c:pt>
                <c:pt idx="79637">
                  <c:v>0.83544776119402975</c:v>
                </c:pt>
                <c:pt idx="79638">
                  <c:v>0.83557046979865779</c:v>
                </c:pt>
                <c:pt idx="79639">
                  <c:v>0.83557046979865779</c:v>
                </c:pt>
                <c:pt idx="79640">
                  <c:v>0.83525903838986215</c:v>
                </c:pt>
                <c:pt idx="79641">
                  <c:v>0.8353204172876304</c:v>
                </c:pt>
                <c:pt idx="79642">
                  <c:v>0.8353204172876304</c:v>
                </c:pt>
                <c:pt idx="79643">
                  <c:v>0.8353204172876304</c:v>
                </c:pt>
                <c:pt idx="79644">
                  <c:v>0.8353204172876304</c:v>
                </c:pt>
                <c:pt idx="79645">
                  <c:v>0.8353204172876304</c:v>
                </c:pt>
                <c:pt idx="79646">
                  <c:v>0.83569299552906096</c:v>
                </c:pt>
                <c:pt idx="79647">
                  <c:v>0.83600447260529265</c:v>
                </c:pt>
                <c:pt idx="79648">
                  <c:v>0.8356317554975774</c:v>
                </c:pt>
                <c:pt idx="79649">
                  <c:v>0.83525903838986215</c:v>
                </c:pt>
                <c:pt idx="79650">
                  <c:v>0.83550913838120111</c:v>
                </c:pt>
                <c:pt idx="79651">
                  <c:v>0.83575961179544611</c:v>
                </c:pt>
                <c:pt idx="79652">
                  <c:v>0.83582089552238814</c:v>
                </c:pt>
                <c:pt idx="79653">
                  <c:v>0.83582089552238814</c:v>
                </c:pt>
                <c:pt idx="79654">
                  <c:v>0.83550913838120111</c:v>
                </c:pt>
                <c:pt idx="79655">
                  <c:v>0.83557046979865779</c:v>
                </c:pt>
                <c:pt idx="79656">
                  <c:v>0.83550913838120111</c:v>
                </c:pt>
                <c:pt idx="79657">
                  <c:v>0.83582089552238814</c:v>
                </c:pt>
                <c:pt idx="79658">
                  <c:v>0.83544776119402975</c:v>
                </c:pt>
                <c:pt idx="79659">
                  <c:v>0.83550913838120111</c:v>
                </c:pt>
                <c:pt idx="79660">
                  <c:v>0.8356317554975774</c:v>
                </c:pt>
                <c:pt idx="79661">
                  <c:v>0.8356317554975774</c:v>
                </c:pt>
                <c:pt idx="79662">
                  <c:v>0.83569299552906096</c:v>
                </c:pt>
                <c:pt idx="79663">
                  <c:v>0.83544303797468367</c:v>
                </c:pt>
                <c:pt idx="79664">
                  <c:v>0.83550427986602172</c:v>
                </c:pt>
                <c:pt idx="79665">
                  <c:v>0.83550427986602172</c:v>
                </c:pt>
                <c:pt idx="79666">
                  <c:v>0.83519345238095233</c:v>
                </c:pt>
                <c:pt idx="79667">
                  <c:v>0.83519345238095233</c:v>
                </c:pt>
                <c:pt idx="79668">
                  <c:v>0.83519345238095233</c:v>
                </c:pt>
                <c:pt idx="79669">
                  <c:v>0.83507073715562186</c:v>
                </c:pt>
                <c:pt idx="79670">
                  <c:v>0.8357541899441342</c:v>
                </c:pt>
                <c:pt idx="79671">
                  <c:v>0.8357541899441342</c:v>
                </c:pt>
                <c:pt idx="79672">
                  <c:v>0.8353817504655493</c:v>
                </c:pt>
                <c:pt idx="79673">
                  <c:v>0.83544303797468367</c:v>
                </c:pt>
                <c:pt idx="79674">
                  <c:v>0.83544303797468367</c:v>
                </c:pt>
                <c:pt idx="79675">
                  <c:v>0.83550427986602172</c:v>
                </c:pt>
                <c:pt idx="79676">
                  <c:v>0.83556547619047616</c:v>
                </c:pt>
                <c:pt idx="79677">
                  <c:v>0.83519345238095233</c:v>
                </c:pt>
                <c:pt idx="79678">
                  <c:v>0.83519345238095233</c:v>
                </c:pt>
                <c:pt idx="79679">
                  <c:v>0.83550427986602172</c:v>
                </c:pt>
                <c:pt idx="79680">
                  <c:v>0.83544303797468367</c:v>
                </c:pt>
                <c:pt idx="79681">
                  <c:v>0.83513211760327521</c:v>
                </c:pt>
                <c:pt idx="79682">
                  <c:v>0.83513211760327521</c:v>
                </c:pt>
                <c:pt idx="79683">
                  <c:v>0.83513211760327521</c:v>
                </c:pt>
                <c:pt idx="79684">
                  <c:v>0.83513211760327521</c:v>
                </c:pt>
                <c:pt idx="79685">
                  <c:v>0.83519345238095233</c:v>
                </c:pt>
                <c:pt idx="79686">
                  <c:v>0.83519345238095233</c:v>
                </c:pt>
                <c:pt idx="79687">
                  <c:v>0.83550427986602172</c:v>
                </c:pt>
                <c:pt idx="79688">
                  <c:v>0.83507073715562186</c:v>
                </c:pt>
                <c:pt idx="79689">
                  <c:v>0.8357541899441342</c:v>
                </c:pt>
                <c:pt idx="79690">
                  <c:v>0.83569299552906096</c:v>
                </c:pt>
                <c:pt idx="79691">
                  <c:v>0.83600447260529265</c:v>
                </c:pt>
                <c:pt idx="79692">
                  <c:v>0.83569299552906096</c:v>
                </c:pt>
                <c:pt idx="79693">
                  <c:v>0.8353204172876304</c:v>
                </c:pt>
                <c:pt idx="79694">
                  <c:v>0.83525903838986215</c:v>
                </c:pt>
                <c:pt idx="79695">
                  <c:v>0.83569299552906096</c:v>
                </c:pt>
                <c:pt idx="79696">
                  <c:v>0.8357541899441342</c:v>
                </c:pt>
                <c:pt idx="79697">
                  <c:v>0.8357541899441342</c:v>
                </c:pt>
                <c:pt idx="79698">
                  <c:v>0.83538175046554941</c:v>
                </c:pt>
                <c:pt idx="79699">
                  <c:v>0.83544303797468367</c:v>
                </c:pt>
                <c:pt idx="79700">
                  <c:v>0.83513211760327521</c:v>
                </c:pt>
                <c:pt idx="79701">
                  <c:v>0.83544303797468367</c:v>
                </c:pt>
                <c:pt idx="79702">
                  <c:v>0.83513211760327521</c:v>
                </c:pt>
                <c:pt idx="79703">
                  <c:v>0.83507073715562186</c:v>
                </c:pt>
                <c:pt idx="79704">
                  <c:v>0.83538175046554941</c:v>
                </c:pt>
                <c:pt idx="79705">
                  <c:v>0.83544303797468367</c:v>
                </c:pt>
                <c:pt idx="79706">
                  <c:v>0.83544303797468367</c:v>
                </c:pt>
                <c:pt idx="79707">
                  <c:v>0.83544303797468367</c:v>
                </c:pt>
                <c:pt idx="79708">
                  <c:v>0.83544303797468367</c:v>
                </c:pt>
                <c:pt idx="79709">
                  <c:v>0.83544303797468367</c:v>
                </c:pt>
                <c:pt idx="79710">
                  <c:v>0.83544303797468367</c:v>
                </c:pt>
                <c:pt idx="79711">
                  <c:v>0.83544303797468367</c:v>
                </c:pt>
                <c:pt idx="79712">
                  <c:v>0.8357541899441342</c:v>
                </c:pt>
                <c:pt idx="79713">
                  <c:v>0.83538175046554941</c:v>
                </c:pt>
                <c:pt idx="79714">
                  <c:v>0.83569299552906096</c:v>
                </c:pt>
                <c:pt idx="79715">
                  <c:v>0.83600447260529265</c:v>
                </c:pt>
                <c:pt idx="79716">
                  <c:v>0.83557046979865779</c:v>
                </c:pt>
                <c:pt idx="79717">
                  <c:v>0.83557046979865779</c:v>
                </c:pt>
                <c:pt idx="79718">
                  <c:v>0.8356317554975774</c:v>
                </c:pt>
                <c:pt idx="79719">
                  <c:v>0.83594332587621178</c:v>
                </c:pt>
                <c:pt idx="79720">
                  <c:v>0.83557046979865779</c:v>
                </c:pt>
                <c:pt idx="79721">
                  <c:v>0.83582089552238814</c:v>
                </c:pt>
                <c:pt idx="79722">
                  <c:v>0.83582089552238814</c:v>
                </c:pt>
                <c:pt idx="79723">
                  <c:v>0.83550913838120111</c:v>
                </c:pt>
                <c:pt idx="79724">
                  <c:v>0.83575961179544611</c:v>
                </c:pt>
                <c:pt idx="79725">
                  <c:v>0.83575961179544611</c:v>
                </c:pt>
                <c:pt idx="79726">
                  <c:v>0.83575961179544611</c:v>
                </c:pt>
                <c:pt idx="79727">
                  <c:v>0.83575961179544611</c:v>
                </c:pt>
                <c:pt idx="79728">
                  <c:v>0.83582089552238814</c:v>
                </c:pt>
                <c:pt idx="79729">
                  <c:v>0.83588213353226415</c:v>
                </c:pt>
                <c:pt idx="79730">
                  <c:v>0.8356317554975774</c:v>
                </c:pt>
                <c:pt idx="79731">
                  <c:v>0.83569299552906096</c:v>
                </c:pt>
                <c:pt idx="79732">
                  <c:v>0.83569299552906096</c:v>
                </c:pt>
                <c:pt idx="79733">
                  <c:v>0.8353817504655493</c:v>
                </c:pt>
                <c:pt idx="79734">
                  <c:v>0.83500931098696463</c:v>
                </c:pt>
                <c:pt idx="79735">
                  <c:v>0.8353204172876304</c:v>
                </c:pt>
                <c:pt idx="79736">
                  <c:v>0.83557046979865779</c:v>
                </c:pt>
                <c:pt idx="79737">
                  <c:v>0.83525903838986215</c:v>
                </c:pt>
                <c:pt idx="79738">
                  <c:v>0.83525903838986215</c:v>
                </c:pt>
                <c:pt idx="79739">
                  <c:v>0.83525903838986215</c:v>
                </c:pt>
                <c:pt idx="79740">
                  <c:v>0.83525903838986215</c:v>
                </c:pt>
                <c:pt idx="79741">
                  <c:v>0.8356317554975774</c:v>
                </c:pt>
                <c:pt idx="79742">
                  <c:v>0.83525903838986215</c:v>
                </c:pt>
                <c:pt idx="79743">
                  <c:v>0.83557046979865779</c:v>
                </c:pt>
                <c:pt idx="79744">
                  <c:v>0.83588213353226415</c:v>
                </c:pt>
                <c:pt idx="79745">
                  <c:v>0.83557046979865779</c:v>
                </c:pt>
                <c:pt idx="79746">
                  <c:v>0.8356317554975774</c:v>
                </c:pt>
                <c:pt idx="79747">
                  <c:v>0.8356317554975774</c:v>
                </c:pt>
                <c:pt idx="79748">
                  <c:v>0.83525903838986215</c:v>
                </c:pt>
                <c:pt idx="79749">
                  <c:v>0.8356317554975774</c:v>
                </c:pt>
                <c:pt idx="79750">
                  <c:v>0.83569299552906096</c:v>
                </c:pt>
                <c:pt idx="79751">
                  <c:v>0.8353204172876304</c:v>
                </c:pt>
                <c:pt idx="79752">
                  <c:v>0.83538175046554941</c:v>
                </c:pt>
                <c:pt idx="79753">
                  <c:v>0.83513211760327521</c:v>
                </c:pt>
                <c:pt idx="79754">
                  <c:v>0.83550427986602172</c:v>
                </c:pt>
                <c:pt idx="79755">
                  <c:v>0.83513211760327521</c:v>
                </c:pt>
                <c:pt idx="79756">
                  <c:v>0.83507073715562186</c:v>
                </c:pt>
                <c:pt idx="79757">
                  <c:v>0.83550427986602172</c:v>
                </c:pt>
                <c:pt idx="79758">
                  <c:v>0.8348214285714286</c:v>
                </c:pt>
                <c:pt idx="79759">
                  <c:v>0.83507073715562186</c:v>
                </c:pt>
                <c:pt idx="79760">
                  <c:v>0.83538175046554941</c:v>
                </c:pt>
                <c:pt idx="79761">
                  <c:v>0.83606557377049184</c:v>
                </c:pt>
                <c:pt idx="79762">
                  <c:v>0.8356317554975774</c:v>
                </c:pt>
                <c:pt idx="79763">
                  <c:v>0.8356317554975774</c:v>
                </c:pt>
                <c:pt idx="79764">
                  <c:v>0.8357541899441342</c:v>
                </c:pt>
                <c:pt idx="79765">
                  <c:v>0.83581533879374537</c:v>
                </c:pt>
                <c:pt idx="79766">
                  <c:v>0.83513211760327521</c:v>
                </c:pt>
                <c:pt idx="79767">
                  <c:v>0.83507073715562186</c:v>
                </c:pt>
                <c:pt idx="79768">
                  <c:v>0.83544303797468367</c:v>
                </c:pt>
                <c:pt idx="79769">
                  <c:v>0.83513211760327521</c:v>
                </c:pt>
                <c:pt idx="79770">
                  <c:v>0.83538175046554941</c:v>
                </c:pt>
                <c:pt idx="79771">
                  <c:v>0.83538175046554941</c:v>
                </c:pt>
                <c:pt idx="79772">
                  <c:v>0.83500931098696463</c:v>
                </c:pt>
                <c:pt idx="79773">
                  <c:v>0.8353817504655493</c:v>
                </c:pt>
                <c:pt idx="79774">
                  <c:v>0.8357541899441342</c:v>
                </c:pt>
                <c:pt idx="79775">
                  <c:v>0.83569299552906096</c:v>
                </c:pt>
                <c:pt idx="79776">
                  <c:v>0.83600447260529265</c:v>
                </c:pt>
                <c:pt idx="79777">
                  <c:v>0.8356317554975774</c:v>
                </c:pt>
                <c:pt idx="79778">
                  <c:v>0.83569299552906096</c:v>
                </c:pt>
                <c:pt idx="79779">
                  <c:v>0.8356317554975774</c:v>
                </c:pt>
                <c:pt idx="79780">
                  <c:v>0.83557046979865779</c:v>
                </c:pt>
                <c:pt idx="79781">
                  <c:v>0.8356317554975774</c:v>
                </c:pt>
                <c:pt idx="79782">
                  <c:v>0.83569299552906096</c:v>
                </c:pt>
                <c:pt idx="79783">
                  <c:v>0.8357541899441342</c:v>
                </c:pt>
                <c:pt idx="79784">
                  <c:v>0.8357541899441342</c:v>
                </c:pt>
                <c:pt idx="79785">
                  <c:v>0.8357541899441342</c:v>
                </c:pt>
                <c:pt idx="79786">
                  <c:v>0.83507073715562186</c:v>
                </c:pt>
                <c:pt idx="79787">
                  <c:v>0.83507073715562186</c:v>
                </c:pt>
                <c:pt idx="79788">
                  <c:v>0.83513211760327521</c:v>
                </c:pt>
                <c:pt idx="79789">
                  <c:v>0.83519345238095233</c:v>
                </c:pt>
                <c:pt idx="79790">
                  <c:v>0.83519345238095233</c:v>
                </c:pt>
                <c:pt idx="79791">
                  <c:v>0.83519345238095233</c:v>
                </c:pt>
                <c:pt idx="79792">
                  <c:v>0.8348214285714286</c:v>
                </c:pt>
                <c:pt idx="79793">
                  <c:v>0.83544303797468367</c:v>
                </c:pt>
                <c:pt idx="79794">
                  <c:v>0.8357541899441342</c:v>
                </c:pt>
                <c:pt idx="79795">
                  <c:v>0.83600447260529265</c:v>
                </c:pt>
                <c:pt idx="79796">
                  <c:v>0.83594332587621178</c:v>
                </c:pt>
                <c:pt idx="79797">
                  <c:v>0.83557046979865779</c:v>
                </c:pt>
                <c:pt idx="79798">
                  <c:v>0.83550913838120111</c:v>
                </c:pt>
                <c:pt idx="79799">
                  <c:v>0.83588213353226415</c:v>
                </c:pt>
                <c:pt idx="79800">
                  <c:v>0.8356317554975774</c:v>
                </c:pt>
                <c:pt idx="79801">
                  <c:v>0.8353204172876304</c:v>
                </c:pt>
                <c:pt idx="79802">
                  <c:v>0.8356317554975774</c:v>
                </c:pt>
                <c:pt idx="79803">
                  <c:v>0.8353204172876304</c:v>
                </c:pt>
                <c:pt idx="79804">
                  <c:v>0.8356317554975774</c:v>
                </c:pt>
                <c:pt idx="79805">
                  <c:v>0.83557046979865779</c:v>
                </c:pt>
                <c:pt idx="79806">
                  <c:v>0.83588213353226415</c:v>
                </c:pt>
                <c:pt idx="79807">
                  <c:v>0.83557046979865779</c:v>
                </c:pt>
                <c:pt idx="79808">
                  <c:v>0.83557046979865779</c:v>
                </c:pt>
                <c:pt idx="79809">
                  <c:v>0.83594332587621178</c:v>
                </c:pt>
                <c:pt idx="79810">
                  <c:v>0.8356317554975774</c:v>
                </c:pt>
                <c:pt idx="79811">
                  <c:v>0.83588213353226415</c:v>
                </c:pt>
                <c:pt idx="79812">
                  <c:v>0.83582089552238814</c:v>
                </c:pt>
                <c:pt idx="79813">
                  <c:v>0.83582089552238814</c:v>
                </c:pt>
                <c:pt idx="79814">
                  <c:v>0.83588213353226415</c:v>
                </c:pt>
                <c:pt idx="79815">
                  <c:v>0.83594332587621178</c:v>
                </c:pt>
                <c:pt idx="79816">
                  <c:v>0.83594332587621178</c:v>
                </c:pt>
                <c:pt idx="79817">
                  <c:v>0.83588213353226415</c:v>
                </c:pt>
                <c:pt idx="79818">
                  <c:v>0.83594332587621178</c:v>
                </c:pt>
                <c:pt idx="79819">
                  <c:v>0.83569299552906096</c:v>
                </c:pt>
                <c:pt idx="79820">
                  <c:v>0.83569299552906096</c:v>
                </c:pt>
                <c:pt idx="79821">
                  <c:v>0.83606557377049184</c:v>
                </c:pt>
                <c:pt idx="79822">
                  <c:v>0.83581533879374537</c:v>
                </c:pt>
                <c:pt idx="79823">
                  <c:v>0.83544303797468367</c:v>
                </c:pt>
                <c:pt idx="79824">
                  <c:v>0.83538175046554941</c:v>
                </c:pt>
                <c:pt idx="79825">
                  <c:v>0.83544303797468367</c:v>
                </c:pt>
                <c:pt idx="79826">
                  <c:v>0.83519345238095233</c:v>
                </c:pt>
                <c:pt idx="79827">
                  <c:v>0.83544303797468367</c:v>
                </c:pt>
                <c:pt idx="79828">
                  <c:v>0.83507073715562186</c:v>
                </c:pt>
                <c:pt idx="79829">
                  <c:v>0.83538175046554941</c:v>
                </c:pt>
                <c:pt idx="79830">
                  <c:v>0.83507073715562186</c:v>
                </c:pt>
                <c:pt idx="79831">
                  <c:v>0.83538175046554941</c:v>
                </c:pt>
                <c:pt idx="79832">
                  <c:v>0.8357541899441342</c:v>
                </c:pt>
                <c:pt idx="79833">
                  <c:v>0.83544303797468367</c:v>
                </c:pt>
                <c:pt idx="79834">
                  <c:v>0.83544303797468367</c:v>
                </c:pt>
                <c:pt idx="79835">
                  <c:v>0.83569299552906118</c:v>
                </c:pt>
                <c:pt idx="79836">
                  <c:v>0.83538175046554941</c:v>
                </c:pt>
                <c:pt idx="79837">
                  <c:v>0.83507073715562186</c:v>
                </c:pt>
                <c:pt idx="79838">
                  <c:v>0.83507073715562186</c:v>
                </c:pt>
                <c:pt idx="79839">
                  <c:v>0.83507073715562186</c:v>
                </c:pt>
                <c:pt idx="79840">
                  <c:v>0.83538175046554941</c:v>
                </c:pt>
                <c:pt idx="79841">
                  <c:v>0.8353204172876304</c:v>
                </c:pt>
                <c:pt idx="79842">
                  <c:v>0.8353204172876304</c:v>
                </c:pt>
                <c:pt idx="79843">
                  <c:v>0.8353204172876304</c:v>
                </c:pt>
                <c:pt idx="79844">
                  <c:v>0.83594332587621178</c:v>
                </c:pt>
                <c:pt idx="79845">
                  <c:v>0.83594332587621178</c:v>
                </c:pt>
                <c:pt idx="79846">
                  <c:v>0.83557046979865779</c:v>
                </c:pt>
                <c:pt idx="79847">
                  <c:v>0.83557046979865779</c:v>
                </c:pt>
                <c:pt idx="79848">
                  <c:v>0.83557046979865779</c:v>
                </c:pt>
                <c:pt idx="79849">
                  <c:v>0.83557046979865779</c:v>
                </c:pt>
                <c:pt idx="79850">
                  <c:v>0.83557046979865779</c:v>
                </c:pt>
                <c:pt idx="79851">
                  <c:v>0.83557046979865779</c:v>
                </c:pt>
                <c:pt idx="79852">
                  <c:v>0.83557046979865779</c:v>
                </c:pt>
                <c:pt idx="79853">
                  <c:v>0.83557046979865779</c:v>
                </c:pt>
                <c:pt idx="79854">
                  <c:v>0.83600447260529265</c:v>
                </c:pt>
                <c:pt idx="79855">
                  <c:v>0.83569299552906096</c:v>
                </c:pt>
                <c:pt idx="79856">
                  <c:v>0.83569299552906096</c:v>
                </c:pt>
                <c:pt idx="79857">
                  <c:v>0.83600447260529265</c:v>
                </c:pt>
                <c:pt idx="79858">
                  <c:v>0.8356317554975774</c:v>
                </c:pt>
                <c:pt idx="79859">
                  <c:v>0.8356317554975774</c:v>
                </c:pt>
                <c:pt idx="79860">
                  <c:v>0.83569299552906096</c:v>
                </c:pt>
                <c:pt idx="79861">
                  <c:v>0.83600447260529265</c:v>
                </c:pt>
                <c:pt idx="79862">
                  <c:v>0.83569299552906096</c:v>
                </c:pt>
                <c:pt idx="79863">
                  <c:v>0.83600447260529265</c:v>
                </c:pt>
                <c:pt idx="79864">
                  <c:v>0.83606557377049184</c:v>
                </c:pt>
                <c:pt idx="79865">
                  <c:v>0.83538175046554941</c:v>
                </c:pt>
                <c:pt idx="79866">
                  <c:v>0.83538175046554941</c:v>
                </c:pt>
                <c:pt idx="79867">
                  <c:v>0.83538175046554941</c:v>
                </c:pt>
                <c:pt idx="79868">
                  <c:v>0.83544303797468367</c:v>
                </c:pt>
                <c:pt idx="79869">
                  <c:v>0.83544303797468367</c:v>
                </c:pt>
                <c:pt idx="79870">
                  <c:v>0.83544303797468367</c:v>
                </c:pt>
                <c:pt idx="79871">
                  <c:v>0.83507073715562186</c:v>
                </c:pt>
                <c:pt idx="79872">
                  <c:v>0.83538175046554941</c:v>
                </c:pt>
                <c:pt idx="79873">
                  <c:v>0.83538175046554941</c:v>
                </c:pt>
                <c:pt idx="79874">
                  <c:v>0.83569299552906096</c:v>
                </c:pt>
                <c:pt idx="79875">
                  <c:v>0.8356317554975774</c:v>
                </c:pt>
                <c:pt idx="79876">
                  <c:v>0.83557046979865779</c:v>
                </c:pt>
                <c:pt idx="79877">
                  <c:v>0.83550913838120111</c:v>
                </c:pt>
                <c:pt idx="79878">
                  <c:v>0.83582089552238814</c:v>
                </c:pt>
                <c:pt idx="79879">
                  <c:v>0.83582089552238814</c:v>
                </c:pt>
                <c:pt idx="79880">
                  <c:v>0.83550913838120111</c:v>
                </c:pt>
                <c:pt idx="79881">
                  <c:v>0.83550913838120111</c:v>
                </c:pt>
                <c:pt idx="79882">
                  <c:v>0.83588213353226415</c:v>
                </c:pt>
                <c:pt idx="79883">
                  <c:v>0.83625512868332708</c:v>
                </c:pt>
                <c:pt idx="79884">
                  <c:v>0.83594332587621178</c:v>
                </c:pt>
                <c:pt idx="79885">
                  <c:v>0.83594332587621178</c:v>
                </c:pt>
                <c:pt idx="79886">
                  <c:v>0.83588213353226415</c:v>
                </c:pt>
                <c:pt idx="79887">
                  <c:v>0.83588213353226415</c:v>
                </c:pt>
                <c:pt idx="79888">
                  <c:v>0.83550913838120111</c:v>
                </c:pt>
                <c:pt idx="79889">
                  <c:v>0.83550913838120111</c:v>
                </c:pt>
                <c:pt idx="79890">
                  <c:v>0.83582089552238814</c:v>
                </c:pt>
                <c:pt idx="79891">
                  <c:v>0.83582089552238814</c:v>
                </c:pt>
                <c:pt idx="79892">
                  <c:v>0.83582089552238814</c:v>
                </c:pt>
                <c:pt idx="79893">
                  <c:v>0.83582089552238814</c:v>
                </c:pt>
                <c:pt idx="79894">
                  <c:v>0.83588213353226415</c:v>
                </c:pt>
                <c:pt idx="79895">
                  <c:v>0.83557046979865779</c:v>
                </c:pt>
                <c:pt idx="79896">
                  <c:v>0.8356317554975774</c:v>
                </c:pt>
                <c:pt idx="79897">
                  <c:v>0.83494783904619974</c:v>
                </c:pt>
                <c:pt idx="79898">
                  <c:v>0.83525903838986215</c:v>
                </c:pt>
                <c:pt idx="79899">
                  <c:v>0.83538175046554941</c:v>
                </c:pt>
                <c:pt idx="79900">
                  <c:v>0.83507073715562186</c:v>
                </c:pt>
                <c:pt idx="79901">
                  <c:v>0.83538175046554941</c:v>
                </c:pt>
                <c:pt idx="79902">
                  <c:v>0.83538175046554941</c:v>
                </c:pt>
                <c:pt idx="79903">
                  <c:v>0.83544303797468367</c:v>
                </c:pt>
                <c:pt idx="79904">
                  <c:v>0.8357541899441342</c:v>
                </c:pt>
                <c:pt idx="79905">
                  <c:v>0.83569299552906096</c:v>
                </c:pt>
                <c:pt idx="79906">
                  <c:v>0.83594332587621178</c:v>
                </c:pt>
                <c:pt idx="79907">
                  <c:v>0.83588213353226415</c:v>
                </c:pt>
                <c:pt idx="79908">
                  <c:v>0.83588213353226415</c:v>
                </c:pt>
                <c:pt idx="79909">
                  <c:v>0.83550913838120111</c:v>
                </c:pt>
                <c:pt idx="79910">
                  <c:v>0.83550913838120111</c:v>
                </c:pt>
                <c:pt idx="79911">
                  <c:v>0.83588213353226415</c:v>
                </c:pt>
                <c:pt idx="79912">
                  <c:v>0.83557046979865779</c:v>
                </c:pt>
                <c:pt idx="79913">
                  <c:v>0.83557046979865779</c:v>
                </c:pt>
                <c:pt idx="79914">
                  <c:v>0.83550913838120111</c:v>
                </c:pt>
                <c:pt idx="79915">
                  <c:v>0.83582089552238814</c:v>
                </c:pt>
                <c:pt idx="79916">
                  <c:v>0.83519761372110379</c:v>
                </c:pt>
                <c:pt idx="79917">
                  <c:v>0.83557046979865779</c:v>
                </c:pt>
                <c:pt idx="79918">
                  <c:v>0.83582089552238814</c:v>
                </c:pt>
                <c:pt idx="79919">
                  <c:v>0.83544776119402975</c:v>
                </c:pt>
                <c:pt idx="79920">
                  <c:v>0.83575961179544611</c:v>
                </c:pt>
                <c:pt idx="79921">
                  <c:v>0.83569828230022403</c:v>
                </c:pt>
                <c:pt idx="79922">
                  <c:v>0.83569828230022403</c:v>
                </c:pt>
                <c:pt idx="79923">
                  <c:v>0.83607169529499625</c:v>
                </c:pt>
                <c:pt idx="79924">
                  <c:v>0.83582089552238814</c:v>
                </c:pt>
                <c:pt idx="79925">
                  <c:v>0.83557046979865779</c:v>
                </c:pt>
                <c:pt idx="79926">
                  <c:v>0.83594332587621178</c:v>
                </c:pt>
                <c:pt idx="79927">
                  <c:v>0.83525903838986215</c:v>
                </c:pt>
                <c:pt idx="79928">
                  <c:v>0.83525903838986215</c:v>
                </c:pt>
                <c:pt idx="79929">
                  <c:v>0.8353204172876304</c:v>
                </c:pt>
                <c:pt idx="79930">
                  <c:v>0.83500931098696463</c:v>
                </c:pt>
                <c:pt idx="79931">
                  <c:v>0.83569299552906118</c:v>
                </c:pt>
                <c:pt idx="79932">
                  <c:v>0.83538175046554941</c:v>
                </c:pt>
                <c:pt idx="79933">
                  <c:v>0.8356317554975774</c:v>
                </c:pt>
                <c:pt idx="79934">
                  <c:v>0.83557046979865779</c:v>
                </c:pt>
                <c:pt idx="79935">
                  <c:v>0.83525903838986215</c:v>
                </c:pt>
                <c:pt idx="79936">
                  <c:v>0.83519761372110379</c:v>
                </c:pt>
                <c:pt idx="79937">
                  <c:v>0.83550913838120111</c:v>
                </c:pt>
                <c:pt idx="79938">
                  <c:v>0.83544776119402975</c:v>
                </c:pt>
                <c:pt idx="79939">
                  <c:v>0.83607169529499625</c:v>
                </c:pt>
                <c:pt idx="79940">
                  <c:v>0.83569828230022403</c:v>
                </c:pt>
                <c:pt idx="79941">
                  <c:v>0.83532486930545191</c:v>
                </c:pt>
                <c:pt idx="79942">
                  <c:v>0.83538633818589025</c:v>
                </c:pt>
                <c:pt idx="79943">
                  <c:v>0.83575961179544611</c:v>
                </c:pt>
                <c:pt idx="79944">
                  <c:v>0.83582089552238814</c:v>
                </c:pt>
                <c:pt idx="79945">
                  <c:v>0.83550913838120111</c:v>
                </c:pt>
                <c:pt idx="79946">
                  <c:v>0.83550913838120111</c:v>
                </c:pt>
                <c:pt idx="79947">
                  <c:v>0.83550913838120111</c:v>
                </c:pt>
                <c:pt idx="79948">
                  <c:v>0.83550913838120111</c:v>
                </c:pt>
                <c:pt idx="79949">
                  <c:v>0.83544776119402997</c:v>
                </c:pt>
                <c:pt idx="79950">
                  <c:v>0.83550913838120111</c:v>
                </c:pt>
                <c:pt idx="79951">
                  <c:v>0.83582089552238814</c:v>
                </c:pt>
                <c:pt idx="79952">
                  <c:v>0.83582089552238814</c:v>
                </c:pt>
                <c:pt idx="79953">
                  <c:v>0.83582089552238814</c:v>
                </c:pt>
                <c:pt idx="79954">
                  <c:v>0.83575961179544611</c:v>
                </c:pt>
                <c:pt idx="79955">
                  <c:v>0.83575961179544611</c:v>
                </c:pt>
                <c:pt idx="79956">
                  <c:v>0.83613288540500197</c:v>
                </c:pt>
                <c:pt idx="79957">
                  <c:v>0.83575961179544611</c:v>
                </c:pt>
                <c:pt idx="79958">
                  <c:v>0.83544776119402975</c:v>
                </c:pt>
                <c:pt idx="79959">
                  <c:v>0.83575961179544611</c:v>
                </c:pt>
                <c:pt idx="79960">
                  <c:v>0.83607169529499625</c:v>
                </c:pt>
                <c:pt idx="79961">
                  <c:v>0.83582089552238825</c:v>
                </c:pt>
                <c:pt idx="79962">
                  <c:v>0.83575961179544611</c:v>
                </c:pt>
                <c:pt idx="79963">
                  <c:v>0.83563690698543147</c:v>
                </c:pt>
                <c:pt idx="79964">
                  <c:v>0.83594917787742895</c:v>
                </c:pt>
                <c:pt idx="79965">
                  <c:v>0.83532486930545191</c:v>
                </c:pt>
                <c:pt idx="79966">
                  <c:v>0.83569828230022403</c:v>
                </c:pt>
                <c:pt idx="79967">
                  <c:v>0.83538633818589025</c:v>
                </c:pt>
                <c:pt idx="79968">
                  <c:v>0.83513614323013807</c:v>
                </c:pt>
                <c:pt idx="79969">
                  <c:v>0.83513614323013807</c:v>
                </c:pt>
                <c:pt idx="79970">
                  <c:v>0.83544776119402997</c:v>
                </c:pt>
                <c:pt idx="79971">
                  <c:v>0.83544776119402997</c:v>
                </c:pt>
                <c:pt idx="79972">
                  <c:v>0.83513614323013807</c:v>
                </c:pt>
                <c:pt idx="79973">
                  <c:v>0.83513614323013807</c:v>
                </c:pt>
                <c:pt idx="79974">
                  <c:v>0.83557046979865779</c:v>
                </c:pt>
                <c:pt idx="79975">
                  <c:v>0.83525903838986215</c:v>
                </c:pt>
                <c:pt idx="79976">
                  <c:v>0.8353204172876304</c:v>
                </c:pt>
                <c:pt idx="79977">
                  <c:v>0.83525903838986215</c:v>
                </c:pt>
                <c:pt idx="79978">
                  <c:v>0.83569299552906096</c:v>
                </c:pt>
                <c:pt idx="79979">
                  <c:v>0.83569299552906096</c:v>
                </c:pt>
                <c:pt idx="79980">
                  <c:v>0.8356317554975774</c:v>
                </c:pt>
                <c:pt idx="79981">
                  <c:v>0.83557046979865779</c:v>
                </c:pt>
                <c:pt idx="79982">
                  <c:v>0.83588213353226415</c:v>
                </c:pt>
                <c:pt idx="79983">
                  <c:v>0.83582089552238814</c:v>
                </c:pt>
                <c:pt idx="79984">
                  <c:v>0.83575961179544611</c:v>
                </c:pt>
                <c:pt idx="79985">
                  <c:v>0.83575961179544611</c:v>
                </c:pt>
                <c:pt idx="79986">
                  <c:v>0.83575961179544611</c:v>
                </c:pt>
                <c:pt idx="79987">
                  <c:v>0.83575961179544611</c:v>
                </c:pt>
                <c:pt idx="79988">
                  <c:v>0.83532486930545191</c:v>
                </c:pt>
                <c:pt idx="79989">
                  <c:v>0.83582089552238814</c:v>
                </c:pt>
                <c:pt idx="79990">
                  <c:v>0.83582089552238814</c:v>
                </c:pt>
                <c:pt idx="79991">
                  <c:v>0.83544776119402975</c:v>
                </c:pt>
                <c:pt idx="79992">
                  <c:v>0.83538633818589025</c:v>
                </c:pt>
                <c:pt idx="79993">
                  <c:v>0.83544776119402975</c:v>
                </c:pt>
                <c:pt idx="79994">
                  <c:v>0.83550913838120111</c:v>
                </c:pt>
                <c:pt idx="79995">
                  <c:v>0.83550913838120111</c:v>
                </c:pt>
                <c:pt idx="79996">
                  <c:v>0.83588213353226415</c:v>
                </c:pt>
                <c:pt idx="79997">
                  <c:v>0.83588213353226415</c:v>
                </c:pt>
                <c:pt idx="79998">
                  <c:v>0.83588213353226415</c:v>
                </c:pt>
                <c:pt idx="79999">
                  <c:v>0.83557046979865779</c:v>
                </c:pt>
                <c:pt idx="80000">
                  <c:v>0.83525903838986215</c:v>
                </c:pt>
                <c:pt idx="80001">
                  <c:v>0.83525903838986215</c:v>
                </c:pt>
                <c:pt idx="80002">
                  <c:v>0.83550913838120111</c:v>
                </c:pt>
                <c:pt idx="80003">
                  <c:v>0.83544776119402997</c:v>
                </c:pt>
                <c:pt idx="80004">
                  <c:v>0.83507462686567158</c:v>
                </c:pt>
                <c:pt idx="80005">
                  <c:v>0.83501306457633451</c:v>
                </c:pt>
                <c:pt idx="80006">
                  <c:v>0.83495145631067968</c:v>
                </c:pt>
                <c:pt idx="80007">
                  <c:v>0.83594917787742895</c:v>
                </c:pt>
                <c:pt idx="80008">
                  <c:v>0.83594917787742895</c:v>
                </c:pt>
                <c:pt idx="80009">
                  <c:v>0.83563690698543147</c:v>
                </c:pt>
                <c:pt idx="80010">
                  <c:v>0.83601045946955543</c:v>
                </c:pt>
                <c:pt idx="80011">
                  <c:v>0.83563690698543147</c:v>
                </c:pt>
                <c:pt idx="80012">
                  <c:v>0.83526335450130751</c:v>
                </c:pt>
                <c:pt idx="80013">
                  <c:v>0.83563690698543147</c:v>
                </c:pt>
                <c:pt idx="80014">
                  <c:v>0.83557548579970109</c:v>
                </c:pt>
                <c:pt idx="80015">
                  <c:v>0.83563690698543147</c:v>
                </c:pt>
                <c:pt idx="80016">
                  <c:v>0.83532486930545191</c:v>
                </c:pt>
                <c:pt idx="80017">
                  <c:v>0.83532486930545191</c:v>
                </c:pt>
                <c:pt idx="80018">
                  <c:v>0.83563690698543147</c:v>
                </c:pt>
                <c:pt idx="80019">
                  <c:v>0.83532486930545191</c:v>
                </c:pt>
                <c:pt idx="80020">
                  <c:v>0.83557548579970109</c:v>
                </c:pt>
                <c:pt idx="80021">
                  <c:v>0.83557548579970109</c:v>
                </c:pt>
                <c:pt idx="80022">
                  <c:v>0.83551401869158881</c:v>
                </c:pt>
                <c:pt idx="80023">
                  <c:v>0.83576505798728018</c:v>
                </c:pt>
                <c:pt idx="80024">
                  <c:v>0.83613916947250277</c:v>
                </c:pt>
                <c:pt idx="80025">
                  <c:v>0.83576505798728018</c:v>
                </c:pt>
                <c:pt idx="80026">
                  <c:v>0.83582647718773373</c:v>
                </c:pt>
                <c:pt idx="80027">
                  <c:v>0.83551401869158881</c:v>
                </c:pt>
                <c:pt idx="80028">
                  <c:v>0.83545250560957374</c:v>
                </c:pt>
                <c:pt idx="80029">
                  <c:v>0.83526335450130751</c:v>
                </c:pt>
                <c:pt idx="80030">
                  <c:v>0.83501306457633451</c:v>
                </c:pt>
                <c:pt idx="80031">
                  <c:v>0.83532486930545191</c:v>
                </c:pt>
                <c:pt idx="80032">
                  <c:v>0.83532486930545191</c:v>
                </c:pt>
                <c:pt idx="80033">
                  <c:v>0.83532486930545191</c:v>
                </c:pt>
                <c:pt idx="80034">
                  <c:v>0.83563690698543147</c:v>
                </c:pt>
                <c:pt idx="80035">
                  <c:v>0.83526335450130751</c:v>
                </c:pt>
                <c:pt idx="80036">
                  <c:v>0.83526335450130751</c:v>
                </c:pt>
                <c:pt idx="80037">
                  <c:v>0.83520179372197312</c:v>
                </c:pt>
                <c:pt idx="80038">
                  <c:v>0.83545250560957374</c:v>
                </c:pt>
                <c:pt idx="80039">
                  <c:v>0.83576505798728018</c:v>
                </c:pt>
                <c:pt idx="80040">
                  <c:v>0.83539094650205759</c:v>
                </c:pt>
                <c:pt idx="80041">
                  <c:v>0.83613916947250277</c:v>
                </c:pt>
                <c:pt idx="80042">
                  <c:v>0.83582647718773373</c:v>
                </c:pt>
                <c:pt idx="80043">
                  <c:v>0.83545250560957374</c:v>
                </c:pt>
                <c:pt idx="80044">
                  <c:v>0.83582647718773373</c:v>
                </c:pt>
                <c:pt idx="80045">
                  <c:v>0.83594917787742895</c:v>
                </c:pt>
                <c:pt idx="80046">
                  <c:v>0.83563690698543147</c:v>
                </c:pt>
                <c:pt idx="80047">
                  <c:v>0.83563690698543147</c:v>
                </c:pt>
                <c:pt idx="80048">
                  <c:v>0.83563690698543147</c:v>
                </c:pt>
                <c:pt idx="80049">
                  <c:v>0.83563690698543147</c:v>
                </c:pt>
                <c:pt idx="80050">
                  <c:v>0.83532486930545191</c:v>
                </c:pt>
                <c:pt idx="80051">
                  <c:v>0.83538633818589025</c:v>
                </c:pt>
                <c:pt idx="80052">
                  <c:v>0.83563690698543147</c:v>
                </c:pt>
                <c:pt idx="80053">
                  <c:v>0.83532486930545191</c:v>
                </c:pt>
                <c:pt idx="80054">
                  <c:v>0.83532486930545191</c:v>
                </c:pt>
                <c:pt idx="80055">
                  <c:v>0.83563690698543147</c:v>
                </c:pt>
                <c:pt idx="80056">
                  <c:v>0.83563690698543147</c:v>
                </c:pt>
                <c:pt idx="80057">
                  <c:v>0.83532486930545191</c:v>
                </c:pt>
                <c:pt idx="80058">
                  <c:v>0.83557548579970109</c:v>
                </c:pt>
                <c:pt idx="80059">
                  <c:v>0.83551401869158892</c:v>
                </c:pt>
                <c:pt idx="80060">
                  <c:v>0.83545250560957374</c:v>
                </c:pt>
                <c:pt idx="80061">
                  <c:v>0.83551401869158892</c:v>
                </c:pt>
                <c:pt idx="80062">
                  <c:v>0.83526335450130751</c:v>
                </c:pt>
                <c:pt idx="80063">
                  <c:v>0.83563690698543147</c:v>
                </c:pt>
                <c:pt idx="80064">
                  <c:v>0.83532486930545191</c:v>
                </c:pt>
                <c:pt idx="80065">
                  <c:v>0.83532486930545191</c:v>
                </c:pt>
                <c:pt idx="80066">
                  <c:v>0.83563690698543147</c:v>
                </c:pt>
                <c:pt idx="80067">
                  <c:v>0.83594917787742895</c:v>
                </c:pt>
                <c:pt idx="80068">
                  <c:v>0.83563690698543147</c:v>
                </c:pt>
                <c:pt idx="80069">
                  <c:v>0.83563690698543147</c:v>
                </c:pt>
                <c:pt idx="80070">
                  <c:v>0.83601045946955543</c:v>
                </c:pt>
                <c:pt idx="80071">
                  <c:v>0.83563690698543147</c:v>
                </c:pt>
                <c:pt idx="80072">
                  <c:v>0.83532486930545191</c:v>
                </c:pt>
                <c:pt idx="80073">
                  <c:v>0.83563690698543147</c:v>
                </c:pt>
                <c:pt idx="80074">
                  <c:v>0.83551401869158892</c:v>
                </c:pt>
                <c:pt idx="80075">
                  <c:v>0.83514018691588787</c:v>
                </c:pt>
                <c:pt idx="80076">
                  <c:v>0.83551401869158881</c:v>
                </c:pt>
                <c:pt idx="80077">
                  <c:v>0.83588785046728986</c:v>
                </c:pt>
                <c:pt idx="80078">
                  <c:v>0.83588785046728986</c:v>
                </c:pt>
                <c:pt idx="80079">
                  <c:v>0.83613916947250277</c:v>
                </c:pt>
                <c:pt idx="80080">
                  <c:v>0.83576505798728018</c:v>
                </c:pt>
                <c:pt idx="80081">
                  <c:v>0.83582647718773373</c:v>
                </c:pt>
                <c:pt idx="80082">
                  <c:v>0.83557548579970109</c:v>
                </c:pt>
                <c:pt idx="80083">
                  <c:v>0.83538633818589025</c:v>
                </c:pt>
                <c:pt idx="80084">
                  <c:v>0.83538633818589025</c:v>
                </c:pt>
                <c:pt idx="80085">
                  <c:v>0.83544776119402997</c:v>
                </c:pt>
                <c:pt idx="80086">
                  <c:v>0.83513614323013807</c:v>
                </c:pt>
                <c:pt idx="80087">
                  <c:v>0.83513614323013807</c:v>
                </c:pt>
                <c:pt idx="80088">
                  <c:v>0.83550913838120111</c:v>
                </c:pt>
                <c:pt idx="80089">
                  <c:v>0.83550913838120111</c:v>
                </c:pt>
                <c:pt idx="80090">
                  <c:v>0.83544776119402997</c:v>
                </c:pt>
                <c:pt idx="80091">
                  <c:v>0.83569828230022403</c:v>
                </c:pt>
                <c:pt idx="80092">
                  <c:v>0.83532486930545191</c:v>
                </c:pt>
                <c:pt idx="80093">
                  <c:v>0.83601045946955543</c:v>
                </c:pt>
                <c:pt idx="80094">
                  <c:v>0.83601045946955543</c:v>
                </c:pt>
                <c:pt idx="80095">
                  <c:v>0.83563690698543147</c:v>
                </c:pt>
                <c:pt idx="80096">
                  <c:v>0.83588785046728986</c:v>
                </c:pt>
                <c:pt idx="80097">
                  <c:v>0.83588785046728986</c:v>
                </c:pt>
                <c:pt idx="80098">
                  <c:v>0.83563690698543147</c:v>
                </c:pt>
                <c:pt idx="80099">
                  <c:v>0.83601045946955543</c:v>
                </c:pt>
                <c:pt idx="80100">
                  <c:v>0.83594917787742895</c:v>
                </c:pt>
                <c:pt idx="80101">
                  <c:v>0.83601045946955543</c:v>
                </c:pt>
                <c:pt idx="80102">
                  <c:v>0.83563690698543147</c:v>
                </c:pt>
                <c:pt idx="80103">
                  <c:v>0.83532486930545191</c:v>
                </c:pt>
                <c:pt idx="80104">
                  <c:v>0.83569828230022403</c:v>
                </c:pt>
                <c:pt idx="80105">
                  <c:v>0.83495145631067968</c:v>
                </c:pt>
                <c:pt idx="80106">
                  <c:v>0.83538633818589025</c:v>
                </c:pt>
                <c:pt idx="80107">
                  <c:v>0.83569828230022403</c:v>
                </c:pt>
                <c:pt idx="80108">
                  <c:v>0.83569828230022403</c:v>
                </c:pt>
                <c:pt idx="80109">
                  <c:v>0.83569828230022403</c:v>
                </c:pt>
                <c:pt idx="80110">
                  <c:v>0.83601045946955543</c:v>
                </c:pt>
                <c:pt idx="80111">
                  <c:v>0.83557548579970109</c:v>
                </c:pt>
                <c:pt idx="80112">
                  <c:v>0.83594917787742895</c:v>
                </c:pt>
                <c:pt idx="80113">
                  <c:v>0.8362616822429908</c:v>
                </c:pt>
                <c:pt idx="80114">
                  <c:v>0.83588785046728986</c:v>
                </c:pt>
                <c:pt idx="80115">
                  <c:v>0.83594917787742895</c:v>
                </c:pt>
                <c:pt idx="80116">
                  <c:v>0.83594917787742895</c:v>
                </c:pt>
                <c:pt idx="80117">
                  <c:v>0.83563690698543147</c:v>
                </c:pt>
                <c:pt idx="80118">
                  <c:v>0.83569828230022403</c:v>
                </c:pt>
                <c:pt idx="80119">
                  <c:v>0.83601045946955543</c:v>
                </c:pt>
                <c:pt idx="80120">
                  <c:v>0.83601045946955543</c:v>
                </c:pt>
                <c:pt idx="80121">
                  <c:v>0.83575961179544611</c:v>
                </c:pt>
                <c:pt idx="80122">
                  <c:v>0.83544776119402997</c:v>
                </c:pt>
                <c:pt idx="80123">
                  <c:v>0.83513614323013807</c:v>
                </c:pt>
                <c:pt idx="80124">
                  <c:v>0.83544776119402997</c:v>
                </c:pt>
                <c:pt idx="80125">
                  <c:v>0.83544776119402997</c:v>
                </c:pt>
                <c:pt idx="80126">
                  <c:v>0.83544776119402997</c:v>
                </c:pt>
                <c:pt idx="80127">
                  <c:v>0.83544776119402997</c:v>
                </c:pt>
                <c:pt idx="80128">
                  <c:v>0.83544776119402997</c:v>
                </c:pt>
                <c:pt idx="80129">
                  <c:v>0.83544776119402997</c:v>
                </c:pt>
                <c:pt idx="80130">
                  <c:v>0.83544776119402997</c:v>
                </c:pt>
                <c:pt idx="80131">
                  <c:v>0.83550913838120111</c:v>
                </c:pt>
                <c:pt idx="80132">
                  <c:v>0.83519761372110379</c:v>
                </c:pt>
                <c:pt idx="80133">
                  <c:v>0.83550913838120111</c:v>
                </c:pt>
                <c:pt idx="80134">
                  <c:v>0.83582089552238814</c:v>
                </c:pt>
                <c:pt idx="80135">
                  <c:v>0.83538633818589025</c:v>
                </c:pt>
                <c:pt idx="80136">
                  <c:v>0.83601045946955543</c:v>
                </c:pt>
                <c:pt idx="80137">
                  <c:v>0.83601045946955543</c:v>
                </c:pt>
                <c:pt idx="80138">
                  <c:v>0.83563690698543147</c:v>
                </c:pt>
                <c:pt idx="80139">
                  <c:v>0.83526335450130751</c:v>
                </c:pt>
                <c:pt idx="80140">
                  <c:v>0.83601045946955543</c:v>
                </c:pt>
                <c:pt idx="80141">
                  <c:v>0.83601045946955543</c:v>
                </c:pt>
                <c:pt idx="80142">
                  <c:v>0.83563690698543147</c:v>
                </c:pt>
                <c:pt idx="80143">
                  <c:v>0.83569828230022403</c:v>
                </c:pt>
                <c:pt idx="80144">
                  <c:v>0.83569828230022403</c:v>
                </c:pt>
                <c:pt idx="80145">
                  <c:v>0.83575961179544611</c:v>
                </c:pt>
                <c:pt idx="80146">
                  <c:v>0.83588213353226415</c:v>
                </c:pt>
                <c:pt idx="80147">
                  <c:v>0.83550913838120111</c:v>
                </c:pt>
                <c:pt idx="80148">
                  <c:v>0.83550913838120111</c:v>
                </c:pt>
                <c:pt idx="80149">
                  <c:v>0.83550913838120111</c:v>
                </c:pt>
                <c:pt idx="80150">
                  <c:v>0.83544776119402997</c:v>
                </c:pt>
                <c:pt idx="80151">
                  <c:v>0.83544776119402997</c:v>
                </c:pt>
                <c:pt idx="80152">
                  <c:v>0.83544776119402997</c:v>
                </c:pt>
                <c:pt idx="80153">
                  <c:v>0.83550913838120111</c:v>
                </c:pt>
                <c:pt idx="80154">
                  <c:v>0.83519761372110379</c:v>
                </c:pt>
                <c:pt idx="80155">
                  <c:v>0.83550913838120111</c:v>
                </c:pt>
                <c:pt idx="80156">
                  <c:v>0.83550913838120111</c:v>
                </c:pt>
                <c:pt idx="80157">
                  <c:v>0.83550913838120111</c:v>
                </c:pt>
                <c:pt idx="80158">
                  <c:v>0.83544776119402997</c:v>
                </c:pt>
                <c:pt idx="80159">
                  <c:v>0.83575961179544611</c:v>
                </c:pt>
                <c:pt idx="80160">
                  <c:v>0.83563690698543147</c:v>
                </c:pt>
                <c:pt idx="80161">
                  <c:v>0.83594917787742895</c:v>
                </c:pt>
                <c:pt idx="80162">
                  <c:v>0.83607169529499625</c:v>
                </c:pt>
                <c:pt idx="80163">
                  <c:v>0.83607169529499625</c:v>
                </c:pt>
                <c:pt idx="80164">
                  <c:v>0.83601045946955543</c:v>
                </c:pt>
                <c:pt idx="80165">
                  <c:v>0.83601045946955543</c:v>
                </c:pt>
                <c:pt idx="80166">
                  <c:v>0.83607169529499625</c:v>
                </c:pt>
                <c:pt idx="80167">
                  <c:v>0.83601045946955543</c:v>
                </c:pt>
                <c:pt idx="80168">
                  <c:v>0.83601045946955543</c:v>
                </c:pt>
                <c:pt idx="80169">
                  <c:v>0.83594917787742895</c:v>
                </c:pt>
                <c:pt idx="80170">
                  <c:v>0.83563690698543147</c:v>
                </c:pt>
                <c:pt idx="80171">
                  <c:v>0.83601045946955543</c:v>
                </c:pt>
                <c:pt idx="80172">
                  <c:v>0.83607169529499625</c:v>
                </c:pt>
                <c:pt idx="80173">
                  <c:v>0.83575961179544611</c:v>
                </c:pt>
                <c:pt idx="80174">
                  <c:v>0.83575961179544611</c:v>
                </c:pt>
                <c:pt idx="80175">
                  <c:v>0.83575961179544611</c:v>
                </c:pt>
                <c:pt idx="80176">
                  <c:v>0.83582089552238814</c:v>
                </c:pt>
                <c:pt idx="80177">
                  <c:v>0.83550913838120111</c:v>
                </c:pt>
                <c:pt idx="80178">
                  <c:v>0.83557046979865779</c:v>
                </c:pt>
                <c:pt idx="80179">
                  <c:v>0.83557046979865779</c:v>
                </c:pt>
                <c:pt idx="80180">
                  <c:v>0.8356317554975774</c:v>
                </c:pt>
                <c:pt idx="80181">
                  <c:v>0.83525903838986215</c:v>
                </c:pt>
                <c:pt idx="80182">
                  <c:v>0.8356317554975774</c:v>
                </c:pt>
                <c:pt idx="80183">
                  <c:v>0.83569299552906118</c:v>
                </c:pt>
                <c:pt idx="80184">
                  <c:v>0.83500931098696463</c:v>
                </c:pt>
                <c:pt idx="80185">
                  <c:v>0.8353204172876304</c:v>
                </c:pt>
                <c:pt idx="80186">
                  <c:v>0.83525903838986215</c:v>
                </c:pt>
                <c:pt idx="80187">
                  <c:v>0.83525903838986215</c:v>
                </c:pt>
                <c:pt idx="80188">
                  <c:v>0.8356317554975774</c:v>
                </c:pt>
                <c:pt idx="80189">
                  <c:v>0.83519761372110379</c:v>
                </c:pt>
                <c:pt idx="80190">
                  <c:v>0.83557046979865779</c:v>
                </c:pt>
                <c:pt idx="80191">
                  <c:v>0.83594332587621178</c:v>
                </c:pt>
                <c:pt idx="80192">
                  <c:v>0.83557046979865779</c:v>
                </c:pt>
                <c:pt idx="80193">
                  <c:v>0.83557046979865779</c:v>
                </c:pt>
                <c:pt idx="80194">
                  <c:v>0.83594332587621178</c:v>
                </c:pt>
                <c:pt idx="80195">
                  <c:v>0.83588213353226415</c:v>
                </c:pt>
                <c:pt idx="80196">
                  <c:v>0.83582089552238814</c:v>
                </c:pt>
                <c:pt idx="80197">
                  <c:v>0.83550913838120111</c:v>
                </c:pt>
                <c:pt idx="80198">
                  <c:v>0.83582089552238814</c:v>
                </c:pt>
                <c:pt idx="80199">
                  <c:v>0.83550913838120111</c:v>
                </c:pt>
                <c:pt idx="80200">
                  <c:v>0.83525903838986215</c:v>
                </c:pt>
                <c:pt idx="80201">
                  <c:v>0.83525903838986215</c:v>
                </c:pt>
                <c:pt idx="80202">
                  <c:v>0.8356317554975774</c:v>
                </c:pt>
                <c:pt idx="80203">
                  <c:v>0.83525903838986215</c:v>
                </c:pt>
                <c:pt idx="80204">
                  <c:v>0.83519761372110379</c:v>
                </c:pt>
                <c:pt idx="80205">
                  <c:v>0.83550913838120111</c:v>
                </c:pt>
                <c:pt idx="80206">
                  <c:v>0.83582089552238814</c:v>
                </c:pt>
                <c:pt idx="80207">
                  <c:v>0.83582089552238814</c:v>
                </c:pt>
                <c:pt idx="80208">
                  <c:v>0.83569828230022403</c:v>
                </c:pt>
                <c:pt idx="80209">
                  <c:v>0.83601045946955543</c:v>
                </c:pt>
                <c:pt idx="80210">
                  <c:v>0.83607169529499625</c:v>
                </c:pt>
                <c:pt idx="80211">
                  <c:v>0.83588213353226415</c:v>
                </c:pt>
                <c:pt idx="80212">
                  <c:v>0.83557046979865779</c:v>
                </c:pt>
                <c:pt idx="80213">
                  <c:v>0.8356317554975774</c:v>
                </c:pt>
                <c:pt idx="80214">
                  <c:v>0.83525903838986215</c:v>
                </c:pt>
                <c:pt idx="80215">
                  <c:v>0.8353204172876304</c:v>
                </c:pt>
                <c:pt idx="80216">
                  <c:v>0.8356317554975774</c:v>
                </c:pt>
                <c:pt idx="80217">
                  <c:v>0.83588213353226415</c:v>
                </c:pt>
                <c:pt idx="80218">
                  <c:v>0.83588213353226415</c:v>
                </c:pt>
                <c:pt idx="80219">
                  <c:v>0.83550913838120111</c:v>
                </c:pt>
                <c:pt idx="80220">
                  <c:v>0.83588213353226415</c:v>
                </c:pt>
                <c:pt idx="80221">
                  <c:v>0.83625512868332708</c:v>
                </c:pt>
                <c:pt idx="80222">
                  <c:v>0.83557046979865779</c:v>
                </c:pt>
                <c:pt idx="80223">
                  <c:v>0.83569299552906118</c:v>
                </c:pt>
                <c:pt idx="80224">
                  <c:v>0.83569299552906118</c:v>
                </c:pt>
                <c:pt idx="80225">
                  <c:v>0.83538175046554941</c:v>
                </c:pt>
                <c:pt idx="80226">
                  <c:v>0.83538175046554941</c:v>
                </c:pt>
                <c:pt idx="80227">
                  <c:v>0.8353204172876304</c:v>
                </c:pt>
                <c:pt idx="80228">
                  <c:v>0.83525903838986215</c:v>
                </c:pt>
                <c:pt idx="80229">
                  <c:v>0.8356317554975774</c:v>
                </c:pt>
                <c:pt idx="80230">
                  <c:v>0.83594332587621178</c:v>
                </c:pt>
                <c:pt idx="80231">
                  <c:v>0.83550913838120111</c:v>
                </c:pt>
                <c:pt idx="80232">
                  <c:v>0.83582089552238814</c:v>
                </c:pt>
                <c:pt idx="80233">
                  <c:v>0.83588213353226415</c:v>
                </c:pt>
                <c:pt idx="80234">
                  <c:v>0.83588213353226415</c:v>
                </c:pt>
                <c:pt idx="80235">
                  <c:v>0.83594332587621178</c:v>
                </c:pt>
                <c:pt idx="80236">
                  <c:v>0.83538175046554941</c:v>
                </c:pt>
                <c:pt idx="80237">
                  <c:v>0.83550427986602172</c:v>
                </c:pt>
                <c:pt idx="80238">
                  <c:v>0.83612662942271887</c:v>
                </c:pt>
                <c:pt idx="80239">
                  <c:v>0.8357541899441342</c:v>
                </c:pt>
                <c:pt idx="80240">
                  <c:v>0.8353204172876304</c:v>
                </c:pt>
                <c:pt idx="80241">
                  <c:v>0.8356317554975774</c:v>
                </c:pt>
                <c:pt idx="80242">
                  <c:v>0.8356317554975774</c:v>
                </c:pt>
                <c:pt idx="80243">
                  <c:v>0.83594332587621178</c:v>
                </c:pt>
                <c:pt idx="80244">
                  <c:v>0.83588213353226415</c:v>
                </c:pt>
                <c:pt idx="80245">
                  <c:v>0.83588213353226415</c:v>
                </c:pt>
                <c:pt idx="80246">
                  <c:v>0.8356317554975774</c:v>
                </c:pt>
                <c:pt idx="80247">
                  <c:v>0.83600447260529265</c:v>
                </c:pt>
                <c:pt idx="80248">
                  <c:v>0.8353204172876304</c:v>
                </c:pt>
                <c:pt idx="80249">
                  <c:v>0.8353204172876304</c:v>
                </c:pt>
                <c:pt idx="80250">
                  <c:v>0.8353204172876304</c:v>
                </c:pt>
                <c:pt idx="80251">
                  <c:v>0.83525903838986215</c:v>
                </c:pt>
                <c:pt idx="80252">
                  <c:v>0.83588213353226415</c:v>
                </c:pt>
                <c:pt idx="80253">
                  <c:v>0.83550913838120111</c:v>
                </c:pt>
                <c:pt idx="80254">
                  <c:v>0.83588213353226415</c:v>
                </c:pt>
                <c:pt idx="80255">
                  <c:v>0.83557046979865779</c:v>
                </c:pt>
                <c:pt idx="80256">
                  <c:v>0.83569299552906096</c:v>
                </c:pt>
                <c:pt idx="80257">
                  <c:v>0.83538175046554941</c:v>
                </c:pt>
                <c:pt idx="80258">
                  <c:v>0.8353204172876304</c:v>
                </c:pt>
                <c:pt idx="80259">
                  <c:v>0.83500931098696463</c:v>
                </c:pt>
                <c:pt idx="80260">
                  <c:v>0.83538175046554941</c:v>
                </c:pt>
                <c:pt idx="80261">
                  <c:v>0.83544303797468367</c:v>
                </c:pt>
                <c:pt idx="80262">
                  <c:v>0.83538175046554941</c:v>
                </c:pt>
                <c:pt idx="80263">
                  <c:v>0.8356317554975774</c:v>
                </c:pt>
                <c:pt idx="80264">
                  <c:v>0.83550913838120111</c:v>
                </c:pt>
                <c:pt idx="80265">
                  <c:v>0.83575961179544611</c:v>
                </c:pt>
                <c:pt idx="80266">
                  <c:v>0.83582089552238814</c:v>
                </c:pt>
                <c:pt idx="80267">
                  <c:v>0.83588213353226415</c:v>
                </c:pt>
                <c:pt idx="80268">
                  <c:v>0.83588213353226415</c:v>
                </c:pt>
                <c:pt idx="80269">
                  <c:v>0.83594332587621178</c:v>
                </c:pt>
                <c:pt idx="80270">
                  <c:v>0.83594332587621178</c:v>
                </c:pt>
                <c:pt idx="80271">
                  <c:v>0.83569299552906096</c:v>
                </c:pt>
                <c:pt idx="80272">
                  <c:v>0.83544303797468367</c:v>
                </c:pt>
                <c:pt idx="80273">
                  <c:v>0.83544303797468367</c:v>
                </c:pt>
                <c:pt idx="80274">
                  <c:v>0.83538175046554941</c:v>
                </c:pt>
                <c:pt idx="80275">
                  <c:v>0.83494783904619974</c:v>
                </c:pt>
                <c:pt idx="80276">
                  <c:v>0.8356317554975774</c:v>
                </c:pt>
                <c:pt idx="80277">
                  <c:v>0.8353204172876304</c:v>
                </c:pt>
                <c:pt idx="80278">
                  <c:v>0.8353204172876304</c:v>
                </c:pt>
                <c:pt idx="80279">
                  <c:v>0.83538175046554941</c:v>
                </c:pt>
                <c:pt idx="80280">
                  <c:v>0.83544303797468367</c:v>
                </c:pt>
                <c:pt idx="80281">
                  <c:v>0.83544303797468367</c:v>
                </c:pt>
                <c:pt idx="80282">
                  <c:v>0.83544303797468367</c:v>
                </c:pt>
                <c:pt idx="80283">
                  <c:v>0.83569299552906118</c:v>
                </c:pt>
                <c:pt idx="80284">
                  <c:v>0.8356317554975774</c:v>
                </c:pt>
                <c:pt idx="80285">
                  <c:v>0.83594332587621178</c:v>
                </c:pt>
                <c:pt idx="80286">
                  <c:v>0.83594332587621178</c:v>
                </c:pt>
                <c:pt idx="80287">
                  <c:v>0.83594332587621178</c:v>
                </c:pt>
                <c:pt idx="80288">
                  <c:v>0.83588213353226415</c:v>
                </c:pt>
                <c:pt idx="80289">
                  <c:v>0.83550913838120111</c:v>
                </c:pt>
                <c:pt idx="80290">
                  <c:v>0.83557046979865779</c:v>
                </c:pt>
                <c:pt idx="80291">
                  <c:v>0.83594332587621178</c:v>
                </c:pt>
                <c:pt idx="80292">
                  <c:v>0.83594332587621178</c:v>
                </c:pt>
                <c:pt idx="80293">
                  <c:v>0.83588213353226415</c:v>
                </c:pt>
                <c:pt idx="80294">
                  <c:v>0.83594332587621178</c:v>
                </c:pt>
                <c:pt idx="80295">
                  <c:v>0.83557046979865779</c:v>
                </c:pt>
                <c:pt idx="80296">
                  <c:v>0.83588213353226415</c:v>
                </c:pt>
                <c:pt idx="80297">
                  <c:v>0.83588213353226415</c:v>
                </c:pt>
                <c:pt idx="80298">
                  <c:v>0.83594332587621178</c:v>
                </c:pt>
                <c:pt idx="80299">
                  <c:v>0.83594332587621178</c:v>
                </c:pt>
                <c:pt idx="80300">
                  <c:v>0.83588213353226415</c:v>
                </c:pt>
                <c:pt idx="80301">
                  <c:v>0.83588213353226415</c:v>
                </c:pt>
                <c:pt idx="80302">
                  <c:v>0.83619402985074631</c:v>
                </c:pt>
                <c:pt idx="80303">
                  <c:v>0.83619402985074631</c:v>
                </c:pt>
                <c:pt idx="80304">
                  <c:v>0.83613288540500197</c:v>
                </c:pt>
                <c:pt idx="80305">
                  <c:v>0.83575961179544611</c:v>
                </c:pt>
                <c:pt idx="80306">
                  <c:v>0.83613288540500197</c:v>
                </c:pt>
                <c:pt idx="80307">
                  <c:v>0.83582089552238814</c:v>
                </c:pt>
                <c:pt idx="80308">
                  <c:v>0.83582089552238814</c:v>
                </c:pt>
                <c:pt idx="80309">
                  <c:v>0.83582089552238814</c:v>
                </c:pt>
                <c:pt idx="80310">
                  <c:v>0.83613288540500197</c:v>
                </c:pt>
                <c:pt idx="80311">
                  <c:v>0.83575961179544611</c:v>
                </c:pt>
                <c:pt idx="80312">
                  <c:v>0.83575961179544611</c:v>
                </c:pt>
                <c:pt idx="80313">
                  <c:v>0.83582089552238814</c:v>
                </c:pt>
                <c:pt idx="80314">
                  <c:v>0.83582089552238814</c:v>
                </c:pt>
                <c:pt idx="80315">
                  <c:v>0.83557046979865779</c:v>
                </c:pt>
                <c:pt idx="80316">
                  <c:v>0.8356317554975774</c:v>
                </c:pt>
                <c:pt idx="80317">
                  <c:v>0.83538175046554941</c:v>
                </c:pt>
                <c:pt idx="80318">
                  <c:v>0.83544303797468367</c:v>
                </c:pt>
                <c:pt idx="80319">
                  <c:v>0.83513211760327521</c:v>
                </c:pt>
                <c:pt idx="80320">
                  <c:v>0.83550427986602172</c:v>
                </c:pt>
                <c:pt idx="80321">
                  <c:v>0.83550427986602172</c:v>
                </c:pt>
                <c:pt idx="80322">
                  <c:v>0.83544303797468367</c:v>
                </c:pt>
                <c:pt idx="80323">
                  <c:v>0.8357541899441342</c:v>
                </c:pt>
                <c:pt idx="80324">
                  <c:v>0.83606557377049184</c:v>
                </c:pt>
                <c:pt idx="80325">
                  <c:v>0.8356317554975774</c:v>
                </c:pt>
                <c:pt idx="80326">
                  <c:v>0.83525903838986215</c:v>
                </c:pt>
                <c:pt idx="80327">
                  <c:v>0.83557046979865779</c:v>
                </c:pt>
                <c:pt idx="80328">
                  <c:v>0.83525903838986215</c:v>
                </c:pt>
                <c:pt idx="80329">
                  <c:v>0.83594332587621178</c:v>
                </c:pt>
                <c:pt idx="80330">
                  <c:v>0.8356317554975774</c:v>
                </c:pt>
                <c:pt idx="80331">
                  <c:v>0.8356317554975774</c:v>
                </c:pt>
                <c:pt idx="80332">
                  <c:v>0.8356317554975774</c:v>
                </c:pt>
                <c:pt idx="80333">
                  <c:v>0.8353204172876304</c:v>
                </c:pt>
                <c:pt idx="80334">
                  <c:v>0.83569299552906118</c:v>
                </c:pt>
                <c:pt idx="80335">
                  <c:v>0.8356317554975774</c:v>
                </c:pt>
                <c:pt idx="80336">
                  <c:v>0.83557046979865779</c:v>
                </c:pt>
                <c:pt idx="80337">
                  <c:v>0.83550913838120111</c:v>
                </c:pt>
                <c:pt idx="80338">
                  <c:v>0.83513614323013807</c:v>
                </c:pt>
                <c:pt idx="80339">
                  <c:v>0.83550913838120111</c:v>
                </c:pt>
                <c:pt idx="80340">
                  <c:v>0.83550913838120111</c:v>
                </c:pt>
                <c:pt idx="80341">
                  <c:v>0.83544776119402997</c:v>
                </c:pt>
                <c:pt idx="80342">
                  <c:v>0.83538633818589025</c:v>
                </c:pt>
                <c:pt idx="80343">
                  <c:v>0.83544776119402997</c:v>
                </c:pt>
                <c:pt idx="80344">
                  <c:v>0.83550913838120111</c:v>
                </c:pt>
                <c:pt idx="80345">
                  <c:v>0.83550913838120111</c:v>
                </c:pt>
                <c:pt idx="80346">
                  <c:v>0.83519761372110379</c:v>
                </c:pt>
                <c:pt idx="80347">
                  <c:v>0.83557046979865779</c:v>
                </c:pt>
                <c:pt idx="80348">
                  <c:v>0.83550913838120111</c:v>
                </c:pt>
                <c:pt idx="80349">
                  <c:v>0.83544776119402997</c:v>
                </c:pt>
                <c:pt idx="80350">
                  <c:v>0.83607169529499625</c:v>
                </c:pt>
                <c:pt idx="80351">
                  <c:v>0.83607169529499625</c:v>
                </c:pt>
                <c:pt idx="80352">
                  <c:v>0.83575961179544611</c:v>
                </c:pt>
                <c:pt idx="80353">
                  <c:v>0.83538633818589025</c:v>
                </c:pt>
                <c:pt idx="80354">
                  <c:v>0.83569828230022403</c:v>
                </c:pt>
                <c:pt idx="80355">
                  <c:v>0.83569828230022403</c:v>
                </c:pt>
                <c:pt idx="80356">
                  <c:v>0.83607169529499625</c:v>
                </c:pt>
                <c:pt idx="80357">
                  <c:v>0.83582089552238814</c:v>
                </c:pt>
                <c:pt idx="80358">
                  <c:v>0.83582089552238814</c:v>
                </c:pt>
                <c:pt idx="80359">
                  <c:v>0.83582089552238814</c:v>
                </c:pt>
                <c:pt idx="80360">
                  <c:v>0.83588213353226415</c:v>
                </c:pt>
                <c:pt idx="80361">
                  <c:v>0.83588213353226415</c:v>
                </c:pt>
                <c:pt idx="80362">
                  <c:v>0.83582089552238814</c:v>
                </c:pt>
                <c:pt idx="80363">
                  <c:v>0.83588213353226415</c:v>
                </c:pt>
                <c:pt idx="80364">
                  <c:v>0.83588213353226415</c:v>
                </c:pt>
                <c:pt idx="80365">
                  <c:v>0.83588213353226415</c:v>
                </c:pt>
                <c:pt idx="80366">
                  <c:v>0.83557046979865779</c:v>
                </c:pt>
                <c:pt idx="80367">
                  <c:v>0.83588213353226415</c:v>
                </c:pt>
                <c:pt idx="80368">
                  <c:v>0.83588213353226415</c:v>
                </c:pt>
                <c:pt idx="80369">
                  <c:v>0.83582089552238814</c:v>
                </c:pt>
                <c:pt idx="80370">
                  <c:v>0.83582089552238814</c:v>
                </c:pt>
                <c:pt idx="80371">
                  <c:v>0.83613288540500197</c:v>
                </c:pt>
                <c:pt idx="80372">
                  <c:v>0.83575961179544611</c:v>
                </c:pt>
                <c:pt idx="80373">
                  <c:v>0.83544776119402975</c:v>
                </c:pt>
                <c:pt idx="80374">
                  <c:v>0.83582089552238814</c:v>
                </c:pt>
                <c:pt idx="80375">
                  <c:v>0.83619402985074631</c:v>
                </c:pt>
                <c:pt idx="80376">
                  <c:v>0.83607169529499625</c:v>
                </c:pt>
                <c:pt idx="80377">
                  <c:v>0.83613288540500197</c:v>
                </c:pt>
                <c:pt idx="80378">
                  <c:v>0.83588213353226415</c:v>
                </c:pt>
                <c:pt idx="80379">
                  <c:v>0.83582089552238814</c:v>
                </c:pt>
                <c:pt idx="80380">
                  <c:v>0.83582089552238814</c:v>
                </c:pt>
                <c:pt idx="80381">
                  <c:v>0.83613288540500197</c:v>
                </c:pt>
                <c:pt idx="80382">
                  <c:v>0.83588213353226415</c:v>
                </c:pt>
                <c:pt idx="80383">
                  <c:v>0.83557046979865779</c:v>
                </c:pt>
                <c:pt idx="80384">
                  <c:v>0.83594332587621178</c:v>
                </c:pt>
                <c:pt idx="80385">
                  <c:v>0.8356317554975774</c:v>
                </c:pt>
                <c:pt idx="80386">
                  <c:v>0.83544303797468367</c:v>
                </c:pt>
                <c:pt idx="80387">
                  <c:v>0.83507073715562186</c:v>
                </c:pt>
                <c:pt idx="80388">
                  <c:v>0.83507073715562186</c:v>
                </c:pt>
                <c:pt idx="80389">
                  <c:v>0.83507073715562186</c:v>
                </c:pt>
                <c:pt idx="80390">
                  <c:v>0.83544303797468367</c:v>
                </c:pt>
                <c:pt idx="80391">
                  <c:v>0.83538175046554941</c:v>
                </c:pt>
                <c:pt idx="80392">
                  <c:v>0.83538175046554941</c:v>
                </c:pt>
                <c:pt idx="80393">
                  <c:v>0.83538175046554941</c:v>
                </c:pt>
                <c:pt idx="80394">
                  <c:v>0.8353204172876304</c:v>
                </c:pt>
                <c:pt idx="80395">
                  <c:v>0.83538175046554941</c:v>
                </c:pt>
                <c:pt idx="80396">
                  <c:v>0.83538175046554941</c:v>
                </c:pt>
                <c:pt idx="80397">
                  <c:v>0.83500931098696463</c:v>
                </c:pt>
                <c:pt idx="80398">
                  <c:v>0.8353204172876304</c:v>
                </c:pt>
                <c:pt idx="80399">
                  <c:v>0.8353204172876304</c:v>
                </c:pt>
                <c:pt idx="80400">
                  <c:v>0.8353204172876304</c:v>
                </c:pt>
                <c:pt idx="80401">
                  <c:v>0.83538175046554941</c:v>
                </c:pt>
                <c:pt idx="80402">
                  <c:v>0.83500931098696463</c:v>
                </c:pt>
                <c:pt idx="80403">
                  <c:v>0.83569299552906118</c:v>
                </c:pt>
                <c:pt idx="80404">
                  <c:v>0.83538175046554941</c:v>
                </c:pt>
                <c:pt idx="80405">
                  <c:v>0.83538175046554941</c:v>
                </c:pt>
                <c:pt idx="80406">
                  <c:v>0.83538175046554941</c:v>
                </c:pt>
                <c:pt idx="80407">
                  <c:v>0.8353204172876304</c:v>
                </c:pt>
                <c:pt idx="80408">
                  <c:v>0.83525903838986215</c:v>
                </c:pt>
                <c:pt idx="80409">
                  <c:v>0.8356317554975774</c:v>
                </c:pt>
                <c:pt idx="80410">
                  <c:v>0.83525903838986215</c:v>
                </c:pt>
                <c:pt idx="80411">
                  <c:v>0.83606557377049184</c:v>
                </c:pt>
                <c:pt idx="80412">
                  <c:v>0.8357541899441342</c:v>
                </c:pt>
                <c:pt idx="80413">
                  <c:v>0.83569299552906118</c:v>
                </c:pt>
                <c:pt idx="80414">
                  <c:v>0.8353204172876304</c:v>
                </c:pt>
                <c:pt idx="80415">
                  <c:v>0.83538175046554941</c:v>
                </c:pt>
                <c:pt idx="80416">
                  <c:v>0.83569299552906118</c:v>
                </c:pt>
                <c:pt idx="80417">
                  <c:v>0.8353204172876304</c:v>
                </c:pt>
                <c:pt idx="80418">
                  <c:v>0.83538175046554941</c:v>
                </c:pt>
                <c:pt idx="80419">
                  <c:v>0.83538175046554941</c:v>
                </c:pt>
                <c:pt idx="80420">
                  <c:v>0.83538175046554941</c:v>
                </c:pt>
                <c:pt idx="80421">
                  <c:v>0.83606557377049184</c:v>
                </c:pt>
                <c:pt idx="80422">
                  <c:v>0.83600447260529265</c:v>
                </c:pt>
                <c:pt idx="80423">
                  <c:v>0.83557046979865779</c:v>
                </c:pt>
                <c:pt idx="80424">
                  <c:v>0.83575961179544611</c:v>
                </c:pt>
                <c:pt idx="80425">
                  <c:v>0.83575961179544611</c:v>
                </c:pt>
                <c:pt idx="80426">
                  <c:v>0.83582089552238814</c:v>
                </c:pt>
                <c:pt idx="80427">
                  <c:v>0.83619402985074631</c:v>
                </c:pt>
                <c:pt idx="80428">
                  <c:v>0.83557046979865779</c:v>
                </c:pt>
                <c:pt idx="80429">
                  <c:v>0.83525903838986215</c:v>
                </c:pt>
                <c:pt idx="80430">
                  <c:v>0.8353204172876304</c:v>
                </c:pt>
                <c:pt idx="80431">
                  <c:v>0.8353204172876304</c:v>
                </c:pt>
                <c:pt idx="80432">
                  <c:v>0.8353204172876304</c:v>
                </c:pt>
                <c:pt idx="80433">
                  <c:v>0.83525903838986215</c:v>
                </c:pt>
                <c:pt idx="80434">
                  <c:v>0.83588213353226415</c:v>
                </c:pt>
                <c:pt idx="80435">
                  <c:v>0.83582089552238814</c:v>
                </c:pt>
                <c:pt idx="80436">
                  <c:v>0.83575961179544611</c:v>
                </c:pt>
                <c:pt idx="80437">
                  <c:v>0.83544776119402975</c:v>
                </c:pt>
                <c:pt idx="80438">
                  <c:v>0.83544776119402975</c:v>
                </c:pt>
                <c:pt idx="80439">
                  <c:v>0.83575961179544611</c:v>
                </c:pt>
                <c:pt idx="80440">
                  <c:v>0.83607169529499625</c:v>
                </c:pt>
                <c:pt idx="80441">
                  <c:v>0.83569828230022403</c:v>
                </c:pt>
                <c:pt idx="80442">
                  <c:v>0.83607169529499625</c:v>
                </c:pt>
                <c:pt idx="80443">
                  <c:v>0.83569828230022403</c:v>
                </c:pt>
                <c:pt idx="80444">
                  <c:v>0.83575961179544611</c:v>
                </c:pt>
                <c:pt idx="80445">
                  <c:v>0.83575961179544611</c:v>
                </c:pt>
                <c:pt idx="80446">
                  <c:v>0.83575961179544611</c:v>
                </c:pt>
                <c:pt idx="80447">
                  <c:v>0.83575961179544611</c:v>
                </c:pt>
                <c:pt idx="80448">
                  <c:v>0.83575961179544611</c:v>
                </c:pt>
                <c:pt idx="80449">
                  <c:v>0.83575961179544611</c:v>
                </c:pt>
                <c:pt idx="80450">
                  <c:v>0.83607169529499625</c:v>
                </c:pt>
                <c:pt idx="80451">
                  <c:v>0.83569828230022403</c:v>
                </c:pt>
                <c:pt idx="80452">
                  <c:v>0.83575961179544611</c:v>
                </c:pt>
                <c:pt idx="80453">
                  <c:v>0.83575961179544611</c:v>
                </c:pt>
                <c:pt idx="80454">
                  <c:v>0.83575961179544611</c:v>
                </c:pt>
                <c:pt idx="80455">
                  <c:v>0.83569828230022403</c:v>
                </c:pt>
                <c:pt idx="80456">
                  <c:v>0.83613288540500197</c:v>
                </c:pt>
                <c:pt idx="80457">
                  <c:v>0.83619402985074631</c:v>
                </c:pt>
                <c:pt idx="80458">
                  <c:v>0.83582089552238814</c:v>
                </c:pt>
                <c:pt idx="80459">
                  <c:v>0.83582089552238814</c:v>
                </c:pt>
                <c:pt idx="80460">
                  <c:v>0.83582089552238814</c:v>
                </c:pt>
                <c:pt idx="80461">
                  <c:v>0.83550913838120111</c:v>
                </c:pt>
                <c:pt idx="80462">
                  <c:v>0.83550913838120111</c:v>
                </c:pt>
                <c:pt idx="80463">
                  <c:v>0.83550913838120111</c:v>
                </c:pt>
                <c:pt idx="80464">
                  <c:v>0.83582089552238814</c:v>
                </c:pt>
                <c:pt idx="80465">
                  <c:v>0.83582089552238814</c:v>
                </c:pt>
                <c:pt idx="80466">
                  <c:v>0.83582089552238814</c:v>
                </c:pt>
                <c:pt idx="80467">
                  <c:v>0.83550913838120111</c:v>
                </c:pt>
                <c:pt idx="80468">
                  <c:v>0.83588213353226415</c:v>
                </c:pt>
                <c:pt idx="80469">
                  <c:v>0.83557046979865779</c:v>
                </c:pt>
                <c:pt idx="80470">
                  <c:v>0.83525903838986215</c:v>
                </c:pt>
                <c:pt idx="80471">
                  <c:v>0.8353204172876304</c:v>
                </c:pt>
                <c:pt idx="80472">
                  <c:v>0.83525903838986215</c:v>
                </c:pt>
                <c:pt idx="80473">
                  <c:v>0.83557046979865779</c:v>
                </c:pt>
                <c:pt idx="80474">
                  <c:v>0.83557046979865779</c:v>
                </c:pt>
                <c:pt idx="80475">
                  <c:v>0.83519761372110379</c:v>
                </c:pt>
                <c:pt idx="80476">
                  <c:v>0.83557046979865779</c:v>
                </c:pt>
                <c:pt idx="80477">
                  <c:v>0.8356317554975774</c:v>
                </c:pt>
                <c:pt idx="80478">
                  <c:v>0.8353204172876304</c:v>
                </c:pt>
                <c:pt idx="80479">
                  <c:v>0.83494783904619974</c:v>
                </c:pt>
                <c:pt idx="80480">
                  <c:v>0.83525903838986215</c:v>
                </c:pt>
                <c:pt idx="80481">
                  <c:v>0.83550913838120111</c:v>
                </c:pt>
                <c:pt idx="80482">
                  <c:v>0.83557046979865779</c:v>
                </c:pt>
                <c:pt idx="80483">
                  <c:v>0.83519761372110379</c:v>
                </c:pt>
                <c:pt idx="80484">
                  <c:v>0.83550913838120111</c:v>
                </c:pt>
                <c:pt idx="80485">
                  <c:v>0.83507462686567158</c:v>
                </c:pt>
                <c:pt idx="80486">
                  <c:v>0.83607169529499625</c:v>
                </c:pt>
                <c:pt idx="80487">
                  <c:v>0.83569828230022403</c:v>
                </c:pt>
                <c:pt idx="80488">
                  <c:v>0.83563690698543147</c:v>
                </c:pt>
                <c:pt idx="80489">
                  <c:v>0.83607169529499625</c:v>
                </c:pt>
                <c:pt idx="80490">
                  <c:v>0.83575961179544611</c:v>
                </c:pt>
                <c:pt idx="80491">
                  <c:v>0.83607169529499625</c:v>
                </c:pt>
                <c:pt idx="80492">
                  <c:v>0.83607169529499625</c:v>
                </c:pt>
                <c:pt idx="80493">
                  <c:v>0.83601045946955543</c:v>
                </c:pt>
                <c:pt idx="80494">
                  <c:v>0.83601045946955543</c:v>
                </c:pt>
                <c:pt idx="80495">
                  <c:v>0.83607169529499625</c:v>
                </c:pt>
                <c:pt idx="80496">
                  <c:v>0.83569828230022403</c:v>
                </c:pt>
                <c:pt idx="80497">
                  <c:v>0.83569828230022403</c:v>
                </c:pt>
                <c:pt idx="80498">
                  <c:v>0.83601045946955543</c:v>
                </c:pt>
                <c:pt idx="80499">
                  <c:v>0.83601045946955543</c:v>
                </c:pt>
                <c:pt idx="80500">
                  <c:v>0.83569828230022403</c:v>
                </c:pt>
                <c:pt idx="80501">
                  <c:v>0.83601045946955543</c:v>
                </c:pt>
                <c:pt idx="80502">
                  <c:v>0.83569828230022403</c:v>
                </c:pt>
                <c:pt idx="80503">
                  <c:v>0.83575961179544611</c:v>
                </c:pt>
                <c:pt idx="80504">
                  <c:v>0.83607169529499625</c:v>
                </c:pt>
                <c:pt idx="80505">
                  <c:v>0.83601045946955543</c:v>
                </c:pt>
                <c:pt idx="80506">
                  <c:v>0.83569828230022403</c:v>
                </c:pt>
                <c:pt idx="80507">
                  <c:v>0.83575961179544611</c:v>
                </c:pt>
                <c:pt idx="80508">
                  <c:v>0.83544776119402975</c:v>
                </c:pt>
                <c:pt idx="80509">
                  <c:v>0.83550913838120111</c:v>
                </c:pt>
                <c:pt idx="80510">
                  <c:v>0.83519761372110379</c:v>
                </c:pt>
                <c:pt idx="80511">
                  <c:v>0.83519761372110379</c:v>
                </c:pt>
                <c:pt idx="80512">
                  <c:v>0.83557046979865779</c:v>
                </c:pt>
                <c:pt idx="80513">
                  <c:v>0.83557046979865779</c:v>
                </c:pt>
                <c:pt idx="80514">
                  <c:v>0.83557046979865779</c:v>
                </c:pt>
                <c:pt idx="80515">
                  <c:v>0.83525903838986215</c:v>
                </c:pt>
                <c:pt idx="80516">
                  <c:v>0.8353204172876304</c:v>
                </c:pt>
                <c:pt idx="80517">
                  <c:v>0.8356317554975774</c:v>
                </c:pt>
                <c:pt idx="80518">
                  <c:v>0.83557046979865779</c:v>
                </c:pt>
                <c:pt idx="80519">
                  <c:v>0.83525903838986215</c:v>
                </c:pt>
                <c:pt idx="80520">
                  <c:v>0.83557046979865779</c:v>
                </c:pt>
                <c:pt idx="80521">
                  <c:v>0.83557046979865779</c:v>
                </c:pt>
                <c:pt idx="80522">
                  <c:v>0.83557046979865779</c:v>
                </c:pt>
                <c:pt idx="80523">
                  <c:v>0.83588213353226415</c:v>
                </c:pt>
                <c:pt idx="80524">
                  <c:v>0.83588213353226415</c:v>
                </c:pt>
                <c:pt idx="80525">
                  <c:v>0.83557046979865779</c:v>
                </c:pt>
                <c:pt idx="80526">
                  <c:v>0.83557046979865779</c:v>
                </c:pt>
                <c:pt idx="80527">
                  <c:v>0.83550913838120111</c:v>
                </c:pt>
                <c:pt idx="80528">
                  <c:v>0.83519761372110379</c:v>
                </c:pt>
                <c:pt idx="80529">
                  <c:v>0.83525903838986215</c:v>
                </c:pt>
                <c:pt idx="80530">
                  <c:v>0.83525903838986215</c:v>
                </c:pt>
                <c:pt idx="80531">
                  <c:v>0.83519761372110379</c:v>
                </c:pt>
                <c:pt idx="80532">
                  <c:v>0.83575961179544622</c:v>
                </c:pt>
                <c:pt idx="80533">
                  <c:v>0.83575961179544622</c:v>
                </c:pt>
                <c:pt idx="80534">
                  <c:v>0.83544776119402997</c:v>
                </c:pt>
                <c:pt idx="80535">
                  <c:v>0.83513614323013807</c:v>
                </c:pt>
                <c:pt idx="80536">
                  <c:v>0.83544776119402997</c:v>
                </c:pt>
                <c:pt idx="80537">
                  <c:v>0.83538633818589025</c:v>
                </c:pt>
                <c:pt idx="80538">
                  <c:v>0.83575961179544611</c:v>
                </c:pt>
                <c:pt idx="80539">
                  <c:v>0.83575961179544611</c:v>
                </c:pt>
                <c:pt idx="80540">
                  <c:v>0.83538633818589025</c:v>
                </c:pt>
                <c:pt idx="80541">
                  <c:v>0.83563690698543147</c:v>
                </c:pt>
                <c:pt idx="80542">
                  <c:v>0.83563690698543147</c:v>
                </c:pt>
                <c:pt idx="80543">
                  <c:v>0.83601045946955543</c:v>
                </c:pt>
                <c:pt idx="80544">
                  <c:v>0.83569828230022403</c:v>
                </c:pt>
                <c:pt idx="80545">
                  <c:v>0.83607169529499625</c:v>
                </c:pt>
                <c:pt idx="80546">
                  <c:v>0.83607169529499625</c:v>
                </c:pt>
                <c:pt idx="80547">
                  <c:v>0.83569828230022403</c:v>
                </c:pt>
                <c:pt idx="80548">
                  <c:v>0.83601045946955543</c:v>
                </c:pt>
                <c:pt idx="80549">
                  <c:v>0.83569828230022403</c:v>
                </c:pt>
                <c:pt idx="80550">
                  <c:v>0.83544776119402975</c:v>
                </c:pt>
                <c:pt idx="80551">
                  <c:v>0.83582089552238814</c:v>
                </c:pt>
                <c:pt idx="80552">
                  <c:v>0.83550913838120111</c:v>
                </c:pt>
                <c:pt idx="80553">
                  <c:v>0.83519761372110379</c:v>
                </c:pt>
                <c:pt idx="80554">
                  <c:v>0.8356317554975774</c:v>
                </c:pt>
                <c:pt idx="80555">
                  <c:v>0.8356317554975774</c:v>
                </c:pt>
                <c:pt idx="80556">
                  <c:v>0.8353204172876304</c:v>
                </c:pt>
                <c:pt idx="80557">
                  <c:v>0.8353204172876304</c:v>
                </c:pt>
                <c:pt idx="80558">
                  <c:v>0.83557046979865779</c:v>
                </c:pt>
                <c:pt idx="80559">
                  <c:v>0.83550913838120111</c:v>
                </c:pt>
                <c:pt idx="80560">
                  <c:v>0.83519761372110379</c:v>
                </c:pt>
                <c:pt idx="80561">
                  <c:v>0.83519761372110379</c:v>
                </c:pt>
                <c:pt idx="80562">
                  <c:v>0.83557046979865779</c:v>
                </c:pt>
                <c:pt idx="80563">
                  <c:v>0.83525903838986215</c:v>
                </c:pt>
                <c:pt idx="80564">
                  <c:v>0.83525903838986215</c:v>
                </c:pt>
                <c:pt idx="80565">
                  <c:v>0.8353204172876304</c:v>
                </c:pt>
                <c:pt idx="80566">
                  <c:v>0.8353204172876304</c:v>
                </c:pt>
                <c:pt idx="80567">
                  <c:v>0.8356317554975774</c:v>
                </c:pt>
                <c:pt idx="80568">
                  <c:v>0.83525903838986215</c:v>
                </c:pt>
                <c:pt idx="80569">
                  <c:v>0.83525903838986215</c:v>
                </c:pt>
                <c:pt idx="80570">
                  <c:v>0.8356317554975774</c:v>
                </c:pt>
                <c:pt idx="80571">
                  <c:v>0.83557046979865779</c:v>
                </c:pt>
                <c:pt idx="80572">
                  <c:v>0.8353204172876304</c:v>
                </c:pt>
                <c:pt idx="80573">
                  <c:v>0.83569299552906118</c:v>
                </c:pt>
                <c:pt idx="80574">
                  <c:v>0.8356317554975774</c:v>
                </c:pt>
                <c:pt idx="80575">
                  <c:v>0.83550913838120111</c:v>
                </c:pt>
                <c:pt idx="80576">
                  <c:v>0.83619402985074631</c:v>
                </c:pt>
                <c:pt idx="80577">
                  <c:v>0.83582089552238814</c:v>
                </c:pt>
                <c:pt idx="80578">
                  <c:v>0.83582089552238814</c:v>
                </c:pt>
                <c:pt idx="80579">
                  <c:v>0.83582089552238814</c:v>
                </c:pt>
                <c:pt idx="80580">
                  <c:v>0.83582089552238814</c:v>
                </c:pt>
                <c:pt idx="80581">
                  <c:v>0.83575961179544611</c:v>
                </c:pt>
                <c:pt idx="80582">
                  <c:v>0.83607169529499625</c:v>
                </c:pt>
                <c:pt idx="80583">
                  <c:v>0.83582089552238814</c:v>
                </c:pt>
                <c:pt idx="80584">
                  <c:v>0.83550913838120111</c:v>
                </c:pt>
                <c:pt idx="80585">
                  <c:v>0.83550913838120111</c:v>
                </c:pt>
                <c:pt idx="80586">
                  <c:v>0.83582089552238814</c:v>
                </c:pt>
                <c:pt idx="80587">
                  <c:v>0.83588213353226415</c:v>
                </c:pt>
                <c:pt idx="80588">
                  <c:v>0.83594332587621178</c:v>
                </c:pt>
                <c:pt idx="80589">
                  <c:v>0.83550913838120111</c:v>
                </c:pt>
                <c:pt idx="80590">
                  <c:v>0.83557046979865779</c:v>
                </c:pt>
                <c:pt idx="80591">
                  <c:v>0.83557046979865779</c:v>
                </c:pt>
                <c:pt idx="80592">
                  <c:v>0.83588213353226415</c:v>
                </c:pt>
                <c:pt idx="80593">
                  <c:v>0.83613288540500197</c:v>
                </c:pt>
                <c:pt idx="80594">
                  <c:v>0.83601045946955543</c:v>
                </c:pt>
                <c:pt idx="80595">
                  <c:v>0.83563690698543147</c:v>
                </c:pt>
                <c:pt idx="80596">
                  <c:v>0.83601045946955543</c:v>
                </c:pt>
                <c:pt idx="80597">
                  <c:v>0.83569828230022403</c:v>
                </c:pt>
                <c:pt idx="80598">
                  <c:v>0.83575961179544611</c:v>
                </c:pt>
                <c:pt idx="80599">
                  <c:v>0.83582089552238814</c:v>
                </c:pt>
                <c:pt idx="80600">
                  <c:v>0.83588213353226415</c:v>
                </c:pt>
                <c:pt idx="80601">
                  <c:v>0.83557046979865779</c:v>
                </c:pt>
                <c:pt idx="80602">
                  <c:v>0.83525903838986215</c:v>
                </c:pt>
                <c:pt idx="80603">
                  <c:v>0.8356317554975774</c:v>
                </c:pt>
                <c:pt idx="80604">
                  <c:v>0.8356317554975774</c:v>
                </c:pt>
                <c:pt idx="80605">
                  <c:v>0.83557046979865779</c:v>
                </c:pt>
                <c:pt idx="80606">
                  <c:v>0.83588213353226415</c:v>
                </c:pt>
                <c:pt idx="80607">
                  <c:v>0.83588213353226415</c:v>
                </c:pt>
                <c:pt idx="80608">
                  <c:v>0.83582089552238814</c:v>
                </c:pt>
                <c:pt idx="80609">
                  <c:v>0.83550913838120111</c:v>
                </c:pt>
                <c:pt idx="80610">
                  <c:v>0.83588213353226415</c:v>
                </c:pt>
                <c:pt idx="80611">
                  <c:v>0.83550913838120111</c:v>
                </c:pt>
                <c:pt idx="80612">
                  <c:v>0.83550913838120111</c:v>
                </c:pt>
                <c:pt idx="80613">
                  <c:v>0.83613288540500197</c:v>
                </c:pt>
                <c:pt idx="80614">
                  <c:v>0.83582089552238814</c:v>
                </c:pt>
                <c:pt idx="80615">
                  <c:v>0.83582089552238814</c:v>
                </c:pt>
                <c:pt idx="80616">
                  <c:v>0.83582089552238814</c:v>
                </c:pt>
                <c:pt idx="80617">
                  <c:v>0.83613288540500197</c:v>
                </c:pt>
                <c:pt idx="80618">
                  <c:v>0.83575961179544611</c:v>
                </c:pt>
                <c:pt idx="80619">
                  <c:v>0.83569828230022403</c:v>
                </c:pt>
                <c:pt idx="80620">
                  <c:v>0.83569828230022403</c:v>
                </c:pt>
                <c:pt idx="80621">
                  <c:v>0.83607169529499625</c:v>
                </c:pt>
                <c:pt idx="80622">
                  <c:v>0.83607169529499625</c:v>
                </c:pt>
                <c:pt idx="80623">
                  <c:v>0.83613288540500197</c:v>
                </c:pt>
                <c:pt idx="80624">
                  <c:v>0.83582089552238814</c:v>
                </c:pt>
                <c:pt idx="80625">
                  <c:v>0.83582089552238814</c:v>
                </c:pt>
                <c:pt idx="80626">
                  <c:v>0.83588213353226415</c:v>
                </c:pt>
                <c:pt idx="80627">
                  <c:v>0.83582089552238814</c:v>
                </c:pt>
                <c:pt idx="80628">
                  <c:v>0.83582089552238814</c:v>
                </c:pt>
                <c:pt idx="80629">
                  <c:v>0.83588213353226415</c:v>
                </c:pt>
                <c:pt idx="80630">
                  <c:v>0.83594332587621178</c:v>
                </c:pt>
                <c:pt idx="80631">
                  <c:v>0.8353204172876304</c:v>
                </c:pt>
                <c:pt idx="80632">
                  <c:v>0.8353204172876304</c:v>
                </c:pt>
                <c:pt idx="80633">
                  <c:v>0.8356317554975774</c:v>
                </c:pt>
                <c:pt idx="80634">
                  <c:v>0.8356317554975774</c:v>
                </c:pt>
                <c:pt idx="80635">
                  <c:v>0.83557046979865779</c:v>
                </c:pt>
                <c:pt idx="80636">
                  <c:v>0.83550913838120111</c:v>
                </c:pt>
                <c:pt idx="80637">
                  <c:v>0.83544776119402997</c:v>
                </c:pt>
                <c:pt idx="80638">
                  <c:v>0.83532486930545191</c:v>
                </c:pt>
                <c:pt idx="80639">
                  <c:v>0.83532486930545191</c:v>
                </c:pt>
                <c:pt idx="80640">
                  <c:v>0.83569828230022403</c:v>
                </c:pt>
                <c:pt idx="80641">
                  <c:v>0.83569828230022403</c:v>
                </c:pt>
                <c:pt idx="80642">
                  <c:v>0.83594917787742895</c:v>
                </c:pt>
                <c:pt idx="80643">
                  <c:v>0.83594917787742895</c:v>
                </c:pt>
                <c:pt idx="80644">
                  <c:v>0.83594917787742895</c:v>
                </c:pt>
                <c:pt idx="80645">
                  <c:v>0.83569828230022403</c:v>
                </c:pt>
                <c:pt idx="80646">
                  <c:v>0.83575961179544611</c:v>
                </c:pt>
                <c:pt idx="80647">
                  <c:v>0.83544776119402997</c:v>
                </c:pt>
                <c:pt idx="80648">
                  <c:v>0.83557046979865779</c:v>
                </c:pt>
                <c:pt idx="80649">
                  <c:v>0.83557046979865779</c:v>
                </c:pt>
                <c:pt idx="80650">
                  <c:v>0.83550913838120111</c:v>
                </c:pt>
                <c:pt idx="80651">
                  <c:v>0.83557046979865779</c:v>
                </c:pt>
                <c:pt idx="80652">
                  <c:v>0.83525903838986215</c:v>
                </c:pt>
                <c:pt idx="80653">
                  <c:v>0.83557046979865779</c:v>
                </c:pt>
                <c:pt idx="80654">
                  <c:v>0.83588213353226415</c:v>
                </c:pt>
                <c:pt idx="80655">
                  <c:v>0.83550913838120111</c:v>
                </c:pt>
                <c:pt idx="80656">
                  <c:v>0.83550913838120111</c:v>
                </c:pt>
                <c:pt idx="80657">
                  <c:v>0.83582089552238814</c:v>
                </c:pt>
                <c:pt idx="80658">
                  <c:v>0.83544776119402975</c:v>
                </c:pt>
                <c:pt idx="80659">
                  <c:v>0.83544776119402975</c:v>
                </c:pt>
                <c:pt idx="80660">
                  <c:v>0.83582089552238814</c:v>
                </c:pt>
                <c:pt idx="80661">
                  <c:v>0.83575961179544611</c:v>
                </c:pt>
                <c:pt idx="80662">
                  <c:v>0.83613288540500197</c:v>
                </c:pt>
                <c:pt idx="80663">
                  <c:v>0.83575961179544611</c:v>
                </c:pt>
                <c:pt idx="80664">
                  <c:v>0.83569828230022403</c:v>
                </c:pt>
                <c:pt idx="80665">
                  <c:v>0.83538633818589025</c:v>
                </c:pt>
                <c:pt idx="80666">
                  <c:v>0.83532486930545191</c:v>
                </c:pt>
                <c:pt idx="80667">
                  <c:v>0.83594917787742895</c:v>
                </c:pt>
                <c:pt idx="80668">
                  <c:v>0.83569828230022403</c:v>
                </c:pt>
                <c:pt idx="80669">
                  <c:v>0.83569828230022403</c:v>
                </c:pt>
                <c:pt idx="80670">
                  <c:v>0.83607169529499625</c:v>
                </c:pt>
                <c:pt idx="80671">
                  <c:v>0.83607169529499625</c:v>
                </c:pt>
                <c:pt idx="80672">
                  <c:v>0.83582089552238814</c:v>
                </c:pt>
                <c:pt idx="80673">
                  <c:v>0.83582089552238814</c:v>
                </c:pt>
                <c:pt idx="80674">
                  <c:v>0.83582089552238814</c:v>
                </c:pt>
                <c:pt idx="80675">
                  <c:v>0.83582089552238814</c:v>
                </c:pt>
                <c:pt idx="80676">
                  <c:v>0.83582089552238814</c:v>
                </c:pt>
                <c:pt idx="80677">
                  <c:v>0.83575961179544611</c:v>
                </c:pt>
                <c:pt idx="80678">
                  <c:v>0.83544776119402975</c:v>
                </c:pt>
                <c:pt idx="80679">
                  <c:v>0.83575961179544611</c:v>
                </c:pt>
                <c:pt idx="80680">
                  <c:v>0.83575961179544611</c:v>
                </c:pt>
                <c:pt idx="80681">
                  <c:v>0.83582089552238814</c:v>
                </c:pt>
                <c:pt idx="80682">
                  <c:v>0.83588213353226415</c:v>
                </c:pt>
                <c:pt idx="80683">
                  <c:v>0.83525903838986215</c:v>
                </c:pt>
                <c:pt idx="80684">
                  <c:v>0.83525903838986215</c:v>
                </c:pt>
                <c:pt idx="80685">
                  <c:v>0.83525903838986215</c:v>
                </c:pt>
                <c:pt idx="80686">
                  <c:v>0.83519761372110379</c:v>
                </c:pt>
                <c:pt idx="80687">
                  <c:v>0.83557046979865779</c:v>
                </c:pt>
                <c:pt idx="80688">
                  <c:v>0.83525903838986215</c:v>
                </c:pt>
                <c:pt idx="80689">
                  <c:v>0.83557046979865779</c:v>
                </c:pt>
                <c:pt idx="80690">
                  <c:v>0.83513614323013807</c:v>
                </c:pt>
                <c:pt idx="80691">
                  <c:v>0.83575961179544611</c:v>
                </c:pt>
                <c:pt idx="80692">
                  <c:v>0.83607169529499625</c:v>
                </c:pt>
                <c:pt idx="80693">
                  <c:v>0.83563690698543147</c:v>
                </c:pt>
                <c:pt idx="80694">
                  <c:v>0.83563690698543147</c:v>
                </c:pt>
                <c:pt idx="80695">
                  <c:v>0.83569828230022403</c:v>
                </c:pt>
                <c:pt idx="80696">
                  <c:v>0.83582089552238814</c:v>
                </c:pt>
                <c:pt idx="80697">
                  <c:v>0.83550913838120111</c:v>
                </c:pt>
                <c:pt idx="80698">
                  <c:v>0.83513614323013807</c:v>
                </c:pt>
                <c:pt idx="80699">
                  <c:v>0.83550913838120111</c:v>
                </c:pt>
                <c:pt idx="80700">
                  <c:v>0.83550913838120111</c:v>
                </c:pt>
                <c:pt idx="80701">
                  <c:v>0.83519761372110379</c:v>
                </c:pt>
                <c:pt idx="80702">
                  <c:v>0.8356317554975774</c:v>
                </c:pt>
                <c:pt idx="80703">
                  <c:v>0.83538175046554941</c:v>
                </c:pt>
                <c:pt idx="80704">
                  <c:v>0.8353204172876304</c:v>
                </c:pt>
                <c:pt idx="80705">
                  <c:v>0.83519761372110379</c:v>
                </c:pt>
                <c:pt idx="80706">
                  <c:v>0.83582089552238814</c:v>
                </c:pt>
                <c:pt idx="80707">
                  <c:v>0.83575961179544611</c:v>
                </c:pt>
                <c:pt idx="80708">
                  <c:v>0.83613288540500197</c:v>
                </c:pt>
                <c:pt idx="80709">
                  <c:v>0.83582089552238814</c:v>
                </c:pt>
                <c:pt idx="80710">
                  <c:v>0.83582089552238814</c:v>
                </c:pt>
                <c:pt idx="80711">
                  <c:v>0.83582089552238814</c:v>
                </c:pt>
                <c:pt idx="80712">
                  <c:v>0.83582089552238814</c:v>
                </c:pt>
                <c:pt idx="80713">
                  <c:v>0.83582089552238814</c:v>
                </c:pt>
                <c:pt idx="80714">
                  <c:v>0.83582089552238814</c:v>
                </c:pt>
                <c:pt idx="80715">
                  <c:v>0.83544776119402975</c:v>
                </c:pt>
                <c:pt idx="80716">
                  <c:v>0.83550913838120111</c:v>
                </c:pt>
                <c:pt idx="80717">
                  <c:v>0.83588213353226415</c:v>
                </c:pt>
                <c:pt idx="80718">
                  <c:v>0.83582089552238814</c:v>
                </c:pt>
                <c:pt idx="80719">
                  <c:v>0.83607169529499625</c:v>
                </c:pt>
                <c:pt idx="80720">
                  <c:v>0.83607169529499625</c:v>
                </c:pt>
                <c:pt idx="80721">
                  <c:v>0.83613288540500197</c:v>
                </c:pt>
                <c:pt idx="80722">
                  <c:v>0.83582089552238814</c:v>
                </c:pt>
                <c:pt idx="80723">
                  <c:v>0.83588213353226415</c:v>
                </c:pt>
                <c:pt idx="80724">
                  <c:v>0.83588213353226415</c:v>
                </c:pt>
                <c:pt idx="80725">
                  <c:v>0.83550913838120111</c:v>
                </c:pt>
                <c:pt idx="80726">
                  <c:v>0.83550913838120111</c:v>
                </c:pt>
                <c:pt idx="80727">
                  <c:v>0.83582089552238814</c:v>
                </c:pt>
                <c:pt idx="80728">
                  <c:v>0.83582089552238814</c:v>
                </c:pt>
                <c:pt idx="80729">
                  <c:v>0.83575961179544611</c:v>
                </c:pt>
                <c:pt idx="80730">
                  <c:v>0.83607169529499625</c:v>
                </c:pt>
                <c:pt idx="80731">
                  <c:v>0.83569828230022403</c:v>
                </c:pt>
                <c:pt idx="80732">
                  <c:v>0.83607169529499625</c:v>
                </c:pt>
                <c:pt idx="80733">
                  <c:v>0.83582089552238814</c:v>
                </c:pt>
                <c:pt idx="80734">
                  <c:v>0.83575961179544611</c:v>
                </c:pt>
                <c:pt idx="80735">
                  <c:v>0.83569828230022403</c:v>
                </c:pt>
                <c:pt idx="80736">
                  <c:v>0.83601045946955543</c:v>
                </c:pt>
                <c:pt idx="80737">
                  <c:v>0.83563690698543147</c:v>
                </c:pt>
                <c:pt idx="80738">
                  <c:v>0.83601045946955543</c:v>
                </c:pt>
                <c:pt idx="80739">
                  <c:v>0.83613288540500197</c:v>
                </c:pt>
                <c:pt idx="80740">
                  <c:v>0.83569828230022403</c:v>
                </c:pt>
                <c:pt idx="80741">
                  <c:v>0.83563690698543147</c:v>
                </c:pt>
                <c:pt idx="80742">
                  <c:v>0.83594917787742895</c:v>
                </c:pt>
                <c:pt idx="80743">
                  <c:v>0.83601045946955543</c:v>
                </c:pt>
                <c:pt idx="80744">
                  <c:v>0.83601045946955543</c:v>
                </c:pt>
                <c:pt idx="80745">
                  <c:v>0.83607169529499625</c:v>
                </c:pt>
                <c:pt idx="80746">
                  <c:v>0.83538633818589025</c:v>
                </c:pt>
                <c:pt idx="80747">
                  <c:v>0.83575961179544622</c:v>
                </c:pt>
                <c:pt idx="80748">
                  <c:v>0.83582089552238814</c:v>
                </c:pt>
                <c:pt idx="80749">
                  <c:v>0.83544776119402997</c:v>
                </c:pt>
                <c:pt idx="80750">
                  <c:v>0.83544776119402997</c:v>
                </c:pt>
                <c:pt idx="80751">
                  <c:v>0.83544776119402997</c:v>
                </c:pt>
                <c:pt idx="80752">
                  <c:v>0.83544776119402997</c:v>
                </c:pt>
                <c:pt idx="80753">
                  <c:v>0.83544776119402997</c:v>
                </c:pt>
                <c:pt idx="80754">
                  <c:v>0.83550913838120111</c:v>
                </c:pt>
                <c:pt idx="80755">
                  <c:v>0.83550913838120111</c:v>
                </c:pt>
                <c:pt idx="80756">
                  <c:v>0.83544776119402997</c:v>
                </c:pt>
                <c:pt idx="80757">
                  <c:v>0.83544776119402997</c:v>
                </c:pt>
                <c:pt idx="80758">
                  <c:v>0.83544776119402997</c:v>
                </c:pt>
                <c:pt idx="80759">
                  <c:v>0.83538633818589025</c:v>
                </c:pt>
                <c:pt idx="80760">
                  <c:v>0.83544776119402997</c:v>
                </c:pt>
                <c:pt idx="80761">
                  <c:v>0.83513614323013807</c:v>
                </c:pt>
                <c:pt idx="80762">
                  <c:v>0.83544776119402997</c:v>
                </c:pt>
                <c:pt idx="80763">
                  <c:v>0.83575961179544622</c:v>
                </c:pt>
                <c:pt idx="80764">
                  <c:v>0.83544776119402997</c:v>
                </c:pt>
                <c:pt idx="80765">
                  <c:v>0.83550913838120111</c:v>
                </c:pt>
                <c:pt idx="80766">
                  <c:v>0.83582089552238814</c:v>
                </c:pt>
                <c:pt idx="80767">
                  <c:v>0.83550913838120111</c:v>
                </c:pt>
                <c:pt idx="80768">
                  <c:v>0.83550913838120111</c:v>
                </c:pt>
                <c:pt idx="80769">
                  <c:v>0.83544776119402997</c:v>
                </c:pt>
                <c:pt idx="80770">
                  <c:v>0.83544776119402997</c:v>
                </c:pt>
                <c:pt idx="80771">
                  <c:v>0.83513614323013807</c:v>
                </c:pt>
                <c:pt idx="80772">
                  <c:v>0.83550913838120111</c:v>
                </c:pt>
                <c:pt idx="80773">
                  <c:v>0.83544776119402997</c:v>
                </c:pt>
                <c:pt idx="80774">
                  <c:v>0.83538633818589025</c:v>
                </c:pt>
                <c:pt idx="80775">
                  <c:v>0.83532486930545191</c:v>
                </c:pt>
                <c:pt idx="80776">
                  <c:v>0.83507462686567158</c:v>
                </c:pt>
                <c:pt idx="80777">
                  <c:v>0.83519761372110379</c:v>
                </c:pt>
                <c:pt idx="80778">
                  <c:v>0.83582089552238814</c:v>
                </c:pt>
                <c:pt idx="80779">
                  <c:v>0.83569828230022403</c:v>
                </c:pt>
                <c:pt idx="80780">
                  <c:v>0.83601045946955543</c:v>
                </c:pt>
                <c:pt idx="80781">
                  <c:v>0.83563690698543147</c:v>
                </c:pt>
                <c:pt idx="80782">
                  <c:v>0.83594917787742895</c:v>
                </c:pt>
                <c:pt idx="80783">
                  <c:v>0.83588785046728986</c:v>
                </c:pt>
                <c:pt idx="80784">
                  <c:v>0.83563690698543147</c:v>
                </c:pt>
                <c:pt idx="80785">
                  <c:v>0.83607169529499625</c:v>
                </c:pt>
                <c:pt idx="80786">
                  <c:v>0.83538633818589025</c:v>
                </c:pt>
                <c:pt idx="80787">
                  <c:v>0.83538633818589025</c:v>
                </c:pt>
                <c:pt idx="80788">
                  <c:v>0.83538633818589025</c:v>
                </c:pt>
                <c:pt idx="80789">
                  <c:v>0.83575961179544622</c:v>
                </c:pt>
                <c:pt idx="80790">
                  <c:v>0.83544776119402997</c:v>
                </c:pt>
                <c:pt idx="80791">
                  <c:v>0.83507462686567158</c:v>
                </c:pt>
                <c:pt idx="80792">
                  <c:v>0.83582089552238814</c:v>
                </c:pt>
                <c:pt idx="80793">
                  <c:v>0.83582089552238814</c:v>
                </c:pt>
                <c:pt idx="80794">
                  <c:v>0.83550913838120111</c:v>
                </c:pt>
                <c:pt idx="80795">
                  <c:v>0.83544776119402997</c:v>
                </c:pt>
                <c:pt idx="80796">
                  <c:v>0.83513614323013807</c:v>
                </c:pt>
                <c:pt idx="80797">
                  <c:v>0.83544776119402997</c:v>
                </c:pt>
                <c:pt idx="80798">
                  <c:v>0.83544776119402997</c:v>
                </c:pt>
                <c:pt idx="80799">
                  <c:v>0.83575961179544622</c:v>
                </c:pt>
                <c:pt idx="80800">
                  <c:v>0.83569828230022403</c:v>
                </c:pt>
                <c:pt idx="80801">
                  <c:v>0.83532486930545191</c:v>
                </c:pt>
                <c:pt idx="80802">
                  <c:v>0.83532486930545191</c:v>
                </c:pt>
                <c:pt idx="80803">
                  <c:v>0.83563690698543147</c:v>
                </c:pt>
                <c:pt idx="80804">
                  <c:v>0.83532486930545191</c:v>
                </c:pt>
                <c:pt idx="80805">
                  <c:v>0.83594917787742895</c:v>
                </c:pt>
                <c:pt idx="80806">
                  <c:v>0.83551401869158892</c:v>
                </c:pt>
                <c:pt idx="80807">
                  <c:v>0.83588785046728986</c:v>
                </c:pt>
                <c:pt idx="80808">
                  <c:v>0.83582647718773373</c:v>
                </c:pt>
                <c:pt idx="80809">
                  <c:v>0.83545250560957374</c:v>
                </c:pt>
                <c:pt idx="80810">
                  <c:v>0.83582647718773373</c:v>
                </c:pt>
                <c:pt idx="80811">
                  <c:v>0.8362616822429908</c:v>
                </c:pt>
                <c:pt idx="80812">
                  <c:v>0.83563690698543147</c:v>
                </c:pt>
                <c:pt idx="80813">
                  <c:v>0.83601045946955543</c:v>
                </c:pt>
                <c:pt idx="80814">
                  <c:v>0.83594917787742895</c:v>
                </c:pt>
                <c:pt idx="80815">
                  <c:v>0.83594917787742895</c:v>
                </c:pt>
                <c:pt idx="80816">
                  <c:v>0.83569828230022403</c:v>
                </c:pt>
                <c:pt idx="80817">
                  <c:v>0.83607169529499625</c:v>
                </c:pt>
                <c:pt idx="80818">
                  <c:v>0.83601045946955543</c:v>
                </c:pt>
                <c:pt idx="80819">
                  <c:v>0.83601045946955543</c:v>
                </c:pt>
                <c:pt idx="80820">
                  <c:v>0.83601045946955543</c:v>
                </c:pt>
                <c:pt idx="80821">
                  <c:v>0.83563690698543147</c:v>
                </c:pt>
                <c:pt idx="80822">
                  <c:v>0.83601045946955543</c:v>
                </c:pt>
                <c:pt idx="80823">
                  <c:v>0.83569828230022403</c:v>
                </c:pt>
                <c:pt idx="80824">
                  <c:v>0.83575961179544611</c:v>
                </c:pt>
                <c:pt idx="80825">
                  <c:v>0.83575961179544611</c:v>
                </c:pt>
                <c:pt idx="80826">
                  <c:v>0.83544776119402997</c:v>
                </c:pt>
                <c:pt idx="80827">
                  <c:v>0.83550913838120111</c:v>
                </c:pt>
                <c:pt idx="80828">
                  <c:v>0.83550913838120111</c:v>
                </c:pt>
                <c:pt idx="80829">
                  <c:v>0.83525903838986215</c:v>
                </c:pt>
                <c:pt idx="80830">
                  <c:v>0.83557046979865779</c:v>
                </c:pt>
                <c:pt idx="80831">
                  <c:v>0.83513614323013807</c:v>
                </c:pt>
                <c:pt idx="80832">
                  <c:v>0.83544776119402997</c:v>
                </c:pt>
                <c:pt idx="80833">
                  <c:v>0.83544776119402997</c:v>
                </c:pt>
                <c:pt idx="80834">
                  <c:v>0.83582089552238814</c:v>
                </c:pt>
                <c:pt idx="80835">
                  <c:v>0.83507462686567158</c:v>
                </c:pt>
                <c:pt idx="80836">
                  <c:v>0.83538633818589025</c:v>
                </c:pt>
                <c:pt idx="80837">
                  <c:v>0.83569828230022403</c:v>
                </c:pt>
                <c:pt idx="80838">
                  <c:v>0.83569828230022403</c:v>
                </c:pt>
                <c:pt idx="80839">
                  <c:v>0.83569828230022403</c:v>
                </c:pt>
                <c:pt idx="80840">
                  <c:v>0.83594917787742895</c:v>
                </c:pt>
                <c:pt idx="80841">
                  <c:v>0.83563690698543147</c:v>
                </c:pt>
                <c:pt idx="80842">
                  <c:v>0.83594917787742895</c:v>
                </c:pt>
                <c:pt idx="80843">
                  <c:v>0.83588785046728986</c:v>
                </c:pt>
                <c:pt idx="80844">
                  <c:v>0.83588785046728986</c:v>
                </c:pt>
                <c:pt idx="80845">
                  <c:v>0.83588785046728986</c:v>
                </c:pt>
                <c:pt idx="80846">
                  <c:v>0.83563690698543147</c:v>
                </c:pt>
                <c:pt idx="80847">
                  <c:v>0.83538633818589025</c:v>
                </c:pt>
                <c:pt idx="80848">
                  <c:v>0.83569828230022403</c:v>
                </c:pt>
                <c:pt idx="80849">
                  <c:v>0.83601045946955543</c:v>
                </c:pt>
                <c:pt idx="80850">
                  <c:v>0.83601045946955543</c:v>
                </c:pt>
                <c:pt idx="80851">
                  <c:v>0.83601045946955543</c:v>
                </c:pt>
                <c:pt idx="80852">
                  <c:v>0.83601045946955543</c:v>
                </c:pt>
                <c:pt idx="80853">
                  <c:v>0.83601045946955543</c:v>
                </c:pt>
                <c:pt idx="80854">
                  <c:v>0.83563690698543147</c:v>
                </c:pt>
                <c:pt idx="80855">
                  <c:v>0.83563690698543147</c:v>
                </c:pt>
                <c:pt idx="80856">
                  <c:v>0.83563690698543147</c:v>
                </c:pt>
                <c:pt idx="80857">
                  <c:v>0.83563690698543147</c:v>
                </c:pt>
                <c:pt idx="80858">
                  <c:v>0.83601045946955543</c:v>
                </c:pt>
                <c:pt idx="80859">
                  <c:v>0.83563690698543147</c:v>
                </c:pt>
                <c:pt idx="80860">
                  <c:v>0.83601045946955543</c:v>
                </c:pt>
                <c:pt idx="80861">
                  <c:v>0.83569828230022403</c:v>
                </c:pt>
                <c:pt idx="80862">
                  <c:v>0.83569828230022403</c:v>
                </c:pt>
                <c:pt idx="80863">
                  <c:v>0.83569828230022403</c:v>
                </c:pt>
                <c:pt idx="80864">
                  <c:v>0.83607169529499625</c:v>
                </c:pt>
                <c:pt idx="80865">
                  <c:v>0.83538633818589025</c:v>
                </c:pt>
                <c:pt idx="80866">
                  <c:v>0.83575961179544622</c:v>
                </c:pt>
                <c:pt idx="80867">
                  <c:v>0.83544776119402997</c:v>
                </c:pt>
                <c:pt idx="80868">
                  <c:v>0.83582089552238814</c:v>
                </c:pt>
                <c:pt idx="80869">
                  <c:v>0.83550913838120111</c:v>
                </c:pt>
                <c:pt idx="80870">
                  <c:v>0.83550913838120111</c:v>
                </c:pt>
                <c:pt idx="80871">
                  <c:v>0.83513614323013807</c:v>
                </c:pt>
                <c:pt idx="80872">
                  <c:v>0.83550913838120111</c:v>
                </c:pt>
                <c:pt idx="80873">
                  <c:v>0.83582089552238814</c:v>
                </c:pt>
                <c:pt idx="80874">
                  <c:v>0.83544776119402997</c:v>
                </c:pt>
                <c:pt idx="80875">
                  <c:v>0.83538633818589025</c:v>
                </c:pt>
                <c:pt idx="80876">
                  <c:v>0.83544776119402975</c:v>
                </c:pt>
                <c:pt idx="80877">
                  <c:v>0.83544776119402997</c:v>
                </c:pt>
                <c:pt idx="80878">
                  <c:v>0.83582089552238814</c:v>
                </c:pt>
                <c:pt idx="80879">
                  <c:v>0.83575961179544611</c:v>
                </c:pt>
                <c:pt idx="80880">
                  <c:v>0.83575961179544611</c:v>
                </c:pt>
                <c:pt idx="80881">
                  <c:v>0.83601045946955543</c:v>
                </c:pt>
                <c:pt idx="80882">
                  <c:v>0.83594917787742895</c:v>
                </c:pt>
                <c:pt idx="80883">
                  <c:v>0.83601045946955543</c:v>
                </c:pt>
                <c:pt idx="80884">
                  <c:v>0.83607169529499625</c:v>
                </c:pt>
                <c:pt idx="80885">
                  <c:v>0.83575961179544611</c:v>
                </c:pt>
                <c:pt idx="80886">
                  <c:v>0.83575961179544622</c:v>
                </c:pt>
                <c:pt idx="80887">
                  <c:v>0.83544776119402997</c:v>
                </c:pt>
                <c:pt idx="80888">
                  <c:v>0.83588213353226415</c:v>
                </c:pt>
                <c:pt idx="80889">
                  <c:v>0.83550913838120111</c:v>
                </c:pt>
                <c:pt idx="80890">
                  <c:v>0.83550913838120111</c:v>
                </c:pt>
                <c:pt idx="80891">
                  <c:v>0.83557046979865779</c:v>
                </c:pt>
                <c:pt idx="80892">
                  <c:v>0.83525903838986215</c:v>
                </c:pt>
                <c:pt idx="80893">
                  <c:v>0.83557046979865779</c:v>
                </c:pt>
                <c:pt idx="80894">
                  <c:v>0.83525903838986215</c:v>
                </c:pt>
                <c:pt idx="80895">
                  <c:v>0.83588213353226415</c:v>
                </c:pt>
                <c:pt idx="80896">
                  <c:v>0.83569828230022403</c:v>
                </c:pt>
                <c:pt idx="80897">
                  <c:v>0.83601045946955543</c:v>
                </c:pt>
                <c:pt idx="80898">
                  <c:v>0.83563690698543147</c:v>
                </c:pt>
                <c:pt idx="80899">
                  <c:v>0.83538633818589025</c:v>
                </c:pt>
                <c:pt idx="80900">
                  <c:v>0.83607169529499625</c:v>
                </c:pt>
                <c:pt idx="80901">
                  <c:v>0.83601045946955543</c:v>
                </c:pt>
                <c:pt idx="80902">
                  <c:v>0.83594917787742895</c:v>
                </c:pt>
                <c:pt idx="80903">
                  <c:v>0.83557548579970109</c:v>
                </c:pt>
                <c:pt idx="80904">
                  <c:v>0.83632286995515692</c:v>
                </c:pt>
                <c:pt idx="80905">
                  <c:v>0.83601045946955543</c:v>
                </c:pt>
                <c:pt idx="80906">
                  <c:v>0.83607169529499625</c:v>
                </c:pt>
                <c:pt idx="80907">
                  <c:v>0.83613288540500197</c:v>
                </c:pt>
                <c:pt idx="80908">
                  <c:v>0.83575961179544611</c:v>
                </c:pt>
                <c:pt idx="80909">
                  <c:v>0.83575961179544611</c:v>
                </c:pt>
                <c:pt idx="80910">
                  <c:v>0.83575961179544611</c:v>
                </c:pt>
                <c:pt idx="80911">
                  <c:v>0.83582089552238814</c:v>
                </c:pt>
                <c:pt idx="80912">
                  <c:v>0.83575961179544611</c:v>
                </c:pt>
                <c:pt idx="80913">
                  <c:v>0.83575961179544611</c:v>
                </c:pt>
                <c:pt idx="80914">
                  <c:v>0.83575961179544611</c:v>
                </c:pt>
                <c:pt idx="80915">
                  <c:v>0.83607169529499625</c:v>
                </c:pt>
                <c:pt idx="80916">
                  <c:v>0.83607169529499625</c:v>
                </c:pt>
                <c:pt idx="80917">
                  <c:v>0.83613288540500197</c:v>
                </c:pt>
                <c:pt idx="80918">
                  <c:v>0.83613288540500197</c:v>
                </c:pt>
                <c:pt idx="80919">
                  <c:v>0.83582089552238814</c:v>
                </c:pt>
                <c:pt idx="80920">
                  <c:v>0.83582089552238814</c:v>
                </c:pt>
                <c:pt idx="80921">
                  <c:v>0.83519761372110379</c:v>
                </c:pt>
                <c:pt idx="80922">
                  <c:v>0.83557046979865779</c:v>
                </c:pt>
                <c:pt idx="80923">
                  <c:v>0.83588213353226415</c:v>
                </c:pt>
                <c:pt idx="80924">
                  <c:v>0.83550913838120111</c:v>
                </c:pt>
                <c:pt idx="80925">
                  <c:v>0.83550913838120111</c:v>
                </c:pt>
                <c:pt idx="80926">
                  <c:v>0.83619402985074631</c:v>
                </c:pt>
                <c:pt idx="80927">
                  <c:v>0.83613288540500197</c:v>
                </c:pt>
                <c:pt idx="80928">
                  <c:v>0.83575961179544611</c:v>
                </c:pt>
                <c:pt idx="80929">
                  <c:v>0.83575961179544611</c:v>
                </c:pt>
                <c:pt idx="80930">
                  <c:v>0.83575961179544611</c:v>
                </c:pt>
                <c:pt idx="80931">
                  <c:v>0.83569828230022403</c:v>
                </c:pt>
                <c:pt idx="80932">
                  <c:v>0.83569828230022403</c:v>
                </c:pt>
                <c:pt idx="80933">
                  <c:v>0.83563690698543147</c:v>
                </c:pt>
                <c:pt idx="80934">
                  <c:v>0.83601045946955543</c:v>
                </c:pt>
                <c:pt idx="80935">
                  <c:v>0.83601045946955543</c:v>
                </c:pt>
                <c:pt idx="80936">
                  <c:v>0.83563690698543147</c:v>
                </c:pt>
                <c:pt idx="80937">
                  <c:v>0.83532486930545191</c:v>
                </c:pt>
                <c:pt idx="80938">
                  <c:v>0.83538633818589025</c:v>
                </c:pt>
                <c:pt idx="80939">
                  <c:v>0.83582089552238814</c:v>
                </c:pt>
                <c:pt idx="80940">
                  <c:v>0.83582089552238814</c:v>
                </c:pt>
                <c:pt idx="80941">
                  <c:v>0.83582089552238814</c:v>
                </c:pt>
                <c:pt idx="80942">
                  <c:v>0.83588213353226415</c:v>
                </c:pt>
                <c:pt idx="80943">
                  <c:v>0.83588213353226415</c:v>
                </c:pt>
                <c:pt idx="80944">
                  <c:v>0.83557046979865779</c:v>
                </c:pt>
                <c:pt idx="80945">
                  <c:v>0.8353204172876304</c:v>
                </c:pt>
                <c:pt idx="80946">
                  <c:v>0.83557046979865779</c:v>
                </c:pt>
                <c:pt idx="80947">
                  <c:v>0.83582089552238814</c:v>
                </c:pt>
                <c:pt idx="80948">
                  <c:v>0.83550913838120111</c:v>
                </c:pt>
                <c:pt idx="80949">
                  <c:v>0.83519761372110379</c:v>
                </c:pt>
                <c:pt idx="80950">
                  <c:v>0.83557046979865779</c:v>
                </c:pt>
                <c:pt idx="80951">
                  <c:v>0.83557046979865779</c:v>
                </c:pt>
                <c:pt idx="80952">
                  <c:v>0.83588213353226415</c:v>
                </c:pt>
                <c:pt idx="80953">
                  <c:v>0.83588213353226415</c:v>
                </c:pt>
                <c:pt idx="80954">
                  <c:v>0.83600447260529265</c:v>
                </c:pt>
                <c:pt idx="80955">
                  <c:v>0.8353204172876304</c:v>
                </c:pt>
                <c:pt idx="80956">
                  <c:v>0.83557046979865779</c:v>
                </c:pt>
                <c:pt idx="80957">
                  <c:v>0.83588213353226415</c:v>
                </c:pt>
                <c:pt idx="80958">
                  <c:v>0.83613288540500197</c:v>
                </c:pt>
                <c:pt idx="80959">
                  <c:v>0.83569828230022403</c:v>
                </c:pt>
                <c:pt idx="80960">
                  <c:v>0.83569828230022403</c:v>
                </c:pt>
                <c:pt idx="80961">
                  <c:v>0.83607169529499625</c:v>
                </c:pt>
                <c:pt idx="80962">
                  <c:v>0.83569828230022403</c:v>
                </c:pt>
                <c:pt idx="80963">
                  <c:v>0.83569828230022403</c:v>
                </c:pt>
                <c:pt idx="80964">
                  <c:v>0.83569828230022403</c:v>
                </c:pt>
                <c:pt idx="80965">
                  <c:v>0.83582089552238825</c:v>
                </c:pt>
                <c:pt idx="80966">
                  <c:v>0.83582089552238825</c:v>
                </c:pt>
                <c:pt idx="80967">
                  <c:v>0.83613288540500197</c:v>
                </c:pt>
                <c:pt idx="80968">
                  <c:v>0.83613288540500197</c:v>
                </c:pt>
                <c:pt idx="80969">
                  <c:v>0.83613288540500197</c:v>
                </c:pt>
                <c:pt idx="80970">
                  <c:v>0.83582089552238814</c:v>
                </c:pt>
                <c:pt idx="80971">
                  <c:v>0.83588213353226415</c:v>
                </c:pt>
                <c:pt idx="80972">
                  <c:v>0.83557046979865779</c:v>
                </c:pt>
                <c:pt idx="80973">
                  <c:v>0.83594332587621178</c:v>
                </c:pt>
                <c:pt idx="80974">
                  <c:v>0.8356317554975774</c:v>
                </c:pt>
                <c:pt idx="80975">
                  <c:v>0.8356317554975774</c:v>
                </c:pt>
                <c:pt idx="80976">
                  <c:v>0.83525903838986215</c:v>
                </c:pt>
                <c:pt idx="80977">
                  <c:v>0.8353204172876304</c:v>
                </c:pt>
                <c:pt idx="80978">
                  <c:v>0.83538175046554941</c:v>
                </c:pt>
                <c:pt idx="80979">
                  <c:v>0.8357541899441342</c:v>
                </c:pt>
                <c:pt idx="80980">
                  <c:v>0.83538175046554941</c:v>
                </c:pt>
                <c:pt idx="80981">
                  <c:v>0.83538175046554941</c:v>
                </c:pt>
                <c:pt idx="80982">
                  <c:v>0.83538175046554941</c:v>
                </c:pt>
                <c:pt idx="80983">
                  <c:v>0.8353204172876304</c:v>
                </c:pt>
                <c:pt idx="80984">
                  <c:v>0.8353204172876304</c:v>
                </c:pt>
                <c:pt idx="80985">
                  <c:v>0.8356317554975774</c:v>
                </c:pt>
                <c:pt idx="80986">
                  <c:v>0.8356317554975774</c:v>
                </c:pt>
                <c:pt idx="80987">
                  <c:v>0.83557046979865779</c:v>
                </c:pt>
                <c:pt idx="80988">
                  <c:v>0.8356317554975774</c:v>
                </c:pt>
                <c:pt idx="80989">
                  <c:v>0.8356317554975774</c:v>
                </c:pt>
                <c:pt idx="80990">
                  <c:v>0.8356317554975774</c:v>
                </c:pt>
                <c:pt idx="80991">
                  <c:v>0.8356317554975774</c:v>
                </c:pt>
                <c:pt idx="80992">
                  <c:v>0.83525903838986215</c:v>
                </c:pt>
                <c:pt idx="80993">
                  <c:v>0.83519761372110379</c:v>
                </c:pt>
                <c:pt idx="80994">
                  <c:v>0.83519761372110379</c:v>
                </c:pt>
                <c:pt idx="80995">
                  <c:v>0.83519761372110379</c:v>
                </c:pt>
                <c:pt idx="80996">
                  <c:v>0.83519761372110379</c:v>
                </c:pt>
                <c:pt idx="80997">
                  <c:v>0.83588213353226415</c:v>
                </c:pt>
                <c:pt idx="80998">
                  <c:v>0.83582089552238814</c:v>
                </c:pt>
                <c:pt idx="80999">
                  <c:v>0.83582089552238814</c:v>
                </c:pt>
                <c:pt idx="81000">
                  <c:v>0.83582089552238814</c:v>
                </c:pt>
                <c:pt idx="81001">
                  <c:v>0.83613288540500197</c:v>
                </c:pt>
                <c:pt idx="81002">
                  <c:v>0.83613288540500197</c:v>
                </c:pt>
                <c:pt idx="81003">
                  <c:v>0.83613288540500197</c:v>
                </c:pt>
                <c:pt idx="81004">
                  <c:v>0.83575961179544611</c:v>
                </c:pt>
                <c:pt idx="81005">
                  <c:v>0.83613288540500197</c:v>
                </c:pt>
                <c:pt idx="81006">
                  <c:v>0.83575961179544611</c:v>
                </c:pt>
                <c:pt idx="81007">
                  <c:v>0.83613288540500197</c:v>
                </c:pt>
                <c:pt idx="81008">
                  <c:v>0.83575961179544611</c:v>
                </c:pt>
                <c:pt idx="81009">
                  <c:v>0.83569828230022403</c:v>
                </c:pt>
                <c:pt idx="81010">
                  <c:v>0.83601045946955543</c:v>
                </c:pt>
                <c:pt idx="81011">
                  <c:v>0.83607169529499625</c:v>
                </c:pt>
                <c:pt idx="81012">
                  <c:v>0.83569828230022403</c:v>
                </c:pt>
                <c:pt idx="81013">
                  <c:v>0.83569828230022403</c:v>
                </c:pt>
                <c:pt idx="81014">
                  <c:v>0.83569828230022403</c:v>
                </c:pt>
                <c:pt idx="81015">
                  <c:v>0.83569828230022403</c:v>
                </c:pt>
                <c:pt idx="81016">
                  <c:v>0.83575961179544611</c:v>
                </c:pt>
                <c:pt idx="81017">
                  <c:v>0.83569828230022403</c:v>
                </c:pt>
                <c:pt idx="81018">
                  <c:v>0.83575961179544611</c:v>
                </c:pt>
                <c:pt idx="81019">
                  <c:v>0.83575961179544611</c:v>
                </c:pt>
                <c:pt idx="81020">
                  <c:v>0.83613288540500197</c:v>
                </c:pt>
                <c:pt idx="81021">
                  <c:v>0.83544776119402997</c:v>
                </c:pt>
                <c:pt idx="81022">
                  <c:v>0.83550913838120111</c:v>
                </c:pt>
                <c:pt idx="81023">
                  <c:v>0.83594332587621178</c:v>
                </c:pt>
                <c:pt idx="81024">
                  <c:v>0.83594332587621178</c:v>
                </c:pt>
                <c:pt idx="81025">
                  <c:v>0.8356317554975774</c:v>
                </c:pt>
                <c:pt idx="81026">
                  <c:v>0.83594332587621178</c:v>
                </c:pt>
                <c:pt idx="81027">
                  <c:v>0.83594332587621178</c:v>
                </c:pt>
                <c:pt idx="81028">
                  <c:v>0.83582089552238814</c:v>
                </c:pt>
                <c:pt idx="81029">
                  <c:v>0.83575961179544611</c:v>
                </c:pt>
                <c:pt idx="81030">
                  <c:v>0.83607169529499625</c:v>
                </c:pt>
                <c:pt idx="81031">
                  <c:v>0.83575961179544611</c:v>
                </c:pt>
                <c:pt idx="81032">
                  <c:v>0.83607169529499625</c:v>
                </c:pt>
                <c:pt idx="81033">
                  <c:v>0.83607169529499625</c:v>
                </c:pt>
                <c:pt idx="81034">
                  <c:v>0.83644510828976859</c:v>
                </c:pt>
                <c:pt idx="81035">
                  <c:v>0.83650615901455772</c:v>
                </c:pt>
                <c:pt idx="81036">
                  <c:v>0.83619402985074631</c:v>
                </c:pt>
                <c:pt idx="81037">
                  <c:v>0.83550913838120111</c:v>
                </c:pt>
                <c:pt idx="81038">
                  <c:v>0.83588213353226415</c:v>
                </c:pt>
                <c:pt idx="81039">
                  <c:v>0.83557046979865779</c:v>
                </c:pt>
                <c:pt idx="81040">
                  <c:v>0.83569299552906118</c:v>
                </c:pt>
                <c:pt idx="81041">
                  <c:v>0.83544303797468367</c:v>
                </c:pt>
                <c:pt idx="81042">
                  <c:v>0.83550427986602172</c:v>
                </c:pt>
                <c:pt idx="81043">
                  <c:v>0.83513211760327521</c:v>
                </c:pt>
                <c:pt idx="81044">
                  <c:v>0.83550427986602172</c:v>
                </c:pt>
                <c:pt idx="81045">
                  <c:v>0.83581533879374537</c:v>
                </c:pt>
                <c:pt idx="81046">
                  <c:v>0.83538175046554941</c:v>
                </c:pt>
                <c:pt idx="81047">
                  <c:v>0.8356317554975774</c:v>
                </c:pt>
                <c:pt idx="81048">
                  <c:v>0.8356317554975774</c:v>
                </c:pt>
                <c:pt idx="81049">
                  <c:v>0.8353204172876304</c:v>
                </c:pt>
                <c:pt idx="81050">
                  <c:v>0.83557046979865779</c:v>
                </c:pt>
                <c:pt idx="81051">
                  <c:v>0.83557046979865779</c:v>
                </c:pt>
                <c:pt idx="81052">
                  <c:v>0.83550913838120111</c:v>
                </c:pt>
                <c:pt idx="81053">
                  <c:v>0.83588213353226415</c:v>
                </c:pt>
                <c:pt idx="81054">
                  <c:v>0.83588213353226415</c:v>
                </c:pt>
                <c:pt idx="81055">
                  <c:v>0.83594332587621178</c:v>
                </c:pt>
                <c:pt idx="81056">
                  <c:v>0.83594332587621178</c:v>
                </c:pt>
                <c:pt idx="81057">
                  <c:v>0.83631618195376578</c:v>
                </c:pt>
                <c:pt idx="81058">
                  <c:v>0.83594332587621178</c:v>
                </c:pt>
                <c:pt idx="81059">
                  <c:v>0.83594332587621178</c:v>
                </c:pt>
                <c:pt idx="81060">
                  <c:v>0.83594332587621178</c:v>
                </c:pt>
                <c:pt idx="81061">
                  <c:v>0.83582089552238814</c:v>
                </c:pt>
                <c:pt idx="81062">
                  <c:v>0.83619402985074631</c:v>
                </c:pt>
                <c:pt idx="81063">
                  <c:v>0.83619402985074631</c:v>
                </c:pt>
                <c:pt idx="81064">
                  <c:v>0.83588213353226415</c:v>
                </c:pt>
                <c:pt idx="81065">
                  <c:v>0.83625512868332708</c:v>
                </c:pt>
                <c:pt idx="81066">
                  <c:v>0.83594332587621178</c:v>
                </c:pt>
                <c:pt idx="81067">
                  <c:v>0.83594332587621178</c:v>
                </c:pt>
                <c:pt idx="81068">
                  <c:v>0.83569299552906118</c:v>
                </c:pt>
                <c:pt idx="81069">
                  <c:v>0.83569299552906118</c:v>
                </c:pt>
                <c:pt idx="81070">
                  <c:v>0.83538175046554941</c:v>
                </c:pt>
                <c:pt idx="81071">
                  <c:v>0.8357541899441342</c:v>
                </c:pt>
                <c:pt idx="81072">
                  <c:v>0.8357541899441342</c:v>
                </c:pt>
                <c:pt idx="81073">
                  <c:v>0.83538175046554941</c:v>
                </c:pt>
                <c:pt idx="81074">
                  <c:v>0.83538175046554941</c:v>
                </c:pt>
                <c:pt idx="81075">
                  <c:v>0.83538175046554941</c:v>
                </c:pt>
                <c:pt idx="81076">
                  <c:v>0.8357541899441342</c:v>
                </c:pt>
                <c:pt idx="81077">
                  <c:v>0.8357541899441342</c:v>
                </c:pt>
                <c:pt idx="81078">
                  <c:v>0.8357541899441342</c:v>
                </c:pt>
                <c:pt idx="81079">
                  <c:v>0.83538175046554941</c:v>
                </c:pt>
                <c:pt idx="81080">
                  <c:v>0.83538175046554941</c:v>
                </c:pt>
                <c:pt idx="81081">
                  <c:v>0.83538175046554941</c:v>
                </c:pt>
                <c:pt idx="81082">
                  <c:v>0.83569299552906118</c:v>
                </c:pt>
                <c:pt idx="81083">
                  <c:v>0.8357541899441342</c:v>
                </c:pt>
                <c:pt idx="81084">
                  <c:v>0.83544303797468367</c:v>
                </c:pt>
                <c:pt idx="81085">
                  <c:v>0.83569299552906118</c:v>
                </c:pt>
                <c:pt idx="81086">
                  <c:v>0.8356317554975774</c:v>
                </c:pt>
                <c:pt idx="81087">
                  <c:v>0.8356317554975774</c:v>
                </c:pt>
                <c:pt idx="81088">
                  <c:v>0.83600447260529265</c:v>
                </c:pt>
                <c:pt idx="81089">
                  <c:v>0.83600447260529265</c:v>
                </c:pt>
                <c:pt idx="81090">
                  <c:v>0.83600447260529265</c:v>
                </c:pt>
                <c:pt idx="81091">
                  <c:v>0.83594332587621178</c:v>
                </c:pt>
                <c:pt idx="81092">
                  <c:v>0.83588213353226415</c:v>
                </c:pt>
                <c:pt idx="81093">
                  <c:v>0.83582089552238814</c:v>
                </c:pt>
                <c:pt idx="81094">
                  <c:v>0.83607169529499625</c:v>
                </c:pt>
                <c:pt idx="81095">
                  <c:v>0.83607169529499625</c:v>
                </c:pt>
                <c:pt idx="81096">
                  <c:v>0.83569828230022403</c:v>
                </c:pt>
                <c:pt idx="81097">
                  <c:v>0.83569828230022403</c:v>
                </c:pt>
                <c:pt idx="81098">
                  <c:v>0.8363840119536794</c:v>
                </c:pt>
                <c:pt idx="81099">
                  <c:v>0.83607169529499625</c:v>
                </c:pt>
                <c:pt idx="81100">
                  <c:v>0.83607169529499625</c:v>
                </c:pt>
                <c:pt idx="81101">
                  <c:v>0.83582089552238814</c:v>
                </c:pt>
                <c:pt idx="81102">
                  <c:v>0.83557046979865779</c:v>
                </c:pt>
                <c:pt idx="81103">
                  <c:v>0.83557046979865779</c:v>
                </c:pt>
                <c:pt idx="81104">
                  <c:v>0.83557046979865779</c:v>
                </c:pt>
                <c:pt idx="81105">
                  <c:v>0.83588213353226415</c:v>
                </c:pt>
                <c:pt idx="81106">
                  <c:v>0.83582089552238814</c:v>
                </c:pt>
                <c:pt idx="81107">
                  <c:v>0.83575961179544622</c:v>
                </c:pt>
                <c:pt idx="81108">
                  <c:v>0.83607169529499625</c:v>
                </c:pt>
                <c:pt idx="81109">
                  <c:v>0.83607169529499625</c:v>
                </c:pt>
                <c:pt idx="81110">
                  <c:v>0.83607169529499625</c:v>
                </c:pt>
                <c:pt idx="81111">
                  <c:v>0.83601045946955543</c:v>
                </c:pt>
                <c:pt idx="81112">
                  <c:v>0.83607169529499625</c:v>
                </c:pt>
                <c:pt idx="81113">
                  <c:v>0.83569828230022403</c:v>
                </c:pt>
                <c:pt idx="81114">
                  <c:v>0.83575961179544611</c:v>
                </c:pt>
                <c:pt idx="81115">
                  <c:v>0.83575961179544622</c:v>
                </c:pt>
                <c:pt idx="81116">
                  <c:v>0.83582089552238814</c:v>
                </c:pt>
                <c:pt idx="81117">
                  <c:v>0.83550913838120111</c:v>
                </c:pt>
                <c:pt idx="81118">
                  <c:v>0.83557046979865779</c:v>
                </c:pt>
                <c:pt idx="81119">
                  <c:v>0.83550913838120111</c:v>
                </c:pt>
                <c:pt idx="81120">
                  <c:v>0.83513614323013807</c:v>
                </c:pt>
                <c:pt idx="81121">
                  <c:v>0.83544776119402997</c:v>
                </c:pt>
                <c:pt idx="81122">
                  <c:v>0.83575961179544622</c:v>
                </c:pt>
                <c:pt idx="81123">
                  <c:v>0.83575961179544622</c:v>
                </c:pt>
                <c:pt idx="81124">
                  <c:v>0.83544776119402997</c:v>
                </c:pt>
                <c:pt idx="81125">
                  <c:v>0.83582089552238814</c:v>
                </c:pt>
                <c:pt idx="81126">
                  <c:v>0.83582089552238814</c:v>
                </c:pt>
                <c:pt idx="81127">
                  <c:v>0.83550913838120111</c:v>
                </c:pt>
                <c:pt idx="81128">
                  <c:v>0.83513614323013807</c:v>
                </c:pt>
                <c:pt idx="81129">
                  <c:v>0.83582089552238814</c:v>
                </c:pt>
                <c:pt idx="81130">
                  <c:v>0.83538633818589025</c:v>
                </c:pt>
                <c:pt idx="81131">
                  <c:v>0.83538633818589025</c:v>
                </c:pt>
                <c:pt idx="81132">
                  <c:v>0.83538633818589025</c:v>
                </c:pt>
                <c:pt idx="81133">
                  <c:v>0.83575961179544622</c:v>
                </c:pt>
                <c:pt idx="81134">
                  <c:v>0.83575961179544611</c:v>
                </c:pt>
                <c:pt idx="81135">
                  <c:v>0.83575961179544611</c:v>
                </c:pt>
                <c:pt idx="81136">
                  <c:v>0.83601045946955543</c:v>
                </c:pt>
                <c:pt idx="81137">
                  <c:v>0.83575961179544611</c:v>
                </c:pt>
                <c:pt idx="81138">
                  <c:v>0.83575961179544611</c:v>
                </c:pt>
                <c:pt idx="81139">
                  <c:v>0.83575961179544611</c:v>
                </c:pt>
                <c:pt idx="81140">
                  <c:v>0.83582089552238814</c:v>
                </c:pt>
                <c:pt idx="81141">
                  <c:v>0.83613288540500197</c:v>
                </c:pt>
                <c:pt idx="81142">
                  <c:v>0.83582089552238814</c:v>
                </c:pt>
                <c:pt idx="81143">
                  <c:v>0.83582089552238814</c:v>
                </c:pt>
                <c:pt idx="81144">
                  <c:v>0.83588213353226415</c:v>
                </c:pt>
                <c:pt idx="81145">
                  <c:v>0.83588213353226415</c:v>
                </c:pt>
                <c:pt idx="81146">
                  <c:v>0.83588213353226415</c:v>
                </c:pt>
                <c:pt idx="81147">
                  <c:v>0.83588213353226415</c:v>
                </c:pt>
                <c:pt idx="81148">
                  <c:v>0.83619402985074631</c:v>
                </c:pt>
                <c:pt idx="81149">
                  <c:v>0.83582089552238814</c:v>
                </c:pt>
                <c:pt idx="81150">
                  <c:v>0.83582089552238814</c:v>
                </c:pt>
                <c:pt idx="81151">
                  <c:v>0.83575961179544611</c:v>
                </c:pt>
                <c:pt idx="81152">
                  <c:v>0.83575961179544611</c:v>
                </c:pt>
                <c:pt idx="81153">
                  <c:v>0.83582089552238814</c:v>
                </c:pt>
                <c:pt idx="81154">
                  <c:v>0.83619402985074631</c:v>
                </c:pt>
                <c:pt idx="81155">
                  <c:v>0.83588213353226415</c:v>
                </c:pt>
                <c:pt idx="81156">
                  <c:v>0.83550913838120111</c:v>
                </c:pt>
                <c:pt idx="81157">
                  <c:v>0.83588213353226415</c:v>
                </c:pt>
                <c:pt idx="81158">
                  <c:v>0.83625512868332708</c:v>
                </c:pt>
                <c:pt idx="81159">
                  <c:v>0.83619402985074631</c:v>
                </c:pt>
                <c:pt idx="81160">
                  <c:v>0.83582089552238814</c:v>
                </c:pt>
                <c:pt idx="81161">
                  <c:v>0.83619402985074631</c:v>
                </c:pt>
                <c:pt idx="81162">
                  <c:v>0.83582089552238814</c:v>
                </c:pt>
                <c:pt idx="81163">
                  <c:v>0.83588213353226415</c:v>
                </c:pt>
                <c:pt idx="81164">
                  <c:v>0.83588213353226415</c:v>
                </c:pt>
                <c:pt idx="81165">
                  <c:v>0.83619402985074631</c:v>
                </c:pt>
                <c:pt idx="81166">
                  <c:v>0.83582089552238814</c:v>
                </c:pt>
                <c:pt idx="81167">
                  <c:v>0.83588213353226415</c:v>
                </c:pt>
                <c:pt idx="81168">
                  <c:v>0.83588213353226415</c:v>
                </c:pt>
                <c:pt idx="81169">
                  <c:v>0.83582089552238814</c:v>
                </c:pt>
                <c:pt idx="81170">
                  <c:v>0.83613288540500197</c:v>
                </c:pt>
                <c:pt idx="81171">
                  <c:v>0.83575961179544611</c:v>
                </c:pt>
                <c:pt idx="81172">
                  <c:v>0.83601045946955543</c:v>
                </c:pt>
                <c:pt idx="81173">
                  <c:v>0.83594917787742895</c:v>
                </c:pt>
                <c:pt idx="81174">
                  <c:v>0.83563690698543147</c:v>
                </c:pt>
                <c:pt idx="81175">
                  <c:v>0.83601045946955543</c:v>
                </c:pt>
                <c:pt idx="81176">
                  <c:v>0.83601045946955543</c:v>
                </c:pt>
                <c:pt idx="81177">
                  <c:v>0.83557548579970109</c:v>
                </c:pt>
                <c:pt idx="81178">
                  <c:v>0.83563690698543147</c:v>
                </c:pt>
                <c:pt idx="81179">
                  <c:v>0.83607169529499625</c:v>
                </c:pt>
                <c:pt idx="81180">
                  <c:v>0.83575961179544611</c:v>
                </c:pt>
                <c:pt idx="81181">
                  <c:v>0.83575961179544611</c:v>
                </c:pt>
                <c:pt idx="81182">
                  <c:v>0.83613288540500197</c:v>
                </c:pt>
                <c:pt idx="81183">
                  <c:v>0.83613288540500197</c:v>
                </c:pt>
                <c:pt idx="81184">
                  <c:v>0.83650615901455772</c:v>
                </c:pt>
                <c:pt idx="81185">
                  <c:v>0.83619402985074631</c:v>
                </c:pt>
                <c:pt idx="81186">
                  <c:v>0.83557046979865779</c:v>
                </c:pt>
                <c:pt idx="81187">
                  <c:v>0.83594332587621178</c:v>
                </c:pt>
                <c:pt idx="81188">
                  <c:v>0.83557046979865779</c:v>
                </c:pt>
                <c:pt idx="81189">
                  <c:v>0.83525903838986215</c:v>
                </c:pt>
                <c:pt idx="81190">
                  <c:v>0.83557046979865779</c:v>
                </c:pt>
                <c:pt idx="81191">
                  <c:v>0.83525903838986215</c:v>
                </c:pt>
                <c:pt idx="81192">
                  <c:v>0.83550913838120111</c:v>
                </c:pt>
                <c:pt idx="81193">
                  <c:v>0.83582089552238814</c:v>
                </c:pt>
                <c:pt idx="81194">
                  <c:v>0.83582089552238814</c:v>
                </c:pt>
                <c:pt idx="81195">
                  <c:v>0.83550913838120111</c:v>
                </c:pt>
                <c:pt idx="81196">
                  <c:v>0.83582089552238814</c:v>
                </c:pt>
                <c:pt idx="81197">
                  <c:v>0.83575961179544611</c:v>
                </c:pt>
                <c:pt idx="81198">
                  <c:v>0.83575961179544611</c:v>
                </c:pt>
                <c:pt idx="81199">
                  <c:v>0.83582089552238814</c:v>
                </c:pt>
                <c:pt idx="81200">
                  <c:v>0.83619402985074631</c:v>
                </c:pt>
                <c:pt idx="81201">
                  <c:v>0.83582089552238814</c:v>
                </c:pt>
                <c:pt idx="81202">
                  <c:v>0.83544776119402975</c:v>
                </c:pt>
                <c:pt idx="81203">
                  <c:v>0.83582089552238814</c:v>
                </c:pt>
                <c:pt idx="81204">
                  <c:v>0.83575961179544611</c:v>
                </c:pt>
                <c:pt idx="81205">
                  <c:v>0.83601045946955543</c:v>
                </c:pt>
                <c:pt idx="81206">
                  <c:v>0.83601045946955543</c:v>
                </c:pt>
                <c:pt idx="81207">
                  <c:v>0.83569828230022403</c:v>
                </c:pt>
                <c:pt idx="81208">
                  <c:v>0.83607169529499625</c:v>
                </c:pt>
                <c:pt idx="81209">
                  <c:v>0.83607169529499625</c:v>
                </c:pt>
                <c:pt idx="81210">
                  <c:v>0.83575961179544622</c:v>
                </c:pt>
                <c:pt idx="81211">
                  <c:v>0.83588213353226415</c:v>
                </c:pt>
                <c:pt idx="81212">
                  <c:v>0.8356317554975774</c:v>
                </c:pt>
                <c:pt idx="81213">
                  <c:v>0.8356317554975774</c:v>
                </c:pt>
                <c:pt idx="81214">
                  <c:v>0.8353204172876304</c:v>
                </c:pt>
                <c:pt idx="81215">
                  <c:v>0.83525903838986215</c:v>
                </c:pt>
                <c:pt idx="81216">
                  <c:v>0.83550913838120111</c:v>
                </c:pt>
                <c:pt idx="81217">
                  <c:v>0.83544776119402997</c:v>
                </c:pt>
                <c:pt idx="81218">
                  <c:v>0.83550913838120111</c:v>
                </c:pt>
                <c:pt idx="81219">
                  <c:v>0.83544776119402997</c:v>
                </c:pt>
                <c:pt idx="81220">
                  <c:v>0.83544776119402997</c:v>
                </c:pt>
                <c:pt idx="81221">
                  <c:v>0.83588213353226415</c:v>
                </c:pt>
                <c:pt idx="81222">
                  <c:v>0.83519761372110379</c:v>
                </c:pt>
                <c:pt idx="81223">
                  <c:v>0.83550913838120111</c:v>
                </c:pt>
                <c:pt idx="81224">
                  <c:v>0.83550913838120111</c:v>
                </c:pt>
                <c:pt idx="81225">
                  <c:v>0.83582089552238814</c:v>
                </c:pt>
                <c:pt idx="81226">
                  <c:v>0.83575961179544611</c:v>
                </c:pt>
                <c:pt idx="81227">
                  <c:v>0.83538633818589025</c:v>
                </c:pt>
                <c:pt idx="81228">
                  <c:v>0.83569828230022403</c:v>
                </c:pt>
                <c:pt idx="81229">
                  <c:v>0.83569828230022403</c:v>
                </c:pt>
                <c:pt idx="81230">
                  <c:v>0.83601045946955543</c:v>
                </c:pt>
                <c:pt idx="81231">
                  <c:v>0.83594917787742895</c:v>
                </c:pt>
                <c:pt idx="81232">
                  <c:v>0.83594917787742895</c:v>
                </c:pt>
                <c:pt idx="81233">
                  <c:v>0.83569828230022403</c:v>
                </c:pt>
                <c:pt idx="81234">
                  <c:v>0.83569828230022403</c:v>
                </c:pt>
                <c:pt idx="81235">
                  <c:v>0.83601045946955543</c:v>
                </c:pt>
                <c:pt idx="81236">
                  <c:v>0.83575961179544611</c:v>
                </c:pt>
                <c:pt idx="81237">
                  <c:v>0.83538633818589025</c:v>
                </c:pt>
                <c:pt idx="81238">
                  <c:v>0.83575961179544611</c:v>
                </c:pt>
                <c:pt idx="81239">
                  <c:v>0.83538633818589025</c:v>
                </c:pt>
                <c:pt idx="81240">
                  <c:v>0.83569828230022403</c:v>
                </c:pt>
                <c:pt idx="81241">
                  <c:v>0.83575961179544611</c:v>
                </c:pt>
                <c:pt idx="81242">
                  <c:v>0.83607169529499625</c:v>
                </c:pt>
                <c:pt idx="81243">
                  <c:v>0.83601045946955543</c:v>
                </c:pt>
                <c:pt idx="81244">
                  <c:v>0.83601045946955543</c:v>
                </c:pt>
                <c:pt idx="81245">
                  <c:v>0.83569828230022403</c:v>
                </c:pt>
                <c:pt idx="81246">
                  <c:v>0.83532486930545191</c:v>
                </c:pt>
                <c:pt idx="81247">
                  <c:v>0.83538633818589025</c:v>
                </c:pt>
                <c:pt idx="81248">
                  <c:v>0.83544776119402997</c:v>
                </c:pt>
                <c:pt idx="81249">
                  <c:v>0.83544776119402997</c:v>
                </c:pt>
                <c:pt idx="81250">
                  <c:v>0.83575961179544622</c:v>
                </c:pt>
                <c:pt idx="81251">
                  <c:v>0.83544776119402997</c:v>
                </c:pt>
                <c:pt idx="81252">
                  <c:v>0.83544776119402997</c:v>
                </c:pt>
                <c:pt idx="81253">
                  <c:v>0.83613288540500197</c:v>
                </c:pt>
                <c:pt idx="81254">
                  <c:v>0.83613288540500197</c:v>
                </c:pt>
                <c:pt idx="81255">
                  <c:v>0.83575961179544622</c:v>
                </c:pt>
                <c:pt idx="81256">
                  <c:v>0.83613288540500197</c:v>
                </c:pt>
                <c:pt idx="81257">
                  <c:v>0.83619402985074631</c:v>
                </c:pt>
                <c:pt idx="81258">
                  <c:v>0.83613288540500197</c:v>
                </c:pt>
                <c:pt idx="81259">
                  <c:v>0.83569828230022403</c:v>
                </c:pt>
                <c:pt idx="81260">
                  <c:v>0.83601045946955543</c:v>
                </c:pt>
                <c:pt idx="81261">
                  <c:v>0.83601045946955543</c:v>
                </c:pt>
                <c:pt idx="81262">
                  <c:v>0.83601045946955543</c:v>
                </c:pt>
                <c:pt idx="81263">
                  <c:v>0.83601045946955543</c:v>
                </c:pt>
                <c:pt idx="81264">
                  <c:v>0.83601045946955543</c:v>
                </c:pt>
                <c:pt idx="81265">
                  <c:v>0.83569828230022403</c:v>
                </c:pt>
                <c:pt idx="81266">
                  <c:v>0.83569828230022403</c:v>
                </c:pt>
                <c:pt idx="81267">
                  <c:v>0.83575961179544622</c:v>
                </c:pt>
                <c:pt idx="81268">
                  <c:v>0.83613288540500197</c:v>
                </c:pt>
                <c:pt idx="81269">
                  <c:v>0.83575961179544611</c:v>
                </c:pt>
                <c:pt idx="81270">
                  <c:v>0.83569828230022403</c:v>
                </c:pt>
                <c:pt idx="81271">
                  <c:v>0.83601045946955543</c:v>
                </c:pt>
                <c:pt idx="81272">
                  <c:v>0.83601045946955543</c:v>
                </c:pt>
                <c:pt idx="81273">
                  <c:v>0.83563690698543147</c:v>
                </c:pt>
                <c:pt idx="81274">
                  <c:v>0.83601045946955543</c:v>
                </c:pt>
                <c:pt idx="81275">
                  <c:v>0.83607169529499625</c:v>
                </c:pt>
                <c:pt idx="81276">
                  <c:v>0.83607169529499625</c:v>
                </c:pt>
                <c:pt idx="81277">
                  <c:v>0.83582089552238814</c:v>
                </c:pt>
                <c:pt idx="81278">
                  <c:v>0.83550913838120111</c:v>
                </c:pt>
                <c:pt idx="81279">
                  <c:v>0.83557046979865779</c:v>
                </c:pt>
                <c:pt idx="81280">
                  <c:v>0.83557046979865779</c:v>
                </c:pt>
                <c:pt idx="81281">
                  <c:v>0.83544776119402997</c:v>
                </c:pt>
                <c:pt idx="81282">
                  <c:v>0.83544776119402997</c:v>
                </c:pt>
                <c:pt idx="81283">
                  <c:v>0.83582089552238814</c:v>
                </c:pt>
                <c:pt idx="81284">
                  <c:v>0.83544776119402997</c:v>
                </c:pt>
                <c:pt idx="81285">
                  <c:v>0.83575961179544622</c:v>
                </c:pt>
                <c:pt idx="81286">
                  <c:v>0.83538633818589025</c:v>
                </c:pt>
                <c:pt idx="81287">
                  <c:v>0.83538633818589025</c:v>
                </c:pt>
                <c:pt idx="81288">
                  <c:v>0.83538633818589025</c:v>
                </c:pt>
                <c:pt idx="81289">
                  <c:v>0.83550913838120111</c:v>
                </c:pt>
                <c:pt idx="81290">
                  <c:v>0.83588213353226415</c:v>
                </c:pt>
                <c:pt idx="81291">
                  <c:v>0.83588213353226415</c:v>
                </c:pt>
                <c:pt idx="81292">
                  <c:v>0.83550913838120111</c:v>
                </c:pt>
                <c:pt idx="81293">
                  <c:v>0.83544776119402997</c:v>
                </c:pt>
                <c:pt idx="81294">
                  <c:v>0.83575961179544622</c:v>
                </c:pt>
                <c:pt idx="81295">
                  <c:v>0.83575961179544622</c:v>
                </c:pt>
                <c:pt idx="81296">
                  <c:v>0.83575961179544611</c:v>
                </c:pt>
                <c:pt idx="81297">
                  <c:v>0.83613288540500197</c:v>
                </c:pt>
                <c:pt idx="81298">
                  <c:v>0.83644510828976859</c:v>
                </c:pt>
                <c:pt idx="81299">
                  <c:v>0.83601045946955543</c:v>
                </c:pt>
                <c:pt idx="81300">
                  <c:v>0.83557548579970109</c:v>
                </c:pt>
                <c:pt idx="81301">
                  <c:v>0.83557548579970109</c:v>
                </c:pt>
                <c:pt idx="81302">
                  <c:v>0.83594917787742895</c:v>
                </c:pt>
                <c:pt idx="81303">
                  <c:v>0.8362616822429908</c:v>
                </c:pt>
                <c:pt idx="81304">
                  <c:v>0.83601045946955543</c:v>
                </c:pt>
                <c:pt idx="81305">
                  <c:v>0.83613288540500197</c:v>
                </c:pt>
                <c:pt idx="81306">
                  <c:v>0.83550913838120111</c:v>
                </c:pt>
                <c:pt idx="81307">
                  <c:v>0.83557046979865779</c:v>
                </c:pt>
                <c:pt idx="81308">
                  <c:v>0.83550913838120111</c:v>
                </c:pt>
                <c:pt idx="81309">
                  <c:v>0.83544776119402997</c:v>
                </c:pt>
                <c:pt idx="81310">
                  <c:v>0.83619402985074631</c:v>
                </c:pt>
                <c:pt idx="81311">
                  <c:v>0.83588213353226415</c:v>
                </c:pt>
                <c:pt idx="81312">
                  <c:v>0.83544776119402997</c:v>
                </c:pt>
                <c:pt idx="81313">
                  <c:v>0.83550913838120111</c:v>
                </c:pt>
                <c:pt idx="81314">
                  <c:v>0.83550913838120111</c:v>
                </c:pt>
                <c:pt idx="81315">
                  <c:v>0.83582089552238814</c:v>
                </c:pt>
                <c:pt idx="81316">
                  <c:v>0.83544776119402997</c:v>
                </c:pt>
                <c:pt idx="81317">
                  <c:v>0.83544776119402997</c:v>
                </c:pt>
                <c:pt idx="81318">
                  <c:v>0.83519761372110379</c:v>
                </c:pt>
                <c:pt idx="81319">
                  <c:v>0.83550913838120111</c:v>
                </c:pt>
                <c:pt idx="81320">
                  <c:v>0.83544776119402997</c:v>
                </c:pt>
                <c:pt idx="81321">
                  <c:v>0.83588213353226415</c:v>
                </c:pt>
                <c:pt idx="81322">
                  <c:v>0.8356317554975774</c:v>
                </c:pt>
                <c:pt idx="81323">
                  <c:v>0.8356317554975774</c:v>
                </c:pt>
                <c:pt idx="81324">
                  <c:v>0.8356317554975774</c:v>
                </c:pt>
                <c:pt idx="81325">
                  <c:v>0.8356317554975774</c:v>
                </c:pt>
                <c:pt idx="81326">
                  <c:v>0.8356317554975774</c:v>
                </c:pt>
                <c:pt idx="81327">
                  <c:v>0.83600447260529276</c:v>
                </c:pt>
                <c:pt idx="81328">
                  <c:v>0.83557046979865779</c:v>
                </c:pt>
                <c:pt idx="81329">
                  <c:v>0.83550913838120111</c:v>
                </c:pt>
                <c:pt idx="81330">
                  <c:v>0.83582089552238814</c:v>
                </c:pt>
                <c:pt idx="81331">
                  <c:v>0.83582089552238814</c:v>
                </c:pt>
                <c:pt idx="81332">
                  <c:v>0.83582089552238814</c:v>
                </c:pt>
                <c:pt idx="81333">
                  <c:v>0.83619402985074631</c:v>
                </c:pt>
                <c:pt idx="81334">
                  <c:v>0.83619402985074631</c:v>
                </c:pt>
                <c:pt idx="81335">
                  <c:v>0.83544776119402997</c:v>
                </c:pt>
                <c:pt idx="81336">
                  <c:v>0.83513614323013807</c:v>
                </c:pt>
                <c:pt idx="81337">
                  <c:v>0.83582089552238814</c:v>
                </c:pt>
                <c:pt idx="81338">
                  <c:v>0.83582089552238814</c:v>
                </c:pt>
                <c:pt idx="81339">
                  <c:v>0.83519761372110379</c:v>
                </c:pt>
                <c:pt idx="81340">
                  <c:v>0.83557046979865779</c:v>
                </c:pt>
                <c:pt idx="81341">
                  <c:v>0.8356317554975774</c:v>
                </c:pt>
                <c:pt idx="81342">
                  <c:v>0.8353204172876304</c:v>
                </c:pt>
                <c:pt idx="81343">
                  <c:v>0.8356317554975774</c:v>
                </c:pt>
                <c:pt idx="81344">
                  <c:v>0.83525903838986215</c:v>
                </c:pt>
                <c:pt idx="81345">
                  <c:v>0.83550913838120111</c:v>
                </c:pt>
                <c:pt idx="81346">
                  <c:v>0.83550913838120111</c:v>
                </c:pt>
                <c:pt idx="81347">
                  <c:v>0.83588213353226415</c:v>
                </c:pt>
                <c:pt idx="81348">
                  <c:v>0.83550913838120111</c:v>
                </c:pt>
                <c:pt idx="81349">
                  <c:v>0.83575961179544622</c:v>
                </c:pt>
                <c:pt idx="81350">
                  <c:v>0.83569828230022403</c:v>
                </c:pt>
                <c:pt idx="81351">
                  <c:v>0.83607169529499625</c:v>
                </c:pt>
                <c:pt idx="81352">
                  <c:v>0.83601045946955543</c:v>
                </c:pt>
                <c:pt idx="81353">
                  <c:v>0.83601045946955543</c:v>
                </c:pt>
                <c:pt idx="81354">
                  <c:v>0.83594917787742895</c:v>
                </c:pt>
                <c:pt idx="81355">
                  <c:v>0.83594917787742895</c:v>
                </c:pt>
                <c:pt idx="81356">
                  <c:v>0.83563690698543147</c:v>
                </c:pt>
                <c:pt idx="81357">
                  <c:v>0.83632286995515692</c:v>
                </c:pt>
                <c:pt idx="81358">
                  <c:v>0.83563690698543147</c:v>
                </c:pt>
                <c:pt idx="81359">
                  <c:v>0.83575961179544622</c:v>
                </c:pt>
                <c:pt idx="81360">
                  <c:v>0.83588213353226415</c:v>
                </c:pt>
                <c:pt idx="81361">
                  <c:v>0.83594332587621178</c:v>
                </c:pt>
                <c:pt idx="81362">
                  <c:v>0.8356317554975774</c:v>
                </c:pt>
                <c:pt idx="81363">
                  <c:v>0.83557046979865779</c:v>
                </c:pt>
                <c:pt idx="81364">
                  <c:v>0.83557046979865779</c:v>
                </c:pt>
                <c:pt idx="81365">
                  <c:v>0.83588213353226415</c:v>
                </c:pt>
                <c:pt idx="81366">
                  <c:v>0.83557046979865779</c:v>
                </c:pt>
                <c:pt idx="81367">
                  <c:v>0.83594332587621178</c:v>
                </c:pt>
                <c:pt idx="81368">
                  <c:v>0.83557046979865779</c:v>
                </c:pt>
                <c:pt idx="81369">
                  <c:v>0.83550913838120111</c:v>
                </c:pt>
                <c:pt idx="81370">
                  <c:v>0.83582089552238814</c:v>
                </c:pt>
                <c:pt idx="81371">
                  <c:v>0.83575961179544622</c:v>
                </c:pt>
                <c:pt idx="81372">
                  <c:v>0.83582089552238814</c:v>
                </c:pt>
                <c:pt idx="81373">
                  <c:v>0.83582089552238814</c:v>
                </c:pt>
                <c:pt idx="81374">
                  <c:v>0.83619402985074631</c:v>
                </c:pt>
                <c:pt idx="81375">
                  <c:v>0.83588213353226415</c:v>
                </c:pt>
                <c:pt idx="81376">
                  <c:v>0.8356317554975774</c:v>
                </c:pt>
                <c:pt idx="81377">
                  <c:v>0.8356317554975774</c:v>
                </c:pt>
                <c:pt idx="81378">
                  <c:v>0.83519761372110379</c:v>
                </c:pt>
                <c:pt idx="81379">
                  <c:v>0.83550913838120111</c:v>
                </c:pt>
                <c:pt idx="81380">
                  <c:v>0.83550913838120111</c:v>
                </c:pt>
                <c:pt idx="81381">
                  <c:v>0.83582089552238814</c:v>
                </c:pt>
                <c:pt idx="81382">
                  <c:v>0.83575961179544622</c:v>
                </c:pt>
                <c:pt idx="81383">
                  <c:v>0.83569828230022403</c:v>
                </c:pt>
                <c:pt idx="81384">
                  <c:v>0.83601045946955543</c:v>
                </c:pt>
                <c:pt idx="81385">
                  <c:v>0.83601045946955543</c:v>
                </c:pt>
                <c:pt idx="81386">
                  <c:v>0.83607169529499625</c:v>
                </c:pt>
                <c:pt idx="81387">
                  <c:v>0.83607169529499625</c:v>
                </c:pt>
                <c:pt idx="81388">
                  <c:v>0.83538633818589025</c:v>
                </c:pt>
                <c:pt idx="81389">
                  <c:v>0.83582089552238814</c:v>
                </c:pt>
                <c:pt idx="81390">
                  <c:v>0.83557046979865779</c:v>
                </c:pt>
                <c:pt idx="81391">
                  <c:v>0.8356317554975774</c:v>
                </c:pt>
                <c:pt idx="81392">
                  <c:v>0.8356317554975774</c:v>
                </c:pt>
                <c:pt idx="81393">
                  <c:v>0.83525903838986215</c:v>
                </c:pt>
                <c:pt idx="81394">
                  <c:v>0.83550913838120111</c:v>
                </c:pt>
                <c:pt idx="81395">
                  <c:v>0.83550913838120111</c:v>
                </c:pt>
                <c:pt idx="81396">
                  <c:v>0.83619402985074631</c:v>
                </c:pt>
                <c:pt idx="81397">
                  <c:v>0.83575961179544611</c:v>
                </c:pt>
                <c:pt idx="81398">
                  <c:v>0.8363840119536794</c:v>
                </c:pt>
                <c:pt idx="81399">
                  <c:v>0.83575961179544611</c:v>
                </c:pt>
                <c:pt idx="81400">
                  <c:v>0.83575961179544611</c:v>
                </c:pt>
                <c:pt idx="81401">
                  <c:v>0.83607169529499625</c:v>
                </c:pt>
                <c:pt idx="81402">
                  <c:v>0.83569828230022403</c:v>
                </c:pt>
                <c:pt idx="81403">
                  <c:v>0.83544776119402997</c:v>
                </c:pt>
                <c:pt idx="81404">
                  <c:v>0.83588213353226415</c:v>
                </c:pt>
                <c:pt idx="81405">
                  <c:v>0.83588213353226415</c:v>
                </c:pt>
                <c:pt idx="81406">
                  <c:v>0.83550913838120111</c:v>
                </c:pt>
                <c:pt idx="81407">
                  <c:v>0.83582089552238814</c:v>
                </c:pt>
                <c:pt idx="81408">
                  <c:v>0.83569828230022403</c:v>
                </c:pt>
                <c:pt idx="81409">
                  <c:v>0.83607169529499625</c:v>
                </c:pt>
                <c:pt idx="81410">
                  <c:v>0.83607169529499625</c:v>
                </c:pt>
                <c:pt idx="81411">
                  <c:v>0.83644510828976859</c:v>
                </c:pt>
                <c:pt idx="81412">
                  <c:v>0.83607169529499625</c:v>
                </c:pt>
                <c:pt idx="81413">
                  <c:v>0.83607169529499625</c:v>
                </c:pt>
                <c:pt idx="81414">
                  <c:v>0.83601045946955543</c:v>
                </c:pt>
                <c:pt idx="81415">
                  <c:v>0.83607169529499636</c:v>
                </c:pt>
                <c:pt idx="81416">
                  <c:v>0.83544776119402997</c:v>
                </c:pt>
                <c:pt idx="81417">
                  <c:v>0.83544776119402997</c:v>
                </c:pt>
                <c:pt idx="81418">
                  <c:v>0.83544776119402997</c:v>
                </c:pt>
                <c:pt idx="81419">
                  <c:v>0.83582089552238814</c:v>
                </c:pt>
                <c:pt idx="81420">
                  <c:v>0.83582089552238814</c:v>
                </c:pt>
                <c:pt idx="81421">
                  <c:v>0.83575961179544622</c:v>
                </c:pt>
                <c:pt idx="81422">
                  <c:v>0.83544776119402997</c:v>
                </c:pt>
                <c:pt idx="81423">
                  <c:v>0.83550913838120111</c:v>
                </c:pt>
                <c:pt idx="81424">
                  <c:v>0.83588213353226415</c:v>
                </c:pt>
                <c:pt idx="81425">
                  <c:v>0.83594332587621178</c:v>
                </c:pt>
                <c:pt idx="81426">
                  <c:v>0.83557046979865779</c:v>
                </c:pt>
                <c:pt idx="81427">
                  <c:v>0.8356317554975774</c:v>
                </c:pt>
                <c:pt idx="81428">
                  <c:v>0.83588213353226415</c:v>
                </c:pt>
                <c:pt idx="81429">
                  <c:v>0.83588213353226415</c:v>
                </c:pt>
                <c:pt idx="81430">
                  <c:v>0.83594332587621178</c:v>
                </c:pt>
                <c:pt idx="81431">
                  <c:v>0.83588213353226415</c:v>
                </c:pt>
                <c:pt idx="81432">
                  <c:v>0.83557046979865779</c:v>
                </c:pt>
                <c:pt idx="81433">
                  <c:v>0.83550913838120111</c:v>
                </c:pt>
                <c:pt idx="81434">
                  <c:v>0.83582089552238814</c:v>
                </c:pt>
                <c:pt idx="81435">
                  <c:v>0.83575961179544622</c:v>
                </c:pt>
                <c:pt idx="81436">
                  <c:v>0.83575961179544622</c:v>
                </c:pt>
                <c:pt idx="81437">
                  <c:v>0.83544776119402997</c:v>
                </c:pt>
                <c:pt idx="81438">
                  <c:v>0.83582089552238814</c:v>
                </c:pt>
                <c:pt idx="81439">
                  <c:v>0.83625512868332708</c:v>
                </c:pt>
                <c:pt idx="81440">
                  <c:v>0.83619402985074631</c:v>
                </c:pt>
                <c:pt idx="81441">
                  <c:v>0.83613288540500197</c:v>
                </c:pt>
                <c:pt idx="81442">
                  <c:v>0.83569828230022403</c:v>
                </c:pt>
                <c:pt idx="81443">
                  <c:v>0.83569828230022403</c:v>
                </c:pt>
                <c:pt idx="81444">
                  <c:v>0.83607169529499625</c:v>
                </c:pt>
                <c:pt idx="81445">
                  <c:v>0.83569828230022403</c:v>
                </c:pt>
                <c:pt idx="81446">
                  <c:v>0.83607169529499625</c:v>
                </c:pt>
                <c:pt idx="81447">
                  <c:v>0.83644510828976859</c:v>
                </c:pt>
                <c:pt idx="81448">
                  <c:v>0.83644510828976859</c:v>
                </c:pt>
                <c:pt idx="81449">
                  <c:v>0.83607169529499625</c:v>
                </c:pt>
                <c:pt idx="81450">
                  <c:v>0.83601045946955543</c:v>
                </c:pt>
                <c:pt idx="81451">
                  <c:v>0.83607169529499625</c:v>
                </c:pt>
                <c:pt idx="81452">
                  <c:v>0.83607169529499625</c:v>
                </c:pt>
                <c:pt idx="81453">
                  <c:v>0.83607169529499625</c:v>
                </c:pt>
                <c:pt idx="81454">
                  <c:v>0.83613288540500197</c:v>
                </c:pt>
                <c:pt idx="81455">
                  <c:v>0.83613288540500197</c:v>
                </c:pt>
                <c:pt idx="81456">
                  <c:v>0.83607169529499625</c:v>
                </c:pt>
                <c:pt idx="81457">
                  <c:v>0.83601045946955543</c:v>
                </c:pt>
                <c:pt idx="81458">
                  <c:v>0.83601045946955543</c:v>
                </c:pt>
                <c:pt idx="81459">
                  <c:v>0.83575961179544611</c:v>
                </c:pt>
                <c:pt idx="81460">
                  <c:v>0.83607169529499625</c:v>
                </c:pt>
                <c:pt idx="81461">
                  <c:v>0.83613288540500197</c:v>
                </c:pt>
                <c:pt idx="81462">
                  <c:v>0.83582089552238814</c:v>
                </c:pt>
                <c:pt idx="81463">
                  <c:v>0.83557046979865779</c:v>
                </c:pt>
                <c:pt idx="81464">
                  <c:v>0.83557046979865779</c:v>
                </c:pt>
                <c:pt idx="81465">
                  <c:v>0.83557046979865779</c:v>
                </c:pt>
                <c:pt idx="81466">
                  <c:v>0.8356317554975774</c:v>
                </c:pt>
                <c:pt idx="81467">
                  <c:v>0.8356317554975774</c:v>
                </c:pt>
                <c:pt idx="81468">
                  <c:v>0.83600447260529276</c:v>
                </c:pt>
                <c:pt idx="81469">
                  <c:v>0.83569299552906118</c:v>
                </c:pt>
                <c:pt idx="81470">
                  <c:v>0.83569299552906118</c:v>
                </c:pt>
                <c:pt idx="81471">
                  <c:v>0.83569299552906118</c:v>
                </c:pt>
                <c:pt idx="81472">
                  <c:v>0.83557046979865779</c:v>
                </c:pt>
                <c:pt idx="81473">
                  <c:v>0.83550913838120111</c:v>
                </c:pt>
                <c:pt idx="81474">
                  <c:v>0.83582089552238814</c:v>
                </c:pt>
                <c:pt idx="81475">
                  <c:v>0.83607169529499625</c:v>
                </c:pt>
                <c:pt idx="81476">
                  <c:v>0.8363840119536794</c:v>
                </c:pt>
                <c:pt idx="81477">
                  <c:v>0.83607169529499625</c:v>
                </c:pt>
                <c:pt idx="81478">
                  <c:v>0.83613288540500197</c:v>
                </c:pt>
                <c:pt idx="81479">
                  <c:v>0.83582089552238814</c:v>
                </c:pt>
                <c:pt idx="81480">
                  <c:v>0.83588213353226415</c:v>
                </c:pt>
                <c:pt idx="81481">
                  <c:v>0.83588213353226415</c:v>
                </c:pt>
                <c:pt idx="81482">
                  <c:v>0.83619402985074631</c:v>
                </c:pt>
                <c:pt idx="81483">
                  <c:v>0.83588213353226415</c:v>
                </c:pt>
                <c:pt idx="81484">
                  <c:v>0.83619402985074631</c:v>
                </c:pt>
                <c:pt idx="81485">
                  <c:v>0.83613288540500197</c:v>
                </c:pt>
                <c:pt idx="81486">
                  <c:v>0.83613288540500197</c:v>
                </c:pt>
                <c:pt idx="81487">
                  <c:v>0.83613288540500197</c:v>
                </c:pt>
                <c:pt idx="81488">
                  <c:v>0.83613288540500197</c:v>
                </c:pt>
                <c:pt idx="81489">
                  <c:v>0.83644510828976859</c:v>
                </c:pt>
                <c:pt idx="81490">
                  <c:v>0.83607169529499625</c:v>
                </c:pt>
                <c:pt idx="81491">
                  <c:v>0.83607169529499625</c:v>
                </c:pt>
                <c:pt idx="81492">
                  <c:v>0.83607169529499625</c:v>
                </c:pt>
                <c:pt idx="81493">
                  <c:v>0.83607169529499625</c:v>
                </c:pt>
                <c:pt idx="81494">
                  <c:v>0.83588213353226415</c:v>
                </c:pt>
                <c:pt idx="81495">
                  <c:v>0.83588213353226415</c:v>
                </c:pt>
                <c:pt idx="81496">
                  <c:v>0.83575961179544611</c:v>
                </c:pt>
                <c:pt idx="81497">
                  <c:v>0.83575961179544611</c:v>
                </c:pt>
                <c:pt idx="81498">
                  <c:v>0.83607169529499625</c:v>
                </c:pt>
                <c:pt idx="81499">
                  <c:v>0.83650615901455772</c:v>
                </c:pt>
                <c:pt idx="81500">
                  <c:v>0.83619402985074631</c:v>
                </c:pt>
                <c:pt idx="81501">
                  <c:v>0.83613288540500197</c:v>
                </c:pt>
                <c:pt idx="81502">
                  <c:v>0.83613288540500197</c:v>
                </c:pt>
                <c:pt idx="81503">
                  <c:v>0.83619402985074631</c:v>
                </c:pt>
                <c:pt idx="81504">
                  <c:v>0.83588213353226415</c:v>
                </c:pt>
                <c:pt idx="81505">
                  <c:v>0.83594332587621178</c:v>
                </c:pt>
                <c:pt idx="81506">
                  <c:v>0.83594332587621178</c:v>
                </c:pt>
                <c:pt idx="81507">
                  <c:v>0.8356317554975774</c:v>
                </c:pt>
                <c:pt idx="81508">
                  <c:v>0.8356317554975774</c:v>
                </c:pt>
                <c:pt idx="81509">
                  <c:v>0.83525903838986215</c:v>
                </c:pt>
                <c:pt idx="81510">
                  <c:v>0.83519761372110379</c:v>
                </c:pt>
                <c:pt idx="81511">
                  <c:v>0.83550913838120111</c:v>
                </c:pt>
                <c:pt idx="81512">
                  <c:v>0.83557046979865779</c:v>
                </c:pt>
                <c:pt idx="81513">
                  <c:v>0.83557046979865779</c:v>
                </c:pt>
                <c:pt idx="81514">
                  <c:v>0.83557046979865779</c:v>
                </c:pt>
                <c:pt idx="81515">
                  <c:v>0.83575961179544622</c:v>
                </c:pt>
                <c:pt idx="81516">
                  <c:v>0.83594917787742895</c:v>
                </c:pt>
                <c:pt idx="81517">
                  <c:v>0.83657442034405394</c:v>
                </c:pt>
                <c:pt idx="81518">
                  <c:v>0.83632286995515692</c:v>
                </c:pt>
                <c:pt idx="81519">
                  <c:v>0.83607169529499625</c:v>
                </c:pt>
                <c:pt idx="81520">
                  <c:v>0.83644510828976859</c:v>
                </c:pt>
                <c:pt idx="81521">
                  <c:v>0.83613288540500197</c:v>
                </c:pt>
                <c:pt idx="81522">
                  <c:v>0.83582089552238814</c:v>
                </c:pt>
                <c:pt idx="81523">
                  <c:v>0.83550913838120111</c:v>
                </c:pt>
                <c:pt idx="81524">
                  <c:v>0.83544776119402997</c:v>
                </c:pt>
                <c:pt idx="81525">
                  <c:v>0.83532486930545191</c:v>
                </c:pt>
                <c:pt idx="81526">
                  <c:v>0.83594917787742895</c:v>
                </c:pt>
                <c:pt idx="81527">
                  <c:v>0.83594917787742895</c:v>
                </c:pt>
                <c:pt idx="81528">
                  <c:v>0.83588785046728986</c:v>
                </c:pt>
                <c:pt idx="81529">
                  <c:v>0.83582647718773373</c:v>
                </c:pt>
                <c:pt idx="81530">
                  <c:v>0.8362616822429908</c:v>
                </c:pt>
                <c:pt idx="81531">
                  <c:v>0.83575961179544622</c:v>
                </c:pt>
                <c:pt idx="81532">
                  <c:v>0.83588213353226415</c:v>
                </c:pt>
                <c:pt idx="81533">
                  <c:v>0.83557046979865779</c:v>
                </c:pt>
                <c:pt idx="81534">
                  <c:v>0.83594332587621178</c:v>
                </c:pt>
                <c:pt idx="81535">
                  <c:v>0.8356317554975774</c:v>
                </c:pt>
                <c:pt idx="81536">
                  <c:v>0.8356317554975774</c:v>
                </c:pt>
                <c:pt idx="81537">
                  <c:v>0.8356317554975774</c:v>
                </c:pt>
                <c:pt idx="81538">
                  <c:v>0.83525903838986215</c:v>
                </c:pt>
                <c:pt idx="81539">
                  <c:v>0.8353204172876304</c:v>
                </c:pt>
                <c:pt idx="81540">
                  <c:v>0.8356317554975774</c:v>
                </c:pt>
                <c:pt idx="81541">
                  <c:v>0.8356317554975774</c:v>
                </c:pt>
                <c:pt idx="81542">
                  <c:v>0.83557046979865779</c:v>
                </c:pt>
                <c:pt idx="81543">
                  <c:v>0.83557046979865779</c:v>
                </c:pt>
                <c:pt idx="81544">
                  <c:v>0.83594332587621178</c:v>
                </c:pt>
                <c:pt idx="81545">
                  <c:v>0.83588213353226415</c:v>
                </c:pt>
                <c:pt idx="81546">
                  <c:v>0.83575961179544622</c:v>
                </c:pt>
                <c:pt idx="81547">
                  <c:v>0.83607169529499636</c:v>
                </c:pt>
                <c:pt idx="81548">
                  <c:v>0.83613288540500197</c:v>
                </c:pt>
                <c:pt idx="81549">
                  <c:v>0.83613288540500197</c:v>
                </c:pt>
                <c:pt idx="81550">
                  <c:v>0.83607169529499625</c:v>
                </c:pt>
                <c:pt idx="81551">
                  <c:v>0.83601045946955543</c:v>
                </c:pt>
                <c:pt idx="81552">
                  <c:v>0.8363840119536794</c:v>
                </c:pt>
                <c:pt idx="81553">
                  <c:v>0.83607169529499625</c:v>
                </c:pt>
                <c:pt idx="81554">
                  <c:v>0.83607169529499625</c:v>
                </c:pt>
                <c:pt idx="81555">
                  <c:v>0.83607169529499625</c:v>
                </c:pt>
                <c:pt idx="81556">
                  <c:v>0.83582089552238814</c:v>
                </c:pt>
                <c:pt idx="81557">
                  <c:v>0.83607169529499625</c:v>
                </c:pt>
                <c:pt idx="81558">
                  <c:v>0.83632286995515692</c:v>
                </c:pt>
                <c:pt idx="81559">
                  <c:v>0.83601045946955543</c:v>
                </c:pt>
                <c:pt idx="81560">
                  <c:v>0.83607169529499625</c:v>
                </c:pt>
                <c:pt idx="81561">
                  <c:v>0.83607169529499625</c:v>
                </c:pt>
                <c:pt idx="81562">
                  <c:v>0.83607169529499625</c:v>
                </c:pt>
                <c:pt idx="81563">
                  <c:v>0.83601045946955543</c:v>
                </c:pt>
                <c:pt idx="81564">
                  <c:v>0.8362616822429908</c:v>
                </c:pt>
                <c:pt idx="81565">
                  <c:v>0.8362616822429908</c:v>
                </c:pt>
                <c:pt idx="81566">
                  <c:v>0.83632286995515692</c:v>
                </c:pt>
                <c:pt idx="81567">
                  <c:v>0.83594917787742895</c:v>
                </c:pt>
                <c:pt idx="81568">
                  <c:v>0.83601045946955543</c:v>
                </c:pt>
                <c:pt idx="81569">
                  <c:v>0.83601045946955543</c:v>
                </c:pt>
                <c:pt idx="81570">
                  <c:v>0.83607169529499625</c:v>
                </c:pt>
                <c:pt idx="81571">
                  <c:v>0.83607169529499625</c:v>
                </c:pt>
                <c:pt idx="81572">
                  <c:v>0.83607169529499625</c:v>
                </c:pt>
                <c:pt idx="81573">
                  <c:v>0.83569828230022403</c:v>
                </c:pt>
                <c:pt idx="81574">
                  <c:v>0.83607169529499625</c:v>
                </c:pt>
                <c:pt idx="81575">
                  <c:v>0.83607169529499625</c:v>
                </c:pt>
                <c:pt idx="81576">
                  <c:v>0.83550913838120111</c:v>
                </c:pt>
                <c:pt idx="81577">
                  <c:v>0.83594332587621178</c:v>
                </c:pt>
                <c:pt idx="81578">
                  <c:v>0.8356317554975774</c:v>
                </c:pt>
                <c:pt idx="81579">
                  <c:v>0.8357541899441342</c:v>
                </c:pt>
                <c:pt idx="81580">
                  <c:v>0.83612662942271887</c:v>
                </c:pt>
                <c:pt idx="81581">
                  <c:v>0.83612662942271887</c:v>
                </c:pt>
                <c:pt idx="81582">
                  <c:v>0.8357541899441342</c:v>
                </c:pt>
                <c:pt idx="81583">
                  <c:v>0.8357541899441342</c:v>
                </c:pt>
                <c:pt idx="81584">
                  <c:v>0.8357541899441342</c:v>
                </c:pt>
                <c:pt idx="81585">
                  <c:v>0.83538175046554941</c:v>
                </c:pt>
                <c:pt idx="81586">
                  <c:v>0.83569299552906118</c:v>
                </c:pt>
                <c:pt idx="81587">
                  <c:v>0.83550913838120111</c:v>
                </c:pt>
                <c:pt idx="81588">
                  <c:v>0.83613288540500197</c:v>
                </c:pt>
                <c:pt idx="81589">
                  <c:v>0.83619402985074631</c:v>
                </c:pt>
                <c:pt idx="81590">
                  <c:v>0.83582089552238814</c:v>
                </c:pt>
                <c:pt idx="81591">
                  <c:v>0.83619402985074631</c:v>
                </c:pt>
                <c:pt idx="81592">
                  <c:v>0.83625512868332708</c:v>
                </c:pt>
                <c:pt idx="81593">
                  <c:v>0.83594332587621178</c:v>
                </c:pt>
                <c:pt idx="81594">
                  <c:v>0.8356317554975774</c:v>
                </c:pt>
                <c:pt idx="81595">
                  <c:v>0.8356317554975774</c:v>
                </c:pt>
                <c:pt idx="81596">
                  <c:v>0.8356317554975774</c:v>
                </c:pt>
                <c:pt idx="81597">
                  <c:v>0.83557046979865779</c:v>
                </c:pt>
                <c:pt idx="81598">
                  <c:v>0.8356317554975774</c:v>
                </c:pt>
                <c:pt idx="81599">
                  <c:v>0.83557046979865779</c:v>
                </c:pt>
                <c:pt idx="81600">
                  <c:v>0.83588213353226415</c:v>
                </c:pt>
                <c:pt idx="81601">
                  <c:v>0.83588213353226415</c:v>
                </c:pt>
                <c:pt idx="81602">
                  <c:v>0.83557046979865779</c:v>
                </c:pt>
                <c:pt idx="81603">
                  <c:v>0.83588213353226415</c:v>
                </c:pt>
                <c:pt idx="81604">
                  <c:v>0.83550913838120111</c:v>
                </c:pt>
                <c:pt idx="81605">
                  <c:v>0.83557046979865779</c:v>
                </c:pt>
                <c:pt idx="81606">
                  <c:v>0.83594332587621178</c:v>
                </c:pt>
                <c:pt idx="81607">
                  <c:v>0.83594332587621178</c:v>
                </c:pt>
                <c:pt idx="81608">
                  <c:v>0.8356317554975774</c:v>
                </c:pt>
                <c:pt idx="81609">
                  <c:v>0.8356317554975774</c:v>
                </c:pt>
                <c:pt idx="81610">
                  <c:v>0.83588213353226415</c:v>
                </c:pt>
                <c:pt idx="81611">
                  <c:v>0.83619402985074631</c:v>
                </c:pt>
                <c:pt idx="81612">
                  <c:v>0.83575961179544622</c:v>
                </c:pt>
                <c:pt idx="81613">
                  <c:v>0.83644510828976859</c:v>
                </c:pt>
                <c:pt idx="81614">
                  <c:v>0.8363840119536794</c:v>
                </c:pt>
                <c:pt idx="81615">
                  <c:v>0.83601045946955543</c:v>
                </c:pt>
                <c:pt idx="81616">
                  <c:v>0.83632286995515692</c:v>
                </c:pt>
                <c:pt idx="81617">
                  <c:v>0.83601045946955543</c:v>
                </c:pt>
                <c:pt idx="81618">
                  <c:v>0.83607169529499625</c:v>
                </c:pt>
                <c:pt idx="81619">
                  <c:v>0.83607169529499625</c:v>
                </c:pt>
                <c:pt idx="81620">
                  <c:v>0.83575961179544611</c:v>
                </c:pt>
                <c:pt idx="81621">
                  <c:v>0.83544776119402997</c:v>
                </c:pt>
                <c:pt idx="81622">
                  <c:v>0.83582089552238814</c:v>
                </c:pt>
                <c:pt idx="81623">
                  <c:v>0.83582089552238814</c:v>
                </c:pt>
                <c:pt idx="81624">
                  <c:v>0.83575961179544622</c:v>
                </c:pt>
                <c:pt idx="81625">
                  <c:v>0.83569828230022403</c:v>
                </c:pt>
                <c:pt idx="81626">
                  <c:v>0.83569828230022403</c:v>
                </c:pt>
                <c:pt idx="81627">
                  <c:v>0.83538633818589025</c:v>
                </c:pt>
                <c:pt idx="81628">
                  <c:v>0.83619402985074631</c:v>
                </c:pt>
                <c:pt idx="81629">
                  <c:v>0.83613288540500197</c:v>
                </c:pt>
                <c:pt idx="81630">
                  <c:v>0.83575961179544622</c:v>
                </c:pt>
                <c:pt idx="81631">
                  <c:v>0.83613288540500197</c:v>
                </c:pt>
                <c:pt idx="81632">
                  <c:v>0.83582089552238814</c:v>
                </c:pt>
                <c:pt idx="81633">
                  <c:v>0.83575961179544611</c:v>
                </c:pt>
                <c:pt idx="81634">
                  <c:v>0.83607169529499625</c:v>
                </c:pt>
                <c:pt idx="81635">
                  <c:v>0.83607169529499625</c:v>
                </c:pt>
                <c:pt idx="81636">
                  <c:v>0.8363840119536794</c:v>
                </c:pt>
                <c:pt idx="81637">
                  <c:v>0.8363840119536794</c:v>
                </c:pt>
                <c:pt idx="81638">
                  <c:v>0.83607169529499625</c:v>
                </c:pt>
                <c:pt idx="81639">
                  <c:v>0.83613288540500197</c:v>
                </c:pt>
                <c:pt idx="81640">
                  <c:v>0.83650615901455772</c:v>
                </c:pt>
                <c:pt idx="81641">
                  <c:v>0.83619402985074631</c:v>
                </c:pt>
                <c:pt idx="81642">
                  <c:v>0.83544776119402997</c:v>
                </c:pt>
                <c:pt idx="81643">
                  <c:v>0.83619402985074631</c:v>
                </c:pt>
                <c:pt idx="81644">
                  <c:v>0.83650615901455772</c:v>
                </c:pt>
                <c:pt idx="81645">
                  <c:v>0.83613288540500197</c:v>
                </c:pt>
                <c:pt idx="81646">
                  <c:v>0.83619402985074631</c:v>
                </c:pt>
                <c:pt idx="81647">
                  <c:v>0.83619402985074631</c:v>
                </c:pt>
                <c:pt idx="81648">
                  <c:v>0.83625512868332708</c:v>
                </c:pt>
                <c:pt idx="81649">
                  <c:v>0.83588213353226415</c:v>
                </c:pt>
                <c:pt idx="81650">
                  <c:v>0.83619402985074631</c:v>
                </c:pt>
                <c:pt idx="81651">
                  <c:v>0.83588213353226415</c:v>
                </c:pt>
                <c:pt idx="81652">
                  <c:v>0.83588213353226415</c:v>
                </c:pt>
                <c:pt idx="81653">
                  <c:v>0.83594332587621178</c:v>
                </c:pt>
                <c:pt idx="81654">
                  <c:v>0.83600447260529276</c:v>
                </c:pt>
                <c:pt idx="81655">
                  <c:v>0.8356317554975774</c:v>
                </c:pt>
                <c:pt idx="81656">
                  <c:v>0.83588213353226415</c:v>
                </c:pt>
                <c:pt idx="81657">
                  <c:v>0.83625512868332708</c:v>
                </c:pt>
                <c:pt idx="81658">
                  <c:v>0.83619402985074631</c:v>
                </c:pt>
                <c:pt idx="81659">
                  <c:v>0.83588213353226415</c:v>
                </c:pt>
                <c:pt idx="81660">
                  <c:v>0.83582089552238814</c:v>
                </c:pt>
                <c:pt idx="81661">
                  <c:v>0.83644510828976859</c:v>
                </c:pt>
                <c:pt idx="81662">
                  <c:v>0.83607169529499625</c:v>
                </c:pt>
                <c:pt idx="81663">
                  <c:v>0.83575961179544622</c:v>
                </c:pt>
                <c:pt idx="81664">
                  <c:v>0.83588213353226415</c:v>
                </c:pt>
                <c:pt idx="81665">
                  <c:v>0.83588213353226415</c:v>
                </c:pt>
                <c:pt idx="81666">
                  <c:v>0.83557046979865779</c:v>
                </c:pt>
                <c:pt idx="81667">
                  <c:v>0.83588213353226415</c:v>
                </c:pt>
                <c:pt idx="81668">
                  <c:v>0.83550913838120111</c:v>
                </c:pt>
                <c:pt idx="81669">
                  <c:v>0.83619402985074631</c:v>
                </c:pt>
                <c:pt idx="81670">
                  <c:v>0.83613288540500197</c:v>
                </c:pt>
                <c:pt idx="81671">
                  <c:v>0.83644510828976859</c:v>
                </c:pt>
                <c:pt idx="81672">
                  <c:v>0.8363840119536794</c:v>
                </c:pt>
                <c:pt idx="81673">
                  <c:v>0.83601045946955543</c:v>
                </c:pt>
                <c:pt idx="81674">
                  <c:v>0.83601045946955543</c:v>
                </c:pt>
                <c:pt idx="81675">
                  <c:v>0.83601045946955543</c:v>
                </c:pt>
                <c:pt idx="81676">
                  <c:v>0.83632286995515692</c:v>
                </c:pt>
                <c:pt idx="81677">
                  <c:v>0.83632286995515692</c:v>
                </c:pt>
                <c:pt idx="81678">
                  <c:v>0.83601045946955543</c:v>
                </c:pt>
                <c:pt idx="81679">
                  <c:v>0.8363840119536794</c:v>
                </c:pt>
                <c:pt idx="81680">
                  <c:v>0.83607169529499625</c:v>
                </c:pt>
                <c:pt idx="81681">
                  <c:v>0.83569828230022403</c:v>
                </c:pt>
                <c:pt idx="81682">
                  <c:v>0.83575961179544622</c:v>
                </c:pt>
                <c:pt idx="81683">
                  <c:v>0.83582089552238814</c:v>
                </c:pt>
                <c:pt idx="81684">
                  <c:v>0.83582089552238814</c:v>
                </c:pt>
                <c:pt idx="81685">
                  <c:v>0.83619402985074631</c:v>
                </c:pt>
                <c:pt idx="81686">
                  <c:v>0.83557046979865779</c:v>
                </c:pt>
                <c:pt idx="81687">
                  <c:v>0.83588213353226415</c:v>
                </c:pt>
                <c:pt idx="81688">
                  <c:v>0.83582089552238814</c:v>
                </c:pt>
                <c:pt idx="81689">
                  <c:v>0.83550913838120111</c:v>
                </c:pt>
                <c:pt idx="81690">
                  <c:v>0.83557046979865779</c:v>
                </c:pt>
                <c:pt idx="81691">
                  <c:v>0.83582089552238814</c:v>
                </c:pt>
                <c:pt idx="81692">
                  <c:v>0.83575961179544622</c:v>
                </c:pt>
                <c:pt idx="81693">
                  <c:v>0.83544776119402997</c:v>
                </c:pt>
                <c:pt idx="81694">
                  <c:v>0.83575961179544622</c:v>
                </c:pt>
                <c:pt idx="81695">
                  <c:v>0.83575961179544622</c:v>
                </c:pt>
                <c:pt idx="81696">
                  <c:v>0.83575961179544622</c:v>
                </c:pt>
                <c:pt idx="81697">
                  <c:v>0.83575961179544622</c:v>
                </c:pt>
                <c:pt idx="81698">
                  <c:v>0.83575961179544622</c:v>
                </c:pt>
                <c:pt idx="81699">
                  <c:v>0.83544776119402997</c:v>
                </c:pt>
                <c:pt idx="81700">
                  <c:v>0.83575961179544622</c:v>
                </c:pt>
                <c:pt idx="81701">
                  <c:v>0.83575961179544622</c:v>
                </c:pt>
                <c:pt idx="81702">
                  <c:v>0.83582089552238814</c:v>
                </c:pt>
                <c:pt idx="81703">
                  <c:v>0.83582089552238814</c:v>
                </c:pt>
                <c:pt idx="81704">
                  <c:v>0.83544776119402997</c:v>
                </c:pt>
                <c:pt idx="81705">
                  <c:v>0.83544776119402997</c:v>
                </c:pt>
                <c:pt idx="81706">
                  <c:v>0.83544776119402997</c:v>
                </c:pt>
                <c:pt idx="81707">
                  <c:v>0.83582089552238814</c:v>
                </c:pt>
                <c:pt idx="81708">
                  <c:v>0.83588213353226415</c:v>
                </c:pt>
                <c:pt idx="81709">
                  <c:v>0.83588213353226415</c:v>
                </c:pt>
                <c:pt idx="81710">
                  <c:v>0.83550913838120111</c:v>
                </c:pt>
                <c:pt idx="81711">
                  <c:v>0.83588213353226415</c:v>
                </c:pt>
                <c:pt idx="81712">
                  <c:v>0.83588213353226415</c:v>
                </c:pt>
                <c:pt idx="81713">
                  <c:v>0.83582089552238814</c:v>
                </c:pt>
                <c:pt idx="81714">
                  <c:v>0.83613288540500197</c:v>
                </c:pt>
                <c:pt idx="81715">
                  <c:v>0.83550913838120111</c:v>
                </c:pt>
                <c:pt idx="81716">
                  <c:v>0.83557046979865779</c:v>
                </c:pt>
                <c:pt idx="81717">
                  <c:v>0.83594332587621178</c:v>
                </c:pt>
                <c:pt idx="81718">
                  <c:v>0.83594332587621178</c:v>
                </c:pt>
                <c:pt idx="81719">
                  <c:v>0.83600447260529276</c:v>
                </c:pt>
                <c:pt idx="81720">
                  <c:v>0.83557046979865779</c:v>
                </c:pt>
                <c:pt idx="81721">
                  <c:v>0.83550913838120111</c:v>
                </c:pt>
                <c:pt idx="81722">
                  <c:v>0.83550913838120111</c:v>
                </c:pt>
                <c:pt idx="81723">
                  <c:v>0.83619402985074631</c:v>
                </c:pt>
                <c:pt idx="81724">
                  <c:v>0.83575961179544611</c:v>
                </c:pt>
                <c:pt idx="81725">
                  <c:v>0.83607169529499625</c:v>
                </c:pt>
                <c:pt idx="81726">
                  <c:v>0.8363840119536794</c:v>
                </c:pt>
                <c:pt idx="81727">
                  <c:v>0.83607169529499625</c:v>
                </c:pt>
                <c:pt idx="81728">
                  <c:v>0.83619402985074631</c:v>
                </c:pt>
                <c:pt idx="81729">
                  <c:v>0.83582089552238814</c:v>
                </c:pt>
                <c:pt idx="81730">
                  <c:v>0.83575961179544622</c:v>
                </c:pt>
                <c:pt idx="81731">
                  <c:v>0.83544776119402997</c:v>
                </c:pt>
                <c:pt idx="81732">
                  <c:v>0.83544776119402997</c:v>
                </c:pt>
                <c:pt idx="81733">
                  <c:v>0.83607169529499625</c:v>
                </c:pt>
                <c:pt idx="81734">
                  <c:v>0.83675756443780358</c:v>
                </c:pt>
                <c:pt idx="81735">
                  <c:v>0.83613288540500197</c:v>
                </c:pt>
                <c:pt idx="81736">
                  <c:v>0.83613288540500197</c:v>
                </c:pt>
                <c:pt idx="81737">
                  <c:v>0.83613288540500197</c:v>
                </c:pt>
                <c:pt idx="81738">
                  <c:v>0.83613288540500197</c:v>
                </c:pt>
                <c:pt idx="81739">
                  <c:v>0.83619402985074631</c:v>
                </c:pt>
                <c:pt idx="81740">
                  <c:v>0.83650615901455772</c:v>
                </c:pt>
                <c:pt idx="81741">
                  <c:v>0.83613288540500197</c:v>
                </c:pt>
                <c:pt idx="81742">
                  <c:v>0.83582089552238814</c:v>
                </c:pt>
                <c:pt idx="81743">
                  <c:v>0.83588213353226415</c:v>
                </c:pt>
                <c:pt idx="81744">
                  <c:v>0.83594332587621178</c:v>
                </c:pt>
                <c:pt idx="81745">
                  <c:v>0.83588213353226415</c:v>
                </c:pt>
                <c:pt idx="81746">
                  <c:v>0.83550913838120111</c:v>
                </c:pt>
                <c:pt idx="81747">
                  <c:v>0.83550913838120111</c:v>
                </c:pt>
                <c:pt idx="81748">
                  <c:v>0.83550913838120111</c:v>
                </c:pt>
                <c:pt idx="81749">
                  <c:v>0.83544776119402997</c:v>
                </c:pt>
                <c:pt idx="81750">
                  <c:v>0.83569828230022403</c:v>
                </c:pt>
                <c:pt idx="81751">
                  <c:v>0.8363840119536794</c:v>
                </c:pt>
                <c:pt idx="81752">
                  <c:v>0.83632286995515692</c:v>
                </c:pt>
                <c:pt idx="81753">
                  <c:v>0.83594917787742895</c:v>
                </c:pt>
                <c:pt idx="81754">
                  <c:v>0.83601045946955543</c:v>
                </c:pt>
                <c:pt idx="81755">
                  <c:v>0.83601045946955543</c:v>
                </c:pt>
                <c:pt idx="81756">
                  <c:v>0.83601045946955543</c:v>
                </c:pt>
                <c:pt idx="81757">
                  <c:v>0.8363840119536794</c:v>
                </c:pt>
                <c:pt idx="81758">
                  <c:v>0.83601045946955543</c:v>
                </c:pt>
                <c:pt idx="81759">
                  <c:v>0.83601045946955543</c:v>
                </c:pt>
                <c:pt idx="81760">
                  <c:v>0.83632286995515692</c:v>
                </c:pt>
                <c:pt idx="81761">
                  <c:v>0.83632286995515692</c:v>
                </c:pt>
                <c:pt idx="81762">
                  <c:v>0.83588785046728986</c:v>
                </c:pt>
                <c:pt idx="81763">
                  <c:v>0.83594917787742895</c:v>
                </c:pt>
                <c:pt idx="81764">
                  <c:v>0.83575961179544622</c:v>
                </c:pt>
                <c:pt idx="81765">
                  <c:v>0.83582089552238814</c:v>
                </c:pt>
                <c:pt idx="81766">
                  <c:v>0.83582089552238814</c:v>
                </c:pt>
                <c:pt idx="81767">
                  <c:v>0.83613288540500197</c:v>
                </c:pt>
                <c:pt idx="81768">
                  <c:v>0.83575961179544622</c:v>
                </c:pt>
                <c:pt idx="81769">
                  <c:v>0.83550913838120111</c:v>
                </c:pt>
                <c:pt idx="81770">
                  <c:v>0.83550913838120111</c:v>
                </c:pt>
                <c:pt idx="81771">
                  <c:v>0.83582089552238814</c:v>
                </c:pt>
                <c:pt idx="81772">
                  <c:v>0.83607169529499636</c:v>
                </c:pt>
                <c:pt idx="81773">
                  <c:v>0.83607169529499636</c:v>
                </c:pt>
                <c:pt idx="81774">
                  <c:v>0.83575961179544622</c:v>
                </c:pt>
                <c:pt idx="81775">
                  <c:v>0.83607169529499636</c:v>
                </c:pt>
                <c:pt idx="81776">
                  <c:v>0.83669656203288478</c:v>
                </c:pt>
                <c:pt idx="81777">
                  <c:v>0.83601045946955543</c:v>
                </c:pt>
                <c:pt idx="81778">
                  <c:v>0.83594917787742895</c:v>
                </c:pt>
                <c:pt idx="81779">
                  <c:v>0.83620044876589394</c:v>
                </c:pt>
                <c:pt idx="81780">
                  <c:v>0.83582647718773373</c:v>
                </c:pt>
                <c:pt idx="81781">
                  <c:v>0.83620044876589394</c:v>
                </c:pt>
                <c:pt idx="81782">
                  <c:v>0.8362616822429908</c:v>
                </c:pt>
                <c:pt idx="81783">
                  <c:v>0.83632286995515692</c:v>
                </c:pt>
                <c:pt idx="81784">
                  <c:v>0.83563690698543147</c:v>
                </c:pt>
                <c:pt idx="81785">
                  <c:v>0.83557548579970109</c:v>
                </c:pt>
                <c:pt idx="81786">
                  <c:v>0.83526335450130751</c:v>
                </c:pt>
                <c:pt idx="81787">
                  <c:v>0.83563690698543147</c:v>
                </c:pt>
                <c:pt idx="81788">
                  <c:v>0.83563690698543147</c:v>
                </c:pt>
                <c:pt idx="81789">
                  <c:v>0.83575961179544622</c:v>
                </c:pt>
                <c:pt idx="81790">
                  <c:v>0.83582089552238814</c:v>
                </c:pt>
                <c:pt idx="81791">
                  <c:v>0.83544776119402997</c:v>
                </c:pt>
                <c:pt idx="81792">
                  <c:v>0.83575961179544611</c:v>
                </c:pt>
                <c:pt idx="81793">
                  <c:v>0.83601045946955543</c:v>
                </c:pt>
                <c:pt idx="81794">
                  <c:v>0.8362616822429908</c:v>
                </c:pt>
                <c:pt idx="81795">
                  <c:v>0.83620044876589394</c:v>
                </c:pt>
                <c:pt idx="81796">
                  <c:v>0.83588785046728986</c:v>
                </c:pt>
                <c:pt idx="81797">
                  <c:v>0.8362616822429908</c:v>
                </c:pt>
                <c:pt idx="81798">
                  <c:v>0.83594917787742895</c:v>
                </c:pt>
                <c:pt idx="81799">
                  <c:v>0.83632286995515692</c:v>
                </c:pt>
                <c:pt idx="81800">
                  <c:v>0.8362616822429908</c:v>
                </c:pt>
                <c:pt idx="81801">
                  <c:v>0.8362616822429908</c:v>
                </c:pt>
                <c:pt idx="81802">
                  <c:v>0.83601045946955543</c:v>
                </c:pt>
                <c:pt idx="81803">
                  <c:v>0.83569828230022403</c:v>
                </c:pt>
                <c:pt idx="81804">
                  <c:v>0.83569828230022403</c:v>
                </c:pt>
                <c:pt idx="81805">
                  <c:v>0.83544776119402997</c:v>
                </c:pt>
                <c:pt idx="81806">
                  <c:v>0.83582089552238814</c:v>
                </c:pt>
                <c:pt idx="81807">
                  <c:v>0.83582089552238814</c:v>
                </c:pt>
                <c:pt idx="81808">
                  <c:v>0.83575961179544622</c:v>
                </c:pt>
                <c:pt idx="81809">
                  <c:v>0.83569828230022403</c:v>
                </c:pt>
                <c:pt idx="81810">
                  <c:v>0.83601045946955543</c:v>
                </c:pt>
                <c:pt idx="81811">
                  <c:v>0.83569828230022403</c:v>
                </c:pt>
                <c:pt idx="81812">
                  <c:v>0.83569828230022403</c:v>
                </c:pt>
                <c:pt idx="81813">
                  <c:v>0.83575961179544622</c:v>
                </c:pt>
                <c:pt idx="81814">
                  <c:v>0.83613288540500197</c:v>
                </c:pt>
                <c:pt idx="81815">
                  <c:v>0.83607169529499636</c:v>
                </c:pt>
                <c:pt idx="81816">
                  <c:v>0.83582089552238814</c:v>
                </c:pt>
                <c:pt idx="81817">
                  <c:v>0.83582089552238814</c:v>
                </c:pt>
                <c:pt idx="81818">
                  <c:v>0.83569828230022403</c:v>
                </c:pt>
                <c:pt idx="81819">
                  <c:v>0.83601045946955543</c:v>
                </c:pt>
                <c:pt idx="81820">
                  <c:v>0.83557548579970109</c:v>
                </c:pt>
                <c:pt idx="81821">
                  <c:v>0.83588785046728986</c:v>
                </c:pt>
                <c:pt idx="81822">
                  <c:v>0.83588785046728986</c:v>
                </c:pt>
                <c:pt idx="81823">
                  <c:v>0.83632286995515692</c:v>
                </c:pt>
                <c:pt idx="81824">
                  <c:v>0.83601045946955543</c:v>
                </c:pt>
                <c:pt idx="81825">
                  <c:v>0.83601045946955543</c:v>
                </c:pt>
                <c:pt idx="81826">
                  <c:v>0.83669656203288478</c:v>
                </c:pt>
                <c:pt idx="81827">
                  <c:v>0.83632286995515692</c:v>
                </c:pt>
                <c:pt idx="81828">
                  <c:v>0.83594917787742895</c:v>
                </c:pt>
                <c:pt idx="81829">
                  <c:v>0.83632286995515692</c:v>
                </c:pt>
                <c:pt idx="81830">
                  <c:v>0.83601045946955543</c:v>
                </c:pt>
                <c:pt idx="81831">
                  <c:v>0.83632286995515692</c:v>
                </c:pt>
                <c:pt idx="81832">
                  <c:v>0.83632286995515692</c:v>
                </c:pt>
                <c:pt idx="81833">
                  <c:v>0.83594917787742895</c:v>
                </c:pt>
                <c:pt idx="81834">
                  <c:v>0.8362616822429908</c:v>
                </c:pt>
                <c:pt idx="81835">
                  <c:v>0.83594917787742895</c:v>
                </c:pt>
                <c:pt idx="81836">
                  <c:v>0.8362616822429908</c:v>
                </c:pt>
                <c:pt idx="81837">
                  <c:v>0.83588785046728986</c:v>
                </c:pt>
                <c:pt idx="81838">
                  <c:v>0.83563690698543147</c:v>
                </c:pt>
                <c:pt idx="81839">
                  <c:v>0.83575961179544622</c:v>
                </c:pt>
                <c:pt idx="81840">
                  <c:v>0.83544776119402997</c:v>
                </c:pt>
                <c:pt idx="81841">
                  <c:v>0.83582089552238814</c:v>
                </c:pt>
                <c:pt idx="81842">
                  <c:v>0.83582089552238814</c:v>
                </c:pt>
                <c:pt idx="81843">
                  <c:v>0.83582089552238814</c:v>
                </c:pt>
                <c:pt idx="81844">
                  <c:v>0.83644510828976859</c:v>
                </c:pt>
                <c:pt idx="81845">
                  <c:v>0.8363840119536794</c:v>
                </c:pt>
                <c:pt idx="81846">
                  <c:v>0.8362616822429908</c:v>
                </c:pt>
                <c:pt idx="81847">
                  <c:v>0.83594917787742895</c:v>
                </c:pt>
                <c:pt idx="81848">
                  <c:v>0.83594917787742895</c:v>
                </c:pt>
                <c:pt idx="81849">
                  <c:v>0.83601045946955543</c:v>
                </c:pt>
                <c:pt idx="81850">
                  <c:v>0.83669656203288478</c:v>
                </c:pt>
                <c:pt idx="81851">
                  <c:v>0.83663551401869163</c:v>
                </c:pt>
                <c:pt idx="81852">
                  <c:v>0.8362616822429908</c:v>
                </c:pt>
                <c:pt idx="81853">
                  <c:v>0.8362616822429908</c:v>
                </c:pt>
                <c:pt idx="81854">
                  <c:v>0.83588785046728986</c:v>
                </c:pt>
                <c:pt idx="81855">
                  <c:v>0.83588785046728986</c:v>
                </c:pt>
                <c:pt idx="81856">
                  <c:v>0.83582647718773373</c:v>
                </c:pt>
                <c:pt idx="81857">
                  <c:v>0.83620044876589394</c:v>
                </c:pt>
                <c:pt idx="81858">
                  <c:v>0.83620044876589394</c:v>
                </c:pt>
                <c:pt idx="81859">
                  <c:v>0.83613916947250277</c:v>
                </c:pt>
                <c:pt idx="81860">
                  <c:v>0.83582647718773373</c:v>
                </c:pt>
                <c:pt idx="81861">
                  <c:v>0.83594917787742895</c:v>
                </c:pt>
                <c:pt idx="81862">
                  <c:v>0.8363840119536794</c:v>
                </c:pt>
                <c:pt idx="81863">
                  <c:v>0.83601045946955543</c:v>
                </c:pt>
                <c:pt idx="81864">
                  <c:v>0.83575961179544622</c:v>
                </c:pt>
                <c:pt idx="81865">
                  <c:v>0.83588213353226415</c:v>
                </c:pt>
                <c:pt idx="81866">
                  <c:v>0.83582089552238814</c:v>
                </c:pt>
                <c:pt idx="81867">
                  <c:v>0.83588213353226415</c:v>
                </c:pt>
                <c:pt idx="81868">
                  <c:v>0.83588213353226415</c:v>
                </c:pt>
                <c:pt idx="81869">
                  <c:v>0.83582089552238814</c:v>
                </c:pt>
                <c:pt idx="81870">
                  <c:v>0.83575961179544622</c:v>
                </c:pt>
                <c:pt idx="81871">
                  <c:v>0.83575961179544622</c:v>
                </c:pt>
                <c:pt idx="81872">
                  <c:v>0.83575961179544622</c:v>
                </c:pt>
                <c:pt idx="81873">
                  <c:v>0.83613288540500197</c:v>
                </c:pt>
                <c:pt idx="81874">
                  <c:v>0.83607169529499625</c:v>
                </c:pt>
                <c:pt idx="81875">
                  <c:v>0.83632286995515692</c:v>
                </c:pt>
                <c:pt idx="81876">
                  <c:v>0.83594917787742895</c:v>
                </c:pt>
                <c:pt idx="81877">
                  <c:v>0.8363840119536794</c:v>
                </c:pt>
                <c:pt idx="81878">
                  <c:v>0.8363840119536794</c:v>
                </c:pt>
                <c:pt idx="81879">
                  <c:v>0.8363840119536794</c:v>
                </c:pt>
                <c:pt idx="81880">
                  <c:v>0.83569828230022403</c:v>
                </c:pt>
                <c:pt idx="81881">
                  <c:v>0.83569828230022403</c:v>
                </c:pt>
                <c:pt idx="81882">
                  <c:v>0.83569828230022403</c:v>
                </c:pt>
                <c:pt idx="81883">
                  <c:v>0.83575961179544622</c:v>
                </c:pt>
                <c:pt idx="81884">
                  <c:v>0.83550913838120111</c:v>
                </c:pt>
                <c:pt idx="81885">
                  <c:v>0.83550913838120111</c:v>
                </c:pt>
                <c:pt idx="81886">
                  <c:v>0.83582089552238814</c:v>
                </c:pt>
                <c:pt idx="81887">
                  <c:v>0.83607169529499636</c:v>
                </c:pt>
                <c:pt idx="81888">
                  <c:v>0.83601045946955543</c:v>
                </c:pt>
                <c:pt idx="81889">
                  <c:v>0.83607169529499636</c:v>
                </c:pt>
                <c:pt idx="81890">
                  <c:v>0.83644510828976859</c:v>
                </c:pt>
                <c:pt idx="81891">
                  <c:v>0.8363840119536794</c:v>
                </c:pt>
                <c:pt idx="81892">
                  <c:v>0.83601045946955543</c:v>
                </c:pt>
                <c:pt idx="81893">
                  <c:v>0.83601045946955543</c:v>
                </c:pt>
                <c:pt idx="81894">
                  <c:v>0.83569828230022403</c:v>
                </c:pt>
                <c:pt idx="81895">
                  <c:v>0.83607169529499636</c:v>
                </c:pt>
                <c:pt idx="81896">
                  <c:v>0.83582089552238814</c:v>
                </c:pt>
                <c:pt idx="81897">
                  <c:v>0.83582089552238814</c:v>
                </c:pt>
                <c:pt idx="81898">
                  <c:v>0.83582089552238814</c:v>
                </c:pt>
                <c:pt idx="81899">
                  <c:v>0.83544776119402997</c:v>
                </c:pt>
                <c:pt idx="81900">
                  <c:v>0.83544776119402997</c:v>
                </c:pt>
                <c:pt idx="81901">
                  <c:v>0.83575961179544622</c:v>
                </c:pt>
                <c:pt idx="81902">
                  <c:v>0.83569828230022403</c:v>
                </c:pt>
                <c:pt idx="81903">
                  <c:v>0.83538633818589025</c:v>
                </c:pt>
                <c:pt idx="81904">
                  <c:v>0.83575961179544622</c:v>
                </c:pt>
                <c:pt idx="81905">
                  <c:v>0.83613288540500197</c:v>
                </c:pt>
                <c:pt idx="81906">
                  <c:v>0.83550913838120111</c:v>
                </c:pt>
                <c:pt idx="81907">
                  <c:v>0.83594332587621178</c:v>
                </c:pt>
                <c:pt idx="81908">
                  <c:v>0.83594332587621178</c:v>
                </c:pt>
                <c:pt idx="81909">
                  <c:v>0.83625512868332708</c:v>
                </c:pt>
                <c:pt idx="81910">
                  <c:v>0.83588213353226415</c:v>
                </c:pt>
                <c:pt idx="81911">
                  <c:v>0.83613288540500197</c:v>
                </c:pt>
                <c:pt idx="81912">
                  <c:v>0.83607169529499625</c:v>
                </c:pt>
                <c:pt idx="81913">
                  <c:v>0.83607169529499625</c:v>
                </c:pt>
                <c:pt idx="81914">
                  <c:v>0.83644510828976859</c:v>
                </c:pt>
                <c:pt idx="81915">
                  <c:v>0.83613288540500197</c:v>
                </c:pt>
                <c:pt idx="81916">
                  <c:v>0.83613288540500197</c:v>
                </c:pt>
                <c:pt idx="81917">
                  <c:v>0.83650615901455772</c:v>
                </c:pt>
                <c:pt idx="81918">
                  <c:v>0.83619402985074631</c:v>
                </c:pt>
                <c:pt idx="81919">
                  <c:v>0.83613288540500197</c:v>
                </c:pt>
                <c:pt idx="81920">
                  <c:v>0.83644510828976859</c:v>
                </c:pt>
                <c:pt idx="81921">
                  <c:v>0.8363840119536794</c:v>
                </c:pt>
                <c:pt idx="81922">
                  <c:v>0.8363840119536794</c:v>
                </c:pt>
                <c:pt idx="81923">
                  <c:v>0.83644510828976859</c:v>
                </c:pt>
                <c:pt idx="81924">
                  <c:v>0.83613288540500197</c:v>
                </c:pt>
                <c:pt idx="81925">
                  <c:v>0.83607169529499625</c:v>
                </c:pt>
                <c:pt idx="81926">
                  <c:v>0.83613288540500197</c:v>
                </c:pt>
                <c:pt idx="81927">
                  <c:v>0.83607169529499625</c:v>
                </c:pt>
                <c:pt idx="81928">
                  <c:v>0.83644510828976859</c:v>
                </c:pt>
                <c:pt idx="81929">
                  <c:v>0.83644510828976859</c:v>
                </c:pt>
                <c:pt idx="81930">
                  <c:v>0.83644510828976859</c:v>
                </c:pt>
                <c:pt idx="81931">
                  <c:v>0.83650615901455772</c:v>
                </c:pt>
                <c:pt idx="81932">
                  <c:v>0.83607169529499625</c:v>
                </c:pt>
                <c:pt idx="81933">
                  <c:v>0.8363840119536794</c:v>
                </c:pt>
                <c:pt idx="81934">
                  <c:v>0.8362616822429908</c:v>
                </c:pt>
                <c:pt idx="81935">
                  <c:v>0.8362616822429908</c:v>
                </c:pt>
                <c:pt idx="81936">
                  <c:v>0.8362616822429908</c:v>
                </c:pt>
                <c:pt idx="81937">
                  <c:v>0.83632286995515692</c:v>
                </c:pt>
                <c:pt idx="81938">
                  <c:v>0.83569828230022403</c:v>
                </c:pt>
                <c:pt idx="81939">
                  <c:v>0.83607169529499625</c:v>
                </c:pt>
                <c:pt idx="81940">
                  <c:v>0.83607169529499625</c:v>
                </c:pt>
                <c:pt idx="81941">
                  <c:v>0.83613288540500197</c:v>
                </c:pt>
                <c:pt idx="81942">
                  <c:v>0.83557046979865779</c:v>
                </c:pt>
                <c:pt idx="81943">
                  <c:v>0.83600447260529276</c:v>
                </c:pt>
                <c:pt idx="81944">
                  <c:v>0.83600447260529276</c:v>
                </c:pt>
                <c:pt idx="81945">
                  <c:v>0.83557046979865779</c:v>
                </c:pt>
                <c:pt idx="81946">
                  <c:v>0.83594332587621178</c:v>
                </c:pt>
                <c:pt idx="81947">
                  <c:v>0.83625512868332708</c:v>
                </c:pt>
                <c:pt idx="81948">
                  <c:v>0.83625512868332708</c:v>
                </c:pt>
                <c:pt idx="81949">
                  <c:v>0.83594332587621178</c:v>
                </c:pt>
                <c:pt idx="81950">
                  <c:v>0.83594332587621178</c:v>
                </c:pt>
                <c:pt idx="81951">
                  <c:v>0.83588213353226415</c:v>
                </c:pt>
                <c:pt idx="81952">
                  <c:v>0.83582089552238814</c:v>
                </c:pt>
                <c:pt idx="81953">
                  <c:v>0.83619402985074631</c:v>
                </c:pt>
                <c:pt idx="81954">
                  <c:v>0.83588213353226415</c:v>
                </c:pt>
                <c:pt idx="81955">
                  <c:v>0.83588213353226415</c:v>
                </c:pt>
                <c:pt idx="81956">
                  <c:v>0.83557046979865779</c:v>
                </c:pt>
                <c:pt idx="81957">
                  <c:v>0.83550913838120111</c:v>
                </c:pt>
                <c:pt idx="81958">
                  <c:v>0.83619402985074631</c:v>
                </c:pt>
                <c:pt idx="81959">
                  <c:v>0.83550913838120111</c:v>
                </c:pt>
                <c:pt idx="81960">
                  <c:v>0.83582089552238814</c:v>
                </c:pt>
                <c:pt idx="81961">
                  <c:v>0.83569828230022403</c:v>
                </c:pt>
                <c:pt idx="81962">
                  <c:v>0.83575961179544622</c:v>
                </c:pt>
                <c:pt idx="81963">
                  <c:v>0.83607169529499625</c:v>
                </c:pt>
                <c:pt idx="81964">
                  <c:v>0.8363840119536794</c:v>
                </c:pt>
                <c:pt idx="81965">
                  <c:v>0.83632286995515692</c:v>
                </c:pt>
                <c:pt idx="81966">
                  <c:v>0.8362616822429908</c:v>
                </c:pt>
                <c:pt idx="81967">
                  <c:v>0.83601045946955543</c:v>
                </c:pt>
                <c:pt idx="81968">
                  <c:v>0.83669656203288478</c:v>
                </c:pt>
                <c:pt idx="81969">
                  <c:v>0.83663551401869163</c:v>
                </c:pt>
                <c:pt idx="81970">
                  <c:v>0.83663551401869163</c:v>
                </c:pt>
                <c:pt idx="81971">
                  <c:v>0.83663551401869163</c:v>
                </c:pt>
                <c:pt idx="81972">
                  <c:v>0.83632286995515692</c:v>
                </c:pt>
                <c:pt idx="81973">
                  <c:v>0.83632286995515692</c:v>
                </c:pt>
                <c:pt idx="81974">
                  <c:v>0.83657442034405394</c:v>
                </c:pt>
                <c:pt idx="81975">
                  <c:v>0.83594917787742895</c:v>
                </c:pt>
                <c:pt idx="81976">
                  <c:v>0.8363840119536794</c:v>
                </c:pt>
                <c:pt idx="81977">
                  <c:v>0.8363840119536794</c:v>
                </c:pt>
                <c:pt idx="81978">
                  <c:v>0.83644510828976859</c:v>
                </c:pt>
                <c:pt idx="81979">
                  <c:v>0.83607169529499625</c:v>
                </c:pt>
                <c:pt idx="81980">
                  <c:v>0.8363840119536794</c:v>
                </c:pt>
                <c:pt idx="81981">
                  <c:v>0.83632286995515692</c:v>
                </c:pt>
                <c:pt idx="81982">
                  <c:v>0.83632286995515692</c:v>
                </c:pt>
                <c:pt idx="81983">
                  <c:v>0.83594917787742895</c:v>
                </c:pt>
                <c:pt idx="81984">
                  <c:v>0.83594917787742895</c:v>
                </c:pt>
                <c:pt idx="81985">
                  <c:v>0.83669656203288478</c:v>
                </c:pt>
                <c:pt idx="81986">
                  <c:v>0.83601045946955543</c:v>
                </c:pt>
                <c:pt idx="81987">
                  <c:v>0.83563690698543147</c:v>
                </c:pt>
                <c:pt idx="81988">
                  <c:v>0.8363840119536794</c:v>
                </c:pt>
                <c:pt idx="81989">
                  <c:v>0.83644510828976859</c:v>
                </c:pt>
                <c:pt idx="81990">
                  <c:v>0.83644510828976859</c:v>
                </c:pt>
                <c:pt idx="81991">
                  <c:v>0.8363840119536794</c:v>
                </c:pt>
                <c:pt idx="81992">
                  <c:v>0.8363840119536794</c:v>
                </c:pt>
                <c:pt idx="81993">
                  <c:v>0.83632286995515692</c:v>
                </c:pt>
                <c:pt idx="81994">
                  <c:v>0.83632286995515692</c:v>
                </c:pt>
                <c:pt idx="81995">
                  <c:v>0.83601045946955543</c:v>
                </c:pt>
                <c:pt idx="81996">
                  <c:v>0.83601045946955543</c:v>
                </c:pt>
                <c:pt idx="81997">
                  <c:v>0.83607169529499625</c:v>
                </c:pt>
                <c:pt idx="81998">
                  <c:v>0.8363840119536794</c:v>
                </c:pt>
                <c:pt idx="81999">
                  <c:v>0.83632286995515692</c:v>
                </c:pt>
                <c:pt idx="82000">
                  <c:v>0.83632286995515692</c:v>
                </c:pt>
                <c:pt idx="82001">
                  <c:v>0.83632286995515692</c:v>
                </c:pt>
                <c:pt idx="82002">
                  <c:v>0.8362616822429908</c:v>
                </c:pt>
                <c:pt idx="82003">
                  <c:v>0.83632286995515692</c:v>
                </c:pt>
                <c:pt idx="82004">
                  <c:v>0.8363840119536794</c:v>
                </c:pt>
                <c:pt idx="82005">
                  <c:v>0.83601045946955543</c:v>
                </c:pt>
                <c:pt idx="82006">
                  <c:v>0.83607169529499625</c:v>
                </c:pt>
                <c:pt idx="82007">
                  <c:v>0.83613288540500197</c:v>
                </c:pt>
                <c:pt idx="82008">
                  <c:v>0.83613288540500197</c:v>
                </c:pt>
                <c:pt idx="82009">
                  <c:v>0.83625512868332708</c:v>
                </c:pt>
                <c:pt idx="82010">
                  <c:v>0.83625512868332708</c:v>
                </c:pt>
                <c:pt idx="82011">
                  <c:v>0.83625512868332708</c:v>
                </c:pt>
                <c:pt idx="82012">
                  <c:v>0.83625512868332708</c:v>
                </c:pt>
                <c:pt idx="82013">
                  <c:v>0.83656716417910437</c:v>
                </c:pt>
                <c:pt idx="82014">
                  <c:v>0.83625512868332708</c:v>
                </c:pt>
                <c:pt idx="82015">
                  <c:v>0.83631618195376578</c:v>
                </c:pt>
                <c:pt idx="82016">
                  <c:v>0.8356317554975774</c:v>
                </c:pt>
                <c:pt idx="82017">
                  <c:v>0.83600447260529276</c:v>
                </c:pt>
                <c:pt idx="82018">
                  <c:v>0.83600447260529276</c:v>
                </c:pt>
                <c:pt idx="82019">
                  <c:v>0.83600447260529276</c:v>
                </c:pt>
                <c:pt idx="82020">
                  <c:v>0.83569299552906118</c:v>
                </c:pt>
                <c:pt idx="82021">
                  <c:v>0.83600447260529276</c:v>
                </c:pt>
                <c:pt idx="82022">
                  <c:v>0.83600447260529276</c:v>
                </c:pt>
                <c:pt idx="82023">
                  <c:v>0.83600447260529276</c:v>
                </c:pt>
                <c:pt idx="82024">
                  <c:v>0.83600447260529276</c:v>
                </c:pt>
                <c:pt idx="82025">
                  <c:v>0.83600447260529276</c:v>
                </c:pt>
                <c:pt idx="82026">
                  <c:v>0.83569299552906118</c:v>
                </c:pt>
                <c:pt idx="82027">
                  <c:v>0.83569299552906118</c:v>
                </c:pt>
                <c:pt idx="82028">
                  <c:v>0.8356317554975774</c:v>
                </c:pt>
                <c:pt idx="82029">
                  <c:v>0.83557046979865779</c:v>
                </c:pt>
                <c:pt idx="82030">
                  <c:v>0.83588213353226415</c:v>
                </c:pt>
                <c:pt idx="82031">
                  <c:v>0.83625512868332708</c:v>
                </c:pt>
                <c:pt idx="82032">
                  <c:v>0.83650615901455772</c:v>
                </c:pt>
                <c:pt idx="82033">
                  <c:v>0.83669656203288478</c:v>
                </c:pt>
                <c:pt idx="82034">
                  <c:v>0.83632286995515692</c:v>
                </c:pt>
                <c:pt idx="82035">
                  <c:v>0.83632286995515692</c:v>
                </c:pt>
                <c:pt idx="82036">
                  <c:v>0.83632286995515692</c:v>
                </c:pt>
                <c:pt idx="82037">
                  <c:v>0.83632286995515692</c:v>
                </c:pt>
                <c:pt idx="82038">
                  <c:v>0.83632286995515692</c:v>
                </c:pt>
                <c:pt idx="82039">
                  <c:v>0.8362616822429908</c:v>
                </c:pt>
                <c:pt idx="82040">
                  <c:v>0.8362616822429908</c:v>
                </c:pt>
                <c:pt idx="82041">
                  <c:v>0.83594917787742895</c:v>
                </c:pt>
                <c:pt idx="82042">
                  <c:v>0.83632286995515692</c:v>
                </c:pt>
                <c:pt idx="82043">
                  <c:v>0.83607169529499625</c:v>
                </c:pt>
                <c:pt idx="82044">
                  <c:v>0.83607169529499625</c:v>
                </c:pt>
                <c:pt idx="82045">
                  <c:v>0.8363840119536794</c:v>
                </c:pt>
                <c:pt idx="82046">
                  <c:v>0.8363840119536794</c:v>
                </c:pt>
                <c:pt idx="82047">
                  <c:v>0.8363840119536794</c:v>
                </c:pt>
                <c:pt idx="82048">
                  <c:v>0.83607169529499625</c:v>
                </c:pt>
                <c:pt idx="82049">
                  <c:v>0.83613288540500197</c:v>
                </c:pt>
                <c:pt idx="82050">
                  <c:v>0.83550913838120111</c:v>
                </c:pt>
                <c:pt idx="82051">
                  <c:v>0.83557046979865779</c:v>
                </c:pt>
                <c:pt idx="82052">
                  <c:v>0.83625512868332708</c:v>
                </c:pt>
                <c:pt idx="82053">
                  <c:v>0.83619402985074631</c:v>
                </c:pt>
                <c:pt idx="82054">
                  <c:v>0.83613288540500197</c:v>
                </c:pt>
                <c:pt idx="82055">
                  <c:v>0.83644510828976859</c:v>
                </c:pt>
                <c:pt idx="82056">
                  <c:v>0.83601045946955543</c:v>
                </c:pt>
                <c:pt idx="82057">
                  <c:v>0.83601045946955543</c:v>
                </c:pt>
                <c:pt idx="82058">
                  <c:v>0.8363840119536794</c:v>
                </c:pt>
                <c:pt idx="82059">
                  <c:v>0.83644510828976859</c:v>
                </c:pt>
                <c:pt idx="82060">
                  <c:v>0.83607169529499625</c:v>
                </c:pt>
                <c:pt idx="82061">
                  <c:v>0.83607169529499625</c:v>
                </c:pt>
                <c:pt idx="82062">
                  <c:v>0.83607169529499625</c:v>
                </c:pt>
                <c:pt idx="82063">
                  <c:v>0.83613288540500197</c:v>
                </c:pt>
                <c:pt idx="82064">
                  <c:v>0.83644510828976859</c:v>
                </c:pt>
                <c:pt idx="82065">
                  <c:v>0.83607169529499625</c:v>
                </c:pt>
                <c:pt idx="82066">
                  <c:v>0.83607169529499625</c:v>
                </c:pt>
                <c:pt idx="82067">
                  <c:v>0.83613288540500197</c:v>
                </c:pt>
                <c:pt idx="82068">
                  <c:v>0.83619402985074631</c:v>
                </c:pt>
                <c:pt idx="82069">
                  <c:v>0.83588213353226415</c:v>
                </c:pt>
                <c:pt idx="82070">
                  <c:v>0.83588213353226415</c:v>
                </c:pt>
                <c:pt idx="82071">
                  <c:v>0.83588213353226415</c:v>
                </c:pt>
                <c:pt idx="82072">
                  <c:v>0.83588213353226415</c:v>
                </c:pt>
                <c:pt idx="82073">
                  <c:v>0.83582089552238814</c:v>
                </c:pt>
                <c:pt idx="82074">
                  <c:v>0.83575961179544622</c:v>
                </c:pt>
                <c:pt idx="82075">
                  <c:v>0.83607169529499636</c:v>
                </c:pt>
                <c:pt idx="82076">
                  <c:v>0.83644510828976859</c:v>
                </c:pt>
                <c:pt idx="82077">
                  <c:v>0.83607169529499625</c:v>
                </c:pt>
                <c:pt idx="82078">
                  <c:v>0.83594917787742895</c:v>
                </c:pt>
                <c:pt idx="82079">
                  <c:v>0.83588785046728986</c:v>
                </c:pt>
                <c:pt idx="82080">
                  <c:v>0.8362616822429908</c:v>
                </c:pt>
                <c:pt idx="82081">
                  <c:v>0.83632286995515692</c:v>
                </c:pt>
                <c:pt idx="82082">
                  <c:v>0.83607169529499625</c:v>
                </c:pt>
                <c:pt idx="82083">
                  <c:v>0.83619402985074631</c:v>
                </c:pt>
                <c:pt idx="82084">
                  <c:v>0.83656716417910437</c:v>
                </c:pt>
                <c:pt idx="82085">
                  <c:v>0.83656716417910437</c:v>
                </c:pt>
                <c:pt idx="82086">
                  <c:v>0.83631618195376578</c:v>
                </c:pt>
                <c:pt idx="82087">
                  <c:v>0.83594332587621178</c:v>
                </c:pt>
                <c:pt idx="82088">
                  <c:v>0.83600447260529276</c:v>
                </c:pt>
                <c:pt idx="82089">
                  <c:v>0.83569299552906118</c:v>
                </c:pt>
                <c:pt idx="82090">
                  <c:v>0.83606557377049184</c:v>
                </c:pt>
                <c:pt idx="82091">
                  <c:v>0.83606557377049184</c:v>
                </c:pt>
                <c:pt idx="82092">
                  <c:v>0.83606557377049184</c:v>
                </c:pt>
                <c:pt idx="82093">
                  <c:v>0.83612662942271887</c:v>
                </c:pt>
                <c:pt idx="82094">
                  <c:v>0.83612662942271887</c:v>
                </c:pt>
                <c:pt idx="82095">
                  <c:v>0.83569299552906118</c:v>
                </c:pt>
                <c:pt idx="82096">
                  <c:v>0.83600447260529276</c:v>
                </c:pt>
                <c:pt idx="82097">
                  <c:v>0.83594332587621178</c:v>
                </c:pt>
                <c:pt idx="82098">
                  <c:v>0.83625512868332708</c:v>
                </c:pt>
                <c:pt idx="82099">
                  <c:v>0.83625512868332708</c:v>
                </c:pt>
                <c:pt idx="82100">
                  <c:v>0.83625512868332708</c:v>
                </c:pt>
                <c:pt idx="82101">
                  <c:v>0.83662812383439011</c:v>
                </c:pt>
                <c:pt idx="82102">
                  <c:v>0.83619402985074631</c:v>
                </c:pt>
                <c:pt idx="82103">
                  <c:v>0.83619402985074631</c:v>
                </c:pt>
                <c:pt idx="82104">
                  <c:v>0.83588213353226415</c:v>
                </c:pt>
                <c:pt idx="82105">
                  <c:v>0.83625512868332708</c:v>
                </c:pt>
                <c:pt idx="82106">
                  <c:v>0.83588213353226415</c:v>
                </c:pt>
                <c:pt idx="82107">
                  <c:v>0.83588213353226415</c:v>
                </c:pt>
                <c:pt idx="82108">
                  <c:v>0.83588213353226415</c:v>
                </c:pt>
                <c:pt idx="82109">
                  <c:v>0.83582089552238814</c:v>
                </c:pt>
                <c:pt idx="82110">
                  <c:v>0.83588213353226415</c:v>
                </c:pt>
                <c:pt idx="82111">
                  <c:v>0.83600447260529276</c:v>
                </c:pt>
                <c:pt idx="82112">
                  <c:v>0.83600447260529276</c:v>
                </c:pt>
                <c:pt idx="82113">
                  <c:v>0.83600447260529276</c:v>
                </c:pt>
                <c:pt idx="82114">
                  <c:v>0.83600447260529276</c:v>
                </c:pt>
                <c:pt idx="82115">
                  <c:v>0.83588213353226415</c:v>
                </c:pt>
                <c:pt idx="82116">
                  <c:v>0.83619402985074631</c:v>
                </c:pt>
                <c:pt idx="82117">
                  <c:v>0.83650615901455772</c:v>
                </c:pt>
                <c:pt idx="82118">
                  <c:v>0.83656716417910437</c:v>
                </c:pt>
                <c:pt idx="82119">
                  <c:v>0.83619402985074631</c:v>
                </c:pt>
                <c:pt idx="82120">
                  <c:v>0.83625512868332708</c:v>
                </c:pt>
                <c:pt idx="82121">
                  <c:v>0.83600447260529265</c:v>
                </c:pt>
                <c:pt idx="82122">
                  <c:v>0.83569299552906118</c:v>
                </c:pt>
                <c:pt idx="82123">
                  <c:v>0.8357541899441342</c:v>
                </c:pt>
                <c:pt idx="82124">
                  <c:v>0.83581533879374537</c:v>
                </c:pt>
                <c:pt idx="82125">
                  <c:v>0.83581533879374537</c:v>
                </c:pt>
                <c:pt idx="82126">
                  <c:v>0.83581533879374537</c:v>
                </c:pt>
                <c:pt idx="82127">
                  <c:v>0.83581533879374537</c:v>
                </c:pt>
                <c:pt idx="82128">
                  <c:v>0.83612662942271887</c:v>
                </c:pt>
                <c:pt idx="82129">
                  <c:v>0.8357541899441342</c:v>
                </c:pt>
                <c:pt idx="82130">
                  <c:v>0.8357541899441342</c:v>
                </c:pt>
                <c:pt idx="82131">
                  <c:v>0.83544303797468367</c:v>
                </c:pt>
                <c:pt idx="82132">
                  <c:v>0.83544303797468367</c:v>
                </c:pt>
                <c:pt idx="82133">
                  <c:v>0.83612662942271887</c:v>
                </c:pt>
                <c:pt idx="82134">
                  <c:v>0.83606557377049184</c:v>
                </c:pt>
                <c:pt idx="82135">
                  <c:v>0.83600447260529276</c:v>
                </c:pt>
                <c:pt idx="82136">
                  <c:v>0.83637718971300801</c:v>
                </c:pt>
                <c:pt idx="82137">
                  <c:v>0.83606557377049184</c:v>
                </c:pt>
                <c:pt idx="82138">
                  <c:v>0.83606557377049184</c:v>
                </c:pt>
                <c:pt idx="82139">
                  <c:v>0.83569299552906118</c:v>
                </c:pt>
                <c:pt idx="82140">
                  <c:v>0.83600447260529276</c:v>
                </c:pt>
                <c:pt idx="82141">
                  <c:v>0.83631618195376578</c:v>
                </c:pt>
                <c:pt idx="82142">
                  <c:v>0.83656716417910437</c:v>
                </c:pt>
                <c:pt idx="82143">
                  <c:v>0.83613288540500197</c:v>
                </c:pt>
                <c:pt idx="82144">
                  <c:v>0.83613288540500197</c:v>
                </c:pt>
                <c:pt idx="82145">
                  <c:v>0.83619402985074631</c:v>
                </c:pt>
                <c:pt idx="82146">
                  <c:v>0.83631618195376578</c:v>
                </c:pt>
                <c:pt idx="82147">
                  <c:v>0.83631618195376578</c:v>
                </c:pt>
                <c:pt idx="82148">
                  <c:v>0.83600447260529265</c:v>
                </c:pt>
                <c:pt idx="82149">
                  <c:v>0.8356317554975774</c:v>
                </c:pt>
                <c:pt idx="82150">
                  <c:v>0.83569299552906118</c:v>
                </c:pt>
                <c:pt idx="82151">
                  <c:v>0.83606557377049184</c:v>
                </c:pt>
                <c:pt idx="82152">
                  <c:v>0.8356317554975774</c:v>
                </c:pt>
                <c:pt idx="82153">
                  <c:v>0.83600447260529265</c:v>
                </c:pt>
                <c:pt idx="82154">
                  <c:v>0.83631618195376578</c:v>
                </c:pt>
                <c:pt idx="82155">
                  <c:v>0.83631618195376578</c:v>
                </c:pt>
                <c:pt idx="82156">
                  <c:v>0.83631618195376578</c:v>
                </c:pt>
                <c:pt idx="82157">
                  <c:v>0.83625512868332708</c:v>
                </c:pt>
                <c:pt idx="82158">
                  <c:v>0.83619402985074631</c:v>
                </c:pt>
                <c:pt idx="82159">
                  <c:v>0.83619402985074631</c:v>
                </c:pt>
                <c:pt idx="82160">
                  <c:v>0.83619402985074631</c:v>
                </c:pt>
                <c:pt idx="82161">
                  <c:v>0.83656716417910437</c:v>
                </c:pt>
                <c:pt idx="82162">
                  <c:v>0.83631618195376578</c:v>
                </c:pt>
                <c:pt idx="82163">
                  <c:v>0.8356317554975774</c:v>
                </c:pt>
                <c:pt idx="82164">
                  <c:v>0.83594332587621178</c:v>
                </c:pt>
                <c:pt idx="82165">
                  <c:v>0.83600447260529276</c:v>
                </c:pt>
                <c:pt idx="82166">
                  <c:v>0.83606557377049184</c:v>
                </c:pt>
                <c:pt idx="82167">
                  <c:v>0.8357541899441342</c:v>
                </c:pt>
                <c:pt idx="82168">
                  <c:v>0.83612662942271887</c:v>
                </c:pt>
                <c:pt idx="82169">
                  <c:v>0.83606557377049184</c:v>
                </c:pt>
                <c:pt idx="82170">
                  <c:v>0.83594332587621178</c:v>
                </c:pt>
                <c:pt idx="82171">
                  <c:v>0.83625512868332708</c:v>
                </c:pt>
                <c:pt idx="82172">
                  <c:v>0.83588213353226415</c:v>
                </c:pt>
                <c:pt idx="82173">
                  <c:v>0.83619402985074631</c:v>
                </c:pt>
                <c:pt idx="82174">
                  <c:v>0.83656716417910437</c:v>
                </c:pt>
                <c:pt idx="82175">
                  <c:v>0.83625512868332708</c:v>
                </c:pt>
                <c:pt idx="82176">
                  <c:v>0.83625512868332708</c:v>
                </c:pt>
                <c:pt idx="82177">
                  <c:v>0.83625512868332708</c:v>
                </c:pt>
                <c:pt idx="82178">
                  <c:v>0.83656716417910437</c:v>
                </c:pt>
                <c:pt idx="82179">
                  <c:v>0.83656716417910437</c:v>
                </c:pt>
                <c:pt idx="82180">
                  <c:v>0.83656716417910437</c:v>
                </c:pt>
                <c:pt idx="82181">
                  <c:v>0.83619402985074631</c:v>
                </c:pt>
                <c:pt idx="82182">
                  <c:v>0.83588213353226415</c:v>
                </c:pt>
                <c:pt idx="82183">
                  <c:v>0.83619402985074631</c:v>
                </c:pt>
                <c:pt idx="82184">
                  <c:v>0.83619402985074631</c:v>
                </c:pt>
                <c:pt idx="82185">
                  <c:v>0.83619402985074631</c:v>
                </c:pt>
                <c:pt idx="82186">
                  <c:v>0.83619402985074631</c:v>
                </c:pt>
                <c:pt idx="82187">
                  <c:v>0.83625512868332708</c:v>
                </c:pt>
                <c:pt idx="82188">
                  <c:v>0.83625512868332708</c:v>
                </c:pt>
                <c:pt idx="82189">
                  <c:v>0.83594332587621178</c:v>
                </c:pt>
                <c:pt idx="82190">
                  <c:v>0.83594332587621178</c:v>
                </c:pt>
                <c:pt idx="82191">
                  <c:v>0.83569299552906118</c:v>
                </c:pt>
                <c:pt idx="82192">
                  <c:v>0.83606557377049184</c:v>
                </c:pt>
                <c:pt idx="82193">
                  <c:v>0.83569299552906118</c:v>
                </c:pt>
                <c:pt idx="82194">
                  <c:v>0.83569299552906118</c:v>
                </c:pt>
                <c:pt idx="82195">
                  <c:v>0.83600447260529276</c:v>
                </c:pt>
                <c:pt idx="82196">
                  <c:v>0.8356317554975774</c:v>
                </c:pt>
                <c:pt idx="82197">
                  <c:v>0.83557046979865779</c:v>
                </c:pt>
                <c:pt idx="82198">
                  <c:v>0.83588213353226415</c:v>
                </c:pt>
                <c:pt idx="82199">
                  <c:v>0.8356317554975774</c:v>
                </c:pt>
                <c:pt idx="82200">
                  <c:v>0.83600447260529276</c:v>
                </c:pt>
                <c:pt idx="82201">
                  <c:v>0.83594332587621178</c:v>
                </c:pt>
                <c:pt idx="82202">
                  <c:v>0.83588213353226415</c:v>
                </c:pt>
                <c:pt idx="82203">
                  <c:v>0.83588213353226415</c:v>
                </c:pt>
                <c:pt idx="82204">
                  <c:v>0.83619402985074631</c:v>
                </c:pt>
                <c:pt idx="82205">
                  <c:v>0.83588213353226415</c:v>
                </c:pt>
                <c:pt idx="82206">
                  <c:v>0.83619402985074642</c:v>
                </c:pt>
                <c:pt idx="82207">
                  <c:v>0.83613288540500197</c:v>
                </c:pt>
                <c:pt idx="82208">
                  <c:v>0.83644510828976859</c:v>
                </c:pt>
                <c:pt idx="82209">
                  <c:v>0.83607169529499625</c:v>
                </c:pt>
                <c:pt idx="82210">
                  <c:v>0.83669656203288478</c:v>
                </c:pt>
                <c:pt idx="82211">
                  <c:v>0.8363840119536794</c:v>
                </c:pt>
                <c:pt idx="82212">
                  <c:v>0.83644510828976859</c:v>
                </c:pt>
                <c:pt idx="82213">
                  <c:v>0.83650615901455772</c:v>
                </c:pt>
                <c:pt idx="82214">
                  <c:v>0.83619402985074631</c:v>
                </c:pt>
                <c:pt idx="82215">
                  <c:v>0.83625512868332708</c:v>
                </c:pt>
                <c:pt idx="82216">
                  <c:v>0.83625512868332708</c:v>
                </c:pt>
                <c:pt idx="82217">
                  <c:v>0.83619402985074631</c:v>
                </c:pt>
                <c:pt idx="82218">
                  <c:v>0.83644510828976859</c:v>
                </c:pt>
                <c:pt idx="82219">
                  <c:v>0.83613288540500197</c:v>
                </c:pt>
                <c:pt idx="82220">
                  <c:v>0.83656716417910437</c:v>
                </c:pt>
                <c:pt idx="82221">
                  <c:v>0.83619402985074631</c:v>
                </c:pt>
                <c:pt idx="82222">
                  <c:v>0.83594332587621178</c:v>
                </c:pt>
                <c:pt idx="82223">
                  <c:v>0.8356317554975774</c:v>
                </c:pt>
                <c:pt idx="82224">
                  <c:v>0.8356317554975774</c:v>
                </c:pt>
                <c:pt idx="82225">
                  <c:v>0.83588213353226415</c:v>
                </c:pt>
                <c:pt idx="82226">
                  <c:v>0.83625512868332708</c:v>
                </c:pt>
                <c:pt idx="82227">
                  <c:v>0.83588213353226415</c:v>
                </c:pt>
                <c:pt idx="82228">
                  <c:v>0.83613288540500197</c:v>
                </c:pt>
                <c:pt idx="82229">
                  <c:v>0.83613288540500197</c:v>
                </c:pt>
                <c:pt idx="82230">
                  <c:v>0.83650615901455772</c:v>
                </c:pt>
                <c:pt idx="82231">
                  <c:v>0.83650615901455772</c:v>
                </c:pt>
                <c:pt idx="82232">
                  <c:v>0.83650615901455772</c:v>
                </c:pt>
                <c:pt idx="82233">
                  <c:v>0.83613288540500197</c:v>
                </c:pt>
                <c:pt idx="82234">
                  <c:v>0.83619402985074631</c:v>
                </c:pt>
                <c:pt idx="82235">
                  <c:v>0.83613288540500197</c:v>
                </c:pt>
                <c:pt idx="82236">
                  <c:v>0.83613288540500197</c:v>
                </c:pt>
                <c:pt idx="82237">
                  <c:v>0.83619402985074631</c:v>
                </c:pt>
                <c:pt idx="82238">
                  <c:v>0.83619402985074631</c:v>
                </c:pt>
                <c:pt idx="82239">
                  <c:v>0.83619402985074631</c:v>
                </c:pt>
                <c:pt idx="82240">
                  <c:v>0.83625512868332708</c:v>
                </c:pt>
                <c:pt idx="82241">
                  <c:v>0.83619402985074631</c:v>
                </c:pt>
                <c:pt idx="82242">
                  <c:v>0.83588213353226415</c:v>
                </c:pt>
                <c:pt idx="82243">
                  <c:v>0.83588213353226415</c:v>
                </c:pt>
                <c:pt idx="82244">
                  <c:v>0.83588213353226415</c:v>
                </c:pt>
                <c:pt idx="82245">
                  <c:v>0.83557046979865779</c:v>
                </c:pt>
                <c:pt idx="82246">
                  <c:v>0.83582089552238814</c:v>
                </c:pt>
                <c:pt idx="82247">
                  <c:v>0.83607169529499625</c:v>
                </c:pt>
                <c:pt idx="82248">
                  <c:v>0.8362616822429908</c:v>
                </c:pt>
                <c:pt idx="82249">
                  <c:v>0.83657442034405394</c:v>
                </c:pt>
                <c:pt idx="82250">
                  <c:v>0.83632286995515692</c:v>
                </c:pt>
                <c:pt idx="82251">
                  <c:v>0.83632286995515692</c:v>
                </c:pt>
                <c:pt idx="82252">
                  <c:v>0.83669656203288478</c:v>
                </c:pt>
                <c:pt idx="82253">
                  <c:v>0.8363840119536794</c:v>
                </c:pt>
                <c:pt idx="82254">
                  <c:v>0.83644510828976859</c:v>
                </c:pt>
                <c:pt idx="82255">
                  <c:v>0.83644510828976859</c:v>
                </c:pt>
                <c:pt idx="82256">
                  <c:v>0.83644510828976859</c:v>
                </c:pt>
                <c:pt idx="82257">
                  <c:v>0.83607169529499625</c:v>
                </c:pt>
                <c:pt idx="82258">
                  <c:v>0.83607169529499625</c:v>
                </c:pt>
                <c:pt idx="82259">
                  <c:v>0.83607169529499636</c:v>
                </c:pt>
                <c:pt idx="82260">
                  <c:v>0.83607169529499636</c:v>
                </c:pt>
                <c:pt idx="82261">
                  <c:v>0.83650615901455772</c:v>
                </c:pt>
                <c:pt idx="82262">
                  <c:v>0.83613288540500197</c:v>
                </c:pt>
                <c:pt idx="82263">
                  <c:v>0.83601045946955543</c:v>
                </c:pt>
                <c:pt idx="82264">
                  <c:v>0.8362616822429908</c:v>
                </c:pt>
                <c:pt idx="82265">
                  <c:v>0.83632286995515692</c:v>
                </c:pt>
                <c:pt idx="82266">
                  <c:v>0.83607169529499625</c:v>
                </c:pt>
                <c:pt idx="82267">
                  <c:v>0.83613288540500197</c:v>
                </c:pt>
                <c:pt idx="82268">
                  <c:v>0.83644510828976859</c:v>
                </c:pt>
                <c:pt idx="82269">
                  <c:v>0.83613288540500197</c:v>
                </c:pt>
                <c:pt idx="82270">
                  <c:v>0.83582089552238814</c:v>
                </c:pt>
                <c:pt idx="82271">
                  <c:v>0.83582089552238814</c:v>
                </c:pt>
                <c:pt idx="82272">
                  <c:v>0.83582089552238814</c:v>
                </c:pt>
                <c:pt idx="82273">
                  <c:v>0.83582089552238814</c:v>
                </c:pt>
                <c:pt idx="82274">
                  <c:v>0.83582089552238814</c:v>
                </c:pt>
                <c:pt idx="82275">
                  <c:v>0.83650615901455772</c:v>
                </c:pt>
                <c:pt idx="82276">
                  <c:v>0.83644510828976859</c:v>
                </c:pt>
                <c:pt idx="82277">
                  <c:v>0.8363840119536794</c:v>
                </c:pt>
                <c:pt idx="82278">
                  <c:v>0.83632286995515692</c:v>
                </c:pt>
                <c:pt idx="82279">
                  <c:v>0.8363840119536794</c:v>
                </c:pt>
                <c:pt idx="82280">
                  <c:v>0.83607169529499625</c:v>
                </c:pt>
                <c:pt idx="82281">
                  <c:v>0.83613288540500197</c:v>
                </c:pt>
                <c:pt idx="82282">
                  <c:v>0.83613288540500197</c:v>
                </c:pt>
                <c:pt idx="82283">
                  <c:v>0.83575961179544622</c:v>
                </c:pt>
                <c:pt idx="82284">
                  <c:v>0.83644510828976859</c:v>
                </c:pt>
                <c:pt idx="82285">
                  <c:v>0.83601045946955543</c:v>
                </c:pt>
                <c:pt idx="82286">
                  <c:v>0.83601045946955543</c:v>
                </c:pt>
                <c:pt idx="82287">
                  <c:v>0.83619402985074631</c:v>
                </c:pt>
                <c:pt idx="82288">
                  <c:v>0.83588213353226415</c:v>
                </c:pt>
                <c:pt idx="82289">
                  <c:v>0.83588213353226415</c:v>
                </c:pt>
                <c:pt idx="82290">
                  <c:v>0.83625512868332708</c:v>
                </c:pt>
                <c:pt idx="82291">
                  <c:v>0.83656716417910437</c:v>
                </c:pt>
                <c:pt idx="82292">
                  <c:v>0.83613288540500197</c:v>
                </c:pt>
                <c:pt idx="82293">
                  <c:v>0.83613288540500197</c:v>
                </c:pt>
                <c:pt idx="82294">
                  <c:v>0.83607169529499625</c:v>
                </c:pt>
                <c:pt idx="82295">
                  <c:v>0.83613288540500197</c:v>
                </c:pt>
                <c:pt idx="82296">
                  <c:v>0.83625512868332708</c:v>
                </c:pt>
                <c:pt idx="82297">
                  <c:v>0.83594332587621178</c:v>
                </c:pt>
                <c:pt idx="82298">
                  <c:v>0.83588213353226415</c:v>
                </c:pt>
                <c:pt idx="82299">
                  <c:v>0.83557046979865779</c:v>
                </c:pt>
                <c:pt idx="82300">
                  <c:v>0.8356317554975774</c:v>
                </c:pt>
                <c:pt idx="82301">
                  <c:v>0.83625512868332708</c:v>
                </c:pt>
                <c:pt idx="82302">
                  <c:v>0.83619402985074631</c:v>
                </c:pt>
                <c:pt idx="82303">
                  <c:v>0.83613288540500197</c:v>
                </c:pt>
                <c:pt idx="82304">
                  <c:v>0.83644510828976859</c:v>
                </c:pt>
                <c:pt idx="82305">
                  <c:v>0.83613288540500197</c:v>
                </c:pt>
                <c:pt idx="82306">
                  <c:v>0.83619402985074631</c:v>
                </c:pt>
                <c:pt idx="82307">
                  <c:v>0.83625512868332708</c:v>
                </c:pt>
                <c:pt idx="82308">
                  <c:v>0.83582089552238814</c:v>
                </c:pt>
                <c:pt idx="82309">
                  <c:v>0.83588213353226415</c:v>
                </c:pt>
                <c:pt idx="82310">
                  <c:v>0.83582089552238814</c:v>
                </c:pt>
                <c:pt idx="82311">
                  <c:v>0.83613288540500197</c:v>
                </c:pt>
                <c:pt idx="82312">
                  <c:v>0.83607169529499625</c:v>
                </c:pt>
                <c:pt idx="82313">
                  <c:v>0.83644510828976859</c:v>
                </c:pt>
                <c:pt idx="82314">
                  <c:v>0.83644510828976859</c:v>
                </c:pt>
                <c:pt idx="82315">
                  <c:v>0.83650615901455772</c:v>
                </c:pt>
                <c:pt idx="82316">
                  <c:v>0.83619402985074631</c:v>
                </c:pt>
                <c:pt idx="82317">
                  <c:v>0.83600447260529265</c:v>
                </c:pt>
                <c:pt idx="82318">
                  <c:v>0.83643815201192251</c:v>
                </c:pt>
                <c:pt idx="82319">
                  <c:v>0.83612662942271887</c:v>
                </c:pt>
                <c:pt idx="82320">
                  <c:v>0.83538175046554941</c:v>
                </c:pt>
                <c:pt idx="82321">
                  <c:v>0.83569299552906118</c:v>
                </c:pt>
                <c:pt idx="82322">
                  <c:v>0.83569299552906118</c:v>
                </c:pt>
                <c:pt idx="82323">
                  <c:v>0.83569299552906118</c:v>
                </c:pt>
                <c:pt idx="82324">
                  <c:v>0.83606557377049184</c:v>
                </c:pt>
                <c:pt idx="82325">
                  <c:v>0.83643815201192251</c:v>
                </c:pt>
                <c:pt idx="82326">
                  <c:v>0.83631618195376578</c:v>
                </c:pt>
                <c:pt idx="82327">
                  <c:v>0.83656716417910437</c:v>
                </c:pt>
                <c:pt idx="82328">
                  <c:v>0.83619402985074631</c:v>
                </c:pt>
                <c:pt idx="82329">
                  <c:v>0.83656716417910437</c:v>
                </c:pt>
                <c:pt idx="82330">
                  <c:v>0.83619402985074631</c:v>
                </c:pt>
                <c:pt idx="82331">
                  <c:v>0.83656716417910437</c:v>
                </c:pt>
                <c:pt idx="82332">
                  <c:v>0.83662812383439011</c:v>
                </c:pt>
                <c:pt idx="82333">
                  <c:v>0.83662812383439011</c:v>
                </c:pt>
                <c:pt idx="82334">
                  <c:v>0.83668903803132</c:v>
                </c:pt>
                <c:pt idx="82335">
                  <c:v>0.83637718971300801</c:v>
                </c:pt>
                <c:pt idx="82336">
                  <c:v>0.83600447260529276</c:v>
                </c:pt>
                <c:pt idx="82337">
                  <c:v>0.83600447260529276</c:v>
                </c:pt>
                <c:pt idx="82338">
                  <c:v>0.8357541899441342</c:v>
                </c:pt>
                <c:pt idx="82339">
                  <c:v>0.83612662942271887</c:v>
                </c:pt>
                <c:pt idx="82340">
                  <c:v>0.83612662942271887</c:v>
                </c:pt>
                <c:pt idx="82341">
                  <c:v>0.8357541899441342</c:v>
                </c:pt>
                <c:pt idx="82342">
                  <c:v>0.8357541899441342</c:v>
                </c:pt>
                <c:pt idx="82343">
                  <c:v>0.8357541899441342</c:v>
                </c:pt>
                <c:pt idx="82344">
                  <c:v>0.83606557377049184</c:v>
                </c:pt>
                <c:pt idx="82345">
                  <c:v>0.8356317554975774</c:v>
                </c:pt>
                <c:pt idx="82346">
                  <c:v>0.83594332587621178</c:v>
                </c:pt>
                <c:pt idx="82347">
                  <c:v>0.83569299552906118</c:v>
                </c:pt>
                <c:pt idx="82348">
                  <c:v>0.83569299552906118</c:v>
                </c:pt>
                <c:pt idx="82349">
                  <c:v>0.83600447260529276</c:v>
                </c:pt>
                <c:pt idx="82350">
                  <c:v>0.8356317554975774</c:v>
                </c:pt>
                <c:pt idx="82351">
                  <c:v>0.8356317554975774</c:v>
                </c:pt>
                <c:pt idx="82352">
                  <c:v>0.83594332587621178</c:v>
                </c:pt>
                <c:pt idx="82353">
                  <c:v>0.83594332587621178</c:v>
                </c:pt>
                <c:pt idx="82354">
                  <c:v>0.836316181953766</c:v>
                </c:pt>
                <c:pt idx="82355">
                  <c:v>0.83594332587621178</c:v>
                </c:pt>
                <c:pt idx="82356">
                  <c:v>0.83588213353226415</c:v>
                </c:pt>
                <c:pt idx="82357">
                  <c:v>0.8356317554975774</c:v>
                </c:pt>
                <c:pt idx="82358">
                  <c:v>0.83600447260529276</c:v>
                </c:pt>
                <c:pt idx="82359">
                  <c:v>0.83594332587621178</c:v>
                </c:pt>
                <c:pt idx="82360">
                  <c:v>0.83557046979865779</c:v>
                </c:pt>
                <c:pt idx="82361">
                  <c:v>0.83588213353226415</c:v>
                </c:pt>
                <c:pt idx="82362">
                  <c:v>0.83588213353226415</c:v>
                </c:pt>
                <c:pt idx="82363">
                  <c:v>0.83588213353226415</c:v>
                </c:pt>
                <c:pt idx="82364">
                  <c:v>0.83619402985074631</c:v>
                </c:pt>
                <c:pt idx="82365">
                  <c:v>0.83650615901455772</c:v>
                </c:pt>
                <c:pt idx="82366">
                  <c:v>0.83607169529499625</c:v>
                </c:pt>
                <c:pt idx="82367">
                  <c:v>0.83613288540500197</c:v>
                </c:pt>
                <c:pt idx="82368">
                  <c:v>0.83613288540500197</c:v>
                </c:pt>
                <c:pt idx="82369">
                  <c:v>0.83613288540500197</c:v>
                </c:pt>
                <c:pt idx="82370">
                  <c:v>0.83650615901455772</c:v>
                </c:pt>
                <c:pt idx="82371">
                  <c:v>0.83613288540500197</c:v>
                </c:pt>
                <c:pt idx="82372">
                  <c:v>0.83607169529499625</c:v>
                </c:pt>
                <c:pt idx="82373">
                  <c:v>0.83607169529499625</c:v>
                </c:pt>
                <c:pt idx="82374">
                  <c:v>0.83601045946955543</c:v>
                </c:pt>
                <c:pt idx="82375">
                  <c:v>0.83601045946955543</c:v>
                </c:pt>
                <c:pt idx="82376">
                  <c:v>0.83632286995515692</c:v>
                </c:pt>
                <c:pt idx="82377">
                  <c:v>0.8363840119536794</c:v>
                </c:pt>
                <c:pt idx="82378">
                  <c:v>0.83644510828976859</c:v>
                </c:pt>
                <c:pt idx="82379">
                  <c:v>0.83613288540500197</c:v>
                </c:pt>
                <c:pt idx="82380">
                  <c:v>0.83582089552238814</c:v>
                </c:pt>
                <c:pt idx="82381">
                  <c:v>0.83594332587621178</c:v>
                </c:pt>
                <c:pt idx="82382">
                  <c:v>0.8356317554975774</c:v>
                </c:pt>
                <c:pt idx="82383">
                  <c:v>0.83588213353226415</c:v>
                </c:pt>
                <c:pt idx="82384">
                  <c:v>0.83588213353226415</c:v>
                </c:pt>
                <c:pt idx="82385">
                  <c:v>0.83588213353226415</c:v>
                </c:pt>
                <c:pt idx="82386">
                  <c:v>0.83625512868332708</c:v>
                </c:pt>
                <c:pt idx="82387">
                  <c:v>0.83619402985074631</c:v>
                </c:pt>
                <c:pt idx="82388">
                  <c:v>0.83613288540500197</c:v>
                </c:pt>
                <c:pt idx="82389">
                  <c:v>0.83650615901455772</c:v>
                </c:pt>
                <c:pt idx="82390">
                  <c:v>0.83644510828976859</c:v>
                </c:pt>
                <c:pt idx="82391">
                  <c:v>0.83632286995515692</c:v>
                </c:pt>
                <c:pt idx="82392">
                  <c:v>0.83632286995515692</c:v>
                </c:pt>
                <c:pt idx="82393">
                  <c:v>0.83632286995515692</c:v>
                </c:pt>
                <c:pt idx="82394">
                  <c:v>0.83632286995515692</c:v>
                </c:pt>
                <c:pt idx="82395">
                  <c:v>0.8363840119536794</c:v>
                </c:pt>
                <c:pt idx="82396">
                  <c:v>0.8363840119536794</c:v>
                </c:pt>
                <c:pt idx="82397">
                  <c:v>0.83644510828976859</c:v>
                </c:pt>
                <c:pt idx="82398">
                  <c:v>0.83644510828976859</c:v>
                </c:pt>
                <c:pt idx="82399">
                  <c:v>0.83613288540500197</c:v>
                </c:pt>
                <c:pt idx="82400">
                  <c:v>0.83601045946955543</c:v>
                </c:pt>
                <c:pt idx="82401">
                  <c:v>0.83669656203288478</c:v>
                </c:pt>
                <c:pt idx="82402">
                  <c:v>0.83632286995515692</c:v>
                </c:pt>
                <c:pt idx="82403">
                  <c:v>0.8363840119536794</c:v>
                </c:pt>
                <c:pt idx="82404">
                  <c:v>0.83644510828976859</c:v>
                </c:pt>
                <c:pt idx="82405">
                  <c:v>0.83650615901455772</c:v>
                </c:pt>
                <c:pt idx="82406">
                  <c:v>0.83625512868332708</c:v>
                </c:pt>
                <c:pt idx="82407">
                  <c:v>0.83637718971300801</c:v>
                </c:pt>
                <c:pt idx="82408">
                  <c:v>0.83637718971300801</c:v>
                </c:pt>
                <c:pt idx="82409">
                  <c:v>0.83600447260529276</c:v>
                </c:pt>
                <c:pt idx="82410">
                  <c:v>0.83569299552906118</c:v>
                </c:pt>
                <c:pt idx="82411">
                  <c:v>0.8357541899441342</c:v>
                </c:pt>
                <c:pt idx="82412">
                  <c:v>0.83606557377049184</c:v>
                </c:pt>
                <c:pt idx="82413">
                  <c:v>0.8357541899441342</c:v>
                </c:pt>
                <c:pt idx="82414">
                  <c:v>0.83606557377049184</c:v>
                </c:pt>
                <c:pt idx="82415">
                  <c:v>0.83600447260529276</c:v>
                </c:pt>
                <c:pt idx="82416">
                  <c:v>0.83600447260529276</c:v>
                </c:pt>
                <c:pt idx="82417">
                  <c:v>0.83600447260529276</c:v>
                </c:pt>
                <c:pt idx="82418">
                  <c:v>0.836316181953766</c:v>
                </c:pt>
                <c:pt idx="82419">
                  <c:v>0.836316181953766</c:v>
                </c:pt>
                <c:pt idx="82420">
                  <c:v>0.83600447260529276</c:v>
                </c:pt>
                <c:pt idx="82421">
                  <c:v>0.83606557377049184</c:v>
                </c:pt>
                <c:pt idx="82422">
                  <c:v>0.8357541899441342</c:v>
                </c:pt>
                <c:pt idx="82423">
                  <c:v>0.83606557377049184</c:v>
                </c:pt>
                <c:pt idx="82424">
                  <c:v>0.83569299552906118</c:v>
                </c:pt>
                <c:pt idx="82425">
                  <c:v>0.83600447260529276</c:v>
                </c:pt>
                <c:pt idx="82426">
                  <c:v>0.83637718971300801</c:v>
                </c:pt>
                <c:pt idx="82427">
                  <c:v>0.83569299552906118</c:v>
                </c:pt>
                <c:pt idx="82428">
                  <c:v>0.8356317554975774</c:v>
                </c:pt>
                <c:pt idx="82429">
                  <c:v>0.83637718971300801</c:v>
                </c:pt>
                <c:pt idx="82430">
                  <c:v>0.83637718971300801</c:v>
                </c:pt>
                <c:pt idx="82431">
                  <c:v>0.83594332587621178</c:v>
                </c:pt>
                <c:pt idx="82432">
                  <c:v>0.83588213353226415</c:v>
                </c:pt>
                <c:pt idx="82433">
                  <c:v>0.83594332587621178</c:v>
                </c:pt>
                <c:pt idx="82434">
                  <c:v>0.83594332587621178</c:v>
                </c:pt>
                <c:pt idx="82435">
                  <c:v>0.83588213353226415</c:v>
                </c:pt>
                <c:pt idx="82436">
                  <c:v>0.83594332587621178</c:v>
                </c:pt>
                <c:pt idx="82437">
                  <c:v>0.83606557377049184</c:v>
                </c:pt>
                <c:pt idx="82438">
                  <c:v>0.83606557377049184</c:v>
                </c:pt>
                <c:pt idx="82439">
                  <c:v>0.83569299552906118</c:v>
                </c:pt>
                <c:pt idx="82440">
                  <c:v>0.83606557377049184</c:v>
                </c:pt>
                <c:pt idx="82441">
                  <c:v>0.8357541899441342</c:v>
                </c:pt>
                <c:pt idx="82442">
                  <c:v>0.83569299552906118</c:v>
                </c:pt>
                <c:pt idx="82443">
                  <c:v>0.83569299552906118</c:v>
                </c:pt>
                <c:pt idx="82444">
                  <c:v>0.83600447260529276</c:v>
                </c:pt>
                <c:pt idx="82445">
                  <c:v>0.836316181953766</c:v>
                </c:pt>
                <c:pt idx="82446">
                  <c:v>0.83594332587621178</c:v>
                </c:pt>
                <c:pt idx="82447">
                  <c:v>0.83557046979865779</c:v>
                </c:pt>
                <c:pt idx="82448">
                  <c:v>0.83625512868332708</c:v>
                </c:pt>
                <c:pt idx="82449">
                  <c:v>0.83625512868332708</c:v>
                </c:pt>
                <c:pt idx="82450">
                  <c:v>0.83619402985074631</c:v>
                </c:pt>
                <c:pt idx="82451">
                  <c:v>0.83650615901455772</c:v>
                </c:pt>
                <c:pt idx="82452">
                  <c:v>0.83619402985074631</c:v>
                </c:pt>
                <c:pt idx="82453">
                  <c:v>0.83613288540500197</c:v>
                </c:pt>
                <c:pt idx="82454">
                  <c:v>0.83644510828976859</c:v>
                </c:pt>
                <c:pt idx="82455">
                  <c:v>0.83650615901455772</c:v>
                </c:pt>
                <c:pt idx="82456">
                  <c:v>0.83625512868332708</c:v>
                </c:pt>
                <c:pt idx="82457">
                  <c:v>0.83656716417910437</c:v>
                </c:pt>
                <c:pt idx="82458">
                  <c:v>0.83625512868332708</c:v>
                </c:pt>
                <c:pt idx="82459">
                  <c:v>0.83625512868332708</c:v>
                </c:pt>
                <c:pt idx="82460">
                  <c:v>0.83594332587621178</c:v>
                </c:pt>
                <c:pt idx="82461">
                  <c:v>0.83594332587621178</c:v>
                </c:pt>
                <c:pt idx="82462">
                  <c:v>0.83600447260529276</c:v>
                </c:pt>
                <c:pt idx="82463">
                  <c:v>0.83569299552906118</c:v>
                </c:pt>
                <c:pt idx="82464">
                  <c:v>0.83569299552906118</c:v>
                </c:pt>
                <c:pt idx="82465">
                  <c:v>0.8356317554975774</c:v>
                </c:pt>
                <c:pt idx="82466">
                  <c:v>0.83594332587621178</c:v>
                </c:pt>
                <c:pt idx="82467">
                  <c:v>0.83594332587621178</c:v>
                </c:pt>
                <c:pt idx="82468">
                  <c:v>0.83619402985074631</c:v>
                </c:pt>
                <c:pt idx="82469">
                  <c:v>0.83613288540500197</c:v>
                </c:pt>
                <c:pt idx="82470">
                  <c:v>0.83650615901455772</c:v>
                </c:pt>
                <c:pt idx="82471">
                  <c:v>0.83656716417910437</c:v>
                </c:pt>
                <c:pt idx="82472">
                  <c:v>0.83625512868332708</c:v>
                </c:pt>
                <c:pt idx="82473">
                  <c:v>0.83625512868332708</c:v>
                </c:pt>
                <c:pt idx="82474">
                  <c:v>0.8356317554975774</c:v>
                </c:pt>
                <c:pt idx="82475">
                  <c:v>0.8357541899441342</c:v>
                </c:pt>
                <c:pt idx="82476">
                  <c:v>0.83606557377049184</c:v>
                </c:pt>
                <c:pt idx="82477">
                  <c:v>0.83569299552906118</c:v>
                </c:pt>
                <c:pt idx="82478">
                  <c:v>0.83594332587621178</c:v>
                </c:pt>
                <c:pt idx="82479">
                  <c:v>0.83631618195376578</c:v>
                </c:pt>
                <c:pt idx="82480">
                  <c:v>0.83631618195376578</c:v>
                </c:pt>
                <c:pt idx="82481">
                  <c:v>0.83625512868332708</c:v>
                </c:pt>
                <c:pt idx="82482">
                  <c:v>0.83625512868332708</c:v>
                </c:pt>
                <c:pt idx="82483">
                  <c:v>0.83619402985074631</c:v>
                </c:pt>
                <c:pt idx="82484">
                  <c:v>0.83619402985074631</c:v>
                </c:pt>
                <c:pt idx="82485">
                  <c:v>0.83687943262411357</c:v>
                </c:pt>
                <c:pt idx="82486">
                  <c:v>0.83619402985074631</c:v>
                </c:pt>
                <c:pt idx="82487">
                  <c:v>0.83619402985074631</c:v>
                </c:pt>
                <c:pt idx="82488">
                  <c:v>0.83588213353226415</c:v>
                </c:pt>
                <c:pt idx="82489">
                  <c:v>0.83557046979865779</c:v>
                </c:pt>
                <c:pt idx="82490">
                  <c:v>0.83600447260529276</c:v>
                </c:pt>
                <c:pt idx="82491">
                  <c:v>0.83612662942271887</c:v>
                </c:pt>
                <c:pt idx="82492">
                  <c:v>0.83581533879374537</c:v>
                </c:pt>
                <c:pt idx="82493">
                  <c:v>0.83612662942271887</c:v>
                </c:pt>
                <c:pt idx="82494">
                  <c:v>0.83606557377049184</c:v>
                </c:pt>
                <c:pt idx="82495">
                  <c:v>0.8356317554975774</c:v>
                </c:pt>
                <c:pt idx="82496">
                  <c:v>0.83594332587621178</c:v>
                </c:pt>
                <c:pt idx="82497">
                  <c:v>0.83606557377049184</c:v>
                </c:pt>
                <c:pt idx="82498">
                  <c:v>0.83612662942271887</c:v>
                </c:pt>
                <c:pt idx="82499">
                  <c:v>0.8357541899441342</c:v>
                </c:pt>
                <c:pt idx="82500">
                  <c:v>0.83569299552906118</c:v>
                </c:pt>
                <c:pt idx="82501">
                  <c:v>0.83600447260529276</c:v>
                </c:pt>
                <c:pt idx="82502">
                  <c:v>0.83631618195376578</c:v>
                </c:pt>
                <c:pt idx="82503">
                  <c:v>0.83662812383439011</c:v>
                </c:pt>
                <c:pt idx="82504">
                  <c:v>0.83631618195376578</c:v>
                </c:pt>
                <c:pt idx="82505">
                  <c:v>0.83662812383439011</c:v>
                </c:pt>
                <c:pt idx="82506">
                  <c:v>0.83656716417910437</c:v>
                </c:pt>
                <c:pt idx="82507">
                  <c:v>0.83582089552238814</c:v>
                </c:pt>
                <c:pt idx="82508">
                  <c:v>0.83613288540500197</c:v>
                </c:pt>
                <c:pt idx="82509">
                  <c:v>0.83625512868332708</c:v>
                </c:pt>
                <c:pt idx="82510">
                  <c:v>0.83637718971300801</c:v>
                </c:pt>
                <c:pt idx="82511">
                  <c:v>0.83612662942271887</c:v>
                </c:pt>
                <c:pt idx="82512">
                  <c:v>0.8357541899441342</c:v>
                </c:pt>
                <c:pt idx="82513">
                  <c:v>0.83569299552906118</c:v>
                </c:pt>
                <c:pt idx="82514">
                  <c:v>0.83600447260529276</c:v>
                </c:pt>
                <c:pt idx="82515">
                  <c:v>0.836316181953766</c:v>
                </c:pt>
                <c:pt idx="82516">
                  <c:v>0.83625512868332708</c:v>
                </c:pt>
                <c:pt idx="82517">
                  <c:v>0.83656716417910437</c:v>
                </c:pt>
                <c:pt idx="82518">
                  <c:v>0.83656716417910437</c:v>
                </c:pt>
                <c:pt idx="82519">
                  <c:v>0.83588213353226415</c:v>
                </c:pt>
                <c:pt idx="82520">
                  <c:v>0.83644510828976859</c:v>
                </c:pt>
                <c:pt idx="82521">
                  <c:v>0.83613288540500197</c:v>
                </c:pt>
                <c:pt idx="82522">
                  <c:v>0.83613288540500197</c:v>
                </c:pt>
                <c:pt idx="82523">
                  <c:v>0.83619402985074631</c:v>
                </c:pt>
                <c:pt idx="82524">
                  <c:v>0.83662812383439011</c:v>
                </c:pt>
                <c:pt idx="82525">
                  <c:v>0.83606557377049184</c:v>
                </c:pt>
                <c:pt idx="82526">
                  <c:v>0.8357541899441342</c:v>
                </c:pt>
                <c:pt idx="82527">
                  <c:v>0.83612662942271887</c:v>
                </c:pt>
                <c:pt idx="82528">
                  <c:v>0.83606557377049184</c:v>
                </c:pt>
                <c:pt idx="82529">
                  <c:v>0.83569299552906118</c:v>
                </c:pt>
                <c:pt idx="82530">
                  <c:v>0.83594332587621178</c:v>
                </c:pt>
                <c:pt idx="82531">
                  <c:v>0.83594332587621178</c:v>
                </c:pt>
                <c:pt idx="82532">
                  <c:v>0.83625512868332708</c:v>
                </c:pt>
                <c:pt idx="82533">
                  <c:v>0.83656716417910437</c:v>
                </c:pt>
                <c:pt idx="82534">
                  <c:v>0.83625512868332708</c:v>
                </c:pt>
                <c:pt idx="82535">
                  <c:v>0.83625512868332708</c:v>
                </c:pt>
                <c:pt idx="82536">
                  <c:v>0.83557046979865779</c:v>
                </c:pt>
                <c:pt idx="82537">
                  <c:v>0.83588213353226415</c:v>
                </c:pt>
                <c:pt idx="82538">
                  <c:v>0.836316181953766</c:v>
                </c:pt>
                <c:pt idx="82539">
                  <c:v>0.83600447260529276</c:v>
                </c:pt>
                <c:pt idx="82540">
                  <c:v>0.83600447260529276</c:v>
                </c:pt>
                <c:pt idx="82541">
                  <c:v>0.83594332587621178</c:v>
                </c:pt>
                <c:pt idx="82542">
                  <c:v>0.83656716417910437</c:v>
                </c:pt>
                <c:pt idx="82543">
                  <c:v>0.83650615901455772</c:v>
                </c:pt>
                <c:pt idx="82544">
                  <c:v>0.83650615901455772</c:v>
                </c:pt>
                <c:pt idx="82545">
                  <c:v>0.83619402985074631</c:v>
                </c:pt>
                <c:pt idx="82546">
                  <c:v>0.83625512868332708</c:v>
                </c:pt>
                <c:pt idx="82547">
                  <c:v>0.83557046979865779</c:v>
                </c:pt>
                <c:pt idx="82548">
                  <c:v>0.83600447260529276</c:v>
                </c:pt>
                <c:pt idx="82549">
                  <c:v>0.83637718971300801</c:v>
                </c:pt>
                <c:pt idx="82550">
                  <c:v>0.83600447260529276</c:v>
                </c:pt>
                <c:pt idx="82551">
                  <c:v>0.83600447260529276</c:v>
                </c:pt>
                <c:pt idx="82552">
                  <c:v>0.83594332587621178</c:v>
                </c:pt>
                <c:pt idx="82553">
                  <c:v>0.83662812383439011</c:v>
                </c:pt>
                <c:pt idx="82554">
                  <c:v>0.83625512868332708</c:v>
                </c:pt>
                <c:pt idx="82555">
                  <c:v>0.83619402985074631</c:v>
                </c:pt>
                <c:pt idx="82556">
                  <c:v>0.83650615901455772</c:v>
                </c:pt>
                <c:pt idx="82557">
                  <c:v>0.83613288540500197</c:v>
                </c:pt>
                <c:pt idx="82558">
                  <c:v>0.83594332587621178</c:v>
                </c:pt>
                <c:pt idx="82559">
                  <c:v>0.83600447260529265</c:v>
                </c:pt>
                <c:pt idx="82560">
                  <c:v>0.83594332587621178</c:v>
                </c:pt>
                <c:pt idx="82561">
                  <c:v>0.8356317554975774</c:v>
                </c:pt>
                <c:pt idx="82562">
                  <c:v>0.83569299552906118</c:v>
                </c:pt>
                <c:pt idx="82563">
                  <c:v>0.83606557377049184</c:v>
                </c:pt>
                <c:pt idx="82564">
                  <c:v>0.83643815201192251</c:v>
                </c:pt>
                <c:pt idx="82565">
                  <c:v>0.83643815201192251</c:v>
                </c:pt>
                <c:pt idx="82566">
                  <c:v>0.83606557377049184</c:v>
                </c:pt>
                <c:pt idx="82567">
                  <c:v>0.83600447260529276</c:v>
                </c:pt>
                <c:pt idx="82568">
                  <c:v>0.83588213353226415</c:v>
                </c:pt>
                <c:pt idx="82569">
                  <c:v>0.83582089552238814</c:v>
                </c:pt>
                <c:pt idx="82570">
                  <c:v>0.83613288540500197</c:v>
                </c:pt>
                <c:pt idx="82571">
                  <c:v>0.83582089552238814</c:v>
                </c:pt>
                <c:pt idx="82572">
                  <c:v>0.83588213353226415</c:v>
                </c:pt>
                <c:pt idx="82573">
                  <c:v>0.83588213353226415</c:v>
                </c:pt>
                <c:pt idx="82574">
                  <c:v>0.83588213353226415</c:v>
                </c:pt>
                <c:pt idx="82575">
                  <c:v>0.83594332587621178</c:v>
                </c:pt>
                <c:pt idx="82576">
                  <c:v>0.83594332587621178</c:v>
                </c:pt>
                <c:pt idx="82577">
                  <c:v>0.83625512868332708</c:v>
                </c:pt>
                <c:pt idx="82578">
                  <c:v>0.83588213353226415</c:v>
                </c:pt>
                <c:pt idx="82579">
                  <c:v>0.83619402985074631</c:v>
                </c:pt>
                <c:pt idx="82580">
                  <c:v>0.83619402985074631</c:v>
                </c:pt>
                <c:pt idx="82581">
                  <c:v>0.83613288540500197</c:v>
                </c:pt>
                <c:pt idx="82582">
                  <c:v>0.8363840119536794</c:v>
                </c:pt>
                <c:pt idx="82583">
                  <c:v>0.8363840119536794</c:v>
                </c:pt>
                <c:pt idx="82584">
                  <c:v>0.8363840119536794</c:v>
                </c:pt>
                <c:pt idx="82585">
                  <c:v>0.83669656203288478</c:v>
                </c:pt>
                <c:pt idx="82586">
                  <c:v>0.8363840119536794</c:v>
                </c:pt>
                <c:pt idx="82587">
                  <c:v>0.8363840119536794</c:v>
                </c:pt>
                <c:pt idx="82588">
                  <c:v>0.83607169529499625</c:v>
                </c:pt>
                <c:pt idx="82589">
                  <c:v>0.83613288540500197</c:v>
                </c:pt>
                <c:pt idx="82590">
                  <c:v>0.83625512868332708</c:v>
                </c:pt>
                <c:pt idx="82591">
                  <c:v>0.83594332587621178</c:v>
                </c:pt>
                <c:pt idx="82592">
                  <c:v>0.83588213353226415</c:v>
                </c:pt>
                <c:pt idx="82593">
                  <c:v>0.83588213353226415</c:v>
                </c:pt>
                <c:pt idx="82594">
                  <c:v>0.83582089552238814</c:v>
                </c:pt>
                <c:pt idx="82595">
                  <c:v>0.83582089552238814</c:v>
                </c:pt>
                <c:pt idx="82596">
                  <c:v>0.83575961179544622</c:v>
                </c:pt>
                <c:pt idx="82597">
                  <c:v>0.83569828230022403</c:v>
                </c:pt>
                <c:pt idx="82598">
                  <c:v>0.83632286995515692</c:v>
                </c:pt>
                <c:pt idx="82599">
                  <c:v>0.8362616822429908</c:v>
                </c:pt>
                <c:pt idx="82600">
                  <c:v>0.83632286995515692</c:v>
                </c:pt>
                <c:pt idx="82601">
                  <c:v>0.8363840119536794</c:v>
                </c:pt>
                <c:pt idx="82602">
                  <c:v>0.83601045946955543</c:v>
                </c:pt>
                <c:pt idx="82603">
                  <c:v>0.8363840119536794</c:v>
                </c:pt>
                <c:pt idx="82604">
                  <c:v>0.83557548579970109</c:v>
                </c:pt>
                <c:pt idx="82605">
                  <c:v>0.83563690698543147</c:v>
                </c:pt>
                <c:pt idx="82606">
                  <c:v>0.83601045946955543</c:v>
                </c:pt>
                <c:pt idx="82607">
                  <c:v>0.83575961179544622</c:v>
                </c:pt>
                <c:pt idx="82608">
                  <c:v>0.83613288540500197</c:v>
                </c:pt>
                <c:pt idx="82609">
                  <c:v>0.83613288540500197</c:v>
                </c:pt>
                <c:pt idx="82610">
                  <c:v>0.83613288540500197</c:v>
                </c:pt>
                <c:pt idx="82611">
                  <c:v>0.83644510828976859</c:v>
                </c:pt>
                <c:pt idx="82612">
                  <c:v>0.83632286995515692</c:v>
                </c:pt>
                <c:pt idx="82613">
                  <c:v>0.83594917787742895</c:v>
                </c:pt>
                <c:pt idx="82614">
                  <c:v>0.8362616822429908</c:v>
                </c:pt>
                <c:pt idx="82615">
                  <c:v>0.8362616822429908</c:v>
                </c:pt>
                <c:pt idx="82616">
                  <c:v>0.83632286995515692</c:v>
                </c:pt>
                <c:pt idx="82617">
                  <c:v>0.83601045946955543</c:v>
                </c:pt>
                <c:pt idx="82618">
                  <c:v>0.83575961179544622</c:v>
                </c:pt>
                <c:pt idx="82619">
                  <c:v>0.83582089552238814</c:v>
                </c:pt>
                <c:pt idx="82620">
                  <c:v>0.83569828230022403</c:v>
                </c:pt>
                <c:pt idx="82621">
                  <c:v>0.83632286995515692</c:v>
                </c:pt>
                <c:pt idx="82622">
                  <c:v>0.8362616822429908</c:v>
                </c:pt>
                <c:pt idx="82623">
                  <c:v>0.8362616822429908</c:v>
                </c:pt>
                <c:pt idx="82624">
                  <c:v>0.83632286995515692</c:v>
                </c:pt>
                <c:pt idx="82625">
                  <c:v>0.8363840119536794</c:v>
                </c:pt>
                <c:pt idx="82626">
                  <c:v>0.83644510828976859</c:v>
                </c:pt>
                <c:pt idx="82627">
                  <c:v>0.83613288540500197</c:v>
                </c:pt>
                <c:pt idx="82628">
                  <c:v>0.83582089552238814</c:v>
                </c:pt>
                <c:pt idx="82629">
                  <c:v>0.83550913838120111</c:v>
                </c:pt>
                <c:pt idx="82630">
                  <c:v>0.83588213353226415</c:v>
                </c:pt>
                <c:pt idx="82631">
                  <c:v>0.83619402985074631</c:v>
                </c:pt>
                <c:pt idx="82632">
                  <c:v>0.83607169529499625</c:v>
                </c:pt>
                <c:pt idx="82633">
                  <c:v>0.83601045946955543</c:v>
                </c:pt>
                <c:pt idx="82634">
                  <c:v>0.83632286995515692</c:v>
                </c:pt>
                <c:pt idx="82635">
                  <c:v>0.83632286995515692</c:v>
                </c:pt>
                <c:pt idx="82636">
                  <c:v>0.83601045946955543</c:v>
                </c:pt>
                <c:pt idx="82637">
                  <c:v>0.83601045946955543</c:v>
                </c:pt>
                <c:pt idx="82638">
                  <c:v>0.83601045946955543</c:v>
                </c:pt>
                <c:pt idx="82639">
                  <c:v>0.83613288540500197</c:v>
                </c:pt>
                <c:pt idx="82640">
                  <c:v>0.83582089552238814</c:v>
                </c:pt>
                <c:pt idx="82641">
                  <c:v>0.83582089552238814</c:v>
                </c:pt>
                <c:pt idx="82642">
                  <c:v>0.83588213353226415</c:v>
                </c:pt>
                <c:pt idx="82643">
                  <c:v>0.83582089552238814</c:v>
                </c:pt>
                <c:pt idx="82644">
                  <c:v>0.83613288540500197</c:v>
                </c:pt>
                <c:pt idx="82645">
                  <c:v>0.83607169529499625</c:v>
                </c:pt>
                <c:pt idx="82646">
                  <c:v>0.8363840119536794</c:v>
                </c:pt>
                <c:pt idx="82647">
                  <c:v>0.83601045946955543</c:v>
                </c:pt>
                <c:pt idx="82648">
                  <c:v>0.83601045946955543</c:v>
                </c:pt>
                <c:pt idx="82649">
                  <c:v>0.8363840119536794</c:v>
                </c:pt>
                <c:pt idx="82650">
                  <c:v>0.8363840119536794</c:v>
                </c:pt>
                <c:pt idx="82651">
                  <c:v>0.83613288540500197</c:v>
                </c:pt>
                <c:pt idx="82652">
                  <c:v>0.83582089552238814</c:v>
                </c:pt>
                <c:pt idx="82653">
                  <c:v>0.83613288540500197</c:v>
                </c:pt>
                <c:pt idx="82654">
                  <c:v>0.83582089552238814</c:v>
                </c:pt>
                <c:pt idx="82655">
                  <c:v>0.83575961179544622</c:v>
                </c:pt>
                <c:pt idx="82656">
                  <c:v>0.83569828230022403</c:v>
                </c:pt>
                <c:pt idx="82657">
                  <c:v>0.83601045946955543</c:v>
                </c:pt>
                <c:pt idx="82658">
                  <c:v>0.83669656203288478</c:v>
                </c:pt>
                <c:pt idx="82659">
                  <c:v>0.83632286995515692</c:v>
                </c:pt>
                <c:pt idx="82660">
                  <c:v>0.8362616822429908</c:v>
                </c:pt>
                <c:pt idx="82661">
                  <c:v>0.83620044876589394</c:v>
                </c:pt>
                <c:pt idx="82662">
                  <c:v>0.83594917787742895</c:v>
                </c:pt>
                <c:pt idx="82663">
                  <c:v>0.8363840119536794</c:v>
                </c:pt>
                <c:pt idx="82664">
                  <c:v>0.83601045946955543</c:v>
                </c:pt>
                <c:pt idx="82665">
                  <c:v>0.83569828230022403</c:v>
                </c:pt>
                <c:pt idx="82666">
                  <c:v>0.83613288540500197</c:v>
                </c:pt>
                <c:pt idx="82667">
                  <c:v>0.83619402985074631</c:v>
                </c:pt>
                <c:pt idx="82668">
                  <c:v>0.83613288540500197</c:v>
                </c:pt>
                <c:pt idx="82669">
                  <c:v>0.83607169529499636</c:v>
                </c:pt>
                <c:pt idx="82670">
                  <c:v>0.83607169529499636</c:v>
                </c:pt>
                <c:pt idx="82671">
                  <c:v>0.83569828230022403</c:v>
                </c:pt>
                <c:pt idx="82672">
                  <c:v>0.83607169529499636</c:v>
                </c:pt>
                <c:pt idx="82673">
                  <c:v>0.83607169529499636</c:v>
                </c:pt>
                <c:pt idx="82674">
                  <c:v>0.83644510828976859</c:v>
                </c:pt>
                <c:pt idx="82675">
                  <c:v>0.83619402985074631</c:v>
                </c:pt>
                <c:pt idx="82676">
                  <c:v>0.83619402985074631</c:v>
                </c:pt>
                <c:pt idx="82677">
                  <c:v>0.83644510828976859</c:v>
                </c:pt>
                <c:pt idx="82678">
                  <c:v>0.83644510828976859</c:v>
                </c:pt>
                <c:pt idx="82679">
                  <c:v>0.83644510828976859</c:v>
                </c:pt>
                <c:pt idx="82680">
                  <c:v>0.83607169529499636</c:v>
                </c:pt>
                <c:pt idx="82681">
                  <c:v>0.83607169529499636</c:v>
                </c:pt>
                <c:pt idx="82682">
                  <c:v>0.83575961179544622</c:v>
                </c:pt>
                <c:pt idx="82683">
                  <c:v>0.83650615901455772</c:v>
                </c:pt>
                <c:pt idx="82684">
                  <c:v>0.83656716417910437</c:v>
                </c:pt>
                <c:pt idx="82685">
                  <c:v>0.83613288540500197</c:v>
                </c:pt>
                <c:pt idx="82686">
                  <c:v>0.83613288540500197</c:v>
                </c:pt>
                <c:pt idx="82687">
                  <c:v>0.83582089552238814</c:v>
                </c:pt>
                <c:pt idx="82688">
                  <c:v>0.83582089552238814</c:v>
                </c:pt>
                <c:pt idx="82689">
                  <c:v>0.83613288540500197</c:v>
                </c:pt>
                <c:pt idx="82690">
                  <c:v>0.83569828230022403</c:v>
                </c:pt>
                <c:pt idx="82691">
                  <c:v>0.83594917787742895</c:v>
                </c:pt>
                <c:pt idx="82692">
                  <c:v>0.83620044876589394</c:v>
                </c:pt>
                <c:pt idx="82693">
                  <c:v>0.83613916947250277</c:v>
                </c:pt>
                <c:pt idx="82694">
                  <c:v>0.83613916947250277</c:v>
                </c:pt>
                <c:pt idx="82695">
                  <c:v>0.83607784431137722</c:v>
                </c:pt>
                <c:pt idx="82696">
                  <c:v>0.83645209580838309</c:v>
                </c:pt>
                <c:pt idx="82697">
                  <c:v>0.83620044876589394</c:v>
                </c:pt>
                <c:pt idx="82698">
                  <c:v>0.8362616822429908</c:v>
                </c:pt>
                <c:pt idx="82699">
                  <c:v>0.83601045946955543</c:v>
                </c:pt>
                <c:pt idx="82700">
                  <c:v>0.83575961179544622</c:v>
                </c:pt>
                <c:pt idx="82701">
                  <c:v>0.83619402985074631</c:v>
                </c:pt>
                <c:pt idx="82702">
                  <c:v>0.83588213353226415</c:v>
                </c:pt>
                <c:pt idx="82703">
                  <c:v>0.83550913838120111</c:v>
                </c:pt>
                <c:pt idx="82704">
                  <c:v>0.83544776119402997</c:v>
                </c:pt>
                <c:pt idx="82705">
                  <c:v>0.83575961179544622</c:v>
                </c:pt>
                <c:pt idx="82706">
                  <c:v>0.83613288540500197</c:v>
                </c:pt>
                <c:pt idx="82707">
                  <c:v>0.83575961179544622</c:v>
                </c:pt>
                <c:pt idx="82708">
                  <c:v>0.83607169529499636</c:v>
                </c:pt>
                <c:pt idx="82709">
                  <c:v>0.8363840119536794</c:v>
                </c:pt>
                <c:pt idx="82710">
                  <c:v>0.83601045946955543</c:v>
                </c:pt>
                <c:pt idx="82711">
                  <c:v>0.83632286995515692</c:v>
                </c:pt>
                <c:pt idx="82712">
                  <c:v>0.83601045946955543</c:v>
                </c:pt>
                <c:pt idx="82713">
                  <c:v>0.83632286995515692</c:v>
                </c:pt>
                <c:pt idx="82714">
                  <c:v>0.83663551401869163</c:v>
                </c:pt>
                <c:pt idx="82715">
                  <c:v>0.83632286995515692</c:v>
                </c:pt>
                <c:pt idx="82716">
                  <c:v>0.8363840119536794</c:v>
                </c:pt>
                <c:pt idx="82717">
                  <c:v>0.83601045946955543</c:v>
                </c:pt>
                <c:pt idx="82718">
                  <c:v>0.83663551401869163</c:v>
                </c:pt>
                <c:pt idx="82719">
                  <c:v>0.83663551401869163</c:v>
                </c:pt>
                <c:pt idx="82720">
                  <c:v>0.83632286995515692</c:v>
                </c:pt>
                <c:pt idx="82721">
                  <c:v>0.83601045946955543</c:v>
                </c:pt>
                <c:pt idx="82722">
                  <c:v>0.83575961179544622</c:v>
                </c:pt>
                <c:pt idx="82723">
                  <c:v>0.83575961179544622</c:v>
                </c:pt>
                <c:pt idx="82724">
                  <c:v>0.83582089552238814</c:v>
                </c:pt>
                <c:pt idx="82725">
                  <c:v>0.83582089552238814</c:v>
                </c:pt>
                <c:pt idx="82726">
                  <c:v>0.83619402985074631</c:v>
                </c:pt>
                <c:pt idx="82727">
                  <c:v>0.83588213353226415</c:v>
                </c:pt>
                <c:pt idx="82728">
                  <c:v>0.83619402985074631</c:v>
                </c:pt>
                <c:pt idx="82729">
                  <c:v>0.83613288540500197</c:v>
                </c:pt>
                <c:pt idx="82730">
                  <c:v>0.83607169529499636</c:v>
                </c:pt>
                <c:pt idx="82731">
                  <c:v>0.83644510828976859</c:v>
                </c:pt>
                <c:pt idx="82732">
                  <c:v>0.8363840119536794</c:v>
                </c:pt>
                <c:pt idx="82733">
                  <c:v>0.83594917787742895</c:v>
                </c:pt>
                <c:pt idx="82734">
                  <c:v>0.8362616822429908</c:v>
                </c:pt>
                <c:pt idx="82735">
                  <c:v>0.83632286995515692</c:v>
                </c:pt>
                <c:pt idx="82736">
                  <c:v>0.83644510828976859</c:v>
                </c:pt>
                <c:pt idx="82737">
                  <c:v>0.83644510828976859</c:v>
                </c:pt>
                <c:pt idx="82738">
                  <c:v>0.83582089552238814</c:v>
                </c:pt>
                <c:pt idx="82739">
                  <c:v>0.83588213353226415</c:v>
                </c:pt>
                <c:pt idx="82740">
                  <c:v>0.83625512868332708</c:v>
                </c:pt>
                <c:pt idx="82741">
                  <c:v>0.83588213353226415</c:v>
                </c:pt>
                <c:pt idx="82742">
                  <c:v>0.83619402985074631</c:v>
                </c:pt>
                <c:pt idx="82743">
                  <c:v>0.83650615901455772</c:v>
                </c:pt>
                <c:pt idx="82744">
                  <c:v>0.83644510828976859</c:v>
                </c:pt>
                <c:pt idx="82745">
                  <c:v>0.83594917787742895</c:v>
                </c:pt>
                <c:pt idx="82746">
                  <c:v>0.83620044876589394</c:v>
                </c:pt>
                <c:pt idx="82747">
                  <c:v>0.83657442034405394</c:v>
                </c:pt>
                <c:pt idx="82748">
                  <c:v>0.8362616822429908</c:v>
                </c:pt>
                <c:pt idx="82749">
                  <c:v>0.83632286995515692</c:v>
                </c:pt>
                <c:pt idx="82750">
                  <c:v>0.83675756443780358</c:v>
                </c:pt>
                <c:pt idx="82751">
                  <c:v>0.83607169529499636</c:v>
                </c:pt>
                <c:pt idx="82752">
                  <c:v>0.83575961179544622</c:v>
                </c:pt>
                <c:pt idx="82753">
                  <c:v>0.83650615901455772</c:v>
                </c:pt>
                <c:pt idx="82754">
                  <c:v>0.83619402985074631</c:v>
                </c:pt>
                <c:pt idx="82755">
                  <c:v>0.83613288540500197</c:v>
                </c:pt>
                <c:pt idx="82756">
                  <c:v>0.83644510828976859</c:v>
                </c:pt>
                <c:pt idx="82757">
                  <c:v>0.83644510828976859</c:v>
                </c:pt>
                <c:pt idx="82758">
                  <c:v>0.83613288540500197</c:v>
                </c:pt>
                <c:pt idx="82759">
                  <c:v>0.83644510828976859</c:v>
                </c:pt>
                <c:pt idx="82760">
                  <c:v>0.83613288540500197</c:v>
                </c:pt>
                <c:pt idx="82761">
                  <c:v>0.83613288540500197</c:v>
                </c:pt>
                <c:pt idx="82762">
                  <c:v>0.83575961179544622</c:v>
                </c:pt>
                <c:pt idx="82763">
                  <c:v>0.83613288540500197</c:v>
                </c:pt>
                <c:pt idx="82764">
                  <c:v>0.83550913838120111</c:v>
                </c:pt>
                <c:pt idx="82765">
                  <c:v>0.83588213353226415</c:v>
                </c:pt>
                <c:pt idx="82766">
                  <c:v>0.83588213353226415</c:v>
                </c:pt>
                <c:pt idx="82767">
                  <c:v>0.83625512868332708</c:v>
                </c:pt>
                <c:pt idx="82768">
                  <c:v>0.83588213353226415</c:v>
                </c:pt>
                <c:pt idx="82769">
                  <c:v>0.83588213353226415</c:v>
                </c:pt>
                <c:pt idx="82770">
                  <c:v>0.83619402985074631</c:v>
                </c:pt>
                <c:pt idx="82771">
                  <c:v>0.83588213353226415</c:v>
                </c:pt>
                <c:pt idx="82772">
                  <c:v>0.83588213353226415</c:v>
                </c:pt>
                <c:pt idx="82773">
                  <c:v>0.83619402985074631</c:v>
                </c:pt>
                <c:pt idx="82774">
                  <c:v>0.83619402985074631</c:v>
                </c:pt>
                <c:pt idx="82775">
                  <c:v>0.83613288540500197</c:v>
                </c:pt>
                <c:pt idx="82776">
                  <c:v>0.83607169529499636</c:v>
                </c:pt>
                <c:pt idx="82777">
                  <c:v>0.83582089552238814</c:v>
                </c:pt>
                <c:pt idx="82778">
                  <c:v>0.83582089552238814</c:v>
                </c:pt>
                <c:pt idx="82779">
                  <c:v>0.83582089552238814</c:v>
                </c:pt>
                <c:pt idx="82780">
                  <c:v>0.83588213353226415</c:v>
                </c:pt>
                <c:pt idx="82781">
                  <c:v>0.83588213353226415</c:v>
                </c:pt>
                <c:pt idx="82782">
                  <c:v>0.83588213353226415</c:v>
                </c:pt>
                <c:pt idx="82783">
                  <c:v>0.83619402985074631</c:v>
                </c:pt>
                <c:pt idx="82784">
                  <c:v>0.83582089552238814</c:v>
                </c:pt>
                <c:pt idx="82785">
                  <c:v>0.83582089552238814</c:v>
                </c:pt>
                <c:pt idx="82786">
                  <c:v>0.83575961179544622</c:v>
                </c:pt>
                <c:pt idx="82787">
                  <c:v>0.83607169529499636</c:v>
                </c:pt>
                <c:pt idx="82788">
                  <c:v>0.83644510828976859</c:v>
                </c:pt>
                <c:pt idx="82789">
                  <c:v>0.83575961179544622</c:v>
                </c:pt>
                <c:pt idx="82790">
                  <c:v>0.83575961179544622</c:v>
                </c:pt>
                <c:pt idx="82791">
                  <c:v>0.83569828230022403</c:v>
                </c:pt>
                <c:pt idx="82792">
                  <c:v>0.83607169529499625</c:v>
                </c:pt>
                <c:pt idx="82793">
                  <c:v>0.83607169529499625</c:v>
                </c:pt>
                <c:pt idx="82794">
                  <c:v>0.83632286995515692</c:v>
                </c:pt>
                <c:pt idx="82795">
                  <c:v>0.83632286995515692</c:v>
                </c:pt>
                <c:pt idx="82796">
                  <c:v>0.83632286995515692</c:v>
                </c:pt>
                <c:pt idx="82797">
                  <c:v>0.83632286995515692</c:v>
                </c:pt>
                <c:pt idx="82798">
                  <c:v>0.83663551401869163</c:v>
                </c:pt>
                <c:pt idx="82799">
                  <c:v>0.83657442034405394</c:v>
                </c:pt>
                <c:pt idx="82800">
                  <c:v>0.83657442034405394</c:v>
                </c:pt>
                <c:pt idx="82801">
                  <c:v>0.83663551401869163</c:v>
                </c:pt>
                <c:pt idx="82802">
                  <c:v>0.83663551401869163</c:v>
                </c:pt>
                <c:pt idx="82803">
                  <c:v>0.83632286995515692</c:v>
                </c:pt>
                <c:pt idx="82804">
                  <c:v>0.83632286995515692</c:v>
                </c:pt>
                <c:pt idx="82805">
                  <c:v>0.83632286995515692</c:v>
                </c:pt>
                <c:pt idx="82806">
                  <c:v>0.8363840119536794</c:v>
                </c:pt>
                <c:pt idx="82807">
                  <c:v>0.83644510828976859</c:v>
                </c:pt>
                <c:pt idx="82808">
                  <c:v>0.83607169529499625</c:v>
                </c:pt>
                <c:pt idx="82809">
                  <c:v>0.8363840119536794</c:v>
                </c:pt>
                <c:pt idx="82810">
                  <c:v>0.83607169529499625</c:v>
                </c:pt>
                <c:pt idx="82811">
                  <c:v>0.83607169529499625</c:v>
                </c:pt>
                <c:pt idx="82812">
                  <c:v>0.83607169529499625</c:v>
                </c:pt>
                <c:pt idx="82813">
                  <c:v>0.83613288540500197</c:v>
                </c:pt>
                <c:pt idx="82814">
                  <c:v>0.83613288540500197</c:v>
                </c:pt>
                <c:pt idx="82815">
                  <c:v>0.83582089552238814</c:v>
                </c:pt>
                <c:pt idx="82816">
                  <c:v>0.83582089552238814</c:v>
                </c:pt>
                <c:pt idx="82817">
                  <c:v>0.83613288540500197</c:v>
                </c:pt>
                <c:pt idx="82818">
                  <c:v>0.83613288540500197</c:v>
                </c:pt>
                <c:pt idx="82819">
                  <c:v>0.83607169529499636</c:v>
                </c:pt>
                <c:pt idx="82820">
                  <c:v>0.83601045946955543</c:v>
                </c:pt>
                <c:pt idx="82821">
                  <c:v>0.83632286995515692</c:v>
                </c:pt>
                <c:pt idx="82822">
                  <c:v>0.83663551401869163</c:v>
                </c:pt>
                <c:pt idx="82823">
                  <c:v>0.83632286995515692</c:v>
                </c:pt>
                <c:pt idx="82824">
                  <c:v>0.83632286995515692</c:v>
                </c:pt>
                <c:pt idx="82825">
                  <c:v>0.83601045946955543</c:v>
                </c:pt>
                <c:pt idx="82826">
                  <c:v>0.83607169529499636</c:v>
                </c:pt>
                <c:pt idx="82827">
                  <c:v>0.83607169529499636</c:v>
                </c:pt>
                <c:pt idx="82828">
                  <c:v>0.83575961179544622</c:v>
                </c:pt>
                <c:pt idx="82829">
                  <c:v>0.83613288540500197</c:v>
                </c:pt>
                <c:pt idx="82830">
                  <c:v>0.83594332587621178</c:v>
                </c:pt>
                <c:pt idx="82831">
                  <c:v>0.83600447260529276</c:v>
                </c:pt>
                <c:pt idx="82832">
                  <c:v>0.83594332587621178</c:v>
                </c:pt>
                <c:pt idx="82833">
                  <c:v>0.836316181953766</c:v>
                </c:pt>
                <c:pt idx="82834">
                  <c:v>0.83625512868332708</c:v>
                </c:pt>
                <c:pt idx="82835">
                  <c:v>0.83619402985074631</c:v>
                </c:pt>
                <c:pt idx="82836">
                  <c:v>0.83588213353226415</c:v>
                </c:pt>
                <c:pt idx="82837">
                  <c:v>0.83588213353226415</c:v>
                </c:pt>
                <c:pt idx="82838">
                  <c:v>0.83619402985074631</c:v>
                </c:pt>
                <c:pt idx="82839">
                  <c:v>0.83575961179544622</c:v>
                </c:pt>
                <c:pt idx="82840">
                  <c:v>0.83601045946955543</c:v>
                </c:pt>
                <c:pt idx="82841">
                  <c:v>0.83557548579970109</c:v>
                </c:pt>
                <c:pt idx="82842">
                  <c:v>0.83620044876589394</c:v>
                </c:pt>
                <c:pt idx="82843">
                  <c:v>0.83651328095772548</c:v>
                </c:pt>
                <c:pt idx="82844">
                  <c:v>0.83651328095772548</c:v>
                </c:pt>
                <c:pt idx="82845">
                  <c:v>0.83651328095772548</c:v>
                </c:pt>
                <c:pt idx="82846">
                  <c:v>0.83651328095772548</c:v>
                </c:pt>
                <c:pt idx="82847">
                  <c:v>0.83657442034405394</c:v>
                </c:pt>
                <c:pt idx="82848">
                  <c:v>0.83632286995515692</c:v>
                </c:pt>
                <c:pt idx="82849">
                  <c:v>0.8363840119536794</c:v>
                </c:pt>
                <c:pt idx="82850">
                  <c:v>0.8363840119536794</c:v>
                </c:pt>
                <c:pt idx="82851">
                  <c:v>0.83644510828976859</c:v>
                </c:pt>
                <c:pt idx="82852">
                  <c:v>0.83613288540500197</c:v>
                </c:pt>
                <c:pt idx="82853">
                  <c:v>0.83588213353226415</c:v>
                </c:pt>
                <c:pt idx="82854">
                  <c:v>0.83594332587621178</c:v>
                </c:pt>
                <c:pt idx="82855">
                  <c:v>0.83594332587621178</c:v>
                </c:pt>
                <c:pt idx="82856">
                  <c:v>0.83588213353226415</c:v>
                </c:pt>
                <c:pt idx="82857">
                  <c:v>0.83588213353226415</c:v>
                </c:pt>
                <c:pt idx="82858">
                  <c:v>0.83613288540500197</c:v>
                </c:pt>
                <c:pt idx="82859">
                  <c:v>0.83669656203288478</c:v>
                </c:pt>
                <c:pt idx="82860">
                  <c:v>0.83632286995515692</c:v>
                </c:pt>
                <c:pt idx="82861">
                  <c:v>0.83663551401869163</c:v>
                </c:pt>
                <c:pt idx="82862">
                  <c:v>0.83663551401869163</c:v>
                </c:pt>
                <c:pt idx="82863">
                  <c:v>0.83632286995515692</c:v>
                </c:pt>
                <c:pt idx="82864">
                  <c:v>0.83632286995515692</c:v>
                </c:pt>
                <c:pt idx="82865">
                  <c:v>0.8363840119536794</c:v>
                </c:pt>
                <c:pt idx="82866">
                  <c:v>0.8363840119536794</c:v>
                </c:pt>
                <c:pt idx="82867">
                  <c:v>0.83650615901455772</c:v>
                </c:pt>
                <c:pt idx="82868">
                  <c:v>0.83650615901455772</c:v>
                </c:pt>
                <c:pt idx="82869">
                  <c:v>0.83588213353226415</c:v>
                </c:pt>
                <c:pt idx="82870">
                  <c:v>0.83662812383439011</c:v>
                </c:pt>
                <c:pt idx="82871">
                  <c:v>0.83656716417910437</c:v>
                </c:pt>
                <c:pt idx="82872">
                  <c:v>0.83582089552238814</c:v>
                </c:pt>
                <c:pt idx="82873">
                  <c:v>0.83613288540500197</c:v>
                </c:pt>
                <c:pt idx="82874">
                  <c:v>0.83575961179544622</c:v>
                </c:pt>
                <c:pt idx="82875">
                  <c:v>0.83607169529499636</c:v>
                </c:pt>
                <c:pt idx="82876">
                  <c:v>0.83569828230022403</c:v>
                </c:pt>
                <c:pt idx="82877">
                  <c:v>0.83582089552238814</c:v>
                </c:pt>
                <c:pt idx="82878">
                  <c:v>0.83625512868332708</c:v>
                </c:pt>
                <c:pt idx="82879">
                  <c:v>0.83625512868332708</c:v>
                </c:pt>
                <c:pt idx="82880">
                  <c:v>0.83600447260529276</c:v>
                </c:pt>
                <c:pt idx="82881">
                  <c:v>0.836316181953766</c:v>
                </c:pt>
                <c:pt idx="82882">
                  <c:v>0.83588213353226415</c:v>
                </c:pt>
                <c:pt idx="82883">
                  <c:v>0.83625512868332708</c:v>
                </c:pt>
                <c:pt idx="82884">
                  <c:v>0.83656716417910437</c:v>
                </c:pt>
                <c:pt idx="82885">
                  <c:v>0.83656716417910437</c:v>
                </c:pt>
                <c:pt idx="82886">
                  <c:v>0.83625512868332708</c:v>
                </c:pt>
                <c:pt idx="82887">
                  <c:v>0.83656716417910437</c:v>
                </c:pt>
                <c:pt idx="82888">
                  <c:v>0.83687943262411357</c:v>
                </c:pt>
                <c:pt idx="82889">
                  <c:v>0.83619402985074631</c:v>
                </c:pt>
                <c:pt idx="82890">
                  <c:v>0.83650615901455772</c:v>
                </c:pt>
                <c:pt idx="82891">
                  <c:v>0.83650615901455772</c:v>
                </c:pt>
                <c:pt idx="82892">
                  <c:v>0.83625512868332708</c:v>
                </c:pt>
                <c:pt idx="82893">
                  <c:v>0.83631618195376578</c:v>
                </c:pt>
                <c:pt idx="82894">
                  <c:v>0.836316181953766</c:v>
                </c:pt>
                <c:pt idx="82895">
                  <c:v>0.83600447260529276</c:v>
                </c:pt>
                <c:pt idx="82896">
                  <c:v>0.83600447260529276</c:v>
                </c:pt>
                <c:pt idx="82897">
                  <c:v>0.83600447260529276</c:v>
                </c:pt>
                <c:pt idx="82898">
                  <c:v>0.83600447260529276</c:v>
                </c:pt>
                <c:pt idx="82899">
                  <c:v>0.83569299552906118</c:v>
                </c:pt>
                <c:pt idx="82900">
                  <c:v>0.83600447260529276</c:v>
                </c:pt>
                <c:pt idx="82901">
                  <c:v>0.836316181953766</c:v>
                </c:pt>
                <c:pt idx="82902">
                  <c:v>0.83594332587621178</c:v>
                </c:pt>
                <c:pt idx="82903">
                  <c:v>0.83625512868332708</c:v>
                </c:pt>
                <c:pt idx="82904">
                  <c:v>0.83613288540500197</c:v>
                </c:pt>
                <c:pt idx="82905">
                  <c:v>0.83644510828976859</c:v>
                </c:pt>
                <c:pt idx="82906">
                  <c:v>0.83644510828976859</c:v>
                </c:pt>
                <c:pt idx="82907">
                  <c:v>0.83656716417910437</c:v>
                </c:pt>
                <c:pt idx="82908">
                  <c:v>0.83594332587621178</c:v>
                </c:pt>
                <c:pt idx="82909">
                  <c:v>0.83606557377049184</c:v>
                </c:pt>
                <c:pt idx="82910">
                  <c:v>0.83612662942271887</c:v>
                </c:pt>
                <c:pt idx="82911">
                  <c:v>0.83606557377049184</c:v>
                </c:pt>
                <c:pt idx="82912">
                  <c:v>0.83600447260529276</c:v>
                </c:pt>
                <c:pt idx="82913">
                  <c:v>0.83594332587621178</c:v>
                </c:pt>
                <c:pt idx="82914">
                  <c:v>0.83619402985074631</c:v>
                </c:pt>
                <c:pt idx="82915">
                  <c:v>0.83650615901455772</c:v>
                </c:pt>
                <c:pt idx="82916">
                  <c:v>0.83607169529499625</c:v>
                </c:pt>
                <c:pt idx="82917">
                  <c:v>0.83613288540500197</c:v>
                </c:pt>
                <c:pt idx="82918">
                  <c:v>0.83625512868332708</c:v>
                </c:pt>
                <c:pt idx="82919">
                  <c:v>0.83625512868332708</c:v>
                </c:pt>
                <c:pt idx="82920">
                  <c:v>0.83600447260529276</c:v>
                </c:pt>
                <c:pt idx="82921">
                  <c:v>0.83569299552906118</c:v>
                </c:pt>
                <c:pt idx="82922">
                  <c:v>0.83600447260529276</c:v>
                </c:pt>
                <c:pt idx="82923">
                  <c:v>0.83588213353226415</c:v>
                </c:pt>
                <c:pt idx="82924">
                  <c:v>0.83650615901455772</c:v>
                </c:pt>
                <c:pt idx="82925">
                  <c:v>0.83650615901455772</c:v>
                </c:pt>
                <c:pt idx="82926">
                  <c:v>0.83656716417910437</c:v>
                </c:pt>
                <c:pt idx="82927">
                  <c:v>0.83656716417910437</c:v>
                </c:pt>
                <c:pt idx="82928">
                  <c:v>0.83631618195376578</c:v>
                </c:pt>
                <c:pt idx="82929">
                  <c:v>0.83606557377049184</c:v>
                </c:pt>
                <c:pt idx="82930">
                  <c:v>0.83612662942271887</c:v>
                </c:pt>
                <c:pt idx="82931">
                  <c:v>0.83606557377049184</c:v>
                </c:pt>
                <c:pt idx="82932">
                  <c:v>0.83569299552906118</c:v>
                </c:pt>
                <c:pt idx="82933">
                  <c:v>0.83569299552906118</c:v>
                </c:pt>
                <c:pt idx="82934">
                  <c:v>0.83594332587621178</c:v>
                </c:pt>
                <c:pt idx="82935">
                  <c:v>0.83594332587621178</c:v>
                </c:pt>
                <c:pt idx="82936">
                  <c:v>0.83631618195376578</c:v>
                </c:pt>
                <c:pt idx="82937">
                  <c:v>0.83600447260529276</c:v>
                </c:pt>
                <c:pt idx="82938">
                  <c:v>0.83606557377049184</c:v>
                </c:pt>
                <c:pt idx="82939">
                  <c:v>0.83600447260529276</c:v>
                </c:pt>
                <c:pt idx="82940">
                  <c:v>0.83569299552906118</c:v>
                </c:pt>
                <c:pt idx="82941">
                  <c:v>0.83569299552906118</c:v>
                </c:pt>
                <c:pt idx="82942">
                  <c:v>0.83557046979865779</c:v>
                </c:pt>
                <c:pt idx="82943">
                  <c:v>0.83619402985074631</c:v>
                </c:pt>
                <c:pt idx="82944">
                  <c:v>0.83619402985074631</c:v>
                </c:pt>
                <c:pt idx="82945">
                  <c:v>0.83650615901455772</c:v>
                </c:pt>
                <c:pt idx="82946">
                  <c:v>0.83613288540500197</c:v>
                </c:pt>
                <c:pt idx="82947">
                  <c:v>0.83644510828976859</c:v>
                </c:pt>
                <c:pt idx="82948">
                  <c:v>0.83644510828976859</c:v>
                </c:pt>
                <c:pt idx="82949">
                  <c:v>0.83644510828976859</c:v>
                </c:pt>
                <c:pt idx="82950">
                  <c:v>0.83613288540500197</c:v>
                </c:pt>
                <c:pt idx="82951">
                  <c:v>0.83619402985074631</c:v>
                </c:pt>
                <c:pt idx="82952">
                  <c:v>0.83588213353226415</c:v>
                </c:pt>
                <c:pt idx="82953">
                  <c:v>0.83588213353226415</c:v>
                </c:pt>
                <c:pt idx="82954">
                  <c:v>0.83594332587621178</c:v>
                </c:pt>
                <c:pt idx="82955">
                  <c:v>0.8356317554975774</c:v>
                </c:pt>
                <c:pt idx="82956">
                  <c:v>0.83600447260529276</c:v>
                </c:pt>
                <c:pt idx="82957">
                  <c:v>0.83625512868332708</c:v>
                </c:pt>
                <c:pt idx="82958">
                  <c:v>0.83613288540500197</c:v>
                </c:pt>
                <c:pt idx="82959">
                  <c:v>0.83575961179544622</c:v>
                </c:pt>
                <c:pt idx="82960">
                  <c:v>0.83607169529499636</c:v>
                </c:pt>
                <c:pt idx="82961">
                  <c:v>0.83575961179544622</c:v>
                </c:pt>
                <c:pt idx="82962">
                  <c:v>0.83575961179544622</c:v>
                </c:pt>
                <c:pt idx="82963">
                  <c:v>0.83569828230022403</c:v>
                </c:pt>
                <c:pt idx="82964">
                  <c:v>0.83632286995515692</c:v>
                </c:pt>
                <c:pt idx="82965">
                  <c:v>0.83632286995515692</c:v>
                </c:pt>
                <c:pt idx="82966">
                  <c:v>0.8363840119536794</c:v>
                </c:pt>
                <c:pt idx="82967">
                  <c:v>0.83644510828976859</c:v>
                </c:pt>
                <c:pt idx="82968">
                  <c:v>0.83650615901455772</c:v>
                </c:pt>
                <c:pt idx="82969">
                  <c:v>0.83582089552238814</c:v>
                </c:pt>
                <c:pt idx="82970">
                  <c:v>0.83588213353226415</c:v>
                </c:pt>
                <c:pt idx="82971">
                  <c:v>0.83594332587621178</c:v>
                </c:pt>
                <c:pt idx="82972">
                  <c:v>0.83600447260529276</c:v>
                </c:pt>
                <c:pt idx="82973">
                  <c:v>0.83606557377049184</c:v>
                </c:pt>
                <c:pt idx="82974">
                  <c:v>0.83637718971300801</c:v>
                </c:pt>
                <c:pt idx="82975">
                  <c:v>0.83631618195376578</c:v>
                </c:pt>
                <c:pt idx="82976">
                  <c:v>0.83625512868332708</c:v>
                </c:pt>
                <c:pt idx="82977">
                  <c:v>0.83619402985074631</c:v>
                </c:pt>
                <c:pt idx="82978">
                  <c:v>0.83650615901455772</c:v>
                </c:pt>
                <c:pt idx="82979">
                  <c:v>0.83650615901455772</c:v>
                </c:pt>
                <c:pt idx="82980">
                  <c:v>0.83650615901455772</c:v>
                </c:pt>
                <c:pt idx="82981">
                  <c:v>0.83650615901455772</c:v>
                </c:pt>
                <c:pt idx="82982">
                  <c:v>0.83582089552238814</c:v>
                </c:pt>
                <c:pt idx="82983">
                  <c:v>0.83582089552238814</c:v>
                </c:pt>
                <c:pt idx="82984">
                  <c:v>0.83582089552238814</c:v>
                </c:pt>
                <c:pt idx="82985">
                  <c:v>0.83607169529499636</c:v>
                </c:pt>
                <c:pt idx="82986">
                  <c:v>0.83601045946955543</c:v>
                </c:pt>
                <c:pt idx="82987">
                  <c:v>0.83607169529499636</c:v>
                </c:pt>
                <c:pt idx="82988">
                  <c:v>0.83575961179544622</c:v>
                </c:pt>
                <c:pt idx="82989">
                  <c:v>0.83607169529499636</c:v>
                </c:pt>
                <c:pt idx="82990">
                  <c:v>0.83575961179544622</c:v>
                </c:pt>
                <c:pt idx="82991">
                  <c:v>0.83613288540500197</c:v>
                </c:pt>
                <c:pt idx="82992">
                  <c:v>0.83650615901455772</c:v>
                </c:pt>
                <c:pt idx="82993">
                  <c:v>0.83575961179544622</c:v>
                </c:pt>
                <c:pt idx="82994">
                  <c:v>0.83613288540500197</c:v>
                </c:pt>
                <c:pt idx="82995">
                  <c:v>0.83619402985074631</c:v>
                </c:pt>
                <c:pt idx="82996">
                  <c:v>0.83607169529499625</c:v>
                </c:pt>
                <c:pt idx="82997">
                  <c:v>0.83663551401869163</c:v>
                </c:pt>
                <c:pt idx="82998">
                  <c:v>0.83657442034405394</c:v>
                </c:pt>
                <c:pt idx="82999">
                  <c:v>0.83620044876589394</c:v>
                </c:pt>
                <c:pt idx="83000">
                  <c:v>0.83657442034405394</c:v>
                </c:pt>
                <c:pt idx="83001">
                  <c:v>0.83620044876589394</c:v>
                </c:pt>
                <c:pt idx="83002">
                  <c:v>0.83657442034405394</c:v>
                </c:pt>
                <c:pt idx="83003">
                  <c:v>0.83663551401869163</c:v>
                </c:pt>
                <c:pt idx="83004">
                  <c:v>0.83663551401869163</c:v>
                </c:pt>
                <c:pt idx="83005">
                  <c:v>0.83669656203288478</c:v>
                </c:pt>
                <c:pt idx="83006">
                  <c:v>0.83638401195367962</c:v>
                </c:pt>
                <c:pt idx="83007">
                  <c:v>0.83575961179544622</c:v>
                </c:pt>
                <c:pt idx="83008">
                  <c:v>0.83582089552238814</c:v>
                </c:pt>
                <c:pt idx="83009">
                  <c:v>0.83582089552238814</c:v>
                </c:pt>
                <c:pt idx="83010">
                  <c:v>0.83613288540500197</c:v>
                </c:pt>
                <c:pt idx="83011">
                  <c:v>0.83613288540500197</c:v>
                </c:pt>
                <c:pt idx="83012">
                  <c:v>0.83613288540500197</c:v>
                </c:pt>
                <c:pt idx="83013">
                  <c:v>0.83607169529499625</c:v>
                </c:pt>
                <c:pt idx="83014">
                  <c:v>0.83632286995515692</c:v>
                </c:pt>
                <c:pt idx="83015">
                  <c:v>0.8362616822429908</c:v>
                </c:pt>
                <c:pt idx="83016">
                  <c:v>0.83620044876589394</c:v>
                </c:pt>
                <c:pt idx="83017">
                  <c:v>0.83613916947250277</c:v>
                </c:pt>
                <c:pt idx="83018">
                  <c:v>0.83639086484462755</c:v>
                </c:pt>
                <c:pt idx="83019">
                  <c:v>0.83645209580838309</c:v>
                </c:pt>
                <c:pt idx="83020">
                  <c:v>0.83645209580838309</c:v>
                </c:pt>
                <c:pt idx="83021">
                  <c:v>0.83639086484462755</c:v>
                </c:pt>
                <c:pt idx="83022">
                  <c:v>0.83639086484462755</c:v>
                </c:pt>
                <c:pt idx="83023">
                  <c:v>0.83645209580838309</c:v>
                </c:pt>
                <c:pt idx="83024">
                  <c:v>0.83645209580838309</c:v>
                </c:pt>
                <c:pt idx="83025">
                  <c:v>0.83613916947250277</c:v>
                </c:pt>
                <c:pt idx="83026">
                  <c:v>0.83620044876589394</c:v>
                </c:pt>
                <c:pt idx="83027">
                  <c:v>0.83620044876589394</c:v>
                </c:pt>
                <c:pt idx="83028">
                  <c:v>0.83620044876589394</c:v>
                </c:pt>
                <c:pt idx="83029">
                  <c:v>0.83613916947250277</c:v>
                </c:pt>
                <c:pt idx="83030">
                  <c:v>0.83651328095772548</c:v>
                </c:pt>
                <c:pt idx="83031">
                  <c:v>0.8362616822429908</c:v>
                </c:pt>
                <c:pt idx="83032">
                  <c:v>0.83632286995515692</c:v>
                </c:pt>
                <c:pt idx="83033">
                  <c:v>0.83669656203288478</c:v>
                </c:pt>
                <c:pt idx="83034">
                  <c:v>0.83669656203288478</c:v>
                </c:pt>
                <c:pt idx="83035">
                  <c:v>0.8363840119536794</c:v>
                </c:pt>
                <c:pt idx="83036">
                  <c:v>0.83644510828976859</c:v>
                </c:pt>
                <c:pt idx="83037">
                  <c:v>0.83675756443780358</c:v>
                </c:pt>
                <c:pt idx="83038">
                  <c:v>0.83669656203288478</c:v>
                </c:pt>
                <c:pt idx="83039">
                  <c:v>0.83632286995515692</c:v>
                </c:pt>
                <c:pt idx="83040">
                  <c:v>0.8363840119536794</c:v>
                </c:pt>
                <c:pt idx="83041">
                  <c:v>0.83613288540500197</c:v>
                </c:pt>
                <c:pt idx="83042">
                  <c:v>0.83582089552238814</c:v>
                </c:pt>
                <c:pt idx="83043">
                  <c:v>0.83575961179544622</c:v>
                </c:pt>
                <c:pt idx="83044">
                  <c:v>0.83644510828976859</c:v>
                </c:pt>
                <c:pt idx="83045">
                  <c:v>0.83619402985074631</c:v>
                </c:pt>
                <c:pt idx="83046">
                  <c:v>0.83588213353226415</c:v>
                </c:pt>
                <c:pt idx="83047">
                  <c:v>0.83588213353226415</c:v>
                </c:pt>
                <c:pt idx="83048">
                  <c:v>0.8356317554975774</c:v>
                </c:pt>
                <c:pt idx="83049">
                  <c:v>0.83600447260529276</c:v>
                </c:pt>
                <c:pt idx="83050">
                  <c:v>0.836316181953766</c:v>
                </c:pt>
                <c:pt idx="83051">
                  <c:v>0.83625512868332708</c:v>
                </c:pt>
                <c:pt idx="83052">
                  <c:v>0.83619402985074631</c:v>
                </c:pt>
                <c:pt idx="83053">
                  <c:v>0.83613288540500197</c:v>
                </c:pt>
                <c:pt idx="83054">
                  <c:v>0.83650615901455772</c:v>
                </c:pt>
                <c:pt idx="83055">
                  <c:v>0.83650615901455772</c:v>
                </c:pt>
                <c:pt idx="83056">
                  <c:v>0.83650615901455772</c:v>
                </c:pt>
                <c:pt idx="83057">
                  <c:v>0.83619402985074631</c:v>
                </c:pt>
                <c:pt idx="83058">
                  <c:v>0.83625512868332708</c:v>
                </c:pt>
                <c:pt idx="83059">
                  <c:v>0.83662812383439011</c:v>
                </c:pt>
                <c:pt idx="83060">
                  <c:v>0.836316181953766</c:v>
                </c:pt>
                <c:pt idx="83061">
                  <c:v>0.83625512868332708</c:v>
                </c:pt>
                <c:pt idx="83062">
                  <c:v>0.83588213353226415</c:v>
                </c:pt>
                <c:pt idx="83063">
                  <c:v>0.83588213353226415</c:v>
                </c:pt>
                <c:pt idx="83064">
                  <c:v>0.83594332587621178</c:v>
                </c:pt>
                <c:pt idx="83065">
                  <c:v>0.83600447260529276</c:v>
                </c:pt>
                <c:pt idx="83066">
                  <c:v>0.83569299552906118</c:v>
                </c:pt>
                <c:pt idx="83067">
                  <c:v>0.83637718971300801</c:v>
                </c:pt>
                <c:pt idx="83068">
                  <c:v>0.83625512868332708</c:v>
                </c:pt>
                <c:pt idx="83069">
                  <c:v>0.83588213353226415</c:v>
                </c:pt>
                <c:pt idx="83070">
                  <c:v>0.83644510828976859</c:v>
                </c:pt>
                <c:pt idx="83071">
                  <c:v>0.83644510828976859</c:v>
                </c:pt>
                <c:pt idx="83072">
                  <c:v>0.83607169529499625</c:v>
                </c:pt>
                <c:pt idx="83073">
                  <c:v>0.83669656203288478</c:v>
                </c:pt>
                <c:pt idx="83074">
                  <c:v>0.83675756443780358</c:v>
                </c:pt>
                <c:pt idx="83075">
                  <c:v>0.83607169529499625</c:v>
                </c:pt>
                <c:pt idx="83076">
                  <c:v>0.83575961179544611</c:v>
                </c:pt>
                <c:pt idx="83077">
                  <c:v>0.83644510828976859</c:v>
                </c:pt>
                <c:pt idx="83078">
                  <c:v>0.83650615901455772</c:v>
                </c:pt>
                <c:pt idx="83079">
                  <c:v>0.83619402985074631</c:v>
                </c:pt>
                <c:pt idx="83080">
                  <c:v>0.83625512868332708</c:v>
                </c:pt>
                <c:pt idx="83081">
                  <c:v>0.83656716417910437</c:v>
                </c:pt>
                <c:pt idx="83082">
                  <c:v>0.83625512868332708</c:v>
                </c:pt>
                <c:pt idx="83083">
                  <c:v>0.83594332587621178</c:v>
                </c:pt>
                <c:pt idx="83084">
                  <c:v>0.83600447260529276</c:v>
                </c:pt>
                <c:pt idx="83085">
                  <c:v>0.83600447260529276</c:v>
                </c:pt>
                <c:pt idx="83086">
                  <c:v>0.83594332587621178</c:v>
                </c:pt>
                <c:pt idx="83087">
                  <c:v>0.83594332587621178</c:v>
                </c:pt>
                <c:pt idx="83088">
                  <c:v>0.83594332587621178</c:v>
                </c:pt>
                <c:pt idx="83089">
                  <c:v>0.83594332587621178</c:v>
                </c:pt>
                <c:pt idx="83090">
                  <c:v>0.83625512868332708</c:v>
                </c:pt>
                <c:pt idx="83091">
                  <c:v>0.83588213353226415</c:v>
                </c:pt>
                <c:pt idx="83092">
                  <c:v>0.83650615901455772</c:v>
                </c:pt>
                <c:pt idx="83093">
                  <c:v>0.83644510828976859</c:v>
                </c:pt>
                <c:pt idx="83094">
                  <c:v>0.83644510828976859</c:v>
                </c:pt>
                <c:pt idx="83095">
                  <c:v>0.83644510828976859</c:v>
                </c:pt>
                <c:pt idx="83096">
                  <c:v>0.83613288540500197</c:v>
                </c:pt>
                <c:pt idx="83097">
                  <c:v>0.83656716417910437</c:v>
                </c:pt>
                <c:pt idx="83098">
                  <c:v>0.83594332587621178</c:v>
                </c:pt>
                <c:pt idx="83099">
                  <c:v>0.83594332587621178</c:v>
                </c:pt>
                <c:pt idx="83100">
                  <c:v>0.83625512868332708</c:v>
                </c:pt>
                <c:pt idx="83101">
                  <c:v>0.83594332587621178</c:v>
                </c:pt>
                <c:pt idx="83102">
                  <c:v>0.83582089552238814</c:v>
                </c:pt>
                <c:pt idx="83103">
                  <c:v>0.83575961179544622</c:v>
                </c:pt>
                <c:pt idx="83104">
                  <c:v>0.83613288540500197</c:v>
                </c:pt>
                <c:pt idx="83105">
                  <c:v>0.83656716417910437</c:v>
                </c:pt>
                <c:pt idx="83106">
                  <c:v>0.83650615901455772</c:v>
                </c:pt>
                <c:pt idx="83107">
                  <c:v>0.83681852128454071</c:v>
                </c:pt>
                <c:pt idx="83108">
                  <c:v>0.83644510828976859</c:v>
                </c:pt>
                <c:pt idx="83109">
                  <c:v>0.83644510828976859</c:v>
                </c:pt>
                <c:pt idx="83110">
                  <c:v>0.83644510828976859</c:v>
                </c:pt>
                <c:pt idx="83111">
                  <c:v>0.83681852128454071</c:v>
                </c:pt>
                <c:pt idx="83112">
                  <c:v>0.83687943262411357</c:v>
                </c:pt>
                <c:pt idx="83113">
                  <c:v>0.83662812383439011</c:v>
                </c:pt>
                <c:pt idx="83114">
                  <c:v>0.83588213353226415</c:v>
                </c:pt>
                <c:pt idx="83115">
                  <c:v>0.83619402985074631</c:v>
                </c:pt>
                <c:pt idx="83116">
                  <c:v>0.83625512868332708</c:v>
                </c:pt>
                <c:pt idx="83117">
                  <c:v>0.836316181953766</c:v>
                </c:pt>
                <c:pt idx="83118">
                  <c:v>0.8356317554975774</c:v>
                </c:pt>
                <c:pt idx="83119">
                  <c:v>0.83569299552906118</c:v>
                </c:pt>
                <c:pt idx="83120">
                  <c:v>0.83600447260529276</c:v>
                </c:pt>
                <c:pt idx="83121">
                  <c:v>0.836316181953766</c:v>
                </c:pt>
                <c:pt idx="83122">
                  <c:v>0.83594332587621178</c:v>
                </c:pt>
                <c:pt idx="83123">
                  <c:v>0.83594332587621178</c:v>
                </c:pt>
                <c:pt idx="83124">
                  <c:v>0.83557046979865779</c:v>
                </c:pt>
                <c:pt idx="83125">
                  <c:v>0.83619402985074631</c:v>
                </c:pt>
                <c:pt idx="83126">
                  <c:v>0.83650615901455772</c:v>
                </c:pt>
                <c:pt idx="83127">
                  <c:v>0.83644510828976859</c:v>
                </c:pt>
                <c:pt idx="83128">
                  <c:v>0.83650615901455772</c:v>
                </c:pt>
                <c:pt idx="83129">
                  <c:v>0.83613288540500197</c:v>
                </c:pt>
                <c:pt idx="83130">
                  <c:v>0.83588213353226415</c:v>
                </c:pt>
                <c:pt idx="83131">
                  <c:v>0.83600447260529276</c:v>
                </c:pt>
                <c:pt idx="83132">
                  <c:v>0.83606557377049184</c:v>
                </c:pt>
                <c:pt idx="83133">
                  <c:v>0.83600447260529276</c:v>
                </c:pt>
                <c:pt idx="83134">
                  <c:v>0.83594332587621178</c:v>
                </c:pt>
                <c:pt idx="83135">
                  <c:v>0.83594332587621178</c:v>
                </c:pt>
                <c:pt idx="83136">
                  <c:v>0.83625512868332708</c:v>
                </c:pt>
                <c:pt idx="83137">
                  <c:v>0.83619402985074631</c:v>
                </c:pt>
                <c:pt idx="83138">
                  <c:v>0.83644510828976859</c:v>
                </c:pt>
                <c:pt idx="83139">
                  <c:v>0.83644510828976859</c:v>
                </c:pt>
                <c:pt idx="83140">
                  <c:v>0.83613288540500197</c:v>
                </c:pt>
                <c:pt idx="83141">
                  <c:v>0.83613288540500197</c:v>
                </c:pt>
                <c:pt idx="83142">
                  <c:v>0.83650615901455772</c:v>
                </c:pt>
                <c:pt idx="83143">
                  <c:v>0.83625512868332708</c:v>
                </c:pt>
                <c:pt idx="83144">
                  <c:v>0.83594332587621178</c:v>
                </c:pt>
                <c:pt idx="83145">
                  <c:v>0.83637718971300801</c:v>
                </c:pt>
                <c:pt idx="83146">
                  <c:v>0.83594332587621178</c:v>
                </c:pt>
                <c:pt idx="83147">
                  <c:v>0.83619402985074631</c:v>
                </c:pt>
                <c:pt idx="83148">
                  <c:v>0.83613288540500197</c:v>
                </c:pt>
                <c:pt idx="83149">
                  <c:v>0.8363840119536794</c:v>
                </c:pt>
                <c:pt idx="83150">
                  <c:v>0.83669656203288478</c:v>
                </c:pt>
                <c:pt idx="83151">
                  <c:v>0.83669656203288478</c:v>
                </c:pt>
                <c:pt idx="83152">
                  <c:v>0.8363840119536794</c:v>
                </c:pt>
                <c:pt idx="83153">
                  <c:v>0.83675756443780358</c:v>
                </c:pt>
                <c:pt idx="83154">
                  <c:v>0.83582089552238814</c:v>
                </c:pt>
                <c:pt idx="83155">
                  <c:v>0.83588213353226415</c:v>
                </c:pt>
                <c:pt idx="83156">
                  <c:v>0.83594332587621178</c:v>
                </c:pt>
                <c:pt idx="83157">
                  <c:v>0.83600447260529276</c:v>
                </c:pt>
                <c:pt idx="83158">
                  <c:v>0.83594332587621178</c:v>
                </c:pt>
                <c:pt idx="83159">
                  <c:v>0.83619402985074631</c:v>
                </c:pt>
                <c:pt idx="83160">
                  <c:v>0.83644510828976859</c:v>
                </c:pt>
                <c:pt idx="83161">
                  <c:v>0.83675756443780358</c:v>
                </c:pt>
                <c:pt idx="83162">
                  <c:v>0.83644510828976859</c:v>
                </c:pt>
                <c:pt idx="83163">
                  <c:v>0.83644510828976859</c:v>
                </c:pt>
                <c:pt idx="83164">
                  <c:v>0.83575961179544622</c:v>
                </c:pt>
                <c:pt idx="83165">
                  <c:v>0.83550913838120111</c:v>
                </c:pt>
                <c:pt idx="83166">
                  <c:v>0.83550913838120111</c:v>
                </c:pt>
                <c:pt idx="83167">
                  <c:v>0.83582089552238814</c:v>
                </c:pt>
                <c:pt idx="83168">
                  <c:v>0.83588213353226415</c:v>
                </c:pt>
                <c:pt idx="83169">
                  <c:v>0.83582089552238814</c:v>
                </c:pt>
                <c:pt idx="83170">
                  <c:v>0.83613288540500197</c:v>
                </c:pt>
                <c:pt idx="83171">
                  <c:v>0.83607169529499625</c:v>
                </c:pt>
                <c:pt idx="83172">
                  <c:v>0.83632286995515692</c:v>
                </c:pt>
                <c:pt idx="83173">
                  <c:v>0.83632286995515692</c:v>
                </c:pt>
                <c:pt idx="83174">
                  <c:v>0.83601045946955543</c:v>
                </c:pt>
                <c:pt idx="83175">
                  <c:v>0.8363840119536794</c:v>
                </c:pt>
                <c:pt idx="83176">
                  <c:v>0.8363840119536794</c:v>
                </c:pt>
                <c:pt idx="83177">
                  <c:v>0.83644510828976859</c:v>
                </c:pt>
                <c:pt idx="83178">
                  <c:v>0.83613288540500197</c:v>
                </c:pt>
                <c:pt idx="83179">
                  <c:v>0.83687943262411357</c:v>
                </c:pt>
                <c:pt idx="83180">
                  <c:v>0.83619402985074631</c:v>
                </c:pt>
                <c:pt idx="83181">
                  <c:v>0.83619402985074631</c:v>
                </c:pt>
                <c:pt idx="83182">
                  <c:v>0.83594332587621178</c:v>
                </c:pt>
                <c:pt idx="83183">
                  <c:v>0.83600447260529276</c:v>
                </c:pt>
                <c:pt idx="83184">
                  <c:v>0.83600447260529276</c:v>
                </c:pt>
                <c:pt idx="83185">
                  <c:v>0.83631618195376578</c:v>
                </c:pt>
                <c:pt idx="83186">
                  <c:v>0.83650615901455772</c:v>
                </c:pt>
                <c:pt idx="83187">
                  <c:v>0.83613288540500197</c:v>
                </c:pt>
                <c:pt idx="83188">
                  <c:v>0.83644510828976859</c:v>
                </c:pt>
                <c:pt idx="83189">
                  <c:v>0.83644510828976859</c:v>
                </c:pt>
                <c:pt idx="83190">
                  <c:v>0.83644510828976859</c:v>
                </c:pt>
                <c:pt idx="83191">
                  <c:v>0.83650615901455772</c:v>
                </c:pt>
                <c:pt idx="83192">
                  <c:v>0.83575961179544622</c:v>
                </c:pt>
                <c:pt idx="83193">
                  <c:v>0.83613288540500197</c:v>
                </c:pt>
                <c:pt idx="83194">
                  <c:v>0.83588213353226415</c:v>
                </c:pt>
                <c:pt idx="83195">
                  <c:v>0.83594332587621178</c:v>
                </c:pt>
                <c:pt idx="83196">
                  <c:v>0.83588213353226415</c:v>
                </c:pt>
                <c:pt idx="83197">
                  <c:v>0.83588213353226415</c:v>
                </c:pt>
                <c:pt idx="83198">
                  <c:v>0.83619402985074631</c:v>
                </c:pt>
                <c:pt idx="83199">
                  <c:v>0.83619402985074631</c:v>
                </c:pt>
                <c:pt idx="83200">
                  <c:v>0.83644510828976859</c:v>
                </c:pt>
                <c:pt idx="83201">
                  <c:v>0.83644510828976859</c:v>
                </c:pt>
                <c:pt idx="83202">
                  <c:v>0.83650615901455772</c:v>
                </c:pt>
                <c:pt idx="83203">
                  <c:v>0.83619402985074631</c:v>
                </c:pt>
                <c:pt idx="83204">
                  <c:v>0.83625512868332708</c:v>
                </c:pt>
                <c:pt idx="83205">
                  <c:v>0.83600447260529276</c:v>
                </c:pt>
                <c:pt idx="83206">
                  <c:v>0.83612662942271887</c:v>
                </c:pt>
                <c:pt idx="83207">
                  <c:v>0.83600447260529276</c:v>
                </c:pt>
                <c:pt idx="83208">
                  <c:v>0.83588213353226415</c:v>
                </c:pt>
                <c:pt idx="83209">
                  <c:v>0.83619402985074631</c:v>
                </c:pt>
                <c:pt idx="83210">
                  <c:v>0.83656716417910437</c:v>
                </c:pt>
                <c:pt idx="83211">
                  <c:v>0.83619402985074631</c:v>
                </c:pt>
                <c:pt idx="83212">
                  <c:v>0.83650615901455772</c:v>
                </c:pt>
                <c:pt idx="83213">
                  <c:v>0.83656716417910437</c:v>
                </c:pt>
                <c:pt idx="83214">
                  <c:v>0.83631618195376578</c:v>
                </c:pt>
                <c:pt idx="83215">
                  <c:v>0.83600447260529276</c:v>
                </c:pt>
                <c:pt idx="83216">
                  <c:v>0.83569299552906118</c:v>
                </c:pt>
                <c:pt idx="83217">
                  <c:v>0.83606557377049184</c:v>
                </c:pt>
                <c:pt idx="83218">
                  <c:v>0.83569299552906118</c:v>
                </c:pt>
                <c:pt idx="83219">
                  <c:v>0.83600447260529276</c:v>
                </c:pt>
                <c:pt idx="83220">
                  <c:v>0.83600447260529276</c:v>
                </c:pt>
                <c:pt idx="83221">
                  <c:v>0.8356317554975774</c:v>
                </c:pt>
                <c:pt idx="83222">
                  <c:v>0.83588213353226415</c:v>
                </c:pt>
                <c:pt idx="83223">
                  <c:v>0.83656716417910437</c:v>
                </c:pt>
                <c:pt idx="83224">
                  <c:v>0.83650615901455772</c:v>
                </c:pt>
                <c:pt idx="83225">
                  <c:v>0.83644510828976859</c:v>
                </c:pt>
                <c:pt idx="83226">
                  <c:v>0.8363840119536794</c:v>
                </c:pt>
                <c:pt idx="83227">
                  <c:v>0.83619402985074631</c:v>
                </c:pt>
                <c:pt idx="83228">
                  <c:v>0.83594332587621178</c:v>
                </c:pt>
                <c:pt idx="83229">
                  <c:v>0.83600447260529276</c:v>
                </c:pt>
                <c:pt idx="83230">
                  <c:v>0.83600447260529276</c:v>
                </c:pt>
                <c:pt idx="83231">
                  <c:v>0.83600447260529276</c:v>
                </c:pt>
                <c:pt idx="83232">
                  <c:v>0.83600447260529276</c:v>
                </c:pt>
                <c:pt idx="83233">
                  <c:v>0.83594332587621178</c:v>
                </c:pt>
                <c:pt idx="83234">
                  <c:v>0.83588213353226415</c:v>
                </c:pt>
                <c:pt idx="83235">
                  <c:v>0.83625512868332708</c:v>
                </c:pt>
                <c:pt idx="83236">
                  <c:v>0.83588213353226415</c:v>
                </c:pt>
                <c:pt idx="83237">
                  <c:v>0.83619402985074631</c:v>
                </c:pt>
                <c:pt idx="83238">
                  <c:v>0.83656716417910437</c:v>
                </c:pt>
                <c:pt idx="83239">
                  <c:v>0.83656716417910437</c:v>
                </c:pt>
                <c:pt idx="83240">
                  <c:v>0.83625512868332708</c:v>
                </c:pt>
                <c:pt idx="83241">
                  <c:v>0.83631618195376578</c:v>
                </c:pt>
                <c:pt idx="83242">
                  <c:v>0.83668903803132</c:v>
                </c:pt>
                <c:pt idx="83243">
                  <c:v>0.83594332587621178</c:v>
                </c:pt>
                <c:pt idx="83244">
                  <c:v>0.83594332587621178</c:v>
                </c:pt>
                <c:pt idx="83245">
                  <c:v>0.83600447260529276</c:v>
                </c:pt>
                <c:pt idx="83246">
                  <c:v>0.83600447260529276</c:v>
                </c:pt>
                <c:pt idx="83247">
                  <c:v>0.83588213353226415</c:v>
                </c:pt>
                <c:pt idx="83248">
                  <c:v>0.83619402985074631</c:v>
                </c:pt>
                <c:pt idx="83249">
                  <c:v>0.83613288540500197</c:v>
                </c:pt>
                <c:pt idx="83250">
                  <c:v>0.8363840119536794</c:v>
                </c:pt>
                <c:pt idx="83251">
                  <c:v>0.83613288540500197</c:v>
                </c:pt>
                <c:pt idx="83252">
                  <c:v>0.83656716417910437</c:v>
                </c:pt>
                <c:pt idx="83253">
                  <c:v>0.83656716417910437</c:v>
                </c:pt>
                <c:pt idx="83254">
                  <c:v>0.83600447260529276</c:v>
                </c:pt>
                <c:pt idx="83255">
                  <c:v>0.83606557377049184</c:v>
                </c:pt>
                <c:pt idx="83256">
                  <c:v>0.83600447260529276</c:v>
                </c:pt>
                <c:pt idx="83257">
                  <c:v>0.83600447260529276</c:v>
                </c:pt>
                <c:pt idx="83258">
                  <c:v>0.8356317554975774</c:v>
                </c:pt>
                <c:pt idx="83259">
                  <c:v>0.83594332587621178</c:v>
                </c:pt>
                <c:pt idx="83260">
                  <c:v>0.83594332587621178</c:v>
                </c:pt>
                <c:pt idx="83261">
                  <c:v>0.83594332587621178</c:v>
                </c:pt>
                <c:pt idx="83262">
                  <c:v>0.83594332587621178</c:v>
                </c:pt>
                <c:pt idx="83263">
                  <c:v>0.83625512868332708</c:v>
                </c:pt>
                <c:pt idx="83264">
                  <c:v>0.83600447260529276</c:v>
                </c:pt>
                <c:pt idx="83265">
                  <c:v>0.83600447260529276</c:v>
                </c:pt>
                <c:pt idx="83266">
                  <c:v>0.83600447260529265</c:v>
                </c:pt>
                <c:pt idx="83267">
                  <c:v>0.83594332587621178</c:v>
                </c:pt>
                <c:pt idx="83268">
                  <c:v>0.83588213353226415</c:v>
                </c:pt>
                <c:pt idx="83269">
                  <c:v>0.83619402985074631</c:v>
                </c:pt>
                <c:pt idx="83270">
                  <c:v>0.83650615901455772</c:v>
                </c:pt>
                <c:pt idx="83271">
                  <c:v>0.83650615901455772</c:v>
                </c:pt>
                <c:pt idx="83272">
                  <c:v>0.83613288540500197</c:v>
                </c:pt>
                <c:pt idx="83273">
                  <c:v>0.83650615901455772</c:v>
                </c:pt>
                <c:pt idx="83274">
                  <c:v>0.83650615901455772</c:v>
                </c:pt>
                <c:pt idx="83275">
                  <c:v>0.83650615901455772</c:v>
                </c:pt>
                <c:pt idx="83276">
                  <c:v>0.83656716417910437</c:v>
                </c:pt>
                <c:pt idx="83277">
                  <c:v>0.83631618195376578</c:v>
                </c:pt>
                <c:pt idx="83278">
                  <c:v>0.83625512868332708</c:v>
                </c:pt>
                <c:pt idx="83279">
                  <c:v>0.83619402985074631</c:v>
                </c:pt>
                <c:pt idx="83280">
                  <c:v>0.83656716417910437</c:v>
                </c:pt>
                <c:pt idx="83281">
                  <c:v>0.83650615901455772</c:v>
                </c:pt>
                <c:pt idx="83282">
                  <c:v>0.83650615901455772</c:v>
                </c:pt>
                <c:pt idx="83283">
                  <c:v>0.83650615901455772</c:v>
                </c:pt>
                <c:pt idx="83284">
                  <c:v>0.83625512868332708</c:v>
                </c:pt>
                <c:pt idx="83285">
                  <c:v>0.83656716417910437</c:v>
                </c:pt>
                <c:pt idx="83286">
                  <c:v>0.83656716417910437</c:v>
                </c:pt>
                <c:pt idx="83287">
                  <c:v>0.83650615901455772</c:v>
                </c:pt>
                <c:pt idx="83288">
                  <c:v>0.83650615901455772</c:v>
                </c:pt>
                <c:pt idx="83289">
                  <c:v>0.83656716417910437</c:v>
                </c:pt>
                <c:pt idx="83290">
                  <c:v>0.83631618195376578</c:v>
                </c:pt>
                <c:pt idx="83291">
                  <c:v>0.83668903803132</c:v>
                </c:pt>
                <c:pt idx="83292">
                  <c:v>0.836316181953766</c:v>
                </c:pt>
                <c:pt idx="83293">
                  <c:v>0.83662812383439011</c:v>
                </c:pt>
                <c:pt idx="83294">
                  <c:v>0.83625512868332708</c:v>
                </c:pt>
                <c:pt idx="83295">
                  <c:v>0.83619402985074631</c:v>
                </c:pt>
                <c:pt idx="83296">
                  <c:v>0.83656716417910437</c:v>
                </c:pt>
                <c:pt idx="83297">
                  <c:v>0.83625512868332708</c:v>
                </c:pt>
                <c:pt idx="83298">
                  <c:v>0.83588213353226415</c:v>
                </c:pt>
                <c:pt idx="83299">
                  <c:v>0.83625512868332708</c:v>
                </c:pt>
                <c:pt idx="83300">
                  <c:v>0.83625512868332708</c:v>
                </c:pt>
                <c:pt idx="83301">
                  <c:v>0.83625512868332708</c:v>
                </c:pt>
                <c:pt idx="83302">
                  <c:v>0.83700111898545326</c:v>
                </c:pt>
                <c:pt idx="83303">
                  <c:v>0.836316181953766</c:v>
                </c:pt>
                <c:pt idx="83304">
                  <c:v>0.83569299552906118</c:v>
                </c:pt>
                <c:pt idx="83305">
                  <c:v>0.83606557377049184</c:v>
                </c:pt>
                <c:pt idx="83306">
                  <c:v>0.83637718971300801</c:v>
                </c:pt>
                <c:pt idx="83307">
                  <c:v>0.83600447260529276</c:v>
                </c:pt>
                <c:pt idx="83308">
                  <c:v>0.83594332587621178</c:v>
                </c:pt>
                <c:pt idx="83309">
                  <c:v>0.83625512868332708</c:v>
                </c:pt>
                <c:pt idx="83310">
                  <c:v>0.83625512868332708</c:v>
                </c:pt>
                <c:pt idx="83311">
                  <c:v>0.83656716417910437</c:v>
                </c:pt>
                <c:pt idx="83312">
                  <c:v>0.83619402985074631</c:v>
                </c:pt>
                <c:pt idx="83313">
                  <c:v>0.83656716417910437</c:v>
                </c:pt>
                <c:pt idx="83314">
                  <c:v>0.83656716417910437</c:v>
                </c:pt>
                <c:pt idx="83315">
                  <c:v>0.83619402985074631</c:v>
                </c:pt>
                <c:pt idx="83316">
                  <c:v>0.83588213353226415</c:v>
                </c:pt>
                <c:pt idx="83317">
                  <c:v>0.83594332587621178</c:v>
                </c:pt>
                <c:pt idx="83318">
                  <c:v>0.8356317554975774</c:v>
                </c:pt>
                <c:pt idx="83319">
                  <c:v>0.83594332587621178</c:v>
                </c:pt>
                <c:pt idx="83320">
                  <c:v>0.83594332587621178</c:v>
                </c:pt>
                <c:pt idx="83321">
                  <c:v>0.83594332587621178</c:v>
                </c:pt>
                <c:pt idx="83322">
                  <c:v>0.83588213353226415</c:v>
                </c:pt>
                <c:pt idx="83323">
                  <c:v>0.83619402985074631</c:v>
                </c:pt>
                <c:pt idx="83324">
                  <c:v>0.83582089552238814</c:v>
                </c:pt>
                <c:pt idx="83325">
                  <c:v>0.83582089552238814</c:v>
                </c:pt>
                <c:pt idx="83326">
                  <c:v>0.83588213353226415</c:v>
                </c:pt>
                <c:pt idx="83327">
                  <c:v>0.83588213353226415</c:v>
                </c:pt>
                <c:pt idx="83328">
                  <c:v>0.83594332587621178</c:v>
                </c:pt>
                <c:pt idx="83329">
                  <c:v>0.83594332587621178</c:v>
                </c:pt>
                <c:pt idx="83330">
                  <c:v>0.83594332587621178</c:v>
                </c:pt>
                <c:pt idx="83331">
                  <c:v>0.83600447260529276</c:v>
                </c:pt>
                <c:pt idx="83332">
                  <c:v>0.83600447260529276</c:v>
                </c:pt>
                <c:pt idx="83333">
                  <c:v>0.83594332587621178</c:v>
                </c:pt>
                <c:pt idx="83334">
                  <c:v>0.83625512868332708</c:v>
                </c:pt>
                <c:pt idx="83335">
                  <c:v>0.83619402985074631</c:v>
                </c:pt>
                <c:pt idx="83336">
                  <c:v>0.83644510828976859</c:v>
                </c:pt>
                <c:pt idx="83337">
                  <c:v>0.8363840119536794</c:v>
                </c:pt>
                <c:pt idx="83338">
                  <c:v>0.8363840119536794</c:v>
                </c:pt>
                <c:pt idx="83339">
                  <c:v>0.83613288540500197</c:v>
                </c:pt>
                <c:pt idx="83340">
                  <c:v>0.83619402985074631</c:v>
                </c:pt>
                <c:pt idx="83341">
                  <c:v>0.83625512868332708</c:v>
                </c:pt>
                <c:pt idx="83342">
                  <c:v>0.83594332587621178</c:v>
                </c:pt>
                <c:pt idx="83343">
                  <c:v>0.83594332587621178</c:v>
                </c:pt>
                <c:pt idx="83344">
                  <c:v>0.83594332587621178</c:v>
                </c:pt>
                <c:pt idx="83345">
                  <c:v>0.83594332587621178</c:v>
                </c:pt>
                <c:pt idx="83346">
                  <c:v>0.83588213353226415</c:v>
                </c:pt>
                <c:pt idx="83347">
                  <c:v>0.83588213353226415</c:v>
                </c:pt>
                <c:pt idx="83348">
                  <c:v>0.83582089552238814</c:v>
                </c:pt>
                <c:pt idx="83349">
                  <c:v>0.83644510828976859</c:v>
                </c:pt>
                <c:pt idx="83350">
                  <c:v>0.83644510828976859</c:v>
                </c:pt>
                <c:pt idx="83351">
                  <c:v>0.83681852128454071</c:v>
                </c:pt>
                <c:pt idx="83352">
                  <c:v>0.83681852128454071</c:v>
                </c:pt>
                <c:pt idx="83353">
                  <c:v>0.83650615901455772</c:v>
                </c:pt>
                <c:pt idx="83354">
                  <c:v>0.83650615901455772</c:v>
                </c:pt>
                <c:pt idx="83355">
                  <c:v>0.83613288540500197</c:v>
                </c:pt>
                <c:pt idx="83356">
                  <c:v>0.83613288540500197</c:v>
                </c:pt>
                <c:pt idx="83357">
                  <c:v>0.83650615901455772</c:v>
                </c:pt>
                <c:pt idx="83358">
                  <c:v>0.83619402985074631</c:v>
                </c:pt>
                <c:pt idx="83359">
                  <c:v>0.83588213353226415</c:v>
                </c:pt>
                <c:pt idx="83360">
                  <c:v>0.83625512868332708</c:v>
                </c:pt>
                <c:pt idx="83361">
                  <c:v>0.83594332587621178</c:v>
                </c:pt>
                <c:pt idx="83362">
                  <c:v>0.83625512868332708</c:v>
                </c:pt>
                <c:pt idx="83363">
                  <c:v>0.83594332587621178</c:v>
                </c:pt>
                <c:pt idx="83364">
                  <c:v>0.83594332587621178</c:v>
                </c:pt>
                <c:pt idx="83365">
                  <c:v>0.83600447260529276</c:v>
                </c:pt>
                <c:pt idx="83366">
                  <c:v>0.83600447260529276</c:v>
                </c:pt>
                <c:pt idx="83367">
                  <c:v>0.83637718971300801</c:v>
                </c:pt>
                <c:pt idx="83368">
                  <c:v>0.83600447260529276</c:v>
                </c:pt>
                <c:pt idx="83369">
                  <c:v>0.83594332587621178</c:v>
                </c:pt>
                <c:pt idx="83370">
                  <c:v>0.83588213353226415</c:v>
                </c:pt>
                <c:pt idx="83371">
                  <c:v>0.83619402985074631</c:v>
                </c:pt>
                <c:pt idx="83372">
                  <c:v>0.83613288540500197</c:v>
                </c:pt>
                <c:pt idx="83373">
                  <c:v>0.83582089552238814</c:v>
                </c:pt>
                <c:pt idx="83374">
                  <c:v>0.83588213353226415</c:v>
                </c:pt>
                <c:pt idx="83375">
                  <c:v>0.83588213353226415</c:v>
                </c:pt>
                <c:pt idx="83376">
                  <c:v>0.83619402985074631</c:v>
                </c:pt>
                <c:pt idx="83377">
                  <c:v>0.83619402985074631</c:v>
                </c:pt>
                <c:pt idx="83378">
                  <c:v>0.83619402985074631</c:v>
                </c:pt>
                <c:pt idx="83379">
                  <c:v>0.83619402985074631</c:v>
                </c:pt>
                <c:pt idx="83380">
                  <c:v>0.83644510828976859</c:v>
                </c:pt>
                <c:pt idx="83381">
                  <c:v>0.8363840119536794</c:v>
                </c:pt>
                <c:pt idx="83382">
                  <c:v>0.83613288540500197</c:v>
                </c:pt>
                <c:pt idx="83383">
                  <c:v>0.83613288540500197</c:v>
                </c:pt>
                <c:pt idx="83384">
                  <c:v>0.83644510828976859</c:v>
                </c:pt>
                <c:pt idx="83385">
                  <c:v>0.83675756443780358</c:v>
                </c:pt>
                <c:pt idx="83386">
                  <c:v>0.8363840119536794</c:v>
                </c:pt>
                <c:pt idx="83387">
                  <c:v>0.83607169529499625</c:v>
                </c:pt>
                <c:pt idx="83388">
                  <c:v>0.83644510828976859</c:v>
                </c:pt>
                <c:pt idx="83389">
                  <c:v>0.83644510828976859</c:v>
                </c:pt>
                <c:pt idx="83390">
                  <c:v>0.83644510828976859</c:v>
                </c:pt>
                <c:pt idx="83391">
                  <c:v>0.83607169529499625</c:v>
                </c:pt>
                <c:pt idx="83392">
                  <c:v>0.83607169529499625</c:v>
                </c:pt>
                <c:pt idx="83393">
                  <c:v>0.83607169529499625</c:v>
                </c:pt>
                <c:pt idx="83394">
                  <c:v>0.83644510828976859</c:v>
                </c:pt>
                <c:pt idx="83395">
                  <c:v>0.83644510828976859</c:v>
                </c:pt>
                <c:pt idx="83396">
                  <c:v>0.83650615901455772</c:v>
                </c:pt>
                <c:pt idx="83397">
                  <c:v>0.83582089552238814</c:v>
                </c:pt>
                <c:pt idx="83398">
                  <c:v>0.83625512868332708</c:v>
                </c:pt>
                <c:pt idx="83399">
                  <c:v>0.83600447260529276</c:v>
                </c:pt>
                <c:pt idx="83400">
                  <c:v>0.83569299552906118</c:v>
                </c:pt>
                <c:pt idx="83401">
                  <c:v>0.83594332587621178</c:v>
                </c:pt>
                <c:pt idx="83402">
                  <c:v>0.83662812383439011</c:v>
                </c:pt>
                <c:pt idx="83403">
                  <c:v>0.83656716417910437</c:v>
                </c:pt>
                <c:pt idx="83404">
                  <c:v>0.83656716417910437</c:v>
                </c:pt>
                <c:pt idx="83405">
                  <c:v>0.83650615901455772</c:v>
                </c:pt>
                <c:pt idx="83406">
                  <c:v>0.83607169529499625</c:v>
                </c:pt>
                <c:pt idx="83407">
                  <c:v>0.83644510828976859</c:v>
                </c:pt>
                <c:pt idx="83408">
                  <c:v>0.83625512868332708</c:v>
                </c:pt>
                <c:pt idx="83409">
                  <c:v>0.83594332587621178</c:v>
                </c:pt>
                <c:pt idx="83410">
                  <c:v>0.83625512868332708</c:v>
                </c:pt>
                <c:pt idx="83411">
                  <c:v>0.83662812383439011</c:v>
                </c:pt>
                <c:pt idx="83412">
                  <c:v>0.83631618195376578</c:v>
                </c:pt>
                <c:pt idx="83413">
                  <c:v>0.83600447260529276</c:v>
                </c:pt>
                <c:pt idx="83414">
                  <c:v>0.83606557377049184</c:v>
                </c:pt>
                <c:pt idx="83415">
                  <c:v>0.83643815201192251</c:v>
                </c:pt>
                <c:pt idx="83416">
                  <c:v>0.83637718971300801</c:v>
                </c:pt>
                <c:pt idx="83417">
                  <c:v>0.83594332587621178</c:v>
                </c:pt>
                <c:pt idx="83418">
                  <c:v>0.83619402985074631</c:v>
                </c:pt>
                <c:pt idx="83419">
                  <c:v>0.83619402985074631</c:v>
                </c:pt>
                <c:pt idx="83420">
                  <c:v>0.83656716417910437</c:v>
                </c:pt>
                <c:pt idx="83421">
                  <c:v>0.83619402985074631</c:v>
                </c:pt>
                <c:pt idx="83422">
                  <c:v>0.83656716417910437</c:v>
                </c:pt>
                <c:pt idx="83423">
                  <c:v>0.83656716417910437</c:v>
                </c:pt>
                <c:pt idx="83424">
                  <c:v>0.83650615901455772</c:v>
                </c:pt>
                <c:pt idx="83425">
                  <c:v>0.83607169529499625</c:v>
                </c:pt>
                <c:pt idx="83426">
                  <c:v>0.83575961179544611</c:v>
                </c:pt>
                <c:pt idx="83427">
                  <c:v>0.83588213353226415</c:v>
                </c:pt>
                <c:pt idx="83428">
                  <c:v>0.83656716417910437</c:v>
                </c:pt>
                <c:pt idx="83429">
                  <c:v>0.83594332587621178</c:v>
                </c:pt>
                <c:pt idx="83430">
                  <c:v>0.83606557377049184</c:v>
                </c:pt>
                <c:pt idx="83431">
                  <c:v>0.8357541899441342</c:v>
                </c:pt>
                <c:pt idx="83432">
                  <c:v>0.83569299552906118</c:v>
                </c:pt>
                <c:pt idx="83433">
                  <c:v>0.83600447260529276</c:v>
                </c:pt>
                <c:pt idx="83434">
                  <c:v>0.83662812383439011</c:v>
                </c:pt>
                <c:pt idx="83435">
                  <c:v>0.83656716417910437</c:v>
                </c:pt>
                <c:pt idx="83436">
                  <c:v>0.83656716417910437</c:v>
                </c:pt>
                <c:pt idx="83437">
                  <c:v>0.83656716417910437</c:v>
                </c:pt>
                <c:pt idx="83438">
                  <c:v>0.83650615901455772</c:v>
                </c:pt>
                <c:pt idx="83439">
                  <c:v>0.83619402985074631</c:v>
                </c:pt>
                <c:pt idx="83440">
                  <c:v>0.83656716417910437</c:v>
                </c:pt>
                <c:pt idx="83441">
                  <c:v>0.83625512868332708</c:v>
                </c:pt>
                <c:pt idx="83442">
                  <c:v>0.83594332587621178</c:v>
                </c:pt>
                <c:pt idx="83443">
                  <c:v>0.83600447260529276</c:v>
                </c:pt>
                <c:pt idx="83444">
                  <c:v>0.83569299552906118</c:v>
                </c:pt>
                <c:pt idx="83445">
                  <c:v>0.83600447260529276</c:v>
                </c:pt>
                <c:pt idx="83446">
                  <c:v>0.83600447260529276</c:v>
                </c:pt>
                <c:pt idx="83447">
                  <c:v>0.83600447260529276</c:v>
                </c:pt>
                <c:pt idx="83448">
                  <c:v>0.83600447260529276</c:v>
                </c:pt>
                <c:pt idx="83449">
                  <c:v>0.8356317554975774</c:v>
                </c:pt>
                <c:pt idx="83450">
                  <c:v>0.83594332587621178</c:v>
                </c:pt>
                <c:pt idx="83451">
                  <c:v>0.83668903803132</c:v>
                </c:pt>
                <c:pt idx="83452">
                  <c:v>0.83637718971300801</c:v>
                </c:pt>
                <c:pt idx="83453">
                  <c:v>0.83606557377049184</c:v>
                </c:pt>
                <c:pt idx="83454">
                  <c:v>0.83606557377049184</c:v>
                </c:pt>
                <c:pt idx="83455">
                  <c:v>0.83606557377049184</c:v>
                </c:pt>
                <c:pt idx="83456">
                  <c:v>0.8357541899441342</c:v>
                </c:pt>
                <c:pt idx="83457">
                  <c:v>0.8357541899441342</c:v>
                </c:pt>
                <c:pt idx="83458">
                  <c:v>0.83594332587621178</c:v>
                </c:pt>
                <c:pt idx="83459">
                  <c:v>0.83594332587621178</c:v>
                </c:pt>
                <c:pt idx="83460">
                  <c:v>0.8356317554975774</c:v>
                </c:pt>
                <c:pt idx="83461">
                  <c:v>0.83656716417910437</c:v>
                </c:pt>
                <c:pt idx="83462">
                  <c:v>0.83644510828976859</c:v>
                </c:pt>
                <c:pt idx="83463">
                  <c:v>0.83644510828976859</c:v>
                </c:pt>
                <c:pt idx="83464">
                  <c:v>0.83650615901455772</c:v>
                </c:pt>
                <c:pt idx="83465">
                  <c:v>0.83607169529499625</c:v>
                </c:pt>
                <c:pt idx="83466">
                  <c:v>0.83607169529499625</c:v>
                </c:pt>
                <c:pt idx="83467">
                  <c:v>0.83650615901455772</c:v>
                </c:pt>
                <c:pt idx="83468">
                  <c:v>0.83662812383439011</c:v>
                </c:pt>
                <c:pt idx="83469">
                  <c:v>0.83625512868332708</c:v>
                </c:pt>
                <c:pt idx="83470">
                  <c:v>0.836316181953766</c:v>
                </c:pt>
                <c:pt idx="83471">
                  <c:v>0.83606557377049184</c:v>
                </c:pt>
                <c:pt idx="83472">
                  <c:v>0.8357541899441342</c:v>
                </c:pt>
                <c:pt idx="83473">
                  <c:v>0.8357541899441342</c:v>
                </c:pt>
                <c:pt idx="83474">
                  <c:v>0.83612662942271887</c:v>
                </c:pt>
                <c:pt idx="83475">
                  <c:v>0.83612662942271887</c:v>
                </c:pt>
                <c:pt idx="83476">
                  <c:v>0.83606557377049184</c:v>
                </c:pt>
                <c:pt idx="83477">
                  <c:v>0.83569299552906118</c:v>
                </c:pt>
                <c:pt idx="83478">
                  <c:v>0.83606557377049184</c:v>
                </c:pt>
                <c:pt idx="83479">
                  <c:v>0.83606557377049184</c:v>
                </c:pt>
                <c:pt idx="83480">
                  <c:v>0.83606557377049184</c:v>
                </c:pt>
                <c:pt idx="83481">
                  <c:v>0.8357541899441342</c:v>
                </c:pt>
                <c:pt idx="83482">
                  <c:v>0.8357541899441342</c:v>
                </c:pt>
                <c:pt idx="83483">
                  <c:v>0.8357541899441342</c:v>
                </c:pt>
                <c:pt idx="83484">
                  <c:v>0.8357541899441342</c:v>
                </c:pt>
                <c:pt idx="83485">
                  <c:v>0.83612662942271887</c:v>
                </c:pt>
                <c:pt idx="83486">
                  <c:v>0.83637718971300801</c:v>
                </c:pt>
                <c:pt idx="83487">
                  <c:v>0.83600447260529276</c:v>
                </c:pt>
                <c:pt idx="83488">
                  <c:v>0.83637718971300801</c:v>
                </c:pt>
                <c:pt idx="83489">
                  <c:v>0.83662812383439011</c:v>
                </c:pt>
                <c:pt idx="83490">
                  <c:v>0.83656716417910437</c:v>
                </c:pt>
                <c:pt idx="83491">
                  <c:v>0.83619402985074631</c:v>
                </c:pt>
                <c:pt idx="83492">
                  <c:v>0.83650615901455772</c:v>
                </c:pt>
                <c:pt idx="83493">
                  <c:v>0.83644510828976859</c:v>
                </c:pt>
                <c:pt idx="83494">
                  <c:v>0.83619402985074631</c:v>
                </c:pt>
                <c:pt idx="83495">
                  <c:v>0.83625512868332708</c:v>
                </c:pt>
                <c:pt idx="83496">
                  <c:v>0.83594332587621178</c:v>
                </c:pt>
                <c:pt idx="83497">
                  <c:v>0.83594332587621178</c:v>
                </c:pt>
                <c:pt idx="83498">
                  <c:v>0.83600447260529276</c:v>
                </c:pt>
                <c:pt idx="83499">
                  <c:v>0.83600447260529276</c:v>
                </c:pt>
                <c:pt idx="83500">
                  <c:v>0.83600447260529276</c:v>
                </c:pt>
                <c:pt idx="83501">
                  <c:v>0.83600447260529276</c:v>
                </c:pt>
                <c:pt idx="83502">
                  <c:v>0.83594332587621178</c:v>
                </c:pt>
                <c:pt idx="83503">
                  <c:v>0.83582089552238814</c:v>
                </c:pt>
                <c:pt idx="83504">
                  <c:v>0.83607169529499636</c:v>
                </c:pt>
                <c:pt idx="83505">
                  <c:v>0.83607169529499636</c:v>
                </c:pt>
                <c:pt idx="83506">
                  <c:v>0.83601045946955543</c:v>
                </c:pt>
                <c:pt idx="83507">
                  <c:v>0.83638401195367962</c:v>
                </c:pt>
                <c:pt idx="83508">
                  <c:v>0.83613288540500197</c:v>
                </c:pt>
                <c:pt idx="83509">
                  <c:v>0.83619402985074631</c:v>
                </c:pt>
                <c:pt idx="83510">
                  <c:v>0.83613288540500197</c:v>
                </c:pt>
                <c:pt idx="83511">
                  <c:v>0.83613288540500197</c:v>
                </c:pt>
                <c:pt idx="83512">
                  <c:v>0.8363840119536794</c:v>
                </c:pt>
                <c:pt idx="83513">
                  <c:v>0.83675756443780358</c:v>
                </c:pt>
                <c:pt idx="83514">
                  <c:v>0.83644510828976859</c:v>
                </c:pt>
                <c:pt idx="83515">
                  <c:v>0.83650615901455772</c:v>
                </c:pt>
                <c:pt idx="83516">
                  <c:v>0.83650615901455772</c:v>
                </c:pt>
                <c:pt idx="83517">
                  <c:v>0.83681852128454071</c:v>
                </c:pt>
                <c:pt idx="83518">
                  <c:v>0.83644510828976859</c:v>
                </c:pt>
                <c:pt idx="83519">
                  <c:v>0.83619402985074631</c:v>
                </c:pt>
                <c:pt idx="83520">
                  <c:v>0.83662812383439011</c:v>
                </c:pt>
                <c:pt idx="83521">
                  <c:v>0.83662812383439011</c:v>
                </c:pt>
                <c:pt idx="83522">
                  <c:v>0.83594332587621178</c:v>
                </c:pt>
                <c:pt idx="83523">
                  <c:v>0.83594332587621178</c:v>
                </c:pt>
                <c:pt idx="83524">
                  <c:v>0.83594332587621178</c:v>
                </c:pt>
                <c:pt idx="83525">
                  <c:v>0.83619402985074631</c:v>
                </c:pt>
                <c:pt idx="83526">
                  <c:v>0.83613288540500197</c:v>
                </c:pt>
                <c:pt idx="83527">
                  <c:v>0.83588213353226415</c:v>
                </c:pt>
                <c:pt idx="83528">
                  <c:v>0.83594332587621178</c:v>
                </c:pt>
                <c:pt idx="83529">
                  <c:v>0.83600447260529276</c:v>
                </c:pt>
                <c:pt idx="83530">
                  <c:v>0.83600447260529276</c:v>
                </c:pt>
                <c:pt idx="83531">
                  <c:v>0.83600447260529276</c:v>
                </c:pt>
                <c:pt idx="83532">
                  <c:v>0.83594332587621178</c:v>
                </c:pt>
                <c:pt idx="83533">
                  <c:v>0.836316181953766</c:v>
                </c:pt>
                <c:pt idx="83534">
                  <c:v>0.83600447260529276</c:v>
                </c:pt>
                <c:pt idx="83535">
                  <c:v>0.83600447260529276</c:v>
                </c:pt>
                <c:pt idx="83536">
                  <c:v>0.83637718971300801</c:v>
                </c:pt>
                <c:pt idx="83537">
                  <c:v>0.83612662942271887</c:v>
                </c:pt>
                <c:pt idx="83538">
                  <c:v>0.83612662942271887</c:v>
                </c:pt>
                <c:pt idx="83539">
                  <c:v>0.83600447260529276</c:v>
                </c:pt>
                <c:pt idx="83540">
                  <c:v>0.83613288540500197</c:v>
                </c:pt>
                <c:pt idx="83541">
                  <c:v>0.83644510828976859</c:v>
                </c:pt>
                <c:pt idx="83542">
                  <c:v>0.8363840119536794</c:v>
                </c:pt>
                <c:pt idx="83543">
                  <c:v>0.8363840119536794</c:v>
                </c:pt>
                <c:pt idx="83544">
                  <c:v>0.83663551401869163</c:v>
                </c:pt>
                <c:pt idx="83545">
                  <c:v>0.83632286995515692</c:v>
                </c:pt>
                <c:pt idx="83546">
                  <c:v>0.8363840119536794</c:v>
                </c:pt>
                <c:pt idx="83547">
                  <c:v>0.83644510828976859</c:v>
                </c:pt>
                <c:pt idx="83548">
                  <c:v>0.83575961179544622</c:v>
                </c:pt>
                <c:pt idx="83549">
                  <c:v>0.83613288540500197</c:v>
                </c:pt>
                <c:pt idx="83550">
                  <c:v>0.83619402985074631</c:v>
                </c:pt>
                <c:pt idx="83551">
                  <c:v>0.83582089552238814</c:v>
                </c:pt>
                <c:pt idx="83552">
                  <c:v>0.83613288540500197</c:v>
                </c:pt>
                <c:pt idx="83553">
                  <c:v>0.83644510828976859</c:v>
                </c:pt>
                <c:pt idx="83554">
                  <c:v>0.83675756443780358</c:v>
                </c:pt>
                <c:pt idx="83555">
                  <c:v>0.83644510828976859</c:v>
                </c:pt>
                <c:pt idx="83556">
                  <c:v>0.8363840119536794</c:v>
                </c:pt>
                <c:pt idx="83557">
                  <c:v>0.8363840119536794</c:v>
                </c:pt>
                <c:pt idx="83558">
                  <c:v>0.83644510828976859</c:v>
                </c:pt>
                <c:pt idx="83559">
                  <c:v>0.83613288540500197</c:v>
                </c:pt>
                <c:pt idx="83560">
                  <c:v>0.83613288540500197</c:v>
                </c:pt>
                <c:pt idx="83561">
                  <c:v>0.83644510828976859</c:v>
                </c:pt>
                <c:pt idx="83562">
                  <c:v>0.83650615901455772</c:v>
                </c:pt>
                <c:pt idx="83563">
                  <c:v>0.83619402985074631</c:v>
                </c:pt>
                <c:pt idx="83564">
                  <c:v>0.83625512868332708</c:v>
                </c:pt>
                <c:pt idx="83565">
                  <c:v>0.83594332587621178</c:v>
                </c:pt>
                <c:pt idx="83566">
                  <c:v>0.83594332587621178</c:v>
                </c:pt>
                <c:pt idx="83567">
                  <c:v>0.83619402985074631</c:v>
                </c:pt>
                <c:pt idx="83568">
                  <c:v>0.83588213353226415</c:v>
                </c:pt>
                <c:pt idx="83569">
                  <c:v>0.83656716417910437</c:v>
                </c:pt>
                <c:pt idx="83570">
                  <c:v>0.83650615901455772</c:v>
                </c:pt>
                <c:pt idx="83571">
                  <c:v>0.83644510828976859</c:v>
                </c:pt>
                <c:pt idx="83572">
                  <c:v>0.83644510828976859</c:v>
                </c:pt>
                <c:pt idx="83573">
                  <c:v>0.83650615901455772</c:v>
                </c:pt>
                <c:pt idx="83574">
                  <c:v>0.83656716417910437</c:v>
                </c:pt>
                <c:pt idx="83575">
                  <c:v>0.83650615901455772</c:v>
                </c:pt>
                <c:pt idx="83576">
                  <c:v>0.83619402985074631</c:v>
                </c:pt>
                <c:pt idx="83577">
                  <c:v>0.83594332587621178</c:v>
                </c:pt>
                <c:pt idx="83578">
                  <c:v>0.83594332587621178</c:v>
                </c:pt>
                <c:pt idx="83579">
                  <c:v>0.83588213353226415</c:v>
                </c:pt>
                <c:pt idx="83580">
                  <c:v>0.83613288540500197</c:v>
                </c:pt>
                <c:pt idx="83581">
                  <c:v>0.8363840119536794</c:v>
                </c:pt>
                <c:pt idx="83582">
                  <c:v>0.8363840119536794</c:v>
                </c:pt>
                <c:pt idx="83583">
                  <c:v>0.83669656203288478</c:v>
                </c:pt>
                <c:pt idx="83584">
                  <c:v>0.83669656203288478</c:v>
                </c:pt>
                <c:pt idx="83585">
                  <c:v>0.83601045946955543</c:v>
                </c:pt>
                <c:pt idx="83586">
                  <c:v>0.8363840119536794</c:v>
                </c:pt>
                <c:pt idx="83587">
                  <c:v>0.83644510828976859</c:v>
                </c:pt>
                <c:pt idx="83588">
                  <c:v>0.83650615901455772</c:v>
                </c:pt>
                <c:pt idx="83589">
                  <c:v>0.83619402985074631</c:v>
                </c:pt>
                <c:pt idx="83590">
                  <c:v>0.83619402985074631</c:v>
                </c:pt>
                <c:pt idx="83591">
                  <c:v>0.83619402985074631</c:v>
                </c:pt>
                <c:pt idx="83592">
                  <c:v>0.83613288540500197</c:v>
                </c:pt>
                <c:pt idx="83593">
                  <c:v>0.83681852128454071</c:v>
                </c:pt>
                <c:pt idx="83594">
                  <c:v>0.83675756443780358</c:v>
                </c:pt>
                <c:pt idx="83595">
                  <c:v>0.83669656203288478</c:v>
                </c:pt>
                <c:pt idx="83596">
                  <c:v>0.8363840119536794</c:v>
                </c:pt>
                <c:pt idx="83597">
                  <c:v>0.83669656203288478</c:v>
                </c:pt>
                <c:pt idx="83598">
                  <c:v>0.8363840119536794</c:v>
                </c:pt>
                <c:pt idx="83599">
                  <c:v>0.83650615901455772</c:v>
                </c:pt>
                <c:pt idx="83600">
                  <c:v>0.83613288540500197</c:v>
                </c:pt>
                <c:pt idx="83601">
                  <c:v>0.83582089552238814</c:v>
                </c:pt>
                <c:pt idx="83602">
                  <c:v>0.83582089552238814</c:v>
                </c:pt>
                <c:pt idx="83603">
                  <c:v>0.83619402985074631</c:v>
                </c:pt>
                <c:pt idx="83604">
                  <c:v>0.83575961179544622</c:v>
                </c:pt>
                <c:pt idx="83605">
                  <c:v>0.83607169529499636</c:v>
                </c:pt>
                <c:pt idx="83606">
                  <c:v>0.83613288540500197</c:v>
                </c:pt>
                <c:pt idx="83607">
                  <c:v>0.83588213353226415</c:v>
                </c:pt>
                <c:pt idx="83608">
                  <c:v>0.83594332587621178</c:v>
                </c:pt>
                <c:pt idx="83609">
                  <c:v>0.836316181953766</c:v>
                </c:pt>
                <c:pt idx="83610">
                  <c:v>0.836316181953766</c:v>
                </c:pt>
                <c:pt idx="83611">
                  <c:v>0.83656716417910437</c:v>
                </c:pt>
                <c:pt idx="83612">
                  <c:v>0.83613288540500197</c:v>
                </c:pt>
                <c:pt idx="83613">
                  <c:v>0.83582089552238814</c:v>
                </c:pt>
                <c:pt idx="83614">
                  <c:v>0.83582089552238814</c:v>
                </c:pt>
                <c:pt idx="83615">
                  <c:v>0.83613288540500197</c:v>
                </c:pt>
                <c:pt idx="83616">
                  <c:v>0.83644510828976859</c:v>
                </c:pt>
                <c:pt idx="83617">
                  <c:v>0.83644510828976859</c:v>
                </c:pt>
                <c:pt idx="83618">
                  <c:v>0.83644510828976859</c:v>
                </c:pt>
                <c:pt idx="83619">
                  <c:v>0.83619402985074631</c:v>
                </c:pt>
                <c:pt idx="83620">
                  <c:v>0.83619402985074631</c:v>
                </c:pt>
                <c:pt idx="83621">
                  <c:v>0.83650615901455772</c:v>
                </c:pt>
                <c:pt idx="83622">
                  <c:v>0.83650615901455772</c:v>
                </c:pt>
                <c:pt idx="83623">
                  <c:v>0.83607169529499625</c:v>
                </c:pt>
                <c:pt idx="83624">
                  <c:v>0.8363840119536794</c:v>
                </c:pt>
                <c:pt idx="83625">
                  <c:v>0.83613288540500197</c:v>
                </c:pt>
                <c:pt idx="83626">
                  <c:v>0.83656716417910437</c:v>
                </c:pt>
                <c:pt idx="83627">
                  <c:v>0.83594332587621178</c:v>
                </c:pt>
                <c:pt idx="83628">
                  <c:v>0.83594332587621178</c:v>
                </c:pt>
                <c:pt idx="83629">
                  <c:v>0.83594332587621178</c:v>
                </c:pt>
                <c:pt idx="83630">
                  <c:v>0.836316181953766</c:v>
                </c:pt>
                <c:pt idx="83631">
                  <c:v>0.83600447260529276</c:v>
                </c:pt>
                <c:pt idx="83632">
                  <c:v>0.83600447260529276</c:v>
                </c:pt>
                <c:pt idx="83633">
                  <c:v>0.83600447260529276</c:v>
                </c:pt>
                <c:pt idx="83634">
                  <c:v>0.83600447260529276</c:v>
                </c:pt>
                <c:pt idx="83635">
                  <c:v>0.83588213353226415</c:v>
                </c:pt>
                <c:pt idx="83636">
                  <c:v>0.83582089552238814</c:v>
                </c:pt>
                <c:pt idx="83637">
                  <c:v>0.83625512868332708</c:v>
                </c:pt>
                <c:pt idx="83638">
                  <c:v>0.83600447260529276</c:v>
                </c:pt>
                <c:pt idx="83639">
                  <c:v>0.83606557377049184</c:v>
                </c:pt>
                <c:pt idx="83640">
                  <c:v>0.83637718971300801</c:v>
                </c:pt>
                <c:pt idx="83641">
                  <c:v>0.83662812383439022</c:v>
                </c:pt>
                <c:pt idx="83642">
                  <c:v>0.83631618195376578</c:v>
                </c:pt>
                <c:pt idx="83643">
                  <c:v>0.83625512868332708</c:v>
                </c:pt>
                <c:pt idx="83644">
                  <c:v>0.83625512868332708</c:v>
                </c:pt>
                <c:pt idx="83645">
                  <c:v>0.83656716417910437</c:v>
                </c:pt>
                <c:pt idx="83646">
                  <c:v>0.83619402985074631</c:v>
                </c:pt>
                <c:pt idx="83647">
                  <c:v>0.83656716417910437</c:v>
                </c:pt>
                <c:pt idx="83648">
                  <c:v>0.83656716417910437</c:v>
                </c:pt>
                <c:pt idx="83649">
                  <c:v>0.83656716417910437</c:v>
                </c:pt>
                <c:pt idx="83650">
                  <c:v>0.83662812383439011</c:v>
                </c:pt>
                <c:pt idx="83651">
                  <c:v>0.83668903803132</c:v>
                </c:pt>
                <c:pt idx="83652">
                  <c:v>0.83606557377049184</c:v>
                </c:pt>
                <c:pt idx="83653">
                  <c:v>0.83618763961280718</c:v>
                </c:pt>
                <c:pt idx="83654">
                  <c:v>0.83606557377049184</c:v>
                </c:pt>
                <c:pt idx="83655">
                  <c:v>0.83637718971300801</c:v>
                </c:pt>
                <c:pt idx="83656">
                  <c:v>0.83637718971300801</c:v>
                </c:pt>
                <c:pt idx="83657">
                  <c:v>0.83594332587621178</c:v>
                </c:pt>
                <c:pt idx="83658">
                  <c:v>0.83625512868332708</c:v>
                </c:pt>
                <c:pt idx="83659">
                  <c:v>0.83656716417910437</c:v>
                </c:pt>
                <c:pt idx="83660">
                  <c:v>0.83662812383439011</c:v>
                </c:pt>
                <c:pt idx="83661">
                  <c:v>0.83631618195376578</c:v>
                </c:pt>
                <c:pt idx="83662">
                  <c:v>0.83650615901455772</c:v>
                </c:pt>
                <c:pt idx="83663">
                  <c:v>0.8363840119536794</c:v>
                </c:pt>
                <c:pt idx="83664">
                  <c:v>0.83675756443780358</c:v>
                </c:pt>
                <c:pt idx="83665">
                  <c:v>0.8363840119536794</c:v>
                </c:pt>
                <c:pt idx="83666">
                  <c:v>0.83644510828976859</c:v>
                </c:pt>
                <c:pt idx="83667">
                  <c:v>0.83662812383439011</c:v>
                </c:pt>
                <c:pt idx="83668">
                  <c:v>0.83662812383439011</c:v>
                </c:pt>
                <c:pt idx="83669">
                  <c:v>0.83619402985074631</c:v>
                </c:pt>
                <c:pt idx="83670">
                  <c:v>0.83613288540500197</c:v>
                </c:pt>
                <c:pt idx="83671">
                  <c:v>0.83619402985074631</c:v>
                </c:pt>
                <c:pt idx="83672">
                  <c:v>0.83619402985074631</c:v>
                </c:pt>
                <c:pt idx="83673">
                  <c:v>0.83613288540500197</c:v>
                </c:pt>
                <c:pt idx="83674">
                  <c:v>0.83650615901455772</c:v>
                </c:pt>
                <c:pt idx="83675">
                  <c:v>0.83650615901455772</c:v>
                </c:pt>
                <c:pt idx="83676">
                  <c:v>0.83613288540500197</c:v>
                </c:pt>
                <c:pt idx="83677">
                  <c:v>0.83644510828976859</c:v>
                </c:pt>
                <c:pt idx="83678">
                  <c:v>0.83675756443780358</c:v>
                </c:pt>
                <c:pt idx="83679">
                  <c:v>0.8363840119536794</c:v>
                </c:pt>
                <c:pt idx="83680">
                  <c:v>0.83607169529499625</c:v>
                </c:pt>
                <c:pt idx="83681">
                  <c:v>0.83644510828976859</c:v>
                </c:pt>
                <c:pt idx="83682">
                  <c:v>0.8363840119536794</c:v>
                </c:pt>
                <c:pt idx="83683">
                  <c:v>0.83669656203288478</c:v>
                </c:pt>
                <c:pt idx="83684">
                  <c:v>0.83675756443780358</c:v>
                </c:pt>
                <c:pt idx="83685">
                  <c:v>0.83613288540500197</c:v>
                </c:pt>
                <c:pt idx="83686">
                  <c:v>0.83582089552238814</c:v>
                </c:pt>
                <c:pt idx="83687">
                  <c:v>0.83619402985074631</c:v>
                </c:pt>
                <c:pt idx="83688">
                  <c:v>0.83619402985074631</c:v>
                </c:pt>
                <c:pt idx="83689">
                  <c:v>0.83582089552238814</c:v>
                </c:pt>
                <c:pt idx="83690">
                  <c:v>0.83681852128454071</c:v>
                </c:pt>
                <c:pt idx="83691">
                  <c:v>0.83681852128454071</c:v>
                </c:pt>
                <c:pt idx="83692">
                  <c:v>0.83644510828976859</c:v>
                </c:pt>
                <c:pt idx="83693">
                  <c:v>0.83644510828976859</c:v>
                </c:pt>
                <c:pt idx="83694">
                  <c:v>0.83669656203288478</c:v>
                </c:pt>
                <c:pt idx="83695">
                  <c:v>0.83663551401869163</c:v>
                </c:pt>
                <c:pt idx="83696">
                  <c:v>0.83663551401869163</c:v>
                </c:pt>
                <c:pt idx="83697">
                  <c:v>0.8363840119536794</c:v>
                </c:pt>
                <c:pt idx="83698">
                  <c:v>0.83644510828976859</c:v>
                </c:pt>
                <c:pt idx="83699">
                  <c:v>0.83650615901455772</c:v>
                </c:pt>
                <c:pt idx="83700">
                  <c:v>0.83613288540500197</c:v>
                </c:pt>
                <c:pt idx="83701">
                  <c:v>0.83619402985074631</c:v>
                </c:pt>
                <c:pt idx="83702">
                  <c:v>0.83588213353226415</c:v>
                </c:pt>
                <c:pt idx="83703">
                  <c:v>0.83619402985074631</c:v>
                </c:pt>
                <c:pt idx="83704">
                  <c:v>0.83644510828976859</c:v>
                </c:pt>
                <c:pt idx="83705">
                  <c:v>0.83632286995515692</c:v>
                </c:pt>
                <c:pt idx="83706">
                  <c:v>0.83657442034405394</c:v>
                </c:pt>
                <c:pt idx="83707">
                  <c:v>0.8362616822429908</c:v>
                </c:pt>
                <c:pt idx="83708">
                  <c:v>0.8363840119536794</c:v>
                </c:pt>
                <c:pt idx="83709">
                  <c:v>0.83607169529499636</c:v>
                </c:pt>
                <c:pt idx="83710">
                  <c:v>0.83575961179544622</c:v>
                </c:pt>
                <c:pt idx="83711">
                  <c:v>0.83619402985074631</c:v>
                </c:pt>
                <c:pt idx="83712">
                  <c:v>0.83625512868332708</c:v>
                </c:pt>
                <c:pt idx="83713">
                  <c:v>0.83588213353226415</c:v>
                </c:pt>
                <c:pt idx="83714">
                  <c:v>0.83582089552238814</c:v>
                </c:pt>
                <c:pt idx="83715">
                  <c:v>0.83650615901455772</c:v>
                </c:pt>
                <c:pt idx="83716">
                  <c:v>0.83656716417910437</c:v>
                </c:pt>
                <c:pt idx="83717">
                  <c:v>0.83619402985074631</c:v>
                </c:pt>
                <c:pt idx="83718">
                  <c:v>0.83613288540500197</c:v>
                </c:pt>
                <c:pt idx="83719">
                  <c:v>0.83613288540500197</c:v>
                </c:pt>
                <c:pt idx="83720">
                  <c:v>0.83613288540500197</c:v>
                </c:pt>
                <c:pt idx="83721">
                  <c:v>0.83544776119402997</c:v>
                </c:pt>
                <c:pt idx="83722">
                  <c:v>0.83582089552238814</c:v>
                </c:pt>
                <c:pt idx="83723">
                  <c:v>0.83613288540500197</c:v>
                </c:pt>
                <c:pt idx="83724">
                  <c:v>0.83613288540500197</c:v>
                </c:pt>
                <c:pt idx="83725">
                  <c:v>0.83613288540500197</c:v>
                </c:pt>
                <c:pt idx="83726">
                  <c:v>0.83582089552238814</c:v>
                </c:pt>
                <c:pt idx="83727">
                  <c:v>0.83594332587621178</c:v>
                </c:pt>
                <c:pt idx="83728">
                  <c:v>0.83594332587621178</c:v>
                </c:pt>
                <c:pt idx="83729">
                  <c:v>0.83619402985074631</c:v>
                </c:pt>
                <c:pt idx="83730">
                  <c:v>0.83575961179544622</c:v>
                </c:pt>
                <c:pt idx="83731">
                  <c:v>0.83613288540500197</c:v>
                </c:pt>
                <c:pt idx="83732">
                  <c:v>0.83619402985074631</c:v>
                </c:pt>
                <c:pt idx="83733">
                  <c:v>0.83613288540500197</c:v>
                </c:pt>
                <c:pt idx="83734">
                  <c:v>0.83607169529499625</c:v>
                </c:pt>
                <c:pt idx="83735">
                  <c:v>0.83632286995515692</c:v>
                </c:pt>
                <c:pt idx="83736">
                  <c:v>0.83663551401869163</c:v>
                </c:pt>
                <c:pt idx="83737">
                  <c:v>0.83632286995515692</c:v>
                </c:pt>
                <c:pt idx="83738">
                  <c:v>0.83632286995515692</c:v>
                </c:pt>
                <c:pt idx="83739">
                  <c:v>0.83632286995515692</c:v>
                </c:pt>
                <c:pt idx="83740">
                  <c:v>0.8363840119536794</c:v>
                </c:pt>
                <c:pt idx="83741">
                  <c:v>0.83644510828976859</c:v>
                </c:pt>
                <c:pt idx="83742">
                  <c:v>0.83650615901455772</c:v>
                </c:pt>
                <c:pt idx="83743">
                  <c:v>0.83582089552238814</c:v>
                </c:pt>
                <c:pt idx="83744">
                  <c:v>0.83613288540500197</c:v>
                </c:pt>
                <c:pt idx="83745">
                  <c:v>0.83613288540500197</c:v>
                </c:pt>
                <c:pt idx="83746">
                  <c:v>0.83582089552238814</c:v>
                </c:pt>
                <c:pt idx="83747">
                  <c:v>0.83582089552238814</c:v>
                </c:pt>
                <c:pt idx="83748">
                  <c:v>0.83575961179544622</c:v>
                </c:pt>
                <c:pt idx="83749">
                  <c:v>0.83669656203288478</c:v>
                </c:pt>
                <c:pt idx="83750">
                  <c:v>0.83663551401869163</c:v>
                </c:pt>
                <c:pt idx="83751">
                  <c:v>0.83663551401869163</c:v>
                </c:pt>
                <c:pt idx="83752">
                  <c:v>0.8363840119536794</c:v>
                </c:pt>
                <c:pt idx="83753">
                  <c:v>0.83675756443780358</c:v>
                </c:pt>
                <c:pt idx="83754">
                  <c:v>0.83669656203288501</c:v>
                </c:pt>
                <c:pt idx="83755">
                  <c:v>0.83644510828976859</c:v>
                </c:pt>
                <c:pt idx="83756">
                  <c:v>0.83582089552238814</c:v>
                </c:pt>
                <c:pt idx="83757">
                  <c:v>0.83613288540500197</c:v>
                </c:pt>
                <c:pt idx="83758">
                  <c:v>0.83613288540500197</c:v>
                </c:pt>
                <c:pt idx="83759">
                  <c:v>0.83582089552238814</c:v>
                </c:pt>
                <c:pt idx="83760">
                  <c:v>0.83613288540500197</c:v>
                </c:pt>
                <c:pt idx="83761">
                  <c:v>0.83607169529499636</c:v>
                </c:pt>
                <c:pt idx="83762">
                  <c:v>0.83607169529499636</c:v>
                </c:pt>
                <c:pt idx="83763">
                  <c:v>0.83644510828976859</c:v>
                </c:pt>
                <c:pt idx="83764">
                  <c:v>0.8363840119536794</c:v>
                </c:pt>
                <c:pt idx="83765">
                  <c:v>0.83632286995515692</c:v>
                </c:pt>
                <c:pt idx="83766">
                  <c:v>0.83594917787742895</c:v>
                </c:pt>
                <c:pt idx="83767">
                  <c:v>0.83601045946955543</c:v>
                </c:pt>
                <c:pt idx="83768">
                  <c:v>0.83663551401869163</c:v>
                </c:pt>
                <c:pt idx="83769">
                  <c:v>0.8362616822429908</c:v>
                </c:pt>
                <c:pt idx="83770">
                  <c:v>0.83657442034405394</c:v>
                </c:pt>
                <c:pt idx="83771">
                  <c:v>0.83657442034405394</c:v>
                </c:pt>
                <c:pt idx="83772">
                  <c:v>0.83663551401869163</c:v>
                </c:pt>
                <c:pt idx="83773">
                  <c:v>0.83669656203288478</c:v>
                </c:pt>
                <c:pt idx="83774">
                  <c:v>0.8363840119536794</c:v>
                </c:pt>
                <c:pt idx="83775">
                  <c:v>0.83632286995515692</c:v>
                </c:pt>
                <c:pt idx="83776">
                  <c:v>0.83657442034405394</c:v>
                </c:pt>
                <c:pt idx="83777">
                  <c:v>0.83651328095772548</c:v>
                </c:pt>
                <c:pt idx="83778">
                  <c:v>0.83620044876589394</c:v>
                </c:pt>
                <c:pt idx="83779">
                  <c:v>0.83663551401869163</c:v>
                </c:pt>
                <c:pt idx="83780">
                  <c:v>0.83669656203288478</c:v>
                </c:pt>
                <c:pt idx="83781">
                  <c:v>0.83694839192221393</c:v>
                </c:pt>
                <c:pt idx="83782">
                  <c:v>0.83663551401869163</c:v>
                </c:pt>
                <c:pt idx="83783">
                  <c:v>0.83663551401869163</c:v>
                </c:pt>
                <c:pt idx="83784">
                  <c:v>0.8362616822429908</c:v>
                </c:pt>
                <c:pt idx="83785">
                  <c:v>0.83694839192221393</c:v>
                </c:pt>
                <c:pt idx="83786">
                  <c:v>0.83657442034405394</c:v>
                </c:pt>
                <c:pt idx="83787">
                  <c:v>0.8362616822429908</c:v>
                </c:pt>
                <c:pt idx="83788">
                  <c:v>0.8362616822429908</c:v>
                </c:pt>
                <c:pt idx="83789">
                  <c:v>0.83632286995515692</c:v>
                </c:pt>
                <c:pt idx="83790">
                  <c:v>0.83601045946955543</c:v>
                </c:pt>
                <c:pt idx="83791">
                  <c:v>0.83601045946955543</c:v>
                </c:pt>
                <c:pt idx="83792">
                  <c:v>0.83607169529499636</c:v>
                </c:pt>
                <c:pt idx="83793">
                  <c:v>0.83613288540500197</c:v>
                </c:pt>
                <c:pt idx="83794">
                  <c:v>0.83619402985074631</c:v>
                </c:pt>
                <c:pt idx="83795">
                  <c:v>0.83650615901455772</c:v>
                </c:pt>
                <c:pt idx="83796">
                  <c:v>0.83650615901455772</c:v>
                </c:pt>
                <c:pt idx="83797">
                  <c:v>0.83607169529499625</c:v>
                </c:pt>
                <c:pt idx="83798">
                  <c:v>0.83632286995515692</c:v>
                </c:pt>
                <c:pt idx="83799">
                  <c:v>0.83632286995515692</c:v>
                </c:pt>
                <c:pt idx="83800">
                  <c:v>0.83644510828976859</c:v>
                </c:pt>
                <c:pt idx="83801">
                  <c:v>0.83644510828976859</c:v>
                </c:pt>
                <c:pt idx="83802">
                  <c:v>0.83675756443780358</c:v>
                </c:pt>
                <c:pt idx="83803">
                  <c:v>0.83607169529499636</c:v>
                </c:pt>
                <c:pt idx="83804">
                  <c:v>0.83607169529499636</c:v>
                </c:pt>
                <c:pt idx="83805">
                  <c:v>0.83650615901455772</c:v>
                </c:pt>
                <c:pt idx="83806">
                  <c:v>0.83650615901455772</c:v>
                </c:pt>
                <c:pt idx="83807">
                  <c:v>0.83650615901455772</c:v>
                </c:pt>
                <c:pt idx="83808">
                  <c:v>0.83607169529499636</c:v>
                </c:pt>
                <c:pt idx="83809">
                  <c:v>0.83601045946955543</c:v>
                </c:pt>
                <c:pt idx="83810">
                  <c:v>0.83669656203288478</c:v>
                </c:pt>
                <c:pt idx="83811">
                  <c:v>0.83669656203288478</c:v>
                </c:pt>
                <c:pt idx="83812">
                  <c:v>0.83632286995515692</c:v>
                </c:pt>
                <c:pt idx="83813">
                  <c:v>0.83663551401869163</c:v>
                </c:pt>
                <c:pt idx="83814">
                  <c:v>0.83632286995515692</c:v>
                </c:pt>
                <c:pt idx="83815">
                  <c:v>0.8363840119536794</c:v>
                </c:pt>
                <c:pt idx="83816">
                  <c:v>0.83613288540500197</c:v>
                </c:pt>
                <c:pt idx="83817">
                  <c:v>0.83613288540500197</c:v>
                </c:pt>
                <c:pt idx="83818">
                  <c:v>0.83613288540500197</c:v>
                </c:pt>
                <c:pt idx="83819">
                  <c:v>0.83613288540500197</c:v>
                </c:pt>
                <c:pt idx="83820">
                  <c:v>0.8363840119536794</c:v>
                </c:pt>
                <c:pt idx="83821">
                  <c:v>0.8363840119536794</c:v>
                </c:pt>
                <c:pt idx="83822">
                  <c:v>0.83632286995515692</c:v>
                </c:pt>
                <c:pt idx="83823">
                  <c:v>0.83632286995515692</c:v>
                </c:pt>
                <c:pt idx="83824">
                  <c:v>0.83663551401869163</c:v>
                </c:pt>
                <c:pt idx="83825">
                  <c:v>0.83669656203288478</c:v>
                </c:pt>
                <c:pt idx="83826">
                  <c:v>0.83601045946955543</c:v>
                </c:pt>
                <c:pt idx="83827">
                  <c:v>0.83613288540500197</c:v>
                </c:pt>
                <c:pt idx="83828">
                  <c:v>0.83619402985074631</c:v>
                </c:pt>
                <c:pt idx="83829">
                  <c:v>0.83594332587621178</c:v>
                </c:pt>
                <c:pt idx="83830">
                  <c:v>0.83588213353226415</c:v>
                </c:pt>
                <c:pt idx="83831">
                  <c:v>0.83613288540500197</c:v>
                </c:pt>
                <c:pt idx="83832">
                  <c:v>0.83607169529499636</c:v>
                </c:pt>
                <c:pt idx="83833">
                  <c:v>0.83644510828976859</c:v>
                </c:pt>
                <c:pt idx="83834">
                  <c:v>0.83644510828976859</c:v>
                </c:pt>
                <c:pt idx="83835">
                  <c:v>0.8363840119536794</c:v>
                </c:pt>
                <c:pt idx="83836">
                  <c:v>0.8363840119536794</c:v>
                </c:pt>
                <c:pt idx="83837">
                  <c:v>0.83675756443780358</c:v>
                </c:pt>
                <c:pt idx="83838">
                  <c:v>0.83675756443780358</c:v>
                </c:pt>
                <c:pt idx="83839">
                  <c:v>0.83613288540500197</c:v>
                </c:pt>
                <c:pt idx="83840">
                  <c:v>0.83582089552238814</c:v>
                </c:pt>
                <c:pt idx="83841">
                  <c:v>0.83619402985074631</c:v>
                </c:pt>
                <c:pt idx="83842">
                  <c:v>0.83625512868332708</c:v>
                </c:pt>
                <c:pt idx="83843">
                  <c:v>0.83662812383439022</c:v>
                </c:pt>
                <c:pt idx="83844">
                  <c:v>0.836316181953766</c:v>
                </c:pt>
                <c:pt idx="83845">
                  <c:v>0.83606557377049184</c:v>
                </c:pt>
                <c:pt idx="83846">
                  <c:v>0.83600447260529276</c:v>
                </c:pt>
                <c:pt idx="83847">
                  <c:v>0.83594332587621178</c:v>
                </c:pt>
                <c:pt idx="83848">
                  <c:v>0.83594332587621178</c:v>
                </c:pt>
                <c:pt idx="83849">
                  <c:v>0.83625512868332708</c:v>
                </c:pt>
                <c:pt idx="83850">
                  <c:v>0.83625512868332708</c:v>
                </c:pt>
                <c:pt idx="83851">
                  <c:v>0.83594332587621178</c:v>
                </c:pt>
                <c:pt idx="83852">
                  <c:v>0.8356317554975774</c:v>
                </c:pt>
                <c:pt idx="83853">
                  <c:v>0.83600447260529276</c:v>
                </c:pt>
                <c:pt idx="83854">
                  <c:v>0.83625512868332708</c:v>
                </c:pt>
                <c:pt idx="83855">
                  <c:v>0.83625512868332708</c:v>
                </c:pt>
                <c:pt idx="83856">
                  <c:v>0.83625512868332708</c:v>
                </c:pt>
                <c:pt idx="83857">
                  <c:v>0.83625512868332708</c:v>
                </c:pt>
                <c:pt idx="83858">
                  <c:v>0.83625512868332708</c:v>
                </c:pt>
                <c:pt idx="83859">
                  <c:v>0.83625512868332708</c:v>
                </c:pt>
                <c:pt idx="83860">
                  <c:v>0.83662812383439011</c:v>
                </c:pt>
                <c:pt idx="83861">
                  <c:v>0.83594332587621178</c:v>
                </c:pt>
                <c:pt idx="83862">
                  <c:v>0.83625512868332708</c:v>
                </c:pt>
                <c:pt idx="83863">
                  <c:v>0.83656716417910437</c:v>
                </c:pt>
                <c:pt idx="83864">
                  <c:v>0.83619402985074631</c:v>
                </c:pt>
                <c:pt idx="83865">
                  <c:v>0.83619402985074631</c:v>
                </c:pt>
                <c:pt idx="83866">
                  <c:v>0.83644510828976859</c:v>
                </c:pt>
                <c:pt idx="83867">
                  <c:v>0.8363840119536794</c:v>
                </c:pt>
                <c:pt idx="83868">
                  <c:v>0.83607169529499625</c:v>
                </c:pt>
                <c:pt idx="83869">
                  <c:v>0.83613288540500197</c:v>
                </c:pt>
                <c:pt idx="83870">
                  <c:v>0.83619402985074631</c:v>
                </c:pt>
                <c:pt idx="83871">
                  <c:v>0.83619402985074631</c:v>
                </c:pt>
                <c:pt idx="83872">
                  <c:v>0.83650615901455772</c:v>
                </c:pt>
                <c:pt idx="83873">
                  <c:v>0.83650615901455772</c:v>
                </c:pt>
                <c:pt idx="83874">
                  <c:v>0.83613288540500197</c:v>
                </c:pt>
                <c:pt idx="83875">
                  <c:v>0.83650615901455772</c:v>
                </c:pt>
                <c:pt idx="83876">
                  <c:v>0.83619402985074631</c:v>
                </c:pt>
                <c:pt idx="83877">
                  <c:v>0.83619402985074631</c:v>
                </c:pt>
                <c:pt idx="83878">
                  <c:v>0.83625512868332708</c:v>
                </c:pt>
                <c:pt idx="83879">
                  <c:v>0.83662812383439011</c:v>
                </c:pt>
                <c:pt idx="83880">
                  <c:v>0.83656716417910437</c:v>
                </c:pt>
                <c:pt idx="83881">
                  <c:v>0.83650615901455772</c:v>
                </c:pt>
                <c:pt idx="83882">
                  <c:v>0.83650615901455772</c:v>
                </c:pt>
                <c:pt idx="83883">
                  <c:v>0.83619402985074631</c:v>
                </c:pt>
                <c:pt idx="83884">
                  <c:v>0.83600447260529265</c:v>
                </c:pt>
                <c:pt idx="83885">
                  <c:v>0.83649906890130354</c:v>
                </c:pt>
                <c:pt idx="83886">
                  <c:v>0.83643815201192251</c:v>
                </c:pt>
                <c:pt idx="83887">
                  <c:v>0.83606557377049184</c:v>
                </c:pt>
                <c:pt idx="83888">
                  <c:v>0.83612662942271887</c:v>
                </c:pt>
                <c:pt idx="83889">
                  <c:v>0.83612662942271887</c:v>
                </c:pt>
                <c:pt idx="83890">
                  <c:v>0.83581533879374537</c:v>
                </c:pt>
                <c:pt idx="83891">
                  <c:v>0.83618763961280718</c:v>
                </c:pt>
                <c:pt idx="83892">
                  <c:v>0.83581533879374537</c:v>
                </c:pt>
                <c:pt idx="83893">
                  <c:v>0.83612662942271887</c:v>
                </c:pt>
                <c:pt idx="83894">
                  <c:v>0.83612662942271887</c:v>
                </c:pt>
                <c:pt idx="83895">
                  <c:v>0.83612662942271887</c:v>
                </c:pt>
                <c:pt idx="83896">
                  <c:v>0.8357541899441342</c:v>
                </c:pt>
                <c:pt idx="83897">
                  <c:v>0.83612662942271887</c:v>
                </c:pt>
                <c:pt idx="83898">
                  <c:v>0.83612662942271887</c:v>
                </c:pt>
                <c:pt idx="83899">
                  <c:v>0.83606557377049184</c:v>
                </c:pt>
                <c:pt idx="83900">
                  <c:v>0.83606557377049184</c:v>
                </c:pt>
                <c:pt idx="83901">
                  <c:v>0.83606557377049184</c:v>
                </c:pt>
                <c:pt idx="83902">
                  <c:v>0.83606557377049184</c:v>
                </c:pt>
                <c:pt idx="83903">
                  <c:v>0.8357541899441342</c:v>
                </c:pt>
                <c:pt idx="83904">
                  <c:v>0.83612662942271887</c:v>
                </c:pt>
                <c:pt idx="83905">
                  <c:v>0.83643815201192251</c:v>
                </c:pt>
                <c:pt idx="83906">
                  <c:v>0.83606557377049184</c:v>
                </c:pt>
                <c:pt idx="83907">
                  <c:v>0.8357541899441342</c:v>
                </c:pt>
                <c:pt idx="83908">
                  <c:v>0.83637718971300801</c:v>
                </c:pt>
                <c:pt idx="83909">
                  <c:v>0.8356317554975774</c:v>
                </c:pt>
                <c:pt idx="83910">
                  <c:v>0.8356317554975774</c:v>
                </c:pt>
                <c:pt idx="83911">
                  <c:v>0.83600447260529276</c:v>
                </c:pt>
                <c:pt idx="83912">
                  <c:v>0.83637718971300801</c:v>
                </c:pt>
                <c:pt idx="83913">
                  <c:v>0.83606557377049184</c:v>
                </c:pt>
                <c:pt idx="83914">
                  <c:v>0.83606557377049184</c:v>
                </c:pt>
                <c:pt idx="83915">
                  <c:v>0.83606557377049184</c:v>
                </c:pt>
                <c:pt idx="83916">
                  <c:v>0.83637718971300801</c:v>
                </c:pt>
                <c:pt idx="83917">
                  <c:v>0.83637718971300801</c:v>
                </c:pt>
                <c:pt idx="83918">
                  <c:v>0.83600447260529276</c:v>
                </c:pt>
                <c:pt idx="83919">
                  <c:v>0.8357541899441342</c:v>
                </c:pt>
                <c:pt idx="83920">
                  <c:v>0.83612662942271887</c:v>
                </c:pt>
                <c:pt idx="83921">
                  <c:v>0.83612662942271887</c:v>
                </c:pt>
                <c:pt idx="83922">
                  <c:v>0.83643815201192251</c:v>
                </c:pt>
                <c:pt idx="83923">
                  <c:v>0.83637718971300801</c:v>
                </c:pt>
                <c:pt idx="83924">
                  <c:v>0.836316181953766</c:v>
                </c:pt>
                <c:pt idx="83925">
                  <c:v>0.83674990682072314</c:v>
                </c:pt>
                <c:pt idx="83926">
                  <c:v>0.83674990682072314</c:v>
                </c:pt>
                <c:pt idx="83927">
                  <c:v>0.83662812383439011</c:v>
                </c:pt>
                <c:pt idx="83928">
                  <c:v>0.83619402985074631</c:v>
                </c:pt>
                <c:pt idx="83929">
                  <c:v>0.83619402985074631</c:v>
                </c:pt>
                <c:pt idx="83930">
                  <c:v>0.83650615901455772</c:v>
                </c:pt>
                <c:pt idx="83931">
                  <c:v>0.83650615901455772</c:v>
                </c:pt>
                <c:pt idx="83932">
                  <c:v>0.83619402985074631</c:v>
                </c:pt>
                <c:pt idx="83933">
                  <c:v>0.83594332587621178</c:v>
                </c:pt>
                <c:pt idx="83934">
                  <c:v>0.83569299552906118</c:v>
                </c:pt>
                <c:pt idx="83935">
                  <c:v>0.83606557377049184</c:v>
                </c:pt>
                <c:pt idx="83936">
                  <c:v>0.83600447260529276</c:v>
                </c:pt>
                <c:pt idx="83937">
                  <c:v>0.83594332587621178</c:v>
                </c:pt>
                <c:pt idx="83938">
                  <c:v>0.83625512868332708</c:v>
                </c:pt>
                <c:pt idx="83939">
                  <c:v>0.83650615901455772</c:v>
                </c:pt>
                <c:pt idx="83940">
                  <c:v>0.83613288540500197</c:v>
                </c:pt>
                <c:pt idx="83941">
                  <c:v>0.83619402985074631</c:v>
                </c:pt>
                <c:pt idx="83942">
                  <c:v>0.83625512868332708</c:v>
                </c:pt>
                <c:pt idx="83943">
                  <c:v>0.83588213353226415</c:v>
                </c:pt>
                <c:pt idx="83944">
                  <c:v>0.83656716417910437</c:v>
                </c:pt>
                <c:pt idx="83945">
                  <c:v>0.83656716417910437</c:v>
                </c:pt>
                <c:pt idx="83946">
                  <c:v>0.83656716417910437</c:v>
                </c:pt>
                <c:pt idx="83947">
                  <c:v>0.83625512868332708</c:v>
                </c:pt>
                <c:pt idx="83948">
                  <c:v>0.83594332587621178</c:v>
                </c:pt>
                <c:pt idx="83949">
                  <c:v>0.83619402985074631</c:v>
                </c:pt>
                <c:pt idx="83950">
                  <c:v>0.83619402985074631</c:v>
                </c:pt>
                <c:pt idx="83951">
                  <c:v>0.83656716417910437</c:v>
                </c:pt>
                <c:pt idx="83952">
                  <c:v>0.83662812383439011</c:v>
                </c:pt>
                <c:pt idx="83953">
                  <c:v>0.83662812383439011</c:v>
                </c:pt>
                <c:pt idx="83954">
                  <c:v>0.83662812383439011</c:v>
                </c:pt>
                <c:pt idx="83955">
                  <c:v>0.83637718971300801</c:v>
                </c:pt>
                <c:pt idx="83956">
                  <c:v>0.83668903803132</c:v>
                </c:pt>
                <c:pt idx="83957">
                  <c:v>0.836316181953766</c:v>
                </c:pt>
                <c:pt idx="83958">
                  <c:v>0.83637718971300801</c:v>
                </c:pt>
                <c:pt idx="83959">
                  <c:v>0.8357541899441342</c:v>
                </c:pt>
                <c:pt idx="83960">
                  <c:v>0.8357541899441342</c:v>
                </c:pt>
                <c:pt idx="83961">
                  <c:v>0.83606557377049184</c:v>
                </c:pt>
                <c:pt idx="83962">
                  <c:v>0.8356317554975774</c:v>
                </c:pt>
                <c:pt idx="83963">
                  <c:v>0.83588213353226415</c:v>
                </c:pt>
                <c:pt idx="83964">
                  <c:v>0.83625512868332708</c:v>
                </c:pt>
                <c:pt idx="83965">
                  <c:v>0.83625512868332708</c:v>
                </c:pt>
                <c:pt idx="83966">
                  <c:v>0.83662812383439011</c:v>
                </c:pt>
                <c:pt idx="83967">
                  <c:v>0.83631618195376578</c:v>
                </c:pt>
                <c:pt idx="83968">
                  <c:v>0.83631618195376578</c:v>
                </c:pt>
                <c:pt idx="83969">
                  <c:v>0.83594332587621178</c:v>
                </c:pt>
                <c:pt idx="83970">
                  <c:v>0.83625512868332708</c:v>
                </c:pt>
                <c:pt idx="83971">
                  <c:v>0.83662812383439011</c:v>
                </c:pt>
                <c:pt idx="83972">
                  <c:v>0.83625512868332708</c:v>
                </c:pt>
                <c:pt idx="83973">
                  <c:v>0.83625512868332708</c:v>
                </c:pt>
                <c:pt idx="83974">
                  <c:v>0.83625512868332708</c:v>
                </c:pt>
                <c:pt idx="83975">
                  <c:v>0.83625512868332708</c:v>
                </c:pt>
                <c:pt idx="83976">
                  <c:v>0.83662812383439011</c:v>
                </c:pt>
                <c:pt idx="83977">
                  <c:v>0.83668903803132</c:v>
                </c:pt>
                <c:pt idx="83978">
                  <c:v>0.83637718971300801</c:v>
                </c:pt>
                <c:pt idx="83979">
                  <c:v>0.83600447260529276</c:v>
                </c:pt>
                <c:pt idx="83980">
                  <c:v>0.8356317554975774</c:v>
                </c:pt>
                <c:pt idx="83981">
                  <c:v>0.8356317554975774</c:v>
                </c:pt>
                <c:pt idx="83982">
                  <c:v>0.83600447260529276</c:v>
                </c:pt>
                <c:pt idx="83983">
                  <c:v>0.83606557377049184</c:v>
                </c:pt>
                <c:pt idx="83984">
                  <c:v>0.83594332587621178</c:v>
                </c:pt>
                <c:pt idx="83985">
                  <c:v>0.83613288540500197</c:v>
                </c:pt>
                <c:pt idx="83986">
                  <c:v>0.83582089552238814</c:v>
                </c:pt>
                <c:pt idx="83987">
                  <c:v>0.83588213353226415</c:v>
                </c:pt>
                <c:pt idx="83988">
                  <c:v>0.83625512868332708</c:v>
                </c:pt>
                <c:pt idx="83989">
                  <c:v>0.83656716417910437</c:v>
                </c:pt>
                <c:pt idx="83990">
                  <c:v>0.83619402985074631</c:v>
                </c:pt>
                <c:pt idx="83991">
                  <c:v>0.83588213353226415</c:v>
                </c:pt>
                <c:pt idx="83992">
                  <c:v>0.83594332587621178</c:v>
                </c:pt>
                <c:pt idx="83993">
                  <c:v>0.83600447260529276</c:v>
                </c:pt>
                <c:pt idx="83994">
                  <c:v>0.83600447260529276</c:v>
                </c:pt>
                <c:pt idx="83995">
                  <c:v>0.83557046979865779</c:v>
                </c:pt>
                <c:pt idx="83996">
                  <c:v>0.83613288540500197</c:v>
                </c:pt>
                <c:pt idx="83997">
                  <c:v>0.83613288540500197</c:v>
                </c:pt>
                <c:pt idx="83998">
                  <c:v>0.83650615901455772</c:v>
                </c:pt>
                <c:pt idx="83999">
                  <c:v>0.83613288540500197</c:v>
                </c:pt>
                <c:pt idx="84000">
                  <c:v>0.83582089552238814</c:v>
                </c:pt>
                <c:pt idx="84001">
                  <c:v>0.83613288540500197</c:v>
                </c:pt>
                <c:pt idx="84002">
                  <c:v>0.83650615901455772</c:v>
                </c:pt>
                <c:pt idx="84003">
                  <c:v>0.83644510828976859</c:v>
                </c:pt>
                <c:pt idx="84004">
                  <c:v>0.83644510828976859</c:v>
                </c:pt>
                <c:pt idx="84005">
                  <c:v>0.83613288540500197</c:v>
                </c:pt>
                <c:pt idx="84006">
                  <c:v>0.83613288540500197</c:v>
                </c:pt>
                <c:pt idx="84007">
                  <c:v>0.83644510828976859</c:v>
                </c:pt>
                <c:pt idx="84008">
                  <c:v>0.83575961179544622</c:v>
                </c:pt>
                <c:pt idx="84009">
                  <c:v>0.83582089552238814</c:v>
                </c:pt>
                <c:pt idx="84010">
                  <c:v>0.83588213353226415</c:v>
                </c:pt>
                <c:pt idx="84011">
                  <c:v>0.83625512868332708</c:v>
                </c:pt>
                <c:pt idx="84012">
                  <c:v>0.83594332587621178</c:v>
                </c:pt>
                <c:pt idx="84013">
                  <c:v>0.83594332587621178</c:v>
                </c:pt>
                <c:pt idx="84014">
                  <c:v>0.83656716417910437</c:v>
                </c:pt>
                <c:pt idx="84015">
                  <c:v>0.83650615901455772</c:v>
                </c:pt>
                <c:pt idx="84016">
                  <c:v>0.83644510828976859</c:v>
                </c:pt>
                <c:pt idx="84017">
                  <c:v>0.83632286995515692</c:v>
                </c:pt>
                <c:pt idx="84018">
                  <c:v>0.83601045946955543</c:v>
                </c:pt>
                <c:pt idx="84019">
                  <c:v>0.83607169529499625</c:v>
                </c:pt>
                <c:pt idx="84020">
                  <c:v>0.83650615901455772</c:v>
                </c:pt>
                <c:pt idx="84021">
                  <c:v>0.83588213353226415</c:v>
                </c:pt>
                <c:pt idx="84022">
                  <c:v>0.83588213353226415</c:v>
                </c:pt>
                <c:pt idx="84023">
                  <c:v>0.83619402985074631</c:v>
                </c:pt>
                <c:pt idx="84024">
                  <c:v>0.83619402985074631</c:v>
                </c:pt>
                <c:pt idx="84025">
                  <c:v>0.83588213353226415</c:v>
                </c:pt>
                <c:pt idx="84026">
                  <c:v>0.83613288540500197</c:v>
                </c:pt>
                <c:pt idx="84027">
                  <c:v>0.83613288540500197</c:v>
                </c:pt>
                <c:pt idx="84028">
                  <c:v>0.83650615901455772</c:v>
                </c:pt>
                <c:pt idx="84029">
                  <c:v>0.83681852128454071</c:v>
                </c:pt>
                <c:pt idx="84030">
                  <c:v>0.83675756443780358</c:v>
                </c:pt>
                <c:pt idx="84031">
                  <c:v>0.8363840119536794</c:v>
                </c:pt>
                <c:pt idx="84032">
                  <c:v>0.8363840119536794</c:v>
                </c:pt>
                <c:pt idx="84033">
                  <c:v>0.83569828230022403</c:v>
                </c:pt>
                <c:pt idx="84034">
                  <c:v>0.83575961179544622</c:v>
                </c:pt>
                <c:pt idx="84035">
                  <c:v>0.83575961179544622</c:v>
                </c:pt>
                <c:pt idx="84036">
                  <c:v>0.83607169529499636</c:v>
                </c:pt>
                <c:pt idx="84037">
                  <c:v>0.83607169529499636</c:v>
                </c:pt>
                <c:pt idx="84038">
                  <c:v>0.83644510828976859</c:v>
                </c:pt>
                <c:pt idx="84039">
                  <c:v>0.8363840119536794</c:v>
                </c:pt>
                <c:pt idx="84040">
                  <c:v>0.83632286995515692</c:v>
                </c:pt>
                <c:pt idx="84041">
                  <c:v>0.83632286995515692</c:v>
                </c:pt>
                <c:pt idx="84042">
                  <c:v>0.83669656203288478</c:v>
                </c:pt>
                <c:pt idx="84043">
                  <c:v>0.83650615901455772</c:v>
                </c:pt>
                <c:pt idx="84044">
                  <c:v>0.83644510828976859</c:v>
                </c:pt>
                <c:pt idx="84045">
                  <c:v>0.83644510828976859</c:v>
                </c:pt>
                <c:pt idx="84046">
                  <c:v>0.83613288540500197</c:v>
                </c:pt>
                <c:pt idx="84047">
                  <c:v>0.83582089552238814</c:v>
                </c:pt>
                <c:pt idx="84048">
                  <c:v>0.83588213353226415</c:v>
                </c:pt>
                <c:pt idx="84049">
                  <c:v>0.83594332587621178</c:v>
                </c:pt>
                <c:pt idx="84050">
                  <c:v>0.83594332587621178</c:v>
                </c:pt>
                <c:pt idx="84051">
                  <c:v>0.83631618195376578</c:v>
                </c:pt>
                <c:pt idx="84052">
                  <c:v>0.83656716417910437</c:v>
                </c:pt>
                <c:pt idx="84053">
                  <c:v>0.83650615901455772</c:v>
                </c:pt>
                <c:pt idx="84054">
                  <c:v>0.83656716417910437</c:v>
                </c:pt>
                <c:pt idx="84055">
                  <c:v>0.83619402985074631</c:v>
                </c:pt>
                <c:pt idx="84056">
                  <c:v>0.83656716417910437</c:v>
                </c:pt>
                <c:pt idx="84057">
                  <c:v>0.83625512868332708</c:v>
                </c:pt>
                <c:pt idx="84058">
                  <c:v>0.83625512868332708</c:v>
                </c:pt>
                <c:pt idx="84059">
                  <c:v>0.83594332587621178</c:v>
                </c:pt>
                <c:pt idx="84060">
                  <c:v>0.83594332587621178</c:v>
                </c:pt>
                <c:pt idx="84061">
                  <c:v>0.83594332587621178</c:v>
                </c:pt>
                <c:pt idx="84062">
                  <c:v>0.83594332587621178</c:v>
                </c:pt>
                <c:pt idx="84063">
                  <c:v>0.83594332587621178</c:v>
                </c:pt>
                <c:pt idx="84064">
                  <c:v>0.83625512868332708</c:v>
                </c:pt>
                <c:pt idx="84065">
                  <c:v>0.83594332587621178</c:v>
                </c:pt>
                <c:pt idx="84066">
                  <c:v>0.83600447260529276</c:v>
                </c:pt>
                <c:pt idx="84067">
                  <c:v>0.83600447260529276</c:v>
                </c:pt>
                <c:pt idx="84068">
                  <c:v>0.83557046979865779</c:v>
                </c:pt>
                <c:pt idx="84069">
                  <c:v>0.83619402985074631</c:v>
                </c:pt>
                <c:pt idx="84070">
                  <c:v>0.83656716417910437</c:v>
                </c:pt>
                <c:pt idx="84071">
                  <c:v>0.83650615901455772</c:v>
                </c:pt>
                <c:pt idx="84072">
                  <c:v>0.83613288540500197</c:v>
                </c:pt>
                <c:pt idx="84073">
                  <c:v>0.83650615901455772</c:v>
                </c:pt>
                <c:pt idx="84074">
                  <c:v>0.83625512868332708</c:v>
                </c:pt>
                <c:pt idx="84075">
                  <c:v>0.83631618195376578</c:v>
                </c:pt>
                <c:pt idx="84076">
                  <c:v>0.836316181953766</c:v>
                </c:pt>
                <c:pt idx="84077">
                  <c:v>0.83594332587621178</c:v>
                </c:pt>
                <c:pt idx="84078">
                  <c:v>0.83600447260529276</c:v>
                </c:pt>
                <c:pt idx="84079">
                  <c:v>0.83606557377049184</c:v>
                </c:pt>
                <c:pt idx="84080">
                  <c:v>0.83600447260529276</c:v>
                </c:pt>
                <c:pt idx="84081">
                  <c:v>0.836316181953766</c:v>
                </c:pt>
                <c:pt idx="84082">
                  <c:v>0.83625512868332708</c:v>
                </c:pt>
                <c:pt idx="84083">
                  <c:v>0.83619402985074631</c:v>
                </c:pt>
                <c:pt idx="84084">
                  <c:v>0.83644510828976859</c:v>
                </c:pt>
                <c:pt idx="84085">
                  <c:v>0.83644510828976859</c:v>
                </c:pt>
                <c:pt idx="84086">
                  <c:v>0.83644510828976859</c:v>
                </c:pt>
                <c:pt idx="84087">
                  <c:v>0.83650615901455772</c:v>
                </c:pt>
                <c:pt idx="84088">
                  <c:v>0.83656716417910437</c:v>
                </c:pt>
                <c:pt idx="84089">
                  <c:v>0.83662812383439011</c:v>
                </c:pt>
                <c:pt idx="84090">
                  <c:v>0.83631618195376578</c:v>
                </c:pt>
                <c:pt idx="84091">
                  <c:v>0.83637718971300801</c:v>
                </c:pt>
                <c:pt idx="84092">
                  <c:v>0.83600447260529276</c:v>
                </c:pt>
                <c:pt idx="84093">
                  <c:v>0.83637718971300801</c:v>
                </c:pt>
                <c:pt idx="84094">
                  <c:v>0.83606557377049184</c:v>
                </c:pt>
                <c:pt idx="84095">
                  <c:v>0.83606557377049184</c:v>
                </c:pt>
                <c:pt idx="84096">
                  <c:v>0.8357541899441342</c:v>
                </c:pt>
                <c:pt idx="84097">
                  <c:v>0.83606557377049184</c:v>
                </c:pt>
                <c:pt idx="84098">
                  <c:v>0.83606557377049184</c:v>
                </c:pt>
                <c:pt idx="84099">
                  <c:v>0.83606557377049184</c:v>
                </c:pt>
                <c:pt idx="84100">
                  <c:v>0.83600447260529276</c:v>
                </c:pt>
                <c:pt idx="84101">
                  <c:v>0.83625512868332708</c:v>
                </c:pt>
                <c:pt idx="84102">
                  <c:v>0.83650615901455772</c:v>
                </c:pt>
                <c:pt idx="84103">
                  <c:v>0.83650615901455772</c:v>
                </c:pt>
                <c:pt idx="84104">
                  <c:v>0.83619402985074631</c:v>
                </c:pt>
                <c:pt idx="84105">
                  <c:v>0.83650615901455772</c:v>
                </c:pt>
                <c:pt idx="84106">
                  <c:v>0.83656716417910437</c:v>
                </c:pt>
                <c:pt idx="84107">
                  <c:v>0.83650615901455772</c:v>
                </c:pt>
                <c:pt idx="84108">
                  <c:v>0.83650615901455772</c:v>
                </c:pt>
                <c:pt idx="84109">
                  <c:v>0.83650615901455772</c:v>
                </c:pt>
                <c:pt idx="84110">
                  <c:v>0.83650615901455772</c:v>
                </c:pt>
                <c:pt idx="84111">
                  <c:v>0.83694029850746254</c:v>
                </c:pt>
                <c:pt idx="84112">
                  <c:v>0.836316181953766</c:v>
                </c:pt>
                <c:pt idx="84113">
                  <c:v>0.83600447260529276</c:v>
                </c:pt>
                <c:pt idx="84114">
                  <c:v>0.83594332587621178</c:v>
                </c:pt>
                <c:pt idx="84115">
                  <c:v>0.83594332587621178</c:v>
                </c:pt>
                <c:pt idx="84116">
                  <c:v>0.83594332587621178</c:v>
                </c:pt>
                <c:pt idx="84117">
                  <c:v>0.83594332587621178</c:v>
                </c:pt>
                <c:pt idx="84118">
                  <c:v>0.83631618195376578</c:v>
                </c:pt>
                <c:pt idx="84119">
                  <c:v>0.83656716417910437</c:v>
                </c:pt>
                <c:pt idx="84120">
                  <c:v>0.83650615901455772</c:v>
                </c:pt>
                <c:pt idx="84121">
                  <c:v>0.83656716417910437</c:v>
                </c:pt>
                <c:pt idx="84122">
                  <c:v>0.83631618195376578</c:v>
                </c:pt>
                <c:pt idx="84123">
                  <c:v>0.83662812383439011</c:v>
                </c:pt>
                <c:pt idx="84124">
                  <c:v>0.83656716417910437</c:v>
                </c:pt>
                <c:pt idx="84125">
                  <c:v>0.83656716417910437</c:v>
                </c:pt>
                <c:pt idx="84126">
                  <c:v>0.83619402985074631</c:v>
                </c:pt>
                <c:pt idx="84127">
                  <c:v>0.83644510828976859</c:v>
                </c:pt>
                <c:pt idx="84128">
                  <c:v>0.83644510828976859</c:v>
                </c:pt>
                <c:pt idx="84129">
                  <c:v>0.83575961179544622</c:v>
                </c:pt>
                <c:pt idx="84130">
                  <c:v>0.83613288540500197</c:v>
                </c:pt>
                <c:pt idx="84131">
                  <c:v>0.83607169529499636</c:v>
                </c:pt>
                <c:pt idx="84132">
                  <c:v>0.83644510828976859</c:v>
                </c:pt>
                <c:pt idx="84133">
                  <c:v>0.83644510828976859</c:v>
                </c:pt>
                <c:pt idx="84134">
                  <c:v>0.8363840119536794</c:v>
                </c:pt>
                <c:pt idx="84135">
                  <c:v>0.8363840119536794</c:v>
                </c:pt>
                <c:pt idx="84136">
                  <c:v>0.83675756443780358</c:v>
                </c:pt>
                <c:pt idx="84137">
                  <c:v>0.83675756443780358</c:v>
                </c:pt>
                <c:pt idx="84138">
                  <c:v>0.8363840119536794</c:v>
                </c:pt>
                <c:pt idx="84139">
                  <c:v>0.8363840119536794</c:v>
                </c:pt>
                <c:pt idx="84140">
                  <c:v>0.83632286995515692</c:v>
                </c:pt>
                <c:pt idx="84141">
                  <c:v>0.83632286995515692</c:v>
                </c:pt>
                <c:pt idx="84142">
                  <c:v>0.83632286995515692</c:v>
                </c:pt>
                <c:pt idx="84143">
                  <c:v>0.8363840119536794</c:v>
                </c:pt>
                <c:pt idx="84144">
                  <c:v>0.83632286995515692</c:v>
                </c:pt>
                <c:pt idx="84145">
                  <c:v>0.83663551401869163</c:v>
                </c:pt>
                <c:pt idx="84146">
                  <c:v>0.83663551401869163</c:v>
                </c:pt>
                <c:pt idx="84147">
                  <c:v>0.83657442034405394</c:v>
                </c:pt>
                <c:pt idx="84148">
                  <c:v>0.83657442034405394</c:v>
                </c:pt>
                <c:pt idx="84149">
                  <c:v>0.8362616822429908</c:v>
                </c:pt>
                <c:pt idx="84150">
                  <c:v>0.83632286995515692</c:v>
                </c:pt>
                <c:pt idx="84151">
                  <c:v>0.83669656203288478</c:v>
                </c:pt>
                <c:pt idx="84152">
                  <c:v>0.83700934579439257</c:v>
                </c:pt>
                <c:pt idx="84153">
                  <c:v>0.83669656203288478</c:v>
                </c:pt>
                <c:pt idx="84154">
                  <c:v>0.83669656203288478</c:v>
                </c:pt>
                <c:pt idx="84155">
                  <c:v>0.83632286995515692</c:v>
                </c:pt>
                <c:pt idx="84156">
                  <c:v>0.83632286995515692</c:v>
                </c:pt>
                <c:pt idx="84157">
                  <c:v>0.8363840119536794</c:v>
                </c:pt>
                <c:pt idx="84158">
                  <c:v>0.83632286995515692</c:v>
                </c:pt>
                <c:pt idx="84159">
                  <c:v>0.83663551401869163</c:v>
                </c:pt>
                <c:pt idx="84160">
                  <c:v>0.83663551401869163</c:v>
                </c:pt>
                <c:pt idx="84161">
                  <c:v>0.83632286995515692</c:v>
                </c:pt>
                <c:pt idx="84162">
                  <c:v>0.8363840119536794</c:v>
                </c:pt>
                <c:pt idx="84163">
                  <c:v>0.83607169529499625</c:v>
                </c:pt>
                <c:pt idx="84164">
                  <c:v>0.8363840119536794</c:v>
                </c:pt>
                <c:pt idx="84165">
                  <c:v>0.83594917787742895</c:v>
                </c:pt>
                <c:pt idx="84166">
                  <c:v>0.83563690698543147</c:v>
                </c:pt>
                <c:pt idx="84167">
                  <c:v>0.83607169529499636</c:v>
                </c:pt>
                <c:pt idx="84168">
                  <c:v>0.83619402985074631</c:v>
                </c:pt>
                <c:pt idx="84169">
                  <c:v>0.83588213353226415</c:v>
                </c:pt>
                <c:pt idx="84170">
                  <c:v>0.83619402985074631</c:v>
                </c:pt>
                <c:pt idx="84171">
                  <c:v>0.83582089552238814</c:v>
                </c:pt>
                <c:pt idx="84172">
                  <c:v>0.83588213353226415</c:v>
                </c:pt>
                <c:pt idx="84173">
                  <c:v>0.83619402985074631</c:v>
                </c:pt>
                <c:pt idx="84174">
                  <c:v>0.83575961179544622</c:v>
                </c:pt>
                <c:pt idx="84175">
                  <c:v>0.83575961179544622</c:v>
                </c:pt>
                <c:pt idx="84176">
                  <c:v>0.83607169529499636</c:v>
                </c:pt>
                <c:pt idx="84177">
                  <c:v>0.83632286995515692</c:v>
                </c:pt>
                <c:pt idx="84178">
                  <c:v>0.8362616822429908</c:v>
                </c:pt>
                <c:pt idx="84179">
                  <c:v>0.83657442034405394</c:v>
                </c:pt>
                <c:pt idx="84180">
                  <c:v>0.83657442034405394</c:v>
                </c:pt>
                <c:pt idx="84181">
                  <c:v>0.83620044876589394</c:v>
                </c:pt>
                <c:pt idx="84182">
                  <c:v>0.8362616822429908</c:v>
                </c:pt>
                <c:pt idx="84183">
                  <c:v>0.83632286995515692</c:v>
                </c:pt>
                <c:pt idx="84184">
                  <c:v>0.83638401195367962</c:v>
                </c:pt>
                <c:pt idx="84185">
                  <c:v>0.83607169529499636</c:v>
                </c:pt>
                <c:pt idx="84186">
                  <c:v>0.83607169529499636</c:v>
                </c:pt>
                <c:pt idx="84187">
                  <c:v>0.83575961179544622</c:v>
                </c:pt>
                <c:pt idx="84188">
                  <c:v>0.83575961179544622</c:v>
                </c:pt>
                <c:pt idx="84189">
                  <c:v>0.83575961179544622</c:v>
                </c:pt>
                <c:pt idx="84190">
                  <c:v>0.83569828230022403</c:v>
                </c:pt>
                <c:pt idx="84191">
                  <c:v>0.83601045946955543</c:v>
                </c:pt>
                <c:pt idx="84192">
                  <c:v>0.83601045946955543</c:v>
                </c:pt>
                <c:pt idx="84193">
                  <c:v>0.83601045946955543</c:v>
                </c:pt>
                <c:pt idx="84194">
                  <c:v>0.83563690698543147</c:v>
                </c:pt>
                <c:pt idx="84195">
                  <c:v>0.83563690698543147</c:v>
                </c:pt>
                <c:pt idx="84196">
                  <c:v>0.83569828230022403</c:v>
                </c:pt>
                <c:pt idx="84197">
                  <c:v>0.83601045946955543</c:v>
                </c:pt>
                <c:pt idx="84198">
                  <c:v>0.83569828230022403</c:v>
                </c:pt>
                <c:pt idx="84199">
                  <c:v>0.83601045946955543</c:v>
                </c:pt>
                <c:pt idx="84200">
                  <c:v>0.83588785046728986</c:v>
                </c:pt>
                <c:pt idx="84201">
                  <c:v>0.83651328095772548</c:v>
                </c:pt>
                <c:pt idx="84202">
                  <c:v>0.83620044876589394</c:v>
                </c:pt>
                <c:pt idx="84203">
                  <c:v>0.83620044876589394</c:v>
                </c:pt>
                <c:pt idx="84204">
                  <c:v>0.83620044876589394</c:v>
                </c:pt>
                <c:pt idx="84205">
                  <c:v>0.83620044876589394</c:v>
                </c:pt>
                <c:pt idx="84206">
                  <c:v>0.83657442034405394</c:v>
                </c:pt>
                <c:pt idx="84207">
                  <c:v>0.83632286995515692</c:v>
                </c:pt>
                <c:pt idx="84208">
                  <c:v>0.83601045946955543</c:v>
                </c:pt>
                <c:pt idx="84209">
                  <c:v>0.83607169529499636</c:v>
                </c:pt>
                <c:pt idx="84210">
                  <c:v>0.83575961179544622</c:v>
                </c:pt>
                <c:pt idx="84211">
                  <c:v>0.83544776119402997</c:v>
                </c:pt>
                <c:pt idx="84212">
                  <c:v>0.83582089552238814</c:v>
                </c:pt>
                <c:pt idx="84213">
                  <c:v>0.83582089552238814</c:v>
                </c:pt>
                <c:pt idx="84214">
                  <c:v>0.83619402985074631</c:v>
                </c:pt>
                <c:pt idx="84215">
                  <c:v>0.83619402985074631</c:v>
                </c:pt>
                <c:pt idx="84216">
                  <c:v>0.83582089552238814</c:v>
                </c:pt>
                <c:pt idx="84217">
                  <c:v>0.83582089552238814</c:v>
                </c:pt>
                <c:pt idx="84218">
                  <c:v>0.83613288540500197</c:v>
                </c:pt>
                <c:pt idx="84219">
                  <c:v>0.83582089552238814</c:v>
                </c:pt>
                <c:pt idx="84220">
                  <c:v>0.83588213353226415</c:v>
                </c:pt>
                <c:pt idx="84221">
                  <c:v>0.83588213353226415</c:v>
                </c:pt>
                <c:pt idx="84222">
                  <c:v>0.83588213353226415</c:v>
                </c:pt>
                <c:pt idx="84223">
                  <c:v>0.83619402985074631</c:v>
                </c:pt>
                <c:pt idx="84224">
                  <c:v>0.83613288540500197</c:v>
                </c:pt>
                <c:pt idx="84225">
                  <c:v>0.83619402985074631</c:v>
                </c:pt>
                <c:pt idx="84226">
                  <c:v>0.83582089552238814</c:v>
                </c:pt>
                <c:pt idx="84227">
                  <c:v>0.83613288540500197</c:v>
                </c:pt>
                <c:pt idx="84228">
                  <c:v>0.83613288540500197</c:v>
                </c:pt>
                <c:pt idx="84229">
                  <c:v>0.83613288540500197</c:v>
                </c:pt>
                <c:pt idx="84230">
                  <c:v>0.83607169529499636</c:v>
                </c:pt>
                <c:pt idx="84231">
                  <c:v>0.83638401195367962</c:v>
                </c:pt>
                <c:pt idx="84232">
                  <c:v>0.83613288540500197</c:v>
                </c:pt>
                <c:pt idx="84233">
                  <c:v>0.83613288540500197</c:v>
                </c:pt>
                <c:pt idx="84234">
                  <c:v>0.83619402985074631</c:v>
                </c:pt>
                <c:pt idx="84235">
                  <c:v>0.83588213353226415</c:v>
                </c:pt>
                <c:pt idx="84236">
                  <c:v>0.83588213353226415</c:v>
                </c:pt>
                <c:pt idx="84237">
                  <c:v>0.83594332587621178</c:v>
                </c:pt>
                <c:pt idx="84238">
                  <c:v>0.83594332587621178</c:v>
                </c:pt>
                <c:pt idx="84239">
                  <c:v>0.83557046979865779</c:v>
                </c:pt>
                <c:pt idx="84240">
                  <c:v>0.83625512868332708</c:v>
                </c:pt>
                <c:pt idx="84241">
                  <c:v>0.83600447260529276</c:v>
                </c:pt>
                <c:pt idx="84242">
                  <c:v>0.83600447260529276</c:v>
                </c:pt>
                <c:pt idx="84243">
                  <c:v>0.83600447260529276</c:v>
                </c:pt>
                <c:pt idx="84244">
                  <c:v>0.83600447260529276</c:v>
                </c:pt>
                <c:pt idx="84245">
                  <c:v>0.83600447260529276</c:v>
                </c:pt>
                <c:pt idx="84246">
                  <c:v>0.83569299552906118</c:v>
                </c:pt>
                <c:pt idx="84247">
                  <c:v>0.836316181953766</c:v>
                </c:pt>
                <c:pt idx="84248">
                  <c:v>0.83594332587621178</c:v>
                </c:pt>
                <c:pt idx="84249">
                  <c:v>0.83588213353226415</c:v>
                </c:pt>
                <c:pt idx="84250">
                  <c:v>0.83613288540500197</c:v>
                </c:pt>
                <c:pt idx="84251">
                  <c:v>0.83644510828976859</c:v>
                </c:pt>
                <c:pt idx="84252">
                  <c:v>0.83650615901455772</c:v>
                </c:pt>
                <c:pt idx="84253">
                  <c:v>0.83650615901455772</c:v>
                </c:pt>
                <c:pt idx="84254">
                  <c:v>0.83644510828976859</c:v>
                </c:pt>
                <c:pt idx="84255">
                  <c:v>0.83644510828976859</c:v>
                </c:pt>
                <c:pt idx="84256">
                  <c:v>0.83575961179544622</c:v>
                </c:pt>
                <c:pt idx="84257">
                  <c:v>0.83582089552238814</c:v>
                </c:pt>
                <c:pt idx="84258">
                  <c:v>0.83619402985074631</c:v>
                </c:pt>
                <c:pt idx="84259">
                  <c:v>0.83594332587621178</c:v>
                </c:pt>
                <c:pt idx="84260">
                  <c:v>0.83594332587621178</c:v>
                </c:pt>
                <c:pt idx="84261">
                  <c:v>0.836316181953766</c:v>
                </c:pt>
                <c:pt idx="84262">
                  <c:v>0.83625512868332708</c:v>
                </c:pt>
                <c:pt idx="84263">
                  <c:v>0.83619402985074631</c:v>
                </c:pt>
                <c:pt idx="84264">
                  <c:v>0.83650615901455772</c:v>
                </c:pt>
                <c:pt idx="84265">
                  <c:v>0.83619402985074631</c:v>
                </c:pt>
                <c:pt idx="84266">
                  <c:v>0.83582089552238814</c:v>
                </c:pt>
                <c:pt idx="84267">
                  <c:v>0.83613288540500197</c:v>
                </c:pt>
                <c:pt idx="84268">
                  <c:v>0.83650615901455772</c:v>
                </c:pt>
                <c:pt idx="84269">
                  <c:v>0.83613288540500197</c:v>
                </c:pt>
                <c:pt idx="84270">
                  <c:v>0.83619402985074631</c:v>
                </c:pt>
                <c:pt idx="84271">
                  <c:v>0.83588213353226415</c:v>
                </c:pt>
                <c:pt idx="84272">
                  <c:v>0.83625512868332708</c:v>
                </c:pt>
                <c:pt idx="84273">
                  <c:v>0.83619402985074631</c:v>
                </c:pt>
                <c:pt idx="84274">
                  <c:v>0.83625512868332708</c:v>
                </c:pt>
                <c:pt idx="84275">
                  <c:v>0.83625512868332708</c:v>
                </c:pt>
                <c:pt idx="84276">
                  <c:v>0.83582089552238814</c:v>
                </c:pt>
                <c:pt idx="84277">
                  <c:v>0.83650615901455772</c:v>
                </c:pt>
                <c:pt idx="84278">
                  <c:v>0.83644510828976859</c:v>
                </c:pt>
                <c:pt idx="84279">
                  <c:v>0.83569828230022403</c:v>
                </c:pt>
                <c:pt idx="84280">
                  <c:v>0.8363840119536794</c:v>
                </c:pt>
                <c:pt idx="84281">
                  <c:v>0.83632286995515692</c:v>
                </c:pt>
                <c:pt idx="84282">
                  <c:v>0.8362616822429908</c:v>
                </c:pt>
                <c:pt idx="84283">
                  <c:v>0.83632286995515692</c:v>
                </c:pt>
                <c:pt idx="84284">
                  <c:v>0.83663551401869163</c:v>
                </c:pt>
                <c:pt idx="84285">
                  <c:v>0.83632286995515692</c:v>
                </c:pt>
                <c:pt idx="84286">
                  <c:v>0.83632286995515692</c:v>
                </c:pt>
                <c:pt idx="84287">
                  <c:v>0.83632286995515692</c:v>
                </c:pt>
                <c:pt idx="84288">
                  <c:v>0.8362616822429908</c:v>
                </c:pt>
                <c:pt idx="84289">
                  <c:v>0.83594917787742895</c:v>
                </c:pt>
                <c:pt idx="84290">
                  <c:v>0.8362616822429908</c:v>
                </c:pt>
                <c:pt idx="84291">
                  <c:v>0.83632286995515692</c:v>
                </c:pt>
                <c:pt idx="84292">
                  <c:v>0.8363840119536794</c:v>
                </c:pt>
                <c:pt idx="84293">
                  <c:v>0.83632286995515692</c:v>
                </c:pt>
                <c:pt idx="84294">
                  <c:v>0.8363840119536794</c:v>
                </c:pt>
                <c:pt idx="84295">
                  <c:v>0.83575961179544622</c:v>
                </c:pt>
                <c:pt idx="84296">
                  <c:v>0.83575961179544622</c:v>
                </c:pt>
                <c:pt idx="84297">
                  <c:v>0.83613288540500197</c:v>
                </c:pt>
                <c:pt idx="84298">
                  <c:v>0.83619402985074631</c:v>
                </c:pt>
                <c:pt idx="84299">
                  <c:v>0.83588213353226415</c:v>
                </c:pt>
                <c:pt idx="84300">
                  <c:v>0.83582089552238814</c:v>
                </c:pt>
                <c:pt idx="84301">
                  <c:v>0.83619402985074631</c:v>
                </c:pt>
                <c:pt idx="84302">
                  <c:v>0.83613288540500197</c:v>
                </c:pt>
                <c:pt idx="84303">
                  <c:v>0.83607169529499636</c:v>
                </c:pt>
                <c:pt idx="84304">
                  <c:v>0.8363840119536794</c:v>
                </c:pt>
                <c:pt idx="84305">
                  <c:v>0.8363840119536794</c:v>
                </c:pt>
                <c:pt idx="84306">
                  <c:v>0.83632286995515692</c:v>
                </c:pt>
                <c:pt idx="84307">
                  <c:v>0.83632286995515692</c:v>
                </c:pt>
                <c:pt idx="84308">
                  <c:v>0.8363840119536794</c:v>
                </c:pt>
                <c:pt idx="84309">
                  <c:v>0.8363840119536794</c:v>
                </c:pt>
                <c:pt idx="84310">
                  <c:v>0.8363840119536794</c:v>
                </c:pt>
                <c:pt idx="84311">
                  <c:v>0.83601045946955543</c:v>
                </c:pt>
                <c:pt idx="84312">
                  <c:v>0.83601045946955543</c:v>
                </c:pt>
                <c:pt idx="84313">
                  <c:v>0.83632286995515692</c:v>
                </c:pt>
                <c:pt idx="84314">
                  <c:v>0.83594917787742895</c:v>
                </c:pt>
                <c:pt idx="84315">
                  <c:v>0.83601045946955543</c:v>
                </c:pt>
                <c:pt idx="84316">
                  <c:v>0.83569828230022403</c:v>
                </c:pt>
                <c:pt idx="84317">
                  <c:v>0.83638401195367962</c:v>
                </c:pt>
                <c:pt idx="84318">
                  <c:v>0.83607169529499636</c:v>
                </c:pt>
                <c:pt idx="84319">
                  <c:v>0.83575961179544622</c:v>
                </c:pt>
                <c:pt idx="84320">
                  <c:v>0.83607169529499636</c:v>
                </c:pt>
                <c:pt idx="84321">
                  <c:v>0.83607169529499636</c:v>
                </c:pt>
                <c:pt idx="84322">
                  <c:v>0.83607169529499636</c:v>
                </c:pt>
                <c:pt idx="84323">
                  <c:v>0.8363840119536794</c:v>
                </c:pt>
                <c:pt idx="84324">
                  <c:v>0.83632286995515692</c:v>
                </c:pt>
                <c:pt idx="84325">
                  <c:v>0.8362616822429908</c:v>
                </c:pt>
                <c:pt idx="84326">
                  <c:v>0.8362616822429908</c:v>
                </c:pt>
                <c:pt idx="84327">
                  <c:v>0.8362616822429908</c:v>
                </c:pt>
                <c:pt idx="84328">
                  <c:v>0.83594917787742895</c:v>
                </c:pt>
                <c:pt idx="84329">
                  <c:v>0.83632286995515692</c:v>
                </c:pt>
                <c:pt idx="84330">
                  <c:v>0.83601045946955543</c:v>
                </c:pt>
                <c:pt idx="84331">
                  <c:v>0.83569828230022403</c:v>
                </c:pt>
                <c:pt idx="84332">
                  <c:v>0.83575961179544622</c:v>
                </c:pt>
                <c:pt idx="84333">
                  <c:v>0.83582089552238814</c:v>
                </c:pt>
                <c:pt idx="84334">
                  <c:v>0.83582089552238814</c:v>
                </c:pt>
                <c:pt idx="84335">
                  <c:v>0.83613288540500197</c:v>
                </c:pt>
                <c:pt idx="84336">
                  <c:v>0.83613288540500197</c:v>
                </c:pt>
                <c:pt idx="84337">
                  <c:v>0.83613288540500197</c:v>
                </c:pt>
                <c:pt idx="84338">
                  <c:v>0.83613288540500197</c:v>
                </c:pt>
                <c:pt idx="84339">
                  <c:v>0.83575961179544622</c:v>
                </c:pt>
                <c:pt idx="84340">
                  <c:v>0.83538633818589025</c:v>
                </c:pt>
                <c:pt idx="84341">
                  <c:v>0.83569828230022403</c:v>
                </c:pt>
                <c:pt idx="84342">
                  <c:v>0.83644510828976859</c:v>
                </c:pt>
                <c:pt idx="84343">
                  <c:v>0.83675756443780358</c:v>
                </c:pt>
                <c:pt idx="84344">
                  <c:v>0.83644510828976859</c:v>
                </c:pt>
                <c:pt idx="84345">
                  <c:v>0.83681852128454071</c:v>
                </c:pt>
                <c:pt idx="84346">
                  <c:v>0.8363840119536794</c:v>
                </c:pt>
                <c:pt idx="84347">
                  <c:v>0.83632286995515692</c:v>
                </c:pt>
                <c:pt idx="84348">
                  <c:v>0.83663551401869163</c:v>
                </c:pt>
                <c:pt idx="84349">
                  <c:v>0.8362616822429908</c:v>
                </c:pt>
                <c:pt idx="84350">
                  <c:v>0.83632286995515692</c:v>
                </c:pt>
                <c:pt idx="84351">
                  <c:v>0.8363840119536794</c:v>
                </c:pt>
                <c:pt idx="84352">
                  <c:v>0.83601045946955543</c:v>
                </c:pt>
                <c:pt idx="84353">
                  <c:v>0.83538633818589025</c:v>
                </c:pt>
                <c:pt idx="84354">
                  <c:v>0.83588213353226415</c:v>
                </c:pt>
                <c:pt idx="84355">
                  <c:v>0.83619402985074631</c:v>
                </c:pt>
                <c:pt idx="84356">
                  <c:v>0.83613288540500197</c:v>
                </c:pt>
                <c:pt idx="84357">
                  <c:v>0.83582089552238814</c:v>
                </c:pt>
                <c:pt idx="84358">
                  <c:v>0.83588213353226415</c:v>
                </c:pt>
                <c:pt idx="84359">
                  <c:v>0.83594332587621178</c:v>
                </c:pt>
                <c:pt idx="84360">
                  <c:v>0.83625512868332708</c:v>
                </c:pt>
                <c:pt idx="84361">
                  <c:v>0.83588213353226415</c:v>
                </c:pt>
                <c:pt idx="84362">
                  <c:v>0.83550913838120111</c:v>
                </c:pt>
                <c:pt idx="84363">
                  <c:v>0.83619402985074631</c:v>
                </c:pt>
                <c:pt idx="84364">
                  <c:v>0.83613288540500197</c:v>
                </c:pt>
                <c:pt idx="84365">
                  <c:v>0.83582089552238814</c:v>
                </c:pt>
                <c:pt idx="84366">
                  <c:v>0.83582089552238814</c:v>
                </c:pt>
                <c:pt idx="84367">
                  <c:v>0.83588213353226415</c:v>
                </c:pt>
                <c:pt idx="84368">
                  <c:v>0.83557046979865779</c:v>
                </c:pt>
                <c:pt idx="84369">
                  <c:v>0.83588213353226415</c:v>
                </c:pt>
                <c:pt idx="84370">
                  <c:v>0.83588213353226415</c:v>
                </c:pt>
                <c:pt idx="84371">
                  <c:v>0.83582089552238814</c:v>
                </c:pt>
                <c:pt idx="84372">
                  <c:v>0.83613288540500197</c:v>
                </c:pt>
                <c:pt idx="84373">
                  <c:v>0.83607169529499636</c:v>
                </c:pt>
                <c:pt idx="84374">
                  <c:v>0.83601045946955543</c:v>
                </c:pt>
                <c:pt idx="84375">
                  <c:v>0.83607169529499625</c:v>
                </c:pt>
                <c:pt idx="84376">
                  <c:v>0.8363840119536794</c:v>
                </c:pt>
                <c:pt idx="84377">
                  <c:v>0.83632286995515692</c:v>
                </c:pt>
                <c:pt idx="84378">
                  <c:v>0.8362616822429908</c:v>
                </c:pt>
                <c:pt idx="84379">
                  <c:v>0.83632286995515692</c:v>
                </c:pt>
                <c:pt idx="84380">
                  <c:v>0.83644510828976859</c:v>
                </c:pt>
                <c:pt idx="84381">
                  <c:v>0.83619402985074631</c:v>
                </c:pt>
                <c:pt idx="84382">
                  <c:v>0.83681852128454071</c:v>
                </c:pt>
                <c:pt idx="84383">
                  <c:v>0.83607169529499625</c:v>
                </c:pt>
                <c:pt idx="84384">
                  <c:v>0.83607169529499636</c:v>
                </c:pt>
                <c:pt idx="84385">
                  <c:v>0.83613288540500197</c:v>
                </c:pt>
                <c:pt idx="84386">
                  <c:v>0.83607169529499625</c:v>
                </c:pt>
                <c:pt idx="84387">
                  <c:v>0.83607169529499625</c:v>
                </c:pt>
                <c:pt idx="84388">
                  <c:v>0.83601045946955543</c:v>
                </c:pt>
                <c:pt idx="84389">
                  <c:v>0.83669656203288478</c:v>
                </c:pt>
                <c:pt idx="84390">
                  <c:v>0.83632286995515692</c:v>
                </c:pt>
                <c:pt idx="84391">
                  <c:v>0.83663551401869163</c:v>
                </c:pt>
                <c:pt idx="84392">
                  <c:v>0.83594917787742895</c:v>
                </c:pt>
                <c:pt idx="84393">
                  <c:v>0.83663551401869163</c:v>
                </c:pt>
                <c:pt idx="84394">
                  <c:v>0.83632286995515692</c:v>
                </c:pt>
                <c:pt idx="84395">
                  <c:v>0.83569828230022403</c:v>
                </c:pt>
                <c:pt idx="84396">
                  <c:v>0.83619402985074631</c:v>
                </c:pt>
                <c:pt idx="84397">
                  <c:v>0.83619402985074631</c:v>
                </c:pt>
                <c:pt idx="84398">
                  <c:v>0.83619402985074631</c:v>
                </c:pt>
                <c:pt idx="84399">
                  <c:v>0.83625512868332708</c:v>
                </c:pt>
                <c:pt idx="84400">
                  <c:v>0.83600447260529276</c:v>
                </c:pt>
                <c:pt idx="84401">
                  <c:v>0.8356317554975774</c:v>
                </c:pt>
                <c:pt idx="84402">
                  <c:v>0.83619402985074631</c:v>
                </c:pt>
                <c:pt idx="84403">
                  <c:v>0.83619402985074631</c:v>
                </c:pt>
                <c:pt idx="84404">
                  <c:v>0.83619402985074631</c:v>
                </c:pt>
                <c:pt idx="84405">
                  <c:v>0.83619402985074631</c:v>
                </c:pt>
                <c:pt idx="84406">
                  <c:v>0.83619402985074631</c:v>
                </c:pt>
                <c:pt idx="84407">
                  <c:v>0.83650615901455772</c:v>
                </c:pt>
                <c:pt idx="84408">
                  <c:v>0.83644510828976859</c:v>
                </c:pt>
                <c:pt idx="84409">
                  <c:v>0.83675756443780358</c:v>
                </c:pt>
                <c:pt idx="84410">
                  <c:v>0.83675756443780358</c:v>
                </c:pt>
                <c:pt idx="84411">
                  <c:v>0.83644510828976859</c:v>
                </c:pt>
                <c:pt idx="84412">
                  <c:v>0.83644510828976859</c:v>
                </c:pt>
                <c:pt idx="84413">
                  <c:v>0.83619402985074631</c:v>
                </c:pt>
                <c:pt idx="84414">
                  <c:v>0.83588213353226415</c:v>
                </c:pt>
                <c:pt idx="84415">
                  <c:v>0.83588213353226415</c:v>
                </c:pt>
                <c:pt idx="84416">
                  <c:v>0.83588213353226415</c:v>
                </c:pt>
                <c:pt idx="84417">
                  <c:v>0.83588213353226415</c:v>
                </c:pt>
                <c:pt idx="84418">
                  <c:v>0.83594332587621178</c:v>
                </c:pt>
                <c:pt idx="84419">
                  <c:v>0.83594332587621178</c:v>
                </c:pt>
                <c:pt idx="84420">
                  <c:v>0.83594332587621178</c:v>
                </c:pt>
                <c:pt idx="84421">
                  <c:v>0.83588213353226415</c:v>
                </c:pt>
                <c:pt idx="84422">
                  <c:v>0.83588213353226415</c:v>
                </c:pt>
                <c:pt idx="84423">
                  <c:v>0.83619402985074631</c:v>
                </c:pt>
                <c:pt idx="84424">
                  <c:v>0.83588213353226415</c:v>
                </c:pt>
                <c:pt idx="84425">
                  <c:v>0.83594332587621178</c:v>
                </c:pt>
                <c:pt idx="84426">
                  <c:v>0.83594332587621178</c:v>
                </c:pt>
                <c:pt idx="84427">
                  <c:v>0.8356317554975774</c:v>
                </c:pt>
                <c:pt idx="84428">
                  <c:v>0.8356317554975774</c:v>
                </c:pt>
                <c:pt idx="84429">
                  <c:v>0.83588213353226415</c:v>
                </c:pt>
                <c:pt idx="84430">
                  <c:v>0.83582089552238814</c:v>
                </c:pt>
                <c:pt idx="84431">
                  <c:v>0.83544776119402997</c:v>
                </c:pt>
                <c:pt idx="84432">
                  <c:v>0.83613288540500197</c:v>
                </c:pt>
                <c:pt idx="84433">
                  <c:v>0.83613288540500197</c:v>
                </c:pt>
                <c:pt idx="84434">
                  <c:v>0.83613288540500197</c:v>
                </c:pt>
                <c:pt idx="84435">
                  <c:v>0.83644510828976859</c:v>
                </c:pt>
                <c:pt idx="84436">
                  <c:v>0.8363840119536794</c:v>
                </c:pt>
                <c:pt idx="84437">
                  <c:v>0.83644510828976859</c:v>
                </c:pt>
                <c:pt idx="84438">
                  <c:v>0.83644510828976859</c:v>
                </c:pt>
                <c:pt idx="84439">
                  <c:v>0.83644510828976859</c:v>
                </c:pt>
                <c:pt idx="84440">
                  <c:v>0.83644510828976859</c:v>
                </c:pt>
                <c:pt idx="84441">
                  <c:v>0.83644510828976859</c:v>
                </c:pt>
                <c:pt idx="84442">
                  <c:v>0.83675756443780358</c:v>
                </c:pt>
                <c:pt idx="84443">
                  <c:v>0.8363840119536794</c:v>
                </c:pt>
                <c:pt idx="84444">
                  <c:v>0.83669656203288478</c:v>
                </c:pt>
                <c:pt idx="84445">
                  <c:v>0.83632286995515692</c:v>
                </c:pt>
                <c:pt idx="84446">
                  <c:v>0.83632286995515692</c:v>
                </c:pt>
                <c:pt idx="84447">
                  <c:v>0.83607169529499625</c:v>
                </c:pt>
                <c:pt idx="84448">
                  <c:v>0.83675756443780358</c:v>
                </c:pt>
                <c:pt idx="84449">
                  <c:v>0.83632286995515692</c:v>
                </c:pt>
                <c:pt idx="84450">
                  <c:v>0.83594917787742895</c:v>
                </c:pt>
                <c:pt idx="84451">
                  <c:v>0.8362616822429908</c:v>
                </c:pt>
                <c:pt idx="84452">
                  <c:v>0.83632286995515692</c:v>
                </c:pt>
                <c:pt idx="84453">
                  <c:v>0.83632286995515692</c:v>
                </c:pt>
                <c:pt idx="84454">
                  <c:v>0.8362616822429908</c:v>
                </c:pt>
                <c:pt idx="84455">
                  <c:v>0.8362616822429908</c:v>
                </c:pt>
                <c:pt idx="84456">
                  <c:v>0.8362616822429908</c:v>
                </c:pt>
                <c:pt idx="84457">
                  <c:v>0.83594917787742895</c:v>
                </c:pt>
                <c:pt idx="84458">
                  <c:v>0.83632286995515692</c:v>
                </c:pt>
                <c:pt idx="84459">
                  <c:v>0.83632286995515692</c:v>
                </c:pt>
                <c:pt idx="84460">
                  <c:v>0.83669656203288478</c:v>
                </c:pt>
                <c:pt idx="84461">
                  <c:v>0.83644510828976859</c:v>
                </c:pt>
                <c:pt idx="84462">
                  <c:v>0.83656716417910437</c:v>
                </c:pt>
                <c:pt idx="84463">
                  <c:v>0.83613288540500197</c:v>
                </c:pt>
                <c:pt idx="84464">
                  <c:v>0.83650615901455772</c:v>
                </c:pt>
                <c:pt idx="84465">
                  <c:v>0.83575961179544622</c:v>
                </c:pt>
                <c:pt idx="84466">
                  <c:v>0.83613288540500197</c:v>
                </c:pt>
                <c:pt idx="84467">
                  <c:v>0.83644510828976859</c:v>
                </c:pt>
                <c:pt idx="84468">
                  <c:v>0.83644510828976859</c:v>
                </c:pt>
                <c:pt idx="84469">
                  <c:v>0.83607169529499636</c:v>
                </c:pt>
                <c:pt idx="84470">
                  <c:v>0.83613288540500197</c:v>
                </c:pt>
                <c:pt idx="84471">
                  <c:v>0.83644510828976859</c:v>
                </c:pt>
                <c:pt idx="84472">
                  <c:v>0.83644510828976859</c:v>
                </c:pt>
                <c:pt idx="84473">
                  <c:v>0.83613288540500197</c:v>
                </c:pt>
                <c:pt idx="84474">
                  <c:v>0.83644510828976859</c:v>
                </c:pt>
                <c:pt idx="84475">
                  <c:v>0.83613288540500197</c:v>
                </c:pt>
                <c:pt idx="84476">
                  <c:v>0.83613288540500197</c:v>
                </c:pt>
                <c:pt idx="84477">
                  <c:v>0.83588213353226415</c:v>
                </c:pt>
                <c:pt idx="84478">
                  <c:v>0.83594332587621178</c:v>
                </c:pt>
                <c:pt idx="84479">
                  <c:v>0.83594332587621178</c:v>
                </c:pt>
                <c:pt idx="84480">
                  <c:v>0.83625512868332708</c:v>
                </c:pt>
                <c:pt idx="84481">
                  <c:v>0.83594332587621178</c:v>
                </c:pt>
                <c:pt idx="84482">
                  <c:v>0.83594332587621178</c:v>
                </c:pt>
                <c:pt idx="84483">
                  <c:v>0.83588213353226415</c:v>
                </c:pt>
                <c:pt idx="84484">
                  <c:v>0.83582089552238814</c:v>
                </c:pt>
                <c:pt idx="84485">
                  <c:v>0.83582089552238814</c:v>
                </c:pt>
                <c:pt idx="84486">
                  <c:v>0.83613288540500197</c:v>
                </c:pt>
                <c:pt idx="84487">
                  <c:v>0.83582089552238814</c:v>
                </c:pt>
                <c:pt idx="84488">
                  <c:v>0.83582089552238814</c:v>
                </c:pt>
                <c:pt idx="84489">
                  <c:v>0.83582089552238814</c:v>
                </c:pt>
                <c:pt idx="84490">
                  <c:v>0.83575961179544622</c:v>
                </c:pt>
                <c:pt idx="84491">
                  <c:v>0.83575961179544622</c:v>
                </c:pt>
                <c:pt idx="84492">
                  <c:v>0.83582089552238814</c:v>
                </c:pt>
                <c:pt idx="84493">
                  <c:v>0.83619402985074631</c:v>
                </c:pt>
                <c:pt idx="84494">
                  <c:v>0.83619402985074631</c:v>
                </c:pt>
                <c:pt idx="84495">
                  <c:v>0.83613288540500197</c:v>
                </c:pt>
                <c:pt idx="84496">
                  <c:v>0.83601045946955543</c:v>
                </c:pt>
                <c:pt idx="84497">
                  <c:v>0.83632286995515692</c:v>
                </c:pt>
                <c:pt idx="84498">
                  <c:v>0.83663551401869163</c:v>
                </c:pt>
                <c:pt idx="84499">
                  <c:v>0.83632286995515692</c:v>
                </c:pt>
                <c:pt idx="84500">
                  <c:v>0.8363840119536794</c:v>
                </c:pt>
                <c:pt idx="84501">
                  <c:v>0.83601045946955543</c:v>
                </c:pt>
                <c:pt idx="84502">
                  <c:v>0.83613288540500197</c:v>
                </c:pt>
                <c:pt idx="84503">
                  <c:v>0.83613288540500197</c:v>
                </c:pt>
                <c:pt idx="84504">
                  <c:v>0.83582089552238814</c:v>
                </c:pt>
                <c:pt idx="84505">
                  <c:v>0.83582089552238814</c:v>
                </c:pt>
                <c:pt idx="84506">
                  <c:v>0.83619402985074631</c:v>
                </c:pt>
                <c:pt idx="84507">
                  <c:v>0.83619402985074631</c:v>
                </c:pt>
                <c:pt idx="84508">
                  <c:v>0.83619402985074631</c:v>
                </c:pt>
                <c:pt idx="84509">
                  <c:v>0.83582089552238814</c:v>
                </c:pt>
                <c:pt idx="84510">
                  <c:v>0.83582089552238814</c:v>
                </c:pt>
                <c:pt idx="84511">
                  <c:v>0.83607169529499636</c:v>
                </c:pt>
                <c:pt idx="84512">
                  <c:v>0.83607169529499636</c:v>
                </c:pt>
                <c:pt idx="84513">
                  <c:v>0.83607169529499636</c:v>
                </c:pt>
                <c:pt idx="84514">
                  <c:v>0.83638401195367962</c:v>
                </c:pt>
                <c:pt idx="84515">
                  <c:v>0.83638401195367962</c:v>
                </c:pt>
                <c:pt idx="84516">
                  <c:v>0.83601045946955543</c:v>
                </c:pt>
                <c:pt idx="84517">
                  <c:v>0.83594917787742895</c:v>
                </c:pt>
                <c:pt idx="84518">
                  <c:v>0.83651328095772548</c:v>
                </c:pt>
                <c:pt idx="84519">
                  <c:v>0.83657442034405394</c:v>
                </c:pt>
                <c:pt idx="84520">
                  <c:v>0.8362616822429908</c:v>
                </c:pt>
                <c:pt idx="84521">
                  <c:v>0.83663551401869163</c:v>
                </c:pt>
                <c:pt idx="84522">
                  <c:v>0.83657442034405394</c:v>
                </c:pt>
                <c:pt idx="84523">
                  <c:v>0.8362616822429908</c:v>
                </c:pt>
                <c:pt idx="84524">
                  <c:v>0.83632286995515692</c:v>
                </c:pt>
                <c:pt idx="84525">
                  <c:v>0.83594917787742895</c:v>
                </c:pt>
                <c:pt idx="84526">
                  <c:v>0.83569828230022403</c:v>
                </c:pt>
                <c:pt idx="84527">
                  <c:v>0.83569828230022403</c:v>
                </c:pt>
                <c:pt idx="84528">
                  <c:v>0.83601045946955543</c:v>
                </c:pt>
                <c:pt idx="84529">
                  <c:v>0.83569828230022403</c:v>
                </c:pt>
                <c:pt idx="84530">
                  <c:v>0.83613288540500197</c:v>
                </c:pt>
                <c:pt idx="84531">
                  <c:v>0.83588213353226415</c:v>
                </c:pt>
                <c:pt idx="84532">
                  <c:v>0.83594332587621178</c:v>
                </c:pt>
                <c:pt idx="84533">
                  <c:v>0.83594332587621178</c:v>
                </c:pt>
                <c:pt idx="84534">
                  <c:v>0.83619402985074631</c:v>
                </c:pt>
                <c:pt idx="84535">
                  <c:v>0.83644510828976859</c:v>
                </c:pt>
                <c:pt idx="84536">
                  <c:v>0.83644510828976859</c:v>
                </c:pt>
                <c:pt idx="84537">
                  <c:v>0.83644510828976859</c:v>
                </c:pt>
                <c:pt idx="84538">
                  <c:v>0.8363840119536794</c:v>
                </c:pt>
                <c:pt idx="84539">
                  <c:v>0.83632286995515692</c:v>
                </c:pt>
                <c:pt idx="84540">
                  <c:v>0.8363840119536794</c:v>
                </c:pt>
                <c:pt idx="84541">
                  <c:v>0.83650615901455772</c:v>
                </c:pt>
                <c:pt idx="84542">
                  <c:v>0.83582089552238814</c:v>
                </c:pt>
                <c:pt idx="84543">
                  <c:v>0.83550913838120111</c:v>
                </c:pt>
                <c:pt idx="84544">
                  <c:v>0.83582089552238814</c:v>
                </c:pt>
                <c:pt idx="84545">
                  <c:v>0.83613288540500197</c:v>
                </c:pt>
                <c:pt idx="84546">
                  <c:v>0.83613288540500197</c:v>
                </c:pt>
                <c:pt idx="84547">
                  <c:v>0.83582089552238814</c:v>
                </c:pt>
                <c:pt idx="84548">
                  <c:v>0.83619402985074631</c:v>
                </c:pt>
                <c:pt idx="84549">
                  <c:v>0.83588213353226415</c:v>
                </c:pt>
                <c:pt idx="84550">
                  <c:v>0.83588213353226415</c:v>
                </c:pt>
                <c:pt idx="84551">
                  <c:v>0.83588213353226415</c:v>
                </c:pt>
                <c:pt idx="84552">
                  <c:v>0.83625512868332708</c:v>
                </c:pt>
                <c:pt idx="84553">
                  <c:v>0.83625512868332708</c:v>
                </c:pt>
                <c:pt idx="84554">
                  <c:v>0.83625512868332708</c:v>
                </c:pt>
                <c:pt idx="84555">
                  <c:v>0.83625512868332708</c:v>
                </c:pt>
                <c:pt idx="84556">
                  <c:v>0.83594332587621178</c:v>
                </c:pt>
                <c:pt idx="84557">
                  <c:v>0.83600447260529276</c:v>
                </c:pt>
                <c:pt idx="84558">
                  <c:v>0.83600447260529276</c:v>
                </c:pt>
                <c:pt idx="84559">
                  <c:v>0.83594332587621178</c:v>
                </c:pt>
                <c:pt idx="84560">
                  <c:v>0.83569299552906118</c:v>
                </c:pt>
                <c:pt idx="84561">
                  <c:v>0.83600447260529276</c:v>
                </c:pt>
                <c:pt idx="84562">
                  <c:v>0.83625512868332708</c:v>
                </c:pt>
                <c:pt idx="84563">
                  <c:v>0.83619402985074631</c:v>
                </c:pt>
                <c:pt idx="84564">
                  <c:v>0.83582089552238814</c:v>
                </c:pt>
                <c:pt idx="84565">
                  <c:v>0.83582089552238814</c:v>
                </c:pt>
                <c:pt idx="84566">
                  <c:v>0.83613288540500197</c:v>
                </c:pt>
                <c:pt idx="84567">
                  <c:v>0.83582089552238814</c:v>
                </c:pt>
                <c:pt idx="84568">
                  <c:v>0.83582089552238814</c:v>
                </c:pt>
                <c:pt idx="84569">
                  <c:v>0.83619402985074631</c:v>
                </c:pt>
                <c:pt idx="84570">
                  <c:v>0.83650615901455772</c:v>
                </c:pt>
                <c:pt idx="84571">
                  <c:v>0.83619402985074631</c:v>
                </c:pt>
                <c:pt idx="84572">
                  <c:v>0.83588213353226415</c:v>
                </c:pt>
                <c:pt idx="84573">
                  <c:v>0.83557046979865779</c:v>
                </c:pt>
                <c:pt idx="84574">
                  <c:v>0.83588213353226415</c:v>
                </c:pt>
                <c:pt idx="84575">
                  <c:v>0.83625512868332708</c:v>
                </c:pt>
                <c:pt idx="84576">
                  <c:v>0.83656716417910437</c:v>
                </c:pt>
                <c:pt idx="84577">
                  <c:v>0.83681852128454071</c:v>
                </c:pt>
                <c:pt idx="84578">
                  <c:v>0.83644510828976859</c:v>
                </c:pt>
                <c:pt idx="84579">
                  <c:v>0.83644510828976859</c:v>
                </c:pt>
                <c:pt idx="84580">
                  <c:v>0.83644510828976859</c:v>
                </c:pt>
                <c:pt idx="84581">
                  <c:v>0.83619402985074631</c:v>
                </c:pt>
                <c:pt idx="84582">
                  <c:v>0.83588213353226415</c:v>
                </c:pt>
                <c:pt idx="84583">
                  <c:v>0.83594332587621178</c:v>
                </c:pt>
                <c:pt idx="84584">
                  <c:v>0.83600447260529276</c:v>
                </c:pt>
                <c:pt idx="84585">
                  <c:v>0.83600447260529276</c:v>
                </c:pt>
                <c:pt idx="84586">
                  <c:v>0.83625512868332708</c:v>
                </c:pt>
                <c:pt idx="84587">
                  <c:v>0.83650615901455772</c:v>
                </c:pt>
                <c:pt idx="84588">
                  <c:v>0.83644510828976859</c:v>
                </c:pt>
                <c:pt idx="84589">
                  <c:v>0.8363840119536794</c:v>
                </c:pt>
                <c:pt idx="84590">
                  <c:v>0.83601045946955543</c:v>
                </c:pt>
                <c:pt idx="84591">
                  <c:v>0.8363840119536794</c:v>
                </c:pt>
                <c:pt idx="84592">
                  <c:v>0.83650615901455772</c:v>
                </c:pt>
                <c:pt idx="84593">
                  <c:v>0.83582089552238814</c:v>
                </c:pt>
                <c:pt idx="84594">
                  <c:v>0.83625512868332708</c:v>
                </c:pt>
                <c:pt idx="84595">
                  <c:v>0.83594332587621178</c:v>
                </c:pt>
                <c:pt idx="84596">
                  <c:v>0.83594332587621178</c:v>
                </c:pt>
                <c:pt idx="84597">
                  <c:v>0.83588213353226415</c:v>
                </c:pt>
                <c:pt idx="84598">
                  <c:v>0.83588213353226415</c:v>
                </c:pt>
                <c:pt idx="84599">
                  <c:v>0.83625512868332708</c:v>
                </c:pt>
                <c:pt idx="84600">
                  <c:v>0.83588213353226415</c:v>
                </c:pt>
                <c:pt idx="84601">
                  <c:v>0.83613288540500197</c:v>
                </c:pt>
                <c:pt idx="84602">
                  <c:v>0.8363840119536794</c:v>
                </c:pt>
                <c:pt idx="84603">
                  <c:v>0.8363840119536794</c:v>
                </c:pt>
                <c:pt idx="84604">
                  <c:v>0.83632286995515692</c:v>
                </c:pt>
                <c:pt idx="84605">
                  <c:v>0.83700934579439257</c:v>
                </c:pt>
                <c:pt idx="84606">
                  <c:v>0.83669656203288478</c:v>
                </c:pt>
                <c:pt idx="84607">
                  <c:v>0.8363840119536794</c:v>
                </c:pt>
                <c:pt idx="84608">
                  <c:v>0.8363840119536794</c:v>
                </c:pt>
                <c:pt idx="84609">
                  <c:v>0.83607169529499636</c:v>
                </c:pt>
                <c:pt idx="84610">
                  <c:v>0.83613288540500197</c:v>
                </c:pt>
                <c:pt idx="84611">
                  <c:v>0.83656716417910437</c:v>
                </c:pt>
                <c:pt idx="84612">
                  <c:v>0.83588213353226415</c:v>
                </c:pt>
                <c:pt idx="84613">
                  <c:v>0.83582089552238814</c:v>
                </c:pt>
                <c:pt idx="84614">
                  <c:v>0.83613288540500197</c:v>
                </c:pt>
                <c:pt idx="84615">
                  <c:v>0.83644510828976859</c:v>
                </c:pt>
                <c:pt idx="84616">
                  <c:v>0.83601045946955543</c:v>
                </c:pt>
                <c:pt idx="84617">
                  <c:v>0.83632286995515692</c:v>
                </c:pt>
                <c:pt idx="84618">
                  <c:v>0.8362616822429908</c:v>
                </c:pt>
                <c:pt idx="84619">
                  <c:v>0.8362616822429908</c:v>
                </c:pt>
                <c:pt idx="84620">
                  <c:v>0.83663551401869163</c:v>
                </c:pt>
                <c:pt idx="84621">
                  <c:v>0.83657442034405394</c:v>
                </c:pt>
                <c:pt idx="84622">
                  <c:v>0.83663551401869163</c:v>
                </c:pt>
                <c:pt idx="84623">
                  <c:v>0.83657442034405394</c:v>
                </c:pt>
                <c:pt idx="84624">
                  <c:v>0.83620044876589394</c:v>
                </c:pt>
                <c:pt idx="84625">
                  <c:v>0.83657442034405394</c:v>
                </c:pt>
                <c:pt idx="84626">
                  <c:v>0.8362616822429908</c:v>
                </c:pt>
                <c:pt idx="84627">
                  <c:v>0.83588785046728986</c:v>
                </c:pt>
                <c:pt idx="84628">
                  <c:v>0.83582647718773384</c:v>
                </c:pt>
                <c:pt idx="84629">
                  <c:v>0.8362616822429908</c:v>
                </c:pt>
                <c:pt idx="84630">
                  <c:v>0.83632286995515692</c:v>
                </c:pt>
                <c:pt idx="84631">
                  <c:v>0.83601045946955543</c:v>
                </c:pt>
                <c:pt idx="84632">
                  <c:v>0.83607169529499636</c:v>
                </c:pt>
                <c:pt idx="84633">
                  <c:v>0.83569828230022403</c:v>
                </c:pt>
                <c:pt idx="84634">
                  <c:v>0.83569828230022403</c:v>
                </c:pt>
                <c:pt idx="84635">
                  <c:v>0.83601045946955543</c:v>
                </c:pt>
                <c:pt idx="84636">
                  <c:v>0.83594917787742895</c:v>
                </c:pt>
                <c:pt idx="84637">
                  <c:v>0.83569828230022403</c:v>
                </c:pt>
                <c:pt idx="84638">
                  <c:v>0.83538633818589025</c:v>
                </c:pt>
                <c:pt idx="84639">
                  <c:v>0.83575961179544622</c:v>
                </c:pt>
                <c:pt idx="84640">
                  <c:v>0.83619402985074631</c:v>
                </c:pt>
                <c:pt idx="84641">
                  <c:v>0.83625512868332708</c:v>
                </c:pt>
                <c:pt idx="84642">
                  <c:v>0.83619402985074631</c:v>
                </c:pt>
                <c:pt idx="84643">
                  <c:v>0.83613288540500197</c:v>
                </c:pt>
                <c:pt idx="84644">
                  <c:v>0.83607169529499636</c:v>
                </c:pt>
                <c:pt idx="84645">
                  <c:v>0.83607169529499636</c:v>
                </c:pt>
                <c:pt idx="84646">
                  <c:v>0.83575961179544622</c:v>
                </c:pt>
                <c:pt idx="84647">
                  <c:v>0.83607169529499636</c:v>
                </c:pt>
                <c:pt idx="84648">
                  <c:v>0.83569828230022403</c:v>
                </c:pt>
                <c:pt idx="84649">
                  <c:v>0.83569828230022403</c:v>
                </c:pt>
                <c:pt idx="84650">
                  <c:v>0.83575961179544622</c:v>
                </c:pt>
                <c:pt idx="84651">
                  <c:v>0.83607169529499636</c:v>
                </c:pt>
                <c:pt idx="84652">
                  <c:v>0.83607169529499636</c:v>
                </c:pt>
                <c:pt idx="84653">
                  <c:v>0.83575961179544622</c:v>
                </c:pt>
                <c:pt idx="84654">
                  <c:v>0.83607169529499636</c:v>
                </c:pt>
                <c:pt idx="84655">
                  <c:v>0.83607169529499636</c:v>
                </c:pt>
                <c:pt idx="84656">
                  <c:v>0.83601045946955543</c:v>
                </c:pt>
                <c:pt idx="84657">
                  <c:v>0.8362616822429908</c:v>
                </c:pt>
                <c:pt idx="84658">
                  <c:v>0.83657442034405394</c:v>
                </c:pt>
                <c:pt idx="84659">
                  <c:v>0.83620044876589394</c:v>
                </c:pt>
                <c:pt idx="84660">
                  <c:v>0.83632286995515692</c:v>
                </c:pt>
                <c:pt idx="84661">
                  <c:v>0.83632286995515692</c:v>
                </c:pt>
                <c:pt idx="84662">
                  <c:v>0.8362616822429908</c:v>
                </c:pt>
                <c:pt idx="84663">
                  <c:v>0.83620044876589394</c:v>
                </c:pt>
                <c:pt idx="84664">
                  <c:v>0.83657442034405394</c:v>
                </c:pt>
                <c:pt idx="84665">
                  <c:v>0.8362616822429908</c:v>
                </c:pt>
                <c:pt idx="84666">
                  <c:v>0.83632286995515692</c:v>
                </c:pt>
                <c:pt idx="84667">
                  <c:v>0.8363840119536794</c:v>
                </c:pt>
                <c:pt idx="84668">
                  <c:v>0.8363840119536794</c:v>
                </c:pt>
                <c:pt idx="84669">
                  <c:v>0.8363840119536794</c:v>
                </c:pt>
                <c:pt idx="84670">
                  <c:v>0.83650615901455772</c:v>
                </c:pt>
                <c:pt idx="84671">
                  <c:v>0.83582089552238814</c:v>
                </c:pt>
                <c:pt idx="84672">
                  <c:v>0.83582089552238814</c:v>
                </c:pt>
                <c:pt idx="84673">
                  <c:v>0.83582089552238814</c:v>
                </c:pt>
                <c:pt idx="84674">
                  <c:v>0.83582089552238814</c:v>
                </c:pt>
                <c:pt idx="84675">
                  <c:v>0.83544776119402997</c:v>
                </c:pt>
                <c:pt idx="84676">
                  <c:v>0.83607169529499636</c:v>
                </c:pt>
                <c:pt idx="84677">
                  <c:v>0.83569828230022403</c:v>
                </c:pt>
                <c:pt idx="84678">
                  <c:v>0.83613288540500197</c:v>
                </c:pt>
                <c:pt idx="84679">
                  <c:v>0.83575961179544622</c:v>
                </c:pt>
                <c:pt idx="84680">
                  <c:v>0.83563690698543147</c:v>
                </c:pt>
                <c:pt idx="84681">
                  <c:v>0.83594917787742895</c:v>
                </c:pt>
                <c:pt idx="84682">
                  <c:v>0.83594917787742895</c:v>
                </c:pt>
                <c:pt idx="84683">
                  <c:v>0.83594917787742895</c:v>
                </c:pt>
                <c:pt idx="84684">
                  <c:v>0.83632286995515692</c:v>
                </c:pt>
                <c:pt idx="84685">
                  <c:v>0.83669656203288478</c:v>
                </c:pt>
                <c:pt idx="84686">
                  <c:v>0.83663551401869163</c:v>
                </c:pt>
                <c:pt idx="84687">
                  <c:v>0.83651328095772548</c:v>
                </c:pt>
                <c:pt idx="84688">
                  <c:v>0.8368263473053893</c:v>
                </c:pt>
                <c:pt idx="84689">
                  <c:v>0.83657442034405394</c:v>
                </c:pt>
                <c:pt idx="84690">
                  <c:v>0.83657442034405394</c:v>
                </c:pt>
                <c:pt idx="84691">
                  <c:v>0.8363840119536794</c:v>
                </c:pt>
                <c:pt idx="84692">
                  <c:v>0.83613288540500197</c:v>
                </c:pt>
                <c:pt idx="84693">
                  <c:v>0.83582089552238814</c:v>
                </c:pt>
                <c:pt idx="84694">
                  <c:v>0.83588213353226415</c:v>
                </c:pt>
                <c:pt idx="84695">
                  <c:v>0.83588213353226415</c:v>
                </c:pt>
                <c:pt idx="84696">
                  <c:v>0.83588213353226415</c:v>
                </c:pt>
                <c:pt idx="84697">
                  <c:v>0.83569299552906118</c:v>
                </c:pt>
                <c:pt idx="84698">
                  <c:v>0.83569299552906118</c:v>
                </c:pt>
                <c:pt idx="84699">
                  <c:v>0.83600447260529276</c:v>
                </c:pt>
                <c:pt idx="84700">
                  <c:v>0.83600447260529276</c:v>
                </c:pt>
                <c:pt idx="84701">
                  <c:v>0.836316181953766</c:v>
                </c:pt>
                <c:pt idx="84702">
                  <c:v>0.836316181953766</c:v>
                </c:pt>
                <c:pt idx="84703">
                  <c:v>0.83637718971300801</c:v>
                </c:pt>
                <c:pt idx="84704">
                  <c:v>0.83594332587621178</c:v>
                </c:pt>
                <c:pt idx="84705">
                  <c:v>0.83588213353226415</c:v>
                </c:pt>
                <c:pt idx="84706">
                  <c:v>0.83588213353226415</c:v>
                </c:pt>
                <c:pt idx="84707">
                  <c:v>0.83619402985074631</c:v>
                </c:pt>
                <c:pt idx="84708">
                  <c:v>0.83650615901455772</c:v>
                </c:pt>
                <c:pt idx="84709">
                  <c:v>0.83656716417910437</c:v>
                </c:pt>
                <c:pt idx="84710">
                  <c:v>0.83656716417910437</c:v>
                </c:pt>
                <c:pt idx="84711">
                  <c:v>0.83656716417910437</c:v>
                </c:pt>
                <c:pt idx="84712">
                  <c:v>0.83656716417910437</c:v>
                </c:pt>
                <c:pt idx="84713">
                  <c:v>0.83650615901455772</c:v>
                </c:pt>
                <c:pt idx="84714">
                  <c:v>0.83656716417910437</c:v>
                </c:pt>
                <c:pt idx="84715">
                  <c:v>0.83656716417910437</c:v>
                </c:pt>
                <c:pt idx="84716">
                  <c:v>0.83662812383439011</c:v>
                </c:pt>
                <c:pt idx="84717">
                  <c:v>0.83625512868332708</c:v>
                </c:pt>
                <c:pt idx="84718">
                  <c:v>0.83656716417910437</c:v>
                </c:pt>
                <c:pt idx="84719">
                  <c:v>0.83656716417910437</c:v>
                </c:pt>
                <c:pt idx="84720">
                  <c:v>0.83631618195376578</c:v>
                </c:pt>
                <c:pt idx="84721">
                  <c:v>0.83637718971300801</c:v>
                </c:pt>
                <c:pt idx="84722">
                  <c:v>0.83606557377049184</c:v>
                </c:pt>
                <c:pt idx="84723">
                  <c:v>0.8357541899441342</c:v>
                </c:pt>
                <c:pt idx="84724">
                  <c:v>0.8357541899441342</c:v>
                </c:pt>
                <c:pt idx="84725">
                  <c:v>0.83643815201192251</c:v>
                </c:pt>
                <c:pt idx="84726">
                  <c:v>0.83643815201192251</c:v>
                </c:pt>
                <c:pt idx="84727">
                  <c:v>0.83643815201192251</c:v>
                </c:pt>
                <c:pt idx="84728">
                  <c:v>0.83600447260529265</c:v>
                </c:pt>
                <c:pt idx="84729">
                  <c:v>0.83631618195376578</c:v>
                </c:pt>
                <c:pt idx="84730">
                  <c:v>0.83594332587621178</c:v>
                </c:pt>
                <c:pt idx="84731">
                  <c:v>0.83600447260529276</c:v>
                </c:pt>
                <c:pt idx="84732">
                  <c:v>0.83600447260529276</c:v>
                </c:pt>
                <c:pt idx="84733">
                  <c:v>0.836316181953766</c:v>
                </c:pt>
                <c:pt idx="84734">
                  <c:v>0.83637718971300801</c:v>
                </c:pt>
                <c:pt idx="84735">
                  <c:v>0.83637718971300801</c:v>
                </c:pt>
                <c:pt idx="84736">
                  <c:v>0.83668903803132</c:v>
                </c:pt>
                <c:pt idx="84737">
                  <c:v>0.83662812383439011</c:v>
                </c:pt>
                <c:pt idx="84738">
                  <c:v>0.83662812383439011</c:v>
                </c:pt>
                <c:pt idx="84739">
                  <c:v>0.83619402985074631</c:v>
                </c:pt>
                <c:pt idx="84740">
                  <c:v>0.83650615901455772</c:v>
                </c:pt>
                <c:pt idx="84741">
                  <c:v>0.83656716417910437</c:v>
                </c:pt>
                <c:pt idx="84742">
                  <c:v>0.83650615901455772</c:v>
                </c:pt>
                <c:pt idx="84743">
                  <c:v>0.83650615901455772</c:v>
                </c:pt>
                <c:pt idx="84744">
                  <c:v>0.83656716417910437</c:v>
                </c:pt>
                <c:pt idx="84745">
                  <c:v>0.83625512868332708</c:v>
                </c:pt>
                <c:pt idx="84746">
                  <c:v>0.83625512868332708</c:v>
                </c:pt>
                <c:pt idx="84747">
                  <c:v>0.83631618195376578</c:v>
                </c:pt>
                <c:pt idx="84748">
                  <c:v>0.83606557377049184</c:v>
                </c:pt>
                <c:pt idx="84749">
                  <c:v>0.83612662942271887</c:v>
                </c:pt>
                <c:pt idx="84750">
                  <c:v>0.83612662942271887</c:v>
                </c:pt>
                <c:pt idx="84751">
                  <c:v>0.83606557377049184</c:v>
                </c:pt>
                <c:pt idx="84752">
                  <c:v>0.8356317554975774</c:v>
                </c:pt>
                <c:pt idx="84753">
                  <c:v>0.83625512868332708</c:v>
                </c:pt>
                <c:pt idx="84754">
                  <c:v>0.83625512868332708</c:v>
                </c:pt>
                <c:pt idx="84755">
                  <c:v>0.83613288540500197</c:v>
                </c:pt>
                <c:pt idx="84756">
                  <c:v>0.83607169529499625</c:v>
                </c:pt>
                <c:pt idx="84757">
                  <c:v>0.83644510828976859</c:v>
                </c:pt>
                <c:pt idx="84758">
                  <c:v>0.83619402985074631</c:v>
                </c:pt>
                <c:pt idx="84759">
                  <c:v>0.83600447260529276</c:v>
                </c:pt>
                <c:pt idx="84760">
                  <c:v>0.83606557377049184</c:v>
                </c:pt>
                <c:pt idx="84761">
                  <c:v>0.83569299552906118</c:v>
                </c:pt>
                <c:pt idx="84762">
                  <c:v>0.8356317554975774</c:v>
                </c:pt>
                <c:pt idx="84763">
                  <c:v>0.83656716417910437</c:v>
                </c:pt>
                <c:pt idx="84764">
                  <c:v>0.83644510828976859</c:v>
                </c:pt>
                <c:pt idx="84765">
                  <c:v>0.83650615901455772</c:v>
                </c:pt>
                <c:pt idx="84766">
                  <c:v>0.83625512868332708</c:v>
                </c:pt>
                <c:pt idx="84767">
                  <c:v>0.83600447260529276</c:v>
                </c:pt>
                <c:pt idx="84768">
                  <c:v>0.83600447260529276</c:v>
                </c:pt>
                <c:pt idx="84769">
                  <c:v>0.83594332587621178</c:v>
                </c:pt>
                <c:pt idx="84770">
                  <c:v>0.83619402985074631</c:v>
                </c:pt>
                <c:pt idx="84771">
                  <c:v>0.83613288540500197</c:v>
                </c:pt>
                <c:pt idx="84772">
                  <c:v>0.83619402985074631</c:v>
                </c:pt>
                <c:pt idx="84773">
                  <c:v>0.83600447260529276</c:v>
                </c:pt>
                <c:pt idx="84774">
                  <c:v>0.83606557377049184</c:v>
                </c:pt>
                <c:pt idx="84775">
                  <c:v>0.83600447260529276</c:v>
                </c:pt>
                <c:pt idx="84776">
                  <c:v>0.83594332587621178</c:v>
                </c:pt>
                <c:pt idx="84777">
                  <c:v>0.83619402985074631</c:v>
                </c:pt>
                <c:pt idx="84778">
                  <c:v>0.83650615901455772</c:v>
                </c:pt>
                <c:pt idx="84779">
                  <c:v>0.83625512868332708</c:v>
                </c:pt>
                <c:pt idx="84780">
                  <c:v>0.83600447260529276</c:v>
                </c:pt>
                <c:pt idx="84781">
                  <c:v>0.83569299552906118</c:v>
                </c:pt>
                <c:pt idx="84782">
                  <c:v>0.8356317554975774</c:v>
                </c:pt>
                <c:pt idx="84783">
                  <c:v>0.83625512868332708</c:v>
                </c:pt>
                <c:pt idx="84784">
                  <c:v>0.83619402985074631</c:v>
                </c:pt>
                <c:pt idx="84785">
                  <c:v>0.83681852128454071</c:v>
                </c:pt>
                <c:pt idx="84786">
                  <c:v>0.83619402985074631</c:v>
                </c:pt>
                <c:pt idx="84787">
                  <c:v>0.83625512868332708</c:v>
                </c:pt>
                <c:pt idx="84788">
                  <c:v>0.83594332587621178</c:v>
                </c:pt>
                <c:pt idx="84789">
                  <c:v>0.83625512868332708</c:v>
                </c:pt>
                <c:pt idx="84790">
                  <c:v>0.83656716417910437</c:v>
                </c:pt>
                <c:pt idx="84791">
                  <c:v>0.83619402985074631</c:v>
                </c:pt>
                <c:pt idx="84792">
                  <c:v>0.83656716417910437</c:v>
                </c:pt>
                <c:pt idx="84793">
                  <c:v>0.83600447260529276</c:v>
                </c:pt>
                <c:pt idx="84794">
                  <c:v>0.83606557377049184</c:v>
                </c:pt>
                <c:pt idx="84795">
                  <c:v>0.83606557377049184</c:v>
                </c:pt>
                <c:pt idx="84796">
                  <c:v>0.836316181953766</c:v>
                </c:pt>
                <c:pt idx="84797">
                  <c:v>0.83625512868332708</c:v>
                </c:pt>
                <c:pt idx="84798">
                  <c:v>0.83656716417910437</c:v>
                </c:pt>
                <c:pt idx="84799">
                  <c:v>0.83650615901455772</c:v>
                </c:pt>
                <c:pt idx="84800">
                  <c:v>0.83650615901455772</c:v>
                </c:pt>
                <c:pt idx="84801">
                  <c:v>0.83662812383439011</c:v>
                </c:pt>
                <c:pt idx="84802">
                  <c:v>0.836316181953766</c:v>
                </c:pt>
                <c:pt idx="84803">
                  <c:v>0.83600447260529276</c:v>
                </c:pt>
                <c:pt idx="84804">
                  <c:v>0.83569299552906118</c:v>
                </c:pt>
                <c:pt idx="84805">
                  <c:v>0.83606557377049184</c:v>
                </c:pt>
                <c:pt idx="84806">
                  <c:v>0.83594332587621178</c:v>
                </c:pt>
                <c:pt idx="84807">
                  <c:v>0.83625512868332708</c:v>
                </c:pt>
                <c:pt idx="84808">
                  <c:v>0.83656716417910437</c:v>
                </c:pt>
                <c:pt idx="84809">
                  <c:v>0.83650615901455772</c:v>
                </c:pt>
                <c:pt idx="84810">
                  <c:v>0.83650615901455772</c:v>
                </c:pt>
                <c:pt idx="84811">
                  <c:v>0.83631618195376578</c:v>
                </c:pt>
                <c:pt idx="84812">
                  <c:v>0.8357541899441342</c:v>
                </c:pt>
                <c:pt idx="84813">
                  <c:v>0.8357541899441342</c:v>
                </c:pt>
                <c:pt idx="84814">
                  <c:v>0.8357541899441342</c:v>
                </c:pt>
                <c:pt idx="84815">
                  <c:v>0.8357541899441342</c:v>
                </c:pt>
                <c:pt idx="84816">
                  <c:v>0.83569299552906118</c:v>
                </c:pt>
                <c:pt idx="84817">
                  <c:v>0.83631618195376578</c:v>
                </c:pt>
                <c:pt idx="84818">
                  <c:v>0.83662812383439011</c:v>
                </c:pt>
                <c:pt idx="84819">
                  <c:v>0.83656716417910437</c:v>
                </c:pt>
                <c:pt idx="84820">
                  <c:v>0.83619402985074631</c:v>
                </c:pt>
                <c:pt idx="84821">
                  <c:v>0.83625512868332708</c:v>
                </c:pt>
                <c:pt idx="84822">
                  <c:v>0.83637718971300801</c:v>
                </c:pt>
                <c:pt idx="84823">
                  <c:v>0.83637718971300801</c:v>
                </c:pt>
                <c:pt idx="84824">
                  <c:v>0.83606557377049184</c:v>
                </c:pt>
                <c:pt idx="84825">
                  <c:v>0.83600447260529276</c:v>
                </c:pt>
                <c:pt idx="84826">
                  <c:v>0.83600447260529276</c:v>
                </c:pt>
                <c:pt idx="84827">
                  <c:v>0.83631618195376578</c:v>
                </c:pt>
                <c:pt idx="84828">
                  <c:v>0.83656716417910437</c:v>
                </c:pt>
                <c:pt idx="84829">
                  <c:v>0.83613288540500197</c:v>
                </c:pt>
                <c:pt idx="84830">
                  <c:v>0.83656716417910437</c:v>
                </c:pt>
                <c:pt idx="84831">
                  <c:v>0.83631618195376578</c:v>
                </c:pt>
                <c:pt idx="84832">
                  <c:v>0.836316181953766</c:v>
                </c:pt>
                <c:pt idx="84833">
                  <c:v>0.83606557377049184</c:v>
                </c:pt>
                <c:pt idx="84834">
                  <c:v>0.83600447260529276</c:v>
                </c:pt>
                <c:pt idx="84835">
                  <c:v>0.8356317554975774</c:v>
                </c:pt>
                <c:pt idx="84836">
                  <c:v>0.83656716417910437</c:v>
                </c:pt>
                <c:pt idx="84837">
                  <c:v>0.83619402985074631</c:v>
                </c:pt>
                <c:pt idx="84838">
                  <c:v>0.83619402985074631</c:v>
                </c:pt>
                <c:pt idx="84839">
                  <c:v>0.83662812383439011</c:v>
                </c:pt>
                <c:pt idx="84840">
                  <c:v>0.83631618195376578</c:v>
                </c:pt>
                <c:pt idx="84841">
                  <c:v>0.83569299552906118</c:v>
                </c:pt>
                <c:pt idx="84842">
                  <c:v>0.83569299552906118</c:v>
                </c:pt>
                <c:pt idx="84843">
                  <c:v>0.83594332587621178</c:v>
                </c:pt>
                <c:pt idx="84844">
                  <c:v>0.83588213353226415</c:v>
                </c:pt>
                <c:pt idx="84845">
                  <c:v>0.83650615901455772</c:v>
                </c:pt>
                <c:pt idx="84846">
                  <c:v>0.83650615901455772</c:v>
                </c:pt>
                <c:pt idx="84847">
                  <c:v>0.83619402985074631</c:v>
                </c:pt>
                <c:pt idx="84848">
                  <c:v>0.83662812383439011</c:v>
                </c:pt>
                <c:pt idx="84849">
                  <c:v>0.83662812383439022</c:v>
                </c:pt>
                <c:pt idx="84850">
                  <c:v>0.836316181953766</c:v>
                </c:pt>
                <c:pt idx="84851">
                  <c:v>0.83600447260529276</c:v>
                </c:pt>
                <c:pt idx="84852">
                  <c:v>0.8356317554975774</c:v>
                </c:pt>
                <c:pt idx="84853">
                  <c:v>0.83625512868332708</c:v>
                </c:pt>
                <c:pt idx="84854">
                  <c:v>0.83619402985074631</c:v>
                </c:pt>
                <c:pt idx="84855">
                  <c:v>0.83650615901455772</c:v>
                </c:pt>
                <c:pt idx="84856">
                  <c:v>0.83650615901455772</c:v>
                </c:pt>
                <c:pt idx="84857">
                  <c:v>0.83625512868332708</c:v>
                </c:pt>
                <c:pt idx="84858">
                  <c:v>0.83600447260529276</c:v>
                </c:pt>
                <c:pt idx="84859">
                  <c:v>0.83606557377049184</c:v>
                </c:pt>
                <c:pt idx="84860">
                  <c:v>0.83606557377049184</c:v>
                </c:pt>
                <c:pt idx="84861">
                  <c:v>0.8356317554975774</c:v>
                </c:pt>
                <c:pt idx="84862">
                  <c:v>0.83594332587621178</c:v>
                </c:pt>
                <c:pt idx="84863">
                  <c:v>0.83656716417910437</c:v>
                </c:pt>
                <c:pt idx="84864">
                  <c:v>0.83650615901455772</c:v>
                </c:pt>
                <c:pt idx="84865">
                  <c:v>0.83656716417910437</c:v>
                </c:pt>
                <c:pt idx="84866">
                  <c:v>0.83625512868332708</c:v>
                </c:pt>
                <c:pt idx="84867">
                  <c:v>0.83631618195376578</c:v>
                </c:pt>
                <c:pt idx="84868">
                  <c:v>0.8356317554975774</c:v>
                </c:pt>
                <c:pt idx="84869">
                  <c:v>0.83600447260529276</c:v>
                </c:pt>
                <c:pt idx="84870">
                  <c:v>0.83606557377049184</c:v>
                </c:pt>
                <c:pt idx="84871">
                  <c:v>0.83612662942271887</c:v>
                </c:pt>
                <c:pt idx="84872">
                  <c:v>0.83612662942271887</c:v>
                </c:pt>
                <c:pt idx="84873">
                  <c:v>0.83569299552906118</c:v>
                </c:pt>
                <c:pt idx="84874">
                  <c:v>0.83606557377049184</c:v>
                </c:pt>
                <c:pt idx="84875">
                  <c:v>0.83600447260529265</c:v>
                </c:pt>
                <c:pt idx="84876">
                  <c:v>0.83631618195376578</c:v>
                </c:pt>
                <c:pt idx="84877">
                  <c:v>0.83625512868332708</c:v>
                </c:pt>
                <c:pt idx="84878">
                  <c:v>0.83662812383439011</c:v>
                </c:pt>
                <c:pt idx="84879">
                  <c:v>0.83656716417910437</c:v>
                </c:pt>
                <c:pt idx="84880">
                  <c:v>0.83650615901455772</c:v>
                </c:pt>
                <c:pt idx="84881">
                  <c:v>0.83619402985074631</c:v>
                </c:pt>
                <c:pt idx="84882">
                  <c:v>0.83613288540500197</c:v>
                </c:pt>
                <c:pt idx="84883">
                  <c:v>0.83650615901455772</c:v>
                </c:pt>
                <c:pt idx="84884">
                  <c:v>0.83650615901455772</c:v>
                </c:pt>
                <c:pt idx="84885">
                  <c:v>0.83619402985074631</c:v>
                </c:pt>
                <c:pt idx="84886">
                  <c:v>0.83619402985074631</c:v>
                </c:pt>
                <c:pt idx="84887">
                  <c:v>0.83625512868332708</c:v>
                </c:pt>
                <c:pt idx="84888">
                  <c:v>0.83662812383439011</c:v>
                </c:pt>
                <c:pt idx="84889">
                  <c:v>0.83662812383439011</c:v>
                </c:pt>
                <c:pt idx="84890">
                  <c:v>0.83594332587621178</c:v>
                </c:pt>
                <c:pt idx="84891">
                  <c:v>0.83631618195376578</c:v>
                </c:pt>
                <c:pt idx="84892">
                  <c:v>0.83600447260529265</c:v>
                </c:pt>
                <c:pt idx="84893">
                  <c:v>0.83631618195376578</c:v>
                </c:pt>
                <c:pt idx="84894">
                  <c:v>0.83668903803132</c:v>
                </c:pt>
                <c:pt idx="84895">
                  <c:v>0.83662812383439011</c:v>
                </c:pt>
                <c:pt idx="84896">
                  <c:v>0.83588213353226415</c:v>
                </c:pt>
                <c:pt idx="84897">
                  <c:v>0.83619402985074631</c:v>
                </c:pt>
                <c:pt idx="84898">
                  <c:v>0.83650615901455772</c:v>
                </c:pt>
                <c:pt idx="84899">
                  <c:v>0.83650615901455772</c:v>
                </c:pt>
                <c:pt idx="84900">
                  <c:v>0.83656716417910437</c:v>
                </c:pt>
                <c:pt idx="84901">
                  <c:v>0.83656716417910437</c:v>
                </c:pt>
                <c:pt idx="84902">
                  <c:v>0.83625512868332708</c:v>
                </c:pt>
                <c:pt idx="84903">
                  <c:v>0.83594332587621178</c:v>
                </c:pt>
                <c:pt idx="84904">
                  <c:v>0.83600447260529276</c:v>
                </c:pt>
                <c:pt idx="84905">
                  <c:v>0.83600447260529276</c:v>
                </c:pt>
                <c:pt idx="84906">
                  <c:v>0.8357541899441342</c:v>
                </c:pt>
                <c:pt idx="84907">
                  <c:v>0.83643815201192251</c:v>
                </c:pt>
                <c:pt idx="84908">
                  <c:v>0.83612662942271887</c:v>
                </c:pt>
                <c:pt idx="84909">
                  <c:v>0.83618763961280718</c:v>
                </c:pt>
                <c:pt idx="84910">
                  <c:v>0.83612662942271887</c:v>
                </c:pt>
                <c:pt idx="84911">
                  <c:v>0.83569299552906118</c:v>
                </c:pt>
                <c:pt idx="84912">
                  <c:v>0.83594332587621178</c:v>
                </c:pt>
                <c:pt idx="84913">
                  <c:v>0.83594332587621178</c:v>
                </c:pt>
                <c:pt idx="84914">
                  <c:v>0.83557046979865779</c:v>
                </c:pt>
                <c:pt idx="84915">
                  <c:v>0.83550913838120111</c:v>
                </c:pt>
                <c:pt idx="84916">
                  <c:v>0.83588213353226415</c:v>
                </c:pt>
                <c:pt idx="84917">
                  <c:v>0.83557046979865779</c:v>
                </c:pt>
                <c:pt idx="84918">
                  <c:v>0.83600447260529276</c:v>
                </c:pt>
                <c:pt idx="84919">
                  <c:v>0.83594332587621178</c:v>
                </c:pt>
                <c:pt idx="84920">
                  <c:v>0.83594332587621178</c:v>
                </c:pt>
                <c:pt idx="84921">
                  <c:v>0.83588213353226415</c:v>
                </c:pt>
                <c:pt idx="84922">
                  <c:v>0.83594332587621178</c:v>
                </c:pt>
                <c:pt idx="84923">
                  <c:v>0.83588213353226415</c:v>
                </c:pt>
                <c:pt idx="84924">
                  <c:v>0.83619402985074631</c:v>
                </c:pt>
                <c:pt idx="84925">
                  <c:v>0.83613288540500197</c:v>
                </c:pt>
                <c:pt idx="84926">
                  <c:v>0.83613288540500197</c:v>
                </c:pt>
                <c:pt idx="84927">
                  <c:v>0.83613288540500197</c:v>
                </c:pt>
                <c:pt idx="84928">
                  <c:v>0.83650615901455772</c:v>
                </c:pt>
                <c:pt idx="84929">
                  <c:v>0.83650615901455772</c:v>
                </c:pt>
                <c:pt idx="84930">
                  <c:v>0.83650615901455772</c:v>
                </c:pt>
                <c:pt idx="84931">
                  <c:v>0.83656716417910437</c:v>
                </c:pt>
                <c:pt idx="84932">
                  <c:v>0.83625512868332708</c:v>
                </c:pt>
                <c:pt idx="84933">
                  <c:v>0.83594332587621178</c:v>
                </c:pt>
                <c:pt idx="84934">
                  <c:v>0.83588213353226415</c:v>
                </c:pt>
                <c:pt idx="84935">
                  <c:v>0.83619402985074631</c:v>
                </c:pt>
                <c:pt idx="84936">
                  <c:v>0.83588213353226415</c:v>
                </c:pt>
                <c:pt idx="84937">
                  <c:v>0.83588213353226415</c:v>
                </c:pt>
                <c:pt idx="84938">
                  <c:v>0.83594332587621178</c:v>
                </c:pt>
                <c:pt idx="84939">
                  <c:v>0.83594332587621178</c:v>
                </c:pt>
                <c:pt idx="84940">
                  <c:v>0.83594332587621178</c:v>
                </c:pt>
                <c:pt idx="84941">
                  <c:v>0.83594332587621178</c:v>
                </c:pt>
                <c:pt idx="84942">
                  <c:v>0.83557046979865779</c:v>
                </c:pt>
                <c:pt idx="84943">
                  <c:v>0.83588213353226415</c:v>
                </c:pt>
                <c:pt idx="84944">
                  <c:v>0.83582089552238814</c:v>
                </c:pt>
                <c:pt idx="84945">
                  <c:v>0.83582089552238814</c:v>
                </c:pt>
                <c:pt idx="84946">
                  <c:v>0.83588213353226415</c:v>
                </c:pt>
                <c:pt idx="84947">
                  <c:v>0.8356317554975774</c:v>
                </c:pt>
                <c:pt idx="84948">
                  <c:v>0.83557046979865779</c:v>
                </c:pt>
                <c:pt idx="84949">
                  <c:v>0.83588213353226415</c:v>
                </c:pt>
                <c:pt idx="84950">
                  <c:v>0.83588213353226415</c:v>
                </c:pt>
                <c:pt idx="84951">
                  <c:v>0.83557046979865779</c:v>
                </c:pt>
                <c:pt idx="84952">
                  <c:v>0.83557046979865779</c:v>
                </c:pt>
                <c:pt idx="84953">
                  <c:v>0.83588213353226415</c:v>
                </c:pt>
                <c:pt idx="84954">
                  <c:v>0.83619402985074631</c:v>
                </c:pt>
                <c:pt idx="84955">
                  <c:v>0.83588213353226415</c:v>
                </c:pt>
                <c:pt idx="84956">
                  <c:v>0.83588213353226415</c:v>
                </c:pt>
                <c:pt idx="84957">
                  <c:v>0.83588213353226415</c:v>
                </c:pt>
                <c:pt idx="84958">
                  <c:v>0.83588213353226415</c:v>
                </c:pt>
                <c:pt idx="84959">
                  <c:v>0.83588213353226415</c:v>
                </c:pt>
                <c:pt idx="84960">
                  <c:v>0.83557046979865779</c:v>
                </c:pt>
                <c:pt idx="84961">
                  <c:v>0.83588213353226415</c:v>
                </c:pt>
                <c:pt idx="84962">
                  <c:v>0.83619402985074631</c:v>
                </c:pt>
                <c:pt idx="84963">
                  <c:v>0.83613288540500197</c:v>
                </c:pt>
                <c:pt idx="84964">
                  <c:v>0.83632286995515692</c:v>
                </c:pt>
                <c:pt idx="84965">
                  <c:v>0.83594917787742895</c:v>
                </c:pt>
                <c:pt idx="84966">
                  <c:v>0.83632286995515692</c:v>
                </c:pt>
                <c:pt idx="84967">
                  <c:v>0.83632286995515692</c:v>
                </c:pt>
                <c:pt idx="84968">
                  <c:v>0.83607169529499625</c:v>
                </c:pt>
                <c:pt idx="84969">
                  <c:v>0.83607169529499625</c:v>
                </c:pt>
                <c:pt idx="84970">
                  <c:v>0.83607169529499625</c:v>
                </c:pt>
                <c:pt idx="84971">
                  <c:v>0.83601045946955543</c:v>
                </c:pt>
                <c:pt idx="84972">
                  <c:v>0.83601045946955543</c:v>
                </c:pt>
                <c:pt idx="84973">
                  <c:v>0.8363840119536794</c:v>
                </c:pt>
                <c:pt idx="84974">
                  <c:v>0.83607169529499625</c:v>
                </c:pt>
                <c:pt idx="84975">
                  <c:v>0.83644510828976859</c:v>
                </c:pt>
                <c:pt idx="84976">
                  <c:v>0.83644510828976859</c:v>
                </c:pt>
                <c:pt idx="84977">
                  <c:v>0.8363840119536794</c:v>
                </c:pt>
                <c:pt idx="84978">
                  <c:v>0.8363840119536794</c:v>
                </c:pt>
                <c:pt idx="84979">
                  <c:v>0.8363840119536794</c:v>
                </c:pt>
                <c:pt idx="84980">
                  <c:v>0.8363840119536794</c:v>
                </c:pt>
                <c:pt idx="84981">
                  <c:v>0.83675756443780358</c:v>
                </c:pt>
                <c:pt idx="84982">
                  <c:v>0.8363840119536794</c:v>
                </c:pt>
                <c:pt idx="84983">
                  <c:v>0.83607169529499625</c:v>
                </c:pt>
                <c:pt idx="84984">
                  <c:v>0.83644510828976859</c:v>
                </c:pt>
                <c:pt idx="84985">
                  <c:v>0.83650615901455772</c:v>
                </c:pt>
                <c:pt idx="84986">
                  <c:v>0.83619402985074631</c:v>
                </c:pt>
                <c:pt idx="84987">
                  <c:v>0.83625512868332708</c:v>
                </c:pt>
                <c:pt idx="84988">
                  <c:v>0.83625512868332708</c:v>
                </c:pt>
                <c:pt idx="84989">
                  <c:v>0.83625512868332708</c:v>
                </c:pt>
                <c:pt idx="84990">
                  <c:v>0.83625512868332708</c:v>
                </c:pt>
                <c:pt idx="84991">
                  <c:v>0.83631618195376578</c:v>
                </c:pt>
                <c:pt idx="84992">
                  <c:v>0.83656716417910437</c:v>
                </c:pt>
                <c:pt idx="84993">
                  <c:v>0.83619402985074631</c:v>
                </c:pt>
                <c:pt idx="84994">
                  <c:v>0.83619402985074631</c:v>
                </c:pt>
                <c:pt idx="84995">
                  <c:v>0.83650615901455772</c:v>
                </c:pt>
                <c:pt idx="84996">
                  <c:v>0.83650615901455772</c:v>
                </c:pt>
                <c:pt idx="84997">
                  <c:v>0.83625512868332708</c:v>
                </c:pt>
                <c:pt idx="84998">
                  <c:v>0.83594332587621178</c:v>
                </c:pt>
                <c:pt idx="84999">
                  <c:v>0.83650615901455772</c:v>
                </c:pt>
                <c:pt idx="85000">
                  <c:v>0.83613288540500197</c:v>
                </c:pt>
                <c:pt idx="85001">
                  <c:v>0.83619402985074631</c:v>
                </c:pt>
                <c:pt idx="85002">
                  <c:v>0.83588213353226415</c:v>
                </c:pt>
                <c:pt idx="85003">
                  <c:v>0.83625512868332708</c:v>
                </c:pt>
                <c:pt idx="85004">
                  <c:v>0.83625512868332708</c:v>
                </c:pt>
                <c:pt idx="85005">
                  <c:v>0.83662812383439011</c:v>
                </c:pt>
                <c:pt idx="85006">
                  <c:v>0.83594332587621178</c:v>
                </c:pt>
                <c:pt idx="85007">
                  <c:v>0.83594332587621178</c:v>
                </c:pt>
                <c:pt idx="85008">
                  <c:v>0.83600447260529276</c:v>
                </c:pt>
                <c:pt idx="85009">
                  <c:v>0.83606557377049184</c:v>
                </c:pt>
                <c:pt idx="85010">
                  <c:v>0.83606557377049184</c:v>
                </c:pt>
                <c:pt idx="85011">
                  <c:v>0.83600447260529276</c:v>
                </c:pt>
                <c:pt idx="85012">
                  <c:v>0.83594332587621178</c:v>
                </c:pt>
                <c:pt idx="85013">
                  <c:v>0.83594332587621178</c:v>
                </c:pt>
                <c:pt idx="85014">
                  <c:v>0.83582089552238814</c:v>
                </c:pt>
                <c:pt idx="85015">
                  <c:v>0.83625512868332708</c:v>
                </c:pt>
                <c:pt idx="85016">
                  <c:v>0.83662812383439011</c:v>
                </c:pt>
                <c:pt idx="85017">
                  <c:v>0.8356317554975774</c:v>
                </c:pt>
                <c:pt idx="85018">
                  <c:v>0.83600447260529276</c:v>
                </c:pt>
                <c:pt idx="85019">
                  <c:v>0.83569299552906118</c:v>
                </c:pt>
                <c:pt idx="85020">
                  <c:v>0.8357541899441342</c:v>
                </c:pt>
                <c:pt idx="85021">
                  <c:v>0.8357541899441342</c:v>
                </c:pt>
                <c:pt idx="85022">
                  <c:v>0.83594332587621178</c:v>
                </c:pt>
                <c:pt idx="85023">
                  <c:v>0.83588213353226415</c:v>
                </c:pt>
                <c:pt idx="85024">
                  <c:v>0.83625512868332708</c:v>
                </c:pt>
                <c:pt idx="85025">
                  <c:v>0.83656716417910437</c:v>
                </c:pt>
                <c:pt idx="85026">
                  <c:v>0.83625512868332708</c:v>
                </c:pt>
                <c:pt idx="85027">
                  <c:v>0.83625512868332708</c:v>
                </c:pt>
                <c:pt idx="85028">
                  <c:v>0.83600447260529276</c:v>
                </c:pt>
                <c:pt idx="85029">
                  <c:v>0.83606557377049184</c:v>
                </c:pt>
                <c:pt idx="85030">
                  <c:v>0.83606557377049184</c:v>
                </c:pt>
                <c:pt idx="85031">
                  <c:v>0.83606557377049184</c:v>
                </c:pt>
                <c:pt idx="85032">
                  <c:v>0.83637718971300801</c:v>
                </c:pt>
                <c:pt idx="85033">
                  <c:v>0.83656716417910437</c:v>
                </c:pt>
                <c:pt idx="85034">
                  <c:v>0.83619402985074631</c:v>
                </c:pt>
                <c:pt idx="85035">
                  <c:v>0.83625512868332708</c:v>
                </c:pt>
                <c:pt idx="85036">
                  <c:v>0.83594332587621178</c:v>
                </c:pt>
                <c:pt idx="85037">
                  <c:v>0.83600447260529276</c:v>
                </c:pt>
                <c:pt idx="85038">
                  <c:v>0.83600447260529276</c:v>
                </c:pt>
                <c:pt idx="85039">
                  <c:v>0.83594332587621178</c:v>
                </c:pt>
                <c:pt idx="85040">
                  <c:v>0.83625512868332708</c:v>
                </c:pt>
                <c:pt idx="85041">
                  <c:v>0.83594332587621178</c:v>
                </c:pt>
                <c:pt idx="85042">
                  <c:v>0.83625512868332708</c:v>
                </c:pt>
                <c:pt idx="85043">
                  <c:v>0.83631618195376578</c:v>
                </c:pt>
                <c:pt idx="85044">
                  <c:v>0.83637718971300801</c:v>
                </c:pt>
                <c:pt idx="85045">
                  <c:v>0.83612662942271887</c:v>
                </c:pt>
                <c:pt idx="85046">
                  <c:v>0.8357541899441342</c:v>
                </c:pt>
                <c:pt idx="85047">
                  <c:v>0.83637718971300801</c:v>
                </c:pt>
                <c:pt idx="85048">
                  <c:v>0.83662812383439011</c:v>
                </c:pt>
                <c:pt idx="85049">
                  <c:v>0.83644510828976859</c:v>
                </c:pt>
                <c:pt idx="85050">
                  <c:v>0.8363840119536794</c:v>
                </c:pt>
                <c:pt idx="85051">
                  <c:v>0.8363840119536794</c:v>
                </c:pt>
                <c:pt idx="85052">
                  <c:v>0.8363840119536794</c:v>
                </c:pt>
                <c:pt idx="85053">
                  <c:v>0.83575961179544622</c:v>
                </c:pt>
                <c:pt idx="85054">
                  <c:v>0.83588213353226415</c:v>
                </c:pt>
                <c:pt idx="85055">
                  <c:v>0.83550913838120111</c:v>
                </c:pt>
                <c:pt idx="85056">
                  <c:v>0.83619402985074631</c:v>
                </c:pt>
                <c:pt idx="85057">
                  <c:v>0.83582089552238814</c:v>
                </c:pt>
                <c:pt idx="85058">
                  <c:v>0.83601045946955543</c:v>
                </c:pt>
                <c:pt idx="85059">
                  <c:v>0.83663551401869163</c:v>
                </c:pt>
                <c:pt idx="85060">
                  <c:v>0.83632286995515692</c:v>
                </c:pt>
                <c:pt idx="85061">
                  <c:v>0.83601045946955543</c:v>
                </c:pt>
                <c:pt idx="85062">
                  <c:v>0.83601045946955543</c:v>
                </c:pt>
                <c:pt idx="85063">
                  <c:v>0.83607169529499625</c:v>
                </c:pt>
                <c:pt idx="85064">
                  <c:v>0.83650615901455772</c:v>
                </c:pt>
                <c:pt idx="85065">
                  <c:v>0.83594332587621178</c:v>
                </c:pt>
                <c:pt idx="85066">
                  <c:v>0.83594332587621178</c:v>
                </c:pt>
                <c:pt idx="85067">
                  <c:v>0.83588213353226415</c:v>
                </c:pt>
                <c:pt idx="85068">
                  <c:v>0.83550913838120111</c:v>
                </c:pt>
                <c:pt idx="85069">
                  <c:v>0.83582089552238814</c:v>
                </c:pt>
                <c:pt idx="85070">
                  <c:v>0.83582089552238814</c:v>
                </c:pt>
                <c:pt idx="85071">
                  <c:v>0.83613288540500197</c:v>
                </c:pt>
                <c:pt idx="85072">
                  <c:v>0.8363840119536794</c:v>
                </c:pt>
                <c:pt idx="85073">
                  <c:v>0.83632286995515692</c:v>
                </c:pt>
                <c:pt idx="85074">
                  <c:v>0.83601045946955543</c:v>
                </c:pt>
                <c:pt idx="85075">
                  <c:v>0.83607169529499625</c:v>
                </c:pt>
                <c:pt idx="85076">
                  <c:v>0.83575961179544622</c:v>
                </c:pt>
                <c:pt idx="85077">
                  <c:v>0.83575961179544622</c:v>
                </c:pt>
                <c:pt idx="85078">
                  <c:v>0.83582089552238814</c:v>
                </c:pt>
                <c:pt idx="85079">
                  <c:v>0.83607169529499636</c:v>
                </c:pt>
                <c:pt idx="85080">
                  <c:v>0.83601045946955543</c:v>
                </c:pt>
                <c:pt idx="85081">
                  <c:v>0.83607169529499625</c:v>
                </c:pt>
                <c:pt idx="85082">
                  <c:v>0.83607169529499625</c:v>
                </c:pt>
                <c:pt idx="85083">
                  <c:v>0.83582089552238814</c:v>
                </c:pt>
                <c:pt idx="85084">
                  <c:v>0.83582089552238814</c:v>
                </c:pt>
                <c:pt idx="85085">
                  <c:v>0.83607169529499636</c:v>
                </c:pt>
                <c:pt idx="85086">
                  <c:v>0.83607169529499636</c:v>
                </c:pt>
                <c:pt idx="85087">
                  <c:v>0.83607169529499625</c:v>
                </c:pt>
                <c:pt idx="85088">
                  <c:v>0.83601045946955543</c:v>
                </c:pt>
                <c:pt idx="85089">
                  <c:v>0.8363840119536794</c:v>
                </c:pt>
                <c:pt idx="85090">
                  <c:v>0.83644510828976859</c:v>
                </c:pt>
                <c:pt idx="85091">
                  <c:v>0.83582089552238814</c:v>
                </c:pt>
                <c:pt idx="85092">
                  <c:v>0.83588213353226415</c:v>
                </c:pt>
                <c:pt idx="85093">
                  <c:v>0.83588213353226415</c:v>
                </c:pt>
                <c:pt idx="85094">
                  <c:v>0.83582089552238814</c:v>
                </c:pt>
                <c:pt idx="85095">
                  <c:v>0.83550913838120111</c:v>
                </c:pt>
                <c:pt idx="85096">
                  <c:v>0.83557046979865779</c:v>
                </c:pt>
                <c:pt idx="85097">
                  <c:v>0.83588213353226415</c:v>
                </c:pt>
                <c:pt idx="85098">
                  <c:v>0.83588213353226415</c:v>
                </c:pt>
                <c:pt idx="85099">
                  <c:v>0.83619402985074631</c:v>
                </c:pt>
                <c:pt idx="85100">
                  <c:v>0.83613288540500197</c:v>
                </c:pt>
                <c:pt idx="85101">
                  <c:v>0.83607169529499625</c:v>
                </c:pt>
                <c:pt idx="85102">
                  <c:v>0.83607169529499625</c:v>
                </c:pt>
                <c:pt idx="85103">
                  <c:v>0.8363840119536794</c:v>
                </c:pt>
                <c:pt idx="85104">
                  <c:v>0.83632286995515692</c:v>
                </c:pt>
                <c:pt idx="85105">
                  <c:v>0.83632286995515692</c:v>
                </c:pt>
                <c:pt idx="85106">
                  <c:v>0.83607169529499625</c:v>
                </c:pt>
                <c:pt idx="85107">
                  <c:v>0.83613288540500197</c:v>
                </c:pt>
                <c:pt idx="85108">
                  <c:v>0.83582089552238814</c:v>
                </c:pt>
                <c:pt idx="85109">
                  <c:v>0.83619402985074631</c:v>
                </c:pt>
                <c:pt idx="85110">
                  <c:v>0.83619402985074631</c:v>
                </c:pt>
                <c:pt idx="85111">
                  <c:v>0.83613288540500197</c:v>
                </c:pt>
                <c:pt idx="85112">
                  <c:v>0.83575961179544622</c:v>
                </c:pt>
                <c:pt idx="85113">
                  <c:v>0.83613288540500197</c:v>
                </c:pt>
                <c:pt idx="85114">
                  <c:v>0.83613288540500197</c:v>
                </c:pt>
                <c:pt idx="85115">
                  <c:v>0.83619402985074631</c:v>
                </c:pt>
                <c:pt idx="85116">
                  <c:v>0.83625512868332708</c:v>
                </c:pt>
                <c:pt idx="85117">
                  <c:v>0.83600447260529276</c:v>
                </c:pt>
                <c:pt idx="85118">
                  <c:v>0.83606557377049184</c:v>
                </c:pt>
                <c:pt idx="85119">
                  <c:v>0.83612662942271887</c:v>
                </c:pt>
                <c:pt idx="85120">
                  <c:v>0.8357541899441342</c:v>
                </c:pt>
                <c:pt idx="85121">
                  <c:v>0.8356317554975774</c:v>
                </c:pt>
                <c:pt idx="85122">
                  <c:v>0.83594332587621178</c:v>
                </c:pt>
                <c:pt idx="85123">
                  <c:v>0.83588213353226415</c:v>
                </c:pt>
                <c:pt idx="85124">
                  <c:v>0.83656716417910437</c:v>
                </c:pt>
                <c:pt idx="85125">
                  <c:v>0.83619402985074631</c:v>
                </c:pt>
                <c:pt idx="85126">
                  <c:v>0.83650615901455772</c:v>
                </c:pt>
                <c:pt idx="85127">
                  <c:v>0.83644510828976859</c:v>
                </c:pt>
                <c:pt idx="85128">
                  <c:v>0.83619402985074631</c:v>
                </c:pt>
                <c:pt idx="85129">
                  <c:v>0.83619402985074631</c:v>
                </c:pt>
                <c:pt idx="85130">
                  <c:v>0.83613288540500197</c:v>
                </c:pt>
                <c:pt idx="85131">
                  <c:v>0.83625512868332708</c:v>
                </c:pt>
                <c:pt idx="85132">
                  <c:v>0.83594332587621178</c:v>
                </c:pt>
                <c:pt idx="85133">
                  <c:v>0.83600447260529276</c:v>
                </c:pt>
                <c:pt idx="85134">
                  <c:v>0.83569299552906118</c:v>
                </c:pt>
                <c:pt idx="85135">
                  <c:v>0.83569299552906118</c:v>
                </c:pt>
                <c:pt idx="85136">
                  <c:v>0.83569299552906118</c:v>
                </c:pt>
                <c:pt idx="85137">
                  <c:v>0.83600447260529276</c:v>
                </c:pt>
                <c:pt idx="85138">
                  <c:v>0.83600447260529276</c:v>
                </c:pt>
                <c:pt idx="85139">
                  <c:v>0.83600447260529276</c:v>
                </c:pt>
                <c:pt idx="85140">
                  <c:v>0.83600447260529276</c:v>
                </c:pt>
                <c:pt idx="85141">
                  <c:v>0.8356317554975774</c:v>
                </c:pt>
                <c:pt idx="85142">
                  <c:v>0.8356317554975774</c:v>
                </c:pt>
                <c:pt idx="85143">
                  <c:v>0.83557046979865779</c:v>
                </c:pt>
                <c:pt idx="85144">
                  <c:v>0.83588213353226415</c:v>
                </c:pt>
                <c:pt idx="85145">
                  <c:v>0.83619402985074631</c:v>
                </c:pt>
                <c:pt idx="85146">
                  <c:v>0.83650615901455772</c:v>
                </c:pt>
                <c:pt idx="85147">
                  <c:v>0.83613288540500197</c:v>
                </c:pt>
                <c:pt idx="85148">
                  <c:v>0.83644510828976859</c:v>
                </c:pt>
                <c:pt idx="85149">
                  <c:v>0.83644510828976859</c:v>
                </c:pt>
                <c:pt idx="85150">
                  <c:v>0.83607169529499636</c:v>
                </c:pt>
                <c:pt idx="85151">
                  <c:v>0.83613288540500197</c:v>
                </c:pt>
                <c:pt idx="85152">
                  <c:v>0.83613288540500197</c:v>
                </c:pt>
                <c:pt idx="85153">
                  <c:v>0.83619402985074631</c:v>
                </c:pt>
                <c:pt idx="85154">
                  <c:v>0.83650615901455772</c:v>
                </c:pt>
                <c:pt idx="85155">
                  <c:v>0.83650615901455772</c:v>
                </c:pt>
                <c:pt idx="85156">
                  <c:v>0.83613288540500197</c:v>
                </c:pt>
                <c:pt idx="85157">
                  <c:v>0.83607169529499625</c:v>
                </c:pt>
                <c:pt idx="85158">
                  <c:v>0.8363840119536794</c:v>
                </c:pt>
                <c:pt idx="85159">
                  <c:v>0.83601045946955543</c:v>
                </c:pt>
                <c:pt idx="85160">
                  <c:v>0.83601045946955543</c:v>
                </c:pt>
                <c:pt idx="85161">
                  <c:v>0.83601045946955543</c:v>
                </c:pt>
                <c:pt idx="85162">
                  <c:v>0.83607169529499625</c:v>
                </c:pt>
                <c:pt idx="85163">
                  <c:v>0.83656716417910437</c:v>
                </c:pt>
                <c:pt idx="85164">
                  <c:v>0.83588213353226415</c:v>
                </c:pt>
                <c:pt idx="85165">
                  <c:v>0.83594332587621178</c:v>
                </c:pt>
                <c:pt idx="85166">
                  <c:v>0.83600447260529276</c:v>
                </c:pt>
                <c:pt idx="85167">
                  <c:v>0.8356317554975774</c:v>
                </c:pt>
                <c:pt idx="85168">
                  <c:v>0.8356317554975774</c:v>
                </c:pt>
                <c:pt idx="85169">
                  <c:v>0.8356317554975774</c:v>
                </c:pt>
                <c:pt idx="85170">
                  <c:v>0.8356317554975774</c:v>
                </c:pt>
                <c:pt idx="85171">
                  <c:v>0.83600447260529276</c:v>
                </c:pt>
                <c:pt idx="85172">
                  <c:v>0.83594332587621178</c:v>
                </c:pt>
                <c:pt idx="85173">
                  <c:v>0.83594332587621178</c:v>
                </c:pt>
                <c:pt idx="85174">
                  <c:v>0.83594332587621178</c:v>
                </c:pt>
                <c:pt idx="85175">
                  <c:v>0.83588213353226415</c:v>
                </c:pt>
                <c:pt idx="85176">
                  <c:v>0.83588213353226415</c:v>
                </c:pt>
                <c:pt idx="85177">
                  <c:v>0.83557046979865779</c:v>
                </c:pt>
                <c:pt idx="85178">
                  <c:v>0.83600447260529276</c:v>
                </c:pt>
                <c:pt idx="85179">
                  <c:v>0.8357541899441342</c:v>
                </c:pt>
                <c:pt idx="85180">
                  <c:v>0.8357541899441342</c:v>
                </c:pt>
                <c:pt idx="85181">
                  <c:v>0.83612662942271887</c:v>
                </c:pt>
                <c:pt idx="85182">
                  <c:v>0.83581533879374537</c:v>
                </c:pt>
                <c:pt idx="85183">
                  <c:v>0.8357541899441342</c:v>
                </c:pt>
                <c:pt idx="85184">
                  <c:v>0.8357541899441342</c:v>
                </c:pt>
                <c:pt idx="85185">
                  <c:v>0.8357541899441342</c:v>
                </c:pt>
                <c:pt idx="85186">
                  <c:v>0.83600447260529265</c:v>
                </c:pt>
                <c:pt idx="85187">
                  <c:v>0.83625512868332708</c:v>
                </c:pt>
                <c:pt idx="85188">
                  <c:v>0.83625512868332708</c:v>
                </c:pt>
                <c:pt idx="85189">
                  <c:v>0.83625512868332708</c:v>
                </c:pt>
                <c:pt idx="85190">
                  <c:v>0.83625512868332708</c:v>
                </c:pt>
                <c:pt idx="85191">
                  <c:v>0.83625512868332708</c:v>
                </c:pt>
                <c:pt idx="85192">
                  <c:v>0.83631618195376578</c:v>
                </c:pt>
                <c:pt idx="85193">
                  <c:v>0.83594332587621178</c:v>
                </c:pt>
                <c:pt idx="85194">
                  <c:v>0.83594332587621178</c:v>
                </c:pt>
                <c:pt idx="85195">
                  <c:v>0.83631618195376578</c:v>
                </c:pt>
                <c:pt idx="85196">
                  <c:v>0.83631618195376578</c:v>
                </c:pt>
                <c:pt idx="85197">
                  <c:v>0.83625512868332708</c:v>
                </c:pt>
                <c:pt idx="85198">
                  <c:v>0.83631618195376578</c:v>
                </c:pt>
                <c:pt idx="85199">
                  <c:v>0.83637718971300801</c:v>
                </c:pt>
                <c:pt idx="85200">
                  <c:v>0.83594332587621178</c:v>
                </c:pt>
                <c:pt idx="85201">
                  <c:v>0.83594332587621178</c:v>
                </c:pt>
                <c:pt idx="85202">
                  <c:v>0.83594332587621178</c:v>
                </c:pt>
                <c:pt idx="85203">
                  <c:v>0.83594332587621178</c:v>
                </c:pt>
                <c:pt idx="85204">
                  <c:v>0.83631618195376578</c:v>
                </c:pt>
                <c:pt idx="85205">
                  <c:v>0.83631618195376578</c:v>
                </c:pt>
                <c:pt idx="85206">
                  <c:v>0.83637718971300801</c:v>
                </c:pt>
                <c:pt idx="85207">
                  <c:v>0.83631618195376578</c:v>
                </c:pt>
                <c:pt idx="85208">
                  <c:v>0.83631618195376578</c:v>
                </c:pt>
                <c:pt idx="85209">
                  <c:v>0.83594332587621178</c:v>
                </c:pt>
                <c:pt idx="85210">
                  <c:v>0.83594332587621178</c:v>
                </c:pt>
                <c:pt idx="85211">
                  <c:v>0.83600447260529265</c:v>
                </c:pt>
                <c:pt idx="85212">
                  <c:v>0.83600447260529265</c:v>
                </c:pt>
                <c:pt idx="85213">
                  <c:v>0.83631618195376578</c:v>
                </c:pt>
                <c:pt idx="85214">
                  <c:v>0.83631618195376578</c:v>
                </c:pt>
                <c:pt idx="85215">
                  <c:v>0.83637718971300801</c:v>
                </c:pt>
                <c:pt idx="85216">
                  <c:v>0.83569299552906118</c:v>
                </c:pt>
                <c:pt idx="85217">
                  <c:v>0.83612662942271887</c:v>
                </c:pt>
                <c:pt idx="85218">
                  <c:v>0.8357541899441342</c:v>
                </c:pt>
                <c:pt idx="85219">
                  <c:v>0.83587644212876822</c:v>
                </c:pt>
                <c:pt idx="85220">
                  <c:v>0.83587644212876822</c:v>
                </c:pt>
                <c:pt idx="85221">
                  <c:v>0.83587644212876822</c:v>
                </c:pt>
                <c:pt idx="85222">
                  <c:v>0.83587644212876822</c:v>
                </c:pt>
                <c:pt idx="85223">
                  <c:v>0.83587644212876822</c:v>
                </c:pt>
                <c:pt idx="85224">
                  <c:v>0.83593750000000011</c:v>
                </c:pt>
                <c:pt idx="85225">
                  <c:v>0.83556547619047616</c:v>
                </c:pt>
                <c:pt idx="85226">
                  <c:v>0.83587644212876822</c:v>
                </c:pt>
                <c:pt idx="85227">
                  <c:v>0.83612662942271887</c:v>
                </c:pt>
                <c:pt idx="85228">
                  <c:v>0.83569299552906118</c:v>
                </c:pt>
                <c:pt idx="85229">
                  <c:v>0.83569299552906118</c:v>
                </c:pt>
                <c:pt idx="85230">
                  <c:v>0.83637718971300801</c:v>
                </c:pt>
                <c:pt idx="85231">
                  <c:v>0.83643815201192251</c:v>
                </c:pt>
                <c:pt idx="85232">
                  <c:v>0.83643815201192251</c:v>
                </c:pt>
                <c:pt idx="85233">
                  <c:v>0.83600447260529265</c:v>
                </c:pt>
                <c:pt idx="85234">
                  <c:v>0.83600447260529265</c:v>
                </c:pt>
                <c:pt idx="85235">
                  <c:v>0.83600447260529265</c:v>
                </c:pt>
                <c:pt idx="85236">
                  <c:v>0.83631618195376578</c:v>
                </c:pt>
                <c:pt idx="85237">
                  <c:v>0.83631618195376578</c:v>
                </c:pt>
                <c:pt idx="85238">
                  <c:v>0.83631618195376578</c:v>
                </c:pt>
                <c:pt idx="85239">
                  <c:v>0.83631618195376578</c:v>
                </c:pt>
                <c:pt idx="85240">
                  <c:v>0.83631618195376578</c:v>
                </c:pt>
                <c:pt idx="85241">
                  <c:v>0.83631618195376578</c:v>
                </c:pt>
                <c:pt idx="85242">
                  <c:v>0.83600447260529265</c:v>
                </c:pt>
                <c:pt idx="85243">
                  <c:v>0.83594332587621178</c:v>
                </c:pt>
                <c:pt idx="85244">
                  <c:v>0.83594332587621178</c:v>
                </c:pt>
                <c:pt idx="85245">
                  <c:v>0.8356317554975774</c:v>
                </c:pt>
                <c:pt idx="85246">
                  <c:v>0.83600447260529276</c:v>
                </c:pt>
                <c:pt idx="85247">
                  <c:v>0.83606557377049184</c:v>
                </c:pt>
                <c:pt idx="85248">
                  <c:v>0.8357541899441342</c:v>
                </c:pt>
                <c:pt idx="85249">
                  <c:v>0.8357541899441342</c:v>
                </c:pt>
                <c:pt idx="85250">
                  <c:v>0.8357541899441342</c:v>
                </c:pt>
                <c:pt idx="85251">
                  <c:v>0.8357541899441342</c:v>
                </c:pt>
                <c:pt idx="85252">
                  <c:v>0.8357541899441342</c:v>
                </c:pt>
                <c:pt idx="85253">
                  <c:v>0.8357541899441342</c:v>
                </c:pt>
                <c:pt idx="85254">
                  <c:v>0.8357541899441342</c:v>
                </c:pt>
                <c:pt idx="85255">
                  <c:v>0.8357541899441342</c:v>
                </c:pt>
                <c:pt idx="85256">
                  <c:v>0.8357541899441342</c:v>
                </c:pt>
                <c:pt idx="85257">
                  <c:v>0.83569299552906118</c:v>
                </c:pt>
                <c:pt idx="85258">
                  <c:v>0.83557046979865779</c:v>
                </c:pt>
                <c:pt idx="85259">
                  <c:v>0.83582089552238814</c:v>
                </c:pt>
                <c:pt idx="85260">
                  <c:v>0.83619402985074631</c:v>
                </c:pt>
                <c:pt idx="85261">
                  <c:v>0.83619402985074631</c:v>
                </c:pt>
                <c:pt idx="85262">
                  <c:v>0.83619402985074631</c:v>
                </c:pt>
                <c:pt idx="85263">
                  <c:v>0.83619402985074631</c:v>
                </c:pt>
                <c:pt idx="85264">
                  <c:v>0.83656716417910437</c:v>
                </c:pt>
                <c:pt idx="85265">
                  <c:v>0.83625512868332708</c:v>
                </c:pt>
                <c:pt idx="85266">
                  <c:v>0.83619402985074631</c:v>
                </c:pt>
                <c:pt idx="85267">
                  <c:v>0.83619402985074631</c:v>
                </c:pt>
                <c:pt idx="85268">
                  <c:v>0.83656716417910437</c:v>
                </c:pt>
                <c:pt idx="85269">
                  <c:v>0.83625512868332708</c:v>
                </c:pt>
                <c:pt idx="85270">
                  <c:v>0.83594332587621178</c:v>
                </c:pt>
                <c:pt idx="85271">
                  <c:v>0.83594332587621178</c:v>
                </c:pt>
                <c:pt idx="85272">
                  <c:v>0.83625512868332708</c:v>
                </c:pt>
                <c:pt idx="85273">
                  <c:v>0.83631618195376578</c:v>
                </c:pt>
                <c:pt idx="85274">
                  <c:v>0.83631618195376578</c:v>
                </c:pt>
                <c:pt idx="85275">
                  <c:v>0.83594332587621178</c:v>
                </c:pt>
                <c:pt idx="85276">
                  <c:v>0.83631618195376578</c:v>
                </c:pt>
                <c:pt idx="85277">
                  <c:v>0.83631618195376578</c:v>
                </c:pt>
                <c:pt idx="85278">
                  <c:v>0.83625512868332708</c:v>
                </c:pt>
                <c:pt idx="85279">
                  <c:v>0.83588213353226415</c:v>
                </c:pt>
                <c:pt idx="85280">
                  <c:v>0.83631618195376578</c:v>
                </c:pt>
                <c:pt idx="85281">
                  <c:v>0.83631618195376578</c:v>
                </c:pt>
                <c:pt idx="85282">
                  <c:v>0.83631618195376578</c:v>
                </c:pt>
                <c:pt idx="85283">
                  <c:v>0.83625512868332708</c:v>
                </c:pt>
                <c:pt idx="85284">
                  <c:v>0.8356317554975774</c:v>
                </c:pt>
                <c:pt idx="85285">
                  <c:v>0.83637718971300801</c:v>
                </c:pt>
                <c:pt idx="85286">
                  <c:v>0.83637718971300801</c:v>
                </c:pt>
                <c:pt idx="85287">
                  <c:v>0.83569299552906118</c:v>
                </c:pt>
                <c:pt idx="85288">
                  <c:v>0.83600447260529276</c:v>
                </c:pt>
                <c:pt idx="85289">
                  <c:v>0.83600447260529276</c:v>
                </c:pt>
                <c:pt idx="85290">
                  <c:v>0.83600447260529276</c:v>
                </c:pt>
                <c:pt idx="85291">
                  <c:v>0.83600447260529276</c:v>
                </c:pt>
                <c:pt idx="85292">
                  <c:v>0.83600447260529276</c:v>
                </c:pt>
                <c:pt idx="85293">
                  <c:v>0.83600447260529276</c:v>
                </c:pt>
                <c:pt idx="85294">
                  <c:v>0.83600447260529276</c:v>
                </c:pt>
                <c:pt idx="85295">
                  <c:v>0.83600447260529276</c:v>
                </c:pt>
                <c:pt idx="85296">
                  <c:v>0.83569299552906118</c:v>
                </c:pt>
                <c:pt idx="85297">
                  <c:v>0.83606557377049184</c:v>
                </c:pt>
                <c:pt idx="85298">
                  <c:v>0.8357541899441342</c:v>
                </c:pt>
                <c:pt idx="85299">
                  <c:v>0.83600447260529276</c:v>
                </c:pt>
                <c:pt idx="85300">
                  <c:v>0.83594332587621178</c:v>
                </c:pt>
                <c:pt idx="85301">
                  <c:v>0.83557046979865779</c:v>
                </c:pt>
                <c:pt idx="85302">
                  <c:v>0.8356317554975774</c:v>
                </c:pt>
                <c:pt idx="85303">
                  <c:v>0.8356317554975774</c:v>
                </c:pt>
                <c:pt idx="85304">
                  <c:v>0.83594332587621178</c:v>
                </c:pt>
                <c:pt idx="85305">
                  <c:v>0.83625512868332708</c:v>
                </c:pt>
                <c:pt idx="85306">
                  <c:v>0.83625512868332708</c:v>
                </c:pt>
                <c:pt idx="85307">
                  <c:v>0.83625512868332708</c:v>
                </c:pt>
                <c:pt idx="85308">
                  <c:v>0.83625512868332708</c:v>
                </c:pt>
                <c:pt idx="85309">
                  <c:v>0.83631618195376578</c:v>
                </c:pt>
                <c:pt idx="85310">
                  <c:v>0.8356317554975774</c:v>
                </c:pt>
                <c:pt idx="85311">
                  <c:v>0.83569299552906118</c:v>
                </c:pt>
                <c:pt idx="85312">
                  <c:v>0.83569299552906118</c:v>
                </c:pt>
                <c:pt idx="85313">
                  <c:v>0.83606557377049184</c:v>
                </c:pt>
                <c:pt idx="85314">
                  <c:v>0.83612662942271887</c:v>
                </c:pt>
                <c:pt idx="85315">
                  <c:v>0.83581533879374537</c:v>
                </c:pt>
                <c:pt idx="85316">
                  <c:v>0.83606557377049184</c:v>
                </c:pt>
                <c:pt idx="85317">
                  <c:v>0.83606557377049184</c:v>
                </c:pt>
                <c:pt idx="85318">
                  <c:v>0.8357541899441342</c:v>
                </c:pt>
                <c:pt idx="85319">
                  <c:v>0.8357541899441342</c:v>
                </c:pt>
                <c:pt idx="85320">
                  <c:v>0.83569299552906118</c:v>
                </c:pt>
                <c:pt idx="85321">
                  <c:v>0.836316181953766</c:v>
                </c:pt>
                <c:pt idx="85322">
                  <c:v>0.836316181953766</c:v>
                </c:pt>
                <c:pt idx="85323">
                  <c:v>0.8357541899441342</c:v>
                </c:pt>
                <c:pt idx="85324">
                  <c:v>0.83581533879374537</c:v>
                </c:pt>
                <c:pt idx="85325">
                  <c:v>0.83581533879374537</c:v>
                </c:pt>
                <c:pt idx="85326">
                  <c:v>0.83587644212876822</c:v>
                </c:pt>
                <c:pt idx="85327">
                  <c:v>0.83550427986602172</c:v>
                </c:pt>
                <c:pt idx="85328">
                  <c:v>0.8357541899441342</c:v>
                </c:pt>
                <c:pt idx="85329">
                  <c:v>0.83569299552906118</c:v>
                </c:pt>
                <c:pt idx="85330">
                  <c:v>0.83569299552906118</c:v>
                </c:pt>
                <c:pt idx="85331">
                  <c:v>0.83600447260529276</c:v>
                </c:pt>
                <c:pt idx="85332">
                  <c:v>0.83600447260529276</c:v>
                </c:pt>
                <c:pt idx="85333">
                  <c:v>0.83569299552906118</c:v>
                </c:pt>
                <c:pt idx="85334">
                  <c:v>0.83606557377049184</c:v>
                </c:pt>
                <c:pt idx="85335">
                  <c:v>0.83606557377049184</c:v>
                </c:pt>
                <c:pt idx="85336">
                  <c:v>0.83600447260529276</c:v>
                </c:pt>
                <c:pt idx="85337">
                  <c:v>0.83606557377049184</c:v>
                </c:pt>
                <c:pt idx="85338">
                  <c:v>0.83569299552906118</c:v>
                </c:pt>
                <c:pt idx="85339">
                  <c:v>0.83594332587621178</c:v>
                </c:pt>
                <c:pt idx="85340">
                  <c:v>0.83625512868332708</c:v>
                </c:pt>
                <c:pt idx="85341">
                  <c:v>0.83631618195376578</c:v>
                </c:pt>
                <c:pt idx="85342">
                  <c:v>0.83557046979865779</c:v>
                </c:pt>
                <c:pt idx="85343">
                  <c:v>0.83588213353226415</c:v>
                </c:pt>
                <c:pt idx="85344">
                  <c:v>0.83557046979865779</c:v>
                </c:pt>
                <c:pt idx="85345">
                  <c:v>0.83631618195376578</c:v>
                </c:pt>
                <c:pt idx="85346">
                  <c:v>0.83594332587621178</c:v>
                </c:pt>
                <c:pt idx="85347">
                  <c:v>0.83557046979865779</c:v>
                </c:pt>
                <c:pt idx="85348">
                  <c:v>0.8356317554975774</c:v>
                </c:pt>
                <c:pt idx="85349">
                  <c:v>0.83594332587621178</c:v>
                </c:pt>
                <c:pt idx="85350">
                  <c:v>0.83588213353226415</c:v>
                </c:pt>
                <c:pt idx="85351">
                  <c:v>0.83619402985074631</c:v>
                </c:pt>
                <c:pt idx="85352">
                  <c:v>0.83625512868332708</c:v>
                </c:pt>
                <c:pt idx="85353">
                  <c:v>0.83619402985074631</c:v>
                </c:pt>
                <c:pt idx="85354">
                  <c:v>0.83619402985074631</c:v>
                </c:pt>
                <c:pt idx="85355">
                  <c:v>0.83656716417910437</c:v>
                </c:pt>
                <c:pt idx="85356">
                  <c:v>0.83588213353226415</c:v>
                </c:pt>
                <c:pt idx="85357">
                  <c:v>0.83619402985074631</c:v>
                </c:pt>
                <c:pt idx="85358">
                  <c:v>0.83613288540500197</c:v>
                </c:pt>
                <c:pt idx="85359">
                  <c:v>0.83650615901455772</c:v>
                </c:pt>
                <c:pt idx="85360">
                  <c:v>0.83619402985074631</c:v>
                </c:pt>
                <c:pt idx="85361">
                  <c:v>0.83588213353226415</c:v>
                </c:pt>
                <c:pt idx="85362">
                  <c:v>0.83662812383439011</c:v>
                </c:pt>
                <c:pt idx="85363">
                  <c:v>0.83625512868332708</c:v>
                </c:pt>
                <c:pt idx="85364">
                  <c:v>0.8356317554975774</c:v>
                </c:pt>
                <c:pt idx="85365">
                  <c:v>0.83594332587621178</c:v>
                </c:pt>
                <c:pt idx="85366">
                  <c:v>0.83594332587621178</c:v>
                </c:pt>
                <c:pt idx="85367">
                  <c:v>0.83631618195376578</c:v>
                </c:pt>
                <c:pt idx="85368">
                  <c:v>0.83588213353226415</c:v>
                </c:pt>
                <c:pt idx="85369">
                  <c:v>0.83582089552238814</c:v>
                </c:pt>
                <c:pt idx="85370">
                  <c:v>0.83619402985074631</c:v>
                </c:pt>
                <c:pt idx="85371">
                  <c:v>0.83625512868332708</c:v>
                </c:pt>
                <c:pt idx="85372">
                  <c:v>0.83631618195376578</c:v>
                </c:pt>
                <c:pt idx="85373">
                  <c:v>0.83600447260529276</c:v>
                </c:pt>
                <c:pt idx="85374">
                  <c:v>0.83569299552906118</c:v>
                </c:pt>
                <c:pt idx="85375">
                  <c:v>0.8357541899441342</c:v>
                </c:pt>
                <c:pt idx="85376">
                  <c:v>0.83612662942271887</c:v>
                </c:pt>
                <c:pt idx="85377">
                  <c:v>0.8357541899441342</c:v>
                </c:pt>
                <c:pt idx="85378">
                  <c:v>0.8357541899441342</c:v>
                </c:pt>
                <c:pt idx="85379">
                  <c:v>0.83606557377049184</c:v>
                </c:pt>
                <c:pt idx="85380">
                  <c:v>0.83625512868332708</c:v>
                </c:pt>
                <c:pt idx="85381">
                  <c:v>0.83650615901455772</c:v>
                </c:pt>
                <c:pt idx="85382">
                  <c:v>0.83644510828976859</c:v>
                </c:pt>
                <c:pt idx="85383">
                  <c:v>0.83613288540500197</c:v>
                </c:pt>
                <c:pt idx="85384">
                  <c:v>0.83625512868332708</c:v>
                </c:pt>
                <c:pt idx="85385">
                  <c:v>0.83631618195376578</c:v>
                </c:pt>
                <c:pt idx="85386">
                  <c:v>0.83631618195376578</c:v>
                </c:pt>
                <c:pt idx="85387">
                  <c:v>0.83606557377049184</c:v>
                </c:pt>
                <c:pt idx="85388">
                  <c:v>0.83581533879374537</c:v>
                </c:pt>
                <c:pt idx="85389">
                  <c:v>0.83581533879374537</c:v>
                </c:pt>
                <c:pt idx="85390">
                  <c:v>0.8357541899441342</c:v>
                </c:pt>
                <c:pt idx="85391">
                  <c:v>0.8357541899441342</c:v>
                </c:pt>
                <c:pt idx="85392">
                  <c:v>0.8357541899441342</c:v>
                </c:pt>
                <c:pt idx="85393">
                  <c:v>0.83606557377049184</c:v>
                </c:pt>
                <c:pt idx="85394">
                  <c:v>0.83600447260529276</c:v>
                </c:pt>
                <c:pt idx="85395">
                  <c:v>0.83600447260529276</c:v>
                </c:pt>
                <c:pt idx="85396">
                  <c:v>0.83600447260529276</c:v>
                </c:pt>
                <c:pt idx="85397">
                  <c:v>0.83569299552906118</c:v>
                </c:pt>
                <c:pt idx="85398">
                  <c:v>0.83569299552906118</c:v>
                </c:pt>
                <c:pt idx="85399">
                  <c:v>0.83557046979865779</c:v>
                </c:pt>
                <c:pt idx="85400">
                  <c:v>0.83588213353226415</c:v>
                </c:pt>
                <c:pt idx="85401">
                  <c:v>0.83631618195376578</c:v>
                </c:pt>
                <c:pt idx="85402">
                  <c:v>0.83656716417910437</c:v>
                </c:pt>
                <c:pt idx="85403">
                  <c:v>0.83656716417910437</c:v>
                </c:pt>
                <c:pt idx="85404">
                  <c:v>0.83656716417910437</c:v>
                </c:pt>
                <c:pt idx="85405">
                  <c:v>0.83619402985074631</c:v>
                </c:pt>
                <c:pt idx="85406">
                  <c:v>0.83613288540500197</c:v>
                </c:pt>
                <c:pt idx="85407">
                  <c:v>0.83619402985074631</c:v>
                </c:pt>
                <c:pt idx="85408">
                  <c:v>0.83625512868332708</c:v>
                </c:pt>
                <c:pt idx="85409">
                  <c:v>0.83594332587621178</c:v>
                </c:pt>
                <c:pt idx="85410">
                  <c:v>0.83631618195376578</c:v>
                </c:pt>
                <c:pt idx="85411">
                  <c:v>0.83600447260529265</c:v>
                </c:pt>
                <c:pt idx="85412">
                  <c:v>0.83600447260529276</c:v>
                </c:pt>
                <c:pt idx="85413">
                  <c:v>0.83538175046554941</c:v>
                </c:pt>
                <c:pt idx="85414">
                  <c:v>0.8357541899441342</c:v>
                </c:pt>
                <c:pt idx="85415">
                  <c:v>0.83569299552906118</c:v>
                </c:pt>
                <c:pt idx="85416">
                  <c:v>0.83600447260529276</c:v>
                </c:pt>
                <c:pt idx="85417">
                  <c:v>0.83594332587621178</c:v>
                </c:pt>
                <c:pt idx="85418">
                  <c:v>0.83557046979865779</c:v>
                </c:pt>
                <c:pt idx="85419">
                  <c:v>0.83625512868332708</c:v>
                </c:pt>
                <c:pt idx="85420">
                  <c:v>0.83625512868332708</c:v>
                </c:pt>
                <c:pt idx="85421">
                  <c:v>0.83625512868332708</c:v>
                </c:pt>
                <c:pt idx="85422">
                  <c:v>0.83619402985074631</c:v>
                </c:pt>
                <c:pt idx="85423">
                  <c:v>0.83619402985074631</c:v>
                </c:pt>
                <c:pt idx="85424">
                  <c:v>0.83619402985074631</c:v>
                </c:pt>
                <c:pt idx="85425">
                  <c:v>0.83631618195376578</c:v>
                </c:pt>
                <c:pt idx="85426">
                  <c:v>0.83600447260529276</c:v>
                </c:pt>
                <c:pt idx="85427">
                  <c:v>0.83643815201192251</c:v>
                </c:pt>
                <c:pt idx="85428">
                  <c:v>0.83581533879374537</c:v>
                </c:pt>
                <c:pt idx="85429">
                  <c:v>0.83612662942271887</c:v>
                </c:pt>
                <c:pt idx="85430">
                  <c:v>0.83612662942271887</c:v>
                </c:pt>
                <c:pt idx="85431">
                  <c:v>0.83612662942271887</c:v>
                </c:pt>
                <c:pt idx="85432">
                  <c:v>0.83606557377049184</c:v>
                </c:pt>
                <c:pt idx="85433">
                  <c:v>0.83631618195376578</c:v>
                </c:pt>
                <c:pt idx="85434">
                  <c:v>0.83625512868332708</c:v>
                </c:pt>
                <c:pt idx="85435">
                  <c:v>0.83656716417910437</c:v>
                </c:pt>
                <c:pt idx="85436">
                  <c:v>0.83619402985074631</c:v>
                </c:pt>
                <c:pt idx="85437">
                  <c:v>0.83619402985074631</c:v>
                </c:pt>
                <c:pt idx="85438">
                  <c:v>0.83656716417910437</c:v>
                </c:pt>
                <c:pt idx="85439">
                  <c:v>0.83625512868332708</c:v>
                </c:pt>
                <c:pt idx="85440">
                  <c:v>0.83625512868332708</c:v>
                </c:pt>
                <c:pt idx="85441">
                  <c:v>0.83625512868332708</c:v>
                </c:pt>
                <c:pt idx="85442">
                  <c:v>0.83631618195376578</c:v>
                </c:pt>
                <c:pt idx="85443">
                  <c:v>0.83600447260529265</c:v>
                </c:pt>
                <c:pt idx="85444">
                  <c:v>0.83594332587621178</c:v>
                </c:pt>
                <c:pt idx="85445">
                  <c:v>0.83625512868332708</c:v>
                </c:pt>
                <c:pt idx="85446">
                  <c:v>0.83625512868332708</c:v>
                </c:pt>
                <c:pt idx="85447">
                  <c:v>0.83557046979865779</c:v>
                </c:pt>
                <c:pt idx="85448">
                  <c:v>0.83625512868332708</c:v>
                </c:pt>
                <c:pt idx="85449">
                  <c:v>0.83625512868332708</c:v>
                </c:pt>
                <c:pt idx="85450">
                  <c:v>0.83557046979865779</c:v>
                </c:pt>
                <c:pt idx="85451">
                  <c:v>0.83525903838986215</c:v>
                </c:pt>
                <c:pt idx="85452">
                  <c:v>0.83594332587621178</c:v>
                </c:pt>
                <c:pt idx="85453">
                  <c:v>0.83600447260529276</c:v>
                </c:pt>
                <c:pt idx="85454">
                  <c:v>0.83600447260529276</c:v>
                </c:pt>
                <c:pt idx="85455">
                  <c:v>0.8356317554975774</c:v>
                </c:pt>
                <c:pt idx="85456">
                  <c:v>0.83569299552906118</c:v>
                </c:pt>
                <c:pt idx="85457">
                  <c:v>0.83600447260529276</c:v>
                </c:pt>
                <c:pt idx="85458">
                  <c:v>0.8356317554975774</c:v>
                </c:pt>
                <c:pt idx="85459">
                  <c:v>0.83594332587621178</c:v>
                </c:pt>
                <c:pt idx="85460">
                  <c:v>0.83588213353226415</c:v>
                </c:pt>
                <c:pt idx="85461">
                  <c:v>0.83544776119402997</c:v>
                </c:pt>
                <c:pt idx="85462">
                  <c:v>0.83575961179544622</c:v>
                </c:pt>
                <c:pt idx="85463">
                  <c:v>0.83650615901455772</c:v>
                </c:pt>
                <c:pt idx="85464">
                  <c:v>0.83650615901455772</c:v>
                </c:pt>
                <c:pt idx="85465">
                  <c:v>0.83613288540500197</c:v>
                </c:pt>
                <c:pt idx="85466">
                  <c:v>0.83613288540500197</c:v>
                </c:pt>
                <c:pt idx="85467">
                  <c:v>0.83607169529499636</c:v>
                </c:pt>
                <c:pt idx="85468">
                  <c:v>0.83575961179544622</c:v>
                </c:pt>
                <c:pt idx="85469">
                  <c:v>0.83538633818589025</c:v>
                </c:pt>
                <c:pt idx="85470">
                  <c:v>0.83575961179544622</c:v>
                </c:pt>
                <c:pt idx="85471">
                  <c:v>0.83588213353226415</c:v>
                </c:pt>
                <c:pt idx="85472">
                  <c:v>0.83588213353226415</c:v>
                </c:pt>
                <c:pt idx="85473">
                  <c:v>0.83582089552238814</c:v>
                </c:pt>
                <c:pt idx="85474">
                  <c:v>0.83613288540500197</c:v>
                </c:pt>
                <c:pt idx="85475">
                  <c:v>0.83644510828976859</c:v>
                </c:pt>
                <c:pt idx="85476">
                  <c:v>0.83644510828976859</c:v>
                </c:pt>
                <c:pt idx="85477">
                  <c:v>0.8363840119536794</c:v>
                </c:pt>
                <c:pt idx="85478">
                  <c:v>0.83632286995515692</c:v>
                </c:pt>
                <c:pt idx="85479">
                  <c:v>0.83601045946955543</c:v>
                </c:pt>
                <c:pt idx="85480">
                  <c:v>0.83575961179544622</c:v>
                </c:pt>
                <c:pt idx="85481">
                  <c:v>0.83582089552238814</c:v>
                </c:pt>
                <c:pt idx="85482">
                  <c:v>0.83588213353226415</c:v>
                </c:pt>
                <c:pt idx="85483">
                  <c:v>0.83600447260529276</c:v>
                </c:pt>
                <c:pt idx="85484">
                  <c:v>0.83600447260529276</c:v>
                </c:pt>
                <c:pt idx="85485">
                  <c:v>0.83594332587621178</c:v>
                </c:pt>
                <c:pt idx="85486">
                  <c:v>0.83588213353226415</c:v>
                </c:pt>
                <c:pt idx="85487">
                  <c:v>0.83582089552238814</c:v>
                </c:pt>
                <c:pt idx="85488">
                  <c:v>0.83575961179544622</c:v>
                </c:pt>
                <c:pt idx="85489">
                  <c:v>0.83644510828976859</c:v>
                </c:pt>
                <c:pt idx="85490">
                  <c:v>0.83644510828976859</c:v>
                </c:pt>
                <c:pt idx="85491">
                  <c:v>0.8363840119536794</c:v>
                </c:pt>
                <c:pt idx="85492">
                  <c:v>0.8363840119536794</c:v>
                </c:pt>
                <c:pt idx="85493">
                  <c:v>0.83607169529499625</c:v>
                </c:pt>
                <c:pt idx="85494">
                  <c:v>0.83619402985074631</c:v>
                </c:pt>
                <c:pt idx="85495">
                  <c:v>0.83594332587621178</c:v>
                </c:pt>
                <c:pt idx="85496">
                  <c:v>0.83600447260529265</c:v>
                </c:pt>
                <c:pt idx="85497">
                  <c:v>0.83600447260529265</c:v>
                </c:pt>
                <c:pt idx="85498">
                  <c:v>0.8356317554975774</c:v>
                </c:pt>
                <c:pt idx="85499">
                  <c:v>0.8356317554975774</c:v>
                </c:pt>
                <c:pt idx="85500">
                  <c:v>0.83594332587621178</c:v>
                </c:pt>
                <c:pt idx="85501">
                  <c:v>0.83600447260529276</c:v>
                </c:pt>
                <c:pt idx="85502">
                  <c:v>0.8357541899441342</c:v>
                </c:pt>
                <c:pt idx="85503">
                  <c:v>0.8357541899441342</c:v>
                </c:pt>
                <c:pt idx="85504">
                  <c:v>0.83606557377049184</c:v>
                </c:pt>
                <c:pt idx="85505">
                  <c:v>0.83569299552906118</c:v>
                </c:pt>
                <c:pt idx="85506">
                  <c:v>0.83600447260529276</c:v>
                </c:pt>
                <c:pt idx="85507">
                  <c:v>0.83600447260529276</c:v>
                </c:pt>
                <c:pt idx="85508">
                  <c:v>0.83594332587621178</c:v>
                </c:pt>
                <c:pt idx="85509">
                  <c:v>0.83594332587621178</c:v>
                </c:pt>
                <c:pt idx="85510">
                  <c:v>0.836316181953766</c:v>
                </c:pt>
                <c:pt idx="85511">
                  <c:v>0.83594332587621178</c:v>
                </c:pt>
                <c:pt idx="85512">
                  <c:v>0.83588213353226415</c:v>
                </c:pt>
                <c:pt idx="85513">
                  <c:v>0.83625512868332708</c:v>
                </c:pt>
                <c:pt idx="85514">
                  <c:v>0.83588213353226415</c:v>
                </c:pt>
                <c:pt idx="85515">
                  <c:v>0.83594332587621178</c:v>
                </c:pt>
                <c:pt idx="85516">
                  <c:v>0.83606557377049184</c:v>
                </c:pt>
                <c:pt idx="85517">
                  <c:v>0.83637718971300801</c:v>
                </c:pt>
                <c:pt idx="85518">
                  <c:v>0.83637718971300801</c:v>
                </c:pt>
                <c:pt idx="85519">
                  <c:v>0.83606557377049184</c:v>
                </c:pt>
                <c:pt idx="85520">
                  <c:v>0.83569299552906118</c:v>
                </c:pt>
                <c:pt idx="85521">
                  <c:v>0.83594332587621178</c:v>
                </c:pt>
                <c:pt idx="85522">
                  <c:v>0.83594332587621178</c:v>
                </c:pt>
                <c:pt idx="85523">
                  <c:v>0.83557046979865779</c:v>
                </c:pt>
                <c:pt idx="85524">
                  <c:v>0.83588213353226415</c:v>
                </c:pt>
                <c:pt idx="85525">
                  <c:v>0.83619402985074631</c:v>
                </c:pt>
                <c:pt idx="85526">
                  <c:v>0.83613288540500197</c:v>
                </c:pt>
                <c:pt idx="85527">
                  <c:v>0.83613288540500197</c:v>
                </c:pt>
                <c:pt idx="85528">
                  <c:v>0.83656716417910437</c:v>
                </c:pt>
                <c:pt idx="85529">
                  <c:v>0.83625512868332708</c:v>
                </c:pt>
                <c:pt idx="85530">
                  <c:v>0.83588213353226415</c:v>
                </c:pt>
                <c:pt idx="85531">
                  <c:v>0.83600447260529276</c:v>
                </c:pt>
                <c:pt idx="85532">
                  <c:v>0.83606557377049184</c:v>
                </c:pt>
                <c:pt idx="85533">
                  <c:v>0.83606557377049184</c:v>
                </c:pt>
                <c:pt idx="85534">
                  <c:v>0.83600447260529276</c:v>
                </c:pt>
                <c:pt idx="85535">
                  <c:v>0.83594332587621178</c:v>
                </c:pt>
                <c:pt idx="85536">
                  <c:v>0.83625512868332708</c:v>
                </c:pt>
                <c:pt idx="85537">
                  <c:v>0.83613288540500197</c:v>
                </c:pt>
                <c:pt idx="85538">
                  <c:v>0.83607169529499625</c:v>
                </c:pt>
                <c:pt idx="85539">
                  <c:v>0.8363840119536794</c:v>
                </c:pt>
                <c:pt idx="85540">
                  <c:v>0.8363840119536794</c:v>
                </c:pt>
                <c:pt idx="85541">
                  <c:v>0.8363840119536794</c:v>
                </c:pt>
                <c:pt idx="85542">
                  <c:v>0.8363840119536794</c:v>
                </c:pt>
                <c:pt idx="85543">
                  <c:v>0.83644510828976859</c:v>
                </c:pt>
                <c:pt idx="85544">
                  <c:v>0.83613288540500197</c:v>
                </c:pt>
                <c:pt idx="85545">
                  <c:v>0.83613288540500197</c:v>
                </c:pt>
                <c:pt idx="85546">
                  <c:v>0.83619402985074631</c:v>
                </c:pt>
                <c:pt idx="85547">
                  <c:v>0.83656716417910437</c:v>
                </c:pt>
                <c:pt idx="85548">
                  <c:v>0.83619402985074631</c:v>
                </c:pt>
                <c:pt idx="85549">
                  <c:v>0.83582089552238814</c:v>
                </c:pt>
                <c:pt idx="85550">
                  <c:v>0.83650615901455772</c:v>
                </c:pt>
                <c:pt idx="85551">
                  <c:v>0.83619402985074631</c:v>
                </c:pt>
                <c:pt idx="85552">
                  <c:v>0.83625512868332708</c:v>
                </c:pt>
                <c:pt idx="85553">
                  <c:v>0.83619402985074631</c:v>
                </c:pt>
                <c:pt idx="85554">
                  <c:v>0.83607169529499625</c:v>
                </c:pt>
                <c:pt idx="85555">
                  <c:v>0.83644510828976859</c:v>
                </c:pt>
                <c:pt idx="85556">
                  <c:v>0.83575961179544622</c:v>
                </c:pt>
                <c:pt idx="85557">
                  <c:v>0.83582089552238814</c:v>
                </c:pt>
                <c:pt idx="85558">
                  <c:v>0.83613288540500197</c:v>
                </c:pt>
                <c:pt idx="85559">
                  <c:v>0.83575961179544622</c:v>
                </c:pt>
                <c:pt idx="85560">
                  <c:v>0.83582089552238814</c:v>
                </c:pt>
                <c:pt idx="85561">
                  <c:v>0.83625512868332708</c:v>
                </c:pt>
                <c:pt idx="85562">
                  <c:v>0.83594332587621178</c:v>
                </c:pt>
                <c:pt idx="85563">
                  <c:v>0.83594332587621178</c:v>
                </c:pt>
                <c:pt idx="85564">
                  <c:v>0.83594332587621178</c:v>
                </c:pt>
                <c:pt idx="85565">
                  <c:v>0.83582089552238814</c:v>
                </c:pt>
                <c:pt idx="85566">
                  <c:v>0.83613288540500197</c:v>
                </c:pt>
                <c:pt idx="85567">
                  <c:v>0.83650615901455772</c:v>
                </c:pt>
                <c:pt idx="85568">
                  <c:v>0.83619402985074631</c:v>
                </c:pt>
                <c:pt idx="85569">
                  <c:v>0.83650615901455772</c:v>
                </c:pt>
                <c:pt idx="85570">
                  <c:v>0.83613288540500197</c:v>
                </c:pt>
                <c:pt idx="85571">
                  <c:v>0.83582089552238814</c:v>
                </c:pt>
                <c:pt idx="85572">
                  <c:v>0.83613288540500197</c:v>
                </c:pt>
                <c:pt idx="85573">
                  <c:v>0.83613288540500197</c:v>
                </c:pt>
                <c:pt idx="85574">
                  <c:v>0.83650615901455772</c:v>
                </c:pt>
                <c:pt idx="85575">
                  <c:v>0.83619402985074631</c:v>
                </c:pt>
                <c:pt idx="85576">
                  <c:v>0.83625512868332708</c:v>
                </c:pt>
                <c:pt idx="85577">
                  <c:v>0.83625512868332708</c:v>
                </c:pt>
                <c:pt idx="85578">
                  <c:v>0.83625512868332708</c:v>
                </c:pt>
                <c:pt idx="85579">
                  <c:v>0.83656716417910437</c:v>
                </c:pt>
                <c:pt idx="85580">
                  <c:v>0.83656716417910437</c:v>
                </c:pt>
                <c:pt idx="85581">
                  <c:v>0.83619402985074631</c:v>
                </c:pt>
                <c:pt idx="85582">
                  <c:v>0.83613288540500197</c:v>
                </c:pt>
                <c:pt idx="85583">
                  <c:v>0.83632286995515692</c:v>
                </c:pt>
                <c:pt idx="85584">
                  <c:v>0.8362616822429908</c:v>
                </c:pt>
                <c:pt idx="85585">
                  <c:v>0.8362616822429908</c:v>
                </c:pt>
                <c:pt idx="85586">
                  <c:v>0.83601045946955543</c:v>
                </c:pt>
                <c:pt idx="85587">
                  <c:v>0.83607169529499625</c:v>
                </c:pt>
                <c:pt idx="85588">
                  <c:v>0.83607169529499625</c:v>
                </c:pt>
                <c:pt idx="85589">
                  <c:v>0.83582089552238814</c:v>
                </c:pt>
                <c:pt idx="85590">
                  <c:v>0.83569828230022403</c:v>
                </c:pt>
                <c:pt idx="85591">
                  <c:v>0.83675756443780358</c:v>
                </c:pt>
                <c:pt idx="85592">
                  <c:v>0.83607169529499625</c:v>
                </c:pt>
                <c:pt idx="85593">
                  <c:v>0.83563690698543147</c:v>
                </c:pt>
                <c:pt idx="85594">
                  <c:v>0.83569828230022403</c:v>
                </c:pt>
                <c:pt idx="85595">
                  <c:v>0.83607169529499625</c:v>
                </c:pt>
                <c:pt idx="85596">
                  <c:v>0.83607169529499625</c:v>
                </c:pt>
                <c:pt idx="85597">
                  <c:v>0.8363840119536794</c:v>
                </c:pt>
                <c:pt idx="85598">
                  <c:v>0.8363840119536794</c:v>
                </c:pt>
                <c:pt idx="85599">
                  <c:v>0.8363840119536794</c:v>
                </c:pt>
                <c:pt idx="85600">
                  <c:v>0.83607169529499625</c:v>
                </c:pt>
                <c:pt idx="85601">
                  <c:v>0.83619402985074631</c:v>
                </c:pt>
                <c:pt idx="85602">
                  <c:v>0.83625512868332708</c:v>
                </c:pt>
                <c:pt idx="85603">
                  <c:v>0.83588213353226415</c:v>
                </c:pt>
                <c:pt idx="85604">
                  <c:v>0.8356317554975774</c:v>
                </c:pt>
                <c:pt idx="85605">
                  <c:v>0.83569299552906118</c:v>
                </c:pt>
                <c:pt idx="85606">
                  <c:v>0.83600447260529276</c:v>
                </c:pt>
                <c:pt idx="85607">
                  <c:v>0.8356317554975774</c:v>
                </c:pt>
                <c:pt idx="85608">
                  <c:v>0.83594332587621178</c:v>
                </c:pt>
                <c:pt idx="85609">
                  <c:v>0.83594332587621178</c:v>
                </c:pt>
                <c:pt idx="85610">
                  <c:v>0.83557046979865779</c:v>
                </c:pt>
                <c:pt idx="85611">
                  <c:v>0.83594332587621178</c:v>
                </c:pt>
                <c:pt idx="85612">
                  <c:v>0.836316181953766</c:v>
                </c:pt>
                <c:pt idx="85613">
                  <c:v>0.836316181953766</c:v>
                </c:pt>
                <c:pt idx="85614">
                  <c:v>0.83625512868332708</c:v>
                </c:pt>
                <c:pt idx="85615">
                  <c:v>0.83594332587621178</c:v>
                </c:pt>
                <c:pt idx="85616">
                  <c:v>0.83594332587621178</c:v>
                </c:pt>
                <c:pt idx="85617">
                  <c:v>0.83557046979865779</c:v>
                </c:pt>
                <c:pt idx="85618">
                  <c:v>0.83588213353226415</c:v>
                </c:pt>
                <c:pt idx="85619">
                  <c:v>0.83588213353226415</c:v>
                </c:pt>
                <c:pt idx="85620">
                  <c:v>0.83594332587621178</c:v>
                </c:pt>
                <c:pt idx="85621">
                  <c:v>0.83557046979865779</c:v>
                </c:pt>
                <c:pt idx="85622">
                  <c:v>0.83557046979865779</c:v>
                </c:pt>
                <c:pt idx="85623">
                  <c:v>0.83588213353226415</c:v>
                </c:pt>
                <c:pt idx="85624">
                  <c:v>0.83594332587621178</c:v>
                </c:pt>
                <c:pt idx="85625">
                  <c:v>0.8356317554975774</c:v>
                </c:pt>
                <c:pt idx="85626">
                  <c:v>0.83588213353226415</c:v>
                </c:pt>
                <c:pt idx="85627">
                  <c:v>0.83588213353226415</c:v>
                </c:pt>
                <c:pt idx="85628">
                  <c:v>0.83588213353226415</c:v>
                </c:pt>
                <c:pt idx="85629">
                  <c:v>0.83557046979865779</c:v>
                </c:pt>
                <c:pt idx="85630">
                  <c:v>0.83594332587621178</c:v>
                </c:pt>
                <c:pt idx="85631">
                  <c:v>0.83588213353226415</c:v>
                </c:pt>
                <c:pt idx="85632">
                  <c:v>0.83550913838120111</c:v>
                </c:pt>
                <c:pt idx="85633">
                  <c:v>0.83582089552238814</c:v>
                </c:pt>
                <c:pt idx="85634">
                  <c:v>0.83582089552238814</c:v>
                </c:pt>
                <c:pt idx="85635">
                  <c:v>0.83613288540500197</c:v>
                </c:pt>
                <c:pt idx="85636">
                  <c:v>0.83613288540500197</c:v>
                </c:pt>
                <c:pt idx="85637">
                  <c:v>0.83582089552238814</c:v>
                </c:pt>
                <c:pt idx="85638">
                  <c:v>0.83613288540500197</c:v>
                </c:pt>
                <c:pt idx="85639">
                  <c:v>0.83613288540500197</c:v>
                </c:pt>
                <c:pt idx="85640">
                  <c:v>0.83613288540500197</c:v>
                </c:pt>
                <c:pt idx="85641">
                  <c:v>0.83650615901455772</c:v>
                </c:pt>
                <c:pt idx="85642">
                  <c:v>0.83613288540500197</c:v>
                </c:pt>
                <c:pt idx="85643">
                  <c:v>0.83644510828976859</c:v>
                </c:pt>
                <c:pt idx="85644">
                  <c:v>0.83601045946955543</c:v>
                </c:pt>
                <c:pt idx="85645">
                  <c:v>0.83601045946955543</c:v>
                </c:pt>
                <c:pt idx="85646">
                  <c:v>0.83607169529499636</c:v>
                </c:pt>
                <c:pt idx="85647">
                  <c:v>0.83613288540500197</c:v>
                </c:pt>
                <c:pt idx="85648">
                  <c:v>0.83619402985074631</c:v>
                </c:pt>
                <c:pt idx="85649">
                  <c:v>0.83588213353226415</c:v>
                </c:pt>
                <c:pt idx="85650">
                  <c:v>0.83588213353226415</c:v>
                </c:pt>
                <c:pt idx="85651">
                  <c:v>0.83588213353226415</c:v>
                </c:pt>
                <c:pt idx="85652">
                  <c:v>0.83582089552238814</c:v>
                </c:pt>
                <c:pt idx="85653">
                  <c:v>0.83650615901455772</c:v>
                </c:pt>
                <c:pt idx="85654">
                  <c:v>0.83650615901455772</c:v>
                </c:pt>
                <c:pt idx="85655">
                  <c:v>0.83675756443780358</c:v>
                </c:pt>
                <c:pt idx="85656">
                  <c:v>0.83632286995515692</c:v>
                </c:pt>
                <c:pt idx="85657">
                  <c:v>0.8362616822429908</c:v>
                </c:pt>
                <c:pt idx="85658">
                  <c:v>0.83663551401869163</c:v>
                </c:pt>
                <c:pt idx="85659">
                  <c:v>0.8362616822429908</c:v>
                </c:pt>
                <c:pt idx="85660">
                  <c:v>0.83594917787742895</c:v>
                </c:pt>
                <c:pt idx="85661">
                  <c:v>0.83632286995515692</c:v>
                </c:pt>
                <c:pt idx="85662">
                  <c:v>0.83632286995515692</c:v>
                </c:pt>
                <c:pt idx="85663">
                  <c:v>0.8363840119536794</c:v>
                </c:pt>
                <c:pt idx="85664">
                  <c:v>0.83632286995515692</c:v>
                </c:pt>
                <c:pt idx="85665">
                  <c:v>0.8362616822429908</c:v>
                </c:pt>
                <c:pt idx="85666">
                  <c:v>0.8362616822429908</c:v>
                </c:pt>
                <c:pt idx="85667">
                  <c:v>0.83632286995515692</c:v>
                </c:pt>
                <c:pt idx="85668">
                  <c:v>0.83632286995515692</c:v>
                </c:pt>
                <c:pt idx="85669">
                  <c:v>0.83601045946955543</c:v>
                </c:pt>
                <c:pt idx="85670">
                  <c:v>0.8363840119536794</c:v>
                </c:pt>
                <c:pt idx="85671">
                  <c:v>0.83644510828976859</c:v>
                </c:pt>
                <c:pt idx="85672">
                  <c:v>0.83613288540500197</c:v>
                </c:pt>
                <c:pt idx="85673">
                  <c:v>0.83582089552238814</c:v>
                </c:pt>
                <c:pt idx="85674">
                  <c:v>0.83582089552238814</c:v>
                </c:pt>
                <c:pt idx="85675">
                  <c:v>0.83619402985074631</c:v>
                </c:pt>
                <c:pt idx="85676">
                  <c:v>0.83625512868332708</c:v>
                </c:pt>
                <c:pt idx="85677">
                  <c:v>0.83557046979865779</c:v>
                </c:pt>
                <c:pt idx="85678">
                  <c:v>0.83557046979865779</c:v>
                </c:pt>
                <c:pt idx="85679">
                  <c:v>0.83588213353226415</c:v>
                </c:pt>
                <c:pt idx="85680">
                  <c:v>0.83619402985074631</c:v>
                </c:pt>
                <c:pt idx="85681">
                  <c:v>0.83613288540500197</c:v>
                </c:pt>
                <c:pt idx="85682">
                  <c:v>0.83607169529499625</c:v>
                </c:pt>
                <c:pt idx="85683">
                  <c:v>0.83601045946955543</c:v>
                </c:pt>
                <c:pt idx="85684">
                  <c:v>0.83601045946955543</c:v>
                </c:pt>
                <c:pt idx="85685">
                  <c:v>0.8363840119536794</c:v>
                </c:pt>
                <c:pt idx="85686">
                  <c:v>0.83607169529499625</c:v>
                </c:pt>
                <c:pt idx="85687">
                  <c:v>0.83569828230022403</c:v>
                </c:pt>
                <c:pt idx="85688">
                  <c:v>0.83601045946955543</c:v>
                </c:pt>
                <c:pt idx="85689">
                  <c:v>0.83594917787742895</c:v>
                </c:pt>
                <c:pt idx="85690">
                  <c:v>0.83632286995515692</c:v>
                </c:pt>
                <c:pt idx="85691">
                  <c:v>0.83663551401869163</c:v>
                </c:pt>
                <c:pt idx="85692">
                  <c:v>0.83632286995515692</c:v>
                </c:pt>
                <c:pt idx="85693">
                  <c:v>0.83632286995515692</c:v>
                </c:pt>
                <c:pt idx="85694">
                  <c:v>0.83594917787742895</c:v>
                </c:pt>
                <c:pt idx="85695">
                  <c:v>0.8362616822429908</c:v>
                </c:pt>
                <c:pt idx="85696">
                  <c:v>0.8362616822429908</c:v>
                </c:pt>
                <c:pt idx="85697">
                  <c:v>0.83632286995515692</c:v>
                </c:pt>
                <c:pt idx="85698">
                  <c:v>0.83632286995515692</c:v>
                </c:pt>
                <c:pt idx="85699">
                  <c:v>0.8363840119536794</c:v>
                </c:pt>
                <c:pt idx="85700">
                  <c:v>0.83607169529499625</c:v>
                </c:pt>
                <c:pt idx="85701">
                  <c:v>0.8363840119536794</c:v>
                </c:pt>
                <c:pt idx="85702">
                  <c:v>0.83601045946955543</c:v>
                </c:pt>
                <c:pt idx="85703">
                  <c:v>0.83644510828976859</c:v>
                </c:pt>
                <c:pt idx="85704">
                  <c:v>0.83607169529499625</c:v>
                </c:pt>
                <c:pt idx="85705">
                  <c:v>0.83601045946955543</c:v>
                </c:pt>
                <c:pt idx="85706">
                  <c:v>0.8363840119536794</c:v>
                </c:pt>
                <c:pt idx="85707">
                  <c:v>0.83607169529499625</c:v>
                </c:pt>
                <c:pt idx="85708">
                  <c:v>0.83644510828976859</c:v>
                </c:pt>
                <c:pt idx="85709">
                  <c:v>0.83644510828976859</c:v>
                </c:pt>
                <c:pt idx="85710">
                  <c:v>0.83575961179544622</c:v>
                </c:pt>
                <c:pt idx="85711">
                  <c:v>0.83613288540500197</c:v>
                </c:pt>
                <c:pt idx="85712">
                  <c:v>0.83650615901455772</c:v>
                </c:pt>
                <c:pt idx="85713">
                  <c:v>0.83550913838120111</c:v>
                </c:pt>
                <c:pt idx="85714">
                  <c:v>0.83613288540500197</c:v>
                </c:pt>
                <c:pt idx="85715">
                  <c:v>0.83613288540500197</c:v>
                </c:pt>
                <c:pt idx="85716">
                  <c:v>0.83650615901455772</c:v>
                </c:pt>
                <c:pt idx="85717">
                  <c:v>0.83575961179544622</c:v>
                </c:pt>
                <c:pt idx="85718">
                  <c:v>0.83613288540500197</c:v>
                </c:pt>
                <c:pt idx="85719">
                  <c:v>0.83650615901455772</c:v>
                </c:pt>
                <c:pt idx="85720">
                  <c:v>0.83619402985074631</c:v>
                </c:pt>
                <c:pt idx="85721">
                  <c:v>0.83619402985074631</c:v>
                </c:pt>
                <c:pt idx="85722">
                  <c:v>0.83613288540500197</c:v>
                </c:pt>
                <c:pt idx="85723">
                  <c:v>0.83588213353226415</c:v>
                </c:pt>
                <c:pt idx="85724">
                  <c:v>0.83557046979865779</c:v>
                </c:pt>
                <c:pt idx="85725">
                  <c:v>0.83557046979865779</c:v>
                </c:pt>
                <c:pt idx="85726">
                  <c:v>0.83588213353226415</c:v>
                </c:pt>
                <c:pt idx="85727">
                  <c:v>0.83594332587621178</c:v>
                </c:pt>
                <c:pt idx="85728">
                  <c:v>0.83594332587621178</c:v>
                </c:pt>
                <c:pt idx="85729">
                  <c:v>0.83594332587621178</c:v>
                </c:pt>
                <c:pt idx="85730">
                  <c:v>0.83594332587621178</c:v>
                </c:pt>
                <c:pt idx="85731">
                  <c:v>0.836316181953766</c:v>
                </c:pt>
                <c:pt idx="85732">
                  <c:v>0.83600447260529276</c:v>
                </c:pt>
                <c:pt idx="85733">
                  <c:v>0.83606557377049184</c:v>
                </c:pt>
                <c:pt idx="85734">
                  <c:v>0.8356317554975774</c:v>
                </c:pt>
                <c:pt idx="85735">
                  <c:v>0.83594332587621178</c:v>
                </c:pt>
                <c:pt idx="85736">
                  <c:v>0.83631618195376578</c:v>
                </c:pt>
                <c:pt idx="85737">
                  <c:v>0.83625512868332708</c:v>
                </c:pt>
                <c:pt idx="85738">
                  <c:v>0.83613288540500197</c:v>
                </c:pt>
                <c:pt idx="85739">
                  <c:v>0.83619402985074631</c:v>
                </c:pt>
                <c:pt idx="85740">
                  <c:v>0.83619402985074631</c:v>
                </c:pt>
                <c:pt idx="85741">
                  <c:v>0.83650615901455772</c:v>
                </c:pt>
                <c:pt idx="85742">
                  <c:v>0.83619402985074631</c:v>
                </c:pt>
                <c:pt idx="85743">
                  <c:v>0.83619402985074631</c:v>
                </c:pt>
                <c:pt idx="85744">
                  <c:v>0.83650615901455772</c:v>
                </c:pt>
                <c:pt idx="85745">
                  <c:v>0.83656716417910437</c:v>
                </c:pt>
                <c:pt idx="85746">
                  <c:v>0.83662812383439011</c:v>
                </c:pt>
                <c:pt idx="85747">
                  <c:v>0.83662812383439011</c:v>
                </c:pt>
                <c:pt idx="85748">
                  <c:v>0.83656716417910437</c:v>
                </c:pt>
                <c:pt idx="85749">
                  <c:v>0.83619402985074631</c:v>
                </c:pt>
                <c:pt idx="85750">
                  <c:v>0.83650615901455772</c:v>
                </c:pt>
                <c:pt idx="85751">
                  <c:v>0.83650615901455772</c:v>
                </c:pt>
                <c:pt idx="85752">
                  <c:v>0.83613288540500197</c:v>
                </c:pt>
                <c:pt idx="85753">
                  <c:v>0.83607169529499625</c:v>
                </c:pt>
                <c:pt idx="85754">
                  <c:v>0.83619402985074631</c:v>
                </c:pt>
                <c:pt idx="85755">
                  <c:v>0.83588213353226415</c:v>
                </c:pt>
                <c:pt idx="85756">
                  <c:v>0.83625512868332708</c:v>
                </c:pt>
                <c:pt idx="85757">
                  <c:v>0.83619402985074631</c:v>
                </c:pt>
                <c:pt idx="85758">
                  <c:v>0.83613288540500197</c:v>
                </c:pt>
                <c:pt idx="85759">
                  <c:v>0.83650615901455772</c:v>
                </c:pt>
                <c:pt idx="85760">
                  <c:v>0.83650615901455772</c:v>
                </c:pt>
                <c:pt idx="85761">
                  <c:v>0.83650615901455772</c:v>
                </c:pt>
                <c:pt idx="85762">
                  <c:v>0.83619402985074631</c:v>
                </c:pt>
                <c:pt idx="85763">
                  <c:v>0.83619402985074631</c:v>
                </c:pt>
                <c:pt idx="85764">
                  <c:v>0.83619402985074631</c:v>
                </c:pt>
                <c:pt idx="85765">
                  <c:v>0.83650615901455772</c:v>
                </c:pt>
                <c:pt idx="85766">
                  <c:v>0.83607169529499625</c:v>
                </c:pt>
                <c:pt idx="85767">
                  <c:v>0.8363840119536794</c:v>
                </c:pt>
                <c:pt idx="85768">
                  <c:v>0.83613288540500197</c:v>
                </c:pt>
                <c:pt idx="85769">
                  <c:v>0.83619402985074631</c:v>
                </c:pt>
                <c:pt idx="85770">
                  <c:v>0.83650615901455772</c:v>
                </c:pt>
                <c:pt idx="85771">
                  <c:v>0.83619402985074631</c:v>
                </c:pt>
                <c:pt idx="85772">
                  <c:v>0.83582089552238814</c:v>
                </c:pt>
                <c:pt idx="85773">
                  <c:v>0.83619402985074631</c:v>
                </c:pt>
                <c:pt idx="85774">
                  <c:v>0.83619402985074631</c:v>
                </c:pt>
                <c:pt idx="85775">
                  <c:v>0.83650615901455772</c:v>
                </c:pt>
                <c:pt idx="85776">
                  <c:v>0.83582089552238814</c:v>
                </c:pt>
                <c:pt idx="85777">
                  <c:v>0.83619402985074631</c:v>
                </c:pt>
                <c:pt idx="85778">
                  <c:v>0.83656716417910437</c:v>
                </c:pt>
                <c:pt idx="85779">
                  <c:v>0.83625512868332708</c:v>
                </c:pt>
                <c:pt idx="85780">
                  <c:v>0.83588213353226415</c:v>
                </c:pt>
                <c:pt idx="85781">
                  <c:v>0.83557046979865779</c:v>
                </c:pt>
                <c:pt idx="85782">
                  <c:v>0.83594332587621178</c:v>
                </c:pt>
                <c:pt idx="85783">
                  <c:v>0.8356317554975774</c:v>
                </c:pt>
                <c:pt idx="85784">
                  <c:v>0.8356317554975774</c:v>
                </c:pt>
                <c:pt idx="85785">
                  <c:v>0.83606557377049184</c:v>
                </c:pt>
                <c:pt idx="85786">
                  <c:v>0.83606557377049184</c:v>
                </c:pt>
                <c:pt idx="85787">
                  <c:v>0.8356317554975774</c:v>
                </c:pt>
                <c:pt idx="85788">
                  <c:v>0.83557046979865779</c:v>
                </c:pt>
                <c:pt idx="85789">
                  <c:v>0.8356317554975774</c:v>
                </c:pt>
                <c:pt idx="85790">
                  <c:v>0.8356317554975774</c:v>
                </c:pt>
                <c:pt idx="85791">
                  <c:v>0.83600447260529276</c:v>
                </c:pt>
                <c:pt idx="85792">
                  <c:v>0.83600447260529276</c:v>
                </c:pt>
                <c:pt idx="85793">
                  <c:v>0.83600447260529276</c:v>
                </c:pt>
                <c:pt idx="85794">
                  <c:v>0.83557046979865779</c:v>
                </c:pt>
                <c:pt idx="85795">
                  <c:v>0.83588213353226415</c:v>
                </c:pt>
                <c:pt idx="85796">
                  <c:v>0.83588213353226415</c:v>
                </c:pt>
                <c:pt idx="85797">
                  <c:v>0.83550913838120111</c:v>
                </c:pt>
                <c:pt idx="85798">
                  <c:v>0.83588213353226415</c:v>
                </c:pt>
                <c:pt idx="85799">
                  <c:v>0.83594332587621178</c:v>
                </c:pt>
                <c:pt idx="85800">
                  <c:v>0.83600447260529276</c:v>
                </c:pt>
                <c:pt idx="85801">
                  <c:v>0.83600447260529276</c:v>
                </c:pt>
                <c:pt idx="85802">
                  <c:v>0.83594332587621178</c:v>
                </c:pt>
                <c:pt idx="85803">
                  <c:v>0.83594332587621178</c:v>
                </c:pt>
                <c:pt idx="85804">
                  <c:v>0.83662812383439011</c:v>
                </c:pt>
                <c:pt idx="85805">
                  <c:v>0.83656716417910437</c:v>
                </c:pt>
                <c:pt idx="85806">
                  <c:v>0.83650615901455772</c:v>
                </c:pt>
                <c:pt idx="85807">
                  <c:v>0.83575961179544622</c:v>
                </c:pt>
                <c:pt idx="85808">
                  <c:v>0.83613288540500197</c:v>
                </c:pt>
                <c:pt idx="85809">
                  <c:v>0.83656716417910437</c:v>
                </c:pt>
                <c:pt idx="85810">
                  <c:v>0.83631618195376578</c:v>
                </c:pt>
                <c:pt idx="85811">
                  <c:v>0.83631618195376578</c:v>
                </c:pt>
                <c:pt idx="85812">
                  <c:v>0.8356317554975774</c:v>
                </c:pt>
                <c:pt idx="85813">
                  <c:v>0.8356317554975774</c:v>
                </c:pt>
                <c:pt idx="85814">
                  <c:v>0.83600447260529276</c:v>
                </c:pt>
                <c:pt idx="85815">
                  <c:v>0.83600447260529276</c:v>
                </c:pt>
                <c:pt idx="85816">
                  <c:v>0.8356317554975774</c:v>
                </c:pt>
                <c:pt idx="85817">
                  <c:v>0.83594332587621178</c:v>
                </c:pt>
                <c:pt idx="85818">
                  <c:v>0.83557046979865779</c:v>
                </c:pt>
                <c:pt idx="85819">
                  <c:v>0.83656716417910437</c:v>
                </c:pt>
                <c:pt idx="85820">
                  <c:v>0.83619402985074631</c:v>
                </c:pt>
                <c:pt idx="85821">
                  <c:v>0.83619402985074631</c:v>
                </c:pt>
                <c:pt idx="85822">
                  <c:v>0.83644510828976859</c:v>
                </c:pt>
                <c:pt idx="85823">
                  <c:v>0.83613288540500197</c:v>
                </c:pt>
                <c:pt idx="85824">
                  <c:v>0.83619402985074631</c:v>
                </c:pt>
                <c:pt idx="85825">
                  <c:v>0.83625512868332708</c:v>
                </c:pt>
                <c:pt idx="85826">
                  <c:v>0.83594332587621178</c:v>
                </c:pt>
                <c:pt idx="85827">
                  <c:v>0.83600447260529276</c:v>
                </c:pt>
                <c:pt idx="85828">
                  <c:v>0.83569299552906118</c:v>
                </c:pt>
                <c:pt idx="85829">
                  <c:v>0.83569299552906118</c:v>
                </c:pt>
                <c:pt idx="85830">
                  <c:v>0.83569299552906118</c:v>
                </c:pt>
                <c:pt idx="85831">
                  <c:v>0.8356317554975774</c:v>
                </c:pt>
                <c:pt idx="85832">
                  <c:v>0.83631618195376578</c:v>
                </c:pt>
                <c:pt idx="85833">
                  <c:v>0.83625512868332708</c:v>
                </c:pt>
                <c:pt idx="85834">
                  <c:v>0.83619402985074631</c:v>
                </c:pt>
                <c:pt idx="85835">
                  <c:v>0.83613288540500197</c:v>
                </c:pt>
                <c:pt idx="85836">
                  <c:v>0.83613288540500197</c:v>
                </c:pt>
                <c:pt idx="85837">
                  <c:v>0.83613288540500197</c:v>
                </c:pt>
                <c:pt idx="85838">
                  <c:v>0.83650615901455772</c:v>
                </c:pt>
                <c:pt idx="85839">
                  <c:v>0.83619402985074631</c:v>
                </c:pt>
                <c:pt idx="85840">
                  <c:v>0.83625512868332708</c:v>
                </c:pt>
                <c:pt idx="85841">
                  <c:v>0.83594332587621178</c:v>
                </c:pt>
                <c:pt idx="85842">
                  <c:v>0.8356317554975774</c:v>
                </c:pt>
                <c:pt idx="85843">
                  <c:v>0.83600447260529276</c:v>
                </c:pt>
                <c:pt idx="85844">
                  <c:v>0.83594332587621178</c:v>
                </c:pt>
                <c:pt idx="85845">
                  <c:v>0.83588213353226415</c:v>
                </c:pt>
                <c:pt idx="85846">
                  <c:v>0.83588213353226415</c:v>
                </c:pt>
                <c:pt idx="85847">
                  <c:v>0.83619402985074631</c:v>
                </c:pt>
                <c:pt idx="85848">
                  <c:v>0.83613288540500197</c:v>
                </c:pt>
                <c:pt idx="85849">
                  <c:v>0.83644510828976859</c:v>
                </c:pt>
                <c:pt idx="85850">
                  <c:v>0.83644510828976859</c:v>
                </c:pt>
                <c:pt idx="85851">
                  <c:v>0.83650615901455772</c:v>
                </c:pt>
                <c:pt idx="85852">
                  <c:v>0.83625512868332708</c:v>
                </c:pt>
                <c:pt idx="85853">
                  <c:v>0.83594332587621178</c:v>
                </c:pt>
                <c:pt idx="85854">
                  <c:v>0.8356317554975774</c:v>
                </c:pt>
                <c:pt idx="85855">
                  <c:v>0.8356317554975774</c:v>
                </c:pt>
                <c:pt idx="85856">
                  <c:v>0.83594332587621178</c:v>
                </c:pt>
                <c:pt idx="85857">
                  <c:v>0.83588213353226415</c:v>
                </c:pt>
                <c:pt idx="85858">
                  <c:v>0.83613288540500197</c:v>
                </c:pt>
                <c:pt idx="85859">
                  <c:v>0.83575961179544622</c:v>
                </c:pt>
                <c:pt idx="85860">
                  <c:v>0.83644510828976859</c:v>
                </c:pt>
                <c:pt idx="85861">
                  <c:v>0.8363840119536794</c:v>
                </c:pt>
                <c:pt idx="85862">
                  <c:v>0.8363840119536794</c:v>
                </c:pt>
                <c:pt idx="85863">
                  <c:v>0.83644510828976859</c:v>
                </c:pt>
                <c:pt idx="85864">
                  <c:v>0.83644510828976859</c:v>
                </c:pt>
                <c:pt idx="85865">
                  <c:v>0.83619402985074631</c:v>
                </c:pt>
                <c:pt idx="85866">
                  <c:v>0.83588213353226415</c:v>
                </c:pt>
                <c:pt idx="85867">
                  <c:v>0.83557046979865779</c:v>
                </c:pt>
                <c:pt idx="85868">
                  <c:v>0.8356317554975774</c:v>
                </c:pt>
                <c:pt idx="85869">
                  <c:v>0.83594332587621178</c:v>
                </c:pt>
                <c:pt idx="85870">
                  <c:v>0.83557046979865779</c:v>
                </c:pt>
                <c:pt idx="85871">
                  <c:v>0.83594332587621178</c:v>
                </c:pt>
                <c:pt idx="85872">
                  <c:v>0.83588213353226415</c:v>
                </c:pt>
                <c:pt idx="85873">
                  <c:v>0.83613288540500197</c:v>
                </c:pt>
                <c:pt idx="85874">
                  <c:v>0.83607169529499625</c:v>
                </c:pt>
                <c:pt idx="85875">
                  <c:v>0.83613288540500197</c:v>
                </c:pt>
                <c:pt idx="85876">
                  <c:v>0.83619402985074631</c:v>
                </c:pt>
                <c:pt idx="85877">
                  <c:v>0.83588213353226415</c:v>
                </c:pt>
                <c:pt idx="85878">
                  <c:v>0.83594332587621178</c:v>
                </c:pt>
                <c:pt idx="85879">
                  <c:v>0.83588213353226415</c:v>
                </c:pt>
                <c:pt idx="85880">
                  <c:v>0.83588213353226415</c:v>
                </c:pt>
                <c:pt idx="85881">
                  <c:v>0.83600447260529276</c:v>
                </c:pt>
                <c:pt idx="85882">
                  <c:v>0.83594332587621178</c:v>
                </c:pt>
                <c:pt idx="85883">
                  <c:v>0.83588213353226415</c:v>
                </c:pt>
                <c:pt idx="85884">
                  <c:v>0.83619402985074631</c:v>
                </c:pt>
                <c:pt idx="85885">
                  <c:v>0.83638401195367962</c:v>
                </c:pt>
                <c:pt idx="85886">
                  <c:v>0.83632286995515692</c:v>
                </c:pt>
                <c:pt idx="85887">
                  <c:v>0.83694839192221393</c:v>
                </c:pt>
                <c:pt idx="85888">
                  <c:v>0.8362616822429908</c:v>
                </c:pt>
                <c:pt idx="85889">
                  <c:v>0.83563690698543147</c:v>
                </c:pt>
                <c:pt idx="85890">
                  <c:v>0.83569828230022403</c:v>
                </c:pt>
                <c:pt idx="85891">
                  <c:v>0.83575961179544622</c:v>
                </c:pt>
                <c:pt idx="85892">
                  <c:v>0.83569828230022403</c:v>
                </c:pt>
                <c:pt idx="85893">
                  <c:v>0.83569828230022403</c:v>
                </c:pt>
                <c:pt idx="85894">
                  <c:v>0.83601045946955543</c:v>
                </c:pt>
                <c:pt idx="85895">
                  <c:v>0.83601045946955543</c:v>
                </c:pt>
                <c:pt idx="85896">
                  <c:v>0.83632286995515692</c:v>
                </c:pt>
                <c:pt idx="85897">
                  <c:v>0.83632286995515692</c:v>
                </c:pt>
                <c:pt idx="85898">
                  <c:v>0.83632286995515692</c:v>
                </c:pt>
                <c:pt idx="85899">
                  <c:v>0.83632286995515692</c:v>
                </c:pt>
                <c:pt idx="85900">
                  <c:v>0.83632286995515692</c:v>
                </c:pt>
                <c:pt idx="85901">
                  <c:v>0.83669656203288478</c:v>
                </c:pt>
                <c:pt idx="85902">
                  <c:v>0.83607169529499636</c:v>
                </c:pt>
                <c:pt idx="85903">
                  <c:v>0.83619402985074631</c:v>
                </c:pt>
                <c:pt idx="85904">
                  <c:v>0.83619402985074631</c:v>
                </c:pt>
                <c:pt idx="85905">
                  <c:v>0.83569828230022403</c:v>
                </c:pt>
                <c:pt idx="85906">
                  <c:v>0.83601045946955543</c:v>
                </c:pt>
                <c:pt idx="85907">
                  <c:v>0.83569828230022403</c:v>
                </c:pt>
                <c:pt idx="85908">
                  <c:v>0.83569828230022403</c:v>
                </c:pt>
                <c:pt idx="85909">
                  <c:v>0.83607169529499636</c:v>
                </c:pt>
                <c:pt idx="85910">
                  <c:v>0.83644510828976859</c:v>
                </c:pt>
                <c:pt idx="85911">
                  <c:v>0.83607169529499625</c:v>
                </c:pt>
                <c:pt idx="85912">
                  <c:v>0.8363840119536794</c:v>
                </c:pt>
                <c:pt idx="85913">
                  <c:v>0.83632286995515692</c:v>
                </c:pt>
                <c:pt idx="85914">
                  <c:v>0.83601045946955543</c:v>
                </c:pt>
                <c:pt idx="85915">
                  <c:v>0.83601045946955543</c:v>
                </c:pt>
                <c:pt idx="85916">
                  <c:v>0.83632286995515692</c:v>
                </c:pt>
                <c:pt idx="85917">
                  <c:v>0.83632286995515692</c:v>
                </c:pt>
                <c:pt idx="85918">
                  <c:v>0.83601045946955543</c:v>
                </c:pt>
                <c:pt idx="85919">
                  <c:v>0.83613288540500197</c:v>
                </c:pt>
                <c:pt idx="85920">
                  <c:v>0.83582089552238814</c:v>
                </c:pt>
                <c:pt idx="85921">
                  <c:v>0.83582089552238814</c:v>
                </c:pt>
                <c:pt idx="85922">
                  <c:v>0.83619402985074631</c:v>
                </c:pt>
                <c:pt idx="85923">
                  <c:v>0.83588213353226415</c:v>
                </c:pt>
                <c:pt idx="85924">
                  <c:v>0.83588213353226415</c:v>
                </c:pt>
                <c:pt idx="85925">
                  <c:v>0.83588213353226415</c:v>
                </c:pt>
                <c:pt idx="85926">
                  <c:v>0.83619402985074631</c:v>
                </c:pt>
                <c:pt idx="85927">
                  <c:v>0.83582089552238814</c:v>
                </c:pt>
                <c:pt idx="85928">
                  <c:v>0.83575961179544622</c:v>
                </c:pt>
                <c:pt idx="85929">
                  <c:v>0.83569828230022403</c:v>
                </c:pt>
                <c:pt idx="85930">
                  <c:v>0.83644510828976859</c:v>
                </c:pt>
                <c:pt idx="85931">
                  <c:v>0.8363840119536794</c:v>
                </c:pt>
                <c:pt idx="85932">
                  <c:v>0.83632286995515692</c:v>
                </c:pt>
                <c:pt idx="85933">
                  <c:v>0.83663551401869163</c:v>
                </c:pt>
                <c:pt idx="85934">
                  <c:v>0.83632286995515692</c:v>
                </c:pt>
                <c:pt idx="85935">
                  <c:v>0.83575961179544622</c:v>
                </c:pt>
                <c:pt idx="85936">
                  <c:v>0.83582089552238814</c:v>
                </c:pt>
                <c:pt idx="85937">
                  <c:v>0.83613288540500197</c:v>
                </c:pt>
                <c:pt idx="85938">
                  <c:v>0.83575961179544622</c:v>
                </c:pt>
                <c:pt idx="85939">
                  <c:v>0.83575961179544622</c:v>
                </c:pt>
                <c:pt idx="85940">
                  <c:v>0.83582089552238814</c:v>
                </c:pt>
                <c:pt idx="85941">
                  <c:v>0.83582089552238814</c:v>
                </c:pt>
                <c:pt idx="85942">
                  <c:v>0.83550913838120111</c:v>
                </c:pt>
                <c:pt idx="85943">
                  <c:v>0.83613288540500197</c:v>
                </c:pt>
                <c:pt idx="85944">
                  <c:v>0.83644510828976859</c:v>
                </c:pt>
                <c:pt idx="85945">
                  <c:v>0.8363840119536794</c:v>
                </c:pt>
                <c:pt idx="85946">
                  <c:v>0.83632286995515692</c:v>
                </c:pt>
                <c:pt idx="85947">
                  <c:v>0.8362616822429908</c:v>
                </c:pt>
                <c:pt idx="85948">
                  <c:v>0.8362616822429908</c:v>
                </c:pt>
                <c:pt idx="85949">
                  <c:v>0.8363840119536794</c:v>
                </c:pt>
                <c:pt idx="85950">
                  <c:v>0.83607169529499636</c:v>
                </c:pt>
                <c:pt idx="85951">
                  <c:v>0.83575961179544622</c:v>
                </c:pt>
                <c:pt idx="85952">
                  <c:v>0.83582089552238814</c:v>
                </c:pt>
                <c:pt idx="85953">
                  <c:v>0.83588213353226415</c:v>
                </c:pt>
                <c:pt idx="85954">
                  <c:v>0.83588213353226415</c:v>
                </c:pt>
                <c:pt idx="85955">
                  <c:v>0.83588213353226415</c:v>
                </c:pt>
                <c:pt idx="85956">
                  <c:v>0.83588213353226415</c:v>
                </c:pt>
                <c:pt idx="85957">
                  <c:v>0.83557046979865779</c:v>
                </c:pt>
                <c:pt idx="85958">
                  <c:v>0.83588213353226415</c:v>
                </c:pt>
                <c:pt idx="85959">
                  <c:v>0.83550913838120111</c:v>
                </c:pt>
                <c:pt idx="85960">
                  <c:v>0.83550913838120111</c:v>
                </c:pt>
                <c:pt idx="85961">
                  <c:v>0.83582089552238814</c:v>
                </c:pt>
                <c:pt idx="85962">
                  <c:v>0.83607169529499636</c:v>
                </c:pt>
                <c:pt idx="85963">
                  <c:v>0.83601045946955543</c:v>
                </c:pt>
                <c:pt idx="85964">
                  <c:v>0.83594917787742895</c:v>
                </c:pt>
                <c:pt idx="85965">
                  <c:v>0.8362616822429908</c:v>
                </c:pt>
                <c:pt idx="85966">
                  <c:v>0.8362616822429908</c:v>
                </c:pt>
                <c:pt idx="85967">
                  <c:v>0.83632286995515692</c:v>
                </c:pt>
                <c:pt idx="85968">
                  <c:v>0.8363840119536794</c:v>
                </c:pt>
                <c:pt idx="85969">
                  <c:v>0.83613288540500197</c:v>
                </c:pt>
                <c:pt idx="85970">
                  <c:v>0.83619402985074631</c:v>
                </c:pt>
                <c:pt idx="85971">
                  <c:v>0.83582089552238814</c:v>
                </c:pt>
                <c:pt idx="85972">
                  <c:v>0.83575961179544622</c:v>
                </c:pt>
                <c:pt idx="85973">
                  <c:v>0.83569828230022403</c:v>
                </c:pt>
                <c:pt idx="85974">
                  <c:v>0.83601045946955543</c:v>
                </c:pt>
                <c:pt idx="85975">
                  <c:v>0.83594917787742895</c:v>
                </c:pt>
                <c:pt idx="85976">
                  <c:v>0.83632286995515692</c:v>
                </c:pt>
                <c:pt idx="85977">
                  <c:v>0.83644510828976859</c:v>
                </c:pt>
                <c:pt idx="85978">
                  <c:v>0.83582089552238814</c:v>
                </c:pt>
                <c:pt idx="85979">
                  <c:v>0.83613288540500197</c:v>
                </c:pt>
                <c:pt idx="85980">
                  <c:v>0.83601045946955543</c:v>
                </c:pt>
                <c:pt idx="85981">
                  <c:v>0.8363840119536794</c:v>
                </c:pt>
                <c:pt idx="85982">
                  <c:v>0.83663551401869163</c:v>
                </c:pt>
                <c:pt idx="85983">
                  <c:v>0.83632286995515692</c:v>
                </c:pt>
                <c:pt idx="85984">
                  <c:v>0.83632286995515692</c:v>
                </c:pt>
                <c:pt idx="85985">
                  <c:v>0.83594917787742895</c:v>
                </c:pt>
                <c:pt idx="85986">
                  <c:v>0.83594917787742895</c:v>
                </c:pt>
                <c:pt idx="85987">
                  <c:v>0.8363840119536794</c:v>
                </c:pt>
                <c:pt idx="85988">
                  <c:v>0.83575961179544622</c:v>
                </c:pt>
                <c:pt idx="85989">
                  <c:v>0.83588213353226415</c:v>
                </c:pt>
                <c:pt idx="85990">
                  <c:v>0.83582089552238814</c:v>
                </c:pt>
                <c:pt idx="85991">
                  <c:v>0.83575961179544622</c:v>
                </c:pt>
                <c:pt idx="85992">
                  <c:v>0.83607169529499625</c:v>
                </c:pt>
                <c:pt idx="85993">
                  <c:v>0.83607169529499625</c:v>
                </c:pt>
                <c:pt idx="85994">
                  <c:v>0.8363840119536794</c:v>
                </c:pt>
                <c:pt idx="85995">
                  <c:v>0.8363840119536794</c:v>
                </c:pt>
                <c:pt idx="85996">
                  <c:v>0.83650615901455772</c:v>
                </c:pt>
                <c:pt idx="85997">
                  <c:v>0.83619402985074631</c:v>
                </c:pt>
                <c:pt idx="85998">
                  <c:v>0.83588213353226415</c:v>
                </c:pt>
                <c:pt idx="85999">
                  <c:v>0.83588213353226415</c:v>
                </c:pt>
                <c:pt idx="86000">
                  <c:v>0.83582089552238814</c:v>
                </c:pt>
                <c:pt idx="86001">
                  <c:v>0.83575961179544622</c:v>
                </c:pt>
                <c:pt idx="86002">
                  <c:v>0.83575961179544622</c:v>
                </c:pt>
                <c:pt idx="86003">
                  <c:v>0.83575961179544622</c:v>
                </c:pt>
                <c:pt idx="86004">
                  <c:v>0.83613288540500197</c:v>
                </c:pt>
                <c:pt idx="86005">
                  <c:v>0.83607169529499625</c:v>
                </c:pt>
                <c:pt idx="86006">
                  <c:v>0.83644510828976859</c:v>
                </c:pt>
                <c:pt idx="86007">
                  <c:v>0.8363840119536794</c:v>
                </c:pt>
                <c:pt idx="86008">
                  <c:v>0.8363840119536794</c:v>
                </c:pt>
                <c:pt idx="86009">
                  <c:v>0.83644510828976859</c:v>
                </c:pt>
                <c:pt idx="86010">
                  <c:v>0.83681852128454071</c:v>
                </c:pt>
                <c:pt idx="86011">
                  <c:v>0.83650615901455772</c:v>
                </c:pt>
                <c:pt idx="86012">
                  <c:v>0.83650615901455772</c:v>
                </c:pt>
                <c:pt idx="86013">
                  <c:v>0.83644510828976859</c:v>
                </c:pt>
                <c:pt idx="86014">
                  <c:v>0.83607169529499636</c:v>
                </c:pt>
                <c:pt idx="86015">
                  <c:v>0.83575961179544622</c:v>
                </c:pt>
                <c:pt idx="86016">
                  <c:v>0.83607169529499636</c:v>
                </c:pt>
                <c:pt idx="86017">
                  <c:v>0.83569828230022403</c:v>
                </c:pt>
                <c:pt idx="86018">
                  <c:v>0.83644510828976859</c:v>
                </c:pt>
                <c:pt idx="86019">
                  <c:v>0.83613288540500197</c:v>
                </c:pt>
                <c:pt idx="86020">
                  <c:v>0.83575961179544622</c:v>
                </c:pt>
                <c:pt idx="86021">
                  <c:v>0.83601045946955543</c:v>
                </c:pt>
                <c:pt idx="86022">
                  <c:v>0.83601045946955543</c:v>
                </c:pt>
                <c:pt idx="86023">
                  <c:v>0.83569828230022403</c:v>
                </c:pt>
                <c:pt idx="86024">
                  <c:v>0.83575961179544622</c:v>
                </c:pt>
                <c:pt idx="86025">
                  <c:v>0.83601045946955543</c:v>
                </c:pt>
                <c:pt idx="86026">
                  <c:v>0.83594917787742895</c:v>
                </c:pt>
                <c:pt idx="86027">
                  <c:v>0.8362616822429908</c:v>
                </c:pt>
                <c:pt idx="86028">
                  <c:v>0.83594917787742895</c:v>
                </c:pt>
                <c:pt idx="86029">
                  <c:v>0.83632286995515692</c:v>
                </c:pt>
                <c:pt idx="86030">
                  <c:v>0.8362616822429908</c:v>
                </c:pt>
                <c:pt idx="86031">
                  <c:v>0.83657442034405394</c:v>
                </c:pt>
                <c:pt idx="86032">
                  <c:v>0.83588785046728986</c:v>
                </c:pt>
                <c:pt idx="86033">
                  <c:v>0.83620044876589394</c:v>
                </c:pt>
                <c:pt idx="86034">
                  <c:v>0.83657442034405394</c:v>
                </c:pt>
                <c:pt idx="86035">
                  <c:v>0.83632286995515692</c:v>
                </c:pt>
                <c:pt idx="86036">
                  <c:v>0.83601045946955543</c:v>
                </c:pt>
                <c:pt idx="86037">
                  <c:v>0.83601045946955543</c:v>
                </c:pt>
                <c:pt idx="86038">
                  <c:v>0.83607169529499636</c:v>
                </c:pt>
                <c:pt idx="86039">
                  <c:v>0.83544776119402997</c:v>
                </c:pt>
                <c:pt idx="86040">
                  <c:v>0.83582089552238814</c:v>
                </c:pt>
                <c:pt idx="86041">
                  <c:v>0.83619402985074631</c:v>
                </c:pt>
                <c:pt idx="86042">
                  <c:v>0.83582089552238814</c:v>
                </c:pt>
                <c:pt idx="86043">
                  <c:v>0.83613288540500197</c:v>
                </c:pt>
                <c:pt idx="86044">
                  <c:v>0.83582089552238814</c:v>
                </c:pt>
                <c:pt idx="86045">
                  <c:v>0.83613288540500197</c:v>
                </c:pt>
                <c:pt idx="86046">
                  <c:v>0.83619402985074631</c:v>
                </c:pt>
                <c:pt idx="86047">
                  <c:v>0.83582089552238814</c:v>
                </c:pt>
                <c:pt idx="86048">
                  <c:v>0.83575961179544622</c:v>
                </c:pt>
                <c:pt idx="86049">
                  <c:v>0.83582089552238814</c:v>
                </c:pt>
                <c:pt idx="86050">
                  <c:v>0.83619402985074631</c:v>
                </c:pt>
                <c:pt idx="86051">
                  <c:v>0.83582089552238814</c:v>
                </c:pt>
                <c:pt idx="86052">
                  <c:v>0.83575961179544622</c:v>
                </c:pt>
                <c:pt idx="86053">
                  <c:v>0.83575961179544622</c:v>
                </c:pt>
                <c:pt idx="86054">
                  <c:v>0.83607169529499636</c:v>
                </c:pt>
                <c:pt idx="86055">
                  <c:v>0.8363840119536794</c:v>
                </c:pt>
                <c:pt idx="86056">
                  <c:v>0.8363840119536794</c:v>
                </c:pt>
                <c:pt idx="86057">
                  <c:v>0.83632286995515692</c:v>
                </c:pt>
                <c:pt idx="86058">
                  <c:v>0.83601045946955543</c:v>
                </c:pt>
                <c:pt idx="86059">
                  <c:v>0.83569828230022403</c:v>
                </c:pt>
                <c:pt idx="86060">
                  <c:v>0.83575961179544611</c:v>
                </c:pt>
                <c:pt idx="86061">
                  <c:v>0.83607169529499625</c:v>
                </c:pt>
                <c:pt idx="86062">
                  <c:v>0.83575961179544622</c:v>
                </c:pt>
                <c:pt idx="86063">
                  <c:v>0.83582089552238814</c:v>
                </c:pt>
                <c:pt idx="86064">
                  <c:v>0.83582089552238814</c:v>
                </c:pt>
                <c:pt idx="86065">
                  <c:v>0.83588213353226415</c:v>
                </c:pt>
                <c:pt idx="86066">
                  <c:v>0.83582089552238814</c:v>
                </c:pt>
                <c:pt idx="86067">
                  <c:v>0.83594332587621178</c:v>
                </c:pt>
                <c:pt idx="86068">
                  <c:v>0.8356317554975774</c:v>
                </c:pt>
                <c:pt idx="86069">
                  <c:v>0.83594332587621178</c:v>
                </c:pt>
                <c:pt idx="86070">
                  <c:v>0.83625512868332708</c:v>
                </c:pt>
                <c:pt idx="86071">
                  <c:v>0.83619402985074631</c:v>
                </c:pt>
                <c:pt idx="86072">
                  <c:v>0.83582089552238814</c:v>
                </c:pt>
                <c:pt idx="86073">
                  <c:v>0.83575961179544622</c:v>
                </c:pt>
                <c:pt idx="86074">
                  <c:v>0.83582089552238814</c:v>
                </c:pt>
                <c:pt idx="86075">
                  <c:v>0.83619402985074631</c:v>
                </c:pt>
                <c:pt idx="86076">
                  <c:v>0.83650615901455772</c:v>
                </c:pt>
                <c:pt idx="86077">
                  <c:v>0.83644510828976859</c:v>
                </c:pt>
                <c:pt idx="86078">
                  <c:v>0.83575961179544622</c:v>
                </c:pt>
                <c:pt idx="86079">
                  <c:v>0.83607169529499625</c:v>
                </c:pt>
                <c:pt idx="86080">
                  <c:v>0.83607169529499636</c:v>
                </c:pt>
                <c:pt idx="86081">
                  <c:v>0.83619402985074631</c:v>
                </c:pt>
                <c:pt idx="86082">
                  <c:v>0.83588213353226415</c:v>
                </c:pt>
                <c:pt idx="86083">
                  <c:v>0.83594332587621178</c:v>
                </c:pt>
                <c:pt idx="86084">
                  <c:v>0.8356317554975774</c:v>
                </c:pt>
                <c:pt idx="86085">
                  <c:v>0.83594332587621178</c:v>
                </c:pt>
                <c:pt idx="86086">
                  <c:v>0.83606557377049184</c:v>
                </c:pt>
                <c:pt idx="86087">
                  <c:v>0.83612662942271887</c:v>
                </c:pt>
                <c:pt idx="86088">
                  <c:v>0.8357541899441342</c:v>
                </c:pt>
                <c:pt idx="86089">
                  <c:v>0.83569299552906118</c:v>
                </c:pt>
                <c:pt idx="86090">
                  <c:v>0.83600447260529276</c:v>
                </c:pt>
                <c:pt idx="86091">
                  <c:v>0.83594332587621178</c:v>
                </c:pt>
                <c:pt idx="86092">
                  <c:v>0.83625512868332708</c:v>
                </c:pt>
                <c:pt idx="86093">
                  <c:v>0.83631618195376578</c:v>
                </c:pt>
                <c:pt idx="86094">
                  <c:v>0.83594332587621178</c:v>
                </c:pt>
                <c:pt idx="86095">
                  <c:v>0.83625512868332708</c:v>
                </c:pt>
                <c:pt idx="86096">
                  <c:v>0.83625512868332708</c:v>
                </c:pt>
                <c:pt idx="86097">
                  <c:v>0.83594332587621178</c:v>
                </c:pt>
                <c:pt idx="86098">
                  <c:v>0.83625512868332708</c:v>
                </c:pt>
                <c:pt idx="86099">
                  <c:v>0.83625512868332708</c:v>
                </c:pt>
                <c:pt idx="86100">
                  <c:v>0.83631618195376578</c:v>
                </c:pt>
                <c:pt idx="86101">
                  <c:v>0.83637718971300801</c:v>
                </c:pt>
                <c:pt idx="86102">
                  <c:v>0.83637718971300801</c:v>
                </c:pt>
                <c:pt idx="86103">
                  <c:v>0.83643815201192251</c:v>
                </c:pt>
                <c:pt idx="86104">
                  <c:v>0.83606557377049184</c:v>
                </c:pt>
                <c:pt idx="86105">
                  <c:v>0.83606557377049184</c:v>
                </c:pt>
                <c:pt idx="86106">
                  <c:v>0.83606557377049184</c:v>
                </c:pt>
                <c:pt idx="86107">
                  <c:v>0.83606557377049184</c:v>
                </c:pt>
                <c:pt idx="86108">
                  <c:v>0.83606557377049184</c:v>
                </c:pt>
                <c:pt idx="86109">
                  <c:v>0.8357541899441342</c:v>
                </c:pt>
                <c:pt idx="86110">
                  <c:v>0.8357541899441342</c:v>
                </c:pt>
                <c:pt idx="86111">
                  <c:v>0.83606557377049184</c:v>
                </c:pt>
                <c:pt idx="86112">
                  <c:v>0.83600447260529276</c:v>
                </c:pt>
                <c:pt idx="86113">
                  <c:v>0.83600447260529276</c:v>
                </c:pt>
                <c:pt idx="86114">
                  <c:v>0.83600447260529276</c:v>
                </c:pt>
                <c:pt idx="86115">
                  <c:v>0.83569299552906118</c:v>
                </c:pt>
                <c:pt idx="86116">
                  <c:v>0.83600447260529276</c:v>
                </c:pt>
                <c:pt idx="86117">
                  <c:v>0.83600447260529276</c:v>
                </c:pt>
                <c:pt idx="86118">
                  <c:v>0.83606557377049184</c:v>
                </c:pt>
                <c:pt idx="86119">
                  <c:v>0.83606557377049184</c:v>
                </c:pt>
                <c:pt idx="86120">
                  <c:v>0.83606557377049184</c:v>
                </c:pt>
                <c:pt idx="86121">
                  <c:v>0.83606557377049184</c:v>
                </c:pt>
                <c:pt idx="86122">
                  <c:v>0.83606557377049184</c:v>
                </c:pt>
                <c:pt idx="86123">
                  <c:v>0.83606557377049184</c:v>
                </c:pt>
                <c:pt idx="86124">
                  <c:v>0.8357541899441342</c:v>
                </c:pt>
                <c:pt idx="86125">
                  <c:v>0.8357541899441342</c:v>
                </c:pt>
                <c:pt idx="86126">
                  <c:v>0.83606557377049184</c:v>
                </c:pt>
                <c:pt idx="86127">
                  <c:v>0.83600447260529276</c:v>
                </c:pt>
                <c:pt idx="86128">
                  <c:v>0.83588213353226415</c:v>
                </c:pt>
                <c:pt idx="86129">
                  <c:v>0.83625512868332708</c:v>
                </c:pt>
                <c:pt idx="86130">
                  <c:v>0.83619402985074631</c:v>
                </c:pt>
                <c:pt idx="86131">
                  <c:v>0.83582089552238814</c:v>
                </c:pt>
                <c:pt idx="86132">
                  <c:v>0.83619402985074631</c:v>
                </c:pt>
                <c:pt idx="86133">
                  <c:v>0.83582089552238814</c:v>
                </c:pt>
                <c:pt idx="86134">
                  <c:v>0.83575961179544622</c:v>
                </c:pt>
                <c:pt idx="86135">
                  <c:v>0.83569828230022403</c:v>
                </c:pt>
                <c:pt idx="86136">
                  <c:v>0.8363840119536794</c:v>
                </c:pt>
                <c:pt idx="86137">
                  <c:v>0.8363840119536794</c:v>
                </c:pt>
                <c:pt idx="86138">
                  <c:v>0.8363840119536794</c:v>
                </c:pt>
                <c:pt idx="86139">
                  <c:v>0.83644510828976859</c:v>
                </c:pt>
                <c:pt idx="86140">
                  <c:v>0.83644510828976859</c:v>
                </c:pt>
                <c:pt idx="86141">
                  <c:v>0.83644510828976859</c:v>
                </c:pt>
                <c:pt idx="86142">
                  <c:v>0.83607169529499636</c:v>
                </c:pt>
                <c:pt idx="86143">
                  <c:v>0.83607169529499636</c:v>
                </c:pt>
                <c:pt idx="86144">
                  <c:v>0.83619402985074631</c:v>
                </c:pt>
                <c:pt idx="86145">
                  <c:v>0.83625512868332708</c:v>
                </c:pt>
                <c:pt idx="86146">
                  <c:v>0.83656716417910437</c:v>
                </c:pt>
                <c:pt idx="86147">
                  <c:v>0.83656716417910437</c:v>
                </c:pt>
                <c:pt idx="86148">
                  <c:v>0.83619402985074631</c:v>
                </c:pt>
                <c:pt idx="86149">
                  <c:v>0.83613288540500197</c:v>
                </c:pt>
                <c:pt idx="86150">
                  <c:v>0.83607169529499636</c:v>
                </c:pt>
                <c:pt idx="86151">
                  <c:v>0.83644510828976859</c:v>
                </c:pt>
                <c:pt idx="86152">
                  <c:v>0.83607169529499625</c:v>
                </c:pt>
                <c:pt idx="86153">
                  <c:v>0.83675756443780358</c:v>
                </c:pt>
                <c:pt idx="86154">
                  <c:v>0.83607169529499625</c:v>
                </c:pt>
                <c:pt idx="86155">
                  <c:v>0.8363840119536794</c:v>
                </c:pt>
                <c:pt idx="86156">
                  <c:v>0.8363840119536794</c:v>
                </c:pt>
                <c:pt idx="86157">
                  <c:v>0.83644510828976859</c:v>
                </c:pt>
                <c:pt idx="86158">
                  <c:v>0.83613288540500197</c:v>
                </c:pt>
                <c:pt idx="86159">
                  <c:v>0.83582089552238814</c:v>
                </c:pt>
                <c:pt idx="86160">
                  <c:v>0.83625512868332708</c:v>
                </c:pt>
                <c:pt idx="86161">
                  <c:v>0.83662812383439022</c:v>
                </c:pt>
                <c:pt idx="86162">
                  <c:v>0.83594332587621178</c:v>
                </c:pt>
                <c:pt idx="86163">
                  <c:v>0.83594332587621178</c:v>
                </c:pt>
                <c:pt idx="86164">
                  <c:v>0.8356317554975774</c:v>
                </c:pt>
                <c:pt idx="86165">
                  <c:v>0.83631618195376578</c:v>
                </c:pt>
                <c:pt idx="86166">
                  <c:v>0.83625512868332708</c:v>
                </c:pt>
                <c:pt idx="86167">
                  <c:v>0.83650615901455772</c:v>
                </c:pt>
                <c:pt idx="86168">
                  <c:v>0.83619402985074631</c:v>
                </c:pt>
                <c:pt idx="86169">
                  <c:v>0.83650615901455772</c:v>
                </c:pt>
                <c:pt idx="86170">
                  <c:v>0.83650615901455772</c:v>
                </c:pt>
                <c:pt idx="86171">
                  <c:v>0.83656716417910437</c:v>
                </c:pt>
                <c:pt idx="86172">
                  <c:v>0.83625512868332708</c:v>
                </c:pt>
                <c:pt idx="86173">
                  <c:v>0.83594332587621178</c:v>
                </c:pt>
                <c:pt idx="86174">
                  <c:v>0.83600447260529276</c:v>
                </c:pt>
                <c:pt idx="86175">
                  <c:v>0.83569299552906118</c:v>
                </c:pt>
                <c:pt idx="86176">
                  <c:v>0.83600447260529276</c:v>
                </c:pt>
                <c:pt idx="86177">
                  <c:v>0.83600447260529276</c:v>
                </c:pt>
                <c:pt idx="86178">
                  <c:v>0.83550913838120111</c:v>
                </c:pt>
                <c:pt idx="86179">
                  <c:v>0.83607169529499636</c:v>
                </c:pt>
                <c:pt idx="86180">
                  <c:v>0.83607169529499625</c:v>
                </c:pt>
                <c:pt idx="86181">
                  <c:v>0.8363840119536794</c:v>
                </c:pt>
                <c:pt idx="86182">
                  <c:v>0.83669656203288478</c:v>
                </c:pt>
                <c:pt idx="86183">
                  <c:v>0.83675756443780358</c:v>
                </c:pt>
                <c:pt idx="86184">
                  <c:v>0.83613288540500197</c:v>
                </c:pt>
                <c:pt idx="86185">
                  <c:v>0.83619402985074631</c:v>
                </c:pt>
                <c:pt idx="86186">
                  <c:v>0.83588213353226415</c:v>
                </c:pt>
                <c:pt idx="86187">
                  <c:v>0.83550913838120111</c:v>
                </c:pt>
                <c:pt idx="86188">
                  <c:v>0.83575961179544622</c:v>
                </c:pt>
                <c:pt idx="86189">
                  <c:v>0.83601045946955543</c:v>
                </c:pt>
                <c:pt idx="86190">
                  <c:v>0.83632286995515692</c:v>
                </c:pt>
                <c:pt idx="86191">
                  <c:v>0.8363840119536794</c:v>
                </c:pt>
                <c:pt idx="86192">
                  <c:v>0.83644510828976859</c:v>
                </c:pt>
                <c:pt idx="86193">
                  <c:v>0.83588213353226415</c:v>
                </c:pt>
                <c:pt idx="86194">
                  <c:v>0.83582089552238814</c:v>
                </c:pt>
                <c:pt idx="86195">
                  <c:v>0.83582089552238814</c:v>
                </c:pt>
                <c:pt idx="86196">
                  <c:v>0.83575961179544622</c:v>
                </c:pt>
                <c:pt idx="86197">
                  <c:v>0.83669656203288478</c:v>
                </c:pt>
                <c:pt idx="86198">
                  <c:v>0.8362616822429908</c:v>
                </c:pt>
                <c:pt idx="86199">
                  <c:v>0.83620044876589394</c:v>
                </c:pt>
                <c:pt idx="86200">
                  <c:v>0.83669656203288478</c:v>
                </c:pt>
                <c:pt idx="86201">
                  <c:v>0.83613288540500197</c:v>
                </c:pt>
                <c:pt idx="86202">
                  <c:v>0.83575961179544622</c:v>
                </c:pt>
                <c:pt idx="86203">
                  <c:v>0.83607169529499636</c:v>
                </c:pt>
                <c:pt idx="86204">
                  <c:v>0.83607169529499636</c:v>
                </c:pt>
                <c:pt idx="86205">
                  <c:v>0.83632286995515692</c:v>
                </c:pt>
                <c:pt idx="86206">
                  <c:v>0.83669656203288478</c:v>
                </c:pt>
                <c:pt idx="86207">
                  <c:v>0.83632286995515692</c:v>
                </c:pt>
                <c:pt idx="86208">
                  <c:v>0.83663551401869163</c:v>
                </c:pt>
                <c:pt idx="86209">
                  <c:v>0.83669656203288478</c:v>
                </c:pt>
                <c:pt idx="86210">
                  <c:v>0.83638401195367962</c:v>
                </c:pt>
                <c:pt idx="86211">
                  <c:v>0.83644510828976859</c:v>
                </c:pt>
                <c:pt idx="86212">
                  <c:v>0.83582089552238814</c:v>
                </c:pt>
                <c:pt idx="86213">
                  <c:v>0.83575961179544622</c:v>
                </c:pt>
                <c:pt idx="86214">
                  <c:v>0.83569828230022403</c:v>
                </c:pt>
                <c:pt idx="86215">
                  <c:v>0.83601045946955543</c:v>
                </c:pt>
                <c:pt idx="86216">
                  <c:v>0.8362616822429908</c:v>
                </c:pt>
                <c:pt idx="86217">
                  <c:v>0.8362616822429908</c:v>
                </c:pt>
                <c:pt idx="86218">
                  <c:v>0.83644510828976859</c:v>
                </c:pt>
                <c:pt idx="86219">
                  <c:v>0.83582089552238814</c:v>
                </c:pt>
                <c:pt idx="86220">
                  <c:v>0.83607169529499636</c:v>
                </c:pt>
                <c:pt idx="86221">
                  <c:v>0.83575961179544622</c:v>
                </c:pt>
                <c:pt idx="86222">
                  <c:v>0.83575961179544622</c:v>
                </c:pt>
                <c:pt idx="86223">
                  <c:v>0.83601045946955543</c:v>
                </c:pt>
                <c:pt idx="86224">
                  <c:v>0.8363840119536794</c:v>
                </c:pt>
                <c:pt idx="86225">
                  <c:v>0.83632286995515692</c:v>
                </c:pt>
                <c:pt idx="86226">
                  <c:v>0.83632286995515692</c:v>
                </c:pt>
                <c:pt idx="86227">
                  <c:v>0.83632286995515692</c:v>
                </c:pt>
                <c:pt idx="86228">
                  <c:v>0.8363840119536794</c:v>
                </c:pt>
                <c:pt idx="86229">
                  <c:v>0.83607169529499636</c:v>
                </c:pt>
                <c:pt idx="86230">
                  <c:v>0.83607169529499636</c:v>
                </c:pt>
                <c:pt idx="86231">
                  <c:v>0.83607169529499636</c:v>
                </c:pt>
                <c:pt idx="86232">
                  <c:v>0.83601045946955543</c:v>
                </c:pt>
                <c:pt idx="86233">
                  <c:v>0.8362616822429908</c:v>
                </c:pt>
                <c:pt idx="86234">
                  <c:v>0.8362616822429908</c:v>
                </c:pt>
                <c:pt idx="86235">
                  <c:v>0.83663551401869163</c:v>
                </c:pt>
                <c:pt idx="86236">
                  <c:v>0.83663551401869163</c:v>
                </c:pt>
                <c:pt idx="86237">
                  <c:v>0.83607169529499636</c:v>
                </c:pt>
                <c:pt idx="86238">
                  <c:v>0.83619402985074631</c:v>
                </c:pt>
                <c:pt idx="86239">
                  <c:v>0.83588213353226415</c:v>
                </c:pt>
                <c:pt idx="86240">
                  <c:v>0.83588213353226415</c:v>
                </c:pt>
                <c:pt idx="86241">
                  <c:v>0.83613288540500197</c:v>
                </c:pt>
                <c:pt idx="86242">
                  <c:v>0.83644510828976859</c:v>
                </c:pt>
                <c:pt idx="86243">
                  <c:v>0.83607169529499625</c:v>
                </c:pt>
                <c:pt idx="86244">
                  <c:v>0.8363840119536794</c:v>
                </c:pt>
                <c:pt idx="86245">
                  <c:v>0.8363840119536794</c:v>
                </c:pt>
                <c:pt idx="86246">
                  <c:v>0.83569828230022403</c:v>
                </c:pt>
                <c:pt idx="86247">
                  <c:v>0.83613288540500197</c:v>
                </c:pt>
                <c:pt idx="86248">
                  <c:v>0.83619402985074631</c:v>
                </c:pt>
                <c:pt idx="86249">
                  <c:v>0.83557046979865779</c:v>
                </c:pt>
                <c:pt idx="86250">
                  <c:v>0.83588213353226415</c:v>
                </c:pt>
                <c:pt idx="86251">
                  <c:v>0.83613288540500197</c:v>
                </c:pt>
                <c:pt idx="86252">
                  <c:v>0.83644510828976859</c:v>
                </c:pt>
                <c:pt idx="86253">
                  <c:v>0.83607169529499625</c:v>
                </c:pt>
                <c:pt idx="86254">
                  <c:v>0.83632286995515692</c:v>
                </c:pt>
                <c:pt idx="86255">
                  <c:v>0.8362616822429908</c:v>
                </c:pt>
                <c:pt idx="86256">
                  <c:v>0.83632286995515692</c:v>
                </c:pt>
                <c:pt idx="86257">
                  <c:v>0.83607169529499636</c:v>
                </c:pt>
                <c:pt idx="86258">
                  <c:v>0.83582089552238814</c:v>
                </c:pt>
                <c:pt idx="86259">
                  <c:v>0.83619402985074631</c:v>
                </c:pt>
                <c:pt idx="86260">
                  <c:v>0.83582089552238814</c:v>
                </c:pt>
                <c:pt idx="86261">
                  <c:v>0.83607169529499636</c:v>
                </c:pt>
                <c:pt idx="86262">
                  <c:v>0.83607169529499625</c:v>
                </c:pt>
                <c:pt idx="86263">
                  <c:v>0.83632286995515692</c:v>
                </c:pt>
                <c:pt idx="86264">
                  <c:v>0.83632286995515692</c:v>
                </c:pt>
                <c:pt idx="86265">
                  <c:v>0.83669656203288478</c:v>
                </c:pt>
                <c:pt idx="86266">
                  <c:v>0.8363840119536794</c:v>
                </c:pt>
                <c:pt idx="86267">
                  <c:v>0.83613288540500197</c:v>
                </c:pt>
                <c:pt idx="86268">
                  <c:v>0.83619402985074631</c:v>
                </c:pt>
                <c:pt idx="86269">
                  <c:v>0.83588213353226415</c:v>
                </c:pt>
                <c:pt idx="86270">
                  <c:v>0.83582089552238814</c:v>
                </c:pt>
                <c:pt idx="86271">
                  <c:v>0.83644510828976859</c:v>
                </c:pt>
                <c:pt idx="86272">
                  <c:v>0.8363840119536794</c:v>
                </c:pt>
                <c:pt idx="86273">
                  <c:v>0.83632286995515692</c:v>
                </c:pt>
                <c:pt idx="86274">
                  <c:v>0.83632286995515692</c:v>
                </c:pt>
                <c:pt idx="86275">
                  <c:v>0.8363840119536794</c:v>
                </c:pt>
                <c:pt idx="86276">
                  <c:v>0.83613288540500197</c:v>
                </c:pt>
                <c:pt idx="86277">
                  <c:v>0.83613288540500197</c:v>
                </c:pt>
                <c:pt idx="86278">
                  <c:v>0.83607169529499636</c:v>
                </c:pt>
                <c:pt idx="86279">
                  <c:v>0.83594917787742895</c:v>
                </c:pt>
                <c:pt idx="86280">
                  <c:v>0.83594917787742895</c:v>
                </c:pt>
                <c:pt idx="86281">
                  <c:v>0.83620044876589394</c:v>
                </c:pt>
                <c:pt idx="86282">
                  <c:v>0.83651328095772548</c:v>
                </c:pt>
                <c:pt idx="86283">
                  <c:v>0.83651328095772548</c:v>
                </c:pt>
                <c:pt idx="86284">
                  <c:v>0.83632286995515692</c:v>
                </c:pt>
                <c:pt idx="86285">
                  <c:v>0.83569828230022403</c:v>
                </c:pt>
                <c:pt idx="86286">
                  <c:v>0.83601045946955543</c:v>
                </c:pt>
                <c:pt idx="86287">
                  <c:v>0.83563690698543147</c:v>
                </c:pt>
                <c:pt idx="86288">
                  <c:v>0.83632286995515692</c:v>
                </c:pt>
                <c:pt idx="86289">
                  <c:v>0.83632286995515692</c:v>
                </c:pt>
                <c:pt idx="86290">
                  <c:v>0.8362616822429908</c:v>
                </c:pt>
                <c:pt idx="86291">
                  <c:v>0.83651328095772548</c:v>
                </c:pt>
                <c:pt idx="86292">
                  <c:v>0.83657442034405394</c:v>
                </c:pt>
                <c:pt idx="86293">
                  <c:v>0.8362616822429908</c:v>
                </c:pt>
                <c:pt idx="86294">
                  <c:v>0.83594917787742895</c:v>
                </c:pt>
                <c:pt idx="86295">
                  <c:v>0.83638401195367962</c:v>
                </c:pt>
                <c:pt idx="86296">
                  <c:v>0.83607169529499636</c:v>
                </c:pt>
                <c:pt idx="86297">
                  <c:v>0.83575961179544622</c:v>
                </c:pt>
                <c:pt idx="86298">
                  <c:v>0.83569828230022403</c:v>
                </c:pt>
                <c:pt idx="86299">
                  <c:v>0.8363840119536794</c:v>
                </c:pt>
                <c:pt idx="86300">
                  <c:v>0.83632286995515692</c:v>
                </c:pt>
                <c:pt idx="86301">
                  <c:v>0.8362616822429908</c:v>
                </c:pt>
                <c:pt idx="86302">
                  <c:v>0.83657442034405394</c:v>
                </c:pt>
                <c:pt idx="86303">
                  <c:v>0.83651328095772548</c:v>
                </c:pt>
                <c:pt idx="86304">
                  <c:v>0.83620044876589394</c:v>
                </c:pt>
                <c:pt idx="86305">
                  <c:v>0.83620044876589394</c:v>
                </c:pt>
                <c:pt idx="86306">
                  <c:v>0.83657442034405394</c:v>
                </c:pt>
                <c:pt idx="86307">
                  <c:v>0.83657442034405394</c:v>
                </c:pt>
                <c:pt idx="86308">
                  <c:v>0.83657442034405394</c:v>
                </c:pt>
                <c:pt idx="86309">
                  <c:v>0.83657442034405394</c:v>
                </c:pt>
                <c:pt idx="86310">
                  <c:v>0.8362616822429908</c:v>
                </c:pt>
                <c:pt idx="86311">
                  <c:v>0.8362616822429908</c:v>
                </c:pt>
                <c:pt idx="86312">
                  <c:v>0.83632286995515692</c:v>
                </c:pt>
                <c:pt idx="86313">
                  <c:v>0.8363840119536794</c:v>
                </c:pt>
                <c:pt idx="86314">
                  <c:v>0.83601045946955543</c:v>
                </c:pt>
                <c:pt idx="86315">
                  <c:v>0.83632286995515692</c:v>
                </c:pt>
                <c:pt idx="86316">
                  <c:v>0.8363840119536794</c:v>
                </c:pt>
                <c:pt idx="86317">
                  <c:v>0.8363840119536794</c:v>
                </c:pt>
                <c:pt idx="86318">
                  <c:v>0.8363840119536794</c:v>
                </c:pt>
                <c:pt idx="86319">
                  <c:v>0.83675756443780358</c:v>
                </c:pt>
                <c:pt idx="86320">
                  <c:v>0.83650615901455772</c:v>
                </c:pt>
                <c:pt idx="86321">
                  <c:v>0.83619402985074631</c:v>
                </c:pt>
                <c:pt idx="86322">
                  <c:v>0.836316181953766</c:v>
                </c:pt>
                <c:pt idx="86323">
                  <c:v>0.83594332587621178</c:v>
                </c:pt>
                <c:pt idx="86324">
                  <c:v>0.83594332587621178</c:v>
                </c:pt>
                <c:pt idx="86325">
                  <c:v>0.83594332587621178</c:v>
                </c:pt>
                <c:pt idx="86326">
                  <c:v>0.83594332587621178</c:v>
                </c:pt>
                <c:pt idx="86327">
                  <c:v>0.83588213353226415</c:v>
                </c:pt>
                <c:pt idx="86328">
                  <c:v>0.83607169529499636</c:v>
                </c:pt>
                <c:pt idx="86329">
                  <c:v>0.83601045946955543</c:v>
                </c:pt>
                <c:pt idx="86330">
                  <c:v>0.83569828230022403</c:v>
                </c:pt>
                <c:pt idx="86331">
                  <c:v>0.83613288540500197</c:v>
                </c:pt>
                <c:pt idx="86332">
                  <c:v>0.83613288540500197</c:v>
                </c:pt>
                <c:pt idx="86333">
                  <c:v>0.83582089552238814</c:v>
                </c:pt>
                <c:pt idx="86334">
                  <c:v>0.83619402985074631</c:v>
                </c:pt>
                <c:pt idx="86335">
                  <c:v>0.83619402985074631</c:v>
                </c:pt>
                <c:pt idx="86336">
                  <c:v>0.83619402985074631</c:v>
                </c:pt>
                <c:pt idx="86337">
                  <c:v>0.83588213353226415</c:v>
                </c:pt>
                <c:pt idx="86338">
                  <c:v>0.83588213353226415</c:v>
                </c:pt>
                <c:pt idx="86339">
                  <c:v>0.83625512868332708</c:v>
                </c:pt>
                <c:pt idx="86340">
                  <c:v>0.83656716417910437</c:v>
                </c:pt>
                <c:pt idx="86341">
                  <c:v>0.83619402985074631</c:v>
                </c:pt>
                <c:pt idx="86342">
                  <c:v>0.83550913838120111</c:v>
                </c:pt>
                <c:pt idx="86343">
                  <c:v>0.83588213353226415</c:v>
                </c:pt>
                <c:pt idx="86344">
                  <c:v>0.83582089552238814</c:v>
                </c:pt>
                <c:pt idx="86345">
                  <c:v>0.83582089552238814</c:v>
                </c:pt>
                <c:pt idx="86346">
                  <c:v>0.83582089552238814</c:v>
                </c:pt>
                <c:pt idx="86347">
                  <c:v>0.83582089552238814</c:v>
                </c:pt>
                <c:pt idx="86348">
                  <c:v>0.83582089552238814</c:v>
                </c:pt>
                <c:pt idx="86349">
                  <c:v>0.83582089552238814</c:v>
                </c:pt>
                <c:pt idx="86350">
                  <c:v>0.83613288540500197</c:v>
                </c:pt>
                <c:pt idx="86351">
                  <c:v>0.83607169529499636</c:v>
                </c:pt>
                <c:pt idx="86352">
                  <c:v>0.83644510828976859</c:v>
                </c:pt>
                <c:pt idx="86353">
                  <c:v>0.83607169529499625</c:v>
                </c:pt>
                <c:pt idx="86354">
                  <c:v>0.8363840119536794</c:v>
                </c:pt>
                <c:pt idx="86355">
                  <c:v>0.83632286995515692</c:v>
                </c:pt>
                <c:pt idx="86356">
                  <c:v>0.83669656203288478</c:v>
                </c:pt>
                <c:pt idx="86357">
                  <c:v>0.83669656203288478</c:v>
                </c:pt>
                <c:pt idx="86358">
                  <c:v>0.83669656203288478</c:v>
                </c:pt>
                <c:pt idx="86359">
                  <c:v>0.83669656203288478</c:v>
                </c:pt>
                <c:pt idx="86360">
                  <c:v>0.83675756443780358</c:v>
                </c:pt>
                <c:pt idx="86361">
                  <c:v>0.83644510828976859</c:v>
                </c:pt>
                <c:pt idx="86362">
                  <c:v>0.83607169529499636</c:v>
                </c:pt>
                <c:pt idx="86363">
                  <c:v>0.83607169529499636</c:v>
                </c:pt>
                <c:pt idx="86364">
                  <c:v>0.83575961179544622</c:v>
                </c:pt>
                <c:pt idx="86365">
                  <c:v>0.83582089552238814</c:v>
                </c:pt>
                <c:pt idx="86366">
                  <c:v>0.83619402985074631</c:v>
                </c:pt>
                <c:pt idx="86367">
                  <c:v>0.83594332587621178</c:v>
                </c:pt>
                <c:pt idx="86368">
                  <c:v>0.836316181953766</c:v>
                </c:pt>
                <c:pt idx="86369">
                  <c:v>0.83594332587621178</c:v>
                </c:pt>
                <c:pt idx="86370">
                  <c:v>0.83625512868332708</c:v>
                </c:pt>
                <c:pt idx="86371">
                  <c:v>0.83582089552238814</c:v>
                </c:pt>
                <c:pt idx="86372">
                  <c:v>0.83613288540500197</c:v>
                </c:pt>
                <c:pt idx="86373">
                  <c:v>0.83613288540500197</c:v>
                </c:pt>
                <c:pt idx="86374">
                  <c:v>0.83644510828976859</c:v>
                </c:pt>
                <c:pt idx="86375">
                  <c:v>0.83644510828976859</c:v>
                </c:pt>
                <c:pt idx="86376">
                  <c:v>0.83613288540500197</c:v>
                </c:pt>
                <c:pt idx="86377">
                  <c:v>0.83650615901455772</c:v>
                </c:pt>
                <c:pt idx="86378">
                  <c:v>0.83619402985074631</c:v>
                </c:pt>
                <c:pt idx="86379">
                  <c:v>0.83588213353226415</c:v>
                </c:pt>
                <c:pt idx="86380">
                  <c:v>0.83588213353226415</c:v>
                </c:pt>
                <c:pt idx="86381">
                  <c:v>0.83613288540500197</c:v>
                </c:pt>
                <c:pt idx="86382">
                  <c:v>0.83569828230022403</c:v>
                </c:pt>
                <c:pt idx="86383">
                  <c:v>0.83607169529499625</c:v>
                </c:pt>
                <c:pt idx="86384">
                  <c:v>0.83644510828976859</c:v>
                </c:pt>
                <c:pt idx="86385">
                  <c:v>0.83644510828976859</c:v>
                </c:pt>
                <c:pt idx="86386">
                  <c:v>0.83644510828976859</c:v>
                </c:pt>
                <c:pt idx="86387">
                  <c:v>0.83644510828976859</c:v>
                </c:pt>
                <c:pt idx="86388">
                  <c:v>0.8363840119536794</c:v>
                </c:pt>
                <c:pt idx="86389">
                  <c:v>0.83632286995515692</c:v>
                </c:pt>
                <c:pt idx="86390">
                  <c:v>0.8363840119536794</c:v>
                </c:pt>
                <c:pt idx="86391">
                  <c:v>0.8363840119536794</c:v>
                </c:pt>
                <c:pt idx="86392">
                  <c:v>0.8363840119536794</c:v>
                </c:pt>
                <c:pt idx="86393">
                  <c:v>0.83663551401869163</c:v>
                </c:pt>
                <c:pt idx="86394">
                  <c:v>0.83657442034405394</c:v>
                </c:pt>
                <c:pt idx="86395">
                  <c:v>0.83588785046728986</c:v>
                </c:pt>
                <c:pt idx="86396">
                  <c:v>0.8362616822429908</c:v>
                </c:pt>
                <c:pt idx="86397">
                  <c:v>0.83594917787742895</c:v>
                </c:pt>
                <c:pt idx="86398">
                  <c:v>0.83613288540500197</c:v>
                </c:pt>
                <c:pt idx="86399">
                  <c:v>0.83588213353226415</c:v>
                </c:pt>
                <c:pt idx="86400">
                  <c:v>0.83588213353226415</c:v>
                </c:pt>
                <c:pt idx="86401">
                  <c:v>0.83582089552238814</c:v>
                </c:pt>
                <c:pt idx="86402">
                  <c:v>0.83619402985074631</c:v>
                </c:pt>
                <c:pt idx="86403">
                  <c:v>0.83650615901455772</c:v>
                </c:pt>
                <c:pt idx="86404">
                  <c:v>0.83675756443780358</c:v>
                </c:pt>
                <c:pt idx="86405">
                  <c:v>0.83675756443780358</c:v>
                </c:pt>
                <c:pt idx="86406">
                  <c:v>0.83675756443780358</c:v>
                </c:pt>
                <c:pt idx="86407">
                  <c:v>0.8363840119536794</c:v>
                </c:pt>
                <c:pt idx="86408">
                  <c:v>0.83632286995515692</c:v>
                </c:pt>
                <c:pt idx="86409">
                  <c:v>0.83632286995515692</c:v>
                </c:pt>
                <c:pt idx="86410">
                  <c:v>0.83632286995515692</c:v>
                </c:pt>
                <c:pt idx="86411">
                  <c:v>0.83594917787742895</c:v>
                </c:pt>
                <c:pt idx="86412">
                  <c:v>0.83594917787742895</c:v>
                </c:pt>
                <c:pt idx="86413">
                  <c:v>0.8362616822429908</c:v>
                </c:pt>
                <c:pt idx="86414">
                  <c:v>0.8362616822429908</c:v>
                </c:pt>
                <c:pt idx="86415">
                  <c:v>0.8362616822429908</c:v>
                </c:pt>
                <c:pt idx="86416">
                  <c:v>0.83632286995515692</c:v>
                </c:pt>
                <c:pt idx="86417">
                  <c:v>0.83632286995515692</c:v>
                </c:pt>
                <c:pt idx="86418">
                  <c:v>0.8362616822429908</c:v>
                </c:pt>
                <c:pt idx="86419">
                  <c:v>0.83657442034405394</c:v>
                </c:pt>
                <c:pt idx="86420">
                  <c:v>0.83657442034405394</c:v>
                </c:pt>
                <c:pt idx="86421">
                  <c:v>0.8362616822429908</c:v>
                </c:pt>
                <c:pt idx="86422">
                  <c:v>0.8362616822429908</c:v>
                </c:pt>
                <c:pt idx="86423">
                  <c:v>0.83663551401869163</c:v>
                </c:pt>
                <c:pt idx="86424">
                  <c:v>0.83632286995515692</c:v>
                </c:pt>
                <c:pt idx="86425">
                  <c:v>0.83632286995515692</c:v>
                </c:pt>
                <c:pt idx="86426">
                  <c:v>0.83569828230022403</c:v>
                </c:pt>
                <c:pt idx="86427">
                  <c:v>0.83569828230022403</c:v>
                </c:pt>
                <c:pt idx="86428">
                  <c:v>0.83607169529499636</c:v>
                </c:pt>
                <c:pt idx="86429">
                  <c:v>0.83575961179544622</c:v>
                </c:pt>
                <c:pt idx="86430">
                  <c:v>0.83619402985074631</c:v>
                </c:pt>
                <c:pt idx="86431">
                  <c:v>0.83588213353226415</c:v>
                </c:pt>
                <c:pt idx="86432">
                  <c:v>0.83582089552238814</c:v>
                </c:pt>
                <c:pt idx="86433">
                  <c:v>0.83625512868332708</c:v>
                </c:pt>
                <c:pt idx="86434">
                  <c:v>0.83619402985074631</c:v>
                </c:pt>
                <c:pt idx="86435">
                  <c:v>0.83644510828976859</c:v>
                </c:pt>
                <c:pt idx="86436">
                  <c:v>0.83613288540500197</c:v>
                </c:pt>
                <c:pt idx="86437">
                  <c:v>0.83613288540500197</c:v>
                </c:pt>
                <c:pt idx="86438">
                  <c:v>0.83644510828976859</c:v>
                </c:pt>
                <c:pt idx="86439">
                  <c:v>0.83607169529499625</c:v>
                </c:pt>
                <c:pt idx="86440">
                  <c:v>0.83601045946955543</c:v>
                </c:pt>
                <c:pt idx="86441">
                  <c:v>0.83607169529499625</c:v>
                </c:pt>
                <c:pt idx="86442">
                  <c:v>0.83575961179544611</c:v>
                </c:pt>
                <c:pt idx="86443">
                  <c:v>0.83607169529499625</c:v>
                </c:pt>
                <c:pt idx="86444">
                  <c:v>0.8363840119536794</c:v>
                </c:pt>
                <c:pt idx="86445">
                  <c:v>0.83675756443780358</c:v>
                </c:pt>
                <c:pt idx="86446">
                  <c:v>0.8363840119536794</c:v>
                </c:pt>
                <c:pt idx="86447">
                  <c:v>0.83644510828976859</c:v>
                </c:pt>
                <c:pt idx="86448">
                  <c:v>0.8363840119536794</c:v>
                </c:pt>
                <c:pt idx="86449">
                  <c:v>0.83632286995515692</c:v>
                </c:pt>
                <c:pt idx="86450">
                  <c:v>0.83669656203288478</c:v>
                </c:pt>
                <c:pt idx="86451">
                  <c:v>0.83644510828976859</c:v>
                </c:pt>
                <c:pt idx="86452">
                  <c:v>0.83644510828976859</c:v>
                </c:pt>
                <c:pt idx="86453">
                  <c:v>0.83644510828976859</c:v>
                </c:pt>
                <c:pt idx="86454">
                  <c:v>0.83644510828976859</c:v>
                </c:pt>
                <c:pt idx="86455">
                  <c:v>0.8363840119536794</c:v>
                </c:pt>
                <c:pt idx="86456">
                  <c:v>0.8363840119536794</c:v>
                </c:pt>
                <c:pt idx="86457">
                  <c:v>0.8363840119536794</c:v>
                </c:pt>
                <c:pt idx="86458">
                  <c:v>0.8363840119536794</c:v>
                </c:pt>
                <c:pt idx="86459">
                  <c:v>0.83607169529499625</c:v>
                </c:pt>
                <c:pt idx="86460">
                  <c:v>0.8363840119536794</c:v>
                </c:pt>
                <c:pt idx="86461">
                  <c:v>0.8363840119536794</c:v>
                </c:pt>
                <c:pt idx="86462">
                  <c:v>0.8363840119536794</c:v>
                </c:pt>
                <c:pt idx="86463">
                  <c:v>0.8363840119536794</c:v>
                </c:pt>
                <c:pt idx="86464">
                  <c:v>0.83644510828976859</c:v>
                </c:pt>
                <c:pt idx="86465">
                  <c:v>0.83613288540500197</c:v>
                </c:pt>
                <c:pt idx="86466">
                  <c:v>0.8363840119536794</c:v>
                </c:pt>
                <c:pt idx="86467">
                  <c:v>0.83632286995515692</c:v>
                </c:pt>
                <c:pt idx="86468">
                  <c:v>0.83663551401869163</c:v>
                </c:pt>
                <c:pt idx="86469">
                  <c:v>0.83663551401869163</c:v>
                </c:pt>
                <c:pt idx="86470">
                  <c:v>0.83632286995515692</c:v>
                </c:pt>
                <c:pt idx="86471">
                  <c:v>0.8363840119536794</c:v>
                </c:pt>
                <c:pt idx="86472">
                  <c:v>0.83644510828976859</c:v>
                </c:pt>
                <c:pt idx="86473">
                  <c:v>0.83613288540500197</c:v>
                </c:pt>
                <c:pt idx="86474">
                  <c:v>0.83582089552238814</c:v>
                </c:pt>
                <c:pt idx="86475">
                  <c:v>0.83588213353226415</c:v>
                </c:pt>
                <c:pt idx="86476">
                  <c:v>0.83625512868332708</c:v>
                </c:pt>
                <c:pt idx="86477">
                  <c:v>0.83588213353226415</c:v>
                </c:pt>
                <c:pt idx="86478">
                  <c:v>0.83619402985074631</c:v>
                </c:pt>
                <c:pt idx="86479">
                  <c:v>0.83613288540500197</c:v>
                </c:pt>
                <c:pt idx="86480">
                  <c:v>0.83613288540500197</c:v>
                </c:pt>
                <c:pt idx="86481">
                  <c:v>0.83613288540500197</c:v>
                </c:pt>
                <c:pt idx="86482">
                  <c:v>0.83644510828976859</c:v>
                </c:pt>
                <c:pt idx="86483">
                  <c:v>0.83669656203288478</c:v>
                </c:pt>
                <c:pt idx="86484">
                  <c:v>0.83669656203288478</c:v>
                </c:pt>
                <c:pt idx="86485">
                  <c:v>0.83632286995515692</c:v>
                </c:pt>
                <c:pt idx="86486">
                  <c:v>0.83632286995515692</c:v>
                </c:pt>
                <c:pt idx="86487">
                  <c:v>0.83657442034405394</c:v>
                </c:pt>
                <c:pt idx="86488">
                  <c:v>0.83651328095772548</c:v>
                </c:pt>
                <c:pt idx="86489">
                  <c:v>0.83620044876589394</c:v>
                </c:pt>
                <c:pt idx="86490">
                  <c:v>0.8362616822429908</c:v>
                </c:pt>
                <c:pt idx="86491">
                  <c:v>0.83632286995515692</c:v>
                </c:pt>
                <c:pt idx="86492">
                  <c:v>0.83632286995515692</c:v>
                </c:pt>
                <c:pt idx="86493">
                  <c:v>0.8363840119536794</c:v>
                </c:pt>
                <c:pt idx="86494">
                  <c:v>0.83607169529499625</c:v>
                </c:pt>
                <c:pt idx="86495">
                  <c:v>0.8363840119536794</c:v>
                </c:pt>
                <c:pt idx="86496">
                  <c:v>0.8363840119536794</c:v>
                </c:pt>
                <c:pt idx="86497">
                  <c:v>0.83669656203288478</c:v>
                </c:pt>
                <c:pt idx="86498">
                  <c:v>0.83669656203288478</c:v>
                </c:pt>
                <c:pt idx="86499">
                  <c:v>0.83669656203288478</c:v>
                </c:pt>
                <c:pt idx="86500">
                  <c:v>0.8363840119536794</c:v>
                </c:pt>
                <c:pt idx="86501">
                  <c:v>0.83669656203288478</c:v>
                </c:pt>
                <c:pt idx="86502">
                  <c:v>0.83663551401869163</c:v>
                </c:pt>
                <c:pt idx="86503">
                  <c:v>0.83694839192221393</c:v>
                </c:pt>
                <c:pt idx="86504">
                  <c:v>0.83657442034405394</c:v>
                </c:pt>
                <c:pt idx="86505">
                  <c:v>0.83657442034405394</c:v>
                </c:pt>
                <c:pt idx="86506">
                  <c:v>0.83657442034405394</c:v>
                </c:pt>
                <c:pt idx="86507">
                  <c:v>0.83663551401869163</c:v>
                </c:pt>
                <c:pt idx="86508">
                  <c:v>0.83663551401869163</c:v>
                </c:pt>
                <c:pt idx="86509">
                  <c:v>0.83632286995515692</c:v>
                </c:pt>
                <c:pt idx="86510">
                  <c:v>0.83669656203288478</c:v>
                </c:pt>
                <c:pt idx="86511">
                  <c:v>0.83669656203288478</c:v>
                </c:pt>
                <c:pt idx="86512">
                  <c:v>0.83675756443780358</c:v>
                </c:pt>
                <c:pt idx="86513">
                  <c:v>0.83575961179544622</c:v>
                </c:pt>
                <c:pt idx="86514">
                  <c:v>0.83575961179544622</c:v>
                </c:pt>
                <c:pt idx="86515">
                  <c:v>0.83575961179544622</c:v>
                </c:pt>
                <c:pt idx="86516">
                  <c:v>0.83613288540500197</c:v>
                </c:pt>
                <c:pt idx="86517">
                  <c:v>0.83619402985074631</c:v>
                </c:pt>
                <c:pt idx="86518">
                  <c:v>0.83619402985074631</c:v>
                </c:pt>
                <c:pt idx="86519">
                  <c:v>0.83619402985074631</c:v>
                </c:pt>
                <c:pt idx="86520">
                  <c:v>0.83613288540500197</c:v>
                </c:pt>
                <c:pt idx="86521">
                  <c:v>0.83607169529499636</c:v>
                </c:pt>
                <c:pt idx="86522">
                  <c:v>0.83569828230022403</c:v>
                </c:pt>
                <c:pt idx="86523">
                  <c:v>0.83607169529499636</c:v>
                </c:pt>
                <c:pt idx="86524">
                  <c:v>0.83575961179544622</c:v>
                </c:pt>
                <c:pt idx="86525">
                  <c:v>0.83575961179544622</c:v>
                </c:pt>
                <c:pt idx="86526">
                  <c:v>0.83613288540500197</c:v>
                </c:pt>
                <c:pt idx="86527">
                  <c:v>0.83607169529499636</c:v>
                </c:pt>
                <c:pt idx="86528">
                  <c:v>0.83638401195367962</c:v>
                </c:pt>
                <c:pt idx="86529">
                  <c:v>0.83601045946955543</c:v>
                </c:pt>
                <c:pt idx="86530">
                  <c:v>0.83601045946955543</c:v>
                </c:pt>
                <c:pt idx="86531">
                  <c:v>0.83594917787742895</c:v>
                </c:pt>
                <c:pt idx="86532">
                  <c:v>0.83601045946955543</c:v>
                </c:pt>
                <c:pt idx="86533">
                  <c:v>0.83601045946955543</c:v>
                </c:pt>
                <c:pt idx="86534">
                  <c:v>0.83601045946955543</c:v>
                </c:pt>
                <c:pt idx="86535">
                  <c:v>0.83601045946955543</c:v>
                </c:pt>
                <c:pt idx="86536">
                  <c:v>0.83601045946955543</c:v>
                </c:pt>
                <c:pt idx="86537">
                  <c:v>0.83644510828976859</c:v>
                </c:pt>
                <c:pt idx="86538">
                  <c:v>0.83650615901455772</c:v>
                </c:pt>
                <c:pt idx="86539">
                  <c:v>0.83582089552238814</c:v>
                </c:pt>
                <c:pt idx="86540">
                  <c:v>0.83613288540500197</c:v>
                </c:pt>
                <c:pt idx="86541">
                  <c:v>0.83650615901455772</c:v>
                </c:pt>
                <c:pt idx="86542">
                  <c:v>0.83650615901455772</c:v>
                </c:pt>
                <c:pt idx="86543">
                  <c:v>0.83619402985074631</c:v>
                </c:pt>
                <c:pt idx="86544">
                  <c:v>0.83613288540500197</c:v>
                </c:pt>
                <c:pt idx="86545">
                  <c:v>0.83644510828976859</c:v>
                </c:pt>
                <c:pt idx="86546">
                  <c:v>0.83650615901455772</c:v>
                </c:pt>
                <c:pt idx="86547">
                  <c:v>0.83619402985074631</c:v>
                </c:pt>
                <c:pt idx="86548">
                  <c:v>0.83619402985074631</c:v>
                </c:pt>
                <c:pt idx="86549">
                  <c:v>0.83588213353226415</c:v>
                </c:pt>
                <c:pt idx="86550">
                  <c:v>0.83656716417910437</c:v>
                </c:pt>
                <c:pt idx="86551">
                  <c:v>0.83613288540500197</c:v>
                </c:pt>
                <c:pt idx="86552">
                  <c:v>0.83644510828976859</c:v>
                </c:pt>
                <c:pt idx="86553">
                  <c:v>0.83675756443780358</c:v>
                </c:pt>
                <c:pt idx="86554">
                  <c:v>0.83675756443780358</c:v>
                </c:pt>
                <c:pt idx="86555">
                  <c:v>0.83650615901455772</c:v>
                </c:pt>
                <c:pt idx="86556">
                  <c:v>0.83662812383439011</c:v>
                </c:pt>
                <c:pt idx="86557">
                  <c:v>0.83588213353226415</c:v>
                </c:pt>
                <c:pt idx="86558">
                  <c:v>0.83550913838120111</c:v>
                </c:pt>
                <c:pt idx="86559">
                  <c:v>0.83582089552238814</c:v>
                </c:pt>
                <c:pt idx="86560">
                  <c:v>0.83613288540500197</c:v>
                </c:pt>
                <c:pt idx="86561">
                  <c:v>0.83613288540500197</c:v>
                </c:pt>
                <c:pt idx="86562">
                  <c:v>0.8363840119536794</c:v>
                </c:pt>
                <c:pt idx="86563">
                  <c:v>0.8363840119536794</c:v>
                </c:pt>
                <c:pt idx="86564">
                  <c:v>0.83644510828976859</c:v>
                </c:pt>
                <c:pt idx="86565">
                  <c:v>0.83650615901455772</c:v>
                </c:pt>
                <c:pt idx="86566">
                  <c:v>0.83619402985074631</c:v>
                </c:pt>
                <c:pt idx="86567">
                  <c:v>0.83582089552238814</c:v>
                </c:pt>
                <c:pt idx="86568">
                  <c:v>0.83582089552238814</c:v>
                </c:pt>
                <c:pt idx="86569">
                  <c:v>0.83594332587621178</c:v>
                </c:pt>
                <c:pt idx="86570">
                  <c:v>0.83600447260529276</c:v>
                </c:pt>
                <c:pt idx="86571">
                  <c:v>0.83600447260529276</c:v>
                </c:pt>
                <c:pt idx="86572">
                  <c:v>0.83594332587621178</c:v>
                </c:pt>
                <c:pt idx="86573">
                  <c:v>0.8356317554975774</c:v>
                </c:pt>
                <c:pt idx="86574">
                  <c:v>0.83594332587621178</c:v>
                </c:pt>
                <c:pt idx="86575">
                  <c:v>0.83619402985074631</c:v>
                </c:pt>
                <c:pt idx="86576">
                  <c:v>0.83613288540500197</c:v>
                </c:pt>
                <c:pt idx="86577">
                  <c:v>0.83607169529499625</c:v>
                </c:pt>
                <c:pt idx="86578">
                  <c:v>0.8363840119536794</c:v>
                </c:pt>
                <c:pt idx="86579">
                  <c:v>0.8363840119536794</c:v>
                </c:pt>
                <c:pt idx="86580">
                  <c:v>0.8363840119536794</c:v>
                </c:pt>
                <c:pt idx="86581">
                  <c:v>0.83601045946955543</c:v>
                </c:pt>
                <c:pt idx="86582">
                  <c:v>0.83607169529499636</c:v>
                </c:pt>
                <c:pt idx="86583">
                  <c:v>0.83613288540500197</c:v>
                </c:pt>
                <c:pt idx="86584">
                  <c:v>0.83613288540500197</c:v>
                </c:pt>
                <c:pt idx="86585">
                  <c:v>0.83613288540500197</c:v>
                </c:pt>
                <c:pt idx="86586">
                  <c:v>0.8363840119536794</c:v>
                </c:pt>
                <c:pt idx="86587">
                  <c:v>0.83663551401869163</c:v>
                </c:pt>
                <c:pt idx="86588">
                  <c:v>0.83663551401869163</c:v>
                </c:pt>
                <c:pt idx="86589">
                  <c:v>0.83632286995515692</c:v>
                </c:pt>
                <c:pt idx="86590">
                  <c:v>0.83569828230022403</c:v>
                </c:pt>
                <c:pt idx="86591">
                  <c:v>0.83607169529499636</c:v>
                </c:pt>
                <c:pt idx="86592">
                  <c:v>0.83607169529499636</c:v>
                </c:pt>
                <c:pt idx="86593">
                  <c:v>0.83607169529499636</c:v>
                </c:pt>
                <c:pt idx="86594">
                  <c:v>0.83601045946955543</c:v>
                </c:pt>
                <c:pt idx="86595">
                  <c:v>0.8363840119536794</c:v>
                </c:pt>
                <c:pt idx="86596">
                  <c:v>0.83669656203288478</c:v>
                </c:pt>
                <c:pt idx="86597">
                  <c:v>0.83663551401869163</c:v>
                </c:pt>
                <c:pt idx="86598">
                  <c:v>0.83632286995515692</c:v>
                </c:pt>
                <c:pt idx="86599">
                  <c:v>0.83607169529499636</c:v>
                </c:pt>
                <c:pt idx="86600">
                  <c:v>0.83613288540500197</c:v>
                </c:pt>
                <c:pt idx="86601">
                  <c:v>0.83607169529499636</c:v>
                </c:pt>
                <c:pt idx="86602">
                  <c:v>0.8363840119536794</c:v>
                </c:pt>
                <c:pt idx="86603">
                  <c:v>0.83632286995515692</c:v>
                </c:pt>
                <c:pt idx="86604">
                  <c:v>0.83632286995515692</c:v>
                </c:pt>
                <c:pt idx="86605">
                  <c:v>0.83669656203288478</c:v>
                </c:pt>
                <c:pt idx="86606">
                  <c:v>0.83607169529499636</c:v>
                </c:pt>
                <c:pt idx="86607">
                  <c:v>0.83582089552238814</c:v>
                </c:pt>
                <c:pt idx="86608">
                  <c:v>0.83582089552238814</c:v>
                </c:pt>
                <c:pt idx="86609">
                  <c:v>0.83607169529499636</c:v>
                </c:pt>
                <c:pt idx="86610">
                  <c:v>0.83601045946955543</c:v>
                </c:pt>
                <c:pt idx="86611">
                  <c:v>0.8362616822429908</c:v>
                </c:pt>
                <c:pt idx="86612">
                  <c:v>0.83582647718773373</c:v>
                </c:pt>
                <c:pt idx="86613">
                  <c:v>0.83651328095772548</c:v>
                </c:pt>
                <c:pt idx="86614">
                  <c:v>0.83657442034405394</c:v>
                </c:pt>
                <c:pt idx="86615">
                  <c:v>0.83601045946955543</c:v>
                </c:pt>
                <c:pt idx="86616">
                  <c:v>0.83619402985074631</c:v>
                </c:pt>
                <c:pt idx="86617">
                  <c:v>0.83588213353226415</c:v>
                </c:pt>
                <c:pt idx="86618">
                  <c:v>0.83619402985074631</c:v>
                </c:pt>
                <c:pt idx="86619">
                  <c:v>0.8363840119536794</c:v>
                </c:pt>
                <c:pt idx="86620">
                  <c:v>0.83669656203288478</c:v>
                </c:pt>
                <c:pt idx="86621">
                  <c:v>0.8363840119536794</c:v>
                </c:pt>
                <c:pt idx="86622">
                  <c:v>0.83613288540500197</c:v>
                </c:pt>
                <c:pt idx="86623">
                  <c:v>0.83625512868332708</c:v>
                </c:pt>
                <c:pt idx="86624">
                  <c:v>0.83588213353226415</c:v>
                </c:pt>
                <c:pt idx="86625">
                  <c:v>0.83644510828976859</c:v>
                </c:pt>
                <c:pt idx="86626">
                  <c:v>0.83669656203288478</c:v>
                </c:pt>
                <c:pt idx="86627">
                  <c:v>0.8362616822429908</c:v>
                </c:pt>
                <c:pt idx="86628">
                  <c:v>0.8362616822429908</c:v>
                </c:pt>
                <c:pt idx="86629">
                  <c:v>0.83601045946955543</c:v>
                </c:pt>
                <c:pt idx="86630">
                  <c:v>0.83607169529499636</c:v>
                </c:pt>
                <c:pt idx="86631">
                  <c:v>0.83613288540500197</c:v>
                </c:pt>
                <c:pt idx="86632">
                  <c:v>0.83613288540500197</c:v>
                </c:pt>
                <c:pt idx="86633">
                  <c:v>0.83569828230022403</c:v>
                </c:pt>
                <c:pt idx="86634">
                  <c:v>0.83644510828976859</c:v>
                </c:pt>
                <c:pt idx="86635">
                  <c:v>0.83650615901455772</c:v>
                </c:pt>
                <c:pt idx="86636">
                  <c:v>0.83613288540500197</c:v>
                </c:pt>
                <c:pt idx="86637">
                  <c:v>0.83644510828976859</c:v>
                </c:pt>
                <c:pt idx="86638">
                  <c:v>0.83681852128454071</c:v>
                </c:pt>
                <c:pt idx="86639">
                  <c:v>0.83650615901455772</c:v>
                </c:pt>
                <c:pt idx="86640">
                  <c:v>0.83619402985074631</c:v>
                </c:pt>
                <c:pt idx="86641">
                  <c:v>0.836316181953766</c:v>
                </c:pt>
                <c:pt idx="86642">
                  <c:v>0.83600447260529276</c:v>
                </c:pt>
                <c:pt idx="86643">
                  <c:v>0.83594332587621178</c:v>
                </c:pt>
                <c:pt idx="86644">
                  <c:v>0.83625512868332708</c:v>
                </c:pt>
                <c:pt idx="86645">
                  <c:v>0.83619402985074631</c:v>
                </c:pt>
                <c:pt idx="86646">
                  <c:v>0.83650615901455772</c:v>
                </c:pt>
                <c:pt idx="86647">
                  <c:v>0.83650615901455772</c:v>
                </c:pt>
                <c:pt idx="86648">
                  <c:v>0.83613288540500197</c:v>
                </c:pt>
                <c:pt idx="86649">
                  <c:v>0.83613288540500197</c:v>
                </c:pt>
                <c:pt idx="86650">
                  <c:v>0.83650615901455772</c:v>
                </c:pt>
                <c:pt idx="86651">
                  <c:v>0.83650615901455772</c:v>
                </c:pt>
                <c:pt idx="86652">
                  <c:v>0.83607169529499625</c:v>
                </c:pt>
                <c:pt idx="86653">
                  <c:v>0.8363840119536794</c:v>
                </c:pt>
                <c:pt idx="86654">
                  <c:v>0.83644510828976859</c:v>
                </c:pt>
                <c:pt idx="86655">
                  <c:v>0.83644510828976859</c:v>
                </c:pt>
                <c:pt idx="86656">
                  <c:v>0.83644510828976859</c:v>
                </c:pt>
                <c:pt idx="86657">
                  <c:v>0.83613288540500197</c:v>
                </c:pt>
                <c:pt idx="86658">
                  <c:v>0.83619402985074631</c:v>
                </c:pt>
                <c:pt idx="86659">
                  <c:v>0.83588213353226415</c:v>
                </c:pt>
                <c:pt idx="86660">
                  <c:v>0.83594332587621178</c:v>
                </c:pt>
                <c:pt idx="86661">
                  <c:v>0.83594332587621178</c:v>
                </c:pt>
                <c:pt idx="86662">
                  <c:v>0.8356317554975774</c:v>
                </c:pt>
                <c:pt idx="86663">
                  <c:v>0.83569299552906118</c:v>
                </c:pt>
                <c:pt idx="86664">
                  <c:v>0.83606557377049184</c:v>
                </c:pt>
                <c:pt idx="86665">
                  <c:v>0.83637718971300778</c:v>
                </c:pt>
                <c:pt idx="86666">
                  <c:v>0.83606557377049184</c:v>
                </c:pt>
                <c:pt idx="86667">
                  <c:v>0.836316181953766</c:v>
                </c:pt>
                <c:pt idx="86668">
                  <c:v>0.83662812383439011</c:v>
                </c:pt>
                <c:pt idx="86669">
                  <c:v>0.83687943262411357</c:v>
                </c:pt>
                <c:pt idx="86670">
                  <c:v>0.83650615901455772</c:v>
                </c:pt>
                <c:pt idx="86671">
                  <c:v>0.83613288540500197</c:v>
                </c:pt>
                <c:pt idx="86672">
                  <c:v>0.83650615901455772</c:v>
                </c:pt>
                <c:pt idx="86673">
                  <c:v>0.83650615901455772</c:v>
                </c:pt>
                <c:pt idx="86674">
                  <c:v>0.83650615901455772</c:v>
                </c:pt>
                <c:pt idx="86675">
                  <c:v>0.83681852128454071</c:v>
                </c:pt>
                <c:pt idx="86676">
                  <c:v>0.83681852128454071</c:v>
                </c:pt>
                <c:pt idx="86677">
                  <c:v>0.83613288540500197</c:v>
                </c:pt>
                <c:pt idx="86678">
                  <c:v>0.83582089552238814</c:v>
                </c:pt>
                <c:pt idx="86679">
                  <c:v>0.83588213353226415</c:v>
                </c:pt>
                <c:pt idx="86680">
                  <c:v>0.8356317554975774</c:v>
                </c:pt>
                <c:pt idx="86681">
                  <c:v>0.8356317554975774</c:v>
                </c:pt>
                <c:pt idx="86682">
                  <c:v>0.836316181953766</c:v>
                </c:pt>
                <c:pt idx="86683">
                  <c:v>0.836316181953766</c:v>
                </c:pt>
                <c:pt idx="86684">
                  <c:v>0.83594332587621178</c:v>
                </c:pt>
                <c:pt idx="86685">
                  <c:v>0.836316181953766</c:v>
                </c:pt>
                <c:pt idx="86686">
                  <c:v>0.83600447260529276</c:v>
                </c:pt>
                <c:pt idx="86687">
                  <c:v>0.83606557377049184</c:v>
                </c:pt>
                <c:pt idx="86688">
                  <c:v>0.83606557377049184</c:v>
                </c:pt>
                <c:pt idx="86689">
                  <c:v>0.83606557377049184</c:v>
                </c:pt>
                <c:pt idx="86690">
                  <c:v>0.83600447260529276</c:v>
                </c:pt>
                <c:pt idx="86691">
                  <c:v>0.836316181953766</c:v>
                </c:pt>
                <c:pt idx="86692">
                  <c:v>0.836316181953766</c:v>
                </c:pt>
                <c:pt idx="86693">
                  <c:v>0.83637718971300801</c:v>
                </c:pt>
                <c:pt idx="86694">
                  <c:v>0.83637718971300801</c:v>
                </c:pt>
                <c:pt idx="86695">
                  <c:v>0.83600447260529276</c:v>
                </c:pt>
                <c:pt idx="86696">
                  <c:v>0.83600447260529276</c:v>
                </c:pt>
                <c:pt idx="86697">
                  <c:v>0.83625512868332708</c:v>
                </c:pt>
                <c:pt idx="86698">
                  <c:v>0.83619402985074631</c:v>
                </c:pt>
                <c:pt idx="86699">
                  <c:v>0.83613288540500197</c:v>
                </c:pt>
                <c:pt idx="86700">
                  <c:v>0.83644510828976859</c:v>
                </c:pt>
                <c:pt idx="86701">
                  <c:v>0.83650615901455772</c:v>
                </c:pt>
                <c:pt idx="86702">
                  <c:v>0.83656716417910437</c:v>
                </c:pt>
                <c:pt idx="86703">
                  <c:v>0.83619402985074631</c:v>
                </c:pt>
                <c:pt idx="86704">
                  <c:v>0.83650615901455772</c:v>
                </c:pt>
                <c:pt idx="86705">
                  <c:v>0.83650615901455772</c:v>
                </c:pt>
                <c:pt idx="86706">
                  <c:v>0.83644510828976859</c:v>
                </c:pt>
                <c:pt idx="86707">
                  <c:v>0.83601045946955543</c:v>
                </c:pt>
                <c:pt idx="86708">
                  <c:v>0.83632286995515692</c:v>
                </c:pt>
                <c:pt idx="86709">
                  <c:v>0.83663551401869163</c:v>
                </c:pt>
                <c:pt idx="86710">
                  <c:v>0.83669656203288478</c:v>
                </c:pt>
                <c:pt idx="86711">
                  <c:v>0.83675756443780358</c:v>
                </c:pt>
                <c:pt idx="86712">
                  <c:v>0.83644510828976859</c:v>
                </c:pt>
                <c:pt idx="86713">
                  <c:v>0.83613288540500197</c:v>
                </c:pt>
                <c:pt idx="86714">
                  <c:v>0.83582089552238814</c:v>
                </c:pt>
                <c:pt idx="86715">
                  <c:v>0.83613288540500197</c:v>
                </c:pt>
                <c:pt idx="86716">
                  <c:v>0.83607169529499636</c:v>
                </c:pt>
                <c:pt idx="86717">
                  <c:v>0.83601045946955543</c:v>
                </c:pt>
                <c:pt idx="86718">
                  <c:v>0.8363840119536794</c:v>
                </c:pt>
                <c:pt idx="86719">
                  <c:v>0.8363840119536794</c:v>
                </c:pt>
                <c:pt idx="86720">
                  <c:v>0.8363840119536794</c:v>
                </c:pt>
                <c:pt idx="86721">
                  <c:v>0.83632286995515692</c:v>
                </c:pt>
                <c:pt idx="86722">
                  <c:v>0.83632286995515692</c:v>
                </c:pt>
                <c:pt idx="86723">
                  <c:v>0.83663551401869163</c:v>
                </c:pt>
                <c:pt idx="86724">
                  <c:v>0.8362616822429908</c:v>
                </c:pt>
                <c:pt idx="86725">
                  <c:v>0.83632286995515692</c:v>
                </c:pt>
                <c:pt idx="86726">
                  <c:v>0.83632286995515692</c:v>
                </c:pt>
                <c:pt idx="86727">
                  <c:v>0.83669656203288478</c:v>
                </c:pt>
                <c:pt idx="86728">
                  <c:v>0.83644510828976859</c:v>
                </c:pt>
                <c:pt idx="86729">
                  <c:v>0.83650615901455772</c:v>
                </c:pt>
                <c:pt idx="86730">
                  <c:v>0.83625512868332708</c:v>
                </c:pt>
                <c:pt idx="86731">
                  <c:v>0.83625512868332708</c:v>
                </c:pt>
                <c:pt idx="86732">
                  <c:v>0.83619402985074631</c:v>
                </c:pt>
                <c:pt idx="86733">
                  <c:v>0.83613288540500197</c:v>
                </c:pt>
                <c:pt idx="86734">
                  <c:v>0.83644510828976859</c:v>
                </c:pt>
                <c:pt idx="86735">
                  <c:v>0.8363840119536794</c:v>
                </c:pt>
                <c:pt idx="86736">
                  <c:v>0.8363840119536794</c:v>
                </c:pt>
                <c:pt idx="86737">
                  <c:v>0.83644510828976859</c:v>
                </c:pt>
                <c:pt idx="86738">
                  <c:v>0.83681852128454071</c:v>
                </c:pt>
                <c:pt idx="86739">
                  <c:v>0.83681852128454071</c:v>
                </c:pt>
                <c:pt idx="86740">
                  <c:v>0.83582089552238814</c:v>
                </c:pt>
                <c:pt idx="86741">
                  <c:v>0.83619402985074631</c:v>
                </c:pt>
                <c:pt idx="86742">
                  <c:v>0.83619402985074631</c:v>
                </c:pt>
                <c:pt idx="86743">
                  <c:v>0.83619402985074631</c:v>
                </c:pt>
                <c:pt idx="86744">
                  <c:v>0.83613288540500197</c:v>
                </c:pt>
                <c:pt idx="86745">
                  <c:v>0.83613288540500197</c:v>
                </c:pt>
                <c:pt idx="86746">
                  <c:v>0.83619402985074631</c:v>
                </c:pt>
                <c:pt idx="86747">
                  <c:v>0.83644510828976859</c:v>
                </c:pt>
                <c:pt idx="86748">
                  <c:v>0.8363840119536794</c:v>
                </c:pt>
                <c:pt idx="86749">
                  <c:v>0.83632286995515692</c:v>
                </c:pt>
                <c:pt idx="86750">
                  <c:v>0.83632286995515692</c:v>
                </c:pt>
                <c:pt idx="86751">
                  <c:v>0.83669656203288478</c:v>
                </c:pt>
                <c:pt idx="86752">
                  <c:v>0.83644510828976859</c:v>
                </c:pt>
                <c:pt idx="86753">
                  <c:v>0.83650615901455772</c:v>
                </c:pt>
                <c:pt idx="86754">
                  <c:v>0.83619402985074631</c:v>
                </c:pt>
                <c:pt idx="86755">
                  <c:v>0.83588213353226415</c:v>
                </c:pt>
                <c:pt idx="86756">
                  <c:v>0.83619402985074631</c:v>
                </c:pt>
                <c:pt idx="86757">
                  <c:v>0.83613288540500197</c:v>
                </c:pt>
                <c:pt idx="86758">
                  <c:v>0.83582089552238814</c:v>
                </c:pt>
                <c:pt idx="86759">
                  <c:v>0.83619402985074631</c:v>
                </c:pt>
                <c:pt idx="86760">
                  <c:v>0.83687943262411357</c:v>
                </c:pt>
                <c:pt idx="86761">
                  <c:v>0.83650615901455772</c:v>
                </c:pt>
                <c:pt idx="86762">
                  <c:v>0.83644510828976859</c:v>
                </c:pt>
                <c:pt idx="86763">
                  <c:v>0.8363840119536794</c:v>
                </c:pt>
                <c:pt idx="86764">
                  <c:v>0.83632286995515692</c:v>
                </c:pt>
                <c:pt idx="86765">
                  <c:v>0.83657442034405394</c:v>
                </c:pt>
                <c:pt idx="86766">
                  <c:v>0.83688739244294807</c:v>
                </c:pt>
                <c:pt idx="86767">
                  <c:v>0.83657442034405394</c:v>
                </c:pt>
                <c:pt idx="86768">
                  <c:v>0.83594917787742895</c:v>
                </c:pt>
                <c:pt idx="86769">
                  <c:v>0.83601045946955543</c:v>
                </c:pt>
                <c:pt idx="86770">
                  <c:v>0.83607169529499636</c:v>
                </c:pt>
                <c:pt idx="86771">
                  <c:v>0.83644510828976859</c:v>
                </c:pt>
                <c:pt idx="86772">
                  <c:v>0.83638401195367962</c:v>
                </c:pt>
                <c:pt idx="86773">
                  <c:v>0.8363840119536794</c:v>
                </c:pt>
                <c:pt idx="86774">
                  <c:v>0.83663551401869163</c:v>
                </c:pt>
                <c:pt idx="86775">
                  <c:v>0.83657442034405394</c:v>
                </c:pt>
                <c:pt idx="86776">
                  <c:v>0.83620044876589394</c:v>
                </c:pt>
                <c:pt idx="86777">
                  <c:v>0.83651328095772548</c:v>
                </c:pt>
                <c:pt idx="86778">
                  <c:v>0.83688739244294807</c:v>
                </c:pt>
                <c:pt idx="86779">
                  <c:v>0.8362616822429908</c:v>
                </c:pt>
                <c:pt idx="86780">
                  <c:v>0.83632286995515692</c:v>
                </c:pt>
                <c:pt idx="86781">
                  <c:v>0.83601045946955543</c:v>
                </c:pt>
                <c:pt idx="86782">
                  <c:v>0.83607169529499636</c:v>
                </c:pt>
                <c:pt idx="86783">
                  <c:v>0.83607169529499636</c:v>
                </c:pt>
                <c:pt idx="86784">
                  <c:v>0.8363840119536794</c:v>
                </c:pt>
                <c:pt idx="86785">
                  <c:v>0.8362616822429908</c:v>
                </c:pt>
                <c:pt idx="86786">
                  <c:v>0.83620044876589394</c:v>
                </c:pt>
                <c:pt idx="86787">
                  <c:v>0.83620044876589394</c:v>
                </c:pt>
                <c:pt idx="86788">
                  <c:v>0.83651328095772548</c:v>
                </c:pt>
                <c:pt idx="86789">
                  <c:v>0.83657442034405394</c:v>
                </c:pt>
                <c:pt idx="86790">
                  <c:v>0.83632286995515692</c:v>
                </c:pt>
                <c:pt idx="86791">
                  <c:v>0.83669656203288501</c:v>
                </c:pt>
                <c:pt idx="86792">
                  <c:v>0.83632286995515692</c:v>
                </c:pt>
                <c:pt idx="86793">
                  <c:v>0.83601045946955543</c:v>
                </c:pt>
                <c:pt idx="86794">
                  <c:v>0.83607169529499636</c:v>
                </c:pt>
                <c:pt idx="86795">
                  <c:v>0.83607169529499636</c:v>
                </c:pt>
                <c:pt idx="86796">
                  <c:v>0.83607169529499636</c:v>
                </c:pt>
                <c:pt idx="86797">
                  <c:v>0.83601045946955543</c:v>
                </c:pt>
                <c:pt idx="86798">
                  <c:v>0.83632286995515692</c:v>
                </c:pt>
                <c:pt idx="86799">
                  <c:v>0.83632286995515692</c:v>
                </c:pt>
                <c:pt idx="86800">
                  <c:v>0.83663551401869163</c:v>
                </c:pt>
                <c:pt idx="86801">
                  <c:v>0.83657442034405394</c:v>
                </c:pt>
                <c:pt idx="86802">
                  <c:v>0.83657442034405394</c:v>
                </c:pt>
                <c:pt idx="86803">
                  <c:v>0.83663551401869163</c:v>
                </c:pt>
                <c:pt idx="86804">
                  <c:v>0.8362616822429908</c:v>
                </c:pt>
                <c:pt idx="86805">
                  <c:v>0.83669656203288478</c:v>
                </c:pt>
                <c:pt idx="86806">
                  <c:v>0.83644510828976859</c:v>
                </c:pt>
                <c:pt idx="86807">
                  <c:v>0.83675756443780358</c:v>
                </c:pt>
                <c:pt idx="86808">
                  <c:v>0.83675756443780358</c:v>
                </c:pt>
                <c:pt idx="86809">
                  <c:v>0.8363840119536794</c:v>
                </c:pt>
                <c:pt idx="86810">
                  <c:v>0.83644510828976859</c:v>
                </c:pt>
                <c:pt idx="86811">
                  <c:v>0.83650615901455772</c:v>
                </c:pt>
                <c:pt idx="86812">
                  <c:v>0.83619402985074631</c:v>
                </c:pt>
                <c:pt idx="86813">
                  <c:v>0.83588213353226415</c:v>
                </c:pt>
                <c:pt idx="86814">
                  <c:v>0.83588213353226415</c:v>
                </c:pt>
                <c:pt idx="86815">
                  <c:v>0.83619402985074631</c:v>
                </c:pt>
                <c:pt idx="86816">
                  <c:v>0.83613288540500197</c:v>
                </c:pt>
                <c:pt idx="86817">
                  <c:v>0.83613288540500197</c:v>
                </c:pt>
                <c:pt idx="86818">
                  <c:v>0.83619402985074631</c:v>
                </c:pt>
                <c:pt idx="86819">
                  <c:v>0.83613288540500197</c:v>
                </c:pt>
                <c:pt idx="86820">
                  <c:v>0.83632286995515692</c:v>
                </c:pt>
                <c:pt idx="86821">
                  <c:v>0.83632286995515692</c:v>
                </c:pt>
                <c:pt idx="86822">
                  <c:v>0.8363840119536794</c:v>
                </c:pt>
                <c:pt idx="86823">
                  <c:v>0.83638401195367962</c:v>
                </c:pt>
                <c:pt idx="86824">
                  <c:v>0.83644510828976859</c:v>
                </c:pt>
                <c:pt idx="86825">
                  <c:v>0.83613288540500197</c:v>
                </c:pt>
                <c:pt idx="86826">
                  <c:v>0.83619402985074631</c:v>
                </c:pt>
                <c:pt idx="86827">
                  <c:v>0.83650615901455772</c:v>
                </c:pt>
                <c:pt idx="86828">
                  <c:v>0.83644510828976859</c:v>
                </c:pt>
                <c:pt idx="86829">
                  <c:v>0.83669656203288478</c:v>
                </c:pt>
                <c:pt idx="86830">
                  <c:v>0.83601045946955543</c:v>
                </c:pt>
                <c:pt idx="86831">
                  <c:v>0.8363840119536794</c:v>
                </c:pt>
                <c:pt idx="86832">
                  <c:v>0.83650615901455772</c:v>
                </c:pt>
                <c:pt idx="86833">
                  <c:v>0.83619402985074631</c:v>
                </c:pt>
                <c:pt idx="86834">
                  <c:v>0.836316181953766</c:v>
                </c:pt>
                <c:pt idx="86835">
                  <c:v>0.836316181953766</c:v>
                </c:pt>
                <c:pt idx="86836">
                  <c:v>0.836316181953766</c:v>
                </c:pt>
                <c:pt idx="86837">
                  <c:v>0.83594332587621178</c:v>
                </c:pt>
                <c:pt idx="86838">
                  <c:v>0.83625512868332708</c:v>
                </c:pt>
                <c:pt idx="86839">
                  <c:v>0.83656716417910437</c:v>
                </c:pt>
                <c:pt idx="86840">
                  <c:v>0.83613288540500197</c:v>
                </c:pt>
                <c:pt idx="86841">
                  <c:v>0.83675756443780358</c:v>
                </c:pt>
                <c:pt idx="86842">
                  <c:v>0.83675756443780358</c:v>
                </c:pt>
                <c:pt idx="86843">
                  <c:v>0.83644510828976859</c:v>
                </c:pt>
                <c:pt idx="86844">
                  <c:v>0.83650615901455772</c:v>
                </c:pt>
                <c:pt idx="86845">
                  <c:v>0.83619402985074631</c:v>
                </c:pt>
                <c:pt idx="86846">
                  <c:v>0.83619402985074631</c:v>
                </c:pt>
                <c:pt idx="86847">
                  <c:v>0.83625512868332708</c:v>
                </c:pt>
                <c:pt idx="86848">
                  <c:v>0.836316181953766</c:v>
                </c:pt>
                <c:pt idx="86849">
                  <c:v>0.83631618195376578</c:v>
                </c:pt>
                <c:pt idx="86850">
                  <c:v>0.83687943262411357</c:v>
                </c:pt>
                <c:pt idx="86851">
                  <c:v>0.83644510828976859</c:v>
                </c:pt>
                <c:pt idx="86852">
                  <c:v>0.83644510828976859</c:v>
                </c:pt>
                <c:pt idx="86853">
                  <c:v>0.83681852128454071</c:v>
                </c:pt>
                <c:pt idx="86854">
                  <c:v>0.83650615901455772</c:v>
                </c:pt>
                <c:pt idx="86855">
                  <c:v>0.83656716417910437</c:v>
                </c:pt>
                <c:pt idx="86856">
                  <c:v>0.83625512868332708</c:v>
                </c:pt>
                <c:pt idx="86857">
                  <c:v>0.83588213353226415</c:v>
                </c:pt>
                <c:pt idx="86858">
                  <c:v>0.83619402985074631</c:v>
                </c:pt>
                <c:pt idx="86859">
                  <c:v>0.83625512868332708</c:v>
                </c:pt>
                <c:pt idx="86860">
                  <c:v>0.836316181953766</c:v>
                </c:pt>
                <c:pt idx="86861">
                  <c:v>0.83656716417910437</c:v>
                </c:pt>
                <c:pt idx="86862">
                  <c:v>0.83619402985074631</c:v>
                </c:pt>
                <c:pt idx="86863">
                  <c:v>0.83582089552238814</c:v>
                </c:pt>
                <c:pt idx="86864">
                  <c:v>0.83607169529499625</c:v>
                </c:pt>
                <c:pt idx="86865">
                  <c:v>0.83632286995515692</c:v>
                </c:pt>
                <c:pt idx="86866">
                  <c:v>0.83669656203288478</c:v>
                </c:pt>
                <c:pt idx="86867">
                  <c:v>0.8363840119536794</c:v>
                </c:pt>
                <c:pt idx="86868">
                  <c:v>0.83644510828976859</c:v>
                </c:pt>
                <c:pt idx="86869">
                  <c:v>0.83650615901455772</c:v>
                </c:pt>
                <c:pt idx="86870">
                  <c:v>0.83619402985074631</c:v>
                </c:pt>
                <c:pt idx="86871">
                  <c:v>0.83619402985074631</c:v>
                </c:pt>
                <c:pt idx="86872">
                  <c:v>0.83613288540500197</c:v>
                </c:pt>
                <c:pt idx="86873">
                  <c:v>0.83638401195367962</c:v>
                </c:pt>
                <c:pt idx="86874">
                  <c:v>0.83663551401869163</c:v>
                </c:pt>
                <c:pt idx="86875">
                  <c:v>0.83657442034405394</c:v>
                </c:pt>
                <c:pt idx="86876">
                  <c:v>0.83657442034405394</c:v>
                </c:pt>
                <c:pt idx="86877">
                  <c:v>0.83663551401869163</c:v>
                </c:pt>
                <c:pt idx="86878">
                  <c:v>0.83613288540500197</c:v>
                </c:pt>
                <c:pt idx="86879">
                  <c:v>0.83619402985074631</c:v>
                </c:pt>
                <c:pt idx="86880">
                  <c:v>0.83619402985074631</c:v>
                </c:pt>
                <c:pt idx="86881">
                  <c:v>0.83582089552238814</c:v>
                </c:pt>
                <c:pt idx="86882">
                  <c:v>0.83613288540500197</c:v>
                </c:pt>
                <c:pt idx="86883">
                  <c:v>0.83607169529499636</c:v>
                </c:pt>
                <c:pt idx="86884">
                  <c:v>0.83601045946955543</c:v>
                </c:pt>
                <c:pt idx="86885">
                  <c:v>0.83601045946955543</c:v>
                </c:pt>
                <c:pt idx="86886">
                  <c:v>0.83607169529499636</c:v>
                </c:pt>
                <c:pt idx="86887">
                  <c:v>0.83601045946955543</c:v>
                </c:pt>
                <c:pt idx="86888">
                  <c:v>0.8363840119536794</c:v>
                </c:pt>
                <c:pt idx="86889">
                  <c:v>0.83632286995515692</c:v>
                </c:pt>
                <c:pt idx="86890">
                  <c:v>0.83663551401869163</c:v>
                </c:pt>
                <c:pt idx="86891">
                  <c:v>0.83663551401869163</c:v>
                </c:pt>
                <c:pt idx="86892">
                  <c:v>0.83632286995515692</c:v>
                </c:pt>
                <c:pt idx="86893">
                  <c:v>0.83663551401869163</c:v>
                </c:pt>
                <c:pt idx="86894">
                  <c:v>0.83663551401869163</c:v>
                </c:pt>
                <c:pt idx="86895">
                  <c:v>0.83675756443780358</c:v>
                </c:pt>
                <c:pt idx="86896">
                  <c:v>0.83613288540500197</c:v>
                </c:pt>
                <c:pt idx="86897">
                  <c:v>0.83656716417910437</c:v>
                </c:pt>
                <c:pt idx="86898">
                  <c:v>0.83594332587621178</c:v>
                </c:pt>
                <c:pt idx="86899">
                  <c:v>0.83582089552238814</c:v>
                </c:pt>
                <c:pt idx="86900">
                  <c:v>0.83669656203288478</c:v>
                </c:pt>
                <c:pt idx="86901">
                  <c:v>0.83663551401869163</c:v>
                </c:pt>
                <c:pt idx="86902">
                  <c:v>0.83632286995515692</c:v>
                </c:pt>
                <c:pt idx="86903">
                  <c:v>0.8363840119536794</c:v>
                </c:pt>
                <c:pt idx="86904">
                  <c:v>0.8363840119536794</c:v>
                </c:pt>
                <c:pt idx="86905">
                  <c:v>0.83644510828976859</c:v>
                </c:pt>
                <c:pt idx="86906">
                  <c:v>0.83650615901455772</c:v>
                </c:pt>
                <c:pt idx="86907">
                  <c:v>0.83656716417910437</c:v>
                </c:pt>
                <c:pt idx="86908">
                  <c:v>0.83613288540500197</c:v>
                </c:pt>
                <c:pt idx="86909">
                  <c:v>0.83619402985074631</c:v>
                </c:pt>
                <c:pt idx="86910">
                  <c:v>0.83588213353226415</c:v>
                </c:pt>
                <c:pt idx="86911">
                  <c:v>0.83619402985074631</c:v>
                </c:pt>
                <c:pt idx="86912">
                  <c:v>0.83650615901455772</c:v>
                </c:pt>
                <c:pt idx="86913">
                  <c:v>0.83582089552238814</c:v>
                </c:pt>
                <c:pt idx="86914">
                  <c:v>0.83582089552238814</c:v>
                </c:pt>
                <c:pt idx="86915">
                  <c:v>0.83625512868332708</c:v>
                </c:pt>
                <c:pt idx="86916">
                  <c:v>0.83594332587621178</c:v>
                </c:pt>
                <c:pt idx="86917">
                  <c:v>0.83594332587621178</c:v>
                </c:pt>
                <c:pt idx="86918">
                  <c:v>0.836316181953766</c:v>
                </c:pt>
                <c:pt idx="86919">
                  <c:v>0.83600447260529276</c:v>
                </c:pt>
                <c:pt idx="86920">
                  <c:v>0.83637718971300778</c:v>
                </c:pt>
                <c:pt idx="86921">
                  <c:v>0.83600447260529276</c:v>
                </c:pt>
                <c:pt idx="86922">
                  <c:v>0.83600447260529276</c:v>
                </c:pt>
                <c:pt idx="86923">
                  <c:v>0.83600447260529276</c:v>
                </c:pt>
                <c:pt idx="86924">
                  <c:v>0.83606557377049184</c:v>
                </c:pt>
                <c:pt idx="86925">
                  <c:v>0.836316181953766</c:v>
                </c:pt>
                <c:pt idx="86926">
                  <c:v>0.83625512868332708</c:v>
                </c:pt>
                <c:pt idx="86927">
                  <c:v>0.83625512868332708</c:v>
                </c:pt>
                <c:pt idx="86928">
                  <c:v>0.83619402985074631</c:v>
                </c:pt>
                <c:pt idx="86929">
                  <c:v>0.83650615901455772</c:v>
                </c:pt>
                <c:pt idx="86930">
                  <c:v>0.83625512868332708</c:v>
                </c:pt>
                <c:pt idx="86931">
                  <c:v>0.83656716417910437</c:v>
                </c:pt>
                <c:pt idx="86932">
                  <c:v>0.83582089552238814</c:v>
                </c:pt>
                <c:pt idx="86933">
                  <c:v>0.83613288540500197</c:v>
                </c:pt>
                <c:pt idx="86934">
                  <c:v>0.83575961179544622</c:v>
                </c:pt>
                <c:pt idx="86935">
                  <c:v>0.83613288540500197</c:v>
                </c:pt>
                <c:pt idx="86936">
                  <c:v>0.83613288540500197</c:v>
                </c:pt>
                <c:pt idx="86937">
                  <c:v>0.83575961179544622</c:v>
                </c:pt>
                <c:pt idx="86938">
                  <c:v>0.83650615901455772</c:v>
                </c:pt>
                <c:pt idx="86939">
                  <c:v>0.83662812383439011</c:v>
                </c:pt>
                <c:pt idx="86940">
                  <c:v>0.83625512868332708</c:v>
                </c:pt>
                <c:pt idx="86941">
                  <c:v>0.83619402985074631</c:v>
                </c:pt>
                <c:pt idx="86942">
                  <c:v>0.83588213353226415</c:v>
                </c:pt>
                <c:pt idx="86943">
                  <c:v>0.83588213353226415</c:v>
                </c:pt>
                <c:pt idx="86944">
                  <c:v>0.83594332587621178</c:v>
                </c:pt>
                <c:pt idx="86945">
                  <c:v>0.83625512868332708</c:v>
                </c:pt>
                <c:pt idx="86946">
                  <c:v>0.83619402985074631</c:v>
                </c:pt>
                <c:pt idx="86947">
                  <c:v>0.83582089552238814</c:v>
                </c:pt>
                <c:pt idx="86948">
                  <c:v>0.83613288540500197</c:v>
                </c:pt>
                <c:pt idx="86949">
                  <c:v>0.83613288540500197</c:v>
                </c:pt>
                <c:pt idx="86950">
                  <c:v>0.83582089552238814</c:v>
                </c:pt>
                <c:pt idx="86951">
                  <c:v>0.83575961179544622</c:v>
                </c:pt>
                <c:pt idx="86952">
                  <c:v>0.83613288540500197</c:v>
                </c:pt>
                <c:pt idx="86953">
                  <c:v>0.83588213353226415</c:v>
                </c:pt>
                <c:pt idx="86954">
                  <c:v>0.83625512868332708</c:v>
                </c:pt>
                <c:pt idx="86955">
                  <c:v>0.83625512868332708</c:v>
                </c:pt>
                <c:pt idx="86956">
                  <c:v>0.83625512868332708</c:v>
                </c:pt>
                <c:pt idx="86957">
                  <c:v>0.83588213353226415</c:v>
                </c:pt>
                <c:pt idx="86958">
                  <c:v>0.83582089552238814</c:v>
                </c:pt>
                <c:pt idx="86959">
                  <c:v>0.83613288540500197</c:v>
                </c:pt>
                <c:pt idx="86960">
                  <c:v>0.83613288540500197</c:v>
                </c:pt>
                <c:pt idx="86961">
                  <c:v>0.83613288540500197</c:v>
                </c:pt>
                <c:pt idx="86962">
                  <c:v>0.83607169529499636</c:v>
                </c:pt>
                <c:pt idx="86963">
                  <c:v>0.83644510828976859</c:v>
                </c:pt>
                <c:pt idx="86964">
                  <c:v>0.83650615901455772</c:v>
                </c:pt>
                <c:pt idx="86965">
                  <c:v>0.83619402985074631</c:v>
                </c:pt>
                <c:pt idx="86966">
                  <c:v>0.83588213353226415</c:v>
                </c:pt>
                <c:pt idx="86967">
                  <c:v>0.83619402985074631</c:v>
                </c:pt>
                <c:pt idx="86968">
                  <c:v>0.83601045946955543</c:v>
                </c:pt>
                <c:pt idx="86969">
                  <c:v>0.83594917787742895</c:v>
                </c:pt>
                <c:pt idx="86970">
                  <c:v>0.83632286995515692</c:v>
                </c:pt>
                <c:pt idx="86971">
                  <c:v>0.83632286995515692</c:v>
                </c:pt>
                <c:pt idx="86972">
                  <c:v>0.83663551401869163</c:v>
                </c:pt>
                <c:pt idx="86973">
                  <c:v>0.83663551401869163</c:v>
                </c:pt>
                <c:pt idx="86974">
                  <c:v>0.83669656203288478</c:v>
                </c:pt>
                <c:pt idx="86975">
                  <c:v>0.83607169529499636</c:v>
                </c:pt>
                <c:pt idx="86976">
                  <c:v>0.83613288540500197</c:v>
                </c:pt>
                <c:pt idx="86977">
                  <c:v>0.83582089552238814</c:v>
                </c:pt>
                <c:pt idx="86978">
                  <c:v>0.83582089552238814</c:v>
                </c:pt>
                <c:pt idx="86979">
                  <c:v>0.83613288540500197</c:v>
                </c:pt>
                <c:pt idx="86980">
                  <c:v>0.83607169529499636</c:v>
                </c:pt>
                <c:pt idx="86981">
                  <c:v>0.83607169529499636</c:v>
                </c:pt>
                <c:pt idx="86982">
                  <c:v>0.83569828230022403</c:v>
                </c:pt>
                <c:pt idx="86983">
                  <c:v>0.83601045946955543</c:v>
                </c:pt>
                <c:pt idx="86984">
                  <c:v>0.83601045946955543</c:v>
                </c:pt>
                <c:pt idx="86985">
                  <c:v>0.83601045946955543</c:v>
                </c:pt>
                <c:pt idx="86986">
                  <c:v>0.83601045946955543</c:v>
                </c:pt>
                <c:pt idx="86987">
                  <c:v>0.83588785046728986</c:v>
                </c:pt>
                <c:pt idx="86988">
                  <c:v>0.8362616822429908</c:v>
                </c:pt>
                <c:pt idx="86989">
                  <c:v>0.83620044876589394</c:v>
                </c:pt>
                <c:pt idx="86990">
                  <c:v>0.8362616822429908</c:v>
                </c:pt>
                <c:pt idx="86991">
                  <c:v>0.83657442034405394</c:v>
                </c:pt>
                <c:pt idx="86992">
                  <c:v>0.8368263473053893</c:v>
                </c:pt>
                <c:pt idx="86993">
                  <c:v>0.83651328095772548</c:v>
                </c:pt>
                <c:pt idx="86994">
                  <c:v>0.83688739244294807</c:v>
                </c:pt>
                <c:pt idx="86995">
                  <c:v>0.83632286995515692</c:v>
                </c:pt>
                <c:pt idx="86996">
                  <c:v>0.83650615901455772</c:v>
                </c:pt>
                <c:pt idx="86997">
                  <c:v>0.83650615901455772</c:v>
                </c:pt>
                <c:pt idx="86998">
                  <c:v>0.83613288540500197</c:v>
                </c:pt>
                <c:pt idx="86999">
                  <c:v>0.83619402985074631</c:v>
                </c:pt>
                <c:pt idx="87000">
                  <c:v>0.83619402985074631</c:v>
                </c:pt>
                <c:pt idx="87001">
                  <c:v>0.83588213353226415</c:v>
                </c:pt>
                <c:pt idx="87002">
                  <c:v>0.83625512868332708</c:v>
                </c:pt>
                <c:pt idx="87003">
                  <c:v>0.83625512868332708</c:v>
                </c:pt>
                <c:pt idx="87004">
                  <c:v>0.83625512868332708</c:v>
                </c:pt>
                <c:pt idx="87005">
                  <c:v>0.83625512868332708</c:v>
                </c:pt>
                <c:pt idx="87006">
                  <c:v>0.83588213353226415</c:v>
                </c:pt>
                <c:pt idx="87007">
                  <c:v>0.83588213353226415</c:v>
                </c:pt>
                <c:pt idx="87008">
                  <c:v>0.83588213353226415</c:v>
                </c:pt>
                <c:pt idx="87009">
                  <c:v>0.83619402985074631</c:v>
                </c:pt>
                <c:pt idx="87010">
                  <c:v>0.83681852128454071</c:v>
                </c:pt>
                <c:pt idx="87011">
                  <c:v>0.83638401195367962</c:v>
                </c:pt>
                <c:pt idx="87012">
                  <c:v>0.8363840119536794</c:v>
                </c:pt>
                <c:pt idx="87013">
                  <c:v>0.83632286995515692</c:v>
                </c:pt>
                <c:pt idx="87014">
                  <c:v>0.83632286995515692</c:v>
                </c:pt>
                <c:pt idx="87015">
                  <c:v>0.83663551401869163</c:v>
                </c:pt>
                <c:pt idx="87016">
                  <c:v>0.8362616822429908</c:v>
                </c:pt>
                <c:pt idx="87017">
                  <c:v>0.83663551401869163</c:v>
                </c:pt>
                <c:pt idx="87018">
                  <c:v>0.83632286995515692</c:v>
                </c:pt>
                <c:pt idx="87019">
                  <c:v>0.83601045946955543</c:v>
                </c:pt>
                <c:pt idx="87020">
                  <c:v>0.83607169529499636</c:v>
                </c:pt>
                <c:pt idx="87021">
                  <c:v>0.83613288540500197</c:v>
                </c:pt>
                <c:pt idx="87022">
                  <c:v>0.83619402985074631</c:v>
                </c:pt>
                <c:pt idx="87023">
                  <c:v>0.83619402985074631</c:v>
                </c:pt>
                <c:pt idx="87024">
                  <c:v>0.83619402985074631</c:v>
                </c:pt>
                <c:pt idx="87025">
                  <c:v>0.83625512868332708</c:v>
                </c:pt>
                <c:pt idx="87026">
                  <c:v>0.83588213353226415</c:v>
                </c:pt>
                <c:pt idx="87027">
                  <c:v>0.83613288540500197</c:v>
                </c:pt>
                <c:pt idx="87028">
                  <c:v>0.83644510828976859</c:v>
                </c:pt>
                <c:pt idx="87029">
                  <c:v>0.83669656203288478</c:v>
                </c:pt>
                <c:pt idx="87030">
                  <c:v>0.83669656203288478</c:v>
                </c:pt>
                <c:pt idx="87031">
                  <c:v>0.83669656203288478</c:v>
                </c:pt>
                <c:pt idx="87032">
                  <c:v>0.83632286995515692</c:v>
                </c:pt>
                <c:pt idx="87033">
                  <c:v>0.8363840119536794</c:v>
                </c:pt>
                <c:pt idx="87034">
                  <c:v>0.83644510828976859</c:v>
                </c:pt>
                <c:pt idx="87035">
                  <c:v>0.83681852128454071</c:v>
                </c:pt>
                <c:pt idx="87036">
                  <c:v>0.83675756443780358</c:v>
                </c:pt>
                <c:pt idx="87037">
                  <c:v>0.8363840119536794</c:v>
                </c:pt>
                <c:pt idx="87038">
                  <c:v>0.8363840119536794</c:v>
                </c:pt>
                <c:pt idx="87039">
                  <c:v>0.83669656203288478</c:v>
                </c:pt>
                <c:pt idx="87040">
                  <c:v>0.83644510828976859</c:v>
                </c:pt>
                <c:pt idx="87041">
                  <c:v>0.83675756443780358</c:v>
                </c:pt>
                <c:pt idx="87042">
                  <c:v>0.83675756443780358</c:v>
                </c:pt>
                <c:pt idx="87043">
                  <c:v>0.8363840119536794</c:v>
                </c:pt>
                <c:pt idx="87044">
                  <c:v>0.83669656203288478</c:v>
                </c:pt>
                <c:pt idx="87045">
                  <c:v>0.8363840119536794</c:v>
                </c:pt>
                <c:pt idx="87046">
                  <c:v>0.83644510828976859</c:v>
                </c:pt>
                <c:pt idx="87047">
                  <c:v>0.83613288540500197</c:v>
                </c:pt>
                <c:pt idx="87048">
                  <c:v>0.83588213353226415</c:v>
                </c:pt>
                <c:pt idx="87049">
                  <c:v>0.83594332587621178</c:v>
                </c:pt>
                <c:pt idx="87050">
                  <c:v>0.83625512868332708</c:v>
                </c:pt>
                <c:pt idx="87051">
                  <c:v>0.83625512868332708</c:v>
                </c:pt>
                <c:pt idx="87052">
                  <c:v>0.83588213353226415</c:v>
                </c:pt>
                <c:pt idx="87053">
                  <c:v>0.83656716417910437</c:v>
                </c:pt>
                <c:pt idx="87054">
                  <c:v>0.83687943262411357</c:v>
                </c:pt>
                <c:pt idx="87055">
                  <c:v>0.83650615901455772</c:v>
                </c:pt>
                <c:pt idx="87056">
                  <c:v>0.83582089552238814</c:v>
                </c:pt>
                <c:pt idx="87057">
                  <c:v>0.83613288540500197</c:v>
                </c:pt>
                <c:pt idx="87058">
                  <c:v>0.83644510828976859</c:v>
                </c:pt>
                <c:pt idx="87059">
                  <c:v>0.83644510828976859</c:v>
                </c:pt>
                <c:pt idx="87060">
                  <c:v>0.8363840119536794</c:v>
                </c:pt>
                <c:pt idx="87061">
                  <c:v>0.83669656203288478</c:v>
                </c:pt>
                <c:pt idx="87062">
                  <c:v>0.8363840119536794</c:v>
                </c:pt>
                <c:pt idx="87063">
                  <c:v>0.8363840119536794</c:v>
                </c:pt>
                <c:pt idx="87064">
                  <c:v>0.83644510828976859</c:v>
                </c:pt>
                <c:pt idx="87065">
                  <c:v>0.83650615901455772</c:v>
                </c:pt>
                <c:pt idx="87066">
                  <c:v>0.83656716417910437</c:v>
                </c:pt>
                <c:pt idx="87067">
                  <c:v>0.83625512868332708</c:v>
                </c:pt>
                <c:pt idx="87068">
                  <c:v>0.83656716417910437</c:v>
                </c:pt>
                <c:pt idx="87069">
                  <c:v>0.83619402985074631</c:v>
                </c:pt>
                <c:pt idx="87070">
                  <c:v>0.83650615901455772</c:v>
                </c:pt>
                <c:pt idx="87071">
                  <c:v>0.83650615901455772</c:v>
                </c:pt>
                <c:pt idx="87072">
                  <c:v>0.83681852128454071</c:v>
                </c:pt>
                <c:pt idx="87073">
                  <c:v>0.83644510828976859</c:v>
                </c:pt>
                <c:pt idx="87074">
                  <c:v>0.83644510828976859</c:v>
                </c:pt>
                <c:pt idx="87075">
                  <c:v>0.83650615901455772</c:v>
                </c:pt>
                <c:pt idx="87076">
                  <c:v>0.83650615901455772</c:v>
                </c:pt>
                <c:pt idx="87077">
                  <c:v>0.83613288540500197</c:v>
                </c:pt>
                <c:pt idx="87078">
                  <c:v>0.83650615901455772</c:v>
                </c:pt>
                <c:pt idx="87079">
                  <c:v>0.83656716417910437</c:v>
                </c:pt>
                <c:pt idx="87080">
                  <c:v>0.83619402985074631</c:v>
                </c:pt>
                <c:pt idx="87081">
                  <c:v>0.83650615901455772</c:v>
                </c:pt>
                <c:pt idx="87082">
                  <c:v>0.83656716417910437</c:v>
                </c:pt>
                <c:pt idx="87083">
                  <c:v>0.83625512868332708</c:v>
                </c:pt>
                <c:pt idx="87084">
                  <c:v>0.83656716417910437</c:v>
                </c:pt>
                <c:pt idx="87085">
                  <c:v>0.83619402985074631</c:v>
                </c:pt>
                <c:pt idx="87086">
                  <c:v>0.83650615901455772</c:v>
                </c:pt>
                <c:pt idx="87087">
                  <c:v>0.83681852128454071</c:v>
                </c:pt>
                <c:pt idx="87088">
                  <c:v>0.83650615901455772</c:v>
                </c:pt>
                <c:pt idx="87089">
                  <c:v>0.83625512868332708</c:v>
                </c:pt>
                <c:pt idx="87090">
                  <c:v>0.83625512868332708</c:v>
                </c:pt>
                <c:pt idx="87091">
                  <c:v>0.83594332587621178</c:v>
                </c:pt>
                <c:pt idx="87092">
                  <c:v>0.83588213353226415</c:v>
                </c:pt>
                <c:pt idx="87093">
                  <c:v>0.83619402985074631</c:v>
                </c:pt>
                <c:pt idx="87094">
                  <c:v>0.83650615901455772</c:v>
                </c:pt>
                <c:pt idx="87095">
                  <c:v>0.83619402985074631</c:v>
                </c:pt>
                <c:pt idx="87096">
                  <c:v>0.83588213353226415</c:v>
                </c:pt>
                <c:pt idx="87097">
                  <c:v>0.83625512868332708</c:v>
                </c:pt>
                <c:pt idx="87098">
                  <c:v>0.83594332587621178</c:v>
                </c:pt>
                <c:pt idx="87099">
                  <c:v>0.83662812383439011</c:v>
                </c:pt>
                <c:pt idx="87100">
                  <c:v>0.83656716417910437</c:v>
                </c:pt>
                <c:pt idx="87101">
                  <c:v>0.83644510828976859</c:v>
                </c:pt>
                <c:pt idx="87102">
                  <c:v>0.83675756443780358</c:v>
                </c:pt>
                <c:pt idx="87103">
                  <c:v>0.83644510828976859</c:v>
                </c:pt>
                <c:pt idx="87104">
                  <c:v>0.83613288540500197</c:v>
                </c:pt>
                <c:pt idx="87105">
                  <c:v>0.83650615901455772</c:v>
                </c:pt>
                <c:pt idx="87106">
                  <c:v>0.83656716417910437</c:v>
                </c:pt>
                <c:pt idx="87107">
                  <c:v>0.83625512868332708</c:v>
                </c:pt>
                <c:pt idx="87108">
                  <c:v>0.83594332587621178</c:v>
                </c:pt>
                <c:pt idx="87109">
                  <c:v>0.83600447260529276</c:v>
                </c:pt>
                <c:pt idx="87110">
                  <c:v>0.836316181953766</c:v>
                </c:pt>
                <c:pt idx="87111">
                  <c:v>0.83600447260529276</c:v>
                </c:pt>
                <c:pt idx="87112">
                  <c:v>0.83600447260529276</c:v>
                </c:pt>
                <c:pt idx="87113">
                  <c:v>0.836316181953766</c:v>
                </c:pt>
                <c:pt idx="87114">
                  <c:v>0.83594332587621178</c:v>
                </c:pt>
                <c:pt idx="87115">
                  <c:v>0.836316181953766</c:v>
                </c:pt>
                <c:pt idx="87116">
                  <c:v>0.83600447260529276</c:v>
                </c:pt>
                <c:pt idx="87117">
                  <c:v>0.836316181953766</c:v>
                </c:pt>
                <c:pt idx="87118">
                  <c:v>0.836316181953766</c:v>
                </c:pt>
                <c:pt idx="87119">
                  <c:v>0.83594332587621178</c:v>
                </c:pt>
                <c:pt idx="87120">
                  <c:v>0.83594332587621178</c:v>
                </c:pt>
                <c:pt idx="87121">
                  <c:v>0.83588213353226415</c:v>
                </c:pt>
                <c:pt idx="87122">
                  <c:v>0.83619402985074631</c:v>
                </c:pt>
                <c:pt idx="87123">
                  <c:v>0.83681852128454071</c:v>
                </c:pt>
                <c:pt idx="87124">
                  <c:v>0.83613288540500197</c:v>
                </c:pt>
                <c:pt idx="87125">
                  <c:v>0.83644510828976859</c:v>
                </c:pt>
                <c:pt idx="87126">
                  <c:v>0.83644510828976859</c:v>
                </c:pt>
                <c:pt idx="87127">
                  <c:v>0.83619402985074631</c:v>
                </c:pt>
                <c:pt idx="87128">
                  <c:v>0.83650615901455772</c:v>
                </c:pt>
                <c:pt idx="87129">
                  <c:v>0.83619402985074631</c:v>
                </c:pt>
                <c:pt idx="87130">
                  <c:v>0.83662812383439011</c:v>
                </c:pt>
                <c:pt idx="87131">
                  <c:v>0.83637718971300801</c:v>
                </c:pt>
                <c:pt idx="87132">
                  <c:v>0.83600447260529276</c:v>
                </c:pt>
                <c:pt idx="87133">
                  <c:v>0.83594332587621178</c:v>
                </c:pt>
                <c:pt idx="87134">
                  <c:v>0.83625512868332708</c:v>
                </c:pt>
                <c:pt idx="87135">
                  <c:v>0.836316181953766</c:v>
                </c:pt>
                <c:pt idx="87136">
                  <c:v>0.83625512868332708</c:v>
                </c:pt>
                <c:pt idx="87137">
                  <c:v>0.83619402985074631</c:v>
                </c:pt>
                <c:pt idx="87138">
                  <c:v>0.83619402985074631</c:v>
                </c:pt>
                <c:pt idx="87139">
                  <c:v>0.83619402985074631</c:v>
                </c:pt>
                <c:pt idx="87140">
                  <c:v>0.83575961179544622</c:v>
                </c:pt>
                <c:pt idx="87141">
                  <c:v>0.83607169529499636</c:v>
                </c:pt>
                <c:pt idx="87142">
                  <c:v>0.83638401195367962</c:v>
                </c:pt>
                <c:pt idx="87143">
                  <c:v>0.83675756443780358</c:v>
                </c:pt>
                <c:pt idx="87144">
                  <c:v>0.83644510828976859</c:v>
                </c:pt>
                <c:pt idx="87145">
                  <c:v>0.83644510828976859</c:v>
                </c:pt>
                <c:pt idx="87146">
                  <c:v>0.83675756443780358</c:v>
                </c:pt>
                <c:pt idx="87147">
                  <c:v>0.83644510828976859</c:v>
                </c:pt>
                <c:pt idx="87148">
                  <c:v>0.83644510828976859</c:v>
                </c:pt>
                <c:pt idx="87149">
                  <c:v>0.83644510828976859</c:v>
                </c:pt>
                <c:pt idx="87150">
                  <c:v>0.83675756443780358</c:v>
                </c:pt>
                <c:pt idx="87151">
                  <c:v>0.8363840119536794</c:v>
                </c:pt>
                <c:pt idx="87152">
                  <c:v>0.8363840119536794</c:v>
                </c:pt>
                <c:pt idx="87153">
                  <c:v>0.83669656203288478</c:v>
                </c:pt>
                <c:pt idx="87154">
                  <c:v>0.83644510828976859</c:v>
                </c:pt>
                <c:pt idx="87155">
                  <c:v>0.83613288540500197</c:v>
                </c:pt>
                <c:pt idx="87156">
                  <c:v>0.83619402985074631</c:v>
                </c:pt>
                <c:pt idx="87157">
                  <c:v>0.83662812383439011</c:v>
                </c:pt>
                <c:pt idx="87158">
                  <c:v>0.83594332587621178</c:v>
                </c:pt>
                <c:pt idx="87159">
                  <c:v>0.836316181953766</c:v>
                </c:pt>
                <c:pt idx="87160">
                  <c:v>0.836316181953766</c:v>
                </c:pt>
                <c:pt idx="87161">
                  <c:v>0.836316181953766</c:v>
                </c:pt>
                <c:pt idx="87162">
                  <c:v>0.836316181953766</c:v>
                </c:pt>
                <c:pt idx="87163">
                  <c:v>0.836316181953766</c:v>
                </c:pt>
                <c:pt idx="87164">
                  <c:v>0.83637718971300801</c:v>
                </c:pt>
                <c:pt idx="87165">
                  <c:v>0.83600447260529276</c:v>
                </c:pt>
                <c:pt idx="87166">
                  <c:v>0.83594332587621178</c:v>
                </c:pt>
                <c:pt idx="87167">
                  <c:v>0.83594332587621178</c:v>
                </c:pt>
                <c:pt idx="87168">
                  <c:v>0.836316181953766</c:v>
                </c:pt>
                <c:pt idx="87169">
                  <c:v>0.83600447260529276</c:v>
                </c:pt>
                <c:pt idx="87170">
                  <c:v>0.83606557377049184</c:v>
                </c:pt>
                <c:pt idx="87171">
                  <c:v>0.83600447260529276</c:v>
                </c:pt>
                <c:pt idx="87172">
                  <c:v>0.83569299552906118</c:v>
                </c:pt>
                <c:pt idx="87173">
                  <c:v>0.83606557377049184</c:v>
                </c:pt>
                <c:pt idx="87174">
                  <c:v>0.83637718971300801</c:v>
                </c:pt>
                <c:pt idx="87175">
                  <c:v>0.83600447260529276</c:v>
                </c:pt>
                <c:pt idx="87176">
                  <c:v>0.836316181953766</c:v>
                </c:pt>
                <c:pt idx="87177">
                  <c:v>0.83588213353226415</c:v>
                </c:pt>
                <c:pt idx="87178">
                  <c:v>0.83582089552238814</c:v>
                </c:pt>
                <c:pt idx="87179">
                  <c:v>0.83644510828976859</c:v>
                </c:pt>
                <c:pt idx="87180">
                  <c:v>0.8363840119536794</c:v>
                </c:pt>
                <c:pt idx="87181">
                  <c:v>0.83632286995515692</c:v>
                </c:pt>
                <c:pt idx="87182">
                  <c:v>0.83663551401869163</c:v>
                </c:pt>
                <c:pt idx="87183">
                  <c:v>0.83663551401869163</c:v>
                </c:pt>
                <c:pt idx="87184">
                  <c:v>0.83632286995515692</c:v>
                </c:pt>
                <c:pt idx="87185">
                  <c:v>0.83601045946955543</c:v>
                </c:pt>
                <c:pt idx="87186">
                  <c:v>0.8363840119536794</c:v>
                </c:pt>
                <c:pt idx="87187">
                  <c:v>0.83675756443780358</c:v>
                </c:pt>
                <c:pt idx="87188">
                  <c:v>0.83644510828976859</c:v>
                </c:pt>
                <c:pt idx="87189">
                  <c:v>0.83644510828976859</c:v>
                </c:pt>
                <c:pt idx="87190">
                  <c:v>0.83644510828976859</c:v>
                </c:pt>
                <c:pt idx="87191">
                  <c:v>0.83644510828976859</c:v>
                </c:pt>
                <c:pt idx="87192">
                  <c:v>0.83601045946955543</c:v>
                </c:pt>
                <c:pt idx="87193">
                  <c:v>0.83601045946955543</c:v>
                </c:pt>
                <c:pt idx="87194">
                  <c:v>0.83601045946955543</c:v>
                </c:pt>
                <c:pt idx="87195">
                  <c:v>0.8363840119536794</c:v>
                </c:pt>
                <c:pt idx="87196">
                  <c:v>0.83601045946955543</c:v>
                </c:pt>
                <c:pt idx="87197">
                  <c:v>0.83632286995515692</c:v>
                </c:pt>
                <c:pt idx="87198">
                  <c:v>0.83663551401869163</c:v>
                </c:pt>
                <c:pt idx="87199">
                  <c:v>0.83663551401869163</c:v>
                </c:pt>
                <c:pt idx="87200">
                  <c:v>0.8363840119536794</c:v>
                </c:pt>
                <c:pt idx="87201">
                  <c:v>0.8363840119536794</c:v>
                </c:pt>
                <c:pt idx="87202">
                  <c:v>0.83675756443780358</c:v>
                </c:pt>
                <c:pt idx="87203">
                  <c:v>0.83669656203288478</c:v>
                </c:pt>
                <c:pt idx="87204">
                  <c:v>0.83663551401869163</c:v>
                </c:pt>
                <c:pt idx="87205">
                  <c:v>0.83607169529499636</c:v>
                </c:pt>
                <c:pt idx="87206">
                  <c:v>0.83613288540500197</c:v>
                </c:pt>
                <c:pt idx="87207">
                  <c:v>0.83613288540500197</c:v>
                </c:pt>
                <c:pt idx="87208">
                  <c:v>0.83613288540500197</c:v>
                </c:pt>
                <c:pt idx="87209">
                  <c:v>0.83569828230022403</c:v>
                </c:pt>
                <c:pt idx="87210">
                  <c:v>0.83669656203288478</c:v>
                </c:pt>
                <c:pt idx="87211">
                  <c:v>0.83632286995515692</c:v>
                </c:pt>
                <c:pt idx="87212">
                  <c:v>0.83700934579439257</c:v>
                </c:pt>
                <c:pt idx="87213">
                  <c:v>0.83700934579439257</c:v>
                </c:pt>
                <c:pt idx="87214">
                  <c:v>0.83632286995515692</c:v>
                </c:pt>
                <c:pt idx="87215">
                  <c:v>0.83601045946955543</c:v>
                </c:pt>
                <c:pt idx="87216">
                  <c:v>0.8363840119536794</c:v>
                </c:pt>
                <c:pt idx="87217">
                  <c:v>0.83675756443780358</c:v>
                </c:pt>
                <c:pt idx="87218">
                  <c:v>0.83613288540500197</c:v>
                </c:pt>
                <c:pt idx="87219">
                  <c:v>0.83613288540500197</c:v>
                </c:pt>
                <c:pt idx="87220">
                  <c:v>0.83650615901455772</c:v>
                </c:pt>
                <c:pt idx="87221">
                  <c:v>0.83619402985074631</c:v>
                </c:pt>
                <c:pt idx="87222">
                  <c:v>0.83613288540500197</c:v>
                </c:pt>
                <c:pt idx="87223">
                  <c:v>0.83575961179544622</c:v>
                </c:pt>
                <c:pt idx="87224">
                  <c:v>0.83644510828976859</c:v>
                </c:pt>
                <c:pt idx="87225">
                  <c:v>0.8363840119536794</c:v>
                </c:pt>
                <c:pt idx="87226">
                  <c:v>0.83669656203288478</c:v>
                </c:pt>
                <c:pt idx="87227">
                  <c:v>0.8363840119536794</c:v>
                </c:pt>
                <c:pt idx="87228">
                  <c:v>0.8363840119536794</c:v>
                </c:pt>
                <c:pt idx="87229">
                  <c:v>0.83569828230022403</c:v>
                </c:pt>
                <c:pt idx="87230">
                  <c:v>0.83613288540500197</c:v>
                </c:pt>
                <c:pt idx="87231">
                  <c:v>0.83650615901455772</c:v>
                </c:pt>
                <c:pt idx="87232">
                  <c:v>0.83619402985074631</c:v>
                </c:pt>
                <c:pt idx="87233">
                  <c:v>0.83619402985074631</c:v>
                </c:pt>
                <c:pt idx="87234">
                  <c:v>0.83607169529499636</c:v>
                </c:pt>
                <c:pt idx="87235">
                  <c:v>0.83607169529499636</c:v>
                </c:pt>
                <c:pt idx="87236">
                  <c:v>0.83607169529499636</c:v>
                </c:pt>
                <c:pt idx="87237">
                  <c:v>0.83644510828976859</c:v>
                </c:pt>
                <c:pt idx="87238">
                  <c:v>0.8363840119536794</c:v>
                </c:pt>
                <c:pt idx="87239">
                  <c:v>0.8363840119536794</c:v>
                </c:pt>
                <c:pt idx="87240">
                  <c:v>0.83669656203288478</c:v>
                </c:pt>
                <c:pt idx="87241">
                  <c:v>0.8363840119536794</c:v>
                </c:pt>
                <c:pt idx="87242">
                  <c:v>0.8363840119536794</c:v>
                </c:pt>
                <c:pt idx="87243">
                  <c:v>0.83632286995515692</c:v>
                </c:pt>
                <c:pt idx="87244">
                  <c:v>0.83632286995515692</c:v>
                </c:pt>
                <c:pt idx="87245">
                  <c:v>0.83632286995515692</c:v>
                </c:pt>
                <c:pt idx="87246">
                  <c:v>0.83601045946955543</c:v>
                </c:pt>
                <c:pt idx="87247">
                  <c:v>0.8363840119536794</c:v>
                </c:pt>
                <c:pt idx="87248">
                  <c:v>0.8363840119536794</c:v>
                </c:pt>
                <c:pt idx="87249">
                  <c:v>0.8363840119536794</c:v>
                </c:pt>
                <c:pt idx="87250">
                  <c:v>0.83594917787742895</c:v>
                </c:pt>
                <c:pt idx="87251">
                  <c:v>0.8362616822429908</c:v>
                </c:pt>
                <c:pt idx="87252">
                  <c:v>0.83632286995515692</c:v>
                </c:pt>
                <c:pt idx="87253">
                  <c:v>0.8362616822429908</c:v>
                </c:pt>
                <c:pt idx="87254">
                  <c:v>0.83657442034405394</c:v>
                </c:pt>
                <c:pt idx="87255">
                  <c:v>0.83620044876589394</c:v>
                </c:pt>
                <c:pt idx="87256">
                  <c:v>0.83620044876589394</c:v>
                </c:pt>
                <c:pt idx="87257">
                  <c:v>0.83657442034405394</c:v>
                </c:pt>
                <c:pt idx="87258">
                  <c:v>0.83663551401869163</c:v>
                </c:pt>
                <c:pt idx="87259">
                  <c:v>0.8363840119536794</c:v>
                </c:pt>
                <c:pt idx="87260">
                  <c:v>0.83644510828976859</c:v>
                </c:pt>
                <c:pt idx="87261">
                  <c:v>0.83644510828976859</c:v>
                </c:pt>
                <c:pt idx="87262">
                  <c:v>0.83644510828976859</c:v>
                </c:pt>
                <c:pt idx="87263">
                  <c:v>0.8363840119536794</c:v>
                </c:pt>
                <c:pt idx="87264">
                  <c:v>0.8363840119536794</c:v>
                </c:pt>
                <c:pt idx="87265">
                  <c:v>0.83675756443780358</c:v>
                </c:pt>
                <c:pt idx="87266">
                  <c:v>0.83675756443780358</c:v>
                </c:pt>
                <c:pt idx="87267">
                  <c:v>0.83675756443780358</c:v>
                </c:pt>
                <c:pt idx="87268">
                  <c:v>0.83681852128454071</c:v>
                </c:pt>
                <c:pt idx="87269">
                  <c:v>0.83650615901455772</c:v>
                </c:pt>
                <c:pt idx="87270">
                  <c:v>0.83613288540500197</c:v>
                </c:pt>
                <c:pt idx="87271">
                  <c:v>0.83650615901455772</c:v>
                </c:pt>
                <c:pt idx="87272">
                  <c:v>0.83619402985074631</c:v>
                </c:pt>
                <c:pt idx="87273">
                  <c:v>0.83588213353226415</c:v>
                </c:pt>
                <c:pt idx="87274">
                  <c:v>0.83619402985074631</c:v>
                </c:pt>
                <c:pt idx="87275">
                  <c:v>0.83650615901455772</c:v>
                </c:pt>
                <c:pt idx="87276">
                  <c:v>0.83644510828976859</c:v>
                </c:pt>
                <c:pt idx="87277">
                  <c:v>0.83669656203288478</c:v>
                </c:pt>
                <c:pt idx="87278">
                  <c:v>0.83663551401869163</c:v>
                </c:pt>
                <c:pt idx="87279">
                  <c:v>0.83632286995515692</c:v>
                </c:pt>
                <c:pt idx="87280">
                  <c:v>0.83632286995515692</c:v>
                </c:pt>
                <c:pt idx="87281">
                  <c:v>0.83632286995515692</c:v>
                </c:pt>
                <c:pt idx="87282">
                  <c:v>0.83601045946955543</c:v>
                </c:pt>
                <c:pt idx="87283">
                  <c:v>0.83607169529499636</c:v>
                </c:pt>
                <c:pt idx="87284">
                  <c:v>0.83607169529499636</c:v>
                </c:pt>
                <c:pt idx="87285">
                  <c:v>0.83601045946955543</c:v>
                </c:pt>
                <c:pt idx="87286">
                  <c:v>0.83594917787742895</c:v>
                </c:pt>
                <c:pt idx="87287">
                  <c:v>0.83669656203288478</c:v>
                </c:pt>
                <c:pt idx="87288">
                  <c:v>0.8363840119536794</c:v>
                </c:pt>
                <c:pt idx="87289">
                  <c:v>0.83632286995515692</c:v>
                </c:pt>
                <c:pt idx="87290">
                  <c:v>0.83632286995515692</c:v>
                </c:pt>
                <c:pt idx="87291">
                  <c:v>0.83632286995515692</c:v>
                </c:pt>
                <c:pt idx="87292">
                  <c:v>0.83669656203288478</c:v>
                </c:pt>
                <c:pt idx="87293">
                  <c:v>0.8363840119536794</c:v>
                </c:pt>
                <c:pt idx="87294">
                  <c:v>0.8363840119536794</c:v>
                </c:pt>
                <c:pt idx="87295">
                  <c:v>0.8363840119536794</c:v>
                </c:pt>
                <c:pt idx="87296">
                  <c:v>0.83644510828976859</c:v>
                </c:pt>
                <c:pt idx="87297">
                  <c:v>0.83644510828976859</c:v>
                </c:pt>
                <c:pt idx="87298">
                  <c:v>0.83644510828976859</c:v>
                </c:pt>
                <c:pt idx="87299">
                  <c:v>0.83582089552238814</c:v>
                </c:pt>
                <c:pt idx="87300">
                  <c:v>0.83575961179544622</c:v>
                </c:pt>
                <c:pt idx="87301">
                  <c:v>0.83619402985074631</c:v>
                </c:pt>
                <c:pt idx="87302">
                  <c:v>0.836316181953766</c:v>
                </c:pt>
                <c:pt idx="87303">
                  <c:v>0.83600447260529276</c:v>
                </c:pt>
                <c:pt idx="87304">
                  <c:v>0.83594332587621178</c:v>
                </c:pt>
                <c:pt idx="87305">
                  <c:v>0.83625512868332708</c:v>
                </c:pt>
                <c:pt idx="87306">
                  <c:v>0.83650615901455772</c:v>
                </c:pt>
                <c:pt idx="87307">
                  <c:v>0.83613288540500197</c:v>
                </c:pt>
                <c:pt idx="87308">
                  <c:v>0.83582089552238814</c:v>
                </c:pt>
                <c:pt idx="87309">
                  <c:v>0.83582089552238814</c:v>
                </c:pt>
                <c:pt idx="87310">
                  <c:v>0.83619402985074631</c:v>
                </c:pt>
                <c:pt idx="87311">
                  <c:v>0.83588213353226415</c:v>
                </c:pt>
                <c:pt idx="87312">
                  <c:v>0.83588213353226415</c:v>
                </c:pt>
                <c:pt idx="87313">
                  <c:v>0.83619402985074631</c:v>
                </c:pt>
                <c:pt idx="87314">
                  <c:v>0.83613288540500197</c:v>
                </c:pt>
                <c:pt idx="87315">
                  <c:v>0.83644510828976859</c:v>
                </c:pt>
                <c:pt idx="87316">
                  <c:v>0.83675756443780358</c:v>
                </c:pt>
                <c:pt idx="87317">
                  <c:v>0.83669656203288478</c:v>
                </c:pt>
                <c:pt idx="87318">
                  <c:v>0.83700934579439257</c:v>
                </c:pt>
                <c:pt idx="87319">
                  <c:v>0.83681852128454071</c:v>
                </c:pt>
                <c:pt idx="87320">
                  <c:v>0.83650615901455772</c:v>
                </c:pt>
                <c:pt idx="87321">
                  <c:v>0.83650615901455772</c:v>
                </c:pt>
                <c:pt idx="87322">
                  <c:v>0.83594332587621178</c:v>
                </c:pt>
                <c:pt idx="87323">
                  <c:v>0.83600447260529276</c:v>
                </c:pt>
                <c:pt idx="87324">
                  <c:v>0.83594332587621178</c:v>
                </c:pt>
                <c:pt idx="87325">
                  <c:v>0.83557046979865779</c:v>
                </c:pt>
                <c:pt idx="87326">
                  <c:v>0.83619402985074631</c:v>
                </c:pt>
                <c:pt idx="87327">
                  <c:v>0.83681852128454071</c:v>
                </c:pt>
                <c:pt idx="87328">
                  <c:v>0.83644510828976859</c:v>
                </c:pt>
                <c:pt idx="87329">
                  <c:v>0.8363840119536794</c:v>
                </c:pt>
                <c:pt idx="87330">
                  <c:v>0.8363840119536794</c:v>
                </c:pt>
                <c:pt idx="87331">
                  <c:v>0.83707025411061287</c:v>
                </c:pt>
                <c:pt idx="87332">
                  <c:v>0.83675756443780358</c:v>
                </c:pt>
                <c:pt idx="87333">
                  <c:v>0.83675756443780358</c:v>
                </c:pt>
                <c:pt idx="87334">
                  <c:v>0.83681852128454071</c:v>
                </c:pt>
                <c:pt idx="87335">
                  <c:v>0.83681852128454071</c:v>
                </c:pt>
                <c:pt idx="87336">
                  <c:v>0.83644510828976859</c:v>
                </c:pt>
                <c:pt idx="87337">
                  <c:v>0.8363840119536794</c:v>
                </c:pt>
                <c:pt idx="87338">
                  <c:v>0.83675756443780358</c:v>
                </c:pt>
                <c:pt idx="87339">
                  <c:v>0.83675756443780358</c:v>
                </c:pt>
                <c:pt idx="87340">
                  <c:v>0.8363840119536794</c:v>
                </c:pt>
                <c:pt idx="87341">
                  <c:v>0.83607169529499625</c:v>
                </c:pt>
                <c:pt idx="87342">
                  <c:v>0.83575961179544622</c:v>
                </c:pt>
                <c:pt idx="87343">
                  <c:v>0.83613288540500197</c:v>
                </c:pt>
                <c:pt idx="87344">
                  <c:v>0.83582089552238814</c:v>
                </c:pt>
                <c:pt idx="87345">
                  <c:v>0.83582089552238814</c:v>
                </c:pt>
                <c:pt idx="87346">
                  <c:v>0.83582089552238814</c:v>
                </c:pt>
                <c:pt idx="87347">
                  <c:v>0.83613288540500197</c:v>
                </c:pt>
                <c:pt idx="87348">
                  <c:v>0.83650615901455772</c:v>
                </c:pt>
                <c:pt idx="87349">
                  <c:v>0.83625512868332708</c:v>
                </c:pt>
                <c:pt idx="87350">
                  <c:v>0.83625512868332708</c:v>
                </c:pt>
                <c:pt idx="87351">
                  <c:v>0.83625512868332708</c:v>
                </c:pt>
                <c:pt idx="87352">
                  <c:v>0.83619402985074631</c:v>
                </c:pt>
                <c:pt idx="87353">
                  <c:v>0.83582089552238814</c:v>
                </c:pt>
                <c:pt idx="87354">
                  <c:v>0.83594332587621178</c:v>
                </c:pt>
                <c:pt idx="87355">
                  <c:v>0.836316181953766</c:v>
                </c:pt>
                <c:pt idx="87356">
                  <c:v>0.83594332587621178</c:v>
                </c:pt>
                <c:pt idx="87357">
                  <c:v>0.83625512868332708</c:v>
                </c:pt>
                <c:pt idx="87358">
                  <c:v>0.83625512868332708</c:v>
                </c:pt>
                <c:pt idx="87359">
                  <c:v>0.83625512868332708</c:v>
                </c:pt>
                <c:pt idx="87360">
                  <c:v>0.83625512868332708</c:v>
                </c:pt>
                <c:pt idx="87361">
                  <c:v>0.83625512868332708</c:v>
                </c:pt>
                <c:pt idx="87362">
                  <c:v>0.83619402985074631</c:v>
                </c:pt>
                <c:pt idx="87363">
                  <c:v>0.83650615901455772</c:v>
                </c:pt>
                <c:pt idx="87364">
                  <c:v>0.83644510828976859</c:v>
                </c:pt>
                <c:pt idx="87365">
                  <c:v>0.83675756443780358</c:v>
                </c:pt>
                <c:pt idx="87366">
                  <c:v>0.83644510828976859</c:v>
                </c:pt>
                <c:pt idx="87367">
                  <c:v>0.83656716417910437</c:v>
                </c:pt>
                <c:pt idx="87368">
                  <c:v>0.83662812383439011</c:v>
                </c:pt>
                <c:pt idx="87369">
                  <c:v>0.83588213353226415</c:v>
                </c:pt>
                <c:pt idx="87370">
                  <c:v>0.83588213353226415</c:v>
                </c:pt>
                <c:pt idx="87371">
                  <c:v>0.83625512868332708</c:v>
                </c:pt>
                <c:pt idx="87372">
                  <c:v>0.83650615901455772</c:v>
                </c:pt>
                <c:pt idx="87373">
                  <c:v>0.83675756443780358</c:v>
                </c:pt>
                <c:pt idx="87374">
                  <c:v>0.83675756443780358</c:v>
                </c:pt>
                <c:pt idx="87375">
                  <c:v>0.83681852128454071</c:v>
                </c:pt>
                <c:pt idx="87376">
                  <c:v>0.83582089552238814</c:v>
                </c:pt>
                <c:pt idx="87377">
                  <c:v>0.83619402985074631</c:v>
                </c:pt>
                <c:pt idx="87378">
                  <c:v>0.83656716417910437</c:v>
                </c:pt>
                <c:pt idx="87379">
                  <c:v>0.83588213353226415</c:v>
                </c:pt>
                <c:pt idx="87380">
                  <c:v>0.83625512868332708</c:v>
                </c:pt>
                <c:pt idx="87381">
                  <c:v>0.83600447260529276</c:v>
                </c:pt>
                <c:pt idx="87382">
                  <c:v>0.83594332587621178</c:v>
                </c:pt>
                <c:pt idx="87383">
                  <c:v>0.83588213353226415</c:v>
                </c:pt>
                <c:pt idx="87384">
                  <c:v>0.83594332587621178</c:v>
                </c:pt>
                <c:pt idx="87385">
                  <c:v>0.83625512868332708</c:v>
                </c:pt>
                <c:pt idx="87386">
                  <c:v>0.83588213353226415</c:v>
                </c:pt>
                <c:pt idx="87387">
                  <c:v>0.83625512868332708</c:v>
                </c:pt>
                <c:pt idx="87388">
                  <c:v>0.836316181953766</c:v>
                </c:pt>
                <c:pt idx="87389">
                  <c:v>0.83600447260529276</c:v>
                </c:pt>
                <c:pt idx="87390">
                  <c:v>0.83594332587621178</c:v>
                </c:pt>
                <c:pt idx="87391">
                  <c:v>0.83594332587621178</c:v>
                </c:pt>
                <c:pt idx="87392">
                  <c:v>0.83625512868332708</c:v>
                </c:pt>
                <c:pt idx="87393">
                  <c:v>0.83588213353226415</c:v>
                </c:pt>
                <c:pt idx="87394">
                  <c:v>0.83619402985074631</c:v>
                </c:pt>
                <c:pt idx="87395">
                  <c:v>0.83650615901455772</c:v>
                </c:pt>
                <c:pt idx="87396">
                  <c:v>0.83650615901455772</c:v>
                </c:pt>
                <c:pt idx="87397">
                  <c:v>0.83619402985074631</c:v>
                </c:pt>
                <c:pt idx="87398">
                  <c:v>0.83650615901455772</c:v>
                </c:pt>
                <c:pt idx="87399">
                  <c:v>0.83650615901455772</c:v>
                </c:pt>
                <c:pt idx="87400">
                  <c:v>0.83681852128454071</c:v>
                </c:pt>
                <c:pt idx="87401">
                  <c:v>0.83681852128454071</c:v>
                </c:pt>
                <c:pt idx="87402">
                  <c:v>0.83644510828976859</c:v>
                </c:pt>
                <c:pt idx="87403">
                  <c:v>0.83607169529499636</c:v>
                </c:pt>
                <c:pt idx="87404">
                  <c:v>0.83619402985074631</c:v>
                </c:pt>
                <c:pt idx="87405">
                  <c:v>0.83625512868332708</c:v>
                </c:pt>
                <c:pt idx="87406">
                  <c:v>0.836316181953766</c:v>
                </c:pt>
                <c:pt idx="87407">
                  <c:v>0.83637718971300801</c:v>
                </c:pt>
                <c:pt idx="87408">
                  <c:v>0.83594332587621178</c:v>
                </c:pt>
                <c:pt idx="87409">
                  <c:v>0.83625512868332708</c:v>
                </c:pt>
                <c:pt idx="87410">
                  <c:v>0.83625512868332708</c:v>
                </c:pt>
                <c:pt idx="87411">
                  <c:v>0.83656716417910437</c:v>
                </c:pt>
                <c:pt idx="87412">
                  <c:v>0.83588213353226415</c:v>
                </c:pt>
                <c:pt idx="87413">
                  <c:v>0.83588213353226415</c:v>
                </c:pt>
                <c:pt idx="87414">
                  <c:v>0.83594332587621178</c:v>
                </c:pt>
                <c:pt idx="87415">
                  <c:v>0.83625512868332708</c:v>
                </c:pt>
                <c:pt idx="87416">
                  <c:v>0.83588213353226415</c:v>
                </c:pt>
                <c:pt idx="87417">
                  <c:v>0.83656716417910437</c:v>
                </c:pt>
                <c:pt idx="87418">
                  <c:v>0.83644510828976859</c:v>
                </c:pt>
                <c:pt idx="87419">
                  <c:v>0.83607169529499625</c:v>
                </c:pt>
                <c:pt idx="87420">
                  <c:v>0.83644510828976859</c:v>
                </c:pt>
                <c:pt idx="87421">
                  <c:v>0.83669656203288478</c:v>
                </c:pt>
                <c:pt idx="87422">
                  <c:v>0.8363840119536794</c:v>
                </c:pt>
                <c:pt idx="87423">
                  <c:v>0.83607169529499625</c:v>
                </c:pt>
                <c:pt idx="87424">
                  <c:v>0.83644510828976859</c:v>
                </c:pt>
                <c:pt idx="87425">
                  <c:v>0.83650615901455772</c:v>
                </c:pt>
                <c:pt idx="87426">
                  <c:v>0.83668903803132</c:v>
                </c:pt>
                <c:pt idx="87427">
                  <c:v>0.83606557377049184</c:v>
                </c:pt>
                <c:pt idx="87428">
                  <c:v>0.83606557377049184</c:v>
                </c:pt>
                <c:pt idx="87429">
                  <c:v>0.83606557377049184</c:v>
                </c:pt>
                <c:pt idx="87430">
                  <c:v>0.83637718971300801</c:v>
                </c:pt>
                <c:pt idx="87431">
                  <c:v>0.83637718971300801</c:v>
                </c:pt>
                <c:pt idx="87432">
                  <c:v>0.83600447260529276</c:v>
                </c:pt>
                <c:pt idx="87433">
                  <c:v>0.83625512868332708</c:v>
                </c:pt>
                <c:pt idx="87434">
                  <c:v>0.83594332587621178</c:v>
                </c:pt>
                <c:pt idx="87435">
                  <c:v>0.83662812383439011</c:v>
                </c:pt>
                <c:pt idx="87436">
                  <c:v>0.83625512868332708</c:v>
                </c:pt>
                <c:pt idx="87437">
                  <c:v>0.836316181953766</c:v>
                </c:pt>
                <c:pt idx="87438">
                  <c:v>0.83600447260529276</c:v>
                </c:pt>
                <c:pt idx="87439">
                  <c:v>0.83569299552906118</c:v>
                </c:pt>
                <c:pt idx="87440">
                  <c:v>0.83637718971300801</c:v>
                </c:pt>
                <c:pt idx="87441">
                  <c:v>0.83606557377049184</c:v>
                </c:pt>
                <c:pt idx="87442">
                  <c:v>0.83600447260529276</c:v>
                </c:pt>
                <c:pt idx="87443">
                  <c:v>0.83625512868332708</c:v>
                </c:pt>
                <c:pt idx="87444">
                  <c:v>0.83631618195376578</c:v>
                </c:pt>
                <c:pt idx="87445">
                  <c:v>0.83631618195376578</c:v>
                </c:pt>
                <c:pt idx="87446">
                  <c:v>0.83600447260529265</c:v>
                </c:pt>
                <c:pt idx="87447">
                  <c:v>0.83662812383439011</c:v>
                </c:pt>
                <c:pt idx="87448">
                  <c:v>0.83625512868332708</c:v>
                </c:pt>
                <c:pt idx="87449">
                  <c:v>0.83625512868332708</c:v>
                </c:pt>
                <c:pt idx="87450">
                  <c:v>0.83656716417910437</c:v>
                </c:pt>
                <c:pt idx="87451">
                  <c:v>0.83625512868332708</c:v>
                </c:pt>
                <c:pt idx="87452">
                  <c:v>0.83662812383439011</c:v>
                </c:pt>
                <c:pt idx="87453">
                  <c:v>0.83631618195376578</c:v>
                </c:pt>
                <c:pt idx="87454">
                  <c:v>0.83700111898545326</c:v>
                </c:pt>
                <c:pt idx="87455">
                  <c:v>0.83662812383439011</c:v>
                </c:pt>
                <c:pt idx="87456">
                  <c:v>0.83662812383439011</c:v>
                </c:pt>
                <c:pt idx="87457">
                  <c:v>0.83631618195376578</c:v>
                </c:pt>
                <c:pt idx="87458">
                  <c:v>0.83631618195376578</c:v>
                </c:pt>
                <c:pt idx="87459">
                  <c:v>0.83594332587621178</c:v>
                </c:pt>
                <c:pt idx="87460">
                  <c:v>0.83631618195376578</c:v>
                </c:pt>
                <c:pt idx="87461">
                  <c:v>0.83631618195376578</c:v>
                </c:pt>
                <c:pt idx="87462">
                  <c:v>0.83631618195376578</c:v>
                </c:pt>
                <c:pt idx="87463">
                  <c:v>0.83631618195376578</c:v>
                </c:pt>
                <c:pt idx="87464">
                  <c:v>0.83613288540500197</c:v>
                </c:pt>
                <c:pt idx="87465">
                  <c:v>0.8363840119536794</c:v>
                </c:pt>
                <c:pt idx="87466">
                  <c:v>0.8363840119536794</c:v>
                </c:pt>
                <c:pt idx="87467">
                  <c:v>0.8363840119536794</c:v>
                </c:pt>
                <c:pt idx="87468">
                  <c:v>0.83675756443780358</c:v>
                </c:pt>
                <c:pt idx="87469">
                  <c:v>0.83675756443780358</c:v>
                </c:pt>
                <c:pt idx="87470">
                  <c:v>0.83669656203288478</c:v>
                </c:pt>
                <c:pt idx="87471">
                  <c:v>0.8363840119536794</c:v>
                </c:pt>
                <c:pt idx="87472">
                  <c:v>0.83644510828976859</c:v>
                </c:pt>
                <c:pt idx="87473">
                  <c:v>0.83669656203288478</c:v>
                </c:pt>
                <c:pt idx="87474">
                  <c:v>0.83607169529499625</c:v>
                </c:pt>
                <c:pt idx="87475">
                  <c:v>0.83681852128454071</c:v>
                </c:pt>
                <c:pt idx="87476">
                  <c:v>0.83687943262411357</c:v>
                </c:pt>
                <c:pt idx="87477">
                  <c:v>0.83625512868332708</c:v>
                </c:pt>
                <c:pt idx="87478">
                  <c:v>0.83637718971300801</c:v>
                </c:pt>
                <c:pt idx="87479">
                  <c:v>0.83581533879374537</c:v>
                </c:pt>
                <c:pt idx="87480">
                  <c:v>0.83618763961280718</c:v>
                </c:pt>
                <c:pt idx="87481">
                  <c:v>0.83643815201192251</c:v>
                </c:pt>
                <c:pt idx="87482">
                  <c:v>0.83637718971300801</c:v>
                </c:pt>
                <c:pt idx="87483">
                  <c:v>0.83668903803132</c:v>
                </c:pt>
                <c:pt idx="87484">
                  <c:v>0.83662812383439011</c:v>
                </c:pt>
                <c:pt idx="87485">
                  <c:v>0.83656716417910437</c:v>
                </c:pt>
                <c:pt idx="87486">
                  <c:v>0.83656716417910437</c:v>
                </c:pt>
                <c:pt idx="87487">
                  <c:v>0.83662812383439011</c:v>
                </c:pt>
                <c:pt idx="87488">
                  <c:v>0.83662812383439011</c:v>
                </c:pt>
                <c:pt idx="87489">
                  <c:v>0.83668903803132</c:v>
                </c:pt>
                <c:pt idx="87490">
                  <c:v>0.83668903803132</c:v>
                </c:pt>
                <c:pt idx="87491">
                  <c:v>0.83631618195376578</c:v>
                </c:pt>
                <c:pt idx="87492">
                  <c:v>0.83637718971300801</c:v>
                </c:pt>
                <c:pt idx="87493">
                  <c:v>0.83637718971300801</c:v>
                </c:pt>
                <c:pt idx="87494">
                  <c:v>0.83674990682072314</c:v>
                </c:pt>
                <c:pt idx="87495">
                  <c:v>0.83600447260529276</c:v>
                </c:pt>
                <c:pt idx="87496">
                  <c:v>0.83600447260529276</c:v>
                </c:pt>
                <c:pt idx="87497">
                  <c:v>0.83643815201192251</c:v>
                </c:pt>
                <c:pt idx="87498">
                  <c:v>0.83612662942271887</c:v>
                </c:pt>
                <c:pt idx="87499">
                  <c:v>0.83612662942271887</c:v>
                </c:pt>
                <c:pt idx="87500">
                  <c:v>0.83581533879374537</c:v>
                </c:pt>
                <c:pt idx="87501">
                  <c:v>0.83581533879374537</c:v>
                </c:pt>
                <c:pt idx="87502">
                  <c:v>0.83612662942271887</c:v>
                </c:pt>
                <c:pt idx="87503">
                  <c:v>0.83612662942271887</c:v>
                </c:pt>
                <c:pt idx="87504">
                  <c:v>0.8357541899441342</c:v>
                </c:pt>
                <c:pt idx="87505">
                  <c:v>0.83606557377049184</c:v>
                </c:pt>
                <c:pt idx="87506">
                  <c:v>0.83600447260529276</c:v>
                </c:pt>
                <c:pt idx="87507">
                  <c:v>0.83631618195376578</c:v>
                </c:pt>
                <c:pt idx="87508">
                  <c:v>0.83662812383439011</c:v>
                </c:pt>
                <c:pt idx="87509">
                  <c:v>0.83625512868332708</c:v>
                </c:pt>
                <c:pt idx="87510">
                  <c:v>0.83625512868332708</c:v>
                </c:pt>
                <c:pt idx="87511">
                  <c:v>0.83625512868332708</c:v>
                </c:pt>
                <c:pt idx="87512">
                  <c:v>0.83631618195376578</c:v>
                </c:pt>
                <c:pt idx="87513">
                  <c:v>0.83631618195376578</c:v>
                </c:pt>
                <c:pt idx="87514">
                  <c:v>0.83625512868332708</c:v>
                </c:pt>
                <c:pt idx="87515">
                  <c:v>0.83619402985074631</c:v>
                </c:pt>
                <c:pt idx="87516">
                  <c:v>0.83650615901455772</c:v>
                </c:pt>
                <c:pt idx="87517">
                  <c:v>0.83650615901455772</c:v>
                </c:pt>
                <c:pt idx="87518">
                  <c:v>0.83656716417910437</c:v>
                </c:pt>
                <c:pt idx="87519">
                  <c:v>0.83631618195376578</c:v>
                </c:pt>
                <c:pt idx="87520">
                  <c:v>0.83600447260529276</c:v>
                </c:pt>
                <c:pt idx="87521">
                  <c:v>0.83600447260529276</c:v>
                </c:pt>
                <c:pt idx="87522">
                  <c:v>0.83600447260529276</c:v>
                </c:pt>
                <c:pt idx="87523">
                  <c:v>0.83600447260529276</c:v>
                </c:pt>
                <c:pt idx="87524">
                  <c:v>0.83600447260529276</c:v>
                </c:pt>
                <c:pt idx="87525">
                  <c:v>0.836316181953766</c:v>
                </c:pt>
                <c:pt idx="87526">
                  <c:v>0.83594332587621178</c:v>
                </c:pt>
                <c:pt idx="87527">
                  <c:v>0.83625512868332708</c:v>
                </c:pt>
                <c:pt idx="87528">
                  <c:v>0.83650615901455772</c:v>
                </c:pt>
                <c:pt idx="87529">
                  <c:v>0.83619402985074631</c:v>
                </c:pt>
                <c:pt idx="87530">
                  <c:v>0.83650615901455772</c:v>
                </c:pt>
                <c:pt idx="87531">
                  <c:v>0.83650615901455772</c:v>
                </c:pt>
                <c:pt idx="87532">
                  <c:v>0.83650615901455772</c:v>
                </c:pt>
                <c:pt idx="87533">
                  <c:v>0.83650615901455772</c:v>
                </c:pt>
                <c:pt idx="87534">
                  <c:v>0.83619402985074631</c:v>
                </c:pt>
                <c:pt idx="87535">
                  <c:v>0.83625512868332708</c:v>
                </c:pt>
                <c:pt idx="87536">
                  <c:v>0.8356317554975774</c:v>
                </c:pt>
                <c:pt idx="87537">
                  <c:v>0.83600447260529276</c:v>
                </c:pt>
                <c:pt idx="87538">
                  <c:v>0.83600447260529276</c:v>
                </c:pt>
                <c:pt idx="87539">
                  <c:v>0.83569299552906118</c:v>
                </c:pt>
                <c:pt idx="87540">
                  <c:v>0.83600447260529276</c:v>
                </c:pt>
                <c:pt idx="87541">
                  <c:v>0.83625512868332708</c:v>
                </c:pt>
                <c:pt idx="87542">
                  <c:v>0.83662812383439011</c:v>
                </c:pt>
                <c:pt idx="87543">
                  <c:v>0.83656716417910437</c:v>
                </c:pt>
                <c:pt idx="87544">
                  <c:v>0.83650615901455772</c:v>
                </c:pt>
                <c:pt idx="87545">
                  <c:v>0.83619402985074631</c:v>
                </c:pt>
                <c:pt idx="87546">
                  <c:v>0.83619402985074631</c:v>
                </c:pt>
                <c:pt idx="87547">
                  <c:v>0.83650615901455772</c:v>
                </c:pt>
                <c:pt idx="87548">
                  <c:v>0.83656716417910437</c:v>
                </c:pt>
                <c:pt idx="87549">
                  <c:v>0.83619402985074631</c:v>
                </c:pt>
                <c:pt idx="87550">
                  <c:v>0.83650615901455772</c:v>
                </c:pt>
                <c:pt idx="87551">
                  <c:v>0.83650615901455772</c:v>
                </c:pt>
                <c:pt idx="87552">
                  <c:v>0.83613288540500197</c:v>
                </c:pt>
                <c:pt idx="87553">
                  <c:v>0.83650615901455772</c:v>
                </c:pt>
                <c:pt idx="87554">
                  <c:v>0.83687943262411357</c:v>
                </c:pt>
                <c:pt idx="87555">
                  <c:v>0.83656716417910437</c:v>
                </c:pt>
                <c:pt idx="87556">
                  <c:v>0.83625512868332708</c:v>
                </c:pt>
                <c:pt idx="87557">
                  <c:v>0.83594332587621178</c:v>
                </c:pt>
                <c:pt idx="87558">
                  <c:v>0.83625512868332708</c:v>
                </c:pt>
                <c:pt idx="87559">
                  <c:v>0.83625512868332708</c:v>
                </c:pt>
                <c:pt idx="87560">
                  <c:v>0.836316181953766</c:v>
                </c:pt>
                <c:pt idx="87561">
                  <c:v>0.836316181953766</c:v>
                </c:pt>
                <c:pt idx="87562">
                  <c:v>0.83637718971300801</c:v>
                </c:pt>
                <c:pt idx="87563">
                  <c:v>0.83637718971300801</c:v>
                </c:pt>
                <c:pt idx="87564">
                  <c:v>0.836316181953766</c:v>
                </c:pt>
                <c:pt idx="87565">
                  <c:v>0.83662812383439022</c:v>
                </c:pt>
                <c:pt idx="87566">
                  <c:v>0.83588213353226415</c:v>
                </c:pt>
                <c:pt idx="87567">
                  <c:v>0.83582089552238814</c:v>
                </c:pt>
                <c:pt idx="87568">
                  <c:v>0.83582089552238814</c:v>
                </c:pt>
                <c:pt idx="87569">
                  <c:v>0.83650615901455772</c:v>
                </c:pt>
                <c:pt idx="87570">
                  <c:v>0.83644510828976859</c:v>
                </c:pt>
                <c:pt idx="87571">
                  <c:v>0.8363840119536794</c:v>
                </c:pt>
                <c:pt idx="87572">
                  <c:v>0.83632286995515692</c:v>
                </c:pt>
                <c:pt idx="87573">
                  <c:v>0.8363840119536794</c:v>
                </c:pt>
                <c:pt idx="87574">
                  <c:v>0.8363840119536794</c:v>
                </c:pt>
                <c:pt idx="87575">
                  <c:v>0.83632286995515692</c:v>
                </c:pt>
                <c:pt idx="87576">
                  <c:v>0.8363840119536794</c:v>
                </c:pt>
                <c:pt idx="87577">
                  <c:v>0.83644510828976859</c:v>
                </c:pt>
                <c:pt idx="87578">
                  <c:v>0.83650615901455772</c:v>
                </c:pt>
                <c:pt idx="87579">
                  <c:v>0.83619402985074631</c:v>
                </c:pt>
                <c:pt idx="87580">
                  <c:v>0.83625512868332708</c:v>
                </c:pt>
                <c:pt idx="87581">
                  <c:v>0.83625512868332708</c:v>
                </c:pt>
                <c:pt idx="87582">
                  <c:v>0.83619402985074631</c:v>
                </c:pt>
                <c:pt idx="87583">
                  <c:v>0.83588213353226415</c:v>
                </c:pt>
                <c:pt idx="87584">
                  <c:v>0.83588213353226415</c:v>
                </c:pt>
                <c:pt idx="87585">
                  <c:v>0.83619402985074631</c:v>
                </c:pt>
                <c:pt idx="87586">
                  <c:v>0.83619402985074631</c:v>
                </c:pt>
                <c:pt idx="87587">
                  <c:v>0.83619402985074631</c:v>
                </c:pt>
                <c:pt idx="87588">
                  <c:v>0.83619402985074631</c:v>
                </c:pt>
                <c:pt idx="87589">
                  <c:v>0.83656716417910437</c:v>
                </c:pt>
                <c:pt idx="87590">
                  <c:v>0.83619402985074631</c:v>
                </c:pt>
                <c:pt idx="87591">
                  <c:v>0.83625512868332708</c:v>
                </c:pt>
                <c:pt idx="87592">
                  <c:v>0.83600447260529276</c:v>
                </c:pt>
                <c:pt idx="87593">
                  <c:v>0.83600447260529276</c:v>
                </c:pt>
                <c:pt idx="87594">
                  <c:v>0.83588213353226415</c:v>
                </c:pt>
                <c:pt idx="87595">
                  <c:v>0.83613288540500197</c:v>
                </c:pt>
                <c:pt idx="87596">
                  <c:v>0.83681852128454071</c:v>
                </c:pt>
                <c:pt idx="87597">
                  <c:v>0.83607169529499636</c:v>
                </c:pt>
                <c:pt idx="87598">
                  <c:v>0.83607169529499636</c:v>
                </c:pt>
                <c:pt idx="87599">
                  <c:v>0.83675756443780358</c:v>
                </c:pt>
                <c:pt idx="87600">
                  <c:v>0.8363840119536794</c:v>
                </c:pt>
                <c:pt idx="87601">
                  <c:v>0.83594917787742895</c:v>
                </c:pt>
                <c:pt idx="87602">
                  <c:v>0.83669656203288478</c:v>
                </c:pt>
                <c:pt idx="87603">
                  <c:v>0.83632286995515692</c:v>
                </c:pt>
                <c:pt idx="87604">
                  <c:v>0.8362616822429908</c:v>
                </c:pt>
                <c:pt idx="87605">
                  <c:v>0.83663551401869163</c:v>
                </c:pt>
                <c:pt idx="87606">
                  <c:v>0.83632286995515692</c:v>
                </c:pt>
                <c:pt idx="87607">
                  <c:v>0.83632286995515692</c:v>
                </c:pt>
                <c:pt idx="87608">
                  <c:v>0.83632286995515692</c:v>
                </c:pt>
                <c:pt idx="87609">
                  <c:v>0.83657442034405394</c:v>
                </c:pt>
                <c:pt idx="87610">
                  <c:v>0.8362616822429908</c:v>
                </c:pt>
                <c:pt idx="87611">
                  <c:v>0.8362616822429908</c:v>
                </c:pt>
                <c:pt idx="87612">
                  <c:v>0.83620044876589394</c:v>
                </c:pt>
                <c:pt idx="87613">
                  <c:v>0.8362616822429908</c:v>
                </c:pt>
                <c:pt idx="87614">
                  <c:v>0.83594917787742895</c:v>
                </c:pt>
                <c:pt idx="87615">
                  <c:v>0.83657442034405394</c:v>
                </c:pt>
                <c:pt idx="87616">
                  <c:v>0.83663551401869163</c:v>
                </c:pt>
                <c:pt idx="87617">
                  <c:v>0.8363840119536794</c:v>
                </c:pt>
                <c:pt idx="87618">
                  <c:v>0.8363840119536794</c:v>
                </c:pt>
                <c:pt idx="87619">
                  <c:v>0.8363840119536794</c:v>
                </c:pt>
                <c:pt idx="87620">
                  <c:v>0.83669656203288478</c:v>
                </c:pt>
                <c:pt idx="87621">
                  <c:v>0.8363840119536794</c:v>
                </c:pt>
                <c:pt idx="87622">
                  <c:v>0.83632286995515692</c:v>
                </c:pt>
                <c:pt idx="87623">
                  <c:v>0.83663551401869163</c:v>
                </c:pt>
                <c:pt idx="87624">
                  <c:v>0.8362616822429908</c:v>
                </c:pt>
                <c:pt idx="87625">
                  <c:v>0.83632286995515692</c:v>
                </c:pt>
                <c:pt idx="87626">
                  <c:v>0.83663551401869163</c:v>
                </c:pt>
                <c:pt idx="87627">
                  <c:v>0.83657442034405394</c:v>
                </c:pt>
                <c:pt idx="87628">
                  <c:v>0.8362616822429908</c:v>
                </c:pt>
                <c:pt idx="87629">
                  <c:v>0.83669656203288478</c:v>
                </c:pt>
                <c:pt idx="87630">
                  <c:v>0.83669656203288478</c:v>
                </c:pt>
                <c:pt idx="87631">
                  <c:v>0.83632286995515692</c:v>
                </c:pt>
                <c:pt idx="87632">
                  <c:v>0.83632286995515692</c:v>
                </c:pt>
                <c:pt idx="87633">
                  <c:v>0.8363840119536794</c:v>
                </c:pt>
                <c:pt idx="87634">
                  <c:v>0.83644510828976859</c:v>
                </c:pt>
                <c:pt idx="87635">
                  <c:v>0.83644510828976859</c:v>
                </c:pt>
                <c:pt idx="87636">
                  <c:v>0.83681852128454071</c:v>
                </c:pt>
                <c:pt idx="87637">
                  <c:v>0.83644510828976859</c:v>
                </c:pt>
                <c:pt idx="87638">
                  <c:v>0.83613288540500197</c:v>
                </c:pt>
                <c:pt idx="87639">
                  <c:v>0.83613288540500197</c:v>
                </c:pt>
                <c:pt idx="87640">
                  <c:v>0.83575961179544622</c:v>
                </c:pt>
                <c:pt idx="87641">
                  <c:v>0.83650615901455772</c:v>
                </c:pt>
                <c:pt idx="87642">
                  <c:v>0.83650615901455772</c:v>
                </c:pt>
                <c:pt idx="87643">
                  <c:v>0.83650615901455772</c:v>
                </c:pt>
                <c:pt idx="87644">
                  <c:v>0.83619402985074631</c:v>
                </c:pt>
                <c:pt idx="87645">
                  <c:v>0.83613288540500197</c:v>
                </c:pt>
                <c:pt idx="87646">
                  <c:v>0.83650615901455772</c:v>
                </c:pt>
                <c:pt idx="87647">
                  <c:v>0.83644510828976859</c:v>
                </c:pt>
                <c:pt idx="87648">
                  <c:v>0.83632286995515692</c:v>
                </c:pt>
                <c:pt idx="87649">
                  <c:v>0.83663551401869163</c:v>
                </c:pt>
                <c:pt idx="87650">
                  <c:v>0.83663551401869163</c:v>
                </c:pt>
                <c:pt idx="87651">
                  <c:v>0.8362616822429908</c:v>
                </c:pt>
                <c:pt idx="87652">
                  <c:v>0.83694839192221393</c:v>
                </c:pt>
                <c:pt idx="87653">
                  <c:v>0.83657442034405394</c:v>
                </c:pt>
                <c:pt idx="87654">
                  <c:v>0.83657442034405394</c:v>
                </c:pt>
                <c:pt idx="87655">
                  <c:v>0.8362616822429908</c:v>
                </c:pt>
                <c:pt idx="87656">
                  <c:v>0.8362616822429908</c:v>
                </c:pt>
                <c:pt idx="87657">
                  <c:v>0.83651328095772548</c:v>
                </c:pt>
                <c:pt idx="87658">
                  <c:v>0.8368263473053893</c:v>
                </c:pt>
                <c:pt idx="87659">
                  <c:v>0.83645209580838309</c:v>
                </c:pt>
                <c:pt idx="87660">
                  <c:v>0.83645209580838309</c:v>
                </c:pt>
                <c:pt idx="87661">
                  <c:v>0.83645209580838309</c:v>
                </c:pt>
                <c:pt idx="87662">
                  <c:v>0.83613916947250277</c:v>
                </c:pt>
                <c:pt idx="87663">
                  <c:v>0.8368263473053893</c:v>
                </c:pt>
                <c:pt idx="87664">
                  <c:v>0.83676525645825539</c:v>
                </c:pt>
                <c:pt idx="87665">
                  <c:v>0.83676525645825539</c:v>
                </c:pt>
                <c:pt idx="87666">
                  <c:v>0.83639086484462755</c:v>
                </c:pt>
                <c:pt idx="87667">
                  <c:v>0.8360164732309997</c:v>
                </c:pt>
                <c:pt idx="87668">
                  <c:v>0.8360164732309997</c:v>
                </c:pt>
                <c:pt idx="87669">
                  <c:v>0.83626826526789066</c:v>
                </c:pt>
                <c:pt idx="87670">
                  <c:v>0.83664293742974905</c:v>
                </c:pt>
                <c:pt idx="87671">
                  <c:v>0.83676525645825539</c:v>
                </c:pt>
                <c:pt idx="87672">
                  <c:v>0.83607784431137722</c:v>
                </c:pt>
                <c:pt idx="87673">
                  <c:v>0.83613916947250277</c:v>
                </c:pt>
                <c:pt idx="87674">
                  <c:v>0.83613916947250277</c:v>
                </c:pt>
                <c:pt idx="87675">
                  <c:v>0.83607784431137722</c:v>
                </c:pt>
                <c:pt idx="87676">
                  <c:v>0.83607784431137722</c:v>
                </c:pt>
                <c:pt idx="87677">
                  <c:v>0.83613916947250277</c:v>
                </c:pt>
                <c:pt idx="87678">
                  <c:v>0.83651328095772548</c:v>
                </c:pt>
                <c:pt idx="87679">
                  <c:v>0.83663551401869163</c:v>
                </c:pt>
                <c:pt idx="87680">
                  <c:v>0.83601045946955543</c:v>
                </c:pt>
                <c:pt idx="87681">
                  <c:v>0.83607169529499636</c:v>
                </c:pt>
                <c:pt idx="87682">
                  <c:v>0.83632286995515692</c:v>
                </c:pt>
                <c:pt idx="87683">
                  <c:v>0.83594917787742895</c:v>
                </c:pt>
                <c:pt idx="87684">
                  <c:v>0.83601045946955543</c:v>
                </c:pt>
                <c:pt idx="87685">
                  <c:v>0.83638401195367962</c:v>
                </c:pt>
                <c:pt idx="87686">
                  <c:v>0.83601045946955543</c:v>
                </c:pt>
                <c:pt idx="87687">
                  <c:v>0.83632286995515692</c:v>
                </c:pt>
                <c:pt idx="87688">
                  <c:v>0.83657442034405394</c:v>
                </c:pt>
                <c:pt idx="87689">
                  <c:v>0.83688739244294807</c:v>
                </c:pt>
                <c:pt idx="87690">
                  <c:v>0.83688739244294807</c:v>
                </c:pt>
                <c:pt idx="87691">
                  <c:v>0.8368263473053893</c:v>
                </c:pt>
                <c:pt idx="87692">
                  <c:v>0.83613916947250277</c:v>
                </c:pt>
                <c:pt idx="87693">
                  <c:v>0.83613916947250277</c:v>
                </c:pt>
                <c:pt idx="87694">
                  <c:v>0.83613916947250277</c:v>
                </c:pt>
                <c:pt idx="87695">
                  <c:v>0.83645209580838309</c:v>
                </c:pt>
                <c:pt idx="87696">
                  <c:v>0.83613916947250277</c:v>
                </c:pt>
                <c:pt idx="87697">
                  <c:v>0.83651328095772548</c:v>
                </c:pt>
                <c:pt idx="87698">
                  <c:v>0.83663551401869163</c:v>
                </c:pt>
                <c:pt idx="87699">
                  <c:v>0.8362616822429908</c:v>
                </c:pt>
                <c:pt idx="87700">
                  <c:v>0.83663551401869163</c:v>
                </c:pt>
                <c:pt idx="87701">
                  <c:v>0.83594917787742895</c:v>
                </c:pt>
                <c:pt idx="87702">
                  <c:v>0.83601045946955543</c:v>
                </c:pt>
                <c:pt idx="87703">
                  <c:v>0.83601045946955543</c:v>
                </c:pt>
                <c:pt idx="87704">
                  <c:v>0.83588785046728986</c:v>
                </c:pt>
                <c:pt idx="87705">
                  <c:v>0.83588785046728986</c:v>
                </c:pt>
                <c:pt idx="87706">
                  <c:v>0.83588785046728986</c:v>
                </c:pt>
                <c:pt idx="87707">
                  <c:v>0.8362616822429908</c:v>
                </c:pt>
                <c:pt idx="87708">
                  <c:v>0.83594917787742895</c:v>
                </c:pt>
                <c:pt idx="87709">
                  <c:v>0.83594917787742895</c:v>
                </c:pt>
                <c:pt idx="87710">
                  <c:v>0.8362616822429908</c:v>
                </c:pt>
                <c:pt idx="87711">
                  <c:v>0.83594917787742895</c:v>
                </c:pt>
                <c:pt idx="87712">
                  <c:v>0.83601045946955543</c:v>
                </c:pt>
                <c:pt idx="87713">
                  <c:v>0.83601045946955543</c:v>
                </c:pt>
                <c:pt idx="87714">
                  <c:v>0.83601045946955543</c:v>
                </c:pt>
                <c:pt idx="87715">
                  <c:v>0.83632286995515692</c:v>
                </c:pt>
                <c:pt idx="87716">
                  <c:v>0.83601045946955543</c:v>
                </c:pt>
                <c:pt idx="87717">
                  <c:v>0.83601045946955543</c:v>
                </c:pt>
                <c:pt idx="87718">
                  <c:v>0.83594917787742895</c:v>
                </c:pt>
                <c:pt idx="87719">
                  <c:v>0.83632286995515692</c:v>
                </c:pt>
                <c:pt idx="87720">
                  <c:v>0.83632286995515692</c:v>
                </c:pt>
                <c:pt idx="87721">
                  <c:v>0.83594917787742895</c:v>
                </c:pt>
                <c:pt idx="87722">
                  <c:v>0.8362616822429908</c:v>
                </c:pt>
                <c:pt idx="87723">
                  <c:v>0.83594917787742895</c:v>
                </c:pt>
                <c:pt idx="87724">
                  <c:v>0.83594917787742895</c:v>
                </c:pt>
                <c:pt idx="87725">
                  <c:v>0.83588785046728986</c:v>
                </c:pt>
                <c:pt idx="87726">
                  <c:v>0.83620044876589394</c:v>
                </c:pt>
                <c:pt idx="87727">
                  <c:v>0.83607784431137722</c:v>
                </c:pt>
                <c:pt idx="87728">
                  <c:v>0.83639086484462755</c:v>
                </c:pt>
                <c:pt idx="87729">
                  <c:v>0.83639086484462755</c:v>
                </c:pt>
                <c:pt idx="87730">
                  <c:v>0.83639086484462755</c:v>
                </c:pt>
                <c:pt idx="87731">
                  <c:v>0.83639086484462755</c:v>
                </c:pt>
                <c:pt idx="87732">
                  <c:v>0.83639086484462755</c:v>
                </c:pt>
                <c:pt idx="87733">
                  <c:v>0.83632958801498136</c:v>
                </c:pt>
                <c:pt idx="87734">
                  <c:v>0.83670411985018733</c:v>
                </c:pt>
                <c:pt idx="87735">
                  <c:v>0.83645209580838309</c:v>
                </c:pt>
                <c:pt idx="87736">
                  <c:v>0.83645209580838309</c:v>
                </c:pt>
                <c:pt idx="87737">
                  <c:v>0.83645209580838309</c:v>
                </c:pt>
                <c:pt idx="87738">
                  <c:v>0.83645209580838309</c:v>
                </c:pt>
                <c:pt idx="87739">
                  <c:v>0.83651328095772548</c:v>
                </c:pt>
                <c:pt idx="87740">
                  <c:v>0.83645209580838309</c:v>
                </c:pt>
                <c:pt idx="87741">
                  <c:v>0.83613916947250277</c:v>
                </c:pt>
                <c:pt idx="87742">
                  <c:v>0.83645209580838309</c:v>
                </c:pt>
                <c:pt idx="87743">
                  <c:v>0.83645209580838309</c:v>
                </c:pt>
                <c:pt idx="87744">
                  <c:v>0.83651328095772548</c:v>
                </c:pt>
                <c:pt idx="87745">
                  <c:v>0.83613916947250277</c:v>
                </c:pt>
                <c:pt idx="87746">
                  <c:v>0.83651328095772548</c:v>
                </c:pt>
                <c:pt idx="87747">
                  <c:v>0.83632286995515692</c:v>
                </c:pt>
                <c:pt idx="87748">
                  <c:v>0.83632286995515692</c:v>
                </c:pt>
                <c:pt idx="87749">
                  <c:v>0.83657442034405394</c:v>
                </c:pt>
                <c:pt idx="87750">
                  <c:v>0.83651328095772548</c:v>
                </c:pt>
                <c:pt idx="87751">
                  <c:v>0.83651328095772548</c:v>
                </c:pt>
                <c:pt idx="87752">
                  <c:v>0.83613916947250277</c:v>
                </c:pt>
                <c:pt idx="87753">
                  <c:v>0.83645209580838309</c:v>
                </c:pt>
                <c:pt idx="87754">
                  <c:v>0.83620044876589394</c:v>
                </c:pt>
                <c:pt idx="87755">
                  <c:v>0.83657442034405394</c:v>
                </c:pt>
                <c:pt idx="87756">
                  <c:v>0.83694839192221393</c:v>
                </c:pt>
                <c:pt idx="87757">
                  <c:v>0.8362616822429908</c:v>
                </c:pt>
                <c:pt idx="87758">
                  <c:v>0.8363840119536794</c:v>
                </c:pt>
                <c:pt idx="87759">
                  <c:v>0.83607169529499636</c:v>
                </c:pt>
                <c:pt idx="87760">
                  <c:v>0.83613288540500197</c:v>
                </c:pt>
                <c:pt idx="87761">
                  <c:v>0.83588213353226415</c:v>
                </c:pt>
                <c:pt idx="87762">
                  <c:v>0.83588213353226415</c:v>
                </c:pt>
                <c:pt idx="87763">
                  <c:v>0.83619402985074631</c:v>
                </c:pt>
                <c:pt idx="87764">
                  <c:v>0.83613288540500197</c:v>
                </c:pt>
                <c:pt idx="87765">
                  <c:v>0.83607169529499636</c:v>
                </c:pt>
                <c:pt idx="87766">
                  <c:v>0.83575961179544622</c:v>
                </c:pt>
                <c:pt idx="87767">
                  <c:v>0.83607169529499636</c:v>
                </c:pt>
                <c:pt idx="87768">
                  <c:v>0.83638401195367962</c:v>
                </c:pt>
                <c:pt idx="87769">
                  <c:v>0.83569828230022403</c:v>
                </c:pt>
                <c:pt idx="87770">
                  <c:v>0.83569828230022403</c:v>
                </c:pt>
                <c:pt idx="87771">
                  <c:v>0.83569828230022403</c:v>
                </c:pt>
                <c:pt idx="87772">
                  <c:v>0.83607169529499636</c:v>
                </c:pt>
                <c:pt idx="87773">
                  <c:v>0.83601045946955543</c:v>
                </c:pt>
                <c:pt idx="87774">
                  <c:v>0.83601045946955543</c:v>
                </c:pt>
                <c:pt idx="87775">
                  <c:v>0.83601045946955543</c:v>
                </c:pt>
                <c:pt idx="87776">
                  <c:v>0.83632286995515692</c:v>
                </c:pt>
                <c:pt idx="87777">
                  <c:v>0.83669656203288478</c:v>
                </c:pt>
                <c:pt idx="87778">
                  <c:v>0.8363840119536794</c:v>
                </c:pt>
                <c:pt idx="87779">
                  <c:v>0.83669656203288478</c:v>
                </c:pt>
                <c:pt idx="87780">
                  <c:v>0.83663551401869163</c:v>
                </c:pt>
                <c:pt idx="87781">
                  <c:v>0.83663551401869163</c:v>
                </c:pt>
                <c:pt idx="87782">
                  <c:v>0.8362616822429908</c:v>
                </c:pt>
                <c:pt idx="87783">
                  <c:v>0.83688739244294807</c:v>
                </c:pt>
                <c:pt idx="87784">
                  <c:v>0.83651328095772548</c:v>
                </c:pt>
                <c:pt idx="87785">
                  <c:v>0.83688739244294807</c:v>
                </c:pt>
                <c:pt idx="87786">
                  <c:v>0.83657442034405394</c:v>
                </c:pt>
                <c:pt idx="87787">
                  <c:v>0.83588785046728986</c:v>
                </c:pt>
                <c:pt idx="87788">
                  <c:v>0.83563690698543147</c:v>
                </c:pt>
                <c:pt idx="87789">
                  <c:v>0.83601045946955543</c:v>
                </c:pt>
                <c:pt idx="87790">
                  <c:v>0.83638401195367962</c:v>
                </c:pt>
                <c:pt idx="87791">
                  <c:v>0.83607169529499636</c:v>
                </c:pt>
                <c:pt idx="87792">
                  <c:v>0.83575961179544622</c:v>
                </c:pt>
                <c:pt idx="87793">
                  <c:v>0.83613288540500197</c:v>
                </c:pt>
                <c:pt idx="87794">
                  <c:v>0.83607169529499636</c:v>
                </c:pt>
                <c:pt idx="87795">
                  <c:v>0.83601045946955543</c:v>
                </c:pt>
                <c:pt idx="87796">
                  <c:v>0.83594917787742895</c:v>
                </c:pt>
                <c:pt idx="87797">
                  <c:v>0.83588785046728986</c:v>
                </c:pt>
                <c:pt idx="87798">
                  <c:v>0.83663551401869163</c:v>
                </c:pt>
                <c:pt idx="87799">
                  <c:v>0.83632286995515692</c:v>
                </c:pt>
                <c:pt idx="87800">
                  <c:v>0.83663551401869163</c:v>
                </c:pt>
                <c:pt idx="87801">
                  <c:v>0.83663551401869163</c:v>
                </c:pt>
                <c:pt idx="87802">
                  <c:v>0.83632286995515692</c:v>
                </c:pt>
                <c:pt idx="87803">
                  <c:v>0.83594917787742895</c:v>
                </c:pt>
                <c:pt idx="87804">
                  <c:v>0.83632286995515692</c:v>
                </c:pt>
                <c:pt idx="87805">
                  <c:v>0.83638401195367962</c:v>
                </c:pt>
                <c:pt idx="87806">
                  <c:v>0.83632286995515692</c:v>
                </c:pt>
                <c:pt idx="87807">
                  <c:v>0.83607169529499636</c:v>
                </c:pt>
                <c:pt idx="87808">
                  <c:v>0.83607169529499636</c:v>
                </c:pt>
                <c:pt idx="87809">
                  <c:v>0.83607169529499636</c:v>
                </c:pt>
                <c:pt idx="87810">
                  <c:v>0.83613288540500197</c:v>
                </c:pt>
                <c:pt idx="87811">
                  <c:v>0.83582089552238814</c:v>
                </c:pt>
                <c:pt idx="87812">
                  <c:v>0.83613288540500197</c:v>
                </c:pt>
                <c:pt idx="87813">
                  <c:v>0.83613288540500197</c:v>
                </c:pt>
                <c:pt idx="87814">
                  <c:v>0.83607169529499636</c:v>
                </c:pt>
                <c:pt idx="87815">
                  <c:v>0.83607169529499636</c:v>
                </c:pt>
                <c:pt idx="87816">
                  <c:v>0.83569828230022403</c:v>
                </c:pt>
                <c:pt idx="87817">
                  <c:v>0.83601045946955543</c:v>
                </c:pt>
                <c:pt idx="87818">
                  <c:v>0.83632286995515692</c:v>
                </c:pt>
                <c:pt idx="87819">
                  <c:v>0.83663551401869163</c:v>
                </c:pt>
                <c:pt idx="87820">
                  <c:v>0.83663551401869163</c:v>
                </c:pt>
                <c:pt idx="87821">
                  <c:v>0.83632286995515692</c:v>
                </c:pt>
                <c:pt idx="87822">
                  <c:v>0.8362616822429908</c:v>
                </c:pt>
                <c:pt idx="87823">
                  <c:v>0.83657442034405394</c:v>
                </c:pt>
                <c:pt idx="87824">
                  <c:v>0.83663551401869163</c:v>
                </c:pt>
                <c:pt idx="87825">
                  <c:v>0.8363840119536794</c:v>
                </c:pt>
                <c:pt idx="87826">
                  <c:v>0.8363840119536794</c:v>
                </c:pt>
                <c:pt idx="87827">
                  <c:v>0.83594917787742895</c:v>
                </c:pt>
                <c:pt idx="87828">
                  <c:v>0.83663551401869163</c:v>
                </c:pt>
                <c:pt idx="87829">
                  <c:v>0.83663551401869163</c:v>
                </c:pt>
                <c:pt idx="87830">
                  <c:v>0.83632286995515692</c:v>
                </c:pt>
                <c:pt idx="87831">
                  <c:v>0.83663551401869163</c:v>
                </c:pt>
                <c:pt idx="87832">
                  <c:v>0.8362616822429908</c:v>
                </c:pt>
                <c:pt idx="87833">
                  <c:v>0.8362616822429908</c:v>
                </c:pt>
                <c:pt idx="87834">
                  <c:v>0.8362616822429908</c:v>
                </c:pt>
                <c:pt idx="87835">
                  <c:v>0.83657442034405394</c:v>
                </c:pt>
                <c:pt idx="87836">
                  <c:v>0.83651328095772548</c:v>
                </c:pt>
                <c:pt idx="87837">
                  <c:v>0.83613916947250277</c:v>
                </c:pt>
                <c:pt idx="87838">
                  <c:v>0.83620044876589394</c:v>
                </c:pt>
                <c:pt idx="87839">
                  <c:v>0.8362616822429908</c:v>
                </c:pt>
                <c:pt idx="87840">
                  <c:v>0.8362616822429908</c:v>
                </c:pt>
                <c:pt idx="87841">
                  <c:v>0.83632286995515692</c:v>
                </c:pt>
                <c:pt idx="87842">
                  <c:v>0.83601045946955543</c:v>
                </c:pt>
                <c:pt idx="87843">
                  <c:v>0.83613288540500197</c:v>
                </c:pt>
                <c:pt idx="87844">
                  <c:v>0.83594332587621178</c:v>
                </c:pt>
                <c:pt idx="87845">
                  <c:v>0.836316181953766</c:v>
                </c:pt>
                <c:pt idx="87846">
                  <c:v>0.83594332587621178</c:v>
                </c:pt>
                <c:pt idx="87847">
                  <c:v>0.83625512868332708</c:v>
                </c:pt>
                <c:pt idx="87848">
                  <c:v>0.83656716417910437</c:v>
                </c:pt>
                <c:pt idx="87849">
                  <c:v>0.83644510828976859</c:v>
                </c:pt>
                <c:pt idx="87850">
                  <c:v>0.83675756443780358</c:v>
                </c:pt>
                <c:pt idx="87851">
                  <c:v>0.83644510828976859</c:v>
                </c:pt>
                <c:pt idx="87852">
                  <c:v>0.83644510828976859</c:v>
                </c:pt>
                <c:pt idx="87853">
                  <c:v>0.83650615901455772</c:v>
                </c:pt>
                <c:pt idx="87854">
                  <c:v>0.83619402985074631</c:v>
                </c:pt>
                <c:pt idx="87855">
                  <c:v>0.83662812383439022</c:v>
                </c:pt>
                <c:pt idx="87856">
                  <c:v>0.836316181953766</c:v>
                </c:pt>
                <c:pt idx="87857">
                  <c:v>0.83600447260529276</c:v>
                </c:pt>
                <c:pt idx="87858">
                  <c:v>0.836316181953766</c:v>
                </c:pt>
                <c:pt idx="87859">
                  <c:v>0.83625512868332708</c:v>
                </c:pt>
                <c:pt idx="87860">
                  <c:v>0.83619402985074631</c:v>
                </c:pt>
                <c:pt idx="87861">
                  <c:v>0.83681852128454071</c:v>
                </c:pt>
                <c:pt idx="87862">
                  <c:v>0.83681852128454071</c:v>
                </c:pt>
                <c:pt idx="87863">
                  <c:v>0.83613288540500197</c:v>
                </c:pt>
                <c:pt idx="87864">
                  <c:v>0.83644510828976859</c:v>
                </c:pt>
                <c:pt idx="87865">
                  <c:v>0.83644510828976859</c:v>
                </c:pt>
                <c:pt idx="87866">
                  <c:v>0.83675756443780358</c:v>
                </c:pt>
                <c:pt idx="87867">
                  <c:v>0.83669656203288478</c:v>
                </c:pt>
                <c:pt idx="87868">
                  <c:v>0.8363840119536794</c:v>
                </c:pt>
                <c:pt idx="87869">
                  <c:v>0.83675756443780358</c:v>
                </c:pt>
                <c:pt idx="87870">
                  <c:v>0.83644510828976859</c:v>
                </c:pt>
                <c:pt idx="87871">
                  <c:v>0.83681852128454071</c:v>
                </c:pt>
                <c:pt idx="87872">
                  <c:v>0.83650615901455772</c:v>
                </c:pt>
                <c:pt idx="87873">
                  <c:v>0.83613288540500197</c:v>
                </c:pt>
                <c:pt idx="87874">
                  <c:v>0.83607169529499636</c:v>
                </c:pt>
                <c:pt idx="87875">
                  <c:v>0.8363840119536794</c:v>
                </c:pt>
                <c:pt idx="87876">
                  <c:v>0.83632286995515692</c:v>
                </c:pt>
                <c:pt idx="87877">
                  <c:v>0.83663551401869163</c:v>
                </c:pt>
                <c:pt idx="87878">
                  <c:v>0.83601045946955543</c:v>
                </c:pt>
                <c:pt idx="87879">
                  <c:v>0.83669656203288478</c:v>
                </c:pt>
                <c:pt idx="87880">
                  <c:v>0.83669656203288478</c:v>
                </c:pt>
                <c:pt idx="87881">
                  <c:v>0.83675756443780358</c:v>
                </c:pt>
                <c:pt idx="87882">
                  <c:v>0.83644510828976859</c:v>
                </c:pt>
                <c:pt idx="87883">
                  <c:v>0.83613288540500197</c:v>
                </c:pt>
                <c:pt idx="87884">
                  <c:v>0.83650615901455772</c:v>
                </c:pt>
                <c:pt idx="87885">
                  <c:v>0.83650615901455772</c:v>
                </c:pt>
                <c:pt idx="87886">
                  <c:v>0.83625512868332708</c:v>
                </c:pt>
                <c:pt idx="87887">
                  <c:v>0.83594332587621178</c:v>
                </c:pt>
                <c:pt idx="87888">
                  <c:v>0.83588213353226415</c:v>
                </c:pt>
                <c:pt idx="87889">
                  <c:v>0.83619402985074631</c:v>
                </c:pt>
                <c:pt idx="87890">
                  <c:v>0.83687943262411357</c:v>
                </c:pt>
                <c:pt idx="87891">
                  <c:v>0.83687943262411357</c:v>
                </c:pt>
                <c:pt idx="87892">
                  <c:v>0.83656716417910437</c:v>
                </c:pt>
                <c:pt idx="87893">
                  <c:v>0.83681852128454071</c:v>
                </c:pt>
                <c:pt idx="87894">
                  <c:v>0.83644510828976859</c:v>
                </c:pt>
                <c:pt idx="87895">
                  <c:v>0.83644510828976859</c:v>
                </c:pt>
                <c:pt idx="87896">
                  <c:v>0.83681852128454071</c:v>
                </c:pt>
                <c:pt idx="87897">
                  <c:v>0.83681852128454071</c:v>
                </c:pt>
                <c:pt idx="87898">
                  <c:v>0.83656716417910437</c:v>
                </c:pt>
                <c:pt idx="87899">
                  <c:v>0.83656716417910437</c:v>
                </c:pt>
                <c:pt idx="87900">
                  <c:v>0.83656716417910437</c:v>
                </c:pt>
                <c:pt idx="87901">
                  <c:v>0.83625512868332708</c:v>
                </c:pt>
                <c:pt idx="87902">
                  <c:v>0.83594332587621178</c:v>
                </c:pt>
                <c:pt idx="87903">
                  <c:v>0.83625512868332708</c:v>
                </c:pt>
                <c:pt idx="87904">
                  <c:v>0.83625512868332708</c:v>
                </c:pt>
                <c:pt idx="87905">
                  <c:v>0.83594332587621178</c:v>
                </c:pt>
                <c:pt idx="87906">
                  <c:v>0.836316181953766</c:v>
                </c:pt>
                <c:pt idx="87907">
                  <c:v>0.83625512868332708</c:v>
                </c:pt>
                <c:pt idx="87908">
                  <c:v>0.83619402985074631</c:v>
                </c:pt>
                <c:pt idx="87909">
                  <c:v>0.83687943262411357</c:v>
                </c:pt>
                <c:pt idx="87910">
                  <c:v>0.83650615901455772</c:v>
                </c:pt>
                <c:pt idx="87911">
                  <c:v>0.83644510828976859</c:v>
                </c:pt>
                <c:pt idx="87912">
                  <c:v>0.83644510828976859</c:v>
                </c:pt>
                <c:pt idx="87913">
                  <c:v>0.83675756443780358</c:v>
                </c:pt>
                <c:pt idx="87914">
                  <c:v>0.83669656203288478</c:v>
                </c:pt>
                <c:pt idx="87915">
                  <c:v>0.83632286995515692</c:v>
                </c:pt>
                <c:pt idx="87916">
                  <c:v>0.8363840119536794</c:v>
                </c:pt>
                <c:pt idx="87917">
                  <c:v>0.8363840119536794</c:v>
                </c:pt>
                <c:pt idx="87918">
                  <c:v>0.8363840119536794</c:v>
                </c:pt>
                <c:pt idx="87919">
                  <c:v>0.8363840119536794</c:v>
                </c:pt>
                <c:pt idx="87920">
                  <c:v>0.83607169529499636</c:v>
                </c:pt>
                <c:pt idx="87921">
                  <c:v>0.83582089552238814</c:v>
                </c:pt>
                <c:pt idx="87922">
                  <c:v>0.83588213353226415</c:v>
                </c:pt>
                <c:pt idx="87923">
                  <c:v>0.83582089552238814</c:v>
                </c:pt>
                <c:pt idx="87924">
                  <c:v>0.83607169529499636</c:v>
                </c:pt>
                <c:pt idx="87925">
                  <c:v>0.83601045946955543</c:v>
                </c:pt>
                <c:pt idx="87926">
                  <c:v>0.8363840119536794</c:v>
                </c:pt>
                <c:pt idx="87927">
                  <c:v>0.8363840119536794</c:v>
                </c:pt>
                <c:pt idx="87928">
                  <c:v>0.83669656203288478</c:v>
                </c:pt>
                <c:pt idx="87929">
                  <c:v>0.83669656203288478</c:v>
                </c:pt>
                <c:pt idx="87930">
                  <c:v>0.83669656203288478</c:v>
                </c:pt>
                <c:pt idx="87931">
                  <c:v>0.83669656203288478</c:v>
                </c:pt>
                <c:pt idx="87932">
                  <c:v>0.83669656203288478</c:v>
                </c:pt>
                <c:pt idx="87933">
                  <c:v>0.83663551401869163</c:v>
                </c:pt>
                <c:pt idx="87934">
                  <c:v>0.83663551401869163</c:v>
                </c:pt>
                <c:pt idx="87935">
                  <c:v>0.83663551401869163</c:v>
                </c:pt>
                <c:pt idx="87936">
                  <c:v>0.83632286995515692</c:v>
                </c:pt>
                <c:pt idx="87937">
                  <c:v>0.83669656203288478</c:v>
                </c:pt>
                <c:pt idx="87938">
                  <c:v>0.83663551401869163</c:v>
                </c:pt>
                <c:pt idx="87939">
                  <c:v>0.83632286995515692</c:v>
                </c:pt>
                <c:pt idx="87940">
                  <c:v>0.83669656203288478</c:v>
                </c:pt>
                <c:pt idx="87941">
                  <c:v>0.83669656203288478</c:v>
                </c:pt>
                <c:pt idx="87942">
                  <c:v>0.83669656203288478</c:v>
                </c:pt>
                <c:pt idx="87943">
                  <c:v>0.83632286995515692</c:v>
                </c:pt>
                <c:pt idx="87944">
                  <c:v>0.83632286995515692</c:v>
                </c:pt>
                <c:pt idx="87945">
                  <c:v>0.83669656203288478</c:v>
                </c:pt>
                <c:pt idx="87946">
                  <c:v>0.8363840119536794</c:v>
                </c:pt>
                <c:pt idx="87947">
                  <c:v>0.83675756443780358</c:v>
                </c:pt>
                <c:pt idx="87948">
                  <c:v>0.83675756443780358</c:v>
                </c:pt>
                <c:pt idx="87949">
                  <c:v>0.8363840119536794</c:v>
                </c:pt>
                <c:pt idx="87950">
                  <c:v>0.83675756443780358</c:v>
                </c:pt>
                <c:pt idx="87951">
                  <c:v>0.83675756443780358</c:v>
                </c:pt>
                <c:pt idx="87952">
                  <c:v>0.83607169529499636</c:v>
                </c:pt>
                <c:pt idx="87953">
                  <c:v>0.83607169529499636</c:v>
                </c:pt>
                <c:pt idx="87954">
                  <c:v>0.83607169529499636</c:v>
                </c:pt>
                <c:pt idx="87955">
                  <c:v>0.83613288540500197</c:v>
                </c:pt>
                <c:pt idx="87956">
                  <c:v>0.83644510828976859</c:v>
                </c:pt>
                <c:pt idx="87957">
                  <c:v>0.83613288540500197</c:v>
                </c:pt>
                <c:pt idx="87958">
                  <c:v>0.83582089552238814</c:v>
                </c:pt>
                <c:pt idx="87959">
                  <c:v>0.83582089552238814</c:v>
                </c:pt>
                <c:pt idx="87960">
                  <c:v>0.83619402985074631</c:v>
                </c:pt>
                <c:pt idx="87961">
                  <c:v>0.83613288540500197</c:v>
                </c:pt>
                <c:pt idx="87962">
                  <c:v>0.83613288540500197</c:v>
                </c:pt>
                <c:pt idx="87963">
                  <c:v>0.83582089552238814</c:v>
                </c:pt>
                <c:pt idx="87964">
                  <c:v>0.83619402985074631</c:v>
                </c:pt>
                <c:pt idx="87965">
                  <c:v>0.83619402985074631</c:v>
                </c:pt>
                <c:pt idx="87966">
                  <c:v>0.83619402985074631</c:v>
                </c:pt>
                <c:pt idx="87967">
                  <c:v>0.83656716417910437</c:v>
                </c:pt>
                <c:pt idx="87968">
                  <c:v>0.83656716417910437</c:v>
                </c:pt>
                <c:pt idx="87969">
                  <c:v>0.83575961179544622</c:v>
                </c:pt>
                <c:pt idx="87970">
                  <c:v>0.83632286995515692</c:v>
                </c:pt>
                <c:pt idx="87971">
                  <c:v>0.83632286995515692</c:v>
                </c:pt>
                <c:pt idx="87972">
                  <c:v>0.83632286995515692</c:v>
                </c:pt>
                <c:pt idx="87973">
                  <c:v>0.83669656203288478</c:v>
                </c:pt>
                <c:pt idx="87974">
                  <c:v>0.83669656203288478</c:v>
                </c:pt>
                <c:pt idx="87975">
                  <c:v>0.83675756443780358</c:v>
                </c:pt>
                <c:pt idx="87976">
                  <c:v>0.83607169529499636</c:v>
                </c:pt>
                <c:pt idx="87977">
                  <c:v>0.83607169529499636</c:v>
                </c:pt>
                <c:pt idx="87978">
                  <c:v>0.83575961179544622</c:v>
                </c:pt>
                <c:pt idx="87979">
                  <c:v>0.83582089552238814</c:v>
                </c:pt>
                <c:pt idx="87980">
                  <c:v>0.83613288540500197</c:v>
                </c:pt>
                <c:pt idx="87981">
                  <c:v>0.83582089552238814</c:v>
                </c:pt>
                <c:pt idx="87982">
                  <c:v>0.83575961179544622</c:v>
                </c:pt>
                <c:pt idx="87983">
                  <c:v>0.83613288540500197</c:v>
                </c:pt>
                <c:pt idx="87984">
                  <c:v>0.83613288540500197</c:v>
                </c:pt>
                <c:pt idx="87985">
                  <c:v>0.83619402985074631</c:v>
                </c:pt>
                <c:pt idx="87986">
                  <c:v>0.83619402985074631</c:v>
                </c:pt>
                <c:pt idx="87987">
                  <c:v>0.83613288540500197</c:v>
                </c:pt>
                <c:pt idx="87988">
                  <c:v>0.83613288540500197</c:v>
                </c:pt>
                <c:pt idx="87989">
                  <c:v>0.83575961179544622</c:v>
                </c:pt>
                <c:pt idx="87990">
                  <c:v>0.83644510828976859</c:v>
                </c:pt>
                <c:pt idx="87991">
                  <c:v>0.83607169529499636</c:v>
                </c:pt>
                <c:pt idx="87992">
                  <c:v>0.83607169529499636</c:v>
                </c:pt>
                <c:pt idx="87993">
                  <c:v>0.83607169529499636</c:v>
                </c:pt>
                <c:pt idx="87994">
                  <c:v>0.83613288540500197</c:v>
                </c:pt>
                <c:pt idx="87995">
                  <c:v>0.83613288540500197</c:v>
                </c:pt>
                <c:pt idx="87996">
                  <c:v>0.83613288540500197</c:v>
                </c:pt>
                <c:pt idx="87997">
                  <c:v>0.83619402985074631</c:v>
                </c:pt>
                <c:pt idx="87998">
                  <c:v>0.83619402985074631</c:v>
                </c:pt>
                <c:pt idx="87999">
                  <c:v>0.83625512868332708</c:v>
                </c:pt>
                <c:pt idx="88000">
                  <c:v>0.83588213353226415</c:v>
                </c:pt>
                <c:pt idx="88001">
                  <c:v>0.83619402985074631</c:v>
                </c:pt>
                <c:pt idx="88002">
                  <c:v>0.83650615901455772</c:v>
                </c:pt>
                <c:pt idx="88003">
                  <c:v>0.8363840119536794</c:v>
                </c:pt>
                <c:pt idx="88004">
                  <c:v>0.8363840119536794</c:v>
                </c:pt>
                <c:pt idx="88005">
                  <c:v>0.83607169529499625</c:v>
                </c:pt>
                <c:pt idx="88006">
                  <c:v>0.83644510828976859</c:v>
                </c:pt>
                <c:pt idx="88007">
                  <c:v>0.83644510828976859</c:v>
                </c:pt>
                <c:pt idx="88008">
                  <c:v>0.8363840119536794</c:v>
                </c:pt>
                <c:pt idx="88009">
                  <c:v>0.83663551401869163</c:v>
                </c:pt>
                <c:pt idx="88010">
                  <c:v>0.83663551401869163</c:v>
                </c:pt>
                <c:pt idx="88011">
                  <c:v>0.83632286995515692</c:v>
                </c:pt>
                <c:pt idx="88012">
                  <c:v>0.83669656203288478</c:v>
                </c:pt>
                <c:pt idx="88013">
                  <c:v>0.83675756443780358</c:v>
                </c:pt>
                <c:pt idx="88014">
                  <c:v>0.83675756443780358</c:v>
                </c:pt>
                <c:pt idx="88015">
                  <c:v>0.83650615901455772</c:v>
                </c:pt>
                <c:pt idx="88016">
                  <c:v>0.83650615901455772</c:v>
                </c:pt>
                <c:pt idx="88017">
                  <c:v>0.83644510828976859</c:v>
                </c:pt>
                <c:pt idx="88018">
                  <c:v>0.8363840119536794</c:v>
                </c:pt>
                <c:pt idx="88019">
                  <c:v>0.8363840119536794</c:v>
                </c:pt>
                <c:pt idx="88020">
                  <c:v>0.83644510828976859</c:v>
                </c:pt>
                <c:pt idx="88021">
                  <c:v>0.83644510828976859</c:v>
                </c:pt>
                <c:pt idx="88022">
                  <c:v>0.83681852128454071</c:v>
                </c:pt>
                <c:pt idx="88023">
                  <c:v>0.83650615901455772</c:v>
                </c:pt>
                <c:pt idx="88024">
                  <c:v>0.83650615901455772</c:v>
                </c:pt>
                <c:pt idx="88025">
                  <c:v>0.83650615901455772</c:v>
                </c:pt>
                <c:pt idx="88026">
                  <c:v>0.83681852128454071</c:v>
                </c:pt>
                <c:pt idx="88027">
                  <c:v>0.83675756443780358</c:v>
                </c:pt>
                <c:pt idx="88028">
                  <c:v>0.83675756443780358</c:v>
                </c:pt>
                <c:pt idx="88029">
                  <c:v>0.83644510828976859</c:v>
                </c:pt>
                <c:pt idx="88030">
                  <c:v>0.83644510828976859</c:v>
                </c:pt>
                <c:pt idx="88031">
                  <c:v>0.83644510828976859</c:v>
                </c:pt>
                <c:pt idx="88032">
                  <c:v>0.83650615901455772</c:v>
                </c:pt>
                <c:pt idx="88033">
                  <c:v>0.83656716417910437</c:v>
                </c:pt>
                <c:pt idx="88034">
                  <c:v>0.83619402985074631</c:v>
                </c:pt>
                <c:pt idx="88035">
                  <c:v>0.83619402985074631</c:v>
                </c:pt>
                <c:pt idx="88036">
                  <c:v>0.83613288540500197</c:v>
                </c:pt>
                <c:pt idx="88037">
                  <c:v>0.83582089552238814</c:v>
                </c:pt>
                <c:pt idx="88038">
                  <c:v>0.83619402985074631</c:v>
                </c:pt>
                <c:pt idx="88039">
                  <c:v>0.83588213353226415</c:v>
                </c:pt>
                <c:pt idx="88040">
                  <c:v>0.83594332587621178</c:v>
                </c:pt>
                <c:pt idx="88041">
                  <c:v>0.83625512868332708</c:v>
                </c:pt>
                <c:pt idx="88042">
                  <c:v>0.83625512868332708</c:v>
                </c:pt>
                <c:pt idx="88043">
                  <c:v>0.83594332587621178</c:v>
                </c:pt>
                <c:pt idx="88044">
                  <c:v>0.836316181953766</c:v>
                </c:pt>
                <c:pt idx="88045">
                  <c:v>0.83588213353226415</c:v>
                </c:pt>
                <c:pt idx="88046">
                  <c:v>0.83619402985074631</c:v>
                </c:pt>
                <c:pt idx="88047">
                  <c:v>0.83619402985074631</c:v>
                </c:pt>
                <c:pt idx="88048">
                  <c:v>0.83557046979865779</c:v>
                </c:pt>
                <c:pt idx="88049">
                  <c:v>0.83594332587621178</c:v>
                </c:pt>
                <c:pt idx="88050">
                  <c:v>0.83588213353226415</c:v>
                </c:pt>
                <c:pt idx="88051">
                  <c:v>0.83582089552238814</c:v>
                </c:pt>
                <c:pt idx="88052">
                  <c:v>0.83575961179544622</c:v>
                </c:pt>
                <c:pt idx="88053">
                  <c:v>0.83575961179544622</c:v>
                </c:pt>
                <c:pt idx="88054">
                  <c:v>0.83613288540500197</c:v>
                </c:pt>
                <c:pt idx="88055">
                  <c:v>0.83644510828976859</c:v>
                </c:pt>
                <c:pt idx="88056">
                  <c:v>0.83575961179544622</c:v>
                </c:pt>
                <c:pt idx="88057">
                  <c:v>0.83613288540500197</c:v>
                </c:pt>
                <c:pt idx="88058">
                  <c:v>0.83613288540500197</c:v>
                </c:pt>
                <c:pt idx="88059">
                  <c:v>0.8363840119536794</c:v>
                </c:pt>
                <c:pt idx="88060">
                  <c:v>0.83601045946955543</c:v>
                </c:pt>
                <c:pt idx="88061">
                  <c:v>0.8363840119536794</c:v>
                </c:pt>
                <c:pt idx="88062">
                  <c:v>0.83669656203288478</c:v>
                </c:pt>
                <c:pt idx="88063">
                  <c:v>0.83669656203288478</c:v>
                </c:pt>
                <c:pt idx="88064">
                  <c:v>0.83644510828976859</c:v>
                </c:pt>
                <c:pt idx="88065">
                  <c:v>0.83575961179544622</c:v>
                </c:pt>
                <c:pt idx="88066">
                  <c:v>0.83582089552238814</c:v>
                </c:pt>
                <c:pt idx="88067">
                  <c:v>0.83588213353226415</c:v>
                </c:pt>
                <c:pt idx="88068">
                  <c:v>0.83625512868332708</c:v>
                </c:pt>
                <c:pt idx="88069">
                  <c:v>0.83625512868332708</c:v>
                </c:pt>
                <c:pt idx="88070">
                  <c:v>0.83619402985074631</c:v>
                </c:pt>
                <c:pt idx="88071">
                  <c:v>0.83613288540500197</c:v>
                </c:pt>
                <c:pt idx="88072">
                  <c:v>0.83650615901455772</c:v>
                </c:pt>
                <c:pt idx="88073">
                  <c:v>0.83644510828976859</c:v>
                </c:pt>
                <c:pt idx="88074">
                  <c:v>0.8363840119536794</c:v>
                </c:pt>
                <c:pt idx="88075">
                  <c:v>0.8363840119536794</c:v>
                </c:pt>
                <c:pt idx="88076">
                  <c:v>0.83669656203288478</c:v>
                </c:pt>
                <c:pt idx="88077">
                  <c:v>0.83669656203288478</c:v>
                </c:pt>
                <c:pt idx="88078">
                  <c:v>0.8363840119536794</c:v>
                </c:pt>
                <c:pt idx="88079">
                  <c:v>0.83644510828976859</c:v>
                </c:pt>
                <c:pt idx="88080">
                  <c:v>0.83613288540500197</c:v>
                </c:pt>
                <c:pt idx="88081">
                  <c:v>0.83619402985074631</c:v>
                </c:pt>
                <c:pt idx="88082">
                  <c:v>0.83594332587621178</c:v>
                </c:pt>
                <c:pt idx="88083">
                  <c:v>0.83600447260529276</c:v>
                </c:pt>
                <c:pt idx="88084">
                  <c:v>0.83625512868332708</c:v>
                </c:pt>
                <c:pt idx="88085">
                  <c:v>0.83619402985074631</c:v>
                </c:pt>
                <c:pt idx="88086">
                  <c:v>0.83613288540500197</c:v>
                </c:pt>
                <c:pt idx="88087">
                  <c:v>0.83613288540500197</c:v>
                </c:pt>
                <c:pt idx="88088">
                  <c:v>0.83613288540500197</c:v>
                </c:pt>
                <c:pt idx="88089">
                  <c:v>0.83613288540500197</c:v>
                </c:pt>
                <c:pt idx="88090">
                  <c:v>0.83582089552238814</c:v>
                </c:pt>
                <c:pt idx="88091">
                  <c:v>0.83619402985074631</c:v>
                </c:pt>
                <c:pt idx="88092">
                  <c:v>0.83625512868332708</c:v>
                </c:pt>
                <c:pt idx="88093">
                  <c:v>0.83594332587621178</c:v>
                </c:pt>
                <c:pt idx="88094">
                  <c:v>0.83582089552238814</c:v>
                </c:pt>
                <c:pt idx="88095">
                  <c:v>0.83644510828976859</c:v>
                </c:pt>
                <c:pt idx="88096">
                  <c:v>0.83607169529499636</c:v>
                </c:pt>
                <c:pt idx="88097">
                  <c:v>0.83650615901455772</c:v>
                </c:pt>
                <c:pt idx="88098">
                  <c:v>0.83644510828976859</c:v>
                </c:pt>
                <c:pt idx="88099">
                  <c:v>0.8363840119536794</c:v>
                </c:pt>
                <c:pt idx="88100">
                  <c:v>0.83669656203288478</c:v>
                </c:pt>
                <c:pt idx="88101">
                  <c:v>0.83669656203288478</c:v>
                </c:pt>
                <c:pt idx="88102">
                  <c:v>0.83669656203288478</c:v>
                </c:pt>
                <c:pt idx="88103">
                  <c:v>0.83632286995515692</c:v>
                </c:pt>
                <c:pt idx="88104">
                  <c:v>0.8363840119536794</c:v>
                </c:pt>
                <c:pt idx="88105">
                  <c:v>0.83625512868332708</c:v>
                </c:pt>
                <c:pt idx="88106">
                  <c:v>0.83588213353226415</c:v>
                </c:pt>
                <c:pt idx="88107">
                  <c:v>0.83619402985074631</c:v>
                </c:pt>
                <c:pt idx="88108">
                  <c:v>0.83625512868332708</c:v>
                </c:pt>
                <c:pt idx="88109">
                  <c:v>0.83588213353226415</c:v>
                </c:pt>
                <c:pt idx="88110">
                  <c:v>0.83582089552238814</c:v>
                </c:pt>
                <c:pt idx="88111">
                  <c:v>0.83613288540500197</c:v>
                </c:pt>
                <c:pt idx="88112">
                  <c:v>0.8363840119536794</c:v>
                </c:pt>
                <c:pt idx="88113">
                  <c:v>0.8363840119536794</c:v>
                </c:pt>
                <c:pt idx="88114">
                  <c:v>0.83669656203288478</c:v>
                </c:pt>
                <c:pt idx="88115">
                  <c:v>0.83632286995515692</c:v>
                </c:pt>
                <c:pt idx="88116">
                  <c:v>0.83638401195367962</c:v>
                </c:pt>
                <c:pt idx="88117">
                  <c:v>0.83569828230022403</c:v>
                </c:pt>
                <c:pt idx="88118">
                  <c:v>0.83550913838120111</c:v>
                </c:pt>
                <c:pt idx="88119">
                  <c:v>0.83588213353226415</c:v>
                </c:pt>
                <c:pt idx="88120">
                  <c:v>0.83619402985074631</c:v>
                </c:pt>
                <c:pt idx="88121">
                  <c:v>0.83650615901455772</c:v>
                </c:pt>
                <c:pt idx="88122">
                  <c:v>0.83681852128454071</c:v>
                </c:pt>
                <c:pt idx="88123">
                  <c:v>0.83644510828976859</c:v>
                </c:pt>
                <c:pt idx="88124">
                  <c:v>0.83644510828976859</c:v>
                </c:pt>
                <c:pt idx="88125">
                  <c:v>0.8363840119536794</c:v>
                </c:pt>
                <c:pt idx="88126">
                  <c:v>0.8363840119536794</c:v>
                </c:pt>
                <c:pt idx="88127">
                  <c:v>0.83607169529499625</c:v>
                </c:pt>
                <c:pt idx="88128">
                  <c:v>0.83613288540500197</c:v>
                </c:pt>
                <c:pt idx="88129">
                  <c:v>0.83650615901455772</c:v>
                </c:pt>
                <c:pt idx="88130">
                  <c:v>0.83613288540500197</c:v>
                </c:pt>
                <c:pt idx="88131">
                  <c:v>0.83607169529499636</c:v>
                </c:pt>
                <c:pt idx="88132">
                  <c:v>0.83638401195367962</c:v>
                </c:pt>
                <c:pt idx="88133">
                  <c:v>0.83607169529499636</c:v>
                </c:pt>
                <c:pt idx="88134">
                  <c:v>0.83644510828976859</c:v>
                </c:pt>
                <c:pt idx="88135">
                  <c:v>0.83644510828976859</c:v>
                </c:pt>
                <c:pt idx="88136">
                  <c:v>0.83632286995515692</c:v>
                </c:pt>
                <c:pt idx="88137">
                  <c:v>0.8362616822429908</c:v>
                </c:pt>
                <c:pt idx="88138">
                  <c:v>0.8362616822429908</c:v>
                </c:pt>
                <c:pt idx="88139">
                  <c:v>0.83601045946955543</c:v>
                </c:pt>
                <c:pt idx="88140">
                  <c:v>0.83569828230022403</c:v>
                </c:pt>
                <c:pt idx="88141">
                  <c:v>0.83575961179544622</c:v>
                </c:pt>
                <c:pt idx="88142">
                  <c:v>0.83619402985074631</c:v>
                </c:pt>
                <c:pt idx="88143">
                  <c:v>0.83650615901455772</c:v>
                </c:pt>
                <c:pt idx="88144">
                  <c:v>0.83619402985074631</c:v>
                </c:pt>
                <c:pt idx="88145">
                  <c:v>0.83619402985074631</c:v>
                </c:pt>
                <c:pt idx="88146">
                  <c:v>0.83619402985074631</c:v>
                </c:pt>
                <c:pt idx="88147">
                  <c:v>0.83613288540500197</c:v>
                </c:pt>
                <c:pt idx="88148">
                  <c:v>0.83601045946955543</c:v>
                </c:pt>
                <c:pt idx="88149">
                  <c:v>0.8363840119536794</c:v>
                </c:pt>
                <c:pt idx="88150">
                  <c:v>0.83669656203288478</c:v>
                </c:pt>
                <c:pt idx="88151">
                  <c:v>0.83632286995515692</c:v>
                </c:pt>
                <c:pt idx="88152">
                  <c:v>0.83632286995515692</c:v>
                </c:pt>
                <c:pt idx="88153">
                  <c:v>0.83601045946955543</c:v>
                </c:pt>
                <c:pt idx="88154">
                  <c:v>0.83632286995515692</c:v>
                </c:pt>
                <c:pt idx="88155">
                  <c:v>0.83632286995515692</c:v>
                </c:pt>
                <c:pt idx="88156">
                  <c:v>0.83632286995515692</c:v>
                </c:pt>
                <c:pt idx="88157">
                  <c:v>0.8363840119536794</c:v>
                </c:pt>
                <c:pt idx="88158">
                  <c:v>0.83675756443780358</c:v>
                </c:pt>
                <c:pt idx="88159">
                  <c:v>0.83644510828976859</c:v>
                </c:pt>
                <c:pt idx="88160">
                  <c:v>0.83681852128454071</c:v>
                </c:pt>
                <c:pt idx="88161">
                  <c:v>0.83650615901455772</c:v>
                </c:pt>
                <c:pt idx="88162">
                  <c:v>0.83582089552238814</c:v>
                </c:pt>
                <c:pt idx="88163">
                  <c:v>0.83588213353226415</c:v>
                </c:pt>
                <c:pt idx="88164">
                  <c:v>0.83619402985074631</c:v>
                </c:pt>
                <c:pt idx="88165">
                  <c:v>0.83588213353226415</c:v>
                </c:pt>
                <c:pt idx="88166">
                  <c:v>0.83594332587621178</c:v>
                </c:pt>
                <c:pt idx="88167">
                  <c:v>0.83588213353226415</c:v>
                </c:pt>
                <c:pt idx="88168">
                  <c:v>0.83619402985074631</c:v>
                </c:pt>
                <c:pt idx="88169">
                  <c:v>0.83588213353226415</c:v>
                </c:pt>
                <c:pt idx="88170">
                  <c:v>0.83588213353226415</c:v>
                </c:pt>
                <c:pt idx="88171">
                  <c:v>0.83588213353226415</c:v>
                </c:pt>
                <c:pt idx="88172">
                  <c:v>0.83594332587621178</c:v>
                </c:pt>
                <c:pt idx="88173">
                  <c:v>0.83594332587621178</c:v>
                </c:pt>
                <c:pt idx="88174">
                  <c:v>0.83594332587621178</c:v>
                </c:pt>
                <c:pt idx="88175">
                  <c:v>0.83625512868332708</c:v>
                </c:pt>
                <c:pt idx="88176">
                  <c:v>0.83619402985074631</c:v>
                </c:pt>
                <c:pt idx="88177">
                  <c:v>0.83681852128454071</c:v>
                </c:pt>
                <c:pt idx="88178">
                  <c:v>0.83644510828976859</c:v>
                </c:pt>
                <c:pt idx="88179">
                  <c:v>0.83644510828976859</c:v>
                </c:pt>
                <c:pt idx="88180">
                  <c:v>0.83644510828976859</c:v>
                </c:pt>
                <c:pt idx="88181">
                  <c:v>0.83675756443780358</c:v>
                </c:pt>
                <c:pt idx="88182">
                  <c:v>0.83607169529499625</c:v>
                </c:pt>
                <c:pt idx="88183">
                  <c:v>0.83632286995515692</c:v>
                </c:pt>
                <c:pt idx="88184">
                  <c:v>0.83620044876589394</c:v>
                </c:pt>
                <c:pt idx="88185">
                  <c:v>0.83657442034405394</c:v>
                </c:pt>
                <c:pt idx="88186">
                  <c:v>0.83632286995515692</c:v>
                </c:pt>
                <c:pt idx="88187">
                  <c:v>0.83594917787742895</c:v>
                </c:pt>
                <c:pt idx="88188">
                  <c:v>0.8362616822429908</c:v>
                </c:pt>
                <c:pt idx="88189">
                  <c:v>0.83594917787742895</c:v>
                </c:pt>
                <c:pt idx="88190">
                  <c:v>0.83607169529499636</c:v>
                </c:pt>
                <c:pt idx="88191">
                  <c:v>0.83607169529499636</c:v>
                </c:pt>
                <c:pt idx="88192">
                  <c:v>0.83638401195367962</c:v>
                </c:pt>
                <c:pt idx="88193">
                  <c:v>0.83632286995515692</c:v>
                </c:pt>
                <c:pt idx="88194">
                  <c:v>0.8362616822429908</c:v>
                </c:pt>
                <c:pt idx="88195">
                  <c:v>0.8362616822429908</c:v>
                </c:pt>
                <c:pt idx="88196">
                  <c:v>0.8362616822429908</c:v>
                </c:pt>
                <c:pt idx="88197">
                  <c:v>0.83669656203288478</c:v>
                </c:pt>
                <c:pt idx="88198">
                  <c:v>0.8363840119536794</c:v>
                </c:pt>
                <c:pt idx="88199">
                  <c:v>0.83601045946955543</c:v>
                </c:pt>
                <c:pt idx="88200">
                  <c:v>0.83607169529499636</c:v>
                </c:pt>
                <c:pt idx="88201">
                  <c:v>0.83575961179544622</c:v>
                </c:pt>
                <c:pt idx="88202">
                  <c:v>0.83575961179544622</c:v>
                </c:pt>
                <c:pt idx="88203">
                  <c:v>0.83607169529499636</c:v>
                </c:pt>
                <c:pt idx="88204">
                  <c:v>0.83607169529499636</c:v>
                </c:pt>
                <c:pt idx="88205">
                  <c:v>0.83607169529499636</c:v>
                </c:pt>
                <c:pt idx="88206">
                  <c:v>0.83607169529499636</c:v>
                </c:pt>
                <c:pt idx="88207">
                  <c:v>0.83607169529499636</c:v>
                </c:pt>
                <c:pt idx="88208">
                  <c:v>0.83638401195367962</c:v>
                </c:pt>
                <c:pt idx="88209">
                  <c:v>0.83601045946955543</c:v>
                </c:pt>
                <c:pt idx="88210">
                  <c:v>0.8363840119536794</c:v>
                </c:pt>
                <c:pt idx="88211">
                  <c:v>0.8363840119536794</c:v>
                </c:pt>
                <c:pt idx="88212">
                  <c:v>0.83594917787742895</c:v>
                </c:pt>
                <c:pt idx="88213">
                  <c:v>0.83632286995515692</c:v>
                </c:pt>
                <c:pt idx="88214">
                  <c:v>0.83632286995515692</c:v>
                </c:pt>
                <c:pt idx="88215">
                  <c:v>0.83632286995515692</c:v>
                </c:pt>
                <c:pt idx="88216">
                  <c:v>0.83632286995515692</c:v>
                </c:pt>
                <c:pt idx="88217">
                  <c:v>0.83663551401869163</c:v>
                </c:pt>
                <c:pt idx="88218">
                  <c:v>0.8362616822429908</c:v>
                </c:pt>
                <c:pt idx="88219">
                  <c:v>0.83632286995515692</c:v>
                </c:pt>
                <c:pt idx="88220">
                  <c:v>0.83632286995515692</c:v>
                </c:pt>
                <c:pt idx="88221">
                  <c:v>0.83588785046728986</c:v>
                </c:pt>
                <c:pt idx="88222">
                  <c:v>0.8362616822429908</c:v>
                </c:pt>
                <c:pt idx="88223">
                  <c:v>0.83657442034405394</c:v>
                </c:pt>
                <c:pt idx="88224">
                  <c:v>0.83588785046728986</c:v>
                </c:pt>
                <c:pt idx="88225">
                  <c:v>0.83557548579970109</c:v>
                </c:pt>
                <c:pt idx="88226">
                  <c:v>0.83588785046728986</c:v>
                </c:pt>
                <c:pt idx="88227">
                  <c:v>0.83620044876589394</c:v>
                </c:pt>
                <c:pt idx="88228">
                  <c:v>0.83645209580838309</c:v>
                </c:pt>
                <c:pt idx="88229">
                  <c:v>0.83645209580838309</c:v>
                </c:pt>
                <c:pt idx="88230">
                  <c:v>0.83645209580838309</c:v>
                </c:pt>
                <c:pt idx="88231">
                  <c:v>0.83651328095772548</c:v>
                </c:pt>
                <c:pt idx="88232">
                  <c:v>0.83651328095772548</c:v>
                </c:pt>
                <c:pt idx="88233">
                  <c:v>0.83613916947250277</c:v>
                </c:pt>
                <c:pt idx="88234">
                  <c:v>0.83620044876589394</c:v>
                </c:pt>
                <c:pt idx="88235">
                  <c:v>0.8362616822429908</c:v>
                </c:pt>
                <c:pt idx="88236">
                  <c:v>0.83594917787742895</c:v>
                </c:pt>
                <c:pt idx="88237">
                  <c:v>0.83601045946955543</c:v>
                </c:pt>
                <c:pt idx="88238">
                  <c:v>0.83601045946955543</c:v>
                </c:pt>
                <c:pt idx="88239">
                  <c:v>0.83632286995515692</c:v>
                </c:pt>
                <c:pt idx="88240">
                  <c:v>0.83638401195367962</c:v>
                </c:pt>
                <c:pt idx="88241">
                  <c:v>0.83601045946955543</c:v>
                </c:pt>
                <c:pt idx="88242">
                  <c:v>0.83638401195367962</c:v>
                </c:pt>
                <c:pt idx="88243">
                  <c:v>0.83607169529499636</c:v>
                </c:pt>
                <c:pt idx="88244">
                  <c:v>0.83644510828976859</c:v>
                </c:pt>
                <c:pt idx="88245">
                  <c:v>0.83613288540500197</c:v>
                </c:pt>
                <c:pt idx="88246">
                  <c:v>0.83613288540500197</c:v>
                </c:pt>
                <c:pt idx="88247">
                  <c:v>0.83575961179544622</c:v>
                </c:pt>
                <c:pt idx="88248">
                  <c:v>0.83569828230022403</c:v>
                </c:pt>
                <c:pt idx="88249">
                  <c:v>0.83569828230022403</c:v>
                </c:pt>
                <c:pt idx="88250">
                  <c:v>0.83601045946955543</c:v>
                </c:pt>
                <c:pt idx="88251">
                  <c:v>0.83601045946955543</c:v>
                </c:pt>
                <c:pt idx="88252">
                  <c:v>0.83569828230022403</c:v>
                </c:pt>
                <c:pt idx="88253">
                  <c:v>0.83607169529499625</c:v>
                </c:pt>
                <c:pt idx="88254">
                  <c:v>0.83594917787742895</c:v>
                </c:pt>
                <c:pt idx="88255">
                  <c:v>0.8362616822429908</c:v>
                </c:pt>
                <c:pt idx="88256">
                  <c:v>0.83594917787742895</c:v>
                </c:pt>
                <c:pt idx="88257">
                  <c:v>0.83563690698543147</c:v>
                </c:pt>
                <c:pt idx="88258">
                  <c:v>0.83569828230022403</c:v>
                </c:pt>
                <c:pt idx="88259">
                  <c:v>0.83569828230022403</c:v>
                </c:pt>
                <c:pt idx="88260">
                  <c:v>0.83613288540500197</c:v>
                </c:pt>
                <c:pt idx="88261">
                  <c:v>0.83582089552238814</c:v>
                </c:pt>
                <c:pt idx="88262">
                  <c:v>0.83613288540500197</c:v>
                </c:pt>
                <c:pt idx="88263">
                  <c:v>0.83607169529499636</c:v>
                </c:pt>
                <c:pt idx="88264">
                  <c:v>0.83601045946955543</c:v>
                </c:pt>
                <c:pt idx="88265">
                  <c:v>0.83601045946955543</c:v>
                </c:pt>
                <c:pt idx="88266">
                  <c:v>0.83601045946955543</c:v>
                </c:pt>
                <c:pt idx="88267">
                  <c:v>0.83632286995515692</c:v>
                </c:pt>
                <c:pt idx="88268">
                  <c:v>0.83594917787742895</c:v>
                </c:pt>
                <c:pt idx="88269">
                  <c:v>0.83669656203288478</c:v>
                </c:pt>
                <c:pt idx="88270">
                  <c:v>0.8363840119536794</c:v>
                </c:pt>
                <c:pt idx="88271">
                  <c:v>0.8363840119536794</c:v>
                </c:pt>
                <c:pt idx="88272">
                  <c:v>0.83669656203288478</c:v>
                </c:pt>
                <c:pt idx="88273">
                  <c:v>0.8363840119536794</c:v>
                </c:pt>
                <c:pt idx="88274">
                  <c:v>0.83644510828976859</c:v>
                </c:pt>
                <c:pt idx="88275">
                  <c:v>0.83607169529499636</c:v>
                </c:pt>
                <c:pt idx="88276">
                  <c:v>0.83619402985074631</c:v>
                </c:pt>
                <c:pt idx="88277">
                  <c:v>0.83588213353226415</c:v>
                </c:pt>
                <c:pt idx="88278">
                  <c:v>0.83588213353226415</c:v>
                </c:pt>
                <c:pt idx="88279">
                  <c:v>0.83656716417910437</c:v>
                </c:pt>
                <c:pt idx="88280">
                  <c:v>0.83619402985074631</c:v>
                </c:pt>
                <c:pt idx="88281">
                  <c:v>0.83594332587621178</c:v>
                </c:pt>
                <c:pt idx="88282">
                  <c:v>0.83582089552238814</c:v>
                </c:pt>
                <c:pt idx="88283">
                  <c:v>0.83575961179544622</c:v>
                </c:pt>
                <c:pt idx="88284">
                  <c:v>0.83601045946955543</c:v>
                </c:pt>
                <c:pt idx="88285">
                  <c:v>0.83601045946955543</c:v>
                </c:pt>
                <c:pt idx="88286">
                  <c:v>0.83632286995515692</c:v>
                </c:pt>
                <c:pt idx="88287">
                  <c:v>0.83663551401869163</c:v>
                </c:pt>
                <c:pt idx="88288">
                  <c:v>0.8362616822429908</c:v>
                </c:pt>
                <c:pt idx="88289">
                  <c:v>0.83620044876589394</c:v>
                </c:pt>
                <c:pt idx="88290">
                  <c:v>0.8362616822429908</c:v>
                </c:pt>
                <c:pt idx="88291">
                  <c:v>0.83594917787742895</c:v>
                </c:pt>
                <c:pt idx="88292">
                  <c:v>0.83594917787742895</c:v>
                </c:pt>
                <c:pt idx="88293">
                  <c:v>0.83594917787742895</c:v>
                </c:pt>
                <c:pt idx="88294">
                  <c:v>0.8362616822429908</c:v>
                </c:pt>
                <c:pt idx="88295">
                  <c:v>0.83651328095772548</c:v>
                </c:pt>
                <c:pt idx="88296">
                  <c:v>0.83620044876589394</c:v>
                </c:pt>
                <c:pt idx="88297">
                  <c:v>0.83657442034405394</c:v>
                </c:pt>
                <c:pt idx="88298">
                  <c:v>0.83651328095772548</c:v>
                </c:pt>
                <c:pt idx="88299">
                  <c:v>0.83688739244294807</c:v>
                </c:pt>
                <c:pt idx="88300">
                  <c:v>0.83663551401869163</c:v>
                </c:pt>
                <c:pt idx="88301">
                  <c:v>0.83663551401869163</c:v>
                </c:pt>
                <c:pt idx="88302">
                  <c:v>0.8362616822429908</c:v>
                </c:pt>
                <c:pt idx="88303">
                  <c:v>0.83632286995515692</c:v>
                </c:pt>
                <c:pt idx="88304">
                  <c:v>0.8362616822429908</c:v>
                </c:pt>
                <c:pt idx="88305">
                  <c:v>0.83663551401869163</c:v>
                </c:pt>
                <c:pt idx="88306">
                  <c:v>0.83601045946955543</c:v>
                </c:pt>
                <c:pt idx="88307">
                  <c:v>0.8363840119536794</c:v>
                </c:pt>
                <c:pt idx="88308">
                  <c:v>0.83607169529499636</c:v>
                </c:pt>
                <c:pt idx="88309">
                  <c:v>0.83575961179544622</c:v>
                </c:pt>
                <c:pt idx="88310">
                  <c:v>0.83644510828976859</c:v>
                </c:pt>
                <c:pt idx="88311">
                  <c:v>0.83613288540500197</c:v>
                </c:pt>
                <c:pt idx="88312">
                  <c:v>0.83582089552238814</c:v>
                </c:pt>
                <c:pt idx="88313">
                  <c:v>0.83613288540500197</c:v>
                </c:pt>
                <c:pt idx="88314">
                  <c:v>0.83613288540500197</c:v>
                </c:pt>
                <c:pt idx="88315">
                  <c:v>0.83613288540500197</c:v>
                </c:pt>
                <c:pt idx="88316">
                  <c:v>0.83582089552238814</c:v>
                </c:pt>
                <c:pt idx="88317">
                  <c:v>0.83613288540500197</c:v>
                </c:pt>
                <c:pt idx="88318">
                  <c:v>0.83607169529499636</c:v>
                </c:pt>
                <c:pt idx="88319">
                  <c:v>0.83607169529499636</c:v>
                </c:pt>
                <c:pt idx="88320">
                  <c:v>0.83607169529499636</c:v>
                </c:pt>
                <c:pt idx="88321">
                  <c:v>0.83638401195367962</c:v>
                </c:pt>
                <c:pt idx="88322">
                  <c:v>0.83669656203288501</c:v>
                </c:pt>
                <c:pt idx="88323">
                  <c:v>0.83594917787742895</c:v>
                </c:pt>
                <c:pt idx="88324">
                  <c:v>0.83601045946955543</c:v>
                </c:pt>
                <c:pt idx="88325">
                  <c:v>0.83675756443780358</c:v>
                </c:pt>
                <c:pt idx="88326">
                  <c:v>0.83644510828976859</c:v>
                </c:pt>
                <c:pt idx="88327">
                  <c:v>0.83650615901455772</c:v>
                </c:pt>
                <c:pt idx="88328">
                  <c:v>0.83644510828976859</c:v>
                </c:pt>
                <c:pt idx="88329">
                  <c:v>0.83632286995515692</c:v>
                </c:pt>
                <c:pt idx="88330">
                  <c:v>0.83632286995515692</c:v>
                </c:pt>
                <c:pt idx="88331">
                  <c:v>0.8363840119536794</c:v>
                </c:pt>
                <c:pt idx="88332">
                  <c:v>0.8363840119536794</c:v>
                </c:pt>
                <c:pt idx="88333">
                  <c:v>0.83663551401869163</c:v>
                </c:pt>
                <c:pt idx="88334">
                  <c:v>0.8362616822429908</c:v>
                </c:pt>
                <c:pt idx="88335">
                  <c:v>0.83663551401869163</c:v>
                </c:pt>
                <c:pt idx="88336">
                  <c:v>0.83663551401869163</c:v>
                </c:pt>
                <c:pt idx="88337">
                  <c:v>0.83632286995515692</c:v>
                </c:pt>
                <c:pt idx="88338">
                  <c:v>0.83669656203288478</c:v>
                </c:pt>
                <c:pt idx="88339">
                  <c:v>0.83669656203288478</c:v>
                </c:pt>
                <c:pt idx="88340">
                  <c:v>0.83601045946955543</c:v>
                </c:pt>
                <c:pt idx="88341">
                  <c:v>0.83644510828976859</c:v>
                </c:pt>
                <c:pt idx="88342">
                  <c:v>0.83607169529499636</c:v>
                </c:pt>
                <c:pt idx="88343">
                  <c:v>0.83607169529499636</c:v>
                </c:pt>
                <c:pt idx="88344">
                  <c:v>0.83569828230022403</c:v>
                </c:pt>
                <c:pt idx="88345">
                  <c:v>0.83575961179544622</c:v>
                </c:pt>
                <c:pt idx="88346">
                  <c:v>0.83575961179544622</c:v>
                </c:pt>
                <c:pt idx="88347">
                  <c:v>0.83575961179544622</c:v>
                </c:pt>
                <c:pt idx="88348">
                  <c:v>0.83575961179544622</c:v>
                </c:pt>
                <c:pt idx="88349">
                  <c:v>0.83607169529499636</c:v>
                </c:pt>
                <c:pt idx="88350">
                  <c:v>0.83575961179544622</c:v>
                </c:pt>
                <c:pt idx="88351">
                  <c:v>0.83619402985074631</c:v>
                </c:pt>
                <c:pt idx="88352">
                  <c:v>0.83588213353226415</c:v>
                </c:pt>
                <c:pt idx="88353">
                  <c:v>0.83588213353226415</c:v>
                </c:pt>
                <c:pt idx="88354">
                  <c:v>0.83656716417910437</c:v>
                </c:pt>
                <c:pt idx="88355">
                  <c:v>0.83582089552238814</c:v>
                </c:pt>
                <c:pt idx="88356">
                  <c:v>0.83575961179544622</c:v>
                </c:pt>
                <c:pt idx="88357">
                  <c:v>0.83582089552238814</c:v>
                </c:pt>
                <c:pt idx="88358">
                  <c:v>0.83569828230022403</c:v>
                </c:pt>
                <c:pt idx="88359">
                  <c:v>0.83563690698543147</c:v>
                </c:pt>
                <c:pt idx="88360">
                  <c:v>0.83563690698543147</c:v>
                </c:pt>
                <c:pt idx="88361">
                  <c:v>0.83663551401869163</c:v>
                </c:pt>
                <c:pt idx="88362">
                  <c:v>0.83663551401869163</c:v>
                </c:pt>
                <c:pt idx="88363">
                  <c:v>0.83694839192221393</c:v>
                </c:pt>
                <c:pt idx="88364">
                  <c:v>0.83657442034405394</c:v>
                </c:pt>
                <c:pt idx="88365">
                  <c:v>0.83651328095772548</c:v>
                </c:pt>
                <c:pt idx="88366">
                  <c:v>0.83651328095772548</c:v>
                </c:pt>
                <c:pt idx="88367">
                  <c:v>0.83651328095772548</c:v>
                </c:pt>
                <c:pt idx="88368">
                  <c:v>0.8368263473053893</c:v>
                </c:pt>
                <c:pt idx="88369">
                  <c:v>0.83645209580838309</c:v>
                </c:pt>
                <c:pt idx="88370">
                  <c:v>0.83613916947250277</c:v>
                </c:pt>
                <c:pt idx="88371">
                  <c:v>0.83588785046728986</c:v>
                </c:pt>
                <c:pt idx="88372">
                  <c:v>0.83632286995515692</c:v>
                </c:pt>
                <c:pt idx="88373">
                  <c:v>0.83601045946955543</c:v>
                </c:pt>
                <c:pt idx="88374">
                  <c:v>0.83601045946955543</c:v>
                </c:pt>
                <c:pt idx="88375">
                  <c:v>0.83613288540500197</c:v>
                </c:pt>
                <c:pt idx="88376">
                  <c:v>0.83613288540500197</c:v>
                </c:pt>
                <c:pt idx="88377">
                  <c:v>0.83569828230022403</c:v>
                </c:pt>
                <c:pt idx="88378">
                  <c:v>0.83601045946955543</c:v>
                </c:pt>
                <c:pt idx="88379">
                  <c:v>0.83569828230022403</c:v>
                </c:pt>
                <c:pt idx="88380">
                  <c:v>0.83607169529499636</c:v>
                </c:pt>
                <c:pt idx="88381">
                  <c:v>0.83601045946955543</c:v>
                </c:pt>
                <c:pt idx="88382">
                  <c:v>0.83557548579970109</c:v>
                </c:pt>
                <c:pt idx="88383">
                  <c:v>0.83594917787742895</c:v>
                </c:pt>
                <c:pt idx="88384">
                  <c:v>0.83594917787742895</c:v>
                </c:pt>
                <c:pt idx="88385">
                  <c:v>0.8362616822429908</c:v>
                </c:pt>
                <c:pt idx="88386">
                  <c:v>0.8362616822429908</c:v>
                </c:pt>
                <c:pt idx="88387">
                  <c:v>0.83620044876589394</c:v>
                </c:pt>
                <c:pt idx="88388">
                  <c:v>0.83651328095772548</c:v>
                </c:pt>
                <c:pt idx="88389">
                  <c:v>0.83657442034405394</c:v>
                </c:pt>
                <c:pt idx="88390">
                  <c:v>0.83657442034405394</c:v>
                </c:pt>
                <c:pt idx="88391">
                  <c:v>0.83620044876589394</c:v>
                </c:pt>
                <c:pt idx="88392">
                  <c:v>0.83657442034405394</c:v>
                </c:pt>
                <c:pt idx="88393">
                  <c:v>0.83620044876589394</c:v>
                </c:pt>
                <c:pt idx="88394">
                  <c:v>0.83651328095772548</c:v>
                </c:pt>
                <c:pt idx="88395">
                  <c:v>0.83651328095772548</c:v>
                </c:pt>
                <c:pt idx="88396">
                  <c:v>0.83651328095772548</c:v>
                </c:pt>
                <c:pt idx="88397">
                  <c:v>0.83651328095772548</c:v>
                </c:pt>
                <c:pt idx="88398">
                  <c:v>0.83657442034405394</c:v>
                </c:pt>
                <c:pt idx="88399">
                  <c:v>0.83620044876589394</c:v>
                </c:pt>
                <c:pt idx="88400">
                  <c:v>0.8362616822429908</c:v>
                </c:pt>
                <c:pt idx="88401">
                  <c:v>0.83607169529499636</c:v>
                </c:pt>
                <c:pt idx="88402">
                  <c:v>0.83613288540500197</c:v>
                </c:pt>
                <c:pt idx="88403">
                  <c:v>0.83613288540500197</c:v>
                </c:pt>
                <c:pt idx="88404">
                  <c:v>0.83582089552238814</c:v>
                </c:pt>
                <c:pt idx="88405">
                  <c:v>0.83588213353226415</c:v>
                </c:pt>
                <c:pt idx="88406">
                  <c:v>0.83619402985074631</c:v>
                </c:pt>
                <c:pt idx="88407">
                  <c:v>0.83613288540500197</c:v>
                </c:pt>
                <c:pt idx="88408">
                  <c:v>0.83613288540500197</c:v>
                </c:pt>
                <c:pt idx="88409">
                  <c:v>0.83650615901455772</c:v>
                </c:pt>
                <c:pt idx="88410">
                  <c:v>0.83644510828976859</c:v>
                </c:pt>
                <c:pt idx="88411">
                  <c:v>0.8363840119536794</c:v>
                </c:pt>
                <c:pt idx="88412">
                  <c:v>0.8363840119536794</c:v>
                </c:pt>
                <c:pt idx="88413">
                  <c:v>0.83601045946955543</c:v>
                </c:pt>
                <c:pt idx="88414">
                  <c:v>0.83632286995515692</c:v>
                </c:pt>
                <c:pt idx="88415">
                  <c:v>0.83632286995515692</c:v>
                </c:pt>
                <c:pt idx="88416">
                  <c:v>0.83632286995515692</c:v>
                </c:pt>
                <c:pt idx="88417">
                  <c:v>0.83601045946955543</c:v>
                </c:pt>
                <c:pt idx="88418">
                  <c:v>0.83601045946955543</c:v>
                </c:pt>
                <c:pt idx="88419">
                  <c:v>0.83601045946955543</c:v>
                </c:pt>
                <c:pt idx="88420">
                  <c:v>0.83632286995515692</c:v>
                </c:pt>
                <c:pt idx="88421">
                  <c:v>0.83632286995515692</c:v>
                </c:pt>
                <c:pt idx="88422">
                  <c:v>0.83644510828976859</c:v>
                </c:pt>
                <c:pt idx="88423">
                  <c:v>0.83675756443780358</c:v>
                </c:pt>
                <c:pt idx="88424">
                  <c:v>0.8363840119536794</c:v>
                </c:pt>
                <c:pt idx="88425">
                  <c:v>0.8363840119536794</c:v>
                </c:pt>
                <c:pt idx="88426">
                  <c:v>0.8363840119536794</c:v>
                </c:pt>
                <c:pt idx="88427">
                  <c:v>0.83669656203288478</c:v>
                </c:pt>
                <c:pt idx="88428">
                  <c:v>0.8363840119536794</c:v>
                </c:pt>
                <c:pt idx="88429">
                  <c:v>0.8363840119536794</c:v>
                </c:pt>
                <c:pt idx="88430">
                  <c:v>0.83644510828976859</c:v>
                </c:pt>
                <c:pt idx="88431">
                  <c:v>0.83644510828976859</c:v>
                </c:pt>
                <c:pt idx="88432">
                  <c:v>0.83644510828976859</c:v>
                </c:pt>
                <c:pt idx="88433">
                  <c:v>0.83644510828976859</c:v>
                </c:pt>
                <c:pt idx="88434">
                  <c:v>0.83650615901455772</c:v>
                </c:pt>
                <c:pt idx="88435">
                  <c:v>0.83644510828976859</c:v>
                </c:pt>
                <c:pt idx="88436">
                  <c:v>0.8363840119536794</c:v>
                </c:pt>
                <c:pt idx="88437">
                  <c:v>0.8363840119536794</c:v>
                </c:pt>
                <c:pt idx="88438">
                  <c:v>0.8363840119536794</c:v>
                </c:pt>
                <c:pt idx="88439">
                  <c:v>0.83644510828976859</c:v>
                </c:pt>
                <c:pt idx="88440">
                  <c:v>0.83650615901455772</c:v>
                </c:pt>
                <c:pt idx="88441">
                  <c:v>0.83619402985074631</c:v>
                </c:pt>
                <c:pt idx="88442">
                  <c:v>0.83594332587621178</c:v>
                </c:pt>
                <c:pt idx="88443">
                  <c:v>0.83600447260529276</c:v>
                </c:pt>
                <c:pt idx="88444">
                  <c:v>0.83600447260529276</c:v>
                </c:pt>
                <c:pt idx="88445">
                  <c:v>0.83594332587621178</c:v>
                </c:pt>
                <c:pt idx="88446">
                  <c:v>0.83625512868332708</c:v>
                </c:pt>
                <c:pt idx="88447">
                  <c:v>0.83619402985074631</c:v>
                </c:pt>
                <c:pt idx="88448">
                  <c:v>0.83588213353226415</c:v>
                </c:pt>
                <c:pt idx="88449">
                  <c:v>0.83594332587621178</c:v>
                </c:pt>
                <c:pt idx="88450">
                  <c:v>0.83557046979865779</c:v>
                </c:pt>
                <c:pt idx="88451">
                  <c:v>0.83588213353226415</c:v>
                </c:pt>
                <c:pt idx="88452">
                  <c:v>0.83619402985074631</c:v>
                </c:pt>
                <c:pt idx="88453">
                  <c:v>0.83619402985074631</c:v>
                </c:pt>
                <c:pt idx="88454">
                  <c:v>0.83613288540500197</c:v>
                </c:pt>
                <c:pt idx="88455">
                  <c:v>0.83613288540500197</c:v>
                </c:pt>
                <c:pt idx="88456">
                  <c:v>0.83650615901455772</c:v>
                </c:pt>
                <c:pt idx="88457">
                  <c:v>0.83656716417910437</c:v>
                </c:pt>
                <c:pt idx="88458">
                  <c:v>0.83594332587621178</c:v>
                </c:pt>
                <c:pt idx="88459">
                  <c:v>0.836316181953766</c:v>
                </c:pt>
                <c:pt idx="88460">
                  <c:v>0.83600447260529276</c:v>
                </c:pt>
                <c:pt idx="88461">
                  <c:v>0.83606557377049184</c:v>
                </c:pt>
                <c:pt idx="88462">
                  <c:v>0.83600447260529276</c:v>
                </c:pt>
                <c:pt idx="88463">
                  <c:v>0.83594332587621178</c:v>
                </c:pt>
                <c:pt idx="88464">
                  <c:v>0.83594332587621178</c:v>
                </c:pt>
                <c:pt idx="88465">
                  <c:v>0.83588213353226415</c:v>
                </c:pt>
                <c:pt idx="88466">
                  <c:v>0.83582089552238814</c:v>
                </c:pt>
                <c:pt idx="88467">
                  <c:v>0.83575961179544622</c:v>
                </c:pt>
                <c:pt idx="88468">
                  <c:v>0.8363840119536794</c:v>
                </c:pt>
                <c:pt idx="88469">
                  <c:v>0.83632286995515692</c:v>
                </c:pt>
                <c:pt idx="88470">
                  <c:v>0.83632286995515692</c:v>
                </c:pt>
                <c:pt idx="88471">
                  <c:v>0.83632286995515692</c:v>
                </c:pt>
                <c:pt idx="88472">
                  <c:v>0.83632286995515692</c:v>
                </c:pt>
                <c:pt idx="88473">
                  <c:v>0.83607169529499625</c:v>
                </c:pt>
                <c:pt idx="88474">
                  <c:v>0.83644510828976859</c:v>
                </c:pt>
                <c:pt idx="88475">
                  <c:v>0.83644510828976859</c:v>
                </c:pt>
                <c:pt idx="88476">
                  <c:v>0.83569828230022403</c:v>
                </c:pt>
                <c:pt idx="88477">
                  <c:v>0.8363840119536794</c:v>
                </c:pt>
                <c:pt idx="88478">
                  <c:v>0.83675756443780358</c:v>
                </c:pt>
                <c:pt idx="88479">
                  <c:v>0.83644510828976859</c:v>
                </c:pt>
                <c:pt idx="88480">
                  <c:v>0.8363840119536794</c:v>
                </c:pt>
                <c:pt idx="88481">
                  <c:v>0.83632286995515692</c:v>
                </c:pt>
                <c:pt idx="88482">
                  <c:v>0.8363840119536794</c:v>
                </c:pt>
                <c:pt idx="88483">
                  <c:v>0.8363840119536794</c:v>
                </c:pt>
                <c:pt idx="88484">
                  <c:v>0.8363840119536794</c:v>
                </c:pt>
                <c:pt idx="88485">
                  <c:v>0.83675756443780358</c:v>
                </c:pt>
                <c:pt idx="88486">
                  <c:v>0.83644510828976859</c:v>
                </c:pt>
                <c:pt idx="88487">
                  <c:v>0.83644510828976859</c:v>
                </c:pt>
                <c:pt idx="88488">
                  <c:v>0.83607169529499625</c:v>
                </c:pt>
                <c:pt idx="88489">
                  <c:v>0.83675756443780358</c:v>
                </c:pt>
                <c:pt idx="88490">
                  <c:v>0.83669656203288478</c:v>
                </c:pt>
                <c:pt idx="88491">
                  <c:v>0.83663551401869163</c:v>
                </c:pt>
                <c:pt idx="88492">
                  <c:v>0.83657442034405394</c:v>
                </c:pt>
                <c:pt idx="88493">
                  <c:v>0.83657442034405394</c:v>
                </c:pt>
                <c:pt idx="88494">
                  <c:v>0.8362616822429908</c:v>
                </c:pt>
                <c:pt idx="88495">
                  <c:v>0.83632286995515692</c:v>
                </c:pt>
                <c:pt idx="88496">
                  <c:v>0.8363840119536794</c:v>
                </c:pt>
                <c:pt idx="88497">
                  <c:v>0.83644510828976859</c:v>
                </c:pt>
                <c:pt idx="88498">
                  <c:v>0.83644510828976859</c:v>
                </c:pt>
                <c:pt idx="88499">
                  <c:v>0.83650615901455772</c:v>
                </c:pt>
                <c:pt idx="88500">
                  <c:v>0.83650615901455772</c:v>
                </c:pt>
                <c:pt idx="88501">
                  <c:v>0.83619402985074631</c:v>
                </c:pt>
                <c:pt idx="88502">
                  <c:v>0.83613288540500197</c:v>
                </c:pt>
                <c:pt idx="88503">
                  <c:v>0.83607169529499636</c:v>
                </c:pt>
                <c:pt idx="88504">
                  <c:v>0.83675756443780358</c:v>
                </c:pt>
                <c:pt idx="88505">
                  <c:v>0.83650615901455772</c:v>
                </c:pt>
                <c:pt idx="88506">
                  <c:v>0.83656716417910437</c:v>
                </c:pt>
                <c:pt idx="88507">
                  <c:v>0.83619402985074631</c:v>
                </c:pt>
                <c:pt idx="88508">
                  <c:v>0.83613288540500197</c:v>
                </c:pt>
                <c:pt idx="88509">
                  <c:v>0.83613288540500197</c:v>
                </c:pt>
                <c:pt idx="88510">
                  <c:v>0.8363840119536794</c:v>
                </c:pt>
                <c:pt idx="88511">
                  <c:v>0.83607169529499625</c:v>
                </c:pt>
                <c:pt idx="88512">
                  <c:v>0.83644510828976859</c:v>
                </c:pt>
                <c:pt idx="88513">
                  <c:v>0.83644510828976859</c:v>
                </c:pt>
                <c:pt idx="88514">
                  <c:v>0.83675756443780358</c:v>
                </c:pt>
                <c:pt idx="88515">
                  <c:v>0.83644510828976859</c:v>
                </c:pt>
                <c:pt idx="88516">
                  <c:v>0.8363840119536794</c:v>
                </c:pt>
                <c:pt idx="88517">
                  <c:v>0.8363840119536794</c:v>
                </c:pt>
                <c:pt idx="88518">
                  <c:v>0.8363840119536794</c:v>
                </c:pt>
                <c:pt idx="88519">
                  <c:v>0.83675756443780358</c:v>
                </c:pt>
                <c:pt idx="88520">
                  <c:v>0.83644510828976859</c:v>
                </c:pt>
                <c:pt idx="88521">
                  <c:v>0.83644510828976859</c:v>
                </c:pt>
                <c:pt idx="88522">
                  <c:v>0.83644510828976859</c:v>
                </c:pt>
                <c:pt idx="88523">
                  <c:v>0.83613288540500197</c:v>
                </c:pt>
                <c:pt idx="88524">
                  <c:v>0.83613288540500197</c:v>
                </c:pt>
                <c:pt idx="88525">
                  <c:v>0.83650615901455772</c:v>
                </c:pt>
                <c:pt idx="88526">
                  <c:v>0.83687943262411357</c:v>
                </c:pt>
                <c:pt idx="88527">
                  <c:v>0.83650615901455772</c:v>
                </c:pt>
                <c:pt idx="88528">
                  <c:v>0.83644510828976859</c:v>
                </c:pt>
                <c:pt idx="88529">
                  <c:v>0.83644510828976859</c:v>
                </c:pt>
                <c:pt idx="88530">
                  <c:v>0.83607169529499625</c:v>
                </c:pt>
                <c:pt idx="88531">
                  <c:v>0.83601045946955543</c:v>
                </c:pt>
                <c:pt idx="88532">
                  <c:v>0.83638401195367962</c:v>
                </c:pt>
                <c:pt idx="88533">
                  <c:v>0.83607169529499636</c:v>
                </c:pt>
                <c:pt idx="88534">
                  <c:v>0.83607169529499636</c:v>
                </c:pt>
                <c:pt idx="88535">
                  <c:v>0.83607169529499636</c:v>
                </c:pt>
                <c:pt idx="88536">
                  <c:v>0.83607169529499636</c:v>
                </c:pt>
                <c:pt idx="88537">
                  <c:v>0.83607169529499636</c:v>
                </c:pt>
                <c:pt idx="88538">
                  <c:v>0.83613288540500197</c:v>
                </c:pt>
                <c:pt idx="88539">
                  <c:v>0.83607169529499636</c:v>
                </c:pt>
                <c:pt idx="88540">
                  <c:v>0.83607169529499636</c:v>
                </c:pt>
                <c:pt idx="88541">
                  <c:v>0.83575961179544622</c:v>
                </c:pt>
                <c:pt idx="88542">
                  <c:v>0.83575961179544622</c:v>
                </c:pt>
                <c:pt idx="88543">
                  <c:v>0.83575961179544622</c:v>
                </c:pt>
                <c:pt idx="88544">
                  <c:v>0.83607169529499636</c:v>
                </c:pt>
                <c:pt idx="88545">
                  <c:v>0.83569828230022403</c:v>
                </c:pt>
                <c:pt idx="88546">
                  <c:v>0.83575961179544622</c:v>
                </c:pt>
                <c:pt idx="88547">
                  <c:v>0.83575961179544622</c:v>
                </c:pt>
                <c:pt idx="88548">
                  <c:v>0.83638401195367962</c:v>
                </c:pt>
                <c:pt idx="88549">
                  <c:v>0.83601045946955543</c:v>
                </c:pt>
                <c:pt idx="88550">
                  <c:v>0.83594917787742895</c:v>
                </c:pt>
                <c:pt idx="88551">
                  <c:v>0.83632286995515692</c:v>
                </c:pt>
                <c:pt idx="88552">
                  <c:v>0.83594917787742895</c:v>
                </c:pt>
                <c:pt idx="88553">
                  <c:v>0.83657442034405394</c:v>
                </c:pt>
                <c:pt idx="88554">
                  <c:v>0.83645209580838309</c:v>
                </c:pt>
                <c:pt idx="88555">
                  <c:v>0.83645209580838309</c:v>
                </c:pt>
                <c:pt idx="88556">
                  <c:v>0.83607784431137722</c:v>
                </c:pt>
                <c:pt idx="88557">
                  <c:v>0.83639086484462755</c:v>
                </c:pt>
                <c:pt idx="88558">
                  <c:v>0.83607784431137722</c:v>
                </c:pt>
                <c:pt idx="88559">
                  <c:v>0.83651328095772548</c:v>
                </c:pt>
                <c:pt idx="88560">
                  <c:v>0.83657442034405394</c:v>
                </c:pt>
                <c:pt idx="88561">
                  <c:v>0.83657442034405394</c:v>
                </c:pt>
                <c:pt idx="88562">
                  <c:v>0.83657442034405394</c:v>
                </c:pt>
                <c:pt idx="88563">
                  <c:v>0.83613916947250277</c:v>
                </c:pt>
                <c:pt idx="88564">
                  <c:v>0.83620044876589394</c:v>
                </c:pt>
                <c:pt idx="88565">
                  <c:v>0.83588785046728986</c:v>
                </c:pt>
                <c:pt idx="88566">
                  <c:v>0.83657442034405394</c:v>
                </c:pt>
                <c:pt idx="88567">
                  <c:v>0.83588785046728986</c:v>
                </c:pt>
                <c:pt idx="88568">
                  <c:v>0.8362616822429908</c:v>
                </c:pt>
                <c:pt idx="88569">
                  <c:v>0.83657442034405394</c:v>
                </c:pt>
                <c:pt idx="88570">
                  <c:v>0.83651328095772548</c:v>
                </c:pt>
                <c:pt idx="88571">
                  <c:v>0.83651328095772548</c:v>
                </c:pt>
                <c:pt idx="88572">
                  <c:v>0.83651328095772548</c:v>
                </c:pt>
                <c:pt idx="88573">
                  <c:v>0.83657442034405394</c:v>
                </c:pt>
                <c:pt idx="88574">
                  <c:v>0.8362616822429908</c:v>
                </c:pt>
                <c:pt idx="88575">
                  <c:v>0.83620044876589394</c:v>
                </c:pt>
                <c:pt idx="88576">
                  <c:v>0.83620044876589394</c:v>
                </c:pt>
                <c:pt idx="88577">
                  <c:v>0.83620044876589394</c:v>
                </c:pt>
                <c:pt idx="88578">
                  <c:v>0.83620044876589394</c:v>
                </c:pt>
                <c:pt idx="88579">
                  <c:v>0.83620044876589394</c:v>
                </c:pt>
                <c:pt idx="88580">
                  <c:v>0.83663551401869163</c:v>
                </c:pt>
                <c:pt idx="88581">
                  <c:v>0.83663551401869163</c:v>
                </c:pt>
                <c:pt idx="88582">
                  <c:v>0.83588785046728986</c:v>
                </c:pt>
                <c:pt idx="88583">
                  <c:v>0.8362616822429908</c:v>
                </c:pt>
                <c:pt idx="88584">
                  <c:v>0.83663551401869163</c:v>
                </c:pt>
                <c:pt idx="88585">
                  <c:v>0.83588785046728986</c:v>
                </c:pt>
                <c:pt idx="88586">
                  <c:v>0.83594917787742895</c:v>
                </c:pt>
                <c:pt idx="88587">
                  <c:v>0.83594917787742895</c:v>
                </c:pt>
                <c:pt idx="88588">
                  <c:v>0.83594917787742895</c:v>
                </c:pt>
                <c:pt idx="88589">
                  <c:v>0.83557548579970109</c:v>
                </c:pt>
                <c:pt idx="88590">
                  <c:v>0.83601045946955543</c:v>
                </c:pt>
                <c:pt idx="88591">
                  <c:v>0.83601045946955543</c:v>
                </c:pt>
                <c:pt idx="88592">
                  <c:v>0.83601045946955543</c:v>
                </c:pt>
                <c:pt idx="88593">
                  <c:v>0.83569828230022403</c:v>
                </c:pt>
                <c:pt idx="88594">
                  <c:v>0.83557548579970109</c:v>
                </c:pt>
                <c:pt idx="88595">
                  <c:v>0.83620044876589394</c:v>
                </c:pt>
                <c:pt idx="88596">
                  <c:v>0.83645209580838309</c:v>
                </c:pt>
                <c:pt idx="88597">
                  <c:v>0.83645209580838309</c:v>
                </c:pt>
                <c:pt idx="88598">
                  <c:v>0.83645209580838309</c:v>
                </c:pt>
                <c:pt idx="88599">
                  <c:v>0.83588785046728986</c:v>
                </c:pt>
                <c:pt idx="88600">
                  <c:v>0.83638401195367962</c:v>
                </c:pt>
                <c:pt idx="88601">
                  <c:v>0.83650615901455772</c:v>
                </c:pt>
                <c:pt idx="88602">
                  <c:v>0.83582089552238814</c:v>
                </c:pt>
                <c:pt idx="88603">
                  <c:v>0.8365061590145576</c:v>
                </c:pt>
                <c:pt idx="88604">
                  <c:v>0.83619402985074631</c:v>
                </c:pt>
                <c:pt idx="88605">
                  <c:v>0.83619402985074631</c:v>
                </c:pt>
                <c:pt idx="88606">
                  <c:v>0.83588213353226415</c:v>
                </c:pt>
                <c:pt idx="88607">
                  <c:v>0.83588213353226415</c:v>
                </c:pt>
                <c:pt idx="88608">
                  <c:v>0.83588213353226415</c:v>
                </c:pt>
                <c:pt idx="88609">
                  <c:v>0.83588213353226415</c:v>
                </c:pt>
                <c:pt idx="88610">
                  <c:v>0.83619402985074631</c:v>
                </c:pt>
                <c:pt idx="88611">
                  <c:v>0.83619402985074631</c:v>
                </c:pt>
                <c:pt idx="88612">
                  <c:v>0.83588213353226415</c:v>
                </c:pt>
                <c:pt idx="88613">
                  <c:v>0.83588213353226415</c:v>
                </c:pt>
                <c:pt idx="88614">
                  <c:v>0.83582089552238814</c:v>
                </c:pt>
                <c:pt idx="88615">
                  <c:v>0.83607169529499636</c:v>
                </c:pt>
                <c:pt idx="88616">
                  <c:v>0.83607169529499636</c:v>
                </c:pt>
                <c:pt idx="88617">
                  <c:v>0.83607169529499636</c:v>
                </c:pt>
                <c:pt idx="88618">
                  <c:v>0.83607169529499625</c:v>
                </c:pt>
                <c:pt idx="88619">
                  <c:v>0.83607169529499625</c:v>
                </c:pt>
                <c:pt idx="88620">
                  <c:v>0.8363840119536794</c:v>
                </c:pt>
                <c:pt idx="88621">
                  <c:v>0.83607169529499636</c:v>
                </c:pt>
                <c:pt idx="88622">
                  <c:v>0.83613288540500197</c:v>
                </c:pt>
                <c:pt idx="88623">
                  <c:v>0.83656716417910437</c:v>
                </c:pt>
                <c:pt idx="88624">
                  <c:v>0.83619402985074631</c:v>
                </c:pt>
                <c:pt idx="88625">
                  <c:v>0.83656716417910437</c:v>
                </c:pt>
                <c:pt idx="88626">
                  <c:v>0.83588213353226415</c:v>
                </c:pt>
                <c:pt idx="88627">
                  <c:v>0.83625512868332708</c:v>
                </c:pt>
                <c:pt idx="88628">
                  <c:v>0.83619402985074631</c:v>
                </c:pt>
                <c:pt idx="88629">
                  <c:v>0.83575961179544622</c:v>
                </c:pt>
                <c:pt idx="88630">
                  <c:v>0.83607169529499625</c:v>
                </c:pt>
                <c:pt idx="88631">
                  <c:v>0.83675756443780358</c:v>
                </c:pt>
                <c:pt idx="88632">
                  <c:v>0.83613288540500197</c:v>
                </c:pt>
                <c:pt idx="88633">
                  <c:v>0.83650615901455772</c:v>
                </c:pt>
                <c:pt idx="88634">
                  <c:v>0.83619402985074631</c:v>
                </c:pt>
                <c:pt idx="88635">
                  <c:v>0.83588213353226415</c:v>
                </c:pt>
                <c:pt idx="88636">
                  <c:v>0.83594332587621178</c:v>
                </c:pt>
                <c:pt idx="88637">
                  <c:v>0.83588213353226415</c:v>
                </c:pt>
                <c:pt idx="88638">
                  <c:v>0.83575961179544622</c:v>
                </c:pt>
                <c:pt idx="88639">
                  <c:v>0.83644510828976859</c:v>
                </c:pt>
                <c:pt idx="88640">
                  <c:v>0.83644510828976859</c:v>
                </c:pt>
                <c:pt idx="88641">
                  <c:v>0.8363840119536794</c:v>
                </c:pt>
                <c:pt idx="88642">
                  <c:v>0.83632286995515692</c:v>
                </c:pt>
                <c:pt idx="88643">
                  <c:v>0.83594917787742895</c:v>
                </c:pt>
                <c:pt idx="88644">
                  <c:v>0.83663551401869163</c:v>
                </c:pt>
                <c:pt idx="88645">
                  <c:v>0.83669656203288478</c:v>
                </c:pt>
                <c:pt idx="88646">
                  <c:v>0.83644510828976859</c:v>
                </c:pt>
                <c:pt idx="88647">
                  <c:v>0.83569828230022403</c:v>
                </c:pt>
                <c:pt idx="88648">
                  <c:v>0.83601045946955543</c:v>
                </c:pt>
                <c:pt idx="88649">
                  <c:v>0.83613288540500197</c:v>
                </c:pt>
                <c:pt idx="88650">
                  <c:v>0.83588213353226415</c:v>
                </c:pt>
                <c:pt idx="88651">
                  <c:v>0.83594332587621178</c:v>
                </c:pt>
                <c:pt idx="88652">
                  <c:v>0.83625512868332708</c:v>
                </c:pt>
                <c:pt idx="88653">
                  <c:v>0.83588213353226415</c:v>
                </c:pt>
                <c:pt idx="88654">
                  <c:v>0.83588213353226415</c:v>
                </c:pt>
                <c:pt idx="88655">
                  <c:v>0.83613288540500197</c:v>
                </c:pt>
                <c:pt idx="88656">
                  <c:v>0.83650615901455772</c:v>
                </c:pt>
                <c:pt idx="88657">
                  <c:v>0.83644510828976859</c:v>
                </c:pt>
                <c:pt idx="88658">
                  <c:v>0.83669656203288478</c:v>
                </c:pt>
                <c:pt idx="88659">
                  <c:v>0.83607169529499625</c:v>
                </c:pt>
                <c:pt idx="88660">
                  <c:v>0.83588213353226415</c:v>
                </c:pt>
                <c:pt idx="88661">
                  <c:v>0.83625512868332708</c:v>
                </c:pt>
                <c:pt idx="88662">
                  <c:v>0.83588213353226415</c:v>
                </c:pt>
                <c:pt idx="88663">
                  <c:v>0.83588213353226415</c:v>
                </c:pt>
                <c:pt idx="88664">
                  <c:v>0.83582089552238814</c:v>
                </c:pt>
                <c:pt idx="88665">
                  <c:v>0.83619402985074631</c:v>
                </c:pt>
                <c:pt idx="88666">
                  <c:v>0.83613288540500197</c:v>
                </c:pt>
                <c:pt idx="88667">
                  <c:v>0.83613288540500197</c:v>
                </c:pt>
                <c:pt idx="88668">
                  <c:v>0.83613288540500197</c:v>
                </c:pt>
                <c:pt idx="88669">
                  <c:v>0.83613288540500197</c:v>
                </c:pt>
                <c:pt idx="88670">
                  <c:v>0.83613288540500197</c:v>
                </c:pt>
                <c:pt idx="88671">
                  <c:v>0.83613288540500197</c:v>
                </c:pt>
                <c:pt idx="88672">
                  <c:v>0.83613288540500197</c:v>
                </c:pt>
                <c:pt idx="88673">
                  <c:v>0.83681852128454071</c:v>
                </c:pt>
                <c:pt idx="88674">
                  <c:v>0.83613288540500197</c:v>
                </c:pt>
                <c:pt idx="88675">
                  <c:v>0.83613288540500197</c:v>
                </c:pt>
                <c:pt idx="88676">
                  <c:v>0.8363840119536794</c:v>
                </c:pt>
                <c:pt idx="88677">
                  <c:v>0.83632286995515692</c:v>
                </c:pt>
                <c:pt idx="88678">
                  <c:v>0.8363840119536794</c:v>
                </c:pt>
                <c:pt idx="88679">
                  <c:v>0.83613288540500197</c:v>
                </c:pt>
                <c:pt idx="88680">
                  <c:v>0.83650615901455772</c:v>
                </c:pt>
                <c:pt idx="88681">
                  <c:v>0.83613288540500197</c:v>
                </c:pt>
                <c:pt idx="88682">
                  <c:v>0.83625512868332708</c:v>
                </c:pt>
                <c:pt idx="88683">
                  <c:v>0.83600447260529276</c:v>
                </c:pt>
                <c:pt idx="88684">
                  <c:v>0.8356317554975774</c:v>
                </c:pt>
                <c:pt idx="88685">
                  <c:v>0.83594332587621178</c:v>
                </c:pt>
                <c:pt idx="88686">
                  <c:v>0.83588213353226415</c:v>
                </c:pt>
                <c:pt idx="88687">
                  <c:v>0.83613288540500197</c:v>
                </c:pt>
                <c:pt idx="88688">
                  <c:v>0.83582089552238814</c:v>
                </c:pt>
                <c:pt idx="88689">
                  <c:v>0.83588213353226415</c:v>
                </c:pt>
                <c:pt idx="88690">
                  <c:v>0.8356317554975774</c:v>
                </c:pt>
                <c:pt idx="88691">
                  <c:v>0.83569299552906118</c:v>
                </c:pt>
                <c:pt idx="88692">
                  <c:v>0.83594332587621178</c:v>
                </c:pt>
                <c:pt idx="88693">
                  <c:v>0.83625512868332708</c:v>
                </c:pt>
                <c:pt idx="88694">
                  <c:v>0.836316181953766</c:v>
                </c:pt>
                <c:pt idx="88695">
                  <c:v>0.83600447260529276</c:v>
                </c:pt>
                <c:pt idx="88696">
                  <c:v>0.83606557377049184</c:v>
                </c:pt>
                <c:pt idx="88697">
                  <c:v>0.83637718971300801</c:v>
                </c:pt>
                <c:pt idx="88698">
                  <c:v>0.83594332587621178</c:v>
                </c:pt>
                <c:pt idx="88699">
                  <c:v>0.83625512868332708</c:v>
                </c:pt>
                <c:pt idx="88700">
                  <c:v>0.83619402985074631</c:v>
                </c:pt>
                <c:pt idx="88701">
                  <c:v>0.83650615901455772</c:v>
                </c:pt>
                <c:pt idx="88702">
                  <c:v>0.83644510828976859</c:v>
                </c:pt>
                <c:pt idx="88703">
                  <c:v>0.83644510828976859</c:v>
                </c:pt>
                <c:pt idx="88704">
                  <c:v>0.8363840119536794</c:v>
                </c:pt>
                <c:pt idx="88705">
                  <c:v>0.83644510828976859</c:v>
                </c:pt>
                <c:pt idx="88706">
                  <c:v>0.83644510828976859</c:v>
                </c:pt>
                <c:pt idx="88707">
                  <c:v>0.83650615901455772</c:v>
                </c:pt>
                <c:pt idx="88708">
                  <c:v>0.83650615901455772</c:v>
                </c:pt>
                <c:pt idx="88709">
                  <c:v>0.83582089552238814</c:v>
                </c:pt>
                <c:pt idx="88710">
                  <c:v>0.83619402985074631</c:v>
                </c:pt>
                <c:pt idx="88711">
                  <c:v>0.83625512868332708</c:v>
                </c:pt>
                <c:pt idx="88712">
                  <c:v>0.83600447260529276</c:v>
                </c:pt>
                <c:pt idx="88713">
                  <c:v>0.83600447260529276</c:v>
                </c:pt>
                <c:pt idx="88714">
                  <c:v>0.83600447260529276</c:v>
                </c:pt>
                <c:pt idx="88715">
                  <c:v>0.83643815201192251</c:v>
                </c:pt>
                <c:pt idx="88716">
                  <c:v>0.83606557377049184</c:v>
                </c:pt>
                <c:pt idx="88717">
                  <c:v>0.83606557377049184</c:v>
                </c:pt>
                <c:pt idx="88718">
                  <c:v>0.83606557377049184</c:v>
                </c:pt>
                <c:pt idx="88719">
                  <c:v>0.83606557377049184</c:v>
                </c:pt>
                <c:pt idx="88720">
                  <c:v>0.83606557377049184</c:v>
                </c:pt>
                <c:pt idx="88721">
                  <c:v>0.83606557377049184</c:v>
                </c:pt>
                <c:pt idx="88722">
                  <c:v>0.83606557377049184</c:v>
                </c:pt>
                <c:pt idx="88723">
                  <c:v>0.83606557377049184</c:v>
                </c:pt>
                <c:pt idx="88724">
                  <c:v>0.83600447260529276</c:v>
                </c:pt>
                <c:pt idx="88725">
                  <c:v>0.83600447260529276</c:v>
                </c:pt>
                <c:pt idx="88726">
                  <c:v>0.83600447260529276</c:v>
                </c:pt>
                <c:pt idx="88727">
                  <c:v>0.83600447260529276</c:v>
                </c:pt>
                <c:pt idx="88728">
                  <c:v>0.83600447260529276</c:v>
                </c:pt>
                <c:pt idx="88729">
                  <c:v>0.83588213353226415</c:v>
                </c:pt>
                <c:pt idx="88730">
                  <c:v>0.83644510828976859</c:v>
                </c:pt>
                <c:pt idx="88731">
                  <c:v>0.83613288540500197</c:v>
                </c:pt>
                <c:pt idx="88732">
                  <c:v>0.83644510828976859</c:v>
                </c:pt>
                <c:pt idx="88733">
                  <c:v>0.83675756443780358</c:v>
                </c:pt>
                <c:pt idx="88734">
                  <c:v>0.83644510828976859</c:v>
                </c:pt>
                <c:pt idx="88735">
                  <c:v>0.83650615901455772</c:v>
                </c:pt>
                <c:pt idx="88736">
                  <c:v>0.83650615901455772</c:v>
                </c:pt>
                <c:pt idx="88737">
                  <c:v>0.83613288540500197</c:v>
                </c:pt>
                <c:pt idx="88738">
                  <c:v>0.83613288540500197</c:v>
                </c:pt>
                <c:pt idx="88739">
                  <c:v>0.83582089552238814</c:v>
                </c:pt>
                <c:pt idx="88740">
                  <c:v>0.83588213353226415</c:v>
                </c:pt>
                <c:pt idx="88741">
                  <c:v>0.83619402985074631</c:v>
                </c:pt>
                <c:pt idx="88742">
                  <c:v>0.83619402985074631</c:v>
                </c:pt>
                <c:pt idx="88743">
                  <c:v>0.83650615901455772</c:v>
                </c:pt>
                <c:pt idx="88744">
                  <c:v>0.83582089552238814</c:v>
                </c:pt>
                <c:pt idx="88745">
                  <c:v>0.83582089552238814</c:v>
                </c:pt>
                <c:pt idx="88746">
                  <c:v>0.83582089552238814</c:v>
                </c:pt>
                <c:pt idx="88747">
                  <c:v>0.83575961179544622</c:v>
                </c:pt>
                <c:pt idx="88748">
                  <c:v>0.83582089552238814</c:v>
                </c:pt>
                <c:pt idx="88749">
                  <c:v>0.83588213353226415</c:v>
                </c:pt>
                <c:pt idx="88750">
                  <c:v>0.83625512868332708</c:v>
                </c:pt>
                <c:pt idx="88751">
                  <c:v>0.83594332587621178</c:v>
                </c:pt>
                <c:pt idx="88752">
                  <c:v>0.83625512868332708</c:v>
                </c:pt>
                <c:pt idx="88753">
                  <c:v>0.83625512868332708</c:v>
                </c:pt>
                <c:pt idx="88754">
                  <c:v>0.83588213353226415</c:v>
                </c:pt>
                <c:pt idx="88755">
                  <c:v>0.83625512868332708</c:v>
                </c:pt>
                <c:pt idx="88756">
                  <c:v>0.83594332587621178</c:v>
                </c:pt>
                <c:pt idx="88757">
                  <c:v>0.83625512868332708</c:v>
                </c:pt>
                <c:pt idx="88758">
                  <c:v>0.83594332587621178</c:v>
                </c:pt>
                <c:pt idx="88759">
                  <c:v>0.83625512868332708</c:v>
                </c:pt>
                <c:pt idx="88760">
                  <c:v>0.83588213353226415</c:v>
                </c:pt>
                <c:pt idx="88761">
                  <c:v>0.83588213353226415</c:v>
                </c:pt>
                <c:pt idx="88762">
                  <c:v>0.83588213353226415</c:v>
                </c:pt>
                <c:pt idx="88763">
                  <c:v>0.83588213353226415</c:v>
                </c:pt>
                <c:pt idx="88764">
                  <c:v>0.83557046979865779</c:v>
                </c:pt>
                <c:pt idx="88765">
                  <c:v>0.83588213353226415</c:v>
                </c:pt>
                <c:pt idx="88766">
                  <c:v>0.83588213353226415</c:v>
                </c:pt>
                <c:pt idx="88767">
                  <c:v>0.83625512868332708</c:v>
                </c:pt>
                <c:pt idx="88768">
                  <c:v>0.83594332587621178</c:v>
                </c:pt>
                <c:pt idx="88769">
                  <c:v>0.83594332587621178</c:v>
                </c:pt>
                <c:pt idx="88770">
                  <c:v>0.83600447260529276</c:v>
                </c:pt>
                <c:pt idx="88771">
                  <c:v>0.83600447260529276</c:v>
                </c:pt>
                <c:pt idx="88772">
                  <c:v>0.83594332587621178</c:v>
                </c:pt>
                <c:pt idx="88773">
                  <c:v>0.83668903803132</c:v>
                </c:pt>
                <c:pt idx="88774">
                  <c:v>0.83631618195376578</c:v>
                </c:pt>
                <c:pt idx="88775">
                  <c:v>0.83588213353226415</c:v>
                </c:pt>
                <c:pt idx="88776">
                  <c:v>0.83588213353226415</c:v>
                </c:pt>
                <c:pt idx="88777">
                  <c:v>0.83594332587621178</c:v>
                </c:pt>
                <c:pt idx="88778">
                  <c:v>0.83600447260529276</c:v>
                </c:pt>
                <c:pt idx="88779">
                  <c:v>0.83600447260529276</c:v>
                </c:pt>
                <c:pt idx="88780">
                  <c:v>0.83600447260529276</c:v>
                </c:pt>
                <c:pt idx="88781">
                  <c:v>0.83600447260529276</c:v>
                </c:pt>
                <c:pt idx="88782">
                  <c:v>0.83637718971300801</c:v>
                </c:pt>
                <c:pt idx="88783">
                  <c:v>0.836316181953766</c:v>
                </c:pt>
                <c:pt idx="88784">
                  <c:v>0.83631618195376578</c:v>
                </c:pt>
                <c:pt idx="88785">
                  <c:v>0.83625512868332708</c:v>
                </c:pt>
                <c:pt idx="88786">
                  <c:v>0.83656716417910437</c:v>
                </c:pt>
                <c:pt idx="88787">
                  <c:v>0.83656716417910437</c:v>
                </c:pt>
                <c:pt idx="88788">
                  <c:v>0.83656716417910437</c:v>
                </c:pt>
                <c:pt idx="88789">
                  <c:v>0.83619402985074631</c:v>
                </c:pt>
                <c:pt idx="88790">
                  <c:v>0.83582089552238814</c:v>
                </c:pt>
                <c:pt idx="88791">
                  <c:v>0.83588213353226415</c:v>
                </c:pt>
                <c:pt idx="88792">
                  <c:v>0.83582089552238814</c:v>
                </c:pt>
                <c:pt idx="88793">
                  <c:v>0.83625512868332708</c:v>
                </c:pt>
                <c:pt idx="88794">
                  <c:v>0.83662812383439011</c:v>
                </c:pt>
                <c:pt idx="88795">
                  <c:v>0.83631618195376578</c:v>
                </c:pt>
                <c:pt idx="88796">
                  <c:v>0.83600447260529276</c:v>
                </c:pt>
                <c:pt idx="88797">
                  <c:v>0.836316181953766</c:v>
                </c:pt>
                <c:pt idx="88798">
                  <c:v>0.83594332587621178</c:v>
                </c:pt>
                <c:pt idx="88799">
                  <c:v>0.83600447260529276</c:v>
                </c:pt>
                <c:pt idx="88800">
                  <c:v>0.83594332587621178</c:v>
                </c:pt>
                <c:pt idx="88801">
                  <c:v>0.83631618195376578</c:v>
                </c:pt>
                <c:pt idx="88802">
                  <c:v>0.83637718971300801</c:v>
                </c:pt>
                <c:pt idx="88803">
                  <c:v>0.8357541899441342</c:v>
                </c:pt>
                <c:pt idx="88804">
                  <c:v>0.83612662942271887</c:v>
                </c:pt>
                <c:pt idx="88805">
                  <c:v>0.83612662942271887</c:v>
                </c:pt>
                <c:pt idx="88806">
                  <c:v>0.83581533879374537</c:v>
                </c:pt>
                <c:pt idx="88807">
                  <c:v>0.83612662942271887</c:v>
                </c:pt>
                <c:pt idx="88808">
                  <c:v>0.83612662942271887</c:v>
                </c:pt>
                <c:pt idx="88809">
                  <c:v>0.83612662942271887</c:v>
                </c:pt>
                <c:pt idx="88810">
                  <c:v>0.83612662942271887</c:v>
                </c:pt>
                <c:pt idx="88811">
                  <c:v>0.83569299552906118</c:v>
                </c:pt>
                <c:pt idx="88812">
                  <c:v>0.83637718971300801</c:v>
                </c:pt>
                <c:pt idx="88813">
                  <c:v>0.83606557377049184</c:v>
                </c:pt>
                <c:pt idx="88814">
                  <c:v>0.83637718971300801</c:v>
                </c:pt>
                <c:pt idx="88815">
                  <c:v>0.836316181953766</c:v>
                </c:pt>
                <c:pt idx="88816">
                  <c:v>0.83600447260529276</c:v>
                </c:pt>
                <c:pt idx="88817">
                  <c:v>0.83606557377049184</c:v>
                </c:pt>
                <c:pt idx="88818">
                  <c:v>0.83637718971300801</c:v>
                </c:pt>
                <c:pt idx="88819">
                  <c:v>0.83625512868332708</c:v>
                </c:pt>
                <c:pt idx="88820">
                  <c:v>0.83625512868332708</c:v>
                </c:pt>
                <c:pt idx="88821">
                  <c:v>0.83557046979865779</c:v>
                </c:pt>
                <c:pt idx="88822">
                  <c:v>0.83594332587621178</c:v>
                </c:pt>
                <c:pt idx="88823">
                  <c:v>0.83625512868332708</c:v>
                </c:pt>
                <c:pt idx="88824">
                  <c:v>0.83582089552238814</c:v>
                </c:pt>
                <c:pt idx="88825">
                  <c:v>0.83550913838120111</c:v>
                </c:pt>
                <c:pt idx="88826">
                  <c:v>0.83625512868332708</c:v>
                </c:pt>
                <c:pt idx="88827">
                  <c:v>0.83637718971300801</c:v>
                </c:pt>
                <c:pt idx="88828">
                  <c:v>0.83606557377049184</c:v>
                </c:pt>
                <c:pt idx="88829">
                  <c:v>0.83594332587621178</c:v>
                </c:pt>
                <c:pt idx="88830">
                  <c:v>0.83557046979865779</c:v>
                </c:pt>
                <c:pt idx="88831">
                  <c:v>0.836316181953766</c:v>
                </c:pt>
                <c:pt idx="88832">
                  <c:v>0.83637718971300778</c:v>
                </c:pt>
                <c:pt idx="88833">
                  <c:v>0.8357541899441342</c:v>
                </c:pt>
                <c:pt idx="88834">
                  <c:v>0.83600447260529276</c:v>
                </c:pt>
                <c:pt idx="88835">
                  <c:v>0.83594332587621178</c:v>
                </c:pt>
                <c:pt idx="88836">
                  <c:v>0.83594332587621178</c:v>
                </c:pt>
                <c:pt idx="88837">
                  <c:v>0.83594332587621178</c:v>
                </c:pt>
                <c:pt idx="88838">
                  <c:v>0.83588213353226415</c:v>
                </c:pt>
                <c:pt idx="88839">
                  <c:v>0.83619402985074631</c:v>
                </c:pt>
                <c:pt idx="88840">
                  <c:v>0.83619402985074631</c:v>
                </c:pt>
                <c:pt idx="88841">
                  <c:v>0.83650615901455772</c:v>
                </c:pt>
                <c:pt idx="88842">
                  <c:v>0.83644510828976859</c:v>
                </c:pt>
                <c:pt idx="88843">
                  <c:v>0.83644510828976859</c:v>
                </c:pt>
                <c:pt idx="88844">
                  <c:v>0.83613288540500197</c:v>
                </c:pt>
                <c:pt idx="88845">
                  <c:v>0.83650615901455772</c:v>
                </c:pt>
                <c:pt idx="88846">
                  <c:v>0.83588213353226415</c:v>
                </c:pt>
                <c:pt idx="88847">
                  <c:v>0.83588213353226415</c:v>
                </c:pt>
                <c:pt idx="88848">
                  <c:v>0.83650615901455772</c:v>
                </c:pt>
                <c:pt idx="88849">
                  <c:v>0.83650615901455772</c:v>
                </c:pt>
                <c:pt idx="88850">
                  <c:v>0.83613288540500197</c:v>
                </c:pt>
                <c:pt idx="88851">
                  <c:v>0.83613288540500197</c:v>
                </c:pt>
                <c:pt idx="88852">
                  <c:v>0.83619402985074631</c:v>
                </c:pt>
                <c:pt idx="88853">
                  <c:v>0.83625512868332708</c:v>
                </c:pt>
                <c:pt idx="88854">
                  <c:v>0.83625512868332708</c:v>
                </c:pt>
                <c:pt idx="88855">
                  <c:v>0.83656716417910437</c:v>
                </c:pt>
                <c:pt idx="88856">
                  <c:v>0.83687943262411357</c:v>
                </c:pt>
                <c:pt idx="88857">
                  <c:v>0.83681852128454071</c:v>
                </c:pt>
                <c:pt idx="88858">
                  <c:v>0.83656716417910437</c:v>
                </c:pt>
                <c:pt idx="88859">
                  <c:v>0.83656716417910437</c:v>
                </c:pt>
                <c:pt idx="88860">
                  <c:v>0.83619402985074631</c:v>
                </c:pt>
                <c:pt idx="88861">
                  <c:v>0.83613288540500197</c:v>
                </c:pt>
                <c:pt idx="88862">
                  <c:v>0.83613288540500197</c:v>
                </c:pt>
                <c:pt idx="88863">
                  <c:v>0.83613288540500197</c:v>
                </c:pt>
                <c:pt idx="88864">
                  <c:v>0.83650615901455772</c:v>
                </c:pt>
                <c:pt idx="88865">
                  <c:v>0.83687943262411357</c:v>
                </c:pt>
                <c:pt idx="88866">
                  <c:v>0.83656716417910437</c:v>
                </c:pt>
                <c:pt idx="88867">
                  <c:v>0.83619402985074631</c:v>
                </c:pt>
                <c:pt idx="88868">
                  <c:v>0.83625512868332708</c:v>
                </c:pt>
                <c:pt idx="88869">
                  <c:v>0.83631618195376578</c:v>
                </c:pt>
                <c:pt idx="88870">
                  <c:v>0.83637718971300801</c:v>
                </c:pt>
                <c:pt idx="88871">
                  <c:v>0.83631618195376578</c:v>
                </c:pt>
                <c:pt idx="88872">
                  <c:v>0.83625512868332708</c:v>
                </c:pt>
                <c:pt idx="88873">
                  <c:v>0.83656716417910437</c:v>
                </c:pt>
                <c:pt idx="88874">
                  <c:v>0.83650615901455772</c:v>
                </c:pt>
                <c:pt idx="88875">
                  <c:v>0.83650615901455772</c:v>
                </c:pt>
                <c:pt idx="88876">
                  <c:v>0.83650615901455772</c:v>
                </c:pt>
                <c:pt idx="88877">
                  <c:v>0.83644510828976859</c:v>
                </c:pt>
                <c:pt idx="88878">
                  <c:v>0.83644510828976859</c:v>
                </c:pt>
                <c:pt idx="88879">
                  <c:v>0.83644510828976859</c:v>
                </c:pt>
                <c:pt idx="88880">
                  <c:v>0.83613288540500197</c:v>
                </c:pt>
                <c:pt idx="88881">
                  <c:v>0.83644510828976859</c:v>
                </c:pt>
                <c:pt idx="88882">
                  <c:v>0.83607169529499625</c:v>
                </c:pt>
                <c:pt idx="88883">
                  <c:v>0.83607169529499625</c:v>
                </c:pt>
                <c:pt idx="88884">
                  <c:v>0.8363840119536794</c:v>
                </c:pt>
                <c:pt idx="88885">
                  <c:v>0.8363840119536794</c:v>
                </c:pt>
                <c:pt idx="88886">
                  <c:v>0.8363840119536794</c:v>
                </c:pt>
                <c:pt idx="88887">
                  <c:v>0.8363840119536794</c:v>
                </c:pt>
                <c:pt idx="88888">
                  <c:v>0.8363840119536794</c:v>
                </c:pt>
                <c:pt idx="88889">
                  <c:v>0.83644510828976859</c:v>
                </c:pt>
                <c:pt idx="88890">
                  <c:v>0.83644510828976859</c:v>
                </c:pt>
                <c:pt idx="88891">
                  <c:v>0.83644510828976859</c:v>
                </c:pt>
                <c:pt idx="88892">
                  <c:v>0.83613288540500197</c:v>
                </c:pt>
                <c:pt idx="88893">
                  <c:v>0.83613288540500197</c:v>
                </c:pt>
                <c:pt idx="88894">
                  <c:v>0.83644510828976859</c:v>
                </c:pt>
                <c:pt idx="88895">
                  <c:v>0.83675756443780358</c:v>
                </c:pt>
                <c:pt idx="88896">
                  <c:v>0.83644510828976859</c:v>
                </c:pt>
                <c:pt idx="88897">
                  <c:v>0.83650615901455772</c:v>
                </c:pt>
                <c:pt idx="88898">
                  <c:v>0.83656716417910437</c:v>
                </c:pt>
                <c:pt idx="88899">
                  <c:v>0.83619402985074631</c:v>
                </c:pt>
                <c:pt idx="88900">
                  <c:v>0.83588213353226415</c:v>
                </c:pt>
                <c:pt idx="88901">
                  <c:v>0.83625512868332708</c:v>
                </c:pt>
                <c:pt idx="88902">
                  <c:v>0.83625512868332708</c:v>
                </c:pt>
                <c:pt idx="88903">
                  <c:v>0.83625512868332708</c:v>
                </c:pt>
                <c:pt idx="88904">
                  <c:v>0.83644510828976859</c:v>
                </c:pt>
                <c:pt idx="88905">
                  <c:v>0.83632286995515692</c:v>
                </c:pt>
                <c:pt idx="88906">
                  <c:v>0.83632286995515692</c:v>
                </c:pt>
                <c:pt idx="88907">
                  <c:v>0.83632286995515692</c:v>
                </c:pt>
                <c:pt idx="88908">
                  <c:v>0.83632286995515692</c:v>
                </c:pt>
                <c:pt idx="88909">
                  <c:v>0.83632286995515692</c:v>
                </c:pt>
                <c:pt idx="88910">
                  <c:v>0.83632286995515692</c:v>
                </c:pt>
                <c:pt idx="88911">
                  <c:v>0.8363840119536794</c:v>
                </c:pt>
                <c:pt idx="88912">
                  <c:v>0.83644510828976859</c:v>
                </c:pt>
                <c:pt idx="88913">
                  <c:v>0.83644510828976859</c:v>
                </c:pt>
                <c:pt idx="88914">
                  <c:v>0.83613288540500197</c:v>
                </c:pt>
                <c:pt idx="88915">
                  <c:v>0.83619402985074631</c:v>
                </c:pt>
                <c:pt idx="88916">
                  <c:v>0.83557046979865779</c:v>
                </c:pt>
                <c:pt idx="88917">
                  <c:v>0.83557046979865779</c:v>
                </c:pt>
                <c:pt idx="88918">
                  <c:v>0.83588213353226415</c:v>
                </c:pt>
                <c:pt idx="88919">
                  <c:v>0.83588213353226415</c:v>
                </c:pt>
                <c:pt idx="88920">
                  <c:v>0.83588213353226415</c:v>
                </c:pt>
                <c:pt idx="88921">
                  <c:v>0.83588213353226415</c:v>
                </c:pt>
                <c:pt idx="88922">
                  <c:v>0.83588213353226415</c:v>
                </c:pt>
                <c:pt idx="88923">
                  <c:v>0.83625512868332708</c:v>
                </c:pt>
                <c:pt idx="88924">
                  <c:v>0.83625512868332708</c:v>
                </c:pt>
                <c:pt idx="88925">
                  <c:v>0.83594332587621178</c:v>
                </c:pt>
                <c:pt idx="88926">
                  <c:v>0.836316181953766</c:v>
                </c:pt>
                <c:pt idx="88927">
                  <c:v>0.83594332587621178</c:v>
                </c:pt>
                <c:pt idx="88928">
                  <c:v>0.83557046979865779</c:v>
                </c:pt>
                <c:pt idx="88929">
                  <c:v>0.83631618195376578</c:v>
                </c:pt>
                <c:pt idx="88930">
                  <c:v>0.83662812383439011</c:v>
                </c:pt>
                <c:pt idx="88931">
                  <c:v>0.83619402985074631</c:v>
                </c:pt>
                <c:pt idx="88932">
                  <c:v>0.83588213353226415</c:v>
                </c:pt>
                <c:pt idx="88933">
                  <c:v>0.8356317554975774</c:v>
                </c:pt>
                <c:pt idx="88934">
                  <c:v>0.83600447260529276</c:v>
                </c:pt>
                <c:pt idx="88935">
                  <c:v>0.83606557377049184</c:v>
                </c:pt>
                <c:pt idx="88936">
                  <c:v>0.83612662942271887</c:v>
                </c:pt>
                <c:pt idx="88937">
                  <c:v>0.8357541899441342</c:v>
                </c:pt>
                <c:pt idx="88938">
                  <c:v>0.83606557377049184</c:v>
                </c:pt>
                <c:pt idx="88939">
                  <c:v>0.83668903803132</c:v>
                </c:pt>
                <c:pt idx="88940">
                  <c:v>0.83668903803132</c:v>
                </c:pt>
                <c:pt idx="88941">
                  <c:v>0.83625512868332708</c:v>
                </c:pt>
                <c:pt idx="88942">
                  <c:v>0.83650615901455772</c:v>
                </c:pt>
                <c:pt idx="88943">
                  <c:v>0.83613288540500197</c:v>
                </c:pt>
                <c:pt idx="88944">
                  <c:v>0.83613288540500197</c:v>
                </c:pt>
                <c:pt idx="88945">
                  <c:v>0.83644510828976859</c:v>
                </c:pt>
                <c:pt idx="88946">
                  <c:v>0.83650615901455772</c:v>
                </c:pt>
                <c:pt idx="88947">
                  <c:v>0.83588213353226415</c:v>
                </c:pt>
                <c:pt idx="88948">
                  <c:v>0.83625512868332708</c:v>
                </c:pt>
                <c:pt idx="88949">
                  <c:v>0.83588213353226415</c:v>
                </c:pt>
                <c:pt idx="88950">
                  <c:v>0.83594332587621178</c:v>
                </c:pt>
                <c:pt idx="88951">
                  <c:v>0.83594332587621178</c:v>
                </c:pt>
                <c:pt idx="88952">
                  <c:v>0.83594332587621178</c:v>
                </c:pt>
                <c:pt idx="88953">
                  <c:v>0.83594332587621178</c:v>
                </c:pt>
                <c:pt idx="88954">
                  <c:v>0.83600447260529276</c:v>
                </c:pt>
                <c:pt idx="88955">
                  <c:v>0.8356317554975774</c:v>
                </c:pt>
                <c:pt idx="88956">
                  <c:v>0.83569299552906118</c:v>
                </c:pt>
                <c:pt idx="88957">
                  <c:v>0.8357541899441342</c:v>
                </c:pt>
                <c:pt idx="88958">
                  <c:v>0.8357541899441342</c:v>
                </c:pt>
                <c:pt idx="88959">
                  <c:v>0.8357541899441342</c:v>
                </c:pt>
                <c:pt idx="88960">
                  <c:v>0.83606557377049184</c:v>
                </c:pt>
                <c:pt idx="88961">
                  <c:v>0.8357541899441342</c:v>
                </c:pt>
                <c:pt idx="88962">
                  <c:v>0.8357541899441342</c:v>
                </c:pt>
                <c:pt idx="88963">
                  <c:v>0.83606557377049184</c:v>
                </c:pt>
                <c:pt idx="88964">
                  <c:v>0.83643815201192251</c:v>
                </c:pt>
                <c:pt idx="88965">
                  <c:v>0.83637718971300801</c:v>
                </c:pt>
                <c:pt idx="88966">
                  <c:v>0.83600447260529276</c:v>
                </c:pt>
                <c:pt idx="88967">
                  <c:v>0.83631618195376578</c:v>
                </c:pt>
                <c:pt idx="88968">
                  <c:v>0.83588213353226415</c:v>
                </c:pt>
                <c:pt idx="88969">
                  <c:v>0.83619402985074631</c:v>
                </c:pt>
                <c:pt idx="88970">
                  <c:v>0.83662812383439011</c:v>
                </c:pt>
                <c:pt idx="88971">
                  <c:v>0.83662812383439011</c:v>
                </c:pt>
                <c:pt idx="88972">
                  <c:v>0.83619402985074631</c:v>
                </c:pt>
                <c:pt idx="88973">
                  <c:v>0.83613288540500197</c:v>
                </c:pt>
                <c:pt idx="88974">
                  <c:v>0.83619402985074631</c:v>
                </c:pt>
                <c:pt idx="88975">
                  <c:v>0.83631618195376578</c:v>
                </c:pt>
                <c:pt idx="88976">
                  <c:v>0.83631618195376578</c:v>
                </c:pt>
                <c:pt idx="88977">
                  <c:v>0.83625512868332708</c:v>
                </c:pt>
                <c:pt idx="88978">
                  <c:v>0.83625512868332708</c:v>
                </c:pt>
                <c:pt idx="88979">
                  <c:v>0.83625512868332708</c:v>
                </c:pt>
                <c:pt idx="88980">
                  <c:v>0.83656716417910437</c:v>
                </c:pt>
                <c:pt idx="88981">
                  <c:v>0.83650615901455772</c:v>
                </c:pt>
                <c:pt idx="88982">
                  <c:v>0.83650615901455772</c:v>
                </c:pt>
                <c:pt idx="88983">
                  <c:v>0.83619402985074631</c:v>
                </c:pt>
                <c:pt idx="88984">
                  <c:v>0.83619402985074631</c:v>
                </c:pt>
                <c:pt idx="88985">
                  <c:v>0.83619402985074631</c:v>
                </c:pt>
                <c:pt idx="88986">
                  <c:v>0.83656716417910437</c:v>
                </c:pt>
                <c:pt idx="88987">
                  <c:v>0.83625512868332708</c:v>
                </c:pt>
                <c:pt idx="88988">
                  <c:v>0.83594332587621178</c:v>
                </c:pt>
                <c:pt idx="88989">
                  <c:v>0.83600447260529276</c:v>
                </c:pt>
                <c:pt idx="88990">
                  <c:v>0.83538175046554941</c:v>
                </c:pt>
                <c:pt idx="88991">
                  <c:v>0.83569299552906118</c:v>
                </c:pt>
                <c:pt idx="88992">
                  <c:v>0.83569299552906118</c:v>
                </c:pt>
                <c:pt idx="88993">
                  <c:v>0.83606557377049184</c:v>
                </c:pt>
                <c:pt idx="88994">
                  <c:v>0.83600447260529276</c:v>
                </c:pt>
                <c:pt idx="88995">
                  <c:v>0.83631618195376578</c:v>
                </c:pt>
                <c:pt idx="88996">
                  <c:v>0.83631618195376578</c:v>
                </c:pt>
                <c:pt idx="88997">
                  <c:v>0.83625512868332708</c:v>
                </c:pt>
                <c:pt idx="88998">
                  <c:v>0.83650615901455772</c:v>
                </c:pt>
                <c:pt idx="88999">
                  <c:v>0.83650615901455772</c:v>
                </c:pt>
                <c:pt idx="89000">
                  <c:v>0.83619402985074631</c:v>
                </c:pt>
                <c:pt idx="89001">
                  <c:v>0.83575961179544622</c:v>
                </c:pt>
                <c:pt idx="89002">
                  <c:v>0.83607169529499636</c:v>
                </c:pt>
                <c:pt idx="89003">
                  <c:v>0.83644510828976859</c:v>
                </c:pt>
                <c:pt idx="89004">
                  <c:v>0.83607169529499636</c:v>
                </c:pt>
                <c:pt idx="89005">
                  <c:v>0.83613288540500197</c:v>
                </c:pt>
                <c:pt idx="89006">
                  <c:v>0.83619402985074631</c:v>
                </c:pt>
                <c:pt idx="89007">
                  <c:v>0.83588213353226415</c:v>
                </c:pt>
                <c:pt idx="89008">
                  <c:v>0.83619402985074631</c:v>
                </c:pt>
                <c:pt idx="89009">
                  <c:v>0.83619402985074631</c:v>
                </c:pt>
                <c:pt idx="89010">
                  <c:v>0.83619402985074631</c:v>
                </c:pt>
                <c:pt idx="89011">
                  <c:v>0.83613288540500197</c:v>
                </c:pt>
                <c:pt idx="89012">
                  <c:v>0.83613288540500197</c:v>
                </c:pt>
                <c:pt idx="89013">
                  <c:v>0.83613288540500197</c:v>
                </c:pt>
                <c:pt idx="89014">
                  <c:v>0.83650615901455772</c:v>
                </c:pt>
                <c:pt idx="89015">
                  <c:v>0.83650615901455772</c:v>
                </c:pt>
                <c:pt idx="89016">
                  <c:v>0.83650615901455772</c:v>
                </c:pt>
                <c:pt idx="89017">
                  <c:v>0.83613288540500197</c:v>
                </c:pt>
                <c:pt idx="89018">
                  <c:v>0.83644510828976859</c:v>
                </c:pt>
                <c:pt idx="89019">
                  <c:v>0.83650615901455772</c:v>
                </c:pt>
                <c:pt idx="89020">
                  <c:v>0.83644510828976859</c:v>
                </c:pt>
                <c:pt idx="89021">
                  <c:v>0.8363840119536794</c:v>
                </c:pt>
                <c:pt idx="89022">
                  <c:v>0.83650615901455772</c:v>
                </c:pt>
                <c:pt idx="89023">
                  <c:v>0.83650615901455772</c:v>
                </c:pt>
                <c:pt idx="89024">
                  <c:v>0.83650615901455772</c:v>
                </c:pt>
                <c:pt idx="89025">
                  <c:v>0.83644510828976859</c:v>
                </c:pt>
                <c:pt idx="89026">
                  <c:v>0.83613288540500197</c:v>
                </c:pt>
                <c:pt idx="89027">
                  <c:v>0.83607169529499636</c:v>
                </c:pt>
                <c:pt idx="89028">
                  <c:v>0.83607169529499636</c:v>
                </c:pt>
                <c:pt idx="89029">
                  <c:v>0.83613288540500197</c:v>
                </c:pt>
                <c:pt idx="89030">
                  <c:v>0.83607169529499636</c:v>
                </c:pt>
                <c:pt idx="89031">
                  <c:v>0.83575961179544622</c:v>
                </c:pt>
                <c:pt idx="89032">
                  <c:v>0.83569828230022403</c:v>
                </c:pt>
                <c:pt idx="89033">
                  <c:v>0.83575961179544622</c:v>
                </c:pt>
                <c:pt idx="89034">
                  <c:v>0.83607169529499625</c:v>
                </c:pt>
                <c:pt idx="89035">
                  <c:v>0.8363840119536794</c:v>
                </c:pt>
                <c:pt idx="89036">
                  <c:v>0.83669656203288478</c:v>
                </c:pt>
                <c:pt idx="89037">
                  <c:v>0.8363840119536794</c:v>
                </c:pt>
                <c:pt idx="89038">
                  <c:v>0.8363840119536794</c:v>
                </c:pt>
                <c:pt idx="89039">
                  <c:v>0.83644510828976859</c:v>
                </c:pt>
                <c:pt idx="89040">
                  <c:v>0.83650615901455772</c:v>
                </c:pt>
                <c:pt idx="89041">
                  <c:v>0.83575961179544622</c:v>
                </c:pt>
                <c:pt idx="89042">
                  <c:v>0.83575961179544622</c:v>
                </c:pt>
                <c:pt idx="89043">
                  <c:v>0.83607169529499625</c:v>
                </c:pt>
                <c:pt idx="89044">
                  <c:v>0.83601045946955543</c:v>
                </c:pt>
                <c:pt idx="89045">
                  <c:v>0.83632286995515692</c:v>
                </c:pt>
                <c:pt idx="89046">
                  <c:v>0.83632286995515692</c:v>
                </c:pt>
                <c:pt idx="89047">
                  <c:v>0.8363840119536794</c:v>
                </c:pt>
                <c:pt idx="89048">
                  <c:v>0.8363840119536794</c:v>
                </c:pt>
                <c:pt idx="89049">
                  <c:v>0.83601045946955543</c:v>
                </c:pt>
                <c:pt idx="89050">
                  <c:v>0.83632286995515692</c:v>
                </c:pt>
                <c:pt idx="89051">
                  <c:v>0.83594917787742895</c:v>
                </c:pt>
                <c:pt idx="89052">
                  <c:v>0.8362616822429908</c:v>
                </c:pt>
                <c:pt idx="89053">
                  <c:v>0.8362616822429908</c:v>
                </c:pt>
                <c:pt idx="89054">
                  <c:v>0.8362616822429908</c:v>
                </c:pt>
                <c:pt idx="89055">
                  <c:v>0.83632286995515692</c:v>
                </c:pt>
                <c:pt idx="89056">
                  <c:v>0.8363840119536794</c:v>
                </c:pt>
                <c:pt idx="89057">
                  <c:v>0.83601045946955543</c:v>
                </c:pt>
                <c:pt idx="89058">
                  <c:v>0.8362616822429908</c:v>
                </c:pt>
                <c:pt idx="89059">
                  <c:v>0.8362616822429908</c:v>
                </c:pt>
                <c:pt idx="89060">
                  <c:v>0.83657442034405394</c:v>
                </c:pt>
                <c:pt idx="89061">
                  <c:v>0.83620044876589394</c:v>
                </c:pt>
                <c:pt idx="89062">
                  <c:v>0.8362616822429908</c:v>
                </c:pt>
                <c:pt idx="89063">
                  <c:v>0.83663551401869163</c:v>
                </c:pt>
                <c:pt idx="89064">
                  <c:v>0.83669656203288478</c:v>
                </c:pt>
                <c:pt idx="89065">
                  <c:v>0.83669656203288478</c:v>
                </c:pt>
                <c:pt idx="89066">
                  <c:v>0.8363840119536794</c:v>
                </c:pt>
                <c:pt idx="89067">
                  <c:v>0.83632286995515692</c:v>
                </c:pt>
                <c:pt idx="89068">
                  <c:v>0.83620044876589394</c:v>
                </c:pt>
                <c:pt idx="89069">
                  <c:v>0.83620044876589394</c:v>
                </c:pt>
                <c:pt idx="89070">
                  <c:v>0.8362616822429908</c:v>
                </c:pt>
                <c:pt idx="89071">
                  <c:v>0.83557548579970109</c:v>
                </c:pt>
                <c:pt idx="89072">
                  <c:v>0.83588785046728986</c:v>
                </c:pt>
                <c:pt idx="89073">
                  <c:v>0.83594917787742895</c:v>
                </c:pt>
                <c:pt idx="89074">
                  <c:v>0.83601045946955543</c:v>
                </c:pt>
                <c:pt idx="89075">
                  <c:v>0.83601045946955543</c:v>
                </c:pt>
                <c:pt idx="89076">
                  <c:v>0.83594917787742895</c:v>
                </c:pt>
                <c:pt idx="89077">
                  <c:v>0.83632286995515692</c:v>
                </c:pt>
                <c:pt idx="89078">
                  <c:v>0.8363840119536794</c:v>
                </c:pt>
                <c:pt idx="89079">
                  <c:v>0.83613288540500197</c:v>
                </c:pt>
                <c:pt idx="89080">
                  <c:v>0.83588213353226415</c:v>
                </c:pt>
                <c:pt idx="89081">
                  <c:v>0.83594332587621178</c:v>
                </c:pt>
                <c:pt idx="89082">
                  <c:v>0.83600447260529276</c:v>
                </c:pt>
                <c:pt idx="89083">
                  <c:v>0.83600447260529276</c:v>
                </c:pt>
                <c:pt idx="89084">
                  <c:v>0.83600447260529276</c:v>
                </c:pt>
                <c:pt idx="89085">
                  <c:v>0.836316181953766</c:v>
                </c:pt>
                <c:pt idx="89086">
                  <c:v>0.83625512868332708</c:v>
                </c:pt>
                <c:pt idx="89087">
                  <c:v>0.83625512868332708</c:v>
                </c:pt>
                <c:pt idx="89088">
                  <c:v>0.83619402985074631</c:v>
                </c:pt>
                <c:pt idx="89089">
                  <c:v>0.83619402985074631</c:v>
                </c:pt>
                <c:pt idx="89090">
                  <c:v>0.83619402985074631</c:v>
                </c:pt>
                <c:pt idx="89091">
                  <c:v>0.83619402985074631</c:v>
                </c:pt>
                <c:pt idx="89092">
                  <c:v>0.83619402985074631</c:v>
                </c:pt>
                <c:pt idx="89093">
                  <c:v>0.83619402985074631</c:v>
                </c:pt>
                <c:pt idx="89094">
                  <c:v>0.83613288540500197</c:v>
                </c:pt>
                <c:pt idx="89095">
                  <c:v>0.83644510828976859</c:v>
                </c:pt>
                <c:pt idx="89096">
                  <c:v>0.8363840119536794</c:v>
                </c:pt>
                <c:pt idx="89097">
                  <c:v>0.83632286995515692</c:v>
                </c:pt>
                <c:pt idx="89098">
                  <c:v>0.83669656203288478</c:v>
                </c:pt>
                <c:pt idx="89099">
                  <c:v>0.83632286995515692</c:v>
                </c:pt>
                <c:pt idx="89100">
                  <c:v>0.83663551401869163</c:v>
                </c:pt>
                <c:pt idx="89101">
                  <c:v>0.83663551401869163</c:v>
                </c:pt>
                <c:pt idx="89102">
                  <c:v>0.8362616822429908</c:v>
                </c:pt>
                <c:pt idx="89103">
                  <c:v>0.83632286995515692</c:v>
                </c:pt>
                <c:pt idx="89104">
                  <c:v>0.83601045946955543</c:v>
                </c:pt>
                <c:pt idx="89105">
                  <c:v>0.83632286995515692</c:v>
                </c:pt>
                <c:pt idx="89106">
                  <c:v>0.83632286995515692</c:v>
                </c:pt>
                <c:pt idx="89107">
                  <c:v>0.8362616822429908</c:v>
                </c:pt>
                <c:pt idx="89108">
                  <c:v>0.8362616822429908</c:v>
                </c:pt>
                <c:pt idx="89109">
                  <c:v>0.8362616822429908</c:v>
                </c:pt>
                <c:pt idx="89110">
                  <c:v>0.8362616822429908</c:v>
                </c:pt>
                <c:pt idx="89111">
                  <c:v>0.83657442034405394</c:v>
                </c:pt>
                <c:pt idx="89112">
                  <c:v>0.83594917787742895</c:v>
                </c:pt>
                <c:pt idx="89113">
                  <c:v>0.83601045946955543</c:v>
                </c:pt>
                <c:pt idx="89114">
                  <c:v>0.83613288540500197</c:v>
                </c:pt>
                <c:pt idx="89115">
                  <c:v>0.83582089552238814</c:v>
                </c:pt>
                <c:pt idx="89116">
                  <c:v>0.83650615901455772</c:v>
                </c:pt>
                <c:pt idx="89117">
                  <c:v>0.83619402985074631</c:v>
                </c:pt>
                <c:pt idx="89118">
                  <c:v>0.83588213353226415</c:v>
                </c:pt>
                <c:pt idx="89119">
                  <c:v>0.83588213353226415</c:v>
                </c:pt>
                <c:pt idx="89120">
                  <c:v>0.83588213353226415</c:v>
                </c:pt>
                <c:pt idx="89121">
                  <c:v>0.83588213353226415</c:v>
                </c:pt>
                <c:pt idx="89122">
                  <c:v>0.83588213353226415</c:v>
                </c:pt>
                <c:pt idx="89123">
                  <c:v>0.83588213353226415</c:v>
                </c:pt>
                <c:pt idx="89124">
                  <c:v>0.83550913838120111</c:v>
                </c:pt>
                <c:pt idx="89125">
                  <c:v>0.83557046979865779</c:v>
                </c:pt>
                <c:pt idx="89126">
                  <c:v>0.83625512868332708</c:v>
                </c:pt>
                <c:pt idx="89127">
                  <c:v>0.83619402985074631</c:v>
                </c:pt>
                <c:pt idx="89128">
                  <c:v>0.83582089552238814</c:v>
                </c:pt>
                <c:pt idx="89129">
                  <c:v>0.83582089552238814</c:v>
                </c:pt>
                <c:pt idx="89130">
                  <c:v>0.83607169529499636</c:v>
                </c:pt>
                <c:pt idx="89131">
                  <c:v>0.83644510828976859</c:v>
                </c:pt>
                <c:pt idx="89132">
                  <c:v>0.83644510828976859</c:v>
                </c:pt>
                <c:pt idx="89133">
                  <c:v>0.83607169529499625</c:v>
                </c:pt>
                <c:pt idx="89134">
                  <c:v>0.83601045946955543</c:v>
                </c:pt>
                <c:pt idx="89135">
                  <c:v>0.83644510828976859</c:v>
                </c:pt>
                <c:pt idx="89136">
                  <c:v>0.83644510828976859</c:v>
                </c:pt>
                <c:pt idx="89137">
                  <c:v>0.83613288540500197</c:v>
                </c:pt>
                <c:pt idx="89138">
                  <c:v>0.83613288540500197</c:v>
                </c:pt>
                <c:pt idx="89139">
                  <c:v>0.83613288540500197</c:v>
                </c:pt>
                <c:pt idx="89140">
                  <c:v>0.83582089552238814</c:v>
                </c:pt>
                <c:pt idx="89141">
                  <c:v>0.83582089552238814</c:v>
                </c:pt>
                <c:pt idx="89142">
                  <c:v>0.83613288540500197</c:v>
                </c:pt>
                <c:pt idx="89143">
                  <c:v>0.83582089552238814</c:v>
                </c:pt>
                <c:pt idx="89144">
                  <c:v>0.83588213353226415</c:v>
                </c:pt>
                <c:pt idx="89145">
                  <c:v>0.83588213353226415</c:v>
                </c:pt>
                <c:pt idx="89146">
                  <c:v>0.83588213353226415</c:v>
                </c:pt>
                <c:pt idx="89147">
                  <c:v>0.83588213353226415</c:v>
                </c:pt>
                <c:pt idx="89148">
                  <c:v>0.83588213353226415</c:v>
                </c:pt>
                <c:pt idx="89149">
                  <c:v>0.83594332587621178</c:v>
                </c:pt>
                <c:pt idx="89150">
                  <c:v>0.8356317554975774</c:v>
                </c:pt>
                <c:pt idx="89151">
                  <c:v>0.83594332587621178</c:v>
                </c:pt>
                <c:pt idx="89152">
                  <c:v>0.836316181953766</c:v>
                </c:pt>
                <c:pt idx="89153">
                  <c:v>0.83594332587621178</c:v>
                </c:pt>
                <c:pt idx="89154">
                  <c:v>0.83594332587621178</c:v>
                </c:pt>
                <c:pt idx="89155">
                  <c:v>0.83588213353226415</c:v>
                </c:pt>
                <c:pt idx="89156">
                  <c:v>0.83582089552238814</c:v>
                </c:pt>
                <c:pt idx="89157">
                  <c:v>0.83607169529499636</c:v>
                </c:pt>
                <c:pt idx="89158">
                  <c:v>0.83607169529499636</c:v>
                </c:pt>
                <c:pt idx="89159">
                  <c:v>0.83607169529499636</c:v>
                </c:pt>
                <c:pt idx="89160">
                  <c:v>0.83607169529499636</c:v>
                </c:pt>
                <c:pt idx="89161">
                  <c:v>0.83607169529499636</c:v>
                </c:pt>
                <c:pt idx="89162">
                  <c:v>0.83607169529499636</c:v>
                </c:pt>
                <c:pt idx="89163">
                  <c:v>0.83575961179544622</c:v>
                </c:pt>
                <c:pt idx="89164">
                  <c:v>0.83575961179544622</c:v>
                </c:pt>
                <c:pt idx="89165">
                  <c:v>0.83575961179544622</c:v>
                </c:pt>
                <c:pt idx="89166">
                  <c:v>0.83582089552238814</c:v>
                </c:pt>
                <c:pt idx="89167">
                  <c:v>0.83613288540500197</c:v>
                </c:pt>
                <c:pt idx="89168">
                  <c:v>0.83575961179544622</c:v>
                </c:pt>
                <c:pt idx="89169">
                  <c:v>0.83607169529499636</c:v>
                </c:pt>
                <c:pt idx="89170">
                  <c:v>0.83575961179544622</c:v>
                </c:pt>
                <c:pt idx="89171">
                  <c:v>0.83575961179544622</c:v>
                </c:pt>
                <c:pt idx="89172">
                  <c:v>0.83619402985074631</c:v>
                </c:pt>
                <c:pt idx="89173">
                  <c:v>0.83613288540500197</c:v>
                </c:pt>
                <c:pt idx="89174">
                  <c:v>0.83575961179544622</c:v>
                </c:pt>
                <c:pt idx="89175">
                  <c:v>0.83607169529499636</c:v>
                </c:pt>
                <c:pt idx="89176">
                  <c:v>0.83607169529499636</c:v>
                </c:pt>
                <c:pt idx="89177">
                  <c:v>0.83613288540500197</c:v>
                </c:pt>
                <c:pt idx="89178">
                  <c:v>0.83638401195367962</c:v>
                </c:pt>
                <c:pt idx="89179">
                  <c:v>0.83607169529499636</c:v>
                </c:pt>
                <c:pt idx="89180">
                  <c:v>0.83569828230022403</c:v>
                </c:pt>
                <c:pt idx="89181">
                  <c:v>0.83601045946955543</c:v>
                </c:pt>
                <c:pt idx="89182">
                  <c:v>0.83601045946955543</c:v>
                </c:pt>
                <c:pt idx="89183">
                  <c:v>0.83601045946955543</c:v>
                </c:pt>
                <c:pt idx="89184">
                  <c:v>0.83607169529499636</c:v>
                </c:pt>
                <c:pt idx="89185">
                  <c:v>0.83575961179544622</c:v>
                </c:pt>
                <c:pt idx="89186">
                  <c:v>0.83613288540500197</c:v>
                </c:pt>
                <c:pt idx="89187">
                  <c:v>0.83607169529499636</c:v>
                </c:pt>
                <c:pt idx="89188">
                  <c:v>0.83607169529499636</c:v>
                </c:pt>
                <c:pt idx="89189">
                  <c:v>0.83607169529499636</c:v>
                </c:pt>
                <c:pt idx="89190">
                  <c:v>0.83601045946955543</c:v>
                </c:pt>
                <c:pt idx="89191">
                  <c:v>0.83607169529499636</c:v>
                </c:pt>
                <c:pt idx="89192">
                  <c:v>0.83607169529499636</c:v>
                </c:pt>
                <c:pt idx="89193">
                  <c:v>0.83601045946955543</c:v>
                </c:pt>
                <c:pt idx="89194">
                  <c:v>0.83650615901455772</c:v>
                </c:pt>
                <c:pt idx="89195">
                  <c:v>0.83625512868332708</c:v>
                </c:pt>
                <c:pt idx="89196">
                  <c:v>0.83588213353226415</c:v>
                </c:pt>
                <c:pt idx="89197">
                  <c:v>0.83588213353226415</c:v>
                </c:pt>
                <c:pt idx="89198">
                  <c:v>0.83582089552238814</c:v>
                </c:pt>
                <c:pt idx="89199">
                  <c:v>0.83582089552238814</c:v>
                </c:pt>
                <c:pt idx="89200">
                  <c:v>0.83575961179544622</c:v>
                </c:pt>
                <c:pt idx="89201">
                  <c:v>0.83538633818589025</c:v>
                </c:pt>
                <c:pt idx="89202">
                  <c:v>0.83607169529499625</c:v>
                </c:pt>
                <c:pt idx="89203">
                  <c:v>0.83632286995515692</c:v>
                </c:pt>
                <c:pt idx="89204">
                  <c:v>0.83663551401869163</c:v>
                </c:pt>
                <c:pt idx="89205">
                  <c:v>0.83594917787742895</c:v>
                </c:pt>
                <c:pt idx="89206">
                  <c:v>0.8362616822429908</c:v>
                </c:pt>
                <c:pt idx="89207">
                  <c:v>0.8362616822429908</c:v>
                </c:pt>
                <c:pt idx="89208">
                  <c:v>0.8362616822429908</c:v>
                </c:pt>
                <c:pt idx="89209">
                  <c:v>0.83594917787742895</c:v>
                </c:pt>
                <c:pt idx="89210">
                  <c:v>0.8363840119536794</c:v>
                </c:pt>
                <c:pt idx="89211">
                  <c:v>0.8363840119536794</c:v>
                </c:pt>
                <c:pt idx="89212">
                  <c:v>0.83601045946955543</c:v>
                </c:pt>
                <c:pt idx="89213">
                  <c:v>0.83632286995515692</c:v>
                </c:pt>
                <c:pt idx="89214">
                  <c:v>0.8362616822429908</c:v>
                </c:pt>
                <c:pt idx="89215">
                  <c:v>0.8362616822429908</c:v>
                </c:pt>
                <c:pt idx="89216">
                  <c:v>0.83594917787742895</c:v>
                </c:pt>
                <c:pt idx="89217">
                  <c:v>0.83601045946955543</c:v>
                </c:pt>
                <c:pt idx="89218">
                  <c:v>0.83575961179544622</c:v>
                </c:pt>
                <c:pt idx="89219">
                  <c:v>0.83582089552238814</c:v>
                </c:pt>
                <c:pt idx="89220">
                  <c:v>0.83619402985074631</c:v>
                </c:pt>
                <c:pt idx="89221">
                  <c:v>0.83619402985074631</c:v>
                </c:pt>
                <c:pt idx="89222">
                  <c:v>0.83582089552238814</c:v>
                </c:pt>
                <c:pt idx="89223">
                  <c:v>0.83613288540500197</c:v>
                </c:pt>
                <c:pt idx="89224">
                  <c:v>0.83644510828976859</c:v>
                </c:pt>
                <c:pt idx="89225">
                  <c:v>0.8363840119536794</c:v>
                </c:pt>
                <c:pt idx="89226">
                  <c:v>0.83669656203288478</c:v>
                </c:pt>
                <c:pt idx="89227">
                  <c:v>0.8363840119536794</c:v>
                </c:pt>
                <c:pt idx="89228">
                  <c:v>0.8363840119536794</c:v>
                </c:pt>
                <c:pt idx="89229">
                  <c:v>0.83601045946955543</c:v>
                </c:pt>
                <c:pt idx="89230">
                  <c:v>0.83663551401869163</c:v>
                </c:pt>
                <c:pt idx="89231">
                  <c:v>0.8362616822429908</c:v>
                </c:pt>
                <c:pt idx="89232">
                  <c:v>0.83663551401869163</c:v>
                </c:pt>
                <c:pt idx="89233">
                  <c:v>0.83669656203288478</c:v>
                </c:pt>
                <c:pt idx="89234">
                  <c:v>0.83644510828976859</c:v>
                </c:pt>
                <c:pt idx="89235">
                  <c:v>0.83644510828976859</c:v>
                </c:pt>
                <c:pt idx="89236">
                  <c:v>0.83575961179544622</c:v>
                </c:pt>
                <c:pt idx="89237">
                  <c:v>0.83613288540500197</c:v>
                </c:pt>
                <c:pt idx="89238">
                  <c:v>0.83619402985074631</c:v>
                </c:pt>
                <c:pt idx="89239">
                  <c:v>0.83619402985074631</c:v>
                </c:pt>
                <c:pt idx="89240">
                  <c:v>0.83619402985074631</c:v>
                </c:pt>
                <c:pt idx="89241">
                  <c:v>0.83582089552238814</c:v>
                </c:pt>
                <c:pt idx="89242">
                  <c:v>0.83582089552238814</c:v>
                </c:pt>
                <c:pt idx="89243">
                  <c:v>0.83582089552238814</c:v>
                </c:pt>
                <c:pt idx="89244">
                  <c:v>0.83613288540500197</c:v>
                </c:pt>
                <c:pt idx="89245">
                  <c:v>0.83644510828976859</c:v>
                </c:pt>
                <c:pt idx="89246">
                  <c:v>0.83644510828976859</c:v>
                </c:pt>
                <c:pt idx="89247">
                  <c:v>0.83613288540500197</c:v>
                </c:pt>
                <c:pt idx="89248">
                  <c:v>0.8363840119536794</c:v>
                </c:pt>
                <c:pt idx="89249">
                  <c:v>0.83632286995515692</c:v>
                </c:pt>
                <c:pt idx="89250">
                  <c:v>0.8362616822429908</c:v>
                </c:pt>
                <c:pt idx="89251">
                  <c:v>0.83657442034405394</c:v>
                </c:pt>
                <c:pt idx="89252">
                  <c:v>0.83657442034405394</c:v>
                </c:pt>
                <c:pt idx="89253">
                  <c:v>0.83620044876589394</c:v>
                </c:pt>
                <c:pt idx="89254">
                  <c:v>0.83632286995515692</c:v>
                </c:pt>
                <c:pt idx="89255">
                  <c:v>0.83563690698543147</c:v>
                </c:pt>
                <c:pt idx="89256">
                  <c:v>0.83575961179544622</c:v>
                </c:pt>
                <c:pt idx="89257">
                  <c:v>0.83582089552238814</c:v>
                </c:pt>
                <c:pt idx="89258">
                  <c:v>0.83594332587621178</c:v>
                </c:pt>
                <c:pt idx="89259">
                  <c:v>0.83594332587621178</c:v>
                </c:pt>
                <c:pt idx="89260">
                  <c:v>0.83550913838120111</c:v>
                </c:pt>
                <c:pt idx="89261">
                  <c:v>0.83550913838120111</c:v>
                </c:pt>
                <c:pt idx="89262">
                  <c:v>0.83619402985074631</c:v>
                </c:pt>
                <c:pt idx="89263">
                  <c:v>0.83619402985074631</c:v>
                </c:pt>
                <c:pt idx="89264">
                  <c:v>0.83582089552238814</c:v>
                </c:pt>
                <c:pt idx="89265">
                  <c:v>0.83582089552238814</c:v>
                </c:pt>
                <c:pt idx="89266">
                  <c:v>0.83582089552238814</c:v>
                </c:pt>
                <c:pt idx="89267">
                  <c:v>0.83582089552238814</c:v>
                </c:pt>
                <c:pt idx="89268">
                  <c:v>0.83544776119402997</c:v>
                </c:pt>
                <c:pt idx="89269">
                  <c:v>0.83582089552238814</c:v>
                </c:pt>
                <c:pt idx="89270">
                  <c:v>0.83588213353226415</c:v>
                </c:pt>
                <c:pt idx="89271">
                  <c:v>0.83619402985074631</c:v>
                </c:pt>
                <c:pt idx="89272">
                  <c:v>0.83650615901455772</c:v>
                </c:pt>
                <c:pt idx="89273">
                  <c:v>0.83588213353226415</c:v>
                </c:pt>
                <c:pt idx="89274">
                  <c:v>0.83588213353226415</c:v>
                </c:pt>
                <c:pt idx="89275">
                  <c:v>0.83588213353226415</c:v>
                </c:pt>
                <c:pt idx="89276">
                  <c:v>0.83588213353226415</c:v>
                </c:pt>
                <c:pt idx="89277">
                  <c:v>0.83594332587621178</c:v>
                </c:pt>
                <c:pt idx="89278">
                  <c:v>0.83557046979865779</c:v>
                </c:pt>
                <c:pt idx="89279">
                  <c:v>0.83619402985074631</c:v>
                </c:pt>
                <c:pt idx="89280">
                  <c:v>0.83588213353226415</c:v>
                </c:pt>
                <c:pt idx="89281">
                  <c:v>0.83619402985074631</c:v>
                </c:pt>
                <c:pt idx="89282">
                  <c:v>0.83582089552238814</c:v>
                </c:pt>
                <c:pt idx="89283">
                  <c:v>0.83582089552238814</c:v>
                </c:pt>
                <c:pt idx="89284">
                  <c:v>0.83550913838120111</c:v>
                </c:pt>
                <c:pt idx="89285">
                  <c:v>0.83582089552238814</c:v>
                </c:pt>
                <c:pt idx="89286">
                  <c:v>0.83582089552238814</c:v>
                </c:pt>
                <c:pt idx="89287">
                  <c:v>0.83625512868332708</c:v>
                </c:pt>
                <c:pt idx="89288">
                  <c:v>0.83594332587621178</c:v>
                </c:pt>
                <c:pt idx="89289">
                  <c:v>0.83594332587621178</c:v>
                </c:pt>
                <c:pt idx="89290">
                  <c:v>0.83594332587621178</c:v>
                </c:pt>
                <c:pt idx="89291">
                  <c:v>0.83557046979865779</c:v>
                </c:pt>
                <c:pt idx="89292">
                  <c:v>0.83594332587621178</c:v>
                </c:pt>
                <c:pt idx="89293">
                  <c:v>0.83594332587621178</c:v>
                </c:pt>
                <c:pt idx="89294">
                  <c:v>0.83594332587621178</c:v>
                </c:pt>
                <c:pt idx="89295">
                  <c:v>0.83588213353226415</c:v>
                </c:pt>
                <c:pt idx="89296">
                  <c:v>0.83619402985074631</c:v>
                </c:pt>
                <c:pt idx="89297">
                  <c:v>0.83575961179544622</c:v>
                </c:pt>
                <c:pt idx="89298">
                  <c:v>0.83575961179544622</c:v>
                </c:pt>
                <c:pt idx="89299">
                  <c:v>0.83544776119402997</c:v>
                </c:pt>
                <c:pt idx="89300">
                  <c:v>0.83550913838120111</c:v>
                </c:pt>
                <c:pt idx="89301">
                  <c:v>0.83582089552238814</c:v>
                </c:pt>
                <c:pt idx="89302">
                  <c:v>0.83582089552238814</c:v>
                </c:pt>
                <c:pt idx="89303">
                  <c:v>0.83607169529499636</c:v>
                </c:pt>
                <c:pt idx="89304">
                  <c:v>0.83601045946955543</c:v>
                </c:pt>
                <c:pt idx="89305">
                  <c:v>0.83607169529499636</c:v>
                </c:pt>
                <c:pt idx="89306">
                  <c:v>0.83613288540500197</c:v>
                </c:pt>
                <c:pt idx="89307">
                  <c:v>0.83575961179544622</c:v>
                </c:pt>
                <c:pt idx="89308">
                  <c:v>0.83575961179544622</c:v>
                </c:pt>
                <c:pt idx="89309">
                  <c:v>0.83582089552238814</c:v>
                </c:pt>
                <c:pt idx="89310">
                  <c:v>0.83582089552238814</c:v>
                </c:pt>
                <c:pt idx="89311">
                  <c:v>0.83582089552238814</c:v>
                </c:pt>
                <c:pt idx="89312">
                  <c:v>0.83613288540500197</c:v>
                </c:pt>
                <c:pt idx="89313">
                  <c:v>0.83644510828976859</c:v>
                </c:pt>
                <c:pt idx="89314">
                  <c:v>0.83644510828976859</c:v>
                </c:pt>
                <c:pt idx="89315">
                  <c:v>0.8363840119536794</c:v>
                </c:pt>
                <c:pt idx="89316">
                  <c:v>0.83632286995515692</c:v>
                </c:pt>
                <c:pt idx="89317">
                  <c:v>0.83594917787742895</c:v>
                </c:pt>
                <c:pt idx="89318">
                  <c:v>0.83632286995515692</c:v>
                </c:pt>
                <c:pt idx="89319">
                  <c:v>0.83601045946955543</c:v>
                </c:pt>
                <c:pt idx="89320">
                  <c:v>0.83607169529499636</c:v>
                </c:pt>
                <c:pt idx="89321">
                  <c:v>0.83588213353226415</c:v>
                </c:pt>
                <c:pt idx="89322">
                  <c:v>0.83588213353226415</c:v>
                </c:pt>
                <c:pt idx="89323">
                  <c:v>0.83550913838120111</c:v>
                </c:pt>
                <c:pt idx="89324">
                  <c:v>0.83550913838120111</c:v>
                </c:pt>
                <c:pt idx="89325">
                  <c:v>0.83575961179544622</c:v>
                </c:pt>
                <c:pt idx="89326">
                  <c:v>0.83607169529499636</c:v>
                </c:pt>
                <c:pt idx="89327">
                  <c:v>0.83607169529499636</c:v>
                </c:pt>
                <c:pt idx="89328">
                  <c:v>0.83569828230022403</c:v>
                </c:pt>
                <c:pt idx="89329">
                  <c:v>0.83601045946955543</c:v>
                </c:pt>
                <c:pt idx="89330">
                  <c:v>0.83601045946955543</c:v>
                </c:pt>
                <c:pt idx="89331">
                  <c:v>0.83632286995515692</c:v>
                </c:pt>
                <c:pt idx="89332">
                  <c:v>0.83601045946955543</c:v>
                </c:pt>
                <c:pt idx="89333">
                  <c:v>0.83607169529499636</c:v>
                </c:pt>
                <c:pt idx="89334">
                  <c:v>0.83607169529499636</c:v>
                </c:pt>
                <c:pt idx="89335">
                  <c:v>0.83607169529499636</c:v>
                </c:pt>
                <c:pt idx="89336">
                  <c:v>0.83613288540500197</c:v>
                </c:pt>
                <c:pt idx="89337">
                  <c:v>0.83607169529499625</c:v>
                </c:pt>
                <c:pt idx="89338">
                  <c:v>0.83607169529499625</c:v>
                </c:pt>
                <c:pt idx="89339">
                  <c:v>0.83632286995515692</c:v>
                </c:pt>
                <c:pt idx="89340">
                  <c:v>0.83632286995515692</c:v>
                </c:pt>
                <c:pt idx="89341">
                  <c:v>0.83601045946955543</c:v>
                </c:pt>
                <c:pt idx="89342">
                  <c:v>0.8363840119536794</c:v>
                </c:pt>
                <c:pt idx="89343">
                  <c:v>0.83669656203288478</c:v>
                </c:pt>
                <c:pt idx="89344">
                  <c:v>0.83601045946955543</c:v>
                </c:pt>
                <c:pt idx="89345">
                  <c:v>0.83619402985074631</c:v>
                </c:pt>
                <c:pt idx="89346">
                  <c:v>0.83619402985074631</c:v>
                </c:pt>
                <c:pt idx="89347">
                  <c:v>0.83582089552238814</c:v>
                </c:pt>
                <c:pt idx="89348">
                  <c:v>0.83575961179544622</c:v>
                </c:pt>
                <c:pt idx="89349">
                  <c:v>0.83607169529499636</c:v>
                </c:pt>
                <c:pt idx="89350">
                  <c:v>0.83613288540500197</c:v>
                </c:pt>
                <c:pt idx="89351">
                  <c:v>0.83607169529499636</c:v>
                </c:pt>
                <c:pt idx="89352">
                  <c:v>0.83613288540500197</c:v>
                </c:pt>
                <c:pt idx="89353">
                  <c:v>0.83588213353226415</c:v>
                </c:pt>
                <c:pt idx="89354">
                  <c:v>0.83588213353226415</c:v>
                </c:pt>
                <c:pt idx="89355">
                  <c:v>0.83588213353226415</c:v>
                </c:pt>
                <c:pt idx="89356">
                  <c:v>0.83557046979865779</c:v>
                </c:pt>
                <c:pt idx="89357">
                  <c:v>0.83588213353226415</c:v>
                </c:pt>
                <c:pt idx="89358">
                  <c:v>0.83582089552238814</c:v>
                </c:pt>
                <c:pt idx="89359">
                  <c:v>0.83582089552238814</c:v>
                </c:pt>
                <c:pt idx="89360">
                  <c:v>0.83613288540500197</c:v>
                </c:pt>
                <c:pt idx="89361">
                  <c:v>0.8363840119536794</c:v>
                </c:pt>
                <c:pt idx="89362">
                  <c:v>0.83632286995515692</c:v>
                </c:pt>
                <c:pt idx="89363">
                  <c:v>0.83632286995515692</c:v>
                </c:pt>
                <c:pt idx="89364">
                  <c:v>0.83594917787742895</c:v>
                </c:pt>
                <c:pt idx="89365">
                  <c:v>0.83632286995515692</c:v>
                </c:pt>
                <c:pt idx="89366">
                  <c:v>0.8363840119536794</c:v>
                </c:pt>
                <c:pt idx="89367">
                  <c:v>0.83601045946955543</c:v>
                </c:pt>
                <c:pt idx="89368">
                  <c:v>0.83569828230022403</c:v>
                </c:pt>
                <c:pt idx="89369">
                  <c:v>0.83656716417910437</c:v>
                </c:pt>
                <c:pt idx="89370">
                  <c:v>0.83656716417910437</c:v>
                </c:pt>
                <c:pt idx="89371">
                  <c:v>0.83582089552238814</c:v>
                </c:pt>
                <c:pt idx="89372">
                  <c:v>0.83588213353226415</c:v>
                </c:pt>
                <c:pt idx="89373">
                  <c:v>0.83594332587621178</c:v>
                </c:pt>
                <c:pt idx="89374">
                  <c:v>0.83600447260529276</c:v>
                </c:pt>
                <c:pt idx="89375">
                  <c:v>0.83594332587621178</c:v>
                </c:pt>
                <c:pt idx="89376">
                  <c:v>0.83594332587621178</c:v>
                </c:pt>
                <c:pt idx="89377">
                  <c:v>0.8356317554975774</c:v>
                </c:pt>
                <c:pt idx="89378">
                  <c:v>0.83656716417910437</c:v>
                </c:pt>
                <c:pt idx="89379">
                  <c:v>0.83644510828976859</c:v>
                </c:pt>
                <c:pt idx="89380">
                  <c:v>0.83644510828976859</c:v>
                </c:pt>
                <c:pt idx="89381">
                  <c:v>0.83644510828976859</c:v>
                </c:pt>
                <c:pt idx="89382">
                  <c:v>0.83607169529499625</c:v>
                </c:pt>
                <c:pt idx="89383">
                  <c:v>0.8363840119536794</c:v>
                </c:pt>
                <c:pt idx="89384">
                  <c:v>0.83644510828976859</c:v>
                </c:pt>
                <c:pt idx="89385">
                  <c:v>0.83644510828976859</c:v>
                </c:pt>
                <c:pt idx="89386">
                  <c:v>0.83607169529499625</c:v>
                </c:pt>
                <c:pt idx="89387">
                  <c:v>0.83644510828976859</c:v>
                </c:pt>
                <c:pt idx="89388">
                  <c:v>0.83582089552238814</c:v>
                </c:pt>
                <c:pt idx="89389">
                  <c:v>0.83588213353226415</c:v>
                </c:pt>
                <c:pt idx="89390">
                  <c:v>0.83544776119402997</c:v>
                </c:pt>
                <c:pt idx="89391">
                  <c:v>0.83575961179544622</c:v>
                </c:pt>
                <c:pt idx="89392">
                  <c:v>0.83582089552238814</c:v>
                </c:pt>
                <c:pt idx="89393">
                  <c:v>0.83582089552238814</c:v>
                </c:pt>
                <c:pt idx="89394">
                  <c:v>0.83619402985074631</c:v>
                </c:pt>
                <c:pt idx="89395">
                  <c:v>0.83582089552238814</c:v>
                </c:pt>
                <c:pt idx="89396">
                  <c:v>0.83650615901455772</c:v>
                </c:pt>
                <c:pt idx="89397">
                  <c:v>0.83650615901455772</c:v>
                </c:pt>
                <c:pt idx="89398">
                  <c:v>0.83644510828976859</c:v>
                </c:pt>
                <c:pt idx="89399">
                  <c:v>0.8363840119536794</c:v>
                </c:pt>
                <c:pt idx="89400">
                  <c:v>0.8363840119536794</c:v>
                </c:pt>
                <c:pt idx="89401">
                  <c:v>0.8363840119536794</c:v>
                </c:pt>
                <c:pt idx="89402">
                  <c:v>0.83601045946955543</c:v>
                </c:pt>
                <c:pt idx="89403">
                  <c:v>0.8363840119536794</c:v>
                </c:pt>
                <c:pt idx="89404">
                  <c:v>0.8363840119536794</c:v>
                </c:pt>
                <c:pt idx="89405">
                  <c:v>0.83607169529499625</c:v>
                </c:pt>
                <c:pt idx="89406">
                  <c:v>0.8363840119536794</c:v>
                </c:pt>
                <c:pt idx="89407">
                  <c:v>0.83607169529499625</c:v>
                </c:pt>
                <c:pt idx="89408">
                  <c:v>0.8363840119536794</c:v>
                </c:pt>
                <c:pt idx="89409">
                  <c:v>0.8362616822429908</c:v>
                </c:pt>
                <c:pt idx="89410">
                  <c:v>0.83588785046728986</c:v>
                </c:pt>
                <c:pt idx="89411">
                  <c:v>0.8362616822429908</c:v>
                </c:pt>
                <c:pt idx="89412">
                  <c:v>0.83632286995515692</c:v>
                </c:pt>
                <c:pt idx="89413">
                  <c:v>0.8363840119536794</c:v>
                </c:pt>
                <c:pt idx="89414">
                  <c:v>0.83613288540500197</c:v>
                </c:pt>
                <c:pt idx="89415">
                  <c:v>0.83650615901455772</c:v>
                </c:pt>
                <c:pt idx="89416">
                  <c:v>0.83607169529499636</c:v>
                </c:pt>
                <c:pt idx="89417">
                  <c:v>0.83613288540500197</c:v>
                </c:pt>
                <c:pt idx="89418">
                  <c:v>0.83619402985074631</c:v>
                </c:pt>
                <c:pt idx="89419">
                  <c:v>0.83594332587621178</c:v>
                </c:pt>
                <c:pt idx="89420">
                  <c:v>0.83557046979865779</c:v>
                </c:pt>
                <c:pt idx="89421">
                  <c:v>0.83588213353226415</c:v>
                </c:pt>
                <c:pt idx="89422">
                  <c:v>0.83588213353226415</c:v>
                </c:pt>
                <c:pt idx="89423">
                  <c:v>0.83594332587621178</c:v>
                </c:pt>
                <c:pt idx="89424">
                  <c:v>0.83594332587621178</c:v>
                </c:pt>
                <c:pt idx="89425">
                  <c:v>0.83588213353226415</c:v>
                </c:pt>
                <c:pt idx="89426">
                  <c:v>0.83582089552238814</c:v>
                </c:pt>
                <c:pt idx="89427">
                  <c:v>0.83613288540500197</c:v>
                </c:pt>
                <c:pt idx="89428">
                  <c:v>0.83582089552238814</c:v>
                </c:pt>
                <c:pt idx="89429">
                  <c:v>0.83619402985074631</c:v>
                </c:pt>
                <c:pt idx="89430">
                  <c:v>0.83619402985074631</c:v>
                </c:pt>
                <c:pt idx="89431">
                  <c:v>0.83550913838120111</c:v>
                </c:pt>
                <c:pt idx="89432">
                  <c:v>0.83557046979865779</c:v>
                </c:pt>
                <c:pt idx="89433">
                  <c:v>0.83557046979865779</c:v>
                </c:pt>
                <c:pt idx="89434">
                  <c:v>0.83588213353226415</c:v>
                </c:pt>
                <c:pt idx="89435">
                  <c:v>0.83594332587621178</c:v>
                </c:pt>
                <c:pt idx="89436">
                  <c:v>0.83594332587621178</c:v>
                </c:pt>
                <c:pt idx="89437">
                  <c:v>0.83662812383439011</c:v>
                </c:pt>
                <c:pt idx="89438">
                  <c:v>0.83619402985074631</c:v>
                </c:pt>
                <c:pt idx="89439">
                  <c:v>0.83582089552238814</c:v>
                </c:pt>
                <c:pt idx="89440">
                  <c:v>0.83644510828976859</c:v>
                </c:pt>
                <c:pt idx="89441">
                  <c:v>0.83607169529499625</c:v>
                </c:pt>
                <c:pt idx="89442">
                  <c:v>0.83644510828976859</c:v>
                </c:pt>
                <c:pt idx="89443">
                  <c:v>0.8363840119536794</c:v>
                </c:pt>
                <c:pt idx="89444">
                  <c:v>0.8363840119536794</c:v>
                </c:pt>
                <c:pt idx="89445">
                  <c:v>0.8363840119536794</c:v>
                </c:pt>
                <c:pt idx="89446">
                  <c:v>0.83607169529499625</c:v>
                </c:pt>
                <c:pt idx="89447">
                  <c:v>0.83607169529499625</c:v>
                </c:pt>
                <c:pt idx="89448">
                  <c:v>0.8363840119536794</c:v>
                </c:pt>
                <c:pt idx="89449">
                  <c:v>0.83607169529499625</c:v>
                </c:pt>
                <c:pt idx="89450">
                  <c:v>0.83613288540500197</c:v>
                </c:pt>
                <c:pt idx="89451">
                  <c:v>0.83582089552238814</c:v>
                </c:pt>
                <c:pt idx="89452">
                  <c:v>0.83619402985074631</c:v>
                </c:pt>
                <c:pt idx="89453">
                  <c:v>0.83582089552238814</c:v>
                </c:pt>
                <c:pt idx="89454">
                  <c:v>0.83582089552238814</c:v>
                </c:pt>
                <c:pt idx="89455">
                  <c:v>0.83613288540500197</c:v>
                </c:pt>
                <c:pt idx="89456">
                  <c:v>0.83588213353226415</c:v>
                </c:pt>
                <c:pt idx="89457">
                  <c:v>0.83594332587621178</c:v>
                </c:pt>
                <c:pt idx="89458">
                  <c:v>0.83594332587621178</c:v>
                </c:pt>
                <c:pt idx="89459">
                  <c:v>0.83557046979865779</c:v>
                </c:pt>
                <c:pt idx="89460">
                  <c:v>0.83619402985074631</c:v>
                </c:pt>
                <c:pt idx="89461">
                  <c:v>0.83588213353226415</c:v>
                </c:pt>
                <c:pt idx="89462">
                  <c:v>0.83557046979865779</c:v>
                </c:pt>
                <c:pt idx="89463">
                  <c:v>0.83625512868332708</c:v>
                </c:pt>
                <c:pt idx="89464">
                  <c:v>0.83625512868332708</c:v>
                </c:pt>
                <c:pt idx="89465">
                  <c:v>0.83594332587621178</c:v>
                </c:pt>
                <c:pt idx="89466">
                  <c:v>0.83594332587621178</c:v>
                </c:pt>
                <c:pt idx="89467">
                  <c:v>0.83594332587621178</c:v>
                </c:pt>
                <c:pt idx="89468">
                  <c:v>0.83557046979865779</c:v>
                </c:pt>
                <c:pt idx="89469">
                  <c:v>0.83588213353226415</c:v>
                </c:pt>
                <c:pt idx="89470">
                  <c:v>0.83588213353226415</c:v>
                </c:pt>
                <c:pt idx="89471">
                  <c:v>0.83619402985074631</c:v>
                </c:pt>
                <c:pt idx="89472">
                  <c:v>0.83550913838120111</c:v>
                </c:pt>
                <c:pt idx="89473">
                  <c:v>0.83557046979865779</c:v>
                </c:pt>
                <c:pt idx="89474">
                  <c:v>0.83557046979865779</c:v>
                </c:pt>
                <c:pt idx="89475">
                  <c:v>0.83582089552238814</c:v>
                </c:pt>
                <c:pt idx="89476">
                  <c:v>0.83613288540500197</c:v>
                </c:pt>
                <c:pt idx="89477">
                  <c:v>0.83588213353226415</c:v>
                </c:pt>
                <c:pt idx="89478">
                  <c:v>0.83594332587621178</c:v>
                </c:pt>
                <c:pt idx="89479">
                  <c:v>0.83588213353226415</c:v>
                </c:pt>
                <c:pt idx="89480">
                  <c:v>0.83588213353226415</c:v>
                </c:pt>
                <c:pt idx="89481">
                  <c:v>0.83588213353226415</c:v>
                </c:pt>
                <c:pt idx="89482">
                  <c:v>0.83619402985074631</c:v>
                </c:pt>
                <c:pt idx="89483">
                  <c:v>0.83575961179544622</c:v>
                </c:pt>
                <c:pt idx="89484">
                  <c:v>0.83569828230022403</c:v>
                </c:pt>
                <c:pt idx="89485">
                  <c:v>0.83569828230022403</c:v>
                </c:pt>
                <c:pt idx="89486">
                  <c:v>0.83601045946955543</c:v>
                </c:pt>
                <c:pt idx="89487">
                  <c:v>0.83569828230022403</c:v>
                </c:pt>
                <c:pt idx="89488">
                  <c:v>0.83544776119402997</c:v>
                </c:pt>
                <c:pt idx="89489">
                  <c:v>0.83550913838120111</c:v>
                </c:pt>
                <c:pt idx="89490">
                  <c:v>0.83582089552238814</c:v>
                </c:pt>
                <c:pt idx="89491">
                  <c:v>0.83588213353226415</c:v>
                </c:pt>
                <c:pt idx="89492">
                  <c:v>0.83588213353226415</c:v>
                </c:pt>
                <c:pt idx="89493">
                  <c:v>0.83582089552238814</c:v>
                </c:pt>
                <c:pt idx="89494">
                  <c:v>0.83588213353226415</c:v>
                </c:pt>
                <c:pt idx="89495">
                  <c:v>0.83588213353226415</c:v>
                </c:pt>
                <c:pt idx="89496">
                  <c:v>0.83588213353226415</c:v>
                </c:pt>
                <c:pt idx="89497">
                  <c:v>0.83550913838120111</c:v>
                </c:pt>
                <c:pt idx="89498">
                  <c:v>0.83582089552238814</c:v>
                </c:pt>
                <c:pt idx="89499">
                  <c:v>0.83619402985074631</c:v>
                </c:pt>
                <c:pt idx="89500">
                  <c:v>0.83619402985074631</c:v>
                </c:pt>
                <c:pt idx="89501">
                  <c:v>0.83588213353226415</c:v>
                </c:pt>
                <c:pt idx="89502">
                  <c:v>0.83550913838120111</c:v>
                </c:pt>
                <c:pt idx="89503">
                  <c:v>0.83588213353226415</c:v>
                </c:pt>
                <c:pt idx="89504">
                  <c:v>0.83550913838120111</c:v>
                </c:pt>
                <c:pt idx="89505">
                  <c:v>0.83550913838120111</c:v>
                </c:pt>
                <c:pt idx="89506">
                  <c:v>0.83582089552238814</c:v>
                </c:pt>
                <c:pt idx="89507">
                  <c:v>0.83613288540500197</c:v>
                </c:pt>
                <c:pt idx="89508">
                  <c:v>0.83575961179544622</c:v>
                </c:pt>
                <c:pt idx="89509">
                  <c:v>0.83569828230022403</c:v>
                </c:pt>
                <c:pt idx="89510">
                  <c:v>0.83607169529499636</c:v>
                </c:pt>
                <c:pt idx="89511">
                  <c:v>0.83575961179544622</c:v>
                </c:pt>
                <c:pt idx="89512">
                  <c:v>0.83613288540500197</c:v>
                </c:pt>
                <c:pt idx="89513">
                  <c:v>0.83582089552238814</c:v>
                </c:pt>
                <c:pt idx="89514">
                  <c:v>0.83613288540500197</c:v>
                </c:pt>
                <c:pt idx="89515">
                  <c:v>0.83607169529499636</c:v>
                </c:pt>
                <c:pt idx="89516">
                  <c:v>0.8363840119536794</c:v>
                </c:pt>
                <c:pt idx="89517">
                  <c:v>0.83632286995515692</c:v>
                </c:pt>
                <c:pt idx="89518">
                  <c:v>0.8362616822429908</c:v>
                </c:pt>
                <c:pt idx="89519">
                  <c:v>0.8362616822429908</c:v>
                </c:pt>
                <c:pt idx="89520">
                  <c:v>0.8362616822429908</c:v>
                </c:pt>
                <c:pt idx="89521">
                  <c:v>0.8362616822429908</c:v>
                </c:pt>
                <c:pt idx="89522">
                  <c:v>0.8362616822429908</c:v>
                </c:pt>
                <c:pt idx="89523">
                  <c:v>0.83663551401869163</c:v>
                </c:pt>
                <c:pt idx="89524">
                  <c:v>0.83632286995515692</c:v>
                </c:pt>
                <c:pt idx="89525">
                  <c:v>0.83632286995515692</c:v>
                </c:pt>
                <c:pt idx="89526">
                  <c:v>0.83594917787742895</c:v>
                </c:pt>
                <c:pt idx="89527">
                  <c:v>0.83632286995515692</c:v>
                </c:pt>
                <c:pt idx="89528">
                  <c:v>0.83632286995515692</c:v>
                </c:pt>
                <c:pt idx="89529">
                  <c:v>0.83632286995515692</c:v>
                </c:pt>
                <c:pt idx="89530">
                  <c:v>0.83607169529499625</c:v>
                </c:pt>
                <c:pt idx="89531">
                  <c:v>0.83607169529499625</c:v>
                </c:pt>
                <c:pt idx="89532">
                  <c:v>0.83607169529499625</c:v>
                </c:pt>
                <c:pt idx="89533">
                  <c:v>0.83644510828976859</c:v>
                </c:pt>
                <c:pt idx="89534">
                  <c:v>0.83644510828976859</c:v>
                </c:pt>
                <c:pt idx="89535">
                  <c:v>0.83675756443780358</c:v>
                </c:pt>
                <c:pt idx="89536">
                  <c:v>0.83613288540500197</c:v>
                </c:pt>
                <c:pt idx="89537">
                  <c:v>0.83644510828976859</c:v>
                </c:pt>
                <c:pt idx="89538">
                  <c:v>0.8363840119536794</c:v>
                </c:pt>
                <c:pt idx="89539">
                  <c:v>0.83675756443780358</c:v>
                </c:pt>
                <c:pt idx="89540">
                  <c:v>0.83675756443780358</c:v>
                </c:pt>
                <c:pt idx="89541">
                  <c:v>0.8363840119536794</c:v>
                </c:pt>
                <c:pt idx="89542">
                  <c:v>0.83607169529499625</c:v>
                </c:pt>
                <c:pt idx="89543">
                  <c:v>0.8363840119536794</c:v>
                </c:pt>
                <c:pt idx="89544">
                  <c:v>0.83607169529499625</c:v>
                </c:pt>
                <c:pt idx="89545">
                  <c:v>0.83613288540500197</c:v>
                </c:pt>
                <c:pt idx="89546">
                  <c:v>0.83644510828976859</c:v>
                </c:pt>
                <c:pt idx="89547">
                  <c:v>0.83613288540500197</c:v>
                </c:pt>
                <c:pt idx="89548">
                  <c:v>0.83613288540500197</c:v>
                </c:pt>
                <c:pt idx="89549">
                  <c:v>0.83619402985074631</c:v>
                </c:pt>
                <c:pt idx="89550">
                  <c:v>0.83594332587621178</c:v>
                </c:pt>
                <c:pt idx="89551">
                  <c:v>0.83594332587621178</c:v>
                </c:pt>
                <c:pt idx="89552">
                  <c:v>0.83588213353226415</c:v>
                </c:pt>
                <c:pt idx="89553">
                  <c:v>0.83650615901455772</c:v>
                </c:pt>
                <c:pt idx="89554">
                  <c:v>0.83644510828976859</c:v>
                </c:pt>
                <c:pt idx="89555">
                  <c:v>0.8363840119536794</c:v>
                </c:pt>
                <c:pt idx="89556">
                  <c:v>0.8363840119536794</c:v>
                </c:pt>
                <c:pt idx="89557">
                  <c:v>0.8363840119536794</c:v>
                </c:pt>
                <c:pt idx="89558">
                  <c:v>0.83607169529499625</c:v>
                </c:pt>
                <c:pt idx="89559">
                  <c:v>0.83644510828976859</c:v>
                </c:pt>
                <c:pt idx="89560">
                  <c:v>0.83644510828976859</c:v>
                </c:pt>
                <c:pt idx="89561">
                  <c:v>0.83575961179544611</c:v>
                </c:pt>
                <c:pt idx="89562">
                  <c:v>0.83569828230022403</c:v>
                </c:pt>
                <c:pt idx="89563">
                  <c:v>0.83607169529499636</c:v>
                </c:pt>
                <c:pt idx="89564">
                  <c:v>0.83601045946955543</c:v>
                </c:pt>
                <c:pt idx="89565">
                  <c:v>0.83632286995515692</c:v>
                </c:pt>
                <c:pt idx="89566">
                  <c:v>0.83632286995515692</c:v>
                </c:pt>
                <c:pt idx="89567">
                  <c:v>0.83601045946955543</c:v>
                </c:pt>
                <c:pt idx="89568">
                  <c:v>0.83632286995515692</c:v>
                </c:pt>
                <c:pt idx="89569">
                  <c:v>0.83669656203288478</c:v>
                </c:pt>
                <c:pt idx="89570">
                  <c:v>0.83644510828976859</c:v>
                </c:pt>
                <c:pt idx="89571">
                  <c:v>0.83575961179544622</c:v>
                </c:pt>
                <c:pt idx="89572">
                  <c:v>0.83607169529499636</c:v>
                </c:pt>
                <c:pt idx="89573">
                  <c:v>0.83607169529499636</c:v>
                </c:pt>
                <c:pt idx="89574">
                  <c:v>0.83607169529499636</c:v>
                </c:pt>
                <c:pt idx="89575">
                  <c:v>0.83607169529499636</c:v>
                </c:pt>
                <c:pt idx="89576">
                  <c:v>0.83607169529499636</c:v>
                </c:pt>
                <c:pt idx="89577">
                  <c:v>0.83607169529499636</c:v>
                </c:pt>
                <c:pt idx="89578">
                  <c:v>0.83613288540500197</c:v>
                </c:pt>
                <c:pt idx="89579">
                  <c:v>0.83644510828976859</c:v>
                </c:pt>
                <c:pt idx="89580">
                  <c:v>0.83601045946955543</c:v>
                </c:pt>
                <c:pt idx="89581">
                  <c:v>0.83575961179544622</c:v>
                </c:pt>
                <c:pt idx="89582">
                  <c:v>0.83619402985074631</c:v>
                </c:pt>
                <c:pt idx="89583">
                  <c:v>0.83588213353226415</c:v>
                </c:pt>
                <c:pt idx="89584">
                  <c:v>0.83582089552238814</c:v>
                </c:pt>
                <c:pt idx="89585">
                  <c:v>0.83607169529499636</c:v>
                </c:pt>
                <c:pt idx="89586">
                  <c:v>0.83607169529499636</c:v>
                </c:pt>
                <c:pt idx="89587">
                  <c:v>0.83582089552238814</c:v>
                </c:pt>
                <c:pt idx="89588">
                  <c:v>0.83575961179544622</c:v>
                </c:pt>
                <c:pt idx="89589">
                  <c:v>0.83575961179544622</c:v>
                </c:pt>
                <c:pt idx="89590">
                  <c:v>0.83575961179544622</c:v>
                </c:pt>
                <c:pt idx="89591">
                  <c:v>0.83575961179544622</c:v>
                </c:pt>
                <c:pt idx="89592">
                  <c:v>0.83644510828976859</c:v>
                </c:pt>
                <c:pt idx="89593">
                  <c:v>0.8363840119536794</c:v>
                </c:pt>
                <c:pt idx="89594">
                  <c:v>0.8363840119536794</c:v>
                </c:pt>
                <c:pt idx="89595">
                  <c:v>0.83601045946955543</c:v>
                </c:pt>
                <c:pt idx="89596">
                  <c:v>0.83601045946955543</c:v>
                </c:pt>
                <c:pt idx="89597">
                  <c:v>0.83632286995515692</c:v>
                </c:pt>
                <c:pt idx="89598">
                  <c:v>0.8363840119536794</c:v>
                </c:pt>
                <c:pt idx="89599">
                  <c:v>0.8363840119536794</c:v>
                </c:pt>
                <c:pt idx="89600">
                  <c:v>0.8363840119536794</c:v>
                </c:pt>
                <c:pt idx="89601">
                  <c:v>0.8363840119536794</c:v>
                </c:pt>
                <c:pt idx="89602">
                  <c:v>0.83632286995515692</c:v>
                </c:pt>
                <c:pt idx="89603">
                  <c:v>0.83669656203288478</c:v>
                </c:pt>
                <c:pt idx="89604">
                  <c:v>0.8363840119536794</c:v>
                </c:pt>
                <c:pt idx="89605">
                  <c:v>0.8363840119536794</c:v>
                </c:pt>
                <c:pt idx="89606">
                  <c:v>0.83601045946955543</c:v>
                </c:pt>
                <c:pt idx="89607">
                  <c:v>0.83601045946955543</c:v>
                </c:pt>
                <c:pt idx="89608">
                  <c:v>0.83644510828976859</c:v>
                </c:pt>
                <c:pt idx="89609">
                  <c:v>0.8363840119536794</c:v>
                </c:pt>
                <c:pt idx="89610">
                  <c:v>0.8363840119536794</c:v>
                </c:pt>
                <c:pt idx="89611">
                  <c:v>0.83644510828976859</c:v>
                </c:pt>
                <c:pt idx="89612">
                  <c:v>0.83675756443780358</c:v>
                </c:pt>
                <c:pt idx="89613">
                  <c:v>0.8363840119536794</c:v>
                </c:pt>
                <c:pt idx="89614">
                  <c:v>0.8363840119536794</c:v>
                </c:pt>
                <c:pt idx="89615">
                  <c:v>0.8363840119536794</c:v>
                </c:pt>
                <c:pt idx="89616">
                  <c:v>0.83607169529499625</c:v>
                </c:pt>
                <c:pt idx="89617">
                  <c:v>0.83644510828976859</c:v>
                </c:pt>
                <c:pt idx="89618">
                  <c:v>0.8363840119536794</c:v>
                </c:pt>
                <c:pt idx="89619">
                  <c:v>0.8363840119536794</c:v>
                </c:pt>
                <c:pt idx="89620">
                  <c:v>0.8363840119536794</c:v>
                </c:pt>
                <c:pt idx="89621">
                  <c:v>0.83601045946955543</c:v>
                </c:pt>
                <c:pt idx="89622">
                  <c:v>0.83632286995515692</c:v>
                </c:pt>
                <c:pt idx="89623">
                  <c:v>0.83601045946955543</c:v>
                </c:pt>
                <c:pt idx="89624">
                  <c:v>0.83632286995515692</c:v>
                </c:pt>
                <c:pt idx="89625">
                  <c:v>0.8363840119536794</c:v>
                </c:pt>
                <c:pt idx="89626">
                  <c:v>0.83650615901455772</c:v>
                </c:pt>
                <c:pt idx="89627">
                  <c:v>0.83619402985074631</c:v>
                </c:pt>
                <c:pt idx="89628">
                  <c:v>0.83588213353226415</c:v>
                </c:pt>
                <c:pt idx="89629">
                  <c:v>0.83625512868332708</c:v>
                </c:pt>
                <c:pt idx="89630">
                  <c:v>0.83594332587621178</c:v>
                </c:pt>
                <c:pt idx="89631">
                  <c:v>0.83594332587621178</c:v>
                </c:pt>
                <c:pt idx="89632">
                  <c:v>0.83594332587621178</c:v>
                </c:pt>
                <c:pt idx="89633">
                  <c:v>0.83594332587621178</c:v>
                </c:pt>
                <c:pt idx="89634">
                  <c:v>0.83594332587621178</c:v>
                </c:pt>
                <c:pt idx="89635">
                  <c:v>0.83557046979865779</c:v>
                </c:pt>
                <c:pt idx="89636">
                  <c:v>0.83594332587621178</c:v>
                </c:pt>
                <c:pt idx="89637">
                  <c:v>0.83625512868332708</c:v>
                </c:pt>
                <c:pt idx="89638">
                  <c:v>0.83650615901455772</c:v>
                </c:pt>
                <c:pt idx="89639">
                  <c:v>0.83644510828976859</c:v>
                </c:pt>
                <c:pt idx="89640">
                  <c:v>0.8363840119536794</c:v>
                </c:pt>
                <c:pt idx="89641">
                  <c:v>0.8363840119536794</c:v>
                </c:pt>
                <c:pt idx="89642">
                  <c:v>0.8363840119536794</c:v>
                </c:pt>
                <c:pt idx="89643">
                  <c:v>0.8363840119536794</c:v>
                </c:pt>
                <c:pt idx="89644">
                  <c:v>0.8363840119536794</c:v>
                </c:pt>
                <c:pt idx="89645">
                  <c:v>0.83644510828976859</c:v>
                </c:pt>
                <c:pt idx="89646">
                  <c:v>0.83656716417910437</c:v>
                </c:pt>
                <c:pt idx="89647">
                  <c:v>0.83582089552238814</c:v>
                </c:pt>
                <c:pt idx="89648">
                  <c:v>0.83613288540500197</c:v>
                </c:pt>
                <c:pt idx="89649">
                  <c:v>0.83588213353226415</c:v>
                </c:pt>
                <c:pt idx="89650">
                  <c:v>0.83594332587621178</c:v>
                </c:pt>
                <c:pt idx="89651">
                  <c:v>0.83594332587621178</c:v>
                </c:pt>
                <c:pt idx="89652">
                  <c:v>0.83588213353226415</c:v>
                </c:pt>
                <c:pt idx="89653">
                  <c:v>0.83619402985074631</c:v>
                </c:pt>
                <c:pt idx="89654">
                  <c:v>0.83557046979865779</c:v>
                </c:pt>
                <c:pt idx="89655">
                  <c:v>0.8356317554975774</c:v>
                </c:pt>
                <c:pt idx="89656">
                  <c:v>0.83600447260529276</c:v>
                </c:pt>
                <c:pt idx="89657">
                  <c:v>0.83600447260529276</c:v>
                </c:pt>
                <c:pt idx="89658">
                  <c:v>0.83600447260529276</c:v>
                </c:pt>
                <c:pt idx="89659">
                  <c:v>0.8356317554975774</c:v>
                </c:pt>
                <c:pt idx="89660">
                  <c:v>0.83600447260529276</c:v>
                </c:pt>
                <c:pt idx="89661">
                  <c:v>0.83600447260529276</c:v>
                </c:pt>
                <c:pt idx="89662">
                  <c:v>0.83600447260529276</c:v>
                </c:pt>
                <c:pt idx="89663">
                  <c:v>0.83600447260529276</c:v>
                </c:pt>
                <c:pt idx="89664">
                  <c:v>0.83606557377049184</c:v>
                </c:pt>
                <c:pt idx="89665">
                  <c:v>0.83606557377049184</c:v>
                </c:pt>
                <c:pt idx="89666">
                  <c:v>0.83606557377049184</c:v>
                </c:pt>
                <c:pt idx="89667">
                  <c:v>0.83600447260529276</c:v>
                </c:pt>
                <c:pt idx="89668">
                  <c:v>0.83600447260529276</c:v>
                </c:pt>
                <c:pt idx="89669">
                  <c:v>0.83600447260529276</c:v>
                </c:pt>
                <c:pt idx="89670">
                  <c:v>0.83600447260529276</c:v>
                </c:pt>
                <c:pt idx="89671">
                  <c:v>0.83600447260529276</c:v>
                </c:pt>
                <c:pt idx="89672">
                  <c:v>0.83600447260529276</c:v>
                </c:pt>
                <c:pt idx="89673">
                  <c:v>0.83606557377049184</c:v>
                </c:pt>
                <c:pt idx="89674">
                  <c:v>0.83569299552906118</c:v>
                </c:pt>
                <c:pt idx="89675">
                  <c:v>0.8356317554975774</c:v>
                </c:pt>
                <c:pt idx="89676">
                  <c:v>0.8356317554975774</c:v>
                </c:pt>
                <c:pt idx="89677">
                  <c:v>0.83600447260529276</c:v>
                </c:pt>
                <c:pt idx="89678">
                  <c:v>0.83600447260529276</c:v>
                </c:pt>
                <c:pt idx="89679">
                  <c:v>0.83637718971300801</c:v>
                </c:pt>
                <c:pt idx="89680">
                  <c:v>0.83600447260529276</c:v>
                </c:pt>
                <c:pt idx="89681">
                  <c:v>0.83606557377049184</c:v>
                </c:pt>
                <c:pt idx="89682">
                  <c:v>0.83637718971300801</c:v>
                </c:pt>
                <c:pt idx="89683">
                  <c:v>0.83631618195376578</c:v>
                </c:pt>
                <c:pt idx="89684">
                  <c:v>0.83662812383439011</c:v>
                </c:pt>
                <c:pt idx="89685">
                  <c:v>0.83619402985074631</c:v>
                </c:pt>
                <c:pt idx="89686">
                  <c:v>0.83619402985074631</c:v>
                </c:pt>
                <c:pt idx="89687">
                  <c:v>0.83619402985074631</c:v>
                </c:pt>
                <c:pt idx="89688">
                  <c:v>0.83644510828976859</c:v>
                </c:pt>
                <c:pt idx="89689">
                  <c:v>0.8363840119536794</c:v>
                </c:pt>
                <c:pt idx="89690">
                  <c:v>0.8363840119536794</c:v>
                </c:pt>
                <c:pt idx="89691">
                  <c:v>0.83650615901455772</c:v>
                </c:pt>
                <c:pt idx="89692">
                  <c:v>0.83625512868332708</c:v>
                </c:pt>
                <c:pt idx="89693">
                  <c:v>0.83594332587621178</c:v>
                </c:pt>
                <c:pt idx="89694">
                  <c:v>0.8356317554975774</c:v>
                </c:pt>
                <c:pt idx="89695">
                  <c:v>0.83594332587621178</c:v>
                </c:pt>
                <c:pt idx="89696">
                  <c:v>0.83594332587621178</c:v>
                </c:pt>
                <c:pt idx="89697">
                  <c:v>0.83594332587621178</c:v>
                </c:pt>
                <c:pt idx="89698">
                  <c:v>0.83625512868332708</c:v>
                </c:pt>
                <c:pt idx="89699">
                  <c:v>0.83594332587621178</c:v>
                </c:pt>
                <c:pt idx="89700">
                  <c:v>0.836316181953766</c:v>
                </c:pt>
                <c:pt idx="89701">
                  <c:v>0.83631618195376578</c:v>
                </c:pt>
                <c:pt idx="89702">
                  <c:v>0.83631618195376578</c:v>
                </c:pt>
                <c:pt idx="89703">
                  <c:v>0.83600447260529276</c:v>
                </c:pt>
                <c:pt idx="89704">
                  <c:v>0.83637718971300801</c:v>
                </c:pt>
                <c:pt idx="89705">
                  <c:v>0.83606557377049184</c:v>
                </c:pt>
                <c:pt idx="89706">
                  <c:v>0.8357541899441342</c:v>
                </c:pt>
                <c:pt idx="89707">
                  <c:v>0.83606557377049184</c:v>
                </c:pt>
                <c:pt idx="89708">
                  <c:v>0.8356317554975774</c:v>
                </c:pt>
                <c:pt idx="89709">
                  <c:v>0.83594332587621178</c:v>
                </c:pt>
                <c:pt idx="89710">
                  <c:v>0.83662812383439011</c:v>
                </c:pt>
                <c:pt idx="89711">
                  <c:v>0.83625512868332708</c:v>
                </c:pt>
                <c:pt idx="89712">
                  <c:v>0.83656716417910437</c:v>
                </c:pt>
                <c:pt idx="89713">
                  <c:v>0.83625512868332708</c:v>
                </c:pt>
                <c:pt idx="89714">
                  <c:v>0.83625512868332708</c:v>
                </c:pt>
                <c:pt idx="89715">
                  <c:v>0.83625512868332708</c:v>
                </c:pt>
                <c:pt idx="89716">
                  <c:v>0.83625512868332708</c:v>
                </c:pt>
                <c:pt idx="89717">
                  <c:v>0.83631618195376578</c:v>
                </c:pt>
                <c:pt idx="89718">
                  <c:v>0.83594332587621178</c:v>
                </c:pt>
                <c:pt idx="89719">
                  <c:v>0.83594332587621178</c:v>
                </c:pt>
                <c:pt idx="89720">
                  <c:v>0.83557046979865779</c:v>
                </c:pt>
                <c:pt idx="89721">
                  <c:v>0.836316181953766</c:v>
                </c:pt>
                <c:pt idx="89722">
                  <c:v>0.83600447260529276</c:v>
                </c:pt>
                <c:pt idx="89723">
                  <c:v>0.83631618195376578</c:v>
                </c:pt>
                <c:pt idx="89724">
                  <c:v>0.83625512868332708</c:v>
                </c:pt>
                <c:pt idx="89725">
                  <c:v>0.83625512868332708</c:v>
                </c:pt>
                <c:pt idx="89726">
                  <c:v>0.83619402985074631</c:v>
                </c:pt>
                <c:pt idx="89727">
                  <c:v>0.83644510828976859</c:v>
                </c:pt>
                <c:pt idx="89728">
                  <c:v>0.8363840119536794</c:v>
                </c:pt>
                <c:pt idx="89729">
                  <c:v>0.83613288540500197</c:v>
                </c:pt>
                <c:pt idx="89730">
                  <c:v>0.83588213353226415</c:v>
                </c:pt>
                <c:pt idx="89731">
                  <c:v>0.83619402985074631</c:v>
                </c:pt>
                <c:pt idx="89732">
                  <c:v>0.83619402985074631</c:v>
                </c:pt>
                <c:pt idx="89733">
                  <c:v>0.83625512868332708</c:v>
                </c:pt>
                <c:pt idx="89734">
                  <c:v>0.83631618195376578</c:v>
                </c:pt>
                <c:pt idx="89735">
                  <c:v>0.83600447260529276</c:v>
                </c:pt>
                <c:pt idx="89736">
                  <c:v>0.83637718971300801</c:v>
                </c:pt>
                <c:pt idx="89737">
                  <c:v>0.83631618195376578</c:v>
                </c:pt>
                <c:pt idx="89738">
                  <c:v>0.83588213353226415</c:v>
                </c:pt>
                <c:pt idx="89739">
                  <c:v>0.83656716417910437</c:v>
                </c:pt>
                <c:pt idx="89740">
                  <c:v>0.83619402985074631</c:v>
                </c:pt>
                <c:pt idx="89741">
                  <c:v>0.83619402985074631</c:v>
                </c:pt>
                <c:pt idx="89742">
                  <c:v>0.83656716417910437</c:v>
                </c:pt>
                <c:pt idx="89743">
                  <c:v>0.83594332587621178</c:v>
                </c:pt>
                <c:pt idx="89744">
                  <c:v>0.83656716417910437</c:v>
                </c:pt>
                <c:pt idx="89745">
                  <c:v>0.83650615901455772</c:v>
                </c:pt>
                <c:pt idx="89746">
                  <c:v>0.83625512868332708</c:v>
                </c:pt>
                <c:pt idx="89747">
                  <c:v>0.83600447260529276</c:v>
                </c:pt>
                <c:pt idx="89748">
                  <c:v>0.83569299552906118</c:v>
                </c:pt>
                <c:pt idx="89749">
                  <c:v>0.83600447260529276</c:v>
                </c:pt>
                <c:pt idx="89750">
                  <c:v>0.83600447260529276</c:v>
                </c:pt>
                <c:pt idx="89751">
                  <c:v>0.83600447260529276</c:v>
                </c:pt>
                <c:pt idx="89752">
                  <c:v>0.83569299552906118</c:v>
                </c:pt>
                <c:pt idx="89753">
                  <c:v>0.83600447260529276</c:v>
                </c:pt>
                <c:pt idx="89754">
                  <c:v>0.83631618195376578</c:v>
                </c:pt>
                <c:pt idx="89755">
                  <c:v>0.83631618195376578</c:v>
                </c:pt>
                <c:pt idx="89756">
                  <c:v>0.83656716417910437</c:v>
                </c:pt>
                <c:pt idx="89757">
                  <c:v>0.83619402985074631</c:v>
                </c:pt>
                <c:pt idx="89758">
                  <c:v>0.83619402985074631</c:v>
                </c:pt>
                <c:pt idx="89759">
                  <c:v>0.83619402985074631</c:v>
                </c:pt>
                <c:pt idx="89760">
                  <c:v>0.83625512868332708</c:v>
                </c:pt>
                <c:pt idx="89761">
                  <c:v>0.83631618195376578</c:v>
                </c:pt>
                <c:pt idx="89762">
                  <c:v>0.83600447260529276</c:v>
                </c:pt>
                <c:pt idx="89763">
                  <c:v>0.83600447260529276</c:v>
                </c:pt>
                <c:pt idx="89764">
                  <c:v>0.83600447260529276</c:v>
                </c:pt>
                <c:pt idx="89765">
                  <c:v>0.83600447260529276</c:v>
                </c:pt>
                <c:pt idx="89766">
                  <c:v>0.83600447260529276</c:v>
                </c:pt>
                <c:pt idx="89767">
                  <c:v>0.83594332587621178</c:v>
                </c:pt>
                <c:pt idx="89768">
                  <c:v>0.83625512868332708</c:v>
                </c:pt>
                <c:pt idx="89769">
                  <c:v>0.83656716417910437</c:v>
                </c:pt>
                <c:pt idx="89770">
                  <c:v>0.83650615901455772</c:v>
                </c:pt>
                <c:pt idx="89771">
                  <c:v>0.83644510828976859</c:v>
                </c:pt>
                <c:pt idx="89772">
                  <c:v>0.8363840119536794</c:v>
                </c:pt>
                <c:pt idx="89773">
                  <c:v>0.8363840119536794</c:v>
                </c:pt>
                <c:pt idx="89774">
                  <c:v>0.8363840119536794</c:v>
                </c:pt>
                <c:pt idx="89775">
                  <c:v>0.8363840119536794</c:v>
                </c:pt>
                <c:pt idx="89776">
                  <c:v>0.83607169529499625</c:v>
                </c:pt>
                <c:pt idx="89777">
                  <c:v>0.83607169529499625</c:v>
                </c:pt>
                <c:pt idx="89778">
                  <c:v>0.83607169529499625</c:v>
                </c:pt>
                <c:pt idx="89779">
                  <c:v>0.8363840119536794</c:v>
                </c:pt>
                <c:pt idx="89780">
                  <c:v>0.8363840119536794</c:v>
                </c:pt>
                <c:pt idx="89781">
                  <c:v>0.8363840119536794</c:v>
                </c:pt>
                <c:pt idx="89782">
                  <c:v>0.83632286995515692</c:v>
                </c:pt>
                <c:pt idx="89783">
                  <c:v>0.83632286995515692</c:v>
                </c:pt>
                <c:pt idx="89784">
                  <c:v>0.83644510828976859</c:v>
                </c:pt>
                <c:pt idx="89785">
                  <c:v>0.83613288540500197</c:v>
                </c:pt>
                <c:pt idx="89786">
                  <c:v>0.83582089552238814</c:v>
                </c:pt>
                <c:pt idx="89787">
                  <c:v>0.83650615901455772</c:v>
                </c:pt>
                <c:pt idx="89788">
                  <c:v>0.83613288540500197</c:v>
                </c:pt>
                <c:pt idx="89789">
                  <c:v>0.83575961179544622</c:v>
                </c:pt>
                <c:pt idx="89790">
                  <c:v>0.83575961179544622</c:v>
                </c:pt>
                <c:pt idx="89791">
                  <c:v>0.83575961179544622</c:v>
                </c:pt>
                <c:pt idx="89792">
                  <c:v>0.83601045946955543</c:v>
                </c:pt>
                <c:pt idx="89793">
                  <c:v>0.83644510828976859</c:v>
                </c:pt>
                <c:pt idx="89794">
                  <c:v>0.83582089552238814</c:v>
                </c:pt>
                <c:pt idx="89795">
                  <c:v>0.83619402985074631</c:v>
                </c:pt>
                <c:pt idx="89796">
                  <c:v>0.83619402985074631</c:v>
                </c:pt>
                <c:pt idx="89797">
                  <c:v>0.83619402985074631</c:v>
                </c:pt>
                <c:pt idx="89798">
                  <c:v>0.83613288540500197</c:v>
                </c:pt>
                <c:pt idx="89799">
                  <c:v>0.83613288540500197</c:v>
                </c:pt>
                <c:pt idx="89800">
                  <c:v>0.83613288540500197</c:v>
                </c:pt>
                <c:pt idx="89801">
                  <c:v>0.83607169529499625</c:v>
                </c:pt>
                <c:pt idx="89802">
                  <c:v>0.8363840119536794</c:v>
                </c:pt>
                <c:pt idx="89803">
                  <c:v>0.8363840119536794</c:v>
                </c:pt>
                <c:pt idx="89804">
                  <c:v>0.8363840119536794</c:v>
                </c:pt>
                <c:pt idx="89805">
                  <c:v>0.83644510828976859</c:v>
                </c:pt>
                <c:pt idx="89806">
                  <c:v>0.83607169529499625</c:v>
                </c:pt>
                <c:pt idx="89807">
                  <c:v>0.83613288540500197</c:v>
                </c:pt>
                <c:pt idx="89808">
                  <c:v>0.83632286995515692</c:v>
                </c:pt>
                <c:pt idx="89809">
                  <c:v>0.83620044876589394</c:v>
                </c:pt>
                <c:pt idx="89810">
                  <c:v>0.83657442034405394</c:v>
                </c:pt>
                <c:pt idx="89811">
                  <c:v>0.83632286995515692</c:v>
                </c:pt>
                <c:pt idx="89812">
                  <c:v>0.83632286995515692</c:v>
                </c:pt>
                <c:pt idx="89813">
                  <c:v>0.83632286995515692</c:v>
                </c:pt>
                <c:pt idx="89814">
                  <c:v>0.83663551401869163</c:v>
                </c:pt>
                <c:pt idx="89815">
                  <c:v>0.83632286995515692</c:v>
                </c:pt>
                <c:pt idx="89816">
                  <c:v>0.8362616822429908</c:v>
                </c:pt>
                <c:pt idx="89817">
                  <c:v>0.83594917787742895</c:v>
                </c:pt>
                <c:pt idx="89818">
                  <c:v>0.8362616822429908</c:v>
                </c:pt>
                <c:pt idx="89819">
                  <c:v>0.83594917787742917</c:v>
                </c:pt>
                <c:pt idx="89820">
                  <c:v>0.83632286995515692</c:v>
                </c:pt>
                <c:pt idx="89821">
                  <c:v>0.8363840119536794</c:v>
                </c:pt>
                <c:pt idx="89822">
                  <c:v>0.83607169529499636</c:v>
                </c:pt>
                <c:pt idx="89823">
                  <c:v>0.83619402985074631</c:v>
                </c:pt>
                <c:pt idx="89824">
                  <c:v>0.83582089552238814</c:v>
                </c:pt>
                <c:pt idx="89825">
                  <c:v>0.83582089552238814</c:v>
                </c:pt>
                <c:pt idx="89826">
                  <c:v>0.83582089552238814</c:v>
                </c:pt>
                <c:pt idx="89827">
                  <c:v>0.83550913838120111</c:v>
                </c:pt>
                <c:pt idx="89828">
                  <c:v>0.83575961179544622</c:v>
                </c:pt>
                <c:pt idx="89829">
                  <c:v>0.83575961179544622</c:v>
                </c:pt>
                <c:pt idx="89830">
                  <c:v>0.83613288540500197</c:v>
                </c:pt>
                <c:pt idx="89831">
                  <c:v>0.83613288540500197</c:v>
                </c:pt>
                <c:pt idx="89832">
                  <c:v>0.83582089552238814</c:v>
                </c:pt>
                <c:pt idx="89833">
                  <c:v>0.83575961179544622</c:v>
                </c:pt>
                <c:pt idx="89834">
                  <c:v>0.83575961179544622</c:v>
                </c:pt>
                <c:pt idx="89835">
                  <c:v>0.83569828230022403</c:v>
                </c:pt>
                <c:pt idx="89836">
                  <c:v>0.83607169529499625</c:v>
                </c:pt>
                <c:pt idx="89837">
                  <c:v>0.83650615901455772</c:v>
                </c:pt>
                <c:pt idx="89838">
                  <c:v>0.83613288540500197</c:v>
                </c:pt>
                <c:pt idx="89839">
                  <c:v>0.83644510828976859</c:v>
                </c:pt>
                <c:pt idx="89840">
                  <c:v>0.83644510828976859</c:v>
                </c:pt>
                <c:pt idx="89841">
                  <c:v>0.83607169529499625</c:v>
                </c:pt>
                <c:pt idx="89842">
                  <c:v>0.83607169529499625</c:v>
                </c:pt>
                <c:pt idx="89843">
                  <c:v>0.83613288540500197</c:v>
                </c:pt>
                <c:pt idx="89844">
                  <c:v>0.83613288540500197</c:v>
                </c:pt>
                <c:pt idx="89845">
                  <c:v>0.83619402985074631</c:v>
                </c:pt>
                <c:pt idx="89846">
                  <c:v>0.83582089552238814</c:v>
                </c:pt>
                <c:pt idx="89847">
                  <c:v>0.83613288540500197</c:v>
                </c:pt>
                <c:pt idx="89848">
                  <c:v>0.83650615901455772</c:v>
                </c:pt>
                <c:pt idx="89849">
                  <c:v>0.83619402985074631</c:v>
                </c:pt>
                <c:pt idx="89850">
                  <c:v>0.83619402985074631</c:v>
                </c:pt>
                <c:pt idx="89851">
                  <c:v>0.83582089552238814</c:v>
                </c:pt>
                <c:pt idx="89852">
                  <c:v>0.83582089552238814</c:v>
                </c:pt>
                <c:pt idx="89853">
                  <c:v>0.83582089552238814</c:v>
                </c:pt>
                <c:pt idx="89854">
                  <c:v>0.83575961179544622</c:v>
                </c:pt>
                <c:pt idx="89855">
                  <c:v>0.83613288540500197</c:v>
                </c:pt>
                <c:pt idx="89856">
                  <c:v>0.83607169529499625</c:v>
                </c:pt>
                <c:pt idx="89857">
                  <c:v>0.83569828230022403</c:v>
                </c:pt>
                <c:pt idx="89858">
                  <c:v>0.83607169529499625</c:v>
                </c:pt>
                <c:pt idx="89859">
                  <c:v>0.83607169529499625</c:v>
                </c:pt>
                <c:pt idx="89860">
                  <c:v>0.83644510828976859</c:v>
                </c:pt>
                <c:pt idx="89861">
                  <c:v>0.8363840119536794</c:v>
                </c:pt>
                <c:pt idx="89862">
                  <c:v>0.83607169529499625</c:v>
                </c:pt>
                <c:pt idx="89863">
                  <c:v>0.83613288540500197</c:v>
                </c:pt>
                <c:pt idx="89864">
                  <c:v>0.83607169529499625</c:v>
                </c:pt>
                <c:pt idx="89865">
                  <c:v>0.83613288540500197</c:v>
                </c:pt>
                <c:pt idx="89866">
                  <c:v>0.83650615901455772</c:v>
                </c:pt>
                <c:pt idx="89867">
                  <c:v>0.83650615901455772</c:v>
                </c:pt>
                <c:pt idx="89868">
                  <c:v>0.83656716417910437</c:v>
                </c:pt>
                <c:pt idx="89869">
                  <c:v>0.83631618195376578</c:v>
                </c:pt>
                <c:pt idx="89870">
                  <c:v>0.83594332587621178</c:v>
                </c:pt>
                <c:pt idx="89871">
                  <c:v>0.83557046979865779</c:v>
                </c:pt>
                <c:pt idx="89872">
                  <c:v>0.83594332587621178</c:v>
                </c:pt>
                <c:pt idx="89873">
                  <c:v>0.83600447260529276</c:v>
                </c:pt>
                <c:pt idx="89874">
                  <c:v>0.8356317554975774</c:v>
                </c:pt>
                <c:pt idx="89875">
                  <c:v>0.83557046979865779</c:v>
                </c:pt>
                <c:pt idx="89876">
                  <c:v>0.83557046979865779</c:v>
                </c:pt>
                <c:pt idx="89877">
                  <c:v>0.83582089552238814</c:v>
                </c:pt>
                <c:pt idx="89878">
                  <c:v>0.83575961179544622</c:v>
                </c:pt>
                <c:pt idx="89879">
                  <c:v>0.83575961179544622</c:v>
                </c:pt>
                <c:pt idx="89880">
                  <c:v>0.83607169529499636</c:v>
                </c:pt>
                <c:pt idx="89881">
                  <c:v>0.83607169529499636</c:v>
                </c:pt>
                <c:pt idx="89882">
                  <c:v>0.83613288540500197</c:v>
                </c:pt>
                <c:pt idx="89883">
                  <c:v>0.83619402985074631</c:v>
                </c:pt>
                <c:pt idx="89884">
                  <c:v>0.83588213353226415</c:v>
                </c:pt>
                <c:pt idx="89885">
                  <c:v>0.83594332587621178</c:v>
                </c:pt>
                <c:pt idx="89886">
                  <c:v>0.83594332587621178</c:v>
                </c:pt>
                <c:pt idx="89887">
                  <c:v>0.83594332587621178</c:v>
                </c:pt>
                <c:pt idx="89888">
                  <c:v>0.83662812383439011</c:v>
                </c:pt>
                <c:pt idx="89889">
                  <c:v>0.83619402985074631</c:v>
                </c:pt>
                <c:pt idx="89890">
                  <c:v>0.83613288540500197</c:v>
                </c:pt>
                <c:pt idx="89891">
                  <c:v>0.83582089552238814</c:v>
                </c:pt>
                <c:pt idx="89892">
                  <c:v>0.83582089552238814</c:v>
                </c:pt>
                <c:pt idx="89893">
                  <c:v>0.83644510828976859</c:v>
                </c:pt>
                <c:pt idx="89894">
                  <c:v>0.8363840119536794</c:v>
                </c:pt>
                <c:pt idx="89895">
                  <c:v>0.83632286995515692</c:v>
                </c:pt>
                <c:pt idx="89896">
                  <c:v>0.83632286995515692</c:v>
                </c:pt>
                <c:pt idx="89897">
                  <c:v>0.8363840119536794</c:v>
                </c:pt>
                <c:pt idx="89898">
                  <c:v>0.83644510828976859</c:v>
                </c:pt>
                <c:pt idx="89899">
                  <c:v>0.83681852128454071</c:v>
                </c:pt>
                <c:pt idx="89900">
                  <c:v>0.83619402985074631</c:v>
                </c:pt>
                <c:pt idx="89901">
                  <c:v>0.83594332587621178</c:v>
                </c:pt>
                <c:pt idx="89902">
                  <c:v>0.83588213353226415</c:v>
                </c:pt>
                <c:pt idx="89903">
                  <c:v>0.83575961179544622</c:v>
                </c:pt>
                <c:pt idx="89904">
                  <c:v>0.83632286995515692</c:v>
                </c:pt>
                <c:pt idx="89905">
                  <c:v>0.8362616822429908</c:v>
                </c:pt>
                <c:pt idx="89906">
                  <c:v>0.8362616822429908</c:v>
                </c:pt>
                <c:pt idx="89907">
                  <c:v>0.83632286995515692</c:v>
                </c:pt>
                <c:pt idx="89908">
                  <c:v>0.83601045946955543</c:v>
                </c:pt>
                <c:pt idx="89909">
                  <c:v>0.83644510828976859</c:v>
                </c:pt>
                <c:pt idx="89910">
                  <c:v>0.83650615901455772</c:v>
                </c:pt>
                <c:pt idx="89911">
                  <c:v>0.83619402985074631</c:v>
                </c:pt>
                <c:pt idx="89912">
                  <c:v>0.83588213353226415</c:v>
                </c:pt>
                <c:pt idx="89913">
                  <c:v>0.83619402985074631</c:v>
                </c:pt>
                <c:pt idx="89914">
                  <c:v>0.83582089552238814</c:v>
                </c:pt>
                <c:pt idx="89915">
                  <c:v>0.83582089552238814</c:v>
                </c:pt>
                <c:pt idx="89916">
                  <c:v>0.83588213353226415</c:v>
                </c:pt>
                <c:pt idx="89917">
                  <c:v>0.83557046979865779</c:v>
                </c:pt>
                <c:pt idx="89918">
                  <c:v>0.83588213353226415</c:v>
                </c:pt>
                <c:pt idx="89919">
                  <c:v>0.83588213353226415</c:v>
                </c:pt>
                <c:pt idx="89920">
                  <c:v>0.83582089552238814</c:v>
                </c:pt>
                <c:pt idx="89921">
                  <c:v>0.83575961179544622</c:v>
                </c:pt>
                <c:pt idx="89922">
                  <c:v>0.83613288540500197</c:v>
                </c:pt>
                <c:pt idx="89923">
                  <c:v>0.83619402985074631</c:v>
                </c:pt>
                <c:pt idx="89924">
                  <c:v>0.83588213353226415</c:v>
                </c:pt>
                <c:pt idx="89925">
                  <c:v>0.83588213353226415</c:v>
                </c:pt>
                <c:pt idx="89926">
                  <c:v>0.83594332587621178</c:v>
                </c:pt>
                <c:pt idx="89927">
                  <c:v>0.83600447260529276</c:v>
                </c:pt>
                <c:pt idx="89928">
                  <c:v>0.8356317554975774</c:v>
                </c:pt>
                <c:pt idx="89929">
                  <c:v>0.8356317554975774</c:v>
                </c:pt>
                <c:pt idx="89930">
                  <c:v>0.83600447260529276</c:v>
                </c:pt>
                <c:pt idx="89931">
                  <c:v>0.83619402985074631</c:v>
                </c:pt>
                <c:pt idx="89932">
                  <c:v>0.83613288540500197</c:v>
                </c:pt>
                <c:pt idx="89933">
                  <c:v>0.83650615901455772</c:v>
                </c:pt>
                <c:pt idx="89934">
                  <c:v>0.83613288540500197</c:v>
                </c:pt>
                <c:pt idx="89935">
                  <c:v>0.83644510828976859</c:v>
                </c:pt>
                <c:pt idx="89936">
                  <c:v>0.8363840119536794</c:v>
                </c:pt>
                <c:pt idx="89937">
                  <c:v>0.83607169529499625</c:v>
                </c:pt>
                <c:pt idx="89938">
                  <c:v>0.83607169529499625</c:v>
                </c:pt>
                <c:pt idx="89939">
                  <c:v>0.83675756443780358</c:v>
                </c:pt>
                <c:pt idx="89940">
                  <c:v>0.83607169529499636</c:v>
                </c:pt>
                <c:pt idx="89941">
                  <c:v>0.83582089552238814</c:v>
                </c:pt>
                <c:pt idx="89942">
                  <c:v>0.83594332587621178</c:v>
                </c:pt>
                <c:pt idx="89943">
                  <c:v>0.83557046979865779</c:v>
                </c:pt>
                <c:pt idx="89944">
                  <c:v>0.83625512868332708</c:v>
                </c:pt>
                <c:pt idx="89945">
                  <c:v>0.83619402985074631</c:v>
                </c:pt>
                <c:pt idx="89946">
                  <c:v>0.83607169529499625</c:v>
                </c:pt>
                <c:pt idx="89947">
                  <c:v>0.8363840119536794</c:v>
                </c:pt>
                <c:pt idx="89948">
                  <c:v>0.83644510828976859</c:v>
                </c:pt>
                <c:pt idx="89949">
                  <c:v>0.83613288540500197</c:v>
                </c:pt>
                <c:pt idx="89950">
                  <c:v>0.83582089552238814</c:v>
                </c:pt>
                <c:pt idx="89951">
                  <c:v>0.83557046979865779</c:v>
                </c:pt>
                <c:pt idx="89952">
                  <c:v>0.83557046979865779</c:v>
                </c:pt>
                <c:pt idx="89953">
                  <c:v>0.83588213353226415</c:v>
                </c:pt>
                <c:pt idx="89954">
                  <c:v>0.83588213353226415</c:v>
                </c:pt>
                <c:pt idx="89955">
                  <c:v>0.83588213353226415</c:v>
                </c:pt>
                <c:pt idx="89956">
                  <c:v>0.83588213353226415</c:v>
                </c:pt>
                <c:pt idx="89957">
                  <c:v>0.83594332587621178</c:v>
                </c:pt>
                <c:pt idx="89958">
                  <c:v>0.83588213353226415</c:v>
                </c:pt>
                <c:pt idx="89959">
                  <c:v>0.83619402985074631</c:v>
                </c:pt>
                <c:pt idx="89960">
                  <c:v>0.83619402985074631</c:v>
                </c:pt>
                <c:pt idx="89961">
                  <c:v>0.83613288540500197</c:v>
                </c:pt>
                <c:pt idx="89962">
                  <c:v>0.83613288540500197</c:v>
                </c:pt>
                <c:pt idx="89963">
                  <c:v>0.83644510828976859</c:v>
                </c:pt>
                <c:pt idx="89964">
                  <c:v>0.83613288540500197</c:v>
                </c:pt>
                <c:pt idx="89965">
                  <c:v>0.83644510828976859</c:v>
                </c:pt>
                <c:pt idx="89966">
                  <c:v>0.83607169529499625</c:v>
                </c:pt>
                <c:pt idx="89967">
                  <c:v>0.83601045946955543</c:v>
                </c:pt>
                <c:pt idx="89968">
                  <c:v>0.83607169529499625</c:v>
                </c:pt>
                <c:pt idx="89969">
                  <c:v>0.83644510828976859</c:v>
                </c:pt>
                <c:pt idx="89970">
                  <c:v>0.83619402985074631</c:v>
                </c:pt>
                <c:pt idx="89971">
                  <c:v>0.83550913838120111</c:v>
                </c:pt>
                <c:pt idx="89972">
                  <c:v>0.83594332587621178</c:v>
                </c:pt>
                <c:pt idx="89973">
                  <c:v>0.83637718971300801</c:v>
                </c:pt>
                <c:pt idx="89974">
                  <c:v>0.83606557377049184</c:v>
                </c:pt>
                <c:pt idx="89975">
                  <c:v>0.83606557377049184</c:v>
                </c:pt>
                <c:pt idx="89976">
                  <c:v>0.83594332587621178</c:v>
                </c:pt>
                <c:pt idx="89977">
                  <c:v>0.83625512868332708</c:v>
                </c:pt>
                <c:pt idx="89978">
                  <c:v>0.83594332587621178</c:v>
                </c:pt>
                <c:pt idx="89979">
                  <c:v>0.83588213353226415</c:v>
                </c:pt>
                <c:pt idx="89980">
                  <c:v>0.83613288540500197</c:v>
                </c:pt>
                <c:pt idx="89981">
                  <c:v>0.83607169529499625</c:v>
                </c:pt>
                <c:pt idx="89982">
                  <c:v>0.83669656203288478</c:v>
                </c:pt>
                <c:pt idx="89983">
                  <c:v>0.83669656203288478</c:v>
                </c:pt>
                <c:pt idx="89984">
                  <c:v>0.83632286995515692</c:v>
                </c:pt>
                <c:pt idx="89985">
                  <c:v>0.83594917787742895</c:v>
                </c:pt>
                <c:pt idx="89986">
                  <c:v>0.83632286995515692</c:v>
                </c:pt>
                <c:pt idx="89987">
                  <c:v>0.83632286995515692</c:v>
                </c:pt>
                <c:pt idx="89988">
                  <c:v>0.83632286995515692</c:v>
                </c:pt>
                <c:pt idx="89989">
                  <c:v>0.83632286995515692</c:v>
                </c:pt>
                <c:pt idx="89990">
                  <c:v>0.83632286995515692</c:v>
                </c:pt>
                <c:pt idx="89991">
                  <c:v>0.83632286995515692</c:v>
                </c:pt>
                <c:pt idx="89992">
                  <c:v>0.83632286995515692</c:v>
                </c:pt>
                <c:pt idx="89993">
                  <c:v>0.83607169529499625</c:v>
                </c:pt>
                <c:pt idx="89994">
                  <c:v>0.83582089552238814</c:v>
                </c:pt>
                <c:pt idx="89995">
                  <c:v>0.83613288540500197</c:v>
                </c:pt>
                <c:pt idx="89996">
                  <c:v>0.83544776119402997</c:v>
                </c:pt>
                <c:pt idx="89997">
                  <c:v>0.83582089552238814</c:v>
                </c:pt>
                <c:pt idx="89998">
                  <c:v>0.83588213353226415</c:v>
                </c:pt>
                <c:pt idx="89999">
                  <c:v>0.83588213353226415</c:v>
                </c:pt>
                <c:pt idx="90000">
                  <c:v>0.83588213353226415</c:v>
                </c:pt>
                <c:pt idx="90001">
                  <c:v>0.83588213353226415</c:v>
                </c:pt>
                <c:pt idx="90002">
                  <c:v>0.83588213353226415</c:v>
                </c:pt>
                <c:pt idx="90003">
                  <c:v>0.83557046979865779</c:v>
                </c:pt>
                <c:pt idx="90004">
                  <c:v>0.83557046979865779</c:v>
                </c:pt>
                <c:pt idx="90005">
                  <c:v>0.83594332587621178</c:v>
                </c:pt>
                <c:pt idx="90006">
                  <c:v>0.83594332587621178</c:v>
                </c:pt>
                <c:pt idx="90007">
                  <c:v>0.83550913838120111</c:v>
                </c:pt>
                <c:pt idx="90008">
                  <c:v>0.83575961179544622</c:v>
                </c:pt>
                <c:pt idx="90009">
                  <c:v>0.83607169529499636</c:v>
                </c:pt>
                <c:pt idx="90010">
                  <c:v>0.83607169529499636</c:v>
                </c:pt>
                <c:pt idx="90011">
                  <c:v>0.83607169529499636</c:v>
                </c:pt>
                <c:pt idx="90012">
                  <c:v>0.83575961179544622</c:v>
                </c:pt>
                <c:pt idx="90013">
                  <c:v>0.83544776119402997</c:v>
                </c:pt>
                <c:pt idx="90014">
                  <c:v>0.83575961179544622</c:v>
                </c:pt>
                <c:pt idx="90015">
                  <c:v>0.83607169529499636</c:v>
                </c:pt>
                <c:pt idx="90016">
                  <c:v>0.83607169529499636</c:v>
                </c:pt>
                <c:pt idx="90017">
                  <c:v>0.83582089552238814</c:v>
                </c:pt>
                <c:pt idx="90018">
                  <c:v>0.83588213353226415</c:v>
                </c:pt>
                <c:pt idx="90019">
                  <c:v>0.83588213353226415</c:v>
                </c:pt>
                <c:pt idx="90020">
                  <c:v>0.83550913838120111</c:v>
                </c:pt>
                <c:pt idx="90021">
                  <c:v>0.83582089552238814</c:v>
                </c:pt>
                <c:pt idx="90022">
                  <c:v>0.83575961179544622</c:v>
                </c:pt>
                <c:pt idx="90023">
                  <c:v>0.83575961179544622</c:v>
                </c:pt>
                <c:pt idx="90024">
                  <c:v>0.83582089552238814</c:v>
                </c:pt>
                <c:pt idx="90025">
                  <c:v>0.83557046979865779</c:v>
                </c:pt>
                <c:pt idx="90026">
                  <c:v>0.83557046979865779</c:v>
                </c:pt>
                <c:pt idx="90027">
                  <c:v>0.83588213353226415</c:v>
                </c:pt>
                <c:pt idx="90028">
                  <c:v>0.83613288540500197</c:v>
                </c:pt>
                <c:pt idx="90029">
                  <c:v>0.83650615901455772</c:v>
                </c:pt>
                <c:pt idx="90030">
                  <c:v>0.83619402985074631</c:v>
                </c:pt>
                <c:pt idx="90031">
                  <c:v>0.83619402985074631</c:v>
                </c:pt>
                <c:pt idx="90032">
                  <c:v>0.83613288540500197</c:v>
                </c:pt>
                <c:pt idx="90033">
                  <c:v>0.83588213353226415</c:v>
                </c:pt>
                <c:pt idx="90034">
                  <c:v>0.83600447260529276</c:v>
                </c:pt>
                <c:pt idx="90035">
                  <c:v>0.83606557377049184</c:v>
                </c:pt>
                <c:pt idx="90036">
                  <c:v>0.83569299552906118</c:v>
                </c:pt>
                <c:pt idx="90037">
                  <c:v>0.83606557377049184</c:v>
                </c:pt>
                <c:pt idx="90038">
                  <c:v>0.8357541899441342</c:v>
                </c:pt>
                <c:pt idx="90039">
                  <c:v>0.8357541899441342</c:v>
                </c:pt>
                <c:pt idx="90040">
                  <c:v>0.83569299552906118</c:v>
                </c:pt>
                <c:pt idx="90041">
                  <c:v>0.83569299552906118</c:v>
                </c:pt>
                <c:pt idx="90042">
                  <c:v>0.83569299552906118</c:v>
                </c:pt>
                <c:pt idx="90043">
                  <c:v>0.83594332587621178</c:v>
                </c:pt>
                <c:pt idx="90044">
                  <c:v>0.83594332587621178</c:v>
                </c:pt>
                <c:pt idx="90045">
                  <c:v>0.83569299552906118</c:v>
                </c:pt>
                <c:pt idx="90046">
                  <c:v>0.83606557377049184</c:v>
                </c:pt>
                <c:pt idx="90047">
                  <c:v>0.83606557377049184</c:v>
                </c:pt>
                <c:pt idx="90048">
                  <c:v>0.8357541899441342</c:v>
                </c:pt>
                <c:pt idx="90049">
                  <c:v>0.83569299552906118</c:v>
                </c:pt>
                <c:pt idx="90050">
                  <c:v>0.83557046979865779</c:v>
                </c:pt>
                <c:pt idx="90051">
                  <c:v>0.83594332587621178</c:v>
                </c:pt>
                <c:pt idx="90052">
                  <c:v>0.8356317554975774</c:v>
                </c:pt>
                <c:pt idx="90053">
                  <c:v>0.83594332587621178</c:v>
                </c:pt>
                <c:pt idx="90054">
                  <c:v>0.83625512868332708</c:v>
                </c:pt>
                <c:pt idx="90055">
                  <c:v>0.83656716417910437</c:v>
                </c:pt>
                <c:pt idx="90056">
                  <c:v>0.83681852128454071</c:v>
                </c:pt>
                <c:pt idx="90057">
                  <c:v>0.83613288540500197</c:v>
                </c:pt>
                <c:pt idx="90058">
                  <c:v>0.83619402985074631</c:v>
                </c:pt>
                <c:pt idx="90059">
                  <c:v>0.83656716417910437</c:v>
                </c:pt>
                <c:pt idx="90060">
                  <c:v>0.83619402985074631</c:v>
                </c:pt>
                <c:pt idx="90061">
                  <c:v>0.83619402985074631</c:v>
                </c:pt>
                <c:pt idx="90062">
                  <c:v>0.83619402985074631</c:v>
                </c:pt>
                <c:pt idx="90063">
                  <c:v>0.83656716417910437</c:v>
                </c:pt>
                <c:pt idx="90064">
                  <c:v>0.83619402985074631</c:v>
                </c:pt>
                <c:pt idx="90065">
                  <c:v>0.83613288540500197</c:v>
                </c:pt>
                <c:pt idx="90066">
                  <c:v>0.83619402985074631</c:v>
                </c:pt>
                <c:pt idx="90067">
                  <c:v>0.83625512868332708</c:v>
                </c:pt>
                <c:pt idx="90068">
                  <c:v>0.83619402985074631</c:v>
                </c:pt>
                <c:pt idx="90069">
                  <c:v>0.83619402985074631</c:v>
                </c:pt>
                <c:pt idx="90070">
                  <c:v>0.83619402985074631</c:v>
                </c:pt>
                <c:pt idx="90071">
                  <c:v>0.83656716417910437</c:v>
                </c:pt>
                <c:pt idx="90072">
                  <c:v>0.83625512868332708</c:v>
                </c:pt>
                <c:pt idx="90073">
                  <c:v>0.83631618195376578</c:v>
                </c:pt>
                <c:pt idx="90074">
                  <c:v>0.83631618195376578</c:v>
                </c:pt>
                <c:pt idx="90075">
                  <c:v>0.83625512868332708</c:v>
                </c:pt>
                <c:pt idx="90076">
                  <c:v>0.83588213353226415</c:v>
                </c:pt>
                <c:pt idx="90077">
                  <c:v>0.83588213353226415</c:v>
                </c:pt>
                <c:pt idx="90078">
                  <c:v>0.83625512868332708</c:v>
                </c:pt>
                <c:pt idx="90079">
                  <c:v>0.83588213353226415</c:v>
                </c:pt>
                <c:pt idx="90080">
                  <c:v>0.83550913838120111</c:v>
                </c:pt>
                <c:pt idx="90081">
                  <c:v>0.83619402985074631</c:v>
                </c:pt>
                <c:pt idx="90082">
                  <c:v>0.83619402985074631</c:v>
                </c:pt>
                <c:pt idx="90083">
                  <c:v>0.83613288540500197</c:v>
                </c:pt>
                <c:pt idx="90084">
                  <c:v>0.83650615901455772</c:v>
                </c:pt>
                <c:pt idx="90085">
                  <c:v>0.83619402985074631</c:v>
                </c:pt>
                <c:pt idx="90086">
                  <c:v>0.83613288540500197</c:v>
                </c:pt>
                <c:pt idx="90087">
                  <c:v>0.83613288540500197</c:v>
                </c:pt>
                <c:pt idx="90088">
                  <c:v>0.83613288540500197</c:v>
                </c:pt>
                <c:pt idx="90089">
                  <c:v>0.83613288540500197</c:v>
                </c:pt>
                <c:pt idx="90090">
                  <c:v>0.83619402985074631</c:v>
                </c:pt>
                <c:pt idx="90091">
                  <c:v>0.83619402985074631</c:v>
                </c:pt>
                <c:pt idx="90092">
                  <c:v>0.83613288540500197</c:v>
                </c:pt>
                <c:pt idx="90093">
                  <c:v>0.83650615901455772</c:v>
                </c:pt>
                <c:pt idx="90094">
                  <c:v>0.83550913838120111</c:v>
                </c:pt>
                <c:pt idx="90095">
                  <c:v>0.83588213353226415</c:v>
                </c:pt>
                <c:pt idx="90096">
                  <c:v>0.83588213353226415</c:v>
                </c:pt>
                <c:pt idx="90097">
                  <c:v>0.83588213353226415</c:v>
                </c:pt>
                <c:pt idx="90098">
                  <c:v>0.83594332587621178</c:v>
                </c:pt>
                <c:pt idx="90099">
                  <c:v>0.8357541899441342</c:v>
                </c:pt>
                <c:pt idx="90100">
                  <c:v>0.8357541899441342</c:v>
                </c:pt>
                <c:pt idx="90101">
                  <c:v>0.8357541899441342</c:v>
                </c:pt>
                <c:pt idx="90102">
                  <c:v>0.83569299552906118</c:v>
                </c:pt>
                <c:pt idx="90103">
                  <c:v>0.83600447260529276</c:v>
                </c:pt>
                <c:pt idx="90104">
                  <c:v>0.83600447260529276</c:v>
                </c:pt>
                <c:pt idx="90105">
                  <c:v>0.8356317554975774</c:v>
                </c:pt>
                <c:pt idx="90106">
                  <c:v>0.83625512868332708</c:v>
                </c:pt>
                <c:pt idx="90107">
                  <c:v>0.83588213353226415</c:v>
                </c:pt>
                <c:pt idx="90108">
                  <c:v>0.83619402985074631</c:v>
                </c:pt>
                <c:pt idx="90109">
                  <c:v>0.83619402985074631</c:v>
                </c:pt>
                <c:pt idx="90110">
                  <c:v>0.83619402985074631</c:v>
                </c:pt>
                <c:pt idx="90111">
                  <c:v>0.83619402985074631</c:v>
                </c:pt>
                <c:pt idx="90112">
                  <c:v>0.83650615901455772</c:v>
                </c:pt>
                <c:pt idx="90113">
                  <c:v>0.83613288540500197</c:v>
                </c:pt>
                <c:pt idx="90114">
                  <c:v>0.83681852128454071</c:v>
                </c:pt>
                <c:pt idx="90115">
                  <c:v>0.83650615901455772</c:v>
                </c:pt>
                <c:pt idx="90116">
                  <c:v>0.83613288540500197</c:v>
                </c:pt>
                <c:pt idx="90117">
                  <c:v>0.83613288540500197</c:v>
                </c:pt>
                <c:pt idx="90118">
                  <c:v>0.83650615901455772</c:v>
                </c:pt>
                <c:pt idx="90119">
                  <c:v>0.83650615901455772</c:v>
                </c:pt>
                <c:pt idx="90120">
                  <c:v>0.83619402985074631</c:v>
                </c:pt>
                <c:pt idx="90121">
                  <c:v>0.83619402985074631</c:v>
                </c:pt>
                <c:pt idx="90122">
                  <c:v>0.83588213353226415</c:v>
                </c:pt>
                <c:pt idx="90123">
                  <c:v>0.83588213353226415</c:v>
                </c:pt>
                <c:pt idx="90124">
                  <c:v>0.83588213353226415</c:v>
                </c:pt>
                <c:pt idx="90125">
                  <c:v>0.83594332587621178</c:v>
                </c:pt>
                <c:pt idx="90126">
                  <c:v>0.83600447260529276</c:v>
                </c:pt>
                <c:pt idx="90127">
                  <c:v>0.83594332587621178</c:v>
                </c:pt>
                <c:pt idx="90128">
                  <c:v>0.83594332587621178</c:v>
                </c:pt>
                <c:pt idx="90129">
                  <c:v>0.83588213353226415</c:v>
                </c:pt>
                <c:pt idx="90130">
                  <c:v>0.83594332587621178</c:v>
                </c:pt>
                <c:pt idx="90131">
                  <c:v>0.83594332587621178</c:v>
                </c:pt>
                <c:pt idx="90132">
                  <c:v>0.83625512868332708</c:v>
                </c:pt>
                <c:pt idx="90133">
                  <c:v>0.83662812383439011</c:v>
                </c:pt>
                <c:pt idx="90134">
                  <c:v>0.83625512868332708</c:v>
                </c:pt>
                <c:pt idx="90135">
                  <c:v>0.83656716417910437</c:v>
                </c:pt>
                <c:pt idx="90136">
                  <c:v>0.83613288540500197</c:v>
                </c:pt>
                <c:pt idx="90137">
                  <c:v>0.83613288540500197</c:v>
                </c:pt>
                <c:pt idx="90138">
                  <c:v>0.83613288540500197</c:v>
                </c:pt>
                <c:pt idx="90139">
                  <c:v>0.83619402985074631</c:v>
                </c:pt>
                <c:pt idx="90140">
                  <c:v>0.83619402985074631</c:v>
                </c:pt>
                <c:pt idx="90141">
                  <c:v>0.83656716417910437</c:v>
                </c:pt>
                <c:pt idx="90142">
                  <c:v>0.83557046979865779</c:v>
                </c:pt>
                <c:pt idx="90143">
                  <c:v>0.83600447260529276</c:v>
                </c:pt>
                <c:pt idx="90144">
                  <c:v>0.83600447260529276</c:v>
                </c:pt>
                <c:pt idx="90145">
                  <c:v>0.83594332587621178</c:v>
                </c:pt>
                <c:pt idx="90146">
                  <c:v>0.8356317554975774</c:v>
                </c:pt>
                <c:pt idx="90147">
                  <c:v>0.83594332587621178</c:v>
                </c:pt>
                <c:pt idx="90148">
                  <c:v>0.83582089552238814</c:v>
                </c:pt>
                <c:pt idx="90149">
                  <c:v>0.83650615901455772</c:v>
                </c:pt>
                <c:pt idx="90150">
                  <c:v>0.8363840119536794</c:v>
                </c:pt>
                <c:pt idx="90151">
                  <c:v>0.8363840119536794</c:v>
                </c:pt>
                <c:pt idx="90152">
                  <c:v>0.83632286995515692</c:v>
                </c:pt>
                <c:pt idx="90153">
                  <c:v>0.83632286995515692</c:v>
                </c:pt>
                <c:pt idx="90154">
                  <c:v>0.83607169529499625</c:v>
                </c:pt>
                <c:pt idx="90155">
                  <c:v>0.83613288540500197</c:v>
                </c:pt>
                <c:pt idx="90156">
                  <c:v>0.83613288540500197</c:v>
                </c:pt>
                <c:pt idx="90157">
                  <c:v>0.83613288540500197</c:v>
                </c:pt>
                <c:pt idx="90158">
                  <c:v>0.83582089552238814</c:v>
                </c:pt>
                <c:pt idx="90159">
                  <c:v>0.83619402985074631</c:v>
                </c:pt>
                <c:pt idx="90160">
                  <c:v>0.83619402985074631</c:v>
                </c:pt>
                <c:pt idx="90161">
                  <c:v>0.83594332587621178</c:v>
                </c:pt>
                <c:pt idx="90162">
                  <c:v>0.83600447260529265</c:v>
                </c:pt>
                <c:pt idx="90163">
                  <c:v>0.83569299552906118</c:v>
                </c:pt>
                <c:pt idx="90164">
                  <c:v>0.83643815201192251</c:v>
                </c:pt>
                <c:pt idx="90165">
                  <c:v>0.83612662942271887</c:v>
                </c:pt>
                <c:pt idx="90166">
                  <c:v>0.83612662942271887</c:v>
                </c:pt>
                <c:pt idx="90167">
                  <c:v>0.83606557377049184</c:v>
                </c:pt>
                <c:pt idx="90168">
                  <c:v>0.83606557377049184</c:v>
                </c:pt>
                <c:pt idx="90169">
                  <c:v>0.8357541899441342</c:v>
                </c:pt>
                <c:pt idx="90170">
                  <c:v>0.83581533879374537</c:v>
                </c:pt>
                <c:pt idx="90171">
                  <c:v>0.83612662942271887</c:v>
                </c:pt>
                <c:pt idx="90172">
                  <c:v>0.83606557377049184</c:v>
                </c:pt>
                <c:pt idx="90173">
                  <c:v>0.83606557377049184</c:v>
                </c:pt>
                <c:pt idx="90174">
                  <c:v>0.83606557377049184</c:v>
                </c:pt>
                <c:pt idx="90175">
                  <c:v>0.83637718971300801</c:v>
                </c:pt>
                <c:pt idx="90176">
                  <c:v>0.83631618195376578</c:v>
                </c:pt>
                <c:pt idx="90177">
                  <c:v>0.83625512868332708</c:v>
                </c:pt>
                <c:pt idx="90178">
                  <c:v>0.83625512868332708</c:v>
                </c:pt>
                <c:pt idx="90179">
                  <c:v>0.83625512868332708</c:v>
                </c:pt>
                <c:pt idx="90180">
                  <c:v>0.83662812383439011</c:v>
                </c:pt>
                <c:pt idx="90181">
                  <c:v>0.83600447260529265</c:v>
                </c:pt>
                <c:pt idx="90182">
                  <c:v>0.83594332587621178</c:v>
                </c:pt>
                <c:pt idx="90183">
                  <c:v>0.83625512868332708</c:v>
                </c:pt>
                <c:pt idx="90184">
                  <c:v>0.83625512868332708</c:v>
                </c:pt>
                <c:pt idx="90185">
                  <c:v>0.83662812383439011</c:v>
                </c:pt>
                <c:pt idx="90186">
                  <c:v>0.83631618195376578</c:v>
                </c:pt>
                <c:pt idx="90187">
                  <c:v>0.83637718971300801</c:v>
                </c:pt>
                <c:pt idx="90188">
                  <c:v>0.83600447260529265</c:v>
                </c:pt>
                <c:pt idx="90189">
                  <c:v>0.83594332587621178</c:v>
                </c:pt>
                <c:pt idx="90190">
                  <c:v>0.83631618195376578</c:v>
                </c:pt>
                <c:pt idx="90191">
                  <c:v>0.83631618195376578</c:v>
                </c:pt>
                <c:pt idx="90192">
                  <c:v>0.83625512868332708</c:v>
                </c:pt>
                <c:pt idx="90193">
                  <c:v>0.83631618195376578</c:v>
                </c:pt>
                <c:pt idx="90194">
                  <c:v>0.83631618195376578</c:v>
                </c:pt>
                <c:pt idx="90195">
                  <c:v>0.83625512868332708</c:v>
                </c:pt>
                <c:pt idx="90196">
                  <c:v>0.83656716417910437</c:v>
                </c:pt>
                <c:pt idx="90197">
                  <c:v>0.83656716417910437</c:v>
                </c:pt>
                <c:pt idx="90198">
                  <c:v>0.83625512868332708</c:v>
                </c:pt>
                <c:pt idx="90199">
                  <c:v>0.83582089552238814</c:v>
                </c:pt>
                <c:pt idx="90200">
                  <c:v>0.83582089552238814</c:v>
                </c:pt>
                <c:pt idx="90201">
                  <c:v>0.83619402985074631</c:v>
                </c:pt>
                <c:pt idx="90202">
                  <c:v>0.83619402985074631</c:v>
                </c:pt>
                <c:pt idx="90203">
                  <c:v>0.83613288540500197</c:v>
                </c:pt>
                <c:pt idx="90204">
                  <c:v>0.83607169529499625</c:v>
                </c:pt>
                <c:pt idx="90205">
                  <c:v>0.8363840119536794</c:v>
                </c:pt>
                <c:pt idx="90206">
                  <c:v>0.83601045946955543</c:v>
                </c:pt>
                <c:pt idx="90207">
                  <c:v>0.8363840119536794</c:v>
                </c:pt>
                <c:pt idx="90208">
                  <c:v>0.83607169529499625</c:v>
                </c:pt>
                <c:pt idx="90209">
                  <c:v>0.83644510828976859</c:v>
                </c:pt>
                <c:pt idx="90210">
                  <c:v>0.83613288540500197</c:v>
                </c:pt>
                <c:pt idx="90211">
                  <c:v>0.83613288540500197</c:v>
                </c:pt>
                <c:pt idx="90212">
                  <c:v>0.83613288540500197</c:v>
                </c:pt>
                <c:pt idx="90213">
                  <c:v>0.83619402985074631</c:v>
                </c:pt>
                <c:pt idx="90214">
                  <c:v>0.83619402985074631</c:v>
                </c:pt>
                <c:pt idx="90215">
                  <c:v>0.83619402985074631</c:v>
                </c:pt>
                <c:pt idx="90216">
                  <c:v>0.83650615901455772</c:v>
                </c:pt>
                <c:pt idx="90217">
                  <c:v>0.83650615901455772</c:v>
                </c:pt>
                <c:pt idx="90218">
                  <c:v>0.83613288540500197</c:v>
                </c:pt>
                <c:pt idx="90219">
                  <c:v>0.83613288540500197</c:v>
                </c:pt>
                <c:pt idx="90220">
                  <c:v>0.83619402985074631</c:v>
                </c:pt>
                <c:pt idx="90221">
                  <c:v>0.83600447260529265</c:v>
                </c:pt>
                <c:pt idx="90222">
                  <c:v>0.83637718971300801</c:v>
                </c:pt>
                <c:pt idx="90223">
                  <c:v>0.83594332587621178</c:v>
                </c:pt>
                <c:pt idx="90224">
                  <c:v>0.83557046979865779</c:v>
                </c:pt>
                <c:pt idx="90225">
                  <c:v>0.83557046979865779</c:v>
                </c:pt>
                <c:pt idx="90226">
                  <c:v>0.83557046979865779</c:v>
                </c:pt>
                <c:pt idx="90227">
                  <c:v>0.83557046979865779</c:v>
                </c:pt>
                <c:pt idx="90228">
                  <c:v>0.83594332587621178</c:v>
                </c:pt>
                <c:pt idx="90229">
                  <c:v>0.83557046979865779</c:v>
                </c:pt>
                <c:pt idx="90230">
                  <c:v>0.83588213353226415</c:v>
                </c:pt>
                <c:pt idx="90231">
                  <c:v>0.83588213353226415</c:v>
                </c:pt>
                <c:pt idx="90232">
                  <c:v>0.83588213353226415</c:v>
                </c:pt>
                <c:pt idx="90233">
                  <c:v>0.83588213353226415</c:v>
                </c:pt>
                <c:pt idx="90234">
                  <c:v>0.83582089552238814</c:v>
                </c:pt>
                <c:pt idx="90235">
                  <c:v>0.83582089552238814</c:v>
                </c:pt>
                <c:pt idx="90236">
                  <c:v>0.83619402985074631</c:v>
                </c:pt>
                <c:pt idx="90237">
                  <c:v>0.83619402985074631</c:v>
                </c:pt>
                <c:pt idx="90238">
                  <c:v>0.83619402985074631</c:v>
                </c:pt>
                <c:pt idx="90239">
                  <c:v>0.83588213353226415</c:v>
                </c:pt>
                <c:pt idx="90240">
                  <c:v>0.83588213353226415</c:v>
                </c:pt>
                <c:pt idx="90241">
                  <c:v>0.83582089552238814</c:v>
                </c:pt>
                <c:pt idx="90242">
                  <c:v>0.83613288540500197</c:v>
                </c:pt>
                <c:pt idx="90243">
                  <c:v>0.83607169529499625</c:v>
                </c:pt>
                <c:pt idx="90244">
                  <c:v>0.83607169529499625</c:v>
                </c:pt>
                <c:pt idx="90245">
                  <c:v>0.83613288540500197</c:v>
                </c:pt>
                <c:pt idx="90246">
                  <c:v>0.83619402985074631</c:v>
                </c:pt>
                <c:pt idx="90247">
                  <c:v>0.83582089552238814</c:v>
                </c:pt>
                <c:pt idx="90248">
                  <c:v>0.83613288540500197</c:v>
                </c:pt>
                <c:pt idx="90249">
                  <c:v>0.83607169529499625</c:v>
                </c:pt>
                <c:pt idx="90250">
                  <c:v>0.83607169529499625</c:v>
                </c:pt>
                <c:pt idx="90251">
                  <c:v>0.83607169529499625</c:v>
                </c:pt>
                <c:pt idx="90252">
                  <c:v>0.83601045946955543</c:v>
                </c:pt>
                <c:pt idx="90253">
                  <c:v>0.83601045946955543</c:v>
                </c:pt>
                <c:pt idx="90254">
                  <c:v>0.83594917787742895</c:v>
                </c:pt>
                <c:pt idx="90255">
                  <c:v>0.83594917787742895</c:v>
                </c:pt>
                <c:pt idx="90256">
                  <c:v>0.83632286995515692</c:v>
                </c:pt>
                <c:pt idx="90257">
                  <c:v>0.83632286995515692</c:v>
                </c:pt>
                <c:pt idx="90258">
                  <c:v>0.8363840119536794</c:v>
                </c:pt>
                <c:pt idx="90259">
                  <c:v>0.8363840119536794</c:v>
                </c:pt>
                <c:pt idx="90260">
                  <c:v>0.83607169529499625</c:v>
                </c:pt>
                <c:pt idx="90261">
                  <c:v>0.83601045946955543</c:v>
                </c:pt>
                <c:pt idx="90262">
                  <c:v>0.83601045946955543</c:v>
                </c:pt>
                <c:pt idx="90263">
                  <c:v>0.8363840119536794</c:v>
                </c:pt>
                <c:pt idx="90264">
                  <c:v>0.8363840119536794</c:v>
                </c:pt>
                <c:pt idx="90265">
                  <c:v>0.83607169529499625</c:v>
                </c:pt>
                <c:pt idx="90266">
                  <c:v>0.83644510828976859</c:v>
                </c:pt>
                <c:pt idx="90267">
                  <c:v>0.83681852128454071</c:v>
                </c:pt>
                <c:pt idx="90268">
                  <c:v>0.83613288540500197</c:v>
                </c:pt>
                <c:pt idx="90269">
                  <c:v>0.83582089552238814</c:v>
                </c:pt>
                <c:pt idx="90270">
                  <c:v>0.83588213353226415</c:v>
                </c:pt>
                <c:pt idx="90271">
                  <c:v>0.83588213353226415</c:v>
                </c:pt>
                <c:pt idx="90272">
                  <c:v>0.83588213353226415</c:v>
                </c:pt>
                <c:pt idx="90273">
                  <c:v>0.83557046979865779</c:v>
                </c:pt>
                <c:pt idx="90274">
                  <c:v>0.83588213353226415</c:v>
                </c:pt>
                <c:pt idx="90275">
                  <c:v>0.83582089552238814</c:v>
                </c:pt>
                <c:pt idx="90276">
                  <c:v>0.83588213353226415</c:v>
                </c:pt>
                <c:pt idx="90277">
                  <c:v>0.83588213353226415</c:v>
                </c:pt>
                <c:pt idx="90278">
                  <c:v>0.83619402985074631</c:v>
                </c:pt>
                <c:pt idx="90279">
                  <c:v>0.83588213353226415</c:v>
                </c:pt>
                <c:pt idx="90280">
                  <c:v>0.83550913838120111</c:v>
                </c:pt>
                <c:pt idx="90281">
                  <c:v>0.83588213353226415</c:v>
                </c:pt>
                <c:pt idx="90282">
                  <c:v>0.83557046979865779</c:v>
                </c:pt>
                <c:pt idx="90283">
                  <c:v>0.83594332587621178</c:v>
                </c:pt>
                <c:pt idx="90284">
                  <c:v>0.83550913838120111</c:v>
                </c:pt>
                <c:pt idx="90285">
                  <c:v>0.83575961179544622</c:v>
                </c:pt>
                <c:pt idx="90286">
                  <c:v>0.83644510828976859</c:v>
                </c:pt>
                <c:pt idx="90287">
                  <c:v>0.83644510828976859</c:v>
                </c:pt>
                <c:pt idx="90288">
                  <c:v>0.83607169529499625</c:v>
                </c:pt>
                <c:pt idx="90289">
                  <c:v>0.83607169529499625</c:v>
                </c:pt>
                <c:pt idx="90290">
                  <c:v>0.83601045946955543</c:v>
                </c:pt>
                <c:pt idx="90291">
                  <c:v>0.83632286995515692</c:v>
                </c:pt>
                <c:pt idx="90292">
                  <c:v>0.8362616822429908</c:v>
                </c:pt>
                <c:pt idx="90293">
                  <c:v>0.8362616822429908</c:v>
                </c:pt>
                <c:pt idx="90294">
                  <c:v>0.8362616822429908</c:v>
                </c:pt>
                <c:pt idx="90295">
                  <c:v>0.83620044876589394</c:v>
                </c:pt>
                <c:pt idx="90296">
                  <c:v>0.83651328095772548</c:v>
                </c:pt>
                <c:pt idx="90297">
                  <c:v>0.83620044876589394</c:v>
                </c:pt>
                <c:pt idx="90298">
                  <c:v>0.83620044876589394</c:v>
                </c:pt>
                <c:pt idx="90299">
                  <c:v>0.83613916947250277</c:v>
                </c:pt>
                <c:pt idx="90300">
                  <c:v>0.8362616822429908</c:v>
                </c:pt>
                <c:pt idx="90301">
                  <c:v>0.8362616822429908</c:v>
                </c:pt>
                <c:pt idx="90302">
                  <c:v>0.83620044876589394</c:v>
                </c:pt>
                <c:pt idx="90303">
                  <c:v>0.83620044876589394</c:v>
                </c:pt>
                <c:pt idx="90304">
                  <c:v>0.83588785046728986</c:v>
                </c:pt>
                <c:pt idx="90305">
                  <c:v>0.83588785046728986</c:v>
                </c:pt>
                <c:pt idx="90306">
                  <c:v>0.83594917787742895</c:v>
                </c:pt>
                <c:pt idx="90307">
                  <c:v>0.83594917787742895</c:v>
                </c:pt>
                <c:pt idx="90308">
                  <c:v>0.8362616822429908</c:v>
                </c:pt>
                <c:pt idx="90309">
                  <c:v>0.83588785046728986</c:v>
                </c:pt>
                <c:pt idx="90310">
                  <c:v>0.83594917787742895</c:v>
                </c:pt>
                <c:pt idx="90311">
                  <c:v>0.83601045946955543</c:v>
                </c:pt>
                <c:pt idx="90312">
                  <c:v>0.8363840119536794</c:v>
                </c:pt>
                <c:pt idx="90313">
                  <c:v>0.83607169529499625</c:v>
                </c:pt>
                <c:pt idx="90314">
                  <c:v>0.8363840119536794</c:v>
                </c:pt>
                <c:pt idx="90315">
                  <c:v>0.8363840119536794</c:v>
                </c:pt>
                <c:pt idx="90316">
                  <c:v>0.8363840119536794</c:v>
                </c:pt>
                <c:pt idx="90317">
                  <c:v>0.83594917787742895</c:v>
                </c:pt>
                <c:pt idx="90318">
                  <c:v>0.83594917787742895</c:v>
                </c:pt>
                <c:pt idx="90319">
                  <c:v>0.83569828230022403</c:v>
                </c:pt>
                <c:pt idx="90320">
                  <c:v>0.83569828230022403</c:v>
                </c:pt>
                <c:pt idx="90321">
                  <c:v>0.83575961179544622</c:v>
                </c:pt>
                <c:pt idx="90322">
                  <c:v>0.83582089552238814</c:v>
                </c:pt>
                <c:pt idx="90323">
                  <c:v>0.83582089552238814</c:v>
                </c:pt>
                <c:pt idx="90324">
                  <c:v>0.83582089552238814</c:v>
                </c:pt>
                <c:pt idx="90325">
                  <c:v>0.83588213353226415</c:v>
                </c:pt>
                <c:pt idx="90326">
                  <c:v>0.83582089552238814</c:v>
                </c:pt>
                <c:pt idx="90327">
                  <c:v>0.83582089552238814</c:v>
                </c:pt>
                <c:pt idx="90328">
                  <c:v>0.83588213353226415</c:v>
                </c:pt>
                <c:pt idx="90329">
                  <c:v>0.83582089552238814</c:v>
                </c:pt>
                <c:pt idx="90330">
                  <c:v>0.83582089552238814</c:v>
                </c:pt>
                <c:pt idx="90331">
                  <c:v>0.83582089552238814</c:v>
                </c:pt>
                <c:pt idx="90332">
                  <c:v>0.83613288540500197</c:v>
                </c:pt>
                <c:pt idx="90333">
                  <c:v>0.83569828230022403</c:v>
                </c:pt>
                <c:pt idx="90334">
                  <c:v>0.8363840119536794</c:v>
                </c:pt>
                <c:pt idx="90335">
                  <c:v>0.83632286995515692</c:v>
                </c:pt>
                <c:pt idx="90336">
                  <c:v>0.8362616822429908</c:v>
                </c:pt>
                <c:pt idx="90337">
                  <c:v>0.8362616822429908</c:v>
                </c:pt>
                <c:pt idx="90338">
                  <c:v>0.8362616822429908</c:v>
                </c:pt>
                <c:pt idx="90339">
                  <c:v>0.83632286995515692</c:v>
                </c:pt>
                <c:pt idx="90340">
                  <c:v>0.83669656203288478</c:v>
                </c:pt>
                <c:pt idx="90341">
                  <c:v>0.8363840119536794</c:v>
                </c:pt>
                <c:pt idx="90342">
                  <c:v>0.83601045946955543</c:v>
                </c:pt>
                <c:pt idx="90343">
                  <c:v>0.83594917787742895</c:v>
                </c:pt>
                <c:pt idx="90344">
                  <c:v>0.83594917787742895</c:v>
                </c:pt>
                <c:pt idx="90345">
                  <c:v>0.83601045946955543</c:v>
                </c:pt>
                <c:pt idx="90346">
                  <c:v>0.83607169529499625</c:v>
                </c:pt>
                <c:pt idx="90347">
                  <c:v>0.83538633818589025</c:v>
                </c:pt>
                <c:pt idx="90348">
                  <c:v>0.83569828230022403</c:v>
                </c:pt>
                <c:pt idx="90349">
                  <c:v>0.83569828230022403</c:v>
                </c:pt>
                <c:pt idx="90350">
                  <c:v>0.83569828230022403</c:v>
                </c:pt>
                <c:pt idx="90351">
                  <c:v>0.83607169529499625</c:v>
                </c:pt>
                <c:pt idx="90352">
                  <c:v>0.8363840119536794</c:v>
                </c:pt>
                <c:pt idx="90353">
                  <c:v>0.83601045946955543</c:v>
                </c:pt>
                <c:pt idx="90354">
                  <c:v>0.83601045946955543</c:v>
                </c:pt>
                <c:pt idx="90355">
                  <c:v>0.83569828230022403</c:v>
                </c:pt>
                <c:pt idx="90356">
                  <c:v>0.83575961179544622</c:v>
                </c:pt>
                <c:pt idx="90357">
                  <c:v>0.83544776119402997</c:v>
                </c:pt>
                <c:pt idx="90358">
                  <c:v>0.83582089552238814</c:v>
                </c:pt>
                <c:pt idx="90359">
                  <c:v>0.83582089552238814</c:v>
                </c:pt>
                <c:pt idx="90360">
                  <c:v>0.83613288540500197</c:v>
                </c:pt>
                <c:pt idx="90361">
                  <c:v>0.83575961179544622</c:v>
                </c:pt>
                <c:pt idx="90362">
                  <c:v>0.83575961179544622</c:v>
                </c:pt>
                <c:pt idx="90363">
                  <c:v>0.83575961179544622</c:v>
                </c:pt>
                <c:pt idx="90364">
                  <c:v>0.83619402985074631</c:v>
                </c:pt>
                <c:pt idx="90365">
                  <c:v>0.83575961179544622</c:v>
                </c:pt>
                <c:pt idx="90366">
                  <c:v>0.83607169529499625</c:v>
                </c:pt>
                <c:pt idx="90367">
                  <c:v>0.83607169529499625</c:v>
                </c:pt>
                <c:pt idx="90368">
                  <c:v>0.83644510828976859</c:v>
                </c:pt>
                <c:pt idx="90369">
                  <c:v>0.83607169529499625</c:v>
                </c:pt>
                <c:pt idx="90370">
                  <c:v>0.83601045946955543</c:v>
                </c:pt>
                <c:pt idx="90371">
                  <c:v>0.83620044876589394</c:v>
                </c:pt>
                <c:pt idx="90372">
                  <c:v>0.83620044876589394</c:v>
                </c:pt>
                <c:pt idx="90373">
                  <c:v>0.83588785046728986</c:v>
                </c:pt>
                <c:pt idx="90374">
                  <c:v>0.83588785046728986</c:v>
                </c:pt>
                <c:pt idx="90375">
                  <c:v>0.83588785046728986</c:v>
                </c:pt>
                <c:pt idx="90376">
                  <c:v>0.8362616822429908</c:v>
                </c:pt>
                <c:pt idx="90377">
                  <c:v>0.8362616822429908</c:v>
                </c:pt>
                <c:pt idx="90378">
                  <c:v>0.83594917787742895</c:v>
                </c:pt>
                <c:pt idx="90379">
                  <c:v>0.83526335450130751</c:v>
                </c:pt>
                <c:pt idx="90380">
                  <c:v>0.83538633818589025</c:v>
                </c:pt>
                <c:pt idx="90381">
                  <c:v>0.83575961179544622</c:v>
                </c:pt>
                <c:pt idx="90382">
                  <c:v>0.83575961179544622</c:v>
                </c:pt>
                <c:pt idx="90383">
                  <c:v>0.83575961179544622</c:v>
                </c:pt>
                <c:pt idx="90384">
                  <c:v>0.83607169529499636</c:v>
                </c:pt>
                <c:pt idx="90385">
                  <c:v>0.83569828230022403</c:v>
                </c:pt>
                <c:pt idx="90386">
                  <c:v>0.8362616822429908</c:v>
                </c:pt>
                <c:pt idx="90387">
                  <c:v>0.83620044876589394</c:v>
                </c:pt>
                <c:pt idx="90388">
                  <c:v>0.8362616822429908</c:v>
                </c:pt>
                <c:pt idx="90389">
                  <c:v>0.83620044876589394</c:v>
                </c:pt>
                <c:pt idx="90390">
                  <c:v>0.83632286995515692</c:v>
                </c:pt>
                <c:pt idx="90391">
                  <c:v>0.83601045946955543</c:v>
                </c:pt>
                <c:pt idx="90392">
                  <c:v>0.83607169529499625</c:v>
                </c:pt>
                <c:pt idx="90393">
                  <c:v>0.83544776119402997</c:v>
                </c:pt>
                <c:pt idx="90394">
                  <c:v>0.83582089552238814</c:v>
                </c:pt>
                <c:pt idx="90395">
                  <c:v>0.83544776119402997</c:v>
                </c:pt>
                <c:pt idx="90396">
                  <c:v>0.83538633818589025</c:v>
                </c:pt>
                <c:pt idx="90397">
                  <c:v>0.83582089552238814</c:v>
                </c:pt>
                <c:pt idx="90398">
                  <c:v>0.83582089552238814</c:v>
                </c:pt>
                <c:pt idx="90399">
                  <c:v>0.83582089552238814</c:v>
                </c:pt>
                <c:pt idx="90400">
                  <c:v>0.83575961179544622</c:v>
                </c:pt>
                <c:pt idx="90401">
                  <c:v>0.83575961179544622</c:v>
                </c:pt>
                <c:pt idx="90402">
                  <c:v>0.83575961179544622</c:v>
                </c:pt>
                <c:pt idx="90403">
                  <c:v>0.8363840119536794</c:v>
                </c:pt>
                <c:pt idx="90404">
                  <c:v>0.83632286995515692</c:v>
                </c:pt>
                <c:pt idx="90405">
                  <c:v>0.83632286995515692</c:v>
                </c:pt>
                <c:pt idx="90406">
                  <c:v>0.8363840119536794</c:v>
                </c:pt>
                <c:pt idx="90407">
                  <c:v>0.83644510828976859</c:v>
                </c:pt>
                <c:pt idx="90408">
                  <c:v>0.83607169529499636</c:v>
                </c:pt>
                <c:pt idx="90409">
                  <c:v>0.83575961179544622</c:v>
                </c:pt>
                <c:pt idx="90410">
                  <c:v>0.83582089552238814</c:v>
                </c:pt>
                <c:pt idx="90411">
                  <c:v>0.83588213353226415</c:v>
                </c:pt>
                <c:pt idx="90412">
                  <c:v>0.83588213353226415</c:v>
                </c:pt>
                <c:pt idx="90413">
                  <c:v>0.83588213353226415</c:v>
                </c:pt>
                <c:pt idx="90414">
                  <c:v>0.83588213353226415</c:v>
                </c:pt>
                <c:pt idx="90415">
                  <c:v>0.83594332587621178</c:v>
                </c:pt>
                <c:pt idx="90416">
                  <c:v>0.83594332587621178</c:v>
                </c:pt>
                <c:pt idx="90417">
                  <c:v>0.83594332587621178</c:v>
                </c:pt>
                <c:pt idx="90418">
                  <c:v>0.83588213353226415</c:v>
                </c:pt>
                <c:pt idx="90419">
                  <c:v>0.83550913838120111</c:v>
                </c:pt>
                <c:pt idx="90420">
                  <c:v>0.83550913838120111</c:v>
                </c:pt>
                <c:pt idx="90421">
                  <c:v>0.83588213353226415</c:v>
                </c:pt>
                <c:pt idx="90422">
                  <c:v>0.83582089552238814</c:v>
                </c:pt>
                <c:pt idx="90423">
                  <c:v>0.83575961179544622</c:v>
                </c:pt>
                <c:pt idx="90424">
                  <c:v>0.83607169529499636</c:v>
                </c:pt>
                <c:pt idx="90425">
                  <c:v>0.83644510828976859</c:v>
                </c:pt>
                <c:pt idx="90426">
                  <c:v>0.83607169529499625</c:v>
                </c:pt>
                <c:pt idx="90427">
                  <c:v>0.8363840119536794</c:v>
                </c:pt>
                <c:pt idx="90428">
                  <c:v>0.83601045946955543</c:v>
                </c:pt>
                <c:pt idx="90429">
                  <c:v>0.83601045946955543</c:v>
                </c:pt>
                <c:pt idx="90430">
                  <c:v>0.83601045946955543</c:v>
                </c:pt>
                <c:pt idx="90431">
                  <c:v>0.83607169529499625</c:v>
                </c:pt>
                <c:pt idx="90432">
                  <c:v>0.83613288540500197</c:v>
                </c:pt>
                <c:pt idx="90433">
                  <c:v>0.83619402985074631</c:v>
                </c:pt>
                <c:pt idx="90434">
                  <c:v>0.83582089552238814</c:v>
                </c:pt>
                <c:pt idx="90435">
                  <c:v>0.83582089552238814</c:v>
                </c:pt>
                <c:pt idx="90436">
                  <c:v>0.83582089552238814</c:v>
                </c:pt>
                <c:pt idx="90437">
                  <c:v>0.83582089552238814</c:v>
                </c:pt>
                <c:pt idx="90438">
                  <c:v>0.83582089552238814</c:v>
                </c:pt>
                <c:pt idx="90439">
                  <c:v>0.83588213353226415</c:v>
                </c:pt>
                <c:pt idx="90440">
                  <c:v>0.83550913838120111</c:v>
                </c:pt>
                <c:pt idx="90441">
                  <c:v>0.83544776119402997</c:v>
                </c:pt>
                <c:pt idx="90442">
                  <c:v>0.83588213353226415</c:v>
                </c:pt>
                <c:pt idx="90443">
                  <c:v>0.8356317554975774</c:v>
                </c:pt>
                <c:pt idx="90444">
                  <c:v>0.83557046979865779</c:v>
                </c:pt>
                <c:pt idx="90445">
                  <c:v>0.83588213353226415</c:v>
                </c:pt>
                <c:pt idx="90446">
                  <c:v>0.83588213353226415</c:v>
                </c:pt>
                <c:pt idx="90447">
                  <c:v>0.83582089552238814</c:v>
                </c:pt>
                <c:pt idx="90448">
                  <c:v>0.83613288540500197</c:v>
                </c:pt>
                <c:pt idx="90449">
                  <c:v>0.83619402985074631</c:v>
                </c:pt>
                <c:pt idx="90450">
                  <c:v>0.83619402985074631</c:v>
                </c:pt>
                <c:pt idx="90451">
                  <c:v>0.83619402985074631</c:v>
                </c:pt>
                <c:pt idx="90452">
                  <c:v>0.83625512868332708</c:v>
                </c:pt>
                <c:pt idx="90453">
                  <c:v>0.83631618195376578</c:v>
                </c:pt>
                <c:pt idx="90454">
                  <c:v>0.83637718971300801</c:v>
                </c:pt>
                <c:pt idx="90455">
                  <c:v>0.83600447260529276</c:v>
                </c:pt>
                <c:pt idx="90456">
                  <c:v>0.8356317554975774</c:v>
                </c:pt>
                <c:pt idx="90457">
                  <c:v>0.83600447260529265</c:v>
                </c:pt>
                <c:pt idx="90458">
                  <c:v>0.8356317554975774</c:v>
                </c:pt>
                <c:pt idx="90459">
                  <c:v>0.8356317554975774</c:v>
                </c:pt>
                <c:pt idx="90460">
                  <c:v>0.83594332587621178</c:v>
                </c:pt>
                <c:pt idx="90461">
                  <c:v>0.83625512868332708</c:v>
                </c:pt>
                <c:pt idx="90462">
                  <c:v>0.83550913838120111</c:v>
                </c:pt>
                <c:pt idx="90463">
                  <c:v>0.83582089552238814</c:v>
                </c:pt>
                <c:pt idx="90464">
                  <c:v>0.83582089552238814</c:v>
                </c:pt>
                <c:pt idx="90465">
                  <c:v>0.83550913838120111</c:v>
                </c:pt>
                <c:pt idx="90466">
                  <c:v>0.83619402985074631</c:v>
                </c:pt>
                <c:pt idx="90467">
                  <c:v>0.83625512868332708</c:v>
                </c:pt>
                <c:pt idx="90468">
                  <c:v>0.83594332587621178</c:v>
                </c:pt>
                <c:pt idx="90469">
                  <c:v>0.83625512868332708</c:v>
                </c:pt>
                <c:pt idx="90470">
                  <c:v>0.83588213353226415</c:v>
                </c:pt>
                <c:pt idx="90471">
                  <c:v>0.83619402985074631</c:v>
                </c:pt>
                <c:pt idx="90472">
                  <c:v>0.83650615901455772</c:v>
                </c:pt>
                <c:pt idx="90473">
                  <c:v>0.83619402985074631</c:v>
                </c:pt>
                <c:pt idx="90474">
                  <c:v>0.83582089552238814</c:v>
                </c:pt>
                <c:pt idx="90475">
                  <c:v>0.83613288540500197</c:v>
                </c:pt>
                <c:pt idx="90476">
                  <c:v>0.83613288540500197</c:v>
                </c:pt>
                <c:pt idx="90477">
                  <c:v>0.83607169529499625</c:v>
                </c:pt>
                <c:pt idx="90478">
                  <c:v>0.83613288540500197</c:v>
                </c:pt>
                <c:pt idx="90479">
                  <c:v>0.83613288540500197</c:v>
                </c:pt>
                <c:pt idx="90480">
                  <c:v>0.83575961179544611</c:v>
                </c:pt>
                <c:pt idx="90481">
                  <c:v>0.83575961179544611</c:v>
                </c:pt>
                <c:pt idx="90482">
                  <c:v>0.83582089552238814</c:v>
                </c:pt>
                <c:pt idx="90483">
                  <c:v>0.83619402985074631</c:v>
                </c:pt>
                <c:pt idx="90484">
                  <c:v>0.83619402985074631</c:v>
                </c:pt>
                <c:pt idx="90485">
                  <c:v>0.83619402985074631</c:v>
                </c:pt>
                <c:pt idx="90486">
                  <c:v>0.83588213353226415</c:v>
                </c:pt>
                <c:pt idx="90487">
                  <c:v>0.83557046979865779</c:v>
                </c:pt>
                <c:pt idx="90488">
                  <c:v>0.83544776119402997</c:v>
                </c:pt>
                <c:pt idx="90489">
                  <c:v>0.83569828230022403</c:v>
                </c:pt>
                <c:pt idx="90490">
                  <c:v>0.83569828230022403</c:v>
                </c:pt>
                <c:pt idx="90491">
                  <c:v>0.83569828230022403</c:v>
                </c:pt>
                <c:pt idx="90492">
                  <c:v>0.83601045946955543</c:v>
                </c:pt>
                <c:pt idx="90493">
                  <c:v>0.83601045946955543</c:v>
                </c:pt>
                <c:pt idx="90494">
                  <c:v>0.83601045946955543</c:v>
                </c:pt>
                <c:pt idx="90495">
                  <c:v>0.83594917787742895</c:v>
                </c:pt>
                <c:pt idx="90496">
                  <c:v>0.83563690698543147</c:v>
                </c:pt>
                <c:pt idx="90497">
                  <c:v>0.83607169529499625</c:v>
                </c:pt>
                <c:pt idx="90498">
                  <c:v>0.83613288540500197</c:v>
                </c:pt>
                <c:pt idx="90499">
                  <c:v>0.83569828230022403</c:v>
                </c:pt>
                <c:pt idx="90500">
                  <c:v>0.83607169529499625</c:v>
                </c:pt>
                <c:pt idx="90501">
                  <c:v>0.83575961179544622</c:v>
                </c:pt>
                <c:pt idx="90502">
                  <c:v>0.83550913838120111</c:v>
                </c:pt>
                <c:pt idx="90503">
                  <c:v>0.83557046979865779</c:v>
                </c:pt>
                <c:pt idx="90504">
                  <c:v>0.83588213353226415</c:v>
                </c:pt>
                <c:pt idx="90505">
                  <c:v>0.83550913838120111</c:v>
                </c:pt>
                <c:pt idx="90506">
                  <c:v>0.83550913838120111</c:v>
                </c:pt>
                <c:pt idx="90507">
                  <c:v>0.83588213353226415</c:v>
                </c:pt>
                <c:pt idx="90508">
                  <c:v>0.83588213353226415</c:v>
                </c:pt>
                <c:pt idx="90509">
                  <c:v>0.83588213353226415</c:v>
                </c:pt>
                <c:pt idx="90510">
                  <c:v>0.83588213353226415</c:v>
                </c:pt>
                <c:pt idx="90511">
                  <c:v>0.83594332587621178</c:v>
                </c:pt>
                <c:pt idx="90512">
                  <c:v>0.83557046979865779</c:v>
                </c:pt>
                <c:pt idx="90513">
                  <c:v>0.83557046979865779</c:v>
                </c:pt>
                <c:pt idx="90514">
                  <c:v>0.83594332587621178</c:v>
                </c:pt>
                <c:pt idx="90515">
                  <c:v>0.83557046979865779</c:v>
                </c:pt>
                <c:pt idx="90516">
                  <c:v>0.83557046979865779</c:v>
                </c:pt>
                <c:pt idx="90517">
                  <c:v>0.83557046979865779</c:v>
                </c:pt>
                <c:pt idx="90518">
                  <c:v>0.8356317554975774</c:v>
                </c:pt>
                <c:pt idx="90519">
                  <c:v>0.8356317554975774</c:v>
                </c:pt>
                <c:pt idx="90520">
                  <c:v>0.83631618195376578</c:v>
                </c:pt>
                <c:pt idx="90521">
                  <c:v>0.83594332587621178</c:v>
                </c:pt>
                <c:pt idx="90522">
                  <c:v>0.83625512868332708</c:v>
                </c:pt>
                <c:pt idx="90523">
                  <c:v>0.83588213353226415</c:v>
                </c:pt>
                <c:pt idx="90524">
                  <c:v>0.83619402985074631</c:v>
                </c:pt>
                <c:pt idx="90525">
                  <c:v>0.83588213353226415</c:v>
                </c:pt>
                <c:pt idx="90526">
                  <c:v>0.83588213353226415</c:v>
                </c:pt>
                <c:pt idx="90527">
                  <c:v>0.83588213353226415</c:v>
                </c:pt>
                <c:pt idx="90528">
                  <c:v>0.83625512868332708</c:v>
                </c:pt>
                <c:pt idx="90529">
                  <c:v>0.83631618195376578</c:v>
                </c:pt>
                <c:pt idx="90530">
                  <c:v>0.83600447260529265</c:v>
                </c:pt>
                <c:pt idx="90531">
                  <c:v>0.83600447260529276</c:v>
                </c:pt>
                <c:pt idx="90532">
                  <c:v>0.83594332587621178</c:v>
                </c:pt>
                <c:pt idx="90533">
                  <c:v>0.83619402985074631</c:v>
                </c:pt>
                <c:pt idx="90534">
                  <c:v>0.83613288540500197</c:v>
                </c:pt>
                <c:pt idx="90535">
                  <c:v>0.83619402985074631</c:v>
                </c:pt>
                <c:pt idx="90536">
                  <c:v>0.83625512868332708</c:v>
                </c:pt>
                <c:pt idx="90537">
                  <c:v>0.83619402985074631</c:v>
                </c:pt>
                <c:pt idx="90538">
                  <c:v>0.83582089552238814</c:v>
                </c:pt>
                <c:pt idx="90539">
                  <c:v>0.83613288540500197</c:v>
                </c:pt>
                <c:pt idx="90540">
                  <c:v>0.83644510828976859</c:v>
                </c:pt>
                <c:pt idx="90541">
                  <c:v>0.83613288540500197</c:v>
                </c:pt>
                <c:pt idx="90542">
                  <c:v>0.83613288540500197</c:v>
                </c:pt>
                <c:pt idx="90543">
                  <c:v>0.83644510828976859</c:v>
                </c:pt>
                <c:pt idx="90544">
                  <c:v>0.83575961179544622</c:v>
                </c:pt>
                <c:pt idx="90545">
                  <c:v>0.83582089552238814</c:v>
                </c:pt>
                <c:pt idx="90546">
                  <c:v>0.83588213353226415</c:v>
                </c:pt>
                <c:pt idx="90547">
                  <c:v>0.83631618195376578</c:v>
                </c:pt>
                <c:pt idx="90548">
                  <c:v>0.83600447260529265</c:v>
                </c:pt>
                <c:pt idx="90549">
                  <c:v>0.83594332587621178</c:v>
                </c:pt>
                <c:pt idx="90550">
                  <c:v>0.83594332587621178</c:v>
                </c:pt>
                <c:pt idx="90551">
                  <c:v>0.83631618195376578</c:v>
                </c:pt>
                <c:pt idx="90552">
                  <c:v>0.83625512868332708</c:v>
                </c:pt>
                <c:pt idx="90553">
                  <c:v>0.83625512868332708</c:v>
                </c:pt>
                <c:pt idx="90554">
                  <c:v>0.83625512868332708</c:v>
                </c:pt>
                <c:pt idx="90555">
                  <c:v>0.83594332587621178</c:v>
                </c:pt>
                <c:pt idx="90556">
                  <c:v>0.83600447260529265</c:v>
                </c:pt>
                <c:pt idx="90557">
                  <c:v>0.83569299552906118</c:v>
                </c:pt>
                <c:pt idx="90558">
                  <c:v>0.83569299552906118</c:v>
                </c:pt>
                <c:pt idx="90559">
                  <c:v>0.83569299552906118</c:v>
                </c:pt>
                <c:pt idx="90560">
                  <c:v>0.8357541899441342</c:v>
                </c:pt>
                <c:pt idx="90561">
                  <c:v>0.8357541899441342</c:v>
                </c:pt>
                <c:pt idx="90562">
                  <c:v>0.83569299552906118</c:v>
                </c:pt>
                <c:pt idx="90563">
                  <c:v>0.83569299552906118</c:v>
                </c:pt>
                <c:pt idx="90564">
                  <c:v>0.83569299552906118</c:v>
                </c:pt>
                <c:pt idx="90565">
                  <c:v>0.83569299552906118</c:v>
                </c:pt>
                <c:pt idx="90566">
                  <c:v>0.83569299552906118</c:v>
                </c:pt>
                <c:pt idx="90567">
                  <c:v>0.83569299552906118</c:v>
                </c:pt>
                <c:pt idx="90568">
                  <c:v>0.83557046979865779</c:v>
                </c:pt>
                <c:pt idx="90569">
                  <c:v>0.83619402985074631</c:v>
                </c:pt>
                <c:pt idx="90570">
                  <c:v>0.83613288540500197</c:v>
                </c:pt>
                <c:pt idx="90571">
                  <c:v>0.83613288540500197</c:v>
                </c:pt>
                <c:pt idx="90572">
                  <c:v>0.83613288540500197</c:v>
                </c:pt>
                <c:pt idx="90573">
                  <c:v>0.83613288540500197</c:v>
                </c:pt>
                <c:pt idx="90574">
                  <c:v>0.83613288540500197</c:v>
                </c:pt>
                <c:pt idx="90575">
                  <c:v>0.83613288540500197</c:v>
                </c:pt>
                <c:pt idx="90576">
                  <c:v>0.83607169529499625</c:v>
                </c:pt>
                <c:pt idx="90577">
                  <c:v>0.8363840119536794</c:v>
                </c:pt>
                <c:pt idx="90578">
                  <c:v>0.83607169529499625</c:v>
                </c:pt>
                <c:pt idx="90579">
                  <c:v>0.83613288540500197</c:v>
                </c:pt>
                <c:pt idx="90580">
                  <c:v>0.83613288540500197</c:v>
                </c:pt>
                <c:pt idx="90581">
                  <c:v>0.83575961179544611</c:v>
                </c:pt>
                <c:pt idx="90582">
                  <c:v>0.83607169529499625</c:v>
                </c:pt>
                <c:pt idx="90583">
                  <c:v>0.83644510828976859</c:v>
                </c:pt>
                <c:pt idx="90584">
                  <c:v>0.83619402985074631</c:v>
                </c:pt>
                <c:pt idx="90585">
                  <c:v>0.83625512868332708</c:v>
                </c:pt>
                <c:pt idx="90586">
                  <c:v>0.83625512868332708</c:v>
                </c:pt>
                <c:pt idx="90587">
                  <c:v>0.83662812383439011</c:v>
                </c:pt>
                <c:pt idx="90588">
                  <c:v>0.83557046979865779</c:v>
                </c:pt>
                <c:pt idx="90589">
                  <c:v>0.83557046979865779</c:v>
                </c:pt>
                <c:pt idx="90590">
                  <c:v>0.8356317554975774</c:v>
                </c:pt>
                <c:pt idx="90591">
                  <c:v>0.8356317554975774</c:v>
                </c:pt>
                <c:pt idx="90592">
                  <c:v>0.8356317554975774</c:v>
                </c:pt>
                <c:pt idx="90593">
                  <c:v>0.83594332587621178</c:v>
                </c:pt>
                <c:pt idx="90594">
                  <c:v>0.83600447260529276</c:v>
                </c:pt>
                <c:pt idx="90595">
                  <c:v>0.83606557377049184</c:v>
                </c:pt>
                <c:pt idx="90596">
                  <c:v>0.8357541899441342</c:v>
                </c:pt>
                <c:pt idx="90597">
                  <c:v>0.8357541899441342</c:v>
                </c:pt>
                <c:pt idx="90598">
                  <c:v>0.83606557377049184</c:v>
                </c:pt>
                <c:pt idx="90599">
                  <c:v>0.83569299552906118</c:v>
                </c:pt>
                <c:pt idx="90600">
                  <c:v>0.8357541899441342</c:v>
                </c:pt>
                <c:pt idx="90601">
                  <c:v>0.83525903838986215</c:v>
                </c:pt>
                <c:pt idx="90602">
                  <c:v>0.83588213353226415</c:v>
                </c:pt>
                <c:pt idx="90603">
                  <c:v>0.83588213353226415</c:v>
                </c:pt>
                <c:pt idx="90604">
                  <c:v>0.83588213353226415</c:v>
                </c:pt>
                <c:pt idx="90605">
                  <c:v>0.83588213353226415</c:v>
                </c:pt>
                <c:pt idx="90606">
                  <c:v>0.83588213353226415</c:v>
                </c:pt>
                <c:pt idx="90607">
                  <c:v>0.83582089552238814</c:v>
                </c:pt>
                <c:pt idx="90608">
                  <c:v>0.83544776119402997</c:v>
                </c:pt>
                <c:pt idx="90609">
                  <c:v>0.83544776119402997</c:v>
                </c:pt>
                <c:pt idx="90610">
                  <c:v>0.83582089552238814</c:v>
                </c:pt>
                <c:pt idx="90611">
                  <c:v>0.83557046979865779</c:v>
                </c:pt>
                <c:pt idx="90612">
                  <c:v>0.83594332587621178</c:v>
                </c:pt>
                <c:pt idx="90613">
                  <c:v>0.83594332587621178</c:v>
                </c:pt>
                <c:pt idx="90614">
                  <c:v>0.83557046979865779</c:v>
                </c:pt>
                <c:pt idx="90615">
                  <c:v>0.83588213353226415</c:v>
                </c:pt>
                <c:pt idx="90616">
                  <c:v>0.83582089552238814</c:v>
                </c:pt>
                <c:pt idx="90617">
                  <c:v>0.83582089552238814</c:v>
                </c:pt>
                <c:pt idx="90618">
                  <c:v>0.83582089552238814</c:v>
                </c:pt>
                <c:pt idx="90619">
                  <c:v>0.83550913838120111</c:v>
                </c:pt>
                <c:pt idx="90620">
                  <c:v>0.83550913838120111</c:v>
                </c:pt>
                <c:pt idx="90621">
                  <c:v>0.83582089552238814</c:v>
                </c:pt>
                <c:pt idx="90622">
                  <c:v>0.83575961179544622</c:v>
                </c:pt>
                <c:pt idx="90623">
                  <c:v>0.83575961179544622</c:v>
                </c:pt>
                <c:pt idx="90624">
                  <c:v>0.83575961179544622</c:v>
                </c:pt>
                <c:pt idx="90625">
                  <c:v>0.83538633818589025</c:v>
                </c:pt>
                <c:pt idx="90626">
                  <c:v>0.83538633818589025</c:v>
                </c:pt>
                <c:pt idx="90627">
                  <c:v>0.83575961179544622</c:v>
                </c:pt>
                <c:pt idx="90628">
                  <c:v>0.83588213353226415</c:v>
                </c:pt>
                <c:pt idx="90629">
                  <c:v>0.83557046979865779</c:v>
                </c:pt>
                <c:pt idx="90630">
                  <c:v>0.83550913838120111</c:v>
                </c:pt>
                <c:pt idx="90631">
                  <c:v>0.83582089552238814</c:v>
                </c:pt>
                <c:pt idx="90632">
                  <c:v>0.83544776119402997</c:v>
                </c:pt>
                <c:pt idx="90633">
                  <c:v>0.83544776119402997</c:v>
                </c:pt>
                <c:pt idx="90634">
                  <c:v>0.83544776119402997</c:v>
                </c:pt>
                <c:pt idx="90635">
                  <c:v>0.83582089552238814</c:v>
                </c:pt>
                <c:pt idx="90636">
                  <c:v>0.83582089552238814</c:v>
                </c:pt>
                <c:pt idx="90637">
                  <c:v>0.83582089552238814</c:v>
                </c:pt>
                <c:pt idx="90638">
                  <c:v>0.83582089552238814</c:v>
                </c:pt>
                <c:pt idx="90639">
                  <c:v>0.83582089552238814</c:v>
                </c:pt>
                <c:pt idx="90640">
                  <c:v>0.83544776119402997</c:v>
                </c:pt>
                <c:pt idx="90641">
                  <c:v>0.83538633818589025</c:v>
                </c:pt>
                <c:pt idx="90642">
                  <c:v>0.83575961179544622</c:v>
                </c:pt>
                <c:pt idx="90643">
                  <c:v>0.83619402985074631</c:v>
                </c:pt>
                <c:pt idx="90644">
                  <c:v>0.83613288540500197</c:v>
                </c:pt>
                <c:pt idx="90645">
                  <c:v>0.83601045946955543</c:v>
                </c:pt>
                <c:pt idx="90646">
                  <c:v>0.83594917787742895</c:v>
                </c:pt>
                <c:pt idx="90647">
                  <c:v>0.83632286995515692</c:v>
                </c:pt>
                <c:pt idx="90648">
                  <c:v>0.83594917787742895</c:v>
                </c:pt>
                <c:pt idx="90649">
                  <c:v>0.83594917787742895</c:v>
                </c:pt>
                <c:pt idx="90650">
                  <c:v>0.83563690698543147</c:v>
                </c:pt>
                <c:pt idx="90651">
                  <c:v>0.83575961179544622</c:v>
                </c:pt>
                <c:pt idx="90652">
                  <c:v>0.83550913838120111</c:v>
                </c:pt>
                <c:pt idx="90653">
                  <c:v>0.83550913838120111</c:v>
                </c:pt>
                <c:pt idx="90654">
                  <c:v>0.83575961179544622</c:v>
                </c:pt>
                <c:pt idx="90655">
                  <c:v>0.83588213353226415</c:v>
                </c:pt>
                <c:pt idx="90656">
                  <c:v>0.8356317554975774</c:v>
                </c:pt>
                <c:pt idx="90657">
                  <c:v>0.83557046979865779</c:v>
                </c:pt>
                <c:pt idx="90658">
                  <c:v>0.83557046979865779</c:v>
                </c:pt>
                <c:pt idx="90659">
                  <c:v>0.83594332587621178</c:v>
                </c:pt>
                <c:pt idx="90660">
                  <c:v>0.8356317554975774</c:v>
                </c:pt>
                <c:pt idx="90661">
                  <c:v>0.83600447260529276</c:v>
                </c:pt>
                <c:pt idx="90662">
                  <c:v>0.8356317554975774</c:v>
                </c:pt>
                <c:pt idx="90663">
                  <c:v>0.83588213353226415</c:v>
                </c:pt>
                <c:pt idx="90664">
                  <c:v>0.83588213353226415</c:v>
                </c:pt>
                <c:pt idx="90665">
                  <c:v>0.83557046979865779</c:v>
                </c:pt>
                <c:pt idx="90666">
                  <c:v>0.83588213353226415</c:v>
                </c:pt>
                <c:pt idx="90667">
                  <c:v>0.83588213353226415</c:v>
                </c:pt>
                <c:pt idx="90668">
                  <c:v>0.83588213353226415</c:v>
                </c:pt>
                <c:pt idx="90669">
                  <c:v>0.83588213353226415</c:v>
                </c:pt>
                <c:pt idx="90670">
                  <c:v>0.83550913838120111</c:v>
                </c:pt>
                <c:pt idx="90671">
                  <c:v>0.83588213353226415</c:v>
                </c:pt>
                <c:pt idx="90672">
                  <c:v>0.83582089552238814</c:v>
                </c:pt>
                <c:pt idx="90673">
                  <c:v>0.83550913838120111</c:v>
                </c:pt>
                <c:pt idx="90674">
                  <c:v>0.83557046979865779</c:v>
                </c:pt>
                <c:pt idx="90675">
                  <c:v>0.83557046979865779</c:v>
                </c:pt>
                <c:pt idx="90676">
                  <c:v>0.83550913838120111</c:v>
                </c:pt>
                <c:pt idx="90677">
                  <c:v>0.83550913838120111</c:v>
                </c:pt>
                <c:pt idx="90678">
                  <c:v>0.83613288540500197</c:v>
                </c:pt>
                <c:pt idx="90679">
                  <c:v>0.83601045946955543</c:v>
                </c:pt>
                <c:pt idx="90680">
                  <c:v>0.83594917787742895</c:v>
                </c:pt>
                <c:pt idx="90681">
                  <c:v>0.83594917787742895</c:v>
                </c:pt>
                <c:pt idx="90682">
                  <c:v>0.83632286995515692</c:v>
                </c:pt>
                <c:pt idx="90683">
                  <c:v>0.8362616822429908</c:v>
                </c:pt>
                <c:pt idx="90684">
                  <c:v>0.8362616822429908</c:v>
                </c:pt>
                <c:pt idx="90685">
                  <c:v>0.8362616822429908</c:v>
                </c:pt>
                <c:pt idx="90686">
                  <c:v>0.83594917787742895</c:v>
                </c:pt>
                <c:pt idx="90687">
                  <c:v>0.83632286995515692</c:v>
                </c:pt>
                <c:pt idx="90688">
                  <c:v>0.83601045946955543</c:v>
                </c:pt>
                <c:pt idx="90689">
                  <c:v>0.83594917787742895</c:v>
                </c:pt>
                <c:pt idx="90690">
                  <c:v>0.83632286995515692</c:v>
                </c:pt>
                <c:pt idx="90691">
                  <c:v>0.8363840119536794</c:v>
                </c:pt>
                <c:pt idx="90692">
                  <c:v>0.8363840119536794</c:v>
                </c:pt>
                <c:pt idx="90693">
                  <c:v>0.83563690698543147</c:v>
                </c:pt>
                <c:pt idx="90694">
                  <c:v>0.83601045946955543</c:v>
                </c:pt>
                <c:pt idx="90695">
                  <c:v>0.83613288540500197</c:v>
                </c:pt>
                <c:pt idx="90696">
                  <c:v>0.83613288540500197</c:v>
                </c:pt>
                <c:pt idx="90697">
                  <c:v>0.83569828230022403</c:v>
                </c:pt>
                <c:pt idx="90698">
                  <c:v>0.83563690698543147</c:v>
                </c:pt>
                <c:pt idx="90699">
                  <c:v>0.83594917787742895</c:v>
                </c:pt>
                <c:pt idx="90700">
                  <c:v>0.83632286995515692</c:v>
                </c:pt>
                <c:pt idx="90701">
                  <c:v>0.83569828230022403</c:v>
                </c:pt>
                <c:pt idx="90702">
                  <c:v>0.83601045946955543</c:v>
                </c:pt>
                <c:pt idx="90703">
                  <c:v>0.83601045946955543</c:v>
                </c:pt>
                <c:pt idx="90704">
                  <c:v>0.83601045946955543</c:v>
                </c:pt>
                <c:pt idx="90705">
                  <c:v>0.83563690698543147</c:v>
                </c:pt>
                <c:pt idx="90706">
                  <c:v>0.83601045946955543</c:v>
                </c:pt>
                <c:pt idx="90707">
                  <c:v>0.83601045946955543</c:v>
                </c:pt>
                <c:pt idx="90708">
                  <c:v>0.83594917787742895</c:v>
                </c:pt>
                <c:pt idx="90709">
                  <c:v>0.83601045946955543</c:v>
                </c:pt>
                <c:pt idx="90710">
                  <c:v>0.83601045946955543</c:v>
                </c:pt>
                <c:pt idx="90711">
                  <c:v>0.83601045946955543</c:v>
                </c:pt>
                <c:pt idx="90712">
                  <c:v>0.83575961179544622</c:v>
                </c:pt>
                <c:pt idx="90713">
                  <c:v>0.8356317554975774</c:v>
                </c:pt>
                <c:pt idx="90714">
                  <c:v>0.83569299552906118</c:v>
                </c:pt>
                <c:pt idx="90715">
                  <c:v>0.8356317554975774</c:v>
                </c:pt>
                <c:pt idx="90716">
                  <c:v>0.83525903838986215</c:v>
                </c:pt>
                <c:pt idx="90717">
                  <c:v>0.83557046979865779</c:v>
                </c:pt>
                <c:pt idx="90718">
                  <c:v>0.83594332587621178</c:v>
                </c:pt>
                <c:pt idx="90719">
                  <c:v>0.83557046979865779</c:v>
                </c:pt>
                <c:pt idx="90720">
                  <c:v>0.83594332587621178</c:v>
                </c:pt>
                <c:pt idx="90721">
                  <c:v>0.83588213353226415</c:v>
                </c:pt>
                <c:pt idx="90722">
                  <c:v>0.83582089552238814</c:v>
                </c:pt>
                <c:pt idx="90723">
                  <c:v>0.83582089552238814</c:v>
                </c:pt>
                <c:pt idx="90724">
                  <c:v>0.83575961179544622</c:v>
                </c:pt>
                <c:pt idx="90725">
                  <c:v>0.83613288540500197</c:v>
                </c:pt>
                <c:pt idx="90726">
                  <c:v>0.83582089552238814</c:v>
                </c:pt>
                <c:pt idx="90727">
                  <c:v>0.83582089552238814</c:v>
                </c:pt>
                <c:pt idx="90728">
                  <c:v>0.83550913838120111</c:v>
                </c:pt>
                <c:pt idx="90729">
                  <c:v>0.83557046979865779</c:v>
                </c:pt>
                <c:pt idx="90730">
                  <c:v>0.83550913838120111</c:v>
                </c:pt>
                <c:pt idx="90731">
                  <c:v>0.83619402985074631</c:v>
                </c:pt>
                <c:pt idx="90732">
                  <c:v>0.83582089552238814</c:v>
                </c:pt>
                <c:pt idx="90733">
                  <c:v>0.83550913838120111</c:v>
                </c:pt>
                <c:pt idx="90734">
                  <c:v>0.83550913838120111</c:v>
                </c:pt>
                <c:pt idx="90735">
                  <c:v>0.83550913838120111</c:v>
                </c:pt>
                <c:pt idx="90736">
                  <c:v>0.83582089552238814</c:v>
                </c:pt>
                <c:pt idx="90737">
                  <c:v>0.83544776119402997</c:v>
                </c:pt>
                <c:pt idx="90738">
                  <c:v>0.83582089552238814</c:v>
                </c:pt>
                <c:pt idx="90739">
                  <c:v>0.83582089552238814</c:v>
                </c:pt>
                <c:pt idx="90740">
                  <c:v>0.83582089552238814</c:v>
                </c:pt>
                <c:pt idx="90741">
                  <c:v>0.83544776119402997</c:v>
                </c:pt>
                <c:pt idx="90742">
                  <c:v>0.83607169529499625</c:v>
                </c:pt>
                <c:pt idx="90743">
                  <c:v>0.83632286995515692</c:v>
                </c:pt>
                <c:pt idx="90744">
                  <c:v>0.83632286995515692</c:v>
                </c:pt>
                <c:pt idx="90745">
                  <c:v>0.83632286995515692</c:v>
                </c:pt>
                <c:pt idx="90746">
                  <c:v>0.83601045946955543</c:v>
                </c:pt>
                <c:pt idx="90747">
                  <c:v>0.83613288540500197</c:v>
                </c:pt>
                <c:pt idx="90748">
                  <c:v>0.83582089552238814</c:v>
                </c:pt>
                <c:pt idx="90749">
                  <c:v>0.83575961179544622</c:v>
                </c:pt>
                <c:pt idx="90750">
                  <c:v>0.83582089552238814</c:v>
                </c:pt>
                <c:pt idx="90751">
                  <c:v>0.83582089552238814</c:v>
                </c:pt>
                <c:pt idx="90752">
                  <c:v>0.83550913838120111</c:v>
                </c:pt>
                <c:pt idx="90753">
                  <c:v>0.83582089552238814</c:v>
                </c:pt>
                <c:pt idx="90754">
                  <c:v>0.83582089552238814</c:v>
                </c:pt>
                <c:pt idx="90755">
                  <c:v>0.83588213353226415</c:v>
                </c:pt>
                <c:pt idx="90756">
                  <c:v>0.8356317554975774</c:v>
                </c:pt>
                <c:pt idx="90757">
                  <c:v>0.8353204172876304</c:v>
                </c:pt>
                <c:pt idx="90758">
                  <c:v>0.8353204172876304</c:v>
                </c:pt>
                <c:pt idx="90759">
                  <c:v>0.83600447260529276</c:v>
                </c:pt>
                <c:pt idx="90760">
                  <c:v>0.83600447260529276</c:v>
                </c:pt>
                <c:pt idx="90761">
                  <c:v>0.83594332587621178</c:v>
                </c:pt>
                <c:pt idx="90762">
                  <c:v>0.8356317554975774</c:v>
                </c:pt>
                <c:pt idx="90763">
                  <c:v>0.8356317554975774</c:v>
                </c:pt>
                <c:pt idx="90764">
                  <c:v>0.8356317554975774</c:v>
                </c:pt>
                <c:pt idx="90765">
                  <c:v>0.83594332587621178</c:v>
                </c:pt>
                <c:pt idx="90766">
                  <c:v>0.83557046979865779</c:v>
                </c:pt>
                <c:pt idx="90767">
                  <c:v>0.83594332587621178</c:v>
                </c:pt>
                <c:pt idx="90768">
                  <c:v>0.8356317554975774</c:v>
                </c:pt>
                <c:pt idx="90769">
                  <c:v>0.83569299552906118</c:v>
                </c:pt>
                <c:pt idx="90770">
                  <c:v>0.83600447260529276</c:v>
                </c:pt>
                <c:pt idx="90771">
                  <c:v>0.83569299552906118</c:v>
                </c:pt>
                <c:pt idx="90772">
                  <c:v>0.83569299552906118</c:v>
                </c:pt>
                <c:pt idx="90773">
                  <c:v>0.83637718971300801</c:v>
                </c:pt>
                <c:pt idx="90774">
                  <c:v>0.83637718971300801</c:v>
                </c:pt>
                <c:pt idx="90775">
                  <c:v>0.83600447260529276</c:v>
                </c:pt>
                <c:pt idx="90776">
                  <c:v>0.8353204172876304</c:v>
                </c:pt>
                <c:pt idx="90777">
                  <c:v>0.8353204172876304</c:v>
                </c:pt>
                <c:pt idx="90778">
                  <c:v>0.83637718971300801</c:v>
                </c:pt>
                <c:pt idx="90779">
                  <c:v>0.83600447260529276</c:v>
                </c:pt>
                <c:pt idx="90780">
                  <c:v>0.83569299552906118</c:v>
                </c:pt>
                <c:pt idx="90781">
                  <c:v>0.8353204172876304</c:v>
                </c:pt>
                <c:pt idx="90782">
                  <c:v>0.8353204172876304</c:v>
                </c:pt>
                <c:pt idx="90783">
                  <c:v>0.83569299552906118</c:v>
                </c:pt>
                <c:pt idx="90784">
                  <c:v>0.83569299552906118</c:v>
                </c:pt>
                <c:pt idx="90785">
                  <c:v>0.83569299552906118</c:v>
                </c:pt>
                <c:pt idx="90786">
                  <c:v>0.83600447260529276</c:v>
                </c:pt>
                <c:pt idx="90787">
                  <c:v>0.8356317554975774</c:v>
                </c:pt>
                <c:pt idx="90788">
                  <c:v>0.8353204172876304</c:v>
                </c:pt>
                <c:pt idx="90789">
                  <c:v>0.8356317554975774</c:v>
                </c:pt>
                <c:pt idx="90790">
                  <c:v>0.83557046979865779</c:v>
                </c:pt>
                <c:pt idx="90791">
                  <c:v>0.83594332587621178</c:v>
                </c:pt>
                <c:pt idx="90792">
                  <c:v>0.83619402985074631</c:v>
                </c:pt>
                <c:pt idx="90793">
                  <c:v>0.83613288540500197</c:v>
                </c:pt>
                <c:pt idx="90794">
                  <c:v>0.83613288540500197</c:v>
                </c:pt>
                <c:pt idx="90795">
                  <c:v>0.83613288540500197</c:v>
                </c:pt>
                <c:pt idx="90796">
                  <c:v>0.83607169529499625</c:v>
                </c:pt>
                <c:pt idx="90797">
                  <c:v>0.83607169529499625</c:v>
                </c:pt>
                <c:pt idx="90798">
                  <c:v>0.83613288540500197</c:v>
                </c:pt>
                <c:pt idx="90799">
                  <c:v>0.83613288540500197</c:v>
                </c:pt>
                <c:pt idx="90800">
                  <c:v>0.83582089552238814</c:v>
                </c:pt>
                <c:pt idx="90801">
                  <c:v>0.83613288540500197</c:v>
                </c:pt>
                <c:pt idx="90802">
                  <c:v>0.83550913838120111</c:v>
                </c:pt>
                <c:pt idx="90803">
                  <c:v>0.83594332587621178</c:v>
                </c:pt>
                <c:pt idx="90804">
                  <c:v>0.8356317554975774</c:v>
                </c:pt>
                <c:pt idx="90805">
                  <c:v>0.83538175046554941</c:v>
                </c:pt>
                <c:pt idx="90806">
                  <c:v>0.83569299552906118</c:v>
                </c:pt>
                <c:pt idx="90807">
                  <c:v>0.83569299552906118</c:v>
                </c:pt>
                <c:pt idx="90808">
                  <c:v>0.83569299552906118</c:v>
                </c:pt>
                <c:pt idx="90809">
                  <c:v>0.83569299552906118</c:v>
                </c:pt>
                <c:pt idx="90810">
                  <c:v>0.8356317554975774</c:v>
                </c:pt>
                <c:pt idx="90811">
                  <c:v>0.8356317554975774</c:v>
                </c:pt>
                <c:pt idx="90812">
                  <c:v>0.83557046979865779</c:v>
                </c:pt>
                <c:pt idx="90813">
                  <c:v>0.83550913838120111</c:v>
                </c:pt>
                <c:pt idx="90814">
                  <c:v>0.83588213353226415</c:v>
                </c:pt>
                <c:pt idx="90815">
                  <c:v>0.83582089552238814</c:v>
                </c:pt>
                <c:pt idx="90816">
                  <c:v>0.83582089552238814</c:v>
                </c:pt>
                <c:pt idx="90817">
                  <c:v>0.83588213353226415</c:v>
                </c:pt>
                <c:pt idx="90818">
                  <c:v>0.83582089552238814</c:v>
                </c:pt>
                <c:pt idx="90819">
                  <c:v>0.83575961179544622</c:v>
                </c:pt>
                <c:pt idx="90820">
                  <c:v>0.83575961179544611</c:v>
                </c:pt>
                <c:pt idx="90821">
                  <c:v>0.83601045946955543</c:v>
                </c:pt>
                <c:pt idx="90822">
                  <c:v>0.83613288540500197</c:v>
                </c:pt>
                <c:pt idx="90823">
                  <c:v>0.83619402985074631</c:v>
                </c:pt>
                <c:pt idx="90824">
                  <c:v>0.83613288540500197</c:v>
                </c:pt>
                <c:pt idx="90825">
                  <c:v>0.83582089552238814</c:v>
                </c:pt>
                <c:pt idx="90826">
                  <c:v>0.83550913838120111</c:v>
                </c:pt>
                <c:pt idx="90827">
                  <c:v>0.83557046979865779</c:v>
                </c:pt>
                <c:pt idx="90828">
                  <c:v>0.83557046979865779</c:v>
                </c:pt>
                <c:pt idx="90829">
                  <c:v>0.83582089552238814</c:v>
                </c:pt>
                <c:pt idx="90830">
                  <c:v>0.83544776119402997</c:v>
                </c:pt>
                <c:pt idx="90831">
                  <c:v>0.83582089552238814</c:v>
                </c:pt>
                <c:pt idx="90832">
                  <c:v>0.83550913838120111</c:v>
                </c:pt>
                <c:pt idx="90833">
                  <c:v>0.83557046979865779</c:v>
                </c:pt>
                <c:pt idx="90834">
                  <c:v>0.83582089552238814</c:v>
                </c:pt>
                <c:pt idx="90835">
                  <c:v>0.83544776119402997</c:v>
                </c:pt>
                <c:pt idx="90836">
                  <c:v>0.83544776119402997</c:v>
                </c:pt>
                <c:pt idx="90837">
                  <c:v>0.83607169529499625</c:v>
                </c:pt>
                <c:pt idx="90838">
                  <c:v>0.83607169529499625</c:v>
                </c:pt>
                <c:pt idx="90839">
                  <c:v>0.83613288540500197</c:v>
                </c:pt>
                <c:pt idx="90840">
                  <c:v>0.83613288540500197</c:v>
                </c:pt>
                <c:pt idx="90841">
                  <c:v>0.83607169529499625</c:v>
                </c:pt>
                <c:pt idx="90842">
                  <c:v>0.83607169529499625</c:v>
                </c:pt>
                <c:pt idx="90843">
                  <c:v>0.83607169529499625</c:v>
                </c:pt>
                <c:pt idx="90844">
                  <c:v>0.83607169529499625</c:v>
                </c:pt>
                <c:pt idx="90845">
                  <c:v>0.83601045946955543</c:v>
                </c:pt>
                <c:pt idx="90846">
                  <c:v>0.83601045946955543</c:v>
                </c:pt>
                <c:pt idx="90847">
                  <c:v>0.83601045946955543</c:v>
                </c:pt>
                <c:pt idx="90848">
                  <c:v>0.8363840119536794</c:v>
                </c:pt>
                <c:pt idx="90849">
                  <c:v>0.8363840119536794</c:v>
                </c:pt>
                <c:pt idx="90850">
                  <c:v>0.83601045946955543</c:v>
                </c:pt>
                <c:pt idx="90851">
                  <c:v>0.83601045946955543</c:v>
                </c:pt>
                <c:pt idx="90852">
                  <c:v>0.83601045946955543</c:v>
                </c:pt>
                <c:pt idx="90853">
                  <c:v>0.83607169529499625</c:v>
                </c:pt>
                <c:pt idx="90854">
                  <c:v>0.83607169529499625</c:v>
                </c:pt>
                <c:pt idx="90855">
                  <c:v>0.83582089552238814</c:v>
                </c:pt>
                <c:pt idx="90856">
                  <c:v>0.83582089552238814</c:v>
                </c:pt>
                <c:pt idx="90857">
                  <c:v>0.83575961179544622</c:v>
                </c:pt>
                <c:pt idx="90858">
                  <c:v>0.83582089552238814</c:v>
                </c:pt>
                <c:pt idx="90859">
                  <c:v>0.83550913838120111</c:v>
                </c:pt>
                <c:pt idx="90860">
                  <c:v>0.83588213353226415</c:v>
                </c:pt>
                <c:pt idx="90861">
                  <c:v>0.83550913838120111</c:v>
                </c:pt>
                <c:pt idx="90862">
                  <c:v>0.83550913838120111</c:v>
                </c:pt>
                <c:pt idx="90863">
                  <c:v>0.83550913838120111</c:v>
                </c:pt>
                <c:pt idx="90864">
                  <c:v>0.83613288540500197</c:v>
                </c:pt>
                <c:pt idx="90865">
                  <c:v>0.83644510828976859</c:v>
                </c:pt>
                <c:pt idx="90866">
                  <c:v>0.83601045946955543</c:v>
                </c:pt>
                <c:pt idx="90867">
                  <c:v>0.83601045946955543</c:v>
                </c:pt>
                <c:pt idx="90868">
                  <c:v>0.83563690698543147</c:v>
                </c:pt>
                <c:pt idx="90869">
                  <c:v>0.83601045946955543</c:v>
                </c:pt>
                <c:pt idx="90870">
                  <c:v>0.83601045946955543</c:v>
                </c:pt>
                <c:pt idx="90871">
                  <c:v>0.83601045946955543</c:v>
                </c:pt>
                <c:pt idx="90872">
                  <c:v>0.83601045946955543</c:v>
                </c:pt>
                <c:pt idx="90873">
                  <c:v>0.8363840119536794</c:v>
                </c:pt>
                <c:pt idx="90874">
                  <c:v>0.83601045946955543</c:v>
                </c:pt>
                <c:pt idx="90875">
                  <c:v>0.83601045946955543</c:v>
                </c:pt>
                <c:pt idx="90876">
                  <c:v>0.83613288540500197</c:v>
                </c:pt>
                <c:pt idx="90877">
                  <c:v>0.83619402985074631</c:v>
                </c:pt>
                <c:pt idx="90878">
                  <c:v>0.83619402985074631</c:v>
                </c:pt>
                <c:pt idx="90879">
                  <c:v>0.83613288540500197</c:v>
                </c:pt>
                <c:pt idx="90880">
                  <c:v>0.83650615901455772</c:v>
                </c:pt>
                <c:pt idx="90881">
                  <c:v>0.83619402985074631</c:v>
                </c:pt>
                <c:pt idx="90882">
                  <c:v>0.83619402985074631</c:v>
                </c:pt>
                <c:pt idx="90883">
                  <c:v>0.83625512868332708</c:v>
                </c:pt>
                <c:pt idx="90884">
                  <c:v>0.83588213353226415</c:v>
                </c:pt>
                <c:pt idx="90885">
                  <c:v>0.83582089552238814</c:v>
                </c:pt>
                <c:pt idx="90886">
                  <c:v>0.83625512868332708</c:v>
                </c:pt>
                <c:pt idx="90887">
                  <c:v>0.83594332587621178</c:v>
                </c:pt>
                <c:pt idx="90888">
                  <c:v>0.83631618195376578</c:v>
                </c:pt>
                <c:pt idx="90889">
                  <c:v>0.83557046979865779</c:v>
                </c:pt>
                <c:pt idx="90890">
                  <c:v>0.83588213353226415</c:v>
                </c:pt>
                <c:pt idx="90891">
                  <c:v>0.8356317554975774</c:v>
                </c:pt>
                <c:pt idx="90892">
                  <c:v>0.8356317554975774</c:v>
                </c:pt>
                <c:pt idx="90893">
                  <c:v>0.83557046979865779</c:v>
                </c:pt>
                <c:pt idx="90894">
                  <c:v>0.83557046979865779</c:v>
                </c:pt>
                <c:pt idx="90895">
                  <c:v>0.83600447260529276</c:v>
                </c:pt>
                <c:pt idx="90896">
                  <c:v>0.8356317554975774</c:v>
                </c:pt>
                <c:pt idx="90897">
                  <c:v>0.8356317554975774</c:v>
                </c:pt>
                <c:pt idx="90898">
                  <c:v>0.83557046979865779</c:v>
                </c:pt>
                <c:pt idx="90899">
                  <c:v>0.83557046979865779</c:v>
                </c:pt>
                <c:pt idx="90900">
                  <c:v>0.83594332587621178</c:v>
                </c:pt>
                <c:pt idx="90901">
                  <c:v>0.83557046979865779</c:v>
                </c:pt>
                <c:pt idx="90902">
                  <c:v>0.83550913838120111</c:v>
                </c:pt>
                <c:pt idx="90903">
                  <c:v>0.83588213353226415</c:v>
                </c:pt>
                <c:pt idx="90904">
                  <c:v>0.83557046979865779</c:v>
                </c:pt>
                <c:pt idx="90905">
                  <c:v>0.83569299552906118</c:v>
                </c:pt>
                <c:pt idx="90906">
                  <c:v>0.83606557377049184</c:v>
                </c:pt>
                <c:pt idx="90907">
                  <c:v>0.8357541899441342</c:v>
                </c:pt>
                <c:pt idx="90908">
                  <c:v>0.83544303797468367</c:v>
                </c:pt>
                <c:pt idx="90909">
                  <c:v>0.83544303797468367</c:v>
                </c:pt>
                <c:pt idx="90910">
                  <c:v>0.83550427986602172</c:v>
                </c:pt>
                <c:pt idx="90911">
                  <c:v>0.83581533879374537</c:v>
                </c:pt>
                <c:pt idx="90912">
                  <c:v>0.83581533879374537</c:v>
                </c:pt>
                <c:pt idx="90913">
                  <c:v>0.8357541899441342</c:v>
                </c:pt>
                <c:pt idx="90914">
                  <c:v>0.8356317554975774</c:v>
                </c:pt>
                <c:pt idx="90915">
                  <c:v>0.83588213353226415</c:v>
                </c:pt>
                <c:pt idx="90916">
                  <c:v>0.83619402985074631</c:v>
                </c:pt>
                <c:pt idx="90917">
                  <c:v>0.83594332587621178</c:v>
                </c:pt>
                <c:pt idx="90918">
                  <c:v>0.83557046979865779</c:v>
                </c:pt>
                <c:pt idx="90919">
                  <c:v>0.8356317554975774</c:v>
                </c:pt>
                <c:pt idx="90920">
                  <c:v>0.8356317554975774</c:v>
                </c:pt>
                <c:pt idx="90921">
                  <c:v>0.83569299552906118</c:v>
                </c:pt>
                <c:pt idx="90922">
                  <c:v>0.83569299552906118</c:v>
                </c:pt>
                <c:pt idx="90923">
                  <c:v>0.83538175046554941</c:v>
                </c:pt>
                <c:pt idx="90924">
                  <c:v>0.8357541899441342</c:v>
                </c:pt>
                <c:pt idx="90925">
                  <c:v>0.83544303797468367</c:v>
                </c:pt>
                <c:pt idx="90926">
                  <c:v>0.8357541899441342</c:v>
                </c:pt>
                <c:pt idx="90927">
                  <c:v>0.8357541899441342</c:v>
                </c:pt>
                <c:pt idx="90928">
                  <c:v>0.8356317554975774</c:v>
                </c:pt>
                <c:pt idx="90929">
                  <c:v>0.83625512868332708</c:v>
                </c:pt>
                <c:pt idx="90930">
                  <c:v>0.83625512868332708</c:v>
                </c:pt>
                <c:pt idx="90931">
                  <c:v>0.83625512868332708</c:v>
                </c:pt>
                <c:pt idx="90932">
                  <c:v>0.83594332587621178</c:v>
                </c:pt>
                <c:pt idx="90933">
                  <c:v>0.83594332587621178</c:v>
                </c:pt>
                <c:pt idx="90934">
                  <c:v>0.83625512868332708</c:v>
                </c:pt>
                <c:pt idx="90935">
                  <c:v>0.83594332587621178</c:v>
                </c:pt>
                <c:pt idx="90936">
                  <c:v>0.83625512868332708</c:v>
                </c:pt>
                <c:pt idx="90937">
                  <c:v>0.83631618195376578</c:v>
                </c:pt>
                <c:pt idx="90938">
                  <c:v>0.83625512868332708</c:v>
                </c:pt>
                <c:pt idx="90939">
                  <c:v>0.83588213353226415</c:v>
                </c:pt>
                <c:pt idx="90940">
                  <c:v>0.83619402985074631</c:v>
                </c:pt>
                <c:pt idx="90941">
                  <c:v>0.83588213353226415</c:v>
                </c:pt>
                <c:pt idx="90942">
                  <c:v>0.83625512868332708</c:v>
                </c:pt>
                <c:pt idx="90943">
                  <c:v>0.83588213353226415</c:v>
                </c:pt>
                <c:pt idx="90944">
                  <c:v>0.83594332587621178</c:v>
                </c:pt>
                <c:pt idx="90945">
                  <c:v>0.83569299552906096</c:v>
                </c:pt>
                <c:pt idx="90946">
                  <c:v>0.83600447260529265</c:v>
                </c:pt>
                <c:pt idx="90947">
                  <c:v>0.83588213353226415</c:v>
                </c:pt>
                <c:pt idx="90948">
                  <c:v>0.83588213353226415</c:v>
                </c:pt>
                <c:pt idx="90949">
                  <c:v>0.83625512868332708</c:v>
                </c:pt>
                <c:pt idx="90950">
                  <c:v>0.83625512868332708</c:v>
                </c:pt>
                <c:pt idx="90951">
                  <c:v>0.83625512868332708</c:v>
                </c:pt>
                <c:pt idx="90952">
                  <c:v>0.83625512868332708</c:v>
                </c:pt>
                <c:pt idx="90953">
                  <c:v>0.83582089552238814</c:v>
                </c:pt>
                <c:pt idx="90954">
                  <c:v>0.83582089552238814</c:v>
                </c:pt>
                <c:pt idx="90955">
                  <c:v>0.83619402985074631</c:v>
                </c:pt>
                <c:pt idx="90956">
                  <c:v>0.83625512868332708</c:v>
                </c:pt>
                <c:pt idx="90957">
                  <c:v>0.83588213353226415</c:v>
                </c:pt>
                <c:pt idx="90958">
                  <c:v>0.83625512868332708</c:v>
                </c:pt>
                <c:pt idx="90959">
                  <c:v>0.83600447260529265</c:v>
                </c:pt>
                <c:pt idx="90960">
                  <c:v>0.83600447260529265</c:v>
                </c:pt>
                <c:pt idx="90961">
                  <c:v>0.83594332587621178</c:v>
                </c:pt>
                <c:pt idx="90962">
                  <c:v>0.83588213353226415</c:v>
                </c:pt>
                <c:pt idx="90963">
                  <c:v>0.83588213353226415</c:v>
                </c:pt>
                <c:pt idx="90964">
                  <c:v>0.83588213353226415</c:v>
                </c:pt>
                <c:pt idx="90965">
                  <c:v>0.83625512868332708</c:v>
                </c:pt>
                <c:pt idx="90966">
                  <c:v>0.83625512868332708</c:v>
                </c:pt>
                <c:pt idx="90967">
                  <c:v>0.83594332587621178</c:v>
                </c:pt>
                <c:pt idx="90968">
                  <c:v>0.83594332587621178</c:v>
                </c:pt>
                <c:pt idx="90969">
                  <c:v>0.83594332587621178</c:v>
                </c:pt>
                <c:pt idx="90970">
                  <c:v>0.83594332587621178</c:v>
                </c:pt>
                <c:pt idx="90971">
                  <c:v>0.83625512868332708</c:v>
                </c:pt>
                <c:pt idx="90972">
                  <c:v>0.83588213353226415</c:v>
                </c:pt>
                <c:pt idx="90973">
                  <c:v>0.83588213353226415</c:v>
                </c:pt>
                <c:pt idx="90974">
                  <c:v>0.83588213353226415</c:v>
                </c:pt>
                <c:pt idx="90975">
                  <c:v>0.83582089552238814</c:v>
                </c:pt>
                <c:pt idx="90976">
                  <c:v>0.83613288540500197</c:v>
                </c:pt>
                <c:pt idx="90977">
                  <c:v>0.83588213353226415</c:v>
                </c:pt>
                <c:pt idx="90978">
                  <c:v>0.83625512868332708</c:v>
                </c:pt>
                <c:pt idx="90979">
                  <c:v>0.83594332587621178</c:v>
                </c:pt>
                <c:pt idx="90980">
                  <c:v>0.83600447260529265</c:v>
                </c:pt>
                <c:pt idx="90981">
                  <c:v>0.83600447260529265</c:v>
                </c:pt>
                <c:pt idx="90982">
                  <c:v>0.83569299552906118</c:v>
                </c:pt>
                <c:pt idx="90983">
                  <c:v>0.83612662942271887</c:v>
                </c:pt>
                <c:pt idx="90984">
                  <c:v>0.83581533879374537</c:v>
                </c:pt>
                <c:pt idx="90985">
                  <c:v>0.83587644212876822</c:v>
                </c:pt>
                <c:pt idx="90986">
                  <c:v>0.83550427986602172</c:v>
                </c:pt>
                <c:pt idx="90987">
                  <c:v>0.83581533879374537</c:v>
                </c:pt>
                <c:pt idx="90988">
                  <c:v>0.83581533879374537</c:v>
                </c:pt>
                <c:pt idx="90989">
                  <c:v>0.8357541899441342</c:v>
                </c:pt>
                <c:pt idx="90990">
                  <c:v>0.83600447260529265</c:v>
                </c:pt>
                <c:pt idx="90991">
                  <c:v>0.83625512868332708</c:v>
                </c:pt>
                <c:pt idx="90992">
                  <c:v>0.83619402985074631</c:v>
                </c:pt>
                <c:pt idx="90993">
                  <c:v>0.83588213353226415</c:v>
                </c:pt>
                <c:pt idx="90994">
                  <c:v>0.83588213353226415</c:v>
                </c:pt>
                <c:pt idx="90995">
                  <c:v>0.83588213353226415</c:v>
                </c:pt>
                <c:pt idx="90996">
                  <c:v>0.83594332587621178</c:v>
                </c:pt>
                <c:pt idx="90997">
                  <c:v>0.8356317554975774</c:v>
                </c:pt>
                <c:pt idx="90998">
                  <c:v>0.83569299552906118</c:v>
                </c:pt>
                <c:pt idx="90999">
                  <c:v>0.83569299552906118</c:v>
                </c:pt>
                <c:pt idx="91000">
                  <c:v>0.83600447260529265</c:v>
                </c:pt>
                <c:pt idx="91001">
                  <c:v>0.83588213353226415</c:v>
                </c:pt>
                <c:pt idx="91002">
                  <c:v>0.83550913838120111</c:v>
                </c:pt>
                <c:pt idx="91003">
                  <c:v>0.83588213353226415</c:v>
                </c:pt>
                <c:pt idx="91004">
                  <c:v>0.83631618195376578</c:v>
                </c:pt>
                <c:pt idx="91005">
                  <c:v>0.83619402985074631</c:v>
                </c:pt>
                <c:pt idx="91006">
                  <c:v>0.83619402985074631</c:v>
                </c:pt>
                <c:pt idx="91007">
                  <c:v>0.83625512868332708</c:v>
                </c:pt>
                <c:pt idx="91008">
                  <c:v>0.83631618195376578</c:v>
                </c:pt>
                <c:pt idx="91009">
                  <c:v>0.8353204172876304</c:v>
                </c:pt>
                <c:pt idx="91010">
                  <c:v>0.8357541899441342</c:v>
                </c:pt>
                <c:pt idx="91011">
                  <c:v>0.8357541899441342</c:v>
                </c:pt>
                <c:pt idx="91012">
                  <c:v>0.83538175046554941</c:v>
                </c:pt>
                <c:pt idx="91013">
                  <c:v>0.83538175046554941</c:v>
                </c:pt>
                <c:pt idx="91014">
                  <c:v>0.83569299552906118</c:v>
                </c:pt>
                <c:pt idx="91015">
                  <c:v>0.83600447260529265</c:v>
                </c:pt>
                <c:pt idx="91016">
                  <c:v>0.83600447260529265</c:v>
                </c:pt>
                <c:pt idx="91017">
                  <c:v>0.83600447260529265</c:v>
                </c:pt>
                <c:pt idx="91018">
                  <c:v>0.83606557377049184</c:v>
                </c:pt>
                <c:pt idx="91019">
                  <c:v>0.8357541899441342</c:v>
                </c:pt>
                <c:pt idx="91020">
                  <c:v>0.83544303797468367</c:v>
                </c:pt>
                <c:pt idx="91021">
                  <c:v>0.8357541899441342</c:v>
                </c:pt>
                <c:pt idx="91022">
                  <c:v>0.83600447260529265</c:v>
                </c:pt>
                <c:pt idx="91023">
                  <c:v>0.83619402985074631</c:v>
                </c:pt>
                <c:pt idx="91024">
                  <c:v>0.83613288540500197</c:v>
                </c:pt>
                <c:pt idx="91025">
                  <c:v>0.83588213353226415</c:v>
                </c:pt>
                <c:pt idx="91026">
                  <c:v>0.83594332587621178</c:v>
                </c:pt>
                <c:pt idx="91027">
                  <c:v>0.83594332587621178</c:v>
                </c:pt>
                <c:pt idx="91028">
                  <c:v>0.83594332587621178</c:v>
                </c:pt>
                <c:pt idx="91029">
                  <c:v>0.83525903838986215</c:v>
                </c:pt>
                <c:pt idx="91030">
                  <c:v>0.83519761372110379</c:v>
                </c:pt>
                <c:pt idx="91031">
                  <c:v>0.83544776119402997</c:v>
                </c:pt>
                <c:pt idx="91032">
                  <c:v>0.83601045946955543</c:v>
                </c:pt>
                <c:pt idx="91033">
                  <c:v>0.83601045946955543</c:v>
                </c:pt>
                <c:pt idx="91034">
                  <c:v>0.83632286995515692</c:v>
                </c:pt>
                <c:pt idx="91035">
                  <c:v>0.83601045946955543</c:v>
                </c:pt>
                <c:pt idx="91036">
                  <c:v>0.83607169529499625</c:v>
                </c:pt>
                <c:pt idx="91037">
                  <c:v>0.83588213353226415</c:v>
                </c:pt>
                <c:pt idx="91038">
                  <c:v>0.83594332587621178</c:v>
                </c:pt>
                <c:pt idx="91039">
                  <c:v>0.83588213353226415</c:v>
                </c:pt>
                <c:pt idx="91040">
                  <c:v>0.83575961179544611</c:v>
                </c:pt>
                <c:pt idx="91041">
                  <c:v>0.83619402985074631</c:v>
                </c:pt>
                <c:pt idx="91042">
                  <c:v>0.83557046979865779</c:v>
                </c:pt>
                <c:pt idx="91043">
                  <c:v>0.83594332587621178</c:v>
                </c:pt>
                <c:pt idx="91044">
                  <c:v>0.83594332587621178</c:v>
                </c:pt>
                <c:pt idx="91045">
                  <c:v>0.83619402985074631</c:v>
                </c:pt>
                <c:pt idx="91046">
                  <c:v>0.83575961179544611</c:v>
                </c:pt>
                <c:pt idx="91047">
                  <c:v>0.83575961179544611</c:v>
                </c:pt>
                <c:pt idx="91048">
                  <c:v>0.83619402985074631</c:v>
                </c:pt>
                <c:pt idx="91049">
                  <c:v>0.83557046979865779</c:v>
                </c:pt>
                <c:pt idx="91050">
                  <c:v>0.83594332587621178</c:v>
                </c:pt>
                <c:pt idx="91051">
                  <c:v>0.83557046979865779</c:v>
                </c:pt>
                <c:pt idx="91052">
                  <c:v>0.83550913838120111</c:v>
                </c:pt>
                <c:pt idx="91053">
                  <c:v>0.83582089552238814</c:v>
                </c:pt>
                <c:pt idx="91054">
                  <c:v>0.83613288540500197</c:v>
                </c:pt>
                <c:pt idx="91055">
                  <c:v>0.83607169529499625</c:v>
                </c:pt>
                <c:pt idx="91056">
                  <c:v>0.83575961179544611</c:v>
                </c:pt>
                <c:pt idx="91057">
                  <c:v>0.83575961179544611</c:v>
                </c:pt>
                <c:pt idx="91058">
                  <c:v>0.83582089552238814</c:v>
                </c:pt>
                <c:pt idx="91059">
                  <c:v>0.83588213353226415</c:v>
                </c:pt>
                <c:pt idx="91060">
                  <c:v>0.83550913838120111</c:v>
                </c:pt>
                <c:pt idx="91061">
                  <c:v>0.83557046979865779</c:v>
                </c:pt>
                <c:pt idx="91062">
                  <c:v>0.83600447260529265</c:v>
                </c:pt>
                <c:pt idx="91063">
                  <c:v>0.83600447260529265</c:v>
                </c:pt>
                <c:pt idx="91064">
                  <c:v>0.83594332587621178</c:v>
                </c:pt>
                <c:pt idx="91065">
                  <c:v>0.83588213353226415</c:v>
                </c:pt>
                <c:pt idx="91066">
                  <c:v>0.83607169529499625</c:v>
                </c:pt>
                <c:pt idx="91067">
                  <c:v>0.83601045946955543</c:v>
                </c:pt>
                <c:pt idx="91068">
                  <c:v>0.83607169529499625</c:v>
                </c:pt>
                <c:pt idx="91069">
                  <c:v>0.83625512868332708</c:v>
                </c:pt>
                <c:pt idx="91070">
                  <c:v>0.83557046979865779</c:v>
                </c:pt>
                <c:pt idx="91071">
                  <c:v>0.8356317554975774</c:v>
                </c:pt>
                <c:pt idx="91072">
                  <c:v>0.8356317554975774</c:v>
                </c:pt>
                <c:pt idx="91073">
                  <c:v>0.8356317554975774</c:v>
                </c:pt>
                <c:pt idx="91074">
                  <c:v>0.83588213353226415</c:v>
                </c:pt>
                <c:pt idx="91075">
                  <c:v>0.83582089552238814</c:v>
                </c:pt>
                <c:pt idx="91076">
                  <c:v>0.83613288540500197</c:v>
                </c:pt>
                <c:pt idx="91077">
                  <c:v>0.83613288540500197</c:v>
                </c:pt>
                <c:pt idx="91078">
                  <c:v>0.83644510828976859</c:v>
                </c:pt>
                <c:pt idx="91079">
                  <c:v>0.8363840119536794</c:v>
                </c:pt>
                <c:pt idx="91080">
                  <c:v>0.83607169529499625</c:v>
                </c:pt>
                <c:pt idx="91081">
                  <c:v>0.83607169529499625</c:v>
                </c:pt>
                <c:pt idx="91082">
                  <c:v>0.83607169529499625</c:v>
                </c:pt>
                <c:pt idx="91083">
                  <c:v>0.83613288540500197</c:v>
                </c:pt>
                <c:pt idx="91084">
                  <c:v>0.83544776119402997</c:v>
                </c:pt>
                <c:pt idx="91085">
                  <c:v>0.83557046979865779</c:v>
                </c:pt>
                <c:pt idx="91086">
                  <c:v>0.8356317554975774</c:v>
                </c:pt>
                <c:pt idx="91087">
                  <c:v>0.8356317554975774</c:v>
                </c:pt>
                <c:pt idx="91088">
                  <c:v>0.83594332587621178</c:v>
                </c:pt>
                <c:pt idx="91089">
                  <c:v>0.83588213353226415</c:v>
                </c:pt>
                <c:pt idx="91090">
                  <c:v>0.83582089552238814</c:v>
                </c:pt>
                <c:pt idx="91091">
                  <c:v>0.83575961179544611</c:v>
                </c:pt>
                <c:pt idx="91092">
                  <c:v>0.83613288540500197</c:v>
                </c:pt>
                <c:pt idx="91093">
                  <c:v>0.83644510828976859</c:v>
                </c:pt>
                <c:pt idx="91094">
                  <c:v>0.83650615901455772</c:v>
                </c:pt>
                <c:pt idx="91095">
                  <c:v>0.83550913838120111</c:v>
                </c:pt>
                <c:pt idx="91096">
                  <c:v>0.83550913838120111</c:v>
                </c:pt>
                <c:pt idx="91097">
                  <c:v>0.83519761372110379</c:v>
                </c:pt>
                <c:pt idx="91098">
                  <c:v>0.83557046979865779</c:v>
                </c:pt>
                <c:pt idx="91099">
                  <c:v>0.83557046979865779</c:v>
                </c:pt>
                <c:pt idx="91100">
                  <c:v>0.83557046979865779</c:v>
                </c:pt>
                <c:pt idx="91101">
                  <c:v>0.83550913838120111</c:v>
                </c:pt>
                <c:pt idx="91102">
                  <c:v>0.83613288540500197</c:v>
                </c:pt>
                <c:pt idx="91103">
                  <c:v>0.83575961179544611</c:v>
                </c:pt>
                <c:pt idx="91104">
                  <c:v>0.83607169529499625</c:v>
                </c:pt>
                <c:pt idx="91105">
                  <c:v>0.83575961179544611</c:v>
                </c:pt>
                <c:pt idx="91106">
                  <c:v>0.83613288540500197</c:v>
                </c:pt>
                <c:pt idx="91107">
                  <c:v>0.83575961179544611</c:v>
                </c:pt>
                <c:pt idx="91108">
                  <c:v>0.83613288540500197</c:v>
                </c:pt>
                <c:pt idx="91109">
                  <c:v>0.83575961179544611</c:v>
                </c:pt>
                <c:pt idx="91110">
                  <c:v>0.83607169529499625</c:v>
                </c:pt>
                <c:pt idx="91111">
                  <c:v>0.83607169529499625</c:v>
                </c:pt>
                <c:pt idx="91112">
                  <c:v>0.83607169529499625</c:v>
                </c:pt>
                <c:pt idx="91113">
                  <c:v>0.83607169529499625</c:v>
                </c:pt>
                <c:pt idx="91114">
                  <c:v>0.83607169529499625</c:v>
                </c:pt>
                <c:pt idx="91115">
                  <c:v>0.83607169529499625</c:v>
                </c:pt>
                <c:pt idx="91116">
                  <c:v>0.83607169529499625</c:v>
                </c:pt>
                <c:pt idx="91117">
                  <c:v>0.83575961179544611</c:v>
                </c:pt>
                <c:pt idx="91118">
                  <c:v>0.83569828230022403</c:v>
                </c:pt>
                <c:pt idx="91119">
                  <c:v>0.83607169529499625</c:v>
                </c:pt>
                <c:pt idx="91120">
                  <c:v>0.83607169529499636</c:v>
                </c:pt>
                <c:pt idx="91121">
                  <c:v>0.83575961179544622</c:v>
                </c:pt>
                <c:pt idx="91122">
                  <c:v>0.83582089552238814</c:v>
                </c:pt>
                <c:pt idx="91123">
                  <c:v>0.8356317554975774</c:v>
                </c:pt>
                <c:pt idx="91124">
                  <c:v>0.8357541899441342</c:v>
                </c:pt>
                <c:pt idx="91125">
                  <c:v>0.8357541899441342</c:v>
                </c:pt>
                <c:pt idx="91126">
                  <c:v>0.83569299552906118</c:v>
                </c:pt>
                <c:pt idx="91127">
                  <c:v>0.83569299552906118</c:v>
                </c:pt>
                <c:pt idx="91128">
                  <c:v>0.8356317554975774</c:v>
                </c:pt>
                <c:pt idx="91129">
                  <c:v>0.8356317554975774</c:v>
                </c:pt>
                <c:pt idx="91130">
                  <c:v>0.83600447260529276</c:v>
                </c:pt>
                <c:pt idx="91131">
                  <c:v>0.83557046979865779</c:v>
                </c:pt>
                <c:pt idx="91132">
                  <c:v>0.83588213353226415</c:v>
                </c:pt>
                <c:pt idx="91133">
                  <c:v>0.83588213353226415</c:v>
                </c:pt>
                <c:pt idx="91134">
                  <c:v>0.83588213353226415</c:v>
                </c:pt>
                <c:pt idx="91135">
                  <c:v>0.83619402985074631</c:v>
                </c:pt>
                <c:pt idx="91136">
                  <c:v>0.83582089552238814</c:v>
                </c:pt>
                <c:pt idx="91137">
                  <c:v>0.83582089552238814</c:v>
                </c:pt>
                <c:pt idx="91138">
                  <c:v>0.83619402985074631</c:v>
                </c:pt>
                <c:pt idx="91139">
                  <c:v>0.83619402985074631</c:v>
                </c:pt>
                <c:pt idx="91140">
                  <c:v>0.83619402985074631</c:v>
                </c:pt>
                <c:pt idx="91141">
                  <c:v>0.83619402985074631</c:v>
                </c:pt>
                <c:pt idx="91142">
                  <c:v>0.83582089552238814</c:v>
                </c:pt>
                <c:pt idx="91143">
                  <c:v>0.83588213353226415</c:v>
                </c:pt>
                <c:pt idx="91144">
                  <c:v>0.83594332587621178</c:v>
                </c:pt>
                <c:pt idx="91145">
                  <c:v>0.83594332587621178</c:v>
                </c:pt>
                <c:pt idx="91146">
                  <c:v>0.83594332587621178</c:v>
                </c:pt>
                <c:pt idx="91147">
                  <c:v>0.83594332587621178</c:v>
                </c:pt>
                <c:pt idx="91148">
                  <c:v>0.83594332587621178</c:v>
                </c:pt>
                <c:pt idx="91149">
                  <c:v>0.83600447260529265</c:v>
                </c:pt>
                <c:pt idx="91150">
                  <c:v>0.8356317554975774</c:v>
                </c:pt>
                <c:pt idx="91151">
                  <c:v>0.83594332587621178</c:v>
                </c:pt>
                <c:pt idx="91152">
                  <c:v>0.83613288540500197</c:v>
                </c:pt>
                <c:pt idx="91153">
                  <c:v>0.83582089552238814</c:v>
                </c:pt>
                <c:pt idx="91154">
                  <c:v>0.83588213353226415</c:v>
                </c:pt>
                <c:pt idx="91155">
                  <c:v>0.83594332587621178</c:v>
                </c:pt>
                <c:pt idx="91156">
                  <c:v>0.8356317554975774</c:v>
                </c:pt>
                <c:pt idx="91157">
                  <c:v>0.8356317554975774</c:v>
                </c:pt>
                <c:pt idx="91158">
                  <c:v>0.83557046979865779</c:v>
                </c:pt>
                <c:pt idx="91159">
                  <c:v>0.83557046979865779</c:v>
                </c:pt>
                <c:pt idx="91160">
                  <c:v>0.83557046979865779</c:v>
                </c:pt>
                <c:pt idx="91161">
                  <c:v>0.83588213353226415</c:v>
                </c:pt>
                <c:pt idx="91162">
                  <c:v>0.83613288540500197</c:v>
                </c:pt>
                <c:pt idx="91163">
                  <c:v>0.83613288540500197</c:v>
                </c:pt>
                <c:pt idx="91164">
                  <c:v>0.83613288540500197</c:v>
                </c:pt>
                <c:pt idx="91165">
                  <c:v>0.83619402985074631</c:v>
                </c:pt>
                <c:pt idx="91166">
                  <c:v>0.83625512868332708</c:v>
                </c:pt>
                <c:pt idx="91167">
                  <c:v>0.83594332587621178</c:v>
                </c:pt>
                <c:pt idx="91168">
                  <c:v>0.83631618195376578</c:v>
                </c:pt>
                <c:pt idx="91169">
                  <c:v>0.83600447260529276</c:v>
                </c:pt>
                <c:pt idx="91170">
                  <c:v>0.83606557377049184</c:v>
                </c:pt>
                <c:pt idx="91171">
                  <c:v>0.83538175046554941</c:v>
                </c:pt>
                <c:pt idx="91172">
                  <c:v>0.83538175046554941</c:v>
                </c:pt>
                <c:pt idx="91173">
                  <c:v>0.8357541899441342</c:v>
                </c:pt>
                <c:pt idx="91174">
                  <c:v>0.8357541899441342</c:v>
                </c:pt>
                <c:pt idx="91175">
                  <c:v>0.8357541899441342</c:v>
                </c:pt>
                <c:pt idx="91176">
                  <c:v>0.8357541899441342</c:v>
                </c:pt>
                <c:pt idx="91177">
                  <c:v>0.83569299552906118</c:v>
                </c:pt>
                <c:pt idx="91178">
                  <c:v>0.83569299552906118</c:v>
                </c:pt>
                <c:pt idx="91179">
                  <c:v>0.83612662942271887</c:v>
                </c:pt>
                <c:pt idx="91180">
                  <c:v>0.83612662942271887</c:v>
                </c:pt>
                <c:pt idx="91181">
                  <c:v>0.83544303797468367</c:v>
                </c:pt>
                <c:pt idx="91182">
                  <c:v>0.8357541899441342</c:v>
                </c:pt>
                <c:pt idx="91183">
                  <c:v>0.83606557377049184</c:v>
                </c:pt>
                <c:pt idx="91184">
                  <c:v>0.8356317554975774</c:v>
                </c:pt>
                <c:pt idx="91185">
                  <c:v>0.83631618195376578</c:v>
                </c:pt>
                <c:pt idx="91186">
                  <c:v>0.83631618195376578</c:v>
                </c:pt>
                <c:pt idx="91187">
                  <c:v>0.83625512868332708</c:v>
                </c:pt>
                <c:pt idx="91188">
                  <c:v>0.83588213353226415</c:v>
                </c:pt>
                <c:pt idx="91189">
                  <c:v>0.83619402985074631</c:v>
                </c:pt>
                <c:pt idx="91190">
                  <c:v>0.83619402985074631</c:v>
                </c:pt>
                <c:pt idx="91191">
                  <c:v>0.83613288540500197</c:v>
                </c:pt>
                <c:pt idx="91192">
                  <c:v>0.83613288540500197</c:v>
                </c:pt>
                <c:pt idx="91193">
                  <c:v>0.83613288540500197</c:v>
                </c:pt>
                <c:pt idx="91194">
                  <c:v>0.83582089552238814</c:v>
                </c:pt>
                <c:pt idx="91195">
                  <c:v>0.83594332587621178</c:v>
                </c:pt>
                <c:pt idx="91196">
                  <c:v>0.83631618195376578</c:v>
                </c:pt>
                <c:pt idx="91197">
                  <c:v>0.83600447260529265</c:v>
                </c:pt>
                <c:pt idx="91198">
                  <c:v>0.83600447260529265</c:v>
                </c:pt>
                <c:pt idx="91199">
                  <c:v>0.83594332587621178</c:v>
                </c:pt>
                <c:pt idx="91200">
                  <c:v>0.83588213353226415</c:v>
                </c:pt>
                <c:pt idx="91201">
                  <c:v>0.83588213353226415</c:v>
                </c:pt>
                <c:pt idx="91202">
                  <c:v>0.83619402985074631</c:v>
                </c:pt>
                <c:pt idx="91203">
                  <c:v>0.83582089552238814</c:v>
                </c:pt>
                <c:pt idx="91204">
                  <c:v>0.83582089552238814</c:v>
                </c:pt>
                <c:pt idx="91205">
                  <c:v>0.83619402985074631</c:v>
                </c:pt>
                <c:pt idx="91206">
                  <c:v>0.83588213353226415</c:v>
                </c:pt>
                <c:pt idx="91207">
                  <c:v>0.83625512868332708</c:v>
                </c:pt>
                <c:pt idx="91208">
                  <c:v>0.83625512868332708</c:v>
                </c:pt>
                <c:pt idx="91209">
                  <c:v>0.83594332587621178</c:v>
                </c:pt>
                <c:pt idx="91210">
                  <c:v>0.83588213353226415</c:v>
                </c:pt>
                <c:pt idx="91211">
                  <c:v>0.83582089552238814</c:v>
                </c:pt>
                <c:pt idx="91212">
                  <c:v>0.83594332587621178</c:v>
                </c:pt>
                <c:pt idx="91213">
                  <c:v>0.8356317554975774</c:v>
                </c:pt>
                <c:pt idx="91214">
                  <c:v>0.8353204172876304</c:v>
                </c:pt>
                <c:pt idx="91215">
                  <c:v>0.8357541899441342</c:v>
                </c:pt>
                <c:pt idx="91216">
                  <c:v>0.83544303797468367</c:v>
                </c:pt>
                <c:pt idx="91217">
                  <c:v>0.8357541899441342</c:v>
                </c:pt>
                <c:pt idx="91218">
                  <c:v>0.8357541899441342</c:v>
                </c:pt>
                <c:pt idx="91219">
                  <c:v>0.83612662942271887</c:v>
                </c:pt>
                <c:pt idx="91220">
                  <c:v>0.83606557377049184</c:v>
                </c:pt>
                <c:pt idx="91221">
                  <c:v>0.83606557377049184</c:v>
                </c:pt>
                <c:pt idx="91222">
                  <c:v>0.83600447260529265</c:v>
                </c:pt>
                <c:pt idx="91223">
                  <c:v>0.83594332587621178</c:v>
                </c:pt>
                <c:pt idx="91224">
                  <c:v>0.83625512868332708</c:v>
                </c:pt>
                <c:pt idx="91225">
                  <c:v>0.83631618195376578</c:v>
                </c:pt>
                <c:pt idx="91226">
                  <c:v>0.83600447260529265</c:v>
                </c:pt>
                <c:pt idx="91227">
                  <c:v>0.83600447260529276</c:v>
                </c:pt>
                <c:pt idx="91228">
                  <c:v>0.8357541899441342</c:v>
                </c:pt>
                <c:pt idx="91229">
                  <c:v>0.8357541899441342</c:v>
                </c:pt>
                <c:pt idx="91230">
                  <c:v>0.83544303797468367</c:v>
                </c:pt>
                <c:pt idx="91231">
                  <c:v>0.83544303797468367</c:v>
                </c:pt>
                <c:pt idx="91232">
                  <c:v>0.83581533879374537</c:v>
                </c:pt>
                <c:pt idx="91233">
                  <c:v>0.83538175046554941</c:v>
                </c:pt>
                <c:pt idx="91234">
                  <c:v>0.83569299552906118</c:v>
                </c:pt>
                <c:pt idx="91235">
                  <c:v>0.83569299552906096</c:v>
                </c:pt>
                <c:pt idx="91236">
                  <c:v>0.83569299552906096</c:v>
                </c:pt>
                <c:pt idx="91237">
                  <c:v>0.83600447260529265</c:v>
                </c:pt>
                <c:pt idx="91238">
                  <c:v>0.83569299552906096</c:v>
                </c:pt>
                <c:pt idx="91239">
                  <c:v>0.83606557377049184</c:v>
                </c:pt>
                <c:pt idx="91240">
                  <c:v>0.83606557377049184</c:v>
                </c:pt>
                <c:pt idx="91241">
                  <c:v>0.83600447260529265</c:v>
                </c:pt>
                <c:pt idx="91242">
                  <c:v>0.83569299552906118</c:v>
                </c:pt>
                <c:pt idx="91243">
                  <c:v>0.83569299552906118</c:v>
                </c:pt>
                <c:pt idx="91244">
                  <c:v>0.83606557377049184</c:v>
                </c:pt>
                <c:pt idx="91245">
                  <c:v>0.83569299552906118</c:v>
                </c:pt>
                <c:pt idx="91246">
                  <c:v>0.83606557377049184</c:v>
                </c:pt>
                <c:pt idx="91247">
                  <c:v>0.83606557377049184</c:v>
                </c:pt>
                <c:pt idx="91248">
                  <c:v>0.83600447260529265</c:v>
                </c:pt>
                <c:pt idx="91249">
                  <c:v>0.83594332587621178</c:v>
                </c:pt>
                <c:pt idx="91250">
                  <c:v>0.83594332587621178</c:v>
                </c:pt>
                <c:pt idx="91251">
                  <c:v>0.83594332587621178</c:v>
                </c:pt>
                <c:pt idx="91252">
                  <c:v>0.83594332587621178</c:v>
                </c:pt>
                <c:pt idx="91253">
                  <c:v>0.83557046979865779</c:v>
                </c:pt>
                <c:pt idx="91254">
                  <c:v>0.83588213353226415</c:v>
                </c:pt>
                <c:pt idx="91255">
                  <c:v>0.83582089552238814</c:v>
                </c:pt>
                <c:pt idx="91256">
                  <c:v>0.83582089552238814</c:v>
                </c:pt>
                <c:pt idx="91257">
                  <c:v>0.83625512868332708</c:v>
                </c:pt>
                <c:pt idx="91258">
                  <c:v>0.83631618195376578</c:v>
                </c:pt>
                <c:pt idx="91259">
                  <c:v>0.83588213353226415</c:v>
                </c:pt>
                <c:pt idx="91260">
                  <c:v>0.83625512868332708</c:v>
                </c:pt>
                <c:pt idx="91261">
                  <c:v>0.83594332587621178</c:v>
                </c:pt>
                <c:pt idx="91262">
                  <c:v>0.83600447260529265</c:v>
                </c:pt>
                <c:pt idx="91263">
                  <c:v>0.8356317554975774</c:v>
                </c:pt>
                <c:pt idx="91264">
                  <c:v>0.83557046979865779</c:v>
                </c:pt>
                <c:pt idx="91265">
                  <c:v>0.83600447260529265</c:v>
                </c:pt>
                <c:pt idx="91266">
                  <c:v>0.83557046979865779</c:v>
                </c:pt>
                <c:pt idx="91267">
                  <c:v>0.83519761372110379</c:v>
                </c:pt>
                <c:pt idx="91268">
                  <c:v>0.83594332587621178</c:v>
                </c:pt>
                <c:pt idx="91269">
                  <c:v>0.8356317554975774</c:v>
                </c:pt>
                <c:pt idx="91270">
                  <c:v>0.8356317554975774</c:v>
                </c:pt>
                <c:pt idx="91271">
                  <c:v>0.83557046979865779</c:v>
                </c:pt>
                <c:pt idx="91272">
                  <c:v>0.83588213353226415</c:v>
                </c:pt>
                <c:pt idx="91273">
                  <c:v>0.83582089552238814</c:v>
                </c:pt>
                <c:pt idx="91274">
                  <c:v>0.83582089552238814</c:v>
                </c:pt>
                <c:pt idx="91275">
                  <c:v>0.83613288540500197</c:v>
                </c:pt>
                <c:pt idx="91276">
                  <c:v>0.83619402985074631</c:v>
                </c:pt>
                <c:pt idx="91277">
                  <c:v>0.83613288540500197</c:v>
                </c:pt>
                <c:pt idx="91278">
                  <c:v>0.8363840119536794</c:v>
                </c:pt>
                <c:pt idx="91279">
                  <c:v>0.8363840119536794</c:v>
                </c:pt>
                <c:pt idx="91280">
                  <c:v>0.83607169529499625</c:v>
                </c:pt>
                <c:pt idx="91281">
                  <c:v>0.83613288540500197</c:v>
                </c:pt>
                <c:pt idx="91282">
                  <c:v>0.83619402985074631</c:v>
                </c:pt>
                <c:pt idx="91283">
                  <c:v>0.83600447260529265</c:v>
                </c:pt>
                <c:pt idx="91284">
                  <c:v>0.8357541899441342</c:v>
                </c:pt>
                <c:pt idx="91285">
                  <c:v>0.83612662942271887</c:v>
                </c:pt>
                <c:pt idx="91286">
                  <c:v>0.8357541899441342</c:v>
                </c:pt>
                <c:pt idx="91287">
                  <c:v>0.8356317554975774</c:v>
                </c:pt>
                <c:pt idx="91288">
                  <c:v>0.83594332587621178</c:v>
                </c:pt>
                <c:pt idx="91289">
                  <c:v>0.83557046979865779</c:v>
                </c:pt>
                <c:pt idx="91290">
                  <c:v>0.83619402985074631</c:v>
                </c:pt>
                <c:pt idx="91291">
                  <c:v>0.83619402985074631</c:v>
                </c:pt>
                <c:pt idx="91292">
                  <c:v>0.83594332587621178</c:v>
                </c:pt>
                <c:pt idx="91293">
                  <c:v>0.83600447260529265</c:v>
                </c:pt>
                <c:pt idx="91294">
                  <c:v>0.83569299552906118</c:v>
                </c:pt>
                <c:pt idx="91295">
                  <c:v>0.83569299552906118</c:v>
                </c:pt>
                <c:pt idx="91296">
                  <c:v>0.83600447260529276</c:v>
                </c:pt>
                <c:pt idx="91297">
                  <c:v>0.83594332587621178</c:v>
                </c:pt>
                <c:pt idx="91298">
                  <c:v>0.83525903838986215</c:v>
                </c:pt>
                <c:pt idx="91299">
                  <c:v>0.83588213353226415</c:v>
                </c:pt>
                <c:pt idx="91300">
                  <c:v>0.83588213353226415</c:v>
                </c:pt>
                <c:pt idx="91301">
                  <c:v>0.83582089552238814</c:v>
                </c:pt>
                <c:pt idx="91302">
                  <c:v>0.83569828230022403</c:v>
                </c:pt>
                <c:pt idx="91303">
                  <c:v>0.83601045946955543</c:v>
                </c:pt>
                <c:pt idx="91304">
                  <c:v>0.83601045946955543</c:v>
                </c:pt>
                <c:pt idx="91305">
                  <c:v>0.83607169529499625</c:v>
                </c:pt>
                <c:pt idx="91306">
                  <c:v>0.83607169529499625</c:v>
                </c:pt>
                <c:pt idx="91307">
                  <c:v>0.83575961179544622</c:v>
                </c:pt>
                <c:pt idx="91308">
                  <c:v>0.83550913838120111</c:v>
                </c:pt>
                <c:pt idx="91309">
                  <c:v>0.83594332587621178</c:v>
                </c:pt>
                <c:pt idx="91310">
                  <c:v>0.8356317554975774</c:v>
                </c:pt>
                <c:pt idx="91311">
                  <c:v>0.8356317554975774</c:v>
                </c:pt>
                <c:pt idx="91312">
                  <c:v>0.83550913838120111</c:v>
                </c:pt>
                <c:pt idx="91313">
                  <c:v>0.83575961179544622</c:v>
                </c:pt>
                <c:pt idx="91314">
                  <c:v>0.83582089552238814</c:v>
                </c:pt>
                <c:pt idx="91315">
                  <c:v>0.83588213353226415</c:v>
                </c:pt>
                <c:pt idx="91316">
                  <c:v>0.83582089552238814</c:v>
                </c:pt>
                <c:pt idx="91317">
                  <c:v>0.83619402985074631</c:v>
                </c:pt>
                <c:pt idx="91318">
                  <c:v>0.83625512868332708</c:v>
                </c:pt>
                <c:pt idx="91319">
                  <c:v>0.8356317554975774</c:v>
                </c:pt>
                <c:pt idx="91320">
                  <c:v>0.83569299552906118</c:v>
                </c:pt>
                <c:pt idx="91321">
                  <c:v>0.8356317554975774</c:v>
                </c:pt>
                <c:pt idx="91322">
                  <c:v>0.8356317554975774</c:v>
                </c:pt>
                <c:pt idx="91323">
                  <c:v>0.8353204172876304</c:v>
                </c:pt>
                <c:pt idx="91324">
                  <c:v>0.8356317554975774</c:v>
                </c:pt>
                <c:pt idx="91325">
                  <c:v>0.83594332587621178</c:v>
                </c:pt>
                <c:pt idx="91326">
                  <c:v>0.83588213353226415</c:v>
                </c:pt>
                <c:pt idx="91327">
                  <c:v>0.83588213353226415</c:v>
                </c:pt>
                <c:pt idx="91328">
                  <c:v>0.83619402985074631</c:v>
                </c:pt>
                <c:pt idx="91329">
                  <c:v>0.83619402985074631</c:v>
                </c:pt>
                <c:pt idx="91330">
                  <c:v>0.83625512868332708</c:v>
                </c:pt>
                <c:pt idx="91331">
                  <c:v>0.83594332587621178</c:v>
                </c:pt>
                <c:pt idx="91332">
                  <c:v>0.83588213353226415</c:v>
                </c:pt>
                <c:pt idx="91333">
                  <c:v>0.83582089552238814</c:v>
                </c:pt>
                <c:pt idx="91334">
                  <c:v>0.83557046979865779</c:v>
                </c:pt>
                <c:pt idx="91335">
                  <c:v>0.83557046979865779</c:v>
                </c:pt>
                <c:pt idx="91336">
                  <c:v>0.83557046979865779</c:v>
                </c:pt>
                <c:pt idx="91337">
                  <c:v>0.83594332587621178</c:v>
                </c:pt>
                <c:pt idx="91338">
                  <c:v>0.83557046979865779</c:v>
                </c:pt>
                <c:pt idx="91339">
                  <c:v>0.83557046979865779</c:v>
                </c:pt>
                <c:pt idx="91340">
                  <c:v>0.83550913838120111</c:v>
                </c:pt>
                <c:pt idx="91341">
                  <c:v>0.83575961179544622</c:v>
                </c:pt>
                <c:pt idx="91342">
                  <c:v>0.83569828230022403</c:v>
                </c:pt>
                <c:pt idx="91343">
                  <c:v>0.83601045946955543</c:v>
                </c:pt>
                <c:pt idx="91344">
                  <c:v>0.83601045946955543</c:v>
                </c:pt>
                <c:pt idx="91345">
                  <c:v>0.83601045946955543</c:v>
                </c:pt>
                <c:pt idx="91346">
                  <c:v>0.83601045946955543</c:v>
                </c:pt>
                <c:pt idx="91347">
                  <c:v>0.83601045946955543</c:v>
                </c:pt>
                <c:pt idx="91348">
                  <c:v>0.83607169529499625</c:v>
                </c:pt>
                <c:pt idx="91349">
                  <c:v>0.83575961179544622</c:v>
                </c:pt>
                <c:pt idx="91350">
                  <c:v>0.83544776119402997</c:v>
                </c:pt>
                <c:pt idx="91351">
                  <c:v>0.83582089552238814</c:v>
                </c:pt>
                <c:pt idx="91352">
                  <c:v>0.83550913838120111</c:v>
                </c:pt>
                <c:pt idx="91353">
                  <c:v>0.83582089552238814</c:v>
                </c:pt>
                <c:pt idx="91354">
                  <c:v>0.83588213353226415</c:v>
                </c:pt>
                <c:pt idx="91355">
                  <c:v>0.83594332587621178</c:v>
                </c:pt>
                <c:pt idx="91356">
                  <c:v>0.8353204172876304</c:v>
                </c:pt>
                <c:pt idx="91357">
                  <c:v>0.8356317554975774</c:v>
                </c:pt>
                <c:pt idx="91358">
                  <c:v>0.83557046979865779</c:v>
                </c:pt>
                <c:pt idx="91359">
                  <c:v>0.83557046979865779</c:v>
                </c:pt>
                <c:pt idx="91360">
                  <c:v>0.83557046979865779</c:v>
                </c:pt>
                <c:pt idx="91361">
                  <c:v>0.83557046979865779</c:v>
                </c:pt>
                <c:pt idx="91362">
                  <c:v>0.8356317554975774</c:v>
                </c:pt>
                <c:pt idx="91363">
                  <c:v>0.8356317554975774</c:v>
                </c:pt>
                <c:pt idx="91364">
                  <c:v>0.83557046979865779</c:v>
                </c:pt>
                <c:pt idx="91365">
                  <c:v>0.83557046979865779</c:v>
                </c:pt>
                <c:pt idx="91366">
                  <c:v>0.83550913838120111</c:v>
                </c:pt>
                <c:pt idx="91367">
                  <c:v>0.83582089552238814</c:v>
                </c:pt>
                <c:pt idx="91368">
                  <c:v>0.83550913838120111</c:v>
                </c:pt>
                <c:pt idx="91369">
                  <c:v>0.83588213353226415</c:v>
                </c:pt>
                <c:pt idx="91370">
                  <c:v>0.83557046979865779</c:v>
                </c:pt>
                <c:pt idx="91371">
                  <c:v>0.83557046979865779</c:v>
                </c:pt>
                <c:pt idx="91372">
                  <c:v>0.83550913838120111</c:v>
                </c:pt>
                <c:pt idx="91373">
                  <c:v>0.83544776119402997</c:v>
                </c:pt>
                <c:pt idx="91374">
                  <c:v>0.83582089552238814</c:v>
                </c:pt>
                <c:pt idx="91375">
                  <c:v>0.83582089552238814</c:v>
                </c:pt>
                <c:pt idx="91376">
                  <c:v>0.83588213353226415</c:v>
                </c:pt>
                <c:pt idx="91377">
                  <c:v>0.83588213353226415</c:v>
                </c:pt>
                <c:pt idx="91378">
                  <c:v>0.83588213353226415</c:v>
                </c:pt>
                <c:pt idx="91379">
                  <c:v>0.83594332587621178</c:v>
                </c:pt>
                <c:pt idx="91380">
                  <c:v>0.83525903838986215</c:v>
                </c:pt>
                <c:pt idx="91381">
                  <c:v>0.83582089552238814</c:v>
                </c:pt>
                <c:pt idx="91382">
                  <c:v>0.83544776119402997</c:v>
                </c:pt>
                <c:pt idx="91383">
                  <c:v>0.83538633818589025</c:v>
                </c:pt>
                <c:pt idx="91384">
                  <c:v>0.83607169529499625</c:v>
                </c:pt>
                <c:pt idx="91385">
                  <c:v>0.83601045946955543</c:v>
                </c:pt>
                <c:pt idx="91386">
                  <c:v>0.83594917787742895</c:v>
                </c:pt>
                <c:pt idx="91387">
                  <c:v>0.83601045946955543</c:v>
                </c:pt>
                <c:pt idx="91388">
                  <c:v>0.83607169529499625</c:v>
                </c:pt>
                <c:pt idx="91389">
                  <c:v>0.83607169529499625</c:v>
                </c:pt>
                <c:pt idx="91390">
                  <c:v>0.83601045946955543</c:v>
                </c:pt>
                <c:pt idx="91391">
                  <c:v>0.83563690698543147</c:v>
                </c:pt>
                <c:pt idx="91392">
                  <c:v>0.83569828230022403</c:v>
                </c:pt>
                <c:pt idx="91393">
                  <c:v>0.83575961179544611</c:v>
                </c:pt>
                <c:pt idx="91394">
                  <c:v>0.83613288540500197</c:v>
                </c:pt>
                <c:pt idx="91395">
                  <c:v>0.83613288540500197</c:v>
                </c:pt>
                <c:pt idx="91396">
                  <c:v>0.83582089552238814</c:v>
                </c:pt>
                <c:pt idx="91397">
                  <c:v>0.83550913838120111</c:v>
                </c:pt>
                <c:pt idx="91398">
                  <c:v>0.83550913838120111</c:v>
                </c:pt>
                <c:pt idx="91399">
                  <c:v>0.83557046979865779</c:v>
                </c:pt>
                <c:pt idx="91400">
                  <c:v>0.83557046979865779</c:v>
                </c:pt>
                <c:pt idx="91401">
                  <c:v>0.83594332587621178</c:v>
                </c:pt>
                <c:pt idx="91402">
                  <c:v>0.83557046979865779</c:v>
                </c:pt>
                <c:pt idx="91403">
                  <c:v>0.83557046979865779</c:v>
                </c:pt>
                <c:pt idx="91404">
                  <c:v>0.83550913838120111</c:v>
                </c:pt>
                <c:pt idx="91405">
                  <c:v>0.83550913838120111</c:v>
                </c:pt>
                <c:pt idx="91406">
                  <c:v>0.83550913838120111</c:v>
                </c:pt>
                <c:pt idx="91407">
                  <c:v>0.83619402985074631</c:v>
                </c:pt>
                <c:pt idx="91408">
                  <c:v>0.83644510828976859</c:v>
                </c:pt>
                <c:pt idx="91409">
                  <c:v>0.83613288540500197</c:v>
                </c:pt>
                <c:pt idx="91410">
                  <c:v>0.83613288540500197</c:v>
                </c:pt>
                <c:pt idx="91411">
                  <c:v>0.83557046979865779</c:v>
                </c:pt>
                <c:pt idx="91412">
                  <c:v>0.8356317554975774</c:v>
                </c:pt>
                <c:pt idx="91413">
                  <c:v>0.8353204172876304</c:v>
                </c:pt>
                <c:pt idx="91414">
                  <c:v>0.83557046979865779</c:v>
                </c:pt>
                <c:pt idx="91415">
                  <c:v>0.83582089552238814</c:v>
                </c:pt>
                <c:pt idx="91416">
                  <c:v>0.83538633818589025</c:v>
                </c:pt>
                <c:pt idx="91417">
                  <c:v>0.83575961179544611</c:v>
                </c:pt>
                <c:pt idx="91418">
                  <c:v>0.83607169529499625</c:v>
                </c:pt>
                <c:pt idx="91419">
                  <c:v>0.83601045946955543</c:v>
                </c:pt>
                <c:pt idx="91420">
                  <c:v>0.83601045946955543</c:v>
                </c:pt>
                <c:pt idx="91421">
                  <c:v>0.83632286995515692</c:v>
                </c:pt>
                <c:pt idx="91422">
                  <c:v>0.83601045946955543</c:v>
                </c:pt>
                <c:pt idx="91423">
                  <c:v>0.83607169529499625</c:v>
                </c:pt>
                <c:pt idx="91424">
                  <c:v>0.83607169529499625</c:v>
                </c:pt>
                <c:pt idx="91425">
                  <c:v>0.83607169529499625</c:v>
                </c:pt>
                <c:pt idx="91426">
                  <c:v>0.83607169529499625</c:v>
                </c:pt>
                <c:pt idx="91427">
                  <c:v>0.83607169529499625</c:v>
                </c:pt>
                <c:pt idx="91428">
                  <c:v>0.83607169529499625</c:v>
                </c:pt>
                <c:pt idx="91429">
                  <c:v>0.83607169529499625</c:v>
                </c:pt>
                <c:pt idx="91430">
                  <c:v>0.83613288540500197</c:v>
                </c:pt>
                <c:pt idx="91431">
                  <c:v>0.83538633818589025</c:v>
                </c:pt>
                <c:pt idx="91432">
                  <c:v>0.83575961179544622</c:v>
                </c:pt>
                <c:pt idx="91433">
                  <c:v>0.83575961179544622</c:v>
                </c:pt>
                <c:pt idx="91434">
                  <c:v>0.83601045946955543</c:v>
                </c:pt>
                <c:pt idx="91435">
                  <c:v>0.83594917787742895</c:v>
                </c:pt>
                <c:pt idx="91436">
                  <c:v>0.83632286995515692</c:v>
                </c:pt>
                <c:pt idx="91437">
                  <c:v>0.8362616822429908</c:v>
                </c:pt>
                <c:pt idx="91438">
                  <c:v>0.83594917787742895</c:v>
                </c:pt>
                <c:pt idx="91439">
                  <c:v>0.83594917787742895</c:v>
                </c:pt>
                <c:pt idx="91440">
                  <c:v>0.83588785046728986</c:v>
                </c:pt>
                <c:pt idx="91441">
                  <c:v>0.83594917787742895</c:v>
                </c:pt>
                <c:pt idx="91442">
                  <c:v>0.83569828230022403</c:v>
                </c:pt>
                <c:pt idx="91443">
                  <c:v>0.83575961179544611</c:v>
                </c:pt>
                <c:pt idx="91444">
                  <c:v>0.83613288540500197</c:v>
                </c:pt>
                <c:pt idx="91445">
                  <c:v>0.83582089552238814</c:v>
                </c:pt>
                <c:pt idx="91446">
                  <c:v>0.83582089552238814</c:v>
                </c:pt>
                <c:pt idx="91447">
                  <c:v>0.83550913838120111</c:v>
                </c:pt>
                <c:pt idx="91448">
                  <c:v>0.83550913838120111</c:v>
                </c:pt>
                <c:pt idx="91449">
                  <c:v>0.83582089552238814</c:v>
                </c:pt>
                <c:pt idx="91450">
                  <c:v>0.83575961179544611</c:v>
                </c:pt>
                <c:pt idx="91451">
                  <c:v>0.8363840119536794</c:v>
                </c:pt>
                <c:pt idx="91452">
                  <c:v>0.83607169529499625</c:v>
                </c:pt>
                <c:pt idx="91453">
                  <c:v>0.83575961179544611</c:v>
                </c:pt>
                <c:pt idx="91454">
                  <c:v>0.83613288540500197</c:v>
                </c:pt>
                <c:pt idx="91455">
                  <c:v>0.83613288540500197</c:v>
                </c:pt>
                <c:pt idx="91456">
                  <c:v>0.83582089552238814</c:v>
                </c:pt>
                <c:pt idx="91457">
                  <c:v>0.83613288540500197</c:v>
                </c:pt>
                <c:pt idx="91458">
                  <c:v>0.83575961179544611</c:v>
                </c:pt>
                <c:pt idx="91459">
                  <c:v>0.83607169529499625</c:v>
                </c:pt>
                <c:pt idx="91460">
                  <c:v>0.83607169529499625</c:v>
                </c:pt>
                <c:pt idx="91461">
                  <c:v>0.83575961179544611</c:v>
                </c:pt>
                <c:pt idx="91462">
                  <c:v>0.83607169529499625</c:v>
                </c:pt>
                <c:pt idx="91463">
                  <c:v>0.83613288540500197</c:v>
                </c:pt>
                <c:pt idx="91464">
                  <c:v>0.83588213353226415</c:v>
                </c:pt>
                <c:pt idx="91465">
                  <c:v>0.8356317554975774</c:v>
                </c:pt>
                <c:pt idx="91466">
                  <c:v>0.8356317554975774</c:v>
                </c:pt>
                <c:pt idx="91467">
                  <c:v>0.8356317554975774</c:v>
                </c:pt>
                <c:pt idx="91468">
                  <c:v>0.8356317554975774</c:v>
                </c:pt>
                <c:pt idx="91469">
                  <c:v>0.8356317554975774</c:v>
                </c:pt>
                <c:pt idx="91470">
                  <c:v>0.8353204172876304</c:v>
                </c:pt>
                <c:pt idx="91471">
                  <c:v>0.83569299552906118</c:v>
                </c:pt>
                <c:pt idx="91472">
                  <c:v>0.83594332587621178</c:v>
                </c:pt>
                <c:pt idx="91473">
                  <c:v>0.83582089552238814</c:v>
                </c:pt>
                <c:pt idx="91474">
                  <c:v>0.83582089552238814</c:v>
                </c:pt>
                <c:pt idx="91475">
                  <c:v>0.83582089552238814</c:v>
                </c:pt>
                <c:pt idx="91476">
                  <c:v>0.83582089552238814</c:v>
                </c:pt>
                <c:pt idx="91477">
                  <c:v>0.83588213353226415</c:v>
                </c:pt>
                <c:pt idx="91478">
                  <c:v>0.83600447260529265</c:v>
                </c:pt>
                <c:pt idx="91479">
                  <c:v>0.8353204172876304</c:v>
                </c:pt>
                <c:pt idx="91480">
                  <c:v>0.8356317554975774</c:v>
                </c:pt>
                <c:pt idx="91481">
                  <c:v>0.8353204172876304</c:v>
                </c:pt>
                <c:pt idx="91482">
                  <c:v>0.8353204172876304</c:v>
                </c:pt>
                <c:pt idx="91483">
                  <c:v>0.8356317554975774</c:v>
                </c:pt>
                <c:pt idx="91484">
                  <c:v>0.83594332587621178</c:v>
                </c:pt>
                <c:pt idx="91485">
                  <c:v>0.8356317554975774</c:v>
                </c:pt>
                <c:pt idx="91486">
                  <c:v>0.8356317554975774</c:v>
                </c:pt>
                <c:pt idx="91487">
                  <c:v>0.83600447260529265</c:v>
                </c:pt>
                <c:pt idx="91488">
                  <c:v>0.83594332587621178</c:v>
                </c:pt>
                <c:pt idx="91489">
                  <c:v>0.83557046979865779</c:v>
                </c:pt>
                <c:pt idx="91490">
                  <c:v>0.83650615901455772</c:v>
                </c:pt>
                <c:pt idx="91491">
                  <c:v>0.83650615901455772</c:v>
                </c:pt>
                <c:pt idx="91492">
                  <c:v>0.83613288540500197</c:v>
                </c:pt>
                <c:pt idx="91493">
                  <c:v>0.83607169529499625</c:v>
                </c:pt>
                <c:pt idx="91494">
                  <c:v>0.83607169529499625</c:v>
                </c:pt>
                <c:pt idx="91495">
                  <c:v>0.83613288540500197</c:v>
                </c:pt>
                <c:pt idx="91496">
                  <c:v>0.83613288540500197</c:v>
                </c:pt>
                <c:pt idx="91497">
                  <c:v>0.83607169529499625</c:v>
                </c:pt>
                <c:pt idx="91498">
                  <c:v>0.83575961179544611</c:v>
                </c:pt>
                <c:pt idx="91499">
                  <c:v>0.83575961179544611</c:v>
                </c:pt>
                <c:pt idx="91500">
                  <c:v>0.83582089552238814</c:v>
                </c:pt>
                <c:pt idx="91501">
                  <c:v>0.83619402985074631</c:v>
                </c:pt>
                <c:pt idx="91502">
                  <c:v>0.83588213353226415</c:v>
                </c:pt>
                <c:pt idx="91503">
                  <c:v>0.83594332587621178</c:v>
                </c:pt>
                <c:pt idx="91504">
                  <c:v>0.8356317554975774</c:v>
                </c:pt>
                <c:pt idx="91505">
                  <c:v>0.83557046979865779</c:v>
                </c:pt>
                <c:pt idx="91506">
                  <c:v>0.83557046979865779</c:v>
                </c:pt>
                <c:pt idx="91507">
                  <c:v>0.83550913838120111</c:v>
                </c:pt>
                <c:pt idx="91508">
                  <c:v>0.83588213353226415</c:v>
                </c:pt>
                <c:pt idx="91509">
                  <c:v>0.83582089552238814</c:v>
                </c:pt>
                <c:pt idx="91510">
                  <c:v>0.83607169529499625</c:v>
                </c:pt>
                <c:pt idx="91511">
                  <c:v>0.83607169529499625</c:v>
                </c:pt>
                <c:pt idx="91512">
                  <c:v>0.83644510828976859</c:v>
                </c:pt>
                <c:pt idx="91513">
                  <c:v>0.83613288540500197</c:v>
                </c:pt>
                <c:pt idx="91514">
                  <c:v>0.83575961179544611</c:v>
                </c:pt>
                <c:pt idx="91515">
                  <c:v>0.83613288540500197</c:v>
                </c:pt>
                <c:pt idx="91516">
                  <c:v>0.83575961179544611</c:v>
                </c:pt>
                <c:pt idx="91517">
                  <c:v>0.83575961179544611</c:v>
                </c:pt>
                <c:pt idx="91518">
                  <c:v>0.83607169529499625</c:v>
                </c:pt>
                <c:pt idx="91519">
                  <c:v>0.83582089552238814</c:v>
                </c:pt>
                <c:pt idx="91520">
                  <c:v>0.83582089552238814</c:v>
                </c:pt>
                <c:pt idx="91521">
                  <c:v>0.83613288540500197</c:v>
                </c:pt>
                <c:pt idx="91522">
                  <c:v>0.83613288540500197</c:v>
                </c:pt>
                <c:pt idx="91523">
                  <c:v>0.83582089552238814</c:v>
                </c:pt>
                <c:pt idx="91524">
                  <c:v>0.83613288540500197</c:v>
                </c:pt>
                <c:pt idx="91525">
                  <c:v>0.83613288540500197</c:v>
                </c:pt>
                <c:pt idx="91526">
                  <c:v>0.83575961179544611</c:v>
                </c:pt>
                <c:pt idx="91527">
                  <c:v>0.83582089552238814</c:v>
                </c:pt>
                <c:pt idx="91528">
                  <c:v>0.83588213353226415</c:v>
                </c:pt>
                <c:pt idx="91529">
                  <c:v>0.83588213353226415</c:v>
                </c:pt>
                <c:pt idx="91530">
                  <c:v>0.83588213353226415</c:v>
                </c:pt>
                <c:pt idx="91531">
                  <c:v>0.83619402985074631</c:v>
                </c:pt>
                <c:pt idx="91532">
                  <c:v>0.83588213353226415</c:v>
                </c:pt>
                <c:pt idx="91533">
                  <c:v>0.83588213353226415</c:v>
                </c:pt>
                <c:pt idx="91534">
                  <c:v>0.83557046979865779</c:v>
                </c:pt>
                <c:pt idx="91535">
                  <c:v>0.83557046979865779</c:v>
                </c:pt>
                <c:pt idx="91536">
                  <c:v>0.8356317554975774</c:v>
                </c:pt>
                <c:pt idx="91537">
                  <c:v>0.8356317554975774</c:v>
                </c:pt>
                <c:pt idx="91538">
                  <c:v>0.83594332587621178</c:v>
                </c:pt>
                <c:pt idx="91539">
                  <c:v>0.83594332587621178</c:v>
                </c:pt>
                <c:pt idx="91540">
                  <c:v>0.83550913838120111</c:v>
                </c:pt>
                <c:pt idx="91541">
                  <c:v>0.83544776119402997</c:v>
                </c:pt>
                <c:pt idx="91542">
                  <c:v>0.83550913838120111</c:v>
                </c:pt>
                <c:pt idx="91543">
                  <c:v>0.83557046979865779</c:v>
                </c:pt>
                <c:pt idx="91544">
                  <c:v>0.8356317554975774</c:v>
                </c:pt>
                <c:pt idx="91545">
                  <c:v>0.8356317554975774</c:v>
                </c:pt>
                <c:pt idx="91546">
                  <c:v>0.8356317554975774</c:v>
                </c:pt>
                <c:pt idx="91547">
                  <c:v>0.8353204172876304</c:v>
                </c:pt>
                <c:pt idx="91548">
                  <c:v>0.8356317554975774</c:v>
                </c:pt>
                <c:pt idx="91549">
                  <c:v>0.83588213353226415</c:v>
                </c:pt>
                <c:pt idx="91550">
                  <c:v>0.83625512868332708</c:v>
                </c:pt>
                <c:pt idx="91551">
                  <c:v>0.83625512868332708</c:v>
                </c:pt>
                <c:pt idx="91552">
                  <c:v>0.83594332587621178</c:v>
                </c:pt>
                <c:pt idx="91553">
                  <c:v>0.83619402985074631</c:v>
                </c:pt>
                <c:pt idx="91554">
                  <c:v>0.83613288540500197</c:v>
                </c:pt>
                <c:pt idx="91555">
                  <c:v>0.83613288540500197</c:v>
                </c:pt>
                <c:pt idx="91556">
                  <c:v>0.83607169529499625</c:v>
                </c:pt>
                <c:pt idx="91557">
                  <c:v>0.83607169529499625</c:v>
                </c:pt>
                <c:pt idx="91558">
                  <c:v>0.83575961179544611</c:v>
                </c:pt>
                <c:pt idx="91559">
                  <c:v>0.83607169529499625</c:v>
                </c:pt>
                <c:pt idx="91560">
                  <c:v>0.83607169529499625</c:v>
                </c:pt>
                <c:pt idx="91561">
                  <c:v>0.83613288540500197</c:v>
                </c:pt>
                <c:pt idx="91562">
                  <c:v>0.83619402985074631</c:v>
                </c:pt>
                <c:pt idx="91563">
                  <c:v>0.83582089552238814</c:v>
                </c:pt>
                <c:pt idx="91564">
                  <c:v>0.83607169529499625</c:v>
                </c:pt>
                <c:pt idx="91565">
                  <c:v>0.83607169529499625</c:v>
                </c:pt>
                <c:pt idx="91566">
                  <c:v>0.83607169529499625</c:v>
                </c:pt>
                <c:pt idx="91567">
                  <c:v>0.83607169529499625</c:v>
                </c:pt>
                <c:pt idx="91568">
                  <c:v>0.83607169529499625</c:v>
                </c:pt>
                <c:pt idx="91569">
                  <c:v>0.83613288540500197</c:v>
                </c:pt>
                <c:pt idx="91570">
                  <c:v>0.83607169529499625</c:v>
                </c:pt>
                <c:pt idx="91571">
                  <c:v>0.83601045946955543</c:v>
                </c:pt>
                <c:pt idx="91572">
                  <c:v>0.83601045946955543</c:v>
                </c:pt>
                <c:pt idx="91573">
                  <c:v>0.83569828230022403</c:v>
                </c:pt>
                <c:pt idx="91574">
                  <c:v>0.83632286995515692</c:v>
                </c:pt>
                <c:pt idx="91575">
                  <c:v>0.83632286995515692</c:v>
                </c:pt>
                <c:pt idx="91576">
                  <c:v>0.83594917787742895</c:v>
                </c:pt>
                <c:pt idx="91577">
                  <c:v>0.8362616822429908</c:v>
                </c:pt>
                <c:pt idx="91578">
                  <c:v>0.83594917787742895</c:v>
                </c:pt>
                <c:pt idx="91579">
                  <c:v>0.83594917787742895</c:v>
                </c:pt>
                <c:pt idx="91580">
                  <c:v>0.83594917787742895</c:v>
                </c:pt>
                <c:pt idx="91581">
                  <c:v>0.83594917787742895</c:v>
                </c:pt>
                <c:pt idx="91582">
                  <c:v>0.83594917787742895</c:v>
                </c:pt>
                <c:pt idx="91583">
                  <c:v>0.83632286995515692</c:v>
                </c:pt>
                <c:pt idx="91584">
                  <c:v>0.8363840119536794</c:v>
                </c:pt>
                <c:pt idx="91585">
                  <c:v>0.83582089552238814</c:v>
                </c:pt>
                <c:pt idx="91586">
                  <c:v>0.83588213353226415</c:v>
                </c:pt>
                <c:pt idx="91587">
                  <c:v>0.83550913838120111</c:v>
                </c:pt>
                <c:pt idx="91588">
                  <c:v>0.83588213353226415</c:v>
                </c:pt>
                <c:pt idx="91589">
                  <c:v>0.83557046979865779</c:v>
                </c:pt>
                <c:pt idx="91590">
                  <c:v>0.83557046979865779</c:v>
                </c:pt>
                <c:pt idx="91591">
                  <c:v>0.83519761372110379</c:v>
                </c:pt>
                <c:pt idx="91592">
                  <c:v>0.83588213353226415</c:v>
                </c:pt>
                <c:pt idx="91593">
                  <c:v>0.83594332587621178</c:v>
                </c:pt>
                <c:pt idx="91594">
                  <c:v>0.83557046979865779</c:v>
                </c:pt>
                <c:pt idx="91595">
                  <c:v>0.83550913838120111</c:v>
                </c:pt>
                <c:pt idx="91596">
                  <c:v>0.83538633818589025</c:v>
                </c:pt>
                <c:pt idx="91597">
                  <c:v>0.83575961179544622</c:v>
                </c:pt>
                <c:pt idx="91598">
                  <c:v>0.83544776119402997</c:v>
                </c:pt>
                <c:pt idx="91599">
                  <c:v>0.83544776119402997</c:v>
                </c:pt>
                <c:pt idx="91600">
                  <c:v>0.83544776119402997</c:v>
                </c:pt>
                <c:pt idx="91601">
                  <c:v>0.83550913838120111</c:v>
                </c:pt>
                <c:pt idx="91602">
                  <c:v>0.83582089552238814</c:v>
                </c:pt>
                <c:pt idx="91603">
                  <c:v>0.83550913838120111</c:v>
                </c:pt>
                <c:pt idx="91604">
                  <c:v>0.83550913838120111</c:v>
                </c:pt>
                <c:pt idx="91605">
                  <c:v>0.83582089552238814</c:v>
                </c:pt>
                <c:pt idx="91606">
                  <c:v>0.83588213353226415</c:v>
                </c:pt>
                <c:pt idx="91607">
                  <c:v>0.83550913838120111</c:v>
                </c:pt>
                <c:pt idx="91608">
                  <c:v>0.83544776119402997</c:v>
                </c:pt>
                <c:pt idx="91609">
                  <c:v>0.83582089552238814</c:v>
                </c:pt>
                <c:pt idx="91610">
                  <c:v>0.83582089552238814</c:v>
                </c:pt>
                <c:pt idx="91611">
                  <c:v>0.83569828230022403</c:v>
                </c:pt>
                <c:pt idx="91612">
                  <c:v>0.83563690698543147</c:v>
                </c:pt>
                <c:pt idx="91613">
                  <c:v>0.83601045946955543</c:v>
                </c:pt>
                <c:pt idx="91614">
                  <c:v>0.83569828230022403</c:v>
                </c:pt>
                <c:pt idx="91615">
                  <c:v>0.83569828230022403</c:v>
                </c:pt>
                <c:pt idx="91616">
                  <c:v>0.83538633818589025</c:v>
                </c:pt>
                <c:pt idx="91617">
                  <c:v>0.83544776119402997</c:v>
                </c:pt>
                <c:pt idx="91618">
                  <c:v>0.83544776119402997</c:v>
                </c:pt>
                <c:pt idx="91619">
                  <c:v>0.83513614323013807</c:v>
                </c:pt>
                <c:pt idx="91620">
                  <c:v>0.83550913838120111</c:v>
                </c:pt>
                <c:pt idx="91621">
                  <c:v>0.83619402985074631</c:v>
                </c:pt>
                <c:pt idx="91622">
                  <c:v>0.83619402985074631</c:v>
                </c:pt>
                <c:pt idx="91623">
                  <c:v>0.83613288540500197</c:v>
                </c:pt>
                <c:pt idx="91624">
                  <c:v>0.8363840119536794</c:v>
                </c:pt>
                <c:pt idx="91625">
                  <c:v>0.8363840119536794</c:v>
                </c:pt>
                <c:pt idx="91626">
                  <c:v>0.83569828230022403</c:v>
                </c:pt>
                <c:pt idx="91627">
                  <c:v>0.83607169529499625</c:v>
                </c:pt>
                <c:pt idx="91628">
                  <c:v>0.83607169529499625</c:v>
                </c:pt>
                <c:pt idx="91629">
                  <c:v>0.83619402985074631</c:v>
                </c:pt>
                <c:pt idx="91630">
                  <c:v>0.83588213353226415</c:v>
                </c:pt>
                <c:pt idx="91631">
                  <c:v>0.83582089552238814</c:v>
                </c:pt>
                <c:pt idx="91632">
                  <c:v>0.83619402985074631</c:v>
                </c:pt>
                <c:pt idx="91633">
                  <c:v>0.83625512868332708</c:v>
                </c:pt>
                <c:pt idx="91634">
                  <c:v>0.83588213353226415</c:v>
                </c:pt>
                <c:pt idx="91635">
                  <c:v>0.83588213353226415</c:v>
                </c:pt>
                <c:pt idx="91636">
                  <c:v>0.83575961179544611</c:v>
                </c:pt>
                <c:pt idx="91637">
                  <c:v>0.83557548579970109</c:v>
                </c:pt>
                <c:pt idx="91638">
                  <c:v>0.83594917787742895</c:v>
                </c:pt>
                <c:pt idx="91639">
                  <c:v>0.83632286995515692</c:v>
                </c:pt>
                <c:pt idx="91640">
                  <c:v>0.83632286995515692</c:v>
                </c:pt>
                <c:pt idx="91641">
                  <c:v>0.83607169529499636</c:v>
                </c:pt>
                <c:pt idx="91642">
                  <c:v>0.83613288540500197</c:v>
                </c:pt>
                <c:pt idx="91643">
                  <c:v>0.83619402985074631</c:v>
                </c:pt>
                <c:pt idx="91644">
                  <c:v>0.83582089552238814</c:v>
                </c:pt>
                <c:pt idx="91645">
                  <c:v>0.83550913838120111</c:v>
                </c:pt>
                <c:pt idx="91646">
                  <c:v>0.83550913838120111</c:v>
                </c:pt>
                <c:pt idx="91647">
                  <c:v>0.83588213353226415</c:v>
                </c:pt>
                <c:pt idx="91648">
                  <c:v>0.83588213353226415</c:v>
                </c:pt>
                <c:pt idx="91649">
                  <c:v>0.83550913838120111</c:v>
                </c:pt>
                <c:pt idx="91650">
                  <c:v>0.83550913838120111</c:v>
                </c:pt>
                <c:pt idx="91651">
                  <c:v>0.83582089552238814</c:v>
                </c:pt>
                <c:pt idx="91652">
                  <c:v>0.83544776119402997</c:v>
                </c:pt>
                <c:pt idx="91653">
                  <c:v>0.83613288540500197</c:v>
                </c:pt>
                <c:pt idx="91654">
                  <c:v>0.83607169529499625</c:v>
                </c:pt>
                <c:pt idx="91655">
                  <c:v>0.83601045946955543</c:v>
                </c:pt>
                <c:pt idx="91656">
                  <c:v>0.83632286995515692</c:v>
                </c:pt>
                <c:pt idx="91657">
                  <c:v>0.83601045946955543</c:v>
                </c:pt>
                <c:pt idx="91658">
                  <c:v>0.83569828230022403</c:v>
                </c:pt>
                <c:pt idx="91659">
                  <c:v>0.83575961179544622</c:v>
                </c:pt>
                <c:pt idx="91660">
                  <c:v>0.83582089552238814</c:v>
                </c:pt>
                <c:pt idx="91661">
                  <c:v>0.83550913838120111</c:v>
                </c:pt>
                <c:pt idx="91662">
                  <c:v>0.83544776119402997</c:v>
                </c:pt>
                <c:pt idx="91663">
                  <c:v>0.83550913838120111</c:v>
                </c:pt>
                <c:pt idx="91664">
                  <c:v>0.83557046979865779</c:v>
                </c:pt>
                <c:pt idx="91665">
                  <c:v>0.83557046979865779</c:v>
                </c:pt>
                <c:pt idx="91666">
                  <c:v>0.83525903838986215</c:v>
                </c:pt>
                <c:pt idx="91667">
                  <c:v>0.83557046979865779</c:v>
                </c:pt>
                <c:pt idx="91668">
                  <c:v>0.83557046979865779</c:v>
                </c:pt>
                <c:pt idx="91669">
                  <c:v>0.83550913838120111</c:v>
                </c:pt>
                <c:pt idx="91670">
                  <c:v>0.83582089552238814</c:v>
                </c:pt>
                <c:pt idx="91671">
                  <c:v>0.83550913838120111</c:v>
                </c:pt>
                <c:pt idx="91672">
                  <c:v>0.83550913838120111</c:v>
                </c:pt>
                <c:pt idx="91673">
                  <c:v>0.83582089552238814</c:v>
                </c:pt>
                <c:pt idx="91674">
                  <c:v>0.83544776119402997</c:v>
                </c:pt>
                <c:pt idx="91675">
                  <c:v>0.83575961179544622</c:v>
                </c:pt>
                <c:pt idx="91676">
                  <c:v>0.83575961179544622</c:v>
                </c:pt>
                <c:pt idx="91677">
                  <c:v>0.83575961179544622</c:v>
                </c:pt>
                <c:pt idx="91678">
                  <c:v>0.83538633818589025</c:v>
                </c:pt>
                <c:pt idx="91679">
                  <c:v>0.83532486930545191</c:v>
                </c:pt>
                <c:pt idx="91680">
                  <c:v>0.83594917787742895</c:v>
                </c:pt>
                <c:pt idx="91681">
                  <c:v>0.83588785046728986</c:v>
                </c:pt>
                <c:pt idx="91682">
                  <c:v>0.8362616822429908</c:v>
                </c:pt>
                <c:pt idx="91683">
                  <c:v>0.83601045946955543</c:v>
                </c:pt>
                <c:pt idx="91684">
                  <c:v>0.83601045946955543</c:v>
                </c:pt>
                <c:pt idx="91685">
                  <c:v>0.83632286995515692</c:v>
                </c:pt>
                <c:pt idx="91686">
                  <c:v>0.83632286995515692</c:v>
                </c:pt>
                <c:pt idx="91687">
                  <c:v>0.83607169529499625</c:v>
                </c:pt>
                <c:pt idx="91688">
                  <c:v>0.83550913838120111</c:v>
                </c:pt>
                <c:pt idx="91689">
                  <c:v>0.83557046979865779</c:v>
                </c:pt>
                <c:pt idx="91690">
                  <c:v>0.83550913838120111</c:v>
                </c:pt>
                <c:pt idx="91691">
                  <c:v>0.83544776119402997</c:v>
                </c:pt>
                <c:pt idx="91692">
                  <c:v>0.83550913838120111</c:v>
                </c:pt>
                <c:pt idx="91693">
                  <c:v>0.83550913838120111</c:v>
                </c:pt>
                <c:pt idx="91694">
                  <c:v>0.83544776119402997</c:v>
                </c:pt>
                <c:pt idx="91695">
                  <c:v>0.83544776119402997</c:v>
                </c:pt>
                <c:pt idx="91696">
                  <c:v>0.83550913838120111</c:v>
                </c:pt>
                <c:pt idx="91697">
                  <c:v>0.83582089552238814</c:v>
                </c:pt>
                <c:pt idx="91698">
                  <c:v>0.83582089552238814</c:v>
                </c:pt>
                <c:pt idx="91699">
                  <c:v>0.83550913838120111</c:v>
                </c:pt>
                <c:pt idx="91700">
                  <c:v>0.83550913838120111</c:v>
                </c:pt>
                <c:pt idx="91701">
                  <c:v>0.83588213353226415</c:v>
                </c:pt>
                <c:pt idx="91702">
                  <c:v>0.83588213353226415</c:v>
                </c:pt>
                <c:pt idx="91703">
                  <c:v>0.83588213353226415</c:v>
                </c:pt>
                <c:pt idx="91704">
                  <c:v>0.83550913838120111</c:v>
                </c:pt>
                <c:pt idx="91705">
                  <c:v>0.83550913838120111</c:v>
                </c:pt>
                <c:pt idx="91706">
                  <c:v>0.83613288540500197</c:v>
                </c:pt>
                <c:pt idx="91707">
                  <c:v>0.83607169529499625</c:v>
                </c:pt>
                <c:pt idx="91708">
                  <c:v>0.8363840119536794</c:v>
                </c:pt>
                <c:pt idx="91709">
                  <c:v>0.83601045946955543</c:v>
                </c:pt>
                <c:pt idx="91710">
                  <c:v>0.83601045946955543</c:v>
                </c:pt>
                <c:pt idx="91711">
                  <c:v>0.83607169529499625</c:v>
                </c:pt>
                <c:pt idx="91712">
                  <c:v>0.83569828230022403</c:v>
                </c:pt>
                <c:pt idx="91713">
                  <c:v>0.83601045946955543</c:v>
                </c:pt>
                <c:pt idx="91714">
                  <c:v>0.83607169529499625</c:v>
                </c:pt>
                <c:pt idx="91715">
                  <c:v>0.83601045946955543</c:v>
                </c:pt>
                <c:pt idx="91716">
                  <c:v>0.83594917787742895</c:v>
                </c:pt>
                <c:pt idx="91717">
                  <c:v>0.83632286995515692</c:v>
                </c:pt>
                <c:pt idx="91718">
                  <c:v>0.83607169529499625</c:v>
                </c:pt>
                <c:pt idx="91719">
                  <c:v>0.83613288540500197</c:v>
                </c:pt>
                <c:pt idx="91720">
                  <c:v>0.83582089552238814</c:v>
                </c:pt>
                <c:pt idx="91721">
                  <c:v>0.83544776119402997</c:v>
                </c:pt>
                <c:pt idx="91722">
                  <c:v>0.83550913838120111</c:v>
                </c:pt>
                <c:pt idx="91723">
                  <c:v>0.83550913838120111</c:v>
                </c:pt>
                <c:pt idx="91724">
                  <c:v>0.83557046979865779</c:v>
                </c:pt>
                <c:pt idx="91725">
                  <c:v>0.83588213353226415</c:v>
                </c:pt>
                <c:pt idx="91726">
                  <c:v>0.83557046979865779</c:v>
                </c:pt>
                <c:pt idx="91727">
                  <c:v>0.83550913838120111</c:v>
                </c:pt>
                <c:pt idx="91728">
                  <c:v>0.83550913838120111</c:v>
                </c:pt>
                <c:pt idx="91729">
                  <c:v>0.83582089552238814</c:v>
                </c:pt>
                <c:pt idx="91730">
                  <c:v>0.83544776119402997</c:v>
                </c:pt>
                <c:pt idx="91731">
                  <c:v>0.83544776119402997</c:v>
                </c:pt>
                <c:pt idx="91732">
                  <c:v>0.83550913838120111</c:v>
                </c:pt>
                <c:pt idx="91733">
                  <c:v>0.83550913838120111</c:v>
                </c:pt>
                <c:pt idx="91734">
                  <c:v>0.83550913838120111</c:v>
                </c:pt>
                <c:pt idx="91735">
                  <c:v>0.83557046979865779</c:v>
                </c:pt>
                <c:pt idx="91736">
                  <c:v>0.8356317554975774</c:v>
                </c:pt>
                <c:pt idx="91737">
                  <c:v>0.8356317554975774</c:v>
                </c:pt>
                <c:pt idx="91738">
                  <c:v>0.8356317554975774</c:v>
                </c:pt>
                <c:pt idx="91739">
                  <c:v>0.83525903838986215</c:v>
                </c:pt>
                <c:pt idx="91740">
                  <c:v>0.83525903838986215</c:v>
                </c:pt>
                <c:pt idx="91741">
                  <c:v>0.83519761372110379</c:v>
                </c:pt>
                <c:pt idx="91742">
                  <c:v>0.83544776119402997</c:v>
                </c:pt>
                <c:pt idx="91743">
                  <c:v>0.83613288540500197</c:v>
                </c:pt>
                <c:pt idx="91744">
                  <c:v>0.83575961179544611</c:v>
                </c:pt>
                <c:pt idx="91745">
                  <c:v>0.83613288540500197</c:v>
                </c:pt>
                <c:pt idx="91746">
                  <c:v>0.83607169529499625</c:v>
                </c:pt>
                <c:pt idx="91747">
                  <c:v>0.83601045946955543</c:v>
                </c:pt>
                <c:pt idx="91748">
                  <c:v>0.83601045946955543</c:v>
                </c:pt>
                <c:pt idx="91749">
                  <c:v>0.83601045946955543</c:v>
                </c:pt>
                <c:pt idx="91750">
                  <c:v>0.83607169529499625</c:v>
                </c:pt>
                <c:pt idx="91751">
                  <c:v>0.83613288540500197</c:v>
                </c:pt>
                <c:pt idx="91752">
                  <c:v>0.83613288540500197</c:v>
                </c:pt>
                <c:pt idx="91753">
                  <c:v>0.83613288540500197</c:v>
                </c:pt>
                <c:pt idx="91754">
                  <c:v>0.83582089552238814</c:v>
                </c:pt>
                <c:pt idx="91755">
                  <c:v>0.83544776119402997</c:v>
                </c:pt>
                <c:pt idx="91756">
                  <c:v>0.83550913838120111</c:v>
                </c:pt>
                <c:pt idx="91757">
                  <c:v>0.83582089552238814</c:v>
                </c:pt>
                <c:pt idx="91758">
                  <c:v>0.83582089552238814</c:v>
                </c:pt>
                <c:pt idx="91759">
                  <c:v>0.83550913838120111</c:v>
                </c:pt>
                <c:pt idx="91760">
                  <c:v>0.83557046979865779</c:v>
                </c:pt>
                <c:pt idx="91761">
                  <c:v>0.83557046979865779</c:v>
                </c:pt>
                <c:pt idx="91762">
                  <c:v>0.83557046979865779</c:v>
                </c:pt>
                <c:pt idx="91763">
                  <c:v>0.83557046979865779</c:v>
                </c:pt>
                <c:pt idx="91764">
                  <c:v>0.83557046979865779</c:v>
                </c:pt>
                <c:pt idx="91765">
                  <c:v>0.83557046979865779</c:v>
                </c:pt>
                <c:pt idx="91766">
                  <c:v>0.83557046979865779</c:v>
                </c:pt>
                <c:pt idx="91767">
                  <c:v>0.8356317554975774</c:v>
                </c:pt>
                <c:pt idx="91768">
                  <c:v>0.83594332587621178</c:v>
                </c:pt>
                <c:pt idx="91769">
                  <c:v>0.83557046979865779</c:v>
                </c:pt>
                <c:pt idx="91770">
                  <c:v>0.83525903838986215</c:v>
                </c:pt>
                <c:pt idx="91771">
                  <c:v>0.83557046979865779</c:v>
                </c:pt>
                <c:pt idx="91772">
                  <c:v>0.83550913838120111</c:v>
                </c:pt>
                <c:pt idx="91773">
                  <c:v>0.83550913838120111</c:v>
                </c:pt>
                <c:pt idx="91774">
                  <c:v>0.83544776119402997</c:v>
                </c:pt>
                <c:pt idx="91775">
                  <c:v>0.83575961179544622</c:v>
                </c:pt>
                <c:pt idx="91776">
                  <c:v>0.83607169529499625</c:v>
                </c:pt>
                <c:pt idx="91777">
                  <c:v>0.83594917787742895</c:v>
                </c:pt>
                <c:pt idx="91778">
                  <c:v>0.8362616822429908</c:v>
                </c:pt>
                <c:pt idx="91779">
                  <c:v>0.8362616822429908</c:v>
                </c:pt>
                <c:pt idx="91780">
                  <c:v>0.83601045946955543</c:v>
                </c:pt>
                <c:pt idx="91781">
                  <c:v>0.83569828230022403</c:v>
                </c:pt>
                <c:pt idx="91782">
                  <c:v>0.83601045946955543</c:v>
                </c:pt>
                <c:pt idx="91783">
                  <c:v>0.83557548579970109</c:v>
                </c:pt>
                <c:pt idx="91784">
                  <c:v>0.83588785046728986</c:v>
                </c:pt>
                <c:pt idx="91785">
                  <c:v>0.83601045946955543</c:v>
                </c:pt>
                <c:pt idx="91786">
                  <c:v>0.83601045946955543</c:v>
                </c:pt>
                <c:pt idx="91787">
                  <c:v>0.83607169529499625</c:v>
                </c:pt>
                <c:pt idx="91788">
                  <c:v>0.83613288540500197</c:v>
                </c:pt>
                <c:pt idx="91789">
                  <c:v>0.83619402985074631</c:v>
                </c:pt>
                <c:pt idx="91790">
                  <c:v>0.83588213353226415</c:v>
                </c:pt>
                <c:pt idx="91791">
                  <c:v>0.83550913838120111</c:v>
                </c:pt>
                <c:pt idx="91792">
                  <c:v>0.83557046979865779</c:v>
                </c:pt>
                <c:pt idx="91793">
                  <c:v>0.83525903838986215</c:v>
                </c:pt>
                <c:pt idx="91794">
                  <c:v>0.8356317554975774</c:v>
                </c:pt>
                <c:pt idx="91795">
                  <c:v>0.83594332587621178</c:v>
                </c:pt>
                <c:pt idx="91796">
                  <c:v>0.83594332587621178</c:v>
                </c:pt>
                <c:pt idx="91797">
                  <c:v>0.8356317554975774</c:v>
                </c:pt>
                <c:pt idx="91798">
                  <c:v>0.83525903838986215</c:v>
                </c:pt>
                <c:pt idx="91799">
                  <c:v>0.83594332587621178</c:v>
                </c:pt>
                <c:pt idx="91800">
                  <c:v>0.8356317554975774</c:v>
                </c:pt>
                <c:pt idx="91801">
                  <c:v>0.83594332587621178</c:v>
                </c:pt>
                <c:pt idx="91802">
                  <c:v>0.83582089552238814</c:v>
                </c:pt>
                <c:pt idx="91803">
                  <c:v>0.83613288540500197</c:v>
                </c:pt>
                <c:pt idx="91804">
                  <c:v>0.83607169529499625</c:v>
                </c:pt>
                <c:pt idx="91805">
                  <c:v>0.83582089552238814</c:v>
                </c:pt>
                <c:pt idx="91806">
                  <c:v>0.83569828230022403</c:v>
                </c:pt>
                <c:pt idx="91807">
                  <c:v>0.83601045946955543</c:v>
                </c:pt>
                <c:pt idx="91808">
                  <c:v>0.83569828230022403</c:v>
                </c:pt>
                <c:pt idx="91809">
                  <c:v>0.83575961179544611</c:v>
                </c:pt>
                <c:pt idx="91810">
                  <c:v>0.83575961179544611</c:v>
                </c:pt>
                <c:pt idx="91811">
                  <c:v>0.83569828230022403</c:v>
                </c:pt>
                <c:pt idx="91812">
                  <c:v>0.83601045946955543</c:v>
                </c:pt>
                <c:pt idx="91813">
                  <c:v>0.83601045946955543</c:v>
                </c:pt>
                <c:pt idx="91814">
                  <c:v>0.83569828230022403</c:v>
                </c:pt>
                <c:pt idx="91815">
                  <c:v>0.83601045946955543</c:v>
                </c:pt>
                <c:pt idx="91816">
                  <c:v>0.83601045946955543</c:v>
                </c:pt>
                <c:pt idx="91817">
                  <c:v>0.83563690698543147</c:v>
                </c:pt>
                <c:pt idx="91818">
                  <c:v>0.83569828230022403</c:v>
                </c:pt>
                <c:pt idx="91819">
                  <c:v>0.83607169529499625</c:v>
                </c:pt>
                <c:pt idx="91820">
                  <c:v>0.83607169529499625</c:v>
                </c:pt>
                <c:pt idx="91821">
                  <c:v>0.83575961179544611</c:v>
                </c:pt>
                <c:pt idx="91822">
                  <c:v>0.83582089552238814</c:v>
                </c:pt>
                <c:pt idx="91823">
                  <c:v>0.83550913838120111</c:v>
                </c:pt>
                <c:pt idx="91824">
                  <c:v>0.83594332587621178</c:v>
                </c:pt>
                <c:pt idx="91825">
                  <c:v>0.8356317554975774</c:v>
                </c:pt>
                <c:pt idx="91826">
                  <c:v>0.8353204172876304</c:v>
                </c:pt>
                <c:pt idx="91827">
                  <c:v>0.83600447260529265</c:v>
                </c:pt>
                <c:pt idx="91828">
                  <c:v>0.83569299552906118</c:v>
                </c:pt>
                <c:pt idx="91829">
                  <c:v>0.8356317554975774</c:v>
                </c:pt>
                <c:pt idx="91830">
                  <c:v>0.83557046979865779</c:v>
                </c:pt>
                <c:pt idx="91831">
                  <c:v>0.83519761372110379</c:v>
                </c:pt>
                <c:pt idx="91832">
                  <c:v>0.83544776119402997</c:v>
                </c:pt>
                <c:pt idx="91833">
                  <c:v>0.83575961179544622</c:v>
                </c:pt>
                <c:pt idx="91834">
                  <c:v>0.83607169529499625</c:v>
                </c:pt>
                <c:pt idx="91835">
                  <c:v>0.83582089552238814</c:v>
                </c:pt>
                <c:pt idx="91836">
                  <c:v>0.83588213353226415</c:v>
                </c:pt>
                <c:pt idx="91837">
                  <c:v>0.83582089552238814</c:v>
                </c:pt>
                <c:pt idx="91838">
                  <c:v>0.83575961179544611</c:v>
                </c:pt>
                <c:pt idx="91839">
                  <c:v>0.83607169529499625</c:v>
                </c:pt>
                <c:pt idx="91840">
                  <c:v>0.83575961179544611</c:v>
                </c:pt>
                <c:pt idx="91841">
                  <c:v>0.83644510828976859</c:v>
                </c:pt>
                <c:pt idx="91842">
                  <c:v>0.83607169529499625</c:v>
                </c:pt>
                <c:pt idx="91843">
                  <c:v>0.83607169529499625</c:v>
                </c:pt>
                <c:pt idx="91844">
                  <c:v>0.83644510828976859</c:v>
                </c:pt>
                <c:pt idx="91845">
                  <c:v>0.83582089552238814</c:v>
                </c:pt>
                <c:pt idx="91846">
                  <c:v>0.83619402985074631</c:v>
                </c:pt>
                <c:pt idx="91847">
                  <c:v>0.83582089552238814</c:v>
                </c:pt>
                <c:pt idx="91848">
                  <c:v>0.83613288540500197</c:v>
                </c:pt>
                <c:pt idx="91849">
                  <c:v>0.83582089552238814</c:v>
                </c:pt>
                <c:pt idx="91850">
                  <c:v>0.83588213353226415</c:v>
                </c:pt>
                <c:pt idx="91851">
                  <c:v>0.83588213353226415</c:v>
                </c:pt>
                <c:pt idx="91852">
                  <c:v>0.83594332587621178</c:v>
                </c:pt>
                <c:pt idx="91853">
                  <c:v>0.83631618195376578</c:v>
                </c:pt>
                <c:pt idx="91854">
                  <c:v>0.83625512868332708</c:v>
                </c:pt>
                <c:pt idx="91855">
                  <c:v>0.83625512868332708</c:v>
                </c:pt>
                <c:pt idx="91856">
                  <c:v>0.83594332587621178</c:v>
                </c:pt>
                <c:pt idx="91857">
                  <c:v>0.83594332587621178</c:v>
                </c:pt>
                <c:pt idx="91858">
                  <c:v>0.83625512868332708</c:v>
                </c:pt>
                <c:pt idx="91859">
                  <c:v>0.83625512868332708</c:v>
                </c:pt>
                <c:pt idx="91860">
                  <c:v>0.83619402985074631</c:v>
                </c:pt>
                <c:pt idx="91861">
                  <c:v>0.83588213353226415</c:v>
                </c:pt>
                <c:pt idx="91862">
                  <c:v>0.83600447260529265</c:v>
                </c:pt>
                <c:pt idx="91863">
                  <c:v>0.83637718971300801</c:v>
                </c:pt>
                <c:pt idx="91864">
                  <c:v>0.83600447260529265</c:v>
                </c:pt>
                <c:pt idx="91865">
                  <c:v>0.8353204172876304</c:v>
                </c:pt>
                <c:pt idx="91866">
                  <c:v>0.83544303797468367</c:v>
                </c:pt>
                <c:pt idx="91867">
                  <c:v>0.83544303797468367</c:v>
                </c:pt>
                <c:pt idx="91868">
                  <c:v>0.8357541899441342</c:v>
                </c:pt>
                <c:pt idx="91869">
                  <c:v>0.8357541899441342</c:v>
                </c:pt>
                <c:pt idx="91870">
                  <c:v>0.83581533879374537</c:v>
                </c:pt>
                <c:pt idx="91871">
                  <c:v>0.83581533879374537</c:v>
                </c:pt>
                <c:pt idx="91872">
                  <c:v>0.8357541899441342</c:v>
                </c:pt>
                <c:pt idx="91873">
                  <c:v>0.83581533879374537</c:v>
                </c:pt>
                <c:pt idx="91874">
                  <c:v>0.83544303797468367</c:v>
                </c:pt>
                <c:pt idx="91875">
                  <c:v>0.8357541899441342</c:v>
                </c:pt>
                <c:pt idx="91876">
                  <c:v>0.83544303797468367</c:v>
                </c:pt>
                <c:pt idx="91877">
                  <c:v>0.83581533879374537</c:v>
                </c:pt>
                <c:pt idx="91878">
                  <c:v>0.83544303797468367</c:v>
                </c:pt>
                <c:pt idx="91879">
                  <c:v>0.83538175046554941</c:v>
                </c:pt>
                <c:pt idx="91880">
                  <c:v>0.8356317554975774</c:v>
                </c:pt>
                <c:pt idx="91881">
                  <c:v>0.8356317554975774</c:v>
                </c:pt>
                <c:pt idx="91882">
                  <c:v>0.83594332587621178</c:v>
                </c:pt>
                <c:pt idx="91883">
                  <c:v>0.8356317554975774</c:v>
                </c:pt>
                <c:pt idx="91884">
                  <c:v>0.83569299552906118</c:v>
                </c:pt>
                <c:pt idx="91885">
                  <c:v>0.83569299552906118</c:v>
                </c:pt>
                <c:pt idx="91886">
                  <c:v>0.8357541899441342</c:v>
                </c:pt>
                <c:pt idx="91887">
                  <c:v>0.83581533879374537</c:v>
                </c:pt>
                <c:pt idx="91888">
                  <c:v>0.8357541899441342</c:v>
                </c:pt>
                <c:pt idx="91889">
                  <c:v>0.83544303797468367</c:v>
                </c:pt>
                <c:pt idx="91890">
                  <c:v>0.83556547619047616</c:v>
                </c:pt>
                <c:pt idx="91891">
                  <c:v>0.83519345238095233</c:v>
                </c:pt>
                <c:pt idx="91892">
                  <c:v>0.83581533879374537</c:v>
                </c:pt>
                <c:pt idx="91893">
                  <c:v>0.83581533879374537</c:v>
                </c:pt>
                <c:pt idx="91894">
                  <c:v>0.83544303797468367</c:v>
                </c:pt>
                <c:pt idx="91895">
                  <c:v>0.83544303797468367</c:v>
                </c:pt>
                <c:pt idx="91896">
                  <c:v>0.83544303797468367</c:v>
                </c:pt>
                <c:pt idx="91897">
                  <c:v>0.83544303797468367</c:v>
                </c:pt>
                <c:pt idx="91898">
                  <c:v>0.83538175046554941</c:v>
                </c:pt>
                <c:pt idx="91899">
                  <c:v>0.83538175046554941</c:v>
                </c:pt>
                <c:pt idx="91900">
                  <c:v>0.83538175046554941</c:v>
                </c:pt>
                <c:pt idx="91901">
                  <c:v>0.83569299552906096</c:v>
                </c:pt>
                <c:pt idx="91902">
                  <c:v>0.83600447260529265</c:v>
                </c:pt>
                <c:pt idx="91903">
                  <c:v>0.8356317554975774</c:v>
                </c:pt>
                <c:pt idx="91904">
                  <c:v>0.83594332587621178</c:v>
                </c:pt>
                <c:pt idx="91905">
                  <c:v>0.83594332587621178</c:v>
                </c:pt>
                <c:pt idx="91906">
                  <c:v>0.83594332587621178</c:v>
                </c:pt>
                <c:pt idx="91907">
                  <c:v>0.83594332587621178</c:v>
                </c:pt>
                <c:pt idx="91908">
                  <c:v>0.83588213353226415</c:v>
                </c:pt>
                <c:pt idx="91909">
                  <c:v>0.83588213353226415</c:v>
                </c:pt>
                <c:pt idx="91910">
                  <c:v>0.83625512868332708</c:v>
                </c:pt>
                <c:pt idx="91911">
                  <c:v>0.83594332587621178</c:v>
                </c:pt>
                <c:pt idx="91912">
                  <c:v>0.83594332587621178</c:v>
                </c:pt>
                <c:pt idx="91913">
                  <c:v>0.8356317554975774</c:v>
                </c:pt>
                <c:pt idx="91914">
                  <c:v>0.83594332587621178</c:v>
                </c:pt>
                <c:pt idx="91915">
                  <c:v>0.8356317554975774</c:v>
                </c:pt>
                <c:pt idx="91916">
                  <c:v>0.83600447260529276</c:v>
                </c:pt>
                <c:pt idx="91917">
                  <c:v>0.83538175046554941</c:v>
                </c:pt>
                <c:pt idx="91918">
                  <c:v>0.83538175046554941</c:v>
                </c:pt>
                <c:pt idx="91919">
                  <c:v>0.83569299552906118</c:v>
                </c:pt>
                <c:pt idx="91920">
                  <c:v>0.83538175046554941</c:v>
                </c:pt>
                <c:pt idx="91921">
                  <c:v>0.83606557377049184</c:v>
                </c:pt>
                <c:pt idx="91922">
                  <c:v>0.83544303797468367</c:v>
                </c:pt>
                <c:pt idx="91923">
                  <c:v>0.83538175046554941</c:v>
                </c:pt>
                <c:pt idx="91924">
                  <c:v>0.83569299552906118</c:v>
                </c:pt>
                <c:pt idx="91925">
                  <c:v>0.83569299552906118</c:v>
                </c:pt>
                <c:pt idx="91926">
                  <c:v>0.83569299552906118</c:v>
                </c:pt>
                <c:pt idx="91927">
                  <c:v>0.83538175046554941</c:v>
                </c:pt>
                <c:pt idx="91928">
                  <c:v>0.83600447260529276</c:v>
                </c:pt>
                <c:pt idx="91929">
                  <c:v>0.83594332587621178</c:v>
                </c:pt>
                <c:pt idx="91930">
                  <c:v>0.83569299552906118</c:v>
                </c:pt>
                <c:pt idx="91931">
                  <c:v>0.83569299552906118</c:v>
                </c:pt>
                <c:pt idx="91932">
                  <c:v>0.8357541899441342</c:v>
                </c:pt>
                <c:pt idx="91933">
                  <c:v>0.83544303797468367</c:v>
                </c:pt>
                <c:pt idx="91934">
                  <c:v>0.83544303797468367</c:v>
                </c:pt>
                <c:pt idx="91935">
                  <c:v>0.8357541899441342</c:v>
                </c:pt>
                <c:pt idx="91936">
                  <c:v>0.83538175046554941</c:v>
                </c:pt>
                <c:pt idx="91937">
                  <c:v>0.83544303797468367</c:v>
                </c:pt>
                <c:pt idx="91938">
                  <c:v>0.83544303797468367</c:v>
                </c:pt>
                <c:pt idx="91939">
                  <c:v>0.8357541899441342</c:v>
                </c:pt>
                <c:pt idx="91940">
                  <c:v>0.83544303797468367</c:v>
                </c:pt>
                <c:pt idx="91941">
                  <c:v>0.83538175046554941</c:v>
                </c:pt>
                <c:pt idx="91942">
                  <c:v>0.8356317554975774</c:v>
                </c:pt>
                <c:pt idx="91943">
                  <c:v>0.83631618195376578</c:v>
                </c:pt>
                <c:pt idx="91944">
                  <c:v>0.83594332587621178</c:v>
                </c:pt>
                <c:pt idx="91945">
                  <c:v>0.83625512868332708</c:v>
                </c:pt>
                <c:pt idx="91946">
                  <c:v>0.83588213353226415</c:v>
                </c:pt>
                <c:pt idx="91947">
                  <c:v>0.83588213353226415</c:v>
                </c:pt>
                <c:pt idx="91948">
                  <c:v>0.83625512868332708</c:v>
                </c:pt>
                <c:pt idx="91949">
                  <c:v>0.83594332587621178</c:v>
                </c:pt>
                <c:pt idx="91950">
                  <c:v>0.83625512868332708</c:v>
                </c:pt>
                <c:pt idx="91951">
                  <c:v>0.83594332587621178</c:v>
                </c:pt>
                <c:pt idx="91952">
                  <c:v>0.83600447260529265</c:v>
                </c:pt>
                <c:pt idx="91953">
                  <c:v>0.83606557377049184</c:v>
                </c:pt>
                <c:pt idx="91954">
                  <c:v>0.8357541899441342</c:v>
                </c:pt>
                <c:pt idx="91955">
                  <c:v>0.83612662942271887</c:v>
                </c:pt>
                <c:pt idx="91956">
                  <c:v>0.83544303797468367</c:v>
                </c:pt>
                <c:pt idx="91957">
                  <c:v>0.83538175046554941</c:v>
                </c:pt>
                <c:pt idx="91958">
                  <c:v>0.83544303797468367</c:v>
                </c:pt>
                <c:pt idx="91959">
                  <c:v>0.83544303797468367</c:v>
                </c:pt>
                <c:pt idx="91960">
                  <c:v>0.83538175046554941</c:v>
                </c:pt>
                <c:pt idx="91961">
                  <c:v>0.83544303797468367</c:v>
                </c:pt>
                <c:pt idx="91962">
                  <c:v>0.83581533879374537</c:v>
                </c:pt>
                <c:pt idx="91963">
                  <c:v>0.83581533879374537</c:v>
                </c:pt>
                <c:pt idx="91964">
                  <c:v>0.83581533879374537</c:v>
                </c:pt>
                <c:pt idx="91965">
                  <c:v>0.83581533879374537</c:v>
                </c:pt>
                <c:pt idx="91966">
                  <c:v>0.8357541899441342</c:v>
                </c:pt>
                <c:pt idx="91967">
                  <c:v>0.8357541899441342</c:v>
                </c:pt>
                <c:pt idx="91968">
                  <c:v>0.83538175046554941</c:v>
                </c:pt>
                <c:pt idx="91969">
                  <c:v>0.83538175046554941</c:v>
                </c:pt>
                <c:pt idx="91970">
                  <c:v>0.83538175046554941</c:v>
                </c:pt>
                <c:pt idx="91971">
                  <c:v>0.83581533879374537</c:v>
                </c:pt>
                <c:pt idx="91972">
                  <c:v>0.8357541899441342</c:v>
                </c:pt>
                <c:pt idx="91973">
                  <c:v>0.8357541899441342</c:v>
                </c:pt>
                <c:pt idx="91974">
                  <c:v>0.8357541899441342</c:v>
                </c:pt>
                <c:pt idx="91975">
                  <c:v>0.8357541899441342</c:v>
                </c:pt>
                <c:pt idx="91976">
                  <c:v>0.83544303797468367</c:v>
                </c:pt>
                <c:pt idx="91977">
                  <c:v>0.83544303797468367</c:v>
                </c:pt>
                <c:pt idx="91978">
                  <c:v>0.83637718971300801</c:v>
                </c:pt>
                <c:pt idx="91979">
                  <c:v>0.83631618195376578</c:v>
                </c:pt>
                <c:pt idx="91980">
                  <c:v>0.83606557377049184</c:v>
                </c:pt>
                <c:pt idx="91981">
                  <c:v>0.8357541899441342</c:v>
                </c:pt>
                <c:pt idx="91982">
                  <c:v>0.83637718971300801</c:v>
                </c:pt>
                <c:pt idx="91983">
                  <c:v>0.8356317554975774</c:v>
                </c:pt>
                <c:pt idx="91984">
                  <c:v>0.83557046979865779</c:v>
                </c:pt>
                <c:pt idx="91985">
                  <c:v>0.83594332587621178</c:v>
                </c:pt>
                <c:pt idx="91986">
                  <c:v>0.83594332587621178</c:v>
                </c:pt>
                <c:pt idx="91987">
                  <c:v>0.8356317554975774</c:v>
                </c:pt>
                <c:pt idx="91988">
                  <c:v>0.83594332587621178</c:v>
                </c:pt>
                <c:pt idx="91989">
                  <c:v>0.83594332587621178</c:v>
                </c:pt>
                <c:pt idx="91990">
                  <c:v>0.83600447260529265</c:v>
                </c:pt>
                <c:pt idx="91991">
                  <c:v>0.83606557377049184</c:v>
                </c:pt>
                <c:pt idx="91992">
                  <c:v>0.83569299552906118</c:v>
                </c:pt>
                <c:pt idx="91993">
                  <c:v>0.83538175046554941</c:v>
                </c:pt>
                <c:pt idx="91994">
                  <c:v>0.8357541899441342</c:v>
                </c:pt>
                <c:pt idx="91995">
                  <c:v>0.83538175046554941</c:v>
                </c:pt>
                <c:pt idx="91996">
                  <c:v>0.83569299552906118</c:v>
                </c:pt>
                <c:pt idx="91997">
                  <c:v>0.8357541899441342</c:v>
                </c:pt>
                <c:pt idx="91998">
                  <c:v>0.83544303797468367</c:v>
                </c:pt>
                <c:pt idx="91999">
                  <c:v>0.83544303797468367</c:v>
                </c:pt>
                <c:pt idx="92000">
                  <c:v>0.8357541899441342</c:v>
                </c:pt>
                <c:pt idx="92001">
                  <c:v>0.83538175046554941</c:v>
                </c:pt>
                <c:pt idx="92002">
                  <c:v>0.83538175046554941</c:v>
                </c:pt>
                <c:pt idx="92003">
                  <c:v>0.83606557377049184</c:v>
                </c:pt>
                <c:pt idx="92004">
                  <c:v>0.83600447260529265</c:v>
                </c:pt>
                <c:pt idx="92005">
                  <c:v>0.8356317554975774</c:v>
                </c:pt>
                <c:pt idx="92006">
                  <c:v>0.83594332587621178</c:v>
                </c:pt>
                <c:pt idx="92007">
                  <c:v>0.83594332587621178</c:v>
                </c:pt>
                <c:pt idx="92008">
                  <c:v>0.83588213353226415</c:v>
                </c:pt>
                <c:pt idx="92009">
                  <c:v>0.83625512868332708</c:v>
                </c:pt>
                <c:pt idx="92010">
                  <c:v>0.83594332587621178</c:v>
                </c:pt>
                <c:pt idx="92011">
                  <c:v>0.83631618195376578</c:v>
                </c:pt>
                <c:pt idx="92012">
                  <c:v>0.83631618195376578</c:v>
                </c:pt>
                <c:pt idx="92013">
                  <c:v>0.8356317554975774</c:v>
                </c:pt>
                <c:pt idx="92014">
                  <c:v>0.83569299552906118</c:v>
                </c:pt>
                <c:pt idx="92015">
                  <c:v>0.8357541899441342</c:v>
                </c:pt>
                <c:pt idx="92016">
                  <c:v>0.8357541899441342</c:v>
                </c:pt>
                <c:pt idx="92017">
                  <c:v>0.8357541899441342</c:v>
                </c:pt>
                <c:pt idx="92018">
                  <c:v>0.83581533879374537</c:v>
                </c:pt>
                <c:pt idx="92019">
                  <c:v>0.8357541899441342</c:v>
                </c:pt>
                <c:pt idx="92020">
                  <c:v>0.8353204172876304</c:v>
                </c:pt>
                <c:pt idx="92021">
                  <c:v>0.83557046979865779</c:v>
                </c:pt>
                <c:pt idx="92022">
                  <c:v>0.8356317554975774</c:v>
                </c:pt>
                <c:pt idx="92023">
                  <c:v>0.83569299552906118</c:v>
                </c:pt>
                <c:pt idx="92024">
                  <c:v>0.83569299552906118</c:v>
                </c:pt>
                <c:pt idx="92025">
                  <c:v>0.8357541899441342</c:v>
                </c:pt>
                <c:pt idx="92026">
                  <c:v>0.83581533879374537</c:v>
                </c:pt>
                <c:pt idx="92027">
                  <c:v>0.83544303797468367</c:v>
                </c:pt>
                <c:pt idx="92028">
                  <c:v>0.83538175046554941</c:v>
                </c:pt>
                <c:pt idx="92029">
                  <c:v>0.83606557377049184</c:v>
                </c:pt>
                <c:pt idx="92030">
                  <c:v>0.83569299552906096</c:v>
                </c:pt>
                <c:pt idx="92031">
                  <c:v>0.8356317554975774</c:v>
                </c:pt>
                <c:pt idx="92032">
                  <c:v>0.83594332587621178</c:v>
                </c:pt>
                <c:pt idx="92033">
                  <c:v>0.83594332587621178</c:v>
                </c:pt>
                <c:pt idx="92034">
                  <c:v>0.83594332587621178</c:v>
                </c:pt>
                <c:pt idx="92035">
                  <c:v>0.83625512868332708</c:v>
                </c:pt>
                <c:pt idx="92036">
                  <c:v>0.83588213353226415</c:v>
                </c:pt>
                <c:pt idx="92037">
                  <c:v>0.83588213353226415</c:v>
                </c:pt>
                <c:pt idx="92038">
                  <c:v>0.83625512868332708</c:v>
                </c:pt>
                <c:pt idx="92039">
                  <c:v>0.83594332587621178</c:v>
                </c:pt>
                <c:pt idx="92040">
                  <c:v>0.83594332587621178</c:v>
                </c:pt>
                <c:pt idx="92041">
                  <c:v>0.83656716417910437</c:v>
                </c:pt>
                <c:pt idx="92042">
                  <c:v>0.83619402985074631</c:v>
                </c:pt>
                <c:pt idx="92043">
                  <c:v>0.83625512868332708</c:v>
                </c:pt>
                <c:pt idx="92044">
                  <c:v>0.83606557377049184</c:v>
                </c:pt>
                <c:pt idx="92045">
                  <c:v>0.83637718971300801</c:v>
                </c:pt>
                <c:pt idx="92046">
                  <c:v>0.83600447260529265</c:v>
                </c:pt>
                <c:pt idx="92047">
                  <c:v>0.83600447260529265</c:v>
                </c:pt>
                <c:pt idx="92048">
                  <c:v>0.83569299552906118</c:v>
                </c:pt>
                <c:pt idx="92049">
                  <c:v>0.8357541899441342</c:v>
                </c:pt>
                <c:pt idx="92050">
                  <c:v>0.8357541899441342</c:v>
                </c:pt>
                <c:pt idx="92051">
                  <c:v>0.83581533879374537</c:v>
                </c:pt>
                <c:pt idx="92052">
                  <c:v>0.83581533879374537</c:v>
                </c:pt>
                <c:pt idx="92053">
                  <c:v>0.83581533879374537</c:v>
                </c:pt>
                <c:pt idx="92054">
                  <c:v>0.83581533879374537</c:v>
                </c:pt>
                <c:pt idx="92055">
                  <c:v>0.83550427986602172</c:v>
                </c:pt>
                <c:pt idx="92056">
                  <c:v>0.83550427986602172</c:v>
                </c:pt>
                <c:pt idx="92057">
                  <c:v>0.83550427986602172</c:v>
                </c:pt>
                <c:pt idx="92058">
                  <c:v>0.83550427986602172</c:v>
                </c:pt>
                <c:pt idx="92059">
                  <c:v>0.83544303797468367</c:v>
                </c:pt>
                <c:pt idx="92060">
                  <c:v>0.83544303797468367</c:v>
                </c:pt>
                <c:pt idx="92061">
                  <c:v>0.83587644212876822</c:v>
                </c:pt>
                <c:pt idx="92062">
                  <c:v>0.83587644212876822</c:v>
                </c:pt>
                <c:pt idx="92063">
                  <c:v>0.8357541899441342</c:v>
                </c:pt>
                <c:pt idx="92064">
                  <c:v>0.83600447260529265</c:v>
                </c:pt>
                <c:pt idx="92065">
                  <c:v>0.83588213353226415</c:v>
                </c:pt>
                <c:pt idx="92066">
                  <c:v>0.83588213353226415</c:v>
                </c:pt>
                <c:pt idx="92067">
                  <c:v>0.83557046979865779</c:v>
                </c:pt>
                <c:pt idx="92068">
                  <c:v>0.83588213353226415</c:v>
                </c:pt>
                <c:pt idx="92069">
                  <c:v>0.83619402985074631</c:v>
                </c:pt>
                <c:pt idx="92070">
                  <c:v>0.83594332587621178</c:v>
                </c:pt>
                <c:pt idx="92071">
                  <c:v>0.83637718971300801</c:v>
                </c:pt>
                <c:pt idx="92072">
                  <c:v>0.83606557377049184</c:v>
                </c:pt>
                <c:pt idx="92073">
                  <c:v>0.83606557377049184</c:v>
                </c:pt>
                <c:pt idx="92074">
                  <c:v>0.83569299552906118</c:v>
                </c:pt>
                <c:pt idx="92075">
                  <c:v>0.83606557377049184</c:v>
                </c:pt>
                <c:pt idx="92076">
                  <c:v>0.8357541899441342</c:v>
                </c:pt>
                <c:pt idx="92077">
                  <c:v>0.83581533879374537</c:v>
                </c:pt>
                <c:pt idx="92078">
                  <c:v>0.83519345238095233</c:v>
                </c:pt>
                <c:pt idx="92079">
                  <c:v>0.83556547619047616</c:v>
                </c:pt>
                <c:pt idx="92080">
                  <c:v>0.83587644212876822</c:v>
                </c:pt>
                <c:pt idx="92081">
                  <c:v>0.83587644212876822</c:v>
                </c:pt>
                <c:pt idx="92082">
                  <c:v>0.83593749999999989</c:v>
                </c:pt>
                <c:pt idx="92083">
                  <c:v>0.83624860439151472</c:v>
                </c:pt>
                <c:pt idx="92084">
                  <c:v>0.83550427986602172</c:v>
                </c:pt>
                <c:pt idx="92085">
                  <c:v>0.83544303797468367</c:v>
                </c:pt>
                <c:pt idx="92086">
                  <c:v>0.83581533879374537</c:v>
                </c:pt>
                <c:pt idx="92087">
                  <c:v>0.83587644212876822</c:v>
                </c:pt>
                <c:pt idx="92088">
                  <c:v>0.83550427986602172</c:v>
                </c:pt>
                <c:pt idx="92089">
                  <c:v>0.83550427986602172</c:v>
                </c:pt>
                <c:pt idx="92090">
                  <c:v>0.83544303797468367</c:v>
                </c:pt>
                <c:pt idx="92091">
                  <c:v>0.83538175046554941</c:v>
                </c:pt>
                <c:pt idx="92092">
                  <c:v>0.8356317554975774</c:v>
                </c:pt>
                <c:pt idx="92093">
                  <c:v>0.83594332587621178</c:v>
                </c:pt>
                <c:pt idx="92094">
                  <c:v>0.83625512868332708</c:v>
                </c:pt>
                <c:pt idx="92095">
                  <c:v>0.83557046979865779</c:v>
                </c:pt>
                <c:pt idx="92096">
                  <c:v>0.83625512868332708</c:v>
                </c:pt>
                <c:pt idx="92097">
                  <c:v>0.83625512868332708</c:v>
                </c:pt>
                <c:pt idx="92098">
                  <c:v>0.83625512868332708</c:v>
                </c:pt>
                <c:pt idx="92099">
                  <c:v>0.83631618195376578</c:v>
                </c:pt>
                <c:pt idx="92100">
                  <c:v>0.83594332587621178</c:v>
                </c:pt>
                <c:pt idx="92101">
                  <c:v>0.83519761372110379</c:v>
                </c:pt>
                <c:pt idx="92102">
                  <c:v>0.83557046979865779</c:v>
                </c:pt>
                <c:pt idx="92103">
                  <c:v>0.8356317554975774</c:v>
                </c:pt>
                <c:pt idx="92104">
                  <c:v>0.8356317554975774</c:v>
                </c:pt>
                <c:pt idx="92105">
                  <c:v>0.8356317554975774</c:v>
                </c:pt>
                <c:pt idx="92106">
                  <c:v>0.8353204172876304</c:v>
                </c:pt>
                <c:pt idx="92107">
                  <c:v>0.8353204172876304</c:v>
                </c:pt>
                <c:pt idx="92108">
                  <c:v>0.8356317554975774</c:v>
                </c:pt>
                <c:pt idx="92109">
                  <c:v>0.83557046979865779</c:v>
                </c:pt>
                <c:pt idx="92110">
                  <c:v>0.83557046979865779</c:v>
                </c:pt>
                <c:pt idx="92111">
                  <c:v>0.83550913838120111</c:v>
                </c:pt>
                <c:pt idx="92112">
                  <c:v>0.83544776119402997</c:v>
                </c:pt>
                <c:pt idx="92113">
                  <c:v>0.83613288540500197</c:v>
                </c:pt>
                <c:pt idx="92114">
                  <c:v>0.83613288540500197</c:v>
                </c:pt>
                <c:pt idx="92115">
                  <c:v>0.83569828230022403</c:v>
                </c:pt>
                <c:pt idx="92116">
                  <c:v>0.83563690698543147</c:v>
                </c:pt>
                <c:pt idx="92117">
                  <c:v>0.83569828230022403</c:v>
                </c:pt>
                <c:pt idx="92118">
                  <c:v>0.83607169529499625</c:v>
                </c:pt>
                <c:pt idx="92119">
                  <c:v>0.83607169529499625</c:v>
                </c:pt>
                <c:pt idx="92120">
                  <c:v>0.83644510828976859</c:v>
                </c:pt>
                <c:pt idx="92121">
                  <c:v>0.83613288540500197</c:v>
                </c:pt>
                <c:pt idx="92122">
                  <c:v>0.83619402985074631</c:v>
                </c:pt>
                <c:pt idx="92123">
                  <c:v>0.83588213353226415</c:v>
                </c:pt>
                <c:pt idx="92124">
                  <c:v>0.83588213353226415</c:v>
                </c:pt>
                <c:pt idx="92125">
                  <c:v>0.83519761372110379</c:v>
                </c:pt>
                <c:pt idx="92126">
                  <c:v>0.83519761372110379</c:v>
                </c:pt>
                <c:pt idx="92127">
                  <c:v>0.83557046979865779</c:v>
                </c:pt>
                <c:pt idx="92128">
                  <c:v>0.83525903838986215</c:v>
                </c:pt>
                <c:pt idx="92129">
                  <c:v>0.83582089552238814</c:v>
                </c:pt>
                <c:pt idx="92130">
                  <c:v>0.83544776119402997</c:v>
                </c:pt>
                <c:pt idx="92131">
                  <c:v>0.83513614323013807</c:v>
                </c:pt>
                <c:pt idx="92132">
                  <c:v>0.83544776119402997</c:v>
                </c:pt>
                <c:pt idx="92133">
                  <c:v>0.83544776119402997</c:v>
                </c:pt>
                <c:pt idx="92134">
                  <c:v>0.83544776119402997</c:v>
                </c:pt>
                <c:pt idx="92135">
                  <c:v>0.83550913838120111</c:v>
                </c:pt>
                <c:pt idx="92136">
                  <c:v>0.83582089552238814</c:v>
                </c:pt>
                <c:pt idx="92137">
                  <c:v>0.83544776119402997</c:v>
                </c:pt>
                <c:pt idx="92138">
                  <c:v>0.83575961179544622</c:v>
                </c:pt>
                <c:pt idx="92139">
                  <c:v>0.83538633818589025</c:v>
                </c:pt>
                <c:pt idx="92140">
                  <c:v>0.83569828230022403</c:v>
                </c:pt>
                <c:pt idx="92141">
                  <c:v>0.83607169529499625</c:v>
                </c:pt>
                <c:pt idx="92142">
                  <c:v>0.83575961179544611</c:v>
                </c:pt>
                <c:pt idx="92143">
                  <c:v>0.83607169529499625</c:v>
                </c:pt>
                <c:pt idx="92144">
                  <c:v>0.83575961179544611</c:v>
                </c:pt>
                <c:pt idx="92145">
                  <c:v>0.83607169529499625</c:v>
                </c:pt>
                <c:pt idx="92146">
                  <c:v>0.83607169529499625</c:v>
                </c:pt>
                <c:pt idx="92147">
                  <c:v>0.83607169529499625</c:v>
                </c:pt>
                <c:pt idx="92148">
                  <c:v>0.83575961179544611</c:v>
                </c:pt>
                <c:pt idx="92149">
                  <c:v>0.83619402985074631</c:v>
                </c:pt>
                <c:pt idx="92150">
                  <c:v>0.83588213353226415</c:v>
                </c:pt>
                <c:pt idx="92151">
                  <c:v>0.83594332587621178</c:v>
                </c:pt>
                <c:pt idx="92152">
                  <c:v>0.83594332587621178</c:v>
                </c:pt>
                <c:pt idx="92153">
                  <c:v>0.83557046979865779</c:v>
                </c:pt>
                <c:pt idx="92154">
                  <c:v>0.83588213353226415</c:v>
                </c:pt>
                <c:pt idx="92155">
                  <c:v>0.83557046979865779</c:v>
                </c:pt>
                <c:pt idx="92156">
                  <c:v>0.83550913838120111</c:v>
                </c:pt>
                <c:pt idx="92157">
                  <c:v>0.83550913838120111</c:v>
                </c:pt>
                <c:pt idx="92158">
                  <c:v>0.83557046979865779</c:v>
                </c:pt>
                <c:pt idx="92159">
                  <c:v>0.83594332587621178</c:v>
                </c:pt>
                <c:pt idx="92160">
                  <c:v>0.83619402985074631</c:v>
                </c:pt>
                <c:pt idx="92161">
                  <c:v>0.83582089552238814</c:v>
                </c:pt>
                <c:pt idx="92162">
                  <c:v>0.83582089552238814</c:v>
                </c:pt>
                <c:pt idx="92163">
                  <c:v>0.83613288540500197</c:v>
                </c:pt>
                <c:pt idx="92164">
                  <c:v>0.83582089552238814</c:v>
                </c:pt>
                <c:pt idx="92165">
                  <c:v>0.83582089552238814</c:v>
                </c:pt>
                <c:pt idx="92166">
                  <c:v>0.83582089552238814</c:v>
                </c:pt>
                <c:pt idx="92167">
                  <c:v>0.83582089552238814</c:v>
                </c:pt>
                <c:pt idx="92168">
                  <c:v>0.83582089552238814</c:v>
                </c:pt>
                <c:pt idx="92169">
                  <c:v>0.83550913838120111</c:v>
                </c:pt>
                <c:pt idx="92170">
                  <c:v>0.83550913838120111</c:v>
                </c:pt>
                <c:pt idx="92171">
                  <c:v>0.83594332587621178</c:v>
                </c:pt>
                <c:pt idx="92172">
                  <c:v>0.83588213353226415</c:v>
                </c:pt>
                <c:pt idx="92173">
                  <c:v>0.83582089552238814</c:v>
                </c:pt>
                <c:pt idx="92174">
                  <c:v>0.83550913838120111</c:v>
                </c:pt>
                <c:pt idx="92175">
                  <c:v>0.83588213353226415</c:v>
                </c:pt>
                <c:pt idx="92176">
                  <c:v>0.83557046979865779</c:v>
                </c:pt>
                <c:pt idx="92177">
                  <c:v>0.83557046979865779</c:v>
                </c:pt>
                <c:pt idx="92178">
                  <c:v>0.83600447260529265</c:v>
                </c:pt>
                <c:pt idx="92179">
                  <c:v>0.83594332587621178</c:v>
                </c:pt>
                <c:pt idx="92180">
                  <c:v>0.83582089552238814</c:v>
                </c:pt>
                <c:pt idx="92181">
                  <c:v>0.83613288540500197</c:v>
                </c:pt>
                <c:pt idx="92182">
                  <c:v>0.83613288540500197</c:v>
                </c:pt>
                <c:pt idx="92183">
                  <c:v>0.83575961179544611</c:v>
                </c:pt>
                <c:pt idx="92184">
                  <c:v>0.83613288540500197</c:v>
                </c:pt>
                <c:pt idx="92185">
                  <c:v>0.83607169529499625</c:v>
                </c:pt>
                <c:pt idx="92186">
                  <c:v>0.83607169529499625</c:v>
                </c:pt>
                <c:pt idx="92187">
                  <c:v>0.83575961179544622</c:v>
                </c:pt>
                <c:pt idx="92188">
                  <c:v>0.83582089552238814</c:v>
                </c:pt>
                <c:pt idx="92189">
                  <c:v>0.83550913838120111</c:v>
                </c:pt>
                <c:pt idx="92190">
                  <c:v>0.83519761372110379</c:v>
                </c:pt>
                <c:pt idx="92191">
                  <c:v>0.83588213353226415</c:v>
                </c:pt>
                <c:pt idx="92192">
                  <c:v>0.83550913838120111</c:v>
                </c:pt>
                <c:pt idx="92193">
                  <c:v>0.83550913838120111</c:v>
                </c:pt>
                <c:pt idx="92194">
                  <c:v>0.83550913838120111</c:v>
                </c:pt>
                <c:pt idx="92195">
                  <c:v>0.83544776119402997</c:v>
                </c:pt>
                <c:pt idx="92196">
                  <c:v>0.83538633818589025</c:v>
                </c:pt>
                <c:pt idx="92197">
                  <c:v>0.83569828230022403</c:v>
                </c:pt>
                <c:pt idx="92198">
                  <c:v>0.83575961179544611</c:v>
                </c:pt>
                <c:pt idx="92199">
                  <c:v>0.83613288540500197</c:v>
                </c:pt>
                <c:pt idx="92200">
                  <c:v>0.83582089552238814</c:v>
                </c:pt>
                <c:pt idx="92201">
                  <c:v>0.83613288540500197</c:v>
                </c:pt>
                <c:pt idx="92202">
                  <c:v>0.83613288540500197</c:v>
                </c:pt>
                <c:pt idx="92203">
                  <c:v>0.83613288540500197</c:v>
                </c:pt>
                <c:pt idx="92204">
                  <c:v>0.83619402985074631</c:v>
                </c:pt>
                <c:pt idx="92205">
                  <c:v>0.83588213353226415</c:v>
                </c:pt>
                <c:pt idx="92206">
                  <c:v>0.83588213353226415</c:v>
                </c:pt>
                <c:pt idx="92207">
                  <c:v>0.8356317554975774</c:v>
                </c:pt>
                <c:pt idx="92208">
                  <c:v>0.8356317554975774</c:v>
                </c:pt>
                <c:pt idx="92209">
                  <c:v>0.8353204172876304</c:v>
                </c:pt>
                <c:pt idx="92210">
                  <c:v>0.8356317554975774</c:v>
                </c:pt>
                <c:pt idx="92211">
                  <c:v>0.83557046979865779</c:v>
                </c:pt>
                <c:pt idx="92212">
                  <c:v>0.83550913838120111</c:v>
                </c:pt>
                <c:pt idx="92213">
                  <c:v>0.83588213353226415</c:v>
                </c:pt>
                <c:pt idx="92214">
                  <c:v>0.83613288540500197</c:v>
                </c:pt>
                <c:pt idx="92215">
                  <c:v>0.83607169529499625</c:v>
                </c:pt>
                <c:pt idx="92216">
                  <c:v>0.83607169529499625</c:v>
                </c:pt>
                <c:pt idx="92217">
                  <c:v>0.83607169529499625</c:v>
                </c:pt>
                <c:pt idx="92218">
                  <c:v>0.83644510828976859</c:v>
                </c:pt>
                <c:pt idx="92219">
                  <c:v>0.83613288540500197</c:v>
                </c:pt>
                <c:pt idx="92220">
                  <c:v>0.83650615901455772</c:v>
                </c:pt>
                <c:pt idx="92221">
                  <c:v>0.83619402985074631</c:v>
                </c:pt>
                <c:pt idx="92222">
                  <c:v>0.83625512868332708</c:v>
                </c:pt>
                <c:pt idx="92223">
                  <c:v>0.83594332587621178</c:v>
                </c:pt>
                <c:pt idx="92224">
                  <c:v>0.8356317554975774</c:v>
                </c:pt>
                <c:pt idx="92225">
                  <c:v>0.83525903838986215</c:v>
                </c:pt>
                <c:pt idx="92226">
                  <c:v>0.8353204172876304</c:v>
                </c:pt>
                <c:pt idx="92227">
                  <c:v>0.8356317554975774</c:v>
                </c:pt>
                <c:pt idx="92228">
                  <c:v>0.83557046979865779</c:v>
                </c:pt>
                <c:pt idx="92229">
                  <c:v>0.83557046979865779</c:v>
                </c:pt>
                <c:pt idx="92230">
                  <c:v>0.83557046979865779</c:v>
                </c:pt>
                <c:pt idx="92231">
                  <c:v>0.83557046979865779</c:v>
                </c:pt>
                <c:pt idx="92232">
                  <c:v>0.83582089552238814</c:v>
                </c:pt>
                <c:pt idx="92233">
                  <c:v>0.83613288540500197</c:v>
                </c:pt>
                <c:pt idx="92234">
                  <c:v>0.83582089552238814</c:v>
                </c:pt>
                <c:pt idx="92235">
                  <c:v>0.83582089552238814</c:v>
                </c:pt>
                <c:pt idx="92236">
                  <c:v>0.83619402985074631</c:v>
                </c:pt>
                <c:pt idx="92237">
                  <c:v>0.83582089552238814</c:v>
                </c:pt>
                <c:pt idx="92238">
                  <c:v>0.83582089552238814</c:v>
                </c:pt>
                <c:pt idx="92239">
                  <c:v>0.83613288540500197</c:v>
                </c:pt>
                <c:pt idx="92240">
                  <c:v>0.83619402985074631</c:v>
                </c:pt>
                <c:pt idx="92241">
                  <c:v>0.83594332587621178</c:v>
                </c:pt>
                <c:pt idx="92242">
                  <c:v>0.83588213353226415</c:v>
                </c:pt>
                <c:pt idx="92243">
                  <c:v>0.83625512868332708</c:v>
                </c:pt>
                <c:pt idx="92244">
                  <c:v>0.83594332587621178</c:v>
                </c:pt>
                <c:pt idx="92245">
                  <c:v>0.83594332587621178</c:v>
                </c:pt>
                <c:pt idx="92246">
                  <c:v>0.83588213353226415</c:v>
                </c:pt>
                <c:pt idx="92247">
                  <c:v>0.83588213353226415</c:v>
                </c:pt>
                <c:pt idx="92248">
                  <c:v>0.83594332587621178</c:v>
                </c:pt>
                <c:pt idx="92249">
                  <c:v>0.83594332587621178</c:v>
                </c:pt>
                <c:pt idx="92250">
                  <c:v>0.83594332587621178</c:v>
                </c:pt>
                <c:pt idx="92251">
                  <c:v>0.8353204172876304</c:v>
                </c:pt>
                <c:pt idx="92252">
                  <c:v>0.83569299552906118</c:v>
                </c:pt>
                <c:pt idx="92253">
                  <c:v>0.8357541899441342</c:v>
                </c:pt>
                <c:pt idx="92254">
                  <c:v>0.83544303797468367</c:v>
                </c:pt>
                <c:pt idx="92255">
                  <c:v>0.83538175046554941</c:v>
                </c:pt>
                <c:pt idx="92256">
                  <c:v>0.83500931098696463</c:v>
                </c:pt>
                <c:pt idx="92257">
                  <c:v>0.8356317554975774</c:v>
                </c:pt>
                <c:pt idx="92258">
                  <c:v>0.83557046979865779</c:v>
                </c:pt>
                <c:pt idx="92259">
                  <c:v>0.83582089552238814</c:v>
                </c:pt>
                <c:pt idx="92260">
                  <c:v>0.83575961179544611</c:v>
                </c:pt>
                <c:pt idx="92261">
                  <c:v>0.83588213353226415</c:v>
                </c:pt>
                <c:pt idx="92262">
                  <c:v>0.83625512868332708</c:v>
                </c:pt>
                <c:pt idx="92263">
                  <c:v>0.83619402985074631</c:v>
                </c:pt>
                <c:pt idx="92264">
                  <c:v>0.83650615901455772</c:v>
                </c:pt>
                <c:pt idx="92265">
                  <c:v>0.83575961179544611</c:v>
                </c:pt>
                <c:pt idx="92266">
                  <c:v>0.83575961179544611</c:v>
                </c:pt>
                <c:pt idx="92267">
                  <c:v>0.83575961179544611</c:v>
                </c:pt>
                <c:pt idx="92268">
                  <c:v>0.83582089552238814</c:v>
                </c:pt>
                <c:pt idx="92269">
                  <c:v>0.83619402985074631</c:v>
                </c:pt>
                <c:pt idx="92270">
                  <c:v>0.83625512868332708</c:v>
                </c:pt>
                <c:pt idx="92271">
                  <c:v>0.83631618195376578</c:v>
                </c:pt>
                <c:pt idx="92272">
                  <c:v>0.83569299552906118</c:v>
                </c:pt>
                <c:pt idx="92273">
                  <c:v>0.8353204172876304</c:v>
                </c:pt>
                <c:pt idx="92274">
                  <c:v>0.8356317554975774</c:v>
                </c:pt>
                <c:pt idx="92275">
                  <c:v>0.8356317554975774</c:v>
                </c:pt>
                <c:pt idx="92276">
                  <c:v>0.83557046979865779</c:v>
                </c:pt>
                <c:pt idx="92277">
                  <c:v>0.83557046979865779</c:v>
                </c:pt>
                <c:pt idx="92278">
                  <c:v>0.83557046979865779</c:v>
                </c:pt>
                <c:pt idx="92279">
                  <c:v>0.83557046979865779</c:v>
                </c:pt>
                <c:pt idx="92280">
                  <c:v>0.83594332587621178</c:v>
                </c:pt>
                <c:pt idx="92281">
                  <c:v>0.83557046979865779</c:v>
                </c:pt>
                <c:pt idx="92282">
                  <c:v>0.83594332587621178</c:v>
                </c:pt>
                <c:pt idx="92283">
                  <c:v>0.83625512868332708</c:v>
                </c:pt>
                <c:pt idx="92284">
                  <c:v>0.83619402985074631</c:v>
                </c:pt>
                <c:pt idx="92285">
                  <c:v>0.83582089552238814</c:v>
                </c:pt>
                <c:pt idx="92286">
                  <c:v>0.83582089552238814</c:v>
                </c:pt>
                <c:pt idx="92287">
                  <c:v>0.83582089552238814</c:v>
                </c:pt>
                <c:pt idx="92288">
                  <c:v>0.83625512868332708</c:v>
                </c:pt>
                <c:pt idx="92289">
                  <c:v>0.83606557377049184</c:v>
                </c:pt>
                <c:pt idx="92290">
                  <c:v>0.83569299552906118</c:v>
                </c:pt>
                <c:pt idx="92291">
                  <c:v>0.83538175046554941</c:v>
                </c:pt>
                <c:pt idx="92292">
                  <c:v>0.8356317554975774</c:v>
                </c:pt>
                <c:pt idx="92293">
                  <c:v>0.83557046979865779</c:v>
                </c:pt>
                <c:pt idx="92294">
                  <c:v>0.83557046979865779</c:v>
                </c:pt>
                <c:pt idx="92295">
                  <c:v>0.83550913838120111</c:v>
                </c:pt>
                <c:pt idx="92296">
                  <c:v>0.83582089552238814</c:v>
                </c:pt>
                <c:pt idx="92297">
                  <c:v>0.83619402985074631</c:v>
                </c:pt>
                <c:pt idx="92298">
                  <c:v>0.83582089552238814</c:v>
                </c:pt>
                <c:pt idx="92299">
                  <c:v>0.83619402985074631</c:v>
                </c:pt>
                <c:pt idx="92300">
                  <c:v>0.83594332587621178</c:v>
                </c:pt>
                <c:pt idx="92301">
                  <c:v>0.83637718971300801</c:v>
                </c:pt>
                <c:pt idx="92302">
                  <c:v>0.83569299552906118</c:v>
                </c:pt>
                <c:pt idx="92303">
                  <c:v>0.83569299552906118</c:v>
                </c:pt>
                <c:pt idx="92304">
                  <c:v>0.83569299552906118</c:v>
                </c:pt>
                <c:pt idx="92305">
                  <c:v>0.83569299552906118</c:v>
                </c:pt>
                <c:pt idx="92306">
                  <c:v>0.8353204172876304</c:v>
                </c:pt>
                <c:pt idx="92307">
                  <c:v>0.83525903838986215</c:v>
                </c:pt>
                <c:pt idx="92308">
                  <c:v>0.83588213353226415</c:v>
                </c:pt>
                <c:pt idx="92309">
                  <c:v>0.83582089552238814</c:v>
                </c:pt>
                <c:pt idx="92310">
                  <c:v>0.83613288540500197</c:v>
                </c:pt>
                <c:pt idx="92311">
                  <c:v>0.83613288540500197</c:v>
                </c:pt>
                <c:pt idx="92312">
                  <c:v>0.83613288540500197</c:v>
                </c:pt>
                <c:pt idx="92313">
                  <c:v>0.83588213353226415</c:v>
                </c:pt>
                <c:pt idx="92314">
                  <c:v>0.83594332587621178</c:v>
                </c:pt>
                <c:pt idx="92315">
                  <c:v>0.83606557377049184</c:v>
                </c:pt>
                <c:pt idx="92316">
                  <c:v>0.83569299552906118</c:v>
                </c:pt>
                <c:pt idx="92317">
                  <c:v>0.8356317554975774</c:v>
                </c:pt>
                <c:pt idx="92318">
                  <c:v>0.8353204172876304</c:v>
                </c:pt>
                <c:pt idx="92319">
                  <c:v>0.83538175046554941</c:v>
                </c:pt>
                <c:pt idx="92320">
                  <c:v>0.83538175046554941</c:v>
                </c:pt>
                <c:pt idx="92321">
                  <c:v>0.83569299552906118</c:v>
                </c:pt>
                <c:pt idx="92322">
                  <c:v>0.83569299552906118</c:v>
                </c:pt>
                <c:pt idx="92323">
                  <c:v>0.83538175046554941</c:v>
                </c:pt>
                <c:pt idx="92324">
                  <c:v>0.8353204172876304</c:v>
                </c:pt>
                <c:pt idx="92325">
                  <c:v>0.83538175046554941</c:v>
                </c:pt>
                <c:pt idx="92326">
                  <c:v>0.83544303797468367</c:v>
                </c:pt>
                <c:pt idx="92327">
                  <c:v>0.83538175046554941</c:v>
                </c:pt>
                <c:pt idx="92328">
                  <c:v>0.8353204172876304</c:v>
                </c:pt>
                <c:pt idx="92329">
                  <c:v>0.83600447260529265</c:v>
                </c:pt>
                <c:pt idx="92330">
                  <c:v>0.83594332587621178</c:v>
                </c:pt>
                <c:pt idx="92331">
                  <c:v>0.83557046979865779</c:v>
                </c:pt>
                <c:pt idx="92332">
                  <c:v>0.83631618195376578</c:v>
                </c:pt>
                <c:pt idx="92333">
                  <c:v>0.83557046979865779</c:v>
                </c:pt>
                <c:pt idx="92334">
                  <c:v>0.83588213353226415</c:v>
                </c:pt>
                <c:pt idx="92335">
                  <c:v>0.83619402985074631</c:v>
                </c:pt>
                <c:pt idx="92336">
                  <c:v>0.83619402985074631</c:v>
                </c:pt>
                <c:pt idx="92337">
                  <c:v>0.83594332587621178</c:v>
                </c:pt>
                <c:pt idx="92338">
                  <c:v>0.83600447260529265</c:v>
                </c:pt>
                <c:pt idx="92339">
                  <c:v>0.83594332587621178</c:v>
                </c:pt>
                <c:pt idx="92340">
                  <c:v>0.83594332587621178</c:v>
                </c:pt>
                <c:pt idx="92341">
                  <c:v>0.83594332587621178</c:v>
                </c:pt>
                <c:pt idx="92342">
                  <c:v>0.83588213353226415</c:v>
                </c:pt>
                <c:pt idx="92343">
                  <c:v>0.83582089552238814</c:v>
                </c:pt>
                <c:pt idx="92344">
                  <c:v>0.83619402985074631</c:v>
                </c:pt>
                <c:pt idx="92345">
                  <c:v>0.83594332587621178</c:v>
                </c:pt>
                <c:pt idx="92346">
                  <c:v>0.83588213353226415</c:v>
                </c:pt>
                <c:pt idx="92347">
                  <c:v>0.83582089552238814</c:v>
                </c:pt>
                <c:pt idx="92348">
                  <c:v>0.83619402985074631</c:v>
                </c:pt>
                <c:pt idx="92349">
                  <c:v>0.83575961179544611</c:v>
                </c:pt>
                <c:pt idx="92350">
                  <c:v>0.83588213353226415</c:v>
                </c:pt>
                <c:pt idx="92351">
                  <c:v>0.83600447260529265</c:v>
                </c:pt>
                <c:pt idx="92352">
                  <c:v>0.83606557377049184</c:v>
                </c:pt>
                <c:pt idx="92353">
                  <c:v>0.83612662942271887</c:v>
                </c:pt>
                <c:pt idx="92354">
                  <c:v>0.8357541899441342</c:v>
                </c:pt>
                <c:pt idx="92355">
                  <c:v>0.8357541899441342</c:v>
                </c:pt>
                <c:pt idx="92356">
                  <c:v>0.83544303797468367</c:v>
                </c:pt>
                <c:pt idx="92357">
                  <c:v>0.83569299552906118</c:v>
                </c:pt>
                <c:pt idx="92358">
                  <c:v>0.83557046979865779</c:v>
                </c:pt>
                <c:pt idx="92359">
                  <c:v>0.83588213353226415</c:v>
                </c:pt>
                <c:pt idx="92360">
                  <c:v>0.83625512868332708</c:v>
                </c:pt>
                <c:pt idx="92361">
                  <c:v>0.83619402985074631</c:v>
                </c:pt>
                <c:pt idx="92362">
                  <c:v>0.83613288540500197</c:v>
                </c:pt>
                <c:pt idx="92363">
                  <c:v>0.83607169529499625</c:v>
                </c:pt>
                <c:pt idx="92364">
                  <c:v>0.83625512868332708</c:v>
                </c:pt>
                <c:pt idx="92365">
                  <c:v>0.83594332587621178</c:v>
                </c:pt>
                <c:pt idx="92366">
                  <c:v>0.83588213353226415</c:v>
                </c:pt>
                <c:pt idx="92367">
                  <c:v>0.83582089552238814</c:v>
                </c:pt>
                <c:pt idx="92368">
                  <c:v>0.83619402985074631</c:v>
                </c:pt>
                <c:pt idx="92369">
                  <c:v>0.83588213353226415</c:v>
                </c:pt>
                <c:pt idx="92370">
                  <c:v>0.83588213353226415</c:v>
                </c:pt>
                <c:pt idx="92371">
                  <c:v>0.83582089552238814</c:v>
                </c:pt>
                <c:pt idx="92372">
                  <c:v>0.83619402985074631</c:v>
                </c:pt>
                <c:pt idx="92373">
                  <c:v>0.83625512868332708</c:v>
                </c:pt>
                <c:pt idx="92374">
                  <c:v>0.83588213353226415</c:v>
                </c:pt>
                <c:pt idx="92375">
                  <c:v>0.83588213353226415</c:v>
                </c:pt>
                <c:pt idx="92376">
                  <c:v>0.83625512868332708</c:v>
                </c:pt>
                <c:pt idx="92377">
                  <c:v>0.83550913838120111</c:v>
                </c:pt>
                <c:pt idx="92378">
                  <c:v>0.83519761372110379</c:v>
                </c:pt>
                <c:pt idx="92379">
                  <c:v>0.83525903838986215</c:v>
                </c:pt>
                <c:pt idx="92380">
                  <c:v>0.83525903838986215</c:v>
                </c:pt>
                <c:pt idx="92381">
                  <c:v>0.83557046979865779</c:v>
                </c:pt>
                <c:pt idx="92382">
                  <c:v>0.83557046979865779</c:v>
                </c:pt>
                <c:pt idx="92383">
                  <c:v>0.83550913838120111</c:v>
                </c:pt>
                <c:pt idx="92384">
                  <c:v>0.83619402985074631</c:v>
                </c:pt>
                <c:pt idx="92385">
                  <c:v>0.83582089552238814</c:v>
                </c:pt>
                <c:pt idx="92386">
                  <c:v>0.83607169529499625</c:v>
                </c:pt>
                <c:pt idx="92387">
                  <c:v>0.83607169529499625</c:v>
                </c:pt>
                <c:pt idx="92388">
                  <c:v>0.83582089552238814</c:v>
                </c:pt>
                <c:pt idx="92389">
                  <c:v>0.83588213353226415</c:v>
                </c:pt>
                <c:pt idx="92390">
                  <c:v>0.83588213353226415</c:v>
                </c:pt>
                <c:pt idx="92391">
                  <c:v>0.83619402985074631</c:v>
                </c:pt>
                <c:pt idx="92392">
                  <c:v>0.83625512868332708</c:v>
                </c:pt>
                <c:pt idx="92393">
                  <c:v>0.83619402985074631</c:v>
                </c:pt>
                <c:pt idx="92394">
                  <c:v>0.83613288540500197</c:v>
                </c:pt>
                <c:pt idx="92395">
                  <c:v>0.83569828230022403</c:v>
                </c:pt>
                <c:pt idx="92396">
                  <c:v>0.83607169529499625</c:v>
                </c:pt>
                <c:pt idx="92397">
                  <c:v>0.83575961179544611</c:v>
                </c:pt>
                <c:pt idx="92398">
                  <c:v>0.83613288540500197</c:v>
                </c:pt>
                <c:pt idx="92399">
                  <c:v>0.83613288540500197</c:v>
                </c:pt>
                <c:pt idx="92400">
                  <c:v>0.83582089552238814</c:v>
                </c:pt>
                <c:pt idx="92401">
                  <c:v>0.83550913838120111</c:v>
                </c:pt>
                <c:pt idx="92402">
                  <c:v>0.83582089552238814</c:v>
                </c:pt>
                <c:pt idx="92403">
                  <c:v>0.83619402985074631</c:v>
                </c:pt>
                <c:pt idx="92404">
                  <c:v>0.83588213353226415</c:v>
                </c:pt>
                <c:pt idx="92405">
                  <c:v>0.83588213353226415</c:v>
                </c:pt>
                <c:pt idx="92406">
                  <c:v>0.83594332587621178</c:v>
                </c:pt>
                <c:pt idx="92407">
                  <c:v>0.83631618195376578</c:v>
                </c:pt>
                <c:pt idx="92408">
                  <c:v>0.83631618195376578</c:v>
                </c:pt>
                <c:pt idx="92409">
                  <c:v>0.83631618195376578</c:v>
                </c:pt>
                <c:pt idx="92410">
                  <c:v>0.83594332587621178</c:v>
                </c:pt>
                <c:pt idx="92411">
                  <c:v>0.83594332587621178</c:v>
                </c:pt>
                <c:pt idx="92412">
                  <c:v>0.83588213353226415</c:v>
                </c:pt>
                <c:pt idx="92413">
                  <c:v>0.83619402985074631</c:v>
                </c:pt>
                <c:pt idx="92414">
                  <c:v>0.83625512868332708</c:v>
                </c:pt>
                <c:pt idx="92415">
                  <c:v>0.83594332587621178</c:v>
                </c:pt>
                <c:pt idx="92416">
                  <c:v>0.83557046979865779</c:v>
                </c:pt>
                <c:pt idx="92417">
                  <c:v>0.8356317554975774</c:v>
                </c:pt>
                <c:pt idx="92418">
                  <c:v>0.83569299552906118</c:v>
                </c:pt>
                <c:pt idx="92419">
                  <c:v>0.83569299552906118</c:v>
                </c:pt>
                <c:pt idx="92420">
                  <c:v>0.83538175046554941</c:v>
                </c:pt>
                <c:pt idx="92421">
                  <c:v>0.83544303797468367</c:v>
                </c:pt>
                <c:pt idx="92422">
                  <c:v>0.83544303797468367</c:v>
                </c:pt>
                <c:pt idx="92423">
                  <c:v>0.8357541899441342</c:v>
                </c:pt>
                <c:pt idx="92424">
                  <c:v>0.8357541899441342</c:v>
                </c:pt>
                <c:pt idx="92425">
                  <c:v>0.83544303797468367</c:v>
                </c:pt>
                <c:pt idx="92426">
                  <c:v>0.83538175046554941</c:v>
                </c:pt>
                <c:pt idx="92427">
                  <c:v>0.83569299552906096</c:v>
                </c:pt>
                <c:pt idx="92428">
                  <c:v>0.83600447260529265</c:v>
                </c:pt>
                <c:pt idx="92429">
                  <c:v>0.83631618195376578</c:v>
                </c:pt>
                <c:pt idx="92430">
                  <c:v>0.83631618195376578</c:v>
                </c:pt>
                <c:pt idx="92431">
                  <c:v>0.83600447260529276</c:v>
                </c:pt>
                <c:pt idx="92432">
                  <c:v>0.83569299552906118</c:v>
                </c:pt>
                <c:pt idx="92433">
                  <c:v>0.83538175046554941</c:v>
                </c:pt>
                <c:pt idx="92434">
                  <c:v>0.83538175046554941</c:v>
                </c:pt>
                <c:pt idx="92435">
                  <c:v>0.8357541899441342</c:v>
                </c:pt>
                <c:pt idx="92436">
                  <c:v>0.83581533879374537</c:v>
                </c:pt>
                <c:pt idx="92437">
                  <c:v>0.83581533879374537</c:v>
                </c:pt>
                <c:pt idx="92438">
                  <c:v>0.83550427986602172</c:v>
                </c:pt>
                <c:pt idx="92439">
                  <c:v>0.83544303797468367</c:v>
                </c:pt>
                <c:pt idx="92440">
                  <c:v>0.83538175046554941</c:v>
                </c:pt>
                <c:pt idx="92441">
                  <c:v>0.83538175046554941</c:v>
                </c:pt>
                <c:pt idx="92442">
                  <c:v>0.83538175046554941</c:v>
                </c:pt>
                <c:pt idx="92443">
                  <c:v>0.8356317554975774</c:v>
                </c:pt>
                <c:pt idx="92444">
                  <c:v>0.83594332587621178</c:v>
                </c:pt>
                <c:pt idx="92445">
                  <c:v>0.83594332587621178</c:v>
                </c:pt>
                <c:pt idx="92446">
                  <c:v>0.83594332587621178</c:v>
                </c:pt>
                <c:pt idx="92447">
                  <c:v>0.83588213353226415</c:v>
                </c:pt>
                <c:pt idx="92448">
                  <c:v>0.83625512868332708</c:v>
                </c:pt>
                <c:pt idx="92449">
                  <c:v>0.83588213353226415</c:v>
                </c:pt>
                <c:pt idx="92450">
                  <c:v>0.83588213353226415</c:v>
                </c:pt>
                <c:pt idx="92451">
                  <c:v>0.83588213353226415</c:v>
                </c:pt>
                <c:pt idx="92452">
                  <c:v>0.83557046979865779</c:v>
                </c:pt>
                <c:pt idx="92453">
                  <c:v>0.83594332587621178</c:v>
                </c:pt>
                <c:pt idx="92454">
                  <c:v>0.83582089552238814</c:v>
                </c:pt>
                <c:pt idx="92455">
                  <c:v>0.83607169529499625</c:v>
                </c:pt>
                <c:pt idx="92456">
                  <c:v>0.83607169529499625</c:v>
                </c:pt>
                <c:pt idx="92457">
                  <c:v>0.83582089552238814</c:v>
                </c:pt>
                <c:pt idx="92458">
                  <c:v>0.83588213353226415</c:v>
                </c:pt>
                <c:pt idx="92459">
                  <c:v>0.83619402985074631</c:v>
                </c:pt>
                <c:pt idx="92460">
                  <c:v>0.83613288540500197</c:v>
                </c:pt>
                <c:pt idx="92461">
                  <c:v>0.83625512868332708</c:v>
                </c:pt>
                <c:pt idx="92462">
                  <c:v>0.83588213353226415</c:v>
                </c:pt>
                <c:pt idx="92463">
                  <c:v>0.83594332587621178</c:v>
                </c:pt>
                <c:pt idx="92464">
                  <c:v>0.83569299552906096</c:v>
                </c:pt>
                <c:pt idx="92465">
                  <c:v>0.8356317554975774</c:v>
                </c:pt>
                <c:pt idx="92466">
                  <c:v>0.8356317554975774</c:v>
                </c:pt>
                <c:pt idx="92467">
                  <c:v>0.83525903838986215</c:v>
                </c:pt>
                <c:pt idx="92468">
                  <c:v>0.83557046979865779</c:v>
                </c:pt>
                <c:pt idx="92469">
                  <c:v>0.83557046979865779</c:v>
                </c:pt>
                <c:pt idx="92470">
                  <c:v>0.83594332587621178</c:v>
                </c:pt>
                <c:pt idx="92471">
                  <c:v>0.83631618195376578</c:v>
                </c:pt>
                <c:pt idx="92472">
                  <c:v>0.83594332587621178</c:v>
                </c:pt>
                <c:pt idx="92473">
                  <c:v>0.83625512868332708</c:v>
                </c:pt>
                <c:pt idx="92474">
                  <c:v>0.83594332587621178</c:v>
                </c:pt>
                <c:pt idx="92475">
                  <c:v>0.83594332587621178</c:v>
                </c:pt>
                <c:pt idx="92476">
                  <c:v>0.8353204172876304</c:v>
                </c:pt>
                <c:pt idx="92477">
                  <c:v>0.83538175046554941</c:v>
                </c:pt>
                <c:pt idx="92478">
                  <c:v>0.83538175046554941</c:v>
                </c:pt>
                <c:pt idx="92479">
                  <c:v>0.83569299552906118</c:v>
                </c:pt>
                <c:pt idx="92480">
                  <c:v>0.8356317554975774</c:v>
                </c:pt>
                <c:pt idx="92481">
                  <c:v>0.83569299552906118</c:v>
                </c:pt>
                <c:pt idx="92482">
                  <c:v>0.8353204172876304</c:v>
                </c:pt>
                <c:pt idx="92483">
                  <c:v>0.8353204172876304</c:v>
                </c:pt>
                <c:pt idx="92484">
                  <c:v>0.8353204172876304</c:v>
                </c:pt>
                <c:pt idx="92485">
                  <c:v>0.8356317554975774</c:v>
                </c:pt>
                <c:pt idx="92486">
                  <c:v>0.8356317554975774</c:v>
                </c:pt>
                <c:pt idx="92487">
                  <c:v>0.8356317554975774</c:v>
                </c:pt>
                <c:pt idx="92488">
                  <c:v>0.8353204172876304</c:v>
                </c:pt>
                <c:pt idx="92489">
                  <c:v>0.8356317554975774</c:v>
                </c:pt>
                <c:pt idx="92490">
                  <c:v>0.8356317554975774</c:v>
                </c:pt>
                <c:pt idx="92491">
                  <c:v>0.83557046979865779</c:v>
                </c:pt>
                <c:pt idx="92492">
                  <c:v>0.83519761372110379</c:v>
                </c:pt>
                <c:pt idx="92493">
                  <c:v>0.8356317554975774</c:v>
                </c:pt>
                <c:pt idx="92494">
                  <c:v>0.8356317554975774</c:v>
                </c:pt>
                <c:pt idx="92495">
                  <c:v>0.83557046979865779</c:v>
                </c:pt>
                <c:pt idx="92496">
                  <c:v>0.83557046979865779</c:v>
                </c:pt>
                <c:pt idx="92497">
                  <c:v>0.83557046979865779</c:v>
                </c:pt>
                <c:pt idx="92498">
                  <c:v>0.83625512868332708</c:v>
                </c:pt>
                <c:pt idx="92499">
                  <c:v>0.83588213353226415</c:v>
                </c:pt>
                <c:pt idx="92500">
                  <c:v>0.83550913838120111</c:v>
                </c:pt>
                <c:pt idx="92501">
                  <c:v>0.83575961179544611</c:v>
                </c:pt>
                <c:pt idx="92502">
                  <c:v>0.83607169529499625</c:v>
                </c:pt>
                <c:pt idx="92503">
                  <c:v>0.83575961179544611</c:v>
                </c:pt>
                <c:pt idx="92504">
                  <c:v>0.83575961179544611</c:v>
                </c:pt>
                <c:pt idx="92505">
                  <c:v>0.83613288540500197</c:v>
                </c:pt>
                <c:pt idx="92506">
                  <c:v>0.83575961179544611</c:v>
                </c:pt>
                <c:pt idx="92507">
                  <c:v>0.83607169529499625</c:v>
                </c:pt>
                <c:pt idx="92508">
                  <c:v>0.83607169529499625</c:v>
                </c:pt>
                <c:pt idx="92509">
                  <c:v>0.83607169529499625</c:v>
                </c:pt>
                <c:pt idx="92510">
                  <c:v>0.83607169529499625</c:v>
                </c:pt>
                <c:pt idx="92511">
                  <c:v>0.83575961179544611</c:v>
                </c:pt>
                <c:pt idx="92512">
                  <c:v>0.83607169529499625</c:v>
                </c:pt>
                <c:pt idx="92513">
                  <c:v>0.83601045946955543</c:v>
                </c:pt>
                <c:pt idx="92514">
                  <c:v>0.83644510828976859</c:v>
                </c:pt>
                <c:pt idx="92515">
                  <c:v>0.83625512868332708</c:v>
                </c:pt>
                <c:pt idx="92516">
                  <c:v>0.83631618195376578</c:v>
                </c:pt>
                <c:pt idx="92517">
                  <c:v>0.83557046979865779</c:v>
                </c:pt>
                <c:pt idx="92518">
                  <c:v>0.83569299552906096</c:v>
                </c:pt>
                <c:pt idx="92519">
                  <c:v>0.83606557377049184</c:v>
                </c:pt>
                <c:pt idx="92520">
                  <c:v>0.83569299552906118</c:v>
                </c:pt>
                <c:pt idx="92521">
                  <c:v>0.83569299552906118</c:v>
                </c:pt>
                <c:pt idx="92522">
                  <c:v>0.8356317554975774</c:v>
                </c:pt>
                <c:pt idx="92523">
                  <c:v>0.83594332587621178</c:v>
                </c:pt>
                <c:pt idx="92524">
                  <c:v>0.83588213353226415</c:v>
                </c:pt>
                <c:pt idx="92525">
                  <c:v>0.83582089552238814</c:v>
                </c:pt>
                <c:pt idx="92526">
                  <c:v>0.83575961179544611</c:v>
                </c:pt>
                <c:pt idx="92527">
                  <c:v>0.83607169529499625</c:v>
                </c:pt>
                <c:pt idx="92528">
                  <c:v>0.83644510828976859</c:v>
                </c:pt>
                <c:pt idx="92529">
                  <c:v>0.83613288540500197</c:v>
                </c:pt>
                <c:pt idx="92530">
                  <c:v>0.83607169529499625</c:v>
                </c:pt>
                <c:pt idx="92531">
                  <c:v>0.83607169529499625</c:v>
                </c:pt>
                <c:pt idx="92532">
                  <c:v>0.83607169529499625</c:v>
                </c:pt>
                <c:pt idx="92533">
                  <c:v>0.83607169529499625</c:v>
                </c:pt>
                <c:pt idx="92534">
                  <c:v>0.83607169529499625</c:v>
                </c:pt>
                <c:pt idx="92535">
                  <c:v>0.83607169529499625</c:v>
                </c:pt>
                <c:pt idx="92536">
                  <c:v>0.83575961179544611</c:v>
                </c:pt>
                <c:pt idx="92537">
                  <c:v>0.83613288540500197</c:v>
                </c:pt>
                <c:pt idx="92538">
                  <c:v>0.83613288540500197</c:v>
                </c:pt>
                <c:pt idx="92539">
                  <c:v>0.83550913838120111</c:v>
                </c:pt>
                <c:pt idx="92540">
                  <c:v>0.83619402985074631</c:v>
                </c:pt>
                <c:pt idx="92541">
                  <c:v>0.83619402985074631</c:v>
                </c:pt>
                <c:pt idx="92542">
                  <c:v>0.83582089552238814</c:v>
                </c:pt>
                <c:pt idx="92543">
                  <c:v>0.83550913838120111</c:v>
                </c:pt>
                <c:pt idx="92544">
                  <c:v>0.83588213353226415</c:v>
                </c:pt>
                <c:pt idx="92545">
                  <c:v>0.83594332587621178</c:v>
                </c:pt>
                <c:pt idx="92546">
                  <c:v>0.83557046979865779</c:v>
                </c:pt>
                <c:pt idx="92547">
                  <c:v>0.83557046979865779</c:v>
                </c:pt>
                <c:pt idx="92548">
                  <c:v>0.83557046979865779</c:v>
                </c:pt>
                <c:pt idx="92549">
                  <c:v>0.83594332587621178</c:v>
                </c:pt>
                <c:pt idx="92550">
                  <c:v>0.8356317554975774</c:v>
                </c:pt>
                <c:pt idx="92551">
                  <c:v>0.8356317554975774</c:v>
                </c:pt>
                <c:pt idx="92552">
                  <c:v>0.83525903838986215</c:v>
                </c:pt>
                <c:pt idx="92553">
                  <c:v>0.83525903838986215</c:v>
                </c:pt>
                <c:pt idx="92554">
                  <c:v>0.83557046979865779</c:v>
                </c:pt>
                <c:pt idx="92555">
                  <c:v>0.83613288540500197</c:v>
                </c:pt>
                <c:pt idx="92556">
                  <c:v>0.83607169529499625</c:v>
                </c:pt>
                <c:pt idx="92557">
                  <c:v>0.83569828230022403</c:v>
                </c:pt>
                <c:pt idx="92558">
                  <c:v>0.83601045946955543</c:v>
                </c:pt>
                <c:pt idx="92559">
                  <c:v>0.83563690698543147</c:v>
                </c:pt>
                <c:pt idx="92560">
                  <c:v>0.83601045946955543</c:v>
                </c:pt>
                <c:pt idx="92561">
                  <c:v>0.83601045946955543</c:v>
                </c:pt>
                <c:pt idx="92562">
                  <c:v>0.83607169529499625</c:v>
                </c:pt>
                <c:pt idx="92563">
                  <c:v>0.83607169529499625</c:v>
                </c:pt>
                <c:pt idx="92564">
                  <c:v>0.83569828230022403</c:v>
                </c:pt>
                <c:pt idx="92565">
                  <c:v>0.83613288540500197</c:v>
                </c:pt>
                <c:pt idx="92566">
                  <c:v>0.83613288540500197</c:v>
                </c:pt>
                <c:pt idx="92567">
                  <c:v>0.83607169529499625</c:v>
                </c:pt>
                <c:pt idx="92568">
                  <c:v>0.83601045946955543</c:v>
                </c:pt>
                <c:pt idx="92569">
                  <c:v>0.83594917787742895</c:v>
                </c:pt>
                <c:pt idx="92570">
                  <c:v>0.83594917787742895</c:v>
                </c:pt>
                <c:pt idx="92571">
                  <c:v>0.83594917787742895</c:v>
                </c:pt>
                <c:pt idx="92572">
                  <c:v>0.83594917787742895</c:v>
                </c:pt>
                <c:pt idx="92573">
                  <c:v>0.8362616822429908</c:v>
                </c:pt>
                <c:pt idx="92574">
                  <c:v>0.83594917787742895</c:v>
                </c:pt>
                <c:pt idx="92575">
                  <c:v>0.83594917787742895</c:v>
                </c:pt>
                <c:pt idx="92576">
                  <c:v>0.83601045946955543</c:v>
                </c:pt>
                <c:pt idx="92577">
                  <c:v>0.83544776119402997</c:v>
                </c:pt>
                <c:pt idx="92578">
                  <c:v>0.83588213353226415</c:v>
                </c:pt>
                <c:pt idx="92579">
                  <c:v>0.83557046979865779</c:v>
                </c:pt>
                <c:pt idx="92580">
                  <c:v>0.83525903838986215</c:v>
                </c:pt>
                <c:pt idx="92581">
                  <c:v>0.83557046979865779</c:v>
                </c:pt>
                <c:pt idx="92582">
                  <c:v>0.83557046979865779</c:v>
                </c:pt>
                <c:pt idx="92583">
                  <c:v>0.83550913838120111</c:v>
                </c:pt>
                <c:pt idx="92584">
                  <c:v>0.83544776119402997</c:v>
                </c:pt>
                <c:pt idx="92585">
                  <c:v>0.83544776119402997</c:v>
                </c:pt>
                <c:pt idx="92586">
                  <c:v>0.83613288540500197</c:v>
                </c:pt>
                <c:pt idx="92587">
                  <c:v>0.83613288540500197</c:v>
                </c:pt>
                <c:pt idx="92588">
                  <c:v>0.83582089552238814</c:v>
                </c:pt>
                <c:pt idx="92589">
                  <c:v>0.83582089552238814</c:v>
                </c:pt>
                <c:pt idx="92590">
                  <c:v>0.83550913838120111</c:v>
                </c:pt>
                <c:pt idx="92591">
                  <c:v>0.83557046979865779</c:v>
                </c:pt>
                <c:pt idx="92592">
                  <c:v>0.83525903838986215</c:v>
                </c:pt>
                <c:pt idx="92593">
                  <c:v>0.83600447260529276</c:v>
                </c:pt>
                <c:pt idx="92594">
                  <c:v>0.8356317554975774</c:v>
                </c:pt>
                <c:pt idx="92595">
                  <c:v>0.8356317554975774</c:v>
                </c:pt>
                <c:pt idx="92596">
                  <c:v>0.83557046979865779</c:v>
                </c:pt>
                <c:pt idx="92597">
                  <c:v>0.83594332587621178</c:v>
                </c:pt>
                <c:pt idx="92598">
                  <c:v>0.83557046979865779</c:v>
                </c:pt>
                <c:pt idx="92599">
                  <c:v>0.83557046979865779</c:v>
                </c:pt>
                <c:pt idx="92600">
                  <c:v>0.83557046979865779</c:v>
                </c:pt>
                <c:pt idx="92601">
                  <c:v>0.83525903838986215</c:v>
                </c:pt>
                <c:pt idx="92602">
                  <c:v>0.83525903838986215</c:v>
                </c:pt>
                <c:pt idx="92603">
                  <c:v>0.83594332587621178</c:v>
                </c:pt>
                <c:pt idx="92604">
                  <c:v>0.83588213353226415</c:v>
                </c:pt>
                <c:pt idx="92605">
                  <c:v>0.83582089552238814</c:v>
                </c:pt>
                <c:pt idx="92606">
                  <c:v>0.83575961179544611</c:v>
                </c:pt>
                <c:pt idx="92607">
                  <c:v>0.83569828230022403</c:v>
                </c:pt>
                <c:pt idx="92608">
                  <c:v>0.83594917787742895</c:v>
                </c:pt>
                <c:pt idx="92609">
                  <c:v>0.83563690698543147</c:v>
                </c:pt>
                <c:pt idx="92610">
                  <c:v>0.83594917787742895</c:v>
                </c:pt>
                <c:pt idx="92611">
                  <c:v>0.83563690698543147</c:v>
                </c:pt>
                <c:pt idx="92612">
                  <c:v>0.83569828230022403</c:v>
                </c:pt>
                <c:pt idx="92613">
                  <c:v>0.83544776119402997</c:v>
                </c:pt>
                <c:pt idx="92614">
                  <c:v>0.83550913838120111</c:v>
                </c:pt>
                <c:pt idx="92615">
                  <c:v>0.83519761372110379</c:v>
                </c:pt>
                <c:pt idx="92616">
                  <c:v>0.83519761372110379</c:v>
                </c:pt>
                <c:pt idx="92617">
                  <c:v>0.83519761372110379</c:v>
                </c:pt>
                <c:pt idx="92618">
                  <c:v>0.83550913838120111</c:v>
                </c:pt>
                <c:pt idx="92619">
                  <c:v>0.83550913838120111</c:v>
                </c:pt>
                <c:pt idx="92620">
                  <c:v>0.83582089552238814</c:v>
                </c:pt>
                <c:pt idx="92621">
                  <c:v>0.83550913838120111</c:v>
                </c:pt>
                <c:pt idx="92622">
                  <c:v>0.83582089552238814</c:v>
                </c:pt>
                <c:pt idx="92623">
                  <c:v>0.83544776119402997</c:v>
                </c:pt>
                <c:pt idx="92624">
                  <c:v>0.83575961179544622</c:v>
                </c:pt>
                <c:pt idx="92625">
                  <c:v>0.83575961179544622</c:v>
                </c:pt>
                <c:pt idx="92626">
                  <c:v>0.83538633818589025</c:v>
                </c:pt>
                <c:pt idx="92627">
                  <c:v>0.83544776119402997</c:v>
                </c:pt>
                <c:pt idx="92628">
                  <c:v>0.83544776119402997</c:v>
                </c:pt>
                <c:pt idx="92629">
                  <c:v>0.83544776119402997</c:v>
                </c:pt>
                <c:pt idx="92630">
                  <c:v>0.83582089552238814</c:v>
                </c:pt>
                <c:pt idx="92631">
                  <c:v>0.83575961179544611</c:v>
                </c:pt>
                <c:pt idx="92632">
                  <c:v>0.83601045946955543</c:v>
                </c:pt>
                <c:pt idx="92633">
                  <c:v>0.83569828230022403</c:v>
                </c:pt>
                <c:pt idx="92634">
                  <c:v>0.83607169529499625</c:v>
                </c:pt>
                <c:pt idx="92635">
                  <c:v>0.83613288540500197</c:v>
                </c:pt>
                <c:pt idx="92636">
                  <c:v>0.83607169529499625</c:v>
                </c:pt>
                <c:pt idx="92637">
                  <c:v>0.83607169529499625</c:v>
                </c:pt>
                <c:pt idx="92638">
                  <c:v>0.83607169529499625</c:v>
                </c:pt>
                <c:pt idx="92639">
                  <c:v>0.83607169529499625</c:v>
                </c:pt>
                <c:pt idx="92640">
                  <c:v>0.83613288540500197</c:v>
                </c:pt>
                <c:pt idx="92641">
                  <c:v>0.83619402985074631</c:v>
                </c:pt>
                <c:pt idx="92642">
                  <c:v>0.83588213353226415</c:v>
                </c:pt>
                <c:pt idx="92643">
                  <c:v>0.83594332587621178</c:v>
                </c:pt>
                <c:pt idx="92644">
                  <c:v>0.83600447260529265</c:v>
                </c:pt>
                <c:pt idx="92645">
                  <c:v>0.8353204172876304</c:v>
                </c:pt>
                <c:pt idx="92646">
                  <c:v>0.8353204172876304</c:v>
                </c:pt>
                <c:pt idx="92647">
                  <c:v>0.8356317554975774</c:v>
                </c:pt>
                <c:pt idx="92648">
                  <c:v>0.83557046979865779</c:v>
                </c:pt>
                <c:pt idx="92649">
                  <c:v>0.83588213353226415</c:v>
                </c:pt>
                <c:pt idx="92650">
                  <c:v>0.83582089552238814</c:v>
                </c:pt>
                <c:pt idx="92651">
                  <c:v>0.83544776119402997</c:v>
                </c:pt>
                <c:pt idx="92652">
                  <c:v>0.83575961179544611</c:v>
                </c:pt>
                <c:pt idx="92653">
                  <c:v>0.83607169529499625</c:v>
                </c:pt>
                <c:pt idx="92654">
                  <c:v>0.83601045946955543</c:v>
                </c:pt>
                <c:pt idx="92655">
                  <c:v>0.83607169529499625</c:v>
                </c:pt>
                <c:pt idx="92656">
                  <c:v>0.83607169529499625</c:v>
                </c:pt>
                <c:pt idx="92657">
                  <c:v>0.8363840119536794</c:v>
                </c:pt>
                <c:pt idx="92658">
                  <c:v>0.83601045946955543</c:v>
                </c:pt>
                <c:pt idx="92659">
                  <c:v>0.83607169529499625</c:v>
                </c:pt>
                <c:pt idx="92660">
                  <c:v>0.83607169529499625</c:v>
                </c:pt>
                <c:pt idx="92661">
                  <c:v>0.83569828230022403</c:v>
                </c:pt>
                <c:pt idx="92662">
                  <c:v>0.83575961179544611</c:v>
                </c:pt>
                <c:pt idx="92663">
                  <c:v>0.83613288540500197</c:v>
                </c:pt>
                <c:pt idx="92664">
                  <c:v>0.83582089552238814</c:v>
                </c:pt>
                <c:pt idx="92665">
                  <c:v>0.83550913838120111</c:v>
                </c:pt>
                <c:pt idx="92666">
                  <c:v>0.83550913838120111</c:v>
                </c:pt>
                <c:pt idx="92667">
                  <c:v>0.83519761372110379</c:v>
                </c:pt>
                <c:pt idx="92668">
                  <c:v>0.83550913838120111</c:v>
                </c:pt>
                <c:pt idx="92669">
                  <c:v>0.83550913838120111</c:v>
                </c:pt>
                <c:pt idx="92670">
                  <c:v>0.83582089552238814</c:v>
                </c:pt>
                <c:pt idx="92671">
                  <c:v>0.83575961179544622</c:v>
                </c:pt>
                <c:pt idx="92672">
                  <c:v>0.83538633818589025</c:v>
                </c:pt>
                <c:pt idx="92673">
                  <c:v>0.83613288540500197</c:v>
                </c:pt>
                <c:pt idx="92674">
                  <c:v>0.83619402985074631</c:v>
                </c:pt>
                <c:pt idx="92675">
                  <c:v>0.83588213353226415</c:v>
                </c:pt>
                <c:pt idx="92676">
                  <c:v>0.83557046979865779</c:v>
                </c:pt>
                <c:pt idx="92677">
                  <c:v>0.8356317554975774</c:v>
                </c:pt>
                <c:pt idx="92678">
                  <c:v>0.8356317554975774</c:v>
                </c:pt>
                <c:pt idx="92679">
                  <c:v>0.83557046979865779</c:v>
                </c:pt>
                <c:pt idx="92680">
                  <c:v>0.83582089552238814</c:v>
                </c:pt>
                <c:pt idx="92681">
                  <c:v>0.83613288540500197</c:v>
                </c:pt>
                <c:pt idx="92682">
                  <c:v>0.83613288540500197</c:v>
                </c:pt>
                <c:pt idx="92683">
                  <c:v>0.83582089552238814</c:v>
                </c:pt>
                <c:pt idx="92684">
                  <c:v>0.83550913838120111</c:v>
                </c:pt>
                <c:pt idx="92685">
                  <c:v>0.83557046979865779</c:v>
                </c:pt>
                <c:pt idx="92686">
                  <c:v>0.83557046979865779</c:v>
                </c:pt>
                <c:pt idx="92687">
                  <c:v>0.83557046979865779</c:v>
                </c:pt>
                <c:pt idx="92688">
                  <c:v>0.83525903838986215</c:v>
                </c:pt>
                <c:pt idx="92689">
                  <c:v>0.83594332587621178</c:v>
                </c:pt>
                <c:pt idx="92690">
                  <c:v>0.83594332587621178</c:v>
                </c:pt>
                <c:pt idx="92691">
                  <c:v>0.83550913838120111</c:v>
                </c:pt>
                <c:pt idx="92692">
                  <c:v>0.83575961179544611</c:v>
                </c:pt>
                <c:pt idx="92693">
                  <c:v>0.83607169529499625</c:v>
                </c:pt>
                <c:pt idx="92694">
                  <c:v>0.83601045946955543</c:v>
                </c:pt>
                <c:pt idx="92695">
                  <c:v>0.83607169529499625</c:v>
                </c:pt>
                <c:pt idx="92696">
                  <c:v>0.83607169529499625</c:v>
                </c:pt>
                <c:pt idx="92697">
                  <c:v>0.83619402985074631</c:v>
                </c:pt>
                <c:pt idx="92698">
                  <c:v>0.83588213353226415</c:v>
                </c:pt>
                <c:pt idx="92699">
                  <c:v>0.83557046979865779</c:v>
                </c:pt>
                <c:pt idx="92700">
                  <c:v>0.8356317554975774</c:v>
                </c:pt>
                <c:pt idx="92701">
                  <c:v>0.8356317554975774</c:v>
                </c:pt>
                <c:pt idx="92702">
                  <c:v>0.83525903838986215</c:v>
                </c:pt>
                <c:pt idx="92703">
                  <c:v>0.8353204172876304</c:v>
                </c:pt>
                <c:pt idx="92704">
                  <c:v>0.8356317554975774</c:v>
                </c:pt>
                <c:pt idx="92705">
                  <c:v>0.8356317554975774</c:v>
                </c:pt>
                <c:pt idx="92706">
                  <c:v>0.83557046979865779</c:v>
                </c:pt>
                <c:pt idx="92707">
                  <c:v>0.8356317554975774</c:v>
                </c:pt>
                <c:pt idx="92708">
                  <c:v>0.83594332587621178</c:v>
                </c:pt>
                <c:pt idx="92709">
                  <c:v>0.83588213353226415</c:v>
                </c:pt>
                <c:pt idx="92710">
                  <c:v>0.83613288540500197</c:v>
                </c:pt>
                <c:pt idx="92711">
                  <c:v>0.83582089552238814</c:v>
                </c:pt>
                <c:pt idx="92712">
                  <c:v>0.83582089552238814</c:v>
                </c:pt>
                <c:pt idx="92713">
                  <c:v>0.83582089552238814</c:v>
                </c:pt>
                <c:pt idx="92714">
                  <c:v>0.83582089552238814</c:v>
                </c:pt>
                <c:pt idx="92715">
                  <c:v>0.83607169529499625</c:v>
                </c:pt>
                <c:pt idx="92716">
                  <c:v>0.83607169529499625</c:v>
                </c:pt>
                <c:pt idx="92717">
                  <c:v>0.83575961179544611</c:v>
                </c:pt>
                <c:pt idx="92718">
                  <c:v>0.83619402985074631</c:v>
                </c:pt>
                <c:pt idx="92719">
                  <c:v>0.83588213353226415</c:v>
                </c:pt>
                <c:pt idx="92720">
                  <c:v>0.83588213353226415</c:v>
                </c:pt>
                <c:pt idx="92721">
                  <c:v>0.83557046979865779</c:v>
                </c:pt>
                <c:pt idx="92722">
                  <c:v>0.83557046979865779</c:v>
                </c:pt>
                <c:pt idx="92723">
                  <c:v>0.83550913838120111</c:v>
                </c:pt>
                <c:pt idx="92724">
                  <c:v>0.83550913838120111</c:v>
                </c:pt>
                <c:pt idx="92725">
                  <c:v>0.83550913838120111</c:v>
                </c:pt>
                <c:pt idx="92726">
                  <c:v>0.83588213353226415</c:v>
                </c:pt>
                <c:pt idx="92727">
                  <c:v>0.83550913838120111</c:v>
                </c:pt>
                <c:pt idx="92728">
                  <c:v>0.83575961179544611</c:v>
                </c:pt>
                <c:pt idx="92729">
                  <c:v>0.83607169529499625</c:v>
                </c:pt>
                <c:pt idx="92730">
                  <c:v>0.83569828230022403</c:v>
                </c:pt>
                <c:pt idx="92731">
                  <c:v>0.83575961179544611</c:v>
                </c:pt>
                <c:pt idx="92732">
                  <c:v>0.83575961179544611</c:v>
                </c:pt>
                <c:pt idx="92733">
                  <c:v>0.83613288540500197</c:v>
                </c:pt>
                <c:pt idx="92734">
                  <c:v>0.83619402985074631</c:v>
                </c:pt>
                <c:pt idx="92735">
                  <c:v>0.83588213353226415</c:v>
                </c:pt>
                <c:pt idx="92736">
                  <c:v>0.83625512868332708</c:v>
                </c:pt>
                <c:pt idx="92737">
                  <c:v>0.83594332587621178</c:v>
                </c:pt>
                <c:pt idx="92738">
                  <c:v>0.83525903838986215</c:v>
                </c:pt>
                <c:pt idx="92739">
                  <c:v>0.83594332587621178</c:v>
                </c:pt>
                <c:pt idx="92740">
                  <c:v>0.8353204172876304</c:v>
                </c:pt>
                <c:pt idx="92741">
                  <c:v>0.8353204172876304</c:v>
                </c:pt>
                <c:pt idx="92742">
                  <c:v>0.8356317554975774</c:v>
                </c:pt>
                <c:pt idx="92743">
                  <c:v>0.83557046979865779</c:v>
                </c:pt>
                <c:pt idx="92744">
                  <c:v>0.83557046979865779</c:v>
                </c:pt>
                <c:pt idx="92745">
                  <c:v>0.83550913838120111</c:v>
                </c:pt>
                <c:pt idx="92746">
                  <c:v>0.83550913838120111</c:v>
                </c:pt>
                <c:pt idx="92747">
                  <c:v>0.83544776119402997</c:v>
                </c:pt>
                <c:pt idx="92748">
                  <c:v>0.83575961179544622</c:v>
                </c:pt>
                <c:pt idx="92749">
                  <c:v>0.83575961179544622</c:v>
                </c:pt>
                <c:pt idx="92750">
                  <c:v>0.83575961179544622</c:v>
                </c:pt>
                <c:pt idx="92751">
                  <c:v>0.83569828230022403</c:v>
                </c:pt>
                <c:pt idx="92752">
                  <c:v>0.83569828230022403</c:v>
                </c:pt>
                <c:pt idx="92753">
                  <c:v>0.83569828230022403</c:v>
                </c:pt>
                <c:pt idx="92754">
                  <c:v>0.83569828230022403</c:v>
                </c:pt>
                <c:pt idx="92755">
                  <c:v>0.83575961179544611</c:v>
                </c:pt>
                <c:pt idx="92756">
                  <c:v>0.83607169529499625</c:v>
                </c:pt>
                <c:pt idx="92757">
                  <c:v>0.83569828230022403</c:v>
                </c:pt>
                <c:pt idx="92758">
                  <c:v>0.83601045946955543</c:v>
                </c:pt>
                <c:pt idx="92759">
                  <c:v>0.83532486930545191</c:v>
                </c:pt>
                <c:pt idx="92760">
                  <c:v>0.83569828230022403</c:v>
                </c:pt>
                <c:pt idx="92761">
                  <c:v>0.83569828230022403</c:v>
                </c:pt>
                <c:pt idx="92762">
                  <c:v>0.83575961179544622</c:v>
                </c:pt>
                <c:pt idx="92763">
                  <c:v>0.83575961179544622</c:v>
                </c:pt>
                <c:pt idx="92764">
                  <c:v>0.83607169529499636</c:v>
                </c:pt>
                <c:pt idx="92765">
                  <c:v>0.83569828230022403</c:v>
                </c:pt>
                <c:pt idx="92766">
                  <c:v>0.83538633818589025</c:v>
                </c:pt>
                <c:pt idx="92767">
                  <c:v>0.83538633818589025</c:v>
                </c:pt>
                <c:pt idx="92768">
                  <c:v>0.83538633818589025</c:v>
                </c:pt>
                <c:pt idx="92769">
                  <c:v>0.83575961179544622</c:v>
                </c:pt>
                <c:pt idx="92770">
                  <c:v>0.83569828230022403</c:v>
                </c:pt>
                <c:pt idx="92771">
                  <c:v>0.83532486930545191</c:v>
                </c:pt>
                <c:pt idx="92772">
                  <c:v>0.83569828230022403</c:v>
                </c:pt>
                <c:pt idx="92773">
                  <c:v>0.83557548579970109</c:v>
                </c:pt>
                <c:pt idx="92774">
                  <c:v>0.83557548579970109</c:v>
                </c:pt>
                <c:pt idx="92775">
                  <c:v>0.83620044876589394</c:v>
                </c:pt>
                <c:pt idx="92776">
                  <c:v>0.83613916947250277</c:v>
                </c:pt>
                <c:pt idx="92777">
                  <c:v>0.83582647718773373</c:v>
                </c:pt>
                <c:pt idx="92778">
                  <c:v>0.83588785046728986</c:v>
                </c:pt>
                <c:pt idx="92779">
                  <c:v>0.83557548579970109</c:v>
                </c:pt>
                <c:pt idx="92780">
                  <c:v>0.83532486930545191</c:v>
                </c:pt>
                <c:pt idx="92781">
                  <c:v>0.83507462686567158</c:v>
                </c:pt>
                <c:pt idx="92782">
                  <c:v>0.83550913838120111</c:v>
                </c:pt>
                <c:pt idx="92783">
                  <c:v>0.83582089552238814</c:v>
                </c:pt>
                <c:pt idx="92784">
                  <c:v>0.83544776119402997</c:v>
                </c:pt>
                <c:pt idx="92785">
                  <c:v>0.83507462686567158</c:v>
                </c:pt>
                <c:pt idx="92786">
                  <c:v>0.83532486930545191</c:v>
                </c:pt>
                <c:pt idx="92787">
                  <c:v>0.83594917787742895</c:v>
                </c:pt>
                <c:pt idx="92788">
                  <c:v>0.83588785046728986</c:v>
                </c:pt>
                <c:pt idx="92789">
                  <c:v>0.83588785046728986</c:v>
                </c:pt>
                <c:pt idx="92790">
                  <c:v>0.83582647718773373</c:v>
                </c:pt>
                <c:pt idx="92791">
                  <c:v>0.83582647718773373</c:v>
                </c:pt>
                <c:pt idx="92792">
                  <c:v>0.83576505798728018</c:v>
                </c:pt>
                <c:pt idx="92793">
                  <c:v>0.83582647718773373</c:v>
                </c:pt>
                <c:pt idx="92794">
                  <c:v>0.83588785046728986</c:v>
                </c:pt>
                <c:pt idx="92795">
                  <c:v>0.83563690698543147</c:v>
                </c:pt>
                <c:pt idx="92796">
                  <c:v>0.83532486930545191</c:v>
                </c:pt>
                <c:pt idx="92797">
                  <c:v>0.83569828230022403</c:v>
                </c:pt>
                <c:pt idx="92798">
                  <c:v>0.83538633818589025</c:v>
                </c:pt>
                <c:pt idx="92799">
                  <c:v>0.83544776119402997</c:v>
                </c:pt>
                <c:pt idx="92800">
                  <c:v>0.83544776119402997</c:v>
                </c:pt>
                <c:pt idx="92801">
                  <c:v>0.83538633818589025</c:v>
                </c:pt>
                <c:pt idx="92802">
                  <c:v>0.83532486930545191</c:v>
                </c:pt>
                <c:pt idx="92803">
                  <c:v>0.83538633818589025</c:v>
                </c:pt>
                <c:pt idx="92804">
                  <c:v>0.83582089552238814</c:v>
                </c:pt>
                <c:pt idx="92805">
                  <c:v>0.83550913838120111</c:v>
                </c:pt>
                <c:pt idx="92806">
                  <c:v>0.83582089552238814</c:v>
                </c:pt>
                <c:pt idx="92807">
                  <c:v>0.83513614323013807</c:v>
                </c:pt>
                <c:pt idx="92808">
                  <c:v>0.83544776119402997</c:v>
                </c:pt>
                <c:pt idx="92809">
                  <c:v>0.83544776119402997</c:v>
                </c:pt>
                <c:pt idx="92810">
                  <c:v>0.83544776119402997</c:v>
                </c:pt>
                <c:pt idx="92811">
                  <c:v>0.83538633818589025</c:v>
                </c:pt>
                <c:pt idx="92812">
                  <c:v>0.83532486930545191</c:v>
                </c:pt>
                <c:pt idx="92813">
                  <c:v>0.83532486930545191</c:v>
                </c:pt>
                <c:pt idx="92814">
                  <c:v>0.83538633818589025</c:v>
                </c:pt>
                <c:pt idx="92815">
                  <c:v>0.83538633818589025</c:v>
                </c:pt>
                <c:pt idx="92816">
                  <c:v>0.83538633818589025</c:v>
                </c:pt>
                <c:pt idx="92817">
                  <c:v>0.83538633818589025</c:v>
                </c:pt>
                <c:pt idx="92818">
                  <c:v>0.83538633818589025</c:v>
                </c:pt>
                <c:pt idx="92819">
                  <c:v>0.83538633818589025</c:v>
                </c:pt>
                <c:pt idx="92820">
                  <c:v>0.83601045946955543</c:v>
                </c:pt>
                <c:pt idx="92821">
                  <c:v>0.83594917787742895</c:v>
                </c:pt>
                <c:pt idx="92822">
                  <c:v>0.83588785046728986</c:v>
                </c:pt>
                <c:pt idx="92823">
                  <c:v>0.83582647718773373</c:v>
                </c:pt>
                <c:pt idx="92824">
                  <c:v>0.83582647718773373</c:v>
                </c:pt>
                <c:pt idx="92825">
                  <c:v>0.83582647718773373</c:v>
                </c:pt>
                <c:pt idx="92826">
                  <c:v>0.83582647718773373</c:v>
                </c:pt>
                <c:pt idx="92827">
                  <c:v>0.83582647718773373</c:v>
                </c:pt>
                <c:pt idx="92828">
                  <c:v>0.83582647718773373</c:v>
                </c:pt>
                <c:pt idx="92829">
                  <c:v>0.83620044876589394</c:v>
                </c:pt>
                <c:pt idx="92830">
                  <c:v>0.83620044876589394</c:v>
                </c:pt>
                <c:pt idx="92831">
                  <c:v>0.83545250560957374</c:v>
                </c:pt>
                <c:pt idx="92832">
                  <c:v>0.83551401869158892</c:v>
                </c:pt>
                <c:pt idx="92833">
                  <c:v>0.8362616822429908</c:v>
                </c:pt>
                <c:pt idx="92834">
                  <c:v>0.83594917787742895</c:v>
                </c:pt>
                <c:pt idx="92835">
                  <c:v>0.83594917787742895</c:v>
                </c:pt>
                <c:pt idx="92836">
                  <c:v>0.83563690698543147</c:v>
                </c:pt>
                <c:pt idx="92837">
                  <c:v>0.83532486930545191</c:v>
                </c:pt>
                <c:pt idx="92838">
                  <c:v>0.83532486930545191</c:v>
                </c:pt>
                <c:pt idx="92839">
                  <c:v>0.83532486930545191</c:v>
                </c:pt>
                <c:pt idx="92840">
                  <c:v>0.83532486930545191</c:v>
                </c:pt>
                <c:pt idx="92841">
                  <c:v>0.83563690698543147</c:v>
                </c:pt>
                <c:pt idx="92842">
                  <c:v>0.83563690698543147</c:v>
                </c:pt>
                <c:pt idx="92843">
                  <c:v>0.83563690698543147</c:v>
                </c:pt>
                <c:pt idx="92844">
                  <c:v>0.83526335450130751</c:v>
                </c:pt>
                <c:pt idx="92845">
                  <c:v>0.83563690698543147</c:v>
                </c:pt>
                <c:pt idx="92846">
                  <c:v>0.83557548579970109</c:v>
                </c:pt>
                <c:pt idx="92847">
                  <c:v>0.83551401869158892</c:v>
                </c:pt>
                <c:pt idx="92848">
                  <c:v>0.83588785046728986</c:v>
                </c:pt>
                <c:pt idx="92849">
                  <c:v>0.83526335450130751</c:v>
                </c:pt>
                <c:pt idx="92850">
                  <c:v>0.83526335450130751</c:v>
                </c:pt>
                <c:pt idx="92851">
                  <c:v>0.83563690698543147</c:v>
                </c:pt>
                <c:pt idx="92852">
                  <c:v>0.83532486930545191</c:v>
                </c:pt>
                <c:pt idx="92853">
                  <c:v>0.83569828230022403</c:v>
                </c:pt>
                <c:pt idx="92854">
                  <c:v>0.83569828230022403</c:v>
                </c:pt>
                <c:pt idx="92855">
                  <c:v>0.83569828230022403</c:v>
                </c:pt>
                <c:pt idx="92856">
                  <c:v>0.83569828230022403</c:v>
                </c:pt>
                <c:pt idx="92857">
                  <c:v>0.83563690698543147</c:v>
                </c:pt>
                <c:pt idx="92858">
                  <c:v>0.83557548579970109</c:v>
                </c:pt>
                <c:pt idx="92859">
                  <c:v>0.83551401869158892</c:v>
                </c:pt>
                <c:pt idx="92860">
                  <c:v>0.83582647718773373</c:v>
                </c:pt>
                <c:pt idx="92861">
                  <c:v>0.83613916947250277</c:v>
                </c:pt>
                <c:pt idx="92862">
                  <c:v>0.83576505798728018</c:v>
                </c:pt>
                <c:pt idx="92863">
                  <c:v>0.83613916947250277</c:v>
                </c:pt>
                <c:pt idx="92864">
                  <c:v>0.83576505798728018</c:v>
                </c:pt>
                <c:pt idx="92865">
                  <c:v>0.83582647718773373</c:v>
                </c:pt>
                <c:pt idx="92866">
                  <c:v>0.83551401869158892</c:v>
                </c:pt>
                <c:pt idx="92867">
                  <c:v>0.83557548579970109</c:v>
                </c:pt>
                <c:pt idx="92868">
                  <c:v>0.83563690698543147</c:v>
                </c:pt>
                <c:pt idx="92869">
                  <c:v>0.83538633818589025</c:v>
                </c:pt>
                <c:pt idx="92870">
                  <c:v>0.83532486930545191</c:v>
                </c:pt>
                <c:pt idx="92871">
                  <c:v>0.83532486930545191</c:v>
                </c:pt>
                <c:pt idx="92872">
                  <c:v>0.83532486930545191</c:v>
                </c:pt>
                <c:pt idx="92873">
                  <c:v>0.83563690698543147</c:v>
                </c:pt>
                <c:pt idx="92874">
                  <c:v>0.83563690698543147</c:v>
                </c:pt>
                <c:pt idx="92875">
                  <c:v>0.83563690698543147</c:v>
                </c:pt>
                <c:pt idx="92876">
                  <c:v>0.83563690698543147</c:v>
                </c:pt>
                <c:pt idx="92877">
                  <c:v>0.83532486930545191</c:v>
                </c:pt>
                <c:pt idx="92878">
                  <c:v>0.83569828230022403</c:v>
                </c:pt>
                <c:pt idx="92879">
                  <c:v>0.83569828230022403</c:v>
                </c:pt>
                <c:pt idx="92880">
                  <c:v>0.83601045946955543</c:v>
                </c:pt>
                <c:pt idx="92881">
                  <c:v>0.83588785046728986</c:v>
                </c:pt>
                <c:pt idx="92882">
                  <c:v>0.83620044876589394</c:v>
                </c:pt>
                <c:pt idx="92883">
                  <c:v>0.83582647718773373</c:v>
                </c:pt>
                <c:pt idx="92884">
                  <c:v>0.83613916947250277</c:v>
                </c:pt>
                <c:pt idx="92885">
                  <c:v>0.83613916947250277</c:v>
                </c:pt>
                <c:pt idx="92886">
                  <c:v>0.83582647718773373</c:v>
                </c:pt>
                <c:pt idx="92887">
                  <c:v>0.83557548579970109</c:v>
                </c:pt>
                <c:pt idx="92888">
                  <c:v>0.83601045946955543</c:v>
                </c:pt>
                <c:pt idx="92889">
                  <c:v>0.83607169529499625</c:v>
                </c:pt>
                <c:pt idx="92890">
                  <c:v>0.83575961179544622</c:v>
                </c:pt>
                <c:pt idx="92891">
                  <c:v>0.83544776119402997</c:v>
                </c:pt>
                <c:pt idx="92892">
                  <c:v>0.83582089552238814</c:v>
                </c:pt>
                <c:pt idx="92893">
                  <c:v>0.83550913838120111</c:v>
                </c:pt>
                <c:pt idx="92894">
                  <c:v>0.83582089552238814</c:v>
                </c:pt>
                <c:pt idx="92895">
                  <c:v>0.83550913838120111</c:v>
                </c:pt>
                <c:pt idx="92896">
                  <c:v>0.83513614323013807</c:v>
                </c:pt>
                <c:pt idx="92897">
                  <c:v>0.83619402985074631</c:v>
                </c:pt>
                <c:pt idx="92898">
                  <c:v>0.83607169529499625</c:v>
                </c:pt>
                <c:pt idx="92899">
                  <c:v>0.83563690698543147</c:v>
                </c:pt>
                <c:pt idx="92900">
                  <c:v>0.83588785046728986</c:v>
                </c:pt>
                <c:pt idx="92901">
                  <c:v>0.83620044876589394</c:v>
                </c:pt>
                <c:pt idx="92902">
                  <c:v>0.8362616822429908</c:v>
                </c:pt>
                <c:pt idx="92903">
                  <c:v>0.83607169529499625</c:v>
                </c:pt>
                <c:pt idx="92904">
                  <c:v>0.83607169529499625</c:v>
                </c:pt>
                <c:pt idx="92905">
                  <c:v>0.83613288540500197</c:v>
                </c:pt>
                <c:pt idx="92906">
                  <c:v>0.83613288540500197</c:v>
                </c:pt>
                <c:pt idx="92907">
                  <c:v>0.83575961179544611</c:v>
                </c:pt>
                <c:pt idx="92908">
                  <c:v>0.83538633818589025</c:v>
                </c:pt>
                <c:pt idx="92909">
                  <c:v>0.83544776119402997</c:v>
                </c:pt>
                <c:pt idx="92910">
                  <c:v>0.83550913838120111</c:v>
                </c:pt>
                <c:pt idx="92911">
                  <c:v>0.83582089552238814</c:v>
                </c:pt>
                <c:pt idx="92912">
                  <c:v>0.83544776119402997</c:v>
                </c:pt>
                <c:pt idx="92913">
                  <c:v>0.83575961179544622</c:v>
                </c:pt>
                <c:pt idx="92914">
                  <c:v>0.83569828230022403</c:v>
                </c:pt>
                <c:pt idx="92915">
                  <c:v>0.83526335450130751</c:v>
                </c:pt>
                <c:pt idx="92916">
                  <c:v>0.83563690698543147</c:v>
                </c:pt>
                <c:pt idx="92917">
                  <c:v>0.83632286995515692</c:v>
                </c:pt>
                <c:pt idx="92918">
                  <c:v>0.83594917787742895</c:v>
                </c:pt>
                <c:pt idx="92919">
                  <c:v>0.83594917787742895</c:v>
                </c:pt>
                <c:pt idx="92920">
                  <c:v>0.83632286995515692</c:v>
                </c:pt>
                <c:pt idx="92921">
                  <c:v>0.83594917787742895</c:v>
                </c:pt>
                <c:pt idx="92922">
                  <c:v>0.83588785046728986</c:v>
                </c:pt>
                <c:pt idx="92923">
                  <c:v>0.83588785046728986</c:v>
                </c:pt>
                <c:pt idx="92924">
                  <c:v>0.83588785046728986</c:v>
                </c:pt>
                <c:pt idx="92925">
                  <c:v>0.83588785046728986</c:v>
                </c:pt>
                <c:pt idx="92926">
                  <c:v>0.83588785046728986</c:v>
                </c:pt>
                <c:pt idx="92927">
                  <c:v>0.83594917787742895</c:v>
                </c:pt>
                <c:pt idx="92928">
                  <c:v>0.83601045946955543</c:v>
                </c:pt>
                <c:pt idx="92929">
                  <c:v>0.83601045946955543</c:v>
                </c:pt>
                <c:pt idx="92930">
                  <c:v>0.83601045946955543</c:v>
                </c:pt>
                <c:pt idx="92931">
                  <c:v>0.83563690698543147</c:v>
                </c:pt>
                <c:pt idx="92932">
                  <c:v>0.83594917787742895</c:v>
                </c:pt>
                <c:pt idx="92933">
                  <c:v>0.83594917787742895</c:v>
                </c:pt>
                <c:pt idx="92934">
                  <c:v>0.83601045946955543</c:v>
                </c:pt>
                <c:pt idx="92935">
                  <c:v>0.83601045946955543</c:v>
                </c:pt>
                <c:pt idx="92936">
                  <c:v>0.83563690698543147</c:v>
                </c:pt>
                <c:pt idx="92937">
                  <c:v>0.83563690698543147</c:v>
                </c:pt>
                <c:pt idx="92938">
                  <c:v>0.83607169529499625</c:v>
                </c:pt>
                <c:pt idx="92939">
                  <c:v>0.83607169529499625</c:v>
                </c:pt>
                <c:pt idx="92940">
                  <c:v>0.83532486930545191</c:v>
                </c:pt>
                <c:pt idx="92941">
                  <c:v>0.83532486930545191</c:v>
                </c:pt>
                <c:pt idx="92942">
                  <c:v>0.83532486930545191</c:v>
                </c:pt>
                <c:pt idx="92943">
                  <c:v>0.83532486930545191</c:v>
                </c:pt>
                <c:pt idx="92944">
                  <c:v>0.83532486930545191</c:v>
                </c:pt>
                <c:pt idx="92945">
                  <c:v>0.83557548579970109</c:v>
                </c:pt>
                <c:pt idx="92946">
                  <c:v>0.83588785046728986</c:v>
                </c:pt>
                <c:pt idx="92947">
                  <c:v>0.83551401869158892</c:v>
                </c:pt>
                <c:pt idx="92948">
                  <c:v>0.83582647718773373</c:v>
                </c:pt>
                <c:pt idx="92949">
                  <c:v>0.83582647718773373</c:v>
                </c:pt>
                <c:pt idx="92950">
                  <c:v>0.83620044876589394</c:v>
                </c:pt>
                <c:pt idx="92951">
                  <c:v>0.83620044876589394</c:v>
                </c:pt>
                <c:pt idx="92952">
                  <c:v>0.83588785046728986</c:v>
                </c:pt>
                <c:pt idx="92953">
                  <c:v>0.83551401869158881</c:v>
                </c:pt>
                <c:pt idx="92954">
                  <c:v>0.83582647718773373</c:v>
                </c:pt>
                <c:pt idx="92955">
                  <c:v>0.83582647718773373</c:v>
                </c:pt>
                <c:pt idx="92956">
                  <c:v>0.83588785046728986</c:v>
                </c:pt>
                <c:pt idx="92957">
                  <c:v>0.83588785046728986</c:v>
                </c:pt>
                <c:pt idx="92958">
                  <c:v>0.83594917787742895</c:v>
                </c:pt>
                <c:pt idx="92959">
                  <c:v>0.83632286995515692</c:v>
                </c:pt>
                <c:pt idx="92960">
                  <c:v>0.83563690698543147</c:v>
                </c:pt>
                <c:pt idx="92961">
                  <c:v>0.83532486930545191</c:v>
                </c:pt>
                <c:pt idx="92962">
                  <c:v>0.83569828230022403</c:v>
                </c:pt>
                <c:pt idx="92963">
                  <c:v>0.83532486930545191</c:v>
                </c:pt>
                <c:pt idx="92964">
                  <c:v>0.83526335450130751</c:v>
                </c:pt>
                <c:pt idx="92965">
                  <c:v>0.83594917787742895</c:v>
                </c:pt>
                <c:pt idx="92966">
                  <c:v>0.83588785046728986</c:v>
                </c:pt>
                <c:pt idx="92967">
                  <c:v>0.83620044876589394</c:v>
                </c:pt>
                <c:pt idx="92968">
                  <c:v>0.83588785046728986</c:v>
                </c:pt>
                <c:pt idx="92969">
                  <c:v>0.83588785046728986</c:v>
                </c:pt>
                <c:pt idx="92970">
                  <c:v>0.83588785046728986</c:v>
                </c:pt>
                <c:pt idx="92971">
                  <c:v>0.83594917787742895</c:v>
                </c:pt>
                <c:pt idx="92972">
                  <c:v>0.83557548579970109</c:v>
                </c:pt>
                <c:pt idx="92973">
                  <c:v>0.83557548579970109</c:v>
                </c:pt>
                <c:pt idx="92974">
                  <c:v>0.83551401869158881</c:v>
                </c:pt>
                <c:pt idx="92975">
                  <c:v>0.83613916947250277</c:v>
                </c:pt>
                <c:pt idx="92976">
                  <c:v>0.83613916947250277</c:v>
                </c:pt>
                <c:pt idx="92977">
                  <c:v>0.83613916947250277</c:v>
                </c:pt>
                <c:pt idx="92978">
                  <c:v>0.83620044876589394</c:v>
                </c:pt>
                <c:pt idx="92979">
                  <c:v>0.83588785046728986</c:v>
                </c:pt>
                <c:pt idx="92980">
                  <c:v>0.83588785046728986</c:v>
                </c:pt>
                <c:pt idx="92981">
                  <c:v>0.8355754857997012</c:v>
                </c:pt>
                <c:pt idx="92982">
                  <c:v>0.8355754857997012</c:v>
                </c:pt>
                <c:pt idx="92983">
                  <c:v>0.83594917787742895</c:v>
                </c:pt>
                <c:pt idx="92984">
                  <c:v>0.83594917787742895</c:v>
                </c:pt>
                <c:pt idx="92985">
                  <c:v>0.83594917787742895</c:v>
                </c:pt>
                <c:pt idx="92986">
                  <c:v>0.8362616822429908</c:v>
                </c:pt>
                <c:pt idx="92987">
                  <c:v>0.83557548579970109</c:v>
                </c:pt>
                <c:pt idx="92988">
                  <c:v>0.83557548579970109</c:v>
                </c:pt>
                <c:pt idx="92989">
                  <c:v>0.83563690698543147</c:v>
                </c:pt>
                <c:pt idx="92990">
                  <c:v>0.83526335450130751</c:v>
                </c:pt>
                <c:pt idx="92991">
                  <c:v>0.83520179372197312</c:v>
                </c:pt>
                <c:pt idx="92992">
                  <c:v>0.83551401869158892</c:v>
                </c:pt>
                <c:pt idx="92993">
                  <c:v>0.83557548579970109</c:v>
                </c:pt>
                <c:pt idx="92994">
                  <c:v>0.83520179372197312</c:v>
                </c:pt>
                <c:pt idx="92995">
                  <c:v>0.83594917787742895</c:v>
                </c:pt>
                <c:pt idx="92996">
                  <c:v>0.83601045946955543</c:v>
                </c:pt>
                <c:pt idx="92997">
                  <c:v>0.83601045946955543</c:v>
                </c:pt>
                <c:pt idx="92998">
                  <c:v>0.83588785046728986</c:v>
                </c:pt>
                <c:pt idx="92999">
                  <c:v>0.83588785046728986</c:v>
                </c:pt>
                <c:pt idx="93000">
                  <c:v>0.83557548579970109</c:v>
                </c:pt>
                <c:pt idx="93001">
                  <c:v>0.83588785046728986</c:v>
                </c:pt>
                <c:pt idx="93002">
                  <c:v>0.83588785046728986</c:v>
                </c:pt>
                <c:pt idx="93003">
                  <c:v>0.83588785046728986</c:v>
                </c:pt>
                <c:pt idx="93004">
                  <c:v>0.83588785046728986</c:v>
                </c:pt>
                <c:pt idx="93005">
                  <c:v>0.83620044876589394</c:v>
                </c:pt>
                <c:pt idx="93006">
                  <c:v>0.83620044876589394</c:v>
                </c:pt>
                <c:pt idx="93007">
                  <c:v>0.83588785046728986</c:v>
                </c:pt>
                <c:pt idx="93008">
                  <c:v>0.83563690698543147</c:v>
                </c:pt>
                <c:pt idx="93009">
                  <c:v>0.83601045946955543</c:v>
                </c:pt>
                <c:pt idx="93010">
                  <c:v>0.83563690698543147</c:v>
                </c:pt>
                <c:pt idx="93011">
                  <c:v>0.83563690698543147</c:v>
                </c:pt>
                <c:pt idx="93012">
                  <c:v>0.83563690698543147</c:v>
                </c:pt>
                <c:pt idx="93013">
                  <c:v>0.83582647718773373</c:v>
                </c:pt>
                <c:pt idx="93014">
                  <c:v>0.83582647718773373</c:v>
                </c:pt>
                <c:pt idx="93015">
                  <c:v>0.83557548579970109</c:v>
                </c:pt>
                <c:pt idx="93016">
                  <c:v>0.83557548579970109</c:v>
                </c:pt>
                <c:pt idx="93017">
                  <c:v>0.83620044876589394</c:v>
                </c:pt>
                <c:pt idx="93018">
                  <c:v>0.83620044876589394</c:v>
                </c:pt>
                <c:pt idx="93019">
                  <c:v>0.83620044876589394</c:v>
                </c:pt>
                <c:pt idx="93020">
                  <c:v>0.83582647718773373</c:v>
                </c:pt>
                <c:pt idx="93021">
                  <c:v>0.83582647718773373</c:v>
                </c:pt>
                <c:pt idx="93022">
                  <c:v>0.83582647718773373</c:v>
                </c:pt>
                <c:pt idx="93023">
                  <c:v>0.83588785046728986</c:v>
                </c:pt>
                <c:pt idx="93024">
                  <c:v>0.83551401869158881</c:v>
                </c:pt>
                <c:pt idx="93025">
                  <c:v>0.83582647718773373</c:v>
                </c:pt>
                <c:pt idx="93026">
                  <c:v>0.83588785046728986</c:v>
                </c:pt>
                <c:pt idx="93027">
                  <c:v>0.83594917787742895</c:v>
                </c:pt>
                <c:pt idx="93028">
                  <c:v>0.83594917787742895</c:v>
                </c:pt>
                <c:pt idx="93029">
                  <c:v>0.83594917787742895</c:v>
                </c:pt>
                <c:pt idx="93030">
                  <c:v>0.83601045946955543</c:v>
                </c:pt>
                <c:pt idx="93031">
                  <c:v>0.83569828230022403</c:v>
                </c:pt>
                <c:pt idx="93032">
                  <c:v>0.83569828230022403</c:v>
                </c:pt>
                <c:pt idx="93033">
                  <c:v>0.83569828230022403</c:v>
                </c:pt>
                <c:pt idx="93034">
                  <c:v>0.83532486930545191</c:v>
                </c:pt>
                <c:pt idx="93035">
                  <c:v>0.83569828230022403</c:v>
                </c:pt>
                <c:pt idx="93036">
                  <c:v>0.83569828230022403</c:v>
                </c:pt>
                <c:pt idx="93037">
                  <c:v>0.83532486930545191</c:v>
                </c:pt>
                <c:pt idx="93038">
                  <c:v>0.83569828230022403</c:v>
                </c:pt>
                <c:pt idx="93039">
                  <c:v>0.83594917787742895</c:v>
                </c:pt>
                <c:pt idx="93040">
                  <c:v>0.83620044876589394</c:v>
                </c:pt>
                <c:pt idx="93041">
                  <c:v>0.83582647718773373</c:v>
                </c:pt>
                <c:pt idx="93042">
                  <c:v>0.83582647718773373</c:v>
                </c:pt>
                <c:pt idx="93043">
                  <c:v>0.83582647718773373</c:v>
                </c:pt>
                <c:pt idx="93044">
                  <c:v>0.83582647718773373</c:v>
                </c:pt>
                <c:pt idx="93045">
                  <c:v>0.83582647718773373</c:v>
                </c:pt>
                <c:pt idx="93046">
                  <c:v>0.83551401869158881</c:v>
                </c:pt>
                <c:pt idx="93047">
                  <c:v>0.83588785046728986</c:v>
                </c:pt>
                <c:pt idx="93048">
                  <c:v>0.8362616822429908</c:v>
                </c:pt>
                <c:pt idx="93049">
                  <c:v>0.8362616822429908</c:v>
                </c:pt>
                <c:pt idx="93050">
                  <c:v>0.8362616822429908</c:v>
                </c:pt>
                <c:pt idx="93051">
                  <c:v>0.8362616822429908</c:v>
                </c:pt>
                <c:pt idx="93052">
                  <c:v>0.83594917787742895</c:v>
                </c:pt>
                <c:pt idx="93053">
                  <c:v>0.83601045946955543</c:v>
                </c:pt>
                <c:pt idx="93054">
                  <c:v>0.83532486930545191</c:v>
                </c:pt>
                <c:pt idx="93055">
                  <c:v>0.83575961179544622</c:v>
                </c:pt>
                <c:pt idx="93056">
                  <c:v>0.83607169529499636</c:v>
                </c:pt>
                <c:pt idx="93057">
                  <c:v>0.83575961179544622</c:v>
                </c:pt>
                <c:pt idx="93058">
                  <c:v>0.83550913838120111</c:v>
                </c:pt>
                <c:pt idx="93059">
                  <c:v>0.83550913838120111</c:v>
                </c:pt>
                <c:pt idx="93060">
                  <c:v>0.83550913838120111</c:v>
                </c:pt>
                <c:pt idx="93061">
                  <c:v>0.83582089552238814</c:v>
                </c:pt>
                <c:pt idx="93062">
                  <c:v>0.83575961179544622</c:v>
                </c:pt>
                <c:pt idx="93063">
                  <c:v>0.83575961179544622</c:v>
                </c:pt>
                <c:pt idx="93064">
                  <c:v>0.83538633818589025</c:v>
                </c:pt>
                <c:pt idx="93065">
                  <c:v>0.83569828230022403</c:v>
                </c:pt>
                <c:pt idx="93066">
                  <c:v>0.83538633818589025</c:v>
                </c:pt>
                <c:pt idx="93067">
                  <c:v>0.83544776119402997</c:v>
                </c:pt>
                <c:pt idx="93068">
                  <c:v>0.83538633818589025</c:v>
                </c:pt>
                <c:pt idx="93069">
                  <c:v>0.83538633818589025</c:v>
                </c:pt>
                <c:pt idx="93070">
                  <c:v>0.83569828230022403</c:v>
                </c:pt>
                <c:pt idx="93071">
                  <c:v>0.83526335450130751</c:v>
                </c:pt>
                <c:pt idx="93072">
                  <c:v>0.83594917787742895</c:v>
                </c:pt>
                <c:pt idx="93073">
                  <c:v>0.83620044876589394</c:v>
                </c:pt>
                <c:pt idx="93074">
                  <c:v>0.83576505798728018</c:v>
                </c:pt>
                <c:pt idx="93075">
                  <c:v>0.83576505798728018</c:v>
                </c:pt>
                <c:pt idx="93076">
                  <c:v>0.83613916947250277</c:v>
                </c:pt>
                <c:pt idx="93077">
                  <c:v>0.83588785046728986</c:v>
                </c:pt>
                <c:pt idx="93078">
                  <c:v>0.83588785046728986</c:v>
                </c:pt>
                <c:pt idx="93079">
                  <c:v>0.83588785046728986</c:v>
                </c:pt>
                <c:pt idx="93080">
                  <c:v>0.83588785046728986</c:v>
                </c:pt>
                <c:pt idx="93081">
                  <c:v>0.83620044876589394</c:v>
                </c:pt>
                <c:pt idx="93082">
                  <c:v>0.83588785046728986</c:v>
                </c:pt>
                <c:pt idx="93083">
                  <c:v>0.8362616822429908</c:v>
                </c:pt>
                <c:pt idx="93084">
                  <c:v>0.8362616822429908</c:v>
                </c:pt>
                <c:pt idx="93085">
                  <c:v>0.83588785046728986</c:v>
                </c:pt>
                <c:pt idx="93086">
                  <c:v>0.8362616822429908</c:v>
                </c:pt>
                <c:pt idx="93087">
                  <c:v>0.83557548579970109</c:v>
                </c:pt>
                <c:pt idx="93088">
                  <c:v>0.83557548579970109</c:v>
                </c:pt>
                <c:pt idx="93089">
                  <c:v>0.83594917787742895</c:v>
                </c:pt>
                <c:pt idx="93090">
                  <c:v>0.83594917787742895</c:v>
                </c:pt>
                <c:pt idx="93091">
                  <c:v>0.83632286995515692</c:v>
                </c:pt>
                <c:pt idx="93092">
                  <c:v>0.83601045946955543</c:v>
                </c:pt>
                <c:pt idx="93093">
                  <c:v>0.83607169529499625</c:v>
                </c:pt>
                <c:pt idx="93094">
                  <c:v>0.83575961179544611</c:v>
                </c:pt>
                <c:pt idx="93095">
                  <c:v>0.83575961179544611</c:v>
                </c:pt>
                <c:pt idx="93096">
                  <c:v>0.83607169529499625</c:v>
                </c:pt>
                <c:pt idx="93097">
                  <c:v>0.83575961179544611</c:v>
                </c:pt>
                <c:pt idx="93098">
                  <c:v>0.83582089552238814</c:v>
                </c:pt>
                <c:pt idx="93099">
                  <c:v>0.83550913838120111</c:v>
                </c:pt>
                <c:pt idx="93100">
                  <c:v>0.83544776119402997</c:v>
                </c:pt>
                <c:pt idx="93101">
                  <c:v>0.83538633818589025</c:v>
                </c:pt>
                <c:pt idx="93102">
                  <c:v>0.83538633818589025</c:v>
                </c:pt>
                <c:pt idx="93103">
                  <c:v>0.83569828230022403</c:v>
                </c:pt>
                <c:pt idx="93104">
                  <c:v>0.83569828230022403</c:v>
                </c:pt>
                <c:pt idx="93105">
                  <c:v>0.83569828230022403</c:v>
                </c:pt>
                <c:pt idx="93106">
                  <c:v>0.83569828230022403</c:v>
                </c:pt>
                <c:pt idx="93107">
                  <c:v>0.83569828230022403</c:v>
                </c:pt>
                <c:pt idx="93108">
                  <c:v>0.83601045946955543</c:v>
                </c:pt>
                <c:pt idx="93109">
                  <c:v>0.83594917787742895</c:v>
                </c:pt>
                <c:pt idx="93110">
                  <c:v>0.83588785046728986</c:v>
                </c:pt>
                <c:pt idx="93111">
                  <c:v>0.83620044876589394</c:v>
                </c:pt>
                <c:pt idx="93112">
                  <c:v>0.8362616822429908</c:v>
                </c:pt>
                <c:pt idx="93113">
                  <c:v>0.83594917787742895</c:v>
                </c:pt>
                <c:pt idx="93114">
                  <c:v>0.83563690698543147</c:v>
                </c:pt>
                <c:pt idx="93115">
                  <c:v>0.83601045946955543</c:v>
                </c:pt>
                <c:pt idx="93116">
                  <c:v>0.83588785046728986</c:v>
                </c:pt>
                <c:pt idx="93117">
                  <c:v>0.83620044876589394</c:v>
                </c:pt>
                <c:pt idx="93118">
                  <c:v>0.83594917787742895</c:v>
                </c:pt>
                <c:pt idx="93119">
                  <c:v>0.83594917787742895</c:v>
                </c:pt>
                <c:pt idx="93120">
                  <c:v>0.83601045946955543</c:v>
                </c:pt>
                <c:pt idx="93121">
                  <c:v>0.83569828230022403</c:v>
                </c:pt>
                <c:pt idx="93122">
                  <c:v>0.83601045946955543</c:v>
                </c:pt>
                <c:pt idx="93123">
                  <c:v>0.83569828230022403</c:v>
                </c:pt>
                <c:pt idx="93124">
                  <c:v>0.83601045946955543</c:v>
                </c:pt>
                <c:pt idx="93125">
                  <c:v>0.83588785046728986</c:v>
                </c:pt>
                <c:pt idx="93126">
                  <c:v>0.83551401869158881</c:v>
                </c:pt>
                <c:pt idx="93127">
                  <c:v>0.83588785046728986</c:v>
                </c:pt>
                <c:pt idx="93128">
                  <c:v>0.83588785046728986</c:v>
                </c:pt>
                <c:pt idx="93129">
                  <c:v>0.83588785046728986</c:v>
                </c:pt>
                <c:pt idx="93130">
                  <c:v>0.83582647718773373</c:v>
                </c:pt>
                <c:pt idx="93131">
                  <c:v>0.83582647718773373</c:v>
                </c:pt>
                <c:pt idx="93132">
                  <c:v>0.83607784431137722</c:v>
                </c:pt>
                <c:pt idx="93133">
                  <c:v>0.83613916947250277</c:v>
                </c:pt>
                <c:pt idx="93134">
                  <c:v>0.83526335450130751</c:v>
                </c:pt>
                <c:pt idx="93135">
                  <c:v>0.83563690698543147</c:v>
                </c:pt>
                <c:pt idx="93136">
                  <c:v>0.83632286995515692</c:v>
                </c:pt>
                <c:pt idx="93137">
                  <c:v>0.83601045946955543</c:v>
                </c:pt>
                <c:pt idx="93138">
                  <c:v>0.83601045946955543</c:v>
                </c:pt>
                <c:pt idx="93139">
                  <c:v>0.83563690698543147</c:v>
                </c:pt>
                <c:pt idx="93140">
                  <c:v>0.83601045946955543</c:v>
                </c:pt>
                <c:pt idx="93141">
                  <c:v>0.83526335450130751</c:v>
                </c:pt>
                <c:pt idx="93142">
                  <c:v>0.83557548579970109</c:v>
                </c:pt>
                <c:pt idx="93143">
                  <c:v>0.83532486930545191</c:v>
                </c:pt>
                <c:pt idx="93144">
                  <c:v>0.83538633818589025</c:v>
                </c:pt>
                <c:pt idx="93145">
                  <c:v>0.83538633818589025</c:v>
                </c:pt>
                <c:pt idx="93146">
                  <c:v>0.83538633818589025</c:v>
                </c:pt>
                <c:pt idx="93147">
                  <c:v>0.83532486930545191</c:v>
                </c:pt>
                <c:pt idx="93148">
                  <c:v>0.83569828230022403</c:v>
                </c:pt>
                <c:pt idx="93149">
                  <c:v>0.83569828230022403</c:v>
                </c:pt>
                <c:pt idx="93150">
                  <c:v>0.83601045946955543</c:v>
                </c:pt>
                <c:pt idx="93151">
                  <c:v>0.83607169529499625</c:v>
                </c:pt>
                <c:pt idx="93152">
                  <c:v>0.83613288540500197</c:v>
                </c:pt>
                <c:pt idx="93153">
                  <c:v>0.83575961179544611</c:v>
                </c:pt>
                <c:pt idx="93154">
                  <c:v>0.83569828230022403</c:v>
                </c:pt>
                <c:pt idx="93155">
                  <c:v>0.83607169529499625</c:v>
                </c:pt>
                <c:pt idx="93156">
                  <c:v>0.83613288540500197</c:v>
                </c:pt>
                <c:pt idx="93157">
                  <c:v>0.83582089552238814</c:v>
                </c:pt>
                <c:pt idx="93158">
                  <c:v>0.83619402985074631</c:v>
                </c:pt>
                <c:pt idx="93159">
                  <c:v>0.83619402985074631</c:v>
                </c:pt>
                <c:pt idx="93160">
                  <c:v>0.83557046979865779</c:v>
                </c:pt>
                <c:pt idx="93161">
                  <c:v>0.8356317554975774</c:v>
                </c:pt>
                <c:pt idx="93162">
                  <c:v>0.83569299552906118</c:v>
                </c:pt>
                <c:pt idx="93163">
                  <c:v>0.8353204172876304</c:v>
                </c:pt>
                <c:pt idx="93164">
                  <c:v>0.8356317554975774</c:v>
                </c:pt>
                <c:pt idx="93165">
                  <c:v>0.83594332587621178</c:v>
                </c:pt>
                <c:pt idx="93166">
                  <c:v>0.83594332587621178</c:v>
                </c:pt>
                <c:pt idx="93167">
                  <c:v>0.83557046979865779</c:v>
                </c:pt>
                <c:pt idx="93168">
                  <c:v>0.83557046979865779</c:v>
                </c:pt>
                <c:pt idx="93169">
                  <c:v>0.8356317554975774</c:v>
                </c:pt>
                <c:pt idx="93170">
                  <c:v>0.83594332587621178</c:v>
                </c:pt>
                <c:pt idx="93171">
                  <c:v>0.83625512868332708</c:v>
                </c:pt>
                <c:pt idx="93172">
                  <c:v>0.83582089552238814</c:v>
                </c:pt>
                <c:pt idx="93173">
                  <c:v>0.83613288540500197</c:v>
                </c:pt>
                <c:pt idx="93174">
                  <c:v>0.83613288540500197</c:v>
                </c:pt>
                <c:pt idx="93175">
                  <c:v>0.83613288540500197</c:v>
                </c:pt>
                <c:pt idx="93176">
                  <c:v>0.83582089552238814</c:v>
                </c:pt>
                <c:pt idx="93177">
                  <c:v>0.83582089552238814</c:v>
                </c:pt>
                <c:pt idx="93178">
                  <c:v>0.83582089552238814</c:v>
                </c:pt>
                <c:pt idx="93179">
                  <c:v>0.83582089552238814</c:v>
                </c:pt>
                <c:pt idx="93180">
                  <c:v>0.83582089552238814</c:v>
                </c:pt>
                <c:pt idx="93181">
                  <c:v>0.83582089552238814</c:v>
                </c:pt>
                <c:pt idx="93182">
                  <c:v>0.83557046979865779</c:v>
                </c:pt>
                <c:pt idx="93183">
                  <c:v>0.83569299552906118</c:v>
                </c:pt>
                <c:pt idx="93184">
                  <c:v>0.83538175046554941</c:v>
                </c:pt>
                <c:pt idx="93185">
                  <c:v>0.83569299552906118</c:v>
                </c:pt>
                <c:pt idx="93186">
                  <c:v>0.8356317554975774</c:v>
                </c:pt>
                <c:pt idx="93187">
                  <c:v>0.83557046979865779</c:v>
                </c:pt>
                <c:pt idx="93188">
                  <c:v>0.83600447260529265</c:v>
                </c:pt>
                <c:pt idx="93189">
                  <c:v>0.83594332587621178</c:v>
                </c:pt>
                <c:pt idx="93190">
                  <c:v>0.83557046979865779</c:v>
                </c:pt>
                <c:pt idx="93191">
                  <c:v>0.83557046979865779</c:v>
                </c:pt>
                <c:pt idx="93192">
                  <c:v>0.83557046979865779</c:v>
                </c:pt>
                <c:pt idx="93193">
                  <c:v>0.83594332587621178</c:v>
                </c:pt>
                <c:pt idx="93194">
                  <c:v>0.83594332587621178</c:v>
                </c:pt>
                <c:pt idx="93195">
                  <c:v>0.83588213353226415</c:v>
                </c:pt>
                <c:pt idx="93196">
                  <c:v>0.83557046979865779</c:v>
                </c:pt>
                <c:pt idx="93197">
                  <c:v>0.83594332587621178</c:v>
                </c:pt>
                <c:pt idx="93198">
                  <c:v>0.8356317554975774</c:v>
                </c:pt>
                <c:pt idx="93199">
                  <c:v>0.83557046979865779</c:v>
                </c:pt>
                <c:pt idx="93200">
                  <c:v>0.83557046979865779</c:v>
                </c:pt>
                <c:pt idx="93201">
                  <c:v>0.83557046979865779</c:v>
                </c:pt>
                <c:pt idx="93202">
                  <c:v>0.83557046979865779</c:v>
                </c:pt>
                <c:pt idx="93203">
                  <c:v>0.83519761372110379</c:v>
                </c:pt>
                <c:pt idx="93204">
                  <c:v>0.83519761372110379</c:v>
                </c:pt>
                <c:pt idx="93205">
                  <c:v>0.83550913838120111</c:v>
                </c:pt>
                <c:pt idx="93206">
                  <c:v>0.83550913838120111</c:v>
                </c:pt>
                <c:pt idx="93207">
                  <c:v>0.83513614323013807</c:v>
                </c:pt>
                <c:pt idx="93208">
                  <c:v>0.83550913838120111</c:v>
                </c:pt>
                <c:pt idx="93209">
                  <c:v>0.83550913838120111</c:v>
                </c:pt>
                <c:pt idx="93210">
                  <c:v>0.83582089552238814</c:v>
                </c:pt>
                <c:pt idx="93211">
                  <c:v>0.83613288540500197</c:v>
                </c:pt>
                <c:pt idx="93212">
                  <c:v>0.83575961179544611</c:v>
                </c:pt>
                <c:pt idx="93213">
                  <c:v>0.83569828230022403</c:v>
                </c:pt>
                <c:pt idx="93214">
                  <c:v>0.83607169529499625</c:v>
                </c:pt>
                <c:pt idx="93215">
                  <c:v>0.83607169529499625</c:v>
                </c:pt>
                <c:pt idx="93216">
                  <c:v>0.83607169529499625</c:v>
                </c:pt>
                <c:pt idx="93217">
                  <c:v>0.83575961179544611</c:v>
                </c:pt>
                <c:pt idx="93218">
                  <c:v>0.83538633818589025</c:v>
                </c:pt>
                <c:pt idx="93219">
                  <c:v>0.83569828230022403</c:v>
                </c:pt>
                <c:pt idx="93220">
                  <c:v>0.83569828230022403</c:v>
                </c:pt>
                <c:pt idx="93221">
                  <c:v>0.83607169529499625</c:v>
                </c:pt>
                <c:pt idx="93222">
                  <c:v>0.83607169529499625</c:v>
                </c:pt>
                <c:pt idx="93223">
                  <c:v>0.83575961179544611</c:v>
                </c:pt>
                <c:pt idx="93224">
                  <c:v>0.83538633818589025</c:v>
                </c:pt>
                <c:pt idx="93225">
                  <c:v>0.83532486930545191</c:v>
                </c:pt>
                <c:pt idx="93226">
                  <c:v>0.83569828230022403</c:v>
                </c:pt>
                <c:pt idx="93227">
                  <c:v>0.83538633818589025</c:v>
                </c:pt>
                <c:pt idx="93228">
                  <c:v>0.83538633818589025</c:v>
                </c:pt>
                <c:pt idx="93229">
                  <c:v>0.83538633818589025</c:v>
                </c:pt>
                <c:pt idx="93230">
                  <c:v>0.83607169529499625</c:v>
                </c:pt>
                <c:pt idx="93231">
                  <c:v>0.83601045946955543</c:v>
                </c:pt>
                <c:pt idx="93232">
                  <c:v>0.83563690698543147</c:v>
                </c:pt>
                <c:pt idx="93233">
                  <c:v>0.83594917787742895</c:v>
                </c:pt>
                <c:pt idx="93234">
                  <c:v>0.8362616822429908</c:v>
                </c:pt>
                <c:pt idx="93235">
                  <c:v>0.83588785046728986</c:v>
                </c:pt>
                <c:pt idx="93236">
                  <c:v>0.83620044876589394</c:v>
                </c:pt>
                <c:pt idx="93237">
                  <c:v>0.83620044876589394</c:v>
                </c:pt>
                <c:pt idx="93238">
                  <c:v>0.8362616822429908</c:v>
                </c:pt>
                <c:pt idx="93239">
                  <c:v>0.8362616822429908</c:v>
                </c:pt>
                <c:pt idx="93240">
                  <c:v>0.83588785046728986</c:v>
                </c:pt>
                <c:pt idx="93241">
                  <c:v>0.83588785046728986</c:v>
                </c:pt>
                <c:pt idx="93242">
                  <c:v>0.83557548579970109</c:v>
                </c:pt>
                <c:pt idx="93243">
                  <c:v>0.83601045946955543</c:v>
                </c:pt>
                <c:pt idx="93244">
                  <c:v>0.83575961179544611</c:v>
                </c:pt>
                <c:pt idx="93245">
                  <c:v>0.83575961179544611</c:v>
                </c:pt>
                <c:pt idx="93246">
                  <c:v>0.83532486930545191</c:v>
                </c:pt>
                <c:pt idx="93247">
                  <c:v>0.83532486930545191</c:v>
                </c:pt>
                <c:pt idx="93248">
                  <c:v>0.83569828230022403</c:v>
                </c:pt>
                <c:pt idx="93249">
                  <c:v>0.83607169529499625</c:v>
                </c:pt>
                <c:pt idx="93250">
                  <c:v>0.83569828230022403</c:v>
                </c:pt>
                <c:pt idx="93251">
                  <c:v>0.83569828230022403</c:v>
                </c:pt>
                <c:pt idx="93252">
                  <c:v>0.83569828230022403</c:v>
                </c:pt>
                <c:pt idx="93253">
                  <c:v>0.83538633818589025</c:v>
                </c:pt>
                <c:pt idx="93254">
                  <c:v>0.83507462686567158</c:v>
                </c:pt>
                <c:pt idx="93255">
                  <c:v>0.83544776119402997</c:v>
                </c:pt>
                <c:pt idx="93256">
                  <c:v>0.83544776119402997</c:v>
                </c:pt>
                <c:pt idx="93257">
                  <c:v>0.83607169529499625</c:v>
                </c:pt>
                <c:pt idx="93258">
                  <c:v>0.83632286995515692</c:v>
                </c:pt>
                <c:pt idx="93259">
                  <c:v>0.83588785046728986</c:v>
                </c:pt>
                <c:pt idx="93260">
                  <c:v>0.83588785046728986</c:v>
                </c:pt>
                <c:pt idx="93261">
                  <c:v>0.83588785046728986</c:v>
                </c:pt>
                <c:pt idx="93262">
                  <c:v>0.83588785046728986</c:v>
                </c:pt>
                <c:pt idx="93263">
                  <c:v>0.83588785046728986</c:v>
                </c:pt>
                <c:pt idx="93264">
                  <c:v>0.83557548579970109</c:v>
                </c:pt>
                <c:pt idx="93265">
                  <c:v>0.83588785046728986</c:v>
                </c:pt>
                <c:pt idx="93266">
                  <c:v>0.83588785046728986</c:v>
                </c:pt>
                <c:pt idx="93267">
                  <c:v>0.83557548579970109</c:v>
                </c:pt>
                <c:pt idx="93268">
                  <c:v>0.83557548579970109</c:v>
                </c:pt>
                <c:pt idx="93269">
                  <c:v>0.83594917787742895</c:v>
                </c:pt>
                <c:pt idx="93270">
                  <c:v>0.83594917787742895</c:v>
                </c:pt>
                <c:pt idx="93271">
                  <c:v>0.83563690698543147</c:v>
                </c:pt>
                <c:pt idx="93272">
                  <c:v>0.83569828230022403</c:v>
                </c:pt>
                <c:pt idx="93273">
                  <c:v>0.83569828230022403</c:v>
                </c:pt>
                <c:pt idx="93274">
                  <c:v>0.83563690698543147</c:v>
                </c:pt>
                <c:pt idx="93275">
                  <c:v>0.83532486930545191</c:v>
                </c:pt>
                <c:pt idx="93276">
                  <c:v>0.83538633818589025</c:v>
                </c:pt>
                <c:pt idx="93277">
                  <c:v>0.83569828230022403</c:v>
                </c:pt>
                <c:pt idx="93278">
                  <c:v>0.83563690698543147</c:v>
                </c:pt>
                <c:pt idx="93279">
                  <c:v>0.83563690698543147</c:v>
                </c:pt>
                <c:pt idx="93280">
                  <c:v>0.83532486930545191</c:v>
                </c:pt>
                <c:pt idx="93281">
                  <c:v>0.83569828230022403</c:v>
                </c:pt>
                <c:pt idx="93282">
                  <c:v>0.83569828230022403</c:v>
                </c:pt>
                <c:pt idx="93283">
                  <c:v>0.83569828230022403</c:v>
                </c:pt>
                <c:pt idx="93284">
                  <c:v>0.83563690698543147</c:v>
                </c:pt>
                <c:pt idx="93285">
                  <c:v>0.83557548579970109</c:v>
                </c:pt>
                <c:pt idx="93286">
                  <c:v>0.83563690698543147</c:v>
                </c:pt>
                <c:pt idx="93287">
                  <c:v>0.83532486930545191</c:v>
                </c:pt>
                <c:pt idx="93288">
                  <c:v>0.83557548579970109</c:v>
                </c:pt>
                <c:pt idx="93289">
                  <c:v>0.83551401869158892</c:v>
                </c:pt>
                <c:pt idx="93290">
                  <c:v>0.83551401869158892</c:v>
                </c:pt>
                <c:pt idx="93291">
                  <c:v>0.83551401869158892</c:v>
                </c:pt>
                <c:pt idx="93292">
                  <c:v>0.83588785046728986</c:v>
                </c:pt>
                <c:pt idx="93293">
                  <c:v>0.83551401869158881</c:v>
                </c:pt>
                <c:pt idx="93294">
                  <c:v>0.83582647718773373</c:v>
                </c:pt>
                <c:pt idx="93295">
                  <c:v>0.83607784431137722</c:v>
                </c:pt>
                <c:pt idx="93296">
                  <c:v>0.83576505798728018</c:v>
                </c:pt>
                <c:pt idx="93297">
                  <c:v>0.83582647718773373</c:v>
                </c:pt>
                <c:pt idx="93298">
                  <c:v>0.83588785046728986</c:v>
                </c:pt>
                <c:pt idx="93299">
                  <c:v>0.83551401869158881</c:v>
                </c:pt>
                <c:pt idx="93300">
                  <c:v>0.83613916947250277</c:v>
                </c:pt>
                <c:pt idx="93301">
                  <c:v>0.83551401869158881</c:v>
                </c:pt>
                <c:pt idx="93302">
                  <c:v>0.83588785046728986</c:v>
                </c:pt>
                <c:pt idx="93303">
                  <c:v>0.8362616822429908</c:v>
                </c:pt>
                <c:pt idx="93304">
                  <c:v>0.8362616822429908</c:v>
                </c:pt>
                <c:pt idx="93305">
                  <c:v>0.83594917787742895</c:v>
                </c:pt>
                <c:pt idx="93306">
                  <c:v>0.83607169529499625</c:v>
                </c:pt>
                <c:pt idx="93307">
                  <c:v>0.83538633818589025</c:v>
                </c:pt>
                <c:pt idx="93308">
                  <c:v>0.83538633818589025</c:v>
                </c:pt>
                <c:pt idx="93309">
                  <c:v>0.83538633818589025</c:v>
                </c:pt>
                <c:pt idx="93310">
                  <c:v>0.83538633818589025</c:v>
                </c:pt>
                <c:pt idx="93311">
                  <c:v>0.83575961179544622</c:v>
                </c:pt>
                <c:pt idx="93312">
                  <c:v>0.83575961179544622</c:v>
                </c:pt>
                <c:pt idx="93313">
                  <c:v>0.83569828230022403</c:v>
                </c:pt>
                <c:pt idx="93314">
                  <c:v>0.83532486930545191</c:v>
                </c:pt>
                <c:pt idx="93315">
                  <c:v>0.83563690698543147</c:v>
                </c:pt>
                <c:pt idx="93316">
                  <c:v>0.83563690698543147</c:v>
                </c:pt>
                <c:pt idx="93317">
                  <c:v>0.83532486930545191</c:v>
                </c:pt>
                <c:pt idx="93318">
                  <c:v>0.83532486930545191</c:v>
                </c:pt>
                <c:pt idx="93319">
                  <c:v>0.83569828230022403</c:v>
                </c:pt>
                <c:pt idx="93320">
                  <c:v>0.83575961179544622</c:v>
                </c:pt>
                <c:pt idx="93321">
                  <c:v>0.83544776119402997</c:v>
                </c:pt>
                <c:pt idx="93322">
                  <c:v>0.83550913838120111</c:v>
                </c:pt>
                <c:pt idx="93323">
                  <c:v>0.83613288540500197</c:v>
                </c:pt>
                <c:pt idx="93324">
                  <c:v>0.83607169529499625</c:v>
                </c:pt>
                <c:pt idx="93325">
                  <c:v>0.83601045946955543</c:v>
                </c:pt>
                <c:pt idx="93326">
                  <c:v>0.83563690698543147</c:v>
                </c:pt>
                <c:pt idx="93327">
                  <c:v>0.83594917787742895</c:v>
                </c:pt>
                <c:pt idx="93328">
                  <c:v>0.83601045946955543</c:v>
                </c:pt>
                <c:pt idx="93329">
                  <c:v>0.83582089552238814</c:v>
                </c:pt>
                <c:pt idx="93330">
                  <c:v>0.83607169529499625</c:v>
                </c:pt>
                <c:pt idx="93331">
                  <c:v>0.83601045946955543</c:v>
                </c:pt>
                <c:pt idx="93332">
                  <c:v>0.83601045946955543</c:v>
                </c:pt>
                <c:pt idx="93333">
                  <c:v>0.83569828230022403</c:v>
                </c:pt>
                <c:pt idx="93334">
                  <c:v>0.83569828230022403</c:v>
                </c:pt>
                <c:pt idx="93335">
                  <c:v>0.83601045946955543</c:v>
                </c:pt>
                <c:pt idx="93336">
                  <c:v>0.8363840119536794</c:v>
                </c:pt>
                <c:pt idx="93337">
                  <c:v>0.83607169529499625</c:v>
                </c:pt>
                <c:pt idx="93338">
                  <c:v>0.83538633818589025</c:v>
                </c:pt>
                <c:pt idx="93339">
                  <c:v>0.83513614323013807</c:v>
                </c:pt>
                <c:pt idx="93340">
                  <c:v>0.83513614323013807</c:v>
                </c:pt>
                <c:pt idx="93341">
                  <c:v>0.83544776119402997</c:v>
                </c:pt>
                <c:pt idx="93342">
                  <c:v>0.83582089552238814</c:v>
                </c:pt>
                <c:pt idx="93343">
                  <c:v>0.83538633818589025</c:v>
                </c:pt>
                <c:pt idx="93344">
                  <c:v>0.83569828230022403</c:v>
                </c:pt>
                <c:pt idx="93345">
                  <c:v>0.83569828230022403</c:v>
                </c:pt>
                <c:pt idx="93346">
                  <c:v>0.83601045946955543</c:v>
                </c:pt>
                <c:pt idx="93347">
                  <c:v>0.83594917787742895</c:v>
                </c:pt>
                <c:pt idx="93348">
                  <c:v>0.83594917787742895</c:v>
                </c:pt>
                <c:pt idx="93349">
                  <c:v>0.83594917787742895</c:v>
                </c:pt>
                <c:pt idx="93350">
                  <c:v>0.83594917787742895</c:v>
                </c:pt>
                <c:pt idx="93351">
                  <c:v>0.83601045946955543</c:v>
                </c:pt>
                <c:pt idx="93352">
                  <c:v>0.83575961179544611</c:v>
                </c:pt>
                <c:pt idx="93353">
                  <c:v>0.83582089552238814</c:v>
                </c:pt>
                <c:pt idx="93354">
                  <c:v>0.83575961179544611</c:v>
                </c:pt>
                <c:pt idx="93355">
                  <c:v>0.83575961179544611</c:v>
                </c:pt>
                <c:pt idx="93356">
                  <c:v>0.83544776119402986</c:v>
                </c:pt>
                <c:pt idx="93357">
                  <c:v>0.83613288540500197</c:v>
                </c:pt>
                <c:pt idx="93358">
                  <c:v>0.83613288540500197</c:v>
                </c:pt>
                <c:pt idx="93359">
                  <c:v>0.83613288540500197</c:v>
                </c:pt>
                <c:pt idx="93360">
                  <c:v>0.83575961179544611</c:v>
                </c:pt>
                <c:pt idx="93361">
                  <c:v>0.83582089552238814</c:v>
                </c:pt>
                <c:pt idx="93362">
                  <c:v>0.83575961179544611</c:v>
                </c:pt>
                <c:pt idx="93363">
                  <c:v>0.83613288540500197</c:v>
                </c:pt>
                <c:pt idx="93364">
                  <c:v>0.83613288540500197</c:v>
                </c:pt>
                <c:pt idx="93365">
                  <c:v>0.83607169529499625</c:v>
                </c:pt>
                <c:pt idx="93366">
                  <c:v>0.83613288540500197</c:v>
                </c:pt>
                <c:pt idx="93367">
                  <c:v>0.83607169529499625</c:v>
                </c:pt>
                <c:pt idx="93368">
                  <c:v>0.83601045946955543</c:v>
                </c:pt>
                <c:pt idx="93369">
                  <c:v>0.83575961179544611</c:v>
                </c:pt>
                <c:pt idx="93370">
                  <c:v>0.83575961179544611</c:v>
                </c:pt>
                <c:pt idx="93371">
                  <c:v>0.83613288540500197</c:v>
                </c:pt>
                <c:pt idx="93372">
                  <c:v>0.83550913838120111</c:v>
                </c:pt>
                <c:pt idx="93373">
                  <c:v>0.83619402985074631</c:v>
                </c:pt>
                <c:pt idx="93374">
                  <c:v>0.83619402985074631</c:v>
                </c:pt>
                <c:pt idx="93375">
                  <c:v>0.83582089552238814</c:v>
                </c:pt>
                <c:pt idx="93376">
                  <c:v>0.83582089552238814</c:v>
                </c:pt>
                <c:pt idx="93377">
                  <c:v>0.83613288540500197</c:v>
                </c:pt>
                <c:pt idx="93378">
                  <c:v>0.83607169529499625</c:v>
                </c:pt>
                <c:pt idx="93379">
                  <c:v>0.83607169529499625</c:v>
                </c:pt>
                <c:pt idx="93380">
                  <c:v>0.83582089552238814</c:v>
                </c:pt>
                <c:pt idx="93381">
                  <c:v>0.83525903838986215</c:v>
                </c:pt>
                <c:pt idx="93382">
                  <c:v>0.83569299552906118</c:v>
                </c:pt>
                <c:pt idx="93383">
                  <c:v>0.83569299552906118</c:v>
                </c:pt>
                <c:pt idx="93384">
                  <c:v>0.8356317554975774</c:v>
                </c:pt>
                <c:pt idx="93385">
                  <c:v>0.8356317554975774</c:v>
                </c:pt>
                <c:pt idx="93386">
                  <c:v>0.83525903838986215</c:v>
                </c:pt>
                <c:pt idx="93387">
                  <c:v>0.83525903838986215</c:v>
                </c:pt>
                <c:pt idx="93388">
                  <c:v>0.83525903838986215</c:v>
                </c:pt>
                <c:pt idx="93389">
                  <c:v>0.8356317554975774</c:v>
                </c:pt>
                <c:pt idx="93390">
                  <c:v>0.83557046979865779</c:v>
                </c:pt>
                <c:pt idx="93391">
                  <c:v>0.83594332587621178</c:v>
                </c:pt>
                <c:pt idx="93392">
                  <c:v>0.83594332587621178</c:v>
                </c:pt>
                <c:pt idx="93393">
                  <c:v>0.83557046979865779</c:v>
                </c:pt>
                <c:pt idx="93394">
                  <c:v>0.8356317554975774</c:v>
                </c:pt>
                <c:pt idx="93395">
                  <c:v>0.8356317554975774</c:v>
                </c:pt>
                <c:pt idx="93396">
                  <c:v>0.83550913838120111</c:v>
                </c:pt>
                <c:pt idx="93397">
                  <c:v>0.83544776119402997</c:v>
                </c:pt>
                <c:pt idx="93398">
                  <c:v>0.83544776119402997</c:v>
                </c:pt>
                <c:pt idx="93399">
                  <c:v>0.83544776119402997</c:v>
                </c:pt>
                <c:pt idx="93400">
                  <c:v>0.83538633818589025</c:v>
                </c:pt>
                <c:pt idx="93401">
                  <c:v>0.83532486930545191</c:v>
                </c:pt>
                <c:pt idx="93402">
                  <c:v>0.83601045946955543</c:v>
                </c:pt>
                <c:pt idx="93403">
                  <c:v>0.83601045946955543</c:v>
                </c:pt>
                <c:pt idx="93404">
                  <c:v>0.83575961179544611</c:v>
                </c:pt>
                <c:pt idx="93405">
                  <c:v>0.83582089552238814</c:v>
                </c:pt>
                <c:pt idx="93406">
                  <c:v>0.83582089552238814</c:v>
                </c:pt>
                <c:pt idx="93407">
                  <c:v>0.83619402985074631</c:v>
                </c:pt>
                <c:pt idx="93408">
                  <c:v>0.83619402985074631</c:v>
                </c:pt>
                <c:pt idx="93409">
                  <c:v>0.83575961179544622</c:v>
                </c:pt>
                <c:pt idx="93410">
                  <c:v>0.83513614323013807</c:v>
                </c:pt>
                <c:pt idx="93411">
                  <c:v>0.83550913838120111</c:v>
                </c:pt>
                <c:pt idx="93412">
                  <c:v>0.83557046979865779</c:v>
                </c:pt>
                <c:pt idx="93413">
                  <c:v>0.8356317554975774</c:v>
                </c:pt>
                <c:pt idx="93414">
                  <c:v>0.8356317554975774</c:v>
                </c:pt>
                <c:pt idx="93415">
                  <c:v>0.8356317554975774</c:v>
                </c:pt>
                <c:pt idx="93416">
                  <c:v>0.83525903838986215</c:v>
                </c:pt>
                <c:pt idx="93417">
                  <c:v>0.83525903838986215</c:v>
                </c:pt>
                <c:pt idx="93418">
                  <c:v>0.83525903838986215</c:v>
                </c:pt>
                <c:pt idx="93419">
                  <c:v>0.8356317554975774</c:v>
                </c:pt>
                <c:pt idx="93420">
                  <c:v>0.83525903838986215</c:v>
                </c:pt>
                <c:pt idx="93421">
                  <c:v>0.83525903838986215</c:v>
                </c:pt>
                <c:pt idx="93422">
                  <c:v>0.8356317554975774</c:v>
                </c:pt>
                <c:pt idx="93423">
                  <c:v>0.83557046979865779</c:v>
                </c:pt>
                <c:pt idx="93424">
                  <c:v>0.83519761372110379</c:v>
                </c:pt>
                <c:pt idx="93425">
                  <c:v>0.83519761372110379</c:v>
                </c:pt>
                <c:pt idx="93426">
                  <c:v>0.83557046979865779</c:v>
                </c:pt>
                <c:pt idx="93427">
                  <c:v>0.83550913838120111</c:v>
                </c:pt>
                <c:pt idx="93428">
                  <c:v>0.83588213353226415</c:v>
                </c:pt>
                <c:pt idx="93429">
                  <c:v>0.83588213353226415</c:v>
                </c:pt>
                <c:pt idx="93430">
                  <c:v>0.83588213353226415</c:v>
                </c:pt>
                <c:pt idx="93431">
                  <c:v>0.83588213353226415</c:v>
                </c:pt>
                <c:pt idx="93432">
                  <c:v>0.83619402985074631</c:v>
                </c:pt>
                <c:pt idx="93433">
                  <c:v>0.83588213353226415</c:v>
                </c:pt>
                <c:pt idx="93434">
                  <c:v>0.83550913838120111</c:v>
                </c:pt>
                <c:pt idx="93435">
                  <c:v>0.83588213353226415</c:v>
                </c:pt>
                <c:pt idx="93436">
                  <c:v>0.83550913838120111</c:v>
                </c:pt>
                <c:pt idx="93437">
                  <c:v>0.83544776119402975</c:v>
                </c:pt>
                <c:pt idx="93438">
                  <c:v>0.83569828230022403</c:v>
                </c:pt>
                <c:pt idx="93439">
                  <c:v>0.83601045946955543</c:v>
                </c:pt>
                <c:pt idx="93440">
                  <c:v>0.83594917787742895</c:v>
                </c:pt>
                <c:pt idx="93441">
                  <c:v>0.83563690698543147</c:v>
                </c:pt>
                <c:pt idx="93442">
                  <c:v>0.83601045946955543</c:v>
                </c:pt>
                <c:pt idx="93443">
                  <c:v>0.83607169529499625</c:v>
                </c:pt>
                <c:pt idx="93444">
                  <c:v>0.83582089552238814</c:v>
                </c:pt>
                <c:pt idx="93445">
                  <c:v>0.83613288540500197</c:v>
                </c:pt>
                <c:pt idx="93446">
                  <c:v>0.83613288540500197</c:v>
                </c:pt>
                <c:pt idx="93447">
                  <c:v>0.83582089552238814</c:v>
                </c:pt>
                <c:pt idx="93448">
                  <c:v>0.83513614323013807</c:v>
                </c:pt>
                <c:pt idx="93449">
                  <c:v>0.83619402985074631</c:v>
                </c:pt>
                <c:pt idx="93450">
                  <c:v>0.83619402985074631</c:v>
                </c:pt>
                <c:pt idx="93451">
                  <c:v>0.83582089552238814</c:v>
                </c:pt>
                <c:pt idx="93452">
                  <c:v>0.83544776119402997</c:v>
                </c:pt>
                <c:pt idx="93453">
                  <c:v>0.83544776119402997</c:v>
                </c:pt>
                <c:pt idx="93454">
                  <c:v>0.83582089552238814</c:v>
                </c:pt>
                <c:pt idx="93455">
                  <c:v>0.83582089552238814</c:v>
                </c:pt>
                <c:pt idx="93456">
                  <c:v>0.83519761372110379</c:v>
                </c:pt>
                <c:pt idx="93457">
                  <c:v>0.83525903838986215</c:v>
                </c:pt>
                <c:pt idx="93458">
                  <c:v>0.83600447260529265</c:v>
                </c:pt>
                <c:pt idx="93459">
                  <c:v>0.83600447260529265</c:v>
                </c:pt>
                <c:pt idx="93460">
                  <c:v>0.8356317554975774</c:v>
                </c:pt>
                <c:pt idx="93461">
                  <c:v>0.8356317554975774</c:v>
                </c:pt>
                <c:pt idx="93462">
                  <c:v>0.8356317554975774</c:v>
                </c:pt>
                <c:pt idx="93463">
                  <c:v>0.83569299552906118</c:v>
                </c:pt>
                <c:pt idx="93464">
                  <c:v>0.83569299552906118</c:v>
                </c:pt>
                <c:pt idx="93465">
                  <c:v>0.8356317554975774</c:v>
                </c:pt>
                <c:pt idx="93466">
                  <c:v>0.8356317554975774</c:v>
                </c:pt>
                <c:pt idx="93467">
                  <c:v>0.8356317554975774</c:v>
                </c:pt>
                <c:pt idx="93468">
                  <c:v>0.8356317554975774</c:v>
                </c:pt>
                <c:pt idx="93469">
                  <c:v>0.8356317554975774</c:v>
                </c:pt>
                <c:pt idx="93470">
                  <c:v>0.8356317554975774</c:v>
                </c:pt>
                <c:pt idx="93471">
                  <c:v>0.8356317554975774</c:v>
                </c:pt>
                <c:pt idx="93472">
                  <c:v>0.8356317554975774</c:v>
                </c:pt>
                <c:pt idx="93473">
                  <c:v>0.8356317554975774</c:v>
                </c:pt>
                <c:pt idx="93474">
                  <c:v>0.8356317554975774</c:v>
                </c:pt>
                <c:pt idx="93475">
                  <c:v>0.83550913838120111</c:v>
                </c:pt>
                <c:pt idx="93476">
                  <c:v>0.83519761372110379</c:v>
                </c:pt>
                <c:pt idx="93477">
                  <c:v>0.83519761372110379</c:v>
                </c:pt>
                <c:pt idx="93478">
                  <c:v>0.83557046979865779</c:v>
                </c:pt>
                <c:pt idx="93479">
                  <c:v>0.83557046979865779</c:v>
                </c:pt>
                <c:pt idx="93480">
                  <c:v>0.83594332587621178</c:v>
                </c:pt>
                <c:pt idx="93481">
                  <c:v>0.8356317554975774</c:v>
                </c:pt>
                <c:pt idx="93482">
                  <c:v>0.8356317554975774</c:v>
                </c:pt>
                <c:pt idx="93483">
                  <c:v>0.83550913838120111</c:v>
                </c:pt>
                <c:pt idx="93484">
                  <c:v>0.83550913838120111</c:v>
                </c:pt>
                <c:pt idx="93485">
                  <c:v>0.83582089552238814</c:v>
                </c:pt>
                <c:pt idx="93486">
                  <c:v>0.83575961179544611</c:v>
                </c:pt>
                <c:pt idx="93487">
                  <c:v>0.83613288540500197</c:v>
                </c:pt>
                <c:pt idx="93488">
                  <c:v>0.83550913838120111</c:v>
                </c:pt>
                <c:pt idx="93489">
                  <c:v>0.83588213353226415</c:v>
                </c:pt>
                <c:pt idx="93490">
                  <c:v>0.83582089552238814</c:v>
                </c:pt>
                <c:pt idx="93491">
                  <c:v>0.83582089552238814</c:v>
                </c:pt>
                <c:pt idx="93492">
                  <c:v>0.83575961179544622</c:v>
                </c:pt>
                <c:pt idx="93493">
                  <c:v>0.83519761372110379</c:v>
                </c:pt>
                <c:pt idx="93494">
                  <c:v>0.83557046979865779</c:v>
                </c:pt>
                <c:pt idx="93495">
                  <c:v>0.83588213353226415</c:v>
                </c:pt>
                <c:pt idx="93496">
                  <c:v>0.83588213353226415</c:v>
                </c:pt>
                <c:pt idx="93497">
                  <c:v>0.83575961179544611</c:v>
                </c:pt>
                <c:pt idx="93498">
                  <c:v>0.83575961179544611</c:v>
                </c:pt>
                <c:pt idx="93499">
                  <c:v>0.83575961179544611</c:v>
                </c:pt>
                <c:pt idx="93500">
                  <c:v>0.83575961179544611</c:v>
                </c:pt>
                <c:pt idx="93501">
                  <c:v>0.83575961179544611</c:v>
                </c:pt>
                <c:pt idx="93502">
                  <c:v>0.83607169529499625</c:v>
                </c:pt>
                <c:pt idx="93503">
                  <c:v>0.83569828230022403</c:v>
                </c:pt>
                <c:pt idx="93504">
                  <c:v>0.83575961179544611</c:v>
                </c:pt>
                <c:pt idx="93505">
                  <c:v>0.83582089552238814</c:v>
                </c:pt>
                <c:pt idx="93506">
                  <c:v>0.83575961179544611</c:v>
                </c:pt>
                <c:pt idx="93507">
                  <c:v>0.83613288540500197</c:v>
                </c:pt>
                <c:pt idx="93508">
                  <c:v>0.83619402985074631</c:v>
                </c:pt>
                <c:pt idx="93509">
                  <c:v>0.83588213353226415</c:v>
                </c:pt>
                <c:pt idx="93510">
                  <c:v>0.83588213353226415</c:v>
                </c:pt>
                <c:pt idx="93511">
                  <c:v>0.83588213353226415</c:v>
                </c:pt>
                <c:pt idx="93512">
                  <c:v>0.83582089552238814</c:v>
                </c:pt>
                <c:pt idx="93513">
                  <c:v>0.83613288540500197</c:v>
                </c:pt>
                <c:pt idx="93514">
                  <c:v>0.83613288540500197</c:v>
                </c:pt>
                <c:pt idx="93515">
                  <c:v>0.83582089552238814</c:v>
                </c:pt>
                <c:pt idx="93516">
                  <c:v>0.83588213353226415</c:v>
                </c:pt>
                <c:pt idx="93517">
                  <c:v>0.83588213353226415</c:v>
                </c:pt>
                <c:pt idx="93518">
                  <c:v>0.83575961179544611</c:v>
                </c:pt>
                <c:pt idx="93519">
                  <c:v>0.83569828230022403</c:v>
                </c:pt>
                <c:pt idx="93520">
                  <c:v>0.83607169529499625</c:v>
                </c:pt>
                <c:pt idx="93521">
                  <c:v>0.83613288540500197</c:v>
                </c:pt>
                <c:pt idx="93522">
                  <c:v>0.83619402985074631</c:v>
                </c:pt>
                <c:pt idx="93523">
                  <c:v>0.83588213353226415</c:v>
                </c:pt>
                <c:pt idx="93524">
                  <c:v>0.83594332587621178</c:v>
                </c:pt>
                <c:pt idx="93525">
                  <c:v>0.83594332587621178</c:v>
                </c:pt>
                <c:pt idx="93526">
                  <c:v>0.8356317554975774</c:v>
                </c:pt>
                <c:pt idx="93527">
                  <c:v>0.8356317554975774</c:v>
                </c:pt>
                <c:pt idx="93528">
                  <c:v>0.8356317554975774</c:v>
                </c:pt>
                <c:pt idx="93529">
                  <c:v>0.83569299552906118</c:v>
                </c:pt>
                <c:pt idx="93530">
                  <c:v>0.83557046979865779</c:v>
                </c:pt>
                <c:pt idx="93531">
                  <c:v>0.83513614323013807</c:v>
                </c:pt>
                <c:pt idx="93532">
                  <c:v>0.83550913838120111</c:v>
                </c:pt>
                <c:pt idx="93533">
                  <c:v>0.83550913838120111</c:v>
                </c:pt>
                <c:pt idx="93534">
                  <c:v>0.83582089552238814</c:v>
                </c:pt>
                <c:pt idx="93535">
                  <c:v>0.83613288540500197</c:v>
                </c:pt>
                <c:pt idx="93536">
                  <c:v>0.83613288540500197</c:v>
                </c:pt>
                <c:pt idx="93537">
                  <c:v>0.83619402985074631</c:v>
                </c:pt>
                <c:pt idx="93538">
                  <c:v>0.83619402985074631</c:v>
                </c:pt>
                <c:pt idx="93539">
                  <c:v>0.83588213353226415</c:v>
                </c:pt>
                <c:pt idx="93540">
                  <c:v>0.83588213353226415</c:v>
                </c:pt>
                <c:pt idx="93541">
                  <c:v>0.83588213353226415</c:v>
                </c:pt>
                <c:pt idx="93542">
                  <c:v>0.83594332587621178</c:v>
                </c:pt>
                <c:pt idx="93543">
                  <c:v>0.83569299552906118</c:v>
                </c:pt>
                <c:pt idx="93544">
                  <c:v>0.83569299552906118</c:v>
                </c:pt>
                <c:pt idx="93545">
                  <c:v>0.8353204172876304</c:v>
                </c:pt>
                <c:pt idx="93546">
                  <c:v>0.8356317554975774</c:v>
                </c:pt>
                <c:pt idx="93547">
                  <c:v>0.83588213353226415</c:v>
                </c:pt>
                <c:pt idx="93548">
                  <c:v>0.83613288540500197</c:v>
                </c:pt>
                <c:pt idx="93549">
                  <c:v>0.83575961179544611</c:v>
                </c:pt>
                <c:pt idx="93550">
                  <c:v>0.83607169529499625</c:v>
                </c:pt>
                <c:pt idx="93551">
                  <c:v>0.83575961179544611</c:v>
                </c:pt>
                <c:pt idx="93552">
                  <c:v>0.83613288540500197</c:v>
                </c:pt>
                <c:pt idx="93553">
                  <c:v>0.83613288540500197</c:v>
                </c:pt>
                <c:pt idx="93554">
                  <c:v>0.83582089552238814</c:v>
                </c:pt>
                <c:pt idx="93555">
                  <c:v>0.83613288540500197</c:v>
                </c:pt>
                <c:pt idx="93556">
                  <c:v>0.83613288540500197</c:v>
                </c:pt>
                <c:pt idx="93557">
                  <c:v>0.83575961179544611</c:v>
                </c:pt>
                <c:pt idx="93558">
                  <c:v>0.83582089552238814</c:v>
                </c:pt>
                <c:pt idx="93559">
                  <c:v>0.83619402985074631</c:v>
                </c:pt>
                <c:pt idx="93560">
                  <c:v>0.83582089552238814</c:v>
                </c:pt>
                <c:pt idx="93561">
                  <c:v>0.83582089552238814</c:v>
                </c:pt>
                <c:pt idx="93562">
                  <c:v>0.83613288540500197</c:v>
                </c:pt>
                <c:pt idx="93563">
                  <c:v>0.83575961179544611</c:v>
                </c:pt>
                <c:pt idx="93564">
                  <c:v>0.83607169529499625</c:v>
                </c:pt>
                <c:pt idx="93565">
                  <c:v>0.83613288540500197</c:v>
                </c:pt>
                <c:pt idx="93566">
                  <c:v>0.83613288540500197</c:v>
                </c:pt>
                <c:pt idx="93567">
                  <c:v>0.83582089552238814</c:v>
                </c:pt>
                <c:pt idx="93568">
                  <c:v>0.83582089552238814</c:v>
                </c:pt>
                <c:pt idx="93569">
                  <c:v>0.83613288540500197</c:v>
                </c:pt>
                <c:pt idx="93570">
                  <c:v>0.83582089552238814</c:v>
                </c:pt>
                <c:pt idx="93571">
                  <c:v>0.83619402985074631</c:v>
                </c:pt>
                <c:pt idx="93572">
                  <c:v>0.83613288540500197</c:v>
                </c:pt>
                <c:pt idx="93573">
                  <c:v>0.83582089552238814</c:v>
                </c:pt>
                <c:pt idx="93574">
                  <c:v>0.83582089552238814</c:v>
                </c:pt>
                <c:pt idx="93575">
                  <c:v>0.83619402985074631</c:v>
                </c:pt>
                <c:pt idx="93576">
                  <c:v>0.83588213353226415</c:v>
                </c:pt>
                <c:pt idx="93577">
                  <c:v>0.83588213353226415</c:v>
                </c:pt>
                <c:pt idx="93578">
                  <c:v>0.83588213353226415</c:v>
                </c:pt>
                <c:pt idx="93579">
                  <c:v>0.83625512868332708</c:v>
                </c:pt>
                <c:pt idx="93580">
                  <c:v>0.83588213353226415</c:v>
                </c:pt>
                <c:pt idx="93581">
                  <c:v>0.83594332587621178</c:v>
                </c:pt>
                <c:pt idx="93582">
                  <c:v>0.83569299552906118</c:v>
                </c:pt>
                <c:pt idx="93583">
                  <c:v>0.8353204172876304</c:v>
                </c:pt>
                <c:pt idx="93584">
                  <c:v>0.8356317554975774</c:v>
                </c:pt>
                <c:pt idx="93585">
                  <c:v>0.8353204172876304</c:v>
                </c:pt>
                <c:pt idx="93586">
                  <c:v>0.8356317554975774</c:v>
                </c:pt>
                <c:pt idx="93587">
                  <c:v>0.8356317554975774</c:v>
                </c:pt>
                <c:pt idx="93588">
                  <c:v>0.83557046979865779</c:v>
                </c:pt>
                <c:pt idx="93589">
                  <c:v>0.83557046979865779</c:v>
                </c:pt>
                <c:pt idx="93590">
                  <c:v>0.8356317554975774</c:v>
                </c:pt>
                <c:pt idx="93591">
                  <c:v>0.8353204172876304</c:v>
                </c:pt>
                <c:pt idx="93592">
                  <c:v>0.8353204172876304</c:v>
                </c:pt>
                <c:pt idx="93593">
                  <c:v>0.83557046979865779</c:v>
                </c:pt>
                <c:pt idx="93594">
                  <c:v>0.83600447260529276</c:v>
                </c:pt>
                <c:pt idx="93595">
                  <c:v>0.8357541899441342</c:v>
                </c:pt>
                <c:pt idx="93596">
                  <c:v>0.83538175046554941</c:v>
                </c:pt>
                <c:pt idx="93597">
                  <c:v>0.8356317554975774</c:v>
                </c:pt>
                <c:pt idx="93598">
                  <c:v>0.83625512868332708</c:v>
                </c:pt>
                <c:pt idx="93599">
                  <c:v>0.83588213353226415</c:v>
                </c:pt>
                <c:pt idx="93600">
                  <c:v>0.83557046979865779</c:v>
                </c:pt>
                <c:pt idx="93601">
                  <c:v>0.83588213353226415</c:v>
                </c:pt>
                <c:pt idx="93602">
                  <c:v>0.83588213353226415</c:v>
                </c:pt>
                <c:pt idx="93603">
                  <c:v>0.83619402985074631</c:v>
                </c:pt>
                <c:pt idx="93604">
                  <c:v>0.83588213353226415</c:v>
                </c:pt>
                <c:pt idx="93605">
                  <c:v>0.83656716417910437</c:v>
                </c:pt>
                <c:pt idx="93606">
                  <c:v>0.83613288540500197</c:v>
                </c:pt>
                <c:pt idx="93607">
                  <c:v>0.83582089552238814</c:v>
                </c:pt>
                <c:pt idx="93608">
                  <c:v>0.83619402985074631</c:v>
                </c:pt>
                <c:pt idx="93609">
                  <c:v>0.83588213353226415</c:v>
                </c:pt>
                <c:pt idx="93610">
                  <c:v>0.83588213353226415</c:v>
                </c:pt>
                <c:pt idx="93611">
                  <c:v>0.83588213353226415</c:v>
                </c:pt>
                <c:pt idx="93612">
                  <c:v>0.83550913838120111</c:v>
                </c:pt>
                <c:pt idx="93613">
                  <c:v>0.83519761372110379</c:v>
                </c:pt>
                <c:pt idx="93614">
                  <c:v>0.83550913838120111</c:v>
                </c:pt>
                <c:pt idx="93615">
                  <c:v>0.83550913838120111</c:v>
                </c:pt>
                <c:pt idx="93616">
                  <c:v>0.83613288540500197</c:v>
                </c:pt>
                <c:pt idx="93617">
                  <c:v>0.83582089552238814</c:v>
                </c:pt>
                <c:pt idx="93618">
                  <c:v>0.83582089552238814</c:v>
                </c:pt>
                <c:pt idx="93619">
                  <c:v>0.83550913838120111</c:v>
                </c:pt>
                <c:pt idx="93620">
                  <c:v>0.83557046979865779</c:v>
                </c:pt>
                <c:pt idx="93621">
                  <c:v>0.83550913838120111</c:v>
                </c:pt>
                <c:pt idx="93622">
                  <c:v>0.83519761372110379</c:v>
                </c:pt>
                <c:pt idx="93623">
                  <c:v>0.83557046979865779</c:v>
                </c:pt>
                <c:pt idx="93624">
                  <c:v>0.8356317554975774</c:v>
                </c:pt>
                <c:pt idx="93625">
                  <c:v>0.8353204172876304</c:v>
                </c:pt>
                <c:pt idx="93626">
                  <c:v>0.8356317554975774</c:v>
                </c:pt>
                <c:pt idx="93627">
                  <c:v>0.83557046979865779</c:v>
                </c:pt>
                <c:pt idx="93628">
                  <c:v>0.83550913838120111</c:v>
                </c:pt>
                <c:pt idx="93629">
                  <c:v>0.83582089552238814</c:v>
                </c:pt>
                <c:pt idx="93630">
                  <c:v>0.83575961179544611</c:v>
                </c:pt>
                <c:pt idx="93631">
                  <c:v>0.83613288540500197</c:v>
                </c:pt>
                <c:pt idx="93632">
                  <c:v>0.83550913838120111</c:v>
                </c:pt>
                <c:pt idx="93633">
                  <c:v>0.83588213353226415</c:v>
                </c:pt>
                <c:pt idx="93634">
                  <c:v>0.83557046979865779</c:v>
                </c:pt>
                <c:pt idx="93635">
                  <c:v>0.8353204172876304</c:v>
                </c:pt>
                <c:pt idx="93636">
                  <c:v>0.83569299552906118</c:v>
                </c:pt>
                <c:pt idx="93637">
                  <c:v>0.83569299552906118</c:v>
                </c:pt>
                <c:pt idx="93638">
                  <c:v>0.83600447260529276</c:v>
                </c:pt>
                <c:pt idx="93639">
                  <c:v>0.83594332587621178</c:v>
                </c:pt>
                <c:pt idx="93640">
                  <c:v>0.83582089552238814</c:v>
                </c:pt>
                <c:pt idx="93641">
                  <c:v>0.83607169529499625</c:v>
                </c:pt>
                <c:pt idx="93642">
                  <c:v>0.83607169529499625</c:v>
                </c:pt>
                <c:pt idx="93643">
                  <c:v>0.83601045946955543</c:v>
                </c:pt>
                <c:pt idx="93644">
                  <c:v>0.8363840119536794</c:v>
                </c:pt>
                <c:pt idx="93645">
                  <c:v>0.83619402985074631</c:v>
                </c:pt>
                <c:pt idx="93646">
                  <c:v>0.83594332587621178</c:v>
                </c:pt>
                <c:pt idx="93647">
                  <c:v>0.8356317554975774</c:v>
                </c:pt>
                <c:pt idx="93648">
                  <c:v>0.8356317554975774</c:v>
                </c:pt>
                <c:pt idx="93649">
                  <c:v>0.83538175046554941</c:v>
                </c:pt>
                <c:pt idx="93650">
                  <c:v>0.83494783904619974</c:v>
                </c:pt>
                <c:pt idx="93651">
                  <c:v>0.83550913838120111</c:v>
                </c:pt>
                <c:pt idx="93652">
                  <c:v>0.83550913838120111</c:v>
                </c:pt>
                <c:pt idx="93653">
                  <c:v>0.83550913838120111</c:v>
                </c:pt>
                <c:pt idx="93654">
                  <c:v>0.83544776119402997</c:v>
                </c:pt>
                <c:pt idx="93655">
                  <c:v>0.83607169529499625</c:v>
                </c:pt>
                <c:pt idx="93656">
                  <c:v>0.8363840119536794</c:v>
                </c:pt>
                <c:pt idx="93657">
                  <c:v>0.83601045946955543</c:v>
                </c:pt>
                <c:pt idx="93658">
                  <c:v>0.83563690698543147</c:v>
                </c:pt>
                <c:pt idx="93659">
                  <c:v>0.83632286995515692</c:v>
                </c:pt>
                <c:pt idx="93660">
                  <c:v>0.83569828230022403</c:v>
                </c:pt>
                <c:pt idx="93661">
                  <c:v>0.83532486930545191</c:v>
                </c:pt>
                <c:pt idx="93662">
                  <c:v>0.83538633818589025</c:v>
                </c:pt>
                <c:pt idx="93663">
                  <c:v>0.83544776119402997</c:v>
                </c:pt>
                <c:pt idx="93664">
                  <c:v>0.83550913838120111</c:v>
                </c:pt>
                <c:pt idx="93665">
                  <c:v>0.83550913838120111</c:v>
                </c:pt>
                <c:pt idx="93666">
                  <c:v>0.83544776119402997</c:v>
                </c:pt>
                <c:pt idx="93667">
                  <c:v>0.83575961179544622</c:v>
                </c:pt>
                <c:pt idx="93668">
                  <c:v>0.83544776119402997</c:v>
                </c:pt>
                <c:pt idx="93669">
                  <c:v>0.83575961179544622</c:v>
                </c:pt>
                <c:pt idx="93670">
                  <c:v>0.83538633818589025</c:v>
                </c:pt>
                <c:pt idx="93671">
                  <c:v>0.83607169529499625</c:v>
                </c:pt>
                <c:pt idx="93672">
                  <c:v>0.83569828230022403</c:v>
                </c:pt>
                <c:pt idx="93673">
                  <c:v>0.83601045946955543</c:v>
                </c:pt>
                <c:pt idx="93674">
                  <c:v>0.83563690698543147</c:v>
                </c:pt>
                <c:pt idx="93675">
                  <c:v>0.83601045946955543</c:v>
                </c:pt>
                <c:pt idx="93676">
                  <c:v>0.83601045946955543</c:v>
                </c:pt>
                <c:pt idx="93677">
                  <c:v>0.83563690698543147</c:v>
                </c:pt>
                <c:pt idx="93678">
                  <c:v>0.83563690698543147</c:v>
                </c:pt>
                <c:pt idx="93679">
                  <c:v>0.83563690698543147</c:v>
                </c:pt>
                <c:pt idx="93680">
                  <c:v>0.83563690698543147</c:v>
                </c:pt>
                <c:pt idx="93681">
                  <c:v>0.83594917787742895</c:v>
                </c:pt>
                <c:pt idx="93682">
                  <c:v>0.83588785046728986</c:v>
                </c:pt>
                <c:pt idx="93683">
                  <c:v>0.83620044876589394</c:v>
                </c:pt>
                <c:pt idx="93684">
                  <c:v>0.83582647718773373</c:v>
                </c:pt>
                <c:pt idx="93685">
                  <c:v>0.8362616822429908</c:v>
                </c:pt>
                <c:pt idx="93686">
                  <c:v>0.83563690698543147</c:v>
                </c:pt>
                <c:pt idx="93687">
                  <c:v>0.83532486930545191</c:v>
                </c:pt>
                <c:pt idx="93688">
                  <c:v>0.83538633818589025</c:v>
                </c:pt>
                <c:pt idx="93689">
                  <c:v>0.83569828230022403</c:v>
                </c:pt>
                <c:pt idx="93690">
                  <c:v>0.83569828230022403</c:v>
                </c:pt>
                <c:pt idx="93691">
                  <c:v>0.83544776119402997</c:v>
                </c:pt>
                <c:pt idx="93692">
                  <c:v>0.83582089552238814</c:v>
                </c:pt>
                <c:pt idx="93693">
                  <c:v>0.83544776119402997</c:v>
                </c:pt>
                <c:pt idx="93694">
                  <c:v>0.83582089552238814</c:v>
                </c:pt>
                <c:pt idx="93695">
                  <c:v>0.83550913838120111</c:v>
                </c:pt>
                <c:pt idx="93696">
                  <c:v>0.83544776119402997</c:v>
                </c:pt>
                <c:pt idx="93697">
                  <c:v>0.83532486930545191</c:v>
                </c:pt>
                <c:pt idx="93698">
                  <c:v>0.83538633818589025</c:v>
                </c:pt>
                <c:pt idx="93699">
                  <c:v>0.83544776119402997</c:v>
                </c:pt>
                <c:pt idx="93700">
                  <c:v>0.83544776119402997</c:v>
                </c:pt>
                <c:pt idx="93701">
                  <c:v>0.83575961179544622</c:v>
                </c:pt>
                <c:pt idx="93702">
                  <c:v>0.83538633818589025</c:v>
                </c:pt>
                <c:pt idx="93703">
                  <c:v>0.83507462686567158</c:v>
                </c:pt>
                <c:pt idx="93704">
                  <c:v>0.83507462686567158</c:v>
                </c:pt>
                <c:pt idx="93705">
                  <c:v>0.83582089552238814</c:v>
                </c:pt>
                <c:pt idx="93706">
                  <c:v>0.83582089552238814</c:v>
                </c:pt>
                <c:pt idx="93707">
                  <c:v>0.83575961179544611</c:v>
                </c:pt>
                <c:pt idx="93708">
                  <c:v>0.83569828230022403</c:v>
                </c:pt>
                <c:pt idx="93709">
                  <c:v>0.83594917787742895</c:v>
                </c:pt>
                <c:pt idx="93710">
                  <c:v>0.83594917787742895</c:v>
                </c:pt>
                <c:pt idx="93711">
                  <c:v>0.83632286995515692</c:v>
                </c:pt>
                <c:pt idx="93712">
                  <c:v>0.83601045946955543</c:v>
                </c:pt>
                <c:pt idx="93713">
                  <c:v>0.83607169529499625</c:v>
                </c:pt>
                <c:pt idx="93714">
                  <c:v>0.83575961179544611</c:v>
                </c:pt>
                <c:pt idx="93715">
                  <c:v>0.83569828230022403</c:v>
                </c:pt>
                <c:pt idx="93716">
                  <c:v>0.83569828230022403</c:v>
                </c:pt>
                <c:pt idx="93717">
                  <c:v>0.83575961179544611</c:v>
                </c:pt>
                <c:pt idx="93718">
                  <c:v>0.83582089552238814</c:v>
                </c:pt>
                <c:pt idx="93719">
                  <c:v>0.83550913838120111</c:v>
                </c:pt>
                <c:pt idx="93720">
                  <c:v>0.83550913838120111</c:v>
                </c:pt>
                <c:pt idx="93721">
                  <c:v>0.83550913838120111</c:v>
                </c:pt>
                <c:pt idx="93722">
                  <c:v>0.83582089552238814</c:v>
                </c:pt>
                <c:pt idx="93723">
                  <c:v>0.83588213353226415</c:v>
                </c:pt>
                <c:pt idx="93724">
                  <c:v>0.83625512868332708</c:v>
                </c:pt>
                <c:pt idx="93725">
                  <c:v>0.83582089552238814</c:v>
                </c:pt>
                <c:pt idx="93726">
                  <c:v>0.83575961179544611</c:v>
                </c:pt>
                <c:pt idx="93727">
                  <c:v>0.83575961179544611</c:v>
                </c:pt>
                <c:pt idx="93728">
                  <c:v>0.83538633818589025</c:v>
                </c:pt>
                <c:pt idx="93729">
                  <c:v>0.83594917787742895</c:v>
                </c:pt>
                <c:pt idx="93730">
                  <c:v>0.83594917787742895</c:v>
                </c:pt>
                <c:pt idx="93731">
                  <c:v>0.83601045946955543</c:v>
                </c:pt>
                <c:pt idx="93732">
                  <c:v>0.83607169529499625</c:v>
                </c:pt>
                <c:pt idx="93733">
                  <c:v>0.83613288540500197</c:v>
                </c:pt>
                <c:pt idx="93734">
                  <c:v>0.83575961179544611</c:v>
                </c:pt>
                <c:pt idx="93735">
                  <c:v>0.83607169529499625</c:v>
                </c:pt>
                <c:pt idx="93736">
                  <c:v>0.83538633818589025</c:v>
                </c:pt>
                <c:pt idx="93737">
                  <c:v>0.83532486930545191</c:v>
                </c:pt>
                <c:pt idx="93738">
                  <c:v>0.83532486930545191</c:v>
                </c:pt>
                <c:pt idx="93739">
                  <c:v>0.83575961179544622</c:v>
                </c:pt>
                <c:pt idx="93740">
                  <c:v>0.83550913838120111</c:v>
                </c:pt>
                <c:pt idx="93741">
                  <c:v>0.83557046979865779</c:v>
                </c:pt>
                <c:pt idx="93742">
                  <c:v>0.83544776119402997</c:v>
                </c:pt>
                <c:pt idx="93743">
                  <c:v>0.83575961179544622</c:v>
                </c:pt>
                <c:pt idx="93744">
                  <c:v>0.83544776119402997</c:v>
                </c:pt>
                <c:pt idx="93745">
                  <c:v>0.83544776119402997</c:v>
                </c:pt>
                <c:pt idx="93746">
                  <c:v>0.83550913838120111</c:v>
                </c:pt>
                <c:pt idx="93747">
                  <c:v>0.83588213353226415</c:v>
                </c:pt>
                <c:pt idx="93748">
                  <c:v>0.83619402985074631</c:v>
                </c:pt>
                <c:pt idx="93749">
                  <c:v>0.83613288540500197</c:v>
                </c:pt>
                <c:pt idx="93750">
                  <c:v>0.83607169529499625</c:v>
                </c:pt>
                <c:pt idx="93751">
                  <c:v>0.83601045946955543</c:v>
                </c:pt>
                <c:pt idx="93752">
                  <c:v>0.83601045946955543</c:v>
                </c:pt>
                <c:pt idx="93753">
                  <c:v>0.83569828230022403</c:v>
                </c:pt>
                <c:pt idx="93754">
                  <c:v>0.83613288540500197</c:v>
                </c:pt>
                <c:pt idx="93755">
                  <c:v>0.83588213353226415</c:v>
                </c:pt>
                <c:pt idx="93756">
                  <c:v>0.8356317554975774</c:v>
                </c:pt>
                <c:pt idx="93757">
                  <c:v>0.83594332587621178</c:v>
                </c:pt>
                <c:pt idx="93758">
                  <c:v>0.83569299552906118</c:v>
                </c:pt>
                <c:pt idx="93759">
                  <c:v>0.83538175046554941</c:v>
                </c:pt>
                <c:pt idx="93760">
                  <c:v>0.8353204172876304</c:v>
                </c:pt>
                <c:pt idx="93761">
                  <c:v>0.83525903838986215</c:v>
                </c:pt>
                <c:pt idx="93762">
                  <c:v>0.83557046979865779</c:v>
                </c:pt>
                <c:pt idx="93763">
                  <c:v>0.83588213353226415</c:v>
                </c:pt>
                <c:pt idx="93764">
                  <c:v>0.83582089552238814</c:v>
                </c:pt>
                <c:pt idx="93765">
                  <c:v>0.83588213353226415</c:v>
                </c:pt>
                <c:pt idx="93766">
                  <c:v>0.83588213353226415</c:v>
                </c:pt>
                <c:pt idx="93767">
                  <c:v>0.83582089552238814</c:v>
                </c:pt>
                <c:pt idx="93768">
                  <c:v>0.83582089552238814</c:v>
                </c:pt>
                <c:pt idx="93769">
                  <c:v>0.83588213353226415</c:v>
                </c:pt>
                <c:pt idx="93770">
                  <c:v>0.83588213353226415</c:v>
                </c:pt>
                <c:pt idx="93771">
                  <c:v>0.83588213353226415</c:v>
                </c:pt>
                <c:pt idx="93772">
                  <c:v>0.83588213353226415</c:v>
                </c:pt>
                <c:pt idx="93773">
                  <c:v>0.83619402985074631</c:v>
                </c:pt>
                <c:pt idx="93774">
                  <c:v>0.83588213353226415</c:v>
                </c:pt>
                <c:pt idx="93775">
                  <c:v>0.83594332587621178</c:v>
                </c:pt>
                <c:pt idx="93776">
                  <c:v>0.83588213353226415</c:v>
                </c:pt>
                <c:pt idx="93777">
                  <c:v>0.83588213353226415</c:v>
                </c:pt>
                <c:pt idx="93778">
                  <c:v>0.83582089552238814</c:v>
                </c:pt>
                <c:pt idx="93779">
                  <c:v>0.83582089552238825</c:v>
                </c:pt>
                <c:pt idx="93780">
                  <c:v>0.83582089552238814</c:v>
                </c:pt>
                <c:pt idx="93781">
                  <c:v>0.83588213353226415</c:v>
                </c:pt>
                <c:pt idx="93782">
                  <c:v>0.83588213353226415</c:v>
                </c:pt>
                <c:pt idx="93783">
                  <c:v>0.83619402985074631</c:v>
                </c:pt>
                <c:pt idx="93784">
                  <c:v>0.83582089552238814</c:v>
                </c:pt>
                <c:pt idx="93785">
                  <c:v>0.83613288540500197</c:v>
                </c:pt>
                <c:pt idx="93786">
                  <c:v>0.83613288540500197</c:v>
                </c:pt>
                <c:pt idx="93787">
                  <c:v>0.83575961179544611</c:v>
                </c:pt>
                <c:pt idx="93788">
                  <c:v>0.83607169529499625</c:v>
                </c:pt>
                <c:pt idx="93789">
                  <c:v>0.83607169529499625</c:v>
                </c:pt>
                <c:pt idx="93790">
                  <c:v>0.83607169529499625</c:v>
                </c:pt>
                <c:pt idx="93791">
                  <c:v>0.83607169529499625</c:v>
                </c:pt>
                <c:pt idx="93792">
                  <c:v>0.83563690698543147</c:v>
                </c:pt>
                <c:pt idx="93793">
                  <c:v>0.83594917787742895</c:v>
                </c:pt>
                <c:pt idx="93794">
                  <c:v>0.83526335450130751</c:v>
                </c:pt>
                <c:pt idx="93795">
                  <c:v>0.83532486930545191</c:v>
                </c:pt>
                <c:pt idx="93796">
                  <c:v>0.83569828230022403</c:v>
                </c:pt>
                <c:pt idx="93797">
                  <c:v>0.83538633818589025</c:v>
                </c:pt>
                <c:pt idx="93798">
                  <c:v>0.83569828230022403</c:v>
                </c:pt>
                <c:pt idx="93799">
                  <c:v>0.83544776119402997</c:v>
                </c:pt>
                <c:pt idx="93800">
                  <c:v>0.83519761372110379</c:v>
                </c:pt>
                <c:pt idx="93801">
                  <c:v>0.83557046979865779</c:v>
                </c:pt>
                <c:pt idx="93802">
                  <c:v>0.83557046979865779</c:v>
                </c:pt>
                <c:pt idx="93803">
                  <c:v>0.83557046979865779</c:v>
                </c:pt>
                <c:pt idx="93804">
                  <c:v>0.83519761372110379</c:v>
                </c:pt>
                <c:pt idx="93805">
                  <c:v>0.83544776119402997</c:v>
                </c:pt>
                <c:pt idx="93806">
                  <c:v>0.83538633818589025</c:v>
                </c:pt>
                <c:pt idx="93807">
                  <c:v>0.83575961179544611</c:v>
                </c:pt>
                <c:pt idx="93808">
                  <c:v>0.83569828230022403</c:v>
                </c:pt>
                <c:pt idx="93809">
                  <c:v>0.83563690698543147</c:v>
                </c:pt>
                <c:pt idx="93810">
                  <c:v>0.83563690698543147</c:v>
                </c:pt>
                <c:pt idx="93811">
                  <c:v>0.83569828230022403</c:v>
                </c:pt>
                <c:pt idx="93812">
                  <c:v>0.83569828230022403</c:v>
                </c:pt>
                <c:pt idx="93813">
                  <c:v>0.83607169529499625</c:v>
                </c:pt>
                <c:pt idx="93814">
                  <c:v>0.83613288540500197</c:v>
                </c:pt>
                <c:pt idx="93815">
                  <c:v>0.83582089552238814</c:v>
                </c:pt>
                <c:pt idx="93816">
                  <c:v>0.83544776119402997</c:v>
                </c:pt>
                <c:pt idx="93817">
                  <c:v>0.83550913838120111</c:v>
                </c:pt>
                <c:pt idx="93818">
                  <c:v>0.83550913838120111</c:v>
                </c:pt>
                <c:pt idx="93819">
                  <c:v>0.83550913838120111</c:v>
                </c:pt>
                <c:pt idx="93820">
                  <c:v>0.83557046979865779</c:v>
                </c:pt>
                <c:pt idx="93821">
                  <c:v>0.83557046979865779</c:v>
                </c:pt>
                <c:pt idx="93822">
                  <c:v>0.83557046979865779</c:v>
                </c:pt>
                <c:pt idx="93823">
                  <c:v>0.83557046979865779</c:v>
                </c:pt>
                <c:pt idx="93824">
                  <c:v>0.83550913838120111</c:v>
                </c:pt>
                <c:pt idx="93825">
                  <c:v>0.83588213353226415</c:v>
                </c:pt>
                <c:pt idx="93826">
                  <c:v>0.83582089552238814</c:v>
                </c:pt>
                <c:pt idx="93827">
                  <c:v>0.83569828230022403</c:v>
                </c:pt>
                <c:pt idx="93828">
                  <c:v>0.83607169529499625</c:v>
                </c:pt>
                <c:pt idx="93829">
                  <c:v>0.83601045946955543</c:v>
                </c:pt>
                <c:pt idx="93830">
                  <c:v>0.83588785046728986</c:v>
                </c:pt>
                <c:pt idx="93831">
                  <c:v>0.8362616822429908</c:v>
                </c:pt>
                <c:pt idx="93832">
                  <c:v>0.83594917787742895</c:v>
                </c:pt>
                <c:pt idx="93833">
                  <c:v>0.83594917787742895</c:v>
                </c:pt>
                <c:pt idx="93834">
                  <c:v>0.83632286995515692</c:v>
                </c:pt>
                <c:pt idx="93835">
                  <c:v>0.83601045946955543</c:v>
                </c:pt>
                <c:pt idx="93836">
                  <c:v>0.83607169529499625</c:v>
                </c:pt>
                <c:pt idx="93837">
                  <c:v>0.83550913838120111</c:v>
                </c:pt>
                <c:pt idx="93838">
                  <c:v>0.83557046979865779</c:v>
                </c:pt>
                <c:pt idx="93839">
                  <c:v>0.8356317554975774</c:v>
                </c:pt>
                <c:pt idx="93840">
                  <c:v>0.8356317554975774</c:v>
                </c:pt>
                <c:pt idx="93841">
                  <c:v>0.8353204172876304</c:v>
                </c:pt>
                <c:pt idx="93842">
                  <c:v>0.8353204172876304</c:v>
                </c:pt>
                <c:pt idx="93843">
                  <c:v>0.8356317554975774</c:v>
                </c:pt>
                <c:pt idx="93844">
                  <c:v>0.8356317554975774</c:v>
                </c:pt>
                <c:pt idx="93845">
                  <c:v>0.83557046979865779</c:v>
                </c:pt>
                <c:pt idx="93846">
                  <c:v>0.83594332587621178</c:v>
                </c:pt>
                <c:pt idx="93847">
                  <c:v>0.83600447260529265</c:v>
                </c:pt>
                <c:pt idx="93848">
                  <c:v>0.83594332587621178</c:v>
                </c:pt>
                <c:pt idx="93849">
                  <c:v>0.83594332587621178</c:v>
                </c:pt>
                <c:pt idx="93850">
                  <c:v>0.83550913838120111</c:v>
                </c:pt>
                <c:pt idx="93851">
                  <c:v>0.83582089552238814</c:v>
                </c:pt>
                <c:pt idx="93852">
                  <c:v>0.83613288540500197</c:v>
                </c:pt>
                <c:pt idx="93853">
                  <c:v>0.83575961179544611</c:v>
                </c:pt>
                <c:pt idx="93854">
                  <c:v>0.83613288540500197</c:v>
                </c:pt>
                <c:pt idx="93855">
                  <c:v>0.83575961179544611</c:v>
                </c:pt>
                <c:pt idx="93856">
                  <c:v>0.83607169529499625</c:v>
                </c:pt>
                <c:pt idx="93857">
                  <c:v>0.83575961179544611</c:v>
                </c:pt>
                <c:pt idx="93858">
                  <c:v>0.83613288540500197</c:v>
                </c:pt>
                <c:pt idx="93859">
                  <c:v>0.83619402985074631</c:v>
                </c:pt>
                <c:pt idx="93860">
                  <c:v>0.83557046979865779</c:v>
                </c:pt>
                <c:pt idx="93861">
                  <c:v>0.8356317554975774</c:v>
                </c:pt>
                <c:pt idx="93862">
                  <c:v>0.8356317554975774</c:v>
                </c:pt>
                <c:pt idx="93863">
                  <c:v>0.8353204172876304</c:v>
                </c:pt>
                <c:pt idx="93864">
                  <c:v>0.8353204172876304</c:v>
                </c:pt>
                <c:pt idx="93865">
                  <c:v>0.8353204172876304</c:v>
                </c:pt>
                <c:pt idx="93866">
                  <c:v>0.83557046979865779</c:v>
                </c:pt>
                <c:pt idx="93867">
                  <c:v>0.83582089552238814</c:v>
                </c:pt>
                <c:pt idx="93868">
                  <c:v>0.83613288540500197</c:v>
                </c:pt>
                <c:pt idx="93869">
                  <c:v>0.83613288540500197</c:v>
                </c:pt>
                <c:pt idx="93870">
                  <c:v>0.83619402985074631</c:v>
                </c:pt>
                <c:pt idx="93871">
                  <c:v>0.83594332587621178</c:v>
                </c:pt>
                <c:pt idx="93872">
                  <c:v>0.8356317554975774</c:v>
                </c:pt>
                <c:pt idx="93873">
                  <c:v>0.83519761372110379</c:v>
                </c:pt>
                <c:pt idx="93874">
                  <c:v>0.83588213353226415</c:v>
                </c:pt>
                <c:pt idx="93875">
                  <c:v>0.8356317554975774</c:v>
                </c:pt>
                <c:pt idx="93876">
                  <c:v>0.8353204172876304</c:v>
                </c:pt>
                <c:pt idx="93877">
                  <c:v>0.83569299552906118</c:v>
                </c:pt>
                <c:pt idx="93878">
                  <c:v>0.83569299552906118</c:v>
                </c:pt>
                <c:pt idx="93879">
                  <c:v>0.8356317554975774</c:v>
                </c:pt>
                <c:pt idx="93880">
                  <c:v>0.83557046979865779</c:v>
                </c:pt>
                <c:pt idx="93881">
                  <c:v>0.83550913838120111</c:v>
                </c:pt>
                <c:pt idx="93882">
                  <c:v>0.83575961179544611</c:v>
                </c:pt>
                <c:pt idx="93883">
                  <c:v>0.83575961179544611</c:v>
                </c:pt>
                <c:pt idx="93884">
                  <c:v>0.83575961179544611</c:v>
                </c:pt>
                <c:pt idx="93885">
                  <c:v>0.83575961179544611</c:v>
                </c:pt>
                <c:pt idx="93886">
                  <c:v>0.83613288540500197</c:v>
                </c:pt>
                <c:pt idx="93887">
                  <c:v>0.83582089552238814</c:v>
                </c:pt>
                <c:pt idx="93888">
                  <c:v>0.83588213353226415</c:v>
                </c:pt>
                <c:pt idx="93889">
                  <c:v>0.83625512868332708</c:v>
                </c:pt>
                <c:pt idx="93890">
                  <c:v>0.83557046979865779</c:v>
                </c:pt>
                <c:pt idx="93891">
                  <c:v>0.83594332587621178</c:v>
                </c:pt>
                <c:pt idx="93892">
                  <c:v>0.83557046979865779</c:v>
                </c:pt>
                <c:pt idx="93893">
                  <c:v>0.83557046979865779</c:v>
                </c:pt>
                <c:pt idx="93894">
                  <c:v>0.8356317554975774</c:v>
                </c:pt>
                <c:pt idx="93895">
                  <c:v>0.8356317554975774</c:v>
                </c:pt>
                <c:pt idx="93896">
                  <c:v>0.8356317554975774</c:v>
                </c:pt>
                <c:pt idx="93897">
                  <c:v>0.83557046979865779</c:v>
                </c:pt>
                <c:pt idx="93898">
                  <c:v>0.83519761372110379</c:v>
                </c:pt>
                <c:pt idx="93899">
                  <c:v>0.8356317554975774</c:v>
                </c:pt>
                <c:pt idx="93900">
                  <c:v>0.83569299552906118</c:v>
                </c:pt>
                <c:pt idx="93901">
                  <c:v>0.83538175046554941</c:v>
                </c:pt>
                <c:pt idx="93902">
                  <c:v>0.83569299552906118</c:v>
                </c:pt>
                <c:pt idx="93903">
                  <c:v>0.8356317554975774</c:v>
                </c:pt>
                <c:pt idx="93904">
                  <c:v>0.83557046979865779</c:v>
                </c:pt>
                <c:pt idx="93905">
                  <c:v>0.83550913838120111</c:v>
                </c:pt>
                <c:pt idx="93906">
                  <c:v>0.83613288540500197</c:v>
                </c:pt>
                <c:pt idx="93907">
                  <c:v>0.83582089552238814</c:v>
                </c:pt>
                <c:pt idx="93908">
                  <c:v>0.83582089552238814</c:v>
                </c:pt>
                <c:pt idx="93909">
                  <c:v>0.83582089552238814</c:v>
                </c:pt>
                <c:pt idx="93910">
                  <c:v>0.83575961179544611</c:v>
                </c:pt>
                <c:pt idx="93911">
                  <c:v>0.83613288540500197</c:v>
                </c:pt>
                <c:pt idx="93912">
                  <c:v>0.83582089552238814</c:v>
                </c:pt>
                <c:pt idx="93913">
                  <c:v>0.83582089552238814</c:v>
                </c:pt>
                <c:pt idx="93914">
                  <c:v>0.83613288540500197</c:v>
                </c:pt>
                <c:pt idx="93915">
                  <c:v>0.83582089552238814</c:v>
                </c:pt>
                <c:pt idx="93916">
                  <c:v>0.83625512868332708</c:v>
                </c:pt>
                <c:pt idx="93917">
                  <c:v>0.83557046979865779</c:v>
                </c:pt>
                <c:pt idx="93918">
                  <c:v>0.8353204172876304</c:v>
                </c:pt>
                <c:pt idx="93919">
                  <c:v>0.83569299552906118</c:v>
                </c:pt>
                <c:pt idx="93920">
                  <c:v>0.83538175046554941</c:v>
                </c:pt>
                <c:pt idx="93921">
                  <c:v>0.83538175046554941</c:v>
                </c:pt>
                <c:pt idx="93922">
                  <c:v>0.83538175046554941</c:v>
                </c:pt>
                <c:pt idx="93923">
                  <c:v>0.83538175046554941</c:v>
                </c:pt>
                <c:pt idx="93924">
                  <c:v>0.83569299552906118</c:v>
                </c:pt>
                <c:pt idx="93925">
                  <c:v>0.8356317554975774</c:v>
                </c:pt>
                <c:pt idx="93926">
                  <c:v>0.8356317554975774</c:v>
                </c:pt>
                <c:pt idx="93927">
                  <c:v>0.83550913838120111</c:v>
                </c:pt>
                <c:pt idx="93928">
                  <c:v>0.83519761372110379</c:v>
                </c:pt>
                <c:pt idx="93929">
                  <c:v>0.8356317554975774</c:v>
                </c:pt>
                <c:pt idx="93930">
                  <c:v>0.8356317554975774</c:v>
                </c:pt>
                <c:pt idx="93931">
                  <c:v>0.83525903838986215</c:v>
                </c:pt>
                <c:pt idx="93932">
                  <c:v>0.83588213353226415</c:v>
                </c:pt>
                <c:pt idx="93933">
                  <c:v>0.83588213353226415</c:v>
                </c:pt>
                <c:pt idx="93934">
                  <c:v>0.83594332587621178</c:v>
                </c:pt>
                <c:pt idx="93935">
                  <c:v>0.83550913838120111</c:v>
                </c:pt>
                <c:pt idx="93936">
                  <c:v>0.83550913838120111</c:v>
                </c:pt>
                <c:pt idx="93937">
                  <c:v>0.83582089552238814</c:v>
                </c:pt>
                <c:pt idx="93938">
                  <c:v>0.83613288540500197</c:v>
                </c:pt>
                <c:pt idx="93939">
                  <c:v>0.83582089552238814</c:v>
                </c:pt>
                <c:pt idx="93940">
                  <c:v>0.83544776119402997</c:v>
                </c:pt>
                <c:pt idx="93941">
                  <c:v>0.83550913838120111</c:v>
                </c:pt>
                <c:pt idx="93942">
                  <c:v>0.8356317554975774</c:v>
                </c:pt>
                <c:pt idx="93943">
                  <c:v>0.8356317554975774</c:v>
                </c:pt>
                <c:pt idx="93944">
                  <c:v>0.83594332587621178</c:v>
                </c:pt>
                <c:pt idx="93945">
                  <c:v>0.83588213353226415</c:v>
                </c:pt>
                <c:pt idx="93946">
                  <c:v>0.83619402985074631</c:v>
                </c:pt>
                <c:pt idx="93947">
                  <c:v>0.83619402985074631</c:v>
                </c:pt>
                <c:pt idx="93948">
                  <c:v>0.83588213353226415</c:v>
                </c:pt>
                <c:pt idx="93949">
                  <c:v>0.83588213353226415</c:v>
                </c:pt>
                <c:pt idx="93950">
                  <c:v>0.83625512868332708</c:v>
                </c:pt>
                <c:pt idx="93951">
                  <c:v>0.83594332587621178</c:v>
                </c:pt>
                <c:pt idx="93952">
                  <c:v>0.83594332587621178</c:v>
                </c:pt>
                <c:pt idx="93953">
                  <c:v>0.8356317554975774</c:v>
                </c:pt>
                <c:pt idx="93954">
                  <c:v>0.8353204172876304</c:v>
                </c:pt>
                <c:pt idx="93955">
                  <c:v>0.83569299552906118</c:v>
                </c:pt>
                <c:pt idx="93956">
                  <c:v>0.83569299552906118</c:v>
                </c:pt>
                <c:pt idx="93957">
                  <c:v>0.8353204172876304</c:v>
                </c:pt>
                <c:pt idx="93958">
                  <c:v>0.83538175046554941</c:v>
                </c:pt>
                <c:pt idx="93959">
                  <c:v>0.83606557377049184</c:v>
                </c:pt>
                <c:pt idx="93960">
                  <c:v>0.83600447260529265</c:v>
                </c:pt>
                <c:pt idx="93961">
                  <c:v>0.8356317554975774</c:v>
                </c:pt>
                <c:pt idx="93962">
                  <c:v>0.83557046979865779</c:v>
                </c:pt>
                <c:pt idx="93963">
                  <c:v>0.83588213353226415</c:v>
                </c:pt>
                <c:pt idx="93964">
                  <c:v>0.83550913838120111</c:v>
                </c:pt>
                <c:pt idx="93965">
                  <c:v>0.83588213353226415</c:v>
                </c:pt>
                <c:pt idx="93966">
                  <c:v>0.83625512868332708</c:v>
                </c:pt>
                <c:pt idx="93967">
                  <c:v>0.83594332587621178</c:v>
                </c:pt>
                <c:pt idx="93968">
                  <c:v>0.83625512868332708</c:v>
                </c:pt>
                <c:pt idx="93969">
                  <c:v>0.83631618195376578</c:v>
                </c:pt>
                <c:pt idx="93970">
                  <c:v>0.83631618195376578</c:v>
                </c:pt>
                <c:pt idx="93971">
                  <c:v>0.83594332587621178</c:v>
                </c:pt>
                <c:pt idx="93972">
                  <c:v>0.83594332587621178</c:v>
                </c:pt>
                <c:pt idx="93973">
                  <c:v>0.83625512868332708</c:v>
                </c:pt>
                <c:pt idx="93974">
                  <c:v>0.83594332587621178</c:v>
                </c:pt>
                <c:pt idx="93975">
                  <c:v>0.83594332587621178</c:v>
                </c:pt>
                <c:pt idx="93976">
                  <c:v>0.83600447260529265</c:v>
                </c:pt>
                <c:pt idx="93977">
                  <c:v>0.83600447260529265</c:v>
                </c:pt>
                <c:pt idx="93978">
                  <c:v>0.83594332587621178</c:v>
                </c:pt>
                <c:pt idx="93979">
                  <c:v>0.8356317554975774</c:v>
                </c:pt>
                <c:pt idx="93980">
                  <c:v>0.8356317554975774</c:v>
                </c:pt>
                <c:pt idx="93981">
                  <c:v>0.83569299552906118</c:v>
                </c:pt>
                <c:pt idx="93982">
                  <c:v>0.83538175046554941</c:v>
                </c:pt>
                <c:pt idx="93983">
                  <c:v>0.8357541899441342</c:v>
                </c:pt>
                <c:pt idx="93984">
                  <c:v>0.83550427986602172</c:v>
                </c:pt>
                <c:pt idx="93985">
                  <c:v>0.83550427986602172</c:v>
                </c:pt>
                <c:pt idx="93986">
                  <c:v>0.83550427986602172</c:v>
                </c:pt>
                <c:pt idx="93987">
                  <c:v>0.83581533879374537</c:v>
                </c:pt>
                <c:pt idx="93988">
                  <c:v>0.83550427986602172</c:v>
                </c:pt>
                <c:pt idx="93989">
                  <c:v>0.8357541899441342</c:v>
                </c:pt>
                <c:pt idx="93990">
                  <c:v>0.8357541899441342</c:v>
                </c:pt>
                <c:pt idx="93991">
                  <c:v>0.83544303797468367</c:v>
                </c:pt>
                <c:pt idx="93992">
                  <c:v>0.83544303797468367</c:v>
                </c:pt>
                <c:pt idx="93993">
                  <c:v>0.83544303797468367</c:v>
                </c:pt>
                <c:pt idx="93994">
                  <c:v>0.83538175046554941</c:v>
                </c:pt>
                <c:pt idx="93995">
                  <c:v>0.8356317554975774</c:v>
                </c:pt>
                <c:pt idx="93996">
                  <c:v>0.8356317554975774</c:v>
                </c:pt>
                <c:pt idx="93997">
                  <c:v>0.83600447260529265</c:v>
                </c:pt>
                <c:pt idx="93998">
                  <c:v>0.83600447260529265</c:v>
                </c:pt>
                <c:pt idx="93999">
                  <c:v>0.83569299552906118</c:v>
                </c:pt>
                <c:pt idx="94000">
                  <c:v>0.83569299552906118</c:v>
                </c:pt>
                <c:pt idx="94001">
                  <c:v>0.83538175046554941</c:v>
                </c:pt>
                <c:pt idx="94002">
                  <c:v>0.83544303797468367</c:v>
                </c:pt>
                <c:pt idx="94003">
                  <c:v>0.83569299552906118</c:v>
                </c:pt>
                <c:pt idx="94004">
                  <c:v>0.83600447260529265</c:v>
                </c:pt>
                <c:pt idx="94005">
                  <c:v>0.83631618195376578</c:v>
                </c:pt>
                <c:pt idx="94006">
                  <c:v>0.83631618195376578</c:v>
                </c:pt>
                <c:pt idx="94007">
                  <c:v>0.83600447260529265</c:v>
                </c:pt>
                <c:pt idx="94008">
                  <c:v>0.83631618195376578</c:v>
                </c:pt>
                <c:pt idx="94009">
                  <c:v>0.83619402985074631</c:v>
                </c:pt>
                <c:pt idx="94010">
                  <c:v>0.83619402985074631</c:v>
                </c:pt>
                <c:pt idx="94011">
                  <c:v>0.83582089552238814</c:v>
                </c:pt>
                <c:pt idx="94012">
                  <c:v>0.83588213353226415</c:v>
                </c:pt>
                <c:pt idx="94013">
                  <c:v>0.83594332587621178</c:v>
                </c:pt>
                <c:pt idx="94014">
                  <c:v>0.83600447260529265</c:v>
                </c:pt>
                <c:pt idx="94015">
                  <c:v>0.83600447260529265</c:v>
                </c:pt>
                <c:pt idx="94016">
                  <c:v>0.83631618195376578</c:v>
                </c:pt>
                <c:pt idx="94017">
                  <c:v>0.83606557377049184</c:v>
                </c:pt>
                <c:pt idx="94018">
                  <c:v>0.8357541899441342</c:v>
                </c:pt>
                <c:pt idx="94019">
                  <c:v>0.8357541899441342</c:v>
                </c:pt>
                <c:pt idx="94020">
                  <c:v>0.8357541899441342</c:v>
                </c:pt>
                <c:pt idx="94021">
                  <c:v>0.8357541899441342</c:v>
                </c:pt>
                <c:pt idx="94022">
                  <c:v>0.83538175046554941</c:v>
                </c:pt>
                <c:pt idx="94023">
                  <c:v>0.83569299552906118</c:v>
                </c:pt>
                <c:pt idx="94024">
                  <c:v>0.83569299552906118</c:v>
                </c:pt>
                <c:pt idx="94025">
                  <c:v>0.83557046979865779</c:v>
                </c:pt>
                <c:pt idx="94026">
                  <c:v>0.83588213353226415</c:v>
                </c:pt>
                <c:pt idx="94027">
                  <c:v>0.83550913838120111</c:v>
                </c:pt>
                <c:pt idx="94028">
                  <c:v>0.83582089552238814</c:v>
                </c:pt>
                <c:pt idx="94029">
                  <c:v>0.83544776119402997</c:v>
                </c:pt>
                <c:pt idx="94030">
                  <c:v>0.83550913838120111</c:v>
                </c:pt>
                <c:pt idx="94031">
                  <c:v>0.8356317554975774</c:v>
                </c:pt>
                <c:pt idx="94032">
                  <c:v>0.8356317554975774</c:v>
                </c:pt>
                <c:pt idx="94033">
                  <c:v>0.8353204172876304</c:v>
                </c:pt>
                <c:pt idx="94034">
                  <c:v>0.8353204172876304</c:v>
                </c:pt>
                <c:pt idx="94035">
                  <c:v>0.83588213353226415</c:v>
                </c:pt>
                <c:pt idx="94036">
                  <c:v>0.83575961179544611</c:v>
                </c:pt>
                <c:pt idx="94037">
                  <c:v>0.83613288540500197</c:v>
                </c:pt>
                <c:pt idx="94038">
                  <c:v>0.83613288540500197</c:v>
                </c:pt>
                <c:pt idx="94039">
                  <c:v>0.83613288540500197</c:v>
                </c:pt>
                <c:pt idx="94040">
                  <c:v>0.83613288540500197</c:v>
                </c:pt>
                <c:pt idx="94041">
                  <c:v>0.83575961179544611</c:v>
                </c:pt>
                <c:pt idx="94042">
                  <c:v>0.83644510828976859</c:v>
                </c:pt>
                <c:pt idx="94043">
                  <c:v>0.83613288540500197</c:v>
                </c:pt>
                <c:pt idx="94044">
                  <c:v>0.83619402985074631</c:v>
                </c:pt>
                <c:pt idx="94045">
                  <c:v>0.83588213353226415</c:v>
                </c:pt>
                <c:pt idx="94046">
                  <c:v>0.83631618195376578</c:v>
                </c:pt>
                <c:pt idx="94047">
                  <c:v>0.8356317554975774</c:v>
                </c:pt>
                <c:pt idx="94048">
                  <c:v>0.8356317554975774</c:v>
                </c:pt>
                <c:pt idx="94049">
                  <c:v>0.8353204172876304</c:v>
                </c:pt>
                <c:pt idx="94050">
                  <c:v>0.8353204172876304</c:v>
                </c:pt>
                <c:pt idx="94051">
                  <c:v>0.8356317554975774</c:v>
                </c:pt>
                <c:pt idx="94052">
                  <c:v>0.83557046979865779</c:v>
                </c:pt>
                <c:pt idx="94053">
                  <c:v>0.83557046979865779</c:v>
                </c:pt>
                <c:pt idx="94054">
                  <c:v>0.83557046979865779</c:v>
                </c:pt>
                <c:pt idx="94055">
                  <c:v>0.83513614323013807</c:v>
                </c:pt>
                <c:pt idx="94056">
                  <c:v>0.83575961179544611</c:v>
                </c:pt>
                <c:pt idx="94057">
                  <c:v>0.83575961179544611</c:v>
                </c:pt>
                <c:pt idx="94058">
                  <c:v>0.83613288540500197</c:v>
                </c:pt>
                <c:pt idx="94059">
                  <c:v>0.83613288540500197</c:v>
                </c:pt>
                <c:pt idx="94060">
                  <c:v>0.83613288540500197</c:v>
                </c:pt>
                <c:pt idx="94061">
                  <c:v>0.83613288540500197</c:v>
                </c:pt>
                <c:pt idx="94062">
                  <c:v>0.83582089552238814</c:v>
                </c:pt>
                <c:pt idx="94063">
                  <c:v>0.83619402985074631</c:v>
                </c:pt>
                <c:pt idx="94064">
                  <c:v>0.83582089552238814</c:v>
                </c:pt>
                <c:pt idx="94065">
                  <c:v>0.83544776119402997</c:v>
                </c:pt>
                <c:pt idx="94066">
                  <c:v>0.83582089552238814</c:v>
                </c:pt>
                <c:pt idx="94067">
                  <c:v>0.83557046979865779</c:v>
                </c:pt>
                <c:pt idx="94068">
                  <c:v>0.83550913838120111</c:v>
                </c:pt>
                <c:pt idx="94069">
                  <c:v>0.83538633818589025</c:v>
                </c:pt>
                <c:pt idx="94070">
                  <c:v>0.83569828230022403</c:v>
                </c:pt>
                <c:pt idx="94071">
                  <c:v>0.83601045946955543</c:v>
                </c:pt>
                <c:pt idx="94072">
                  <c:v>0.83601045946955543</c:v>
                </c:pt>
                <c:pt idx="94073">
                  <c:v>0.83601045946955543</c:v>
                </c:pt>
                <c:pt idx="94074">
                  <c:v>0.83601045946955543</c:v>
                </c:pt>
                <c:pt idx="94075">
                  <c:v>0.83563690698543147</c:v>
                </c:pt>
                <c:pt idx="94076">
                  <c:v>0.83569828230022403</c:v>
                </c:pt>
                <c:pt idx="94077">
                  <c:v>0.83613288540500197</c:v>
                </c:pt>
                <c:pt idx="94078">
                  <c:v>0.83582089552238814</c:v>
                </c:pt>
                <c:pt idx="94079">
                  <c:v>0.83550913838120111</c:v>
                </c:pt>
                <c:pt idx="94080">
                  <c:v>0.83550913838120111</c:v>
                </c:pt>
                <c:pt idx="94081">
                  <c:v>0.83544776119402997</c:v>
                </c:pt>
                <c:pt idx="94082">
                  <c:v>0.83575961179544611</c:v>
                </c:pt>
                <c:pt idx="94083">
                  <c:v>0.83575961179544611</c:v>
                </c:pt>
                <c:pt idx="94084">
                  <c:v>0.83601045946955543</c:v>
                </c:pt>
                <c:pt idx="94085">
                  <c:v>0.83632286995515692</c:v>
                </c:pt>
                <c:pt idx="94086">
                  <c:v>0.83601045946955543</c:v>
                </c:pt>
                <c:pt idx="94087">
                  <c:v>0.83575961179544611</c:v>
                </c:pt>
                <c:pt idx="94088">
                  <c:v>0.83557046979865779</c:v>
                </c:pt>
                <c:pt idx="94089">
                  <c:v>0.8356317554975774</c:v>
                </c:pt>
                <c:pt idx="94090">
                  <c:v>0.83557046979865779</c:v>
                </c:pt>
                <c:pt idx="94091">
                  <c:v>0.83557046979865779</c:v>
                </c:pt>
                <c:pt idx="94092">
                  <c:v>0.83569299552906118</c:v>
                </c:pt>
                <c:pt idx="94093">
                  <c:v>0.83569299552906118</c:v>
                </c:pt>
                <c:pt idx="94094">
                  <c:v>0.83525903838986215</c:v>
                </c:pt>
                <c:pt idx="94095">
                  <c:v>0.83557046979865779</c:v>
                </c:pt>
                <c:pt idx="94096">
                  <c:v>0.83550913838120111</c:v>
                </c:pt>
                <c:pt idx="94097">
                  <c:v>0.83582089552238814</c:v>
                </c:pt>
                <c:pt idx="94098">
                  <c:v>0.83544776119402997</c:v>
                </c:pt>
                <c:pt idx="94099">
                  <c:v>0.83544776119402997</c:v>
                </c:pt>
                <c:pt idx="94100">
                  <c:v>0.83507462686567158</c:v>
                </c:pt>
                <c:pt idx="94101">
                  <c:v>0.83550913838120111</c:v>
                </c:pt>
                <c:pt idx="94102">
                  <c:v>0.83557046979865779</c:v>
                </c:pt>
                <c:pt idx="94103">
                  <c:v>0.83557046979865779</c:v>
                </c:pt>
                <c:pt idx="94104">
                  <c:v>0.83557046979865779</c:v>
                </c:pt>
                <c:pt idx="94105">
                  <c:v>0.83557046979865779</c:v>
                </c:pt>
                <c:pt idx="94106">
                  <c:v>0.83594332587621178</c:v>
                </c:pt>
                <c:pt idx="94107">
                  <c:v>0.83588213353226415</c:v>
                </c:pt>
                <c:pt idx="94108">
                  <c:v>0.83519761372110379</c:v>
                </c:pt>
                <c:pt idx="94109">
                  <c:v>0.83557046979865779</c:v>
                </c:pt>
                <c:pt idx="94110">
                  <c:v>0.83557046979865779</c:v>
                </c:pt>
                <c:pt idx="94111">
                  <c:v>0.83550913838120111</c:v>
                </c:pt>
                <c:pt idx="94112">
                  <c:v>0.83544776119402997</c:v>
                </c:pt>
                <c:pt idx="94113">
                  <c:v>0.83550913838120111</c:v>
                </c:pt>
                <c:pt idx="94114">
                  <c:v>0.83550913838120111</c:v>
                </c:pt>
                <c:pt idx="94115">
                  <c:v>0.83582089552238814</c:v>
                </c:pt>
                <c:pt idx="94116">
                  <c:v>0.83550913838120111</c:v>
                </c:pt>
                <c:pt idx="94117">
                  <c:v>0.83557046979865779</c:v>
                </c:pt>
                <c:pt idx="94118">
                  <c:v>0.83557046979865779</c:v>
                </c:pt>
                <c:pt idx="94119">
                  <c:v>0.83557046979865779</c:v>
                </c:pt>
                <c:pt idx="94120">
                  <c:v>0.8356317554975774</c:v>
                </c:pt>
                <c:pt idx="94121">
                  <c:v>0.83557046979865779</c:v>
                </c:pt>
                <c:pt idx="94122">
                  <c:v>0.83550913838120111</c:v>
                </c:pt>
                <c:pt idx="94123">
                  <c:v>0.83519761372110379</c:v>
                </c:pt>
                <c:pt idx="94124">
                  <c:v>0.83588213353226415</c:v>
                </c:pt>
                <c:pt idx="94125">
                  <c:v>0.83582089552238814</c:v>
                </c:pt>
                <c:pt idx="94126">
                  <c:v>0.83582089552238814</c:v>
                </c:pt>
                <c:pt idx="94127">
                  <c:v>0.83613288540500197</c:v>
                </c:pt>
                <c:pt idx="94128">
                  <c:v>0.83582089552238814</c:v>
                </c:pt>
                <c:pt idx="94129">
                  <c:v>0.83582089552238814</c:v>
                </c:pt>
                <c:pt idx="94130">
                  <c:v>0.83588213353226415</c:v>
                </c:pt>
                <c:pt idx="94131">
                  <c:v>0.83582089552238814</c:v>
                </c:pt>
                <c:pt idx="94132">
                  <c:v>0.83613288540500197</c:v>
                </c:pt>
                <c:pt idx="94133">
                  <c:v>0.83544776119402997</c:v>
                </c:pt>
                <c:pt idx="94134">
                  <c:v>0.83544776119402997</c:v>
                </c:pt>
                <c:pt idx="94135">
                  <c:v>0.83544776119402997</c:v>
                </c:pt>
                <c:pt idx="94136">
                  <c:v>0.83538633818589025</c:v>
                </c:pt>
                <c:pt idx="94137">
                  <c:v>0.83538633818589025</c:v>
                </c:pt>
                <c:pt idx="94138">
                  <c:v>0.83538633818589025</c:v>
                </c:pt>
                <c:pt idx="94139">
                  <c:v>0.83538633818589025</c:v>
                </c:pt>
                <c:pt idx="94140">
                  <c:v>0.83550913838120111</c:v>
                </c:pt>
                <c:pt idx="94141">
                  <c:v>0.83588213353226415</c:v>
                </c:pt>
                <c:pt idx="94142">
                  <c:v>0.83588213353226415</c:v>
                </c:pt>
                <c:pt idx="94143">
                  <c:v>0.83582089552238814</c:v>
                </c:pt>
                <c:pt idx="94144">
                  <c:v>0.83544776119402997</c:v>
                </c:pt>
                <c:pt idx="94145">
                  <c:v>0.83544776119402997</c:v>
                </c:pt>
                <c:pt idx="94146">
                  <c:v>0.83544776119402997</c:v>
                </c:pt>
                <c:pt idx="94147">
                  <c:v>0.83544776119402997</c:v>
                </c:pt>
                <c:pt idx="94148">
                  <c:v>0.83544776119402997</c:v>
                </c:pt>
                <c:pt idx="94149">
                  <c:v>0.83544776119402997</c:v>
                </c:pt>
                <c:pt idx="94150">
                  <c:v>0.83575961179544622</c:v>
                </c:pt>
                <c:pt idx="94151">
                  <c:v>0.83544776119402997</c:v>
                </c:pt>
                <c:pt idx="94152">
                  <c:v>0.83582089552238814</c:v>
                </c:pt>
                <c:pt idx="94153">
                  <c:v>0.83582089552238814</c:v>
                </c:pt>
                <c:pt idx="94154">
                  <c:v>0.83550913838120111</c:v>
                </c:pt>
                <c:pt idx="94155">
                  <c:v>0.83557046979865779</c:v>
                </c:pt>
                <c:pt idx="94156">
                  <c:v>0.83557046979865779</c:v>
                </c:pt>
                <c:pt idx="94157">
                  <c:v>0.83557046979865779</c:v>
                </c:pt>
                <c:pt idx="94158">
                  <c:v>0.83557046979865779</c:v>
                </c:pt>
                <c:pt idx="94159">
                  <c:v>0.83588213353226415</c:v>
                </c:pt>
                <c:pt idx="94160">
                  <c:v>0.83588213353226415</c:v>
                </c:pt>
                <c:pt idx="94161">
                  <c:v>0.83588213353226415</c:v>
                </c:pt>
                <c:pt idx="94162">
                  <c:v>0.83582089552238814</c:v>
                </c:pt>
                <c:pt idx="94163">
                  <c:v>0.83550913838120111</c:v>
                </c:pt>
                <c:pt idx="94164">
                  <c:v>0.83582089552238814</c:v>
                </c:pt>
                <c:pt idx="94165">
                  <c:v>0.83613288540500197</c:v>
                </c:pt>
                <c:pt idx="94166">
                  <c:v>0.83575961179544611</c:v>
                </c:pt>
                <c:pt idx="94167">
                  <c:v>0.83569828230022403</c:v>
                </c:pt>
                <c:pt idx="94168">
                  <c:v>0.83601045946955543</c:v>
                </c:pt>
                <c:pt idx="94169">
                  <c:v>0.83594917787742895</c:v>
                </c:pt>
                <c:pt idx="94170">
                  <c:v>0.8363840119536794</c:v>
                </c:pt>
                <c:pt idx="94171">
                  <c:v>0.83575961179544611</c:v>
                </c:pt>
                <c:pt idx="94172">
                  <c:v>0.83607169529499625</c:v>
                </c:pt>
                <c:pt idx="94173">
                  <c:v>0.83601045946955543</c:v>
                </c:pt>
                <c:pt idx="94174">
                  <c:v>0.83569828230022403</c:v>
                </c:pt>
                <c:pt idx="94175">
                  <c:v>0.83607169529499625</c:v>
                </c:pt>
                <c:pt idx="94176">
                  <c:v>0.8363840119536794</c:v>
                </c:pt>
                <c:pt idx="94177">
                  <c:v>0.83601045946955543</c:v>
                </c:pt>
                <c:pt idx="94178">
                  <c:v>0.83601045946955543</c:v>
                </c:pt>
                <c:pt idx="94179">
                  <c:v>0.83569828230022403</c:v>
                </c:pt>
                <c:pt idx="94180">
                  <c:v>0.83563690698543147</c:v>
                </c:pt>
                <c:pt idx="94181">
                  <c:v>0.83594917787742895</c:v>
                </c:pt>
                <c:pt idx="94182">
                  <c:v>0.83601045946955543</c:v>
                </c:pt>
                <c:pt idx="94183">
                  <c:v>0.83601045946955543</c:v>
                </c:pt>
                <c:pt idx="94184">
                  <c:v>0.83601045946955543</c:v>
                </c:pt>
                <c:pt idx="94185">
                  <c:v>0.83594917787742895</c:v>
                </c:pt>
                <c:pt idx="94186">
                  <c:v>0.83563690698543147</c:v>
                </c:pt>
                <c:pt idx="94187">
                  <c:v>0.83569828230022403</c:v>
                </c:pt>
                <c:pt idx="94188">
                  <c:v>0.83613288540500197</c:v>
                </c:pt>
                <c:pt idx="94189">
                  <c:v>0.83588213353226415</c:v>
                </c:pt>
                <c:pt idx="94190">
                  <c:v>0.83594332587621178</c:v>
                </c:pt>
                <c:pt idx="94191">
                  <c:v>0.8356317554975774</c:v>
                </c:pt>
                <c:pt idx="94192">
                  <c:v>0.8356317554975774</c:v>
                </c:pt>
                <c:pt idx="94193">
                  <c:v>0.8353204172876304</c:v>
                </c:pt>
                <c:pt idx="94194">
                  <c:v>0.8356317554975774</c:v>
                </c:pt>
                <c:pt idx="94195">
                  <c:v>0.8353204172876304</c:v>
                </c:pt>
                <c:pt idx="94196">
                  <c:v>0.83538175046554941</c:v>
                </c:pt>
                <c:pt idx="94197">
                  <c:v>0.83569299552906118</c:v>
                </c:pt>
                <c:pt idx="94198">
                  <c:v>0.83557046979865779</c:v>
                </c:pt>
                <c:pt idx="94199">
                  <c:v>0.83557046979865779</c:v>
                </c:pt>
                <c:pt idx="94200">
                  <c:v>0.83569299552906118</c:v>
                </c:pt>
                <c:pt idx="94201">
                  <c:v>0.83569299552906118</c:v>
                </c:pt>
                <c:pt idx="94202">
                  <c:v>0.8356317554975774</c:v>
                </c:pt>
                <c:pt idx="94203">
                  <c:v>0.83525903838986215</c:v>
                </c:pt>
                <c:pt idx="94204">
                  <c:v>0.8353204172876304</c:v>
                </c:pt>
                <c:pt idx="94205">
                  <c:v>0.8356317554975774</c:v>
                </c:pt>
                <c:pt idx="94206">
                  <c:v>0.8353204172876304</c:v>
                </c:pt>
                <c:pt idx="94207">
                  <c:v>0.8357541899441342</c:v>
                </c:pt>
                <c:pt idx="94208">
                  <c:v>0.8357541899441342</c:v>
                </c:pt>
                <c:pt idx="94209">
                  <c:v>0.83538175046554941</c:v>
                </c:pt>
                <c:pt idx="94210">
                  <c:v>0.83569299552906118</c:v>
                </c:pt>
                <c:pt idx="94211">
                  <c:v>0.83600447260529276</c:v>
                </c:pt>
                <c:pt idx="94212">
                  <c:v>0.83569299552906118</c:v>
                </c:pt>
                <c:pt idx="94213">
                  <c:v>0.8356317554975774</c:v>
                </c:pt>
                <c:pt idx="94214">
                  <c:v>0.8353204172876304</c:v>
                </c:pt>
                <c:pt idx="94215">
                  <c:v>0.83538175046554941</c:v>
                </c:pt>
                <c:pt idx="94216">
                  <c:v>0.83538175046554941</c:v>
                </c:pt>
                <c:pt idx="94217">
                  <c:v>0.83538175046554941</c:v>
                </c:pt>
                <c:pt idx="94218">
                  <c:v>0.8357541899441342</c:v>
                </c:pt>
                <c:pt idx="94219">
                  <c:v>0.83544303797468367</c:v>
                </c:pt>
                <c:pt idx="94220">
                  <c:v>0.83544303797468367</c:v>
                </c:pt>
                <c:pt idx="94221">
                  <c:v>0.83581533879374537</c:v>
                </c:pt>
                <c:pt idx="94222">
                  <c:v>0.8357541899441342</c:v>
                </c:pt>
                <c:pt idx="94223">
                  <c:v>0.8357541899441342</c:v>
                </c:pt>
                <c:pt idx="94224">
                  <c:v>0.83569299552906118</c:v>
                </c:pt>
                <c:pt idx="94225">
                  <c:v>0.83569299552906118</c:v>
                </c:pt>
                <c:pt idx="94226">
                  <c:v>0.83538175046554941</c:v>
                </c:pt>
                <c:pt idx="94227">
                  <c:v>0.83606557377049184</c:v>
                </c:pt>
                <c:pt idx="94228">
                  <c:v>0.83569299552906096</c:v>
                </c:pt>
                <c:pt idx="94229">
                  <c:v>0.83606557377049184</c:v>
                </c:pt>
                <c:pt idx="94230">
                  <c:v>0.83631618195376578</c:v>
                </c:pt>
                <c:pt idx="94231">
                  <c:v>0.83625512868332708</c:v>
                </c:pt>
                <c:pt idx="94232">
                  <c:v>0.83613288540500197</c:v>
                </c:pt>
                <c:pt idx="94233">
                  <c:v>0.83632286995515692</c:v>
                </c:pt>
                <c:pt idx="94234">
                  <c:v>0.83594917787742895</c:v>
                </c:pt>
                <c:pt idx="94235">
                  <c:v>0.83594917787742895</c:v>
                </c:pt>
                <c:pt idx="94236">
                  <c:v>0.83607169529499625</c:v>
                </c:pt>
                <c:pt idx="94237">
                  <c:v>0.83619402985074631</c:v>
                </c:pt>
                <c:pt idx="94238">
                  <c:v>0.83582089552238814</c:v>
                </c:pt>
                <c:pt idx="94239">
                  <c:v>0.83582089552238814</c:v>
                </c:pt>
                <c:pt idx="94240">
                  <c:v>0.83582089552238814</c:v>
                </c:pt>
                <c:pt idx="94241">
                  <c:v>0.83575961179544611</c:v>
                </c:pt>
                <c:pt idx="94242">
                  <c:v>0.83544776119402997</c:v>
                </c:pt>
                <c:pt idx="94243">
                  <c:v>0.83582089552238814</c:v>
                </c:pt>
                <c:pt idx="94244">
                  <c:v>0.83550913838120111</c:v>
                </c:pt>
                <c:pt idx="94245">
                  <c:v>0.83550913838120111</c:v>
                </c:pt>
                <c:pt idx="94246">
                  <c:v>0.83557046979865779</c:v>
                </c:pt>
                <c:pt idx="94247">
                  <c:v>0.83557046979865779</c:v>
                </c:pt>
                <c:pt idx="94248">
                  <c:v>0.83557046979865779</c:v>
                </c:pt>
                <c:pt idx="94249">
                  <c:v>0.83557046979865779</c:v>
                </c:pt>
                <c:pt idx="94250">
                  <c:v>0.83550913838120111</c:v>
                </c:pt>
                <c:pt idx="94251">
                  <c:v>0.83519761372110379</c:v>
                </c:pt>
                <c:pt idx="94252">
                  <c:v>0.83594332587621178</c:v>
                </c:pt>
                <c:pt idx="94253">
                  <c:v>0.83625512868332708</c:v>
                </c:pt>
                <c:pt idx="94254">
                  <c:v>0.83569828230022403</c:v>
                </c:pt>
                <c:pt idx="94255">
                  <c:v>0.83563690698543147</c:v>
                </c:pt>
                <c:pt idx="94256">
                  <c:v>0.83601045946955543</c:v>
                </c:pt>
                <c:pt idx="94257">
                  <c:v>0.83601045946955543</c:v>
                </c:pt>
                <c:pt idx="94258">
                  <c:v>0.83601045946955543</c:v>
                </c:pt>
                <c:pt idx="94259">
                  <c:v>0.83569828230022403</c:v>
                </c:pt>
                <c:pt idx="94260">
                  <c:v>0.83575961179544611</c:v>
                </c:pt>
                <c:pt idx="94261">
                  <c:v>0.83582089552238814</c:v>
                </c:pt>
                <c:pt idx="94262">
                  <c:v>0.83550913838120111</c:v>
                </c:pt>
                <c:pt idx="94263">
                  <c:v>0.83557046979865779</c:v>
                </c:pt>
                <c:pt idx="94264">
                  <c:v>0.83557046979865779</c:v>
                </c:pt>
                <c:pt idx="94265">
                  <c:v>0.83619402985074631</c:v>
                </c:pt>
                <c:pt idx="94266">
                  <c:v>0.83582089552238814</c:v>
                </c:pt>
                <c:pt idx="94267">
                  <c:v>0.83613288540500197</c:v>
                </c:pt>
                <c:pt idx="94268">
                  <c:v>0.83607169529499625</c:v>
                </c:pt>
                <c:pt idx="94269">
                  <c:v>0.83601045946955543</c:v>
                </c:pt>
                <c:pt idx="94270">
                  <c:v>0.83601045946955543</c:v>
                </c:pt>
                <c:pt idx="94271">
                  <c:v>0.83601045946955543</c:v>
                </c:pt>
                <c:pt idx="94272">
                  <c:v>0.83607169529499625</c:v>
                </c:pt>
                <c:pt idx="94273">
                  <c:v>0.83582089552238814</c:v>
                </c:pt>
                <c:pt idx="94274">
                  <c:v>0.83575961179544611</c:v>
                </c:pt>
                <c:pt idx="94275">
                  <c:v>0.83538633818589025</c:v>
                </c:pt>
                <c:pt idx="94276">
                  <c:v>0.83544776119402997</c:v>
                </c:pt>
                <c:pt idx="94277">
                  <c:v>0.83588213353226415</c:v>
                </c:pt>
                <c:pt idx="94278">
                  <c:v>0.83525903838986215</c:v>
                </c:pt>
                <c:pt idx="94279">
                  <c:v>0.8356317554975774</c:v>
                </c:pt>
                <c:pt idx="94280">
                  <c:v>0.8357541899441342</c:v>
                </c:pt>
                <c:pt idx="94281">
                  <c:v>0.83544303797468367</c:v>
                </c:pt>
                <c:pt idx="94282">
                  <c:v>0.83544303797468367</c:v>
                </c:pt>
                <c:pt idx="94283">
                  <c:v>0.83538175046554941</c:v>
                </c:pt>
                <c:pt idx="94284">
                  <c:v>0.8356317554975774</c:v>
                </c:pt>
                <c:pt idx="94285">
                  <c:v>0.83569299552906118</c:v>
                </c:pt>
                <c:pt idx="94286">
                  <c:v>0.83538175046554941</c:v>
                </c:pt>
                <c:pt idx="94287">
                  <c:v>0.83538175046554941</c:v>
                </c:pt>
                <c:pt idx="94288">
                  <c:v>0.83538175046554941</c:v>
                </c:pt>
                <c:pt idx="94289">
                  <c:v>0.83544303797468367</c:v>
                </c:pt>
                <c:pt idx="94290">
                  <c:v>0.8357541899441342</c:v>
                </c:pt>
                <c:pt idx="94291">
                  <c:v>0.8357541899441342</c:v>
                </c:pt>
                <c:pt idx="94292">
                  <c:v>0.83538175046554941</c:v>
                </c:pt>
                <c:pt idx="94293">
                  <c:v>0.83538175046554941</c:v>
                </c:pt>
                <c:pt idx="94294">
                  <c:v>0.83538175046554941</c:v>
                </c:pt>
                <c:pt idx="94295">
                  <c:v>0.83538175046554941</c:v>
                </c:pt>
                <c:pt idx="94296">
                  <c:v>0.83538175046554941</c:v>
                </c:pt>
                <c:pt idx="94297">
                  <c:v>0.8357541899441342</c:v>
                </c:pt>
                <c:pt idx="94298">
                  <c:v>0.83569299552906118</c:v>
                </c:pt>
                <c:pt idx="94299">
                  <c:v>0.8356317554975774</c:v>
                </c:pt>
                <c:pt idx="94300">
                  <c:v>0.83594332587621178</c:v>
                </c:pt>
                <c:pt idx="94301">
                  <c:v>0.83550913838120111</c:v>
                </c:pt>
                <c:pt idx="94302">
                  <c:v>0.83588213353226415</c:v>
                </c:pt>
                <c:pt idx="94303">
                  <c:v>0.83550913838120111</c:v>
                </c:pt>
                <c:pt idx="94304">
                  <c:v>0.83544776119402997</c:v>
                </c:pt>
                <c:pt idx="94305">
                  <c:v>0.83594332587621178</c:v>
                </c:pt>
                <c:pt idx="94306">
                  <c:v>0.83600447260529265</c:v>
                </c:pt>
                <c:pt idx="94307">
                  <c:v>0.83594332587621178</c:v>
                </c:pt>
                <c:pt idx="94308">
                  <c:v>0.83625512868332708</c:v>
                </c:pt>
                <c:pt idx="94309">
                  <c:v>0.83625512868332708</c:v>
                </c:pt>
                <c:pt idx="94310">
                  <c:v>0.83550913838120111</c:v>
                </c:pt>
                <c:pt idx="94311">
                  <c:v>0.83588213353226415</c:v>
                </c:pt>
                <c:pt idx="94312">
                  <c:v>0.83557046979865779</c:v>
                </c:pt>
                <c:pt idx="94313">
                  <c:v>0.8356317554975774</c:v>
                </c:pt>
                <c:pt idx="94314">
                  <c:v>0.83569299552906118</c:v>
                </c:pt>
                <c:pt idx="94315">
                  <c:v>0.8353204172876304</c:v>
                </c:pt>
                <c:pt idx="94316">
                  <c:v>0.83525903838986215</c:v>
                </c:pt>
                <c:pt idx="94317">
                  <c:v>0.83519761372110379</c:v>
                </c:pt>
                <c:pt idx="94318">
                  <c:v>0.83588213353226415</c:v>
                </c:pt>
                <c:pt idx="94319">
                  <c:v>0.83619402985074631</c:v>
                </c:pt>
                <c:pt idx="94320">
                  <c:v>0.83619402985074631</c:v>
                </c:pt>
                <c:pt idx="94321">
                  <c:v>0.83582089552238814</c:v>
                </c:pt>
                <c:pt idx="94322">
                  <c:v>0.83575961179544611</c:v>
                </c:pt>
                <c:pt idx="94323">
                  <c:v>0.83569828230022403</c:v>
                </c:pt>
                <c:pt idx="94324">
                  <c:v>0.83582089552238814</c:v>
                </c:pt>
                <c:pt idx="94325">
                  <c:v>0.83550913838120111</c:v>
                </c:pt>
                <c:pt idx="94326">
                  <c:v>0.83550913838120111</c:v>
                </c:pt>
                <c:pt idx="94327">
                  <c:v>0.8356317554975774</c:v>
                </c:pt>
                <c:pt idx="94328">
                  <c:v>0.83594332587621178</c:v>
                </c:pt>
                <c:pt idx="94329">
                  <c:v>0.83588213353226415</c:v>
                </c:pt>
                <c:pt idx="94330">
                  <c:v>0.83550913838120111</c:v>
                </c:pt>
                <c:pt idx="94331">
                  <c:v>0.83582089552238814</c:v>
                </c:pt>
                <c:pt idx="94332">
                  <c:v>0.83613288540500197</c:v>
                </c:pt>
                <c:pt idx="94333">
                  <c:v>0.83607169529499625</c:v>
                </c:pt>
                <c:pt idx="94334">
                  <c:v>0.83575961179544611</c:v>
                </c:pt>
                <c:pt idx="94335">
                  <c:v>0.83613288540500197</c:v>
                </c:pt>
                <c:pt idx="94336">
                  <c:v>0.83619402985074631</c:v>
                </c:pt>
                <c:pt idx="94337">
                  <c:v>0.83582089552238814</c:v>
                </c:pt>
                <c:pt idx="94338">
                  <c:v>0.83550913838120111</c:v>
                </c:pt>
                <c:pt idx="94339">
                  <c:v>0.83557046979865779</c:v>
                </c:pt>
                <c:pt idx="94340">
                  <c:v>0.83557046979865779</c:v>
                </c:pt>
                <c:pt idx="94341">
                  <c:v>0.8353204172876304</c:v>
                </c:pt>
                <c:pt idx="94342">
                  <c:v>0.8353204172876304</c:v>
                </c:pt>
                <c:pt idx="94343">
                  <c:v>0.8356317554975774</c:v>
                </c:pt>
                <c:pt idx="94344">
                  <c:v>0.83550913838120111</c:v>
                </c:pt>
                <c:pt idx="94345">
                  <c:v>0.83619402985074631</c:v>
                </c:pt>
                <c:pt idx="94346">
                  <c:v>0.83613288540500197</c:v>
                </c:pt>
                <c:pt idx="94347">
                  <c:v>0.83569828230022403</c:v>
                </c:pt>
                <c:pt idx="94348">
                  <c:v>0.83569828230022403</c:v>
                </c:pt>
                <c:pt idx="94349">
                  <c:v>0.83607169529499625</c:v>
                </c:pt>
                <c:pt idx="94350">
                  <c:v>0.83613288540500197</c:v>
                </c:pt>
                <c:pt idx="94351">
                  <c:v>0.83619402985074631</c:v>
                </c:pt>
                <c:pt idx="94352">
                  <c:v>0.83550913838120111</c:v>
                </c:pt>
                <c:pt idx="94353">
                  <c:v>0.83557046979865779</c:v>
                </c:pt>
                <c:pt idx="94354">
                  <c:v>0.83557046979865779</c:v>
                </c:pt>
                <c:pt idx="94355">
                  <c:v>0.83557046979865779</c:v>
                </c:pt>
                <c:pt idx="94356">
                  <c:v>0.83550913838120111</c:v>
                </c:pt>
                <c:pt idx="94357">
                  <c:v>0.83544776119402997</c:v>
                </c:pt>
                <c:pt idx="94358">
                  <c:v>0.83575961179544611</c:v>
                </c:pt>
                <c:pt idx="94359">
                  <c:v>0.83575961179544611</c:v>
                </c:pt>
                <c:pt idx="94360">
                  <c:v>0.83607169529499625</c:v>
                </c:pt>
                <c:pt idx="94361">
                  <c:v>0.83575961179544611</c:v>
                </c:pt>
                <c:pt idx="94362">
                  <c:v>0.83575961179544611</c:v>
                </c:pt>
                <c:pt idx="94363">
                  <c:v>0.83575961179544611</c:v>
                </c:pt>
                <c:pt idx="94364">
                  <c:v>0.83613288540500197</c:v>
                </c:pt>
                <c:pt idx="94365">
                  <c:v>0.83613288540500197</c:v>
                </c:pt>
                <c:pt idx="94366">
                  <c:v>0.83594332587621178</c:v>
                </c:pt>
                <c:pt idx="94367">
                  <c:v>0.83569299552906118</c:v>
                </c:pt>
                <c:pt idx="94368">
                  <c:v>0.83538175046554941</c:v>
                </c:pt>
                <c:pt idx="94369">
                  <c:v>0.83569299552906118</c:v>
                </c:pt>
                <c:pt idx="94370">
                  <c:v>0.83569299552906118</c:v>
                </c:pt>
                <c:pt idx="94371">
                  <c:v>0.8356317554975774</c:v>
                </c:pt>
                <c:pt idx="94372">
                  <c:v>0.83569299552906118</c:v>
                </c:pt>
                <c:pt idx="94373">
                  <c:v>0.83569299552906118</c:v>
                </c:pt>
                <c:pt idx="94374">
                  <c:v>0.83606557377049184</c:v>
                </c:pt>
                <c:pt idx="94375">
                  <c:v>0.83612662942271887</c:v>
                </c:pt>
                <c:pt idx="94376">
                  <c:v>0.83538175046554941</c:v>
                </c:pt>
                <c:pt idx="94377">
                  <c:v>0.83569299552906096</c:v>
                </c:pt>
                <c:pt idx="94378">
                  <c:v>0.83594332587621178</c:v>
                </c:pt>
                <c:pt idx="94379">
                  <c:v>0.83588213353226415</c:v>
                </c:pt>
                <c:pt idx="94380">
                  <c:v>0.83550913838120111</c:v>
                </c:pt>
                <c:pt idx="94381">
                  <c:v>0.83619402985074631</c:v>
                </c:pt>
                <c:pt idx="94382">
                  <c:v>0.83588213353226415</c:v>
                </c:pt>
                <c:pt idx="94383">
                  <c:v>0.83588213353226415</c:v>
                </c:pt>
                <c:pt idx="94384">
                  <c:v>0.83582089552238814</c:v>
                </c:pt>
                <c:pt idx="94385">
                  <c:v>0.83619402985074631</c:v>
                </c:pt>
                <c:pt idx="94386">
                  <c:v>0.83588213353226415</c:v>
                </c:pt>
                <c:pt idx="94387">
                  <c:v>0.83550913838120111</c:v>
                </c:pt>
                <c:pt idx="94388">
                  <c:v>0.83550913838120111</c:v>
                </c:pt>
                <c:pt idx="94389">
                  <c:v>0.83550913838120111</c:v>
                </c:pt>
                <c:pt idx="94390">
                  <c:v>0.83557046979865779</c:v>
                </c:pt>
                <c:pt idx="94391">
                  <c:v>0.83557046979865779</c:v>
                </c:pt>
                <c:pt idx="94392">
                  <c:v>0.8353204172876304</c:v>
                </c:pt>
                <c:pt idx="94393">
                  <c:v>0.8353204172876304</c:v>
                </c:pt>
                <c:pt idx="94394">
                  <c:v>0.8356317554975774</c:v>
                </c:pt>
                <c:pt idx="94395">
                  <c:v>0.8356317554975774</c:v>
                </c:pt>
                <c:pt idx="94396">
                  <c:v>0.8353204172876304</c:v>
                </c:pt>
                <c:pt idx="94397">
                  <c:v>0.83569299552906096</c:v>
                </c:pt>
                <c:pt idx="94398">
                  <c:v>0.8356317554975774</c:v>
                </c:pt>
                <c:pt idx="94399">
                  <c:v>0.83557046979865779</c:v>
                </c:pt>
                <c:pt idx="94400">
                  <c:v>0.83557046979865779</c:v>
                </c:pt>
                <c:pt idx="94401">
                  <c:v>0.83525903838986215</c:v>
                </c:pt>
                <c:pt idx="94402">
                  <c:v>0.83557046979865779</c:v>
                </c:pt>
                <c:pt idx="94403">
                  <c:v>0.83594332587621178</c:v>
                </c:pt>
                <c:pt idx="94404">
                  <c:v>0.83594332587621178</c:v>
                </c:pt>
                <c:pt idx="94405">
                  <c:v>0.83588213353226415</c:v>
                </c:pt>
                <c:pt idx="94406">
                  <c:v>0.83588213353226415</c:v>
                </c:pt>
                <c:pt idx="94407">
                  <c:v>0.83594332587621178</c:v>
                </c:pt>
                <c:pt idx="94408">
                  <c:v>0.83594332587621178</c:v>
                </c:pt>
                <c:pt idx="94409">
                  <c:v>0.83594332587621178</c:v>
                </c:pt>
                <c:pt idx="94410">
                  <c:v>0.83594332587621178</c:v>
                </c:pt>
                <c:pt idx="94411">
                  <c:v>0.83594332587621178</c:v>
                </c:pt>
                <c:pt idx="94412">
                  <c:v>0.83588213353226415</c:v>
                </c:pt>
                <c:pt idx="94413">
                  <c:v>0.83588213353226415</c:v>
                </c:pt>
                <c:pt idx="94414">
                  <c:v>0.83582089552238814</c:v>
                </c:pt>
                <c:pt idx="94415">
                  <c:v>0.83619402985074631</c:v>
                </c:pt>
                <c:pt idx="94416">
                  <c:v>0.83588213353226415</c:v>
                </c:pt>
                <c:pt idx="94417">
                  <c:v>0.83550913838120111</c:v>
                </c:pt>
                <c:pt idx="94418">
                  <c:v>0.83619402985074631</c:v>
                </c:pt>
                <c:pt idx="94419">
                  <c:v>0.83619402985074631</c:v>
                </c:pt>
                <c:pt idx="94420">
                  <c:v>0.83619402985074631</c:v>
                </c:pt>
                <c:pt idx="94421">
                  <c:v>0.83619402985074631</c:v>
                </c:pt>
                <c:pt idx="94422">
                  <c:v>0.83588213353226415</c:v>
                </c:pt>
                <c:pt idx="94423">
                  <c:v>0.83594332587621178</c:v>
                </c:pt>
                <c:pt idx="94424">
                  <c:v>0.83594332587621178</c:v>
                </c:pt>
                <c:pt idx="94425">
                  <c:v>0.83594332587621178</c:v>
                </c:pt>
                <c:pt idx="94426">
                  <c:v>0.83600447260529265</c:v>
                </c:pt>
                <c:pt idx="94427">
                  <c:v>0.83606557377049184</c:v>
                </c:pt>
                <c:pt idx="94428">
                  <c:v>0.83606557377049184</c:v>
                </c:pt>
                <c:pt idx="94429">
                  <c:v>0.83606557377049184</c:v>
                </c:pt>
                <c:pt idx="94430">
                  <c:v>0.83538175046554941</c:v>
                </c:pt>
                <c:pt idx="94431">
                  <c:v>0.8357541899441342</c:v>
                </c:pt>
                <c:pt idx="94432">
                  <c:v>0.83606557377049184</c:v>
                </c:pt>
                <c:pt idx="94433">
                  <c:v>0.8353204172876304</c:v>
                </c:pt>
                <c:pt idx="94434">
                  <c:v>0.8356317554975774</c:v>
                </c:pt>
                <c:pt idx="94435">
                  <c:v>0.8356317554975774</c:v>
                </c:pt>
                <c:pt idx="94436">
                  <c:v>0.83594332587621178</c:v>
                </c:pt>
                <c:pt idx="94437">
                  <c:v>0.83600447260529265</c:v>
                </c:pt>
                <c:pt idx="94438">
                  <c:v>0.8356317554975774</c:v>
                </c:pt>
                <c:pt idx="94439">
                  <c:v>0.83625512868332708</c:v>
                </c:pt>
                <c:pt idx="94440">
                  <c:v>0.83625512868332708</c:v>
                </c:pt>
                <c:pt idx="94441">
                  <c:v>0.83625512868332708</c:v>
                </c:pt>
                <c:pt idx="94442">
                  <c:v>0.83557046979865779</c:v>
                </c:pt>
                <c:pt idx="94443">
                  <c:v>0.83525903838986215</c:v>
                </c:pt>
                <c:pt idx="94444">
                  <c:v>0.83594332587621178</c:v>
                </c:pt>
                <c:pt idx="94445">
                  <c:v>0.83631618195376578</c:v>
                </c:pt>
                <c:pt idx="94446">
                  <c:v>0.83594332587621178</c:v>
                </c:pt>
                <c:pt idx="94447">
                  <c:v>0.8356317554975774</c:v>
                </c:pt>
                <c:pt idx="94448">
                  <c:v>0.8356317554975774</c:v>
                </c:pt>
                <c:pt idx="94449">
                  <c:v>0.83588213353226415</c:v>
                </c:pt>
                <c:pt idx="94450">
                  <c:v>0.83582089552238814</c:v>
                </c:pt>
                <c:pt idx="94451">
                  <c:v>0.83550913838120111</c:v>
                </c:pt>
                <c:pt idx="94452">
                  <c:v>0.83588213353226415</c:v>
                </c:pt>
                <c:pt idx="94453">
                  <c:v>0.83619402985074631</c:v>
                </c:pt>
                <c:pt idx="94454">
                  <c:v>0.83613288540500197</c:v>
                </c:pt>
                <c:pt idx="94455">
                  <c:v>0.83619402985074631</c:v>
                </c:pt>
                <c:pt idx="94456">
                  <c:v>0.83619402985074631</c:v>
                </c:pt>
                <c:pt idx="94457">
                  <c:v>0.83588213353226415</c:v>
                </c:pt>
                <c:pt idx="94458">
                  <c:v>0.83588213353226415</c:v>
                </c:pt>
                <c:pt idx="94459">
                  <c:v>0.83600447260529265</c:v>
                </c:pt>
                <c:pt idx="94460">
                  <c:v>0.83600447260529265</c:v>
                </c:pt>
                <c:pt idx="94461">
                  <c:v>0.83550913838120111</c:v>
                </c:pt>
                <c:pt idx="94462">
                  <c:v>0.83594332587621178</c:v>
                </c:pt>
                <c:pt idx="94463">
                  <c:v>0.83594332587621178</c:v>
                </c:pt>
                <c:pt idx="94464">
                  <c:v>0.83594332587621178</c:v>
                </c:pt>
                <c:pt idx="94465">
                  <c:v>0.83625512868332708</c:v>
                </c:pt>
                <c:pt idx="94466">
                  <c:v>0.8356317554975774</c:v>
                </c:pt>
                <c:pt idx="94467">
                  <c:v>0.83538175046554941</c:v>
                </c:pt>
                <c:pt idx="94468">
                  <c:v>0.83538175046554941</c:v>
                </c:pt>
                <c:pt idx="94469">
                  <c:v>0.83538175046554941</c:v>
                </c:pt>
                <c:pt idx="94470">
                  <c:v>0.83538175046554941</c:v>
                </c:pt>
                <c:pt idx="94471">
                  <c:v>0.8353204172876304</c:v>
                </c:pt>
                <c:pt idx="94472">
                  <c:v>0.8356317554975774</c:v>
                </c:pt>
                <c:pt idx="94473">
                  <c:v>0.8356317554975774</c:v>
                </c:pt>
                <c:pt idx="94474">
                  <c:v>0.83569299552906118</c:v>
                </c:pt>
                <c:pt idx="94475">
                  <c:v>0.83569299552906118</c:v>
                </c:pt>
                <c:pt idx="94476">
                  <c:v>0.83569299552906118</c:v>
                </c:pt>
                <c:pt idx="94477">
                  <c:v>0.83569299552906118</c:v>
                </c:pt>
                <c:pt idx="94478">
                  <c:v>0.83569299552906118</c:v>
                </c:pt>
                <c:pt idx="94479">
                  <c:v>0.83569299552906118</c:v>
                </c:pt>
                <c:pt idx="94480">
                  <c:v>0.83569299552906118</c:v>
                </c:pt>
                <c:pt idx="94481">
                  <c:v>0.83569299552906096</c:v>
                </c:pt>
                <c:pt idx="94482">
                  <c:v>0.83594332587621178</c:v>
                </c:pt>
                <c:pt idx="94483">
                  <c:v>0.83625512868332708</c:v>
                </c:pt>
                <c:pt idx="94484">
                  <c:v>0.83594332587621178</c:v>
                </c:pt>
                <c:pt idx="94485">
                  <c:v>0.83594332587621178</c:v>
                </c:pt>
                <c:pt idx="94486">
                  <c:v>0.83557046979865779</c:v>
                </c:pt>
                <c:pt idx="94487">
                  <c:v>0.83588213353226415</c:v>
                </c:pt>
                <c:pt idx="94488">
                  <c:v>0.8356317554975774</c:v>
                </c:pt>
                <c:pt idx="94489">
                  <c:v>0.83600447260529265</c:v>
                </c:pt>
                <c:pt idx="94490">
                  <c:v>0.83600447260529265</c:v>
                </c:pt>
                <c:pt idx="94491">
                  <c:v>0.8356317554975774</c:v>
                </c:pt>
                <c:pt idx="94492">
                  <c:v>0.83600447260529265</c:v>
                </c:pt>
                <c:pt idx="94493">
                  <c:v>0.83600447260529265</c:v>
                </c:pt>
                <c:pt idx="94494">
                  <c:v>0.83594332587621178</c:v>
                </c:pt>
                <c:pt idx="94495">
                  <c:v>0.8356317554975774</c:v>
                </c:pt>
                <c:pt idx="94496">
                  <c:v>0.83600447260529265</c:v>
                </c:pt>
                <c:pt idx="94497">
                  <c:v>0.8356317554975774</c:v>
                </c:pt>
                <c:pt idx="94498">
                  <c:v>0.83594332587621178</c:v>
                </c:pt>
                <c:pt idx="94499">
                  <c:v>0.83588213353226415</c:v>
                </c:pt>
                <c:pt idx="94500">
                  <c:v>0.83619402985074631</c:v>
                </c:pt>
                <c:pt idx="94501">
                  <c:v>0.83588213353226415</c:v>
                </c:pt>
                <c:pt idx="94502">
                  <c:v>0.83550913838120111</c:v>
                </c:pt>
                <c:pt idx="94503">
                  <c:v>0.83588213353226415</c:v>
                </c:pt>
                <c:pt idx="94504">
                  <c:v>0.83557046979865779</c:v>
                </c:pt>
                <c:pt idx="94505">
                  <c:v>0.8356317554975774</c:v>
                </c:pt>
                <c:pt idx="94506">
                  <c:v>0.83600447260529265</c:v>
                </c:pt>
                <c:pt idx="94507">
                  <c:v>0.83557046979865779</c:v>
                </c:pt>
                <c:pt idx="94508">
                  <c:v>0.83569299552906118</c:v>
                </c:pt>
                <c:pt idx="94509">
                  <c:v>0.83538175046554941</c:v>
                </c:pt>
                <c:pt idx="94510">
                  <c:v>0.83538175046554941</c:v>
                </c:pt>
                <c:pt idx="94511">
                  <c:v>0.83538175046554941</c:v>
                </c:pt>
                <c:pt idx="94512">
                  <c:v>0.83538175046554941</c:v>
                </c:pt>
                <c:pt idx="94513">
                  <c:v>0.83538175046554941</c:v>
                </c:pt>
                <c:pt idx="94514">
                  <c:v>0.83544303797468367</c:v>
                </c:pt>
                <c:pt idx="94515">
                  <c:v>0.8357541899441342</c:v>
                </c:pt>
                <c:pt idx="94516">
                  <c:v>0.8357541899441342</c:v>
                </c:pt>
                <c:pt idx="94517">
                  <c:v>0.83544303797468367</c:v>
                </c:pt>
                <c:pt idx="94518">
                  <c:v>0.83544303797468367</c:v>
                </c:pt>
                <c:pt idx="94519">
                  <c:v>0.83544303797468367</c:v>
                </c:pt>
                <c:pt idx="94520">
                  <c:v>0.83550427986602172</c:v>
                </c:pt>
                <c:pt idx="94521">
                  <c:v>0.83587644212876822</c:v>
                </c:pt>
                <c:pt idx="94522">
                  <c:v>0.83581533879374537</c:v>
                </c:pt>
                <c:pt idx="94523">
                  <c:v>0.83544303797468367</c:v>
                </c:pt>
                <c:pt idx="94524">
                  <c:v>0.83581533879374537</c:v>
                </c:pt>
                <c:pt idx="94525">
                  <c:v>0.83550427986602172</c:v>
                </c:pt>
                <c:pt idx="94526">
                  <c:v>0.83544303797468367</c:v>
                </c:pt>
                <c:pt idx="94527">
                  <c:v>0.8357541899441342</c:v>
                </c:pt>
                <c:pt idx="94528">
                  <c:v>0.83637718971300801</c:v>
                </c:pt>
                <c:pt idx="94529">
                  <c:v>0.83600447260529265</c:v>
                </c:pt>
                <c:pt idx="94530">
                  <c:v>0.83594332587621178</c:v>
                </c:pt>
                <c:pt idx="94531">
                  <c:v>0.83588213353226415</c:v>
                </c:pt>
                <c:pt idx="94532">
                  <c:v>0.8356317554975774</c:v>
                </c:pt>
                <c:pt idx="94533">
                  <c:v>0.83594332587621178</c:v>
                </c:pt>
                <c:pt idx="94534">
                  <c:v>0.83588213353226415</c:v>
                </c:pt>
                <c:pt idx="94535">
                  <c:v>0.83594332587621178</c:v>
                </c:pt>
                <c:pt idx="94536">
                  <c:v>0.83594332587621178</c:v>
                </c:pt>
                <c:pt idx="94537">
                  <c:v>0.83557046979865779</c:v>
                </c:pt>
                <c:pt idx="94538">
                  <c:v>0.83594332587621178</c:v>
                </c:pt>
                <c:pt idx="94539">
                  <c:v>0.83594332587621178</c:v>
                </c:pt>
                <c:pt idx="94540">
                  <c:v>0.83619402985074631</c:v>
                </c:pt>
                <c:pt idx="94541">
                  <c:v>0.83582089552238814</c:v>
                </c:pt>
                <c:pt idx="94542">
                  <c:v>0.83575961179544622</c:v>
                </c:pt>
                <c:pt idx="94543">
                  <c:v>0.83582089552238814</c:v>
                </c:pt>
                <c:pt idx="94544">
                  <c:v>0.83550913838120111</c:v>
                </c:pt>
                <c:pt idx="94545">
                  <c:v>0.83557046979865779</c:v>
                </c:pt>
                <c:pt idx="94546">
                  <c:v>0.8356317554975774</c:v>
                </c:pt>
                <c:pt idx="94547">
                  <c:v>0.8356317554975774</c:v>
                </c:pt>
                <c:pt idx="94548">
                  <c:v>0.8356317554975774</c:v>
                </c:pt>
                <c:pt idx="94549">
                  <c:v>0.8356317554975774</c:v>
                </c:pt>
                <c:pt idx="94550">
                  <c:v>0.8356317554975774</c:v>
                </c:pt>
                <c:pt idx="94551">
                  <c:v>0.83569299552906118</c:v>
                </c:pt>
                <c:pt idx="94552">
                  <c:v>0.8356317554975774</c:v>
                </c:pt>
                <c:pt idx="94553">
                  <c:v>0.83557046979865779</c:v>
                </c:pt>
                <c:pt idx="94554">
                  <c:v>0.83594332587621178</c:v>
                </c:pt>
                <c:pt idx="94555">
                  <c:v>0.83582089552238814</c:v>
                </c:pt>
                <c:pt idx="94556">
                  <c:v>0.83607169529499625</c:v>
                </c:pt>
                <c:pt idx="94557">
                  <c:v>0.83607169529499625</c:v>
                </c:pt>
                <c:pt idx="94558">
                  <c:v>0.83613288540500197</c:v>
                </c:pt>
                <c:pt idx="94559">
                  <c:v>0.83613288540500197</c:v>
                </c:pt>
                <c:pt idx="94560">
                  <c:v>0.83613288540500197</c:v>
                </c:pt>
                <c:pt idx="94561">
                  <c:v>0.83582089552238814</c:v>
                </c:pt>
                <c:pt idx="94562">
                  <c:v>0.83582089552238814</c:v>
                </c:pt>
                <c:pt idx="94563">
                  <c:v>0.83557046979865779</c:v>
                </c:pt>
                <c:pt idx="94564">
                  <c:v>0.8356317554975774</c:v>
                </c:pt>
                <c:pt idx="94565">
                  <c:v>0.8356317554975774</c:v>
                </c:pt>
                <c:pt idx="94566">
                  <c:v>0.83525903838986215</c:v>
                </c:pt>
                <c:pt idx="94567">
                  <c:v>0.83525903838986215</c:v>
                </c:pt>
                <c:pt idx="94568">
                  <c:v>0.8356317554975774</c:v>
                </c:pt>
                <c:pt idx="94569">
                  <c:v>0.83594332587621178</c:v>
                </c:pt>
                <c:pt idx="94570">
                  <c:v>0.83588213353226415</c:v>
                </c:pt>
                <c:pt idx="94571">
                  <c:v>0.83588213353226415</c:v>
                </c:pt>
                <c:pt idx="94572">
                  <c:v>0.83582089552238814</c:v>
                </c:pt>
                <c:pt idx="94573">
                  <c:v>0.83588213353226415</c:v>
                </c:pt>
                <c:pt idx="94574">
                  <c:v>0.83594332587621178</c:v>
                </c:pt>
                <c:pt idx="94575">
                  <c:v>0.83594332587621178</c:v>
                </c:pt>
                <c:pt idx="94576">
                  <c:v>0.83594332587621178</c:v>
                </c:pt>
                <c:pt idx="94577">
                  <c:v>0.83557046979865779</c:v>
                </c:pt>
                <c:pt idx="94578">
                  <c:v>0.83606557377049184</c:v>
                </c:pt>
                <c:pt idx="94579">
                  <c:v>0.83581533879374537</c:v>
                </c:pt>
                <c:pt idx="94580">
                  <c:v>0.83544303797468367</c:v>
                </c:pt>
                <c:pt idx="94581">
                  <c:v>0.83544303797468367</c:v>
                </c:pt>
                <c:pt idx="94582">
                  <c:v>0.83569299552906118</c:v>
                </c:pt>
                <c:pt idx="94583">
                  <c:v>0.83569299552906118</c:v>
                </c:pt>
                <c:pt idx="94584">
                  <c:v>0.83538175046554941</c:v>
                </c:pt>
                <c:pt idx="94585">
                  <c:v>0.8353204172876304</c:v>
                </c:pt>
                <c:pt idx="94586">
                  <c:v>0.83594332587621178</c:v>
                </c:pt>
                <c:pt idx="94587">
                  <c:v>0.83594332587621178</c:v>
                </c:pt>
                <c:pt idx="94588">
                  <c:v>0.83594332587621178</c:v>
                </c:pt>
                <c:pt idx="94589">
                  <c:v>0.83557046979865779</c:v>
                </c:pt>
                <c:pt idx="94590">
                  <c:v>0.83594332587621178</c:v>
                </c:pt>
                <c:pt idx="94591">
                  <c:v>0.83588213353226415</c:v>
                </c:pt>
                <c:pt idx="94592">
                  <c:v>0.83582089552238814</c:v>
                </c:pt>
                <c:pt idx="94593">
                  <c:v>0.83575961179544611</c:v>
                </c:pt>
                <c:pt idx="94594">
                  <c:v>0.83656716417910437</c:v>
                </c:pt>
                <c:pt idx="94595">
                  <c:v>0.83600447260529265</c:v>
                </c:pt>
                <c:pt idx="94596">
                  <c:v>0.83600447260529265</c:v>
                </c:pt>
                <c:pt idx="94597">
                  <c:v>0.83612662942271887</c:v>
                </c:pt>
                <c:pt idx="94598">
                  <c:v>0.83544303797468367</c:v>
                </c:pt>
                <c:pt idx="94599">
                  <c:v>0.83550427986602172</c:v>
                </c:pt>
                <c:pt idx="94600">
                  <c:v>0.83550427986602172</c:v>
                </c:pt>
                <c:pt idx="94601">
                  <c:v>0.83544303797468367</c:v>
                </c:pt>
                <c:pt idx="94602">
                  <c:v>0.83544303797468367</c:v>
                </c:pt>
                <c:pt idx="94603">
                  <c:v>0.83569299552906118</c:v>
                </c:pt>
                <c:pt idx="94604">
                  <c:v>0.83600447260529265</c:v>
                </c:pt>
                <c:pt idx="94605">
                  <c:v>0.83594332587621178</c:v>
                </c:pt>
                <c:pt idx="94606">
                  <c:v>0.83631618195376578</c:v>
                </c:pt>
                <c:pt idx="94607">
                  <c:v>0.83594332587621178</c:v>
                </c:pt>
                <c:pt idx="94608">
                  <c:v>0.83594332587621178</c:v>
                </c:pt>
                <c:pt idx="94609">
                  <c:v>0.83588213353226415</c:v>
                </c:pt>
                <c:pt idx="94610">
                  <c:v>0.83594332587621178</c:v>
                </c:pt>
                <c:pt idx="94611">
                  <c:v>0.83631618195376578</c:v>
                </c:pt>
                <c:pt idx="94612">
                  <c:v>0.83600447260529265</c:v>
                </c:pt>
                <c:pt idx="94613">
                  <c:v>0.83569299552906118</c:v>
                </c:pt>
                <c:pt idx="94614">
                  <c:v>0.8356317554975774</c:v>
                </c:pt>
                <c:pt idx="94615">
                  <c:v>0.8356317554975774</c:v>
                </c:pt>
                <c:pt idx="94616">
                  <c:v>0.8356317554975774</c:v>
                </c:pt>
                <c:pt idx="94617">
                  <c:v>0.8356317554975774</c:v>
                </c:pt>
                <c:pt idx="94618">
                  <c:v>0.8353204172876304</c:v>
                </c:pt>
                <c:pt idx="94619">
                  <c:v>0.83569299552906118</c:v>
                </c:pt>
                <c:pt idx="94620">
                  <c:v>0.8357541899441342</c:v>
                </c:pt>
                <c:pt idx="94621">
                  <c:v>0.83581533879374537</c:v>
                </c:pt>
                <c:pt idx="94622">
                  <c:v>0.83550427986602172</c:v>
                </c:pt>
                <c:pt idx="94623">
                  <c:v>0.83544303797468367</c:v>
                </c:pt>
                <c:pt idx="94624">
                  <c:v>0.8357541899441342</c:v>
                </c:pt>
                <c:pt idx="94625">
                  <c:v>0.83594332587621178</c:v>
                </c:pt>
                <c:pt idx="94626">
                  <c:v>0.83631618195376578</c:v>
                </c:pt>
                <c:pt idx="94627">
                  <c:v>0.83600447260529265</c:v>
                </c:pt>
                <c:pt idx="94628">
                  <c:v>0.83594332587621178</c:v>
                </c:pt>
                <c:pt idx="94629">
                  <c:v>0.83625512868332708</c:v>
                </c:pt>
                <c:pt idx="94630">
                  <c:v>0.83619402985074631</c:v>
                </c:pt>
                <c:pt idx="94631">
                  <c:v>0.83582089552238814</c:v>
                </c:pt>
                <c:pt idx="94632">
                  <c:v>0.83588213353226415</c:v>
                </c:pt>
                <c:pt idx="94633">
                  <c:v>0.83625512868332708</c:v>
                </c:pt>
                <c:pt idx="94634">
                  <c:v>0.83631618195376578</c:v>
                </c:pt>
                <c:pt idx="94635">
                  <c:v>0.83600447260529265</c:v>
                </c:pt>
                <c:pt idx="94636">
                  <c:v>0.8356317554975774</c:v>
                </c:pt>
                <c:pt idx="94637">
                  <c:v>0.83625512868332708</c:v>
                </c:pt>
                <c:pt idx="94638">
                  <c:v>0.83625512868332708</c:v>
                </c:pt>
                <c:pt idx="94639">
                  <c:v>0.83600447260529265</c:v>
                </c:pt>
                <c:pt idx="94640">
                  <c:v>0.83606557377049184</c:v>
                </c:pt>
                <c:pt idx="94641">
                  <c:v>0.8357541899441342</c:v>
                </c:pt>
                <c:pt idx="94642">
                  <c:v>0.8357541899441342</c:v>
                </c:pt>
                <c:pt idx="94643">
                  <c:v>0.83544303797468367</c:v>
                </c:pt>
                <c:pt idx="94644">
                  <c:v>0.8357541899441342</c:v>
                </c:pt>
                <c:pt idx="94645">
                  <c:v>0.83538175046554941</c:v>
                </c:pt>
                <c:pt idx="94646">
                  <c:v>0.8357541899441342</c:v>
                </c:pt>
                <c:pt idx="94647">
                  <c:v>0.83538175046554941</c:v>
                </c:pt>
                <c:pt idx="94648">
                  <c:v>0.83569299552906118</c:v>
                </c:pt>
                <c:pt idx="94649">
                  <c:v>0.83525903838986215</c:v>
                </c:pt>
                <c:pt idx="94650">
                  <c:v>0.83557046979865779</c:v>
                </c:pt>
                <c:pt idx="94651">
                  <c:v>0.83557046979865779</c:v>
                </c:pt>
                <c:pt idx="94652">
                  <c:v>0.83557046979865779</c:v>
                </c:pt>
                <c:pt idx="94653">
                  <c:v>0.8356317554975774</c:v>
                </c:pt>
                <c:pt idx="94654">
                  <c:v>0.83538175046554941</c:v>
                </c:pt>
                <c:pt idx="94655">
                  <c:v>0.83544303797468367</c:v>
                </c:pt>
                <c:pt idx="94656">
                  <c:v>0.8357541899441342</c:v>
                </c:pt>
                <c:pt idx="94657">
                  <c:v>0.83569299552906118</c:v>
                </c:pt>
                <c:pt idx="94658">
                  <c:v>0.8353204172876304</c:v>
                </c:pt>
                <c:pt idx="94659">
                  <c:v>0.83538175046554941</c:v>
                </c:pt>
                <c:pt idx="94660">
                  <c:v>0.83569299552906118</c:v>
                </c:pt>
                <c:pt idx="94661">
                  <c:v>0.8356317554975774</c:v>
                </c:pt>
                <c:pt idx="94662">
                  <c:v>0.83600447260529265</c:v>
                </c:pt>
                <c:pt idx="94663">
                  <c:v>0.83594332587621178</c:v>
                </c:pt>
                <c:pt idx="94664">
                  <c:v>0.83588213353226415</c:v>
                </c:pt>
                <c:pt idx="94665">
                  <c:v>0.83613288540500197</c:v>
                </c:pt>
                <c:pt idx="94666">
                  <c:v>0.83582089552238814</c:v>
                </c:pt>
                <c:pt idx="94667">
                  <c:v>0.8356317554975774</c:v>
                </c:pt>
                <c:pt idx="94668">
                  <c:v>0.83600447260529265</c:v>
                </c:pt>
                <c:pt idx="94669">
                  <c:v>0.8356317554975774</c:v>
                </c:pt>
                <c:pt idx="94670">
                  <c:v>0.83594332587621178</c:v>
                </c:pt>
                <c:pt idx="94671">
                  <c:v>0.83588213353226415</c:v>
                </c:pt>
                <c:pt idx="94672">
                  <c:v>0.83582089552238814</c:v>
                </c:pt>
                <c:pt idx="94673">
                  <c:v>0.83625512868332708</c:v>
                </c:pt>
                <c:pt idx="94674">
                  <c:v>0.83594332587621178</c:v>
                </c:pt>
                <c:pt idx="94675">
                  <c:v>0.83588213353226415</c:v>
                </c:pt>
                <c:pt idx="94676">
                  <c:v>0.83625512868332708</c:v>
                </c:pt>
                <c:pt idx="94677">
                  <c:v>0.83594332587621178</c:v>
                </c:pt>
                <c:pt idx="94678">
                  <c:v>0.83550913838120111</c:v>
                </c:pt>
                <c:pt idx="94679">
                  <c:v>0.83550913838120111</c:v>
                </c:pt>
                <c:pt idx="94680">
                  <c:v>0.83582089552238814</c:v>
                </c:pt>
                <c:pt idx="94681">
                  <c:v>0.83557046979865779</c:v>
                </c:pt>
                <c:pt idx="94682">
                  <c:v>0.8353204172876304</c:v>
                </c:pt>
                <c:pt idx="94683">
                  <c:v>0.8357541899441342</c:v>
                </c:pt>
                <c:pt idx="94684">
                  <c:v>0.83544303797468367</c:v>
                </c:pt>
                <c:pt idx="94685">
                  <c:v>0.83544303797468367</c:v>
                </c:pt>
                <c:pt idx="94686">
                  <c:v>0.8357541899441342</c:v>
                </c:pt>
                <c:pt idx="94687">
                  <c:v>0.83538175046554941</c:v>
                </c:pt>
                <c:pt idx="94688">
                  <c:v>0.8356317554975774</c:v>
                </c:pt>
                <c:pt idx="94689">
                  <c:v>0.83550913838120111</c:v>
                </c:pt>
                <c:pt idx="94690">
                  <c:v>0.83550913838120111</c:v>
                </c:pt>
                <c:pt idx="94691">
                  <c:v>0.83557046979865779</c:v>
                </c:pt>
                <c:pt idx="94692">
                  <c:v>0.83569299552906096</c:v>
                </c:pt>
                <c:pt idx="94693">
                  <c:v>0.83569299552906096</c:v>
                </c:pt>
                <c:pt idx="94694">
                  <c:v>0.8353204172876304</c:v>
                </c:pt>
                <c:pt idx="94695">
                  <c:v>0.8353204172876304</c:v>
                </c:pt>
                <c:pt idx="94696">
                  <c:v>0.83569299552906118</c:v>
                </c:pt>
                <c:pt idx="94697">
                  <c:v>0.83569299552906118</c:v>
                </c:pt>
                <c:pt idx="94698">
                  <c:v>0.83569299552906118</c:v>
                </c:pt>
                <c:pt idx="94699">
                  <c:v>0.83538175046554941</c:v>
                </c:pt>
                <c:pt idx="94700">
                  <c:v>0.83544303797468367</c:v>
                </c:pt>
                <c:pt idx="94701">
                  <c:v>0.83544303797468367</c:v>
                </c:pt>
                <c:pt idx="94702">
                  <c:v>0.8357541899441342</c:v>
                </c:pt>
                <c:pt idx="94703">
                  <c:v>0.83606557377049184</c:v>
                </c:pt>
                <c:pt idx="94704">
                  <c:v>0.83569299552906118</c:v>
                </c:pt>
                <c:pt idx="94705">
                  <c:v>0.8356317554975774</c:v>
                </c:pt>
                <c:pt idx="94706">
                  <c:v>0.83600447260529265</c:v>
                </c:pt>
                <c:pt idx="94707">
                  <c:v>0.83612662942271887</c:v>
                </c:pt>
                <c:pt idx="94708">
                  <c:v>0.83606557377049184</c:v>
                </c:pt>
                <c:pt idx="94709">
                  <c:v>0.8356317554975774</c:v>
                </c:pt>
                <c:pt idx="94710">
                  <c:v>0.83594332587621178</c:v>
                </c:pt>
                <c:pt idx="94711">
                  <c:v>0.83594332587621178</c:v>
                </c:pt>
                <c:pt idx="94712">
                  <c:v>0.83594332587621178</c:v>
                </c:pt>
                <c:pt idx="94713">
                  <c:v>0.83594332587621178</c:v>
                </c:pt>
                <c:pt idx="94714">
                  <c:v>0.83594332587621178</c:v>
                </c:pt>
                <c:pt idx="94715">
                  <c:v>0.83594332587621178</c:v>
                </c:pt>
                <c:pt idx="94716">
                  <c:v>0.83594332587621178</c:v>
                </c:pt>
                <c:pt idx="94717">
                  <c:v>0.83625512868332708</c:v>
                </c:pt>
                <c:pt idx="94718">
                  <c:v>0.83625512868332708</c:v>
                </c:pt>
                <c:pt idx="94719">
                  <c:v>0.83588213353226415</c:v>
                </c:pt>
                <c:pt idx="94720">
                  <c:v>0.83588213353226415</c:v>
                </c:pt>
                <c:pt idx="94721">
                  <c:v>0.83594332587621178</c:v>
                </c:pt>
                <c:pt idx="94722">
                  <c:v>0.83619402985074631</c:v>
                </c:pt>
                <c:pt idx="94723">
                  <c:v>0.83588213353226415</c:v>
                </c:pt>
                <c:pt idx="94724">
                  <c:v>0.83594332587621178</c:v>
                </c:pt>
                <c:pt idx="94725">
                  <c:v>0.83625512868332708</c:v>
                </c:pt>
                <c:pt idx="94726">
                  <c:v>0.8356317554975774</c:v>
                </c:pt>
                <c:pt idx="94727">
                  <c:v>0.83600447260529265</c:v>
                </c:pt>
                <c:pt idx="94728">
                  <c:v>0.8356317554975774</c:v>
                </c:pt>
                <c:pt idx="94729">
                  <c:v>0.83600447260529265</c:v>
                </c:pt>
                <c:pt idx="94730">
                  <c:v>0.83557046979865779</c:v>
                </c:pt>
                <c:pt idx="94731">
                  <c:v>0.83600447260529265</c:v>
                </c:pt>
                <c:pt idx="94732">
                  <c:v>0.83569299552906096</c:v>
                </c:pt>
                <c:pt idx="94733">
                  <c:v>0.83606557377049184</c:v>
                </c:pt>
                <c:pt idx="94734">
                  <c:v>0.83538175046554941</c:v>
                </c:pt>
                <c:pt idx="94735">
                  <c:v>0.83569299552906118</c:v>
                </c:pt>
                <c:pt idx="94736">
                  <c:v>0.83606557377049184</c:v>
                </c:pt>
                <c:pt idx="94737">
                  <c:v>0.8356317554975774</c:v>
                </c:pt>
                <c:pt idx="94738">
                  <c:v>0.83582089552238814</c:v>
                </c:pt>
                <c:pt idx="94739">
                  <c:v>0.83619402985074631</c:v>
                </c:pt>
                <c:pt idx="94740">
                  <c:v>0.83588213353226415</c:v>
                </c:pt>
                <c:pt idx="94741">
                  <c:v>0.83625512868332708</c:v>
                </c:pt>
                <c:pt idx="94742">
                  <c:v>0.83600447260529265</c:v>
                </c:pt>
                <c:pt idx="94743">
                  <c:v>0.83569299552906118</c:v>
                </c:pt>
                <c:pt idx="94744">
                  <c:v>0.83569299552906118</c:v>
                </c:pt>
                <c:pt idx="94745">
                  <c:v>0.83606557377049184</c:v>
                </c:pt>
                <c:pt idx="94746">
                  <c:v>0.83569299552906096</c:v>
                </c:pt>
                <c:pt idx="94747">
                  <c:v>0.83594332587621178</c:v>
                </c:pt>
                <c:pt idx="94748">
                  <c:v>0.8356317554975774</c:v>
                </c:pt>
                <c:pt idx="94749">
                  <c:v>0.8356317554975774</c:v>
                </c:pt>
                <c:pt idx="94750">
                  <c:v>0.83600447260529265</c:v>
                </c:pt>
                <c:pt idx="94751">
                  <c:v>0.83606557377049184</c:v>
                </c:pt>
                <c:pt idx="94752">
                  <c:v>0.83612662942271887</c:v>
                </c:pt>
                <c:pt idx="94753">
                  <c:v>0.83612662942271887</c:v>
                </c:pt>
                <c:pt idx="94754">
                  <c:v>0.83600447260529265</c:v>
                </c:pt>
                <c:pt idx="94755">
                  <c:v>0.83631618195376578</c:v>
                </c:pt>
                <c:pt idx="94756">
                  <c:v>0.83594332587621178</c:v>
                </c:pt>
                <c:pt idx="94757">
                  <c:v>0.83600447260529265</c:v>
                </c:pt>
                <c:pt idx="94758">
                  <c:v>0.83569299552906096</c:v>
                </c:pt>
                <c:pt idx="94759">
                  <c:v>0.83569299552906118</c:v>
                </c:pt>
                <c:pt idx="94760">
                  <c:v>0.83569299552906118</c:v>
                </c:pt>
                <c:pt idx="94761">
                  <c:v>0.83569299552906118</c:v>
                </c:pt>
                <c:pt idx="94762">
                  <c:v>0.8353204172876304</c:v>
                </c:pt>
                <c:pt idx="94763">
                  <c:v>0.83600447260529265</c:v>
                </c:pt>
                <c:pt idx="94764">
                  <c:v>0.83557046979865779</c:v>
                </c:pt>
                <c:pt idx="94765">
                  <c:v>0.83575961179544611</c:v>
                </c:pt>
                <c:pt idx="94766">
                  <c:v>0.83601045946955543</c:v>
                </c:pt>
                <c:pt idx="94767">
                  <c:v>0.83601045946955543</c:v>
                </c:pt>
                <c:pt idx="94768">
                  <c:v>0.83607169529499625</c:v>
                </c:pt>
                <c:pt idx="94769">
                  <c:v>0.83582089552238814</c:v>
                </c:pt>
                <c:pt idx="94770">
                  <c:v>0.83550913838120111</c:v>
                </c:pt>
                <c:pt idx="94771">
                  <c:v>0.83557046979865779</c:v>
                </c:pt>
                <c:pt idx="94772">
                  <c:v>0.83557046979865779</c:v>
                </c:pt>
                <c:pt idx="94773">
                  <c:v>0.8356317554975774</c:v>
                </c:pt>
                <c:pt idx="94774">
                  <c:v>0.8356317554975774</c:v>
                </c:pt>
                <c:pt idx="94775">
                  <c:v>0.83569299552906096</c:v>
                </c:pt>
                <c:pt idx="94776">
                  <c:v>0.83557046979865779</c:v>
                </c:pt>
                <c:pt idx="94777">
                  <c:v>0.83557046979865779</c:v>
                </c:pt>
                <c:pt idx="94778">
                  <c:v>0.83588213353226415</c:v>
                </c:pt>
                <c:pt idx="94779">
                  <c:v>0.83582089552238814</c:v>
                </c:pt>
                <c:pt idx="94780">
                  <c:v>0.83582089552238814</c:v>
                </c:pt>
                <c:pt idx="94781">
                  <c:v>0.83582089552238814</c:v>
                </c:pt>
                <c:pt idx="94782">
                  <c:v>0.83582089552238814</c:v>
                </c:pt>
                <c:pt idx="94783">
                  <c:v>0.83550913838120111</c:v>
                </c:pt>
                <c:pt idx="94784">
                  <c:v>0.83582089552238814</c:v>
                </c:pt>
                <c:pt idx="94785">
                  <c:v>0.83582089552238814</c:v>
                </c:pt>
                <c:pt idx="94786">
                  <c:v>0.83513614323013807</c:v>
                </c:pt>
                <c:pt idx="94787">
                  <c:v>0.83588213353226415</c:v>
                </c:pt>
                <c:pt idx="94788">
                  <c:v>0.83588213353226415</c:v>
                </c:pt>
                <c:pt idx="94789">
                  <c:v>0.83613288540500197</c:v>
                </c:pt>
                <c:pt idx="94790">
                  <c:v>0.83607169529499625</c:v>
                </c:pt>
                <c:pt idx="94791">
                  <c:v>0.83607169529499625</c:v>
                </c:pt>
                <c:pt idx="94792">
                  <c:v>0.83601045946955543</c:v>
                </c:pt>
                <c:pt idx="94793">
                  <c:v>0.83601045946955543</c:v>
                </c:pt>
                <c:pt idx="94794">
                  <c:v>0.83607169529499625</c:v>
                </c:pt>
                <c:pt idx="94795">
                  <c:v>0.83575961179544611</c:v>
                </c:pt>
                <c:pt idx="94796">
                  <c:v>0.83575961179544611</c:v>
                </c:pt>
                <c:pt idx="94797">
                  <c:v>0.83582089552238814</c:v>
                </c:pt>
                <c:pt idx="94798">
                  <c:v>0.83588213353226415</c:v>
                </c:pt>
                <c:pt idx="94799">
                  <c:v>0.83582089552238814</c:v>
                </c:pt>
                <c:pt idx="94800">
                  <c:v>0.83550913838120111</c:v>
                </c:pt>
                <c:pt idx="94801">
                  <c:v>0.83550913838120111</c:v>
                </c:pt>
                <c:pt idx="94802">
                  <c:v>0.83550913838120111</c:v>
                </c:pt>
                <c:pt idx="94803">
                  <c:v>0.83588213353226415</c:v>
                </c:pt>
                <c:pt idx="94804">
                  <c:v>0.83588213353226415</c:v>
                </c:pt>
                <c:pt idx="94805">
                  <c:v>0.83613288540500197</c:v>
                </c:pt>
                <c:pt idx="94806">
                  <c:v>0.83582089552238814</c:v>
                </c:pt>
                <c:pt idx="94807">
                  <c:v>0.83544776119402997</c:v>
                </c:pt>
                <c:pt idx="94808">
                  <c:v>0.83613288540500197</c:v>
                </c:pt>
                <c:pt idx="94809">
                  <c:v>0.83582089552238814</c:v>
                </c:pt>
                <c:pt idx="94810">
                  <c:v>0.83582089552238814</c:v>
                </c:pt>
                <c:pt idx="94811">
                  <c:v>0.83613288540500197</c:v>
                </c:pt>
                <c:pt idx="94812">
                  <c:v>0.83613288540500197</c:v>
                </c:pt>
                <c:pt idx="94813">
                  <c:v>0.83582089552238814</c:v>
                </c:pt>
                <c:pt idx="94814">
                  <c:v>0.83582089552238814</c:v>
                </c:pt>
                <c:pt idx="94815">
                  <c:v>0.83613288540500197</c:v>
                </c:pt>
                <c:pt idx="94816">
                  <c:v>0.83582089552238814</c:v>
                </c:pt>
                <c:pt idx="94817">
                  <c:v>0.83550913838120111</c:v>
                </c:pt>
                <c:pt idx="94818">
                  <c:v>0.83613288540500197</c:v>
                </c:pt>
                <c:pt idx="94819">
                  <c:v>0.83613288540500197</c:v>
                </c:pt>
                <c:pt idx="94820">
                  <c:v>0.83575961179544611</c:v>
                </c:pt>
                <c:pt idx="94821">
                  <c:v>0.83582089552238814</c:v>
                </c:pt>
                <c:pt idx="94822">
                  <c:v>0.83619402985074631</c:v>
                </c:pt>
                <c:pt idx="94823">
                  <c:v>0.8356317554975774</c:v>
                </c:pt>
                <c:pt idx="94824">
                  <c:v>0.83544303797468367</c:v>
                </c:pt>
                <c:pt idx="94825">
                  <c:v>0.83544303797468367</c:v>
                </c:pt>
                <c:pt idx="94826">
                  <c:v>0.83538175046554941</c:v>
                </c:pt>
                <c:pt idx="94827">
                  <c:v>0.8353204172876304</c:v>
                </c:pt>
                <c:pt idx="94828">
                  <c:v>0.83525903838986215</c:v>
                </c:pt>
                <c:pt idx="94829">
                  <c:v>0.83557046979865779</c:v>
                </c:pt>
                <c:pt idx="94830">
                  <c:v>0.83557046979865779</c:v>
                </c:pt>
                <c:pt idx="94831">
                  <c:v>0.83550913838120111</c:v>
                </c:pt>
                <c:pt idx="94832">
                  <c:v>0.83582089552238814</c:v>
                </c:pt>
                <c:pt idx="94833">
                  <c:v>0.83550913838120111</c:v>
                </c:pt>
                <c:pt idx="94834">
                  <c:v>0.83519761372110379</c:v>
                </c:pt>
                <c:pt idx="94835">
                  <c:v>0.83557046979865779</c:v>
                </c:pt>
                <c:pt idx="94836">
                  <c:v>0.83557046979865779</c:v>
                </c:pt>
                <c:pt idx="94837">
                  <c:v>0.8356317554975774</c:v>
                </c:pt>
                <c:pt idx="94838">
                  <c:v>0.83569299552906118</c:v>
                </c:pt>
                <c:pt idx="94839">
                  <c:v>0.83544303797468367</c:v>
                </c:pt>
                <c:pt idx="94840">
                  <c:v>0.83550427986602172</c:v>
                </c:pt>
                <c:pt idx="94841">
                  <c:v>0.8357541899441342</c:v>
                </c:pt>
                <c:pt idx="94842">
                  <c:v>0.83544303797468367</c:v>
                </c:pt>
                <c:pt idx="94843">
                  <c:v>0.83581533879374537</c:v>
                </c:pt>
                <c:pt idx="94844">
                  <c:v>0.83544303797468367</c:v>
                </c:pt>
                <c:pt idx="94845">
                  <c:v>0.83569299552906118</c:v>
                </c:pt>
                <c:pt idx="94846">
                  <c:v>0.83538175046554941</c:v>
                </c:pt>
                <c:pt idx="94847">
                  <c:v>0.83507073715562186</c:v>
                </c:pt>
                <c:pt idx="94848">
                  <c:v>0.8357541899441342</c:v>
                </c:pt>
                <c:pt idx="94849">
                  <c:v>0.83538175046554941</c:v>
                </c:pt>
                <c:pt idx="94850">
                  <c:v>0.8353204172876304</c:v>
                </c:pt>
                <c:pt idx="94851">
                  <c:v>0.83569299552906118</c:v>
                </c:pt>
                <c:pt idx="94852">
                  <c:v>0.83569299552906118</c:v>
                </c:pt>
                <c:pt idx="94853">
                  <c:v>0.83544303797468367</c:v>
                </c:pt>
                <c:pt idx="94854">
                  <c:v>0.8357541899441342</c:v>
                </c:pt>
                <c:pt idx="94855">
                  <c:v>0.83600447260529276</c:v>
                </c:pt>
                <c:pt idx="94856">
                  <c:v>0.8356317554975774</c:v>
                </c:pt>
                <c:pt idx="94857">
                  <c:v>0.83594332587621178</c:v>
                </c:pt>
                <c:pt idx="94858">
                  <c:v>0.83582089552238814</c:v>
                </c:pt>
                <c:pt idx="94859">
                  <c:v>0.83613288540500197</c:v>
                </c:pt>
                <c:pt idx="94860">
                  <c:v>0.83613288540500197</c:v>
                </c:pt>
                <c:pt idx="94861">
                  <c:v>0.83588213353226415</c:v>
                </c:pt>
                <c:pt idx="94862">
                  <c:v>0.83557046979865779</c:v>
                </c:pt>
                <c:pt idx="94863">
                  <c:v>0.83557046979865779</c:v>
                </c:pt>
                <c:pt idx="94864">
                  <c:v>0.83557046979865779</c:v>
                </c:pt>
                <c:pt idx="94865">
                  <c:v>0.83594332587621178</c:v>
                </c:pt>
                <c:pt idx="94866">
                  <c:v>0.83588213353226415</c:v>
                </c:pt>
                <c:pt idx="94867">
                  <c:v>0.83557046979865779</c:v>
                </c:pt>
                <c:pt idx="94868">
                  <c:v>0.83557046979865779</c:v>
                </c:pt>
                <c:pt idx="94869">
                  <c:v>0.83550913838120111</c:v>
                </c:pt>
                <c:pt idx="94870">
                  <c:v>0.83619402985074631</c:v>
                </c:pt>
                <c:pt idx="94871">
                  <c:v>0.83613288540500197</c:v>
                </c:pt>
                <c:pt idx="94872">
                  <c:v>0.83575961179544611</c:v>
                </c:pt>
                <c:pt idx="94873">
                  <c:v>0.83569828230022403</c:v>
                </c:pt>
                <c:pt idx="94874">
                  <c:v>0.83575961179544611</c:v>
                </c:pt>
                <c:pt idx="94875">
                  <c:v>0.83613288540500197</c:v>
                </c:pt>
                <c:pt idx="94876">
                  <c:v>0.83607169529499625</c:v>
                </c:pt>
                <c:pt idx="94877">
                  <c:v>0.83607169529499625</c:v>
                </c:pt>
                <c:pt idx="94878">
                  <c:v>0.83575961179544611</c:v>
                </c:pt>
                <c:pt idx="94879">
                  <c:v>0.83588213353226415</c:v>
                </c:pt>
                <c:pt idx="94880">
                  <c:v>0.8356317554975774</c:v>
                </c:pt>
                <c:pt idx="94881">
                  <c:v>0.83569299552906118</c:v>
                </c:pt>
                <c:pt idx="94882">
                  <c:v>0.83538175046554941</c:v>
                </c:pt>
                <c:pt idx="94883">
                  <c:v>0.8357541899441342</c:v>
                </c:pt>
                <c:pt idx="94884">
                  <c:v>0.83612662942271887</c:v>
                </c:pt>
                <c:pt idx="94885">
                  <c:v>0.8357541899441342</c:v>
                </c:pt>
                <c:pt idx="94886">
                  <c:v>0.83538175046554941</c:v>
                </c:pt>
                <c:pt idx="94887">
                  <c:v>0.83538175046554941</c:v>
                </c:pt>
                <c:pt idx="94888">
                  <c:v>0.83569299552906118</c:v>
                </c:pt>
                <c:pt idx="94889">
                  <c:v>0.83588213353226415</c:v>
                </c:pt>
                <c:pt idx="94890">
                  <c:v>0.83607169529499625</c:v>
                </c:pt>
                <c:pt idx="94891">
                  <c:v>0.83569828230022403</c:v>
                </c:pt>
                <c:pt idx="94892">
                  <c:v>0.83607169529499625</c:v>
                </c:pt>
                <c:pt idx="94893">
                  <c:v>0.83613288540500197</c:v>
                </c:pt>
                <c:pt idx="94894">
                  <c:v>0.83588213353226415</c:v>
                </c:pt>
                <c:pt idx="94895">
                  <c:v>0.83557046979865779</c:v>
                </c:pt>
                <c:pt idx="94896">
                  <c:v>0.83600447260529265</c:v>
                </c:pt>
                <c:pt idx="94897">
                  <c:v>0.83569299552906118</c:v>
                </c:pt>
                <c:pt idx="94898">
                  <c:v>0.8353204172876304</c:v>
                </c:pt>
                <c:pt idx="94899">
                  <c:v>0.83538175046554941</c:v>
                </c:pt>
                <c:pt idx="94900">
                  <c:v>0.8357541899441342</c:v>
                </c:pt>
                <c:pt idx="94901">
                  <c:v>0.83538175046554941</c:v>
                </c:pt>
                <c:pt idx="94902">
                  <c:v>0.8356317554975774</c:v>
                </c:pt>
                <c:pt idx="94903">
                  <c:v>0.83588213353226415</c:v>
                </c:pt>
                <c:pt idx="94904">
                  <c:v>0.83625512868332708</c:v>
                </c:pt>
                <c:pt idx="94905">
                  <c:v>0.83625512868332708</c:v>
                </c:pt>
                <c:pt idx="94906">
                  <c:v>0.83582089552238814</c:v>
                </c:pt>
                <c:pt idx="94907">
                  <c:v>0.83582089552238814</c:v>
                </c:pt>
                <c:pt idx="94908">
                  <c:v>0.83588213353226415</c:v>
                </c:pt>
                <c:pt idx="94909">
                  <c:v>0.83625512868332708</c:v>
                </c:pt>
                <c:pt idx="94910">
                  <c:v>0.83600447260529265</c:v>
                </c:pt>
                <c:pt idx="94911">
                  <c:v>0.83569299552906118</c:v>
                </c:pt>
                <c:pt idx="94912">
                  <c:v>0.8353204172876304</c:v>
                </c:pt>
                <c:pt idx="94913">
                  <c:v>0.8356317554975774</c:v>
                </c:pt>
                <c:pt idx="94914">
                  <c:v>0.8356317554975774</c:v>
                </c:pt>
                <c:pt idx="94915">
                  <c:v>0.83569299552906118</c:v>
                </c:pt>
                <c:pt idx="94916">
                  <c:v>0.83569299552906118</c:v>
                </c:pt>
                <c:pt idx="94917">
                  <c:v>0.83569299552906118</c:v>
                </c:pt>
                <c:pt idx="94918">
                  <c:v>0.83569299552906118</c:v>
                </c:pt>
                <c:pt idx="94919">
                  <c:v>0.83569299552906118</c:v>
                </c:pt>
                <c:pt idx="94920">
                  <c:v>0.83569299552906118</c:v>
                </c:pt>
                <c:pt idx="94921">
                  <c:v>0.83569299552906118</c:v>
                </c:pt>
                <c:pt idx="94922">
                  <c:v>0.8357541899441342</c:v>
                </c:pt>
                <c:pt idx="94923">
                  <c:v>0.83538175046554941</c:v>
                </c:pt>
                <c:pt idx="94924">
                  <c:v>0.8357541899441342</c:v>
                </c:pt>
                <c:pt idx="94925">
                  <c:v>0.83544303797468367</c:v>
                </c:pt>
                <c:pt idx="94926">
                  <c:v>0.83569299552906118</c:v>
                </c:pt>
                <c:pt idx="94927">
                  <c:v>0.8356317554975774</c:v>
                </c:pt>
                <c:pt idx="94928">
                  <c:v>0.83588213353226415</c:v>
                </c:pt>
                <c:pt idx="94929">
                  <c:v>0.83582089552238814</c:v>
                </c:pt>
                <c:pt idx="94930">
                  <c:v>0.83582089552238814</c:v>
                </c:pt>
                <c:pt idx="94931">
                  <c:v>0.83613288540500197</c:v>
                </c:pt>
                <c:pt idx="94932">
                  <c:v>0.83650615901455772</c:v>
                </c:pt>
                <c:pt idx="94933">
                  <c:v>0.83619402985074631</c:v>
                </c:pt>
                <c:pt idx="94934">
                  <c:v>0.83557046979865779</c:v>
                </c:pt>
                <c:pt idx="94935">
                  <c:v>0.8356317554975774</c:v>
                </c:pt>
                <c:pt idx="94936">
                  <c:v>0.83588213353226415</c:v>
                </c:pt>
                <c:pt idx="94937">
                  <c:v>0.83588213353226415</c:v>
                </c:pt>
                <c:pt idx="94938">
                  <c:v>0.83594332587621178</c:v>
                </c:pt>
                <c:pt idx="94939">
                  <c:v>0.83594332587621178</c:v>
                </c:pt>
                <c:pt idx="94940">
                  <c:v>0.83525903838986215</c:v>
                </c:pt>
                <c:pt idx="94941">
                  <c:v>0.83525903838986215</c:v>
                </c:pt>
                <c:pt idx="94942">
                  <c:v>0.83594332587621178</c:v>
                </c:pt>
                <c:pt idx="94943">
                  <c:v>0.8356317554975774</c:v>
                </c:pt>
                <c:pt idx="94944">
                  <c:v>0.8356317554975774</c:v>
                </c:pt>
                <c:pt idx="94945">
                  <c:v>0.83588213353226415</c:v>
                </c:pt>
                <c:pt idx="94946">
                  <c:v>0.83625512868332708</c:v>
                </c:pt>
                <c:pt idx="94947">
                  <c:v>0.8356317554975774</c:v>
                </c:pt>
                <c:pt idx="94948">
                  <c:v>0.8356317554975774</c:v>
                </c:pt>
                <c:pt idx="94949">
                  <c:v>0.83588213353226415</c:v>
                </c:pt>
                <c:pt idx="94950">
                  <c:v>0.83625512868332708</c:v>
                </c:pt>
                <c:pt idx="94951">
                  <c:v>0.83594332587621178</c:v>
                </c:pt>
                <c:pt idx="94952">
                  <c:v>0.8356317554975774</c:v>
                </c:pt>
                <c:pt idx="94953">
                  <c:v>0.83569299552906118</c:v>
                </c:pt>
                <c:pt idx="94954">
                  <c:v>0.8357541899441342</c:v>
                </c:pt>
                <c:pt idx="94955">
                  <c:v>0.83544303797468367</c:v>
                </c:pt>
                <c:pt idx="94956">
                  <c:v>0.83544303797468367</c:v>
                </c:pt>
                <c:pt idx="94957">
                  <c:v>0.83544303797468367</c:v>
                </c:pt>
                <c:pt idx="94958">
                  <c:v>0.8357541899441342</c:v>
                </c:pt>
                <c:pt idx="94959">
                  <c:v>0.8353204172876304</c:v>
                </c:pt>
                <c:pt idx="94960">
                  <c:v>0.8356317554975774</c:v>
                </c:pt>
                <c:pt idx="94961">
                  <c:v>0.8356317554975774</c:v>
                </c:pt>
                <c:pt idx="94962">
                  <c:v>0.83594332587621178</c:v>
                </c:pt>
                <c:pt idx="94963">
                  <c:v>0.83557046979865779</c:v>
                </c:pt>
                <c:pt idx="94964">
                  <c:v>0.83588213353226415</c:v>
                </c:pt>
                <c:pt idx="94965">
                  <c:v>0.83588213353226415</c:v>
                </c:pt>
                <c:pt idx="94966">
                  <c:v>0.83594332587621178</c:v>
                </c:pt>
                <c:pt idx="94967">
                  <c:v>0.83557046979865779</c:v>
                </c:pt>
                <c:pt idx="94968">
                  <c:v>0.83550913838120111</c:v>
                </c:pt>
                <c:pt idx="94969">
                  <c:v>0.83550913838120111</c:v>
                </c:pt>
                <c:pt idx="94970">
                  <c:v>0.83519761372110379</c:v>
                </c:pt>
                <c:pt idx="94971">
                  <c:v>0.83519761372110379</c:v>
                </c:pt>
                <c:pt idx="94972">
                  <c:v>0.8356317554975774</c:v>
                </c:pt>
                <c:pt idx="94973">
                  <c:v>0.83538175046554941</c:v>
                </c:pt>
                <c:pt idx="94974">
                  <c:v>0.83544303797468367</c:v>
                </c:pt>
                <c:pt idx="94975">
                  <c:v>0.83544303797468367</c:v>
                </c:pt>
                <c:pt idx="94976">
                  <c:v>0.83507073715562186</c:v>
                </c:pt>
                <c:pt idx="94977">
                  <c:v>0.83538175046554941</c:v>
                </c:pt>
                <c:pt idx="94978">
                  <c:v>0.8356317554975774</c:v>
                </c:pt>
                <c:pt idx="94979">
                  <c:v>0.8356317554975774</c:v>
                </c:pt>
                <c:pt idx="94980">
                  <c:v>0.8356317554975774</c:v>
                </c:pt>
                <c:pt idx="94981">
                  <c:v>0.83557046979865779</c:v>
                </c:pt>
                <c:pt idx="94982">
                  <c:v>0.83600447260529265</c:v>
                </c:pt>
                <c:pt idx="94983">
                  <c:v>0.8357541899441342</c:v>
                </c:pt>
                <c:pt idx="94984">
                  <c:v>0.8357541899441342</c:v>
                </c:pt>
                <c:pt idx="94985">
                  <c:v>0.83544303797468367</c:v>
                </c:pt>
                <c:pt idx="94986">
                  <c:v>0.83544303797468367</c:v>
                </c:pt>
                <c:pt idx="94987">
                  <c:v>0.8357541899441342</c:v>
                </c:pt>
                <c:pt idx="94988">
                  <c:v>0.83569299552906118</c:v>
                </c:pt>
                <c:pt idx="94989">
                  <c:v>0.8353204172876304</c:v>
                </c:pt>
                <c:pt idx="94990">
                  <c:v>0.83538175046554941</c:v>
                </c:pt>
                <c:pt idx="94991">
                  <c:v>0.83538175046554941</c:v>
                </c:pt>
                <c:pt idx="94992">
                  <c:v>0.83538175046554941</c:v>
                </c:pt>
                <c:pt idx="94993">
                  <c:v>0.83569299552906118</c:v>
                </c:pt>
                <c:pt idx="94994">
                  <c:v>0.83569299552906118</c:v>
                </c:pt>
                <c:pt idx="94995">
                  <c:v>0.83538175046554941</c:v>
                </c:pt>
                <c:pt idx="94996">
                  <c:v>0.83569299552906118</c:v>
                </c:pt>
                <c:pt idx="94997">
                  <c:v>0.83569299552906118</c:v>
                </c:pt>
                <c:pt idx="94998">
                  <c:v>0.83569299552906118</c:v>
                </c:pt>
                <c:pt idx="94999">
                  <c:v>0.8356317554975774</c:v>
                </c:pt>
                <c:pt idx="95000">
                  <c:v>0.83525903838986215</c:v>
                </c:pt>
                <c:pt idx="95001">
                  <c:v>0.8356317554975774</c:v>
                </c:pt>
                <c:pt idx="95002">
                  <c:v>0.8356317554975774</c:v>
                </c:pt>
                <c:pt idx="95003">
                  <c:v>0.83557046979865779</c:v>
                </c:pt>
                <c:pt idx="95004">
                  <c:v>0.83550913838120111</c:v>
                </c:pt>
                <c:pt idx="95005">
                  <c:v>0.83619402985074631</c:v>
                </c:pt>
                <c:pt idx="95006">
                  <c:v>0.83619402985074631</c:v>
                </c:pt>
                <c:pt idx="95007">
                  <c:v>0.83607169529499625</c:v>
                </c:pt>
                <c:pt idx="95008">
                  <c:v>0.83601045946955543</c:v>
                </c:pt>
                <c:pt idx="95009">
                  <c:v>0.83601045946955543</c:v>
                </c:pt>
                <c:pt idx="95010">
                  <c:v>0.83601045946955543</c:v>
                </c:pt>
                <c:pt idx="95011">
                  <c:v>0.83594917787742895</c:v>
                </c:pt>
                <c:pt idx="95012">
                  <c:v>0.83594917787742895</c:v>
                </c:pt>
                <c:pt idx="95013">
                  <c:v>0.83594917787742895</c:v>
                </c:pt>
                <c:pt idx="95014">
                  <c:v>0.83563690698543147</c:v>
                </c:pt>
                <c:pt idx="95015">
                  <c:v>0.83594917787742895</c:v>
                </c:pt>
                <c:pt idx="95016">
                  <c:v>0.83594917787742895</c:v>
                </c:pt>
                <c:pt idx="95017">
                  <c:v>0.83563690698543147</c:v>
                </c:pt>
                <c:pt idx="95018">
                  <c:v>0.83594917787742895</c:v>
                </c:pt>
                <c:pt idx="95019">
                  <c:v>0.83563690698543147</c:v>
                </c:pt>
                <c:pt idx="95020">
                  <c:v>0.83594917787742895</c:v>
                </c:pt>
                <c:pt idx="95021">
                  <c:v>0.83601045946955543</c:v>
                </c:pt>
                <c:pt idx="95022">
                  <c:v>0.83501306457633451</c:v>
                </c:pt>
                <c:pt idx="95023">
                  <c:v>0.83607169529499625</c:v>
                </c:pt>
                <c:pt idx="95024">
                  <c:v>0.8363840119536794</c:v>
                </c:pt>
                <c:pt idx="95025">
                  <c:v>0.83569828230022403</c:v>
                </c:pt>
                <c:pt idx="95026">
                  <c:v>0.83569828230022403</c:v>
                </c:pt>
                <c:pt idx="95027">
                  <c:v>0.83594917787742895</c:v>
                </c:pt>
                <c:pt idx="95028">
                  <c:v>0.83588785046728986</c:v>
                </c:pt>
                <c:pt idx="95029">
                  <c:v>0.8355754857997012</c:v>
                </c:pt>
                <c:pt idx="95030">
                  <c:v>0.83551401869158881</c:v>
                </c:pt>
                <c:pt idx="95031">
                  <c:v>0.83582647718773373</c:v>
                </c:pt>
                <c:pt idx="95032">
                  <c:v>0.8362616822429908</c:v>
                </c:pt>
                <c:pt idx="95033">
                  <c:v>0.83601045946955543</c:v>
                </c:pt>
                <c:pt idx="95034">
                  <c:v>0.83563690698543147</c:v>
                </c:pt>
                <c:pt idx="95035">
                  <c:v>0.83526335450130751</c:v>
                </c:pt>
                <c:pt idx="95036">
                  <c:v>0.83532486930545191</c:v>
                </c:pt>
                <c:pt idx="95037">
                  <c:v>0.83532486930545191</c:v>
                </c:pt>
                <c:pt idx="95038">
                  <c:v>0.83563690698543147</c:v>
                </c:pt>
                <c:pt idx="95039">
                  <c:v>0.83495145631067968</c:v>
                </c:pt>
                <c:pt idx="95040">
                  <c:v>0.83563690698543147</c:v>
                </c:pt>
                <c:pt idx="95041">
                  <c:v>0.83557548579970109</c:v>
                </c:pt>
                <c:pt idx="95042">
                  <c:v>0.83563690698543147</c:v>
                </c:pt>
                <c:pt idx="95043">
                  <c:v>0.83532486930545191</c:v>
                </c:pt>
                <c:pt idx="95044">
                  <c:v>0.83532486930545191</c:v>
                </c:pt>
                <c:pt idx="95045">
                  <c:v>0.83532486930545191</c:v>
                </c:pt>
                <c:pt idx="95046">
                  <c:v>0.83532486930545191</c:v>
                </c:pt>
                <c:pt idx="95047">
                  <c:v>0.83569828230022403</c:v>
                </c:pt>
                <c:pt idx="95048">
                  <c:v>0.83544776119402997</c:v>
                </c:pt>
                <c:pt idx="95049">
                  <c:v>0.83538633818589025</c:v>
                </c:pt>
                <c:pt idx="95050">
                  <c:v>0.83532486930545191</c:v>
                </c:pt>
                <c:pt idx="95051">
                  <c:v>0.83532486930545191</c:v>
                </c:pt>
                <c:pt idx="95052">
                  <c:v>0.83532486930545191</c:v>
                </c:pt>
                <c:pt idx="95053">
                  <c:v>0.83538633818589025</c:v>
                </c:pt>
                <c:pt idx="95054">
                  <c:v>0.83569828230022403</c:v>
                </c:pt>
                <c:pt idx="95055">
                  <c:v>0.83538633818589025</c:v>
                </c:pt>
                <c:pt idx="95056">
                  <c:v>0.83582089552238814</c:v>
                </c:pt>
                <c:pt idx="95057">
                  <c:v>0.83550913838120111</c:v>
                </c:pt>
                <c:pt idx="95058">
                  <c:v>0.83550913838120111</c:v>
                </c:pt>
                <c:pt idx="95059">
                  <c:v>0.83544776119402997</c:v>
                </c:pt>
                <c:pt idx="95060">
                  <c:v>0.83544776119402997</c:v>
                </c:pt>
                <c:pt idx="95061">
                  <c:v>0.83538633818589025</c:v>
                </c:pt>
                <c:pt idx="95062">
                  <c:v>0.83538633818589025</c:v>
                </c:pt>
                <c:pt idx="95063">
                  <c:v>0.83569828230022403</c:v>
                </c:pt>
                <c:pt idx="95064">
                  <c:v>0.83575961179544622</c:v>
                </c:pt>
                <c:pt idx="95065">
                  <c:v>0.83569828230022403</c:v>
                </c:pt>
                <c:pt idx="95066">
                  <c:v>0.83538633818589025</c:v>
                </c:pt>
                <c:pt idx="95067">
                  <c:v>0.83538633818589025</c:v>
                </c:pt>
                <c:pt idx="95068">
                  <c:v>0.83569828230022403</c:v>
                </c:pt>
                <c:pt idx="95069">
                  <c:v>0.83532486930545191</c:v>
                </c:pt>
                <c:pt idx="95070">
                  <c:v>0.83594917787742895</c:v>
                </c:pt>
                <c:pt idx="95071">
                  <c:v>0.83594917787742895</c:v>
                </c:pt>
                <c:pt idx="95072">
                  <c:v>0.83601045946955543</c:v>
                </c:pt>
                <c:pt idx="95073">
                  <c:v>0.83563690698543147</c:v>
                </c:pt>
                <c:pt idx="95074">
                  <c:v>0.83601045946955543</c:v>
                </c:pt>
                <c:pt idx="95075">
                  <c:v>0.83538633818589025</c:v>
                </c:pt>
                <c:pt idx="95076">
                  <c:v>0.83544776119402997</c:v>
                </c:pt>
                <c:pt idx="95077">
                  <c:v>0.83582089552238814</c:v>
                </c:pt>
                <c:pt idx="95078">
                  <c:v>0.83582089552238814</c:v>
                </c:pt>
                <c:pt idx="95079">
                  <c:v>0.83588213353226415</c:v>
                </c:pt>
                <c:pt idx="95080">
                  <c:v>0.83550913838120111</c:v>
                </c:pt>
                <c:pt idx="95081">
                  <c:v>0.83544776119402997</c:v>
                </c:pt>
                <c:pt idx="95082">
                  <c:v>0.83538633818589025</c:v>
                </c:pt>
                <c:pt idx="95083">
                  <c:v>0.83532486930545191</c:v>
                </c:pt>
                <c:pt idx="95084">
                  <c:v>0.83601045946955543</c:v>
                </c:pt>
                <c:pt idx="95085">
                  <c:v>0.83601045946955543</c:v>
                </c:pt>
                <c:pt idx="95086">
                  <c:v>0.83594917787742895</c:v>
                </c:pt>
                <c:pt idx="95087">
                  <c:v>0.83594917787742895</c:v>
                </c:pt>
                <c:pt idx="95088">
                  <c:v>0.83588785046728986</c:v>
                </c:pt>
                <c:pt idx="95089">
                  <c:v>0.83632286995515692</c:v>
                </c:pt>
                <c:pt idx="95090">
                  <c:v>0.83538633818589025</c:v>
                </c:pt>
                <c:pt idx="95091">
                  <c:v>0.83544776119402997</c:v>
                </c:pt>
                <c:pt idx="95092">
                  <c:v>0.83550913838120111</c:v>
                </c:pt>
                <c:pt idx="95093">
                  <c:v>0.83550913838120111</c:v>
                </c:pt>
                <c:pt idx="95094">
                  <c:v>0.83569828230022403</c:v>
                </c:pt>
                <c:pt idx="95095">
                  <c:v>0.83569828230022403</c:v>
                </c:pt>
                <c:pt idx="95096">
                  <c:v>0.83557548579970109</c:v>
                </c:pt>
                <c:pt idx="95097">
                  <c:v>0.83620044876589394</c:v>
                </c:pt>
                <c:pt idx="95098">
                  <c:v>0.83582647718773373</c:v>
                </c:pt>
                <c:pt idx="95099">
                  <c:v>0.83620044876589394</c:v>
                </c:pt>
                <c:pt idx="95100">
                  <c:v>0.83588785046728986</c:v>
                </c:pt>
                <c:pt idx="95101">
                  <c:v>0.83594917787742895</c:v>
                </c:pt>
                <c:pt idx="95102">
                  <c:v>0.83594917787742895</c:v>
                </c:pt>
                <c:pt idx="95103">
                  <c:v>0.83563690698543147</c:v>
                </c:pt>
                <c:pt idx="95104">
                  <c:v>0.83563690698543147</c:v>
                </c:pt>
                <c:pt idx="95105">
                  <c:v>0.83569828230022403</c:v>
                </c:pt>
                <c:pt idx="95106">
                  <c:v>0.83532486930545191</c:v>
                </c:pt>
                <c:pt idx="95107">
                  <c:v>0.83569828230022403</c:v>
                </c:pt>
                <c:pt idx="95108">
                  <c:v>0.83569828230022403</c:v>
                </c:pt>
                <c:pt idx="95109">
                  <c:v>0.83569828230022403</c:v>
                </c:pt>
                <c:pt idx="95110">
                  <c:v>0.83607169529499625</c:v>
                </c:pt>
                <c:pt idx="95111">
                  <c:v>0.83601045946955543</c:v>
                </c:pt>
                <c:pt idx="95112">
                  <c:v>0.83594917787742895</c:v>
                </c:pt>
                <c:pt idx="95113">
                  <c:v>0.83588785046728986</c:v>
                </c:pt>
                <c:pt idx="95114">
                  <c:v>0.83582647718773373</c:v>
                </c:pt>
                <c:pt idx="95115">
                  <c:v>0.83582647718773373</c:v>
                </c:pt>
                <c:pt idx="95116">
                  <c:v>0.83563690698543147</c:v>
                </c:pt>
                <c:pt idx="95117">
                  <c:v>0.83601045946955543</c:v>
                </c:pt>
                <c:pt idx="95118">
                  <c:v>0.83601045946955543</c:v>
                </c:pt>
                <c:pt idx="95119">
                  <c:v>0.83569828230022403</c:v>
                </c:pt>
                <c:pt idx="95120">
                  <c:v>0.83569828230022403</c:v>
                </c:pt>
                <c:pt idx="95121">
                  <c:v>0.83601045946955543</c:v>
                </c:pt>
                <c:pt idx="95122">
                  <c:v>0.83601045946955543</c:v>
                </c:pt>
                <c:pt idx="95123">
                  <c:v>0.83601045946955543</c:v>
                </c:pt>
                <c:pt idx="95124">
                  <c:v>0.83607169529499625</c:v>
                </c:pt>
                <c:pt idx="95125">
                  <c:v>0.83619402985074631</c:v>
                </c:pt>
                <c:pt idx="95126">
                  <c:v>0.83550913838120111</c:v>
                </c:pt>
                <c:pt idx="95127">
                  <c:v>0.83544776119402997</c:v>
                </c:pt>
                <c:pt idx="95128">
                  <c:v>0.83550913838120111</c:v>
                </c:pt>
                <c:pt idx="95129">
                  <c:v>0.83550913838120111</c:v>
                </c:pt>
                <c:pt idx="95130">
                  <c:v>0.83557046979865779</c:v>
                </c:pt>
                <c:pt idx="95131">
                  <c:v>0.83557046979865779</c:v>
                </c:pt>
                <c:pt idx="95132">
                  <c:v>0.83557046979865779</c:v>
                </c:pt>
                <c:pt idx="95133">
                  <c:v>0.83519761372110379</c:v>
                </c:pt>
                <c:pt idx="95134">
                  <c:v>0.83550913838120111</c:v>
                </c:pt>
                <c:pt idx="95135">
                  <c:v>0.83607169529499625</c:v>
                </c:pt>
                <c:pt idx="95136">
                  <c:v>0.83594917787742895</c:v>
                </c:pt>
                <c:pt idx="95137">
                  <c:v>0.83632286995515692</c:v>
                </c:pt>
                <c:pt idx="95138">
                  <c:v>0.83607169529499625</c:v>
                </c:pt>
                <c:pt idx="95139">
                  <c:v>0.83607169529499625</c:v>
                </c:pt>
                <c:pt idx="95140">
                  <c:v>0.83601045946955543</c:v>
                </c:pt>
                <c:pt idx="95141">
                  <c:v>0.83601045946955543</c:v>
                </c:pt>
                <c:pt idx="95142">
                  <c:v>0.83601045946955543</c:v>
                </c:pt>
                <c:pt idx="95143">
                  <c:v>0.83601045946955543</c:v>
                </c:pt>
                <c:pt idx="95144">
                  <c:v>0.83601045946955543</c:v>
                </c:pt>
                <c:pt idx="95145">
                  <c:v>0.83601045946955543</c:v>
                </c:pt>
                <c:pt idx="95146">
                  <c:v>0.83601045946955543</c:v>
                </c:pt>
                <c:pt idx="95147">
                  <c:v>0.83601045946955543</c:v>
                </c:pt>
                <c:pt idx="95148">
                  <c:v>0.83594917787742895</c:v>
                </c:pt>
                <c:pt idx="95149">
                  <c:v>0.83569828230022403</c:v>
                </c:pt>
                <c:pt idx="95150">
                  <c:v>0.83582089552238814</c:v>
                </c:pt>
                <c:pt idx="95151">
                  <c:v>0.83582089552238814</c:v>
                </c:pt>
                <c:pt idx="95152">
                  <c:v>0.83544776119402997</c:v>
                </c:pt>
                <c:pt idx="95153">
                  <c:v>0.83550913838120111</c:v>
                </c:pt>
                <c:pt idx="95154">
                  <c:v>0.83550913838120111</c:v>
                </c:pt>
                <c:pt idx="95155">
                  <c:v>0.83557046979865779</c:v>
                </c:pt>
                <c:pt idx="95156">
                  <c:v>0.83588213353226415</c:v>
                </c:pt>
                <c:pt idx="95157">
                  <c:v>0.83588213353226415</c:v>
                </c:pt>
                <c:pt idx="95158">
                  <c:v>0.83557046979865779</c:v>
                </c:pt>
                <c:pt idx="95159">
                  <c:v>0.83519761372110379</c:v>
                </c:pt>
                <c:pt idx="95160">
                  <c:v>0.83550913838120111</c:v>
                </c:pt>
                <c:pt idx="95161">
                  <c:v>0.83557046979865779</c:v>
                </c:pt>
                <c:pt idx="95162">
                  <c:v>0.83557046979865779</c:v>
                </c:pt>
                <c:pt idx="95163">
                  <c:v>0.83550913838120111</c:v>
                </c:pt>
                <c:pt idx="95164">
                  <c:v>0.83582089552238814</c:v>
                </c:pt>
                <c:pt idx="95165">
                  <c:v>0.83607169529499625</c:v>
                </c:pt>
                <c:pt idx="95166">
                  <c:v>0.83569828230022403</c:v>
                </c:pt>
                <c:pt idx="95167">
                  <c:v>0.83569828230022403</c:v>
                </c:pt>
                <c:pt idx="95168">
                  <c:v>0.83538633818589025</c:v>
                </c:pt>
                <c:pt idx="95169">
                  <c:v>0.83544776119402997</c:v>
                </c:pt>
                <c:pt idx="95170">
                  <c:v>0.83550913838120111</c:v>
                </c:pt>
                <c:pt idx="95171">
                  <c:v>0.83544776119402997</c:v>
                </c:pt>
                <c:pt idx="95172">
                  <c:v>0.83582089552238814</c:v>
                </c:pt>
                <c:pt idx="95173">
                  <c:v>0.83582089552238814</c:v>
                </c:pt>
                <c:pt idx="95174">
                  <c:v>0.83575961179544611</c:v>
                </c:pt>
                <c:pt idx="95175">
                  <c:v>0.83594917787742895</c:v>
                </c:pt>
                <c:pt idx="95176">
                  <c:v>0.83557548579970109</c:v>
                </c:pt>
                <c:pt idx="95177">
                  <c:v>0.83588785046728986</c:v>
                </c:pt>
                <c:pt idx="95178">
                  <c:v>0.83594917787742895</c:v>
                </c:pt>
                <c:pt idx="95179">
                  <c:v>0.83594917787742895</c:v>
                </c:pt>
                <c:pt idx="95180">
                  <c:v>0.83601045946955543</c:v>
                </c:pt>
                <c:pt idx="95181">
                  <c:v>0.83569828230022403</c:v>
                </c:pt>
                <c:pt idx="95182">
                  <c:v>0.83538633818589025</c:v>
                </c:pt>
                <c:pt idx="95183">
                  <c:v>0.83544776119402997</c:v>
                </c:pt>
                <c:pt idx="95184">
                  <c:v>0.83544776119402997</c:v>
                </c:pt>
                <c:pt idx="95185">
                  <c:v>0.83550913838120111</c:v>
                </c:pt>
                <c:pt idx="95186">
                  <c:v>0.83550913838120111</c:v>
                </c:pt>
                <c:pt idx="95187">
                  <c:v>0.83557046979865779</c:v>
                </c:pt>
                <c:pt idx="95188">
                  <c:v>0.83519761372110379</c:v>
                </c:pt>
                <c:pt idx="95189">
                  <c:v>0.83513614323013807</c:v>
                </c:pt>
                <c:pt idx="95190">
                  <c:v>0.83538633818589025</c:v>
                </c:pt>
                <c:pt idx="95191">
                  <c:v>0.83538633818589025</c:v>
                </c:pt>
                <c:pt idx="95192">
                  <c:v>0.83575961179544611</c:v>
                </c:pt>
                <c:pt idx="95193">
                  <c:v>0.83538633818589025</c:v>
                </c:pt>
                <c:pt idx="95194">
                  <c:v>0.83569828230022403</c:v>
                </c:pt>
                <c:pt idx="95195">
                  <c:v>0.83613288540500197</c:v>
                </c:pt>
                <c:pt idx="95196">
                  <c:v>0.83619402985074631</c:v>
                </c:pt>
                <c:pt idx="95197">
                  <c:v>0.83582089552238814</c:v>
                </c:pt>
                <c:pt idx="95198">
                  <c:v>0.83575961179544611</c:v>
                </c:pt>
                <c:pt idx="95199">
                  <c:v>0.83569828230022403</c:v>
                </c:pt>
                <c:pt idx="95200">
                  <c:v>0.83575961179544611</c:v>
                </c:pt>
                <c:pt idx="95201">
                  <c:v>0.83619402985074631</c:v>
                </c:pt>
                <c:pt idx="95202">
                  <c:v>0.83625512868332708</c:v>
                </c:pt>
                <c:pt idx="95203">
                  <c:v>0.83588213353226415</c:v>
                </c:pt>
                <c:pt idx="95204">
                  <c:v>0.83550913838120111</c:v>
                </c:pt>
                <c:pt idx="95205">
                  <c:v>0.83557046979865779</c:v>
                </c:pt>
                <c:pt idx="95206">
                  <c:v>0.8356317554975774</c:v>
                </c:pt>
                <c:pt idx="95207">
                  <c:v>0.8353204172876304</c:v>
                </c:pt>
                <c:pt idx="95208">
                  <c:v>0.83569299552906118</c:v>
                </c:pt>
                <c:pt idx="95209">
                  <c:v>0.83569299552906118</c:v>
                </c:pt>
                <c:pt idx="95210">
                  <c:v>0.8353204172876304</c:v>
                </c:pt>
                <c:pt idx="95211">
                  <c:v>0.8356317554975774</c:v>
                </c:pt>
                <c:pt idx="95212">
                  <c:v>0.83557046979865779</c:v>
                </c:pt>
                <c:pt idx="95213">
                  <c:v>0.83557046979865779</c:v>
                </c:pt>
                <c:pt idx="95214">
                  <c:v>0.83557046979865779</c:v>
                </c:pt>
                <c:pt idx="95215">
                  <c:v>0.83557046979865779</c:v>
                </c:pt>
                <c:pt idx="95216">
                  <c:v>0.83557046979865779</c:v>
                </c:pt>
                <c:pt idx="95217">
                  <c:v>0.83525903838986215</c:v>
                </c:pt>
                <c:pt idx="95218">
                  <c:v>0.83525903838986215</c:v>
                </c:pt>
                <c:pt idx="95219">
                  <c:v>0.83525903838986215</c:v>
                </c:pt>
                <c:pt idx="95220">
                  <c:v>0.83557046979865779</c:v>
                </c:pt>
                <c:pt idx="95221">
                  <c:v>0.83582089552238814</c:v>
                </c:pt>
                <c:pt idx="95222">
                  <c:v>0.83575961179544622</c:v>
                </c:pt>
                <c:pt idx="95223">
                  <c:v>0.83569828230022403</c:v>
                </c:pt>
                <c:pt idx="95224">
                  <c:v>0.83563690698543147</c:v>
                </c:pt>
                <c:pt idx="95225">
                  <c:v>0.83526335450130751</c:v>
                </c:pt>
                <c:pt idx="95226">
                  <c:v>0.83526335450130751</c:v>
                </c:pt>
                <c:pt idx="95227">
                  <c:v>0.83601045946955543</c:v>
                </c:pt>
                <c:pt idx="95228">
                  <c:v>0.83563690698543147</c:v>
                </c:pt>
                <c:pt idx="95229">
                  <c:v>0.8362616822429908</c:v>
                </c:pt>
                <c:pt idx="95230">
                  <c:v>0.8362616822429908</c:v>
                </c:pt>
                <c:pt idx="95231">
                  <c:v>0.83588785046728986</c:v>
                </c:pt>
                <c:pt idx="95232">
                  <c:v>0.83588785046728986</c:v>
                </c:pt>
                <c:pt idx="95233">
                  <c:v>0.8362616822429908</c:v>
                </c:pt>
                <c:pt idx="95234">
                  <c:v>0.8362616822429908</c:v>
                </c:pt>
                <c:pt idx="95235">
                  <c:v>0.83594917787742895</c:v>
                </c:pt>
                <c:pt idx="95236">
                  <c:v>0.83588785046728986</c:v>
                </c:pt>
                <c:pt idx="95237">
                  <c:v>0.83588785046728986</c:v>
                </c:pt>
                <c:pt idx="95238">
                  <c:v>0.83594917787742895</c:v>
                </c:pt>
                <c:pt idx="95239">
                  <c:v>0.83594917787742895</c:v>
                </c:pt>
                <c:pt idx="95240">
                  <c:v>0.83594917787742895</c:v>
                </c:pt>
                <c:pt idx="95241">
                  <c:v>0.83632286995515692</c:v>
                </c:pt>
                <c:pt idx="95242">
                  <c:v>0.83569828230022403</c:v>
                </c:pt>
                <c:pt idx="95243">
                  <c:v>0.83544776119402997</c:v>
                </c:pt>
                <c:pt idx="95244">
                  <c:v>0.83575961179544622</c:v>
                </c:pt>
                <c:pt idx="95245">
                  <c:v>0.83569828230022403</c:v>
                </c:pt>
                <c:pt idx="95246">
                  <c:v>0.83532486930545191</c:v>
                </c:pt>
                <c:pt idx="95247">
                  <c:v>0.83526335450130751</c:v>
                </c:pt>
                <c:pt idx="95248">
                  <c:v>0.83594917787742895</c:v>
                </c:pt>
                <c:pt idx="95249">
                  <c:v>0.83601045946955543</c:v>
                </c:pt>
                <c:pt idx="95250">
                  <c:v>0.83601045946955543</c:v>
                </c:pt>
                <c:pt idx="95251">
                  <c:v>0.83594917787742895</c:v>
                </c:pt>
                <c:pt idx="95252">
                  <c:v>0.83594917787742895</c:v>
                </c:pt>
                <c:pt idx="95253">
                  <c:v>0.83594917787742895</c:v>
                </c:pt>
                <c:pt idx="95254">
                  <c:v>0.83532486930545191</c:v>
                </c:pt>
                <c:pt idx="95255">
                  <c:v>0.83575961179544611</c:v>
                </c:pt>
                <c:pt idx="95256">
                  <c:v>0.83575961179544611</c:v>
                </c:pt>
                <c:pt idx="95257">
                  <c:v>0.83607169529499625</c:v>
                </c:pt>
                <c:pt idx="95258">
                  <c:v>0.83613288540500197</c:v>
                </c:pt>
                <c:pt idx="95259">
                  <c:v>0.83613288540500197</c:v>
                </c:pt>
                <c:pt idx="95260">
                  <c:v>0.83544776119402997</c:v>
                </c:pt>
                <c:pt idx="95261">
                  <c:v>0.83550913838120111</c:v>
                </c:pt>
                <c:pt idx="95262">
                  <c:v>0.83557046979865779</c:v>
                </c:pt>
                <c:pt idx="95263">
                  <c:v>0.83525903838986215</c:v>
                </c:pt>
                <c:pt idx="95264">
                  <c:v>0.83550913838120111</c:v>
                </c:pt>
                <c:pt idx="95265">
                  <c:v>0.83507462686567158</c:v>
                </c:pt>
                <c:pt idx="95266">
                  <c:v>0.83582089552238814</c:v>
                </c:pt>
                <c:pt idx="95267">
                  <c:v>0.83550913838120111</c:v>
                </c:pt>
                <c:pt idx="95268">
                  <c:v>0.83544776119402997</c:v>
                </c:pt>
                <c:pt idx="95269">
                  <c:v>0.83544776119402997</c:v>
                </c:pt>
                <c:pt idx="95270">
                  <c:v>0.83550913838120111</c:v>
                </c:pt>
                <c:pt idx="95271">
                  <c:v>0.83557046979865779</c:v>
                </c:pt>
                <c:pt idx="95272">
                  <c:v>0.8356317554975774</c:v>
                </c:pt>
                <c:pt idx="95273">
                  <c:v>0.83594332587621178</c:v>
                </c:pt>
                <c:pt idx="95274">
                  <c:v>0.8356317554975774</c:v>
                </c:pt>
                <c:pt idx="95275">
                  <c:v>0.83569299552906118</c:v>
                </c:pt>
                <c:pt idx="95276">
                  <c:v>0.8356317554975774</c:v>
                </c:pt>
                <c:pt idx="95277">
                  <c:v>0.8356317554975774</c:v>
                </c:pt>
                <c:pt idx="95278">
                  <c:v>0.83519761372110379</c:v>
                </c:pt>
                <c:pt idx="95279">
                  <c:v>0.83582089552238814</c:v>
                </c:pt>
                <c:pt idx="95280">
                  <c:v>0.83607169529499625</c:v>
                </c:pt>
                <c:pt idx="95281">
                  <c:v>0.83607169529499625</c:v>
                </c:pt>
                <c:pt idx="95282">
                  <c:v>0.83601045946955543</c:v>
                </c:pt>
                <c:pt idx="95283">
                  <c:v>0.83607169529499625</c:v>
                </c:pt>
                <c:pt idx="95284">
                  <c:v>0.83607169529499625</c:v>
                </c:pt>
                <c:pt idx="95285">
                  <c:v>0.83607169529499625</c:v>
                </c:pt>
                <c:pt idx="95286">
                  <c:v>0.83601045946955543</c:v>
                </c:pt>
                <c:pt idx="95287">
                  <c:v>0.8363840119536794</c:v>
                </c:pt>
                <c:pt idx="95288">
                  <c:v>0.83538633818589025</c:v>
                </c:pt>
                <c:pt idx="95289">
                  <c:v>0.83575961179544622</c:v>
                </c:pt>
                <c:pt idx="95290">
                  <c:v>0.83544776119402997</c:v>
                </c:pt>
                <c:pt idx="95291">
                  <c:v>0.83544776119402997</c:v>
                </c:pt>
                <c:pt idx="95292">
                  <c:v>0.83575961179544611</c:v>
                </c:pt>
                <c:pt idx="95293">
                  <c:v>0.83607169529499625</c:v>
                </c:pt>
                <c:pt idx="95294">
                  <c:v>0.83601045946955543</c:v>
                </c:pt>
                <c:pt idx="95295">
                  <c:v>0.83601045946955543</c:v>
                </c:pt>
                <c:pt idx="95296">
                  <c:v>0.83601045946955543</c:v>
                </c:pt>
                <c:pt idx="95297">
                  <c:v>0.83601045946955543</c:v>
                </c:pt>
                <c:pt idx="95298">
                  <c:v>0.83632286995515692</c:v>
                </c:pt>
                <c:pt idx="95299">
                  <c:v>0.83601045946955543</c:v>
                </c:pt>
                <c:pt idx="95300">
                  <c:v>0.83601045946955543</c:v>
                </c:pt>
                <c:pt idx="95301">
                  <c:v>0.83594917787742895</c:v>
                </c:pt>
                <c:pt idx="95302">
                  <c:v>0.83563690698543147</c:v>
                </c:pt>
                <c:pt idx="95303">
                  <c:v>0.83632286995515692</c:v>
                </c:pt>
                <c:pt idx="95304">
                  <c:v>0.83601045946955543</c:v>
                </c:pt>
                <c:pt idx="95305">
                  <c:v>0.83601045946955543</c:v>
                </c:pt>
                <c:pt idx="95306">
                  <c:v>0.83594917787742895</c:v>
                </c:pt>
                <c:pt idx="95307">
                  <c:v>0.83594917787742895</c:v>
                </c:pt>
                <c:pt idx="95308">
                  <c:v>0.8362616822429908</c:v>
                </c:pt>
                <c:pt idx="95309">
                  <c:v>0.8362616822429908</c:v>
                </c:pt>
                <c:pt idx="95310">
                  <c:v>0.83588785046728986</c:v>
                </c:pt>
                <c:pt idx="95311">
                  <c:v>0.83613916947250277</c:v>
                </c:pt>
                <c:pt idx="95312">
                  <c:v>0.83613916947250277</c:v>
                </c:pt>
                <c:pt idx="95313">
                  <c:v>0.83582647718773373</c:v>
                </c:pt>
                <c:pt idx="95314">
                  <c:v>0.83588785046728986</c:v>
                </c:pt>
                <c:pt idx="95315">
                  <c:v>0.83588785046728986</c:v>
                </c:pt>
                <c:pt idx="95316">
                  <c:v>0.83594917787742895</c:v>
                </c:pt>
                <c:pt idx="95317">
                  <c:v>0.83594917787742895</c:v>
                </c:pt>
                <c:pt idx="95318">
                  <c:v>0.83588785046728986</c:v>
                </c:pt>
                <c:pt idx="95319">
                  <c:v>0.83607784431137722</c:v>
                </c:pt>
                <c:pt idx="95320">
                  <c:v>0.83570359281437123</c:v>
                </c:pt>
                <c:pt idx="95321">
                  <c:v>0.83582647718773373</c:v>
                </c:pt>
                <c:pt idx="95322">
                  <c:v>0.83557548579970109</c:v>
                </c:pt>
                <c:pt idx="95323">
                  <c:v>0.83569828230022403</c:v>
                </c:pt>
                <c:pt idx="95324">
                  <c:v>0.83563690698543147</c:v>
                </c:pt>
                <c:pt idx="95325">
                  <c:v>0.83526335450130751</c:v>
                </c:pt>
                <c:pt idx="95326">
                  <c:v>0.83557548579970109</c:v>
                </c:pt>
                <c:pt idx="95327">
                  <c:v>0.83520179372197312</c:v>
                </c:pt>
                <c:pt idx="95328">
                  <c:v>0.83557548579970109</c:v>
                </c:pt>
                <c:pt idx="95329">
                  <c:v>0.83551401869158892</c:v>
                </c:pt>
                <c:pt idx="95330">
                  <c:v>0.83588785046728986</c:v>
                </c:pt>
                <c:pt idx="95331">
                  <c:v>0.83601045946955543</c:v>
                </c:pt>
                <c:pt idx="95332">
                  <c:v>0.83607169529499625</c:v>
                </c:pt>
                <c:pt idx="95333">
                  <c:v>0.83532486930545191</c:v>
                </c:pt>
                <c:pt idx="95334">
                  <c:v>0.83569828230022403</c:v>
                </c:pt>
                <c:pt idx="95335">
                  <c:v>0.83575961179544622</c:v>
                </c:pt>
                <c:pt idx="95336">
                  <c:v>0.83544776119402997</c:v>
                </c:pt>
                <c:pt idx="95337">
                  <c:v>0.83538633818589025</c:v>
                </c:pt>
                <c:pt idx="95338">
                  <c:v>0.83532486930545191</c:v>
                </c:pt>
                <c:pt idx="95339">
                  <c:v>0.83563690698543147</c:v>
                </c:pt>
                <c:pt idx="95340">
                  <c:v>0.83557548579970109</c:v>
                </c:pt>
                <c:pt idx="95341">
                  <c:v>0.83551401869158892</c:v>
                </c:pt>
                <c:pt idx="95342">
                  <c:v>0.83551401869158892</c:v>
                </c:pt>
                <c:pt idx="95343">
                  <c:v>0.83526335450130751</c:v>
                </c:pt>
                <c:pt idx="95344">
                  <c:v>0.83569828230022403</c:v>
                </c:pt>
                <c:pt idx="95345">
                  <c:v>0.83544776119402997</c:v>
                </c:pt>
                <c:pt idx="95346">
                  <c:v>0.83550913838120111</c:v>
                </c:pt>
                <c:pt idx="95347">
                  <c:v>0.83550913838120111</c:v>
                </c:pt>
                <c:pt idx="95348">
                  <c:v>0.83544776119402997</c:v>
                </c:pt>
                <c:pt idx="95349">
                  <c:v>0.83513614323013807</c:v>
                </c:pt>
                <c:pt idx="95350">
                  <c:v>0.83588213353226415</c:v>
                </c:pt>
                <c:pt idx="95351">
                  <c:v>0.83550913838120111</c:v>
                </c:pt>
                <c:pt idx="95352">
                  <c:v>0.83550913838120111</c:v>
                </c:pt>
                <c:pt idx="95353">
                  <c:v>0.83544776119402997</c:v>
                </c:pt>
                <c:pt idx="95354">
                  <c:v>0.83575961179544622</c:v>
                </c:pt>
                <c:pt idx="95355">
                  <c:v>0.83544776119402997</c:v>
                </c:pt>
                <c:pt idx="95356">
                  <c:v>0.83582089552238814</c:v>
                </c:pt>
                <c:pt idx="95357">
                  <c:v>0.83544776119402997</c:v>
                </c:pt>
                <c:pt idx="95358">
                  <c:v>0.83538633818589025</c:v>
                </c:pt>
                <c:pt idx="95359">
                  <c:v>0.83563690698543147</c:v>
                </c:pt>
                <c:pt idx="95360">
                  <c:v>0.83594917787742895</c:v>
                </c:pt>
                <c:pt idx="95361">
                  <c:v>0.83551401869158881</c:v>
                </c:pt>
                <c:pt idx="95362">
                  <c:v>0.83582647718773373</c:v>
                </c:pt>
                <c:pt idx="95363">
                  <c:v>0.83620044876589394</c:v>
                </c:pt>
                <c:pt idx="95364">
                  <c:v>0.83594917787742895</c:v>
                </c:pt>
                <c:pt idx="95365">
                  <c:v>0.83563690698543147</c:v>
                </c:pt>
                <c:pt idx="95366">
                  <c:v>0.83532486930545191</c:v>
                </c:pt>
                <c:pt idx="95367">
                  <c:v>0.83563690698543147</c:v>
                </c:pt>
                <c:pt idx="95368">
                  <c:v>0.83526335450130751</c:v>
                </c:pt>
                <c:pt idx="95369">
                  <c:v>0.83526335450130751</c:v>
                </c:pt>
                <c:pt idx="95370">
                  <c:v>0.83563690698543147</c:v>
                </c:pt>
                <c:pt idx="95371">
                  <c:v>0.83601045946955543</c:v>
                </c:pt>
                <c:pt idx="95372">
                  <c:v>0.83569828230022403</c:v>
                </c:pt>
                <c:pt idx="95373">
                  <c:v>0.83569828230022403</c:v>
                </c:pt>
                <c:pt idx="95374">
                  <c:v>0.83594917787742895</c:v>
                </c:pt>
                <c:pt idx="95375">
                  <c:v>0.83588785046728986</c:v>
                </c:pt>
                <c:pt idx="95376">
                  <c:v>0.83588785046728986</c:v>
                </c:pt>
                <c:pt idx="95377">
                  <c:v>0.83582647718773373</c:v>
                </c:pt>
                <c:pt idx="95378">
                  <c:v>0.83588785046728986</c:v>
                </c:pt>
                <c:pt idx="95379">
                  <c:v>0.83601045946955543</c:v>
                </c:pt>
                <c:pt idx="95380">
                  <c:v>0.83563690698543147</c:v>
                </c:pt>
                <c:pt idx="95381">
                  <c:v>0.83563690698543147</c:v>
                </c:pt>
                <c:pt idx="95382">
                  <c:v>0.83563690698543147</c:v>
                </c:pt>
                <c:pt idx="95383">
                  <c:v>0.83532486930545191</c:v>
                </c:pt>
                <c:pt idx="95384">
                  <c:v>0.83569828230022403</c:v>
                </c:pt>
                <c:pt idx="95385">
                  <c:v>0.83532486930545191</c:v>
                </c:pt>
                <c:pt idx="95386">
                  <c:v>0.83563690698543147</c:v>
                </c:pt>
                <c:pt idx="95387">
                  <c:v>0.83594917787742895</c:v>
                </c:pt>
                <c:pt idx="95388">
                  <c:v>0.83588785046728986</c:v>
                </c:pt>
                <c:pt idx="95389">
                  <c:v>0.83620044876589394</c:v>
                </c:pt>
                <c:pt idx="95390">
                  <c:v>0.83620044876589394</c:v>
                </c:pt>
                <c:pt idx="95391">
                  <c:v>0.83620044876589394</c:v>
                </c:pt>
                <c:pt idx="95392">
                  <c:v>0.83582647718773373</c:v>
                </c:pt>
                <c:pt idx="95393">
                  <c:v>0.83582647718773373</c:v>
                </c:pt>
                <c:pt idx="95394">
                  <c:v>0.83613916947250277</c:v>
                </c:pt>
                <c:pt idx="95395">
                  <c:v>0.83576505798728018</c:v>
                </c:pt>
                <c:pt idx="95396">
                  <c:v>0.83582647718773373</c:v>
                </c:pt>
                <c:pt idx="95397">
                  <c:v>0.83588785046728986</c:v>
                </c:pt>
                <c:pt idx="95398">
                  <c:v>0.83594917787742895</c:v>
                </c:pt>
                <c:pt idx="95399">
                  <c:v>0.83557548579970109</c:v>
                </c:pt>
                <c:pt idx="95400">
                  <c:v>0.83594917787742895</c:v>
                </c:pt>
                <c:pt idx="95401">
                  <c:v>0.83588785046728986</c:v>
                </c:pt>
                <c:pt idx="95402">
                  <c:v>0.83582647718773373</c:v>
                </c:pt>
                <c:pt idx="95403">
                  <c:v>0.83588785046728986</c:v>
                </c:pt>
                <c:pt idx="95404">
                  <c:v>0.83601045946955543</c:v>
                </c:pt>
                <c:pt idx="95405">
                  <c:v>0.83594917787742895</c:v>
                </c:pt>
                <c:pt idx="95406">
                  <c:v>0.8362616822429908</c:v>
                </c:pt>
                <c:pt idx="95407">
                  <c:v>0.83594917787742895</c:v>
                </c:pt>
                <c:pt idx="95408">
                  <c:v>0.83594917787742895</c:v>
                </c:pt>
                <c:pt idx="95409">
                  <c:v>0.83563690698543147</c:v>
                </c:pt>
                <c:pt idx="95410">
                  <c:v>0.83563690698543147</c:v>
                </c:pt>
                <c:pt idx="95411">
                  <c:v>0.83607169529499636</c:v>
                </c:pt>
                <c:pt idx="95412">
                  <c:v>0.83575961179544622</c:v>
                </c:pt>
                <c:pt idx="95413">
                  <c:v>0.83538633818589025</c:v>
                </c:pt>
                <c:pt idx="95414">
                  <c:v>0.83544776119402997</c:v>
                </c:pt>
                <c:pt idx="95415">
                  <c:v>0.83538633818589025</c:v>
                </c:pt>
                <c:pt idx="95416">
                  <c:v>0.83532486930545191</c:v>
                </c:pt>
                <c:pt idx="95417">
                  <c:v>0.83569828230022403</c:v>
                </c:pt>
                <c:pt idx="95418">
                  <c:v>0.83601045946955543</c:v>
                </c:pt>
                <c:pt idx="95419">
                  <c:v>0.83557548579970109</c:v>
                </c:pt>
                <c:pt idx="95420">
                  <c:v>0.83563690698543147</c:v>
                </c:pt>
                <c:pt idx="95421">
                  <c:v>0.83601045946955543</c:v>
                </c:pt>
                <c:pt idx="95422">
                  <c:v>0.83563690698543147</c:v>
                </c:pt>
                <c:pt idx="95423">
                  <c:v>0.83569828230022403</c:v>
                </c:pt>
                <c:pt idx="95424">
                  <c:v>0.83569828230022403</c:v>
                </c:pt>
                <c:pt idx="95425">
                  <c:v>0.83601045946955543</c:v>
                </c:pt>
                <c:pt idx="95426">
                  <c:v>0.83632286995515692</c:v>
                </c:pt>
                <c:pt idx="95427">
                  <c:v>0.83601045946955543</c:v>
                </c:pt>
                <c:pt idx="95428">
                  <c:v>0.83569828230022403</c:v>
                </c:pt>
                <c:pt idx="95429">
                  <c:v>0.83607169529499625</c:v>
                </c:pt>
                <c:pt idx="95430">
                  <c:v>0.83607169529499625</c:v>
                </c:pt>
                <c:pt idx="95431">
                  <c:v>0.83569828230022403</c:v>
                </c:pt>
                <c:pt idx="95432">
                  <c:v>0.83607169529499625</c:v>
                </c:pt>
                <c:pt idx="95433">
                  <c:v>0.8363840119536794</c:v>
                </c:pt>
                <c:pt idx="95434">
                  <c:v>0.8363840119536794</c:v>
                </c:pt>
                <c:pt idx="95435">
                  <c:v>0.83607169529499625</c:v>
                </c:pt>
                <c:pt idx="95436">
                  <c:v>0.83575961179544611</c:v>
                </c:pt>
                <c:pt idx="95437">
                  <c:v>0.83569828230022403</c:v>
                </c:pt>
                <c:pt idx="95438">
                  <c:v>0.83594917787742895</c:v>
                </c:pt>
                <c:pt idx="95439">
                  <c:v>0.8362616822429908</c:v>
                </c:pt>
                <c:pt idx="95440">
                  <c:v>0.83601045946955543</c:v>
                </c:pt>
                <c:pt idx="95441">
                  <c:v>0.83607169529499625</c:v>
                </c:pt>
                <c:pt idx="95442">
                  <c:v>0.83607169529499625</c:v>
                </c:pt>
                <c:pt idx="95443">
                  <c:v>0.8363840119536794</c:v>
                </c:pt>
                <c:pt idx="95444">
                  <c:v>0.83601045946955543</c:v>
                </c:pt>
                <c:pt idx="95445">
                  <c:v>0.83563690698543147</c:v>
                </c:pt>
                <c:pt idx="95446">
                  <c:v>0.83607169529499625</c:v>
                </c:pt>
                <c:pt idx="95447">
                  <c:v>0.83613288540500197</c:v>
                </c:pt>
                <c:pt idx="95448">
                  <c:v>0.83582089552238814</c:v>
                </c:pt>
                <c:pt idx="95449">
                  <c:v>0.83588213353226415</c:v>
                </c:pt>
                <c:pt idx="95450">
                  <c:v>0.83582089552238814</c:v>
                </c:pt>
                <c:pt idx="95451">
                  <c:v>0.83575961179544611</c:v>
                </c:pt>
                <c:pt idx="95452">
                  <c:v>0.83575961179544611</c:v>
                </c:pt>
                <c:pt idx="95453">
                  <c:v>0.83582089552238814</c:v>
                </c:pt>
                <c:pt idx="95454">
                  <c:v>0.83582089552238814</c:v>
                </c:pt>
                <c:pt idx="95455">
                  <c:v>0.83582089552238814</c:v>
                </c:pt>
                <c:pt idx="95456">
                  <c:v>0.83538633818589025</c:v>
                </c:pt>
                <c:pt idx="95457">
                  <c:v>0.83607169529499636</c:v>
                </c:pt>
                <c:pt idx="95458">
                  <c:v>0.83575961179544622</c:v>
                </c:pt>
                <c:pt idx="95459">
                  <c:v>0.83544776119402997</c:v>
                </c:pt>
                <c:pt idx="95460">
                  <c:v>0.83582089552238814</c:v>
                </c:pt>
                <c:pt idx="95461">
                  <c:v>0.83544776119402997</c:v>
                </c:pt>
                <c:pt idx="95462">
                  <c:v>0.83582089552238814</c:v>
                </c:pt>
                <c:pt idx="95463">
                  <c:v>0.83550913838120111</c:v>
                </c:pt>
                <c:pt idx="95464">
                  <c:v>0.83544776119402997</c:v>
                </c:pt>
                <c:pt idx="95465">
                  <c:v>0.83582089552238814</c:v>
                </c:pt>
                <c:pt idx="95466">
                  <c:v>0.83588213353226415</c:v>
                </c:pt>
                <c:pt idx="95467">
                  <c:v>0.83557046979865779</c:v>
                </c:pt>
                <c:pt idx="95468">
                  <c:v>0.83557046979865779</c:v>
                </c:pt>
                <c:pt idx="95469">
                  <c:v>0.8356317554975774</c:v>
                </c:pt>
                <c:pt idx="95470">
                  <c:v>0.8356317554975774</c:v>
                </c:pt>
                <c:pt idx="95471">
                  <c:v>0.8356317554975774</c:v>
                </c:pt>
                <c:pt idx="95472">
                  <c:v>0.8356317554975774</c:v>
                </c:pt>
                <c:pt idx="95473">
                  <c:v>0.83594332587621178</c:v>
                </c:pt>
                <c:pt idx="95474">
                  <c:v>0.83557046979865779</c:v>
                </c:pt>
                <c:pt idx="95475">
                  <c:v>0.83594332587621178</c:v>
                </c:pt>
                <c:pt idx="95476">
                  <c:v>0.83588213353226415</c:v>
                </c:pt>
                <c:pt idx="95477">
                  <c:v>0.83613288540500197</c:v>
                </c:pt>
                <c:pt idx="95478">
                  <c:v>0.83613288540500197</c:v>
                </c:pt>
                <c:pt idx="95479">
                  <c:v>0.83613288540500197</c:v>
                </c:pt>
                <c:pt idx="95480">
                  <c:v>0.83613288540500197</c:v>
                </c:pt>
                <c:pt idx="95481">
                  <c:v>0.83619402985074631</c:v>
                </c:pt>
                <c:pt idx="95482">
                  <c:v>0.83582089552238814</c:v>
                </c:pt>
                <c:pt idx="95483">
                  <c:v>0.83619402985074631</c:v>
                </c:pt>
                <c:pt idx="95484">
                  <c:v>0.83625512868332708</c:v>
                </c:pt>
                <c:pt idx="95485">
                  <c:v>0.83557046979865779</c:v>
                </c:pt>
                <c:pt idx="95486">
                  <c:v>0.83525903838986215</c:v>
                </c:pt>
                <c:pt idx="95487">
                  <c:v>0.83525903838986215</c:v>
                </c:pt>
                <c:pt idx="95488">
                  <c:v>0.83525903838986215</c:v>
                </c:pt>
                <c:pt idx="95489">
                  <c:v>0.83550913838120111</c:v>
                </c:pt>
                <c:pt idx="95490">
                  <c:v>0.83557046979865779</c:v>
                </c:pt>
                <c:pt idx="95491">
                  <c:v>0.83600447260529276</c:v>
                </c:pt>
                <c:pt idx="95492">
                  <c:v>0.8356317554975774</c:v>
                </c:pt>
                <c:pt idx="95493">
                  <c:v>0.83557046979865779</c:v>
                </c:pt>
                <c:pt idx="95494">
                  <c:v>0.83588213353226415</c:v>
                </c:pt>
                <c:pt idx="95495">
                  <c:v>0.83582089552238814</c:v>
                </c:pt>
                <c:pt idx="95496">
                  <c:v>0.83613288540500197</c:v>
                </c:pt>
                <c:pt idx="95497">
                  <c:v>0.83607169529499625</c:v>
                </c:pt>
                <c:pt idx="95498">
                  <c:v>0.83607169529499625</c:v>
                </c:pt>
                <c:pt idx="95499">
                  <c:v>0.83544776119402997</c:v>
                </c:pt>
                <c:pt idx="95500">
                  <c:v>0.83588213353226415</c:v>
                </c:pt>
                <c:pt idx="95501">
                  <c:v>0.83557046979865779</c:v>
                </c:pt>
                <c:pt idx="95502">
                  <c:v>0.83557046979865779</c:v>
                </c:pt>
                <c:pt idx="95503">
                  <c:v>0.83588213353226415</c:v>
                </c:pt>
                <c:pt idx="95504">
                  <c:v>0.83550913838120111</c:v>
                </c:pt>
                <c:pt idx="95505">
                  <c:v>0.83588213353226415</c:v>
                </c:pt>
                <c:pt idx="95506">
                  <c:v>0.83550913838120111</c:v>
                </c:pt>
                <c:pt idx="95507">
                  <c:v>0.83550913838120111</c:v>
                </c:pt>
                <c:pt idx="95508">
                  <c:v>0.83550913838120111</c:v>
                </c:pt>
                <c:pt idx="95509">
                  <c:v>0.83550913838120111</c:v>
                </c:pt>
                <c:pt idx="95510">
                  <c:v>0.83513614323013807</c:v>
                </c:pt>
                <c:pt idx="95511">
                  <c:v>0.83550913838120111</c:v>
                </c:pt>
                <c:pt idx="95512">
                  <c:v>0.83619402985074631</c:v>
                </c:pt>
                <c:pt idx="95513">
                  <c:v>0.83613288540500197</c:v>
                </c:pt>
                <c:pt idx="95514">
                  <c:v>0.83544776119402997</c:v>
                </c:pt>
                <c:pt idx="95515">
                  <c:v>0.83544776119402997</c:v>
                </c:pt>
                <c:pt idx="95516">
                  <c:v>0.83550913838120111</c:v>
                </c:pt>
                <c:pt idx="95517">
                  <c:v>0.83550913838120111</c:v>
                </c:pt>
                <c:pt idx="95518">
                  <c:v>0.83513614323013807</c:v>
                </c:pt>
                <c:pt idx="95519">
                  <c:v>0.83550913838120111</c:v>
                </c:pt>
                <c:pt idx="95520">
                  <c:v>0.83550913838120111</c:v>
                </c:pt>
                <c:pt idx="95521">
                  <c:v>0.83557046979865779</c:v>
                </c:pt>
                <c:pt idx="95522">
                  <c:v>0.83594332587621178</c:v>
                </c:pt>
                <c:pt idx="95523">
                  <c:v>0.8356317554975774</c:v>
                </c:pt>
                <c:pt idx="95524">
                  <c:v>0.83557046979865779</c:v>
                </c:pt>
                <c:pt idx="95525">
                  <c:v>0.83557046979865779</c:v>
                </c:pt>
                <c:pt idx="95526">
                  <c:v>0.83588213353226415</c:v>
                </c:pt>
                <c:pt idx="95527">
                  <c:v>0.83619402985074631</c:v>
                </c:pt>
                <c:pt idx="95528">
                  <c:v>0.83582089552238814</c:v>
                </c:pt>
                <c:pt idx="95529">
                  <c:v>0.83613288540500197</c:v>
                </c:pt>
                <c:pt idx="95530">
                  <c:v>0.83613288540500197</c:v>
                </c:pt>
                <c:pt idx="95531">
                  <c:v>0.83613288540500197</c:v>
                </c:pt>
                <c:pt idx="95532">
                  <c:v>0.83582089552238814</c:v>
                </c:pt>
                <c:pt idx="95533">
                  <c:v>0.83613288540500197</c:v>
                </c:pt>
                <c:pt idx="95534">
                  <c:v>0.83607169529499625</c:v>
                </c:pt>
                <c:pt idx="95535">
                  <c:v>0.83613288540500197</c:v>
                </c:pt>
                <c:pt idx="95536">
                  <c:v>0.83607169529499625</c:v>
                </c:pt>
                <c:pt idx="95537">
                  <c:v>0.83575961179544611</c:v>
                </c:pt>
                <c:pt idx="95538">
                  <c:v>0.83582089552238814</c:v>
                </c:pt>
                <c:pt idx="95539">
                  <c:v>0.83619402985074631</c:v>
                </c:pt>
                <c:pt idx="95540">
                  <c:v>0.83619402985074631</c:v>
                </c:pt>
                <c:pt idx="95541">
                  <c:v>0.83582089552238814</c:v>
                </c:pt>
                <c:pt idx="95542">
                  <c:v>0.83550913838120111</c:v>
                </c:pt>
                <c:pt idx="95543">
                  <c:v>0.83619402985074631</c:v>
                </c:pt>
                <c:pt idx="95544">
                  <c:v>0.83582089552238814</c:v>
                </c:pt>
                <c:pt idx="95545">
                  <c:v>0.83619402985074631</c:v>
                </c:pt>
                <c:pt idx="95546">
                  <c:v>0.83582089552238814</c:v>
                </c:pt>
                <c:pt idx="95547">
                  <c:v>0.83582089552238814</c:v>
                </c:pt>
                <c:pt idx="95548">
                  <c:v>0.83588213353226415</c:v>
                </c:pt>
                <c:pt idx="95549">
                  <c:v>0.83525903838986215</c:v>
                </c:pt>
                <c:pt idx="95550">
                  <c:v>0.8356317554975774</c:v>
                </c:pt>
                <c:pt idx="95551">
                  <c:v>0.83569299552906118</c:v>
                </c:pt>
                <c:pt idx="95552">
                  <c:v>0.83569299552906118</c:v>
                </c:pt>
                <c:pt idx="95553">
                  <c:v>0.83569299552906118</c:v>
                </c:pt>
                <c:pt idx="95554">
                  <c:v>0.83569299552906118</c:v>
                </c:pt>
                <c:pt idx="95555">
                  <c:v>0.83594332587621178</c:v>
                </c:pt>
                <c:pt idx="95556">
                  <c:v>0.83525903838986215</c:v>
                </c:pt>
                <c:pt idx="95557">
                  <c:v>0.8356317554975774</c:v>
                </c:pt>
                <c:pt idx="95558">
                  <c:v>0.83557046979865779</c:v>
                </c:pt>
                <c:pt idx="95559">
                  <c:v>0.83588213353226415</c:v>
                </c:pt>
                <c:pt idx="95560">
                  <c:v>0.83557046979865779</c:v>
                </c:pt>
                <c:pt idx="95561">
                  <c:v>0.83600447260529276</c:v>
                </c:pt>
                <c:pt idx="95562">
                  <c:v>0.83569299552906118</c:v>
                </c:pt>
                <c:pt idx="95563">
                  <c:v>0.83569299552906118</c:v>
                </c:pt>
                <c:pt idx="95564">
                  <c:v>0.83569299552906118</c:v>
                </c:pt>
                <c:pt idx="95565">
                  <c:v>0.8356317554975774</c:v>
                </c:pt>
                <c:pt idx="95566">
                  <c:v>0.83588213353226415</c:v>
                </c:pt>
                <c:pt idx="95567">
                  <c:v>0.83588213353226415</c:v>
                </c:pt>
                <c:pt idx="95568">
                  <c:v>0.83582089552238814</c:v>
                </c:pt>
                <c:pt idx="95569">
                  <c:v>0.83613288540500197</c:v>
                </c:pt>
                <c:pt idx="95570">
                  <c:v>0.83575961179544611</c:v>
                </c:pt>
                <c:pt idx="95571">
                  <c:v>0.83601045946955543</c:v>
                </c:pt>
                <c:pt idx="95572">
                  <c:v>0.83594917787742895</c:v>
                </c:pt>
                <c:pt idx="95573">
                  <c:v>0.83632286995515692</c:v>
                </c:pt>
                <c:pt idx="95574">
                  <c:v>0.83601045946955543</c:v>
                </c:pt>
                <c:pt idx="95575">
                  <c:v>0.83607169529499625</c:v>
                </c:pt>
                <c:pt idx="95576">
                  <c:v>0.83607169529499625</c:v>
                </c:pt>
                <c:pt idx="95577">
                  <c:v>0.83613288540500197</c:v>
                </c:pt>
                <c:pt idx="95578">
                  <c:v>0.83582089552238814</c:v>
                </c:pt>
                <c:pt idx="95579">
                  <c:v>0.83582089552238814</c:v>
                </c:pt>
                <c:pt idx="95580">
                  <c:v>0.83588213353226415</c:v>
                </c:pt>
                <c:pt idx="95581">
                  <c:v>0.83557046979865779</c:v>
                </c:pt>
                <c:pt idx="95582">
                  <c:v>0.83594332587621178</c:v>
                </c:pt>
                <c:pt idx="95583">
                  <c:v>0.83600447260529265</c:v>
                </c:pt>
                <c:pt idx="95584">
                  <c:v>0.8353204172876304</c:v>
                </c:pt>
                <c:pt idx="95585">
                  <c:v>0.8353204172876304</c:v>
                </c:pt>
                <c:pt idx="95586">
                  <c:v>0.8356317554975774</c:v>
                </c:pt>
                <c:pt idx="95587">
                  <c:v>0.83525903838986215</c:v>
                </c:pt>
                <c:pt idx="95588">
                  <c:v>0.83550913838120111</c:v>
                </c:pt>
                <c:pt idx="95589">
                  <c:v>0.83619402985074631</c:v>
                </c:pt>
                <c:pt idx="95590">
                  <c:v>0.83588213353226415</c:v>
                </c:pt>
                <c:pt idx="95591">
                  <c:v>0.83588213353226415</c:v>
                </c:pt>
                <c:pt idx="95592">
                  <c:v>0.83588213353226415</c:v>
                </c:pt>
                <c:pt idx="95593">
                  <c:v>0.83582089552238814</c:v>
                </c:pt>
                <c:pt idx="95594">
                  <c:v>0.83588213353226415</c:v>
                </c:pt>
                <c:pt idx="95595">
                  <c:v>0.83550913838120111</c:v>
                </c:pt>
                <c:pt idx="95596">
                  <c:v>0.83557046979865779</c:v>
                </c:pt>
                <c:pt idx="95597">
                  <c:v>0.8353204172876304</c:v>
                </c:pt>
                <c:pt idx="95598">
                  <c:v>0.83557046979865779</c:v>
                </c:pt>
                <c:pt idx="95599">
                  <c:v>0.83550913838120111</c:v>
                </c:pt>
                <c:pt idx="95600">
                  <c:v>0.83557046979865779</c:v>
                </c:pt>
                <c:pt idx="95601">
                  <c:v>0.8356317554975774</c:v>
                </c:pt>
                <c:pt idx="95602">
                  <c:v>0.83557046979865779</c:v>
                </c:pt>
                <c:pt idx="95603">
                  <c:v>0.83519761372110379</c:v>
                </c:pt>
                <c:pt idx="95604">
                  <c:v>0.83550913838120111</c:v>
                </c:pt>
                <c:pt idx="95605">
                  <c:v>0.83550913838120111</c:v>
                </c:pt>
                <c:pt idx="95606">
                  <c:v>0.83588213353226415</c:v>
                </c:pt>
                <c:pt idx="95607">
                  <c:v>0.83594332587621178</c:v>
                </c:pt>
                <c:pt idx="95608">
                  <c:v>0.8356317554975774</c:v>
                </c:pt>
                <c:pt idx="95609">
                  <c:v>0.83557046979865779</c:v>
                </c:pt>
                <c:pt idx="95610">
                  <c:v>0.83557046979865779</c:v>
                </c:pt>
                <c:pt idx="95611">
                  <c:v>0.83588213353226415</c:v>
                </c:pt>
                <c:pt idx="95612">
                  <c:v>0.83582089552238814</c:v>
                </c:pt>
                <c:pt idx="95613">
                  <c:v>0.83582089552238814</c:v>
                </c:pt>
                <c:pt idx="95614">
                  <c:v>0.83607169529499625</c:v>
                </c:pt>
                <c:pt idx="95615">
                  <c:v>0.83607169529499625</c:v>
                </c:pt>
                <c:pt idx="95616">
                  <c:v>0.83575961179544611</c:v>
                </c:pt>
                <c:pt idx="95617">
                  <c:v>0.83588213353226415</c:v>
                </c:pt>
                <c:pt idx="95618">
                  <c:v>0.83588213353226415</c:v>
                </c:pt>
                <c:pt idx="95619">
                  <c:v>0.83557046979865779</c:v>
                </c:pt>
                <c:pt idx="95620">
                  <c:v>0.83557046979865779</c:v>
                </c:pt>
                <c:pt idx="95621">
                  <c:v>0.83550913838120111</c:v>
                </c:pt>
                <c:pt idx="95622">
                  <c:v>0.83582089552238814</c:v>
                </c:pt>
                <c:pt idx="95623">
                  <c:v>0.83607169529499625</c:v>
                </c:pt>
                <c:pt idx="95624">
                  <c:v>0.83563690698543147</c:v>
                </c:pt>
                <c:pt idx="95625">
                  <c:v>0.83594917787742895</c:v>
                </c:pt>
                <c:pt idx="95626">
                  <c:v>0.83601045946955543</c:v>
                </c:pt>
                <c:pt idx="95627">
                  <c:v>0.83607169529499625</c:v>
                </c:pt>
                <c:pt idx="95628">
                  <c:v>0.83582089552238814</c:v>
                </c:pt>
                <c:pt idx="95629">
                  <c:v>0.83582089552238814</c:v>
                </c:pt>
                <c:pt idx="95630">
                  <c:v>0.83619402985074631</c:v>
                </c:pt>
                <c:pt idx="95631">
                  <c:v>0.83613288540500197</c:v>
                </c:pt>
                <c:pt idx="95632">
                  <c:v>0.83644510828976859</c:v>
                </c:pt>
                <c:pt idx="95633">
                  <c:v>0.83575961179544611</c:v>
                </c:pt>
                <c:pt idx="95634">
                  <c:v>0.83613288540500197</c:v>
                </c:pt>
                <c:pt idx="95635">
                  <c:v>0.83644510828976859</c:v>
                </c:pt>
                <c:pt idx="95636">
                  <c:v>0.83607169529499625</c:v>
                </c:pt>
                <c:pt idx="95637">
                  <c:v>0.83569828230022403</c:v>
                </c:pt>
                <c:pt idx="95638">
                  <c:v>0.83569828230022403</c:v>
                </c:pt>
                <c:pt idx="95639">
                  <c:v>0.83569828230022403</c:v>
                </c:pt>
                <c:pt idx="95640">
                  <c:v>0.83575961179544611</c:v>
                </c:pt>
                <c:pt idx="95641">
                  <c:v>0.83582089552238825</c:v>
                </c:pt>
                <c:pt idx="95642">
                  <c:v>0.83575961179544611</c:v>
                </c:pt>
                <c:pt idx="95643">
                  <c:v>0.83613288540500197</c:v>
                </c:pt>
                <c:pt idx="95644">
                  <c:v>0.83613288540500197</c:v>
                </c:pt>
                <c:pt idx="95645">
                  <c:v>0.83619402985074631</c:v>
                </c:pt>
                <c:pt idx="95646">
                  <c:v>0.83588213353226415</c:v>
                </c:pt>
                <c:pt idx="95647">
                  <c:v>0.83594332587621178</c:v>
                </c:pt>
                <c:pt idx="95648">
                  <c:v>0.8356317554975774</c:v>
                </c:pt>
                <c:pt idx="95649">
                  <c:v>0.83569299552906118</c:v>
                </c:pt>
                <c:pt idx="95650">
                  <c:v>0.83600447260529276</c:v>
                </c:pt>
                <c:pt idx="95651">
                  <c:v>0.83525903838986215</c:v>
                </c:pt>
                <c:pt idx="95652">
                  <c:v>0.83550913838120111</c:v>
                </c:pt>
                <c:pt idx="95653">
                  <c:v>0.83613288540500197</c:v>
                </c:pt>
                <c:pt idx="95654">
                  <c:v>0.83613288540500197</c:v>
                </c:pt>
                <c:pt idx="95655">
                  <c:v>0.83607169529499625</c:v>
                </c:pt>
                <c:pt idx="95656">
                  <c:v>0.83569828230022403</c:v>
                </c:pt>
                <c:pt idx="95657">
                  <c:v>0.83607169529499625</c:v>
                </c:pt>
                <c:pt idx="95658">
                  <c:v>0.83575961179544611</c:v>
                </c:pt>
                <c:pt idx="95659">
                  <c:v>0.83575961179544611</c:v>
                </c:pt>
                <c:pt idx="95660">
                  <c:v>0.83575961179544611</c:v>
                </c:pt>
                <c:pt idx="95661">
                  <c:v>0.83607169529499625</c:v>
                </c:pt>
                <c:pt idx="95662">
                  <c:v>0.83644510828976859</c:v>
                </c:pt>
                <c:pt idx="95663">
                  <c:v>0.83601045946955543</c:v>
                </c:pt>
                <c:pt idx="95664">
                  <c:v>0.83569828230022403</c:v>
                </c:pt>
                <c:pt idx="95665">
                  <c:v>0.83607169529499625</c:v>
                </c:pt>
                <c:pt idx="95666">
                  <c:v>0.83582089552238814</c:v>
                </c:pt>
                <c:pt idx="95667">
                  <c:v>0.83607169529499625</c:v>
                </c:pt>
                <c:pt idx="95668">
                  <c:v>0.83601045946955543</c:v>
                </c:pt>
                <c:pt idx="95669">
                  <c:v>0.83569828230022403</c:v>
                </c:pt>
                <c:pt idx="95670">
                  <c:v>0.83575961179544611</c:v>
                </c:pt>
                <c:pt idx="95671">
                  <c:v>0.83582089552238814</c:v>
                </c:pt>
                <c:pt idx="95672">
                  <c:v>0.83619402985074631</c:v>
                </c:pt>
                <c:pt idx="95673">
                  <c:v>0.83544776119402997</c:v>
                </c:pt>
                <c:pt idx="95674">
                  <c:v>0.83550913838120111</c:v>
                </c:pt>
                <c:pt idx="95675">
                  <c:v>0.83550913838120111</c:v>
                </c:pt>
                <c:pt idx="95676">
                  <c:v>0.83588213353226415</c:v>
                </c:pt>
                <c:pt idx="95677">
                  <c:v>0.83550913838120111</c:v>
                </c:pt>
                <c:pt idx="95678">
                  <c:v>0.83550913838120111</c:v>
                </c:pt>
                <c:pt idx="95679">
                  <c:v>0.83550913838120111</c:v>
                </c:pt>
                <c:pt idx="95680">
                  <c:v>0.83550913838120111</c:v>
                </c:pt>
                <c:pt idx="95681">
                  <c:v>0.83550913838120111</c:v>
                </c:pt>
                <c:pt idx="95682">
                  <c:v>0.83588213353226415</c:v>
                </c:pt>
                <c:pt idx="95683">
                  <c:v>0.8356317554975774</c:v>
                </c:pt>
                <c:pt idx="95684">
                  <c:v>0.8356317554975774</c:v>
                </c:pt>
                <c:pt idx="95685">
                  <c:v>0.83557046979865779</c:v>
                </c:pt>
                <c:pt idx="95686">
                  <c:v>0.83557046979865779</c:v>
                </c:pt>
                <c:pt idx="95687">
                  <c:v>0.83631618195376578</c:v>
                </c:pt>
                <c:pt idx="95688">
                  <c:v>0.83625512868332708</c:v>
                </c:pt>
                <c:pt idx="95689">
                  <c:v>0.83650615901455772</c:v>
                </c:pt>
                <c:pt idx="95690">
                  <c:v>0.83613288540500197</c:v>
                </c:pt>
                <c:pt idx="95691">
                  <c:v>0.83575961179544611</c:v>
                </c:pt>
                <c:pt idx="95692">
                  <c:v>0.83607169529499625</c:v>
                </c:pt>
                <c:pt idx="95693">
                  <c:v>0.83601045946955543</c:v>
                </c:pt>
                <c:pt idx="95694">
                  <c:v>0.83601045946955543</c:v>
                </c:pt>
                <c:pt idx="95695">
                  <c:v>0.83594917787742895</c:v>
                </c:pt>
                <c:pt idx="95696">
                  <c:v>0.83601045946955543</c:v>
                </c:pt>
                <c:pt idx="95697">
                  <c:v>0.83601045946955543</c:v>
                </c:pt>
                <c:pt idx="95698">
                  <c:v>0.83632286995515692</c:v>
                </c:pt>
                <c:pt idx="95699">
                  <c:v>0.83594917787742895</c:v>
                </c:pt>
                <c:pt idx="95700">
                  <c:v>0.83601045946955543</c:v>
                </c:pt>
                <c:pt idx="95701">
                  <c:v>0.83607169529499625</c:v>
                </c:pt>
                <c:pt idx="95702">
                  <c:v>0.83607169529499625</c:v>
                </c:pt>
                <c:pt idx="95703">
                  <c:v>0.83607169529499625</c:v>
                </c:pt>
                <c:pt idx="95704">
                  <c:v>0.83601045946955543</c:v>
                </c:pt>
                <c:pt idx="95705">
                  <c:v>0.83607169529499625</c:v>
                </c:pt>
                <c:pt idx="95706">
                  <c:v>0.83613288540500197</c:v>
                </c:pt>
                <c:pt idx="95707">
                  <c:v>0.83582089552238814</c:v>
                </c:pt>
                <c:pt idx="95708">
                  <c:v>0.8356317554975774</c:v>
                </c:pt>
                <c:pt idx="95709">
                  <c:v>0.8356317554975774</c:v>
                </c:pt>
                <c:pt idx="95710">
                  <c:v>0.83557046979865779</c:v>
                </c:pt>
                <c:pt idx="95711">
                  <c:v>0.83557046979865779</c:v>
                </c:pt>
                <c:pt idx="95712">
                  <c:v>0.8356317554975774</c:v>
                </c:pt>
                <c:pt idx="95713">
                  <c:v>0.8356317554975774</c:v>
                </c:pt>
                <c:pt idx="95714">
                  <c:v>0.8356317554975774</c:v>
                </c:pt>
                <c:pt idx="95715">
                  <c:v>0.8356317554975774</c:v>
                </c:pt>
                <c:pt idx="95716">
                  <c:v>0.8356317554975774</c:v>
                </c:pt>
                <c:pt idx="95717">
                  <c:v>0.8356317554975774</c:v>
                </c:pt>
                <c:pt idx="95718">
                  <c:v>0.8356317554975774</c:v>
                </c:pt>
                <c:pt idx="95719">
                  <c:v>0.83557046979865779</c:v>
                </c:pt>
                <c:pt idx="95720">
                  <c:v>0.83550913838120111</c:v>
                </c:pt>
                <c:pt idx="95721">
                  <c:v>0.83619402985074631</c:v>
                </c:pt>
                <c:pt idx="95722">
                  <c:v>0.83619402985074631</c:v>
                </c:pt>
                <c:pt idx="95723">
                  <c:v>0.83607169529499625</c:v>
                </c:pt>
                <c:pt idx="95724">
                  <c:v>0.83644510828976859</c:v>
                </c:pt>
                <c:pt idx="95725">
                  <c:v>0.83607169529499625</c:v>
                </c:pt>
                <c:pt idx="95726">
                  <c:v>0.83613288540500197</c:v>
                </c:pt>
                <c:pt idx="95727">
                  <c:v>0.83557046979865779</c:v>
                </c:pt>
                <c:pt idx="95728">
                  <c:v>0.83557046979865779</c:v>
                </c:pt>
                <c:pt idx="95729">
                  <c:v>0.83525903838986215</c:v>
                </c:pt>
                <c:pt idx="95730">
                  <c:v>0.83569299552906118</c:v>
                </c:pt>
                <c:pt idx="95731">
                  <c:v>0.8353204172876304</c:v>
                </c:pt>
                <c:pt idx="95732">
                  <c:v>0.83525903838986215</c:v>
                </c:pt>
                <c:pt idx="95733">
                  <c:v>0.83550913838120111</c:v>
                </c:pt>
                <c:pt idx="95734">
                  <c:v>0.83650615901455772</c:v>
                </c:pt>
                <c:pt idx="95735">
                  <c:v>0.83613288540500197</c:v>
                </c:pt>
                <c:pt idx="95736">
                  <c:v>0.83613288540500197</c:v>
                </c:pt>
                <c:pt idx="95737">
                  <c:v>0.83613288540500197</c:v>
                </c:pt>
                <c:pt idx="95738">
                  <c:v>0.83613288540500197</c:v>
                </c:pt>
                <c:pt idx="95739">
                  <c:v>0.83582089552238814</c:v>
                </c:pt>
                <c:pt idx="95740">
                  <c:v>0.83588213353226415</c:v>
                </c:pt>
                <c:pt idx="95741">
                  <c:v>0.8356317554975774</c:v>
                </c:pt>
                <c:pt idx="95742">
                  <c:v>0.8356317554975774</c:v>
                </c:pt>
                <c:pt idx="95743">
                  <c:v>0.83594332587621178</c:v>
                </c:pt>
                <c:pt idx="95744">
                  <c:v>0.83557046979865779</c:v>
                </c:pt>
                <c:pt idx="95745">
                  <c:v>0.83557046979865779</c:v>
                </c:pt>
                <c:pt idx="95746">
                  <c:v>0.83588213353226415</c:v>
                </c:pt>
                <c:pt idx="95747">
                  <c:v>0.83525903838986215</c:v>
                </c:pt>
                <c:pt idx="95748">
                  <c:v>0.83525903838986215</c:v>
                </c:pt>
                <c:pt idx="95749">
                  <c:v>0.83594332587621178</c:v>
                </c:pt>
                <c:pt idx="95750">
                  <c:v>0.83619402985074631</c:v>
                </c:pt>
                <c:pt idx="95751">
                  <c:v>0.83613288540500197</c:v>
                </c:pt>
                <c:pt idx="95752">
                  <c:v>0.83607169529499625</c:v>
                </c:pt>
                <c:pt idx="95753">
                  <c:v>0.83607169529499625</c:v>
                </c:pt>
                <c:pt idx="95754">
                  <c:v>0.83575961179544611</c:v>
                </c:pt>
                <c:pt idx="95755">
                  <c:v>0.83619402985074631</c:v>
                </c:pt>
                <c:pt idx="95756">
                  <c:v>0.83619402985074631</c:v>
                </c:pt>
                <c:pt idx="95757">
                  <c:v>0.83588213353226415</c:v>
                </c:pt>
                <c:pt idx="95758">
                  <c:v>0.83588213353226415</c:v>
                </c:pt>
                <c:pt idx="95759">
                  <c:v>0.83588213353226415</c:v>
                </c:pt>
                <c:pt idx="95760">
                  <c:v>0.83619402985074631</c:v>
                </c:pt>
                <c:pt idx="95761">
                  <c:v>0.83588213353226415</c:v>
                </c:pt>
                <c:pt idx="95762">
                  <c:v>0.8356317554975774</c:v>
                </c:pt>
                <c:pt idx="95763">
                  <c:v>0.8356317554975774</c:v>
                </c:pt>
                <c:pt idx="95764">
                  <c:v>0.8356317554975774</c:v>
                </c:pt>
                <c:pt idx="95765">
                  <c:v>0.8356317554975774</c:v>
                </c:pt>
                <c:pt idx="95766">
                  <c:v>0.8353204172876304</c:v>
                </c:pt>
                <c:pt idx="95767">
                  <c:v>0.8353204172876304</c:v>
                </c:pt>
                <c:pt idx="95768">
                  <c:v>0.8356317554975774</c:v>
                </c:pt>
                <c:pt idx="95769">
                  <c:v>0.8356317554975774</c:v>
                </c:pt>
                <c:pt idx="95770">
                  <c:v>0.83594332587621178</c:v>
                </c:pt>
                <c:pt idx="95771">
                  <c:v>0.8356317554975774</c:v>
                </c:pt>
                <c:pt idx="95772">
                  <c:v>0.83557046979865779</c:v>
                </c:pt>
                <c:pt idx="95773">
                  <c:v>0.83575961179544611</c:v>
                </c:pt>
                <c:pt idx="95774">
                  <c:v>0.83575961179544611</c:v>
                </c:pt>
                <c:pt idx="95775">
                  <c:v>0.83607169529499625</c:v>
                </c:pt>
                <c:pt idx="95776">
                  <c:v>0.83607169529499625</c:v>
                </c:pt>
                <c:pt idx="95777">
                  <c:v>0.83607169529499625</c:v>
                </c:pt>
                <c:pt idx="95778">
                  <c:v>0.83575961179544611</c:v>
                </c:pt>
                <c:pt idx="95779">
                  <c:v>0.83575961179544611</c:v>
                </c:pt>
                <c:pt idx="95780">
                  <c:v>0.83575961179544611</c:v>
                </c:pt>
                <c:pt idx="95781">
                  <c:v>0.83575961179544622</c:v>
                </c:pt>
                <c:pt idx="95782">
                  <c:v>0.83550913838120111</c:v>
                </c:pt>
                <c:pt idx="95783">
                  <c:v>0.83557046979865779</c:v>
                </c:pt>
                <c:pt idx="95784">
                  <c:v>0.83525903838986215</c:v>
                </c:pt>
                <c:pt idx="95785">
                  <c:v>0.83525903838986215</c:v>
                </c:pt>
                <c:pt idx="95786">
                  <c:v>0.83557046979865779</c:v>
                </c:pt>
                <c:pt idx="95787">
                  <c:v>0.83557046979865779</c:v>
                </c:pt>
                <c:pt idx="95788">
                  <c:v>0.8356317554975774</c:v>
                </c:pt>
                <c:pt idx="95789">
                  <c:v>0.8356317554975774</c:v>
                </c:pt>
                <c:pt idx="95790">
                  <c:v>0.8356317554975774</c:v>
                </c:pt>
                <c:pt idx="95791">
                  <c:v>0.8356317554975774</c:v>
                </c:pt>
                <c:pt idx="95792">
                  <c:v>0.83525903838986215</c:v>
                </c:pt>
                <c:pt idx="95793">
                  <c:v>0.83550913838120111</c:v>
                </c:pt>
                <c:pt idx="95794">
                  <c:v>0.83519761372110379</c:v>
                </c:pt>
                <c:pt idx="95795">
                  <c:v>0.83550913838120111</c:v>
                </c:pt>
                <c:pt idx="95796">
                  <c:v>0.83550913838120111</c:v>
                </c:pt>
                <c:pt idx="95797">
                  <c:v>0.83544776119402997</c:v>
                </c:pt>
                <c:pt idx="95798">
                  <c:v>0.83532486930545191</c:v>
                </c:pt>
                <c:pt idx="95799">
                  <c:v>0.83601045946955543</c:v>
                </c:pt>
                <c:pt idx="95800">
                  <c:v>0.83563690698543147</c:v>
                </c:pt>
                <c:pt idx="95801">
                  <c:v>0.83588785046728986</c:v>
                </c:pt>
                <c:pt idx="95802">
                  <c:v>0.83620044876589394</c:v>
                </c:pt>
                <c:pt idx="95803">
                  <c:v>0.83620044876589394</c:v>
                </c:pt>
                <c:pt idx="95804">
                  <c:v>0.83588785046728986</c:v>
                </c:pt>
                <c:pt idx="95805">
                  <c:v>0.83620044876589394</c:v>
                </c:pt>
                <c:pt idx="95806">
                  <c:v>0.83594917787742895</c:v>
                </c:pt>
                <c:pt idx="95807">
                  <c:v>0.83526335450130751</c:v>
                </c:pt>
                <c:pt idx="95808">
                  <c:v>0.83563690698543147</c:v>
                </c:pt>
                <c:pt idx="95809">
                  <c:v>0.83563690698543147</c:v>
                </c:pt>
                <c:pt idx="95810">
                  <c:v>0.83563690698543147</c:v>
                </c:pt>
                <c:pt idx="95811">
                  <c:v>0.83526335450130751</c:v>
                </c:pt>
                <c:pt idx="95812">
                  <c:v>0.83557548579970109</c:v>
                </c:pt>
                <c:pt idx="95813">
                  <c:v>0.83557548579970109</c:v>
                </c:pt>
                <c:pt idx="95814">
                  <c:v>0.8362616822429908</c:v>
                </c:pt>
                <c:pt idx="95815">
                  <c:v>0.83620044876589394</c:v>
                </c:pt>
                <c:pt idx="95816">
                  <c:v>0.83620044876589394</c:v>
                </c:pt>
                <c:pt idx="95817">
                  <c:v>0.83613916947250277</c:v>
                </c:pt>
                <c:pt idx="95818">
                  <c:v>0.83613916947250277</c:v>
                </c:pt>
                <c:pt idx="95819">
                  <c:v>0.8362616822429908</c:v>
                </c:pt>
                <c:pt idx="95820">
                  <c:v>0.83601045946955543</c:v>
                </c:pt>
                <c:pt idx="95821">
                  <c:v>0.83569828230022403</c:v>
                </c:pt>
                <c:pt idx="95822">
                  <c:v>0.83601045946955543</c:v>
                </c:pt>
                <c:pt idx="95823">
                  <c:v>0.83532486930545191</c:v>
                </c:pt>
                <c:pt idx="95824">
                  <c:v>0.83563690698543147</c:v>
                </c:pt>
                <c:pt idx="95825">
                  <c:v>0.83563690698543147</c:v>
                </c:pt>
                <c:pt idx="95826">
                  <c:v>0.83526335450130751</c:v>
                </c:pt>
                <c:pt idx="95827">
                  <c:v>0.83557548579970109</c:v>
                </c:pt>
                <c:pt idx="95828">
                  <c:v>0.83563690698543147</c:v>
                </c:pt>
                <c:pt idx="95829">
                  <c:v>0.83544776119402997</c:v>
                </c:pt>
                <c:pt idx="95830">
                  <c:v>0.83513614323013807</c:v>
                </c:pt>
                <c:pt idx="95831">
                  <c:v>0.83550913838120111</c:v>
                </c:pt>
                <c:pt idx="95832">
                  <c:v>0.83582089552238814</c:v>
                </c:pt>
                <c:pt idx="95833">
                  <c:v>0.83575961179544622</c:v>
                </c:pt>
                <c:pt idx="95834">
                  <c:v>0.83594917787742895</c:v>
                </c:pt>
                <c:pt idx="95835">
                  <c:v>0.83582647718773373</c:v>
                </c:pt>
                <c:pt idx="95836">
                  <c:v>0.83582647718773373</c:v>
                </c:pt>
                <c:pt idx="95837">
                  <c:v>0.83563690698543147</c:v>
                </c:pt>
                <c:pt idx="95838">
                  <c:v>0.83575961179544611</c:v>
                </c:pt>
                <c:pt idx="95839">
                  <c:v>0.83550913838120111</c:v>
                </c:pt>
                <c:pt idx="95840">
                  <c:v>0.83557046979865779</c:v>
                </c:pt>
                <c:pt idx="95841">
                  <c:v>0.83557046979865779</c:v>
                </c:pt>
                <c:pt idx="95842">
                  <c:v>0.83550913838120111</c:v>
                </c:pt>
                <c:pt idx="95843">
                  <c:v>0.83613288540500197</c:v>
                </c:pt>
                <c:pt idx="95844">
                  <c:v>0.83569828230022403</c:v>
                </c:pt>
                <c:pt idx="95845">
                  <c:v>0.83601045946955543</c:v>
                </c:pt>
                <c:pt idx="95846">
                  <c:v>0.83569828230022403</c:v>
                </c:pt>
                <c:pt idx="95847">
                  <c:v>0.83575961179544611</c:v>
                </c:pt>
                <c:pt idx="95848">
                  <c:v>0.83513614323013807</c:v>
                </c:pt>
                <c:pt idx="95849">
                  <c:v>0.83513614323013807</c:v>
                </c:pt>
                <c:pt idx="95850">
                  <c:v>0.83550913838120111</c:v>
                </c:pt>
                <c:pt idx="95851">
                  <c:v>0.83550913838120111</c:v>
                </c:pt>
                <c:pt idx="95852">
                  <c:v>0.83550913838120111</c:v>
                </c:pt>
                <c:pt idx="95853">
                  <c:v>0.83550913838120111</c:v>
                </c:pt>
                <c:pt idx="95854">
                  <c:v>0.83550913838120111</c:v>
                </c:pt>
                <c:pt idx="95855">
                  <c:v>0.83588213353226415</c:v>
                </c:pt>
                <c:pt idx="95856">
                  <c:v>0.83550913838120111</c:v>
                </c:pt>
                <c:pt idx="95857">
                  <c:v>0.83550913838120111</c:v>
                </c:pt>
                <c:pt idx="95858">
                  <c:v>0.83550913838120111</c:v>
                </c:pt>
                <c:pt idx="95859">
                  <c:v>0.83550913838120111</c:v>
                </c:pt>
                <c:pt idx="95860">
                  <c:v>0.83550913838120111</c:v>
                </c:pt>
                <c:pt idx="95861">
                  <c:v>0.83550913838120111</c:v>
                </c:pt>
                <c:pt idx="95862">
                  <c:v>0.83582089552238814</c:v>
                </c:pt>
                <c:pt idx="95863">
                  <c:v>0.83538633818589025</c:v>
                </c:pt>
                <c:pt idx="95864">
                  <c:v>0.83575961179544611</c:v>
                </c:pt>
                <c:pt idx="95865">
                  <c:v>0.83607169529499625</c:v>
                </c:pt>
                <c:pt idx="95866">
                  <c:v>0.83601045946955543</c:v>
                </c:pt>
                <c:pt idx="95867">
                  <c:v>0.83557548579970109</c:v>
                </c:pt>
                <c:pt idx="95868">
                  <c:v>0.83557548579970109</c:v>
                </c:pt>
                <c:pt idx="95869">
                  <c:v>0.8362616822429908</c:v>
                </c:pt>
                <c:pt idx="95870">
                  <c:v>0.83588785046728986</c:v>
                </c:pt>
                <c:pt idx="95871">
                  <c:v>0.83594917787742895</c:v>
                </c:pt>
                <c:pt idx="95872">
                  <c:v>0.8362616822429908</c:v>
                </c:pt>
                <c:pt idx="95873">
                  <c:v>0.83557548579970109</c:v>
                </c:pt>
                <c:pt idx="95874">
                  <c:v>0.83601045946955543</c:v>
                </c:pt>
                <c:pt idx="95875">
                  <c:v>0.83569828230022403</c:v>
                </c:pt>
                <c:pt idx="95876">
                  <c:v>0.83569828230022403</c:v>
                </c:pt>
                <c:pt idx="95877">
                  <c:v>0.83569828230022403</c:v>
                </c:pt>
                <c:pt idx="95878">
                  <c:v>0.83569828230022403</c:v>
                </c:pt>
                <c:pt idx="95879">
                  <c:v>0.83557548579970109</c:v>
                </c:pt>
                <c:pt idx="95880">
                  <c:v>0.83551401869158881</c:v>
                </c:pt>
                <c:pt idx="95881">
                  <c:v>0.83588785046728986</c:v>
                </c:pt>
                <c:pt idx="95882">
                  <c:v>0.83557548579970109</c:v>
                </c:pt>
                <c:pt idx="95883">
                  <c:v>0.83557548579970109</c:v>
                </c:pt>
                <c:pt idx="95884">
                  <c:v>0.83588785046728986</c:v>
                </c:pt>
                <c:pt idx="95885">
                  <c:v>0.83594917787742895</c:v>
                </c:pt>
                <c:pt idx="95886">
                  <c:v>0.83563690698543147</c:v>
                </c:pt>
                <c:pt idx="95887">
                  <c:v>0.83532486930545191</c:v>
                </c:pt>
                <c:pt idx="95888">
                  <c:v>0.83569828230022403</c:v>
                </c:pt>
                <c:pt idx="95889">
                  <c:v>0.83538633818589025</c:v>
                </c:pt>
                <c:pt idx="95890">
                  <c:v>0.83569828230022403</c:v>
                </c:pt>
                <c:pt idx="95891">
                  <c:v>0.83569828230022403</c:v>
                </c:pt>
                <c:pt idx="95892">
                  <c:v>0.83563690698543147</c:v>
                </c:pt>
                <c:pt idx="95893">
                  <c:v>0.83601045946955543</c:v>
                </c:pt>
                <c:pt idx="95894">
                  <c:v>0.83569828230022403</c:v>
                </c:pt>
                <c:pt idx="95895">
                  <c:v>0.83569828230022403</c:v>
                </c:pt>
                <c:pt idx="95896">
                  <c:v>0.83607169529499625</c:v>
                </c:pt>
                <c:pt idx="95897">
                  <c:v>0.83544776119402997</c:v>
                </c:pt>
                <c:pt idx="95898">
                  <c:v>0.83557046979865779</c:v>
                </c:pt>
                <c:pt idx="95899">
                  <c:v>0.83569299552906118</c:v>
                </c:pt>
                <c:pt idx="95900">
                  <c:v>0.83525903838986215</c:v>
                </c:pt>
                <c:pt idx="95901">
                  <c:v>0.83550913838120111</c:v>
                </c:pt>
                <c:pt idx="95902">
                  <c:v>0.83544776119402997</c:v>
                </c:pt>
                <c:pt idx="95903">
                  <c:v>0.83613288540500197</c:v>
                </c:pt>
                <c:pt idx="95904">
                  <c:v>0.83607169529499625</c:v>
                </c:pt>
                <c:pt idx="95905">
                  <c:v>0.83601045946955543</c:v>
                </c:pt>
                <c:pt idx="95906">
                  <c:v>0.83601045946955543</c:v>
                </c:pt>
                <c:pt idx="95907">
                  <c:v>0.83632286995515692</c:v>
                </c:pt>
                <c:pt idx="95908">
                  <c:v>0.83601045946955543</c:v>
                </c:pt>
                <c:pt idx="95909">
                  <c:v>0.83601045946955543</c:v>
                </c:pt>
                <c:pt idx="95910">
                  <c:v>0.83601045946955543</c:v>
                </c:pt>
                <c:pt idx="95911">
                  <c:v>0.83563690698543147</c:v>
                </c:pt>
                <c:pt idx="95912">
                  <c:v>0.83594917787742895</c:v>
                </c:pt>
                <c:pt idx="95913">
                  <c:v>0.83601045946955543</c:v>
                </c:pt>
                <c:pt idx="95914">
                  <c:v>0.83575961179544611</c:v>
                </c:pt>
                <c:pt idx="95915">
                  <c:v>0.83575961179544611</c:v>
                </c:pt>
                <c:pt idx="95916">
                  <c:v>0.83613288540500197</c:v>
                </c:pt>
                <c:pt idx="95917">
                  <c:v>0.83582089552238814</c:v>
                </c:pt>
                <c:pt idx="95918">
                  <c:v>0.83550913838120111</c:v>
                </c:pt>
                <c:pt idx="95919">
                  <c:v>0.83519761372110379</c:v>
                </c:pt>
                <c:pt idx="95920">
                  <c:v>0.83557046979865779</c:v>
                </c:pt>
                <c:pt idx="95921">
                  <c:v>0.83594332587621178</c:v>
                </c:pt>
                <c:pt idx="95922">
                  <c:v>0.8356317554975774</c:v>
                </c:pt>
                <c:pt idx="95923">
                  <c:v>0.8356317554975774</c:v>
                </c:pt>
                <c:pt idx="95924">
                  <c:v>0.8356317554975774</c:v>
                </c:pt>
                <c:pt idx="95925">
                  <c:v>0.83557046979865779</c:v>
                </c:pt>
                <c:pt idx="95926">
                  <c:v>0.83588213353226415</c:v>
                </c:pt>
                <c:pt idx="95927">
                  <c:v>0.83557046979865779</c:v>
                </c:pt>
                <c:pt idx="95928">
                  <c:v>0.83519761372110379</c:v>
                </c:pt>
                <c:pt idx="95929">
                  <c:v>0.83550913838120111</c:v>
                </c:pt>
                <c:pt idx="95930">
                  <c:v>0.83513614323013807</c:v>
                </c:pt>
                <c:pt idx="95931">
                  <c:v>0.83575961179544622</c:v>
                </c:pt>
                <c:pt idx="95932">
                  <c:v>0.83582089552238814</c:v>
                </c:pt>
                <c:pt idx="95933">
                  <c:v>0.83613288540500197</c:v>
                </c:pt>
                <c:pt idx="95934">
                  <c:v>0.83601045946955543</c:v>
                </c:pt>
                <c:pt idx="95935">
                  <c:v>0.83601045946955543</c:v>
                </c:pt>
                <c:pt idx="95936">
                  <c:v>0.83632286995515692</c:v>
                </c:pt>
                <c:pt idx="95937">
                  <c:v>0.83601045946955543</c:v>
                </c:pt>
                <c:pt idx="95938">
                  <c:v>0.83607169529499625</c:v>
                </c:pt>
                <c:pt idx="95939">
                  <c:v>0.83594917787742895</c:v>
                </c:pt>
                <c:pt idx="95940">
                  <c:v>0.83594917787742895</c:v>
                </c:pt>
                <c:pt idx="95941">
                  <c:v>0.83632286995515692</c:v>
                </c:pt>
                <c:pt idx="95942">
                  <c:v>0.83632286995515692</c:v>
                </c:pt>
                <c:pt idx="95943">
                  <c:v>0.83632286995515692</c:v>
                </c:pt>
                <c:pt idx="95944">
                  <c:v>0.83594917787742895</c:v>
                </c:pt>
                <c:pt idx="95945">
                  <c:v>0.83594917787742895</c:v>
                </c:pt>
                <c:pt idx="95946">
                  <c:v>0.83563690698543147</c:v>
                </c:pt>
                <c:pt idx="95947">
                  <c:v>0.8362616822429908</c:v>
                </c:pt>
                <c:pt idx="95948">
                  <c:v>0.83620044876589394</c:v>
                </c:pt>
                <c:pt idx="95949">
                  <c:v>0.83582647718773373</c:v>
                </c:pt>
                <c:pt idx="95950">
                  <c:v>0.83582647718773373</c:v>
                </c:pt>
                <c:pt idx="95951">
                  <c:v>0.83588785046728986</c:v>
                </c:pt>
                <c:pt idx="95952">
                  <c:v>0.83594917787742895</c:v>
                </c:pt>
                <c:pt idx="95953">
                  <c:v>0.83594917787742895</c:v>
                </c:pt>
                <c:pt idx="95954">
                  <c:v>0.83601045946955543</c:v>
                </c:pt>
                <c:pt idx="95955">
                  <c:v>0.83569828230022403</c:v>
                </c:pt>
                <c:pt idx="95956">
                  <c:v>0.83601045946955543</c:v>
                </c:pt>
                <c:pt idx="95957">
                  <c:v>0.83594917787742895</c:v>
                </c:pt>
                <c:pt idx="95958">
                  <c:v>0.83594917787742895</c:v>
                </c:pt>
                <c:pt idx="95959">
                  <c:v>0.83588785046728986</c:v>
                </c:pt>
                <c:pt idx="95960">
                  <c:v>0.83588785046728986</c:v>
                </c:pt>
                <c:pt idx="95961">
                  <c:v>0.83557548579970109</c:v>
                </c:pt>
                <c:pt idx="95962">
                  <c:v>0.83588785046728986</c:v>
                </c:pt>
                <c:pt idx="95963">
                  <c:v>0.83594917787742895</c:v>
                </c:pt>
                <c:pt idx="95964">
                  <c:v>0.83594917787742895</c:v>
                </c:pt>
                <c:pt idx="95965">
                  <c:v>0.83563690698543147</c:v>
                </c:pt>
                <c:pt idx="95966">
                  <c:v>0.83569828230022403</c:v>
                </c:pt>
                <c:pt idx="95967">
                  <c:v>0.83544776119402997</c:v>
                </c:pt>
                <c:pt idx="95968">
                  <c:v>0.83544776119402997</c:v>
                </c:pt>
                <c:pt idx="95969">
                  <c:v>0.83538633818589025</c:v>
                </c:pt>
                <c:pt idx="95970">
                  <c:v>0.83538633818589025</c:v>
                </c:pt>
                <c:pt idx="95971">
                  <c:v>0.83582089552238814</c:v>
                </c:pt>
                <c:pt idx="95972">
                  <c:v>0.83582089552238814</c:v>
                </c:pt>
                <c:pt idx="95973">
                  <c:v>0.83538633818589025</c:v>
                </c:pt>
                <c:pt idx="95974">
                  <c:v>0.83569828230022403</c:v>
                </c:pt>
                <c:pt idx="95975">
                  <c:v>0.83538633818589025</c:v>
                </c:pt>
                <c:pt idx="95976">
                  <c:v>0.83544776119402997</c:v>
                </c:pt>
                <c:pt idx="95977">
                  <c:v>0.83550913838120111</c:v>
                </c:pt>
                <c:pt idx="95978">
                  <c:v>0.83550913838120111</c:v>
                </c:pt>
                <c:pt idx="95979">
                  <c:v>0.83582089552238814</c:v>
                </c:pt>
                <c:pt idx="95980">
                  <c:v>0.83582089552238814</c:v>
                </c:pt>
                <c:pt idx="95981">
                  <c:v>0.83544776119402997</c:v>
                </c:pt>
                <c:pt idx="95982">
                  <c:v>0.83538633818589025</c:v>
                </c:pt>
                <c:pt idx="95983">
                  <c:v>0.83601045946955543</c:v>
                </c:pt>
                <c:pt idx="95984">
                  <c:v>0.83594917787742895</c:v>
                </c:pt>
                <c:pt idx="95985">
                  <c:v>0.83557548579970109</c:v>
                </c:pt>
                <c:pt idx="95986">
                  <c:v>0.83594917787742895</c:v>
                </c:pt>
                <c:pt idx="95987">
                  <c:v>0.83594917787742895</c:v>
                </c:pt>
                <c:pt idx="95988">
                  <c:v>0.83594917787742895</c:v>
                </c:pt>
                <c:pt idx="95989">
                  <c:v>0.83563690698543147</c:v>
                </c:pt>
                <c:pt idx="95990">
                  <c:v>0.83601045946955543</c:v>
                </c:pt>
                <c:pt idx="95991">
                  <c:v>0.83594917787742895</c:v>
                </c:pt>
                <c:pt idx="95992">
                  <c:v>0.8362616822429908</c:v>
                </c:pt>
                <c:pt idx="95993">
                  <c:v>0.83594917787742895</c:v>
                </c:pt>
                <c:pt idx="95994">
                  <c:v>0.83594917787742895</c:v>
                </c:pt>
                <c:pt idx="95995">
                  <c:v>0.83594917787742895</c:v>
                </c:pt>
                <c:pt idx="95996">
                  <c:v>0.83601045946955543</c:v>
                </c:pt>
                <c:pt idx="95997">
                  <c:v>0.83575961179544611</c:v>
                </c:pt>
                <c:pt idx="95998">
                  <c:v>0.83575961179544622</c:v>
                </c:pt>
                <c:pt idx="95999">
                  <c:v>0.83575961179544622</c:v>
                </c:pt>
                <c:pt idx="96000">
                  <c:v>0.83544776119402997</c:v>
                </c:pt>
                <c:pt idx="96001">
                  <c:v>0.83575961179544611</c:v>
                </c:pt>
                <c:pt idx="96002">
                  <c:v>0.83575961179544611</c:v>
                </c:pt>
                <c:pt idx="96003">
                  <c:v>0.83569828230022403</c:v>
                </c:pt>
                <c:pt idx="96004">
                  <c:v>0.83569828230022403</c:v>
                </c:pt>
                <c:pt idx="96005">
                  <c:v>0.83607169529499625</c:v>
                </c:pt>
                <c:pt idx="96006">
                  <c:v>0.83601045946955543</c:v>
                </c:pt>
                <c:pt idx="96007">
                  <c:v>0.83594917787742895</c:v>
                </c:pt>
                <c:pt idx="96008">
                  <c:v>0.83557548579970109</c:v>
                </c:pt>
                <c:pt idx="96009">
                  <c:v>0.83588785046728986</c:v>
                </c:pt>
                <c:pt idx="96010">
                  <c:v>0.83594917787742895</c:v>
                </c:pt>
                <c:pt idx="96011">
                  <c:v>0.83601045946955543</c:v>
                </c:pt>
                <c:pt idx="96012">
                  <c:v>0.83538633818589025</c:v>
                </c:pt>
                <c:pt idx="96013">
                  <c:v>0.83544776119402997</c:v>
                </c:pt>
                <c:pt idx="96014">
                  <c:v>0.83544776119402997</c:v>
                </c:pt>
                <c:pt idx="96015">
                  <c:v>0.83544776119402997</c:v>
                </c:pt>
                <c:pt idx="96016">
                  <c:v>0.83575961179544622</c:v>
                </c:pt>
                <c:pt idx="96017">
                  <c:v>0.83532486930545191</c:v>
                </c:pt>
                <c:pt idx="96018">
                  <c:v>0.83569828230022403</c:v>
                </c:pt>
                <c:pt idx="96019">
                  <c:v>0.83601045946955543</c:v>
                </c:pt>
                <c:pt idx="96020">
                  <c:v>0.83594917787742895</c:v>
                </c:pt>
                <c:pt idx="96021">
                  <c:v>0.83594917787742895</c:v>
                </c:pt>
                <c:pt idx="96022">
                  <c:v>0.83594917787742895</c:v>
                </c:pt>
                <c:pt idx="96023">
                  <c:v>0.83601045946955543</c:v>
                </c:pt>
                <c:pt idx="96024">
                  <c:v>0.83569828230022403</c:v>
                </c:pt>
                <c:pt idx="96025">
                  <c:v>0.83538633818589025</c:v>
                </c:pt>
                <c:pt idx="96026">
                  <c:v>0.83575961179544622</c:v>
                </c:pt>
                <c:pt idx="96027">
                  <c:v>0.83569828230022403</c:v>
                </c:pt>
                <c:pt idx="96028">
                  <c:v>0.83601045946955543</c:v>
                </c:pt>
                <c:pt idx="96029">
                  <c:v>0.83601045946955543</c:v>
                </c:pt>
                <c:pt idx="96030">
                  <c:v>0.83601045946955543</c:v>
                </c:pt>
                <c:pt idx="96031">
                  <c:v>0.83569828230022403</c:v>
                </c:pt>
                <c:pt idx="96032">
                  <c:v>0.83575961179544622</c:v>
                </c:pt>
                <c:pt idx="96033">
                  <c:v>0.83575961179544622</c:v>
                </c:pt>
                <c:pt idx="96034">
                  <c:v>0.83544776119402997</c:v>
                </c:pt>
                <c:pt idx="96035">
                  <c:v>0.83550913838120111</c:v>
                </c:pt>
                <c:pt idx="96036">
                  <c:v>0.83550913838120111</c:v>
                </c:pt>
                <c:pt idx="96037">
                  <c:v>0.83550913838120111</c:v>
                </c:pt>
                <c:pt idx="96038">
                  <c:v>0.83550913838120111</c:v>
                </c:pt>
                <c:pt idx="96039">
                  <c:v>0.83550913838120111</c:v>
                </c:pt>
                <c:pt idx="96040">
                  <c:v>0.83550913838120111</c:v>
                </c:pt>
                <c:pt idx="96041">
                  <c:v>0.83519761372110379</c:v>
                </c:pt>
                <c:pt idx="96042">
                  <c:v>0.83550913838120111</c:v>
                </c:pt>
                <c:pt idx="96043">
                  <c:v>0.83519761372110379</c:v>
                </c:pt>
                <c:pt idx="96044">
                  <c:v>0.83557046979865779</c:v>
                </c:pt>
                <c:pt idx="96045">
                  <c:v>0.83557046979865779</c:v>
                </c:pt>
                <c:pt idx="96046">
                  <c:v>0.83557046979865779</c:v>
                </c:pt>
                <c:pt idx="96047">
                  <c:v>0.83519761372110379</c:v>
                </c:pt>
                <c:pt idx="96048">
                  <c:v>0.83550913838120111</c:v>
                </c:pt>
                <c:pt idx="96049">
                  <c:v>0.83544776119402997</c:v>
                </c:pt>
                <c:pt idx="96050">
                  <c:v>0.83575961179544622</c:v>
                </c:pt>
                <c:pt idx="96051">
                  <c:v>0.83607169529499625</c:v>
                </c:pt>
                <c:pt idx="96052">
                  <c:v>0.83594917787742895</c:v>
                </c:pt>
                <c:pt idx="96053">
                  <c:v>0.83588785046728986</c:v>
                </c:pt>
                <c:pt idx="96054">
                  <c:v>0.83588785046728986</c:v>
                </c:pt>
                <c:pt idx="96055">
                  <c:v>0.83594917787742895</c:v>
                </c:pt>
                <c:pt idx="96056">
                  <c:v>0.83601045946955543</c:v>
                </c:pt>
                <c:pt idx="96057">
                  <c:v>0.83601045946955543</c:v>
                </c:pt>
                <c:pt idx="96058">
                  <c:v>0.83594917787742895</c:v>
                </c:pt>
                <c:pt idx="96059">
                  <c:v>0.83526335450130751</c:v>
                </c:pt>
                <c:pt idx="96060">
                  <c:v>0.83594917787742895</c:v>
                </c:pt>
                <c:pt idx="96061">
                  <c:v>0.83632286995515692</c:v>
                </c:pt>
                <c:pt idx="96062">
                  <c:v>0.8362616822429908</c:v>
                </c:pt>
                <c:pt idx="96063">
                  <c:v>0.83594917787742895</c:v>
                </c:pt>
                <c:pt idx="96064">
                  <c:v>0.83601045946955543</c:v>
                </c:pt>
                <c:pt idx="96065">
                  <c:v>0.83607169529499625</c:v>
                </c:pt>
                <c:pt idx="96066">
                  <c:v>0.83607169529499625</c:v>
                </c:pt>
                <c:pt idx="96067">
                  <c:v>0.83607169529499625</c:v>
                </c:pt>
                <c:pt idx="96068">
                  <c:v>0.83569828230022403</c:v>
                </c:pt>
                <c:pt idx="96069">
                  <c:v>0.83575961179544622</c:v>
                </c:pt>
                <c:pt idx="96070">
                  <c:v>0.83544776119402997</c:v>
                </c:pt>
                <c:pt idx="96071">
                  <c:v>0.83544776119402997</c:v>
                </c:pt>
                <c:pt idx="96072">
                  <c:v>0.83550913838120111</c:v>
                </c:pt>
                <c:pt idx="96073">
                  <c:v>0.83550913838120111</c:v>
                </c:pt>
                <c:pt idx="96074">
                  <c:v>0.83550913838120111</c:v>
                </c:pt>
                <c:pt idx="96075">
                  <c:v>0.83550913838120111</c:v>
                </c:pt>
                <c:pt idx="96076">
                  <c:v>0.83550913838120111</c:v>
                </c:pt>
                <c:pt idx="96077">
                  <c:v>0.83575961179544622</c:v>
                </c:pt>
                <c:pt idx="96078">
                  <c:v>0.83532486930545191</c:v>
                </c:pt>
                <c:pt idx="96079">
                  <c:v>0.83601045946955543</c:v>
                </c:pt>
                <c:pt idx="96080">
                  <c:v>0.83569828230022403</c:v>
                </c:pt>
                <c:pt idx="96081">
                  <c:v>0.83563690698543147</c:v>
                </c:pt>
                <c:pt idx="96082">
                  <c:v>0.83563690698543147</c:v>
                </c:pt>
                <c:pt idx="96083">
                  <c:v>0.83607169529499625</c:v>
                </c:pt>
                <c:pt idx="96084">
                  <c:v>0.83601045946955543</c:v>
                </c:pt>
                <c:pt idx="96085">
                  <c:v>0.83601045946955543</c:v>
                </c:pt>
                <c:pt idx="96086">
                  <c:v>0.83563690698543147</c:v>
                </c:pt>
                <c:pt idx="96087">
                  <c:v>0.83594917787742895</c:v>
                </c:pt>
                <c:pt idx="96088">
                  <c:v>0.83601045946955543</c:v>
                </c:pt>
                <c:pt idx="96089">
                  <c:v>0.8363840119536794</c:v>
                </c:pt>
                <c:pt idx="96090">
                  <c:v>0.83601045946955543</c:v>
                </c:pt>
                <c:pt idx="96091">
                  <c:v>0.83563690698543147</c:v>
                </c:pt>
                <c:pt idx="96092">
                  <c:v>0.83632286995515692</c:v>
                </c:pt>
                <c:pt idx="96093">
                  <c:v>0.83601045946955543</c:v>
                </c:pt>
                <c:pt idx="96094">
                  <c:v>0.83532486930545191</c:v>
                </c:pt>
                <c:pt idx="96095">
                  <c:v>0.83569828230022403</c:v>
                </c:pt>
                <c:pt idx="96096">
                  <c:v>0.83563690698543147</c:v>
                </c:pt>
                <c:pt idx="96097">
                  <c:v>0.83594917787742895</c:v>
                </c:pt>
                <c:pt idx="96098">
                  <c:v>0.83601045946955543</c:v>
                </c:pt>
                <c:pt idx="96099">
                  <c:v>0.83601045946955543</c:v>
                </c:pt>
                <c:pt idx="96100">
                  <c:v>0.83569828230022403</c:v>
                </c:pt>
                <c:pt idx="96101">
                  <c:v>0.83544776119402997</c:v>
                </c:pt>
                <c:pt idx="96102">
                  <c:v>0.83557046979865779</c:v>
                </c:pt>
                <c:pt idx="96103">
                  <c:v>0.83594332587621178</c:v>
                </c:pt>
                <c:pt idx="96104">
                  <c:v>0.83557046979865779</c:v>
                </c:pt>
                <c:pt idx="96105">
                  <c:v>0.83619402985074631</c:v>
                </c:pt>
                <c:pt idx="96106">
                  <c:v>0.83619402985074631</c:v>
                </c:pt>
                <c:pt idx="96107">
                  <c:v>0.83588213353226415</c:v>
                </c:pt>
                <c:pt idx="96108">
                  <c:v>0.83619402985074631</c:v>
                </c:pt>
                <c:pt idx="96109">
                  <c:v>0.83582089552238814</c:v>
                </c:pt>
                <c:pt idx="96110">
                  <c:v>0.83588213353226415</c:v>
                </c:pt>
                <c:pt idx="96111">
                  <c:v>0.83582089552238814</c:v>
                </c:pt>
                <c:pt idx="96112">
                  <c:v>0.83582089552238814</c:v>
                </c:pt>
                <c:pt idx="96113">
                  <c:v>0.83613288540500197</c:v>
                </c:pt>
                <c:pt idx="96114">
                  <c:v>0.83575961179544611</c:v>
                </c:pt>
                <c:pt idx="96115">
                  <c:v>0.83613288540500197</c:v>
                </c:pt>
                <c:pt idx="96116">
                  <c:v>0.83613288540500197</c:v>
                </c:pt>
                <c:pt idx="96117">
                  <c:v>0.83544776119402975</c:v>
                </c:pt>
                <c:pt idx="96118">
                  <c:v>0.83575961179544611</c:v>
                </c:pt>
                <c:pt idx="96119">
                  <c:v>0.83613288540500197</c:v>
                </c:pt>
                <c:pt idx="96120">
                  <c:v>0.83582089552238814</c:v>
                </c:pt>
                <c:pt idx="96121">
                  <c:v>0.83582089552238814</c:v>
                </c:pt>
                <c:pt idx="96122">
                  <c:v>0.83550913838120111</c:v>
                </c:pt>
                <c:pt idx="96123">
                  <c:v>0.83557046979865779</c:v>
                </c:pt>
                <c:pt idx="96124">
                  <c:v>0.83525903838986215</c:v>
                </c:pt>
                <c:pt idx="96125">
                  <c:v>0.83525903838986215</c:v>
                </c:pt>
                <c:pt idx="96126">
                  <c:v>0.8356317554975774</c:v>
                </c:pt>
                <c:pt idx="96127">
                  <c:v>0.8356317554975774</c:v>
                </c:pt>
                <c:pt idx="96128">
                  <c:v>0.83557046979865779</c:v>
                </c:pt>
                <c:pt idx="96129">
                  <c:v>0.83625512868332708</c:v>
                </c:pt>
                <c:pt idx="96130">
                  <c:v>0.83619402985074631</c:v>
                </c:pt>
                <c:pt idx="96131">
                  <c:v>0.83607169529499625</c:v>
                </c:pt>
                <c:pt idx="96132">
                  <c:v>0.83607169529499625</c:v>
                </c:pt>
                <c:pt idx="96133">
                  <c:v>0.83575961179544611</c:v>
                </c:pt>
                <c:pt idx="96134">
                  <c:v>0.83607169529499625</c:v>
                </c:pt>
                <c:pt idx="96135">
                  <c:v>0.83569828230022403</c:v>
                </c:pt>
                <c:pt idx="96136">
                  <c:v>0.83601045946955543</c:v>
                </c:pt>
                <c:pt idx="96137">
                  <c:v>0.83601045946955543</c:v>
                </c:pt>
                <c:pt idx="96138">
                  <c:v>0.83613288540500197</c:v>
                </c:pt>
                <c:pt idx="96139">
                  <c:v>0.83619402985074631</c:v>
                </c:pt>
                <c:pt idx="96140">
                  <c:v>0.83582089552238814</c:v>
                </c:pt>
                <c:pt idx="96141">
                  <c:v>0.83613288540500197</c:v>
                </c:pt>
                <c:pt idx="96142">
                  <c:v>0.83582089552238814</c:v>
                </c:pt>
                <c:pt idx="96143">
                  <c:v>0.83619402985074631</c:v>
                </c:pt>
                <c:pt idx="96144">
                  <c:v>0.83625512868332708</c:v>
                </c:pt>
                <c:pt idx="96145">
                  <c:v>0.83588213353226415</c:v>
                </c:pt>
                <c:pt idx="96146">
                  <c:v>0.83613288540500197</c:v>
                </c:pt>
                <c:pt idx="96147">
                  <c:v>0.83613288540500197</c:v>
                </c:pt>
                <c:pt idx="96148">
                  <c:v>0.83613288540500197</c:v>
                </c:pt>
                <c:pt idx="96149">
                  <c:v>0.83613288540500197</c:v>
                </c:pt>
                <c:pt idx="96150">
                  <c:v>0.83613288540500197</c:v>
                </c:pt>
                <c:pt idx="96151">
                  <c:v>0.83575961179544611</c:v>
                </c:pt>
                <c:pt idx="96152">
                  <c:v>0.83575961179544611</c:v>
                </c:pt>
                <c:pt idx="96153">
                  <c:v>0.83613288540500197</c:v>
                </c:pt>
                <c:pt idx="96154">
                  <c:v>0.83582089552238814</c:v>
                </c:pt>
                <c:pt idx="96155">
                  <c:v>0.83582089552238814</c:v>
                </c:pt>
                <c:pt idx="96156">
                  <c:v>0.83582089552238814</c:v>
                </c:pt>
                <c:pt idx="96157">
                  <c:v>0.83588213353226415</c:v>
                </c:pt>
                <c:pt idx="96158">
                  <c:v>0.83625512868332708</c:v>
                </c:pt>
                <c:pt idx="96159">
                  <c:v>0.83625512868332708</c:v>
                </c:pt>
                <c:pt idx="96160">
                  <c:v>0.83588213353226415</c:v>
                </c:pt>
                <c:pt idx="96161">
                  <c:v>0.83588213353226415</c:v>
                </c:pt>
                <c:pt idx="96162">
                  <c:v>0.83588213353226415</c:v>
                </c:pt>
                <c:pt idx="96163">
                  <c:v>0.83582089552238814</c:v>
                </c:pt>
                <c:pt idx="96164">
                  <c:v>0.83550913838120111</c:v>
                </c:pt>
                <c:pt idx="96165">
                  <c:v>0.83582089552238814</c:v>
                </c:pt>
                <c:pt idx="96166">
                  <c:v>0.83569828230022403</c:v>
                </c:pt>
                <c:pt idx="96167">
                  <c:v>0.83569828230022403</c:v>
                </c:pt>
                <c:pt idx="96168">
                  <c:v>0.83575961179544611</c:v>
                </c:pt>
                <c:pt idx="96169">
                  <c:v>0.83582089552238814</c:v>
                </c:pt>
                <c:pt idx="96170">
                  <c:v>0.83575961179544622</c:v>
                </c:pt>
                <c:pt idx="96171">
                  <c:v>0.83575961179544622</c:v>
                </c:pt>
                <c:pt idx="96172">
                  <c:v>0.83619402985074631</c:v>
                </c:pt>
                <c:pt idx="96173">
                  <c:v>0.83619402985074631</c:v>
                </c:pt>
                <c:pt idx="96174">
                  <c:v>0.83588213353226415</c:v>
                </c:pt>
                <c:pt idx="96175">
                  <c:v>0.83625512868332708</c:v>
                </c:pt>
                <c:pt idx="96176">
                  <c:v>0.83625512868332708</c:v>
                </c:pt>
                <c:pt idx="96177">
                  <c:v>0.83625512868332708</c:v>
                </c:pt>
                <c:pt idx="96178">
                  <c:v>0.83613288540500197</c:v>
                </c:pt>
                <c:pt idx="96179">
                  <c:v>0.83613288540500197</c:v>
                </c:pt>
                <c:pt idx="96180">
                  <c:v>0.83582089552238814</c:v>
                </c:pt>
                <c:pt idx="96181">
                  <c:v>0.83588213353226415</c:v>
                </c:pt>
                <c:pt idx="96182">
                  <c:v>0.83588213353226415</c:v>
                </c:pt>
                <c:pt idx="96183">
                  <c:v>0.83625512868332708</c:v>
                </c:pt>
                <c:pt idx="96184">
                  <c:v>0.83594332587621178</c:v>
                </c:pt>
                <c:pt idx="96185">
                  <c:v>0.83557046979865779</c:v>
                </c:pt>
                <c:pt idx="96186">
                  <c:v>0.83582089552238814</c:v>
                </c:pt>
                <c:pt idx="96187">
                  <c:v>0.83613288540500197</c:v>
                </c:pt>
                <c:pt idx="96188">
                  <c:v>0.83613288540500197</c:v>
                </c:pt>
                <c:pt idx="96189">
                  <c:v>0.83582089552238814</c:v>
                </c:pt>
                <c:pt idx="96190">
                  <c:v>0.83594332587621178</c:v>
                </c:pt>
                <c:pt idx="96191">
                  <c:v>0.8356317554975774</c:v>
                </c:pt>
                <c:pt idx="96192">
                  <c:v>0.83569299552906118</c:v>
                </c:pt>
                <c:pt idx="96193">
                  <c:v>0.83569299552906118</c:v>
                </c:pt>
                <c:pt idx="96194">
                  <c:v>0.83569299552906118</c:v>
                </c:pt>
                <c:pt idx="96195">
                  <c:v>0.83569299552906118</c:v>
                </c:pt>
                <c:pt idx="96196">
                  <c:v>0.83525903838986215</c:v>
                </c:pt>
                <c:pt idx="96197">
                  <c:v>0.83557046979865779</c:v>
                </c:pt>
                <c:pt idx="96198">
                  <c:v>0.83557046979865779</c:v>
                </c:pt>
                <c:pt idx="96199">
                  <c:v>0.83557046979865779</c:v>
                </c:pt>
                <c:pt idx="96200">
                  <c:v>0.8353204172876304</c:v>
                </c:pt>
                <c:pt idx="96201">
                  <c:v>0.8353204172876304</c:v>
                </c:pt>
                <c:pt idx="96202">
                  <c:v>0.8353204172876304</c:v>
                </c:pt>
                <c:pt idx="96203">
                  <c:v>0.83569299552906118</c:v>
                </c:pt>
                <c:pt idx="96204">
                  <c:v>0.83569299552906118</c:v>
                </c:pt>
                <c:pt idx="96205">
                  <c:v>0.8353204172876304</c:v>
                </c:pt>
                <c:pt idx="96206">
                  <c:v>0.83569299552906118</c:v>
                </c:pt>
                <c:pt idx="96207">
                  <c:v>0.83569299552906118</c:v>
                </c:pt>
                <c:pt idx="96208">
                  <c:v>0.8353204172876304</c:v>
                </c:pt>
                <c:pt idx="96209">
                  <c:v>0.8353204172876304</c:v>
                </c:pt>
                <c:pt idx="96210">
                  <c:v>0.83525903838986215</c:v>
                </c:pt>
                <c:pt idx="96211">
                  <c:v>0.83588213353226415</c:v>
                </c:pt>
                <c:pt idx="96212">
                  <c:v>0.83544776119402997</c:v>
                </c:pt>
                <c:pt idx="96213">
                  <c:v>0.83544776119402997</c:v>
                </c:pt>
                <c:pt idx="96214">
                  <c:v>0.83619402985074631</c:v>
                </c:pt>
                <c:pt idx="96215">
                  <c:v>0.83619402985074631</c:v>
                </c:pt>
                <c:pt idx="96216">
                  <c:v>0.83619402985074631</c:v>
                </c:pt>
                <c:pt idx="96217">
                  <c:v>0.83582089552238814</c:v>
                </c:pt>
                <c:pt idx="96218">
                  <c:v>0.83619402985074631</c:v>
                </c:pt>
                <c:pt idx="96219">
                  <c:v>0.83619402985074631</c:v>
                </c:pt>
                <c:pt idx="96220">
                  <c:v>0.83550913838120111</c:v>
                </c:pt>
                <c:pt idx="96221">
                  <c:v>0.83557046979865779</c:v>
                </c:pt>
                <c:pt idx="96222">
                  <c:v>0.83519761372110379</c:v>
                </c:pt>
                <c:pt idx="96223">
                  <c:v>0.83557046979865779</c:v>
                </c:pt>
                <c:pt idx="96224">
                  <c:v>0.8356317554975774</c:v>
                </c:pt>
                <c:pt idx="96225">
                  <c:v>0.83569299552906118</c:v>
                </c:pt>
                <c:pt idx="96226">
                  <c:v>0.83538175046554941</c:v>
                </c:pt>
                <c:pt idx="96227">
                  <c:v>0.83569299552906118</c:v>
                </c:pt>
                <c:pt idx="96228">
                  <c:v>0.8356317554975774</c:v>
                </c:pt>
                <c:pt idx="96229">
                  <c:v>0.83557046979865779</c:v>
                </c:pt>
                <c:pt idx="96230">
                  <c:v>0.83550913838120111</c:v>
                </c:pt>
                <c:pt idx="96231">
                  <c:v>0.83544776119402997</c:v>
                </c:pt>
                <c:pt idx="96232">
                  <c:v>0.83538633818589025</c:v>
                </c:pt>
                <c:pt idx="96233">
                  <c:v>0.83563690698543147</c:v>
                </c:pt>
                <c:pt idx="96234">
                  <c:v>0.83607169529499625</c:v>
                </c:pt>
                <c:pt idx="96235">
                  <c:v>0.83550913838120111</c:v>
                </c:pt>
                <c:pt idx="96236">
                  <c:v>0.83519761372110379</c:v>
                </c:pt>
                <c:pt idx="96237">
                  <c:v>0.8356317554975774</c:v>
                </c:pt>
                <c:pt idx="96238">
                  <c:v>0.83588213353226415</c:v>
                </c:pt>
                <c:pt idx="96239">
                  <c:v>0.83575961179544622</c:v>
                </c:pt>
                <c:pt idx="96240">
                  <c:v>0.83601045946955543</c:v>
                </c:pt>
                <c:pt idx="96241">
                  <c:v>0.83594917787742895</c:v>
                </c:pt>
                <c:pt idx="96242">
                  <c:v>0.83557548579970109</c:v>
                </c:pt>
                <c:pt idx="96243">
                  <c:v>0.83588785046728986</c:v>
                </c:pt>
                <c:pt idx="96244">
                  <c:v>0.83588785046728986</c:v>
                </c:pt>
                <c:pt idx="96245">
                  <c:v>0.83582647718773373</c:v>
                </c:pt>
                <c:pt idx="96246">
                  <c:v>0.83582647718773373</c:v>
                </c:pt>
                <c:pt idx="96247">
                  <c:v>0.83582647718773373</c:v>
                </c:pt>
                <c:pt idx="96248">
                  <c:v>0.83588785046728986</c:v>
                </c:pt>
                <c:pt idx="96249">
                  <c:v>0.8362616822429908</c:v>
                </c:pt>
                <c:pt idx="96250">
                  <c:v>0.83620044876589394</c:v>
                </c:pt>
                <c:pt idx="96251">
                  <c:v>0.83588785046728986</c:v>
                </c:pt>
                <c:pt idx="96252">
                  <c:v>0.83620044876589394</c:v>
                </c:pt>
                <c:pt idx="96253">
                  <c:v>0.83582647718773373</c:v>
                </c:pt>
                <c:pt idx="96254">
                  <c:v>0.83607784431137722</c:v>
                </c:pt>
                <c:pt idx="96255">
                  <c:v>0.83645209580838309</c:v>
                </c:pt>
                <c:pt idx="96256">
                  <c:v>0.83613916947250277</c:v>
                </c:pt>
                <c:pt idx="96257">
                  <c:v>0.83582647718773373</c:v>
                </c:pt>
                <c:pt idx="96258">
                  <c:v>0.83588785046728986</c:v>
                </c:pt>
                <c:pt idx="96259">
                  <c:v>0.83601045946955543</c:v>
                </c:pt>
                <c:pt idx="96260">
                  <c:v>0.83569828230022403</c:v>
                </c:pt>
                <c:pt idx="96261">
                  <c:v>0.83601045946955543</c:v>
                </c:pt>
                <c:pt idx="96262">
                  <c:v>0.83594917787742895</c:v>
                </c:pt>
                <c:pt idx="96263">
                  <c:v>0.83632286995515692</c:v>
                </c:pt>
                <c:pt idx="96264">
                  <c:v>0.83607169529499625</c:v>
                </c:pt>
                <c:pt idx="96265">
                  <c:v>0.83538633818589025</c:v>
                </c:pt>
                <c:pt idx="96266">
                  <c:v>0.83575961179544622</c:v>
                </c:pt>
                <c:pt idx="96267">
                  <c:v>0.83588213353226415</c:v>
                </c:pt>
                <c:pt idx="96268">
                  <c:v>0.83588213353226415</c:v>
                </c:pt>
                <c:pt idx="96269">
                  <c:v>0.83588213353226415</c:v>
                </c:pt>
                <c:pt idx="96270">
                  <c:v>0.83525903838986215</c:v>
                </c:pt>
                <c:pt idx="96271">
                  <c:v>0.83550913838120111</c:v>
                </c:pt>
                <c:pt idx="96272">
                  <c:v>0.83582089552238814</c:v>
                </c:pt>
                <c:pt idx="96273">
                  <c:v>0.83544776119402997</c:v>
                </c:pt>
                <c:pt idx="96274">
                  <c:v>0.83544776119402997</c:v>
                </c:pt>
                <c:pt idx="96275">
                  <c:v>0.83513614323013807</c:v>
                </c:pt>
                <c:pt idx="96276">
                  <c:v>0.83525903838986215</c:v>
                </c:pt>
                <c:pt idx="96277">
                  <c:v>0.8356317554975774</c:v>
                </c:pt>
                <c:pt idx="96278">
                  <c:v>0.83557046979865779</c:v>
                </c:pt>
                <c:pt idx="96279">
                  <c:v>0.83550913838120111</c:v>
                </c:pt>
                <c:pt idx="96280">
                  <c:v>0.83582089552238814</c:v>
                </c:pt>
                <c:pt idx="96281">
                  <c:v>0.83607169529499625</c:v>
                </c:pt>
                <c:pt idx="96282">
                  <c:v>0.83569828230022403</c:v>
                </c:pt>
                <c:pt idx="96283">
                  <c:v>0.83569828230022403</c:v>
                </c:pt>
                <c:pt idx="96284">
                  <c:v>0.83607169529499625</c:v>
                </c:pt>
                <c:pt idx="96285">
                  <c:v>0.83613288540500197</c:v>
                </c:pt>
                <c:pt idx="96286">
                  <c:v>0.83544776119402997</c:v>
                </c:pt>
                <c:pt idx="96287">
                  <c:v>0.83550913838120111</c:v>
                </c:pt>
                <c:pt idx="96288">
                  <c:v>0.83550913838120111</c:v>
                </c:pt>
                <c:pt idx="96289">
                  <c:v>0.83550913838120111</c:v>
                </c:pt>
                <c:pt idx="96290">
                  <c:v>0.83582089552238814</c:v>
                </c:pt>
                <c:pt idx="96291">
                  <c:v>0.83582089552238814</c:v>
                </c:pt>
                <c:pt idx="96292">
                  <c:v>0.83613288540500197</c:v>
                </c:pt>
                <c:pt idx="96293">
                  <c:v>0.8363840119536794</c:v>
                </c:pt>
                <c:pt idx="96294">
                  <c:v>0.83594917787742895</c:v>
                </c:pt>
                <c:pt idx="96295">
                  <c:v>0.83594917787742895</c:v>
                </c:pt>
                <c:pt idx="96296">
                  <c:v>0.83557548579970109</c:v>
                </c:pt>
                <c:pt idx="96297">
                  <c:v>0.83607169529499625</c:v>
                </c:pt>
                <c:pt idx="96298">
                  <c:v>0.83582089552238814</c:v>
                </c:pt>
                <c:pt idx="96299">
                  <c:v>0.83538633818589025</c:v>
                </c:pt>
                <c:pt idx="96300">
                  <c:v>0.83538633818589025</c:v>
                </c:pt>
                <c:pt idx="96301">
                  <c:v>0.83575961179544622</c:v>
                </c:pt>
                <c:pt idx="96302">
                  <c:v>0.83550913838120111</c:v>
                </c:pt>
                <c:pt idx="96303">
                  <c:v>0.83550913838120111</c:v>
                </c:pt>
                <c:pt idx="96304">
                  <c:v>0.83519761372110379</c:v>
                </c:pt>
                <c:pt idx="96305">
                  <c:v>0.83557046979865779</c:v>
                </c:pt>
                <c:pt idx="96306">
                  <c:v>0.83588213353226415</c:v>
                </c:pt>
                <c:pt idx="96307">
                  <c:v>0.83550913838120111</c:v>
                </c:pt>
                <c:pt idx="96308">
                  <c:v>0.83557046979865779</c:v>
                </c:pt>
                <c:pt idx="96309">
                  <c:v>0.83582089552238814</c:v>
                </c:pt>
                <c:pt idx="96310">
                  <c:v>0.83607169529499625</c:v>
                </c:pt>
                <c:pt idx="96311">
                  <c:v>0.83594917787742895</c:v>
                </c:pt>
                <c:pt idx="96312">
                  <c:v>0.83563690698543147</c:v>
                </c:pt>
                <c:pt idx="96313">
                  <c:v>0.83594917787742895</c:v>
                </c:pt>
                <c:pt idx="96314">
                  <c:v>0.83594917787742895</c:v>
                </c:pt>
                <c:pt idx="96315">
                  <c:v>0.83594917787742895</c:v>
                </c:pt>
                <c:pt idx="96316">
                  <c:v>0.83601045946955543</c:v>
                </c:pt>
                <c:pt idx="96317">
                  <c:v>0.83601045946955543</c:v>
                </c:pt>
                <c:pt idx="96318">
                  <c:v>0.83601045946955543</c:v>
                </c:pt>
                <c:pt idx="96319">
                  <c:v>0.83563690698543147</c:v>
                </c:pt>
                <c:pt idx="96320">
                  <c:v>0.83575961179544622</c:v>
                </c:pt>
                <c:pt idx="96321">
                  <c:v>0.83544776119402997</c:v>
                </c:pt>
                <c:pt idx="96322">
                  <c:v>0.83538633818589025</c:v>
                </c:pt>
                <c:pt idx="96323">
                  <c:v>0.83569828230022403</c:v>
                </c:pt>
                <c:pt idx="96324">
                  <c:v>0.83569828230022403</c:v>
                </c:pt>
                <c:pt idx="96325">
                  <c:v>0.83532486930545191</c:v>
                </c:pt>
                <c:pt idx="96326">
                  <c:v>0.83594917787742895</c:v>
                </c:pt>
                <c:pt idx="96327">
                  <c:v>0.83594917787742895</c:v>
                </c:pt>
                <c:pt idx="96328">
                  <c:v>0.83594917787742895</c:v>
                </c:pt>
                <c:pt idx="96329">
                  <c:v>0.83620044876589394</c:v>
                </c:pt>
                <c:pt idx="96330">
                  <c:v>0.83588785046728986</c:v>
                </c:pt>
                <c:pt idx="96331">
                  <c:v>0.83588785046728986</c:v>
                </c:pt>
                <c:pt idx="96332">
                  <c:v>0.83557548579970109</c:v>
                </c:pt>
                <c:pt idx="96333">
                  <c:v>0.83594917787742895</c:v>
                </c:pt>
                <c:pt idx="96334">
                  <c:v>0.83557548579970109</c:v>
                </c:pt>
                <c:pt idx="96335">
                  <c:v>0.83563690698543147</c:v>
                </c:pt>
                <c:pt idx="96336">
                  <c:v>0.83569828230022403</c:v>
                </c:pt>
                <c:pt idx="96337">
                  <c:v>0.83544776119402997</c:v>
                </c:pt>
                <c:pt idx="96338">
                  <c:v>0.83550913838120111</c:v>
                </c:pt>
                <c:pt idx="96339">
                  <c:v>0.83544776119402997</c:v>
                </c:pt>
                <c:pt idx="96340">
                  <c:v>0.83544776119402997</c:v>
                </c:pt>
                <c:pt idx="96341">
                  <c:v>0.83544776119402997</c:v>
                </c:pt>
                <c:pt idx="96342">
                  <c:v>0.83544776119402997</c:v>
                </c:pt>
                <c:pt idx="96343">
                  <c:v>0.83575961179544622</c:v>
                </c:pt>
                <c:pt idx="96344">
                  <c:v>0.83601045946955543</c:v>
                </c:pt>
                <c:pt idx="96345">
                  <c:v>0.83557548579970109</c:v>
                </c:pt>
                <c:pt idx="96346">
                  <c:v>0.83551401869158881</c:v>
                </c:pt>
                <c:pt idx="96347">
                  <c:v>0.83582647718773373</c:v>
                </c:pt>
                <c:pt idx="96348">
                  <c:v>0.83588785046728986</c:v>
                </c:pt>
                <c:pt idx="96349">
                  <c:v>0.83563690698543147</c:v>
                </c:pt>
                <c:pt idx="96350">
                  <c:v>0.83563690698543147</c:v>
                </c:pt>
                <c:pt idx="96351">
                  <c:v>0.83575961179544622</c:v>
                </c:pt>
                <c:pt idx="96352">
                  <c:v>0.83544776119402997</c:v>
                </c:pt>
                <c:pt idx="96353">
                  <c:v>0.83544776119402997</c:v>
                </c:pt>
                <c:pt idx="96354">
                  <c:v>0.83569828230022403</c:v>
                </c:pt>
                <c:pt idx="96355">
                  <c:v>0.83632286995515692</c:v>
                </c:pt>
                <c:pt idx="96356">
                  <c:v>0.83588785046728986</c:v>
                </c:pt>
                <c:pt idx="96357">
                  <c:v>0.83620044876589394</c:v>
                </c:pt>
                <c:pt idx="96358">
                  <c:v>0.83588785046728986</c:v>
                </c:pt>
                <c:pt idx="96359">
                  <c:v>0.83563690698543147</c:v>
                </c:pt>
                <c:pt idx="96360">
                  <c:v>0.83563690698543147</c:v>
                </c:pt>
                <c:pt idx="96361">
                  <c:v>0.83532486930545191</c:v>
                </c:pt>
                <c:pt idx="96362">
                  <c:v>0.83532486930545191</c:v>
                </c:pt>
                <c:pt idx="96363">
                  <c:v>0.83532486930545191</c:v>
                </c:pt>
                <c:pt idx="96364">
                  <c:v>0.83569828230022403</c:v>
                </c:pt>
                <c:pt idx="96365">
                  <c:v>0.83607169529499625</c:v>
                </c:pt>
                <c:pt idx="96366">
                  <c:v>0.83575961179544611</c:v>
                </c:pt>
                <c:pt idx="96367">
                  <c:v>0.83569828230022403</c:v>
                </c:pt>
                <c:pt idx="96368">
                  <c:v>0.83601045946955543</c:v>
                </c:pt>
                <c:pt idx="96369">
                  <c:v>0.83601045946955543</c:v>
                </c:pt>
                <c:pt idx="96370">
                  <c:v>0.83575961179544611</c:v>
                </c:pt>
                <c:pt idx="96371">
                  <c:v>0.83582089552238814</c:v>
                </c:pt>
                <c:pt idx="96372">
                  <c:v>0.83550913838120111</c:v>
                </c:pt>
                <c:pt idx="96373">
                  <c:v>0.83557046979865779</c:v>
                </c:pt>
                <c:pt idx="96374">
                  <c:v>0.83588213353226415</c:v>
                </c:pt>
                <c:pt idx="96375">
                  <c:v>0.83588213353226415</c:v>
                </c:pt>
                <c:pt idx="96376">
                  <c:v>0.83557046979865779</c:v>
                </c:pt>
                <c:pt idx="96377">
                  <c:v>0.83519761372110379</c:v>
                </c:pt>
                <c:pt idx="96378">
                  <c:v>0.83550913838120111</c:v>
                </c:pt>
                <c:pt idx="96379">
                  <c:v>0.83550913838120111</c:v>
                </c:pt>
                <c:pt idx="96380">
                  <c:v>0.83550913838120111</c:v>
                </c:pt>
                <c:pt idx="96381">
                  <c:v>0.83550913838120111</c:v>
                </c:pt>
                <c:pt idx="96382">
                  <c:v>0.83519761372110379</c:v>
                </c:pt>
                <c:pt idx="96383">
                  <c:v>0.83550913838120111</c:v>
                </c:pt>
                <c:pt idx="96384">
                  <c:v>0.83550913838120111</c:v>
                </c:pt>
                <c:pt idx="96385">
                  <c:v>0.83557046979865779</c:v>
                </c:pt>
                <c:pt idx="96386">
                  <c:v>0.8353204172876304</c:v>
                </c:pt>
                <c:pt idx="96387">
                  <c:v>0.83525903838986215</c:v>
                </c:pt>
                <c:pt idx="96388">
                  <c:v>0.83525903838986215</c:v>
                </c:pt>
                <c:pt idx="96389">
                  <c:v>0.83557046979865779</c:v>
                </c:pt>
                <c:pt idx="96390">
                  <c:v>0.83550913838120111</c:v>
                </c:pt>
                <c:pt idx="96391">
                  <c:v>0.83575961179544622</c:v>
                </c:pt>
                <c:pt idx="96392">
                  <c:v>0.83538633818589025</c:v>
                </c:pt>
                <c:pt idx="96393">
                  <c:v>0.83538633818589025</c:v>
                </c:pt>
                <c:pt idx="96394">
                  <c:v>0.83575961179544611</c:v>
                </c:pt>
                <c:pt idx="96395">
                  <c:v>0.83569828230022403</c:v>
                </c:pt>
                <c:pt idx="96396">
                  <c:v>0.83526335450130751</c:v>
                </c:pt>
                <c:pt idx="96397">
                  <c:v>0.83601045946955543</c:v>
                </c:pt>
                <c:pt idx="96398">
                  <c:v>0.83607169529499625</c:v>
                </c:pt>
                <c:pt idx="96399">
                  <c:v>0.83607169529499625</c:v>
                </c:pt>
                <c:pt idx="96400">
                  <c:v>0.83538633818589025</c:v>
                </c:pt>
                <c:pt idx="96401">
                  <c:v>0.83544776119402997</c:v>
                </c:pt>
                <c:pt idx="96402">
                  <c:v>0.83550913838120111</c:v>
                </c:pt>
                <c:pt idx="96403">
                  <c:v>0.83557046979865779</c:v>
                </c:pt>
                <c:pt idx="96404">
                  <c:v>0.8356317554975774</c:v>
                </c:pt>
                <c:pt idx="96405">
                  <c:v>0.83569299552906118</c:v>
                </c:pt>
                <c:pt idx="96406">
                  <c:v>0.83569299552906118</c:v>
                </c:pt>
                <c:pt idx="96407">
                  <c:v>0.8356317554975774</c:v>
                </c:pt>
                <c:pt idx="96408">
                  <c:v>0.8356317554975774</c:v>
                </c:pt>
                <c:pt idx="96409">
                  <c:v>0.8356317554975774</c:v>
                </c:pt>
                <c:pt idx="96410">
                  <c:v>0.83557046979865779</c:v>
                </c:pt>
                <c:pt idx="96411">
                  <c:v>0.83557046979865779</c:v>
                </c:pt>
                <c:pt idx="96412">
                  <c:v>0.83557046979865779</c:v>
                </c:pt>
                <c:pt idx="96413">
                  <c:v>0.8356317554975774</c:v>
                </c:pt>
                <c:pt idx="96414">
                  <c:v>0.83569299552906118</c:v>
                </c:pt>
                <c:pt idx="96415">
                  <c:v>0.8356317554975774</c:v>
                </c:pt>
                <c:pt idx="96416">
                  <c:v>0.83557046979865779</c:v>
                </c:pt>
                <c:pt idx="96417">
                  <c:v>0.83525903838986215</c:v>
                </c:pt>
                <c:pt idx="96418">
                  <c:v>0.8353204172876304</c:v>
                </c:pt>
                <c:pt idx="96419">
                  <c:v>0.83538175046554941</c:v>
                </c:pt>
                <c:pt idx="96420">
                  <c:v>0.83569299552906118</c:v>
                </c:pt>
                <c:pt idx="96421">
                  <c:v>0.83557046979865779</c:v>
                </c:pt>
                <c:pt idx="96422">
                  <c:v>0.83550913838120111</c:v>
                </c:pt>
                <c:pt idx="96423">
                  <c:v>0.83613288540500197</c:v>
                </c:pt>
                <c:pt idx="96424">
                  <c:v>0.83588213353226415</c:v>
                </c:pt>
                <c:pt idx="96425">
                  <c:v>0.83550913838120111</c:v>
                </c:pt>
                <c:pt idx="96426">
                  <c:v>0.83575961179544611</c:v>
                </c:pt>
                <c:pt idx="96427">
                  <c:v>0.83575961179544611</c:v>
                </c:pt>
                <c:pt idx="96428">
                  <c:v>0.83575961179544611</c:v>
                </c:pt>
                <c:pt idx="96429">
                  <c:v>0.83582089552238814</c:v>
                </c:pt>
                <c:pt idx="96430">
                  <c:v>0.83575961179544622</c:v>
                </c:pt>
                <c:pt idx="96431">
                  <c:v>0.83544776119402997</c:v>
                </c:pt>
                <c:pt idx="96432">
                  <c:v>0.83550913838120111</c:v>
                </c:pt>
                <c:pt idx="96433">
                  <c:v>0.83550913838120111</c:v>
                </c:pt>
                <c:pt idx="96434">
                  <c:v>0.83519761372110379</c:v>
                </c:pt>
                <c:pt idx="96435">
                  <c:v>0.83557046979865779</c:v>
                </c:pt>
                <c:pt idx="96436">
                  <c:v>0.83557046979865779</c:v>
                </c:pt>
                <c:pt idx="96437">
                  <c:v>0.83525903838986215</c:v>
                </c:pt>
                <c:pt idx="96438">
                  <c:v>0.83557046979865779</c:v>
                </c:pt>
                <c:pt idx="96439">
                  <c:v>0.83557046979865779</c:v>
                </c:pt>
                <c:pt idx="96440">
                  <c:v>0.8356317554975774</c:v>
                </c:pt>
                <c:pt idx="96441">
                  <c:v>0.8356317554975774</c:v>
                </c:pt>
                <c:pt idx="96442">
                  <c:v>0.8356317554975774</c:v>
                </c:pt>
                <c:pt idx="96443">
                  <c:v>0.8356317554975774</c:v>
                </c:pt>
                <c:pt idx="96444">
                  <c:v>0.83569299552906118</c:v>
                </c:pt>
                <c:pt idx="96445">
                  <c:v>0.8356317554975774</c:v>
                </c:pt>
                <c:pt idx="96446">
                  <c:v>0.83550913838120111</c:v>
                </c:pt>
                <c:pt idx="96447">
                  <c:v>0.83550913838120111</c:v>
                </c:pt>
                <c:pt idx="96448">
                  <c:v>0.83650615901455772</c:v>
                </c:pt>
                <c:pt idx="96449">
                  <c:v>0.83582089552238814</c:v>
                </c:pt>
                <c:pt idx="96450">
                  <c:v>0.83582089552238814</c:v>
                </c:pt>
                <c:pt idx="96451">
                  <c:v>0.83582089552238814</c:v>
                </c:pt>
                <c:pt idx="96452">
                  <c:v>0.83613288540500197</c:v>
                </c:pt>
                <c:pt idx="96453">
                  <c:v>0.83613288540500197</c:v>
                </c:pt>
                <c:pt idx="96454">
                  <c:v>0.83613288540500197</c:v>
                </c:pt>
                <c:pt idx="96455">
                  <c:v>0.83582089552238814</c:v>
                </c:pt>
                <c:pt idx="96456">
                  <c:v>0.83582089552238814</c:v>
                </c:pt>
                <c:pt idx="96457">
                  <c:v>0.83538633818589025</c:v>
                </c:pt>
                <c:pt idx="96458">
                  <c:v>0.83613288540500197</c:v>
                </c:pt>
                <c:pt idx="96459">
                  <c:v>0.83588213353226415</c:v>
                </c:pt>
                <c:pt idx="96460">
                  <c:v>0.83557046979865779</c:v>
                </c:pt>
                <c:pt idx="96461">
                  <c:v>0.83557046979865779</c:v>
                </c:pt>
                <c:pt idx="96462">
                  <c:v>0.83594332587621178</c:v>
                </c:pt>
                <c:pt idx="96463">
                  <c:v>0.8356317554975774</c:v>
                </c:pt>
                <c:pt idx="96464">
                  <c:v>0.8353204172876304</c:v>
                </c:pt>
                <c:pt idx="96465">
                  <c:v>0.83569299552906118</c:v>
                </c:pt>
                <c:pt idx="96466">
                  <c:v>0.83538175046554941</c:v>
                </c:pt>
                <c:pt idx="96467">
                  <c:v>0.83569299552906118</c:v>
                </c:pt>
                <c:pt idx="96468">
                  <c:v>0.8356317554975774</c:v>
                </c:pt>
                <c:pt idx="96469">
                  <c:v>0.8356317554975774</c:v>
                </c:pt>
                <c:pt idx="96470">
                  <c:v>0.83557046979865779</c:v>
                </c:pt>
                <c:pt idx="96471">
                  <c:v>0.8356317554975774</c:v>
                </c:pt>
                <c:pt idx="96472">
                  <c:v>0.83569299552906118</c:v>
                </c:pt>
                <c:pt idx="96473">
                  <c:v>0.83569299552906118</c:v>
                </c:pt>
                <c:pt idx="96474">
                  <c:v>0.8353204172876304</c:v>
                </c:pt>
                <c:pt idx="96475">
                  <c:v>0.8353204172876304</c:v>
                </c:pt>
                <c:pt idx="96476">
                  <c:v>0.8356317554975774</c:v>
                </c:pt>
                <c:pt idx="96477">
                  <c:v>0.8356317554975774</c:v>
                </c:pt>
                <c:pt idx="96478">
                  <c:v>0.8356317554975774</c:v>
                </c:pt>
                <c:pt idx="96479">
                  <c:v>0.8356317554975774</c:v>
                </c:pt>
                <c:pt idx="96480">
                  <c:v>0.83569299552906118</c:v>
                </c:pt>
                <c:pt idx="96481">
                  <c:v>0.8353204172876304</c:v>
                </c:pt>
                <c:pt idx="96482">
                  <c:v>0.83519761372110379</c:v>
                </c:pt>
                <c:pt idx="96483">
                  <c:v>0.83582089552238814</c:v>
                </c:pt>
                <c:pt idx="96484">
                  <c:v>0.83613288540500197</c:v>
                </c:pt>
                <c:pt idx="96485">
                  <c:v>0.83582089552238814</c:v>
                </c:pt>
                <c:pt idx="96486">
                  <c:v>0.83613288540500197</c:v>
                </c:pt>
                <c:pt idx="96487">
                  <c:v>0.83607169529499625</c:v>
                </c:pt>
                <c:pt idx="96488">
                  <c:v>0.83607169529499625</c:v>
                </c:pt>
                <c:pt idx="96489">
                  <c:v>0.83575961179544611</c:v>
                </c:pt>
                <c:pt idx="96490">
                  <c:v>0.83575961179544611</c:v>
                </c:pt>
                <c:pt idx="96491">
                  <c:v>0.83613288540500197</c:v>
                </c:pt>
                <c:pt idx="96492">
                  <c:v>0.83613288540500197</c:v>
                </c:pt>
                <c:pt idx="96493">
                  <c:v>0.83613288540500197</c:v>
                </c:pt>
                <c:pt idx="96494">
                  <c:v>0.83619402985074631</c:v>
                </c:pt>
                <c:pt idx="96495">
                  <c:v>0.83557046979865779</c:v>
                </c:pt>
                <c:pt idx="96496">
                  <c:v>0.8356317554975774</c:v>
                </c:pt>
                <c:pt idx="96497">
                  <c:v>0.8356317554975774</c:v>
                </c:pt>
                <c:pt idx="96498">
                  <c:v>0.83569299552906118</c:v>
                </c:pt>
                <c:pt idx="96499">
                  <c:v>0.83569299552906118</c:v>
                </c:pt>
                <c:pt idx="96500">
                  <c:v>0.83569299552906118</c:v>
                </c:pt>
                <c:pt idx="96501">
                  <c:v>0.83569299552906118</c:v>
                </c:pt>
                <c:pt idx="96502">
                  <c:v>0.83569299552906118</c:v>
                </c:pt>
                <c:pt idx="96503">
                  <c:v>0.83569299552906118</c:v>
                </c:pt>
                <c:pt idx="96504">
                  <c:v>0.8356317554975774</c:v>
                </c:pt>
                <c:pt idx="96505">
                  <c:v>0.83588213353226415</c:v>
                </c:pt>
                <c:pt idx="96506">
                  <c:v>0.83550913838120111</c:v>
                </c:pt>
                <c:pt idx="96507">
                  <c:v>0.83588213353226415</c:v>
                </c:pt>
                <c:pt idx="96508">
                  <c:v>0.83625512868332708</c:v>
                </c:pt>
                <c:pt idx="96509">
                  <c:v>0.83550913838120111</c:v>
                </c:pt>
                <c:pt idx="96510">
                  <c:v>0.83557046979865779</c:v>
                </c:pt>
                <c:pt idx="96511">
                  <c:v>0.8356317554975774</c:v>
                </c:pt>
                <c:pt idx="96512">
                  <c:v>0.83569299552906118</c:v>
                </c:pt>
                <c:pt idx="96513">
                  <c:v>0.8356317554975774</c:v>
                </c:pt>
                <c:pt idx="96514">
                  <c:v>0.8356317554975774</c:v>
                </c:pt>
                <c:pt idx="96515">
                  <c:v>0.8353204172876304</c:v>
                </c:pt>
                <c:pt idx="96516">
                  <c:v>0.83569299552906118</c:v>
                </c:pt>
                <c:pt idx="96517">
                  <c:v>0.8353204172876304</c:v>
                </c:pt>
                <c:pt idx="96518">
                  <c:v>0.8356317554975774</c:v>
                </c:pt>
                <c:pt idx="96519">
                  <c:v>0.83550913838120111</c:v>
                </c:pt>
                <c:pt idx="96520">
                  <c:v>0.83607169529499625</c:v>
                </c:pt>
                <c:pt idx="96521">
                  <c:v>0.83575961179544611</c:v>
                </c:pt>
                <c:pt idx="96522">
                  <c:v>0.83619402985074631</c:v>
                </c:pt>
                <c:pt idx="96523">
                  <c:v>0.83588213353226415</c:v>
                </c:pt>
                <c:pt idx="96524">
                  <c:v>0.83582089552238814</c:v>
                </c:pt>
                <c:pt idx="96525">
                  <c:v>0.83613288540500197</c:v>
                </c:pt>
                <c:pt idx="96526">
                  <c:v>0.83607169529499625</c:v>
                </c:pt>
                <c:pt idx="96527">
                  <c:v>0.83613288540500197</c:v>
                </c:pt>
                <c:pt idx="96528">
                  <c:v>0.83575961179544622</c:v>
                </c:pt>
                <c:pt idx="96529">
                  <c:v>0.83588213353226415</c:v>
                </c:pt>
                <c:pt idx="96530">
                  <c:v>0.83569299552906118</c:v>
                </c:pt>
                <c:pt idx="96531">
                  <c:v>0.83569299552906118</c:v>
                </c:pt>
                <c:pt idx="96532">
                  <c:v>0.8356317554975774</c:v>
                </c:pt>
                <c:pt idx="96533">
                  <c:v>0.8356317554975774</c:v>
                </c:pt>
                <c:pt idx="96534">
                  <c:v>0.83525903838986215</c:v>
                </c:pt>
                <c:pt idx="96535">
                  <c:v>0.83550913838120111</c:v>
                </c:pt>
                <c:pt idx="96536">
                  <c:v>0.83582089552238814</c:v>
                </c:pt>
                <c:pt idx="96537">
                  <c:v>0.83544776119402997</c:v>
                </c:pt>
                <c:pt idx="96538">
                  <c:v>0.83613288540500197</c:v>
                </c:pt>
                <c:pt idx="96539">
                  <c:v>0.83613288540500197</c:v>
                </c:pt>
                <c:pt idx="96540">
                  <c:v>0.83607169529499625</c:v>
                </c:pt>
                <c:pt idx="96541">
                  <c:v>0.83607169529499625</c:v>
                </c:pt>
                <c:pt idx="96542">
                  <c:v>0.83569828230022403</c:v>
                </c:pt>
                <c:pt idx="96543">
                  <c:v>0.83607169529499625</c:v>
                </c:pt>
                <c:pt idx="96544">
                  <c:v>0.83613288540500197</c:v>
                </c:pt>
                <c:pt idx="96545">
                  <c:v>0.83582089552238814</c:v>
                </c:pt>
                <c:pt idx="96546">
                  <c:v>0.8356317554975774</c:v>
                </c:pt>
                <c:pt idx="96547">
                  <c:v>0.83569299552906118</c:v>
                </c:pt>
                <c:pt idx="96548">
                  <c:v>0.8353204172876304</c:v>
                </c:pt>
                <c:pt idx="96549">
                  <c:v>0.83557046979865779</c:v>
                </c:pt>
                <c:pt idx="96550">
                  <c:v>0.83557046979865779</c:v>
                </c:pt>
                <c:pt idx="96551">
                  <c:v>0.83557046979865779</c:v>
                </c:pt>
                <c:pt idx="96552">
                  <c:v>0.83550913838120111</c:v>
                </c:pt>
                <c:pt idx="96553">
                  <c:v>0.83619402985074631</c:v>
                </c:pt>
                <c:pt idx="96554">
                  <c:v>0.83613288540500197</c:v>
                </c:pt>
                <c:pt idx="96555">
                  <c:v>0.83582089552238814</c:v>
                </c:pt>
                <c:pt idx="96556">
                  <c:v>0.83582089552238814</c:v>
                </c:pt>
                <c:pt idx="96557">
                  <c:v>0.83613288540500197</c:v>
                </c:pt>
                <c:pt idx="96558">
                  <c:v>0.83607169529499625</c:v>
                </c:pt>
                <c:pt idx="96559">
                  <c:v>0.83607169529499625</c:v>
                </c:pt>
                <c:pt idx="96560">
                  <c:v>0.83613288540500197</c:v>
                </c:pt>
                <c:pt idx="96561">
                  <c:v>0.83588213353226415</c:v>
                </c:pt>
                <c:pt idx="96562">
                  <c:v>0.83557046979865779</c:v>
                </c:pt>
                <c:pt idx="96563">
                  <c:v>0.83557046979865779</c:v>
                </c:pt>
                <c:pt idx="96564">
                  <c:v>0.8356317554975774</c:v>
                </c:pt>
                <c:pt idx="96565">
                  <c:v>0.8353204172876304</c:v>
                </c:pt>
                <c:pt idx="96566">
                  <c:v>0.8357541899441342</c:v>
                </c:pt>
                <c:pt idx="96567">
                  <c:v>0.83544303797468367</c:v>
                </c:pt>
                <c:pt idx="96568">
                  <c:v>0.83594332587621178</c:v>
                </c:pt>
                <c:pt idx="96569">
                  <c:v>0.83550913838120111</c:v>
                </c:pt>
                <c:pt idx="96570">
                  <c:v>0.83532486930545191</c:v>
                </c:pt>
                <c:pt idx="96571">
                  <c:v>0.83557548579970109</c:v>
                </c:pt>
                <c:pt idx="96572">
                  <c:v>0.83594917787742895</c:v>
                </c:pt>
                <c:pt idx="96573">
                  <c:v>0.83563690698543147</c:v>
                </c:pt>
                <c:pt idx="96574">
                  <c:v>0.83632286995515692</c:v>
                </c:pt>
                <c:pt idx="96575">
                  <c:v>0.83557548579970109</c:v>
                </c:pt>
                <c:pt idx="96576">
                  <c:v>0.83557548579970109</c:v>
                </c:pt>
                <c:pt idx="96577">
                  <c:v>0.83588785046728986</c:v>
                </c:pt>
                <c:pt idx="96578">
                  <c:v>0.83601045946955543</c:v>
                </c:pt>
                <c:pt idx="96579">
                  <c:v>0.83601045946955543</c:v>
                </c:pt>
                <c:pt idx="96580">
                  <c:v>0.83594917787742895</c:v>
                </c:pt>
                <c:pt idx="96581">
                  <c:v>0.83594917787742895</c:v>
                </c:pt>
                <c:pt idx="96582">
                  <c:v>0.83588785046728986</c:v>
                </c:pt>
                <c:pt idx="96583">
                  <c:v>0.83588785046728986</c:v>
                </c:pt>
                <c:pt idx="96584">
                  <c:v>0.83588785046728986</c:v>
                </c:pt>
                <c:pt idx="96585">
                  <c:v>0.83588785046728986</c:v>
                </c:pt>
                <c:pt idx="96586">
                  <c:v>0.83557548579970109</c:v>
                </c:pt>
                <c:pt idx="96587">
                  <c:v>0.83563690698543147</c:v>
                </c:pt>
                <c:pt idx="96588">
                  <c:v>0.83569828230022403</c:v>
                </c:pt>
                <c:pt idx="96589">
                  <c:v>0.83607169529499625</c:v>
                </c:pt>
                <c:pt idx="96590">
                  <c:v>0.83569828230022403</c:v>
                </c:pt>
                <c:pt idx="96591">
                  <c:v>0.83575961179544622</c:v>
                </c:pt>
                <c:pt idx="96592">
                  <c:v>0.83544776119402997</c:v>
                </c:pt>
                <c:pt idx="96593">
                  <c:v>0.83544776119402997</c:v>
                </c:pt>
                <c:pt idx="96594">
                  <c:v>0.83575961179544622</c:v>
                </c:pt>
                <c:pt idx="96595">
                  <c:v>0.83538633818589025</c:v>
                </c:pt>
                <c:pt idx="96596">
                  <c:v>0.83538633818589025</c:v>
                </c:pt>
                <c:pt idx="96597">
                  <c:v>0.83607169529499625</c:v>
                </c:pt>
                <c:pt idx="96598">
                  <c:v>0.83594917787742895</c:v>
                </c:pt>
                <c:pt idx="96599">
                  <c:v>0.83594917787742895</c:v>
                </c:pt>
                <c:pt idx="96600">
                  <c:v>0.83594917787742895</c:v>
                </c:pt>
                <c:pt idx="96601">
                  <c:v>0.83563690698543147</c:v>
                </c:pt>
                <c:pt idx="96602">
                  <c:v>0.83594917787742895</c:v>
                </c:pt>
                <c:pt idx="96603">
                  <c:v>0.83582647718773373</c:v>
                </c:pt>
                <c:pt idx="96604">
                  <c:v>0.83576505798728018</c:v>
                </c:pt>
                <c:pt idx="96605">
                  <c:v>0.83576505798728018</c:v>
                </c:pt>
                <c:pt idx="96606">
                  <c:v>0.83613916947250277</c:v>
                </c:pt>
                <c:pt idx="96607">
                  <c:v>0.83620044876589394</c:v>
                </c:pt>
                <c:pt idx="96608">
                  <c:v>0.83551401869158892</c:v>
                </c:pt>
                <c:pt idx="96609">
                  <c:v>0.83557548579970109</c:v>
                </c:pt>
                <c:pt idx="96610">
                  <c:v>0.83557548579970109</c:v>
                </c:pt>
                <c:pt idx="96611">
                  <c:v>0.83557548579970109</c:v>
                </c:pt>
                <c:pt idx="96612">
                  <c:v>0.83520179372197312</c:v>
                </c:pt>
                <c:pt idx="96613">
                  <c:v>0.83594917787742895</c:v>
                </c:pt>
                <c:pt idx="96614">
                  <c:v>0.83620044876589394</c:v>
                </c:pt>
                <c:pt idx="96615">
                  <c:v>0.83582647718773373</c:v>
                </c:pt>
                <c:pt idx="96616">
                  <c:v>0.83545250560957374</c:v>
                </c:pt>
                <c:pt idx="96617">
                  <c:v>0.83582647718773384</c:v>
                </c:pt>
                <c:pt idx="96618">
                  <c:v>0.83551401869158892</c:v>
                </c:pt>
                <c:pt idx="96619">
                  <c:v>0.83557548579970109</c:v>
                </c:pt>
                <c:pt idx="96620">
                  <c:v>0.83532486930545191</c:v>
                </c:pt>
                <c:pt idx="96621">
                  <c:v>0.83532486930545191</c:v>
                </c:pt>
                <c:pt idx="96622">
                  <c:v>0.83532486930545191</c:v>
                </c:pt>
                <c:pt idx="96623">
                  <c:v>0.83601045946955543</c:v>
                </c:pt>
                <c:pt idx="96624">
                  <c:v>0.83563690698543147</c:v>
                </c:pt>
                <c:pt idx="96625">
                  <c:v>0.83563690698543147</c:v>
                </c:pt>
                <c:pt idx="96626">
                  <c:v>0.83569828230022403</c:v>
                </c:pt>
                <c:pt idx="96627">
                  <c:v>0.83569828230022403</c:v>
                </c:pt>
                <c:pt idx="96628">
                  <c:v>0.83563690698543147</c:v>
                </c:pt>
                <c:pt idx="96629">
                  <c:v>0.83526335450130751</c:v>
                </c:pt>
                <c:pt idx="96630">
                  <c:v>0.83526335450130751</c:v>
                </c:pt>
                <c:pt idx="96631">
                  <c:v>0.83520179372197312</c:v>
                </c:pt>
                <c:pt idx="96632">
                  <c:v>0.83514018691588787</c:v>
                </c:pt>
                <c:pt idx="96633">
                  <c:v>0.83582647718773373</c:v>
                </c:pt>
                <c:pt idx="96634">
                  <c:v>0.83620044876589394</c:v>
                </c:pt>
                <c:pt idx="96635">
                  <c:v>0.83582647718773373</c:v>
                </c:pt>
                <c:pt idx="96636">
                  <c:v>0.83576505798728018</c:v>
                </c:pt>
                <c:pt idx="96637">
                  <c:v>0.83576505798728018</c:v>
                </c:pt>
                <c:pt idx="96638">
                  <c:v>0.83576505798728018</c:v>
                </c:pt>
                <c:pt idx="96639">
                  <c:v>0.83613916947250277</c:v>
                </c:pt>
                <c:pt idx="96640">
                  <c:v>0.83582647718773373</c:v>
                </c:pt>
                <c:pt idx="96641">
                  <c:v>0.83582647718773373</c:v>
                </c:pt>
                <c:pt idx="96642">
                  <c:v>0.83582647718773373</c:v>
                </c:pt>
                <c:pt idx="96643">
                  <c:v>0.83588785046728986</c:v>
                </c:pt>
                <c:pt idx="96644">
                  <c:v>0.83594917787742895</c:v>
                </c:pt>
                <c:pt idx="96645">
                  <c:v>0.83601045946955543</c:v>
                </c:pt>
                <c:pt idx="96646">
                  <c:v>0.83557548579970109</c:v>
                </c:pt>
                <c:pt idx="96647">
                  <c:v>0.83563690698543147</c:v>
                </c:pt>
                <c:pt idx="96648">
                  <c:v>0.83532486930545191</c:v>
                </c:pt>
                <c:pt idx="96649">
                  <c:v>0.83532486930545191</c:v>
                </c:pt>
                <c:pt idx="96650">
                  <c:v>0.83538633818589025</c:v>
                </c:pt>
                <c:pt idx="96651">
                  <c:v>0.83538633818589025</c:v>
                </c:pt>
                <c:pt idx="96652">
                  <c:v>0.83532486930545191</c:v>
                </c:pt>
                <c:pt idx="96653">
                  <c:v>0.83569828230022403</c:v>
                </c:pt>
                <c:pt idx="96654">
                  <c:v>0.83569828230022403</c:v>
                </c:pt>
                <c:pt idx="96655">
                  <c:v>0.83569828230022403</c:v>
                </c:pt>
                <c:pt idx="96656">
                  <c:v>0.83538633818589025</c:v>
                </c:pt>
                <c:pt idx="96657">
                  <c:v>0.83544776119402997</c:v>
                </c:pt>
                <c:pt idx="96658">
                  <c:v>0.83544776119402997</c:v>
                </c:pt>
                <c:pt idx="96659">
                  <c:v>0.83544776119402997</c:v>
                </c:pt>
                <c:pt idx="96660">
                  <c:v>0.83550913838120111</c:v>
                </c:pt>
                <c:pt idx="96661">
                  <c:v>0.83582089552238814</c:v>
                </c:pt>
                <c:pt idx="96662">
                  <c:v>0.83575961179544622</c:v>
                </c:pt>
                <c:pt idx="96663">
                  <c:v>0.83575961179544622</c:v>
                </c:pt>
                <c:pt idx="96664">
                  <c:v>0.83575961179544622</c:v>
                </c:pt>
                <c:pt idx="96665">
                  <c:v>0.83544776119402997</c:v>
                </c:pt>
                <c:pt idx="96666">
                  <c:v>0.83538633818589025</c:v>
                </c:pt>
                <c:pt idx="96667">
                  <c:v>0.83569828230022403</c:v>
                </c:pt>
                <c:pt idx="96668">
                  <c:v>0.83601045946955543</c:v>
                </c:pt>
                <c:pt idx="96669">
                  <c:v>0.83569828230022403</c:v>
                </c:pt>
                <c:pt idx="96670">
                  <c:v>0.83601045946955543</c:v>
                </c:pt>
                <c:pt idx="96671">
                  <c:v>0.83563690698543147</c:v>
                </c:pt>
                <c:pt idx="96672">
                  <c:v>0.83563690698543147</c:v>
                </c:pt>
                <c:pt idx="96673">
                  <c:v>0.83601045946955543</c:v>
                </c:pt>
                <c:pt idx="96674">
                  <c:v>0.83601045946955543</c:v>
                </c:pt>
                <c:pt idx="96675">
                  <c:v>0.83569828230022403</c:v>
                </c:pt>
                <c:pt idx="96676">
                  <c:v>0.83569828230022403</c:v>
                </c:pt>
                <c:pt idx="96677">
                  <c:v>0.83582089552238814</c:v>
                </c:pt>
                <c:pt idx="96678">
                  <c:v>0.83550913838120111</c:v>
                </c:pt>
                <c:pt idx="96679">
                  <c:v>0.83544776119402997</c:v>
                </c:pt>
                <c:pt idx="96680">
                  <c:v>0.83544776119402997</c:v>
                </c:pt>
                <c:pt idx="96681">
                  <c:v>0.83544776119402997</c:v>
                </c:pt>
                <c:pt idx="96682">
                  <c:v>0.83550913838120111</c:v>
                </c:pt>
                <c:pt idx="96683">
                  <c:v>0.83544776119402997</c:v>
                </c:pt>
                <c:pt idx="96684">
                  <c:v>0.83544776119402997</c:v>
                </c:pt>
                <c:pt idx="96685">
                  <c:v>0.83513614323013807</c:v>
                </c:pt>
                <c:pt idx="96686">
                  <c:v>0.83544776119402997</c:v>
                </c:pt>
                <c:pt idx="96687">
                  <c:v>0.83575961179544611</c:v>
                </c:pt>
                <c:pt idx="96688">
                  <c:v>0.83607169529499625</c:v>
                </c:pt>
                <c:pt idx="96689">
                  <c:v>0.83569828230022403</c:v>
                </c:pt>
                <c:pt idx="96690">
                  <c:v>0.83601045946955543</c:v>
                </c:pt>
                <c:pt idx="96691">
                  <c:v>0.83594917787742895</c:v>
                </c:pt>
                <c:pt idx="96692">
                  <c:v>0.83594917787742895</c:v>
                </c:pt>
                <c:pt idx="96693">
                  <c:v>0.8362616822429908</c:v>
                </c:pt>
                <c:pt idx="96694">
                  <c:v>0.83594917787742895</c:v>
                </c:pt>
                <c:pt idx="96695">
                  <c:v>0.83594917787742895</c:v>
                </c:pt>
                <c:pt idx="96696">
                  <c:v>0.83594917787742895</c:v>
                </c:pt>
                <c:pt idx="96697">
                  <c:v>0.83594917787742895</c:v>
                </c:pt>
                <c:pt idx="96698">
                  <c:v>0.83594917787742895</c:v>
                </c:pt>
                <c:pt idx="96699">
                  <c:v>0.83594917787742895</c:v>
                </c:pt>
                <c:pt idx="96700">
                  <c:v>0.83563690698543147</c:v>
                </c:pt>
                <c:pt idx="96701">
                  <c:v>0.83563690698543147</c:v>
                </c:pt>
                <c:pt idx="96702">
                  <c:v>0.83557548579970109</c:v>
                </c:pt>
                <c:pt idx="96703">
                  <c:v>0.8362616822429908</c:v>
                </c:pt>
                <c:pt idx="96704">
                  <c:v>0.83557548579970109</c:v>
                </c:pt>
                <c:pt idx="96705">
                  <c:v>0.83588785046728986</c:v>
                </c:pt>
                <c:pt idx="96706">
                  <c:v>0.83582647718773373</c:v>
                </c:pt>
                <c:pt idx="96707">
                  <c:v>0.83582647718773373</c:v>
                </c:pt>
                <c:pt idx="96708">
                  <c:v>0.8362616822429908</c:v>
                </c:pt>
                <c:pt idx="96709">
                  <c:v>0.83588785046728986</c:v>
                </c:pt>
                <c:pt idx="96710">
                  <c:v>0.83588785046728986</c:v>
                </c:pt>
                <c:pt idx="96711">
                  <c:v>0.83563690698543147</c:v>
                </c:pt>
                <c:pt idx="96712">
                  <c:v>0.83563690698543147</c:v>
                </c:pt>
                <c:pt idx="96713">
                  <c:v>0.83601045946955543</c:v>
                </c:pt>
                <c:pt idx="96714">
                  <c:v>0.83563690698543147</c:v>
                </c:pt>
                <c:pt idx="96715">
                  <c:v>0.83601045946955543</c:v>
                </c:pt>
                <c:pt idx="96716">
                  <c:v>0.83569828230022403</c:v>
                </c:pt>
                <c:pt idx="96717">
                  <c:v>0.83601045946955543</c:v>
                </c:pt>
                <c:pt idx="96718">
                  <c:v>0.83632286995515692</c:v>
                </c:pt>
                <c:pt idx="96719">
                  <c:v>0.8362616822429908</c:v>
                </c:pt>
                <c:pt idx="96720">
                  <c:v>0.83588785046728986</c:v>
                </c:pt>
                <c:pt idx="96721">
                  <c:v>0.83588785046728986</c:v>
                </c:pt>
                <c:pt idx="96722">
                  <c:v>0.83620044876589394</c:v>
                </c:pt>
                <c:pt idx="96723">
                  <c:v>0.83651328095772548</c:v>
                </c:pt>
                <c:pt idx="96724">
                  <c:v>0.83620044876589394</c:v>
                </c:pt>
                <c:pt idx="96725">
                  <c:v>0.83620044876589394</c:v>
                </c:pt>
                <c:pt idx="96726">
                  <c:v>0.83620044876589394</c:v>
                </c:pt>
                <c:pt idx="96727">
                  <c:v>0.83588785046728986</c:v>
                </c:pt>
                <c:pt idx="96728">
                  <c:v>0.83588785046728986</c:v>
                </c:pt>
                <c:pt idx="96729">
                  <c:v>0.83588785046728986</c:v>
                </c:pt>
                <c:pt idx="96730">
                  <c:v>0.83594917787742895</c:v>
                </c:pt>
                <c:pt idx="96731">
                  <c:v>0.83632286995515692</c:v>
                </c:pt>
                <c:pt idx="96732">
                  <c:v>0.83632286995515692</c:v>
                </c:pt>
                <c:pt idx="96733">
                  <c:v>0.83601045946955543</c:v>
                </c:pt>
                <c:pt idx="96734">
                  <c:v>0.83563690698543147</c:v>
                </c:pt>
                <c:pt idx="96735">
                  <c:v>0.83563690698543147</c:v>
                </c:pt>
                <c:pt idx="96736">
                  <c:v>0.83557548579970109</c:v>
                </c:pt>
                <c:pt idx="96737">
                  <c:v>0.83563690698543147</c:v>
                </c:pt>
                <c:pt idx="96738">
                  <c:v>0.83575961179544622</c:v>
                </c:pt>
                <c:pt idx="96739">
                  <c:v>0.83544776119402997</c:v>
                </c:pt>
                <c:pt idx="96740">
                  <c:v>0.83513614323013807</c:v>
                </c:pt>
                <c:pt idx="96741">
                  <c:v>0.83544776119402997</c:v>
                </c:pt>
                <c:pt idx="96742">
                  <c:v>0.83582089552238814</c:v>
                </c:pt>
                <c:pt idx="96743">
                  <c:v>0.83513614323013807</c:v>
                </c:pt>
                <c:pt idx="96744">
                  <c:v>0.83544776119402997</c:v>
                </c:pt>
                <c:pt idx="96745">
                  <c:v>0.83550913838120111</c:v>
                </c:pt>
                <c:pt idx="96746">
                  <c:v>0.83544776119402997</c:v>
                </c:pt>
                <c:pt idx="96747">
                  <c:v>0.83544776119402997</c:v>
                </c:pt>
                <c:pt idx="96748">
                  <c:v>0.83607169529499625</c:v>
                </c:pt>
                <c:pt idx="96749">
                  <c:v>0.83557548579970109</c:v>
                </c:pt>
                <c:pt idx="96750">
                  <c:v>0.83582647718773373</c:v>
                </c:pt>
                <c:pt idx="96751">
                  <c:v>0.83588785046728986</c:v>
                </c:pt>
                <c:pt idx="96752">
                  <c:v>0.83588785046728986</c:v>
                </c:pt>
                <c:pt idx="96753">
                  <c:v>0.83588785046728986</c:v>
                </c:pt>
                <c:pt idx="96754">
                  <c:v>0.83588785046728986</c:v>
                </c:pt>
                <c:pt idx="96755">
                  <c:v>0.83520179372197312</c:v>
                </c:pt>
                <c:pt idx="96756">
                  <c:v>0.83520179372197312</c:v>
                </c:pt>
                <c:pt idx="96757">
                  <c:v>0.83563690698543147</c:v>
                </c:pt>
                <c:pt idx="96758">
                  <c:v>0.83563690698543147</c:v>
                </c:pt>
                <c:pt idx="96759">
                  <c:v>0.83532486930545191</c:v>
                </c:pt>
                <c:pt idx="96760">
                  <c:v>0.83575961179544622</c:v>
                </c:pt>
                <c:pt idx="96761">
                  <c:v>0.83582089552238814</c:v>
                </c:pt>
                <c:pt idx="96762">
                  <c:v>0.83550913838120111</c:v>
                </c:pt>
                <c:pt idx="96763">
                  <c:v>0.83582089552238814</c:v>
                </c:pt>
                <c:pt idx="96764">
                  <c:v>0.83582089552238814</c:v>
                </c:pt>
                <c:pt idx="96765">
                  <c:v>0.83544776119402997</c:v>
                </c:pt>
                <c:pt idx="96766">
                  <c:v>0.83544776119402997</c:v>
                </c:pt>
                <c:pt idx="96767">
                  <c:v>0.83544776119402997</c:v>
                </c:pt>
                <c:pt idx="96768">
                  <c:v>0.83582089552238814</c:v>
                </c:pt>
                <c:pt idx="96769">
                  <c:v>0.83544776119402997</c:v>
                </c:pt>
                <c:pt idx="96770">
                  <c:v>0.83575961179544611</c:v>
                </c:pt>
                <c:pt idx="96771">
                  <c:v>0.83575961179544611</c:v>
                </c:pt>
                <c:pt idx="96772">
                  <c:v>0.83569828230022403</c:v>
                </c:pt>
                <c:pt idx="96773">
                  <c:v>0.83532486930545191</c:v>
                </c:pt>
                <c:pt idx="96774">
                  <c:v>0.83601045946955543</c:v>
                </c:pt>
                <c:pt idx="96775">
                  <c:v>0.83594917787742895</c:v>
                </c:pt>
                <c:pt idx="96776">
                  <c:v>0.83557548579970109</c:v>
                </c:pt>
                <c:pt idx="96777">
                  <c:v>0.83588785046728986</c:v>
                </c:pt>
                <c:pt idx="96778">
                  <c:v>0.83588785046728986</c:v>
                </c:pt>
                <c:pt idx="96779">
                  <c:v>0.83594917787742895</c:v>
                </c:pt>
                <c:pt idx="96780">
                  <c:v>0.83601045946955543</c:v>
                </c:pt>
                <c:pt idx="96781">
                  <c:v>0.83532486930545191</c:v>
                </c:pt>
                <c:pt idx="96782">
                  <c:v>0.83544776119402997</c:v>
                </c:pt>
                <c:pt idx="96783">
                  <c:v>0.83544776119402997</c:v>
                </c:pt>
                <c:pt idx="96784">
                  <c:v>0.83550913838120111</c:v>
                </c:pt>
                <c:pt idx="96785">
                  <c:v>0.83519761372110379</c:v>
                </c:pt>
                <c:pt idx="96786">
                  <c:v>0.83519761372110379</c:v>
                </c:pt>
                <c:pt idx="96787">
                  <c:v>0.83550913838120111</c:v>
                </c:pt>
                <c:pt idx="96788">
                  <c:v>0.83582089552238814</c:v>
                </c:pt>
                <c:pt idx="96789">
                  <c:v>0.83588213353226415</c:v>
                </c:pt>
                <c:pt idx="96790">
                  <c:v>0.83575961179544611</c:v>
                </c:pt>
                <c:pt idx="96791">
                  <c:v>0.83607169529499625</c:v>
                </c:pt>
                <c:pt idx="96792">
                  <c:v>0.83607169529499625</c:v>
                </c:pt>
                <c:pt idx="96793">
                  <c:v>0.83569828230022403</c:v>
                </c:pt>
                <c:pt idx="96794">
                  <c:v>0.83569828230022403</c:v>
                </c:pt>
                <c:pt idx="96795">
                  <c:v>0.83607169529499625</c:v>
                </c:pt>
                <c:pt idx="96796">
                  <c:v>0.83582089552238814</c:v>
                </c:pt>
                <c:pt idx="96797">
                  <c:v>0.83557046979865779</c:v>
                </c:pt>
                <c:pt idx="96798">
                  <c:v>0.8356317554975774</c:v>
                </c:pt>
                <c:pt idx="96799">
                  <c:v>0.83525903838986215</c:v>
                </c:pt>
                <c:pt idx="96800">
                  <c:v>0.83594332587621178</c:v>
                </c:pt>
                <c:pt idx="96801">
                  <c:v>0.83519761372110379</c:v>
                </c:pt>
                <c:pt idx="96802">
                  <c:v>0.83550913838120111</c:v>
                </c:pt>
                <c:pt idx="96803">
                  <c:v>0.83519761372110379</c:v>
                </c:pt>
                <c:pt idx="96804">
                  <c:v>0.83525903838986215</c:v>
                </c:pt>
                <c:pt idx="96805">
                  <c:v>0.83557046979865779</c:v>
                </c:pt>
                <c:pt idx="96806">
                  <c:v>0.8356317554975774</c:v>
                </c:pt>
                <c:pt idx="96807">
                  <c:v>0.83557046979865779</c:v>
                </c:pt>
                <c:pt idx="96808">
                  <c:v>0.83557046979865779</c:v>
                </c:pt>
                <c:pt idx="96809">
                  <c:v>0.83594332587621178</c:v>
                </c:pt>
                <c:pt idx="96810">
                  <c:v>0.83557046979865779</c:v>
                </c:pt>
                <c:pt idx="96811">
                  <c:v>0.83544776119402997</c:v>
                </c:pt>
                <c:pt idx="96812">
                  <c:v>0.83513614323013807</c:v>
                </c:pt>
                <c:pt idx="96813">
                  <c:v>0.83550913838120111</c:v>
                </c:pt>
                <c:pt idx="96814">
                  <c:v>0.83550913838120111</c:v>
                </c:pt>
                <c:pt idx="96815">
                  <c:v>0.83538633818589025</c:v>
                </c:pt>
                <c:pt idx="96816">
                  <c:v>0.83538633818589025</c:v>
                </c:pt>
                <c:pt idx="96817">
                  <c:v>0.83544776119402997</c:v>
                </c:pt>
                <c:pt idx="96818">
                  <c:v>0.83538633818589025</c:v>
                </c:pt>
                <c:pt idx="96819">
                  <c:v>0.83607169529499625</c:v>
                </c:pt>
                <c:pt idx="96820">
                  <c:v>0.83575961179544611</c:v>
                </c:pt>
                <c:pt idx="96821">
                  <c:v>0.83575961179544611</c:v>
                </c:pt>
                <c:pt idx="96822">
                  <c:v>0.83607169529499625</c:v>
                </c:pt>
                <c:pt idx="96823">
                  <c:v>0.83613288540500197</c:v>
                </c:pt>
                <c:pt idx="96824">
                  <c:v>0.83619402985074631</c:v>
                </c:pt>
                <c:pt idx="96825">
                  <c:v>0.83557046979865779</c:v>
                </c:pt>
                <c:pt idx="96826">
                  <c:v>0.83557046979865779</c:v>
                </c:pt>
                <c:pt idx="96827">
                  <c:v>0.83550913838120111</c:v>
                </c:pt>
                <c:pt idx="96828">
                  <c:v>0.83550913838120111</c:v>
                </c:pt>
                <c:pt idx="96829">
                  <c:v>0.83557046979865779</c:v>
                </c:pt>
                <c:pt idx="96830">
                  <c:v>0.83550913838120111</c:v>
                </c:pt>
                <c:pt idx="96831">
                  <c:v>0.83557046979865779</c:v>
                </c:pt>
                <c:pt idx="96832">
                  <c:v>0.8356317554975774</c:v>
                </c:pt>
                <c:pt idx="96833">
                  <c:v>0.83588213353226415</c:v>
                </c:pt>
                <c:pt idx="96834">
                  <c:v>0.83550913838120111</c:v>
                </c:pt>
                <c:pt idx="96835">
                  <c:v>0.83557046979865779</c:v>
                </c:pt>
                <c:pt idx="96836">
                  <c:v>0.83594332587621178</c:v>
                </c:pt>
                <c:pt idx="96837">
                  <c:v>0.83557046979865779</c:v>
                </c:pt>
                <c:pt idx="96838">
                  <c:v>0.83557046979865779</c:v>
                </c:pt>
                <c:pt idx="96839">
                  <c:v>0.8353204172876304</c:v>
                </c:pt>
                <c:pt idx="96840">
                  <c:v>0.83569299552906118</c:v>
                </c:pt>
                <c:pt idx="96841">
                  <c:v>0.8353204172876304</c:v>
                </c:pt>
                <c:pt idx="96842">
                  <c:v>0.8353204172876304</c:v>
                </c:pt>
                <c:pt idx="96843">
                  <c:v>0.8356317554975774</c:v>
                </c:pt>
                <c:pt idx="96844">
                  <c:v>0.8356317554975774</c:v>
                </c:pt>
                <c:pt idx="96845">
                  <c:v>0.8356317554975774</c:v>
                </c:pt>
                <c:pt idx="96846">
                  <c:v>0.83594332587621178</c:v>
                </c:pt>
                <c:pt idx="96847">
                  <c:v>0.8356317554975774</c:v>
                </c:pt>
                <c:pt idx="96848">
                  <c:v>0.83525903838986215</c:v>
                </c:pt>
                <c:pt idx="96849">
                  <c:v>0.83625512868332708</c:v>
                </c:pt>
                <c:pt idx="96850">
                  <c:v>0.83619402985074631</c:v>
                </c:pt>
                <c:pt idx="96851">
                  <c:v>0.83582089552238814</c:v>
                </c:pt>
                <c:pt idx="96852">
                  <c:v>0.83619402985074631</c:v>
                </c:pt>
                <c:pt idx="96853">
                  <c:v>0.83582089552238814</c:v>
                </c:pt>
                <c:pt idx="96854">
                  <c:v>0.83582089552238814</c:v>
                </c:pt>
                <c:pt idx="96855">
                  <c:v>0.83594332587621178</c:v>
                </c:pt>
                <c:pt idx="96856">
                  <c:v>0.83525903838986215</c:v>
                </c:pt>
                <c:pt idx="96857">
                  <c:v>0.8356317554975774</c:v>
                </c:pt>
                <c:pt idx="96858">
                  <c:v>0.8353204172876304</c:v>
                </c:pt>
                <c:pt idx="96859">
                  <c:v>0.8353204172876304</c:v>
                </c:pt>
                <c:pt idx="96860">
                  <c:v>0.8356317554975774</c:v>
                </c:pt>
                <c:pt idx="96861">
                  <c:v>0.83525903838986215</c:v>
                </c:pt>
                <c:pt idx="96862">
                  <c:v>0.83594332587621178</c:v>
                </c:pt>
                <c:pt idx="96863">
                  <c:v>0.83582089552238814</c:v>
                </c:pt>
                <c:pt idx="96864">
                  <c:v>0.83575961179544611</c:v>
                </c:pt>
                <c:pt idx="96865">
                  <c:v>0.83607169529499625</c:v>
                </c:pt>
                <c:pt idx="96866">
                  <c:v>0.83575961179544611</c:v>
                </c:pt>
                <c:pt idx="96867">
                  <c:v>0.83582089552238814</c:v>
                </c:pt>
                <c:pt idx="96868">
                  <c:v>0.83582089552238814</c:v>
                </c:pt>
                <c:pt idx="96869">
                  <c:v>0.83613288540500197</c:v>
                </c:pt>
                <c:pt idx="96870">
                  <c:v>0.83613288540500197</c:v>
                </c:pt>
                <c:pt idx="96871">
                  <c:v>0.83575961179544611</c:v>
                </c:pt>
                <c:pt idx="96872">
                  <c:v>0.83575961179544611</c:v>
                </c:pt>
                <c:pt idx="96873">
                  <c:v>0.83575961179544611</c:v>
                </c:pt>
                <c:pt idx="96874">
                  <c:v>0.83601045946955543</c:v>
                </c:pt>
                <c:pt idx="96875">
                  <c:v>0.83607169529499625</c:v>
                </c:pt>
                <c:pt idx="96876">
                  <c:v>0.83607169529499625</c:v>
                </c:pt>
                <c:pt idx="96877">
                  <c:v>0.83575961179544611</c:v>
                </c:pt>
                <c:pt idx="96878">
                  <c:v>0.83575961179544611</c:v>
                </c:pt>
                <c:pt idx="96879">
                  <c:v>0.83569828230022403</c:v>
                </c:pt>
                <c:pt idx="96880">
                  <c:v>0.83607169529499625</c:v>
                </c:pt>
                <c:pt idx="96881">
                  <c:v>0.83613288540500197</c:v>
                </c:pt>
                <c:pt idx="96882">
                  <c:v>0.83582089552238814</c:v>
                </c:pt>
                <c:pt idx="96883">
                  <c:v>0.83588213353226415</c:v>
                </c:pt>
                <c:pt idx="96884">
                  <c:v>0.83519761372110379</c:v>
                </c:pt>
                <c:pt idx="96885">
                  <c:v>0.83557046979865779</c:v>
                </c:pt>
                <c:pt idx="96886">
                  <c:v>0.8356317554975774</c:v>
                </c:pt>
                <c:pt idx="96887">
                  <c:v>0.8356317554975774</c:v>
                </c:pt>
                <c:pt idx="96888">
                  <c:v>0.83525903838986215</c:v>
                </c:pt>
                <c:pt idx="96889">
                  <c:v>0.83525903838986215</c:v>
                </c:pt>
                <c:pt idx="96890">
                  <c:v>0.8356317554975774</c:v>
                </c:pt>
                <c:pt idx="96891">
                  <c:v>0.8353204172876304</c:v>
                </c:pt>
                <c:pt idx="96892">
                  <c:v>0.8356317554975774</c:v>
                </c:pt>
                <c:pt idx="96893">
                  <c:v>0.83557046979865779</c:v>
                </c:pt>
                <c:pt idx="96894">
                  <c:v>0.83557046979865779</c:v>
                </c:pt>
                <c:pt idx="96895">
                  <c:v>0.83594332587621178</c:v>
                </c:pt>
                <c:pt idx="96896">
                  <c:v>0.8356317554975774</c:v>
                </c:pt>
                <c:pt idx="96897">
                  <c:v>0.8356317554975774</c:v>
                </c:pt>
                <c:pt idx="96898">
                  <c:v>0.83588213353226415</c:v>
                </c:pt>
                <c:pt idx="96899">
                  <c:v>0.83550913838120111</c:v>
                </c:pt>
                <c:pt idx="96900">
                  <c:v>0.83525903838986215</c:v>
                </c:pt>
                <c:pt idx="96901">
                  <c:v>0.8356317554975774</c:v>
                </c:pt>
                <c:pt idx="96902">
                  <c:v>0.83557046979865779</c:v>
                </c:pt>
                <c:pt idx="96903">
                  <c:v>0.83557046979865779</c:v>
                </c:pt>
                <c:pt idx="96904">
                  <c:v>0.83519761372110379</c:v>
                </c:pt>
                <c:pt idx="96905">
                  <c:v>0.83557046979865779</c:v>
                </c:pt>
                <c:pt idx="96906">
                  <c:v>0.83557046979865779</c:v>
                </c:pt>
                <c:pt idx="96907">
                  <c:v>0.83557046979865779</c:v>
                </c:pt>
                <c:pt idx="96908">
                  <c:v>0.8356317554975774</c:v>
                </c:pt>
                <c:pt idx="96909">
                  <c:v>0.8356317554975774</c:v>
                </c:pt>
                <c:pt idx="96910">
                  <c:v>0.83557046979865779</c:v>
                </c:pt>
                <c:pt idx="96911">
                  <c:v>0.83588213353226415</c:v>
                </c:pt>
                <c:pt idx="96912">
                  <c:v>0.83550913838120111</c:v>
                </c:pt>
                <c:pt idx="96913">
                  <c:v>0.83550913838120111</c:v>
                </c:pt>
                <c:pt idx="96914">
                  <c:v>0.83550913838120111</c:v>
                </c:pt>
                <c:pt idx="96915">
                  <c:v>0.83582089552238814</c:v>
                </c:pt>
                <c:pt idx="96916">
                  <c:v>0.83550913838120111</c:v>
                </c:pt>
                <c:pt idx="96917">
                  <c:v>0.83557046979865779</c:v>
                </c:pt>
                <c:pt idx="96918">
                  <c:v>0.83557046979865779</c:v>
                </c:pt>
                <c:pt idx="96919">
                  <c:v>0.83550913838120111</c:v>
                </c:pt>
                <c:pt idx="96920">
                  <c:v>0.83550913838120111</c:v>
                </c:pt>
                <c:pt idx="96921">
                  <c:v>0.83550913838120111</c:v>
                </c:pt>
                <c:pt idx="96922">
                  <c:v>0.83582089552238814</c:v>
                </c:pt>
                <c:pt idx="96923">
                  <c:v>0.83582089552238814</c:v>
                </c:pt>
                <c:pt idx="96924">
                  <c:v>0.83557046979865779</c:v>
                </c:pt>
                <c:pt idx="96925">
                  <c:v>0.8353204172876304</c:v>
                </c:pt>
                <c:pt idx="96926">
                  <c:v>0.83569299552906118</c:v>
                </c:pt>
                <c:pt idx="96927">
                  <c:v>0.8353204172876304</c:v>
                </c:pt>
                <c:pt idx="96928">
                  <c:v>0.8353204172876304</c:v>
                </c:pt>
                <c:pt idx="96929">
                  <c:v>0.83569299552906096</c:v>
                </c:pt>
                <c:pt idx="96930">
                  <c:v>0.83625512868332708</c:v>
                </c:pt>
                <c:pt idx="96931">
                  <c:v>0.83650615901455772</c:v>
                </c:pt>
                <c:pt idx="96932">
                  <c:v>0.83582089552238814</c:v>
                </c:pt>
                <c:pt idx="96933">
                  <c:v>0.83588213353226415</c:v>
                </c:pt>
                <c:pt idx="96934">
                  <c:v>0.83588213353226415</c:v>
                </c:pt>
                <c:pt idx="96935">
                  <c:v>0.83588213353226415</c:v>
                </c:pt>
                <c:pt idx="96936">
                  <c:v>0.83588213353226415</c:v>
                </c:pt>
                <c:pt idx="96937">
                  <c:v>0.83582089552238814</c:v>
                </c:pt>
                <c:pt idx="96938">
                  <c:v>0.83582089552238814</c:v>
                </c:pt>
                <c:pt idx="96939">
                  <c:v>0.83619402985074631</c:v>
                </c:pt>
                <c:pt idx="96940">
                  <c:v>0.83619402985074631</c:v>
                </c:pt>
                <c:pt idx="96941">
                  <c:v>0.83619402985074631</c:v>
                </c:pt>
                <c:pt idx="96942">
                  <c:v>0.83582089552238814</c:v>
                </c:pt>
                <c:pt idx="96943">
                  <c:v>0.83582089552238814</c:v>
                </c:pt>
                <c:pt idx="96944">
                  <c:v>0.83575961179544611</c:v>
                </c:pt>
                <c:pt idx="96945">
                  <c:v>0.83569828230022403</c:v>
                </c:pt>
                <c:pt idx="96946">
                  <c:v>0.83613288540500197</c:v>
                </c:pt>
                <c:pt idx="96947">
                  <c:v>0.83619402985074631</c:v>
                </c:pt>
                <c:pt idx="96948">
                  <c:v>0.83588213353226415</c:v>
                </c:pt>
                <c:pt idx="96949">
                  <c:v>0.83594332587621178</c:v>
                </c:pt>
                <c:pt idx="96950">
                  <c:v>0.8356317554975774</c:v>
                </c:pt>
                <c:pt idx="96951">
                  <c:v>0.83600447260529276</c:v>
                </c:pt>
                <c:pt idx="96952">
                  <c:v>0.83600447260529276</c:v>
                </c:pt>
                <c:pt idx="96953">
                  <c:v>0.8356317554975774</c:v>
                </c:pt>
                <c:pt idx="96954">
                  <c:v>0.8356317554975774</c:v>
                </c:pt>
                <c:pt idx="96955">
                  <c:v>0.8356317554975774</c:v>
                </c:pt>
                <c:pt idx="96956">
                  <c:v>0.8356317554975774</c:v>
                </c:pt>
                <c:pt idx="96957">
                  <c:v>0.8356317554975774</c:v>
                </c:pt>
                <c:pt idx="96958">
                  <c:v>0.83538175046554941</c:v>
                </c:pt>
                <c:pt idx="96959">
                  <c:v>0.83569299552906118</c:v>
                </c:pt>
                <c:pt idx="96960">
                  <c:v>0.83631618195376578</c:v>
                </c:pt>
                <c:pt idx="96961">
                  <c:v>0.83588213353226415</c:v>
                </c:pt>
                <c:pt idx="96962">
                  <c:v>0.83582089552238814</c:v>
                </c:pt>
                <c:pt idx="96963">
                  <c:v>0.83544776119402997</c:v>
                </c:pt>
                <c:pt idx="96964">
                  <c:v>0.83525903838986215</c:v>
                </c:pt>
                <c:pt idx="96965">
                  <c:v>0.8356317554975774</c:v>
                </c:pt>
                <c:pt idx="96966">
                  <c:v>0.8356317554975774</c:v>
                </c:pt>
                <c:pt idx="96967">
                  <c:v>0.83557046979865779</c:v>
                </c:pt>
                <c:pt idx="96968">
                  <c:v>0.83619402985074631</c:v>
                </c:pt>
                <c:pt idx="96969">
                  <c:v>0.83613288540500197</c:v>
                </c:pt>
                <c:pt idx="96970">
                  <c:v>0.83619402985074631</c:v>
                </c:pt>
                <c:pt idx="96971">
                  <c:v>0.83588213353226415</c:v>
                </c:pt>
                <c:pt idx="96972">
                  <c:v>0.8356317554975774</c:v>
                </c:pt>
                <c:pt idx="96973">
                  <c:v>0.8356317554975774</c:v>
                </c:pt>
                <c:pt idx="96974">
                  <c:v>0.8356317554975774</c:v>
                </c:pt>
                <c:pt idx="96975">
                  <c:v>0.83557046979865779</c:v>
                </c:pt>
                <c:pt idx="96976">
                  <c:v>0.83525903838986215</c:v>
                </c:pt>
                <c:pt idx="96977">
                  <c:v>0.8356317554975774</c:v>
                </c:pt>
                <c:pt idx="96978">
                  <c:v>0.83594332587621178</c:v>
                </c:pt>
                <c:pt idx="96979">
                  <c:v>0.83557046979865779</c:v>
                </c:pt>
                <c:pt idx="96980">
                  <c:v>0.83557046979865779</c:v>
                </c:pt>
                <c:pt idx="96981">
                  <c:v>0.83588213353226415</c:v>
                </c:pt>
                <c:pt idx="96982">
                  <c:v>0.83519761372110379</c:v>
                </c:pt>
                <c:pt idx="96983">
                  <c:v>0.83519761372110379</c:v>
                </c:pt>
                <c:pt idx="96984">
                  <c:v>0.83557046979865779</c:v>
                </c:pt>
                <c:pt idx="96985">
                  <c:v>0.8356317554975774</c:v>
                </c:pt>
                <c:pt idx="96986">
                  <c:v>0.8357541899441342</c:v>
                </c:pt>
                <c:pt idx="96987">
                  <c:v>0.8357541899441342</c:v>
                </c:pt>
                <c:pt idx="96988">
                  <c:v>0.8357541899441342</c:v>
                </c:pt>
                <c:pt idx="96989">
                  <c:v>0.83538175046554941</c:v>
                </c:pt>
                <c:pt idx="96990">
                  <c:v>0.8356317554975774</c:v>
                </c:pt>
                <c:pt idx="96991">
                  <c:v>0.83588213353226415</c:v>
                </c:pt>
                <c:pt idx="96992">
                  <c:v>0.83619402985074631</c:v>
                </c:pt>
                <c:pt idx="96993">
                  <c:v>0.83613288540500197</c:v>
                </c:pt>
                <c:pt idx="96994">
                  <c:v>0.83613288540500197</c:v>
                </c:pt>
                <c:pt idx="96995">
                  <c:v>0.83582089552238814</c:v>
                </c:pt>
                <c:pt idx="96996">
                  <c:v>0.83613288540500197</c:v>
                </c:pt>
                <c:pt idx="96997">
                  <c:v>0.83582089552238814</c:v>
                </c:pt>
                <c:pt idx="96998">
                  <c:v>0.83588213353226415</c:v>
                </c:pt>
                <c:pt idx="96999">
                  <c:v>0.83588213353226415</c:v>
                </c:pt>
                <c:pt idx="97000">
                  <c:v>0.83588213353226415</c:v>
                </c:pt>
                <c:pt idx="97001">
                  <c:v>0.83594332587621178</c:v>
                </c:pt>
                <c:pt idx="97002">
                  <c:v>0.83588213353226415</c:v>
                </c:pt>
                <c:pt idx="97003">
                  <c:v>0.83625512868332708</c:v>
                </c:pt>
                <c:pt idx="97004">
                  <c:v>0.83588213353226415</c:v>
                </c:pt>
                <c:pt idx="97005">
                  <c:v>0.83588213353226415</c:v>
                </c:pt>
                <c:pt idx="97006">
                  <c:v>0.83594332587621178</c:v>
                </c:pt>
                <c:pt idx="97007">
                  <c:v>0.83557046979865779</c:v>
                </c:pt>
                <c:pt idx="97008">
                  <c:v>0.83550913838120111</c:v>
                </c:pt>
                <c:pt idx="97009">
                  <c:v>0.83588213353226415</c:v>
                </c:pt>
                <c:pt idx="97010">
                  <c:v>0.83613288540500197</c:v>
                </c:pt>
                <c:pt idx="97011">
                  <c:v>0.83607169529499625</c:v>
                </c:pt>
                <c:pt idx="97012">
                  <c:v>0.83575961179544611</c:v>
                </c:pt>
                <c:pt idx="97013">
                  <c:v>0.83582089552238814</c:v>
                </c:pt>
                <c:pt idx="97014">
                  <c:v>0.83588213353226415</c:v>
                </c:pt>
                <c:pt idx="97015">
                  <c:v>0.83594332587621178</c:v>
                </c:pt>
                <c:pt idx="97016">
                  <c:v>0.83557046979865779</c:v>
                </c:pt>
                <c:pt idx="97017">
                  <c:v>0.8356317554975774</c:v>
                </c:pt>
                <c:pt idx="97018">
                  <c:v>0.83569299552906118</c:v>
                </c:pt>
                <c:pt idx="97019">
                  <c:v>0.8356317554975774</c:v>
                </c:pt>
                <c:pt idx="97020">
                  <c:v>0.83594332587621178</c:v>
                </c:pt>
                <c:pt idx="97021">
                  <c:v>0.83557046979865779</c:v>
                </c:pt>
                <c:pt idx="97022">
                  <c:v>0.83588213353226415</c:v>
                </c:pt>
                <c:pt idx="97023">
                  <c:v>0.83582089552238814</c:v>
                </c:pt>
                <c:pt idx="97024">
                  <c:v>0.83619402985074631</c:v>
                </c:pt>
                <c:pt idx="97025">
                  <c:v>0.83619402985074631</c:v>
                </c:pt>
                <c:pt idx="97026">
                  <c:v>0.83582089552238814</c:v>
                </c:pt>
                <c:pt idx="97027">
                  <c:v>0.83582089552238814</c:v>
                </c:pt>
                <c:pt idx="97028">
                  <c:v>0.83575961179544611</c:v>
                </c:pt>
                <c:pt idx="97029">
                  <c:v>0.83563690698543147</c:v>
                </c:pt>
                <c:pt idx="97030">
                  <c:v>0.83594917787742895</c:v>
                </c:pt>
                <c:pt idx="97031">
                  <c:v>0.83594917787742895</c:v>
                </c:pt>
                <c:pt idx="97032">
                  <c:v>0.83563690698543147</c:v>
                </c:pt>
                <c:pt idx="97033">
                  <c:v>0.83594917787742895</c:v>
                </c:pt>
                <c:pt idx="97034">
                  <c:v>0.83601045946955543</c:v>
                </c:pt>
                <c:pt idx="97035">
                  <c:v>0.83563690698543147</c:v>
                </c:pt>
                <c:pt idx="97036">
                  <c:v>0.83607169529499625</c:v>
                </c:pt>
                <c:pt idx="97037">
                  <c:v>0.83607169529499625</c:v>
                </c:pt>
                <c:pt idx="97038">
                  <c:v>0.83601045946955543</c:v>
                </c:pt>
                <c:pt idx="97039">
                  <c:v>0.8362616822429908</c:v>
                </c:pt>
                <c:pt idx="97040">
                  <c:v>0.83594917787742895</c:v>
                </c:pt>
                <c:pt idx="97041">
                  <c:v>0.83588785046728986</c:v>
                </c:pt>
                <c:pt idx="97042">
                  <c:v>0.83588785046728986</c:v>
                </c:pt>
                <c:pt idx="97043">
                  <c:v>0.8362616822429908</c:v>
                </c:pt>
                <c:pt idx="97044">
                  <c:v>0.83594917787742895</c:v>
                </c:pt>
                <c:pt idx="97045">
                  <c:v>0.83594917787742895</c:v>
                </c:pt>
                <c:pt idx="97046">
                  <c:v>0.83557548579970109</c:v>
                </c:pt>
                <c:pt idx="97047">
                  <c:v>0.83557548579970109</c:v>
                </c:pt>
                <c:pt idx="97048">
                  <c:v>0.83563690698543147</c:v>
                </c:pt>
                <c:pt idx="97049">
                  <c:v>0.83557548579970109</c:v>
                </c:pt>
                <c:pt idx="97050">
                  <c:v>0.83557548579970109</c:v>
                </c:pt>
                <c:pt idx="97051">
                  <c:v>0.83594917787742895</c:v>
                </c:pt>
                <c:pt idx="97052">
                  <c:v>0.83594917787742895</c:v>
                </c:pt>
                <c:pt idx="97053">
                  <c:v>0.83601045946955543</c:v>
                </c:pt>
                <c:pt idx="97054">
                  <c:v>0.83601045946955543</c:v>
                </c:pt>
                <c:pt idx="97055">
                  <c:v>0.83601045946955543</c:v>
                </c:pt>
                <c:pt idx="97056">
                  <c:v>0.83601045946955543</c:v>
                </c:pt>
                <c:pt idx="97057">
                  <c:v>0.83569828230022403</c:v>
                </c:pt>
                <c:pt idx="97058">
                  <c:v>0.83569828230022403</c:v>
                </c:pt>
                <c:pt idx="97059">
                  <c:v>0.83563690698543147</c:v>
                </c:pt>
                <c:pt idx="97060">
                  <c:v>0.83538633818589025</c:v>
                </c:pt>
                <c:pt idx="97061">
                  <c:v>0.83544776119402975</c:v>
                </c:pt>
                <c:pt idx="97062">
                  <c:v>0.83538633818589025</c:v>
                </c:pt>
                <c:pt idx="97063">
                  <c:v>0.83538633818589025</c:v>
                </c:pt>
                <c:pt idx="97064">
                  <c:v>0.83569828230022403</c:v>
                </c:pt>
                <c:pt idx="97065">
                  <c:v>0.83594917787742895</c:v>
                </c:pt>
                <c:pt idx="97066">
                  <c:v>0.83594917787742895</c:v>
                </c:pt>
                <c:pt idx="97067">
                  <c:v>0.83563690698543147</c:v>
                </c:pt>
                <c:pt idx="97068">
                  <c:v>0.83569828230022403</c:v>
                </c:pt>
                <c:pt idx="97069">
                  <c:v>0.83601045946955543</c:v>
                </c:pt>
                <c:pt idx="97070">
                  <c:v>0.83601045946955543</c:v>
                </c:pt>
                <c:pt idx="97071">
                  <c:v>0.83594917787742895</c:v>
                </c:pt>
                <c:pt idx="97072">
                  <c:v>0.8363840119536794</c:v>
                </c:pt>
                <c:pt idx="97073">
                  <c:v>0.83613288540500197</c:v>
                </c:pt>
                <c:pt idx="97074">
                  <c:v>0.83569828230022403</c:v>
                </c:pt>
                <c:pt idx="97075">
                  <c:v>0.83569828230022403</c:v>
                </c:pt>
                <c:pt idx="97076">
                  <c:v>0.83569828230022403</c:v>
                </c:pt>
                <c:pt idx="97077">
                  <c:v>0.83569828230022403</c:v>
                </c:pt>
                <c:pt idx="97078">
                  <c:v>0.83538633818589025</c:v>
                </c:pt>
                <c:pt idx="97079">
                  <c:v>0.83513614323013807</c:v>
                </c:pt>
                <c:pt idx="97080">
                  <c:v>0.83519761372110379</c:v>
                </c:pt>
                <c:pt idx="97081">
                  <c:v>0.83550913838120111</c:v>
                </c:pt>
                <c:pt idx="97082">
                  <c:v>0.83538633818589025</c:v>
                </c:pt>
                <c:pt idx="97083">
                  <c:v>0.83538633818589025</c:v>
                </c:pt>
                <c:pt idx="97084">
                  <c:v>0.83544776119402997</c:v>
                </c:pt>
                <c:pt idx="97085">
                  <c:v>0.83575961179544622</c:v>
                </c:pt>
                <c:pt idx="97086">
                  <c:v>0.83575961179544622</c:v>
                </c:pt>
                <c:pt idx="97087">
                  <c:v>0.83575961179544622</c:v>
                </c:pt>
                <c:pt idx="97088">
                  <c:v>0.83532486930545191</c:v>
                </c:pt>
                <c:pt idx="97089">
                  <c:v>0.83538633818589025</c:v>
                </c:pt>
                <c:pt idx="97090">
                  <c:v>0.83544776119402997</c:v>
                </c:pt>
                <c:pt idx="97091">
                  <c:v>0.83588213353226415</c:v>
                </c:pt>
                <c:pt idx="97092">
                  <c:v>0.83588213353226415</c:v>
                </c:pt>
                <c:pt idx="97093">
                  <c:v>0.83550913838120111</c:v>
                </c:pt>
                <c:pt idx="97094">
                  <c:v>0.83582089552238814</c:v>
                </c:pt>
                <c:pt idx="97095">
                  <c:v>0.83569828230022403</c:v>
                </c:pt>
                <c:pt idx="97096">
                  <c:v>0.83601045946955543</c:v>
                </c:pt>
                <c:pt idx="97097">
                  <c:v>0.83594917787742895</c:v>
                </c:pt>
                <c:pt idx="97098">
                  <c:v>0.83588785046728986</c:v>
                </c:pt>
                <c:pt idx="97099">
                  <c:v>0.83588785046728986</c:v>
                </c:pt>
                <c:pt idx="97100">
                  <c:v>0.83594917787742895</c:v>
                </c:pt>
                <c:pt idx="97101">
                  <c:v>0.83594917787742895</c:v>
                </c:pt>
                <c:pt idx="97102">
                  <c:v>0.83601045946955543</c:v>
                </c:pt>
                <c:pt idx="97103">
                  <c:v>0.83563690698543147</c:v>
                </c:pt>
                <c:pt idx="97104">
                  <c:v>0.83569828230022403</c:v>
                </c:pt>
                <c:pt idx="97105">
                  <c:v>0.83544776119402997</c:v>
                </c:pt>
                <c:pt idx="97106">
                  <c:v>0.83582089552238814</c:v>
                </c:pt>
                <c:pt idx="97107">
                  <c:v>0.83513614323013807</c:v>
                </c:pt>
                <c:pt idx="97108">
                  <c:v>0.83544776119402997</c:v>
                </c:pt>
                <c:pt idx="97109">
                  <c:v>0.83513614323013807</c:v>
                </c:pt>
                <c:pt idx="97110">
                  <c:v>0.83544776119402997</c:v>
                </c:pt>
                <c:pt idx="97111">
                  <c:v>0.83507462686567158</c:v>
                </c:pt>
                <c:pt idx="97112">
                  <c:v>0.83601045946955543</c:v>
                </c:pt>
                <c:pt idx="97113">
                  <c:v>0.83594917787742895</c:v>
                </c:pt>
                <c:pt idx="97114">
                  <c:v>0.83594917787742895</c:v>
                </c:pt>
                <c:pt idx="97115">
                  <c:v>0.83601045946955543</c:v>
                </c:pt>
                <c:pt idx="97116">
                  <c:v>0.83575961179544611</c:v>
                </c:pt>
                <c:pt idx="97117">
                  <c:v>0.83575961179544611</c:v>
                </c:pt>
                <c:pt idx="97118">
                  <c:v>0.83601045946955543</c:v>
                </c:pt>
                <c:pt idx="97119">
                  <c:v>0.83563690698543147</c:v>
                </c:pt>
                <c:pt idx="97120">
                  <c:v>0.83601045946955543</c:v>
                </c:pt>
                <c:pt idx="97121">
                  <c:v>0.83601045946955543</c:v>
                </c:pt>
                <c:pt idx="97122">
                  <c:v>0.8363840119536794</c:v>
                </c:pt>
                <c:pt idx="97123">
                  <c:v>0.83607169529499625</c:v>
                </c:pt>
                <c:pt idx="97124">
                  <c:v>0.83569828230022403</c:v>
                </c:pt>
                <c:pt idx="97125">
                  <c:v>0.83601045946955543</c:v>
                </c:pt>
                <c:pt idx="97126">
                  <c:v>0.8363840119536794</c:v>
                </c:pt>
                <c:pt idx="97127">
                  <c:v>0.83569828230022403</c:v>
                </c:pt>
                <c:pt idx="97128">
                  <c:v>0.83575961179544611</c:v>
                </c:pt>
                <c:pt idx="97129">
                  <c:v>0.83582089552238814</c:v>
                </c:pt>
                <c:pt idx="97130">
                  <c:v>0.83544776119402997</c:v>
                </c:pt>
                <c:pt idx="97131">
                  <c:v>0.83582089552238814</c:v>
                </c:pt>
                <c:pt idx="97132">
                  <c:v>0.83550913838120111</c:v>
                </c:pt>
                <c:pt idx="97133">
                  <c:v>0.83550913838120111</c:v>
                </c:pt>
                <c:pt idx="97134">
                  <c:v>0.83519761372110379</c:v>
                </c:pt>
                <c:pt idx="97135">
                  <c:v>0.83544776119402997</c:v>
                </c:pt>
                <c:pt idx="97136">
                  <c:v>0.83607169529499625</c:v>
                </c:pt>
                <c:pt idx="97137">
                  <c:v>0.83569828230022403</c:v>
                </c:pt>
                <c:pt idx="97138">
                  <c:v>0.83632286995515692</c:v>
                </c:pt>
                <c:pt idx="97139">
                  <c:v>0.83594917787742895</c:v>
                </c:pt>
                <c:pt idx="97140">
                  <c:v>0.83594917787742895</c:v>
                </c:pt>
                <c:pt idx="97141">
                  <c:v>0.83607169529499625</c:v>
                </c:pt>
                <c:pt idx="97142">
                  <c:v>0.83575961179544622</c:v>
                </c:pt>
                <c:pt idx="97143">
                  <c:v>0.83544776119402997</c:v>
                </c:pt>
                <c:pt idx="97144">
                  <c:v>0.83550913838120111</c:v>
                </c:pt>
                <c:pt idx="97145">
                  <c:v>0.83550913838120111</c:v>
                </c:pt>
                <c:pt idx="97146">
                  <c:v>0.83550913838120111</c:v>
                </c:pt>
                <c:pt idx="97147">
                  <c:v>0.83538633818589025</c:v>
                </c:pt>
                <c:pt idx="97148">
                  <c:v>0.83538633818589025</c:v>
                </c:pt>
                <c:pt idx="97149">
                  <c:v>0.83532486930545191</c:v>
                </c:pt>
                <c:pt idx="97150">
                  <c:v>0.83594917787742895</c:v>
                </c:pt>
                <c:pt idx="97151">
                  <c:v>0.83632286995515692</c:v>
                </c:pt>
                <c:pt idx="97152">
                  <c:v>0.83632286995515692</c:v>
                </c:pt>
                <c:pt idx="97153">
                  <c:v>0.83594917787742895</c:v>
                </c:pt>
                <c:pt idx="97154">
                  <c:v>0.83594917787742895</c:v>
                </c:pt>
                <c:pt idx="97155">
                  <c:v>0.83601045946955543</c:v>
                </c:pt>
                <c:pt idx="97156">
                  <c:v>0.83532486930545191</c:v>
                </c:pt>
                <c:pt idx="97157">
                  <c:v>0.83563690698543147</c:v>
                </c:pt>
                <c:pt idx="97158">
                  <c:v>0.83575961179544622</c:v>
                </c:pt>
                <c:pt idx="97159">
                  <c:v>0.83550913838120111</c:v>
                </c:pt>
                <c:pt idx="97160">
                  <c:v>0.83557046979865779</c:v>
                </c:pt>
                <c:pt idx="97161">
                  <c:v>0.83525903838986215</c:v>
                </c:pt>
                <c:pt idx="97162">
                  <c:v>0.8356317554975774</c:v>
                </c:pt>
                <c:pt idx="97163">
                  <c:v>0.83588213353226415</c:v>
                </c:pt>
                <c:pt idx="97164">
                  <c:v>0.83513614323013807</c:v>
                </c:pt>
                <c:pt idx="97165">
                  <c:v>0.83538633818589025</c:v>
                </c:pt>
                <c:pt idx="97166">
                  <c:v>0.83538633818589025</c:v>
                </c:pt>
                <c:pt idx="97167">
                  <c:v>0.83569828230022403</c:v>
                </c:pt>
                <c:pt idx="97168">
                  <c:v>0.83569828230022403</c:v>
                </c:pt>
                <c:pt idx="97169">
                  <c:v>0.83569828230022403</c:v>
                </c:pt>
                <c:pt idx="97170">
                  <c:v>0.83601045946955543</c:v>
                </c:pt>
                <c:pt idx="97171">
                  <c:v>0.83594917787742895</c:v>
                </c:pt>
                <c:pt idx="97172">
                  <c:v>0.83632286995515692</c:v>
                </c:pt>
                <c:pt idx="97173">
                  <c:v>0.83601045946955543</c:v>
                </c:pt>
                <c:pt idx="97174">
                  <c:v>0.8363840119536794</c:v>
                </c:pt>
                <c:pt idx="97175">
                  <c:v>0.83569828230022403</c:v>
                </c:pt>
                <c:pt idx="97176">
                  <c:v>0.83607169529499625</c:v>
                </c:pt>
                <c:pt idx="97177">
                  <c:v>0.83582089552238814</c:v>
                </c:pt>
                <c:pt idx="97178">
                  <c:v>0.83544776119402997</c:v>
                </c:pt>
                <c:pt idx="97179">
                  <c:v>0.83582089552238814</c:v>
                </c:pt>
                <c:pt idx="97180">
                  <c:v>0.83588213353226415</c:v>
                </c:pt>
                <c:pt idx="97181">
                  <c:v>0.83557046979865779</c:v>
                </c:pt>
                <c:pt idx="97182">
                  <c:v>0.83519761372110379</c:v>
                </c:pt>
                <c:pt idx="97183">
                  <c:v>0.83588213353226415</c:v>
                </c:pt>
                <c:pt idx="97184">
                  <c:v>0.83550913838120111</c:v>
                </c:pt>
                <c:pt idx="97185">
                  <c:v>0.83582089552238814</c:v>
                </c:pt>
                <c:pt idx="97186">
                  <c:v>0.83582089552238814</c:v>
                </c:pt>
                <c:pt idx="97187">
                  <c:v>0.83550913838120111</c:v>
                </c:pt>
                <c:pt idx="97188">
                  <c:v>0.83582089552238814</c:v>
                </c:pt>
                <c:pt idx="97189">
                  <c:v>0.83575961179544622</c:v>
                </c:pt>
                <c:pt idx="97190">
                  <c:v>0.83575961179544611</c:v>
                </c:pt>
                <c:pt idx="97191">
                  <c:v>0.83569828230022403</c:v>
                </c:pt>
                <c:pt idx="97192">
                  <c:v>0.83601045946955543</c:v>
                </c:pt>
                <c:pt idx="97193">
                  <c:v>0.83601045946955543</c:v>
                </c:pt>
                <c:pt idx="97194">
                  <c:v>0.83601045946955543</c:v>
                </c:pt>
                <c:pt idx="97195">
                  <c:v>0.83569828230022403</c:v>
                </c:pt>
                <c:pt idx="97196">
                  <c:v>0.83607169529499625</c:v>
                </c:pt>
                <c:pt idx="97197">
                  <c:v>0.83607169529499625</c:v>
                </c:pt>
                <c:pt idx="97198">
                  <c:v>0.83532486930545191</c:v>
                </c:pt>
                <c:pt idx="97199">
                  <c:v>0.83601045946955543</c:v>
                </c:pt>
                <c:pt idx="97200">
                  <c:v>0.8363840119536794</c:v>
                </c:pt>
                <c:pt idx="97201">
                  <c:v>0.83532486930545191</c:v>
                </c:pt>
                <c:pt idx="97202">
                  <c:v>0.83601045946955543</c:v>
                </c:pt>
                <c:pt idx="97203">
                  <c:v>0.83607169529499625</c:v>
                </c:pt>
                <c:pt idx="97204">
                  <c:v>0.83569828230022403</c:v>
                </c:pt>
                <c:pt idx="97205">
                  <c:v>0.83601045946955543</c:v>
                </c:pt>
                <c:pt idx="97206">
                  <c:v>0.83601045946955543</c:v>
                </c:pt>
                <c:pt idx="97207">
                  <c:v>0.83569828230022403</c:v>
                </c:pt>
                <c:pt idx="97208">
                  <c:v>0.83569828230022403</c:v>
                </c:pt>
                <c:pt idx="97209">
                  <c:v>0.83569828230022403</c:v>
                </c:pt>
                <c:pt idx="97210">
                  <c:v>0.83569828230022403</c:v>
                </c:pt>
                <c:pt idx="97211">
                  <c:v>0.83575961179544611</c:v>
                </c:pt>
                <c:pt idx="97212">
                  <c:v>0.83575961179544622</c:v>
                </c:pt>
                <c:pt idx="97213">
                  <c:v>0.83575961179544622</c:v>
                </c:pt>
                <c:pt idx="97214">
                  <c:v>0.83575961179544622</c:v>
                </c:pt>
                <c:pt idx="97215">
                  <c:v>0.83538633818589025</c:v>
                </c:pt>
                <c:pt idx="97216">
                  <c:v>0.83538633818589025</c:v>
                </c:pt>
                <c:pt idx="97217">
                  <c:v>0.83601045946955543</c:v>
                </c:pt>
                <c:pt idx="97218">
                  <c:v>0.83588785046728986</c:v>
                </c:pt>
                <c:pt idx="97219">
                  <c:v>0.83620044876589394</c:v>
                </c:pt>
                <c:pt idx="97220">
                  <c:v>0.83588785046728986</c:v>
                </c:pt>
                <c:pt idx="97221">
                  <c:v>0.83588785046728986</c:v>
                </c:pt>
                <c:pt idx="97222">
                  <c:v>0.83620044876589394</c:v>
                </c:pt>
                <c:pt idx="97223">
                  <c:v>0.83588785046728986</c:v>
                </c:pt>
                <c:pt idx="97224">
                  <c:v>0.83594917787742895</c:v>
                </c:pt>
                <c:pt idx="97225">
                  <c:v>0.83594917787742895</c:v>
                </c:pt>
                <c:pt idx="97226">
                  <c:v>0.83594917787742895</c:v>
                </c:pt>
                <c:pt idx="97227">
                  <c:v>0.83594917787742895</c:v>
                </c:pt>
                <c:pt idx="97228">
                  <c:v>0.83594917787742895</c:v>
                </c:pt>
                <c:pt idx="97229">
                  <c:v>0.83601045946955543</c:v>
                </c:pt>
                <c:pt idx="97230">
                  <c:v>0.83601045946955543</c:v>
                </c:pt>
                <c:pt idx="97231">
                  <c:v>0.83594917787742895</c:v>
                </c:pt>
                <c:pt idx="97232">
                  <c:v>0.83557548579970109</c:v>
                </c:pt>
                <c:pt idx="97233">
                  <c:v>0.83557548579970109</c:v>
                </c:pt>
                <c:pt idx="97234">
                  <c:v>0.83601045946955543</c:v>
                </c:pt>
                <c:pt idx="97235">
                  <c:v>0.83613288540500197</c:v>
                </c:pt>
                <c:pt idx="97236">
                  <c:v>0.83607169529499625</c:v>
                </c:pt>
                <c:pt idx="97237">
                  <c:v>0.83607169529499625</c:v>
                </c:pt>
                <c:pt idx="97238">
                  <c:v>0.83575961179544611</c:v>
                </c:pt>
                <c:pt idx="97239">
                  <c:v>0.83607169529499625</c:v>
                </c:pt>
                <c:pt idx="97240">
                  <c:v>0.83607169529499625</c:v>
                </c:pt>
                <c:pt idx="97241">
                  <c:v>0.83569828230022403</c:v>
                </c:pt>
                <c:pt idx="97242">
                  <c:v>0.83563690698543147</c:v>
                </c:pt>
                <c:pt idx="97243">
                  <c:v>0.83594917787742895</c:v>
                </c:pt>
                <c:pt idx="97244">
                  <c:v>0.83563690698543147</c:v>
                </c:pt>
                <c:pt idx="97245">
                  <c:v>0.83601045946955543</c:v>
                </c:pt>
                <c:pt idx="97246">
                  <c:v>0.83601045946955543</c:v>
                </c:pt>
                <c:pt idx="97247">
                  <c:v>0.83601045946955543</c:v>
                </c:pt>
                <c:pt idx="97248">
                  <c:v>0.83569828230022403</c:v>
                </c:pt>
                <c:pt idx="97249">
                  <c:v>0.83538633818589025</c:v>
                </c:pt>
                <c:pt idx="97250">
                  <c:v>0.83544776119402997</c:v>
                </c:pt>
                <c:pt idx="97251">
                  <c:v>0.83550913838120111</c:v>
                </c:pt>
                <c:pt idx="97252">
                  <c:v>0.83550913838120111</c:v>
                </c:pt>
                <c:pt idx="97253">
                  <c:v>0.8356317554975774</c:v>
                </c:pt>
                <c:pt idx="97254">
                  <c:v>0.83557046979865779</c:v>
                </c:pt>
                <c:pt idx="97255">
                  <c:v>0.83544776119402997</c:v>
                </c:pt>
                <c:pt idx="97256">
                  <c:v>0.83569828230022403</c:v>
                </c:pt>
                <c:pt idx="97257">
                  <c:v>0.83563690698543147</c:v>
                </c:pt>
                <c:pt idx="97258">
                  <c:v>0.83563690698543147</c:v>
                </c:pt>
                <c:pt idx="97259">
                  <c:v>0.83563690698543147</c:v>
                </c:pt>
                <c:pt idx="97260">
                  <c:v>0.83588785046728986</c:v>
                </c:pt>
                <c:pt idx="97261">
                  <c:v>0.83557548579970109</c:v>
                </c:pt>
                <c:pt idx="97262">
                  <c:v>0.83594917787742895</c:v>
                </c:pt>
                <c:pt idx="97263">
                  <c:v>0.83594917787742895</c:v>
                </c:pt>
                <c:pt idx="97264">
                  <c:v>0.83563690698543147</c:v>
                </c:pt>
                <c:pt idx="97265">
                  <c:v>0.83563690698543147</c:v>
                </c:pt>
                <c:pt idx="97266">
                  <c:v>0.83569828230022403</c:v>
                </c:pt>
                <c:pt idx="97267">
                  <c:v>0.83601045946955543</c:v>
                </c:pt>
                <c:pt idx="97268">
                  <c:v>0.83601045946955543</c:v>
                </c:pt>
                <c:pt idx="97269">
                  <c:v>0.83594917787742895</c:v>
                </c:pt>
                <c:pt idx="97270">
                  <c:v>0.83563690698543147</c:v>
                </c:pt>
                <c:pt idx="97271">
                  <c:v>0.83532486930545191</c:v>
                </c:pt>
                <c:pt idx="97272">
                  <c:v>0.83601045946955543</c:v>
                </c:pt>
                <c:pt idx="97273">
                  <c:v>0.83569828230022403</c:v>
                </c:pt>
                <c:pt idx="97274">
                  <c:v>0.83544776119402997</c:v>
                </c:pt>
                <c:pt idx="97275">
                  <c:v>0.83582089552238814</c:v>
                </c:pt>
                <c:pt idx="97276">
                  <c:v>0.83550913838120111</c:v>
                </c:pt>
                <c:pt idx="97277">
                  <c:v>0.83544776119402997</c:v>
                </c:pt>
                <c:pt idx="97278">
                  <c:v>0.83544776119402997</c:v>
                </c:pt>
                <c:pt idx="97279">
                  <c:v>0.83544776119402997</c:v>
                </c:pt>
                <c:pt idx="97280">
                  <c:v>0.83544776119402997</c:v>
                </c:pt>
                <c:pt idx="97281">
                  <c:v>0.83544776119402997</c:v>
                </c:pt>
                <c:pt idx="97282">
                  <c:v>0.83544776119402997</c:v>
                </c:pt>
                <c:pt idx="97283">
                  <c:v>0.83575961179544622</c:v>
                </c:pt>
                <c:pt idx="97284">
                  <c:v>0.83544776119402997</c:v>
                </c:pt>
                <c:pt idx="97285">
                  <c:v>0.83550913838120111</c:v>
                </c:pt>
                <c:pt idx="97286">
                  <c:v>0.83550913838120111</c:v>
                </c:pt>
                <c:pt idx="97287">
                  <c:v>0.83582089552238814</c:v>
                </c:pt>
                <c:pt idx="97288">
                  <c:v>0.83582089552238814</c:v>
                </c:pt>
                <c:pt idx="97289">
                  <c:v>0.83550913838120111</c:v>
                </c:pt>
                <c:pt idx="97290">
                  <c:v>0.83550913838120111</c:v>
                </c:pt>
                <c:pt idx="97291">
                  <c:v>0.83582089552238814</c:v>
                </c:pt>
                <c:pt idx="97292">
                  <c:v>0.83550913838120111</c:v>
                </c:pt>
                <c:pt idx="97293">
                  <c:v>0.83550913838120111</c:v>
                </c:pt>
                <c:pt idx="97294">
                  <c:v>0.83544776119402997</c:v>
                </c:pt>
                <c:pt idx="97295">
                  <c:v>0.83550913838120111</c:v>
                </c:pt>
                <c:pt idx="97296">
                  <c:v>0.83550913838120111</c:v>
                </c:pt>
                <c:pt idx="97297">
                  <c:v>0.83557046979865779</c:v>
                </c:pt>
                <c:pt idx="97298">
                  <c:v>0.83525903838986215</c:v>
                </c:pt>
                <c:pt idx="97299">
                  <c:v>0.83525903838986215</c:v>
                </c:pt>
                <c:pt idx="97300">
                  <c:v>0.83557046979865779</c:v>
                </c:pt>
                <c:pt idx="97301">
                  <c:v>0.83557046979865779</c:v>
                </c:pt>
                <c:pt idx="97302">
                  <c:v>0.83550913838120111</c:v>
                </c:pt>
                <c:pt idx="97303">
                  <c:v>0.83619402985074631</c:v>
                </c:pt>
                <c:pt idx="97304">
                  <c:v>0.83607169529499625</c:v>
                </c:pt>
                <c:pt idx="97305">
                  <c:v>0.83607169529499625</c:v>
                </c:pt>
                <c:pt idx="97306">
                  <c:v>0.83575961179544611</c:v>
                </c:pt>
                <c:pt idx="97307">
                  <c:v>0.83607169529499625</c:v>
                </c:pt>
                <c:pt idx="97308">
                  <c:v>0.83601045946955543</c:v>
                </c:pt>
                <c:pt idx="97309">
                  <c:v>0.83594917787742895</c:v>
                </c:pt>
                <c:pt idx="97310">
                  <c:v>0.83632286995515692</c:v>
                </c:pt>
                <c:pt idx="97311">
                  <c:v>0.83601045946955543</c:v>
                </c:pt>
                <c:pt idx="97312">
                  <c:v>0.83632286995515692</c:v>
                </c:pt>
                <c:pt idx="97313">
                  <c:v>0.83569828230022403</c:v>
                </c:pt>
                <c:pt idx="97314">
                  <c:v>0.83569828230022403</c:v>
                </c:pt>
                <c:pt idx="97315">
                  <c:v>0.83632286995515692</c:v>
                </c:pt>
                <c:pt idx="97316">
                  <c:v>0.83594917787742895</c:v>
                </c:pt>
                <c:pt idx="97317">
                  <c:v>0.83594917787742895</c:v>
                </c:pt>
                <c:pt idx="97318">
                  <c:v>0.83601045946955543</c:v>
                </c:pt>
                <c:pt idx="97319">
                  <c:v>0.83607169529499625</c:v>
                </c:pt>
                <c:pt idx="97320">
                  <c:v>0.83575961179544622</c:v>
                </c:pt>
                <c:pt idx="97321">
                  <c:v>0.83550913838120111</c:v>
                </c:pt>
                <c:pt idx="97322">
                  <c:v>0.83550913838120111</c:v>
                </c:pt>
                <c:pt idx="97323">
                  <c:v>0.83550913838120111</c:v>
                </c:pt>
                <c:pt idx="97324">
                  <c:v>0.83550913838120111</c:v>
                </c:pt>
                <c:pt idx="97325">
                  <c:v>0.83557046979865779</c:v>
                </c:pt>
                <c:pt idx="97326">
                  <c:v>0.83557046979865779</c:v>
                </c:pt>
                <c:pt idx="97327">
                  <c:v>0.83582089552238814</c:v>
                </c:pt>
                <c:pt idx="97328">
                  <c:v>0.83582089552238814</c:v>
                </c:pt>
                <c:pt idx="97329">
                  <c:v>0.83613288540500197</c:v>
                </c:pt>
                <c:pt idx="97330">
                  <c:v>0.83607169529499625</c:v>
                </c:pt>
                <c:pt idx="97331">
                  <c:v>0.83569828230022403</c:v>
                </c:pt>
                <c:pt idx="97332">
                  <c:v>0.83601045946955543</c:v>
                </c:pt>
                <c:pt idx="97333">
                  <c:v>0.83601045946955543</c:v>
                </c:pt>
                <c:pt idx="97334">
                  <c:v>0.83601045946955543</c:v>
                </c:pt>
                <c:pt idx="97335">
                  <c:v>0.83601045946955543</c:v>
                </c:pt>
                <c:pt idx="97336">
                  <c:v>0.83601045946955543</c:v>
                </c:pt>
                <c:pt idx="97337">
                  <c:v>0.83601045946955543</c:v>
                </c:pt>
                <c:pt idx="97338">
                  <c:v>0.83601045946955543</c:v>
                </c:pt>
                <c:pt idx="97339">
                  <c:v>0.83569828230022403</c:v>
                </c:pt>
                <c:pt idx="97340">
                  <c:v>0.83569828230022403</c:v>
                </c:pt>
                <c:pt idx="97341">
                  <c:v>0.83607169529499625</c:v>
                </c:pt>
                <c:pt idx="97342">
                  <c:v>0.83613288540500197</c:v>
                </c:pt>
                <c:pt idx="97343">
                  <c:v>0.83619402985074631</c:v>
                </c:pt>
                <c:pt idx="97344">
                  <c:v>0.83544776119402997</c:v>
                </c:pt>
                <c:pt idx="97345">
                  <c:v>0.83550913838120111</c:v>
                </c:pt>
                <c:pt idx="97346">
                  <c:v>0.83550913838120111</c:v>
                </c:pt>
                <c:pt idx="97347">
                  <c:v>0.83519761372110379</c:v>
                </c:pt>
                <c:pt idx="97348">
                  <c:v>0.83588213353226415</c:v>
                </c:pt>
                <c:pt idx="97349">
                  <c:v>0.8356317554975774</c:v>
                </c:pt>
                <c:pt idx="97350">
                  <c:v>0.8356317554975774</c:v>
                </c:pt>
                <c:pt idx="97351">
                  <c:v>0.83557046979865779</c:v>
                </c:pt>
                <c:pt idx="97352">
                  <c:v>0.83550913838120111</c:v>
                </c:pt>
                <c:pt idx="97353">
                  <c:v>0.83575961179544622</c:v>
                </c:pt>
                <c:pt idx="97354">
                  <c:v>0.83575961179544622</c:v>
                </c:pt>
                <c:pt idx="97355">
                  <c:v>0.83569828230022403</c:v>
                </c:pt>
                <c:pt idx="97356">
                  <c:v>0.83569828230022403</c:v>
                </c:pt>
                <c:pt idx="97357">
                  <c:v>0.83563690698543147</c:v>
                </c:pt>
                <c:pt idx="97358">
                  <c:v>0.83563690698543147</c:v>
                </c:pt>
                <c:pt idx="97359">
                  <c:v>0.83594917787742895</c:v>
                </c:pt>
                <c:pt idx="97360">
                  <c:v>0.83594917787742895</c:v>
                </c:pt>
                <c:pt idx="97361">
                  <c:v>0.83569828230022403</c:v>
                </c:pt>
                <c:pt idx="97362">
                  <c:v>0.83544776119402997</c:v>
                </c:pt>
                <c:pt idx="97363">
                  <c:v>0.83519761372110379</c:v>
                </c:pt>
                <c:pt idx="97364">
                  <c:v>0.83550913838120111</c:v>
                </c:pt>
                <c:pt idx="97365">
                  <c:v>0.83550913838120111</c:v>
                </c:pt>
                <c:pt idx="97366">
                  <c:v>0.83544776119402997</c:v>
                </c:pt>
                <c:pt idx="97367">
                  <c:v>0.83569828230022403</c:v>
                </c:pt>
                <c:pt idx="97368">
                  <c:v>0.83532486930545191</c:v>
                </c:pt>
                <c:pt idx="97369">
                  <c:v>0.83538633818589025</c:v>
                </c:pt>
                <c:pt idx="97370">
                  <c:v>0.83575961179544611</c:v>
                </c:pt>
                <c:pt idx="97371">
                  <c:v>0.83582089552238814</c:v>
                </c:pt>
                <c:pt idx="97372">
                  <c:v>0.83550913838120111</c:v>
                </c:pt>
                <c:pt idx="97373">
                  <c:v>0.83557046979865779</c:v>
                </c:pt>
                <c:pt idx="97374">
                  <c:v>0.83557046979865779</c:v>
                </c:pt>
                <c:pt idx="97375">
                  <c:v>0.83557046979865779</c:v>
                </c:pt>
                <c:pt idx="97376">
                  <c:v>0.83588213353226415</c:v>
                </c:pt>
                <c:pt idx="97377">
                  <c:v>0.83550913838120111</c:v>
                </c:pt>
                <c:pt idx="97378">
                  <c:v>0.83550913838120111</c:v>
                </c:pt>
                <c:pt idx="97379">
                  <c:v>0.83582089552238814</c:v>
                </c:pt>
                <c:pt idx="97380">
                  <c:v>0.83582089552238814</c:v>
                </c:pt>
                <c:pt idx="97381">
                  <c:v>0.83575961179544622</c:v>
                </c:pt>
                <c:pt idx="97382">
                  <c:v>0.83607169529499625</c:v>
                </c:pt>
                <c:pt idx="97383">
                  <c:v>0.83538633818589025</c:v>
                </c:pt>
                <c:pt idx="97384">
                  <c:v>0.83544776119402997</c:v>
                </c:pt>
                <c:pt idx="97385">
                  <c:v>0.83582089552238814</c:v>
                </c:pt>
                <c:pt idx="97386">
                  <c:v>0.83588213353226415</c:v>
                </c:pt>
                <c:pt idx="97387">
                  <c:v>0.83557046979865779</c:v>
                </c:pt>
                <c:pt idx="97388">
                  <c:v>0.83557046979865779</c:v>
                </c:pt>
                <c:pt idx="97389">
                  <c:v>0.83557046979865779</c:v>
                </c:pt>
                <c:pt idx="97390">
                  <c:v>0.83557046979865779</c:v>
                </c:pt>
                <c:pt idx="97391">
                  <c:v>0.83557046979865779</c:v>
                </c:pt>
                <c:pt idx="97392">
                  <c:v>0.83557046979865779</c:v>
                </c:pt>
                <c:pt idx="97393">
                  <c:v>0.83557046979865779</c:v>
                </c:pt>
                <c:pt idx="97394">
                  <c:v>0.83557046979865779</c:v>
                </c:pt>
                <c:pt idx="97395">
                  <c:v>0.83557046979865779</c:v>
                </c:pt>
                <c:pt idx="97396">
                  <c:v>0.83519761372110379</c:v>
                </c:pt>
                <c:pt idx="97397">
                  <c:v>0.83513614323013807</c:v>
                </c:pt>
                <c:pt idx="97398">
                  <c:v>0.83544776119402997</c:v>
                </c:pt>
                <c:pt idx="97399">
                  <c:v>0.83550913838120111</c:v>
                </c:pt>
                <c:pt idx="97400">
                  <c:v>0.83582089552238814</c:v>
                </c:pt>
                <c:pt idx="97401">
                  <c:v>0.83582089552238814</c:v>
                </c:pt>
                <c:pt idx="97402">
                  <c:v>0.83575961179544611</c:v>
                </c:pt>
                <c:pt idx="97403">
                  <c:v>0.83582089552238814</c:v>
                </c:pt>
                <c:pt idx="97404">
                  <c:v>0.83582089552238814</c:v>
                </c:pt>
                <c:pt idx="97405">
                  <c:v>0.83619402985074631</c:v>
                </c:pt>
                <c:pt idx="97406">
                  <c:v>0.83550913838120111</c:v>
                </c:pt>
                <c:pt idx="97407">
                  <c:v>0.83582089552238814</c:v>
                </c:pt>
                <c:pt idx="97408">
                  <c:v>0.83550913838120111</c:v>
                </c:pt>
                <c:pt idx="97409">
                  <c:v>0.83582089552238814</c:v>
                </c:pt>
                <c:pt idx="97410">
                  <c:v>0.83538633818589025</c:v>
                </c:pt>
                <c:pt idx="97411">
                  <c:v>0.83538633818589025</c:v>
                </c:pt>
                <c:pt idx="97412">
                  <c:v>0.83575961179544622</c:v>
                </c:pt>
                <c:pt idx="97413">
                  <c:v>0.83575961179544622</c:v>
                </c:pt>
                <c:pt idx="97414">
                  <c:v>0.83582089552238814</c:v>
                </c:pt>
                <c:pt idx="97415">
                  <c:v>0.83613288540500197</c:v>
                </c:pt>
                <c:pt idx="97416">
                  <c:v>0.83613288540500197</c:v>
                </c:pt>
                <c:pt idx="97417">
                  <c:v>0.83644510828976859</c:v>
                </c:pt>
                <c:pt idx="97418">
                  <c:v>0.83575961179544611</c:v>
                </c:pt>
                <c:pt idx="97419">
                  <c:v>0.83575961179544611</c:v>
                </c:pt>
                <c:pt idx="97420">
                  <c:v>0.83582089552238814</c:v>
                </c:pt>
                <c:pt idx="97421">
                  <c:v>0.83582089552238814</c:v>
                </c:pt>
                <c:pt idx="97422">
                  <c:v>0.83544776119402997</c:v>
                </c:pt>
                <c:pt idx="97423">
                  <c:v>0.83550913838120111</c:v>
                </c:pt>
                <c:pt idx="97424">
                  <c:v>0.83538633818589025</c:v>
                </c:pt>
                <c:pt idx="97425">
                  <c:v>0.83601045946955543</c:v>
                </c:pt>
                <c:pt idx="97426">
                  <c:v>0.83594917787742895</c:v>
                </c:pt>
                <c:pt idx="97427">
                  <c:v>0.83632286995515692</c:v>
                </c:pt>
                <c:pt idx="97428">
                  <c:v>0.83632286995515692</c:v>
                </c:pt>
                <c:pt idx="97429">
                  <c:v>0.83632286995515692</c:v>
                </c:pt>
                <c:pt idx="97430">
                  <c:v>0.8362616822429908</c:v>
                </c:pt>
                <c:pt idx="97431">
                  <c:v>0.83594917787742895</c:v>
                </c:pt>
                <c:pt idx="97432">
                  <c:v>0.83557548579970109</c:v>
                </c:pt>
                <c:pt idx="97433">
                  <c:v>0.83563690698543147</c:v>
                </c:pt>
                <c:pt idx="97434">
                  <c:v>0.83563690698543147</c:v>
                </c:pt>
                <c:pt idx="97435">
                  <c:v>0.83601045946955543</c:v>
                </c:pt>
                <c:pt idx="97436">
                  <c:v>0.83569828230022403</c:v>
                </c:pt>
                <c:pt idx="97437">
                  <c:v>0.83575961179544622</c:v>
                </c:pt>
                <c:pt idx="97438">
                  <c:v>0.83569828230022403</c:v>
                </c:pt>
                <c:pt idx="97439">
                  <c:v>0.83569828230022403</c:v>
                </c:pt>
                <c:pt idx="97440">
                  <c:v>0.83569828230022403</c:v>
                </c:pt>
                <c:pt idx="97441">
                  <c:v>0.83607169529499625</c:v>
                </c:pt>
                <c:pt idx="97442">
                  <c:v>0.83563690698543147</c:v>
                </c:pt>
                <c:pt idx="97443">
                  <c:v>0.83594917787742895</c:v>
                </c:pt>
                <c:pt idx="97444">
                  <c:v>0.83594917787742895</c:v>
                </c:pt>
                <c:pt idx="97445">
                  <c:v>0.83563690698543147</c:v>
                </c:pt>
                <c:pt idx="97446">
                  <c:v>0.83563690698543147</c:v>
                </c:pt>
                <c:pt idx="97447">
                  <c:v>0.83557548579970109</c:v>
                </c:pt>
                <c:pt idx="97448">
                  <c:v>0.83557548579970109</c:v>
                </c:pt>
                <c:pt idx="97449">
                  <c:v>0.83526335450130751</c:v>
                </c:pt>
                <c:pt idx="97450">
                  <c:v>0.83563690698543147</c:v>
                </c:pt>
                <c:pt idx="97451">
                  <c:v>0.83569828230022403</c:v>
                </c:pt>
                <c:pt idx="97452">
                  <c:v>0.83538633818589025</c:v>
                </c:pt>
                <c:pt idx="97453">
                  <c:v>0.83538633818589025</c:v>
                </c:pt>
                <c:pt idx="97454">
                  <c:v>0.83594917787742895</c:v>
                </c:pt>
                <c:pt idx="97455">
                  <c:v>0.83594917787742895</c:v>
                </c:pt>
                <c:pt idx="97456">
                  <c:v>0.83557548579970109</c:v>
                </c:pt>
                <c:pt idx="97457">
                  <c:v>0.83557548579970109</c:v>
                </c:pt>
                <c:pt idx="97458">
                  <c:v>0.83557548579970109</c:v>
                </c:pt>
                <c:pt idx="97459">
                  <c:v>0.83620044876589394</c:v>
                </c:pt>
                <c:pt idx="97460">
                  <c:v>0.83613916947250277</c:v>
                </c:pt>
                <c:pt idx="97461">
                  <c:v>0.83613916947250277</c:v>
                </c:pt>
                <c:pt idx="97462">
                  <c:v>0.83582647718773373</c:v>
                </c:pt>
                <c:pt idx="97463">
                  <c:v>0.83588785046728986</c:v>
                </c:pt>
                <c:pt idx="97464">
                  <c:v>0.83594917787742895</c:v>
                </c:pt>
                <c:pt idx="97465">
                  <c:v>0.83532486930545191</c:v>
                </c:pt>
                <c:pt idx="97466">
                  <c:v>0.83544776119402997</c:v>
                </c:pt>
                <c:pt idx="97467">
                  <c:v>0.83544776119402997</c:v>
                </c:pt>
                <c:pt idx="97468">
                  <c:v>0.83544776119402997</c:v>
                </c:pt>
                <c:pt idx="97469">
                  <c:v>0.83582089552238814</c:v>
                </c:pt>
                <c:pt idx="97470">
                  <c:v>0.83544776119402997</c:v>
                </c:pt>
                <c:pt idx="97471">
                  <c:v>0.83582089552238814</c:v>
                </c:pt>
                <c:pt idx="97472">
                  <c:v>0.83544776119402997</c:v>
                </c:pt>
                <c:pt idx="97473">
                  <c:v>0.83575961179544622</c:v>
                </c:pt>
                <c:pt idx="97474">
                  <c:v>0.83575961179544622</c:v>
                </c:pt>
                <c:pt idx="97475">
                  <c:v>0.83575961179544622</c:v>
                </c:pt>
                <c:pt idx="97476">
                  <c:v>0.83544776119402997</c:v>
                </c:pt>
                <c:pt idx="97477">
                  <c:v>0.83544776119402997</c:v>
                </c:pt>
                <c:pt idx="97478">
                  <c:v>0.83575961179544622</c:v>
                </c:pt>
                <c:pt idx="97479">
                  <c:v>0.83575961179544622</c:v>
                </c:pt>
                <c:pt idx="97480">
                  <c:v>0.83544776119402997</c:v>
                </c:pt>
                <c:pt idx="97481">
                  <c:v>0.83544776119402997</c:v>
                </c:pt>
                <c:pt idx="97482">
                  <c:v>0.83569828230022403</c:v>
                </c:pt>
                <c:pt idx="97483">
                  <c:v>0.83607169529499636</c:v>
                </c:pt>
                <c:pt idx="97484">
                  <c:v>0.83569828230022403</c:v>
                </c:pt>
                <c:pt idx="97485">
                  <c:v>0.83569828230022403</c:v>
                </c:pt>
                <c:pt idx="97486">
                  <c:v>0.83575961179544622</c:v>
                </c:pt>
                <c:pt idx="97487">
                  <c:v>0.83538633818589025</c:v>
                </c:pt>
                <c:pt idx="97488">
                  <c:v>0.83569828230022403</c:v>
                </c:pt>
                <c:pt idx="97489">
                  <c:v>0.83575961179544622</c:v>
                </c:pt>
                <c:pt idx="97490">
                  <c:v>0.83569828230022403</c:v>
                </c:pt>
                <c:pt idx="97491">
                  <c:v>0.83563690698543147</c:v>
                </c:pt>
                <c:pt idx="97492">
                  <c:v>0.83569828230022403</c:v>
                </c:pt>
                <c:pt idx="97493">
                  <c:v>0.83538633818589025</c:v>
                </c:pt>
                <c:pt idx="97494">
                  <c:v>0.83538633818589025</c:v>
                </c:pt>
                <c:pt idx="97495">
                  <c:v>0.83575961179544622</c:v>
                </c:pt>
                <c:pt idx="97496">
                  <c:v>0.83575961179544622</c:v>
                </c:pt>
                <c:pt idx="97497">
                  <c:v>0.83569828230022403</c:v>
                </c:pt>
                <c:pt idx="97498">
                  <c:v>0.83588785046728986</c:v>
                </c:pt>
                <c:pt idx="97499">
                  <c:v>0.83582647718773373</c:v>
                </c:pt>
                <c:pt idx="97500">
                  <c:v>0.83613916947250277</c:v>
                </c:pt>
                <c:pt idx="97501">
                  <c:v>0.83607784431137722</c:v>
                </c:pt>
                <c:pt idx="97502">
                  <c:v>0.83613916947250277</c:v>
                </c:pt>
                <c:pt idx="97503">
                  <c:v>0.83594917787742895</c:v>
                </c:pt>
                <c:pt idx="97504">
                  <c:v>0.83569828230022403</c:v>
                </c:pt>
                <c:pt idx="97505">
                  <c:v>0.83538633818589025</c:v>
                </c:pt>
                <c:pt idx="97506">
                  <c:v>0.83538633818589025</c:v>
                </c:pt>
                <c:pt idx="97507">
                  <c:v>0.83569828230022403</c:v>
                </c:pt>
                <c:pt idx="97508">
                  <c:v>0.83563690698543147</c:v>
                </c:pt>
                <c:pt idx="97509">
                  <c:v>0.83532486930545191</c:v>
                </c:pt>
                <c:pt idx="97510">
                  <c:v>0.83569828230022403</c:v>
                </c:pt>
                <c:pt idx="97511">
                  <c:v>0.83575961179544622</c:v>
                </c:pt>
                <c:pt idx="97512">
                  <c:v>0.83569828230022403</c:v>
                </c:pt>
                <c:pt idx="97513">
                  <c:v>0.83563690698543147</c:v>
                </c:pt>
                <c:pt idx="97514">
                  <c:v>0.83588785046728986</c:v>
                </c:pt>
                <c:pt idx="97515">
                  <c:v>0.83588785046728986</c:v>
                </c:pt>
                <c:pt idx="97516">
                  <c:v>0.83588785046728986</c:v>
                </c:pt>
                <c:pt idx="97517">
                  <c:v>0.83613916947250277</c:v>
                </c:pt>
                <c:pt idx="97518">
                  <c:v>0.83607784431137722</c:v>
                </c:pt>
                <c:pt idx="97519">
                  <c:v>0.83545250560957374</c:v>
                </c:pt>
                <c:pt idx="97520">
                  <c:v>0.83588785046728986</c:v>
                </c:pt>
                <c:pt idx="97521">
                  <c:v>0.83582647718773373</c:v>
                </c:pt>
                <c:pt idx="97522">
                  <c:v>0.83576505798728018</c:v>
                </c:pt>
                <c:pt idx="97523">
                  <c:v>0.83613916947250277</c:v>
                </c:pt>
                <c:pt idx="97524">
                  <c:v>0.83613916947250277</c:v>
                </c:pt>
                <c:pt idx="97525">
                  <c:v>0.83613916947250277</c:v>
                </c:pt>
                <c:pt idx="97526">
                  <c:v>0.83613916947250277</c:v>
                </c:pt>
                <c:pt idx="97527">
                  <c:v>0.83582647718773373</c:v>
                </c:pt>
                <c:pt idx="97528">
                  <c:v>0.83613916947250277</c:v>
                </c:pt>
                <c:pt idx="97529">
                  <c:v>0.83582647718773373</c:v>
                </c:pt>
                <c:pt idx="97530">
                  <c:v>0.83588785046728986</c:v>
                </c:pt>
                <c:pt idx="97531">
                  <c:v>0.83563690698543147</c:v>
                </c:pt>
                <c:pt idx="97532">
                  <c:v>0.83594917787742895</c:v>
                </c:pt>
                <c:pt idx="97533">
                  <c:v>0.83588785046728986</c:v>
                </c:pt>
                <c:pt idx="97534">
                  <c:v>0.83551401869158892</c:v>
                </c:pt>
                <c:pt idx="97535">
                  <c:v>0.83551401869158892</c:v>
                </c:pt>
                <c:pt idx="97536">
                  <c:v>0.83520179372197312</c:v>
                </c:pt>
                <c:pt idx="97537">
                  <c:v>0.83526335450130751</c:v>
                </c:pt>
                <c:pt idx="97538">
                  <c:v>0.83569828230022403</c:v>
                </c:pt>
                <c:pt idx="97539">
                  <c:v>0.83532486930545191</c:v>
                </c:pt>
                <c:pt idx="97540">
                  <c:v>0.83563690698543147</c:v>
                </c:pt>
                <c:pt idx="97541">
                  <c:v>0.83563690698543147</c:v>
                </c:pt>
                <c:pt idx="97542">
                  <c:v>0.83526335450130751</c:v>
                </c:pt>
                <c:pt idx="97543">
                  <c:v>0.83557548579970109</c:v>
                </c:pt>
                <c:pt idx="97544">
                  <c:v>0.83594917787742895</c:v>
                </c:pt>
                <c:pt idx="97545">
                  <c:v>0.83588785046728986</c:v>
                </c:pt>
                <c:pt idx="97546">
                  <c:v>0.83582647718773373</c:v>
                </c:pt>
                <c:pt idx="97547">
                  <c:v>0.83582647718773373</c:v>
                </c:pt>
                <c:pt idx="97548">
                  <c:v>0.83588785046728986</c:v>
                </c:pt>
                <c:pt idx="97549">
                  <c:v>0.83588785046728986</c:v>
                </c:pt>
                <c:pt idx="97550">
                  <c:v>0.83620044876589394</c:v>
                </c:pt>
                <c:pt idx="97551">
                  <c:v>0.83588785046728986</c:v>
                </c:pt>
                <c:pt idx="97552">
                  <c:v>0.83526335450130751</c:v>
                </c:pt>
                <c:pt idx="97553">
                  <c:v>0.83532486930545191</c:v>
                </c:pt>
                <c:pt idx="97554">
                  <c:v>0.83569828230022403</c:v>
                </c:pt>
                <c:pt idx="97555">
                  <c:v>0.83538633818589025</c:v>
                </c:pt>
                <c:pt idx="97556">
                  <c:v>0.83538633818589025</c:v>
                </c:pt>
                <c:pt idx="97557">
                  <c:v>0.83575961179544611</c:v>
                </c:pt>
                <c:pt idx="97558">
                  <c:v>0.83601045946955543</c:v>
                </c:pt>
                <c:pt idx="97559">
                  <c:v>0.83594917787742895</c:v>
                </c:pt>
                <c:pt idx="97560">
                  <c:v>0.83588785046728986</c:v>
                </c:pt>
                <c:pt idx="97561">
                  <c:v>0.83582647718773373</c:v>
                </c:pt>
                <c:pt idx="97562">
                  <c:v>0.8362616822429908</c:v>
                </c:pt>
                <c:pt idx="97563">
                  <c:v>0.83569828230022403</c:v>
                </c:pt>
                <c:pt idx="97564">
                  <c:v>0.83575961179544622</c:v>
                </c:pt>
                <c:pt idx="97565">
                  <c:v>0.83544776119402997</c:v>
                </c:pt>
                <c:pt idx="97566">
                  <c:v>0.83575961179544622</c:v>
                </c:pt>
                <c:pt idx="97567">
                  <c:v>0.83532486930545191</c:v>
                </c:pt>
                <c:pt idx="97568">
                  <c:v>0.83588785046728986</c:v>
                </c:pt>
                <c:pt idx="97569">
                  <c:v>0.83620044876589394</c:v>
                </c:pt>
                <c:pt idx="97570">
                  <c:v>0.83582647718773373</c:v>
                </c:pt>
                <c:pt idx="97571">
                  <c:v>0.83582647718773373</c:v>
                </c:pt>
                <c:pt idx="97572">
                  <c:v>0.83588785046728986</c:v>
                </c:pt>
                <c:pt idx="97573">
                  <c:v>0.83569828230022403</c:v>
                </c:pt>
                <c:pt idx="97574">
                  <c:v>0.83575961179544622</c:v>
                </c:pt>
                <c:pt idx="97575">
                  <c:v>0.83550913838120111</c:v>
                </c:pt>
                <c:pt idx="97576">
                  <c:v>0.83550913838120111</c:v>
                </c:pt>
                <c:pt idx="97577">
                  <c:v>0.83582089552238814</c:v>
                </c:pt>
                <c:pt idx="97578">
                  <c:v>0.83601045946955543</c:v>
                </c:pt>
                <c:pt idx="97579">
                  <c:v>0.83551401869158892</c:v>
                </c:pt>
                <c:pt idx="97580">
                  <c:v>0.83582647718773373</c:v>
                </c:pt>
                <c:pt idx="97581">
                  <c:v>0.83582647718773373</c:v>
                </c:pt>
                <c:pt idx="97582">
                  <c:v>0.83582647718773373</c:v>
                </c:pt>
                <c:pt idx="97583">
                  <c:v>0.83588785046728986</c:v>
                </c:pt>
                <c:pt idx="97584">
                  <c:v>0.8362616822429908</c:v>
                </c:pt>
                <c:pt idx="97585">
                  <c:v>0.83601045946955543</c:v>
                </c:pt>
                <c:pt idx="97586">
                  <c:v>0.83563690698543147</c:v>
                </c:pt>
                <c:pt idx="97587">
                  <c:v>0.83569828230022403</c:v>
                </c:pt>
                <c:pt idx="97588">
                  <c:v>0.83532486930545191</c:v>
                </c:pt>
                <c:pt idx="97589">
                  <c:v>0.83569828230022403</c:v>
                </c:pt>
                <c:pt idx="97590">
                  <c:v>0.83563690698543147</c:v>
                </c:pt>
                <c:pt idx="97591">
                  <c:v>0.83557548579970109</c:v>
                </c:pt>
                <c:pt idx="97592">
                  <c:v>0.83588785046728986</c:v>
                </c:pt>
                <c:pt idx="97593">
                  <c:v>0.83620044876589394</c:v>
                </c:pt>
                <c:pt idx="97594">
                  <c:v>0.83620044876589394</c:v>
                </c:pt>
                <c:pt idx="97595">
                  <c:v>0.83588785046728986</c:v>
                </c:pt>
                <c:pt idx="97596">
                  <c:v>0.83551401869158881</c:v>
                </c:pt>
                <c:pt idx="97597">
                  <c:v>0.83557548579970109</c:v>
                </c:pt>
                <c:pt idx="97598">
                  <c:v>0.83563690698543147</c:v>
                </c:pt>
                <c:pt idx="97599">
                  <c:v>0.83569828230022403</c:v>
                </c:pt>
                <c:pt idx="97600">
                  <c:v>0.83544776119402997</c:v>
                </c:pt>
                <c:pt idx="97601">
                  <c:v>0.83575961179544622</c:v>
                </c:pt>
                <c:pt idx="97602">
                  <c:v>0.83569828230022403</c:v>
                </c:pt>
                <c:pt idx="97603">
                  <c:v>0.83569828230022403</c:v>
                </c:pt>
                <c:pt idx="97604">
                  <c:v>0.83594917787742895</c:v>
                </c:pt>
                <c:pt idx="97605">
                  <c:v>0.8362616822429908</c:v>
                </c:pt>
                <c:pt idx="97606">
                  <c:v>0.8362616822429908</c:v>
                </c:pt>
                <c:pt idx="97607">
                  <c:v>0.8362616822429908</c:v>
                </c:pt>
                <c:pt idx="97608">
                  <c:v>0.83557548579970109</c:v>
                </c:pt>
                <c:pt idx="97609">
                  <c:v>0.83532486930545191</c:v>
                </c:pt>
                <c:pt idx="97610">
                  <c:v>0.83538633818589025</c:v>
                </c:pt>
                <c:pt idx="97611">
                  <c:v>0.83544776119402997</c:v>
                </c:pt>
                <c:pt idx="97612">
                  <c:v>0.83550913838120111</c:v>
                </c:pt>
                <c:pt idx="97613">
                  <c:v>0.83550913838120111</c:v>
                </c:pt>
                <c:pt idx="97614">
                  <c:v>0.83575961179544622</c:v>
                </c:pt>
                <c:pt idx="97615">
                  <c:v>0.83569828230022403</c:v>
                </c:pt>
                <c:pt idx="97616">
                  <c:v>0.83601045946955543</c:v>
                </c:pt>
                <c:pt idx="97617">
                  <c:v>0.8362616822429908</c:v>
                </c:pt>
                <c:pt idx="97618">
                  <c:v>0.83620044876589394</c:v>
                </c:pt>
                <c:pt idx="97619">
                  <c:v>0.83620044876589394</c:v>
                </c:pt>
                <c:pt idx="97620">
                  <c:v>0.83588785046728986</c:v>
                </c:pt>
                <c:pt idx="97621">
                  <c:v>0.83588785046728986</c:v>
                </c:pt>
                <c:pt idx="97622">
                  <c:v>0.83563690698543147</c:v>
                </c:pt>
                <c:pt idx="97623">
                  <c:v>0.83569828230022403</c:v>
                </c:pt>
                <c:pt idx="97624">
                  <c:v>0.83569828230022403</c:v>
                </c:pt>
                <c:pt idx="97625">
                  <c:v>0.83607169529499636</c:v>
                </c:pt>
                <c:pt idx="97626">
                  <c:v>0.83569828230022403</c:v>
                </c:pt>
                <c:pt idx="97627">
                  <c:v>0.83563690698543147</c:v>
                </c:pt>
                <c:pt idx="97628">
                  <c:v>0.83594917787742895</c:v>
                </c:pt>
                <c:pt idx="97629">
                  <c:v>0.83594917787742895</c:v>
                </c:pt>
                <c:pt idx="97630">
                  <c:v>0.83601045946955543</c:v>
                </c:pt>
                <c:pt idx="97631">
                  <c:v>0.83607169529499625</c:v>
                </c:pt>
                <c:pt idx="97632">
                  <c:v>0.83601045946955543</c:v>
                </c:pt>
                <c:pt idx="97633">
                  <c:v>0.83563690698543147</c:v>
                </c:pt>
                <c:pt idx="97634">
                  <c:v>0.83563690698543147</c:v>
                </c:pt>
                <c:pt idx="97635">
                  <c:v>0.83563690698543147</c:v>
                </c:pt>
                <c:pt idx="97636">
                  <c:v>0.83563690698543147</c:v>
                </c:pt>
                <c:pt idx="97637">
                  <c:v>0.83526335450130751</c:v>
                </c:pt>
                <c:pt idx="97638">
                  <c:v>0.83563690698543147</c:v>
                </c:pt>
                <c:pt idx="97639">
                  <c:v>0.83557548579970109</c:v>
                </c:pt>
                <c:pt idx="97640">
                  <c:v>0.83588785046728986</c:v>
                </c:pt>
                <c:pt idx="97641">
                  <c:v>0.83620044876589394</c:v>
                </c:pt>
                <c:pt idx="97642">
                  <c:v>0.83620044876589394</c:v>
                </c:pt>
                <c:pt idx="97643">
                  <c:v>0.83582647718773373</c:v>
                </c:pt>
                <c:pt idx="97644">
                  <c:v>0.83620044876589394</c:v>
                </c:pt>
                <c:pt idx="97645">
                  <c:v>0.83588785046728986</c:v>
                </c:pt>
                <c:pt idx="97646">
                  <c:v>0.83557548579970109</c:v>
                </c:pt>
                <c:pt idx="97647">
                  <c:v>0.83594917787742895</c:v>
                </c:pt>
                <c:pt idx="97648">
                  <c:v>0.83601045946955543</c:v>
                </c:pt>
                <c:pt idx="97649">
                  <c:v>0.83563690698543147</c:v>
                </c:pt>
                <c:pt idx="97650">
                  <c:v>0.83538633818589025</c:v>
                </c:pt>
                <c:pt idx="97651">
                  <c:v>0.83544776119402997</c:v>
                </c:pt>
                <c:pt idx="97652">
                  <c:v>0.83544776119402997</c:v>
                </c:pt>
                <c:pt idx="97653">
                  <c:v>0.83575961179544622</c:v>
                </c:pt>
                <c:pt idx="97654">
                  <c:v>0.83575961179544622</c:v>
                </c:pt>
                <c:pt idx="97655">
                  <c:v>0.83601045946955543</c:v>
                </c:pt>
                <c:pt idx="97656">
                  <c:v>0.83563690698543147</c:v>
                </c:pt>
                <c:pt idx="97657">
                  <c:v>0.8362616822429908</c:v>
                </c:pt>
                <c:pt idx="97658">
                  <c:v>0.83588785046728986</c:v>
                </c:pt>
                <c:pt idx="97659">
                  <c:v>0.83588785046728986</c:v>
                </c:pt>
                <c:pt idx="97660">
                  <c:v>0.83594917787742895</c:v>
                </c:pt>
                <c:pt idx="97661">
                  <c:v>0.83557548579970109</c:v>
                </c:pt>
                <c:pt idx="97662">
                  <c:v>0.83557548579970109</c:v>
                </c:pt>
                <c:pt idx="97663">
                  <c:v>0.83601045946955543</c:v>
                </c:pt>
                <c:pt idx="97664">
                  <c:v>0.83601045946955543</c:v>
                </c:pt>
                <c:pt idx="97665">
                  <c:v>0.83569828230022403</c:v>
                </c:pt>
                <c:pt idx="97666">
                  <c:v>0.83544776119402997</c:v>
                </c:pt>
                <c:pt idx="97667">
                  <c:v>0.83582089552238814</c:v>
                </c:pt>
                <c:pt idx="97668">
                  <c:v>0.83575961179544622</c:v>
                </c:pt>
                <c:pt idx="97669">
                  <c:v>0.83532486930545191</c:v>
                </c:pt>
                <c:pt idx="97670">
                  <c:v>0.83557548579970109</c:v>
                </c:pt>
                <c:pt idx="97671">
                  <c:v>0.83520179372197312</c:v>
                </c:pt>
                <c:pt idx="97672">
                  <c:v>0.83551401869158892</c:v>
                </c:pt>
                <c:pt idx="97673">
                  <c:v>0.83588785046728986</c:v>
                </c:pt>
                <c:pt idx="97674">
                  <c:v>0.83594917787742895</c:v>
                </c:pt>
                <c:pt idx="97675">
                  <c:v>0.83557548579970109</c:v>
                </c:pt>
                <c:pt idx="97676">
                  <c:v>0.83551401869158892</c:v>
                </c:pt>
                <c:pt idx="97677">
                  <c:v>0.83482810164424504</c:v>
                </c:pt>
                <c:pt idx="97678">
                  <c:v>0.83557548579970109</c:v>
                </c:pt>
                <c:pt idx="97679">
                  <c:v>0.83563690698543147</c:v>
                </c:pt>
                <c:pt idx="97680">
                  <c:v>0.83532486930545191</c:v>
                </c:pt>
                <c:pt idx="97681">
                  <c:v>0.83532486930545191</c:v>
                </c:pt>
                <c:pt idx="97682">
                  <c:v>0.83544776119402997</c:v>
                </c:pt>
                <c:pt idx="97683">
                  <c:v>0.83550913838120111</c:v>
                </c:pt>
                <c:pt idx="97684">
                  <c:v>0.83538633818589025</c:v>
                </c:pt>
                <c:pt idx="97685">
                  <c:v>0.83557046979865779</c:v>
                </c:pt>
                <c:pt idx="97686">
                  <c:v>0.8357541899441342</c:v>
                </c:pt>
                <c:pt idx="97687">
                  <c:v>0.83538175046554941</c:v>
                </c:pt>
                <c:pt idx="97688">
                  <c:v>0.83525903838986215</c:v>
                </c:pt>
                <c:pt idx="97689">
                  <c:v>0.83557046979865779</c:v>
                </c:pt>
                <c:pt idx="97690">
                  <c:v>0.83582089552238814</c:v>
                </c:pt>
                <c:pt idx="97691">
                  <c:v>0.83619402985074631</c:v>
                </c:pt>
                <c:pt idx="97692">
                  <c:v>0.83613288540500197</c:v>
                </c:pt>
                <c:pt idx="97693">
                  <c:v>0.83575961179544611</c:v>
                </c:pt>
                <c:pt idx="97694">
                  <c:v>0.83569828230022403</c:v>
                </c:pt>
                <c:pt idx="97695">
                  <c:v>0.8363840119536794</c:v>
                </c:pt>
                <c:pt idx="97696">
                  <c:v>0.83575961179544611</c:v>
                </c:pt>
                <c:pt idx="97697">
                  <c:v>0.83569828230022403</c:v>
                </c:pt>
                <c:pt idx="97698">
                  <c:v>0.83601045946955543</c:v>
                </c:pt>
                <c:pt idx="97699">
                  <c:v>0.83601045946955543</c:v>
                </c:pt>
                <c:pt idx="97700">
                  <c:v>0.83601045946955543</c:v>
                </c:pt>
                <c:pt idx="97701">
                  <c:v>0.83601045946955543</c:v>
                </c:pt>
                <c:pt idx="97702">
                  <c:v>0.83601045946955543</c:v>
                </c:pt>
                <c:pt idx="97703">
                  <c:v>0.83594917787742895</c:v>
                </c:pt>
                <c:pt idx="97704">
                  <c:v>0.8362616822429908</c:v>
                </c:pt>
                <c:pt idx="97705">
                  <c:v>0.8362616822429908</c:v>
                </c:pt>
                <c:pt idx="97706">
                  <c:v>0.83588785046728986</c:v>
                </c:pt>
                <c:pt idx="97707">
                  <c:v>0.83632286995515692</c:v>
                </c:pt>
                <c:pt idx="97708">
                  <c:v>0.83601045946955543</c:v>
                </c:pt>
                <c:pt idx="97709">
                  <c:v>0.83569828230022403</c:v>
                </c:pt>
                <c:pt idx="97710">
                  <c:v>0.83538633818589025</c:v>
                </c:pt>
                <c:pt idx="97711">
                  <c:v>0.83544776119402997</c:v>
                </c:pt>
                <c:pt idx="97712">
                  <c:v>0.83538633818589025</c:v>
                </c:pt>
                <c:pt idx="97713">
                  <c:v>0.83575961179544622</c:v>
                </c:pt>
                <c:pt idx="97714">
                  <c:v>0.83544776119402997</c:v>
                </c:pt>
                <c:pt idx="97715">
                  <c:v>0.83569828230022403</c:v>
                </c:pt>
                <c:pt idx="97716">
                  <c:v>0.83607169529499625</c:v>
                </c:pt>
                <c:pt idx="97717">
                  <c:v>0.83607169529499625</c:v>
                </c:pt>
                <c:pt idx="97718">
                  <c:v>0.83601045946955543</c:v>
                </c:pt>
                <c:pt idx="97719">
                  <c:v>0.83607169529499625</c:v>
                </c:pt>
                <c:pt idx="97720">
                  <c:v>0.83613288540500197</c:v>
                </c:pt>
                <c:pt idx="97721">
                  <c:v>0.83519761372110379</c:v>
                </c:pt>
                <c:pt idx="97722">
                  <c:v>0.83557046979865779</c:v>
                </c:pt>
                <c:pt idx="97723">
                  <c:v>0.83525903838986215</c:v>
                </c:pt>
                <c:pt idx="97724">
                  <c:v>0.83557046979865779</c:v>
                </c:pt>
                <c:pt idx="97725">
                  <c:v>0.83588213353226415</c:v>
                </c:pt>
                <c:pt idx="97726">
                  <c:v>0.83550913838120111</c:v>
                </c:pt>
                <c:pt idx="97727">
                  <c:v>0.83582089552238814</c:v>
                </c:pt>
                <c:pt idx="97728">
                  <c:v>0.83575961179544611</c:v>
                </c:pt>
                <c:pt idx="97729">
                  <c:v>0.83607169529499625</c:v>
                </c:pt>
                <c:pt idx="97730">
                  <c:v>0.83601045946955543</c:v>
                </c:pt>
                <c:pt idx="97731">
                  <c:v>0.83601045946955543</c:v>
                </c:pt>
                <c:pt idx="97732">
                  <c:v>0.8362616822429908</c:v>
                </c:pt>
                <c:pt idx="97733">
                  <c:v>0.83588785046728986</c:v>
                </c:pt>
                <c:pt idx="97734">
                  <c:v>0.83588785046728986</c:v>
                </c:pt>
                <c:pt idx="97735">
                  <c:v>0.83594917787742895</c:v>
                </c:pt>
                <c:pt idx="97736">
                  <c:v>0.83594917787742895</c:v>
                </c:pt>
                <c:pt idx="97737">
                  <c:v>0.83601045946955543</c:v>
                </c:pt>
                <c:pt idx="97738">
                  <c:v>0.83607169529499625</c:v>
                </c:pt>
                <c:pt idx="97739">
                  <c:v>0.83601045946955543</c:v>
                </c:pt>
                <c:pt idx="97740">
                  <c:v>0.83601045946955543</c:v>
                </c:pt>
                <c:pt idx="97741">
                  <c:v>0.83613288540500197</c:v>
                </c:pt>
                <c:pt idx="97742">
                  <c:v>0.83582089552238814</c:v>
                </c:pt>
                <c:pt idx="97743">
                  <c:v>0.83582089552238814</c:v>
                </c:pt>
                <c:pt idx="97744">
                  <c:v>0.83550913838120111</c:v>
                </c:pt>
                <c:pt idx="97745">
                  <c:v>0.83550913838120111</c:v>
                </c:pt>
                <c:pt idx="97746">
                  <c:v>0.83550913838120111</c:v>
                </c:pt>
                <c:pt idx="97747">
                  <c:v>0.83588213353226415</c:v>
                </c:pt>
                <c:pt idx="97748">
                  <c:v>0.83544776119402997</c:v>
                </c:pt>
                <c:pt idx="97749">
                  <c:v>0.83538633818589025</c:v>
                </c:pt>
                <c:pt idx="97750">
                  <c:v>0.83601045946955543</c:v>
                </c:pt>
                <c:pt idx="97751">
                  <c:v>0.83601045946955543</c:v>
                </c:pt>
                <c:pt idx="97752">
                  <c:v>0.83601045946955543</c:v>
                </c:pt>
                <c:pt idx="97753">
                  <c:v>0.83563690698543147</c:v>
                </c:pt>
                <c:pt idx="97754">
                  <c:v>0.83563690698543147</c:v>
                </c:pt>
                <c:pt idx="97755">
                  <c:v>0.83594917787742895</c:v>
                </c:pt>
                <c:pt idx="97756">
                  <c:v>0.83601045946955543</c:v>
                </c:pt>
                <c:pt idx="97757">
                  <c:v>0.83569828230022403</c:v>
                </c:pt>
                <c:pt idx="97758">
                  <c:v>0.83538633818589025</c:v>
                </c:pt>
                <c:pt idx="97759">
                  <c:v>0.83538633818589025</c:v>
                </c:pt>
                <c:pt idx="97760">
                  <c:v>0.83575961179544611</c:v>
                </c:pt>
                <c:pt idx="97761">
                  <c:v>0.83575961179544611</c:v>
                </c:pt>
                <c:pt idx="97762">
                  <c:v>0.83575961179544611</c:v>
                </c:pt>
                <c:pt idx="97763">
                  <c:v>0.83601045946955543</c:v>
                </c:pt>
                <c:pt idx="97764">
                  <c:v>0.83601045946955543</c:v>
                </c:pt>
                <c:pt idx="97765">
                  <c:v>0.83607169529499625</c:v>
                </c:pt>
                <c:pt idx="97766">
                  <c:v>0.83613288540500197</c:v>
                </c:pt>
                <c:pt idx="97767">
                  <c:v>0.83575961179544622</c:v>
                </c:pt>
                <c:pt idx="97768">
                  <c:v>0.83544776119402997</c:v>
                </c:pt>
                <c:pt idx="97769">
                  <c:v>0.83582089552238814</c:v>
                </c:pt>
                <c:pt idx="97770">
                  <c:v>0.83588213353226415</c:v>
                </c:pt>
                <c:pt idx="97771">
                  <c:v>0.83588213353226415</c:v>
                </c:pt>
                <c:pt idx="97772">
                  <c:v>0.83550913838120111</c:v>
                </c:pt>
                <c:pt idx="97773">
                  <c:v>0.83550913838120111</c:v>
                </c:pt>
                <c:pt idx="97774">
                  <c:v>0.83550913838120111</c:v>
                </c:pt>
                <c:pt idx="97775">
                  <c:v>0.83550913838120111</c:v>
                </c:pt>
                <c:pt idx="97776">
                  <c:v>0.83575961179544622</c:v>
                </c:pt>
                <c:pt idx="97777">
                  <c:v>0.83538633818589025</c:v>
                </c:pt>
                <c:pt idx="97778">
                  <c:v>0.83569828230022403</c:v>
                </c:pt>
                <c:pt idx="97779">
                  <c:v>0.83569828230022403</c:v>
                </c:pt>
                <c:pt idx="97780">
                  <c:v>0.83607169529499625</c:v>
                </c:pt>
                <c:pt idx="97781">
                  <c:v>0.83601045946955543</c:v>
                </c:pt>
                <c:pt idx="97782">
                  <c:v>0.83601045946955543</c:v>
                </c:pt>
                <c:pt idx="97783">
                  <c:v>0.83569828230022403</c:v>
                </c:pt>
                <c:pt idx="97784">
                  <c:v>0.83538633818589025</c:v>
                </c:pt>
                <c:pt idx="97785">
                  <c:v>0.83544776119402997</c:v>
                </c:pt>
                <c:pt idx="97786">
                  <c:v>0.83550913838120111</c:v>
                </c:pt>
                <c:pt idx="97787">
                  <c:v>0.83519761372110379</c:v>
                </c:pt>
                <c:pt idx="97788">
                  <c:v>0.83550913838120111</c:v>
                </c:pt>
                <c:pt idx="97789">
                  <c:v>0.83557046979865779</c:v>
                </c:pt>
                <c:pt idx="97790">
                  <c:v>0.83594332587621178</c:v>
                </c:pt>
                <c:pt idx="97791">
                  <c:v>0.83594332587621178</c:v>
                </c:pt>
                <c:pt idx="97792">
                  <c:v>0.83519761372110379</c:v>
                </c:pt>
                <c:pt idx="97793">
                  <c:v>0.83569828230022403</c:v>
                </c:pt>
                <c:pt idx="97794">
                  <c:v>0.83532486930545191</c:v>
                </c:pt>
                <c:pt idx="97795">
                  <c:v>0.83569828230022403</c:v>
                </c:pt>
                <c:pt idx="97796">
                  <c:v>0.83632286995515692</c:v>
                </c:pt>
                <c:pt idx="97797">
                  <c:v>0.83594917787742895</c:v>
                </c:pt>
                <c:pt idx="97798">
                  <c:v>0.83601045946955543</c:v>
                </c:pt>
                <c:pt idx="97799">
                  <c:v>0.83569828230022403</c:v>
                </c:pt>
                <c:pt idx="97800">
                  <c:v>0.83544776119402997</c:v>
                </c:pt>
                <c:pt idx="97801">
                  <c:v>0.83550913838120111</c:v>
                </c:pt>
                <c:pt idx="97802">
                  <c:v>0.83550913838120111</c:v>
                </c:pt>
                <c:pt idx="97803">
                  <c:v>0.83582089552238814</c:v>
                </c:pt>
                <c:pt idx="97804">
                  <c:v>0.83607169529499625</c:v>
                </c:pt>
                <c:pt idx="97805">
                  <c:v>0.83601045946955543</c:v>
                </c:pt>
                <c:pt idx="97806">
                  <c:v>0.83601045946955543</c:v>
                </c:pt>
                <c:pt idx="97807">
                  <c:v>0.83601045946955543</c:v>
                </c:pt>
                <c:pt idx="97808">
                  <c:v>0.83607169529499625</c:v>
                </c:pt>
                <c:pt idx="97809">
                  <c:v>0.83575961179544622</c:v>
                </c:pt>
                <c:pt idx="97810">
                  <c:v>0.83544776119402997</c:v>
                </c:pt>
                <c:pt idx="97811">
                  <c:v>0.83588213353226415</c:v>
                </c:pt>
                <c:pt idx="97812">
                  <c:v>0.83557046979865779</c:v>
                </c:pt>
                <c:pt idx="97813">
                  <c:v>0.83557046979865779</c:v>
                </c:pt>
                <c:pt idx="97814">
                  <c:v>0.83588213353226415</c:v>
                </c:pt>
                <c:pt idx="97815">
                  <c:v>0.83607169529499625</c:v>
                </c:pt>
                <c:pt idx="97816">
                  <c:v>0.83601045946955543</c:v>
                </c:pt>
                <c:pt idx="97817">
                  <c:v>0.83607169529499625</c:v>
                </c:pt>
                <c:pt idx="97818">
                  <c:v>0.83575961179544611</c:v>
                </c:pt>
                <c:pt idx="97819">
                  <c:v>0.83601045946955543</c:v>
                </c:pt>
                <c:pt idx="97820">
                  <c:v>0.83594917787742895</c:v>
                </c:pt>
                <c:pt idx="97821">
                  <c:v>0.83563690698543147</c:v>
                </c:pt>
                <c:pt idx="97822">
                  <c:v>0.83601045946955543</c:v>
                </c:pt>
                <c:pt idx="97823">
                  <c:v>0.83607169529499625</c:v>
                </c:pt>
                <c:pt idx="97824">
                  <c:v>0.83607169529499625</c:v>
                </c:pt>
                <c:pt idx="97825">
                  <c:v>0.83575961179544622</c:v>
                </c:pt>
                <c:pt idx="97826">
                  <c:v>0.83550913838120111</c:v>
                </c:pt>
                <c:pt idx="97827">
                  <c:v>0.83519761372110379</c:v>
                </c:pt>
                <c:pt idx="97828">
                  <c:v>0.83557046979865779</c:v>
                </c:pt>
                <c:pt idx="97829">
                  <c:v>0.83557046979865779</c:v>
                </c:pt>
                <c:pt idx="97830">
                  <c:v>0.83588213353226415</c:v>
                </c:pt>
                <c:pt idx="97831">
                  <c:v>0.83557046979865779</c:v>
                </c:pt>
                <c:pt idx="97832">
                  <c:v>0.83588213353226415</c:v>
                </c:pt>
                <c:pt idx="97833">
                  <c:v>0.83557046979865779</c:v>
                </c:pt>
                <c:pt idx="97834">
                  <c:v>0.83519761372110379</c:v>
                </c:pt>
                <c:pt idx="97835">
                  <c:v>0.83588213353226415</c:v>
                </c:pt>
                <c:pt idx="97836">
                  <c:v>0.83575961179544611</c:v>
                </c:pt>
                <c:pt idx="97837">
                  <c:v>0.83569828230022403</c:v>
                </c:pt>
                <c:pt idx="97838">
                  <c:v>0.83594917787742895</c:v>
                </c:pt>
                <c:pt idx="97839">
                  <c:v>0.83601045946955543</c:v>
                </c:pt>
                <c:pt idx="97840">
                  <c:v>0.83607169529499625</c:v>
                </c:pt>
                <c:pt idx="97841">
                  <c:v>0.83569828230022403</c:v>
                </c:pt>
                <c:pt idx="97842">
                  <c:v>0.83607169529499625</c:v>
                </c:pt>
                <c:pt idx="97843">
                  <c:v>0.83575961179544622</c:v>
                </c:pt>
                <c:pt idx="97844">
                  <c:v>0.83575961179544622</c:v>
                </c:pt>
                <c:pt idx="97845">
                  <c:v>0.83575961179544622</c:v>
                </c:pt>
                <c:pt idx="97846">
                  <c:v>0.83582089552238814</c:v>
                </c:pt>
                <c:pt idx="97847">
                  <c:v>0.83544776119402997</c:v>
                </c:pt>
                <c:pt idx="97848">
                  <c:v>0.83550913838120111</c:v>
                </c:pt>
                <c:pt idx="97849">
                  <c:v>0.83557046979865779</c:v>
                </c:pt>
                <c:pt idx="97850">
                  <c:v>0.83550913838120111</c:v>
                </c:pt>
                <c:pt idx="97851">
                  <c:v>0.83557046979865779</c:v>
                </c:pt>
                <c:pt idx="97852">
                  <c:v>0.83557046979865779</c:v>
                </c:pt>
                <c:pt idx="97853">
                  <c:v>0.83550913838120111</c:v>
                </c:pt>
                <c:pt idx="97854">
                  <c:v>0.83575961179544622</c:v>
                </c:pt>
                <c:pt idx="97855">
                  <c:v>0.83532486930545191</c:v>
                </c:pt>
                <c:pt idx="97856">
                  <c:v>0.83538633818589025</c:v>
                </c:pt>
                <c:pt idx="97857">
                  <c:v>0.83507462686567158</c:v>
                </c:pt>
                <c:pt idx="97858">
                  <c:v>0.83544776119402997</c:v>
                </c:pt>
                <c:pt idx="97859">
                  <c:v>0.83544776119402997</c:v>
                </c:pt>
                <c:pt idx="97860">
                  <c:v>0.83550913838120111</c:v>
                </c:pt>
                <c:pt idx="97861">
                  <c:v>0.83550913838120111</c:v>
                </c:pt>
                <c:pt idx="97862">
                  <c:v>0.83550913838120111</c:v>
                </c:pt>
                <c:pt idx="97863">
                  <c:v>0.83544776119402997</c:v>
                </c:pt>
                <c:pt idx="97864">
                  <c:v>0.83538633818589025</c:v>
                </c:pt>
                <c:pt idx="97865">
                  <c:v>0.83607169529499625</c:v>
                </c:pt>
                <c:pt idx="97866">
                  <c:v>0.83569828230022403</c:v>
                </c:pt>
                <c:pt idx="97867">
                  <c:v>0.83607169529499625</c:v>
                </c:pt>
                <c:pt idx="97868">
                  <c:v>0.83575961179544611</c:v>
                </c:pt>
                <c:pt idx="97869">
                  <c:v>0.83601045946955543</c:v>
                </c:pt>
                <c:pt idx="97870">
                  <c:v>0.83601045946955543</c:v>
                </c:pt>
                <c:pt idx="97871">
                  <c:v>0.83601045946955543</c:v>
                </c:pt>
                <c:pt idx="97872">
                  <c:v>0.83575961179544611</c:v>
                </c:pt>
                <c:pt idx="97873">
                  <c:v>0.83613288540500197</c:v>
                </c:pt>
                <c:pt idx="97874">
                  <c:v>0.83613288540500197</c:v>
                </c:pt>
                <c:pt idx="97875">
                  <c:v>0.8363840119536794</c:v>
                </c:pt>
                <c:pt idx="97876">
                  <c:v>0.83601045946955543</c:v>
                </c:pt>
                <c:pt idx="97877">
                  <c:v>0.83607169529499625</c:v>
                </c:pt>
                <c:pt idx="97878">
                  <c:v>0.83613288540500197</c:v>
                </c:pt>
                <c:pt idx="97879">
                  <c:v>0.83619402985074631</c:v>
                </c:pt>
                <c:pt idx="97880">
                  <c:v>0.83619402985074631</c:v>
                </c:pt>
                <c:pt idx="97881">
                  <c:v>0.83613288540500197</c:v>
                </c:pt>
                <c:pt idx="97882">
                  <c:v>0.83613288540500197</c:v>
                </c:pt>
                <c:pt idx="97883">
                  <c:v>0.83601045946955543</c:v>
                </c:pt>
                <c:pt idx="97884">
                  <c:v>0.83563690698543147</c:v>
                </c:pt>
                <c:pt idx="97885">
                  <c:v>0.83601045946955543</c:v>
                </c:pt>
                <c:pt idx="97886">
                  <c:v>0.83607169529499625</c:v>
                </c:pt>
                <c:pt idx="97887">
                  <c:v>0.83601045946955543</c:v>
                </c:pt>
                <c:pt idx="97888">
                  <c:v>0.83607169529499625</c:v>
                </c:pt>
                <c:pt idx="97889">
                  <c:v>0.83607169529499625</c:v>
                </c:pt>
                <c:pt idx="97890">
                  <c:v>0.83532486930545191</c:v>
                </c:pt>
                <c:pt idx="97891">
                  <c:v>0.83569828230022403</c:v>
                </c:pt>
                <c:pt idx="97892">
                  <c:v>0.83607169529499625</c:v>
                </c:pt>
                <c:pt idx="97893">
                  <c:v>0.83575961179544611</c:v>
                </c:pt>
                <c:pt idx="97894">
                  <c:v>0.83582089552238814</c:v>
                </c:pt>
                <c:pt idx="97895">
                  <c:v>0.83575961179544622</c:v>
                </c:pt>
                <c:pt idx="97896">
                  <c:v>0.83538633818589025</c:v>
                </c:pt>
                <c:pt idx="97897">
                  <c:v>0.83538633818589025</c:v>
                </c:pt>
                <c:pt idx="97898">
                  <c:v>0.83544776119402997</c:v>
                </c:pt>
                <c:pt idx="97899">
                  <c:v>0.83582089552238814</c:v>
                </c:pt>
                <c:pt idx="97900">
                  <c:v>0.83582089552238814</c:v>
                </c:pt>
                <c:pt idx="97901">
                  <c:v>0.83582089552238814</c:v>
                </c:pt>
                <c:pt idx="97902">
                  <c:v>0.83575961179544622</c:v>
                </c:pt>
                <c:pt idx="97903">
                  <c:v>0.83569828230022403</c:v>
                </c:pt>
                <c:pt idx="97904">
                  <c:v>0.83601045946955543</c:v>
                </c:pt>
                <c:pt idx="97905">
                  <c:v>0.83569828230022403</c:v>
                </c:pt>
                <c:pt idx="97906">
                  <c:v>0.83575961179544622</c:v>
                </c:pt>
                <c:pt idx="97907">
                  <c:v>0.83544776119402997</c:v>
                </c:pt>
                <c:pt idx="97908">
                  <c:v>0.83582089552238814</c:v>
                </c:pt>
                <c:pt idx="97909">
                  <c:v>0.83588213353226415</c:v>
                </c:pt>
                <c:pt idx="97910">
                  <c:v>0.83557046979865779</c:v>
                </c:pt>
                <c:pt idx="97911">
                  <c:v>0.83525903838986215</c:v>
                </c:pt>
                <c:pt idx="97912">
                  <c:v>0.83557046979865779</c:v>
                </c:pt>
                <c:pt idx="97913">
                  <c:v>0.83588213353226415</c:v>
                </c:pt>
                <c:pt idx="97914">
                  <c:v>0.83550913838120111</c:v>
                </c:pt>
                <c:pt idx="97915">
                  <c:v>0.83582089552238814</c:v>
                </c:pt>
                <c:pt idx="97916">
                  <c:v>0.83550913838120111</c:v>
                </c:pt>
                <c:pt idx="97917">
                  <c:v>0.8356317554975774</c:v>
                </c:pt>
                <c:pt idx="97918">
                  <c:v>0.83588213353226415</c:v>
                </c:pt>
                <c:pt idx="97919">
                  <c:v>0.83582089552238814</c:v>
                </c:pt>
                <c:pt idx="97920">
                  <c:v>0.83550913838120111</c:v>
                </c:pt>
                <c:pt idx="97921">
                  <c:v>0.83582089552238814</c:v>
                </c:pt>
                <c:pt idx="97922">
                  <c:v>0.83544776119402997</c:v>
                </c:pt>
                <c:pt idx="97923">
                  <c:v>0.83544776119402997</c:v>
                </c:pt>
                <c:pt idx="97924">
                  <c:v>0.83582089552238814</c:v>
                </c:pt>
                <c:pt idx="97925">
                  <c:v>0.83550913838120111</c:v>
                </c:pt>
                <c:pt idx="97926">
                  <c:v>0.83544776119402997</c:v>
                </c:pt>
                <c:pt idx="97927">
                  <c:v>0.83544776119402997</c:v>
                </c:pt>
                <c:pt idx="97928">
                  <c:v>0.83538633818589025</c:v>
                </c:pt>
                <c:pt idx="97929">
                  <c:v>0.83569828230022403</c:v>
                </c:pt>
                <c:pt idx="97930">
                  <c:v>0.83607169529499625</c:v>
                </c:pt>
                <c:pt idx="97931">
                  <c:v>0.83601045946955543</c:v>
                </c:pt>
                <c:pt idx="97932">
                  <c:v>0.83601045946955543</c:v>
                </c:pt>
                <c:pt idx="97933">
                  <c:v>0.83601045946955543</c:v>
                </c:pt>
                <c:pt idx="97934">
                  <c:v>0.83594917787742895</c:v>
                </c:pt>
                <c:pt idx="97935">
                  <c:v>0.83569828230022403</c:v>
                </c:pt>
                <c:pt idx="97936">
                  <c:v>0.83575961179544622</c:v>
                </c:pt>
                <c:pt idx="97937">
                  <c:v>0.83544776119402997</c:v>
                </c:pt>
                <c:pt idx="97938">
                  <c:v>0.83550913838120111</c:v>
                </c:pt>
                <c:pt idx="97939">
                  <c:v>0.83550913838120111</c:v>
                </c:pt>
                <c:pt idx="97940">
                  <c:v>0.83550913838120111</c:v>
                </c:pt>
                <c:pt idx="97941">
                  <c:v>0.83519761372110379</c:v>
                </c:pt>
                <c:pt idx="97942">
                  <c:v>0.83557046979865779</c:v>
                </c:pt>
                <c:pt idx="97943">
                  <c:v>0.83557046979865779</c:v>
                </c:pt>
                <c:pt idx="97944">
                  <c:v>0.83519761372110379</c:v>
                </c:pt>
                <c:pt idx="97945">
                  <c:v>0.83550913838120111</c:v>
                </c:pt>
                <c:pt idx="97946">
                  <c:v>0.83557046979865779</c:v>
                </c:pt>
                <c:pt idx="97947">
                  <c:v>0.83550913838120111</c:v>
                </c:pt>
                <c:pt idx="97948">
                  <c:v>0.83575961179544622</c:v>
                </c:pt>
                <c:pt idx="97949">
                  <c:v>0.83569828230022403</c:v>
                </c:pt>
                <c:pt idx="97950">
                  <c:v>0.83601045946955543</c:v>
                </c:pt>
                <c:pt idx="97951">
                  <c:v>0.83601045946955543</c:v>
                </c:pt>
                <c:pt idx="97952">
                  <c:v>0.83601045946955543</c:v>
                </c:pt>
                <c:pt idx="97953">
                  <c:v>0.83601045946955543</c:v>
                </c:pt>
                <c:pt idx="97954">
                  <c:v>0.83607169529499625</c:v>
                </c:pt>
                <c:pt idx="97955">
                  <c:v>0.8363840119536794</c:v>
                </c:pt>
                <c:pt idx="97956">
                  <c:v>0.83601045946955543</c:v>
                </c:pt>
                <c:pt idx="97957">
                  <c:v>0.83601045946955543</c:v>
                </c:pt>
                <c:pt idx="97958">
                  <c:v>0.83632286995515692</c:v>
                </c:pt>
                <c:pt idx="97959">
                  <c:v>0.83594917787742895</c:v>
                </c:pt>
                <c:pt idx="97960">
                  <c:v>0.83594917787742895</c:v>
                </c:pt>
                <c:pt idx="97961">
                  <c:v>0.8362616822429908</c:v>
                </c:pt>
                <c:pt idx="97962">
                  <c:v>0.83594917787742895</c:v>
                </c:pt>
                <c:pt idx="97963">
                  <c:v>0.83601045946955543</c:v>
                </c:pt>
                <c:pt idx="97964">
                  <c:v>0.83563690698543147</c:v>
                </c:pt>
                <c:pt idx="97965">
                  <c:v>0.83563690698543147</c:v>
                </c:pt>
                <c:pt idx="97966">
                  <c:v>0.83594917787742895</c:v>
                </c:pt>
                <c:pt idx="97967">
                  <c:v>0.83632286995515692</c:v>
                </c:pt>
                <c:pt idx="97968">
                  <c:v>0.83607169529499625</c:v>
                </c:pt>
                <c:pt idx="97969">
                  <c:v>0.83607169529499625</c:v>
                </c:pt>
                <c:pt idx="97970">
                  <c:v>0.83601045946955543</c:v>
                </c:pt>
                <c:pt idx="97971">
                  <c:v>0.83601045946955543</c:v>
                </c:pt>
                <c:pt idx="97972">
                  <c:v>0.83569828230022403</c:v>
                </c:pt>
                <c:pt idx="97973">
                  <c:v>0.83569828230022403</c:v>
                </c:pt>
                <c:pt idx="97974">
                  <c:v>0.83569828230022403</c:v>
                </c:pt>
                <c:pt idx="97975">
                  <c:v>0.83632286995515692</c:v>
                </c:pt>
                <c:pt idx="97976">
                  <c:v>0.83601045946955543</c:v>
                </c:pt>
                <c:pt idx="97977">
                  <c:v>0.83613288540500197</c:v>
                </c:pt>
                <c:pt idx="97978">
                  <c:v>0.83619402985074631</c:v>
                </c:pt>
                <c:pt idx="97979">
                  <c:v>0.83588213353226415</c:v>
                </c:pt>
                <c:pt idx="97980">
                  <c:v>0.83550913838120111</c:v>
                </c:pt>
                <c:pt idx="97981">
                  <c:v>0.8356317554975774</c:v>
                </c:pt>
                <c:pt idx="97982">
                  <c:v>0.83557046979865779</c:v>
                </c:pt>
                <c:pt idx="97983">
                  <c:v>0.83550913838120111</c:v>
                </c:pt>
                <c:pt idx="97984">
                  <c:v>0.83575961179544611</c:v>
                </c:pt>
                <c:pt idx="97985">
                  <c:v>0.83607169529499625</c:v>
                </c:pt>
                <c:pt idx="97986">
                  <c:v>0.83601045946955543</c:v>
                </c:pt>
                <c:pt idx="97987">
                  <c:v>0.8363840119536794</c:v>
                </c:pt>
                <c:pt idx="97988">
                  <c:v>0.83575961179544622</c:v>
                </c:pt>
                <c:pt idx="97989">
                  <c:v>0.83544776119402997</c:v>
                </c:pt>
                <c:pt idx="97990">
                  <c:v>0.83544776119402997</c:v>
                </c:pt>
                <c:pt idx="97991">
                  <c:v>0.83544776119402997</c:v>
                </c:pt>
                <c:pt idx="97992">
                  <c:v>0.83582089552238814</c:v>
                </c:pt>
                <c:pt idx="97993">
                  <c:v>0.83538633818589025</c:v>
                </c:pt>
                <c:pt idx="97994">
                  <c:v>0.83601045946955543</c:v>
                </c:pt>
                <c:pt idx="97995">
                  <c:v>0.83594917787742895</c:v>
                </c:pt>
                <c:pt idx="97996">
                  <c:v>0.83601045946955543</c:v>
                </c:pt>
                <c:pt idx="97997">
                  <c:v>0.83569828230022403</c:v>
                </c:pt>
                <c:pt idx="97998">
                  <c:v>0.83569828230022403</c:v>
                </c:pt>
                <c:pt idx="97999">
                  <c:v>0.83607169529499625</c:v>
                </c:pt>
                <c:pt idx="98000">
                  <c:v>0.83538633818589025</c:v>
                </c:pt>
                <c:pt idx="98001">
                  <c:v>0.83544776119402997</c:v>
                </c:pt>
                <c:pt idx="98002">
                  <c:v>0.83550913838120111</c:v>
                </c:pt>
                <c:pt idx="98003">
                  <c:v>0.83588213353226415</c:v>
                </c:pt>
                <c:pt idx="98004">
                  <c:v>0.83550913838120111</c:v>
                </c:pt>
                <c:pt idx="98005">
                  <c:v>0.83544776119402997</c:v>
                </c:pt>
                <c:pt idx="98006">
                  <c:v>0.83575961179544622</c:v>
                </c:pt>
                <c:pt idx="98007">
                  <c:v>0.83613288540500197</c:v>
                </c:pt>
                <c:pt idx="98008">
                  <c:v>0.83607169529499625</c:v>
                </c:pt>
                <c:pt idx="98009">
                  <c:v>0.83607169529499625</c:v>
                </c:pt>
                <c:pt idx="98010">
                  <c:v>0.83601045946955543</c:v>
                </c:pt>
                <c:pt idx="98011">
                  <c:v>0.83594917787742895</c:v>
                </c:pt>
                <c:pt idx="98012">
                  <c:v>0.83594917787742895</c:v>
                </c:pt>
                <c:pt idx="98013">
                  <c:v>0.83557548579970109</c:v>
                </c:pt>
                <c:pt idx="98014">
                  <c:v>0.83588785046728986</c:v>
                </c:pt>
                <c:pt idx="98015">
                  <c:v>0.83620044876589394</c:v>
                </c:pt>
                <c:pt idx="98016">
                  <c:v>0.83582647718773373</c:v>
                </c:pt>
                <c:pt idx="98017">
                  <c:v>0.83613916947250277</c:v>
                </c:pt>
                <c:pt idx="98018">
                  <c:v>0.83588785046728986</c:v>
                </c:pt>
                <c:pt idx="98019">
                  <c:v>0.83563690698543147</c:v>
                </c:pt>
                <c:pt idx="98020">
                  <c:v>0.83569828230022403</c:v>
                </c:pt>
                <c:pt idx="98021">
                  <c:v>0.83569828230022403</c:v>
                </c:pt>
                <c:pt idx="98022">
                  <c:v>0.83563690698543147</c:v>
                </c:pt>
                <c:pt idx="98023">
                  <c:v>0.83563690698543147</c:v>
                </c:pt>
                <c:pt idx="98024">
                  <c:v>0.83563690698543147</c:v>
                </c:pt>
                <c:pt idx="98025">
                  <c:v>0.83620044876589394</c:v>
                </c:pt>
                <c:pt idx="98026">
                  <c:v>0.83613916947250277</c:v>
                </c:pt>
                <c:pt idx="98027">
                  <c:v>0.83582647718773373</c:v>
                </c:pt>
                <c:pt idx="98028">
                  <c:v>0.83620044876589394</c:v>
                </c:pt>
                <c:pt idx="98029">
                  <c:v>0.83582647718773384</c:v>
                </c:pt>
                <c:pt idx="98030">
                  <c:v>0.83632286995515692</c:v>
                </c:pt>
                <c:pt idx="98031">
                  <c:v>0.83557548579970109</c:v>
                </c:pt>
                <c:pt idx="98032">
                  <c:v>0.83563690698543147</c:v>
                </c:pt>
                <c:pt idx="98033">
                  <c:v>0.83563690698543147</c:v>
                </c:pt>
                <c:pt idx="98034">
                  <c:v>0.83563690698543147</c:v>
                </c:pt>
                <c:pt idx="98035">
                  <c:v>0.83563690698543147</c:v>
                </c:pt>
                <c:pt idx="98036">
                  <c:v>0.83563690698543147</c:v>
                </c:pt>
                <c:pt idx="98037">
                  <c:v>0.83563690698543147</c:v>
                </c:pt>
                <c:pt idx="98038">
                  <c:v>0.83563690698543147</c:v>
                </c:pt>
                <c:pt idx="98039">
                  <c:v>0.83563690698543147</c:v>
                </c:pt>
                <c:pt idx="98040">
                  <c:v>0.83594917787742895</c:v>
                </c:pt>
                <c:pt idx="98041">
                  <c:v>0.83594917787742895</c:v>
                </c:pt>
                <c:pt idx="98042">
                  <c:v>0.83594917787742895</c:v>
                </c:pt>
                <c:pt idx="98043">
                  <c:v>0.83594917787742895</c:v>
                </c:pt>
                <c:pt idx="98044">
                  <c:v>0.83557548579970109</c:v>
                </c:pt>
                <c:pt idx="98045">
                  <c:v>0.83594917787742895</c:v>
                </c:pt>
                <c:pt idx="98046">
                  <c:v>0.83557548579970109</c:v>
                </c:pt>
                <c:pt idx="98047">
                  <c:v>0.8362616822429908</c:v>
                </c:pt>
                <c:pt idx="98048">
                  <c:v>0.8362616822429908</c:v>
                </c:pt>
                <c:pt idx="98049">
                  <c:v>0.8362616822429908</c:v>
                </c:pt>
                <c:pt idx="98050">
                  <c:v>0.83620044876589394</c:v>
                </c:pt>
                <c:pt idx="98051">
                  <c:v>0.83620044876589394</c:v>
                </c:pt>
                <c:pt idx="98052">
                  <c:v>0.8362616822429908</c:v>
                </c:pt>
                <c:pt idx="98053">
                  <c:v>0.83588785046728986</c:v>
                </c:pt>
                <c:pt idx="98054">
                  <c:v>0.8362616822429908</c:v>
                </c:pt>
                <c:pt idx="98055">
                  <c:v>0.83588785046728986</c:v>
                </c:pt>
                <c:pt idx="98056">
                  <c:v>0.83588785046728986</c:v>
                </c:pt>
                <c:pt idx="98057">
                  <c:v>0.83588785046728986</c:v>
                </c:pt>
                <c:pt idx="98058">
                  <c:v>0.83588785046728986</c:v>
                </c:pt>
                <c:pt idx="98059">
                  <c:v>0.83620044876589394</c:v>
                </c:pt>
                <c:pt idx="98060">
                  <c:v>0.83588785046728986</c:v>
                </c:pt>
                <c:pt idx="98061">
                  <c:v>0.83594917787742895</c:v>
                </c:pt>
                <c:pt idx="98062">
                  <c:v>0.83594917787742895</c:v>
                </c:pt>
                <c:pt idx="98063">
                  <c:v>0.83594917787742895</c:v>
                </c:pt>
                <c:pt idx="98064">
                  <c:v>0.83594917787742895</c:v>
                </c:pt>
                <c:pt idx="98065">
                  <c:v>0.83601045946955543</c:v>
                </c:pt>
                <c:pt idx="98066">
                  <c:v>0.83569828230022403</c:v>
                </c:pt>
                <c:pt idx="98067">
                  <c:v>0.83538633818589025</c:v>
                </c:pt>
                <c:pt idx="98068">
                  <c:v>0.83538633818589025</c:v>
                </c:pt>
                <c:pt idx="98069">
                  <c:v>0.83563690698543147</c:v>
                </c:pt>
                <c:pt idx="98070">
                  <c:v>0.83601045946955543</c:v>
                </c:pt>
                <c:pt idx="98071">
                  <c:v>0.83594917787742895</c:v>
                </c:pt>
                <c:pt idx="98072">
                  <c:v>0.83620044876589394</c:v>
                </c:pt>
                <c:pt idx="98073">
                  <c:v>0.83620044876589394</c:v>
                </c:pt>
                <c:pt idx="98074">
                  <c:v>0.83582647718773373</c:v>
                </c:pt>
                <c:pt idx="98075">
                  <c:v>0.83582647718773373</c:v>
                </c:pt>
                <c:pt idx="98076">
                  <c:v>0.83582647718773373</c:v>
                </c:pt>
                <c:pt idx="98077">
                  <c:v>0.8362616822429908</c:v>
                </c:pt>
                <c:pt idx="98078">
                  <c:v>0.8362616822429908</c:v>
                </c:pt>
                <c:pt idx="98079">
                  <c:v>0.83620044876589394</c:v>
                </c:pt>
                <c:pt idx="98080">
                  <c:v>0.83551401869158881</c:v>
                </c:pt>
                <c:pt idx="98081">
                  <c:v>0.83588785046728986</c:v>
                </c:pt>
                <c:pt idx="98082">
                  <c:v>0.83588785046728986</c:v>
                </c:pt>
                <c:pt idx="98083">
                  <c:v>0.8362616822429908</c:v>
                </c:pt>
                <c:pt idx="98084">
                  <c:v>0.83588785046728986</c:v>
                </c:pt>
                <c:pt idx="98085">
                  <c:v>0.83588785046728986</c:v>
                </c:pt>
                <c:pt idx="98086">
                  <c:v>0.8362616822429908</c:v>
                </c:pt>
                <c:pt idx="98087">
                  <c:v>0.83594917787742895</c:v>
                </c:pt>
                <c:pt idx="98088">
                  <c:v>0.83601045946955543</c:v>
                </c:pt>
                <c:pt idx="98089">
                  <c:v>0.83575961179544611</c:v>
                </c:pt>
                <c:pt idx="98090">
                  <c:v>0.83607169529499625</c:v>
                </c:pt>
                <c:pt idx="98091">
                  <c:v>0.83632286995515692</c:v>
                </c:pt>
                <c:pt idx="98092">
                  <c:v>0.83594917787742895</c:v>
                </c:pt>
                <c:pt idx="98093">
                  <c:v>0.83557548579970109</c:v>
                </c:pt>
                <c:pt idx="98094">
                  <c:v>0.83588785046728986</c:v>
                </c:pt>
                <c:pt idx="98095">
                  <c:v>0.8362616822429908</c:v>
                </c:pt>
                <c:pt idx="98096">
                  <c:v>0.83594917787742895</c:v>
                </c:pt>
                <c:pt idx="98097">
                  <c:v>0.83632286995515692</c:v>
                </c:pt>
                <c:pt idx="98098">
                  <c:v>0.83594917787742895</c:v>
                </c:pt>
                <c:pt idx="98099">
                  <c:v>0.83588785046728986</c:v>
                </c:pt>
                <c:pt idx="98100">
                  <c:v>0.83594917787742895</c:v>
                </c:pt>
                <c:pt idx="98101">
                  <c:v>0.83563690698543147</c:v>
                </c:pt>
                <c:pt idx="98102">
                  <c:v>0.83601045946955543</c:v>
                </c:pt>
                <c:pt idx="98103">
                  <c:v>0.83563690698543147</c:v>
                </c:pt>
                <c:pt idx="98104">
                  <c:v>0.83601045946955543</c:v>
                </c:pt>
                <c:pt idx="98105">
                  <c:v>0.83563690698543147</c:v>
                </c:pt>
                <c:pt idx="98106">
                  <c:v>0.83569828230022403</c:v>
                </c:pt>
                <c:pt idx="98107">
                  <c:v>0.83569828230022403</c:v>
                </c:pt>
                <c:pt idx="98108">
                  <c:v>0.83532486930545191</c:v>
                </c:pt>
                <c:pt idx="98109">
                  <c:v>0.83569828230022403</c:v>
                </c:pt>
                <c:pt idx="98110">
                  <c:v>0.83538633818589025</c:v>
                </c:pt>
                <c:pt idx="98111">
                  <c:v>0.83575961179544622</c:v>
                </c:pt>
                <c:pt idx="98112">
                  <c:v>0.83582089552238814</c:v>
                </c:pt>
                <c:pt idx="98113">
                  <c:v>0.83582089552238814</c:v>
                </c:pt>
                <c:pt idx="98114">
                  <c:v>0.83582089552238814</c:v>
                </c:pt>
                <c:pt idx="98115">
                  <c:v>0.83544776119402997</c:v>
                </c:pt>
                <c:pt idx="98116">
                  <c:v>0.83569828230022403</c:v>
                </c:pt>
                <c:pt idx="98117">
                  <c:v>0.83569828230022403</c:v>
                </c:pt>
                <c:pt idx="98118">
                  <c:v>0.83569828230022403</c:v>
                </c:pt>
                <c:pt idx="98119">
                  <c:v>0.83569828230022403</c:v>
                </c:pt>
                <c:pt idx="98120">
                  <c:v>0.83607169529499625</c:v>
                </c:pt>
                <c:pt idx="98121">
                  <c:v>0.83601045946955543</c:v>
                </c:pt>
                <c:pt idx="98122">
                  <c:v>0.83594917787742895</c:v>
                </c:pt>
                <c:pt idx="98123">
                  <c:v>0.83594917787742895</c:v>
                </c:pt>
                <c:pt idx="98124">
                  <c:v>0.83588785046728986</c:v>
                </c:pt>
                <c:pt idx="98125">
                  <c:v>0.83588785046728986</c:v>
                </c:pt>
                <c:pt idx="98126">
                  <c:v>0.83594917787742895</c:v>
                </c:pt>
                <c:pt idx="98127">
                  <c:v>0.83601045946955543</c:v>
                </c:pt>
                <c:pt idx="98128">
                  <c:v>0.83569828230022403</c:v>
                </c:pt>
                <c:pt idx="98129">
                  <c:v>0.83569828230022403</c:v>
                </c:pt>
                <c:pt idx="98130">
                  <c:v>0.83569828230022403</c:v>
                </c:pt>
                <c:pt idx="98131">
                  <c:v>0.83607169529499625</c:v>
                </c:pt>
                <c:pt idx="98132">
                  <c:v>0.83569828230022403</c:v>
                </c:pt>
                <c:pt idx="98133">
                  <c:v>0.83563690698543147</c:v>
                </c:pt>
                <c:pt idx="98134">
                  <c:v>0.83601045946955543</c:v>
                </c:pt>
                <c:pt idx="98135">
                  <c:v>0.83601045946955543</c:v>
                </c:pt>
                <c:pt idx="98136">
                  <c:v>0.83569828230022403</c:v>
                </c:pt>
                <c:pt idx="98137">
                  <c:v>0.83601045946955543</c:v>
                </c:pt>
                <c:pt idx="98138">
                  <c:v>0.83601045946955543</c:v>
                </c:pt>
                <c:pt idx="98139">
                  <c:v>0.83569828230022403</c:v>
                </c:pt>
                <c:pt idx="98140">
                  <c:v>0.83607169529499625</c:v>
                </c:pt>
                <c:pt idx="98141">
                  <c:v>0.83569828230022403</c:v>
                </c:pt>
                <c:pt idx="98142">
                  <c:v>0.83601045946955543</c:v>
                </c:pt>
                <c:pt idx="98143">
                  <c:v>0.83569828230022403</c:v>
                </c:pt>
                <c:pt idx="98144">
                  <c:v>0.83601045946955543</c:v>
                </c:pt>
                <c:pt idx="98145">
                  <c:v>0.83594917787742895</c:v>
                </c:pt>
                <c:pt idx="98146">
                  <c:v>0.83594917787742895</c:v>
                </c:pt>
                <c:pt idx="98147">
                  <c:v>0.83594917787742895</c:v>
                </c:pt>
                <c:pt idx="98148">
                  <c:v>0.83601045946955543</c:v>
                </c:pt>
                <c:pt idx="98149">
                  <c:v>0.83569828230022403</c:v>
                </c:pt>
                <c:pt idx="98150">
                  <c:v>0.83607169529499625</c:v>
                </c:pt>
                <c:pt idx="98151">
                  <c:v>0.83644510828976859</c:v>
                </c:pt>
                <c:pt idx="98152">
                  <c:v>0.83607169529499625</c:v>
                </c:pt>
                <c:pt idx="98153">
                  <c:v>0.83607169529499625</c:v>
                </c:pt>
                <c:pt idx="98154">
                  <c:v>0.83607169529499625</c:v>
                </c:pt>
                <c:pt idx="98155">
                  <c:v>0.83601045946955543</c:v>
                </c:pt>
                <c:pt idx="98156">
                  <c:v>0.83594917787742895</c:v>
                </c:pt>
                <c:pt idx="98157">
                  <c:v>0.83588785046728986</c:v>
                </c:pt>
                <c:pt idx="98158">
                  <c:v>0.83594917787742895</c:v>
                </c:pt>
                <c:pt idx="98159">
                  <c:v>0.8363840119536794</c:v>
                </c:pt>
                <c:pt idx="98160">
                  <c:v>0.83607169529499625</c:v>
                </c:pt>
                <c:pt idx="98161">
                  <c:v>0.83538633818589025</c:v>
                </c:pt>
                <c:pt idx="98162">
                  <c:v>0.83544776119402997</c:v>
                </c:pt>
                <c:pt idx="98163">
                  <c:v>0.83550913838120111</c:v>
                </c:pt>
                <c:pt idx="98164">
                  <c:v>0.83550913838120111</c:v>
                </c:pt>
                <c:pt idx="98165">
                  <c:v>0.83557046979865779</c:v>
                </c:pt>
                <c:pt idx="98166">
                  <c:v>0.83557046979865779</c:v>
                </c:pt>
                <c:pt idx="98167">
                  <c:v>0.83550913838120111</c:v>
                </c:pt>
                <c:pt idx="98168">
                  <c:v>0.83582089552238814</c:v>
                </c:pt>
                <c:pt idx="98169">
                  <c:v>0.83582089552238814</c:v>
                </c:pt>
                <c:pt idx="98170">
                  <c:v>0.83550913838120111</c:v>
                </c:pt>
                <c:pt idx="98171">
                  <c:v>0.83550913838120111</c:v>
                </c:pt>
                <c:pt idx="98172">
                  <c:v>0.83557046979865779</c:v>
                </c:pt>
                <c:pt idx="98173">
                  <c:v>0.83557046979865779</c:v>
                </c:pt>
                <c:pt idx="98174">
                  <c:v>0.83550913838120111</c:v>
                </c:pt>
                <c:pt idx="98175">
                  <c:v>0.83588213353226415</c:v>
                </c:pt>
                <c:pt idx="98176">
                  <c:v>0.83550913838120111</c:v>
                </c:pt>
                <c:pt idx="98177">
                  <c:v>0.83544776119402997</c:v>
                </c:pt>
                <c:pt idx="98178">
                  <c:v>0.83575961179544611</c:v>
                </c:pt>
                <c:pt idx="98179">
                  <c:v>0.83575961179544611</c:v>
                </c:pt>
                <c:pt idx="98180">
                  <c:v>0.83569828230022403</c:v>
                </c:pt>
                <c:pt idx="98181">
                  <c:v>0.83601045946955543</c:v>
                </c:pt>
                <c:pt idx="98182">
                  <c:v>0.83569828230022403</c:v>
                </c:pt>
                <c:pt idx="98183">
                  <c:v>0.83607169529499625</c:v>
                </c:pt>
                <c:pt idx="98184">
                  <c:v>0.83607169529499625</c:v>
                </c:pt>
                <c:pt idx="98185">
                  <c:v>0.83575961179544622</c:v>
                </c:pt>
                <c:pt idx="98186">
                  <c:v>0.83613288540500197</c:v>
                </c:pt>
                <c:pt idx="98187">
                  <c:v>0.83582089552238814</c:v>
                </c:pt>
                <c:pt idx="98188">
                  <c:v>0.83519761372110379</c:v>
                </c:pt>
                <c:pt idx="98189">
                  <c:v>0.83557046979865779</c:v>
                </c:pt>
                <c:pt idx="98190">
                  <c:v>0.83588213353226415</c:v>
                </c:pt>
                <c:pt idx="98191">
                  <c:v>0.83557046979865779</c:v>
                </c:pt>
                <c:pt idx="98192">
                  <c:v>0.83550913838120111</c:v>
                </c:pt>
                <c:pt idx="98193">
                  <c:v>0.83582089552238814</c:v>
                </c:pt>
                <c:pt idx="98194">
                  <c:v>0.83613288540500197</c:v>
                </c:pt>
                <c:pt idx="98195">
                  <c:v>0.83607169529499625</c:v>
                </c:pt>
                <c:pt idx="98196">
                  <c:v>0.83607169529499625</c:v>
                </c:pt>
                <c:pt idx="98197">
                  <c:v>0.83575961179544611</c:v>
                </c:pt>
                <c:pt idx="98198">
                  <c:v>0.83582089552238814</c:v>
                </c:pt>
                <c:pt idx="98199">
                  <c:v>0.83550913838120111</c:v>
                </c:pt>
                <c:pt idx="98200">
                  <c:v>0.83550913838120111</c:v>
                </c:pt>
                <c:pt idx="98201">
                  <c:v>0.83550913838120111</c:v>
                </c:pt>
                <c:pt idx="98202">
                  <c:v>0.83582089552238814</c:v>
                </c:pt>
                <c:pt idx="98203">
                  <c:v>0.83538633818589025</c:v>
                </c:pt>
                <c:pt idx="98204">
                  <c:v>0.83607169529499625</c:v>
                </c:pt>
                <c:pt idx="98205">
                  <c:v>0.83575961179544611</c:v>
                </c:pt>
                <c:pt idx="98206">
                  <c:v>0.83575961179544611</c:v>
                </c:pt>
                <c:pt idx="98207">
                  <c:v>0.83601045946955543</c:v>
                </c:pt>
                <c:pt idx="98208">
                  <c:v>0.8363840119536794</c:v>
                </c:pt>
                <c:pt idx="98209">
                  <c:v>0.83601045946955543</c:v>
                </c:pt>
                <c:pt idx="98210">
                  <c:v>0.83601045946955543</c:v>
                </c:pt>
                <c:pt idx="98211">
                  <c:v>0.83575961179544611</c:v>
                </c:pt>
                <c:pt idx="98212">
                  <c:v>0.83575961179544622</c:v>
                </c:pt>
                <c:pt idx="98213">
                  <c:v>0.83575961179544622</c:v>
                </c:pt>
                <c:pt idx="98214">
                  <c:v>0.83575961179544622</c:v>
                </c:pt>
                <c:pt idx="98215">
                  <c:v>0.83544776119402997</c:v>
                </c:pt>
                <c:pt idx="98216">
                  <c:v>0.83569828230022403</c:v>
                </c:pt>
                <c:pt idx="98217">
                  <c:v>0.83601045946955543</c:v>
                </c:pt>
                <c:pt idx="98218">
                  <c:v>0.83557548579970109</c:v>
                </c:pt>
                <c:pt idx="98219">
                  <c:v>0.83620044876589394</c:v>
                </c:pt>
                <c:pt idx="98220">
                  <c:v>0.83588785046728986</c:v>
                </c:pt>
                <c:pt idx="98221">
                  <c:v>0.83526335450130751</c:v>
                </c:pt>
                <c:pt idx="98222">
                  <c:v>0.83532486930545191</c:v>
                </c:pt>
                <c:pt idx="98223">
                  <c:v>0.83607169529499636</c:v>
                </c:pt>
                <c:pt idx="98224">
                  <c:v>0.83513614323013807</c:v>
                </c:pt>
                <c:pt idx="98225">
                  <c:v>0.83582089552238814</c:v>
                </c:pt>
                <c:pt idx="98226">
                  <c:v>0.83607169529499625</c:v>
                </c:pt>
                <c:pt idx="98227">
                  <c:v>0.8363840119536794</c:v>
                </c:pt>
                <c:pt idx="98228">
                  <c:v>0.83607169529499625</c:v>
                </c:pt>
                <c:pt idx="98229">
                  <c:v>0.83575961179544611</c:v>
                </c:pt>
                <c:pt idx="98230">
                  <c:v>0.83550913838120111</c:v>
                </c:pt>
                <c:pt idx="98231">
                  <c:v>0.83588213353226415</c:v>
                </c:pt>
                <c:pt idx="98232">
                  <c:v>0.83588213353226415</c:v>
                </c:pt>
                <c:pt idx="98233">
                  <c:v>0.83550913838120111</c:v>
                </c:pt>
                <c:pt idx="98234">
                  <c:v>0.83544776119402997</c:v>
                </c:pt>
                <c:pt idx="98235">
                  <c:v>0.83607169529499625</c:v>
                </c:pt>
                <c:pt idx="98236">
                  <c:v>0.83601045946955543</c:v>
                </c:pt>
                <c:pt idx="98237">
                  <c:v>0.83601045946955543</c:v>
                </c:pt>
                <c:pt idx="98238">
                  <c:v>0.83607169529499625</c:v>
                </c:pt>
                <c:pt idx="98239">
                  <c:v>0.83550913838120111</c:v>
                </c:pt>
                <c:pt idx="98240">
                  <c:v>0.83557046979865779</c:v>
                </c:pt>
                <c:pt idx="98241">
                  <c:v>0.83550913838120111</c:v>
                </c:pt>
                <c:pt idx="98242">
                  <c:v>0.83582089552238814</c:v>
                </c:pt>
                <c:pt idx="98243">
                  <c:v>0.83569828230022403</c:v>
                </c:pt>
                <c:pt idx="98244">
                  <c:v>0.83601045946955543</c:v>
                </c:pt>
                <c:pt idx="98245">
                  <c:v>0.83569828230022403</c:v>
                </c:pt>
                <c:pt idx="98246">
                  <c:v>0.83582089552238814</c:v>
                </c:pt>
                <c:pt idx="98247">
                  <c:v>0.83588213353226415</c:v>
                </c:pt>
                <c:pt idx="98248">
                  <c:v>0.83538633818589025</c:v>
                </c:pt>
                <c:pt idx="98249">
                  <c:v>0.83632286995515692</c:v>
                </c:pt>
                <c:pt idx="98250">
                  <c:v>0.83594917787742895</c:v>
                </c:pt>
                <c:pt idx="98251">
                  <c:v>0.83594917787742895</c:v>
                </c:pt>
                <c:pt idx="98252">
                  <c:v>0.83607169529499625</c:v>
                </c:pt>
                <c:pt idx="98253">
                  <c:v>0.83557046979865779</c:v>
                </c:pt>
                <c:pt idx="98254">
                  <c:v>0.83557046979865779</c:v>
                </c:pt>
                <c:pt idx="98255">
                  <c:v>0.83550913838120111</c:v>
                </c:pt>
                <c:pt idx="98256">
                  <c:v>0.83544776119402997</c:v>
                </c:pt>
                <c:pt idx="98257">
                  <c:v>0.83607169529499625</c:v>
                </c:pt>
                <c:pt idx="98258">
                  <c:v>0.83594917787742895</c:v>
                </c:pt>
                <c:pt idx="98259">
                  <c:v>0.83557548579970109</c:v>
                </c:pt>
                <c:pt idx="98260">
                  <c:v>0.83569828230022403</c:v>
                </c:pt>
                <c:pt idx="98261">
                  <c:v>0.83544776119402997</c:v>
                </c:pt>
                <c:pt idx="98262">
                  <c:v>0.83550913838120111</c:v>
                </c:pt>
                <c:pt idx="98263">
                  <c:v>0.83519761372110379</c:v>
                </c:pt>
                <c:pt idx="98264">
                  <c:v>0.83582089552238814</c:v>
                </c:pt>
                <c:pt idx="98265">
                  <c:v>0.8363840119536794</c:v>
                </c:pt>
                <c:pt idx="98266">
                  <c:v>0.8363840119536794</c:v>
                </c:pt>
                <c:pt idx="98267">
                  <c:v>0.83563690698543147</c:v>
                </c:pt>
                <c:pt idx="98268">
                  <c:v>0.83594917787742895</c:v>
                </c:pt>
                <c:pt idx="98269">
                  <c:v>0.83588785046728986</c:v>
                </c:pt>
                <c:pt idx="98270">
                  <c:v>0.83588785046728986</c:v>
                </c:pt>
                <c:pt idx="98271">
                  <c:v>0.83563690698543147</c:v>
                </c:pt>
                <c:pt idx="98272">
                  <c:v>0.83532486930545191</c:v>
                </c:pt>
                <c:pt idx="98273">
                  <c:v>0.83532486930545191</c:v>
                </c:pt>
                <c:pt idx="98274">
                  <c:v>0.83544776119402997</c:v>
                </c:pt>
                <c:pt idx="98275">
                  <c:v>0.83544776119402997</c:v>
                </c:pt>
                <c:pt idx="98276">
                  <c:v>0.83544776119402997</c:v>
                </c:pt>
                <c:pt idx="98277">
                  <c:v>0.83544776119402997</c:v>
                </c:pt>
                <c:pt idx="98278">
                  <c:v>0.83544776119402997</c:v>
                </c:pt>
                <c:pt idx="98279">
                  <c:v>0.83575961179544611</c:v>
                </c:pt>
                <c:pt idx="98280">
                  <c:v>0.83601045946955543</c:v>
                </c:pt>
                <c:pt idx="98281">
                  <c:v>0.83594917787742895</c:v>
                </c:pt>
                <c:pt idx="98282">
                  <c:v>0.83557548579970109</c:v>
                </c:pt>
                <c:pt idx="98283">
                  <c:v>0.83588785046728986</c:v>
                </c:pt>
                <c:pt idx="98284">
                  <c:v>0.83594917787742895</c:v>
                </c:pt>
                <c:pt idx="98285">
                  <c:v>0.83601045946955543</c:v>
                </c:pt>
                <c:pt idx="98286">
                  <c:v>0.83532486930545191</c:v>
                </c:pt>
                <c:pt idx="98287">
                  <c:v>0.83569828230022403</c:v>
                </c:pt>
                <c:pt idx="98288">
                  <c:v>0.83575961179544622</c:v>
                </c:pt>
                <c:pt idx="98289">
                  <c:v>0.83550913838120111</c:v>
                </c:pt>
                <c:pt idx="98290">
                  <c:v>0.83550913838120111</c:v>
                </c:pt>
                <c:pt idx="98291">
                  <c:v>0.83582089552238814</c:v>
                </c:pt>
                <c:pt idx="98292">
                  <c:v>0.83544776119402997</c:v>
                </c:pt>
                <c:pt idx="98293">
                  <c:v>0.83575961179544622</c:v>
                </c:pt>
                <c:pt idx="98294">
                  <c:v>0.83538633818589025</c:v>
                </c:pt>
                <c:pt idx="98295">
                  <c:v>0.83601045946955543</c:v>
                </c:pt>
                <c:pt idx="98296">
                  <c:v>0.83632286995515692</c:v>
                </c:pt>
                <c:pt idx="98297">
                  <c:v>0.83532486930545191</c:v>
                </c:pt>
                <c:pt idx="98298">
                  <c:v>0.83563690698543147</c:v>
                </c:pt>
                <c:pt idx="98299">
                  <c:v>0.83563690698543147</c:v>
                </c:pt>
                <c:pt idx="98300">
                  <c:v>0.83601045946955543</c:v>
                </c:pt>
                <c:pt idx="98301">
                  <c:v>0.83563690698543147</c:v>
                </c:pt>
                <c:pt idx="98302">
                  <c:v>0.83551401869158892</c:v>
                </c:pt>
                <c:pt idx="98303">
                  <c:v>0.83613916947250277</c:v>
                </c:pt>
                <c:pt idx="98304">
                  <c:v>0.83613916947250277</c:v>
                </c:pt>
                <c:pt idx="98305">
                  <c:v>0.83620044876589394</c:v>
                </c:pt>
                <c:pt idx="98306">
                  <c:v>0.83620044876589394</c:v>
                </c:pt>
                <c:pt idx="98307">
                  <c:v>0.8362616822429908</c:v>
                </c:pt>
                <c:pt idx="98308">
                  <c:v>0.83582647718773373</c:v>
                </c:pt>
                <c:pt idx="98309">
                  <c:v>0.83588785046728986</c:v>
                </c:pt>
                <c:pt idx="98310">
                  <c:v>0.83588785046728986</c:v>
                </c:pt>
                <c:pt idx="98311">
                  <c:v>0.83582647718773384</c:v>
                </c:pt>
                <c:pt idx="98312">
                  <c:v>0.83545250560957374</c:v>
                </c:pt>
                <c:pt idx="98313">
                  <c:v>0.83557548579970109</c:v>
                </c:pt>
                <c:pt idx="98314">
                  <c:v>0.83563690698543147</c:v>
                </c:pt>
                <c:pt idx="98315">
                  <c:v>0.83569828230022403</c:v>
                </c:pt>
                <c:pt idx="98316">
                  <c:v>0.83575961179544622</c:v>
                </c:pt>
                <c:pt idx="98317">
                  <c:v>0.83544776119402997</c:v>
                </c:pt>
                <c:pt idx="98318">
                  <c:v>0.83538633818589025</c:v>
                </c:pt>
                <c:pt idx="98319">
                  <c:v>0.83569828230022403</c:v>
                </c:pt>
                <c:pt idx="98320">
                  <c:v>0.83538633818589025</c:v>
                </c:pt>
                <c:pt idx="98321">
                  <c:v>0.83575961179544622</c:v>
                </c:pt>
                <c:pt idx="98322">
                  <c:v>0.83544776119402997</c:v>
                </c:pt>
                <c:pt idx="98323">
                  <c:v>0.83550913838120111</c:v>
                </c:pt>
                <c:pt idx="98324">
                  <c:v>0.83557046979865779</c:v>
                </c:pt>
                <c:pt idx="98325">
                  <c:v>0.83594332587621178</c:v>
                </c:pt>
                <c:pt idx="98326">
                  <c:v>0.83550913838120111</c:v>
                </c:pt>
                <c:pt idx="98327">
                  <c:v>0.83613288540500197</c:v>
                </c:pt>
                <c:pt idx="98328">
                  <c:v>0.83632286995515692</c:v>
                </c:pt>
                <c:pt idx="98329">
                  <c:v>0.8362616822429908</c:v>
                </c:pt>
                <c:pt idx="98330">
                  <c:v>0.83594917787742895</c:v>
                </c:pt>
                <c:pt idx="98331">
                  <c:v>0.83607169529499625</c:v>
                </c:pt>
                <c:pt idx="98332">
                  <c:v>0.83613288540500197</c:v>
                </c:pt>
                <c:pt idx="98333">
                  <c:v>0.83544776119402997</c:v>
                </c:pt>
                <c:pt idx="98334">
                  <c:v>0.83544776119402997</c:v>
                </c:pt>
                <c:pt idx="98335">
                  <c:v>0.83582089552238814</c:v>
                </c:pt>
                <c:pt idx="98336">
                  <c:v>0.83550913838120111</c:v>
                </c:pt>
                <c:pt idx="98337">
                  <c:v>0.83550913838120111</c:v>
                </c:pt>
                <c:pt idx="98338">
                  <c:v>0.83550913838120111</c:v>
                </c:pt>
                <c:pt idx="98339">
                  <c:v>0.83550913838120111</c:v>
                </c:pt>
                <c:pt idx="98340">
                  <c:v>0.83619402985074631</c:v>
                </c:pt>
                <c:pt idx="98341">
                  <c:v>0.83619402985074631</c:v>
                </c:pt>
                <c:pt idx="98342">
                  <c:v>0.83613288540500197</c:v>
                </c:pt>
                <c:pt idx="98343">
                  <c:v>0.83613288540500197</c:v>
                </c:pt>
                <c:pt idx="98344">
                  <c:v>0.83613288540500197</c:v>
                </c:pt>
                <c:pt idx="98345">
                  <c:v>0.83588213353226415</c:v>
                </c:pt>
                <c:pt idx="98346">
                  <c:v>0.8353204172876304</c:v>
                </c:pt>
                <c:pt idx="98347">
                  <c:v>0.83569299552906118</c:v>
                </c:pt>
                <c:pt idx="98348">
                  <c:v>0.83569299552906118</c:v>
                </c:pt>
                <c:pt idx="98349">
                  <c:v>0.83544303797468367</c:v>
                </c:pt>
                <c:pt idx="98350">
                  <c:v>0.8357541899441342</c:v>
                </c:pt>
                <c:pt idx="98351">
                  <c:v>0.8353204172876304</c:v>
                </c:pt>
                <c:pt idx="98352">
                  <c:v>0.83557046979865779</c:v>
                </c:pt>
                <c:pt idx="98353">
                  <c:v>0.83557046979865779</c:v>
                </c:pt>
                <c:pt idx="98354">
                  <c:v>0.83557046979865779</c:v>
                </c:pt>
                <c:pt idx="98355">
                  <c:v>0.83519761372110379</c:v>
                </c:pt>
                <c:pt idx="98356">
                  <c:v>0.83625512868332708</c:v>
                </c:pt>
                <c:pt idx="98357">
                  <c:v>0.83588213353226415</c:v>
                </c:pt>
                <c:pt idx="98358">
                  <c:v>0.83588213353226415</c:v>
                </c:pt>
                <c:pt idx="98359">
                  <c:v>0.83619402985074631</c:v>
                </c:pt>
                <c:pt idx="98360">
                  <c:v>0.83588213353226415</c:v>
                </c:pt>
                <c:pt idx="98361">
                  <c:v>0.83588213353226415</c:v>
                </c:pt>
                <c:pt idx="98362">
                  <c:v>0.83550913838120111</c:v>
                </c:pt>
                <c:pt idx="98363">
                  <c:v>0.83557046979865779</c:v>
                </c:pt>
                <c:pt idx="98364">
                  <c:v>0.83525903838986215</c:v>
                </c:pt>
                <c:pt idx="98365">
                  <c:v>0.8356317554975774</c:v>
                </c:pt>
                <c:pt idx="98366">
                  <c:v>0.83557046979865779</c:v>
                </c:pt>
                <c:pt idx="98367">
                  <c:v>0.83557046979865779</c:v>
                </c:pt>
                <c:pt idx="98368">
                  <c:v>0.83594332587621178</c:v>
                </c:pt>
                <c:pt idx="98369">
                  <c:v>0.83588213353226415</c:v>
                </c:pt>
                <c:pt idx="98370">
                  <c:v>0.83588213353226415</c:v>
                </c:pt>
                <c:pt idx="98371">
                  <c:v>0.83619402985074631</c:v>
                </c:pt>
                <c:pt idx="98372">
                  <c:v>0.83582089552238814</c:v>
                </c:pt>
                <c:pt idx="98373">
                  <c:v>0.83575961179544611</c:v>
                </c:pt>
                <c:pt idx="98374">
                  <c:v>0.83613288540500197</c:v>
                </c:pt>
                <c:pt idx="98375">
                  <c:v>0.83613288540500197</c:v>
                </c:pt>
                <c:pt idx="98376">
                  <c:v>0.83607169529499625</c:v>
                </c:pt>
                <c:pt idx="98377">
                  <c:v>0.83613288540500197</c:v>
                </c:pt>
                <c:pt idx="98378">
                  <c:v>0.83582089552238814</c:v>
                </c:pt>
                <c:pt idx="98379">
                  <c:v>0.83550913838120111</c:v>
                </c:pt>
                <c:pt idx="98380">
                  <c:v>0.83594332587621178</c:v>
                </c:pt>
                <c:pt idx="98381">
                  <c:v>0.8356317554975774</c:v>
                </c:pt>
                <c:pt idx="98382">
                  <c:v>0.8356317554975774</c:v>
                </c:pt>
                <c:pt idx="98383">
                  <c:v>0.83557046979865779</c:v>
                </c:pt>
                <c:pt idx="98384">
                  <c:v>0.83550913838120111</c:v>
                </c:pt>
                <c:pt idx="98385">
                  <c:v>0.83550913838120111</c:v>
                </c:pt>
                <c:pt idx="98386">
                  <c:v>0.83613288540500197</c:v>
                </c:pt>
                <c:pt idx="98387">
                  <c:v>0.83607169529499625</c:v>
                </c:pt>
                <c:pt idx="98388">
                  <c:v>0.83607169529499625</c:v>
                </c:pt>
                <c:pt idx="98389">
                  <c:v>0.83607169529499625</c:v>
                </c:pt>
                <c:pt idx="98390">
                  <c:v>0.83613288540500197</c:v>
                </c:pt>
                <c:pt idx="98391">
                  <c:v>0.83544776119402997</c:v>
                </c:pt>
                <c:pt idx="98392">
                  <c:v>0.83582089552238814</c:v>
                </c:pt>
                <c:pt idx="98393">
                  <c:v>0.83550913838120111</c:v>
                </c:pt>
                <c:pt idx="98394">
                  <c:v>0.83550913838120111</c:v>
                </c:pt>
                <c:pt idx="98395">
                  <c:v>0.83588213353226415</c:v>
                </c:pt>
                <c:pt idx="98396">
                  <c:v>0.83550913838120111</c:v>
                </c:pt>
                <c:pt idx="98397">
                  <c:v>0.83550913838120111</c:v>
                </c:pt>
                <c:pt idx="98398">
                  <c:v>0.83582089552238814</c:v>
                </c:pt>
                <c:pt idx="98399">
                  <c:v>0.83575961179544622</c:v>
                </c:pt>
                <c:pt idx="98400">
                  <c:v>0.83582089552238814</c:v>
                </c:pt>
                <c:pt idx="98401">
                  <c:v>0.83613288540500197</c:v>
                </c:pt>
                <c:pt idx="98402">
                  <c:v>0.83619402985074631</c:v>
                </c:pt>
                <c:pt idx="98403">
                  <c:v>0.83588213353226415</c:v>
                </c:pt>
                <c:pt idx="98404">
                  <c:v>0.83625512868332708</c:v>
                </c:pt>
                <c:pt idx="98405">
                  <c:v>0.83557046979865779</c:v>
                </c:pt>
                <c:pt idx="98406">
                  <c:v>0.83594332587621178</c:v>
                </c:pt>
                <c:pt idx="98407">
                  <c:v>0.8356317554975774</c:v>
                </c:pt>
                <c:pt idx="98408">
                  <c:v>0.8356317554975774</c:v>
                </c:pt>
                <c:pt idx="98409">
                  <c:v>0.8356317554975774</c:v>
                </c:pt>
                <c:pt idx="98410">
                  <c:v>0.83569299552906118</c:v>
                </c:pt>
                <c:pt idx="98411">
                  <c:v>0.8357541899441342</c:v>
                </c:pt>
                <c:pt idx="98412">
                  <c:v>0.83600447260529265</c:v>
                </c:pt>
                <c:pt idx="98413">
                  <c:v>0.83569299552906118</c:v>
                </c:pt>
                <c:pt idx="98414">
                  <c:v>0.83538175046554941</c:v>
                </c:pt>
                <c:pt idx="98415">
                  <c:v>0.8357541899441342</c:v>
                </c:pt>
                <c:pt idx="98416">
                  <c:v>0.83569299552906118</c:v>
                </c:pt>
                <c:pt idx="98417">
                  <c:v>0.8356317554975774</c:v>
                </c:pt>
                <c:pt idx="98418">
                  <c:v>0.8356317554975774</c:v>
                </c:pt>
                <c:pt idx="98419">
                  <c:v>0.8356317554975774</c:v>
                </c:pt>
                <c:pt idx="98420">
                  <c:v>0.8356317554975774</c:v>
                </c:pt>
                <c:pt idx="98421">
                  <c:v>0.83600447260529276</c:v>
                </c:pt>
                <c:pt idx="98422">
                  <c:v>0.83569299552906118</c:v>
                </c:pt>
                <c:pt idx="98423">
                  <c:v>0.83569299552906118</c:v>
                </c:pt>
                <c:pt idx="98424">
                  <c:v>0.83606557377049184</c:v>
                </c:pt>
                <c:pt idx="98425">
                  <c:v>0.83569299552906118</c:v>
                </c:pt>
                <c:pt idx="98426">
                  <c:v>0.8356317554975774</c:v>
                </c:pt>
                <c:pt idx="98427">
                  <c:v>0.83569299552906118</c:v>
                </c:pt>
                <c:pt idx="98428">
                  <c:v>0.83625512868332708</c:v>
                </c:pt>
                <c:pt idx="98429">
                  <c:v>0.8356317554975774</c:v>
                </c:pt>
                <c:pt idx="98430">
                  <c:v>0.8356317554975774</c:v>
                </c:pt>
                <c:pt idx="98431">
                  <c:v>0.83557046979865779</c:v>
                </c:pt>
                <c:pt idx="98432">
                  <c:v>0.83600447260529265</c:v>
                </c:pt>
                <c:pt idx="98433">
                  <c:v>0.83557046979865779</c:v>
                </c:pt>
                <c:pt idx="98434">
                  <c:v>0.83582089552238814</c:v>
                </c:pt>
                <c:pt idx="98435">
                  <c:v>0.83582089552238814</c:v>
                </c:pt>
                <c:pt idx="98436">
                  <c:v>0.83582089552238814</c:v>
                </c:pt>
                <c:pt idx="98437">
                  <c:v>0.83619402985074631</c:v>
                </c:pt>
                <c:pt idx="98438">
                  <c:v>0.83588213353226415</c:v>
                </c:pt>
                <c:pt idx="98439">
                  <c:v>0.83588213353226415</c:v>
                </c:pt>
                <c:pt idx="98440">
                  <c:v>0.83588213353226415</c:v>
                </c:pt>
                <c:pt idx="98441">
                  <c:v>0.83588213353226415</c:v>
                </c:pt>
                <c:pt idx="98442">
                  <c:v>0.83557046979865779</c:v>
                </c:pt>
                <c:pt idx="98443">
                  <c:v>0.83557046979865779</c:v>
                </c:pt>
                <c:pt idx="98444">
                  <c:v>0.83594332587621178</c:v>
                </c:pt>
                <c:pt idx="98445">
                  <c:v>0.83525903838986215</c:v>
                </c:pt>
                <c:pt idx="98446">
                  <c:v>0.8356317554975774</c:v>
                </c:pt>
                <c:pt idx="98447">
                  <c:v>0.83594332587621178</c:v>
                </c:pt>
                <c:pt idx="98448">
                  <c:v>0.83625512868332708</c:v>
                </c:pt>
                <c:pt idx="98449">
                  <c:v>0.83625512868332708</c:v>
                </c:pt>
                <c:pt idx="98450">
                  <c:v>0.83557046979865779</c:v>
                </c:pt>
                <c:pt idx="98451">
                  <c:v>0.8356317554975774</c:v>
                </c:pt>
                <c:pt idx="98452">
                  <c:v>0.83569299552906118</c:v>
                </c:pt>
                <c:pt idx="98453">
                  <c:v>0.83569299552906118</c:v>
                </c:pt>
                <c:pt idx="98454">
                  <c:v>0.83569299552906118</c:v>
                </c:pt>
                <c:pt idx="98455">
                  <c:v>0.8356317554975774</c:v>
                </c:pt>
                <c:pt idx="98456">
                  <c:v>0.8357541899441342</c:v>
                </c:pt>
                <c:pt idx="98457">
                  <c:v>0.83544303797468367</c:v>
                </c:pt>
                <c:pt idx="98458">
                  <c:v>0.83569299552906118</c:v>
                </c:pt>
                <c:pt idx="98459">
                  <c:v>0.83594332587621178</c:v>
                </c:pt>
                <c:pt idx="98460">
                  <c:v>0.83588213353226415</c:v>
                </c:pt>
                <c:pt idx="98461">
                  <c:v>0.83582089552238814</c:v>
                </c:pt>
                <c:pt idx="98462">
                  <c:v>0.83575961179544611</c:v>
                </c:pt>
                <c:pt idx="98463">
                  <c:v>0.83569828230022403</c:v>
                </c:pt>
                <c:pt idx="98464">
                  <c:v>0.83607169529499625</c:v>
                </c:pt>
                <c:pt idx="98465">
                  <c:v>0.83613288540500197</c:v>
                </c:pt>
                <c:pt idx="98466">
                  <c:v>0.83582089552238814</c:v>
                </c:pt>
                <c:pt idx="98467">
                  <c:v>0.83588213353226415</c:v>
                </c:pt>
                <c:pt idx="98468">
                  <c:v>0.83550913838120111</c:v>
                </c:pt>
                <c:pt idx="98469">
                  <c:v>0.83557046979865779</c:v>
                </c:pt>
                <c:pt idx="98470">
                  <c:v>0.83588213353226415</c:v>
                </c:pt>
                <c:pt idx="98471">
                  <c:v>0.83594332587621178</c:v>
                </c:pt>
                <c:pt idx="98472">
                  <c:v>0.8353204172876304</c:v>
                </c:pt>
                <c:pt idx="98473">
                  <c:v>0.8353204172876304</c:v>
                </c:pt>
                <c:pt idx="98474">
                  <c:v>0.83569299552906118</c:v>
                </c:pt>
                <c:pt idx="98475">
                  <c:v>0.83569299552906118</c:v>
                </c:pt>
                <c:pt idx="98476">
                  <c:v>0.8357541899441342</c:v>
                </c:pt>
                <c:pt idx="98477">
                  <c:v>0.83544303797468367</c:v>
                </c:pt>
                <c:pt idx="98478">
                  <c:v>0.83544303797468367</c:v>
                </c:pt>
                <c:pt idx="98479">
                  <c:v>0.83538175046554941</c:v>
                </c:pt>
                <c:pt idx="98480">
                  <c:v>0.83569299552906118</c:v>
                </c:pt>
                <c:pt idx="98481">
                  <c:v>0.83569299552906118</c:v>
                </c:pt>
                <c:pt idx="98482">
                  <c:v>0.83569299552906118</c:v>
                </c:pt>
                <c:pt idx="98483">
                  <c:v>0.83538175046554941</c:v>
                </c:pt>
                <c:pt idx="98484">
                  <c:v>0.83637718971300801</c:v>
                </c:pt>
                <c:pt idx="98485">
                  <c:v>0.83594332587621178</c:v>
                </c:pt>
                <c:pt idx="98486">
                  <c:v>0.83588213353226415</c:v>
                </c:pt>
                <c:pt idx="98487">
                  <c:v>0.83619402985074631</c:v>
                </c:pt>
                <c:pt idx="98488">
                  <c:v>0.83613288540500197</c:v>
                </c:pt>
                <c:pt idx="98489">
                  <c:v>0.83613288540500197</c:v>
                </c:pt>
                <c:pt idx="98490">
                  <c:v>0.83588213353226415</c:v>
                </c:pt>
                <c:pt idx="98491">
                  <c:v>0.83588213353226415</c:v>
                </c:pt>
                <c:pt idx="98492">
                  <c:v>0.83582089552238814</c:v>
                </c:pt>
                <c:pt idx="98493">
                  <c:v>0.83607169529499625</c:v>
                </c:pt>
                <c:pt idx="98494">
                  <c:v>0.83607169529499625</c:v>
                </c:pt>
                <c:pt idx="98495">
                  <c:v>0.83644510828976859</c:v>
                </c:pt>
                <c:pt idx="98496">
                  <c:v>0.83607169529499625</c:v>
                </c:pt>
                <c:pt idx="98497">
                  <c:v>0.83619402985074631</c:v>
                </c:pt>
                <c:pt idx="98498">
                  <c:v>0.83631618195376578</c:v>
                </c:pt>
                <c:pt idx="98499">
                  <c:v>0.83606557377049184</c:v>
                </c:pt>
                <c:pt idx="98500">
                  <c:v>0.8357541899441342</c:v>
                </c:pt>
                <c:pt idx="98501">
                  <c:v>0.8357541899441342</c:v>
                </c:pt>
                <c:pt idx="98502">
                  <c:v>0.83544303797468367</c:v>
                </c:pt>
                <c:pt idx="98503">
                  <c:v>0.83538175046554941</c:v>
                </c:pt>
                <c:pt idx="98504">
                  <c:v>0.83569299552906118</c:v>
                </c:pt>
                <c:pt idx="98505">
                  <c:v>0.83569299552906118</c:v>
                </c:pt>
                <c:pt idx="98506">
                  <c:v>0.83569299552906118</c:v>
                </c:pt>
                <c:pt idx="98507">
                  <c:v>0.83525903838986215</c:v>
                </c:pt>
                <c:pt idx="98508">
                  <c:v>0.83594332587621178</c:v>
                </c:pt>
                <c:pt idx="98509">
                  <c:v>0.83582089552238814</c:v>
                </c:pt>
                <c:pt idx="98510">
                  <c:v>0.83544776119402997</c:v>
                </c:pt>
                <c:pt idx="98511">
                  <c:v>0.83588213353226415</c:v>
                </c:pt>
                <c:pt idx="98512">
                  <c:v>0.83594332587621178</c:v>
                </c:pt>
                <c:pt idx="98513">
                  <c:v>0.83588213353226415</c:v>
                </c:pt>
                <c:pt idx="98514">
                  <c:v>0.83619402985074631</c:v>
                </c:pt>
                <c:pt idx="98515">
                  <c:v>0.83582089552238814</c:v>
                </c:pt>
                <c:pt idx="98516">
                  <c:v>0.83613288540500197</c:v>
                </c:pt>
                <c:pt idx="98517">
                  <c:v>0.83613288540500197</c:v>
                </c:pt>
                <c:pt idx="98518">
                  <c:v>0.83575961179544611</c:v>
                </c:pt>
                <c:pt idx="98519">
                  <c:v>0.83575961179544611</c:v>
                </c:pt>
                <c:pt idx="98520">
                  <c:v>0.83607169529499625</c:v>
                </c:pt>
                <c:pt idx="98521">
                  <c:v>0.83607169529499625</c:v>
                </c:pt>
                <c:pt idx="98522">
                  <c:v>0.8363840119536794</c:v>
                </c:pt>
                <c:pt idx="98523">
                  <c:v>0.83607169529499625</c:v>
                </c:pt>
                <c:pt idx="98524">
                  <c:v>0.83613288540500197</c:v>
                </c:pt>
                <c:pt idx="98525">
                  <c:v>0.83588213353226415</c:v>
                </c:pt>
                <c:pt idx="98526">
                  <c:v>0.83550913838120111</c:v>
                </c:pt>
                <c:pt idx="98527">
                  <c:v>0.83588213353226415</c:v>
                </c:pt>
                <c:pt idx="98528">
                  <c:v>0.83582089552238814</c:v>
                </c:pt>
                <c:pt idx="98529">
                  <c:v>0.83550913838120111</c:v>
                </c:pt>
                <c:pt idx="98530">
                  <c:v>0.83588213353226415</c:v>
                </c:pt>
                <c:pt idx="98531">
                  <c:v>0.83550913838120111</c:v>
                </c:pt>
                <c:pt idx="98532">
                  <c:v>0.83550913838120111</c:v>
                </c:pt>
                <c:pt idx="98533">
                  <c:v>0.83519761372110379</c:v>
                </c:pt>
                <c:pt idx="98534">
                  <c:v>0.83550913838120111</c:v>
                </c:pt>
                <c:pt idx="98535">
                  <c:v>0.83582089552238814</c:v>
                </c:pt>
                <c:pt idx="98536">
                  <c:v>0.83588213353226415</c:v>
                </c:pt>
                <c:pt idx="98537">
                  <c:v>0.83588213353226415</c:v>
                </c:pt>
                <c:pt idx="98538">
                  <c:v>0.83582089552238814</c:v>
                </c:pt>
                <c:pt idx="98539">
                  <c:v>0.83544776119402997</c:v>
                </c:pt>
                <c:pt idx="98540">
                  <c:v>0.83538633818589025</c:v>
                </c:pt>
                <c:pt idx="98541">
                  <c:v>0.83613288540500197</c:v>
                </c:pt>
                <c:pt idx="98542">
                  <c:v>0.83569828230022403</c:v>
                </c:pt>
                <c:pt idx="98543">
                  <c:v>0.83594917787742895</c:v>
                </c:pt>
                <c:pt idx="98544">
                  <c:v>0.83601045946955543</c:v>
                </c:pt>
                <c:pt idx="98545">
                  <c:v>0.83532486930545191</c:v>
                </c:pt>
                <c:pt idx="98546">
                  <c:v>0.83538633818589025</c:v>
                </c:pt>
                <c:pt idx="98547">
                  <c:v>0.83582089552238814</c:v>
                </c:pt>
                <c:pt idx="98548">
                  <c:v>0.83588213353226415</c:v>
                </c:pt>
                <c:pt idx="98549">
                  <c:v>0.83550913838120111</c:v>
                </c:pt>
                <c:pt idx="98550">
                  <c:v>0.83550913838120111</c:v>
                </c:pt>
                <c:pt idx="98551">
                  <c:v>0.83582089552238814</c:v>
                </c:pt>
                <c:pt idx="98552">
                  <c:v>0.83575961179544622</c:v>
                </c:pt>
                <c:pt idx="98553">
                  <c:v>0.83569828230022403</c:v>
                </c:pt>
                <c:pt idx="98554">
                  <c:v>0.83569828230022403</c:v>
                </c:pt>
                <c:pt idx="98555">
                  <c:v>0.83563690698543147</c:v>
                </c:pt>
                <c:pt idx="98556">
                  <c:v>0.83594917787742895</c:v>
                </c:pt>
                <c:pt idx="98557">
                  <c:v>0.83563690698543147</c:v>
                </c:pt>
                <c:pt idx="98558">
                  <c:v>0.83563690698543147</c:v>
                </c:pt>
                <c:pt idx="98559">
                  <c:v>0.83594917787742895</c:v>
                </c:pt>
                <c:pt idx="98560">
                  <c:v>0.8362616822429908</c:v>
                </c:pt>
                <c:pt idx="98561">
                  <c:v>0.83620044876589394</c:v>
                </c:pt>
                <c:pt idx="98562">
                  <c:v>0.8362616822429908</c:v>
                </c:pt>
                <c:pt idx="98563">
                  <c:v>0.83588785046728986</c:v>
                </c:pt>
                <c:pt idx="98564">
                  <c:v>0.83545250560957374</c:v>
                </c:pt>
                <c:pt idx="98565">
                  <c:v>0.83582647718773384</c:v>
                </c:pt>
                <c:pt idx="98566">
                  <c:v>0.83576505798728018</c:v>
                </c:pt>
                <c:pt idx="98567">
                  <c:v>0.83576505798728018</c:v>
                </c:pt>
                <c:pt idx="98568">
                  <c:v>0.83613916947250289</c:v>
                </c:pt>
                <c:pt idx="98569">
                  <c:v>0.83582647718773384</c:v>
                </c:pt>
                <c:pt idx="98570">
                  <c:v>0.83588785046728986</c:v>
                </c:pt>
                <c:pt idx="98571">
                  <c:v>0.83594917787742895</c:v>
                </c:pt>
                <c:pt idx="98572">
                  <c:v>0.83594917787742895</c:v>
                </c:pt>
                <c:pt idx="98573">
                  <c:v>0.83594917787742895</c:v>
                </c:pt>
                <c:pt idx="98574">
                  <c:v>0.83569828230022403</c:v>
                </c:pt>
                <c:pt idx="98575">
                  <c:v>0.83607169529499636</c:v>
                </c:pt>
                <c:pt idx="98576">
                  <c:v>0.83569828230022403</c:v>
                </c:pt>
                <c:pt idx="98577">
                  <c:v>0.83569828230022403</c:v>
                </c:pt>
                <c:pt idx="98578">
                  <c:v>0.83607169529499636</c:v>
                </c:pt>
                <c:pt idx="98579">
                  <c:v>0.83569828230022403</c:v>
                </c:pt>
                <c:pt idx="98580">
                  <c:v>0.83538633818589025</c:v>
                </c:pt>
                <c:pt idx="98581">
                  <c:v>0.83575961179544622</c:v>
                </c:pt>
                <c:pt idx="98582">
                  <c:v>0.83638401195367962</c:v>
                </c:pt>
                <c:pt idx="98583">
                  <c:v>0.83601045946955543</c:v>
                </c:pt>
                <c:pt idx="98584">
                  <c:v>0.83569828230022403</c:v>
                </c:pt>
                <c:pt idx="98585">
                  <c:v>0.83569828230022403</c:v>
                </c:pt>
                <c:pt idx="98586">
                  <c:v>0.83607169529499636</c:v>
                </c:pt>
                <c:pt idx="98587">
                  <c:v>0.83569828230022403</c:v>
                </c:pt>
                <c:pt idx="98588">
                  <c:v>0.83563690698543147</c:v>
                </c:pt>
                <c:pt idx="98589">
                  <c:v>0.83594917787742895</c:v>
                </c:pt>
                <c:pt idx="98590">
                  <c:v>0.83557548579970109</c:v>
                </c:pt>
                <c:pt idx="98591">
                  <c:v>0.83582647718773384</c:v>
                </c:pt>
                <c:pt idx="98592">
                  <c:v>0.83613916947250289</c:v>
                </c:pt>
                <c:pt idx="98593">
                  <c:v>0.83582647718773384</c:v>
                </c:pt>
                <c:pt idx="98594">
                  <c:v>0.83620044876589394</c:v>
                </c:pt>
                <c:pt idx="98595">
                  <c:v>0.83588785046728986</c:v>
                </c:pt>
                <c:pt idx="98596">
                  <c:v>0.83588785046728986</c:v>
                </c:pt>
                <c:pt idx="98597">
                  <c:v>0.83594917787742895</c:v>
                </c:pt>
                <c:pt idx="98598">
                  <c:v>0.83563690698543147</c:v>
                </c:pt>
                <c:pt idx="98599">
                  <c:v>0.83563690698543147</c:v>
                </c:pt>
                <c:pt idx="98600">
                  <c:v>0.83601045946955543</c:v>
                </c:pt>
                <c:pt idx="98601">
                  <c:v>0.83569828230022403</c:v>
                </c:pt>
                <c:pt idx="98602">
                  <c:v>0.83601045946955543</c:v>
                </c:pt>
                <c:pt idx="98603">
                  <c:v>0.83594917787742895</c:v>
                </c:pt>
                <c:pt idx="98604">
                  <c:v>0.83551401869158892</c:v>
                </c:pt>
                <c:pt idx="98605">
                  <c:v>0.83551401869158892</c:v>
                </c:pt>
                <c:pt idx="98606">
                  <c:v>0.83588785046728986</c:v>
                </c:pt>
                <c:pt idx="98607">
                  <c:v>0.8362616822429908</c:v>
                </c:pt>
                <c:pt idx="98608">
                  <c:v>0.8362616822429908</c:v>
                </c:pt>
                <c:pt idx="98609">
                  <c:v>0.83588785046728986</c:v>
                </c:pt>
                <c:pt idx="98610">
                  <c:v>0.83557548579970109</c:v>
                </c:pt>
                <c:pt idx="98611">
                  <c:v>0.83588785046728986</c:v>
                </c:pt>
                <c:pt idx="98612">
                  <c:v>0.83588785046728986</c:v>
                </c:pt>
                <c:pt idx="98613">
                  <c:v>0.83588785046728986</c:v>
                </c:pt>
                <c:pt idx="98614">
                  <c:v>0.8362616822429908</c:v>
                </c:pt>
                <c:pt idx="98615">
                  <c:v>0.83588785046728986</c:v>
                </c:pt>
                <c:pt idx="98616">
                  <c:v>0.83557548579970109</c:v>
                </c:pt>
                <c:pt idx="98617">
                  <c:v>0.83557548579970109</c:v>
                </c:pt>
                <c:pt idx="98618">
                  <c:v>0.83563690698543147</c:v>
                </c:pt>
                <c:pt idx="98619">
                  <c:v>0.83569828230022403</c:v>
                </c:pt>
                <c:pt idx="98620">
                  <c:v>0.83607169529499636</c:v>
                </c:pt>
                <c:pt idx="98621">
                  <c:v>0.83575961179544622</c:v>
                </c:pt>
                <c:pt idx="98622">
                  <c:v>0.83575961179544622</c:v>
                </c:pt>
                <c:pt idx="98623">
                  <c:v>0.83538633818589025</c:v>
                </c:pt>
                <c:pt idx="98624">
                  <c:v>0.83569828230022403</c:v>
                </c:pt>
                <c:pt idx="98625">
                  <c:v>0.83601045946955543</c:v>
                </c:pt>
                <c:pt idx="98626">
                  <c:v>0.83601045946955543</c:v>
                </c:pt>
                <c:pt idx="98627">
                  <c:v>0.83601045946955543</c:v>
                </c:pt>
                <c:pt idx="98628">
                  <c:v>0.83601045946955543</c:v>
                </c:pt>
                <c:pt idx="98629">
                  <c:v>0.83569828230022403</c:v>
                </c:pt>
                <c:pt idx="98630">
                  <c:v>0.83601045946955543</c:v>
                </c:pt>
                <c:pt idx="98631">
                  <c:v>0.83601045946955543</c:v>
                </c:pt>
                <c:pt idx="98632">
                  <c:v>0.83594917787742895</c:v>
                </c:pt>
                <c:pt idx="98633">
                  <c:v>0.83601045946955543</c:v>
                </c:pt>
                <c:pt idx="98634">
                  <c:v>0.83601045946955543</c:v>
                </c:pt>
                <c:pt idx="98635">
                  <c:v>0.83569828230022403</c:v>
                </c:pt>
                <c:pt idx="98636">
                  <c:v>0.83601045946955543</c:v>
                </c:pt>
                <c:pt idx="98637">
                  <c:v>0.83601045946955543</c:v>
                </c:pt>
                <c:pt idx="98638">
                  <c:v>0.83607169529499625</c:v>
                </c:pt>
                <c:pt idx="98639">
                  <c:v>0.8363840119536794</c:v>
                </c:pt>
                <c:pt idx="98640">
                  <c:v>0.83601045946955543</c:v>
                </c:pt>
                <c:pt idx="98641">
                  <c:v>0.83601045946955543</c:v>
                </c:pt>
                <c:pt idx="98642">
                  <c:v>0.83601045946955543</c:v>
                </c:pt>
                <c:pt idx="98643">
                  <c:v>0.83632286995515692</c:v>
                </c:pt>
                <c:pt idx="98644">
                  <c:v>0.83594917787742895</c:v>
                </c:pt>
                <c:pt idx="98645">
                  <c:v>0.83632286995515692</c:v>
                </c:pt>
                <c:pt idx="98646">
                  <c:v>0.83632286995515692</c:v>
                </c:pt>
                <c:pt idx="98647">
                  <c:v>0.83632286995515692</c:v>
                </c:pt>
                <c:pt idx="98648">
                  <c:v>0.8362616822429908</c:v>
                </c:pt>
                <c:pt idx="98649">
                  <c:v>0.8362616822429908</c:v>
                </c:pt>
                <c:pt idx="98650">
                  <c:v>0.8362616822429908</c:v>
                </c:pt>
                <c:pt idx="98651">
                  <c:v>0.83582647718773373</c:v>
                </c:pt>
                <c:pt idx="98652">
                  <c:v>0.83588785046728986</c:v>
                </c:pt>
                <c:pt idx="98653">
                  <c:v>0.83632286995515692</c:v>
                </c:pt>
                <c:pt idx="98654">
                  <c:v>0.83601045946955543</c:v>
                </c:pt>
                <c:pt idx="98655">
                  <c:v>0.83569828230022403</c:v>
                </c:pt>
                <c:pt idx="98656">
                  <c:v>0.83575961179544611</c:v>
                </c:pt>
                <c:pt idx="98657">
                  <c:v>0.83582089552238814</c:v>
                </c:pt>
                <c:pt idx="98658">
                  <c:v>0.83575961179544622</c:v>
                </c:pt>
                <c:pt idx="98659">
                  <c:v>0.83544776119402997</c:v>
                </c:pt>
                <c:pt idx="98660">
                  <c:v>0.83575961179544622</c:v>
                </c:pt>
                <c:pt idx="98661">
                  <c:v>0.83601045946955543</c:v>
                </c:pt>
                <c:pt idx="98662">
                  <c:v>0.83601045946955543</c:v>
                </c:pt>
                <c:pt idx="98663">
                  <c:v>0.83601045946955543</c:v>
                </c:pt>
                <c:pt idx="98664">
                  <c:v>0.83601045946955543</c:v>
                </c:pt>
                <c:pt idx="98665">
                  <c:v>0.83632286995515692</c:v>
                </c:pt>
                <c:pt idx="98666">
                  <c:v>0.83601045946955543</c:v>
                </c:pt>
                <c:pt idx="98667">
                  <c:v>0.83632286995515692</c:v>
                </c:pt>
                <c:pt idx="98668">
                  <c:v>0.83632286995515692</c:v>
                </c:pt>
                <c:pt idx="98669">
                  <c:v>0.83632286995515692</c:v>
                </c:pt>
                <c:pt idx="98670">
                  <c:v>0.83613288540500197</c:v>
                </c:pt>
                <c:pt idx="98671">
                  <c:v>0.83582089552238814</c:v>
                </c:pt>
                <c:pt idx="98672">
                  <c:v>0.83613288540500197</c:v>
                </c:pt>
                <c:pt idx="98673">
                  <c:v>0.83575961179544622</c:v>
                </c:pt>
                <c:pt idx="98674">
                  <c:v>0.83575961179544622</c:v>
                </c:pt>
                <c:pt idx="98675">
                  <c:v>0.83582089552238814</c:v>
                </c:pt>
                <c:pt idx="98676">
                  <c:v>0.83550913838120111</c:v>
                </c:pt>
                <c:pt idx="98677">
                  <c:v>0.83613288540500186</c:v>
                </c:pt>
                <c:pt idx="98678">
                  <c:v>0.83550913838120111</c:v>
                </c:pt>
                <c:pt idx="98679">
                  <c:v>0.83582089552238814</c:v>
                </c:pt>
                <c:pt idx="98680">
                  <c:v>0.83575961179544622</c:v>
                </c:pt>
                <c:pt idx="98681">
                  <c:v>0.83575961179544622</c:v>
                </c:pt>
                <c:pt idx="98682">
                  <c:v>0.83569828230022403</c:v>
                </c:pt>
                <c:pt idx="98683">
                  <c:v>0.8363840119536794</c:v>
                </c:pt>
                <c:pt idx="98684">
                  <c:v>0.83632286995515692</c:v>
                </c:pt>
                <c:pt idx="98685">
                  <c:v>0.83632286995515692</c:v>
                </c:pt>
                <c:pt idx="98686">
                  <c:v>0.83601045946955543</c:v>
                </c:pt>
                <c:pt idx="98687">
                  <c:v>0.83607169529499625</c:v>
                </c:pt>
                <c:pt idx="98688">
                  <c:v>0.83607169529499625</c:v>
                </c:pt>
                <c:pt idx="98689">
                  <c:v>0.83601045946955543</c:v>
                </c:pt>
                <c:pt idx="98690">
                  <c:v>0.83601045946955543</c:v>
                </c:pt>
                <c:pt idx="98691">
                  <c:v>0.83632286995515692</c:v>
                </c:pt>
                <c:pt idx="98692">
                  <c:v>0.83632286995515692</c:v>
                </c:pt>
                <c:pt idx="98693">
                  <c:v>0.83607169529499636</c:v>
                </c:pt>
                <c:pt idx="98694">
                  <c:v>0.83550913838120111</c:v>
                </c:pt>
                <c:pt idx="98695">
                  <c:v>0.83588213353226415</c:v>
                </c:pt>
                <c:pt idx="98696">
                  <c:v>0.83594332587621178</c:v>
                </c:pt>
                <c:pt idx="98697">
                  <c:v>0.83588213353226415</c:v>
                </c:pt>
                <c:pt idx="98698">
                  <c:v>0.83588213353226415</c:v>
                </c:pt>
                <c:pt idx="98699">
                  <c:v>0.83613288540500197</c:v>
                </c:pt>
                <c:pt idx="98700">
                  <c:v>0.83601045946955543</c:v>
                </c:pt>
                <c:pt idx="98701">
                  <c:v>0.83607169529499625</c:v>
                </c:pt>
                <c:pt idx="98702">
                  <c:v>0.83607169529499625</c:v>
                </c:pt>
                <c:pt idx="98703">
                  <c:v>0.83613288540500197</c:v>
                </c:pt>
                <c:pt idx="98704">
                  <c:v>0.83607169529499636</c:v>
                </c:pt>
                <c:pt idx="98705">
                  <c:v>0.83575961179544622</c:v>
                </c:pt>
                <c:pt idx="98706">
                  <c:v>0.83582089552238814</c:v>
                </c:pt>
                <c:pt idx="98707">
                  <c:v>0.83557046979865779</c:v>
                </c:pt>
                <c:pt idx="98708">
                  <c:v>0.83557046979865779</c:v>
                </c:pt>
                <c:pt idx="98709">
                  <c:v>0.83588213353226415</c:v>
                </c:pt>
                <c:pt idx="98710">
                  <c:v>0.83550913838120111</c:v>
                </c:pt>
                <c:pt idx="98711">
                  <c:v>0.83550913838120111</c:v>
                </c:pt>
                <c:pt idx="98712">
                  <c:v>0.83582089552238814</c:v>
                </c:pt>
                <c:pt idx="98713">
                  <c:v>0.83582089552238814</c:v>
                </c:pt>
                <c:pt idx="98714">
                  <c:v>0.83550913838120111</c:v>
                </c:pt>
                <c:pt idx="98715">
                  <c:v>0.83544776119402997</c:v>
                </c:pt>
                <c:pt idx="98716">
                  <c:v>0.83538633818589025</c:v>
                </c:pt>
                <c:pt idx="98717">
                  <c:v>0.83569828230022403</c:v>
                </c:pt>
                <c:pt idx="98718">
                  <c:v>0.83594917787742895</c:v>
                </c:pt>
                <c:pt idx="98719">
                  <c:v>0.83594917787742895</c:v>
                </c:pt>
                <c:pt idx="98720">
                  <c:v>0.83594917787742895</c:v>
                </c:pt>
                <c:pt idx="98721">
                  <c:v>0.83582647718773373</c:v>
                </c:pt>
                <c:pt idx="98722">
                  <c:v>0.83613916947250277</c:v>
                </c:pt>
                <c:pt idx="98723">
                  <c:v>0.83582647718773373</c:v>
                </c:pt>
                <c:pt idx="98724">
                  <c:v>0.83620044876589394</c:v>
                </c:pt>
                <c:pt idx="98725">
                  <c:v>0.83551401869158892</c:v>
                </c:pt>
                <c:pt idx="98726">
                  <c:v>0.83594917787742895</c:v>
                </c:pt>
                <c:pt idx="98727">
                  <c:v>0.83569828230022403</c:v>
                </c:pt>
                <c:pt idx="98728">
                  <c:v>0.83538633818589025</c:v>
                </c:pt>
                <c:pt idx="98729">
                  <c:v>0.83582089552238814</c:v>
                </c:pt>
                <c:pt idx="98730">
                  <c:v>0.83550913838120111</c:v>
                </c:pt>
                <c:pt idx="98731">
                  <c:v>0.83588213353226415</c:v>
                </c:pt>
                <c:pt idx="98732">
                  <c:v>0.83588213353226415</c:v>
                </c:pt>
                <c:pt idx="98733">
                  <c:v>0.83582089552238814</c:v>
                </c:pt>
                <c:pt idx="98734">
                  <c:v>0.83575961179544622</c:v>
                </c:pt>
                <c:pt idx="98735">
                  <c:v>0.83544776119402997</c:v>
                </c:pt>
                <c:pt idx="98736">
                  <c:v>0.83619402985074631</c:v>
                </c:pt>
                <c:pt idx="98737">
                  <c:v>0.83619402985074631</c:v>
                </c:pt>
                <c:pt idx="98738">
                  <c:v>0.83544776119402997</c:v>
                </c:pt>
                <c:pt idx="98739">
                  <c:v>0.83550913838120111</c:v>
                </c:pt>
                <c:pt idx="98740">
                  <c:v>0.83557046979865779</c:v>
                </c:pt>
                <c:pt idx="98741">
                  <c:v>0.83557046979865779</c:v>
                </c:pt>
                <c:pt idx="98742">
                  <c:v>0.83557046979865779</c:v>
                </c:pt>
                <c:pt idx="98743">
                  <c:v>0.83594332587621178</c:v>
                </c:pt>
                <c:pt idx="98744">
                  <c:v>0.8356317554975774</c:v>
                </c:pt>
                <c:pt idx="98745">
                  <c:v>0.8356317554975774</c:v>
                </c:pt>
                <c:pt idx="98746">
                  <c:v>0.83594332587621178</c:v>
                </c:pt>
                <c:pt idx="98747">
                  <c:v>0.83594332587621178</c:v>
                </c:pt>
                <c:pt idx="98748">
                  <c:v>0.8356317554975774</c:v>
                </c:pt>
                <c:pt idx="98749">
                  <c:v>0.83557046979865779</c:v>
                </c:pt>
                <c:pt idx="98750">
                  <c:v>0.83588213353226415</c:v>
                </c:pt>
                <c:pt idx="98751">
                  <c:v>0.83588213353226415</c:v>
                </c:pt>
                <c:pt idx="98752">
                  <c:v>0.83619402985074631</c:v>
                </c:pt>
                <c:pt idx="98753">
                  <c:v>0.83575961179544611</c:v>
                </c:pt>
                <c:pt idx="98754">
                  <c:v>0.83607169529499625</c:v>
                </c:pt>
                <c:pt idx="98755">
                  <c:v>0.83575961179544611</c:v>
                </c:pt>
                <c:pt idx="98756">
                  <c:v>0.83607169529499625</c:v>
                </c:pt>
                <c:pt idx="98757">
                  <c:v>0.83613288540500197</c:v>
                </c:pt>
                <c:pt idx="98758">
                  <c:v>0.83613288540500197</c:v>
                </c:pt>
                <c:pt idx="98759">
                  <c:v>0.83544776119402997</c:v>
                </c:pt>
                <c:pt idx="98760">
                  <c:v>0.83582089552238814</c:v>
                </c:pt>
                <c:pt idx="98761">
                  <c:v>0.83588213353226415</c:v>
                </c:pt>
                <c:pt idx="98762">
                  <c:v>0.8356317554975774</c:v>
                </c:pt>
                <c:pt idx="98763">
                  <c:v>0.8356317554975774</c:v>
                </c:pt>
                <c:pt idx="98764">
                  <c:v>0.8356317554975774</c:v>
                </c:pt>
                <c:pt idx="98765">
                  <c:v>0.8356317554975774</c:v>
                </c:pt>
                <c:pt idx="98766">
                  <c:v>0.8356317554975774</c:v>
                </c:pt>
                <c:pt idx="98767">
                  <c:v>0.83557046979865779</c:v>
                </c:pt>
                <c:pt idx="98768">
                  <c:v>0.83588213353226415</c:v>
                </c:pt>
                <c:pt idx="98769">
                  <c:v>0.83588213353226415</c:v>
                </c:pt>
                <c:pt idx="98770">
                  <c:v>0.83582089552238814</c:v>
                </c:pt>
                <c:pt idx="98771">
                  <c:v>0.83582089552238814</c:v>
                </c:pt>
                <c:pt idx="98772">
                  <c:v>0.83613288540500197</c:v>
                </c:pt>
                <c:pt idx="98773">
                  <c:v>0.83569828230022403</c:v>
                </c:pt>
                <c:pt idx="98774">
                  <c:v>0.83601045946955543</c:v>
                </c:pt>
                <c:pt idx="98775">
                  <c:v>0.83594917787742895</c:v>
                </c:pt>
                <c:pt idx="98776">
                  <c:v>0.8362616822429908</c:v>
                </c:pt>
                <c:pt idx="98777">
                  <c:v>0.8362616822429908</c:v>
                </c:pt>
                <c:pt idx="98778">
                  <c:v>0.83594917787742895</c:v>
                </c:pt>
                <c:pt idx="98779">
                  <c:v>0.83632286995515692</c:v>
                </c:pt>
                <c:pt idx="98780">
                  <c:v>0.83594917787742895</c:v>
                </c:pt>
                <c:pt idx="98781">
                  <c:v>0.83588785046728986</c:v>
                </c:pt>
                <c:pt idx="98782">
                  <c:v>0.83588785046728986</c:v>
                </c:pt>
                <c:pt idx="98783">
                  <c:v>0.8362616822429908</c:v>
                </c:pt>
                <c:pt idx="98784">
                  <c:v>0.83594917787742895</c:v>
                </c:pt>
                <c:pt idx="98785">
                  <c:v>0.83594917787742895</c:v>
                </c:pt>
                <c:pt idx="98786">
                  <c:v>0.83601045946955543</c:v>
                </c:pt>
                <c:pt idx="98787">
                  <c:v>0.83607169529499625</c:v>
                </c:pt>
                <c:pt idx="98788">
                  <c:v>0.83569828230022403</c:v>
                </c:pt>
                <c:pt idx="98789">
                  <c:v>0.83538633818589025</c:v>
                </c:pt>
                <c:pt idx="98790">
                  <c:v>0.83582089552238814</c:v>
                </c:pt>
                <c:pt idx="98791">
                  <c:v>0.83550913838120111</c:v>
                </c:pt>
                <c:pt idx="98792">
                  <c:v>0.83588213353226415</c:v>
                </c:pt>
                <c:pt idx="98793">
                  <c:v>0.83557046979865779</c:v>
                </c:pt>
                <c:pt idx="98794">
                  <c:v>0.83557046979865779</c:v>
                </c:pt>
                <c:pt idx="98795">
                  <c:v>0.83557046979865779</c:v>
                </c:pt>
                <c:pt idx="98796">
                  <c:v>0.83557046979865779</c:v>
                </c:pt>
                <c:pt idx="98797">
                  <c:v>0.83557046979865779</c:v>
                </c:pt>
                <c:pt idx="98798">
                  <c:v>0.83557046979865779</c:v>
                </c:pt>
                <c:pt idx="98799">
                  <c:v>0.83557046979865779</c:v>
                </c:pt>
                <c:pt idx="98800">
                  <c:v>0.83557046979865779</c:v>
                </c:pt>
                <c:pt idx="98801">
                  <c:v>0.83557046979865779</c:v>
                </c:pt>
                <c:pt idx="98802">
                  <c:v>0.83550913838120111</c:v>
                </c:pt>
                <c:pt idx="98803">
                  <c:v>0.83544776119402997</c:v>
                </c:pt>
                <c:pt idx="98804">
                  <c:v>0.83575961179544622</c:v>
                </c:pt>
                <c:pt idx="98805">
                  <c:v>0.83607169529499625</c:v>
                </c:pt>
                <c:pt idx="98806">
                  <c:v>0.83601045946955543</c:v>
                </c:pt>
                <c:pt idx="98807">
                  <c:v>0.83632286995515692</c:v>
                </c:pt>
                <c:pt idx="98808">
                  <c:v>0.83594917787742895</c:v>
                </c:pt>
                <c:pt idx="98809">
                  <c:v>0.83601045946955543</c:v>
                </c:pt>
                <c:pt idx="98810">
                  <c:v>0.83644510828976859</c:v>
                </c:pt>
                <c:pt idx="98811">
                  <c:v>0.83575961179544611</c:v>
                </c:pt>
                <c:pt idx="98812">
                  <c:v>0.83601045946955543</c:v>
                </c:pt>
                <c:pt idx="98813">
                  <c:v>0.83569828230022403</c:v>
                </c:pt>
                <c:pt idx="98814">
                  <c:v>0.83575961179544622</c:v>
                </c:pt>
                <c:pt idx="98815">
                  <c:v>0.83569828230022403</c:v>
                </c:pt>
                <c:pt idx="98816">
                  <c:v>0.83563690698543147</c:v>
                </c:pt>
                <c:pt idx="98817">
                  <c:v>0.83563690698543147</c:v>
                </c:pt>
                <c:pt idx="98818">
                  <c:v>0.83569828230022403</c:v>
                </c:pt>
                <c:pt idx="98819">
                  <c:v>0.83582089552238814</c:v>
                </c:pt>
                <c:pt idx="98820">
                  <c:v>0.83557046979865779</c:v>
                </c:pt>
                <c:pt idx="98821">
                  <c:v>0.83557046979865779</c:v>
                </c:pt>
                <c:pt idx="98822">
                  <c:v>0.83550913838120111</c:v>
                </c:pt>
                <c:pt idx="98823">
                  <c:v>0.83550913838120111</c:v>
                </c:pt>
                <c:pt idx="98824">
                  <c:v>0.83582089552238814</c:v>
                </c:pt>
                <c:pt idx="98825">
                  <c:v>0.83588213353226415</c:v>
                </c:pt>
                <c:pt idx="98826">
                  <c:v>0.83557046979865779</c:v>
                </c:pt>
                <c:pt idx="98827">
                  <c:v>0.83594332587621178</c:v>
                </c:pt>
                <c:pt idx="98828">
                  <c:v>0.8356317554975774</c:v>
                </c:pt>
                <c:pt idx="98829">
                  <c:v>0.8356317554975774</c:v>
                </c:pt>
                <c:pt idx="98830">
                  <c:v>0.83600447260529276</c:v>
                </c:pt>
                <c:pt idx="98831">
                  <c:v>0.83606557377049184</c:v>
                </c:pt>
                <c:pt idx="98832">
                  <c:v>0.8357541899441342</c:v>
                </c:pt>
                <c:pt idx="98833">
                  <c:v>0.83538175046554941</c:v>
                </c:pt>
                <c:pt idx="98834">
                  <c:v>0.83600447260529276</c:v>
                </c:pt>
                <c:pt idx="98835">
                  <c:v>0.8356317554975774</c:v>
                </c:pt>
                <c:pt idx="98836">
                  <c:v>0.83525903838986215</c:v>
                </c:pt>
                <c:pt idx="98837">
                  <c:v>0.83557046979865779</c:v>
                </c:pt>
                <c:pt idx="98838">
                  <c:v>0.83557046979865779</c:v>
                </c:pt>
                <c:pt idx="98839">
                  <c:v>0.8356317554975774</c:v>
                </c:pt>
                <c:pt idx="98840">
                  <c:v>0.8356317554975774</c:v>
                </c:pt>
                <c:pt idx="98841">
                  <c:v>0.8356317554975774</c:v>
                </c:pt>
                <c:pt idx="98842">
                  <c:v>0.8356317554975774</c:v>
                </c:pt>
                <c:pt idx="98843">
                  <c:v>0.83600447260529276</c:v>
                </c:pt>
                <c:pt idx="98844">
                  <c:v>0.83600447260529276</c:v>
                </c:pt>
                <c:pt idx="98845">
                  <c:v>0.83594332587621178</c:v>
                </c:pt>
                <c:pt idx="98846">
                  <c:v>0.83557046979865779</c:v>
                </c:pt>
                <c:pt idx="98847">
                  <c:v>0.83557046979865779</c:v>
                </c:pt>
                <c:pt idx="98848">
                  <c:v>0.83550913838120111</c:v>
                </c:pt>
                <c:pt idx="98849">
                  <c:v>0.83582089552238814</c:v>
                </c:pt>
                <c:pt idx="98850">
                  <c:v>0.83613288540500197</c:v>
                </c:pt>
                <c:pt idx="98851">
                  <c:v>0.83607169529499625</c:v>
                </c:pt>
                <c:pt idx="98852">
                  <c:v>0.83575961179544611</c:v>
                </c:pt>
                <c:pt idx="98853">
                  <c:v>0.83607169529499625</c:v>
                </c:pt>
                <c:pt idx="98854">
                  <c:v>0.83601045946955543</c:v>
                </c:pt>
                <c:pt idx="98855">
                  <c:v>0.83601045946955543</c:v>
                </c:pt>
                <c:pt idx="98856">
                  <c:v>0.83569828230022403</c:v>
                </c:pt>
                <c:pt idx="98857">
                  <c:v>0.83613288540500197</c:v>
                </c:pt>
                <c:pt idx="98858">
                  <c:v>0.83619402985074631</c:v>
                </c:pt>
                <c:pt idx="98859">
                  <c:v>0.83582089552238814</c:v>
                </c:pt>
                <c:pt idx="98860">
                  <c:v>0.83588213353226415</c:v>
                </c:pt>
                <c:pt idx="98861">
                  <c:v>0.83557046979865779</c:v>
                </c:pt>
                <c:pt idx="98862">
                  <c:v>0.83557046979865779</c:v>
                </c:pt>
                <c:pt idx="98863">
                  <c:v>0.83594332587621178</c:v>
                </c:pt>
                <c:pt idx="98864">
                  <c:v>0.83557046979865779</c:v>
                </c:pt>
                <c:pt idx="98865">
                  <c:v>0.83588213353226415</c:v>
                </c:pt>
                <c:pt idx="98866">
                  <c:v>0.83613288540500197</c:v>
                </c:pt>
                <c:pt idx="98867">
                  <c:v>0.83582089552238814</c:v>
                </c:pt>
                <c:pt idx="98868">
                  <c:v>0.83619402985074631</c:v>
                </c:pt>
                <c:pt idx="98869">
                  <c:v>0.83619402985074631</c:v>
                </c:pt>
                <c:pt idx="98870">
                  <c:v>0.83594332587621178</c:v>
                </c:pt>
                <c:pt idx="98871">
                  <c:v>0.83594332587621178</c:v>
                </c:pt>
                <c:pt idx="98872">
                  <c:v>0.83557046979865779</c:v>
                </c:pt>
                <c:pt idx="98873">
                  <c:v>0.83557046979865779</c:v>
                </c:pt>
                <c:pt idx="98874">
                  <c:v>0.83557046979865779</c:v>
                </c:pt>
                <c:pt idx="98875">
                  <c:v>0.83588213353226415</c:v>
                </c:pt>
                <c:pt idx="98876">
                  <c:v>0.83575961179544611</c:v>
                </c:pt>
                <c:pt idx="98877">
                  <c:v>0.83569828230022403</c:v>
                </c:pt>
                <c:pt idx="98878">
                  <c:v>0.83569828230022403</c:v>
                </c:pt>
                <c:pt idx="98879">
                  <c:v>0.83607169529499625</c:v>
                </c:pt>
                <c:pt idx="98880">
                  <c:v>0.8363840119536794</c:v>
                </c:pt>
                <c:pt idx="98881">
                  <c:v>0.83607169529499625</c:v>
                </c:pt>
                <c:pt idx="98882">
                  <c:v>0.83613288540500197</c:v>
                </c:pt>
                <c:pt idx="98883">
                  <c:v>0.83582089552238814</c:v>
                </c:pt>
                <c:pt idx="98884">
                  <c:v>0.83650615901455772</c:v>
                </c:pt>
                <c:pt idx="98885">
                  <c:v>0.83582089552238814</c:v>
                </c:pt>
                <c:pt idx="98886">
                  <c:v>0.83582089552238814</c:v>
                </c:pt>
                <c:pt idx="98887">
                  <c:v>0.83582089552238814</c:v>
                </c:pt>
                <c:pt idx="98888">
                  <c:v>0.83582089552238814</c:v>
                </c:pt>
                <c:pt idx="98889">
                  <c:v>0.83582089552238814</c:v>
                </c:pt>
                <c:pt idx="98890">
                  <c:v>0.83557046979865779</c:v>
                </c:pt>
                <c:pt idx="98891">
                  <c:v>0.8356317554975774</c:v>
                </c:pt>
                <c:pt idx="98892">
                  <c:v>0.83569299552906118</c:v>
                </c:pt>
                <c:pt idx="98893">
                  <c:v>0.83569299552906118</c:v>
                </c:pt>
                <c:pt idx="98894">
                  <c:v>0.83569299552906118</c:v>
                </c:pt>
                <c:pt idx="98895">
                  <c:v>0.83594332587621178</c:v>
                </c:pt>
                <c:pt idx="98896">
                  <c:v>0.83557046979865779</c:v>
                </c:pt>
                <c:pt idx="98897">
                  <c:v>0.83588213353226415</c:v>
                </c:pt>
                <c:pt idx="98898">
                  <c:v>0.83550913838120111</c:v>
                </c:pt>
                <c:pt idx="98899">
                  <c:v>0.83582089552238814</c:v>
                </c:pt>
                <c:pt idx="98900">
                  <c:v>0.83613288540500197</c:v>
                </c:pt>
                <c:pt idx="98901">
                  <c:v>0.83613288540500197</c:v>
                </c:pt>
                <c:pt idx="98902">
                  <c:v>0.83582089552238814</c:v>
                </c:pt>
                <c:pt idx="98903">
                  <c:v>0.83613288540500197</c:v>
                </c:pt>
                <c:pt idx="98904">
                  <c:v>0.83613288540500197</c:v>
                </c:pt>
                <c:pt idx="98905">
                  <c:v>0.83619402985074631</c:v>
                </c:pt>
                <c:pt idx="98906">
                  <c:v>0.83650615901455772</c:v>
                </c:pt>
                <c:pt idx="98907">
                  <c:v>0.83613288540500197</c:v>
                </c:pt>
                <c:pt idx="98908">
                  <c:v>0.83550913838120111</c:v>
                </c:pt>
                <c:pt idx="98909">
                  <c:v>0.83588213353226415</c:v>
                </c:pt>
                <c:pt idx="98910">
                  <c:v>0.83619402985074631</c:v>
                </c:pt>
                <c:pt idx="98911">
                  <c:v>0.83619402985074631</c:v>
                </c:pt>
                <c:pt idx="98912">
                  <c:v>0.83613288540500197</c:v>
                </c:pt>
                <c:pt idx="98913">
                  <c:v>0.83544776119402997</c:v>
                </c:pt>
                <c:pt idx="98914">
                  <c:v>0.83613288540500197</c:v>
                </c:pt>
                <c:pt idx="98915">
                  <c:v>0.83613288540500197</c:v>
                </c:pt>
                <c:pt idx="98916">
                  <c:v>0.83582089552238814</c:v>
                </c:pt>
                <c:pt idx="98917">
                  <c:v>0.83544776119402997</c:v>
                </c:pt>
                <c:pt idx="98918">
                  <c:v>0.83550913838120111</c:v>
                </c:pt>
                <c:pt idx="98919">
                  <c:v>0.83557046979865779</c:v>
                </c:pt>
                <c:pt idx="98920">
                  <c:v>0.83594332587621178</c:v>
                </c:pt>
                <c:pt idx="98921">
                  <c:v>0.83600447260529276</c:v>
                </c:pt>
                <c:pt idx="98922">
                  <c:v>0.8356317554975774</c:v>
                </c:pt>
                <c:pt idx="98923">
                  <c:v>0.8356317554975774</c:v>
                </c:pt>
                <c:pt idx="98924">
                  <c:v>0.8356317554975774</c:v>
                </c:pt>
                <c:pt idx="98925">
                  <c:v>0.8356317554975774</c:v>
                </c:pt>
                <c:pt idx="98926">
                  <c:v>0.83594332587621178</c:v>
                </c:pt>
                <c:pt idx="98927">
                  <c:v>0.83588213353226415</c:v>
                </c:pt>
                <c:pt idx="98928">
                  <c:v>0.83582089552238814</c:v>
                </c:pt>
                <c:pt idx="98929">
                  <c:v>0.83582089552238814</c:v>
                </c:pt>
                <c:pt idx="98930">
                  <c:v>0.83613288540500197</c:v>
                </c:pt>
                <c:pt idx="98931">
                  <c:v>0.83607169529499625</c:v>
                </c:pt>
                <c:pt idx="98932">
                  <c:v>0.83613288540500197</c:v>
                </c:pt>
                <c:pt idx="98933">
                  <c:v>0.83582089552238814</c:v>
                </c:pt>
                <c:pt idx="98934">
                  <c:v>0.8356317554975774</c:v>
                </c:pt>
                <c:pt idx="98935">
                  <c:v>0.8353204172876304</c:v>
                </c:pt>
                <c:pt idx="98936">
                  <c:v>0.8356317554975774</c:v>
                </c:pt>
                <c:pt idx="98937">
                  <c:v>0.83557046979865779</c:v>
                </c:pt>
                <c:pt idx="98938">
                  <c:v>0.83557046979865779</c:v>
                </c:pt>
                <c:pt idx="98939">
                  <c:v>0.83550913838120111</c:v>
                </c:pt>
                <c:pt idx="98940">
                  <c:v>0.83588213353226415</c:v>
                </c:pt>
                <c:pt idx="98941">
                  <c:v>0.83588213353226415</c:v>
                </c:pt>
                <c:pt idx="98942">
                  <c:v>0.83569828230022403</c:v>
                </c:pt>
                <c:pt idx="98943">
                  <c:v>0.8362616822429908</c:v>
                </c:pt>
                <c:pt idx="98944">
                  <c:v>0.83594917787742895</c:v>
                </c:pt>
                <c:pt idx="98945">
                  <c:v>0.83569828230022403</c:v>
                </c:pt>
                <c:pt idx="98946">
                  <c:v>0.83569828230022403</c:v>
                </c:pt>
                <c:pt idx="98947">
                  <c:v>0.83575961179544622</c:v>
                </c:pt>
                <c:pt idx="98948">
                  <c:v>0.83544776119402997</c:v>
                </c:pt>
                <c:pt idx="98949">
                  <c:v>0.83575961179544622</c:v>
                </c:pt>
                <c:pt idx="98950">
                  <c:v>0.83575961179544622</c:v>
                </c:pt>
                <c:pt idx="98951">
                  <c:v>0.83575961179544622</c:v>
                </c:pt>
                <c:pt idx="98952">
                  <c:v>0.83575961179544622</c:v>
                </c:pt>
                <c:pt idx="98953">
                  <c:v>0.83569828230022403</c:v>
                </c:pt>
                <c:pt idx="98954">
                  <c:v>0.83601045946955543</c:v>
                </c:pt>
                <c:pt idx="98955">
                  <c:v>0.83594917787742895</c:v>
                </c:pt>
                <c:pt idx="98956">
                  <c:v>0.83588785046728986</c:v>
                </c:pt>
                <c:pt idx="98957">
                  <c:v>0.83582647718773373</c:v>
                </c:pt>
                <c:pt idx="98958">
                  <c:v>0.83588785046728986</c:v>
                </c:pt>
                <c:pt idx="98959">
                  <c:v>0.83594917787742895</c:v>
                </c:pt>
                <c:pt idx="98960">
                  <c:v>0.83563690698543147</c:v>
                </c:pt>
                <c:pt idx="98961">
                  <c:v>0.83563690698543147</c:v>
                </c:pt>
                <c:pt idx="98962">
                  <c:v>0.83563690698543147</c:v>
                </c:pt>
                <c:pt idx="98963">
                  <c:v>0.83569828230022403</c:v>
                </c:pt>
                <c:pt idx="98964">
                  <c:v>0.83601045946955543</c:v>
                </c:pt>
                <c:pt idx="98965">
                  <c:v>0.83557548579970109</c:v>
                </c:pt>
                <c:pt idx="98966">
                  <c:v>0.8362616822429908</c:v>
                </c:pt>
                <c:pt idx="98967">
                  <c:v>0.8362616822429908</c:v>
                </c:pt>
                <c:pt idx="98968">
                  <c:v>0.83594917787742895</c:v>
                </c:pt>
                <c:pt idx="98969">
                  <c:v>0.83601045946955543</c:v>
                </c:pt>
                <c:pt idx="98970">
                  <c:v>0.83575961179544622</c:v>
                </c:pt>
                <c:pt idx="98971">
                  <c:v>0.83550913838120111</c:v>
                </c:pt>
                <c:pt idx="98972">
                  <c:v>0.83550913838120111</c:v>
                </c:pt>
                <c:pt idx="98973">
                  <c:v>0.83575961179544622</c:v>
                </c:pt>
                <c:pt idx="98974">
                  <c:v>0.83607169529499625</c:v>
                </c:pt>
                <c:pt idx="98975">
                  <c:v>0.83601045946955543</c:v>
                </c:pt>
                <c:pt idx="98976">
                  <c:v>0.83632286995515692</c:v>
                </c:pt>
                <c:pt idx="98977">
                  <c:v>0.83563690698543147</c:v>
                </c:pt>
                <c:pt idx="98978">
                  <c:v>0.83575961179544622</c:v>
                </c:pt>
                <c:pt idx="98979">
                  <c:v>0.83582089552238814</c:v>
                </c:pt>
                <c:pt idx="98980">
                  <c:v>0.83582089552238814</c:v>
                </c:pt>
                <c:pt idx="98981">
                  <c:v>0.83582089552238814</c:v>
                </c:pt>
                <c:pt idx="98982">
                  <c:v>0.83575961179544611</c:v>
                </c:pt>
                <c:pt idx="98983">
                  <c:v>0.83594917787742895</c:v>
                </c:pt>
                <c:pt idx="98984">
                  <c:v>0.83620044876589394</c:v>
                </c:pt>
                <c:pt idx="98985">
                  <c:v>0.83613916947250277</c:v>
                </c:pt>
                <c:pt idx="98986">
                  <c:v>0.83620044876589394</c:v>
                </c:pt>
                <c:pt idx="98987">
                  <c:v>0.83563690698543147</c:v>
                </c:pt>
                <c:pt idx="98988">
                  <c:v>0.83532486930545191</c:v>
                </c:pt>
                <c:pt idx="98989">
                  <c:v>0.83532486930545191</c:v>
                </c:pt>
                <c:pt idx="98990">
                  <c:v>0.83569828230022403</c:v>
                </c:pt>
                <c:pt idx="98991">
                  <c:v>0.83569828230022403</c:v>
                </c:pt>
                <c:pt idx="98992">
                  <c:v>0.83569828230022403</c:v>
                </c:pt>
                <c:pt idx="98993">
                  <c:v>0.83538633818589025</c:v>
                </c:pt>
                <c:pt idx="98994">
                  <c:v>0.83575961179544622</c:v>
                </c:pt>
                <c:pt idx="98995">
                  <c:v>0.83575961179544622</c:v>
                </c:pt>
                <c:pt idx="98996">
                  <c:v>0.83563690698543147</c:v>
                </c:pt>
                <c:pt idx="98997">
                  <c:v>0.83588785046728986</c:v>
                </c:pt>
                <c:pt idx="98998">
                  <c:v>0.83620044876589394</c:v>
                </c:pt>
                <c:pt idx="98999">
                  <c:v>0.83620044876589394</c:v>
                </c:pt>
                <c:pt idx="99000">
                  <c:v>0.83613916947250277</c:v>
                </c:pt>
                <c:pt idx="99001">
                  <c:v>0.83613916947250277</c:v>
                </c:pt>
                <c:pt idx="99002">
                  <c:v>0.83576505798728018</c:v>
                </c:pt>
                <c:pt idx="99003">
                  <c:v>0.83607784431137722</c:v>
                </c:pt>
                <c:pt idx="99004">
                  <c:v>0.83613916947250277</c:v>
                </c:pt>
                <c:pt idx="99005">
                  <c:v>0.83620044876589394</c:v>
                </c:pt>
                <c:pt idx="99006">
                  <c:v>0.83601045946955543</c:v>
                </c:pt>
                <c:pt idx="99007">
                  <c:v>0.83569828230022403</c:v>
                </c:pt>
                <c:pt idx="99008">
                  <c:v>0.83569828230022403</c:v>
                </c:pt>
                <c:pt idx="99009">
                  <c:v>0.83569828230022403</c:v>
                </c:pt>
                <c:pt idx="99010">
                  <c:v>0.83569828230022403</c:v>
                </c:pt>
                <c:pt idx="99011">
                  <c:v>0.83569828230022403</c:v>
                </c:pt>
                <c:pt idx="99012">
                  <c:v>0.83563690698543147</c:v>
                </c:pt>
                <c:pt idx="99013">
                  <c:v>0.83620044876589394</c:v>
                </c:pt>
                <c:pt idx="99014">
                  <c:v>0.83613916947250277</c:v>
                </c:pt>
                <c:pt idx="99015">
                  <c:v>0.83613916947250277</c:v>
                </c:pt>
                <c:pt idx="99016">
                  <c:v>0.83582647718773373</c:v>
                </c:pt>
                <c:pt idx="99017">
                  <c:v>0.83588785046728986</c:v>
                </c:pt>
                <c:pt idx="99018">
                  <c:v>0.83563690698543147</c:v>
                </c:pt>
                <c:pt idx="99019">
                  <c:v>0.83569828230022403</c:v>
                </c:pt>
                <c:pt idx="99020">
                  <c:v>0.83575961179544622</c:v>
                </c:pt>
                <c:pt idx="99021">
                  <c:v>0.83544776119402997</c:v>
                </c:pt>
                <c:pt idx="99022">
                  <c:v>0.83544776119402997</c:v>
                </c:pt>
                <c:pt idx="99023">
                  <c:v>0.83575961179544622</c:v>
                </c:pt>
                <c:pt idx="99024">
                  <c:v>0.83544776119402997</c:v>
                </c:pt>
                <c:pt idx="99025">
                  <c:v>0.83544776119402997</c:v>
                </c:pt>
                <c:pt idx="99026">
                  <c:v>0.83582089552238814</c:v>
                </c:pt>
                <c:pt idx="99027">
                  <c:v>0.83575961179544622</c:v>
                </c:pt>
                <c:pt idx="99028">
                  <c:v>0.83575961179544622</c:v>
                </c:pt>
                <c:pt idx="99029">
                  <c:v>0.83544776119402997</c:v>
                </c:pt>
                <c:pt idx="99030">
                  <c:v>0.83582089552238814</c:v>
                </c:pt>
                <c:pt idx="99031">
                  <c:v>0.83538633818589025</c:v>
                </c:pt>
                <c:pt idx="99032">
                  <c:v>0.83501306457633451</c:v>
                </c:pt>
                <c:pt idx="99033">
                  <c:v>0.83569828230022403</c:v>
                </c:pt>
                <c:pt idx="99034">
                  <c:v>0.83538633818589025</c:v>
                </c:pt>
                <c:pt idx="99035">
                  <c:v>0.83538633818589025</c:v>
                </c:pt>
                <c:pt idx="99036">
                  <c:v>0.83575961179544622</c:v>
                </c:pt>
                <c:pt idx="99037">
                  <c:v>0.83538633818589025</c:v>
                </c:pt>
                <c:pt idx="99038">
                  <c:v>0.83532486930545191</c:v>
                </c:pt>
                <c:pt idx="99039">
                  <c:v>0.83563690698543147</c:v>
                </c:pt>
                <c:pt idx="99040">
                  <c:v>0.83526335450130751</c:v>
                </c:pt>
                <c:pt idx="99041">
                  <c:v>0.8362616822429908</c:v>
                </c:pt>
                <c:pt idx="99042">
                  <c:v>0.83632286995515692</c:v>
                </c:pt>
                <c:pt idx="99043">
                  <c:v>0.83632286995515692</c:v>
                </c:pt>
                <c:pt idx="99044">
                  <c:v>0.83594917787742895</c:v>
                </c:pt>
                <c:pt idx="99045">
                  <c:v>0.83601045946955543</c:v>
                </c:pt>
                <c:pt idx="99046">
                  <c:v>0.83601045946955543</c:v>
                </c:pt>
                <c:pt idx="99047">
                  <c:v>0.83563690698543147</c:v>
                </c:pt>
                <c:pt idx="99048">
                  <c:v>0.83601045946955543</c:v>
                </c:pt>
                <c:pt idx="99049">
                  <c:v>0.83607169529499625</c:v>
                </c:pt>
                <c:pt idx="99050">
                  <c:v>0.83575961179544622</c:v>
                </c:pt>
                <c:pt idx="99051">
                  <c:v>0.83575961179544622</c:v>
                </c:pt>
                <c:pt idx="99052">
                  <c:v>0.83575961179544622</c:v>
                </c:pt>
                <c:pt idx="99053">
                  <c:v>0.83582089552238814</c:v>
                </c:pt>
                <c:pt idx="99054">
                  <c:v>0.83582089552238814</c:v>
                </c:pt>
                <c:pt idx="99055">
                  <c:v>0.83594332587621178</c:v>
                </c:pt>
                <c:pt idx="99056">
                  <c:v>0.83569299552906118</c:v>
                </c:pt>
                <c:pt idx="99057">
                  <c:v>0.8356317554975774</c:v>
                </c:pt>
                <c:pt idx="99058">
                  <c:v>0.8356317554975774</c:v>
                </c:pt>
                <c:pt idx="99059">
                  <c:v>0.83594332587621178</c:v>
                </c:pt>
                <c:pt idx="99060">
                  <c:v>0.83600447260529276</c:v>
                </c:pt>
                <c:pt idx="99061">
                  <c:v>0.83569299552906118</c:v>
                </c:pt>
                <c:pt idx="99062">
                  <c:v>0.83569299552906118</c:v>
                </c:pt>
                <c:pt idx="99063">
                  <c:v>0.83569299552906118</c:v>
                </c:pt>
                <c:pt idx="99064">
                  <c:v>0.83606557377049184</c:v>
                </c:pt>
                <c:pt idx="99065">
                  <c:v>0.83569299552906118</c:v>
                </c:pt>
                <c:pt idx="99066">
                  <c:v>0.8357541899441342</c:v>
                </c:pt>
                <c:pt idx="99067">
                  <c:v>0.8357541899441342</c:v>
                </c:pt>
                <c:pt idx="99068">
                  <c:v>0.83569299552906118</c:v>
                </c:pt>
                <c:pt idx="99069">
                  <c:v>0.83557046979865779</c:v>
                </c:pt>
                <c:pt idx="99070">
                  <c:v>0.83625512868332708</c:v>
                </c:pt>
                <c:pt idx="99071">
                  <c:v>0.83650615901455772</c:v>
                </c:pt>
                <c:pt idx="99072">
                  <c:v>0.83613288540500197</c:v>
                </c:pt>
                <c:pt idx="99073">
                  <c:v>0.83619402985074631</c:v>
                </c:pt>
                <c:pt idx="99074">
                  <c:v>0.83613288540500197</c:v>
                </c:pt>
                <c:pt idx="99075">
                  <c:v>0.83607169529499625</c:v>
                </c:pt>
                <c:pt idx="99076">
                  <c:v>0.83575961179544622</c:v>
                </c:pt>
                <c:pt idx="99077">
                  <c:v>0.83550913838120111</c:v>
                </c:pt>
                <c:pt idx="99078">
                  <c:v>0.83588213353226415</c:v>
                </c:pt>
                <c:pt idx="99079">
                  <c:v>0.83557046979865779</c:v>
                </c:pt>
                <c:pt idx="99080">
                  <c:v>0.83525903838986215</c:v>
                </c:pt>
                <c:pt idx="99081">
                  <c:v>0.83631618195376578</c:v>
                </c:pt>
                <c:pt idx="99082">
                  <c:v>0.83594332587621178</c:v>
                </c:pt>
                <c:pt idx="99083">
                  <c:v>0.83557046979865779</c:v>
                </c:pt>
                <c:pt idx="99084">
                  <c:v>0.83594332587621178</c:v>
                </c:pt>
                <c:pt idx="99085">
                  <c:v>0.8356317554975774</c:v>
                </c:pt>
                <c:pt idx="99086">
                  <c:v>0.83569299552906118</c:v>
                </c:pt>
                <c:pt idx="99087">
                  <c:v>0.83569299552906118</c:v>
                </c:pt>
                <c:pt idx="99088">
                  <c:v>0.83569299552906118</c:v>
                </c:pt>
                <c:pt idx="99089">
                  <c:v>0.83600447260529276</c:v>
                </c:pt>
                <c:pt idx="99090">
                  <c:v>0.8356317554975774</c:v>
                </c:pt>
                <c:pt idx="99091">
                  <c:v>0.83594332587621178</c:v>
                </c:pt>
                <c:pt idx="99092">
                  <c:v>0.83588213353226415</c:v>
                </c:pt>
                <c:pt idx="99093">
                  <c:v>0.83575961179544622</c:v>
                </c:pt>
                <c:pt idx="99094">
                  <c:v>0.83544776119402997</c:v>
                </c:pt>
                <c:pt idx="99095">
                  <c:v>0.83550913838120111</c:v>
                </c:pt>
                <c:pt idx="99096">
                  <c:v>0.83557046979865779</c:v>
                </c:pt>
                <c:pt idx="99097">
                  <c:v>0.83557046979865779</c:v>
                </c:pt>
                <c:pt idx="99098">
                  <c:v>0.83557046979865779</c:v>
                </c:pt>
                <c:pt idx="99099">
                  <c:v>0.83550913838120111</c:v>
                </c:pt>
                <c:pt idx="99100">
                  <c:v>0.83550913838120111</c:v>
                </c:pt>
                <c:pt idx="99101">
                  <c:v>0.83588213353226415</c:v>
                </c:pt>
                <c:pt idx="99102">
                  <c:v>0.83557046979865779</c:v>
                </c:pt>
                <c:pt idx="99103">
                  <c:v>0.83588213353226415</c:v>
                </c:pt>
                <c:pt idx="99104">
                  <c:v>0.83613288540500197</c:v>
                </c:pt>
                <c:pt idx="99105">
                  <c:v>0.83644510828976859</c:v>
                </c:pt>
                <c:pt idx="99106">
                  <c:v>0.83613288540500197</c:v>
                </c:pt>
                <c:pt idx="99107">
                  <c:v>0.83625512868332708</c:v>
                </c:pt>
                <c:pt idx="99108">
                  <c:v>0.83525903838986215</c:v>
                </c:pt>
                <c:pt idx="99109">
                  <c:v>0.8356317554975774</c:v>
                </c:pt>
                <c:pt idx="99110">
                  <c:v>0.8356317554975774</c:v>
                </c:pt>
                <c:pt idx="99111">
                  <c:v>0.83557046979865779</c:v>
                </c:pt>
                <c:pt idx="99112">
                  <c:v>0.8356317554975774</c:v>
                </c:pt>
                <c:pt idx="99113">
                  <c:v>0.83525903838986215</c:v>
                </c:pt>
                <c:pt idx="99114">
                  <c:v>0.8356317554975774</c:v>
                </c:pt>
                <c:pt idx="99115">
                  <c:v>0.83557046979865779</c:v>
                </c:pt>
                <c:pt idx="99116">
                  <c:v>0.83588213353226415</c:v>
                </c:pt>
                <c:pt idx="99117">
                  <c:v>0.83557046979865779</c:v>
                </c:pt>
                <c:pt idx="99118">
                  <c:v>0.83588213353226415</c:v>
                </c:pt>
                <c:pt idx="99119">
                  <c:v>0.83619402985074631</c:v>
                </c:pt>
                <c:pt idx="99120">
                  <c:v>0.83582089552238814</c:v>
                </c:pt>
                <c:pt idx="99121">
                  <c:v>0.83582089552238814</c:v>
                </c:pt>
                <c:pt idx="99122">
                  <c:v>0.83582089552238814</c:v>
                </c:pt>
                <c:pt idx="99123">
                  <c:v>0.83613288540500197</c:v>
                </c:pt>
                <c:pt idx="99124">
                  <c:v>0.83656716417910437</c:v>
                </c:pt>
                <c:pt idx="99125">
                  <c:v>0.83588213353226415</c:v>
                </c:pt>
                <c:pt idx="99126">
                  <c:v>0.83582089552238814</c:v>
                </c:pt>
                <c:pt idx="99127">
                  <c:v>0.83613288540500197</c:v>
                </c:pt>
                <c:pt idx="99128">
                  <c:v>0.83607169529499625</c:v>
                </c:pt>
                <c:pt idx="99129">
                  <c:v>0.83607169529499625</c:v>
                </c:pt>
                <c:pt idx="99130">
                  <c:v>0.83644510828976859</c:v>
                </c:pt>
                <c:pt idx="99131">
                  <c:v>0.83613288540500197</c:v>
                </c:pt>
                <c:pt idx="99132">
                  <c:v>0.83575961179544622</c:v>
                </c:pt>
                <c:pt idx="99133">
                  <c:v>0.83550913838120111</c:v>
                </c:pt>
                <c:pt idx="99134">
                  <c:v>0.83557046979865779</c:v>
                </c:pt>
                <c:pt idx="99135">
                  <c:v>0.83557046979865779</c:v>
                </c:pt>
                <c:pt idx="99136">
                  <c:v>0.83550913838120111</c:v>
                </c:pt>
                <c:pt idx="99137">
                  <c:v>0.83613288540500197</c:v>
                </c:pt>
                <c:pt idx="99138">
                  <c:v>0.83607169529499625</c:v>
                </c:pt>
                <c:pt idx="99139">
                  <c:v>0.83601045946955543</c:v>
                </c:pt>
                <c:pt idx="99140">
                  <c:v>0.83607169529499625</c:v>
                </c:pt>
                <c:pt idx="99141">
                  <c:v>0.83607169529499625</c:v>
                </c:pt>
                <c:pt idx="99142">
                  <c:v>0.83575961179544611</c:v>
                </c:pt>
                <c:pt idx="99143">
                  <c:v>0.83575961179544611</c:v>
                </c:pt>
                <c:pt idx="99144">
                  <c:v>0.83601045946955543</c:v>
                </c:pt>
                <c:pt idx="99145">
                  <c:v>0.83569828230022403</c:v>
                </c:pt>
                <c:pt idx="99146">
                  <c:v>0.83613288540500197</c:v>
                </c:pt>
                <c:pt idx="99147">
                  <c:v>0.83582089552238814</c:v>
                </c:pt>
                <c:pt idx="99148">
                  <c:v>0.83525903838986215</c:v>
                </c:pt>
                <c:pt idx="99149">
                  <c:v>0.83557046979865779</c:v>
                </c:pt>
                <c:pt idx="99150">
                  <c:v>0.83550913838120111</c:v>
                </c:pt>
                <c:pt idx="99151">
                  <c:v>0.83582089552238814</c:v>
                </c:pt>
                <c:pt idx="99152">
                  <c:v>0.83575961179544611</c:v>
                </c:pt>
                <c:pt idx="99153">
                  <c:v>0.83607169529499625</c:v>
                </c:pt>
                <c:pt idx="99154">
                  <c:v>0.83613288540500197</c:v>
                </c:pt>
                <c:pt idx="99155">
                  <c:v>0.83557046979865779</c:v>
                </c:pt>
                <c:pt idx="99156">
                  <c:v>0.8356317554975774</c:v>
                </c:pt>
                <c:pt idx="99157">
                  <c:v>0.83600447260529276</c:v>
                </c:pt>
                <c:pt idx="99158">
                  <c:v>0.8356317554975774</c:v>
                </c:pt>
                <c:pt idx="99159">
                  <c:v>0.83582089552238814</c:v>
                </c:pt>
                <c:pt idx="99160">
                  <c:v>0.83613288540500197</c:v>
                </c:pt>
                <c:pt idx="99161">
                  <c:v>0.83613288540500197</c:v>
                </c:pt>
                <c:pt idx="99162">
                  <c:v>0.83613288540500197</c:v>
                </c:pt>
                <c:pt idx="99163">
                  <c:v>0.83582089552238814</c:v>
                </c:pt>
                <c:pt idx="99164">
                  <c:v>0.83544776119402997</c:v>
                </c:pt>
                <c:pt idx="99165">
                  <c:v>0.83550913838120111</c:v>
                </c:pt>
                <c:pt idx="99166">
                  <c:v>0.83550913838120111</c:v>
                </c:pt>
                <c:pt idx="99167">
                  <c:v>0.83550913838120111</c:v>
                </c:pt>
                <c:pt idx="99168">
                  <c:v>0.83582089552238814</c:v>
                </c:pt>
                <c:pt idx="99169">
                  <c:v>0.83607169529499636</c:v>
                </c:pt>
                <c:pt idx="99170">
                  <c:v>0.83607169529499625</c:v>
                </c:pt>
                <c:pt idx="99171">
                  <c:v>0.8363840119536794</c:v>
                </c:pt>
                <c:pt idx="99172">
                  <c:v>0.83575961179544622</c:v>
                </c:pt>
                <c:pt idx="99173">
                  <c:v>0.83619402985074631</c:v>
                </c:pt>
                <c:pt idx="99174">
                  <c:v>0.83588213353226415</c:v>
                </c:pt>
                <c:pt idx="99175">
                  <c:v>0.83544776119402997</c:v>
                </c:pt>
                <c:pt idx="99176">
                  <c:v>0.83607169529499625</c:v>
                </c:pt>
                <c:pt idx="99177">
                  <c:v>0.83594917787742895</c:v>
                </c:pt>
                <c:pt idx="99178">
                  <c:v>0.83601045946955543</c:v>
                </c:pt>
                <c:pt idx="99179">
                  <c:v>0.83607169529499625</c:v>
                </c:pt>
                <c:pt idx="99180">
                  <c:v>0.83607169529499625</c:v>
                </c:pt>
                <c:pt idx="99181">
                  <c:v>0.83607169529499625</c:v>
                </c:pt>
                <c:pt idx="99182">
                  <c:v>0.83569828230022403</c:v>
                </c:pt>
                <c:pt idx="99183">
                  <c:v>0.83575961179544622</c:v>
                </c:pt>
                <c:pt idx="99184">
                  <c:v>0.83550913838120111</c:v>
                </c:pt>
                <c:pt idx="99185">
                  <c:v>0.83544776119402997</c:v>
                </c:pt>
                <c:pt idx="99186">
                  <c:v>0.83569828230022403</c:v>
                </c:pt>
                <c:pt idx="99187">
                  <c:v>0.83601045946955543</c:v>
                </c:pt>
                <c:pt idx="99188">
                  <c:v>0.83594917787742895</c:v>
                </c:pt>
                <c:pt idx="99189">
                  <c:v>0.83601045946955543</c:v>
                </c:pt>
                <c:pt idx="99190">
                  <c:v>0.83569828230022403</c:v>
                </c:pt>
                <c:pt idx="99191">
                  <c:v>0.83594332587621178</c:v>
                </c:pt>
                <c:pt idx="99192">
                  <c:v>0.8357541899441342</c:v>
                </c:pt>
                <c:pt idx="99193">
                  <c:v>0.83569299552906118</c:v>
                </c:pt>
                <c:pt idx="99194">
                  <c:v>0.8356317554975774</c:v>
                </c:pt>
                <c:pt idx="99195">
                  <c:v>0.83588213353226415</c:v>
                </c:pt>
                <c:pt idx="99196">
                  <c:v>0.83613288540500197</c:v>
                </c:pt>
                <c:pt idx="99197">
                  <c:v>0.83644510828976859</c:v>
                </c:pt>
                <c:pt idx="99198">
                  <c:v>0.83607169529499625</c:v>
                </c:pt>
                <c:pt idx="99199">
                  <c:v>0.83613288540500197</c:v>
                </c:pt>
                <c:pt idx="99200">
                  <c:v>0.83613288540500197</c:v>
                </c:pt>
                <c:pt idx="99201">
                  <c:v>0.83613288540500197</c:v>
                </c:pt>
                <c:pt idx="99202">
                  <c:v>0.83582089552238814</c:v>
                </c:pt>
                <c:pt idx="99203">
                  <c:v>0.83557046979865779</c:v>
                </c:pt>
                <c:pt idx="99204">
                  <c:v>0.8356317554975774</c:v>
                </c:pt>
                <c:pt idx="99205">
                  <c:v>0.8356317554975774</c:v>
                </c:pt>
                <c:pt idx="99206">
                  <c:v>0.83557046979865779</c:v>
                </c:pt>
                <c:pt idx="99207">
                  <c:v>0.83582089552238814</c:v>
                </c:pt>
                <c:pt idx="99208">
                  <c:v>0.83613288540500197</c:v>
                </c:pt>
                <c:pt idx="99209">
                  <c:v>0.83644510828976859</c:v>
                </c:pt>
                <c:pt idx="99210">
                  <c:v>0.83607169529499625</c:v>
                </c:pt>
                <c:pt idx="99211">
                  <c:v>0.83601045946955543</c:v>
                </c:pt>
                <c:pt idx="99212">
                  <c:v>0.8363840119536794</c:v>
                </c:pt>
                <c:pt idx="99213">
                  <c:v>0.83607169529499625</c:v>
                </c:pt>
                <c:pt idx="99214">
                  <c:v>0.83575961179544622</c:v>
                </c:pt>
                <c:pt idx="99215">
                  <c:v>0.83575961179544622</c:v>
                </c:pt>
                <c:pt idx="99216">
                  <c:v>0.83575961179544622</c:v>
                </c:pt>
                <c:pt idx="99217">
                  <c:v>0.83582089552238814</c:v>
                </c:pt>
                <c:pt idx="99218">
                  <c:v>0.83582089552238814</c:v>
                </c:pt>
                <c:pt idx="99219">
                  <c:v>0.83582089552238814</c:v>
                </c:pt>
                <c:pt idx="99220">
                  <c:v>0.83544776119402997</c:v>
                </c:pt>
                <c:pt idx="99221">
                  <c:v>0.83607169529499636</c:v>
                </c:pt>
                <c:pt idx="99222">
                  <c:v>0.83575961179544622</c:v>
                </c:pt>
                <c:pt idx="99223">
                  <c:v>0.83563690698543147</c:v>
                </c:pt>
                <c:pt idx="99224">
                  <c:v>0.83569828230022403</c:v>
                </c:pt>
                <c:pt idx="99225">
                  <c:v>0.83575961179544622</c:v>
                </c:pt>
                <c:pt idx="99226">
                  <c:v>0.83607169529499636</c:v>
                </c:pt>
                <c:pt idx="99227">
                  <c:v>0.83607169529499636</c:v>
                </c:pt>
                <c:pt idx="99228">
                  <c:v>0.83575961179544611</c:v>
                </c:pt>
                <c:pt idx="99229">
                  <c:v>0.83575961179544622</c:v>
                </c:pt>
                <c:pt idx="99230">
                  <c:v>0.83569828230022403</c:v>
                </c:pt>
                <c:pt idx="99231">
                  <c:v>0.83601045946955543</c:v>
                </c:pt>
                <c:pt idx="99232">
                  <c:v>0.83601045946955543</c:v>
                </c:pt>
                <c:pt idx="99233">
                  <c:v>0.83601045946955543</c:v>
                </c:pt>
                <c:pt idx="99234">
                  <c:v>0.83575961179544622</c:v>
                </c:pt>
                <c:pt idx="99235">
                  <c:v>0.83601045946955543</c:v>
                </c:pt>
                <c:pt idx="99236">
                  <c:v>0.83588785046728986</c:v>
                </c:pt>
                <c:pt idx="99237">
                  <c:v>0.83588785046728986</c:v>
                </c:pt>
                <c:pt idx="99238">
                  <c:v>0.83588785046728986</c:v>
                </c:pt>
                <c:pt idx="99239">
                  <c:v>0.8362616822429908</c:v>
                </c:pt>
                <c:pt idx="99240">
                  <c:v>0.83601045946955543</c:v>
                </c:pt>
                <c:pt idx="99241">
                  <c:v>0.83607169529499625</c:v>
                </c:pt>
                <c:pt idx="99242">
                  <c:v>0.83575961179544622</c:v>
                </c:pt>
                <c:pt idx="99243">
                  <c:v>0.83582089552238814</c:v>
                </c:pt>
                <c:pt idx="99244">
                  <c:v>0.83557046979865779</c:v>
                </c:pt>
                <c:pt idx="99245">
                  <c:v>0.83557046979865779</c:v>
                </c:pt>
                <c:pt idx="99246">
                  <c:v>0.83588213353226415</c:v>
                </c:pt>
                <c:pt idx="99247">
                  <c:v>0.83588213353226415</c:v>
                </c:pt>
                <c:pt idx="99248">
                  <c:v>0.83619402985074631</c:v>
                </c:pt>
                <c:pt idx="99249">
                  <c:v>0.83575961179544622</c:v>
                </c:pt>
                <c:pt idx="99250">
                  <c:v>0.83575961179544622</c:v>
                </c:pt>
                <c:pt idx="99251">
                  <c:v>0.83575961179544622</c:v>
                </c:pt>
                <c:pt idx="99252">
                  <c:v>0.83575961179544622</c:v>
                </c:pt>
                <c:pt idx="99253">
                  <c:v>0.83575961179544622</c:v>
                </c:pt>
                <c:pt idx="99254">
                  <c:v>0.83613288540500197</c:v>
                </c:pt>
                <c:pt idx="99255">
                  <c:v>0.83613288540500197</c:v>
                </c:pt>
                <c:pt idx="99256">
                  <c:v>0.83607169529499625</c:v>
                </c:pt>
                <c:pt idx="99257">
                  <c:v>0.83601045946955543</c:v>
                </c:pt>
                <c:pt idx="99258">
                  <c:v>0.83588785046728986</c:v>
                </c:pt>
                <c:pt idx="99259">
                  <c:v>0.83594917787742895</c:v>
                </c:pt>
                <c:pt idx="99260">
                  <c:v>0.83632286995515692</c:v>
                </c:pt>
                <c:pt idx="99261">
                  <c:v>0.8362616822429908</c:v>
                </c:pt>
                <c:pt idx="99262">
                  <c:v>0.83588785046728986</c:v>
                </c:pt>
                <c:pt idx="99263">
                  <c:v>0.83588785046728986</c:v>
                </c:pt>
                <c:pt idx="99264">
                  <c:v>0.83588785046728986</c:v>
                </c:pt>
                <c:pt idx="99265">
                  <c:v>0.8362616822429908</c:v>
                </c:pt>
                <c:pt idx="99266">
                  <c:v>0.83632286995515692</c:v>
                </c:pt>
                <c:pt idx="99267">
                  <c:v>0.83594917787742895</c:v>
                </c:pt>
                <c:pt idx="99268">
                  <c:v>0.83601045946955543</c:v>
                </c:pt>
                <c:pt idx="99269">
                  <c:v>0.83594917787742895</c:v>
                </c:pt>
                <c:pt idx="99270">
                  <c:v>0.83594917787742895</c:v>
                </c:pt>
                <c:pt idx="99271">
                  <c:v>0.83632286995515692</c:v>
                </c:pt>
                <c:pt idx="99272">
                  <c:v>0.83601045946955543</c:v>
                </c:pt>
                <c:pt idx="99273">
                  <c:v>0.83601045946955543</c:v>
                </c:pt>
                <c:pt idx="99274">
                  <c:v>0.83613288540500197</c:v>
                </c:pt>
                <c:pt idx="99275">
                  <c:v>0.83613288540500197</c:v>
                </c:pt>
                <c:pt idx="99276">
                  <c:v>0.83607169529499625</c:v>
                </c:pt>
                <c:pt idx="99277">
                  <c:v>0.83607169529499625</c:v>
                </c:pt>
                <c:pt idx="99278">
                  <c:v>0.83607169529499625</c:v>
                </c:pt>
                <c:pt idx="99279">
                  <c:v>0.83607169529499636</c:v>
                </c:pt>
                <c:pt idx="99280">
                  <c:v>0.83582089552238814</c:v>
                </c:pt>
                <c:pt idx="99281">
                  <c:v>0.83544776119402997</c:v>
                </c:pt>
                <c:pt idx="99282">
                  <c:v>0.83575961179544622</c:v>
                </c:pt>
                <c:pt idx="99283">
                  <c:v>0.83544776119402997</c:v>
                </c:pt>
                <c:pt idx="99284">
                  <c:v>0.83588213353226415</c:v>
                </c:pt>
                <c:pt idx="99285">
                  <c:v>0.83656716417910437</c:v>
                </c:pt>
                <c:pt idx="99286">
                  <c:v>0.83619402985074631</c:v>
                </c:pt>
                <c:pt idx="99287">
                  <c:v>0.83613288540500197</c:v>
                </c:pt>
                <c:pt idx="99288">
                  <c:v>0.83607169529499625</c:v>
                </c:pt>
                <c:pt idx="99289">
                  <c:v>0.83601045946955543</c:v>
                </c:pt>
                <c:pt idx="99290">
                  <c:v>0.83632286995515692</c:v>
                </c:pt>
                <c:pt idx="99291">
                  <c:v>0.83601045946955543</c:v>
                </c:pt>
                <c:pt idx="99292">
                  <c:v>0.8363840119536794</c:v>
                </c:pt>
                <c:pt idx="99293">
                  <c:v>0.83575961179544611</c:v>
                </c:pt>
                <c:pt idx="99294">
                  <c:v>0.83613288540500197</c:v>
                </c:pt>
                <c:pt idx="99295">
                  <c:v>0.83644510828976859</c:v>
                </c:pt>
                <c:pt idx="99296">
                  <c:v>0.83613288540500197</c:v>
                </c:pt>
                <c:pt idx="99297">
                  <c:v>0.83582089552238814</c:v>
                </c:pt>
                <c:pt idx="99298">
                  <c:v>0.83619402985074631</c:v>
                </c:pt>
                <c:pt idx="99299">
                  <c:v>0.83582089552238814</c:v>
                </c:pt>
                <c:pt idx="99300">
                  <c:v>0.83613288540500197</c:v>
                </c:pt>
                <c:pt idx="99301">
                  <c:v>0.83601045946955543</c:v>
                </c:pt>
                <c:pt idx="99302">
                  <c:v>0.83594917787742895</c:v>
                </c:pt>
                <c:pt idx="99303">
                  <c:v>0.83632286995515692</c:v>
                </c:pt>
                <c:pt idx="99304">
                  <c:v>0.83601045946955543</c:v>
                </c:pt>
                <c:pt idx="99305">
                  <c:v>0.83632286995515692</c:v>
                </c:pt>
                <c:pt idx="99306">
                  <c:v>0.83601045946955543</c:v>
                </c:pt>
                <c:pt idx="99307">
                  <c:v>0.83607169529499625</c:v>
                </c:pt>
                <c:pt idx="99308">
                  <c:v>0.8363840119536794</c:v>
                </c:pt>
                <c:pt idx="99309">
                  <c:v>0.83594917787742895</c:v>
                </c:pt>
                <c:pt idx="99310">
                  <c:v>0.83594917787742895</c:v>
                </c:pt>
                <c:pt idx="99311">
                  <c:v>0.8362616822429908</c:v>
                </c:pt>
                <c:pt idx="99312">
                  <c:v>0.83632286995515692</c:v>
                </c:pt>
                <c:pt idx="99313">
                  <c:v>0.8363840119536794</c:v>
                </c:pt>
                <c:pt idx="99314">
                  <c:v>0.83632286995515692</c:v>
                </c:pt>
                <c:pt idx="99315">
                  <c:v>0.83632286995515692</c:v>
                </c:pt>
                <c:pt idx="99316">
                  <c:v>0.83607169529499625</c:v>
                </c:pt>
                <c:pt idx="99317">
                  <c:v>0.83575961179544622</c:v>
                </c:pt>
                <c:pt idx="99318">
                  <c:v>0.83575961179544611</c:v>
                </c:pt>
                <c:pt idx="99319">
                  <c:v>0.8363840119536794</c:v>
                </c:pt>
                <c:pt idx="99320">
                  <c:v>0.83632286995515692</c:v>
                </c:pt>
                <c:pt idx="99321">
                  <c:v>0.83632286995515692</c:v>
                </c:pt>
                <c:pt idx="99322">
                  <c:v>0.83607169529499625</c:v>
                </c:pt>
                <c:pt idx="99323">
                  <c:v>0.83607169529499625</c:v>
                </c:pt>
                <c:pt idx="99324">
                  <c:v>0.83601045946955543</c:v>
                </c:pt>
                <c:pt idx="99325">
                  <c:v>0.83601045946955543</c:v>
                </c:pt>
                <c:pt idx="99326">
                  <c:v>0.83632286995515692</c:v>
                </c:pt>
                <c:pt idx="99327">
                  <c:v>0.83601045946955543</c:v>
                </c:pt>
                <c:pt idx="99328">
                  <c:v>0.83601045946955543</c:v>
                </c:pt>
                <c:pt idx="99329">
                  <c:v>0.83594917787742895</c:v>
                </c:pt>
                <c:pt idx="99330">
                  <c:v>0.83594917787742895</c:v>
                </c:pt>
                <c:pt idx="99331">
                  <c:v>0.83594917787742895</c:v>
                </c:pt>
                <c:pt idx="99332">
                  <c:v>0.83594917787742895</c:v>
                </c:pt>
                <c:pt idx="99333">
                  <c:v>0.83632286995515692</c:v>
                </c:pt>
                <c:pt idx="99334">
                  <c:v>0.83632286995515692</c:v>
                </c:pt>
                <c:pt idx="99335">
                  <c:v>0.83594917787742895</c:v>
                </c:pt>
                <c:pt idx="99336">
                  <c:v>0.83632286995515692</c:v>
                </c:pt>
                <c:pt idx="99337">
                  <c:v>0.8363840119536794</c:v>
                </c:pt>
                <c:pt idx="99338">
                  <c:v>0.8363840119536794</c:v>
                </c:pt>
                <c:pt idx="99339">
                  <c:v>0.8363840119536794</c:v>
                </c:pt>
                <c:pt idx="99340">
                  <c:v>0.83594917787742895</c:v>
                </c:pt>
                <c:pt idx="99341">
                  <c:v>0.83601045946955543</c:v>
                </c:pt>
                <c:pt idx="99342">
                  <c:v>0.83607169529499625</c:v>
                </c:pt>
                <c:pt idx="99343">
                  <c:v>0.83575961179544622</c:v>
                </c:pt>
                <c:pt idx="99344">
                  <c:v>0.83582089552238814</c:v>
                </c:pt>
                <c:pt idx="99345">
                  <c:v>0.83550913838120111</c:v>
                </c:pt>
                <c:pt idx="99346">
                  <c:v>0.83544776119402997</c:v>
                </c:pt>
                <c:pt idx="99347">
                  <c:v>0.83601045946955543</c:v>
                </c:pt>
                <c:pt idx="99348">
                  <c:v>0.83632286995515692</c:v>
                </c:pt>
                <c:pt idx="99349">
                  <c:v>0.83632286995515692</c:v>
                </c:pt>
                <c:pt idx="99350">
                  <c:v>0.8363840119536794</c:v>
                </c:pt>
                <c:pt idx="99351">
                  <c:v>0.83613288540500197</c:v>
                </c:pt>
                <c:pt idx="99352">
                  <c:v>0.83582089552238814</c:v>
                </c:pt>
                <c:pt idx="99353">
                  <c:v>0.83550913838120111</c:v>
                </c:pt>
                <c:pt idx="99354">
                  <c:v>0.83519761372110379</c:v>
                </c:pt>
                <c:pt idx="99355">
                  <c:v>0.83519761372110379</c:v>
                </c:pt>
                <c:pt idx="99356">
                  <c:v>0.83544776119402997</c:v>
                </c:pt>
                <c:pt idx="99357">
                  <c:v>0.83607169529499625</c:v>
                </c:pt>
                <c:pt idx="99358">
                  <c:v>0.8363840119536794</c:v>
                </c:pt>
                <c:pt idx="99359">
                  <c:v>0.83601045946955543</c:v>
                </c:pt>
                <c:pt idx="99360">
                  <c:v>0.83601045946955543</c:v>
                </c:pt>
                <c:pt idx="99361">
                  <c:v>0.83607169529499625</c:v>
                </c:pt>
                <c:pt idx="99362">
                  <c:v>0.83607169529499625</c:v>
                </c:pt>
                <c:pt idx="99363">
                  <c:v>0.83569828230022403</c:v>
                </c:pt>
                <c:pt idx="99364">
                  <c:v>0.83575961179544622</c:v>
                </c:pt>
                <c:pt idx="99365">
                  <c:v>0.83575961179544622</c:v>
                </c:pt>
                <c:pt idx="99366">
                  <c:v>0.83538633818589025</c:v>
                </c:pt>
                <c:pt idx="99367">
                  <c:v>0.83569828230022403</c:v>
                </c:pt>
                <c:pt idx="99368">
                  <c:v>0.83569828230022403</c:v>
                </c:pt>
                <c:pt idx="99369">
                  <c:v>0.83532486930545191</c:v>
                </c:pt>
                <c:pt idx="99370">
                  <c:v>0.83569828230022403</c:v>
                </c:pt>
                <c:pt idx="99371">
                  <c:v>0.83575961179544622</c:v>
                </c:pt>
                <c:pt idx="99372">
                  <c:v>0.83575961179544622</c:v>
                </c:pt>
                <c:pt idx="99373">
                  <c:v>0.83575961179544622</c:v>
                </c:pt>
                <c:pt idx="99374">
                  <c:v>0.83569828230022403</c:v>
                </c:pt>
                <c:pt idx="99375">
                  <c:v>0.83601045946955543</c:v>
                </c:pt>
                <c:pt idx="99376">
                  <c:v>0.83632286995515692</c:v>
                </c:pt>
                <c:pt idx="99377">
                  <c:v>0.8362616822429908</c:v>
                </c:pt>
                <c:pt idx="99378">
                  <c:v>0.8362616822429908</c:v>
                </c:pt>
                <c:pt idx="99379">
                  <c:v>0.83601045946955543</c:v>
                </c:pt>
                <c:pt idx="99380">
                  <c:v>0.83607169529499625</c:v>
                </c:pt>
                <c:pt idx="99381">
                  <c:v>0.83575961179544622</c:v>
                </c:pt>
                <c:pt idx="99382">
                  <c:v>0.83575961179544622</c:v>
                </c:pt>
                <c:pt idx="99383">
                  <c:v>0.83544776119402997</c:v>
                </c:pt>
                <c:pt idx="99384">
                  <c:v>0.83544776119402997</c:v>
                </c:pt>
                <c:pt idx="99385">
                  <c:v>0.83550913838120111</c:v>
                </c:pt>
                <c:pt idx="99386">
                  <c:v>0.83575961179544622</c:v>
                </c:pt>
                <c:pt idx="99387">
                  <c:v>0.83601045946955543</c:v>
                </c:pt>
                <c:pt idx="99388">
                  <c:v>0.83594917787742895</c:v>
                </c:pt>
                <c:pt idx="99389">
                  <c:v>0.83620044876589394</c:v>
                </c:pt>
                <c:pt idx="99390">
                  <c:v>0.83620044876589394</c:v>
                </c:pt>
                <c:pt idx="99391">
                  <c:v>0.8362616822429908</c:v>
                </c:pt>
                <c:pt idx="99392">
                  <c:v>0.83594917787742895</c:v>
                </c:pt>
                <c:pt idx="99393">
                  <c:v>0.83632286995515692</c:v>
                </c:pt>
                <c:pt idx="99394">
                  <c:v>0.83607169529499625</c:v>
                </c:pt>
                <c:pt idx="99395">
                  <c:v>0.83569828230022403</c:v>
                </c:pt>
                <c:pt idx="99396">
                  <c:v>0.83569828230022403</c:v>
                </c:pt>
                <c:pt idx="99397">
                  <c:v>0.83575961179544622</c:v>
                </c:pt>
                <c:pt idx="99398">
                  <c:v>0.83575961179544622</c:v>
                </c:pt>
                <c:pt idx="99399">
                  <c:v>0.83538633818589025</c:v>
                </c:pt>
                <c:pt idx="99400">
                  <c:v>0.83563690698543147</c:v>
                </c:pt>
                <c:pt idx="99401">
                  <c:v>0.83588785046728986</c:v>
                </c:pt>
                <c:pt idx="99402">
                  <c:v>0.83620044876589394</c:v>
                </c:pt>
                <c:pt idx="99403">
                  <c:v>0.83620044876589394</c:v>
                </c:pt>
                <c:pt idx="99404">
                  <c:v>0.8362616822429908</c:v>
                </c:pt>
                <c:pt idx="99405">
                  <c:v>0.83594917787742895</c:v>
                </c:pt>
                <c:pt idx="99406">
                  <c:v>0.83588785046728986</c:v>
                </c:pt>
                <c:pt idx="99407">
                  <c:v>0.83582647718773373</c:v>
                </c:pt>
                <c:pt idx="99408">
                  <c:v>0.83582647718773373</c:v>
                </c:pt>
                <c:pt idx="99409">
                  <c:v>0.83620044876589394</c:v>
                </c:pt>
                <c:pt idx="99410">
                  <c:v>0.8362616822429908</c:v>
                </c:pt>
                <c:pt idx="99411">
                  <c:v>0.83563690698543147</c:v>
                </c:pt>
                <c:pt idx="99412">
                  <c:v>0.83563690698543147</c:v>
                </c:pt>
                <c:pt idx="99413">
                  <c:v>0.83569828230022403</c:v>
                </c:pt>
                <c:pt idx="99414">
                  <c:v>0.83569828230022403</c:v>
                </c:pt>
                <c:pt idx="99415">
                  <c:v>0.83607169529499636</c:v>
                </c:pt>
                <c:pt idx="99416">
                  <c:v>0.83569828230022403</c:v>
                </c:pt>
                <c:pt idx="99417">
                  <c:v>0.83601045946955543</c:v>
                </c:pt>
                <c:pt idx="99418">
                  <c:v>0.8362616822429908</c:v>
                </c:pt>
                <c:pt idx="99419">
                  <c:v>0.83620044876589394</c:v>
                </c:pt>
                <c:pt idx="99420">
                  <c:v>0.83620044876589394</c:v>
                </c:pt>
                <c:pt idx="99421">
                  <c:v>0.83588785046728986</c:v>
                </c:pt>
                <c:pt idx="99422">
                  <c:v>0.83563690698543147</c:v>
                </c:pt>
                <c:pt idx="99423">
                  <c:v>0.83538633818589025</c:v>
                </c:pt>
                <c:pt idx="99424">
                  <c:v>0.83550913838120111</c:v>
                </c:pt>
                <c:pt idx="99425">
                  <c:v>0.83550913838120111</c:v>
                </c:pt>
                <c:pt idx="99426">
                  <c:v>0.83582089552238814</c:v>
                </c:pt>
                <c:pt idx="99427">
                  <c:v>0.83575961179544622</c:v>
                </c:pt>
                <c:pt idx="99428">
                  <c:v>0.83569828230022403</c:v>
                </c:pt>
                <c:pt idx="99429">
                  <c:v>0.83563690698543147</c:v>
                </c:pt>
                <c:pt idx="99430">
                  <c:v>0.83594917787742895</c:v>
                </c:pt>
                <c:pt idx="99431">
                  <c:v>0.83588785046728986</c:v>
                </c:pt>
                <c:pt idx="99432">
                  <c:v>0.83588785046728986</c:v>
                </c:pt>
                <c:pt idx="99433">
                  <c:v>0.83588785046728986</c:v>
                </c:pt>
                <c:pt idx="99434">
                  <c:v>0.83557548579970109</c:v>
                </c:pt>
                <c:pt idx="99435">
                  <c:v>0.83569828230022403</c:v>
                </c:pt>
                <c:pt idx="99436">
                  <c:v>0.83575961179544622</c:v>
                </c:pt>
                <c:pt idx="99437">
                  <c:v>0.83575961179544622</c:v>
                </c:pt>
                <c:pt idx="99438">
                  <c:v>0.83607169529499636</c:v>
                </c:pt>
                <c:pt idx="99439">
                  <c:v>0.83569828230022403</c:v>
                </c:pt>
                <c:pt idx="99440">
                  <c:v>0.83601045946955543</c:v>
                </c:pt>
                <c:pt idx="99441">
                  <c:v>0.83601045946955543</c:v>
                </c:pt>
                <c:pt idx="99442">
                  <c:v>0.83594917787742895</c:v>
                </c:pt>
                <c:pt idx="99443">
                  <c:v>0.8362616822429908</c:v>
                </c:pt>
                <c:pt idx="99444">
                  <c:v>0.83620044876589394</c:v>
                </c:pt>
                <c:pt idx="99445">
                  <c:v>0.83620044876589394</c:v>
                </c:pt>
                <c:pt idx="99446">
                  <c:v>0.83588785046728986</c:v>
                </c:pt>
                <c:pt idx="99447">
                  <c:v>0.8362616822429908</c:v>
                </c:pt>
                <c:pt idx="99448">
                  <c:v>0.83594917787742895</c:v>
                </c:pt>
                <c:pt idx="99449">
                  <c:v>0.83632286995515692</c:v>
                </c:pt>
                <c:pt idx="99450">
                  <c:v>0.83594917787742895</c:v>
                </c:pt>
                <c:pt idx="99451">
                  <c:v>0.83588785046728986</c:v>
                </c:pt>
                <c:pt idx="99452">
                  <c:v>0.83576505798728018</c:v>
                </c:pt>
                <c:pt idx="99453">
                  <c:v>0.83613916947250277</c:v>
                </c:pt>
                <c:pt idx="99454">
                  <c:v>0.83620044876589394</c:v>
                </c:pt>
                <c:pt idx="99455">
                  <c:v>0.83620044876589394</c:v>
                </c:pt>
                <c:pt idx="99456">
                  <c:v>0.83620044876589394</c:v>
                </c:pt>
                <c:pt idx="99457">
                  <c:v>0.83620044876589394</c:v>
                </c:pt>
                <c:pt idx="99458">
                  <c:v>0.83613916947250277</c:v>
                </c:pt>
                <c:pt idx="99459">
                  <c:v>0.83613916947250277</c:v>
                </c:pt>
                <c:pt idx="99460">
                  <c:v>0.83576505798728018</c:v>
                </c:pt>
                <c:pt idx="99461">
                  <c:v>0.83576505798728018</c:v>
                </c:pt>
                <c:pt idx="99462">
                  <c:v>0.83613916947250277</c:v>
                </c:pt>
                <c:pt idx="99463">
                  <c:v>0.83576505798728018</c:v>
                </c:pt>
                <c:pt idx="99464">
                  <c:v>0.83582647718773384</c:v>
                </c:pt>
                <c:pt idx="99465">
                  <c:v>0.83557548579970109</c:v>
                </c:pt>
                <c:pt idx="99466">
                  <c:v>0.83594917787742895</c:v>
                </c:pt>
                <c:pt idx="99467">
                  <c:v>0.83563690698543147</c:v>
                </c:pt>
                <c:pt idx="99468">
                  <c:v>0.83594917787742895</c:v>
                </c:pt>
                <c:pt idx="99469">
                  <c:v>0.83563690698543147</c:v>
                </c:pt>
                <c:pt idx="99470">
                  <c:v>0.83594917787742895</c:v>
                </c:pt>
                <c:pt idx="99471">
                  <c:v>0.83563690698543147</c:v>
                </c:pt>
                <c:pt idx="99472">
                  <c:v>0.83563690698543147</c:v>
                </c:pt>
                <c:pt idx="99473">
                  <c:v>0.83557548579970109</c:v>
                </c:pt>
                <c:pt idx="99474">
                  <c:v>0.83601045946955543</c:v>
                </c:pt>
                <c:pt idx="99475">
                  <c:v>0.83601045946955543</c:v>
                </c:pt>
                <c:pt idx="99476">
                  <c:v>0.83557548579970109</c:v>
                </c:pt>
                <c:pt idx="99477">
                  <c:v>0.83526335450130751</c:v>
                </c:pt>
                <c:pt idx="99478">
                  <c:v>0.83526335450130751</c:v>
                </c:pt>
                <c:pt idx="99479">
                  <c:v>0.83563690698543147</c:v>
                </c:pt>
                <c:pt idx="99480">
                  <c:v>0.83594917787742895</c:v>
                </c:pt>
                <c:pt idx="99481">
                  <c:v>0.83563690698543147</c:v>
                </c:pt>
                <c:pt idx="99482">
                  <c:v>0.83594917787742895</c:v>
                </c:pt>
                <c:pt idx="99483">
                  <c:v>0.83588785046728986</c:v>
                </c:pt>
                <c:pt idx="99484">
                  <c:v>0.83582647718773373</c:v>
                </c:pt>
                <c:pt idx="99485">
                  <c:v>0.83576505798728018</c:v>
                </c:pt>
                <c:pt idx="99486">
                  <c:v>0.83613916947250277</c:v>
                </c:pt>
                <c:pt idx="99487">
                  <c:v>0.83582647718773373</c:v>
                </c:pt>
                <c:pt idx="99488">
                  <c:v>0.83588785046728986</c:v>
                </c:pt>
                <c:pt idx="99489">
                  <c:v>0.83594917787742895</c:v>
                </c:pt>
                <c:pt idx="99490">
                  <c:v>0.83594917787742895</c:v>
                </c:pt>
                <c:pt idx="99491">
                  <c:v>0.83532486930545191</c:v>
                </c:pt>
                <c:pt idx="99492">
                  <c:v>0.83569828230022403</c:v>
                </c:pt>
                <c:pt idx="99493">
                  <c:v>0.83563690698543147</c:v>
                </c:pt>
                <c:pt idx="99494">
                  <c:v>0.83563690698543147</c:v>
                </c:pt>
                <c:pt idx="99495">
                  <c:v>0.83563690698543147</c:v>
                </c:pt>
                <c:pt idx="99496">
                  <c:v>0.83563690698543147</c:v>
                </c:pt>
                <c:pt idx="99497">
                  <c:v>0.83532486930545191</c:v>
                </c:pt>
                <c:pt idx="99498">
                  <c:v>0.83569828230022403</c:v>
                </c:pt>
                <c:pt idx="99499">
                  <c:v>0.83538633818589025</c:v>
                </c:pt>
                <c:pt idx="99500">
                  <c:v>0.83569828230022403</c:v>
                </c:pt>
                <c:pt idx="99501">
                  <c:v>0.83594917787742895</c:v>
                </c:pt>
                <c:pt idx="99502">
                  <c:v>0.83557548579970109</c:v>
                </c:pt>
                <c:pt idx="99503">
                  <c:v>0.83588785046728986</c:v>
                </c:pt>
                <c:pt idx="99504">
                  <c:v>0.83582647718773373</c:v>
                </c:pt>
                <c:pt idx="99505">
                  <c:v>0.83620044876589394</c:v>
                </c:pt>
                <c:pt idx="99506">
                  <c:v>0.83588785046728986</c:v>
                </c:pt>
                <c:pt idx="99507">
                  <c:v>0.83582647718773373</c:v>
                </c:pt>
                <c:pt idx="99508">
                  <c:v>0.8362616822429908</c:v>
                </c:pt>
                <c:pt idx="99509">
                  <c:v>0.83557548579970109</c:v>
                </c:pt>
                <c:pt idx="99510">
                  <c:v>0.83557548579970109</c:v>
                </c:pt>
                <c:pt idx="99511">
                  <c:v>0.83588785046728986</c:v>
                </c:pt>
                <c:pt idx="99512">
                  <c:v>0.83588785046728986</c:v>
                </c:pt>
                <c:pt idx="99513">
                  <c:v>0.83620044876589394</c:v>
                </c:pt>
                <c:pt idx="99514">
                  <c:v>0.83582647718773373</c:v>
                </c:pt>
                <c:pt idx="99515">
                  <c:v>0.83613916947250277</c:v>
                </c:pt>
                <c:pt idx="99516">
                  <c:v>0.83576505798728018</c:v>
                </c:pt>
                <c:pt idx="99517">
                  <c:v>0.83613916947250277</c:v>
                </c:pt>
                <c:pt idx="99518">
                  <c:v>0.83613916947250277</c:v>
                </c:pt>
                <c:pt idx="99519">
                  <c:v>0.83588785046728986</c:v>
                </c:pt>
                <c:pt idx="99520">
                  <c:v>0.83594917787742895</c:v>
                </c:pt>
                <c:pt idx="99521">
                  <c:v>0.83594917787742895</c:v>
                </c:pt>
                <c:pt idx="99522">
                  <c:v>0.83563690698543147</c:v>
                </c:pt>
                <c:pt idx="99523">
                  <c:v>0.83569828230022403</c:v>
                </c:pt>
                <c:pt idx="99524">
                  <c:v>0.83601045946955543</c:v>
                </c:pt>
                <c:pt idx="99525">
                  <c:v>0.83569828230022403</c:v>
                </c:pt>
                <c:pt idx="99526">
                  <c:v>0.83569828230022403</c:v>
                </c:pt>
                <c:pt idx="99527">
                  <c:v>0.83575961179544622</c:v>
                </c:pt>
                <c:pt idx="99528">
                  <c:v>0.83575961179544622</c:v>
                </c:pt>
                <c:pt idx="99529">
                  <c:v>0.83569828230022403</c:v>
                </c:pt>
                <c:pt idx="99530">
                  <c:v>0.83569828230022403</c:v>
                </c:pt>
                <c:pt idx="99531">
                  <c:v>0.83569828230022403</c:v>
                </c:pt>
                <c:pt idx="99532">
                  <c:v>0.83601045946955543</c:v>
                </c:pt>
                <c:pt idx="99533">
                  <c:v>0.83607169529499625</c:v>
                </c:pt>
                <c:pt idx="99534">
                  <c:v>0.83601045946955543</c:v>
                </c:pt>
                <c:pt idx="99535">
                  <c:v>0.83601045946955543</c:v>
                </c:pt>
                <c:pt idx="99536">
                  <c:v>0.83601045946955543</c:v>
                </c:pt>
                <c:pt idx="99537">
                  <c:v>0.83563690698543147</c:v>
                </c:pt>
                <c:pt idx="99538">
                  <c:v>0.83563690698543147</c:v>
                </c:pt>
                <c:pt idx="99539">
                  <c:v>0.83563690698543147</c:v>
                </c:pt>
                <c:pt idx="99540">
                  <c:v>0.83563690698543147</c:v>
                </c:pt>
                <c:pt idx="99541">
                  <c:v>0.83538633818589025</c:v>
                </c:pt>
                <c:pt idx="99542">
                  <c:v>0.83575961179544622</c:v>
                </c:pt>
                <c:pt idx="99543">
                  <c:v>0.83538633818589025</c:v>
                </c:pt>
                <c:pt idx="99544">
                  <c:v>0.83532486930545191</c:v>
                </c:pt>
                <c:pt idx="99545">
                  <c:v>0.83532486930545191</c:v>
                </c:pt>
                <c:pt idx="99546">
                  <c:v>0.83569828230022403</c:v>
                </c:pt>
                <c:pt idx="99547">
                  <c:v>0.83575961179544622</c:v>
                </c:pt>
                <c:pt idx="99548">
                  <c:v>0.83644510828976859</c:v>
                </c:pt>
                <c:pt idx="99549">
                  <c:v>0.83601045946955543</c:v>
                </c:pt>
                <c:pt idx="99550">
                  <c:v>0.8363840119536794</c:v>
                </c:pt>
                <c:pt idx="99551">
                  <c:v>0.83632286995515692</c:v>
                </c:pt>
                <c:pt idx="99552">
                  <c:v>0.83588785046728986</c:v>
                </c:pt>
                <c:pt idx="99553">
                  <c:v>0.83557548579970109</c:v>
                </c:pt>
                <c:pt idx="99554">
                  <c:v>0.83569828230022403</c:v>
                </c:pt>
                <c:pt idx="99555">
                  <c:v>0.83544776119402997</c:v>
                </c:pt>
                <c:pt idx="99556">
                  <c:v>0.83582089552238814</c:v>
                </c:pt>
                <c:pt idx="99557">
                  <c:v>0.83582089552238814</c:v>
                </c:pt>
                <c:pt idx="99558">
                  <c:v>0.83513614323013807</c:v>
                </c:pt>
                <c:pt idx="99559">
                  <c:v>0.83538633818589025</c:v>
                </c:pt>
                <c:pt idx="99560">
                  <c:v>0.83563690698543147</c:v>
                </c:pt>
                <c:pt idx="99561">
                  <c:v>0.83632286995515692</c:v>
                </c:pt>
                <c:pt idx="99562">
                  <c:v>0.83594917787742895</c:v>
                </c:pt>
                <c:pt idx="99563">
                  <c:v>0.83588785046728986</c:v>
                </c:pt>
                <c:pt idx="99564">
                  <c:v>0.83588785046728986</c:v>
                </c:pt>
                <c:pt idx="99565">
                  <c:v>0.83563690698543147</c:v>
                </c:pt>
                <c:pt idx="99566">
                  <c:v>0.83569828230022403</c:v>
                </c:pt>
                <c:pt idx="99567">
                  <c:v>0.83575961179544622</c:v>
                </c:pt>
                <c:pt idx="99568">
                  <c:v>0.83575961179544622</c:v>
                </c:pt>
                <c:pt idx="99569">
                  <c:v>0.83582089552238814</c:v>
                </c:pt>
                <c:pt idx="99570">
                  <c:v>0.83582089552238814</c:v>
                </c:pt>
                <c:pt idx="99571">
                  <c:v>0.83544776119402997</c:v>
                </c:pt>
                <c:pt idx="99572">
                  <c:v>0.83575961179544622</c:v>
                </c:pt>
                <c:pt idx="99573">
                  <c:v>0.83569828230022403</c:v>
                </c:pt>
                <c:pt idx="99574">
                  <c:v>0.83569828230022403</c:v>
                </c:pt>
                <c:pt idx="99575">
                  <c:v>0.83538633818589025</c:v>
                </c:pt>
                <c:pt idx="99576">
                  <c:v>0.83569828230022403</c:v>
                </c:pt>
                <c:pt idx="99577">
                  <c:v>0.83569828230022403</c:v>
                </c:pt>
                <c:pt idx="99578">
                  <c:v>0.83569828230022403</c:v>
                </c:pt>
                <c:pt idx="99579">
                  <c:v>0.83569828230022403</c:v>
                </c:pt>
                <c:pt idx="99580">
                  <c:v>0.83575961179544622</c:v>
                </c:pt>
                <c:pt idx="99581">
                  <c:v>0.83575961179544622</c:v>
                </c:pt>
                <c:pt idx="99582">
                  <c:v>0.83569828230022403</c:v>
                </c:pt>
                <c:pt idx="99583">
                  <c:v>0.83538633818589025</c:v>
                </c:pt>
                <c:pt idx="99584">
                  <c:v>0.83569828230022403</c:v>
                </c:pt>
                <c:pt idx="99585">
                  <c:v>0.83575961179544622</c:v>
                </c:pt>
                <c:pt idx="99586">
                  <c:v>0.83575961179544622</c:v>
                </c:pt>
                <c:pt idx="99587">
                  <c:v>0.83575961179544622</c:v>
                </c:pt>
                <c:pt idx="99588">
                  <c:v>0.83575961179544622</c:v>
                </c:pt>
                <c:pt idx="99589">
                  <c:v>0.83544776119402997</c:v>
                </c:pt>
                <c:pt idx="99590">
                  <c:v>0.83538633818589025</c:v>
                </c:pt>
                <c:pt idx="99591">
                  <c:v>0.83575961179544622</c:v>
                </c:pt>
                <c:pt idx="99592">
                  <c:v>0.83575961179544622</c:v>
                </c:pt>
                <c:pt idx="99593">
                  <c:v>0.83575961179544622</c:v>
                </c:pt>
                <c:pt idx="99594">
                  <c:v>0.83563690698543147</c:v>
                </c:pt>
                <c:pt idx="99595">
                  <c:v>0.83563690698543147</c:v>
                </c:pt>
                <c:pt idx="99596">
                  <c:v>0.83569828230022403</c:v>
                </c:pt>
                <c:pt idx="99597">
                  <c:v>0.83569828230022403</c:v>
                </c:pt>
                <c:pt idx="99598">
                  <c:v>0.83538633818589025</c:v>
                </c:pt>
                <c:pt idx="99599">
                  <c:v>0.83569828230022403</c:v>
                </c:pt>
                <c:pt idx="99600">
                  <c:v>0.83557548579970109</c:v>
                </c:pt>
                <c:pt idx="99601">
                  <c:v>0.83594917787742895</c:v>
                </c:pt>
                <c:pt idx="99602">
                  <c:v>0.83588785046728986</c:v>
                </c:pt>
                <c:pt idx="99603">
                  <c:v>0.83582647718773373</c:v>
                </c:pt>
                <c:pt idx="99604">
                  <c:v>0.83594917787742895</c:v>
                </c:pt>
                <c:pt idx="99605">
                  <c:v>0.83607169529499625</c:v>
                </c:pt>
                <c:pt idx="99606">
                  <c:v>0.83613288540500197</c:v>
                </c:pt>
                <c:pt idx="99607">
                  <c:v>0.83613288540500197</c:v>
                </c:pt>
                <c:pt idx="99608">
                  <c:v>0.83582089552238814</c:v>
                </c:pt>
                <c:pt idx="99609">
                  <c:v>0.83582089552238814</c:v>
                </c:pt>
                <c:pt idx="99610">
                  <c:v>0.83550913838120111</c:v>
                </c:pt>
                <c:pt idx="99611">
                  <c:v>0.83557046979865779</c:v>
                </c:pt>
                <c:pt idx="99612">
                  <c:v>0.83557046979865779</c:v>
                </c:pt>
                <c:pt idx="99613">
                  <c:v>0.83550913838120111</c:v>
                </c:pt>
                <c:pt idx="99614">
                  <c:v>0.83582089552238814</c:v>
                </c:pt>
                <c:pt idx="99615">
                  <c:v>0.83582089552238814</c:v>
                </c:pt>
                <c:pt idx="99616">
                  <c:v>0.83575961179544622</c:v>
                </c:pt>
                <c:pt idx="99617">
                  <c:v>0.83613288540500197</c:v>
                </c:pt>
                <c:pt idx="99618">
                  <c:v>0.83613288540500197</c:v>
                </c:pt>
                <c:pt idx="99619">
                  <c:v>0.83607169529499625</c:v>
                </c:pt>
                <c:pt idx="99620">
                  <c:v>0.83601045946955543</c:v>
                </c:pt>
                <c:pt idx="99621">
                  <c:v>0.83601045946955543</c:v>
                </c:pt>
                <c:pt idx="99622">
                  <c:v>0.83601045946955543</c:v>
                </c:pt>
                <c:pt idx="99623">
                  <c:v>0.83607169529499625</c:v>
                </c:pt>
                <c:pt idx="99624">
                  <c:v>0.83607169529499625</c:v>
                </c:pt>
                <c:pt idx="99625">
                  <c:v>0.83607169529499625</c:v>
                </c:pt>
                <c:pt idx="99626">
                  <c:v>0.83575961179544622</c:v>
                </c:pt>
                <c:pt idx="99627">
                  <c:v>0.83544776119402997</c:v>
                </c:pt>
                <c:pt idx="99628">
                  <c:v>0.83550913838120111</c:v>
                </c:pt>
                <c:pt idx="99629">
                  <c:v>0.83550913838120111</c:v>
                </c:pt>
                <c:pt idx="99630">
                  <c:v>0.83544776119402997</c:v>
                </c:pt>
                <c:pt idx="99631">
                  <c:v>0.83582089552238814</c:v>
                </c:pt>
                <c:pt idx="99632">
                  <c:v>0.83550913838120111</c:v>
                </c:pt>
                <c:pt idx="99633">
                  <c:v>0.83550913838120111</c:v>
                </c:pt>
                <c:pt idx="99634">
                  <c:v>0.83582089552238814</c:v>
                </c:pt>
                <c:pt idx="99635">
                  <c:v>0.83582089552238814</c:v>
                </c:pt>
                <c:pt idx="99636">
                  <c:v>0.83582089552238814</c:v>
                </c:pt>
                <c:pt idx="99637">
                  <c:v>0.83588213353226415</c:v>
                </c:pt>
                <c:pt idx="99638">
                  <c:v>0.83557046979865779</c:v>
                </c:pt>
                <c:pt idx="99639">
                  <c:v>0.8356317554975774</c:v>
                </c:pt>
                <c:pt idx="99640">
                  <c:v>0.8356317554975774</c:v>
                </c:pt>
                <c:pt idx="99641">
                  <c:v>0.8356317554975774</c:v>
                </c:pt>
                <c:pt idx="99642">
                  <c:v>0.83557046979865779</c:v>
                </c:pt>
                <c:pt idx="99643">
                  <c:v>0.83557046979865779</c:v>
                </c:pt>
                <c:pt idx="99644">
                  <c:v>0.83557046979865779</c:v>
                </c:pt>
                <c:pt idx="99645">
                  <c:v>0.8356317554975774</c:v>
                </c:pt>
                <c:pt idx="99646">
                  <c:v>0.8356317554975774</c:v>
                </c:pt>
                <c:pt idx="99647">
                  <c:v>0.8356317554975774</c:v>
                </c:pt>
                <c:pt idx="99648">
                  <c:v>0.83557046979865779</c:v>
                </c:pt>
                <c:pt idx="99649">
                  <c:v>0.83557046979865779</c:v>
                </c:pt>
                <c:pt idx="99650">
                  <c:v>0.83613288540500197</c:v>
                </c:pt>
                <c:pt idx="99651">
                  <c:v>0.83607169529499625</c:v>
                </c:pt>
                <c:pt idx="99652">
                  <c:v>0.83613288540500197</c:v>
                </c:pt>
                <c:pt idx="99653">
                  <c:v>0.83613288540500197</c:v>
                </c:pt>
                <c:pt idx="99654">
                  <c:v>0.83607169529499625</c:v>
                </c:pt>
                <c:pt idx="99655">
                  <c:v>0.83582089552238814</c:v>
                </c:pt>
                <c:pt idx="99656">
                  <c:v>0.8356317554975774</c:v>
                </c:pt>
                <c:pt idx="99657">
                  <c:v>0.83569299552906118</c:v>
                </c:pt>
                <c:pt idx="99658">
                  <c:v>0.83569299552906118</c:v>
                </c:pt>
                <c:pt idx="99659">
                  <c:v>0.8356317554975774</c:v>
                </c:pt>
                <c:pt idx="99660">
                  <c:v>0.83600447260529276</c:v>
                </c:pt>
                <c:pt idx="99661">
                  <c:v>0.83625512868332708</c:v>
                </c:pt>
                <c:pt idx="99662">
                  <c:v>0.83613288540500197</c:v>
                </c:pt>
                <c:pt idx="99663">
                  <c:v>0.83607169529499625</c:v>
                </c:pt>
                <c:pt idx="99664">
                  <c:v>0.83607169529499625</c:v>
                </c:pt>
                <c:pt idx="99665">
                  <c:v>0.83607169529499625</c:v>
                </c:pt>
                <c:pt idx="99666">
                  <c:v>0.83644510828976859</c:v>
                </c:pt>
                <c:pt idx="99667">
                  <c:v>0.83613288540500197</c:v>
                </c:pt>
                <c:pt idx="99668">
                  <c:v>0.83613288540500197</c:v>
                </c:pt>
                <c:pt idx="99669">
                  <c:v>0.83582089552238814</c:v>
                </c:pt>
                <c:pt idx="99670">
                  <c:v>0.83550913838120111</c:v>
                </c:pt>
                <c:pt idx="99671">
                  <c:v>0.8356317554975774</c:v>
                </c:pt>
                <c:pt idx="99672">
                  <c:v>0.83569299552906118</c:v>
                </c:pt>
                <c:pt idx="99673">
                  <c:v>0.83606557377049184</c:v>
                </c:pt>
                <c:pt idx="99674">
                  <c:v>0.8357541899441342</c:v>
                </c:pt>
                <c:pt idx="99675">
                  <c:v>0.83569299552906118</c:v>
                </c:pt>
                <c:pt idx="99676">
                  <c:v>0.83600447260529276</c:v>
                </c:pt>
                <c:pt idx="99677">
                  <c:v>0.83588213353226415</c:v>
                </c:pt>
                <c:pt idx="99678">
                  <c:v>0.83613288540500197</c:v>
                </c:pt>
                <c:pt idx="99679">
                  <c:v>0.83607169529499625</c:v>
                </c:pt>
                <c:pt idx="99680">
                  <c:v>0.83575961179544611</c:v>
                </c:pt>
                <c:pt idx="99681">
                  <c:v>0.83613288540500197</c:v>
                </c:pt>
                <c:pt idx="99682">
                  <c:v>0.83619402985074631</c:v>
                </c:pt>
                <c:pt idx="99683">
                  <c:v>0.83550913838120111</c:v>
                </c:pt>
                <c:pt idx="99684">
                  <c:v>0.83588213353226415</c:v>
                </c:pt>
                <c:pt idx="99685">
                  <c:v>0.83594332587621178</c:v>
                </c:pt>
                <c:pt idx="99686">
                  <c:v>0.8356317554975774</c:v>
                </c:pt>
                <c:pt idx="99687">
                  <c:v>0.83557046979865779</c:v>
                </c:pt>
                <c:pt idx="99688">
                  <c:v>0.8356317554975774</c:v>
                </c:pt>
                <c:pt idx="99689">
                  <c:v>0.83557046979865779</c:v>
                </c:pt>
                <c:pt idx="99690">
                  <c:v>0.83575961179544622</c:v>
                </c:pt>
                <c:pt idx="99691">
                  <c:v>0.83607169529499625</c:v>
                </c:pt>
                <c:pt idx="99692">
                  <c:v>0.83601045946955543</c:v>
                </c:pt>
                <c:pt idx="99693">
                  <c:v>0.83569828230022403</c:v>
                </c:pt>
                <c:pt idx="99694">
                  <c:v>0.83607169529499625</c:v>
                </c:pt>
                <c:pt idx="99695">
                  <c:v>0.83607169529499625</c:v>
                </c:pt>
                <c:pt idx="99696">
                  <c:v>0.83582089552238814</c:v>
                </c:pt>
                <c:pt idx="99697">
                  <c:v>0.83550913838120111</c:v>
                </c:pt>
                <c:pt idx="99698">
                  <c:v>0.83550913838120111</c:v>
                </c:pt>
                <c:pt idx="99699">
                  <c:v>0.83588213353226415</c:v>
                </c:pt>
                <c:pt idx="99700">
                  <c:v>0.83544776119402997</c:v>
                </c:pt>
                <c:pt idx="99701">
                  <c:v>0.83569828230022403</c:v>
                </c:pt>
                <c:pt idx="99702">
                  <c:v>0.83569828230022403</c:v>
                </c:pt>
                <c:pt idx="99703">
                  <c:v>0.83601045946955543</c:v>
                </c:pt>
                <c:pt idx="99704">
                  <c:v>0.8362616822429908</c:v>
                </c:pt>
                <c:pt idx="99705">
                  <c:v>0.83594917787742895</c:v>
                </c:pt>
                <c:pt idx="99706">
                  <c:v>0.83532486930545191</c:v>
                </c:pt>
                <c:pt idx="99707">
                  <c:v>0.83575961179544622</c:v>
                </c:pt>
                <c:pt idx="99708">
                  <c:v>0.83582089552238814</c:v>
                </c:pt>
                <c:pt idx="99709">
                  <c:v>0.83544776119402997</c:v>
                </c:pt>
                <c:pt idx="99710">
                  <c:v>0.83575961179544622</c:v>
                </c:pt>
                <c:pt idx="99711">
                  <c:v>0.83582089552238814</c:v>
                </c:pt>
                <c:pt idx="99712">
                  <c:v>0.83575961179544622</c:v>
                </c:pt>
                <c:pt idx="99713">
                  <c:v>0.83582089552238814</c:v>
                </c:pt>
                <c:pt idx="99714">
                  <c:v>0.83619402985074631</c:v>
                </c:pt>
                <c:pt idx="99715">
                  <c:v>0.83575961179544611</c:v>
                </c:pt>
                <c:pt idx="99716">
                  <c:v>0.83601045946955543</c:v>
                </c:pt>
                <c:pt idx="99717">
                  <c:v>0.83601045946955543</c:v>
                </c:pt>
                <c:pt idx="99718">
                  <c:v>0.83607169529499625</c:v>
                </c:pt>
                <c:pt idx="99719">
                  <c:v>0.83613288540500197</c:v>
                </c:pt>
                <c:pt idx="99720">
                  <c:v>0.83613288540500197</c:v>
                </c:pt>
                <c:pt idx="99721">
                  <c:v>0.83607169529499625</c:v>
                </c:pt>
                <c:pt idx="99722">
                  <c:v>0.83607169529499625</c:v>
                </c:pt>
                <c:pt idx="99723">
                  <c:v>0.83607169529499625</c:v>
                </c:pt>
                <c:pt idx="99724">
                  <c:v>0.83575961179544611</c:v>
                </c:pt>
                <c:pt idx="99725">
                  <c:v>0.83607169529499625</c:v>
                </c:pt>
                <c:pt idx="99726">
                  <c:v>0.83613288540500197</c:v>
                </c:pt>
                <c:pt idx="99727">
                  <c:v>0.83557046979865779</c:v>
                </c:pt>
                <c:pt idx="99728">
                  <c:v>0.83557046979865779</c:v>
                </c:pt>
                <c:pt idx="99729">
                  <c:v>0.83557046979865779</c:v>
                </c:pt>
                <c:pt idx="99730">
                  <c:v>0.83557046979865779</c:v>
                </c:pt>
                <c:pt idx="99731">
                  <c:v>0.83588213353226415</c:v>
                </c:pt>
                <c:pt idx="99732">
                  <c:v>0.83557046979865779</c:v>
                </c:pt>
                <c:pt idx="99733">
                  <c:v>0.83557046979865779</c:v>
                </c:pt>
                <c:pt idx="99734">
                  <c:v>0.83557046979865779</c:v>
                </c:pt>
                <c:pt idx="99735">
                  <c:v>0.83557046979865779</c:v>
                </c:pt>
                <c:pt idx="99736">
                  <c:v>0.83557046979865779</c:v>
                </c:pt>
                <c:pt idx="99737">
                  <c:v>0.83582089552238814</c:v>
                </c:pt>
                <c:pt idx="99738">
                  <c:v>0.83582089552238814</c:v>
                </c:pt>
                <c:pt idx="99739">
                  <c:v>0.83550913838120111</c:v>
                </c:pt>
                <c:pt idx="99740">
                  <c:v>0.83588213353226415</c:v>
                </c:pt>
                <c:pt idx="99741">
                  <c:v>0.83588213353226415</c:v>
                </c:pt>
                <c:pt idx="99742">
                  <c:v>0.83588213353226415</c:v>
                </c:pt>
                <c:pt idx="99743">
                  <c:v>0.83557046979865779</c:v>
                </c:pt>
                <c:pt idx="99744">
                  <c:v>0.83557046979865779</c:v>
                </c:pt>
                <c:pt idx="99745">
                  <c:v>0.83594332587621178</c:v>
                </c:pt>
                <c:pt idx="99746">
                  <c:v>0.83594332587621178</c:v>
                </c:pt>
                <c:pt idx="99747">
                  <c:v>0.83557046979865779</c:v>
                </c:pt>
                <c:pt idx="99748">
                  <c:v>0.83594332587621178</c:v>
                </c:pt>
                <c:pt idx="99749">
                  <c:v>0.83588213353226415</c:v>
                </c:pt>
                <c:pt idx="99750">
                  <c:v>0.83588213353226415</c:v>
                </c:pt>
                <c:pt idx="99751">
                  <c:v>0.83550913838120111</c:v>
                </c:pt>
                <c:pt idx="99752">
                  <c:v>0.83588213353226415</c:v>
                </c:pt>
                <c:pt idx="99753">
                  <c:v>0.83557046979865779</c:v>
                </c:pt>
                <c:pt idx="99754">
                  <c:v>0.8356317554975774</c:v>
                </c:pt>
                <c:pt idx="99755">
                  <c:v>0.8356317554975774</c:v>
                </c:pt>
                <c:pt idx="99756">
                  <c:v>0.83557046979865779</c:v>
                </c:pt>
                <c:pt idx="99757">
                  <c:v>0.83550913838120111</c:v>
                </c:pt>
                <c:pt idx="99758">
                  <c:v>0.83582089552238814</c:v>
                </c:pt>
                <c:pt idx="99759">
                  <c:v>0.83575961179544611</c:v>
                </c:pt>
                <c:pt idx="99760">
                  <c:v>0.83544776119402975</c:v>
                </c:pt>
                <c:pt idx="99761">
                  <c:v>0.83575961179544611</c:v>
                </c:pt>
                <c:pt idx="99762">
                  <c:v>0.83644510828976859</c:v>
                </c:pt>
                <c:pt idx="99763">
                  <c:v>0.83607169529499625</c:v>
                </c:pt>
                <c:pt idx="99764">
                  <c:v>0.83644510828976859</c:v>
                </c:pt>
                <c:pt idx="99765">
                  <c:v>0.83619402985074631</c:v>
                </c:pt>
                <c:pt idx="99766">
                  <c:v>0.83582089552238814</c:v>
                </c:pt>
                <c:pt idx="99767">
                  <c:v>0.83607169529499625</c:v>
                </c:pt>
                <c:pt idx="99768">
                  <c:v>0.83613288540500197</c:v>
                </c:pt>
                <c:pt idx="99769">
                  <c:v>0.83613288540500197</c:v>
                </c:pt>
                <c:pt idx="99770">
                  <c:v>0.83613288540500197</c:v>
                </c:pt>
                <c:pt idx="99771">
                  <c:v>0.83613288540500197</c:v>
                </c:pt>
                <c:pt idx="99772">
                  <c:v>0.83575961179544611</c:v>
                </c:pt>
                <c:pt idx="99773">
                  <c:v>0.83575961179544611</c:v>
                </c:pt>
                <c:pt idx="99774">
                  <c:v>0.83575961179544611</c:v>
                </c:pt>
                <c:pt idx="99775">
                  <c:v>0.83582089552238814</c:v>
                </c:pt>
                <c:pt idx="99776">
                  <c:v>0.83588213353226415</c:v>
                </c:pt>
                <c:pt idx="99777">
                  <c:v>0.83557046979865779</c:v>
                </c:pt>
                <c:pt idx="99778">
                  <c:v>0.83557046979865779</c:v>
                </c:pt>
                <c:pt idx="99779">
                  <c:v>0.83557046979865779</c:v>
                </c:pt>
                <c:pt idx="99780">
                  <c:v>0.83550913838120111</c:v>
                </c:pt>
                <c:pt idx="99781">
                  <c:v>0.83582089552238814</c:v>
                </c:pt>
                <c:pt idx="99782">
                  <c:v>0.83550913838120111</c:v>
                </c:pt>
                <c:pt idx="99783">
                  <c:v>0.83557046979865779</c:v>
                </c:pt>
                <c:pt idx="99784">
                  <c:v>0.83557046979865779</c:v>
                </c:pt>
                <c:pt idx="99785">
                  <c:v>0.83588213353226415</c:v>
                </c:pt>
                <c:pt idx="99786">
                  <c:v>0.83588213353226415</c:v>
                </c:pt>
                <c:pt idx="99787">
                  <c:v>0.83588213353226415</c:v>
                </c:pt>
                <c:pt idx="99788">
                  <c:v>0.83588213353226415</c:v>
                </c:pt>
                <c:pt idx="99789">
                  <c:v>0.83557046979865779</c:v>
                </c:pt>
                <c:pt idx="99790">
                  <c:v>0.83557046979865779</c:v>
                </c:pt>
                <c:pt idx="99791">
                  <c:v>0.8356317554975774</c:v>
                </c:pt>
                <c:pt idx="99792">
                  <c:v>0.83594332587621178</c:v>
                </c:pt>
                <c:pt idx="99793">
                  <c:v>0.83557046979865779</c:v>
                </c:pt>
                <c:pt idx="99794">
                  <c:v>0.83594332587621178</c:v>
                </c:pt>
                <c:pt idx="99795">
                  <c:v>0.8356317554975774</c:v>
                </c:pt>
                <c:pt idx="99796">
                  <c:v>0.8356317554975774</c:v>
                </c:pt>
                <c:pt idx="99797">
                  <c:v>0.83557046979865779</c:v>
                </c:pt>
                <c:pt idx="99798">
                  <c:v>0.83557046979865779</c:v>
                </c:pt>
                <c:pt idx="99799">
                  <c:v>0.8356317554975774</c:v>
                </c:pt>
                <c:pt idx="99800">
                  <c:v>0.83600447260529276</c:v>
                </c:pt>
                <c:pt idx="99801">
                  <c:v>0.8356317554975774</c:v>
                </c:pt>
                <c:pt idx="99802">
                  <c:v>0.83600447260529276</c:v>
                </c:pt>
                <c:pt idx="99803">
                  <c:v>0.8356317554975774</c:v>
                </c:pt>
                <c:pt idx="99804">
                  <c:v>0.83557046979865779</c:v>
                </c:pt>
                <c:pt idx="99805">
                  <c:v>0.83619402985074631</c:v>
                </c:pt>
                <c:pt idx="99806">
                  <c:v>0.83613288540500197</c:v>
                </c:pt>
                <c:pt idx="99807">
                  <c:v>0.83613288540500197</c:v>
                </c:pt>
                <c:pt idx="99808">
                  <c:v>0.83569828230022403</c:v>
                </c:pt>
                <c:pt idx="99809">
                  <c:v>0.83601045946955543</c:v>
                </c:pt>
                <c:pt idx="99810">
                  <c:v>0.83569828230022403</c:v>
                </c:pt>
                <c:pt idx="99811">
                  <c:v>0.83607169529499625</c:v>
                </c:pt>
                <c:pt idx="99812">
                  <c:v>0.83644510828976859</c:v>
                </c:pt>
                <c:pt idx="99813">
                  <c:v>0.83650615901455772</c:v>
                </c:pt>
                <c:pt idx="99814">
                  <c:v>0.83582089552238814</c:v>
                </c:pt>
                <c:pt idx="99815">
                  <c:v>0.83582089552238814</c:v>
                </c:pt>
                <c:pt idx="99816">
                  <c:v>0.83544776119402997</c:v>
                </c:pt>
                <c:pt idx="99817">
                  <c:v>0.83575961179544622</c:v>
                </c:pt>
                <c:pt idx="99818">
                  <c:v>0.83544776119402997</c:v>
                </c:pt>
                <c:pt idx="99819">
                  <c:v>0.83582089552238814</c:v>
                </c:pt>
                <c:pt idx="99820">
                  <c:v>0.83575961179544622</c:v>
                </c:pt>
                <c:pt idx="99821">
                  <c:v>0.83607169529499625</c:v>
                </c:pt>
                <c:pt idx="99822">
                  <c:v>0.83601045946955543</c:v>
                </c:pt>
                <c:pt idx="99823">
                  <c:v>0.83601045946955543</c:v>
                </c:pt>
                <c:pt idx="99824">
                  <c:v>0.83601045946955543</c:v>
                </c:pt>
                <c:pt idx="99825">
                  <c:v>0.83544776119402997</c:v>
                </c:pt>
                <c:pt idx="99826">
                  <c:v>0.83582089552238814</c:v>
                </c:pt>
                <c:pt idx="99827">
                  <c:v>0.83588213353226415</c:v>
                </c:pt>
                <c:pt idx="99828">
                  <c:v>0.83619402985074631</c:v>
                </c:pt>
                <c:pt idx="99829">
                  <c:v>0.83588213353226415</c:v>
                </c:pt>
                <c:pt idx="99830">
                  <c:v>0.83625512868332708</c:v>
                </c:pt>
                <c:pt idx="99831">
                  <c:v>0.83613288540500197</c:v>
                </c:pt>
                <c:pt idx="99832">
                  <c:v>0.83569828230022403</c:v>
                </c:pt>
                <c:pt idx="99833">
                  <c:v>0.83601045946955543</c:v>
                </c:pt>
                <c:pt idx="99834">
                  <c:v>0.83601045946955543</c:v>
                </c:pt>
                <c:pt idx="99835">
                  <c:v>0.83632286995515692</c:v>
                </c:pt>
                <c:pt idx="99836">
                  <c:v>0.83607169529499625</c:v>
                </c:pt>
                <c:pt idx="99837">
                  <c:v>0.83575961179544622</c:v>
                </c:pt>
                <c:pt idx="99838">
                  <c:v>0.83544776119402997</c:v>
                </c:pt>
                <c:pt idx="99839">
                  <c:v>0.83550913838120111</c:v>
                </c:pt>
                <c:pt idx="99840">
                  <c:v>0.83588213353226415</c:v>
                </c:pt>
                <c:pt idx="99841">
                  <c:v>0.83557046979865779</c:v>
                </c:pt>
                <c:pt idx="99842">
                  <c:v>0.83550913838120111</c:v>
                </c:pt>
                <c:pt idx="99843">
                  <c:v>0.83582089552238814</c:v>
                </c:pt>
                <c:pt idx="99844">
                  <c:v>0.83575961179544622</c:v>
                </c:pt>
                <c:pt idx="99845">
                  <c:v>0.83575961179544622</c:v>
                </c:pt>
                <c:pt idx="99846">
                  <c:v>0.83538633818589025</c:v>
                </c:pt>
                <c:pt idx="99847">
                  <c:v>0.83569828230022403</c:v>
                </c:pt>
                <c:pt idx="99848">
                  <c:v>0.83563690698543147</c:v>
                </c:pt>
                <c:pt idx="99849">
                  <c:v>0.83632286995515692</c:v>
                </c:pt>
                <c:pt idx="99850">
                  <c:v>0.83594917787742895</c:v>
                </c:pt>
                <c:pt idx="99851">
                  <c:v>0.83588785046728986</c:v>
                </c:pt>
                <c:pt idx="99852">
                  <c:v>0.83588785046728986</c:v>
                </c:pt>
                <c:pt idx="99853">
                  <c:v>0.83601045946955543</c:v>
                </c:pt>
                <c:pt idx="99854">
                  <c:v>0.83632286995515692</c:v>
                </c:pt>
                <c:pt idx="99855">
                  <c:v>0.83601045946955543</c:v>
                </c:pt>
                <c:pt idx="99856">
                  <c:v>0.83575961179544622</c:v>
                </c:pt>
                <c:pt idx="99857">
                  <c:v>0.83575961179544622</c:v>
                </c:pt>
                <c:pt idx="99858">
                  <c:v>0.83538633818589025</c:v>
                </c:pt>
                <c:pt idx="99859">
                  <c:v>0.83575961179544622</c:v>
                </c:pt>
                <c:pt idx="99860">
                  <c:v>0.83544776119402997</c:v>
                </c:pt>
                <c:pt idx="99861">
                  <c:v>0.83582089552238814</c:v>
                </c:pt>
                <c:pt idx="99862">
                  <c:v>0.83582089552238814</c:v>
                </c:pt>
                <c:pt idx="99863">
                  <c:v>0.83550913838120111</c:v>
                </c:pt>
                <c:pt idx="99864">
                  <c:v>0.83550913838120111</c:v>
                </c:pt>
                <c:pt idx="99865">
                  <c:v>0.83544776119402997</c:v>
                </c:pt>
                <c:pt idx="99866">
                  <c:v>0.83538633818589025</c:v>
                </c:pt>
                <c:pt idx="99867">
                  <c:v>0.83613288540500197</c:v>
                </c:pt>
                <c:pt idx="99868">
                  <c:v>0.83575961179544622</c:v>
                </c:pt>
                <c:pt idx="99869">
                  <c:v>0.83575961179544622</c:v>
                </c:pt>
                <c:pt idx="99870">
                  <c:v>0.83575961179544622</c:v>
                </c:pt>
                <c:pt idx="99871">
                  <c:v>0.83544776119402997</c:v>
                </c:pt>
                <c:pt idx="99872">
                  <c:v>0.83544776119402997</c:v>
                </c:pt>
                <c:pt idx="99873">
                  <c:v>0.83544776119402997</c:v>
                </c:pt>
                <c:pt idx="99874">
                  <c:v>0.83575961179544622</c:v>
                </c:pt>
                <c:pt idx="99875">
                  <c:v>0.83575961179544622</c:v>
                </c:pt>
                <c:pt idx="99876">
                  <c:v>0.83575961179544622</c:v>
                </c:pt>
                <c:pt idx="99877">
                  <c:v>0.83582089552238814</c:v>
                </c:pt>
                <c:pt idx="99878">
                  <c:v>0.83544776119402997</c:v>
                </c:pt>
                <c:pt idx="99879">
                  <c:v>0.83613288540500197</c:v>
                </c:pt>
                <c:pt idx="99880">
                  <c:v>0.83588213353226415</c:v>
                </c:pt>
                <c:pt idx="99881">
                  <c:v>0.83594332587621178</c:v>
                </c:pt>
                <c:pt idx="99882">
                  <c:v>0.83594332587621178</c:v>
                </c:pt>
                <c:pt idx="99883">
                  <c:v>0.83594332587621178</c:v>
                </c:pt>
                <c:pt idx="99884">
                  <c:v>0.83557046979865779</c:v>
                </c:pt>
                <c:pt idx="99885">
                  <c:v>0.8356317554975774</c:v>
                </c:pt>
                <c:pt idx="99886">
                  <c:v>0.8356317554975774</c:v>
                </c:pt>
                <c:pt idx="99887">
                  <c:v>0.8356317554975774</c:v>
                </c:pt>
                <c:pt idx="99888">
                  <c:v>0.83525903838986215</c:v>
                </c:pt>
                <c:pt idx="99889">
                  <c:v>0.83550913838120111</c:v>
                </c:pt>
                <c:pt idx="99890">
                  <c:v>0.83582089552238814</c:v>
                </c:pt>
                <c:pt idx="99891">
                  <c:v>0.83588213353226415</c:v>
                </c:pt>
                <c:pt idx="99892">
                  <c:v>0.83557046979865779</c:v>
                </c:pt>
                <c:pt idx="99893">
                  <c:v>0.83588213353226415</c:v>
                </c:pt>
                <c:pt idx="99894">
                  <c:v>0.83582089552238814</c:v>
                </c:pt>
                <c:pt idx="99895">
                  <c:v>0.83588213353226415</c:v>
                </c:pt>
                <c:pt idx="99896">
                  <c:v>0.83557046979865779</c:v>
                </c:pt>
                <c:pt idx="99897">
                  <c:v>0.83588213353226415</c:v>
                </c:pt>
                <c:pt idx="99898">
                  <c:v>0.83625512868332708</c:v>
                </c:pt>
                <c:pt idx="99899">
                  <c:v>0.8356317554975774</c:v>
                </c:pt>
                <c:pt idx="99900">
                  <c:v>0.8356317554975774</c:v>
                </c:pt>
                <c:pt idx="99901">
                  <c:v>0.83594332587621178</c:v>
                </c:pt>
                <c:pt idx="99902">
                  <c:v>0.83557046979865779</c:v>
                </c:pt>
                <c:pt idx="99903">
                  <c:v>0.83557046979865779</c:v>
                </c:pt>
                <c:pt idx="99904">
                  <c:v>0.83550913838120111</c:v>
                </c:pt>
                <c:pt idx="99905">
                  <c:v>0.83550913838120111</c:v>
                </c:pt>
                <c:pt idx="99906">
                  <c:v>0.83544776119402997</c:v>
                </c:pt>
                <c:pt idx="99907">
                  <c:v>0.83613288540500197</c:v>
                </c:pt>
                <c:pt idx="99908">
                  <c:v>0.83575961179544622</c:v>
                </c:pt>
                <c:pt idx="99909">
                  <c:v>0.83544776119402997</c:v>
                </c:pt>
                <c:pt idx="99910">
                  <c:v>0.83613288540500197</c:v>
                </c:pt>
                <c:pt idx="99911">
                  <c:v>0.83619402985074631</c:v>
                </c:pt>
                <c:pt idx="99912">
                  <c:v>0.83588213353226415</c:v>
                </c:pt>
                <c:pt idx="99913">
                  <c:v>0.83588213353226415</c:v>
                </c:pt>
                <c:pt idx="99914">
                  <c:v>0.83594332587621178</c:v>
                </c:pt>
                <c:pt idx="99915">
                  <c:v>0.83594332587621178</c:v>
                </c:pt>
                <c:pt idx="99916">
                  <c:v>0.83550913838120111</c:v>
                </c:pt>
                <c:pt idx="99917">
                  <c:v>0.83619402985074631</c:v>
                </c:pt>
                <c:pt idx="99918">
                  <c:v>0.83613288540500197</c:v>
                </c:pt>
                <c:pt idx="99919">
                  <c:v>0.83613288540500197</c:v>
                </c:pt>
                <c:pt idx="99920">
                  <c:v>0.83582089552238814</c:v>
                </c:pt>
                <c:pt idx="99921">
                  <c:v>0.83613288540500197</c:v>
                </c:pt>
                <c:pt idx="99922">
                  <c:v>0.83613288540500197</c:v>
                </c:pt>
                <c:pt idx="99923">
                  <c:v>0.83582089552238814</c:v>
                </c:pt>
                <c:pt idx="99924">
                  <c:v>0.83550913838120111</c:v>
                </c:pt>
                <c:pt idx="99925">
                  <c:v>0.83588213353226415</c:v>
                </c:pt>
                <c:pt idx="99926">
                  <c:v>0.83550913838120111</c:v>
                </c:pt>
                <c:pt idx="99927">
                  <c:v>0.83550913838120111</c:v>
                </c:pt>
                <c:pt idx="99928">
                  <c:v>0.83550913838120111</c:v>
                </c:pt>
                <c:pt idx="99929">
                  <c:v>0.83613288540500197</c:v>
                </c:pt>
                <c:pt idx="99930">
                  <c:v>0.83607169529499625</c:v>
                </c:pt>
                <c:pt idx="99931">
                  <c:v>0.83607169529499625</c:v>
                </c:pt>
                <c:pt idx="99932">
                  <c:v>0.83632286995515692</c:v>
                </c:pt>
                <c:pt idx="99933">
                  <c:v>0.83601045946955543</c:v>
                </c:pt>
                <c:pt idx="99934">
                  <c:v>0.83607169529499625</c:v>
                </c:pt>
                <c:pt idx="99935">
                  <c:v>0.83607169529499625</c:v>
                </c:pt>
                <c:pt idx="99936">
                  <c:v>0.83607169529499625</c:v>
                </c:pt>
                <c:pt idx="99937">
                  <c:v>0.83607169529499625</c:v>
                </c:pt>
                <c:pt idx="99938">
                  <c:v>0.83607169529499625</c:v>
                </c:pt>
                <c:pt idx="99939">
                  <c:v>0.83575961179544611</c:v>
                </c:pt>
                <c:pt idx="99940">
                  <c:v>0.83544776119402997</c:v>
                </c:pt>
                <c:pt idx="99941">
                  <c:v>0.83575961179544622</c:v>
                </c:pt>
                <c:pt idx="99942">
                  <c:v>0.83569828230022403</c:v>
                </c:pt>
                <c:pt idx="99943">
                  <c:v>0.83563690698543147</c:v>
                </c:pt>
                <c:pt idx="99944">
                  <c:v>0.83601045946955543</c:v>
                </c:pt>
                <c:pt idx="99945">
                  <c:v>0.83601045946955543</c:v>
                </c:pt>
                <c:pt idx="99946">
                  <c:v>0.83607169529499625</c:v>
                </c:pt>
                <c:pt idx="99947">
                  <c:v>0.83569828230022403</c:v>
                </c:pt>
                <c:pt idx="99948">
                  <c:v>0.83569828230022403</c:v>
                </c:pt>
                <c:pt idx="99949">
                  <c:v>0.83575961179544611</c:v>
                </c:pt>
                <c:pt idx="99950">
                  <c:v>0.83613288540500197</c:v>
                </c:pt>
                <c:pt idx="99951">
                  <c:v>0.83613288540500197</c:v>
                </c:pt>
                <c:pt idx="99952">
                  <c:v>0.83575961179544622</c:v>
                </c:pt>
                <c:pt idx="99953">
                  <c:v>0.83544776119402997</c:v>
                </c:pt>
                <c:pt idx="99954">
                  <c:v>0.83544776119402997</c:v>
                </c:pt>
                <c:pt idx="99955">
                  <c:v>0.83575961179544622</c:v>
                </c:pt>
                <c:pt idx="99956">
                  <c:v>0.83569828230022403</c:v>
                </c:pt>
                <c:pt idx="99957">
                  <c:v>0.83632286995515692</c:v>
                </c:pt>
                <c:pt idx="99958">
                  <c:v>0.8362616822429908</c:v>
                </c:pt>
                <c:pt idx="99959">
                  <c:v>0.83632286995515692</c:v>
                </c:pt>
                <c:pt idx="99960">
                  <c:v>0.83601045946955543</c:v>
                </c:pt>
                <c:pt idx="99961">
                  <c:v>0.83601045946955543</c:v>
                </c:pt>
                <c:pt idx="99962">
                  <c:v>0.83632286995515692</c:v>
                </c:pt>
                <c:pt idx="99963">
                  <c:v>0.83594917787742895</c:v>
                </c:pt>
                <c:pt idx="99964">
                  <c:v>0.83601045946955543</c:v>
                </c:pt>
                <c:pt idx="99965">
                  <c:v>0.83601045946955543</c:v>
                </c:pt>
                <c:pt idx="99966">
                  <c:v>0.8363840119536794</c:v>
                </c:pt>
                <c:pt idx="99967">
                  <c:v>0.83601045946955543</c:v>
                </c:pt>
                <c:pt idx="99968">
                  <c:v>0.83601045946955543</c:v>
                </c:pt>
                <c:pt idx="99969">
                  <c:v>0.83607169529499625</c:v>
                </c:pt>
                <c:pt idx="99970">
                  <c:v>0.83607169529499625</c:v>
                </c:pt>
                <c:pt idx="99971">
                  <c:v>0.83632286995515692</c:v>
                </c:pt>
                <c:pt idx="99972">
                  <c:v>0.83594917787742895</c:v>
                </c:pt>
                <c:pt idx="99973">
                  <c:v>0.83601045946955543</c:v>
                </c:pt>
                <c:pt idx="99974">
                  <c:v>0.83601045946955543</c:v>
                </c:pt>
                <c:pt idx="99975">
                  <c:v>0.83607169529499625</c:v>
                </c:pt>
                <c:pt idx="99976">
                  <c:v>0.83613288540500197</c:v>
                </c:pt>
                <c:pt idx="99977">
                  <c:v>0.83582089552238814</c:v>
                </c:pt>
                <c:pt idx="99978">
                  <c:v>0.83538633818589025</c:v>
                </c:pt>
                <c:pt idx="99979">
                  <c:v>0.83575961179544622</c:v>
                </c:pt>
                <c:pt idx="99980">
                  <c:v>0.83582089552238814</c:v>
                </c:pt>
                <c:pt idx="99981">
                  <c:v>0.83588213353226415</c:v>
                </c:pt>
                <c:pt idx="99982">
                  <c:v>0.83550913838120111</c:v>
                </c:pt>
                <c:pt idx="99983">
                  <c:v>0.83613288540500197</c:v>
                </c:pt>
                <c:pt idx="99984">
                  <c:v>0.83582089552238814</c:v>
                </c:pt>
                <c:pt idx="99985">
                  <c:v>0.83613288540500197</c:v>
                </c:pt>
                <c:pt idx="99986">
                  <c:v>0.83613288540500197</c:v>
                </c:pt>
                <c:pt idx="99987">
                  <c:v>0.83544776119402997</c:v>
                </c:pt>
                <c:pt idx="99988">
                  <c:v>0.83588213353226415</c:v>
                </c:pt>
                <c:pt idx="99989">
                  <c:v>0.83557046979865779</c:v>
                </c:pt>
                <c:pt idx="99990">
                  <c:v>0.8356317554975774</c:v>
                </c:pt>
                <c:pt idx="99991">
                  <c:v>0.83557046979865779</c:v>
                </c:pt>
                <c:pt idx="99992">
                  <c:v>0.83575961179544622</c:v>
                </c:pt>
                <c:pt idx="99993">
                  <c:v>0.83575961179544622</c:v>
                </c:pt>
                <c:pt idx="99994">
                  <c:v>0.83613288540500197</c:v>
                </c:pt>
                <c:pt idx="99995">
                  <c:v>0.83607169529499625</c:v>
                </c:pt>
                <c:pt idx="99996">
                  <c:v>0.83575961179544611</c:v>
                </c:pt>
                <c:pt idx="99997">
                  <c:v>0.83550913838120111</c:v>
                </c:pt>
                <c:pt idx="99998">
                  <c:v>0.83525903838986215</c:v>
                </c:pt>
                <c:pt idx="99999">
                  <c:v>0.8356317554975774</c:v>
                </c:pt>
                <c:pt idx="100000">
                  <c:v>0.8356317554975774</c:v>
                </c:pt>
                <c:pt idx="100001">
                  <c:v>0.83525903838986215</c:v>
                </c:pt>
                <c:pt idx="100002">
                  <c:v>0.83550913838120111</c:v>
                </c:pt>
                <c:pt idx="100003">
                  <c:v>0.83544776119402997</c:v>
                </c:pt>
                <c:pt idx="100004">
                  <c:v>0.83613288540500197</c:v>
                </c:pt>
                <c:pt idx="100005">
                  <c:v>0.83607169529499625</c:v>
                </c:pt>
                <c:pt idx="100006">
                  <c:v>0.83613288540500197</c:v>
                </c:pt>
                <c:pt idx="100007">
                  <c:v>0.83613288540500197</c:v>
                </c:pt>
                <c:pt idx="100008">
                  <c:v>0.83544776119402997</c:v>
                </c:pt>
                <c:pt idx="100009">
                  <c:v>0.83582089552238814</c:v>
                </c:pt>
                <c:pt idx="100010">
                  <c:v>0.83588213353226415</c:v>
                </c:pt>
                <c:pt idx="100011">
                  <c:v>0.83594332587621178</c:v>
                </c:pt>
                <c:pt idx="100012">
                  <c:v>0.83594332587621178</c:v>
                </c:pt>
                <c:pt idx="100013">
                  <c:v>0.83525903838986215</c:v>
                </c:pt>
                <c:pt idx="100014">
                  <c:v>0.83550913838120111</c:v>
                </c:pt>
                <c:pt idx="100015">
                  <c:v>0.83582089552238814</c:v>
                </c:pt>
                <c:pt idx="100016">
                  <c:v>0.83575961179544622</c:v>
                </c:pt>
                <c:pt idx="100017">
                  <c:v>0.83607169529499625</c:v>
                </c:pt>
                <c:pt idx="100018">
                  <c:v>0.83613288540500197</c:v>
                </c:pt>
                <c:pt idx="100019">
                  <c:v>0.83613288540500197</c:v>
                </c:pt>
                <c:pt idx="100020">
                  <c:v>0.83607169529499625</c:v>
                </c:pt>
                <c:pt idx="100021">
                  <c:v>0.83607169529499625</c:v>
                </c:pt>
                <c:pt idx="100022">
                  <c:v>0.83575961179544611</c:v>
                </c:pt>
                <c:pt idx="100023">
                  <c:v>0.83575961179544611</c:v>
                </c:pt>
                <c:pt idx="100024">
                  <c:v>0.83575961179544611</c:v>
                </c:pt>
                <c:pt idx="100025">
                  <c:v>0.83613288540500197</c:v>
                </c:pt>
                <c:pt idx="100026">
                  <c:v>0.83619402985074631</c:v>
                </c:pt>
                <c:pt idx="100027">
                  <c:v>0.83513614323013807</c:v>
                </c:pt>
                <c:pt idx="100028">
                  <c:v>0.83582089552238814</c:v>
                </c:pt>
                <c:pt idx="100029">
                  <c:v>0.83575961179544622</c:v>
                </c:pt>
                <c:pt idx="100030">
                  <c:v>0.83582089552238814</c:v>
                </c:pt>
                <c:pt idx="100031">
                  <c:v>0.83588213353226415</c:v>
                </c:pt>
                <c:pt idx="100032">
                  <c:v>0.83557046979865779</c:v>
                </c:pt>
                <c:pt idx="100033">
                  <c:v>0.83594332587621178</c:v>
                </c:pt>
                <c:pt idx="100034">
                  <c:v>0.83594332587621178</c:v>
                </c:pt>
                <c:pt idx="100035">
                  <c:v>0.83588213353226415</c:v>
                </c:pt>
                <c:pt idx="100036">
                  <c:v>0.83607169529499625</c:v>
                </c:pt>
                <c:pt idx="100037">
                  <c:v>0.83601045946955543</c:v>
                </c:pt>
                <c:pt idx="100038">
                  <c:v>0.83607169529499625</c:v>
                </c:pt>
                <c:pt idx="100039">
                  <c:v>0.83613288540500197</c:v>
                </c:pt>
                <c:pt idx="100040">
                  <c:v>0.83582089552238814</c:v>
                </c:pt>
                <c:pt idx="100041">
                  <c:v>0.83550913838120111</c:v>
                </c:pt>
                <c:pt idx="100042">
                  <c:v>0.83557046979865779</c:v>
                </c:pt>
                <c:pt idx="100043">
                  <c:v>0.8356317554975774</c:v>
                </c:pt>
                <c:pt idx="100044">
                  <c:v>0.83594332587621178</c:v>
                </c:pt>
                <c:pt idx="100045">
                  <c:v>0.83594332587621178</c:v>
                </c:pt>
                <c:pt idx="100046">
                  <c:v>0.83594332587621178</c:v>
                </c:pt>
                <c:pt idx="100047">
                  <c:v>0.8356317554975774</c:v>
                </c:pt>
                <c:pt idx="100048">
                  <c:v>0.83569299552906118</c:v>
                </c:pt>
                <c:pt idx="100049">
                  <c:v>0.83569299552906118</c:v>
                </c:pt>
                <c:pt idx="100050">
                  <c:v>0.8356317554975774</c:v>
                </c:pt>
                <c:pt idx="100051">
                  <c:v>0.83594332587621178</c:v>
                </c:pt>
                <c:pt idx="100052">
                  <c:v>0.83594332587621178</c:v>
                </c:pt>
                <c:pt idx="100053">
                  <c:v>0.8356317554975774</c:v>
                </c:pt>
                <c:pt idx="100054">
                  <c:v>0.83600447260529276</c:v>
                </c:pt>
                <c:pt idx="100055">
                  <c:v>0.83600447260529276</c:v>
                </c:pt>
                <c:pt idx="100056">
                  <c:v>0.8356317554975774</c:v>
                </c:pt>
                <c:pt idx="100057">
                  <c:v>0.83557046979865779</c:v>
                </c:pt>
                <c:pt idx="100058">
                  <c:v>0.83588213353226415</c:v>
                </c:pt>
                <c:pt idx="100059">
                  <c:v>0.83619402985074631</c:v>
                </c:pt>
                <c:pt idx="100060">
                  <c:v>0.83619402985074631</c:v>
                </c:pt>
                <c:pt idx="100061">
                  <c:v>0.83650615901455772</c:v>
                </c:pt>
                <c:pt idx="100062">
                  <c:v>0.83613288540500197</c:v>
                </c:pt>
                <c:pt idx="100063">
                  <c:v>0.83613288540500197</c:v>
                </c:pt>
                <c:pt idx="100064">
                  <c:v>0.83619402985074631</c:v>
                </c:pt>
                <c:pt idx="100065">
                  <c:v>0.83625512868332708</c:v>
                </c:pt>
                <c:pt idx="100066">
                  <c:v>0.83550913838120111</c:v>
                </c:pt>
                <c:pt idx="100067">
                  <c:v>0.83588213353226415</c:v>
                </c:pt>
                <c:pt idx="100068">
                  <c:v>0.83594332587621178</c:v>
                </c:pt>
                <c:pt idx="100069">
                  <c:v>0.8356317554975774</c:v>
                </c:pt>
                <c:pt idx="100070">
                  <c:v>0.83600447260529276</c:v>
                </c:pt>
                <c:pt idx="100071">
                  <c:v>0.8356317554975774</c:v>
                </c:pt>
                <c:pt idx="100072">
                  <c:v>0.83594332587621178</c:v>
                </c:pt>
                <c:pt idx="100073">
                  <c:v>0.83594332587621178</c:v>
                </c:pt>
                <c:pt idx="100074">
                  <c:v>0.83557046979865779</c:v>
                </c:pt>
                <c:pt idx="100075">
                  <c:v>0.83557046979865779</c:v>
                </c:pt>
                <c:pt idx="100076">
                  <c:v>0.83625512868332708</c:v>
                </c:pt>
                <c:pt idx="100077">
                  <c:v>0.83625512868332708</c:v>
                </c:pt>
                <c:pt idx="100078">
                  <c:v>0.83588213353226415</c:v>
                </c:pt>
                <c:pt idx="100079">
                  <c:v>0.83619402985074631</c:v>
                </c:pt>
                <c:pt idx="100080">
                  <c:v>0.83575961179544611</c:v>
                </c:pt>
                <c:pt idx="100081">
                  <c:v>0.83607169529499625</c:v>
                </c:pt>
                <c:pt idx="100082">
                  <c:v>0.8363840119536794</c:v>
                </c:pt>
                <c:pt idx="100083">
                  <c:v>0.83607169529499625</c:v>
                </c:pt>
                <c:pt idx="100084">
                  <c:v>0.83575961179544611</c:v>
                </c:pt>
                <c:pt idx="100085">
                  <c:v>0.83607169529499625</c:v>
                </c:pt>
                <c:pt idx="100086">
                  <c:v>0.83601045946955543</c:v>
                </c:pt>
                <c:pt idx="100087">
                  <c:v>0.83601045946955543</c:v>
                </c:pt>
                <c:pt idx="100088">
                  <c:v>0.83601045946955543</c:v>
                </c:pt>
                <c:pt idx="100089">
                  <c:v>0.83575961179544611</c:v>
                </c:pt>
                <c:pt idx="100090">
                  <c:v>0.83619402985074631</c:v>
                </c:pt>
                <c:pt idx="100091">
                  <c:v>0.83582089552238814</c:v>
                </c:pt>
                <c:pt idx="100092">
                  <c:v>0.83613288540500197</c:v>
                </c:pt>
                <c:pt idx="100093">
                  <c:v>0.83613288540500197</c:v>
                </c:pt>
                <c:pt idx="100094">
                  <c:v>0.83613288540500197</c:v>
                </c:pt>
                <c:pt idx="100095">
                  <c:v>0.83613288540500197</c:v>
                </c:pt>
                <c:pt idx="100096">
                  <c:v>0.83619402985074631</c:v>
                </c:pt>
                <c:pt idx="100097">
                  <c:v>0.83619402985074631</c:v>
                </c:pt>
                <c:pt idx="100098">
                  <c:v>0.83650615901455772</c:v>
                </c:pt>
                <c:pt idx="100099">
                  <c:v>0.83650615901455772</c:v>
                </c:pt>
                <c:pt idx="100100">
                  <c:v>0.83650615901455772</c:v>
                </c:pt>
                <c:pt idx="100101">
                  <c:v>0.83613288540500197</c:v>
                </c:pt>
                <c:pt idx="100102">
                  <c:v>0.83613288540500197</c:v>
                </c:pt>
                <c:pt idx="100103">
                  <c:v>0.83588213353226415</c:v>
                </c:pt>
                <c:pt idx="100104">
                  <c:v>0.83588213353226415</c:v>
                </c:pt>
                <c:pt idx="100105">
                  <c:v>0.83588213353226415</c:v>
                </c:pt>
                <c:pt idx="100106">
                  <c:v>0.83613288540500197</c:v>
                </c:pt>
                <c:pt idx="100107">
                  <c:v>0.83575961179544611</c:v>
                </c:pt>
                <c:pt idx="100108">
                  <c:v>0.83575961179544611</c:v>
                </c:pt>
                <c:pt idx="100109">
                  <c:v>0.83613288540500197</c:v>
                </c:pt>
                <c:pt idx="100110">
                  <c:v>0.83619402985074631</c:v>
                </c:pt>
                <c:pt idx="100111">
                  <c:v>0.83619402985074631</c:v>
                </c:pt>
                <c:pt idx="100112">
                  <c:v>0.83588213353226415</c:v>
                </c:pt>
                <c:pt idx="100113">
                  <c:v>0.83631618195376578</c:v>
                </c:pt>
                <c:pt idx="100114">
                  <c:v>0.83557046979865779</c:v>
                </c:pt>
                <c:pt idx="100115">
                  <c:v>0.83594332587621178</c:v>
                </c:pt>
                <c:pt idx="100116">
                  <c:v>0.8353204172876304</c:v>
                </c:pt>
                <c:pt idx="100117">
                  <c:v>0.8356317554975774</c:v>
                </c:pt>
                <c:pt idx="100118">
                  <c:v>0.83557046979865779</c:v>
                </c:pt>
                <c:pt idx="100119">
                  <c:v>0.83588213353226415</c:v>
                </c:pt>
                <c:pt idx="100120">
                  <c:v>0.83588213353226415</c:v>
                </c:pt>
                <c:pt idx="100121">
                  <c:v>0.83619402985074631</c:v>
                </c:pt>
                <c:pt idx="100122">
                  <c:v>0.83613288540500197</c:v>
                </c:pt>
                <c:pt idx="100123">
                  <c:v>0.83613288540500197</c:v>
                </c:pt>
                <c:pt idx="100124">
                  <c:v>0.83613288540500197</c:v>
                </c:pt>
                <c:pt idx="100125">
                  <c:v>0.83575961179544611</c:v>
                </c:pt>
                <c:pt idx="100126">
                  <c:v>0.83644510828976859</c:v>
                </c:pt>
                <c:pt idx="100127">
                  <c:v>0.83613288540500197</c:v>
                </c:pt>
                <c:pt idx="100128">
                  <c:v>0.83607169529499625</c:v>
                </c:pt>
                <c:pt idx="100129">
                  <c:v>0.83613288540500197</c:v>
                </c:pt>
                <c:pt idx="100130">
                  <c:v>0.83619402985074631</c:v>
                </c:pt>
                <c:pt idx="100131">
                  <c:v>0.83550913838120111</c:v>
                </c:pt>
                <c:pt idx="100132">
                  <c:v>0.83550913838120111</c:v>
                </c:pt>
                <c:pt idx="100133">
                  <c:v>0.83588213353226415</c:v>
                </c:pt>
                <c:pt idx="100134">
                  <c:v>0.8356317554975774</c:v>
                </c:pt>
                <c:pt idx="100135">
                  <c:v>0.83600447260529276</c:v>
                </c:pt>
                <c:pt idx="100136">
                  <c:v>0.8356317554975774</c:v>
                </c:pt>
                <c:pt idx="100137">
                  <c:v>0.83594332587621178</c:v>
                </c:pt>
                <c:pt idx="100138">
                  <c:v>0.83594332587621178</c:v>
                </c:pt>
                <c:pt idx="100139">
                  <c:v>0.83550913838120111</c:v>
                </c:pt>
                <c:pt idx="100140">
                  <c:v>0.83613288540500197</c:v>
                </c:pt>
                <c:pt idx="100141">
                  <c:v>0.83575961179544611</c:v>
                </c:pt>
                <c:pt idx="100142">
                  <c:v>0.83582089552238814</c:v>
                </c:pt>
                <c:pt idx="100143">
                  <c:v>0.83650615901455772</c:v>
                </c:pt>
                <c:pt idx="100144">
                  <c:v>0.83644510828976859</c:v>
                </c:pt>
                <c:pt idx="100145">
                  <c:v>0.83607169529499625</c:v>
                </c:pt>
                <c:pt idx="100146">
                  <c:v>0.83613288540500197</c:v>
                </c:pt>
                <c:pt idx="100147">
                  <c:v>0.83575961179544611</c:v>
                </c:pt>
                <c:pt idx="100148">
                  <c:v>0.83607169529499625</c:v>
                </c:pt>
                <c:pt idx="100149">
                  <c:v>0.83613288540500197</c:v>
                </c:pt>
                <c:pt idx="100150">
                  <c:v>0.83650615901455772</c:v>
                </c:pt>
                <c:pt idx="100151">
                  <c:v>0.83569828230022403</c:v>
                </c:pt>
                <c:pt idx="100152">
                  <c:v>0.83601045946955543</c:v>
                </c:pt>
                <c:pt idx="100153">
                  <c:v>0.8363840119536794</c:v>
                </c:pt>
                <c:pt idx="100154">
                  <c:v>0.83607169529499625</c:v>
                </c:pt>
                <c:pt idx="100155">
                  <c:v>0.83644510828976859</c:v>
                </c:pt>
                <c:pt idx="100156">
                  <c:v>0.83613288540500197</c:v>
                </c:pt>
                <c:pt idx="100157">
                  <c:v>0.83588213353226415</c:v>
                </c:pt>
                <c:pt idx="100158">
                  <c:v>0.83588213353226415</c:v>
                </c:pt>
                <c:pt idx="100159">
                  <c:v>0.83588213353226415</c:v>
                </c:pt>
                <c:pt idx="100160">
                  <c:v>0.83613288540500197</c:v>
                </c:pt>
                <c:pt idx="100161">
                  <c:v>0.83569828230022403</c:v>
                </c:pt>
                <c:pt idx="100162">
                  <c:v>0.83569828230022403</c:v>
                </c:pt>
                <c:pt idx="100163">
                  <c:v>0.83575961179544611</c:v>
                </c:pt>
                <c:pt idx="100164">
                  <c:v>0.83575961179544611</c:v>
                </c:pt>
                <c:pt idx="100165">
                  <c:v>0.83607169529499625</c:v>
                </c:pt>
                <c:pt idx="100166">
                  <c:v>0.83607169529499636</c:v>
                </c:pt>
                <c:pt idx="100167">
                  <c:v>0.83607169529499625</c:v>
                </c:pt>
                <c:pt idx="100168">
                  <c:v>0.83613288540500197</c:v>
                </c:pt>
                <c:pt idx="100169">
                  <c:v>0.83582089552238814</c:v>
                </c:pt>
                <c:pt idx="100170">
                  <c:v>0.83550913838120111</c:v>
                </c:pt>
                <c:pt idx="100171">
                  <c:v>0.83557046979865779</c:v>
                </c:pt>
                <c:pt idx="100172">
                  <c:v>0.83557046979865779</c:v>
                </c:pt>
                <c:pt idx="100173">
                  <c:v>0.83557046979865779</c:v>
                </c:pt>
                <c:pt idx="100174">
                  <c:v>0.83588213353226415</c:v>
                </c:pt>
                <c:pt idx="100175">
                  <c:v>0.83557046979865779</c:v>
                </c:pt>
                <c:pt idx="100176">
                  <c:v>0.83594332587621178</c:v>
                </c:pt>
                <c:pt idx="100177">
                  <c:v>0.83594332587621178</c:v>
                </c:pt>
                <c:pt idx="100178">
                  <c:v>0.83557046979865779</c:v>
                </c:pt>
                <c:pt idx="100179">
                  <c:v>0.83582089552238814</c:v>
                </c:pt>
                <c:pt idx="100180">
                  <c:v>0.83613288540500186</c:v>
                </c:pt>
                <c:pt idx="100181">
                  <c:v>0.83575961179544622</c:v>
                </c:pt>
                <c:pt idx="100182">
                  <c:v>0.83532486930545191</c:v>
                </c:pt>
                <c:pt idx="100183">
                  <c:v>0.83569828230022403</c:v>
                </c:pt>
                <c:pt idx="100184">
                  <c:v>0.83607169529499636</c:v>
                </c:pt>
                <c:pt idx="100185">
                  <c:v>0.83569828230022403</c:v>
                </c:pt>
                <c:pt idx="100186">
                  <c:v>0.83532486930545191</c:v>
                </c:pt>
                <c:pt idx="100187">
                  <c:v>0.83601045946955543</c:v>
                </c:pt>
                <c:pt idx="100188">
                  <c:v>0.83607169529499625</c:v>
                </c:pt>
                <c:pt idx="100189">
                  <c:v>0.83607169529499625</c:v>
                </c:pt>
                <c:pt idx="100190">
                  <c:v>0.8363840119536794</c:v>
                </c:pt>
                <c:pt idx="100191">
                  <c:v>0.83569828230022403</c:v>
                </c:pt>
                <c:pt idx="100192">
                  <c:v>0.83607169529499625</c:v>
                </c:pt>
                <c:pt idx="100193">
                  <c:v>0.83613288540500197</c:v>
                </c:pt>
                <c:pt idx="100194">
                  <c:v>0.83582089552238814</c:v>
                </c:pt>
                <c:pt idx="100195">
                  <c:v>0.83544776119402997</c:v>
                </c:pt>
                <c:pt idx="100196">
                  <c:v>0.83582089552238814</c:v>
                </c:pt>
                <c:pt idx="100197">
                  <c:v>0.83582089552238814</c:v>
                </c:pt>
                <c:pt idx="100198">
                  <c:v>0.83544776119402997</c:v>
                </c:pt>
                <c:pt idx="100199">
                  <c:v>0.83582089552238814</c:v>
                </c:pt>
                <c:pt idx="100200">
                  <c:v>0.83550913838120111</c:v>
                </c:pt>
                <c:pt idx="100201">
                  <c:v>0.83594332587621178</c:v>
                </c:pt>
                <c:pt idx="100202">
                  <c:v>0.83557046979865779</c:v>
                </c:pt>
                <c:pt idx="100203">
                  <c:v>0.83557046979865779</c:v>
                </c:pt>
                <c:pt idx="100204">
                  <c:v>0.83625512868332708</c:v>
                </c:pt>
                <c:pt idx="100205">
                  <c:v>0.83594332587621178</c:v>
                </c:pt>
                <c:pt idx="100206">
                  <c:v>0.8356317554975774</c:v>
                </c:pt>
                <c:pt idx="100207">
                  <c:v>0.83557046979865779</c:v>
                </c:pt>
                <c:pt idx="100208">
                  <c:v>0.83594332587621178</c:v>
                </c:pt>
                <c:pt idx="100209">
                  <c:v>0.83588213353226415</c:v>
                </c:pt>
                <c:pt idx="100210">
                  <c:v>0.83625512868332708</c:v>
                </c:pt>
                <c:pt idx="100211">
                  <c:v>0.83625512868332708</c:v>
                </c:pt>
                <c:pt idx="100212">
                  <c:v>0.83619402985074631</c:v>
                </c:pt>
                <c:pt idx="100213">
                  <c:v>0.83613288540500197</c:v>
                </c:pt>
                <c:pt idx="100214">
                  <c:v>0.83613288540500197</c:v>
                </c:pt>
                <c:pt idx="100215">
                  <c:v>0.83575961179544611</c:v>
                </c:pt>
                <c:pt idx="100216">
                  <c:v>0.83569828230022403</c:v>
                </c:pt>
                <c:pt idx="100217">
                  <c:v>0.83575961179544622</c:v>
                </c:pt>
                <c:pt idx="100218">
                  <c:v>0.83582089552238814</c:v>
                </c:pt>
                <c:pt idx="100219">
                  <c:v>0.83582089552238814</c:v>
                </c:pt>
                <c:pt idx="100220">
                  <c:v>0.83588213353226415</c:v>
                </c:pt>
                <c:pt idx="100221">
                  <c:v>0.83625512868332708</c:v>
                </c:pt>
                <c:pt idx="100222">
                  <c:v>0.83594332587621178</c:v>
                </c:pt>
                <c:pt idx="100223">
                  <c:v>0.83557046979865779</c:v>
                </c:pt>
                <c:pt idx="100224">
                  <c:v>0.83557046979865779</c:v>
                </c:pt>
                <c:pt idx="100225">
                  <c:v>0.83557046979865779</c:v>
                </c:pt>
                <c:pt idx="100226">
                  <c:v>0.8356317554975774</c:v>
                </c:pt>
                <c:pt idx="100227">
                  <c:v>0.83594332587621178</c:v>
                </c:pt>
                <c:pt idx="100228">
                  <c:v>0.83569299552906118</c:v>
                </c:pt>
                <c:pt idx="100229">
                  <c:v>0.83569299552906118</c:v>
                </c:pt>
                <c:pt idx="100230">
                  <c:v>0.83569299552906118</c:v>
                </c:pt>
                <c:pt idx="100231">
                  <c:v>0.8357541899441342</c:v>
                </c:pt>
                <c:pt idx="100232">
                  <c:v>0.83606557377049184</c:v>
                </c:pt>
                <c:pt idx="100233">
                  <c:v>0.8357541899441342</c:v>
                </c:pt>
                <c:pt idx="100234">
                  <c:v>0.8357541899441342</c:v>
                </c:pt>
                <c:pt idx="100235">
                  <c:v>0.8356317554975774</c:v>
                </c:pt>
                <c:pt idx="100236">
                  <c:v>0.83550913838120111</c:v>
                </c:pt>
                <c:pt idx="100237">
                  <c:v>0.83544776119402997</c:v>
                </c:pt>
                <c:pt idx="100238">
                  <c:v>0.83575961179544622</c:v>
                </c:pt>
                <c:pt idx="100239">
                  <c:v>0.83582089552238814</c:v>
                </c:pt>
                <c:pt idx="100240">
                  <c:v>0.83550913838120111</c:v>
                </c:pt>
                <c:pt idx="100241">
                  <c:v>0.83550913838120111</c:v>
                </c:pt>
                <c:pt idx="100242">
                  <c:v>0.83519761372110379</c:v>
                </c:pt>
                <c:pt idx="100243">
                  <c:v>0.83557046979865779</c:v>
                </c:pt>
                <c:pt idx="100244">
                  <c:v>0.83588213353226415</c:v>
                </c:pt>
                <c:pt idx="100245">
                  <c:v>0.83557046979865779</c:v>
                </c:pt>
                <c:pt idx="100246">
                  <c:v>0.83550913838120111</c:v>
                </c:pt>
                <c:pt idx="100247">
                  <c:v>0.83582089552238814</c:v>
                </c:pt>
                <c:pt idx="100248">
                  <c:v>0.83582089552238814</c:v>
                </c:pt>
                <c:pt idx="100249">
                  <c:v>0.83619402985074631</c:v>
                </c:pt>
                <c:pt idx="100250">
                  <c:v>0.83613288540500197</c:v>
                </c:pt>
                <c:pt idx="100251">
                  <c:v>0.83613288540500197</c:v>
                </c:pt>
                <c:pt idx="100252">
                  <c:v>0.83650615901455772</c:v>
                </c:pt>
                <c:pt idx="100253">
                  <c:v>0.83619402985074631</c:v>
                </c:pt>
                <c:pt idx="100254">
                  <c:v>0.83588213353226415</c:v>
                </c:pt>
                <c:pt idx="100255">
                  <c:v>0.83588213353226415</c:v>
                </c:pt>
                <c:pt idx="100256">
                  <c:v>0.83619402985074631</c:v>
                </c:pt>
                <c:pt idx="100257">
                  <c:v>0.83588213353226415</c:v>
                </c:pt>
                <c:pt idx="100258">
                  <c:v>0.83557046979865779</c:v>
                </c:pt>
                <c:pt idx="100259">
                  <c:v>0.83588213353226415</c:v>
                </c:pt>
                <c:pt idx="100260">
                  <c:v>0.83588213353226415</c:v>
                </c:pt>
                <c:pt idx="100261">
                  <c:v>0.83594332587621178</c:v>
                </c:pt>
                <c:pt idx="100262">
                  <c:v>0.83594332587621178</c:v>
                </c:pt>
                <c:pt idx="100263">
                  <c:v>0.83550913838120111</c:v>
                </c:pt>
                <c:pt idx="100264">
                  <c:v>0.83582089552238814</c:v>
                </c:pt>
                <c:pt idx="100265">
                  <c:v>0.83550913838120111</c:v>
                </c:pt>
                <c:pt idx="100266">
                  <c:v>0.83588213353226415</c:v>
                </c:pt>
                <c:pt idx="100267">
                  <c:v>0.83588213353226415</c:v>
                </c:pt>
                <c:pt idx="100268">
                  <c:v>0.83550913838120111</c:v>
                </c:pt>
                <c:pt idx="100269">
                  <c:v>0.83588213353226415</c:v>
                </c:pt>
                <c:pt idx="100270">
                  <c:v>0.83588213353226415</c:v>
                </c:pt>
                <c:pt idx="100271">
                  <c:v>0.83550913838120111</c:v>
                </c:pt>
                <c:pt idx="100272">
                  <c:v>0.83544776119402997</c:v>
                </c:pt>
                <c:pt idx="100273">
                  <c:v>0.83582089552238814</c:v>
                </c:pt>
                <c:pt idx="100274">
                  <c:v>0.83582089552238814</c:v>
                </c:pt>
                <c:pt idx="100275">
                  <c:v>0.83575961179544611</c:v>
                </c:pt>
                <c:pt idx="100276">
                  <c:v>0.83601045946955543</c:v>
                </c:pt>
                <c:pt idx="100277">
                  <c:v>0.8363840119536794</c:v>
                </c:pt>
                <c:pt idx="100278">
                  <c:v>0.83594917787742895</c:v>
                </c:pt>
                <c:pt idx="100279">
                  <c:v>0.8362616822429908</c:v>
                </c:pt>
                <c:pt idx="100280">
                  <c:v>0.83601045946955543</c:v>
                </c:pt>
                <c:pt idx="100281">
                  <c:v>0.83607169529499625</c:v>
                </c:pt>
                <c:pt idx="100282">
                  <c:v>0.8363840119536794</c:v>
                </c:pt>
                <c:pt idx="100283">
                  <c:v>0.83601045946955543</c:v>
                </c:pt>
                <c:pt idx="100284">
                  <c:v>0.83594917787742895</c:v>
                </c:pt>
                <c:pt idx="100285">
                  <c:v>0.83632286995515692</c:v>
                </c:pt>
                <c:pt idx="100286">
                  <c:v>0.83601045946955543</c:v>
                </c:pt>
                <c:pt idx="100287">
                  <c:v>0.83607169529499625</c:v>
                </c:pt>
                <c:pt idx="100288">
                  <c:v>0.83607169529499625</c:v>
                </c:pt>
                <c:pt idx="100289">
                  <c:v>0.83569828230022403</c:v>
                </c:pt>
                <c:pt idx="100290">
                  <c:v>0.83538633818589025</c:v>
                </c:pt>
                <c:pt idx="100291">
                  <c:v>0.83538633818589025</c:v>
                </c:pt>
                <c:pt idx="100292">
                  <c:v>0.83582089552238814</c:v>
                </c:pt>
                <c:pt idx="100293">
                  <c:v>0.83519761372110379</c:v>
                </c:pt>
                <c:pt idx="100294">
                  <c:v>0.83557046979865779</c:v>
                </c:pt>
                <c:pt idx="100295">
                  <c:v>0.83525903838986215</c:v>
                </c:pt>
                <c:pt idx="100296">
                  <c:v>0.83550913838120111</c:v>
                </c:pt>
                <c:pt idx="100297">
                  <c:v>0.83550913838120111</c:v>
                </c:pt>
                <c:pt idx="100298">
                  <c:v>0.83613288540500197</c:v>
                </c:pt>
                <c:pt idx="100299">
                  <c:v>0.83575961179544622</c:v>
                </c:pt>
                <c:pt idx="100300">
                  <c:v>0.83582089552238814</c:v>
                </c:pt>
                <c:pt idx="100301">
                  <c:v>0.83582089552238814</c:v>
                </c:pt>
                <c:pt idx="100302">
                  <c:v>0.83582089552238814</c:v>
                </c:pt>
                <c:pt idx="100303">
                  <c:v>0.83544776119402997</c:v>
                </c:pt>
                <c:pt idx="100304">
                  <c:v>0.83575961179544622</c:v>
                </c:pt>
                <c:pt idx="100305">
                  <c:v>0.83544776119402997</c:v>
                </c:pt>
                <c:pt idx="100306">
                  <c:v>0.83544776119402997</c:v>
                </c:pt>
                <c:pt idx="100307">
                  <c:v>0.83575961179544622</c:v>
                </c:pt>
                <c:pt idx="100308">
                  <c:v>0.83607169529499625</c:v>
                </c:pt>
                <c:pt idx="100309">
                  <c:v>0.83601045946955543</c:v>
                </c:pt>
                <c:pt idx="100310">
                  <c:v>0.83601045946955543</c:v>
                </c:pt>
                <c:pt idx="100311">
                  <c:v>0.83601045946955543</c:v>
                </c:pt>
                <c:pt idx="100312">
                  <c:v>0.8363840119536794</c:v>
                </c:pt>
                <c:pt idx="100313">
                  <c:v>0.83607169529499625</c:v>
                </c:pt>
                <c:pt idx="100314">
                  <c:v>0.83575961179544622</c:v>
                </c:pt>
                <c:pt idx="100315">
                  <c:v>0.83582089552238814</c:v>
                </c:pt>
                <c:pt idx="100316">
                  <c:v>0.83544776119402997</c:v>
                </c:pt>
                <c:pt idx="100317">
                  <c:v>0.83544776119402997</c:v>
                </c:pt>
                <c:pt idx="100318">
                  <c:v>0.83544776119402997</c:v>
                </c:pt>
                <c:pt idx="100319">
                  <c:v>0.83619402985074631</c:v>
                </c:pt>
                <c:pt idx="100320">
                  <c:v>0.83613288540500197</c:v>
                </c:pt>
                <c:pt idx="100321">
                  <c:v>0.83607169529499625</c:v>
                </c:pt>
                <c:pt idx="100322">
                  <c:v>0.83575961179544611</c:v>
                </c:pt>
                <c:pt idx="100323">
                  <c:v>0.83575961179544611</c:v>
                </c:pt>
                <c:pt idx="100324">
                  <c:v>0.83601045946955543</c:v>
                </c:pt>
                <c:pt idx="100325">
                  <c:v>0.83632286995515692</c:v>
                </c:pt>
                <c:pt idx="100326">
                  <c:v>0.83601045946955543</c:v>
                </c:pt>
                <c:pt idx="100327">
                  <c:v>0.83601045946955543</c:v>
                </c:pt>
                <c:pt idx="100328">
                  <c:v>0.8363840119536794</c:v>
                </c:pt>
                <c:pt idx="100329">
                  <c:v>0.83607169529499625</c:v>
                </c:pt>
                <c:pt idx="100330">
                  <c:v>0.83619402985074631</c:v>
                </c:pt>
                <c:pt idx="100331">
                  <c:v>0.83613288540500197</c:v>
                </c:pt>
                <c:pt idx="100332">
                  <c:v>0.83613288540500197</c:v>
                </c:pt>
                <c:pt idx="100333">
                  <c:v>0.83619402985074631</c:v>
                </c:pt>
                <c:pt idx="100334">
                  <c:v>0.83650615901455772</c:v>
                </c:pt>
                <c:pt idx="100335">
                  <c:v>0.83613288540500197</c:v>
                </c:pt>
                <c:pt idx="100336">
                  <c:v>0.83607169529499625</c:v>
                </c:pt>
                <c:pt idx="100337">
                  <c:v>0.83575961179544611</c:v>
                </c:pt>
                <c:pt idx="100338">
                  <c:v>0.83607169529499625</c:v>
                </c:pt>
                <c:pt idx="100339">
                  <c:v>0.83607169529499625</c:v>
                </c:pt>
                <c:pt idx="100340">
                  <c:v>0.83613288540500197</c:v>
                </c:pt>
                <c:pt idx="100341">
                  <c:v>0.83619402985074631</c:v>
                </c:pt>
                <c:pt idx="100342">
                  <c:v>0.83625512868332708</c:v>
                </c:pt>
                <c:pt idx="100343">
                  <c:v>0.83550913838120111</c:v>
                </c:pt>
                <c:pt idx="100344">
                  <c:v>0.83582089552238814</c:v>
                </c:pt>
                <c:pt idx="100345">
                  <c:v>0.83550913838120111</c:v>
                </c:pt>
                <c:pt idx="100346">
                  <c:v>0.83588213353226415</c:v>
                </c:pt>
                <c:pt idx="100347">
                  <c:v>0.83588213353226415</c:v>
                </c:pt>
                <c:pt idx="100348">
                  <c:v>0.83594332587621178</c:v>
                </c:pt>
                <c:pt idx="100349">
                  <c:v>0.83594332587621178</c:v>
                </c:pt>
                <c:pt idx="100350">
                  <c:v>0.83594332587621178</c:v>
                </c:pt>
                <c:pt idx="100351">
                  <c:v>0.83613288540500197</c:v>
                </c:pt>
                <c:pt idx="100352">
                  <c:v>0.8363840119536794</c:v>
                </c:pt>
                <c:pt idx="100353">
                  <c:v>0.83601045946955543</c:v>
                </c:pt>
                <c:pt idx="100354">
                  <c:v>0.83601045946955543</c:v>
                </c:pt>
                <c:pt idx="100355">
                  <c:v>0.83601045946955543</c:v>
                </c:pt>
                <c:pt idx="100356">
                  <c:v>0.83607169529499625</c:v>
                </c:pt>
                <c:pt idx="100357">
                  <c:v>0.83607169529499625</c:v>
                </c:pt>
                <c:pt idx="100358">
                  <c:v>0.83644510828976859</c:v>
                </c:pt>
                <c:pt idx="100359">
                  <c:v>0.83569828230022403</c:v>
                </c:pt>
                <c:pt idx="100360">
                  <c:v>0.83569828230022403</c:v>
                </c:pt>
                <c:pt idx="100361">
                  <c:v>0.83544776119402997</c:v>
                </c:pt>
                <c:pt idx="100362">
                  <c:v>0.83582089552238814</c:v>
                </c:pt>
                <c:pt idx="100363">
                  <c:v>0.83582089552238814</c:v>
                </c:pt>
                <c:pt idx="100364">
                  <c:v>0.83582089552238814</c:v>
                </c:pt>
                <c:pt idx="100365">
                  <c:v>0.83582089552238814</c:v>
                </c:pt>
                <c:pt idx="100366">
                  <c:v>0.83582089552238814</c:v>
                </c:pt>
                <c:pt idx="100367">
                  <c:v>0.83575961179544622</c:v>
                </c:pt>
                <c:pt idx="100368">
                  <c:v>0.83644510828976859</c:v>
                </c:pt>
                <c:pt idx="100369">
                  <c:v>0.83644510828976859</c:v>
                </c:pt>
                <c:pt idx="100370">
                  <c:v>0.83644510828976859</c:v>
                </c:pt>
                <c:pt idx="100371">
                  <c:v>0.83613288540500197</c:v>
                </c:pt>
                <c:pt idx="100372">
                  <c:v>0.83613288540500197</c:v>
                </c:pt>
                <c:pt idx="100373">
                  <c:v>0.83607169529499625</c:v>
                </c:pt>
                <c:pt idx="100374">
                  <c:v>0.83601045946955543</c:v>
                </c:pt>
                <c:pt idx="100375">
                  <c:v>0.83607169529499625</c:v>
                </c:pt>
                <c:pt idx="100376">
                  <c:v>0.83575961179544611</c:v>
                </c:pt>
                <c:pt idx="100377">
                  <c:v>0.83613288540500197</c:v>
                </c:pt>
                <c:pt idx="100378">
                  <c:v>0.83575961179544611</c:v>
                </c:pt>
                <c:pt idx="100379">
                  <c:v>0.83607169529499625</c:v>
                </c:pt>
                <c:pt idx="100380">
                  <c:v>0.83613288540500197</c:v>
                </c:pt>
                <c:pt idx="100381">
                  <c:v>0.83613288540500197</c:v>
                </c:pt>
                <c:pt idx="100382">
                  <c:v>0.83607169529499625</c:v>
                </c:pt>
                <c:pt idx="100383">
                  <c:v>0.83607169529499625</c:v>
                </c:pt>
                <c:pt idx="100384">
                  <c:v>0.83601045946955543</c:v>
                </c:pt>
                <c:pt idx="100385">
                  <c:v>0.83607169529499625</c:v>
                </c:pt>
                <c:pt idx="100386">
                  <c:v>0.83582089552238814</c:v>
                </c:pt>
                <c:pt idx="100387">
                  <c:v>0.83575961179544622</c:v>
                </c:pt>
                <c:pt idx="100388">
                  <c:v>0.83613288540500197</c:v>
                </c:pt>
                <c:pt idx="100389">
                  <c:v>0.83582089552238814</c:v>
                </c:pt>
                <c:pt idx="100390">
                  <c:v>0.83575961179544622</c:v>
                </c:pt>
                <c:pt idx="100391">
                  <c:v>0.83544776119402997</c:v>
                </c:pt>
                <c:pt idx="100392">
                  <c:v>0.83575961179544611</c:v>
                </c:pt>
                <c:pt idx="100393">
                  <c:v>0.83569828230022403</c:v>
                </c:pt>
                <c:pt idx="100394">
                  <c:v>0.83601045946955543</c:v>
                </c:pt>
                <c:pt idx="100395">
                  <c:v>0.83607169529499625</c:v>
                </c:pt>
                <c:pt idx="100396">
                  <c:v>0.83607169529499625</c:v>
                </c:pt>
                <c:pt idx="100397">
                  <c:v>0.83607169529499625</c:v>
                </c:pt>
                <c:pt idx="100398">
                  <c:v>0.83601045946955543</c:v>
                </c:pt>
                <c:pt idx="100399">
                  <c:v>0.83632286995515692</c:v>
                </c:pt>
                <c:pt idx="100400">
                  <c:v>0.83594917787742895</c:v>
                </c:pt>
                <c:pt idx="100401">
                  <c:v>0.83632286995515692</c:v>
                </c:pt>
                <c:pt idx="100402">
                  <c:v>0.83601045946955543</c:v>
                </c:pt>
                <c:pt idx="100403">
                  <c:v>0.8363840119536794</c:v>
                </c:pt>
                <c:pt idx="100404">
                  <c:v>0.83613288540500197</c:v>
                </c:pt>
                <c:pt idx="100405">
                  <c:v>0.83550913838120111</c:v>
                </c:pt>
                <c:pt idx="100406">
                  <c:v>0.83557046979865779</c:v>
                </c:pt>
                <c:pt idx="100407">
                  <c:v>0.8356317554975774</c:v>
                </c:pt>
                <c:pt idx="100408">
                  <c:v>0.8356317554975774</c:v>
                </c:pt>
                <c:pt idx="100409">
                  <c:v>0.8356317554975774</c:v>
                </c:pt>
                <c:pt idx="100410">
                  <c:v>0.83594332587621178</c:v>
                </c:pt>
                <c:pt idx="100411">
                  <c:v>0.83550913838120111</c:v>
                </c:pt>
                <c:pt idx="100412">
                  <c:v>0.83544776119402997</c:v>
                </c:pt>
                <c:pt idx="100413">
                  <c:v>0.83613288540500197</c:v>
                </c:pt>
                <c:pt idx="100414">
                  <c:v>0.83613288540500197</c:v>
                </c:pt>
                <c:pt idx="100415">
                  <c:v>0.83650615901455772</c:v>
                </c:pt>
                <c:pt idx="100416">
                  <c:v>0.83613288540500197</c:v>
                </c:pt>
                <c:pt idx="100417">
                  <c:v>0.83575961179544611</c:v>
                </c:pt>
                <c:pt idx="100418">
                  <c:v>0.83607169529499625</c:v>
                </c:pt>
                <c:pt idx="100419">
                  <c:v>0.83607169529499625</c:v>
                </c:pt>
                <c:pt idx="100420">
                  <c:v>0.83607169529499625</c:v>
                </c:pt>
                <c:pt idx="100421">
                  <c:v>0.83575961179544611</c:v>
                </c:pt>
                <c:pt idx="100422">
                  <c:v>0.83575961179544611</c:v>
                </c:pt>
                <c:pt idx="100423">
                  <c:v>0.83575961179544611</c:v>
                </c:pt>
                <c:pt idx="100424">
                  <c:v>0.83582089552238814</c:v>
                </c:pt>
                <c:pt idx="100425">
                  <c:v>0.83582089552238814</c:v>
                </c:pt>
                <c:pt idx="100426">
                  <c:v>0.83550913838120111</c:v>
                </c:pt>
                <c:pt idx="100427">
                  <c:v>0.83519761372110379</c:v>
                </c:pt>
                <c:pt idx="100428">
                  <c:v>0.83519761372110379</c:v>
                </c:pt>
                <c:pt idx="100429">
                  <c:v>0.83588213353226415</c:v>
                </c:pt>
                <c:pt idx="100430">
                  <c:v>0.83550913838120111</c:v>
                </c:pt>
                <c:pt idx="100431">
                  <c:v>0.83582089552238814</c:v>
                </c:pt>
                <c:pt idx="100432">
                  <c:v>0.83613288540500197</c:v>
                </c:pt>
                <c:pt idx="100433">
                  <c:v>0.83607169529499625</c:v>
                </c:pt>
                <c:pt idx="100434">
                  <c:v>0.8363840119536794</c:v>
                </c:pt>
                <c:pt idx="100435">
                  <c:v>0.83607169529499625</c:v>
                </c:pt>
                <c:pt idx="100436">
                  <c:v>0.83607169529499625</c:v>
                </c:pt>
                <c:pt idx="100437">
                  <c:v>0.83601045946955543</c:v>
                </c:pt>
                <c:pt idx="100438">
                  <c:v>0.83601045946955543</c:v>
                </c:pt>
                <c:pt idx="100439">
                  <c:v>0.83601045946955543</c:v>
                </c:pt>
                <c:pt idx="100440">
                  <c:v>0.8363840119536794</c:v>
                </c:pt>
                <c:pt idx="100441">
                  <c:v>0.83569828230022403</c:v>
                </c:pt>
                <c:pt idx="100442">
                  <c:v>0.83575961179544622</c:v>
                </c:pt>
                <c:pt idx="100443">
                  <c:v>0.83575961179544622</c:v>
                </c:pt>
                <c:pt idx="100444">
                  <c:v>0.83550913838120111</c:v>
                </c:pt>
                <c:pt idx="100445">
                  <c:v>0.83557046979865779</c:v>
                </c:pt>
                <c:pt idx="100446">
                  <c:v>0.83557046979865779</c:v>
                </c:pt>
                <c:pt idx="100447">
                  <c:v>0.83557046979865779</c:v>
                </c:pt>
                <c:pt idx="100448">
                  <c:v>0.83550913838120111</c:v>
                </c:pt>
                <c:pt idx="100449">
                  <c:v>0.83544776119402997</c:v>
                </c:pt>
                <c:pt idx="100450">
                  <c:v>0.83613288540500197</c:v>
                </c:pt>
                <c:pt idx="100451">
                  <c:v>0.83613288540500197</c:v>
                </c:pt>
                <c:pt idx="100452">
                  <c:v>0.83607169529499625</c:v>
                </c:pt>
                <c:pt idx="100453">
                  <c:v>0.83601045946955543</c:v>
                </c:pt>
                <c:pt idx="100454">
                  <c:v>0.83601045946955543</c:v>
                </c:pt>
                <c:pt idx="100455">
                  <c:v>0.83632286995515692</c:v>
                </c:pt>
                <c:pt idx="100456">
                  <c:v>0.83632286995515692</c:v>
                </c:pt>
                <c:pt idx="100457">
                  <c:v>0.8363840119536794</c:v>
                </c:pt>
                <c:pt idx="100458">
                  <c:v>0.83575961179544622</c:v>
                </c:pt>
                <c:pt idx="100459">
                  <c:v>0.83550913838120111</c:v>
                </c:pt>
                <c:pt idx="100460">
                  <c:v>0.83582089552238814</c:v>
                </c:pt>
                <c:pt idx="100461">
                  <c:v>0.83575961179544622</c:v>
                </c:pt>
                <c:pt idx="100462">
                  <c:v>0.83582089552238814</c:v>
                </c:pt>
                <c:pt idx="100463">
                  <c:v>0.83550913838120111</c:v>
                </c:pt>
                <c:pt idx="100464">
                  <c:v>0.83550913838120111</c:v>
                </c:pt>
                <c:pt idx="100465">
                  <c:v>0.83582089552238814</c:v>
                </c:pt>
                <c:pt idx="100466">
                  <c:v>0.83538633818589025</c:v>
                </c:pt>
                <c:pt idx="100467">
                  <c:v>0.83582089552238814</c:v>
                </c:pt>
                <c:pt idx="100468">
                  <c:v>0.83625512868332708</c:v>
                </c:pt>
                <c:pt idx="100469">
                  <c:v>0.83619402985074631</c:v>
                </c:pt>
                <c:pt idx="100470">
                  <c:v>0.83575961179544611</c:v>
                </c:pt>
                <c:pt idx="100471">
                  <c:v>0.83575961179544611</c:v>
                </c:pt>
                <c:pt idx="100472">
                  <c:v>0.83607169529499625</c:v>
                </c:pt>
                <c:pt idx="100473">
                  <c:v>0.83607169529499625</c:v>
                </c:pt>
                <c:pt idx="100474">
                  <c:v>0.83601045946955543</c:v>
                </c:pt>
                <c:pt idx="100475">
                  <c:v>0.8363840119536794</c:v>
                </c:pt>
                <c:pt idx="100476">
                  <c:v>0.83563690698543147</c:v>
                </c:pt>
                <c:pt idx="100477">
                  <c:v>0.83594917787742895</c:v>
                </c:pt>
                <c:pt idx="100478">
                  <c:v>0.83601045946955543</c:v>
                </c:pt>
                <c:pt idx="100479">
                  <c:v>0.83569828230022403</c:v>
                </c:pt>
                <c:pt idx="100480">
                  <c:v>0.83544776119402997</c:v>
                </c:pt>
                <c:pt idx="100481">
                  <c:v>0.83544776119402997</c:v>
                </c:pt>
                <c:pt idx="100482">
                  <c:v>0.83538633818589025</c:v>
                </c:pt>
                <c:pt idx="100483">
                  <c:v>0.83569828230022403</c:v>
                </c:pt>
                <c:pt idx="100484">
                  <c:v>0.83575961179544622</c:v>
                </c:pt>
                <c:pt idx="100485">
                  <c:v>0.83550913838120111</c:v>
                </c:pt>
                <c:pt idx="100486">
                  <c:v>0.83588213353226415</c:v>
                </c:pt>
                <c:pt idx="100487">
                  <c:v>0.83557046979865779</c:v>
                </c:pt>
                <c:pt idx="100488">
                  <c:v>0.83550913838120111</c:v>
                </c:pt>
                <c:pt idx="100489">
                  <c:v>0.83582089552238814</c:v>
                </c:pt>
                <c:pt idx="100490">
                  <c:v>0.83619402985074631</c:v>
                </c:pt>
                <c:pt idx="100491">
                  <c:v>0.83613288540500197</c:v>
                </c:pt>
                <c:pt idx="100492">
                  <c:v>0.83613288540500197</c:v>
                </c:pt>
                <c:pt idx="100493">
                  <c:v>0.83607169529499625</c:v>
                </c:pt>
                <c:pt idx="100494">
                  <c:v>0.83613288540500197</c:v>
                </c:pt>
                <c:pt idx="100495">
                  <c:v>0.83607169529499625</c:v>
                </c:pt>
                <c:pt idx="100496">
                  <c:v>0.8363840119536794</c:v>
                </c:pt>
                <c:pt idx="100497">
                  <c:v>0.83563690698543147</c:v>
                </c:pt>
                <c:pt idx="100498">
                  <c:v>0.83532486930545191</c:v>
                </c:pt>
                <c:pt idx="100499">
                  <c:v>0.83569828230022403</c:v>
                </c:pt>
                <c:pt idx="100500">
                  <c:v>0.83582089552238814</c:v>
                </c:pt>
                <c:pt idx="100501">
                  <c:v>0.83557046979865779</c:v>
                </c:pt>
                <c:pt idx="100502">
                  <c:v>0.8356317554975774</c:v>
                </c:pt>
                <c:pt idx="100503">
                  <c:v>0.83569299552906118</c:v>
                </c:pt>
                <c:pt idx="100504">
                  <c:v>0.8356317554975774</c:v>
                </c:pt>
                <c:pt idx="100505">
                  <c:v>0.83557046979865779</c:v>
                </c:pt>
                <c:pt idx="100506">
                  <c:v>0.83588213353226415</c:v>
                </c:pt>
                <c:pt idx="100507">
                  <c:v>0.83550913838120111</c:v>
                </c:pt>
                <c:pt idx="100508">
                  <c:v>0.83582089552238814</c:v>
                </c:pt>
                <c:pt idx="100509">
                  <c:v>0.83582089552238814</c:v>
                </c:pt>
                <c:pt idx="100510">
                  <c:v>0.83582089552238814</c:v>
                </c:pt>
                <c:pt idx="100511">
                  <c:v>0.83575961179544622</c:v>
                </c:pt>
                <c:pt idx="100512">
                  <c:v>0.83563690698543147</c:v>
                </c:pt>
                <c:pt idx="100513">
                  <c:v>0.83594917787742895</c:v>
                </c:pt>
                <c:pt idx="100514">
                  <c:v>0.83594917787742895</c:v>
                </c:pt>
                <c:pt idx="100515">
                  <c:v>0.83601045946955543</c:v>
                </c:pt>
                <c:pt idx="100516">
                  <c:v>0.83607169529499625</c:v>
                </c:pt>
                <c:pt idx="100517">
                  <c:v>0.8363840119536794</c:v>
                </c:pt>
                <c:pt idx="100518">
                  <c:v>0.83607169529499625</c:v>
                </c:pt>
                <c:pt idx="100519">
                  <c:v>0.83607169529499625</c:v>
                </c:pt>
                <c:pt idx="100520">
                  <c:v>0.83607169529499625</c:v>
                </c:pt>
                <c:pt idx="100521">
                  <c:v>0.83607169529499625</c:v>
                </c:pt>
                <c:pt idx="100522">
                  <c:v>0.83607169529499625</c:v>
                </c:pt>
                <c:pt idx="100523">
                  <c:v>0.83601045946955543</c:v>
                </c:pt>
                <c:pt idx="100524">
                  <c:v>0.83632286995515692</c:v>
                </c:pt>
                <c:pt idx="100525">
                  <c:v>0.83607169529499625</c:v>
                </c:pt>
                <c:pt idx="100526">
                  <c:v>0.83601045946955543</c:v>
                </c:pt>
                <c:pt idx="100527">
                  <c:v>0.83601045946955543</c:v>
                </c:pt>
                <c:pt idx="100528">
                  <c:v>0.83607169529499625</c:v>
                </c:pt>
                <c:pt idx="100529">
                  <c:v>0.83582089552238814</c:v>
                </c:pt>
                <c:pt idx="100530">
                  <c:v>0.83594332587621178</c:v>
                </c:pt>
                <c:pt idx="100531">
                  <c:v>0.8356317554975774</c:v>
                </c:pt>
                <c:pt idx="100532">
                  <c:v>0.83525903838986215</c:v>
                </c:pt>
                <c:pt idx="100533">
                  <c:v>0.83588213353226415</c:v>
                </c:pt>
                <c:pt idx="100534">
                  <c:v>0.83550913838120111</c:v>
                </c:pt>
                <c:pt idx="100535">
                  <c:v>0.83588213353226415</c:v>
                </c:pt>
                <c:pt idx="100536">
                  <c:v>0.83557046979865779</c:v>
                </c:pt>
                <c:pt idx="100537">
                  <c:v>0.8356317554975774</c:v>
                </c:pt>
                <c:pt idx="100538">
                  <c:v>0.83569299552906118</c:v>
                </c:pt>
                <c:pt idx="100539">
                  <c:v>0.83600447260529276</c:v>
                </c:pt>
                <c:pt idx="100540">
                  <c:v>0.83594332587621178</c:v>
                </c:pt>
                <c:pt idx="100541">
                  <c:v>0.83557046979865779</c:v>
                </c:pt>
                <c:pt idx="100542">
                  <c:v>0.83557046979865779</c:v>
                </c:pt>
                <c:pt idx="100543">
                  <c:v>0.83582089552238814</c:v>
                </c:pt>
                <c:pt idx="100544">
                  <c:v>0.83644510828976859</c:v>
                </c:pt>
                <c:pt idx="100545">
                  <c:v>0.83644510828976859</c:v>
                </c:pt>
                <c:pt idx="100546">
                  <c:v>0.8363840119536794</c:v>
                </c:pt>
                <c:pt idx="100547">
                  <c:v>0.83632286995515692</c:v>
                </c:pt>
                <c:pt idx="100548">
                  <c:v>0.83632286995515692</c:v>
                </c:pt>
                <c:pt idx="100549">
                  <c:v>0.83601045946955543</c:v>
                </c:pt>
                <c:pt idx="100550">
                  <c:v>0.83601045946955543</c:v>
                </c:pt>
                <c:pt idx="100551">
                  <c:v>0.8363840119536794</c:v>
                </c:pt>
                <c:pt idx="100552">
                  <c:v>0.83601045946955543</c:v>
                </c:pt>
                <c:pt idx="100553">
                  <c:v>0.83601045946955543</c:v>
                </c:pt>
                <c:pt idx="100554">
                  <c:v>0.83601045946955543</c:v>
                </c:pt>
                <c:pt idx="100555">
                  <c:v>0.83601045946955543</c:v>
                </c:pt>
                <c:pt idx="100556">
                  <c:v>0.83632286995515692</c:v>
                </c:pt>
                <c:pt idx="100557">
                  <c:v>0.83601045946955543</c:v>
                </c:pt>
                <c:pt idx="100558">
                  <c:v>0.83601045946955543</c:v>
                </c:pt>
                <c:pt idx="100559">
                  <c:v>0.83601045946955543</c:v>
                </c:pt>
                <c:pt idx="100560">
                  <c:v>0.83632286995515692</c:v>
                </c:pt>
                <c:pt idx="100561">
                  <c:v>0.83632286995515692</c:v>
                </c:pt>
                <c:pt idx="100562">
                  <c:v>0.83601045946955543</c:v>
                </c:pt>
                <c:pt idx="100563">
                  <c:v>0.83563690698543147</c:v>
                </c:pt>
                <c:pt idx="100564">
                  <c:v>0.83632286995515692</c:v>
                </c:pt>
                <c:pt idx="100565">
                  <c:v>0.83601045946955543</c:v>
                </c:pt>
                <c:pt idx="100566">
                  <c:v>0.83601045946955543</c:v>
                </c:pt>
                <c:pt idx="100567">
                  <c:v>0.83632286995515692</c:v>
                </c:pt>
                <c:pt idx="100568">
                  <c:v>0.8363840119536794</c:v>
                </c:pt>
                <c:pt idx="100569">
                  <c:v>0.83601045946955543</c:v>
                </c:pt>
                <c:pt idx="100570">
                  <c:v>0.83607169529499625</c:v>
                </c:pt>
                <c:pt idx="100571">
                  <c:v>0.83569828230022403</c:v>
                </c:pt>
                <c:pt idx="100572">
                  <c:v>0.83607169529499636</c:v>
                </c:pt>
                <c:pt idx="100573">
                  <c:v>0.83538633818589025</c:v>
                </c:pt>
                <c:pt idx="100574">
                  <c:v>0.83575961179544622</c:v>
                </c:pt>
                <c:pt idx="100575">
                  <c:v>0.83544776119402997</c:v>
                </c:pt>
                <c:pt idx="100576">
                  <c:v>0.83544776119402997</c:v>
                </c:pt>
                <c:pt idx="100577">
                  <c:v>0.83575961179544622</c:v>
                </c:pt>
                <c:pt idx="100578">
                  <c:v>0.83544776119402997</c:v>
                </c:pt>
                <c:pt idx="100579">
                  <c:v>0.83538633818589025</c:v>
                </c:pt>
                <c:pt idx="100580">
                  <c:v>0.83575961179544622</c:v>
                </c:pt>
                <c:pt idx="100581">
                  <c:v>0.83575961179544622</c:v>
                </c:pt>
                <c:pt idx="100582">
                  <c:v>0.83575961179544622</c:v>
                </c:pt>
                <c:pt idx="100583">
                  <c:v>0.83575961179544622</c:v>
                </c:pt>
                <c:pt idx="100584">
                  <c:v>0.83575961179544622</c:v>
                </c:pt>
                <c:pt idx="100585">
                  <c:v>0.83613288540500197</c:v>
                </c:pt>
                <c:pt idx="100586">
                  <c:v>0.83575961179544622</c:v>
                </c:pt>
                <c:pt idx="100587">
                  <c:v>0.83613288540500197</c:v>
                </c:pt>
                <c:pt idx="100588">
                  <c:v>0.8363840119536794</c:v>
                </c:pt>
                <c:pt idx="100589">
                  <c:v>0.83601045946955543</c:v>
                </c:pt>
                <c:pt idx="100590">
                  <c:v>0.83601045946955543</c:v>
                </c:pt>
                <c:pt idx="100591">
                  <c:v>0.83607169529499625</c:v>
                </c:pt>
                <c:pt idx="100592">
                  <c:v>0.83644510828976859</c:v>
                </c:pt>
                <c:pt idx="100593">
                  <c:v>0.8363840119536794</c:v>
                </c:pt>
                <c:pt idx="100594">
                  <c:v>0.8363840119536794</c:v>
                </c:pt>
                <c:pt idx="100595">
                  <c:v>0.83607169529499625</c:v>
                </c:pt>
                <c:pt idx="100596">
                  <c:v>0.83538633818589025</c:v>
                </c:pt>
                <c:pt idx="100597">
                  <c:v>0.83575961179544622</c:v>
                </c:pt>
                <c:pt idx="100598">
                  <c:v>0.83575961179544622</c:v>
                </c:pt>
                <c:pt idx="100599">
                  <c:v>0.83544776119402997</c:v>
                </c:pt>
                <c:pt idx="100600">
                  <c:v>0.83544776119402997</c:v>
                </c:pt>
                <c:pt idx="100601">
                  <c:v>0.83575961179544622</c:v>
                </c:pt>
                <c:pt idx="100602">
                  <c:v>0.83569828230022403</c:v>
                </c:pt>
                <c:pt idx="100603">
                  <c:v>0.83532486930545191</c:v>
                </c:pt>
                <c:pt idx="100604">
                  <c:v>0.83594917787742895</c:v>
                </c:pt>
                <c:pt idx="100605">
                  <c:v>0.83588785046728986</c:v>
                </c:pt>
                <c:pt idx="100606">
                  <c:v>0.8362616822429908</c:v>
                </c:pt>
                <c:pt idx="100607">
                  <c:v>0.8362616822429908</c:v>
                </c:pt>
                <c:pt idx="100608">
                  <c:v>0.8362616822429908</c:v>
                </c:pt>
                <c:pt idx="100609">
                  <c:v>0.83663551401869163</c:v>
                </c:pt>
                <c:pt idx="100610">
                  <c:v>0.8362616822429908</c:v>
                </c:pt>
                <c:pt idx="100611">
                  <c:v>0.83588785046728986</c:v>
                </c:pt>
                <c:pt idx="100612">
                  <c:v>0.83588785046728986</c:v>
                </c:pt>
                <c:pt idx="100613">
                  <c:v>0.83632286995515692</c:v>
                </c:pt>
                <c:pt idx="100614">
                  <c:v>0.83601045946955543</c:v>
                </c:pt>
                <c:pt idx="100615">
                  <c:v>0.83569828230022403</c:v>
                </c:pt>
                <c:pt idx="100616">
                  <c:v>0.83569828230022403</c:v>
                </c:pt>
                <c:pt idx="100617">
                  <c:v>0.83575961179544622</c:v>
                </c:pt>
                <c:pt idx="100618">
                  <c:v>0.83613288540500197</c:v>
                </c:pt>
                <c:pt idx="100619">
                  <c:v>0.83575961179544622</c:v>
                </c:pt>
                <c:pt idx="100620">
                  <c:v>0.83544776119402997</c:v>
                </c:pt>
                <c:pt idx="100621">
                  <c:v>0.83538633818589025</c:v>
                </c:pt>
                <c:pt idx="100622">
                  <c:v>0.83557548579970109</c:v>
                </c:pt>
                <c:pt idx="100623">
                  <c:v>0.83613916947250277</c:v>
                </c:pt>
                <c:pt idx="100624">
                  <c:v>0.83607784431137722</c:v>
                </c:pt>
                <c:pt idx="100625">
                  <c:v>0.83613916947250277</c:v>
                </c:pt>
                <c:pt idx="100626">
                  <c:v>0.83576505798728018</c:v>
                </c:pt>
                <c:pt idx="100627">
                  <c:v>0.83582647718773373</c:v>
                </c:pt>
                <c:pt idx="100628">
                  <c:v>0.83557548579970109</c:v>
                </c:pt>
                <c:pt idx="100629">
                  <c:v>0.83563690698543147</c:v>
                </c:pt>
                <c:pt idx="100630">
                  <c:v>0.83563690698543147</c:v>
                </c:pt>
                <c:pt idx="100631">
                  <c:v>0.83563690698543147</c:v>
                </c:pt>
                <c:pt idx="100632">
                  <c:v>0.83557548579970109</c:v>
                </c:pt>
                <c:pt idx="100633">
                  <c:v>0.83551401869158892</c:v>
                </c:pt>
                <c:pt idx="100634">
                  <c:v>0.83545250560957374</c:v>
                </c:pt>
                <c:pt idx="100635">
                  <c:v>0.83620044876589394</c:v>
                </c:pt>
                <c:pt idx="100636">
                  <c:v>0.83582647718773373</c:v>
                </c:pt>
                <c:pt idx="100637">
                  <c:v>0.83613916947250277</c:v>
                </c:pt>
                <c:pt idx="100638">
                  <c:v>0.83620044876589394</c:v>
                </c:pt>
                <c:pt idx="100639">
                  <c:v>0.83582647718773373</c:v>
                </c:pt>
                <c:pt idx="100640">
                  <c:v>0.83613916947250277</c:v>
                </c:pt>
                <c:pt idx="100641">
                  <c:v>0.83620044876589394</c:v>
                </c:pt>
                <c:pt idx="100642">
                  <c:v>0.83582647718773373</c:v>
                </c:pt>
                <c:pt idx="100643">
                  <c:v>0.83607784431137722</c:v>
                </c:pt>
                <c:pt idx="100644">
                  <c:v>0.83607784431137722</c:v>
                </c:pt>
                <c:pt idx="100645">
                  <c:v>0.83607784431137722</c:v>
                </c:pt>
                <c:pt idx="100646">
                  <c:v>0.83607784431137722</c:v>
                </c:pt>
                <c:pt idx="100647">
                  <c:v>0.83576505798728018</c:v>
                </c:pt>
                <c:pt idx="100648">
                  <c:v>0.83613916947250277</c:v>
                </c:pt>
                <c:pt idx="100649">
                  <c:v>0.83582647718773373</c:v>
                </c:pt>
                <c:pt idx="100650">
                  <c:v>0.83582647718773373</c:v>
                </c:pt>
                <c:pt idx="100651">
                  <c:v>0.83613916947250277</c:v>
                </c:pt>
                <c:pt idx="100652">
                  <c:v>0.83613916947250277</c:v>
                </c:pt>
                <c:pt idx="100653">
                  <c:v>0.83645209580838309</c:v>
                </c:pt>
                <c:pt idx="100654">
                  <c:v>0.83620044876589394</c:v>
                </c:pt>
                <c:pt idx="100655">
                  <c:v>0.83620044876589394</c:v>
                </c:pt>
                <c:pt idx="100656">
                  <c:v>0.83588785046728986</c:v>
                </c:pt>
                <c:pt idx="100657">
                  <c:v>0.83557548579970109</c:v>
                </c:pt>
                <c:pt idx="100658">
                  <c:v>0.83563690698543147</c:v>
                </c:pt>
                <c:pt idx="100659">
                  <c:v>0.83563690698543147</c:v>
                </c:pt>
                <c:pt idx="100660">
                  <c:v>0.83594917787742895</c:v>
                </c:pt>
                <c:pt idx="100661">
                  <c:v>0.83588785046728986</c:v>
                </c:pt>
                <c:pt idx="100662">
                  <c:v>0.83613916947250277</c:v>
                </c:pt>
                <c:pt idx="100663">
                  <c:v>0.83613916947250277</c:v>
                </c:pt>
                <c:pt idx="100664">
                  <c:v>0.83607784431137722</c:v>
                </c:pt>
                <c:pt idx="100665">
                  <c:v>0.83645209580838309</c:v>
                </c:pt>
                <c:pt idx="100666">
                  <c:v>0.83620044876589394</c:v>
                </c:pt>
                <c:pt idx="100667">
                  <c:v>0.83588785046728986</c:v>
                </c:pt>
                <c:pt idx="100668">
                  <c:v>0.83588785046728986</c:v>
                </c:pt>
                <c:pt idx="100669">
                  <c:v>0.83588785046728986</c:v>
                </c:pt>
                <c:pt idx="100670">
                  <c:v>0.83588785046728986</c:v>
                </c:pt>
                <c:pt idx="100671">
                  <c:v>0.83588785046728986</c:v>
                </c:pt>
                <c:pt idx="100672">
                  <c:v>0.83557548579970109</c:v>
                </c:pt>
                <c:pt idx="100673">
                  <c:v>0.83563690698543147</c:v>
                </c:pt>
                <c:pt idx="100674">
                  <c:v>0.83569828230022403</c:v>
                </c:pt>
                <c:pt idx="100675">
                  <c:v>0.83532486930545191</c:v>
                </c:pt>
                <c:pt idx="100676">
                  <c:v>0.83563690698543147</c:v>
                </c:pt>
                <c:pt idx="100677">
                  <c:v>0.83594917787742895</c:v>
                </c:pt>
                <c:pt idx="100678">
                  <c:v>0.83594917787742895</c:v>
                </c:pt>
                <c:pt idx="100679">
                  <c:v>0.83563690698543147</c:v>
                </c:pt>
                <c:pt idx="100680">
                  <c:v>0.83563690698543147</c:v>
                </c:pt>
                <c:pt idx="100681">
                  <c:v>0.83569828230022403</c:v>
                </c:pt>
                <c:pt idx="100682">
                  <c:v>0.83563690698543147</c:v>
                </c:pt>
                <c:pt idx="100683">
                  <c:v>0.83563690698543147</c:v>
                </c:pt>
                <c:pt idx="100684">
                  <c:v>0.83569828230022403</c:v>
                </c:pt>
                <c:pt idx="100685">
                  <c:v>0.83569828230022403</c:v>
                </c:pt>
                <c:pt idx="100686">
                  <c:v>0.83526335450130751</c:v>
                </c:pt>
                <c:pt idx="100687">
                  <c:v>0.83557548579970109</c:v>
                </c:pt>
                <c:pt idx="100688">
                  <c:v>0.83632286995515692</c:v>
                </c:pt>
                <c:pt idx="100689">
                  <c:v>0.8362616822429908</c:v>
                </c:pt>
                <c:pt idx="100690">
                  <c:v>0.83588785046728986</c:v>
                </c:pt>
                <c:pt idx="100691">
                  <c:v>0.83588785046728986</c:v>
                </c:pt>
                <c:pt idx="100692">
                  <c:v>0.83588785046728986</c:v>
                </c:pt>
                <c:pt idx="100693">
                  <c:v>0.83594917787742895</c:v>
                </c:pt>
                <c:pt idx="100694">
                  <c:v>0.83594917787742895</c:v>
                </c:pt>
                <c:pt idx="100695">
                  <c:v>0.83594917787742895</c:v>
                </c:pt>
                <c:pt idx="100696">
                  <c:v>0.83569828230022403</c:v>
                </c:pt>
                <c:pt idx="100697">
                  <c:v>0.83569828230022403</c:v>
                </c:pt>
                <c:pt idx="100698">
                  <c:v>0.83601045946955543</c:v>
                </c:pt>
                <c:pt idx="100699">
                  <c:v>0.83601045946955543</c:v>
                </c:pt>
                <c:pt idx="100700">
                  <c:v>0.83569828230022403</c:v>
                </c:pt>
                <c:pt idx="100701">
                  <c:v>0.83538633818589025</c:v>
                </c:pt>
                <c:pt idx="100702">
                  <c:v>0.83569828230022403</c:v>
                </c:pt>
                <c:pt idx="100703">
                  <c:v>0.83563690698543147</c:v>
                </c:pt>
                <c:pt idx="100704">
                  <c:v>0.83563690698543147</c:v>
                </c:pt>
                <c:pt idx="100705">
                  <c:v>0.83557548579970109</c:v>
                </c:pt>
                <c:pt idx="100706">
                  <c:v>0.83551401869158892</c:v>
                </c:pt>
                <c:pt idx="100707">
                  <c:v>0.83620044876589394</c:v>
                </c:pt>
                <c:pt idx="100708">
                  <c:v>0.83620044876589394</c:v>
                </c:pt>
                <c:pt idx="100709">
                  <c:v>0.83620044876589394</c:v>
                </c:pt>
                <c:pt idx="100710">
                  <c:v>0.83613916947250277</c:v>
                </c:pt>
                <c:pt idx="100711">
                  <c:v>0.83620044876589394</c:v>
                </c:pt>
                <c:pt idx="100712">
                  <c:v>0.8362616822429908</c:v>
                </c:pt>
                <c:pt idx="100713">
                  <c:v>0.8362616822429908</c:v>
                </c:pt>
                <c:pt idx="100714">
                  <c:v>0.83632286995515692</c:v>
                </c:pt>
                <c:pt idx="100715">
                  <c:v>0.83594917787742895</c:v>
                </c:pt>
                <c:pt idx="100716">
                  <c:v>0.83557548579970109</c:v>
                </c:pt>
                <c:pt idx="100717">
                  <c:v>0.83594917787742895</c:v>
                </c:pt>
                <c:pt idx="100718">
                  <c:v>0.83601045946955543</c:v>
                </c:pt>
                <c:pt idx="100719">
                  <c:v>0.83607169529499625</c:v>
                </c:pt>
                <c:pt idx="100720">
                  <c:v>0.83607169529499625</c:v>
                </c:pt>
                <c:pt idx="100721">
                  <c:v>0.83601045946955543</c:v>
                </c:pt>
                <c:pt idx="100722">
                  <c:v>0.83601045946955543</c:v>
                </c:pt>
                <c:pt idx="100723">
                  <c:v>0.83594917787742895</c:v>
                </c:pt>
                <c:pt idx="100724">
                  <c:v>0.83582647718773373</c:v>
                </c:pt>
                <c:pt idx="100725">
                  <c:v>0.83613916947250277</c:v>
                </c:pt>
                <c:pt idx="100726">
                  <c:v>0.83620044876589394</c:v>
                </c:pt>
                <c:pt idx="100727">
                  <c:v>0.83651328095772548</c:v>
                </c:pt>
                <c:pt idx="100728">
                  <c:v>0.83620044876589394</c:v>
                </c:pt>
                <c:pt idx="100729">
                  <c:v>0.83588785046728986</c:v>
                </c:pt>
                <c:pt idx="100730">
                  <c:v>0.83588785046728986</c:v>
                </c:pt>
                <c:pt idx="100731">
                  <c:v>0.83588785046728986</c:v>
                </c:pt>
                <c:pt idx="100732">
                  <c:v>0.83557548579970109</c:v>
                </c:pt>
                <c:pt idx="100733">
                  <c:v>0.83557548579970109</c:v>
                </c:pt>
                <c:pt idx="100734">
                  <c:v>0.83557548579970109</c:v>
                </c:pt>
                <c:pt idx="100735">
                  <c:v>0.83594917787742895</c:v>
                </c:pt>
                <c:pt idx="100736">
                  <c:v>0.83563690698543147</c:v>
                </c:pt>
                <c:pt idx="100737">
                  <c:v>0.83563690698543147</c:v>
                </c:pt>
                <c:pt idx="100738">
                  <c:v>0.83569828230022403</c:v>
                </c:pt>
                <c:pt idx="100739">
                  <c:v>0.83582089552238814</c:v>
                </c:pt>
                <c:pt idx="100740">
                  <c:v>0.83582089552238814</c:v>
                </c:pt>
                <c:pt idx="100741">
                  <c:v>0.83575961179544622</c:v>
                </c:pt>
                <c:pt idx="100742">
                  <c:v>0.83607169529499625</c:v>
                </c:pt>
                <c:pt idx="100743">
                  <c:v>0.83632286995515692</c:v>
                </c:pt>
                <c:pt idx="100744">
                  <c:v>0.83632286995515692</c:v>
                </c:pt>
                <c:pt idx="100745">
                  <c:v>0.83563690698543147</c:v>
                </c:pt>
                <c:pt idx="100746">
                  <c:v>0.83594917787742895</c:v>
                </c:pt>
                <c:pt idx="100747">
                  <c:v>0.83588785046728986</c:v>
                </c:pt>
                <c:pt idx="100748">
                  <c:v>0.8362616822429908</c:v>
                </c:pt>
                <c:pt idx="100749">
                  <c:v>0.83594917787742895</c:v>
                </c:pt>
                <c:pt idx="100750">
                  <c:v>0.83563690698543147</c:v>
                </c:pt>
                <c:pt idx="100751">
                  <c:v>0.83601045946955543</c:v>
                </c:pt>
                <c:pt idx="100752">
                  <c:v>0.83601045946955543</c:v>
                </c:pt>
                <c:pt idx="100753">
                  <c:v>0.83601045946955543</c:v>
                </c:pt>
                <c:pt idx="100754">
                  <c:v>0.83601045946955543</c:v>
                </c:pt>
                <c:pt idx="100755">
                  <c:v>0.83569828230022403</c:v>
                </c:pt>
                <c:pt idx="100756">
                  <c:v>0.83569828230022403</c:v>
                </c:pt>
                <c:pt idx="100757">
                  <c:v>0.83601045946955543</c:v>
                </c:pt>
                <c:pt idx="100758">
                  <c:v>0.83569828230022403</c:v>
                </c:pt>
                <c:pt idx="100759">
                  <c:v>0.83575961179544622</c:v>
                </c:pt>
                <c:pt idx="100760">
                  <c:v>0.83550913838120111</c:v>
                </c:pt>
                <c:pt idx="100761">
                  <c:v>0.83550913838120111</c:v>
                </c:pt>
                <c:pt idx="100762">
                  <c:v>0.83575961179544622</c:v>
                </c:pt>
                <c:pt idx="100763">
                  <c:v>0.83563690698543147</c:v>
                </c:pt>
                <c:pt idx="100764">
                  <c:v>0.83594917787742895</c:v>
                </c:pt>
                <c:pt idx="100765">
                  <c:v>0.83632286995515692</c:v>
                </c:pt>
                <c:pt idx="100766">
                  <c:v>0.83632286995515692</c:v>
                </c:pt>
                <c:pt idx="100767">
                  <c:v>0.83632286995515692</c:v>
                </c:pt>
                <c:pt idx="100768">
                  <c:v>0.83632286995515692</c:v>
                </c:pt>
                <c:pt idx="100769">
                  <c:v>0.83632286995515692</c:v>
                </c:pt>
                <c:pt idx="100770">
                  <c:v>0.83632286995515692</c:v>
                </c:pt>
                <c:pt idx="100771">
                  <c:v>0.83594917787742895</c:v>
                </c:pt>
                <c:pt idx="100772">
                  <c:v>0.83594917787742895</c:v>
                </c:pt>
                <c:pt idx="100773">
                  <c:v>0.83594917787742895</c:v>
                </c:pt>
                <c:pt idx="100774">
                  <c:v>0.83594917787742895</c:v>
                </c:pt>
                <c:pt idx="100775">
                  <c:v>0.83588785046728986</c:v>
                </c:pt>
                <c:pt idx="100776">
                  <c:v>0.83582647718773373</c:v>
                </c:pt>
                <c:pt idx="100777">
                  <c:v>0.83613916947250277</c:v>
                </c:pt>
                <c:pt idx="100778">
                  <c:v>0.83620044876589394</c:v>
                </c:pt>
                <c:pt idx="100779">
                  <c:v>0.83620044876589394</c:v>
                </c:pt>
                <c:pt idx="100780">
                  <c:v>0.83620044876589394</c:v>
                </c:pt>
                <c:pt idx="100781">
                  <c:v>0.83620044876589394</c:v>
                </c:pt>
                <c:pt idx="100782">
                  <c:v>0.83620044876589394</c:v>
                </c:pt>
                <c:pt idx="100783">
                  <c:v>0.83588785046728986</c:v>
                </c:pt>
                <c:pt idx="100784">
                  <c:v>0.8362616822429908</c:v>
                </c:pt>
                <c:pt idx="100785">
                  <c:v>0.83557548579970109</c:v>
                </c:pt>
                <c:pt idx="100786">
                  <c:v>0.83594917787742895</c:v>
                </c:pt>
                <c:pt idx="100787">
                  <c:v>0.83601045946955543</c:v>
                </c:pt>
                <c:pt idx="100788">
                  <c:v>0.83594917787742895</c:v>
                </c:pt>
                <c:pt idx="100789">
                  <c:v>0.83594917787742895</c:v>
                </c:pt>
                <c:pt idx="100790">
                  <c:v>0.83569828230022403</c:v>
                </c:pt>
                <c:pt idx="100791">
                  <c:v>0.83575961179544622</c:v>
                </c:pt>
                <c:pt idx="100792">
                  <c:v>0.83563690698543147</c:v>
                </c:pt>
                <c:pt idx="100793">
                  <c:v>0.83601045946955543</c:v>
                </c:pt>
                <c:pt idx="100794">
                  <c:v>0.83594917787742895</c:v>
                </c:pt>
                <c:pt idx="100795">
                  <c:v>0.83632286995515692</c:v>
                </c:pt>
                <c:pt idx="100796">
                  <c:v>0.83594917787742895</c:v>
                </c:pt>
                <c:pt idx="100797">
                  <c:v>0.83632286995515692</c:v>
                </c:pt>
                <c:pt idx="100798">
                  <c:v>0.83594917787742895</c:v>
                </c:pt>
                <c:pt idx="100799">
                  <c:v>0.83632286995515692</c:v>
                </c:pt>
                <c:pt idx="100800">
                  <c:v>0.83601045946955543</c:v>
                </c:pt>
                <c:pt idx="100801">
                  <c:v>0.8363840119536794</c:v>
                </c:pt>
                <c:pt idx="100802">
                  <c:v>0.8363840119536794</c:v>
                </c:pt>
                <c:pt idx="100803">
                  <c:v>0.83594917787742895</c:v>
                </c:pt>
                <c:pt idx="100804">
                  <c:v>0.83601045946955543</c:v>
                </c:pt>
                <c:pt idx="100805">
                  <c:v>0.83607169529499625</c:v>
                </c:pt>
                <c:pt idx="100806">
                  <c:v>0.83607169529499625</c:v>
                </c:pt>
                <c:pt idx="100807">
                  <c:v>0.83607169529499625</c:v>
                </c:pt>
                <c:pt idx="100808">
                  <c:v>0.83613288540500197</c:v>
                </c:pt>
                <c:pt idx="100809">
                  <c:v>0.83575961179544622</c:v>
                </c:pt>
                <c:pt idx="100810">
                  <c:v>0.83575961179544622</c:v>
                </c:pt>
                <c:pt idx="100811">
                  <c:v>0.83538633818589025</c:v>
                </c:pt>
                <c:pt idx="100812">
                  <c:v>0.83538633818589025</c:v>
                </c:pt>
                <c:pt idx="100813">
                  <c:v>0.83538633818589025</c:v>
                </c:pt>
                <c:pt idx="100814">
                  <c:v>0.83544776119402997</c:v>
                </c:pt>
                <c:pt idx="100815">
                  <c:v>0.83582089552238814</c:v>
                </c:pt>
                <c:pt idx="100816">
                  <c:v>0.83582089552238814</c:v>
                </c:pt>
                <c:pt idx="100817">
                  <c:v>0.83582089552238814</c:v>
                </c:pt>
                <c:pt idx="100818">
                  <c:v>0.83582089552238814</c:v>
                </c:pt>
                <c:pt idx="100819">
                  <c:v>0.83582089552238814</c:v>
                </c:pt>
                <c:pt idx="100820">
                  <c:v>0.83594332587621178</c:v>
                </c:pt>
                <c:pt idx="100821">
                  <c:v>0.83594332587621178</c:v>
                </c:pt>
                <c:pt idx="100822">
                  <c:v>0.83588213353226415</c:v>
                </c:pt>
                <c:pt idx="100823">
                  <c:v>0.83550913838120111</c:v>
                </c:pt>
                <c:pt idx="100824">
                  <c:v>0.83575961179544622</c:v>
                </c:pt>
                <c:pt idx="100825">
                  <c:v>0.83538633818589025</c:v>
                </c:pt>
                <c:pt idx="100826">
                  <c:v>0.83575961179544611</c:v>
                </c:pt>
                <c:pt idx="100827">
                  <c:v>0.83575961179544611</c:v>
                </c:pt>
                <c:pt idx="100828">
                  <c:v>0.83607169529499625</c:v>
                </c:pt>
                <c:pt idx="100829">
                  <c:v>0.83607169529499625</c:v>
                </c:pt>
                <c:pt idx="100830">
                  <c:v>0.83601045946955543</c:v>
                </c:pt>
                <c:pt idx="100831">
                  <c:v>0.8362616822429908</c:v>
                </c:pt>
                <c:pt idx="100832">
                  <c:v>0.83607169529499625</c:v>
                </c:pt>
                <c:pt idx="100833">
                  <c:v>0.83607169529499625</c:v>
                </c:pt>
                <c:pt idx="100834">
                  <c:v>0.83613288540500197</c:v>
                </c:pt>
                <c:pt idx="100835">
                  <c:v>0.83544776119402997</c:v>
                </c:pt>
                <c:pt idx="100836">
                  <c:v>0.83538633818589025</c:v>
                </c:pt>
                <c:pt idx="100837">
                  <c:v>0.83575961179544622</c:v>
                </c:pt>
                <c:pt idx="100838">
                  <c:v>0.83544776119402997</c:v>
                </c:pt>
                <c:pt idx="100839">
                  <c:v>0.83582089552238814</c:v>
                </c:pt>
                <c:pt idx="100840">
                  <c:v>0.83550913838120111</c:v>
                </c:pt>
                <c:pt idx="100841">
                  <c:v>0.83557046979865779</c:v>
                </c:pt>
                <c:pt idx="100842">
                  <c:v>0.83519761372110379</c:v>
                </c:pt>
                <c:pt idx="100843">
                  <c:v>0.83550913838120111</c:v>
                </c:pt>
                <c:pt idx="100844">
                  <c:v>0.83582089552238814</c:v>
                </c:pt>
                <c:pt idx="100845">
                  <c:v>0.83569828230022403</c:v>
                </c:pt>
                <c:pt idx="100846">
                  <c:v>0.83601045946955543</c:v>
                </c:pt>
                <c:pt idx="100847">
                  <c:v>0.83601045946955543</c:v>
                </c:pt>
                <c:pt idx="100848">
                  <c:v>0.83607169529499625</c:v>
                </c:pt>
                <c:pt idx="100849">
                  <c:v>0.83613288540500197</c:v>
                </c:pt>
                <c:pt idx="100850">
                  <c:v>0.83575961179544611</c:v>
                </c:pt>
                <c:pt idx="100851">
                  <c:v>0.83569828230022403</c:v>
                </c:pt>
                <c:pt idx="100852">
                  <c:v>0.83569828230022403</c:v>
                </c:pt>
                <c:pt idx="100853">
                  <c:v>0.83575961179544622</c:v>
                </c:pt>
                <c:pt idx="100854">
                  <c:v>0.83513614323013807</c:v>
                </c:pt>
                <c:pt idx="100855">
                  <c:v>0.83550913838120111</c:v>
                </c:pt>
                <c:pt idx="100856">
                  <c:v>0.83613288540500197</c:v>
                </c:pt>
                <c:pt idx="100857">
                  <c:v>0.83607169529499625</c:v>
                </c:pt>
                <c:pt idx="100858">
                  <c:v>0.83563690698543147</c:v>
                </c:pt>
                <c:pt idx="100859">
                  <c:v>0.83632286995515692</c:v>
                </c:pt>
                <c:pt idx="100860">
                  <c:v>0.83632286995515692</c:v>
                </c:pt>
                <c:pt idx="100861">
                  <c:v>0.8363840119536794</c:v>
                </c:pt>
                <c:pt idx="100862">
                  <c:v>0.83607169529499625</c:v>
                </c:pt>
                <c:pt idx="100863">
                  <c:v>0.83607169529499625</c:v>
                </c:pt>
                <c:pt idx="100864">
                  <c:v>0.83632286995515692</c:v>
                </c:pt>
                <c:pt idx="100865">
                  <c:v>0.83594917787742895</c:v>
                </c:pt>
                <c:pt idx="100866">
                  <c:v>0.83594917787742895</c:v>
                </c:pt>
                <c:pt idx="100867">
                  <c:v>0.83601045946955543</c:v>
                </c:pt>
                <c:pt idx="100868">
                  <c:v>0.8363840119536794</c:v>
                </c:pt>
                <c:pt idx="100869">
                  <c:v>0.83607169529499625</c:v>
                </c:pt>
                <c:pt idx="100870">
                  <c:v>0.83613288540500197</c:v>
                </c:pt>
                <c:pt idx="100871">
                  <c:v>0.83656716417910437</c:v>
                </c:pt>
                <c:pt idx="100872">
                  <c:v>0.83625512868332708</c:v>
                </c:pt>
                <c:pt idx="100873">
                  <c:v>0.83625512868332708</c:v>
                </c:pt>
                <c:pt idx="100874">
                  <c:v>0.83588213353226415</c:v>
                </c:pt>
                <c:pt idx="100875">
                  <c:v>0.83594332587621178</c:v>
                </c:pt>
                <c:pt idx="100876">
                  <c:v>0.83569299552906118</c:v>
                </c:pt>
                <c:pt idx="100877">
                  <c:v>0.8356317554975774</c:v>
                </c:pt>
                <c:pt idx="100878">
                  <c:v>0.83594332587621178</c:v>
                </c:pt>
                <c:pt idx="100879">
                  <c:v>0.83588213353226415</c:v>
                </c:pt>
                <c:pt idx="100880">
                  <c:v>0.83550913838120111</c:v>
                </c:pt>
                <c:pt idx="100881">
                  <c:v>0.83588213353226415</c:v>
                </c:pt>
                <c:pt idx="100882">
                  <c:v>0.83588213353226415</c:v>
                </c:pt>
                <c:pt idx="100883">
                  <c:v>0.83557046979865779</c:v>
                </c:pt>
                <c:pt idx="100884">
                  <c:v>0.8356317554975774</c:v>
                </c:pt>
                <c:pt idx="100885">
                  <c:v>0.8356317554975774</c:v>
                </c:pt>
                <c:pt idx="100886">
                  <c:v>0.83600447260529276</c:v>
                </c:pt>
                <c:pt idx="100887">
                  <c:v>0.83569299552906118</c:v>
                </c:pt>
                <c:pt idx="100888">
                  <c:v>0.8356317554975774</c:v>
                </c:pt>
                <c:pt idx="100889">
                  <c:v>0.83594332587621178</c:v>
                </c:pt>
                <c:pt idx="100890">
                  <c:v>0.8356317554975774</c:v>
                </c:pt>
                <c:pt idx="100891">
                  <c:v>0.8356317554975774</c:v>
                </c:pt>
                <c:pt idx="100892">
                  <c:v>0.8356317554975774</c:v>
                </c:pt>
                <c:pt idx="100893">
                  <c:v>0.8356317554975774</c:v>
                </c:pt>
                <c:pt idx="100894">
                  <c:v>0.8356317554975774</c:v>
                </c:pt>
                <c:pt idx="100895">
                  <c:v>0.83569299552906118</c:v>
                </c:pt>
                <c:pt idx="100896">
                  <c:v>0.83569299552906118</c:v>
                </c:pt>
                <c:pt idx="100897">
                  <c:v>0.8356317554975774</c:v>
                </c:pt>
                <c:pt idx="100898">
                  <c:v>0.83557046979865779</c:v>
                </c:pt>
                <c:pt idx="100899">
                  <c:v>0.83588213353226415</c:v>
                </c:pt>
                <c:pt idx="100900">
                  <c:v>0.83625512868332708</c:v>
                </c:pt>
                <c:pt idx="100901">
                  <c:v>0.83588213353226415</c:v>
                </c:pt>
                <c:pt idx="100902">
                  <c:v>0.83588213353226415</c:v>
                </c:pt>
                <c:pt idx="100903">
                  <c:v>0.83619402985074631</c:v>
                </c:pt>
                <c:pt idx="100904">
                  <c:v>0.83575961179544611</c:v>
                </c:pt>
                <c:pt idx="100905">
                  <c:v>0.83575961179544611</c:v>
                </c:pt>
                <c:pt idx="100906">
                  <c:v>0.83613288540500197</c:v>
                </c:pt>
                <c:pt idx="100907">
                  <c:v>0.83582089552238814</c:v>
                </c:pt>
                <c:pt idx="100908">
                  <c:v>0.83544776119402997</c:v>
                </c:pt>
                <c:pt idx="100909">
                  <c:v>0.83582089552238814</c:v>
                </c:pt>
                <c:pt idx="100910">
                  <c:v>0.83544776119402997</c:v>
                </c:pt>
                <c:pt idx="100911">
                  <c:v>0.83544776119402997</c:v>
                </c:pt>
                <c:pt idx="100912">
                  <c:v>0.83588213353226415</c:v>
                </c:pt>
                <c:pt idx="100913">
                  <c:v>0.83594332587621178</c:v>
                </c:pt>
                <c:pt idx="100914">
                  <c:v>0.83557046979865779</c:v>
                </c:pt>
                <c:pt idx="100915">
                  <c:v>0.83557046979865779</c:v>
                </c:pt>
                <c:pt idx="100916">
                  <c:v>0.83557046979865779</c:v>
                </c:pt>
                <c:pt idx="100917">
                  <c:v>0.83588213353226415</c:v>
                </c:pt>
                <c:pt idx="100918">
                  <c:v>0.83557046979865779</c:v>
                </c:pt>
                <c:pt idx="100919">
                  <c:v>0.83557046979865779</c:v>
                </c:pt>
                <c:pt idx="100920">
                  <c:v>0.83588213353226415</c:v>
                </c:pt>
                <c:pt idx="100921">
                  <c:v>0.83619402985074631</c:v>
                </c:pt>
                <c:pt idx="100922">
                  <c:v>0.83613288540500197</c:v>
                </c:pt>
                <c:pt idx="100923">
                  <c:v>0.83613288540500197</c:v>
                </c:pt>
                <c:pt idx="100924">
                  <c:v>0.83613288540500197</c:v>
                </c:pt>
                <c:pt idx="100925">
                  <c:v>0.83619402985074631</c:v>
                </c:pt>
                <c:pt idx="100926">
                  <c:v>0.83619402985074631</c:v>
                </c:pt>
                <c:pt idx="100927">
                  <c:v>0.83619402985074631</c:v>
                </c:pt>
                <c:pt idx="100928">
                  <c:v>0.83582089552238814</c:v>
                </c:pt>
                <c:pt idx="100929">
                  <c:v>0.83613288540500197</c:v>
                </c:pt>
                <c:pt idx="100930">
                  <c:v>0.83607169529499625</c:v>
                </c:pt>
                <c:pt idx="100931">
                  <c:v>0.8363840119536794</c:v>
                </c:pt>
                <c:pt idx="100932">
                  <c:v>0.83601045946955543</c:v>
                </c:pt>
                <c:pt idx="100933">
                  <c:v>0.83601045946955543</c:v>
                </c:pt>
                <c:pt idx="100934">
                  <c:v>0.83601045946955543</c:v>
                </c:pt>
                <c:pt idx="100935">
                  <c:v>0.83607169529499625</c:v>
                </c:pt>
                <c:pt idx="100936">
                  <c:v>0.83575961179544611</c:v>
                </c:pt>
                <c:pt idx="100937">
                  <c:v>0.83613288540500197</c:v>
                </c:pt>
                <c:pt idx="100938">
                  <c:v>0.83582089552238814</c:v>
                </c:pt>
                <c:pt idx="100939">
                  <c:v>0.83544776119402997</c:v>
                </c:pt>
                <c:pt idx="100940">
                  <c:v>0.83563690698543147</c:v>
                </c:pt>
                <c:pt idx="100941">
                  <c:v>0.83569828230022403</c:v>
                </c:pt>
                <c:pt idx="100942">
                  <c:v>0.83575961179544622</c:v>
                </c:pt>
                <c:pt idx="100943">
                  <c:v>0.83582089552238814</c:v>
                </c:pt>
                <c:pt idx="100944">
                  <c:v>0.83582089552238814</c:v>
                </c:pt>
                <c:pt idx="100945">
                  <c:v>0.83544776119402997</c:v>
                </c:pt>
                <c:pt idx="100946">
                  <c:v>0.83544776119402997</c:v>
                </c:pt>
                <c:pt idx="100947">
                  <c:v>0.83544776119402997</c:v>
                </c:pt>
                <c:pt idx="100948">
                  <c:v>0.83569828230022403</c:v>
                </c:pt>
                <c:pt idx="100949">
                  <c:v>0.83532486930545191</c:v>
                </c:pt>
                <c:pt idx="100950">
                  <c:v>0.83569828230022403</c:v>
                </c:pt>
                <c:pt idx="100951">
                  <c:v>0.83563690698543147</c:v>
                </c:pt>
                <c:pt idx="100952">
                  <c:v>0.83563690698543147</c:v>
                </c:pt>
                <c:pt idx="100953">
                  <c:v>0.83563690698543147</c:v>
                </c:pt>
                <c:pt idx="100954">
                  <c:v>0.83607169529499625</c:v>
                </c:pt>
                <c:pt idx="100955">
                  <c:v>0.83607169529499636</c:v>
                </c:pt>
                <c:pt idx="100956">
                  <c:v>0.83569828230022403</c:v>
                </c:pt>
                <c:pt idx="100957">
                  <c:v>0.83569828230022403</c:v>
                </c:pt>
                <c:pt idx="100958">
                  <c:v>0.83544776119402997</c:v>
                </c:pt>
                <c:pt idx="100959">
                  <c:v>0.83582089552238814</c:v>
                </c:pt>
                <c:pt idx="100960">
                  <c:v>0.83575961179544622</c:v>
                </c:pt>
                <c:pt idx="100961">
                  <c:v>0.83575961179544622</c:v>
                </c:pt>
                <c:pt idx="100962">
                  <c:v>0.83613288540500197</c:v>
                </c:pt>
                <c:pt idx="100963">
                  <c:v>0.83613288540500197</c:v>
                </c:pt>
                <c:pt idx="100964">
                  <c:v>0.83619402985074631</c:v>
                </c:pt>
                <c:pt idx="100965">
                  <c:v>0.83619402985074631</c:v>
                </c:pt>
                <c:pt idx="100966">
                  <c:v>0.83613288540500197</c:v>
                </c:pt>
                <c:pt idx="100967">
                  <c:v>0.83607169529499625</c:v>
                </c:pt>
                <c:pt idx="100968">
                  <c:v>0.83607169529499625</c:v>
                </c:pt>
                <c:pt idx="100969">
                  <c:v>0.83582089552238814</c:v>
                </c:pt>
                <c:pt idx="100970">
                  <c:v>0.83588213353226415</c:v>
                </c:pt>
                <c:pt idx="100971">
                  <c:v>0.83550913838120111</c:v>
                </c:pt>
                <c:pt idx="100972">
                  <c:v>0.83588213353226415</c:v>
                </c:pt>
                <c:pt idx="100973">
                  <c:v>0.83557046979865779</c:v>
                </c:pt>
                <c:pt idx="100974">
                  <c:v>0.83588213353226415</c:v>
                </c:pt>
                <c:pt idx="100975">
                  <c:v>0.83588213353226415</c:v>
                </c:pt>
                <c:pt idx="100976">
                  <c:v>0.83582089552238814</c:v>
                </c:pt>
                <c:pt idx="100977">
                  <c:v>0.83575961179544622</c:v>
                </c:pt>
                <c:pt idx="100978">
                  <c:v>0.83607169529499625</c:v>
                </c:pt>
                <c:pt idx="100979">
                  <c:v>0.83569828230022403</c:v>
                </c:pt>
                <c:pt idx="100980">
                  <c:v>0.83601045946955543</c:v>
                </c:pt>
                <c:pt idx="100981">
                  <c:v>0.83607169529499636</c:v>
                </c:pt>
                <c:pt idx="100982">
                  <c:v>0.83575961179544622</c:v>
                </c:pt>
                <c:pt idx="100983">
                  <c:v>0.83582089552238814</c:v>
                </c:pt>
                <c:pt idx="100984">
                  <c:v>0.83582089552238814</c:v>
                </c:pt>
                <c:pt idx="100985">
                  <c:v>0.83550913838120111</c:v>
                </c:pt>
                <c:pt idx="100986">
                  <c:v>0.83544776119402997</c:v>
                </c:pt>
                <c:pt idx="100987">
                  <c:v>0.83582089552238814</c:v>
                </c:pt>
                <c:pt idx="100988">
                  <c:v>0.83588213353226415</c:v>
                </c:pt>
                <c:pt idx="100989">
                  <c:v>0.83582089552238814</c:v>
                </c:pt>
                <c:pt idx="100990">
                  <c:v>0.83575961179544622</c:v>
                </c:pt>
                <c:pt idx="100991">
                  <c:v>0.83582089552238814</c:v>
                </c:pt>
                <c:pt idx="100992">
                  <c:v>0.83588213353226415</c:v>
                </c:pt>
                <c:pt idx="100993">
                  <c:v>0.83582089552238814</c:v>
                </c:pt>
                <c:pt idx="100994">
                  <c:v>0.83582089552238814</c:v>
                </c:pt>
                <c:pt idx="100995">
                  <c:v>0.83544776119402997</c:v>
                </c:pt>
                <c:pt idx="100996">
                  <c:v>0.83575961179544622</c:v>
                </c:pt>
                <c:pt idx="100997">
                  <c:v>0.83575961179544622</c:v>
                </c:pt>
                <c:pt idx="100998">
                  <c:v>0.83550913838120111</c:v>
                </c:pt>
                <c:pt idx="100999">
                  <c:v>0.83588213353226415</c:v>
                </c:pt>
                <c:pt idx="101000">
                  <c:v>0.83582089552238814</c:v>
                </c:pt>
                <c:pt idx="101001">
                  <c:v>0.83582089552238814</c:v>
                </c:pt>
                <c:pt idx="101002">
                  <c:v>0.83550913838120111</c:v>
                </c:pt>
                <c:pt idx="101003">
                  <c:v>0.83582089552238814</c:v>
                </c:pt>
                <c:pt idx="101004">
                  <c:v>0.83544776119402997</c:v>
                </c:pt>
                <c:pt idx="101005">
                  <c:v>0.83588213353226415</c:v>
                </c:pt>
                <c:pt idx="101006">
                  <c:v>0.83582089552238814</c:v>
                </c:pt>
                <c:pt idx="101007">
                  <c:v>0.83575961179544622</c:v>
                </c:pt>
                <c:pt idx="101008">
                  <c:v>0.83575961179544622</c:v>
                </c:pt>
                <c:pt idx="101009">
                  <c:v>0.83544776119402997</c:v>
                </c:pt>
                <c:pt idx="101010">
                  <c:v>0.83544776119402997</c:v>
                </c:pt>
                <c:pt idx="101011">
                  <c:v>0.83582089552238814</c:v>
                </c:pt>
                <c:pt idx="101012">
                  <c:v>0.83582089552238814</c:v>
                </c:pt>
                <c:pt idx="101013">
                  <c:v>0.83588213353226415</c:v>
                </c:pt>
                <c:pt idx="101014">
                  <c:v>0.83557046979865779</c:v>
                </c:pt>
                <c:pt idx="101015">
                  <c:v>0.83557046979865779</c:v>
                </c:pt>
                <c:pt idx="101016">
                  <c:v>0.83588213353226415</c:v>
                </c:pt>
                <c:pt idx="101017">
                  <c:v>0.83575961179544622</c:v>
                </c:pt>
                <c:pt idx="101018">
                  <c:v>0.83569828230022403</c:v>
                </c:pt>
                <c:pt idx="101019">
                  <c:v>0.83601045946955543</c:v>
                </c:pt>
                <c:pt idx="101020">
                  <c:v>0.8363840119536794</c:v>
                </c:pt>
                <c:pt idx="101021">
                  <c:v>0.83601045946955543</c:v>
                </c:pt>
                <c:pt idx="101022">
                  <c:v>0.83601045946955543</c:v>
                </c:pt>
                <c:pt idx="101023">
                  <c:v>0.83601045946955543</c:v>
                </c:pt>
                <c:pt idx="101024">
                  <c:v>0.83601045946955543</c:v>
                </c:pt>
                <c:pt idx="101025">
                  <c:v>0.83544776119402997</c:v>
                </c:pt>
                <c:pt idx="101026">
                  <c:v>0.83550913838120111</c:v>
                </c:pt>
                <c:pt idx="101027">
                  <c:v>0.83557046979865779</c:v>
                </c:pt>
                <c:pt idx="101028">
                  <c:v>0.8356317554975774</c:v>
                </c:pt>
                <c:pt idx="101029">
                  <c:v>0.8356317554975774</c:v>
                </c:pt>
                <c:pt idx="101030">
                  <c:v>0.83557046979865779</c:v>
                </c:pt>
                <c:pt idx="101031">
                  <c:v>0.83588213353226415</c:v>
                </c:pt>
                <c:pt idx="101032">
                  <c:v>0.83550913838120111</c:v>
                </c:pt>
                <c:pt idx="101033">
                  <c:v>0.83519761372110379</c:v>
                </c:pt>
                <c:pt idx="101034">
                  <c:v>0.83519761372110379</c:v>
                </c:pt>
                <c:pt idx="101035">
                  <c:v>0.83588213353226415</c:v>
                </c:pt>
                <c:pt idx="101036">
                  <c:v>0.83557046979865779</c:v>
                </c:pt>
                <c:pt idx="101037">
                  <c:v>0.83557046979865779</c:v>
                </c:pt>
                <c:pt idx="101038">
                  <c:v>0.83557046979865779</c:v>
                </c:pt>
                <c:pt idx="101039">
                  <c:v>0.83594332587621178</c:v>
                </c:pt>
                <c:pt idx="101040">
                  <c:v>0.83588213353226415</c:v>
                </c:pt>
                <c:pt idx="101041">
                  <c:v>0.83557046979865779</c:v>
                </c:pt>
                <c:pt idx="101042">
                  <c:v>0.83557046979865779</c:v>
                </c:pt>
                <c:pt idx="101043">
                  <c:v>0.83550913838120111</c:v>
                </c:pt>
                <c:pt idx="101044">
                  <c:v>0.83582089552238814</c:v>
                </c:pt>
                <c:pt idx="101045">
                  <c:v>0.83582089552238814</c:v>
                </c:pt>
                <c:pt idx="101046">
                  <c:v>0.83544776119402997</c:v>
                </c:pt>
                <c:pt idx="101047">
                  <c:v>0.83582089552238814</c:v>
                </c:pt>
                <c:pt idx="101048">
                  <c:v>0.83575961179544622</c:v>
                </c:pt>
                <c:pt idx="101049">
                  <c:v>0.83569828230022403</c:v>
                </c:pt>
                <c:pt idx="101050">
                  <c:v>0.83607169529499625</c:v>
                </c:pt>
                <c:pt idx="101051">
                  <c:v>0.83607169529499625</c:v>
                </c:pt>
                <c:pt idx="101052">
                  <c:v>0.83607169529499625</c:v>
                </c:pt>
                <c:pt idx="101053">
                  <c:v>0.83582089552238814</c:v>
                </c:pt>
                <c:pt idx="101054">
                  <c:v>0.83582089552238814</c:v>
                </c:pt>
                <c:pt idx="101055">
                  <c:v>0.83582089552238814</c:v>
                </c:pt>
                <c:pt idx="101056">
                  <c:v>0.83582089552238814</c:v>
                </c:pt>
                <c:pt idx="101057">
                  <c:v>0.83582089552238814</c:v>
                </c:pt>
                <c:pt idx="101058">
                  <c:v>0.83588213353226415</c:v>
                </c:pt>
                <c:pt idx="101059">
                  <c:v>0.83582089552238814</c:v>
                </c:pt>
                <c:pt idx="101060">
                  <c:v>0.83575961179544622</c:v>
                </c:pt>
                <c:pt idx="101061">
                  <c:v>0.83569828230022403</c:v>
                </c:pt>
                <c:pt idx="101062">
                  <c:v>0.83569828230022403</c:v>
                </c:pt>
                <c:pt idx="101063">
                  <c:v>0.83569828230022403</c:v>
                </c:pt>
                <c:pt idx="101064">
                  <c:v>0.83607169529499625</c:v>
                </c:pt>
                <c:pt idx="101065">
                  <c:v>0.83601045946955543</c:v>
                </c:pt>
                <c:pt idx="101066">
                  <c:v>0.83601045946955543</c:v>
                </c:pt>
                <c:pt idx="101067">
                  <c:v>0.83632286995515692</c:v>
                </c:pt>
                <c:pt idx="101068">
                  <c:v>0.83601045946955543</c:v>
                </c:pt>
                <c:pt idx="101069">
                  <c:v>0.83601045946955543</c:v>
                </c:pt>
                <c:pt idx="101070">
                  <c:v>0.8363840119536794</c:v>
                </c:pt>
                <c:pt idx="101071">
                  <c:v>0.83563690698543147</c:v>
                </c:pt>
                <c:pt idx="101072">
                  <c:v>0.83601045946955543</c:v>
                </c:pt>
                <c:pt idx="101073">
                  <c:v>0.83601045946955543</c:v>
                </c:pt>
                <c:pt idx="101074">
                  <c:v>0.83607169529499625</c:v>
                </c:pt>
                <c:pt idx="101075">
                  <c:v>0.8363840119536794</c:v>
                </c:pt>
                <c:pt idx="101076">
                  <c:v>0.83607169529499625</c:v>
                </c:pt>
                <c:pt idx="101077">
                  <c:v>0.83632286995515692</c:v>
                </c:pt>
                <c:pt idx="101078">
                  <c:v>0.83601045946955543</c:v>
                </c:pt>
                <c:pt idx="101079">
                  <c:v>0.83601045946955543</c:v>
                </c:pt>
                <c:pt idx="101080">
                  <c:v>0.83632286995515692</c:v>
                </c:pt>
                <c:pt idx="101081">
                  <c:v>0.8363840119536794</c:v>
                </c:pt>
                <c:pt idx="101082">
                  <c:v>0.83607169529499625</c:v>
                </c:pt>
                <c:pt idx="101083">
                  <c:v>0.83569828230022403</c:v>
                </c:pt>
                <c:pt idx="101084">
                  <c:v>0.83601045946955543</c:v>
                </c:pt>
                <c:pt idx="101085">
                  <c:v>0.83607169529499636</c:v>
                </c:pt>
                <c:pt idx="101086">
                  <c:v>0.83582089552238814</c:v>
                </c:pt>
                <c:pt idx="101087">
                  <c:v>0.83588213353226415</c:v>
                </c:pt>
                <c:pt idx="101088">
                  <c:v>0.83557046979865779</c:v>
                </c:pt>
                <c:pt idx="101089">
                  <c:v>0.83582089552238814</c:v>
                </c:pt>
                <c:pt idx="101090">
                  <c:v>0.83575961179544622</c:v>
                </c:pt>
                <c:pt idx="101091">
                  <c:v>0.83607169529499625</c:v>
                </c:pt>
                <c:pt idx="101092">
                  <c:v>0.83601045946955543</c:v>
                </c:pt>
                <c:pt idx="101093">
                  <c:v>0.83588785046728986</c:v>
                </c:pt>
                <c:pt idx="101094">
                  <c:v>0.8362616822429908</c:v>
                </c:pt>
                <c:pt idx="101095">
                  <c:v>0.8362616822429908</c:v>
                </c:pt>
                <c:pt idx="101096">
                  <c:v>0.83588785046728986</c:v>
                </c:pt>
                <c:pt idx="101097">
                  <c:v>0.83588785046728986</c:v>
                </c:pt>
                <c:pt idx="101098">
                  <c:v>0.83594917787742895</c:v>
                </c:pt>
                <c:pt idx="101099">
                  <c:v>0.83557548579970109</c:v>
                </c:pt>
                <c:pt idx="101100">
                  <c:v>0.83588785046728986</c:v>
                </c:pt>
                <c:pt idx="101101">
                  <c:v>0.83582647718773384</c:v>
                </c:pt>
                <c:pt idx="101102">
                  <c:v>0.83557548579970109</c:v>
                </c:pt>
                <c:pt idx="101103">
                  <c:v>0.83557548579970109</c:v>
                </c:pt>
                <c:pt idx="101104">
                  <c:v>0.83588785046728986</c:v>
                </c:pt>
                <c:pt idx="101105">
                  <c:v>0.83588785046728986</c:v>
                </c:pt>
                <c:pt idx="101106">
                  <c:v>0.83582647718773373</c:v>
                </c:pt>
                <c:pt idx="101107">
                  <c:v>0.83613916947250277</c:v>
                </c:pt>
                <c:pt idx="101108">
                  <c:v>0.83613916947250277</c:v>
                </c:pt>
                <c:pt idx="101109">
                  <c:v>0.83582647718773373</c:v>
                </c:pt>
                <c:pt idx="101110">
                  <c:v>0.83582647718773384</c:v>
                </c:pt>
                <c:pt idx="101111">
                  <c:v>0.83620044876589394</c:v>
                </c:pt>
                <c:pt idx="101112">
                  <c:v>0.83613916947250277</c:v>
                </c:pt>
                <c:pt idx="101113">
                  <c:v>0.83576505798728018</c:v>
                </c:pt>
                <c:pt idx="101114">
                  <c:v>0.83576505798728018</c:v>
                </c:pt>
                <c:pt idx="101115">
                  <c:v>0.83613916947250277</c:v>
                </c:pt>
                <c:pt idx="101116">
                  <c:v>0.8362616822429908</c:v>
                </c:pt>
                <c:pt idx="101117">
                  <c:v>0.83594917787742895</c:v>
                </c:pt>
                <c:pt idx="101118">
                  <c:v>0.83594917787742895</c:v>
                </c:pt>
                <c:pt idx="101119">
                  <c:v>0.83588785046728986</c:v>
                </c:pt>
                <c:pt idx="101120">
                  <c:v>0.83601045946955543</c:v>
                </c:pt>
                <c:pt idx="101121">
                  <c:v>0.83601045946955543</c:v>
                </c:pt>
                <c:pt idx="101122">
                  <c:v>0.83575961179544622</c:v>
                </c:pt>
                <c:pt idx="101123">
                  <c:v>0.83575961179544622</c:v>
                </c:pt>
                <c:pt idx="101124">
                  <c:v>0.83575961179544622</c:v>
                </c:pt>
                <c:pt idx="101125">
                  <c:v>0.83575961179544622</c:v>
                </c:pt>
                <c:pt idx="101126">
                  <c:v>0.83575961179544622</c:v>
                </c:pt>
                <c:pt idx="101127">
                  <c:v>0.83575961179544622</c:v>
                </c:pt>
                <c:pt idx="101128">
                  <c:v>0.83575961179544622</c:v>
                </c:pt>
                <c:pt idx="101129">
                  <c:v>0.83575961179544622</c:v>
                </c:pt>
                <c:pt idx="101130">
                  <c:v>0.83575961179544622</c:v>
                </c:pt>
                <c:pt idx="101131">
                  <c:v>0.83575961179544622</c:v>
                </c:pt>
                <c:pt idx="101132">
                  <c:v>0.83569828230022403</c:v>
                </c:pt>
                <c:pt idx="101133">
                  <c:v>0.83575961179544622</c:v>
                </c:pt>
                <c:pt idx="101134">
                  <c:v>0.83575961179544622</c:v>
                </c:pt>
                <c:pt idx="101135">
                  <c:v>0.83575961179544622</c:v>
                </c:pt>
                <c:pt idx="101136">
                  <c:v>0.83575961179544622</c:v>
                </c:pt>
                <c:pt idx="101137">
                  <c:v>0.83538633818589025</c:v>
                </c:pt>
                <c:pt idx="101138">
                  <c:v>0.83575961179544622</c:v>
                </c:pt>
                <c:pt idx="101139">
                  <c:v>0.83582089552238814</c:v>
                </c:pt>
                <c:pt idx="101140">
                  <c:v>0.83582089552238814</c:v>
                </c:pt>
                <c:pt idx="101141">
                  <c:v>0.83588213353226415</c:v>
                </c:pt>
                <c:pt idx="101142">
                  <c:v>0.83550913838120111</c:v>
                </c:pt>
                <c:pt idx="101143">
                  <c:v>0.83582089552238814</c:v>
                </c:pt>
                <c:pt idx="101144">
                  <c:v>0.83544776119402997</c:v>
                </c:pt>
                <c:pt idx="101145">
                  <c:v>0.83544776119402997</c:v>
                </c:pt>
                <c:pt idx="101146">
                  <c:v>0.83544776119402997</c:v>
                </c:pt>
                <c:pt idx="101147">
                  <c:v>0.83575961179544622</c:v>
                </c:pt>
                <c:pt idx="101148">
                  <c:v>0.83532486930545191</c:v>
                </c:pt>
                <c:pt idx="101149">
                  <c:v>0.83594917787742895</c:v>
                </c:pt>
                <c:pt idx="101150">
                  <c:v>0.83588785046728986</c:v>
                </c:pt>
                <c:pt idx="101151">
                  <c:v>0.8362616822429908</c:v>
                </c:pt>
                <c:pt idx="101152">
                  <c:v>0.8362616822429908</c:v>
                </c:pt>
                <c:pt idx="101153">
                  <c:v>0.83594917787742895</c:v>
                </c:pt>
                <c:pt idx="101154">
                  <c:v>0.83563690698543147</c:v>
                </c:pt>
                <c:pt idx="101155">
                  <c:v>0.83607169529499636</c:v>
                </c:pt>
                <c:pt idx="101156">
                  <c:v>0.83575961179544622</c:v>
                </c:pt>
                <c:pt idx="101157">
                  <c:v>0.83575961179544622</c:v>
                </c:pt>
                <c:pt idx="101158">
                  <c:v>0.83569828230022403</c:v>
                </c:pt>
                <c:pt idx="101159">
                  <c:v>0.83569828230022403</c:v>
                </c:pt>
                <c:pt idx="101160">
                  <c:v>0.83569828230022403</c:v>
                </c:pt>
                <c:pt idx="101161">
                  <c:v>0.83538633818589025</c:v>
                </c:pt>
                <c:pt idx="101162">
                  <c:v>0.83569828230022403</c:v>
                </c:pt>
                <c:pt idx="101163">
                  <c:v>0.83526335450130751</c:v>
                </c:pt>
                <c:pt idx="101164">
                  <c:v>0.83594917787742895</c:v>
                </c:pt>
                <c:pt idx="101165">
                  <c:v>0.83632286995515692</c:v>
                </c:pt>
                <c:pt idx="101166">
                  <c:v>0.8362616822429908</c:v>
                </c:pt>
                <c:pt idx="101167">
                  <c:v>0.8362616822429908</c:v>
                </c:pt>
                <c:pt idx="101168">
                  <c:v>0.8362616822429908</c:v>
                </c:pt>
                <c:pt idx="101169">
                  <c:v>0.8362616822429908</c:v>
                </c:pt>
                <c:pt idx="101170">
                  <c:v>0.8362616822429908</c:v>
                </c:pt>
                <c:pt idx="101171">
                  <c:v>0.83601045946955543</c:v>
                </c:pt>
                <c:pt idx="101172">
                  <c:v>0.83569828230022403</c:v>
                </c:pt>
                <c:pt idx="101173">
                  <c:v>0.83613288540500197</c:v>
                </c:pt>
                <c:pt idx="101174">
                  <c:v>0.83582089552238814</c:v>
                </c:pt>
                <c:pt idx="101175">
                  <c:v>0.83544776119402997</c:v>
                </c:pt>
                <c:pt idx="101176">
                  <c:v>0.83575961179544622</c:v>
                </c:pt>
                <c:pt idx="101177">
                  <c:v>0.83575961179544622</c:v>
                </c:pt>
                <c:pt idx="101178">
                  <c:v>0.83544776119402997</c:v>
                </c:pt>
                <c:pt idx="101179">
                  <c:v>0.83613288540500197</c:v>
                </c:pt>
                <c:pt idx="101180">
                  <c:v>0.83575961179544622</c:v>
                </c:pt>
                <c:pt idx="101181">
                  <c:v>0.83569828230022403</c:v>
                </c:pt>
                <c:pt idx="101182">
                  <c:v>0.83607169529499636</c:v>
                </c:pt>
                <c:pt idx="101183">
                  <c:v>0.83575961179544622</c:v>
                </c:pt>
                <c:pt idx="101184">
                  <c:v>0.83575961179544622</c:v>
                </c:pt>
                <c:pt idx="101185">
                  <c:v>0.83569828230022403</c:v>
                </c:pt>
                <c:pt idx="101186">
                  <c:v>0.83607169529499625</c:v>
                </c:pt>
                <c:pt idx="101187">
                  <c:v>0.83607169529499625</c:v>
                </c:pt>
                <c:pt idx="101188">
                  <c:v>0.83594917787742895</c:v>
                </c:pt>
                <c:pt idx="101189">
                  <c:v>0.83582647718773373</c:v>
                </c:pt>
                <c:pt idx="101190">
                  <c:v>0.83582647718773373</c:v>
                </c:pt>
                <c:pt idx="101191">
                  <c:v>0.8362616822429908</c:v>
                </c:pt>
                <c:pt idx="101192">
                  <c:v>0.83632286995515692</c:v>
                </c:pt>
                <c:pt idx="101193">
                  <c:v>0.83594917787742895</c:v>
                </c:pt>
                <c:pt idx="101194">
                  <c:v>0.83594917787742895</c:v>
                </c:pt>
                <c:pt idx="101195">
                  <c:v>0.83601045946955543</c:v>
                </c:pt>
                <c:pt idx="101196">
                  <c:v>0.83601045946955543</c:v>
                </c:pt>
                <c:pt idx="101197">
                  <c:v>0.83601045946955543</c:v>
                </c:pt>
                <c:pt idx="101198">
                  <c:v>0.83601045946955543</c:v>
                </c:pt>
                <c:pt idx="101199">
                  <c:v>0.83607169529499625</c:v>
                </c:pt>
                <c:pt idx="101200">
                  <c:v>0.83607169529499625</c:v>
                </c:pt>
                <c:pt idx="101201">
                  <c:v>0.83569828230022403</c:v>
                </c:pt>
                <c:pt idx="101202">
                  <c:v>0.83575961179544622</c:v>
                </c:pt>
                <c:pt idx="101203">
                  <c:v>0.83582089552238814</c:v>
                </c:pt>
                <c:pt idx="101204">
                  <c:v>0.83588213353226415</c:v>
                </c:pt>
                <c:pt idx="101205">
                  <c:v>0.83557046979865779</c:v>
                </c:pt>
                <c:pt idx="101206">
                  <c:v>0.83557046979865779</c:v>
                </c:pt>
                <c:pt idx="101207">
                  <c:v>0.83582089552238814</c:v>
                </c:pt>
                <c:pt idx="101208">
                  <c:v>0.83582089552238814</c:v>
                </c:pt>
                <c:pt idx="101209">
                  <c:v>0.83607169529499636</c:v>
                </c:pt>
                <c:pt idx="101210">
                  <c:v>0.83601045946955543</c:v>
                </c:pt>
                <c:pt idx="101211">
                  <c:v>0.83601045946955543</c:v>
                </c:pt>
                <c:pt idx="101212">
                  <c:v>0.83563690698543147</c:v>
                </c:pt>
                <c:pt idx="101213">
                  <c:v>0.83594917787742895</c:v>
                </c:pt>
                <c:pt idx="101214">
                  <c:v>0.83632286995515692</c:v>
                </c:pt>
                <c:pt idx="101215">
                  <c:v>0.83594917787742895</c:v>
                </c:pt>
                <c:pt idx="101216">
                  <c:v>0.83594917787742895</c:v>
                </c:pt>
                <c:pt idx="101217">
                  <c:v>0.83594917787742895</c:v>
                </c:pt>
                <c:pt idx="101218">
                  <c:v>0.8362616822429908</c:v>
                </c:pt>
                <c:pt idx="101219">
                  <c:v>0.83594917787742895</c:v>
                </c:pt>
                <c:pt idx="101220">
                  <c:v>0.83563690698543147</c:v>
                </c:pt>
                <c:pt idx="101221">
                  <c:v>0.83601045946955543</c:v>
                </c:pt>
                <c:pt idx="101222">
                  <c:v>0.83607169529499625</c:v>
                </c:pt>
                <c:pt idx="101223">
                  <c:v>0.83569828230022403</c:v>
                </c:pt>
                <c:pt idx="101224">
                  <c:v>0.83575961179544622</c:v>
                </c:pt>
                <c:pt idx="101225">
                  <c:v>0.83550913838120111</c:v>
                </c:pt>
                <c:pt idx="101226">
                  <c:v>0.83582089552238814</c:v>
                </c:pt>
                <c:pt idx="101227">
                  <c:v>0.83575961179544622</c:v>
                </c:pt>
                <c:pt idx="101228">
                  <c:v>0.83575961179544622</c:v>
                </c:pt>
                <c:pt idx="101229">
                  <c:v>0.83575961179544622</c:v>
                </c:pt>
                <c:pt idx="101230">
                  <c:v>0.83588213353226415</c:v>
                </c:pt>
                <c:pt idx="101231">
                  <c:v>0.8356317554975774</c:v>
                </c:pt>
                <c:pt idx="101232">
                  <c:v>0.83525903838986215</c:v>
                </c:pt>
                <c:pt idx="101233">
                  <c:v>0.83557046979865779</c:v>
                </c:pt>
                <c:pt idx="101234">
                  <c:v>0.83550913838120111</c:v>
                </c:pt>
                <c:pt idx="101235">
                  <c:v>0.83538633818589025</c:v>
                </c:pt>
                <c:pt idx="101236">
                  <c:v>0.83601045946955543</c:v>
                </c:pt>
                <c:pt idx="101237">
                  <c:v>0.83588785046728986</c:v>
                </c:pt>
                <c:pt idx="101238">
                  <c:v>0.83620044876589394</c:v>
                </c:pt>
                <c:pt idx="101239">
                  <c:v>0.83588785046728986</c:v>
                </c:pt>
                <c:pt idx="101240">
                  <c:v>0.8362616822429908</c:v>
                </c:pt>
                <c:pt idx="101241">
                  <c:v>0.83594917787742895</c:v>
                </c:pt>
                <c:pt idx="101242">
                  <c:v>0.83601045946955543</c:v>
                </c:pt>
                <c:pt idx="101243">
                  <c:v>0.83607169529499625</c:v>
                </c:pt>
                <c:pt idx="101244">
                  <c:v>0.83575961179544622</c:v>
                </c:pt>
                <c:pt idx="101245">
                  <c:v>0.83582089552238814</c:v>
                </c:pt>
                <c:pt idx="101246">
                  <c:v>0.83588213353226415</c:v>
                </c:pt>
                <c:pt idx="101247">
                  <c:v>0.83550913838120111</c:v>
                </c:pt>
                <c:pt idx="101248">
                  <c:v>0.83550913838120111</c:v>
                </c:pt>
                <c:pt idx="101249">
                  <c:v>0.83550913838120111</c:v>
                </c:pt>
                <c:pt idx="101250">
                  <c:v>0.83550913838120111</c:v>
                </c:pt>
                <c:pt idx="101251">
                  <c:v>0.83575961179544622</c:v>
                </c:pt>
                <c:pt idx="101252">
                  <c:v>0.83607169529499625</c:v>
                </c:pt>
                <c:pt idx="101253">
                  <c:v>0.83632286995515692</c:v>
                </c:pt>
                <c:pt idx="101254">
                  <c:v>0.83601045946955543</c:v>
                </c:pt>
                <c:pt idx="101255">
                  <c:v>0.83613288540500197</c:v>
                </c:pt>
                <c:pt idx="101256">
                  <c:v>0.83582089552238814</c:v>
                </c:pt>
                <c:pt idx="101257">
                  <c:v>0.83588213353226415</c:v>
                </c:pt>
                <c:pt idx="101258">
                  <c:v>0.83557046979865779</c:v>
                </c:pt>
                <c:pt idx="101259">
                  <c:v>0.83557046979865779</c:v>
                </c:pt>
                <c:pt idx="101260">
                  <c:v>0.83519761372110379</c:v>
                </c:pt>
                <c:pt idx="101261">
                  <c:v>0.83582089552238814</c:v>
                </c:pt>
                <c:pt idx="101262">
                  <c:v>0.83613288540500197</c:v>
                </c:pt>
                <c:pt idx="101263">
                  <c:v>0.83607169529499625</c:v>
                </c:pt>
                <c:pt idx="101264">
                  <c:v>0.83601045946955543</c:v>
                </c:pt>
                <c:pt idx="101265">
                  <c:v>0.8363840119536794</c:v>
                </c:pt>
                <c:pt idx="101266">
                  <c:v>0.83601045946955543</c:v>
                </c:pt>
                <c:pt idx="101267">
                  <c:v>0.83601045946955543</c:v>
                </c:pt>
                <c:pt idx="101268">
                  <c:v>0.83601045946955543</c:v>
                </c:pt>
                <c:pt idx="101269">
                  <c:v>0.83607169529499625</c:v>
                </c:pt>
                <c:pt idx="101270">
                  <c:v>0.83607169529499625</c:v>
                </c:pt>
                <c:pt idx="101271">
                  <c:v>0.83575961179544611</c:v>
                </c:pt>
                <c:pt idx="101272">
                  <c:v>0.83613288540500197</c:v>
                </c:pt>
                <c:pt idx="101273">
                  <c:v>0.83607169529499625</c:v>
                </c:pt>
                <c:pt idx="101274">
                  <c:v>0.83569828230022403</c:v>
                </c:pt>
                <c:pt idx="101275">
                  <c:v>0.8363840119536794</c:v>
                </c:pt>
                <c:pt idx="101276">
                  <c:v>0.83607169529499625</c:v>
                </c:pt>
                <c:pt idx="101277">
                  <c:v>0.83613288540500197</c:v>
                </c:pt>
                <c:pt idx="101278">
                  <c:v>0.83644510828976859</c:v>
                </c:pt>
                <c:pt idx="101279">
                  <c:v>0.83607169529499625</c:v>
                </c:pt>
                <c:pt idx="101280">
                  <c:v>0.83607169529499625</c:v>
                </c:pt>
                <c:pt idx="101281">
                  <c:v>0.83569828230022403</c:v>
                </c:pt>
                <c:pt idx="101282">
                  <c:v>0.83601045946955543</c:v>
                </c:pt>
                <c:pt idx="101283">
                  <c:v>0.83594917787742895</c:v>
                </c:pt>
                <c:pt idx="101284">
                  <c:v>0.83632286995515692</c:v>
                </c:pt>
                <c:pt idx="101285">
                  <c:v>0.83601045946955543</c:v>
                </c:pt>
                <c:pt idx="101286">
                  <c:v>0.83569828230022403</c:v>
                </c:pt>
                <c:pt idx="101287">
                  <c:v>0.83532486930545191</c:v>
                </c:pt>
                <c:pt idx="101288">
                  <c:v>0.83538633818589025</c:v>
                </c:pt>
                <c:pt idx="101289">
                  <c:v>0.83575961179544622</c:v>
                </c:pt>
                <c:pt idx="101290">
                  <c:v>0.83619402985074631</c:v>
                </c:pt>
                <c:pt idx="101291">
                  <c:v>0.83582089552238814</c:v>
                </c:pt>
                <c:pt idx="101292">
                  <c:v>0.83582089552238814</c:v>
                </c:pt>
                <c:pt idx="101293">
                  <c:v>0.83582089552238814</c:v>
                </c:pt>
                <c:pt idx="101294">
                  <c:v>0.83575961179544622</c:v>
                </c:pt>
                <c:pt idx="101295">
                  <c:v>0.83538633818589025</c:v>
                </c:pt>
                <c:pt idx="101296">
                  <c:v>0.83575961179544611</c:v>
                </c:pt>
                <c:pt idx="101297">
                  <c:v>0.83607169529499625</c:v>
                </c:pt>
                <c:pt idx="101298">
                  <c:v>0.83607169529499625</c:v>
                </c:pt>
                <c:pt idx="101299">
                  <c:v>0.83607169529499625</c:v>
                </c:pt>
                <c:pt idx="101300">
                  <c:v>0.83601045946955543</c:v>
                </c:pt>
                <c:pt idx="101301">
                  <c:v>0.83601045946955543</c:v>
                </c:pt>
                <c:pt idx="101302">
                  <c:v>0.83588785046728986</c:v>
                </c:pt>
                <c:pt idx="101303">
                  <c:v>0.8362616822429908</c:v>
                </c:pt>
                <c:pt idx="101304">
                  <c:v>0.83557548579970109</c:v>
                </c:pt>
                <c:pt idx="101305">
                  <c:v>0.83588785046728986</c:v>
                </c:pt>
                <c:pt idx="101306">
                  <c:v>0.83563690698543147</c:v>
                </c:pt>
                <c:pt idx="101307">
                  <c:v>0.83563690698543147</c:v>
                </c:pt>
                <c:pt idx="101308">
                  <c:v>0.83557548579970109</c:v>
                </c:pt>
                <c:pt idx="101309">
                  <c:v>0.83620044876589394</c:v>
                </c:pt>
                <c:pt idx="101310">
                  <c:v>0.83613916947250277</c:v>
                </c:pt>
                <c:pt idx="101311">
                  <c:v>0.83620044876589394</c:v>
                </c:pt>
                <c:pt idx="101312">
                  <c:v>0.83620044876589394</c:v>
                </c:pt>
                <c:pt idx="101313">
                  <c:v>0.83613916947250277</c:v>
                </c:pt>
                <c:pt idx="101314">
                  <c:v>0.83582647718773373</c:v>
                </c:pt>
                <c:pt idx="101315">
                  <c:v>0.83613916947250277</c:v>
                </c:pt>
                <c:pt idx="101316">
                  <c:v>0.83607784431137722</c:v>
                </c:pt>
                <c:pt idx="101317">
                  <c:v>0.83607784431137722</c:v>
                </c:pt>
                <c:pt idx="101318">
                  <c:v>0.83607784431137722</c:v>
                </c:pt>
                <c:pt idx="101319">
                  <c:v>0.83576505798728018</c:v>
                </c:pt>
                <c:pt idx="101320">
                  <c:v>0.83651328095772548</c:v>
                </c:pt>
                <c:pt idx="101321">
                  <c:v>0.83657442034405394</c:v>
                </c:pt>
                <c:pt idx="101322">
                  <c:v>0.83588785046728986</c:v>
                </c:pt>
                <c:pt idx="101323">
                  <c:v>0.83582647718773373</c:v>
                </c:pt>
                <c:pt idx="101324">
                  <c:v>0.83613916947250277</c:v>
                </c:pt>
                <c:pt idx="101325">
                  <c:v>0.83607784431137722</c:v>
                </c:pt>
                <c:pt idx="101326">
                  <c:v>0.83607784431137722</c:v>
                </c:pt>
                <c:pt idx="101327">
                  <c:v>0.83607784431137722</c:v>
                </c:pt>
                <c:pt idx="101328">
                  <c:v>0.83607784431137722</c:v>
                </c:pt>
                <c:pt idx="101329">
                  <c:v>0.83582647718773373</c:v>
                </c:pt>
                <c:pt idx="101330">
                  <c:v>0.83588785046728986</c:v>
                </c:pt>
                <c:pt idx="101331">
                  <c:v>0.83551401869158892</c:v>
                </c:pt>
                <c:pt idx="101332">
                  <c:v>0.83557548579970109</c:v>
                </c:pt>
                <c:pt idx="101333">
                  <c:v>0.83557548579970109</c:v>
                </c:pt>
                <c:pt idx="101334">
                  <c:v>0.83557548579970109</c:v>
                </c:pt>
                <c:pt idx="101335">
                  <c:v>0.83557548579970109</c:v>
                </c:pt>
                <c:pt idx="101336">
                  <c:v>0.83551401869158892</c:v>
                </c:pt>
                <c:pt idx="101337">
                  <c:v>0.83551401869158892</c:v>
                </c:pt>
                <c:pt idx="101338">
                  <c:v>0.83520179372197312</c:v>
                </c:pt>
                <c:pt idx="101339">
                  <c:v>0.83551401869158892</c:v>
                </c:pt>
                <c:pt idx="101340">
                  <c:v>0.83551401869158892</c:v>
                </c:pt>
                <c:pt idx="101341">
                  <c:v>0.83557548579970109</c:v>
                </c:pt>
                <c:pt idx="101342">
                  <c:v>0.83588785046728986</c:v>
                </c:pt>
                <c:pt idx="101343">
                  <c:v>0.83588785046728986</c:v>
                </c:pt>
                <c:pt idx="101344">
                  <c:v>0.83551401869158892</c:v>
                </c:pt>
                <c:pt idx="101345">
                  <c:v>0.83557548579970109</c:v>
                </c:pt>
                <c:pt idx="101346">
                  <c:v>0.83557548579970109</c:v>
                </c:pt>
                <c:pt idx="101347">
                  <c:v>0.83563690698543147</c:v>
                </c:pt>
                <c:pt idx="101348">
                  <c:v>0.83563690698543147</c:v>
                </c:pt>
                <c:pt idx="101349">
                  <c:v>0.83563690698543147</c:v>
                </c:pt>
                <c:pt idx="101350">
                  <c:v>0.83563690698543147</c:v>
                </c:pt>
                <c:pt idx="101351">
                  <c:v>0.83563690698543147</c:v>
                </c:pt>
                <c:pt idx="101352">
                  <c:v>0.83601045946955543</c:v>
                </c:pt>
                <c:pt idx="101353">
                  <c:v>0.83601045946955543</c:v>
                </c:pt>
                <c:pt idx="101354">
                  <c:v>0.83563690698543147</c:v>
                </c:pt>
                <c:pt idx="101355">
                  <c:v>0.83557548579970109</c:v>
                </c:pt>
                <c:pt idx="101356">
                  <c:v>0.83588785046728986</c:v>
                </c:pt>
                <c:pt idx="101357">
                  <c:v>0.83588785046728986</c:v>
                </c:pt>
                <c:pt idx="101358">
                  <c:v>0.83557548579970109</c:v>
                </c:pt>
                <c:pt idx="101359">
                  <c:v>0.83557548579970109</c:v>
                </c:pt>
                <c:pt idx="101360">
                  <c:v>0.83551401869158892</c:v>
                </c:pt>
                <c:pt idx="101361">
                  <c:v>0.83582647718773384</c:v>
                </c:pt>
                <c:pt idx="101362">
                  <c:v>0.83582647718773384</c:v>
                </c:pt>
                <c:pt idx="101363">
                  <c:v>0.83588785046728986</c:v>
                </c:pt>
                <c:pt idx="101364">
                  <c:v>0.83588785046728986</c:v>
                </c:pt>
                <c:pt idx="101365">
                  <c:v>0.83620044876589394</c:v>
                </c:pt>
                <c:pt idx="101366">
                  <c:v>0.83582647718773373</c:v>
                </c:pt>
                <c:pt idx="101367">
                  <c:v>0.83607784431137722</c:v>
                </c:pt>
                <c:pt idx="101368">
                  <c:v>0.83613916947250277</c:v>
                </c:pt>
                <c:pt idx="101369">
                  <c:v>0.83620044876589394</c:v>
                </c:pt>
                <c:pt idx="101370">
                  <c:v>0.83582647718773384</c:v>
                </c:pt>
                <c:pt idx="101371">
                  <c:v>0.83551401869158892</c:v>
                </c:pt>
                <c:pt idx="101372">
                  <c:v>0.83632286995515692</c:v>
                </c:pt>
                <c:pt idx="101373">
                  <c:v>0.83563690698543147</c:v>
                </c:pt>
                <c:pt idx="101374">
                  <c:v>0.83563690698543147</c:v>
                </c:pt>
                <c:pt idx="101375">
                  <c:v>0.83594917787742895</c:v>
                </c:pt>
                <c:pt idx="101376">
                  <c:v>0.83557548579970109</c:v>
                </c:pt>
                <c:pt idx="101377">
                  <c:v>0.83526335450130751</c:v>
                </c:pt>
                <c:pt idx="101378">
                  <c:v>0.83557548579970109</c:v>
                </c:pt>
                <c:pt idx="101379">
                  <c:v>0.83588785046728986</c:v>
                </c:pt>
                <c:pt idx="101380">
                  <c:v>0.83582647718773384</c:v>
                </c:pt>
                <c:pt idx="101381">
                  <c:v>0.83582647718773384</c:v>
                </c:pt>
                <c:pt idx="101382">
                  <c:v>0.83551401869158892</c:v>
                </c:pt>
                <c:pt idx="101383">
                  <c:v>0.83588785046728975</c:v>
                </c:pt>
                <c:pt idx="101384">
                  <c:v>0.83557548579970109</c:v>
                </c:pt>
                <c:pt idx="101385">
                  <c:v>0.83551401869158892</c:v>
                </c:pt>
                <c:pt idx="101386">
                  <c:v>0.83551401869158892</c:v>
                </c:pt>
                <c:pt idx="101387">
                  <c:v>0.83545250560957374</c:v>
                </c:pt>
                <c:pt idx="101388">
                  <c:v>0.83582647718773384</c:v>
                </c:pt>
                <c:pt idx="101389">
                  <c:v>0.83582647718773373</c:v>
                </c:pt>
                <c:pt idx="101390">
                  <c:v>0.83613916947250277</c:v>
                </c:pt>
                <c:pt idx="101391">
                  <c:v>0.83545250560957374</c:v>
                </c:pt>
                <c:pt idx="101392">
                  <c:v>0.83545250560957374</c:v>
                </c:pt>
                <c:pt idx="101393">
                  <c:v>0.83539094650205759</c:v>
                </c:pt>
                <c:pt idx="101394">
                  <c:v>0.83545250560957374</c:v>
                </c:pt>
                <c:pt idx="101395">
                  <c:v>0.83582647718773384</c:v>
                </c:pt>
                <c:pt idx="101396">
                  <c:v>0.83588785046728986</c:v>
                </c:pt>
                <c:pt idx="101397">
                  <c:v>0.83588785046728986</c:v>
                </c:pt>
                <c:pt idx="101398">
                  <c:v>0.83557548579970109</c:v>
                </c:pt>
                <c:pt idx="101399">
                  <c:v>0.83520179372197312</c:v>
                </c:pt>
                <c:pt idx="101400">
                  <c:v>0.83551401869158892</c:v>
                </c:pt>
                <c:pt idx="101401">
                  <c:v>0.83613916947250277</c:v>
                </c:pt>
                <c:pt idx="101402">
                  <c:v>0.83607784431137722</c:v>
                </c:pt>
                <c:pt idx="101403">
                  <c:v>0.83607784431137722</c:v>
                </c:pt>
                <c:pt idx="101404">
                  <c:v>0.83639086484462755</c:v>
                </c:pt>
                <c:pt idx="101405">
                  <c:v>0.83607784431137722</c:v>
                </c:pt>
                <c:pt idx="101406">
                  <c:v>0.83607784431137722</c:v>
                </c:pt>
                <c:pt idx="101407">
                  <c:v>0.83613916947250277</c:v>
                </c:pt>
                <c:pt idx="101408">
                  <c:v>0.83620044876589394</c:v>
                </c:pt>
                <c:pt idx="101409">
                  <c:v>0.83582647718773384</c:v>
                </c:pt>
                <c:pt idx="101410">
                  <c:v>0.83551401869158892</c:v>
                </c:pt>
                <c:pt idx="101411">
                  <c:v>0.83557548579970109</c:v>
                </c:pt>
                <c:pt idx="101412">
                  <c:v>0.83557548579970109</c:v>
                </c:pt>
                <c:pt idx="101413">
                  <c:v>0.83557548579970109</c:v>
                </c:pt>
                <c:pt idx="101414">
                  <c:v>0.83557548579970109</c:v>
                </c:pt>
                <c:pt idx="101415">
                  <c:v>0.83557548579970109</c:v>
                </c:pt>
                <c:pt idx="101416">
                  <c:v>0.83563690698543147</c:v>
                </c:pt>
                <c:pt idx="101417">
                  <c:v>0.83532486930545191</c:v>
                </c:pt>
                <c:pt idx="101418">
                  <c:v>0.83532486930545191</c:v>
                </c:pt>
                <c:pt idx="101419">
                  <c:v>0.83532486930545191</c:v>
                </c:pt>
                <c:pt idx="101420">
                  <c:v>0.83563690698543147</c:v>
                </c:pt>
                <c:pt idx="101421">
                  <c:v>0.83557548579970109</c:v>
                </c:pt>
                <c:pt idx="101422">
                  <c:v>0.83588785046728986</c:v>
                </c:pt>
                <c:pt idx="101423">
                  <c:v>0.83620044876589394</c:v>
                </c:pt>
                <c:pt idx="101424">
                  <c:v>0.83582647718773373</c:v>
                </c:pt>
                <c:pt idx="101425">
                  <c:v>0.83613916947250277</c:v>
                </c:pt>
                <c:pt idx="101426">
                  <c:v>0.83607784431137722</c:v>
                </c:pt>
                <c:pt idx="101427">
                  <c:v>0.83639086484462755</c:v>
                </c:pt>
                <c:pt idx="101428">
                  <c:v>0.83639086484462755</c:v>
                </c:pt>
                <c:pt idx="101429">
                  <c:v>0.83632958801498136</c:v>
                </c:pt>
                <c:pt idx="101430">
                  <c:v>0.8360164732309997</c:v>
                </c:pt>
                <c:pt idx="101431">
                  <c:v>0.83632958801498136</c:v>
                </c:pt>
                <c:pt idx="101432">
                  <c:v>0.83626826526789066</c:v>
                </c:pt>
                <c:pt idx="101433">
                  <c:v>0.83639086484462755</c:v>
                </c:pt>
                <c:pt idx="101434">
                  <c:v>0.83613916947250277</c:v>
                </c:pt>
                <c:pt idx="101435">
                  <c:v>0.83576505798728018</c:v>
                </c:pt>
                <c:pt idx="101436">
                  <c:v>0.83613916947250277</c:v>
                </c:pt>
                <c:pt idx="101437">
                  <c:v>0.83613916947250277</c:v>
                </c:pt>
                <c:pt idx="101438">
                  <c:v>0.83613916947250277</c:v>
                </c:pt>
                <c:pt idx="101439">
                  <c:v>0.83613916947250277</c:v>
                </c:pt>
                <c:pt idx="101440">
                  <c:v>0.83613916947250277</c:v>
                </c:pt>
                <c:pt idx="101441">
                  <c:v>0.83613916947250277</c:v>
                </c:pt>
                <c:pt idx="101442">
                  <c:v>0.83576505798728018</c:v>
                </c:pt>
                <c:pt idx="101443">
                  <c:v>0.83607784431137722</c:v>
                </c:pt>
                <c:pt idx="101444">
                  <c:v>0.83607784431137722</c:v>
                </c:pt>
                <c:pt idx="101445">
                  <c:v>0.83613916947250277</c:v>
                </c:pt>
                <c:pt idx="101446">
                  <c:v>0.83613916947250277</c:v>
                </c:pt>
                <c:pt idx="101447">
                  <c:v>0.83582647718773373</c:v>
                </c:pt>
                <c:pt idx="101448">
                  <c:v>0.83576505798728018</c:v>
                </c:pt>
                <c:pt idx="101449">
                  <c:v>0.83576505798728018</c:v>
                </c:pt>
                <c:pt idx="101450">
                  <c:v>0.83576505798728018</c:v>
                </c:pt>
                <c:pt idx="101451">
                  <c:v>0.83582647718773384</c:v>
                </c:pt>
                <c:pt idx="101452">
                  <c:v>0.83588785046728986</c:v>
                </c:pt>
                <c:pt idx="101453">
                  <c:v>0.83620044876589394</c:v>
                </c:pt>
                <c:pt idx="101454">
                  <c:v>0.83613916947250277</c:v>
                </c:pt>
                <c:pt idx="101455">
                  <c:v>0.83607784431137722</c:v>
                </c:pt>
                <c:pt idx="101456">
                  <c:v>0.83607784431137722</c:v>
                </c:pt>
                <c:pt idx="101457">
                  <c:v>0.83613916947250277</c:v>
                </c:pt>
                <c:pt idx="101458">
                  <c:v>0.83620044876589394</c:v>
                </c:pt>
                <c:pt idx="101459">
                  <c:v>0.83620044876589394</c:v>
                </c:pt>
                <c:pt idx="101460">
                  <c:v>0.83607784431137722</c:v>
                </c:pt>
                <c:pt idx="101461">
                  <c:v>0.83645209580838309</c:v>
                </c:pt>
                <c:pt idx="101462">
                  <c:v>0.83645209580838309</c:v>
                </c:pt>
                <c:pt idx="101463">
                  <c:v>0.83607784431137722</c:v>
                </c:pt>
                <c:pt idx="101464">
                  <c:v>0.83613916947250277</c:v>
                </c:pt>
                <c:pt idx="101465">
                  <c:v>0.83613916947250277</c:v>
                </c:pt>
                <c:pt idx="101466">
                  <c:v>0.83613916947250277</c:v>
                </c:pt>
                <c:pt idx="101467">
                  <c:v>0.83613916947250277</c:v>
                </c:pt>
                <c:pt idx="101468">
                  <c:v>0.83613916947250277</c:v>
                </c:pt>
                <c:pt idx="101469">
                  <c:v>0.83545250560957374</c:v>
                </c:pt>
                <c:pt idx="101470">
                  <c:v>0.83551401869158892</c:v>
                </c:pt>
                <c:pt idx="101471">
                  <c:v>0.83526335450130751</c:v>
                </c:pt>
                <c:pt idx="101472">
                  <c:v>0.83563690698543147</c:v>
                </c:pt>
                <c:pt idx="101473">
                  <c:v>0.83563690698543147</c:v>
                </c:pt>
                <c:pt idx="101474">
                  <c:v>0.83563690698543147</c:v>
                </c:pt>
                <c:pt idx="101475">
                  <c:v>0.83563690698543147</c:v>
                </c:pt>
                <c:pt idx="101476">
                  <c:v>0.83563690698543147</c:v>
                </c:pt>
                <c:pt idx="101477">
                  <c:v>0.83557548579970109</c:v>
                </c:pt>
                <c:pt idx="101478">
                  <c:v>0.83582647718773384</c:v>
                </c:pt>
                <c:pt idx="101479">
                  <c:v>0.83545250560957374</c:v>
                </c:pt>
                <c:pt idx="101480">
                  <c:v>0.83620044876589394</c:v>
                </c:pt>
                <c:pt idx="101481">
                  <c:v>0.83588785046728986</c:v>
                </c:pt>
                <c:pt idx="101482">
                  <c:v>0.83620044876589394</c:v>
                </c:pt>
                <c:pt idx="101483">
                  <c:v>0.83576505798728018</c:v>
                </c:pt>
                <c:pt idx="101484">
                  <c:v>0.83539094650205759</c:v>
                </c:pt>
                <c:pt idx="101485">
                  <c:v>0.83613916947250277</c:v>
                </c:pt>
                <c:pt idx="101486">
                  <c:v>0.83607784431137722</c:v>
                </c:pt>
                <c:pt idx="101487">
                  <c:v>0.83576505798728018</c:v>
                </c:pt>
                <c:pt idx="101488">
                  <c:v>0.83620044876589394</c:v>
                </c:pt>
                <c:pt idx="101489">
                  <c:v>0.8362616822429908</c:v>
                </c:pt>
                <c:pt idx="101490">
                  <c:v>0.8362616822429908</c:v>
                </c:pt>
                <c:pt idx="101491">
                  <c:v>0.83613916947250277</c:v>
                </c:pt>
                <c:pt idx="101492">
                  <c:v>0.83613916947250277</c:v>
                </c:pt>
                <c:pt idx="101493">
                  <c:v>0.83651328095772548</c:v>
                </c:pt>
                <c:pt idx="101494">
                  <c:v>0.83613916947250277</c:v>
                </c:pt>
                <c:pt idx="101495">
                  <c:v>0.83576505798728018</c:v>
                </c:pt>
                <c:pt idx="101496">
                  <c:v>0.83576505798728018</c:v>
                </c:pt>
                <c:pt idx="101497">
                  <c:v>0.83607784431137722</c:v>
                </c:pt>
                <c:pt idx="101498">
                  <c:v>0.8360164732309997</c:v>
                </c:pt>
                <c:pt idx="101499">
                  <c:v>0.8360164732309997</c:v>
                </c:pt>
                <c:pt idx="101500">
                  <c:v>0.8360164732309997</c:v>
                </c:pt>
                <c:pt idx="101501">
                  <c:v>0.8360164732309997</c:v>
                </c:pt>
                <c:pt idx="101502">
                  <c:v>0.83595505617977539</c:v>
                </c:pt>
                <c:pt idx="101503">
                  <c:v>0.8360164732309997</c:v>
                </c:pt>
                <c:pt idx="101504">
                  <c:v>0.83607784431137722</c:v>
                </c:pt>
                <c:pt idx="101505">
                  <c:v>0.83613916947250277</c:v>
                </c:pt>
                <c:pt idx="101506">
                  <c:v>0.83576505798728018</c:v>
                </c:pt>
                <c:pt idx="101507">
                  <c:v>0.83582647718773373</c:v>
                </c:pt>
                <c:pt idx="101508">
                  <c:v>0.83582647718773373</c:v>
                </c:pt>
                <c:pt idx="101509">
                  <c:v>0.83613916947250277</c:v>
                </c:pt>
                <c:pt idx="101510">
                  <c:v>0.83576505798728018</c:v>
                </c:pt>
                <c:pt idx="101511">
                  <c:v>0.83582647718773384</c:v>
                </c:pt>
                <c:pt idx="101512">
                  <c:v>0.83551401869158892</c:v>
                </c:pt>
                <c:pt idx="101513">
                  <c:v>0.83557548579970109</c:v>
                </c:pt>
                <c:pt idx="101514">
                  <c:v>0.83557548579970109</c:v>
                </c:pt>
                <c:pt idx="101515">
                  <c:v>0.83526335450130751</c:v>
                </c:pt>
                <c:pt idx="101516">
                  <c:v>0.83563690698543147</c:v>
                </c:pt>
                <c:pt idx="101517">
                  <c:v>0.83557548579970109</c:v>
                </c:pt>
                <c:pt idx="101518">
                  <c:v>0.83557548579970109</c:v>
                </c:pt>
                <c:pt idx="101519">
                  <c:v>0.83563690698543147</c:v>
                </c:pt>
                <c:pt idx="101520">
                  <c:v>0.83563690698543147</c:v>
                </c:pt>
                <c:pt idx="101521">
                  <c:v>0.83563690698543147</c:v>
                </c:pt>
                <c:pt idx="101522">
                  <c:v>0.83557548579970109</c:v>
                </c:pt>
                <c:pt idx="101523">
                  <c:v>0.83557548579970109</c:v>
                </c:pt>
                <c:pt idx="101524">
                  <c:v>0.83557548579970109</c:v>
                </c:pt>
                <c:pt idx="101525">
                  <c:v>0.83557548579970109</c:v>
                </c:pt>
                <c:pt idx="101526">
                  <c:v>0.83551401869158892</c:v>
                </c:pt>
                <c:pt idx="101527">
                  <c:v>0.83588785046728986</c:v>
                </c:pt>
                <c:pt idx="101528">
                  <c:v>0.83588785046728986</c:v>
                </c:pt>
                <c:pt idx="101529">
                  <c:v>0.83582647718773373</c:v>
                </c:pt>
                <c:pt idx="101530">
                  <c:v>0.83576505798728018</c:v>
                </c:pt>
                <c:pt idx="101531">
                  <c:v>0.83607784431137722</c:v>
                </c:pt>
                <c:pt idx="101532">
                  <c:v>0.83639086484462755</c:v>
                </c:pt>
                <c:pt idx="101533">
                  <c:v>0.83639086484462755</c:v>
                </c:pt>
                <c:pt idx="101534">
                  <c:v>0.83607784431137722</c:v>
                </c:pt>
                <c:pt idx="101535">
                  <c:v>0.83607784431137722</c:v>
                </c:pt>
                <c:pt idx="101536">
                  <c:v>0.83607784431137722</c:v>
                </c:pt>
                <c:pt idx="101537">
                  <c:v>0.83607784431137722</c:v>
                </c:pt>
                <c:pt idx="101538">
                  <c:v>0.83607784431137722</c:v>
                </c:pt>
                <c:pt idx="101539">
                  <c:v>0.83576505798728018</c:v>
                </c:pt>
                <c:pt idx="101540">
                  <c:v>0.83545250560957374</c:v>
                </c:pt>
                <c:pt idx="101541">
                  <c:v>0.83551401869158892</c:v>
                </c:pt>
                <c:pt idx="101542">
                  <c:v>0.83588785046728986</c:v>
                </c:pt>
                <c:pt idx="101543">
                  <c:v>0.83551401869158892</c:v>
                </c:pt>
                <c:pt idx="101544">
                  <c:v>0.83582647718773384</c:v>
                </c:pt>
                <c:pt idx="101545">
                  <c:v>0.83545250560957374</c:v>
                </c:pt>
                <c:pt idx="101546">
                  <c:v>0.83570359281437123</c:v>
                </c:pt>
                <c:pt idx="101547">
                  <c:v>0.8360164732309997</c:v>
                </c:pt>
                <c:pt idx="101548">
                  <c:v>0.8360164732309997</c:v>
                </c:pt>
                <c:pt idx="101549">
                  <c:v>0.8360164732309997</c:v>
                </c:pt>
                <c:pt idx="101550">
                  <c:v>0.8360164732309997</c:v>
                </c:pt>
                <c:pt idx="101551">
                  <c:v>0.83639086484462755</c:v>
                </c:pt>
                <c:pt idx="101552">
                  <c:v>0.8360164732309997</c:v>
                </c:pt>
                <c:pt idx="101553">
                  <c:v>0.83595505617977539</c:v>
                </c:pt>
                <c:pt idx="101554">
                  <c:v>0.83626826526789066</c:v>
                </c:pt>
                <c:pt idx="101555">
                  <c:v>0.83632958801498136</c:v>
                </c:pt>
                <c:pt idx="101556">
                  <c:v>0.83607784431137722</c:v>
                </c:pt>
                <c:pt idx="101557">
                  <c:v>0.83607784431137722</c:v>
                </c:pt>
                <c:pt idx="101558">
                  <c:v>0.83607784431137722</c:v>
                </c:pt>
                <c:pt idx="101559">
                  <c:v>0.8360164732309997</c:v>
                </c:pt>
                <c:pt idx="101560">
                  <c:v>0.8360164732309997</c:v>
                </c:pt>
                <c:pt idx="101561">
                  <c:v>0.83582647718773373</c:v>
                </c:pt>
                <c:pt idx="101562">
                  <c:v>0.83551401869158892</c:v>
                </c:pt>
                <c:pt idx="101563">
                  <c:v>0.83582647718773384</c:v>
                </c:pt>
                <c:pt idx="101564">
                  <c:v>0.83576505798728018</c:v>
                </c:pt>
                <c:pt idx="101565">
                  <c:v>0.83532934131736525</c:v>
                </c:pt>
                <c:pt idx="101566">
                  <c:v>0.83570359281437123</c:v>
                </c:pt>
                <c:pt idx="101567">
                  <c:v>0.83539094650205759</c:v>
                </c:pt>
                <c:pt idx="101568">
                  <c:v>0.83570359281437123</c:v>
                </c:pt>
                <c:pt idx="101569">
                  <c:v>0.8360164732309997</c:v>
                </c:pt>
                <c:pt idx="101570">
                  <c:v>0.83632958801498136</c:v>
                </c:pt>
                <c:pt idx="101571">
                  <c:v>0.8360164732309997</c:v>
                </c:pt>
                <c:pt idx="101572">
                  <c:v>0.83576505798728018</c:v>
                </c:pt>
                <c:pt idx="101573">
                  <c:v>0.83582647718773373</c:v>
                </c:pt>
                <c:pt idx="101574">
                  <c:v>0.83576505798728018</c:v>
                </c:pt>
                <c:pt idx="101575">
                  <c:v>0.83570359281437123</c:v>
                </c:pt>
                <c:pt idx="101576">
                  <c:v>0.83620044876589394</c:v>
                </c:pt>
                <c:pt idx="101577">
                  <c:v>0.8362616822429908</c:v>
                </c:pt>
                <c:pt idx="101578">
                  <c:v>0.83588785046728986</c:v>
                </c:pt>
                <c:pt idx="101579">
                  <c:v>0.83557548579970109</c:v>
                </c:pt>
                <c:pt idx="101580">
                  <c:v>0.83557548579970109</c:v>
                </c:pt>
                <c:pt idx="101581">
                  <c:v>0.83557548579970109</c:v>
                </c:pt>
                <c:pt idx="101582">
                  <c:v>0.83557548579970109</c:v>
                </c:pt>
                <c:pt idx="101583">
                  <c:v>0.83588785046728986</c:v>
                </c:pt>
                <c:pt idx="101584">
                  <c:v>0.83551401869158892</c:v>
                </c:pt>
                <c:pt idx="101585">
                  <c:v>0.83582647718773384</c:v>
                </c:pt>
                <c:pt idx="101586">
                  <c:v>0.83613916947250277</c:v>
                </c:pt>
                <c:pt idx="101587">
                  <c:v>0.83613916947250277</c:v>
                </c:pt>
                <c:pt idx="101588">
                  <c:v>0.83576505798728018</c:v>
                </c:pt>
                <c:pt idx="101589">
                  <c:v>0.83613916947250277</c:v>
                </c:pt>
                <c:pt idx="101590">
                  <c:v>0.83582647718773373</c:v>
                </c:pt>
                <c:pt idx="101591">
                  <c:v>0.83613916947250277</c:v>
                </c:pt>
                <c:pt idx="101592">
                  <c:v>0.83613916947250277</c:v>
                </c:pt>
                <c:pt idx="101593">
                  <c:v>0.83613916947250277</c:v>
                </c:pt>
                <c:pt idx="101594">
                  <c:v>0.83613916947250277</c:v>
                </c:pt>
                <c:pt idx="101595">
                  <c:v>0.83576505798728018</c:v>
                </c:pt>
                <c:pt idx="101596">
                  <c:v>0.83607784431137722</c:v>
                </c:pt>
                <c:pt idx="101597">
                  <c:v>0.83645209580838309</c:v>
                </c:pt>
                <c:pt idx="101598">
                  <c:v>0.83613916947250277</c:v>
                </c:pt>
                <c:pt idx="101599">
                  <c:v>0.83576505798728018</c:v>
                </c:pt>
                <c:pt idx="101600">
                  <c:v>0.83607784431137722</c:v>
                </c:pt>
                <c:pt idx="101601">
                  <c:v>0.8360164732309997</c:v>
                </c:pt>
                <c:pt idx="101602">
                  <c:v>0.83607784431137722</c:v>
                </c:pt>
                <c:pt idx="101603">
                  <c:v>0.8360164732309997</c:v>
                </c:pt>
                <c:pt idx="101604">
                  <c:v>0.83564208161737186</c:v>
                </c:pt>
                <c:pt idx="101605">
                  <c:v>0.8360164732309997</c:v>
                </c:pt>
                <c:pt idx="101606">
                  <c:v>0.83570359281437123</c:v>
                </c:pt>
                <c:pt idx="101607">
                  <c:v>0.83607784431137722</c:v>
                </c:pt>
                <c:pt idx="101608">
                  <c:v>0.83607784431137722</c:v>
                </c:pt>
                <c:pt idx="101609">
                  <c:v>0.83607784431137722</c:v>
                </c:pt>
                <c:pt idx="101610">
                  <c:v>0.83607784431137722</c:v>
                </c:pt>
                <c:pt idx="101611">
                  <c:v>0.8360164732309997</c:v>
                </c:pt>
                <c:pt idx="101612">
                  <c:v>0.83607784431137722</c:v>
                </c:pt>
                <c:pt idx="101613">
                  <c:v>0.83613916947250277</c:v>
                </c:pt>
                <c:pt idx="101614">
                  <c:v>0.83613916947250277</c:v>
                </c:pt>
                <c:pt idx="101615">
                  <c:v>0.83607784431137722</c:v>
                </c:pt>
                <c:pt idx="101616">
                  <c:v>0.83607784431137722</c:v>
                </c:pt>
                <c:pt idx="101617">
                  <c:v>0.83576505798728018</c:v>
                </c:pt>
                <c:pt idx="101618">
                  <c:v>0.83613916947250277</c:v>
                </c:pt>
                <c:pt idx="101619">
                  <c:v>0.83613916947250277</c:v>
                </c:pt>
                <c:pt idx="101620">
                  <c:v>0.83576505798728018</c:v>
                </c:pt>
                <c:pt idx="101621">
                  <c:v>0.83539094650205759</c:v>
                </c:pt>
                <c:pt idx="101622">
                  <c:v>0.83576505798728018</c:v>
                </c:pt>
                <c:pt idx="101623">
                  <c:v>0.83582647718773373</c:v>
                </c:pt>
                <c:pt idx="101624">
                  <c:v>0.83588785046728986</c:v>
                </c:pt>
                <c:pt idx="101625">
                  <c:v>0.83594917787742895</c:v>
                </c:pt>
                <c:pt idx="101626">
                  <c:v>0.83551401869158892</c:v>
                </c:pt>
                <c:pt idx="101627">
                  <c:v>0.83557548579970109</c:v>
                </c:pt>
                <c:pt idx="101628">
                  <c:v>0.8363840119536794</c:v>
                </c:pt>
                <c:pt idx="101629">
                  <c:v>0.83563690698543147</c:v>
                </c:pt>
                <c:pt idx="101630">
                  <c:v>0.83594917787742895</c:v>
                </c:pt>
                <c:pt idx="101631">
                  <c:v>0.83620044876589394</c:v>
                </c:pt>
                <c:pt idx="101632">
                  <c:v>0.83588785046728986</c:v>
                </c:pt>
                <c:pt idx="101633">
                  <c:v>0.8362616822429908</c:v>
                </c:pt>
                <c:pt idx="101634">
                  <c:v>0.8362616822429908</c:v>
                </c:pt>
                <c:pt idx="101635">
                  <c:v>0.83620044876589394</c:v>
                </c:pt>
                <c:pt idx="101636">
                  <c:v>0.83620044876589394</c:v>
                </c:pt>
                <c:pt idx="101637">
                  <c:v>0.83588785046728986</c:v>
                </c:pt>
                <c:pt idx="101638">
                  <c:v>0.83594917787742895</c:v>
                </c:pt>
                <c:pt idx="101639">
                  <c:v>0.83594917787742895</c:v>
                </c:pt>
                <c:pt idx="101640">
                  <c:v>0.83632286995515692</c:v>
                </c:pt>
                <c:pt idx="101641">
                  <c:v>0.83601045946955543</c:v>
                </c:pt>
                <c:pt idx="101642">
                  <c:v>0.83601045946955543</c:v>
                </c:pt>
                <c:pt idx="101643">
                  <c:v>0.83601045946955543</c:v>
                </c:pt>
                <c:pt idx="101644">
                  <c:v>0.83569828230022403</c:v>
                </c:pt>
                <c:pt idx="101645">
                  <c:v>0.83544776119402997</c:v>
                </c:pt>
                <c:pt idx="101646">
                  <c:v>0.83550913838120111</c:v>
                </c:pt>
                <c:pt idx="101647">
                  <c:v>0.83550913838120111</c:v>
                </c:pt>
                <c:pt idx="101648">
                  <c:v>0.83550913838120111</c:v>
                </c:pt>
                <c:pt idx="101649">
                  <c:v>0.83575961179544622</c:v>
                </c:pt>
                <c:pt idx="101650">
                  <c:v>0.83569828230022403</c:v>
                </c:pt>
                <c:pt idx="101651">
                  <c:v>0.83563690698543147</c:v>
                </c:pt>
                <c:pt idx="101652">
                  <c:v>0.83601045946955543</c:v>
                </c:pt>
                <c:pt idx="101653">
                  <c:v>0.83601045946955543</c:v>
                </c:pt>
                <c:pt idx="101654">
                  <c:v>0.83594917787742895</c:v>
                </c:pt>
                <c:pt idx="101655">
                  <c:v>0.83588785046728986</c:v>
                </c:pt>
                <c:pt idx="101656">
                  <c:v>0.8362616822429908</c:v>
                </c:pt>
                <c:pt idx="101657">
                  <c:v>0.8362616822429908</c:v>
                </c:pt>
                <c:pt idx="101658">
                  <c:v>0.83594917787742895</c:v>
                </c:pt>
                <c:pt idx="101659">
                  <c:v>0.83594917787742895</c:v>
                </c:pt>
                <c:pt idx="101660">
                  <c:v>0.8362616822429908</c:v>
                </c:pt>
                <c:pt idx="101661">
                  <c:v>0.8362616822429908</c:v>
                </c:pt>
                <c:pt idx="101662">
                  <c:v>0.83620044876589394</c:v>
                </c:pt>
                <c:pt idx="101663">
                  <c:v>0.83645209580838309</c:v>
                </c:pt>
                <c:pt idx="101664">
                  <c:v>0.83613916947250277</c:v>
                </c:pt>
                <c:pt idx="101665">
                  <c:v>0.83582647718773373</c:v>
                </c:pt>
                <c:pt idx="101666">
                  <c:v>0.83613916947250277</c:v>
                </c:pt>
                <c:pt idx="101667">
                  <c:v>0.83613916947250277</c:v>
                </c:pt>
                <c:pt idx="101668">
                  <c:v>0.83620044876589394</c:v>
                </c:pt>
                <c:pt idx="101669">
                  <c:v>0.83588785046728986</c:v>
                </c:pt>
                <c:pt idx="101670">
                  <c:v>0.8362616822429908</c:v>
                </c:pt>
                <c:pt idx="101671">
                  <c:v>0.83601045946955543</c:v>
                </c:pt>
                <c:pt idx="101672">
                  <c:v>0.83601045946955543</c:v>
                </c:pt>
                <c:pt idx="101673">
                  <c:v>0.83601045946955543</c:v>
                </c:pt>
                <c:pt idx="101674">
                  <c:v>0.83575961179544622</c:v>
                </c:pt>
                <c:pt idx="101675">
                  <c:v>0.83582089552238814</c:v>
                </c:pt>
                <c:pt idx="101676">
                  <c:v>0.83575961179544622</c:v>
                </c:pt>
                <c:pt idx="101677">
                  <c:v>0.83613288540500186</c:v>
                </c:pt>
                <c:pt idx="101678">
                  <c:v>0.83619402985074631</c:v>
                </c:pt>
                <c:pt idx="101679">
                  <c:v>0.83550913838120111</c:v>
                </c:pt>
                <c:pt idx="101680">
                  <c:v>0.83575961179544622</c:v>
                </c:pt>
                <c:pt idx="101681">
                  <c:v>0.83569828230022403</c:v>
                </c:pt>
                <c:pt idx="101682">
                  <c:v>0.83563690698543147</c:v>
                </c:pt>
                <c:pt idx="101683">
                  <c:v>0.83563690698543147</c:v>
                </c:pt>
                <c:pt idx="101684">
                  <c:v>0.83601045946955543</c:v>
                </c:pt>
                <c:pt idx="101685">
                  <c:v>0.83563690698543147</c:v>
                </c:pt>
                <c:pt idx="101686">
                  <c:v>0.83526335450130751</c:v>
                </c:pt>
                <c:pt idx="101687">
                  <c:v>0.83594917787742895</c:v>
                </c:pt>
                <c:pt idx="101688">
                  <c:v>0.83601045946955543</c:v>
                </c:pt>
                <c:pt idx="101689">
                  <c:v>0.83601045946955543</c:v>
                </c:pt>
                <c:pt idx="101690">
                  <c:v>0.83563690698543147</c:v>
                </c:pt>
                <c:pt idx="101691">
                  <c:v>0.83563690698543147</c:v>
                </c:pt>
                <c:pt idx="101692">
                  <c:v>0.83569828230022403</c:v>
                </c:pt>
                <c:pt idx="101693">
                  <c:v>0.83594917787742895</c:v>
                </c:pt>
                <c:pt idx="101694">
                  <c:v>0.83557548579970109</c:v>
                </c:pt>
                <c:pt idx="101695">
                  <c:v>0.83594917787742895</c:v>
                </c:pt>
                <c:pt idx="101696">
                  <c:v>0.83594917787742895</c:v>
                </c:pt>
                <c:pt idx="101697">
                  <c:v>0.8362616822429908</c:v>
                </c:pt>
                <c:pt idx="101698">
                  <c:v>0.83620044876589394</c:v>
                </c:pt>
                <c:pt idx="101699">
                  <c:v>0.83582647718773384</c:v>
                </c:pt>
                <c:pt idx="101700">
                  <c:v>0.83613916947250277</c:v>
                </c:pt>
                <c:pt idx="101701">
                  <c:v>0.83645209580838309</c:v>
                </c:pt>
                <c:pt idx="101702">
                  <c:v>0.83620044876589394</c:v>
                </c:pt>
                <c:pt idx="101703">
                  <c:v>0.83582647718773373</c:v>
                </c:pt>
                <c:pt idx="101704">
                  <c:v>0.83582647718773373</c:v>
                </c:pt>
                <c:pt idx="101705">
                  <c:v>0.8362616822429908</c:v>
                </c:pt>
                <c:pt idx="101706">
                  <c:v>0.83588785046728986</c:v>
                </c:pt>
                <c:pt idx="101707">
                  <c:v>0.83588785046728986</c:v>
                </c:pt>
                <c:pt idx="101708">
                  <c:v>0.83620044876589394</c:v>
                </c:pt>
                <c:pt idx="101709">
                  <c:v>0.83620044876589394</c:v>
                </c:pt>
                <c:pt idx="101710">
                  <c:v>0.83620044876589394</c:v>
                </c:pt>
                <c:pt idx="101711">
                  <c:v>0.83588785046728986</c:v>
                </c:pt>
                <c:pt idx="101712">
                  <c:v>0.83557548579970109</c:v>
                </c:pt>
                <c:pt idx="101713">
                  <c:v>0.83594917787742895</c:v>
                </c:pt>
                <c:pt idx="101714">
                  <c:v>0.83569828230022403</c:v>
                </c:pt>
                <c:pt idx="101715">
                  <c:v>0.83607169529499636</c:v>
                </c:pt>
                <c:pt idx="101716">
                  <c:v>0.83575961179544622</c:v>
                </c:pt>
                <c:pt idx="101717">
                  <c:v>0.83575961179544622</c:v>
                </c:pt>
                <c:pt idx="101718">
                  <c:v>0.83607169529499636</c:v>
                </c:pt>
                <c:pt idx="101719">
                  <c:v>0.83569828230022403</c:v>
                </c:pt>
                <c:pt idx="101720">
                  <c:v>0.83563690698543147</c:v>
                </c:pt>
                <c:pt idx="101721">
                  <c:v>0.83557548579970109</c:v>
                </c:pt>
                <c:pt idx="101722">
                  <c:v>0.83594917787742895</c:v>
                </c:pt>
                <c:pt idx="101723">
                  <c:v>0.8362616822429908</c:v>
                </c:pt>
                <c:pt idx="101724">
                  <c:v>0.83594917787742895</c:v>
                </c:pt>
                <c:pt idx="101725">
                  <c:v>0.83557548579970109</c:v>
                </c:pt>
                <c:pt idx="101726">
                  <c:v>0.83594917787742895</c:v>
                </c:pt>
                <c:pt idx="101727">
                  <c:v>0.8362616822429908</c:v>
                </c:pt>
                <c:pt idx="101728">
                  <c:v>0.83588785046728986</c:v>
                </c:pt>
                <c:pt idx="101729">
                  <c:v>0.83620044876589394</c:v>
                </c:pt>
                <c:pt idx="101730">
                  <c:v>0.83620044876589394</c:v>
                </c:pt>
                <c:pt idx="101731">
                  <c:v>0.83620044876589394</c:v>
                </c:pt>
                <c:pt idx="101732">
                  <c:v>0.83594917787742895</c:v>
                </c:pt>
                <c:pt idx="101733">
                  <c:v>0.8362616822429908</c:v>
                </c:pt>
                <c:pt idx="101734">
                  <c:v>0.8362616822429908</c:v>
                </c:pt>
                <c:pt idx="101735">
                  <c:v>0.83632286995515692</c:v>
                </c:pt>
                <c:pt idx="101736">
                  <c:v>0.83632286995515692</c:v>
                </c:pt>
                <c:pt idx="101737">
                  <c:v>0.83594917787742895</c:v>
                </c:pt>
                <c:pt idx="101738">
                  <c:v>0.83632286995515692</c:v>
                </c:pt>
                <c:pt idx="101739">
                  <c:v>0.83601045946955543</c:v>
                </c:pt>
                <c:pt idx="101740">
                  <c:v>0.83607169529499625</c:v>
                </c:pt>
                <c:pt idx="101741">
                  <c:v>0.83575961179544622</c:v>
                </c:pt>
                <c:pt idx="101742">
                  <c:v>0.83569828230022403</c:v>
                </c:pt>
                <c:pt idx="101743">
                  <c:v>0.83569828230022403</c:v>
                </c:pt>
                <c:pt idx="101744">
                  <c:v>0.83538633818589025</c:v>
                </c:pt>
                <c:pt idx="101745">
                  <c:v>0.83550913838120111</c:v>
                </c:pt>
                <c:pt idx="101746">
                  <c:v>0.83588213353226415</c:v>
                </c:pt>
                <c:pt idx="101747">
                  <c:v>0.83594332587621178</c:v>
                </c:pt>
                <c:pt idx="101748">
                  <c:v>0.83557046979865779</c:v>
                </c:pt>
                <c:pt idx="101749">
                  <c:v>0.83550913838120111</c:v>
                </c:pt>
                <c:pt idx="101750">
                  <c:v>0.83582089552238814</c:v>
                </c:pt>
                <c:pt idx="101751">
                  <c:v>0.83582089552238814</c:v>
                </c:pt>
                <c:pt idx="101752">
                  <c:v>0.83607169529499636</c:v>
                </c:pt>
                <c:pt idx="101753">
                  <c:v>0.83613288540500197</c:v>
                </c:pt>
                <c:pt idx="101754">
                  <c:v>0.83544776119402997</c:v>
                </c:pt>
                <c:pt idx="101755">
                  <c:v>0.83582089552238814</c:v>
                </c:pt>
                <c:pt idx="101756">
                  <c:v>0.83575961179544622</c:v>
                </c:pt>
                <c:pt idx="101757">
                  <c:v>0.83563690698543147</c:v>
                </c:pt>
                <c:pt idx="101758">
                  <c:v>0.83594917787742895</c:v>
                </c:pt>
                <c:pt idx="101759">
                  <c:v>0.8362616822429908</c:v>
                </c:pt>
                <c:pt idx="101760">
                  <c:v>0.83632286995515692</c:v>
                </c:pt>
                <c:pt idx="101761">
                  <c:v>0.83601045946955543</c:v>
                </c:pt>
                <c:pt idx="101762">
                  <c:v>0.83601045946955543</c:v>
                </c:pt>
                <c:pt idx="101763">
                  <c:v>0.83632286995515692</c:v>
                </c:pt>
                <c:pt idx="101764">
                  <c:v>0.83632286995515692</c:v>
                </c:pt>
                <c:pt idx="101765">
                  <c:v>0.83632286995515692</c:v>
                </c:pt>
                <c:pt idx="101766">
                  <c:v>0.8363840119536794</c:v>
                </c:pt>
                <c:pt idx="101767">
                  <c:v>0.83613288540500197</c:v>
                </c:pt>
                <c:pt idx="101768">
                  <c:v>0.83613288540500197</c:v>
                </c:pt>
                <c:pt idx="101769">
                  <c:v>0.83582089552238814</c:v>
                </c:pt>
                <c:pt idx="101770">
                  <c:v>0.83582089552238814</c:v>
                </c:pt>
                <c:pt idx="101771">
                  <c:v>0.83569828230022403</c:v>
                </c:pt>
                <c:pt idx="101772">
                  <c:v>0.83563690698543147</c:v>
                </c:pt>
                <c:pt idx="101773">
                  <c:v>0.83563690698543147</c:v>
                </c:pt>
                <c:pt idx="101774">
                  <c:v>0.83563690698543147</c:v>
                </c:pt>
                <c:pt idx="101775">
                  <c:v>0.83532486930545191</c:v>
                </c:pt>
                <c:pt idx="101776">
                  <c:v>0.83563690698543147</c:v>
                </c:pt>
                <c:pt idx="101777">
                  <c:v>0.83601045946955543</c:v>
                </c:pt>
                <c:pt idx="101778">
                  <c:v>0.83563690698543147</c:v>
                </c:pt>
                <c:pt idx="101779">
                  <c:v>0.83601045946955543</c:v>
                </c:pt>
                <c:pt idx="101780">
                  <c:v>0.83569828230022403</c:v>
                </c:pt>
                <c:pt idx="101781">
                  <c:v>0.83532486930545191</c:v>
                </c:pt>
                <c:pt idx="101782">
                  <c:v>0.83563690698543147</c:v>
                </c:pt>
                <c:pt idx="101783">
                  <c:v>0.83563690698543147</c:v>
                </c:pt>
                <c:pt idx="101784">
                  <c:v>0.83594917787742895</c:v>
                </c:pt>
                <c:pt idx="101785">
                  <c:v>0.8362616822429908</c:v>
                </c:pt>
                <c:pt idx="101786">
                  <c:v>0.8362616822429908</c:v>
                </c:pt>
                <c:pt idx="101787">
                  <c:v>0.83588785046728986</c:v>
                </c:pt>
                <c:pt idx="101788">
                  <c:v>0.83613916947250277</c:v>
                </c:pt>
                <c:pt idx="101789">
                  <c:v>0.83582647718773373</c:v>
                </c:pt>
                <c:pt idx="101790">
                  <c:v>0.83620044876589394</c:v>
                </c:pt>
                <c:pt idx="101791">
                  <c:v>0.8362616822429908</c:v>
                </c:pt>
                <c:pt idx="101792">
                  <c:v>0.83588785046728986</c:v>
                </c:pt>
                <c:pt idx="101793">
                  <c:v>0.83588785046728986</c:v>
                </c:pt>
                <c:pt idx="101794">
                  <c:v>0.83588785046728986</c:v>
                </c:pt>
                <c:pt idx="101795">
                  <c:v>0.83620044876589394</c:v>
                </c:pt>
                <c:pt idx="101796">
                  <c:v>0.8362616822429908</c:v>
                </c:pt>
                <c:pt idx="101797">
                  <c:v>0.83594917787742895</c:v>
                </c:pt>
                <c:pt idx="101798">
                  <c:v>0.83557548579970109</c:v>
                </c:pt>
                <c:pt idx="101799">
                  <c:v>0.83563690698543147</c:v>
                </c:pt>
                <c:pt idx="101800">
                  <c:v>0.83601045946955543</c:v>
                </c:pt>
                <c:pt idx="101801">
                  <c:v>0.8362616822429908</c:v>
                </c:pt>
                <c:pt idx="101802">
                  <c:v>0.83588785046728986</c:v>
                </c:pt>
                <c:pt idx="101803">
                  <c:v>0.83563690698543147</c:v>
                </c:pt>
                <c:pt idx="101804">
                  <c:v>0.83569828230022403</c:v>
                </c:pt>
                <c:pt idx="101805">
                  <c:v>0.83563690698543147</c:v>
                </c:pt>
                <c:pt idx="101806">
                  <c:v>0.83563690698543147</c:v>
                </c:pt>
                <c:pt idx="101807">
                  <c:v>0.83569828230022403</c:v>
                </c:pt>
                <c:pt idx="101808">
                  <c:v>0.83538633818589025</c:v>
                </c:pt>
                <c:pt idx="101809">
                  <c:v>0.83582089552238814</c:v>
                </c:pt>
                <c:pt idx="101810">
                  <c:v>0.83588213353226415</c:v>
                </c:pt>
                <c:pt idx="101811">
                  <c:v>0.83619402985074631</c:v>
                </c:pt>
                <c:pt idx="101812">
                  <c:v>0.83582089552238814</c:v>
                </c:pt>
                <c:pt idx="101813">
                  <c:v>0.83582089552238814</c:v>
                </c:pt>
                <c:pt idx="101814">
                  <c:v>0.83550913838120111</c:v>
                </c:pt>
                <c:pt idx="101815">
                  <c:v>0.83619402985074631</c:v>
                </c:pt>
                <c:pt idx="101816">
                  <c:v>0.83613288540500197</c:v>
                </c:pt>
                <c:pt idx="101817">
                  <c:v>0.83601045946955543</c:v>
                </c:pt>
                <c:pt idx="101818">
                  <c:v>0.8362616822429908</c:v>
                </c:pt>
                <c:pt idx="101819">
                  <c:v>0.8362616822429908</c:v>
                </c:pt>
                <c:pt idx="101820">
                  <c:v>0.8362616822429908</c:v>
                </c:pt>
                <c:pt idx="101821">
                  <c:v>0.83576505798728018</c:v>
                </c:pt>
                <c:pt idx="101822">
                  <c:v>0.83607784431137722</c:v>
                </c:pt>
                <c:pt idx="101823">
                  <c:v>0.83613916947250277</c:v>
                </c:pt>
                <c:pt idx="101824">
                  <c:v>0.83613916947250277</c:v>
                </c:pt>
                <c:pt idx="101825">
                  <c:v>0.83613916947250277</c:v>
                </c:pt>
                <c:pt idx="101826">
                  <c:v>0.83582647718773373</c:v>
                </c:pt>
                <c:pt idx="101827">
                  <c:v>0.83620044876589394</c:v>
                </c:pt>
                <c:pt idx="101828">
                  <c:v>0.8362616822429908</c:v>
                </c:pt>
                <c:pt idx="101829">
                  <c:v>0.83620044876589394</c:v>
                </c:pt>
                <c:pt idx="101830">
                  <c:v>0.83651328095772548</c:v>
                </c:pt>
                <c:pt idx="101831">
                  <c:v>0.83620044876589394</c:v>
                </c:pt>
                <c:pt idx="101832">
                  <c:v>0.83620044876589394</c:v>
                </c:pt>
                <c:pt idx="101833">
                  <c:v>0.8362616822429908</c:v>
                </c:pt>
                <c:pt idx="101834">
                  <c:v>0.8362616822429908</c:v>
                </c:pt>
                <c:pt idx="101835">
                  <c:v>0.83620044876589394</c:v>
                </c:pt>
                <c:pt idx="101836">
                  <c:v>0.83620044876589394</c:v>
                </c:pt>
                <c:pt idx="101837">
                  <c:v>0.83620044876589394</c:v>
                </c:pt>
                <c:pt idx="101838">
                  <c:v>0.83588785046728986</c:v>
                </c:pt>
                <c:pt idx="101839">
                  <c:v>0.83588785046728986</c:v>
                </c:pt>
                <c:pt idx="101840">
                  <c:v>0.83594917787742895</c:v>
                </c:pt>
                <c:pt idx="101841">
                  <c:v>0.83563690698543147</c:v>
                </c:pt>
                <c:pt idx="101842">
                  <c:v>0.83563690698543147</c:v>
                </c:pt>
                <c:pt idx="101843">
                  <c:v>0.83601045946955543</c:v>
                </c:pt>
                <c:pt idx="101844">
                  <c:v>0.83569828230022403</c:v>
                </c:pt>
                <c:pt idx="101845">
                  <c:v>0.83575961179544622</c:v>
                </c:pt>
                <c:pt idx="101846">
                  <c:v>0.83575961179544622</c:v>
                </c:pt>
                <c:pt idx="101847">
                  <c:v>0.83569828230022403</c:v>
                </c:pt>
                <c:pt idx="101848">
                  <c:v>0.83569828230022403</c:v>
                </c:pt>
                <c:pt idx="101849">
                  <c:v>0.83569828230022403</c:v>
                </c:pt>
                <c:pt idx="101850">
                  <c:v>0.83569828230022403</c:v>
                </c:pt>
                <c:pt idx="101851">
                  <c:v>0.83594917787742895</c:v>
                </c:pt>
                <c:pt idx="101852">
                  <c:v>0.83557548579970109</c:v>
                </c:pt>
                <c:pt idx="101853">
                  <c:v>0.83588785046728986</c:v>
                </c:pt>
                <c:pt idx="101854">
                  <c:v>0.8362616822429908</c:v>
                </c:pt>
                <c:pt idx="101855">
                  <c:v>0.83588785046728986</c:v>
                </c:pt>
                <c:pt idx="101856">
                  <c:v>0.83613916947250277</c:v>
                </c:pt>
                <c:pt idx="101857">
                  <c:v>0.83613916947250277</c:v>
                </c:pt>
                <c:pt idx="101858">
                  <c:v>0.83582647718773373</c:v>
                </c:pt>
                <c:pt idx="101859">
                  <c:v>0.83582647718773373</c:v>
                </c:pt>
                <c:pt idx="101860">
                  <c:v>0.83582647718773373</c:v>
                </c:pt>
                <c:pt idx="101861">
                  <c:v>0.83594917787742895</c:v>
                </c:pt>
                <c:pt idx="101862">
                  <c:v>0.83594917787742895</c:v>
                </c:pt>
                <c:pt idx="101863">
                  <c:v>0.83588785046728986</c:v>
                </c:pt>
                <c:pt idx="101864">
                  <c:v>0.83526335450130751</c:v>
                </c:pt>
                <c:pt idx="101865">
                  <c:v>0.83569828230022403</c:v>
                </c:pt>
                <c:pt idx="101866">
                  <c:v>0.83569828230022403</c:v>
                </c:pt>
                <c:pt idx="101867">
                  <c:v>0.83544776119402997</c:v>
                </c:pt>
                <c:pt idx="101868">
                  <c:v>0.83550913838120111</c:v>
                </c:pt>
                <c:pt idx="101869">
                  <c:v>0.83557046979865779</c:v>
                </c:pt>
                <c:pt idx="101870">
                  <c:v>0.83550913838120111</c:v>
                </c:pt>
                <c:pt idx="101871">
                  <c:v>0.83582089552238814</c:v>
                </c:pt>
                <c:pt idx="101872">
                  <c:v>0.83544776119402997</c:v>
                </c:pt>
                <c:pt idx="101873">
                  <c:v>0.83607169529499625</c:v>
                </c:pt>
                <c:pt idx="101874">
                  <c:v>0.83607169529499625</c:v>
                </c:pt>
                <c:pt idx="101875">
                  <c:v>0.83607169529499625</c:v>
                </c:pt>
                <c:pt idx="101876">
                  <c:v>0.83607169529499625</c:v>
                </c:pt>
                <c:pt idx="101877">
                  <c:v>0.83644510828976859</c:v>
                </c:pt>
                <c:pt idx="101878">
                  <c:v>0.83575961179544622</c:v>
                </c:pt>
                <c:pt idx="101879">
                  <c:v>0.83582089552238814</c:v>
                </c:pt>
                <c:pt idx="101880">
                  <c:v>0.83550913838120111</c:v>
                </c:pt>
                <c:pt idx="101881">
                  <c:v>0.83582089552238814</c:v>
                </c:pt>
                <c:pt idx="101882">
                  <c:v>0.83613288540500197</c:v>
                </c:pt>
                <c:pt idx="101883">
                  <c:v>0.83607169529499625</c:v>
                </c:pt>
                <c:pt idx="101884">
                  <c:v>0.83601045946955543</c:v>
                </c:pt>
                <c:pt idx="101885">
                  <c:v>0.83594917787742895</c:v>
                </c:pt>
                <c:pt idx="101886">
                  <c:v>0.8362616822429908</c:v>
                </c:pt>
                <c:pt idx="101887">
                  <c:v>0.8362616822429908</c:v>
                </c:pt>
                <c:pt idx="101888">
                  <c:v>0.83594917787742895</c:v>
                </c:pt>
                <c:pt idx="101889">
                  <c:v>0.83569828230022403</c:v>
                </c:pt>
                <c:pt idx="101890">
                  <c:v>0.83538633818589025</c:v>
                </c:pt>
                <c:pt idx="101891">
                  <c:v>0.83569828230022403</c:v>
                </c:pt>
                <c:pt idx="101892">
                  <c:v>0.83544776119402997</c:v>
                </c:pt>
                <c:pt idx="101893">
                  <c:v>0.83582089552238814</c:v>
                </c:pt>
                <c:pt idx="101894">
                  <c:v>0.83557046979865779</c:v>
                </c:pt>
                <c:pt idx="101895">
                  <c:v>0.83557046979865779</c:v>
                </c:pt>
                <c:pt idx="101896">
                  <c:v>0.83582089552238814</c:v>
                </c:pt>
                <c:pt idx="101897">
                  <c:v>0.83582089552238814</c:v>
                </c:pt>
                <c:pt idx="101898">
                  <c:v>0.83582089552238814</c:v>
                </c:pt>
                <c:pt idx="101899">
                  <c:v>0.83588213353226415</c:v>
                </c:pt>
                <c:pt idx="101900">
                  <c:v>0.83594332587621178</c:v>
                </c:pt>
                <c:pt idx="101901">
                  <c:v>0.83588213353226415</c:v>
                </c:pt>
                <c:pt idx="101902">
                  <c:v>0.83557046979865779</c:v>
                </c:pt>
                <c:pt idx="101903">
                  <c:v>0.83588213353226415</c:v>
                </c:pt>
                <c:pt idx="101904">
                  <c:v>0.83582089552238814</c:v>
                </c:pt>
                <c:pt idx="101905">
                  <c:v>0.83644510828976859</c:v>
                </c:pt>
                <c:pt idx="101906">
                  <c:v>0.8363840119536794</c:v>
                </c:pt>
                <c:pt idx="101907">
                  <c:v>0.83601045946955543</c:v>
                </c:pt>
                <c:pt idx="101908">
                  <c:v>0.83607169529499625</c:v>
                </c:pt>
                <c:pt idx="101909">
                  <c:v>0.83607169529499625</c:v>
                </c:pt>
                <c:pt idx="101910">
                  <c:v>0.83601045946955543</c:v>
                </c:pt>
                <c:pt idx="101911">
                  <c:v>0.83607169529499636</c:v>
                </c:pt>
                <c:pt idx="101912">
                  <c:v>0.83544776119402997</c:v>
                </c:pt>
                <c:pt idx="101913">
                  <c:v>0.83550913838120111</c:v>
                </c:pt>
                <c:pt idx="101914">
                  <c:v>0.83550913838120111</c:v>
                </c:pt>
                <c:pt idx="101915">
                  <c:v>0.83550913838120111</c:v>
                </c:pt>
                <c:pt idx="101916">
                  <c:v>0.83550913838120111</c:v>
                </c:pt>
                <c:pt idx="101917">
                  <c:v>0.83550913838120111</c:v>
                </c:pt>
                <c:pt idx="101918">
                  <c:v>0.83550913838120111</c:v>
                </c:pt>
                <c:pt idx="101919">
                  <c:v>0.83582089552238814</c:v>
                </c:pt>
                <c:pt idx="101920">
                  <c:v>0.83582089552238814</c:v>
                </c:pt>
                <c:pt idx="101921">
                  <c:v>0.83582089552238814</c:v>
                </c:pt>
                <c:pt idx="101922">
                  <c:v>0.83582089552238814</c:v>
                </c:pt>
                <c:pt idx="101923">
                  <c:v>0.83588213353226415</c:v>
                </c:pt>
                <c:pt idx="101924">
                  <c:v>0.83582089552238814</c:v>
                </c:pt>
                <c:pt idx="101925">
                  <c:v>0.83607169529499636</c:v>
                </c:pt>
                <c:pt idx="101926">
                  <c:v>0.83569828230022403</c:v>
                </c:pt>
                <c:pt idx="101927">
                  <c:v>0.83607169529499636</c:v>
                </c:pt>
                <c:pt idx="101928">
                  <c:v>0.83538633818589025</c:v>
                </c:pt>
                <c:pt idx="101929">
                  <c:v>0.83563690698543147</c:v>
                </c:pt>
                <c:pt idx="101930">
                  <c:v>0.83594917787742895</c:v>
                </c:pt>
                <c:pt idx="101931">
                  <c:v>0.83601045946955543</c:v>
                </c:pt>
                <c:pt idx="101932">
                  <c:v>0.83632286995515692</c:v>
                </c:pt>
                <c:pt idx="101933">
                  <c:v>0.83620044876589394</c:v>
                </c:pt>
                <c:pt idx="101934">
                  <c:v>0.83620044876589394</c:v>
                </c:pt>
                <c:pt idx="101935">
                  <c:v>0.8362616822429908</c:v>
                </c:pt>
                <c:pt idx="101936">
                  <c:v>0.8362616822429908</c:v>
                </c:pt>
                <c:pt idx="101937">
                  <c:v>0.8362616822429908</c:v>
                </c:pt>
                <c:pt idx="101938">
                  <c:v>0.8362616822429908</c:v>
                </c:pt>
                <c:pt idx="101939">
                  <c:v>0.83632286995515692</c:v>
                </c:pt>
                <c:pt idx="101940">
                  <c:v>0.83601045946955543</c:v>
                </c:pt>
                <c:pt idx="101941">
                  <c:v>0.8363840119536794</c:v>
                </c:pt>
                <c:pt idx="101942">
                  <c:v>0.83569828230022403</c:v>
                </c:pt>
                <c:pt idx="101943">
                  <c:v>0.83569828230022403</c:v>
                </c:pt>
                <c:pt idx="101944">
                  <c:v>0.83607169529499625</c:v>
                </c:pt>
                <c:pt idx="101945">
                  <c:v>0.83650615901455772</c:v>
                </c:pt>
                <c:pt idx="101946">
                  <c:v>0.83544776119402997</c:v>
                </c:pt>
                <c:pt idx="101947">
                  <c:v>0.83563690698543147</c:v>
                </c:pt>
                <c:pt idx="101948">
                  <c:v>0.83594917787742895</c:v>
                </c:pt>
                <c:pt idx="101949">
                  <c:v>0.83601045946955543</c:v>
                </c:pt>
                <c:pt idx="101950">
                  <c:v>0.83632286995515692</c:v>
                </c:pt>
                <c:pt idx="101951">
                  <c:v>0.83663551401869163</c:v>
                </c:pt>
                <c:pt idx="101952">
                  <c:v>0.8362616822429908</c:v>
                </c:pt>
                <c:pt idx="101953">
                  <c:v>0.83620044876589394</c:v>
                </c:pt>
                <c:pt idx="101954">
                  <c:v>0.83632286995515692</c:v>
                </c:pt>
                <c:pt idx="101955">
                  <c:v>0.83607169529499636</c:v>
                </c:pt>
                <c:pt idx="101956">
                  <c:v>0.83575961179544622</c:v>
                </c:pt>
                <c:pt idx="101957">
                  <c:v>0.83582089552238814</c:v>
                </c:pt>
                <c:pt idx="101958">
                  <c:v>0.83544776119402997</c:v>
                </c:pt>
                <c:pt idx="101959">
                  <c:v>0.83544776119402997</c:v>
                </c:pt>
                <c:pt idx="101960">
                  <c:v>0.83575961179544622</c:v>
                </c:pt>
                <c:pt idx="101961">
                  <c:v>0.83569828230022403</c:v>
                </c:pt>
                <c:pt idx="101962">
                  <c:v>0.83569828230022403</c:v>
                </c:pt>
                <c:pt idx="101963">
                  <c:v>0.83607169529499625</c:v>
                </c:pt>
                <c:pt idx="101964">
                  <c:v>0.83607169529499625</c:v>
                </c:pt>
                <c:pt idx="101965">
                  <c:v>0.83601045946955543</c:v>
                </c:pt>
                <c:pt idx="101966">
                  <c:v>0.83632286995515692</c:v>
                </c:pt>
                <c:pt idx="101967">
                  <c:v>0.83601045946955543</c:v>
                </c:pt>
                <c:pt idx="101968">
                  <c:v>0.83601045946955543</c:v>
                </c:pt>
                <c:pt idx="101969">
                  <c:v>0.83601045946955543</c:v>
                </c:pt>
                <c:pt idx="101970">
                  <c:v>0.83632286995515692</c:v>
                </c:pt>
                <c:pt idx="101971">
                  <c:v>0.8363840119536794</c:v>
                </c:pt>
                <c:pt idx="101972">
                  <c:v>0.83601045946955543</c:v>
                </c:pt>
                <c:pt idx="101973">
                  <c:v>0.83632286995515692</c:v>
                </c:pt>
                <c:pt idx="101974">
                  <c:v>0.83632286995515692</c:v>
                </c:pt>
                <c:pt idx="101975">
                  <c:v>0.83601045946955543</c:v>
                </c:pt>
                <c:pt idx="101976">
                  <c:v>0.83563690698543147</c:v>
                </c:pt>
                <c:pt idx="101977">
                  <c:v>0.83563690698543147</c:v>
                </c:pt>
                <c:pt idx="101978">
                  <c:v>0.83563690698543147</c:v>
                </c:pt>
                <c:pt idx="101979">
                  <c:v>0.83601045946955543</c:v>
                </c:pt>
                <c:pt idx="101980">
                  <c:v>0.83569828230022403</c:v>
                </c:pt>
                <c:pt idx="101981">
                  <c:v>0.83569828230022403</c:v>
                </c:pt>
                <c:pt idx="101982">
                  <c:v>0.83532486930545191</c:v>
                </c:pt>
                <c:pt idx="101983">
                  <c:v>0.83563690698543147</c:v>
                </c:pt>
                <c:pt idx="101984">
                  <c:v>0.83563690698543147</c:v>
                </c:pt>
                <c:pt idx="101985">
                  <c:v>0.83563690698543147</c:v>
                </c:pt>
                <c:pt idx="101986">
                  <c:v>0.83601045946955543</c:v>
                </c:pt>
                <c:pt idx="101987">
                  <c:v>0.83601045946955543</c:v>
                </c:pt>
                <c:pt idx="101988">
                  <c:v>0.83594917787742895</c:v>
                </c:pt>
                <c:pt idx="101989">
                  <c:v>0.83594917787742895</c:v>
                </c:pt>
                <c:pt idx="101990">
                  <c:v>0.83632286995515692</c:v>
                </c:pt>
                <c:pt idx="101991">
                  <c:v>0.83632286995515692</c:v>
                </c:pt>
                <c:pt idx="101992">
                  <c:v>0.83601045946955543</c:v>
                </c:pt>
                <c:pt idx="101993">
                  <c:v>0.8363840119536794</c:v>
                </c:pt>
                <c:pt idx="101994">
                  <c:v>0.83613288540500197</c:v>
                </c:pt>
                <c:pt idx="101995">
                  <c:v>0.83650615901455772</c:v>
                </c:pt>
                <c:pt idx="101996">
                  <c:v>0.83619402985074631</c:v>
                </c:pt>
                <c:pt idx="101997">
                  <c:v>0.83613288540500197</c:v>
                </c:pt>
                <c:pt idx="101998">
                  <c:v>0.83582089552238814</c:v>
                </c:pt>
                <c:pt idx="101999">
                  <c:v>0.83550913838120111</c:v>
                </c:pt>
                <c:pt idx="102000">
                  <c:v>0.83544776119402997</c:v>
                </c:pt>
                <c:pt idx="102001">
                  <c:v>0.83544776119402997</c:v>
                </c:pt>
                <c:pt idx="102002">
                  <c:v>0.83582089552238814</c:v>
                </c:pt>
                <c:pt idx="102003">
                  <c:v>0.83550913838120111</c:v>
                </c:pt>
                <c:pt idx="102004">
                  <c:v>0.83544776119402997</c:v>
                </c:pt>
                <c:pt idx="102005">
                  <c:v>0.83575961179544611</c:v>
                </c:pt>
                <c:pt idx="102006">
                  <c:v>0.83607169529499625</c:v>
                </c:pt>
                <c:pt idx="102007">
                  <c:v>0.83607169529499625</c:v>
                </c:pt>
                <c:pt idx="102008">
                  <c:v>0.83607169529499625</c:v>
                </c:pt>
                <c:pt idx="102009">
                  <c:v>0.83607169529499636</c:v>
                </c:pt>
                <c:pt idx="102010">
                  <c:v>0.83575961179544622</c:v>
                </c:pt>
                <c:pt idx="102011">
                  <c:v>0.83544776119402997</c:v>
                </c:pt>
                <c:pt idx="102012">
                  <c:v>0.83544776119402997</c:v>
                </c:pt>
                <c:pt idx="102013">
                  <c:v>0.83588213353226415</c:v>
                </c:pt>
                <c:pt idx="102014">
                  <c:v>0.83588213353226415</c:v>
                </c:pt>
                <c:pt idx="102015">
                  <c:v>0.83582089552238814</c:v>
                </c:pt>
                <c:pt idx="102016">
                  <c:v>0.83644510828976859</c:v>
                </c:pt>
                <c:pt idx="102017">
                  <c:v>0.83607169529499625</c:v>
                </c:pt>
                <c:pt idx="102018">
                  <c:v>0.8363840119536794</c:v>
                </c:pt>
                <c:pt idx="102019">
                  <c:v>0.83601045946955543</c:v>
                </c:pt>
                <c:pt idx="102020">
                  <c:v>0.83607169529499625</c:v>
                </c:pt>
                <c:pt idx="102021">
                  <c:v>0.83619402985074631</c:v>
                </c:pt>
                <c:pt idx="102022">
                  <c:v>0.83619402985074631</c:v>
                </c:pt>
                <c:pt idx="102023">
                  <c:v>0.83550913838120111</c:v>
                </c:pt>
                <c:pt idx="102024">
                  <c:v>0.83575961179544622</c:v>
                </c:pt>
                <c:pt idx="102025">
                  <c:v>0.83575961179544622</c:v>
                </c:pt>
                <c:pt idx="102026">
                  <c:v>0.83550913838120111</c:v>
                </c:pt>
                <c:pt idx="102027">
                  <c:v>0.83557046979865779</c:v>
                </c:pt>
                <c:pt idx="102028">
                  <c:v>0.83557046979865779</c:v>
                </c:pt>
                <c:pt idx="102029">
                  <c:v>0.83588213353226415</c:v>
                </c:pt>
                <c:pt idx="102030">
                  <c:v>0.83594332587621178</c:v>
                </c:pt>
                <c:pt idx="102031">
                  <c:v>0.83625512868332708</c:v>
                </c:pt>
                <c:pt idx="102032">
                  <c:v>0.83582089552238814</c:v>
                </c:pt>
                <c:pt idx="102033">
                  <c:v>0.83607169529499625</c:v>
                </c:pt>
                <c:pt idx="102034">
                  <c:v>0.83601045946955543</c:v>
                </c:pt>
                <c:pt idx="102035">
                  <c:v>0.83601045946955543</c:v>
                </c:pt>
                <c:pt idx="102036">
                  <c:v>0.83594917787742895</c:v>
                </c:pt>
                <c:pt idx="102037">
                  <c:v>0.83601045946955543</c:v>
                </c:pt>
                <c:pt idx="102038">
                  <c:v>0.8363840119536794</c:v>
                </c:pt>
                <c:pt idx="102039">
                  <c:v>0.83607169529499625</c:v>
                </c:pt>
                <c:pt idx="102040">
                  <c:v>0.83544776119402997</c:v>
                </c:pt>
                <c:pt idx="102041">
                  <c:v>0.83582089552238814</c:v>
                </c:pt>
                <c:pt idx="102042">
                  <c:v>0.83582089552238814</c:v>
                </c:pt>
                <c:pt idx="102043">
                  <c:v>0.83582089552238814</c:v>
                </c:pt>
                <c:pt idx="102044">
                  <c:v>0.83557046979865779</c:v>
                </c:pt>
                <c:pt idx="102045">
                  <c:v>0.83594332587621178</c:v>
                </c:pt>
                <c:pt idx="102046">
                  <c:v>0.83594332587621178</c:v>
                </c:pt>
                <c:pt idx="102047">
                  <c:v>0.83557046979865779</c:v>
                </c:pt>
                <c:pt idx="102048">
                  <c:v>0.83550913838120111</c:v>
                </c:pt>
                <c:pt idx="102049">
                  <c:v>0.83613288540500197</c:v>
                </c:pt>
                <c:pt idx="102050">
                  <c:v>0.83607169529499636</c:v>
                </c:pt>
                <c:pt idx="102051">
                  <c:v>0.83575961179544622</c:v>
                </c:pt>
                <c:pt idx="102052">
                  <c:v>0.83544776119402997</c:v>
                </c:pt>
                <c:pt idx="102053">
                  <c:v>0.83582089552238814</c:v>
                </c:pt>
                <c:pt idx="102054">
                  <c:v>0.83588213353226415</c:v>
                </c:pt>
                <c:pt idx="102055">
                  <c:v>0.83619402985074631</c:v>
                </c:pt>
                <c:pt idx="102056">
                  <c:v>0.83619402985074631</c:v>
                </c:pt>
                <c:pt idx="102057">
                  <c:v>0.83588213353226415</c:v>
                </c:pt>
                <c:pt idx="102058">
                  <c:v>0.83582089552238814</c:v>
                </c:pt>
                <c:pt idx="102059">
                  <c:v>0.8363840119536794</c:v>
                </c:pt>
                <c:pt idx="102060">
                  <c:v>0.83632286995515692</c:v>
                </c:pt>
                <c:pt idx="102061">
                  <c:v>0.83594917787742895</c:v>
                </c:pt>
                <c:pt idx="102062">
                  <c:v>0.8362616822429908</c:v>
                </c:pt>
                <c:pt idx="102063">
                  <c:v>0.83588785046728986</c:v>
                </c:pt>
                <c:pt idx="102064">
                  <c:v>0.8362616822429908</c:v>
                </c:pt>
                <c:pt idx="102065">
                  <c:v>0.8362616822429908</c:v>
                </c:pt>
                <c:pt idx="102066">
                  <c:v>0.83632286995515692</c:v>
                </c:pt>
                <c:pt idx="102067">
                  <c:v>0.83601045946955543</c:v>
                </c:pt>
                <c:pt idx="102068">
                  <c:v>0.83594917787742895</c:v>
                </c:pt>
                <c:pt idx="102069">
                  <c:v>0.83594917787742895</c:v>
                </c:pt>
                <c:pt idx="102070">
                  <c:v>0.83632286995515692</c:v>
                </c:pt>
                <c:pt idx="102071">
                  <c:v>0.83601045946955543</c:v>
                </c:pt>
                <c:pt idx="102072">
                  <c:v>0.8363840119536794</c:v>
                </c:pt>
                <c:pt idx="102073">
                  <c:v>0.83607169529499625</c:v>
                </c:pt>
                <c:pt idx="102074">
                  <c:v>0.83632286995515692</c:v>
                </c:pt>
                <c:pt idx="102075">
                  <c:v>0.8362616822429908</c:v>
                </c:pt>
                <c:pt idx="102076">
                  <c:v>0.83620044876589394</c:v>
                </c:pt>
                <c:pt idx="102077">
                  <c:v>0.83620044876589394</c:v>
                </c:pt>
                <c:pt idx="102078">
                  <c:v>0.8362616822429908</c:v>
                </c:pt>
                <c:pt idx="102079">
                  <c:v>0.8362616822429908</c:v>
                </c:pt>
                <c:pt idx="102080">
                  <c:v>0.83594917787742895</c:v>
                </c:pt>
                <c:pt idx="102081">
                  <c:v>0.8362616822429908</c:v>
                </c:pt>
                <c:pt idx="102082">
                  <c:v>0.83620044876589394</c:v>
                </c:pt>
                <c:pt idx="102083">
                  <c:v>0.83588785046728986</c:v>
                </c:pt>
                <c:pt idx="102084">
                  <c:v>0.83620044876589394</c:v>
                </c:pt>
                <c:pt idx="102085">
                  <c:v>0.83620044876589394</c:v>
                </c:pt>
                <c:pt idx="102086">
                  <c:v>0.83620044876589394</c:v>
                </c:pt>
                <c:pt idx="102087">
                  <c:v>0.83582647718773373</c:v>
                </c:pt>
                <c:pt idx="102088">
                  <c:v>0.83582647718773373</c:v>
                </c:pt>
                <c:pt idx="102089">
                  <c:v>0.83588785046728986</c:v>
                </c:pt>
                <c:pt idx="102090">
                  <c:v>0.83588785046728986</c:v>
                </c:pt>
                <c:pt idx="102091">
                  <c:v>0.83594917787742895</c:v>
                </c:pt>
                <c:pt idx="102092">
                  <c:v>0.83601045946955543</c:v>
                </c:pt>
                <c:pt idx="102093">
                  <c:v>0.83569828230022403</c:v>
                </c:pt>
                <c:pt idx="102094">
                  <c:v>0.83563690698543147</c:v>
                </c:pt>
                <c:pt idx="102095">
                  <c:v>0.83557548579970109</c:v>
                </c:pt>
                <c:pt idx="102096">
                  <c:v>0.83563690698543147</c:v>
                </c:pt>
                <c:pt idx="102097">
                  <c:v>0.83563690698543147</c:v>
                </c:pt>
                <c:pt idx="102098">
                  <c:v>0.83569828230022403</c:v>
                </c:pt>
                <c:pt idx="102099">
                  <c:v>0.83569828230022403</c:v>
                </c:pt>
                <c:pt idx="102100">
                  <c:v>0.83569828230022403</c:v>
                </c:pt>
                <c:pt idx="102101">
                  <c:v>0.83575961179544622</c:v>
                </c:pt>
                <c:pt idx="102102">
                  <c:v>0.83569828230022403</c:v>
                </c:pt>
                <c:pt idx="102103">
                  <c:v>0.83569828230022403</c:v>
                </c:pt>
                <c:pt idx="102104">
                  <c:v>0.83569828230022403</c:v>
                </c:pt>
                <c:pt idx="102105">
                  <c:v>0.83569828230022403</c:v>
                </c:pt>
                <c:pt idx="102106">
                  <c:v>0.83575961179544622</c:v>
                </c:pt>
                <c:pt idx="102107">
                  <c:v>0.83544776119402997</c:v>
                </c:pt>
                <c:pt idx="102108">
                  <c:v>0.83575961179544622</c:v>
                </c:pt>
                <c:pt idx="102109">
                  <c:v>0.83538633818589025</c:v>
                </c:pt>
                <c:pt idx="102110">
                  <c:v>0.83569828230022403</c:v>
                </c:pt>
                <c:pt idx="102111">
                  <c:v>0.83569828230022403</c:v>
                </c:pt>
                <c:pt idx="102112">
                  <c:v>0.83569828230022403</c:v>
                </c:pt>
                <c:pt idx="102113">
                  <c:v>0.83563690698543147</c:v>
                </c:pt>
                <c:pt idx="102114">
                  <c:v>0.83594917787742895</c:v>
                </c:pt>
                <c:pt idx="102115">
                  <c:v>0.83601045946955543</c:v>
                </c:pt>
                <c:pt idx="102116">
                  <c:v>0.83607169529499625</c:v>
                </c:pt>
                <c:pt idx="102117">
                  <c:v>0.83563690698543147</c:v>
                </c:pt>
                <c:pt idx="102118">
                  <c:v>0.83594917787742895</c:v>
                </c:pt>
                <c:pt idx="102119">
                  <c:v>0.83632286995515692</c:v>
                </c:pt>
                <c:pt idx="102120">
                  <c:v>0.8362616822429908</c:v>
                </c:pt>
                <c:pt idx="102121">
                  <c:v>0.83620044876589394</c:v>
                </c:pt>
                <c:pt idx="102122">
                  <c:v>0.83620044876589394</c:v>
                </c:pt>
                <c:pt idx="102123">
                  <c:v>0.83620044876589394</c:v>
                </c:pt>
                <c:pt idx="102124">
                  <c:v>0.83620044876589394</c:v>
                </c:pt>
                <c:pt idx="102125">
                  <c:v>0.83620044876589394</c:v>
                </c:pt>
                <c:pt idx="102126">
                  <c:v>0.83588785046728986</c:v>
                </c:pt>
                <c:pt idx="102127">
                  <c:v>0.83588785046728986</c:v>
                </c:pt>
                <c:pt idx="102128">
                  <c:v>0.8362616822429908</c:v>
                </c:pt>
                <c:pt idx="102129">
                  <c:v>0.83594917787742895</c:v>
                </c:pt>
                <c:pt idx="102130">
                  <c:v>0.83663551401869163</c:v>
                </c:pt>
                <c:pt idx="102131">
                  <c:v>0.83632286995515692</c:v>
                </c:pt>
                <c:pt idx="102132">
                  <c:v>0.83594917787742895</c:v>
                </c:pt>
                <c:pt idx="102133">
                  <c:v>0.83594917787742895</c:v>
                </c:pt>
                <c:pt idx="102134">
                  <c:v>0.83594917787742895</c:v>
                </c:pt>
                <c:pt idx="102135">
                  <c:v>0.8363840119536794</c:v>
                </c:pt>
                <c:pt idx="102136">
                  <c:v>0.83569828230022403</c:v>
                </c:pt>
                <c:pt idx="102137">
                  <c:v>0.83563690698543147</c:v>
                </c:pt>
                <c:pt idx="102138">
                  <c:v>0.83563690698543147</c:v>
                </c:pt>
                <c:pt idx="102139">
                  <c:v>0.83569828230022403</c:v>
                </c:pt>
                <c:pt idx="102140">
                  <c:v>0.83569828230022403</c:v>
                </c:pt>
                <c:pt idx="102141">
                  <c:v>0.83557548579970109</c:v>
                </c:pt>
                <c:pt idx="102142">
                  <c:v>0.83588785046728986</c:v>
                </c:pt>
                <c:pt idx="102143">
                  <c:v>0.83557548579970109</c:v>
                </c:pt>
                <c:pt idx="102144">
                  <c:v>0.83557548579970109</c:v>
                </c:pt>
                <c:pt idx="102145">
                  <c:v>0.83563690698543147</c:v>
                </c:pt>
                <c:pt idx="102146">
                  <c:v>0.83563690698543147</c:v>
                </c:pt>
                <c:pt idx="102147">
                  <c:v>0.83563690698543147</c:v>
                </c:pt>
                <c:pt idx="102148">
                  <c:v>0.83551401869158892</c:v>
                </c:pt>
                <c:pt idx="102149">
                  <c:v>0.83582647718773384</c:v>
                </c:pt>
                <c:pt idx="102150">
                  <c:v>0.83551401869158892</c:v>
                </c:pt>
                <c:pt idx="102151">
                  <c:v>0.83557548579970109</c:v>
                </c:pt>
                <c:pt idx="102152">
                  <c:v>0.83557548579970109</c:v>
                </c:pt>
                <c:pt idx="102153">
                  <c:v>0.83551401869158892</c:v>
                </c:pt>
                <c:pt idx="102154">
                  <c:v>0.83588785046728986</c:v>
                </c:pt>
                <c:pt idx="102155">
                  <c:v>0.83594917787742895</c:v>
                </c:pt>
                <c:pt idx="102156">
                  <c:v>0.83563690698543147</c:v>
                </c:pt>
                <c:pt idx="102157">
                  <c:v>0.83569828230022403</c:v>
                </c:pt>
                <c:pt idx="102158">
                  <c:v>0.83569828230022403</c:v>
                </c:pt>
                <c:pt idx="102159">
                  <c:v>0.83563690698543147</c:v>
                </c:pt>
                <c:pt idx="102160">
                  <c:v>0.83557548579970109</c:v>
                </c:pt>
                <c:pt idx="102161">
                  <c:v>0.83594917787742895</c:v>
                </c:pt>
                <c:pt idx="102162">
                  <c:v>0.83526335450130751</c:v>
                </c:pt>
                <c:pt idx="102163">
                  <c:v>0.83557548579970109</c:v>
                </c:pt>
                <c:pt idx="102164">
                  <c:v>0.83594917787742895</c:v>
                </c:pt>
                <c:pt idx="102165">
                  <c:v>0.83557548579970109</c:v>
                </c:pt>
                <c:pt idx="102166">
                  <c:v>0.83557548579970109</c:v>
                </c:pt>
                <c:pt idx="102167">
                  <c:v>0.83551401869158892</c:v>
                </c:pt>
                <c:pt idx="102168">
                  <c:v>0.83588785046728986</c:v>
                </c:pt>
                <c:pt idx="102169">
                  <c:v>0.83588785046728986</c:v>
                </c:pt>
                <c:pt idx="102170">
                  <c:v>0.83557548579970109</c:v>
                </c:pt>
                <c:pt idx="102171">
                  <c:v>0.83520179372197312</c:v>
                </c:pt>
                <c:pt idx="102172">
                  <c:v>0.8362616822429908</c:v>
                </c:pt>
                <c:pt idx="102173">
                  <c:v>0.83588785046728986</c:v>
                </c:pt>
                <c:pt idx="102174">
                  <c:v>0.83588785046728986</c:v>
                </c:pt>
                <c:pt idx="102175">
                  <c:v>0.83588785046728986</c:v>
                </c:pt>
                <c:pt idx="102176">
                  <c:v>0.83582647718773373</c:v>
                </c:pt>
                <c:pt idx="102177">
                  <c:v>0.83620044876589394</c:v>
                </c:pt>
                <c:pt idx="102178">
                  <c:v>0.83551401869158892</c:v>
                </c:pt>
                <c:pt idx="102179">
                  <c:v>0.83594917787742895</c:v>
                </c:pt>
                <c:pt idx="102180">
                  <c:v>0.83557548579970109</c:v>
                </c:pt>
                <c:pt idx="102181">
                  <c:v>0.83588785046728986</c:v>
                </c:pt>
                <c:pt idx="102182">
                  <c:v>0.83551401869158892</c:v>
                </c:pt>
                <c:pt idx="102183">
                  <c:v>0.83588785046728986</c:v>
                </c:pt>
                <c:pt idx="102184">
                  <c:v>0.83588785046728986</c:v>
                </c:pt>
                <c:pt idx="102185">
                  <c:v>0.83588785046728986</c:v>
                </c:pt>
                <c:pt idx="102186">
                  <c:v>0.83582647718773373</c:v>
                </c:pt>
                <c:pt idx="102187">
                  <c:v>0.83576505798728018</c:v>
                </c:pt>
                <c:pt idx="102188">
                  <c:v>0.83620044876589394</c:v>
                </c:pt>
                <c:pt idx="102189">
                  <c:v>0.83588785046728986</c:v>
                </c:pt>
                <c:pt idx="102190">
                  <c:v>0.83620044876589394</c:v>
                </c:pt>
                <c:pt idx="102191">
                  <c:v>0.8362616822429908</c:v>
                </c:pt>
                <c:pt idx="102192">
                  <c:v>0.83563690698543147</c:v>
                </c:pt>
                <c:pt idx="102193">
                  <c:v>0.83601045946955543</c:v>
                </c:pt>
                <c:pt idx="102194">
                  <c:v>0.83638401195367962</c:v>
                </c:pt>
                <c:pt idx="102195">
                  <c:v>0.83601045946955543</c:v>
                </c:pt>
                <c:pt idx="102196">
                  <c:v>0.83588785046728986</c:v>
                </c:pt>
                <c:pt idx="102197">
                  <c:v>0.83588785046728986</c:v>
                </c:pt>
                <c:pt idx="102198">
                  <c:v>0.83594917787742895</c:v>
                </c:pt>
                <c:pt idx="102199">
                  <c:v>0.83557548579970109</c:v>
                </c:pt>
                <c:pt idx="102200">
                  <c:v>0.83551401869158892</c:v>
                </c:pt>
                <c:pt idx="102201">
                  <c:v>0.83551401869158892</c:v>
                </c:pt>
                <c:pt idx="102202">
                  <c:v>0.83588785046728986</c:v>
                </c:pt>
                <c:pt idx="102203">
                  <c:v>0.83582647718773373</c:v>
                </c:pt>
                <c:pt idx="102204">
                  <c:v>0.83620044876589394</c:v>
                </c:pt>
                <c:pt idx="102205">
                  <c:v>0.83588785046728986</c:v>
                </c:pt>
                <c:pt idx="102206">
                  <c:v>0.83620044876589394</c:v>
                </c:pt>
                <c:pt idx="102207">
                  <c:v>0.83657442034405394</c:v>
                </c:pt>
                <c:pt idx="102208">
                  <c:v>0.83601045946955543</c:v>
                </c:pt>
                <c:pt idx="102209">
                  <c:v>0.83575961179544622</c:v>
                </c:pt>
                <c:pt idx="102210">
                  <c:v>0.83582089552238814</c:v>
                </c:pt>
                <c:pt idx="102211">
                  <c:v>0.83582089552238814</c:v>
                </c:pt>
                <c:pt idx="102212">
                  <c:v>0.83575961179544622</c:v>
                </c:pt>
                <c:pt idx="102213">
                  <c:v>0.83544776119402997</c:v>
                </c:pt>
                <c:pt idx="102214">
                  <c:v>0.83544776119402997</c:v>
                </c:pt>
                <c:pt idx="102215">
                  <c:v>0.83619402985074631</c:v>
                </c:pt>
                <c:pt idx="102216">
                  <c:v>0.83613288540500197</c:v>
                </c:pt>
                <c:pt idx="102217">
                  <c:v>0.83601045946955543</c:v>
                </c:pt>
                <c:pt idx="102218">
                  <c:v>0.83594917787742895</c:v>
                </c:pt>
                <c:pt idx="102219">
                  <c:v>0.83594917787742895</c:v>
                </c:pt>
                <c:pt idx="102220">
                  <c:v>0.83601045946955543</c:v>
                </c:pt>
                <c:pt idx="102221">
                  <c:v>0.83613288540500197</c:v>
                </c:pt>
                <c:pt idx="102222">
                  <c:v>0.83613288540500197</c:v>
                </c:pt>
                <c:pt idx="102223">
                  <c:v>0.83613288540500197</c:v>
                </c:pt>
                <c:pt idx="102224">
                  <c:v>0.83607169529499625</c:v>
                </c:pt>
                <c:pt idx="102225">
                  <c:v>0.83563690698543147</c:v>
                </c:pt>
                <c:pt idx="102226">
                  <c:v>0.83557548579970109</c:v>
                </c:pt>
                <c:pt idx="102227">
                  <c:v>0.83594917787742895</c:v>
                </c:pt>
                <c:pt idx="102228">
                  <c:v>0.83526335450130751</c:v>
                </c:pt>
                <c:pt idx="102229">
                  <c:v>0.83557548579970109</c:v>
                </c:pt>
                <c:pt idx="102230">
                  <c:v>0.83563690698543147</c:v>
                </c:pt>
                <c:pt idx="102231">
                  <c:v>0.83538633818589025</c:v>
                </c:pt>
                <c:pt idx="102232">
                  <c:v>0.83538633818589025</c:v>
                </c:pt>
                <c:pt idx="102233">
                  <c:v>0.83569828230022403</c:v>
                </c:pt>
                <c:pt idx="102234">
                  <c:v>0.83538633818589025</c:v>
                </c:pt>
                <c:pt idx="102235">
                  <c:v>0.83575961179544622</c:v>
                </c:pt>
                <c:pt idx="102236">
                  <c:v>0.83575961179544622</c:v>
                </c:pt>
                <c:pt idx="102237">
                  <c:v>0.83538633818589025</c:v>
                </c:pt>
                <c:pt idx="102238">
                  <c:v>0.83569828230022403</c:v>
                </c:pt>
                <c:pt idx="102239">
                  <c:v>0.83601045946955543</c:v>
                </c:pt>
                <c:pt idx="102240">
                  <c:v>0.8363840119536794</c:v>
                </c:pt>
                <c:pt idx="102241">
                  <c:v>0.83601045946955543</c:v>
                </c:pt>
                <c:pt idx="102242">
                  <c:v>0.83588785046728986</c:v>
                </c:pt>
                <c:pt idx="102243">
                  <c:v>0.83588785046728986</c:v>
                </c:pt>
                <c:pt idx="102244">
                  <c:v>0.83588785046728986</c:v>
                </c:pt>
                <c:pt idx="102245">
                  <c:v>0.83620044876589394</c:v>
                </c:pt>
                <c:pt idx="102246">
                  <c:v>0.83657442034405394</c:v>
                </c:pt>
                <c:pt idx="102247">
                  <c:v>0.8362616822429908</c:v>
                </c:pt>
                <c:pt idx="102248">
                  <c:v>0.83651328095772548</c:v>
                </c:pt>
                <c:pt idx="102249">
                  <c:v>0.83613916947250277</c:v>
                </c:pt>
                <c:pt idx="102250">
                  <c:v>0.83620044876589394</c:v>
                </c:pt>
                <c:pt idx="102251">
                  <c:v>0.83588785046728986</c:v>
                </c:pt>
                <c:pt idx="102252">
                  <c:v>0.83588785046728986</c:v>
                </c:pt>
                <c:pt idx="102253">
                  <c:v>0.83594917787742917</c:v>
                </c:pt>
                <c:pt idx="102254">
                  <c:v>0.83594917787742917</c:v>
                </c:pt>
                <c:pt idx="102255">
                  <c:v>0.8362616822429908</c:v>
                </c:pt>
                <c:pt idx="102256">
                  <c:v>0.8362616822429908</c:v>
                </c:pt>
                <c:pt idx="102257">
                  <c:v>0.83594917787742895</c:v>
                </c:pt>
                <c:pt idx="102258">
                  <c:v>0.83594917787742895</c:v>
                </c:pt>
                <c:pt idx="102259">
                  <c:v>0.8362616822429908</c:v>
                </c:pt>
                <c:pt idx="102260">
                  <c:v>0.83601045946955543</c:v>
                </c:pt>
                <c:pt idx="102261">
                  <c:v>0.83601045946955543</c:v>
                </c:pt>
                <c:pt idx="102262">
                  <c:v>0.83575961179544622</c:v>
                </c:pt>
                <c:pt idx="102263">
                  <c:v>0.83575961179544611</c:v>
                </c:pt>
                <c:pt idx="102264">
                  <c:v>0.83575961179544611</c:v>
                </c:pt>
                <c:pt idx="102265">
                  <c:v>0.83607169529499636</c:v>
                </c:pt>
                <c:pt idx="102266">
                  <c:v>0.83613288540500197</c:v>
                </c:pt>
                <c:pt idx="102267">
                  <c:v>0.83613288540500197</c:v>
                </c:pt>
                <c:pt idx="102268">
                  <c:v>0.83607169529499625</c:v>
                </c:pt>
                <c:pt idx="102269">
                  <c:v>0.83601045946955543</c:v>
                </c:pt>
                <c:pt idx="102270">
                  <c:v>0.83607169529499625</c:v>
                </c:pt>
                <c:pt idx="102271">
                  <c:v>0.83607169529499625</c:v>
                </c:pt>
                <c:pt idx="102272">
                  <c:v>0.83601045946955543</c:v>
                </c:pt>
                <c:pt idx="102273">
                  <c:v>0.83594917787742895</c:v>
                </c:pt>
                <c:pt idx="102274">
                  <c:v>0.83632286995515692</c:v>
                </c:pt>
                <c:pt idx="102275">
                  <c:v>0.8363840119536794</c:v>
                </c:pt>
                <c:pt idx="102276">
                  <c:v>0.83607169529499625</c:v>
                </c:pt>
                <c:pt idx="102277">
                  <c:v>0.83575961179544622</c:v>
                </c:pt>
                <c:pt idx="102278">
                  <c:v>0.83582089552238814</c:v>
                </c:pt>
                <c:pt idx="102279">
                  <c:v>0.83582089552238814</c:v>
                </c:pt>
                <c:pt idx="102280">
                  <c:v>0.83588213353226415</c:v>
                </c:pt>
                <c:pt idx="102281">
                  <c:v>0.83582089552238814</c:v>
                </c:pt>
                <c:pt idx="102282">
                  <c:v>0.83607169529499636</c:v>
                </c:pt>
                <c:pt idx="102283">
                  <c:v>0.83607169529499625</c:v>
                </c:pt>
                <c:pt idx="102284">
                  <c:v>0.83601045946955543</c:v>
                </c:pt>
                <c:pt idx="102285">
                  <c:v>0.83607169529499625</c:v>
                </c:pt>
                <c:pt idx="102286">
                  <c:v>0.83644510828976859</c:v>
                </c:pt>
                <c:pt idx="102287">
                  <c:v>0.83613288540500197</c:v>
                </c:pt>
                <c:pt idx="102288">
                  <c:v>0.83613288540500197</c:v>
                </c:pt>
                <c:pt idx="102289">
                  <c:v>0.83550913838120111</c:v>
                </c:pt>
                <c:pt idx="102290">
                  <c:v>0.83588213353226415</c:v>
                </c:pt>
                <c:pt idx="102291">
                  <c:v>0.83588213353226415</c:v>
                </c:pt>
                <c:pt idx="102292">
                  <c:v>0.83557046979865779</c:v>
                </c:pt>
                <c:pt idx="102293">
                  <c:v>0.83550913838120111</c:v>
                </c:pt>
                <c:pt idx="102294">
                  <c:v>0.83550913838120111</c:v>
                </c:pt>
                <c:pt idx="102295">
                  <c:v>0.83582089552238814</c:v>
                </c:pt>
                <c:pt idx="102296">
                  <c:v>0.83594332587621178</c:v>
                </c:pt>
                <c:pt idx="102297">
                  <c:v>0.83606557377049184</c:v>
                </c:pt>
                <c:pt idx="102298">
                  <c:v>0.83569299552906118</c:v>
                </c:pt>
                <c:pt idx="102299">
                  <c:v>0.83557046979865779</c:v>
                </c:pt>
                <c:pt idx="102300">
                  <c:v>0.83594332587621178</c:v>
                </c:pt>
                <c:pt idx="102301">
                  <c:v>0.83550913838120111</c:v>
                </c:pt>
                <c:pt idx="102302">
                  <c:v>0.83575961179544622</c:v>
                </c:pt>
                <c:pt idx="102303">
                  <c:v>0.83582089552238814</c:v>
                </c:pt>
                <c:pt idx="102304">
                  <c:v>0.83588213353226415</c:v>
                </c:pt>
                <c:pt idx="102305">
                  <c:v>0.83594332587621178</c:v>
                </c:pt>
                <c:pt idx="102306">
                  <c:v>0.83594332587621178</c:v>
                </c:pt>
                <c:pt idx="102307">
                  <c:v>0.8356317554975774</c:v>
                </c:pt>
                <c:pt idx="102308">
                  <c:v>0.83594332587621178</c:v>
                </c:pt>
                <c:pt idx="102309">
                  <c:v>0.8356317554975774</c:v>
                </c:pt>
                <c:pt idx="102310">
                  <c:v>0.8356317554975774</c:v>
                </c:pt>
                <c:pt idx="102311">
                  <c:v>0.8356317554975774</c:v>
                </c:pt>
                <c:pt idx="102312">
                  <c:v>0.8356317554975774</c:v>
                </c:pt>
                <c:pt idx="102313">
                  <c:v>0.8356317554975774</c:v>
                </c:pt>
                <c:pt idx="102314">
                  <c:v>0.83557046979865779</c:v>
                </c:pt>
                <c:pt idx="102315">
                  <c:v>0.83550913838120111</c:v>
                </c:pt>
                <c:pt idx="102316">
                  <c:v>0.83575961179544611</c:v>
                </c:pt>
                <c:pt idx="102317">
                  <c:v>0.83575961179544611</c:v>
                </c:pt>
                <c:pt idx="102318">
                  <c:v>0.83569828230022403</c:v>
                </c:pt>
                <c:pt idx="102319">
                  <c:v>0.83613288540500197</c:v>
                </c:pt>
                <c:pt idx="102320">
                  <c:v>0.83644510828976859</c:v>
                </c:pt>
                <c:pt idx="102321">
                  <c:v>0.83607169529499625</c:v>
                </c:pt>
                <c:pt idx="102322">
                  <c:v>0.83644510828976859</c:v>
                </c:pt>
                <c:pt idx="102323">
                  <c:v>0.83644510828976859</c:v>
                </c:pt>
                <c:pt idx="102324">
                  <c:v>0.83644510828976859</c:v>
                </c:pt>
                <c:pt idx="102325">
                  <c:v>0.83601045946955543</c:v>
                </c:pt>
                <c:pt idx="102326">
                  <c:v>0.8362616822429908</c:v>
                </c:pt>
                <c:pt idx="102327">
                  <c:v>0.83594917787742895</c:v>
                </c:pt>
                <c:pt idx="102328">
                  <c:v>0.8362616822429908</c:v>
                </c:pt>
                <c:pt idx="102329">
                  <c:v>0.8362616822429908</c:v>
                </c:pt>
                <c:pt idx="102330">
                  <c:v>0.83594917787742895</c:v>
                </c:pt>
                <c:pt idx="102331">
                  <c:v>0.83601045946955543</c:v>
                </c:pt>
                <c:pt idx="102332">
                  <c:v>0.83563690698543147</c:v>
                </c:pt>
                <c:pt idx="102333">
                  <c:v>0.83532486930545191</c:v>
                </c:pt>
                <c:pt idx="102334">
                  <c:v>0.83569828230022403</c:v>
                </c:pt>
                <c:pt idx="102335">
                  <c:v>0.83569828230022403</c:v>
                </c:pt>
                <c:pt idx="102336">
                  <c:v>0.83575961179544622</c:v>
                </c:pt>
                <c:pt idx="102337">
                  <c:v>0.83544776119402997</c:v>
                </c:pt>
                <c:pt idx="102338">
                  <c:v>0.83582089552238814</c:v>
                </c:pt>
                <c:pt idx="102339">
                  <c:v>0.83582089552238814</c:v>
                </c:pt>
                <c:pt idx="102340">
                  <c:v>0.83544776119402997</c:v>
                </c:pt>
                <c:pt idx="102341">
                  <c:v>0.83575961179544622</c:v>
                </c:pt>
                <c:pt idx="102342">
                  <c:v>0.83575961179544622</c:v>
                </c:pt>
                <c:pt idx="102343">
                  <c:v>0.83569828230022403</c:v>
                </c:pt>
                <c:pt idx="102344">
                  <c:v>0.83569828230022403</c:v>
                </c:pt>
                <c:pt idx="102345">
                  <c:v>0.83575961179544622</c:v>
                </c:pt>
                <c:pt idx="102346">
                  <c:v>0.83575961179544622</c:v>
                </c:pt>
                <c:pt idx="102347">
                  <c:v>0.83575961179544622</c:v>
                </c:pt>
                <c:pt idx="102348">
                  <c:v>0.83575961179544622</c:v>
                </c:pt>
                <c:pt idx="102349">
                  <c:v>0.83544776119402997</c:v>
                </c:pt>
                <c:pt idx="102350">
                  <c:v>0.83544776119402997</c:v>
                </c:pt>
                <c:pt idx="102351">
                  <c:v>0.83544776119402997</c:v>
                </c:pt>
                <c:pt idx="102352">
                  <c:v>0.83538633818589025</c:v>
                </c:pt>
                <c:pt idx="102353">
                  <c:v>0.83569828230022403</c:v>
                </c:pt>
                <c:pt idx="102354">
                  <c:v>0.83569828230022403</c:v>
                </c:pt>
                <c:pt idx="102355">
                  <c:v>0.83563690698543147</c:v>
                </c:pt>
                <c:pt idx="102356">
                  <c:v>0.83601045946955543</c:v>
                </c:pt>
                <c:pt idx="102357">
                  <c:v>0.83632286995515692</c:v>
                </c:pt>
                <c:pt idx="102358">
                  <c:v>0.83563690698543147</c:v>
                </c:pt>
                <c:pt idx="102359">
                  <c:v>0.83563690698543147</c:v>
                </c:pt>
                <c:pt idx="102360">
                  <c:v>0.83601045946955543</c:v>
                </c:pt>
                <c:pt idx="102361">
                  <c:v>0.83563690698543147</c:v>
                </c:pt>
                <c:pt idx="102362">
                  <c:v>0.83601045946955543</c:v>
                </c:pt>
                <c:pt idx="102363">
                  <c:v>0.83607169529499625</c:v>
                </c:pt>
                <c:pt idx="102364">
                  <c:v>0.83569828230022403</c:v>
                </c:pt>
                <c:pt idx="102365">
                  <c:v>0.83538633818589025</c:v>
                </c:pt>
                <c:pt idx="102366">
                  <c:v>0.83538633818589025</c:v>
                </c:pt>
                <c:pt idx="102367">
                  <c:v>0.83544776119402997</c:v>
                </c:pt>
                <c:pt idx="102368">
                  <c:v>0.83544776119402997</c:v>
                </c:pt>
                <c:pt idx="102369">
                  <c:v>0.83544776119402997</c:v>
                </c:pt>
                <c:pt idx="102370">
                  <c:v>0.83607169529499636</c:v>
                </c:pt>
                <c:pt idx="102371">
                  <c:v>0.83575961179544622</c:v>
                </c:pt>
                <c:pt idx="102372">
                  <c:v>0.83601045946955543</c:v>
                </c:pt>
                <c:pt idx="102373">
                  <c:v>0.8362616822429908</c:v>
                </c:pt>
                <c:pt idx="102374">
                  <c:v>0.83620044876589394</c:v>
                </c:pt>
                <c:pt idx="102375">
                  <c:v>0.83657442034405394</c:v>
                </c:pt>
                <c:pt idx="102376">
                  <c:v>0.83657442034405394</c:v>
                </c:pt>
                <c:pt idx="102377">
                  <c:v>0.8362616822429908</c:v>
                </c:pt>
                <c:pt idx="102378">
                  <c:v>0.83632286995515692</c:v>
                </c:pt>
                <c:pt idx="102379">
                  <c:v>0.83632286995515692</c:v>
                </c:pt>
                <c:pt idx="102380">
                  <c:v>0.83601045946955543</c:v>
                </c:pt>
                <c:pt idx="102381">
                  <c:v>0.83563690698543147</c:v>
                </c:pt>
                <c:pt idx="102382">
                  <c:v>0.83563690698543147</c:v>
                </c:pt>
                <c:pt idx="102383">
                  <c:v>0.83569828230022403</c:v>
                </c:pt>
                <c:pt idx="102384">
                  <c:v>0.83607169529499625</c:v>
                </c:pt>
                <c:pt idx="102385">
                  <c:v>0.83601045946955543</c:v>
                </c:pt>
                <c:pt idx="102386">
                  <c:v>0.83632286995515692</c:v>
                </c:pt>
                <c:pt idx="102387">
                  <c:v>0.83632286995515692</c:v>
                </c:pt>
                <c:pt idx="102388">
                  <c:v>0.83594917787742895</c:v>
                </c:pt>
                <c:pt idx="102389">
                  <c:v>0.83588785046728986</c:v>
                </c:pt>
                <c:pt idx="102390">
                  <c:v>0.83588785046728986</c:v>
                </c:pt>
                <c:pt idx="102391">
                  <c:v>0.83588785046728986</c:v>
                </c:pt>
                <c:pt idx="102392">
                  <c:v>0.8362616822429908</c:v>
                </c:pt>
                <c:pt idx="102393">
                  <c:v>0.83620044876589394</c:v>
                </c:pt>
                <c:pt idx="102394">
                  <c:v>0.83620044876589394</c:v>
                </c:pt>
                <c:pt idx="102395">
                  <c:v>0.83620044876589394</c:v>
                </c:pt>
                <c:pt idx="102396">
                  <c:v>0.83588785046728986</c:v>
                </c:pt>
                <c:pt idx="102397">
                  <c:v>0.83582647718773373</c:v>
                </c:pt>
                <c:pt idx="102398">
                  <c:v>0.83613916947250277</c:v>
                </c:pt>
                <c:pt idx="102399">
                  <c:v>0.83620044876589394</c:v>
                </c:pt>
                <c:pt idx="102400">
                  <c:v>0.83620044876589394</c:v>
                </c:pt>
                <c:pt idx="102401">
                  <c:v>0.83632286995515692</c:v>
                </c:pt>
                <c:pt idx="102402">
                  <c:v>0.83601045946955543</c:v>
                </c:pt>
                <c:pt idx="102403">
                  <c:v>0.8363840119536794</c:v>
                </c:pt>
                <c:pt idx="102404">
                  <c:v>0.83607169529499625</c:v>
                </c:pt>
                <c:pt idx="102405">
                  <c:v>0.83594917787742895</c:v>
                </c:pt>
                <c:pt idx="102406">
                  <c:v>0.83620044876589394</c:v>
                </c:pt>
                <c:pt idx="102407">
                  <c:v>0.83582647718773373</c:v>
                </c:pt>
                <c:pt idx="102408">
                  <c:v>0.83582647718773373</c:v>
                </c:pt>
                <c:pt idx="102409">
                  <c:v>0.83620044876589394</c:v>
                </c:pt>
                <c:pt idx="102410">
                  <c:v>0.83620044876589394</c:v>
                </c:pt>
                <c:pt idx="102411">
                  <c:v>0.83588785046728986</c:v>
                </c:pt>
                <c:pt idx="102412">
                  <c:v>0.8362616822429908</c:v>
                </c:pt>
                <c:pt idx="102413">
                  <c:v>0.8362616822429908</c:v>
                </c:pt>
                <c:pt idx="102414">
                  <c:v>0.8362616822429908</c:v>
                </c:pt>
                <c:pt idx="102415">
                  <c:v>0.83620044876589394</c:v>
                </c:pt>
                <c:pt idx="102416">
                  <c:v>0.83620044876589394</c:v>
                </c:pt>
                <c:pt idx="102417">
                  <c:v>0.8362616822429908</c:v>
                </c:pt>
                <c:pt idx="102418">
                  <c:v>0.83632286995515692</c:v>
                </c:pt>
                <c:pt idx="102419">
                  <c:v>0.83594917787742895</c:v>
                </c:pt>
                <c:pt idx="102420">
                  <c:v>0.8362616822429908</c:v>
                </c:pt>
                <c:pt idx="102421">
                  <c:v>0.8362616822429908</c:v>
                </c:pt>
                <c:pt idx="102422">
                  <c:v>0.8362616822429908</c:v>
                </c:pt>
                <c:pt idx="102423">
                  <c:v>0.8362616822429908</c:v>
                </c:pt>
                <c:pt idx="102424">
                  <c:v>0.8362616822429908</c:v>
                </c:pt>
                <c:pt idx="102425">
                  <c:v>0.8362616822429908</c:v>
                </c:pt>
                <c:pt idx="102426">
                  <c:v>0.83594917787742895</c:v>
                </c:pt>
                <c:pt idx="102427">
                  <c:v>0.83601045946955543</c:v>
                </c:pt>
                <c:pt idx="102428">
                  <c:v>0.83607169529499625</c:v>
                </c:pt>
                <c:pt idx="102429">
                  <c:v>0.83569828230022403</c:v>
                </c:pt>
                <c:pt idx="102430">
                  <c:v>0.83575961179544622</c:v>
                </c:pt>
                <c:pt idx="102431">
                  <c:v>0.83575961179544622</c:v>
                </c:pt>
                <c:pt idx="102432">
                  <c:v>0.83582089552238814</c:v>
                </c:pt>
                <c:pt idx="102433">
                  <c:v>0.83575961179544622</c:v>
                </c:pt>
                <c:pt idx="102434">
                  <c:v>0.83575961179544622</c:v>
                </c:pt>
                <c:pt idx="102435">
                  <c:v>0.83575961179544622</c:v>
                </c:pt>
                <c:pt idx="102436">
                  <c:v>0.83544776119402997</c:v>
                </c:pt>
                <c:pt idx="102437">
                  <c:v>0.83575961179544622</c:v>
                </c:pt>
                <c:pt idx="102438">
                  <c:v>0.83575961179544622</c:v>
                </c:pt>
                <c:pt idx="102439">
                  <c:v>0.83538633818589025</c:v>
                </c:pt>
                <c:pt idx="102440">
                  <c:v>0.83569828230022403</c:v>
                </c:pt>
                <c:pt idx="102441">
                  <c:v>0.83569828230022403</c:v>
                </c:pt>
                <c:pt idx="102442">
                  <c:v>0.83544776119402997</c:v>
                </c:pt>
                <c:pt idx="102443">
                  <c:v>0.83575961179544622</c:v>
                </c:pt>
                <c:pt idx="102444">
                  <c:v>0.83575961179544622</c:v>
                </c:pt>
                <c:pt idx="102445">
                  <c:v>0.83544776119402997</c:v>
                </c:pt>
                <c:pt idx="102446">
                  <c:v>0.83575961179544622</c:v>
                </c:pt>
                <c:pt idx="102447">
                  <c:v>0.83575961179544622</c:v>
                </c:pt>
                <c:pt idx="102448">
                  <c:v>0.83575961179544622</c:v>
                </c:pt>
                <c:pt idx="102449">
                  <c:v>0.83569828230022403</c:v>
                </c:pt>
                <c:pt idx="102450">
                  <c:v>0.83601045946955543</c:v>
                </c:pt>
                <c:pt idx="102451">
                  <c:v>0.83594917787742895</c:v>
                </c:pt>
                <c:pt idx="102452">
                  <c:v>0.8362616822429908</c:v>
                </c:pt>
                <c:pt idx="102453">
                  <c:v>0.8362616822429908</c:v>
                </c:pt>
                <c:pt idx="102454">
                  <c:v>0.83582647718773373</c:v>
                </c:pt>
                <c:pt idx="102455">
                  <c:v>0.83620044876589394</c:v>
                </c:pt>
                <c:pt idx="102456">
                  <c:v>0.83620044876589394</c:v>
                </c:pt>
                <c:pt idx="102457">
                  <c:v>0.83582647718773373</c:v>
                </c:pt>
                <c:pt idx="102458">
                  <c:v>0.83588785046728986</c:v>
                </c:pt>
                <c:pt idx="102459">
                  <c:v>0.8362616822429908</c:v>
                </c:pt>
                <c:pt idx="102460">
                  <c:v>0.83657442034405394</c:v>
                </c:pt>
                <c:pt idx="102461">
                  <c:v>0.83632286995515692</c:v>
                </c:pt>
                <c:pt idx="102462">
                  <c:v>0.83601045946955543</c:v>
                </c:pt>
                <c:pt idx="102463">
                  <c:v>0.83569828230022403</c:v>
                </c:pt>
                <c:pt idx="102464">
                  <c:v>0.83575961179544622</c:v>
                </c:pt>
                <c:pt idx="102465">
                  <c:v>0.83575961179544622</c:v>
                </c:pt>
                <c:pt idx="102466">
                  <c:v>0.83575961179544622</c:v>
                </c:pt>
                <c:pt idx="102467">
                  <c:v>0.83607169529499636</c:v>
                </c:pt>
                <c:pt idx="102468">
                  <c:v>0.83569828230022403</c:v>
                </c:pt>
                <c:pt idx="102469">
                  <c:v>0.83607169529499625</c:v>
                </c:pt>
                <c:pt idx="102470">
                  <c:v>0.83601045946955543</c:v>
                </c:pt>
                <c:pt idx="102471">
                  <c:v>0.83632286995515692</c:v>
                </c:pt>
                <c:pt idx="102472">
                  <c:v>0.8362616822429908</c:v>
                </c:pt>
                <c:pt idx="102473">
                  <c:v>0.8362616822429908</c:v>
                </c:pt>
                <c:pt idx="102474">
                  <c:v>0.8362616822429908</c:v>
                </c:pt>
                <c:pt idx="102475">
                  <c:v>0.8362616822429908</c:v>
                </c:pt>
                <c:pt idx="102476">
                  <c:v>0.8362616822429908</c:v>
                </c:pt>
                <c:pt idx="102477">
                  <c:v>0.8362616822429908</c:v>
                </c:pt>
                <c:pt idx="102478">
                  <c:v>0.83594917787742895</c:v>
                </c:pt>
                <c:pt idx="102479">
                  <c:v>0.83563690698543147</c:v>
                </c:pt>
                <c:pt idx="102480">
                  <c:v>0.83575961179544622</c:v>
                </c:pt>
                <c:pt idx="102481">
                  <c:v>0.83575961179544622</c:v>
                </c:pt>
                <c:pt idx="102482">
                  <c:v>0.83582089552238814</c:v>
                </c:pt>
                <c:pt idx="102483">
                  <c:v>0.83588213353226415</c:v>
                </c:pt>
                <c:pt idx="102484">
                  <c:v>0.83557046979865779</c:v>
                </c:pt>
                <c:pt idx="102485">
                  <c:v>0.83588213353226415</c:v>
                </c:pt>
                <c:pt idx="102486">
                  <c:v>0.83544776119402997</c:v>
                </c:pt>
                <c:pt idx="102487">
                  <c:v>0.83538633818589025</c:v>
                </c:pt>
                <c:pt idx="102488">
                  <c:v>0.83607169529499625</c:v>
                </c:pt>
                <c:pt idx="102489">
                  <c:v>0.83607169529499625</c:v>
                </c:pt>
                <c:pt idx="102490">
                  <c:v>0.83563690698543147</c:v>
                </c:pt>
                <c:pt idx="102491">
                  <c:v>0.83601045946955543</c:v>
                </c:pt>
                <c:pt idx="102492">
                  <c:v>0.83632286995515692</c:v>
                </c:pt>
                <c:pt idx="102493">
                  <c:v>0.83632286995515692</c:v>
                </c:pt>
                <c:pt idx="102494">
                  <c:v>0.83594917787742895</c:v>
                </c:pt>
                <c:pt idx="102495">
                  <c:v>0.83594917787742895</c:v>
                </c:pt>
                <c:pt idx="102496">
                  <c:v>0.8362616822429908</c:v>
                </c:pt>
                <c:pt idx="102497">
                  <c:v>0.83632286995515692</c:v>
                </c:pt>
                <c:pt idx="102498">
                  <c:v>0.83601045946955543</c:v>
                </c:pt>
                <c:pt idx="102499">
                  <c:v>0.83601045946955543</c:v>
                </c:pt>
                <c:pt idx="102500">
                  <c:v>0.83601045946955543</c:v>
                </c:pt>
                <c:pt idx="102501">
                  <c:v>0.83532486930545191</c:v>
                </c:pt>
                <c:pt idx="102502">
                  <c:v>0.83575961179544622</c:v>
                </c:pt>
                <c:pt idx="102503">
                  <c:v>0.83575961179544622</c:v>
                </c:pt>
                <c:pt idx="102504">
                  <c:v>0.83575961179544622</c:v>
                </c:pt>
                <c:pt idx="102505">
                  <c:v>0.83582089552238814</c:v>
                </c:pt>
                <c:pt idx="102506">
                  <c:v>0.83582089552238814</c:v>
                </c:pt>
                <c:pt idx="102507">
                  <c:v>0.83582089552238814</c:v>
                </c:pt>
                <c:pt idx="102508">
                  <c:v>0.83613288540500197</c:v>
                </c:pt>
                <c:pt idx="102509">
                  <c:v>0.83575961179544622</c:v>
                </c:pt>
                <c:pt idx="102510">
                  <c:v>0.83569828230022403</c:v>
                </c:pt>
                <c:pt idx="102511">
                  <c:v>0.83601045946955543</c:v>
                </c:pt>
                <c:pt idx="102512">
                  <c:v>0.83594917787742895</c:v>
                </c:pt>
                <c:pt idx="102513">
                  <c:v>0.83594917787742895</c:v>
                </c:pt>
                <c:pt idx="102514">
                  <c:v>0.83594917787742895</c:v>
                </c:pt>
                <c:pt idx="102515">
                  <c:v>0.83601045946955543</c:v>
                </c:pt>
                <c:pt idx="102516">
                  <c:v>0.83644510828976859</c:v>
                </c:pt>
                <c:pt idx="102517">
                  <c:v>0.83582089552238814</c:v>
                </c:pt>
                <c:pt idx="102518">
                  <c:v>0.83550913838120111</c:v>
                </c:pt>
                <c:pt idx="102519">
                  <c:v>0.83557046979865779</c:v>
                </c:pt>
                <c:pt idx="102520">
                  <c:v>0.83519761372110379</c:v>
                </c:pt>
                <c:pt idx="102521">
                  <c:v>0.8356317554975774</c:v>
                </c:pt>
                <c:pt idx="102522">
                  <c:v>0.83594332587621178</c:v>
                </c:pt>
                <c:pt idx="102523">
                  <c:v>0.83613288540500197</c:v>
                </c:pt>
                <c:pt idx="102524">
                  <c:v>0.83607169529499625</c:v>
                </c:pt>
                <c:pt idx="102525">
                  <c:v>0.83607169529499625</c:v>
                </c:pt>
                <c:pt idx="102526">
                  <c:v>0.83575961179544622</c:v>
                </c:pt>
                <c:pt idx="102527">
                  <c:v>0.83588213353226415</c:v>
                </c:pt>
                <c:pt idx="102528">
                  <c:v>0.83594332587621178</c:v>
                </c:pt>
                <c:pt idx="102529">
                  <c:v>0.83557046979865779</c:v>
                </c:pt>
                <c:pt idx="102530">
                  <c:v>0.83550913838120111</c:v>
                </c:pt>
                <c:pt idx="102531">
                  <c:v>0.83619402985074631</c:v>
                </c:pt>
                <c:pt idx="102532">
                  <c:v>0.83575961179544622</c:v>
                </c:pt>
                <c:pt idx="102533">
                  <c:v>0.83644510828976859</c:v>
                </c:pt>
                <c:pt idx="102534">
                  <c:v>0.83644510828976859</c:v>
                </c:pt>
                <c:pt idx="102535">
                  <c:v>0.83644510828976859</c:v>
                </c:pt>
                <c:pt idx="102536">
                  <c:v>0.83669656203288478</c:v>
                </c:pt>
                <c:pt idx="102537">
                  <c:v>0.8363840119536794</c:v>
                </c:pt>
                <c:pt idx="102538">
                  <c:v>0.83607169529499625</c:v>
                </c:pt>
                <c:pt idx="102539">
                  <c:v>0.83607169529499625</c:v>
                </c:pt>
                <c:pt idx="102540">
                  <c:v>0.83575961179544622</c:v>
                </c:pt>
                <c:pt idx="102541">
                  <c:v>0.83544776119402997</c:v>
                </c:pt>
                <c:pt idx="102542">
                  <c:v>0.83582089552238814</c:v>
                </c:pt>
                <c:pt idx="102543">
                  <c:v>0.83550913838120111</c:v>
                </c:pt>
                <c:pt idx="102544">
                  <c:v>0.83582089552238814</c:v>
                </c:pt>
                <c:pt idx="102545">
                  <c:v>0.83607169529499636</c:v>
                </c:pt>
                <c:pt idx="102546">
                  <c:v>0.83569828230022403</c:v>
                </c:pt>
                <c:pt idx="102547">
                  <c:v>0.83601045946955543</c:v>
                </c:pt>
                <c:pt idx="102548">
                  <c:v>0.83601045946955543</c:v>
                </c:pt>
                <c:pt idx="102549">
                  <c:v>0.83594917787742895</c:v>
                </c:pt>
                <c:pt idx="102550">
                  <c:v>0.8362616822429908</c:v>
                </c:pt>
                <c:pt idx="102551">
                  <c:v>0.83588785046728986</c:v>
                </c:pt>
                <c:pt idx="102552">
                  <c:v>0.83588785046728986</c:v>
                </c:pt>
                <c:pt idx="102553">
                  <c:v>0.83594917787742895</c:v>
                </c:pt>
                <c:pt idx="102554">
                  <c:v>0.83569828230022403</c:v>
                </c:pt>
                <c:pt idx="102555">
                  <c:v>0.83575961179544611</c:v>
                </c:pt>
                <c:pt idx="102556">
                  <c:v>0.83544776119402997</c:v>
                </c:pt>
                <c:pt idx="102557">
                  <c:v>0.83544776119402997</c:v>
                </c:pt>
                <c:pt idx="102558">
                  <c:v>0.83550913838120111</c:v>
                </c:pt>
                <c:pt idx="102559">
                  <c:v>0.83582089552238814</c:v>
                </c:pt>
                <c:pt idx="102560">
                  <c:v>0.83575961179544622</c:v>
                </c:pt>
                <c:pt idx="102561">
                  <c:v>0.83613288540500197</c:v>
                </c:pt>
                <c:pt idx="102562">
                  <c:v>0.83575961179544622</c:v>
                </c:pt>
                <c:pt idx="102563">
                  <c:v>0.83575961179544622</c:v>
                </c:pt>
                <c:pt idx="102564">
                  <c:v>0.83575961179544622</c:v>
                </c:pt>
                <c:pt idx="102565">
                  <c:v>0.83538633818589025</c:v>
                </c:pt>
                <c:pt idx="102566">
                  <c:v>0.83569828230022403</c:v>
                </c:pt>
                <c:pt idx="102567">
                  <c:v>0.83601045946955543</c:v>
                </c:pt>
                <c:pt idx="102568">
                  <c:v>0.83632286995515692</c:v>
                </c:pt>
                <c:pt idx="102569">
                  <c:v>0.8362616822429908</c:v>
                </c:pt>
                <c:pt idx="102570">
                  <c:v>0.83632286995515692</c:v>
                </c:pt>
                <c:pt idx="102571">
                  <c:v>0.83663551401869163</c:v>
                </c:pt>
                <c:pt idx="102572">
                  <c:v>0.8362616822429908</c:v>
                </c:pt>
                <c:pt idx="102573">
                  <c:v>0.83594917787742895</c:v>
                </c:pt>
                <c:pt idx="102574">
                  <c:v>0.8362616822429908</c:v>
                </c:pt>
                <c:pt idx="102575">
                  <c:v>0.83588785046728986</c:v>
                </c:pt>
                <c:pt idx="102576">
                  <c:v>0.83620044876589394</c:v>
                </c:pt>
                <c:pt idx="102577">
                  <c:v>0.83620044876589394</c:v>
                </c:pt>
                <c:pt idx="102578">
                  <c:v>0.8362616822429908</c:v>
                </c:pt>
                <c:pt idx="102579">
                  <c:v>0.8362616822429908</c:v>
                </c:pt>
                <c:pt idx="102580">
                  <c:v>0.83594917787742895</c:v>
                </c:pt>
                <c:pt idx="102581">
                  <c:v>0.83594917787742895</c:v>
                </c:pt>
                <c:pt idx="102582">
                  <c:v>0.83594917787742895</c:v>
                </c:pt>
                <c:pt idx="102583">
                  <c:v>0.8362616822429908</c:v>
                </c:pt>
                <c:pt idx="102584">
                  <c:v>0.83620044876589394</c:v>
                </c:pt>
                <c:pt idx="102585">
                  <c:v>0.83620044876589394</c:v>
                </c:pt>
                <c:pt idx="102586">
                  <c:v>0.83594917787742895</c:v>
                </c:pt>
                <c:pt idx="102587">
                  <c:v>0.8362616822429908</c:v>
                </c:pt>
                <c:pt idx="102588">
                  <c:v>0.83588785046728986</c:v>
                </c:pt>
                <c:pt idx="102589">
                  <c:v>0.83620044876589394</c:v>
                </c:pt>
                <c:pt idx="102590">
                  <c:v>0.8362616822429908</c:v>
                </c:pt>
                <c:pt idx="102591">
                  <c:v>0.8362616822429908</c:v>
                </c:pt>
                <c:pt idx="102592">
                  <c:v>0.83588785046728986</c:v>
                </c:pt>
                <c:pt idx="102593">
                  <c:v>0.83588785046728986</c:v>
                </c:pt>
                <c:pt idx="102594">
                  <c:v>0.8355754857997012</c:v>
                </c:pt>
                <c:pt idx="102595">
                  <c:v>0.83588785046728986</c:v>
                </c:pt>
                <c:pt idx="102596">
                  <c:v>0.83620044876589394</c:v>
                </c:pt>
                <c:pt idx="102597">
                  <c:v>0.8362616822429908</c:v>
                </c:pt>
                <c:pt idx="102598">
                  <c:v>0.83594917787742895</c:v>
                </c:pt>
                <c:pt idx="102599">
                  <c:v>0.83594917787742895</c:v>
                </c:pt>
                <c:pt idx="102600">
                  <c:v>0.83588785046728986</c:v>
                </c:pt>
                <c:pt idx="102601">
                  <c:v>0.83620044876589394</c:v>
                </c:pt>
                <c:pt idx="102602">
                  <c:v>0.83588785046728986</c:v>
                </c:pt>
                <c:pt idx="102603">
                  <c:v>0.8362616822429908</c:v>
                </c:pt>
                <c:pt idx="102604">
                  <c:v>0.83620044876589394</c:v>
                </c:pt>
                <c:pt idx="102605">
                  <c:v>0.83582647718773384</c:v>
                </c:pt>
                <c:pt idx="102606">
                  <c:v>0.83582647718773373</c:v>
                </c:pt>
                <c:pt idx="102607">
                  <c:v>0.83613916947250277</c:v>
                </c:pt>
                <c:pt idx="102608">
                  <c:v>0.83651328095772548</c:v>
                </c:pt>
                <c:pt idx="102609">
                  <c:v>0.83613916947250277</c:v>
                </c:pt>
                <c:pt idx="102610">
                  <c:v>0.83613916947250277</c:v>
                </c:pt>
                <c:pt idx="102611">
                  <c:v>0.83620044876589394</c:v>
                </c:pt>
                <c:pt idx="102612">
                  <c:v>0.83620044876589394</c:v>
                </c:pt>
                <c:pt idx="102613">
                  <c:v>0.83613916947250277</c:v>
                </c:pt>
                <c:pt idx="102614">
                  <c:v>0.83613916947250277</c:v>
                </c:pt>
                <c:pt idx="102615">
                  <c:v>0.83613916947250277</c:v>
                </c:pt>
                <c:pt idx="102616">
                  <c:v>0.83651328095772548</c:v>
                </c:pt>
                <c:pt idx="102617">
                  <c:v>0.83588785046728986</c:v>
                </c:pt>
                <c:pt idx="102618">
                  <c:v>0.83594917787742895</c:v>
                </c:pt>
                <c:pt idx="102619">
                  <c:v>0.83632286995515692</c:v>
                </c:pt>
                <c:pt idx="102620">
                  <c:v>0.83594917787742895</c:v>
                </c:pt>
                <c:pt idx="102621">
                  <c:v>0.83563690698543147</c:v>
                </c:pt>
                <c:pt idx="102622">
                  <c:v>0.83563690698543147</c:v>
                </c:pt>
                <c:pt idx="102623">
                  <c:v>0.83563690698543147</c:v>
                </c:pt>
                <c:pt idx="102624">
                  <c:v>0.83594917787742895</c:v>
                </c:pt>
                <c:pt idx="102625">
                  <c:v>0.83563690698543147</c:v>
                </c:pt>
                <c:pt idx="102626">
                  <c:v>0.83557548579970109</c:v>
                </c:pt>
                <c:pt idx="102627">
                  <c:v>0.83588785046728986</c:v>
                </c:pt>
                <c:pt idx="102628">
                  <c:v>0.83551401869158892</c:v>
                </c:pt>
                <c:pt idx="102629">
                  <c:v>0.83551401869158892</c:v>
                </c:pt>
                <c:pt idx="102630">
                  <c:v>0.83551401869158892</c:v>
                </c:pt>
                <c:pt idx="102631">
                  <c:v>0.83557548579970109</c:v>
                </c:pt>
                <c:pt idx="102632">
                  <c:v>0.83594917787742895</c:v>
                </c:pt>
                <c:pt idx="102633">
                  <c:v>0.83563690698543147</c:v>
                </c:pt>
                <c:pt idx="102634">
                  <c:v>0.83563690698543147</c:v>
                </c:pt>
                <c:pt idx="102635">
                  <c:v>0.83563690698543147</c:v>
                </c:pt>
                <c:pt idx="102636">
                  <c:v>0.83532486930545191</c:v>
                </c:pt>
                <c:pt idx="102637">
                  <c:v>0.83601045946955543</c:v>
                </c:pt>
                <c:pt idx="102638">
                  <c:v>0.83563690698543147</c:v>
                </c:pt>
                <c:pt idx="102639">
                  <c:v>0.83563690698543147</c:v>
                </c:pt>
                <c:pt idx="102640">
                  <c:v>0.83563690698543147</c:v>
                </c:pt>
                <c:pt idx="102641">
                  <c:v>0.83569828230022403</c:v>
                </c:pt>
                <c:pt idx="102642">
                  <c:v>0.83569828230022403</c:v>
                </c:pt>
                <c:pt idx="102643">
                  <c:v>0.83563690698543147</c:v>
                </c:pt>
                <c:pt idx="102644">
                  <c:v>0.83563690698543147</c:v>
                </c:pt>
                <c:pt idx="102645">
                  <c:v>0.83557548579970109</c:v>
                </c:pt>
                <c:pt idx="102646">
                  <c:v>0.83594917787742895</c:v>
                </c:pt>
                <c:pt idx="102647">
                  <c:v>0.83563690698543147</c:v>
                </c:pt>
                <c:pt idx="102648">
                  <c:v>0.83532486930545191</c:v>
                </c:pt>
                <c:pt idx="102649">
                  <c:v>0.83601045946955543</c:v>
                </c:pt>
                <c:pt idx="102650">
                  <c:v>0.83594917787742895</c:v>
                </c:pt>
                <c:pt idx="102651">
                  <c:v>0.83594917787742895</c:v>
                </c:pt>
                <c:pt idx="102652">
                  <c:v>0.83588785046728986</c:v>
                </c:pt>
                <c:pt idx="102653">
                  <c:v>0.83594917787742895</c:v>
                </c:pt>
                <c:pt idx="102654">
                  <c:v>0.83601045946955543</c:v>
                </c:pt>
                <c:pt idx="102655">
                  <c:v>0.83569828230022403</c:v>
                </c:pt>
                <c:pt idx="102656">
                  <c:v>0.83569828230022403</c:v>
                </c:pt>
                <c:pt idx="102657">
                  <c:v>0.83563690698543147</c:v>
                </c:pt>
                <c:pt idx="102658">
                  <c:v>0.83601045946955543</c:v>
                </c:pt>
                <c:pt idx="102659">
                  <c:v>0.83569828230022403</c:v>
                </c:pt>
                <c:pt idx="102660">
                  <c:v>0.83569828230022403</c:v>
                </c:pt>
                <c:pt idx="102661">
                  <c:v>0.83575961179544622</c:v>
                </c:pt>
                <c:pt idx="102662">
                  <c:v>0.83575961179544622</c:v>
                </c:pt>
                <c:pt idx="102663">
                  <c:v>0.83538633818589025</c:v>
                </c:pt>
                <c:pt idx="102664">
                  <c:v>0.83563690698543147</c:v>
                </c:pt>
                <c:pt idx="102665">
                  <c:v>0.83563690698543147</c:v>
                </c:pt>
                <c:pt idx="102666">
                  <c:v>0.83569828230022403</c:v>
                </c:pt>
                <c:pt idx="102667">
                  <c:v>0.83563690698543147</c:v>
                </c:pt>
                <c:pt idx="102668">
                  <c:v>0.83594917787742895</c:v>
                </c:pt>
                <c:pt idx="102669">
                  <c:v>0.83563690698543147</c:v>
                </c:pt>
                <c:pt idx="102670">
                  <c:v>0.83563690698543147</c:v>
                </c:pt>
                <c:pt idx="102671">
                  <c:v>0.83594917787742895</c:v>
                </c:pt>
                <c:pt idx="102672">
                  <c:v>0.83588785046728986</c:v>
                </c:pt>
                <c:pt idx="102673">
                  <c:v>0.83551401869158892</c:v>
                </c:pt>
                <c:pt idx="102674">
                  <c:v>0.8362616822429908</c:v>
                </c:pt>
                <c:pt idx="102675">
                  <c:v>0.83594917787742895</c:v>
                </c:pt>
                <c:pt idx="102676">
                  <c:v>0.83588785046728986</c:v>
                </c:pt>
                <c:pt idx="102677">
                  <c:v>0.83613916947250277</c:v>
                </c:pt>
                <c:pt idx="102678">
                  <c:v>0.83607784431137722</c:v>
                </c:pt>
                <c:pt idx="102679">
                  <c:v>0.83613916947250277</c:v>
                </c:pt>
                <c:pt idx="102680">
                  <c:v>0.83613916947250277</c:v>
                </c:pt>
                <c:pt idx="102681">
                  <c:v>0.83620044876589394</c:v>
                </c:pt>
                <c:pt idx="102682">
                  <c:v>0.83588785046728986</c:v>
                </c:pt>
                <c:pt idx="102683">
                  <c:v>0.83557548579970109</c:v>
                </c:pt>
                <c:pt idx="102684">
                  <c:v>0.83557548579970109</c:v>
                </c:pt>
                <c:pt idx="102685">
                  <c:v>0.83594917787742895</c:v>
                </c:pt>
                <c:pt idx="102686">
                  <c:v>0.83632286995515692</c:v>
                </c:pt>
                <c:pt idx="102687">
                  <c:v>0.83563690698543147</c:v>
                </c:pt>
                <c:pt idx="102688">
                  <c:v>0.83601045946955543</c:v>
                </c:pt>
                <c:pt idx="102689">
                  <c:v>0.83594917787742895</c:v>
                </c:pt>
                <c:pt idx="102690">
                  <c:v>0.83613916947250277</c:v>
                </c:pt>
                <c:pt idx="102691">
                  <c:v>0.83613916947250277</c:v>
                </c:pt>
                <c:pt idx="102692">
                  <c:v>0.83582647718773373</c:v>
                </c:pt>
                <c:pt idx="102693">
                  <c:v>0.83620044876589394</c:v>
                </c:pt>
                <c:pt idx="102694">
                  <c:v>0.83620044876589394</c:v>
                </c:pt>
                <c:pt idx="102695">
                  <c:v>0.8362616822429908</c:v>
                </c:pt>
                <c:pt idx="102696">
                  <c:v>0.83563690698543147</c:v>
                </c:pt>
                <c:pt idx="102697">
                  <c:v>0.83563690698543147</c:v>
                </c:pt>
                <c:pt idx="102698">
                  <c:v>0.83563690698543147</c:v>
                </c:pt>
                <c:pt idx="102699">
                  <c:v>0.83563690698543147</c:v>
                </c:pt>
                <c:pt idx="102700">
                  <c:v>0.83563690698543147</c:v>
                </c:pt>
                <c:pt idx="102701">
                  <c:v>0.83563690698543147</c:v>
                </c:pt>
                <c:pt idx="102702">
                  <c:v>0.83526335450130751</c:v>
                </c:pt>
                <c:pt idx="102703">
                  <c:v>0.83563690698543147</c:v>
                </c:pt>
                <c:pt idx="102704">
                  <c:v>0.83563690698543147</c:v>
                </c:pt>
                <c:pt idx="102705">
                  <c:v>0.83601045946955543</c:v>
                </c:pt>
                <c:pt idx="102706">
                  <c:v>0.83601045946955543</c:v>
                </c:pt>
                <c:pt idx="102707">
                  <c:v>0.83569828230022403</c:v>
                </c:pt>
                <c:pt idx="102708">
                  <c:v>0.83563690698543147</c:v>
                </c:pt>
                <c:pt idx="102709">
                  <c:v>0.83569828230022403</c:v>
                </c:pt>
                <c:pt idx="102710">
                  <c:v>0.83569828230022403</c:v>
                </c:pt>
                <c:pt idx="102711">
                  <c:v>0.83569828230022403</c:v>
                </c:pt>
                <c:pt idx="102712">
                  <c:v>0.83563690698543147</c:v>
                </c:pt>
                <c:pt idx="102713">
                  <c:v>0.83557548579970109</c:v>
                </c:pt>
                <c:pt idx="102714">
                  <c:v>0.83551401869158892</c:v>
                </c:pt>
                <c:pt idx="102715">
                  <c:v>0.83588785046728986</c:v>
                </c:pt>
                <c:pt idx="102716">
                  <c:v>0.83594917787742895</c:v>
                </c:pt>
                <c:pt idx="102717">
                  <c:v>0.83551401869158892</c:v>
                </c:pt>
                <c:pt idx="102718">
                  <c:v>0.83557548579970109</c:v>
                </c:pt>
                <c:pt idx="102719">
                  <c:v>0.83569828230022403</c:v>
                </c:pt>
                <c:pt idx="102720">
                  <c:v>0.83538633818589025</c:v>
                </c:pt>
                <c:pt idx="102721">
                  <c:v>0.83544776119402997</c:v>
                </c:pt>
                <c:pt idx="102722">
                  <c:v>0.83575961179544622</c:v>
                </c:pt>
                <c:pt idx="102723">
                  <c:v>0.8363840119536794</c:v>
                </c:pt>
                <c:pt idx="102724">
                  <c:v>0.83601045946955543</c:v>
                </c:pt>
                <c:pt idx="102725">
                  <c:v>0.83563690698543147</c:v>
                </c:pt>
                <c:pt idx="102726">
                  <c:v>0.83563690698543147</c:v>
                </c:pt>
                <c:pt idx="102727">
                  <c:v>0.83594917787742895</c:v>
                </c:pt>
                <c:pt idx="102728">
                  <c:v>0.8362616822429908</c:v>
                </c:pt>
                <c:pt idx="102729">
                  <c:v>0.83594917787742895</c:v>
                </c:pt>
                <c:pt idx="102730">
                  <c:v>0.83620044876589394</c:v>
                </c:pt>
                <c:pt idx="102731">
                  <c:v>0.83582647718773373</c:v>
                </c:pt>
                <c:pt idx="102732">
                  <c:v>0.83620044876589394</c:v>
                </c:pt>
                <c:pt idx="102733">
                  <c:v>0.83588785046728986</c:v>
                </c:pt>
                <c:pt idx="102734">
                  <c:v>0.83551401869158881</c:v>
                </c:pt>
                <c:pt idx="102735">
                  <c:v>0.83576505798728018</c:v>
                </c:pt>
                <c:pt idx="102736">
                  <c:v>0.83607784431137722</c:v>
                </c:pt>
                <c:pt idx="102737">
                  <c:v>0.83620044876589394</c:v>
                </c:pt>
                <c:pt idx="102738">
                  <c:v>0.83620044876589394</c:v>
                </c:pt>
                <c:pt idx="102739">
                  <c:v>0.83582647718773373</c:v>
                </c:pt>
                <c:pt idx="102740">
                  <c:v>0.83588785046728986</c:v>
                </c:pt>
                <c:pt idx="102741">
                  <c:v>0.83557548579970109</c:v>
                </c:pt>
                <c:pt idx="102742">
                  <c:v>0.83594917787742895</c:v>
                </c:pt>
                <c:pt idx="102743">
                  <c:v>0.83607169529499625</c:v>
                </c:pt>
                <c:pt idx="102744">
                  <c:v>0.83619402985074631</c:v>
                </c:pt>
                <c:pt idx="102745">
                  <c:v>0.83550913838120111</c:v>
                </c:pt>
                <c:pt idx="102746">
                  <c:v>0.83550913838120111</c:v>
                </c:pt>
                <c:pt idx="102747">
                  <c:v>0.83582089552238814</c:v>
                </c:pt>
                <c:pt idx="102748">
                  <c:v>0.83538633818589025</c:v>
                </c:pt>
                <c:pt idx="102749">
                  <c:v>0.83569828230022403</c:v>
                </c:pt>
                <c:pt idx="102750">
                  <c:v>0.83569828230022403</c:v>
                </c:pt>
                <c:pt idx="102751">
                  <c:v>0.8363840119536794</c:v>
                </c:pt>
                <c:pt idx="102752">
                  <c:v>0.83632286995515692</c:v>
                </c:pt>
                <c:pt idx="102753">
                  <c:v>0.83632286995515692</c:v>
                </c:pt>
                <c:pt idx="102754">
                  <c:v>0.83632286995515692</c:v>
                </c:pt>
                <c:pt idx="102755">
                  <c:v>0.83594917787742895</c:v>
                </c:pt>
                <c:pt idx="102756">
                  <c:v>0.83563690698543147</c:v>
                </c:pt>
                <c:pt idx="102757">
                  <c:v>0.83607169529499625</c:v>
                </c:pt>
                <c:pt idx="102758">
                  <c:v>0.83607169529499625</c:v>
                </c:pt>
                <c:pt idx="102759">
                  <c:v>0.83569828230022403</c:v>
                </c:pt>
                <c:pt idx="102760">
                  <c:v>0.83644510828976859</c:v>
                </c:pt>
                <c:pt idx="102761">
                  <c:v>0.83575961179544622</c:v>
                </c:pt>
                <c:pt idx="102762">
                  <c:v>0.83607169529499625</c:v>
                </c:pt>
                <c:pt idx="102763">
                  <c:v>0.83632286995515692</c:v>
                </c:pt>
                <c:pt idx="102764">
                  <c:v>0.8363840119536794</c:v>
                </c:pt>
                <c:pt idx="102765">
                  <c:v>0.83644510828976859</c:v>
                </c:pt>
                <c:pt idx="102766">
                  <c:v>0.83613288540500197</c:v>
                </c:pt>
                <c:pt idx="102767">
                  <c:v>0.83625512868332708</c:v>
                </c:pt>
                <c:pt idx="102768">
                  <c:v>0.83625512868332708</c:v>
                </c:pt>
                <c:pt idx="102769">
                  <c:v>0.83588213353226415</c:v>
                </c:pt>
                <c:pt idx="102770">
                  <c:v>0.83588213353226415</c:v>
                </c:pt>
                <c:pt idx="102771">
                  <c:v>0.83550913838120111</c:v>
                </c:pt>
                <c:pt idx="102772">
                  <c:v>0.83588213353226415</c:v>
                </c:pt>
                <c:pt idx="102773">
                  <c:v>0.83588213353226415</c:v>
                </c:pt>
                <c:pt idx="102774">
                  <c:v>0.83550913838120111</c:v>
                </c:pt>
                <c:pt idx="102775">
                  <c:v>0.83544776119402997</c:v>
                </c:pt>
                <c:pt idx="102776">
                  <c:v>0.83582089552238814</c:v>
                </c:pt>
                <c:pt idx="102777">
                  <c:v>0.83569828230022403</c:v>
                </c:pt>
                <c:pt idx="102778">
                  <c:v>0.83607169529499625</c:v>
                </c:pt>
                <c:pt idx="102779">
                  <c:v>0.83607169529499625</c:v>
                </c:pt>
                <c:pt idx="102780">
                  <c:v>0.83613288540500197</c:v>
                </c:pt>
                <c:pt idx="102781">
                  <c:v>0.83613288540500197</c:v>
                </c:pt>
                <c:pt idx="102782">
                  <c:v>0.83613288540500197</c:v>
                </c:pt>
                <c:pt idx="102783">
                  <c:v>0.83613288540500197</c:v>
                </c:pt>
                <c:pt idx="102784">
                  <c:v>0.83575961179544622</c:v>
                </c:pt>
                <c:pt idx="102785">
                  <c:v>0.83650615901455772</c:v>
                </c:pt>
                <c:pt idx="102786">
                  <c:v>0.83650615901455772</c:v>
                </c:pt>
                <c:pt idx="102787">
                  <c:v>0.83575961179544611</c:v>
                </c:pt>
                <c:pt idx="102788">
                  <c:v>0.8363840119536794</c:v>
                </c:pt>
                <c:pt idx="102789">
                  <c:v>0.83582089552238814</c:v>
                </c:pt>
                <c:pt idx="102790">
                  <c:v>0.83557046979865779</c:v>
                </c:pt>
                <c:pt idx="102791">
                  <c:v>0.8356317554975774</c:v>
                </c:pt>
                <c:pt idx="102792">
                  <c:v>0.8356317554975774</c:v>
                </c:pt>
                <c:pt idx="102793">
                  <c:v>0.83557046979865779</c:v>
                </c:pt>
                <c:pt idx="102794">
                  <c:v>0.83588213353226415</c:v>
                </c:pt>
                <c:pt idx="102795">
                  <c:v>0.83588213353226415</c:v>
                </c:pt>
                <c:pt idx="102796">
                  <c:v>0.83588213353226415</c:v>
                </c:pt>
                <c:pt idx="102797">
                  <c:v>0.83588213353226415</c:v>
                </c:pt>
                <c:pt idx="102798">
                  <c:v>0.83588213353226415</c:v>
                </c:pt>
                <c:pt idx="102799">
                  <c:v>0.83588213353226415</c:v>
                </c:pt>
                <c:pt idx="102800">
                  <c:v>0.83588213353226415</c:v>
                </c:pt>
                <c:pt idx="102801">
                  <c:v>0.83588213353226415</c:v>
                </c:pt>
                <c:pt idx="102802">
                  <c:v>0.83588213353226415</c:v>
                </c:pt>
                <c:pt idx="102803">
                  <c:v>0.83550913838120111</c:v>
                </c:pt>
                <c:pt idx="102804">
                  <c:v>0.83550913838120111</c:v>
                </c:pt>
                <c:pt idx="102805">
                  <c:v>0.83582089552238814</c:v>
                </c:pt>
                <c:pt idx="102806">
                  <c:v>0.83544776119402997</c:v>
                </c:pt>
                <c:pt idx="102807">
                  <c:v>0.83582089552238814</c:v>
                </c:pt>
                <c:pt idx="102808">
                  <c:v>0.83582089552238814</c:v>
                </c:pt>
                <c:pt idx="102809">
                  <c:v>0.83582089552238814</c:v>
                </c:pt>
                <c:pt idx="102810">
                  <c:v>0.83582089552238814</c:v>
                </c:pt>
                <c:pt idx="102811">
                  <c:v>0.83569828230022403</c:v>
                </c:pt>
                <c:pt idx="102812">
                  <c:v>0.83569828230022403</c:v>
                </c:pt>
                <c:pt idx="102813">
                  <c:v>0.83607169529499636</c:v>
                </c:pt>
                <c:pt idx="102814">
                  <c:v>0.83575961179544622</c:v>
                </c:pt>
                <c:pt idx="102815">
                  <c:v>0.83575961179544622</c:v>
                </c:pt>
                <c:pt idx="102816">
                  <c:v>0.83575961179544622</c:v>
                </c:pt>
                <c:pt idx="102817">
                  <c:v>0.83575961179544622</c:v>
                </c:pt>
                <c:pt idx="102818">
                  <c:v>0.83575961179544622</c:v>
                </c:pt>
                <c:pt idx="102819">
                  <c:v>0.83544776119402997</c:v>
                </c:pt>
                <c:pt idx="102820">
                  <c:v>0.83582089552238814</c:v>
                </c:pt>
                <c:pt idx="102821">
                  <c:v>0.83588213353226415</c:v>
                </c:pt>
                <c:pt idx="102822">
                  <c:v>0.83588213353226415</c:v>
                </c:pt>
                <c:pt idx="102823">
                  <c:v>0.83582089552238814</c:v>
                </c:pt>
                <c:pt idx="102824">
                  <c:v>0.83607169529499636</c:v>
                </c:pt>
                <c:pt idx="102825">
                  <c:v>0.83601045946955543</c:v>
                </c:pt>
                <c:pt idx="102826">
                  <c:v>0.8363840119536794</c:v>
                </c:pt>
                <c:pt idx="102827">
                  <c:v>0.83594917787742895</c:v>
                </c:pt>
                <c:pt idx="102828">
                  <c:v>0.83594917787742895</c:v>
                </c:pt>
                <c:pt idx="102829">
                  <c:v>0.8362616822429908</c:v>
                </c:pt>
                <c:pt idx="102830">
                  <c:v>0.8362616822429908</c:v>
                </c:pt>
                <c:pt idx="102831">
                  <c:v>0.8362616822429908</c:v>
                </c:pt>
                <c:pt idx="102832">
                  <c:v>0.8362616822429908</c:v>
                </c:pt>
                <c:pt idx="102833">
                  <c:v>0.83613916947250277</c:v>
                </c:pt>
                <c:pt idx="102834">
                  <c:v>0.83613916947250277</c:v>
                </c:pt>
                <c:pt idx="102835">
                  <c:v>0.83620044876589394</c:v>
                </c:pt>
                <c:pt idx="102836">
                  <c:v>0.83613916947250277</c:v>
                </c:pt>
                <c:pt idx="102837">
                  <c:v>0.83620044876589394</c:v>
                </c:pt>
                <c:pt idx="102838">
                  <c:v>0.83620044876589394</c:v>
                </c:pt>
                <c:pt idx="102839">
                  <c:v>0.83551401869158892</c:v>
                </c:pt>
                <c:pt idx="102840">
                  <c:v>0.8362616822429908</c:v>
                </c:pt>
                <c:pt idx="102841">
                  <c:v>0.8362616822429908</c:v>
                </c:pt>
                <c:pt idx="102842">
                  <c:v>0.83588785046728986</c:v>
                </c:pt>
                <c:pt idx="102843">
                  <c:v>0.83594917787742895</c:v>
                </c:pt>
                <c:pt idx="102844">
                  <c:v>0.83632286995515692</c:v>
                </c:pt>
                <c:pt idx="102845">
                  <c:v>0.83601045946955543</c:v>
                </c:pt>
                <c:pt idx="102846">
                  <c:v>0.83632286995515692</c:v>
                </c:pt>
                <c:pt idx="102847">
                  <c:v>0.83632286995515692</c:v>
                </c:pt>
                <c:pt idx="102848">
                  <c:v>0.8362616822429908</c:v>
                </c:pt>
                <c:pt idx="102849">
                  <c:v>0.83557548579970109</c:v>
                </c:pt>
                <c:pt idx="102850">
                  <c:v>0.83632286995515692</c:v>
                </c:pt>
                <c:pt idx="102851">
                  <c:v>0.83632286995515692</c:v>
                </c:pt>
                <c:pt idx="102852">
                  <c:v>0.8363840119536794</c:v>
                </c:pt>
                <c:pt idx="102853">
                  <c:v>0.83569828230022403</c:v>
                </c:pt>
                <c:pt idx="102854">
                  <c:v>0.83569828230022403</c:v>
                </c:pt>
                <c:pt idx="102855">
                  <c:v>0.83569828230022403</c:v>
                </c:pt>
                <c:pt idx="102856">
                  <c:v>0.83575961179544622</c:v>
                </c:pt>
                <c:pt idx="102857">
                  <c:v>0.83575961179544622</c:v>
                </c:pt>
                <c:pt idx="102858">
                  <c:v>0.83569828230022403</c:v>
                </c:pt>
                <c:pt idx="102859">
                  <c:v>0.83607169529499636</c:v>
                </c:pt>
                <c:pt idx="102860">
                  <c:v>0.83644510828976859</c:v>
                </c:pt>
                <c:pt idx="102861">
                  <c:v>0.83601045946955543</c:v>
                </c:pt>
                <c:pt idx="102862">
                  <c:v>0.83632286995515692</c:v>
                </c:pt>
                <c:pt idx="102863">
                  <c:v>0.8362616822429908</c:v>
                </c:pt>
                <c:pt idx="102864">
                  <c:v>0.83632286995515692</c:v>
                </c:pt>
                <c:pt idx="102865">
                  <c:v>0.83569828230022403</c:v>
                </c:pt>
                <c:pt idx="102866">
                  <c:v>0.83569828230022403</c:v>
                </c:pt>
                <c:pt idx="102867">
                  <c:v>0.83569828230022403</c:v>
                </c:pt>
                <c:pt idx="102868">
                  <c:v>0.83575961179544622</c:v>
                </c:pt>
                <c:pt idx="102869">
                  <c:v>0.83582089552238814</c:v>
                </c:pt>
                <c:pt idx="102870">
                  <c:v>0.83550913838120111</c:v>
                </c:pt>
                <c:pt idx="102871">
                  <c:v>0.83613288540500197</c:v>
                </c:pt>
                <c:pt idx="102872">
                  <c:v>0.83582089552238814</c:v>
                </c:pt>
                <c:pt idx="102873">
                  <c:v>0.83569828230022403</c:v>
                </c:pt>
                <c:pt idx="102874">
                  <c:v>0.83594917787742895</c:v>
                </c:pt>
                <c:pt idx="102875">
                  <c:v>0.8363840119536794</c:v>
                </c:pt>
                <c:pt idx="102876">
                  <c:v>0.8363840119536794</c:v>
                </c:pt>
                <c:pt idx="102877">
                  <c:v>0.83601045946955543</c:v>
                </c:pt>
                <c:pt idx="102878">
                  <c:v>0.83632286995515692</c:v>
                </c:pt>
                <c:pt idx="102879">
                  <c:v>0.83632286995515692</c:v>
                </c:pt>
                <c:pt idx="102880">
                  <c:v>0.83632286995515692</c:v>
                </c:pt>
                <c:pt idx="102881">
                  <c:v>0.83601045946955543</c:v>
                </c:pt>
                <c:pt idx="102882">
                  <c:v>0.83594917787742895</c:v>
                </c:pt>
                <c:pt idx="102883">
                  <c:v>0.83594917787742895</c:v>
                </c:pt>
                <c:pt idx="102884">
                  <c:v>0.83594917787742895</c:v>
                </c:pt>
                <c:pt idx="102885">
                  <c:v>0.83601045946955543</c:v>
                </c:pt>
                <c:pt idx="102886">
                  <c:v>0.83601045946955543</c:v>
                </c:pt>
                <c:pt idx="102887">
                  <c:v>0.83632286995515692</c:v>
                </c:pt>
                <c:pt idx="102888">
                  <c:v>0.8363840119536794</c:v>
                </c:pt>
                <c:pt idx="102889">
                  <c:v>0.83607169529499625</c:v>
                </c:pt>
                <c:pt idx="102890">
                  <c:v>0.83563690698543147</c:v>
                </c:pt>
                <c:pt idx="102891">
                  <c:v>0.8363840119536794</c:v>
                </c:pt>
                <c:pt idx="102892">
                  <c:v>0.83613288540500197</c:v>
                </c:pt>
                <c:pt idx="102893">
                  <c:v>0.83601045946955543</c:v>
                </c:pt>
                <c:pt idx="102894">
                  <c:v>0.83620044876589394</c:v>
                </c:pt>
                <c:pt idx="102895">
                  <c:v>0.83588785046728986</c:v>
                </c:pt>
                <c:pt idx="102896">
                  <c:v>0.83594917787742895</c:v>
                </c:pt>
                <c:pt idx="102897">
                  <c:v>0.83594917787742895</c:v>
                </c:pt>
                <c:pt idx="102898">
                  <c:v>0.8362616822429908</c:v>
                </c:pt>
                <c:pt idx="102899">
                  <c:v>0.83620044876589394</c:v>
                </c:pt>
                <c:pt idx="102900">
                  <c:v>0.83582647718773373</c:v>
                </c:pt>
                <c:pt idx="102901">
                  <c:v>0.83582647718773373</c:v>
                </c:pt>
                <c:pt idx="102902">
                  <c:v>0.83613916947250277</c:v>
                </c:pt>
                <c:pt idx="102903">
                  <c:v>0.83588785046728986</c:v>
                </c:pt>
                <c:pt idx="102904">
                  <c:v>0.83594917787742895</c:v>
                </c:pt>
                <c:pt idx="102905">
                  <c:v>0.83601045946955543</c:v>
                </c:pt>
                <c:pt idx="102906">
                  <c:v>0.83569828230022403</c:v>
                </c:pt>
                <c:pt idx="102907">
                  <c:v>0.83575961179544622</c:v>
                </c:pt>
                <c:pt idx="102908">
                  <c:v>0.83569828230022403</c:v>
                </c:pt>
                <c:pt idx="102909">
                  <c:v>0.83563690698543147</c:v>
                </c:pt>
                <c:pt idx="102910">
                  <c:v>0.83563690698543147</c:v>
                </c:pt>
                <c:pt idx="102911">
                  <c:v>0.83601045946955543</c:v>
                </c:pt>
                <c:pt idx="102912">
                  <c:v>0.83569828230022403</c:v>
                </c:pt>
                <c:pt idx="102913">
                  <c:v>0.83569828230022403</c:v>
                </c:pt>
                <c:pt idx="102914">
                  <c:v>0.83601045946955543</c:v>
                </c:pt>
                <c:pt idx="102915">
                  <c:v>0.83563690698543147</c:v>
                </c:pt>
                <c:pt idx="102916">
                  <c:v>0.83557548579970109</c:v>
                </c:pt>
                <c:pt idx="102917">
                  <c:v>0.83594917787742895</c:v>
                </c:pt>
                <c:pt idx="102918">
                  <c:v>0.83601045946955543</c:v>
                </c:pt>
                <c:pt idx="102919">
                  <c:v>0.8363840119536794</c:v>
                </c:pt>
                <c:pt idx="102920">
                  <c:v>0.83594917787742895</c:v>
                </c:pt>
                <c:pt idx="102921">
                  <c:v>0.83594917787742895</c:v>
                </c:pt>
                <c:pt idx="102922">
                  <c:v>0.83601045946955543</c:v>
                </c:pt>
                <c:pt idx="102923">
                  <c:v>0.83644510828976859</c:v>
                </c:pt>
                <c:pt idx="102924">
                  <c:v>0.83644510828976859</c:v>
                </c:pt>
                <c:pt idx="102925">
                  <c:v>0.83607169529499625</c:v>
                </c:pt>
                <c:pt idx="102926">
                  <c:v>0.8363840119536794</c:v>
                </c:pt>
                <c:pt idx="102927">
                  <c:v>0.83607169529499625</c:v>
                </c:pt>
                <c:pt idx="102928">
                  <c:v>0.83644510828976859</c:v>
                </c:pt>
                <c:pt idx="102929">
                  <c:v>0.83575961179544622</c:v>
                </c:pt>
                <c:pt idx="102930">
                  <c:v>0.83575961179544622</c:v>
                </c:pt>
                <c:pt idx="102931">
                  <c:v>0.83582089552238814</c:v>
                </c:pt>
                <c:pt idx="102932">
                  <c:v>0.83582089552238814</c:v>
                </c:pt>
                <c:pt idx="102933">
                  <c:v>0.83544776119402997</c:v>
                </c:pt>
                <c:pt idx="102934">
                  <c:v>0.83575961179544622</c:v>
                </c:pt>
                <c:pt idx="102935">
                  <c:v>0.83607169529499636</c:v>
                </c:pt>
                <c:pt idx="102936">
                  <c:v>0.83563690698543147</c:v>
                </c:pt>
                <c:pt idx="102937">
                  <c:v>0.83594917787742895</c:v>
                </c:pt>
                <c:pt idx="102938">
                  <c:v>0.83588785046728986</c:v>
                </c:pt>
                <c:pt idx="102939">
                  <c:v>0.83620044876589394</c:v>
                </c:pt>
                <c:pt idx="102940">
                  <c:v>0.8362616822429908</c:v>
                </c:pt>
                <c:pt idx="102941">
                  <c:v>0.83632286995515692</c:v>
                </c:pt>
                <c:pt idx="102942">
                  <c:v>0.83601045946955543</c:v>
                </c:pt>
                <c:pt idx="102943">
                  <c:v>0.83594917787742895</c:v>
                </c:pt>
                <c:pt idx="102944">
                  <c:v>0.83563690698543147</c:v>
                </c:pt>
                <c:pt idx="102945">
                  <c:v>0.83594917787742895</c:v>
                </c:pt>
                <c:pt idx="102946">
                  <c:v>0.83569828230022403</c:v>
                </c:pt>
                <c:pt idx="102947">
                  <c:v>0.83607169529499636</c:v>
                </c:pt>
                <c:pt idx="102948">
                  <c:v>0.83607169529499636</c:v>
                </c:pt>
                <c:pt idx="102949">
                  <c:v>0.83569828230022403</c:v>
                </c:pt>
                <c:pt idx="102950">
                  <c:v>0.83607169529499625</c:v>
                </c:pt>
                <c:pt idx="102951">
                  <c:v>0.83569828230022403</c:v>
                </c:pt>
                <c:pt idx="102952">
                  <c:v>0.83569828230022403</c:v>
                </c:pt>
                <c:pt idx="102953">
                  <c:v>0.8363840119536794</c:v>
                </c:pt>
                <c:pt idx="102954">
                  <c:v>0.8363840119536794</c:v>
                </c:pt>
                <c:pt idx="102955">
                  <c:v>0.83632286995515692</c:v>
                </c:pt>
                <c:pt idx="102956">
                  <c:v>0.8363840119536794</c:v>
                </c:pt>
                <c:pt idx="102957">
                  <c:v>0.83644510828976859</c:v>
                </c:pt>
                <c:pt idx="102958">
                  <c:v>0.83613288540500197</c:v>
                </c:pt>
                <c:pt idx="102959">
                  <c:v>0.83613288540500197</c:v>
                </c:pt>
                <c:pt idx="102960">
                  <c:v>0.83582089552238814</c:v>
                </c:pt>
                <c:pt idx="102961">
                  <c:v>0.83582089552238814</c:v>
                </c:pt>
                <c:pt idx="102962">
                  <c:v>0.83582089552238814</c:v>
                </c:pt>
                <c:pt idx="102963">
                  <c:v>0.83575961179544622</c:v>
                </c:pt>
                <c:pt idx="102964">
                  <c:v>0.83582089552238814</c:v>
                </c:pt>
                <c:pt idx="102965">
                  <c:v>0.83550913838120111</c:v>
                </c:pt>
                <c:pt idx="102966">
                  <c:v>0.83582089552238814</c:v>
                </c:pt>
                <c:pt idx="102967">
                  <c:v>0.83582089552238814</c:v>
                </c:pt>
                <c:pt idx="102968">
                  <c:v>0.83544776119402997</c:v>
                </c:pt>
                <c:pt idx="102969">
                  <c:v>0.83575961179544622</c:v>
                </c:pt>
                <c:pt idx="102970">
                  <c:v>0.83607169529499636</c:v>
                </c:pt>
                <c:pt idx="102971">
                  <c:v>0.83613288540500197</c:v>
                </c:pt>
                <c:pt idx="102972">
                  <c:v>0.83613288540500197</c:v>
                </c:pt>
                <c:pt idx="102973">
                  <c:v>0.83613288540500197</c:v>
                </c:pt>
                <c:pt idx="102974">
                  <c:v>0.83613288540500197</c:v>
                </c:pt>
                <c:pt idx="102975">
                  <c:v>0.83613288540500197</c:v>
                </c:pt>
                <c:pt idx="102976">
                  <c:v>0.83613288540500197</c:v>
                </c:pt>
                <c:pt idx="102977">
                  <c:v>0.83607169529499625</c:v>
                </c:pt>
                <c:pt idx="102978">
                  <c:v>0.83601045946955543</c:v>
                </c:pt>
                <c:pt idx="102979">
                  <c:v>0.83601045946955543</c:v>
                </c:pt>
                <c:pt idx="102980">
                  <c:v>0.8363840119536794</c:v>
                </c:pt>
                <c:pt idx="102981">
                  <c:v>0.83644510828976859</c:v>
                </c:pt>
                <c:pt idx="102982">
                  <c:v>0.83650615901455772</c:v>
                </c:pt>
                <c:pt idx="102983">
                  <c:v>0.83650615901455772</c:v>
                </c:pt>
                <c:pt idx="102984">
                  <c:v>0.83619402985074631</c:v>
                </c:pt>
                <c:pt idx="102985">
                  <c:v>0.83582089552238814</c:v>
                </c:pt>
                <c:pt idx="102986">
                  <c:v>0.83582089552238814</c:v>
                </c:pt>
                <c:pt idx="102987">
                  <c:v>0.83582089552238814</c:v>
                </c:pt>
                <c:pt idx="102988">
                  <c:v>0.83557046979865779</c:v>
                </c:pt>
                <c:pt idx="102989">
                  <c:v>0.83588213353226415</c:v>
                </c:pt>
                <c:pt idx="102990">
                  <c:v>0.83550913838120111</c:v>
                </c:pt>
                <c:pt idx="102991">
                  <c:v>0.83550913838120111</c:v>
                </c:pt>
                <c:pt idx="102992">
                  <c:v>0.83550913838120111</c:v>
                </c:pt>
                <c:pt idx="102993">
                  <c:v>0.83582089552238814</c:v>
                </c:pt>
                <c:pt idx="102994">
                  <c:v>0.83582089552238814</c:v>
                </c:pt>
                <c:pt idx="102995">
                  <c:v>0.83619402985074631</c:v>
                </c:pt>
                <c:pt idx="102996">
                  <c:v>0.83644510828976859</c:v>
                </c:pt>
                <c:pt idx="102997">
                  <c:v>0.83607169529499636</c:v>
                </c:pt>
                <c:pt idx="102998">
                  <c:v>0.83607169529499625</c:v>
                </c:pt>
                <c:pt idx="102999">
                  <c:v>0.83607169529499625</c:v>
                </c:pt>
                <c:pt idx="103000">
                  <c:v>0.8363840119536794</c:v>
                </c:pt>
                <c:pt idx="103001">
                  <c:v>0.8363840119536794</c:v>
                </c:pt>
                <c:pt idx="103002">
                  <c:v>0.83613288540500197</c:v>
                </c:pt>
                <c:pt idx="103003">
                  <c:v>0.83544776119402997</c:v>
                </c:pt>
                <c:pt idx="103004">
                  <c:v>0.83582089552238814</c:v>
                </c:pt>
                <c:pt idx="103005">
                  <c:v>0.83575961179544622</c:v>
                </c:pt>
                <c:pt idx="103006">
                  <c:v>0.83607169529499636</c:v>
                </c:pt>
                <c:pt idx="103007">
                  <c:v>0.83569828230022403</c:v>
                </c:pt>
                <c:pt idx="103008">
                  <c:v>0.83594917787742895</c:v>
                </c:pt>
                <c:pt idx="103009">
                  <c:v>0.8362616822429908</c:v>
                </c:pt>
                <c:pt idx="103010">
                  <c:v>0.83632286995515692</c:v>
                </c:pt>
                <c:pt idx="103011">
                  <c:v>0.83601045946955543</c:v>
                </c:pt>
                <c:pt idx="103012">
                  <c:v>0.8362616822429908</c:v>
                </c:pt>
                <c:pt idx="103013">
                  <c:v>0.83588785046728986</c:v>
                </c:pt>
                <c:pt idx="103014">
                  <c:v>0.8362616822429908</c:v>
                </c:pt>
                <c:pt idx="103015">
                  <c:v>0.83601045946955543</c:v>
                </c:pt>
                <c:pt idx="103016">
                  <c:v>0.83575961179544622</c:v>
                </c:pt>
                <c:pt idx="103017">
                  <c:v>0.83582089552238814</c:v>
                </c:pt>
                <c:pt idx="103018">
                  <c:v>0.83582089552238814</c:v>
                </c:pt>
                <c:pt idx="103019">
                  <c:v>0.83607169529499636</c:v>
                </c:pt>
                <c:pt idx="103020">
                  <c:v>0.83607169529499636</c:v>
                </c:pt>
                <c:pt idx="103021">
                  <c:v>0.83601045946955543</c:v>
                </c:pt>
                <c:pt idx="103022">
                  <c:v>0.8363840119536794</c:v>
                </c:pt>
                <c:pt idx="103023">
                  <c:v>0.83607169529499625</c:v>
                </c:pt>
                <c:pt idx="103024">
                  <c:v>0.83632286995515692</c:v>
                </c:pt>
                <c:pt idx="103025">
                  <c:v>0.83594917787742895</c:v>
                </c:pt>
                <c:pt idx="103026">
                  <c:v>0.83632286995515692</c:v>
                </c:pt>
                <c:pt idx="103027">
                  <c:v>0.83620044876589394</c:v>
                </c:pt>
                <c:pt idx="103028">
                  <c:v>0.83651328095772548</c:v>
                </c:pt>
                <c:pt idx="103029">
                  <c:v>0.8362616822429908</c:v>
                </c:pt>
                <c:pt idx="103030">
                  <c:v>0.8362616822429908</c:v>
                </c:pt>
                <c:pt idx="103031">
                  <c:v>0.83594917787742895</c:v>
                </c:pt>
                <c:pt idx="103032">
                  <c:v>0.83607169529499636</c:v>
                </c:pt>
                <c:pt idx="103033">
                  <c:v>0.83613288540500197</c:v>
                </c:pt>
                <c:pt idx="103034">
                  <c:v>0.83613288540500197</c:v>
                </c:pt>
                <c:pt idx="103035">
                  <c:v>0.83575961179544622</c:v>
                </c:pt>
                <c:pt idx="103036">
                  <c:v>0.83569828230022403</c:v>
                </c:pt>
                <c:pt idx="103037">
                  <c:v>0.83594917787742895</c:v>
                </c:pt>
                <c:pt idx="103038">
                  <c:v>0.83620044876589394</c:v>
                </c:pt>
                <c:pt idx="103039">
                  <c:v>0.83651328095772548</c:v>
                </c:pt>
                <c:pt idx="103040">
                  <c:v>0.83620044876589394</c:v>
                </c:pt>
                <c:pt idx="103041">
                  <c:v>0.83588785046728986</c:v>
                </c:pt>
                <c:pt idx="103042">
                  <c:v>0.83632286995515692</c:v>
                </c:pt>
                <c:pt idx="103043">
                  <c:v>0.83569828230022403</c:v>
                </c:pt>
                <c:pt idx="103044">
                  <c:v>0.83569828230022403</c:v>
                </c:pt>
                <c:pt idx="103045">
                  <c:v>0.83575961179544622</c:v>
                </c:pt>
                <c:pt idx="103046">
                  <c:v>0.83613288540500197</c:v>
                </c:pt>
                <c:pt idx="103047">
                  <c:v>0.83569828230022403</c:v>
                </c:pt>
                <c:pt idx="103048">
                  <c:v>0.83594917787742895</c:v>
                </c:pt>
                <c:pt idx="103049">
                  <c:v>0.83588785046728986</c:v>
                </c:pt>
                <c:pt idx="103050">
                  <c:v>0.83551401869158892</c:v>
                </c:pt>
                <c:pt idx="103051">
                  <c:v>0.83620044876589394</c:v>
                </c:pt>
                <c:pt idx="103052">
                  <c:v>0.83613916947250277</c:v>
                </c:pt>
                <c:pt idx="103053">
                  <c:v>0.83613916947250277</c:v>
                </c:pt>
                <c:pt idx="103054">
                  <c:v>0.83613916947250277</c:v>
                </c:pt>
                <c:pt idx="103055">
                  <c:v>0.83576505798728018</c:v>
                </c:pt>
                <c:pt idx="103056">
                  <c:v>0.83576505798728018</c:v>
                </c:pt>
                <c:pt idx="103057">
                  <c:v>0.83613916947250277</c:v>
                </c:pt>
                <c:pt idx="103058">
                  <c:v>0.83607784431137722</c:v>
                </c:pt>
                <c:pt idx="103059">
                  <c:v>0.83607784431137722</c:v>
                </c:pt>
                <c:pt idx="103060">
                  <c:v>0.83607784431137722</c:v>
                </c:pt>
                <c:pt idx="103061">
                  <c:v>0.83539094650205759</c:v>
                </c:pt>
                <c:pt idx="103062">
                  <c:v>0.83576505798728018</c:v>
                </c:pt>
                <c:pt idx="103063">
                  <c:v>0.83576505798728018</c:v>
                </c:pt>
                <c:pt idx="103064">
                  <c:v>0.83576505798728018</c:v>
                </c:pt>
                <c:pt idx="103065">
                  <c:v>0.83582647718773384</c:v>
                </c:pt>
                <c:pt idx="103066">
                  <c:v>0.83582647718773384</c:v>
                </c:pt>
                <c:pt idx="103067">
                  <c:v>0.83613916947250289</c:v>
                </c:pt>
                <c:pt idx="103068">
                  <c:v>0.83576505798728018</c:v>
                </c:pt>
                <c:pt idx="103069">
                  <c:v>0.83607784431137722</c:v>
                </c:pt>
                <c:pt idx="103070">
                  <c:v>0.83639086484462755</c:v>
                </c:pt>
                <c:pt idx="103071">
                  <c:v>0.83632958801498136</c:v>
                </c:pt>
                <c:pt idx="103072">
                  <c:v>0.83595505617977539</c:v>
                </c:pt>
                <c:pt idx="103073">
                  <c:v>0.83626826526789066</c:v>
                </c:pt>
                <c:pt idx="103074">
                  <c:v>0.83632958801498136</c:v>
                </c:pt>
                <c:pt idx="103075">
                  <c:v>0.8360164732309997</c:v>
                </c:pt>
                <c:pt idx="103076">
                  <c:v>0.83570359281437123</c:v>
                </c:pt>
                <c:pt idx="103077">
                  <c:v>0.83576505798728018</c:v>
                </c:pt>
                <c:pt idx="103078">
                  <c:v>0.83576505798728018</c:v>
                </c:pt>
                <c:pt idx="103079">
                  <c:v>0.83576505798728018</c:v>
                </c:pt>
                <c:pt idx="103080">
                  <c:v>0.83551401869158892</c:v>
                </c:pt>
                <c:pt idx="103081">
                  <c:v>0.83551401869158892</c:v>
                </c:pt>
                <c:pt idx="103082">
                  <c:v>0.83582647718773384</c:v>
                </c:pt>
                <c:pt idx="103083">
                  <c:v>0.83576505798728018</c:v>
                </c:pt>
                <c:pt idx="103084">
                  <c:v>0.83576505798728018</c:v>
                </c:pt>
                <c:pt idx="103085">
                  <c:v>0.83607784431137722</c:v>
                </c:pt>
                <c:pt idx="103086">
                  <c:v>0.83639086484462755</c:v>
                </c:pt>
                <c:pt idx="103087">
                  <c:v>0.83639086484462755</c:v>
                </c:pt>
                <c:pt idx="103088">
                  <c:v>0.83613916947250277</c:v>
                </c:pt>
                <c:pt idx="103089">
                  <c:v>0.83620044876589394</c:v>
                </c:pt>
                <c:pt idx="103090">
                  <c:v>0.83620044876589394</c:v>
                </c:pt>
                <c:pt idx="103091">
                  <c:v>0.83582647718773384</c:v>
                </c:pt>
                <c:pt idx="103092">
                  <c:v>0.83588785046728986</c:v>
                </c:pt>
                <c:pt idx="103093">
                  <c:v>0.83594917787742895</c:v>
                </c:pt>
                <c:pt idx="103094">
                  <c:v>0.83563690698543147</c:v>
                </c:pt>
                <c:pt idx="103095">
                  <c:v>0.83563690698543147</c:v>
                </c:pt>
                <c:pt idx="103096">
                  <c:v>0.83563690698543147</c:v>
                </c:pt>
                <c:pt idx="103097">
                  <c:v>0.83563690698543147</c:v>
                </c:pt>
                <c:pt idx="103098">
                  <c:v>0.83569828230022403</c:v>
                </c:pt>
                <c:pt idx="103099">
                  <c:v>0.83575961179544622</c:v>
                </c:pt>
                <c:pt idx="103100">
                  <c:v>0.83532486930545191</c:v>
                </c:pt>
                <c:pt idx="103101">
                  <c:v>0.83569828230022403</c:v>
                </c:pt>
                <c:pt idx="103102">
                  <c:v>0.83607169529499636</c:v>
                </c:pt>
                <c:pt idx="103103">
                  <c:v>0.83601045946955543</c:v>
                </c:pt>
                <c:pt idx="103104">
                  <c:v>0.83594917787742895</c:v>
                </c:pt>
                <c:pt idx="103105">
                  <c:v>0.83588785046728986</c:v>
                </c:pt>
                <c:pt idx="103106">
                  <c:v>0.83588785046728986</c:v>
                </c:pt>
                <c:pt idx="103107">
                  <c:v>0.83588785046728986</c:v>
                </c:pt>
                <c:pt idx="103108">
                  <c:v>0.83594917787742895</c:v>
                </c:pt>
                <c:pt idx="103109">
                  <c:v>0.83563690698543147</c:v>
                </c:pt>
                <c:pt idx="103110">
                  <c:v>0.83557548579970109</c:v>
                </c:pt>
                <c:pt idx="103111">
                  <c:v>0.83557548579970109</c:v>
                </c:pt>
                <c:pt idx="103112">
                  <c:v>0.83588785046728986</c:v>
                </c:pt>
                <c:pt idx="103113">
                  <c:v>0.83588785046728986</c:v>
                </c:pt>
                <c:pt idx="103114">
                  <c:v>0.83557548579970109</c:v>
                </c:pt>
                <c:pt idx="103115">
                  <c:v>0.83594917787742895</c:v>
                </c:pt>
                <c:pt idx="103116">
                  <c:v>0.83594917787742895</c:v>
                </c:pt>
                <c:pt idx="103117">
                  <c:v>0.83588785046728986</c:v>
                </c:pt>
                <c:pt idx="103118">
                  <c:v>0.83620044876589394</c:v>
                </c:pt>
                <c:pt idx="103119">
                  <c:v>0.8362616822429908</c:v>
                </c:pt>
                <c:pt idx="103120">
                  <c:v>0.83657442034405394</c:v>
                </c:pt>
                <c:pt idx="103121">
                  <c:v>0.8362616822429908</c:v>
                </c:pt>
                <c:pt idx="103122">
                  <c:v>0.83601045946955543</c:v>
                </c:pt>
                <c:pt idx="103123">
                  <c:v>0.83569828230022403</c:v>
                </c:pt>
                <c:pt idx="103124">
                  <c:v>0.83569828230022403</c:v>
                </c:pt>
                <c:pt idx="103125">
                  <c:v>0.83569828230022403</c:v>
                </c:pt>
                <c:pt idx="103126">
                  <c:v>0.83563690698543147</c:v>
                </c:pt>
                <c:pt idx="103127">
                  <c:v>0.83588785046728986</c:v>
                </c:pt>
                <c:pt idx="103128">
                  <c:v>0.83594917787742895</c:v>
                </c:pt>
                <c:pt idx="103129">
                  <c:v>0.8362616822429908</c:v>
                </c:pt>
                <c:pt idx="103130">
                  <c:v>0.83632286995515692</c:v>
                </c:pt>
                <c:pt idx="103131">
                  <c:v>0.83669656203288478</c:v>
                </c:pt>
                <c:pt idx="103132">
                  <c:v>0.8363840119536794</c:v>
                </c:pt>
                <c:pt idx="103133">
                  <c:v>0.8363840119536794</c:v>
                </c:pt>
                <c:pt idx="103134">
                  <c:v>0.83607169529499636</c:v>
                </c:pt>
                <c:pt idx="103135">
                  <c:v>0.83575961179544622</c:v>
                </c:pt>
                <c:pt idx="103136">
                  <c:v>0.83569828230022403</c:v>
                </c:pt>
                <c:pt idx="103137">
                  <c:v>0.83607169529499625</c:v>
                </c:pt>
                <c:pt idx="103138">
                  <c:v>0.83575961179544611</c:v>
                </c:pt>
                <c:pt idx="103139">
                  <c:v>0.83607169529499625</c:v>
                </c:pt>
                <c:pt idx="103140">
                  <c:v>0.83594917787742895</c:v>
                </c:pt>
                <c:pt idx="103141">
                  <c:v>0.83620044876589394</c:v>
                </c:pt>
                <c:pt idx="103142">
                  <c:v>0.8362616822429908</c:v>
                </c:pt>
                <c:pt idx="103143">
                  <c:v>0.8362616822429908</c:v>
                </c:pt>
                <c:pt idx="103144">
                  <c:v>0.83620044876589394</c:v>
                </c:pt>
                <c:pt idx="103145">
                  <c:v>0.83620044876589394</c:v>
                </c:pt>
                <c:pt idx="103146">
                  <c:v>0.83620044876589394</c:v>
                </c:pt>
                <c:pt idx="103147">
                  <c:v>0.83588785046728986</c:v>
                </c:pt>
                <c:pt idx="103148">
                  <c:v>0.83588785046728986</c:v>
                </c:pt>
                <c:pt idx="103149">
                  <c:v>0.83588785046728986</c:v>
                </c:pt>
                <c:pt idx="103150">
                  <c:v>0.83588785046728986</c:v>
                </c:pt>
                <c:pt idx="103151">
                  <c:v>0.83620044876589394</c:v>
                </c:pt>
                <c:pt idx="103152">
                  <c:v>0.83588785046728986</c:v>
                </c:pt>
                <c:pt idx="103153">
                  <c:v>0.83594917787742917</c:v>
                </c:pt>
                <c:pt idx="103154">
                  <c:v>0.83594917787742895</c:v>
                </c:pt>
                <c:pt idx="103155">
                  <c:v>0.8362616822429908</c:v>
                </c:pt>
                <c:pt idx="103156">
                  <c:v>0.83588785046728986</c:v>
                </c:pt>
                <c:pt idx="103157">
                  <c:v>0.8362616822429908</c:v>
                </c:pt>
                <c:pt idx="103158">
                  <c:v>0.8362616822429908</c:v>
                </c:pt>
                <c:pt idx="103159">
                  <c:v>0.8362616822429908</c:v>
                </c:pt>
                <c:pt idx="103160">
                  <c:v>0.83594917787742895</c:v>
                </c:pt>
                <c:pt idx="103161">
                  <c:v>0.83526335450130751</c:v>
                </c:pt>
                <c:pt idx="103162">
                  <c:v>0.83563690698543147</c:v>
                </c:pt>
                <c:pt idx="103163">
                  <c:v>0.83601045946955543</c:v>
                </c:pt>
                <c:pt idx="103164">
                  <c:v>0.83563690698543147</c:v>
                </c:pt>
                <c:pt idx="103165">
                  <c:v>0.83563690698543147</c:v>
                </c:pt>
                <c:pt idx="103166">
                  <c:v>0.83607169529499625</c:v>
                </c:pt>
                <c:pt idx="103167">
                  <c:v>0.83601045946955543</c:v>
                </c:pt>
                <c:pt idx="103168">
                  <c:v>0.83557548579970109</c:v>
                </c:pt>
                <c:pt idx="103169">
                  <c:v>0.83594917787742895</c:v>
                </c:pt>
                <c:pt idx="103170">
                  <c:v>0.83601045946955543</c:v>
                </c:pt>
                <c:pt idx="103171">
                  <c:v>0.8362616822429908</c:v>
                </c:pt>
                <c:pt idx="103172">
                  <c:v>0.83588785046728986</c:v>
                </c:pt>
                <c:pt idx="103173">
                  <c:v>0.8362616822429908</c:v>
                </c:pt>
                <c:pt idx="103174">
                  <c:v>0.83632286995515692</c:v>
                </c:pt>
                <c:pt idx="103175">
                  <c:v>0.83632286995515692</c:v>
                </c:pt>
                <c:pt idx="103176">
                  <c:v>0.83588785046728986</c:v>
                </c:pt>
                <c:pt idx="103177">
                  <c:v>0.8362616822429908</c:v>
                </c:pt>
                <c:pt idx="103178">
                  <c:v>0.83594917787742895</c:v>
                </c:pt>
                <c:pt idx="103179">
                  <c:v>0.83557548579970109</c:v>
                </c:pt>
                <c:pt idx="103180">
                  <c:v>0.83588785046728986</c:v>
                </c:pt>
                <c:pt idx="103181">
                  <c:v>0.83588785046728986</c:v>
                </c:pt>
                <c:pt idx="103182">
                  <c:v>0.8362616822429908</c:v>
                </c:pt>
                <c:pt idx="103183">
                  <c:v>0.83620044876589394</c:v>
                </c:pt>
                <c:pt idx="103184">
                  <c:v>0.83613916947250277</c:v>
                </c:pt>
                <c:pt idx="103185">
                  <c:v>0.83613916947250277</c:v>
                </c:pt>
                <c:pt idx="103186">
                  <c:v>0.83582647718773373</c:v>
                </c:pt>
                <c:pt idx="103187">
                  <c:v>0.83588785046728986</c:v>
                </c:pt>
                <c:pt idx="103188">
                  <c:v>0.83594917787742895</c:v>
                </c:pt>
                <c:pt idx="103189">
                  <c:v>0.8362616822429908</c:v>
                </c:pt>
                <c:pt idx="103190">
                  <c:v>0.83594917787742895</c:v>
                </c:pt>
                <c:pt idx="103191">
                  <c:v>0.8362616822429908</c:v>
                </c:pt>
                <c:pt idx="103192">
                  <c:v>0.8362616822429908</c:v>
                </c:pt>
                <c:pt idx="103193">
                  <c:v>0.8362616822429908</c:v>
                </c:pt>
                <c:pt idx="103194">
                  <c:v>0.8362616822429908</c:v>
                </c:pt>
                <c:pt idx="103195">
                  <c:v>0.83594917787742895</c:v>
                </c:pt>
                <c:pt idx="103196">
                  <c:v>0.83594917787742895</c:v>
                </c:pt>
                <c:pt idx="103197">
                  <c:v>0.83563690698543147</c:v>
                </c:pt>
                <c:pt idx="103198">
                  <c:v>0.83632286995515692</c:v>
                </c:pt>
                <c:pt idx="103199">
                  <c:v>0.83632286995515692</c:v>
                </c:pt>
                <c:pt idx="103200">
                  <c:v>0.83601045946955543</c:v>
                </c:pt>
                <c:pt idx="103201">
                  <c:v>0.83563690698543147</c:v>
                </c:pt>
                <c:pt idx="103202">
                  <c:v>0.8362616822429908</c:v>
                </c:pt>
                <c:pt idx="103203">
                  <c:v>0.83651328095772548</c:v>
                </c:pt>
                <c:pt idx="103204">
                  <c:v>0.83651328095772548</c:v>
                </c:pt>
                <c:pt idx="103205">
                  <c:v>0.83620044876589394</c:v>
                </c:pt>
                <c:pt idx="103206">
                  <c:v>0.8362616822429908</c:v>
                </c:pt>
                <c:pt idx="103207">
                  <c:v>0.83588785046728986</c:v>
                </c:pt>
                <c:pt idx="103208">
                  <c:v>0.83563690698543147</c:v>
                </c:pt>
                <c:pt idx="103209">
                  <c:v>0.83532486930545191</c:v>
                </c:pt>
                <c:pt idx="103210">
                  <c:v>0.83601045946955543</c:v>
                </c:pt>
                <c:pt idx="103211">
                  <c:v>0.83563690698543147</c:v>
                </c:pt>
                <c:pt idx="103212">
                  <c:v>0.83601045946955543</c:v>
                </c:pt>
                <c:pt idx="103213">
                  <c:v>0.83532486930545191</c:v>
                </c:pt>
                <c:pt idx="103214">
                  <c:v>0.83632286995515692</c:v>
                </c:pt>
                <c:pt idx="103215">
                  <c:v>0.83657442034405394</c:v>
                </c:pt>
                <c:pt idx="103216">
                  <c:v>0.83582647718773384</c:v>
                </c:pt>
                <c:pt idx="103217">
                  <c:v>0.8362616822429908</c:v>
                </c:pt>
                <c:pt idx="103218">
                  <c:v>0.83594917787742895</c:v>
                </c:pt>
                <c:pt idx="103219">
                  <c:v>0.83632286995515692</c:v>
                </c:pt>
                <c:pt idx="103220">
                  <c:v>0.83601045946955543</c:v>
                </c:pt>
                <c:pt idx="103221">
                  <c:v>0.83601045946955543</c:v>
                </c:pt>
                <c:pt idx="103222">
                  <c:v>0.83563690698543147</c:v>
                </c:pt>
                <c:pt idx="103223">
                  <c:v>0.83594917787742895</c:v>
                </c:pt>
                <c:pt idx="103224">
                  <c:v>0.83563690698543147</c:v>
                </c:pt>
                <c:pt idx="103225">
                  <c:v>0.83563690698543147</c:v>
                </c:pt>
                <c:pt idx="103226">
                  <c:v>0.83601045946955543</c:v>
                </c:pt>
                <c:pt idx="103227">
                  <c:v>0.83569828230022403</c:v>
                </c:pt>
                <c:pt idx="103228">
                  <c:v>0.83538633818589025</c:v>
                </c:pt>
                <c:pt idx="103229">
                  <c:v>0.83569828230022403</c:v>
                </c:pt>
                <c:pt idx="103230">
                  <c:v>0.83563690698543147</c:v>
                </c:pt>
                <c:pt idx="103231">
                  <c:v>0.83563690698543147</c:v>
                </c:pt>
                <c:pt idx="103232">
                  <c:v>0.83532486930545191</c:v>
                </c:pt>
                <c:pt idx="103233">
                  <c:v>0.83601045946955543</c:v>
                </c:pt>
                <c:pt idx="103234">
                  <c:v>0.83569828230022403</c:v>
                </c:pt>
                <c:pt idx="103235">
                  <c:v>0.83594917787742895</c:v>
                </c:pt>
                <c:pt idx="103236">
                  <c:v>0.83582647718773384</c:v>
                </c:pt>
                <c:pt idx="103237">
                  <c:v>0.83588785046728986</c:v>
                </c:pt>
                <c:pt idx="103238">
                  <c:v>0.83588785046728986</c:v>
                </c:pt>
                <c:pt idx="103239">
                  <c:v>0.8362616822429908</c:v>
                </c:pt>
                <c:pt idx="103240">
                  <c:v>0.83632286995515692</c:v>
                </c:pt>
                <c:pt idx="103241">
                  <c:v>0.83601045946955543</c:v>
                </c:pt>
                <c:pt idx="103242">
                  <c:v>0.83607169529499625</c:v>
                </c:pt>
                <c:pt idx="103243">
                  <c:v>0.83607169529499625</c:v>
                </c:pt>
                <c:pt idx="103244">
                  <c:v>0.8363840119536794</c:v>
                </c:pt>
                <c:pt idx="103245">
                  <c:v>0.83569828230022403</c:v>
                </c:pt>
                <c:pt idx="103246">
                  <c:v>0.8363840119536794</c:v>
                </c:pt>
                <c:pt idx="103247">
                  <c:v>0.83607169529499625</c:v>
                </c:pt>
                <c:pt idx="103248">
                  <c:v>0.83575961179544622</c:v>
                </c:pt>
                <c:pt idx="103249">
                  <c:v>0.83607169529499636</c:v>
                </c:pt>
                <c:pt idx="103250">
                  <c:v>0.83607169529499636</c:v>
                </c:pt>
                <c:pt idx="103251">
                  <c:v>0.83550913838120111</c:v>
                </c:pt>
                <c:pt idx="103252">
                  <c:v>0.83588213353226415</c:v>
                </c:pt>
                <c:pt idx="103253">
                  <c:v>0.83588213353226415</c:v>
                </c:pt>
                <c:pt idx="103254">
                  <c:v>0.83588213353226415</c:v>
                </c:pt>
                <c:pt idx="103255">
                  <c:v>0.83588213353226415</c:v>
                </c:pt>
                <c:pt idx="103256">
                  <c:v>0.83588213353226415</c:v>
                </c:pt>
                <c:pt idx="103257">
                  <c:v>0.83557046979865779</c:v>
                </c:pt>
                <c:pt idx="103258">
                  <c:v>0.83550913838120111</c:v>
                </c:pt>
                <c:pt idx="103259">
                  <c:v>0.83575961179544622</c:v>
                </c:pt>
                <c:pt idx="103260">
                  <c:v>0.83544776119402997</c:v>
                </c:pt>
                <c:pt idx="103261">
                  <c:v>0.83582089552238814</c:v>
                </c:pt>
                <c:pt idx="103262">
                  <c:v>0.83575961179544622</c:v>
                </c:pt>
                <c:pt idx="103263">
                  <c:v>0.83575961179544622</c:v>
                </c:pt>
                <c:pt idx="103264">
                  <c:v>0.83575961179544622</c:v>
                </c:pt>
                <c:pt idx="103265">
                  <c:v>0.83575961179544622</c:v>
                </c:pt>
                <c:pt idx="103266">
                  <c:v>0.83575961179544622</c:v>
                </c:pt>
                <c:pt idx="103267">
                  <c:v>0.83582089552238814</c:v>
                </c:pt>
                <c:pt idx="103268">
                  <c:v>0.83582089552238814</c:v>
                </c:pt>
                <c:pt idx="103269">
                  <c:v>0.83582089552238814</c:v>
                </c:pt>
                <c:pt idx="103270">
                  <c:v>0.83582089552238814</c:v>
                </c:pt>
                <c:pt idx="103271">
                  <c:v>0.83588213353226415</c:v>
                </c:pt>
                <c:pt idx="103272">
                  <c:v>0.83588213353226415</c:v>
                </c:pt>
                <c:pt idx="103273">
                  <c:v>0.83582089552238814</c:v>
                </c:pt>
                <c:pt idx="103274">
                  <c:v>0.83575961179544622</c:v>
                </c:pt>
                <c:pt idx="103275">
                  <c:v>0.83607169529499625</c:v>
                </c:pt>
                <c:pt idx="103276">
                  <c:v>0.83632286995515692</c:v>
                </c:pt>
                <c:pt idx="103277">
                  <c:v>0.83632286995515692</c:v>
                </c:pt>
                <c:pt idx="103278">
                  <c:v>0.83632286995515692</c:v>
                </c:pt>
                <c:pt idx="103279">
                  <c:v>0.83594917787742895</c:v>
                </c:pt>
                <c:pt idx="103280">
                  <c:v>0.8362616822429908</c:v>
                </c:pt>
                <c:pt idx="103281">
                  <c:v>0.8362616822429908</c:v>
                </c:pt>
                <c:pt idx="103282">
                  <c:v>0.83601045946955543</c:v>
                </c:pt>
                <c:pt idx="103283">
                  <c:v>0.83632286995515692</c:v>
                </c:pt>
                <c:pt idx="103284">
                  <c:v>0.83601045946955543</c:v>
                </c:pt>
                <c:pt idx="103285">
                  <c:v>0.83563690698543147</c:v>
                </c:pt>
                <c:pt idx="103286">
                  <c:v>0.83632286995515692</c:v>
                </c:pt>
                <c:pt idx="103287">
                  <c:v>0.83594917787742895</c:v>
                </c:pt>
                <c:pt idx="103288">
                  <c:v>0.8362616822429908</c:v>
                </c:pt>
                <c:pt idx="103289">
                  <c:v>0.83594917787742895</c:v>
                </c:pt>
                <c:pt idx="103290">
                  <c:v>0.83594917787742895</c:v>
                </c:pt>
                <c:pt idx="103291">
                  <c:v>0.83632286995515692</c:v>
                </c:pt>
                <c:pt idx="103292">
                  <c:v>0.83594917787742895</c:v>
                </c:pt>
                <c:pt idx="103293">
                  <c:v>0.83594917787742895</c:v>
                </c:pt>
                <c:pt idx="103294">
                  <c:v>0.83594917787742895</c:v>
                </c:pt>
                <c:pt idx="103295">
                  <c:v>0.83594917787742895</c:v>
                </c:pt>
                <c:pt idx="103296">
                  <c:v>0.8362616822429908</c:v>
                </c:pt>
                <c:pt idx="103297">
                  <c:v>0.8362616822429908</c:v>
                </c:pt>
                <c:pt idx="103298">
                  <c:v>0.83601045946955543</c:v>
                </c:pt>
                <c:pt idx="103299">
                  <c:v>0.83607169529499625</c:v>
                </c:pt>
                <c:pt idx="103300">
                  <c:v>0.83607169529499625</c:v>
                </c:pt>
                <c:pt idx="103301">
                  <c:v>0.83575961179544611</c:v>
                </c:pt>
                <c:pt idx="103302">
                  <c:v>0.83613288540500197</c:v>
                </c:pt>
                <c:pt idx="103303">
                  <c:v>0.83582089552238814</c:v>
                </c:pt>
                <c:pt idx="103304">
                  <c:v>0.83582089552238814</c:v>
                </c:pt>
                <c:pt idx="103305">
                  <c:v>0.83588213353226415</c:v>
                </c:pt>
                <c:pt idx="103306">
                  <c:v>0.83582089552238814</c:v>
                </c:pt>
                <c:pt idx="103307">
                  <c:v>0.83575961179544622</c:v>
                </c:pt>
                <c:pt idx="103308">
                  <c:v>0.83582089552238814</c:v>
                </c:pt>
                <c:pt idx="103309">
                  <c:v>0.83582089552238814</c:v>
                </c:pt>
                <c:pt idx="103310">
                  <c:v>0.83550913838120111</c:v>
                </c:pt>
                <c:pt idx="103311">
                  <c:v>0.83550913838120111</c:v>
                </c:pt>
                <c:pt idx="103312">
                  <c:v>0.83557046979865779</c:v>
                </c:pt>
                <c:pt idx="103313">
                  <c:v>0.83550913838120111</c:v>
                </c:pt>
                <c:pt idx="103314">
                  <c:v>0.83544776119402997</c:v>
                </c:pt>
                <c:pt idx="103315">
                  <c:v>0.83582089552238814</c:v>
                </c:pt>
                <c:pt idx="103316">
                  <c:v>0.83550913838120111</c:v>
                </c:pt>
                <c:pt idx="103317">
                  <c:v>0.83582089552238814</c:v>
                </c:pt>
                <c:pt idx="103318">
                  <c:v>0.83575961179544622</c:v>
                </c:pt>
                <c:pt idx="103319">
                  <c:v>0.83544776119402997</c:v>
                </c:pt>
                <c:pt idx="103320">
                  <c:v>0.83575961179544622</c:v>
                </c:pt>
                <c:pt idx="103321">
                  <c:v>0.83575961179544622</c:v>
                </c:pt>
                <c:pt idx="103322">
                  <c:v>0.83575961179544622</c:v>
                </c:pt>
                <c:pt idx="103323">
                  <c:v>0.83575961179544622</c:v>
                </c:pt>
                <c:pt idx="103324">
                  <c:v>0.83575961179544622</c:v>
                </c:pt>
                <c:pt idx="103325">
                  <c:v>0.83544776119402997</c:v>
                </c:pt>
                <c:pt idx="103326">
                  <c:v>0.83582089552238814</c:v>
                </c:pt>
                <c:pt idx="103327">
                  <c:v>0.83588213353226415</c:v>
                </c:pt>
                <c:pt idx="103328">
                  <c:v>0.83588213353226415</c:v>
                </c:pt>
                <c:pt idx="103329">
                  <c:v>0.83550913838120111</c:v>
                </c:pt>
                <c:pt idx="103330">
                  <c:v>0.83544776119402997</c:v>
                </c:pt>
                <c:pt idx="103331">
                  <c:v>0.83575961179544622</c:v>
                </c:pt>
                <c:pt idx="103332">
                  <c:v>0.83569828230022403</c:v>
                </c:pt>
                <c:pt idx="103333">
                  <c:v>0.83601045946955543</c:v>
                </c:pt>
                <c:pt idx="103334">
                  <c:v>0.83601045946955543</c:v>
                </c:pt>
                <c:pt idx="103335">
                  <c:v>0.83607169529499625</c:v>
                </c:pt>
                <c:pt idx="103336">
                  <c:v>0.83613288540500197</c:v>
                </c:pt>
                <c:pt idx="103337">
                  <c:v>0.83575961179544622</c:v>
                </c:pt>
                <c:pt idx="103338">
                  <c:v>0.83613288540500197</c:v>
                </c:pt>
                <c:pt idx="103339">
                  <c:v>0.83582089552238814</c:v>
                </c:pt>
                <c:pt idx="103340">
                  <c:v>0.83582089552238814</c:v>
                </c:pt>
                <c:pt idx="103341">
                  <c:v>0.83550913838120111</c:v>
                </c:pt>
                <c:pt idx="103342">
                  <c:v>0.83588213353226415</c:v>
                </c:pt>
                <c:pt idx="103343">
                  <c:v>0.83557046979865779</c:v>
                </c:pt>
                <c:pt idx="103344">
                  <c:v>0.83557046979865779</c:v>
                </c:pt>
                <c:pt idx="103345">
                  <c:v>0.83550913838120111</c:v>
                </c:pt>
                <c:pt idx="103346">
                  <c:v>0.83575961179544622</c:v>
                </c:pt>
                <c:pt idx="103347">
                  <c:v>0.83582089552238814</c:v>
                </c:pt>
                <c:pt idx="103348">
                  <c:v>0.83588213353226415</c:v>
                </c:pt>
                <c:pt idx="103349">
                  <c:v>0.83557046979865779</c:v>
                </c:pt>
                <c:pt idx="103350">
                  <c:v>0.83557046979865779</c:v>
                </c:pt>
                <c:pt idx="103351">
                  <c:v>0.83588213353226415</c:v>
                </c:pt>
                <c:pt idx="103352">
                  <c:v>0.83588213353226415</c:v>
                </c:pt>
                <c:pt idx="103353">
                  <c:v>0.83550913838120111</c:v>
                </c:pt>
                <c:pt idx="103354">
                  <c:v>0.83544776119402997</c:v>
                </c:pt>
                <c:pt idx="103355">
                  <c:v>0.83588213353226415</c:v>
                </c:pt>
                <c:pt idx="103356">
                  <c:v>0.83582089552238814</c:v>
                </c:pt>
                <c:pt idx="103357">
                  <c:v>0.83575961179544622</c:v>
                </c:pt>
                <c:pt idx="103358">
                  <c:v>0.83613288540500197</c:v>
                </c:pt>
                <c:pt idx="103359">
                  <c:v>0.83613288540500197</c:v>
                </c:pt>
                <c:pt idx="103360">
                  <c:v>0.83613288540500197</c:v>
                </c:pt>
                <c:pt idx="103361">
                  <c:v>0.83632286995515692</c:v>
                </c:pt>
                <c:pt idx="103362">
                  <c:v>0.8362616822429908</c:v>
                </c:pt>
                <c:pt idx="103363">
                  <c:v>0.8362616822429908</c:v>
                </c:pt>
                <c:pt idx="103364">
                  <c:v>0.8362616822429908</c:v>
                </c:pt>
                <c:pt idx="103365">
                  <c:v>0.83632286995515692</c:v>
                </c:pt>
                <c:pt idx="103366">
                  <c:v>0.83632286995515692</c:v>
                </c:pt>
                <c:pt idx="103367">
                  <c:v>0.8363840119536794</c:v>
                </c:pt>
                <c:pt idx="103368">
                  <c:v>0.83613288540500197</c:v>
                </c:pt>
                <c:pt idx="103369">
                  <c:v>0.83613288540500197</c:v>
                </c:pt>
                <c:pt idx="103370">
                  <c:v>0.83582089552238814</c:v>
                </c:pt>
                <c:pt idx="103371">
                  <c:v>0.83588213353226415</c:v>
                </c:pt>
                <c:pt idx="103372">
                  <c:v>0.83588213353226415</c:v>
                </c:pt>
                <c:pt idx="103373">
                  <c:v>0.83588213353226415</c:v>
                </c:pt>
                <c:pt idx="103374">
                  <c:v>0.83550913838120111</c:v>
                </c:pt>
                <c:pt idx="103375">
                  <c:v>0.83575961179544622</c:v>
                </c:pt>
                <c:pt idx="103376">
                  <c:v>0.83644510828976859</c:v>
                </c:pt>
                <c:pt idx="103377">
                  <c:v>0.83607169529499625</c:v>
                </c:pt>
                <c:pt idx="103378">
                  <c:v>0.83632286995515692</c:v>
                </c:pt>
                <c:pt idx="103379">
                  <c:v>0.83632286995515692</c:v>
                </c:pt>
                <c:pt idx="103380">
                  <c:v>0.83632286995515692</c:v>
                </c:pt>
                <c:pt idx="103381">
                  <c:v>0.83594917787742895</c:v>
                </c:pt>
                <c:pt idx="103382">
                  <c:v>0.8363840119536794</c:v>
                </c:pt>
                <c:pt idx="103383">
                  <c:v>0.83607169529499625</c:v>
                </c:pt>
                <c:pt idx="103384">
                  <c:v>0.83601045946955543</c:v>
                </c:pt>
                <c:pt idx="103385">
                  <c:v>0.83632286995515692</c:v>
                </c:pt>
                <c:pt idx="103386">
                  <c:v>0.83632286995515692</c:v>
                </c:pt>
                <c:pt idx="103387">
                  <c:v>0.83594917787742895</c:v>
                </c:pt>
                <c:pt idx="103388">
                  <c:v>0.83601045946955543</c:v>
                </c:pt>
                <c:pt idx="103389">
                  <c:v>0.8363840119536794</c:v>
                </c:pt>
                <c:pt idx="103390">
                  <c:v>0.83607169529499625</c:v>
                </c:pt>
                <c:pt idx="103391">
                  <c:v>0.8363840119536794</c:v>
                </c:pt>
                <c:pt idx="103392">
                  <c:v>0.83601045946955543</c:v>
                </c:pt>
                <c:pt idx="103393">
                  <c:v>0.83607169529499625</c:v>
                </c:pt>
                <c:pt idx="103394">
                  <c:v>0.83607169529499636</c:v>
                </c:pt>
                <c:pt idx="103395">
                  <c:v>0.83613288540500197</c:v>
                </c:pt>
                <c:pt idx="103396">
                  <c:v>0.83550913838120111</c:v>
                </c:pt>
                <c:pt idx="103397">
                  <c:v>0.83588213353226415</c:v>
                </c:pt>
                <c:pt idx="103398">
                  <c:v>0.83588213353226415</c:v>
                </c:pt>
                <c:pt idx="103399">
                  <c:v>0.83557046979865779</c:v>
                </c:pt>
                <c:pt idx="103400">
                  <c:v>0.83550913838120111</c:v>
                </c:pt>
                <c:pt idx="103401">
                  <c:v>0.83588213353226415</c:v>
                </c:pt>
                <c:pt idx="103402">
                  <c:v>0.83582089552238814</c:v>
                </c:pt>
                <c:pt idx="103403">
                  <c:v>0.83544776119402997</c:v>
                </c:pt>
                <c:pt idx="103404">
                  <c:v>0.83582089552238814</c:v>
                </c:pt>
                <c:pt idx="103405">
                  <c:v>0.83582089552238814</c:v>
                </c:pt>
                <c:pt idx="103406">
                  <c:v>0.83544776119402997</c:v>
                </c:pt>
                <c:pt idx="103407">
                  <c:v>0.83594917787742895</c:v>
                </c:pt>
                <c:pt idx="103408">
                  <c:v>0.83657442034405394</c:v>
                </c:pt>
                <c:pt idx="103409">
                  <c:v>0.83620044876589394</c:v>
                </c:pt>
                <c:pt idx="103410">
                  <c:v>0.83651328095772548</c:v>
                </c:pt>
                <c:pt idx="103411">
                  <c:v>0.83582647718773373</c:v>
                </c:pt>
                <c:pt idx="103412">
                  <c:v>0.83613916947250277</c:v>
                </c:pt>
                <c:pt idx="103413">
                  <c:v>0.83613916947250277</c:v>
                </c:pt>
                <c:pt idx="103414">
                  <c:v>0.83613916947250277</c:v>
                </c:pt>
                <c:pt idx="103415">
                  <c:v>0.83657442034405394</c:v>
                </c:pt>
                <c:pt idx="103416">
                  <c:v>0.83620044876589394</c:v>
                </c:pt>
                <c:pt idx="103417">
                  <c:v>0.83620044876589394</c:v>
                </c:pt>
                <c:pt idx="103418">
                  <c:v>0.83620044876589394</c:v>
                </c:pt>
                <c:pt idx="103419">
                  <c:v>0.83620044876589394</c:v>
                </c:pt>
                <c:pt idx="103420">
                  <c:v>0.83582647718773373</c:v>
                </c:pt>
                <c:pt idx="103421">
                  <c:v>0.83613916947250277</c:v>
                </c:pt>
                <c:pt idx="103422">
                  <c:v>0.8362616822429908</c:v>
                </c:pt>
                <c:pt idx="103423">
                  <c:v>0.83601045946955543</c:v>
                </c:pt>
                <c:pt idx="103424">
                  <c:v>0.83601045946955543</c:v>
                </c:pt>
                <c:pt idx="103425">
                  <c:v>0.83607169529499625</c:v>
                </c:pt>
                <c:pt idx="103426">
                  <c:v>0.8363840119536794</c:v>
                </c:pt>
                <c:pt idx="103427">
                  <c:v>0.83601045946955543</c:v>
                </c:pt>
                <c:pt idx="103428">
                  <c:v>0.83601045946955543</c:v>
                </c:pt>
                <c:pt idx="103429">
                  <c:v>0.83607169529499625</c:v>
                </c:pt>
                <c:pt idx="103430">
                  <c:v>0.83575961179544622</c:v>
                </c:pt>
                <c:pt idx="103431">
                  <c:v>0.83582089552238814</c:v>
                </c:pt>
                <c:pt idx="103432">
                  <c:v>0.83582089552238814</c:v>
                </c:pt>
                <c:pt idx="103433">
                  <c:v>0.83613288540500197</c:v>
                </c:pt>
                <c:pt idx="103434">
                  <c:v>0.83613288540500197</c:v>
                </c:pt>
                <c:pt idx="103435">
                  <c:v>0.83575961179544622</c:v>
                </c:pt>
                <c:pt idx="103436">
                  <c:v>0.83582089552238814</c:v>
                </c:pt>
                <c:pt idx="103437">
                  <c:v>0.83575961179544622</c:v>
                </c:pt>
                <c:pt idx="103438">
                  <c:v>0.83575961179544622</c:v>
                </c:pt>
                <c:pt idx="103439">
                  <c:v>0.83575961179544622</c:v>
                </c:pt>
                <c:pt idx="103440">
                  <c:v>0.83632286995515692</c:v>
                </c:pt>
                <c:pt idx="103441">
                  <c:v>0.83588785046728986</c:v>
                </c:pt>
                <c:pt idx="103442">
                  <c:v>0.83594917787742895</c:v>
                </c:pt>
                <c:pt idx="103443">
                  <c:v>0.83594917787742895</c:v>
                </c:pt>
                <c:pt idx="103444">
                  <c:v>0.83588785046728986</c:v>
                </c:pt>
                <c:pt idx="103445">
                  <c:v>0.83620044876589394</c:v>
                </c:pt>
                <c:pt idx="103446">
                  <c:v>0.8362616822429908</c:v>
                </c:pt>
                <c:pt idx="103447">
                  <c:v>0.8362616822429908</c:v>
                </c:pt>
                <c:pt idx="103448">
                  <c:v>0.8362616822429908</c:v>
                </c:pt>
                <c:pt idx="103449">
                  <c:v>0.8362616822429908</c:v>
                </c:pt>
                <c:pt idx="103450">
                  <c:v>0.83594917787742895</c:v>
                </c:pt>
                <c:pt idx="103451">
                  <c:v>0.83601045946955543</c:v>
                </c:pt>
                <c:pt idx="103452">
                  <c:v>0.83632286995515692</c:v>
                </c:pt>
                <c:pt idx="103453">
                  <c:v>0.8362616822429908</c:v>
                </c:pt>
                <c:pt idx="103454">
                  <c:v>0.8362616822429908</c:v>
                </c:pt>
                <c:pt idx="103455">
                  <c:v>0.83594917787742895</c:v>
                </c:pt>
                <c:pt idx="103456">
                  <c:v>0.83594917787742895</c:v>
                </c:pt>
                <c:pt idx="103457">
                  <c:v>0.83588785046728986</c:v>
                </c:pt>
                <c:pt idx="103458">
                  <c:v>0.83588785046728986</c:v>
                </c:pt>
                <c:pt idx="103459">
                  <c:v>0.83594917787742895</c:v>
                </c:pt>
                <c:pt idx="103460">
                  <c:v>0.83563690698543147</c:v>
                </c:pt>
                <c:pt idx="103461">
                  <c:v>0.83563690698543147</c:v>
                </c:pt>
                <c:pt idx="103462">
                  <c:v>0.83601045946955543</c:v>
                </c:pt>
                <c:pt idx="103463">
                  <c:v>0.83594917787742895</c:v>
                </c:pt>
                <c:pt idx="103464">
                  <c:v>0.83594917787742895</c:v>
                </c:pt>
                <c:pt idx="103465">
                  <c:v>0.83594917787742895</c:v>
                </c:pt>
                <c:pt idx="103466">
                  <c:v>0.8362616822429908</c:v>
                </c:pt>
                <c:pt idx="103467">
                  <c:v>0.8362616822429908</c:v>
                </c:pt>
                <c:pt idx="103468">
                  <c:v>0.8362616822429908</c:v>
                </c:pt>
                <c:pt idx="103469">
                  <c:v>0.83632286995515692</c:v>
                </c:pt>
                <c:pt idx="103470">
                  <c:v>0.83632286995515692</c:v>
                </c:pt>
                <c:pt idx="103471">
                  <c:v>0.83594917787742895</c:v>
                </c:pt>
                <c:pt idx="103472">
                  <c:v>0.83563690698543147</c:v>
                </c:pt>
                <c:pt idx="103473">
                  <c:v>0.83569828230022403</c:v>
                </c:pt>
                <c:pt idx="103474">
                  <c:v>0.83569828230022403</c:v>
                </c:pt>
                <c:pt idx="103475">
                  <c:v>0.83644510828976859</c:v>
                </c:pt>
                <c:pt idx="103476">
                  <c:v>0.8363840119536794</c:v>
                </c:pt>
                <c:pt idx="103477">
                  <c:v>0.83557548579970109</c:v>
                </c:pt>
                <c:pt idx="103478">
                  <c:v>0.8362616822429908</c:v>
                </c:pt>
                <c:pt idx="103479">
                  <c:v>0.8362616822429908</c:v>
                </c:pt>
                <c:pt idx="103480">
                  <c:v>0.83632286995515692</c:v>
                </c:pt>
                <c:pt idx="103481">
                  <c:v>0.83601045946955543</c:v>
                </c:pt>
                <c:pt idx="103482">
                  <c:v>0.83569828230022403</c:v>
                </c:pt>
                <c:pt idx="103483">
                  <c:v>0.83607169529499636</c:v>
                </c:pt>
                <c:pt idx="103484">
                  <c:v>0.83607169529499636</c:v>
                </c:pt>
                <c:pt idx="103485">
                  <c:v>0.83569828230022403</c:v>
                </c:pt>
                <c:pt idx="103486">
                  <c:v>0.83569828230022403</c:v>
                </c:pt>
                <c:pt idx="103487">
                  <c:v>0.83607169529499636</c:v>
                </c:pt>
                <c:pt idx="103488">
                  <c:v>0.83575961179544622</c:v>
                </c:pt>
                <c:pt idx="103489">
                  <c:v>0.83563690698543147</c:v>
                </c:pt>
                <c:pt idx="103490">
                  <c:v>0.83632286995515692</c:v>
                </c:pt>
                <c:pt idx="103491">
                  <c:v>0.83594917787742895</c:v>
                </c:pt>
                <c:pt idx="103492">
                  <c:v>0.83620044876589394</c:v>
                </c:pt>
                <c:pt idx="103493">
                  <c:v>0.83582647718773373</c:v>
                </c:pt>
                <c:pt idx="103494">
                  <c:v>0.83582647718773373</c:v>
                </c:pt>
                <c:pt idx="103495">
                  <c:v>0.83620044876589394</c:v>
                </c:pt>
                <c:pt idx="103496">
                  <c:v>0.83557548579970109</c:v>
                </c:pt>
                <c:pt idx="103497">
                  <c:v>0.83563690698543147</c:v>
                </c:pt>
                <c:pt idx="103498">
                  <c:v>0.83569828230022403</c:v>
                </c:pt>
                <c:pt idx="103499">
                  <c:v>0.83582089552238814</c:v>
                </c:pt>
                <c:pt idx="103500">
                  <c:v>0.83557046979865779</c:v>
                </c:pt>
                <c:pt idx="103501">
                  <c:v>0.83594332587621178</c:v>
                </c:pt>
                <c:pt idx="103502">
                  <c:v>0.83588213353226415</c:v>
                </c:pt>
                <c:pt idx="103503">
                  <c:v>0.83575961179544622</c:v>
                </c:pt>
                <c:pt idx="103504">
                  <c:v>0.83607169529499636</c:v>
                </c:pt>
                <c:pt idx="103505">
                  <c:v>0.83644510828976859</c:v>
                </c:pt>
                <c:pt idx="103506">
                  <c:v>0.83607169529499625</c:v>
                </c:pt>
                <c:pt idx="103507">
                  <c:v>0.83601045946955543</c:v>
                </c:pt>
                <c:pt idx="103508">
                  <c:v>0.8363840119536794</c:v>
                </c:pt>
                <c:pt idx="103509">
                  <c:v>0.83607169529499625</c:v>
                </c:pt>
                <c:pt idx="103510">
                  <c:v>0.83538633818589025</c:v>
                </c:pt>
                <c:pt idx="103511">
                  <c:v>0.83544776119402997</c:v>
                </c:pt>
                <c:pt idx="103512">
                  <c:v>0.83582089552238814</c:v>
                </c:pt>
                <c:pt idx="103513">
                  <c:v>0.83588213353226415</c:v>
                </c:pt>
                <c:pt idx="103514">
                  <c:v>0.83588213353226415</c:v>
                </c:pt>
                <c:pt idx="103515">
                  <c:v>0.83557046979865779</c:v>
                </c:pt>
                <c:pt idx="103516">
                  <c:v>0.83588213353226415</c:v>
                </c:pt>
                <c:pt idx="103517">
                  <c:v>0.83650615901455772</c:v>
                </c:pt>
                <c:pt idx="103518">
                  <c:v>0.83607169529499625</c:v>
                </c:pt>
                <c:pt idx="103519">
                  <c:v>0.83601045946955543</c:v>
                </c:pt>
                <c:pt idx="103520">
                  <c:v>0.83601045946955543</c:v>
                </c:pt>
                <c:pt idx="103521">
                  <c:v>0.83644510828976859</c:v>
                </c:pt>
                <c:pt idx="103522">
                  <c:v>0.83582089552238814</c:v>
                </c:pt>
                <c:pt idx="103523">
                  <c:v>0.83588213353226415</c:v>
                </c:pt>
                <c:pt idx="103524">
                  <c:v>0.83588213353226415</c:v>
                </c:pt>
                <c:pt idx="103525">
                  <c:v>0.83588213353226415</c:v>
                </c:pt>
                <c:pt idx="103526">
                  <c:v>0.83550913838120111</c:v>
                </c:pt>
                <c:pt idx="103527">
                  <c:v>0.83588213353226415</c:v>
                </c:pt>
                <c:pt idx="103528">
                  <c:v>0.83619402985074631</c:v>
                </c:pt>
                <c:pt idx="103529">
                  <c:v>0.83613288540500197</c:v>
                </c:pt>
                <c:pt idx="103530">
                  <c:v>0.83575961179544622</c:v>
                </c:pt>
                <c:pt idx="103531">
                  <c:v>0.83613288540500197</c:v>
                </c:pt>
                <c:pt idx="103532">
                  <c:v>0.83607169529499625</c:v>
                </c:pt>
                <c:pt idx="103533">
                  <c:v>0.83644510828976859</c:v>
                </c:pt>
                <c:pt idx="103534">
                  <c:v>0.83644510828976859</c:v>
                </c:pt>
                <c:pt idx="103535">
                  <c:v>0.83619402985074631</c:v>
                </c:pt>
                <c:pt idx="103536">
                  <c:v>0.83619402985074631</c:v>
                </c:pt>
                <c:pt idx="103537">
                  <c:v>0.83588213353226415</c:v>
                </c:pt>
                <c:pt idx="103538">
                  <c:v>0.83582089552238814</c:v>
                </c:pt>
                <c:pt idx="103539">
                  <c:v>0.83575961179544622</c:v>
                </c:pt>
                <c:pt idx="103540">
                  <c:v>0.83607169529499636</c:v>
                </c:pt>
                <c:pt idx="103541">
                  <c:v>0.83575961179544622</c:v>
                </c:pt>
                <c:pt idx="103542">
                  <c:v>0.83575961179544622</c:v>
                </c:pt>
                <c:pt idx="103543">
                  <c:v>0.83582089552238814</c:v>
                </c:pt>
                <c:pt idx="103544">
                  <c:v>0.83575961179544622</c:v>
                </c:pt>
                <c:pt idx="103545">
                  <c:v>0.83613288540500186</c:v>
                </c:pt>
                <c:pt idx="103546">
                  <c:v>0.83613288540500197</c:v>
                </c:pt>
                <c:pt idx="103547">
                  <c:v>0.83613288540500197</c:v>
                </c:pt>
                <c:pt idx="103548">
                  <c:v>0.83607169529499625</c:v>
                </c:pt>
                <c:pt idx="103549">
                  <c:v>0.83601045946955543</c:v>
                </c:pt>
                <c:pt idx="103550">
                  <c:v>0.83601045946955543</c:v>
                </c:pt>
                <c:pt idx="103551">
                  <c:v>0.8363840119536794</c:v>
                </c:pt>
                <c:pt idx="103552">
                  <c:v>0.83632286995515692</c:v>
                </c:pt>
                <c:pt idx="103553">
                  <c:v>0.8362616822429908</c:v>
                </c:pt>
                <c:pt idx="103554">
                  <c:v>0.8362616822429908</c:v>
                </c:pt>
                <c:pt idx="103555">
                  <c:v>0.8362616822429908</c:v>
                </c:pt>
                <c:pt idx="103556">
                  <c:v>0.8362616822429908</c:v>
                </c:pt>
                <c:pt idx="103557">
                  <c:v>0.8362616822429908</c:v>
                </c:pt>
                <c:pt idx="103558">
                  <c:v>0.83663551401869163</c:v>
                </c:pt>
                <c:pt idx="103559">
                  <c:v>0.83632286995515692</c:v>
                </c:pt>
                <c:pt idx="103560">
                  <c:v>0.83601045946955543</c:v>
                </c:pt>
                <c:pt idx="103561">
                  <c:v>0.83569828230022403</c:v>
                </c:pt>
                <c:pt idx="103562">
                  <c:v>0.8363840119536794</c:v>
                </c:pt>
                <c:pt idx="103563">
                  <c:v>0.83563690698543147</c:v>
                </c:pt>
                <c:pt idx="103564">
                  <c:v>0.83563690698543147</c:v>
                </c:pt>
                <c:pt idx="103565">
                  <c:v>0.83563690698543147</c:v>
                </c:pt>
                <c:pt idx="103566">
                  <c:v>0.83601045946955543</c:v>
                </c:pt>
                <c:pt idx="103567">
                  <c:v>0.83601045946955543</c:v>
                </c:pt>
                <c:pt idx="103568">
                  <c:v>0.83538633818589025</c:v>
                </c:pt>
                <c:pt idx="103569">
                  <c:v>0.83575961179544622</c:v>
                </c:pt>
                <c:pt idx="103570">
                  <c:v>0.83575961179544622</c:v>
                </c:pt>
                <c:pt idx="103571">
                  <c:v>0.83575961179544622</c:v>
                </c:pt>
                <c:pt idx="103572">
                  <c:v>0.83582089552238814</c:v>
                </c:pt>
                <c:pt idx="103573">
                  <c:v>0.83550913838120111</c:v>
                </c:pt>
                <c:pt idx="103574">
                  <c:v>0.83594332587621178</c:v>
                </c:pt>
                <c:pt idx="103575">
                  <c:v>0.83557046979865779</c:v>
                </c:pt>
                <c:pt idx="103576">
                  <c:v>0.83588213353226415</c:v>
                </c:pt>
                <c:pt idx="103577">
                  <c:v>0.83588213353226415</c:v>
                </c:pt>
                <c:pt idx="103578">
                  <c:v>0.83582089552238814</c:v>
                </c:pt>
                <c:pt idx="103579">
                  <c:v>0.83613288540500197</c:v>
                </c:pt>
                <c:pt idx="103580">
                  <c:v>0.83644510828976859</c:v>
                </c:pt>
                <c:pt idx="103581">
                  <c:v>0.83607169529499625</c:v>
                </c:pt>
                <c:pt idx="103582">
                  <c:v>0.83607169529499625</c:v>
                </c:pt>
                <c:pt idx="103583">
                  <c:v>0.83632286995515692</c:v>
                </c:pt>
                <c:pt idx="103584">
                  <c:v>0.8362616822429908</c:v>
                </c:pt>
                <c:pt idx="103585">
                  <c:v>0.83632286995515692</c:v>
                </c:pt>
                <c:pt idx="103586">
                  <c:v>0.83594917787742895</c:v>
                </c:pt>
                <c:pt idx="103587">
                  <c:v>0.83594917787742895</c:v>
                </c:pt>
                <c:pt idx="103588">
                  <c:v>0.83632286995515692</c:v>
                </c:pt>
                <c:pt idx="103589">
                  <c:v>0.83632286995515692</c:v>
                </c:pt>
                <c:pt idx="103590">
                  <c:v>0.8362616822429908</c:v>
                </c:pt>
                <c:pt idx="103591">
                  <c:v>0.83632286995515692</c:v>
                </c:pt>
                <c:pt idx="103592">
                  <c:v>0.8363840119536794</c:v>
                </c:pt>
                <c:pt idx="103593">
                  <c:v>0.83613288540500197</c:v>
                </c:pt>
                <c:pt idx="103594">
                  <c:v>0.83582089552238814</c:v>
                </c:pt>
                <c:pt idx="103595">
                  <c:v>0.83588213353226415</c:v>
                </c:pt>
                <c:pt idx="103596">
                  <c:v>0.83550913838120111</c:v>
                </c:pt>
                <c:pt idx="103597">
                  <c:v>0.83619402985074631</c:v>
                </c:pt>
                <c:pt idx="103598">
                  <c:v>0.83594332587621178</c:v>
                </c:pt>
                <c:pt idx="103599">
                  <c:v>0.83588213353226415</c:v>
                </c:pt>
                <c:pt idx="103600">
                  <c:v>0.83582089552238814</c:v>
                </c:pt>
                <c:pt idx="103601">
                  <c:v>0.83613288540500197</c:v>
                </c:pt>
                <c:pt idx="103602">
                  <c:v>0.83569828230022403</c:v>
                </c:pt>
                <c:pt idx="103603">
                  <c:v>0.8363840119536794</c:v>
                </c:pt>
                <c:pt idx="103604">
                  <c:v>0.8363840119536794</c:v>
                </c:pt>
                <c:pt idx="103605">
                  <c:v>0.83601045946955543</c:v>
                </c:pt>
                <c:pt idx="103606">
                  <c:v>0.8363840119536794</c:v>
                </c:pt>
                <c:pt idx="103607">
                  <c:v>0.83607169529499625</c:v>
                </c:pt>
                <c:pt idx="103608">
                  <c:v>0.83563690698543147</c:v>
                </c:pt>
                <c:pt idx="103609">
                  <c:v>0.83601045946955543</c:v>
                </c:pt>
                <c:pt idx="103610">
                  <c:v>0.83575961179544622</c:v>
                </c:pt>
                <c:pt idx="103611">
                  <c:v>0.83582089552238814</c:v>
                </c:pt>
                <c:pt idx="103612">
                  <c:v>0.83582089552238814</c:v>
                </c:pt>
                <c:pt idx="103613">
                  <c:v>0.83582089552238814</c:v>
                </c:pt>
                <c:pt idx="103614">
                  <c:v>0.83613288540500197</c:v>
                </c:pt>
                <c:pt idx="103615">
                  <c:v>0.83607169529499625</c:v>
                </c:pt>
                <c:pt idx="103616">
                  <c:v>0.83607169529499625</c:v>
                </c:pt>
                <c:pt idx="103617">
                  <c:v>0.83632286995515692</c:v>
                </c:pt>
                <c:pt idx="103618">
                  <c:v>0.8362616822429908</c:v>
                </c:pt>
                <c:pt idx="103619">
                  <c:v>0.83632286995515692</c:v>
                </c:pt>
                <c:pt idx="103620">
                  <c:v>0.83644510828976859</c:v>
                </c:pt>
                <c:pt idx="103621">
                  <c:v>0.83544776119402997</c:v>
                </c:pt>
                <c:pt idx="103622">
                  <c:v>0.83544776119402997</c:v>
                </c:pt>
                <c:pt idx="103623">
                  <c:v>0.83544776119402997</c:v>
                </c:pt>
                <c:pt idx="103624">
                  <c:v>0.83550913838120111</c:v>
                </c:pt>
                <c:pt idx="103625">
                  <c:v>0.83575961179544622</c:v>
                </c:pt>
                <c:pt idx="103626">
                  <c:v>0.83613288540500197</c:v>
                </c:pt>
                <c:pt idx="103627">
                  <c:v>0.83613288540500197</c:v>
                </c:pt>
                <c:pt idx="103628">
                  <c:v>0.83607169529499625</c:v>
                </c:pt>
                <c:pt idx="103629">
                  <c:v>0.83607169529499625</c:v>
                </c:pt>
                <c:pt idx="103630">
                  <c:v>0.83582089552238814</c:v>
                </c:pt>
                <c:pt idx="103631">
                  <c:v>0.83550913838120111</c:v>
                </c:pt>
                <c:pt idx="103632">
                  <c:v>0.83582089552238814</c:v>
                </c:pt>
                <c:pt idx="103633">
                  <c:v>0.83582089552238814</c:v>
                </c:pt>
                <c:pt idx="103634">
                  <c:v>0.83550913838120111</c:v>
                </c:pt>
                <c:pt idx="103635">
                  <c:v>0.83582089552238814</c:v>
                </c:pt>
                <c:pt idx="103636">
                  <c:v>0.83613288540500197</c:v>
                </c:pt>
                <c:pt idx="103637">
                  <c:v>0.83607169529499625</c:v>
                </c:pt>
                <c:pt idx="103638">
                  <c:v>0.83601045946955543</c:v>
                </c:pt>
                <c:pt idx="103639">
                  <c:v>0.83607169529499625</c:v>
                </c:pt>
                <c:pt idx="103640">
                  <c:v>0.83607169529499625</c:v>
                </c:pt>
                <c:pt idx="103641">
                  <c:v>0.83644510828976859</c:v>
                </c:pt>
                <c:pt idx="103642">
                  <c:v>0.83613288540500197</c:v>
                </c:pt>
                <c:pt idx="103643">
                  <c:v>0.83575961179544622</c:v>
                </c:pt>
                <c:pt idx="103644">
                  <c:v>0.83550913838120111</c:v>
                </c:pt>
                <c:pt idx="103645">
                  <c:v>0.83588213353226415</c:v>
                </c:pt>
                <c:pt idx="103646">
                  <c:v>0.83588213353226415</c:v>
                </c:pt>
                <c:pt idx="103647">
                  <c:v>0.83588213353226415</c:v>
                </c:pt>
                <c:pt idx="103648">
                  <c:v>0.83582089552238814</c:v>
                </c:pt>
                <c:pt idx="103649">
                  <c:v>0.83613288540500197</c:v>
                </c:pt>
                <c:pt idx="103650">
                  <c:v>0.83644510828976859</c:v>
                </c:pt>
                <c:pt idx="103651">
                  <c:v>0.83613288540500197</c:v>
                </c:pt>
                <c:pt idx="103652">
                  <c:v>0.83613288540500197</c:v>
                </c:pt>
                <c:pt idx="103653">
                  <c:v>0.83613288540500197</c:v>
                </c:pt>
                <c:pt idx="103654">
                  <c:v>0.83644510828976859</c:v>
                </c:pt>
                <c:pt idx="103655">
                  <c:v>0.83607169529499625</c:v>
                </c:pt>
                <c:pt idx="103656">
                  <c:v>0.83601045946955543</c:v>
                </c:pt>
                <c:pt idx="103657">
                  <c:v>0.83607169529499625</c:v>
                </c:pt>
                <c:pt idx="103658">
                  <c:v>0.83538633818589025</c:v>
                </c:pt>
                <c:pt idx="103659">
                  <c:v>0.83575961179544622</c:v>
                </c:pt>
                <c:pt idx="103660">
                  <c:v>0.83582089552238814</c:v>
                </c:pt>
                <c:pt idx="103661">
                  <c:v>0.83550913838120111</c:v>
                </c:pt>
                <c:pt idx="103662">
                  <c:v>0.83588213353226415</c:v>
                </c:pt>
                <c:pt idx="103663">
                  <c:v>0.83588213353226415</c:v>
                </c:pt>
                <c:pt idx="103664">
                  <c:v>0.83582089552238814</c:v>
                </c:pt>
                <c:pt idx="103665">
                  <c:v>0.83613288540500197</c:v>
                </c:pt>
                <c:pt idx="103666">
                  <c:v>0.83569828230022403</c:v>
                </c:pt>
                <c:pt idx="103667">
                  <c:v>0.83569828230022403</c:v>
                </c:pt>
                <c:pt idx="103668">
                  <c:v>0.83607169529499625</c:v>
                </c:pt>
                <c:pt idx="103669">
                  <c:v>0.83575961179544611</c:v>
                </c:pt>
                <c:pt idx="103670">
                  <c:v>0.83613288540500197</c:v>
                </c:pt>
                <c:pt idx="103671">
                  <c:v>0.83613288540500197</c:v>
                </c:pt>
                <c:pt idx="103672">
                  <c:v>0.83613288540500197</c:v>
                </c:pt>
                <c:pt idx="103673">
                  <c:v>0.83650615901455772</c:v>
                </c:pt>
                <c:pt idx="103674">
                  <c:v>0.83650615901455772</c:v>
                </c:pt>
                <c:pt idx="103675">
                  <c:v>0.83582089552238814</c:v>
                </c:pt>
                <c:pt idx="103676">
                  <c:v>0.83582089552238814</c:v>
                </c:pt>
                <c:pt idx="103677">
                  <c:v>0.83550913838120111</c:v>
                </c:pt>
                <c:pt idx="103678">
                  <c:v>0.83619402985074631</c:v>
                </c:pt>
                <c:pt idx="103679">
                  <c:v>0.83613288540500197</c:v>
                </c:pt>
                <c:pt idx="103680">
                  <c:v>0.8363840119536794</c:v>
                </c:pt>
                <c:pt idx="103681">
                  <c:v>0.83607169529499625</c:v>
                </c:pt>
                <c:pt idx="103682">
                  <c:v>0.83601045946955543</c:v>
                </c:pt>
                <c:pt idx="103683">
                  <c:v>0.83607169529499625</c:v>
                </c:pt>
                <c:pt idx="103684">
                  <c:v>0.83601045946955543</c:v>
                </c:pt>
                <c:pt idx="103685">
                  <c:v>0.83594917787742895</c:v>
                </c:pt>
                <c:pt idx="103686">
                  <c:v>0.83594917787742895</c:v>
                </c:pt>
                <c:pt idx="103687">
                  <c:v>0.83657442034405394</c:v>
                </c:pt>
                <c:pt idx="103688">
                  <c:v>0.8362616822429908</c:v>
                </c:pt>
                <c:pt idx="103689">
                  <c:v>0.83557548579970109</c:v>
                </c:pt>
                <c:pt idx="103690">
                  <c:v>0.83594917787742895</c:v>
                </c:pt>
                <c:pt idx="103691">
                  <c:v>0.83663551401869163</c:v>
                </c:pt>
                <c:pt idx="103692">
                  <c:v>0.83620044876589394</c:v>
                </c:pt>
                <c:pt idx="103693">
                  <c:v>0.83594917787742895</c:v>
                </c:pt>
                <c:pt idx="103694">
                  <c:v>0.83601045946955543</c:v>
                </c:pt>
                <c:pt idx="103695">
                  <c:v>0.83569828230022403</c:v>
                </c:pt>
                <c:pt idx="103696">
                  <c:v>0.83582089552238814</c:v>
                </c:pt>
                <c:pt idx="103697">
                  <c:v>0.83582089552238814</c:v>
                </c:pt>
                <c:pt idx="103698">
                  <c:v>0.83575961179544622</c:v>
                </c:pt>
                <c:pt idx="103699">
                  <c:v>0.83569828230022403</c:v>
                </c:pt>
                <c:pt idx="103700">
                  <c:v>0.83575961179544622</c:v>
                </c:pt>
                <c:pt idx="103701">
                  <c:v>0.83538633818589025</c:v>
                </c:pt>
                <c:pt idx="103702">
                  <c:v>0.83601045946955543</c:v>
                </c:pt>
                <c:pt idx="103703">
                  <c:v>0.83588785046728986</c:v>
                </c:pt>
                <c:pt idx="103704">
                  <c:v>0.83620044876589394</c:v>
                </c:pt>
                <c:pt idx="103705">
                  <c:v>0.83588785046728986</c:v>
                </c:pt>
                <c:pt idx="103706">
                  <c:v>0.8362616822429908</c:v>
                </c:pt>
                <c:pt idx="103707">
                  <c:v>0.83594917787742895</c:v>
                </c:pt>
                <c:pt idx="103708">
                  <c:v>0.83601045946955543</c:v>
                </c:pt>
                <c:pt idx="103709">
                  <c:v>0.83569828230022403</c:v>
                </c:pt>
                <c:pt idx="103710">
                  <c:v>0.83575961179544622</c:v>
                </c:pt>
                <c:pt idx="103711">
                  <c:v>0.83575961179544622</c:v>
                </c:pt>
                <c:pt idx="103712">
                  <c:v>0.83569828230022403</c:v>
                </c:pt>
                <c:pt idx="103713">
                  <c:v>0.83563690698543147</c:v>
                </c:pt>
                <c:pt idx="103714">
                  <c:v>0.83563690698543147</c:v>
                </c:pt>
                <c:pt idx="103715">
                  <c:v>0.83557548579970109</c:v>
                </c:pt>
                <c:pt idx="103716">
                  <c:v>0.83594917787742895</c:v>
                </c:pt>
                <c:pt idx="103717">
                  <c:v>0.83669656203288478</c:v>
                </c:pt>
                <c:pt idx="103718">
                  <c:v>0.8363840119536794</c:v>
                </c:pt>
                <c:pt idx="103719">
                  <c:v>0.83632286995515692</c:v>
                </c:pt>
                <c:pt idx="103720">
                  <c:v>0.83563690698543147</c:v>
                </c:pt>
                <c:pt idx="103721">
                  <c:v>0.83632286995515692</c:v>
                </c:pt>
                <c:pt idx="103722">
                  <c:v>0.83588785046728986</c:v>
                </c:pt>
                <c:pt idx="103723">
                  <c:v>0.83620044876589394</c:v>
                </c:pt>
                <c:pt idx="103724">
                  <c:v>0.83620044876589394</c:v>
                </c:pt>
                <c:pt idx="103725">
                  <c:v>0.83620044876589394</c:v>
                </c:pt>
                <c:pt idx="103726">
                  <c:v>0.83588785046728986</c:v>
                </c:pt>
                <c:pt idx="103727">
                  <c:v>0.83563690698543147</c:v>
                </c:pt>
                <c:pt idx="103728">
                  <c:v>0.83601045946955543</c:v>
                </c:pt>
                <c:pt idx="103729">
                  <c:v>0.83563690698543147</c:v>
                </c:pt>
                <c:pt idx="103730">
                  <c:v>0.83594917787742895</c:v>
                </c:pt>
                <c:pt idx="103731">
                  <c:v>0.8362616822429908</c:v>
                </c:pt>
                <c:pt idx="103732">
                  <c:v>0.83588785046728986</c:v>
                </c:pt>
                <c:pt idx="103733">
                  <c:v>0.83588785046728986</c:v>
                </c:pt>
                <c:pt idx="103734">
                  <c:v>0.83632286995515692</c:v>
                </c:pt>
                <c:pt idx="103735">
                  <c:v>0.83601045946955543</c:v>
                </c:pt>
                <c:pt idx="103736">
                  <c:v>0.83601045946955543</c:v>
                </c:pt>
                <c:pt idx="103737">
                  <c:v>0.83601045946955543</c:v>
                </c:pt>
                <c:pt idx="103738">
                  <c:v>0.83601045946955543</c:v>
                </c:pt>
                <c:pt idx="103739">
                  <c:v>0.83601045946955543</c:v>
                </c:pt>
                <c:pt idx="103740">
                  <c:v>0.83569828230022403</c:v>
                </c:pt>
                <c:pt idx="103741">
                  <c:v>0.83569828230022403</c:v>
                </c:pt>
                <c:pt idx="103742">
                  <c:v>0.83538633818589025</c:v>
                </c:pt>
                <c:pt idx="103743">
                  <c:v>0.83538633818589025</c:v>
                </c:pt>
                <c:pt idx="103744">
                  <c:v>0.83544776119402997</c:v>
                </c:pt>
                <c:pt idx="103745">
                  <c:v>0.83582089552238814</c:v>
                </c:pt>
                <c:pt idx="103746">
                  <c:v>0.83538633818589025</c:v>
                </c:pt>
                <c:pt idx="103747">
                  <c:v>0.83563690698543147</c:v>
                </c:pt>
                <c:pt idx="103748">
                  <c:v>0.83594917787742895</c:v>
                </c:pt>
                <c:pt idx="103749">
                  <c:v>0.83594917787742895</c:v>
                </c:pt>
                <c:pt idx="103750">
                  <c:v>0.83594917787742895</c:v>
                </c:pt>
                <c:pt idx="103751">
                  <c:v>0.8362616822429908</c:v>
                </c:pt>
                <c:pt idx="103752">
                  <c:v>0.83588785046728986</c:v>
                </c:pt>
                <c:pt idx="103753">
                  <c:v>0.8362616822429908</c:v>
                </c:pt>
                <c:pt idx="103754">
                  <c:v>0.83594917787742895</c:v>
                </c:pt>
                <c:pt idx="103755">
                  <c:v>0.83632286995515692</c:v>
                </c:pt>
                <c:pt idx="103756">
                  <c:v>0.83557548579970109</c:v>
                </c:pt>
                <c:pt idx="103757">
                  <c:v>0.83563690698543147</c:v>
                </c:pt>
                <c:pt idx="103758">
                  <c:v>0.83569828230022403</c:v>
                </c:pt>
                <c:pt idx="103759">
                  <c:v>0.83563690698543147</c:v>
                </c:pt>
                <c:pt idx="103760">
                  <c:v>0.83563690698543147</c:v>
                </c:pt>
                <c:pt idx="103761">
                  <c:v>0.83632286995515692</c:v>
                </c:pt>
                <c:pt idx="103762">
                  <c:v>0.8362616822429908</c:v>
                </c:pt>
                <c:pt idx="103763">
                  <c:v>0.83588785046728986</c:v>
                </c:pt>
                <c:pt idx="103764">
                  <c:v>0.83594917787742895</c:v>
                </c:pt>
                <c:pt idx="103765">
                  <c:v>0.8362616822429908</c:v>
                </c:pt>
                <c:pt idx="103766">
                  <c:v>0.8362616822429908</c:v>
                </c:pt>
                <c:pt idx="103767">
                  <c:v>0.83594917787742895</c:v>
                </c:pt>
                <c:pt idx="103768">
                  <c:v>0.83588785046728986</c:v>
                </c:pt>
                <c:pt idx="103769">
                  <c:v>0.83620044876589394</c:v>
                </c:pt>
                <c:pt idx="103770">
                  <c:v>0.8362616822429908</c:v>
                </c:pt>
                <c:pt idx="103771">
                  <c:v>0.83588785046728986</c:v>
                </c:pt>
                <c:pt idx="103772">
                  <c:v>0.83620044876589394</c:v>
                </c:pt>
                <c:pt idx="103773">
                  <c:v>0.83620044876589394</c:v>
                </c:pt>
                <c:pt idx="103774">
                  <c:v>0.83620044876589394</c:v>
                </c:pt>
                <c:pt idx="103775">
                  <c:v>0.83632286995515692</c:v>
                </c:pt>
                <c:pt idx="103776">
                  <c:v>0.83594917787742895</c:v>
                </c:pt>
                <c:pt idx="103777">
                  <c:v>0.83588785046728986</c:v>
                </c:pt>
                <c:pt idx="103778">
                  <c:v>0.8362616822429908</c:v>
                </c:pt>
                <c:pt idx="103779">
                  <c:v>0.83594917787742895</c:v>
                </c:pt>
                <c:pt idx="103780">
                  <c:v>0.83563690698543147</c:v>
                </c:pt>
                <c:pt idx="103781">
                  <c:v>0.83601045946955543</c:v>
                </c:pt>
                <c:pt idx="103782">
                  <c:v>0.83569828230022403</c:v>
                </c:pt>
                <c:pt idx="103783">
                  <c:v>0.83582089552238814</c:v>
                </c:pt>
                <c:pt idx="103784">
                  <c:v>0.83575961179544622</c:v>
                </c:pt>
                <c:pt idx="103785">
                  <c:v>0.83569828230022403</c:v>
                </c:pt>
                <c:pt idx="103786">
                  <c:v>0.83607169529499636</c:v>
                </c:pt>
                <c:pt idx="103787">
                  <c:v>0.83601045946955543</c:v>
                </c:pt>
                <c:pt idx="103788">
                  <c:v>0.83569828230022403</c:v>
                </c:pt>
                <c:pt idx="103789">
                  <c:v>0.83569828230022403</c:v>
                </c:pt>
                <c:pt idx="103790">
                  <c:v>0.83563690698543147</c:v>
                </c:pt>
                <c:pt idx="103791">
                  <c:v>0.83557548579970109</c:v>
                </c:pt>
                <c:pt idx="103792">
                  <c:v>0.83551401869158892</c:v>
                </c:pt>
                <c:pt idx="103793">
                  <c:v>0.83557548579970109</c:v>
                </c:pt>
                <c:pt idx="103794">
                  <c:v>0.83569828230022403</c:v>
                </c:pt>
                <c:pt idx="103795">
                  <c:v>0.83607169529499636</c:v>
                </c:pt>
                <c:pt idx="103796">
                  <c:v>0.83575961179544622</c:v>
                </c:pt>
                <c:pt idx="103797">
                  <c:v>0.83575961179544622</c:v>
                </c:pt>
                <c:pt idx="103798">
                  <c:v>0.83575961179544622</c:v>
                </c:pt>
                <c:pt idx="103799">
                  <c:v>0.83575961179544622</c:v>
                </c:pt>
                <c:pt idx="103800">
                  <c:v>0.83538633818589025</c:v>
                </c:pt>
                <c:pt idx="103801">
                  <c:v>0.83532486930545191</c:v>
                </c:pt>
                <c:pt idx="103802">
                  <c:v>0.83569828230022403</c:v>
                </c:pt>
                <c:pt idx="103803">
                  <c:v>0.83569828230022403</c:v>
                </c:pt>
                <c:pt idx="103804">
                  <c:v>0.83563690698543147</c:v>
                </c:pt>
                <c:pt idx="103805">
                  <c:v>0.83632286995515692</c:v>
                </c:pt>
                <c:pt idx="103806">
                  <c:v>0.83632286995515692</c:v>
                </c:pt>
                <c:pt idx="103807">
                  <c:v>0.83632286995515692</c:v>
                </c:pt>
                <c:pt idx="103808">
                  <c:v>0.8362616822429908</c:v>
                </c:pt>
                <c:pt idx="103809">
                  <c:v>0.83657442034405394</c:v>
                </c:pt>
                <c:pt idx="103810">
                  <c:v>0.83620044876589394</c:v>
                </c:pt>
                <c:pt idx="103811">
                  <c:v>0.8362616822429908</c:v>
                </c:pt>
                <c:pt idx="103812">
                  <c:v>0.8362616822429908</c:v>
                </c:pt>
                <c:pt idx="103813">
                  <c:v>0.83588785046728986</c:v>
                </c:pt>
                <c:pt idx="103814">
                  <c:v>0.8362616822429908</c:v>
                </c:pt>
                <c:pt idx="103815">
                  <c:v>0.8362616822429908</c:v>
                </c:pt>
                <c:pt idx="103816">
                  <c:v>0.8362616822429908</c:v>
                </c:pt>
                <c:pt idx="103817">
                  <c:v>0.83563690698543147</c:v>
                </c:pt>
                <c:pt idx="103818">
                  <c:v>0.83632286995515692</c:v>
                </c:pt>
                <c:pt idx="103819">
                  <c:v>0.83632286995515692</c:v>
                </c:pt>
                <c:pt idx="103820">
                  <c:v>0.83594917787742895</c:v>
                </c:pt>
                <c:pt idx="103821">
                  <c:v>0.83594917787742895</c:v>
                </c:pt>
                <c:pt idx="103822">
                  <c:v>0.83601045946955543</c:v>
                </c:pt>
                <c:pt idx="103823">
                  <c:v>0.83575961179544622</c:v>
                </c:pt>
                <c:pt idx="103824">
                  <c:v>0.83569828230022403</c:v>
                </c:pt>
                <c:pt idx="103825">
                  <c:v>0.83601045946955543</c:v>
                </c:pt>
                <c:pt idx="103826">
                  <c:v>0.83601045946955543</c:v>
                </c:pt>
                <c:pt idx="103827">
                  <c:v>0.83569828230022403</c:v>
                </c:pt>
                <c:pt idx="103828">
                  <c:v>0.83569828230022403</c:v>
                </c:pt>
                <c:pt idx="103829">
                  <c:v>0.83569828230022403</c:v>
                </c:pt>
                <c:pt idx="103830">
                  <c:v>0.83563690698543147</c:v>
                </c:pt>
                <c:pt idx="103831">
                  <c:v>0.83563690698543147</c:v>
                </c:pt>
                <c:pt idx="103832">
                  <c:v>0.83594917787742895</c:v>
                </c:pt>
                <c:pt idx="103833">
                  <c:v>0.83563690698543147</c:v>
                </c:pt>
                <c:pt idx="103834">
                  <c:v>0.83563690698543147</c:v>
                </c:pt>
                <c:pt idx="103835">
                  <c:v>0.83594917787742895</c:v>
                </c:pt>
                <c:pt idx="103836">
                  <c:v>0.83557548579970109</c:v>
                </c:pt>
                <c:pt idx="103837">
                  <c:v>0.83557548579970109</c:v>
                </c:pt>
                <c:pt idx="103838">
                  <c:v>0.83594917787742895</c:v>
                </c:pt>
                <c:pt idx="103839">
                  <c:v>0.83613916947250289</c:v>
                </c:pt>
                <c:pt idx="103840">
                  <c:v>0.83620044876589394</c:v>
                </c:pt>
                <c:pt idx="103841">
                  <c:v>0.8362616822429908</c:v>
                </c:pt>
                <c:pt idx="103842">
                  <c:v>0.8362616822429908</c:v>
                </c:pt>
                <c:pt idx="103843">
                  <c:v>0.83601045946955543</c:v>
                </c:pt>
                <c:pt idx="103844">
                  <c:v>0.8363840119536794</c:v>
                </c:pt>
                <c:pt idx="103845">
                  <c:v>0.8363840119536794</c:v>
                </c:pt>
                <c:pt idx="103846">
                  <c:v>0.8363840119536794</c:v>
                </c:pt>
                <c:pt idx="103847">
                  <c:v>0.8363840119536794</c:v>
                </c:pt>
                <c:pt idx="103848">
                  <c:v>0.83607169529499625</c:v>
                </c:pt>
                <c:pt idx="103849">
                  <c:v>0.8363840119536794</c:v>
                </c:pt>
                <c:pt idx="103850">
                  <c:v>0.83594917787742895</c:v>
                </c:pt>
                <c:pt idx="103851">
                  <c:v>0.83576505798728018</c:v>
                </c:pt>
                <c:pt idx="103852">
                  <c:v>0.83613916947250277</c:v>
                </c:pt>
                <c:pt idx="103853">
                  <c:v>0.83613916947250277</c:v>
                </c:pt>
                <c:pt idx="103854">
                  <c:v>0.83620044876589394</c:v>
                </c:pt>
                <c:pt idx="103855">
                  <c:v>0.83620044876589394</c:v>
                </c:pt>
                <c:pt idx="103856">
                  <c:v>0.8362616822429908</c:v>
                </c:pt>
                <c:pt idx="103857">
                  <c:v>0.83594917787742895</c:v>
                </c:pt>
                <c:pt idx="103858">
                  <c:v>0.83588785046728986</c:v>
                </c:pt>
                <c:pt idx="103859">
                  <c:v>0.8362616822429908</c:v>
                </c:pt>
                <c:pt idx="103860">
                  <c:v>0.8362616822429908</c:v>
                </c:pt>
                <c:pt idx="103861">
                  <c:v>0.8362616822429908</c:v>
                </c:pt>
                <c:pt idx="103862">
                  <c:v>0.8362616822429908</c:v>
                </c:pt>
                <c:pt idx="103863">
                  <c:v>0.83594917787742895</c:v>
                </c:pt>
                <c:pt idx="103864">
                  <c:v>0.83594917787742895</c:v>
                </c:pt>
                <c:pt idx="103865">
                  <c:v>0.83632286995515692</c:v>
                </c:pt>
                <c:pt idx="103866">
                  <c:v>0.8363840119536794</c:v>
                </c:pt>
                <c:pt idx="103867">
                  <c:v>0.83632286995515692</c:v>
                </c:pt>
                <c:pt idx="103868">
                  <c:v>0.83563690698543147</c:v>
                </c:pt>
                <c:pt idx="103869">
                  <c:v>0.83569828230022403</c:v>
                </c:pt>
                <c:pt idx="103870">
                  <c:v>0.83538633818589025</c:v>
                </c:pt>
                <c:pt idx="103871">
                  <c:v>0.83575961179544622</c:v>
                </c:pt>
                <c:pt idx="103872">
                  <c:v>0.83569828230022403</c:v>
                </c:pt>
                <c:pt idx="103873">
                  <c:v>0.83588785046728986</c:v>
                </c:pt>
                <c:pt idx="103874">
                  <c:v>0.83613916947250277</c:v>
                </c:pt>
                <c:pt idx="103875">
                  <c:v>0.83620044876589394</c:v>
                </c:pt>
                <c:pt idx="103876">
                  <c:v>0.83620044876589394</c:v>
                </c:pt>
                <c:pt idx="103877">
                  <c:v>0.83620044876589394</c:v>
                </c:pt>
                <c:pt idx="103878">
                  <c:v>0.8362616822429908</c:v>
                </c:pt>
                <c:pt idx="103879">
                  <c:v>0.83601045946955543</c:v>
                </c:pt>
                <c:pt idx="103880">
                  <c:v>0.83569828230022403</c:v>
                </c:pt>
                <c:pt idx="103881">
                  <c:v>0.83569828230022403</c:v>
                </c:pt>
                <c:pt idx="103882">
                  <c:v>0.83569828230022403</c:v>
                </c:pt>
                <c:pt idx="103883">
                  <c:v>0.83575961179544622</c:v>
                </c:pt>
                <c:pt idx="103884">
                  <c:v>0.83575961179544622</c:v>
                </c:pt>
                <c:pt idx="103885">
                  <c:v>0.83544776119402997</c:v>
                </c:pt>
                <c:pt idx="103886">
                  <c:v>0.83582089552238814</c:v>
                </c:pt>
                <c:pt idx="103887">
                  <c:v>0.83613288540500197</c:v>
                </c:pt>
                <c:pt idx="103888">
                  <c:v>0.83607169529499625</c:v>
                </c:pt>
                <c:pt idx="103889">
                  <c:v>0.83601045946955543</c:v>
                </c:pt>
                <c:pt idx="103890">
                  <c:v>0.83601045946955543</c:v>
                </c:pt>
                <c:pt idx="103891">
                  <c:v>0.8362616822429908</c:v>
                </c:pt>
                <c:pt idx="103892">
                  <c:v>0.83588785046728986</c:v>
                </c:pt>
                <c:pt idx="103893">
                  <c:v>0.8362616822429908</c:v>
                </c:pt>
                <c:pt idx="103894">
                  <c:v>0.8362616822429908</c:v>
                </c:pt>
                <c:pt idx="103895">
                  <c:v>0.8362616822429908</c:v>
                </c:pt>
                <c:pt idx="103896">
                  <c:v>0.83632286995515692</c:v>
                </c:pt>
                <c:pt idx="103897">
                  <c:v>0.8362616822429908</c:v>
                </c:pt>
                <c:pt idx="103898">
                  <c:v>0.8362616822429908</c:v>
                </c:pt>
                <c:pt idx="103899">
                  <c:v>0.8362616822429908</c:v>
                </c:pt>
                <c:pt idx="103900">
                  <c:v>0.83588785046728986</c:v>
                </c:pt>
                <c:pt idx="103901">
                  <c:v>0.8362616822429908</c:v>
                </c:pt>
                <c:pt idx="103902">
                  <c:v>0.83588785046728986</c:v>
                </c:pt>
                <c:pt idx="103903">
                  <c:v>0.8362616822429908</c:v>
                </c:pt>
                <c:pt idx="103904">
                  <c:v>0.83620044876589394</c:v>
                </c:pt>
                <c:pt idx="103905">
                  <c:v>0.83620044876589394</c:v>
                </c:pt>
                <c:pt idx="103906">
                  <c:v>0.83657442034405394</c:v>
                </c:pt>
                <c:pt idx="103907">
                  <c:v>0.83620044876589394</c:v>
                </c:pt>
                <c:pt idx="103908">
                  <c:v>0.83620044876589394</c:v>
                </c:pt>
                <c:pt idx="103909">
                  <c:v>0.83620044876589394</c:v>
                </c:pt>
                <c:pt idx="103910">
                  <c:v>0.83620044876589394</c:v>
                </c:pt>
                <c:pt idx="103911">
                  <c:v>0.83613916947250277</c:v>
                </c:pt>
                <c:pt idx="103912">
                  <c:v>0.83620044876589394</c:v>
                </c:pt>
                <c:pt idx="103913">
                  <c:v>0.83620044876589394</c:v>
                </c:pt>
                <c:pt idx="103914">
                  <c:v>0.83613916947250277</c:v>
                </c:pt>
                <c:pt idx="103915">
                  <c:v>0.83620044876589394</c:v>
                </c:pt>
                <c:pt idx="103916">
                  <c:v>0.83620044876589394</c:v>
                </c:pt>
                <c:pt idx="103917">
                  <c:v>0.8362616822429908</c:v>
                </c:pt>
                <c:pt idx="103918">
                  <c:v>0.83588785046728986</c:v>
                </c:pt>
                <c:pt idx="103919">
                  <c:v>0.83594917787742895</c:v>
                </c:pt>
                <c:pt idx="103920">
                  <c:v>0.83594917787742895</c:v>
                </c:pt>
                <c:pt idx="103921">
                  <c:v>0.83569828230022403</c:v>
                </c:pt>
                <c:pt idx="103922">
                  <c:v>0.83582089552238814</c:v>
                </c:pt>
                <c:pt idx="103923">
                  <c:v>0.83582089552238814</c:v>
                </c:pt>
                <c:pt idx="103924">
                  <c:v>0.83582089552238814</c:v>
                </c:pt>
                <c:pt idx="103925">
                  <c:v>0.83582089552238814</c:v>
                </c:pt>
                <c:pt idx="103926">
                  <c:v>0.83582089552238814</c:v>
                </c:pt>
                <c:pt idx="103927">
                  <c:v>0.83569828230022403</c:v>
                </c:pt>
                <c:pt idx="103928">
                  <c:v>0.83569828230022403</c:v>
                </c:pt>
                <c:pt idx="103929">
                  <c:v>0.83569828230022403</c:v>
                </c:pt>
                <c:pt idx="103930">
                  <c:v>0.83601045946955543</c:v>
                </c:pt>
                <c:pt idx="103931">
                  <c:v>0.83569828230022403</c:v>
                </c:pt>
                <c:pt idx="103932">
                  <c:v>0.83575961179544622</c:v>
                </c:pt>
                <c:pt idx="103933">
                  <c:v>0.83575961179544622</c:v>
                </c:pt>
                <c:pt idx="103934">
                  <c:v>0.83538633818589025</c:v>
                </c:pt>
                <c:pt idx="103935">
                  <c:v>0.83569828230022403</c:v>
                </c:pt>
                <c:pt idx="103936">
                  <c:v>0.83569828230022403</c:v>
                </c:pt>
                <c:pt idx="103937">
                  <c:v>0.83632286995515692</c:v>
                </c:pt>
                <c:pt idx="103938">
                  <c:v>0.8362616822429908</c:v>
                </c:pt>
                <c:pt idx="103939">
                  <c:v>0.8362616822429908</c:v>
                </c:pt>
                <c:pt idx="103940">
                  <c:v>0.83620044876589394</c:v>
                </c:pt>
                <c:pt idx="103941">
                  <c:v>0.83620044876589394</c:v>
                </c:pt>
                <c:pt idx="103942">
                  <c:v>0.83620044876589394</c:v>
                </c:pt>
                <c:pt idx="103943">
                  <c:v>0.83613916947250277</c:v>
                </c:pt>
                <c:pt idx="103944">
                  <c:v>0.83620044876589394</c:v>
                </c:pt>
                <c:pt idx="103945">
                  <c:v>0.83620044876589394</c:v>
                </c:pt>
                <c:pt idx="103946">
                  <c:v>0.8362616822429908</c:v>
                </c:pt>
                <c:pt idx="103947">
                  <c:v>0.83563690698543147</c:v>
                </c:pt>
                <c:pt idx="103948">
                  <c:v>0.83607169529499636</c:v>
                </c:pt>
                <c:pt idx="103949">
                  <c:v>0.83575961179544622</c:v>
                </c:pt>
                <c:pt idx="103950">
                  <c:v>0.83569828230022403</c:v>
                </c:pt>
                <c:pt idx="103951">
                  <c:v>0.83563690698543147</c:v>
                </c:pt>
                <c:pt idx="103952">
                  <c:v>0.83594917787742895</c:v>
                </c:pt>
                <c:pt idx="103953">
                  <c:v>0.83588785046728986</c:v>
                </c:pt>
                <c:pt idx="103954">
                  <c:v>0.83620044876589394</c:v>
                </c:pt>
                <c:pt idx="103955">
                  <c:v>0.83620044876589394</c:v>
                </c:pt>
                <c:pt idx="103956">
                  <c:v>0.83620044876589394</c:v>
                </c:pt>
                <c:pt idx="103957">
                  <c:v>0.83620044876589394</c:v>
                </c:pt>
                <c:pt idx="103958">
                  <c:v>0.83557548579970109</c:v>
                </c:pt>
                <c:pt idx="103959">
                  <c:v>0.83563690698543147</c:v>
                </c:pt>
                <c:pt idx="103960">
                  <c:v>0.83601045946955543</c:v>
                </c:pt>
                <c:pt idx="103961">
                  <c:v>0.83601045946955543</c:v>
                </c:pt>
                <c:pt idx="103962">
                  <c:v>0.83563690698543147</c:v>
                </c:pt>
                <c:pt idx="103963">
                  <c:v>0.83563690698543147</c:v>
                </c:pt>
                <c:pt idx="103964">
                  <c:v>0.83569828230022403</c:v>
                </c:pt>
                <c:pt idx="103965">
                  <c:v>0.83575961179544622</c:v>
                </c:pt>
                <c:pt idx="103966">
                  <c:v>0.83607169529499636</c:v>
                </c:pt>
                <c:pt idx="103967">
                  <c:v>0.83575961179544622</c:v>
                </c:pt>
                <c:pt idx="103968">
                  <c:v>0.83575961179544622</c:v>
                </c:pt>
                <c:pt idx="103969">
                  <c:v>0.83575961179544622</c:v>
                </c:pt>
                <c:pt idx="103970">
                  <c:v>0.83569828230022403</c:v>
                </c:pt>
                <c:pt idx="103971">
                  <c:v>0.83569828230022403</c:v>
                </c:pt>
                <c:pt idx="103972">
                  <c:v>0.83575961179544622</c:v>
                </c:pt>
                <c:pt idx="103973">
                  <c:v>0.83613288540500197</c:v>
                </c:pt>
                <c:pt idx="103974">
                  <c:v>0.83582089552238814</c:v>
                </c:pt>
                <c:pt idx="103975">
                  <c:v>0.83582089552238814</c:v>
                </c:pt>
                <c:pt idx="103976">
                  <c:v>0.83544776119402997</c:v>
                </c:pt>
                <c:pt idx="103977">
                  <c:v>0.83575961179544622</c:v>
                </c:pt>
                <c:pt idx="103978">
                  <c:v>0.83582089552238814</c:v>
                </c:pt>
                <c:pt idx="103979">
                  <c:v>0.83575961179544622</c:v>
                </c:pt>
                <c:pt idx="103980">
                  <c:v>0.83638401195367962</c:v>
                </c:pt>
                <c:pt idx="103981">
                  <c:v>0.83575961179544622</c:v>
                </c:pt>
                <c:pt idx="103982">
                  <c:v>0.83575961179544622</c:v>
                </c:pt>
                <c:pt idx="103983">
                  <c:v>0.83607169529499636</c:v>
                </c:pt>
                <c:pt idx="103984">
                  <c:v>0.83607169529499636</c:v>
                </c:pt>
                <c:pt idx="103985">
                  <c:v>0.8363840119536794</c:v>
                </c:pt>
                <c:pt idx="103986">
                  <c:v>0.83601045946955543</c:v>
                </c:pt>
                <c:pt idx="103987">
                  <c:v>0.83601045946955543</c:v>
                </c:pt>
                <c:pt idx="103988">
                  <c:v>0.83601045946955543</c:v>
                </c:pt>
                <c:pt idx="103989">
                  <c:v>0.83601045946955543</c:v>
                </c:pt>
                <c:pt idx="103990">
                  <c:v>0.83607169529499625</c:v>
                </c:pt>
                <c:pt idx="103991">
                  <c:v>0.83575961179544622</c:v>
                </c:pt>
                <c:pt idx="103992">
                  <c:v>0.83613288540500197</c:v>
                </c:pt>
                <c:pt idx="103993">
                  <c:v>0.83607169529499636</c:v>
                </c:pt>
                <c:pt idx="103994">
                  <c:v>0.83588785046728986</c:v>
                </c:pt>
                <c:pt idx="103995">
                  <c:v>0.83582647718773384</c:v>
                </c:pt>
                <c:pt idx="103996">
                  <c:v>0.83551401869158892</c:v>
                </c:pt>
                <c:pt idx="103997">
                  <c:v>0.83594917787742895</c:v>
                </c:pt>
                <c:pt idx="103998">
                  <c:v>0.83594917787742895</c:v>
                </c:pt>
                <c:pt idx="103999">
                  <c:v>0.8362616822429908</c:v>
                </c:pt>
                <c:pt idx="104000">
                  <c:v>0.83588785046728986</c:v>
                </c:pt>
                <c:pt idx="104001">
                  <c:v>0.83620044876589394</c:v>
                </c:pt>
                <c:pt idx="104002">
                  <c:v>0.83620044876589394</c:v>
                </c:pt>
                <c:pt idx="104003">
                  <c:v>0.83620044876589394</c:v>
                </c:pt>
                <c:pt idx="104004">
                  <c:v>0.83620044876589394</c:v>
                </c:pt>
                <c:pt idx="104005">
                  <c:v>0.83582647718773373</c:v>
                </c:pt>
                <c:pt idx="104006">
                  <c:v>0.83613916947250277</c:v>
                </c:pt>
                <c:pt idx="104007">
                  <c:v>0.83607784431137722</c:v>
                </c:pt>
                <c:pt idx="104008">
                  <c:v>0.83620044876589394</c:v>
                </c:pt>
                <c:pt idx="104009">
                  <c:v>0.83582647718773384</c:v>
                </c:pt>
                <c:pt idx="104010">
                  <c:v>0.83582647718773384</c:v>
                </c:pt>
                <c:pt idx="104011">
                  <c:v>0.83594917787742895</c:v>
                </c:pt>
                <c:pt idx="104012">
                  <c:v>0.83569828230022403</c:v>
                </c:pt>
                <c:pt idx="104013">
                  <c:v>0.83607169529499636</c:v>
                </c:pt>
                <c:pt idx="104014">
                  <c:v>0.83569828230022403</c:v>
                </c:pt>
                <c:pt idx="104015">
                  <c:v>0.83638401195367962</c:v>
                </c:pt>
                <c:pt idx="104016">
                  <c:v>0.83575961179544622</c:v>
                </c:pt>
                <c:pt idx="104017">
                  <c:v>0.83601045946955543</c:v>
                </c:pt>
                <c:pt idx="104018">
                  <c:v>0.83563690698543147</c:v>
                </c:pt>
                <c:pt idx="104019">
                  <c:v>0.83601045946955543</c:v>
                </c:pt>
                <c:pt idx="104020">
                  <c:v>0.83569828230022403</c:v>
                </c:pt>
                <c:pt idx="104021">
                  <c:v>0.83532486930545191</c:v>
                </c:pt>
                <c:pt idx="104022">
                  <c:v>0.83563690698543147</c:v>
                </c:pt>
                <c:pt idx="104023">
                  <c:v>0.83601045946955543</c:v>
                </c:pt>
                <c:pt idx="104024">
                  <c:v>0.83601045946955543</c:v>
                </c:pt>
                <c:pt idx="104025">
                  <c:v>0.83601045946955543</c:v>
                </c:pt>
                <c:pt idx="104026">
                  <c:v>0.83613288540500197</c:v>
                </c:pt>
                <c:pt idx="104027">
                  <c:v>0.83607169529499636</c:v>
                </c:pt>
                <c:pt idx="104028">
                  <c:v>0.83601045946955543</c:v>
                </c:pt>
                <c:pt idx="104029">
                  <c:v>0.83569828230022403</c:v>
                </c:pt>
                <c:pt idx="104030">
                  <c:v>0.83563690698543147</c:v>
                </c:pt>
                <c:pt idx="104031">
                  <c:v>0.83594917787742895</c:v>
                </c:pt>
                <c:pt idx="104032">
                  <c:v>0.83594917787742895</c:v>
                </c:pt>
                <c:pt idx="104033">
                  <c:v>0.83632286995515692</c:v>
                </c:pt>
                <c:pt idx="104034">
                  <c:v>0.83594917787742895</c:v>
                </c:pt>
                <c:pt idx="104035">
                  <c:v>0.83594917787742895</c:v>
                </c:pt>
                <c:pt idx="104036">
                  <c:v>0.83594917787742895</c:v>
                </c:pt>
                <c:pt idx="104037">
                  <c:v>0.83594917787742895</c:v>
                </c:pt>
                <c:pt idx="104038">
                  <c:v>0.83594917787742895</c:v>
                </c:pt>
                <c:pt idx="104039">
                  <c:v>0.8362616822429908</c:v>
                </c:pt>
                <c:pt idx="104040">
                  <c:v>0.83632286995515692</c:v>
                </c:pt>
                <c:pt idx="104041">
                  <c:v>0.83569828230022403</c:v>
                </c:pt>
                <c:pt idx="104042">
                  <c:v>0.83575961179544622</c:v>
                </c:pt>
                <c:pt idx="104043">
                  <c:v>0.83575961179544622</c:v>
                </c:pt>
                <c:pt idx="104044">
                  <c:v>0.83575961179544622</c:v>
                </c:pt>
                <c:pt idx="104045">
                  <c:v>0.83575961179544622</c:v>
                </c:pt>
                <c:pt idx="104046">
                  <c:v>0.83613288540500197</c:v>
                </c:pt>
                <c:pt idx="104047">
                  <c:v>0.83601045946955543</c:v>
                </c:pt>
                <c:pt idx="104048">
                  <c:v>0.83601045946955543</c:v>
                </c:pt>
                <c:pt idx="104049">
                  <c:v>0.83601045946955543</c:v>
                </c:pt>
                <c:pt idx="104050">
                  <c:v>0.83594917787742895</c:v>
                </c:pt>
                <c:pt idx="104051">
                  <c:v>0.83588785046728986</c:v>
                </c:pt>
                <c:pt idx="104052">
                  <c:v>0.8362616822429908</c:v>
                </c:pt>
                <c:pt idx="104053">
                  <c:v>0.83620044876589394</c:v>
                </c:pt>
                <c:pt idx="104054">
                  <c:v>0.83613916947250277</c:v>
                </c:pt>
                <c:pt idx="104055">
                  <c:v>0.83613916947250277</c:v>
                </c:pt>
                <c:pt idx="104056">
                  <c:v>0.83588785046728986</c:v>
                </c:pt>
                <c:pt idx="104057">
                  <c:v>0.83594917787742895</c:v>
                </c:pt>
                <c:pt idx="104058">
                  <c:v>0.83594917787742895</c:v>
                </c:pt>
                <c:pt idx="104059">
                  <c:v>0.83563690698543147</c:v>
                </c:pt>
                <c:pt idx="104060">
                  <c:v>0.8363840119536794</c:v>
                </c:pt>
                <c:pt idx="104061">
                  <c:v>0.83607169529499625</c:v>
                </c:pt>
                <c:pt idx="104062">
                  <c:v>0.83575961179544622</c:v>
                </c:pt>
                <c:pt idx="104063">
                  <c:v>0.83563690698543147</c:v>
                </c:pt>
                <c:pt idx="104064">
                  <c:v>0.8363840119536794</c:v>
                </c:pt>
                <c:pt idx="104065">
                  <c:v>0.83601045946955543</c:v>
                </c:pt>
                <c:pt idx="104066">
                  <c:v>0.83569828230022403</c:v>
                </c:pt>
                <c:pt idx="104067">
                  <c:v>0.83569828230022403</c:v>
                </c:pt>
                <c:pt idx="104068">
                  <c:v>0.83569828230022403</c:v>
                </c:pt>
                <c:pt idx="104069">
                  <c:v>0.83613288540500197</c:v>
                </c:pt>
                <c:pt idx="104070">
                  <c:v>0.83550913838120111</c:v>
                </c:pt>
                <c:pt idx="104071">
                  <c:v>0.83550913838120111</c:v>
                </c:pt>
                <c:pt idx="104072">
                  <c:v>0.83550913838120111</c:v>
                </c:pt>
                <c:pt idx="104073">
                  <c:v>0.83582089552238814</c:v>
                </c:pt>
                <c:pt idx="104074">
                  <c:v>0.83613288540500186</c:v>
                </c:pt>
                <c:pt idx="104075">
                  <c:v>0.83582089552238814</c:v>
                </c:pt>
                <c:pt idx="104076">
                  <c:v>0.83582089552238814</c:v>
                </c:pt>
                <c:pt idx="104077">
                  <c:v>0.83575961179544622</c:v>
                </c:pt>
                <c:pt idx="104078">
                  <c:v>0.83607169529499625</c:v>
                </c:pt>
                <c:pt idx="104079">
                  <c:v>0.83601045946955543</c:v>
                </c:pt>
                <c:pt idx="104080">
                  <c:v>0.83632286995515692</c:v>
                </c:pt>
                <c:pt idx="104081">
                  <c:v>0.83632286995515692</c:v>
                </c:pt>
                <c:pt idx="104082">
                  <c:v>0.83601045946955543</c:v>
                </c:pt>
                <c:pt idx="104083">
                  <c:v>0.83594917787742895</c:v>
                </c:pt>
                <c:pt idx="104084">
                  <c:v>0.8362616822429908</c:v>
                </c:pt>
                <c:pt idx="104085">
                  <c:v>0.8362616822429908</c:v>
                </c:pt>
                <c:pt idx="104086">
                  <c:v>0.8362616822429908</c:v>
                </c:pt>
                <c:pt idx="104087">
                  <c:v>0.8362616822429908</c:v>
                </c:pt>
                <c:pt idx="104088">
                  <c:v>0.8362616822429908</c:v>
                </c:pt>
                <c:pt idx="104089">
                  <c:v>0.8363840119536794</c:v>
                </c:pt>
                <c:pt idx="104090">
                  <c:v>0.8363840119536794</c:v>
                </c:pt>
                <c:pt idx="104091">
                  <c:v>0.83594917787742895</c:v>
                </c:pt>
                <c:pt idx="104092">
                  <c:v>0.83601045946955543</c:v>
                </c:pt>
                <c:pt idx="104093">
                  <c:v>0.8363840119536794</c:v>
                </c:pt>
                <c:pt idx="104094">
                  <c:v>0.83632286995515692</c:v>
                </c:pt>
                <c:pt idx="104095">
                  <c:v>0.8362616822429908</c:v>
                </c:pt>
                <c:pt idx="104096">
                  <c:v>0.83594917787742895</c:v>
                </c:pt>
                <c:pt idx="104097">
                  <c:v>0.83594917787742895</c:v>
                </c:pt>
                <c:pt idx="104098">
                  <c:v>0.83632286995515692</c:v>
                </c:pt>
                <c:pt idx="104099">
                  <c:v>0.83601045946955543</c:v>
                </c:pt>
                <c:pt idx="104100">
                  <c:v>0.83594917787742895</c:v>
                </c:pt>
                <c:pt idx="104101">
                  <c:v>0.83601045946955543</c:v>
                </c:pt>
                <c:pt idx="104102">
                  <c:v>0.83601045946955543</c:v>
                </c:pt>
                <c:pt idx="104103">
                  <c:v>0.83601045946955543</c:v>
                </c:pt>
                <c:pt idx="104104">
                  <c:v>0.83632286995515692</c:v>
                </c:pt>
                <c:pt idx="104105">
                  <c:v>0.8362616822429908</c:v>
                </c:pt>
                <c:pt idx="104106">
                  <c:v>0.83620044876589394</c:v>
                </c:pt>
                <c:pt idx="104107">
                  <c:v>0.83588785046728986</c:v>
                </c:pt>
                <c:pt idx="104108">
                  <c:v>0.8363840119536794</c:v>
                </c:pt>
                <c:pt idx="104109">
                  <c:v>0.83582089552238814</c:v>
                </c:pt>
                <c:pt idx="104110">
                  <c:v>0.83550913838120111</c:v>
                </c:pt>
                <c:pt idx="104111">
                  <c:v>0.83575961179544622</c:v>
                </c:pt>
                <c:pt idx="104112">
                  <c:v>0.83575961179544622</c:v>
                </c:pt>
                <c:pt idx="104113">
                  <c:v>0.83569828230022403</c:v>
                </c:pt>
                <c:pt idx="104114">
                  <c:v>0.83594917787742895</c:v>
                </c:pt>
                <c:pt idx="104115">
                  <c:v>0.83657442034405394</c:v>
                </c:pt>
                <c:pt idx="104116">
                  <c:v>0.83588785046728986</c:v>
                </c:pt>
                <c:pt idx="104117">
                  <c:v>0.8362616822429908</c:v>
                </c:pt>
                <c:pt idx="104118">
                  <c:v>0.8362616822429908</c:v>
                </c:pt>
                <c:pt idx="104119">
                  <c:v>0.83620044876589394</c:v>
                </c:pt>
                <c:pt idx="104120">
                  <c:v>0.8362616822429908</c:v>
                </c:pt>
                <c:pt idx="104121">
                  <c:v>0.8362616822429908</c:v>
                </c:pt>
                <c:pt idx="104122">
                  <c:v>0.83588785046728986</c:v>
                </c:pt>
                <c:pt idx="104123">
                  <c:v>0.83594917787742895</c:v>
                </c:pt>
                <c:pt idx="104124">
                  <c:v>0.83594917787742895</c:v>
                </c:pt>
                <c:pt idx="104125">
                  <c:v>0.83569828230022403</c:v>
                </c:pt>
                <c:pt idx="104126">
                  <c:v>0.83613288540500186</c:v>
                </c:pt>
                <c:pt idx="104127">
                  <c:v>0.83582089552238814</c:v>
                </c:pt>
                <c:pt idx="104128">
                  <c:v>0.83575961179544622</c:v>
                </c:pt>
                <c:pt idx="104129">
                  <c:v>0.83601045946955543</c:v>
                </c:pt>
                <c:pt idx="104130">
                  <c:v>0.83563690698543147</c:v>
                </c:pt>
                <c:pt idx="104131">
                  <c:v>0.83557548579970109</c:v>
                </c:pt>
                <c:pt idx="104132">
                  <c:v>0.83594917787742895</c:v>
                </c:pt>
                <c:pt idx="104133">
                  <c:v>0.8362616822429908</c:v>
                </c:pt>
                <c:pt idx="104134">
                  <c:v>0.83588785046728986</c:v>
                </c:pt>
                <c:pt idx="104135">
                  <c:v>0.83613916947250277</c:v>
                </c:pt>
                <c:pt idx="104136">
                  <c:v>0.83645209580838309</c:v>
                </c:pt>
                <c:pt idx="104137">
                  <c:v>0.83582647718773373</c:v>
                </c:pt>
                <c:pt idx="104138">
                  <c:v>0.83557548579970109</c:v>
                </c:pt>
                <c:pt idx="104139">
                  <c:v>0.83563690698543147</c:v>
                </c:pt>
                <c:pt idx="104140">
                  <c:v>0.83569828230022403</c:v>
                </c:pt>
                <c:pt idx="104141">
                  <c:v>0.83569828230022403</c:v>
                </c:pt>
                <c:pt idx="104142">
                  <c:v>0.83563690698543147</c:v>
                </c:pt>
                <c:pt idx="104143">
                  <c:v>0.83563690698543147</c:v>
                </c:pt>
                <c:pt idx="104144">
                  <c:v>0.83569828230022403</c:v>
                </c:pt>
                <c:pt idx="104145">
                  <c:v>0.83569828230022403</c:v>
                </c:pt>
                <c:pt idx="104146">
                  <c:v>0.83575961179544622</c:v>
                </c:pt>
                <c:pt idx="104147">
                  <c:v>0.83575961179544622</c:v>
                </c:pt>
                <c:pt idx="104148">
                  <c:v>0.83569828230022403</c:v>
                </c:pt>
                <c:pt idx="104149">
                  <c:v>0.83569828230022403</c:v>
                </c:pt>
                <c:pt idx="104150">
                  <c:v>0.83569828230022403</c:v>
                </c:pt>
                <c:pt idx="104151">
                  <c:v>0.83569828230022403</c:v>
                </c:pt>
                <c:pt idx="104152">
                  <c:v>0.83569828230022403</c:v>
                </c:pt>
                <c:pt idx="104153">
                  <c:v>0.83601045946955543</c:v>
                </c:pt>
                <c:pt idx="104154">
                  <c:v>0.83632286995515692</c:v>
                </c:pt>
                <c:pt idx="104155">
                  <c:v>0.83632286995515692</c:v>
                </c:pt>
                <c:pt idx="104156">
                  <c:v>0.83594917787742895</c:v>
                </c:pt>
                <c:pt idx="104157">
                  <c:v>0.83620044876589394</c:v>
                </c:pt>
                <c:pt idx="104158">
                  <c:v>0.83620044876589394</c:v>
                </c:pt>
                <c:pt idx="104159">
                  <c:v>0.83620044876589394</c:v>
                </c:pt>
                <c:pt idx="104160">
                  <c:v>0.8362616822429908</c:v>
                </c:pt>
                <c:pt idx="104161">
                  <c:v>0.83594917787742895</c:v>
                </c:pt>
                <c:pt idx="104162">
                  <c:v>0.83594917787742895</c:v>
                </c:pt>
                <c:pt idx="104163">
                  <c:v>0.83594917787742895</c:v>
                </c:pt>
                <c:pt idx="104164">
                  <c:v>0.83563690698543147</c:v>
                </c:pt>
                <c:pt idx="104165">
                  <c:v>0.83563690698543147</c:v>
                </c:pt>
                <c:pt idx="104166">
                  <c:v>0.83563690698543147</c:v>
                </c:pt>
                <c:pt idx="104167">
                  <c:v>0.83563690698543147</c:v>
                </c:pt>
                <c:pt idx="104168">
                  <c:v>0.83594917787742895</c:v>
                </c:pt>
                <c:pt idx="104169">
                  <c:v>0.83594917787742895</c:v>
                </c:pt>
                <c:pt idx="104170">
                  <c:v>0.83588785046728986</c:v>
                </c:pt>
                <c:pt idx="104171">
                  <c:v>0.83588785046728986</c:v>
                </c:pt>
                <c:pt idx="104172">
                  <c:v>0.83601045946955543</c:v>
                </c:pt>
                <c:pt idx="104173">
                  <c:v>0.83575961179544622</c:v>
                </c:pt>
                <c:pt idx="104174">
                  <c:v>0.83575961179544622</c:v>
                </c:pt>
                <c:pt idx="104175">
                  <c:v>0.83575961179544622</c:v>
                </c:pt>
                <c:pt idx="104176">
                  <c:v>0.83575961179544622</c:v>
                </c:pt>
                <c:pt idx="104177">
                  <c:v>0.83607169529499636</c:v>
                </c:pt>
                <c:pt idx="104178">
                  <c:v>0.83582089552238814</c:v>
                </c:pt>
                <c:pt idx="104179">
                  <c:v>0.83544776119402997</c:v>
                </c:pt>
                <c:pt idx="104180">
                  <c:v>0.83575961179544622</c:v>
                </c:pt>
                <c:pt idx="104181">
                  <c:v>0.83575961179544622</c:v>
                </c:pt>
                <c:pt idx="104182">
                  <c:v>0.83575961179544622</c:v>
                </c:pt>
                <c:pt idx="104183">
                  <c:v>0.83607169529499625</c:v>
                </c:pt>
                <c:pt idx="104184">
                  <c:v>0.83601045946955543</c:v>
                </c:pt>
                <c:pt idx="104185">
                  <c:v>0.83601045946955543</c:v>
                </c:pt>
                <c:pt idx="104186">
                  <c:v>0.83594917787742895</c:v>
                </c:pt>
                <c:pt idx="104187">
                  <c:v>0.8362616822429908</c:v>
                </c:pt>
                <c:pt idx="104188">
                  <c:v>0.8362616822429908</c:v>
                </c:pt>
                <c:pt idx="104189">
                  <c:v>0.83620044876589394</c:v>
                </c:pt>
                <c:pt idx="104190">
                  <c:v>0.83620044876589394</c:v>
                </c:pt>
                <c:pt idx="104191">
                  <c:v>0.83588785046728986</c:v>
                </c:pt>
                <c:pt idx="104192">
                  <c:v>0.8362616822429908</c:v>
                </c:pt>
                <c:pt idx="104193">
                  <c:v>0.83594917787742895</c:v>
                </c:pt>
                <c:pt idx="104194">
                  <c:v>0.83557548579970109</c:v>
                </c:pt>
                <c:pt idx="104195">
                  <c:v>0.8362616822429908</c:v>
                </c:pt>
                <c:pt idx="104196">
                  <c:v>0.8362616822429908</c:v>
                </c:pt>
                <c:pt idx="104197">
                  <c:v>0.83632286995515692</c:v>
                </c:pt>
                <c:pt idx="104198">
                  <c:v>0.83563690698543147</c:v>
                </c:pt>
                <c:pt idx="104199">
                  <c:v>0.83594917787742895</c:v>
                </c:pt>
                <c:pt idx="104200">
                  <c:v>0.83594917787742895</c:v>
                </c:pt>
                <c:pt idx="104201">
                  <c:v>0.83632286995515692</c:v>
                </c:pt>
                <c:pt idx="104202">
                  <c:v>0.83601045946955543</c:v>
                </c:pt>
                <c:pt idx="104203">
                  <c:v>0.83594917787742895</c:v>
                </c:pt>
                <c:pt idx="104204">
                  <c:v>0.83594917787742895</c:v>
                </c:pt>
                <c:pt idx="104205">
                  <c:v>0.83563690698543147</c:v>
                </c:pt>
                <c:pt idx="104206">
                  <c:v>0.83569828230022403</c:v>
                </c:pt>
                <c:pt idx="104207">
                  <c:v>0.83538633818589025</c:v>
                </c:pt>
                <c:pt idx="104208">
                  <c:v>0.83569828230022403</c:v>
                </c:pt>
                <c:pt idx="104209">
                  <c:v>0.83601045946955543</c:v>
                </c:pt>
                <c:pt idx="104210">
                  <c:v>0.83601045946955543</c:v>
                </c:pt>
                <c:pt idx="104211">
                  <c:v>0.83569828230022403</c:v>
                </c:pt>
                <c:pt idx="104212">
                  <c:v>0.83563690698543147</c:v>
                </c:pt>
                <c:pt idx="104213">
                  <c:v>0.83569828230022403</c:v>
                </c:pt>
                <c:pt idx="104214">
                  <c:v>0.83569828230022403</c:v>
                </c:pt>
                <c:pt idx="104215">
                  <c:v>0.83569828230022403</c:v>
                </c:pt>
                <c:pt idx="104216">
                  <c:v>0.83601045946955543</c:v>
                </c:pt>
                <c:pt idx="104217">
                  <c:v>0.83601045946955543</c:v>
                </c:pt>
                <c:pt idx="104218">
                  <c:v>0.83557548579970109</c:v>
                </c:pt>
                <c:pt idx="104219">
                  <c:v>0.83557548579970109</c:v>
                </c:pt>
                <c:pt idx="104220">
                  <c:v>0.83569828230022403</c:v>
                </c:pt>
                <c:pt idx="104221">
                  <c:v>0.83563690698543147</c:v>
                </c:pt>
                <c:pt idx="104222">
                  <c:v>0.83594917787742895</c:v>
                </c:pt>
                <c:pt idx="104223">
                  <c:v>0.83557548579970109</c:v>
                </c:pt>
                <c:pt idx="104224">
                  <c:v>0.83594917787742895</c:v>
                </c:pt>
                <c:pt idx="104225">
                  <c:v>0.83594917787742895</c:v>
                </c:pt>
                <c:pt idx="104226">
                  <c:v>0.83588785046728986</c:v>
                </c:pt>
                <c:pt idx="104227">
                  <c:v>0.83588785046728986</c:v>
                </c:pt>
                <c:pt idx="104228">
                  <c:v>0.83588785046728986</c:v>
                </c:pt>
                <c:pt idx="104229">
                  <c:v>0.83563690698543147</c:v>
                </c:pt>
                <c:pt idx="104230">
                  <c:v>0.83569828230022403</c:v>
                </c:pt>
                <c:pt idx="104231">
                  <c:v>0.83601045946955543</c:v>
                </c:pt>
                <c:pt idx="104232">
                  <c:v>0.83594917787742895</c:v>
                </c:pt>
                <c:pt idx="104233">
                  <c:v>0.83582647718773373</c:v>
                </c:pt>
                <c:pt idx="104234">
                  <c:v>0.83645209580838309</c:v>
                </c:pt>
                <c:pt idx="104235">
                  <c:v>0.83620044876589394</c:v>
                </c:pt>
                <c:pt idx="104236">
                  <c:v>0.83620044876589394</c:v>
                </c:pt>
                <c:pt idx="104237">
                  <c:v>0.83657442034405394</c:v>
                </c:pt>
                <c:pt idx="104238">
                  <c:v>0.83632286995515692</c:v>
                </c:pt>
                <c:pt idx="104239">
                  <c:v>0.83569828230022403</c:v>
                </c:pt>
                <c:pt idx="104240">
                  <c:v>0.83538633818589025</c:v>
                </c:pt>
                <c:pt idx="104241">
                  <c:v>0.83563690698543147</c:v>
                </c:pt>
                <c:pt idx="104242">
                  <c:v>0.83594917787742895</c:v>
                </c:pt>
                <c:pt idx="104243">
                  <c:v>0.83594917787742895</c:v>
                </c:pt>
                <c:pt idx="104244">
                  <c:v>0.83557548579970109</c:v>
                </c:pt>
                <c:pt idx="104245">
                  <c:v>0.83594917787742895</c:v>
                </c:pt>
                <c:pt idx="104246">
                  <c:v>0.83594917787742895</c:v>
                </c:pt>
                <c:pt idx="104247">
                  <c:v>0.8362616822429908</c:v>
                </c:pt>
                <c:pt idx="104248">
                  <c:v>0.8362616822429908</c:v>
                </c:pt>
                <c:pt idx="104249">
                  <c:v>0.83594917787742895</c:v>
                </c:pt>
                <c:pt idx="104250">
                  <c:v>0.8362616822429908</c:v>
                </c:pt>
                <c:pt idx="104251">
                  <c:v>0.83632286995515692</c:v>
                </c:pt>
                <c:pt idx="104252">
                  <c:v>0.83632286995515692</c:v>
                </c:pt>
                <c:pt idx="104253">
                  <c:v>0.83594917787742895</c:v>
                </c:pt>
                <c:pt idx="104254">
                  <c:v>0.83632286995515692</c:v>
                </c:pt>
                <c:pt idx="104255">
                  <c:v>0.83663551401869163</c:v>
                </c:pt>
                <c:pt idx="104256">
                  <c:v>0.8362616822429908</c:v>
                </c:pt>
                <c:pt idx="104257">
                  <c:v>0.8362616822429908</c:v>
                </c:pt>
                <c:pt idx="104258">
                  <c:v>0.8362616822429908</c:v>
                </c:pt>
                <c:pt idx="104259">
                  <c:v>0.83588785046728986</c:v>
                </c:pt>
                <c:pt idx="104260">
                  <c:v>0.83582647718773373</c:v>
                </c:pt>
                <c:pt idx="104261">
                  <c:v>0.83613916947250277</c:v>
                </c:pt>
                <c:pt idx="104262">
                  <c:v>0.83613916947250277</c:v>
                </c:pt>
                <c:pt idx="104263">
                  <c:v>0.83620044876589394</c:v>
                </c:pt>
                <c:pt idx="104264">
                  <c:v>0.83594917787742895</c:v>
                </c:pt>
                <c:pt idx="104265">
                  <c:v>0.83601045946955543</c:v>
                </c:pt>
                <c:pt idx="104266">
                  <c:v>0.83601045946955543</c:v>
                </c:pt>
                <c:pt idx="104267">
                  <c:v>0.83607169529499636</c:v>
                </c:pt>
                <c:pt idx="104268">
                  <c:v>0.83575961179544622</c:v>
                </c:pt>
                <c:pt idx="104269">
                  <c:v>0.83607169529499636</c:v>
                </c:pt>
                <c:pt idx="104270">
                  <c:v>0.83569828230022403</c:v>
                </c:pt>
                <c:pt idx="104271">
                  <c:v>0.83569828230022403</c:v>
                </c:pt>
                <c:pt idx="104272">
                  <c:v>0.83569828230022403</c:v>
                </c:pt>
                <c:pt idx="104273">
                  <c:v>0.83607169529499636</c:v>
                </c:pt>
                <c:pt idx="104274">
                  <c:v>0.83575961179544622</c:v>
                </c:pt>
                <c:pt idx="104275">
                  <c:v>0.83575961179544622</c:v>
                </c:pt>
                <c:pt idx="104276">
                  <c:v>0.83575961179544622</c:v>
                </c:pt>
                <c:pt idx="104277">
                  <c:v>0.83575961179544622</c:v>
                </c:pt>
                <c:pt idx="104278">
                  <c:v>0.83575961179544622</c:v>
                </c:pt>
                <c:pt idx="104279">
                  <c:v>0.83575961179544622</c:v>
                </c:pt>
                <c:pt idx="104280">
                  <c:v>0.83569828230022403</c:v>
                </c:pt>
                <c:pt idx="104281">
                  <c:v>0.83601045946955543</c:v>
                </c:pt>
                <c:pt idx="104282">
                  <c:v>0.83594917787742895</c:v>
                </c:pt>
                <c:pt idx="104283">
                  <c:v>0.83569828230022403</c:v>
                </c:pt>
                <c:pt idx="104284">
                  <c:v>0.83607169529499636</c:v>
                </c:pt>
                <c:pt idx="104285">
                  <c:v>0.83569828230022403</c:v>
                </c:pt>
                <c:pt idx="104286">
                  <c:v>0.83601045946955543</c:v>
                </c:pt>
                <c:pt idx="104287">
                  <c:v>0.83563690698543147</c:v>
                </c:pt>
                <c:pt idx="104288">
                  <c:v>0.83569828230022403</c:v>
                </c:pt>
                <c:pt idx="104289">
                  <c:v>0.83575961179544622</c:v>
                </c:pt>
                <c:pt idx="104290">
                  <c:v>0.83582089552238814</c:v>
                </c:pt>
                <c:pt idx="104291">
                  <c:v>0.83588213353226415</c:v>
                </c:pt>
                <c:pt idx="104292">
                  <c:v>0.83582089552238814</c:v>
                </c:pt>
                <c:pt idx="104293">
                  <c:v>0.83569828230022403</c:v>
                </c:pt>
                <c:pt idx="104294">
                  <c:v>0.83563690698543147</c:v>
                </c:pt>
                <c:pt idx="104295">
                  <c:v>0.83563690698543147</c:v>
                </c:pt>
                <c:pt idx="104296">
                  <c:v>0.83563690698543147</c:v>
                </c:pt>
                <c:pt idx="104297">
                  <c:v>0.83594917787742895</c:v>
                </c:pt>
                <c:pt idx="104298">
                  <c:v>0.8362616822429908</c:v>
                </c:pt>
                <c:pt idx="104299">
                  <c:v>0.8362616822429908</c:v>
                </c:pt>
                <c:pt idx="104300">
                  <c:v>0.83594917787742895</c:v>
                </c:pt>
                <c:pt idx="104301">
                  <c:v>0.83601045946955543</c:v>
                </c:pt>
                <c:pt idx="104302">
                  <c:v>0.83607169529499625</c:v>
                </c:pt>
                <c:pt idx="104303">
                  <c:v>0.83569828230022403</c:v>
                </c:pt>
                <c:pt idx="104304">
                  <c:v>0.83607169529499636</c:v>
                </c:pt>
                <c:pt idx="104305">
                  <c:v>0.83582089552238814</c:v>
                </c:pt>
                <c:pt idx="104306">
                  <c:v>0.83544776119402997</c:v>
                </c:pt>
                <c:pt idx="104307">
                  <c:v>0.83575961179544622</c:v>
                </c:pt>
                <c:pt idx="104308">
                  <c:v>0.83569828230022403</c:v>
                </c:pt>
                <c:pt idx="104309">
                  <c:v>0.8363840119536794</c:v>
                </c:pt>
                <c:pt idx="104310">
                  <c:v>0.83632286995515692</c:v>
                </c:pt>
                <c:pt idx="104311">
                  <c:v>0.8362616822429908</c:v>
                </c:pt>
                <c:pt idx="104312">
                  <c:v>0.8362616822429908</c:v>
                </c:pt>
                <c:pt idx="104313">
                  <c:v>0.83663551401869163</c:v>
                </c:pt>
                <c:pt idx="104314">
                  <c:v>0.83620044876589394</c:v>
                </c:pt>
                <c:pt idx="104315">
                  <c:v>0.83620044876589394</c:v>
                </c:pt>
                <c:pt idx="104316">
                  <c:v>0.83563690698543147</c:v>
                </c:pt>
                <c:pt idx="104317">
                  <c:v>0.83563690698543147</c:v>
                </c:pt>
                <c:pt idx="104318">
                  <c:v>0.83594917787742895</c:v>
                </c:pt>
                <c:pt idx="104319">
                  <c:v>0.83563690698543147</c:v>
                </c:pt>
                <c:pt idx="104320">
                  <c:v>0.83563690698543147</c:v>
                </c:pt>
                <c:pt idx="104321">
                  <c:v>0.83557548579970109</c:v>
                </c:pt>
                <c:pt idx="104322">
                  <c:v>0.83557548579970109</c:v>
                </c:pt>
                <c:pt idx="104323">
                  <c:v>0.83557548579970109</c:v>
                </c:pt>
                <c:pt idx="104324">
                  <c:v>0.83588785046728986</c:v>
                </c:pt>
                <c:pt idx="104325">
                  <c:v>0.83594917787742895</c:v>
                </c:pt>
                <c:pt idx="104326">
                  <c:v>0.8362616822429908</c:v>
                </c:pt>
                <c:pt idx="104327">
                  <c:v>0.8362616822429908</c:v>
                </c:pt>
                <c:pt idx="104328">
                  <c:v>0.83594917787742895</c:v>
                </c:pt>
                <c:pt idx="104329">
                  <c:v>0.83594917787742895</c:v>
                </c:pt>
                <c:pt idx="104330">
                  <c:v>0.83563690698543147</c:v>
                </c:pt>
                <c:pt idx="104331">
                  <c:v>0.83569828230022403</c:v>
                </c:pt>
                <c:pt idx="104332">
                  <c:v>0.83532486930545191</c:v>
                </c:pt>
                <c:pt idx="104333">
                  <c:v>0.83569828230022403</c:v>
                </c:pt>
                <c:pt idx="104334">
                  <c:v>0.83601045946955543</c:v>
                </c:pt>
                <c:pt idx="104335">
                  <c:v>0.83563690698543147</c:v>
                </c:pt>
                <c:pt idx="104336">
                  <c:v>0.83594917787742895</c:v>
                </c:pt>
                <c:pt idx="104337">
                  <c:v>0.83588785046728986</c:v>
                </c:pt>
                <c:pt idx="104338">
                  <c:v>0.83620044876589394</c:v>
                </c:pt>
                <c:pt idx="104339">
                  <c:v>0.83651328095772548</c:v>
                </c:pt>
                <c:pt idx="104340">
                  <c:v>0.83613916947250277</c:v>
                </c:pt>
                <c:pt idx="104341">
                  <c:v>0.83607784431137722</c:v>
                </c:pt>
                <c:pt idx="104342">
                  <c:v>0.83607784431137722</c:v>
                </c:pt>
                <c:pt idx="104343">
                  <c:v>0.83639086484462755</c:v>
                </c:pt>
                <c:pt idx="104344">
                  <c:v>0.83645209580838309</c:v>
                </c:pt>
                <c:pt idx="104345">
                  <c:v>0.83651328095772548</c:v>
                </c:pt>
                <c:pt idx="104346">
                  <c:v>0.83588785046728986</c:v>
                </c:pt>
                <c:pt idx="104347">
                  <c:v>0.8362616822429908</c:v>
                </c:pt>
                <c:pt idx="104348">
                  <c:v>0.83620044876589394</c:v>
                </c:pt>
                <c:pt idx="104349">
                  <c:v>0.83588785046728986</c:v>
                </c:pt>
                <c:pt idx="104350">
                  <c:v>0.83557548579970109</c:v>
                </c:pt>
                <c:pt idx="104351">
                  <c:v>0.83569828230022403</c:v>
                </c:pt>
                <c:pt idx="104352">
                  <c:v>0.83563690698543147</c:v>
                </c:pt>
                <c:pt idx="104353">
                  <c:v>0.83594917787742895</c:v>
                </c:pt>
                <c:pt idx="104354">
                  <c:v>0.83594917787742895</c:v>
                </c:pt>
                <c:pt idx="104355">
                  <c:v>0.83594917787742895</c:v>
                </c:pt>
                <c:pt idx="104356">
                  <c:v>0.83588785046728986</c:v>
                </c:pt>
                <c:pt idx="104357">
                  <c:v>0.83588785046728986</c:v>
                </c:pt>
                <c:pt idx="104358">
                  <c:v>0.83594917787742895</c:v>
                </c:pt>
                <c:pt idx="104359">
                  <c:v>0.83594917787742895</c:v>
                </c:pt>
                <c:pt idx="104360">
                  <c:v>0.83594917787742895</c:v>
                </c:pt>
                <c:pt idx="104361">
                  <c:v>0.83563690698543147</c:v>
                </c:pt>
                <c:pt idx="104362">
                  <c:v>0.83594917787742895</c:v>
                </c:pt>
                <c:pt idx="104363">
                  <c:v>0.83594917787742895</c:v>
                </c:pt>
                <c:pt idx="104364">
                  <c:v>0.83594917787742895</c:v>
                </c:pt>
                <c:pt idx="104365">
                  <c:v>0.83588785046728986</c:v>
                </c:pt>
                <c:pt idx="104366">
                  <c:v>0.83620044876589394</c:v>
                </c:pt>
                <c:pt idx="104367">
                  <c:v>0.83645209580838309</c:v>
                </c:pt>
                <c:pt idx="104368">
                  <c:v>0.83607784431137722</c:v>
                </c:pt>
                <c:pt idx="104369">
                  <c:v>0.83607784431137722</c:v>
                </c:pt>
                <c:pt idx="104370">
                  <c:v>0.83576505798728018</c:v>
                </c:pt>
                <c:pt idx="104371">
                  <c:v>0.83545250560957374</c:v>
                </c:pt>
                <c:pt idx="104372">
                  <c:v>0.83582647718773384</c:v>
                </c:pt>
                <c:pt idx="104373">
                  <c:v>0.83588785046728986</c:v>
                </c:pt>
                <c:pt idx="104374">
                  <c:v>0.83588785046728986</c:v>
                </c:pt>
                <c:pt idx="104375">
                  <c:v>0.83588785046728986</c:v>
                </c:pt>
                <c:pt idx="104376">
                  <c:v>0.83582647718773384</c:v>
                </c:pt>
                <c:pt idx="104377">
                  <c:v>0.83582647718773384</c:v>
                </c:pt>
                <c:pt idx="104378">
                  <c:v>0.83594917787742895</c:v>
                </c:pt>
                <c:pt idx="104379">
                  <c:v>0.83588785046728986</c:v>
                </c:pt>
                <c:pt idx="104380">
                  <c:v>0.83551401869158892</c:v>
                </c:pt>
                <c:pt idx="104381">
                  <c:v>0.83551401869158892</c:v>
                </c:pt>
                <c:pt idx="104382">
                  <c:v>0.83551401869158892</c:v>
                </c:pt>
                <c:pt idx="104383">
                  <c:v>0.83588785046728986</c:v>
                </c:pt>
                <c:pt idx="104384">
                  <c:v>0.83594917787742895</c:v>
                </c:pt>
                <c:pt idx="104385">
                  <c:v>0.83557548579970109</c:v>
                </c:pt>
                <c:pt idx="104386">
                  <c:v>0.83588785046728986</c:v>
                </c:pt>
                <c:pt idx="104387">
                  <c:v>0.83588785046728986</c:v>
                </c:pt>
                <c:pt idx="104388">
                  <c:v>0.83594917787742895</c:v>
                </c:pt>
                <c:pt idx="104389">
                  <c:v>0.8362616822429908</c:v>
                </c:pt>
                <c:pt idx="104390">
                  <c:v>0.83613916947250277</c:v>
                </c:pt>
                <c:pt idx="104391">
                  <c:v>0.8360164732309997</c:v>
                </c:pt>
                <c:pt idx="104392">
                  <c:v>0.83626826526789066</c:v>
                </c:pt>
                <c:pt idx="104393">
                  <c:v>0.83626826526789066</c:v>
                </c:pt>
                <c:pt idx="104394">
                  <c:v>0.83595505617977539</c:v>
                </c:pt>
                <c:pt idx="104395">
                  <c:v>0.83632958801498136</c:v>
                </c:pt>
                <c:pt idx="104396">
                  <c:v>0.83632958801498136</c:v>
                </c:pt>
                <c:pt idx="104397">
                  <c:v>0.83558052434456942</c:v>
                </c:pt>
                <c:pt idx="104398">
                  <c:v>0.83607784431137722</c:v>
                </c:pt>
                <c:pt idx="104399">
                  <c:v>0.83613916947250277</c:v>
                </c:pt>
                <c:pt idx="104400">
                  <c:v>0.83613916947250277</c:v>
                </c:pt>
                <c:pt idx="104401">
                  <c:v>0.83613916947250277</c:v>
                </c:pt>
                <c:pt idx="104402">
                  <c:v>0.83613916947250277</c:v>
                </c:pt>
                <c:pt idx="104403">
                  <c:v>0.83613916947250277</c:v>
                </c:pt>
                <c:pt idx="104404">
                  <c:v>0.83607784431137722</c:v>
                </c:pt>
                <c:pt idx="104405">
                  <c:v>0.83645209580838309</c:v>
                </c:pt>
                <c:pt idx="104406">
                  <c:v>0.83613916947250277</c:v>
                </c:pt>
                <c:pt idx="104407">
                  <c:v>0.83607784431137722</c:v>
                </c:pt>
                <c:pt idx="104408">
                  <c:v>0.83607784431137722</c:v>
                </c:pt>
                <c:pt idx="104409">
                  <c:v>0.83613916947250277</c:v>
                </c:pt>
                <c:pt idx="104410">
                  <c:v>0.83613916947250277</c:v>
                </c:pt>
                <c:pt idx="104411">
                  <c:v>0.83576505798728018</c:v>
                </c:pt>
                <c:pt idx="104412">
                  <c:v>0.83570359281437123</c:v>
                </c:pt>
                <c:pt idx="104413">
                  <c:v>0.8360164732309997</c:v>
                </c:pt>
                <c:pt idx="104414">
                  <c:v>0.83632958801498136</c:v>
                </c:pt>
                <c:pt idx="104415">
                  <c:v>0.83632958801498136</c:v>
                </c:pt>
                <c:pt idx="104416">
                  <c:v>0.83639086484462755</c:v>
                </c:pt>
                <c:pt idx="104417">
                  <c:v>0.83607784431137722</c:v>
                </c:pt>
                <c:pt idx="104418">
                  <c:v>0.83576505798728018</c:v>
                </c:pt>
                <c:pt idx="104419">
                  <c:v>0.83582647718773384</c:v>
                </c:pt>
                <c:pt idx="104420">
                  <c:v>0.83551401869158892</c:v>
                </c:pt>
                <c:pt idx="104421">
                  <c:v>0.83557548579970109</c:v>
                </c:pt>
                <c:pt idx="104422">
                  <c:v>0.83557548579970109</c:v>
                </c:pt>
                <c:pt idx="104423">
                  <c:v>0.83557548579970109</c:v>
                </c:pt>
                <c:pt idx="104424">
                  <c:v>0.83557548579970109</c:v>
                </c:pt>
                <c:pt idx="104425">
                  <c:v>0.83563690698543147</c:v>
                </c:pt>
                <c:pt idx="104426">
                  <c:v>0.83557548579970109</c:v>
                </c:pt>
                <c:pt idx="104427">
                  <c:v>0.83557548579970109</c:v>
                </c:pt>
                <c:pt idx="104428">
                  <c:v>0.83588785046728986</c:v>
                </c:pt>
                <c:pt idx="104429">
                  <c:v>0.83551401869158892</c:v>
                </c:pt>
                <c:pt idx="104430">
                  <c:v>0.83551401869158892</c:v>
                </c:pt>
                <c:pt idx="104431">
                  <c:v>0.83545250560957374</c:v>
                </c:pt>
                <c:pt idx="104432">
                  <c:v>0.83588785046728986</c:v>
                </c:pt>
                <c:pt idx="104433">
                  <c:v>0.83607169529499636</c:v>
                </c:pt>
                <c:pt idx="104434">
                  <c:v>0.83613288540500197</c:v>
                </c:pt>
                <c:pt idx="104435">
                  <c:v>0.83613288540500197</c:v>
                </c:pt>
                <c:pt idx="104436">
                  <c:v>0.83613288540500197</c:v>
                </c:pt>
                <c:pt idx="104437">
                  <c:v>0.83575961179544622</c:v>
                </c:pt>
                <c:pt idx="104438">
                  <c:v>0.83601045946955543</c:v>
                </c:pt>
                <c:pt idx="104439">
                  <c:v>0.83594917787742895</c:v>
                </c:pt>
                <c:pt idx="104440">
                  <c:v>0.83588785046728986</c:v>
                </c:pt>
                <c:pt idx="104441">
                  <c:v>0.83588785046728986</c:v>
                </c:pt>
                <c:pt idx="104442">
                  <c:v>0.83620044876589394</c:v>
                </c:pt>
                <c:pt idx="104443">
                  <c:v>0.83613916947250277</c:v>
                </c:pt>
                <c:pt idx="104444">
                  <c:v>0.83582647718773373</c:v>
                </c:pt>
                <c:pt idx="104445">
                  <c:v>0.83620044876589394</c:v>
                </c:pt>
                <c:pt idx="104446">
                  <c:v>0.83620044876589394</c:v>
                </c:pt>
                <c:pt idx="104447">
                  <c:v>0.83657442034405394</c:v>
                </c:pt>
                <c:pt idx="104448">
                  <c:v>0.8362616822429908</c:v>
                </c:pt>
                <c:pt idx="104449">
                  <c:v>0.8362616822429908</c:v>
                </c:pt>
                <c:pt idx="104450">
                  <c:v>0.83663551401869163</c:v>
                </c:pt>
                <c:pt idx="104451">
                  <c:v>0.83588785046728986</c:v>
                </c:pt>
                <c:pt idx="104452">
                  <c:v>0.83594917787742895</c:v>
                </c:pt>
                <c:pt idx="104453">
                  <c:v>0.83601045946955543</c:v>
                </c:pt>
                <c:pt idx="104454">
                  <c:v>0.83601045946955543</c:v>
                </c:pt>
                <c:pt idx="104455">
                  <c:v>0.83601045946955543</c:v>
                </c:pt>
                <c:pt idx="104456">
                  <c:v>0.83569828230022403</c:v>
                </c:pt>
                <c:pt idx="104457">
                  <c:v>0.83569828230022403</c:v>
                </c:pt>
                <c:pt idx="104458">
                  <c:v>0.83607169529499636</c:v>
                </c:pt>
                <c:pt idx="104459">
                  <c:v>0.83575961179544622</c:v>
                </c:pt>
                <c:pt idx="104460">
                  <c:v>0.83544776119402997</c:v>
                </c:pt>
                <c:pt idx="104461">
                  <c:v>0.83582089552238814</c:v>
                </c:pt>
                <c:pt idx="104462">
                  <c:v>0.83582089552238814</c:v>
                </c:pt>
                <c:pt idx="104463">
                  <c:v>0.83550913838120111</c:v>
                </c:pt>
                <c:pt idx="104464">
                  <c:v>0.83588213353226415</c:v>
                </c:pt>
                <c:pt idx="104465">
                  <c:v>0.83588213353226415</c:v>
                </c:pt>
                <c:pt idx="104466">
                  <c:v>0.83588213353226415</c:v>
                </c:pt>
                <c:pt idx="104467">
                  <c:v>0.83550913838120111</c:v>
                </c:pt>
                <c:pt idx="104468">
                  <c:v>0.83582089552238814</c:v>
                </c:pt>
                <c:pt idx="104469">
                  <c:v>0.83575961179544622</c:v>
                </c:pt>
                <c:pt idx="104470">
                  <c:v>0.83575961179544622</c:v>
                </c:pt>
                <c:pt idx="104471">
                  <c:v>0.83575961179544622</c:v>
                </c:pt>
                <c:pt idx="104472">
                  <c:v>0.83575961179544622</c:v>
                </c:pt>
                <c:pt idx="104473">
                  <c:v>0.83588213353226415</c:v>
                </c:pt>
                <c:pt idx="104474">
                  <c:v>0.83588213353226415</c:v>
                </c:pt>
                <c:pt idx="104475">
                  <c:v>0.83613288540500197</c:v>
                </c:pt>
                <c:pt idx="104476">
                  <c:v>0.83575961179544622</c:v>
                </c:pt>
                <c:pt idx="104477">
                  <c:v>0.83544776119402997</c:v>
                </c:pt>
                <c:pt idx="104478">
                  <c:v>0.83575961179544622</c:v>
                </c:pt>
                <c:pt idx="104479">
                  <c:v>0.83569828230022403</c:v>
                </c:pt>
                <c:pt idx="104480">
                  <c:v>0.83607169529499625</c:v>
                </c:pt>
                <c:pt idx="104481">
                  <c:v>0.8363840119536794</c:v>
                </c:pt>
                <c:pt idx="104482">
                  <c:v>0.8363840119536794</c:v>
                </c:pt>
                <c:pt idx="104483">
                  <c:v>0.83601045946955543</c:v>
                </c:pt>
                <c:pt idx="104484">
                  <c:v>0.83594917787742895</c:v>
                </c:pt>
                <c:pt idx="104485">
                  <c:v>0.83563690698543147</c:v>
                </c:pt>
                <c:pt idx="104486">
                  <c:v>0.83582089552238814</c:v>
                </c:pt>
                <c:pt idx="104487">
                  <c:v>0.83588213353226415</c:v>
                </c:pt>
                <c:pt idx="104488">
                  <c:v>0.83588213353226415</c:v>
                </c:pt>
                <c:pt idx="104489">
                  <c:v>0.83625512868332708</c:v>
                </c:pt>
                <c:pt idx="104490">
                  <c:v>0.83625512868332708</c:v>
                </c:pt>
                <c:pt idx="104491">
                  <c:v>0.83625512868332708</c:v>
                </c:pt>
                <c:pt idx="104492">
                  <c:v>0.83588213353226415</c:v>
                </c:pt>
                <c:pt idx="104493">
                  <c:v>0.83594332587621178</c:v>
                </c:pt>
                <c:pt idx="104494">
                  <c:v>0.83557046979865779</c:v>
                </c:pt>
                <c:pt idx="104495">
                  <c:v>0.83557046979865779</c:v>
                </c:pt>
                <c:pt idx="104496">
                  <c:v>0.8356317554975774</c:v>
                </c:pt>
                <c:pt idx="104497">
                  <c:v>0.83594332587621178</c:v>
                </c:pt>
                <c:pt idx="104498">
                  <c:v>0.83594332587621178</c:v>
                </c:pt>
                <c:pt idx="104499">
                  <c:v>0.83594332587621178</c:v>
                </c:pt>
                <c:pt idx="104500">
                  <c:v>0.83582089552238814</c:v>
                </c:pt>
                <c:pt idx="104501">
                  <c:v>0.8363840119536794</c:v>
                </c:pt>
                <c:pt idx="104502">
                  <c:v>0.8363840119536794</c:v>
                </c:pt>
                <c:pt idx="104503">
                  <c:v>0.83632286995515692</c:v>
                </c:pt>
                <c:pt idx="104504">
                  <c:v>0.83601045946955543</c:v>
                </c:pt>
                <c:pt idx="104505">
                  <c:v>0.83632286995515692</c:v>
                </c:pt>
                <c:pt idx="104506">
                  <c:v>0.8363840119536794</c:v>
                </c:pt>
                <c:pt idx="104507">
                  <c:v>0.83644510828976859</c:v>
                </c:pt>
                <c:pt idx="104508">
                  <c:v>0.83607169529499625</c:v>
                </c:pt>
                <c:pt idx="104509">
                  <c:v>0.83607169529499625</c:v>
                </c:pt>
                <c:pt idx="104510">
                  <c:v>0.83575961179544611</c:v>
                </c:pt>
                <c:pt idx="104511">
                  <c:v>0.8363840119536794</c:v>
                </c:pt>
                <c:pt idx="104512">
                  <c:v>0.83632286995515692</c:v>
                </c:pt>
                <c:pt idx="104513">
                  <c:v>0.83632286995515692</c:v>
                </c:pt>
                <c:pt idx="104514">
                  <c:v>0.83601045946955543</c:v>
                </c:pt>
                <c:pt idx="104515">
                  <c:v>0.83601045946955543</c:v>
                </c:pt>
                <c:pt idx="104516">
                  <c:v>0.8362616822429908</c:v>
                </c:pt>
                <c:pt idx="104517">
                  <c:v>0.83645209580838309</c:v>
                </c:pt>
                <c:pt idx="104518">
                  <c:v>0.83639086484462755</c:v>
                </c:pt>
                <c:pt idx="104519">
                  <c:v>0.83607784431137722</c:v>
                </c:pt>
                <c:pt idx="104520">
                  <c:v>0.83582647718773373</c:v>
                </c:pt>
                <c:pt idx="104521">
                  <c:v>0.8362616822429908</c:v>
                </c:pt>
                <c:pt idx="104522">
                  <c:v>0.83551401869158892</c:v>
                </c:pt>
                <c:pt idx="104523">
                  <c:v>0.83557548579970109</c:v>
                </c:pt>
                <c:pt idx="104524">
                  <c:v>0.83557548579970109</c:v>
                </c:pt>
                <c:pt idx="104525">
                  <c:v>0.83563690698543147</c:v>
                </c:pt>
                <c:pt idx="104526">
                  <c:v>0.83569828230022403</c:v>
                </c:pt>
                <c:pt idx="104527">
                  <c:v>0.83588785046728986</c:v>
                </c:pt>
                <c:pt idx="104528">
                  <c:v>0.83613916947250277</c:v>
                </c:pt>
                <c:pt idx="104529">
                  <c:v>0.83607784431137722</c:v>
                </c:pt>
                <c:pt idx="104530">
                  <c:v>0.83639086484462755</c:v>
                </c:pt>
                <c:pt idx="104531">
                  <c:v>0.8360164732309997</c:v>
                </c:pt>
                <c:pt idx="104532">
                  <c:v>0.83607784431137722</c:v>
                </c:pt>
                <c:pt idx="104533">
                  <c:v>0.83607784431137722</c:v>
                </c:pt>
                <c:pt idx="104534">
                  <c:v>0.83607784431137722</c:v>
                </c:pt>
                <c:pt idx="104535">
                  <c:v>0.83607784431137722</c:v>
                </c:pt>
                <c:pt idx="104536">
                  <c:v>0.83607784431137722</c:v>
                </c:pt>
                <c:pt idx="104537">
                  <c:v>0.83645209580838309</c:v>
                </c:pt>
                <c:pt idx="104538">
                  <c:v>0.83576505798728018</c:v>
                </c:pt>
                <c:pt idx="104539">
                  <c:v>0.83613916947250277</c:v>
                </c:pt>
                <c:pt idx="104540">
                  <c:v>0.83620044876589394</c:v>
                </c:pt>
                <c:pt idx="104541">
                  <c:v>0.83620044876589394</c:v>
                </c:pt>
                <c:pt idx="104542">
                  <c:v>0.83620044876589394</c:v>
                </c:pt>
                <c:pt idx="104543">
                  <c:v>0.83588785046728986</c:v>
                </c:pt>
                <c:pt idx="104544">
                  <c:v>0.8362616822429908</c:v>
                </c:pt>
                <c:pt idx="104545">
                  <c:v>0.83582647718773384</c:v>
                </c:pt>
                <c:pt idx="104546">
                  <c:v>0.83588785046728986</c:v>
                </c:pt>
                <c:pt idx="104547">
                  <c:v>0.8362616822429908</c:v>
                </c:pt>
                <c:pt idx="104548">
                  <c:v>0.83620044876589394</c:v>
                </c:pt>
                <c:pt idx="104549">
                  <c:v>0.83620044876589394</c:v>
                </c:pt>
                <c:pt idx="104550">
                  <c:v>0.83613916947250277</c:v>
                </c:pt>
                <c:pt idx="104551">
                  <c:v>0.83613916947250277</c:v>
                </c:pt>
                <c:pt idx="104552">
                  <c:v>0.83639086484462755</c:v>
                </c:pt>
                <c:pt idx="104553">
                  <c:v>0.83645209580838309</c:v>
                </c:pt>
                <c:pt idx="104554">
                  <c:v>0.83620044876589394</c:v>
                </c:pt>
                <c:pt idx="104555">
                  <c:v>0.8362616822429908</c:v>
                </c:pt>
                <c:pt idx="104556">
                  <c:v>0.83620044876589394</c:v>
                </c:pt>
                <c:pt idx="104557">
                  <c:v>0.83582647718773373</c:v>
                </c:pt>
                <c:pt idx="104558">
                  <c:v>0.83613916947250277</c:v>
                </c:pt>
                <c:pt idx="104559">
                  <c:v>0.83576505798728018</c:v>
                </c:pt>
                <c:pt idx="104560">
                  <c:v>0.83613916947250277</c:v>
                </c:pt>
                <c:pt idx="104561">
                  <c:v>0.83588785046728986</c:v>
                </c:pt>
                <c:pt idx="104562">
                  <c:v>0.83557548579970109</c:v>
                </c:pt>
                <c:pt idx="104563">
                  <c:v>0.83563690698543147</c:v>
                </c:pt>
                <c:pt idx="104564">
                  <c:v>0.83563690698543147</c:v>
                </c:pt>
                <c:pt idx="104565">
                  <c:v>0.83594917787742895</c:v>
                </c:pt>
                <c:pt idx="104566">
                  <c:v>0.83594917787742895</c:v>
                </c:pt>
                <c:pt idx="104567">
                  <c:v>0.83588785046728986</c:v>
                </c:pt>
                <c:pt idx="104568">
                  <c:v>0.83582647718773384</c:v>
                </c:pt>
                <c:pt idx="104569">
                  <c:v>0.83620044876589394</c:v>
                </c:pt>
                <c:pt idx="104570">
                  <c:v>0.83620044876589394</c:v>
                </c:pt>
                <c:pt idx="104571">
                  <c:v>0.83613916947250277</c:v>
                </c:pt>
                <c:pt idx="104572">
                  <c:v>0.83576505798728018</c:v>
                </c:pt>
                <c:pt idx="104573">
                  <c:v>0.83582647718773373</c:v>
                </c:pt>
                <c:pt idx="104574">
                  <c:v>0.8362616822429908</c:v>
                </c:pt>
                <c:pt idx="104575">
                  <c:v>0.8362616822429908</c:v>
                </c:pt>
                <c:pt idx="104576">
                  <c:v>0.8362616822429908</c:v>
                </c:pt>
                <c:pt idx="104577">
                  <c:v>0.8362616822429908</c:v>
                </c:pt>
                <c:pt idx="104578">
                  <c:v>0.8362616822429908</c:v>
                </c:pt>
                <c:pt idx="104579">
                  <c:v>0.83620044876589394</c:v>
                </c:pt>
                <c:pt idx="104580">
                  <c:v>0.83613916947250277</c:v>
                </c:pt>
                <c:pt idx="104581">
                  <c:v>0.83620044876589394</c:v>
                </c:pt>
                <c:pt idx="104582">
                  <c:v>0.8362616822429908</c:v>
                </c:pt>
                <c:pt idx="104583">
                  <c:v>0.8362616822429908</c:v>
                </c:pt>
                <c:pt idx="104584">
                  <c:v>0.83657442034405394</c:v>
                </c:pt>
                <c:pt idx="104585">
                  <c:v>0.83657442034405394</c:v>
                </c:pt>
                <c:pt idx="104586">
                  <c:v>0.8362616822429908</c:v>
                </c:pt>
                <c:pt idx="104587">
                  <c:v>0.83594917787742895</c:v>
                </c:pt>
                <c:pt idx="104588">
                  <c:v>0.8362616822429908</c:v>
                </c:pt>
                <c:pt idx="104589">
                  <c:v>0.83663551401869163</c:v>
                </c:pt>
                <c:pt idx="104590">
                  <c:v>0.83601045946955543</c:v>
                </c:pt>
                <c:pt idx="104591">
                  <c:v>0.83607169529499625</c:v>
                </c:pt>
                <c:pt idx="104592">
                  <c:v>0.83607169529499625</c:v>
                </c:pt>
                <c:pt idx="104593">
                  <c:v>0.83607169529499625</c:v>
                </c:pt>
                <c:pt idx="104594">
                  <c:v>0.83601045946955543</c:v>
                </c:pt>
                <c:pt idx="104595">
                  <c:v>0.83594917787742895</c:v>
                </c:pt>
                <c:pt idx="104596">
                  <c:v>0.8362616822429908</c:v>
                </c:pt>
                <c:pt idx="104597">
                  <c:v>0.83620044876589394</c:v>
                </c:pt>
                <c:pt idx="104598">
                  <c:v>0.83594917787742895</c:v>
                </c:pt>
                <c:pt idx="104599">
                  <c:v>0.83607169529499625</c:v>
                </c:pt>
                <c:pt idx="104600">
                  <c:v>0.83575961179544611</c:v>
                </c:pt>
                <c:pt idx="104601">
                  <c:v>0.83575961179544611</c:v>
                </c:pt>
                <c:pt idx="104602">
                  <c:v>0.83613288540500197</c:v>
                </c:pt>
                <c:pt idx="104603">
                  <c:v>0.83575961179544611</c:v>
                </c:pt>
                <c:pt idx="104604">
                  <c:v>0.83644510828976859</c:v>
                </c:pt>
                <c:pt idx="104605">
                  <c:v>0.83644510828976859</c:v>
                </c:pt>
                <c:pt idx="104606">
                  <c:v>0.83607169529499625</c:v>
                </c:pt>
                <c:pt idx="104607">
                  <c:v>0.83613288540500197</c:v>
                </c:pt>
                <c:pt idx="104608">
                  <c:v>0.83619402985074631</c:v>
                </c:pt>
                <c:pt idx="104609">
                  <c:v>0.83582089552238814</c:v>
                </c:pt>
                <c:pt idx="104610">
                  <c:v>0.83575961179544622</c:v>
                </c:pt>
                <c:pt idx="104611">
                  <c:v>0.83582089552238814</c:v>
                </c:pt>
                <c:pt idx="104612">
                  <c:v>0.83613288540500197</c:v>
                </c:pt>
                <c:pt idx="104613">
                  <c:v>0.8363840119536794</c:v>
                </c:pt>
                <c:pt idx="104614">
                  <c:v>0.83632286995515692</c:v>
                </c:pt>
                <c:pt idx="104615">
                  <c:v>0.83607169529499625</c:v>
                </c:pt>
                <c:pt idx="104616">
                  <c:v>0.8363840119536794</c:v>
                </c:pt>
                <c:pt idx="104617">
                  <c:v>0.83607169529499625</c:v>
                </c:pt>
                <c:pt idx="104618">
                  <c:v>0.83607169529499625</c:v>
                </c:pt>
                <c:pt idx="104619">
                  <c:v>0.83613288540500197</c:v>
                </c:pt>
                <c:pt idx="104620">
                  <c:v>0.83550913838120111</c:v>
                </c:pt>
                <c:pt idx="104621">
                  <c:v>0.83588213353226415</c:v>
                </c:pt>
                <c:pt idx="104622">
                  <c:v>0.83550913838120111</c:v>
                </c:pt>
                <c:pt idx="104623">
                  <c:v>0.83594332587621178</c:v>
                </c:pt>
                <c:pt idx="104624">
                  <c:v>0.83594332587621178</c:v>
                </c:pt>
                <c:pt idx="104625">
                  <c:v>0.83557046979865779</c:v>
                </c:pt>
                <c:pt idx="104626">
                  <c:v>0.83594332587621178</c:v>
                </c:pt>
                <c:pt idx="104627">
                  <c:v>0.83594332587621178</c:v>
                </c:pt>
                <c:pt idx="104628">
                  <c:v>0.83588213353226415</c:v>
                </c:pt>
                <c:pt idx="104629">
                  <c:v>0.83613288540500197</c:v>
                </c:pt>
                <c:pt idx="104630">
                  <c:v>0.83607169529499625</c:v>
                </c:pt>
                <c:pt idx="104631">
                  <c:v>0.83607169529499625</c:v>
                </c:pt>
                <c:pt idx="104632">
                  <c:v>0.83569828230022403</c:v>
                </c:pt>
                <c:pt idx="104633">
                  <c:v>0.83607169529499625</c:v>
                </c:pt>
                <c:pt idx="104634">
                  <c:v>0.83569828230022403</c:v>
                </c:pt>
                <c:pt idx="104635">
                  <c:v>0.83607169529499625</c:v>
                </c:pt>
                <c:pt idx="104636">
                  <c:v>0.83607169529499625</c:v>
                </c:pt>
                <c:pt idx="104637">
                  <c:v>0.83575961179544622</c:v>
                </c:pt>
                <c:pt idx="104638">
                  <c:v>0.83575961179544622</c:v>
                </c:pt>
                <c:pt idx="104639">
                  <c:v>0.83644510828976859</c:v>
                </c:pt>
                <c:pt idx="104640">
                  <c:v>0.83607169529499625</c:v>
                </c:pt>
                <c:pt idx="104641">
                  <c:v>0.83613288540500197</c:v>
                </c:pt>
                <c:pt idx="104642">
                  <c:v>0.83644510828976859</c:v>
                </c:pt>
                <c:pt idx="104643">
                  <c:v>0.83601045946955543</c:v>
                </c:pt>
                <c:pt idx="104644">
                  <c:v>0.83601045946955543</c:v>
                </c:pt>
                <c:pt idx="104645">
                  <c:v>0.83632286995515692</c:v>
                </c:pt>
                <c:pt idx="104646">
                  <c:v>0.83594917787742895</c:v>
                </c:pt>
                <c:pt idx="104647">
                  <c:v>0.83594917787742895</c:v>
                </c:pt>
                <c:pt idx="104648">
                  <c:v>0.8363840119536794</c:v>
                </c:pt>
                <c:pt idx="104649">
                  <c:v>0.83607169529499625</c:v>
                </c:pt>
                <c:pt idx="104650">
                  <c:v>0.83613288540500197</c:v>
                </c:pt>
                <c:pt idx="104651">
                  <c:v>0.83625512868332708</c:v>
                </c:pt>
                <c:pt idx="104652">
                  <c:v>0.83594332587621178</c:v>
                </c:pt>
                <c:pt idx="104653">
                  <c:v>0.83594332587621178</c:v>
                </c:pt>
                <c:pt idx="104654">
                  <c:v>0.83557046979865779</c:v>
                </c:pt>
                <c:pt idx="104655">
                  <c:v>0.83582089552238814</c:v>
                </c:pt>
                <c:pt idx="104656">
                  <c:v>0.83582089552238814</c:v>
                </c:pt>
                <c:pt idx="104657">
                  <c:v>0.83582089552238814</c:v>
                </c:pt>
                <c:pt idx="104658">
                  <c:v>0.83575961179544622</c:v>
                </c:pt>
                <c:pt idx="104659">
                  <c:v>0.83538633818589025</c:v>
                </c:pt>
                <c:pt idx="104660">
                  <c:v>0.83569828230022403</c:v>
                </c:pt>
                <c:pt idx="104661">
                  <c:v>0.83569828230022403</c:v>
                </c:pt>
                <c:pt idx="104662">
                  <c:v>0.83538633818589025</c:v>
                </c:pt>
                <c:pt idx="104663">
                  <c:v>0.83569828230022403</c:v>
                </c:pt>
                <c:pt idx="104664">
                  <c:v>0.83569828230022403</c:v>
                </c:pt>
                <c:pt idx="104665">
                  <c:v>0.83569828230022403</c:v>
                </c:pt>
                <c:pt idx="104666">
                  <c:v>0.8363840119536794</c:v>
                </c:pt>
                <c:pt idx="104667">
                  <c:v>0.83632286995515692</c:v>
                </c:pt>
                <c:pt idx="104668">
                  <c:v>0.83594917787742895</c:v>
                </c:pt>
                <c:pt idx="104669">
                  <c:v>0.8362616822429908</c:v>
                </c:pt>
                <c:pt idx="104670">
                  <c:v>0.8362616822429908</c:v>
                </c:pt>
                <c:pt idx="104671">
                  <c:v>0.8362616822429908</c:v>
                </c:pt>
                <c:pt idx="104672">
                  <c:v>0.83594917787742895</c:v>
                </c:pt>
                <c:pt idx="104673">
                  <c:v>0.83594917787742895</c:v>
                </c:pt>
                <c:pt idx="104674">
                  <c:v>0.83632286995515692</c:v>
                </c:pt>
                <c:pt idx="104675">
                  <c:v>0.83669656203288478</c:v>
                </c:pt>
                <c:pt idx="104676">
                  <c:v>0.8363840119536794</c:v>
                </c:pt>
                <c:pt idx="104677">
                  <c:v>0.83569828230022403</c:v>
                </c:pt>
                <c:pt idx="104678">
                  <c:v>0.83575961179544622</c:v>
                </c:pt>
                <c:pt idx="104679">
                  <c:v>0.83550913838120111</c:v>
                </c:pt>
                <c:pt idx="104680">
                  <c:v>0.83550913838120111</c:v>
                </c:pt>
                <c:pt idx="104681">
                  <c:v>0.83582089552238814</c:v>
                </c:pt>
                <c:pt idx="104682">
                  <c:v>0.83575961179544622</c:v>
                </c:pt>
                <c:pt idx="104683">
                  <c:v>0.83607169529499636</c:v>
                </c:pt>
                <c:pt idx="104684">
                  <c:v>0.83538633818589025</c:v>
                </c:pt>
                <c:pt idx="104685">
                  <c:v>0.83582089552238814</c:v>
                </c:pt>
                <c:pt idx="104686">
                  <c:v>0.83544776119402997</c:v>
                </c:pt>
                <c:pt idx="104687">
                  <c:v>0.83582089552238814</c:v>
                </c:pt>
                <c:pt idx="104688">
                  <c:v>0.83557046979865779</c:v>
                </c:pt>
                <c:pt idx="104689">
                  <c:v>0.83588213353226415</c:v>
                </c:pt>
                <c:pt idx="104690">
                  <c:v>0.83588213353226415</c:v>
                </c:pt>
                <c:pt idx="104691">
                  <c:v>0.83588213353226415</c:v>
                </c:pt>
                <c:pt idx="104692">
                  <c:v>0.83582089552238814</c:v>
                </c:pt>
                <c:pt idx="104693">
                  <c:v>0.83575961179544622</c:v>
                </c:pt>
                <c:pt idx="104694">
                  <c:v>0.83613288540500197</c:v>
                </c:pt>
                <c:pt idx="104695">
                  <c:v>0.83575961179544622</c:v>
                </c:pt>
                <c:pt idx="104696">
                  <c:v>0.83575961179544622</c:v>
                </c:pt>
                <c:pt idx="104697">
                  <c:v>0.83607169529499625</c:v>
                </c:pt>
                <c:pt idx="104698">
                  <c:v>0.83607169529499625</c:v>
                </c:pt>
                <c:pt idx="104699">
                  <c:v>0.8363840119536794</c:v>
                </c:pt>
                <c:pt idx="104700">
                  <c:v>0.8363840119536794</c:v>
                </c:pt>
                <c:pt idx="104701">
                  <c:v>0.8363840119536794</c:v>
                </c:pt>
                <c:pt idx="104702">
                  <c:v>0.8363840119536794</c:v>
                </c:pt>
                <c:pt idx="104703">
                  <c:v>0.83601045946955543</c:v>
                </c:pt>
                <c:pt idx="104704">
                  <c:v>0.83632286995515692</c:v>
                </c:pt>
                <c:pt idx="104705">
                  <c:v>0.8362616822429908</c:v>
                </c:pt>
                <c:pt idx="104706">
                  <c:v>0.83601045946955543</c:v>
                </c:pt>
                <c:pt idx="104707">
                  <c:v>0.83569828230022403</c:v>
                </c:pt>
                <c:pt idx="104708">
                  <c:v>0.83582089552238814</c:v>
                </c:pt>
                <c:pt idx="104709">
                  <c:v>0.83607169529499636</c:v>
                </c:pt>
                <c:pt idx="104710">
                  <c:v>0.83594917787742895</c:v>
                </c:pt>
                <c:pt idx="104711">
                  <c:v>0.83563690698543147</c:v>
                </c:pt>
                <c:pt idx="104712">
                  <c:v>0.83601045946955543</c:v>
                </c:pt>
                <c:pt idx="104713">
                  <c:v>0.83594917787742895</c:v>
                </c:pt>
                <c:pt idx="104714">
                  <c:v>0.83588785046728986</c:v>
                </c:pt>
                <c:pt idx="104715">
                  <c:v>0.8362616822429908</c:v>
                </c:pt>
                <c:pt idx="104716">
                  <c:v>0.8362616822429908</c:v>
                </c:pt>
                <c:pt idx="104717">
                  <c:v>0.83620044876589394</c:v>
                </c:pt>
                <c:pt idx="104718">
                  <c:v>0.83613916947250277</c:v>
                </c:pt>
                <c:pt idx="104719">
                  <c:v>0.83613916947250277</c:v>
                </c:pt>
                <c:pt idx="104720">
                  <c:v>0.83651328095772548</c:v>
                </c:pt>
                <c:pt idx="104721">
                  <c:v>0.83582647718773384</c:v>
                </c:pt>
                <c:pt idx="104722">
                  <c:v>0.83588785046728986</c:v>
                </c:pt>
                <c:pt idx="104723">
                  <c:v>0.83557548579970109</c:v>
                </c:pt>
                <c:pt idx="104724">
                  <c:v>0.83563690698543147</c:v>
                </c:pt>
                <c:pt idx="104725">
                  <c:v>0.83575961179544622</c:v>
                </c:pt>
                <c:pt idx="104726">
                  <c:v>0.83544776119402997</c:v>
                </c:pt>
                <c:pt idx="104727">
                  <c:v>0.83575961179544622</c:v>
                </c:pt>
                <c:pt idx="104728">
                  <c:v>0.83607169529499636</c:v>
                </c:pt>
                <c:pt idx="104729">
                  <c:v>0.8363840119536794</c:v>
                </c:pt>
                <c:pt idx="104730">
                  <c:v>0.83594917787742895</c:v>
                </c:pt>
                <c:pt idx="104731">
                  <c:v>0.83563690698543147</c:v>
                </c:pt>
                <c:pt idx="104732">
                  <c:v>0.8363840119536794</c:v>
                </c:pt>
                <c:pt idx="104733">
                  <c:v>0.8363840119536794</c:v>
                </c:pt>
                <c:pt idx="104734">
                  <c:v>0.83669656203288478</c:v>
                </c:pt>
                <c:pt idx="104735">
                  <c:v>0.83632286995515692</c:v>
                </c:pt>
                <c:pt idx="104736">
                  <c:v>0.83601045946955543</c:v>
                </c:pt>
                <c:pt idx="104737">
                  <c:v>0.83601045946955543</c:v>
                </c:pt>
                <c:pt idx="104738">
                  <c:v>0.83594917787742895</c:v>
                </c:pt>
                <c:pt idx="104739">
                  <c:v>0.8362616822429908</c:v>
                </c:pt>
                <c:pt idx="104740">
                  <c:v>0.83632286995515692</c:v>
                </c:pt>
                <c:pt idx="104741">
                  <c:v>0.83632286995515692</c:v>
                </c:pt>
                <c:pt idx="104742">
                  <c:v>0.83594917787742895</c:v>
                </c:pt>
                <c:pt idx="104743">
                  <c:v>0.8362616822429908</c:v>
                </c:pt>
                <c:pt idx="104744">
                  <c:v>0.83588785046728986</c:v>
                </c:pt>
                <c:pt idx="104745">
                  <c:v>0.8362616822429908</c:v>
                </c:pt>
                <c:pt idx="104746">
                  <c:v>0.83594917787742895</c:v>
                </c:pt>
                <c:pt idx="104747">
                  <c:v>0.83601045946955543</c:v>
                </c:pt>
                <c:pt idx="104748">
                  <c:v>0.83569828230022403</c:v>
                </c:pt>
                <c:pt idx="104749">
                  <c:v>0.83575961179544622</c:v>
                </c:pt>
                <c:pt idx="104750">
                  <c:v>0.83582089552238814</c:v>
                </c:pt>
                <c:pt idx="104751">
                  <c:v>0.83613288540500197</c:v>
                </c:pt>
                <c:pt idx="104752">
                  <c:v>0.83569828230022403</c:v>
                </c:pt>
                <c:pt idx="104753">
                  <c:v>0.83532486930545191</c:v>
                </c:pt>
                <c:pt idx="104754">
                  <c:v>0.83563690698543147</c:v>
                </c:pt>
                <c:pt idx="104755">
                  <c:v>0.83601045946955543</c:v>
                </c:pt>
                <c:pt idx="104756">
                  <c:v>0.83601045946955543</c:v>
                </c:pt>
                <c:pt idx="104757">
                  <c:v>0.83601045946955543</c:v>
                </c:pt>
                <c:pt idx="104758">
                  <c:v>0.83594917787742895</c:v>
                </c:pt>
                <c:pt idx="104759">
                  <c:v>0.83594917787742895</c:v>
                </c:pt>
                <c:pt idx="104760">
                  <c:v>0.83601045946955543</c:v>
                </c:pt>
                <c:pt idx="104761">
                  <c:v>0.83607169529499625</c:v>
                </c:pt>
                <c:pt idx="104762">
                  <c:v>0.83569828230022403</c:v>
                </c:pt>
                <c:pt idx="104763">
                  <c:v>0.83632286995515692</c:v>
                </c:pt>
                <c:pt idx="104764">
                  <c:v>0.8362616822429908</c:v>
                </c:pt>
                <c:pt idx="104765">
                  <c:v>0.83582647718773373</c:v>
                </c:pt>
                <c:pt idx="104766">
                  <c:v>0.83613916947250277</c:v>
                </c:pt>
                <c:pt idx="104767">
                  <c:v>0.83582647718773373</c:v>
                </c:pt>
                <c:pt idx="104768">
                  <c:v>0.83613916947250277</c:v>
                </c:pt>
                <c:pt idx="104769">
                  <c:v>0.83613916947250277</c:v>
                </c:pt>
                <c:pt idx="104770">
                  <c:v>0.83613916947250277</c:v>
                </c:pt>
                <c:pt idx="104771">
                  <c:v>0.83613916947250277</c:v>
                </c:pt>
                <c:pt idx="104772">
                  <c:v>0.83582647718773373</c:v>
                </c:pt>
                <c:pt idx="104773">
                  <c:v>0.83645209580838309</c:v>
                </c:pt>
                <c:pt idx="104774">
                  <c:v>0.83607784431137722</c:v>
                </c:pt>
                <c:pt idx="104775">
                  <c:v>0.83607784431137722</c:v>
                </c:pt>
                <c:pt idx="104776">
                  <c:v>0.8360164732309997</c:v>
                </c:pt>
                <c:pt idx="104777">
                  <c:v>0.83607784431137722</c:v>
                </c:pt>
                <c:pt idx="104778">
                  <c:v>0.83645209580838309</c:v>
                </c:pt>
                <c:pt idx="104779">
                  <c:v>0.83639086484462755</c:v>
                </c:pt>
                <c:pt idx="104780">
                  <c:v>0.83607784431137722</c:v>
                </c:pt>
                <c:pt idx="104781">
                  <c:v>0.83607784431137722</c:v>
                </c:pt>
                <c:pt idx="104782">
                  <c:v>0.83607784431137722</c:v>
                </c:pt>
                <c:pt idx="104783">
                  <c:v>0.83613916947250277</c:v>
                </c:pt>
                <c:pt idx="104784">
                  <c:v>0.83613916947250277</c:v>
                </c:pt>
                <c:pt idx="104785">
                  <c:v>0.83645209580838309</c:v>
                </c:pt>
                <c:pt idx="104786">
                  <c:v>0.83645209580838309</c:v>
                </c:pt>
                <c:pt idx="104787">
                  <c:v>0.83613916947250277</c:v>
                </c:pt>
                <c:pt idx="104788">
                  <c:v>0.83645209580838309</c:v>
                </c:pt>
                <c:pt idx="104789">
                  <c:v>0.83632958801498136</c:v>
                </c:pt>
                <c:pt idx="104790">
                  <c:v>0.83632958801498136</c:v>
                </c:pt>
                <c:pt idx="104791">
                  <c:v>0.8360164732309997</c:v>
                </c:pt>
                <c:pt idx="104792">
                  <c:v>0.83607784431137722</c:v>
                </c:pt>
                <c:pt idx="104793">
                  <c:v>0.83613916947250277</c:v>
                </c:pt>
                <c:pt idx="104794">
                  <c:v>0.83620044876589394</c:v>
                </c:pt>
                <c:pt idx="104795">
                  <c:v>0.83620044876589394</c:v>
                </c:pt>
                <c:pt idx="104796">
                  <c:v>0.83613916947250277</c:v>
                </c:pt>
                <c:pt idx="104797">
                  <c:v>0.83594917787742895</c:v>
                </c:pt>
                <c:pt idx="104798">
                  <c:v>0.83644510828976859</c:v>
                </c:pt>
                <c:pt idx="104799">
                  <c:v>0.8363840119536794</c:v>
                </c:pt>
                <c:pt idx="104800">
                  <c:v>0.8363840119536794</c:v>
                </c:pt>
                <c:pt idx="104801">
                  <c:v>0.83601045946955543</c:v>
                </c:pt>
                <c:pt idx="104802">
                  <c:v>0.83607169529499625</c:v>
                </c:pt>
                <c:pt idx="104803">
                  <c:v>0.83656716417910437</c:v>
                </c:pt>
                <c:pt idx="104804">
                  <c:v>0.83588213353226415</c:v>
                </c:pt>
                <c:pt idx="104805">
                  <c:v>0.83588213353226415</c:v>
                </c:pt>
                <c:pt idx="104806">
                  <c:v>0.83588213353226415</c:v>
                </c:pt>
                <c:pt idx="104807">
                  <c:v>0.83619402985074631</c:v>
                </c:pt>
                <c:pt idx="104808">
                  <c:v>0.83582089552238814</c:v>
                </c:pt>
                <c:pt idx="104809">
                  <c:v>0.83582089552238814</c:v>
                </c:pt>
                <c:pt idx="104810">
                  <c:v>0.83550913838120111</c:v>
                </c:pt>
                <c:pt idx="104811">
                  <c:v>0.83588213353226415</c:v>
                </c:pt>
                <c:pt idx="104812">
                  <c:v>0.83613288540500197</c:v>
                </c:pt>
                <c:pt idx="104813">
                  <c:v>0.83575961179544622</c:v>
                </c:pt>
                <c:pt idx="104814">
                  <c:v>0.83575961179544622</c:v>
                </c:pt>
                <c:pt idx="104815">
                  <c:v>0.83569828230022403</c:v>
                </c:pt>
                <c:pt idx="104816">
                  <c:v>0.83575961179544622</c:v>
                </c:pt>
                <c:pt idx="104817">
                  <c:v>0.83569828230022403</c:v>
                </c:pt>
                <c:pt idx="104818">
                  <c:v>0.83563690698543147</c:v>
                </c:pt>
                <c:pt idx="104819">
                  <c:v>0.83563690698543147</c:v>
                </c:pt>
                <c:pt idx="104820">
                  <c:v>0.83601045946955543</c:v>
                </c:pt>
                <c:pt idx="104821">
                  <c:v>0.83601045946955543</c:v>
                </c:pt>
                <c:pt idx="104822">
                  <c:v>0.83632286995515692</c:v>
                </c:pt>
                <c:pt idx="104823">
                  <c:v>0.83632286995515692</c:v>
                </c:pt>
                <c:pt idx="104824">
                  <c:v>0.83632286995515692</c:v>
                </c:pt>
                <c:pt idx="104825">
                  <c:v>0.83594917787742895</c:v>
                </c:pt>
                <c:pt idx="104826">
                  <c:v>0.83594917787742895</c:v>
                </c:pt>
                <c:pt idx="104827">
                  <c:v>0.83632286995515692</c:v>
                </c:pt>
                <c:pt idx="104828">
                  <c:v>0.8363840119536794</c:v>
                </c:pt>
                <c:pt idx="104829">
                  <c:v>0.83569828230022403</c:v>
                </c:pt>
                <c:pt idx="104830">
                  <c:v>0.83582089552238814</c:v>
                </c:pt>
                <c:pt idx="104831">
                  <c:v>0.83582089552238814</c:v>
                </c:pt>
                <c:pt idx="104832">
                  <c:v>0.83544776119402997</c:v>
                </c:pt>
                <c:pt idx="104833">
                  <c:v>0.83538633818589025</c:v>
                </c:pt>
                <c:pt idx="104834">
                  <c:v>0.83569828230022403</c:v>
                </c:pt>
                <c:pt idx="104835">
                  <c:v>0.83569828230022403</c:v>
                </c:pt>
                <c:pt idx="104836">
                  <c:v>0.8363840119536794</c:v>
                </c:pt>
                <c:pt idx="104837">
                  <c:v>0.8363840119536794</c:v>
                </c:pt>
                <c:pt idx="104838">
                  <c:v>0.83607169529499625</c:v>
                </c:pt>
                <c:pt idx="104839">
                  <c:v>0.83575961179544622</c:v>
                </c:pt>
                <c:pt idx="104840">
                  <c:v>0.83582089552238814</c:v>
                </c:pt>
                <c:pt idx="104841">
                  <c:v>0.83575961179544622</c:v>
                </c:pt>
                <c:pt idx="104842">
                  <c:v>0.83582089552238814</c:v>
                </c:pt>
                <c:pt idx="104843">
                  <c:v>0.83613288540500197</c:v>
                </c:pt>
                <c:pt idx="104844">
                  <c:v>0.83607169529499636</c:v>
                </c:pt>
                <c:pt idx="104845">
                  <c:v>0.83569828230022403</c:v>
                </c:pt>
                <c:pt idx="104846">
                  <c:v>0.83601045946955543</c:v>
                </c:pt>
                <c:pt idx="104847">
                  <c:v>0.83601045946955543</c:v>
                </c:pt>
                <c:pt idx="104848">
                  <c:v>0.8362616822429908</c:v>
                </c:pt>
                <c:pt idx="104849">
                  <c:v>0.83620044876589394</c:v>
                </c:pt>
                <c:pt idx="104850">
                  <c:v>0.83588785046728986</c:v>
                </c:pt>
                <c:pt idx="104851">
                  <c:v>0.83588785046728986</c:v>
                </c:pt>
                <c:pt idx="104852">
                  <c:v>0.83620044876589394</c:v>
                </c:pt>
                <c:pt idx="104853">
                  <c:v>0.8362616822429908</c:v>
                </c:pt>
                <c:pt idx="104854">
                  <c:v>0.83632286995515692</c:v>
                </c:pt>
                <c:pt idx="104855">
                  <c:v>0.83632286995515692</c:v>
                </c:pt>
                <c:pt idx="104856">
                  <c:v>0.83632286995515692</c:v>
                </c:pt>
                <c:pt idx="104857">
                  <c:v>0.83601045946955543</c:v>
                </c:pt>
                <c:pt idx="104858">
                  <c:v>0.83601045946955543</c:v>
                </c:pt>
                <c:pt idx="104859">
                  <c:v>0.8363840119536794</c:v>
                </c:pt>
                <c:pt idx="104860">
                  <c:v>0.83601045946955543</c:v>
                </c:pt>
                <c:pt idx="104861">
                  <c:v>0.8363840119536794</c:v>
                </c:pt>
                <c:pt idx="104862">
                  <c:v>0.83632286995515692</c:v>
                </c:pt>
                <c:pt idx="104863">
                  <c:v>0.83601045946955543</c:v>
                </c:pt>
                <c:pt idx="104864">
                  <c:v>0.83601045946955543</c:v>
                </c:pt>
                <c:pt idx="104865">
                  <c:v>0.83607169529499625</c:v>
                </c:pt>
                <c:pt idx="104866">
                  <c:v>0.83575961179544622</c:v>
                </c:pt>
                <c:pt idx="104867">
                  <c:v>0.83575961179544622</c:v>
                </c:pt>
                <c:pt idx="104868">
                  <c:v>0.83575961179544622</c:v>
                </c:pt>
                <c:pt idx="104869">
                  <c:v>0.83613288540500197</c:v>
                </c:pt>
                <c:pt idx="104870">
                  <c:v>0.83588213353226415</c:v>
                </c:pt>
                <c:pt idx="104871">
                  <c:v>0.83613288540500197</c:v>
                </c:pt>
                <c:pt idx="104872">
                  <c:v>0.83607169529499636</c:v>
                </c:pt>
                <c:pt idx="104873">
                  <c:v>0.83575961179544622</c:v>
                </c:pt>
                <c:pt idx="104874">
                  <c:v>0.83544776119402997</c:v>
                </c:pt>
                <c:pt idx="104875">
                  <c:v>0.83582089552238814</c:v>
                </c:pt>
                <c:pt idx="104876">
                  <c:v>0.83619402985074631</c:v>
                </c:pt>
                <c:pt idx="104877">
                  <c:v>0.83575961179544622</c:v>
                </c:pt>
                <c:pt idx="104878">
                  <c:v>0.83569828230022403</c:v>
                </c:pt>
                <c:pt idx="104879">
                  <c:v>0.83569828230022403</c:v>
                </c:pt>
                <c:pt idx="104880">
                  <c:v>0.83644510828976859</c:v>
                </c:pt>
                <c:pt idx="104881">
                  <c:v>0.83613288540500197</c:v>
                </c:pt>
                <c:pt idx="104882">
                  <c:v>0.83613288540500197</c:v>
                </c:pt>
                <c:pt idx="104883">
                  <c:v>0.83582089552238814</c:v>
                </c:pt>
                <c:pt idx="104884">
                  <c:v>0.83550913838120111</c:v>
                </c:pt>
                <c:pt idx="104885">
                  <c:v>0.83550913838120111</c:v>
                </c:pt>
                <c:pt idx="104886">
                  <c:v>0.83582089552238814</c:v>
                </c:pt>
                <c:pt idx="104887">
                  <c:v>0.83575961179544622</c:v>
                </c:pt>
                <c:pt idx="104888">
                  <c:v>0.83644510828976859</c:v>
                </c:pt>
                <c:pt idx="104889">
                  <c:v>0.83607169529499625</c:v>
                </c:pt>
                <c:pt idx="104890">
                  <c:v>0.83563690698543147</c:v>
                </c:pt>
                <c:pt idx="104891">
                  <c:v>0.83588785046728986</c:v>
                </c:pt>
                <c:pt idx="104892">
                  <c:v>0.83582647718773373</c:v>
                </c:pt>
                <c:pt idx="104893">
                  <c:v>0.83582647718773373</c:v>
                </c:pt>
                <c:pt idx="104894">
                  <c:v>0.83620044876589394</c:v>
                </c:pt>
                <c:pt idx="104895">
                  <c:v>0.83557548579970109</c:v>
                </c:pt>
                <c:pt idx="104896">
                  <c:v>0.83632286995515692</c:v>
                </c:pt>
                <c:pt idx="104897">
                  <c:v>0.83569828230022403</c:v>
                </c:pt>
                <c:pt idx="104898">
                  <c:v>0.83563690698543147</c:v>
                </c:pt>
                <c:pt idx="104899">
                  <c:v>0.83601045946955543</c:v>
                </c:pt>
                <c:pt idx="104900">
                  <c:v>0.83569828230022403</c:v>
                </c:pt>
                <c:pt idx="104901">
                  <c:v>0.83601045946955543</c:v>
                </c:pt>
                <c:pt idx="104902">
                  <c:v>0.83594917787742895</c:v>
                </c:pt>
                <c:pt idx="104903">
                  <c:v>0.83620044876589394</c:v>
                </c:pt>
                <c:pt idx="104904">
                  <c:v>0.83651328095772548</c:v>
                </c:pt>
                <c:pt idx="104905">
                  <c:v>0.83613916947250277</c:v>
                </c:pt>
                <c:pt idx="104906">
                  <c:v>0.83607784431137722</c:v>
                </c:pt>
                <c:pt idx="104907">
                  <c:v>0.83645209580838309</c:v>
                </c:pt>
                <c:pt idx="104908">
                  <c:v>0.83645209580838309</c:v>
                </c:pt>
                <c:pt idx="104909">
                  <c:v>0.83576505798728018</c:v>
                </c:pt>
                <c:pt idx="104910">
                  <c:v>0.83620044876589394</c:v>
                </c:pt>
                <c:pt idx="104911">
                  <c:v>0.83551401869158892</c:v>
                </c:pt>
                <c:pt idx="104912">
                  <c:v>0.83594917787742895</c:v>
                </c:pt>
                <c:pt idx="104913">
                  <c:v>0.83613288540500197</c:v>
                </c:pt>
                <c:pt idx="104914">
                  <c:v>0.83582089552238814</c:v>
                </c:pt>
                <c:pt idx="104915">
                  <c:v>0.83582089552238814</c:v>
                </c:pt>
                <c:pt idx="104916">
                  <c:v>0.83575961179544622</c:v>
                </c:pt>
                <c:pt idx="104917">
                  <c:v>0.83650615901455772</c:v>
                </c:pt>
                <c:pt idx="104918">
                  <c:v>0.83650615901455772</c:v>
                </c:pt>
                <c:pt idx="104919">
                  <c:v>0.83613288540500197</c:v>
                </c:pt>
                <c:pt idx="104920">
                  <c:v>0.83582089552238814</c:v>
                </c:pt>
                <c:pt idx="104921">
                  <c:v>0.83613288540500197</c:v>
                </c:pt>
                <c:pt idx="104922">
                  <c:v>0.83619402985074631</c:v>
                </c:pt>
                <c:pt idx="104923">
                  <c:v>0.83619402985074631</c:v>
                </c:pt>
                <c:pt idx="104924">
                  <c:v>0.83582089552238814</c:v>
                </c:pt>
                <c:pt idx="104925">
                  <c:v>0.83582089552238814</c:v>
                </c:pt>
                <c:pt idx="104926">
                  <c:v>0.83582089552238814</c:v>
                </c:pt>
                <c:pt idx="104927">
                  <c:v>0.83582089552238814</c:v>
                </c:pt>
                <c:pt idx="104928">
                  <c:v>0.83550913838120111</c:v>
                </c:pt>
                <c:pt idx="104929">
                  <c:v>0.83550913838120111</c:v>
                </c:pt>
                <c:pt idx="104930">
                  <c:v>0.83582089552238814</c:v>
                </c:pt>
                <c:pt idx="104931">
                  <c:v>0.83575961179544622</c:v>
                </c:pt>
                <c:pt idx="104932">
                  <c:v>0.83569828230022403</c:v>
                </c:pt>
                <c:pt idx="104933">
                  <c:v>0.83532486930545191</c:v>
                </c:pt>
                <c:pt idx="104934">
                  <c:v>0.83569828230022403</c:v>
                </c:pt>
                <c:pt idx="104935">
                  <c:v>0.83575961179544622</c:v>
                </c:pt>
                <c:pt idx="104936">
                  <c:v>0.83613288540500197</c:v>
                </c:pt>
                <c:pt idx="104937">
                  <c:v>0.83569828230022403</c:v>
                </c:pt>
                <c:pt idx="104938">
                  <c:v>0.83575961179544622</c:v>
                </c:pt>
                <c:pt idx="104939">
                  <c:v>0.83575961179544622</c:v>
                </c:pt>
                <c:pt idx="104940">
                  <c:v>0.83538633818589025</c:v>
                </c:pt>
                <c:pt idx="104941">
                  <c:v>0.83538633818589025</c:v>
                </c:pt>
                <c:pt idx="104942">
                  <c:v>0.83569828230022403</c:v>
                </c:pt>
                <c:pt idx="104943">
                  <c:v>0.83575961179544622</c:v>
                </c:pt>
                <c:pt idx="104944">
                  <c:v>0.83575961179544622</c:v>
                </c:pt>
                <c:pt idx="104945">
                  <c:v>0.83569828230022403</c:v>
                </c:pt>
                <c:pt idx="104946">
                  <c:v>0.83569828230022403</c:v>
                </c:pt>
                <c:pt idx="104947">
                  <c:v>0.83563690698543147</c:v>
                </c:pt>
                <c:pt idx="104948">
                  <c:v>0.83557548579970109</c:v>
                </c:pt>
                <c:pt idx="104949">
                  <c:v>0.83594917787742895</c:v>
                </c:pt>
                <c:pt idx="104950">
                  <c:v>0.83557548579970109</c:v>
                </c:pt>
                <c:pt idx="104951">
                  <c:v>0.83620044876589394</c:v>
                </c:pt>
                <c:pt idx="104952">
                  <c:v>0.83613916947250277</c:v>
                </c:pt>
                <c:pt idx="104953">
                  <c:v>0.83613916947250277</c:v>
                </c:pt>
                <c:pt idx="104954">
                  <c:v>0.83613916947250277</c:v>
                </c:pt>
                <c:pt idx="104955">
                  <c:v>0.83582647718773373</c:v>
                </c:pt>
                <c:pt idx="104956">
                  <c:v>0.83582647718773373</c:v>
                </c:pt>
                <c:pt idx="104957">
                  <c:v>0.83582647718773384</c:v>
                </c:pt>
                <c:pt idx="104958">
                  <c:v>0.83582647718773384</c:v>
                </c:pt>
                <c:pt idx="104959">
                  <c:v>0.83551401869158892</c:v>
                </c:pt>
                <c:pt idx="104960">
                  <c:v>0.83588785046728986</c:v>
                </c:pt>
                <c:pt idx="104961">
                  <c:v>0.83582647718773384</c:v>
                </c:pt>
                <c:pt idx="104962">
                  <c:v>0.83539094650205759</c:v>
                </c:pt>
                <c:pt idx="104963">
                  <c:v>0.83607784431137722</c:v>
                </c:pt>
                <c:pt idx="104964">
                  <c:v>0.83607784431137722</c:v>
                </c:pt>
                <c:pt idx="104965">
                  <c:v>0.83607784431137722</c:v>
                </c:pt>
                <c:pt idx="104966">
                  <c:v>0.83645209580838309</c:v>
                </c:pt>
                <c:pt idx="104967">
                  <c:v>0.83651328095772548</c:v>
                </c:pt>
                <c:pt idx="104968">
                  <c:v>0.83613916947250277</c:v>
                </c:pt>
                <c:pt idx="104969">
                  <c:v>0.83613916947250277</c:v>
                </c:pt>
                <c:pt idx="104970">
                  <c:v>0.83582647718773373</c:v>
                </c:pt>
                <c:pt idx="104971">
                  <c:v>0.83620044876589394</c:v>
                </c:pt>
                <c:pt idx="104972">
                  <c:v>0.83551401869158892</c:v>
                </c:pt>
                <c:pt idx="104973">
                  <c:v>0.83557548579970109</c:v>
                </c:pt>
                <c:pt idx="104974">
                  <c:v>0.83563690698543147</c:v>
                </c:pt>
                <c:pt idx="104975">
                  <c:v>0.83601045946955543</c:v>
                </c:pt>
                <c:pt idx="104976">
                  <c:v>0.83594917787742895</c:v>
                </c:pt>
                <c:pt idx="104977">
                  <c:v>0.83588785046728986</c:v>
                </c:pt>
                <c:pt idx="104978">
                  <c:v>0.83551401869158892</c:v>
                </c:pt>
                <c:pt idx="104979">
                  <c:v>0.83582647718773384</c:v>
                </c:pt>
                <c:pt idx="104980">
                  <c:v>0.83588785046728986</c:v>
                </c:pt>
                <c:pt idx="104981">
                  <c:v>0.83588785046728986</c:v>
                </c:pt>
                <c:pt idx="104982">
                  <c:v>0.83563690698543147</c:v>
                </c:pt>
                <c:pt idx="104983">
                  <c:v>0.83569828230022403</c:v>
                </c:pt>
                <c:pt idx="104984">
                  <c:v>0.83538633818589025</c:v>
                </c:pt>
                <c:pt idx="104985">
                  <c:v>0.83569828230022403</c:v>
                </c:pt>
                <c:pt idx="104986">
                  <c:v>0.83607169529499636</c:v>
                </c:pt>
                <c:pt idx="104987">
                  <c:v>0.83569828230022403</c:v>
                </c:pt>
                <c:pt idx="104988">
                  <c:v>0.83607169529499636</c:v>
                </c:pt>
                <c:pt idx="104989">
                  <c:v>0.83569828230022403</c:v>
                </c:pt>
                <c:pt idx="104990">
                  <c:v>0.83569828230022403</c:v>
                </c:pt>
                <c:pt idx="104991">
                  <c:v>0.83569828230022403</c:v>
                </c:pt>
                <c:pt idx="104992">
                  <c:v>0.83538633818589025</c:v>
                </c:pt>
                <c:pt idx="104993">
                  <c:v>0.83544776119402997</c:v>
                </c:pt>
                <c:pt idx="104994">
                  <c:v>0.83582089552238814</c:v>
                </c:pt>
                <c:pt idx="104995">
                  <c:v>0.83575961179544622</c:v>
                </c:pt>
                <c:pt idx="104996">
                  <c:v>0.83569828230022403</c:v>
                </c:pt>
                <c:pt idx="104997">
                  <c:v>0.83557548579970109</c:v>
                </c:pt>
                <c:pt idx="104998">
                  <c:v>0.83557548579970109</c:v>
                </c:pt>
                <c:pt idx="104999">
                  <c:v>0.8362616822429908</c:v>
                </c:pt>
                <c:pt idx="105000">
                  <c:v>0.83620044876589394</c:v>
                </c:pt>
                <c:pt idx="105001">
                  <c:v>0.83620044876589394</c:v>
                </c:pt>
                <c:pt idx="105002">
                  <c:v>0.83620044876589394</c:v>
                </c:pt>
                <c:pt idx="105003">
                  <c:v>0.8362616822429908</c:v>
                </c:pt>
                <c:pt idx="105004">
                  <c:v>0.8362616822429908</c:v>
                </c:pt>
                <c:pt idx="105005">
                  <c:v>0.83632286995515692</c:v>
                </c:pt>
                <c:pt idx="105006">
                  <c:v>0.83632286995515692</c:v>
                </c:pt>
                <c:pt idx="105007">
                  <c:v>0.83594917787742895</c:v>
                </c:pt>
                <c:pt idx="105008">
                  <c:v>0.83594917787742895</c:v>
                </c:pt>
                <c:pt idx="105009">
                  <c:v>0.83594917787742895</c:v>
                </c:pt>
                <c:pt idx="105010">
                  <c:v>0.83588785046728986</c:v>
                </c:pt>
                <c:pt idx="105011">
                  <c:v>0.83620044876589394</c:v>
                </c:pt>
                <c:pt idx="105012">
                  <c:v>0.83620044876589394</c:v>
                </c:pt>
                <c:pt idx="105013">
                  <c:v>0.8362616822429908</c:v>
                </c:pt>
                <c:pt idx="105014">
                  <c:v>0.8363840119536794</c:v>
                </c:pt>
                <c:pt idx="105015">
                  <c:v>0.83532486930545191</c:v>
                </c:pt>
                <c:pt idx="105016">
                  <c:v>0.83563690698543147</c:v>
                </c:pt>
                <c:pt idx="105017">
                  <c:v>0.83569828230022403</c:v>
                </c:pt>
                <c:pt idx="105018">
                  <c:v>0.83575961179544622</c:v>
                </c:pt>
                <c:pt idx="105019">
                  <c:v>0.83550913838120111</c:v>
                </c:pt>
                <c:pt idx="105020">
                  <c:v>0.83557046979865779</c:v>
                </c:pt>
                <c:pt idx="105021">
                  <c:v>0.83594332587621178</c:v>
                </c:pt>
                <c:pt idx="105022">
                  <c:v>0.83557046979865779</c:v>
                </c:pt>
                <c:pt idx="105023">
                  <c:v>0.83557046979865779</c:v>
                </c:pt>
                <c:pt idx="105024">
                  <c:v>0.83588213353226415</c:v>
                </c:pt>
                <c:pt idx="105025">
                  <c:v>0.83550913838120111</c:v>
                </c:pt>
                <c:pt idx="105026">
                  <c:v>0.83550913838120111</c:v>
                </c:pt>
                <c:pt idx="105027">
                  <c:v>0.83588213353226415</c:v>
                </c:pt>
                <c:pt idx="105028">
                  <c:v>0.83582089552238814</c:v>
                </c:pt>
                <c:pt idx="105029">
                  <c:v>0.83544776119402997</c:v>
                </c:pt>
                <c:pt idx="105030">
                  <c:v>0.83544776119402997</c:v>
                </c:pt>
                <c:pt idx="105031">
                  <c:v>0.83613288540500197</c:v>
                </c:pt>
                <c:pt idx="105032">
                  <c:v>0.83607169529499625</c:v>
                </c:pt>
                <c:pt idx="105033">
                  <c:v>0.83532486930545191</c:v>
                </c:pt>
                <c:pt idx="105034">
                  <c:v>0.83607169529499625</c:v>
                </c:pt>
                <c:pt idx="105035">
                  <c:v>0.83607169529499625</c:v>
                </c:pt>
                <c:pt idx="105036">
                  <c:v>0.83601045946955543</c:v>
                </c:pt>
                <c:pt idx="105037">
                  <c:v>0.83601045946955543</c:v>
                </c:pt>
                <c:pt idx="105038">
                  <c:v>0.83557548579970109</c:v>
                </c:pt>
                <c:pt idx="105039">
                  <c:v>0.83594917787742895</c:v>
                </c:pt>
                <c:pt idx="105040">
                  <c:v>0.83607169529499625</c:v>
                </c:pt>
                <c:pt idx="105041">
                  <c:v>0.83588213353226415</c:v>
                </c:pt>
                <c:pt idx="105042">
                  <c:v>0.83588213353226415</c:v>
                </c:pt>
                <c:pt idx="105043">
                  <c:v>0.83588213353226415</c:v>
                </c:pt>
                <c:pt idx="105044">
                  <c:v>0.83588213353226415</c:v>
                </c:pt>
                <c:pt idx="105045">
                  <c:v>0.83550913838120111</c:v>
                </c:pt>
                <c:pt idx="105046">
                  <c:v>0.83582089552238814</c:v>
                </c:pt>
                <c:pt idx="105047">
                  <c:v>0.83557046979865779</c:v>
                </c:pt>
                <c:pt idx="105048">
                  <c:v>0.83588213353226415</c:v>
                </c:pt>
                <c:pt idx="105049">
                  <c:v>0.83550913838120111</c:v>
                </c:pt>
                <c:pt idx="105050">
                  <c:v>0.83582089552238814</c:v>
                </c:pt>
                <c:pt idx="105051">
                  <c:v>0.83544776119402997</c:v>
                </c:pt>
                <c:pt idx="105052">
                  <c:v>0.83575961179544622</c:v>
                </c:pt>
                <c:pt idx="105053">
                  <c:v>0.83575961179544622</c:v>
                </c:pt>
                <c:pt idx="105054">
                  <c:v>0.83575961179544622</c:v>
                </c:pt>
                <c:pt idx="105055">
                  <c:v>0.83575961179544622</c:v>
                </c:pt>
                <c:pt idx="105056">
                  <c:v>0.83575961179544622</c:v>
                </c:pt>
                <c:pt idx="105057">
                  <c:v>0.83582089552238814</c:v>
                </c:pt>
                <c:pt idx="105058">
                  <c:v>0.83544776119402997</c:v>
                </c:pt>
                <c:pt idx="105059">
                  <c:v>0.83575961179544622</c:v>
                </c:pt>
                <c:pt idx="105060">
                  <c:v>0.83588213353226415</c:v>
                </c:pt>
                <c:pt idx="105061">
                  <c:v>0.83550913838120111</c:v>
                </c:pt>
                <c:pt idx="105062">
                  <c:v>0.83575961179544622</c:v>
                </c:pt>
                <c:pt idx="105063">
                  <c:v>0.83569828230022403</c:v>
                </c:pt>
                <c:pt idx="105064">
                  <c:v>0.83538633818589025</c:v>
                </c:pt>
                <c:pt idx="105065">
                  <c:v>0.83575961179544622</c:v>
                </c:pt>
                <c:pt idx="105066">
                  <c:v>0.83582089552238814</c:v>
                </c:pt>
                <c:pt idx="105067">
                  <c:v>0.83607169529499636</c:v>
                </c:pt>
                <c:pt idx="105068">
                  <c:v>0.83607169529499636</c:v>
                </c:pt>
                <c:pt idx="105069">
                  <c:v>0.83607169529499636</c:v>
                </c:pt>
                <c:pt idx="105070">
                  <c:v>0.83538633818589025</c:v>
                </c:pt>
                <c:pt idx="105071">
                  <c:v>0.83575961179544622</c:v>
                </c:pt>
                <c:pt idx="105072">
                  <c:v>0.83601045946955543</c:v>
                </c:pt>
                <c:pt idx="105073">
                  <c:v>0.83663551401869163</c:v>
                </c:pt>
                <c:pt idx="105074">
                  <c:v>0.8362616822429908</c:v>
                </c:pt>
                <c:pt idx="105075">
                  <c:v>0.83594917787742895</c:v>
                </c:pt>
                <c:pt idx="105076">
                  <c:v>0.83601045946955543</c:v>
                </c:pt>
                <c:pt idx="105077">
                  <c:v>0.83601045946955543</c:v>
                </c:pt>
                <c:pt idx="105078">
                  <c:v>0.83601045946955543</c:v>
                </c:pt>
                <c:pt idx="105079">
                  <c:v>0.83613288540500197</c:v>
                </c:pt>
                <c:pt idx="105080">
                  <c:v>0.83613288540500197</c:v>
                </c:pt>
                <c:pt idx="105081">
                  <c:v>0.83619402985074631</c:v>
                </c:pt>
                <c:pt idx="105082">
                  <c:v>0.83588213353226415</c:v>
                </c:pt>
                <c:pt idx="105083">
                  <c:v>0.83582089552238814</c:v>
                </c:pt>
                <c:pt idx="105084">
                  <c:v>0.83544776119402997</c:v>
                </c:pt>
                <c:pt idx="105085">
                  <c:v>0.83575961179544622</c:v>
                </c:pt>
                <c:pt idx="105086">
                  <c:v>0.83569828230022403</c:v>
                </c:pt>
                <c:pt idx="105087">
                  <c:v>0.83563690698543147</c:v>
                </c:pt>
                <c:pt idx="105088">
                  <c:v>0.83557548579970109</c:v>
                </c:pt>
                <c:pt idx="105089">
                  <c:v>0.83557548579970109</c:v>
                </c:pt>
                <c:pt idx="105090">
                  <c:v>0.83594917787742895</c:v>
                </c:pt>
                <c:pt idx="105091">
                  <c:v>0.83632286995515692</c:v>
                </c:pt>
                <c:pt idx="105092">
                  <c:v>0.83594917787742895</c:v>
                </c:pt>
                <c:pt idx="105093">
                  <c:v>0.83651328095772548</c:v>
                </c:pt>
                <c:pt idx="105094">
                  <c:v>0.83620044876589394</c:v>
                </c:pt>
                <c:pt idx="105095">
                  <c:v>0.8362616822429908</c:v>
                </c:pt>
                <c:pt idx="105096">
                  <c:v>0.83588785046728986</c:v>
                </c:pt>
                <c:pt idx="105097">
                  <c:v>0.83620044876589394</c:v>
                </c:pt>
                <c:pt idx="105098">
                  <c:v>0.83651328095772548</c:v>
                </c:pt>
                <c:pt idx="105099">
                  <c:v>0.83582647718773384</c:v>
                </c:pt>
                <c:pt idx="105100">
                  <c:v>0.83551401869158892</c:v>
                </c:pt>
                <c:pt idx="105101">
                  <c:v>0.83582647718773384</c:v>
                </c:pt>
                <c:pt idx="105102">
                  <c:v>0.83588785046728986</c:v>
                </c:pt>
                <c:pt idx="105103">
                  <c:v>0.83551401869158892</c:v>
                </c:pt>
                <c:pt idx="105104">
                  <c:v>0.83551401869158892</c:v>
                </c:pt>
                <c:pt idx="105105">
                  <c:v>0.83545250560957374</c:v>
                </c:pt>
                <c:pt idx="105106">
                  <c:v>0.83613916947250277</c:v>
                </c:pt>
                <c:pt idx="105107">
                  <c:v>0.83613916947250277</c:v>
                </c:pt>
                <c:pt idx="105108">
                  <c:v>0.83576505798728018</c:v>
                </c:pt>
                <c:pt idx="105109">
                  <c:v>0.83607784431137722</c:v>
                </c:pt>
                <c:pt idx="105110">
                  <c:v>0.83570359281437123</c:v>
                </c:pt>
                <c:pt idx="105111">
                  <c:v>0.8360164732309997</c:v>
                </c:pt>
                <c:pt idx="105112">
                  <c:v>0.8360164732309997</c:v>
                </c:pt>
                <c:pt idx="105113">
                  <c:v>0.8360164732309997</c:v>
                </c:pt>
                <c:pt idx="105114">
                  <c:v>0.83639086484462755</c:v>
                </c:pt>
                <c:pt idx="105115">
                  <c:v>0.83613916947250277</c:v>
                </c:pt>
                <c:pt idx="105116">
                  <c:v>0.83620044876589394</c:v>
                </c:pt>
                <c:pt idx="105117">
                  <c:v>0.83620044876589394</c:v>
                </c:pt>
                <c:pt idx="105118">
                  <c:v>0.8362616822429908</c:v>
                </c:pt>
                <c:pt idx="105119">
                  <c:v>0.83582647718773373</c:v>
                </c:pt>
                <c:pt idx="105120">
                  <c:v>0.83613916947250277</c:v>
                </c:pt>
                <c:pt idx="105121">
                  <c:v>0.8362616822429908</c:v>
                </c:pt>
                <c:pt idx="105122">
                  <c:v>0.8362616822429908</c:v>
                </c:pt>
                <c:pt idx="105123">
                  <c:v>0.83613916947250289</c:v>
                </c:pt>
                <c:pt idx="105124">
                  <c:v>0.83582647718773384</c:v>
                </c:pt>
                <c:pt idx="105125">
                  <c:v>0.83551401869158892</c:v>
                </c:pt>
                <c:pt idx="105126">
                  <c:v>0.83588785046728986</c:v>
                </c:pt>
                <c:pt idx="105127">
                  <c:v>0.83594917787742895</c:v>
                </c:pt>
                <c:pt idx="105128">
                  <c:v>0.83563690698543147</c:v>
                </c:pt>
                <c:pt idx="105129">
                  <c:v>0.83569828230022403</c:v>
                </c:pt>
                <c:pt idx="105130">
                  <c:v>0.83538633818589025</c:v>
                </c:pt>
                <c:pt idx="105131">
                  <c:v>0.83569828230022403</c:v>
                </c:pt>
                <c:pt idx="105132">
                  <c:v>0.83532486930545191</c:v>
                </c:pt>
                <c:pt idx="105133">
                  <c:v>0.83563690698543147</c:v>
                </c:pt>
                <c:pt idx="105134">
                  <c:v>0.83594917787742895</c:v>
                </c:pt>
                <c:pt idx="105135">
                  <c:v>0.8362616822429908</c:v>
                </c:pt>
                <c:pt idx="105136">
                  <c:v>0.83620044876589394</c:v>
                </c:pt>
                <c:pt idx="105137">
                  <c:v>0.83588785046728986</c:v>
                </c:pt>
                <c:pt idx="105138">
                  <c:v>0.83588785046728986</c:v>
                </c:pt>
                <c:pt idx="105139">
                  <c:v>0.83588785046728986</c:v>
                </c:pt>
                <c:pt idx="105140">
                  <c:v>0.83588785046728986</c:v>
                </c:pt>
                <c:pt idx="105141">
                  <c:v>0.83657442034405394</c:v>
                </c:pt>
                <c:pt idx="105142">
                  <c:v>0.83657442034405394</c:v>
                </c:pt>
                <c:pt idx="105143">
                  <c:v>0.83632286995515692</c:v>
                </c:pt>
                <c:pt idx="105144">
                  <c:v>0.83575961179544622</c:v>
                </c:pt>
                <c:pt idx="105145">
                  <c:v>0.83575961179544622</c:v>
                </c:pt>
                <c:pt idx="105146">
                  <c:v>0.83575961179544622</c:v>
                </c:pt>
                <c:pt idx="105147">
                  <c:v>0.83538633818589025</c:v>
                </c:pt>
                <c:pt idx="105148">
                  <c:v>0.83575961179544622</c:v>
                </c:pt>
                <c:pt idx="105149">
                  <c:v>0.83607169529499625</c:v>
                </c:pt>
                <c:pt idx="105150">
                  <c:v>0.8363840119536794</c:v>
                </c:pt>
                <c:pt idx="105151">
                  <c:v>0.83601045946955543</c:v>
                </c:pt>
                <c:pt idx="105152">
                  <c:v>0.8363840119536794</c:v>
                </c:pt>
                <c:pt idx="105153">
                  <c:v>0.83607169529499625</c:v>
                </c:pt>
                <c:pt idx="105154">
                  <c:v>0.83613288540500197</c:v>
                </c:pt>
                <c:pt idx="105155">
                  <c:v>0.83619402985074631</c:v>
                </c:pt>
                <c:pt idx="105156">
                  <c:v>0.83588213353226415</c:v>
                </c:pt>
                <c:pt idx="105157">
                  <c:v>0.83650615901455772</c:v>
                </c:pt>
                <c:pt idx="105158">
                  <c:v>0.83607169529499625</c:v>
                </c:pt>
                <c:pt idx="105159">
                  <c:v>0.8363840119536794</c:v>
                </c:pt>
                <c:pt idx="105160">
                  <c:v>0.83632286995515692</c:v>
                </c:pt>
                <c:pt idx="105161">
                  <c:v>0.83632286995515692</c:v>
                </c:pt>
                <c:pt idx="105162">
                  <c:v>0.83601045946955543</c:v>
                </c:pt>
                <c:pt idx="105163">
                  <c:v>0.83601045946955543</c:v>
                </c:pt>
                <c:pt idx="105164">
                  <c:v>0.83601045946955543</c:v>
                </c:pt>
                <c:pt idx="105165">
                  <c:v>0.83601045946955543</c:v>
                </c:pt>
                <c:pt idx="105166">
                  <c:v>0.8363840119536794</c:v>
                </c:pt>
                <c:pt idx="105167">
                  <c:v>0.83644510828976859</c:v>
                </c:pt>
                <c:pt idx="105168">
                  <c:v>0.83607169529499625</c:v>
                </c:pt>
                <c:pt idx="105169">
                  <c:v>0.83594917787742895</c:v>
                </c:pt>
                <c:pt idx="105170">
                  <c:v>0.83594917787742895</c:v>
                </c:pt>
                <c:pt idx="105171">
                  <c:v>0.83632286995515692</c:v>
                </c:pt>
                <c:pt idx="105172">
                  <c:v>0.83601045946955543</c:v>
                </c:pt>
                <c:pt idx="105173">
                  <c:v>0.83569828230022403</c:v>
                </c:pt>
                <c:pt idx="105174">
                  <c:v>0.83538633818589025</c:v>
                </c:pt>
                <c:pt idx="105175">
                  <c:v>0.83569828230022403</c:v>
                </c:pt>
                <c:pt idx="105176">
                  <c:v>0.83538633818589025</c:v>
                </c:pt>
                <c:pt idx="105177">
                  <c:v>0.83575961179544622</c:v>
                </c:pt>
                <c:pt idx="105178">
                  <c:v>0.83569828230022403</c:v>
                </c:pt>
                <c:pt idx="105179">
                  <c:v>0.83601045946955543</c:v>
                </c:pt>
                <c:pt idx="105180">
                  <c:v>0.83601045946955543</c:v>
                </c:pt>
                <c:pt idx="105181">
                  <c:v>0.83569828230022403</c:v>
                </c:pt>
                <c:pt idx="105182">
                  <c:v>0.83563690698543147</c:v>
                </c:pt>
                <c:pt idx="105183">
                  <c:v>0.83563690698543147</c:v>
                </c:pt>
                <c:pt idx="105184">
                  <c:v>0.83563690698543147</c:v>
                </c:pt>
                <c:pt idx="105185">
                  <c:v>0.83569828230022403</c:v>
                </c:pt>
                <c:pt idx="105186">
                  <c:v>0.83569828230022403</c:v>
                </c:pt>
                <c:pt idx="105187">
                  <c:v>0.83569828230022403</c:v>
                </c:pt>
                <c:pt idx="105188">
                  <c:v>0.83601045946955543</c:v>
                </c:pt>
                <c:pt idx="105189">
                  <c:v>0.83569828230022403</c:v>
                </c:pt>
                <c:pt idx="105190">
                  <c:v>0.83569828230022403</c:v>
                </c:pt>
                <c:pt idx="105191">
                  <c:v>0.83563690698543147</c:v>
                </c:pt>
                <c:pt idx="105192">
                  <c:v>0.83563690698543147</c:v>
                </c:pt>
                <c:pt idx="105193">
                  <c:v>0.83563690698543147</c:v>
                </c:pt>
                <c:pt idx="105194">
                  <c:v>0.83594917787742895</c:v>
                </c:pt>
                <c:pt idx="105195">
                  <c:v>0.83588785046728986</c:v>
                </c:pt>
                <c:pt idx="105196">
                  <c:v>0.83588785046728986</c:v>
                </c:pt>
                <c:pt idx="105197">
                  <c:v>0.83620044876589394</c:v>
                </c:pt>
                <c:pt idx="105198">
                  <c:v>0.8362616822429908</c:v>
                </c:pt>
                <c:pt idx="105199">
                  <c:v>0.83588785046728986</c:v>
                </c:pt>
                <c:pt idx="105200">
                  <c:v>0.83620044876589394</c:v>
                </c:pt>
                <c:pt idx="105201">
                  <c:v>0.8362616822429908</c:v>
                </c:pt>
                <c:pt idx="105202">
                  <c:v>0.83632286995515692</c:v>
                </c:pt>
                <c:pt idx="105203">
                  <c:v>0.8363840119536794</c:v>
                </c:pt>
                <c:pt idx="105204">
                  <c:v>0.83601045946955543</c:v>
                </c:pt>
                <c:pt idx="105205">
                  <c:v>0.83563690698543147</c:v>
                </c:pt>
                <c:pt idx="105206">
                  <c:v>0.83594917787742895</c:v>
                </c:pt>
                <c:pt idx="105207">
                  <c:v>0.83632286995515692</c:v>
                </c:pt>
                <c:pt idx="105208">
                  <c:v>0.83607169529499636</c:v>
                </c:pt>
                <c:pt idx="105209">
                  <c:v>0.83582089552238814</c:v>
                </c:pt>
                <c:pt idx="105210">
                  <c:v>0.83619402985074631</c:v>
                </c:pt>
                <c:pt idx="105211">
                  <c:v>0.83550913838120111</c:v>
                </c:pt>
                <c:pt idx="105212">
                  <c:v>0.83550913838120111</c:v>
                </c:pt>
                <c:pt idx="105213">
                  <c:v>0.83588213353226415</c:v>
                </c:pt>
                <c:pt idx="105214">
                  <c:v>0.83588213353226415</c:v>
                </c:pt>
                <c:pt idx="105215">
                  <c:v>0.83582089552238814</c:v>
                </c:pt>
                <c:pt idx="105216">
                  <c:v>0.83607169529499625</c:v>
                </c:pt>
                <c:pt idx="105217">
                  <c:v>0.83601045946955543</c:v>
                </c:pt>
                <c:pt idx="105218">
                  <c:v>0.83601045946955543</c:v>
                </c:pt>
                <c:pt idx="105219">
                  <c:v>0.8363840119536794</c:v>
                </c:pt>
                <c:pt idx="105220">
                  <c:v>0.83613288540500197</c:v>
                </c:pt>
                <c:pt idx="105221">
                  <c:v>0.83575961179544622</c:v>
                </c:pt>
                <c:pt idx="105222">
                  <c:v>0.83607169529499636</c:v>
                </c:pt>
                <c:pt idx="105223">
                  <c:v>0.83582089552238814</c:v>
                </c:pt>
                <c:pt idx="105224">
                  <c:v>0.83656716417910437</c:v>
                </c:pt>
                <c:pt idx="105225">
                  <c:v>0.83613288540500197</c:v>
                </c:pt>
                <c:pt idx="105226">
                  <c:v>0.83644510828976859</c:v>
                </c:pt>
                <c:pt idx="105227">
                  <c:v>0.83613288540500197</c:v>
                </c:pt>
                <c:pt idx="105228">
                  <c:v>0.83607169529499625</c:v>
                </c:pt>
                <c:pt idx="105229">
                  <c:v>0.83601045946955543</c:v>
                </c:pt>
                <c:pt idx="105230">
                  <c:v>0.83632286995515692</c:v>
                </c:pt>
                <c:pt idx="105231">
                  <c:v>0.83632286995515692</c:v>
                </c:pt>
                <c:pt idx="105232">
                  <c:v>0.83594917787742895</c:v>
                </c:pt>
                <c:pt idx="105233">
                  <c:v>0.83594917787742895</c:v>
                </c:pt>
                <c:pt idx="105234">
                  <c:v>0.83632286995515692</c:v>
                </c:pt>
                <c:pt idx="105235">
                  <c:v>0.83607169529499625</c:v>
                </c:pt>
                <c:pt idx="105236">
                  <c:v>0.83613288540500197</c:v>
                </c:pt>
                <c:pt idx="105237">
                  <c:v>0.83607169529499625</c:v>
                </c:pt>
                <c:pt idx="105238">
                  <c:v>0.83613288540500197</c:v>
                </c:pt>
                <c:pt idx="105239">
                  <c:v>0.83619402985074631</c:v>
                </c:pt>
                <c:pt idx="105240">
                  <c:v>0.83557046979865779</c:v>
                </c:pt>
                <c:pt idx="105241">
                  <c:v>0.8356317554975774</c:v>
                </c:pt>
                <c:pt idx="105242">
                  <c:v>0.83600447260529276</c:v>
                </c:pt>
                <c:pt idx="105243">
                  <c:v>0.83594332587621178</c:v>
                </c:pt>
                <c:pt idx="105244">
                  <c:v>0.83588213353226415</c:v>
                </c:pt>
                <c:pt idx="105245">
                  <c:v>0.83582089552238814</c:v>
                </c:pt>
                <c:pt idx="105246">
                  <c:v>0.83588213353226415</c:v>
                </c:pt>
                <c:pt idx="105247">
                  <c:v>0.83550913838120111</c:v>
                </c:pt>
                <c:pt idx="105248">
                  <c:v>0.83544776119402997</c:v>
                </c:pt>
                <c:pt idx="105249">
                  <c:v>0.83544776119402997</c:v>
                </c:pt>
                <c:pt idx="105250">
                  <c:v>0.83544776119402997</c:v>
                </c:pt>
                <c:pt idx="105251">
                  <c:v>0.8363840119536794</c:v>
                </c:pt>
                <c:pt idx="105252">
                  <c:v>0.83632286995515692</c:v>
                </c:pt>
                <c:pt idx="105253">
                  <c:v>0.83563690698543147</c:v>
                </c:pt>
                <c:pt idx="105254">
                  <c:v>0.83601045946955543</c:v>
                </c:pt>
                <c:pt idx="105255">
                  <c:v>0.83601045946955543</c:v>
                </c:pt>
                <c:pt idx="105256">
                  <c:v>0.8363840119536794</c:v>
                </c:pt>
                <c:pt idx="105257">
                  <c:v>0.83607169529499625</c:v>
                </c:pt>
                <c:pt idx="105258">
                  <c:v>0.83607169529499625</c:v>
                </c:pt>
                <c:pt idx="105259">
                  <c:v>0.83644510828976859</c:v>
                </c:pt>
                <c:pt idx="105260">
                  <c:v>0.83613288540500197</c:v>
                </c:pt>
                <c:pt idx="105261">
                  <c:v>0.83619402985074631</c:v>
                </c:pt>
                <c:pt idx="105262">
                  <c:v>0.83582089552238814</c:v>
                </c:pt>
                <c:pt idx="105263">
                  <c:v>0.83550913838120111</c:v>
                </c:pt>
                <c:pt idx="105264">
                  <c:v>0.83588213353226415</c:v>
                </c:pt>
                <c:pt idx="105265">
                  <c:v>0.83557046979865779</c:v>
                </c:pt>
                <c:pt idx="105266">
                  <c:v>0.83588213353226415</c:v>
                </c:pt>
                <c:pt idx="105267">
                  <c:v>0.83625512868332708</c:v>
                </c:pt>
                <c:pt idx="105268">
                  <c:v>0.83588213353226415</c:v>
                </c:pt>
                <c:pt idx="105269">
                  <c:v>0.83550913838120111</c:v>
                </c:pt>
                <c:pt idx="105270">
                  <c:v>0.83582089552238814</c:v>
                </c:pt>
                <c:pt idx="105271">
                  <c:v>0.83550913838120111</c:v>
                </c:pt>
                <c:pt idx="105272">
                  <c:v>0.83594332587621178</c:v>
                </c:pt>
                <c:pt idx="105273">
                  <c:v>0.83594332587621178</c:v>
                </c:pt>
                <c:pt idx="105274">
                  <c:v>0.8356317554975774</c:v>
                </c:pt>
                <c:pt idx="105275">
                  <c:v>0.8356317554975774</c:v>
                </c:pt>
                <c:pt idx="105276">
                  <c:v>0.83557046979865779</c:v>
                </c:pt>
                <c:pt idx="105277">
                  <c:v>0.83557046979865779</c:v>
                </c:pt>
                <c:pt idx="105278">
                  <c:v>0.83557046979865779</c:v>
                </c:pt>
                <c:pt idx="105279">
                  <c:v>0.83619402985074631</c:v>
                </c:pt>
                <c:pt idx="105280">
                  <c:v>0.83613288540500197</c:v>
                </c:pt>
                <c:pt idx="105281">
                  <c:v>0.83613288540500197</c:v>
                </c:pt>
                <c:pt idx="105282">
                  <c:v>0.83613288540500197</c:v>
                </c:pt>
                <c:pt idx="105283">
                  <c:v>0.83644510828976859</c:v>
                </c:pt>
                <c:pt idx="105284">
                  <c:v>0.83644510828976859</c:v>
                </c:pt>
                <c:pt idx="105285">
                  <c:v>0.8363840119536794</c:v>
                </c:pt>
                <c:pt idx="105286">
                  <c:v>0.83594917787742895</c:v>
                </c:pt>
                <c:pt idx="105287">
                  <c:v>0.83601045946955543</c:v>
                </c:pt>
                <c:pt idx="105288">
                  <c:v>0.83601045946955543</c:v>
                </c:pt>
                <c:pt idx="105289">
                  <c:v>0.83601045946955543</c:v>
                </c:pt>
                <c:pt idx="105290">
                  <c:v>0.8363840119536794</c:v>
                </c:pt>
                <c:pt idx="105291">
                  <c:v>0.83613288540500197</c:v>
                </c:pt>
                <c:pt idx="105292">
                  <c:v>0.83582089552238814</c:v>
                </c:pt>
                <c:pt idx="105293">
                  <c:v>0.83613288540500197</c:v>
                </c:pt>
                <c:pt idx="105294">
                  <c:v>0.83538633818589025</c:v>
                </c:pt>
                <c:pt idx="105295">
                  <c:v>0.83575961179544622</c:v>
                </c:pt>
                <c:pt idx="105296">
                  <c:v>0.83588213353226415</c:v>
                </c:pt>
                <c:pt idx="105297">
                  <c:v>0.83588213353226415</c:v>
                </c:pt>
                <c:pt idx="105298">
                  <c:v>0.83588213353226415</c:v>
                </c:pt>
                <c:pt idx="105299">
                  <c:v>0.83550913838120111</c:v>
                </c:pt>
                <c:pt idx="105300">
                  <c:v>0.83582089552238814</c:v>
                </c:pt>
                <c:pt idx="105301">
                  <c:v>0.83582089552238814</c:v>
                </c:pt>
                <c:pt idx="105302">
                  <c:v>0.83582089552238814</c:v>
                </c:pt>
                <c:pt idx="105303">
                  <c:v>0.83582089552238814</c:v>
                </c:pt>
                <c:pt idx="105304">
                  <c:v>0.83544776119402997</c:v>
                </c:pt>
                <c:pt idx="105305">
                  <c:v>0.83575961179544622</c:v>
                </c:pt>
                <c:pt idx="105306">
                  <c:v>0.83601045946955543</c:v>
                </c:pt>
                <c:pt idx="105307">
                  <c:v>0.83557548579970109</c:v>
                </c:pt>
                <c:pt idx="105308">
                  <c:v>0.83551401869158892</c:v>
                </c:pt>
                <c:pt idx="105309">
                  <c:v>0.83588785046728986</c:v>
                </c:pt>
                <c:pt idx="105310">
                  <c:v>0.83588785046728986</c:v>
                </c:pt>
                <c:pt idx="105311">
                  <c:v>0.83594917787742895</c:v>
                </c:pt>
                <c:pt idx="105312">
                  <c:v>0.8362616822429908</c:v>
                </c:pt>
                <c:pt idx="105313">
                  <c:v>0.83588785046728986</c:v>
                </c:pt>
                <c:pt idx="105314">
                  <c:v>0.8362616822429908</c:v>
                </c:pt>
                <c:pt idx="105315">
                  <c:v>0.83601045946955543</c:v>
                </c:pt>
                <c:pt idx="105316">
                  <c:v>0.83575961179544622</c:v>
                </c:pt>
                <c:pt idx="105317">
                  <c:v>0.83582089552238814</c:v>
                </c:pt>
                <c:pt idx="105318">
                  <c:v>0.83582089552238814</c:v>
                </c:pt>
                <c:pt idx="105319">
                  <c:v>0.83588213353226415</c:v>
                </c:pt>
                <c:pt idx="105320">
                  <c:v>0.83588213353226415</c:v>
                </c:pt>
                <c:pt idx="105321">
                  <c:v>0.83582089552238814</c:v>
                </c:pt>
                <c:pt idx="105322">
                  <c:v>0.83544776119402997</c:v>
                </c:pt>
                <c:pt idx="105323">
                  <c:v>0.83575961179544622</c:v>
                </c:pt>
                <c:pt idx="105324">
                  <c:v>0.83575961179544622</c:v>
                </c:pt>
                <c:pt idx="105325">
                  <c:v>0.83544776119402997</c:v>
                </c:pt>
                <c:pt idx="105326">
                  <c:v>0.83575961179544622</c:v>
                </c:pt>
                <c:pt idx="105327">
                  <c:v>0.83575961179544622</c:v>
                </c:pt>
                <c:pt idx="105328">
                  <c:v>0.83582089552238814</c:v>
                </c:pt>
                <c:pt idx="105329">
                  <c:v>0.83582089552238814</c:v>
                </c:pt>
                <c:pt idx="105330">
                  <c:v>0.83550913838120111</c:v>
                </c:pt>
                <c:pt idx="105331">
                  <c:v>0.83582089552238814</c:v>
                </c:pt>
                <c:pt idx="105332">
                  <c:v>0.83582089552238814</c:v>
                </c:pt>
                <c:pt idx="105333">
                  <c:v>0.83575961179544622</c:v>
                </c:pt>
                <c:pt idx="105334">
                  <c:v>0.83538633818589025</c:v>
                </c:pt>
                <c:pt idx="105335">
                  <c:v>0.83575961179544622</c:v>
                </c:pt>
                <c:pt idx="105336">
                  <c:v>0.83582089552238814</c:v>
                </c:pt>
                <c:pt idx="105337">
                  <c:v>0.83582089552238814</c:v>
                </c:pt>
                <c:pt idx="105338">
                  <c:v>0.83550913838120111</c:v>
                </c:pt>
                <c:pt idx="105339">
                  <c:v>0.83619402985074631</c:v>
                </c:pt>
                <c:pt idx="105340">
                  <c:v>0.83582089552238814</c:v>
                </c:pt>
                <c:pt idx="105341">
                  <c:v>0.83582089552238814</c:v>
                </c:pt>
                <c:pt idx="105342">
                  <c:v>0.83550913838120111</c:v>
                </c:pt>
                <c:pt idx="105343">
                  <c:v>0.83582089552238814</c:v>
                </c:pt>
                <c:pt idx="105344">
                  <c:v>0.83569828230022403</c:v>
                </c:pt>
                <c:pt idx="105345">
                  <c:v>0.83594917787742895</c:v>
                </c:pt>
                <c:pt idx="105346">
                  <c:v>0.83594917787742895</c:v>
                </c:pt>
                <c:pt idx="105347">
                  <c:v>0.83594917787742895</c:v>
                </c:pt>
                <c:pt idx="105348">
                  <c:v>0.8362616822429908</c:v>
                </c:pt>
                <c:pt idx="105349">
                  <c:v>0.83632286995515692</c:v>
                </c:pt>
                <c:pt idx="105350">
                  <c:v>0.83563690698543147</c:v>
                </c:pt>
                <c:pt idx="105351">
                  <c:v>0.83563690698543147</c:v>
                </c:pt>
                <c:pt idx="105352">
                  <c:v>0.83569828230022403</c:v>
                </c:pt>
                <c:pt idx="105353">
                  <c:v>0.83569828230022403</c:v>
                </c:pt>
                <c:pt idx="105354">
                  <c:v>0.83569828230022403</c:v>
                </c:pt>
                <c:pt idx="105355">
                  <c:v>0.83575961179544622</c:v>
                </c:pt>
                <c:pt idx="105356">
                  <c:v>0.83582089552238814</c:v>
                </c:pt>
                <c:pt idx="105357">
                  <c:v>0.83575961179544622</c:v>
                </c:pt>
                <c:pt idx="105358">
                  <c:v>0.83569828230022403</c:v>
                </c:pt>
                <c:pt idx="105359">
                  <c:v>0.83569828230022403</c:v>
                </c:pt>
                <c:pt idx="105360">
                  <c:v>0.83607169529499636</c:v>
                </c:pt>
                <c:pt idx="105361">
                  <c:v>0.83569828230022403</c:v>
                </c:pt>
                <c:pt idx="105362">
                  <c:v>0.83569828230022403</c:v>
                </c:pt>
                <c:pt idx="105363">
                  <c:v>0.83569828230022403</c:v>
                </c:pt>
                <c:pt idx="105364">
                  <c:v>0.83563690698543147</c:v>
                </c:pt>
                <c:pt idx="105365">
                  <c:v>0.83601045946955543</c:v>
                </c:pt>
                <c:pt idx="105366">
                  <c:v>0.83601045946955543</c:v>
                </c:pt>
                <c:pt idx="105367">
                  <c:v>0.83594917787742895</c:v>
                </c:pt>
                <c:pt idx="105368">
                  <c:v>0.8362616822429908</c:v>
                </c:pt>
                <c:pt idx="105369">
                  <c:v>0.83594917787742895</c:v>
                </c:pt>
                <c:pt idx="105370">
                  <c:v>0.83601045946955543</c:v>
                </c:pt>
                <c:pt idx="105371">
                  <c:v>0.8363840119536794</c:v>
                </c:pt>
                <c:pt idx="105372">
                  <c:v>0.83607169529499625</c:v>
                </c:pt>
                <c:pt idx="105373">
                  <c:v>0.8363840119536794</c:v>
                </c:pt>
                <c:pt idx="105374">
                  <c:v>0.8363840119536794</c:v>
                </c:pt>
                <c:pt idx="105375">
                  <c:v>0.83575961179544622</c:v>
                </c:pt>
                <c:pt idx="105376">
                  <c:v>0.83575961179544622</c:v>
                </c:pt>
                <c:pt idx="105377">
                  <c:v>0.83544776119402997</c:v>
                </c:pt>
                <c:pt idx="105378">
                  <c:v>0.83544776119402997</c:v>
                </c:pt>
                <c:pt idx="105379">
                  <c:v>0.83575961179544622</c:v>
                </c:pt>
                <c:pt idx="105380">
                  <c:v>0.83538633818589025</c:v>
                </c:pt>
                <c:pt idx="105381">
                  <c:v>0.83607169529499636</c:v>
                </c:pt>
                <c:pt idx="105382">
                  <c:v>0.83575961179544622</c:v>
                </c:pt>
                <c:pt idx="105383">
                  <c:v>0.83575961179544622</c:v>
                </c:pt>
                <c:pt idx="105384">
                  <c:v>0.83575961179544622</c:v>
                </c:pt>
                <c:pt idx="105385">
                  <c:v>0.83607169529499625</c:v>
                </c:pt>
                <c:pt idx="105386">
                  <c:v>0.83663551401869163</c:v>
                </c:pt>
                <c:pt idx="105387">
                  <c:v>0.83557548579970109</c:v>
                </c:pt>
                <c:pt idx="105388">
                  <c:v>0.83563690698543147</c:v>
                </c:pt>
                <c:pt idx="105389">
                  <c:v>0.83632286995515692</c:v>
                </c:pt>
                <c:pt idx="105390">
                  <c:v>0.83632286995515692</c:v>
                </c:pt>
                <c:pt idx="105391">
                  <c:v>0.8362616822429908</c:v>
                </c:pt>
                <c:pt idx="105392">
                  <c:v>0.83657442034405394</c:v>
                </c:pt>
                <c:pt idx="105393">
                  <c:v>0.83588785046728986</c:v>
                </c:pt>
                <c:pt idx="105394">
                  <c:v>0.83594917787742895</c:v>
                </c:pt>
                <c:pt idx="105395">
                  <c:v>0.83594917787742895</c:v>
                </c:pt>
                <c:pt idx="105396">
                  <c:v>0.83632286995515692</c:v>
                </c:pt>
                <c:pt idx="105397">
                  <c:v>0.83563690698543147</c:v>
                </c:pt>
                <c:pt idx="105398">
                  <c:v>0.83613288540500197</c:v>
                </c:pt>
                <c:pt idx="105399">
                  <c:v>0.83582089552238814</c:v>
                </c:pt>
                <c:pt idx="105400">
                  <c:v>0.83575961179544622</c:v>
                </c:pt>
                <c:pt idx="105401">
                  <c:v>0.83575961179544622</c:v>
                </c:pt>
                <c:pt idx="105402">
                  <c:v>0.83575961179544622</c:v>
                </c:pt>
                <c:pt idx="105403">
                  <c:v>0.83582089552238814</c:v>
                </c:pt>
                <c:pt idx="105404">
                  <c:v>0.83550913838120111</c:v>
                </c:pt>
                <c:pt idx="105405">
                  <c:v>0.83582089552238814</c:v>
                </c:pt>
                <c:pt idx="105406">
                  <c:v>0.83582089552238814</c:v>
                </c:pt>
                <c:pt idx="105407">
                  <c:v>0.83582089552238814</c:v>
                </c:pt>
                <c:pt idx="105408">
                  <c:v>0.83588213353226415</c:v>
                </c:pt>
                <c:pt idx="105409">
                  <c:v>0.83588213353226415</c:v>
                </c:pt>
                <c:pt idx="105410">
                  <c:v>0.83588213353226415</c:v>
                </c:pt>
                <c:pt idx="105411">
                  <c:v>0.83557046979865779</c:v>
                </c:pt>
                <c:pt idx="105412">
                  <c:v>0.83557046979865779</c:v>
                </c:pt>
                <c:pt idx="105413">
                  <c:v>0.83582089552238814</c:v>
                </c:pt>
                <c:pt idx="105414">
                  <c:v>0.83582089552238814</c:v>
                </c:pt>
                <c:pt idx="105415">
                  <c:v>0.83582089552238814</c:v>
                </c:pt>
                <c:pt idx="105416">
                  <c:v>0.83582089552238814</c:v>
                </c:pt>
                <c:pt idx="105417">
                  <c:v>0.83544776119402997</c:v>
                </c:pt>
                <c:pt idx="105418">
                  <c:v>0.83575961179544622</c:v>
                </c:pt>
                <c:pt idx="105419">
                  <c:v>0.83582089552238814</c:v>
                </c:pt>
                <c:pt idx="105420">
                  <c:v>0.83575961179544622</c:v>
                </c:pt>
                <c:pt idx="105421">
                  <c:v>0.83607169529499625</c:v>
                </c:pt>
                <c:pt idx="105422">
                  <c:v>0.83607169529499625</c:v>
                </c:pt>
                <c:pt idx="105423">
                  <c:v>0.83607169529499625</c:v>
                </c:pt>
                <c:pt idx="105424">
                  <c:v>0.83607169529499625</c:v>
                </c:pt>
                <c:pt idx="105425">
                  <c:v>0.83607169529499625</c:v>
                </c:pt>
                <c:pt idx="105426">
                  <c:v>0.83607169529499636</c:v>
                </c:pt>
                <c:pt idx="105427">
                  <c:v>0.83575961179544622</c:v>
                </c:pt>
                <c:pt idx="105428">
                  <c:v>0.83582089552238814</c:v>
                </c:pt>
                <c:pt idx="105429">
                  <c:v>0.83588213353226415</c:v>
                </c:pt>
                <c:pt idx="105430">
                  <c:v>0.83544776119402997</c:v>
                </c:pt>
                <c:pt idx="105431">
                  <c:v>0.83575961179544622</c:v>
                </c:pt>
                <c:pt idx="105432">
                  <c:v>0.83544776119402997</c:v>
                </c:pt>
                <c:pt idx="105433">
                  <c:v>0.83544776119402997</c:v>
                </c:pt>
                <c:pt idx="105434">
                  <c:v>0.83582089552238814</c:v>
                </c:pt>
                <c:pt idx="105435">
                  <c:v>0.83582089552238814</c:v>
                </c:pt>
                <c:pt idx="105436">
                  <c:v>0.83607169529499625</c:v>
                </c:pt>
                <c:pt idx="105437">
                  <c:v>0.83632286995515692</c:v>
                </c:pt>
                <c:pt idx="105438">
                  <c:v>0.8362616822429908</c:v>
                </c:pt>
                <c:pt idx="105439">
                  <c:v>0.83594917787742895</c:v>
                </c:pt>
                <c:pt idx="105440">
                  <c:v>0.83601045946955543</c:v>
                </c:pt>
                <c:pt idx="105441">
                  <c:v>0.83601045946955543</c:v>
                </c:pt>
                <c:pt idx="105442">
                  <c:v>0.83601045946955543</c:v>
                </c:pt>
                <c:pt idx="105443">
                  <c:v>0.83563690698543147</c:v>
                </c:pt>
                <c:pt idx="105444">
                  <c:v>0.83594917787742895</c:v>
                </c:pt>
                <c:pt idx="105445">
                  <c:v>0.8362616822429908</c:v>
                </c:pt>
                <c:pt idx="105446">
                  <c:v>0.8362616822429908</c:v>
                </c:pt>
                <c:pt idx="105447">
                  <c:v>0.83588785046728986</c:v>
                </c:pt>
                <c:pt idx="105448">
                  <c:v>0.83588785046728986</c:v>
                </c:pt>
                <c:pt idx="105449">
                  <c:v>0.83594917787742895</c:v>
                </c:pt>
                <c:pt idx="105450">
                  <c:v>0.83563690698543147</c:v>
                </c:pt>
                <c:pt idx="105451">
                  <c:v>0.83563690698543147</c:v>
                </c:pt>
                <c:pt idx="105452">
                  <c:v>0.83538633818589025</c:v>
                </c:pt>
                <c:pt idx="105453">
                  <c:v>0.83538633818589025</c:v>
                </c:pt>
                <c:pt idx="105454">
                  <c:v>0.83575961179544622</c:v>
                </c:pt>
                <c:pt idx="105455">
                  <c:v>0.83569828230022403</c:v>
                </c:pt>
                <c:pt idx="105456">
                  <c:v>0.83569828230022403</c:v>
                </c:pt>
                <c:pt idx="105457">
                  <c:v>0.83607169529499625</c:v>
                </c:pt>
                <c:pt idx="105458">
                  <c:v>0.83569828230022403</c:v>
                </c:pt>
                <c:pt idx="105459">
                  <c:v>0.83601045946955543</c:v>
                </c:pt>
                <c:pt idx="105460">
                  <c:v>0.83632286995515692</c:v>
                </c:pt>
                <c:pt idx="105461">
                  <c:v>0.83601045946955543</c:v>
                </c:pt>
                <c:pt idx="105462">
                  <c:v>0.83594917787742895</c:v>
                </c:pt>
                <c:pt idx="105463">
                  <c:v>0.83632286995515692</c:v>
                </c:pt>
                <c:pt idx="105464">
                  <c:v>0.8363840119536794</c:v>
                </c:pt>
                <c:pt idx="105465">
                  <c:v>0.83607169529499625</c:v>
                </c:pt>
                <c:pt idx="105466">
                  <c:v>0.83575961179544622</c:v>
                </c:pt>
                <c:pt idx="105467">
                  <c:v>0.83607169529499625</c:v>
                </c:pt>
                <c:pt idx="105468">
                  <c:v>0.83607169529499625</c:v>
                </c:pt>
                <c:pt idx="105469">
                  <c:v>0.83569828230022403</c:v>
                </c:pt>
                <c:pt idx="105470">
                  <c:v>0.83575961179544622</c:v>
                </c:pt>
                <c:pt idx="105471">
                  <c:v>0.83544776119402997</c:v>
                </c:pt>
                <c:pt idx="105472">
                  <c:v>0.83582089552238814</c:v>
                </c:pt>
                <c:pt idx="105473">
                  <c:v>0.83582089552238814</c:v>
                </c:pt>
                <c:pt idx="105474">
                  <c:v>0.83575961179544622</c:v>
                </c:pt>
                <c:pt idx="105475">
                  <c:v>0.83538633818589025</c:v>
                </c:pt>
                <c:pt idx="105476">
                  <c:v>0.83569828230022403</c:v>
                </c:pt>
                <c:pt idx="105477">
                  <c:v>0.8363840119536794</c:v>
                </c:pt>
                <c:pt idx="105478">
                  <c:v>0.83632286995515692</c:v>
                </c:pt>
                <c:pt idx="105479">
                  <c:v>0.83632286995515692</c:v>
                </c:pt>
                <c:pt idx="105480">
                  <c:v>0.83601045946955543</c:v>
                </c:pt>
                <c:pt idx="105481">
                  <c:v>0.83601045946955543</c:v>
                </c:pt>
                <c:pt idx="105482">
                  <c:v>0.83632286995515692</c:v>
                </c:pt>
                <c:pt idx="105483">
                  <c:v>0.83632286995515692</c:v>
                </c:pt>
                <c:pt idx="105484">
                  <c:v>0.83601045946955543</c:v>
                </c:pt>
                <c:pt idx="105485">
                  <c:v>0.83594917787742895</c:v>
                </c:pt>
                <c:pt idx="105486">
                  <c:v>0.83594917787742895</c:v>
                </c:pt>
                <c:pt idx="105487">
                  <c:v>0.83632286995515692</c:v>
                </c:pt>
                <c:pt idx="105488">
                  <c:v>0.8362616822429908</c:v>
                </c:pt>
                <c:pt idx="105489">
                  <c:v>0.83594917787742895</c:v>
                </c:pt>
                <c:pt idx="105490">
                  <c:v>0.8362616822429908</c:v>
                </c:pt>
                <c:pt idx="105491">
                  <c:v>0.83588785046728986</c:v>
                </c:pt>
                <c:pt idx="105492">
                  <c:v>0.83632286995515692</c:v>
                </c:pt>
                <c:pt idx="105493">
                  <c:v>0.83594917787742895</c:v>
                </c:pt>
                <c:pt idx="105494">
                  <c:v>0.83594917787742895</c:v>
                </c:pt>
                <c:pt idx="105495">
                  <c:v>0.8362616822429908</c:v>
                </c:pt>
                <c:pt idx="105496">
                  <c:v>0.83620044876589394</c:v>
                </c:pt>
                <c:pt idx="105497">
                  <c:v>0.8362616822429908</c:v>
                </c:pt>
                <c:pt idx="105498">
                  <c:v>0.83563690698543147</c:v>
                </c:pt>
                <c:pt idx="105499">
                  <c:v>0.83575961179544611</c:v>
                </c:pt>
                <c:pt idx="105500">
                  <c:v>0.83569828230022403</c:v>
                </c:pt>
                <c:pt idx="105501">
                  <c:v>0.83563690698543147</c:v>
                </c:pt>
                <c:pt idx="105502">
                  <c:v>0.83569828230022403</c:v>
                </c:pt>
                <c:pt idx="105503">
                  <c:v>0.83569828230022403</c:v>
                </c:pt>
                <c:pt idx="105504">
                  <c:v>0.83575961179544622</c:v>
                </c:pt>
                <c:pt idx="105505">
                  <c:v>0.83582089552238814</c:v>
                </c:pt>
                <c:pt idx="105506">
                  <c:v>0.83550913838120111</c:v>
                </c:pt>
                <c:pt idx="105507">
                  <c:v>0.83588213353226415</c:v>
                </c:pt>
                <c:pt idx="105508">
                  <c:v>0.83582089552238814</c:v>
                </c:pt>
                <c:pt idx="105509">
                  <c:v>0.83544776119402997</c:v>
                </c:pt>
                <c:pt idx="105510">
                  <c:v>0.83544776119402997</c:v>
                </c:pt>
                <c:pt idx="105511">
                  <c:v>0.83544776119402997</c:v>
                </c:pt>
                <c:pt idx="105512">
                  <c:v>0.83582089552238814</c:v>
                </c:pt>
                <c:pt idx="105513">
                  <c:v>0.83575961179544622</c:v>
                </c:pt>
                <c:pt idx="105514">
                  <c:v>0.83607169529499625</c:v>
                </c:pt>
                <c:pt idx="105515">
                  <c:v>0.8363840119536794</c:v>
                </c:pt>
                <c:pt idx="105516">
                  <c:v>0.83607169529499625</c:v>
                </c:pt>
                <c:pt idx="105517">
                  <c:v>0.83607169529499625</c:v>
                </c:pt>
                <c:pt idx="105518">
                  <c:v>0.83575961179544622</c:v>
                </c:pt>
                <c:pt idx="105519">
                  <c:v>0.83582089552238814</c:v>
                </c:pt>
                <c:pt idx="105520">
                  <c:v>0.83582089552238814</c:v>
                </c:pt>
                <c:pt idx="105521">
                  <c:v>0.83550913838120111</c:v>
                </c:pt>
                <c:pt idx="105522">
                  <c:v>0.83550913838120111</c:v>
                </c:pt>
                <c:pt idx="105523">
                  <c:v>0.83538633818589025</c:v>
                </c:pt>
                <c:pt idx="105524">
                  <c:v>0.83532486930545191</c:v>
                </c:pt>
                <c:pt idx="105525">
                  <c:v>0.83632286995515692</c:v>
                </c:pt>
                <c:pt idx="105526">
                  <c:v>0.8363840119536794</c:v>
                </c:pt>
                <c:pt idx="105527">
                  <c:v>0.83656716417910437</c:v>
                </c:pt>
                <c:pt idx="105528">
                  <c:v>0.83594332587621178</c:v>
                </c:pt>
                <c:pt idx="105529">
                  <c:v>0.83600447260529276</c:v>
                </c:pt>
                <c:pt idx="105530">
                  <c:v>0.8356317554975774</c:v>
                </c:pt>
                <c:pt idx="105531">
                  <c:v>0.8356317554975774</c:v>
                </c:pt>
                <c:pt idx="105532">
                  <c:v>0.8356317554975774</c:v>
                </c:pt>
                <c:pt idx="105533">
                  <c:v>0.83588213353226415</c:v>
                </c:pt>
                <c:pt idx="105534">
                  <c:v>0.83607169529499625</c:v>
                </c:pt>
                <c:pt idx="105535">
                  <c:v>0.83632286995515692</c:v>
                </c:pt>
                <c:pt idx="105536">
                  <c:v>0.8362616822429908</c:v>
                </c:pt>
                <c:pt idx="105537">
                  <c:v>0.83632286995515692</c:v>
                </c:pt>
                <c:pt idx="105538">
                  <c:v>0.83632286995515692</c:v>
                </c:pt>
                <c:pt idx="105539">
                  <c:v>0.83601045946955543</c:v>
                </c:pt>
                <c:pt idx="105540">
                  <c:v>0.8363840119536794</c:v>
                </c:pt>
                <c:pt idx="105541">
                  <c:v>0.8363840119536794</c:v>
                </c:pt>
                <c:pt idx="105542">
                  <c:v>0.83569828230022403</c:v>
                </c:pt>
                <c:pt idx="105543">
                  <c:v>0.83613288540500197</c:v>
                </c:pt>
                <c:pt idx="105544">
                  <c:v>0.83613288540500197</c:v>
                </c:pt>
                <c:pt idx="105545">
                  <c:v>0.83613288540500197</c:v>
                </c:pt>
                <c:pt idx="105546">
                  <c:v>0.83582089552238814</c:v>
                </c:pt>
                <c:pt idx="105547">
                  <c:v>0.83582089552238814</c:v>
                </c:pt>
                <c:pt idx="105548">
                  <c:v>0.83538633818589025</c:v>
                </c:pt>
                <c:pt idx="105549">
                  <c:v>0.83601045946955543</c:v>
                </c:pt>
                <c:pt idx="105550">
                  <c:v>0.83632286995515692</c:v>
                </c:pt>
                <c:pt idx="105551">
                  <c:v>0.83632286995515692</c:v>
                </c:pt>
                <c:pt idx="105552">
                  <c:v>0.8363840119536794</c:v>
                </c:pt>
                <c:pt idx="105553">
                  <c:v>0.83607169529499625</c:v>
                </c:pt>
                <c:pt idx="105554">
                  <c:v>0.83607169529499625</c:v>
                </c:pt>
                <c:pt idx="105555">
                  <c:v>0.8363840119536794</c:v>
                </c:pt>
                <c:pt idx="105556">
                  <c:v>0.83607169529499625</c:v>
                </c:pt>
                <c:pt idx="105557">
                  <c:v>0.83538633818589025</c:v>
                </c:pt>
                <c:pt idx="105558">
                  <c:v>0.83575961179544622</c:v>
                </c:pt>
                <c:pt idx="105559">
                  <c:v>0.83557046979865779</c:v>
                </c:pt>
                <c:pt idx="105560">
                  <c:v>0.83557046979865779</c:v>
                </c:pt>
                <c:pt idx="105561">
                  <c:v>0.83588213353226415</c:v>
                </c:pt>
                <c:pt idx="105562">
                  <c:v>0.83588213353226415</c:v>
                </c:pt>
                <c:pt idx="105563">
                  <c:v>0.83582089552238814</c:v>
                </c:pt>
                <c:pt idx="105564">
                  <c:v>0.83582089552238814</c:v>
                </c:pt>
                <c:pt idx="105565">
                  <c:v>0.83550913838120111</c:v>
                </c:pt>
                <c:pt idx="105566">
                  <c:v>0.83619402985074631</c:v>
                </c:pt>
                <c:pt idx="105567">
                  <c:v>0.83582089552238814</c:v>
                </c:pt>
                <c:pt idx="105568">
                  <c:v>0.83575961179544622</c:v>
                </c:pt>
                <c:pt idx="105569">
                  <c:v>0.83575961179544622</c:v>
                </c:pt>
                <c:pt idx="105570">
                  <c:v>0.83582089552238814</c:v>
                </c:pt>
                <c:pt idx="105571">
                  <c:v>0.83550913838120111</c:v>
                </c:pt>
                <c:pt idx="105572">
                  <c:v>0.83557046979865779</c:v>
                </c:pt>
                <c:pt idx="105573">
                  <c:v>0.83557046979865779</c:v>
                </c:pt>
                <c:pt idx="105574">
                  <c:v>0.83625512868332708</c:v>
                </c:pt>
                <c:pt idx="105575">
                  <c:v>0.83588213353226415</c:v>
                </c:pt>
                <c:pt idx="105576">
                  <c:v>0.83582089552238814</c:v>
                </c:pt>
                <c:pt idx="105577">
                  <c:v>0.83575961179544622</c:v>
                </c:pt>
                <c:pt idx="105578">
                  <c:v>0.83569828230022403</c:v>
                </c:pt>
                <c:pt idx="105579">
                  <c:v>0.83569828230022403</c:v>
                </c:pt>
                <c:pt idx="105580">
                  <c:v>0.83575961179544622</c:v>
                </c:pt>
                <c:pt idx="105581">
                  <c:v>0.83582089552238814</c:v>
                </c:pt>
                <c:pt idx="105582">
                  <c:v>0.83550913838120111</c:v>
                </c:pt>
                <c:pt idx="105583">
                  <c:v>0.83588213353226415</c:v>
                </c:pt>
                <c:pt idx="105584">
                  <c:v>0.83594332587621178</c:v>
                </c:pt>
                <c:pt idx="105585">
                  <c:v>0.83594332587621178</c:v>
                </c:pt>
                <c:pt idx="105586">
                  <c:v>0.83594332587621178</c:v>
                </c:pt>
                <c:pt idx="105587">
                  <c:v>0.83588213353226415</c:v>
                </c:pt>
                <c:pt idx="105588">
                  <c:v>0.83613288540500197</c:v>
                </c:pt>
                <c:pt idx="105589">
                  <c:v>0.83601045946955543</c:v>
                </c:pt>
                <c:pt idx="105590">
                  <c:v>0.8363840119536794</c:v>
                </c:pt>
                <c:pt idx="105591">
                  <c:v>0.83613288540500197</c:v>
                </c:pt>
                <c:pt idx="105592">
                  <c:v>0.83644510828976859</c:v>
                </c:pt>
                <c:pt idx="105593">
                  <c:v>0.83613288540500197</c:v>
                </c:pt>
                <c:pt idx="105594">
                  <c:v>0.83613288540500197</c:v>
                </c:pt>
                <c:pt idx="105595">
                  <c:v>0.83613288540500197</c:v>
                </c:pt>
                <c:pt idx="105596">
                  <c:v>0.83619402985074631</c:v>
                </c:pt>
                <c:pt idx="105597">
                  <c:v>0.83582089552238814</c:v>
                </c:pt>
                <c:pt idx="105598">
                  <c:v>0.83550913838120111</c:v>
                </c:pt>
                <c:pt idx="105599">
                  <c:v>0.83582089552238814</c:v>
                </c:pt>
                <c:pt idx="105600">
                  <c:v>0.83557046979865779</c:v>
                </c:pt>
                <c:pt idx="105601">
                  <c:v>0.8356317554975774</c:v>
                </c:pt>
                <c:pt idx="105602">
                  <c:v>0.8356317554975774</c:v>
                </c:pt>
                <c:pt idx="105603">
                  <c:v>0.8356317554975774</c:v>
                </c:pt>
                <c:pt idx="105604">
                  <c:v>0.8353204172876304</c:v>
                </c:pt>
                <c:pt idx="105605">
                  <c:v>0.8356317554975774</c:v>
                </c:pt>
                <c:pt idx="105606">
                  <c:v>0.83550913838120111</c:v>
                </c:pt>
                <c:pt idx="105607">
                  <c:v>0.83588213353226415</c:v>
                </c:pt>
                <c:pt idx="105608">
                  <c:v>0.83550913838120111</c:v>
                </c:pt>
                <c:pt idx="105609">
                  <c:v>0.83575961179544622</c:v>
                </c:pt>
                <c:pt idx="105610">
                  <c:v>0.83613288540500197</c:v>
                </c:pt>
                <c:pt idx="105611">
                  <c:v>0.83575961179544611</c:v>
                </c:pt>
                <c:pt idx="105612">
                  <c:v>0.8362616822429908</c:v>
                </c:pt>
                <c:pt idx="105613">
                  <c:v>0.83657442034405394</c:v>
                </c:pt>
                <c:pt idx="105614">
                  <c:v>0.83588785046728986</c:v>
                </c:pt>
                <c:pt idx="105615">
                  <c:v>0.83594917787742895</c:v>
                </c:pt>
                <c:pt idx="105616">
                  <c:v>0.83601045946955543</c:v>
                </c:pt>
                <c:pt idx="105617">
                  <c:v>0.83607169529499625</c:v>
                </c:pt>
                <c:pt idx="105618">
                  <c:v>0.83607169529499625</c:v>
                </c:pt>
                <c:pt idx="105619">
                  <c:v>0.83607169529499625</c:v>
                </c:pt>
                <c:pt idx="105620">
                  <c:v>0.8363840119536794</c:v>
                </c:pt>
                <c:pt idx="105621">
                  <c:v>0.8363840119536794</c:v>
                </c:pt>
                <c:pt idx="105622">
                  <c:v>0.83607169529499625</c:v>
                </c:pt>
                <c:pt idx="105623">
                  <c:v>0.83582089552238814</c:v>
                </c:pt>
                <c:pt idx="105624">
                  <c:v>0.83582089552238814</c:v>
                </c:pt>
                <c:pt idx="105625">
                  <c:v>0.83588213353226415</c:v>
                </c:pt>
                <c:pt idx="105626">
                  <c:v>0.83550913838120111</c:v>
                </c:pt>
                <c:pt idx="105627">
                  <c:v>0.83582089552238814</c:v>
                </c:pt>
                <c:pt idx="105628">
                  <c:v>0.83613288540500197</c:v>
                </c:pt>
                <c:pt idx="105629">
                  <c:v>0.83569828230022403</c:v>
                </c:pt>
                <c:pt idx="105630">
                  <c:v>0.83601045946955543</c:v>
                </c:pt>
                <c:pt idx="105631">
                  <c:v>0.83607169529499625</c:v>
                </c:pt>
                <c:pt idx="105632">
                  <c:v>0.83575961179544622</c:v>
                </c:pt>
                <c:pt idx="105633">
                  <c:v>0.83582089552238814</c:v>
                </c:pt>
                <c:pt idx="105634">
                  <c:v>0.83550913838120111</c:v>
                </c:pt>
                <c:pt idx="105635">
                  <c:v>0.83550913838120111</c:v>
                </c:pt>
                <c:pt idx="105636">
                  <c:v>0.83619402985074631</c:v>
                </c:pt>
                <c:pt idx="105637">
                  <c:v>0.83607169529499625</c:v>
                </c:pt>
                <c:pt idx="105638">
                  <c:v>0.83632286995515692</c:v>
                </c:pt>
                <c:pt idx="105639">
                  <c:v>0.83588785046728986</c:v>
                </c:pt>
                <c:pt idx="105640">
                  <c:v>0.83594917787742895</c:v>
                </c:pt>
                <c:pt idx="105641">
                  <c:v>0.83601045946955543</c:v>
                </c:pt>
                <c:pt idx="105642">
                  <c:v>0.83569828230022403</c:v>
                </c:pt>
                <c:pt idx="105643">
                  <c:v>0.83601045946955543</c:v>
                </c:pt>
                <c:pt idx="105644">
                  <c:v>0.83532486930545191</c:v>
                </c:pt>
                <c:pt idx="105645">
                  <c:v>0.83563690698543147</c:v>
                </c:pt>
                <c:pt idx="105646">
                  <c:v>0.83563690698543147</c:v>
                </c:pt>
                <c:pt idx="105647">
                  <c:v>0.83557548579970109</c:v>
                </c:pt>
                <c:pt idx="105648">
                  <c:v>0.83620044876589394</c:v>
                </c:pt>
                <c:pt idx="105649">
                  <c:v>0.83613916947250277</c:v>
                </c:pt>
                <c:pt idx="105650">
                  <c:v>0.83582647718773373</c:v>
                </c:pt>
                <c:pt idx="105651">
                  <c:v>0.83613916947250277</c:v>
                </c:pt>
                <c:pt idx="105652">
                  <c:v>0.83613916947250277</c:v>
                </c:pt>
                <c:pt idx="105653">
                  <c:v>0.83582647718773373</c:v>
                </c:pt>
                <c:pt idx="105654">
                  <c:v>0.83620044876589394</c:v>
                </c:pt>
                <c:pt idx="105655">
                  <c:v>0.83620044876589394</c:v>
                </c:pt>
                <c:pt idx="105656">
                  <c:v>0.83620044876589394</c:v>
                </c:pt>
                <c:pt idx="105657">
                  <c:v>0.83620044876589394</c:v>
                </c:pt>
                <c:pt idx="105658">
                  <c:v>0.83588785046728986</c:v>
                </c:pt>
                <c:pt idx="105659">
                  <c:v>0.83557548579970109</c:v>
                </c:pt>
                <c:pt idx="105660">
                  <c:v>0.83557548579970109</c:v>
                </c:pt>
                <c:pt idx="105661">
                  <c:v>0.83551401869158892</c:v>
                </c:pt>
                <c:pt idx="105662">
                  <c:v>0.83582647718773373</c:v>
                </c:pt>
                <c:pt idx="105663">
                  <c:v>0.83613916947250277</c:v>
                </c:pt>
                <c:pt idx="105664">
                  <c:v>0.83613916947250277</c:v>
                </c:pt>
                <c:pt idx="105665">
                  <c:v>0.83613916947250277</c:v>
                </c:pt>
                <c:pt idx="105666">
                  <c:v>0.83620044876589394</c:v>
                </c:pt>
                <c:pt idx="105667">
                  <c:v>0.83588785046728986</c:v>
                </c:pt>
                <c:pt idx="105668">
                  <c:v>0.83594917787742895</c:v>
                </c:pt>
                <c:pt idx="105669">
                  <c:v>0.83594917787742895</c:v>
                </c:pt>
                <c:pt idx="105670">
                  <c:v>0.83594917787742895</c:v>
                </c:pt>
                <c:pt idx="105671">
                  <c:v>0.83557548579970109</c:v>
                </c:pt>
                <c:pt idx="105672">
                  <c:v>0.83588785046728986</c:v>
                </c:pt>
                <c:pt idx="105673">
                  <c:v>0.83582647718773373</c:v>
                </c:pt>
                <c:pt idx="105674">
                  <c:v>0.83613916947250277</c:v>
                </c:pt>
                <c:pt idx="105675">
                  <c:v>0.83613916947250277</c:v>
                </c:pt>
                <c:pt idx="105676">
                  <c:v>0.83620044876589394</c:v>
                </c:pt>
                <c:pt idx="105677">
                  <c:v>0.8362616822429908</c:v>
                </c:pt>
                <c:pt idx="105678">
                  <c:v>0.83632286995515692</c:v>
                </c:pt>
                <c:pt idx="105679">
                  <c:v>0.83594917787742895</c:v>
                </c:pt>
                <c:pt idx="105680">
                  <c:v>0.8362616822429908</c:v>
                </c:pt>
                <c:pt idx="105681">
                  <c:v>0.83588785046728986</c:v>
                </c:pt>
                <c:pt idx="105682">
                  <c:v>0.83582647718773384</c:v>
                </c:pt>
                <c:pt idx="105683">
                  <c:v>0.83551401869158892</c:v>
                </c:pt>
                <c:pt idx="105684">
                  <c:v>0.83588785046728986</c:v>
                </c:pt>
                <c:pt idx="105685">
                  <c:v>0.83594917787742895</c:v>
                </c:pt>
                <c:pt idx="105686">
                  <c:v>0.8362616822429908</c:v>
                </c:pt>
                <c:pt idx="105687">
                  <c:v>0.83620044876589394</c:v>
                </c:pt>
                <c:pt idx="105688">
                  <c:v>0.83613916947250277</c:v>
                </c:pt>
                <c:pt idx="105689">
                  <c:v>0.83582647718773373</c:v>
                </c:pt>
                <c:pt idx="105690">
                  <c:v>0.8362616822429908</c:v>
                </c:pt>
                <c:pt idx="105691">
                  <c:v>0.83594917787742895</c:v>
                </c:pt>
                <c:pt idx="105692">
                  <c:v>0.83594917787742895</c:v>
                </c:pt>
                <c:pt idx="105693">
                  <c:v>0.8362616822429908</c:v>
                </c:pt>
                <c:pt idx="105694">
                  <c:v>0.8362616822429908</c:v>
                </c:pt>
                <c:pt idx="105695">
                  <c:v>0.8362616822429908</c:v>
                </c:pt>
                <c:pt idx="105696">
                  <c:v>0.8362616822429908</c:v>
                </c:pt>
                <c:pt idx="105697">
                  <c:v>0.83594917787742895</c:v>
                </c:pt>
                <c:pt idx="105698">
                  <c:v>0.83594917787742895</c:v>
                </c:pt>
                <c:pt idx="105699">
                  <c:v>0.83588785046728986</c:v>
                </c:pt>
                <c:pt idx="105700">
                  <c:v>0.83588785046728986</c:v>
                </c:pt>
                <c:pt idx="105701">
                  <c:v>0.83588785046728986</c:v>
                </c:pt>
                <c:pt idx="105702">
                  <c:v>0.83620044876589394</c:v>
                </c:pt>
                <c:pt idx="105703">
                  <c:v>0.83582647718773384</c:v>
                </c:pt>
                <c:pt idx="105704">
                  <c:v>0.83551401869158892</c:v>
                </c:pt>
                <c:pt idx="105705">
                  <c:v>0.83557548579970109</c:v>
                </c:pt>
                <c:pt idx="105706">
                  <c:v>0.83557548579970109</c:v>
                </c:pt>
                <c:pt idx="105707">
                  <c:v>0.83601045946955543</c:v>
                </c:pt>
                <c:pt idx="105708">
                  <c:v>0.83607169529499636</c:v>
                </c:pt>
                <c:pt idx="105709">
                  <c:v>0.83575961179544622</c:v>
                </c:pt>
                <c:pt idx="105710">
                  <c:v>0.83569828230022403</c:v>
                </c:pt>
                <c:pt idx="105711">
                  <c:v>0.83569828230022403</c:v>
                </c:pt>
                <c:pt idx="105712">
                  <c:v>0.83569828230022403</c:v>
                </c:pt>
                <c:pt idx="105713">
                  <c:v>0.83563690698543147</c:v>
                </c:pt>
                <c:pt idx="105714">
                  <c:v>0.83532486930545191</c:v>
                </c:pt>
                <c:pt idx="105715">
                  <c:v>0.83601045946955543</c:v>
                </c:pt>
                <c:pt idx="105716">
                  <c:v>0.83601045946955543</c:v>
                </c:pt>
                <c:pt idx="105717">
                  <c:v>0.83601045946955543</c:v>
                </c:pt>
                <c:pt idx="105718">
                  <c:v>0.83632286995515692</c:v>
                </c:pt>
                <c:pt idx="105719">
                  <c:v>0.83594917787742895</c:v>
                </c:pt>
                <c:pt idx="105720">
                  <c:v>0.8362616822429908</c:v>
                </c:pt>
                <c:pt idx="105721">
                  <c:v>0.83632286995515692</c:v>
                </c:pt>
                <c:pt idx="105722">
                  <c:v>0.83601045946955543</c:v>
                </c:pt>
                <c:pt idx="105723">
                  <c:v>0.83601045946955543</c:v>
                </c:pt>
                <c:pt idx="105724">
                  <c:v>0.83569828230022403</c:v>
                </c:pt>
                <c:pt idx="105725">
                  <c:v>0.83582089552238814</c:v>
                </c:pt>
                <c:pt idx="105726">
                  <c:v>0.83588213353226415</c:v>
                </c:pt>
                <c:pt idx="105727">
                  <c:v>0.83588213353226415</c:v>
                </c:pt>
                <c:pt idx="105728">
                  <c:v>0.83582089552238814</c:v>
                </c:pt>
                <c:pt idx="105729">
                  <c:v>0.83575961179544622</c:v>
                </c:pt>
                <c:pt idx="105730">
                  <c:v>0.83569828230022403</c:v>
                </c:pt>
                <c:pt idx="105731">
                  <c:v>0.83601045946955543</c:v>
                </c:pt>
                <c:pt idx="105732">
                  <c:v>0.83601045946955543</c:v>
                </c:pt>
                <c:pt idx="105733">
                  <c:v>0.83601045946955543</c:v>
                </c:pt>
                <c:pt idx="105734">
                  <c:v>0.83594917787742895</c:v>
                </c:pt>
                <c:pt idx="105735">
                  <c:v>0.83594917787742895</c:v>
                </c:pt>
                <c:pt idx="105736">
                  <c:v>0.83601045946955543</c:v>
                </c:pt>
                <c:pt idx="105737">
                  <c:v>0.83607169529499625</c:v>
                </c:pt>
                <c:pt idx="105738">
                  <c:v>0.83601045946955543</c:v>
                </c:pt>
                <c:pt idx="105739">
                  <c:v>0.83594917787742895</c:v>
                </c:pt>
                <c:pt idx="105740">
                  <c:v>0.8363840119536794</c:v>
                </c:pt>
                <c:pt idx="105741">
                  <c:v>0.8363840119536794</c:v>
                </c:pt>
                <c:pt idx="105742">
                  <c:v>0.83632286995515692</c:v>
                </c:pt>
                <c:pt idx="105743">
                  <c:v>0.8362616822429908</c:v>
                </c:pt>
                <c:pt idx="105744">
                  <c:v>0.83601045946955543</c:v>
                </c:pt>
                <c:pt idx="105745">
                  <c:v>0.83601045946955543</c:v>
                </c:pt>
                <c:pt idx="105746">
                  <c:v>0.83632286995515692</c:v>
                </c:pt>
                <c:pt idx="105747">
                  <c:v>0.83632286995515692</c:v>
                </c:pt>
                <c:pt idx="105748">
                  <c:v>0.83601045946955543</c:v>
                </c:pt>
                <c:pt idx="105749">
                  <c:v>0.83644510828976859</c:v>
                </c:pt>
                <c:pt idx="105750">
                  <c:v>0.83582089552238814</c:v>
                </c:pt>
                <c:pt idx="105751">
                  <c:v>0.83619402985074631</c:v>
                </c:pt>
                <c:pt idx="105752">
                  <c:v>0.83588213353226415</c:v>
                </c:pt>
                <c:pt idx="105753">
                  <c:v>0.83550913838120111</c:v>
                </c:pt>
                <c:pt idx="105754">
                  <c:v>0.83538633818589025</c:v>
                </c:pt>
                <c:pt idx="105755">
                  <c:v>0.83632286995515692</c:v>
                </c:pt>
                <c:pt idx="105756">
                  <c:v>0.8362616822429908</c:v>
                </c:pt>
                <c:pt idx="105757">
                  <c:v>0.83594917787742895</c:v>
                </c:pt>
                <c:pt idx="105758">
                  <c:v>0.83607169529499625</c:v>
                </c:pt>
                <c:pt idx="105759">
                  <c:v>0.83613288540500197</c:v>
                </c:pt>
                <c:pt idx="105760">
                  <c:v>0.83619402985074631</c:v>
                </c:pt>
                <c:pt idx="105761">
                  <c:v>0.83594332587621178</c:v>
                </c:pt>
                <c:pt idx="105762">
                  <c:v>0.83594332587621178</c:v>
                </c:pt>
                <c:pt idx="105763">
                  <c:v>0.83550913838120111</c:v>
                </c:pt>
                <c:pt idx="105764">
                  <c:v>0.83544776119402997</c:v>
                </c:pt>
                <c:pt idx="105765">
                  <c:v>0.83607169529499636</c:v>
                </c:pt>
                <c:pt idx="105766">
                  <c:v>0.83575961179544622</c:v>
                </c:pt>
                <c:pt idx="105767">
                  <c:v>0.83644510828976859</c:v>
                </c:pt>
                <c:pt idx="105768">
                  <c:v>0.83607169529499625</c:v>
                </c:pt>
                <c:pt idx="105769">
                  <c:v>0.83607169529499625</c:v>
                </c:pt>
                <c:pt idx="105770">
                  <c:v>0.83601045946955543</c:v>
                </c:pt>
                <c:pt idx="105771">
                  <c:v>0.83607169529499625</c:v>
                </c:pt>
                <c:pt idx="105772">
                  <c:v>0.83607169529499625</c:v>
                </c:pt>
                <c:pt idx="105773">
                  <c:v>0.83607169529499625</c:v>
                </c:pt>
                <c:pt idx="105774">
                  <c:v>0.83607169529499625</c:v>
                </c:pt>
                <c:pt idx="105775">
                  <c:v>0.83607169529499625</c:v>
                </c:pt>
                <c:pt idx="105776">
                  <c:v>0.8363840119536794</c:v>
                </c:pt>
                <c:pt idx="105777">
                  <c:v>0.83607169529499625</c:v>
                </c:pt>
                <c:pt idx="105778">
                  <c:v>0.83613288540500197</c:v>
                </c:pt>
                <c:pt idx="105779">
                  <c:v>0.83582089552238814</c:v>
                </c:pt>
                <c:pt idx="105780">
                  <c:v>0.83550913838120111</c:v>
                </c:pt>
                <c:pt idx="105781">
                  <c:v>0.83588213353226415</c:v>
                </c:pt>
                <c:pt idx="105782">
                  <c:v>0.83588213353226415</c:v>
                </c:pt>
                <c:pt idx="105783">
                  <c:v>0.83550913838120111</c:v>
                </c:pt>
                <c:pt idx="105784">
                  <c:v>0.83613288540500197</c:v>
                </c:pt>
                <c:pt idx="105785">
                  <c:v>0.83607169529499625</c:v>
                </c:pt>
                <c:pt idx="105786">
                  <c:v>0.83569828230022403</c:v>
                </c:pt>
                <c:pt idx="105787">
                  <c:v>0.83607169529499625</c:v>
                </c:pt>
                <c:pt idx="105788">
                  <c:v>0.83607169529499625</c:v>
                </c:pt>
                <c:pt idx="105789">
                  <c:v>0.83575961179544611</c:v>
                </c:pt>
                <c:pt idx="105790">
                  <c:v>0.83582089552238814</c:v>
                </c:pt>
                <c:pt idx="105791">
                  <c:v>0.83582089552238814</c:v>
                </c:pt>
                <c:pt idx="105792">
                  <c:v>0.83550913838120111</c:v>
                </c:pt>
                <c:pt idx="105793">
                  <c:v>0.83557046979865779</c:v>
                </c:pt>
                <c:pt idx="105794">
                  <c:v>0.83550913838120111</c:v>
                </c:pt>
                <c:pt idx="105795">
                  <c:v>0.83582089552238814</c:v>
                </c:pt>
                <c:pt idx="105796">
                  <c:v>0.83575961179544622</c:v>
                </c:pt>
                <c:pt idx="105797">
                  <c:v>0.83569828230022403</c:v>
                </c:pt>
                <c:pt idx="105798">
                  <c:v>0.83575961179544622</c:v>
                </c:pt>
                <c:pt idx="105799">
                  <c:v>0.83582089552238814</c:v>
                </c:pt>
                <c:pt idx="105800">
                  <c:v>0.83613288540500197</c:v>
                </c:pt>
                <c:pt idx="105801">
                  <c:v>0.83582089552238814</c:v>
                </c:pt>
                <c:pt idx="105802">
                  <c:v>0.83550913838120111</c:v>
                </c:pt>
                <c:pt idx="105803">
                  <c:v>0.83538633818589025</c:v>
                </c:pt>
                <c:pt idx="105804">
                  <c:v>0.83569828230022403</c:v>
                </c:pt>
                <c:pt idx="105805">
                  <c:v>0.83563690698543147</c:v>
                </c:pt>
                <c:pt idx="105806">
                  <c:v>0.83563690698543147</c:v>
                </c:pt>
                <c:pt idx="105807">
                  <c:v>0.83601045946955543</c:v>
                </c:pt>
                <c:pt idx="105808">
                  <c:v>0.83632286995515692</c:v>
                </c:pt>
                <c:pt idx="105809">
                  <c:v>0.83632286995515692</c:v>
                </c:pt>
                <c:pt idx="105810">
                  <c:v>0.83594917787742895</c:v>
                </c:pt>
                <c:pt idx="105811">
                  <c:v>0.83632286995515692</c:v>
                </c:pt>
                <c:pt idx="105812">
                  <c:v>0.83601045946955543</c:v>
                </c:pt>
                <c:pt idx="105813">
                  <c:v>0.83607169529499625</c:v>
                </c:pt>
                <c:pt idx="105814">
                  <c:v>0.83575961179544622</c:v>
                </c:pt>
                <c:pt idx="105815">
                  <c:v>0.83582089552238814</c:v>
                </c:pt>
                <c:pt idx="105816">
                  <c:v>0.83575961179544622</c:v>
                </c:pt>
                <c:pt idx="105817">
                  <c:v>0.83582089552238814</c:v>
                </c:pt>
                <c:pt idx="105818">
                  <c:v>0.83582089552238814</c:v>
                </c:pt>
                <c:pt idx="105819">
                  <c:v>0.83582089552238814</c:v>
                </c:pt>
                <c:pt idx="105820">
                  <c:v>0.83582089552238814</c:v>
                </c:pt>
                <c:pt idx="105821">
                  <c:v>0.83582089552238814</c:v>
                </c:pt>
                <c:pt idx="105822">
                  <c:v>0.83607169529499636</c:v>
                </c:pt>
                <c:pt idx="105823">
                  <c:v>0.83607169529499625</c:v>
                </c:pt>
                <c:pt idx="105824">
                  <c:v>0.83601045946955543</c:v>
                </c:pt>
                <c:pt idx="105825">
                  <c:v>0.83632286995515692</c:v>
                </c:pt>
                <c:pt idx="105826">
                  <c:v>0.8362616822429908</c:v>
                </c:pt>
                <c:pt idx="105827">
                  <c:v>0.83594917787742895</c:v>
                </c:pt>
                <c:pt idx="105828">
                  <c:v>0.83607169529499625</c:v>
                </c:pt>
                <c:pt idx="105829">
                  <c:v>0.83650615901455772</c:v>
                </c:pt>
                <c:pt idx="105830">
                  <c:v>0.83613288540500197</c:v>
                </c:pt>
                <c:pt idx="105831">
                  <c:v>0.83582089552238814</c:v>
                </c:pt>
                <c:pt idx="105832">
                  <c:v>0.83582089552238814</c:v>
                </c:pt>
                <c:pt idx="105833">
                  <c:v>0.83550913838120111</c:v>
                </c:pt>
                <c:pt idx="105834">
                  <c:v>0.83550913838120111</c:v>
                </c:pt>
                <c:pt idx="105835">
                  <c:v>0.83550913838120111</c:v>
                </c:pt>
                <c:pt idx="105836">
                  <c:v>0.83582089552238814</c:v>
                </c:pt>
                <c:pt idx="105837">
                  <c:v>0.83575961179544622</c:v>
                </c:pt>
                <c:pt idx="105838">
                  <c:v>0.83575961179544622</c:v>
                </c:pt>
                <c:pt idx="105839">
                  <c:v>0.83544776119402997</c:v>
                </c:pt>
                <c:pt idx="105840">
                  <c:v>0.83575961179544622</c:v>
                </c:pt>
                <c:pt idx="105841">
                  <c:v>0.83613288540500197</c:v>
                </c:pt>
                <c:pt idx="105842">
                  <c:v>0.83582089552238814</c:v>
                </c:pt>
                <c:pt idx="105843">
                  <c:v>0.83582089552238814</c:v>
                </c:pt>
                <c:pt idx="105844">
                  <c:v>0.83582089552238814</c:v>
                </c:pt>
                <c:pt idx="105845">
                  <c:v>0.83582089552238814</c:v>
                </c:pt>
                <c:pt idx="105846">
                  <c:v>0.83538633818589025</c:v>
                </c:pt>
                <c:pt idx="105847">
                  <c:v>0.83569828230022403</c:v>
                </c:pt>
                <c:pt idx="105848">
                  <c:v>0.8363840119536794</c:v>
                </c:pt>
                <c:pt idx="105849">
                  <c:v>0.83601045946955543</c:v>
                </c:pt>
                <c:pt idx="105850">
                  <c:v>0.8362616822429908</c:v>
                </c:pt>
                <c:pt idx="105851">
                  <c:v>0.83613916947250277</c:v>
                </c:pt>
                <c:pt idx="105852">
                  <c:v>0.83607784431137722</c:v>
                </c:pt>
                <c:pt idx="105853">
                  <c:v>0.83620044876589394</c:v>
                </c:pt>
                <c:pt idx="105854">
                  <c:v>0.8362616822429908</c:v>
                </c:pt>
                <c:pt idx="105855">
                  <c:v>0.8362616822429908</c:v>
                </c:pt>
                <c:pt idx="105856">
                  <c:v>0.83594917787742895</c:v>
                </c:pt>
                <c:pt idx="105857">
                  <c:v>0.83601045946955543</c:v>
                </c:pt>
                <c:pt idx="105858">
                  <c:v>0.83607169529499625</c:v>
                </c:pt>
                <c:pt idx="105859">
                  <c:v>0.8363840119536794</c:v>
                </c:pt>
                <c:pt idx="105860">
                  <c:v>0.83607169529499625</c:v>
                </c:pt>
                <c:pt idx="105861">
                  <c:v>0.83644510828976859</c:v>
                </c:pt>
                <c:pt idx="105862">
                  <c:v>0.83575961179544622</c:v>
                </c:pt>
                <c:pt idx="105863">
                  <c:v>0.83544776119402997</c:v>
                </c:pt>
                <c:pt idx="105864">
                  <c:v>0.83588213353226415</c:v>
                </c:pt>
                <c:pt idx="105865">
                  <c:v>0.83557046979865779</c:v>
                </c:pt>
                <c:pt idx="105866">
                  <c:v>0.83588213353226415</c:v>
                </c:pt>
                <c:pt idx="105867">
                  <c:v>0.83582089552238814</c:v>
                </c:pt>
                <c:pt idx="105868">
                  <c:v>0.83569828230022403</c:v>
                </c:pt>
                <c:pt idx="105869">
                  <c:v>0.83532486930545191</c:v>
                </c:pt>
                <c:pt idx="105870">
                  <c:v>0.83575961179544622</c:v>
                </c:pt>
                <c:pt idx="105871">
                  <c:v>0.83582089552238814</c:v>
                </c:pt>
                <c:pt idx="105872">
                  <c:v>0.83575961179544622</c:v>
                </c:pt>
                <c:pt idx="105873">
                  <c:v>0.83575961179544622</c:v>
                </c:pt>
                <c:pt idx="105874">
                  <c:v>0.83575961179544622</c:v>
                </c:pt>
                <c:pt idx="105875">
                  <c:v>0.83569828230022403</c:v>
                </c:pt>
                <c:pt idx="105876">
                  <c:v>0.83594917787742895</c:v>
                </c:pt>
                <c:pt idx="105877">
                  <c:v>0.83557548579970109</c:v>
                </c:pt>
                <c:pt idx="105878">
                  <c:v>0.83557548579970109</c:v>
                </c:pt>
                <c:pt idx="105879">
                  <c:v>0.83588785046728986</c:v>
                </c:pt>
                <c:pt idx="105880">
                  <c:v>0.83557548579970109</c:v>
                </c:pt>
                <c:pt idx="105881">
                  <c:v>0.83563690698543147</c:v>
                </c:pt>
                <c:pt idx="105882">
                  <c:v>0.83569828230022403</c:v>
                </c:pt>
                <c:pt idx="105883">
                  <c:v>0.83569828230022403</c:v>
                </c:pt>
                <c:pt idx="105884">
                  <c:v>0.83594917787742895</c:v>
                </c:pt>
                <c:pt idx="105885">
                  <c:v>0.83601045946955543</c:v>
                </c:pt>
                <c:pt idx="105886">
                  <c:v>0.83569828230022403</c:v>
                </c:pt>
                <c:pt idx="105887">
                  <c:v>0.83613288540500197</c:v>
                </c:pt>
                <c:pt idx="105888">
                  <c:v>0.83575961179544622</c:v>
                </c:pt>
                <c:pt idx="105889">
                  <c:v>0.83575961179544622</c:v>
                </c:pt>
                <c:pt idx="105890">
                  <c:v>0.83613288540500197</c:v>
                </c:pt>
                <c:pt idx="105891">
                  <c:v>0.83613288540500197</c:v>
                </c:pt>
                <c:pt idx="105892">
                  <c:v>0.83575961179544622</c:v>
                </c:pt>
                <c:pt idx="105893">
                  <c:v>0.83582089552238814</c:v>
                </c:pt>
                <c:pt idx="105894">
                  <c:v>0.83550913838120111</c:v>
                </c:pt>
                <c:pt idx="105895">
                  <c:v>0.83582089552238814</c:v>
                </c:pt>
                <c:pt idx="105896">
                  <c:v>0.83550913838120111</c:v>
                </c:pt>
                <c:pt idx="105897">
                  <c:v>0.83588213353226415</c:v>
                </c:pt>
                <c:pt idx="105898">
                  <c:v>0.83582089552238814</c:v>
                </c:pt>
                <c:pt idx="105899">
                  <c:v>0.83575961179544622</c:v>
                </c:pt>
                <c:pt idx="105900">
                  <c:v>0.83563690698543147</c:v>
                </c:pt>
                <c:pt idx="105901">
                  <c:v>0.83601045946955543</c:v>
                </c:pt>
                <c:pt idx="105902">
                  <c:v>0.83607169529499625</c:v>
                </c:pt>
                <c:pt idx="105903">
                  <c:v>0.83607169529499625</c:v>
                </c:pt>
                <c:pt idx="105904">
                  <c:v>0.83601045946955543</c:v>
                </c:pt>
                <c:pt idx="105905">
                  <c:v>0.83601045946955543</c:v>
                </c:pt>
                <c:pt idx="105906">
                  <c:v>0.83613288540500197</c:v>
                </c:pt>
                <c:pt idx="105907">
                  <c:v>0.83650615901455772</c:v>
                </c:pt>
                <c:pt idx="105908">
                  <c:v>0.83575961179544622</c:v>
                </c:pt>
                <c:pt idx="105909">
                  <c:v>0.83619402985074631</c:v>
                </c:pt>
                <c:pt idx="105910">
                  <c:v>0.83650615901455772</c:v>
                </c:pt>
                <c:pt idx="105911">
                  <c:v>0.83582089552238814</c:v>
                </c:pt>
                <c:pt idx="105912">
                  <c:v>0.83582089552238814</c:v>
                </c:pt>
                <c:pt idx="105913">
                  <c:v>0.83613288540500197</c:v>
                </c:pt>
                <c:pt idx="105914">
                  <c:v>0.83644510828976859</c:v>
                </c:pt>
                <c:pt idx="105915">
                  <c:v>0.8363840119536794</c:v>
                </c:pt>
                <c:pt idx="105916">
                  <c:v>0.8363840119536794</c:v>
                </c:pt>
                <c:pt idx="105917">
                  <c:v>0.83607169529499625</c:v>
                </c:pt>
                <c:pt idx="105918">
                  <c:v>0.8363840119536794</c:v>
                </c:pt>
                <c:pt idx="105919">
                  <c:v>0.83569828230022403</c:v>
                </c:pt>
                <c:pt idx="105920">
                  <c:v>0.83538633818589025</c:v>
                </c:pt>
                <c:pt idx="105921">
                  <c:v>0.83575961179544622</c:v>
                </c:pt>
                <c:pt idx="105922">
                  <c:v>0.83569828230022403</c:v>
                </c:pt>
                <c:pt idx="105923">
                  <c:v>0.83582089552238814</c:v>
                </c:pt>
                <c:pt idx="105924">
                  <c:v>0.83588213353226415</c:v>
                </c:pt>
                <c:pt idx="105925">
                  <c:v>0.83557046979865779</c:v>
                </c:pt>
                <c:pt idx="105926">
                  <c:v>0.83557046979865779</c:v>
                </c:pt>
                <c:pt idx="105927">
                  <c:v>0.83557046979865779</c:v>
                </c:pt>
                <c:pt idx="105928">
                  <c:v>0.83588213353226415</c:v>
                </c:pt>
                <c:pt idx="105929">
                  <c:v>0.83550913838120111</c:v>
                </c:pt>
                <c:pt idx="105930">
                  <c:v>0.83557046979865779</c:v>
                </c:pt>
                <c:pt idx="105931">
                  <c:v>0.83519761372110379</c:v>
                </c:pt>
                <c:pt idx="105932">
                  <c:v>0.83582089552238814</c:v>
                </c:pt>
                <c:pt idx="105933">
                  <c:v>0.83582089552238814</c:v>
                </c:pt>
                <c:pt idx="105934">
                  <c:v>0.83575961179544622</c:v>
                </c:pt>
                <c:pt idx="105935">
                  <c:v>0.83569828230022403</c:v>
                </c:pt>
                <c:pt idx="105936">
                  <c:v>0.83569828230022403</c:v>
                </c:pt>
                <c:pt idx="105937">
                  <c:v>0.83563690698543147</c:v>
                </c:pt>
                <c:pt idx="105938">
                  <c:v>0.83557548579970109</c:v>
                </c:pt>
                <c:pt idx="105939">
                  <c:v>0.83557548579970109</c:v>
                </c:pt>
                <c:pt idx="105940">
                  <c:v>0.83588785046728986</c:v>
                </c:pt>
                <c:pt idx="105941">
                  <c:v>0.83601045946955543</c:v>
                </c:pt>
                <c:pt idx="105942">
                  <c:v>0.83575961179544622</c:v>
                </c:pt>
                <c:pt idx="105943">
                  <c:v>0.83569828230022403</c:v>
                </c:pt>
                <c:pt idx="105944">
                  <c:v>0.83563690698543147</c:v>
                </c:pt>
                <c:pt idx="105945">
                  <c:v>0.83601045946955543</c:v>
                </c:pt>
                <c:pt idx="105946">
                  <c:v>0.83563690698543147</c:v>
                </c:pt>
                <c:pt idx="105947">
                  <c:v>0.83532486930545191</c:v>
                </c:pt>
                <c:pt idx="105948">
                  <c:v>0.83601045946955543</c:v>
                </c:pt>
                <c:pt idx="105949">
                  <c:v>0.83538633818589025</c:v>
                </c:pt>
                <c:pt idx="105950">
                  <c:v>0.83575961179544622</c:v>
                </c:pt>
                <c:pt idx="105951">
                  <c:v>0.83575961179544622</c:v>
                </c:pt>
                <c:pt idx="105952">
                  <c:v>0.83544776119402997</c:v>
                </c:pt>
                <c:pt idx="105953">
                  <c:v>0.83544776119402997</c:v>
                </c:pt>
                <c:pt idx="105954">
                  <c:v>0.83575961179544622</c:v>
                </c:pt>
                <c:pt idx="105955">
                  <c:v>0.83613288540500197</c:v>
                </c:pt>
                <c:pt idx="105956">
                  <c:v>0.83575961179544622</c:v>
                </c:pt>
                <c:pt idx="105957">
                  <c:v>0.83538633818589025</c:v>
                </c:pt>
                <c:pt idx="105958">
                  <c:v>0.83569828230022403</c:v>
                </c:pt>
                <c:pt idx="105959">
                  <c:v>0.83601045946955543</c:v>
                </c:pt>
                <c:pt idx="105960">
                  <c:v>0.83563690698543147</c:v>
                </c:pt>
                <c:pt idx="105961">
                  <c:v>0.83557548579970109</c:v>
                </c:pt>
                <c:pt idx="105962">
                  <c:v>0.83594917787742895</c:v>
                </c:pt>
                <c:pt idx="105963">
                  <c:v>0.8362616822429908</c:v>
                </c:pt>
                <c:pt idx="105964">
                  <c:v>0.8362616822429908</c:v>
                </c:pt>
                <c:pt idx="105965">
                  <c:v>0.83601045946955543</c:v>
                </c:pt>
                <c:pt idx="105966">
                  <c:v>0.83569828230022403</c:v>
                </c:pt>
                <c:pt idx="105967">
                  <c:v>0.83607169529499636</c:v>
                </c:pt>
                <c:pt idx="105968">
                  <c:v>0.83575961179544622</c:v>
                </c:pt>
                <c:pt idx="105969">
                  <c:v>0.83569828230022403</c:v>
                </c:pt>
                <c:pt idx="105970">
                  <c:v>0.83557548579970109</c:v>
                </c:pt>
                <c:pt idx="105971">
                  <c:v>0.83594917787742895</c:v>
                </c:pt>
                <c:pt idx="105972">
                  <c:v>0.83588785046728986</c:v>
                </c:pt>
                <c:pt idx="105973">
                  <c:v>0.83613916947250277</c:v>
                </c:pt>
                <c:pt idx="105974">
                  <c:v>0.83651328095772548</c:v>
                </c:pt>
                <c:pt idx="105975">
                  <c:v>0.83620044876589394</c:v>
                </c:pt>
                <c:pt idx="105976">
                  <c:v>0.83588785046728986</c:v>
                </c:pt>
                <c:pt idx="105977">
                  <c:v>0.83557548579970109</c:v>
                </c:pt>
                <c:pt idx="105978">
                  <c:v>0.83557548579970109</c:v>
                </c:pt>
                <c:pt idx="105979">
                  <c:v>0.83563690698543147</c:v>
                </c:pt>
                <c:pt idx="105980">
                  <c:v>0.83569828230022403</c:v>
                </c:pt>
                <c:pt idx="105981">
                  <c:v>0.83601045946955543</c:v>
                </c:pt>
                <c:pt idx="105982">
                  <c:v>0.8363840119536794</c:v>
                </c:pt>
                <c:pt idx="105983">
                  <c:v>0.83601045946955543</c:v>
                </c:pt>
                <c:pt idx="105984">
                  <c:v>0.83594917787742895</c:v>
                </c:pt>
                <c:pt idx="105985">
                  <c:v>0.83588785046728986</c:v>
                </c:pt>
                <c:pt idx="105986">
                  <c:v>0.83620044876589394</c:v>
                </c:pt>
                <c:pt idx="105987">
                  <c:v>0.83620044876589394</c:v>
                </c:pt>
                <c:pt idx="105988">
                  <c:v>0.83620044876589394</c:v>
                </c:pt>
                <c:pt idx="105989">
                  <c:v>0.83594917787742895</c:v>
                </c:pt>
                <c:pt idx="105990">
                  <c:v>0.83607169529499636</c:v>
                </c:pt>
                <c:pt idx="105991">
                  <c:v>0.83569828230022403</c:v>
                </c:pt>
                <c:pt idx="105992">
                  <c:v>0.83569828230022403</c:v>
                </c:pt>
                <c:pt idx="105993">
                  <c:v>0.83569828230022403</c:v>
                </c:pt>
                <c:pt idx="105994">
                  <c:v>0.83563690698543147</c:v>
                </c:pt>
                <c:pt idx="105995">
                  <c:v>0.83557548579970109</c:v>
                </c:pt>
                <c:pt idx="105996">
                  <c:v>0.83594917787742895</c:v>
                </c:pt>
                <c:pt idx="105997">
                  <c:v>0.83594917787742895</c:v>
                </c:pt>
                <c:pt idx="105998">
                  <c:v>0.83588785046728986</c:v>
                </c:pt>
                <c:pt idx="105999">
                  <c:v>0.83582647718773373</c:v>
                </c:pt>
                <c:pt idx="106000">
                  <c:v>0.83582647718773373</c:v>
                </c:pt>
                <c:pt idx="106001">
                  <c:v>0.83588785046728986</c:v>
                </c:pt>
                <c:pt idx="106002">
                  <c:v>0.83569828230022403</c:v>
                </c:pt>
                <c:pt idx="106003">
                  <c:v>0.83607169529499636</c:v>
                </c:pt>
                <c:pt idx="106004">
                  <c:v>0.83575961179544622</c:v>
                </c:pt>
                <c:pt idx="106005">
                  <c:v>0.83569828230022403</c:v>
                </c:pt>
                <c:pt idx="106006">
                  <c:v>0.8362616822429908</c:v>
                </c:pt>
                <c:pt idx="106007">
                  <c:v>0.83620044876589394</c:v>
                </c:pt>
                <c:pt idx="106008">
                  <c:v>0.83620044876589394</c:v>
                </c:pt>
                <c:pt idx="106009">
                  <c:v>0.8362616822429908</c:v>
                </c:pt>
                <c:pt idx="106010">
                  <c:v>0.83563690698543147</c:v>
                </c:pt>
                <c:pt idx="106011">
                  <c:v>0.83563690698543147</c:v>
                </c:pt>
                <c:pt idx="106012">
                  <c:v>0.83532486930545191</c:v>
                </c:pt>
                <c:pt idx="106013">
                  <c:v>0.83569828230022403</c:v>
                </c:pt>
                <c:pt idx="106014">
                  <c:v>0.83563690698543147</c:v>
                </c:pt>
                <c:pt idx="106015">
                  <c:v>0.83557548579970109</c:v>
                </c:pt>
                <c:pt idx="106016">
                  <c:v>0.83588785046728986</c:v>
                </c:pt>
                <c:pt idx="106017">
                  <c:v>0.83601045946955543</c:v>
                </c:pt>
                <c:pt idx="106018">
                  <c:v>0.83569828230022403</c:v>
                </c:pt>
                <c:pt idx="106019">
                  <c:v>0.83563690698543147</c:v>
                </c:pt>
                <c:pt idx="106020">
                  <c:v>0.83569828230022403</c:v>
                </c:pt>
                <c:pt idx="106021">
                  <c:v>0.83557046979865779</c:v>
                </c:pt>
                <c:pt idx="106022">
                  <c:v>0.83594332587621178</c:v>
                </c:pt>
                <c:pt idx="106023">
                  <c:v>0.83557046979865779</c:v>
                </c:pt>
                <c:pt idx="106024">
                  <c:v>0.83550913838120111</c:v>
                </c:pt>
                <c:pt idx="106025">
                  <c:v>0.83550913838120111</c:v>
                </c:pt>
                <c:pt idx="106026">
                  <c:v>0.83582089552238814</c:v>
                </c:pt>
                <c:pt idx="106027">
                  <c:v>0.83582089552238814</c:v>
                </c:pt>
                <c:pt idx="106028">
                  <c:v>0.83550913838120111</c:v>
                </c:pt>
                <c:pt idx="106029">
                  <c:v>0.83588213353226415</c:v>
                </c:pt>
                <c:pt idx="106030">
                  <c:v>0.83557046979865779</c:v>
                </c:pt>
                <c:pt idx="106031">
                  <c:v>0.83588213353226415</c:v>
                </c:pt>
                <c:pt idx="106032">
                  <c:v>0.83557046979865779</c:v>
                </c:pt>
                <c:pt idx="106033">
                  <c:v>0.83588213353226415</c:v>
                </c:pt>
                <c:pt idx="106034">
                  <c:v>0.83588213353226415</c:v>
                </c:pt>
                <c:pt idx="106035">
                  <c:v>0.83582089552238814</c:v>
                </c:pt>
                <c:pt idx="106036">
                  <c:v>0.83582089552238814</c:v>
                </c:pt>
                <c:pt idx="106037">
                  <c:v>0.83582089552238814</c:v>
                </c:pt>
                <c:pt idx="106038">
                  <c:v>0.83582089552238814</c:v>
                </c:pt>
                <c:pt idx="106039">
                  <c:v>0.83550913838120111</c:v>
                </c:pt>
                <c:pt idx="106040">
                  <c:v>0.83557046979865779</c:v>
                </c:pt>
                <c:pt idx="106041">
                  <c:v>0.83550913838120111</c:v>
                </c:pt>
                <c:pt idx="106042">
                  <c:v>0.83582089552238814</c:v>
                </c:pt>
                <c:pt idx="106043">
                  <c:v>0.83575961179544622</c:v>
                </c:pt>
                <c:pt idx="106044">
                  <c:v>0.83575961179544622</c:v>
                </c:pt>
                <c:pt idx="106045">
                  <c:v>0.83575961179544622</c:v>
                </c:pt>
                <c:pt idx="106046">
                  <c:v>0.83644510828976859</c:v>
                </c:pt>
                <c:pt idx="106047">
                  <c:v>0.83632286995515692</c:v>
                </c:pt>
                <c:pt idx="106048">
                  <c:v>0.83663551401869163</c:v>
                </c:pt>
                <c:pt idx="106049">
                  <c:v>0.83632286995515692</c:v>
                </c:pt>
                <c:pt idx="106050">
                  <c:v>0.83632286995515692</c:v>
                </c:pt>
                <c:pt idx="106051">
                  <c:v>0.83607169529499625</c:v>
                </c:pt>
                <c:pt idx="106052">
                  <c:v>0.83607169529499625</c:v>
                </c:pt>
                <c:pt idx="106053">
                  <c:v>0.83601045946955543</c:v>
                </c:pt>
                <c:pt idx="106054">
                  <c:v>0.83569828230022403</c:v>
                </c:pt>
                <c:pt idx="106055">
                  <c:v>0.83601045946955543</c:v>
                </c:pt>
                <c:pt idx="106056">
                  <c:v>0.83601045946955543</c:v>
                </c:pt>
                <c:pt idx="106057">
                  <c:v>0.83601045946955543</c:v>
                </c:pt>
                <c:pt idx="106058">
                  <c:v>0.83601045946955543</c:v>
                </c:pt>
                <c:pt idx="106059">
                  <c:v>0.83601045946955543</c:v>
                </c:pt>
                <c:pt idx="106060">
                  <c:v>0.8363840119536794</c:v>
                </c:pt>
                <c:pt idx="106061">
                  <c:v>0.8363840119536794</c:v>
                </c:pt>
                <c:pt idx="106062">
                  <c:v>0.83632286995515692</c:v>
                </c:pt>
                <c:pt idx="106063">
                  <c:v>0.83632286995515692</c:v>
                </c:pt>
                <c:pt idx="106064">
                  <c:v>0.8363840119536794</c:v>
                </c:pt>
                <c:pt idx="106065">
                  <c:v>0.83607169529499636</c:v>
                </c:pt>
                <c:pt idx="106066">
                  <c:v>0.83569828230022403</c:v>
                </c:pt>
                <c:pt idx="106067">
                  <c:v>0.83544776119402997</c:v>
                </c:pt>
                <c:pt idx="106068">
                  <c:v>0.83588213353226415</c:v>
                </c:pt>
                <c:pt idx="106069">
                  <c:v>0.83550913838120111</c:v>
                </c:pt>
                <c:pt idx="106070">
                  <c:v>0.83588213353226415</c:v>
                </c:pt>
                <c:pt idx="106071">
                  <c:v>0.83588213353226415</c:v>
                </c:pt>
                <c:pt idx="106072">
                  <c:v>0.83582089552238814</c:v>
                </c:pt>
                <c:pt idx="106073">
                  <c:v>0.83613288540500197</c:v>
                </c:pt>
                <c:pt idx="106074">
                  <c:v>0.83607169529499625</c:v>
                </c:pt>
                <c:pt idx="106075">
                  <c:v>0.83601045946955543</c:v>
                </c:pt>
                <c:pt idx="106076">
                  <c:v>0.83632286995515692</c:v>
                </c:pt>
                <c:pt idx="106077">
                  <c:v>0.83601045946955543</c:v>
                </c:pt>
                <c:pt idx="106078">
                  <c:v>0.8363840119536794</c:v>
                </c:pt>
                <c:pt idx="106079">
                  <c:v>0.83569828230022403</c:v>
                </c:pt>
                <c:pt idx="106080">
                  <c:v>0.83575961179544622</c:v>
                </c:pt>
                <c:pt idx="106081">
                  <c:v>0.83582089552238814</c:v>
                </c:pt>
                <c:pt idx="106082">
                  <c:v>0.83550913838120111</c:v>
                </c:pt>
                <c:pt idx="106083">
                  <c:v>0.83557046979865779</c:v>
                </c:pt>
                <c:pt idx="106084">
                  <c:v>0.83557046979865779</c:v>
                </c:pt>
                <c:pt idx="106085">
                  <c:v>0.83588213353226415</c:v>
                </c:pt>
                <c:pt idx="106086">
                  <c:v>0.83550913838120111</c:v>
                </c:pt>
                <c:pt idx="106087">
                  <c:v>0.83582089552238814</c:v>
                </c:pt>
                <c:pt idx="106088">
                  <c:v>0.83575961179544622</c:v>
                </c:pt>
                <c:pt idx="106089">
                  <c:v>0.83569828230022403</c:v>
                </c:pt>
                <c:pt idx="106090">
                  <c:v>0.83563690698543147</c:v>
                </c:pt>
                <c:pt idx="106091">
                  <c:v>0.83594917787742895</c:v>
                </c:pt>
                <c:pt idx="106092">
                  <c:v>0.83601045946955543</c:v>
                </c:pt>
                <c:pt idx="106093">
                  <c:v>0.83601045946955543</c:v>
                </c:pt>
                <c:pt idx="106094">
                  <c:v>0.8362616822429908</c:v>
                </c:pt>
                <c:pt idx="106095">
                  <c:v>0.8362616822429908</c:v>
                </c:pt>
                <c:pt idx="106096">
                  <c:v>0.83594917787742895</c:v>
                </c:pt>
                <c:pt idx="106097">
                  <c:v>0.83588785046728986</c:v>
                </c:pt>
                <c:pt idx="106098">
                  <c:v>0.8362616822429908</c:v>
                </c:pt>
                <c:pt idx="106099">
                  <c:v>0.83632286995515692</c:v>
                </c:pt>
                <c:pt idx="106100">
                  <c:v>0.8362616822429908</c:v>
                </c:pt>
                <c:pt idx="106101">
                  <c:v>0.83620044876589394</c:v>
                </c:pt>
                <c:pt idx="106102">
                  <c:v>0.8362616822429908</c:v>
                </c:pt>
                <c:pt idx="106103">
                  <c:v>0.83594917787742895</c:v>
                </c:pt>
                <c:pt idx="106104">
                  <c:v>0.83557548579970109</c:v>
                </c:pt>
                <c:pt idx="106105">
                  <c:v>0.83563690698543147</c:v>
                </c:pt>
                <c:pt idx="106106">
                  <c:v>0.83563690698543147</c:v>
                </c:pt>
                <c:pt idx="106107">
                  <c:v>0.83569828230022403</c:v>
                </c:pt>
                <c:pt idx="106108">
                  <c:v>0.83601045946955543</c:v>
                </c:pt>
                <c:pt idx="106109">
                  <c:v>0.83563690698543147</c:v>
                </c:pt>
                <c:pt idx="106110">
                  <c:v>0.83569828230022403</c:v>
                </c:pt>
                <c:pt idx="106111">
                  <c:v>0.83569828230022403</c:v>
                </c:pt>
                <c:pt idx="106112">
                  <c:v>0.83569828230022403</c:v>
                </c:pt>
                <c:pt idx="106113">
                  <c:v>0.83569828230022403</c:v>
                </c:pt>
                <c:pt idx="106114">
                  <c:v>0.83569828230022403</c:v>
                </c:pt>
                <c:pt idx="106115">
                  <c:v>0.83569828230022403</c:v>
                </c:pt>
                <c:pt idx="106116">
                  <c:v>0.83569828230022403</c:v>
                </c:pt>
                <c:pt idx="106117">
                  <c:v>0.83569828230022403</c:v>
                </c:pt>
                <c:pt idx="106118">
                  <c:v>0.83607169529499636</c:v>
                </c:pt>
                <c:pt idx="106119">
                  <c:v>0.83569828230022403</c:v>
                </c:pt>
                <c:pt idx="106120">
                  <c:v>0.83569828230022403</c:v>
                </c:pt>
                <c:pt idx="106121">
                  <c:v>0.83569828230022403</c:v>
                </c:pt>
                <c:pt idx="106122">
                  <c:v>0.83601045946955543</c:v>
                </c:pt>
                <c:pt idx="106123">
                  <c:v>0.83569828230022403</c:v>
                </c:pt>
                <c:pt idx="106124">
                  <c:v>0.83569828230022403</c:v>
                </c:pt>
                <c:pt idx="106125">
                  <c:v>0.83601045946955543</c:v>
                </c:pt>
                <c:pt idx="106126">
                  <c:v>0.83607169529499636</c:v>
                </c:pt>
                <c:pt idx="106127">
                  <c:v>0.83569828230022403</c:v>
                </c:pt>
                <c:pt idx="106128">
                  <c:v>0.83563690698543147</c:v>
                </c:pt>
                <c:pt idx="106129">
                  <c:v>0.83594917787742895</c:v>
                </c:pt>
                <c:pt idx="106130">
                  <c:v>0.83620044876589394</c:v>
                </c:pt>
                <c:pt idx="106131">
                  <c:v>0.83582647718773373</c:v>
                </c:pt>
                <c:pt idx="106132">
                  <c:v>0.83588785046728986</c:v>
                </c:pt>
                <c:pt idx="106133">
                  <c:v>0.83620044876589394</c:v>
                </c:pt>
                <c:pt idx="106134">
                  <c:v>0.83620044876589394</c:v>
                </c:pt>
                <c:pt idx="106135">
                  <c:v>0.83588785046728986</c:v>
                </c:pt>
                <c:pt idx="106136">
                  <c:v>0.83588785046728986</c:v>
                </c:pt>
                <c:pt idx="106137">
                  <c:v>0.83588785046728986</c:v>
                </c:pt>
                <c:pt idx="106138">
                  <c:v>0.83588785046728986</c:v>
                </c:pt>
                <c:pt idx="106139">
                  <c:v>0.83620044876589394</c:v>
                </c:pt>
                <c:pt idx="106140">
                  <c:v>0.83620044876589394</c:v>
                </c:pt>
                <c:pt idx="106141">
                  <c:v>0.83620044876589394</c:v>
                </c:pt>
                <c:pt idx="106142">
                  <c:v>0.8362616822429908</c:v>
                </c:pt>
                <c:pt idx="106143">
                  <c:v>0.83601045946955543</c:v>
                </c:pt>
                <c:pt idx="106144">
                  <c:v>0.83601045946955543</c:v>
                </c:pt>
                <c:pt idx="106145">
                  <c:v>0.83569828230022403</c:v>
                </c:pt>
                <c:pt idx="106146">
                  <c:v>0.83569828230022403</c:v>
                </c:pt>
                <c:pt idx="106147">
                  <c:v>0.83538633818589025</c:v>
                </c:pt>
                <c:pt idx="106148">
                  <c:v>0.83575961179544622</c:v>
                </c:pt>
                <c:pt idx="106149">
                  <c:v>0.83575961179544622</c:v>
                </c:pt>
                <c:pt idx="106150">
                  <c:v>0.83607169529499636</c:v>
                </c:pt>
                <c:pt idx="106151">
                  <c:v>0.83607169529499636</c:v>
                </c:pt>
                <c:pt idx="106152">
                  <c:v>0.83563690698543147</c:v>
                </c:pt>
                <c:pt idx="106153">
                  <c:v>0.83551401869158892</c:v>
                </c:pt>
                <c:pt idx="106154">
                  <c:v>0.83613916947250277</c:v>
                </c:pt>
                <c:pt idx="106155">
                  <c:v>0.83607784431137722</c:v>
                </c:pt>
                <c:pt idx="106156">
                  <c:v>0.83639086484462755</c:v>
                </c:pt>
                <c:pt idx="106157">
                  <c:v>0.83651328095772548</c:v>
                </c:pt>
                <c:pt idx="106158">
                  <c:v>0.83551401869158892</c:v>
                </c:pt>
                <c:pt idx="106159">
                  <c:v>0.83557548579970109</c:v>
                </c:pt>
                <c:pt idx="106160">
                  <c:v>0.83551401869158892</c:v>
                </c:pt>
                <c:pt idx="106161">
                  <c:v>0.83557548579970109</c:v>
                </c:pt>
                <c:pt idx="106162">
                  <c:v>0.83563690698543147</c:v>
                </c:pt>
                <c:pt idx="106163">
                  <c:v>0.83601045946955543</c:v>
                </c:pt>
                <c:pt idx="106164">
                  <c:v>0.83607169529499636</c:v>
                </c:pt>
                <c:pt idx="106165">
                  <c:v>0.83569828230022403</c:v>
                </c:pt>
                <c:pt idx="106166">
                  <c:v>0.83569828230022403</c:v>
                </c:pt>
                <c:pt idx="106167">
                  <c:v>0.83538633818589025</c:v>
                </c:pt>
                <c:pt idx="106168">
                  <c:v>0.83532486930545191</c:v>
                </c:pt>
                <c:pt idx="106169">
                  <c:v>0.83532486930545191</c:v>
                </c:pt>
                <c:pt idx="106170">
                  <c:v>0.83538633818589025</c:v>
                </c:pt>
                <c:pt idx="106171">
                  <c:v>0.83544776119402997</c:v>
                </c:pt>
                <c:pt idx="106172">
                  <c:v>0.83613288540500197</c:v>
                </c:pt>
                <c:pt idx="106173">
                  <c:v>0.83569828230022403</c:v>
                </c:pt>
                <c:pt idx="106174">
                  <c:v>0.83563690698543147</c:v>
                </c:pt>
                <c:pt idx="106175">
                  <c:v>0.83563690698543147</c:v>
                </c:pt>
                <c:pt idx="106176">
                  <c:v>0.83526335450130751</c:v>
                </c:pt>
                <c:pt idx="106177">
                  <c:v>0.83557548579970109</c:v>
                </c:pt>
                <c:pt idx="106178">
                  <c:v>0.83588785046728986</c:v>
                </c:pt>
                <c:pt idx="106179">
                  <c:v>0.83588785046728986</c:v>
                </c:pt>
                <c:pt idx="106180">
                  <c:v>0.83588785046728986</c:v>
                </c:pt>
                <c:pt idx="106181">
                  <c:v>0.83620044876589394</c:v>
                </c:pt>
                <c:pt idx="106182">
                  <c:v>0.83588785046728986</c:v>
                </c:pt>
                <c:pt idx="106183">
                  <c:v>0.83563690698543147</c:v>
                </c:pt>
                <c:pt idx="106184">
                  <c:v>0.83569828230022403</c:v>
                </c:pt>
                <c:pt idx="106185">
                  <c:v>0.83569828230022403</c:v>
                </c:pt>
                <c:pt idx="106186">
                  <c:v>0.83607169529499636</c:v>
                </c:pt>
                <c:pt idx="106187">
                  <c:v>0.83582089552238814</c:v>
                </c:pt>
                <c:pt idx="106188">
                  <c:v>0.83582089552238814</c:v>
                </c:pt>
                <c:pt idx="106189">
                  <c:v>0.83544776119402997</c:v>
                </c:pt>
                <c:pt idx="106190">
                  <c:v>0.83538633818589025</c:v>
                </c:pt>
                <c:pt idx="106191">
                  <c:v>0.83557548579970109</c:v>
                </c:pt>
                <c:pt idx="106192">
                  <c:v>0.83557548579970109</c:v>
                </c:pt>
                <c:pt idx="106193">
                  <c:v>0.83551401869158892</c:v>
                </c:pt>
                <c:pt idx="106194">
                  <c:v>0.83620044876589394</c:v>
                </c:pt>
                <c:pt idx="106195">
                  <c:v>0.83613916947250277</c:v>
                </c:pt>
                <c:pt idx="106196">
                  <c:v>0.83620044876589394</c:v>
                </c:pt>
                <c:pt idx="106197">
                  <c:v>0.83620044876589394</c:v>
                </c:pt>
                <c:pt idx="106198">
                  <c:v>0.83620044876589394</c:v>
                </c:pt>
                <c:pt idx="106199">
                  <c:v>0.8362616822429908</c:v>
                </c:pt>
                <c:pt idx="106200">
                  <c:v>0.83632286995515692</c:v>
                </c:pt>
                <c:pt idx="106201">
                  <c:v>0.83601045946955543</c:v>
                </c:pt>
                <c:pt idx="106202">
                  <c:v>0.83569828230022403</c:v>
                </c:pt>
                <c:pt idx="106203">
                  <c:v>0.83569828230022403</c:v>
                </c:pt>
                <c:pt idx="106204">
                  <c:v>0.83607169529499636</c:v>
                </c:pt>
                <c:pt idx="106205">
                  <c:v>0.83607169529499636</c:v>
                </c:pt>
                <c:pt idx="106206">
                  <c:v>0.83538633818589025</c:v>
                </c:pt>
                <c:pt idx="106207">
                  <c:v>0.83532486930545191</c:v>
                </c:pt>
                <c:pt idx="106208">
                  <c:v>0.83563690698543147</c:v>
                </c:pt>
                <c:pt idx="106209">
                  <c:v>0.83594917787742895</c:v>
                </c:pt>
                <c:pt idx="106210">
                  <c:v>0.83620044876589394</c:v>
                </c:pt>
                <c:pt idx="106211">
                  <c:v>0.83620044876589394</c:v>
                </c:pt>
                <c:pt idx="106212">
                  <c:v>0.8362616822429908</c:v>
                </c:pt>
                <c:pt idx="106213">
                  <c:v>0.8362616822429908</c:v>
                </c:pt>
                <c:pt idx="106214">
                  <c:v>0.8362616822429908</c:v>
                </c:pt>
                <c:pt idx="106215">
                  <c:v>0.8362616822429908</c:v>
                </c:pt>
                <c:pt idx="106216">
                  <c:v>0.83620044876589394</c:v>
                </c:pt>
                <c:pt idx="106217">
                  <c:v>0.8362616822429908</c:v>
                </c:pt>
                <c:pt idx="106218">
                  <c:v>0.8362616822429908</c:v>
                </c:pt>
                <c:pt idx="106219">
                  <c:v>0.8362616822429908</c:v>
                </c:pt>
                <c:pt idx="106220">
                  <c:v>0.83588785046728986</c:v>
                </c:pt>
                <c:pt idx="106221">
                  <c:v>0.8362616822429908</c:v>
                </c:pt>
                <c:pt idx="106222">
                  <c:v>0.8362616822429908</c:v>
                </c:pt>
                <c:pt idx="106223">
                  <c:v>0.83632286995515692</c:v>
                </c:pt>
                <c:pt idx="106224">
                  <c:v>0.83663551401869163</c:v>
                </c:pt>
                <c:pt idx="106225">
                  <c:v>0.83657442034405394</c:v>
                </c:pt>
                <c:pt idx="106226">
                  <c:v>0.8362616822429908</c:v>
                </c:pt>
                <c:pt idx="106227">
                  <c:v>0.83594917787742895</c:v>
                </c:pt>
                <c:pt idx="106228">
                  <c:v>0.83594917787742895</c:v>
                </c:pt>
                <c:pt idx="106229">
                  <c:v>0.83657442034405394</c:v>
                </c:pt>
                <c:pt idx="106230">
                  <c:v>0.83620044876589394</c:v>
                </c:pt>
                <c:pt idx="106231">
                  <c:v>0.83594917787742895</c:v>
                </c:pt>
                <c:pt idx="106232">
                  <c:v>0.83632286995515692</c:v>
                </c:pt>
                <c:pt idx="106233">
                  <c:v>0.83601045946955543</c:v>
                </c:pt>
                <c:pt idx="106234">
                  <c:v>0.83601045946955543</c:v>
                </c:pt>
                <c:pt idx="106235">
                  <c:v>0.83601045946955543</c:v>
                </c:pt>
                <c:pt idx="106236">
                  <c:v>0.83569828230022403</c:v>
                </c:pt>
                <c:pt idx="106237">
                  <c:v>0.83538633818589025</c:v>
                </c:pt>
                <c:pt idx="106238">
                  <c:v>0.83575961179544622</c:v>
                </c:pt>
                <c:pt idx="106239">
                  <c:v>0.83575961179544622</c:v>
                </c:pt>
                <c:pt idx="106240">
                  <c:v>0.83569828230022403</c:v>
                </c:pt>
                <c:pt idx="106241">
                  <c:v>0.83594917787742895</c:v>
                </c:pt>
                <c:pt idx="106242">
                  <c:v>0.8362616822429908</c:v>
                </c:pt>
                <c:pt idx="106243">
                  <c:v>0.83594917787742895</c:v>
                </c:pt>
                <c:pt idx="106244">
                  <c:v>0.83594917787742895</c:v>
                </c:pt>
                <c:pt idx="106245">
                  <c:v>0.8362616822429908</c:v>
                </c:pt>
                <c:pt idx="106246">
                  <c:v>0.8362616822429908</c:v>
                </c:pt>
                <c:pt idx="106247">
                  <c:v>0.8362616822429908</c:v>
                </c:pt>
                <c:pt idx="106248">
                  <c:v>0.8362616822429908</c:v>
                </c:pt>
                <c:pt idx="106249">
                  <c:v>0.83632286995515692</c:v>
                </c:pt>
                <c:pt idx="106250">
                  <c:v>0.83594917787742895</c:v>
                </c:pt>
                <c:pt idx="106251">
                  <c:v>0.8362616822429908</c:v>
                </c:pt>
                <c:pt idx="106252">
                  <c:v>0.8362616822429908</c:v>
                </c:pt>
                <c:pt idx="106253">
                  <c:v>0.83632286995515692</c:v>
                </c:pt>
                <c:pt idx="106254">
                  <c:v>0.83594917787742895</c:v>
                </c:pt>
                <c:pt idx="106255">
                  <c:v>0.83594917787742895</c:v>
                </c:pt>
                <c:pt idx="106256">
                  <c:v>0.83632286995515692</c:v>
                </c:pt>
                <c:pt idx="106257">
                  <c:v>0.83632286995515692</c:v>
                </c:pt>
                <c:pt idx="106258">
                  <c:v>0.83563690698543147</c:v>
                </c:pt>
                <c:pt idx="106259">
                  <c:v>0.83601045946955543</c:v>
                </c:pt>
                <c:pt idx="106260">
                  <c:v>0.83594917787742895</c:v>
                </c:pt>
                <c:pt idx="106261">
                  <c:v>0.83594917787742895</c:v>
                </c:pt>
                <c:pt idx="106262">
                  <c:v>0.83601045946955543</c:v>
                </c:pt>
                <c:pt idx="106263">
                  <c:v>0.83569828230022403</c:v>
                </c:pt>
                <c:pt idx="106264">
                  <c:v>0.83575961179544622</c:v>
                </c:pt>
                <c:pt idx="106265">
                  <c:v>0.83575961179544622</c:v>
                </c:pt>
                <c:pt idx="106266">
                  <c:v>0.83613288540500197</c:v>
                </c:pt>
                <c:pt idx="106267">
                  <c:v>0.83607169529499636</c:v>
                </c:pt>
                <c:pt idx="106268">
                  <c:v>0.83575961179544622</c:v>
                </c:pt>
                <c:pt idx="106269">
                  <c:v>0.83575961179544622</c:v>
                </c:pt>
                <c:pt idx="106270">
                  <c:v>0.83569828230022403</c:v>
                </c:pt>
                <c:pt idx="106271">
                  <c:v>0.83601045946955543</c:v>
                </c:pt>
                <c:pt idx="106272">
                  <c:v>0.83594917787742895</c:v>
                </c:pt>
                <c:pt idx="106273">
                  <c:v>0.83588785046728986</c:v>
                </c:pt>
                <c:pt idx="106274">
                  <c:v>0.8362616822429908</c:v>
                </c:pt>
                <c:pt idx="106275">
                  <c:v>0.83588785046728986</c:v>
                </c:pt>
                <c:pt idx="106276">
                  <c:v>0.83645209580838309</c:v>
                </c:pt>
                <c:pt idx="106277">
                  <c:v>0.83613916947250277</c:v>
                </c:pt>
                <c:pt idx="106278">
                  <c:v>0.83620044876589394</c:v>
                </c:pt>
                <c:pt idx="106279">
                  <c:v>0.83588785046728986</c:v>
                </c:pt>
                <c:pt idx="106280">
                  <c:v>0.83594917787742895</c:v>
                </c:pt>
                <c:pt idx="106281">
                  <c:v>0.8362616822429908</c:v>
                </c:pt>
                <c:pt idx="106282">
                  <c:v>0.83588785046728986</c:v>
                </c:pt>
                <c:pt idx="106283">
                  <c:v>0.83620044876589394</c:v>
                </c:pt>
                <c:pt idx="106284">
                  <c:v>0.83613916947250277</c:v>
                </c:pt>
                <c:pt idx="106285">
                  <c:v>0.83613916947250277</c:v>
                </c:pt>
                <c:pt idx="106286">
                  <c:v>0.83613916947250277</c:v>
                </c:pt>
                <c:pt idx="106287">
                  <c:v>0.83570359281437123</c:v>
                </c:pt>
                <c:pt idx="106288">
                  <c:v>0.8360164732309997</c:v>
                </c:pt>
                <c:pt idx="106289">
                  <c:v>0.83607784431137722</c:v>
                </c:pt>
                <c:pt idx="106290">
                  <c:v>0.83607784431137722</c:v>
                </c:pt>
                <c:pt idx="106291">
                  <c:v>0.8360164732309997</c:v>
                </c:pt>
                <c:pt idx="106292">
                  <c:v>0.83607784431137722</c:v>
                </c:pt>
                <c:pt idx="106293">
                  <c:v>0.83645209580838309</c:v>
                </c:pt>
                <c:pt idx="106294">
                  <c:v>0.83651328095772548</c:v>
                </c:pt>
                <c:pt idx="106295">
                  <c:v>0.83613916947250277</c:v>
                </c:pt>
                <c:pt idx="106296">
                  <c:v>0.83613916947250277</c:v>
                </c:pt>
                <c:pt idx="106297">
                  <c:v>0.83613916947250277</c:v>
                </c:pt>
                <c:pt idx="106298">
                  <c:v>0.83620044876589394</c:v>
                </c:pt>
                <c:pt idx="106299">
                  <c:v>0.83594917787742895</c:v>
                </c:pt>
                <c:pt idx="106300">
                  <c:v>0.83594917787742895</c:v>
                </c:pt>
                <c:pt idx="106301">
                  <c:v>0.83594917787742895</c:v>
                </c:pt>
                <c:pt idx="106302">
                  <c:v>0.83563690698543147</c:v>
                </c:pt>
                <c:pt idx="106303">
                  <c:v>0.83557548579970109</c:v>
                </c:pt>
                <c:pt idx="106304">
                  <c:v>0.83551401869158892</c:v>
                </c:pt>
                <c:pt idx="106305">
                  <c:v>0.83545250560957374</c:v>
                </c:pt>
                <c:pt idx="106306">
                  <c:v>0.83613916947250277</c:v>
                </c:pt>
                <c:pt idx="106307">
                  <c:v>0.83607784431137722</c:v>
                </c:pt>
                <c:pt idx="106308">
                  <c:v>0.83613916947250277</c:v>
                </c:pt>
                <c:pt idx="106309">
                  <c:v>0.83620044876589394</c:v>
                </c:pt>
                <c:pt idx="106310">
                  <c:v>0.83620044876589394</c:v>
                </c:pt>
                <c:pt idx="106311">
                  <c:v>0.83613916947250277</c:v>
                </c:pt>
                <c:pt idx="106312">
                  <c:v>0.83620044876589394</c:v>
                </c:pt>
                <c:pt idx="106313">
                  <c:v>0.83588785046728986</c:v>
                </c:pt>
                <c:pt idx="106314">
                  <c:v>0.83594917787742895</c:v>
                </c:pt>
                <c:pt idx="106315">
                  <c:v>0.83601045946955543</c:v>
                </c:pt>
                <c:pt idx="106316">
                  <c:v>0.83563690698543147</c:v>
                </c:pt>
                <c:pt idx="106317">
                  <c:v>0.83594917787742895</c:v>
                </c:pt>
                <c:pt idx="106318">
                  <c:v>0.83588785046728986</c:v>
                </c:pt>
                <c:pt idx="106319">
                  <c:v>0.83588785046728986</c:v>
                </c:pt>
                <c:pt idx="106320">
                  <c:v>0.83588785046728986</c:v>
                </c:pt>
                <c:pt idx="106321">
                  <c:v>0.83588785046728986</c:v>
                </c:pt>
                <c:pt idx="106322">
                  <c:v>0.83588785046728986</c:v>
                </c:pt>
                <c:pt idx="106323">
                  <c:v>0.83582647718773384</c:v>
                </c:pt>
                <c:pt idx="106324">
                  <c:v>0.83582647718773384</c:v>
                </c:pt>
                <c:pt idx="106325">
                  <c:v>0.83613916947250277</c:v>
                </c:pt>
                <c:pt idx="106326">
                  <c:v>0.83613916947250277</c:v>
                </c:pt>
                <c:pt idx="106327">
                  <c:v>0.83613916947250277</c:v>
                </c:pt>
                <c:pt idx="106328">
                  <c:v>0.83613916947250277</c:v>
                </c:pt>
                <c:pt idx="106329">
                  <c:v>0.83613916947250277</c:v>
                </c:pt>
                <c:pt idx="106330">
                  <c:v>0.83613916947250277</c:v>
                </c:pt>
                <c:pt idx="106331">
                  <c:v>0.83613916947250277</c:v>
                </c:pt>
                <c:pt idx="106332">
                  <c:v>0.83645209580838309</c:v>
                </c:pt>
                <c:pt idx="106333">
                  <c:v>0.83639086484462755</c:v>
                </c:pt>
                <c:pt idx="106334">
                  <c:v>0.83607784431137722</c:v>
                </c:pt>
                <c:pt idx="106335">
                  <c:v>0.83607784431137722</c:v>
                </c:pt>
                <c:pt idx="106336">
                  <c:v>0.83607784431137722</c:v>
                </c:pt>
                <c:pt idx="106337">
                  <c:v>0.83613916947250277</c:v>
                </c:pt>
                <c:pt idx="106338">
                  <c:v>0.83582647718773384</c:v>
                </c:pt>
                <c:pt idx="106339">
                  <c:v>0.83545250560957374</c:v>
                </c:pt>
                <c:pt idx="106340">
                  <c:v>0.83551401869158892</c:v>
                </c:pt>
                <c:pt idx="106341">
                  <c:v>0.83588785046728986</c:v>
                </c:pt>
                <c:pt idx="106342">
                  <c:v>0.83588785046728986</c:v>
                </c:pt>
                <c:pt idx="106343">
                  <c:v>0.83557548579970109</c:v>
                </c:pt>
                <c:pt idx="106344">
                  <c:v>0.83563690698543147</c:v>
                </c:pt>
                <c:pt idx="106345">
                  <c:v>0.83594917787742895</c:v>
                </c:pt>
                <c:pt idx="106346">
                  <c:v>0.83557548579970109</c:v>
                </c:pt>
                <c:pt idx="106347">
                  <c:v>0.83557548579970109</c:v>
                </c:pt>
                <c:pt idx="106348">
                  <c:v>0.83557548579970109</c:v>
                </c:pt>
                <c:pt idx="106349">
                  <c:v>0.83563690698543147</c:v>
                </c:pt>
                <c:pt idx="106350">
                  <c:v>0.83563690698543147</c:v>
                </c:pt>
                <c:pt idx="106351">
                  <c:v>0.83588785046728986</c:v>
                </c:pt>
                <c:pt idx="106352">
                  <c:v>0.83588785046728986</c:v>
                </c:pt>
                <c:pt idx="106353">
                  <c:v>0.8362616822429908</c:v>
                </c:pt>
                <c:pt idx="106354">
                  <c:v>0.83607784431137722</c:v>
                </c:pt>
                <c:pt idx="106355">
                  <c:v>0.83639086484462755</c:v>
                </c:pt>
                <c:pt idx="106356">
                  <c:v>0.83645209580838309</c:v>
                </c:pt>
                <c:pt idx="106357">
                  <c:v>0.83645209580838309</c:v>
                </c:pt>
                <c:pt idx="106358">
                  <c:v>0.83613916947250277</c:v>
                </c:pt>
                <c:pt idx="106359">
                  <c:v>0.83620044876589394</c:v>
                </c:pt>
                <c:pt idx="106360">
                  <c:v>0.83582647718773373</c:v>
                </c:pt>
                <c:pt idx="106361">
                  <c:v>0.83613916947250277</c:v>
                </c:pt>
                <c:pt idx="106362">
                  <c:v>0.83620044876589394</c:v>
                </c:pt>
                <c:pt idx="106363">
                  <c:v>0.83613916947250277</c:v>
                </c:pt>
                <c:pt idx="106364">
                  <c:v>0.83613916947250277</c:v>
                </c:pt>
                <c:pt idx="106365">
                  <c:v>0.83576505798728018</c:v>
                </c:pt>
                <c:pt idx="106366">
                  <c:v>0.83613916947250277</c:v>
                </c:pt>
                <c:pt idx="106367">
                  <c:v>0.83551401869158892</c:v>
                </c:pt>
                <c:pt idx="106368">
                  <c:v>0.83588785046728986</c:v>
                </c:pt>
                <c:pt idx="106369">
                  <c:v>0.83576505798728018</c:v>
                </c:pt>
                <c:pt idx="106370">
                  <c:v>0.83576505798728018</c:v>
                </c:pt>
                <c:pt idx="106371">
                  <c:v>0.83582647718773384</c:v>
                </c:pt>
                <c:pt idx="106372">
                  <c:v>0.83545250560957374</c:v>
                </c:pt>
                <c:pt idx="106373">
                  <c:v>0.83539094650205759</c:v>
                </c:pt>
                <c:pt idx="106374">
                  <c:v>0.8360164732309997</c:v>
                </c:pt>
                <c:pt idx="106375">
                  <c:v>0.83564208161737186</c:v>
                </c:pt>
                <c:pt idx="106376">
                  <c:v>0.83632958801498136</c:v>
                </c:pt>
                <c:pt idx="106377">
                  <c:v>0.83595505617977539</c:v>
                </c:pt>
                <c:pt idx="106378">
                  <c:v>0.8360164732309997</c:v>
                </c:pt>
                <c:pt idx="106379">
                  <c:v>0.83595505617977539</c:v>
                </c:pt>
                <c:pt idx="106380">
                  <c:v>0.83595505617977539</c:v>
                </c:pt>
                <c:pt idx="106381">
                  <c:v>0.83632958801498136</c:v>
                </c:pt>
                <c:pt idx="106382">
                  <c:v>0.8360164732309997</c:v>
                </c:pt>
                <c:pt idx="106383">
                  <c:v>0.83639086484462755</c:v>
                </c:pt>
                <c:pt idx="106384">
                  <c:v>0.83607784431137722</c:v>
                </c:pt>
                <c:pt idx="106385">
                  <c:v>0.83613916947250277</c:v>
                </c:pt>
                <c:pt idx="106386">
                  <c:v>0.83645209580838309</c:v>
                </c:pt>
                <c:pt idx="106387">
                  <c:v>0.83607784431137722</c:v>
                </c:pt>
                <c:pt idx="106388">
                  <c:v>0.83607784431137722</c:v>
                </c:pt>
                <c:pt idx="106389">
                  <c:v>0.8360164732309997</c:v>
                </c:pt>
                <c:pt idx="106390">
                  <c:v>0.8360164732309997</c:v>
                </c:pt>
                <c:pt idx="106391">
                  <c:v>0.8360164732309997</c:v>
                </c:pt>
                <c:pt idx="106392">
                  <c:v>0.8360164732309997</c:v>
                </c:pt>
                <c:pt idx="106393">
                  <c:v>0.83570359281437123</c:v>
                </c:pt>
                <c:pt idx="106394">
                  <c:v>0.83607784431137722</c:v>
                </c:pt>
                <c:pt idx="106395">
                  <c:v>0.8360164732309997</c:v>
                </c:pt>
                <c:pt idx="106396">
                  <c:v>0.83632958801498136</c:v>
                </c:pt>
                <c:pt idx="106397">
                  <c:v>0.83632958801498136</c:v>
                </c:pt>
                <c:pt idx="106398">
                  <c:v>0.83632958801498136</c:v>
                </c:pt>
                <c:pt idx="106399">
                  <c:v>0.83595505617977539</c:v>
                </c:pt>
                <c:pt idx="106400">
                  <c:v>0.83595505617977539</c:v>
                </c:pt>
                <c:pt idx="106401">
                  <c:v>0.83632958801498136</c:v>
                </c:pt>
                <c:pt idx="106402">
                  <c:v>0.8360164732309997</c:v>
                </c:pt>
                <c:pt idx="106403">
                  <c:v>0.8360164732309997</c:v>
                </c:pt>
                <c:pt idx="106404">
                  <c:v>0.83607784431137722</c:v>
                </c:pt>
                <c:pt idx="106405">
                  <c:v>0.83639086484462755</c:v>
                </c:pt>
                <c:pt idx="106406">
                  <c:v>0.8360164732309997</c:v>
                </c:pt>
                <c:pt idx="106407">
                  <c:v>0.83595505617977539</c:v>
                </c:pt>
                <c:pt idx="106408">
                  <c:v>0.8360164732309997</c:v>
                </c:pt>
                <c:pt idx="106409">
                  <c:v>0.83639086484462755</c:v>
                </c:pt>
                <c:pt idx="106410">
                  <c:v>0.83639086484462755</c:v>
                </c:pt>
                <c:pt idx="106411">
                  <c:v>0.8360164732309997</c:v>
                </c:pt>
                <c:pt idx="106412">
                  <c:v>0.83607784431137722</c:v>
                </c:pt>
                <c:pt idx="106413">
                  <c:v>0.83607784431137722</c:v>
                </c:pt>
                <c:pt idx="106414">
                  <c:v>0.83639086484462755</c:v>
                </c:pt>
                <c:pt idx="106415">
                  <c:v>0.83607784431137722</c:v>
                </c:pt>
                <c:pt idx="106416">
                  <c:v>0.83545250560957374</c:v>
                </c:pt>
                <c:pt idx="106417">
                  <c:v>0.83545250560957374</c:v>
                </c:pt>
                <c:pt idx="106418">
                  <c:v>0.83582647718773384</c:v>
                </c:pt>
                <c:pt idx="106419">
                  <c:v>0.83551401869158892</c:v>
                </c:pt>
                <c:pt idx="106420">
                  <c:v>0.83582647718773384</c:v>
                </c:pt>
                <c:pt idx="106421">
                  <c:v>0.83576505798728018</c:v>
                </c:pt>
                <c:pt idx="106422">
                  <c:v>0.83613916947250277</c:v>
                </c:pt>
                <c:pt idx="106423">
                  <c:v>0.83639086484462755</c:v>
                </c:pt>
                <c:pt idx="106424">
                  <c:v>0.8360164732309997</c:v>
                </c:pt>
                <c:pt idx="106425">
                  <c:v>0.83632958801498136</c:v>
                </c:pt>
                <c:pt idx="106426">
                  <c:v>0.83632958801498136</c:v>
                </c:pt>
                <c:pt idx="106427">
                  <c:v>0.83632958801498136</c:v>
                </c:pt>
                <c:pt idx="106428">
                  <c:v>0.83639086484462755</c:v>
                </c:pt>
                <c:pt idx="106429">
                  <c:v>0.83645209580838309</c:v>
                </c:pt>
                <c:pt idx="106430">
                  <c:v>0.83576505798728018</c:v>
                </c:pt>
                <c:pt idx="106431">
                  <c:v>0.83582647718773384</c:v>
                </c:pt>
                <c:pt idx="106432">
                  <c:v>0.83582647718773384</c:v>
                </c:pt>
                <c:pt idx="106433">
                  <c:v>0.83582647718773384</c:v>
                </c:pt>
                <c:pt idx="106434">
                  <c:v>0.83545250560957374</c:v>
                </c:pt>
                <c:pt idx="106435">
                  <c:v>0.83576505798728018</c:v>
                </c:pt>
                <c:pt idx="106436">
                  <c:v>0.83570359281437123</c:v>
                </c:pt>
                <c:pt idx="106437">
                  <c:v>0.83576505798728018</c:v>
                </c:pt>
                <c:pt idx="106438">
                  <c:v>0.83576505798728018</c:v>
                </c:pt>
                <c:pt idx="106439">
                  <c:v>0.83576505798728018</c:v>
                </c:pt>
                <c:pt idx="106440">
                  <c:v>0.83582647718773373</c:v>
                </c:pt>
                <c:pt idx="106441">
                  <c:v>0.83582647718773373</c:v>
                </c:pt>
                <c:pt idx="106442">
                  <c:v>0.83576505798728018</c:v>
                </c:pt>
                <c:pt idx="106443">
                  <c:v>0.83582647718773384</c:v>
                </c:pt>
                <c:pt idx="106444">
                  <c:v>0.83582647718773384</c:v>
                </c:pt>
                <c:pt idx="106445">
                  <c:v>0.83582647718773373</c:v>
                </c:pt>
                <c:pt idx="106446">
                  <c:v>0.83607784431137722</c:v>
                </c:pt>
                <c:pt idx="106447">
                  <c:v>0.8360164732309997</c:v>
                </c:pt>
                <c:pt idx="106448">
                  <c:v>0.8360164732309997</c:v>
                </c:pt>
                <c:pt idx="106449">
                  <c:v>0.8360164732309997</c:v>
                </c:pt>
                <c:pt idx="106450">
                  <c:v>0.8360164732309997</c:v>
                </c:pt>
                <c:pt idx="106451">
                  <c:v>0.8360164732309997</c:v>
                </c:pt>
                <c:pt idx="106452">
                  <c:v>0.83607784431137722</c:v>
                </c:pt>
                <c:pt idx="106453">
                  <c:v>0.83620044876589394</c:v>
                </c:pt>
                <c:pt idx="106454">
                  <c:v>0.83588785046728986</c:v>
                </c:pt>
                <c:pt idx="106455">
                  <c:v>0.83588785046728986</c:v>
                </c:pt>
                <c:pt idx="106456">
                  <c:v>0.83588785046728986</c:v>
                </c:pt>
                <c:pt idx="106457">
                  <c:v>0.83557548579970109</c:v>
                </c:pt>
                <c:pt idx="106458">
                  <c:v>0.83594917787742895</c:v>
                </c:pt>
                <c:pt idx="106459">
                  <c:v>0.83588785046728986</c:v>
                </c:pt>
                <c:pt idx="106460">
                  <c:v>0.83588785046728986</c:v>
                </c:pt>
                <c:pt idx="106461">
                  <c:v>0.83594917787742895</c:v>
                </c:pt>
                <c:pt idx="106462">
                  <c:v>0.83551401869158892</c:v>
                </c:pt>
                <c:pt idx="106463">
                  <c:v>0.83613916947250277</c:v>
                </c:pt>
                <c:pt idx="106464">
                  <c:v>0.83613916947250277</c:v>
                </c:pt>
                <c:pt idx="106465">
                  <c:v>0.83613916947250277</c:v>
                </c:pt>
                <c:pt idx="106466">
                  <c:v>0.83613916947250277</c:v>
                </c:pt>
                <c:pt idx="106467">
                  <c:v>0.83607784431137722</c:v>
                </c:pt>
                <c:pt idx="106468">
                  <c:v>0.83607784431137722</c:v>
                </c:pt>
                <c:pt idx="106469">
                  <c:v>0.83607784431137722</c:v>
                </c:pt>
                <c:pt idx="106470">
                  <c:v>0.83613916947250277</c:v>
                </c:pt>
                <c:pt idx="106471">
                  <c:v>0.83613916947250277</c:v>
                </c:pt>
                <c:pt idx="106472">
                  <c:v>0.83620044876589394</c:v>
                </c:pt>
                <c:pt idx="106473">
                  <c:v>0.83588785046728986</c:v>
                </c:pt>
                <c:pt idx="106474">
                  <c:v>0.83594917787742895</c:v>
                </c:pt>
                <c:pt idx="106475">
                  <c:v>0.83563690698543147</c:v>
                </c:pt>
                <c:pt idx="106476">
                  <c:v>0.83594917787742895</c:v>
                </c:pt>
                <c:pt idx="106477">
                  <c:v>0.83594917787742895</c:v>
                </c:pt>
                <c:pt idx="106478">
                  <c:v>0.83594917787742895</c:v>
                </c:pt>
                <c:pt idx="106479">
                  <c:v>0.83557548579970109</c:v>
                </c:pt>
                <c:pt idx="106480">
                  <c:v>0.83594917787742895</c:v>
                </c:pt>
                <c:pt idx="106481">
                  <c:v>0.83563690698543147</c:v>
                </c:pt>
                <c:pt idx="106482">
                  <c:v>0.83601045946955543</c:v>
                </c:pt>
                <c:pt idx="106483">
                  <c:v>0.83601045946955543</c:v>
                </c:pt>
                <c:pt idx="106484">
                  <c:v>0.83563690698543147</c:v>
                </c:pt>
                <c:pt idx="106485">
                  <c:v>0.83594917787742895</c:v>
                </c:pt>
                <c:pt idx="106486">
                  <c:v>0.83594917787742895</c:v>
                </c:pt>
                <c:pt idx="106487">
                  <c:v>0.83557548579970109</c:v>
                </c:pt>
                <c:pt idx="106488">
                  <c:v>0.83588785046728986</c:v>
                </c:pt>
                <c:pt idx="106489">
                  <c:v>0.83545250560957374</c:v>
                </c:pt>
                <c:pt idx="106490">
                  <c:v>0.83576505798728018</c:v>
                </c:pt>
                <c:pt idx="106491">
                  <c:v>0.83607784431137722</c:v>
                </c:pt>
                <c:pt idx="106492">
                  <c:v>0.83607784431137722</c:v>
                </c:pt>
                <c:pt idx="106493">
                  <c:v>0.83607784431137722</c:v>
                </c:pt>
                <c:pt idx="106494">
                  <c:v>0.83639086484462755</c:v>
                </c:pt>
                <c:pt idx="106495">
                  <c:v>0.8360164732309997</c:v>
                </c:pt>
                <c:pt idx="106496">
                  <c:v>0.83607784431137722</c:v>
                </c:pt>
                <c:pt idx="106497">
                  <c:v>0.83582647718773384</c:v>
                </c:pt>
                <c:pt idx="106498">
                  <c:v>0.83588785046728986</c:v>
                </c:pt>
                <c:pt idx="106499">
                  <c:v>0.83594917787742895</c:v>
                </c:pt>
                <c:pt idx="106500">
                  <c:v>0.83557548579970109</c:v>
                </c:pt>
                <c:pt idx="106501">
                  <c:v>0.83551401869158892</c:v>
                </c:pt>
                <c:pt idx="106502">
                  <c:v>0.83651328095772548</c:v>
                </c:pt>
                <c:pt idx="106503">
                  <c:v>0.83576505798728018</c:v>
                </c:pt>
                <c:pt idx="106504">
                  <c:v>0.83607784431137722</c:v>
                </c:pt>
                <c:pt idx="106505">
                  <c:v>0.83613916947250277</c:v>
                </c:pt>
                <c:pt idx="106506">
                  <c:v>0.83576505798728018</c:v>
                </c:pt>
                <c:pt idx="106507">
                  <c:v>0.83607784431137722</c:v>
                </c:pt>
                <c:pt idx="106508">
                  <c:v>0.83645209580838309</c:v>
                </c:pt>
                <c:pt idx="106509">
                  <c:v>0.83576505798728018</c:v>
                </c:pt>
                <c:pt idx="106510">
                  <c:v>0.83545250560957374</c:v>
                </c:pt>
                <c:pt idx="106511">
                  <c:v>0.83551401869158892</c:v>
                </c:pt>
                <c:pt idx="106512">
                  <c:v>0.83594917787742895</c:v>
                </c:pt>
                <c:pt idx="106513">
                  <c:v>0.83563690698543147</c:v>
                </c:pt>
                <c:pt idx="106514">
                  <c:v>0.83594917787742895</c:v>
                </c:pt>
                <c:pt idx="106515">
                  <c:v>0.83557548579970109</c:v>
                </c:pt>
                <c:pt idx="106516">
                  <c:v>0.83588785046728986</c:v>
                </c:pt>
                <c:pt idx="106517">
                  <c:v>0.83620044876589394</c:v>
                </c:pt>
                <c:pt idx="106518">
                  <c:v>0.83607784431137722</c:v>
                </c:pt>
                <c:pt idx="106519">
                  <c:v>0.83607784431137722</c:v>
                </c:pt>
                <c:pt idx="106520">
                  <c:v>0.83613916947250277</c:v>
                </c:pt>
                <c:pt idx="106521">
                  <c:v>0.83613916947250277</c:v>
                </c:pt>
                <c:pt idx="106522">
                  <c:v>0.8362616822429908</c:v>
                </c:pt>
                <c:pt idx="106523">
                  <c:v>0.83557548579970109</c:v>
                </c:pt>
                <c:pt idx="106524">
                  <c:v>0.83594917787742895</c:v>
                </c:pt>
                <c:pt idx="106525">
                  <c:v>0.83557548579970109</c:v>
                </c:pt>
                <c:pt idx="106526">
                  <c:v>0.83588785046728986</c:v>
                </c:pt>
                <c:pt idx="106527">
                  <c:v>0.83620044876589394</c:v>
                </c:pt>
                <c:pt idx="106528">
                  <c:v>0.83613916947250277</c:v>
                </c:pt>
                <c:pt idx="106529">
                  <c:v>0.83613916947250277</c:v>
                </c:pt>
                <c:pt idx="106530">
                  <c:v>0.83613916947250277</c:v>
                </c:pt>
                <c:pt idx="106531">
                  <c:v>0.83613916947250277</c:v>
                </c:pt>
                <c:pt idx="106532">
                  <c:v>0.83620044876589394</c:v>
                </c:pt>
                <c:pt idx="106533">
                  <c:v>0.83613916947250277</c:v>
                </c:pt>
                <c:pt idx="106534">
                  <c:v>0.83613916947250277</c:v>
                </c:pt>
                <c:pt idx="106535">
                  <c:v>0.83620044876589394</c:v>
                </c:pt>
                <c:pt idx="106536">
                  <c:v>0.8362616822429908</c:v>
                </c:pt>
                <c:pt idx="106537">
                  <c:v>0.83588785046728986</c:v>
                </c:pt>
                <c:pt idx="106538">
                  <c:v>0.83557548579970109</c:v>
                </c:pt>
                <c:pt idx="106539">
                  <c:v>0.83557548579970109</c:v>
                </c:pt>
                <c:pt idx="106540">
                  <c:v>0.83557548579970109</c:v>
                </c:pt>
                <c:pt idx="106541">
                  <c:v>0.83557548579970109</c:v>
                </c:pt>
                <c:pt idx="106542">
                  <c:v>0.83563690698543147</c:v>
                </c:pt>
                <c:pt idx="106543">
                  <c:v>0.83532486930545191</c:v>
                </c:pt>
                <c:pt idx="106544">
                  <c:v>0.83563690698543147</c:v>
                </c:pt>
                <c:pt idx="106545">
                  <c:v>0.83588785046728986</c:v>
                </c:pt>
                <c:pt idx="106546">
                  <c:v>0.83588785046728986</c:v>
                </c:pt>
                <c:pt idx="106547">
                  <c:v>0.8362616822429908</c:v>
                </c:pt>
                <c:pt idx="106548">
                  <c:v>0.83620044876589394</c:v>
                </c:pt>
                <c:pt idx="106549">
                  <c:v>0.83613916947250277</c:v>
                </c:pt>
                <c:pt idx="106550">
                  <c:v>0.83613916947250277</c:v>
                </c:pt>
                <c:pt idx="106551">
                  <c:v>0.83645209580838309</c:v>
                </c:pt>
                <c:pt idx="106552">
                  <c:v>0.83613916947250277</c:v>
                </c:pt>
                <c:pt idx="106553">
                  <c:v>0.83620044876589394</c:v>
                </c:pt>
                <c:pt idx="106554">
                  <c:v>0.8362616822429908</c:v>
                </c:pt>
                <c:pt idx="106555">
                  <c:v>0.83588785046728986</c:v>
                </c:pt>
                <c:pt idx="106556">
                  <c:v>0.83620044876589394</c:v>
                </c:pt>
                <c:pt idx="106557">
                  <c:v>0.83620044876589394</c:v>
                </c:pt>
                <c:pt idx="106558">
                  <c:v>0.83582647718773373</c:v>
                </c:pt>
                <c:pt idx="106559">
                  <c:v>0.83588785046728986</c:v>
                </c:pt>
                <c:pt idx="106560">
                  <c:v>0.83588785046728986</c:v>
                </c:pt>
                <c:pt idx="106561">
                  <c:v>0.83657442034405394</c:v>
                </c:pt>
                <c:pt idx="106562">
                  <c:v>0.8362616822429908</c:v>
                </c:pt>
                <c:pt idx="106563">
                  <c:v>0.8362616822429908</c:v>
                </c:pt>
                <c:pt idx="106564">
                  <c:v>0.83594917787742895</c:v>
                </c:pt>
                <c:pt idx="106565">
                  <c:v>0.83594917787742895</c:v>
                </c:pt>
                <c:pt idx="106566">
                  <c:v>0.83594917787742895</c:v>
                </c:pt>
                <c:pt idx="106567">
                  <c:v>0.83601045946955543</c:v>
                </c:pt>
                <c:pt idx="106568">
                  <c:v>0.83563690698543147</c:v>
                </c:pt>
                <c:pt idx="106569">
                  <c:v>0.83632286995515692</c:v>
                </c:pt>
                <c:pt idx="106570">
                  <c:v>0.83594917787742895</c:v>
                </c:pt>
                <c:pt idx="106571">
                  <c:v>0.8362616822429908</c:v>
                </c:pt>
                <c:pt idx="106572">
                  <c:v>0.83663551401869163</c:v>
                </c:pt>
                <c:pt idx="106573">
                  <c:v>0.8362616822429908</c:v>
                </c:pt>
                <c:pt idx="106574">
                  <c:v>0.8362616822429908</c:v>
                </c:pt>
                <c:pt idx="106575">
                  <c:v>0.83632286995515692</c:v>
                </c:pt>
                <c:pt idx="106576">
                  <c:v>0.8362616822429908</c:v>
                </c:pt>
                <c:pt idx="106577">
                  <c:v>0.83582647718773373</c:v>
                </c:pt>
                <c:pt idx="106578">
                  <c:v>0.83620044876589394</c:v>
                </c:pt>
                <c:pt idx="106579">
                  <c:v>0.83594917787742895</c:v>
                </c:pt>
                <c:pt idx="106580">
                  <c:v>0.8362616822429908</c:v>
                </c:pt>
                <c:pt idx="106581">
                  <c:v>0.83657442034405394</c:v>
                </c:pt>
                <c:pt idx="106582">
                  <c:v>0.83657442034405394</c:v>
                </c:pt>
                <c:pt idx="106583">
                  <c:v>0.8362616822429908</c:v>
                </c:pt>
                <c:pt idx="106584">
                  <c:v>0.8362616822429908</c:v>
                </c:pt>
                <c:pt idx="106585">
                  <c:v>0.8362616822429908</c:v>
                </c:pt>
                <c:pt idx="106586">
                  <c:v>0.83632286995515692</c:v>
                </c:pt>
                <c:pt idx="106587">
                  <c:v>0.83601045946955543</c:v>
                </c:pt>
                <c:pt idx="106588">
                  <c:v>0.8363840119536794</c:v>
                </c:pt>
                <c:pt idx="106589">
                  <c:v>0.83594917787742895</c:v>
                </c:pt>
                <c:pt idx="106590">
                  <c:v>0.8362616822429908</c:v>
                </c:pt>
                <c:pt idx="106591">
                  <c:v>0.8362616822429908</c:v>
                </c:pt>
                <c:pt idx="106592">
                  <c:v>0.83620044876589394</c:v>
                </c:pt>
                <c:pt idx="106593">
                  <c:v>0.83613916947250277</c:v>
                </c:pt>
                <c:pt idx="106594">
                  <c:v>0.83613916947250277</c:v>
                </c:pt>
                <c:pt idx="106595">
                  <c:v>0.83613916947250277</c:v>
                </c:pt>
                <c:pt idx="106596">
                  <c:v>0.83651328095772548</c:v>
                </c:pt>
                <c:pt idx="106597">
                  <c:v>0.83620044876589394</c:v>
                </c:pt>
                <c:pt idx="106598">
                  <c:v>0.83620044876589394</c:v>
                </c:pt>
                <c:pt idx="106599">
                  <c:v>0.83588785046728986</c:v>
                </c:pt>
                <c:pt idx="106600">
                  <c:v>0.8362616822429908</c:v>
                </c:pt>
                <c:pt idx="106601">
                  <c:v>0.83594917787742895</c:v>
                </c:pt>
                <c:pt idx="106602">
                  <c:v>0.83594917787742895</c:v>
                </c:pt>
                <c:pt idx="106603">
                  <c:v>0.83563690698543147</c:v>
                </c:pt>
                <c:pt idx="106604">
                  <c:v>0.83575961179544622</c:v>
                </c:pt>
                <c:pt idx="106605">
                  <c:v>0.83575961179544622</c:v>
                </c:pt>
                <c:pt idx="106606">
                  <c:v>0.83569828230022403</c:v>
                </c:pt>
                <c:pt idx="106607">
                  <c:v>0.83563690698543147</c:v>
                </c:pt>
                <c:pt idx="106608">
                  <c:v>0.8362616822429908</c:v>
                </c:pt>
                <c:pt idx="106609">
                  <c:v>0.83620044876589394</c:v>
                </c:pt>
                <c:pt idx="106610">
                  <c:v>0.83613916947250277</c:v>
                </c:pt>
                <c:pt idx="106611">
                  <c:v>0.83582647718773373</c:v>
                </c:pt>
                <c:pt idx="106612">
                  <c:v>0.83620044876589394</c:v>
                </c:pt>
                <c:pt idx="106613">
                  <c:v>0.83588785046728986</c:v>
                </c:pt>
                <c:pt idx="106614">
                  <c:v>0.83551401869158881</c:v>
                </c:pt>
                <c:pt idx="106615">
                  <c:v>0.83551401869158881</c:v>
                </c:pt>
                <c:pt idx="106616">
                  <c:v>0.83607784431137722</c:v>
                </c:pt>
                <c:pt idx="106617">
                  <c:v>0.8360164732309997</c:v>
                </c:pt>
                <c:pt idx="106618">
                  <c:v>0.8360164732309997</c:v>
                </c:pt>
                <c:pt idx="106619">
                  <c:v>0.83613916947250277</c:v>
                </c:pt>
                <c:pt idx="106620">
                  <c:v>0.83613916947250277</c:v>
                </c:pt>
                <c:pt idx="106621">
                  <c:v>0.83620044876589394</c:v>
                </c:pt>
                <c:pt idx="106622">
                  <c:v>0.83613916947250277</c:v>
                </c:pt>
                <c:pt idx="106623">
                  <c:v>0.83570359281437123</c:v>
                </c:pt>
                <c:pt idx="106624">
                  <c:v>0.83576505798728018</c:v>
                </c:pt>
                <c:pt idx="106625">
                  <c:v>0.83607784431137722</c:v>
                </c:pt>
                <c:pt idx="106626">
                  <c:v>0.8360164732309997</c:v>
                </c:pt>
                <c:pt idx="106627">
                  <c:v>0.8360164732309997</c:v>
                </c:pt>
                <c:pt idx="106628">
                  <c:v>0.83645209580838309</c:v>
                </c:pt>
                <c:pt idx="106629">
                  <c:v>0.83576505798728018</c:v>
                </c:pt>
                <c:pt idx="106630">
                  <c:v>0.83613916947250289</c:v>
                </c:pt>
                <c:pt idx="106631">
                  <c:v>0.83582647718773384</c:v>
                </c:pt>
                <c:pt idx="106632">
                  <c:v>0.83576505798728018</c:v>
                </c:pt>
                <c:pt idx="106633">
                  <c:v>0.83607784431137722</c:v>
                </c:pt>
                <c:pt idx="106634">
                  <c:v>0.83639086484462755</c:v>
                </c:pt>
                <c:pt idx="106635">
                  <c:v>0.83595505617977539</c:v>
                </c:pt>
                <c:pt idx="106636">
                  <c:v>0.83626826526789066</c:v>
                </c:pt>
                <c:pt idx="106637">
                  <c:v>0.8360164732309997</c:v>
                </c:pt>
                <c:pt idx="106638">
                  <c:v>0.83639086484462755</c:v>
                </c:pt>
                <c:pt idx="106639">
                  <c:v>0.83613916947250289</c:v>
                </c:pt>
                <c:pt idx="106640">
                  <c:v>0.83594917787742895</c:v>
                </c:pt>
                <c:pt idx="106641">
                  <c:v>0.83601045946955543</c:v>
                </c:pt>
                <c:pt idx="106642">
                  <c:v>0.83569828230022403</c:v>
                </c:pt>
                <c:pt idx="106643">
                  <c:v>0.83601045946955543</c:v>
                </c:pt>
                <c:pt idx="106644">
                  <c:v>0.83563690698543147</c:v>
                </c:pt>
                <c:pt idx="106645">
                  <c:v>0.83557548579970109</c:v>
                </c:pt>
                <c:pt idx="106646">
                  <c:v>0.83582647718773384</c:v>
                </c:pt>
                <c:pt idx="106647">
                  <c:v>0.83539094650205759</c:v>
                </c:pt>
                <c:pt idx="106648">
                  <c:v>0.83639086484462755</c:v>
                </c:pt>
                <c:pt idx="106649">
                  <c:v>0.83632958801498136</c:v>
                </c:pt>
                <c:pt idx="106650">
                  <c:v>0.83632958801498136</c:v>
                </c:pt>
                <c:pt idx="106651">
                  <c:v>0.83595505617977539</c:v>
                </c:pt>
                <c:pt idx="106652">
                  <c:v>0.83564208161737186</c:v>
                </c:pt>
                <c:pt idx="106653">
                  <c:v>0.83607784431137722</c:v>
                </c:pt>
                <c:pt idx="106654">
                  <c:v>0.83576505798728018</c:v>
                </c:pt>
                <c:pt idx="106655">
                  <c:v>0.83582647718773384</c:v>
                </c:pt>
                <c:pt idx="106656">
                  <c:v>0.83588785046728986</c:v>
                </c:pt>
                <c:pt idx="106657">
                  <c:v>0.83557548579970109</c:v>
                </c:pt>
                <c:pt idx="106658">
                  <c:v>0.83588785046728986</c:v>
                </c:pt>
                <c:pt idx="106659">
                  <c:v>0.83588785046728986</c:v>
                </c:pt>
                <c:pt idx="106660">
                  <c:v>0.83620044876589394</c:v>
                </c:pt>
                <c:pt idx="106661">
                  <c:v>0.83620044876589394</c:v>
                </c:pt>
                <c:pt idx="106662">
                  <c:v>0.83657442034405394</c:v>
                </c:pt>
                <c:pt idx="106663">
                  <c:v>0.8362616822429908</c:v>
                </c:pt>
                <c:pt idx="106664">
                  <c:v>0.83588785046728986</c:v>
                </c:pt>
                <c:pt idx="106665">
                  <c:v>0.83594917787742895</c:v>
                </c:pt>
                <c:pt idx="106666">
                  <c:v>0.83601045946955543</c:v>
                </c:pt>
                <c:pt idx="106667">
                  <c:v>0.83594917787742895</c:v>
                </c:pt>
                <c:pt idx="106668">
                  <c:v>0.83563690698543147</c:v>
                </c:pt>
                <c:pt idx="106669">
                  <c:v>0.83563690698543147</c:v>
                </c:pt>
                <c:pt idx="106670">
                  <c:v>0.83557548579970109</c:v>
                </c:pt>
                <c:pt idx="106671">
                  <c:v>0.83588785046728986</c:v>
                </c:pt>
                <c:pt idx="106672">
                  <c:v>0.83588785046728986</c:v>
                </c:pt>
                <c:pt idx="106673">
                  <c:v>0.83594917787742895</c:v>
                </c:pt>
                <c:pt idx="106674">
                  <c:v>0.83632286995515692</c:v>
                </c:pt>
                <c:pt idx="106675">
                  <c:v>0.8362616822429908</c:v>
                </c:pt>
                <c:pt idx="106676">
                  <c:v>0.83588785046728986</c:v>
                </c:pt>
                <c:pt idx="106677">
                  <c:v>0.83588785046728986</c:v>
                </c:pt>
                <c:pt idx="106678">
                  <c:v>0.83620044876589394</c:v>
                </c:pt>
                <c:pt idx="106679">
                  <c:v>0.83588785046728986</c:v>
                </c:pt>
                <c:pt idx="106680">
                  <c:v>0.83588785046728986</c:v>
                </c:pt>
                <c:pt idx="106681">
                  <c:v>0.83588785046728986</c:v>
                </c:pt>
                <c:pt idx="106682">
                  <c:v>0.83557548579970109</c:v>
                </c:pt>
                <c:pt idx="106683">
                  <c:v>0.83588785046728986</c:v>
                </c:pt>
                <c:pt idx="106684">
                  <c:v>0.83588785046728986</c:v>
                </c:pt>
                <c:pt idx="106685">
                  <c:v>0.83551401869158892</c:v>
                </c:pt>
                <c:pt idx="106686">
                  <c:v>0.83594917787742895</c:v>
                </c:pt>
                <c:pt idx="106687">
                  <c:v>0.83601045946955543</c:v>
                </c:pt>
                <c:pt idx="106688">
                  <c:v>0.83594917787742895</c:v>
                </c:pt>
                <c:pt idx="106689">
                  <c:v>0.83563690698543147</c:v>
                </c:pt>
                <c:pt idx="106690">
                  <c:v>0.83594917787742895</c:v>
                </c:pt>
                <c:pt idx="106691">
                  <c:v>0.83588785046728986</c:v>
                </c:pt>
                <c:pt idx="106692">
                  <c:v>0.83620044876589394</c:v>
                </c:pt>
                <c:pt idx="106693">
                  <c:v>0.83620044876589394</c:v>
                </c:pt>
                <c:pt idx="106694">
                  <c:v>0.83557548579970109</c:v>
                </c:pt>
                <c:pt idx="106695">
                  <c:v>0.83594917787742895</c:v>
                </c:pt>
                <c:pt idx="106696">
                  <c:v>0.83588785046728986</c:v>
                </c:pt>
                <c:pt idx="106697">
                  <c:v>0.83601045946955543</c:v>
                </c:pt>
                <c:pt idx="106698">
                  <c:v>0.83594917787742895</c:v>
                </c:pt>
                <c:pt idx="106699">
                  <c:v>0.83594917787742895</c:v>
                </c:pt>
                <c:pt idx="106700">
                  <c:v>0.83563690698543147</c:v>
                </c:pt>
                <c:pt idx="106701">
                  <c:v>0.83594917787742895</c:v>
                </c:pt>
                <c:pt idx="106702">
                  <c:v>0.83594917787742895</c:v>
                </c:pt>
                <c:pt idx="106703">
                  <c:v>0.83594917787742895</c:v>
                </c:pt>
                <c:pt idx="106704">
                  <c:v>0.83594917787742895</c:v>
                </c:pt>
                <c:pt idx="106705">
                  <c:v>0.83588785046728986</c:v>
                </c:pt>
                <c:pt idx="106706">
                  <c:v>0.83620044876589394</c:v>
                </c:pt>
                <c:pt idx="106707">
                  <c:v>0.83651328095772548</c:v>
                </c:pt>
                <c:pt idx="106708">
                  <c:v>0.83651328095772548</c:v>
                </c:pt>
                <c:pt idx="106709">
                  <c:v>0.83576505798728018</c:v>
                </c:pt>
                <c:pt idx="106710">
                  <c:v>0.83613916947250289</c:v>
                </c:pt>
                <c:pt idx="106711">
                  <c:v>0.8362616822429908</c:v>
                </c:pt>
                <c:pt idx="106712">
                  <c:v>0.83601045946955543</c:v>
                </c:pt>
                <c:pt idx="106713">
                  <c:v>0.83601045946955543</c:v>
                </c:pt>
                <c:pt idx="106714">
                  <c:v>0.83601045946955543</c:v>
                </c:pt>
                <c:pt idx="106715">
                  <c:v>0.83588785046728986</c:v>
                </c:pt>
                <c:pt idx="106716">
                  <c:v>0.83557548579970109</c:v>
                </c:pt>
                <c:pt idx="106717">
                  <c:v>0.83594917787742895</c:v>
                </c:pt>
                <c:pt idx="106718">
                  <c:v>0.83588785046728986</c:v>
                </c:pt>
                <c:pt idx="106719">
                  <c:v>0.83588785046728986</c:v>
                </c:pt>
                <c:pt idx="106720">
                  <c:v>0.8362616822429908</c:v>
                </c:pt>
                <c:pt idx="106721">
                  <c:v>0.83651328095772548</c:v>
                </c:pt>
                <c:pt idx="106722">
                  <c:v>0.83582647718773384</c:v>
                </c:pt>
                <c:pt idx="106723">
                  <c:v>0.83620044876589394</c:v>
                </c:pt>
                <c:pt idx="106724">
                  <c:v>0.83620044876589394</c:v>
                </c:pt>
                <c:pt idx="106725">
                  <c:v>0.83613916947250277</c:v>
                </c:pt>
                <c:pt idx="106726">
                  <c:v>0.83651328095772548</c:v>
                </c:pt>
                <c:pt idx="106727">
                  <c:v>0.83620044876589394</c:v>
                </c:pt>
                <c:pt idx="106728">
                  <c:v>0.8362616822429908</c:v>
                </c:pt>
                <c:pt idx="106729">
                  <c:v>0.8362616822429908</c:v>
                </c:pt>
                <c:pt idx="106730">
                  <c:v>0.83594917787742895</c:v>
                </c:pt>
                <c:pt idx="106731">
                  <c:v>0.83563690698543147</c:v>
                </c:pt>
                <c:pt idx="106732">
                  <c:v>0.83607169529499636</c:v>
                </c:pt>
                <c:pt idx="106733">
                  <c:v>0.83607169529499636</c:v>
                </c:pt>
                <c:pt idx="106734">
                  <c:v>0.83569828230022403</c:v>
                </c:pt>
                <c:pt idx="106735">
                  <c:v>0.83575961179544622</c:v>
                </c:pt>
                <c:pt idx="106736">
                  <c:v>0.83575961179544622</c:v>
                </c:pt>
                <c:pt idx="106737">
                  <c:v>0.83607169529499636</c:v>
                </c:pt>
                <c:pt idx="106738">
                  <c:v>0.83569828230022403</c:v>
                </c:pt>
                <c:pt idx="106739">
                  <c:v>0.83557548579970109</c:v>
                </c:pt>
                <c:pt idx="106740">
                  <c:v>0.83613916947250289</c:v>
                </c:pt>
                <c:pt idx="106741">
                  <c:v>0.83576505798728018</c:v>
                </c:pt>
                <c:pt idx="106742">
                  <c:v>0.83613916947250289</c:v>
                </c:pt>
                <c:pt idx="106743">
                  <c:v>0.83613916947250277</c:v>
                </c:pt>
                <c:pt idx="106744">
                  <c:v>0.83620044876589394</c:v>
                </c:pt>
                <c:pt idx="106745">
                  <c:v>0.83588785046728986</c:v>
                </c:pt>
                <c:pt idx="106746">
                  <c:v>0.83557548579970109</c:v>
                </c:pt>
                <c:pt idx="106747">
                  <c:v>0.83557548579970109</c:v>
                </c:pt>
                <c:pt idx="106748">
                  <c:v>0.83594917787742895</c:v>
                </c:pt>
                <c:pt idx="106749">
                  <c:v>0.83563690698543147</c:v>
                </c:pt>
                <c:pt idx="106750">
                  <c:v>0.83601045946955543</c:v>
                </c:pt>
                <c:pt idx="106751">
                  <c:v>0.83601045946955543</c:v>
                </c:pt>
                <c:pt idx="106752">
                  <c:v>0.83601045946955543</c:v>
                </c:pt>
                <c:pt idx="106753">
                  <c:v>0.83607169529499636</c:v>
                </c:pt>
                <c:pt idx="106754">
                  <c:v>0.83569828230022403</c:v>
                </c:pt>
                <c:pt idx="106755">
                  <c:v>0.83601045946955543</c:v>
                </c:pt>
                <c:pt idx="106756">
                  <c:v>0.83594917787742895</c:v>
                </c:pt>
                <c:pt idx="106757">
                  <c:v>0.83557548579970109</c:v>
                </c:pt>
                <c:pt idx="106758">
                  <c:v>0.8362616822429908</c:v>
                </c:pt>
                <c:pt idx="106759">
                  <c:v>0.8362616822429908</c:v>
                </c:pt>
                <c:pt idx="106760">
                  <c:v>0.8362616822429908</c:v>
                </c:pt>
                <c:pt idx="106761">
                  <c:v>0.83657442034405394</c:v>
                </c:pt>
                <c:pt idx="106762">
                  <c:v>0.83620044876589394</c:v>
                </c:pt>
                <c:pt idx="106763">
                  <c:v>0.83651328095772548</c:v>
                </c:pt>
                <c:pt idx="106764">
                  <c:v>0.83651328095772548</c:v>
                </c:pt>
                <c:pt idx="106765">
                  <c:v>0.83688739244294807</c:v>
                </c:pt>
                <c:pt idx="106766">
                  <c:v>0.8362616822429908</c:v>
                </c:pt>
                <c:pt idx="106767">
                  <c:v>0.8362616822429908</c:v>
                </c:pt>
                <c:pt idx="106768">
                  <c:v>0.83620044876589394</c:v>
                </c:pt>
                <c:pt idx="106769">
                  <c:v>0.83651328095772548</c:v>
                </c:pt>
                <c:pt idx="106770">
                  <c:v>0.83620044876589394</c:v>
                </c:pt>
                <c:pt idx="106771">
                  <c:v>0.83620044876589394</c:v>
                </c:pt>
                <c:pt idx="106772">
                  <c:v>0.83651328095772548</c:v>
                </c:pt>
                <c:pt idx="106773">
                  <c:v>0.83651328095772548</c:v>
                </c:pt>
                <c:pt idx="106774">
                  <c:v>0.83620044876589394</c:v>
                </c:pt>
                <c:pt idx="106775">
                  <c:v>0.83620044876589394</c:v>
                </c:pt>
                <c:pt idx="106776">
                  <c:v>0.83620044876589394</c:v>
                </c:pt>
                <c:pt idx="106777">
                  <c:v>0.8362616822429908</c:v>
                </c:pt>
                <c:pt idx="106778">
                  <c:v>0.83632286995515692</c:v>
                </c:pt>
                <c:pt idx="106779">
                  <c:v>0.83594917787742895</c:v>
                </c:pt>
                <c:pt idx="106780">
                  <c:v>0.83594917787742895</c:v>
                </c:pt>
                <c:pt idx="106781">
                  <c:v>0.83588785046728986</c:v>
                </c:pt>
                <c:pt idx="106782">
                  <c:v>0.83582647718773384</c:v>
                </c:pt>
                <c:pt idx="106783">
                  <c:v>0.83620044876589394</c:v>
                </c:pt>
                <c:pt idx="106784">
                  <c:v>0.8362616822429908</c:v>
                </c:pt>
                <c:pt idx="106785">
                  <c:v>0.8363840119536794</c:v>
                </c:pt>
                <c:pt idx="106786">
                  <c:v>0.83601045946955543</c:v>
                </c:pt>
                <c:pt idx="106787">
                  <c:v>0.83594917787742895</c:v>
                </c:pt>
                <c:pt idx="106788">
                  <c:v>0.83632286995515692</c:v>
                </c:pt>
                <c:pt idx="106789">
                  <c:v>0.8362616822429908</c:v>
                </c:pt>
                <c:pt idx="106790">
                  <c:v>0.83620044876589394</c:v>
                </c:pt>
                <c:pt idx="106791">
                  <c:v>0.83620044876589394</c:v>
                </c:pt>
                <c:pt idx="106792">
                  <c:v>0.83620044876589394</c:v>
                </c:pt>
                <c:pt idx="106793">
                  <c:v>0.83651328095772548</c:v>
                </c:pt>
                <c:pt idx="106794">
                  <c:v>0.83657442034405394</c:v>
                </c:pt>
                <c:pt idx="106795">
                  <c:v>0.8362616822429908</c:v>
                </c:pt>
                <c:pt idx="106796">
                  <c:v>0.83632286995515692</c:v>
                </c:pt>
                <c:pt idx="106797">
                  <c:v>0.83632286995515692</c:v>
                </c:pt>
                <c:pt idx="106798">
                  <c:v>0.83601045946955543</c:v>
                </c:pt>
                <c:pt idx="106799">
                  <c:v>0.83594917787742895</c:v>
                </c:pt>
                <c:pt idx="106800">
                  <c:v>0.83563690698543147</c:v>
                </c:pt>
                <c:pt idx="106801">
                  <c:v>0.83563690698543147</c:v>
                </c:pt>
                <c:pt idx="106802">
                  <c:v>0.83563690698543147</c:v>
                </c:pt>
                <c:pt idx="106803">
                  <c:v>0.83588785046728986</c:v>
                </c:pt>
                <c:pt idx="106804">
                  <c:v>0.8362616822429908</c:v>
                </c:pt>
                <c:pt idx="106805">
                  <c:v>0.83620044876589394</c:v>
                </c:pt>
                <c:pt idx="106806">
                  <c:v>0.8362616822429908</c:v>
                </c:pt>
                <c:pt idx="106807">
                  <c:v>0.83594917787742895</c:v>
                </c:pt>
                <c:pt idx="106808">
                  <c:v>0.83594917787742895</c:v>
                </c:pt>
                <c:pt idx="106809">
                  <c:v>0.8362616822429908</c:v>
                </c:pt>
                <c:pt idx="106810">
                  <c:v>0.8362616822429908</c:v>
                </c:pt>
                <c:pt idx="106811">
                  <c:v>0.8362616822429908</c:v>
                </c:pt>
                <c:pt idx="106812">
                  <c:v>0.8362616822429908</c:v>
                </c:pt>
                <c:pt idx="106813">
                  <c:v>0.8362616822429908</c:v>
                </c:pt>
                <c:pt idx="106814">
                  <c:v>0.83620044876589394</c:v>
                </c:pt>
                <c:pt idx="106815">
                  <c:v>0.83663551401869163</c:v>
                </c:pt>
                <c:pt idx="106816">
                  <c:v>0.83601045946955543</c:v>
                </c:pt>
                <c:pt idx="106817">
                  <c:v>0.83607169529499636</c:v>
                </c:pt>
                <c:pt idx="106818">
                  <c:v>0.83582089552238814</c:v>
                </c:pt>
                <c:pt idx="106819">
                  <c:v>0.83575961179544622</c:v>
                </c:pt>
                <c:pt idx="106820">
                  <c:v>0.83607169529499636</c:v>
                </c:pt>
                <c:pt idx="106821">
                  <c:v>0.83569828230022403</c:v>
                </c:pt>
                <c:pt idx="106822">
                  <c:v>0.83557548579970109</c:v>
                </c:pt>
                <c:pt idx="106823">
                  <c:v>0.8362616822429908</c:v>
                </c:pt>
                <c:pt idx="106824">
                  <c:v>0.8362616822429908</c:v>
                </c:pt>
                <c:pt idx="106825">
                  <c:v>0.8362616822429908</c:v>
                </c:pt>
                <c:pt idx="106826">
                  <c:v>0.8362616822429908</c:v>
                </c:pt>
                <c:pt idx="106827">
                  <c:v>0.83594917787742895</c:v>
                </c:pt>
                <c:pt idx="106828">
                  <c:v>0.83594917787742895</c:v>
                </c:pt>
                <c:pt idx="106829">
                  <c:v>0.8362616822429908</c:v>
                </c:pt>
                <c:pt idx="106830">
                  <c:v>0.8362616822429908</c:v>
                </c:pt>
                <c:pt idx="106831">
                  <c:v>0.83632286995515692</c:v>
                </c:pt>
                <c:pt idx="106832">
                  <c:v>0.83632286995515692</c:v>
                </c:pt>
                <c:pt idx="106833">
                  <c:v>0.83563690698543147</c:v>
                </c:pt>
                <c:pt idx="106834">
                  <c:v>0.83607169529499636</c:v>
                </c:pt>
                <c:pt idx="106835">
                  <c:v>0.83544776119402997</c:v>
                </c:pt>
                <c:pt idx="106836">
                  <c:v>0.83582089552238814</c:v>
                </c:pt>
                <c:pt idx="106837">
                  <c:v>0.83550913838120111</c:v>
                </c:pt>
                <c:pt idx="106838">
                  <c:v>0.83550913838120111</c:v>
                </c:pt>
                <c:pt idx="106839">
                  <c:v>0.83619402985074631</c:v>
                </c:pt>
                <c:pt idx="106840">
                  <c:v>0.83607169529499636</c:v>
                </c:pt>
                <c:pt idx="106841">
                  <c:v>0.83594917787742895</c:v>
                </c:pt>
                <c:pt idx="106842">
                  <c:v>0.83594917787742895</c:v>
                </c:pt>
                <c:pt idx="106843">
                  <c:v>0.83594917787742895</c:v>
                </c:pt>
                <c:pt idx="106844">
                  <c:v>0.8362616822429908</c:v>
                </c:pt>
                <c:pt idx="106845">
                  <c:v>0.83594917787742895</c:v>
                </c:pt>
                <c:pt idx="106846">
                  <c:v>0.83632286995515692</c:v>
                </c:pt>
                <c:pt idx="106847">
                  <c:v>0.8362616822429908</c:v>
                </c:pt>
                <c:pt idx="106848">
                  <c:v>0.83632286995515692</c:v>
                </c:pt>
                <c:pt idx="106849">
                  <c:v>0.83632286995515692</c:v>
                </c:pt>
                <c:pt idx="106850">
                  <c:v>0.83601045946955543</c:v>
                </c:pt>
                <c:pt idx="106851">
                  <c:v>0.83594917787742895</c:v>
                </c:pt>
                <c:pt idx="106852">
                  <c:v>0.83663551401869163</c:v>
                </c:pt>
                <c:pt idx="106853">
                  <c:v>0.8362616822429908</c:v>
                </c:pt>
                <c:pt idx="106854">
                  <c:v>0.83601045946955543</c:v>
                </c:pt>
                <c:pt idx="106855">
                  <c:v>0.8363840119536794</c:v>
                </c:pt>
                <c:pt idx="106856">
                  <c:v>0.83594917787742895</c:v>
                </c:pt>
                <c:pt idx="106857">
                  <c:v>0.83563690698543147</c:v>
                </c:pt>
                <c:pt idx="106858">
                  <c:v>0.83601045946955543</c:v>
                </c:pt>
                <c:pt idx="106859">
                  <c:v>0.83575961179544622</c:v>
                </c:pt>
                <c:pt idx="106860">
                  <c:v>0.83575961179544622</c:v>
                </c:pt>
                <c:pt idx="106861">
                  <c:v>0.83582089552238814</c:v>
                </c:pt>
                <c:pt idx="106862">
                  <c:v>0.83613288540500197</c:v>
                </c:pt>
                <c:pt idx="106863">
                  <c:v>0.83613288540500197</c:v>
                </c:pt>
                <c:pt idx="106864">
                  <c:v>0.83613288540500197</c:v>
                </c:pt>
                <c:pt idx="106865">
                  <c:v>0.83575961179544622</c:v>
                </c:pt>
                <c:pt idx="106866">
                  <c:v>0.83575961179544622</c:v>
                </c:pt>
                <c:pt idx="106867">
                  <c:v>0.83613288540500197</c:v>
                </c:pt>
                <c:pt idx="106868">
                  <c:v>0.83613288540500197</c:v>
                </c:pt>
                <c:pt idx="106869">
                  <c:v>0.83569828230022403</c:v>
                </c:pt>
                <c:pt idx="106870">
                  <c:v>0.83594917787742895</c:v>
                </c:pt>
                <c:pt idx="106871">
                  <c:v>0.83557548579970109</c:v>
                </c:pt>
                <c:pt idx="106872">
                  <c:v>0.83557548579970109</c:v>
                </c:pt>
                <c:pt idx="106873">
                  <c:v>0.83557548579970109</c:v>
                </c:pt>
                <c:pt idx="106874">
                  <c:v>0.83632286995515692</c:v>
                </c:pt>
                <c:pt idx="106875">
                  <c:v>0.83632286995515692</c:v>
                </c:pt>
                <c:pt idx="106876">
                  <c:v>0.83632286995515692</c:v>
                </c:pt>
                <c:pt idx="106877">
                  <c:v>0.83594917787742895</c:v>
                </c:pt>
                <c:pt idx="106878">
                  <c:v>0.83594917787742895</c:v>
                </c:pt>
                <c:pt idx="106879">
                  <c:v>0.8362616822429908</c:v>
                </c:pt>
                <c:pt idx="106880">
                  <c:v>0.83594917787742895</c:v>
                </c:pt>
                <c:pt idx="106881">
                  <c:v>0.83594917787742895</c:v>
                </c:pt>
                <c:pt idx="106882">
                  <c:v>0.83632286995515692</c:v>
                </c:pt>
                <c:pt idx="106883">
                  <c:v>0.8363840119536794</c:v>
                </c:pt>
                <c:pt idx="106884">
                  <c:v>0.83632286995515692</c:v>
                </c:pt>
                <c:pt idx="106885">
                  <c:v>0.8362616822429908</c:v>
                </c:pt>
                <c:pt idx="106886">
                  <c:v>0.83632286995515692</c:v>
                </c:pt>
                <c:pt idx="106887">
                  <c:v>0.8362616822429908</c:v>
                </c:pt>
                <c:pt idx="106888">
                  <c:v>0.83588785046728986</c:v>
                </c:pt>
                <c:pt idx="106889">
                  <c:v>0.8362616822429908</c:v>
                </c:pt>
                <c:pt idx="106890">
                  <c:v>0.83594917787742895</c:v>
                </c:pt>
                <c:pt idx="106891">
                  <c:v>0.83601045946955543</c:v>
                </c:pt>
                <c:pt idx="106892">
                  <c:v>0.83601045946955543</c:v>
                </c:pt>
                <c:pt idx="106893">
                  <c:v>0.83563690698543147</c:v>
                </c:pt>
                <c:pt idx="106894">
                  <c:v>0.83557548579970109</c:v>
                </c:pt>
                <c:pt idx="106895">
                  <c:v>0.8362616822429908</c:v>
                </c:pt>
                <c:pt idx="106896">
                  <c:v>0.83657442034405394</c:v>
                </c:pt>
                <c:pt idx="106897">
                  <c:v>0.8362616822429908</c:v>
                </c:pt>
                <c:pt idx="106898">
                  <c:v>0.8362616822429908</c:v>
                </c:pt>
                <c:pt idx="106899">
                  <c:v>0.83594917787742895</c:v>
                </c:pt>
                <c:pt idx="106900">
                  <c:v>0.83594917787742895</c:v>
                </c:pt>
                <c:pt idx="106901">
                  <c:v>0.83594917787742895</c:v>
                </c:pt>
                <c:pt idx="106902">
                  <c:v>0.83588785046728986</c:v>
                </c:pt>
                <c:pt idx="106903">
                  <c:v>0.83620044876589394</c:v>
                </c:pt>
                <c:pt idx="106904">
                  <c:v>0.83620044876589394</c:v>
                </c:pt>
                <c:pt idx="106905">
                  <c:v>0.83588785046728986</c:v>
                </c:pt>
                <c:pt idx="106906">
                  <c:v>0.83563690698543147</c:v>
                </c:pt>
                <c:pt idx="106907">
                  <c:v>0.83575961179544622</c:v>
                </c:pt>
                <c:pt idx="106908">
                  <c:v>0.83607169529499636</c:v>
                </c:pt>
                <c:pt idx="106909">
                  <c:v>0.83607169529499636</c:v>
                </c:pt>
                <c:pt idx="106910">
                  <c:v>0.83638401195367962</c:v>
                </c:pt>
                <c:pt idx="106911">
                  <c:v>0.83575961179544622</c:v>
                </c:pt>
                <c:pt idx="106912">
                  <c:v>0.83575961179544622</c:v>
                </c:pt>
                <c:pt idx="106913">
                  <c:v>0.83607169529499636</c:v>
                </c:pt>
                <c:pt idx="106914">
                  <c:v>0.83569828230022403</c:v>
                </c:pt>
                <c:pt idx="106915">
                  <c:v>0.83601045946955543</c:v>
                </c:pt>
                <c:pt idx="106916">
                  <c:v>0.83594917787742895</c:v>
                </c:pt>
                <c:pt idx="106917">
                  <c:v>0.83632286995515692</c:v>
                </c:pt>
                <c:pt idx="106918">
                  <c:v>0.8362616822429908</c:v>
                </c:pt>
                <c:pt idx="106919">
                  <c:v>0.83620044876589394</c:v>
                </c:pt>
                <c:pt idx="106920">
                  <c:v>0.83657442034405394</c:v>
                </c:pt>
                <c:pt idx="106921">
                  <c:v>0.83657442034405394</c:v>
                </c:pt>
                <c:pt idx="106922">
                  <c:v>0.83588785046728986</c:v>
                </c:pt>
                <c:pt idx="106923">
                  <c:v>0.83620044876589394</c:v>
                </c:pt>
                <c:pt idx="106924">
                  <c:v>0.83620044876589394</c:v>
                </c:pt>
                <c:pt idx="106925">
                  <c:v>0.83588785046728986</c:v>
                </c:pt>
                <c:pt idx="106926">
                  <c:v>0.83588785046728986</c:v>
                </c:pt>
                <c:pt idx="106927">
                  <c:v>0.83588785046728986</c:v>
                </c:pt>
                <c:pt idx="106928">
                  <c:v>0.83557548579970109</c:v>
                </c:pt>
                <c:pt idx="106929">
                  <c:v>0.83588785046728986</c:v>
                </c:pt>
                <c:pt idx="106930">
                  <c:v>0.83620044876589394</c:v>
                </c:pt>
                <c:pt idx="106931">
                  <c:v>0.83651328095772548</c:v>
                </c:pt>
                <c:pt idx="106932">
                  <c:v>0.83613916947250289</c:v>
                </c:pt>
                <c:pt idx="106933">
                  <c:v>0.83582647718773384</c:v>
                </c:pt>
                <c:pt idx="106934">
                  <c:v>0.83576505798728018</c:v>
                </c:pt>
                <c:pt idx="106935">
                  <c:v>0.83570359281437123</c:v>
                </c:pt>
                <c:pt idx="106936">
                  <c:v>0.83607784431137722</c:v>
                </c:pt>
                <c:pt idx="106937">
                  <c:v>0.83639086484462755</c:v>
                </c:pt>
                <c:pt idx="106938">
                  <c:v>0.83607784431137722</c:v>
                </c:pt>
                <c:pt idx="106939">
                  <c:v>0.83607784431137722</c:v>
                </c:pt>
                <c:pt idx="106940">
                  <c:v>0.83620044876589394</c:v>
                </c:pt>
                <c:pt idx="106941">
                  <c:v>0.83620044876589394</c:v>
                </c:pt>
                <c:pt idx="106942">
                  <c:v>0.83576505798728018</c:v>
                </c:pt>
                <c:pt idx="106943">
                  <c:v>0.83539094650205759</c:v>
                </c:pt>
                <c:pt idx="106944">
                  <c:v>0.83582647718773384</c:v>
                </c:pt>
                <c:pt idx="106945">
                  <c:v>0.83557548579970109</c:v>
                </c:pt>
                <c:pt idx="106946">
                  <c:v>0.83557548579970109</c:v>
                </c:pt>
                <c:pt idx="106947">
                  <c:v>0.83588785046728986</c:v>
                </c:pt>
                <c:pt idx="106948">
                  <c:v>0.83551401869158892</c:v>
                </c:pt>
                <c:pt idx="106949">
                  <c:v>0.83551401869158892</c:v>
                </c:pt>
                <c:pt idx="106950">
                  <c:v>0.83557548579970109</c:v>
                </c:pt>
                <c:pt idx="106951">
                  <c:v>0.83551401869158892</c:v>
                </c:pt>
                <c:pt idx="106952">
                  <c:v>0.83551401869158892</c:v>
                </c:pt>
                <c:pt idx="106953">
                  <c:v>0.83551401869158892</c:v>
                </c:pt>
                <c:pt idx="106954">
                  <c:v>0.83557548579970109</c:v>
                </c:pt>
                <c:pt idx="106955">
                  <c:v>0.83594917787742895</c:v>
                </c:pt>
                <c:pt idx="106956">
                  <c:v>0.83563690698543147</c:v>
                </c:pt>
                <c:pt idx="106957">
                  <c:v>0.83557548579970109</c:v>
                </c:pt>
                <c:pt idx="106958">
                  <c:v>0.83557548579970109</c:v>
                </c:pt>
                <c:pt idx="106959">
                  <c:v>0.83557548579970109</c:v>
                </c:pt>
                <c:pt idx="106960">
                  <c:v>0.83588785046728986</c:v>
                </c:pt>
                <c:pt idx="106961">
                  <c:v>0.83594917787742895</c:v>
                </c:pt>
                <c:pt idx="106962">
                  <c:v>0.83563690698543147</c:v>
                </c:pt>
                <c:pt idx="106963">
                  <c:v>0.83601045946955543</c:v>
                </c:pt>
                <c:pt idx="106964">
                  <c:v>0.83588785046728986</c:v>
                </c:pt>
                <c:pt idx="106965">
                  <c:v>0.83582647718773384</c:v>
                </c:pt>
                <c:pt idx="106966">
                  <c:v>0.83582647718773373</c:v>
                </c:pt>
                <c:pt idx="106967">
                  <c:v>0.83657442034405394</c:v>
                </c:pt>
                <c:pt idx="106968">
                  <c:v>0.83613916947250277</c:v>
                </c:pt>
                <c:pt idx="106969">
                  <c:v>0.83613916947250277</c:v>
                </c:pt>
                <c:pt idx="106970">
                  <c:v>0.83588785046728986</c:v>
                </c:pt>
                <c:pt idx="106971">
                  <c:v>0.8362616822429908</c:v>
                </c:pt>
                <c:pt idx="106972">
                  <c:v>0.83651328095772548</c:v>
                </c:pt>
                <c:pt idx="106973">
                  <c:v>0.83651328095772548</c:v>
                </c:pt>
                <c:pt idx="106974">
                  <c:v>0.8362616822429908</c:v>
                </c:pt>
                <c:pt idx="106975">
                  <c:v>0.83601045946955543</c:v>
                </c:pt>
                <c:pt idx="106976">
                  <c:v>0.83569828230022403</c:v>
                </c:pt>
                <c:pt idx="106977">
                  <c:v>0.83569828230022403</c:v>
                </c:pt>
                <c:pt idx="106978">
                  <c:v>0.83569828230022403</c:v>
                </c:pt>
                <c:pt idx="106979">
                  <c:v>0.83601045946955543</c:v>
                </c:pt>
                <c:pt idx="106980">
                  <c:v>0.83557548579970109</c:v>
                </c:pt>
                <c:pt idx="106981">
                  <c:v>0.8362616822429908</c:v>
                </c:pt>
                <c:pt idx="106982">
                  <c:v>0.83620044876589394</c:v>
                </c:pt>
                <c:pt idx="106983">
                  <c:v>0.83620044876589394</c:v>
                </c:pt>
                <c:pt idx="106984">
                  <c:v>0.83620044876589394</c:v>
                </c:pt>
                <c:pt idx="106985">
                  <c:v>0.83620044876589394</c:v>
                </c:pt>
                <c:pt idx="106986">
                  <c:v>0.83620044876589394</c:v>
                </c:pt>
                <c:pt idx="106987">
                  <c:v>0.83620044876589394</c:v>
                </c:pt>
                <c:pt idx="106988">
                  <c:v>0.83588785046728986</c:v>
                </c:pt>
                <c:pt idx="106989">
                  <c:v>0.83563690698543147</c:v>
                </c:pt>
                <c:pt idx="106990">
                  <c:v>0.83632286995515692</c:v>
                </c:pt>
                <c:pt idx="106991">
                  <c:v>0.83601045946955543</c:v>
                </c:pt>
                <c:pt idx="106992">
                  <c:v>0.83563690698543147</c:v>
                </c:pt>
                <c:pt idx="106993">
                  <c:v>0.83569828230022403</c:v>
                </c:pt>
                <c:pt idx="106994">
                  <c:v>0.83601045946955543</c:v>
                </c:pt>
                <c:pt idx="106995">
                  <c:v>0.83594917787742895</c:v>
                </c:pt>
                <c:pt idx="106996">
                  <c:v>0.83563690698543147</c:v>
                </c:pt>
                <c:pt idx="106997">
                  <c:v>0.83532486930545191</c:v>
                </c:pt>
                <c:pt idx="106998">
                  <c:v>0.83569828230022403</c:v>
                </c:pt>
                <c:pt idx="106999">
                  <c:v>0.83575961179544622</c:v>
                </c:pt>
                <c:pt idx="107000">
                  <c:v>0.83569828230022403</c:v>
                </c:pt>
                <c:pt idx="107001">
                  <c:v>0.83601045946955543</c:v>
                </c:pt>
                <c:pt idx="107002">
                  <c:v>0.83607169529499636</c:v>
                </c:pt>
                <c:pt idx="107003">
                  <c:v>0.83607169529499636</c:v>
                </c:pt>
                <c:pt idx="107004">
                  <c:v>0.83569828230022403</c:v>
                </c:pt>
                <c:pt idx="107005">
                  <c:v>0.83569828230022403</c:v>
                </c:pt>
                <c:pt idx="107006">
                  <c:v>0.83601045946955543</c:v>
                </c:pt>
                <c:pt idx="107007">
                  <c:v>0.83601045946955543</c:v>
                </c:pt>
                <c:pt idx="107008">
                  <c:v>0.83557548579970109</c:v>
                </c:pt>
                <c:pt idx="107009">
                  <c:v>0.83582647718773384</c:v>
                </c:pt>
                <c:pt idx="107010">
                  <c:v>0.83588785046728986</c:v>
                </c:pt>
                <c:pt idx="107011">
                  <c:v>0.83632286995515692</c:v>
                </c:pt>
                <c:pt idx="107012">
                  <c:v>0.8363840119536794</c:v>
                </c:pt>
                <c:pt idx="107013">
                  <c:v>0.83532486930545191</c:v>
                </c:pt>
                <c:pt idx="107014">
                  <c:v>0.83569828230022403</c:v>
                </c:pt>
                <c:pt idx="107015">
                  <c:v>0.83538633818589025</c:v>
                </c:pt>
                <c:pt idx="107016">
                  <c:v>0.83613288540500197</c:v>
                </c:pt>
                <c:pt idx="107017">
                  <c:v>0.83607169529499625</c:v>
                </c:pt>
                <c:pt idx="107018">
                  <c:v>0.83594917787742895</c:v>
                </c:pt>
                <c:pt idx="107019">
                  <c:v>0.83594917787742895</c:v>
                </c:pt>
                <c:pt idx="107020">
                  <c:v>0.83601045946955543</c:v>
                </c:pt>
                <c:pt idx="107021">
                  <c:v>0.8362616822429908</c:v>
                </c:pt>
                <c:pt idx="107022">
                  <c:v>0.83582647718773384</c:v>
                </c:pt>
                <c:pt idx="107023">
                  <c:v>0.83613916947250277</c:v>
                </c:pt>
                <c:pt idx="107024">
                  <c:v>0.83613916947250277</c:v>
                </c:pt>
                <c:pt idx="107025">
                  <c:v>0.83645209580838309</c:v>
                </c:pt>
                <c:pt idx="107026">
                  <c:v>0.83645209580838309</c:v>
                </c:pt>
                <c:pt idx="107027">
                  <c:v>0.83645209580838309</c:v>
                </c:pt>
                <c:pt idx="107028">
                  <c:v>0.83645209580838309</c:v>
                </c:pt>
                <c:pt idx="107029">
                  <c:v>0.83607784431137722</c:v>
                </c:pt>
                <c:pt idx="107030">
                  <c:v>0.83582647718773384</c:v>
                </c:pt>
                <c:pt idx="107031">
                  <c:v>0.83594917787742895</c:v>
                </c:pt>
                <c:pt idx="107032">
                  <c:v>0.83563690698543147</c:v>
                </c:pt>
                <c:pt idx="107033">
                  <c:v>0.83588785046728986</c:v>
                </c:pt>
                <c:pt idx="107034">
                  <c:v>0.83588785046728986</c:v>
                </c:pt>
                <c:pt idx="107035">
                  <c:v>0.83588785046728986</c:v>
                </c:pt>
                <c:pt idx="107036">
                  <c:v>0.8362616822429908</c:v>
                </c:pt>
                <c:pt idx="107037">
                  <c:v>0.83594917787742895</c:v>
                </c:pt>
                <c:pt idx="107038">
                  <c:v>0.83594917787742895</c:v>
                </c:pt>
                <c:pt idx="107039">
                  <c:v>0.83557548579970109</c:v>
                </c:pt>
                <c:pt idx="107040">
                  <c:v>0.83551401869158892</c:v>
                </c:pt>
                <c:pt idx="107041">
                  <c:v>0.83588785046728986</c:v>
                </c:pt>
                <c:pt idx="107042">
                  <c:v>0.83582647718773384</c:v>
                </c:pt>
                <c:pt idx="107043">
                  <c:v>0.83613916947250289</c:v>
                </c:pt>
                <c:pt idx="107044">
                  <c:v>0.83582647718773384</c:v>
                </c:pt>
                <c:pt idx="107045">
                  <c:v>0.83551401869158892</c:v>
                </c:pt>
                <c:pt idx="107046">
                  <c:v>0.83594917787742895</c:v>
                </c:pt>
                <c:pt idx="107047">
                  <c:v>0.83563690698543147</c:v>
                </c:pt>
                <c:pt idx="107048">
                  <c:v>0.83594917787742895</c:v>
                </c:pt>
                <c:pt idx="107049">
                  <c:v>0.83563690698543147</c:v>
                </c:pt>
                <c:pt idx="107050">
                  <c:v>0.83594917787742895</c:v>
                </c:pt>
                <c:pt idx="107051">
                  <c:v>0.83582647718773384</c:v>
                </c:pt>
                <c:pt idx="107052">
                  <c:v>0.83545250560957374</c:v>
                </c:pt>
                <c:pt idx="107053">
                  <c:v>0.83582647718773373</c:v>
                </c:pt>
                <c:pt idx="107054">
                  <c:v>0.83639086484462755</c:v>
                </c:pt>
                <c:pt idx="107055">
                  <c:v>0.83626826526789066</c:v>
                </c:pt>
                <c:pt idx="107056">
                  <c:v>0.83626826526789066</c:v>
                </c:pt>
                <c:pt idx="107057">
                  <c:v>0.83639086484462755</c:v>
                </c:pt>
                <c:pt idx="107058">
                  <c:v>0.8362616822429908</c:v>
                </c:pt>
                <c:pt idx="107059">
                  <c:v>0.83601045946955543</c:v>
                </c:pt>
                <c:pt idx="107060">
                  <c:v>0.83601045946955543</c:v>
                </c:pt>
                <c:pt idx="107061">
                  <c:v>0.83601045946955543</c:v>
                </c:pt>
                <c:pt idx="107062">
                  <c:v>0.83575961179544622</c:v>
                </c:pt>
                <c:pt idx="107063">
                  <c:v>0.83582089552238814</c:v>
                </c:pt>
                <c:pt idx="107064">
                  <c:v>0.83575961179544622</c:v>
                </c:pt>
                <c:pt idx="107065">
                  <c:v>0.83563690698543147</c:v>
                </c:pt>
                <c:pt idx="107066">
                  <c:v>0.83601045946955543</c:v>
                </c:pt>
                <c:pt idx="107067">
                  <c:v>0.83569828230022403</c:v>
                </c:pt>
                <c:pt idx="107068">
                  <c:v>0.83601045946955543</c:v>
                </c:pt>
                <c:pt idx="107069">
                  <c:v>0.83594917787742895</c:v>
                </c:pt>
                <c:pt idx="107070">
                  <c:v>0.8362616822429908</c:v>
                </c:pt>
                <c:pt idx="107071">
                  <c:v>0.8362616822429908</c:v>
                </c:pt>
                <c:pt idx="107072">
                  <c:v>0.83620044876589394</c:v>
                </c:pt>
                <c:pt idx="107073">
                  <c:v>0.83620044876589394</c:v>
                </c:pt>
                <c:pt idx="107074">
                  <c:v>0.83620044876589394</c:v>
                </c:pt>
                <c:pt idx="107075">
                  <c:v>0.83632286995515692</c:v>
                </c:pt>
                <c:pt idx="107076">
                  <c:v>0.83607169529499625</c:v>
                </c:pt>
                <c:pt idx="107077">
                  <c:v>0.83538633818589025</c:v>
                </c:pt>
                <c:pt idx="107078">
                  <c:v>0.83613288540500197</c:v>
                </c:pt>
                <c:pt idx="107079">
                  <c:v>0.83644510828976859</c:v>
                </c:pt>
                <c:pt idx="107080">
                  <c:v>0.83607169529499636</c:v>
                </c:pt>
                <c:pt idx="107081">
                  <c:v>0.83575961179544622</c:v>
                </c:pt>
                <c:pt idx="107082">
                  <c:v>0.83575961179544622</c:v>
                </c:pt>
                <c:pt idx="107083">
                  <c:v>0.83569828230022403</c:v>
                </c:pt>
                <c:pt idx="107084">
                  <c:v>0.83594917787742895</c:v>
                </c:pt>
                <c:pt idx="107085">
                  <c:v>0.83588785046728986</c:v>
                </c:pt>
                <c:pt idx="107086">
                  <c:v>0.83613916947250277</c:v>
                </c:pt>
                <c:pt idx="107087">
                  <c:v>0.83613916947250277</c:v>
                </c:pt>
                <c:pt idx="107088">
                  <c:v>0.83651328095772548</c:v>
                </c:pt>
                <c:pt idx="107089">
                  <c:v>0.83651328095772548</c:v>
                </c:pt>
                <c:pt idx="107090">
                  <c:v>0.83588785046728986</c:v>
                </c:pt>
                <c:pt idx="107091">
                  <c:v>0.8362616822429908</c:v>
                </c:pt>
                <c:pt idx="107092">
                  <c:v>0.83588785046728986</c:v>
                </c:pt>
                <c:pt idx="107093">
                  <c:v>0.83588785046728986</c:v>
                </c:pt>
                <c:pt idx="107094">
                  <c:v>0.83620044876589394</c:v>
                </c:pt>
                <c:pt idx="107095">
                  <c:v>0.83613916947250277</c:v>
                </c:pt>
                <c:pt idx="107096">
                  <c:v>0.83588785046728986</c:v>
                </c:pt>
                <c:pt idx="107097">
                  <c:v>0.83588785046728986</c:v>
                </c:pt>
                <c:pt idx="107098">
                  <c:v>0.83620044876589394</c:v>
                </c:pt>
                <c:pt idx="107099">
                  <c:v>0.83645209580838309</c:v>
                </c:pt>
                <c:pt idx="107100">
                  <c:v>0.83613916947250277</c:v>
                </c:pt>
                <c:pt idx="107101">
                  <c:v>0.83620044876589394</c:v>
                </c:pt>
                <c:pt idx="107102">
                  <c:v>0.83657442034405394</c:v>
                </c:pt>
                <c:pt idx="107103">
                  <c:v>0.83620044876589394</c:v>
                </c:pt>
                <c:pt idx="107104">
                  <c:v>0.83651328095772548</c:v>
                </c:pt>
                <c:pt idx="107105">
                  <c:v>0.83620044876589394</c:v>
                </c:pt>
                <c:pt idx="107106">
                  <c:v>0.8362616822429908</c:v>
                </c:pt>
                <c:pt idx="107107">
                  <c:v>0.83557548579970109</c:v>
                </c:pt>
                <c:pt idx="107108">
                  <c:v>0.83601045946955543</c:v>
                </c:pt>
                <c:pt idx="107109">
                  <c:v>0.83607169529499636</c:v>
                </c:pt>
                <c:pt idx="107110">
                  <c:v>0.83575961179544622</c:v>
                </c:pt>
                <c:pt idx="107111">
                  <c:v>0.83575961179544622</c:v>
                </c:pt>
                <c:pt idx="107112">
                  <c:v>0.83613288540500197</c:v>
                </c:pt>
                <c:pt idx="107113">
                  <c:v>0.83575961179544622</c:v>
                </c:pt>
                <c:pt idx="107114">
                  <c:v>0.83575961179544622</c:v>
                </c:pt>
                <c:pt idx="107115">
                  <c:v>0.83563690698543147</c:v>
                </c:pt>
                <c:pt idx="107116">
                  <c:v>0.83601045946955543</c:v>
                </c:pt>
                <c:pt idx="107117">
                  <c:v>0.83563690698543147</c:v>
                </c:pt>
                <c:pt idx="107118">
                  <c:v>0.83563690698543147</c:v>
                </c:pt>
                <c:pt idx="107119">
                  <c:v>0.83601045946955543</c:v>
                </c:pt>
                <c:pt idx="107120">
                  <c:v>0.83601045946955543</c:v>
                </c:pt>
                <c:pt idx="107121">
                  <c:v>0.83607169529499636</c:v>
                </c:pt>
                <c:pt idx="107122">
                  <c:v>0.83575961179544622</c:v>
                </c:pt>
                <c:pt idx="107123">
                  <c:v>0.83575961179544622</c:v>
                </c:pt>
                <c:pt idx="107124">
                  <c:v>0.83588213353226415</c:v>
                </c:pt>
                <c:pt idx="107125">
                  <c:v>0.83557046979865779</c:v>
                </c:pt>
                <c:pt idx="107126">
                  <c:v>0.83625512868332708</c:v>
                </c:pt>
                <c:pt idx="107127">
                  <c:v>0.83594332587621178</c:v>
                </c:pt>
                <c:pt idx="107128">
                  <c:v>0.83582089552238814</c:v>
                </c:pt>
                <c:pt idx="107129">
                  <c:v>0.83569828230022403</c:v>
                </c:pt>
                <c:pt idx="107130">
                  <c:v>0.83575961179544622</c:v>
                </c:pt>
                <c:pt idx="107131">
                  <c:v>0.83575961179544622</c:v>
                </c:pt>
                <c:pt idx="107132">
                  <c:v>0.83569828230022403</c:v>
                </c:pt>
                <c:pt idx="107133">
                  <c:v>0.83607169529499636</c:v>
                </c:pt>
                <c:pt idx="107134">
                  <c:v>0.83575961179544622</c:v>
                </c:pt>
                <c:pt idx="107135">
                  <c:v>0.83575961179544622</c:v>
                </c:pt>
                <c:pt idx="107136">
                  <c:v>0.83569828230022403</c:v>
                </c:pt>
                <c:pt idx="107137">
                  <c:v>0.83594917787742895</c:v>
                </c:pt>
                <c:pt idx="107138">
                  <c:v>0.8362616822429908</c:v>
                </c:pt>
                <c:pt idx="107139">
                  <c:v>0.8362616822429908</c:v>
                </c:pt>
                <c:pt idx="107140">
                  <c:v>0.83620044876589394</c:v>
                </c:pt>
                <c:pt idx="107141">
                  <c:v>0.8362616822429908</c:v>
                </c:pt>
                <c:pt idx="107142">
                  <c:v>0.83601045946955543</c:v>
                </c:pt>
                <c:pt idx="107143">
                  <c:v>0.83569828230022403</c:v>
                </c:pt>
                <c:pt idx="107144">
                  <c:v>0.83575961179544622</c:v>
                </c:pt>
                <c:pt idx="107145">
                  <c:v>0.83613288540500197</c:v>
                </c:pt>
                <c:pt idx="107146">
                  <c:v>0.83607169529499636</c:v>
                </c:pt>
                <c:pt idx="107147">
                  <c:v>0.8363840119536794</c:v>
                </c:pt>
                <c:pt idx="107148">
                  <c:v>0.8362616822429908</c:v>
                </c:pt>
                <c:pt idx="107149">
                  <c:v>0.83657442034405394</c:v>
                </c:pt>
                <c:pt idx="107150">
                  <c:v>0.8362616822429908</c:v>
                </c:pt>
                <c:pt idx="107151">
                  <c:v>0.8362616822429908</c:v>
                </c:pt>
                <c:pt idx="107152">
                  <c:v>0.83594917787742895</c:v>
                </c:pt>
                <c:pt idx="107153">
                  <c:v>0.83601045946955543</c:v>
                </c:pt>
                <c:pt idx="107154">
                  <c:v>0.83607169529499636</c:v>
                </c:pt>
                <c:pt idx="107155">
                  <c:v>0.83569828230022403</c:v>
                </c:pt>
                <c:pt idx="107156">
                  <c:v>0.83575961179544622</c:v>
                </c:pt>
                <c:pt idx="107157">
                  <c:v>0.83601045946955543</c:v>
                </c:pt>
                <c:pt idx="107158">
                  <c:v>0.83588785046728986</c:v>
                </c:pt>
                <c:pt idx="107159">
                  <c:v>0.83620044876589394</c:v>
                </c:pt>
                <c:pt idx="107160">
                  <c:v>0.83620044876589394</c:v>
                </c:pt>
                <c:pt idx="107161">
                  <c:v>0.83657442034405394</c:v>
                </c:pt>
                <c:pt idx="107162">
                  <c:v>0.83620044876589394</c:v>
                </c:pt>
                <c:pt idx="107163">
                  <c:v>0.8362616822429908</c:v>
                </c:pt>
                <c:pt idx="107164">
                  <c:v>0.83632286995515692</c:v>
                </c:pt>
                <c:pt idx="107165">
                  <c:v>0.83632286995515692</c:v>
                </c:pt>
                <c:pt idx="107166">
                  <c:v>0.83569828230022403</c:v>
                </c:pt>
                <c:pt idx="107167">
                  <c:v>0.83569828230022403</c:v>
                </c:pt>
                <c:pt idx="107168">
                  <c:v>0.83575961179544622</c:v>
                </c:pt>
                <c:pt idx="107169">
                  <c:v>0.83544776119402997</c:v>
                </c:pt>
                <c:pt idx="107170">
                  <c:v>0.83575961179544622</c:v>
                </c:pt>
                <c:pt idx="107171">
                  <c:v>0.83575961179544622</c:v>
                </c:pt>
                <c:pt idx="107172">
                  <c:v>0.83575961179544622</c:v>
                </c:pt>
                <c:pt idx="107173">
                  <c:v>0.83575961179544622</c:v>
                </c:pt>
                <c:pt idx="107174">
                  <c:v>0.83607169529499636</c:v>
                </c:pt>
                <c:pt idx="107175">
                  <c:v>0.83607169529499636</c:v>
                </c:pt>
                <c:pt idx="107176">
                  <c:v>0.83601045946955543</c:v>
                </c:pt>
                <c:pt idx="107177">
                  <c:v>0.83594917787742895</c:v>
                </c:pt>
                <c:pt idx="107178">
                  <c:v>0.83601045946955543</c:v>
                </c:pt>
                <c:pt idx="107179">
                  <c:v>0.83601045946955543</c:v>
                </c:pt>
                <c:pt idx="107180">
                  <c:v>0.83601045946955543</c:v>
                </c:pt>
                <c:pt idx="107181">
                  <c:v>0.83632286995515692</c:v>
                </c:pt>
                <c:pt idx="107182">
                  <c:v>0.8363840119536794</c:v>
                </c:pt>
                <c:pt idx="107183">
                  <c:v>0.83607169529499625</c:v>
                </c:pt>
                <c:pt idx="107184">
                  <c:v>0.83601045946955543</c:v>
                </c:pt>
                <c:pt idx="107185">
                  <c:v>0.83632286995515692</c:v>
                </c:pt>
                <c:pt idx="107186">
                  <c:v>0.83669656203288478</c:v>
                </c:pt>
                <c:pt idx="107187">
                  <c:v>0.83601045946955543</c:v>
                </c:pt>
                <c:pt idx="107188">
                  <c:v>0.83601045946955543</c:v>
                </c:pt>
                <c:pt idx="107189">
                  <c:v>0.83632286995515692</c:v>
                </c:pt>
                <c:pt idx="107190">
                  <c:v>0.83663551401869163</c:v>
                </c:pt>
                <c:pt idx="107191">
                  <c:v>0.83632286995515692</c:v>
                </c:pt>
                <c:pt idx="107192">
                  <c:v>0.83594917787742895</c:v>
                </c:pt>
                <c:pt idx="107193">
                  <c:v>0.83632286995515692</c:v>
                </c:pt>
                <c:pt idx="107194">
                  <c:v>0.8363840119536794</c:v>
                </c:pt>
                <c:pt idx="107195">
                  <c:v>0.8363840119536794</c:v>
                </c:pt>
                <c:pt idx="107196">
                  <c:v>0.83644510828976859</c:v>
                </c:pt>
                <c:pt idx="107197">
                  <c:v>0.8363840119536794</c:v>
                </c:pt>
                <c:pt idx="107198">
                  <c:v>0.83632286995515692</c:v>
                </c:pt>
                <c:pt idx="107199">
                  <c:v>0.83594917787742895</c:v>
                </c:pt>
                <c:pt idx="107200">
                  <c:v>0.83594917787742895</c:v>
                </c:pt>
                <c:pt idx="107201">
                  <c:v>0.8362616822429908</c:v>
                </c:pt>
                <c:pt idx="107202">
                  <c:v>0.8362616822429908</c:v>
                </c:pt>
                <c:pt idx="107203">
                  <c:v>0.83632286995515692</c:v>
                </c:pt>
                <c:pt idx="107204">
                  <c:v>0.8363840119536794</c:v>
                </c:pt>
                <c:pt idx="107205">
                  <c:v>0.83601045946955543</c:v>
                </c:pt>
                <c:pt idx="107206">
                  <c:v>0.83601045946955543</c:v>
                </c:pt>
                <c:pt idx="107207">
                  <c:v>0.83601045946955543</c:v>
                </c:pt>
                <c:pt idx="107208">
                  <c:v>0.8363840119536794</c:v>
                </c:pt>
                <c:pt idx="107209">
                  <c:v>0.83607169529499625</c:v>
                </c:pt>
                <c:pt idx="107210">
                  <c:v>0.83607169529499625</c:v>
                </c:pt>
                <c:pt idx="107211">
                  <c:v>0.8363840119536794</c:v>
                </c:pt>
                <c:pt idx="107212">
                  <c:v>0.8363840119536794</c:v>
                </c:pt>
                <c:pt idx="107213">
                  <c:v>0.83607169529499625</c:v>
                </c:pt>
                <c:pt idx="107214">
                  <c:v>0.83601045946955543</c:v>
                </c:pt>
                <c:pt idx="107215">
                  <c:v>0.8362616822429908</c:v>
                </c:pt>
                <c:pt idx="107216">
                  <c:v>0.83632286995515692</c:v>
                </c:pt>
                <c:pt idx="107217">
                  <c:v>0.83607169529499625</c:v>
                </c:pt>
                <c:pt idx="107218">
                  <c:v>0.83613288540500197</c:v>
                </c:pt>
                <c:pt idx="107219">
                  <c:v>0.83613288540500197</c:v>
                </c:pt>
                <c:pt idx="107220">
                  <c:v>0.83613288540500197</c:v>
                </c:pt>
                <c:pt idx="107221">
                  <c:v>0.83582089552238814</c:v>
                </c:pt>
                <c:pt idx="107222">
                  <c:v>0.83613288540500197</c:v>
                </c:pt>
                <c:pt idx="107223">
                  <c:v>0.83575961179544622</c:v>
                </c:pt>
                <c:pt idx="107224">
                  <c:v>0.83575961179544622</c:v>
                </c:pt>
                <c:pt idx="107225">
                  <c:v>0.8363840119536794</c:v>
                </c:pt>
                <c:pt idx="107226">
                  <c:v>0.83632286995515692</c:v>
                </c:pt>
                <c:pt idx="107227">
                  <c:v>0.83663551401869163</c:v>
                </c:pt>
                <c:pt idx="107228">
                  <c:v>0.83594917787742895</c:v>
                </c:pt>
                <c:pt idx="107229">
                  <c:v>0.83632286995515692</c:v>
                </c:pt>
                <c:pt idx="107230">
                  <c:v>0.83638401195367962</c:v>
                </c:pt>
                <c:pt idx="107231">
                  <c:v>0.83607169529499636</c:v>
                </c:pt>
                <c:pt idx="107232">
                  <c:v>0.83613288540500197</c:v>
                </c:pt>
                <c:pt idx="107233">
                  <c:v>0.83582089552238814</c:v>
                </c:pt>
                <c:pt idx="107234">
                  <c:v>0.83613288540500197</c:v>
                </c:pt>
                <c:pt idx="107235">
                  <c:v>0.83607169529499636</c:v>
                </c:pt>
                <c:pt idx="107236">
                  <c:v>0.83607169529499636</c:v>
                </c:pt>
                <c:pt idx="107237">
                  <c:v>0.83569828230022403</c:v>
                </c:pt>
                <c:pt idx="107238">
                  <c:v>0.83569828230022403</c:v>
                </c:pt>
                <c:pt idx="107239">
                  <c:v>0.83569828230022403</c:v>
                </c:pt>
                <c:pt idx="107240">
                  <c:v>0.83575961179544622</c:v>
                </c:pt>
                <c:pt idx="107241">
                  <c:v>0.83575961179544622</c:v>
                </c:pt>
                <c:pt idx="107242">
                  <c:v>0.83607169529499625</c:v>
                </c:pt>
                <c:pt idx="107243">
                  <c:v>0.83601045946955543</c:v>
                </c:pt>
                <c:pt idx="107244">
                  <c:v>0.8363840119536794</c:v>
                </c:pt>
                <c:pt idx="107245">
                  <c:v>0.83632286995515692</c:v>
                </c:pt>
                <c:pt idx="107246">
                  <c:v>0.83632286995515692</c:v>
                </c:pt>
                <c:pt idx="107247">
                  <c:v>0.83669656203288478</c:v>
                </c:pt>
                <c:pt idx="107248">
                  <c:v>0.8363840119536794</c:v>
                </c:pt>
                <c:pt idx="107249">
                  <c:v>0.8363840119536794</c:v>
                </c:pt>
                <c:pt idx="107250">
                  <c:v>0.83613288540500197</c:v>
                </c:pt>
                <c:pt idx="107251">
                  <c:v>0.83588213353226415</c:v>
                </c:pt>
                <c:pt idx="107252">
                  <c:v>0.83557046979865779</c:v>
                </c:pt>
                <c:pt idx="107253">
                  <c:v>0.83625512868332708</c:v>
                </c:pt>
                <c:pt idx="107254">
                  <c:v>0.83619402985074631</c:v>
                </c:pt>
                <c:pt idx="107255">
                  <c:v>0.83550913838120111</c:v>
                </c:pt>
                <c:pt idx="107256">
                  <c:v>0.83582089552238814</c:v>
                </c:pt>
                <c:pt idx="107257">
                  <c:v>0.83613288540500197</c:v>
                </c:pt>
                <c:pt idx="107258">
                  <c:v>0.83601045946955543</c:v>
                </c:pt>
                <c:pt idx="107259">
                  <c:v>0.83594917787742895</c:v>
                </c:pt>
                <c:pt idx="107260">
                  <c:v>0.83632286995515692</c:v>
                </c:pt>
                <c:pt idx="107261">
                  <c:v>0.83601045946955543</c:v>
                </c:pt>
                <c:pt idx="107262">
                  <c:v>0.83669656203288478</c:v>
                </c:pt>
                <c:pt idx="107263">
                  <c:v>0.83601045946955543</c:v>
                </c:pt>
                <c:pt idx="107264">
                  <c:v>0.83601045946955543</c:v>
                </c:pt>
                <c:pt idx="107265">
                  <c:v>0.8363840119536794</c:v>
                </c:pt>
                <c:pt idx="107266">
                  <c:v>0.83607169529499625</c:v>
                </c:pt>
                <c:pt idx="107267">
                  <c:v>0.83607169529499625</c:v>
                </c:pt>
                <c:pt idx="107268">
                  <c:v>0.8363840119536794</c:v>
                </c:pt>
                <c:pt idx="107269">
                  <c:v>0.83601045946955543</c:v>
                </c:pt>
                <c:pt idx="107270">
                  <c:v>0.83601045946955543</c:v>
                </c:pt>
                <c:pt idx="107271">
                  <c:v>0.83669656203288478</c:v>
                </c:pt>
                <c:pt idx="107272">
                  <c:v>0.83632286995515692</c:v>
                </c:pt>
                <c:pt idx="107273">
                  <c:v>0.83632286995515692</c:v>
                </c:pt>
                <c:pt idx="107274">
                  <c:v>0.83632286995515692</c:v>
                </c:pt>
                <c:pt idx="107275">
                  <c:v>0.83632286995515692</c:v>
                </c:pt>
                <c:pt idx="107276">
                  <c:v>0.83663551401869163</c:v>
                </c:pt>
                <c:pt idx="107277">
                  <c:v>0.8363840119536794</c:v>
                </c:pt>
                <c:pt idx="107278">
                  <c:v>0.8363840119536794</c:v>
                </c:pt>
                <c:pt idx="107279">
                  <c:v>0.83601045946955543</c:v>
                </c:pt>
                <c:pt idx="107280">
                  <c:v>0.83601045946955543</c:v>
                </c:pt>
                <c:pt idx="107281">
                  <c:v>0.83569828230022403</c:v>
                </c:pt>
                <c:pt idx="107282">
                  <c:v>0.83575961179544622</c:v>
                </c:pt>
                <c:pt idx="107283">
                  <c:v>0.83575961179544622</c:v>
                </c:pt>
                <c:pt idx="107284">
                  <c:v>0.83575961179544622</c:v>
                </c:pt>
                <c:pt idx="107285">
                  <c:v>0.83550913838120111</c:v>
                </c:pt>
                <c:pt idx="107286">
                  <c:v>0.83557046979865779</c:v>
                </c:pt>
                <c:pt idx="107287">
                  <c:v>0.83588213353226415</c:v>
                </c:pt>
                <c:pt idx="107288">
                  <c:v>0.83613288540500197</c:v>
                </c:pt>
                <c:pt idx="107289">
                  <c:v>0.83582089552238814</c:v>
                </c:pt>
                <c:pt idx="107290">
                  <c:v>0.83594332587621178</c:v>
                </c:pt>
                <c:pt idx="107291">
                  <c:v>0.83594332587621178</c:v>
                </c:pt>
                <c:pt idx="107292">
                  <c:v>0.83582089552238814</c:v>
                </c:pt>
                <c:pt idx="107293">
                  <c:v>0.83575961179544611</c:v>
                </c:pt>
                <c:pt idx="107294">
                  <c:v>0.83613288540500197</c:v>
                </c:pt>
                <c:pt idx="107295">
                  <c:v>0.83575961179544622</c:v>
                </c:pt>
                <c:pt idx="107296">
                  <c:v>0.83575961179544622</c:v>
                </c:pt>
                <c:pt idx="107297">
                  <c:v>0.83607169529499636</c:v>
                </c:pt>
                <c:pt idx="107298">
                  <c:v>0.8363840119536794</c:v>
                </c:pt>
                <c:pt idx="107299">
                  <c:v>0.83601045946955543</c:v>
                </c:pt>
                <c:pt idx="107300">
                  <c:v>0.83601045946955543</c:v>
                </c:pt>
                <c:pt idx="107301">
                  <c:v>0.83663551401869163</c:v>
                </c:pt>
                <c:pt idx="107302">
                  <c:v>0.8362616822429908</c:v>
                </c:pt>
                <c:pt idx="107303">
                  <c:v>0.8363840119536794</c:v>
                </c:pt>
                <c:pt idx="107304">
                  <c:v>0.83613288540500197</c:v>
                </c:pt>
                <c:pt idx="107305">
                  <c:v>0.83613288540500197</c:v>
                </c:pt>
                <c:pt idx="107306">
                  <c:v>0.8363840119536794</c:v>
                </c:pt>
                <c:pt idx="107307">
                  <c:v>0.83569828230022403</c:v>
                </c:pt>
                <c:pt idx="107308">
                  <c:v>0.83569828230022403</c:v>
                </c:pt>
                <c:pt idx="107309">
                  <c:v>0.83569828230022403</c:v>
                </c:pt>
                <c:pt idx="107310">
                  <c:v>0.83563690698543147</c:v>
                </c:pt>
                <c:pt idx="107311">
                  <c:v>0.83569828230022403</c:v>
                </c:pt>
                <c:pt idx="107312">
                  <c:v>0.83607169529499636</c:v>
                </c:pt>
                <c:pt idx="107313">
                  <c:v>0.83607169529499636</c:v>
                </c:pt>
                <c:pt idx="107314">
                  <c:v>0.83582089552238814</c:v>
                </c:pt>
                <c:pt idx="107315">
                  <c:v>0.83582089552238814</c:v>
                </c:pt>
                <c:pt idx="107316">
                  <c:v>0.83569828230022403</c:v>
                </c:pt>
                <c:pt idx="107317">
                  <c:v>0.83601045946955543</c:v>
                </c:pt>
                <c:pt idx="107318">
                  <c:v>0.83594917787742895</c:v>
                </c:pt>
                <c:pt idx="107319">
                  <c:v>0.8362616822429908</c:v>
                </c:pt>
                <c:pt idx="107320">
                  <c:v>0.8362616822429908</c:v>
                </c:pt>
                <c:pt idx="107321">
                  <c:v>0.83632286995515692</c:v>
                </c:pt>
                <c:pt idx="107322">
                  <c:v>0.83607169529499625</c:v>
                </c:pt>
                <c:pt idx="107323">
                  <c:v>0.83575961179544622</c:v>
                </c:pt>
                <c:pt idx="107324">
                  <c:v>0.83575961179544622</c:v>
                </c:pt>
                <c:pt idx="107325">
                  <c:v>0.83613288540500197</c:v>
                </c:pt>
                <c:pt idx="107326">
                  <c:v>0.83607169529499636</c:v>
                </c:pt>
                <c:pt idx="107327">
                  <c:v>0.83607169529499636</c:v>
                </c:pt>
                <c:pt idx="107328">
                  <c:v>0.83613288540500197</c:v>
                </c:pt>
                <c:pt idx="107329">
                  <c:v>0.83582089552238814</c:v>
                </c:pt>
                <c:pt idx="107330">
                  <c:v>0.83588213353226415</c:v>
                </c:pt>
                <c:pt idx="107331">
                  <c:v>0.83582089552238814</c:v>
                </c:pt>
                <c:pt idx="107332">
                  <c:v>0.83582089552238814</c:v>
                </c:pt>
                <c:pt idx="107333">
                  <c:v>0.83582089552238814</c:v>
                </c:pt>
                <c:pt idx="107334">
                  <c:v>0.83538633818589025</c:v>
                </c:pt>
                <c:pt idx="107335">
                  <c:v>0.8363840119536794</c:v>
                </c:pt>
                <c:pt idx="107336">
                  <c:v>0.83632286995515692</c:v>
                </c:pt>
                <c:pt idx="107337">
                  <c:v>0.83632286995515692</c:v>
                </c:pt>
                <c:pt idx="107338">
                  <c:v>0.83594917787742895</c:v>
                </c:pt>
                <c:pt idx="107339">
                  <c:v>0.83632286995515692</c:v>
                </c:pt>
                <c:pt idx="107340">
                  <c:v>0.83632286995515692</c:v>
                </c:pt>
                <c:pt idx="107341">
                  <c:v>0.83594917787742895</c:v>
                </c:pt>
                <c:pt idx="107342">
                  <c:v>0.83632286995515692</c:v>
                </c:pt>
                <c:pt idx="107343">
                  <c:v>0.8363840119536794</c:v>
                </c:pt>
                <c:pt idx="107344">
                  <c:v>0.83601045946955543</c:v>
                </c:pt>
                <c:pt idx="107345">
                  <c:v>0.83601045946955543</c:v>
                </c:pt>
                <c:pt idx="107346">
                  <c:v>0.8363840119536794</c:v>
                </c:pt>
                <c:pt idx="107347">
                  <c:v>0.8363840119536794</c:v>
                </c:pt>
                <c:pt idx="107348">
                  <c:v>0.83569828230022403</c:v>
                </c:pt>
                <c:pt idx="107349">
                  <c:v>0.83575961179544622</c:v>
                </c:pt>
                <c:pt idx="107350">
                  <c:v>0.83650615901455772</c:v>
                </c:pt>
                <c:pt idx="107351">
                  <c:v>0.83550913838120111</c:v>
                </c:pt>
                <c:pt idx="107352">
                  <c:v>0.83582089552238814</c:v>
                </c:pt>
                <c:pt idx="107353">
                  <c:v>0.83613288540500197</c:v>
                </c:pt>
                <c:pt idx="107354">
                  <c:v>0.83582089552238814</c:v>
                </c:pt>
                <c:pt idx="107355">
                  <c:v>0.83575961179544622</c:v>
                </c:pt>
                <c:pt idx="107356">
                  <c:v>0.83613288540500197</c:v>
                </c:pt>
                <c:pt idx="107357">
                  <c:v>0.83619402985074631</c:v>
                </c:pt>
                <c:pt idx="107358">
                  <c:v>0.83582089552238814</c:v>
                </c:pt>
                <c:pt idx="107359">
                  <c:v>0.83575961179544622</c:v>
                </c:pt>
                <c:pt idx="107360">
                  <c:v>0.83613288540500197</c:v>
                </c:pt>
                <c:pt idx="107361">
                  <c:v>0.83613288540500197</c:v>
                </c:pt>
                <c:pt idx="107362">
                  <c:v>0.83644510828976859</c:v>
                </c:pt>
                <c:pt idx="107363">
                  <c:v>0.83644510828976859</c:v>
                </c:pt>
                <c:pt idx="107364">
                  <c:v>0.8363840119536794</c:v>
                </c:pt>
                <c:pt idx="107365">
                  <c:v>0.83594917787742895</c:v>
                </c:pt>
                <c:pt idx="107366">
                  <c:v>0.8362616822429908</c:v>
                </c:pt>
                <c:pt idx="107367">
                  <c:v>0.83620044876589394</c:v>
                </c:pt>
                <c:pt idx="107368">
                  <c:v>0.83613916947250277</c:v>
                </c:pt>
                <c:pt idx="107369">
                  <c:v>0.83620044876589394</c:v>
                </c:pt>
                <c:pt idx="107370">
                  <c:v>0.83594917787742895</c:v>
                </c:pt>
                <c:pt idx="107371">
                  <c:v>0.83594917787742895</c:v>
                </c:pt>
                <c:pt idx="107372">
                  <c:v>0.83601045946955543</c:v>
                </c:pt>
                <c:pt idx="107373">
                  <c:v>0.83601045946955543</c:v>
                </c:pt>
                <c:pt idx="107374">
                  <c:v>0.83601045946955543</c:v>
                </c:pt>
                <c:pt idx="107375">
                  <c:v>0.83563690698543147</c:v>
                </c:pt>
                <c:pt idx="107376">
                  <c:v>0.83594917787742895</c:v>
                </c:pt>
                <c:pt idx="107377">
                  <c:v>0.83563690698543147</c:v>
                </c:pt>
                <c:pt idx="107378">
                  <c:v>0.83632286995515692</c:v>
                </c:pt>
                <c:pt idx="107379">
                  <c:v>0.83601045946955543</c:v>
                </c:pt>
                <c:pt idx="107380">
                  <c:v>0.83569828230022403</c:v>
                </c:pt>
                <c:pt idx="107381">
                  <c:v>0.83563690698543147</c:v>
                </c:pt>
                <c:pt idx="107382">
                  <c:v>0.83594917787742895</c:v>
                </c:pt>
                <c:pt idx="107383">
                  <c:v>0.83594917787742895</c:v>
                </c:pt>
                <c:pt idx="107384">
                  <c:v>0.83563690698543147</c:v>
                </c:pt>
                <c:pt idx="107385">
                  <c:v>0.83601045946955543</c:v>
                </c:pt>
                <c:pt idx="107386">
                  <c:v>0.83569828230022403</c:v>
                </c:pt>
                <c:pt idx="107387">
                  <c:v>0.83569828230022403</c:v>
                </c:pt>
                <c:pt idx="107388">
                  <c:v>0.83601045946955543</c:v>
                </c:pt>
                <c:pt idx="107389">
                  <c:v>0.83601045946955543</c:v>
                </c:pt>
                <c:pt idx="107390">
                  <c:v>0.83601045946955543</c:v>
                </c:pt>
                <c:pt idx="107391">
                  <c:v>0.83601045946955543</c:v>
                </c:pt>
                <c:pt idx="107392">
                  <c:v>0.83569828230022403</c:v>
                </c:pt>
                <c:pt idx="107393">
                  <c:v>0.83575961179544622</c:v>
                </c:pt>
                <c:pt idx="107394">
                  <c:v>0.83613288540500197</c:v>
                </c:pt>
                <c:pt idx="107395">
                  <c:v>0.83607169529499636</c:v>
                </c:pt>
                <c:pt idx="107396">
                  <c:v>0.83607169529499636</c:v>
                </c:pt>
                <c:pt idx="107397">
                  <c:v>0.83644510828976859</c:v>
                </c:pt>
                <c:pt idx="107398">
                  <c:v>0.83613288540500197</c:v>
                </c:pt>
                <c:pt idx="107399">
                  <c:v>0.83582089552238814</c:v>
                </c:pt>
                <c:pt idx="107400">
                  <c:v>0.83613288540500197</c:v>
                </c:pt>
                <c:pt idx="107401">
                  <c:v>0.83582089552238814</c:v>
                </c:pt>
                <c:pt idx="107402">
                  <c:v>0.83619402985074631</c:v>
                </c:pt>
                <c:pt idx="107403">
                  <c:v>0.83625512868332708</c:v>
                </c:pt>
                <c:pt idx="107404">
                  <c:v>0.83594332587621178</c:v>
                </c:pt>
                <c:pt idx="107405">
                  <c:v>0.83600447260529276</c:v>
                </c:pt>
                <c:pt idx="107406">
                  <c:v>0.83625512868332708</c:v>
                </c:pt>
                <c:pt idx="107407">
                  <c:v>0.83582089552238814</c:v>
                </c:pt>
                <c:pt idx="107408">
                  <c:v>0.83544776119402997</c:v>
                </c:pt>
                <c:pt idx="107409">
                  <c:v>0.83550913838120111</c:v>
                </c:pt>
                <c:pt idx="107410">
                  <c:v>0.83625512868332708</c:v>
                </c:pt>
                <c:pt idx="107411">
                  <c:v>0.83625512868332708</c:v>
                </c:pt>
                <c:pt idx="107412">
                  <c:v>0.83619402985074631</c:v>
                </c:pt>
                <c:pt idx="107413">
                  <c:v>0.83582089552238814</c:v>
                </c:pt>
                <c:pt idx="107414">
                  <c:v>0.83582089552238814</c:v>
                </c:pt>
                <c:pt idx="107415">
                  <c:v>0.83613288540500197</c:v>
                </c:pt>
                <c:pt idx="107416">
                  <c:v>0.8363840119536794</c:v>
                </c:pt>
                <c:pt idx="107417">
                  <c:v>0.8363840119536794</c:v>
                </c:pt>
                <c:pt idx="107418">
                  <c:v>0.8363840119536794</c:v>
                </c:pt>
                <c:pt idx="107419">
                  <c:v>0.83601045946955543</c:v>
                </c:pt>
                <c:pt idx="107420">
                  <c:v>0.83601045946955543</c:v>
                </c:pt>
                <c:pt idx="107421">
                  <c:v>0.8363840119536794</c:v>
                </c:pt>
                <c:pt idx="107422">
                  <c:v>0.83644510828976859</c:v>
                </c:pt>
                <c:pt idx="107423">
                  <c:v>0.83550913838120111</c:v>
                </c:pt>
                <c:pt idx="107424">
                  <c:v>0.83594332587621178</c:v>
                </c:pt>
                <c:pt idx="107425">
                  <c:v>0.83594332587621178</c:v>
                </c:pt>
                <c:pt idx="107426">
                  <c:v>0.83631618195376578</c:v>
                </c:pt>
                <c:pt idx="107427">
                  <c:v>0.83625512868332708</c:v>
                </c:pt>
                <c:pt idx="107428">
                  <c:v>0.83619402985074631</c:v>
                </c:pt>
                <c:pt idx="107429">
                  <c:v>0.83613288540500197</c:v>
                </c:pt>
                <c:pt idx="107430">
                  <c:v>0.83644510828976859</c:v>
                </c:pt>
                <c:pt idx="107431">
                  <c:v>0.83644510828976859</c:v>
                </c:pt>
                <c:pt idx="107432">
                  <c:v>0.83650615901455772</c:v>
                </c:pt>
                <c:pt idx="107433">
                  <c:v>0.83650615901455772</c:v>
                </c:pt>
                <c:pt idx="107434">
                  <c:v>0.83650615901455772</c:v>
                </c:pt>
                <c:pt idx="107435">
                  <c:v>0.83656716417910437</c:v>
                </c:pt>
                <c:pt idx="107436">
                  <c:v>0.83625512868332708</c:v>
                </c:pt>
                <c:pt idx="107437">
                  <c:v>0.83557046979865779</c:v>
                </c:pt>
                <c:pt idx="107438">
                  <c:v>0.83662812383439011</c:v>
                </c:pt>
                <c:pt idx="107439">
                  <c:v>0.83656716417910437</c:v>
                </c:pt>
                <c:pt idx="107440">
                  <c:v>0.83650615901455772</c:v>
                </c:pt>
                <c:pt idx="107441">
                  <c:v>0.83619402985074631</c:v>
                </c:pt>
                <c:pt idx="107442">
                  <c:v>0.83582089552238814</c:v>
                </c:pt>
                <c:pt idx="107443">
                  <c:v>0.83582089552238814</c:v>
                </c:pt>
                <c:pt idx="107444">
                  <c:v>0.83588213353226415</c:v>
                </c:pt>
                <c:pt idx="107445">
                  <c:v>0.83600447260529276</c:v>
                </c:pt>
                <c:pt idx="107446">
                  <c:v>0.8356317554975774</c:v>
                </c:pt>
                <c:pt idx="107447">
                  <c:v>0.83588213353226415</c:v>
                </c:pt>
                <c:pt idx="107448">
                  <c:v>0.83607169529499636</c:v>
                </c:pt>
                <c:pt idx="107449">
                  <c:v>0.83632286995515692</c:v>
                </c:pt>
                <c:pt idx="107450">
                  <c:v>0.8362616822429908</c:v>
                </c:pt>
                <c:pt idx="107451">
                  <c:v>0.8362616822429908</c:v>
                </c:pt>
                <c:pt idx="107452">
                  <c:v>0.83669656203288478</c:v>
                </c:pt>
                <c:pt idx="107453">
                  <c:v>0.8363840119536794</c:v>
                </c:pt>
                <c:pt idx="107454">
                  <c:v>0.83619402985074631</c:v>
                </c:pt>
                <c:pt idx="107455">
                  <c:v>0.83588213353226415</c:v>
                </c:pt>
                <c:pt idx="107456">
                  <c:v>0.83582089552238814</c:v>
                </c:pt>
                <c:pt idx="107457">
                  <c:v>0.83582089552238814</c:v>
                </c:pt>
                <c:pt idx="107458">
                  <c:v>0.8363840119536794</c:v>
                </c:pt>
                <c:pt idx="107459">
                  <c:v>0.8363840119536794</c:v>
                </c:pt>
                <c:pt idx="107460">
                  <c:v>0.8363840119536794</c:v>
                </c:pt>
                <c:pt idx="107461">
                  <c:v>0.83569828230022403</c:v>
                </c:pt>
                <c:pt idx="107462">
                  <c:v>0.83575961179544622</c:v>
                </c:pt>
                <c:pt idx="107463">
                  <c:v>0.83538633818589025</c:v>
                </c:pt>
                <c:pt idx="107464">
                  <c:v>0.83601045946955543</c:v>
                </c:pt>
                <c:pt idx="107465">
                  <c:v>0.83632286995515692</c:v>
                </c:pt>
                <c:pt idx="107466">
                  <c:v>0.8363840119536794</c:v>
                </c:pt>
                <c:pt idx="107467">
                  <c:v>0.83575961179544622</c:v>
                </c:pt>
                <c:pt idx="107468">
                  <c:v>0.83619402985074631</c:v>
                </c:pt>
                <c:pt idx="107469">
                  <c:v>0.83582089552238814</c:v>
                </c:pt>
                <c:pt idx="107470">
                  <c:v>0.83575961179544622</c:v>
                </c:pt>
                <c:pt idx="107471">
                  <c:v>0.83569828230022403</c:v>
                </c:pt>
                <c:pt idx="107472">
                  <c:v>0.8363840119536794</c:v>
                </c:pt>
                <c:pt idx="107473">
                  <c:v>0.83632286995515692</c:v>
                </c:pt>
                <c:pt idx="107474">
                  <c:v>0.83632286995515692</c:v>
                </c:pt>
                <c:pt idx="107475">
                  <c:v>0.83632286995515692</c:v>
                </c:pt>
                <c:pt idx="107476">
                  <c:v>0.8363840119536794</c:v>
                </c:pt>
                <c:pt idx="107477">
                  <c:v>0.83644510828976859</c:v>
                </c:pt>
                <c:pt idx="107478">
                  <c:v>0.83575961179544622</c:v>
                </c:pt>
                <c:pt idx="107479">
                  <c:v>0.83613288540500197</c:v>
                </c:pt>
                <c:pt idx="107480">
                  <c:v>0.83619402985074631</c:v>
                </c:pt>
                <c:pt idx="107481">
                  <c:v>0.83588213353226415</c:v>
                </c:pt>
                <c:pt idx="107482">
                  <c:v>0.83594332587621178</c:v>
                </c:pt>
                <c:pt idx="107483">
                  <c:v>0.83557046979865779</c:v>
                </c:pt>
                <c:pt idx="107484">
                  <c:v>0.83588213353226415</c:v>
                </c:pt>
                <c:pt idx="107485">
                  <c:v>0.83582089552238814</c:v>
                </c:pt>
                <c:pt idx="107486">
                  <c:v>0.83575961179544622</c:v>
                </c:pt>
                <c:pt idx="107487">
                  <c:v>0.83607169529499636</c:v>
                </c:pt>
                <c:pt idx="107488">
                  <c:v>0.83607169529499625</c:v>
                </c:pt>
                <c:pt idx="107489">
                  <c:v>0.83601045946955543</c:v>
                </c:pt>
                <c:pt idx="107490">
                  <c:v>0.83663551401869163</c:v>
                </c:pt>
                <c:pt idx="107491">
                  <c:v>0.8362616822429908</c:v>
                </c:pt>
                <c:pt idx="107492">
                  <c:v>0.83594917787742895</c:v>
                </c:pt>
                <c:pt idx="107493">
                  <c:v>0.8362616822429908</c:v>
                </c:pt>
                <c:pt idx="107494">
                  <c:v>0.83632286995515692</c:v>
                </c:pt>
                <c:pt idx="107495">
                  <c:v>0.83607169529499636</c:v>
                </c:pt>
                <c:pt idx="107496">
                  <c:v>0.83582089552238814</c:v>
                </c:pt>
                <c:pt idx="107497">
                  <c:v>0.83550913838120111</c:v>
                </c:pt>
                <c:pt idx="107498">
                  <c:v>0.83575961179544622</c:v>
                </c:pt>
                <c:pt idx="107499">
                  <c:v>0.83563690698543147</c:v>
                </c:pt>
                <c:pt idx="107500">
                  <c:v>0.83594917787742895</c:v>
                </c:pt>
                <c:pt idx="107501">
                  <c:v>0.83588785046728986</c:v>
                </c:pt>
                <c:pt idx="107502">
                  <c:v>0.83588785046728986</c:v>
                </c:pt>
                <c:pt idx="107503">
                  <c:v>0.83594917787742895</c:v>
                </c:pt>
                <c:pt idx="107504">
                  <c:v>0.8362616822429908</c:v>
                </c:pt>
                <c:pt idx="107505">
                  <c:v>0.83582647718773373</c:v>
                </c:pt>
                <c:pt idx="107506">
                  <c:v>0.83620044876589394</c:v>
                </c:pt>
                <c:pt idx="107507">
                  <c:v>0.83620044876589394</c:v>
                </c:pt>
                <c:pt idx="107508">
                  <c:v>0.83613916947250277</c:v>
                </c:pt>
                <c:pt idx="107509">
                  <c:v>0.83613916947250277</c:v>
                </c:pt>
                <c:pt idx="107510">
                  <c:v>0.83620044876589394</c:v>
                </c:pt>
                <c:pt idx="107511">
                  <c:v>0.8362616822429908</c:v>
                </c:pt>
                <c:pt idx="107512">
                  <c:v>0.83663551401869163</c:v>
                </c:pt>
                <c:pt idx="107513">
                  <c:v>0.83663551401869163</c:v>
                </c:pt>
                <c:pt idx="107514">
                  <c:v>0.83632286995515692</c:v>
                </c:pt>
                <c:pt idx="107515">
                  <c:v>0.83594917787742895</c:v>
                </c:pt>
                <c:pt idx="107516">
                  <c:v>0.8362616822429908</c:v>
                </c:pt>
                <c:pt idx="107517">
                  <c:v>0.83588785046728986</c:v>
                </c:pt>
                <c:pt idx="107518">
                  <c:v>0.8362616822429908</c:v>
                </c:pt>
                <c:pt idx="107519">
                  <c:v>0.83632286995515692</c:v>
                </c:pt>
                <c:pt idx="107520">
                  <c:v>0.83601045946955543</c:v>
                </c:pt>
                <c:pt idx="107521">
                  <c:v>0.83569828230022403</c:v>
                </c:pt>
                <c:pt idx="107522">
                  <c:v>0.83594917787742895</c:v>
                </c:pt>
                <c:pt idx="107523">
                  <c:v>0.83594917787742895</c:v>
                </c:pt>
                <c:pt idx="107524">
                  <c:v>0.8363840119536794</c:v>
                </c:pt>
                <c:pt idx="107525">
                  <c:v>0.83607169529499625</c:v>
                </c:pt>
                <c:pt idx="107526">
                  <c:v>0.83607169529499636</c:v>
                </c:pt>
                <c:pt idx="107527">
                  <c:v>0.83607169529499636</c:v>
                </c:pt>
                <c:pt idx="107528">
                  <c:v>0.83601045946955543</c:v>
                </c:pt>
                <c:pt idx="107529">
                  <c:v>0.83644510828976859</c:v>
                </c:pt>
                <c:pt idx="107530">
                  <c:v>0.83650615901455772</c:v>
                </c:pt>
                <c:pt idx="107531">
                  <c:v>0.83644510828976859</c:v>
                </c:pt>
                <c:pt idx="107532">
                  <c:v>0.83601045946955543</c:v>
                </c:pt>
                <c:pt idx="107533">
                  <c:v>0.83632286995515692</c:v>
                </c:pt>
                <c:pt idx="107534">
                  <c:v>0.83669656203288478</c:v>
                </c:pt>
                <c:pt idx="107535">
                  <c:v>0.8363840119536794</c:v>
                </c:pt>
                <c:pt idx="107536">
                  <c:v>0.83644510828976859</c:v>
                </c:pt>
                <c:pt idx="107537">
                  <c:v>0.83644510828976859</c:v>
                </c:pt>
                <c:pt idx="107538">
                  <c:v>0.83644510828976859</c:v>
                </c:pt>
                <c:pt idx="107539">
                  <c:v>0.83644510828976859</c:v>
                </c:pt>
                <c:pt idx="107540">
                  <c:v>0.83644510828976859</c:v>
                </c:pt>
                <c:pt idx="107541">
                  <c:v>0.8363840119536794</c:v>
                </c:pt>
                <c:pt idx="107542">
                  <c:v>0.83632286995515692</c:v>
                </c:pt>
                <c:pt idx="107543">
                  <c:v>0.83632286995515692</c:v>
                </c:pt>
                <c:pt idx="107544">
                  <c:v>0.83669656203288478</c:v>
                </c:pt>
                <c:pt idx="107545">
                  <c:v>0.83632286995515692</c:v>
                </c:pt>
                <c:pt idx="107546">
                  <c:v>0.83663551401869163</c:v>
                </c:pt>
                <c:pt idx="107547">
                  <c:v>0.8362616822429908</c:v>
                </c:pt>
                <c:pt idx="107548">
                  <c:v>0.8362616822429908</c:v>
                </c:pt>
                <c:pt idx="107549">
                  <c:v>0.83632286995515692</c:v>
                </c:pt>
                <c:pt idx="107550">
                  <c:v>0.83669656203288478</c:v>
                </c:pt>
                <c:pt idx="107551">
                  <c:v>0.83632286995515692</c:v>
                </c:pt>
                <c:pt idx="107552">
                  <c:v>0.83601045946955543</c:v>
                </c:pt>
                <c:pt idx="107553">
                  <c:v>0.83563690698543147</c:v>
                </c:pt>
                <c:pt idx="107554">
                  <c:v>0.83594917787742895</c:v>
                </c:pt>
                <c:pt idx="107555">
                  <c:v>0.83601045946955543</c:v>
                </c:pt>
                <c:pt idx="107556">
                  <c:v>0.83607169529499636</c:v>
                </c:pt>
                <c:pt idx="107557">
                  <c:v>0.83607169529499625</c:v>
                </c:pt>
                <c:pt idx="107558">
                  <c:v>0.83607169529499625</c:v>
                </c:pt>
                <c:pt idx="107559">
                  <c:v>0.83601045946955543</c:v>
                </c:pt>
                <c:pt idx="107560">
                  <c:v>0.83563690698543147</c:v>
                </c:pt>
                <c:pt idx="107561">
                  <c:v>0.83569828230022403</c:v>
                </c:pt>
                <c:pt idx="107562">
                  <c:v>0.83601045946955543</c:v>
                </c:pt>
                <c:pt idx="107563">
                  <c:v>0.83632286995515692</c:v>
                </c:pt>
                <c:pt idx="107564">
                  <c:v>0.83601045946955543</c:v>
                </c:pt>
                <c:pt idx="107565">
                  <c:v>0.83632286995515692</c:v>
                </c:pt>
                <c:pt idx="107566">
                  <c:v>0.83620044876589394</c:v>
                </c:pt>
                <c:pt idx="107567">
                  <c:v>0.83620044876589394</c:v>
                </c:pt>
                <c:pt idx="107568">
                  <c:v>0.83663551401869163</c:v>
                </c:pt>
                <c:pt idx="107569">
                  <c:v>0.83669656203288478</c:v>
                </c:pt>
                <c:pt idx="107570">
                  <c:v>0.83569828230022403</c:v>
                </c:pt>
                <c:pt idx="107571">
                  <c:v>0.83569828230022403</c:v>
                </c:pt>
                <c:pt idx="107572">
                  <c:v>0.83601045946955543</c:v>
                </c:pt>
                <c:pt idx="107573">
                  <c:v>0.83569828230022403</c:v>
                </c:pt>
                <c:pt idx="107574">
                  <c:v>0.83601045946955543</c:v>
                </c:pt>
                <c:pt idx="107575">
                  <c:v>0.8362616822429908</c:v>
                </c:pt>
                <c:pt idx="107576">
                  <c:v>0.83620044876589394</c:v>
                </c:pt>
                <c:pt idx="107577">
                  <c:v>0.83651328095772548</c:v>
                </c:pt>
                <c:pt idx="107578">
                  <c:v>0.8362616822429908</c:v>
                </c:pt>
                <c:pt idx="107579">
                  <c:v>0.83632286995515692</c:v>
                </c:pt>
                <c:pt idx="107580">
                  <c:v>0.83632286995515692</c:v>
                </c:pt>
                <c:pt idx="107581">
                  <c:v>0.8362616822429908</c:v>
                </c:pt>
                <c:pt idx="107582">
                  <c:v>0.83620044876589394</c:v>
                </c:pt>
                <c:pt idx="107583">
                  <c:v>0.8362616822429908</c:v>
                </c:pt>
                <c:pt idx="107584">
                  <c:v>0.83594917787742895</c:v>
                </c:pt>
                <c:pt idx="107585">
                  <c:v>0.83632286995515692</c:v>
                </c:pt>
                <c:pt idx="107586">
                  <c:v>0.83632286995515692</c:v>
                </c:pt>
                <c:pt idx="107587">
                  <c:v>0.83632286995515692</c:v>
                </c:pt>
                <c:pt idx="107588">
                  <c:v>0.83632286995515692</c:v>
                </c:pt>
                <c:pt idx="107589">
                  <c:v>0.8362616822429908</c:v>
                </c:pt>
                <c:pt idx="107590">
                  <c:v>0.8362616822429908</c:v>
                </c:pt>
                <c:pt idx="107591">
                  <c:v>0.8363840119536794</c:v>
                </c:pt>
                <c:pt idx="107592">
                  <c:v>0.83601045946955543</c:v>
                </c:pt>
                <c:pt idx="107593">
                  <c:v>0.83607169529499636</c:v>
                </c:pt>
                <c:pt idx="107594">
                  <c:v>0.83613288540500197</c:v>
                </c:pt>
                <c:pt idx="107595">
                  <c:v>0.83650615901455772</c:v>
                </c:pt>
                <c:pt idx="107596">
                  <c:v>0.83582089552238814</c:v>
                </c:pt>
                <c:pt idx="107597">
                  <c:v>0.83582089552238814</c:v>
                </c:pt>
                <c:pt idx="107598">
                  <c:v>0.83607169529499636</c:v>
                </c:pt>
                <c:pt idx="107599">
                  <c:v>0.83569828230022403</c:v>
                </c:pt>
                <c:pt idx="107600">
                  <c:v>0.83601045946955543</c:v>
                </c:pt>
                <c:pt idx="107601">
                  <c:v>0.83601045946955543</c:v>
                </c:pt>
                <c:pt idx="107602">
                  <c:v>0.83607169529499636</c:v>
                </c:pt>
                <c:pt idx="107603">
                  <c:v>0.83575961179544622</c:v>
                </c:pt>
                <c:pt idx="107604">
                  <c:v>0.83575961179544622</c:v>
                </c:pt>
                <c:pt idx="107605">
                  <c:v>0.83569828230022403</c:v>
                </c:pt>
                <c:pt idx="107606">
                  <c:v>0.83601045946955543</c:v>
                </c:pt>
                <c:pt idx="107607">
                  <c:v>0.83594917787742895</c:v>
                </c:pt>
                <c:pt idx="107608">
                  <c:v>0.83620044876589394</c:v>
                </c:pt>
                <c:pt idx="107609">
                  <c:v>0.83620044876589394</c:v>
                </c:pt>
                <c:pt idx="107610">
                  <c:v>0.8362616822429908</c:v>
                </c:pt>
                <c:pt idx="107611">
                  <c:v>0.83657442034405394</c:v>
                </c:pt>
                <c:pt idx="107612">
                  <c:v>0.83657442034405394</c:v>
                </c:pt>
                <c:pt idx="107613">
                  <c:v>0.8362616822429908</c:v>
                </c:pt>
                <c:pt idx="107614">
                  <c:v>0.83632286995515692</c:v>
                </c:pt>
                <c:pt idx="107615">
                  <c:v>0.83663551401869163</c:v>
                </c:pt>
                <c:pt idx="107616">
                  <c:v>0.83620044876589394</c:v>
                </c:pt>
                <c:pt idx="107617">
                  <c:v>0.83663551401869163</c:v>
                </c:pt>
                <c:pt idx="107618">
                  <c:v>0.8362616822429908</c:v>
                </c:pt>
                <c:pt idx="107619">
                  <c:v>0.83657442034405394</c:v>
                </c:pt>
                <c:pt idx="107620">
                  <c:v>0.8362616822429908</c:v>
                </c:pt>
                <c:pt idx="107621">
                  <c:v>0.83594917787742895</c:v>
                </c:pt>
                <c:pt idx="107622">
                  <c:v>0.83632286995515692</c:v>
                </c:pt>
                <c:pt idx="107623">
                  <c:v>0.83601045946955543</c:v>
                </c:pt>
                <c:pt idx="107624">
                  <c:v>0.83607169529499636</c:v>
                </c:pt>
                <c:pt idx="107625">
                  <c:v>0.83575961179544622</c:v>
                </c:pt>
                <c:pt idx="107626">
                  <c:v>0.83607169529499636</c:v>
                </c:pt>
                <c:pt idx="107627">
                  <c:v>0.83575961179544622</c:v>
                </c:pt>
                <c:pt idx="107628">
                  <c:v>0.83613288540500197</c:v>
                </c:pt>
                <c:pt idx="107629">
                  <c:v>0.83575961179544622</c:v>
                </c:pt>
                <c:pt idx="107630">
                  <c:v>0.83607169529499636</c:v>
                </c:pt>
                <c:pt idx="107631">
                  <c:v>0.83632286995515692</c:v>
                </c:pt>
                <c:pt idx="107632">
                  <c:v>0.83601045946955543</c:v>
                </c:pt>
                <c:pt idx="107633">
                  <c:v>0.83601045946955543</c:v>
                </c:pt>
                <c:pt idx="107634">
                  <c:v>0.83594917787742895</c:v>
                </c:pt>
                <c:pt idx="107635">
                  <c:v>0.83588785046728986</c:v>
                </c:pt>
                <c:pt idx="107636">
                  <c:v>0.83557548579970109</c:v>
                </c:pt>
                <c:pt idx="107637">
                  <c:v>0.83601045946955543</c:v>
                </c:pt>
                <c:pt idx="107638">
                  <c:v>0.83607169529499636</c:v>
                </c:pt>
                <c:pt idx="107639">
                  <c:v>0.83569828230022403</c:v>
                </c:pt>
                <c:pt idx="107640">
                  <c:v>0.83557548579970109</c:v>
                </c:pt>
                <c:pt idx="107641">
                  <c:v>0.83588785046728986</c:v>
                </c:pt>
                <c:pt idx="107642">
                  <c:v>0.83594917787742895</c:v>
                </c:pt>
                <c:pt idx="107643">
                  <c:v>0.83594917787742895</c:v>
                </c:pt>
                <c:pt idx="107644">
                  <c:v>0.83594917787742895</c:v>
                </c:pt>
                <c:pt idx="107645">
                  <c:v>0.83594917787742895</c:v>
                </c:pt>
                <c:pt idx="107646">
                  <c:v>0.83594917787742895</c:v>
                </c:pt>
                <c:pt idx="107647">
                  <c:v>0.83594917787742895</c:v>
                </c:pt>
                <c:pt idx="107648">
                  <c:v>0.83594917787742895</c:v>
                </c:pt>
                <c:pt idx="107649">
                  <c:v>0.83594917787742895</c:v>
                </c:pt>
                <c:pt idx="107650">
                  <c:v>0.83601045946955543</c:v>
                </c:pt>
                <c:pt idx="107651">
                  <c:v>0.83607169529499636</c:v>
                </c:pt>
                <c:pt idx="107652">
                  <c:v>0.83569828230022403</c:v>
                </c:pt>
                <c:pt idx="107653">
                  <c:v>0.83601045946955543</c:v>
                </c:pt>
                <c:pt idx="107654">
                  <c:v>0.83632286995515692</c:v>
                </c:pt>
                <c:pt idx="107655">
                  <c:v>0.83594917787742895</c:v>
                </c:pt>
                <c:pt idx="107656">
                  <c:v>0.8362616822429908</c:v>
                </c:pt>
                <c:pt idx="107657">
                  <c:v>0.83594917787742895</c:v>
                </c:pt>
                <c:pt idx="107658">
                  <c:v>0.8362616822429908</c:v>
                </c:pt>
                <c:pt idx="107659">
                  <c:v>0.83588785046728986</c:v>
                </c:pt>
                <c:pt idx="107660">
                  <c:v>0.83594917787742895</c:v>
                </c:pt>
                <c:pt idx="107661">
                  <c:v>0.83638401195367962</c:v>
                </c:pt>
                <c:pt idx="107662">
                  <c:v>0.83607169529499636</c:v>
                </c:pt>
                <c:pt idx="107663">
                  <c:v>0.83613288540500197</c:v>
                </c:pt>
                <c:pt idx="107664">
                  <c:v>0.83613288540500197</c:v>
                </c:pt>
                <c:pt idx="107665">
                  <c:v>0.83569828230022403</c:v>
                </c:pt>
                <c:pt idx="107666">
                  <c:v>0.83563690698543147</c:v>
                </c:pt>
                <c:pt idx="107667">
                  <c:v>0.83632286995515692</c:v>
                </c:pt>
                <c:pt idx="107668">
                  <c:v>0.83594917787742895</c:v>
                </c:pt>
                <c:pt idx="107669">
                  <c:v>0.83601045946955543</c:v>
                </c:pt>
                <c:pt idx="107670">
                  <c:v>0.83644510828976859</c:v>
                </c:pt>
                <c:pt idx="107671">
                  <c:v>0.8363840119536794</c:v>
                </c:pt>
                <c:pt idx="107672">
                  <c:v>0.8362616822429908</c:v>
                </c:pt>
                <c:pt idx="107673">
                  <c:v>0.83620044876589394</c:v>
                </c:pt>
                <c:pt idx="107674">
                  <c:v>0.83651328095772548</c:v>
                </c:pt>
                <c:pt idx="107675">
                  <c:v>0.83620044876589394</c:v>
                </c:pt>
                <c:pt idx="107676">
                  <c:v>0.8362616822429908</c:v>
                </c:pt>
                <c:pt idx="107677">
                  <c:v>0.83632286995515692</c:v>
                </c:pt>
                <c:pt idx="107678">
                  <c:v>0.8363840119536794</c:v>
                </c:pt>
                <c:pt idx="107679">
                  <c:v>0.83601045946955543</c:v>
                </c:pt>
                <c:pt idx="107680">
                  <c:v>0.83607169529499636</c:v>
                </c:pt>
                <c:pt idx="107681">
                  <c:v>0.83582089552238814</c:v>
                </c:pt>
                <c:pt idx="107682">
                  <c:v>0.83582089552238814</c:v>
                </c:pt>
                <c:pt idx="107683">
                  <c:v>0.83644510828976859</c:v>
                </c:pt>
                <c:pt idx="107684">
                  <c:v>0.83644510828976859</c:v>
                </c:pt>
                <c:pt idx="107685">
                  <c:v>0.83569828230022403</c:v>
                </c:pt>
                <c:pt idx="107686">
                  <c:v>0.83569828230022403</c:v>
                </c:pt>
                <c:pt idx="107687">
                  <c:v>0.83607169529499636</c:v>
                </c:pt>
                <c:pt idx="107688">
                  <c:v>0.83613288540500197</c:v>
                </c:pt>
                <c:pt idx="107689">
                  <c:v>0.83575961179544622</c:v>
                </c:pt>
                <c:pt idx="107690">
                  <c:v>0.83582089552238814</c:v>
                </c:pt>
                <c:pt idx="107691">
                  <c:v>0.83619402985074631</c:v>
                </c:pt>
                <c:pt idx="107692">
                  <c:v>0.83619402985074631</c:v>
                </c:pt>
                <c:pt idx="107693">
                  <c:v>0.83557046979865779</c:v>
                </c:pt>
                <c:pt idx="107694">
                  <c:v>0.83588213353226415</c:v>
                </c:pt>
                <c:pt idx="107695">
                  <c:v>0.83588213353226415</c:v>
                </c:pt>
                <c:pt idx="107696">
                  <c:v>0.83588213353226415</c:v>
                </c:pt>
                <c:pt idx="107697">
                  <c:v>0.83588213353226415</c:v>
                </c:pt>
                <c:pt idx="107698">
                  <c:v>0.83625512868332708</c:v>
                </c:pt>
                <c:pt idx="107699">
                  <c:v>0.83625512868332708</c:v>
                </c:pt>
                <c:pt idx="107700">
                  <c:v>0.83588213353226415</c:v>
                </c:pt>
                <c:pt idx="107701">
                  <c:v>0.83550913838120111</c:v>
                </c:pt>
                <c:pt idx="107702">
                  <c:v>0.83575961179544622</c:v>
                </c:pt>
                <c:pt idx="107703">
                  <c:v>0.83607169529499636</c:v>
                </c:pt>
                <c:pt idx="107704">
                  <c:v>0.83607169529499636</c:v>
                </c:pt>
                <c:pt idx="107705">
                  <c:v>0.83607169529499636</c:v>
                </c:pt>
                <c:pt idx="107706">
                  <c:v>0.83607169529499636</c:v>
                </c:pt>
                <c:pt idx="107707">
                  <c:v>0.83607169529499636</c:v>
                </c:pt>
                <c:pt idx="107708">
                  <c:v>0.83613288540500197</c:v>
                </c:pt>
                <c:pt idx="107709">
                  <c:v>0.83588213353226415</c:v>
                </c:pt>
                <c:pt idx="107710">
                  <c:v>0.83619402985074631</c:v>
                </c:pt>
                <c:pt idx="107711">
                  <c:v>0.83582089552238814</c:v>
                </c:pt>
                <c:pt idx="107712">
                  <c:v>0.83550913838120111</c:v>
                </c:pt>
                <c:pt idx="107713">
                  <c:v>0.83544776119402997</c:v>
                </c:pt>
                <c:pt idx="107714">
                  <c:v>0.83607169529499636</c:v>
                </c:pt>
                <c:pt idx="107715">
                  <c:v>0.83613288540500197</c:v>
                </c:pt>
                <c:pt idx="107716">
                  <c:v>0.83575961179544622</c:v>
                </c:pt>
                <c:pt idx="107717">
                  <c:v>0.83607169529499636</c:v>
                </c:pt>
                <c:pt idx="107718">
                  <c:v>0.83575961179544622</c:v>
                </c:pt>
                <c:pt idx="107719">
                  <c:v>0.83613288540500197</c:v>
                </c:pt>
                <c:pt idx="107720">
                  <c:v>0.83613288540500197</c:v>
                </c:pt>
                <c:pt idx="107721">
                  <c:v>0.83644510828976859</c:v>
                </c:pt>
                <c:pt idx="107722">
                  <c:v>0.83575961179544622</c:v>
                </c:pt>
                <c:pt idx="107723">
                  <c:v>0.83601045946955543</c:v>
                </c:pt>
                <c:pt idx="107724">
                  <c:v>0.83632286995515692</c:v>
                </c:pt>
                <c:pt idx="107725">
                  <c:v>0.83594917787742895</c:v>
                </c:pt>
                <c:pt idx="107726">
                  <c:v>0.83632286995515692</c:v>
                </c:pt>
                <c:pt idx="107727">
                  <c:v>0.83632286995515692</c:v>
                </c:pt>
                <c:pt idx="107728">
                  <c:v>0.83632286995515692</c:v>
                </c:pt>
                <c:pt idx="107729">
                  <c:v>0.8362616822429908</c:v>
                </c:pt>
                <c:pt idx="107730">
                  <c:v>0.8362616822429908</c:v>
                </c:pt>
                <c:pt idx="107731">
                  <c:v>0.83632286995515692</c:v>
                </c:pt>
                <c:pt idx="107732">
                  <c:v>0.83632286995515692</c:v>
                </c:pt>
                <c:pt idx="107733">
                  <c:v>0.83638401195367962</c:v>
                </c:pt>
                <c:pt idx="107734">
                  <c:v>0.83607169529499636</c:v>
                </c:pt>
                <c:pt idx="107735">
                  <c:v>0.83575961179544622</c:v>
                </c:pt>
                <c:pt idx="107736">
                  <c:v>0.83613288540500197</c:v>
                </c:pt>
                <c:pt idx="107737">
                  <c:v>0.83619402985074631</c:v>
                </c:pt>
                <c:pt idx="107738">
                  <c:v>0.83582089552238814</c:v>
                </c:pt>
                <c:pt idx="107739">
                  <c:v>0.83575961179544622</c:v>
                </c:pt>
                <c:pt idx="107740">
                  <c:v>0.83569828230022403</c:v>
                </c:pt>
                <c:pt idx="107741">
                  <c:v>0.83569828230022403</c:v>
                </c:pt>
                <c:pt idx="107742">
                  <c:v>0.83607169529499625</c:v>
                </c:pt>
                <c:pt idx="107743">
                  <c:v>0.8363840119536794</c:v>
                </c:pt>
                <c:pt idx="107744">
                  <c:v>0.83632286995515692</c:v>
                </c:pt>
                <c:pt idx="107745">
                  <c:v>0.83632286995515692</c:v>
                </c:pt>
                <c:pt idx="107746">
                  <c:v>0.83594917787742895</c:v>
                </c:pt>
                <c:pt idx="107747">
                  <c:v>0.83620044876589394</c:v>
                </c:pt>
                <c:pt idx="107748">
                  <c:v>0.83620044876589394</c:v>
                </c:pt>
                <c:pt idx="107749">
                  <c:v>0.8362616822429908</c:v>
                </c:pt>
                <c:pt idx="107750">
                  <c:v>0.83632286995515692</c:v>
                </c:pt>
                <c:pt idx="107751">
                  <c:v>0.83601045946955543</c:v>
                </c:pt>
                <c:pt idx="107752">
                  <c:v>0.83632286995515692</c:v>
                </c:pt>
                <c:pt idx="107753">
                  <c:v>0.83638401195367962</c:v>
                </c:pt>
                <c:pt idx="107754">
                  <c:v>0.83582089552238814</c:v>
                </c:pt>
                <c:pt idx="107755">
                  <c:v>0.83613288540500197</c:v>
                </c:pt>
                <c:pt idx="107756">
                  <c:v>0.83569828230022403</c:v>
                </c:pt>
                <c:pt idx="107757">
                  <c:v>0.83607169529499636</c:v>
                </c:pt>
                <c:pt idx="107758">
                  <c:v>0.83607169529499636</c:v>
                </c:pt>
                <c:pt idx="107759">
                  <c:v>0.83613288540500197</c:v>
                </c:pt>
                <c:pt idx="107760">
                  <c:v>0.83613288540500197</c:v>
                </c:pt>
                <c:pt idx="107761">
                  <c:v>0.83582089552238814</c:v>
                </c:pt>
                <c:pt idx="107762">
                  <c:v>0.83613288540500197</c:v>
                </c:pt>
                <c:pt idx="107763">
                  <c:v>0.83607169529499636</c:v>
                </c:pt>
                <c:pt idx="107764">
                  <c:v>0.83569828230022403</c:v>
                </c:pt>
                <c:pt idx="107765">
                  <c:v>0.83601045946955543</c:v>
                </c:pt>
                <c:pt idx="107766">
                  <c:v>0.83669656203288478</c:v>
                </c:pt>
                <c:pt idx="107767">
                  <c:v>0.8362616822429908</c:v>
                </c:pt>
                <c:pt idx="107768">
                  <c:v>0.8362616822429908</c:v>
                </c:pt>
                <c:pt idx="107769">
                  <c:v>0.8362616822429908</c:v>
                </c:pt>
                <c:pt idx="107770">
                  <c:v>0.83657442034405394</c:v>
                </c:pt>
                <c:pt idx="107771">
                  <c:v>0.8362616822429908</c:v>
                </c:pt>
                <c:pt idx="107772">
                  <c:v>0.8362616822429908</c:v>
                </c:pt>
                <c:pt idx="107773">
                  <c:v>0.83657442034405394</c:v>
                </c:pt>
                <c:pt idx="107774">
                  <c:v>0.8362616822429908</c:v>
                </c:pt>
                <c:pt idx="107775">
                  <c:v>0.83632286995515692</c:v>
                </c:pt>
                <c:pt idx="107776">
                  <c:v>0.83601045946955543</c:v>
                </c:pt>
                <c:pt idx="107777">
                  <c:v>0.83601045946955543</c:v>
                </c:pt>
                <c:pt idx="107778">
                  <c:v>0.83601045946955543</c:v>
                </c:pt>
                <c:pt idx="107779">
                  <c:v>0.83601045946955543</c:v>
                </c:pt>
                <c:pt idx="107780">
                  <c:v>0.83601045946955543</c:v>
                </c:pt>
                <c:pt idx="107781">
                  <c:v>0.83607169529499636</c:v>
                </c:pt>
                <c:pt idx="107782">
                  <c:v>0.83613288540500197</c:v>
                </c:pt>
                <c:pt idx="107783">
                  <c:v>0.83582089552238814</c:v>
                </c:pt>
                <c:pt idx="107784">
                  <c:v>0.83607169529499636</c:v>
                </c:pt>
                <c:pt idx="107785">
                  <c:v>0.83607169529499636</c:v>
                </c:pt>
                <c:pt idx="107786">
                  <c:v>0.83607169529499636</c:v>
                </c:pt>
                <c:pt idx="107787">
                  <c:v>0.83575961179544622</c:v>
                </c:pt>
                <c:pt idx="107788">
                  <c:v>0.83607169529499636</c:v>
                </c:pt>
                <c:pt idx="107789">
                  <c:v>0.83644510828976859</c:v>
                </c:pt>
                <c:pt idx="107790">
                  <c:v>0.83582089552238814</c:v>
                </c:pt>
                <c:pt idx="107791">
                  <c:v>0.83582089552238814</c:v>
                </c:pt>
                <c:pt idx="107792">
                  <c:v>0.83613288540500197</c:v>
                </c:pt>
                <c:pt idx="107793">
                  <c:v>0.83613288540500197</c:v>
                </c:pt>
                <c:pt idx="107794">
                  <c:v>0.83613288540500197</c:v>
                </c:pt>
                <c:pt idx="107795">
                  <c:v>0.83613288540500197</c:v>
                </c:pt>
                <c:pt idx="107796">
                  <c:v>0.83575961179544622</c:v>
                </c:pt>
                <c:pt idx="107797">
                  <c:v>0.83613288540500197</c:v>
                </c:pt>
                <c:pt idx="107798">
                  <c:v>0.83613288540500197</c:v>
                </c:pt>
                <c:pt idx="107799">
                  <c:v>0.83613288540500197</c:v>
                </c:pt>
                <c:pt idx="107800">
                  <c:v>0.83607169529499625</c:v>
                </c:pt>
                <c:pt idx="107801">
                  <c:v>0.83663551401869163</c:v>
                </c:pt>
                <c:pt idx="107802">
                  <c:v>0.83663551401869163</c:v>
                </c:pt>
                <c:pt idx="107803">
                  <c:v>0.83632286995515692</c:v>
                </c:pt>
                <c:pt idx="107804">
                  <c:v>0.83669656203288478</c:v>
                </c:pt>
                <c:pt idx="107805">
                  <c:v>0.8363840119536794</c:v>
                </c:pt>
                <c:pt idx="107806">
                  <c:v>0.8363840119536794</c:v>
                </c:pt>
                <c:pt idx="107807">
                  <c:v>0.83607169529499636</c:v>
                </c:pt>
                <c:pt idx="107808">
                  <c:v>0.83607169529499636</c:v>
                </c:pt>
                <c:pt idx="107809">
                  <c:v>0.83613288540500197</c:v>
                </c:pt>
                <c:pt idx="107810">
                  <c:v>0.83619402985074631</c:v>
                </c:pt>
                <c:pt idx="107811">
                  <c:v>0.83594332587621178</c:v>
                </c:pt>
                <c:pt idx="107812">
                  <c:v>0.83588213353226415</c:v>
                </c:pt>
                <c:pt idx="107813">
                  <c:v>0.83613288540500197</c:v>
                </c:pt>
                <c:pt idx="107814">
                  <c:v>0.83607169529499636</c:v>
                </c:pt>
                <c:pt idx="107815">
                  <c:v>0.83607169529499625</c:v>
                </c:pt>
                <c:pt idx="107816">
                  <c:v>0.8363840119536794</c:v>
                </c:pt>
                <c:pt idx="107817">
                  <c:v>0.83632286995515692</c:v>
                </c:pt>
                <c:pt idx="107818">
                  <c:v>0.83632286995515692</c:v>
                </c:pt>
                <c:pt idx="107819">
                  <c:v>0.8362616822429908</c:v>
                </c:pt>
                <c:pt idx="107820">
                  <c:v>0.8362616822429908</c:v>
                </c:pt>
                <c:pt idx="107821">
                  <c:v>0.8362616822429908</c:v>
                </c:pt>
                <c:pt idx="107822">
                  <c:v>0.83632286995515692</c:v>
                </c:pt>
                <c:pt idx="107823">
                  <c:v>0.83632286995515692</c:v>
                </c:pt>
                <c:pt idx="107824">
                  <c:v>0.83663551401869163</c:v>
                </c:pt>
                <c:pt idx="107825">
                  <c:v>0.83632286995515692</c:v>
                </c:pt>
                <c:pt idx="107826">
                  <c:v>0.83569828230022403</c:v>
                </c:pt>
                <c:pt idx="107827">
                  <c:v>0.83569828230022403</c:v>
                </c:pt>
                <c:pt idx="107828">
                  <c:v>0.83575961179544622</c:v>
                </c:pt>
                <c:pt idx="107829">
                  <c:v>0.83613288540500197</c:v>
                </c:pt>
                <c:pt idx="107830">
                  <c:v>0.83619402985074631</c:v>
                </c:pt>
                <c:pt idx="107831">
                  <c:v>0.83619402985074631</c:v>
                </c:pt>
                <c:pt idx="107832">
                  <c:v>0.83619402985074631</c:v>
                </c:pt>
                <c:pt idx="107833">
                  <c:v>0.83588213353226415</c:v>
                </c:pt>
                <c:pt idx="107834">
                  <c:v>0.83588213353226415</c:v>
                </c:pt>
                <c:pt idx="107835">
                  <c:v>0.83613288540500197</c:v>
                </c:pt>
                <c:pt idx="107836">
                  <c:v>0.83613288540500197</c:v>
                </c:pt>
                <c:pt idx="107837">
                  <c:v>0.83607169529499636</c:v>
                </c:pt>
                <c:pt idx="107838">
                  <c:v>0.83601045946955543</c:v>
                </c:pt>
                <c:pt idx="107839">
                  <c:v>0.83594917787742895</c:v>
                </c:pt>
                <c:pt idx="107840">
                  <c:v>0.8362616822429908</c:v>
                </c:pt>
                <c:pt idx="107841">
                  <c:v>0.83657442034405394</c:v>
                </c:pt>
                <c:pt idx="107842">
                  <c:v>0.83657442034405394</c:v>
                </c:pt>
                <c:pt idx="107843">
                  <c:v>0.8362616822429908</c:v>
                </c:pt>
                <c:pt idx="107844">
                  <c:v>0.83657442034405394</c:v>
                </c:pt>
                <c:pt idx="107845">
                  <c:v>0.8362616822429908</c:v>
                </c:pt>
                <c:pt idx="107846">
                  <c:v>0.83632286995515692</c:v>
                </c:pt>
                <c:pt idx="107847">
                  <c:v>0.8363840119536794</c:v>
                </c:pt>
                <c:pt idx="107848">
                  <c:v>0.83607169529499625</c:v>
                </c:pt>
                <c:pt idx="107849">
                  <c:v>0.8363840119536794</c:v>
                </c:pt>
                <c:pt idx="107850">
                  <c:v>0.83601045946955543</c:v>
                </c:pt>
                <c:pt idx="107851">
                  <c:v>0.83638401195367962</c:v>
                </c:pt>
                <c:pt idx="107852">
                  <c:v>0.83607169529499636</c:v>
                </c:pt>
                <c:pt idx="107853">
                  <c:v>0.83607169529499636</c:v>
                </c:pt>
                <c:pt idx="107854">
                  <c:v>0.83575961179544622</c:v>
                </c:pt>
                <c:pt idx="107855">
                  <c:v>0.83607169529499636</c:v>
                </c:pt>
                <c:pt idx="107856">
                  <c:v>0.83569828230022403</c:v>
                </c:pt>
                <c:pt idx="107857">
                  <c:v>0.83607169529499636</c:v>
                </c:pt>
                <c:pt idx="107858">
                  <c:v>0.83601045946955543</c:v>
                </c:pt>
                <c:pt idx="107859">
                  <c:v>0.8363840119536794</c:v>
                </c:pt>
                <c:pt idx="107860">
                  <c:v>0.8363840119536794</c:v>
                </c:pt>
                <c:pt idx="107861">
                  <c:v>0.83601045946955543</c:v>
                </c:pt>
                <c:pt idx="107862">
                  <c:v>0.8363840119536794</c:v>
                </c:pt>
                <c:pt idx="107863">
                  <c:v>0.8363840119536794</c:v>
                </c:pt>
                <c:pt idx="107864">
                  <c:v>0.83607169529499625</c:v>
                </c:pt>
                <c:pt idx="107865">
                  <c:v>0.83569828230022403</c:v>
                </c:pt>
                <c:pt idx="107866">
                  <c:v>0.83638401195367962</c:v>
                </c:pt>
                <c:pt idx="107867">
                  <c:v>0.83601045946955543</c:v>
                </c:pt>
                <c:pt idx="107868">
                  <c:v>0.83601045946955543</c:v>
                </c:pt>
                <c:pt idx="107869">
                  <c:v>0.83569828230022403</c:v>
                </c:pt>
                <c:pt idx="107870">
                  <c:v>0.83575961179544622</c:v>
                </c:pt>
                <c:pt idx="107871">
                  <c:v>0.83613288540500197</c:v>
                </c:pt>
                <c:pt idx="107872">
                  <c:v>0.83613288540500197</c:v>
                </c:pt>
                <c:pt idx="107873">
                  <c:v>0.83569828230022403</c:v>
                </c:pt>
                <c:pt idx="107874">
                  <c:v>0.83601045946955543</c:v>
                </c:pt>
                <c:pt idx="107875">
                  <c:v>0.8363840119536794</c:v>
                </c:pt>
                <c:pt idx="107876">
                  <c:v>0.83663551401869163</c:v>
                </c:pt>
                <c:pt idx="107877">
                  <c:v>0.8362616822429908</c:v>
                </c:pt>
                <c:pt idx="107878">
                  <c:v>0.83657442034405394</c:v>
                </c:pt>
                <c:pt idx="107879">
                  <c:v>0.83594917787742895</c:v>
                </c:pt>
                <c:pt idx="107880">
                  <c:v>0.83663551401869163</c:v>
                </c:pt>
                <c:pt idx="107881">
                  <c:v>0.83663551401869163</c:v>
                </c:pt>
                <c:pt idx="107882">
                  <c:v>0.83632286995515692</c:v>
                </c:pt>
                <c:pt idx="107883">
                  <c:v>0.8363840119536794</c:v>
                </c:pt>
                <c:pt idx="107884">
                  <c:v>0.83644510828976859</c:v>
                </c:pt>
                <c:pt idx="107885">
                  <c:v>0.8363840119536794</c:v>
                </c:pt>
                <c:pt idx="107886">
                  <c:v>0.8363840119536794</c:v>
                </c:pt>
                <c:pt idx="107887">
                  <c:v>0.83669656203288478</c:v>
                </c:pt>
                <c:pt idx="107888">
                  <c:v>0.83663551401869163</c:v>
                </c:pt>
                <c:pt idx="107889">
                  <c:v>0.83663551401869163</c:v>
                </c:pt>
                <c:pt idx="107890">
                  <c:v>0.83632286995515692</c:v>
                </c:pt>
                <c:pt idx="107891">
                  <c:v>0.83669656203288478</c:v>
                </c:pt>
                <c:pt idx="107892">
                  <c:v>0.83669656203288478</c:v>
                </c:pt>
                <c:pt idx="107893">
                  <c:v>0.83632286995515692</c:v>
                </c:pt>
                <c:pt idx="107894">
                  <c:v>0.83632286995515692</c:v>
                </c:pt>
                <c:pt idx="107895">
                  <c:v>0.83669656203288478</c:v>
                </c:pt>
                <c:pt idx="107896">
                  <c:v>0.83663551401869163</c:v>
                </c:pt>
                <c:pt idx="107897">
                  <c:v>0.83663551401869163</c:v>
                </c:pt>
                <c:pt idx="107898">
                  <c:v>0.83594917787742895</c:v>
                </c:pt>
                <c:pt idx="107899">
                  <c:v>0.83594917787742895</c:v>
                </c:pt>
                <c:pt idx="107900">
                  <c:v>0.8363840119536794</c:v>
                </c:pt>
                <c:pt idx="107901">
                  <c:v>0.83601045946955543</c:v>
                </c:pt>
                <c:pt idx="107902">
                  <c:v>0.83607169529499636</c:v>
                </c:pt>
                <c:pt idx="107903">
                  <c:v>0.83613288540500197</c:v>
                </c:pt>
                <c:pt idx="107904">
                  <c:v>0.83582089552238814</c:v>
                </c:pt>
                <c:pt idx="107905">
                  <c:v>0.83619402985074631</c:v>
                </c:pt>
                <c:pt idx="107906">
                  <c:v>0.83588213353226415</c:v>
                </c:pt>
                <c:pt idx="107907">
                  <c:v>0.83588213353226415</c:v>
                </c:pt>
                <c:pt idx="107908">
                  <c:v>0.83619402985074631</c:v>
                </c:pt>
                <c:pt idx="107909">
                  <c:v>0.83588213353226415</c:v>
                </c:pt>
                <c:pt idx="107910">
                  <c:v>0.83588213353226415</c:v>
                </c:pt>
                <c:pt idx="107911">
                  <c:v>0.83588213353226415</c:v>
                </c:pt>
                <c:pt idx="107912">
                  <c:v>0.83644510828976859</c:v>
                </c:pt>
                <c:pt idx="107913">
                  <c:v>0.83675756443780358</c:v>
                </c:pt>
                <c:pt idx="107914">
                  <c:v>0.8363840119536794</c:v>
                </c:pt>
                <c:pt idx="107915">
                  <c:v>0.83632286995515692</c:v>
                </c:pt>
                <c:pt idx="107916">
                  <c:v>0.83663551401869163</c:v>
                </c:pt>
                <c:pt idx="107917">
                  <c:v>0.83632286995515692</c:v>
                </c:pt>
                <c:pt idx="107918">
                  <c:v>0.83632286995515692</c:v>
                </c:pt>
                <c:pt idx="107919">
                  <c:v>0.83601045946955543</c:v>
                </c:pt>
                <c:pt idx="107920">
                  <c:v>0.8363840119536794</c:v>
                </c:pt>
                <c:pt idx="107921">
                  <c:v>0.83669656203288478</c:v>
                </c:pt>
                <c:pt idx="107922">
                  <c:v>0.83632286995515692</c:v>
                </c:pt>
                <c:pt idx="107923">
                  <c:v>0.83632286995515692</c:v>
                </c:pt>
                <c:pt idx="107924">
                  <c:v>0.83669656203288478</c:v>
                </c:pt>
                <c:pt idx="107925">
                  <c:v>0.83669656203288478</c:v>
                </c:pt>
                <c:pt idx="107926">
                  <c:v>0.83669656203288478</c:v>
                </c:pt>
                <c:pt idx="107927">
                  <c:v>0.83632286995515692</c:v>
                </c:pt>
                <c:pt idx="107928">
                  <c:v>0.8362616822429908</c:v>
                </c:pt>
                <c:pt idx="107929">
                  <c:v>0.8362616822429908</c:v>
                </c:pt>
                <c:pt idx="107930">
                  <c:v>0.8362616822429908</c:v>
                </c:pt>
                <c:pt idx="107931">
                  <c:v>0.8362616822429908</c:v>
                </c:pt>
                <c:pt idx="107932">
                  <c:v>0.83594917787742895</c:v>
                </c:pt>
                <c:pt idx="107933">
                  <c:v>0.8362616822429908</c:v>
                </c:pt>
                <c:pt idx="107934">
                  <c:v>0.83632286995515692</c:v>
                </c:pt>
                <c:pt idx="107935">
                  <c:v>0.83594917787742895</c:v>
                </c:pt>
                <c:pt idx="107936">
                  <c:v>0.8362616822429908</c:v>
                </c:pt>
                <c:pt idx="107937">
                  <c:v>0.83632286995515692</c:v>
                </c:pt>
                <c:pt idx="107938">
                  <c:v>0.83663551401869163</c:v>
                </c:pt>
                <c:pt idx="107939">
                  <c:v>0.8362616822429908</c:v>
                </c:pt>
                <c:pt idx="107940">
                  <c:v>0.83620044876589394</c:v>
                </c:pt>
                <c:pt idx="107941">
                  <c:v>0.83657442034405394</c:v>
                </c:pt>
                <c:pt idx="107942">
                  <c:v>0.83632286995515692</c:v>
                </c:pt>
                <c:pt idx="107943">
                  <c:v>0.83632286995515692</c:v>
                </c:pt>
                <c:pt idx="107944">
                  <c:v>0.83632286995515692</c:v>
                </c:pt>
                <c:pt idx="107945">
                  <c:v>0.83663551401869163</c:v>
                </c:pt>
                <c:pt idx="107946">
                  <c:v>0.83663551401869163</c:v>
                </c:pt>
                <c:pt idx="107947">
                  <c:v>0.83663551401869163</c:v>
                </c:pt>
                <c:pt idx="107948">
                  <c:v>0.83632286995515692</c:v>
                </c:pt>
                <c:pt idx="107949">
                  <c:v>0.83632286995515692</c:v>
                </c:pt>
                <c:pt idx="107950">
                  <c:v>0.83601045946955543</c:v>
                </c:pt>
                <c:pt idx="107951">
                  <c:v>0.83601045946955543</c:v>
                </c:pt>
                <c:pt idx="107952">
                  <c:v>0.83663551401869163</c:v>
                </c:pt>
                <c:pt idx="107953">
                  <c:v>0.83663551401869163</c:v>
                </c:pt>
                <c:pt idx="107954">
                  <c:v>0.83632286995515692</c:v>
                </c:pt>
                <c:pt idx="107955">
                  <c:v>0.83594917787742895</c:v>
                </c:pt>
                <c:pt idx="107956">
                  <c:v>0.83601045946955543</c:v>
                </c:pt>
                <c:pt idx="107957">
                  <c:v>0.83607169529499636</c:v>
                </c:pt>
                <c:pt idx="107958">
                  <c:v>0.83607169529499636</c:v>
                </c:pt>
                <c:pt idx="107959">
                  <c:v>0.83644510828976859</c:v>
                </c:pt>
                <c:pt idx="107960">
                  <c:v>0.83644510828976859</c:v>
                </c:pt>
                <c:pt idx="107961">
                  <c:v>0.83638401195367962</c:v>
                </c:pt>
                <c:pt idx="107962">
                  <c:v>0.83601045946955543</c:v>
                </c:pt>
                <c:pt idx="107963">
                  <c:v>0.83632286995515692</c:v>
                </c:pt>
                <c:pt idx="107964">
                  <c:v>0.83669656203288478</c:v>
                </c:pt>
                <c:pt idx="107965">
                  <c:v>0.8363840119536794</c:v>
                </c:pt>
                <c:pt idx="107966">
                  <c:v>0.8362616822429908</c:v>
                </c:pt>
                <c:pt idx="107967">
                  <c:v>0.83582647718773384</c:v>
                </c:pt>
                <c:pt idx="107968">
                  <c:v>0.8362616822429908</c:v>
                </c:pt>
                <c:pt idx="107969">
                  <c:v>0.83594917787742895</c:v>
                </c:pt>
                <c:pt idx="107970">
                  <c:v>0.83594917787742895</c:v>
                </c:pt>
                <c:pt idx="107971">
                  <c:v>0.83594917787742895</c:v>
                </c:pt>
                <c:pt idx="107972">
                  <c:v>0.83601045946955543</c:v>
                </c:pt>
                <c:pt idx="107973">
                  <c:v>0.83601045946955543</c:v>
                </c:pt>
                <c:pt idx="107974">
                  <c:v>0.83632286995515692</c:v>
                </c:pt>
                <c:pt idx="107975">
                  <c:v>0.8362616822429908</c:v>
                </c:pt>
                <c:pt idx="107976">
                  <c:v>0.8362616822429908</c:v>
                </c:pt>
                <c:pt idx="107977">
                  <c:v>0.83594917787742895</c:v>
                </c:pt>
                <c:pt idx="107978">
                  <c:v>0.83557548579970109</c:v>
                </c:pt>
                <c:pt idx="107979">
                  <c:v>0.83588785046728986</c:v>
                </c:pt>
                <c:pt idx="107980">
                  <c:v>0.83588785046728986</c:v>
                </c:pt>
                <c:pt idx="107981">
                  <c:v>0.8362616822429908</c:v>
                </c:pt>
                <c:pt idx="107982">
                  <c:v>0.83594917787742895</c:v>
                </c:pt>
                <c:pt idx="107983">
                  <c:v>0.83588785046728986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E936-4A58-BD86-451BEF7D250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37590760"/>
        <c:axId val="440027096"/>
      </c:scatterChart>
      <c:valAx>
        <c:axId val="437590760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440027096"/>
        <c:crosses val="autoZero"/>
        <c:crossBetween val="midCat"/>
      </c:valAx>
      <c:valAx>
        <c:axId val="440027096"/>
        <c:scaling>
          <c:orientation val="minMax"/>
          <c:max val="0.84234000000000009"/>
          <c:min val="0.82566000000000006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altLang="ko-KR" sz="1000" b="0" i="0" u="none" strike="noStrike" baseline="0">
                    <a:effectLst/>
                  </a:rPr>
                  <a:t>±1%</a:t>
                </a:r>
                <a:endParaRPr lang="ko-KR" altLang="en-US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ko-KR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437590760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ko-K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altLang="ko-KR" dirty="0"/>
              <a:t>IR ratio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ko-KR"/>
        </a:p>
      </c:txPr>
    </c:title>
    <c:autoTitleDeleted val="0"/>
    <c:plotArea>
      <c:layout/>
      <c:scatterChart>
        <c:scatterStyle val="lineMarker"/>
        <c:varyColors val="0"/>
        <c:ser>
          <c:idx val="0"/>
          <c:order val="0"/>
          <c:tx>
            <c:strRef>
              <c:f>'20211011_ATIK_2(1500-10150900)'!$S$1</c:f>
              <c:strCache>
                <c:ptCount val="1"/>
                <c:pt idx="0">
                  <c:v>IR</c:v>
                </c:pt>
              </c:strCache>
            </c:strRef>
          </c:tx>
          <c:spPr>
            <a:ln w="19050" cap="rnd">
              <a:solidFill>
                <a:srgbClr val="C00000"/>
              </a:solidFill>
              <a:round/>
            </a:ln>
            <a:effectLst/>
          </c:spPr>
          <c:marker>
            <c:symbol val="none"/>
          </c:marker>
          <c:yVal>
            <c:numRef>
              <c:f>'20211011_ATIK_2(1500-10150900)'!$S$2:$S$108024</c:f>
              <c:numCache>
                <c:formatCode>General</c:formatCode>
                <c:ptCount val="108023"/>
                <c:pt idx="0">
                  <c:v>2.6729913328648394</c:v>
                </c:pt>
                <c:pt idx="1">
                  <c:v>2.6725955534753103</c:v>
                </c:pt>
                <c:pt idx="2">
                  <c:v>2.6722001402852471</c:v>
                </c:pt>
                <c:pt idx="3">
                  <c:v>2.6721198410843656</c:v>
                </c:pt>
                <c:pt idx="4">
                  <c:v>2.6725870530497779</c:v>
                </c:pt>
                <c:pt idx="5">
                  <c:v>2.6728971962616823</c:v>
                </c:pt>
                <c:pt idx="6">
                  <c:v>2.6727400140154174</c:v>
                </c:pt>
                <c:pt idx="7">
                  <c:v>2.6727400140154174</c:v>
                </c:pt>
                <c:pt idx="8">
                  <c:v>2.6729736042980612</c:v>
                </c:pt>
                <c:pt idx="9">
                  <c:v>2.6728164409154602</c:v>
                </c:pt>
                <c:pt idx="10">
                  <c:v>2.6725023342670404</c:v>
                </c:pt>
                <c:pt idx="11">
                  <c:v>2.6719552029864677</c:v>
                </c:pt>
                <c:pt idx="12">
                  <c:v>2.6716417910447765</c:v>
                </c:pt>
                <c:pt idx="13">
                  <c:v>2.6721082089552239</c:v>
                </c:pt>
                <c:pt idx="14">
                  <c:v>2.6715617715617723</c:v>
                </c:pt>
                <c:pt idx="15">
                  <c:v>2.6721846584285385</c:v>
                </c:pt>
                <c:pt idx="16">
                  <c:v>2.6720317238161884</c:v>
                </c:pt>
                <c:pt idx="17">
                  <c:v>2.6725023342670404</c:v>
                </c:pt>
                <c:pt idx="18">
                  <c:v>2.673049789817842</c:v>
                </c:pt>
                <c:pt idx="19">
                  <c:v>2.6732835123773935</c:v>
                </c:pt>
                <c:pt idx="20">
                  <c:v>2.6731263133317773</c:v>
                </c:pt>
                <c:pt idx="21">
                  <c:v>2.6733597945365402</c:v>
                </c:pt>
                <c:pt idx="22">
                  <c:v>2.6731263133317773</c:v>
                </c:pt>
                <c:pt idx="23">
                  <c:v>2.6725023342670404</c:v>
                </c:pt>
                <c:pt idx="24">
                  <c:v>2.6731263133317773</c:v>
                </c:pt>
                <c:pt idx="25">
                  <c:v>2.6731263133317773</c:v>
                </c:pt>
                <c:pt idx="26">
                  <c:v>2.6733597945365402</c:v>
                </c:pt>
                <c:pt idx="27">
                  <c:v>2.6733597945365406</c:v>
                </c:pt>
                <c:pt idx="28">
                  <c:v>2.6731263133317773</c:v>
                </c:pt>
                <c:pt idx="29">
                  <c:v>2.6726593509222507</c:v>
                </c:pt>
                <c:pt idx="30">
                  <c:v>2.673984119570294</c:v>
                </c:pt>
                <c:pt idx="31">
                  <c:v>2.6735170481083608</c:v>
                </c:pt>
                <c:pt idx="32">
                  <c:v>2.6726593509222507</c:v>
                </c:pt>
                <c:pt idx="33">
                  <c:v>2.672892832127014</c:v>
                </c:pt>
                <c:pt idx="34">
                  <c:v>2.6723453908984838</c:v>
                </c:pt>
                <c:pt idx="35">
                  <c:v>2.6728123220536757</c:v>
                </c:pt>
                <c:pt idx="36">
                  <c:v>2.6717984604618614</c:v>
                </c:pt>
                <c:pt idx="37">
                  <c:v>2.6711753731343291</c:v>
                </c:pt>
                <c:pt idx="38">
                  <c:v>2.6712520401025883</c:v>
                </c:pt>
                <c:pt idx="39">
                  <c:v>2.6714851946840756</c:v>
                </c:pt>
                <c:pt idx="40">
                  <c:v>2.6707063155441624</c:v>
                </c:pt>
                <c:pt idx="41">
                  <c:v>2.6705498602050328</c:v>
                </c:pt>
                <c:pt idx="42">
                  <c:v>2.6711722209275224</c:v>
                </c:pt>
                <c:pt idx="43">
                  <c:v>2.6713288578088576</c:v>
                </c:pt>
                <c:pt idx="44">
                  <c:v>2.6703168685927308</c:v>
                </c:pt>
                <c:pt idx="45">
                  <c:v>2.6698508853681266</c:v>
                </c:pt>
                <c:pt idx="46">
                  <c:v>2.6708624708624709</c:v>
                </c:pt>
                <c:pt idx="47">
                  <c:v>2.6700840633737184</c:v>
                </c:pt>
                <c:pt idx="48">
                  <c:v>2.6705498602050328</c:v>
                </c:pt>
                <c:pt idx="49">
                  <c:v>2.6705498602050328</c:v>
                </c:pt>
                <c:pt idx="50">
                  <c:v>2.6711722209275228</c:v>
                </c:pt>
                <c:pt idx="51">
                  <c:v>2.6714052668375672</c:v>
                </c:pt>
                <c:pt idx="52">
                  <c:v>2.6711722209275228</c:v>
                </c:pt>
                <c:pt idx="53">
                  <c:v>2.6709391750174789</c:v>
                </c:pt>
                <c:pt idx="54">
                  <c:v>2.6710158434296369</c:v>
                </c:pt>
                <c:pt idx="55">
                  <c:v>2.6710924761239232</c:v>
                </c:pt>
                <c:pt idx="56">
                  <c:v>2.6699255121042835</c:v>
                </c:pt>
                <c:pt idx="57">
                  <c:v>2.6697694205259483</c:v>
                </c:pt>
                <c:pt idx="58">
                  <c:v>2.6696137738483019</c:v>
                </c:pt>
                <c:pt idx="59">
                  <c:v>2.6691482550023271</c:v>
                </c:pt>
                <c:pt idx="60">
                  <c:v>2.6686831084225227</c:v>
                </c:pt>
                <c:pt idx="61">
                  <c:v>2.6687601767852991</c:v>
                </c:pt>
                <c:pt idx="62">
                  <c:v>2.6689140199953503</c:v>
                </c:pt>
                <c:pt idx="63">
                  <c:v>2.6688356960260284</c:v>
                </c:pt>
                <c:pt idx="64">
                  <c:v>2.6682156133829</c:v>
                </c:pt>
                <c:pt idx="65">
                  <c:v>2.6690680920288172</c:v>
                </c:pt>
                <c:pt idx="66">
                  <c:v>2.6688356960260284</c:v>
                </c:pt>
                <c:pt idx="67">
                  <c:v>2.6683709040204509</c:v>
                </c:pt>
                <c:pt idx="68">
                  <c:v>2.6685262668526271</c:v>
                </c:pt>
                <c:pt idx="69">
                  <c:v>2.6692236169223618</c:v>
                </c:pt>
                <c:pt idx="70">
                  <c:v>2.669688516968852</c:v>
                </c:pt>
                <c:pt idx="71">
                  <c:v>2.6687572590011612</c:v>
                </c:pt>
                <c:pt idx="72">
                  <c:v>2.668601950766373</c:v>
                </c:pt>
                <c:pt idx="73">
                  <c:v>2.6685236768802225</c:v>
                </c:pt>
                <c:pt idx="74">
                  <c:v>2.6679812529002325</c:v>
                </c:pt>
                <c:pt idx="75">
                  <c:v>2.6673623753189517</c:v>
                </c:pt>
                <c:pt idx="76">
                  <c:v>2.6671305961493852</c:v>
                </c:pt>
                <c:pt idx="77">
                  <c:v>2.6671305961493852</c:v>
                </c:pt>
                <c:pt idx="78">
                  <c:v>2.666975881261596</c:v>
                </c:pt>
                <c:pt idx="79">
                  <c:v>2.6664348632359758</c:v>
                </c:pt>
                <c:pt idx="80">
                  <c:v>2.6658169177288533</c:v>
                </c:pt>
                <c:pt idx="81">
                  <c:v>2.666666666666667</c:v>
                </c:pt>
                <c:pt idx="82">
                  <c:v>2.6667439165701046</c:v>
                </c:pt>
                <c:pt idx="83">
                  <c:v>2.6670528266913807</c:v>
                </c:pt>
                <c:pt idx="84">
                  <c:v>2.6667438628994904</c:v>
                </c:pt>
                <c:pt idx="85">
                  <c:v>2.6668984943247622</c:v>
                </c:pt>
                <c:pt idx="86">
                  <c:v>2.666049096804076</c:v>
                </c:pt>
                <c:pt idx="87">
                  <c:v>2.6661264181523499</c:v>
                </c:pt>
                <c:pt idx="88">
                  <c:v>2.6662808707735062</c:v>
                </c:pt>
                <c:pt idx="89">
                  <c:v>2.6656635332252834</c:v>
                </c:pt>
                <c:pt idx="90">
                  <c:v>2.6661264181523499</c:v>
                </c:pt>
                <c:pt idx="91">
                  <c:v>2.665972222222222</c:v>
                </c:pt>
                <c:pt idx="92">
                  <c:v>2.6657407407407407</c:v>
                </c:pt>
                <c:pt idx="93">
                  <c:v>2.6663579532299142</c:v>
                </c:pt>
                <c:pt idx="94">
                  <c:v>2.6655092592592586</c:v>
                </c:pt>
                <c:pt idx="95">
                  <c:v>2.6653552418421662</c:v>
                </c:pt>
                <c:pt idx="96">
                  <c:v>2.664969921332716</c:v>
                </c:pt>
                <c:pt idx="97">
                  <c:v>2.6645847790885964</c:v>
                </c:pt>
                <c:pt idx="98">
                  <c:v>2.6642000000000001</c:v>
                </c:pt>
                <c:pt idx="99">
                  <c:v>2.6640462427745661</c:v>
                </c:pt>
                <c:pt idx="100">
                  <c:v>2.6636615811373097</c:v>
                </c:pt>
                <c:pt idx="101">
                  <c:v>2.6630459902935057</c:v>
                </c:pt>
                <c:pt idx="102">
                  <c:v>2.6636615811373097</c:v>
                </c:pt>
                <c:pt idx="103">
                  <c:v>2.6642015253062166</c:v>
                </c:pt>
                <c:pt idx="104">
                  <c:v>2.6638170055452863</c:v>
                </c:pt>
                <c:pt idx="105">
                  <c:v>2.6642015253062166</c:v>
                </c:pt>
                <c:pt idx="106">
                  <c:v>2.6644326323087588</c:v>
                </c:pt>
                <c:pt idx="107">
                  <c:v>2.6645864077669903</c:v>
                </c:pt>
                <c:pt idx="108">
                  <c:v>2.664355062413315</c:v>
                </c:pt>
                <c:pt idx="109">
                  <c:v>2.6649710982658958</c:v>
                </c:pt>
                <c:pt idx="110">
                  <c:v>2.6645864077669903</c:v>
                </c:pt>
                <c:pt idx="111">
                  <c:v>2.6638170055452863</c:v>
                </c:pt>
                <c:pt idx="112">
                  <c:v>2.6645099815157112</c:v>
                </c:pt>
                <c:pt idx="113">
                  <c:v>2.6643566643566641</c:v>
                </c:pt>
                <c:pt idx="114">
                  <c:v>2.6642032332563508</c:v>
                </c:pt>
                <c:pt idx="115">
                  <c:v>2.663972286374134</c:v>
                </c:pt>
                <c:pt idx="116">
                  <c:v>2.6637413394919167</c:v>
                </c:pt>
                <c:pt idx="117">
                  <c:v>2.6636636636636637</c:v>
                </c:pt>
                <c:pt idx="118">
                  <c:v>2.6634326634326633</c:v>
                </c:pt>
                <c:pt idx="119">
                  <c:v>2.6634326634326633</c:v>
                </c:pt>
                <c:pt idx="120">
                  <c:v>2.6631262987762643</c:v>
                </c:pt>
                <c:pt idx="121">
                  <c:v>2.6632040627885503</c:v>
                </c:pt>
                <c:pt idx="122">
                  <c:v>2.6632040627885503</c:v>
                </c:pt>
                <c:pt idx="123">
                  <c:v>2.6631262987762643</c:v>
                </c:pt>
                <c:pt idx="124">
                  <c:v>2.6632792609699769</c:v>
                </c:pt>
                <c:pt idx="125">
                  <c:v>2.6640480591497222</c:v>
                </c:pt>
                <c:pt idx="126">
                  <c:v>2.6633550831792974</c:v>
                </c:pt>
                <c:pt idx="127">
                  <c:v>2.66358595194085</c:v>
                </c:pt>
                <c:pt idx="128">
                  <c:v>2.6644326323087588</c:v>
                </c:pt>
                <c:pt idx="129">
                  <c:v>2.6640480591497222</c:v>
                </c:pt>
                <c:pt idx="130">
                  <c:v>2.6636636636636637</c:v>
                </c:pt>
                <c:pt idx="131">
                  <c:v>2.6630484988452654</c:v>
                </c:pt>
                <c:pt idx="132">
                  <c:v>2.6631262987762643</c:v>
                </c:pt>
                <c:pt idx="133">
                  <c:v>2.6625115420129268</c:v>
                </c:pt>
                <c:pt idx="134">
                  <c:v>2.6633571923343342</c:v>
                </c:pt>
                <c:pt idx="135">
                  <c:v>2.6627423822714684</c:v>
                </c:pt>
                <c:pt idx="136">
                  <c:v>2.6625115420129268</c:v>
                </c:pt>
                <c:pt idx="137">
                  <c:v>2.6623586429725363</c:v>
                </c:pt>
                <c:pt idx="138">
                  <c:v>2.6627423822714684</c:v>
                </c:pt>
                <c:pt idx="139">
                  <c:v>2.6628954052181948</c:v>
                </c:pt>
                <c:pt idx="140">
                  <c:v>2.6632792609699769</c:v>
                </c:pt>
                <c:pt idx="141">
                  <c:v>2.6634326634326633</c:v>
                </c:pt>
                <c:pt idx="142">
                  <c:v>2.66358595194085</c:v>
                </c:pt>
                <c:pt idx="143">
                  <c:v>2.6639706031892767</c:v>
                </c:pt>
                <c:pt idx="144">
                  <c:v>2.6644326323087588</c:v>
                </c:pt>
                <c:pt idx="145">
                  <c:v>2.6638944790944792</c:v>
                </c:pt>
                <c:pt idx="146">
                  <c:v>2.6631262987762643</c:v>
                </c:pt>
                <c:pt idx="147">
                  <c:v>2.6637413394919167</c:v>
                </c:pt>
                <c:pt idx="148">
                  <c:v>2.6632792609699769</c:v>
                </c:pt>
                <c:pt idx="149">
                  <c:v>2.6626643269452783</c:v>
                </c:pt>
                <c:pt idx="150">
                  <c:v>2.6625115420129268</c:v>
                </c:pt>
                <c:pt idx="151">
                  <c:v>2.6635880858924037</c:v>
                </c:pt>
                <c:pt idx="152">
                  <c:v>2.6638189794504732</c:v>
                </c:pt>
                <c:pt idx="153">
                  <c:v>2.6635880858924037</c:v>
                </c:pt>
                <c:pt idx="154">
                  <c:v>2.6637413394919167</c:v>
                </c:pt>
                <c:pt idx="155">
                  <c:v>2.6637413394919167</c:v>
                </c:pt>
                <c:pt idx="156">
                  <c:v>2.6641256641256641</c:v>
                </c:pt>
                <c:pt idx="157">
                  <c:v>2.6645099815157112</c:v>
                </c:pt>
                <c:pt idx="158">
                  <c:v>2.6644326323087588</c:v>
                </c:pt>
                <c:pt idx="159">
                  <c:v>2.664355062413315</c:v>
                </c:pt>
                <c:pt idx="160">
                  <c:v>2.664508670520231</c:v>
                </c:pt>
                <c:pt idx="161">
                  <c:v>2.6642015253062166</c:v>
                </c:pt>
                <c:pt idx="162">
                  <c:v>2.6645099815157112</c:v>
                </c:pt>
                <c:pt idx="163">
                  <c:v>2.6640480591497222</c:v>
                </c:pt>
                <c:pt idx="164">
                  <c:v>2.6639706031892767</c:v>
                </c:pt>
                <c:pt idx="165">
                  <c:v>2.6637393113011325</c:v>
                </c:pt>
                <c:pt idx="166">
                  <c:v>2.6633550831792974</c:v>
                </c:pt>
                <c:pt idx="167">
                  <c:v>2.6632016632016633</c:v>
                </c:pt>
                <c:pt idx="168">
                  <c:v>2.6638170055452863</c:v>
                </c:pt>
                <c:pt idx="169">
                  <c:v>2.6633550831792974</c:v>
                </c:pt>
                <c:pt idx="170">
                  <c:v>2.6629706629706629</c:v>
                </c:pt>
                <c:pt idx="171">
                  <c:v>2.6628175519630481</c:v>
                </c:pt>
                <c:pt idx="172">
                  <c:v>2.6628175519630481</c:v>
                </c:pt>
                <c:pt idx="173">
                  <c:v>2.6630484988452654</c:v>
                </c:pt>
                <c:pt idx="174">
                  <c:v>2.6628175519630481</c:v>
                </c:pt>
                <c:pt idx="175">
                  <c:v>2.6633550831792974</c:v>
                </c:pt>
                <c:pt idx="176">
                  <c:v>2.6631238447319774</c:v>
                </c:pt>
                <c:pt idx="177">
                  <c:v>2.6628927911275411</c:v>
                </c:pt>
                <c:pt idx="178">
                  <c:v>2.6630459902935057</c:v>
                </c:pt>
                <c:pt idx="179">
                  <c:v>2.6635082042985898</c:v>
                </c:pt>
                <c:pt idx="180">
                  <c:v>2.663277097296048</c:v>
                </c:pt>
                <c:pt idx="181">
                  <c:v>2.6629682847896441</c:v>
                </c:pt>
                <c:pt idx="182">
                  <c:v>2.6645847790885964</c:v>
                </c:pt>
                <c:pt idx="183">
                  <c:v>2.6638927415626443</c:v>
                </c:pt>
                <c:pt idx="184">
                  <c:v>2.6631238447319774</c:v>
                </c:pt>
                <c:pt idx="185">
                  <c:v>2.6628927911275411</c:v>
                </c:pt>
                <c:pt idx="186">
                  <c:v>2.6626617375231052</c:v>
                </c:pt>
                <c:pt idx="187">
                  <c:v>2.6629706629706629</c:v>
                </c:pt>
                <c:pt idx="188">
                  <c:v>2.6634326634326633</c:v>
                </c:pt>
                <c:pt idx="189">
                  <c:v>2.6639706031892767</c:v>
                </c:pt>
                <c:pt idx="190">
                  <c:v>2.6641239019879794</c:v>
                </c:pt>
                <c:pt idx="191">
                  <c:v>2.6633550831792974</c:v>
                </c:pt>
                <c:pt idx="192">
                  <c:v>2.6637393113011325</c:v>
                </c:pt>
                <c:pt idx="193">
                  <c:v>2.664508670520231</c:v>
                </c:pt>
                <c:pt idx="194">
                  <c:v>2.664508670520231</c:v>
                </c:pt>
                <c:pt idx="195">
                  <c:v>2.6645847790885964</c:v>
                </c:pt>
                <c:pt idx="196">
                  <c:v>2.6641221374045805</c:v>
                </c:pt>
                <c:pt idx="197">
                  <c:v>2.664353458246588</c:v>
                </c:pt>
                <c:pt idx="198">
                  <c:v>2.6645847790885964</c:v>
                </c:pt>
                <c:pt idx="199">
                  <c:v>2.6642000000000001</c:v>
                </c:pt>
                <c:pt idx="200">
                  <c:v>2.6642000000000001</c:v>
                </c:pt>
                <c:pt idx="201">
                  <c:v>2.6646623496762256</c:v>
                </c:pt>
                <c:pt idx="202">
                  <c:v>2.6648162849872779</c:v>
                </c:pt>
                <c:pt idx="203">
                  <c:v>2.6644310823311748</c:v>
                </c:pt>
                <c:pt idx="204">
                  <c:v>2.664353458246588</c:v>
                </c:pt>
                <c:pt idx="205">
                  <c:v>2.6641221374045805</c:v>
                </c:pt>
                <c:pt idx="206">
                  <c:v>2.6642000000000001</c:v>
                </c:pt>
                <c:pt idx="207">
                  <c:v>2.664508670520231</c:v>
                </c:pt>
                <c:pt idx="208">
                  <c:v>2.6642774566473988</c:v>
                </c:pt>
                <c:pt idx="209">
                  <c:v>2.6638927415626443</c:v>
                </c:pt>
                <c:pt idx="210">
                  <c:v>2.664355062413315</c:v>
                </c:pt>
                <c:pt idx="211">
                  <c:v>2.6638927415626443</c:v>
                </c:pt>
                <c:pt idx="212">
                  <c:v>2.6634304207119741</c:v>
                </c:pt>
                <c:pt idx="213">
                  <c:v>2.6630459902935057</c:v>
                </c:pt>
                <c:pt idx="214">
                  <c:v>2.663277097296048</c:v>
                </c:pt>
                <c:pt idx="215">
                  <c:v>2.663277097296048</c:v>
                </c:pt>
                <c:pt idx="216">
                  <c:v>2.6637393113011325</c:v>
                </c:pt>
                <c:pt idx="217">
                  <c:v>2.6641239019879794</c:v>
                </c:pt>
                <c:pt idx="218">
                  <c:v>2.6639706031892767</c:v>
                </c:pt>
                <c:pt idx="219">
                  <c:v>2.6639706031892767</c:v>
                </c:pt>
                <c:pt idx="220">
                  <c:v>2.6628927911275411</c:v>
                </c:pt>
                <c:pt idx="221">
                  <c:v>2.6631238447319774</c:v>
                </c:pt>
                <c:pt idx="222">
                  <c:v>2.6633550831792974</c:v>
                </c:pt>
                <c:pt idx="223">
                  <c:v>2.6631238447319774</c:v>
                </c:pt>
                <c:pt idx="224">
                  <c:v>2.6628927911275411</c:v>
                </c:pt>
                <c:pt idx="225">
                  <c:v>2.6631238447319774</c:v>
                </c:pt>
                <c:pt idx="226">
                  <c:v>2.6629706629706629</c:v>
                </c:pt>
                <c:pt idx="227">
                  <c:v>2.6631238447319774</c:v>
                </c:pt>
                <c:pt idx="228">
                  <c:v>2.6628927911275411</c:v>
                </c:pt>
                <c:pt idx="229">
                  <c:v>2.6631238447319774</c:v>
                </c:pt>
                <c:pt idx="230">
                  <c:v>2.6627398475398478</c:v>
                </c:pt>
                <c:pt idx="231">
                  <c:v>2.6631238447319774</c:v>
                </c:pt>
                <c:pt idx="232">
                  <c:v>2.6631238447319774</c:v>
                </c:pt>
                <c:pt idx="233">
                  <c:v>2.6631238447319774</c:v>
                </c:pt>
                <c:pt idx="234">
                  <c:v>2.663277097296048</c:v>
                </c:pt>
                <c:pt idx="235">
                  <c:v>2.6626617375231052</c:v>
                </c:pt>
                <c:pt idx="236">
                  <c:v>2.6635082042985898</c:v>
                </c:pt>
                <c:pt idx="237">
                  <c:v>2.6641239019879794</c:v>
                </c:pt>
                <c:pt idx="238">
                  <c:v>2.664508670520231</c:v>
                </c:pt>
                <c:pt idx="239">
                  <c:v>2.6644310823311748</c:v>
                </c:pt>
                <c:pt idx="240">
                  <c:v>2.6638150289017339</c:v>
                </c:pt>
                <c:pt idx="241">
                  <c:v>2.663968547641073</c:v>
                </c:pt>
                <c:pt idx="242">
                  <c:v>2.6648162849872779</c:v>
                </c:pt>
                <c:pt idx="243">
                  <c:v>2.6645847790885964</c:v>
                </c:pt>
                <c:pt idx="244">
                  <c:v>2.6650474207726118</c:v>
                </c:pt>
                <c:pt idx="245">
                  <c:v>2.664969921332716</c:v>
                </c:pt>
                <c:pt idx="246">
                  <c:v>2.664969921332716</c:v>
                </c:pt>
                <c:pt idx="247">
                  <c:v>2.6648162849872779</c:v>
                </c:pt>
                <c:pt idx="248">
                  <c:v>2.6644310823311748</c:v>
                </c:pt>
                <c:pt idx="249">
                  <c:v>2.6640462427745661</c:v>
                </c:pt>
                <c:pt idx="250">
                  <c:v>2.6634304207119741</c:v>
                </c:pt>
                <c:pt idx="251">
                  <c:v>2.663199260286639</c:v>
                </c:pt>
                <c:pt idx="252">
                  <c:v>2.6635082042985898</c:v>
                </c:pt>
                <c:pt idx="253">
                  <c:v>2.66358595194085</c:v>
                </c:pt>
                <c:pt idx="254">
                  <c:v>2.6633550831792974</c:v>
                </c:pt>
                <c:pt idx="255">
                  <c:v>2.663277097296048</c:v>
                </c:pt>
                <c:pt idx="256">
                  <c:v>2.663277097296048</c:v>
                </c:pt>
                <c:pt idx="257">
                  <c:v>2.6635082042985898</c:v>
                </c:pt>
                <c:pt idx="258">
                  <c:v>2.663277097296048</c:v>
                </c:pt>
                <c:pt idx="259">
                  <c:v>2.6635082042985898</c:v>
                </c:pt>
                <c:pt idx="260">
                  <c:v>2.6635082042985898</c:v>
                </c:pt>
                <c:pt idx="261">
                  <c:v>2.663277097296048</c:v>
                </c:pt>
                <c:pt idx="262">
                  <c:v>2.6630459902935057</c:v>
                </c:pt>
                <c:pt idx="263">
                  <c:v>2.6634304207119741</c:v>
                </c:pt>
                <c:pt idx="264">
                  <c:v>2.6637393113011325</c:v>
                </c:pt>
                <c:pt idx="265">
                  <c:v>2.6631238447319774</c:v>
                </c:pt>
                <c:pt idx="266">
                  <c:v>2.6636615811373097</c:v>
                </c:pt>
                <c:pt idx="267">
                  <c:v>2.6630459902935057</c:v>
                </c:pt>
                <c:pt idx="268">
                  <c:v>2.6626617375231052</c:v>
                </c:pt>
                <c:pt idx="269">
                  <c:v>2.662277662277662</c:v>
                </c:pt>
                <c:pt idx="270">
                  <c:v>2.6630459902935057</c:v>
                </c:pt>
                <c:pt idx="271">
                  <c:v>2.6640462427745661</c:v>
                </c:pt>
                <c:pt idx="272">
                  <c:v>2.6642774566473988</c:v>
                </c:pt>
                <c:pt idx="273">
                  <c:v>2.6644310823311748</c:v>
                </c:pt>
                <c:pt idx="274">
                  <c:v>2.6644310823311748</c:v>
                </c:pt>
                <c:pt idx="275">
                  <c:v>2.6640462427745661</c:v>
                </c:pt>
                <c:pt idx="276">
                  <c:v>2.6635082042985898</c:v>
                </c:pt>
                <c:pt idx="277">
                  <c:v>2.663277097296048</c:v>
                </c:pt>
                <c:pt idx="278">
                  <c:v>2.6635082042985898</c:v>
                </c:pt>
                <c:pt idx="279">
                  <c:v>2.6630459902935057</c:v>
                </c:pt>
                <c:pt idx="280">
                  <c:v>2.6634304207119741</c:v>
                </c:pt>
                <c:pt idx="281">
                  <c:v>2.6636615811373097</c:v>
                </c:pt>
                <c:pt idx="282">
                  <c:v>2.6641239019879794</c:v>
                </c:pt>
                <c:pt idx="283">
                  <c:v>2.6642774566473988</c:v>
                </c:pt>
                <c:pt idx="284">
                  <c:v>2.6642000000000001</c:v>
                </c:pt>
                <c:pt idx="285">
                  <c:v>2.6650474207726118</c:v>
                </c:pt>
                <c:pt idx="286">
                  <c:v>2.664508670520231</c:v>
                </c:pt>
                <c:pt idx="287">
                  <c:v>2.6638927415626439</c:v>
                </c:pt>
                <c:pt idx="288">
                  <c:v>2.6651248843663273</c:v>
                </c:pt>
                <c:pt idx="289">
                  <c:v>2.6647398843930632</c:v>
                </c:pt>
                <c:pt idx="290">
                  <c:v>2.6646623496762256</c:v>
                </c:pt>
                <c:pt idx="291">
                  <c:v>2.6648162849872779</c:v>
                </c:pt>
                <c:pt idx="292">
                  <c:v>2.6637372802960222</c:v>
                </c:pt>
                <c:pt idx="293">
                  <c:v>2.663968547641073</c:v>
                </c:pt>
                <c:pt idx="294">
                  <c:v>2.6634304207119741</c:v>
                </c:pt>
                <c:pt idx="295">
                  <c:v>2.6640462427745661</c:v>
                </c:pt>
                <c:pt idx="296">
                  <c:v>2.6638150289017339</c:v>
                </c:pt>
                <c:pt idx="297">
                  <c:v>2.663199260286639</c:v>
                </c:pt>
                <c:pt idx="298">
                  <c:v>2.6638150289017339</c:v>
                </c:pt>
                <c:pt idx="299">
                  <c:v>2.6642000000000001</c:v>
                </c:pt>
                <c:pt idx="300">
                  <c:v>2.6642000000000001</c:v>
                </c:pt>
                <c:pt idx="301">
                  <c:v>2.6642000000000001</c:v>
                </c:pt>
                <c:pt idx="302">
                  <c:v>2.663968547641073</c:v>
                </c:pt>
                <c:pt idx="303">
                  <c:v>2.6642000000000001</c:v>
                </c:pt>
                <c:pt idx="304">
                  <c:v>2.6644310823311748</c:v>
                </c:pt>
                <c:pt idx="305">
                  <c:v>2.6642000000000001</c:v>
                </c:pt>
                <c:pt idx="306">
                  <c:v>2.6642000000000001</c:v>
                </c:pt>
                <c:pt idx="307">
                  <c:v>2.6635839999999997</c:v>
                </c:pt>
                <c:pt idx="308">
                  <c:v>2.6635839999999997</c:v>
                </c:pt>
                <c:pt idx="309">
                  <c:v>2.6628148832909635</c:v>
                </c:pt>
                <c:pt idx="310">
                  <c:v>2.6624306839186689</c:v>
                </c:pt>
                <c:pt idx="311">
                  <c:v>2.6620466620466621</c:v>
                </c:pt>
                <c:pt idx="312">
                  <c:v>2.6627398475398478</c:v>
                </c:pt>
                <c:pt idx="313">
                  <c:v>2.6623556581986141</c:v>
                </c:pt>
                <c:pt idx="314">
                  <c:v>2.6625866050808313</c:v>
                </c:pt>
                <c:pt idx="315">
                  <c:v>2.6627398475398478</c:v>
                </c:pt>
                <c:pt idx="316">
                  <c:v>2.6625866050808313</c:v>
                </c:pt>
                <c:pt idx="317">
                  <c:v>2.6623556581986141</c:v>
                </c:pt>
                <c:pt idx="318">
                  <c:v>2.6628927911275411</c:v>
                </c:pt>
                <c:pt idx="319">
                  <c:v>2.6625837762884212</c:v>
                </c:pt>
                <c:pt idx="320">
                  <c:v>2.6633526011560691</c:v>
                </c:pt>
                <c:pt idx="321">
                  <c:v>2.6634304207119741</c:v>
                </c:pt>
                <c:pt idx="322">
                  <c:v>2.6628148832909635</c:v>
                </c:pt>
                <c:pt idx="323">
                  <c:v>2.6638150289017339</c:v>
                </c:pt>
                <c:pt idx="324">
                  <c:v>2.6635839999999997</c:v>
                </c:pt>
                <c:pt idx="325">
                  <c:v>2.663968547641073</c:v>
                </c:pt>
                <c:pt idx="326">
                  <c:v>2.6638150289017339</c:v>
                </c:pt>
                <c:pt idx="327">
                  <c:v>2.6630459902935057</c:v>
                </c:pt>
                <c:pt idx="328">
                  <c:v>2.6638927415626443</c:v>
                </c:pt>
                <c:pt idx="329">
                  <c:v>2.6631238447319774</c:v>
                </c:pt>
                <c:pt idx="330">
                  <c:v>2.6625086625086625</c:v>
                </c:pt>
                <c:pt idx="331">
                  <c:v>2.6628927911275411</c:v>
                </c:pt>
                <c:pt idx="332">
                  <c:v>2.6628927911275411</c:v>
                </c:pt>
                <c:pt idx="333">
                  <c:v>2.6624306839186689</c:v>
                </c:pt>
                <c:pt idx="334">
                  <c:v>2.6630459902935057</c:v>
                </c:pt>
                <c:pt idx="335">
                  <c:v>2.663277097296048</c:v>
                </c:pt>
                <c:pt idx="336">
                  <c:v>2.6628148832909635</c:v>
                </c:pt>
                <c:pt idx="337">
                  <c:v>2.663199260286639</c:v>
                </c:pt>
                <c:pt idx="338">
                  <c:v>2.6629682847896441</c:v>
                </c:pt>
                <c:pt idx="339">
                  <c:v>2.6645071726052754</c:v>
                </c:pt>
                <c:pt idx="340">
                  <c:v>2.6642757982415546</c:v>
                </c:pt>
                <c:pt idx="341">
                  <c:v>2.6651238139319604</c:v>
                </c:pt>
                <c:pt idx="342">
                  <c:v>2.6638908165625721</c:v>
                </c:pt>
                <c:pt idx="343">
                  <c:v>2.6634281748785562</c:v>
                </c:pt>
                <c:pt idx="344">
                  <c:v>2.6631970390932223</c:v>
                </c:pt>
                <c:pt idx="345">
                  <c:v>2.6632747456059205</c:v>
                </c:pt>
                <c:pt idx="346">
                  <c:v>2.6634304207119741</c:v>
                </c:pt>
                <c:pt idx="347">
                  <c:v>2.6628148832909635</c:v>
                </c:pt>
                <c:pt idx="348">
                  <c:v>2.6629682847896441</c:v>
                </c:pt>
                <c:pt idx="349">
                  <c:v>2.6628901734104042</c:v>
                </c:pt>
                <c:pt idx="350">
                  <c:v>2.6622746185852981</c:v>
                </c:pt>
                <c:pt idx="351">
                  <c:v>2.6625057790106332</c:v>
                </c:pt>
                <c:pt idx="352">
                  <c:v>2.6628901734104042</c:v>
                </c:pt>
                <c:pt idx="353">
                  <c:v>2.6620434581599635</c:v>
                </c:pt>
                <c:pt idx="354">
                  <c:v>2.662658959537572</c:v>
                </c:pt>
                <c:pt idx="355">
                  <c:v>2.6627369394359688</c:v>
                </c:pt>
                <c:pt idx="356">
                  <c:v>2.6629682847896441</c:v>
                </c:pt>
                <c:pt idx="357">
                  <c:v>2.6628901734104042</c:v>
                </c:pt>
                <c:pt idx="358">
                  <c:v>2.662658959537572</c:v>
                </c:pt>
                <c:pt idx="359">
                  <c:v>2.6629682847896441</c:v>
                </c:pt>
                <c:pt idx="360">
                  <c:v>2.6625837762884212</c:v>
                </c:pt>
                <c:pt idx="361">
                  <c:v>2.663199260286639</c:v>
                </c:pt>
                <c:pt idx="362">
                  <c:v>2.6627369394359688</c:v>
                </c:pt>
                <c:pt idx="363">
                  <c:v>2.6623528541714814</c:v>
                </c:pt>
                <c:pt idx="364">
                  <c:v>2.6621996303142326</c:v>
                </c:pt>
                <c:pt idx="365">
                  <c:v>2.6628148832909635</c:v>
                </c:pt>
                <c:pt idx="366">
                  <c:v>2.6623528541714814</c:v>
                </c:pt>
                <c:pt idx="367">
                  <c:v>2.6633526011560691</c:v>
                </c:pt>
                <c:pt idx="368">
                  <c:v>2.6637372802960222</c:v>
                </c:pt>
                <c:pt idx="369">
                  <c:v>2.6635060129509713</c:v>
                </c:pt>
                <c:pt idx="370">
                  <c:v>2.664353458246588</c:v>
                </c:pt>
                <c:pt idx="371">
                  <c:v>2.6629682847896436</c:v>
                </c:pt>
                <c:pt idx="372">
                  <c:v>2.6642000000000001</c:v>
                </c:pt>
                <c:pt idx="373">
                  <c:v>2.6645847790885964</c:v>
                </c:pt>
                <c:pt idx="374">
                  <c:v>2.663968547641073</c:v>
                </c:pt>
                <c:pt idx="375">
                  <c:v>2.663968547641073</c:v>
                </c:pt>
                <c:pt idx="376">
                  <c:v>2.6635839999999997</c:v>
                </c:pt>
                <c:pt idx="377">
                  <c:v>2.6629682847896436</c:v>
                </c:pt>
                <c:pt idx="378">
                  <c:v>2.663968547641073</c:v>
                </c:pt>
                <c:pt idx="379">
                  <c:v>2.6644312673450514</c:v>
                </c:pt>
                <c:pt idx="380">
                  <c:v>2.6642774566473988</c:v>
                </c:pt>
                <c:pt idx="381">
                  <c:v>2.6635839999999997</c:v>
                </c:pt>
                <c:pt idx="382">
                  <c:v>2.663968547641073</c:v>
                </c:pt>
                <c:pt idx="383">
                  <c:v>2.6638150289017339</c:v>
                </c:pt>
                <c:pt idx="384">
                  <c:v>2.6629682847896441</c:v>
                </c:pt>
                <c:pt idx="385">
                  <c:v>2.6625837762884212</c:v>
                </c:pt>
                <c:pt idx="386">
                  <c:v>2.6623528541714814</c:v>
                </c:pt>
                <c:pt idx="387">
                  <c:v>2.6630459902935057</c:v>
                </c:pt>
                <c:pt idx="388">
                  <c:v>2.6628927911275411</c:v>
                </c:pt>
                <c:pt idx="389">
                  <c:v>2.6628927911275411</c:v>
                </c:pt>
                <c:pt idx="390">
                  <c:v>2.6631238447319774</c:v>
                </c:pt>
                <c:pt idx="391">
                  <c:v>2.6626617375231052</c:v>
                </c:pt>
                <c:pt idx="392">
                  <c:v>2.6624306839186689</c:v>
                </c:pt>
                <c:pt idx="393">
                  <c:v>2.663277097296048</c:v>
                </c:pt>
                <c:pt idx="394">
                  <c:v>2.6626617375231052</c:v>
                </c:pt>
                <c:pt idx="395">
                  <c:v>2.6626617375231052</c:v>
                </c:pt>
                <c:pt idx="396">
                  <c:v>2.6630459902935057</c:v>
                </c:pt>
                <c:pt idx="397">
                  <c:v>2.6633526011560691</c:v>
                </c:pt>
                <c:pt idx="398">
                  <c:v>2.6633526011560691</c:v>
                </c:pt>
                <c:pt idx="399">
                  <c:v>2.6631992602866386</c:v>
                </c:pt>
                <c:pt idx="400">
                  <c:v>2.6632747456059205</c:v>
                </c:pt>
                <c:pt idx="401">
                  <c:v>2.6635060129509718</c:v>
                </c:pt>
                <c:pt idx="402">
                  <c:v>2.6638908165625725</c:v>
                </c:pt>
                <c:pt idx="403">
                  <c:v>2.6636594957205637</c:v>
                </c:pt>
                <c:pt idx="404">
                  <c:v>2.6641221374045796</c:v>
                </c:pt>
                <c:pt idx="405">
                  <c:v>2.6635060129509713</c:v>
                </c:pt>
                <c:pt idx="406">
                  <c:v>2.6638908165625721</c:v>
                </c:pt>
                <c:pt idx="407">
                  <c:v>2.6645071726052754</c:v>
                </c:pt>
                <c:pt idx="408">
                  <c:v>2.6641221374045805</c:v>
                </c:pt>
                <c:pt idx="409">
                  <c:v>2.6641221374045805</c:v>
                </c:pt>
                <c:pt idx="410">
                  <c:v>2.6628122109158188</c:v>
                </c:pt>
                <c:pt idx="411">
                  <c:v>2.6633526011560691</c:v>
                </c:pt>
                <c:pt idx="412">
                  <c:v>2.6628148832909635</c:v>
                </c:pt>
                <c:pt idx="413">
                  <c:v>2.6629682847896441</c:v>
                </c:pt>
                <c:pt idx="414">
                  <c:v>2.6628901734104042</c:v>
                </c:pt>
                <c:pt idx="415">
                  <c:v>2.662658959537572</c:v>
                </c:pt>
                <c:pt idx="416">
                  <c:v>2.662658959537572</c:v>
                </c:pt>
                <c:pt idx="417">
                  <c:v>2.6627369394359688</c:v>
                </c:pt>
                <c:pt idx="418">
                  <c:v>2.6631213872832364</c:v>
                </c:pt>
                <c:pt idx="419">
                  <c:v>2.6630434782608692</c:v>
                </c:pt>
                <c:pt idx="420">
                  <c:v>2.6632747456059205</c:v>
                </c:pt>
                <c:pt idx="421">
                  <c:v>2.6635060129509713</c:v>
                </c:pt>
                <c:pt idx="422">
                  <c:v>2.662658959537572</c:v>
                </c:pt>
                <c:pt idx="423">
                  <c:v>2.663659495720565</c:v>
                </c:pt>
                <c:pt idx="424">
                  <c:v>2.6632747456059205</c:v>
                </c:pt>
                <c:pt idx="425">
                  <c:v>2.6638908165625721</c:v>
                </c:pt>
                <c:pt idx="426">
                  <c:v>2.6646609581115484</c:v>
                </c:pt>
                <c:pt idx="427">
                  <c:v>2.6635816751503931</c:v>
                </c:pt>
                <c:pt idx="428">
                  <c:v>2.6638132346136043</c:v>
                </c:pt>
                <c:pt idx="429">
                  <c:v>2.6638132346136043</c:v>
                </c:pt>
                <c:pt idx="430">
                  <c:v>2.6631970390932218</c:v>
                </c:pt>
                <c:pt idx="431">
                  <c:v>2.664275798241555</c:v>
                </c:pt>
                <c:pt idx="432">
                  <c:v>2.6640444238778342</c:v>
                </c:pt>
                <c:pt idx="433">
                  <c:v>2.6631970390932218</c:v>
                </c:pt>
                <c:pt idx="434">
                  <c:v>2.6632747456059205</c:v>
                </c:pt>
                <c:pt idx="435">
                  <c:v>2.6625057790106328</c:v>
                </c:pt>
                <c:pt idx="436">
                  <c:v>2.663968547641073</c:v>
                </c:pt>
                <c:pt idx="437">
                  <c:v>2.663968547641073</c:v>
                </c:pt>
                <c:pt idx="438">
                  <c:v>2.6647385469689957</c:v>
                </c:pt>
                <c:pt idx="439">
                  <c:v>2.6646609581115484</c:v>
                </c:pt>
                <c:pt idx="440">
                  <c:v>2.6642757982415546</c:v>
                </c:pt>
                <c:pt idx="441">
                  <c:v>2.6636594957205646</c:v>
                </c:pt>
                <c:pt idx="442">
                  <c:v>2.6638908165625725</c:v>
                </c:pt>
                <c:pt idx="443">
                  <c:v>2.6635060129509713</c:v>
                </c:pt>
                <c:pt idx="444">
                  <c:v>2.6635060129509713</c:v>
                </c:pt>
                <c:pt idx="445">
                  <c:v>2.6635060129509713</c:v>
                </c:pt>
                <c:pt idx="446">
                  <c:v>2.6638150289017339</c:v>
                </c:pt>
                <c:pt idx="447">
                  <c:v>2.6628148832909635</c:v>
                </c:pt>
                <c:pt idx="448">
                  <c:v>2.6621996303142326</c:v>
                </c:pt>
                <c:pt idx="449">
                  <c:v>2.6621996303142326</c:v>
                </c:pt>
                <c:pt idx="450">
                  <c:v>2.6633526011560691</c:v>
                </c:pt>
                <c:pt idx="451">
                  <c:v>2.6628901734104042</c:v>
                </c:pt>
                <c:pt idx="452">
                  <c:v>2.6635060129509713</c:v>
                </c:pt>
                <c:pt idx="453">
                  <c:v>2.6636594957205637</c:v>
                </c:pt>
                <c:pt idx="454">
                  <c:v>2.6634281748785562</c:v>
                </c:pt>
                <c:pt idx="455">
                  <c:v>2.6624277456647394</c:v>
                </c:pt>
                <c:pt idx="456">
                  <c:v>2.6622746185852977</c:v>
                </c:pt>
                <c:pt idx="457">
                  <c:v>2.6622746185852977</c:v>
                </c:pt>
                <c:pt idx="458">
                  <c:v>2.6631213872832364</c:v>
                </c:pt>
                <c:pt idx="459">
                  <c:v>2.6623528541714814</c:v>
                </c:pt>
                <c:pt idx="460">
                  <c:v>2.6628901734104042</c:v>
                </c:pt>
                <c:pt idx="461">
                  <c:v>2.662658959537572</c:v>
                </c:pt>
                <c:pt idx="462">
                  <c:v>2.6631213872832369</c:v>
                </c:pt>
                <c:pt idx="463">
                  <c:v>2.6628901734104047</c:v>
                </c:pt>
                <c:pt idx="464">
                  <c:v>2.6630434782608692</c:v>
                </c:pt>
                <c:pt idx="465">
                  <c:v>2.6644297153436702</c:v>
                </c:pt>
                <c:pt idx="466">
                  <c:v>2.6640444238778342</c:v>
                </c:pt>
                <c:pt idx="467">
                  <c:v>2.6632747456059205</c:v>
                </c:pt>
                <c:pt idx="468">
                  <c:v>2.6633526011560691</c:v>
                </c:pt>
                <c:pt idx="469">
                  <c:v>2.6629682847896441</c:v>
                </c:pt>
                <c:pt idx="470">
                  <c:v>2.6627369394359688</c:v>
                </c:pt>
                <c:pt idx="471">
                  <c:v>2.6625057790106332</c:v>
                </c:pt>
                <c:pt idx="472">
                  <c:v>2.6631213872832364</c:v>
                </c:pt>
                <c:pt idx="473">
                  <c:v>2.6641221374045805</c:v>
                </c:pt>
                <c:pt idx="474">
                  <c:v>2.6641221374045805</c:v>
                </c:pt>
                <c:pt idx="475">
                  <c:v>2.664353458246588</c:v>
                </c:pt>
                <c:pt idx="476">
                  <c:v>2.6631213872832364</c:v>
                </c:pt>
                <c:pt idx="477">
                  <c:v>2.6635060129509713</c:v>
                </c:pt>
                <c:pt idx="478">
                  <c:v>2.6625837762884212</c:v>
                </c:pt>
                <c:pt idx="479">
                  <c:v>2.6625086625086625</c:v>
                </c:pt>
                <c:pt idx="480">
                  <c:v>2.6622776622776625</c:v>
                </c:pt>
                <c:pt idx="481">
                  <c:v>2.6630459902935057</c:v>
                </c:pt>
                <c:pt idx="482">
                  <c:v>2.6634304207119732</c:v>
                </c:pt>
                <c:pt idx="483">
                  <c:v>2.6634304207119732</c:v>
                </c:pt>
                <c:pt idx="484">
                  <c:v>2.6627369394359683</c:v>
                </c:pt>
                <c:pt idx="485">
                  <c:v>2.6633526011560691</c:v>
                </c:pt>
                <c:pt idx="486">
                  <c:v>2.6627369394359688</c:v>
                </c:pt>
                <c:pt idx="487">
                  <c:v>2.6625837762884212</c:v>
                </c:pt>
                <c:pt idx="488">
                  <c:v>2.6626617375231052</c:v>
                </c:pt>
                <c:pt idx="489">
                  <c:v>2.6634304207119741</c:v>
                </c:pt>
                <c:pt idx="490">
                  <c:v>2.6640462427745661</c:v>
                </c:pt>
                <c:pt idx="491">
                  <c:v>2.6642000000000001</c:v>
                </c:pt>
                <c:pt idx="492">
                  <c:v>2.663968547641073</c:v>
                </c:pt>
                <c:pt idx="493">
                  <c:v>2.6625057790106328</c:v>
                </c:pt>
                <c:pt idx="494">
                  <c:v>2.6633526011560691</c:v>
                </c:pt>
                <c:pt idx="495">
                  <c:v>2.6629682847896441</c:v>
                </c:pt>
                <c:pt idx="496">
                  <c:v>2.6625837762884212</c:v>
                </c:pt>
                <c:pt idx="497">
                  <c:v>2.6623528541714814</c:v>
                </c:pt>
                <c:pt idx="498">
                  <c:v>2.6632747456059205</c:v>
                </c:pt>
                <c:pt idx="499">
                  <c:v>2.6628901734104047</c:v>
                </c:pt>
                <c:pt idx="500">
                  <c:v>2.6635060129509718</c:v>
                </c:pt>
                <c:pt idx="501">
                  <c:v>2.663968547641073</c:v>
                </c:pt>
                <c:pt idx="502">
                  <c:v>2.6633526011560691</c:v>
                </c:pt>
                <c:pt idx="503">
                  <c:v>2.6627369394359688</c:v>
                </c:pt>
                <c:pt idx="504">
                  <c:v>2.6625837762884212</c:v>
                </c:pt>
                <c:pt idx="505">
                  <c:v>2.6621215622833372</c:v>
                </c:pt>
                <c:pt idx="506">
                  <c:v>2.6625057790106332</c:v>
                </c:pt>
                <c:pt idx="507">
                  <c:v>2.6625057790106332</c:v>
                </c:pt>
                <c:pt idx="508">
                  <c:v>2.6627369394359688</c:v>
                </c:pt>
                <c:pt idx="509">
                  <c:v>2.6625837762884212</c:v>
                </c:pt>
                <c:pt idx="510">
                  <c:v>2.6630459902935057</c:v>
                </c:pt>
                <c:pt idx="511">
                  <c:v>2.6634304207119741</c:v>
                </c:pt>
                <c:pt idx="512">
                  <c:v>2.664353458246588</c:v>
                </c:pt>
                <c:pt idx="513">
                  <c:v>2.6645071726052754</c:v>
                </c:pt>
                <c:pt idx="514">
                  <c:v>2.664969921332716</c:v>
                </c:pt>
                <c:pt idx="515">
                  <c:v>2.663968547641073</c:v>
                </c:pt>
                <c:pt idx="516">
                  <c:v>2.6629682847896436</c:v>
                </c:pt>
                <c:pt idx="517">
                  <c:v>2.6628148832909635</c:v>
                </c:pt>
                <c:pt idx="518">
                  <c:v>2.6629682847896441</c:v>
                </c:pt>
                <c:pt idx="519">
                  <c:v>2.6633526011560691</c:v>
                </c:pt>
                <c:pt idx="520">
                  <c:v>2.6642000000000001</c:v>
                </c:pt>
                <c:pt idx="521">
                  <c:v>2.6638908165625721</c:v>
                </c:pt>
                <c:pt idx="522">
                  <c:v>2.6634281748785562</c:v>
                </c:pt>
                <c:pt idx="523">
                  <c:v>2.6635060129509713</c:v>
                </c:pt>
                <c:pt idx="524">
                  <c:v>2.6635839999999997</c:v>
                </c:pt>
                <c:pt idx="525">
                  <c:v>2.6629682847896441</c:v>
                </c:pt>
                <c:pt idx="526">
                  <c:v>2.6625057790106332</c:v>
                </c:pt>
                <c:pt idx="527">
                  <c:v>2.6635060129509713</c:v>
                </c:pt>
                <c:pt idx="528">
                  <c:v>2.664969921332716</c:v>
                </c:pt>
                <c:pt idx="529">
                  <c:v>2.6647385469689957</c:v>
                </c:pt>
                <c:pt idx="530">
                  <c:v>2.6631213872832364</c:v>
                </c:pt>
                <c:pt idx="531">
                  <c:v>2.6631992602866386</c:v>
                </c:pt>
                <c:pt idx="532">
                  <c:v>2.6623528541714814</c:v>
                </c:pt>
                <c:pt idx="533">
                  <c:v>2.6621215622833372</c:v>
                </c:pt>
                <c:pt idx="534">
                  <c:v>2.6625839611740241</c:v>
                </c:pt>
                <c:pt idx="535">
                  <c:v>2.6623528541714814</c:v>
                </c:pt>
                <c:pt idx="536">
                  <c:v>2.6631213872832364</c:v>
                </c:pt>
                <c:pt idx="537">
                  <c:v>2.6632747456059205</c:v>
                </c:pt>
                <c:pt idx="538">
                  <c:v>2.6630434782608696</c:v>
                </c:pt>
                <c:pt idx="539">
                  <c:v>2.66412213740458</c:v>
                </c:pt>
                <c:pt idx="540">
                  <c:v>2.6638908165625725</c:v>
                </c:pt>
                <c:pt idx="541">
                  <c:v>2.6638908165625725</c:v>
                </c:pt>
                <c:pt idx="542">
                  <c:v>2.6635060129509713</c:v>
                </c:pt>
                <c:pt idx="543">
                  <c:v>2.6635060129509713</c:v>
                </c:pt>
                <c:pt idx="544">
                  <c:v>2.6631213872832364</c:v>
                </c:pt>
                <c:pt idx="545">
                  <c:v>2.662658959537572</c:v>
                </c:pt>
                <c:pt idx="546">
                  <c:v>2.6625811285846437</c:v>
                </c:pt>
                <c:pt idx="547">
                  <c:v>2.6633503007866728</c:v>
                </c:pt>
                <c:pt idx="548">
                  <c:v>2.6626561776955109</c:v>
                </c:pt>
                <c:pt idx="549">
                  <c:v>2.6635038185605175</c:v>
                </c:pt>
                <c:pt idx="550">
                  <c:v>2.6636574074074071</c:v>
                </c:pt>
                <c:pt idx="551">
                  <c:v>2.6637352464707238</c:v>
                </c:pt>
                <c:pt idx="552">
                  <c:v>2.6640444238778342</c:v>
                </c:pt>
                <c:pt idx="553">
                  <c:v>2.6635816751503931</c:v>
                </c:pt>
                <c:pt idx="554">
                  <c:v>2.6631189264229524</c:v>
                </c:pt>
                <c:pt idx="555">
                  <c:v>2.66412037037037</c:v>
                </c:pt>
                <c:pt idx="556">
                  <c:v>2.6631189264229524</c:v>
                </c:pt>
                <c:pt idx="557">
                  <c:v>2.6633503007866728</c:v>
                </c:pt>
                <c:pt idx="558">
                  <c:v>2.6624277456647394</c:v>
                </c:pt>
                <c:pt idx="559">
                  <c:v>2.661812297734627</c:v>
                </c:pt>
                <c:pt idx="560">
                  <c:v>2.662658959537572</c:v>
                </c:pt>
                <c:pt idx="561">
                  <c:v>2.6623528541714814</c:v>
                </c:pt>
                <c:pt idx="562">
                  <c:v>2.6625837762884212</c:v>
                </c:pt>
                <c:pt idx="563">
                  <c:v>2.6623528541714814</c:v>
                </c:pt>
                <c:pt idx="564">
                  <c:v>2.663968547641073</c:v>
                </c:pt>
                <c:pt idx="565">
                  <c:v>2.6632747456059205</c:v>
                </c:pt>
                <c:pt idx="566">
                  <c:v>2.6634283599352298</c:v>
                </c:pt>
                <c:pt idx="567">
                  <c:v>2.6640446089773251</c:v>
                </c:pt>
                <c:pt idx="568">
                  <c:v>2.6640446089773251</c:v>
                </c:pt>
                <c:pt idx="569">
                  <c:v>2.6641981022911359</c:v>
                </c:pt>
                <c:pt idx="570">
                  <c:v>2.6637352464707238</c:v>
                </c:pt>
                <c:pt idx="571">
                  <c:v>2.6638132346136043</c:v>
                </c:pt>
                <c:pt idx="572">
                  <c:v>2.6638132346136043</c:v>
                </c:pt>
                <c:pt idx="573">
                  <c:v>2.6636594957205637</c:v>
                </c:pt>
                <c:pt idx="574">
                  <c:v>2.6630434782608692</c:v>
                </c:pt>
                <c:pt idx="575">
                  <c:v>2.6625811285846437</c:v>
                </c:pt>
                <c:pt idx="576">
                  <c:v>2.6631970390932218</c:v>
                </c:pt>
                <c:pt idx="577">
                  <c:v>2.6623496762257166</c:v>
                </c:pt>
                <c:pt idx="578">
                  <c:v>2.6620434581599626</c:v>
                </c:pt>
                <c:pt idx="579">
                  <c:v>2.6621215622833372</c:v>
                </c:pt>
                <c:pt idx="580">
                  <c:v>2.6621215622833372</c:v>
                </c:pt>
                <c:pt idx="581">
                  <c:v>2.6621215622833372</c:v>
                </c:pt>
                <c:pt idx="582">
                  <c:v>2.6623528541714814</c:v>
                </c:pt>
                <c:pt idx="583">
                  <c:v>2.6625837762884212</c:v>
                </c:pt>
                <c:pt idx="584">
                  <c:v>2.663199260286639</c:v>
                </c:pt>
                <c:pt idx="585">
                  <c:v>2.6619685767097963</c:v>
                </c:pt>
                <c:pt idx="586">
                  <c:v>2.6623528541714814</c:v>
                </c:pt>
                <c:pt idx="587">
                  <c:v>2.6633526011560691</c:v>
                </c:pt>
                <c:pt idx="588">
                  <c:v>2.6632747456059205</c:v>
                </c:pt>
                <c:pt idx="589">
                  <c:v>2.6636594957205642</c:v>
                </c:pt>
                <c:pt idx="590">
                  <c:v>2.664275798241555</c:v>
                </c:pt>
                <c:pt idx="591">
                  <c:v>2.6635816751503931</c:v>
                </c:pt>
                <c:pt idx="592">
                  <c:v>2.6640444238778342</c:v>
                </c:pt>
                <c:pt idx="593">
                  <c:v>2.6628901734104042</c:v>
                </c:pt>
                <c:pt idx="594">
                  <c:v>2.6635839999999997</c:v>
                </c:pt>
                <c:pt idx="595">
                  <c:v>2.6629682847896441</c:v>
                </c:pt>
                <c:pt idx="596">
                  <c:v>2.6629682847896441</c:v>
                </c:pt>
                <c:pt idx="597">
                  <c:v>2.6627369394359683</c:v>
                </c:pt>
                <c:pt idx="598">
                  <c:v>2.6622746185852977</c:v>
                </c:pt>
                <c:pt idx="599">
                  <c:v>2.6637372802960222</c:v>
                </c:pt>
                <c:pt idx="600">
                  <c:v>2.6642000000000001</c:v>
                </c:pt>
                <c:pt idx="601">
                  <c:v>2.6637372802960222</c:v>
                </c:pt>
                <c:pt idx="602">
                  <c:v>2.663968547641073</c:v>
                </c:pt>
                <c:pt idx="603">
                  <c:v>2.6635060129509713</c:v>
                </c:pt>
                <c:pt idx="604">
                  <c:v>2.6631968540365492</c:v>
                </c:pt>
                <c:pt idx="605">
                  <c:v>2.6646611432538765</c:v>
                </c:pt>
                <c:pt idx="606">
                  <c:v>2.6632747456059205</c:v>
                </c:pt>
                <c:pt idx="607">
                  <c:v>2.6628122109158188</c:v>
                </c:pt>
                <c:pt idx="608">
                  <c:v>2.6634281748785567</c:v>
                </c:pt>
                <c:pt idx="609">
                  <c:v>2.6630434782608692</c:v>
                </c:pt>
                <c:pt idx="610">
                  <c:v>2.6630434782608692</c:v>
                </c:pt>
                <c:pt idx="611">
                  <c:v>2.6628901734104042</c:v>
                </c:pt>
                <c:pt idx="612">
                  <c:v>2.6625057790106332</c:v>
                </c:pt>
                <c:pt idx="613">
                  <c:v>2.6625837762884212</c:v>
                </c:pt>
                <c:pt idx="614">
                  <c:v>2.6625837762884212</c:v>
                </c:pt>
                <c:pt idx="615">
                  <c:v>2.6625057790106332</c:v>
                </c:pt>
                <c:pt idx="616">
                  <c:v>2.6618904552807949</c:v>
                </c:pt>
                <c:pt idx="617">
                  <c:v>2.6627369394359688</c:v>
                </c:pt>
                <c:pt idx="618">
                  <c:v>2.6623528541714814</c:v>
                </c:pt>
                <c:pt idx="619">
                  <c:v>2.6628148832909635</c:v>
                </c:pt>
                <c:pt idx="620">
                  <c:v>2.6625837762884212</c:v>
                </c:pt>
                <c:pt idx="621">
                  <c:v>2.6621996303142326</c:v>
                </c:pt>
                <c:pt idx="622">
                  <c:v>2.6619685767097963</c:v>
                </c:pt>
                <c:pt idx="623">
                  <c:v>2.6636615811373097</c:v>
                </c:pt>
                <c:pt idx="624">
                  <c:v>2.6638927415626443</c:v>
                </c:pt>
                <c:pt idx="625">
                  <c:v>2.663277097296048</c:v>
                </c:pt>
                <c:pt idx="626">
                  <c:v>2.6628927911275411</c:v>
                </c:pt>
                <c:pt idx="627">
                  <c:v>2.662277662277662</c:v>
                </c:pt>
                <c:pt idx="628">
                  <c:v>2.6620466620466616</c:v>
                </c:pt>
                <c:pt idx="629">
                  <c:v>2.6622776622776616</c:v>
                </c:pt>
                <c:pt idx="630">
                  <c:v>2.6618156618156621</c:v>
                </c:pt>
                <c:pt idx="631">
                  <c:v>2.6621996303142326</c:v>
                </c:pt>
                <c:pt idx="632">
                  <c:v>2.6619685767097963</c:v>
                </c:pt>
                <c:pt idx="633">
                  <c:v>2.6625837762884212</c:v>
                </c:pt>
                <c:pt idx="634">
                  <c:v>2.6629682847896441</c:v>
                </c:pt>
                <c:pt idx="635">
                  <c:v>2.6631213872832364</c:v>
                </c:pt>
                <c:pt idx="636">
                  <c:v>2.661812297734627</c:v>
                </c:pt>
                <c:pt idx="637">
                  <c:v>2.662658959537572</c:v>
                </c:pt>
                <c:pt idx="638">
                  <c:v>2.6628901734104042</c:v>
                </c:pt>
                <c:pt idx="639">
                  <c:v>2.6631213872832364</c:v>
                </c:pt>
                <c:pt idx="640">
                  <c:v>2.6628901734104042</c:v>
                </c:pt>
                <c:pt idx="641">
                  <c:v>2.6632747456059205</c:v>
                </c:pt>
                <c:pt idx="642">
                  <c:v>2.6630434782608692</c:v>
                </c:pt>
                <c:pt idx="643">
                  <c:v>2.6632747456059205</c:v>
                </c:pt>
                <c:pt idx="644">
                  <c:v>2.6627369394359683</c:v>
                </c:pt>
                <c:pt idx="645">
                  <c:v>2.6626617375231052</c:v>
                </c:pt>
                <c:pt idx="646">
                  <c:v>2.6620466620466616</c:v>
                </c:pt>
                <c:pt idx="647">
                  <c:v>2.6621996303142326</c:v>
                </c:pt>
                <c:pt idx="648">
                  <c:v>2.6628148832909635</c:v>
                </c:pt>
                <c:pt idx="649">
                  <c:v>2.6630459902935057</c:v>
                </c:pt>
                <c:pt idx="650">
                  <c:v>2.6635839999999997</c:v>
                </c:pt>
                <c:pt idx="651">
                  <c:v>2.6635839999999997</c:v>
                </c:pt>
                <c:pt idx="652">
                  <c:v>2.6631213872832364</c:v>
                </c:pt>
                <c:pt idx="653">
                  <c:v>2.6633526011560691</c:v>
                </c:pt>
                <c:pt idx="654">
                  <c:v>2.6629682847896441</c:v>
                </c:pt>
                <c:pt idx="655">
                  <c:v>2.6627369394359688</c:v>
                </c:pt>
                <c:pt idx="656">
                  <c:v>2.6623528541714814</c:v>
                </c:pt>
                <c:pt idx="657">
                  <c:v>2.6630459902935057</c:v>
                </c:pt>
                <c:pt idx="658">
                  <c:v>2.6626617375231052</c:v>
                </c:pt>
                <c:pt idx="659">
                  <c:v>2.6625837762884212</c:v>
                </c:pt>
                <c:pt idx="660">
                  <c:v>2.6628901734104042</c:v>
                </c:pt>
                <c:pt idx="661">
                  <c:v>2.6620434581599635</c:v>
                </c:pt>
                <c:pt idx="662">
                  <c:v>2.6620434581599635</c:v>
                </c:pt>
                <c:pt idx="663">
                  <c:v>2.6627369394359688</c:v>
                </c:pt>
                <c:pt idx="664">
                  <c:v>2.6623528541714814</c:v>
                </c:pt>
                <c:pt idx="665">
                  <c:v>2.6625057790106332</c:v>
                </c:pt>
                <c:pt idx="666">
                  <c:v>2.6630434782608692</c:v>
                </c:pt>
                <c:pt idx="667">
                  <c:v>2.6630434782608692</c:v>
                </c:pt>
                <c:pt idx="668">
                  <c:v>2.6628901734104042</c:v>
                </c:pt>
                <c:pt idx="669">
                  <c:v>2.6633526011560691</c:v>
                </c:pt>
                <c:pt idx="670">
                  <c:v>2.6637372802960222</c:v>
                </c:pt>
                <c:pt idx="671">
                  <c:v>2.6641221374045805</c:v>
                </c:pt>
                <c:pt idx="672">
                  <c:v>2.6637372802960222</c:v>
                </c:pt>
                <c:pt idx="673">
                  <c:v>2.6628148832909635</c:v>
                </c:pt>
                <c:pt idx="674">
                  <c:v>2.6626617375231052</c:v>
                </c:pt>
                <c:pt idx="675">
                  <c:v>2.663277097296048</c:v>
                </c:pt>
                <c:pt idx="676">
                  <c:v>2.6634304207119741</c:v>
                </c:pt>
                <c:pt idx="677">
                  <c:v>2.6623528541714814</c:v>
                </c:pt>
                <c:pt idx="678">
                  <c:v>2.6617377079482436</c:v>
                </c:pt>
                <c:pt idx="679">
                  <c:v>2.6623528541714814</c:v>
                </c:pt>
                <c:pt idx="680">
                  <c:v>2.6621996303142326</c:v>
                </c:pt>
                <c:pt idx="681">
                  <c:v>2.6618156618156612</c:v>
                </c:pt>
                <c:pt idx="682">
                  <c:v>2.662124896073903</c:v>
                </c:pt>
                <c:pt idx="683">
                  <c:v>2.6627398475398478</c:v>
                </c:pt>
                <c:pt idx="684">
                  <c:v>2.6624306839186689</c:v>
                </c:pt>
                <c:pt idx="685">
                  <c:v>2.6630459902935057</c:v>
                </c:pt>
                <c:pt idx="686">
                  <c:v>2.6628148832909635</c:v>
                </c:pt>
                <c:pt idx="687">
                  <c:v>2.6631992602866386</c:v>
                </c:pt>
                <c:pt idx="688">
                  <c:v>2.6645847790885964</c:v>
                </c:pt>
                <c:pt idx="689">
                  <c:v>2.6641221374045805</c:v>
                </c:pt>
                <c:pt idx="690">
                  <c:v>2.663968547641073</c:v>
                </c:pt>
                <c:pt idx="691">
                  <c:v>2.6633526011560691</c:v>
                </c:pt>
                <c:pt idx="692">
                  <c:v>2.6629682847896441</c:v>
                </c:pt>
                <c:pt idx="693">
                  <c:v>2.6623528541714814</c:v>
                </c:pt>
                <c:pt idx="694">
                  <c:v>2.6618904552807949</c:v>
                </c:pt>
                <c:pt idx="695">
                  <c:v>2.6627369394359688</c:v>
                </c:pt>
                <c:pt idx="696">
                  <c:v>2.6622746185852981</c:v>
                </c:pt>
                <c:pt idx="697">
                  <c:v>2.6627369394359683</c:v>
                </c:pt>
                <c:pt idx="698">
                  <c:v>2.6625837762884212</c:v>
                </c:pt>
                <c:pt idx="699">
                  <c:v>2.6631213872832364</c:v>
                </c:pt>
                <c:pt idx="700">
                  <c:v>2.6635060129509713</c:v>
                </c:pt>
                <c:pt idx="701">
                  <c:v>2.6635839999999997</c:v>
                </c:pt>
                <c:pt idx="702">
                  <c:v>2.6636615811373088</c:v>
                </c:pt>
                <c:pt idx="703">
                  <c:v>2.663277097296048</c:v>
                </c:pt>
                <c:pt idx="704">
                  <c:v>2.6634304207119741</c:v>
                </c:pt>
                <c:pt idx="705">
                  <c:v>2.663277097296048</c:v>
                </c:pt>
                <c:pt idx="706">
                  <c:v>2.6631238447319774</c:v>
                </c:pt>
                <c:pt idx="707">
                  <c:v>2.6628148832909635</c:v>
                </c:pt>
                <c:pt idx="708">
                  <c:v>2.6627369394359688</c:v>
                </c:pt>
                <c:pt idx="709">
                  <c:v>2.6621215622833372</c:v>
                </c:pt>
                <c:pt idx="710">
                  <c:v>2.6618904552807949</c:v>
                </c:pt>
                <c:pt idx="711">
                  <c:v>2.6623528541714814</c:v>
                </c:pt>
                <c:pt idx="712">
                  <c:v>2.6623528541714814</c:v>
                </c:pt>
                <c:pt idx="713">
                  <c:v>2.6625837762884212</c:v>
                </c:pt>
                <c:pt idx="714">
                  <c:v>2.6625837762884212</c:v>
                </c:pt>
                <c:pt idx="715">
                  <c:v>2.6623528541714814</c:v>
                </c:pt>
                <c:pt idx="716">
                  <c:v>2.6618904552807949</c:v>
                </c:pt>
                <c:pt idx="717">
                  <c:v>2.6627369394359683</c:v>
                </c:pt>
                <c:pt idx="718">
                  <c:v>2.663968547641073</c:v>
                </c:pt>
                <c:pt idx="719">
                  <c:v>2.6631213872832369</c:v>
                </c:pt>
                <c:pt idx="720">
                  <c:v>2.663968547641073</c:v>
                </c:pt>
                <c:pt idx="721">
                  <c:v>2.6633526011560691</c:v>
                </c:pt>
                <c:pt idx="722">
                  <c:v>2.6633526011560691</c:v>
                </c:pt>
                <c:pt idx="723">
                  <c:v>2.663968547641073</c:v>
                </c:pt>
                <c:pt idx="724">
                  <c:v>2.662658959537572</c:v>
                </c:pt>
                <c:pt idx="725">
                  <c:v>2.6636594957205637</c:v>
                </c:pt>
                <c:pt idx="726">
                  <c:v>2.6630434782608696</c:v>
                </c:pt>
                <c:pt idx="727">
                  <c:v>2.6635060129509718</c:v>
                </c:pt>
                <c:pt idx="728">
                  <c:v>2.6627369394359683</c:v>
                </c:pt>
                <c:pt idx="729">
                  <c:v>2.6634304207119732</c:v>
                </c:pt>
                <c:pt idx="730">
                  <c:v>2.6633526011560691</c:v>
                </c:pt>
                <c:pt idx="731">
                  <c:v>2.6632747456059205</c:v>
                </c:pt>
                <c:pt idx="732">
                  <c:v>2.6622746185852977</c:v>
                </c:pt>
                <c:pt idx="733">
                  <c:v>2.6625057790106328</c:v>
                </c:pt>
                <c:pt idx="734">
                  <c:v>2.6628901734104042</c:v>
                </c:pt>
                <c:pt idx="735">
                  <c:v>2.6627369394359688</c:v>
                </c:pt>
                <c:pt idx="736">
                  <c:v>2.6626617375231052</c:v>
                </c:pt>
                <c:pt idx="737">
                  <c:v>2.6618156618156621</c:v>
                </c:pt>
                <c:pt idx="738">
                  <c:v>2.6618156618156621</c:v>
                </c:pt>
                <c:pt idx="739">
                  <c:v>2.662277662277662</c:v>
                </c:pt>
                <c:pt idx="740">
                  <c:v>2.6612009237875287</c:v>
                </c:pt>
                <c:pt idx="741">
                  <c:v>2.6615846615846608</c:v>
                </c:pt>
                <c:pt idx="742">
                  <c:v>2.6621215622833372</c:v>
                </c:pt>
                <c:pt idx="743">
                  <c:v>2.6616593482782527</c:v>
                </c:pt>
                <c:pt idx="744">
                  <c:v>2.6616593482782527</c:v>
                </c:pt>
                <c:pt idx="745">
                  <c:v>2.6628901734104042</c:v>
                </c:pt>
                <c:pt idx="746">
                  <c:v>2.6637372802960222</c:v>
                </c:pt>
                <c:pt idx="747">
                  <c:v>2.6632747456059205</c:v>
                </c:pt>
                <c:pt idx="748">
                  <c:v>2.6628122109158188</c:v>
                </c:pt>
                <c:pt idx="749">
                  <c:v>2.6637372802960222</c:v>
                </c:pt>
                <c:pt idx="750">
                  <c:v>2.6637372802960226</c:v>
                </c:pt>
                <c:pt idx="751">
                  <c:v>2.6635060129509713</c:v>
                </c:pt>
                <c:pt idx="752">
                  <c:v>2.6628901734104042</c:v>
                </c:pt>
                <c:pt idx="753">
                  <c:v>2.6625057790106328</c:v>
                </c:pt>
                <c:pt idx="754">
                  <c:v>2.6627369394359683</c:v>
                </c:pt>
                <c:pt idx="755">
                  <c:v>2.6628901734104047</c:v>
                </c:pt>
                <c:pt idx="756">
                  <c:v>2.6632747456059205</c:v>
                </c:pt>
                <c:pt idx="757">
                  <c:v>2.6632747456059205</c:v>
                </c:pt>
                <c:pt idx="758">
                  <c:v>2.6633526011560691</c:v>
                </c:pt>
                <c:pt idx="759">
                  <c:v>2.6622746185852977</c:v>
                </c:pt>
                <c:pt idx="760">
                  <c:v>2.6624277456647394</c:v>
                </c:pt>
                <c:pt idx="761">
                  <c:v>2.6614282412757109</c:v>
                </c:pt>
                <c:pt idx="762">
                  <c:v>2.6621215622833372</c:v>
                </c:pt>
                <c:pt idx="763">
                  <c:v>2.6627369394359683</c:v>
                </c:pt>
                <c:pt idx="764">
                  <c:v>2.6622746185852977</c:v>
                </c:pt>
                <c:pt idx="765">
                  <c:v>2.662658959537572</c:v>
                </c:pt>
                <c:pt idx="766">
                  <c:v>2.6628122109158188</c:v>
                </c:pt>
                <c:pt idx="767">
                  <c:v>2.6625057790106332</c:v>
                </c:pt>
                <c:pt idx="768">
                  <c:v>2.6627369394359683</c:v>
                </c:pt>
                <c:pt idx="769">
                  <c:v>2.6631213872832364</c:v>
                </c:pt>
                <c:pt idx="770">
                  <c:v>2.6634304207119737</c:v>
                </c:pt>
                <c:pt idx="771">
                  <c:v>2.6632770972960484</c:v>
                </c:pt>
                <c:pt idx="772">
                  <c:v>2.6626617375231052</c:v>
                </c:pt>
                <c:pt idx="773">
                  <c:v>2.6620466620466616</c:v>
                </c:pt>
                <c:pt idx="774">
                  <c:v>2.6615102285846222</c:v>
                </c:pt>
                <c:pt idx="775">
                  <c:v>2.66189376443418</c:v>
                </c:pt>
                <c:pt idx="776">
                  <c:v>2.6620466620466621</c:v>
                </c:pt>
                <c:pt idx="777">
                  <c:v>2.6625837762884212</c:v>
                </c:pt>
                <c:pt idx="778">
                  <c:v>2.6631213872832369</c:v>
                </c:pt>
                <c:pt idx="779">
                  <c:v>2.6627369394359683</c:v>
                </c:pt>
                <c:pt idx="780">
                  <c:v>2.6631213872832364</c:v>
                </c:pt>
                <c:pt idx="781">
                  <c:v>2.6630434782608692</c:v>
                </c:pt>
                <c:pt idx="782">
                  <c:v>2.661965502890173</c:v>
                </c:pt>
                <c:pt idx="783">
                  <c:v>2.661812297734627</c:v>
                </c:pt>
                <c:pt idx="784">
                  <c:v>2.6625057790106328</c:v>
                </c:pt>
                <c:pt idx="785">
                  <c:v>2.6618904552807949</c:v>
                </c:pt>
                <c:pt idx="786">
                  <c:v>2.6621215622833372</c:v>
                </c:pt>
                <c:pt idx="787">
                  <c:v>2.6615846615846608</c:v>
                </c:pt>
                <c:pt idx="788">
                  <c:v>2.6625837762884212</c:v>
                </c:pt>
                <c:pt idx="789">
                  <c:v>2.6629682847896441</c:v>
                </c:pt>
                <c:pt idx="790">
                  <c:v>2.6629682847896441</c:v>
                </c:pt>
                <c:pt idx="791">
                  <c:v>2.662658959537572</c:v>
                </c:pt>
                <c:pt idx="792">
                  <c:v>2.6630434782608692</c:v>
                </c:pt>
                <c:pt idx="793">
                  <c:v>2.6642757982415546</c:v>
                </c:pt>
                <c:pt idx="794">
                  <c:v>2.6641221374045796</c:v>
                </c:pt>
                <c:pt idx="795">
                  <c:v>2.6633526011560691</c:v>
                </c:pt>
                <c:pt idx="796">
                  <c:v>2.6625057790106328</c:v>
                </c:pt>
                <c:pt idx="797">
                  <c:v>2.6621215622833372</c:v>
                </c:pt>
                <c:pt idx="798">
                  <c:v>2.6620466620466621</c:v>
                </c:pt>
                <c:pt idx="799">
                  <c:v>2.66189376443418</c:v>
                </c:pt>
                <c:pt idx="800">
                  <c:v>2.6618156618156621</c:v>
                </c:pt>
                <c:pt idx="801">
                  <c:v>2.6629682847896441</c:v>
                </c:pt>
                <c:pt idx="802">
                  <c:v>2.663199260286639</c:v>
                </c:pt>
                <c:pt idx="803">
                  <c:v>2.6623528541714814</c:v>
                </c:pt>
                <c:pt idx="804">
                  <c:v>2.6635839999999997</c:v>
                </c:pt>
                <c:pt idx="805">
                  <c:v>2.6629682847896436</c:v>
                </c:pt>
                <c:pt idx="806">
                  <c:v>2.6625057790106328</c:v>
                </c:pt>
                <c:pt idx="807">
                  <c:v>2.6631213872832369</c:v>
                </c:pt>
                <c:pt idx="808">
                  <c:v>2.6629680998613039</c:v>
                </c:pt>
                <c:pt idx="809">
                  <c:v>2.6637372802960226</c:v>
                </c:pt>
                <c:pt idx="810">
                  <c:v>2.662658959537572</c:v>
                </c:pt>
                <c:pt idx="811">
                  <c:v>2.662658959537572</c:v>
                </c:pt>
                <c:pt idx="812">
                  <c:v>2.6628901734104042</c:v>
                </c:pt>
                <c:pt idx="813">
                  <c:v>2.6622746185852981</c:v>
                </c:pt>
                <c:pt idx="814">
                  <c:v>2.6620434581599635</c:v>
                </c:pt>
                <c:pt idx="815">
                  <c:v>2.6620434581599635</c:v>
                </c:pt>
                <c:pt idx="816">
                  <c:v>2.662658959537572</c:v>
                </c:pt>
                <c:pt idx="817">
                  <c:v>2.6628901734104042</c:v>
                </c:pt>
                <c:pt idx="818">
                  <c:v>2.6630434782608692</c:v>
                </c:pt>
                <c:pt idx="819">
                  <c:v>2.6629655331945403</c:v>
                </c:pt>
                <c:pt idx="820">
                  <c:v>2.6629655331945403</c:v>
                </c:pt>
                <c:pt idx="821">
                  <c:v>2.6632747456059205</c:v>
                </c:pt>
                <c:pt idx="822">
                  <c:v>2.6621965317919072</c:v>
                </c:pt>
                <c:pt idx="823">
                  <c:v>2.6621965317919072</c:v>
                </c:pt>
                <c:pt idx="824">
                  <c:v>2.662658959537572</c:v>
                </c:pt>
                <c:pt idx="825">
                  <c:v>2.6627369394359688</c:v>
                </c:pt>
                <c:pt idx="826">
                  <c:v>2.6625057790106332</c:v>
                </c:pt>
                <c:pt idx="827">
                  <c:v>2.6614282412757109</c:v>
                </c:pt>
                <c:pt idx="828">
                  <c:v>2.6620434581599626</c:v>
                </c:pt>
                <c:pt idx="829">
                  <c:v>2.6618904552807954</c:v>
                </c:pt>
                <c:pt idx="830">
                  <c:v>2.6633526011560691</c:v>
                </c:pt>
                <c:pt idx="831">
                  <c:v>2.6622746185852977</c:v>
                </c:pt>
                <c:pt idx="832">
                  <c:v>2.662658959537572</c:v>
                </c:pt>
                <c:pt idx="833">
                  <c:v>2.6630434782608696</c:v>
                </c:pt>
                <c:pt idx="834">
                  <c:v>2.6630434782608696</c:v>
                </c:pt>
                <c:pt idx="835">
                  <c:v>2.6621965317919072</c:v>
                </c:pt>
                <c:pt idx="836">
                  <c:v>2.6630434782608692</c:v>
                </c:pt>
                <c:pt idx="837">
                  <c:v>2.6630434782608692</c:v>
                </c:pt>
                <c:pt idx="838">
                  <c:v>2.6625811285846437</c:v>
                </c:pt>
                <c:pt idx="839">
                  <c:v>2.6630434782608692</c:v>
                </c:pt>
                <c:pt idx="840">
                  <c:v>2.6629682847896436</c:v>
                </c:pt>
                <c:pt idx="841">
                  <c:v>2.6625837762884212</c:v>
                </c:pt>
                <c:pt idx="842">
                  <c:v>2.6621996303142326</c:v>
                </c:pt>
                <c:pt idx="843">
                  <c:v>2.6625837762884212</c:v>
                </c:pt>
                <c:pt idx="844">
                  <c:v>2.6624306839186689</c:v>
                </c:pt>
                <c:pt idx="845">
                  <c:v>2.6618156618156621</c:v>
                </c:pt>
                <c:pt idx="846">
                  <c:v>2.6615846615846612</c:v>
                </c:pt>
                <c:pt idx="847">
                  <c:v>2.6623528541714814</c:v>
                </c:pt>
                <c:pt idx="848">
                  <c:v>2.6620434581599626</c:v>
                </c:pt>
                <c:pt idx="849">
                  <c:v>2.6628122109158188</c:v>
                </c:pt>
                <c:pt idx="850">
                  <c:v>2.6632747456059205</c:v>
                </c:pt>
                <c:pt idx="851">
                  <c:v>2.6630434782608692</c:v>
                </c:pt>
                <c:pt idx="852">
                  <c:v>2.662658959537572</c:v>
                </c:pt>
                <c:pt idx="853">
                  <c:v>2.6625057790106328</c:v>
                </c:pt>
                <c:pt idx="854">
                  <c:v>2.6628901734104042</c:v>
                </c:pt>
                <c:pt idx="855">
                  <c:v>2.6623528541714814</c:v>
                </c:pt>
                <c:pt idx="856">
                  <c:v>2.6613536613536608</c:v>
                </c:pt>
                <c:pt idx="857">
                  <c:v>2.6612754158964878</c:v>
                </c:pt>
                <c:pt idx="858">
                  <c:v>2.6625057790106332</c:v>
                </c:pt>
                <c:pt idx="859">
                  <c:v>2.662658959537572</c:v>
                </c:pt>
                <c:pt idx="860">
                  <c:v>2.6630434782608692</c:v>
                </c:pt>
                <c:pt idx="861">
                  <c:v>2.6625057790106328</c:v>
                </c:pt>
                <c:pt idx="862">
                  <c:v>2.6631213872832369</c:v>
                </c:pt>
                <c:pt idx="863">
                  <c:v>2.6631213872832364</c:v>
                </c:pt>
                <c:pt idx="864">
                  <c:v>2.6625837762884212</c:v>
                </c:pt>
                <c:pt idx="865">
                  <c:v>2.6624306839186689</c:v>
                </c:pt>
                <c:pt idx="866">
                  <c:v>2.6620466620466621</c:v>
                </c:pt>
                <c:pt idx="867">
                  <c:v>2.6618156618156621</c:v>
                </c:pt>
                <c:pt idx="868">
                  <c:v>2.6625837762884212</c:v>
                </c:pt>
                <c:pt idx="869">
                  <c:v>2.6627369394359683</c:v>
                </c:pt>
                <c:pt idx="870">
                  <c:v>2.6633526011560691</c:v>
                </c:pt>
                <c:pt idx="871">
                  <c:v>2.6631213872832364</c:v>
                </c:pt>
                <c:pt idx="872">
                  <c:v>2.6627369394359683</c:v>
                </c:pt>
                <c:pt idx="873">
                  <c:v>2.6618904552807949</c:v>
                </c:pt>
                <c:pt idx="874">
                  <c:v>2.6625837762884212</c:v>
                </c:pt>
                <c:pt idx="875">
                  <c:v>2.6628148832909635</c:v>
                </c:pt>
                <c:pt idx="876">
                  <c:v>2.6624306839186689</c:v>
                </c:pt>
                <c:pt idx="877">
                  <c:v>2.6619685767097963</c:v>
                </c:pt>
                <c:pt idx="878">
                  <c:v>2.6621215622833372</c:v>
                </c:pt>
                <c:pt idx="879">
                  <c:v>2.6625057790106328</c:v>
                </c:pt>
                <c:pt idx="880">
                  <c:v>2.662658959537572</c:v>
                </c:pt>
                <c:pt idx="881">
                  <c:v>2.662658959537572</c:v>
                </c:pt>
                <c:pt idx="882">
                  <c:v>2.6635839999999997</c:v>
                </c:pt>
                <c:pt idx="883">
                  <c:v>2.6621996303142326</c:v>
                </c:pt>
                <c:pt idx="884">
                  <c:v>2.6624306839186689</c:v>
                </c:pt>
                <c:pt idx="885">
                  <c:v>2.6628148832909635</c:v>
                </c:pt>
                <c:pt idx="886">
                  <c:v>2.6623528541714814</c:v>
                </c:pt>
                <c:pt idx="887">
                  <c:v>2.6629682847896441</c:v>
                </c:pt>
                <c:pt idx="888">
                  <c:v>2.6635838150289017</c:v>
                </c:pt>
                <c:pt idx="889">
                  <c:v>2.6633526011560691</c:v>
                </c:pt>
                <c:pt idx="890">
                  <c:v>2.6625057790106328</c:v>
                </c:pt>
                <c:pt idx="891">
                  <c:v>2.6621215622833372</c:v>
                </c:pt>
                <c:pt idx="892">
                  <c:v>2.6623528541714814</c:v>
                </c:pt>
                <c:pt idx="893">
                  <c:v>2.6618904552807949</c:v>
                </c:pt>
                <c:pt idx="894">
                  <c:v>2.6621965317919072</c:v>
                </c:pt>
                <c:pt idx="895">
                  <c:v>2.6621965317919072</c:v>
                </c:pt>
                <c:pt idx="896">
                  <c:v>2.6628122109158188</c:v>
                </c:pt>
                <c:pt idx="897">
                  <c:v>2.6634281748785562</c:v>
                </c:pt>
                <c:pt idx="898">
                  <c:v>2.6634281748785567</c:v>
                </c:pt>
                <c:pt idx="899">
                  <c:v>2.6631970390932223</c:v>
                </c:pt>
                <c:pt idx="900">
                  <c:v>2.6628122109158188</c:v>
                </c:pt>
                <c:pt idx="901">
                  <c:v>2.6622746185852981</c:v>
                </c:pt>
                <c:pt idx="902">
                  <c:v>2.6621215622833372</c:v>
                </c:pt>
                <c:pt idx="903">
                  <c:v>2.6633526011560691</c:v>
                </c:pt>
                <c:pt idx="904">
                  <c:v>2.6628901734104042</c:v>
                </c:pt>
                <c:pt idx="905">
                  <c:v>2.6632747456059205</c:v>
                </c:pt>
                <c:pt idx="906">
                  <c:v>2.662658959537572</c:v>
                </c:pt>
                <c:pt idx="907">
                  <c:v>2.6618904552807949</c:v>
                </c:pt>
                <c:pt idx="908">
                  <c:v>2.6616593482782527</c:v>
                </c:pt>
                <c:pt idx="909">
                  <c:v>2.661812297734627</c:v>
                </c:pt>
                <c:pt idx="910">
                  <c:v>2.6625057790106328</c:v>
                </c:pt>
                <c:pt idx="911">
                  <c:v>2.6629682847896436</c:v>
                </c:pt>
                <c:pt idx="912">
                  <c:v>2.6635060129509713</c:v>
                </c:pt>
                <c:pt idx="913">
                  <c:v>2.6625057790106328</c:v>
                </c:pt>
                <c:pt idx="914">
                  <c:v>2.6625837762884212</c:v>
                </c:pt>
                <c:pt idx="915">
                  <c:v>2.6621996303142326</c:v>
                </c:pt>
                <c:pt idx="916">
                  <c:v>2.6615846615846612</c:v>
                </c:pt>
                <c:pt idx="917">
                  <c:v>2.6625086625086625</c:v>
                </c:pt>
                <c:pt idx="918">
                  <c:v>2.6630459902935057</c:v>
                </c:pt>
                <c:pt idx="919">
                  <c:v>2.662658959537572</c:v>
                </c:pt>
                <c:pt idx="920">
                  <c:v>2.6628901734104042</c:v>
                </c:pt>
                <c:pt idx="921">
                  <c:v>2.663968547641073</c:v>
                </c:pt>
                <c:pt idx="922">
                  <c:v>2.6637372802960226</c:v>
                </c:pt>
                <c:pt idx="923">
                  <c:v>2.6621965317919072</c:v>
                </c:pt>
                <c:pt idx="924">
                  <c:v>2.6629655331945403</c:v>
                </c:pt>
                <c:pt idx="925">
                  <c:v>2.6629655331945403</c:v>
                </c:pt>
                <c:pt idx="926">
                  <c:v>2.6631970390932223</c:v>
                </c:pt>
                <c:pt idx="927">
                  <c:v>2.6628901734104042</c:v>
                </c:pt>
                <c:pt idx="928">
                  <c:v>2.6625057790106328</c:v>
                </c:pt>
                <c:pt idx="929">
                  <c:v>2.662658959537572</c:v>
                </c:pt>
                <c:pt idx="930">
                  <c:v>2.6627369394359683</c:v>
                </c:pt>
                <c:pt idx="931">
                  <c:v>2.6630459902935057</c:v>
                </c:pt>
                <c:pt idx="932">
                  <c:v>2.6624306839186689</c:v>
                </c:pt>
                <c:pt idx="933">
                  <c:v>2.6615846615846608</c:v>
                </c:pt>
                <c:pt idx="934">
                  <c:v>2.6623528541714814</c:v>
                </c:pt>
                <c:pt idx="935">
                  <c:v>2.6631992602866386</c:v>
                </c:pt>
                <c:pt idx="936">
                  <c:v>2.6631992602866386</c:v>
                </c:pt>
                <c:pt idx="937">
                  <c:v>2.6625057790106328</c:v>
                </c:pt>
                <c:pt idx="938">
                  <c:v>2.662658959537572</c:v>
                </c:pt>
                <c:pt idx="939">
                  <c:v>2.6633526011560691</c:v>
                </c:pt>
                <c:pt idx="940">
                  <c:v>2.6635838150289017</c:v>
                </c:pt>
                <c:pt idx="941">
                  <c:v>2.6627369394359683</c:v>
                </c:pt>
                <c:pt idx="942">
                  <c:v>2.6625057790106332</c:v>
                </c:pt>
                <c:pt idx="943">
                  <c:v>2.6627369394359688</c:v>
                </c:pt>
                <c:pt idx="944">
                  <c:v>2.6618156618156612</c:v>
                </c:pt>
                <c:pt idx="945">
                  <c:v>2.6620466620466616</c:v>
                </c:pt>
                <c:pt idx="946">
                  <c:v>2.6626617375231052</c:v>
                </c:pt>
                <c:pt idx="947">
                  <c:v>2.6615846615846612</c:v>
                </c:pt>
                <c:pt idx="948">
                  <c:v>2.6615846615846612</c:v>
                </c:pt>
                <c:pt idx="949">
                  <c:v>2.6615064695009241</c:v>
                </c:pt>
                <c:pt idx="950">
                  <c:v>2.6615064695009241</c:v>
                </c:pt>
                <c:pt idx="951">
                  <c:v>2.6620434581599635</c:v>
                </c:pt>
                <c:pt idx="952">
                  <c:v>2.6624277456647394</c:v>
                </c:pt>
                <c:pt idx="953">
                  <c:v>2.662658959537572</c:v>
                </c:pt>
                <c:pt idx="954">
                  <c:v>2.6634281748785562</c:v>
                </c:pt>
                <c:pt idx="955">
                  <c:v>2.6631970390932218</c:v>
                </c:pt>
                <c:pt idx="956">
                  <c:v>2.6635060129509718</c:v>
                </c:pt>
                <c:pt idx="957">
                  <c:v>2.663968547641073</c:v>
                </c:pt>
                <c:pt idx="958">
                  <c:v>2.6628901734104042</c:v>
                </c:pt>
                <c:pt idx="959">
                  <c:v>2.6635060129509718</c:v>
                </c:pt>
                <c:pt idx="960">
                  <c:v>2.6635060129509718</c:v>
                </c:pt>
                <c:pt idx="961">
                  <c:v>2.6631213872832364</c:v>
                </c:pt>
                <c:pt idx="962">
                  <c:v>2.6631213872832364</c:v>
                </c:pt>
                <c:pt idx="963">
                  <c:v>2.6628901734104042</c:v>
                </c:pt>
                <c:pt idx="964">
                  <c:v>2.6632747456059205</c:v>
                </c:pt>
                <c:pt idx="965">
                  <c:v>2.662658959537572</c:v>
                </c:pt>
                <c:pt idx="966">
                  <c:v>2.6622746185852977</c:v>
                </c:pt>
                <c:pt idx="967">
                  <c:v>2.6630434782608692</c:v>
                </c:pt>
                <c:pt idx="968">
                  <c:v>2.662658959537572</c:v>
                </c:pt>
                <c:pt idx="969">
                  <c:v>2.6630434782608692</c:v>
                </c:pt>
                <c:pt idx="970">
                  <c:v>2.6631970390932218</c:v>
                </c:pt>
                <c:pt idx="971">
                  <c:v>2.6623496762257166</c:v>
                </c:pt>
                <c:pt idx="972">
                  <c:v>2.661812297734627</c:v>
                </c:pt>
                <c:pt idx="973">
                  <c:v>2.6622746185852981</c:v>
                </c:pt>
                <c:pt idx="974">
                  <c:v>2.6625057790106332</c:v>
                </c:pt>
                <c:pt idx="975">
                  <c:v>2.6618904552807949</c:v>
                </c:pt>
                <c:pt idx="976">
                  <c:v>2.6627369394359688</c:v>
                </c:pt>
                <c:pt idx="977">
                  <c:v>2.6621215622833372</c:v>
                </c:pt>
                <c:pt idx="978">
                  <c:v>2.6611971342731682</c:v>
                </c:pt>
                <c:pt idx="979">
                  <c:v>2.6622746185852981</c:v>
                </c:pt>
                <c:pt idx="980">
                  <c:v>2.6622746185852981</c:v>
                </c:pt>
                <c:pt idx="981">
                  <c:v>2.6618122977346279</c:v>
                </c:pt>
                <c:pt idx="982">
                  <c:v>2.6622746185852981</c:v>
                </c:pt>
                <c:pt idx="983">
                  <c:v>2.6623528541714814</c:v>
                </c:pt>
                <c:pt idx="984">
                  <c:v>2.6621215622833372</c:v>
                </c:pt>
                <c:pt idx="985">
                  <c:v>2.6618904552807949</c:v>
                </c:pt>
                <c:pt idx="986">
                  <c:v>2.6625837762884212</c:v>
                </c:pt>
                <c:pt idx="987">
                  <c:v>2.6621215622833372</c:v>
                </c:pt>
                <c:pt idx="988">
                  <c:v>2.6620434581599626</c:v>
                </c:pt>
                <c:pt idx="989">
                  <c:v>2.6620434581599635</c:v>
                </c:pt>
                <c:pt idx="990">
                  <c:v>2.662658959537572</c:v>
                </c:pt>
                <c:pt idx="991">
                  <c:v>2.6637372802960222</c:v>
                </c:pt>
                <c:pt idx="992">
                  <c:v>2.6631213872832369</c:v>
                </c:pt>
                <c:pt idx="993">
                  <c:v>2.6630434782608692</c:v>
                </c:pt>
                <c:pt idx="994">
                  <c:v>2.6634281748785567</c:v>
                </c:pt>
                <c:pt idx="995">
                  <c:v>2.6638908165625725</c:v>
                </c:pt>
                <c:pt idx="996">
                  <c:v>2.6638908165625725</c:v>
                </c:pt>
                <c:pt idx="997">
                  <c:v>2.6638908165625721</c:v>
                </c:pt>
                <c:pt idx="998">
                  <c:v>2.6638908165625721</c:v>
                </c:pt>
                <c:pt idx="999">
                  <c:v>2.6632747456059205</c:v>
                </c:pt>
                <c:pt idx="1000">
                  <c:v>2.6620434581599626</c:v>
                </c:pt>
                <c:pt idx="1001">
                  <c:v>2.6624277456647394</c:v>
                </c:pt>
                <c:pt idx="1002">
                  <c:v>2.6618122977346279</c:v>
                </c:pt>
                <c:pt idx="1003">
                  <c:v>2.6628901734104042</c:v>
                </c:pt>
                <c:pt idx="1004">
                  <c:v>2.6621996303142326</c:v>
                </c:pt>
                <c:pt idx="1005">
                  <c:v>2.6621996303142326</c:v>
                </c:pt>
                <c:pt idx="1006">
                  <c:v>2.6615846615846608</c:v>
                </c:pt>
                <c:pt idx="1007">
                  <c:v>2.6616593482782527</c:v>
                </c:pt>
                <c:pt idx="1008">
                  <c:v>2.6630434782608692</c:v>
                </c:pt>
                <c:pt idx="1009">
                  <c:v>2.6629655331945408</c:v>
                </c:pt>
                <c:pt idx="1010">
                  <c:v>2.6631189264229524</c:v>
                </c:pt>
                <c:pt idx="1011">
                  <c:v>2.6629655331945403</c:v>
                </c:pt>
                <c:pt idx="1012">
                  <c:v>2.6630434782608692</c:v>
                </c:pt>
                <c:pt idx="1013">
                  <c:v>2.6629682847896441</c:v>
                </c:pt>
                <c:pt idx="1014">
                  <c:v>2.6629682847896441</c:v>
                </c:pt>
                <c:pt idx="1015">
                  <c:v>2.6621215622833372</c:v>
                </c:pt>
                <c:pt idx="1016">
                  <c:v>2.6616593482782527</c:v>
                </c:pt>
                <c:pt idx="1017">
                  <c:v>2.6616593482782527</c:v>
                </c:pt>
                <c:pt idx="1018">
                  <c:v>2.6625057790106332</c:v>
                </c:pt>
                <c:pt idx="1019">
                  <c:v>2.6627369394359688</c:v>
                </c:pt>
                <c:pt idx="1020">
                  <c:v>2.6629682847896441</c:v>
                </c:pt>
                <c:pt idx="1021">
                  <c:v>2.6623528541714814</c:v>
                </c:pt>
                <c:pt idx="1022">
                  <c:v>2.6623528541714814</c:v>
                </c:pt>
                <c:pt idx="1023">
                  <c:v>2.6621215622833372</c:v>
                </c:pt>
                <c:pt idx="1024">
                  <c:v>2.6623528541714814</c:v>
                </c:pt>
                <c:pt idx="1025">
                  <c:v>2.6623528541714814</c:v>
                </c:pt>
                <c:pt idx="1026">
                  <c:v>2.6623528541714814</c:v>
                </c:pt>
                <c:pt idx="1027">
                  <c:v>2.6621215622833372</c:v>
                </c:pt>
                <c:pt idx="1028">
                  <c:v>2.6623528541714814</c:v>
                </c:pt>
                <c:pt idx="1029">
                  <c:v>2.6628148832909635</c:v>
                </c:pt>
                <c:pt idx="1030">
                  <c:v>2.6625057790106332</c:v>
                </c:pt>
                <c:pt idx="1031">
                  <c:v>2.6622746185852977</c:v>
                </c:pt>
                <c:pt idx="1032">
                  <c:v>2.6622746185852977</c:v>
                </c:pt>
                <c:pt idx="1033">
                  <c:v>2.6632747456059205</c:v>
                </c:pt>
                <c:pt idx="1034">
                  <c:v>2.6628901734104042</c:v>
                </c:pt>
                <c:pt idx="1035">
                  <c:v>2.662658959537572</c:v>
                </c:pt>
                <c:pt idx="1036">
                  <c:v>2.6638908165625725</c:v>
                </c:pt>
                <c:pt idx="1037">
                  <c:v>2.663659495720565</c:v>
                </c:pt>
                <c:pt idx="1038">
                  <c:v>2.6631213872832364</c:v>
                </c:pt>
                <c:pt idx="1039">
                  <c:v>2.6623526692858799</c:v>
                </c:pt>
                <c:pt idx="1040">
                  <c:v>2.6627369394359683</c:v>
                </c:pt>
                <c:pt idx="1041">
                  <c:v>2.6619685767097963</c:v>
                </c:pt>
                <c:pt idx="1042">
                  <c:v>2.6621996303142326</c:v>
                </c:pt>
                <c:pt idx="1043">
                  <c:v>2.6618156618156621</c:v>
                </c:pt>
                <c:pt idx="1044">
                  <c:v>2.66189376443418</c:v>
                </c:pt>
                <c:pt idx="1045">
                  <c:v>2.6616628175519628</c:v>
                </c:pt>
                <c:pt idx="1046">
                  <c:v>2.662277662277662</c:v>
                </c:pt>
                <c:pt idx="1047">
                  <c:v>2.6626617375231052</c:v>
                </c:pt>
                <c:pt idx="1048">
                  <c:v>2.6625837762884212</c:v>
                </c:pt>
                <c:pt idx="1049">
                  <c:v>2.6619685767097963</c:v>
                </c:pt>
                <c:pt idx="1050">
                  <c:v>2.6615064695009241</c:v>
                </c:pt>
                <c:pt idx="1051">
                  <c:v>2.6611228459228458</c:v>
                </c:pt>
                <c:pt idx="1052">
                  <c:v>2.6614318706697455</c:v>
                </c:pt>
                <c:pt idx="1053">
                  <c:v>2.662277662277662</c:v>
                </c:pt>
                <c:pt idx="1054">
                  <c:v>2.6620466620466621</c:v>
                </c:pt>
                <c:pt idx="1055">
                  <c:v>2.6626617375231052</c:v>
                </c:pt>
                <c:pt idx="1056">
                  <c:v>2.6621996303142326</c:v>
                </c:pt>
                <c:pt idx="1057">
                  <c:v>2.6626617375231052</c:v>
                </c:pt>
                <c:pt idx="1058">
                  <c:v>2.6626617375231052</c:v>
                </c:pt>
                <c:pt idx="1059">
                  <c:v>2.6624306839186689</c:v>
                </c:pt>
                <c:pt idx="1060">
                  <c:v>2.6631994452149796</c:v>
                </c:pt>
                <c:pt idx="1061">
                  <c:v>2.6625839611740241</c:v>
                </c:pt>
                <c:pt idx="1062">
                  <c:v>2.6624306839186689</c:v>
                </c:pt>
                <c:pt idx="1063">
                  <c:v>2.662508662508662</c:v>
                </c:pt>
                <c:pt idx="1064">
                  <c:v>2.6630459902935057</c:v>
                </c:pt>
                <c:pt idx="1065">
                  <c:v>2.6630459902935057</c:v>
                </c:pt>
                <c:pt idx="1066">
                  <c:v>2.6625057790106332</c:v>
                </c:pt>
                <c:pt idx="1067">
                  <c:v>2.6630434782608692</c:v>
                </c:pt>
                <c:pt idx="1068">
                  <c:v>2.6638908165625725</c:v>
                </c:pt>
                <c:pt idx="1069">
                  <c:v>2.6628901734104047</c:v>
                </c:pt>
                <c:pt idx="1070">
                  <c:v>2.6631213872832369</c:v>
                </c:pt>
                <c:pt idx="1071">
                  <c:v>2.6629682847896436</c:v>
                </c:pt>
                <c:pt idx="1072">
                  <c:v>2.6629682847896436</c:v>
                </c:pt>
                <c:pt idx="1073">
                  <c:v>2.6628901734104042</c:v>
                </c:pt>
                <c:pt idx="1074">
                  <c:v>2.662658959537572</c:v>
                </c:pt>
                <c:pt idx="1075">
                  <c:v>2.6628901734104042</c:v>
                </c:pt>
                <c:pt idx="1076">
                  <c:v>2.6625057790106328</c:v>
                </c:pt>
                <c:pt idx="1077">
                  <c:v>2.6625057790106328</c:v>
                </c:pt>
                <c:pt idx="1078">
                  <c:v>2.6627369394359683</c:v>
                </c:pt>
                <c:pt idx="1079">
                  <c:v>2.6625837762884212</c:v>
                </c:pt>
                <c:pt idx="1080">
                  <c:v>2.6619685767097963</c:v>
                </c:pt>
                <c:pt idx="1081">
                  <c:v>2.6634304207119746</c:v>
                </c:pt>
                <c:pt idx="1082">
                  <c:v>2.6634304207119737</c:v>
                </c:pt>
                <c:pt idx="1083">
                  <c:v>2.6623528541714814</c:v>
                </c:pt>
                <c:pt idx="1084">
                  <c:v>2.6623528541714814</c:v>
                </c:pt>
                <c:pt idx="1085">
                  <c:v>2.6617377079482436</c:v>
                </c:pt>
                <c:pt idx="1086">
                  <c:v>2.6617377079482436</c:v>
                </c:pt>
                <c:pt idx="1087">
                  <c:v>2.6628148832909635</c:v>
                </c:pt>
                <c:pt idx="1088">
                  <c:v>2.6626617375231052</c:v>
                </c:pt>
                <c:pt idx="1089">
                  <c:v>2.6620466620466621</c:v>
                </c:pt>
                <c:pt idx="1090">
                  <c:v>2.6624306839186689</c:v>
                </c:pt>
                <c:pt idx="1091">
                  <c:v>2.6621215622833372</c:v>
                </c:pt>
                <c:pt idx="1092">
                  <c:v>2.6622746185852977</c:v>
                </c:pt>
                <c:pt idx="1093">
                  <c:v>2.6625057790106328</c:v>
                </c:pt>
                <c:pt idx="1094">
                  <c:v>2.6627369394359683</c:v>
                </c:pt>
                <c:pt idx="1095">
                  <c:v>2.6631992602866386</c:v>
                </c:pt>
                <c:pt idx="1096">
                  <c:v>2.6627369394359683</c:v>
                </c:pt>
                <c:pt idx="1097">
                  <c:v>2.6627369394359683</c:v>
                </c:pt>
                <c:pt idx="1098">
                  <c:v>2.6625837762884212</c:v>
                </c:pt>
                <c:pt idx="1099">
                  <c:v>2.6629682847896441</c:v>
                </c:pt>
                <c:pt idx="1100">
                  <c:v>2.6630459902935057</c:v>
                </c:pt>
                <c:pt idx="1101">
                  <c:v>2.6623528541714814</c:v>
                </c:pt>
                <c:pt idx="1102">
                  <c:v>2.6623528541714814</c:v>
                </c:pt>
                <c:pt idx="1103">
                  <c:v>2.6623528541714814</c:v>
                </c:pt>
                <c:pt idx="1104">
                  <c:v>2.6619685767097963</c:v>
                </c:pt>
                <c:pt idx="1105">
                  <c:v>2.6624306839186689</c:v>
                </c:pt>
                <c:pt idx="1106">
                  <c:v>2.6624306839186689</c:v>
                </c:pt>
                <c:pt idx="1107">
                  <c:v>2.6621996303142326</c:v>
                </c:pt>
                <c:pt idx="1108">
                  <c:v>2.6619685767097963</c:v>
                </c:pt>
                <c:pt idx="1109">
                  <c:v>2.6618904552807949</c:v>
                </c:pt>
                <c:pt idx="1110">
                  <c:v>2.6625057790106332</c:v>
                </c:pt>
                <c:pt idx="1111">
                  <c:v>2.6632747456059205</c:v>
                </c:pt>
                <c:pt idx="1112">
                  <c:v>2.6621965317919072</c:v>
                </c:pt>
                <c:pt idx="1113">
                  <c:v>2.6628122109158188</c:v>
                </c:pt>
                <c:pt idx="1114">
                  <c:v>2.6634281748785562</c:v>
                </c:pt>
                <c:pt idx="1115">
                  <c:v>2.6638908165625721</c:v>
                </c:pt>
                <c:pt idx="1116">
                  <c:v>2.6628901734104042</c:v>
                </c:pt>
                <c:pt idx="1117">
                  <c:v>2.6631213872832364</c:v>
                </c:pt>
                <c:pt idx="1118">
                  <c:v>2.6635839999999997</c:v>
                </c:pt>
                <c:pt idx="1119">
                  <c:v>2.6629682847896441</c:v>
                </c:pt>
                <c:pt idx="1120">
                  <c:v>2.6627369394359688</c:v>
                </c:pt>
                <c:pt idx="1121">
                  <c:v>2.6629682847896441</c:v>
                </c:pt>
                <c:pt idx="1122">
                  <c:v>2.6624306839186689</c:v>
                </c:pt>
                <c:pt idx="1123">
                  <c:v>2.6614318706697455</c:v>
                </c:pt>
                <c:pt idx="1124">
                  <c:v>2.6613536613536608</c:v>
                </c:pt>
                <c:pt idx="1125">
                  <c:v>2.6621215622833372</c:v>
                </c:pt>
                <c:pt idx="1126">
                  <c:v>2.6623528541714814</c:v>
                </c:pt>
                <c:pt idx="1127">
                  <c:v>2.6619685767097963</c:v>
                </c:pt>
                <c:pt idx="1128">
                  <c:v>2.6621215622833372</c:v>
                </c:pt>
                <c:pt idx="1129">
                  <c:v>2.6621215622833372</c:v>
                </c:pt>
                <c:pt idx="1130">
                  <c:v>2.6623528541714814</c:v>
                </c:pt>
                <c:pt idx="1131">
                  <c:v>2.6627369394359688</c:v>
                </c:pt>
                <c:pt idx="1132">
                  <c:v>2.6621215622833372</c:v>
                </c:pt>
                <c:pt idx="1133">
                  <c:v>2.6623526692858799</c:v>
                </c:pt>
                <c:pt idx="1134">
                  <c:v>2.6621215622833372</c:v>
                </c:pt>
                <c:pt idx="1135">
                  <c:v>2.6623526692858799</c:v>
                </c:pt>
                <c:pt idx="1136">
                  <c:v>2.6622746185852977</c:v>
                </c:pt>
                <c:pt idx="1137">
                  <c:v>2.6631213872832369</c:v>
                </c:pt>
                <c:pt idx="1138">
                  <c:v>2.6628901734104047</c:v>
                </c:pt>
                <c:pt idx="1139">
                  <c:v>2.662658959537572</c:v>
                </c:pt>
                <c:pt idx="1140">
                  <c:v>2.6628901734104042</c:v>
                </c:pt>
                <c:pt idx="1141">
                  <c:v>2.6625057790106332</c:v>
                </c:pt>
                <c:pt idx="1142">
                  <c:v>2.6625057790106332</c:v>
                </c:pt>
                <c:pt idx="1143">
                  <c:v>2.6621215622833372</c:v>
                </c:pt>
                <c:pt idx="1144">
                  <c:v>2.6621996303142326</c:v>
                </c:pt>
                <c:pt idx="1145">
                  <c:v>2.6619687615526804</c:v>
                </c:pt>
                <c:pt idx="1146">
                  <c:v>2.6617377079482436</c:v>
                </c:pt>
                <c:pt idx="1147">
                  <c:v>2.6616593482782527</c:v>
                </c:pt>
                <c:pt idx="1148">
                  <c:v>2.6614282412757109</c:v>
                </c:pt>
                <c:pt idx="1149">
                  <c:v>2.6620434581599635</c:v>
                </c:pt>
                <c:pt idx="1150">
                  <c:v>2.662658959537572</c:v>
                </c:pt>
                <c:pt idx="1151">
                  <c:v>2.6622746185852981</c:v>
                </c:pt>
                <c:pt idx="1152">
                  <c:v>2.6618904552807949</c:v>
                </c:pt>
                <c:pt idx="1153">
                  <c:v>2.662658959537572</c:v>
                </c:pt>
                <c:pt idx="1154">
                  <c:v>2.6622746185852986</c:v>
                </c:pt>
                <c:pt idx="1155">
                  <c:v>2.661812297734627</c:v>
                </c:pt>
                <c:pt idx="1156">
                  <c:v>2.662658959537572</c:v>
                </c:pt>
                <c:pt idx="1157">
                  <c:v>2.6625837762884212</c:v>
                </c:pt>
                <c:pt idx="1158">
                  <c:v>2.6628148832909635</c:v>
                </c:pt>
                <c:pt idx="1159">
                  <c:v>2.6628148832909635</c:v>
                </c:pt>
                <c:pt idx="1160">
                  <c:v>2.6630459902935057</c:v>
                </c:pt>
                <c:pt idx="1161">
                  <c:v>2.6625837762884212</c:v>
                </c:pt>
                <c:pt idx="1162">
                  <c:v>2.6627369394359683</c:v>
                </c:pt>
                <c:pt idx="1163">
                  <c:v>2.6631213872832369</c:v>
                </c:pt>
                <c:pt idx="1164">
                  <c:v>2.6628901734104042</c:v>
                </c:pt>
                <c:pt idx="1165">
                  <c:v>2.6622746185852977</c:v>
                </c:pt>
                <c:pt idx="1166">
                  <c:v>2.6615064695009241</c:v>
                </c:pt>
                <c:pt idx="1167">
                  <c:v>2.6619685767097963</c:v>
                </c:pt>
                <c:pt idx="1168">
                  <c:v>2.6625837762884212</c:v>
                </c:pt>
                <c:pt idx="1169">
                  <c:v>2.6618904552807949</c:v>
                </c:pt>
                <c:pt idx="1170">
                  <c:v>2.6611971342731682</c:v>
                </c:pt>
                <c:pt idx="1171">
                  <c:v>2.6609660272706264</c:v>
                </c:pt>
                <c:pt idx="1172">
                  <c:v>2.6624277456647394</c:v>
                </c:pt>
                <c:pt idx="1173">
                  <c:v>2.6628122109158188</c:v>
                </c:pt>
                <c:pt idx="1174">
                  <c:v>2.6625811285846437</c:v>
                </c:pt>
                <c:pt idx="1175">
                  <c:v>2.6631970390932218</c:v>
                </c:pt>
                <c:pt idx="1176">
                  <c:v>2.6630434782608696</c:v>
                </c:pt>
                <c:pt idx="1177">
                  <c:v>2.6630434782608692</c:v>
                </c:pt>
                <c:pt idx="1178">
                  <c:v>2.6640444238778342</c:v>
                </c:pt>
                <c:pt idx="1179">
                  <c:v>2.6631213872832369</c:v>
                </c:pt>
                <c:pt idx="1180">
                  <c:v>2.6625839611740241</c:v>
                </c:pt>
                <c:pt idx="1181">
                  <c:v>2.6621996303142326</c:v>
                </c:pt>
                <c:pt idx="1182">
                  <c:v>2.6625837762884212</c:v>
                </c:pt>
                <c:pt idx="1183">
                  <c:v>2.6623528541714814</c:v>
                </c:pt>
                <c:pt idx="1184">
                  <c:v>2.6627369394359688</c:v>
                </c:pt>
                <c:pt idx="1185">
                  <c:v>2.6622746185852981</c:v>
                </c:pt>
                <c:pt idx="1186">
                  <c:v>2.6622746185852981</c:v>
                </c:pt>
                <c:pt idx="1187">
                  <c:v>2.6628901734104042</c:v>
                </c:pt>
                <c:pt idx="1188">
                  <c:v>2.661812297734627</c:v>
                </c:pt>
                <c:pt idx="1189">
                  <c:v>2.6624277456647394</c:v>
                </c:pt>
                <c:pt idx="1190">
                  <c:v>2.6630434782608692</c:v>
                </c:pt>
                <c:pt idx="1191">
                  <c:v>2.6630434782608692</c:v>
                </c:pt>
                <c:pt idx="1192">
                  <c:v>2.6633526011560691</c:v>
                </c:pt>
                <c:pt idx="1193">
                  <c:v>2.663199260286639</c:v>
                </c:pt>
                <c:pt idx="1194">
                  <c:v>2.6633526011560691</c:v>
                </c:pt>
                <c:pt idx="1195">
                  <c:v>2.6618904552807949</c:v>
                </c:pt>
                <c:pt idx="1196">
                  <c:v>2.6618904552807949</c:v>
                </c:pt>
                <c:pt idx="1197">
                  <c:v>2.6623528541714814</c:v>
                </c:pt>
                <c:pt idx="1198">
                  <c:v>2.6614318706697455</c:v>
                </c:pt>
                <c:pt idx="1199">
                  <c:v>2.6614318706697455</c:v>
                </c:pt>
                <c:pt idx="1200">
                  <c:v>2.6618156618156612</c:v>
                </c:pt>
                <c:pt idx="1201">
                  <c:v>2.6625837762884212</c:v>
                </c:pt>
                <c:pt idx="1202">
                  <c:v>2.6630459902935057</c:v>
                </c:pt>
                <c:pt idx="1203">
                  <c:v>2.6632770972960484</c:v>
                </c:pt>
                <c:pt idx="1204">
                  <c:v>2.6625837762884212</c:v>
                </c:pt>
                <c:pt idx="1205">
                  <c:v>2.6625839611740241</c:v>
                </c:pt>
                <c:pt idx="1206">
                  <c:v>2.6631994452149792</c:v>
                </c:pt>
                <c:pt idx="1207">
                  <c:v>2.6634304207119737</c:v>
                </c:pt>
                <c:pt idx="1208">
                  <c:v>2.6629682847896441</c:v>
                </c:pt>
                <c:pt idx="1209">
                  <c:v>2.6633526011560691</c:v>
                </c:pt>
                <c:pt idx="1210">
                  <c:v>2.6628901734104042</c:v>
                </c:pt>
                <c:pt idx="1211">
                  <c:v>2.662658959537572</c:v>
                </c:pt>
                <c:pt idx="1212">
                  <c:v>2.6625057790106332</c:v>
                </c:pt>
                <c:pt idx="1213">
                  <c:v>2.6623528541714814</c:v>
                </c:pt>
                <c:pt idx="1214">
                  <c:v>2.6630459902935057</c:v>
                </c:pt>
                <c:pt idx="1215">
                  <c:v>2.6621996303142326</c:v>
                </c:pt>
                <c:pt idx="1216">
                  <c:v>2.6628148832909635</c:v>
                </c:pt>
                <c:pt idx="1217">
                  <c:v>2.6624306839186689</c:v>
                </c:pt>
                <c:pt idx="1218">
                  <c:v>2.6623528541714814</c:v>
                </c:pt>
                <c:pt idx="1219">
                  <c:v>2.6625837762884212</c:v>
                </c:pt>
                <c:pt idx="1220">
                  <c:v>2.6626617375231052</c:v>
                </c:pt>
                <c:pt idx="1221">
                  <c:v>2.6620466620466621</c:v>
                </c:pt>
                <c:pt idx="1222">
                  <c:v>2.6616628175519628</c:v>
                </c:pt>
                <c:pt idx="1223">
                  <c:v>2.6616628175519628</c:v>
                </c:pt>
                <c:pt idx="1224">
                  <c:v>2.6628927911275411</c:v>
                </c:pt>
                <c:pt idx="1225">
                  <c:v>2.6626617375231052</c:v>
                </c:pt>
                <c:pt idx="1226">
                  <c:v>2.6625837762884212</c:v>
                </c:pt>
                <c:pt idx="1227">
                  <c:v>2.6629682847896436</c:v>
                </c:pt>
                <c:pt idx="1228">
                  <c:v>2.663199260286639</c:v>
                </c:pt>
                <c:pt idx="1229">
                  <c:v>2.6621996303142326</c:v>
                </c:pt>
                <c:pt idx="1230">
                  <c:v>2.6626617375231052</c:v>
                </c:pt>
                <c:pt idx="1231">
                  <c:v>2.6626617375231052</c:v>
                </c:pt>
                <c:pt idx="1232">
                  <c:v>2.6621996303142326</c:v>
                </c:pt>
                <c:pt idx="1233">
                  <c:v>2.6617377079482436</c:v>
                </c:pt>
                <c:pt idx="1234">
                  <c:v>2.6621996303142326</c:v>
                </c:pt>
                <c:pt idx="1235">
                  <c:v>2.6618156618156621</c:v>
                </c:pt>
                <c:pt idx="1236">
                  <c:v>2.662124896073903</c:v>
                </c:pt>
                <c:pt idx="1237">
                  <c:v>2.662124896073903</c:v>
                </c:pt>
                <c:pt idx="1238">
                  <c:v>2.6621996303142326</c:v>
                </c:pt>
                <c:pt idx="1239">
                  <c:v>2.6621215622833372</c:v>
                </c:pt>
                <c:pt idx="1240">
                  <c:v>2.6629682847896436</c:v>
                </c:pt>
                <c:pt idx="1241">
                  <c:v>2.6631992602866386</c:v>
                </c:pt>
                <c:pt idx="1242">
                  <c:v>2.6621996303142326</c:v>
                </c:pt>
                <c:pt idx="1243">
                  <c:v>2.6625837762884212</c:v>
                </c:pt>
                <c:pt idx="1244">
                  <c:v>2.6625837762884212</c:v>
                </c:pt>
                <c:pt idx="1245">
                  <c:v>2.6624306839186689</c:v>
                </c:pt>
                <c:pt idx="1246">
                  <c:v>2.6613536613536608</c:v>
                </c:pt>
                <c:pt idx="1247">
                  <c:v>2.6615064695009241</c:v>
                </c:pt>
                <c:pt idx="1248">
                  <c:v>2.6619685767097963</c:v>
                </c:pt>
                <c:pt idx="1249">
                  <c:v>2.6613536613536612</c:v>
                </c:pt>
                <c:pt idx="1250">
                  <c:v>2.6619685767097963</c:v>
                </c:pt>
                <c:pt idx="1251">
                  <c:v>2.6624306839186689</c:v>
                </c:pt>
                <c:pt idx="1252">
                  <c:v>2.6628148832909635</c:v>
                </c:pt>
                <c:pt idx="1253">
                  <c:v>2.6625837762884212</c:v>
                </c:pt>
                <c:pt idx="1254">
                  <c:v>2.6629682847896436</c:v>
                </c:pt>
                <c:pt idx="1255">
                  <c:v>2.6627369394359683</c:v>
                </c:pt>
                <c:pt idx="1256">
                  <c:v>2.6617377079482436</c:v>
                </c:pt>
                <c:pt idx="1257">
                  <c:v>2.6615846615846608</c:v>
                </c:pt>
                <c:pt idx="1258">
                  <c:v>2.6621996303142326</c:v>
                </c:pt>
                <c:pt idx="1259">
                  <c:v>2.6615064695009241</c:v>
                </c:pt>
                <c:pt idx="1260">
                  <c:v>2.6625837762884212</c:v>
                </c:pt>
                <c:pt idx="1261">
                  <c:v>2.6621996303142326</c:v>
                </c:pt>
                <c:pt idx="1262">
                  <c:v>2.6627369394359683</c:v>
                </c:pt>
                <c:pt idx="1263">
                  <c:v>2.6625057790106328</c:v>
                </c:pt>
                <c:pt idx="1264">
                  <c:v>2.6623528541714814</c:v>
                </c:pt>
                <c:pt idx="1265">
                  <c:v>2.6614318706697455</c:v>
                </c:pt>
                <c:pt idx="1266">
                  <c:v>2.6612009237875287</c:v>
                </c:pt>
                <c:pt idx="1267">
                  <c:v>2.6618156618156621</c:v>
                </c:pt>
                <c:pt idx="1268">
                  <c:v>2.6620466620466621</c:v>
                </c:pt>
                <c:pt idx="1269">
                  <c:v>2.6624306839186689</c:v>
                </c:pt>
                <c:pt idx="1270">
                  <c:v>2.6634304207119741</c:v>
                </c:pt>
                <c:pt idx="1271">
                  <c:v>2.662508662508662</c:v>
                </c:pt>
                <c:pt idx="1272">
                  <c:v>2.6629706629706624</c:v>
                </c:pt>
                <c:pt idx="1273">
                  <c:v>2.6624306839186689</c:v>
                </c:pt>
                <c:pt idx="1274">
                  <c:v>2.6625837762884212</c:v>
                </c:pt>
                <c:pt idx="1275">
                  <c:v>2.6625837762884212</c:v>
                </c:pt>
                <c:pt idx="1276">
                  <c:v>2.6619685767097963</c:v>
                </c:pt>
                <c:pt idx="1277">
                  <c:v>2.6618156618156612</c:v>
                </c:pt>
                <c:pt idx="1278">
                  <c:v>2.6615846615846608</c:v>
                </c:pt>
                <c:pt idx="1279">
                  <c:v>2.6615846615846608</c:v>
                </c:pt>
                <c:pt idx="1280">
                  <c:v>2.6620466620466621</c:v>
                </c:pt>
                <c:pt idx="1281">
                  <c:v>2.6617377079482436</c:v>
                </c:pt>
                <c:pt idx="1282">
                  <c:v>2.6615064695009241</c:v>
                </c:pt>
                <c:pt idx="1283">
                  <c:v>2.6621996303142326</c:v>
                </c:pt>
                <c:pt idx="1284">
                  <c:v>2.6619685767097963</c:v>
                </c:pt>
                <c:pt idx="1285">
                  <c:v>2.6621215622833372</c:v>
                </c:pt>
                <c:pt idx="1286">
                  <c:v>2.6621215622833372</c:v>
                </c:pt>
                <c:pt idx="1287">
                  <c:v>2.6622746185852977</c:v>
                </c:pt>
                <c:pt idx="1288">
                  <c:v>2.6619685767097963</c:v>
                </c:pt>
                <c:pt idx="1289">
                  <c:v>2.6625837762884212</c:v>
                </c:pt>
                <c:pt idx="1290">
                  <c:v>2.6617377079482436</c:v>
                </c:pt>
                <c:pt idx="1291">
                  <c:v>2.6613536613536608</c:v>
                </c:pt>
                <c:pt idx="1292">
                  <c:v>2.6619685767097963</c:v>
                </c:pt>
                <c:pt idx="1293">
                  <c:v>2.6618904552807949</c:v>
                </c:pt>
                <c:pt idx="1294">
                  <c:v>2.6614282412757109</c:v>
                </c:pt>
                <c:pt idx="1295">
                  <c:v>2.6618904552807949</c:v>
                </c:pt>
                <c:pt idx="1296">
                  <c:v>2.6621215622833372</c:v>
                </c:pt>
                <c:pt idx="1297">
                  <c:v>2.6629680998613039</c:v>
                </c:pt>
                <c:pt idx="1298">
                  <c:v>2.6625057790106332</c:v>
                </c:pt>
                <c:pt idx="1299">
                  <c:v>2.6631213872832364</c:v>
                </c:pt>
                <c:pt idx="1300">
                  <c:v>2.6627369394359683</c:v>
                </c:pt>
                <c:pt idx="1301">
                  <c:v>2.6627369394359688</c:v>
                </c:pt>
                <c:pt idx="1302">
                  <c:v>2.6618904552807949</c:v>
                </c:pt>
                <c:pt idx="1303">
                  <c:v>2.6621215622833372</c:v>
                </c:pt>
                <c:pt idx="1304">
                  <c:v>2.6631213872832364</c:v>
                </c:pt>
                <c:pt idx="1305">
                  <c:v>2.6628122109158188</c:v>
                </c:pt>
                <c:pt idx="1306">
                  <c:v>2.6635816751503931</c:v>
                </c:pt>
                <c:pt idx="1307">
                  <c:v>2.6633503007866728</c:v>
                </c:pt>
                <c:pt idx="1308">
                  <c:v>2.6628122109158188</c:v>
                </c:pt>
                <c:pt idx="1309">
                  <c:v>2.6622746185852977</c:v>
                </c:pt>
                <c:pt idx="1310">
                  <c:v>2.6616593482782527</c:v>
                </c:pt>
                <c:pt idx="1311">
                  <c:v>2.6610443622920514</c:v>
                </c:pt>
                <c:pt idx="1312">
                  <c:v>2.6622746185852981</c:v>
                </c:pt>
                <c:pt idx="1313">
                  <c:v>2.6630434782608692</c:v>
                </c:pt>
                <c:pt idx="1314">
                  <c:v>2.661655874190564</c:v>
                </c:pt>
                <c:pt idx="1315">
                  <c:v>2.662040249826509</c:v>
                </c:pt>
                <c:pt idx="1316">
                  <c:v>2.6625028915105249</c:v>
                </c:pt>
                <c:pt idx="1317">
                  <c:v>2.6625028915105249</c:v>
                </c:pt>
                <c:pt idx="1318">
                  <c:v>2.662040249826509</c:v>
                </c:pt>
                <c:pt idx="1319">
                  <c:v>2.6622715706685165</c:v>
                </c:pt>
                <c:pt idx="1320">
                  <c:v>2.6629655331945403</c:v>
                </c:pt>
                <c:pt idx="1321">
                  <c:v>2.6621965317919072</c:v>
                </c:pt>
                <c:pt idx="1322">
                  <c:v>2.6631213872832364</c:v>
                </c:pt>
                <c:pt idx="1323">
                  <c:v>2.6623528541714814</c:v>
                </c:pt>
                <c:pt idx="1324">
                  <c:v>2.6617377079482436</c:v>
                </c:pt>
                <c:pt idx="1325">
                  <c:v>2.6617377079482436</c:v>
                </c:pt>
                <c:pt idx="1326">
                  <c:v>2.6621996303142326</c:v>
                </c:pt>
                <c:pt idx="1327">
                  <c:v>2.6617377079482436</c:v>
                </c:pt>
                <c:pt idx="1328">
                  <c:v>2.6616593482782527</c:v>
                </c:pt>
                <c:pt idx="1329">
                  <c:v>2.6622746185852977</c:v>
                </c:pt>
                <c:pt idx="1330">
                  <c:v>2.6625057790106328</c:v>
                </c:pt>
                <c:pt idx="1331">
                  <c:v>2.6628901734104042</c:v>
                </c:pt>
                <c:pt idx="1332">
                  <c:v>2.6630434782608692</c:v>
                </c:pt>
                <c:pt idx="1333">
                  <c:v>2.662658959537572</c:v>
                </c:pt>
                <c:pt idx="1334">
                  <c:v>2.6616593482782527</c:v>
                </c:pt>
                <c:pt idx="1335">
                  <c:v>2.6617377079482436</c:v>
                </c:pt>
                <c:pt idx="1336">
                  <c:v>2.6613536613536608</c:v>
                </c:pt>
                <c:pt idx="1337">
                  <c:v>2.6617377079482436</c:v>
                </c:pt>
                <c:pt idx="1338">
                  <c:v>2.6617377079482436</c:v>
                </c:pt>
                <c:pt idx="1339">
                  <c:v>2.6619685767097963</c:v>
                </c:pt>
                <c:pt idx="1340">
                  <c:v>2.6618904552807949</c:v>
                </c:pt>
                <c:pt idx="1341">
                  <c:v>2.6622746185852977</c:v>
                </c:pt>
                <c:pt idx="1342">
                  <c:v>2.6622746185852977</c:v>
                </c:pt>
                <c:pt idx="1343">
                  <c:v>2.662658959537572</c:v>
                </c:pt>
                <c:pt idx="1344">
                  <c:v>2.6637372802960222</c:v>
                </c:pt>
                <c:pt idx="1345">
                  <c:v>2.6635839999999997</c:v>
                </c:pt>
                <c:pt idx="1346">
                  <c:v>2.6633526011560691</c:v>
                </c:pt>
                <c:pt idx="1347">
                  <c:v>2.6631992602866386</c:v>
                </c:pt>
                <c:pt idx="1348">
                  <c:v>2.6628148832909635</c:v>
                </c:pt>
                <c:pt idx="1349">
                  <c:v>2.6631992602866386</c:v>
                </c:pt>
                <c:pt idx="1350">
                  <c:v>2.6627369394359683</c:v>
                </c:pt>
                <c:pt idx="1351">
                  <c:v>2.6631213872832364</c:v>
                </c:pt>
                <c:pt idx="1352">
                  <c:v>2.6633526011560691</c:v>
                </c:pt>
                <c:pt idx="1353">
                  <c:v>2.6631213872832364</c:v>
                </c:pt>
                <c:pt idx="1354">
                  <c:v>2.6635060129509713</c:v>
                </c:pt>
                <c:pt idx="1355">
                  <c:v>2.6627369394359683</c:v>
                </c:pt>
                <c:pt idx="1356">
                  <c:v>2.6625057790106328</c:v>
                </c:pt>
                <c:pt idx="1357">
                  <c:v>2.662658959537572</c:v>
                </c:pt>
                <c:pt idx="1358">
                  <c:v>2.662658959537572</c:v>
                </c:pt>
                <c:pt idx="1359">
                  <c:v>2.6624277456647394</c:v>
                </c:pt>
                <c:pt idx="1360">
                  <c:v>2.6630434782608692</c:v>
                </c:pt>
                <c:pt idx="1361">
                  <c:v>2.6630434782608692</c:v>
                </c:pt>
                <c:pt idx="1362">
                  <c:v>2.6633526011560691</c:v>
                </c:pt>
                <c:pt idx="1363">
                  <c:v>2.6629682847896441</c:v>
                </c:pt>
                <c:pt idx="1364">
                  <c:v>2.6621215622833372</c:v>
                </c:pt>
                <c:pt idx="1365">
                  <c:v>2.6621215622833372</c:v>
                </c:pt>
                <c:pt idx="1366">
                  <c:v>2.6625057790106332</c:v>
                </c:pt>
                <c:pt idx="1367">
                  <c:v>2.6627369394359688</c:v>
                </c:pt>
                <c:pt idx="1368">
                  <c:v>2.6623528541714814</c:v>
                </c:pt>
                <c:pt idx="1369">
                  <c:v>2.6620434581599626</c:v>
                </c:pt>
                <c:pt idx="1370">
                  <c:v>2.661965502890173</c:v>
                </c:pt>
                <c:pt idx="1371">
                  <c:v>2.6636594957205646</c:v>
                </c:pt>
                <c:pt idx="1372">
                  <c:v>2.6632747456059205</c:v>
                </c:pt>
                <c:pt idx="1373">
                  <c:v>2.6628122109158188</c:v>
                </c:pt>
                <c:pt idx="1374">
                  <c:v>2.6632747456059205</c:v>
                </c:pt>
                <c:pt idx="1375">
                  <c:v>2.6630434782608692</c:v>
                </c:pt>
                <c:pt idx="1376">
                  <c:v>2.6623496762257166</c:v>
                </c:pt>
                <c:pt idx="1377">
                  <c:v>2.6621965317919072</c:v>
                </c:pt>
                <c:pt idx="1378">
                  <c:v>2.6614282412757109</c:v>
                </c:pt>
                <c:pt idx="1379">
                  <c:v>2.6613536613536608</c:v>
                </c:pt>
                <c:pt idx="1380">
                  <c:v>2.6618156618156621</c:v>
                </c:pt>
                <c:pt idx="1381">
                  <c:v>2.6617377079482436</c:v>
                </c:pt>
                <c:pt idx="1382">
                  <c:v>2.6623528541714814</c:v>
                </c:pt>
                <c:pt idx="1383">
                  <c:v>2.6615064695009241</c:v>
                </c:pt>
                <c:pt idx="1384">
                  <c:v>2.6615064695009241</c:v>
                </c:pt>
                <c:pt idx="1385">
                  <c:v>2.6613536613536608</c:v>
                </c:pt>
                <c:pt idx="1386">
                  <c:v>2.6621996303142326</c:v>
                </c:pt>
                <c:pt idx="1387">
                  <c:v>2.6625837762884212</c:v>
                </c:pt>
                <c:pt idx="1388">
                  <c:v>2.6628901734104042</c:v>
                </c:pt>
                <c:pt idx="1389">
                  <c:v>2.6630434782608692</c:v>
                </c:pt>
                <c:pt idx="1390">
                  <c:v>2.6631970390932218</c:v>
                </c:pt>
                <c:pt idx="1391">
                  <c:v>2.6629655331945403</c:v>
                </c:pt>
                <c:pt idx="1392">
                  <c:v>2.6631970390932218</c:v>
                </c:pt>
                <c:pt idx="1393">
                  <c:v>2.6635816751503931</c:v>
                </c:pt>
                <c:pt idx="1394">
                  <c:v>2.6634281748785567</c:v>
                </c:pt>
                <c:pt idx="1395">
                  <c:v>2.6614282412757109</c:v>
                </c:pt>
                <c:pt idx="1396">
                  <c:v>2.6625057790106332</c:v>
                </c:pt>
                <c:pt idx="1397">
                  <c:v>2.6625057790106332</c:v>
                </c:pt>
                <c:pt idx="1398">
                  <c:v>2.6625057790106332</c:v>
                </c:pt>
                <c:pt idx="1399">
                  <c:v>2.6617377079482436</c:v>
                </c:pt>
                <c:pt idx="1400">
                  <c:v>2.6618156618156621</c:v>
                </c:pt>
                <c:pt idx="1401">
                  <c:v>2.6609699769053115</c:v>
                </c:pt>
                <c:pt idx="1402">
                  <c:v>2.6612009237875287</c:v>
                </c:pt>
                <c:pt idx="1403">
                  <c:v>2.6620466620466621</c:v>
                </c:pt>
                <c:pt idx="1404">
                  <c:v>2.6615064695009241</c:v>
                </c:pt>
                <c:pt idx="1405">
                  <c:v>2.6620434581599635</c:v>
                </c:pt>
                <c:pt idx="1406">
                  <c:v>2.6618904552807949</c:v>
                </c:pt>
                <c:pt idx="1407">
                  <c:v>2.6619685767097963</c:v>
                </c:pt>
                <c:pt idx="1408">
                  <c:v>2.6623528541714814</c:v>
                </c:pt>
                <c:pt idx="1409">
                  <c:v>2.6627369394359688</c:v>
                </c:pt>
                <c:pt idx="1410">
                  <c:v>2.6617377079482436</c:v>
                </c:pt>
                <c:pt idx="1411">
                  <c:v>2.6607390300230942</c:v>
                </c:pt>
                <c:pt idx="1412">
                  <c:v>2.6616628175519628</c:v>
                </c:pt>
                <c:pt idx="1413">
                  <c:v>2.6623556581986141</c:v>
                </c:pt>
                <c:pt idx="1414">
                  <c:v>2.662124896073903</c:v>
                </c:pt>
                <c:pt idx="1415">
                  <c:v>2.6625086625086625</c:v>
                </c:pt>
                <c:pt idx="1416">
                  <c:v>2.6614318706697455</c:v>
                </c:pt>
                <c:pt idx="1417">
                  <c:v>2.662277662277662</c:v>
                </c:pt>
                <c:pt idx="1418">
                  <c:v>2.6615846615846608</c:v>
                </c:pt>
                <c:pt idx="1419">
                  <c:v>2.6608916608916604</c:v>
                </c:pt>
                <c:pt idx="1420">
                  <c:v>2.6615846615846612</c:v>
                </c:pt>
                <c:pt idx="1421">
                  <c:v>2.6615846615846612</c:v>
                </c:pt>
                <c:pt idx="1422">
                  <c:v>2.6618156618156621</c:v>
                </c:pt>
                <c:pt idx="1423">
                  <c:v>2.6615846615846612</c:v>
                </c:pt>
                <c:pt idx="1424">
                  <c:v>2.6613536613536612</c:v>
                </c:pt>
                <c:pt idx="1425">
                  <c:v>2.6619685767097963</c:v>
                </c:pt>
                <c:pt idx="1426">
                  <c:v>2.6623528541714814</c:v>
                </c:pt>
                <c:pt idx="1427">
                  <c:v>2.6627369394359688</c:v>
                </c:pt>
                <c:pt idx="1428">
                  <c:v>2.6627369394359688</c:v>
                </c:pt>
                <c:pt idx="1429">
                  <c:v>2.6629682847896441</c:v>
                </c:pt>
                <c:pt idx="1430">
                  <c:v>2.6629682847896436</c:v>
                </c:pt>
                <c:pt idx="1431">
                  <c:v>2.6627369394359683</c:v>
                </c:pt>
                <c:pt idx="1432">
                  <c:v>2.6624277456647394</c:v>
                </c:pt>
                <c:pt idx="1433">
                  <c:v>2.6624277456647394</c:v>
                </c:pt>
                <c:pt idx="1434">
                  <c:v>2.661812297734627</c:v>
                </c:pt>
                <c:pt idx="1435">
                  <c:v>2.6611971342731682</c:v>
                </c:pt>
                <c:pt idx="1436">
                  <c:v>2.661812297734627</c:v>
                </c:pt>
                <c:pt idx="1437">
                  <c:v>2.6624277456647394</c:v>
                </c:pt>
                <c:pt idx="1438">
                  <c:v>2.662658959537572</c:v>
                </c:pt>
                <c:pt idx="1439">
                  <c:v>2.662658959537572</c:v>
                </c:pt>
                <c:pt idx="1440">
                  <c:v>2.662658959537572</c:v>
                </c:pt>
                <c:pt idx="1441">
                  <c:v>2.6630434782608692</c:v>
                </c:pt>
                <c:pt idx="1442">
                  <c:v>2.6630434782608692</c:v>
                </c:pt>
                <c:pt idx="1443">
                  <c:v>2.6632747456059205</c:v>
                </c:pt>
                <c:pt idx="1444">
                  <c:v>2.6633526011560691</c:v>
                </c:pt>
                <c:pt idx="1445">
                  <c:v>2.6634304207119732</c:v>
                </c:pt>
                <c:pt idx="1446">
                  <c:v>2.6629682847896436</c:v>
                </c:pt>
                <c:pt idx="1447">
                  <c:v>2.6625057790106328</c:v>
                </c:pt>
                <c:pt idx="1448">
                  <c:v>2.6627369394359688</c:v>
                </c:pt>
                <c:pt idx="1449">
                  <c:v>2.6618904552807949</c:v>
                </c:pt>
                <c:pt idx="1450">
                  <c:v>2.6615064695009241</c:v>
                </c:pt>
                <c:pt idx="1451">
                  <c:v>2.6621996303142326</c:v>
                </c:pt>
                <c:pt idx="1452">
                  <c:v>2.6618156618156612</c:v>
                </c:pt>
                <c:pt idx="1453">
                  <c:v>2.6618156618156621</c:v>
                </c:pt>
                <c:pt idx="1454">
                  <c:v>2.6612009237875287</c:v>
                </c:pt>
                <c:pt idx="1455">
                  <c:v>2.6619685767097963</c:v>
                </c:pt>
                <c:pt idx="1456">
                  <c:v>2.6615064695009241</c:v>
                </c:pt>
                <c:pt idx="1457">
                  <c:v>2.6615064695009241</c:v>
                </c:pt>
                <c:pt idx="1458">
                  <c:v>2.6615064695009241</c:v>
                </c:pt>
                <c:pt idx="1459">
                  <c:v>2.6618904552807949</c:v>
                </c:pt>
                <c:pt idx="1460">
                  <c:v>2.6631213872832364</c:v>
                </c:pt>
                <c:pt idx="1461">
                  <c:v>2.6625057790106332</c:v>
                </c:pt>
                <c:pt idx="1462">
                  <c:v>2.6622746185852977</c:v>
                </c:pt>
                <c:pt idx="1463">
                  <c:v>2.6623528541714814</c:v>
                </c:pt>
                <c:pt idx="1464">
                  <c:v>2.6629682847896441</c:v>
                </c:pt>
                <c:pt idx="1465">
                  <c:v>2.6625837762884212</c:v>
                </c:pt>
                <c:pt idx="1466">
                  <c:v>2.6627369394359688</c:v>
                </c:pt>
                <c:pt idx="1467">
                  <c:v>2.6625057790106332</c:v>
                </c:pt>
                <c:pt idx="1468">
                  <c:v>2.6623528541714814</c:v>
                </c:pt>
                <c:pt idx="1469">
                  <c:v>2.6621996303142326</c:v>
                </c:pt>
                <c:pt idx="1470">
                  <c:v>2.6605082678983831</c:v>
                </c:pt>
                <c:pt idx="1471">
                  <c:v>2.6605082678983831</c:v>
                </c:pt>
                <c:pt idx="1472">
                  <c:v>2.6613536613536612</c:v>
                </c:pt>
                <c:pt idx="1473">
                  <c:v>2.6615846615846612</c:v>
                </c:pt>
                <c:pt idx="1474">
                  <c:v>2.6615846615846608</c:v>
                </c:pt>
                <c:pt idx="1475">
                  <c:v>2.6615846615846608</c:v>
                </c:pt>
                <c:pt idx="1476">
                  <c:v>2.6621996303142326</c:v>
                </c:pt>
                <c:pt idx="1477">
                  <c:v>2.66189376443418</c:v>
                </c:pt>
                <c:pt idx="1478">
                  <c:v>2.662124896073903</c:v>
                </c:pt>
                <c:pt idx="1479">
                  <c:v>2.6620466620466621</c:v>
                </c:pt>
                <c:pt idx="1480">
                  <c:v>2.6616628175519628</c:v>
                </c:pt>
                <c:pt idx="1481">
                  <c:v>2.6615102285846226</c:v>
                </c:pt>
                <c:pt idx="1482">
                  <c:v>2.66189376443418</c:v>
                </c:pt>
                <c:pt idx="1483">
                  <c:v>2.6612791503117061</c:v>
                </c:pt>
                <c:pt idx="1484">
                  <c:v>2.6625086625086625</c:v>
                </c:pt>
                <c:pt idx="1485">
                  <c:v>2.6624306839186689</c:v>
                </c:pt>
                <c:pt idx="1486">
                  <c:v>2.6627369394359688</c:v>
                </c:pt>
                <c:pt idx="1487">
                  <c:v>2.6620434581599626</c:v>
                </c:pt>
                <c:pt idx="1488">
                  <c:v>2.6616593482782527</c:v>
                </c:pt>
                <c:pt idx="1489">
                  <c:v>2.6629682847896441</c:v>
                </c:pt>
                <c:pt idx="1490">
                  <c:v>2.6627369394359683</c:v>
                </c:pt>
                <c:pt idx="1491">
                  <c:v>2.6627369394359683</c:v>
                </c:pt>
                <c:pt idx="1492">
                  <c:v>2.6627369394359683</c:v>
                </c:pt>
                <c:pt idx="1493">
                  <c:v>2.6625057790106328</c:v>
                </c:pt>
                <c:pt idx="1494">
                  <c:v>2.6628901734104042</c:v>
                </c:pt>
                <c:pt idx="1495">
                  <c:v>2.662658959537572</c:v>
                </c:pt>
                <c:pt idx="1496">
                  <c:v>2.6628901734104042</c:v>
                </c:pt>
                <c:pt idx="1497">
                  <c:v>2.6631213872832364</c:v>
                </c:pt>
                <c:pt idx="1498">
                  <c:v>2.6633526011560691</c:v>
                </c:pt>
                <c:pt idx="1499">
                  <c:v>2.6625057790106328</c:v>
                </c:pt>
                <c:pt idx="1500">
                  <c:v>2.6627369394359683</c:v>
                </c:pt>
                <c:pt idx="1501">
                  <c:v>2.6629682847896436</c:v>
                </c:pt>
                <c:pt idx="1502">
                  <c:v>2.6628901734104042</c:v>
                </c:pt>
                <c:pt idx="1503">
                  <c:v>2.6620434581599626</c:v>
                </c:pt>
                <c:pt idx="1504">
                  <c:v>2.6618904552807949</c:v>
                </c:pt>
                <c:pt idx="1505">
                  <c:v>2.6617377079482436</c:v>
                </c:pt>
                <c:pt idx="1506">
                  <c:v>2.6621215622833372</c:v>
                </c:pt>
                <c:pt idx="1507">
                  <c:v>2.6627369394359683</c:v>
                </c:pt>
                <c:pt idx="1508">
                  <c:v>2.6635839999999997</c:v>
                </c:pt>
                <c:pt idx="1509">
                  <c:v>2.6625057790106328</c:v>
                </c:pt>
                <c:pt idx="1510">
                  <c:v>2.6622746185852977</c:v>
                </c:pt>
                <c:pt idx="1511">
                  <c:v>2.6625837762884212</c:v>
                </c:pt>
                <c:pt idx="1512">
                  <c:v>2.6625837762884212</c:v>
                </c:pt>
                <c:pt idx="1513">
                  <c:v>2.6629682847896436</c:v>
                </c:pt>
                <c:pt idx="1514">
                  <c:v>2.6629680998613039</c:v>
                </c:pt>
                <c:pt idx="1515">
                  <c:v>2.6629680998613039</c:v>
                </c:pt>
                <c:pt idx="1516">
                  <c:v>2.6629682847896436</c:v>
                </c:pt>
                <c:pt idx="1517">
                  <c:v>2.6631992602866386</c:v>
                </c:pt>
                <c:pt idx="1518">
                  <c:v>2.6619685767097963</c:v>
                </c:pt>
                <c:pt idx="1519">
                  <c:v>2.6621996303142326</c:v>
                </c:pt>
                <c:pt idx="1520">
                  <c:v>2.6621996303142326</c:v>
                </c:pt>
                <c:pt idx="1521">
                  <c:v>2.6617377079482436</c:v>
                </c:pt>
                <c:pt idx="1522">
                  <c:v>2.6617377079482436</c:v>
                </c:pt>
                <c:pt idx="1523">
                  <c:v>2.6611228459228458</c:v>
                </c:pt>
                <c:pt idx="1524">
                  <c:v>2.6608916608916604</c:v>
                </c:pt>
                <c:pt idx="1525">
                  <c:v>2.6609699769053115</c:v>
                </c:pt>
                <c:pt idx="1526">
                  <c:v>2.6614318706697455</c:v>
                </c:pt>
                <c:pt idx="1527">
                  <c:v>2.6606648199445986</c:v>
                </c:pt>
                <c:pt idx="1528">
                  <c:v>2.6610482567536362</c:v>
                </c:pt>
                <c:pt idx="1529">
                  <c:v>2.6607390300230942</c:v>
                </c:pt>
                <c:pt idx="1530">
                  <c:v>2.6618156618156621</c:v>
                </c:pt>
                <c:pt idx="1531">
                  <c:v>2.6620466620466616</c:v>
                </c:pt>
                <c:pt idx="1532">
                  <c:v>2.6619685767097963</c:v>
                </c:pt>
                <c:pt idx="1533">
                  <c:v>2.6621215622833372</c:v>
                </c:pt>
                <c:pt idx="1534">
                  <c:v>2.6617377079482436</c:v>
                </c:pt>
                <c:pt idx="1535">
                  <c:v>2.6619685767097963</c:v>
                </c:pt>
                <c:pt idx="1536">
                  <c:v>2.6626617375231052</c:v>
                </c:pt>
                <c:pt idx="1537">
                  <c:v>2.6616628175519632</c:v>
                </c:pt>
                <c:pt idx="1538">
                  <c:v>2.6615846615846608</c:v>
                </c:pt>
                <c:pt idx="1539">
                  <c:v>2.6617377079482436</c:v>
                </c:pt>
                <c:pt idx="1540">
                  <c:v>2.6619685767097963</c:v>
                </c:pt>
                <c:pt idx="1541">
                  <c:v>2.6621996303142326</c:v>
                </c:pt>
                <c:pt idx="1542">
                  <c:v>2.6615846615846608</c:v>
                </c:pt>
                <c:pt idx="1543">
                  <c:v>2.6613536613536608</c:v>
                </c:pt>
                <c:pt idx="1544">
                  <c:v>2.6615846615846608</c:v>
                </c:pt>
                <c:pt idx="1545">
                  <c:v>2.6613536613536608</c:v>
                </c:pt>
                <c:pt idx="1546">
                  <c:v>2.6609699769053115</c:v>
                </c:pt>
                <c:pt idx="1547">
                  <c:v>2.6618156618156621</c:v>
                </c:pt>
                <c:pt idx="1548">
                  <c:v>2.6612009237875287</c:v>
                </c:pt>
                <c:pt idx="1549">
                  <c:v>2.6618156618156621</c:v>
                </c:pt>
                <c:pt idx="1550">
                  <c:v>2.6621996303142326</c:v>
                </c:pt>
                <c:pt idx="1551">
                  <c:v>2.6621996303142326</c:v>
                </c:pt>
                <c:pt idx="1552">
                  <c:v>2.6609699769053115</c:v>
                </c:pt>
                <c:pt idx="1553">
                  <c:v>2.6605864696374968</c:v>
                </c:pt>
                <c:pt idx="1554">
                  <c:v>2.6614318706697455</c:v>
                </c:pt>
                <c:pt idx="1555">
                  <c:v>2.6616628175519628</c:v>
                </c:pt>
                <c:pt idx="1556">
                  <c:v>2.6620466620466616</c:v>
                </c:pt>
                <c:pt idx="1557">
                  <c:v>2.6624306839186689</c:v>
                </c:pt>
                <c:pt idx="1558">
                  <c:v>2.6619685767097963</c:v>
                </c:pt>
                <c:pt idx="1559">
                  <c:v>2.6623528541714814</c:v>
                </c:pt>
                <c:pt idx="1560">
                  <c:v>2.6621215622833372</c:v>
                </c:pt>
                <c:pt idx="1561">
                  <c:v>2.662658959537572</c:v>
                </c:pt>
                <c:pt idx="1562">
                  <c:v>2.6628901734104042</c:v>
                </c:pt>
                <c:pt idx="1563">
                  <c:v>2.6635839999999997</c:v>
                </c:pt>
                <c:pt idx="1564">
                  <c:v>2.6630459902935057</c:v>
                </c:pt>
                <c:pt idx="1565">
                  <c:v>2.6628148832909635</c:v>
                </c:pt>
                <c:pt idx="1566">
                  <c:v>2.6624306839186689</c:v>
                </c:pt>
                <c:pt idx="1567">
                  <c:v>2.6614318706697455</c:v>
                </c:pt>
                <c:pt idx="1568">
                  <c:v>2.6609699769053115</c:v>
                </c:pt>
                <c:pt idx="1569">
                  <c:v>2.6619685767097963</c:v>
                </c:pt>
                <c:pt idx="1570">
                  <c:v>2.6613536613536608</c:v>
                </c:pt>
                <c:pt idx="1571">
                  <c:v>2.6607390300230942</c:v>
                </c:pt>
                <c:pt idx="1572">
                  <c:v>2.6615846615846608</c:v>
                </c:pt>
                <c:pt idx="1573">
                  <c:v>2.6617377079482436</c:v>
                </c:pt>
                <c:pt idx="1574">
                  <c:v>2.6612754158964878</c:v>
                </c:pt>
                <c:pt idx="1575">
                  <c:v>2.6616593482782527</c:v>
                </c:pt>
                <c:pt idx="1576">
                  <c:v>2.661812297734627</c:v>
                </c:pt>
                <c:pt idx="1577">
                  <c:v>2.6621215622833372</c:v>
                </c:pt>
                <c:pt idx="1578">
                  <c:v>2.6623528541714814</c:v>
                </c:pt>
                <c:pt idx="1579">
                  <c:v>2.6615064695009241</c:v>
                </c:pt>
                <c:pt idx="1580">
                  <c:v>2.6608916608916604</c:v>
                </c:pt>
                <c:pt idx="1581">
                  <c:v>2.6611228459228458</c:v>
                </c:pt>
                <c:pt idx="1582">
                  <c:v>2.6611228459228458</c:v>
                </c:pt>
                <c:pt idx="1583">
                  <c:v>2.6617377079482436</c:v>
                </c:pt>
                <c:pt idx="1584">
                  <c:v>2.6619685767097963</c:v>
                </c:pt>
                <c:pt idx="1585">
                  <c:v>2.663199260286639</c:v>
                </c:pt>
                <c:pt idx="1586">
                  <c:v>2.6617377079482436</c:v>
                </c:pt>
                <c:pt idx="1587">
                  <c:v>2.6621215622833372</c:v>
                </c:pt>
                <c:pt idx="1588">
                  <c:v>2.6625837762884212</c:v>
                </c:pt>
                <c:pt idx="1589">
                  <c:v>2.6625837762884212</c:v>
                </c:pt>
                <c:pt idx="1590">
                  <c:v>2.6621215622833372</c:v>
                </c:pt>
                <c:pt idx="1591">
                  <c:v>2.6629682847896441</c:v>
                </c:pt>
                <c:pt idx="1592">
                  <c:v>2.6621215622833372</c:v>
                </c:pt>
                <c:pt idx="1593">
                  <c:v>2.6625057790106328</c:v>
                </c:pt>
                <c:pt idx="1594">
                  <c:v>2.6631213872832364</c:v>
                </c:pt>
                <c:pt idx="1595">
                  <c:v>2.6618904552807949</c:v>
                </c:pt>
                <c:pt idx="1596">
                  <c:v>2.6621996303142326</c:v>
                </c:pt>
                <c:pt idx="1597">
                  <c:v>2.6621996303142326</c:v>
                </c:pt>
                <c:pt idx="1598">
                  <c:v>2.6628148832909635</c:v>
                </c:pt>
                <c:pt idx="1599">
                  <c:v>2.6634304207119741</c:v>
                </c:pt>
                <c:pt idx="1600">
                  <c:v>2.663199260286639</c:v>
                </c:pt>
                <c:pt idx="1601">
                  <c:v>2.663199260286639</c:v>
                </c:pt>
                <c:pt idx="1602">
                  <c:v>2.6621996303142326</c:v>
                </c:pt>
                <c:pt idx="1603">
                  <c:v>2.6623528541714814</c:v>
                </c:pt>
                <c:pt idx="1604">
                  <c:v>2.6623528541714814</c:v>
                </c:pt>
                <c:pt idx="1605">
                  <c:v>2.6619685767097963</c:v>
                </c:pt>
                <c:pt idx="1606">
                  <c:v>2.6615846615846608</c:v>
                </c:pt>
                <c:pt idx="1607">
                  <c:v>2.6617377079482436</c:v>
                </c:pt>
                <c:pt idx="1608">
                  <c:v>2.6622746185852981</c:v>
                </c:pt>
                <c:pt idx="1609">
                  <c:v>2.6616593482782527</c:v>
                </c:pt>
                <c:pt idx="1610">
                  <c:v>2.6616593482782527</c:v>
                </c:pt>
                <c:pt idx="1611">
                  <c:v>2.6621215622833372</c:v>
                </c:pt>
                <c:pt idx="1612">
                  <c:v>2.6627369394359683</c:v>
                </c:pt>
                <c:pt idx="1613">
                  <c:v>2.6628901734104042</c:v>
                </c:pt>
                <c:pt idx="1614">
                  <c:v>2.6632747456059205</c:v>
                </c:pt>
                <c:pt idx="1615">
                  <c:v>2.6632747456059205</c:v>
                </c:pt>
                <c:pt idx="1616">
                  <c:v>2.6630434782608692</c:v>
                </c:pt>
                <c:pt idx="1617">
                  <c:v>2.6629682847896436</c:v>
                </c:pt>
                <c:pt idx="1618">
                  <c:v>2.6628148832909635</c:v>
                </c:pt>
                <c:pt idx="1619">
                  <c:v>2.6625837762884212</c:v>
                </c:pt>
                <c:pt idx="1620">
                  <c:v>2.6621215622833372</c:v>
                </c:pt>
                <c:pt idx="1621">
                  <c:v>2.6615064695009241</c:v>
                </c:pt>
                <c:pt idx="1622">
                  <c:v>2.6617377079482436</c:v>
                </c:pt>
                <c:pt idx="1623">
                  <c:v>2.6613536613536608</c:v>
                </c:pt>
                <c:pt idx="1624">
                  <c:v>2.6614318706697455</c:v>
                </c:pt>
                <c:pt idx="1625">
                  <c:v>2.6616628175519628</c:v>
                </c:pt>
                <c:pt idx="1626">
                  <c:v>2.6614318706697455</c:v>
                </c:pt>
                <c:pt idx="1627">
                  <c:v>2.6612791503117061</c:v>
                </c:pt>
                <c:pt idx="1628">
                  <c:v>2.6616628175519628</c:v>
                </c:pt>
                <c:pt idx="1629">
                  <c:v>2.6612009237875287</c:v>
                </c:pt>
                <c:pt idx="1630">
                  <c:v>2.6614318706697455</c:v>
                </c:pt>
                <c:pt idx="1631">
                  <c:v>2.6618156618156612</c:v>
                </c:pt>
                <c:pt idx="1632">
                  <c:v>2.6621996303142326</c:v>
                </c:pt>
                <c:pt idx="1633">
                  <c:v>2.6619685767097963</c:v>
                </c:pt>
                <c:pt idx="1634">
                  <c:v>2.6615064695009241</c:v>
                </c:pt>
                <c:pt idx="1635">
                  <c:v>2.6615846615846608</c:v>
                </c:pt>
                <c:pt idx="1636">
                  <c:v>2.6615064695009241</c:v>
                </c:pt>
                <c:pt idx="1637">
                  <c:v>2.6621215622833372</c:v>
                </c:pt>
                <c:pt idx="1638">
                  <c:v>2.6621996303142326</c:v>
                </c:pt>
                <c:pt idx="1639">
                  <c:v>2.6613536613536608</c:v>
                </c:pt>
                <c:pt idx="1640">
                  <c:v>2.6609699769053115</c:v>
                </c:pt>
                <c:pt idx="1641">
                  <c:v>2.6615846615846612</c:v>
                </c:pt>
                <c:pt idx="1642">
                  <c:v>2.6613536613536608</c:v>
                </c:pt>
                <c:pt idx="1643">
                  <c:v>2.6617377079482436</c:v>
                </c:pt>
                <c:pt idx="1644">
                  <c:v>2.6623528541714814</c:v>
                </c:pt>
                <c:pt idx="1645">
                  <c:v>2.6623528541714814</c:v>
                </c:pt>
                <c:pt idx="1646">
                  <c:v>2.6632747456059205</c:v>
                </c:pt>
                <c:pt idx="1647">
                  <c:v>2.6630434782608692</c:v>
                </c:pt>
                <c:pt idx="1648">
                  <c:v>2.6625057790106328</c:v>
                </c:pt>
                <c:pt idx="1649">
                  <c:v>2.6621215622833372</c:v>
                </c:pt>
                <c:pt idx="1650">
                  <c:v>2.6615064695009241</c:v>
                </c:pt>
                <c:pt idx="1651">
                  <c:v>2.6625837762884212</c:v>
                </c:pt>
                <c:pt idx="1652">
                  <c:v>2.6618156618156612</c:v>
                </c:pt>
                <c:pt idx="1653">
                  <c:v>2.6611228459228458</c:v>
                </c:pt>
                <c:pt idx="1654">
                  <c:v>2.6611228459228458</c:v>
                </c:pt>
                <c:pt idx="1655">
                  <c:v>2.6613536613536608</c:v>
                </c:pt>
                <c:pt idx="1656">
                  <c:v>2.6616628175519628</c:v>
                </c:pt>
                <c:pt idx="1657">
                  <c:v>2.6612791503117061</c:v>
                </c:pt>
                <c:pt idx="1658">
                  <c:v>2.6605864696374968</c:v>
                </c:pt>
                <c:pt idx="1659">
                  <c:v>2.6608173631955663</c:v>
                </c:pt>
                <c:pt idx="1660">
                  <c:v>2.6614318706697455</c:v>
                </c:pt>
                <c:pt idx="1661">
                  <c:v>2.6620466620466621</c:v>
                </c:pt>
                <c:pt idx="1662">
                  <c:v>2.6616628175519628</c:v>
                </c:pt>
                <c:pt idx="1663">
                  <c:v>2.6626617375231052</c:v>
                </c:pt>
                <c:pt idx="1664">
                  <c:v>2.6621996303142326</c:v>
                </c:pt>
                <c:pt idx="1665">
                  <c:v>2.6623528541714814</c:v>
                </c:pt>
                <c:pt idx="1666">
                  <c:v>2.6625837762884212</c:v>
                </c:pt>
                <c:pt idx="1667">
                  <c:v>2.6631992602866386</c:v>
                </c:pt>
                <c:pt idx="1668">
                  <c:v>2.6634304207119732</c:v>
                </c:pt>
                <c:pt idx="1669">
                  <c:v>2.6630459902935057</c:v>
                </c:pt>
                <c:pt idx="1670">
                  <c:v>2.6625837762884212</c:v>
                </c:pt>
                <c:pt idx="1671">
                  <c:v>2.6628148832909635</c:v>
                </c:pt>
                <c:pt idx="1672">
                  <c:v>2.6621996303142326</c:v>
                </c:pt>
                <c:pt idx="1673">
                  <c:v>2.6626617375231052</c:v>
                </c:pt>
                <c:pt idx="1674">
                  <c:v>2.6630459902935057</c:v>
                </c:pt>
                <c:pt idx="1675">
                  <c:v>2.6628148832909635</c:v>
                </c:pt>
                <c:pt idx="1676">
                  <c:v>2.6621996303142326</c:v>
                </c:pt>
                <c:pt idx="1677">
                  <c:v>2.6618156618156621</c:v>
                </c:pt>
                <c:pt idx="1678">
                  <c:v>2.6620466620466621</c:v>
                </c:pt>
                <c:pt idx="1679">
                  <c:v>2.6626617375231052</c:v>
                </c:pt>
                <c:pt idx="1680">
                  <c:v>2.6618156618156621</c:v>
                </c:pt>
                <c:pt idx="1681">
                  <c:v>2.6618156618156621</c:v>
                </c:pt>
                <c:pt idx="1682">
                  <c:v>2.6612009237875287</c:v>
                </c:pt>
                <c:pt idx="1683">
                  <c:v>2.6618156618156612</c:v>
                </c:pt>
                <c:pt idx="1684">
                  <c:v>2.6621996303142326</c:v>
                </c:pt>
                <c:pt idx="1685">
                  <c:v>2.6617377079482436</c:v>
                </c:pt>
                <c:pt idx="1686">
                  <c:v>2.6618156618156621</c:v>
                </c:pt>
                <c:pt idx="1687">
                  <c:v>2.662277662277662</c:v>
                </c:pt>
                <c:pt idx="1688">
                  <c:v>2.66189376443418</c:v>
                </c:pt>
                <c:pt idx="1689">
                  <c:v>2.6615102285846226</c:v>
                </c:pt>
                <c:pt idx="1690">
                  <c:v>2.66189376443418</c:v>
                </c:pt>
                <c:pt idx="1691">
                  <c:v>2.6621996303142326</c:v>
                </c:pt>
                <c:pt idx="1692">
                  <c:v>2.6621996303142326</c:v>
                </c:pt>
                <c:pt idx="1693">
                  <c:v>2.6624306839186689</c:v>
                </c:pt>
                <c:pt idx="1694">
                  <c:v>2.6624306839186689</c:v>
                </c:pt>
                <c:pt idx="1695">
                  <c:v>2.6619685767097963</c:v>
                </c:pt>
                <c:pt idx="1696">
                  <c:v>2.6623528541714814</c:v>
                </c:pt>
                <c:pt idx="1697">
                  <c:v>2.6621215622833372</c:v>
                </c:pt>
                <c:pt idx="1698">
                  <c:v>2.6625057790106328</c:v>
                </c:pt>
                <c:pt idx="1699">
                  <c:v>2.6627369394359683</c:v>
                </c:pt>
                <c:pt idx="1700">
                  <c:v>2.6628901734104042</c:v>
                </c:pt>
                <c:pt idx="1701">
                  <c:v>2.6627369394359683</c:v>
                </c:pt>
                <c:pt idx="1702">
                  <c:v>2.6621215622833372</c:v>
                </c:pt>
                <c:pt idx="1703">
                  <c:v>2.6621215622833372</c:v>
                </c:pt>
                <c:pt idx="1704">
                  <c:v>2.6624306839186689</c:v>
                </c:pt>
                <c:pt idx="1705">
                  <c:v>2.6620466620466616</c:v>
                </c:pt>
                <c:pt idx="1706">
                  <c:v>2.6614318706697455</c:v>
                </c:pt>
                <c:pt idx="1707">
                  <c:v>2.66189376443418</c:v>
                </c:pt>
                <c:pt idx="1708">
                  <c:v>2.6620466620466621</c:v>
                </c:pt>
                <c:pt idx="1709">
                  <c:v>2.6618156618156621</c:v>
                </c:pt>
                <c:pt idx="1710">
                  <c:v>2.6620466620466621</c:v>
                </c:pt>
                <c:pt idx="1711">
                  <c:v>2.6615102285846226</c:v>
                </c:pt>
                <c:pt idx="1712">
                  <c:v>2.6617409374278456</c:v>
                </c:pt>
                <c:pt idx="1713">
                  <c:v>2.6608958448753461</c:v>
                </c:pt>
                <c:pt idx="1714">
                  <c:v>2.6615102285846222</c:v>
                </c:pt>
                <c:pt idx="1715">
                  <c:v>2.6616628175519628</c:v>
                </c:pt>
                <c:pt idx="1716">
                  <c:v>2.6616628175519628</c:v>
                </c:pt>
                <c:pt idx="1717">
                  <c:v>2.6622776622776616</c:v>
                </c:pt>
                <c:pt idx="1718">
                  <c:v>2.6620466620466616</c:v>
                </c:pt>
                <c:pt idx="1719">
                  <c:v>2.6621215622833372</c:v>
                </c:pt>
                <c:pt idx="1720">
                  <c:v>2.6627369394359683</c:v>
                </c:pt>
                <c:pt idx="1721">
                  <c:v>2.6627369394359683</c:v>
                </c:pt>
                <c:pt idx="1722">
                  <c:v>2.6633526011560691</c:v>
                </c:pt>
                <c:pt idx="1723">
                  <c:v>2.6627369394359683</c:v>
                </c:pt>
                <c:pt idx="1724">
                  <c:v>2.6623528541714814</c:v>
                </c:pt>
                <c:pt idx="1725">
                  <c:v>2.6625837762884212</c:v>
                </c:pt>
                <c:pt idx="1726">
                  <c:v>2.6624306839186689</c:v>
                </c:pt>
                <c:pt idx="1727">
                  <c:v>2.6620466620466621</c:v>
                </c:pt>
                <c:pt idx="1728">
                  <c:v>2.6624306839186689</c:v>
                </c:pt>
                <c:pt idx="1729">
                  <c:v>2.6617377079482436</c:v>
                </c:pt>
                <c:pt idx="1730">
                  <c:v>2.6615064695009241</c:v>
                </c:pt>
                <c:pt idx="1731">
                  <c:v>2.6621215622833372</c:v>
                </c:pt>
                <c:pt idx="1732">
                  <c:v>2.6621215622833372</c:v>
                </c:pt>
                <c:pt idx="1733">
                  <c:v>2.6625057790106328</c:v>
                </c:pt>
                <c:pt idx="1734">
                  <c:v>2.662658959537572</c:v>
                </c:pt>
                <c:pt idx="1735">
                  <c:v>2.6628148832909635</c:v>
                </c:pt>
                <c:pt idx="1736">
                  <c:v>2.6620466620466616</c:v>
                </c:pt>
                <c:pt idx="1737">
                  <c:v>2.6619685767097963</c:v>
                </c:pt>
                <c:pt idx="1738">
                  <c:v>2.6615846615846608</c:v>
                </c:pt>
                <c:pt idx="1739">
                  <c:v>2.6612009237875287</c:v>
                </c:pt>
                <c:pt idx="1740">
                  <c:v>2.6610482567536362</c:v>
                </c:pt>
                <c:pt idx="1741">
                  <c:v>2.6612009237875287</c:v>
                </c:pt>
                <c:pt idx="1742">
                  <c:v>2.6618156618156621</c:v>
                </c:pt>
                <c:pt idx="1743">
                  <c:v>2.6621996303142326</c:v>
                </c:pt>
                <c:pt idx="1744">
                  <c:v>2.6620466620466621</c:v>
                </c:pt>
                <c:pt idx="1745">
                  <c:v>2.6624306839186689</c:v>
                </c:pt>
                <c:pt idx="1746">
                  <c:v>2.6625837762884212</c:v>
                </c:pt>
                <c:pt idx="1747">
                  <c:v>2.6620466620466621</c:v>
                </c:pt>
                <c:pt idx="1748">
                  <c:v>2.6626617375231052</c:v>
                </c:pt>
                <c:pt idx="1749">
                  <c:v>2.6620466620466616</c:v>
                </c:pt>
                <c:pt idx="1750">
                  <c:v>2.6620466620466621</c:v>
                </c:pt>
                <c:pt idx="1751">
                  <c:v>2.6620466620466621</c:v>
                </c:pt>
                <c:pt idx="1752">
                  <c:v>2.6621996303142326</c:v>
                </c:pt>
                <c:pt idx="1753">
                  <c:v>2.6613536613536608</c:v>
                </c:pt>
                <c:pt idx="1754">
                  <c:v>2.6615846615846608</c:v>
                </c:pt>
                <c:pt idx="1755">
                  <c:v>2.6619685767097963</c:v>
                </c:pt>
                <c:pt idx="1756">
                  <c:v>2.6621215622833372</c:v>
                </c:pt>
                <c:pt idx="1757">
                  <c:v>2.6621965317919072</c:v>
                </c:pt>
                <c:pt idx="1758">
                  <c:v>2.6623496762257166</c:v>
                </c:pt>
                <c:pt idx="1759">
                  <c:v>2.6631970390932218</c:v>
                </c:pt>
                <c:pt idx="1760">
                  <c:v>2.6624277456647394</c:v>
                </c:pt>
                <c:pt idx="1761">
                  <c:v>2.6622746185852981</c:v>
                </c:pt>
                <c:pt idx="1762">
                  <c:v>2.6625057790106332</c:v>
                </c:pt>
                <c:pt idx="1763">
                  <c:v>2.6622746185852981</c:v>
                </c:pt>
                <c:pt idx="1764">
                  <c:v>2.6618122977346279</c:v>
                </c:pt>
                <c:pt idx="1765">
                  <c:v>2.6620434581599635</c:v>
                </c:pt>
                <c:pt idx="1766">
                  <c:v>2.662658959537572</c:v>
                </c:pt>
                <c:pt idx="1767">
                  <c:v>2.6624277456647394</c:v>
                </c:pt>
                <c:pt idx="1768">
                  <c:v>2.6624277456647394</c:v>
                </c:pt>
                <c:pt idx="1769">
                  <c:v>2.6621965317919072</c:v>
                </c:pt>
                <c:pt idx="1770">
                  <c:v>2.662658959537572</c:v>
                </c:pt>
                <c:pt idx="1771">
                  <c:v>2.6624277456647394</c:v>
                </c:pt>
                <c:pt idx="1772">
                  <c:v>2.6625057790106328</c:v>
                </c:pt>
                <c:pt idx="1773">
                  <c:v>2.6628901734104042</c:v>
                </c:pt>
                <c:pt idx="1774">
                  <c:v>2.6628122109158188</c:v>
                </c:pt>
                <c:pt idx="1775">
                  <c:v>2.6628122109158188</c:v>
                </c:pt>
                <c:pt idx="1776">
                  <c:v>2.6634281748785562</c:v>
                </c:pt>
                <c:pt idx="1777">
                  <c:v>2.6632747456059205</c:v>
                </c:pt>
                <c:pt idx="1778">
                  <c:v>2.662658959537572</c:v>
                </c:pt>
                <c:pt idx="1779">
                  <c:v>2.6630434782608692</c:v>
                </c:pt>
                <c:pt idx="1780">
                  <c:v>2.6624277456647394</c:v>
                </c:pt>
                <c:pt idx="1781">
                  <c:v>2.6629682847896441</c:v>
                </c:pt>
                <c:pt idx="1782">
                  <c:v>2.6628148832909635</c:v>
                </c:pt>
                <c:pt idx="1783">
                  <c:v>2.6626617375231052</c:v>
                </c:pt>
                <c:pt idx="1784">
                  <c:v>2.6626617375231052</c:v>
                </c:pt>
                <c:pt idx="1785">
                  <c:v>2.6615846615846608</c:v>
                </c:pt>
                <c:pt idx="1786">
                  <c:v>2.6624306839186689</c:v>
                </c:pt>
                <c:pt idx="1787">
                  <c:v>2.6627398475398478</c:v>
                </c:pt>
                <c:pt idx="1788">
                  <c:v>2.6623556581986141</c:v>
                </c:pt>
                <c:pt idx="1789">
                  <c:v>2.6614318706697455</c:v>
                </c:pt>
                <c:pt idx="1790">
                  <c:v>2.6613536613536612</c:v>
                </c:pt>
                <c:pt idx="1791">
                  <c:v>2.6614282412757109</c:v>
                </c:pt>
                <c:pt idx="1792">
                  <c:v>2.6620434581599635</c:v>
                </c:pt>
                <c:pt idx="1793">
                  <c:v>2.6618904552807949</c:v>
                </c:pt>
                <c:pt idx="1794">
                  <c:v>2.6623528541714814</c:v>
                </c:pt>
                <c:pt idx="1795">
                  <c:v>2.6628148832909635</c:v>
                </c:pt>
                <c:pt idx="1796">
                  <c:v>2.6625057790106328</c:v>
                </c:pt>
                <c:pt idx="1797">
                  <c:v>2.662658959537572</c:v>
                </c:pt>
                <c:pt idx="1798">
                  <c:v>2.6624277456647394</c:v>
                </c:pt>
                <c:pt idx="1799">
                  <c:v>2.6625811285846437</c:v>
                </c:pt>
                <c:pt idx="1800">
                  <c:v>2.6628122109158188</c:v>
                </c:pt>
                <c:pt idx="1801">
                  <c:v>2.6628122109158188</c:v>
                </c:pt>
                <c:pt idx="1802">
                  <c:v>2.6628122109158188</c:v>
                </c:pt>
                <c:pt idx="1803">
                  <c:v>2.6628901734104042</c:v>
                </c:pt>
                <c:pt idx="1804">
                  <c:v>2.6622746185852977</c:v>
                </c:pt>
                <c:pt idx="1805">
                  <c:v>2.6627369394359683</c:v>
                </c:pt>
                <c:pt idx="1806">
                  <c:v>2.6621996303142326</c:v>
                </c:pt>
                <c:pt idx="1807">
                  <c:v>2.6625837762884212</c:v>
                </c:pt>
                <c:pt idx="1808">
                  <c:v>2.6621215622833372</c:v>
                </c:pt>
                <c:pt idx="1809">
                  <c:v>2.6620434581599626</c:v>
                </c:pt>
                <c:pt idx="1810">
                  <c:v>2.6621965317919072</c:v>
                </c:pt>
                <c:pt idx="1811">
                  <c:v>2.6631970390932223</c:v>
                </c:pt>
                <c:pt idx="1812">
                  <c:v>2.6623496762257166</c:v>
                </c:pt>
                <c:pt idx="1813">
                  <c:v>2.6625057790106328</c:v>
                </c:pt>
                <c:pt idx="1814">
                  <c:v>2.6627369394359688</c:v>
                </c:pt>
                <c:pt idx="1815">
                  <c:v>2.6627369394359688</c:v>
                </c:pt>
                <c:pt idx="1816">
                  <c:v>2.6619685767097963</c:v>
                </c:pt>
                <c:pt idx="1817">
                  <c:v>2.6625837762884212</c:v>
                </c:pt>
                <c:pt idx="1818">
                  <c:v>2.6623528541714814</c:v>
                </c:pt>
                <c:pt idx="1819">
                  <c:v>2.6619685767097963</c:v>
                </c:pt>
                <c:pt idx="1820">
                  <c:v>2.6613536613536612</c:v>
                </c:pt>
                <c:pt idx="1821">
                  <c:v>2.6618156618156621</c:v>
                </c:pt>
                <c:pt idx="1822">
                  <c:v>2.6624306839186689</c:v>
                </c:pt>
                <c:pt idx="1823">
                  <c:v>2.6629682847896441</c:v>
                </c:pt>
                <c:pt idx="1824">
                  <c:v>2.6627369394359683</c:v>
                </c:pt>
                <c:pt idx="1825">
                  <c:v>2.6625057790106328</c:v>
                </c:pt>
                <c:pt idx="1826">
                  <c:v>2.6623528541714814</c:v>
                </c:pt>
                <c:pt idx="1827">
                  <c:v>2.6625057790106328</c:v>
                </c:pt>
                <c:pt idx="1828">
                  <c:v>2.6622746185852977</c:v>
                </c:pt>
                <c:pt idx="1829">
                  <c:v>2.6627369394359683</c:v>
                </c:pt>
                <c:pt idx="1830">
                  <c:v>2.6623528541714814</c:v>
                </c:pt>
                <c:pt idx="1831">
                  <c:v>2.663199260286639</c:v>
                </c:pt>
                <c:pt idx="1832">
                  <c:v>2.6624306839186689</c:v>
                </c:pt>
                <c:pt idx="1833">
                  <c:v>2.6621996303142326</c:v>
                </c:pt>
                <c:pt idx="1834">
                  <c:v>2.6615846615846608</c:v>
                </c:pt>
                <c:pt idx="1835">
                  <c:v>2.6615846615846608</c:v>
                </c:pt>
                <c:pt idx="1836">
                  <c:v>2.6619685767097963</c:v>
                </c:pt>
                <c:pt idx="1837">
                  <c:v>2.6613536613536608</c:v>
                </c:pt>
                <c:pt idx="1838">
                  <c:v>2.6621996303142326</c:v>
                </c:pt>
                <c:pt idx="1839">
                  <c:v>2.6615846615846608</c:v>
                </c:pt>
                <c:pt idx="1840">
                  <c:v>2.6618156618156612</c:v>
                </c:pt>
                <c:pt idx="1841">
                  <c:v>2.6619685767097963</c:v>
                </c:pt>
                <c:pt idx="1842">
                  <c:v>2.6621215622833372</c:v>
                </c:pt>
                <c:pt idx="1843">
                  <c:v>2.6623528541714814</c:v>
                </c:pt>
                <c:pt idx="1844">
                  <c:v>2.6617377079482436</c:v>
                </c:pt>
                <c:pt idx="1845">
                  <c:v>2.6619685767097963</c:v>
                </c:pt>
                <c:pt idx="1846">
                  <c:v>2.6619685767097963</c:v>
                </c:pt>
                <c:pt idx="1847">
                  <c:v>2.6622746185852981</c:v>
                </c:pt>
                <c:pt idx="1848">
                  <c:v>2.6621965317919072</c:v>
                </c:pt>
                <c:pt idx="1849">
                  <c:v>2.6628901734104042</c:v>
                </c:pt>
                <c:pt idx="1850">
                  <c:v>2.6622746185852977</c:v>
                </c:pt>
                <c:pt idx="1851">
                  <c:v>2.6622746185852977</c:v>
                </c:pt>
                <c:pt idx="1852">
                  <c:v>2.662658959537572</c:v>
                </c:pt>
                <c:pt idx="1853">
                  <c:v>2.6630434782608692</c:v>
                </c:pt>
                <c:pt idx="1854">
                  <c:v>2.662658959537572</c:v>
                </c:pt>
                <c:pt idx="1855">
                  <c:v>2.662658959537572</c:v>
                </c:pt>
                <c:pt idx="1856">
                  <c:v>2.6632747456059205</c:v>
                </c:pt>
                <c:pt idx="1857">
                  <c:v>2.6628901734104042</c:v>
                </c:pt>
                <c:pt idx="1858">
                  <c:v>2.6622746185852977</c:v>
                </c:pt>
                <c:pt idx="1859">
                  <c:v>2.6620434581599626</c:v>
                </c:pt>
                <c:pt idx="1860">
                  <c:v>2.661812297734627</c:v>
                </c:pt>
                <c:pt idx="1861">
                  <c:v>2.6621965317919072</c:v>
                </c:pt>
                <c:pt idx="1862">
                  <c:v>2.6638908165625725</c:v>
                </c:pt>
                <c:pt idx="1863">
                  <c:v>2.6632747456059205</c:v>
                </c:pt>
                <c:pt idx="1864">
                  <c:v>2.6621965317919072</c:v>
                </c:pt>
                <c:pt idx="1865">
                  <c:v>2.6629655331945403</c:v>
                </c:pt>
                <c:pt idx="1866">
                  <c:v>2.6629655331945403</c:v>
                </c:pt>
                <c:pt idx="1867">
                  <c:v>2.6630434782608692</c:v>
                </c:pt>
                <c:pt idx="1868">
                  <c:v>2.662658959537572</c:v>
                </c:pt>
                <c:pt idx="1869">
                  <c:v>2.6618904552807949</c:v>
                </c:pt>
                <c:pt idx="1870">
                  <c:v>2.6618904552807949</c:v>
                </c:pt>
                <c:pt idx="1871">
                  <c:v>2.6619685767097963</c:v>
                </c:pt>
                <c:pt idx="1872">
                  <c:v>2.6613536613536612</c:v>
                </c:pt>
                <c:pt idx="1873">
                  <c:v>2.6617377079482436</c:v>
                </c:pt>
                <c:pt idx="1874">
                  <c:v>2.6616593482782527</c:v>
                </c:pt>
                <c:pt idx="1875">
                  <c:v>2.661812297734627</c:v>
                </c:pt>
                <c:pt idx="1876">
                  <c:v>2.6615811373092924</c:v>
                </c:pt>
                <c:pt idx="1877">
                  <c:v>2.6615811373092924</c:v>
                </c:pt>
                <c:pt idx="1878">
                  <c:v>2.6620434581599626</c:v>
                </c:pt>
                <c:pt idx="1879">
                  <c:v>2.6618904552807949</c:v>
                </c:pt>
                <c:pt idx="1880">
                  <c:v>2.6621215622833372</c:v>
                </c:pt>
                <c:pt idx="1881">
                  <c:v>2.6624277456647394</c:v>
                </c:pt>
                <c:pt idx="1882">
                  <c:v>2.6620434581599626</c:v>
                </c:pt>
                <c:pt idx="1883">
                  <c:v>2.6616593482782527</c:v>
                </c:pt>
                <c:pt idx="1884">
                  <c:v>2.6621215622833372</c:v>
                </c:pt>
                <c:pt idx="1885">
                  <c:v>2.6621215622833372</c:v>
                </c:pt>
                <c:pt idx="1886">
                  <c:v>2.6625837762884212</c:v>
                </c:pt>
                <c:pt idx="1887">
                  <c:v>2.6619685767097963</c:v>
                </c:pt>
                <c:pt idx="1888">
                  <c:v>2.6612754158964878</c:v>
                </c:pt>
                <c:pt idx="1889">
                  <c:v>2.6612754158964878</c:v>
                </c:pt>
                <c:pt idx="1890">
                  <c:v>2.6612754158964878</c:v>
                </c:pt>
                <c:pt idx="1891">
                  <c:v>2.6618904552807949</c:v>
                </c:pt>
                <c:pt idx="1892">
                  <c:v>2.6627369394359683</c:v>
                </c:pt>
                <c:pt idx="1893">
                  <c:v>2.6631213872832364</c:v>
                </c:pt>
                <c:pt idx="1894">
                  <c:v>2.6628901734104042</c:v>
                </c:pt>
                <c:pt idx="1895">
                  <c:v>2.6628122109158188</c:v>
                </c:pt>
                <c:pt idx="1896">
                  <c:v>2.6628122109158188</c:v>
                </c:pt>
                <c:pt idx="1897">
                  <c:v>2.6623496762257166</c:v>
                </c:pt>
                <c:pt idx="1898">
                  <c:v>2.662658959537572</c:v>
                </c:pt>
                <c:pt idx="1899">
                  <c:v>2.6625057790106328</c:v>
                </c:pt>
                <c:pt idx="1900">
                  <c:v>2.6621965317919072</c:v>
                </c:pt>
                <c:pt idx="1901">
                  <c:v>2.661965502890173</c:v>
                </c:pt>
                <c:pt idx="1902">
                  <c:v>2.6624277456647394</c:v>
                </c:pt>
                <c:pt idx="1903">
                  <c:v>2.661965502890173</c:v>
                </c:pt>
                <c:pt idx="1904">
                  <c:v>2.6621965317919072</c:v>
                </c:pt>
                <c:pt idx="1905">
                  <c:v>2.6615811373092924</c:v>
                </c:pt>
                <c:pt idx="1906">
                  <c:v>2.661350161812297</c:v>
                </c:pt>
                <c:pt idx="1907">
                  <c:v>2.661965502890173</c:v>
                </c:pt>
                <c:pt idx="1908">
                  <c:v>2.6629655331945403</c:v>
                </c:pt>
                <c:pt idx="1909">
                  <c:v>2.6633503007866728</c:v>
                </c:pt>
                <c:pt idx="1910">
                  <c:v>2.6631970390932218</c:v>
                </c:pt>
                <c:pt idx="1911">
                  <c:v>2.6632747456059205</c:v>
                </c:pt>
                <c:pt idx="1912">
                  <c:v>2.6628901734104042</c:v>
                </c:pt>
                <c:pt idx="1913">
                  <c:v>2.6622746185852977</c:v>
                </c:pt>
                <c:pt idx="1914">
                  <c:v>2.6618904552807949</c:v>
                </c:pt>
                <c:pt idx="1915">
                  <c:v>2.6621215622833372</c:v>
                </c:pt>
                <c:pt idx="1916">
                  <c:v>2.6617377079482436</c:v>
                </c:pt>
                <c:pt idx="1917">
                  <c:v>2.6617377079482436</c:v>
                </c:pt>
                <c:pt idx="1918">
                  <c:v>2.6613536613536608</c:v>
                </c:pt>
                <c:pt idx="1919">
                  <c:v>2.6618904552807949</c:v>
                </c:pt>
                <c:pt idx="1920">
                  <c:v>2.661965502890173</c:v>
                </c:pt>
                <c:pt idx="1921">
                  <c:v>2.6629655331945408</c:v>
                </c:pt>
                <c:pt idx="1922">
                  <c:v>2.6631970390932223</c:v>
                </c:pt>
                <c:pt idx="1923">
                  <c:v>2.6628122109158188</c:v>
                </c:pt>
                <c:pt idx="1924">
                  <c:v>2.662658959537572</c:v>
                </c:pt>
                <c:pt idx="1925">
                  <c:v>2.6631213872832364</c:v>
                </c:pt>
                <c:pt idx="1926">
                  <c:v>2.6625057790106328</c:v>
                </c:pt>
                <c:pt idx="1927">
                  <c:v>2.662658959537572</c:v>
                </c:pt>
                <c:pt idx="1928">
                  <c:v>2.661812297734627</c:v>
                </c:pt>
                <c:pt idx="1929">
                  <c:v>2.6618122977346279</c:v>
                </c:pt>
                <c:pt idx="1930">
                  <c:v>2.6618122977346279</c:v>
                </c:pt>
                <c:pt idx="1931">
                  <c:v>2.6618904552807949</c:v>
                </c:pt>
                <c:pt idx="1932">
                  <c:v>2.6620434581599635</c:v>
                </c:pt>
                <c:pt idx="1933">
                  <c:v>2.6621965317919072</c:v>
                </c:pt>
                <c:pt idx="1934">
                  <c:v>2.6615811373092924</c:v>
                </c:pt>
                <c:pt idx="1935">
                  <c:v>2.6621965317919072</c:v>
                </c:pt>
                <c:pt idx="1936">
                  <c:v>2.661965502890173</c:v>
                </c:pt>
                <c:pt idx="1937">
                  <c:v>2.661965502890173</c:v>
                </c:pt>
                <c:pt idx="1938">
                  <c:v>2.6621184088806658</c:v>
                </c:pt>
                <c:pt idx="1939">
                  <c:v>2.6625028915105249</c:v>
                </c:pt>
                <c:pt idx="1940">
                  <c:v>2.6623496762257166</c:v>
                </c:pt>
                <c:pt idx="1941">
                  <c:v>2.6628122109158188</c:v>
                </c:pt>
                <c:pt idx="1942">
                  <c:v>2.662658959537572</c:v>
                </c:pt>
                <c:pt idx="1943">
                  <c:v>2.6630434782608692</c:v>
                </c:pt>
                <c:pt idx="1944">
                  <c:v>2.6621965317919072</c:v>
                </c:pt>
                <c:pt idx="1945">
                  <c:v>2.6631970390932223</c:v>
                </c:pt>
                <c:pt idx="1946">
                  <c:v>2.6625811285846437</c:v>
                </c:pt>
                <c:pt idx="1947">
                  <c:v>2.6625811285846437</c:v>
                </c:pt>
                <c:pt idx="1948">
                  <c:v>2.6634281748785567</c:v>
                </c:pt>
                <c:pt idx="1949">
                  <c:v>2.662658959537572</c:v>
                </c:pt>
                <c:pt idx="1950">
                  <c:v>2.662658959537572</c:v>
                </c:pt>
                <c:pt idx="1951">
                  <c:v>2.6620434581599626</c:v>
                </c:pt>
                <c:pt idx="1952">
                  <c:v>2.6624277456647394</c:v>
                </c:pt>
                <c:pt idx="1953">
                  <c:v>2.6624277456647394</c:v>
                </c:pt>
                <c:pt idx="1954">
                  <c:v>2.6621965317919072</c:v>
                </c:pt>
                <c:pt idx="1955">
                  <c:v>2.6624277456647394</c:v>
                </c:pt>
                <c:pt idx="1956">
                  <c:v>2.6624277456647394</c:v>
                </c:pt>
                <c:pt idx="1957">
                  <c:v>2.6625811285846437</c:v>
                </c:pt>
                <c:pt idx="1958">
                  <c:v>2.6625811285846437</c:v>
                </c:pt>
                <c:pt idx="1959">
                  <c:v>2.6616593482782527</c:v>
                </c:pt>
                <c:pt idx="1960">
                  <c:v>2.6615064695009241</c:v>
                </c:pt>
                <c:pt idx="1961">
                  <c:v>2.6618904552807949</c:v>
                </c:pt>
                <c:pt idx="1962">
                  <c:v>2.6618122977346279</c:v>
                </c:pt>
                <c:pt idx="1963">
                  <c:v>2.661965502890173</c:v>
                </c:pt>
                <c:pt idx="1964">
                  <c:v>2.6622746185852977</c:v>
                </c:pt>
                <c:pt idx="1965">
                  <c:v>2.6625057790106328</c:v>
                </c:pt>
                <c:pt idx="1966">
                  <c:v>2.6630434782608692</c:v>
                </c:pt>
                <c:pt idx="1967">
                  <c:v>2.6625811285846437</c:v>
                </c:pt>
                <c:pt idx="1968">
                  <c:v>2.6625811285846437</c:v>
                </c:pt>
                <c:pt idx="1969">
                  <c:v>2.6630434782608692</c:v>
                </c:pt>
                <c:pt idx="1970">
                  <c:v>2.662658959537572</c:v>
                </c:pt>
                <c:pt idx="1971">
                  <c:v>2.6625057790106332</c:v>
                </c:pt>
                <c:pt idx="1972">
                  <c:v>2.6623528541714814</c:v>
                </c:pt>
                <c:pt idx="1973">
                  <c:v>2.6619685767097963</c:v>
                </c:pt>
                <c:pt idx="1974">
                  <c:v>2.6619685767097963</c:v>
                </c:pt>
                <c:pt idx="1975">
                  <c:v>2.6617377079482436</c:v>
                </c:pt>
                <c:pt idx="1976">
                  <c:v>2.6620434581599626</c:v>
                </c:pt>
                <c:pt idx="1977">
                  <c:v>2.6624277456647394</c:v>
                </c:pt>
                <c:pt idx="1978">
                  <c:v>2.6632747456059205</c:v>
                </c:pt>
                <c:pt idx="1979">
                  <c:v>2.6630434782608692</c:v>
                </c:pt>
                <c:pt idx="1980">
                  <c:v>2.6624277456647394</c:v>
                </c:pt>
                <c:pt idx="1981">
                  <c:v>2.6622746185852977</c:v>
                </c:pt>
                <c:pt idx="1982">
                  <c:v>2.662658959537572</c:v>
                </c:pt>
                <c:pt idx="1983">
                  <c:v>2.6618904552807949</c:v>
                </c:pt>
                <c:pt idx="1984">
                  <c:v>2.6623528541714814</c:v>
                </c:pt>
                <c:pt idx="1985">
                  <c:v>2.6623528541714814</c:v>
                </c:pt>
                <c:pt idx="1986">
                  <c:v>2.6621215622833372</c:v>
                </c:pt>
                <c:pt idx="1987">
                  <c:v>2.6624277456647394</c:v>
                </c:pt>
                <c:pt idx="1988">
                  <c:v>2.6617341040462423</c:v>
                </c:pt>
                <c:pt idx="1989">
                  <c:v>2.6618871415356153</c:v>
                </c:pt>
                <c:pt idx="1990">
                  <c:v>2.6623496762257166</c:v>
                </c:pt>
                <c:pt idx="1991">
                  <c:v>2.6628901734104042</c:v>
                </c:pt>
                <c:pt idx="1992">
                  <c:v>2.662658959537572</c:v>
                </c:pt>
                <c:pt idx="1993">
                  <c:v>2.6630434782608692</c:v>
                </c:pt>
                <c:pt idx="1994">
                  <c:v>2.6632747456059205</c:v>
                </c:pt>
                <c:pt idx="1995">
                  <c:v>2.6628122109158188</c:v>
                </c:pt>
                <c:pt idx="1996">
                  <c:v>2.6624277456647394</c:v>
                </c:pt>
                <c:pt idx="1997">
                  <c:v>2.662658959537572</c:v>
                </c:pt>
                <c:pt idx="1998">
                  <c:v>2.662658959537572</c:v>
                </c:pt>
                <c:pt idx="1999">
                  <c:v>2.6622746185852981</c:v>
                </c:pt>
                <c:pt idx="2000">
                  <c:v>2.6622746185852977</c:v>
                </c:pt>
                <c:pt idx="2001">
                  <c:v>2.661812297734627</c:v>
                </c:pt>
                <c:pt idx="2002">
                  <c:v>2.6625811285846437</c:v>
                </c:pt>
                <c:pt idx="2003">
                  <c:v>2.6625811285846437</c:v>
                </c:pt>
                <c:pt idx="2004">
                  <c:v>2.662658959537572</c:v>
                </c:pt>
                <c:pt idx="2005">
                  <c:v>2.6621215622833372</c:v>
                </c:pt>
                <c:pt idx="2006">
                  <c:v>2.6617377079482436</c:v>
                </c:pt>
                <c:pt idx="2007">
                  <c:v>2.6617377079482436</c:v>
                </c:pt>
                <c:pt idx="2008">
                  <c:v>2.6625837762884212</c:v>
                </c:pt>
                <c:pt idx="2009">
                  <c:v>2.6623528541714814</c:v>
                </c:pt>
                <c:pt idx="2010">
                  <c:v>2.6625057790106332</c:v>
                </c:pt>
                <c:pt idx="2011">
                  <c:v>2.6618904552807949</c:v>
                </c:pt>
                <c:pt idx="2012">
                  <c:v>2.6621215622833372</c:v>
                </c:pt>
                <c:pt idx="2013">
                  <c:v>2.6622746185852977</c:v>
                </c:pt>
                <c:pt idx="2014">
                  <c:v>2.6630434782608692</c:v>
                </c:pt>
                <c:pt idx="2015">
                  <c:v>2.662658959537572</c:v>
                </c:pt>
                <c:pt idx="2016">
                  <c:v>2.6624277456647394</c:v>
                </c:pt>
                <c:pt idx="2017">
                  <c:v>2.6631970390932218</c:v>
                </c:pt>
                <c:pt idx="2018">
                  <c:v>2.6631189264229524</c:v>
                </c:pt>
                <c:pt idx="2019">
                  <c:v>2.6627342123525324</c:v>
                </c:pt>
                <c:pt idx="2020">
                  <c:v>2.6631970390932223</c:v>
                </c:pt>
                <c:pt idx="2021">
                  <c:v>2.6621965317919072</c:v>
                </c:pt>
                <c:pt idx="2022">
                  <c:v>2.6616593482782527</c:v>
                </c:pt>
                <c:pt idx="2023">
                  <c:v>2.6620434581599635</c:v>
                </c:pt>
                <c:pt idx="2024">
                  <c:v>2.6620434581599635</c:v>
                </c:pt>
                <c:pt idx="2025">
                  <c:v>2.6616593482782527</c:v>
                </c:pt>
                <c:pt idx="2026">
                  <c:v>2.6614282412757109</c:v>
                </c:pt>
                <c:pt idx="2027">
                  <c:v>2.6614282412757109</c:v>
                </c:pt>
                <c:pt idx="2028">
                  <c:v>2.6614282412757109</c:v>
                </c:pt>
                <c:pt idx="2029">
                  <c:v>2.6620434581599626</c:v>
                </c:pt>
                <c:pt idx="2030">
                  <c:v>2.6628122109158188</c:v>
                </c:pt>
                <c:pt idx="2031">
                  <c:v>2.6631213872832364</c:v>
                </c:pt>
                <c:pt idx="2032">
                  <c:v>2.6625057790106328</c:v>
                </c:pt>
                <c:pt idx="2033">
                  <c:v>2.6628122109158188</c:v>
                </c:pt>
                <c:pt idx="2034">
                  <c:v>2.6632747456059205</c:v>
                </c:pt>
                <c:pt idx="2035">
                  <c:v>2.6627369394359688</c:v>
                </c:pt>
                <c:pt idx="2036">
                  <c:v>2.6620434581599635</c:v>
                </c:pt>
                <c:pt idx="2037">
                  <c:v>2.6614282412757109</c:v>
                </c:pt>
                <c:pt idx="2038">
                  <c:v>2.6614282412757109</c:v>
                </c:pt>
                <c:pt idx="2039">
                  <c:v>2.6621215622833372</c:v>
                </c:pt>
                <c:pt idx="2040">
                  <c:v>2.6617377079482436</c:v>
                </c:pt>
                <c:pt idx="2041">
                  <c:v>2.6623528541714814</c:v>
                </c:pt>
                <c:pt idx="2042">
                  <c:v>2.6622746185852977</c:v>
                </c:pt>
                <c:pt idx="2043">
                  <c:v>2.6624277456647394</c:v>
                </c:pt>
                <c:pt idx="2044">
                  <c:v>2.6630434782608692</c:v>
                </c:pt>
                <c:pt idx="2045">
                  <c:v>2.6629655331945408</c:v>
                </c:pt>
                <c:pt idx="2046">
                  <c:v>2.661965502890173</c:v>
                </c:pt>
                <c:pt idx="2047">
                  <c:v>2.6630434782608692</c:v>
                </c:pt>
                <c:pt idx="2048">
                  <c:v>2.6624277456647394</c:v>
                </c:pt>
                <c:pt idx="2049">
                  <c:v>2.662658959537572</c:v>
                </c:pt>
                <c:pt idx="2050">
                  <c:v>2.6628901734104042</c:v>
                </c:pt>
                <c:pt idx="2051">
                  <c:v>2.662658959537572</c:v>
                </c:pt>
                <c:pt idx="2052">
                  <c:v>2.662658959537572</c:v>
                </c:pt>
                <c:pt idx="2053">
                  <c:v>2.661812297734627</c:v>
                </c:pt>
                <c:pt idx="2054">
                  <c:v>2.6615811373092924</c:v>
                </c:pt>
                <c:pt idx="2055">
                  <c:v>2.6620434581599626</c:v>
                </c:pt>
                <c:pt idx="2056">
                  <c:v>2.662658959537572</c:v>
                </c:pt>
                <c:pt idx="2057">
                  <c:v>2.662658959537572</c:v>
                </c:pt>
                <c:pt idx="2058">
                  <c:v>2.6624277456647394</c:v>
                </c:pt>
                <c:pt idx="2059">
                  <c:v>2.6620434581599635</c:v>
                </c:pt>
                <c:pt idx="2060">
                  <c:v>2.6618122977346279</c:v>
                </c:pt>
                <c:pt idx="2061">
                  <c:v>2.661965502890173</c:v>
                </c:pt>
                <c:pt idx="2062">
                  <c:v>2.661965502890173</c:v>
                </c:pt>
                <c:pt idx="2063">
                  <c:v>2.6614282412757109</c:v>
                </c:pt>
                <c:pt idx="2064">
                  <c:v>2.6614282412757109</c:v>
                </c:pt>
                <c:pt idx="2065">
                  <c:v>2.6609660272706264</c:v>
                </c:pt>
                <c:pt idx="2066">
                  <c:v>2.6605038132655419</c:v>
                </c:pt>
                <c:pt idx="2067">
                  <c:v>2.6613501618122974</c:v>
                </c:pt>
                <c:pt idx="2068">
                  <c:v>2.6620434581599635</c:v>
                </c:pt>
                <c:pt idx="2069">
                  <c:v>2.6616593482782527</c:v>
                </c:pt>
                <c:pt idx="2070">
                  <c:v>2.6616593482782527</c:v>
                </c:pt>
                <c:pt idx="2071">
                  <c:v>2.6625811285846437</c:v>
                </c:pt>
                <c:pt idx="2072">
                  <c:v>2.661965502890173</c:v>
                </c:pt>
                <c:pt idx="2073">
                  <c:v>2.661812297734627</c:v>
                </c:pt>
                <c:pt idx="2074">
                  <c:v>2.6624277456647394</c:v>
                </c:pt>
                <c:pt idx="2075">
                  <c:v>2.6620434581599635</c:v>
                </c:pt>
                <c:pt idx="2076">
                  <c:v>2.661812297734627</c:v>
                </c:pt>
                <c:pt idx="2077">
                  <c:v>2.661812297734627</c:v>
                </c:pt>
                <c:pt idx="2078">
                  <c:v>2.6624277456647394</c:v>
                </c:pt>
                <c:pt idx="2079">
                  <c:v>2.6618904552807949</c:v>
                </c:pt>
                <c:pt idx="2080">
                  <c:v>2.6614282412757109</c:v>
                </c:pt>
                <c:pt idx="2081">
                  <c:v>2.6614282412757109</c:v>
                </c:pt>
                <c:pt idx="2082">
                  <c:v>2.6612754158964878</c:v>
                </c:pt>
                <c:pt idx="2083">
                  <c:v>2.6611971342731682</c:v>
                </c:pt>
                <c:pt idx="2084">
                  <c:v>2.6615811373092928</c:v>
                </c:pt>
                <c:pt idx="2085">
                  <c:v>2.6616593482782527</c:v>
                </c:pt>
                <c:pt idx="2086">
                  <c:v>2.6616593482782527</c:v>
                </c:pt>
                <c:pt idx="2087">
                  <c:v>2.6620434581599635</c:v>
                </c:pt>
                <c:pt idx="2088">
                  <c:v>2.6621965317919072</c:v>
                </c:pt>
                <c:pt idx="2089">
                  <c:v>2.6625811285846437</c:v>
                </c:pt>
                <c:pt idx="2090">
                  <c:v>2.6630434782608692</c:v>
                </c:pt>
                <c:pt idx="2091">
                  <c:v>2.6624277456647394</c:v>
                </c:pt>
                <c:pt idx="2092">
                  <c:v>2.6624277456647394</c:v>
                </c:pt>
                <c:pt idx="2093">
                  <c:v>2.6620434581599635</c:v>
                </c:pt>
                <c:pt idx="2094">
                  <c:v>2.6621965317919072</c:v>
                </c:pt>
                <c:pt idx="2095">
                  <c:v>2.6617341040462423</c:v>
                </c:pt>
                <c:pt idx="2096">
                  <c:v>2.6615811373092928</c:v>
                </c:pt>
                <c:pt idx="2097">
                  <c:v>2.6611971342731682</c:v>
                </c:pt>
                <c:pt idx="2098">
                  <c:v>2.6611971342731682</c:v>
                </c:pt>
                <c:pt idx="2099">
                  <c:v>2.6615811373092928</c:v>
                </c:pt>
                <c:pt idx="2100">
                  <c:v>2.6611971342731682</c:v>
                </c:pt>
                <c:pt idx="2101">
                  <c:v>2.6611971342731682</c:v>
                </c:pt>
                <c:pt idx="2102">
                  <c:v>2.6617341040462423</c:v>
                </c:pt>
                <c:pt idx="2103">
                  <c:v>2.6620402498265094</c:v>
                </c:pt>
                <c:pt idx="2104">
                  <c:v>2.6630409627401064</c:v>
                </c:pt>
                <c:pt idx="2105">
                  <c:v>2.6630409627401064</c:v>
                </c:pt>
                <c:pt idx="2106">
                  <c:v>2.6632723906503122</c:v>
                </c:pt>
                <c:pt idx="2107">
                  <c:v>2.6633503007866728</c:v>
                </c:pt>
                <c:pt idx="2108">
                  <c:v>2.6627342123525333</c:v>
                </c:pt>
                <c:pt idx="2109">
                  <c:v>2.6627342123525333</c:v>
                </c:pt>
                <c:pt idx="2110">
                  <c:v>2.6628875520592317</c:v>
                </c:pt>
                <c:pt idx="2111">
                  <c:v>2.662040249826509</c:v>
                </c:pt>
                <c:pt idx="2112">
                  <c:v>2.6622715706685165</c:v>
                </c:pt>
                <c:pt idx="2113">
                  <c:v>2.6631189264229524</c:v>
                </c:pt>
                <c:pt idx="2114">
                  <c:v>2.6626561776955109</c:v>
                </c:pt>
                <c:pt idx="2115">
                  <c:v>2.6626561776955109</c:v>
                </c:pt>
                <c:pt idx="2116">
                  <c:v>2.6625811285846437</c:v>
                </c:pt>
                <c:pt idx="2117">
                  <c:v>2.6624277456647394</c:v>
                </c:pt>
                <c:pt idx="2118">
                  <c:v>2.6621965317919072</c:v>
                </c:pt>
                <c:pt idx="2119">
                  <c:v>2.6625811285846437</c:v>
                </c:pt>
                <c:pt idx="2120">
                  <c:v>2.6627342123525333</c:v>
                </c:pt>
                <c:pt idx="2121">
                  <c:v>2.6626561776955109</c:v>
                </c:pt>
                <c:pt idx="2122">
                  <c:v>2.6622715706685174</c:v>
                </c:pt>
                <c:pt idx="2123">
                  <c:v>2.661655874190564</c:v>
                </c:pt>
                <c:pt idx="2124">
                  <c:v>2.6622715706685174</c:v>
                </c:pt>
                <c:pt idx="2125">
                  <c:v>2.6624248033317905</c:v>
                </c:pt>
                <c:pt idx="2126">
                  <c:v>2.6625028915105253</c:v>
                </c:pt>
                <c:pt idx="2127">
                  <c:v>2.6621184088806658</c:v>
                </c:pt>
                <c:pt idx="2128">
                  <c:v>2.6624248033317905</c:v>
                </c:pt>
                <c:pt idx="2129">
                  <c:v>2.6630409627401064</c:v>
                </c:pt>
                <c:pt idx="2130">
                  <c:v>2.6626561776955109</c:v>
                </c:pt>
                <c:pt idx="2131">
                  <c:v>2.6620402498265094</c:v>
                </c:pt>
                <c:pt idx="2132">
                  <c:v>2.6631189264229524</c:v>
                </c:pt>
                <c:pt idx="2133">
                  <c:v>2.6632723906503122</c:v>
                </c:pt>
                <c:pt idx="2134">
                  <c:v>2.6636574074074071</c:v>
                </c:pt>
                <c:pt idx="2135">
                  <c:v>2.6638888888888883</c:v>
                </c:pt>
                <c:pt idx="2136">
                  <c:v>2.6638110673767073</c:v>
                </c:pt>
                <c:pt idx="2137">
                  <c:v>2.6639647985178327</c:v>
                </c:pt>
                <c:pt idx="2138">
                  <c:v>2.6641963872163039</c:v>
                </c:pt>
                <c:pt idx="2139">
                  <c:v>2.6638110673767073</c:v>
                </c:pt>
                <c:pt idx="2140">
                  <c:v>2.664274137531836</c:v>
                </c:pt>
                <c:pt idx="2141">
                  <c:v>2.66412037037037</c:v>
                </c:pt>
                <c:pt idx="2142">
                  <c:v>2.6637352464707247</c:v>
                </c:pt>
                <c:pt idx="2143">
                  <c:v>2.6626561776955109</c:v>
                </c:pt>
                <c:pt idx="2144">
                  <c:v>2.6624248033317905</c:v>
                </c:pt>
                <c:pt idx="2145">
                  <c:v>2.6624248033317905</c:v>
                </c:pt>
                <c:pt idx="2146">
                  <c:v>2.6625781069196943</c:v>
                </c:pt>
                <c:pt idx="2147">
                  <c:v>2.6628093496875724</c:v>
                </c:pt>
                <c:pt idx="2148">
                  <c:v>2.6624248033317905</c:v>
                </c:pt>
                <c:pt idx="2149">
                  <c:v>2.6621932438685794</c:v>
                </c:pt>
                <c:pt idx="2150">
                  <c:v>2.6623466790094885</c:v>
                </c:pt>
                <c:pt idx="2151">
                  <c:v>2.6625781069196943</c:v>
                </c:pt>
                <c:pt idx="2152">
                  <c:v>2.6619620546043494</c:v>
                </c:pt>
                <c:pt idx="2153">
                  <c:v>2.6628093496875724</c:v>
                </c:pt>
                <c:pt idx="2154">
                  <c:v>2.6628093496875724</c:v>
                </c:pt>
                <c:pt idx="2155">
                  <c:v>2.663347997221579</c:v>
                </c:pt>
                <c:pt idx="2156">
                  <c:v>2.6639647985178327</c:v>
                </c:pt>
                <c:pt idx="2157">
                  <c:v>2.6638110673767073</c:v>
                </c:pt>
                <c:pt idx="2158">
                  <c:v>2.6641186008802409</c:v>
                </c:pt>
                <c:pt idx="2159">
                  <c:v>2.6641186008802409</c:v>
                </c:pt>
                <c:pt idx="2160">
                  <c:v>2.6641963872163039</c:v>
                </c:pt>
                <c:pt idx="2161">
                  <c:v>2.6640424172262098</c:v>
                </c:pt>
                <c:pt idx="2162">
                  <c:v>2.6632723906503122</c:v>
                </c:pt>
                <c:pt idx="2163">
                  <c:v>2.6624248033317905</c:v>
                </c:pt>
                <c:pt idx="2164">
                  <c:v>2.6628093496875724</c:v>
                </c:pt>
                <c:pt idx="2165">
                  <c:v>2.6621932438685794</c:v>
                </c:pt>
                <c:pt idx="2166">
                  <c:v>2.6624248033317905</c:v>
                </c:pt>
                <c:pt idx="2167">
                  <c:v>2.6620402498265094</c:v>
                </c:pt>
                <c:pt idx="2168">
                  <c:v>2.6628093496875724</c:v>
                </c:pt>
                <c:pt idx="2169">
                  <c:v>2.6624248033317905</c:v>
                </c:pt>
                <c:pt idx="2170">
                  <c:v>2.6624248033317905</c:v>
                </c:pt>
                <c:pt idx="2171">
                  <c:v>2.6628093496875724</c:v>
                </c:pt>
                <c:pt idx="2172">
                  <c:v>2.6631944444444442</c:v>
                </c:pt>
                <c:pt idx="2173">
                  <c:v>2.6632723906503122</c:v>
                </c:pt>
                <c:pt idx="2174">
                  <c:v>2.6632723906503122</c:v>
                </c:pt>
                <c:pt idx="2175">
                  <c:v>2.6622715706685174</c:v>
                </c:pt>
                <c:pt idx="2176">
                  <c:v>2.6622715706685174</c:v>
                </c:pt>
                <c:pt idx="2177">
                  <c:v>2.6622715706685174</c:v>
                </c:pt>
                <c:pt idx="2178">
                  <c:v>2.6628875520592317</c:v>
                </c:pt>
                <c:pt idx="2179">
                  <c:v>2.6632723906503122</c:v>
                </c:pt>
                <c:pt idx="2180">
                  <c:v>2.6629629629629625</c:v>
                </c:pt>
                <c:pt idx="2181">
                  <c:v>2.6631944444444442</c:v>
                </c:pt>
                <c:pt idx="2182">
                  <c:v>2.6632723906503122</c:v>
                </c:pt>
                <c:pt idx="2183">
                  <c:v>2.6636574074074071</c:v>
                </c:pt>
                <c:pt idx="2184">
                  <c:v>2.6638888888888883</c:v>
                </c:pt>
                <c:pt idx="2185">
                  <c:v>2.6634257407407405</c:v>
                </c:pt>
                <c:pt idx="2186">
                  <c:v>2.6635795322991433</c:v>
                </c:pt>
                <c:pt idx="2187">
                  <c:v>2.6631164621440147</c:v>
                </c:pt>
                <c:pt idx="2188">
                  <c:v>2.6637332098193607</c:v>
                </c:pt>
                <c:pt idx="2189">
                  <c:v>2.6637332098193607</c:v>
                </c:pt>
                <c:pt idx="2190">
                  <c:v>2.6637332098193607</c:v>
                </c:pt>
                <c:pt idx="2191">
                  <c:v>2.663347997221579</c:v>
                </c:pt>
                <c:pt idx="2192">
                  <c:v>2.6629629629629625</c:v>
                </c:pt>
                <c:pt idx="2193">
                  <c:v>2.6624248033317905</c:v>
                </c:pt>
                <c:pt idx="2194">
                  <c:v>2.6625028915105253</c:v>
                </c:pt>
                <c:pt idx="2195">
                  <c:v>2.6618871415356153</c:v>
                </c:pt>
                <c:pt idx="2196">
                  <c:v>2.6620402498265094</c:v>
                </c:pt>
                <c:pt idx="2197">
                  <c:v>2.6626561776955109</c:v>
                </c:pt>
                <c:pt idx="2198">
                  <c:v>2.6625028915105253</c:v>
                </c:pt>
                <c:pt idx="2199">
                  <c:v>2.6625028915105253</c:v>
                </c:pt>
                <c:pt idx="2200">
                  <c:v>2.6626561776955109</c:v>
                </c:pt>
                <c:pt idx="2201">
                  <c:v>2.6630409627401064</c:v>
                </c:pt>
                <c:pt idx="2202">
                  <c:v>2.6630409627401064</c:v>
                </c:pt>
                <c:pt idx="2203">
                  <c:v>2.6631944444444442</c:v>
                </c:pt>
                <c:pt idx="2204">
                  <c:v>2.6631944444444442</c:v>
                </c:pt>
                <c:pt idx="2205">
                  <c:v>2.6634257407407405</c:v>
                </c:pt>
                <c:pt idx="2206">
                  <c:v>2.6634257407407405</c:v>
                </c:pt>
                <c:pt idx="2207">
                  <c:v>2.6631944444444442</c:v>
                </c:pt>
                <c:pt idx="2208">
                  <c:v>2.6640424172262098</c:v>
                </c:pt>
                <c:pt idx="2209">
                  <c:v>2.6636574074074071</c:v>
                </c:pt>
                <c:pt idx="2210">
                  <c:v>2.6635795322991433</c:v>
                </c:pt>
                <c:pt idx="2211">
                  <c:v>2.6637332098193607</c:v>
                </c:pt>
                <c:pt idx="2212">
                  <c:v>2.6630382584529877</c:v>
                </c:pt>
                <c:pt idx="2213">
                  <c:v>2.6637332098193607</c:v>
                </c:pt>
                <c:pt idx="2214">
                  <c:v>2.6639647985178327</c:v>
                </c:pt>
                <c:pt idx="2215">
                  <c:v>2.663347997221579</c:v>
                </c:pt>
                <c:pt idx="2216">
                  <c:v>2.663347997221579</c:v>
                </c:pt>
                <c:pt idx="2217">
                  <c:v>2.6627314814814813</c:v>
                </c:pt>
                <c:pt idx="2218">
                  <c:v>2.6618838231890765</c:v>
                </c:pt>
                <c:pt idx="2219">
                  <c:v>2.6623466790094885</c:v>
                </c:pt>
                <c:pt idx="2220">
                  <c:v>2.6625781069196943</c:v>
                </c:pt>
                <c:pt idx="2221">
                  <c:v>2.6629629629629625</c:v>
                </c:pt>
                <c:pt idx="2222">
                  <c:v>2.6631164621440147</c:v>
                </c:pt>
                <c:pt idx="2223">
                  <c:v>2.663347997221579</c:v>
                </c:pt>
                <c:pt idx="2224">
                  <c:v>2.6635795322991433</c:v>
                </c:pt>
                <c:pt idx="2225">
                  <c:v>2.6631944444444442</c:v>
                </c:pt>
                <c:pt idx="2226">
                  <c:v>2.6628093496875724</c:v>
                </c:pt>
                <c:pt idx="2227">
                  <c:v>2.6625781069196943</c:v>
                </c:pt>
                <c:pt idx="2228">
                  <c:v>2.6624248033317905</c:v>
                </c:pt>
                <c:pt idx="2229">
                  <c:v>2.6628093496875724</c:v>
                </c:pt>
                <c:pt idx="2230">
                  <c:v>2.6631944444444442</c:v>
                </c:pt>
                <c:pt idx="2231">
                  <c:v>2.6635016211208895</c:v>
                </c:pt>
                <c:pt idx="2232">
                  <c:v>2.6635016211208895</c:v>
                </c:pt>
                <c:pt idx="2233">
                  <c:v>2.6638110673767073</c:v>
                </c:pt>
                <c:pt idx="2234">
                  <c:v>2.6631944444444442</c:v>
                </c:pt>
                <c:pt idx="2235">
                  <c:v>2.6625781069196943</c:v>
                </c:pt>
                <c:pt idx="2236">
                  <c:v>2.6624248033317905</c:v>
                </c:pt>
                <c:pt idx="2237">
                  <c:v>2.6621932438685794</c:v>
                </c:pt>
                <c:pt idx="2238">
                  <c:v>2.6621932438685794</c:v>
                </c:pt>
                <c:pt idx="2239">
                  <c:v>2.6622715706685174</c:v>
                </c:pt>
                <c:pt idx="2240">
                  <c:v>2.6631189264229524</c:v>
                </c:pt>
                <c:pt idx="2241">
                  <c:v>2.6628093496875724</c:v>
                </c:pt>
                <c:pt idx="2242">
                  <c:v>2.6637332098193607</c:v>
                </c:pt>
                <c:pt idx="2243">
                  <c:v>2.6637332098193607</c:v>
                </c:pt>
                <c:pt idx="2244">
                  <c:v>2.6637332098193607</c:v>
                </c:pt>
                <c:pt idx="2245">
                  <c:v>2.6641186008802409</c:v>
                </c:pt>
                <c:pt idx="2246">
                  <c:v>2.663347997221579</c:v>
                </c:pt>
                <c:pt idx="2247">
                  <c:v>2.6632723906503122</c:v>
                </c:pt>
                <c:pt idx="2248">
                  <c:v>2.6625028915105253</c:v>
                </c:pt>
                <c:pt idx="2249">
                  <c:v>2.6618871415356153</c:v>
                </c:pt>
                <c:pt idx="2250">
                  <c:v>2.6622715706685174</c:v>
                </c:pt>
                <c:pt idx="2251">
                  <c:v>2.6630409627401064</c:v>
                </c:pt>
                <c:pt idx="2252">
                  <c:v>2.6639647985178327</c:v>
                </c:pt>
                <c:pt idx="2253">
                  <c:v>2.6637332098193607</c:v>
                </c:pt>
                <c:pt idx="2254">
                  <c:v>2.6631944444444442</c:v>
                </c:pt>
                <c:pt idx="2255">
                  <c:v>2.6622715706685174</c:v>
                </c:pt>
                <c:pt idx="2256">
                  <c:v>2.6625811285846437</c:v>
                </c:pt>
                <c:pt idx="2257">
                  <c:v>2.6623496762257166</c:v>
                </c:pt>
                <c:pt idx="2258">
                  <c:v>2.6629655331945408</c:v>
                </c:pt>
                <c:pt idx="2259">
                  <c:v>2.6633503007866728</c:v>
                </c:pt>
                <c:pt idx="2260">
                  <c:v>2.6637352464707247</c:v>
                </c:pt>
                <c:pt idx="2261">
                  <c:v>2.6631970390932223</c:v>
                </c:pt>
                <c:pt idx="2262">
                  <c:v>2.6624277456647394</c:v>
                </c:pt>
                <c:pt idx="2263">
                  <c:v>2.6615811373092928</c:v>
                </c:pt>
                <c:pt idx="2264">
                  <c:v>2.6621965317919072</c:v>
                </c:pt>
                <c:pt idx="2265">
                  <c:v>2.6625811285846437</c:v>
                </c:pt>
                <c:pt idx="2266">
                  <c:v>2.6631970390932223</c:v>
                </c:pt>
                <c:pt idx="2267">
                  <c:v>2.6637352464707247</c:v>
                </c:pt>
                <c:pt idx="2268">
                  <c:v>2.6632723906503122</c:v>
                </c:pt>
                <c:pt idx="2269">
                  <c:v>2.6635038185605184</c:v>
                </c:pt>
                <c:pt idx="2270">
                  <c:v>2.6635816751503931</c:v>
                </c:pt>
                <c:pt idx="2271">
                  <c:v>2.6629655331945408</c:v>
                </c:pt>
                <c:pt idx="2272">
                  <c:v>2.6627342123525333</c:v>
                </c:pt>
                <c:pt idx="2273">
                  <c:v>2.6623496762257166</c:v>
                </c:pt>
                <c:pt idx="2274">
                  <c:v>2.6617341040462423</c:v>
                </c:pt>
                <c:pt idx="2275">
                  <c:v>2.661965502890173</c:v>
                </c:pt>
                <c:pt idx="2276">
                  <c:v>2.6624277456647394</c:v>
                </c:pt>
                <c:pt idx="2277">
                  <c:v>2.6621965317919072</c:v>
                </c:pt>
                <c:pt idx="2278">
                  <c:v>2.6624277456647394</c:v>
                </c:pt>
                <c:pt idx="2279">
                  <c:v>2.6620434581599635</c:v>
                </c:pt>
                <c:pt idx="2280">
                  <c:v>2.6624277456647394</c:v>
                </c:pt>
                <c:pt idx="2281">
                  <c:v>2.6629655331945408</c:v>
                </c:pt>
                <c:pt idx="2282">
                  <c:v>2.6631970390932218</c:v>
                </c:pt>
                <c:pt idx="2283">
                  <c:v>2.6634281748785567</c:v>
                </c:pt>
                <c:pt idx="2284">
                  <c:v>2.6638132346136043</c:v>
                </c:pt>
                <c:pt idx="2285">
                  <c:v>2.6634281748785567</c:v>
                </c:pt>
                <c:pt idx="2286">
                  <c:v>2.6630434782608692</c:v>
                </c:pt>
                <c:pt idx="2287">
                  <c:v>2.6628901734104042</c:v>
                </c:pt>
                <c:pt idx="2288">
                  <c:v>2.6628901734104042</c:v>
                </c:pt>
                <c:pt idx="2289">
                  <c:v>2.6624277456647394</c:v>
                </c:pt>
                <c:pt idx="2290">
                  <c:v>2.6621965317919072</c:v>
                </c:pt>
                <c:pt idx="2291">
                  <c:v>2.6624277456647394</c:v>
                </c:pt>
                <c:pt idx="2292">
                  <c:v>2.661965502890173</c:v>
                </c:pt>
                <c:pt idx="2293">
                  <c:v>2.6621184088806658</c:v>
                </c:pt>
                <c:pt idx="2294">
                  <c:v>2.661965502890173</c:v>
                </c:pt>
                <c:pt idx="2295">
                  <c:v>2.6625811285846437</c:v>
                </c:pt>
                <c:pt idx="2296">
                  <c:v>2.6631970390932223</c:v>
                </c:pt>
                <c:pt idx="2297">
                  <c:v>2.6638132346136043</c:v>
                </c:pt>
                <c:pt idx="2298">
                  <c:v>2.6634281748785567</c:v>
                </c:pt>
                <c:pt idx="2299">
                  <c:v>2.6624277456647394</c:v>
                </c:pt>
                <c:pt idx="2300">
                  <c:v>2.6621965317919072</c:v>
                </c:pt>
                <c:pt idx="2301">
                  <c:v>2.661965502890173</c:v>
                </c:pt>
                <c:pt idx="2302">
                  <c:v>2.6625028915105253</c:v>
                </c:pt>
                <c:pt idx="2303">
                  <c:v>2.6625028915105253</c:v>
                </c:pt>
                <c:pt idx="2304">
                  <c:v>2.6631189264229524</c:v>
                </c:pt>
                <c:pt idx="2305">
                  <c:v>2.6638888888888883</c:v>
                </c:pt>
                <c:pt idx="2306">
                  <c:v>2.6639666743809305</c:v>
                </c:pt>
                <c:pt idx="2307">
                  <c:v>2.6623496762257166</c:v>
                </c:pt>
                <c:pt idx="2308">
                  <c:v>2.6617341040462423</c:v>
                </c:pt>
                <c:pt idx="2309">
                  <c:v>2.6618871415356153</c:v>
                </c:pt>
                <c:pt idx="2310">
                  <c:v>2.6628875520592317</c:v>
                </c:pt>
                <c:pt idx="2311">
                  <c:v>2.6635038185605184</c:v>
                </c:pt>
                <c:pt idx="2312">
                  <c:v>2.6633503007866728</c:v>
                </c:pt>
                <c:pt idx="2313">
                  <c:v>2.6628122109158188</c:v>
                </c:pt>
                <c:pt idx="2314">
                  <c:v>2.6618904552807949</c:v>
                </c:pt>
                <c:pt idx="2315">
                  <c:v>2.6618904552807949</c:v>
                </c:pt>
                <c:pt idx="2316">
                  <c:v>2.6628122109158188</c:v>
                </c:pt>
                <c:pt idx="2317">
                  <c:v>2.6629655331945408</c:v>
                </c:pt>
                <c:pt idx="2318">
                  <c:v>2.6629655331945408</c:v>
                </c:pt>
                <c:pt idx="2319">
                  <c:v>2.6631970390932223</c:v>
                </c:pt>
                <c:pt idx="2320">
                  <c:v>2.6625811285846437</c:v>
                </c:pt>
                <c:pt idx="2321">
                  <c:v>2.6625811285846437</c:v>
                </c:pt>
                <c:pt idx="2322">
                  <c:v>2.6624277456647394</c:v>
                </c:pt>
                <c:pt idx="2323">
                  <c:v>2.6621965317919072</c:v>
                </c:pt>
                <c:pt idx="2324">
                  <c:v>2.6625028915105253</c:v>
                </c:pt>
                <c:pt idx="2325">
                  <c:v>2.6626561776955109</c:v>
                </c:pt>
                <c:pt idx="2326">
                  <c:v>2.6634257407407405</c:v>
                </c:pt>
                <c:pt idx="2327">
                  <c:v>2.6640424172262098</c:v>
                </c:pt>
                <c:pt idx="2328">
                  <c:v>2.6636574074074071</c:v>
                </c:pt>
                <c:pt idx="2329">
                  <c:v>2.6636574074074071</c:v>
                </c:pt>
                <c:pt idx="2330">
                  <c:v>2.6628875520592317</c:v>
                </c:pt>
                <c:pt idx="2331">
                  <c:v>2.6623496762257166</c:v>
                </c:pt>
                <c:pt idx="2332">
                  <c:v>2.6621184088806658</c:v>
                </c:pt>
                <c:pt idx="2333">
                  <c:v>2.6618871415356153</c:v>
                </c:pt>
                <c:pt idx="2334">
                  <c:v>2.6621184088806658</c:v>
                </c:pt>
                <c:pt idx="2335">
                  <c:v>2.6622715706685174</c:v>
                </c:pt>
                <c:pt idx="2336">
                  <c:v>2.6624248033317905</c:v>
                </c:pt>
                <c:pt idx="2337">
                  <c:v>2.6632723906503122</c:v>
                </c:pt>
                <c:pt idx="2338">
                  <c:v>2.6635038185605184</c:v>
                </c:pt>
                <c:pt idx="2339">
                  <c:v>2.6631189264229524</c:v>
                </c:pt>
                <c:pt idx="2340">
                  <c:v>2.6633503007866728</c:v>
                </c:pt>
                <c:pt idx="2341">
                  <c:v>2.6625811285846437</c:v>
                </c:pt>
                <c:pt idx="2342">
                  <c:v>2.6621965317919072</c:v>
                </c:pt>
                <c:pt idx="2343">
                  <c:v>2.6621965317919072</c:v>
                </c:pt>
                <c:pt idx="2344">
                  <c:v>2.6628122109158188</c:v>
                </c:pt>
                <c:pt idx="2345">
                  <c:v>2.6629655331945408</c:v>
                </c:pt>
                <c:pt idx="2346">
                  <c:v>2.6625028915105249</c:v>
                </c:pt>
                <c:pt idx="2347">
                  <c:v>2.6622715706685165</c:v>
                </c:pt>
                <c:pt idx="2348">
                  <c:v>2.6629655331945408</c:v>
                </c:pt>
                <c:pt idx="2349">
                  <c:v>2.6624277456647394</c:v>
                </c:pt>
                <c:pt idx="2350">
                  <c:v>2.6620434581599635</c:v>
                </c:pt>
                <c:pt idx="2351">
                  <c:v>2.661965502890173</c:v>
                </c:pt>
                <c:pt idx="2352">
                  <c:v>2.6625811285846437</c:v>
                </c:pt>
                <c:pt idx="2353">
                  <c:v>2.6627342123525324</c:v>
                </c:pt>
                <c:pt idx="2354">
                  <c:v>2.6627342123525324</c:v>
                </c:pt>
                <c:pt idx="2355">
                  <c:v>2.6633503007866728</c:v>
                </c:pt>
                <c:pt idx="2356">
                  <c:v>2.6625811285846437</c:v>
                </c:pt>
                <c:pt idx="2357">
                  <c:v>2.6617341040462423</c:v>
                </c:pt>
                <c:pt idx="2358">
                  <c:v>2.6623496762257166</c:v>
                </c:pt>
                <c:pt idx="2359">
                  <c:v>2.6625028915105253</c:v>
                </c:pt>
                <c:pt idx="2360">
                  <c:v>2.6635038185605184</c:v>
                </c:pt>
                <c:pt idx="2361">
                  <c:v>2.6631944444444442</c:v>
                </c:pt>
                <c:pt idx="2362">
                  <c:v>2.6630409627401064</c:v>
                </c:pt>
                <c:pt idx="2363">
                  <c:v>2.6625028915105253</c:v>
                </c:pt>
                <c:pt idx="2364">
                  <c:v>2.6625028915105253</c:v>
                </c:pt>
                <c:pt idx="2365">
                  <c:v>2.6627342123525333</c:v>
                </c:pt>
                <c:pt idx="2366">
                  <c:v>2.6631189264229524</c:v>
                </c:pt>
                <c:pt idx="2367">
                  <c:v>2.6637352464707247</c:v>
                </c:pt>
                <c:pt idx="2368">
                  <c:v>2.6625811285846437</c:v>
                </c:pt>
                <c:pt idx="2369">
                  <c:v>2.6618122977346279</c:v>
                </c:pt>
                <c:pt idx="2370">
                  <c:v>2.6628901734104042</c:v>
                </c:pt>
                <c:pt idx="2371">
                  <c:v>2.6630434782608692</c:v>
                </c:pt>
                <c:pt idx="2372">
                  <c:v>2.6625028915105249</c:v>
                </c:pt>
                <c:pt idx="2373">
                  <c:v>2.6626561776955109</c:v>
                </c:pt>
                <c:pt idx="2374">
                  <c:v>2.6631189264229524</c:v>
                </c:pt>
                <c:pt idx="2375">
                  <c:v>2.6621184088806658</c:v>
                </c:pt>
                <c:pt idx="2376">
                  <c:v>2.6613501618122974</c:v>
                </c:pt>
                <c:pt idx="2377">
                  <c:v>2.6621965317919072</c:v>
                </c:pt>
                <c:pt idx="2378">
                  <c:v>2.6629655331945408</c:v>
                </c:pt>
                <c:pt idx="2379">
                  <c:v>2.6627342123525333</c:v>
                </c:pt>
                <c:pt idx="2380">
                  <c:v>2.6635038185605184</c:v>
                </c:pt>
                <c:pt idx="2381">
                  <c:v>2.6631189264229524</c:v>
                </c:pt>
                <c:pt idx="2382">
                  <c:v>2.6622715706685174</c:v>
                </c:pt>
                <c:pt idx="2383">
                  <c:v>2.6618089289845019</c:v>
                </c:pt>
                <c:pt idx="2384">
                  <c:v>2.6619620546043494</c:v>
                </c:pt>
                <c:pt idx="2385">
                  <c:v>2.6624248033317905</c:v>
                </c:pt>
                <c:pt idx="2386">
                  <c:v>2.6624248033317905</c:v>
                </c:pt>
                <c:pt idx="2387">
                  <c:v>2.6628093496875724</c:v>
                </c:pt>
                <c:pt idx="2388">
                  <c:v>2.6630409627401064</c:v>
                </c:pt>
                <c:pt idx="2389">
                  <c:v>2.6632723906503122</c:v>
                </c:pt>
                <c:pt idx="2390">
                  <c:v>2.6633503007866728</c:v>
                </c:pt>
                <c:pt idx="2391">
                  <c:v>2.6628875520592317</c:v>
                </c:pt>
                <c:pt idx="2392">
                  <c:v>2.6620402498265094</c:v>
                </c:pt>
                <c:pt idx="2393">
                  <c:v>2.6618871415356153</c:v>
                </c:pt>
                <c:pt idx="2394">
                  <c:v>2.6623496762257166</c:v>
                </c:pt>
                <c:pt idx="2395">
                  <c:v>2.6629655331945408</c:v>
                </c:pt>
                <c:pt idx="2396">
                  <c:v>2.6631189264229524</c:v>
                </c:pt>
                <c:pt idx="2397">
                  <c:v>2.6636574074074071</c:v>
                </c:pt>
                <c:pt idx="2398">
                  <c:v>2.6631944444444442</c:v>
                </c:pt>
                <c:pt idx="2399">
                  <c:v>2.6634257407407405</c:v>
                </c:pt>
                <c:pt idx="2400">
                  <c:v>2.6631944444444442</c:v>
                </c:pt>
                <c:pt idx="2401">
                  <c:v>2.6630409627401064</c:v>
                </c:pt>
                <c:pt idx="2402">
                  <c:v>2.6628875520592317</c:v>
                </c:pt>
                <c:pt idx="2403">
                  <c:v>2.6622715706685174</c:v>
                </c:pt>
                <c:pt idx="2404">
                  <c:v>2.6621184088806658</c:v>
                </c:pt>
                <c:pt idx="2405">
                  <c:v>2.661965502890173</c:v>
                </c:pt>
                <c:pt idx="2406">
                  <c:v>2.6621965317919072</c:v>
                </c:pt>
                <c:pt idx="2407">
                  <c:v>2.6627342123525333</c:v>
                </c:pt>
                <c:pt idx="2408">
                  <c:v>2.6628093496875724</c:v>
                </c:pt>
                <c:pt idx="2409">
                  <c:v>2.6636574074074071</c:v>
                </c:pt>
                <c:pt idx="2410">
                  <c:v>2.6636574074074071</c:v>
                </c:pt>
                <c:pt idx="2411">
                  <c:v>2.6634257407407405</c:v>
                </c:pt>
                <c:pt idx="2412">
                  <c:v>2.6634257407407405</c:v>
                </c:pt>
                <c:pt idx="2413">
                  <c:v>2.6624248033317905</c:v>
                </c:pt>
                <c:pt idx="2414">
                  <c:v>2.6618871415356153</c:v>
                </c:pt>
                <c:pt idx="2415">
                  <c:v>2.661965502890173</c:v>
                </c:pt>
                <c:pt idx="2416">
                  <c:v>2.6621184088806658</c:v>
                </c:pt>
                <c:pt idx="2417">
                  <c:v>2.6618871415356153</c:v>
                </c:pt>
                <c:pt idx="2418">
                  <c:v>2.6633503007866728</c:v>
                </c:pt>
                <c:pt idx="2419">
                  <c:v>2.6635038185605175</c:v>
                </c:pt>
                <c:pt idx="2420">
                  <c:v>2.6625028915105249</c:v>
                </c:pt>
                <c:pt idx="2421">
                  <c:v>2.6617341040462423</c:v>
                </c:pt>
                <c:pt idx="2422">
                  <c:v>2.6622715706685174</c:v>
                </c:pt>
                <c:pt idx="2423">
                  <c:v>2.6626561776955109</c:v>
                </c:pt>
                <c:pt idx="2424">
                  <c:v>2.6625781069196943</c:v>
                </c:pt>
                <c:pt idx="2425">
                  <c:v>2.6634257407407405</c:v>
                </c:pt>
                <c:pt idx="2426">
                  <c:v>2.6630409627401064</c:v>
                </c:pt>
                <c:pt idx="2427">
                  <c:v>2.6632723906503122</c:v>
                </c:pt>
                <c:pt idx="2428">
                  <c:v>2.6635038185605184</c:v>
                </c:pt>
                <c:pt idx="2429">
                  <c:v>2.6627342123525333</c:v>
                </c:pt>
                <c:pt idx="2430">
                  <c:v>2.6621184088806658</c:v>
                </c:pt>
                <c:pt idx="2431">
                  <c:v>2.6620402498265094</c:v>
                </c:pt>
                <c:pt idx="2432">
                  <c:v>2.6626561776955109</c:v>
                </c:pt>
                <c:pt idx="2433">
                  <c:v>2.6630409627401064</c:v>
                </c:pt>
                <c:pt idx="2434">
                  <c:v>2.6630409627401059</c:v>
                </c:pt>
                <c:pt idx="2435">
                  <c:v>2.6630409627401059</c:v>
                </c:pt>
                <c:pt idx="2436">
                  <c:v>2.6628875520592317</c:v>
                </c:pt>
                <c:pt idx="2437">
                  <c:v>2.6635816751503931</c:v>
                </c:pt>
                <c:pt idx="2438">
                  <c:v>2.6629655331945408</c:v>
                </c:pt>
                <c:pt idx="2439">
                  <c:v>2.6623496762257166</c:v>
                </c:pt>
                <c:pt idx="2440">
                  <c:v>2.6621965317919072</c:v>
                </c:pt>
                <c:pt idx="2441">
                  <c:v>2.661965502890173</c:v>
                </c:pt>
                <c:pt idx="2442">
                  <c:v>2.661965502890173</c:v>
                </c:pt>
                <c:pt idx="2443">
                  <c:v>2.6623496762257166</c:v>
                </c:pt>
                <c:pt idx="2444">
                  <c:v>2.6625811285846437</c:v>
                </c:pt>
                <c:pt idx="2445">
                  <c:v>2.6625811285846437</c:v>
                </c:pt>
                <c:pt idx="2446">
                  <c:v>2.6627342123525333</c:v>
                </c:pt>
                <c:pt idx="2447">
                  <c:v>2.6628875520592317</c:v>
                </c:pt>
                <c:pt idx="2448">
                  <c:v>2.6630409627401064</c:v>
                </c:pt>
                <c:pt idx="2449">
                  <c:v>2.6626561776955109</c:v>
                </c:pt>
                <c:pt idx="2450">
                  <c:v>2.6629655331945408</c:v>
                </c:pt>
                <c:pt idx="2451">
                  <c:v>2.6631189264229524</c:v>
                </c:pt>
                <c:pt idx="2452">
                  <c:v>2.6631189264229524</c:v>
                </c:pt>
                <c:pt idx="2453">
                  <c:v>2.6635816751503931</c:v>
                </c:pt>
                <c:pt idx="2454">
                  <c:v>2.6635038185605184</c:v>
                </c:pt>
                <c:pt idx="2455">
                  <c:v>2.6635038185605184</c:v>
                </c:pt>
                <c:pt idx="2456">
                  <c:v>2.6631189264229524</c:v>
                </c:pt>
                <c:pt idx="2457">
                  <c:v>2.6632723906503122</c:v>
                </c:pt>
                <c:pt idx="2458">
                  <c:v>2.6626561776955109</c:v>
                </c:pt>
                <c:pt idx="2459">
                  <c:v>2.6624248033317905</c:v>
                </c:pt>
                <c:pt idx="2460">
                  <c:v>2.6619620546043494</c:v>
                </c:pt>
                <c:pt idx="2461">
                  <c:v>2.6624248033317905</c:v>
                </c:pt>
                <c:pt idx="2462">
                  <c:v>2.6627342123525333</c:v>
                </c:pt>
                <c:pt idx="2463">
                  <c:v>2.6622715706685174</c:v>
                </c:pt>
                <c:pt idx="2464">
                  <c:v>2.6621184088806658</c:v>
                </c:pt>
                <c:pt idx="2465">
                  <c:v>2.6623496762257166</c:v>
                </c:pt>
                <c:pt idx="2466">
                  <c:v>2.6625028915105253</c:v>
                </c:pt>
                <c:pt idx="2467">
                  <c:v>2.6629655331945408</c:v>
                </c:pt>
                <c:pt idx="2468">
                  <c:v>2.6627342123525333</c:v>
                </c:pt>
                <c:pt idx="2469">
                  <c:v>2.6631189264229524</c:v>
                </c:pt>
                <c:pt idx="2470">
                  <c:v>2.6623496762257166</c:v>
                </c:pt>
                <c:pt idx="2471">
                  <c:v>2.6625028915105249</c:v>
                </c:pt>
                <c:pt idx="2472">
                  <c:v>2.6627342123525333</c:v>
                </c:pt>
                <c:pt idx="2473">
                  <c:v>2.6623496762257166</c:v>
                </c:pt>
                <c:pt idx="2474">
                  <c:v>2.6621184088806658</c:v>
                </c:pt>
                <c:pt idx="2475">
                  <c:v>2.6623496762257166</c:v>
                </c:pt>
                <c:pt idx="2476">
                  <c:v>2.6623496762257166</c:v>
                </c:pt>
                <c:pt idx="2477">
                  <c:v>2.661965502890173</c:v>
                </c:pt>
                <c:pt idx="2478">
                  <c:v>2.6621965317919072</c:v>
                </c:pt>
                <c:pt idx="2479">
                  <c:v>2.6621965317919072</c:v>
                </c:pt>
                <c:pt idx="2480">
                  <c:v>2.6618871415356153</c:v>
                </c:pt>
                <c:pt idx="2481">
                  <c:v>2.6628875520592317</c:v>
                </c:pt>
                <c:pt idx="2482">
                  <c:v>2.6626561776955109</c:v>
                </c:pt>
                <c:pt idx="2483">
                  <c:v>2.6628875520592317</c:v>
                </c:pt>
                <c:pt idx="2484">
                  <c:v>2.6627342123525324</c:v>
                </c:pt>
                <c:pt idx="2485">
                  <c:v>2.6629655331945403</c:v>
                </c:pt>
                <c:pt idx="2486">
                  <c:v>2.6630434782608692</c:v>
                </c:pt>
                <c:pt idx="2487">
                  <c:v>2.6624277456647394</c:v>
                </c:pt>
                <c:pt idx="2488">
                  <c:v>2.6621965317919072</c:v>
                </c:pt>
                <c:pt idx="2489">
                  <c:v>2.6622746185852981</c:v>
                </c:pt>
                <c:pt idx="2490">
                  <c:v>2.6622746185852981</c:v>
                </c:pt>
                <c:pt idx="2491">
                  <c:v>2.6625811285846437</c:v>
                </c:pt>
                <c:pt idx="2492">
                  <c:v>2.6627342123525324</c:v>
                </c:pt>
                <c:pt idx="2493">
                  <c:v>2.6629655331945403</c:v>
                </c:pt>
                <c:pt idx="2494">
                  <c:v>2.6641981022911363</c:v>
                </c:pt>
                <c:pt idx="2495">
                  <c:v>2.6631970390932223</c:v>
                </c:pt>
                <c:pt idx="2496">
                  <c:v>2.6623496762257166</c:v>
                </c:pt>
                <c:pt idx="2497">
                  <c:v>2.6625028915105253</c:v>
                </c:pt>
                <c:pt idx="2498">
                  <c:v>2.6623496762257166</c:v>
                </c:pt>
                <c:pt idx="2499">
                  <c:v>2.6625811285846437</c:v>
                </c:pt>
                <c:pt idx="2500">
                  <c:v>2.6625811285846437</c:v>
                </c:pt>
                <c:pt idx="2501">
                  <c:v>2.6628122109158188</c:v>
                </c:pt>
                <c:pt idx="2502">
                  <c:v>2.6630434782608692</c:v>
                </c:pt>
                <c:pt idx="2503">
                  <c:v>2.662658959537572</c:v>
                </c:pt>
                <c:pt idx="2504">
                  <c:v>2.6631970390932223</c:v>
                </c:pt>
                <c:pt idx="2505">
                  <c:v>2.6629655331945408</c:v>
                </c:pt>
                <c:pt idx="2506">
                  <c:v>2.6621965317919072</c:v>
                </c:pt>
                <c:pt idx="2507">
                  <c:v>2.6620434581599635</c:v>
                </c:pt>
                <c:pt idx="2508">
                  <c:v>2.6625811285846437</c:v>
                </c:pt>
                <c:pt idx="2509">
                  <c:v>2.6633503007866728</c:v>
                </c:pt>
                <c:pt idx="2510">
                  <c:v>2.6633503007866728</c:v>
                </c:pt>
                <c:pt idx="2511">
                  <c:v>2.6633503007866728</c:v>
                </c:pt>
                <c:pt idx="2512">
                  <c:v>2.6625028915105253</c:v>
                </c:pt>
                <c:pt idx="2513">
                  <c:v>2.6622715706685174</c:v>
                </c:pt>
                <c:pt idx="2514">
                  <c:v>2.6621184088806658</c:v>
                </c:pt>
                <c:pt idx="2515">
                  <c:v>2.661965502890173</c:v>
                </c:pt>
                <c:pt idx="2516">
                  <c:v>2.6631970390932223</c:v>
                </c:pt>
                <c:pt idx="2517">
                  <c:v>2.6633503007866728</c:v>
                </c:pt>
                <c:pt idx="2518">
                  <c:v>2.6633503007866728</c:v>
                </c:pt>
                <c:pt idx="2519">
                  <c:v>2.6637352464707247</c:v>
                </c:pt>
                <c:pt idx="2520">
                  <c:v>2.6631189264229524</c:v>
                </c:pt>
                <c:pt idx="2521">
                  <c:v>2.6628875520592317</c:v>
                </c:pt>
                <c:pt idx="2522">
                  <c:v>2.6618871415356153</c:v>
                </c:pt>
                <c:pt idx="2523">
                  <c:v>2.661965502890173</c:v>
                </c:pt>
                <c:pt idx="2524">
                  <c:v>2.6623496762257166</c:v>
                </c:pt>
                <c:pt idx="2525">
                  <c:v>2.6633503007866728</c:v>
                </c:pt>
                <c:pt idx="2526">
                  <c:v>2.6633503007866728</c:v>
                </c:pt>
                <c:pt idx="2527">
                  <c:v>2.6635038185605184</c:v>
                </c:pt>
                <c:pt idx="2528">
                  <c:v>2.6632723906503122</c:v>
                </c:pt>
                <c:pt idx="2529">
                  <c:v>2.6622715706685174</c:v>
                </c:pt>
                <c:pt idx="2530">
                  <c:v>2.6618871415356153</c:v>
                </c:pt>
                <c:pt idx="2531">
                  <c:v>2.6623496762257166</c:v>
                </c:pt>
                <c:pt idx="2532">
                  <c:v>2.6623496762257166</c:v>
                </c:pt>
                <c:pt idx="2533">
                  <c:v>2.6623496762257166</c:v>
                </c:pt>
                <c:pt idx="2534">
                  <c:v>2.662658959537572</c:v>
                </c:pt>
                <c:pt idx="2535">
                  <c:v>2.6628901734104042</c:v>
                </c:pt>
                <c:pt idx="2536">
                  <c:v>2.6634281748785567</c:v>
                </c:pt>
                <c:pt idx="2537">
                  <c:v>2.6629655331945408</c:v>
                </c:pt>
                <c:pt idx="2538">
                  <c:v>2.6625811285846437</c:v>
                </c:pt>
                <c:pt idx="2539">
                  <c:v>2.6621184088806658</c:v>
                </c:pt>
                <c:pt idx="2540">
                  <c:v>2.6623496762257166</c:v>
                </c:pt>
                <c:pt idx="2541">
                  <c:v>2.661965502890173</c:v>
                </c:pt>
                <c:pt idx="2542">
                  <c:v>2.6621184088806658</c:v>
                </c:pt>
                <c:pt idx="2543">
                  <c:v>2.6628875520592317</c:v>
                </c:pt>
                <c:pt idx="2544">
                  <c:v>2.6632723906503122</c:v>
                </c:pt>
                <c:pt idx="2545">
                  <c:v>2.6631189264229524</c:v>
                </c:pt>
                <c:pt idx="2546">
                  <c:v>2.6625811285846437</c:v>
                </c:pt>
                <c:pt idx="2547">
                  <c:v>2.6628122109158188</c:v>
                </c:pt>
                <c:pt idx="2548">
                  <c:v>2.6625811285846437</c:v>
                </c:pt>
                <c:pt idx="2549">
                  <c:v>2.6629655331945408</c:v>
                </c:pt>
                <c:pt idx="2550">
                  <c:v>2.6628875520592317</c:v>
                </c:pt>
                <c:pt idx="2551">
                  <c:v>2.6636574074074071</c:v>
                </c:pt>
                <c:pt idx="2552">
                  <c:v>2.6628875520592317</c:v>
                </c:pt>
                <c:pt idx="2553">
                  <c:v>2.6627342123525333</c:v>
                </c:pt>
                <c:pt idx="2554">
                  <c:v>2.6625811285846437</c:v>
                </c:pt>
                <c:pt idx="2555">
                  <c:v>2.6628875520592317</c:v>
                </c:pt>
                <c:pt idx="2556">
                  <c:v>2.6632723906503122</c:v>
                </c:pt>
                <c:pt idx="2557">
                  <c:v>2.6631189264229524</c:v>
                </c:pt>
                <c:pt idx="2558">
                  <c:v>2.6623496762257166</c:v>
                </c:pt>
                <c:pt idx="2559">
                  <c:v>2.6621184088806658</c:v>
                </c:pt>
                <c:pt idx="2560">
                  <c:v>2.6620402498265094</c:v>
                </c:pt>
                <c:pt idx="2561">
                  <c:v>2.6631944444444442</c:v>
                </c:pt>
                <c:pt idx="2562">
                  <c:v>2.6629629629629625</c:v>
                </c:pt>
                <c:pt idx="2563">
                  <c:v>2.6624248033317905</c:v>
                </c:pt>
                <c:pt idx="2564">
                  <c:v>2.6620402498265094</c:v>
                </c:pt>
                <c:pt idx="2565">
                  <c:v>2.6624248033317905</c:v>
                </c:pt>
                <c:pt idx="2566">
                  <c:v>2.6629629629629625</c:v>
                </c:pt>
                <c:pt idx="2567">
                  <c:v>2.6629629629629625</c:v>
                </c:pt>
                <c:pt idx="2568">
                  <c:v>2.6631944444444442</c:v>
                </c:pt>
                <c:pt idx="2569">
                  <c:v>2.662809349687572</c:v>
                </c:pt>
                <c:pt idx="2570">
                  <c:v>2.6628875520592317</c:v>
                </c:pt>
                <c:pt idx="2571">
                  <c:v>2.6621184088806658</c:v>
                </c:pt>
                <c:pt idx="2572">
                  <c:v>2.6617341040462423</c:v>
                </c:pt>
                <c:pt idx="2573">
                  <c:v>2.6629655331945408</c:v>
                </c:pt>
                <c:pt idx="2574">
                  <c:v>2.6631189264229524</c:v>
                </c:pt>
                <c:pt idx="2575">
                  <c:v>2.6631189264229524</c:v>
                </c:pt>
                <c:pt idx="2576">
                  <c:v>2.6635816751503931</c:v>
                </c:pt>
                <c:pt idx="2577">
                  <c:v>2.6621965317919072</c:v>
                </c:pt>
                <c:pt idx="2578">
                  <c:v>2.6620434581599635</c:v>
                </c:pt>
                <c:pt idx="2579">
                  <c:v>2.6617341040462423</c:v>
                </c:pt>
                <c:pt idx="2580">
                  <c:v>2.6621184088806658</c:v>
                </c:pt>
                <c:pt idx="2581">
                  <c:v>2.6622715706685165</c:v>
                </c:pt>
                <c:pt idx="2582">
                  <c:v>2.6626561776955109</c:v>
                </c:pt>
                <c:pt idx="2583">
                  <c:v>2.6631189264229524</c:v>
                </c:pt>
                <c:pt idx="2584">
                  <c:v>2.6625028915105249</c:v>
                </c:pt>
                <c:pt idx="2585">
                  <c:v>2.6618871415356153</c:v>
                </c:pt>
                <c:pt idx="2586">
                  <c:v>2.6623496762257166</c:v>
                </c:pt>
                <c:pt idx="2587">
                  <c:v>2.6621965317919072</c:v>
                </c:pt>
                <c:pt idx="2588">
                  <c:v>2.6622746185852981</c:v>
                </c:pt>
                <c:pt idx="2589">
                  <c:v>2.662658959537572</c:v>
                </c:pt>
                <c:pt idx="2590">
                  <c:v>2.6625811285846437</c:v>
                </c:pt>
                <c:pt idx="2591">
                  <c:v>2.6629655331945403</c:v>
                </c:pt>
                <c:pt idx="2592">
                  <c:v>2.6627342123525324</c:v>
                </c:pt>
                <c:pt idx="2593">
                  <c:v>2.6629655331945403</c:v>
                </c:pt>
                <c:pt idx="2594">
                  <c:v>2.6621184088806658</c:v>
                </c:pt>
                <c:pt idx="2595">
                  <c:v>2.661655874190564</c:v>
                </c:pt>
                <c:pt idx="2596">
                  <c:v>2.661655874190564</c:v>
                </c:pt>
                <c:pt idx="2597">
                  <c:v>2.6621184088806658</c:v>
                </c:pt>
                <c:pt idx="2598">
                  <c:v>2.6617341040462423</c:v>
                </c:pt>
                <c:pt idx="2599">
                  <c:v>2.6618871415356153</c:v>
                </c:pt>
                <c:pt idx="2600">
                  <c:v>2.6628875520592317</c:v>
                </c:pt>
                <c:pt idx="2601">
                  <c:v>2.6631189264229524</c:v>
                </c:pt>
                <c:pt idx="2602">
                  <c:v>2.6625028915105249</c:v>
                </c:pt>
                <c:pt idx="2603">
                  <c:v>2.6622715706685165</c:v>
                </c:pt>
                <c:pt idx="2604">
                  <c:v>2.6629655331945408</c:v>
                </c:pt>
                <c:pt idx="2605">
                  <c:v>2.6623496762257166</c:v>
                </c:pt>
                <c:pt idx="2606">
                  <c:v>2.6625028915105253</c:v>
                </c:pt>
                <c:pt idx="2607">
                  <c:v>2.6625028915105253</c:v>
                </c:pt>
                <c:pt idx="2608">
                  <c:v>2.6628875520592317</c:v>
                </c:pt>
                <c:pt idx="2609">
                  <c:v>2.6626561776955109</c:v>
                </c:pt>
                <c:pt idx="2610">
                  <c:v>2.662809349687572</c:v>
                </c:pt>
                <c:pt idx="2611">
                  <c:v>2.6634257407407405</c:v>
                </c:pt>
                <c:pt idx="2612">
                  <c:v>2.6622715706685174</c:v>
                </c:pt>
                <c:pt idx="2613">
                  <c:v>2.6618871415356153</c:v>
                </c:pt>
                <c:pt idx="2614">
                  <c:v>2.661655874190564</c:v>
                </c:pt>
                <c:pt idx="2615">
                  <c:v>2.6622715706685174</c:v>
                </c:pt>
                <c:pt idx="2616">
                  <c:v>2.6625028915105253</c:v>
                </c:pt>
                <c:pt idx="2617">
                  <c:v>2.6631189264229524</c:v>
                </c:pt>
                <c:pt idx="2618">
                  <c:v>2.6627342123525324</c:v>
                </c:pt>
                <c:pt idx="2619">
                  <c:v>2.6625028915105249</c:v>
                </c:pt>
                <c:pt idx="2620">
                  <c:v>2.6625028915105249</c:v>
                </c:pt>
                <c:pt idx="2621">
                  <c:v>2.6622715706685174</c:v>
                </c:pt>
                <c:pt idx="2622">
                  <c:v>2.661655874190564</c:v>
                </c:pt>
                <c:pt idx="2623">
                  <c:v>2.6618871415356153</c:v>
                </c:pt>
                <c:pt idx="2624">
                  <c:v>2.6618871415356153</c:v>
                </c:pt>
                <c:pt idx="2625">
                  <c:v>2.6620402498265094</c:v>
                </c:pt>
                <c:pt idx="2626">
                  <c:v>2.6624248033317905</c:v>
                </c:pt>
                <c:pt idx="2627">
                  <c:v>2.6621932438685794</c:v>
                </c:pt>
                <c:pt idx="2628">
                  <c:v>2.6631944444444442</c:v>
                </c:pt>
                <c:pt idx="2629">
                  <c:v>2.6635795322991433</c:v>
                </c:pt>
                <c:pt idx="2630">
                  <c:v>2.6627314814814813</c:v>
                </c:pt>
                <c:pt idx="2631">
                  <c:v>2.663347997221579</c:v>
                </c:pt>
                <c:pt idx="2632">
                  <c:v>2.6631944444444442</c:v>
                </c:pt>
                <c:pt idx="2633">
                  <c:v>2.6624248033317905</c:v>
                </c:pt>
                <c:pt idx="2634">
                  <c:v>2.6620402498265094</c:v>
                </c:pt>
                <c:pt idx="2635">
                  <c:v>2.661655874190564</c:v>
                </c:pt>
                <c:pt idx="2636">
                  <c:v>2.6620402498265094</c:v>
                </c:pt>
                <c:pt idx="2637">
                  <c:v>2.6628093496875724</c:v>
                </c:pt>
                <c:pt idx="2638">
                  <c:v>2.662809349687572</c:v>
                </c:pt>
                <c:pt idx="2639">
                  <c:v>2.6625781069196939</c:v>
                </c:pt>
                <c:pt idx="2640">
                  <c:v>2.662809349687572</c:v>
                </c:pt>
                <c:pt idx="2641">
                  <c:v>2.6630409627401064</c:v>
                </c:pt>
                <c:pt idx="2642">
                  <c:v>2.6628875520592317</c:v>
                </c:pt>
                <c:pt idx="2643">
                  <c:v>2.6621184088806658</c:v>
                </c:pt>
                <c:pt idx="2644">
                  <c:v>2.6620402498265094</c:v>
                </c:pt>
                <c:pt idx="2645">
                  <c:v>2.6622715706685174</c:v>
                </c:pt>
                <c:pt idx="2646">
                  <c:v>2.6630409627401064</c:v>
                </c:pt>
                <c:pt idx="2647">
                  <c:v>2.6627314814814813</c:v>
                </c:pt>
                <c:pt idx="2648">
                  <c:v>2.663347997221579</c:v>
                </c:pt>
                <c:pt idx="2649">
                  <c:v>2.6634257407407405</c:v>
                </c:pt>
                <c:pt idx="2650">
                  <c:v>2.6633503007866728</c:v>
                </c:pt>
                <c:pt idx="2651">
                  <c:v>2.6629655331945408</c:v>
                </c:pt>
                <c:pt idx="2652">
                  <c:v>2.6625811285846437</c:v>
                </c:pt>
                <c:pt idx="2653">
                  <c:v>2.6624277456647394</c:v>
                </c:pt>
                <c:pt idx="2654">
                  <c:v>2.6621965317919072</c:v>
                </c:pt>
                <c:pt idx="2655">
                  <c:v>2.6621965317919072</c:v>
                </c:pt>
                <c:pt idx="2656">
                  <c:v>2.6618122977346279</c:v>
                </c:pt>
                <c:pt idx="2657">
                  <c:v>2.6624277456647394</c:v>
                </c:pt>
                <c:pt idx="2658">
                  <c:v>2.6624277456647394</c:v>
                </c:pt>
                <c:pt idx="2659">
                  <c:v>2.6634281748785567</c:v>
                </c:pt>
                <c:pt idx="2660">
                  <c:v>2.6630434782608692</c:v>
                </c:pt>
                <c:pt idx="2661">
                  <c:v>2.6628122109158188</c:v>
                </c:pt>
                <c:pt idx="2662">
                  <c:v>2.6630434782608692</c:v>
                </c:pt>
                <c:pt idx="2663">
                  <c:v>2.6632747456059205</c:v>
                </c:pt>
                <c:pt idx="2664">
                  <c:v>2.662658959537572</c:v>
                </c:pt>
                <c:pt idx="2665">
                  <c:v>2.6625057790106332</c:v>
                </c:pt>
                <c:pt idx="2666">
                  <c:v>2.6618904552807949</c:v>
                </c:pt>
                <c:pt idx="2667">
                  <c:v>2.6616593482782527</c:v>
                </c:pt>
                <c:pt idx="2668">
                  <c:v>2.662658959537572</c:v>
                </c:pt>
                <c:pt idx="2669">
                  <c:v>2.6625028915105253</c:v>
                </c:pt>
                <c:pt idx="2670">
                  <c:v>2.6626561776955109</c:v>
                </c:pt>
                <c:pt idx="2671">
                  <c:v>2.6631189264229524</c:v>
                </c:pt>
                <c:pt idx="2672">
                  <c:v>2.6633503007866728</c:v>
                </c:pt>
                <c:pt idx="2673">
                  <c:v>2.6625811285846437</c:v>
                </c:pt>
                <c:pt idx="2674">
                  <c:v>2.6625811285846437</c:v>
                </c:pt>
                <c:pt idx="2675">
                  <c:v>2.6625811285846437</c:v>
                </c:pt>
                <c:pt idx="2676">
                  <c:v>2.661965502890173</c:v>
                </c:pt>
                <c:pt idx="2677">
                  <c:v>2.661965502890173</c:v>
                </c:pt>
                <c:pt idx="2678">
                  <c:v>2.6621184088806658</c:v>
                </c:pt>
                <c:pt idx="2679">
                  <c:v>2.6621184088806658</c:v>
                </c:pt>
                <c:pt idx="2680">
                  <c:v>2.6625811285846437</c:v>
                </c:pt>
                <c:pt idx="2681">
                  <c:v>2.6617341040462423</c:v>
                </c:pt>
                <c:pt idx="2682">
                  <c:v>2.6621184088806658</c:v>
                </c:pt>
                <c:pt idx="2683">
                  <c:v>2.6627342123525333</c:v>
                </c:pt>
                <c:pt idx="2684">
                  <c:v>2.6633503007866728</c:v>
                </c:pt>
                <c:pt idx="2685">
                  <c:v>2.6633503007866728</c:v>
                </c:pt>
                <c:pt idx="2686">
                  <c:v>2.6632723906503122</c:v>
                </c:pt>
                <c:pt idx="2687">
                  <c:v>2.6635795322991433</c:v>
                </c:pt>
                <c:pt idx="2688">
                  <c:v>2.6631944444444442</c:v>
                </c:pt>
                <c:pt idx="2689">
                  <c:v>2.6630409627401059</c:v>
                </c:pt>
                <c:pt idx="2690">
                  <c:v>2.6635038185605184</c:v>
                </c:pt>
                <c:pt idx="2691">
                  <c:v>2.6631189264229524</c:v>
                </c:pt>
                <c:pt idx="2692">
                  <c:v>2.6631189264229524</c:v>
                </c:pt>
                <c:pt idx="2693">
                  <c:v>2.6622715706685174</c:v>
                </c:pt>
                <c:pt idx="2694">
                  <c:v>2.6622715706685174</c:v>
                </c:pt>
                <c:pt idx="2695">
                  <c:v>2.661655874190564</c:v>
                </c:pt>
                <c:pt idx="2696">
                  <c:v>2.6617341040462423</c:v>
                </c:pt>
                <c:pt idx="2697">
                  <c:v>2.661655874190564</c:v>
                </c:pt>
                <c:pt idx="2698">
                  <c:v>2.6620402498265094</c:v>
                </c:pt>
                <c:pt idx="2699">
                  <c:v>2.6620402498265094</c:v>
                </c:pt>
                <c:pt idx="2700">
                  <c:v>2.6622715706685174</c:v>
                </c:pt>
                <c:pt idx="2701">
                  <c:v>2.6622715706685174</c:v>
                </c:pt>
                <c:pt idx="2702">
                  <c:v>2.6622715706685174</c:v>
                </c:pt>
                <c:pt idx="2703">
                  <c:v>2.6628875520592317</c:v>
                </c:pt>
                <c:pt idx="2704">
                  <c:v>2.6632723906503122</c:v>
                </c:pt>
                <c:pt idx="2705">
                  <c:v>2.6623466790094885</c:v>
                </c:pt>
                <c:pt idx="2706">
                  <c:v>2.6631944444444442</c:v>
                </c:pt>
                <c:pt idx="2707">
                  <c:v>2.6630409627401059</c:v>
                </c:pt>
                <c:pt idx="2708">
                  <c:v>2.6637352464707247</c:v>
                </c:pt>
                <c:pt idx="2709">
                  <c:v>2.6636574074074071</c:v>
                </c:pt>
                <c:pt idx="2710">
                  <c:v>2.6640424172262098</c:v>
                </c:pt>
                <c:pt idx="2711">
                  <c:v>2.662809349687572</c:v>
                </c:pt>
                <c:pt idx="2712">
                  <c:v>2.662809349687572</c:v>
                </c:pt>
                <c:pt idx="2713">
                  <c:v>2.6626561776955109</c:v>
                </c:pt>
                <c:pt idx="2714">
                  <c:v>2.6630409627401064</c:v>
                </c:pt>
                <c:pt idx="2715">
                  <c:v>2.6631189264229524</c:v>
                </c:pt>
                <c:pt idx="2716">
                  <c:v>2.6629655331945408</c:v>
                </c:pt>
                <c:pt idx="2717">
                  <c:v>2.6631189264229524</c:v>
                </c:pt>
                <c:pt idx="2718">
                  <c:v>2.6632723906503122</c:v>
                </c:pt>
                <c:pt idx="2719">
                  <c:v>2.6632723906503122</c:v>
                </c:pt>
                <c:pt idx="2720">
                  <c:v>2.6632723906503122</c:v>
                </c:pt>
                <c:pt idx="2721">
                  <c:v>2.6631189264229524</c:v>
                </c:pt>
                <c:pt idx="2722">
                  <c:v>2.6637352464707247</c:v>
                </c:pt>
                <c:pt idx="2723">
                  <c:v>2.6637352464707247</c:v>
                </c:pt>
                <c:pt idx="2724">
                  <c:v>2.6632723906503122</c:v>
                </c:pt>
                <c:pt idx="2725">
                  <c:v>2.6630409627401059</c:v>
                </c:pt>
                <c:pt idx="2726">
                  <c:v>2.6626561776955109</c:v>
                </c:pt>
                <c:pt idx="2727">
                  <c:v>2.6633503007866728</c:v>
                </c:pt>
                <c:pt idx="2728">
                  <c:v>2.6635038185605175</c:v>
                </c:pt>
                <c:pt idx="2729">
                  <c:v>2.6634257407407405</c:v>
                </c:pt>
                <c:pt idx="2730">
                  <c:v>2.6632723906503122</c:v>
                </c:pt>
                <c:pt idx="2731">
                  <c:v>2.6639666743809305</c:v>
                </c:pt>
                <c:pt idx="2732">
                  <c:v>2.6639666743809305</c:v>
                </c:pt>
                <c:pt idx="2733">
                  <c:v>2.6636574074074071</c:v>
                </c:pt>
                <c:pt idx="2734">
                  <c:v>2.6636574074074071</c:v>
                </c:pt>
                <c:pt idx="2735">
                  <c:v>2.6623466790094881</c:v>
                </c:pt>
                <c:pt idx="2736">
                  <c:v>2.6627314814814813</c:v>
                </c:pt>
                <c:pt idx="2737">
                  <c:v>2.6625781069196939</c:v>
                </c:pt>
                <c:pt idx="2738">
                  <c:v>2.6634257407407405</c:v>
                </c:pt>
                <c:pt idx="2739">
                  <c:v>2.6636574074074071</c:v>
                </c:pt>
                <c:pt idx="2740">
                  <c:v>2.6630409627401064</c:v>
                </c:pt>
                <c:pt idx="2741">
                  <c:v>2.6624248033317905</c:v>
                </c:pt>
                <c:pt idx="2742">
                  <c:v>2.6625028915105253</c:v>
                </c:pt>
                <c:pt idx="2743">
                  <c:v>2.6629655331945408</c:v>
                </c:pt>
                <c:pt idx="2744">
                  <c:v>2.6623496762257166</c:v>
                </c:pt>
                <c:pt idx="2745">
                  <c:v>2.6629655331945408</c:v>
                </c:pt>
                <c:pt idx="2746">
                  <c:v>2.6623496762257166</c:v>
                </c:pt>
                <c:pt idx="2747">
                  <c:v>2.6623496762257166</c:v>
                </c:pt>
                <c:pt idx="2748">
                  <c:v>2.6629655331945408</c:v>
                </c:pt>
                <c:pt idx="2749">
                  <c:v>2.6631189264229524</c:v>
                </c:pt>
                <c:pt idx="2750">
                  <c:v>2.6635038185605184</c:v>
                </c:pt>
                <c:pt idx="2751">
                  <c:v>2.6628875520592317</c:v>
                </c:pt>
                <c:pt idx="2752">
                  <c:v>2.6624248033317905</c:v>
                </c:pt>
                <c:pt idx="2753">
                  <c:v>2.6624248033317905</c:v>
                </c:pt>
                <c:pt idx="2754">
                  <c:v>2.6630409627401064</c:v>
                </c:pt>
                <c:pt idx="2755">
                  <c:v>2.6624248033317905</c:v>
                </c:pt>
                <c:pt idx="2756">
                  <c:v>2.6620402498265094</c:v>
                </c:pt>
                <c:pt idx="2757">
                  <c:v>2.661965502890173</c:v>
                </c:pt>
                <c:pt idx="2758">
                  <c:v>2.6621965317919072</c:v>
                </c:pt>
                <c:pt idx="2759">
                  <c:v>2.6621965317919072</c:v>
                </c:pt>
                <c:pt idx="2760">
                  <c:v>2.661965502890173</c:v>
                </c:pt>
                <c:pt idx="2761">
                  <c:v>2.6624277456647394</c:v>
                </c:pt>
                <c:pt idx="2762">
                  <c:v>2.6623496762257166</c:v>
                </c:pt>
                <c:pt idx="2763">
                  <c:v>2.6630434782608692</c:v>
                </c:pt>
                <c:pt idx="2764">
                  <c:v>2.662658959537572</c:v>
                </c:pt>
                <c:pt idx="2765">
                  <c:v>2.6628122109158188</c:v>
                </c:pt>
                <c:pt idx="2766">
                  <c:v>2.6635816751503931</c:v>
                </c:pt>
                <c:pt idx="2767">
                  <c:v>2.6631189264229524</c:v>
                </c:pt>
                <c:pt idx="2768">
                  <c:v>2.6632723906503122</c:v>
                </c:pt>
                <c:pt idx="2769">
                  <c:v>2.6634257407407405</c:v>
                </c:pt>
                <c:pt idx="2770">
                  <c:v>2.6634257407407405</c:v>
                </c:pt>
                <c:pt idx="2771">
                  <c:v>2.6629629629629625</c:v>
                </c:pt>
                <c:pt idx="2772">
                  <c:v>2.6631944444444442</c:v>
                </c:pt>
                <c:pt idx="2773">
                  <c:v>2.6636574074074071</c:v>
                </c:pt>
                <c:pt idx="2774">
                  <c:v>2.6636574074074071</c:v>
                </c:pt>
                <c:pt idx="2775">
                  <c:v>2.6636574074074071</c:v>
                </c:pt>
                <c:pt idx="2776">
                  <c:v>2.6636574074074071</c:v>
                </c:pt>
                <c:pt idx="2777">
                  <c:v>2.6624248033317905</c:v>
                </c:pt>
                <c:pt idx="2778">
                  <c:v>2.6624248033317905</c:v>
                </c:pt>
                <c:pt idx="2779">
                  <c:v>2.6626561776955109</c:v>
                </c:pt>
                <c:pt idx="2780">
                  <c:v>2.6626561776955109</c:v>
                </c:pt>
                <c:pt idx="2781">
                  <c:v>2.6624248033317905</c:v>
                </c:pt>
                <c:pt idx="2782">
                  <c:v>2.6624248033317905</c:v>
                </c:pt>
                <c:pt idx="2783">
                  <c:v>2.6620402498265094</c:v>
                </c:pt>
                <c:pt idx="2784">
                  <c:v>2.6620402498265094</c:v>
                </c:pt>
                <c:pt idx="2785">
                  <c:v>2.6628875520592317</c:v>
                </c:pt>
                <c:pt idx="2786">
                  <c:v>2.6631944444444442</c:v>
                </c:pt>
                <c:pt idx="2787">
                  <c:v>2.6631944444444442</c:v>
                </c:pt>
                <c:pt idx="2788">
                  <c:v>2.6635795322991433</c:v>
                </c:pt>
                <c:pt idx="2789">
                  <c:v>2.6635795322991433</c:v>
                </c:pt>
                <c:pt idx="2790">
                  <c:v>2.6630409627401064</c:v>
                </c:pt>
                <c:pt idx="2791">
                  <c:v>2.6624248033317905</c:v>
                </c:pt>
                <c:pt idx="2792">
                  <c:v>2.6625028915105253</c:v>
                </c:pt>
                <c:pt idx="2793">
                  <c:v>2.6617341040462423</c:v>
                </c:pt>
                <c:pt idx="2794">
                  <c:v>2.661965502890173</c:v>
                </c:pt>
                <c:pt idx="2795">
                  <c:v>2.661965502890173</c:v>
                </c:pt>
                <c:pt idx="2796">
                  <c:v>2.6625811285846437</c:v>
                </c:pt>
                <c:pt idx="2797">
                  <c:v>2.6625028915105253</c:v>
                </c:pt>
                <c:pt idx="2798">
                  <c:v>2.6630409627401064</c:v>
                </c:pt>
                <c:pt idx="2799">
                  <c:v>2.6631944444444442</c:v>
                </c:pt>
                <c:pt idx="2800">
                  <c:v>2.6625781069196939</c:v>
                </c:pt>
                <c:pt idx="2801">
                  <c:v>2.6624999999999996</c:v>
                </c:pt>
                <c:pt idx="2802">
                  <c:v>2.6627314814814813</c:v>
                </c:pt>
                <c:pt idx="2803">
                  <c:v>2.6628093496875724</c:v>
                </c:pt>
                <c:pt idx="2804">
                  <c:v>2.6623496762257166</c:v>
                </c:pt>
                <c:pt idx="2805">
                  <c:v>2.6617341040462423</c:v>
                </c:pt>
                <c:pt idx="2806">
                  <c:v>2.6618871415356153</c:v>
                </c:pt>
                <c:pt idx="2807">
                  <c:v>2.6614246068455132</c:v>
                </c:pt>
                <c:pt idx="2808">
                  <c:v>2.6630409627401064</c:v>
                </c:pt>
                <c:pt idx="2809">
                  <c:v>2.6634257407407405</c:v>
                </c:pt>
                <c:pt idx="2810">
                  <c:v>2.6630409627401064</c:v>
                </c:pt>
                <c:pt idx="2811">
                  <c:v>2.6629655331945403</c:v>
                </c:pt>
                <c:pt idx="2812">
                  <c:v>2.6621184088806658</c:v>
                </c:pt>
                <c:pt idx="2813">
                  <c:v>2.6625811285846437</c:v>
                </c:pt>
                <c:pt idx="2814">
                  <c:v>2.6620434581599635</c:v>
                </c:pt>
                <c:pt idx="2815">
                  <c:v>2.6624277456647394</c:v>
                </c:pt>
                <c:pt idx="2816">
                  <c:v>2.6623496762257166</c:v>
                </c:pt>
                <c:pt idx="2817">
                  <c:v>2.6633503007866728</c:v>
                </c:pt>
                <c:pt idx="2818">
                  <c:v>2.6638130495141139</c:v>
                </c:pt>
                <c:pt idx="2819">
                  <c:v>2.6630434782608692</c:v>
                </c:pt>
                <c:pt idx="2820">
                  <c:v>2.6625057790106332</c:v>
                </c:pt>
                <c:pt idx="2821">
                  <c:v>2.6621215622833372</c:v>
                </c:pt>
                <c:pt idx="2822">
                  <c:v>2.6625057790106332</c:v>
                </c:pt>
                <c:pt idx="2823">
                  <c:v>2.6630434782608692</c:v>
                </c:pt>
                <c:pt idx="2824">
                  <c:v>2.6629655331945403</c:v>
                </c:pt>
                <c:pt idx="2825">
                  <c:v>2.6631970390932223</c:v>
                </c:pt>
                <c:pt idx="2826">
                  <c:v>2.6625811285846437</c:v>
                </c:pt>
                <c:pt idx="2827">
                  <c:v>2.6621965317919072</c:v>
                </c:pt>
                <c:pt idx="2828">
                  <c:v>2.6624277456647394</c:v>
                </c:pt>
                <c:pt idx="2829">
                  <c:v>2.6628122109158188</c:v>
                </c:pt>
                <c:pt idx="2830">
                  <c:v>2.6627342123525324</c:v>
                </c:pt>
                <c:pt idx="2831">
                  <c:v>2.6629655331945403</c:v>
                </c:pt>
                <c:pt idx="2832">
                  <c:v>2.6628901734104042</c:v>
                </c:pt>
                <c:pt idx="2833">
                  <c:v>2.6618904552807949</c:v>
                </c:pt>
                <c:pt idx="2834">
                  <c:v>2.6618904552807949</c:v>
                </c:pt>
                <c:pt idx="2835">
                  <c:v>2.662658959537572</c:v>
                </c:pt>
                <c:pt idx="2836">
                  <c:v>2.6631970390932223</c:v>
                </c:pt>
                <c:pt idx="2837">
                  <c:v>2.6633503007866728</c:v>
                </c:pt>
                <c:pt idx="2838">
                  <c:v>2.6634281748785567</c:v>
                </c:pt>
                <c:pt idx="2839">
                  <c:v>2.6622746185852981</c:v>
                </c:pt>
                <c:pt idx="2840">
                  <c:v>2.6622746185852981</c:v>
                </c:pt>
                <c:pt idx="2841">
                  <c:v>2.6618904552807949</c:v>
                </c:pt>
                <c:pt idx="2842">
                  <c:v>2.662658959537572</c:v>
                </c:pt>
                <c:pt idx="2843">
                  <c:v>2.6628122109158188</c:v>
                </c:pt>
                <c:pt idx="2844">
                  <c:v>2.6633503007866728</c:v>
                </c:pt>
                <c:pt idx="2845">
                  <c:v>2.6626561776955109</c:v>
                </c:pt>
                <c:pt idx="2846">
                  <c:v>2.6633503007866728</c:v>
                </c:pt>
                <c:pt idx="2847">
                  <c:v>2.6627342123525324</c:v>
                </c:pt>
                <c:pt idx="2848">
                  <c:v>2.6631189264229524</c:v>
                </c:pt>
                <c:pt idx="2849">
                  <c:v>2.6621965317919072</c:v>
                </c:pt>
                <c:pt idx="2850">
                  <c:v>2.6618122977346279</c:v>
                </c:pt>
                <c:pt idx="2851">
                  <c:v>2.6615811373092928</c:v>
                </c:pt>
                <c:pt idx="2852">
                  <c:v>2.6625811285846437</c:v>
                </c:pt>
                <c:pt idx="2853">
                  <c:v>2.6631189264229524</c:v>
                </c:pt>
                <c:pt idx="2854">
                  <c:v>2.6631189264229524</c:v>
                </c:pt>
                <c:pt idx="2855">
                  <c:v>2.6633503007866728</c:v>
                </c:pt>
                <c:pt idx="2856">
                  <c:v>2.6629655331945408</c:v>
                </c:pt>
                <c:pt idx="2857">
                  <c:v>2.6631970390932223</c:v>
                </c:pt>
                <c:pt idx="2858">
                  <c:v>2.6621184088806658</c:v>
                </c:pt>
                <c:pt idx="2859">
                  <c:v>2.6613501618122974</c:v>
                </c:pt>
                <c:pt idx="2860">
                  <c:v>2.6620434581599635</c:v>
                </c:pt>
                <c:pt idx="2861">
                  <c:v>2.6617341040462423</c:v>
                </c:pt>
                <c:pt idx="2862">
                  <c:v>2.6628875520592317</c:v>
                </c:pt>
                <c:pt idx="2863">
                  <c:v>2.6628875520592317</c:v>
                </c:pt>
                <c:pt idx="2864">
                  <c:v>2.6628875520592317</c:v>
                </c:pt>
                <c:pt idx="2865">
                  <c:v>2.6617341040462423</c:v>
                </c:pt>
                <c:pt idx="2866">
                  <c:v>2.6613501618122974</c:v>
                </c:pt>
                <c:pt idx="2867">
                  <c:v>2.6615811373092928</c:v>
                </c:pt>
                <c:pt idx="2868">
                  <c:v>2.6613501618122974</c:v>
                </c:pt>
                <c:pt idx="2869">
                  <c:v>2.661655874190564</c:v>
                </c:pt>
                <c:pt idx="2870">
                  <c:v>2.6618871415356153</c:v>
                </c:pt>
                <c:pt idx="2871">
                  <c:v>2.6621184088806658</c:v>
                </c:pt>
                <c:pt idx="2872">
                  <c:v>2.6618871415356153</c:v>
                </c:pt>
                <c:pt idx="2873">
                  <c:v>2.6622715706685174</c:v>
                </c:pt>
                <c:pt idx="2874">
                  <c:v>2.6626561776955109</c:v>
                </c:pt>
                <c:pt idx="2875">
                  <c:v>2.6622715706685174</c:v>
                </c:pt>
                <c:pt idx="2876">
                  <c:v>2.6622715706685174</c:v>
                </c:pt>
                <c:pt idx="2877">
                  <c:v>2.6621184088806658</c:v>
                </c:pt>
                <c:pt idx="2878">
                  <c:v>2.6615028901734101</c:v>
                </c:pt>
                <c:pt idx="2879">
                  <c:v>2.6609660272706264</c:v>
                </c:pt>
                <c:pt idx="2880">
                  <c:v>2.6614282412757109</c:v>
                </c:pt>
                <c:pt idx="2881">
                  <c:v>2.6611971342731682</c:v>
                </c:pt>
                <c:pt idx="2882">
                  <c:v>2.6618904552807949</c:v>
                </c:pt>
                <c:pt idx="2883">
                  <c:v>2.6620434581599635</c:v>
                </c:pt>
                <c:pt idx="2884">
                  <c:v>2.662658959537572</c:v>
                </c:pt>
                <c:pt idx="2885">
                  <c:v>2.6621184088806658</c:v>
                </c:pt>
                <c:pt idx="2886">
                  <c:v>2.6625028915105253</c:v>
                </c:pt>
                <c:pt idx="2887">
                  <c:v>2.6621965317919072</c:v>
                </c:pt>
                <c:pt idx="2888">
                  <c:v>2.6611971342731682</c:v>
                </c:pt>
                <c:pt idx="2889">
                  <c:v>2.6616593482782527</c:v>
                </c:pt>
                <c:pt idx="2890">
                  <c:v>2.6614282412757109</c:v>
                </c:pt>
                <c:pt idx="2891">
                  <c:v>2.6615811373092928</c:v>
                </c:pt>
                <c:pt idx="2892">
                  <c:v>2.6625811285846437</c:v>
                </c:pt>
                <c:pt idx="2893">
                  <c:v>2.6623496762257166</c:v>
                </c:pt>
                <c:pt idx="2894">
                  <c:v>2.6627342123525333</c:v>
                </c:pt>
                <c:pt idx="2895">
                  <c:v>2.6633503007866728</c:v>
                </c:pt>
                <c:pt idx="2896">
                  <c:v>2.6631189264229524</c:v>
                </c:pt>
                <c:pt idx="2897">
                  <c:v>2.6628875520592317</c:v>
                </c:pt>
                <c:pt idx="2898">
                  <c:v>2.6625811285846437</c:v>
                </c:pt>
                <c:pt idx="2899">
                  <c:v>2.662658959537572</c:v>
                </c:pt>
                <c:pt idx="2900">
                  <c:v>2.6618122977346279</c:v>
                </c:pt>
                <c:pt idx="2901">
                  <c:v>2.6624277456647394</c:v>
                </c:pt>
                <c:pt idx="2902">
                  <c:v>2.6625811285846437</c:v>
                </c:pt>
                <c:pt idx="2903">
                  <c:v>2.6631970390932223</c:v>
                </c:pt>
                <c:pt idx="2904">
                  <c:v>2.6631970390932223</c:v>
                </c:pt>
                <c:pt idx="2905">
                  <c:v>2.6631189264229524</c:v>
                </c:pt>
                <c:pt idx="2906">
                  <c:v>2.6632723906503122</c:v>
                </c:pt>
                <c:pt idx="2907">
                  <c:v>2.6627342123525333</c:v>
                </c:pt>
                <c:pt idx="2908">
                  <c:v>2.6625811285846437</c:v>
                </c:pt>
                <c:pt idx="2909">
                  <c:v>2.6625811285846437</c:v>
                </c:pt>
                <c:pt idx="2910">
                  <c:v>2.6627342123525333</c:v>
                </c:pt>
                <c:pt idx="2911">
                  <c:v>2.6625028915105253</c:v>
                </c:pt>
                <c:pt idx="2912">
                  <c:v>2.6627342123525333</c:v>
                </c:pt>
                <c:pt idx="2913">
                  <c:v>2.6622715706685174</c:v>
                </c:pt>
                <c:pt idx="2914">
                  <c:v>2.6621932438685794</c:v>
                </c:pt>
                <c:pt idx="2915">
                  <c:v>2.6624248033317905</c:v>
                </c:pt>
                <c:pt idx="2916">
                  <c:v>2.6626561776955109</c:v>
                </c:pt>
                <c:pt idx="2917">
                  <c:v>2.6628093496875724</c:v>
                </c:pt>
                <c:pt idx="2918">
                  <c:v>2.6627314814814813</c:v>
                </c:pt>
                <c:pt idx="2919">
                  <c:v>2.6634257407407405</c:v>
                </c:pt>
                <c:pt idx="2920">
                  <c:v>2.6638888888888883</c:v>
                </c:pt>
                <c:pt idx="2921">
                  <c:v>2.664274137531836</c:v>
                </c:pt>
                <c:pt idx="2922">
                  <c:v>2.6634257407407405</c:v>
                </c:pt>
                <c:pt idx="2923">
                  <c:v>2.6638110673767073</c:v>
                </c:pt>
                <c:pt idx="2924">
                  <c:v>2.6634257407407405</c:v>
                </c:pt>
                <c:pt idx="2925">
                  <c:v>2.6629629629629625</c:v>
                </c:pt>
                <c:pt idx="2926">
                  <c:v>2.6628093496875724</c:v>
                </c:pt>
                <c:pt idx="2927">
                  <c:v>2.6628875520592317</c:v>
                </c:pt>
                <c:pt idx="2928">
                  <c:v>2.6621184088806658</c:v>
                </c:pt>
                <c:pt idx="2929">
                  <c:v>2.6622715706685174</c:v>
                </c:pt>
                <c:pt idx="2930">
                  <c:v>2.6628093496875724</c:v>
                </c:pt>
                <c:pt idx="2931">
                  <c:v>2.663347997221579</c:v>
                </c:pt>
                <c:pt idx="2932">
                  <c:v>2.663347997221579</c:v>
                </c:pt>
                <c:pt idx="2933">
                  <c:v>2.6641186008802409</c:v>
                </c:pt>
                <c:pt idx="2934">
                  <c:v>2.6641963872163039</c:v>
                </c:pt>
                <c:pt idx="2935">
                  <c:v>2.6639647985178327</c:v>
                </c:pt>
                <c:pt idx="2936">
                  <c:v>2.6638110673767073</c:v>
                </c:pt>
                <c:pt idx="2937">
                  <c:v>2.6636574074074071</c:v>
                </c:pt>
                <c:pt idx="2938">
                  <c:v>2.6634257407407405</c:v>
                </c:pt>
                <c:pt idx="2939">
                  <c:v>2.6635795322991433</c:v>
                </c:pt>
                <c:pt idx="2940">
                  <c:v>2.663347997221579</c:v>
                </c:pt>
                <c:pt idx="2941">
                  <c:v>2.6631164621440147</c:v>
                </c:pt>
                <c:pt idx="2942">
                  <c:v>2.663347997221579</c:v>
                </c:pt>
                <c:pt idx="2943">
                  <c:v>2.6628849270664503</c:v>
                </c:pt>
                <c:pt idx="2944">
                  <c:v>2.663347997221579</c:v>
                </c:pt>
                <c:pt idx="2945">
                  <c:v>2.6630409627401064</c:v>
                </c:pt>
                <c:pt idx="2946">
                  <c:v>2.6633503007866728</c:v>
                </c:pt>
                <c:pt idx="2947">
                  <c:v>2.6631189264229524</c:v>
                </c:pt>
                <c:pt idx="2948">
                  <c:v>2.6628875520592317</c:v>
                </c:pt>
                <c:pt idx="2949">
                  <c:v>2.6628875520592317</c:v>
                </c:pt>
                <c:pt idx="2950">
                  <c:v>2.6626561776955109</c:v>
                </c:pt>
                <c:pt idx="2951">
                  <c:v>2.6626561776955109</c:v>
                </c:pt>
                <c:pt idx="2952">
                  <c:v>2.6622715706685174</c:v>
                </c:pt>
                <c:pt idx="2953">
                  <c:v>2.6620402498265094</c:v>
                </c:pt>
                <c:pt idx="2954">
                  <c:v>2.6624248033317905</c:v>
                </c:pt>
                <c:pt idx="2955">
                  <c:v>2.6620402498265094</c:v>
                </c:pt>
                <c:pt idx="2956">
                  <c:v>2.6620402498265094</c:v>
                </c:pt>
                <c:pt idx="2957">
                  <c:v>2.6620402498265094</c:v>
                </c:pt>
                <c:pt idx="2958">
                  <c:v>2.6624248033317905</c:v>
                </c:pt>
                <c:pt idx="2959">
                  <c:v>2.6622715706685174</c:v>
                </c:pt>
                <c:pt idx="2960">
                  <c:v>2.6618871415356153</c:v>
                </c:pt>
                <c:pt idx="2961">
                  <c:v>2.6625028915105253</c:v>
                </c:pt>
                <c:pt idx="2962">
                  <c:v>2.6632723906503122</c:v>
                </c:pt>
                <c:pt idx="2963">
                  <c:v>2.6631944444444442</c:v>
                </c:pt>
                <c:pt idx="2964">
                  <c:v>2.6635795322991433</c:v>
                </c:pt>
                <c:pt idx="2965">
                  <c:v>2.6638110673767073</c:v>
                </c:pt>
                <c:pt idx="2966">
                  <c:v>2.6638110673767073</c:v>
                </c:pt>
                <c:pt idx="2967">
                  <c:v>2.663347997221579</c:v>
                </c:pt>
                <c:pt idx="2968">
                  <c:v>2.663347997221579</c:v>
                </c:pt>
                <c:pt idx="2969">
                  <c:v>2.663347997221579</c:v>
                </c:pt>
                <c:pt idx="2970">
                  <c:v>2.6631944444444442</c:v>
                </c:pt>
                <c:pt idx="2971">
                  <c:v>2.6629629629629625</c:v>
                </c:pt>
                <c:pt idx="2972">
                  <c:v>2.6623466790094885</c:v>
                </c:pt>
                <c:pt idx="2973">
                  <c:v>2.6624248033317905</c:v>
                </c:pt>
                <c:pt idx="2974">
                  <c:v>2.6625028915105253</c:v>
                </c:pt>
                <c:pt idx="2975">
                  <c:v>2.6623496762257166</c:v>
                </c:pt>
                <c:pt idx="2976">
                  <c:v>2.6623496762257166</c:v>
                </c:pt>
                <c:pt idx="2977">
                  <c:v>2.6627342123525333</c:v>
                </c:pt>
                <c:pt idx="2978">
                  <c:v>2.6630409627401064</c:v>
                </c:pt>
                <c:pt idx="2979">
                  <c:v>2.6634257407407405</c:v>
                </c:pt>
                <c:pt idx="2980">
                  <c:v>2.6638110673767073</c:v>
                </c:pt>
                <c:pt idx="2981">
                  <c:v>2.663347997221579</c:v>
                </c:pt>
                <c:pt idx="2982">
                  <c:v>2.6641963872163039</c:v>
                </c:pt>
                <c:pt idx="2983">
                  <c:v>2.6638869585360201</c:v>
                </c:pt>
                <c:pt idx="2984">
                  <c:v>2.6630382584529877</c:v>
                </c:pt>
                <c:pt idx="2985">
                  <c:v>2.6631164621440147</c:v>
                </c:pt>
                <c:pt idx="2986">
                  <c:v>2.6628093496875724</c:v>
                </c:pt>
                <c:pt idx="2987">
                  <c:v>2.6626561776955109</c:v>
                </c:pt>
                <c:pt idx="2988">
                  <c:v>2.6618089289845019</c:v>
                </c:pt>
                <c:pt idx="2989">
                  <c:v>2.6621932438685794</c:v>
                </c:pt>
                <c:pt idx="2990">
                  <c:v>2.6619620546043494</c:v>
                </c:pt>
                <c:pt idx="2991">
                  <c:v>2.6624248033317905</c:v>
                </c:pt>
                <c:pt idx="2992">
                  <c:v>2.6625781069196943</c:v>
                </c:pt>
                <c:pt idx="2993">
                  <c:v>2.6627314814814813</c:v>
                </c:pt>
                <c:pt idx="2994">
                  <c:v>2.6631164621440147</c:v>
                </c:pt>
                <c:pt idx="2995">
                  <c:v>2.6635795322991433</c:v>
                </c:pt>
                <c:pt idx="2996">
                  <c:v>2.6641963872163039</c:v>
                </c:pt>
                <c:pt idx="2997">
                  <c:v>2.6637332098193607</c:v>
                </c:pt>
                <c:pt idx="2998">
                  <c:v>2.6635795322991433</c:v>
                </c:pt>
                <c:pt idx="2999">
                  <c:v>2.6629629629629625</c:v>
                </c:pt>
                <c:pt idx="3000">
                  <c:v>2.6621152510992827</c:v>
                </c:pt>
                <c:pt idx="3001">
                  <c:v>2.6624248033317905</c:v>
                </c:pt>
                <c:pt idx="3002">
                  <c:v>2.6628875520592317</c:v>
                </c:pt>
                <c:pt idx="3003">
                  <c:v>2.6630409627401064</c:v>
                </c:pt>
                <c:pt idx="3004">
                  <c:v>2.6629629629629625</c:v>
                </c:pt>
                <c:pt idx="3005">
                  <c:v>2.6638110673767073</c:v>
                </c:pt>
                <c:pt idx="3006">
                  <c:v>2.6638110673767073</c:v>
                </c:pt>
                <c:pt idx="3007">
                  <c:v>2.6637332098193607</c:v>
                </c:pt>
                <c:pt idx="3008">
                  <c:v>2.6631164621440147</c:v>
                </c:pt>
                <c:pt idx="3009">
                  <c:v>2.6631944444444442</c:v>
                </c:pt>
                <c:pt idx="3010">
                  <c:v>2.6626561776955109</c:v>
                </c:pt>
                <c:pt idx="3011">
                  <c:v>2.6626561776955109</c:v>
                </c:pt>
                <c:pt idx="3012">
                  <c:v>2.6628093496875724</c:v>
                </c:pt>
                <c:pt idx="3013">
                  <c:v>2.663347997221579</c:v>
                </c:pt>
                <c:pt idx="3014">
                  <c:v>2.6637332098193607</c:v>
                </c:pt>
                <c:pt idx="3015">
                  <c:v>2.663347997221579</c:v>
                </c:pt>
                <c:pt idx="3016">
                  <c:v>2.6631944444444442</c:v>
                </c:pt>
                <c:pt idx="3017">
                  <c:v>2.6625781069196943</c:v>
                </c:pt>
                <c:pt idx="3018">
                  <c:v>2.6629629629629625</c:v>
                </c:pt>
                <c:pt idx="3019">
                  <c:v>2.6621932438685794</c:v>
                </c:pt>
                <c:pt idx="3020">
                  <c:v>2.6620402498265094</c:v>
                </c:pt>
                <c:pt idx="3021">
                  <c:v>2.6624248033317905</c:v>
                </c:pt>
                <c:pt idx="3022">
                  <c:v>2.6625781069196943</c:v>
                </c:pt>
                <c:pt idx="3023">
                  <c:v>2.6640424172262098</c:v>
                </c:pt>
                <c:pt idx="3024">
                  <c:v>2.662809349687572</c:v>
                </c:pt>
                <c:pt idx="3025">
                  <c:v>2.6636574074074071</c:v>
                </c:pt>
                <c:pt idx="3026">
                  <c:v>2.6632723906503122</c:v>
                </c:pt>
                <c:pt idx="3027">
                  <c:v>2.6622715706685174</c:v>
                </c:pt>
                <c:pt idx="3028">
                  <c:v>2.6622715706685174</c:v>
                </c:pt>
                <c:pt idx="3029">
                  <c:v>2.6624248033317905</c:v>
                </c:pt>
                <c:pt idx="3030">
                  <c:v>2.6632723906503122</c:v>
                </c:pt>
                <c:pt idx="3031">
                  <c:v>2.6636574074074071</c:v>
                </c:pt>
                <c:pt idx="3032">
                  <c:v>2.6636574074074071</c:v>
                </c:pt>
                <c:pt idx="3033">
                  <c:v>2.6635038185605184</c:v>
                </c:pt>
                <c:pt idx="3034">
                  <c:v>2.6629655331945408</c:v>
                </c:pt>
                <c:pt idx="3035">
                  <c:v>2.6625028915105253</c:v>
                </c:pt>
                <c:pt idx="3036">
                  <c:v>2.6618089289845019</c:v>
                </c:pt>
                <c:pt idx="3037">
                  <c:v>2.6620402498265094</c:v>
                </c:pt>
                <c:pt idx="3038">
                  <c:v>2.6622715706685174</c:v>
                </c:pt>
                <c:pt idx="3039">
                  <c:v>2.6628875520592317</c:v>
                </c:pt>
                <c:pt idx="3040">
                  <c:v>2.6630409627401064</c:v>
                </c:pt>
                <c:pt idx="3041">
                  <c:v>2.6631944444444442</c:v>
                </c:pt>
                <c:pt idx="3042">
                  <c:v>2.6635038185605184</c:v>
                </c:pt>
                <c:pt idx="3043">
                  <c:v>2.6635816751503931</c:v>
                </c:pt>
                <c:pt idx="3044">
                  <c:v>2.6633503007866728</c:v>
                </c:pt>
                <c:pt idx="3045">
                  <c:v>2.6625028915105249</c:v>
                </c:pt>
                <c:pt idx="3046">
                  <c:v>2.6627342123525333</c:v>
                </c:pt>
                <c:pt idx="3047">
                  <c:v>2.6623496762257166</c:v>
                </c:pt>
                <c:pt idx="3048">
                  <c:v>2.6625811285846437</c:v>
                </c:pt>
                <c:pt idx="3049">
                  <c:v>2.6618871415356153</c:v>
                </c:pt>
                <c:pt idx="3050">
                  <c:v>2.6618871415356153</c:v>
                </c:pt>
                <c:pt idx="3051">
                  <c:v>2.6617341040462423</c:v>
                </c:pt>
                <c:pt idx="3052">
                  <c:v>2.6621965317919072</c:v>
                </c:pt>
                <c:pt idx="3053">
                  <c:v>2.6621965317919072</c:v>
                </c:pt>
                <c:pt idx="3054">
                  <c:v>2.6620434581599635</c:v>
                </c:pt>
                <c:pt idx="3055">
                  <c:v>2.6621215622833372</c:v>
                </c:pt>
                <c:pt idx="3056">
                  <c:v>2.6622746185852981</c:v>
                </c:pt>
                <c:pt idx="3057">
                  <c:v>2.6624277456647394</c:v>
                </c:pt>
                <c:pt idx="3058">
                  <c:v>2.6625811285846437</c:v>
                </c:pt>
                <c:pt idx="3059">
                  <c:v>2.6623496762257166</c:v>
                </c:pt>
                <c:pt idx="3060">
                  <c:v>2.6625811285846437</c:v>
                </c:pt>
                <c:pt idx="3061">
                  <c:v>2.6623496762257166</c:v>
                </c:pt>
                <c:pt idx="3062">
                  <c:v>2.6627342123525333</c:v>
                </c:pt>
                <c:pt idx="3063">
                  <c:v>2.6629655331945408</c:v>
                </c:pt>
                <c:pt idx="3064">
                  <c:v>2.6633503007866728</c:v>
                </c:pt>
                <c:pt idx="3065">
                  <c:v>2.6635038185605184</c:v>
                </c:pt>
                <c:pt idx="3066">
                  <c:v>2.6633503007866728</c:v>
                </c:pt>
                <c:pt idx="3067">
                  <c:v>2.6629655331945408</c:v>
                </c:pt>
                <c:pt idx="3068">
                  <c:v>2.6627342123525333</c:v>
                </c:pt>
                <c:pt idx="3069">
                  <c:v>2.6625028915105253</c:v>
                </c:pt>
                <c:pt idx="3070">
                  <c:v>2.6625028915105253</c:v>
                </c:pt>
                <c:pt idx="3071">
                  <c:v>2.6625028915105253</c:v>
                </c:pt>
                <c:pt idx="3072">
                  <c:v>2.6625028915105253</c:v>
                </c:pt>
                <c:pt idx="3073">
                  <c:v>2.6629655331945408</c:v>
                </c:pt>
                <c:pt idx="3074">
                  <c:v>2.6623496762257166</c:v>
                </c:pt>
                <c:pt idx="3075">
                  <c:v>2.6625811285846437</c:v>
                </c:pt>
                <c:pt idx="3076">
                  <c:v>2.6627342123525333</c:v>
                </c:pt>
                <c:pt idx="3077">
                  <c:v>2.6632723906503122</c:v>
                </c:pt>
                <c:pt idx="3078">
                  <c:v>2.6638888888888883</c:v>
                </c:pt>
                <c:pt idx="3079">
                  <c:v>2.6635038185605184</c:v>
                </c:pt>
                <c:pt idx="3080">
                  <c:v>2.6632723906503122</c:v>
                </c:pt>
                <c:pt idx="3081">
                  <c:v>2.6635038185605184</c:v>
                </c:pt>
                <c:pt idx="3082">
                  <c:v>2.6638888888888883</c:v>
                </c:pt>
                <c:pt idx="3083">
                  <c:v>2.6635038185605184</c:v>
                </c:pt>
                <c:pt idx="3084">
                  <c:v>2.6637352464707247</c:v>
                </c:pt>
                <c:pt idx="3085">
                  <c:v>2.6639666743809305</c:v>
                </c:pt>
                <c:pt idx="3086">
                  <c:v>2.6635038185605184</c:v>
                </c:pt>
                <c:pt idx="3087">
                  <c:v>2.6631189264229524</c:v>
                </c:pt>
                <c:pt idx="3088">
                  <c:v>2.6631970390932223</c:v>
                </c:pt>
                <c:pt idx="3089">
                  <c:v>2.6631970390932223</c:v>
                </c:pt>
                <c:pt idx="3090">
                  <c:v>2.6631189264229524</c:v>
                </c:pt>
                <c:pt idx="3091">
                  <c:v>2.6631970390932223</c:v>
                </c:pt>
                <c:pt idx="3092">
                  <c:v>2.6634281748785567</c:v>
                </c:pt>
                <c:pt idx="3093">
                  <c:v>2.6628122109158188</c:v>
                </c:pt>
                <c:pt idx="3094">
                  <c:v>2.662658959537572</c:v>
                </c:pt>
                <c:pt idx="3095">
                  <c:v>2.6628122109158188</c:v>
                </c:pt>
                <c:pt idx="3096">
                  <c:v>2.6629655331945408</c:v>
                </c:pt>
                <c:pt idx="3097">
                  <c:v>2.6625028915105253</c:v>
                </c:pt>
                <c:pt idx="3098">
                  <c:v>2.6628875520592317</c:v>
                </c:pt>
                <c:pt idx="3099">
                  <c:v>2.6630409627401064</c:v>
                </c:pt>
                <c:pt idx="3100">
                  <c:v>2.6632723906503122</c:v>
                </c:pt>
                <c:pt idx="3101">
                  <c:v>2.6629655331945408</c:v>
                </c:pt>
                <c:pt idx="3102">
                  <c:v>2.6623496762257166</c:v>
                </c:pt>
                <c:pt idx="3103">
                  <c:v>2.6621965317919072</c:v>
                </c:pt>
                <c:pt idx="3104">
                  <c:v>2.6620434581599635</c:v>
                </c:pt>
                <c:pt idx="3105">
                  <c:v>2.6614282412757109</c:v>
                </c:pt>
                <c:pt idx="3106">
                  <c:v>2.6614282412757109</c:v>
                </c:pt>
                <c:pt idx="3107">
                  <c:v>2.6614282412757109</c:v>
                </c:pt>
                <c:pt idx="3108">
                  <c:v>2.6616593482782527</c:v>
                </c:pt>
                <c:pt idx="3109">
                  <c:v>2.6620434581599635</c:v>
                </c:pt>
                <c:pt idx="3110">
                  <c:v>2.6618122977346279</c:v>
                </c:pt>
                <c:pt idx="3111">
                  <c:v>2.6616593482782527</c:v>
                </c:pt>
                <c:pt idx="3112">
                  <c:v>2.6620434581599635</c:v>
                </c:pt>
                <c:pt idx="3113">
                  <c:v>2.6621965317919072</c:v>
                </c:pt>
                <c:pt idx="3114">
                  <c:v>2.6629655331945408</c:v>
                </c:pt>
                <c:pt idx="3115">
                  <c:v>2.6625811285846437</c:v>
                </c:pt>
                <c:pt idx="3116">
                  <c:v>2.6628122109158188</c:v>
                </c:pt>
                <c:pt idx="3117">
                  <c:v>2.6625811285846437</c:v>
                </c:pt>
                <c:pt idx="3118">
                  <c:v>2.6625811285846437</c:v>
                </c:pt>
                <c:pt idx="3119">
                  <c:v>2.6623496762257166</c:v>
                </c:pt>
                <c:pt idx="3120">
                  <c:v>2.6625811285846437</c:v>
                </c:pt>
                <c:pt idx="3121">
                  <c:v>2.6621965317919072</c:v>
                </c:pt>
                <c:pt idx="3122">
                  <c:v>2.662658959537572</c:v>
                </c:pt>
                <c:pt idx="3123">
                  <c:v>2.6625057790106332</c:v>
                </c:pt>
                <c:pt idx="3124">
                  <c:v>2.6627369394359688</c:v>
                </c:pt>
                <c:pt idx="3125">
                  <c:v>2.6627369394359688</c:v>
                </c:pt>
                <c:pt idx="3126">
                  <c:v>2.6628901734104042</c:v>
                </c:pt>
                <c:pt idx="3127">
                  <c:v>2.662658959537572</c:v>
                </c:pt>
                <c:pt idx="3128">
                  <c:v>2.6635060129509713</c:v>
                </c:pt>
                <c:pt idx="3129">
                  <c:v>2.6624277456647394</c:v>
                </c:pt>
                <c:pt idx="3130">
                  <c:v>2.6630434782608692</c:v>
                </c:pt>
                <c:pt idx="3131">
                  <c:v>2.6624277456647394</c:v>
                </c:pt>
                <c:pt idx="3132">
                  <c:v>2.6624277456647394</c:v>
                </c:pt>
                <c:pt idx="3133">
                  <c:v>2.6623496762257166</c:v>
                </c:pt>
                <c:pt idx="3134">
                  <c:v>2.6627342123525333</c:v>
                </c:pt>
                <c:pt idx="3135">
                  <c:v>2.6628122109158188</c:v>
                </c:pt>
                <c:pt idx="3136">
                  <c:v>2.6628122109158188</c:v>
                </c:pt>
                <c:pt idx="3137">
                  <c:v>2.6631970390932223</c:v>
                </c:pt>
                <c:pt idx="3138">
                  <c:v>2.6629655331945408</c:v>
                </c:pt>
                <c:pt idx="3139">
                  <c:v>2.6631189264229524</c:v>
                </c:pt>
                <c:pt idx="3140">
                  <c:v>2.6635038185605184</c:v>
                </c:pt>
                <c:pt idx="3141">
                  <c:v>2.6635038185605184</c:v>
                </c:pt>
                <c:pt idx="3142">
                  <c:v>2.6635038185605184</c:v>
                </c:pt>
                <c:pt idx="3143">
                  <c:v>2.6632723906503122</c:v>
                </c:pt>
                <c:pt idx="3144">
                  <c:v>2.6636574074074071</c:v>
                </c:pt>
                <c:pt idx="3145">
                  <c:v>2.6638888888888883</c:v>
                </c:pt>
                <c:pt idx="3146">
                  <c:v>2.6638888888888883</c:v>
                </c:pt>
                <c:pt idx="3147">
                  <c:v>2.6638888888888883</c:v>
                </c:pt>
                <c:pt idx="3148">
                  <c:v>2.6635038185605184</c:v>
                </c:pt>
                <c:pt idx="3149">
                  <c:v>2.6634257407407405</c:v>
                </c:pt>
                <c:pt idx="3150">
                  <c:v>2.6634257407407405</c:v>
                </c:pt>
                <c:pt idx="3151">
                  <c:v>2.66412037037037</c:v>
                </c:pt>
                <c:pt idx="3152">
                  <c:v>2.6637352464707247</c:v>
                </c:pt>
                <c:pt idx="3153">
                  <c:v>2.6632723906503122</c:v>
                </c:pt>
                <c:pt idx="3154">
                  <c:v>2.6635038185605184</c:v>
                </c:pt>
                <c:pt idx="3155">
                  <c:v>2.6633503007866728</c:v>
                </c:pt>
                <c:pt idx="3156">
                  <c:v>2.6629655331945408</c:v>
                </c:pt>
                <c:pt idx="3157">
                  <c:v>2.6625811285846437</c:v>
                </c:pt>
                <c:pt idx="3158">
                  <c:v>2.6624277456647394</c:v>
                </c:pt>
                <c:pt idx="3159">
                  <c:v>2.6624277456647394</c:v>
                </c:pt>
                <c:pt idx="3160">
                  <c:v>2.6621184088806658</c:v>
                </c:pt>
                <c:pt idx="3161">
                  <c:v>2.6623496762257166</c:v>
                </c:pt>
                <c:pt idx="3162">
                  <c:v>2.6621184088806658</c:v>
                </c:pt>
                <c:pt idx="3163">
                  <c:v>2.6625028915105253</c:v>
                </c:pt>
                <c:pt idx="3164">
                  <c:v>2.6622715706685174</c:v>
                </c:pt>
                <c:pt idx="3165">
                  <c:v>2.6626561776955109</c:v>
                </c:pt>
                <c:pt idx="3166">
                  <c:v>2.6626561776955109</c:v>
                </c:pt>
                <c:pt idx="3167">
                  <c:v>2.6628875520592317</c:v>
                </c:pt>
                <c:pt idx="3168">
                  <c:v>2.6628875520592317</c:v>
                </c:pt>
                <c:pt idx="3169">
                  <c:v>2.6632723906503122</c:v>
                </c:pt>
                <c:pt idx="3170">
                  <c:v>2.6636574074074071</c:v>
                </c:pt>
                <c:pt idx="3171">
                  <c:v>2.66412037037037</c:v>
                </c:pt>
                <c:pt idx="3172">
                  <c:v>2.6637352464707247</c:v>
                </c:pt>
                <c:pt idx="3173">
                  <c:v>2.6625028915105249</c:v>
                </c:pt>
                <c:pt idx="3174">
                  <c:v>2.6625028915105249</c:v>
                </c:pt>
                <c:pt idx="3175">
                  <c:v>2.6630409627401064</c:v>
                </c:pt>
                <c:pt idx="3176">
                  <c:v>2.6631944444444442</c:v>
                </c:pt>
                <c:pt idx="3177">
                  <c:v>2.6634257407407405</c:v>
                </c:pt>
                <c:pt idx="3178">
                  <c:v>2.6634257407407405</c:v>
                </c:pt>
                <c:pt idx="3179">
                  <c:v>2.6636574074074071</c:v>
                </c:pt>
                <c:pt idx="3180">
                  <c:v>2.6637352464707247</c:v>
                </c:pt>
                <c:pt idx="3181">
                  <c:v>2.6632723906503122</c:v>
                </c:pt>
                <c:pt idx="3182">
                  <c:v>2.6634257407407405</c:v>
                </c:pt>
                <c:pt idx="3183">
                  <c:v>2.662809349687572</c:v>
                </c:pt>
                <c:pt idx="3184">
                  <c:v>2.662040249826509</c:v>
                </c:pt>
                <c:pt idx="3185">
                  <c:v>2.6626561776955109</c:v>
                </c:pt>
                <c:pt idx="3186">
                  <c:v>2.6628875520592317</c:v>
                </c:pt>
                <c:pt idx="3187">
                  <c:v>2.6621184088806658</c:v>
                </c:pt>
                <c:pt idx="3188">
                  <c:v>2.6621965317919072</c:v>
                </c:pt>
                <c:pt idx="3189">
                  <c:v>2.6621965317919072</c:v>
                </c:pt>
                <c:pt idx="3190">
                  <c:v>2.6621965317919072</c:v>
                </c:pt>
                <c:pt idx="3191">
                  <c:v>2.6634281748785567</c:v>
                </c:pt>
                <c:pt idx="3192">
                  <c:v>2.6629655331945408</c:v>
                </c:pt>
                <c:pt idx="3193">
                  <c:v>2.6635038185605184</c:v>
                </c:pt>
                <c:pt idx="3194">
                  <c:v>2.66412037037037</c:v>
                </c:pt>
                <c:pt idx="3195">
                  <c:v>2.6636574074074071</c:v>
                </c:pt>
                <c:pt idx="3196">
                  <c:v>2.664274137531836</c:v>
                </c:pt>
                <c:pt idx="3197">
                  <c:v>2.6638888888888883</c:v>
                </c:pt>
                <c:pt idx="3198">
                  <c:v>2.66412037037037</c:v>
                </c:pt>
                <c:pt idx="3199">
                  <c:v>2.6637352464707247</c:v>
                </c:pt>
                <c:pt idx="3200">
                  <c:v>2.6633503007866728</c:v>
                </c:pt>
                <c:pt idx="3201">
                  <c:v>2.6635038185605184</c:v>
                </c:pt>
                <c:pt idx="3202">
                  <c:v>2.6628875520592317</c:v>
                </c:pt>
                <c:pt idx="3203">
                  <c:v>2.6622715706685165</c:v>
                </c:pt>
                <c:pt idx="3204">
                  <c:v>2.6631189264229524</c:v>
                </c:pt>
                <c:pt idx="3205">
                  <c:v>2.6628875520592317</c:v>
                </c:pt>
                <c:pt idx="3206">
                  <c:v>2.6628875520592317</c:v>
                </c:pt>
                <c:pt idx="3207">
                  <c:v>2.6632723906503122</c:v>
                </c:pt>
                <c:pt idx="3208">
                  <c:v>2.6631944444444442</c:v>
                </c:pt>
                <c:pt idx="3209">
                  <c:v>2.6629629629629625</c:v>
                </c:pt>
                <c:pt idx="3210">
                  <c:v>2.662809349687572</c:v>
                </c:pt>
                <c:pt idx="3211">
                  <c:v>2.6628875520592317</c:v>
                </c:pt>
                <c:pt idx="3212">
                  <c:v>2.6633503007866728</c:v>
                </c:pt>
                <c:pt idx="3213">
                  <c:v>2.6631189264229524</c:v>
                </c:pt>
                <c:pt idx="3214">
                  <c:v>2.6630409627401059</c:v>
                </c:pt>
                <c:pt idx="3215">
                  <c:v>2.6632723906503122</c:v>
                </c:pt>
                <c:pt idx="3216">
                  <c:v>2.6639666743809305</c:v>
                </c:pt>
                <c:pt idx="3217">
                  <c:v>2.6637352464707247</c:v>
                </c:pt>
                <c:pt idx="3218">
                  <c:v>2.6635816751503931</c:v>
                </c:pt>
                <c:pt idx="3219">
                  <c:v>2.6629655331945403</c:v>
                </c:pt>
                <c:pt idx="3220">
                  <c:v>2.6630434782608692</c:v>
                </c:pt>
                <c:pt idx="3221">
                  <c:v>2.6637372802960222</c:v>
                </c:pt>
                <c:pt idx="3222">
                  <c:v>2.6628901734104042</c:v>
                </c:pt>
                <c:pt idx="3223">
                  <c:v>2.6632747456059205</c:v>
                </c:pt>
                <c:pt idx="3224">
                  <c:v>2.6630434782608692</c:v>
                </c:pt>
                <c:pt idx="3225">
                  <c:v>2.6631970390932223</c:v>
                </c:pt>
                <c:pt idx="3226">
                  <c:v>2.6624277456647394</c:v>
                </c:pt>
                <c:pt idx="3227">
                  <c:v>2.662658959537572</c:v>
                </c:pt>
                <c:pt idx="3228">
                  <c:v>2.6624277456647394</c:v>
                </c:pt>
                <c:pt idx="3229">
                  <c:v>2.661965502890173</c:v>
                </c:pt>
                <c:pt idx="3230">
                  <c:v>2.6628122109158188</c:v>
                </c:pt>
                <c:pt idx="3231">
                  <c:v>2.6630434782608692</c:v>
                </c:pt>
                <c:pt idx="3232">
                  <c:v>2.6628122109158188</c:v>
                </c:pt>
                <c:pt idx="3233">
                  <c:v>2.6628122109158188</c:v>
                </c:pt>
                <c:pt idx="3234">
                  <c:v>2.6623496762257166</c:v>
                </c:pt>
                <c:pt idx="3235">
                  <c:v>2.6627342123525333</c:v>
                </c:pt>
                <c:pt idx="3236">
                  <c:v>2.6623496762257166</c:v>
                </c:pt>
                <c:pt idx="3237">
                  <c:v>2.6623496762257166</c:v>
                </c:pt>
                <c:pt idx="3238">
                  <c:v>2.6621184088806658</c:v>
                </c:pt>
                <c:pt idx="3239">
                  <c:v>2.6628875520592317</c:v>
                </c:pt>
                <c:pt idx="3240">
                  <c:v>2.6626561776955109</c:v>
                </c:pt>
                <c:pt idx="3241">
                  <c:v>2.6618871415356153</c:v>
                </c:pt>
                <c:pt idx="3242">
                  <c:v>2.6627342123525333</c:v>
                </c:pt>
                <c:pt idx="3243">
                  <c:v>2.6627342123525333</c:v>
                </c:pt>
                <c:pt idx="3244">
                  <c:v>2.6625028915105253</c:v>
                </c:pt>
                <c:pt idx="3245">
                  <c:v>2.6622715706685174</c:v>
                </c:pt>
                <c:pt idx="3246">
                  <c:v>2.6622715706685174</c:v>
                </c:pt>
                <c:pt idx="3247">
                  <c:v>2.6626561776955109</c:v>
                </c:pt>
                <c:pt idx="3248">
                  <c:v>2.6620402498265094</c:v>
                </c:pt>
                <c:pt idx="3249">
                  <c:v>2.6622715706685174</c:v>
                </c:pt>
                <c:pt idx="3250">
                  <c:v>2.6625028915105253</c:v>
                </c:pt>
                <c:pt idx="3251">
                  <c:v>2.6627342123525333</c:v>
                </c:pt>
                <c:pt idx="3252">
                  <c:v>2.6625028915105253</c:v>
                </c:pt>
                <c:pt idx="3253">
                  <c:v>2.6629655331945408</c:v>
                </c:pt>
                <c:pt idx="3254">
                  <c:v>2.6628122109158188</c:v>
                </c:pt>
                <c:pt idx="3255">
                  <c:v>2.6634281748785567</c:v>
                </c:pt>
                <c:pt idx="3256">
                  <c:v>2.6631970390932223</c:v>
                </c:pt>
                <c:pt idx="3257">
                  <c:v>2.6631970390932218</c:v>
                </c:pt>
                <c:pt idx="3258">
                  <c:v>2.6628122109158188</c:v>
                </c:pt>
                <c:pt idx="3259">
                  <c:v>2.6628122109158188</c:v>
                </c:pt>
                <c:pt idx="3260">
                  <c:v>2.6631970390932218</c:v>
                </c:pt>
                <c:pt idx="3261">
                  <c:v>2.6627342123525324</c:v>
                </c:pt>
                <c:pt idx="3262">
                  <c:v>2.6629655331945403</c:v>
                </c:pt>
                <c:pt idx="3263">
                  <c:v>2.6631970390932223</c:v>
                </c:pt>
                <c:pt idx="3264">
                  <c:v>2.6629655331945408</c:v>
                </c:pt>
                <c:pt idx="3265">
                  <c:v>2.6633503007866728</c:v>
                </c:pt>
                <c:pt idx="3266">
                  <c:v>2.6628875520592317</c:v>
                </c:pt>
                <c:pt idx="3267">
                  <c:v>2.6626561776955109</c:v>
                </c:pt>
                <c:pt idx="3268">
                  <c:v>2.6623496762257166</c:v>
                </c:pt>
                <c:pt idx="3269">
                  <c:v>2.6622746185852981</c:v>
                </c:pt>
                <c:pt idx="3270">
                  <c:v>2.662658959537572</c:v>
                </c:pt>
                <c:pt idx="3271">
                  <c:v>2.6623496762257166</c:v>
                </c:pt>
                <c:pt idx="3272">
                  <c:v>2.6615028901734101</c:v>
                </c:pt>
                <c:pt idx="3273">
                  <c:v>2.6623496762257166</c:v>
                </c:pt>
                <c:pt idx="3274">
                  <c:v>2.6625811285846437</c:v>
                </c:pt>
                <c:pt idx="3275">
                  <c:v>2.6624277456647394</c:v>
                </c:pt>
                <c:pt idx="3276">
                  <c:v>2.6618122977346279</c:v>
                </c:pt>
                <c:pt idx="3277">
                  <c:v>2.6618122977346279</c:v>
                </c:pt>
                <c:pt idx="3278">
                  <c:v>2.6622746185852981</c:v>
                </c:pt>
                <c:pt idx="3279">
                  <c:v>2.6621965317919072</c:v>
                </c:pt>
                <c:pt idx="3280">
                  <c:v>2.6627342123525333</c:v>
                </c:pt>
                <c:pt idx="3281">
                  <c:v>2.6627342123525333</c:v>
                </c:pt>
                <c:pt idx="3282">
                  <c:v>2.6629655331945408</c:v>
                </c:pt>
                <c:pt idx="3283">
                  <c:v>2.6631970390932223</c:v>
                </c:pt>
                <c:pt idx="3284">
                  <c:v>2.6627342123525333</c:v>
                </c:pt>
                <c:pt idx="3285">
                  <c:v>2.6631189264229524</c:v>
                </c:pt>
                <c:pt idx="3286">
                  <c:v>2.6627342123525333</c:v>
                </c:pt>
                <c:pt idx="3287">
                  <c:v>2.6631189264229524</c:v>
                </c:pt>
                <c:pt idx="3288">
                  <c:v>2.6631189264229524</c:v>
                </c:pt>
                <c:pt idx="3289">
                  <c:v>2.6629655331945408</c:v>
                </c:pt>
                <c:pt idx="3290">
                  <c:v>2.6626561776955109</c:v>
                </c:pt>
                <c:pt idx="3291">
                  <c:v>2.6629629629629625</c:v>
                </c:pt>
                <c:pt idx="3292">
                  <c:v>2.6635795322991433</c:v>
                </c:pt>
                <c:pt idx="3293">
                  <c:v>2.663347997221579</c:v>
                </c:pt>
                <c:pt idx="3294">
                  <c:v>2.6631944444444442</c:v>
                </c:pt>
                <c:pt idx="3295">
                  <c:v>2.6628093496875724</c:v>
                </c:pt>
                <c:pt idx="3296">
                  <c:v>2.6630409627401064</c:v>
                </c:pt>
                <c:pt idx="3297">
                  <c:v>2.6632723906503122</c:v>
                </c:pt>
                <c:pt idx="3298">
                  <c:v>2.6630409627401064</c:v>
                </c:pt>
                <c:pt idx="3299">
                  <c:v>2.6631189264229524</c:v>
                </c:pt>
                <c:pt idx="3300">
                  <c:v>2.6635816751503931</c:v>
                </c:pt>
                <c:pt idx="3301">
                  <c:v>2.6625811285846437</c:v>
                </c:pt>
                <c:pt idx="3302">
                  <c:v>2.6621965317919072</c:v>
                </c:pt>
                <c:pt idx="3303">
                  <c:v>2.6621184088806658</c:v>
                </c:pt>
                <c:pt idx="3304">
                  <c:v>2.661965502890173</c:v>
                </c:pt>
                <c:pt idx="3305">
                  <c:v>2.661965502890173</c:v>
                </c:pt>
                <c:pt idx="3306">
                  <c:v>2.6618871415356153</c:v>
                </c:pt>
                <c:pt idx="3307">
                  <c:v>2.6618871415356153</c:v>
                </c:pt>
                <c:pt idx="3308">
                  <c:v>2.6618871415356153</c:v>
                </c:pt>
                <c:pt idx="3309">
                  <c:v>2.6618871415356153</c:v>
                </c:pt>
                <c:pt idx="3310">
                  <c:v>2.6618871415356153</c:v>
                </c:pt>
                <c:pt idx="3311">
                  <c:v>2.6622715706685174</c:v>
                </c:pt>
                <c:pt idx="3312">
                  <c:v>2.6629655331945408</c:v>
                </c:pt>
                <c:pt idx="3313">
                  <c:v>2.6631970390932223</c:v>
                </c:pt>
                <c:pt idx="3314">
                  <c:v>2.6633503007866728</c:v>
                </c:pt>
                <c:pt idx="3315">
                  <c:v>2.6635038185605184</c:v>
                </c:pt>
                <c:pt idx="3316">
                  <c:v>2.6635038185605184</c:v>
                </c:pt>
                <c:pt idx="3317">
                  <c:v>2.6637352464707247</c:v>
                </c:pt>
                <c:pt idx="3318">
                  <c:v>2.6635038185605184</c:v>
                </c:pt>
                <c:pt idx="3319">
                  <c:v>2.6635038185605184</c:v>
                </c:pt>
                <c:pt idx="3320">
                  <c:v>2.6631189264229524</c:v>
                </c:pt>
                <c:pt idx="3321">
                  <c:v>2.6625028915105253</c:v>
                </c:pt>
                <c:pt idx="3322">
                  <c:v>2.6627342123525333</c:v>
                </c:pt>
                <c:pt idx="3323">
                  <c:v>2.6625811285846437</c:v>
                </c:pt>
                <c:pt idx="3324">
                  <c:v>2.6621965317919072</c:v>
                </c:pt>
                <c:pt idx="3325">
                  <c:v>2.6617341040462423</c:v>
                </c:pt>
                <c:pt idx="3326">
                  <c:v>2.6623496762257166</c:v>
                </c:pt>
                <c:pt idx="3327">
                  <c:v>2.6629655331945408</c:v>
                </c:pt>
                <c:pt idx="3328">
                  <c:v>2.6627342123525333</c:v>
                </c:pt>
                <c:pt idx="3329">
                  <c:v>2.6628875520592317</c:v>
                </c:pt>
                <c:pt idx="3330">
                  <c:v>2.6631189264229524</c:v>
                </c:pt>
                <c:pt idx="3331">
                  <c:v>2.6633503007866728</c:v>
                </c:pt>
                <c:pt idx="3332">
                  <c:v>2.6628875520592317</c:v>
                </c:pt>
                <c:pt idx="3333">
                  <c:v>2.6627342123525333</c:v>
                </c:pt>
                <c:pt idx="3334">
                  <c:v>2.661965502890173</c:v>
                </c:pt>
                <c:pt idx="3335">
                  <c:v>2.6623496762257166</c:v>
                </c:pt>
                <c:pt idx="3336">
                  <c:v>2.6617341040462423</c:v>
                </c:pt>
                <c:pt idx="3337">
                  <c:v>2.661965502890173</c:v>
                </c:pt>
                <c:pt idx="3338">
                  <c:v>2.6617341040462423</c:v>
                </c:pt>
                <c:pt idx="3339">
                  <c:v>2.6618122977346279</c:v>
                </c:pt>
                <c:pt idx="3340">
                  <c:v>2.6621215622833372</c:v>
                </c:pt>
                <c:pt idx="3341">
                  <c:v>2.6618904552807949</c:v>
                </c:pt>
                <c:pt idx="3342">
                  <c:v>2.6616593482782527</c:v>
                </c:pt>
                <c:pt idx="3343">
                  <c:v>2.6615811373092928</c:v>
                </c:pt>
                <c:pt idx="3344">
                  <c:v>2.6618122977346279</c:v>
                </c:pt>
                <c:pt idx="3345">
                  <c:v>2.6624277456647394</c:v>
                </c:pt>
                <c:pt idx="3346">
                  <c:v>2.6623496762257166</c:v>
                </c:pt>
                <c:pt idx="3347">
                  <c:v>2.6625028915105249</c:v>
                </c:pt>
                <c:pt idx="3348">
                  <c:v>2.6631189264229524</c:v>
                </c:pt>
                <c:pt idx="3349">
                  <c:v>2.6633503007866728</c:v>
                </c:pt>
                <c:pt idx="3350">
                  <c:v>2.6635038185605184</c:v>
                </c:pt>
                <c:pt idx="3351">
                  <c:v>2.6632723906503122</c:v>
                </c:pt>
                <c:pt idx="3352">
                  <c:v>2.6635038185605184</c:v>
                </c:pt>
                <c:pt idx="3353">
                  <c:v>2.6640444238778342</c:v>
                </c:pt>
                <c:pt idx="3354">
                  <c:v>2.6637352464707247</c:v>
                </c:pt>
                <c:pt idx="3355">
                  <c:v>2.6632723906503122</c:v>
                </c:pt>
                <c:pt idx="3356">
                  <c:v>2.6632723906503122</c:v>
                </c:pt>
                <c:pt idx="3357">
                  <c:v>2.6632723906503122</c:v>
                </c:pt>
                <c:pt idx="3358">
                  <c:v>2.6639666743809305</c:v>
                </c:pt>
                <c:pt idx="3359">
                  <c:v>2.6633503007866728</c:v>
                </c:pt>
                <c:pt idx="3360">
                  <c:v>2.6635816751503931</c:v>
                </c:pt>
                <c:pt idx="3361">
                  <c:v>2.6629655331945408</c:v>
                </c:pt>
                <c:pt idx="3362">
                  <c:v>2.6629655331945408</c:v>
                </c:pt>
                <c:pt idx="3363">
                  <c:v>2.6628122109158188</c:v>
                </c:pt>
                <c:pt idx="3364">
                  <c:v>2.6624277456647394</c:v>
                </c:pt>
                <c:pt idx="3365">
                  <c:v>2.6623496762257166</c:v>
                </c:pt>
                <c:pt idx="3366">
                  <c:v>2.6625811285846437</c:v>
                </c:pt>
                <c:pt idx="3367">
                  <c:v>2.6621965317919072</c:v>
                </c:pt>
                <c:pt idx="3368">
                  <c:v>2.6621965317919072</c:v>
                </c:pt>
                <c:pt idx="3369">
                  <c:v>2.6621184088806658</c:v>
                </c:pt>
                <c:pt idx="3370">
                  <c:v>2.6618871415356153</c:v>
                </c:pt>
                <c:pt idx="3371">
                  <c:v>2.6622715706685174</c:v>
                </c:pt>
                <c:pt idx="3372">
                  <c:v>2.6620402498265094</c:v>
                </c:pt>
                <c:pt idx="3373">
                  <c:v>2.6626561776955109</c:v>
                </c:pt>
                <c:pt idx="3374">
                  <c:v>2.6624248033317905</c:v>
                </c:pt>
                <c:pt idx="3375">
                  <c:v>2.6624248033317905</c:v>
                </c:pt>
                <c:pt idx="3376">
                  <c:v>2.6628093496875724</c:v>
                </c:pt>
                <c:pt idx="3377">
                  <c:v>2.6629629629629625</c:v>
                </c:pt>
                <c:pt idx="3378">
                  <c:v>2.6631944444444442</c:v>
                </c:pt>
                <c:pt idx="3379">
                  <c:v>2.6634257407407405</c:v>
                </c:pt>
                <c:pt idx="3380">
                  <c:v>2.6631189264229524</c:v>
                </c:pt>
                <c:pt idx="3381">
                  <c:v>2.6631970390932223</c:v>
                </c:pt>
                <c:pt idx="3382">
                  <c:v>2.6630434782608692</c:v>
                </c:pt>
                <c:pt idx="3383">
                  <c:v>2.6621965317919072</c:v>
                </c:pt>
                <c:pt idx="3384">
                  <c:v>2.6615811373092928</c:v>
                </c:pt>
                <c:pt idx="3385">
                  <c:v>2.6618122977346279</c:v>
                </c:pt>
                <c:pt idx="3386">
                  <c:v>2.6615811373092928</c:v>
                </c:pt>
                <c:pt idx="3387">
                  <c:v>2.661965502890173</c:v>
                </c:pt>
                <c:pt idx="3388">
                  <c:v>2.6617341040462423</c:v>
                </c:pt>
                <c:pt idx="3389">
                  <c:v>2.6618871415356153</c:v>
                </c:pt>
                <c:pt idx="3390">
                  <c:v>2.661655874190564</c:v>
                </c:pt>
                <c:pt idx="3391">
                  <c:v>2.6623496762257166</c:v>
                </c:pt>
                <c:pt idx="3392">
                  <c:v>2.6625028915105253</c:v>
                </c:pt>
                <c:pt idx="3393">
                  <c:v>2.6626561776955109</c:v>
                </c:pt>
                <c:pt idx="3394">
                  <c:v>2.6634257407407405</c:v>
                </c:pt>
                <c:pt idx="3395">
                  <c:v>2.663347997221579</c:v>
                </c:pt>
                <c:pt idx="3396">
                  <c:v>2.663347997221579</c:v>
                </c:pt>
                <c:pt idx="3397">
                  <c:v>2.6631164621440147</c:v>
                </c:pt>
                <c:pt idx="3398">
                  <c:v>2.6627314814814813</c:v>
                </c:pt>
                <c:pt idx="3399">
                  <c:v>2.6628093496875724</c:v>
                </c:pt>
                <c:pt idx="3400">
                  <c:v>2.6626561776955109</c:v>
                </c:pt>
                <c:pt idx="3401">
                  <c:v>2.6622715706685174</c:v>
                </c:pt>
                <c:pt idx="3402">
                  <c:v>2.6618871415356153</c:v>
                </c:pt>
                <c:pt idx="3403">
                  <c:v>2.6625028915105253</c:v>
                </c:pt>
                <c:pt idx="3404">
                  <c:v>2.6629655331945408</c:v>
                </c:pt>
                <c:pt idx="3405">
                  <c:v>2.6631189264229524</c:v>
                </c:pt>
                <c:pt idx="3406">
                  <c:v>2.6632723906503122</c:v>
                </c:pt>
                <c:pt idx="3407">
                  <c:v>2.6635038185605184</c:v>
                </c:pt>
                <c:pt idx="3408">
                  <c:v>2.6636574074074071</c:v>
                </c:pt>
                <c:pt idx="3409">
                  <c:v>2.6638110673767073</c:v>
                </c:pt>
                <c:pt idx="3410">
                  <c:v>2.6635795322991433</c:v>
                </c:pt>
                <c:pt idx="3411">
                  <c:v>2.6631944444444442</c:v>
                </c:pt>
                <c:pt idx="3412">
                  <c:v>2.6628093496875724</c:v>
                </c:pt>
                <c:pt idx="3413">
                  <c:v>2.6626561776955109</c:v>
                </c:pt>
                <c:pt idx="3414">
                  <c:v>2.6628875520592317</c:v>
                </c:pt>
                <c:pt idx="3415">
                  <c:v>2.6630409627401064</c:v>
                </c:pt>
                <c:pt idx="3416">
                  <c:v>2.6628093496875724</c:v>
                </c:pt>
                <c:pt idx="3417">
                  <c:v>2.6628875520592317</c:v>
                </c:pt>
                <c:pt idx="3418">
                  <c:v>2.6632723906503122</c:v>
                </c:pt>
                <c:pt idx="3419">
                  <c:v>2.6628875520592317</c:v>
                </c:pt>
                <c:pt idx="3420">
                  <c:v>2.6628875520592317</c:v>
                </c:pt>
                <c:pt idx="3421">
                  <c:v>2.6631189264229524</c:v>
                </c:pt>
                <c:pt idx="3422">
                  <c:v>2.6625028915105253</c:v>
                </c:pt>
                <c:pt idx="3423">
                  <c:v>2.6621184088806658</c:v>
                </c:pt>
                <c:pt idx="3424">
                  <c:v>2.6621184088806658</c:v>
                </c:pt>
                <c:pt idx="3425">
                  <c:v>2.6623496762257166</c:v>
                </c:pt>
                <c:pt idx="3426">
                  <c:v>2.6625811285846437</c:v>
                </c:pt>
                <c:pt idx="3427">
                  <c:v>2.6623496762257166</c:v>
                </c:pt>
                <c:pt idx="3428">
                  <c:v>2.6625028915105253</c:v>
                </c:pt>
                <c:pt idx="3429">
                  <c:v>2.6627342123525333</c:v>
                </c:pt>
                <c:pt idx="3430">
                  <c:v>2.6627342123525333</c:v>
                </c:pt>
                <c:pt idx="3431">
                  <c:v>2.6633503007866728</c:v>
                </c:pt>
                <c:pt idx="3432">
                  <c:v>2.6631189264229524</c:v>
                </c:pt>
                <c:pt idx="3433">
                  <c:v>2.6638132346136043</c:v>
                </c:pt>
                <c:pt idx="3434">
                  <c:v>2.6631970390932223</c:v>
                </c:pt>
                <c:pt idx="3435">
                  <c:v>2.6638132346136043</c:v>
                </c:pt>
                <c:pt idx="3436">
                  <c:v>2.6638132346136043</c:v>
                </c:pt>
                <c:pt idx="3437">
                  <c:v>2.6631970390932223</c:v>
                </c:pt>
                <c:pt idx="3438">
                  <c:v>2.6639666743809305</c:v>
                </c:pt>
                <c:pt idx="3439">
                  <c:v>2.6639666743809305</c:v>
                </c:pt>
                <c:pt idx="3440">
                  <c:v>2.6639666743809305</c:v>
                </c:pt>
                <c:pt idx="3441">
                  <c:v>2.6628875520592317</c:v>
                </c:pt>
                <c:pt idx="3442">
                  <c:v>2.6639666743809305</c:v>
                </c:pt>
                <c:pt idx="3443">
                  <c:v>2.6638132346136043</c:v>
                </c:pt>
                <c:pt idx="3444">
                  <c:v>2.6627342123525333</c:v>
                </c:pt>
                <c:pt idx="3445">
                  <c:v>2.6626561776955109</c:v>
                </c:pt>
                <c:pt idx="3446">
                  <c:v>2.6632723906503122</c:v>
                </c:pt>
                <c:pt idx="3447">
                  <c:v>2.6631189264229524</c:v>
                </c:pt>
                <c:pt idx="3448">
                  <c:v>2.6633503007866728</c:v>
                </c:pt>
                <c:pt idx="3449">
                  <c:v>2.6631189264229524</c:v>
                </c:pt>
                <c:pt idx="3450">
                  <c:v>2.6637352464707247</c:v>
                </c:pt>
                <c:pt idx="3451">
                  <c:v>2.6639666743809305</c:v>
                </c:pt>
                <c:pt idx="3452">
                  <c:v>2.6637352464707247</c:v>
                </c:pt>
                <c:pt idx="3453">
                  <c:v>2.6630409627401064</c:v>
                </c:pt>
                <c:pt idx="3454">
                  <c:v>2.6638888888888883</c:v>
                </c:pt>
                <c:pt idx="3455">
                  <c:v>2.6628875520592317</c:v>
                </c:pt>
                <c:pt idx="3456">
                  <c:v>2.6633503007866728</c:v>
                </c:pt>
                <c:pt idx="3457">
                  <c:v>2.6623496762257166</c:v>
                </c:pt>
                <c:pt idx="3458">
                  <c:v>2.6624277456647394</c:v>
                </c:pt>
                <c:pt idx="3459">
                  <c:v>2.662658959537572</c:v>
                </c:pt>
                <c:pt idx="3460">
                  <c:v>2.6624277456647394</c:v>
                </c:pt>
                <c:pt idx="3461">
                  <c:v>2.6624277456647394</c:v>
                </c:pt>
                <c:pt idx="3462">
                  <c:v>2.6625811285846437</c:v>
                </c:pt>
                <c:pt idx="3463">
                  <c:v>2.6629655331945408</c:v>
                </c:pt>
                <c:pt idx="3464">
                  <c:v>2.6633503007866728</c:v>
                </c:pt>
                <c:pt idx="3465">
                  <c:v>2.6633503007866728</c:v>
                </c:pt>
                <c:pt idx="3466">
                  <c:v>2.6635816751503931</c:v>
                </c:pt>
                <c:pt idx="3467">
                  <c:v>2.6629655331945408</c:v>
                </c:pt>
                <c:pt idx="3468">
                  <c:v>2.6628875520592317</c:v>
                </c:pt>
                <c:pt idx="3469">
                  <c:v>2.6631189264229524</c:v>
                </c:pt>
                <c:pt idx="3470">
                  <c:v>2.6629655331945408</c:v>
                </c:pt>
                <c:pt idx="3471">
                  <c:v>2.6630434782608692</c:v>
                </c:pt>
                <c:pt idx="3472">
                  <c:v>2.6630434782608692</c:v>
                </c:pt>
                <c:pt idx="3473">
                  <c:v>2.6631970390932223</c:v>
                </c:pt>
                <c:pt idx="3474">
                  <c:v>2.6631970390932223</c:v>
                </c:pt>
                <c:pt idx="3475">
                  <c:v>2.6629655331945408</c:v>
                </c:pt>
                <c:pt idx="3476">
                  <c:v>2.6637352464707247</c:v>
                </c:pt>
                <c:pt idx="3477">
                  <c:v>2.6637352464707247</c:v>
                </c:pt>
                <c:pt idx="3478">
                  <c:v>2.6637352464707247</c:v>
                </c:pt>
                <c:pt idx="3479">
                  <c:v>2.6633503007866728</c:v>
                </c:pt>
                <c:pt idx="3480">
                  <c:v>2.6635816751503931</c:v>
                </c:pt>
                <c:pt idx="3481">
                  <c:v>2.6633503007866728</c:v>
                </c:pt>
                <c:pt idx="3482">
                  <c:v>2.6637352464707247</c:v>
                </c:pt>
                <c:pt idx="3483">
                  <c:v>2.6633503007866728</c:v>
                </c:pt>
                <c:pt idx="3484">
                  <c:v>2.66412037037037</c:v>
                </c:pt>
                <c:pt idx="3485">
                  <c:v>2.6636574074074071</c:v>
                </c:pt>
                <c:pt idx="3486">
                  <c:v>2.6632723906503122</c:v>
                </c:pt>
                <c:pt idx="3487">
                  <c:v>2.6636574074074071</c:v>
                </c:pt>
                <c:pt idx="3488">
                  <c:v>2.6635795322991433</c:v>
                </c:pt>
                <c:pt idx="3489">
                  <c:v>2.6638888888888883</c:v>
                </c:pt>
                <c:pt idx="3490">
                  <c:v>2.6638888888888883</c:v>
                </c:pt>
                <c:pt idx="3491">
                  <c:v>2.6634257407407405</c:v>
                </c:pt>
                <c:pt idx="3492">
                  <c:v>2.6636574074074071</c:v>
                </c:pt>
                <c:pt idx="3493">
                  <c:v>2.6634257407407405</c:v>
                </c:pt>
                <c:pt idx="3494">
                  <c:v>2.6625781069196943</c:v>
                </c:pt>
                <c:pt idx="3495">
                  <c:v>2.6630409627401064</c:v>
                </c:pt>
                <c:pt idx="3496">
                  <c:v>2.6625028915105253</c:v>
                </c:pt>
                <c:pt idx="3497">
                  <c:v>2.6622715706685174</c:v>
                </c:pt>
                <c:pt idx="3498">
                  <c:v>2.6628875520592317</c:v>
                </c:pt>
                <c:pt idx="3499">
                  <c:v>2.6625028915105253</c:v>
                </c:pt>
                <c:pt idx="3500">
                  <c:v>2.6625028915105253</c:v>
                </c:pt>
                <c:pt idx="3501">
                  <c:v>2.6626561776955109</c:v>
                </c:pt>
                <c:pt idx="3502">
                  <c:v>2.6628875520592317</c:v>
                </c:pt>
                <c:pt idx="3503">
                  <c:v>2.6635038185605184</c:v>
                </c:pt>
                <c:pt idx="3504">
                  <c:v>2.6630409627401064</c:v>
                </c:pt>
                <c:pt idx="3505">
                  <c:v>2.6637352464707247</c:v>
                </c:pt>
                <c:pt idx="3506">
                  <c:v>2.6635816751503931</c:v>
                </c:pt>
                <c:pt idx="3507">
                  <c:v>2.6633503007866728</c:v>
                </c:pt>
                <c:pt idx="3508">
                  <c:v>2.6631189264229524</c:v>
                </c:pt>
                <c:pt idx="3509">
                  <c:v>2.6632723906503122</c:v>
                </c:pt>
                <c:pt idx="3510">
                  <c:v>2.6624248033317905</c:v>
                </c:pt>
                <c:pt idx="3511">
                  <c:v>2.6628875520592317</c:v>
                </c:pt>
                <c:pt idx="3512">
                  <c:v>2.6631189264229524</c:v>
                </c:pt>
                <c:pt idx="3513">
                  <c:v>2.6627342123525333</c:v>
                </c:pt>
                <c:pt idx="3514">
                  <c:v>2.6629655331945408</c:v>
                </c:pt>
                <c:pt idx="3515">
                  <c:v>2.6634281748785567</c:v>
                </c:pt>
                <c:pt idx="3516">
                  <c:v>2.6638908165625725</c:v>
                </c:pt>
                <c:pt idx="3517">
                  <c:v>2.6629655331945408</c:v>
                </c:pt>
                <c:pt idx="3518">
                  <c:v>2.6631189264229524</c:v>
                </c:pt>
                <c:pt idx="3519">
                  <c:v>2.6627342123525333</c:v>
                </c:pt>
                <c:pt idx="3520">
                  <c:v>2.6633503007866728</c:v>
                </c:pt>
                <c:pt idx="3521">
                  <c:v>2.6634281748785567</c:v>
                </c:pt>
                <c:pt idx="3522">
                  <c:v>2.6636594957205646</c:v>
                </c:pt>
                <c:pt idx="3523">
                  <c:v>2.6638132346136043</c:v>
                </c:pt>
                <c:pt idx="3524">
                  <c:v>2.6636594957205646</c:v>
                </c:pt>
                <c:pt idx="3525">
                  <c:v>2.6628122109158188</c:v>
                </c:pt>
                <c:pt idx="3526">
                  <c:v>2.6631970390932223</c:v>
                </c:pt>
                <c:pt idx="3527">
                  <c:v>2.6629655331945408</c:v>
                </c:pt>
                <c:pt idx="3528">
                  <c:v>2.6627342123525333</c:v>
                </c:pt>
                <c:pt idx="3529">
                  <c:v>2.6623496762257166</c:v>
                </c:pt>
                <c:pt idx="3530">
                  <c:v>2.6625811285846437</c:v>
                </c:pt>
                <c:pt idx="3531">
                  <c:v>2.6621965317919072</c:v>
                </c:pt>
                <c:pt idx="3532">
                  <c:v>2.6618122977346279</c:v>
                </c:pt>
                <c:pt idx="3533">
                  <c:v>2.6625811285846437</c:v>
                </c:pt>
                <c:pt idx="3534">
                  <c:v>2.6623496762257166</c:v>
                </c:pt>
                <c:pt idx="3535">
                  <c:v>2.6621965317919072</c:v>
                </c:pt>
                <c:pt idx="3536">
                  <c:v>2.662658959537572</c:v>
                </c:pt>
                <c:pt idx="3537">
                  <c:v>2.6625057790106332</c:v>
                </c:pt>
                <c:pt idx="3538">
                  <c:v>2.6620434581599635</c:v>
                </c:pt>
                <c:pt idx="3539">
                  <c:v>2.6624277456647394</c:v>
                </c:pt>
                <c:pt idx="3540">
                  <c:v>2.6622746185852981</c:v>
                </c:pt>
                <c:pt idx="3541">
                  <c:v>2.6622746185852981</c:v>
                </c:pt>
                <c:pt idx="3542">
                  <c:v>2.6622746185852981</c:v>
                </c:pt>
                <c:pt idx="3543">
                  <c:v>2.6614282412757109</c:v>
                </c:pt>
                <c:pt idx="3544">
                  <c:v>2.6618904552807949</c:v>
                </c:pt>
                <c:pt idx="3545">
                  <c:v>2.6622746185852981</c:v>
                </c:pt>
                <c:pt idx="3546">
                  <c:v>2.661965502890173</c:v>
                </c:pt>
                <c:pt idx="3547">
                  <c:v>2.6623496762257166</c:v>
                </c:pt>
                <c:pt idx="3548">
                  <c:v>2.6629655331945408</c:v>
                </c:pt>
                <c:pt idx="3549">
                  <c:v>2.6631189264229524</c:v>
                </c:pt>
                <c:pt idx="3550">
                  <c:v>2.6631189264229524</c:v>
                </c:pt>
                <c:pt idx="3551">
                  <c:v>2.6627342123525333</c:v>
                </c:pt>
                <c:pt idx="3552">
                  <c:v>2.6633503007866728</c:v>
                </c:pt>
                <c:pt idx="3553">
                  <c:v>2.6635038185605184</c:v>
                </c:pt>
                <c:pt idx="3554">
                  <c:v>2.6635038185605184</c:v>
                </c:pt>
                <c:pt idx="3555">
                  <c:v>2.6635038185605184</c:v>
                </c:pt>
                <c:pt idx="3556">
                  <c:v>2.6632723906503122</c:v>
                </c:pt>
                <c:pt idx="3557">
                  <c:v>2.6631189264229524</c:v>
                </c:pt>
                <c:pt idx="3558">
                  <c:v>2.6631970390932223</c:v>
                </c:pt>
                <c:pt idx="3559">
                  <c:v>2.6627342123525333</c:v>
                </c:pt>
                <c:pt idx="3560">
                  <c:v>2.6621184088806658</c:v>
                </c:pt>
                <c:pt idx="3561">
                  <c:v>2.6623496762257166</c:v>
                </c:pt>
                <c:pt idx="3562">
                  <c:v>2.6623496762257166</c:v>
                </c:pt>
                <c:pt idx="3563">
                  <c:v>2.6623496762257166</c:v>
                </c:pt>
                <c:pt idx="3564">
                  <c:v>2.6625811285846437</c:v>
                </c:pt>
                <c:pt idx="3565">
                  <c:v>2.6620434581599635</c:v>
                </c:pt>
                <c:pt idx="3566">
                  <c:v>2.6618122977346279</c:v>
                </c:pt>
                <c:pt idx="3567">
                  <c:v>2.6621965317919072</c:v>
                </c:pt>
                <c:pt idx="3568">
                  <c:v>2.6624277456647394</c:v>
                </c:pt>
                <c:pt idx="3569">
                  <c:v>2.6631970390932223</c:v>
                </c:pt>
                <c:pt idx="3570">
                  <c:v>2.6629655331945408</c:v>
                </c:pt>
                <c:pt idx="3571">
                  <c:v>2.6628122109158188</c:v>
                </c:pt>
                <c:pt idx="3572">
                  <c:v>2.6628122109158188</c:v>
                </c:pt>
                <c:pt idx="3573">
                  <c:v>2.662658959537572</c:v>
                </c:pt>
                <c:pt idx="3574">
                  <c:v>2.6622746185852981</c:v>
                </c:pt>
                <c:pt idx="3575">
                  <c:v>2.6625811285846437</c:v>
                </c:pt>
                <c:pt idx="3576">
                  <c:v>2.6621965317919072</c:v>
                </c:pt>
                <c:pt idx="3577">
                  <c:v>2.6624277456647394</c:v>
                </c:pt>
                <c:pt idx="3578">
                  <c:v>2.6618122977346279</c:v>
                </c:pt>
                <c:pt idx="3579">
                  <c:v>2.662658959537572</c:v>
                </c:pt>
                <c:pt idx="3580">
                  <c:v>2.661965502890173</c:v>
                </c:pt>
                <c:pt idx="3581">
                  <c:v>2.6618871415356153</c:v>
                </c:pt>
                <c:pt idx="3582">
                  <c:v>2.6621184088806658</c:v>
                </c:pt>
                <c:pt idx="3583">
                  <c:v>2.6620434581599635</c:v>
                </c:pt>
                <c:pt idx="3584">
                  <c:v>2.6617377079482436</c:v>
                </c:pt>
                <c:pt idx="3585">
                  <c:v>2.6620434581599635</c:v>
                </c:pt>
                <c:pt idx="3586">
                  <c:v>2.6625028915105253</c:v>
                </c:pt>
                <c:pt idx="3587">
                  <c:v>2.6625028915105253</c:v>
                </c:pt>
                <c:pt idx="3588">
                  <c:v>2.6627342123525333</c:v>
                </c:pt>
                <c:pt idx="3589">
                  <c:v>2.6622715706685174</c:v>
                </c:pt>
                <c:pt idx="3590">
                  <c:v>2.6627342123525333</c:v>
                </c:pt>
                <c:pt idx="3591">
                  <c:v>2.6625811285846437</c:v>
                </c:pt>
                <c:pt idx="3592">
                  <c:v>2.6631970390932223</c:v>
                </c:pt>
                <c:pt idx="3593">
                  <c:v>2.6630434782608692</c:v>
                </c:pt>
                <c:pt idx="3594">
                  <c:v>2.6628122109158188</c:v>
                </c:pt>
                <c:pt idx="3595">
                  <c:v>2.6629655331945408</c:v>
                </c:pt>
                <c:pt idx="3596">
                  <c:v>2.6629655331945408</c:v>
                </c:pt>
                <c:pt idx="3597">
                  <c:v>2.6631189264229524</c:v>
                </c:pt>
                <c:pt idx="3598">
                  <c:v>2.6638888888888883</c:v>
                </c:pt>
                <c:pt idx="3599">
                  <c:v>2.6636574074074071</c:v>
                </c:pt>
                <c:pt idx="3600">
                  <c:v>2.6637352464707247</c:v>
                </c:pt>
                <c:pt idx="3601">
                  <c:v>2.6638132346136043</c:v>
                </c:pt>
                <c:pt idx="3602">
                  <c:v>2.6631970390932223</c:v>
                </c:pt>
                <c:pt idx="3603">
                  <c:v>2.6628122109158188</c:v>
                </c:pt>
                <c:pt idx="3604">
                  <c:v>2.6625811285846437</c:v>
                </c:pt>
                <c:pt idx="3605">
                  <c:v>2.6633503007866728</c:v>
                </c:pt>
                <c:pt idx="3606">
                  <c:v>2.6629655331945408</c:v>
                </c:pt>
                <c:pt idx="3607">
                  <c:v>2.6634281748785567</c:v>
                </c:pt>
                <c:pt idx="3608">
                  <c:v>2.6635038185605184</c:v>
                </c:pt>
                <c:pt idx="3609">
                  <c:v>2.6637352464707247</c:v>
                </c:pt>
                <c:pt idx="3610">
                  <c:v>2.6639666743809305</c:v>
                </c:pt>
                <c:pt idx="3611">
                  <c:v>2.6637352464707247</c:v>
                </c:pt>
                <c:pt idx="3612">
                  <c:v>2.6629655331945408</c:v>
                </c:pt>
                <c:pt idx="3613">
                  <c:v>2.6633503007866728</c:v>
                </c:pt>
                <c:pt idx="3614">
                  <c:v>2.6635038185605184</c:v>
                </c:pt>
                <c:pt idx="3615">
                  <c:v>2.6635038185605184</c:v>
                </c:pt>
                <c:pt idx="3616">
                  <c:v>2.6639666743809305</c:v>
                </c:pt>
                <c:pt idx="3617">
                  <c:v>2.6627342123525324</c:v>
                </c:pt>
                <c:pt idx="3618">
                  <c:v>2.6627342123525324</c:v>
                </c:pt>
                <c:pt idx="3619">
                  <c:v>2.6637352464707247</c:v>
                </c:pt>
                <c:pt idx="3620">
                  <c:v>2.6635038185605184</c:v>
                </c:pt>
                <c:pt idx="3621">
                  <c:v>2.6633503007866728</c:v>
                </c:pt>
                <c:pt idx="3622">
                  <c:v>2.6636594957205646</c:v>
                </c:pt>
                <c:pt idx="3623">
                  <c:v>2.6635816751503931</c:v>
                </c:pt>
                <c:pt idx="3624">
                  <c:v>2.6635038185605184</c:v>
                </c:pt>
                <c:pt idx="3625">
                  <c:v>2.6635038185605184</c:v>
                </c:pt>
                <c:pt idx="3626">
                  <c:v>2.6635038185605184</c:v>
                </c:pt>
                <c:pt idx="3627">
                  <c:v>2.6637352464707247</c:v>
                </c:pt>
                <c:pt idx="3628">
                  <c:v>2.6635038185605184</c:v>
                </c:pt>
                <c:pt idx="3629">
                  <c:v>2.6631189264229524</c:v>
                </c:pt>
                <c:pt idx="3630">
                  <c:v>2.6633503007866728</c:v>
                </c:pt>
                <c:pt idx="3631">
                  <c:v>2.6632723906503122</c:v>
                </c:pt>
                <c:pt idx="3632">
                  <c:v>2.6632723906503122</c:v>
                </c:pt>
                <c:pt idx="3633">
                  <c:v>2.6630409627401064</c:v>
                </c:pt>
                <c:pt idx="3634">
                  <c:v>2.6638888888888883</c:v>
                </c:pt>
                <c:pt idx="3635">
                  <c:v>2.6635038185605184</c:v>
                </c:pt>
                <c:pt idx="3636">
                  <c:v>2.6635038185605184</c:v>
                </c:pt>
                <c:pt idx="3637">
                  <c:v>2.6637352464707247</c:v>
                </c:pt>
                <c:pt idx="3638">
                  <c:v>2.6629655331945408</c:v>
                </c:pt>
                <c:pt idx="3639">
                  <c:v>2.6627342123525324</c:v>
                </c:pt>
                <c:pt idx="3640">
                  <c:v>2.6637352464707247</c:v>
                </c:pt>
                <c:pt idx="3641">
                  <c:v>2.6632723906503122</c:v>
                </c:pt>
                <c:pt idx="3642">
                  <c:v>2.6630409627401064</c:v>
                </c:pt>
                <c:pt idx="3643">
                  <c:v>2.6627342123525333</c:v>
                </c:pt>
                <c:pt idx="3644">
                  <c:v>2.6627342123525333</c:v>
                </c:pt>
                <c:pt idx="3645">
                  <c:v>2.6622715706685174</c:v>
                </c:pt>
                <c:pt idx="3646">
                  <c:v>2.6625028915105253</c:v>
                </c:pt>
                <c:pt idx="3647">
                  <c:v>2.6622715706685174</c:v>
                </c:pt>
                <c:pt idx="3648">
                  <c:v>2.6618871415356153</c:v>
                </c:pt>
                <c:pt idx="3649">
                  <c:v>2.6624277456647394</c:v>
                </c:pt>
                <c:pt idx="3650">
                  <c:v>2.6624277456647394</c:v>
                </c:pt>
                <c:pt idx="3651">
                  <c:v>2.661965502890173</c:v>
                </c:pt>
                <c:pt idx="3652">
                  <c:v>2.661965502890173</c:v>
                </c:pt>
                <c:pt idx="3653">
                  <c:v>2.661965502890173</c:v>
                </c:pt>
                <c:pt idx="3654">
                  <c:v>2.6625811285846437</c:v>
                </c:pt>
                <c:pt idx="3655">
                  <c:v>2.661965502890173</c:v>
                </c:pt>
                <c:pt idx="3656">
                  <c:v>2.6617341040462423</c:v>
                </c:pt>
                <c:pt idx="3657">
                  <c:v>2.6625811285846437</c:v>
                </c:pt>
                <c:pt idx="3658">
                  <c:v>2.6625811285846437</c:v>
                </c:pt>
                <c:pt idx="3659">
                  <c:v>2.6621965317919072</c:v>
                </c:pt>
                <c:pt idx="3660">
                  <c:v>2.661965502890173</c:v>
                </c:pt>
                <c:pt idx="3661">
                  <c:v>2.6621184088806658</c:v>
                </c:pt>
                <c:pt idx="3662">
                  <c:v>2.6625811285846437</c:v>
                </c:pt>
                <c:pt idx="3663">
                  <c:v>2.6625811285846437</c:v>
                </c:pt>
                <c:pt idx="3664">
                  <c:v>2.6631189264229524</c:v>
                </c:pt>
                <c:pt idx="3665">
                  <c:v>2.6633503007866728</c:v>
                </c:pt>
                <c:pt idx="3666">
                  <c:v>2.6631970390932223</c:v>
                </c:pt>
                <c:pt idx="3667">
                  <c:v>2.6640444238778342</c:v>
                </c:pt>
                <c:pt idx="3668">
                  <c:v>2.6638132346136043</c:v>
                </c:pt>
                <c:pt idx="3669">
                  <c:v>2.6635816751503931</c:v>
                </c:pt>
                <c:pt idx="3670">
                  <c:v>2.6633503007866728</c:v>
                </c:pt>
                <c:pt idx="3671">
                  <c:v>2.6635816751503931</c:v>
                </c:pt>
                <c:pt idx="3672">
                  <c:v>2.6631189264229524</c:v>
                </c:pt>
                <c:pt idx="3673">
                  <c:v>2.6628875520592317</c:v>
                </c:pt>
                <c:pt idx="3674">
                  <c:v>2.6627342123525333</c:v>
                </c:pt>
                <c:pt idx="3675">
                  <c:v>2.6623496762257166</c:v>
                </c:pt>
                <c:pt idx="3676">
                  <c:v>2.6621965317919072</c:v>
                </c:pt>
                <c:pt idx="3677">
                  <c:v>2.6618122977346279</c:v>
                </c:pt>
                <c:pt idx="3678">
                  <c:v>2.6621965317919072</c:v>
                </c:pt>
                <c:pt idx="3679">
                  <c:v>2.6621965317919072</c:v>
                </c:pt>
                <c:pt idx="3680">
                  <c:v>2.6627342123525333</c:v>
                </c:pt>
                <c:pt idx="3681">
                  <c:v>2.6626561776955109</c:v>
                </c:pt>
                <c:pt idx="3682">
                  <c:v>2.6630409627401059</c:v>
                </c:pt>
                <c:pt idx="3683">
                  <c:v>2.6632723906503122</c:v>
                </c:pt>
                <c:pt idx="3684">
                  <c:v>2.6626561776955109</c:v>
                </c:pt>
                <c:pt idx="3685">
                  <c:v>2.662040249826509</c:v>
                </c:pt>
                <c:pt idx="3686">
                  <c:v>2.6617341040462423</c:v>
                </c:pt>
                <c:pt idx="3687">
                  <c:v>2.6621184088806658</c:v>
                </c:pt>
                <c:pt idx="3688">
                  <c:v>2.6618871415356153</c:v>
                </c:pt>
                <c:pt idx="3689">
                  <c:v>2.6618871415356153</c:v>
                </c:pt>
                <c:pt idx="3690">
                  <c:v>2.6620402498265094</c:v>
                </c:pt>
                <c:pt idx="3691">
                  <c:v>2.6631189264229524</c:v>
                </c:pt>
                <c:pt idx="3692">
                  <c:v>2.6625028915105249</c:v>
                </c:pt>
                <c:pt idx="3693">
                  <c:v>2.6625028915105249</c:v>
                </c:pt>
                <c:pt idx="3694">
                  <c:v>2.6635816751503931</c:v>
                </c:pt>
                <c:pt idx="3695">
                  <c:v>2.6631970390932218</c:v>
                </c:pt>
                <c:pt idx="3696">
                  <c:v>2.6631970390932218</c:v>
                </c:pt>
                <c:pt idx="3697">
                  <c:v>2.6633503007866728</c:v>
                </c:pt>
                <c:pt idx="3698">
                  <c:v>2.6633503007866728</c:v>
                </c:pt>
                <c:pt idx="3699">
                  <c:v>2.6635038185605184</c:v>
                </c:pt>
                <c:pt idx="3700">
                  <c:v>2.6640424172262098</c:v>
                </c:pt>
                <c:pt idx="3701">
                  <c:v>2.6635795322991433</c:v>
                </c:pt>
                <c:pt idx="3702">
                  <c:v>2.6634257407407405</c:v>
                </c:pt>
                <c:pt idx="3703">
                  <c:v>2.6635038185605184</c:v>
                </c:pt>
                <c:pt idx="3704">
                  <c:v>2.6631189264229524</c:v>
                </c:pt>
                <c:pt idx="3705">
                  <c:v>2.6633503007866728</c:v>
                </c:pt>
                <c:pt idx="3706">
                  <c:v>2.6629655331945408</c:v>
                </c:pt>
                <c:pt idx="3707">
                  <c:v>2.6633503007866728</c:v>
                </c:pt>
                <c:pt idx="3708">
                  <c:v>2.6630434782608692</c:v>
                </c:pt>
                <c:pt idx="3709">
                  <c:v>2.6621965317919072</c:v>
                </c:pt>
                <c:pt idx="3710">
                  <c:v>2.6618871415356153</c:v>
                </c:pt>
                <c:pt idx="3711">
                  <c:v>2.661965502890173</c:v>
                </c:pt>
                <c:pt idx="3712">
                  <c:v>2.6620434581599635</c:v>
                </c:pt>
                <c:pt idx="3713">
                  <c:v>2.6618122977346279</c:v>
                </c:pt>
                <c:pt idx="3714">
                  <c:v>2.6621965317919072</c:v>
                </c:pt>
                <c:pt idx="3715">
                  <c:v>2.6621965317919072</c:v>
                </c:pt>
                <c:pt idx="3716">
                  <c:v>2.6622746185852981</c:v>
                </c:pt>
                <c:pt idx="3717">
                  <c:v>2.6616593482782527</c:v>
                </c:pt>
                <c:pt idx="3718">
                  <c:v>2.6622746185852981</c:v>
                </c:pt>
                <c:pt idx="3719">
                  <c:v>2.6621965317919072</c:v>
                </c:pt>
                <c:pt idx="3720">
                  <c:v>2.6618871415356153</c:v>
                </c:pt>
                <c:pt idx="3721">
                  <c:v>2.6626561776955109</c:v>
                </c:pt>
                <c:pt idx="3722">
                  <c:v>2.6622715706685174</c:v>
                </c:pt>
                <c:pt idx="3723">
                  <c:v>2.6625811285846437</c:v>
                </c:pt>
                <c:pt idx="3724">
                  <c:v>2.6625811285846437</c:v>
                </c:pt>
                <c:pt idx="3725">
                  <c:v>2.6633503007866728</c:v>
                </c:pt>
                <c:pt idx="3726">
                  <c:v>2.6638888888888883</c:v>
                </c:pt>
                <c:pt idx="3727">
                  <c:v>2.6636574074074071</c:v>
                </c:pt>
                <c:pt idx="3728">
                  <c:v>2.6632723906503122</c:v>
                </c:pt>
                <c:pt idx="3729">
                  <c:v>2.6625028915105253</c:v>
                </c:pt>
                <c:pt idx="3730">
                  <c:v>2.6626561776955109</c:v>
                </c:pt>
                <c:pt idx="3731">
                  <c:v>2.6627342123525333</c:v>
                </c:pt>
                <c:pt idx="3732">
                  <c:v>2.662658959537572</c:v>
                </c:pt>
                <c:pt idx="3733">
                  <c:v>2.6621965317919072</c:v>
                </c:pt>
                <c:pt idx="3734">
                  <c:v>2.6623496762257166</c:v>
                </c:pt>
                <c:pt idx="3735">
                  <c:v>2.6625028915105253</c:v>
                </c:pt>
                <c:pt idx="3736">
                  <c:v>2.6622715706685174</c:v>
                </c:pt>
                <c:pt idx="3737">
                  <c:v>2.6624248033317905</c:v>
                </c:pt>
                <c:pt idx="3738">
                  <c:v>2.6623466790094885</c:v>
                </c:pt>
                <c:pt idx="3739">
                  <c:v>2.6625781069196943</c:v>
                </c:pt>
                <c:pt idx="3740">
                  <c:v>2.6624248033317905</c:v>
                </c:pt>
                <c:pt idx="3741">
                  <c:v>2.6622715706685174</c:v>
                </c:pt>
                <c:pt idx="3742">
                  <c:v>2.6626561776955109</c:v>
                </c:pt>
                <c:pt idx="3743">
                  <c:v>2.6628093496875724</c:v>
                </c:pt>
                <c:pt idx="3744">
                  <c:v>2.6636574074074071</c:v>
                </c:pt>
                <c:pt idx="3745">
                  <c:v>2.6628093496875724</c:v>
                </c:pt>
                <c:pt idx="3746">
                  <c:v>2.6634257407407405</c:v>
                </c:pt>
                <c:pt idx="3747">
                  <c:v>2.6636574074074071</c:v>
                </c:pt>
                <c:pt idx="3748">
                  <c:v>2.6630409627401064</c:v>
                </c:pt>
                <c:pt idx="3749">
                  <c:v>2.6636574074074071</c:v>
                </c:pt>
                <c:pt idx="3750">
                  <c:v>2.6635038185605184</c:v>
                </c:pt>
                <c:pt idx="3751">
                  <c:v>2.66412037037037</c:v>
                </c:pt>
                <c:pt idx="3752">
                  <c:v>2.6638888888888883</c:v>
                </c:pt>
                <c:pt idx="3753">
                  <c:v>2.6635038185605184</c:v>
                </c:pt>
                <c:pt idx="3754">
                  <c:v>2.6628875520592317</c:v>
                </c:pt>
                <c:pt idx="3755">
                  <c:v>2.6633503007866728</c:v>
                </c:pt>
                <c:pt idx="3756">
                  <c:v>2.6625811285846437</c:v>
                </c:pt>
                <c:pt idx="3757">
                  <c:v>2.6634281748785567</c:v>
                </c:pt>
                <c:pt idx="3758">
                  <c:v>2.6636594957205646</c:v>
                </c:pt>
                <c:pt idx="3759">
                  <c:v>2.6629655331945408</c:v>
                </c:pt>
                <c:pt idx="3760">
                  <c:v>2.6633503007866728</c:v>
                </c:pt>
                <c:pt idx="3761">
                  <c:v>2.6637352464707247</c:v>
                </c:pt>
                <c:pt idx="3762">
                  <c:v>2.6638132346136043</c:v>
                </c:pt>
                <c:pt idx="3763">
                  <c:v>2.6634281748785567</c:v>
                </c:pt>
                <c:pt idx="3764">
                  <c:v>2.6625028915105253</c:v>
                </c:pt>
                <c:pt idx="3765">
                  <c:v>2.6620402498265094</c:v>
                </c:pt>
                <c:pt idx="3766">
                  <c:v>2.6622715706685174</c:v>
                </c:pt>
                <c:pt idx="3767">
                  <c:v>2.6624248033317905</c:v>
                </c:pt>
                <c:pt idx="3768">
                  <c:v>2.6631944444444442</c:v>
                </c:pt>
                <c:pt idx="3769">
                  <c:v>2.6632700324224179</c:v>
                </c:pt>
                <c:pt idx="3770">
                  <c:v>2.6637332098193607</c:v>
                </c:pt>
                <c:pt idx="3771">
                  <c:v>2.6641963872163039</c:v>
                </c:pt>
                <c:pt idx="3772">
                  <c:v>2.6638110673767073</c:v>
                </c:pt>
                <c:pt idx="3773">
                  <c:v>2.6631944444444442</c:v>
                </c:pt>
                <c:pt idx="3774">
                  <c:v>2.6630409627401064</c:v>
                </c:pt>
                <c:pt idx="3775">
                  <c:v>2.6624248033317905</c:v>
                </c:pt>
                <c:pt idx="3776">
                  <c:v>2.661655874190564</c:v>
                </c:pt>
                <c:pt idx="3777">
                  <c:v>2.6618871415356153</c:v>
                </c:pt>
                <c:pt idx="3778">
                  <c:v>2.6624248033317905</c:v>
                </c:pt>
                <c:pt idx="3779">
                  <c:v>2.6631944444444442</c:v>
                </c:pt>
                <c:pt idx="3780">
                  <c:v>2.6631944444444442</c:v>
                </c:pt>
                <c:pt idx="3781">
                  <c:v>2.6631944444444442</c:v>
                </c:pt>
                <c:pt idx="3782">
                  <c:v>2.6638110673767073</c:v>
                </c:pt>
                <c:pt idx="3783">
                  <c:v>2.6635795322991433</c:v>
                </c:pt>
                <c:pt idx="3784">
                  <c:v>2.6639647985178327</c:v>
                </c:pt>
                <c:pt idx="3785">
                  <c:v>2.6637332098193607</c:v>
                </c:pt>
                <c:pt idx="3786">
                  <c:v>2.6635016211208895</c:v>
                </c:pt>
                <c:pt idx="3787">
                  <c:v>2.6637332098193607</c:v>
                </c:pt>
                <c:pt idx="3788">
                  <c:v>2.6638110673767073</c:v>
                </c:pt>
                <c:pt idx="3789">
                  <c:v>2.6637332098193607</c:v>
                </c:pt>
                <c:pt idx="3790">
                  <c:v>2.6635016211208895</c:v>
                </c:pt>
                <c:pt idx="3791">
                  <c:v>2.6631944444444442</c:v>
                </c:pt>
                <c:pt idx="3792">
                  <c:v>2.663347997221579</c:v>
                </c:pt>
                <c:pt idx="3793">
                  <c:v>2.6631164621440147</c:v>
                </c:pt>
                <c:pt idx="3794">
                  <c:v>2.6632723906503122</c:v>
                </c:pt>
                <c:pt idx="3795">
                  <c:v>2.6629655331945408</c:v>
                </c:pt>
                <c:pt idx="3796">
                  <c:v>2.6625028915105253</c:v>
                </c:pt>
                <c:pt idx="3797">
                  <c:v>2.6621184088806658</c:v>
                </c:pt>
                <c:pt idx="3798">
                  <c:v>2.6627342123525333</c:v>
                </c:pt>
                <c:pt idx="3799">
                  <c:v>2.6620402498265094</c:v>
                </c:pt>
                <c:pt idx="3800">
                  <c:v>2.6618089289845019</c:v>
                </c:pt>
                <c:pt idx="3801">
                  <c:v>2.6624248033317905</c:v>
                </c:pt>
                <c:pt idx="3802">
                  <c:v>2.6619620546043494</c:v>
                </c:pt>
                <c:pt idx="3803">
                  <c:v>2.6623466790094885</c:v>
                </c:pt>
                <c:pt idx="3804">
                  <c:v>2.6628093496875724</c:v>
                </c:pt>
                <c:pt idx="3805">
                  <c:v>2.6628875520592317</c:v>
                </c:pt>
                <c:pt idx="3806">
                  <c:v>2.6624248033317905</c:v>
                </c:pt>
                <c:pt idx="3807">
                  <c:v>2.6621932438685794</c:v>
                </c:pt>
                <c:pt idx="3808">
                  <c:v>2.6620402498265094</c:v>
                </c:pt>
                <c:pt idx="3809">
                  <c:v>2.6623496762257166</c:v>
                </c:pt>
                <c:pt idx="3810">
                  <c:v>2.6624277456647394</c:v>
                </c:pt>
                <c:pt idx="3811">
                  <c:v>2.6621965317919072</c:v>
                </c:pt>
                <c:pt idx="3812">
                  <c:v>2.6623496762257166</c:v>
                </c:pt>
                <c:pt idx="3813">
                  <c:v>2.6621184088806658</c:v>
                </c:pt>
                <c:pt idx="3814">
                  <c:v>2.6622715706685174</c:v>
                </c:pt>
                <c:pt idx="3815">
                  <c:v>2.6620402498265094</c:v>
                </c:pt>
                <c:pt idx="3816">
                  <c:v>2.6619620546043494</c:v>
                </c:pt>
                <c:pt idx="3817">
                  <c:v>2.6623466790094885</c:v>
                </c:pt>
                <c:pt idx="3818">
                  <c:v>2.6621932438685794</c:v>
                </c:pt>
                <c:pt idx="3819">
                  <c:v>2.6621932438685794</c:v>
                </c:pt>
                <c:pt idx="3820">
                  <c:v>2.6625028915105253</c:v>
                </c:pt>
                <c:pt idx="3821">
                  <c:v>2.661965502890173</c:v>
                </c:pt>
                <c:pt idx="3822">
                  <c:v>2.6620402498265094</c:v>
                </c:pt>
                <c:pt idx="3823">
                  <c:v>2.6622715706685174</c:v>
                </c:pt>
                <c:pt idx="3824">
                  <c:v>2.6622715706685174</c:v>
                </c:pt>
                <c:pt idx="3825">
                  <c:v>2.6622715706685174</c:v>
                </c:pt>
                <c:pt idx="3826">
                  <c:v>2.6624248033317905</c:v>
                </c:pt>
                <c:pt idx="3827">
                  <c:v>2.6626561776955109</c:v>
                </c:pt>
                <c:pt idx="3828">
                  <c:v>2.6625028915105253</c:v>
                </c:pt>
                <c:pt idx="3829">
                  <c:v>2.6628875520592317</c:v>
                </c:pt>
                <c:pt idx="3830">
                  <c:v>2.6626561776955109</c:v>
                </c:pt>
                <c:pt idx="3831">
                  <c:v>2.6632723906503122</c:v>
                </c:pt>
                <c:pt idx="3832">
                  <c:v>2.6639666743809305</c:v>
                </c:pt>
                <c:pt idx="3833">
                  <c:v>2.6639666743809305</c:v>
                </c:pt>
                <c:pt idx="3834">
                  <c:v>2.6637352464707247</c:v>
                </c:pt>
                <c:pt idx="3835">
                  <c:v>2.66412037037037</c:v>
                </c:pt>
                <c:pt idx="3836">
                  <c:v>2.6632723906503122</c:v>
                </c:pt>
                <c:pt idx="3837">
                  <c:v>2.6626561776955109</c:v>
                </c:pt>
                <c:pt idx="3838">
                  <c:v>2.6628093496875724</c:v>
                </c:pt>
                <c:pt idx="3839">
                  <c:v>2.6626561776955109</c:v>
                </c:pt>
                <c:pt idx="3840">
                  <c:v>2.6620402498265094</c:v>
                </c:pt>
                <c:pt idx="3841">
                  <c:v>2.6626561776955109</c:v>
                </c:pt>
                <c:pt idx="3842">
                  <c:v>2.6625028915105253</c:v>
                </c:pt>
                <c:pt idx="3843">
                  <c:v>2.6622715706685174</c:v>
                </c:pt>
                <c:pt idx="3844">
                  <c:v>2.6619620546043494</c:v>
                </c:pt>
                <c:pt idx="3845">
                  <c:v>2.6621932438685794</c:v>
                </c:pt>
                <c:pt idx="3846">
                  <c:v>2.6622715706685174</c:v>
                </c:pt>
                <c:pt idx="3847">
                  <c:v>2.6620402498265094</c:v>
                </c:pt>
                <c:pt idx="3848">
                  <c:v>2.6624248033317905</c:v>
                </c:pt>
                <c:pt idx="3849">
                  <c:v>2.6624248033317905</c:v>
                </c:pt>
                <c:pt idx="3850">
                  <c:v>2.6628875520592317</c:v>
                </c:pt>
                <c:pt idx="3851">
                  <c:v>2.661965502890173</c:v>
                </c:pt>
                <c:pt idx="3852">
                  <c:v>2.661965502890173</c:v>
                </c:pt>
                <c:pt idx="3853">
                  <c:v>2.6623496762257166</c:v>
                </c:pt>
                <c:pt idx="3854">
                  <c:v>2.6631189264229524</c:v>
                </c:pt>
                <c:pt idx="3855">
                  <c:v>2.6630409627401064</c:v>
                </c:pt>
                <c:pt idx="3856">
                  <c:v>2.6626561776955109</c:v>
                </c:pt>
                <c:pt idx="3857">
                  <c:v>2.6636574074074071</c:v>
                </c:pt>
                <c:pt idx="3858">
                  <c:v>2.6635795322991433</c:v>
                </c:pt>
                <c:pt idx="3859">
                  <c:v>2.6635795322991433</c:v>
                </c:pt>
                <c:pt idx="3860">
                  <c:v>2.6634257407407405</c:v>
                </c:pt>
                <c:pt idx="3861">
                  <c:v>2.66412037037037</c:v>
                </c:pt>
                <c:pt idx="3862">
                  <c:v>2.6638888888888883</c:v>
                </c:pt>
                <c:pt idx="3863">
                  <c:v>2.6630409627401059</c:v>
                </c:pt>
                <c:pt idx="3864">
                  <c:v>2.6631944444444442</c:v>
                </c:pt>
                <c:pt idx="3865">
                  <c:v>2.6635795322991433</c:v>
                </c:pt>
                <c:pt idx="3866">
                  <c:v>2.6637332098193607</c:v>
                </c:pt>
                <c:pt idx="3867">
                  <c:v>2.6638869585360201</c:v>
                </c:pt>
                <c:pt idx="3868">
                  <c:v>2.6635016211208895</c:v>
                </c:pt>
                <c:pt idx="3869">
                  <c:v>2.6639647985178327</c:v>
                </c:pt>
                <c:pt idx="3870">
                  <c:v>2.6635016211208891</c:v>
                </c:pt>
                <c:pt idx="3871">
                  <c:v>2.6635795322991433</c:v>
                </c:pt>
                <c:pt idx="3872">
                  <c:v>2.6631944444444442</c:v>
                </c:pt>
                <c:pt idx="3873">
                  <c:v>2.663347997221579</c:v>
                </c:pt>
                <c:pt idx="3874">
                  <c:v>2.6628849270664503</c:v>
                </c:pt>
                <c:pt idx="3875">
                  <c:v>2.6627314814814813</c:v>
                </c:pt>
                <c:pt idx="3876">
                  <c:v>2.6629629629629625</c:v>
                </c:pt>
                <c:pt idx="3877">
                  <c:v>2.6620402498265094</c:v>
                </c:pt>
                <c:pt idx="3878">
                  <c:v>2.6618871415356153</c:v>
                </c:pt>
                <c:pt idx="3879">
                  <c:v>2.6625028915105253</c:v>
                </c:pt>
                <c:pt idx="3880">
                  <c:v>2.6625028915105253</c:v>
                </c:pt>
                <c:pt idx="3881">
                  <c:v>2.6622715706685174</c:v>
                </c:pt>
                <c:pt idx="3882">
                  <c:v>2.6624248033317905</c:v>
                </c:pt>
                <c:pt idx="3883">
                  <c:v>2.6631944444444442</c:v>
                </c:pt>
                <c:pt idx="3884">
                  <c:v>2.6635016211208895</c:v>
                </c:pt>
                <c:pt idx="3885">
                  <c:v>2.6638869585360201</c:v>
                </c:pt>
                <c:pt idx="3886">
                  <c:v>2.6631164621440147</c:v>
                </c:pt>
                <c:pt idx="3887">
                  <c:v>2.663347997221579</c:v>
                </c:pt>
                <c:pt idx="3888">
                  <c:v>2.6638110673767073</c:v>
                </c:pt>
                <c:pt idx="3889">
                  <c:v>2.6640424172262098</c:v>
                </c:pt>
                <c:pt idx="3890">
                  <c:v>2.6635795322991433</c:v>
                </c:pt>
                <c:pt idx="3891">
                  <c:v>2.6638110673767073</c:v>
                </c:pt>
                <c:pt idx="3892">
                  <c:v>2.6631944444444442</c:v>
                </c:pt>
                <c:pt idx="3893">
                  <c:v>2.662809349687572</c:v>
                </c:pt>
                <c:pt idx="3894">
                  <c:v>2.6625781069196939</c:v>
                </c:pt>
                <c:pt idx="3895">
                  <c:v>2.662809349687572</c:v>
                </c:pt>
                <c:pt idx="3896">
                  <c:v>2.6631944444444442</c:v>
                </c:pt>
                <c:pt idx="3897">
                  <c:v>2.663347997221579</c:v>
                </c:pt>
                <c:pt idx="3898">
                  <c:v>2.6635016211208895</c:v>
                </c:pt>
                <c:pt idx="3899">
                  <c:v>2.663347997221579</c:v>
                </c:pt>
                <c:pt idx="3900">
                  <c:v>2.6629629629629625</c:v>
                </c:pt>
                <c:pt idx="3901">
                  <c:v>2.6631944444444442</c:v>
                </c:pt>
                <c:pt idx="3902">
                  <c:v>2.6637332098193607</c:v>
                </c:pt>
                <c:pt idx="3903">
                  <c:v>2.6635016211208895</c:v>
                </c:pt>
                <c:pt idx="3904">
                  <c:v>2.6627314814814813</c:v>
                </c:pt>
                <c:pt idx="3905">
                  <c:v>2.6631164621440147</c:v>
                </c:pt>
                <c:pt idx="3906">
                  <c:v>2.6637332098193607</c:v>
                </c:pt>
                <c:pt idx="3907">
                  <c:v>2.6635016211208891</c:v>
                </c:pt>
                <c:pt idx="3908">
                  <c:v>2.6637332098193602</c:v>
                </c:pt>
                <c:pt idx="3909">
                  <c:v>2.6631944444444442</c:v>
                </c:pt>
                <c:pt idx="3910">
                  <c:v>2.6631944444444442</c:v>
                </c:pt>
                <c:pt idx="3911">
                  <c:v>2.6627314814814813</c:v>
                </c:pt>
                <c:pt idx="3912">
                  <c:v>2.6628849270664503</c:v>
                </c:pt>
                <c:pt idx="3913">
                  <c:v>2.6628849270664503</c:v>
                </c:pt>
                <c:pt idx="3914">
                  <c:v>2.6635795322991433</c:v>
                </c:pt>
                <c:pt idx="3915">
                  <c:v>2.6631944444444442</c:v>
                </c:pt>
                <c:pt idx="3916">
                  <c:v>2.6624248033317905</c:v>
                </c:pt>
                <c:pt idx="3917">
                  <c:v>2.6625028915105253</c:v>
                </c:pt>
                <c:pt idx="3918">
                  <c:v>2.6622715706685174</c:v>
                </c:pt>
                <c:pt idx="3919">
                  <c:v>2.6619620546043494</c:v>
                </c:pt>
                <c:pt idx="3920">
                  <c:v>2.6613462873004852</c:v>
                </c:pt>
                <c:pt idx="3921">
                  <c:v>2.6619620546043494</c:v>
                </c:pt>
                <c:pt idx="3922">
                  <c:v>2.6628093496875724</c:v>
                </c:pt>
                <c:pt idx="3923">
                  <c:v>2.6628093496875724</c:v>
                </c:pt>
                <c:pt idx="3924">
                  <c:v>2.6625781069196943</c:v>
                </c:pt>
                <c:pt idx="3925">
                  <c:v>2.6631189264229524</c:v>
                </c:pt>
                <c:pt idx="3926">
                  <c:v>2.6623496762257166</c:v>
                </c:pt>
                <c:pt idx="3927">
                  <c:v>2.661965502890173</c:v>
                </c:pt>
                <c:pt idx="3928">
                  <c:v>2.6623496762257166</c:v>
                </c:pt>
                <c:pt idx="3929">
                  <c:v>2.6627342123525333</c:v>
                </c:pt>
                <c:pt idx="3930">
                  <c:v>2.6623496762257166</c:v>
                </c:pt>
                <c:pt idx="3931">
                  <c:v>2.6617341040462423</c:v>
                </c:pt>
                <c:pt idx="3932">
                  <c:v>2.6621184088806658</c:v>
                </c:pt>
                <c:pt idx="3933">
                  <c:v>2.6618871415356153</c:v>
                </c:pt>
                <c:pt idx="3934">
                  <c:v>2.6625028915105253</c:v>
                </c:pt>
                <c:pt idx="3935">
                  <c:v>2.6615028901734101</c:v>
                </c:pt>
                <c:pt idx="3936">
                  <c:v>2.6620402498265094</c:v>
                </c:pt>
                <c:pt idx="3937">
                  <c:v>2.6619620546043494</c:v>
                </c:pt>
                <c:pt idx="3938">
                  <c:v>2.6619620546043494</c:v>
                </c:pt>
                <c:pt idx="3939">
                  <c:v>2.6621152510992827</c:v>
                </c:pt>
                <c:pt idx="3940">
                  <c:v>2.6623466790094885</c:v>
                </c:pt>
                <c:pt idx="3941">
                  <c:v>2.6617306802406291</c:v>
                </c:pt>
                <c:pt idx="3942">
                  <c:v>2.6621152510992827</c:v>
                </c:pt>
                <c:pt idx="3943">
                  <c:v>2.6623466790094885</c:v>
                </c:pt>
                <c:pt idx="3944">
                  <c:v>2.6630409627401064</c:v>
                </c:pt>
                <c:pt idx="3945">
                  <c:v>2.6628093496875724</c:v>
                </c:pt>
                <c:pt idx="3946">
                  <c:v>2.6631944444444442</c:v>
                </c:pt>
                <c:pt idx="3947">
                  <c:v>2.6627314814814813</c:v>
                </c:pt>
                <c:pt idx="3948">
                  <c:v>2.6631944444444442</c:v>
                </c:pt>
                <c:pt idx="3949">
                  <c:v>2.6638888888888883</c:v>
                </c:pt>
                <c:pt idx="3950">
                  <c:v>2.6636574074074071</c:v>
                </c:pt>
                <c:pt idx="3951">
                  <c:v>2.6635038185605184</c:v>
                </c:pt>
                <c:pt idx="3952">
                  <c:v>2.6637352464707247</c:v>
                </c:pt>
                <c:pt idx="3953">
                  <c:v>2.6635038185605184</c:v>
                </c:pt>
                <c:pt idx="3954">
                  <c:v>2.6636574074074071</c:v>
                </c:pt>
                <c:pt idx="3955">
                  <c:v>2.6636574074074071</c:v>
                </c:pt>
                <c:pt idx="3956">
                  <c:v>2.6635816751503931</c:v>
                </c:pt>
                <c:pt idx="3957">
                  <c:v>2.6623496762257166</c:v>
                </c:pt>
                <c:pt idx="3958">
                  <c:v>2.6623496762257166</c:v>
                </c:pt>
                <c:pt idx="3959">
                  <c:v>2.6625028915105253</c:v>
                </c:pt>
                <c:pt idx="3960">
                  <c:v>2.6632723906503122</c:v>
                </c:pt>
                <c:pt idx="3961">
                  <c:v>2.6628875520592317</c:v>
                </c:pt>
                <c:pt idx="3962">
                  <c:v>2.6631189264229524</c:v>
                </c:pt>
                <c:pt idx="3963">
                  <c:v>2.6631189264229524</c:v>
                </c:pt>
                <c:pt idx="3964">
                  <c:v>2.6635816751503931</c:v>
                </c:pt>
                <c:pt idx="3965">
                  <c:v>2.6629655331945403</c:v>
                </c:pt>
                <c:pt idx="3966">
                  <c:v>2.6637352464707247</c:v>
                </c:pt>
                <c:pt idx="3967">
                  <c:v>2.6626561776955109</c:v>
                </c:pt>
                <c:pt idx="3968">
                  <c:v>2.6631944444444442</c:v>
                </c:pt>
                <c:pt idx="3969">
                  <c:v>2.6631164621440147</c:v>
                </c:pt>
                <c:pt idx="3970">
                  <c:v>2.6631164621440147</c:v>
                </c:pt>
                <c:pt idx="3971">
                  <c:v>2.6623466790094881</c:v>
                </c:pt>
                <c:pt idx="3972">
                  <c:v>2.6631944444444442</c:v>
                </c:pt>
                <c:pt idx="3973">
                  <c:v>2.6634257407407405</c:v>
                </c:pt>
                <c:pt idx="3974">
                  <c:v>2.6631944444444442</c:v>
                </c:pt>
                <c:pt idx="3975">
                  <c:v>2.6625781069196939</c:v>
                </c:pt>
                <c:pt idx="3976">
                  <c:v>2.6623466790094881</c:v>
                </c:pt>
                <c:pt idx="3977">
                  <c:v>2.6634257407407405</c:v>
                </c:pt>
                <c:pt idx="3978">
                  <c:v>2.6627314814814813</c:v>
                </c:pt>
                <c:pt idx="3979">
                  <c:v>2.6625781069196939</c:v>
                </c:pt>
                <c:pt idx="3980">
                  <c:v>2.6634257407407405</c:v>
                </c:pt>
                <c:pt idx="3981">
                  <c:v>2.662809349687572</c:v>
                </c:pt>
                <c:pt idx="3982">
                  <c:v>2.6623466790094881</c:v>
                </c:pt>
                <c:pt idx="3983">
                  <c:v>2.6635795322991433</c:v>
                </c:pt>
                <c:pt idx="3984">
                  <c:v>2.6638110673767073</c:v>
                </c:pt>
                <c:pt idx="3985">
                  <c:v>2.6638110673767073</c:v>
                </c:pt>
                <c:pt idx="3986">
                  <c:v>2.6634257407407405</c:v>
                </c:pt>
                <c:pt idx="3987">
                  <c:v>2.6625781069196939</c:v>
                </c:pt>
                <c:pt idx="3988">
                  <c:v>2.6634257407407405</c:v>
                </c:pt>
                <c:pt idx="3989">
                  <c:v>2.6628093496875724</c:v>
                </c:pt>
                <c:pt idx="3990">
                  <c:v>2.6626561776955109</c:v>
                </c:pt>
                <c:pt idx="3991">
                  <c:v>2.6620402498265094</c:v>
                </c:pt>
                <c:pt idx="3992">
                  <c:v>2.6621184088806658</c:v>
                </c:pt>
                <c:pt idx="3993">
                  <c:v>2.6623496762257166</c:v>
                </c:pt>
                <c:pt idx="3994">
                  <c:v>2.6618871415356153</c:v>
                </c:pt>
                <c:pt idx="3995">
                  <c:v>2.6625028915105253</c:v>
                </c:pt>
                <c:pt idx="3996">
                  <c:v>2.6635038185605184</c:v>
                </c:pt>
                <c:pt idx="3997">
                  <c:v>2.6636574074074071</c:v>
                </c:pt>
                <c:pt idx="3998">
                  <c:v>2.6634257407407405</c:v>
                </c:pt>
                <c:pt idx="3999">
                  <c:v>2.6636574074074071</c:v>
                </c:pt>
                <c:pt idx="4000">
                  <c:v>2.6638888888888883</c:v>
                </c:pt>
                <c:pt idx="4001">
                  <c:v>2.6634257407407405</c:v>
                </c:pt>
                <c:pt idx="4002">
                  <c:v>2.6635795322991433</c:v>
                </c:pt>
                <c:pt idx="4003">
                  <c:v>2.6635795322991433</c:v>
                </c:pt>
                <c:pt idx="4004">
                  <c:v>2.663347997221579</c:v>
                </c:pt>
                <c:pt idx="4005">
                  <c:v>2.6635016211208895</c:v>
                </c:pt>
                <c:pt idx="4006">
                  <c:v>2.6637332098193607</c:v>
                </c:pt>
                <c:pt idx="4007">
                  <c:v>2.6635016211208895</c:v>
                </c:pt>
                <c:pt idx="4008">
                  <c:v>2.6636551308779244</c:v>
                </c:pt>
                <c:pt idx="4009">
                  <c:v>2.6632700324224179</c:v>
                </c:pt>
                <c:pt idx="4010">
                  <c:v>2.6635795322991433</c:v>
                </c:pt>
                <c:pt idx="4011">
                  <c:v>2.6635795322991433</c:v>
                </c:pt>
                <c:pt idx="4012">
                  <c:v>2.6634257407407405</c:v>
                </c:pt>
                <c:pt idx="4013">
                  <c:v>2.6628875520592317</c:v>
                </c:pt>
                <c:pt idx="4014">
                  <c:v>2.6628093496875724</c:v>
                </c:pt>
                <c:pt idx="4015">
                  <c:v>2.6628093496875724</c:v>
                </c:pt>
                <c:pt idx="4016">
                  <c:v>2.6626561776955109</c:v>
                </c:pt>
                <c:pt idx="4017">
                  <c:v>2.6618871415356153</c:v>
                </c:pt>
                <c:pt idx="4018">
                  <c:v>2.661655874190564</c:v>
                </c:pt>
                <c:pt idx="4019">
                  <c:v>2.6618871415356153</c:v>
                </c:pt>
                <c:pt idx="4020">
                  <c:v>2.6625028915105253</c:v>
                </c:pt>
                <c:pt idx="4021">
                  <c:v>2.6632723906503122</c:v>
                </c:pt>
                <c:pt idx="4022">
                  <c:v>2.6634257407407405</c:v>
                </c:pt>
                <c:pt idx="4023">
                  <c:v>2.6631944444444442</c:v>
                </c:pt>
                <c:pt idx="4024">
                  <c:v>2.6625781069196939</c:v>
                </c:pt>
                <c:pt idx="4025">
                  <c:v>2.6629629629629625</c:v>
                </c:pt>
                <c:pt idx="4026">
                  <c:v>2.663347997221579</c:v>
                </c:pt>
                <c:pt idx="4027">
                  <c:v>2.6635795322991433</c:v>
                </c:pt>
                <c:pt idx="4028">
                  <c:v>2.6635795322991433</c:v>
                </c:pt>
                <c:pt idx="4029">
                  <c:v>2.6631944444444442</c:v>
                </c:pt>
                <c:pt idx="4030">
                  <c:v>2.6625781069196939</c:v>
                </c:pt>
                <c:pt idx="4031">
                  <c:v>2.6628093496875724</c:v>
                </c:pt>
                <c:pt idx="4032">
                  <c:v>2.6628093496875724</c:v>
                </c:pt>
                <c:pt idx="4033">
                  <c:v>2.6625781069196943</c:v>
                </c:pt>
                <c:pt idx="4034">
                  <c:v>2.6624999999999996</c:v>
                </c:pt>
                <c:pt idx="4035">
                  <c:v>2.6629629629629625</c:v>
                </c:pt>
                <c:pt idx="4036">
                  <c:v>2.6635795322991433</c:v>
                </c:pt>
                <c:pt idx="4037">
                  <c:v>2.6635795322991433</c:v>
                </c:pt>
                <c:pt idx="4038">
                  <c:v>2.662809349687572</c:v>
                </c:pt>
                <c:pt idx="4039">
                  <c:v>2.6630409627401059</c:v>
                </c:pt>
                <c:pt idx="4040">
                  <c:v>2.6638888888888883</c:v>
                </c:pt>
                <c:pt idx="4041">
                  <c:v>2.6633503007866728</c:v>
                </c:pt>
                <c:pt idx="4042">
                  <c:v>2.6635816751503931</c:v>
                </c:pt>
                <c:pt idx="4043">
                  <c:v>2.6633503007866728</c:v>
                </c:pt>
                <c:pt idx="4044">
                  <c:v>2.6626561776955109</c:v>
                </c:pt>
                <c:pt idx="4045">
                  <c:v>2.6629629629629625</c:v>
                </c:pt>
                <c:pt idx="4046">
                  <c:v>2.6625781069196943</c:v>
                </c:pt>
                <c:pt idx="4047">
                  <c:v>2.6629629629629625</c:v>
                </c:pt>
                <c:pt idx="4048">
                  <c:v>2.6628093496875724</c:v>
                </c:pt>
                <c:pt idx="4049">
                  <c:v>2.6629629629629625</c:v>
                </c:pt>
                <c:pt idx="4050">
                  <c:v>2.6627314814814813</c:v>
                </c:pt>
                <c:pt idx="4051">
                  <c:v>2.6627314814814813</c:v>
                </c:pt>
                <c:pt idx="4052">
                  <c:v>2.6624999999999996</c:v>
                </c:pt>
                <c:pt idx="4053">
                  <c:v>2.6628068550254742</c:v>
                </c:pt>
                <c:pt idx="4054">
                  <c:v>2.6635016211208891</c:v>
                </c:pt>
                <c:pt idx="4055">
                  <c:v>2.6639647985178327</c:v>
                </c:pt>
                <c:pt idx="4056">
                  <c:v>2.6637332098193607</c:v>
                </c:pt>
                <c:pt idx="4057">
                  <c:v>2.6635795322991433</c:v>
                </c:pt>
                <c:pt idx="4058">
                  <c:v>2.6635795322991433</c:v>
                </c:pt>
                <c:pt idx="4059">
                  <c:v>2.6634257407407405</c:v>
                </c:pt>
                <c:pt idx="4060">
                  <c:v>2.6626561776955109</c:v>
                </c:pt>
                <c:pt idx="4061">
                  <c:v>2.6626561776955109</c:v>
                </c:pt>
                <c:pt idx="4062">
                  <c:v>2.6624248033317905</c:v>
                </c:pt>
                <c:pt idx="4063">
                  <c:v>2.6630409627401064</c:v>
                </c:pt>
                <c:pt idx="4064">
                  <c:v>2.6627314814814813</c:v>
                </c:pt>
                <c:pt idx="4065">
                  <c:v>2.6626533919888864</c:v>
                </c:pt>
                <c:pt idx="4066">
                  <c:v>2.6627314814814813</c:v>
                </c:pt>
                <c:pt idx="4067">
                  <c:v>2.6623466790094885</c:v>
                </c:pt>
                <c:pt idx="4068">
                  <c:v>2.6625781069196943</c:v>
                </c:pt>
                <c:pt idx="4069">
                  <c:v>2.6625781069196943</c:v>
                </c:pt>
                <c:pt idx="4070">
                  <c:v>2.6625781069196943</c:v>
                </c:pt>
                <c:pt idx="4071">
                  <c:v>2.6628875520592317</c:v>
                </c:pt>
                <c:pt idx="4072">
                  <c:v>2.6626561776955109</c:v>
                </c:pt>
                <c:pt idx="4073">
                  <c:v>2.6628093496875724</c:v>
                </c:pt>
                <c:pt idx="4074">
                  <c:v>2.6635795322991433</c:v>
                </c:pt>
                <c:pt idx="4075">
                  <c:v>2.662809349687572</c:v>
                </c:pt>
                <c:pt idx="4076">
                  <c:v>2.6634257407407405</c:v>
                </c:pt>
                <c:pt idx="4077">
                  <c:v>2.663347997221579</c:v>
                </c:pt>
                <c:pt idx="4078">
                  <c:v>2.6641186008802409</c:v>
                </c:pt>
                <c:pt idx="4079">
                  <c:v>2.6635016211208895</c:v>
                </c:pt>
                <c:pt idx="4080">
                  <c:v>2.6631164621440147</c:v>
                </c:pt>
                <c:pt idx="4081">
                  <c:v>2.6631164621440147</c:v>
                </c:pt>
                <c:pt idx="4082">
                  <c:v>2.6629629629629625</c:v>
                </c:pt>
                <c:pt idx="4083">
                  <c:v>2.6623466790094885</c:v>
                </c:pt>
                <c:pt idx="4084">
                  <c:v>2.6621152510992827</c:v>
                </c:pt>
                <c:pt idx="4085">
                  <c:v>2.6624248033317905</c:v>
                </c:pt>
                <c:pt idx="4086">
                  <c:v>2.6630409627401064</c:v>
                </c:pt>
                <c:pt idx="4087">
                  <c:v>2.6634257407407405</c:v>
                </c:pt>
                <c:pt idx="4088">
                  <c:v>2.6638888888888883</c:v>
                </c:pt>
                <c:pt idx="4089">
                  <c:v>2.6638888888888883</c:v>
                </c:pt>
                <c:pt idx="4090">
                  <c:v>2.6632723906503122</c:v>
                </c:pt>
                <c:pt idx="4091">
                  <c:v>2.6632723906503122</c:v>
                </c:pt>
                <c:pt idx="4092">
                  <c:v>2.6629629629629625</c:v>
                </c:pt>
                <c:pt idx="4093">
                  <c:v>2.6631944444444442</c:v>
                </c:pt>
                <c:pt idx="4094">
                  <c:v>2.6632723906503122</c:v>
                </c:pt>
                <c:pt idx="4095">
                  <c:v>2.6630409627401064</c:v>
                </c:pt>
                <c:pt idx="4096">
                  <c:v>2.6634257407407405</c:v>
                </c:pt>
                <c:pt idx="4097">
                  <c:v>2.6634257407407405</c:v>
                </c:pt>
                <c:pt idx="4098">
                  <c:v>2.6632723906503122</c:v>
                </c:pt>
                <c:pt idx="4099">
                  <c:v>2.6635038185605184</c:v>
                </c:pt>
                <c:pt idx="4100">
                  <c:v>2.6632723906503122</c:v>
                </c:pt>
                <c:pt idx="4101">
                  <c:v>2.6636574074074071</c:v>
                </c:pt>
                <c:pt idx="4102">
                  <c:v>2.6631944444444442</c:v>
                </c:pt>
                <c:pt idx="4103">
                  <c:v>2.6631944444444442</c:v>
                </c:pt>
                <c:pt idx="4104">
                  <c:v>2.6632723906503122</c:v>
                </c:pt>
                <c:pt idx="4105">
                  <c:v>2.6626561776955109</c:v>
                </c:pt>
                <c:pt idx="4106">
                  <c:v>2.6636574074074071</c:v>
                </c:pt>
                <c:pt idx="4107">
                  <c:v>2.6634257407407405</c:v>
                </c:pt>
                <c:pt idx="4108">
                  <c:v>2.6634257407407405</c:v>
                </c:pt>
                <c:pt idx="4109">
                  <c:v>2.6638888888888883</c:v>
                </c:pt>
                <c:pt idx="4110">
                  <c:v>2.6635038185605184</c:v>
                </c:pt>
                <c:pt idx="4111">
                  <c:v>2.6635038185605184</c:v>
                </c:pt>
                <c:pt idx="4112">
                  <c:v>2.6635038185605184</c:v>
                </c:pt>
                <c:pt idx="4113">
                  <c:v>2.6637352464707247</c:v>
                </c:pt>
                <c:pt idx="4114">
                  <c:v>2.6635038185605184</c:v>
                </c:pt>
                <c:pt idx="4115">
                  <c:v>2.6628875520592317</c:v>
                </c:pt>
                <c:pt idx="4116">
                  <c:v>2.6625028915105253</c:v>
                </c:pt>
                <c:pt idx="4117">
                  <c:v>2.6627342123525333</c:v>
                </c:pt>
                <c:pt idx="4118">
                  <c:v>2.6621184088806658</c:v>
                </c:pt>
                <c:pt idx="4119">
                  <c:v>2.6625028915105253</c:v>
                </c:pt>
                <c:pt idx="4120">
                  <c:v>2.6621184088806658</c:v>
                </c:pt>
                <c:pt idx="4121">
                  <c:v>2.6621184088806658</c:v>
                </c:pt>
                <c:pt idx="4122">
                  <c:v>2.6625028915105253</c:v>
                </c:pt>
                <c:pt idx="4123">
                  <c:v>2.6623496762257166</c:v>
                </c:pt>
                <c:pt idx="4124">
                  <c:v>2.6623496762257166</c:v>
                </c:pt>
                <c:pt idx="4125">
                  <c:v>2.6627342123525333</c:v>
                </c:pt>
                <c:pt idx="4126">
                  <c:v>2.6626561776955109</c:v>
                </c:pt>
                <c:pt idx="4127">
                  <c:v>2.6629629629629625</c:v>
                </c:pt>
                <c:pt idx="4128">
                  <c:v>2.6636574074074071</c:v>
                </c:pt>
                <c:pt idx="4129">
                  <c:v>2.6636574074074071</c:v>
                </c:pt>
                <c:pt idx="4130">
                  <c:v>2.6638110673767073</c:v>
                </c:pt>
                <c:pt idx="4131">
                  <c:v>2.6641963872163039</c:v>
                </c:pt>
                <c:pt idx="4132">
                  <c:v>2.6640424172262098</c:v>
                </c:pt>
                <c:pt idx="4133">
                  <c:v>2.66412037037037</c:v>
                </c:pt>
                <c:pt idx="4134">
                  <c:v>2.6636574074074071</c:v>
                </c:pt>
                <c:pt idx="4135">
                  <c:v>2.6638110673767073</c:v>
                </c:pt>
                <c:pt idx="4136">
                  <c:v>2.6629629629629625</c:v>
                </c:pt>
                <c:pt idx="4137">
                  <c:v>2.6638110673767073</c:v>
                </c:pt>
                <c:pt idx="4138">
                  <c:v>2.6639647985178327</c:v>
                </c:pt>
                <c:pt idx="4139">
                  <c:v>2.6635016211208895</c:v>
                </c:pt>
                <c:pt idx="4140">
                  <c:v>2.6635016211208895</c:v>
                </c:pt>
                <c:pt idx="4141">
                  <c:v>2.6641186008802409</c:v>
                </c:pt>
                <c:pt idx="4142">
                  <c:v>2.6643502432244612</c:v>
                </c:pt>
                <c:pt idx="4143">
                  <c:v>2.6631164621440147</c:v>
                </c:pt>
                <c:pt idx="4144">
                  <c:v>2.6631164621440147</c:v>
                </c:pt>
                <c:pt idx="4145">
                  <c:v>2.6629629629629625</c:v>
                </c:pt>
                <c:pt idx="4146">
                  <c:v>2.6629629629629625</c:v>
                </c:pt>
                <c:pt idx="4147">
                  <c:v>2.6630409627401064</c:v>
                </c:pt>
                <c:pt idx="4148">
                  <c:v>2.6632723906503122</c:v>
                </c:pt>
                <c:pt idx="4149">
                  <c:v>2.6624248033317905</c:v>
                </c:pt>
                <c:pt idx="4150">
                  <c:v>2.6624248033317905</c:v>
                </c:pt>
                <c:pt idx="4151">
                  <c:v>2.6622715706685174</c:v>
                </c:pt>
                <c:pt idx="4152">
                  <c:v>2.6625028915105253</c:v>
                </c:pt>
                <c:pt idx="4153">
                  <c:v>2.6620402498265094</c:v>
                </c:pt>
                <c:pt idx="4154">
                  <c:v>2.6621152510992827</c:v>
                </c:pt>
                <c:pt idx="4155">
                  <c:v>2.6624999999999996</c:v>
                </c:pt>
                <c:pt idx="4156">
                  <c:v>2.6631164621440147</c:v>
                </c:pt>
                <c:pt idx="4157">
                  <c:v>2.6627314814814813</c:v>
                </c:pt>
                <c:pt idx="4158">
                  <c:v>2.6627314814814813</c:v>
                </c:pt>
                <c:pt idx="4159">
                  <c:v>2.6631944444444442</c:v>
                </c:pt>
                <c:pt idx="4160">
                  <c:v>2.6629629629629625</c:v>
                </c:pt>
                <c:pt idx="4161">
                  <c:v>2.6631944444444442</c:v>
                </c:pt>
                <c:pt idx="4162">
                  <c:v>2.6634257407407405</c:v>
                </c:pt>
                <c:pt idx="4163">
                  <c:v>2.6629629629629625</c:v>
                </c:pt>
                <c:pt idx="4164">
                  <c:v>2.6635795322991433</c:v>
                </c:pt>
                <c:pt idx="4165">
                  <c:v>2.6638888888888883</c:v>
                </c:pt>
                <c:pt idx="4166">
                  <c:v>2.6631189264229524</c:v>
                </c:pt>
                <c:pt idx="4167">
                  <c:v>2.6632723906503122</c:v>
                </c:pt>
                <c:pt idx="4168">
                  <c:v>2.6630409627401064</c:v>
                </c:pt>
                <c:pt idx="4169">
                  <c:v>2.6634257407407405</c:v>
                </c:pt>
                <c:pt idx="4170">
                  <c:v>2.6625781069196943</c:v>
                </c:pt>
                <c:pt idx="4171">
                  <c:v>2.6629629629629625</c:v>
                </c:pt>
                <c:pt idx="4172">
                  <c:v>2.6623466790094885</c:v>
                </c:pt>
                <c:pt idx="4173">
                  <c:v>2.6621932438685794</c:v>
                </c:pt>
                <c:pt idx="4174">
                  <c:v>2.6626561776955109</c:v>
                </c:pt>
                <c:pt idx="4175">
                  <c:v>2.6626561776955109</c:v>
                </c:pt>
                <c:pt idx="4176">
                  <c:v>2.6630409627401064</c:v>
                </c:pt>
                <c:pt idx="4177">
                  <c:v>2.6629629629629625</c:v>
                </c:pt>
                <c:pt idx="4178">
                  <c:v>2.663347997221579</c:v>
                </c:pt>
                <c:pt idx="4179">
                  <c:v>2.6637332098193607</c:v>
                </c:pt>
                <c:pt idx="4180">
                  <c:v>2.6637332098193607</c:v>
                </c:pt>
                <c:pt idx="4181">
                  <c:v>2.6635016211208895</c:v>
                </c:pt>
                <c:pt idx="4182">
                  <c:v>2.6622685185185184</c:v>
                </c:pt>
                <c:pt idx="4183">
                  <c:v>2.6624248033317905</c:v>
                </c:pt>
                <c:pt idx="4184">
                  <c:v>2.6624248033317905</c:v>
                </c:pt>
                <c:pt idx="4185">
                  <c:v>2.6617306802406291</c:v>
                </c:pt>
                <c:pt idx="4186">
                  <c:v>2.6628093496875724</c:v>
                </c:pt>
                <c:pt idx="4187">
                  <c:v>2.6623466790094885</c:v>
                </c:pt>
                <c:pt idx="4188">
                  <c:v>2.6627314814814813</c:v>
                </c:pt>
                <c:pt idx="4189">
                  <c:v>2.6628849270664503</c:v>
                </c:pt>
                <c:pt idx="4190">
                  <c:v>2.6634236738475789</c:v>
                </c:pt>
                <c:pt idx="4191">
                  <c:v>2.6628068550254742</c:v>
                </c:pt>
                <c:pt idx="4192">
                  <c:v>2.6628068550254742</c:v>
                </c:pt>
                <c:pt idx="4193">
                  <c:v>2.6630382584529877</c:v>
                </c:pt>
                <c:pt idx="4194">
                  <c:v>2.6628068550254747</c:v>
                </c:pt>
                <c:pt idx="4195">
                  <c:v>2.6624216716832603</c:v>
                </c:pt>
                <c:pt idx="4196">
                  <c:v>2.6630382584529877</c:v>
                </c:pt>
                <c:pt idx="4197">
                  <c:v>2.6632700324224179</c:v>
                </c:pt>
                <c:pt idx="4198">
                  <c:v>2.6632700324224179</c:v>
                </c:pt>
                <c:pt idx="4199">
                  <c:v>2.6632700324224179</c:v>
                </c:pt>
                <c:pt idx="4200">
                  <c:v>2.6631164621440147</c:v>
                </c:pt>
                <c:pt idx="4201">
                  <c:v>2.6631164621440147</c:v>
                </c:pt>
                <c:pt idx="4202">
                  <c:v>2.6635016211208895</c:v>
                </c:pt>
                <c:pt idx="4203">
                  <c:v>2.663347997221579</c:v>
                </c:pt>
                <c:pt idx="4204">
                  <c:v>2.6638110673767073</c:v>
                </c:pt>
                <c:pt idx="4205">
                  <c:v>2.6635795322991433</c:v>
                </c:pt>
                <c:pt idx="4206">
                  <c:v>2.6639647985178327</c:v>
                </c:pt>
                <c:pt idx="4207">
                  <c:v>2.6635016211208895</c:v>
                </c:pt>
                <c:pt idx="4208">
                  <c:v>2.6634236738475789</c:v>
                </c:pt>
                <c:pt idx="4209">
                  <c:v>2.6632700324224179</c:v>
                </c:pt>
                <c:pt idx="4210">
                  <c:v>2.6637332098193607</c:v>
                </c:pt>
                <c:pt idx="4211">
                  <c:v>2.6632700324224179</c:v>
                </c:pt>
                <c:pt idx="4212">
                  <c:v>2.6632700324224179</c:v>
                </c:pt>
                <c:pt idx="4213">
                  <c:v>2.6632700324224179</c:v>
                </c:pt>
                <c:pt idx="4214">
                  <c:v>2.6635795322991433</c:v>
                </c:pt>
                <c:pt idx="4215">
                  <c:v>2.6630409627401064</c:v>
                </c:pt>
                <c:pt idx="4216">
                  <c:v>2.6628093496875724</c:v>
                </c:pt>
                <c:pt idx="4217">
                  <c:v>2.6625781069196943</c:v>
                </c:pt>
                <c:pt idx="4218">
                  <c:v>2.6626561776955109</c:v>
                </c:pt>
                <c:pt idx="4219">
                  <c:v>2.6630409627401064</c:v>
                </c:pt>
                <c:pt idx="4220">
                  <c:v>2.6628093496875724</c:v>
                </c:pt>
                <c:pt idx="4221">
                  <c:v>2.6621932438685794</c:v>
                </c:pt>
                <c:pt idx="4222">
                  <c:v>2.6619620546043494</c:v>
                </c:pt>
                <c:pt idx="4223">
                  <c:v>2.6619620546043494</c:v>
                </c:pt>
                <c:pt idx="4224">
                  <c:v>2.6626561776955109</c:v>
                </c:pt>
                <c:pt idx="4225">
                  <c:v>2.6625781069196943</c:v>
                </c:pt>
                <c:pt idx="4226">
                  <c:v>2.6635795322991433</c:v>
                </c:pt>
                <c:pt idx="4227">
                  <c:v>2.663347997221579</c:v>
                </c:pt>
                <c:pt idx="4228">
                  <c:v>2.6635016211208895</c:v>
                </c:pt>
                <c:pt idx="4229">
                  <c:v>2.6635795322991433</c:v>
                </c:pt>
                <c:pt idx="4230">
                  <c:v>2.6634257407407405</c:v>
                </c:pt>
                <c:pt idx="4231">
                  <c:v>2.6634257407407405</c:v>
                </c:pt>
                <c:pt idx="4232">
                  <c:v>2.6635795322991433</c:v>
                </c:pt>
                <c:pt idx="4233">
                  <c:v>2.663347997221579</c:v>
                </c:pt>
                <c:pt idx="4234">
                  <c:v>2.6638888888888883</c:v>
                </c:pt>
                <c:pt idx="4235">
                  <c:v>2.6637352464707247</c:v>
                </c:pt>
                <c:pt idx="4236">
                  <c:v>2.6631944444444442</c:v>
                </c:pt>
                <c:pt idx="4237">
                  <c:v>2.6630409627401064</c:v>
                </c:pt>
                <c:pt idx="4238">
                  <c:v>2.6631189264229524</c:v>
                </c:pt>
                <c:pt idx="4239">
                  <c:v>2.6622715706685174</c:v>
                </c:pt>
                <c:pt idx="4240">
                  <c:v>2.6626561776955109</c:v>
                </c:pt>
                <c:pt idx="4241">
                  <c:v>2.6625781069196943</c:v>
                </c:pt>
                <c:pt idx="4242">
                  <c:v>2.6631944444444442</c:v>
                </c:pt>
                <c:pt idx="4243">
                  <c:v>2.6628093496875724</c:v>
                </c:pt>
                <c:pt idx="4244">
                  <c:v>2.6635795322991433</c:v>
                </c:pt>
                <c:pt idx="4245">
                  <c:v>2.6638110673767073</c:v>
                </c:pt>
                <c:pt idx="4246">
                  <c:v>2.6629629629629625</c:v>
                </c:pt>
                <c:pt idx="4247">
                  <c:v>2.663347997221579</c:v>
                </c:pt>
                <c:pt idx="4248">
                  <c:v>2.6635795322991433</c:v>
                </c:pt>
                <c:pt idx="4249">
                  <c:v>2.6638110673767073</c:v>
                </c:pt>
                <c:pt idx="4250">
                  <c:v>2.6629629629629625</c:v>
                </c:pt>
                <c:pt idx="4251">
                  <c:v>2.6631944444444442</c:v>
                </c:pt>
                <c:pt idx="4252">
                  <c:v>2.6635795322991433</c:v>
                </c:pt>
                <c:pt idx="4253">
                  <c:v>2.6639647985178327</c:v>
                </c:pt>
                <c:pt idx="4254">
                  <c:v>2.6638110673767073</c:v>
                </c:pt>
                <c:pt idx="4255">
                  <c:v>2.6636574074074071</c:v>
                </c:pt>
                <c:pt idx="4256">
                  <c:v>2.6634257407407405</c:v>
                </c:pt>
                <c:pt idx="4257">
                  <c:v>2.6634257407407405</c:v>
                </c:pt>
                <c:pt idx="4258">
                  <c:v>2.6635795322991433</c:v>
                </c:pt>
                <c:pt idx="4259">
                  <c:v>2.6638110673767073</c:v>
                </c:pt>
                <c:pt idx="4260">
                  <c:v>2.6634257407407405</c:v>
                </c:pt>
                <c:pt idx="4261">
                  <c:v>2.6636574074074071</c:v>
                </c:pt>
                <c:pt idx="4262">
                  <c:v>2.6640424172262098</c:v>
                </c:pt>
                <c:pt idx="4263">
                  <c:v>2.6635795322991433</c:v>
                </c:pt>
                <c:pt idx="4264">
                  <c:v>2.6627314814814813</c:v>
                </c:pt>
                <c:pt idx="4265">
                  <c:v>2.6631944444444442</c:v>
                </c:pt>
                <c:pt idx="4266">
                  <c:v>2.6634257407407405</c:v>
                </c:pt>
                <c:pt idx="4267">
                  <c:v>2.6629629629629625</c:v>
                </c:pt>
                <c:pt idx="4268">
                  <c:v>2.6631944444444442</c:v>
                </c:pt>
                <c:pt idx="4269">
                  <c:v>2.6632723906503117</c:v>
                </c:pt>
                <c:pt idx="4270">
                  <c:v>2.6636574074074071</c:v>
                </c:pt>
                <c:pt idx="4271">
                  <c:v>2.6634257407407405</c:v>
                </c:pt>
                <c:pt idx="4272">
                  <c:v>2.6631944444444442</c:v>
                </c:pt>
                <c:pt idx="4273">
                  <c:v>2.6631164621440147</c:v>
                </c:pt>
                <c:pt idx="4274">
                  <c:v>2.6635016211208891</c:v>
                </c:pt>
                <c:pt idx="4275">
                  <c:v>2.6628849270664503</c:v>
                </c:pt>
                <c:pt idx="4276">
                  <c:v>2.6635795322991433</c:v>
                </c:pt>
                <c:pt idx="4277">
                  <c:v>2.6635795322991433</c:v>
                </c:pt>
                <c:pt idx="4278">
                  <c:v>2.6638110673767073</c:v>
                </c:pt>
                <c:pt idx="4279">
                  <c:v>2.6638110673767073</c:v>
                </c:pt>
                <c:pt idx="4280">
                  <c:v>2.6630409627401059</c:v>
                </c:pt>
                <c:pt idx="4281">
                  <c:v>2.6632723906503117</c:v>
                </c:pt>
                <c:pt idx="4282">
                  <c:v>2.6635038185605184</c:v>
                </c:pt>
                <c:pt idx="4283">
                  <c:v>2.6626561776955109</c:v>
                </c:pt>
                <c:pt idx="4284">
                  <c:v>2.662809349687572</c:v>
                </c:pt>
                <c:pt idx="4285">
                  <c:v>2.6630409627401059</c:v>
                </c:pt>
                <c:pt idx="4286">
                  <c:v>2.6631189264229524</c:v>
                </c:pt>
                <c:pt idx="4287">
                  <c:v>2.6637352464707247</c:v>
                </c:pt>
                <c:pt idx="4288">
                  <c:v>2.6637352464707247</c:v>
                </c:pt>
                <c:pt idx="4289">
                  <c:v>2.6631189264229524</c:v>
                </c:pt>
                <c:pt idx="4290">
                  <c:v>2.6635038185605184</c:v>
                </c:pt>
                <c:pt idx="4291">
                  <c:v>2.6632723906503122</c:v>
                </c:pt>
                <c:pt idx="4292">
                  <c:v>2.6635038185605175</c:v>
                </c:pt>
                <c:pt idx="4293">
                  <c:v>2.6635038185605175</c:v>
                </c:pt>
                <c:pt idx="4294">
                  <c:v>2.6645056726094003</c:v>
                </c:pt>
                <c:pt idx="4295">
                  <c:v>2.6638888888888883</c:v>
                </c:pt>
                <c:pt idx="4296">
                  <c:v>2.6638888888888883</c:v>
                </c:pt>
                <c:pt idx="4297">
                  <c:v>2.6634257407407405</c:v>
                </c:pt>
                <c:pt idx="4298">
                  <c:v>2.6638110673767073</c:v>
                </c:pt>
                <c:pt idx="4299">
                  <c:v>2.662809349687572</c:v>
                </c:pt>
                <c:pt idx="4300">
                  <c:v>2.662809349687572</c:v>
                </c:pt>
                <c:pt idx="4301">
                  <c:v>2.6636574074074071</c:v>
                </c:pt>
                <c:pt idx="4302">
                  <c:v>2.6638110673767073</c:v>
                </c:pt>
                <c:pt idx="4303">
                  <c:v>2.663347997221579</c:v>
                </c:pt>
                <c:pt idx="4304">
                  <c:v>2.6638110673767073</c:v>
                </c:pt>
                <c:pt idx="4305">
                  <c:v>2.6631944444444442</c:v>
                </c:pt>
                <c:pt idx="4306">
                  <c:v>2.6630409627401064</c:v>
                </c:pt>
                <c:pt idx="4307">
                  <c:v>2.6631189264229524</c:v>
                </c:pt>
                <c:pt idx="4308">
                  <c:v>2.6630409627401064</c:v>
                </c:pt>
                <c:pt idx="4309">
                  <c:v>2.6632723906503122</c:v>
                </c:pt>
                <c:pt idx="4310">
                  <c:v>2.6630409627401064</c:v>
                </c:pt>
                <c:pt idx="4311">
                  <c:v>2.6628875520592317</c:v>
                </c:pt>
                <c:pt idx="4312">
                  <c:v>2.6628875520592317</c:v>
                </c:pt>
                <c:pt idx="4313">
                  <c:v>2.6628875520592317</c:v>
                </c:pt>
                <c:pt idx="4314">
                  <c:v>2.6626561776955109</c:v>
                </c:pt>
                <c:pt idx="4315">
                  <c:v>2.6628093496875724</c:v>
                </c:pt>
                <c:pt idx="4316">
                  <c:v>2.6634257407407405</c:v>
                </c:pt>
                <c:pt idx="4317">
                  <c:v>2.6638888888888883</c:v>
                </c:pt>
                <c:pt idx="4318">
                  <c:v>2.6636574074074071</c:v>
                </c:pt>
                <c:pt idx="4319">
                  <c:v>2.6636574074074071</c:v>
                </c:pt>
                <c:pt idx="4320">
                  <c:v>2.6635038185605184</c:v>
                </c:pt>
                <c:pt idx="4321">
                  <c:v>2.6627342123525333</c:v>
                </c:pt>
                <c:pt idx="4322">
                  <c:v>2.6631189264229524</c:v>
                </c:pt>
                <c:pt idx="4323">
                  <c:v>2.6630409627401064</c:v>
                </c:pt>
                <c:pt idx="4324">
                  <c:v>2.6628875520592317</c:v>
                </c:pt>
                <c:pt idx="4325">
                  <c:v>2.6628875520592317</c:v>
                </c:pt>
                <c:pt idx="4326">
                  <c:v>2.6626561776955109</c:v>
                </c:pt>
                <c:pt idx="4327">
                  <c:v>2.6626561776955109</c:v>
                </c:pt>
                <c:pt idx="4328">
                  <c:v>2.6630409627401064</c:v>
                </c:pt>
                <c:pt idx="4329">
                  <c:v>2.6634257407407405</c:v>
                </c:pt>
                <c:pt idx="4330">
                  <c:v>2.6634257407407405</c:v>
                </c:pt>
                <c:pt idx="4331">
                  <c:v>2.6640424172262098</c:v>
                </c:pt>
                <c:pt idx="4332">
                  <c:v>2.6630409627401059</c:v>
                </c:pt>
                <c:pt idx="4333">
                  <c:v>2.664274137531836</c:v>
                </c:pt>
                <c:pt idx="4334">
                  <c:v>2.6640424172262098</c:v>
                </c:pt>
                <c:pt idx="4335">
                  <c:v>2.6634257407407405</c:v>
                </c:pt>
                <c:pt idx="4336">
                  <c:v>2.6636574074074071</c:v>
                </c:pt>
                <c:pt idx="4337">
                  <c:v>2.6628875520592317</c:v>
                </c:pt>
                <c:pt idx="4338">
                  <c:v>2.6627342123525333</c:v>
                </c:pt>
                <c:pt idx="4339">
                  <c:v>2.6622715706685174</c:v>
                </c:pt>
                <c:pt idx="4340">
                  <c:v>2.6626561776955109</c:v>
                </c:pt>
                <c:pt idx="4341">
                  <c:v>2.6622715706685174</c:v>
                </c:pt>
                <c:pt idx="4342">
                  <c:v>2.6622715706685174</c:v>
                </c:pt>
                <c:pt idx="4343">
                  <c:v>2.6623496762257166</c:v>
                </c:pt>
                <c:pt idx="4344">
                  <c:v>2.6621184088806658</c:v>
                </c:pt>
                <c:pt idx="4345">
                  <c:v>2.6623496762257166</c:v>
                </c:pt>
                <c:pt idx="4346">
                  <c:v>2.6617341040462423</c:v>
                </c:pt>
                <c:pt idx="4347">
                  <c:v>2.661655874190564</c:v>
                </c:pt>
                <c:pt idx="4348">
                  <c:v>2.6618089289845019</c:v>
                </c:pt>
                <c:pt idx="4349">
                  <c:v>2.6622715706685174</c:v>
                </c:pt>
                <c:pt idx="4350">
                  <c:v>2.6621184088806658</c:v>
                </c:pt>
                <c:pt idx="4351">
                  <c:v>2.6625028915105253</c:v>
                </c:pt>
                <c:pt idx="4352">
                  <c:v>2.6626561776955109</c:v>
                </c:pt>
                <c:pt idx="4353">
                  <c:v>2.6625028915105253</c:v>
                </c:pt>
                <c:pt idx="4354">
                  <c:v>2.6628875520592317</c:v>
                </c:pt>
                <c:pt idx="4355">
                  <c:v>2.6630409627401064</c:v>
                </c:pt>
                <c:pt idx="4356">
                  <c:v>2.6631944444444442</c:v>
                </c:pt>
                <c:pt idx="4357">
                  <c:v>2.6631944444444442</c:v>
                </c:pt>
                <c:pt idx="4358">
                  <c:v>2.6629629629629625</c:v>
                </c:pt>
                <c:pt idx="4359">
                  <c:v>2.6631944444444442</c:v>
                </c:pt>
                <c:pt idx="4360">
                  <c:v>2.6638110673767073</c:v>
                </c:pt>
                <c:pt idx="4361">
                  <c:v>2.6631944444444442</c:v>
                </c:pt>
                <c:pt idx="4362">
                  <c:v>2.6624248033317905</c:v>
                </c:pt>
                <c:pt idx="4363">
                  <c:v>2.6632723906503122</c:v>
                </c:pt>
                <c:pt idx="4364">
                  <c:v>2.6638888888888883</c:v>
                </c:pt>
                <c:pt idx="4365">
                  <c:v>2.6637352464707247</c:v>
                </c:pt>
                <c:pt idx="4366">
                  <c:v>2.6635038185605184</c:v>
                </c:pt>
                <c:pt idx="4367">
                  <c:v>2.6636574074074071</c:v>
                </c:pt>
                <c:pt idx="4368">
                  <c:v>2.6634257407407405</c:v>
                </c:pt>
                <c:pt idx="4369">
                  <c:v>2.6632723906503122</c:v>
                </c:pt>
                <c:pt idx="4370">
                  <c:v>2.6635816751503931</c:v>
                </c:pt>
                <c:pt idx="4371">
                  <c:v>2.6628122109158188</c:v>
                </c:pt>
                <c:pt idx="4372">
                  <c:v>2.6633503007866728</c:v>
                </c:pt>
                <c:pt idx="4373">
                  <c:v>2.6626561776955109</c:v>
                </c:pt>
                <c:pt idx="4374">
                  <c:v>2.6632723906503117</c:v>
                </c:pt>
                <c:pt idx="4375">
                  <c:v>2.6633503007866728</c:v>
                </c:pt>
                <c:pt idx="4376">
                  <c:v>2.6633503007866728</c:v>
                </c:pt>
                <c:pt idx="4377">
                  <c:v>2.6625811285846437</c:v>
                </c:pt>
                <c:pt idx="4378">
                  <c:v>2.6621965317919072</c:v>
                </c:pt>
                <c:pt idx="4379">
                  <c:v>2.6623496762257166</c:v>
                </c:pt>
                <c:pt idx="4380">
                  <c:v>2.6620402498265094</c:v>
                </c:pt>
                <c:pt idx="4381">
                  <c:v>2.6627342123525333</c:v>
                </c:pt>
                <c:pt idx="4382">
                  <c:v>2.661965502890173</c:v>
                </c:pt>
                <c:pt idx="4383">
                  <c:v>2.6629655331945408</c:v>
                </c:pt>
                <c:pt idx="4384">
                  <c:v>2.6631970390932223</c:v>
                </c:pt>
                <c:pt idx="4385">
                  <c:v>2.6628875520592317</c:v>
                </c:pt>
                <c:pt idx="4386">
                  <c:v>2.6638888888888883</c:v>
                </c:pt>
                <c:pt idx="4387">
                  <c:v>2.6639666743809305</c:v>
                </c:pt>
                <c:pt idx="4388">
                  <c:v>2.6625028915105249</c:v>
                </c:pt>
                <c:pt idx="4389">
                  <c:v>2.6618871415356153</c:v>
                </c:pt>
                <c:pt idx="4390">
                  <c:v>2.6628875520592317</c:v>
                </c:pt>
                <c:pt idx="4391">
                  <c:v>2.6626561776955109</c:v>
                </c:pt>
                <c:pt idx="4392">
                  <c:v>2.6624248033317905</c:v>
                </c:pt>
                <c:pt idx="4393">
                  <c:v>2.6624248033317905</c:v>
                </c:pt>
                <c:pt idx="4394">
                  <c:v>2.6624248033317905</c:v>
                </c:pt>
                <c:pt idx="4395">
                  <c:v>2.6621932438685794</c:v>
                </c:pt>
                <c:pt idx="4396">
                  <c:v>2.6625781069196943</c:v>
                </c:pt>
                <c:pt idx="4397">
                  <c:v>2.6630409627401064</c:v>
                </c:pt>
                <c:pt idx="4398">
                  <c:v>2.6632723906503122</c:v>
                </c:pt>
                <c:pt idx="4399">
                  <c:v>2.6630409627401064</c:v>
                </c:pt>
                <c:pt idx="4400">
                  <c:v>2.6631944444444442</c:v>
                </c:pt>
                <c:pt idx="4401">
                  <c:v>2.6636574074074071</c:v>
                </c:pt>
                <c:pt idx="4402">
                  <c:v>2.6631189264229524</c:v>
                </c:pt>
                <c:pt idx="4403">
                  <c:v>2.6631970390932223</c:v>
                </c:pt>
                <c:pt idx="4404">
                  <c:v>2.6625811285846437</c:v>
                </c:pt>
                <c:pt idx="4405">
                  <c:v>2.6629655331945408</c:v>
                </c:pt>
                <c:pt idx="4406">
                  <c:v>2.6625028915105253</c:v>
                </c:pt>
                <c:pt idx="4407">
                  <c:v>2.6629655331945408</c:v>
                </c:pt>
                <c:pt idx="4408">
                  <c:v>2.6621965317919072</c:v>
                </c:pt>
                <c:pt idx="4409">
                  <c:v>2.6624277456647394</c:v>
                </c:pt>
                <c:pt idx="4410">
                  <c:v>2.6624277456647394</c:v>
                </c:pt>
                <c:pt idx="4411">
                  <c:v>2.6625811285846437</c:v>
                </c:pt>
                <c:pt idx="4412">
                  <c:v>2.6623496762257166</c:v>
                </c:pt>
                <c:pt idx="4413">
                  <c:v>2.6623496762257166</c:v>
                </c:pt>
                <c:pt idx="4414">
                  <c:v>2.6627342123525333</c:v>
                </c:pt>
                <c:pt idx="4415">
                  <c:v>2.6622715706685174</c:v>
                </c:pt>
                <c:pt idx="4416">
                  <c:v>2.6628875520592317</c:v>
                </c:pt>
                <c:pt idx="4417">
                  <c:v>2.6631189264229524</c:v>
                </c:pt>
                <c:pt idx="4418">
                  <c:v>2.6630409627401064</c:v>
                </c:pt>
                <c:pt idx="4419">
                  <c:v>2.6629629629629625</c:v>
                </c:pt>
                <c:pt idx="4420">
                  <c:v>2.6625781069196943</c:v>
                </c:pt>
                <c:pt idx="4421">
                  <c:v>2.6624248033317905</c:v>
                </c:pt>
                <c:pt idx="4422">
                  <c:v>2.6628875520592317</c:v>
                </c:pt>
                <c:pt idx="4423">
                  <c:v>2.6625028915105253</c:v>
                </c:pt>
                <c:pt idx="4424">
                  <c:v>2.6624248033317905</c:v>
                </c:pt>
                <c:pt idx="4425">
                  <c:v>2.6628093496875724</c:v>
                </c:pt>
                <c:pt idx="4426">
                  <c:v>2.6623466790094885</c:v>
                </c:pt>
                <c:pt idx="4427">
                  <c:v>2.6636574074074071</c:v>
                </c:pt>
                <c:pt idx="4428">
                  <c:v>2.6636574074074071</c:v>
                </c:pt>
                <c:pt idx="4429">
                  <c:v>2.6638110673767073</c:v>
                </c:pt>
                <c:pt idx="4430">
                  <c:v>2.663347997221579</c:v>
                </c:pt>
                <c:pt idx="4431">
                  <c:v>2.6635016211208895</c:v>
                </c:pt>
                <c:pt idx="4432">
                  <c:v>2.6631164621440147</c:v>
                </c:pt>
                <c:pt idx="4433">
                  <c:v>2.6635795322991433</c:v>
                </c:pt>
                <c:pt idx="4434">
                  <c:v>2.663347997221579</c:v>
                </c:pt>
                <c:pt idx="4435">
                  <c:v>2.6635795322991433</c:v>
                </c:pt>
                <c:pt idx="4436">
                  <c:v>2.6634257407407405</c:v>
                </c:pt>
                <c:pt idx="4437">
                  <c:v>2.6629629629629625</c:v>
                </c:pt>
                <c:pt idx="4438">
                  <c:v>2.6635016211208895</c:v>
                </c:pt>
                <c:pt idx="4439">
                  <c:v>2.6632700324224179</c:v>
                </c:pt>
                <c:pt idx="4440">
                  <c:v>2.6635016211208895</c:v>
                </c:pt>
                <c:pt idx="4441">
                  <c:v>2.6639647985178327</c:v>
                </c:pt>
                <c:pt idx="4442">
                  <c:v>2.6644279759147755</c:v>
                </c:pt>
                <c:pt idx="4443">
                  <c:v>2.6639647985178327</c:v>
                </c:pt>
                <c:pt idx="4444">
                  <c:v>2.6635795322991433</c:v>
                </c:pt>
                <c:pt idx="4445">
                  <c:v>2.6630409627401064</c:v>
                </c:pt>
                <c:pt idx="4446">
                  <c:v>2.6628875520592317</c:v>
                </c:pt>
                <c:pt idx="4447">
                  <c:v>2.6628875520592317</c:v>
                </c:pt>
                <c:pt idx="4448">
                  <c:v>2.6625028915105253</c:v>
                </c:pt>
                <c:pt idx="4449">
                  <c:v>2.6621184088806658</c:v>
                </c:pt>
                <c:pt idx="4450">
                  <c:v>2.6625028915105253</c:v>
                </c:pt>
                <c:pt idx="4451">
                  <c:v>2.6624248033317905</c:v>
                </c:pt>
                <c:pt idx="4452">
                  <c:v>2.6621932438685794</c:v>
                </c:pt>
                <c:pt idx="4453">
                  <c:v>2.6626561776955109</c:v>
                </c:pt>
                <c:pt idx="4454">
                  <c:v>2.6622715706685174</c:v>
                </c:pt>
                <c:pt idx="4455">
                  <c:v>2.6620402498265094</c:v>
                </c:pt>
                <c:pt idx="4456">
                  <c:v>2.6627342123525333</c:v>
                </c:pt>
                <c:pt idx="4457">
                  <c:v>2.6625028915105253</c:v>
                </c:pt>
                <c:pt idx="4458">
                  <c:v>2.6630409627401064</c:v>
                </c:pt>
                <c:pt idx="4459">
                  <c:v>2.6626561776955109</c:v>
                </c:pt>
                <c:pt idx="4460">
                  <c:v>2.6632723906503122</c:v>
                </c:pt>
                <c:pt idx="4461">
                  <c:v>2.662809349687572</c:v>
                </c:pt>
                <c:pt idx="4462">
                  <c:v>2.6635795322991433</c:v>
                </c:pt>
                <c:pt idx="4463">
                  <c:v>2.663347997221579</c:v>
                </c:pt>
                <c:pt idx="4464">
                  <c:v>2.6635795322991433</c:v>
                </c:pt>
                <c:pt idx="4465">
                  <c:v>2.6631944444444442</c:v>
                </c:pt>
                <c:pt idx="4466">
                  <c:v>2.6635038185605184</c:v>
                </c:pt>
                <c:pt idx="4467">
                  <c:v>2.6635038185605184</c:v>
                </c:pt>
                <c:pt idx="4468">
                  <c:v>2.6630409627401064</c:v>
                </c:pt>
                <c:pt idx="4469">
                  <c:v>2.6636574074074071</c:v>
                </c:pt>
                <c:pt idx="4470">
                  <c:v>2.6640424172262098</c:v>
                </c:pt>
                <c:pt idx="4471">
                  <c:v>2.6638110673767073</c:v>
                </c:pt>
                <c:pt idx="4472">
                  <c:v>2.663347997221579</c:v>
                </c:pt>
                <c:pt idx="4473">
                  <c:v>2.6634257407407405</c:v>
                </c:pt>
                <c:pt idx="4474">
                  <c:v>2.6631189264229524</c:v>
                </c:pt>
                <c:pt idx="4475">
                  <c:v>2.6633503007866728</c:v>
                </c:pt>
                <c:pt idx="4476">
                  <c:v>2.6638110673767073</c:v>
                </c:pt>
                <c:pt idx="4477">
                  <c:v>2.6635795322991433</c:v>
                </c:pt>
                <c:pt idx="4478">
                  <c:v>2.6636574074074071</c:v>
                </c:pt>
                <c:pt idx="4479">
                  <c:v>2.6632723906503122</c:v>
                </c:pt>
                <c:pt idx="4480">
                  <c:v>2.6621932438685794</c:v>
                </c:pt>
                <c:pt idx="4481">
                  <c:v>2.6628875520592317</c:v>
                </c:pt>
                <c:pt idx="4482">
                  <c:v>2.6627342123525333</c:v>
                </c:pt>
                <c:pt idx="4483">
                  <c:v>2.6632723906503122</c:v>
                </c:pt>
                <c:pt idx="4484">
                  <c:v>2.6629629629629625</c:v>
                </c:pt>
                <c:pt idx="4485">
                  <c:v>2.6620370370370368</c:v>
                </c:pt>
                <c:pt idx="4486">
                  <c:v>2.6628849270664503</c:v>
                </c:pt>
                <c:pt idx="4487">
                  <c:v>2.6631164621440147</c:v>
                </c:pt>
                <c:pt idx="4488">
                  <c:v>2.663347997221579</c:v>
                </c:pt>
                <c:pt idx="4489">
                  <c:v>2.6635795322991433</c:v>
                </c:pt>
                <c:pt idx="4490">
                  <c:v>2.663347997221579</c:v>
                </c:pt>
                <c:pt idx="4491">
                  <c:v>2.663347997221579</c:v>
                </c:pt>
                <c:pt idx="4492">
                  <c:v>2.6631164621440147</c:v>
                </c:pt>
                <c:pt idx="4493">
                  <c:v>2.6635795322991433</c:v>
                </c:pt>
                <c:pt idx="4494">
                  <c:v>2.663347997221579</c:v>
                </c:pt>
                <c:pt idx="4495">
                  <c:v>2.6635795322991433</c:v>
                </c:pt>
                <c:pt idx="4496">
                  <c:v>2.6630409627401064</c:v>
                </c:pt>
                <c:pt idx="4497">
                  <c:v>2.6630409627401064</c:v>
                </c:pt>
                <c:pt idx="4498">
                  <c:v>2.6624248033317905</c:v>
                </c:pt>
                <c:pt idx="4499">
                  <c:v>2.6624248033317905</c:v>
                </c:pt>
                <c:pt idx="4500">
                  <c:v>2.6626561776955109</c:v>
                </c:pt>
                <c:pt idx="4501">
                  <c:v>2.6626561776955109</c:v>
                </c:pt>
                <c:pt idx="4502">
                  <c:v>2.6627342123525333</c:v>
                </c:pt>
                <c:pt idx="4503">
                  <c:v>2.6625811285846437</c:v>
                </c:pt>
                <c:pt idx="4504">
                  <c:v>2.6621184088806658</c:v>
                </c:pt>
                <c:pt idx="4505">
                  <c:v>2.6620402498265094</c:v>
                </c:pt>
                <c:pt idx="4506">
                  <c:v>2.6621932438685794</c:v>
                </c:pt>
                <c:pt idx="4507">
                  <c:v>2.6624248033317905</c:v>
                </c:pt>
                <c:pt idx="4508">
                  <c:v>2.6622715706685174</c:v>
                </c:pt>
                <c:pt idx="4509">
                  <c:v>2.6622715706685174</c:v>
                </c:pt>
                <c:pt idx="4510">
                  <c:v>2.6630409627401064</c:v>
                </c:pt>
                <c:pt idx="4511">
                  <c:v>2.6630409627401064</c:v>
                </c:pt>
                <c:pt idx="4512">
                  <c:v>2.6634257407407405</c:v>
                </c:pt>
                <c:pt idx="4513">
                  <c:v>2.6632723906503122</c:v>
                </c:pt>
                <c:pt idx="4514">
                  <c:v>2.6627342123525333</c:v>
                </c:pt>
                <c:pt idx="4515">
                  <c:v>2.6631970390932223</c:v>
                </c:pt>
                <c:pt idx="4516">
                  <c:v>2.6623496762257166</c:v>
                </c:pt>
                <c:pt idx="4517">
                  <c:v>2.6623496762257166</c:v>
                </c:pt>
                <c:pt idx="4518">
                  <c:v>2.6618871415356153</c:v>
                </c:pt>
                <c:pt idx="4519">
                  <c:v>2.6622715706685174</c:v>
                </c:pt>
                <c:pt idx="4520">
                  <c:v>2.6620402498265094</c:v>
                </c:pt>
                <c:pt idx="4521">
                  <c:v>2.6619620546043494</c:v>
                </c:pt>
                <c:pt idx="4522">
                  <c:v>2.6622715706685174</c:v>
                </c:pt>
                <c:pt idx="4523">
                  <c:v>2.6621184088806658</c:v>
                </c:pt>
                <c:pt idx="4524">
                  <c:v>2.6624248033317905</c:v>
                </c:pt>
                <c:pt idx="4525">
                  <c:v>2.6623466790094885</c:v>
                </c:pt>
                <c:pt idx="4526">
                  <c:v>2.6631164621440147</c:v>
                </c:pt>
                <c:pt idx="4527">
                  <c:v>2.663347997221579</c:v>
                </c:pt>
                <c:pt idx="4528">
                  <c:v>2.6634257407407405</c:v>
                </c:pt>
                <c:pt idx="4529">
                  <c:v>2.6632723906503117</c:v>
                </c:pt>
                <c:pt idx="4530">
                  <c:v>2.6630409627401059</c:v>
                </c:pt>
                <c:pt idx="4531">
                  <c:v>2.6632723906503122</c:v>
                </c:pt>
                <c:pt idx="4532">
                  <c:v>2.6622715706685174</c:v>
                </c:pt>
                <c:pt idx="4533">
                  <c:v>2.6626561776955109</c:v>
                </c:pt>
                <c:pt idx="4534">
                  <c:v>2.6628093496875724</c:v>
                </c:pt>
                <c:pt idx="4535">
                  <c:v>2.6631944444444442</c:v>
                </c:pt>
                <c:pt idx="4536">
                  <c:v>2.6634257407407405</c:v>
                </c:pt>
                <c:pt idx="4537">
                  <c:v>2.6638110673767073</c:v>
                </c:pt>
                <c:pt idx="4538">
                  <c:v>2.6636574074074071</c:v>
                </c:pt>
                <c:pt idx="4539">
                  <c:v>2.6632723906503122</c:v>
                </c:pt>
                <c:pt idx="4540">
                  <c:v>2.6626561776955109</c:v>
                </c:pt>
                <c:pt idx="4541">
                  <c:v>2.6620402498265094</c:v>
                </c:pt>
                <c:pt idx="4542">
                  <c:v>2.6620402498265094</c:v>
                </c:pt>
                <c:pt idx="4543">
                  <c:v>2.6626561776955109</c:v>
                </c:pt>
                <c:pt idx="4544">
                  <c:v>2.6625028915105253</c:v>
                </c:pt>
                <c:pt idx="4545">
                  <c:v>2.6627342123525333</c:v>
                </c:pt>
                <c:pt idx="4546">
                  <c:v>2.6627342123525333</c:v>
                </c:pt>
                <c:pt idx="4547">
                  <c:v>2.6628875520592317</c:v>
                </c:pt>
                <c:pt idx="4548">
                  <c:v>2.6636574074074071</c:v>
                </c:pt>
                <c:pt idx="4549">
                  <c:v>2.6636574074074071</c:v>
                </c:pt>
                <c:pt idx="4550">
                  <c:v>2.6636574074074071</c:v>
                </c:pt>
                <c:pt idx="4551">
                  <c:v>2.6636574074074071</c:v>
                </c:pt>
                <c:pt idx="4552">
                  <c:v>2.664274137531836</c:v>
                </c:pt>
                <c:pt idx="4553">
                  <c:v>2.6636574074074071</c:v>
                </c:pt>
                <c:pt idx="4554">
                  <c:v>2.6631189264229524</c:v>
                </c:pt>
                <c:pt idx="4555">
                  <c:v>2.6627342123525333</c:v>
                </c:pt>
                <c:pt idx="4556">
                  <c:v>2.6626561776955109</c:v>
                </c:pt>
                <c:pt idx="4557">
                  <c:v>2.6626561776955109</c:v>
                </c:pt>
                <c:pt idx="4558">
                  <c:v>2.6625028915105253</c:v>
                </c:pt>
                <c:pt idx="4559">
                  <c:v>2.6621184088806658</c:v>
                </c:pt>
                <c:pt idx="4560">
                  <c:v>2.6627342123525333</c:v>
                </c:pt>
                <c:pt idx="4561">
                  <c:v>2.6637352464707247</c:v>
                </c:pt>
                <c:pt idx="4562">
                  <c:v>2.6639666743809305</c:v>
                </c:pt>
                <c:pt idx="4563">
                  <c:v>2.6638888888888883</c:v>
                </c:pt>
                <c:pt idx="4564">
                  <c:v>2.6634257407407405</c:v>
                </c:pt>
                <c:pt idx="4565">
                  <c:v>2.6636574074074071</c:v>
                </c:pt>
                <c:pt idx="4566">
                  <c:v>2.6626561776955109</c:v>
                </c:pt>
                <c:pt idx="4567">
                  <c:v>2.6622715706685174</c:v>
                </c:pt>
                <c:pt idx="4568">
                  <c:v>2.6618871415356153</c:v>
                </c:pt>
                <c:pt idx="4569">
                  <c:v>2.6625028915105253</c:v>
                </c:pt>
                <c:pt idx="4570">
                  <c:v>2.6628875520592317</c:v>
                </c:pt>
                <c:pt idx="4571">
                  <c:v>2.6624248033317905</c:v>
                </c:pt>
                <c:pt idx="4572">
                  <c:v>2.6632723906503122</c:v>
                </c:pt>
                <c:pt idx="4573">
                  <c:v>2.6626561776955109</c:v>
                </c:pt>
                <c:pt idx="4574">
                  <c:v>2.6638888888888883</c:v>
                </c:pt>
                <c:pt idx="4575">
                  <c:v>2.6638110673767073</c:v>
                </c:pt>
                <c:pt idx="4576">
                  <c:v>2.6641963872163039</c:v>
                </c:pt>
                <c:pt idx="4577">
                  <c:v>2.6638110673767073</c:v>
                </c:pt>
                <c:pt idx="4578">
                  <c:v>2.6634257407407405</c:v>
                </c:pt>
                <c:pt idx="4579">
                  <c:v>2.6632723906503122</c:v>
                </c:pt>
                <c:pt idx="4580">
                  <c:v>2.6626561776955109</c:v>
                </c:pt>
                <c:pt idx="4581">
                  <c:v>2.6621184088806658</c:v>
                </c:pt>
                <c:pt idx="4582">
                  <c:v>2.661965502890173</c:v>
                </c:pt>
                <c:pt idx="4583">
                  <c:v>2.6625028915105253</c:v>
                </c:pt>
                <c:pt idx="4584">
                  <c:v>2.6625028915105253</c:v>
                </c:pt>
                <c:pt idx="4585">
                  <c:v>2.6625028915105253</c:v>
                </c:pt>
                <c:pt idx="4586">
                  <c:v>2.6624248033317905</c:v>
                </c:pt>
                <c:pt idx="4587">
                  <c:v>2.6628875520592317</c:v>
                </c:pt>
                <c:pt idx="4588">
                  <c:v>2.6627342123525333</c:v>
                </c:pt>
                <c:pt idx="4589">
                  <c:v>2.6635816751503931</c:v>
                </c:pt>
                <c:pt idx="4590">
                  <c:v>2.6635038185605184</c:v>
                </c:pt>
                <c:pt idx="4591">
                  <c:v>2.6639666743809305</c:v>
                </c:pt>
                <c:pt idx="4592">
                  <c:v>2.6633503007866728</c:v>
                </c:pt>
                <c:pt idx="4593">
                  <c:v>2.6631970390932223</c:v>
                </c:pt>
                <c:pt idx="4594">
                  <c:v>2.6627342123525333</c:v>
                </c:pt>
                <c:pt idx="4595">
                  <c:v>2.6631189264229524</c:v>
                </c:pt>
                <c:pt idx="4596">
                  <c:v>2.6627342123525333</c:v>
                </c:pt>
                <c:pt idx="4597">
                  <c:v>2.6629655331945408</c:v>
                </c:pt>
                <c:pt idx="4598">
                  <c:v>2.6635816751503931</c:v>
                </c:pt>
                <c:pt idx="4599">
                  <c:v>2.6635816751503931</c:v>
                </c:pt>
                <c:pt idx="4600">
                  <c:v>2.6631189264229524</c:v>
                </c:pt>
                <c:pt idx="4601">
                  <c:v>2.6638888888888883</c:v>
                </c:pt>
                <c:pt idx="4602">
                  <c:v>2.6638888888888883</c:v>
                </c:pt>
                <c:pt idx="4603">
                  <c:v>2.6628093496875724</c:v>
                </c:pt>
                <c:pt idx="4604">
                  <c:v>2.6632723906503122</c:v>
                </c:pt>
                <c:pt idx="4605">
                  <c:v>2.6626561776955109</c:v>
                </c:pt>
                <c:pt idx="4606">
                  <c:v>2.6622715706685174</c:v>
                </c:pt>
                <c:pt idx="4607">
                  <c:v>2.661965502890173</c:v>
                </c:pt>
                <c:pt idx="4608">
                  <c:v>2.6621965317919072</c:v>
                </c:pt>
                <c:pt idx="4609">
                  <c:v>2.6623496762257166</c:v>
                </c:pt>
                <c:pt idx="4610">
                  <c:v>2.6628122109158188</c:v>
                </c:pt>
                <c:pt idx="4611">
                  <c:v>2.662658959537572</c:v>
                </c:pt>
                <c:pt idx="4612">
                  <c:v>2.6630434782608692</c:v>
                </c:pt>
                <c:pt idx="4613">
                  <c:v>2.6635816751503931</c:v>
                </c:pt>
                <c:pt idx="4614">
                  <c:v>2.6631189264229524</c:v>
                </c:pt>
                <c:pt idx="4615">
                  <c:v>2.6633503007866728</c:v>
                </c:pt>
                <c:pt idx="4616">
                  <c:v>2.6637352464707247</c:v>
                </c:pt>
                <c:pt idx="4617">
                  <c:v>2.6636574074074071</c:v>
                </c:pt>
                <c:pt idx="4618">
                  <c:v>2.6637352464707247</c:v>
                </c:pt>
                <c:pt idx="4619">
                  <c:v>2.6633503007866728</c:v>
                </c:pt>
                <c:pt idx="4620">
                  <c:v>2.6635038185605184</c:v>
                </c:pt>
                <c:pt idx="4621">
                  <c:v>2.6630409627401064</c:v>
                </c:pt>
                <c:pt idx="4622">
                  <c:v>2.6630409627401064</c:v>
                </c:pt>
                <c:pt idx="4623">
                  <c:v>2.6630409627401064</c:v>
                </c:pt>
                <c:pt idx="4624">
                  <c:v>2.6631189264229524</c:v>
                </c:pt>
                <c:pt idx="4625">
                  <c:v>2.6627342123525333</c:v>
                </c:pt>
                <c:pt idx="4626">
                  <c:v>2.6631970390932223</c:v>
                </c:pt>
                <c:pt idx="4627">
                  <c:v>2.6631970390932223</c:v>
                </c:pt>
                <c:pt idx="4628">
                  <c:v>2.6628875520592317</c:v>
                </c:pt>
                <c:pt idx="4629">
                  <c:v>2.6632723906503122</c:v>
                </c:pt>
                <c:pt idx="4630">
                  <c:v>2.6633503007866728</c:v>
                </c:pt>
                <c:pt idx="4631">
                  <c:v>2.6631970390932223</c:v>
                </c:pt>
                <c:pt idx="4632">
                  <c:v>2.6633503007866728</c:v>
                </c:pt>
                <c:pt idx="4633">
                  <c:v>2.6633503007866728</c:v>
                </c:pt>
                <c:pt idx="4634">
                  <c:v>2.6629655331945408</c:v>
                </c:pt>
                <c:pt idx="4635">
                  <c:v>2.6623496762257166</c:v>
                </c:pt>
                <c:pt idx="4636">
                  <c:v>2.6621184088806658</c:v>
                </c:pt>
                <c:pt idx="4637">
                  <c:v>2.6617341040462423</c:v>
                </c:pt>
                <c:pt idx="4638">
                  <c:v>2.6621965317919072</c:v>
                </c:pt>
                <c:pt idx="4639">
                  <c:v>2.6621965317919072</c:v>
                </c:pt>
                <c:pt idx="4640">
                  <c:v>2.6621965317919072</c:v>
                </c:pt>
                <c:pt idx="4641">
                  <c:v>2.6623496762257166</c:v>
                </c:pt>
                <c:pt idx="4642">
                  <c:v>2.6625811285846437</c:v>
                </c:pt>
                <c:pt idx="4643">
                  <c:v>2.6621965317919072</c:v>
                </c:pt>
                <c:pt idx="4644">
                  <c:v>2.6625811285846437</c:v>
                </c:pt>
                <c:pt idx="4645">
                  <c:v>2.6630434782608692</c:v>
                </c:pt>
                <c:pt idx="4646">
                  <c:v>2.6625057790106332</c:v>
                </c:pt>
                <c:pt idx="4647">
                  <c:v>2.6634281748785567</c:v>
                </c:pt>
                <c:pt idx="4648">
                  <c:v>2.6631189264229524</c:v>
                </c:pt>
                <c:pt idx="4649">
                  <c:v>2.6633503007866728</c:v>
                </c:pt>
                <c:pt idx="4650">
                  <c:v>2.6631189264229524</c:v>
                </c:pt>
                <c:pt idx="4651">
                  <c:v>2.6633503007866728</c:v>
                </c:pt>
                <c:pt idx="4652">
                  <c:v>2.6638132346136043</c:v>
                </c:pt>
                <c:pt idx="4653">
                  <c:v>2.6633503007866728</c:v>
                </c:pt>
                <c:pt idx="4654">
                  <c:v>2.6635038185605184</c:v>
                </c:pt>
                <c:pt idx="4655">
                  <c:v>2.6628875520592317</c:v>
                </c:pt>
                <c:pt idx="4656">
                  <c:v>2.6631189264229524</c:v>
                </c:pt>
                <c:pt idx="4657">
                  <c:v>2.6637352464707247</c:v>
                </c:pt>
                <c:pt idx="4658">
                  <c:v>2.6637352464707247</c:v>
                </c:pt>
                <c:pt idx="4659">
                  <c:v>2.6636574074074071</c:v>
                </c:pt>
                <c:pt idx="4660">
                  <c:v>2.6630409627401064</c:v>
                </c:pt>
                <c:pt idx="4661">
                  <c:v>2.6629655331945403</c:v>
                </c:pt>
                <c:pt idx="4662">
                  <c:v>2.6640444238778342</c:v>
                </c:pt>
                <c:pt idx="4663">
                  <c:v>2.6636594957205646</c:v>
                </c:pt>
                <c:pt idx="4664">
                  <c:v>2.6631970390932223</c:v>
                </c:pt>
                <c:pt idx="4665">
                  <c:v>2.6635816751503931</c:v>
                </c:pt>
                <c:pt idx="4666">
                  <c:v>2.6629655331945403</c:v>
                </c:pt>
                <c:pt idx="4667">
                  <c:v>2.6628875520592317</c:v>
                </c:pt>
                <c:pt idx="4668">
                  <c:v>2.6628875520592317</c:v>
                </c:pt>
                <c:pt idx="4669">
                  <c:v>2.6625811285846437</c:v>
                </c:pt>
                <c:pt idx="4670">
                  <c:v>2.6621965317919072</c:v>
                </c:pt>
                <c:pt idx="4671">
                  <c:v>2.6621965317919072</c:v>
                </c:pt>
                <c:pt idx="4672">
                  <c:v>2.6621965317919072</c:v>
                </c:pt>
                <c:pt idx="4673">
                  <c:v>2.661965502890173</c:v>
                </c:pt>
                <c:pt idx="4674">
                  <c:v>2.6624277456647394</c:v>
                </c:pt>
                <c:pt idx="4675">
                  <c:v>2.6622746185852981</c:v>
                </c:pt>
                <c:pt idx="4676">
                  <c:v>2.6620434581599635</c:v>
                </c:pt>
                <c:pt idx="4677">
                  <c:v>2.6621965317919072</c:v>
                </c:pt>
                <c:pt idx="4678">
                  <c:v>2.6623496762257166</c:v>
                </c:pt>
                <c:pt idx="4679">
                  <c:v>2.6628122109158188</c:v>
                </c:pt>
                <c:pt idx="4680">
                  <c:v>2.6631970390932223</c:v>
                </c:pt>
                <c:pt idx="4681">
                  <c:v>2.6635816751503931</c:v>
                </c:pt>
                <c:pt idx="4682">
                  <c:v>2.6631189264229524</c:v>
                </c:pt>
                <c:pt idx="4683">
                  <c:v>2.6631189264229524</c:v>
                </c:pt>
                <c:pt idx="4684">
                  <c:v>2.6639666743809305</c:v>
                </c:pt>
                <c:pt idx="4685">
                  <c:v>2.6639666743809305</c:v>
                </c:pt>
                <c:pt idx="4686">
                  <c:v>2.6631189264229524</c:v>
                </c:pt>
                <c:pt idx="4687">
                  <c:v>2.6631189264229524</c:v>
                </c:pt>
                <c:pt idx="4688">
                  <c:v>2.6625811285846437</c:v>
                </c:pt>
                <c:pt idx="4689">
                  <c:v>2.6621965317919072</c:v>
                </c:pt>
                <c:pt idx="4690">
                  <c:v>2.6621184088806658</c:v>
                </c:pt>
                <c:pt idx="4691">
                  <c:v>2.6622715706685174</c:v>
                </c:pt>
                <c:pt idx="4692">
                  <c:v>2.6625028915105253</c:v>
                </c:pt>
                <c:pt idx="4693">
                  <c:v>2.6618871415356153</c:v>
                </c:pt>
                <c:pt idx="4694">
                  <c:v>2.6626561776955109</c:v>
                </c:pt>
                <c:pt idx="4695">
                  <c:v>2.6632723906503122</c:v>
                </c:pt>
                <c:pt idx="4696">
                  <c:v>2.6635816751503931</c:v>
                </c:pt>
                <c:pt idx="4697">
                  <c:v>2.6635816751503931</c:v>
                </c:pt>
                <c:pt idx="4698">
                  <c:v>2.6635816751503931</c:v>
                </c:pt>
                <c:pt idx="4699">
                  <c:v>2.6632723906503122</c:v>
                </c:pt>
                <c:pt idx="4700">
                  <c:v>2.6638110673767073</c:v>
                </c:pt>
                <c:pt idx="4701">
                  <c:v>2.6638110673767073</c:v>
                </c:pt>
                <c:pt idx="4702">
                  <c:v>2.6636574074074071</c:v>
                </c:pt>
                <c:pt idx="4703">
                  <c:v>2.6635038185605184</c:v>
                </c:pt>
                <c:pt idx="4704">
                  <c:v>2.6635038185605184</c:v>
                </c:pt>
                <c:pt idx="4705">
                  <c:v>2.6636574074074071</c:v>
                </c:pt>
                <c:pt idx="4706">
                  <c:v>2.6636574074074071</c:v>
                </c:pt>
                <c:pt idx="4707">
                  <c:v>2.6632723906503122</c:v>
                </c:pt>
                <c:pt idx="4708">
                  <c:v>2.6632723906503122</c:v>
                </c:pt>
                <c:pt idx="4709">
                  <c:v>2.6632723906503122</c:v>
                </c:pt>
                <c:pt idx="4710">
                  <c:v>2.6631189264229524</c:v>
                </c:pt>
                <c:pt idx="4711">
                  <c:v>2.6637352464707247</c:v>
                </c:pt>
                <c:pt idx="4712">
                  <c:v>2.6631189264229524</c:v>
                </c:pt>
                <c:pt idx="4713">
                  <c:v>2.6626561776955109</c:v>
                </c:pt>
                <c:pt idx="4714">
                  <c:v>2.6628093496875724</c:v>
                </c:pt>
                <c:pt idx="4715">
                  <c:v>2.6625028915105253</c:v>
                </c:pt>
                <c:pt idx="4716">
                  <c:v>2.6622715706685174</c:v>
                </c:pt>
                <c:pt idx="4717">
                  <c:v>2.6622715706685174</c:v>
                </c:pt>
                <c:pt idx="4718">
                  <c:v>2.6628875520592317</c:v>
                </c:pt>
                <c:pt idx="4719">
                  <c:v>2.6622715706685174</c:v>
                </c:pt>
                <c:pt idx="4720">
                  <c:v>2.6625028915105253</c:v>
                </c:pt>
                <c:pt idx="4721">
                  <c:v>2.6628875520592317</c:v>
                </c:pt>
                <c:pt idx="4722">
                  <c:v>2.6628875520592317</c:v>
                </c:pt>
                <c:pt idx="4723">
                  <c:v>2.6633503007866728</c:v>
                </c:pt>
                <c:pt idx="4724">
                  <c:v>2.6625811285846437</c:v>
                </c:pt>
                <c:pt idx="4725">
                  <c:v>2.6624277456647394</c:v>
                </c:pt>
                <c:pt idx="4726">
                  <c:v>2.6618122977346279</c:v>
                </c:pt>
                <c:pt idx="4727">
                  <c:v>2.6620434581599635</c:v>
                </c:pt>
                <c:pt idx="4728">
                  <c:v>2.6624277456647394</c:v>
                </c:pt>
                <c:pt idx="4729">
                  <c:v>2.6624277456647394</c:v>
                </c:pt>
                <c:pt idx="4730">
                  <c:v>2.6621965317919072</c:v>
                </c:pt>
                <c:pt idx="4731">
                  <c:v>2.6618122977346279</c:v>
                </c:pt>
                <c:pt idx="4732">
                  <c:v>2.6621965317919072</c:v>
                </c:pt>
                <c:pt idx="4733">
                  <c:v>2.661965502890173</c:v>
                </c:pt>
                <c:pt idx="4734">
                  <c:v>2.6617341040462423</c:v>
                </c:pt>
                <c:pt idx="4735">
                  <c:v>2.6621184088806658</c:v>
                </c:pt>
                <c:pt idx="4736">
                  <c:v>2.6625811285846437</c:v>
                </c:pt>
                <c:pt idx="4737">
                  <c:v>2.6627342123525333</c:v>
                </c:pt>
                <c:pt idx="4738">
                  <c:v>2.6635038185605184</c:v>
                </c:pt>
                <c:pt idx="4739">
                  <c:v>2.66412037037037</c:v>
                </c:pt>
                <c:pt idx="4740">
                  <c:v>2.6637352464707247</c:v>
                </c:pt>
                <c:pt idx="4741">
                  <c:v>2.6635038185605184</c:v>
                </c:pt>
                <c:pt idx="4742">
                  <c:v>2.6635816751503931</c:v>
                </c:pt>
                <c:pt idx="4743">
                  <c:v>2.6632747456059205</c:v>
                </c:pt>
                <c:pt idx="4744">
                  <c:v>2.6629655331945408</c:v>
                </c:pt>
                <c:pt idx="4745">
                  <c:v>2.6627342123525333</c:v>
                </c:pt>
                <c:pt idx="4746">
                  <c:v>2.6628122109158188</c:v>
                </c:pt>
                <c:pt idx="4747">
                  <c:v>2.6624277456647394</c:v>
                </c:pt>
                <c:pt idx="4748">
                  <c:v>2.6624277456647394</c:v>
                </c:pt>
                <c:pt idx="4749">
                  <c:v>2.6628122109158188</c:v>
                </c:pt>
                <c:pt idx="4750">
                  <c:v>2.6625811285846437</c:v>
                </c:pt>
                <c:pt idx="4751">
                  <c:v>2.6623496762257166</c:v>
                </c:pt>
                <c:pt idx="4752">
                  <c:v>2.6621184088806658</c:v>
                </c:pt>
                <c:pt idx="4753">
                  <c:v>2.6625811285846437</c:v>
                </c:pt>
                <c:pt idx="4754">
                  <c:v>2.6625811285846437</c:v>
                </c:pt>
                <c:pt idx="4755">
                  <c:v>2.6629655331945408</c:v>
                </c:pt>
                <c:pt idx="4756">
                  <c:v>2.6629655331945408</c:v>
                </c:pt>
                <c:pt idx="4757">
                  <c:v>2.6631189264229524</c:v>
                </c:pt>
                <c:pt idx="4758">
                  <c:v>2.66412037037037</c:v>
                </c:pt>
                <c:pt idx="4759">
                  <c:v>2.6635038185605184</c:v>
                </c:pt>
                <c:pt idx="4760">
                  <c:v>2.6635038185605184</c:v>
                </c:pt>
                <c:pt idx="4761">
                  <c:v>2.6633503007866728</c:v>
                </c:pt>
                <c:pt idx="4762">
                  <c:v>2.6627342123525333</c:v>
                </c:pt>
                <c:pt idx="4763">
                  <c:v>2.6622715706685174</c:v>
                </c:pt>
                <c:pt idx="4764">
                  <c:v>2.6625028915105253</c:v>
                </c:pt>
                <c:pt idx="4765">
                  <c:v>2.6623496762257166</c:v>
                </c:pt>
                <c:pt idx="4766">
                  <c:v>2.6621965317919072</c:v>
                </c:pt>
                <c:pt idx="4767">
                  <c:v>2.6617341040462423</c:v>
                </c:pt>
                <c:pt idx="4768">
                  <c:v>2.6618871415356153</c:v>
                </c:pt>
                <c:pt idx="4769">
                  <c:v>2.661655874190564</c:v>
                </c:pt>
                <c:pt idx="4770">
                  <c:v>2.6621184088806658</c:v>
                </c:pt>
                <c:pt idx="4771">
                  <c:v>2.6620434581599635</c:v>
                </c:pt>
                <c:pt idx="4772">
                  <c:v>2.6622746185852981</c:v>
                </c:pt>
                <c:pt idx="4773">
                  <c:v>2.6621965317919072</c:v>
                </c:pt>
                <c:pt idx="4774">
                  <c:v>2.6621965317919072</c:v>
                </c:pt>
                <c:pt idx="4775">
                  <c:v>2.6621965317919072</c:v>
                </c:pt>
                <c:pt idx="4776">
                  <c:v>2.6624277456647394</c:v>
                </c:pt>
                <c:pt idx="4777">
                  <c:v>2.6622746185852981</c:v>
                </c:pt>
                <c:pt idx="4778">
                  <c:v>2.6616593482782527</c:v>
                </c:pt>
                <c:pt idx="4779">
                  <c:v>2.6620434581599635</c:v>
                </c:pt>
                <c:pt idx="4780">
                  <c:v>2.6624277456647394</c:v>
                </c:pt>
                <c:pt idx="4781">
                  <c:v>2.6624277456647394</c:v>
                </c:pt>
                <c:pt idx="4782">
                  <c:v>2.6629655331945408</c:v>
                </c:pt>
                <c:pt idx="4783">
                  <c:v>2.6627342123525333</c:v>
                </c:pt>
                <c:pt idx="4784">
                  <c:v>2.6628875520592317</c:v>
                </c:pt>
                <c:pt idx="4785">
                  <c:v>2.6628875520592317</c:v>
                </c:pt>
                <c:pt idx="4786">
                  <c:v>2.6635038185605184</c:v>
                </c:pt>
                <c:pt idx="4787">
                  <c:v>2.6636574074074071</c:v>
                </c:pt>
                <c:pt idx="4788">
                  <c:v>2.6640424172262098</c:v>
                </c:pt>
                <c:pt idx="4789">
                  <c:v>2.6640424172262098</c:v>
                </c:pt>
                <c:pt idx="4790">
                  <c:v>2.6638110673767073</c:v>
                </c:pt>
                <c:pt idx="4791">
                  <c:v>2.6635795322991433</c:v>
                </c:pt>
                <c:pt idx="4792">
                  <c:v>2.6631944444444442</c:v>
                </c:pt>
                <c:pt idx="4793">
                  <c:v>2.6625781069196939</c:v>
                </c:pt>
                <c:pt idx="4794">
                  <c:v>2.6634257407407405</c:v>
                </c:pt>
                <c:pt idx="4795">
                  <c:v>2.662809349687572</c:v>
                </c:pt>
                <c:pt idx="4796">
                  <c:v>2.6631944444444442</c:v>
                </c:pt>
                <c:pt idx="4797">
                  <c:v>2.6637352464707247</c:v>
                </c:pt>
                <c:pt idx="4798">
                  <c:v>2.6634281748785567</c:v>
                </c:pt>
                <c:pt idx="4799">
                  <c:v>2.6627342123525333</c:v>
                </c:pt>
                <c:pt idx="4800">
                  <c:v>2.6627342123525333</c:v>
                </c:pt>
                <c:pt idx="4801">
                  <c:v>2.6625028915105253</c:v>
                </c:pt>
                <c:pt idx="4802">
                  <c:v>2.6620402498265094</c:v>
                </c:pt>
                <c:pt idx="4803">
                  <c:v>2.6628875520592317</c:v>
                </c:pt>
                <c:pt idx="4804">
                  <c:v>2.6626561776955109</c:v>
                </c:pt>
                <c:pt idx="4805">
                  <c:v>2.6625028915105253</c:v>
                </c:pt>
                <c:pt idx="4806">
                  <c:v>2.6627342123525333</c:v>
                </c:pt>
                <c:pt idx="4807">
                  <c:v>2.6623496762257166</c:v>
                </c:pt>
                <c:pt idx="4808">
                  <c:v>2.6623496762257166</c:v>
                </c:pt>
                <c:pt idx="4809">
                  <c:v>2.6618871415356153</c:v>
                </c:pt>
                <c:pt idx="4810">
                  <c:v>2.661655874190564</c:v>
                </c:pt>
                <c:pt idx="4811">
                  <c:v>2.6620402498265094</c:v>
                </c:pt>
                <c:pt idx="4812">
                  <c:v>2.6620402498265094</c:v>
                </c:pt>
                <c:pt idx="4813">
                  <c:v>2.6622715706685174</c:v>
                </c:pt>
                <c:pt idx="4814">
                  <c:v>2.6625028915105253</c:v>
                </c:pt>
                <c:pt idx="4815">
                  <c:v>2.6625811285846437</c:v>
                </c:pt>
                <c:pt idx="4816">
                  <c:v>2.6628122109158188</c:v>
                </c:pt>
                <c:pt idx="4817">
                  <c:v>2.6627342123525333</c:v>
                </c:pt>
                <c:pt idx="4818">
                  <c:v>2.6625028915105253</c:v>
                </c:pt>
                <c:pt idx="4819">
                  <c:v>2.6631189264229524</c:v>
                </c:pt>
                <c:pt idx="4820">
                  <c:v>2.6632723906503122</c:v>
                </c:pt>
                <c:pt idx="4821">
                  <c:v>2.6632723906503122</c:v>
                </c:pt>
                <c:pt idx="4822">
                  <c:v>2.6637352464707247</c:v>
                </c:pt>
                <c:pt idx="4823">
                  <c:v>2.6636574074074071</c:v>
                </c:pt>
                <c:pt idx="4824">
                  <c:v>2.66412037037037</c:v>
                </c:pt>
                <c:pt idx="4825">
                  <c:v>2.6639666743809305</c:v>
                </c:pt>
                <c:pt idx="4826">
                  <c:v>2.6637352464707247</c:v>
                </c:pt>
                <c:pt idx="4827">
                  <c:v>2.66412037037037</c:v>
                </c:pt>
                <c:pt idx="4828">
                  <c:v>2.6635038185605184</c:v>
                </c:pt>
                <c:pt idx="4829">
                  <c:v>2.6631189264229524</c:v>
                </c:pt>
                <c:pt idx="4830">
                  <c:v>2.6631970390932223</c:v>
                </c:pt>
                <c:pt idx="4831">
                  <c:v>2.6625811285846437</c:v>
                </c:pt>
                <c:pt idx="4832">
                  <c:v>2.662658959537572</c:v>
                </c:pt>
                <c:pt idx="4833">
                  <c:v>2.6624277456647394</c:v>
                </c:pt>
                <c:pt idx="4834">
                  <c:v>2.6629655331945408</c:v>
                </c:pt>
                <c:pt idx="4835">
                  <c:v>2.6625028915105249</c:v>
                </c:pt>
                <c:pt idx="4836">
                  <c:v>2.6625028915105249</c:v>
                </c:pt>
                <c:pt idx="4837">
                  <c:v>2.6639666743809305</c:v>
                </c:pt>
                <c:pt idx="4838">
                  <c:v>2.6637352464707247</c:v>
                </c:pt>
                <c:pt idx="4839">
                  <c:v>2.6632723906503122</c:v>
                </c:pt>
                <c:pt idx="4840">
                  <c:v>2.6626561776955109</c:v>
                </c:pt>
                <c:pt idx="4841">
                  <c:v>2.6632723906503122</c:v>
                </c:pt>
                <c:pt idx="4842">
                  <c:v>2.6630409627401064</c:v>
                </c:pt>
                <c:pt idx="4843">
                  <c:v>2.6631189264229524</c:v>
                </c:pt>
                <c:pt idx="4844">
                  <c:v>2.6623496762257166</c:v>
                </c:pt>
                <c:pt idx="4845">
                  <c:v>2.6625811285846437</c:v>
                </c:pt>
                <c:pt idx="4846">
                  <c:v>2.6625811285846437</c:v>
                </c:pt>
                <c:pt idx="4847">
                  <c:v>2.6625811285846437</c:v>
                </c:pt>
                <c:pt idx="4848">
                  <c:v>2.6625811285846437</c:v>
                </c:pt>
                <c:pt idx="4849">
                  <c:v>2.6621965317919072</c:v>
                </c:pt>
                <c:pt idx="4850">
                  <c:v>2.662658959537572</c:v>
                </c:pt>
                <c:pt idx="4851">
                  <c:v>2.6625811285846437</c:v>
                </c:pt>
                <c:pt idx="4852">
                  <c:v>2.6628875520592317</c:v>
                </c:pt>
                <c:pt idx="4853">
                  <c:v>2.6628875520592317</c:v>
                </c:pt>
                <c:pt idx="4854">
                  <c:v>2.6636574074074071</c:v>
                </c:pt>
                <c:pt idx="4855">
                  <c:v>2.6634257407407405</c:v>
                </c:pt>
                <c:pt idx="4856">
                  <c:v>2.663347997221579</c:v>
                </c:pt>
                <c:pt idx="4857">
                  <c:v>2.663347997221579</c:v>
                </c:pt>
                <c:pt idx="4858">
                  <c:v>2.6636574074074071</c:v>
                </c:pt>
                <c:pt idx="4859">
                  <c:v>2.6638110673767073</c:v>
                </c:pt>
                <c:pt idx="4860">
                  <c:v>2.6635795322991433</c:v>
                </c:pt>
                <c:pt idx="4861">
                  <c:v>2.6641963872163039</c:v>
                </c:pt>
                <c:pt idx="4862">
                  <c:v>2.6641963872163039</c:v>
                </c:pt>
                <c:pt idx="4863">
                  <c:v>2.6636574074074071</c:v>
                </c:pt>
                <c:pt idx="4864">
                  <c:v>2.6636574074074071</c:v>
                </c:pt>
                <c:pt idx="4865">
                  <c:v>2.6638110673767073</c:v>
                </c:pt>
                <c:pt idx="4866">
                  <c:v>2.6637332098193607</c:v>
                </c:pt>
                <c:pt idx="4867">
                  <c:v>2.6635795322991433</c:v>
                </c:pt>
                <c:pt idx="4868">
                  <c:v>2.6629629629629625</c:v>
                </c:pt>
                <c:pt idx="4869">
                  <c:v>2.6639647985178327</c:v>
                </c:pt>
                <c:pt idx="4870">
                  <c:v>2.6635795322991433</c:v>
                </c:pt>
                <c:pt idx="4871">
                  <c:v>2.6641963872163039</c:v>
                </c:pt>
                <c:pt idx="4872">
                  <c:v>2.6640424172262098</c:v>
                </c:pt>
                <c:pt idx="4873">
                  <c:v>2.6638110673767073</c:v>
                </c:pt>
                <c:pt idx="4874">
                  <c:v>2.6640424172262098</c:v>
                </c:pt>
                <c:pt idx="4875">
                  <c:v>2.6636574074074071</c:v>
                </c:pt>
                <c:pt idx="4876">
                  <c:v>2.6626561776955109</c:v>
                </c:pt>
                <c:pt idx="4877">
                  <c:v>2.6623496762257166</c:v>
                </c:pt>
                <c:pt idx="4878">
                  <c:v>2.6617341040462423</c:v>
                </c:pt>
                <c:pt idx="4879">
                  <c:v>2.6625028915105253</c:v>
                </c:pt>
                <c:pt idx="4880">
                  <c:v>2.6625028915105253</c:v>
                </c:pt>
                <c:pt idx="4881">
                  <c:v>2.6622715706685174</c:v>
                </c:pt>
                <c:pt idx="4882">
                  <c:v>2.6622715706685174</c:v>
                </c:pt>
                <c:pt idx="4883">
                  <c:v>2.6629655331945408</c:v>
                </c:pt>
                <c:pt idx="4884">
                  <c:v>2.6633503007866728</c:v>
                </c:pt>
                <c:pt idx="4885">
                  <c:v>2.6630409627401064</c:v>
                </c:pt>
                <c:pt idx="4886">
                  <c:v>2.6628093496875724</c:v>
                </c:pt>
                <c:pt idx="4887">
                  <c:v>2.6624248033317905</c:v>
                </c:pt>
                <c:pt idx="4888">
                  <c:v>2.6625781069196943</c:v>
                </c:pt>
                <c:pt idx="4889">
                  <c:v>2.6629629629629625</c:v>
                </c:pt>
                <c:pt idx="4890">
                  <c:v>2.6629629629629625</c:v>
                </c:pt>
                <c:pt idx="4891">
                  <c:v>2.6631944444444442</c:v>
                </c:pt>
                <c:pt idx="4892">
                  <c:v>2.6636574074074071</c:v>
                </c:pt>
                <c:pt idx="4893">
                  <c:v>2.6635795322991433</c:v>
                </c:pt>
                <c:pt idx="4894">
                  <c:v>2.6635795322991433</c:v>
                </c:pt>
                <c:pt idx="4895">
                  <c:v>2.6638110673767073</c:v>
                </c:pt>
                <c:pt idx="4896">
                  <c:v>2.6638110673767073</c:v>
                </c:pt>
                <c:pt idx="4897">
                  <c:v>2.6638110673767073</c:v>
                </c:pt>
                <c:pt idx="4898">
                  <c:v>2.662809349687572</c:v>
                </c:pt>
                <c:pt idx="4899">
                  <c:v>2.6631944444444442</c:v>
                </c:pt>
                <c:pt idx="4900">
                  <c:v>2.6638110673767073</c:v>
                </c:pt>
                <c:pt idx="4901">
                  <c:v>2.6638110673767073</c:v>
                </c:pt>
                <c:pt idx="4902">
                  <c:v>2.6634257407407405</c:v>
                </c:pt>
                <c:pt idx="4903">
                  <c:v>2.6628875520592317</c:v>
                </c:pt>
                <c:pt idx="4904">
                  <c:v>2.6631970390932223</c:v>
                </c:pt>
                <c:pt idx="4905">
                  <c:v>2.6629655331945408</c:v>
                </c:pt>
                <c:pt idx="4906">
                  <c:v>2.6627342123525333</c:v>
                </c:pt>
                <c:pt idx="4907">
                  <c:v>2.6622715706685174</c:v>
                </c:pt>
                <c:pt idx="4908">
                  <c:v>2.6626561776955109</c:v>
                </c:pt>
                <c:pt idx="4909">
                  <c:v>2.6626561776955109</c:v>
                </c:pt>
                <c:pt idx="4910">
                  <c:v>2.6622715706685174</c:v>
                </c:pt>
                <c:pt idx="4911">
                  <c:v>2.6618871415356153</c:v>
                </c:pt>
                <c:pt idx="4912">
                  <c:v>2.661965502890173</c:v>
                </c:pt>
                <c:pt idx="4913">
                  <c:v>2.6624277456647394</c:v>
                </c:pt>
                <c:pt idx="4914">
                  <c:v>2.661965502890173</c:v>
                </c:pt>
                <c:pt idx="4915">
                  <c:v>2.6624277456647394</c:v>
                </c:pt>
                <c:pt idx="4916">
                  <c:v>2.6630434782608692</c:v>
                </c:pt>
                <c:pt idx="4917">
                  <c:v>2.6631970390932223</c:v>
                </c:pt>
                <c:pt idx="4918">
                  <c:v>2.6635038185605184</c:v>
                </c:pt>
                <c:pt idx="4919">
                  <c:v>2.6643518518518516</c:v>
                </c:pt>
                <c:pt idx="4920">
                  <c:v>2.6641981022911363</c:v>
                </c:pt>
                <c:pt idx="4921">
                  <c:v>2.6635038185605184</c:v>
                </c:pt>
                <c:pt idx="4922">
                  <c:v>2.6632723906503122</c:v>
                </c:pt>
                <c:pt idx="4923">
                  <c:v>2.6639666743809305</c:v>
                </c:pt>
                <c:pt idx="4924">
                  <c:v>2.66412037037037</c:v>
                </c:pt>
                <c:pt idx="4925">
                  <c:v>2.6635816751503931</c:v>
                </c:pt>
                <c:pt idx="4926">
                  <c:v>2.6634281748785567</c:v>
                </c:pt>
                <c:pt idx="4927">
                  <c:v>2.6628122109158188</c:v>
                </c:pt>
                <c:pt idx="4928">
                  <c:v>2.6632747456059205</c:v>
                </c:pt>
                <c:pt idx="4929">
                  <c:v>2.6634281748785567</c:v>
                </c:pt>
                <c:pt idx="4930">
                  <c:v>2.6627342123525333</c:v>
                </c:pt>
                <c:pt idx="4931">
                  <c:v>2.6621184088806658</c:v>
                </c:pt>
                <c:pt idx="4932">
                  <c:v>2.6623496762257166</c:v>
                </c:pt>
                <c:pt idx="4933">
                  <c:v>2.6627342123525333</c:v>
                </c:pt>
                <c:pt idx="4934">
                  <c:v>2.6626561776955109</c:v>
                </c:pt>
                <c:pt idx="4935">
                  <c:v>2.6628093496875724</c:v>
                </c:pt>
                <c:pt idx="4936">
                  <c:v>2.6629629629629625</c:v>
                </c:pt>
                <c:pt idx="4937">
                  <c:v>2.663347997221579</c:v>
                </c:pt>
                <c:pt idx="4938">
                  <c:v>2.6635795322991433</c:v>
                </c:pt>
                <c:pt idx="4939">
                  <c:v>2.6629629629629625</c:v>
                </c:pt>
                <c:pt idx="4940">
                  <c:v>2.663347997221579</c:v>
                </c:pt>
                <c:pt idx="4941">
                  <c:v>2.6631944444444442</c:v>
                </c:pt>
                <c:pt idx="4942">
                  <c:v>2.6636574074074071</c:v>
                </c:pt>
                <c:pt idx="4943">
                  <c:v>2.6636574074074071</c:v>
                </c:pt>
                <c:pt idx="4944">
                  <c:v>2.664274137531836</c:v>
                </c:pt>
                <c:pt idx="4945">
                  <c:v>2.6636574074074071</c:v>
                </c:pt>
                <c:pt idx="4946">
                  <c:v>2.6631944444444442</c:v>
                </c:pt>
                <c:pt idx="4947">
                  <c:v>2.6630409627401064</c:v>
                </c:pt>
                <c:pt idx="4948">
                  <c:v>2.6634257407407405</c:v>
                </c:pt>
                <c:pt idx="4949">
                  <c:v>2.6630409627401064</c:v>
                </c:pt>
                <c:pt idx="4950">
                  <c:v>2.6624248033317905</c:v>
                </c:pt>
                <c:pt idx="4951">
                  <c:v>2.6630409627401064</c:v>
                </c:pt>
                <c:pt idx="4952">
                  <c:v>2.6628875520592317</c:v>
                </c:pt>
                <c:pt idx="4953">
                  <c:v>2.6621184088806658</c:v>
                </c:pt>
                <c:pt idx="4954">
                  <c:v>2.6627342123525333</c:v>
                </c:pt>
                <c:pt idx="4955">
                  <c:v>2.6628875520592317</c:v>
                </c:pt>
                <c:pt idx="4956">
                  <c:v>2.6628093496875724</c:v>
                </c:pt>
                <c:pt idx="4957">
                  <c:v>2.6628093496875724</c:v>
                </c:pt>
                <c:pt idx="4958">
                  <c:v>2.6628093496875724</c:v>
                </c:pt>
                <c:pt idx="4959">
                  <c:v>2.6621932438685794</c:v>
                </c:pt>
                <c:pt idx="4960">
                  <c:v>2.6622715706685174</c:v>
                </c:pt>
                <c:pt idx="4961">
                  <c:v>2.661655874190564</c:v>
                </c:pt>
                <c:pt idx="4962">
                  <c:v>2.6621932438685794</c:v>
                </c:pt>
                <c:pt idx="4963">
                  <c:v>2.6624248033317905</c:v>
                </c:pt>
                <c:pt idx="4964">
                  <c:v>2.6622715706685174</c:v>
                </c:pt>
                <c:pt idx="4965">
                  <c:v>2.6625028915105253</c:v>
                </c:pt>
                <c:pt idx="4966">
                  <c:v>2.6628875520592317</c:v>
                </c:pt>
                <c:pt idx="4967">
                  <c:v>2.6636574074074071</c:v>
                </c:pt>
                <c:pt idx="4968">
                  <c:v>2.6636574074074071</c:v>
                </c:pt>
                <c:pt idx="4969">
                  <c:v>2.6634257407407405</c:v>
                </c:pt>
                <c:pt idx="4970">
                  <c:v>2.6638110673767073</c:v>
                </c:pt>
                <c:pt idx="4971">
                  <c:v>2.6634257407407405</c:v>
                </c:pt>
                <c:pt idx="4972">
                  <c:v>2.6628093496875724</c:v>
                </c:pt>
                <c:pt idx="4973">
                  <c:v>2.6626561776955109</c:v>
                </c:pt>
                <c:pt idx="4974">
                  <c:v>2.6628875520592317</c:v>
                </c:pt>
                <c:pt idx="4975">
                  <c:v>2.6623496762257166</c:v>
                </c:pt>
                <c:pt idx="4976">
                  <c:v>2.6627342123525333</c:v>
                </c:pt>
                <c:pt idx="4977">
                  <c:v>2.6628875520592317</c:v>
                </c:pt>
                <c:pt idx="4978">
                  <c:v>2.6624248033317905</c:v>
                </c:pt>
                <c:pt idx="4979">
                  <c:v>2.6626561776955109</c:v>
                </c:pt>
                <c:pt idx="4980">
                  <c:v>2.6625028915105253</c:v>
                </c:pt>
                <c:pt idx="4981">
                  <c:v>2.6625028915105253</c:v>
                </c:pt>
                <c:pt idx="4982">
                  <c:v>2.6622715706685174</c:v>
                </c:pt>
                <c:pt idx="4983">
                  <c:v>2.6625028915105253</c:v>
                </c:pt>
                <c:pt idx="4984">
                  <c:v>2.6622715706685174</c:v>
                </c:pt>
                <c:pt idx="4985">
                  <c:v>2.6624248033317905</c:v>
                </c:pt>
                <c:pt idx="4986">
                  <c:v>2.661655874190564</c:v>
                </c:pt>
                <c:pt idx="4987">
                  <c:v>2.6618871415356153</c:v>
                </c:pt>
                <c:pt idx="4988">
                  <c:v>2.6625028915105253</c:v>
                </c:pt>
                <c:pt idx="4989">
                  <c:v>2.6620402498265094</c:v>
                </c:pt>
                <c:pt idx="4990">
                  <c:v>2.6625028915105253</c:v>
                </c:pt>
                <c:pt idx="4991">
                  <c:v>2.6625028915105253</c:v>
                </c:pt>
                <c:pt idx="4992">
                  <c:v>2.6620402498265094</c:v>
                </c:pt>
                <c:pt idx="4993">
                  <c:v>2.6622715706685174</c:v>
                </c:pt>
                <c:pt idx="4994">
                  <c:v>2.6622715706685174</c:v>
                </c:pt>
                <c:pt idx="4995">
                  <c:v>2.6624248033317905</c:v>
                </c:pt>
                <c:pt idx="4996">
                  <c:v>2.6622715706685174</c:v>
                </c:pt>
                <c:pt idx="4997">
                  <c:v>2.6625028915105253</c:v>
                </c:pt>
                <c:pt idx="4998">
                  <c:v>2.6628093496875724</c:v>
                </c:pt>
                <c:pt idx="4999">
                  <c:v>2.6624999999999996</c:v>
                </c:pt>
                <c:pt idx="5000">
                  <c:v>2.6627314814814813</c:v>
                </c:pt>
                <c:pt idx="5001">
                  <c:v>2.6631164621440147</c:v>
                </c:pt>
                <c:pt idx="5002">
                  <c:v>2.6631944444444442</c:v>
                </c:pt>
                <c:pt idx="5003">
                  <c:v>2.6638110673767073</c:v>
                </c:pt>
                <c:pt idx="5004">
                  <c:v>2.6640424172262098</c:v>
                </c:pt>
                <c:pt idx="5005">
                  <c:v>2.6636574074074071</c:v>
                </c:pt>
                <c:pt idx="5006">
                  <c:v>2.6640424172262098</c:v>
                </c:pt>
                <c:pt idx="5007">
                  <c:v>2.6638110673767073</c:v>
                </c:pt>
                <c:pt idx="5008">
                  <c:v>2.6638110673767073</c:v>
                </c:pt>
                <c:pt idx="5009">
                  <c:v>2.6641963872163039</c:v>
                </c:pt>
                <c:pt idx="5010">
                  <c:v>2.6641963872163039</c:v>
                </c:pt>
                <c:pt idx="5011">
                  <c:v>2.6641963872163039</c:v>
                </c:pt>
                <c:pt idx="5012">
                  <c:v>2.6638110673767073</c:v>
                </c:pt>
                <c:pt idx="5013">
                  <c:v>2.6638110673767073</c:v>
                </c:pt>
                <c:pt idx="5014">
                  <c:v>2.6638110673767073</c:v>
                </c:pt>
                <c:pt idx="5015">
                  <c:v>2.6635016211208895</c:v>
                </c:pt>
                <c:pt idx="5016">
                  <c:v>2.6635016211208895</c:v>
                </c:pt>
                <c:pt idx="5017">
                  <c:v>2.6635016211208895</c:v>
                </c:pt>
                <c:pt idx="5018">
                  <c:v>2.6637332098193607</c:v>
                </c:pt>
                <c:pt idx="5019">
                  <c:v>2.6631164621440147</c:v>
                </c:pt>
                <c:pt idx="5020">
                  <c:v>2.6629629629629625</c:v>
                </c:pt>
                <c:pt idx="5021">
                  <c:v>2.6634257407407405</c:v>
                </c:pt>
                <c:pt idx="5022">
                  <c:v>2.6628093496875724</c:v>
                </c:pt>
                <c:pt idx="5023">
                  <c:v>2.6624248033317905</c:v>
                </c:pt>
                <c:pt idx="5024">
                  <c:v>2.6628093496875724</c:v>
                </c:pt>
                <c:pt idx="5025">
                  <c:v>2.6625781069196943</c:v>
                </c:pt>
                <c:pt idx="5026">
                  <c:v>2.6628093496875724</c:v>
                </c:pt>
                <c:pt idx="5027">
                  <c:v>2.6621932438685794</c:v>
                </c:pt>
                <c:pt idx="5028">
                  <c:v>2.6622715706685174</c:v>
                </c:pt>
                <c:pt idx="5029">
                  <c:v>2.6622715706685174</c:v>
                </c:pt>
                <c:pt idx="5030">
                  <c:v>2.6620402498265094</c:v>
                </c:pt>
                <c:pt idx="5031">
                  <c:v>2.6626561776955109</c:v>
                </c:pt>
                <c:pt idx="5032">
                  <c:v>2.6631189264229524</c:v>
                </c:pt>
                <c:pt idx="5033">
                  <c:v>2.6625028915105253</c:v>
                </c:pt>
                <c:pt idx="5034">
                  <c:v>2.6625028915105253</c:v>
                </c:pt>
                <c:pt idx="5035">
                  <c:v>2.6627342123525333</c:v>
                </c:pt>
                <c:pt idx="5036">
                  <c:v>2.6620402498265094</c:v>
                </c:pt>
                <c:pt idx="5037">
                  <c:v>2.6625028915105253</c:v>
                </c:pt>
                <c:pt idx="5038">
                  <c:v>2.6627342123525333</c:v>
                </c:pt>
                <c:pt idx="5039">
                  <c:v>2.6625028915105253</c:v>
                </c:pt>
                <c:pt idx="5040">
                  <c:v>2.6625811285846437</c:v>
                </c:pt>
                <c:pt idx="5041">
                  <c:v>2.6625811285846437</c:v>
                </c:pt>
                <c:pt idx="5042">
                  <c:v>2.6625028915105253</c:v>
                </c:pt>
                <c:pt idx="5043">
                  <c:v>2.6628875520592317</c:v>
                </c:pt>
                <c:pt idx="5044">
                  <c:v>2.6631189264229524</c:v>
                </c:pt>
                <c:pt idx="5045">
                  <c:v>2.6633503007866728</c:v>
                </c:pt>
                <c:pt idx="5046">
                  <c:v>2.6631189264229524</c:v>
                </c:pt>
                <c:pt idx="5047">
                  <c:v>2.6637352464707247</c:v>
                </c:pt>
                <c:pt idx="5048">
                  <c:v>2.6629655331945408</c:v>
                </c:pt>
                <c:pt idx="5049">
                  <c:v>2.6627342123525333</c:v>
                </c:pt>
                <c:pt idx="5050">
                  <c:v>2.6629655331945408</c:v>
                </c:pt>
                <c:pt idx="5051">
                  <c:v>2.6623496762257166</c:v>
                </c:pt>
                <c:pt idx="5052">
                  <c:v>2.6623496762257166</c:v>
                </c:pt>
                <c:pt idx="5053">
                  <c:v>2.6627342123525333</c:v>
                </c:pt>
                <c:pt idx="5054">
                  <c:v>2.6627342123525333</c:v>
                </c:pt>
                <c:pt idx="5055">
                  <c:v>2.6627342123525333</c:v>
                </c:pt>
                <c:pt idx="5056">
                  <c:v>2.6625028915105253</c:v>
                </c:pt>
                <c:pt idx="5057">
                  <c:v>2.6622715706685174</c:v>
                </c:pt>
                <c:pt idx="5058">
                  <c:v>2.6628122109158188</c:v>
                </c:pt>
                <c:pt idx="5059">
                  <c:v>2.6623496762257166</c:v>
                </c:pt>
                <c:pt idx="5060">
                  <c:v>2.6626561776955109</c:v>
                </c:pt>
                <c:pt idx="5061">
                  <c:v>2.6626561776955109</c:v>
                </c:pt>
                <c:pt idx="5062">
                  <c:v>2.6632723906503122</c:v>
                </c:pt>
                <c:pt idx="5063">
                  <c:v>2.6631944444444442</c:v>
                </c:pt>
                <c:pt idx="5064">
                  <c:v>2.6631944444444442</c:v>
                </c:pt>
                <c:pt idx="5065">
                  <c:v>2.6631944444444442</c:v>
                </c:pt>
                <c:pt idx="5066">
                  <c:v>2.6634257407407405</c:v>
                </c:pt>
                <c:pt idx="5067">
                  <c:v>2.6634257407407405</c:v>
                </c:pt>
                <c:pt idx="5068">
                  <c:v>2.6632723906503122</c:v>
                </c:pt>
                <c:pt idx="5069">
                  <c:v>2.6630409627401064</c:v>
                </c:pt>
                <c:pt idx="5070">
                  <c:v>2.6628093496875724</c:v>
                </c:pt>
                <c:pt idx="5071">
                  <c:v>2.6628875520592317</c:v>
                </c:pt>
                <c:pt idx="5072">
                  <c:v>2.6631189264229524</c:v>
                </c:pt>
                <c:pt idx="5073">
                  <c:v>2.6631189264229524</c:v>
                </c:pt>
                <c:pt idx="5074">
                  <c:v>2.6627342123525333</c:v>
                </c:pt>
                <c:pt idx="5075">
                  <c:v>2.6622715706685174</c:v>
                </c:pt>
                <c:pt idx="5076">
                  <c:v>2.6626561776955109</c:v>
                </c:pt>
                <c:pt idx="5077">
                  <c:v>2.6622715706685174</c:v>
                </c:pt>
                <c:pt idx="5078">
                  <c:v>2.6622715706685174</c:v>
                </c:pt>
                <c:pt idx="5079">
                  <c:v>2.6625811285846437</c:v>
                </c:pt>
                <c:pt idx="5080">
                  <c:v>2.6625811285846437</c:v>
                </c:pt>
                <c:pt idx="5081">
                  <c:v>2.6621184088806658</c:v>
                </c:pt>
                <c:pt idx="5082">
                  <c:v>2.6620402498265094</c:v>
                </c:pt>
                <c:pt idx="5083">
                  <c:v>2.6626561776955109</c:v>
                </c:pt>
                <c:pt idx="5084">
                  <c:v>2.6625781069196943</c:v>
                </c:pt>
                <c:pt idx="5085">
                  <c:v>2.6621152510992827</c:v>
                </c:pt>
                <c:pt idx="5086">
                  <c:v>2.6627314814814813</c:v>
                </c:pt>
                <c:pt idx="5087">
                  <c:v>2.6635016211208895</c:v>
                </c:pt>
                <c:pt idx="5088">
                  <c:v>2.6635016211208895</c:v>
                </c:pt>
                <c:pt idx="5089">
                  <c:v>2.6635016211208895</c:v>
                </c:pt>
                <c:pt idx="5090">
                  <c:v>2.6631164621440147</c:v>
                </c:pt>
                <c:pt idx="5091">
                  <c:v>2.6627314814814813</c:v>
                </c:pt>
                <c:pt idx="5092">
                  <c:v>2.6623466790094885</c:v>
                </c:pt>
                <c:pt idx="5093">
                  <c:v>2.6619620546043494</c:v>
                </c:pt>
                <c:pt idx="5094">
                  <c:v>2.6630409627401064</c:v>
                </c:pt>
                <c:pt idx="5095">
                  <c:v>2.6630409627401064</c:v>
                </c:pt>
                <c:pt idx="5096">
                  <c:v>2.663347997221579</c:v>
                </c:pt>
                <c:pt idx="5097">
                  <c:v>2.6625781069196939</c:v>
                </c:pt>
                <c:pt idx="5098">
                  <c:v>2.6638110673767073</c:v>
                </c:pt>
                <c:pt idx="5099">
                  <c:v>2.6639647985178327</c:v>
                </c:pt>
                <c:pt idx="5100">
                  <c:v>2.6641963872163039</c:v>
                </c:pt>
                <c:pt idx="5101">
                  <c:v>2.6638110673767073</c:v>
                </c:pt>
                <c:pt idx="5102">
                  <c:v>2.6640424172262098</c:v>
                </c:pt>
                <c:pt idx="5103">
                  <c:v>2.664274137531836</c:v>
                </c:pt>
                <c:pt idx="5104">
                  <c:v>2.6638110673767073</c:v>
                </c:pt>
                <c:pt idx="5105">
                  <c:v>2.663347997221579</c:v>
                </c:pt>
                <c:pt idx="5106">
                  <c:v>2.6635795322991433</c:v>
                </c:pt>
                <c:pt idx="5107">
                  <c:v>2.6637332098193607</c:v>
                </c:pt>
                <c:pt idx="5108">
                  <c:v>2.6637332098193607</c:v>
                </c:pt>
                <c:pt idx="5109">
                  <c:v>2.6623466790094885</c:v>
                </c:pt>
                <c:pt idx="5110">
                  <c:v>2.6624248033317905</c:v>
                </c:pt>
                <c:pt idx="5111">
                  <c:v>2.6624248033317905</c:v>
                </c:pt>
                <c:pt idx="5112">
                  <c:v>2.6621932438685794</c:v>
                </c:pt>
                <c:pt idx="5113">
                  <c:v>2.6625781069196943</c:v>
                </c:pt>
                <c:pt idx="5114">
                  <c:v>2.6625781069196943</c:v>
                </c:pt>
                <c:pt idx="5115">
                  <c:v>2.663347997221579</c:v>
                </c:pt>
                <c:pt idx="5116">
                  <c:v>2.6631164621440147</c:v>
                </c:pt>
                <c:pt idx="5117">
                  <c:v>2.6632700324224174</c:v>
                </c:pt>
                <c:pt idx="5118">
                  <c:v>2.6636551308779244</c:v>
                </c:pt>
                <c:pt idx="5119">
                  <c:v>2.6635016211208895</c:v>
                </c:pt>
                <c:pt idx="5120">
                  <c:v>2.6627314814814813</c:v>
                </c:pt>
                <c:pt idx="5121">
                  <c:v>2.6624999999999996</c:v>
                </c:pt>
                <c:pt idx="5122">
                  <c:v>2.6625781069196943</c:v>
                </c:pt>
                <c:pt idx="5123">
                  <c:v>2.6622715706685174</c:v>
                </c:pt>
                <c:pt idx="5124">
                  <c:v>2.6628093496875724</c:v>
                </c:pt>
                <c:pt idx="5125">
                  <c:v>2.6639647985178327</c:v>
                </c:pt>
                <c:pt idx="5126">
                  <c:v>2.6641186008802409</c:v>
                </c:pt>
                <c:pt idx="5127">
                  <c:v>2.6637332098193607</c:v>
                </c:pt>
                <c:pt idx="5128">
                  <c:v>2.6635016211208895</c:v>
                </c:pt>
                <c:pt idx="5129">
                  <c:v>2.663347997221579</c:v>
                </c:pt>
                <c:pt idx="5130">
                  <c:v>2.6630409627401064</c:v>
                </c:pt>
                <c:pt idx="5131">
                  <c:v>2.6619620546043494</c:v>
                </c:pt>
                <c:pt idx="5132">
                  <c:v>2.6621152510992827</c:v>
                </c:pt>
                <c:pt idx="5133">
                  <c:v>2.6621152510992827</c:v>
                </c:pt>
                <c:pt idx="5134">
                  <c:v>2.6627314814814813</c:v>
                </c:pt>
                <c:pt idx="5135">
                  <c:v>2.6624999999999996</c:v>
                </c:pt>
                <c:pt idx="5136">
                  <c:v>2.6631164621440147</c:v>
                </c:pt>
                <c:pt idx="5137">
                  <c:v>2.6631944444444442</c:v>
                </c:pt>
                <c:pt idx="5138">
                  <c:v>2.6640424172262098</c:v>
                </c:pt>
                <c:pt idx="5139">
                  <c:v>2.6638110673767073</c:v>
                </c:pt>
                <c:pt idx="5140">
                  <c:v>2.6635795322991433</c:v>
                </c:pt>
                <c:pt idx="5141">
                  <c:v>2.6631944444444442</c:v>
                </c:pt>
                <c:pt idx="5142">
                  <c:v>2.6631944444444442</c:v>
                </c:pt>
                <c:pt idx="5143">
                  <c:v>2.6631944444444442</c:v>
                </c:pt>
                <c:pt idx="5144">
                  <c:v>2.6634257407407405</c:v>
                </c:pt>
                <c:pt idx="5145">
                  <c:v>2.6632723906503122</c:v>
                </c:pt>
                <c:pt idx="5146">
                  <c:v>2.6628875520592317</c:v>
                </c:pt>
                <c:pt idx="5147">
                  <c:v>2.6626561776955109</c:v>
                </c:pt>
                <c:pt idx="5148">
                  <c:v>2.6626561776955109</c:v>
                </c:pt>
                <c:pt idx="5149">
                  <c:v>2.6626561776955109</c:v>
                </c:pt>
                <c:pt idx="5150">
                  <c:v>2.6620402498265094</c:v>
                </c:pt>
                <c:pt idx="5151">
                  <c:v>2.6625781069196943</c:v>
                </c:pt>
                <c:pt idx="5152">
                  <c:v>2.6629629629629625</c:v>
                </c:pt>
                <c:pt idx="5153">
                  <c:v>2.663347997221579</c:v>
                </c:pt>
                <c:pt idx="5154">
                  <c:v>2.6637332098193607</c:v>
                </c:pt>
                <c:pt idx="5155">
                  <c:v>2.6643502432244612</c:v>
                </c:pt>
                <c:pt idx="5156">
                  <c:v>2.6639647985178327</c:v>
                </c:pt>
                <c:pt idx="5157">
                  <c:v>2.663347997221579</c:v>
                </c:pt>
                <c:pt idx="5158">
                  <c:v>2.6629629629629625</c:v>
                </c:pt>
                <c:pt idx="5159">
                  <c:v>2.6628093496875724</c:v>
                </c:pt>
                <c:pt idx="5160">
                  <c:v>2.6626561776955109</c:v>
                </c:pt>
                <c:pt idx="5161">
                  <c:v>2.6624248033317905</c:v>
                </c:pt>
                <c:pt idx="5162">
                  <c:v>2.6626561776955109</c:v>
                </c:pt>
                <c:pt idx="5163">
                  <c:v>2.6631189264229524</c:v>
                </c:pt>
                <c:pt idx="5164">
                  <c:v>2.6629629629629625</c:v>
                </c:pt>
                <c:pt idx="5165">
                  <c:v>2.6637332098193607</c:v>
                </c:pt>
                <c:pt idx="5166">
                  <c:v>2.6641963872163039</c:v>
                </c:pt>
                <c:pt idx="5167">
                  <c:v>2.6634257407407405</c:v>
                </c:pt>
                <c:pt idx="5168">
                  <c:v>2.6628875520592317</c:v>
                </c:pt>
                <c:pt idx="5169">
                  <c:v>2.6625028915105253</c:v>
                </c:pt>
                <c:pt idx="5170">
                  <c:v>2.6625028915105253</c:v>
                </c:pt>
                <c:pt idx="5171">
                  <c:v>2.6627342123525333</c:v>
                </c:pt>
                <c:pt idx="5172">
                  <c:v>2.6622715706685174</c:v>
                </c:pt>
                <c:pt idx="5173">
                  <c:v>2.6625028915105253</c:v>
                </c:pt>
                <c:pt idx="5174">
                  <c:v>2.6621184088806658</c:v>
                </c:pt>
                <c:pt idx="5175">
                  <c:v>2.6621184088806658</c:v>
                </c:pt>
                <c:pt idx="5176">
                  <c:v>2.6627342123525333</c:v>
                </c:pt>
                <c:pt idx="5177">
                  <c:v>2.6622715706685174</c:v>
                </c:pt>
                <c:pt idx="5178">
                  <c:v>2.6625028915105253</c:v>
                </c:pt>
                <c:pt idx="5179">
                  <c:v>2.6629655331945408</c:v>
                </c:pt>
                <c:pt idx="5180">
                  <c:v>2.6629655331945408</c:v>
                </c:pt>
                <c:pt idx="5181">
                  <c:v>2.6625028915105249</c:v>
                </c:pt>
                <c:pt idx="5182">
                  <c:v>2.6632723906503117</c:v>
                </c:pt>
                <c:pt idx="5183">
                  <c:v>2.66412037037037</c:v>
                </c:pt>
                <c:pt idx="5184">
                  <c:v>2.66412037037037</c:v>
                </c:pt>
                <c:pt idx="5185">
                  <c:v>2.6638888888888883</c:v>
                </c:pt>
                <c:pt idx="5186">
                  <c:v>2.6632723906503122</c:v>
                </c:pt>
                <c:pt idx="5187">
                  <c:v>2.6628093496875724</c:v>
                </c:pt>
                <c:pt idx="5188">
                  <c:v>2.6625028915105253</c:v>
                </c:pt>
                <c:pt idx="5189">
                  <c:v>2.6621184088806658</c:v>
                </c:pt>
                <c:pt idx="5190">
                  <c:v>2.6621184088806658</c:v>
                </c:pt>
                <c:pt idx="5191">
                  <c:v>2.6625028915105253</c:v>
                </c:pt>
                <c:pt idx="5192">
                  <c:v>2.6628875520592317</c:v>
                </c:pt>
                <c:pt idx="5193">
                  <c:v>2.6626561776955109</c:v>
                </c:pt>
                <c:pt idx="5194">
                  <c:v>2.6631189264229524</c:v>
                </c:pt>
                <c:pt idx="5195">
                  <c:v>2.6635816751503931</c:v>
                </c:pt>
                <c:pt idx="5196">
                  <c:v>2.6633503007866728</c:v>
                </c:pt>
                <c:pt idx="5197">
                  <c:v>2.6633503007866728</c:v>
                </c:pt>
                <c:pt idx="5198">
                  <c:v>2.6633503007866728</c:v>
                </c:pt>
                <c:pt idx="5199">
                  <c:v>2.6628875520592317</c:v>
                </c:pt>
                <c:pt idx="5200">
                  <c:v>2.6631189264229524</c:v>
                </c:pt>
                <c:pt idx="5201">
                  <c:v>2.6644297153436702</c:v>
                </c:pt>
                <c:pt idx="5202">
                  <c:v>2.6640444238778342</c:v>
                </c:pt>
                <c:pt idx="5203">
                  <c:v>2.6636594957205646</c:v>
                </c:pt>
                <c:pt idx="5204">
                  <c:v>2.6636594957205646</c:v>
                </c:pt>
                <c:pt idx="5205">
                  <c:v>2.6638132346136043</c:v>
                </c:pt>
                <c:pt idx="5206">
                  <c:v>2.6635038185605184</c:v>
                </c:pt>
                <c:pt idx="5207">
                  <c:v>2.6634257407407405</c:v>
                </c:pt>
                <c:pt idx="5208">
                  <c:v>2.6630409627401059</c:v>
                </c:pt>
                <c:pt idx="5209">
                  <c:v>2.6632723906503117</c:v>
                </c:pt>
                <c:pt idx="5210">
                  <c:v>2.6636574074074071</c:v>
                </c:pt>
                <c:pt idx="5211">
                  <c:v>2.6638888888888883</c:v>
                </c:pt>
                <c:pt idx="5212">
                  <c:v>2.6637352464707247</c:v>
                </c:pt>
                <c:pt idx="5213">
                  <c:v>2.6635038185605184</c:v>
                </c:pt>
                <c:pt idx="5214">
                  <c:v>2.66412037037037</c:v>
                </c:pt>
                <c:pt idx="5215">
                  <c:v>2.66412037037037</c:v>
                </c:pt>
                <c:pt idx="5216">
                  <c:v>2.6638888888888883</c:v>
                </c:pt>
                <c:pt idx="5217">
                  <c:v>2.6638888888888883</c:v>
                </c:pt>
                <c:pt idx="5218">
                  <c:v>2.6637352464707247</c:v>
                </c:pt>
                <c:pt idx="5219">
                  <c:v>2.6635038185605184</c:v>
                </c:pt>
                <c:pt idx="5220">
                  <c:v>2.6636574074074071</c:v>
                </c:pt>
                <c:pt idx="5221">
                  <c:v>2.6637352464707247</c:v>
                </c:pt>
                <c:pt idx="5222">
                  <c:v>2.6635038185605184</c:v>
                </c:pt>
                <c:pt idx="5223">
                  <c:v>2.6632723906503122</c:v>
                </c:pt>
                <c:pt idx="5224">
                  <c:v>2.6631189264229524</c:v>
                </c:pt>
                <c:pt idx="5225">
                  <c:v>2.6627342123525333</c:v>
                </c:pt>
                <c:pt idx="5226">
                  <c:v>2.6625028915105253</c:v>
                </c:pt>
                <c:pt idx="5227">
                  <c:v>2.6625028915105253</c:v>
                </c:pt>
                <c:pt idx="5228">
                  <c:v>2.6625028915105253</c:v>
                </c:pt>
                <c:pt idx="5229">
                  <c:v>2.6622715706685174</c:v>
                </c:pt>
                <c:pt idx="5230">
                  <c:v>2.6625028915105253</c:v>
                </c:pt>
                <c:pt idx="5231">
                  <c:v>2.6618871415356153</c:v>
                </c:pt>
                <c:pt idx="5232">
                  <c:v>2.6620402498265094</c:v>
                </c:pt>
                <c:pt idx="5233">
                  <c:v>2.6620402498265094</c:v>
                </c:pt>
                <c:pt idx="5234">
                  <c:v>2.6625028915105253</c:v>
                </c:pt>
                <c:pt idx="5235">
                  <c:v>2.6621184088806658</c:v>
                </c:pt>
                <c:pt idx="5236">
                  <c:v>2.6623496762257166</c:v>
                </c:pt>
                <c:pt idx="5237">
                  <c:v>2.6621965317919072</c:v>
                </c:pt>
                <c:pt idx="5238">
                  <c:v>2.6625811285846437</c:v>
                </c:pt>
                <c:pt idx="5239">
                  <c:v>2.6627342123525333</c:v>
                </c:pt>
                <c:pt idx="5240">
                  <c:v>2.6623496762257166</c:v>
                </c:pt>
                <c:pt idx="5241">
                  <c:v>2.6631189264229524</c:v>
                </c:pt>
                <c:pt idx="5242">
                  <c:v>2.6630409627401064</c:v>
                </c:pt>
                <c:pt idx="5243">
                  <c:v>2.6632723906503122</c:v>
                </c:pt>
                <c:pt idx="5244">
                  <c:v>2.6635038185605184</c:v>
                </c:pt>
                <c:pt idx="5245">
                  <c:v>2.6629655331945408</c:v>
                </c:pt>
                <c:pt idx="5246">
                  <c:v>2.6623496762257166</c:v>
                </c:pt>
                <c:pt idx="5247">
                  <c:v>2.6630434782608692</c:v>
                </c:pt>
                <c:pt idx="5248">
                  <c:v>2.6630434782608692</c:v>
                </c:pt>
                <c:pt idx="5249">
                  <c:v>2.6624277456647394</c:v>
                </c:pt>
                <c:pt idx="5250">
                  <c:v>2.662658959537572</c:v>
                </c:pt>
                <c:pt idx="5251">
                  <c:v>2.6622746185852981</c:v>
                </c:pt>
                <c:pt idx="5252">
                  <c:v>2.6625057790106332</c:v>
                </c:pt>
                <c:pt idx="5253">
                  <c:v>2.6624277456647394</c:v>
                </c:pt>
                <c:pt idx="5254">
                  <c:v>2.6625028915105253</c:v>
                </c:pt>
                <c:pt idx="5255">
                  <c:v>2.6626561776955109</c:v>
                </c:pt>
                <c:pt idx="5256">
                  <c:v>2.6626561776955109</c:v>
                </c:pt>
                <c:pt idx="5257">
                  <c:v>2.6626561776955109</c:v>
                </c:pt>
                <c:pt idx="5258">
                  <c:v>2.6635038185605184</c:v>
                </c:pt>
                <c:pt idx="5259">
                  <c:v>2.6636574074074071</c:v>
                </c:pt>
                <c:pt idx="5260">
                  <c:v>2.6640424172262098</c:v>
                </c:pt>
                <c:pt idx="5261">
                  <c:v>2.6643518518518516</c:v>
                </c:pt>
                <c:pt idx="5262">
                  <c:v>2.6645833333333329</c:v>
                </c:pt>
                <c:pt idx="5263">
                  <c:v>2.6637352464707247</c:v>
                </c:pt>
                <c:pt idx="5264">
                  <c:v>2.6635038185605184</c:v>
                </c:pt>
                <c:pt idx="5265">
                  <c:v>2.6632723906503122</c:v>
                </c:pt>
                <c:pt idx="5266">
                  <c:v>2.6627342123525333</c:v>
                </c:pt>
                <c:pt idx="5267">
                  <c:v>2.6623496762257166</c:v>
                </c:pt>
                <c:pt idx="5268">
                  <c:v>2.6629655331945408</c:v>
                </c:pt>
                <c:pt idx="5269">
                  <c:v>2.6629655331945408</c:v>
                </c:pt>
                <c:pt idx="5270">
                  <c:v>2.6627342123525333</c:v>
                </c:pt>
                <c:pt idx="5271">
                  <c:v>2.6628875520592317</c:v>
                </c:pt>
                <c:pt idx="5272">
                  <c:v>2.6626561776955109</c:v>
                </c:pt>
                <c:pt idx="5273">
                  <c:v>2.6620402498265094</c:v>
                </c:pt>
                <c:pt idx="5274">
                  <c:v>2.6625028915105253</c:v>
                </c:pt>
                <c:pt idx="5275">
                  <c:v>2.6618871415356153</c:v>
                </c:pt>
                <c:pt idx="5276">
                  <c:v>2.6625028915105253</c:v>
                </c:pt>
                <c:pt idx="5277">
                  <c:v>2.6625811285846437</c:v>
                </c:pt>
                <c:pt idx="5278">
                  <c:v>2.6633503007866728</c:v>
                </c:pt>
                <c:pt idx="5279">
                  <c:v>2.6637352464707247</c:v>
                </c:pt>
                <c:pt idx="5280">
                  <c:v>2.6637352464707247</c:v>
                </c:pt>
                <c:pt idx="5281">
                  <c:v>2.6633503007866728</c:v>
                </c:pt>
                <c:pt idx="5282">
                  <c:v>2.6630434782608692</c:v>
                </c:pt>
                <c:pt idx="5283">
                  <c:v>2.6622746185852981</c:v>
                </c:pt>
                <c:pt idx="5284">
                  <c:v>2.6620434581599635</c:v>
                </c:pt>
                <c:pt idx="5285">
                  <c:v>2.6618122977346279</c:v>
                </c:pt>
                <c:pt idx="5286">
                  <c:v>2.6624277456647394</c:v>
                </c:pt>
                <c:pt idx="5287">
                  <c:v>2.6621965317919072</c:v>
                </c:pt>
                <c:pt idx="5288">
                  <c:v>2.6618122977346279</c:v>
                </c:pt>
                <c:pt idx="5289">
                  <c:v>2.6621965317919072</c:v>
                </c:pt>
                <c:pt idx="5290">
                  <c:v>2.6628122109158188</c:v>
                </c:pt>
                <c:pt idx="5291">
                  <c:v>2.6621965317919072</c:v>
                </c:pt>
                <c:pt idx="5292">
                  <c:v>2.6621965317919072</c:v>
                </c:pt>
                <c:pt idx="5293">
                  <c:v>2.6623496762257166</c:v>
                </c:pt>
                <c:pt idx="5294">
                  <c:v>2.6625811285846437</c:v>
                </c:pt>
                <c:pt idx="5295">
                  <c:v>2.6628122109158188</c:v>
                </c:pt>
                <c:pt idx="5296">
                  <c:v>2.6625811285846437</c:v>
                </c:pt>
                <c:pt idx="5297">
                  <c:v>2.6625811285846437</c:v>
                </c:pt>
                <c:pt idx="5298">
                  <c:v>2.6620434581599635</c:v>
                </c:pt>
                <c:pt idx="5299">
                  <c:v>2.6624277456647394</c:v>
                </c:pt>
                <c:pt idx="5300">
                  <c:v>2.6627342123525333</c:v>
                </c:pt>
                <c:pt idx="5301">
                  <c:v>2.6633503007866728</c:v>
                </c:pt>
                <c:pt idx="5302">
                  <c:v>2.6635816751503931</c:v>
                </c:pt>
                <c:pt idx="5303">
                  <c:v>2.6638132346136043</c:v>
                </c:pt>
                <c:pt idx="5304">
                  <c:v>2.6639666743809305</c:v>
                </c:pt>
                <c:pt idx="5305">
                  <c:v>2.6637352464707247</c:v>
                </c:pt>
                <c:pt idx="5306">
                  <c:v>2.6635038185605184</c:v>
                </c:pt>
                <c:pt idx="5307">
                  <c:v>2.6635038185605184</c:v>
                </c:pt>
                <c:pt idx="5308">
                  <c:v>2.6639666743809305</c:v>
                </c:pt>
                <c:pt idx="5309">
                  <c:v>2.6635038185605184</c:v>
                </c:pt>
                <c:pt idx="5310">
                  <c:v>2.6631189264229524</c:v>
                </c:pt>
                <c:pt idx="5311">
                  <c:v>2.6631189264229524</c:v>
                </c:pt>
                <c:pt idx="5312">
                  <c:v>2.6629655331945408</c:v>
                </c:pt>
                <c:pt idx="5313">
                  <c:v>2.6625811285846437</c:v>
                </c:pt>
                <c:pt idx="5314">
                  <c:v>2.6625811285846437</c:v>
                </c:pt>
                <c:pt idx="5315">
                  <c:v>2.6628122109158188</c:v>
                </c:pt>
                <c:pt idx="5316">
                  <c:v>2.6628122109158188</c:v>
                </c:pt>
                <c:pt idx="5317">
                  <c:v>2.6621184088806658</c:v>
                </c:pt>
                <c:pt idx="5318">
                  <c:v>2.6625811285846437</c:v>
                </c:pt>
                <c:pt idx="5319">
                  <c:v>2.6621965317919072</c:v>
                </c:pt>
                <c:pt idx="5320">
                  <c:v>2.6620434581599635</c:v>
                </c:pt>
                <c:pt idx="5321">
                  <c:v>2.6624277456647394</c:v>
                </c:pt>
                <c:pt idx="5322">
                  <c:v>2.6625811285846437</c:v>
                </c:pt>
                <c:pt idx="5323">
                  <c:v>2.6621965317919072</c:v>
                </c:pt>
                <c:pt idx="5324">
                  <c:v>2.6628122109158188</c:v>
                </c:pt>
                <c:pt idx="5325">
                  <c:v>2.6625811285846437</c:v>
                </c:pt>
                <c:pt idx="5326">
                  <c:v>2.6625811285846437</c:v>
                </c:pt>
                <c:pt idx="5327">
                  <c:v>2.6625811285846437</c:v>
                </c:pt>
                <c:pt idx="5328">
                  <c:v>2.6627342123525333</c:v>
                </c:pt>
                <c:pt idx="5329">
                  <c:v>2.6623496762257166</c:v>
                </c:pt>
                <c:pt idx="5330">
                  <c:v>2.6623496762257166</c:v>
                </c:pt>
                <c:pt idx="5331">
                  <c:v>2.6629655331945408</c:v>
                </c:pt>
                <c:pt idx="5332">
                  <c:v>2.6625811285846437</c:v>
                </c:pt>
                <c:pt idx="5333">
                  <c:v>2.6621965317919072</c:v>
                </c:pt>
                <c:pt idx="5334">
                  <c:v>2.6623496762257166</c:v>
                </c:pt>
                <c:pt idx="5335">
                  <c:v>2.6625811285846437</c:v>
                </c:pt>
                <c:pt idx="5336">
                  <c:v>2.6629655331945408</c:v>
                </c:pt>
                <c:pt idx="5337">
                  <c:v>2.6632723906503122</c:v>
                </c:pt>
                <c:pt idx="5338">
                  <c:v>2.6631189264229524</c:v>
                </c:pt>
                <c:pt idx="5339">
                  <c:v>2.6635816751503931</c:v>
                </c:pt>
                <c:pt idx="5340">
                  <c:v>2.6638132346136043</c:v>
                </c:pt>
                <c:pt idx="5341">
                  <c:v>2.6638132346136043</c:v>
                </c:pt>
                <c:pt idx="5342">
                  <c:v>2.6638132346136043</c:v>
                </c:pt>
                <c:pt idx="5343">
                  <c:v>2.6641981022911363</c:v>
                </c:pt>
                <c:pt idx="5344">
                  <c:v>2.6635816751503931</c:v>
                </c:pt>
                <c:pt idx="5345">
                  <c:v>2.6629655331945408</c:v>
                </c:pt>
                <c:pt idx="5346">
                  <c:v>2.6627342123525333</c:v>
                </c:pt>
                <c:pt idx="5347">
                  <c:v>2.6627342123525333</c:v>
                </c:pt>
                <c:pt idx="5348">
                  <c:v>2.6621184088806658</c:v>
                </c:pt>
                <c:pt idx="5349">
                  <c:v>2.6623496762257166</c:v>
                </c:pt>
                <c:pt idx="5350">
                  <c:v>2.6621184088806658</c:v>
                </c:pt>
                <c:pt idx="5351">
                  <c:v>2.6625028915105253</c:v>
                </c:pt>
                <c:pt idx="5352">
                  <c:v>2.6622715706685174</c:v>
                </c:pt>
                <c:pt idx="5353">
                  <c:v>2.6622715706685174</c:v>
                </c:pt>
                <c:pt idx="5354">
                  <c:v>2.6622715706685174</c:v>
                </c:pt>
                <c:pt idx="5355">
                  <c:v>2.6622715706685174</c:v>
                </c:pt>
                <c:pt idx="5356">
                  <c:v>2.6620402498265094</c:v>
                </c:pt>
                <c:pt idx="5357">
                  <c:v>2.6627342123525333</c:v>
                </c:pt>
                <c:pt idx="5358">
                  <c:v>2.6625028915105253</c:v>
                </c:pt>
                <c:pt idx="5359">
                  <c:v>2.6625028915105253</c:v>
                </c:pt>
                <c:pt idx="5360">
                  <c:v>2.6622715706685174</c:v>
                </c:pt>
                <c:pt idx="5361">
                  <c:v>2.6621184088806658</c:v>
                </c:pt>
                <c:pt idx="5362">
                  <c:v>2.661965502890173</c:v>
                </c:pt>
                <c:pt idx="5363">
                  <c:v>2.6627342123525333</c:v>
                </c:pt>
                <c:pt idx="5364">
                  <c:v>2.6625028915105253</c:v>
                </c:pt>
                <c:pt idx="5365">
                  <c:v>2.6620402498265094</c:v>
                </c:pt>
                <c:pt idx="5366">
                  <c:v>2.6624248033317905</c:v>
                </c:pt>
                <c:pt idx="5367">
                  <c:v>2.6625028915105253</c:v>
                </c:pt>
                <c:pt idx="5368">
                  <c:v>2.6623496762257166</c:v>
                </c:pt>
                <c:pt idx="5369">
                  <c:v>2.6623496762257166</c:v>
                </c:pt>
                <c:pt idx="5370">
                  <c:v>2.661965502890173</c:v>
                </c:pt>
                <c:pt idx="5371">
                  <c:v>2.6618871415356153</c:v>
                </c:pt>
                <c:pt idx="5372">
                  <c:v>2.6625028915105253</c:v>
                </c:pt>
                <c:pt idx="5373">
                  <c:v>2.6625028915105253</c:v>
                </c:pt>
                <c:pt idx="5374">
                  <c:v>2.6622715706685174</c:v>
                </c:pt>
                <c:pt idx="5375">
                  <c:v>2.6623496762257166</c:v>
                </c:pt>
                <c:pt idx="5376">
                  <c:v>2.6629655331945408</c:v>
                </c:pt>
                <c:pt idx="5377">
                  <c:v>2.6631189264229524</c:v>
                </c:pt>
                <c:pt idx="5378">
                  <c:v>2.6628875520592317</c:v>
                </c:pt>
                <c:pt idx="5379">
                  <c:v>2.6623496762257166</c:v>
                </c:pt>
                <c:pt idx="5380">
                  <c:v>2.6629655331945408</c:v>
                </c:pt>
                <c:pt idx="5381">
                  <c:v>2.6631189264229524</c:v>
                </c:pt>
                <c:pt idx="5382">
                  <c:v>2.6633503007866728</c:v>
                </c:pt>
                <c:pt idx="5383">
                  <c:v>2.6623496762257166</c:v>
                </c:pt>
                <c:pt idx="5384">
                  <c:v>2.661965502890173</c:v>
                </c:pt>
                <c:pt idx="5385">
                  <c:v>2.6617341040462423</c:v>
                </c:pt>
                <c:pt idx="5386">
                  <c:v>2.6615811373092928</c:v>
                </c:pt>
                <c:pt idx="5387">
                  <c:v>2.6621965317919072</c:v>
                </c:pt>
                <c:pt idx="5388">
                  <c:v>2.6623496762257166</c:v>
                </c:pt>
                <c:pt idx="5389">
                  <c:v>2.6629655331945408</c:v>
                </c:pt>
                <c:pt idx="5390">
                  <c:v>2.6629655331945408</c:v>
                </c:pt>
                <c:pt idx="5391">
                  <c:v>2.6621184088806658</c:v>
                </c:pt>
                <c:pt idx="5392">
                  <c:v>2.6625811285846437</c:v>
                </c:pt>
                <c:pt idx="5393">
                  <c:v>2.6625811285846437</c:v>
                </c:pt>
                <c:pt idx="5394">
                  <c:v>2.6627342123525333</c:v>
                </c:pt>
                <c:pt idx="5395">
                  <c:v>2.6625028915105253</c:v>
                </c:pt>
                <c:pt idx="5396">
                  <c:v>2.6626561776955109</c:v>
                </c:pt>
                <c:pt idx="5397">
                  <c:v>2.6621932438685794</c:v>
                </c:pt>
                <c:pt idx="5398">
                  <c:v>2.6621932438685794</c:v>
                </c:pt>
                <c:pt idx="5399">
                  <c:v>2.6626561776955109</c:v>
                </c:pt>
                <c:pt idx="5400">
                  <c:v>2.6627342123525333</c:v>
                </c:pt>
                <c:pt idx="5401">
                  <c:v>2.6626561776955109</c:v>
                </c:pt>
                <c:pt idx="5402">
                  <c:v>2.6628875520592317</c:v>
                </c:pt>
                <c:pt idx="5403">
                  <c:v>2.6635038185605184</c:v>
                </c:pt>
                <c:pt idx="5404">
                  <c:v>2.6638888888888883</c:v>
                </c:pt>
                <c:pt idx="5405">
                  <c:v>2.6636574074074071</c:v>
                </c:pt>
                <c:pt idx="5406">
                  <c:v>2.6638110673767073</c:v>
                </c:pt>
                <c:pt idx="5407">
                  <c:v>2.6638110673767073</c:v>
                </c:pt>
                <c:pt idx="5408">
                  <c:v>2.6624248033317905</c:v>
                </c:pt>
                <c:pt idx="5409">
                  <c:v>2.6622715706685165</c:v>
                </c:pt>
                <c:pt idx="5410">
                  <c:v>2.6632723906503122</c:v>
                </c:pt>
                <c:pt idx="5411">
                  <c:v>2.6635038185605184</c:v>
                </c:pt>
                <c:pt idx="5412">
                  <c:v>2.6632723906503122</c:v>
                </c:pt>
                <c:pt idx="5413">
                  <c:v>2.6634257407407405</c:v>
                </c:pt>
                <c:pt idx="5414">
                  <c:v>2.6635038185605184</c:v>
                </c:pt>
                <c:pt idx="5415">
                  <c:v>2.6631189264229524</c:v>
                </c:pt>
                <c:pt idx="5416">
                  <c:v>2.6632723906503117</c:v>
                </c:pt>
                <c:pt idx="5417">
                  <c:v>2.6636574074074071</c:v>
                </c:pt>
                <c:pt idx="5418">
                  <c:v>2.6640424172262098</c:v>
                </c:pt>
                <c:pt idx="5419">
                  <c:v>2.664274137531836</c:v>
                </c:pt>
                <c:pt idx="5420">
                  <c:v>2.66412037037037</c:v>
                </c:pt>
                <c:pt idx="5421">
                  <c:v>2.6635038185605175</c:v>
                </c:pt>
                <c:pt idx="5422">
                  <c:v>2.6635038185605184</c:v>
                </c:pt>
                <c:pt idx="5423">
                  <c:v>2.6633503007866728</c:v>
                </c:pt>
                <c:pt idx="5424">
                  <c:v>2.6637352464707247</c:v>
                </c:pt>
                <c:pt idx="5425">
                  <c:v>2.6631970390932223</c:v>
                </c:pt>
                <c:pt idx="5426">
                  <c:v>2.6630434782608692</c:v>
                </c:pt>
                <c:pt idx="5427">
                  <c:v>2.6630434782608692</c:v>
                </c:pt>
                <c:pt idx="5428">
                  <c:v>2.6629655331945408</c:v>
                </c:pt>
                <c:pt idx="5429">
                  <c:v>2.6633503007866728</c:v>
                </c:pt>
                <c:pt idx="5430">
                  <c:v>2.6633503007866728</c:v>
                </c:pt>
                <c:pt idx="5431">
                  <c:v>2.6637352464707247</c:v>
                </c:pt>
                <c:pt idx="5432">
                  <c:v>2.6638888888888883</c:v>
                </c:pt>
                <c:pt idx="5433">
                  <c:v>2.664274137531836</c:v>
                </c:pt>
                <c:pt idx="5434">
                  <c:v>2.664274137531836</c:v>
                </c:pt>
                <c:pt idx="5435">
                  <c:v>2.6636574074074071</c:v>
                </c:pt>
                <c:pt idx="5436">
                  <c:v>2.662809349687572</c:v>
                </c:pt>
                <c:pt idx="5437">
                  <c:v>2.6638110673767073</c:v>
                </c:pt>
                <c:pt idx="5438">
                  <c:v>2.664274137531836</c:v>
                </c:pt>
                <c:pt idx="5439">
                  <c:v>2.6638888888888883</c:v>
                </c:pt>
                <c:pt idx="5440">
                  <c:v>2.6628875520592317</c:v>
                </c:pt>
                <c:pt idx="5441">
                  <c:v>2.6631970390932218</c:v>
                </c:pt>
                <c:pt idx="5442">
                  <c:v>2.6629655331945403</c:v>
                </c:pt>
                <c:pt idx="5443">
                  <c:v>2.6635816751503931</c:v>
                </c:pt>
                <c:pt idx="5444">
                  <c:v>2.6637352464707247</c:v>
                </c:pt>
                <c:pt idx="5445">
                  <c:v>2.6639666743809305</c:v>
                </c:pt>
                <c:pt idx="5446">
                  <c:v>2.6638132346136043</c:v>
                </c:pt>
                <c:pt idx="5447">
                  <c:v>2.6635816751503931</c:v>
                </c:pt>
                <c:pt idx="5448">
                  <c:v>2.6631970390932223</c:v>
                </c:pt>
                <c:pt idx="5449">
                  <c:v>2.6625811285846437</c:v>
                </c:pt>
                <c:pt idx="5450">
                  <c:v>2.6623496762257166</c:v>
                </c:pt>
                <c:pt idx="5451">
                  <c:v>2.662658959537572</c:v>
                </c:pt>
                <c:pt idx="5452">
                  <c:v>2.6625057790106332</c:v>
                </c:pt>
                <c:pt idx="5453">
                  <c:v>2.6622746185852981</c:v>
                </c:pt>
                <c:pt idx="5454">
                  <c:v>2.6628122109158188</c:v>
                </c:pt>
                <c:pt idx="5455">
                  <c:v>2.661965502890173</c:v>
                </c:pt>
                <c:pt idx="5456">
                  <c:v>2.661965502890173</c:v>
                </c:pt>
                <c:pt idx="5457">
                  <c:v>2.6617341040462423</c:v>
                </c:pt>
                <c:pt idx="5458">
                  <c:v>2.6625811285846437</c:v>
                </c:pt>
                <c:pt idx="5459">
                  <c:v>2.661965502890173</c:v>
                </c:pt>
                <c:pt idx="5460">
                  <c:v>2.6623496762257166</c:v>
                </c:pt>
                <c:pt idx="5461">
                  <c:v>2.6623496762257166</c:v>
                </c:pt>
                <c:pt idx="5462">
                  <c:v>2.6621965317919072</c:v>
                </c:pt>
                <c:pt idx="5463">
                  <c:v>2.6625811285846437</c:v>
                </c:pt>
                <c:pt idx="5464">
                  <c:v>2.6627342123525333</c:v>
                </c:pt>
                <c:pt idx="5465">
                  <c:v>2.6625028915105253</c:v>
                </c:pt>
                <c:pt idx="5466">
                  <c:v>2.6629655331945408</c:v>
                </c:pt>
                <c:pt idx="5467">
                  <c:v>2.6627342123525333</c:v>
                </c:pt>
                <c:pt idx="5468">
                  <c:v>2.6629655331945408</c:v>
                </c:pt>
                <c:pt idx="5469">
                  <c:v>2.6623496762257166</c:v>
                </c:pt>
                <c:pt idx="5470">
                  <c:v>2.6621965317919072</c:v>
                </c:pt>
                <c:pt idx="5471">
                  <c:v>2.6620434581599635</c:v>
                </c:pt>
                <c:pt idx="5472">
                  <c:v>2.6620434581599635</c:v>
                </c:pt>
                <c:pt idx="5473">
                  <c:v>2.6621965317919072</c:v>
                </c:pt>
                <c:pt idx="5474">
                  <c:v>2.6624277456647394</c:v>
                </c:pt>
                <c:pt idx="5475">
                  <c:v>2.6624277456647394</c:v>
                </c:pt>
                <c:pt idx="5476">
                  <c:v>2.6624277456647394</c:v>
                </c:pt>
                <c:pt idx="5477">
                  <c:v>2.6621965317919072</c:v>
                </c:pt>
                <c:pt idx="5478">
                  <c:v>2.6629655331945408</c:v>
                </c:pt>
                <c:pt idx="5479">
                  <c:v>2.6625811285846437</c:v>
                </c:pt>
                <c:pt idx="5480">
                  <c:v>2.6636594957205646</c:v>
                </c:pt>
                <c:pt idx="5481">
                  <c:v>2.6634281748785567</c:v>
                </c:pt>
                <c:pt idx="5482">
                  <c:v>2.6635816751503931</c:v>
                </c:pt>
                <c:pt idx="5483">
                  <c:v>2.6632723906503122</c:v>
                </c:pt>
                <c:pt idx="5484">
                  <c:v>2.6636574074074071</c:v>
                </c:pt>
                <c:pt idx="5485">
                  <c:v>2.6638888888888883</c:v>
                </c:pt>
                <c:pt idx="5486">
                  <c:v>2.6635038185605184</c:v>
                </c:pt>
                <c:pt idx="5487">
                  <c:v>2.6627342123525324</c:v>
                </c:pt>
                <c:pt idx="5488">
                  <c:v>2.6627342123525324</c:v>
                </c:pt>
                <c:pt idx="5489">
                  <c:v>2.6633503007866728</c:v>
                </c:pt>
                <c:pt idx="5490">
                  <c:v>2.6638132346136043</c:v>
                </c:pt>
                <c:pt idx="5491">
                  <c:v>2.6638132346136043</c:v>
                </c:pt>
                <c:pt idx="5492">
                  <c:v>2.6638132346136043</c:v>
                </c:pt>
                <c:pt idx="5493">
                  <c:v>2.6635816751503931</c:v>
                </c:pt>
                <c:pt idx="5494">
                  <c:v>2.6633503007866728</c:v>
                </c:pt>
                <c:pt idx="5495">
                  <c:v>2.6635816751503931</c:v>
                </c:pt>
                <c:pt idx="5496">
                  <c:v>2.6641981022911354</c:v>
                </c:pt>
                <c:pt idx="5497">
                  <c:v>2.6639666743809305</c:v>
                </c:pt>
                <c:pt idx="5498">
                  <c:v>2.6633503007866728</c:v>
                </c:pt>
                <c:pt idx="5499">
                  <c:v>2.6628875520592317</c:v>
                </c:pt>
                <c:pt idx="5500">
                  <c:v>2.66412037037037</c:v>
                </c:pt>
                <c:pt idx="5501">
                  <c:v>2.6628875520592317</c:v>
                </c:pt>
                <c:pt idx="5502">
                  <c:v>2.6627342123525333</c:v>
                </c:pt>
                <c:pt idx="5503">
                  <c:v>2.6629655331945408</c:v>
                </c:pt>
                <c:pt idx="5504">
                  <c:v>2.6628122109158188</c:v>
                </c:pt>
                <c:pt idx="5505">
                  <c:v>2.6628122109158188</c:v>
                </c:pt>
                <c:pt idx="5506">
                  <c:v>2.6618871415356153</c:v>
                </c:pt>
                <c:pt idx="5507">
                  <c:v>2.6631189264229524</c:v>
                </c:pt>
                <c:pt idx="5508">
                  <c:v>2.6628875520592317</c:v>
                </c:pt>
                <c:pt idx="5509">
                  <c:v>2.6638888888888883</c:v>
                </c:pt>
                <c:pt idx="5510">
                  <c:v>2.6636574074074071</c:v>
                </c:pt>
                <c:pt idx="5511">
                  <c:v>2.6634257407407405</c:v>
                </c:pt>
                <c:pt idx="5512">
                  <c:v>2.6630409627401059</c:v>
                </c:pt>
                <c:pt idx="5513">
                  <c:v>2.66412037037037</c:v>
                </c:pt>
                <c:pt idx="5514">
                  <c:v>2.6640444238778342</c:v>
                </c:pt>
                <c:pt idx="5515">
                  <c:v>2.6631970390932218</c:v>
                </c:pt>
                <c:pt idx="5516">
                  <c:v>2.6641981022911363</c:v>
                </c:pt>
                <c:pt idx="5517">
                  <c:v>2.6648148148148145</c:v>
                </c:pt>
                <c:pt idx="5518">
                  <c:v>2.6641981022911363</c:v>
                </c:pt>
                <c:pt idx="5519">
                  <c:v>2.6642757982415546</c:v>
                </c:pt>
                <c:pt idx="5520">
                  <c:v>2.6644297153436702</c:v>
                </c:pt>
                <c:pt idx="5521">
                  <c:v>2.6639666743809305</c:v>
                </c:pt>
                <c:pt idx="5522">
                  <c:v>2.6635816751503931</c:v>
                </c:pt>
                <c:pt idx="5523">
                  <c:v>2.6635816751503931</c:v>
                </c:pt>
                <c:pt idx="5524">
                  <c:v>2.6641981022911363</c:v>
                </c:pt>
                <c:pt idx="5525">
                  <c:v>2.6640444238778342</c:v>
                </c:pt>
                <c:pt idx="5526">
                  <c:v>2.6635816751503931</c:v>
                </c:pt>
                <c:pt idx="5527">
                  <c:v>2.6635816751503931</c:v>
                </c:pt>
                <c:pt idx="5528">
                  <c:v>2.6629655331945408</c:v>
                </c:pt>
                <c:pt idx="5529">
                  <c:v>2.6628875520592317</c:v>
                </c:pt>
                <c:pt idx="5530">
                  <c:v>2.6626561776955109</c:v>
                </c:pt>
                <c:pt idx="5531">
                  <c:v>2.6626561776955109</c:v>
                </c:pt>
                <c:pt idx="5532">
                  <c:v>2.6626561776955109</c:v>
                </c:pt>
                <c:pt idx="5533">
                  <c:v>2.6630409627401064</c:v>
                </c:pt>
                <c:pt idx="5534">
                  <c:v>2.6631189264229524</c:v>
                </c:pt>
                <c:pt idx="5535">
                  <c:v>2.6628875520592317</c:v>
                </c:pt>
                <c:pt idx="5536">
                  <c:v>2.6632723906503122</c:v>
                </c:pt>
                <c:pt idx="5537">
                  <c:v>2.6630409627401064</c:v>
                </c:pt>
                <c:pt idx="5538">
                  <c:v>2.6632723906503122</c:v>
                </c:pt>
                <c:pt idx="5539">
                  <c:v>2.6636574074074071</c:v>
                </c:pt>
                <c:pt idx="5540">
                  <c:v>2.6631944444444442</c:v>
                </c:pt>
                <c:pt idx="5541">
                  <c:v>2.6620402498265094</c:v>
                </c:pt>
                <c:pt idx="5542">
                  <c:v>2.6623496762257166</c:v>
                </c:pt>
                <c:pt idx="5543">
                  <c:v>2.6628122109158188</c:v>
                </c:pt>
                <c:pt idx="5544">
                  <c:v>2.6618871415356153</c:v>
                </c:pt>
                <c:pt idx="5545">
                  <c:v>2.6618871415356153</c:v>
                </c:pt>
                <c:pt idx="5546">
                  <c:v>2.6621184088806658</c:v>
                </c:pt>
                <c:pt idx="5547">
                  <c:v>2.6622715706685174</c:v>
                </c:pt>
                <c:pt idx="5548">
                  <c:v>2.6622715706685174</c:v>
                </c:pt>
                <c:pt idx="5549">
                  <c:v>2.6623496762257166</c:v>
                </c:pt>
                <c:pt idx="5550">
                  <c:v>2.6627342123525333</c:v>
                </c:pt>
                <c:pt idx="5551">
                  <c:v>2.6627342123525333</c:v>
                </c:pt>
                <c:pt idx="5552">
                  <c:v>2.6625028915105253</c:v>
                </c:pt>
                <c:pt idx="5553">
                  <c:v>2.6627342123525333</c:v>
                </c:pt>
                <c:pt idx="5554">
                  <c:v>2.6623496762257166</c:v>
                </c:pt>
                <c:pt idx="5555">
                  <c:v>2.6621184088806658</c:v>
                </c:pt>
                <c:pt idx="5556">
                  <c:v>2.6625811285846437</c:v>
                </c:pt>
                <c:pt idx="5557">
                  <c:v>2.6634281748785567</c:v>
                </c:pt>
                <c:pt idx="5558">
                  <c:v>2.6625811285846437</c:v>
                </c:pt>
                <c:pt idx="5559">
                  <c:v>2.6617341040462423</c:v>
                </c:pt>
                <c:pt idx="5560">
                  <c:v>2.6625811285846437</c:v>
                </c:pt>
                <c:pt idx="5561">
                  <c:v>2.6627342123525333</c:v>
                </c:pt>
                <c:pt idx="5562">
                  <c:v>2.6620402498265094</c:v>
                </c:pt>
                <c:pt idx="5563">
                  <c:v>2.6625028915105253</c:v>
                </c:pt>
                <c:pt idx="5564">
                  <c:v>2.6625028915105253</c:v>
                </c:pt>
                <c:pt idx="5565">
                  <c:v>2.6621184088806658</c:v>
                </c:pt>
                <c:pt idx="5566">
                  <c:v>2.6627342123525333</c:v>
                </c:pt>
                <c:pt idx="5567">
                  <c:v>2.6623496762257166</c:v>
                </c:pt>
                <c:pt idx="5568">
                  <c:v>2.6623496762257166</c:v>
                </c:pt>
                <c:pt idx="5569">
                  <c:v>2.6621184088806658</c:v>
                </c:pt>
                <c:pt idx="5570">
                  <c:v>2.6623496762257166</c:v>
                </c:pt>
                <c:pt idx="5571">
                  <c:v>2.6621965317919072</c:v>
                </c:pt>
                <c:pt idx="5572">
                  <c:v>2.662658959537572</c:v>
                </c:pt>
                <c:pt idx="5573">
                  <c:v>2.6624277456647394</c:v>
                </c:pt>
                <c:pt idx="5574">
                  <c:v>2.6618122977346279</c:v>
                </c:pt>
                <c:pt idx="5575">
                  <c:v>2.6624277456647394</c:v>
                </c:pt>
                <c:pt idx="5576">
                  <c:v>2.6628901734104042</c:v>
                </c:pt>
                <c:pt idx="5577">
                  <c:v>2.6630434782608692</c:v>
                </c:pt>
                <c:pt idx="5578">
                  <c:v>2.6625811285846437</c:v>
                </c:pt>
                <c:pt idx="5579">
                  <c:v>2.6621184088806658</c:v>
                </c:pt>
                <c:pt idx="5580">
                  <c:v>2.6627342123525333</c:v>
                </c:pt>
                <c:pt idx="5581">
                  <c:v>2.6635816751503931</c:v>
                </c:pt>
                <c:pt idx="5582">
                  <c:v>2.6631970390932223</c:v>
                </c:pt>
                <c:pt idx="5583">
                  <c:v>2.6627342123525333</c:v>
                </c:pt>
                <c:pt idx="5584">
                  <c:v>2.6633503007866728</c:v>
                </c:pt>
                <c:pt idx="5585">
                  <c:v>2.6629655331945408</c:v>
                </c:pt>
                <c:pt idx="5586">
                  <c:v>2.6624277456647394</c:v>
                </c:pt>
                <c:pt idx="5587">
                  <c:v>2.6621965317919072</c:v>
                </c:pt>
                <c:pt idx="5588">
                  <c:v>2.6628122109158188</c:v>
                </c:pt>
                <c:pt idx="5589">
                  <c:v>2.6617341040462423</c:v>
                </c:pt>
                <c:pt idx="5590">
                  <c:v>2.6622715706685174</c:v>
                </c:pt>
                <c:pt idx="5591">
                  <c:v>2.6635038185605184</c:v>
                </c:pt>
                <c:pt idx="5592">
                  <c:v>2.6637352464707247</c:v>
                </c:pt>
                <c:pt idx="5593">
                  <c:v>2.6638888888888883</c:v>
                </c:pt>
                <c:pt idx="5594">
                  <c:v>2.6645056726094003</c:v>
                </c:pt>
                <c:pt idx="5595">
                  <c:v>2.6647372076869642</c:v>
                </c:pt>
                <c:pt idx="5596">
                  <c:v>2.6637352464707247</c:v>
                </c:pt>
                <c:pt idx="5597">
                  <c:v>2.6632723906503122</c:v>
                </c:pt>
                <c:pt idx="5598">
                  <c:v>2.6631189264229524</c:v>
                </c:pt>
                <c:pt idx="5599">
                  <c:v>2.6629655331945408</c:v>
                </c:pt>
                <c:pt idx="5600">
                  <c:v>2.6627342123525333</c:v>
                </c:pt>
                <c:pt idx="5601">
                  <c:v>2.6625028915105253</c:v>
                </c:pt>
                <c:pt idx="5602">
                  <c:v>2.6622715706685174</c:v>
                </c:pt>
                <c:pt idx="5603">
                  <c:v>2.6628875520592317</c:v>
                </c:pt>
                <c:pt idx="5604">
                  <c:v>2.6624248033317905</c:v>
                </c:pt>
                <c:pt idx="5605">
                  <c:v>2.6618089289845019</c:v>
                </c:pt>
                <c:pt idx="5606">
                  <c:v>2.6627342123525333</c:v>
                </c:pt>
                <c:pt idx="5607">
                  <c:v>2.6626561776955109</c:v>
                </c:pt>
                <c:pt idx="5608">
                  <c:v>2.6621932438685794</c:v>
                </c:pt>
                <c:pt idx="5609">
                  <c:v>2.6622715706685174</c:v>
                </c:pt>
                <c:pt idx="5610">
                  <c:v>2.6635816751503931</c:v>
                </c:pt>
                <c:pt idx="5611">
                  <c:v>2.6633503007866728</c:v>
                </c:pt>
                <c:pt idx="5612">
                  <c:v>2.6632723906503122</c:v>
                </c:pt>
                <c:pt idx="5613">
                  <c:v>2.6631189264229524</c:v>
                </c:pt>
                <c:pt idx="5614">
                  <c:v>2.6631189264229524</c:v>
                </c:pt>
                <c:pt idx="5615">
                  <c:v>2.6637352464707247</c:v>
                </c:pt>
                <c:pt idx="5616">
                  <c:v>2.6633503007866728</c:v>
                </c:pt>
                <c:pt idx="5617">
                  <c:v>2.6631970390932223</c:v>
                </c:pt>
                <c:pt idx="5618">
                  <c:v>2.6630434782608692</c:v>
                </c:pt>
                <c:pt idx="5619">
                  <c:v>2.6632747456059205</c:v>
                </c:pt>
                <c:pt idx="5620">
                  <c:v>2.6630434782608692</c:v>
                </c:pt>
                <c:pt idx="5621">
                  <c:v>2.6628122109158188</c:v>
                </c:pt>
                <c:pt idx="5622">
                  <c:v>2.6631970390932223</c:v>
                </c:pt>
                <c:pt idx="5623">
                  <c:v>2.6628122109158188</c:v>
                </c:pt>
                <c:pt idx="5624">
                  <c:v>2.6630434782608692</c:v>
                </c:pt>
                <c:pt idx="5625">
                  <c:v>2.6629655331945408</c:v>
                </c:pt>
                <c:pt idx="5626">
                  <c:v>2.6629655331945408</c:v>
                </c:pt>
                <c:pt idx="5627">
                  <c:v>2.6629655331945408</c:v>
                </c:pt>
                <c:pt idx="5628">
                  <c:v>2.6631970390932223</c:v>
                </c:pt>
                <c:pt idx="5629">
                  <c:v>2.6628122109158188</c:v>
                </c:pt>
                <c:pt idx="5630">
                  <c:v>2.6627342123525333</c:v>
                </c:pt>
                <c:pt idx="5631">
                  <c:v>2.6627342123525333</c:v>
                </c:pt>
                <c:pt idx="5632">
                  <c:v>2.6621965317919072</c:v>
                </c:pt>
                <c:pt idx="5633">
                  <c:v>2.6617341040462423</c:v>
                </c:pt>
                <c:pt idx="5634">
                  <c:v>2.6617341040462423</c:v>
                </c:pt>
                <c:pt idx="5635">
                  <c:v>2.6620434581599635</c:v>
                </c:pt>
                <c:pt idx="5636">
                  <c:v>2.661965502890173</c:v>
                </c:pt>
                <c:pt idx="5637">
                  <c:v>2.6623496762257166</c:v>
                </c:pt>
                <c:pt idx="5638">
                  <c:v>2.6621184088806658</c:v>
                </c:pt>
                <c:pt idx="5639">
                  <c:v>2.6627342123525333</c:v>
                </c:pt>
                <c:pt idx="5640">
                  <c:v>2.6627342123525333</c:v>
                </c:pt>
                <c:pt idx="5641">
                  <c:v>2.6633503007866728</c:v>
                </c:pt>
                <c:pt idx="5642">
                  <c:v>2.6635038185605184</c:v>
                </c:pt>
                <c:pt idx="5643">
                  <c:v>2.6628875520592317</c:v>
                </c:pt>
                <c:pt idx="5644">
                  <c:v>2.6629655331945408</c:v>
                </c:pt>
                <c:pt idx="5645">
                  <c:v>2.6618871415356153</c:v>
                </c:pt>
                <c:pt idx="5646">
                  <c:v>2.6629655331945408</c:v>
                </c:pt>
                <c:pt idx="5647">
                  <c:v>2.6631970390932223</c:v>
                </c:pt>
                <c:pt idx="5648">
                  <c:v>2.661965502890173</c:v>
                </c:pt>
                <c:pt idx="5649">
                  <c:v>2.6617341040462423</c:v>
                </c:pt>
                <c:pt idx="5650">
                  <c:v>2.661965502890173</c:v>
                </c:pt>
                <c:pt idx="5651">
                  <c:v>2.6615811373092928</c:v>
                </c:pt>
                <c:pt idx="5652">
                  <c:v>2.6628122109158188</c:v>
                </c:pt>
                <c:pt idx="5653">
                  <c:v>2.6621184088806658</c:v>
                </c:pt>
                <c:pt idx="5654">
                  <c:v>2.6625028915105253</c:v>
                </c:pt>
                <c:pt idx="5655">
                  <c:v>2.6625028915105253</c:v>
                </c:pt>
                <c:pt idx="5656">
                  <c:v>2.6625028915105253</c:v>
                </c:pt>
                <c:pt idx="5657">
                  <c:v>2.6628093496875724</c:v>
                </c:pt>
                <c:pt idx="5658">
                  <c:v>2.6639647985178327</c:v>
                </c:pt>
                <c:pt idx="5659">
                  <c:v>2.6644279759147755</c:v>
                </c:pt>
                <c:pt idx="5660">
                  <c:v>2.6645056726094003</c:v>
                </c:pt>
                <c:pt idx="5661">
                  <c:v>2.6645833333333329</c:v>
                </c:pt>
                <c:pt idx="5662">
                  <c:v>2.6632723906503122</c:v>
                </c:pt>
                <c:pt idx="5663">
                  <c:v>2.6632723906503122</c:v>
                </c:pt>
                <c:pt idx="5664">
                  <c:v>2.6632723906503122</c:v>
                </c:pt>
                <c:pt idx="5665">
                  <c:v>2.6636574074074071</c:v>
                </c:pt>
                <c:pt idx="5666">
                  <c:v>2.6628093496875724</c:v>
                </c:pt>
                <c:pt idx="5667">
                  <c:v>2.6622715706685174</c:v>
                </c:pt>
                <c:pt idx="5668">
                  <c:v>2.6623496762257166</c:v>
                </c:pt>
                <c:pt idx="5669">
                  <c:v>2.6624248033317905</c:v>
                </c:pt>
                <c:pt idx="5670">
                  <c:v>2.6631944444444442</c:v>
                </c:pt>
                <c:pt idx="5671">
                  <c:v>2.6634257407407405</c:v>
                </c:pt>
                <c:pt idx="5672">
                  <c:v>2.6631944444444442</c:v>
                </c:pt>
                <c:pt idx="5673">
                  <c:v>2.66412037037037</c:v>
                </c:pt>
                <c:pt idx="5674">
                  <c:v>2.6640424172262098</c:v>
                </c:pt>
                <c:pt idx="5675">
                  <c:v>2.663347997221579</c:v>
                </c:pt>
                <c:pt idx="5676">
                  <c:v>2.663347997221579</c:v>
                </c:pt>
                <c:pt idx="5677">
                  <c:v>2.6637332098193607</c:v>
                </c:pt>
                <c:pt idx="5678">
                  <c:v>2.6639647985178327</c:v>
                </c:pt>
                <c:pt idx="5679">
                  <c:v>2.6641963872163039</c:v>
                </c:pt>
                <c:pt idx="5680">
                  <c:v>2.6636574074074071</c:v>
                </c:pt>
                <c:pt idx="5681">
                  <c:v>2.6630409627401064</c:v>
                </c:pt>
                <c:pt idx="5682">
                  <c:v>2.6631944444444442</c:v>
                </c:pt>
                <c:pt idx="5683">
                  <c:v>2.6626561776955109</c:v>
                </c:pt>
                <c:pt idx="5684">
                  <c:v>2.6630409627401064</c:v>
                </c:pt>
                <c:pt idx="5685">
                  <c:v>2.6630409627401064</c:v>
                </c:pt>
                <c:pt idx="5686">
                  <c:v>2.6625028915105253</c:v>
                </c:pt>
                <c:pt idx="5687">
                  <c:v>2.6623496762257166</c:v>
                </c:pt>
                <c:pt idx="5688">
                  <c:v>2.6622715706685174</c:v>
                </c:pt>
                <c:pt idx="5689">
                  <c:v>2.6622715706685174</c:v>
                </c:pt>
                <c:pt idx="5690">
                  <c:v>2.6618871415356153</c:v>
                </c:pt>
                <c:pt idx="5691">
                  <c:v>2.6625028915105253</c:v>
                </c:pt>
                <c:pt idx="5692">
                  <c:v>2.6625028915105253</c:v>
                </c:pt>
                <c:pt idx="5693">
                  <c:v>2.6626561776955109</c:v>
                </c:pt>
                <c:pt idx="5694">
                  <c:v>2.6628093496875724</c:v>
                </c:pt>
                <c:pt idx="5695">
                  <c:v>2.6624248033317905</c:v>
                </c:pt>
                <c:pt idx="5696">
                  <c:v>2.6620402498265094</c:v>
                </c:pt>
                <c:pt idx="5697">
                  <c:v>2.6621184088806658</c:v>
                </c:pt>
                <c:pt idx="5698">
                  <c:v>2.6625811285846437</c:v>
                </c:pt>
                <c:pt idx="5699">
                  <c:v>2.6621184088806658</c:v>
                </c:pt>
                <c:pt idx="5700">
                  <c:v>2.6625028915105253</c:v>
                </c:pt>
                <c:pt idx="5701">
                  <c:v>2.6631970390932223</c:v>
                </c:pt>
                <c:pt idx="5702">
                  <c:v>2.6623496762257166</c:v>
                </c:pt>
                <c:pt idx="5703">
                  <c:v>2.6625028915105253</c:v>
                </c:pt>
                <c:pt idx="5704">
                  <c:v>2.6629655331945408</c:v>
                </c:pt>
                <c:pt idx="5705">
                  <c:v>2.6621184088806658</c:v>
                </c:pt>
                <c:pt idx="5706">
                  <c:v>2.661965502890173</c:v>
                </c:pt>
                <c:pt idx="5707">
                  <c:v>2.6632747456059205</c:v>
                </c:pt>
                <c:pt idx="5708">
                  <c:v>2.6623496762257166</c:v>
                </c:pt>
                <c:pt idx="5709">
                  <c:v>2.6629655331945408</c:v>
                </c:pt>
                <c:pt idx="5710">
                  <c:v>2.6623496762257166</c:v>
                </c:pt>
                <c:pt idx="5711">
                  <c:v>2.6625028915105253</c:v>
                </c:pt>
                <c:pt idx="5712">
                  <c:v>2.6631189264229524</c:v>
                </c:pt>
                <c:pt idx="5713">
                  <c:v>2.6628875520592317</c:v>
                </c:pt>
                <c:pt idx="5714">
                  <c:v>2.6625028915105253</c:v>
                </c:pt>
                <c:pt idx="5715">
                  <c:v>2.6623496762257166</c:v>
                </c:pt>
                <c:pt idx="5716">
                  <c:v>2.6627342123525333</c:v>
                </c:pt>
                <c:pt idx="5717">
                  <c:v>2.6625811285846437</c:v>
                </c:pt>
                <c:pt idx="5718">
                  <c:v>2.6623496762257166</c:v>
                </c:pt>
                <c:pt idx="5719">
                  <c:v>2.6621184088806658</c:v>
                </c:pt>
                <c:pt idx="5720">
                  <c:v>2.6625028915105253</c:v>
                </c:pt>
                <c:pt idx="5721">
                  <c:v>2.6628875520592317</c:v>
                </c:pt>
                <c:pt idx="5722">
                  <c:v>2.6632723906503122</c:v>
                </c:pt>
                <c:pt idx="5723">
                  <c:v>2.6628093496875724</c:v>
                </c:pt>
                <c:pt idx="5724">
                  <c:v>2.6638110673767073</c:v>
                </c:pt>
                <c:pt idx="5725">
                  <c:v>2.6638869585360201</c:v>
                </c:pt>
                <c:pt idx="5726">
                  <c:v>2.6638869585360201</c:v>
                </c:pt>
                <c:pt idx="5727">
                  <c:v>2.6648135279129024</c:v>
                </c:pt>
                <c:pt idx="5728">
                  <c:v>2.6638110673767073</c:v>
                </c:pt>
                <c:pt idx="5729">
                  <c:v>2.6628093496875724</c:v>
                </c:pt>
                <c:pt idx="5730">
                  <c:v>2.6626561776955109</c:v>
                </c:pt>
                <c:pt idx="5731">
                  <c:v>2.6626561776955109</c:v>
                </c:pt>
                <c:pt idx="5732">
                  <c:v>2.6627342123525333</c:v>
                </c:pt>
                <c:pt idx="5733">
                  <c:v>2.6628875520592317</c:v>
                </c:pt>
                <c:pt idx="5734">
                  <c:v>2.6628093496875724</c:v>
                </c:pt>
                <c:pt idx="5735">
                  <c:v>2.6620402498265094</c:v>
                </c:pt>
                <c:pt idx="5736">
                  <c:v>2.6618871415356153</c:v>
                </c:pt>
                <c:pt idx="5737">
                  <c:v>2.6618871415356153</c:v>
                </c:pt>
                <c:pt idx="5738">
                  <c:v>2.6623496762257166</c:v>
                </c:pt>
                <c:pt idx="5739">
                  <c:v>2.6621184088806658</c:v>
                </c:pt>
                <c:pt idx="5740">
                  <c:v>2.6618871415356153</c:v>
                </c:pt>
                <c:pt idx="5741">
                  <c:v>2.6618871415356153</c:v>
                </c:pt>
                <c:pt idx="5742">
                  <c:v>2.6625028915105253</c:v>
                </c:pt>
                <c:pt idx="5743">
                  <c:v>2.6635038185605184</c:v>
                </c:pt>
                <c:pt idx="5744">
                  <c:v>2.6630409627401064</c:v>
                </c:pt>
                <c:pt idx="5745">
                  <c:v>2.6630409627401064</c:v>
                </c:pt>
                <c:pt idx="5746">
                  <c:v>2.6623466790094885</c:v>
                </c:pt>
                <c:pt idx="5747">
                  <c:v>2.6629629629629625</c:v>
                </c:pt>
                <c:pt idx="5748">
                  <c:v>2.6634257407407405</c:v>
                </c:pt>
                <c:pt idx="5749">
                  <c:v>2.6634257407407405</c:v>
                </c:pt>
                <c:pt idx="5750">
                  <c:v>2.6640424172262098</c:v>
                </c:pt>
                <c:pt idx="5751">
                  <c:v>2.6636574074074071</c:v>
                </c:pt>
                <c:pt idx="5752">
                  <c:v>2.6640424172262098</c:v>
                </c:pt>
                <c:pt idx="5753">
                  <c:v>2.6636574074074071</c:v>
                </c:pt>
                <c:pt idx="5754">
                  <c:v>2.6630409627401064</c:v>
                </c:pt>
                <c:pt idx="5755">
                  <c:v>2.6628093496875724</c:v>
                </c:pt>
                <c:pt idx="5756">
                  <c:v>2.6628875520592317</c:v>
                </c:pt>
                <c:pt idx="5757">
                  <c:v>2.6628875520592317</c:v>
                </c:pt>
                <c:pt idx="5758">
                  <c:v>2.6628875520592317</c:v>
                </c:pt>
                <c:pt idx="5759">
                  <c:v>2.6630409627401064</c:v>
                </c:pt>
                <c:pt idx="5760">
                  <c:v>2.6630409627401064</c:v>
                </c:pt>
                <c:pt idx="5761">
                  <c:v>2.6620402498265094</c:v>
                </c:pt>
                <c:pt idx="5762">
                  <c:v>2.6625028915105253</c:v>
                </c:pt>
                <c:pt idx="5763">
                  <c:v>2.6620402498265094</c:v>
                </c:pt>
                <c:pt idx="5764">
                  <c:v>2.6626561776955109</c:v>
                </c:pt>
                <c:pt idx="5765">
                  <c:v>2.6627342123525333</c:v>
                </c:pt>
                <c:pt idx="5766">
                  <c:v>2.6628122109158188</c:v>
                </c:pt>
                <c:pt idx="5767">
                  <c:v>2.6624277456647394</c:v>
                </c:pt>
                <c:pt idx="5768">
                  <c:v>2.6625811285846437</c:v>
                </c:pt>
                <c:pt idx="5769">
                  <c:v>2.6621184088806658</c:v>
                </c:pt>
                <c:pt idx="5770">
                  <c:v>2.6627342123525333</c:v>
                </c:pt>
                <c:pt idx="5771">
                  <c:v>2.6628122109158188</c:v>
                </c:pt>
                <c:pt idx="5772">
                  <c:v>2.6624277456647394</c:v>
                </c:pt>
                <c:pt idx="5773">
                  <c:v>2.6624277456647394</c:v>
                </c:pt>
                <c:pt idx="5774">
                  <c:v>2.6625811285846437</c:v>
                </c:pt>
                <c:pt idx="5775">
                  <c:v>2.6633503007866728</c:v>
                </c:pt>
                <c:pt idx="5776">
                  <c:v>2.6637352464707247</c:v>
                </c:pt>
                <c:pt idx="5777">
                  <c:v>2.6645056726094003</c:v>
                </c:pt>
                <c:pt idx="5778">
                  <c:v>2.6638110673767073</c:v>
                </c:pt>
                <c:pt idx="5779">
                  <c:v>2.6634257407407405</c:v>
                </c:pt>
                <c:pt idx="5780">
                  <c:v>2.6630409627401064</c:v>
                </c:pt>
                <c:pt idx="5781">
                  <c:v>2.6632723906503122</c:v>
                </c:pt>
                <c:pt idx="5782">
                  <c:v>2.6626561776955109</c:v>
                </c:pt>
                <c:pt idx="5783">
                  <c:v>2.6629655331945408</c:v>
                </c:pt>
                <c:pt idx="5784">
                  <c:v>2.6628122109158188</c:v>
                </c:pt>
                <c:pt idx="5785">
                  <c:v>2.6623496762257166</c:v>
                </c:pt>
                <c:pt idx="5786">
                  <c:v>2.6623496762257166</c:v>
                </c:pt>
                <c:pt idx="5787">
                  <c:v>2.6617341040462423</c:v>
                </c:pt>
                <c:pt idx="5788">
                  <c:v>2.6622715706685174</c:v>
                </c:pt>
                <c:pt idx="5789">
                  <c:v>2.6631189264229524</c:v>
                </c:pt>
                <c:pt idx="5790">
                  <c:v>2.6631189264229524</c:v>
                </c:pt>
                <c:pt idx="5791">
                  <c:v>2.6627342123525333</c:v>
                </c:pt>
                <c:pt idx="5792">
                  <c:v>2.6625028915105253</c:v>
                </c:pt>
                <c:pt idx="5793">
                  <c:v>2.6626561776955109</c:v>
                </c:pt>
                <c:pt idx="5794">
                  <c:v>2.6626561776955109</c:v>
                </c:pt>
                <c:pt idx="5795">
                  <c:v>2.6630409627401064</c:v>
                </c:pt>
                <c:pt idx="5796">
                  <c:v>2.6630409627401064</c:v>
                </c:pt>
                <c:pt idx="5797">
                  <c:v>2.6636574074074071</c:v>
                </c:pt>
                <c:pt idx="5798">
                  <c:v>2.6633503007866728</c:v>
                </c:pt>
                <c:pt idx="5799">
                  <c:v>2.6635038185605175</c:v>
                </c:pt>
                <c:pt idx="5800">
                  <c:v>2.6641963872163039</c:v>
                </c:pt>
                <c:pt idx="5801">
                  <c:v>2.6637332098193607</c:v>
                </c:pt>
                <c:pt idx="5802">
                  <c:v>2.6635795322991433</c:v>
                </c:pt>
                <c:pt idx="5803">
                  <c:v>2.6640424172262098</c:v>
                </c:pt>
                <c:pt idx="5804">
                  <c:v>2.6636574074074071</c:v>
                </c:pt>
                <c:pt idx="5805">
                  <c:v>2.6632723906503122</c:v>
                </c:pt>
                <c:pt idx="5806">
                  <c:v>2.6635038185605184</c:v>
                </c:pt>
                <c:pt idx="5807">
                  <c:v>2.6627342123525333</c:v>
                </c:pt>
                <c:pt idx="5808">
                  <c:v>2.6632723906503122</c:v>
                </c:pt>
                <c:pt idx="5809">
                  <c:v>2.6636574074074071</c:v>
                </c:pt>
                <c:pt idx="5810">
                  <c:v>2.6636574074074071</c:v>
                </c:pt>
                <c:pt idx="5811">
                  <c:v>2.6638110673767073</c:v>
                </c:pt>
                <c:pt idx="5812">
                  <c:v>2.6644279759147755</c:v>
                </c:pt>
                <c:pt idx="5813">
                  <c:v>2.6638110673767073</c:v>
                </c:pt>
                <c:pt idx="5814">
                  <c:v>2.6638110673767073</c:v>
                </c:pt>
                <c:pt idx="5815">
                  <c:v>2.6630409627401064</c:v>
                </c:pt>
                <c:pt idx="5816">
                  <c:v>2.6628875520592317</c:v>
                </c:pt>
                <c:pt idx="5817">
                  <c:v>2.6627342123525333</c:v>
                </c:pt>
                <c:pt idx="5818">
                  <c:v>2.6625811285846437</c:v>
                </c:pt>
                <c:pt idx="5819">
                  <c:v>2.6627342123525333</c:v>
                </c:pt>
                <c:pt idx="5820">
                  <c:v>2.6632723906503122</c:v>
                </c:pt>
                <c:pt idx="5821">
                  <c:v>2.6634257407407405</c:v>
                </c:pt>
                <c:pt idx="5822">
                  <c:v>2.6635795322991433</c:v>
                </c:pt>
                <c:pt idx="5823">
                  <c:v>2.6634257407407405</c:v>
                </c:pt>
                <c:pt idx="5824">
                  <c:v>2.6632723906503122</c:v>
                </c:pt>
                <c:pt idx="5825">
                  <c:v>2.6637352464707247</c:v>
                </c:pt>
                <c:pt idx="5826">
                  <c:v>2.6643518518518516</c:v>
                </c:pt>
                <c:pt idx="5827">
                  <c:v>2.66412037037037</c:v>
                </c:pt>
                <c:pt idx="5828">
                  <c:v>2.6636574074074071</c:v>
                </c:pt>
                <c:pt idx="5829">
                  <c:v>2.6635038185605184</c:v>
                </c:pt>
                <c:pt idx="5830">
                  <c:v>2.6625028915105253</c:v>
                </c:pt>
                <c:pt idx="5831">
                  <c:v>2.6631189264229524</c:v>
                </c:pt>
                <c:pt idx="5832">
                  <c:v>2.6629655331945408</c:v>
                </c:pt>
                <c:pt idx="5833">
                  <c:v>2.6631970390932223</c:v>
                </c:pt>
                <c:pt idx="5834">
                  <c:v>2.6629655331945408</c:v>
                </c:pt>
                <c:pt idx="5835">
                  <c:v>2.6635816751503931</c:v>
                </c:pt>
                <c:pt idx="5836">
                  <c:v>2.6630434782608692</c:v>
                </c:pt>
                <c:pt idx="5837">
                  <c:v>2.6631213872832364</c:v>
                </c:pt>
                <c:pt idx="5838">
                  <c:v>2.6630434782608692</c:v>
                </c:pt>
                <c:pt idx="5839">
                  <c:v>2.6634281748785567</c:v>
                </c:pt>
                <c:pt idx="5840">
                  <c:v>2.6634281748785567</c:v>
                </c:pt>
                <c:pt idx="5841">
                  <c:v>2.6635816751503931</c:v>
                </c:pt>
                <c:pt idx="5842">
                  <c:v>2.6629655331945403</c:v>
                </c:pt>
                <c:pt idx="5843">
                  <c:v>2.6622746185852977</c:v>
                </c:pt>
                <c:pt idx="5844">
                  <c:v>2.6624277456647394</c:v>
                </c:pt>
                <c:pt idx="5845">
                  <c:v>2.6628122109158188</c:v>
                </c:pt>
                <c:pt idx="5846">
                  <c:v>2.6624277456647394</c:v>
                </c:pt>
                <c:pt idx="5847">
                  <c:v>2.6624277456647394</c:v>
                </c:pt>
                <c:pt idx="5848">
                  <c:v>2.6624277456647394</c:v>
                </c:pt>
                <c:pt idx="5849">
                  <c:v>2.6620434581599635</c:v>
                </c:pt>
                <c:pt idx="5850">
                  <c:v>2.6621965317919072</c:v>
                </c:pt>
                <c:pt idx="5851">
                  <c:v>2.6621965317919072</c:v>
                </c:pt>
                <c:pt idx="5852">
                  <c:v>2.6624277456647394</c:v>
                </c:pt>
                <c:pt idx="5853">
                  <c:v>2.6618122977346279</c:v>
                </c:pt>
                <c:pt idx="5854">
                  <c:v>2.6621965317919072</c:v>
                </c:pt>
                <c:pt idx="5855">
                  <c:v>2.6620434581599635</c:v>
                </c:pt>
                <c:pt idx="5856">
                  <c:v>2.6622746185852981</c:v>
                </c:pt>
                <c:pt idx="5857">
                  <c:v>2.6632747456059205</c:v>
                </c:pt>
                <c:pt idx="5858">
                  <c:v>2.6636594957205646</c:v>
                </c:pt>
                <c:pt idx="5859">
                  <c:v>2.6628122109158188</c:v>
                </c:pt>
                <c:pt idx="5860">
                  <c:v>2.6634281748785567</c:v>
                </c:pt>
                <c:pt idx="5861">
                  <c:v>2.6638132346136043</c:v>
                </c:pt>
                <c:pt idx="5862">
                  <c:v>2.6641981022911363</c:v>
                </c:pt>
                <c:pt idx="5863">
                  <c:v>2.6640444238778342</c:v>
                </c:pt>
                <c:pt idx="5864">
                  <c:v>2.6641981022911363</c:v>
                </c:pt>
                <c:pt idx="5865">
                  <c:v>2.6639666743809305</c:v>
                </c:pt>
                <c:pt idx="5866">
                  <c:v>2.6635816751503931</c:v>
                </c:pt>
                <c:pt idx="5867">
                  <c:v>2.6634281748785567</c:v>
                </c:pt>
                <c:pt idx="5868">
                  <c:v>2.6635816751503931</c:v>
                </c:pt>
                <c:pt idx="5869">
                  <c:v>2.6633503007866728</c:v>
                </c:pt>
                <c:pt idx="5870">
                  <c:v>2.6631970390932223</c:v>
                </c:pt>
                <c:pt idx="5871">
                  <c:v>2.6636594957205646</c:v>
                </c:pt>
                <c:pt idx="5872">
                  <c:v>2.6638132346136043</c:v>
                </c:pt>
                <c:pt idx="5873">
                  <c:v>2.6638908165625725</c:v>
                </c:pt>
                <c:pt idx="5874">
                  <c:v>2.6636594957205646</c:v>
                </c:pt>
                <c:pt idx="5875">
                  <c:v>2.6635816751503931</c:v>
                </c:pt>
                <c:pt idx="5876">
                  <c:v>2.6633503007866728</c:v>
                </c:pt>
                <c:pt idx="5877">
                  <c:v>2.6631970390932223</c:v>
                </c:pt>
                <c:pt idx="5878">
                  <c:v>2.6636594957205646</c:v>
                </c:pt>
                <c:pt idx="5879">
                  <c:v>2.6634281748785567</c:v>
                </c:pt>
                <c:pt idx="5880">
                  <c:v>2.6637352464707247</c:v>
                </c:pt>
                <c:pt idx="5881">
                  <c:v>2.6637352464707247</c:v>
                </c:pt>
                <c:pt idx="5882">
                  <c:v>2.6633503007866728</c:v>
                </c:pt>
                <c:pt idx="5883">
                  <c:v>2.6635816751503931</c:v>
                </c:pt>
                <c:pt idx="5884">
                  <c:v>2.6635816751503931</c:v>
                </c:pt>
                <c:pt idx="5885">
                  <c:v>2.6638132346136043</c:v>
                </c:pt>
                <c:pt idx="5886">
                  <c:v>2.6644297153436702</c:v>
                </c:pt>
                <c:pt idx="5887">
                  <c:v>2.6641221374045805</c:v>
                </c:pt>
                <c:pt idx="5888">
                  <c:v>2.6641221374045805</c:v>
                </c:pt>
                <c:pt idx="5889">
                  <c:v>2.6640444238778342</c:v>
                </c:pt>
                <c:pt idx="5890">
                  <c:v>2.6645833333333329</c:v>
                </c:pt>
                <c:pt idx="5891">
                  <c:v>2.6639666743809305</c:v>
                </c:pt>
                <c:pt idx="5892">
                  <c:v>2.6638132346136043</c:v>
                </c:pt>
                <c:pt idx="5893">
                  <c:v>2.6637352464707247</c:v>
                </c:pt>
                <c:pt idx="5894">
                  <c:v>2.66412037037037</c:v>
                </c:pt>
                <c:pt idx="5895">
                  <c:v>2.6638888888888883</c:v>
                </c:pt>
                <c:pt idx="5896">
                  <c:v>2.6639666743809305</c:v>
                </c:pt>
                <c:pt idx="5897">
                  <c:v>2.6635038185605184</c:v>
                </c:pt>
                <c:pt idx="5898">
                  <c:v>2.6634257407407405</c:v>
                </c:pt>
                <c:pt idx="5899">
                  <c:v>2.66412037037037</c:v>
                </c:pt>
                <c:pt idx="5900">
                  <c:v>2.6638888888888883</c:v>
                </c:pt>
                <c:pt idx="5901">
                  <c:v>2.6645056726094003</c:v>
                </c:pt>
                <c:pt idx="5902">
                  <c:v>2.66412037037037</c:v>
                </c:pt>
                <c:pt idx="5903">
                  <c:v>2.6633503007866728</c:v>
                </c:pt>
                <c:pt idx="5904">
                  <c:v>2.6635816751503931</c:v>
                </c:pt>
                <c:pt idx="5905">
                  <c:v>2.6642757982415546</c:v>
                </c:pt>
                <c:pt idx="5906">
                  <c:v>2.6633503007866728</c:v>
                </c:pt>
                <c:pt idx="5907">
                  <c:v>2.6629655331945408</c:v>
                </c:pt>
                <c:pt idx="5908">
                  <c:v>2.6621965317919072</c:v>
                </c:pt>
                <c:pt idx="5909">
                  <c:v>2.6621965317919072</c:v>
                </c:pt>
                <c:pt idx="5910">
                  <c:v>2.6625811285846437</c:v>
                </c:pt>
                <c:pt idx="5911">
                  <c:v>2.6629655331945408</c:v>
                </c:pt>
                <c:pt idx="5912">
                  <c:v>2.6617341040462423</c:v>
                </c:pt>
                <c:pt idx="5913">
                  <c:v>2.6627342123525333</c:v>
                </c:pt>
                <c:pt idx="5914">
                  <c:v>2.6625028915105253</c:v>
                </c:pt>
                <c:pt idx="5915">
                  <c:v>2.6622715706685174</c:v>
                </c:pt>
                <c:pt idx="5916">
                  <c:v>2.6626561776955109</c:v>
                </c:pt>
                <c:pt idx="5917">
                  <c:v>2.6621184088806658</c:v>
                </c:pt>
                <c:pt idx="5918">
                  <c:v>2.6627342123525333</c:v>
                </c:pt>
                <c:pt idx="5919">
                  <c:v>2.6629655331945408</c:v>
                </c:pt>
                <c:pt idx="5920">
                  <c:v>2.6634281748785567</c:v>
                </c:pt>
                <c:pt idx="5921">
                  <c:v>2.6623496762257166</c:v>
                </c:pt>
                <c:pt idx="5922">
                  <c:v>2.6627342123525333</c:v>
                </c:pt>
                <c:pt idx="5923">
                  <c:v>2.6622715706685174</c:v>
                </c:pt>
                <c:pt idx="5924">
                  <c:v>2.6624248033317905</c:v>
                </c:pt>
                <c:pt idx="5925">
                  <c:v>2.6626561776955109</c:v>
                </c:pt>
                <c:pt idx="5926">
                  <c:v>2.6631189264229524</c:v>
                </c:pt>
                <c:pt idx="5927">
                  <c:v>2.6633503007866728</c:v>
                </c:pt>
                <c:pt idx="5928">
                  <c:v>2.6631189264229524</c:v>
                </c:pt>
                <c:pt idx="5929">
                  <c:v>2.6634257407407405</c:v>
                </c:pt>
                <c:pt idx="5930">
                  <c:v>2.6635016211208895</c:v>
                </c:pt>
                <c:pt idx="5931">
                  <c:v>2.6643502432244612</c:v>
                </c:pt>
                <c:pt idx="5932">
                  <c:v>2.6643502432244612</c:v>
                </c:pt>
                <c:pt idx="5933">
                  <c:v>2.6635016211208895</c:v>
                </c:pt>
                <c:pt idx="5934">
                  <c:v>2.6637332098193607</c:v>
                </c:pt>
                <c:pt idx="5935">
                  <c:v>2.6638110673767073</c:v>
                </c:pt>
                <c:pt idx="5936">
                  <c:v>2.6640424172262098</c:v>
                </c:pt>
                <c:pt idx="5937">
                  <c:v>2.6629629629629625</c:v>
                </c:pt>
                <c:pt idx="5938">
                  <c:v>2.6624248033317905</c:v>
                </c:pt>
                <c:pt idx="5939">
                  <c:v>2.6626561776955109</c:v>
                </c:pt>
                <c:pt idx="5940">
                  <c:v>2.6624248033317905</c:v>
                </c:pt>
                <c:pt idx="5941">
                  <c:v>2.6628093496875724</c:v>
                </c:pt>
                <c:pt idx="5942">
                  <c:v>2.6624248033317905</c:v>
                </c:pt>
                <c:pt idx="5943">
                  <c:v>2.6625028915105253</c:v>
                </c:pt>
                <c:pt idx="5944">
                  <c:v>2.6621184088806658</c:v>
                </c:pt>
                <c:pt idx="5945">
                  <c:v>2.6623496762257166</c:v>
                </c:pt>
                <c:pt idx="5946">
                  <c:v>2.6629655331945408</c:v>
                </c:pt>
                <c:pt idx="5947">
                  <c:v>2.6635816751503931</c:v>
                </c:pt>
                <c:pt idx="5948">
                  <c:v>2.6635038185605184</c:v>
                </c:pt>
                <c:pt idx="5949">
                  <c:v>2.6636574074074071</c:v>
                </c:pt>
                <c:pt idx="5950">
                  <c:v>2.6637352464707247</c:v>
                </c:pt>
                <c:pt idx="5951">
                  <c:v>2.66412037037037</c:v>
                </c:pt>
                <c:pt idx="5952">
                  <c:v>2.664274137531836</c:v>
                </c:pt>
                <c:pt idx="5953">
                  <c:v>2.6638110673767073</c:v>
                </c:pt>
                <c:pt idx="5954">
                  <c:v>2.6629629629629625</c:v>
                </c:pt>
                <c:pt idx="5955">
                  <c:v>2.6638888888888883</c:v>
                </c:pt>
                <c:pt idx="5956">
                  <c:v>2.6640424172262098</c:v>
                </c:pt>
                <c:pt idx="5957">
                  <c:v>2.6640424172262098</c:v>
                </c:pt>
                <c:pt idx="5958">
                  <c:v>2.6632723906503122</c:v>
                </c:pt>
                <c:pt idx="5959">
                  <c:v>2.6628875520592317</c:v>
                </c:pt>
                <c:pt idx="5960">
                  <c:v>2.6631189264229524</c:v>
                </c:pt>
                <c:pt idx="5961">
                  <c:v>2.6645833333333329</c:v>
                </c:pt>
                <c:pt idx="5962">
                  <c:v>2.6639666743809305</c:v>
                </c:pt>
                <c:pt idx="5963">
                  <c:v>2.6638132346136043</c:v>
                </c:pt>
                <c:pt idx="5964">
                  <c:v>2.6646609581115484</c:v>
                </c:pt>
                <c:pt idx="5965">
                  <c:v>2.6641981022911363</c:v>
                </c:pt>
                <c:pt idx="5966">
                  <c:v>2.6635038185605184</c:v>
                </c:pt>
                <c:pt idx="5967">
                  <c:v>2.6635038185605184</c:v>
                </c:pt>
                <c:pt idx="5968">
                  <c:v>2.6631970390932223</c:v>
                </c:pt>
                <c:pt idx="5969">
                  <c:v>2.6635060129509713</c:v>
                </c:pt>
                <c:pt idx="5970">
                  <c:v>2.6635060129509713</c:v>
                </c:pt>
                <c:pt idx="5971">
                  <c:v>2.6635060129509713</c:v>
                </c:pt>
                <c:pt idx="5972">
                  <c:v>2.6631970390932223</c:v>
                </c:pt>
                <c:pt idx="5973">
                  <c:v>2.6627342123525333</c:v>
                </c:pt>
                <c:pt idx="5974">
                  <c:v>2.6627342123525333</c:v>
                </c:pt>
                <c:pt idx="5975">
                  <c:v>2.6620402498265094</c:v>
                </c:pt>
                <c:pt idx="5976">
                  <c:v>2.6623466790094885</c:v>
                </c:pt>
                <c:pt idx="5977">
                  <c:v>2.6629629629629625</c:v>
                </c:pt>
                <c:pt idx="5978">
                  <c:v>2.6624248033317905</c:v>
                </c:pt>
                <c:pt idx="5979">
                  <c:v>2.6618089289845019</c:v>
                </c:pt>
                <c:pt idx="5980">
                  <c:v>2.6621932438685794</c:v>
                </c:pt>
                <c:pt idx="5981">
                  <c:v>2.6628093496875724</c:v>
                </c:pt>
                <c:pt idx="5982">
                  <c:v>2.6626561776955109</c:v>
                </c:pt>
                <c:pt idx="5983">
                  <c:v>2.6624248033317905</c:v>
                </c:pt>
                <c:pt idx="5984">
                  <c:v>2.6624248033317905</c:v>
                </c:pt>
                <c:pt idx="5985">
                  <c:v>2.6621184088806658</c:v>
                </c:pt>
                <c:pt idx="5986">
                  <c:v>2.6630409627401064</c:v>
                </c:pt>
                <c:pt idx="5987">
                  <c:v>2.6630409627401064</c:v>
                </c:pt>
                <c:pt idx="5988">
                  <c:v>2.6628875520592317</c:v>
                </c:pt>
                <c:pt idx="5989">
                  <c:v>2.6623496762257166</c:v>
                </c:pt>
                <c:pt idx="5990">
                  <c:v>2.6625028915105253</c:v>
                </c:pt>
                <c:pt idx="5991">
                  <c:v>2.6626561776955109</c:v>
                </c:pt>
                <c:pt idx="5992">
                  <c:v>2.6617341040462423</c:v>
                </c:pt>
                <c:pt idx="5993">
                  <c:v>2.662658959537572</c:v>
                </c:pt>
                <c:pt idx="5994">
                  <c:v>2.6621184088806658</c:v>
                </c:pt>
                <c:pt idx="5995">
                  <c:v>2.6625028915105253</c:v>
                </c:pt>
                <c:pt idx="5996">
                  <c:v>2.6628875520592317</c:v>
                </c:pt>
                <c:pt idx="5997">
                  <c:v>2.6628875520592317</c:v>
                </c:pt>
                <c:pt idx="5998">
                  <c:v>2.6622715706685174</c:v>
                </c:pt>
                <c:pt idx="5999">
                  <c:v>2.6625028915105253</c:v>
                </c:pt>
                <c:pt idx="6000">
                  <c:v>2.6629655331945408</c:v>
                </c:pt>
                <c:pt idx="6001">
                  <c:v>2.6628122109158188</c:v>
                </c:pt>
                <c:pt idx="6002">
                  <c:v>2.6628122109158188</c:v>
                </c:pt>
                <c:pt idx="6003">
                  <c:v>2.6625811285846437</c:v>
                </c:pt>
                <c:pt idx="6004">
                  <c:v>2.6629655331945408</c:v>
                </c:pt>
                <c:pt idx="6005">
                  <c:v>2.6629655331945408</c:v>
                </c:pt>
                <c:pt idx="6006">
                  <c:v>2.6627342123525333</c:v>
                </c:pt>
                <c:pt idx="6007">
                  <c:v>2.6631189264229524</c:v>
                </c:pt>
                <c:pt idx="6008">
                  <c:v>2.6637352464707247</c:v>
                </c:pt>
                <c:pt idx="6009">
                  <c:v>2.6638888888888883</c:v>
                </c:pt>
                <c:pt idx="6010">
                  <c:v>2.6634257407407405</c:v>
                </c:pt>
                <c:pt idx="6011">
                  <c:v>2.6636574074074071</c:v>
                </c:pt>
                <c:pt idx="6012">
                  <c:v>2.6645056726094003</c:v>
                </c:pt>
                <c:pt idx="6013">
                  <c:v>2.6646593793422881</c:v>
                </c:pt>
                <c:pt idx="6014">
                  <c:v>2.6638110673767073</c:v>
                </c:pt>
                <c:pt idx="6015">
                  <c:v>2.6632723906503122</c:v>
                </c:pt>
                <c:pt idx="6016">
                  <c:v>2.6628875520592317</c:v>
                </c:pt>
                <c:pt idx="6017">
                  <c:v>2.6625028915105253</c:v>
                </c:pt>
                <c:pt idx="6018">
                  <c:v>2.6627342123525333</c:v>
                </c:pt>
                <c:pt idx="6019">
                  <c:v>2.6628875520592317</c:v>
                </c:pt>
                <c:pt idx="6020">
                  <c:v>2.6622715706685174</c:v>
                </c:pt>
                <c:pt idx="6021">
                  <c:v>2.6632723906503122</c:v>
                </c:pt>
                <c:pt idx="6022">
                  <c:v>2.6630409627401064</c:v>
                </c:pt>
                <c:pt idx="6023">
                  <c:v>2.6628093496875724</c:v>
                </c:pt>
                <c:pt idx="6024">
                  <c:v>2.6634257407407405</c:v>
                </c:pt>
                <c:pt idx="6025">
                  <c:v>2.6634257407407405</c:v>
                </c:pt>
                <c:pt idx="6026">
                  <c:v>2.6638888888888883</c:v>
                </c:pt>
                <c:pt idx="6027">
                  <c:v>2.6630409627401064</c:v>
                </c:pt>
                <c:pt idx="6028">
                  <c:v>2.6630409627401064</c:v>
                </c:pt>
                <c:pt idx="6029">
                  <c:v>2.6631944444444442</c:v>
                </c:pt>
                <c:pt idx="6030">
                  <c:v>2.6628093496875724</c:v>
                </c:pt>
                <c:pt idx="6031">
                  <c:v>2.6625028915105253</c:v>
                </c:pt>
                <c:pt idx="6032">
                  <c:v>2.6627342123525333</c:v>
                </c:pt>
                <c:pt idx="6033">
                  <c:v>2.6620402498265094</c:v>
                </c:pt>
                <c:pt idx="6034">
                  <c:v>2.6621932438685794</c:v>
                </c:pt>
                <c:pt idx="6035">
                  <c:v>2.6625781069196943</c:v>
                </c:pt>
                <c:pt idx="6036">
                  <c:v>2.6634257407407405</c:v>
                </c:pt>
                <c:pt idx="6037">
                  <c:v>2.6634257407407405</c:v>
                </c:pt>
                <c:pt idx="6038">
                  <c:v>2.6634257407407405</c:v>
                </c:pt>
                <c:pt idx="6039">
                  <c:v>2.6626561776955109</c:v>
                </c:pt>
                <c:pt idx="6040">
                  <c:v>2.6622715706685174</c:v>
                </c:pt>
                <c:pt idx="6041">
                  <c:v>2.6621184088806658</c:v>
                </c:pt>
                <c:pt idx="6042">
                  <c:v>2.6623496762257166</c:v>
                </c:pt>
                <c:pt idx="6043">
                  <c:v>2.6628875520592317</c:v>
                </c:pt>
                <c:pt idx="6044">
                  <c:v>2.6629629629629625</c:v>
                </c:pt>
                <c:pt idx="6045">
                  <c:v>2.6630409627401064</c:v>
                </c:pt>
                <c:pt idx="6046">
                  <c:v>2.6630409627401064</c:v>
                </c:pt>
                <c:pt idx="6047">
                  <c:v>2.6636574074074071</c:v>
                </c:pt>
                <c:pt idx="6048">
                  <c:v>2.6638110673767073</c:v>
                </c:pt>
                <c:pt idx="6049">
                  <c:v>2.6638110673767073</c:v>
                </c:pt>
                <c:pt idx="6050">
                  <c:v>2.6638110673767073</c:v>
                </c:pt>
                <c:pt idx="6051">
                  <c:v>2.6638110673767073</c:v>
                </c:pt>
                <c:pt idx="6052">
                  <c:v>2.6635795322991433</c:v>
                </c:pt>
                <c:pt idx="6053">
                  <c:v>2.6635795322991433</c:v>
                </c:pt>
                <c:pt idx="6054">
                  <c:v>2.6639647985178327</c:v>
                </c:pt>
                <c:pt idx="6055">
                  <c:v>2.6639647985178327</c:v>
                </c:pt>
                <c:pt idx="6056">
                  <c:v>2.6640424172262098</c:v>
                </c:pt>
                <c:pt idx="6057">
                  <c:v>2.6636574074074071</c:v>
                </c:pt>
                <c:pt idx="6058">
                  <c:v>2.6638888888888883</c:v>
                </c:pt>
                <c:pt idx="6059">
                  <c:v>2.6630409627401059</c:v>
                </c:pt>
                <c:pt idx="6060">
                  <c:v>2.6634257407407405</c:v>
                </c:pt>
                <c:pt idx="6061">
                  <c:v>2.6640424172262098</c:v>
                </c:pt>
                <c:pt idx="6062">
                  <c:v>2.6636574074074071</c:v>
                </c:pt>
                <c:pt idx="6063">
                  <c:v>2.6626561776955109</c:v>
                </c:pt>
                <c:pt idx="6064">
                  <c:v>2.6626561776955109</c:v>
                </c:pt>
                <c:pt idx="6065">
                  <c:v>2.6632723906503122</c:v>
                </c:pt>
                <c:pt idx="6066">
                  <c:v>2.6625028915105253</c:v>
                </c:pt>
                <c:pt idx="6067">
                  <c:v>2.6622715706685174</c:v>
                </c:pt>
                <c:pt idx="6068">
                  <c:v>2.6618089289845019</c:v>
                </c:pt>
                <c:pt idx="6069">
                  <c:v>2.6624248033317905</c:v>
                </c:pt>
                <c:pt idx="6070">
                  <c:v>2.6621932438685794</c:v>
                </c:pt>
                <c:pt idx="6071">
                  <c:v>2.6623466790094885</c:v>
                </c:pt>
                <c:pt idx="6072">
                  <c:v>2.6631944444444442</c:v>
                </c:pt>
                <c:pt idx="6073">
                  <c:v>2.6632723906503122</c:v>
                </c:pt>
                <c:pt idx="6074">
                  <c:v>2.6635038185605184</c:v>
                </c:pt>
                <c:pt idx="6075">
                  <c:v>2.6632723906503122</c:v>
                </c:pt>
                <c:pt idx="6076">
                  <c:v>2.6634257407407405</c:v>
                </c:pt>
                <c:pt idx="6077">
                  <c:v>2.6632723906503122</c:v>
                </c:pt>
                <c:pt idx="6078">
                  <c:v>2.66412037037037</c:v>
                </c:pt>
                <c:pt idx="6079">
                  <c:v>2.6638110673767073</c:v>
                </c:pt>
                <c:pt idx="6080">
                  <c:v>2.6637332098193607</c:v>
                </c:pt>
                <c:pt idx="6081">
                  <c:v>2.6637332098193607</c:v>
                </c:pt>
                <c:pt idx="6082">
                  <c:v>2.6638110673767073</c:v>
                </c:pt>
                <c:pt idx="6083">
                  <c:v>2.6641963872163039</c:v>
                </c:pt>
                <c:pt idx="6084">
                  <c:v>2.6631944444444442</c:v>
                </c:pt>
                <c:pt idx="6085">
                  <c:v>2.6630409627401064</c:v>
                </c:pt>
                <c:pt idx="6086">
                  <c:v>2.6621932438685794</c:v>
                </c:pt>
                <c:pt idx="6087">
                  <c:v>2.6624248033317905</c:v>
                </c:pt>
                <c:pt idx="6088">
                  <c:v>2.6620402498265094</c:v>
                </c:pt>
                <c:pt idx="6089">
                  <c:v>2.6626561776955109</c:v>
                </c:pt>
                <c:pt idx="6090">
                  <c:v>2.6628093496875724</c:v>
                </c:pt>
                <c:pt idx="6091">
                  <c:v>2.6631944444444442</c:v>
                </c:pt>
                <c:pt idx="6092">
                  <c:v>2.6634257407407405</c:v>
                </c:pt>
                <c:pt idx="6093">
                  <c:v>2.6638110673767073</c:v>
                </c:pt>
                <c:pt idx="6094">
                  <c:v>2.6629629629629625</c:v>
                </c:pt>
                <c:pt idx="6095">
                  <c:v>2.6640424172262098</c:v>
                </c:pt>
                <c:pt idx="6096">
                  <c:v>2.6638888888888883</c:v>
                </c:pt>
                <c:pt idx="6097">
                  <c:v>2.663347997221579</c:v>
                </c:pt>
                <c:pt idx="6098">
                  <c:v>2.6637332098193607</c:v>
                </c:pt>
                <c:pt idx="6099">
                  <c:v>2.6635795322991433</c:v>
                </c:pt>
                <c:pt idx="6100">
                  <c:v>2.6636574074074071</c:v>
                </c:pt>
                <c:pt idx="6101">
                  <c:v>2.6644279759147755</c:v>
                </c:pt>
                <c:pt idx="6102">
                  <c:v>2.6641963872163039</c:v>
                </c:pt>
                <c:pt idx="6103">
                  <c:v>2.6638110673767073</c:v>
                </c:pt>
                <c:pt idx="6104">
                  <c:v>2.6638110673767073</c:v>
                </c:pt>
                <c:pt idx="6105">
                  <c:v>2.664274137531836</c:v>
                </c:pt>
                <c:pt idx="6106">
                  <c:v>2.664274137531836</c:v>
                </c:pt>
                <c:pt idx="6107">
                  <c:v>2.6635795322991433</c:v>
                </c:pt>
                <c:pt idx="6108">
                  <c:v>2.6631164621440147</c:v>
                </c:pt>
                <c:pt idx="6109">
                  <c:v>2.6631164621440147</c:v>
                </c:pt>
                <c:pt idx="6110">
                  <c:v>2.6631944444444442</c:v>
                </c:pt>
                <c:pt idx="6111">
                  <c:v>2.6631944444444442</c:v>
                </c:pt>
                <c:pt idx="6112">
                  <c:v>2.6631164621440147</c:v>
                </c:pt>
                <c:pt idx="6113">
                  <c:v>2.6629629629629625</c:v>
                </c:pt>
                <c:pt idx="6114">
                  <c:v>2.6628093496875724</c:v>
                </c:pt>
                <c:pt idx="6115">
                  <c:v>2.6631944444444442</c:v>
                </c:pt>
                <c:pt idx="6116">
                  <c:v>2.6635795322991433</c:v>
                </c:pt>
                <c:pt idx="6117">
                  <c:v>2.6634257407407405</c:v>
                </c:pt>
                <c:pt idx="6118">
                  <c:v>2.6635038185605184</c:v>
                </c:pt>
                <c:pt idx="6119">
                  <c:v>2.6633503007866728</c:v>
                </c:pt>
                <c:pt idx="6120">
                  <c:v>2.6631189264229524</c:v>
                </c:pt>
                <c:pt idx="6121">
                  <c:v>2.6625028915105253</c:v>
                </c:pt>
                <c:pt idx="6122">
                  <c:v>2.6630409627401064</c:v>
                </c:pt>
                <c:pt idx="6123">
                  <c:v>2.6628093496875724</c:v>
                </c:pt>
                <c:pt idx="6124">
                  <c:v>2.6626561776955109</c:v>
                </c:pt>
                <c:pt idx="6125">
                  <c:v>2.6626561776955109</c:v>
                </c:pt>
                <c:pt idx="6126">
                  <c:v>2.6630409627401064</c:v>
                </c:pt>
                <c:pt idx="6127">
                  <c:v>2.6638110673767073</c:v>
                </c:pt>
                <c:pt idx="6128">
                  <c:v>2.6638110673767073</c:v>
                </c:pt>
                <c:pt idx="6129">
                  <c:v>2.6631164621440147</c:v>
                </c:pt>
                <c:pt idx="6130">
                  <c:v>2.6638110673767073</c:v>
                </c:pt>
                <c:pt idx="6131">
                  <c:v>2.6631944444444442</c:v>
                </c:pt>
                <c:pt idx="6132">
                  <c:v>2.663347997221579</c:v>
                </c:pt>
                <c:pt idx="6133">
                  <c:v>2.6635795322991433</c:v>
                </c:pt>
                <c:pt idx="6134">
                  <c:v>2.6638110673767073</c:v>
                </c:pt>
                <c:pt idx="6135">
                  <c:v>2.6635795322991433</c:v>
                </c:pt>
                <c:pt idx="6136">
                  <c:v>2.6629629629629625</c:v>
                </c:pt>
                <c:pt idx="6137">
                  <c:v>2.6638110673767073</c:v>
                </c:pt>
                <c:pt idx="6138">
                  <c:v>2.6636574074074071</c:v>
                </c:pt>
                <c:pt idx="6139">
                  <c:v>2.6632723906503122</c:v>
                </c:pt>
                <c:pt idx="6140">
                  <c:v>2.6636574074074071</c:v>
                </c:pt>
                <c:pt idx="6141">
                  <c:v>2.6630409627401064</c:v>
                </c:pt>
                <c:pt idx="6142">
                  <c:v>2.6630409627401064</c:v>
                </c:pt>
                <c:pt idx="6143">
                  <c:v>2.6626561776955109</c:v>
                </c:pt>
                <c:pt idx="6144">
                  <c:v>2.6624248033317905</c:v>
                </c:pt>
                <c:pt idx="6145">
                  <c:v>2.6624248033317905</c:v>
                </c:pt>
                <c:pt idx="6146">
                  <c:v>2.6632723906503122</c:v>
                </c:pt>
                <c:pt idx="6147">
                  <c:v>2.6626561776955109</c:v>
                </c:pt>
                <c:pt idx="6148">
                  <c:v>2.6628093496875724</c:v>
                </c:pt>
                <c:pt idx="6149">
                  <c:v>2.6621932438685794</c:v>
                </c:pt>
                <c:pt idx="6150">
                  <c:v>2.6626561776955109</c:v>
                </c:pt>
                <c:pt idx="6151">
                  <c:v>2.6628875520592317</c:v>
                </c:pt>
                <c:pt idx="6152">
                  <c:v>2.6621932438685794</c:v>
                </c:pt>
                <c:pt idx="6153">
                  <c:v>2.6624248033317905</c:v>
                </c:pt>
                <c:pt idx="6154">
                  <c:v>2.6631189264229524</c:v>
                </c:pt>
                <c:pt idx="6155">
                  <c:v>2.6631189264229524</c:v>
                </c:pt>
                <c:pt idx="6156">
                  <c:v>2.6620402498265094</c:v>
                </c:pt>
                <c:pt idx="6157">
                  <c:v>2.6619620546043494</c:v>
                </c:pt>
                <c:pt idx="6158">
                  <c:v>2.6625781069196943</c:v>
                </c:pt>
                <c:pt idx="6159">
                  <c:v>2.6625781069196943</c:v>
                </c:pt>
                <c:pt idx="6160">
                  <c:v>2.6624248033317905</c:v>
                </c:pt>
                <c:pt idx="6161">
                  <c:v>2.6623466790094885</c:v>
                </c:pt>
                <c:pt idx="6162">
                  <c:v>2.6625781069196943</c:v>
                </c:pt>
                <c:pt idx="6163">
                  <c:v>2.6624248033317905</c:v>
                </c:pt>
                <c:pt idx="6164">
                  <c:v>2.6625781069196943</c:v>
                </c:pt>
                <c:pt idx="6165">
                  <c:v>2.6632723906503122</c:v>
                </c:pt>
                <c:pt idx="6166">
                  <c:v>2.6636574074074071</c:v>
                </c:pt>
                <c:pt idx="6167">
                  <c:v>2.663347997221579</c:v>
                </c:pt>
                <c:pt idx="6168">
                  <c:v>2.6639647985178327</c:v>
                </c:pt>
                <c:pt idx="6169">
                  <c:v>2.6637332098193607</c:v>
                </c:pt>
                <c:pt idx="6170">
                  <c:v>2.6638110673767073</c:v>
                </c:pt>
                <c:pt idx="6171">
                  <c:v>2.6640424172262098</c:v>
                </c:pt>
                <c:pt idx="6172">
                  <c:v>2.6636574074074071</c:v>
                </c:pt>
                <c:pt idx="6173">
                  <c:v>2.6631944444444442</c:v>
                </c:pt>
                <c:pt idx="6174">
                  <c:v>2.6629629629629625</c:v>
                </c:pt>
                <c:pt idx="6175">
                  <c:v>2.6627314814814813</c:v>
                </c:pt>
                <c:pt idx="6176">
                  <c:v>2.6631164621440147</c:v>
                </c:pt>
                <c:pt idx="6177">
                  <c:v>2.6627314814814813</c:v>
                </c:pt>
                <c:pt idx="6178">
                  <c:v>2.6625781069196943</c:v>
                </c:pt>
                <c:pt idx="6179">
                  <c:v>2.6625781069196943</c:v>
                </c:pt>
                <c:pt idx="6180">
                  <c:v>2.6623466790094885</c:v>
                </c:pt>
                <c:pt idx="6181">
                  <c:v>2.6624999999999996</c:v>
                </c:pt>
                <c:pt idx="6182">
                  <c:v>2.6635016211208895</c:v>
                </c:pt>
                <c:pt idx="6183">
                  <c:v>2.6635795322991433</c:v>
                </c:pt>
                <c:pt idx="6184">
                  <c:v>2.6632723906503122</c:v>
                </c:pt>
                <c:pt idx="6185">
                  <c:v>2.6625781069196943</c:v>
                </c:pt>
                <c:pt idx="6186">
                  <c:v>2.6635795322991433</c:v>
                </c:pt>
                <c:pt idx="6187">
                  <c:v>2.6638888888888883</c:v>
                </c:pt>
                <c:pt idx="6188">
                  <c:v>2.6637352464707238</c:v>
                </c:pt>
                <c:pt idx="6189">
                  <c:v>2.6643518518518516</c:v>
                </c:pt>
                <c:pt idx="6190">
                  <c:v>2.6635038185605184</c:v>
                </c:pt>
                <c:pt idx="6191">
                  <c:v>2.66412037037037</c:v>
                </c:pt>
                <c:pt idx="6192">
                  <c:v>2.6637352464707247</c:v>
                </c:pt>
                <c:pt idx="6193">
                  <c:v>2.6641981022911363</c:v>
                </c:pt>
                <c:pt idx="6194">
                  <c:v>2.6641981022911363</c:v>
                </c:pt>
                <c:pt idx="6195">
                  <c:v>2.6638132346136043</c:v>
                </c:pt>
                <c:pt idx="6196">
                  <c:v>2.6640444238778342</c:v>
                </c:pt>
                <c:pt idx="6197">
                  <c:v>2.6636594957205646</c:v>
                </c:pt>
                <c:pt idx="6198">
                  <c:v>2.6632747456059205</c:v>
                </c:pt>
                <c:pt idx="6199">
                  <c:v>2.6638908165625725</c:v>
                </c:pt>
                <c:pt idx="6200">
                  <c:v>2.6642757982415546</c:v>
                </c:pt>
                <c:pt idx="6201">
                  <c:v>2.6645071726052754</c:v>
                </c:pt>
                <c:pt idx="6202">
                  <c:v>2.6636594957205646</c:v>
                </c:pt>
                <c:pt idx="6203">
                  <c:v>2.6631970390932223</c:v>
                </c:pt>
                <c:pt idx="6204">
                  <c:v>2.6636594957205646</c:v>
                </c:pt>
                <c:pt idx="6205">
                  <c:v>2.6634281748785567</c:v>
                </c:pt>
                <c:pt idx="6206">
                  <c:v>2.6621965317919072</c:v>
                </c:pt>
                <c:pt idx="6207">
                  <c:v>2.6621965317919072</c:v>
                </c:pt>
                <c:pt idx="6208">
                  <c:v>2.6625057790106332</c:v>
                </c:pt>
                <c:pt idx="6209">
                  <c:v>2.6623528541714814</c:v>
                </c:pt>
                <c:pt idx="6210">
                  <c:v>2.662658959537572</c:v>
                </c:pt>
                <c:pt idx="6211">
                  <c:v>2.6631189264229524</c:v>
                </c:pt>
                <c:pt idx="6212">
                  <c:v>2.6627342123525333</c:v>
                </c:pt>
                <c:pt idx="6213">
                  <c:v>2.6624277456647394</c:v>
                </c:pt>
                <c:pt idx="6214">
                  <c:v>2.6622746185852981</c:v>
                </c:pt>
                <c:pt idx="6215">
                  <c:v>2.6624277456647394</c:v>
                </c:pt>
                <c:pt idx="6216">
                  <c:v>2.6623496762257166</c:v>
                </c:pt>
                <c:pt idx="6217">
                  <c:v>2.6625811285846437</c:v>
                </c:pt>
                <c:pt idx="6218">
                  <c:v>2.6633503007866728</c:v>
                </c:pt>
                <c:pt idx="6219">
                  <c:v>2.6631189264229524</c:v>
                </c:pt>
                <c:pt idx="6220">
                  <c:v>2.6637352464707247</c:v>
                </c:pt>
                <c:pt idx="6221">
                  <c:v>2.6622715706685174</c:v>
                </c:pt>
                <c:pt idx="6222">
                  <c:v>2.6627342123525333</c:v>
                </c:pt>
                <c:pt idx="6223">
                  <c:v>2.6625811285846437</c:v>
                </c:pt>
                <c:pt idx="6224">
                  <c:v>2.6625811285846437</c:v>
                </c:pt>
                <c:pt idx="6225">
                  <c:v>2.6628122109158188</c:v>
                </c:pt>
                <c:pt idx="6226">
                  <c:v>2.6628122109158188</c:v>
                </c:pt>
                <c:pt idx="6227">
                  <c:v>2.6624277456647394</c:v>
                </c:pt>
                <c:pt idx="6228">
                  <c:v>2.6621965317919072</c:v>
                </c:pt>
                <c:pt idx="6229">
                  <c:v>2.6623496762257166</c:v>
                </c:pt>
                <c:pt idx="6230">
                  <c:v>2.6629655331945408</c:v>
                </c:pt>
                <c:pt idx="6231">
                  <c:v>2.6637352464707247</c:v>
                </c:pt>
                <c:pt idx="6232">
                  <c:v>2.6628875520592317</c:v>
                </c:pt>
                <c:pt idx="6233">
                  <c:v>2.6635038185605184</c:v>
                </c:pt>
                <c:pt idx="6234">
                  <c:v>2.6637352464707247</c:v>
                </c:pt>
                <c:pt idx="6235">
                  <c:v>2.6643518518518516</c:v>
                </c:pt>
                <c:pt idx="6236">
                  <c:v>2.66412037037037</c:v>
                </c:pt>
                <c:pt idx="6237">
                  <c:v>2.6639666743809305</c:v>
                </c:pt>
                <c:pt idx="6238">
                  <c:v>2.6638132346136043</c:v>
                </c:pt>
                <c:pt idx="6239">
                  <c:v>2.6634281748785567</c:v>
                </c:pt>
                <c:pt idx="6240">
                  <c:v>2.6642757982415546</c:v>
                </c:pt>
                <c:pt idx="6241">
                  <c:v>2.6632747456059205</c:v>
                </c:pt>
                <c:pt idx="6242">
                  <c:v>2.6632747456059205</c:v>
                </c:pt>
                <c:pt idx="6243">
                  <c:v>2.6634281748785567</c:v>
                </c:pt>
                <c:pt idx="6244">
                  <c:v>2.6638132346136043</c:v>
                </c:pt>
                <c:pt idx="6245">
                  <c:v>2.6644297153436702</c:v>
                </c:pt>
                <c:pt idx="6246">
                  <c:v>2.6641981022911363</c:v>
                </c:pt>
                <c:pt idx="6247">
                  <c:v>2.6633503007866728</c:v>
                </c:pt>
                <c:pt idx="6248">
                  <c:v>2.6633503007866728</c:v>
                </c:pt>
                <c:pt idx="6249">
                  <c:v>2.6634281748785567</c:v>
                </c:pt>
                <c:pt idx="6250">
                  <c:v>2.6634281748785567</c:v>
                </c:pt>
                <c:pt idx="6251">
                  <c:v>2.6625028915105253</c:v>
                </c:pt>
                <c:pt idx="6252">
                  <c:v>2.6623496762257166</c:v>
                </c:pt>
                <c:pt idx="6253">
                  <c:v>2.6624277456647394</c:v>
                </c:pt>
                <c:pt idx="6254">
                  <c:v>2.6624277456647394</c:v>
                </c:pt>
                <c:pt idx="6255">
                  <c:v>2.6618122977346279</c:v>
                </c:pt>
                <c:pt idx="6256">
                  <c:v>2.6625057790106332</c:v>
                </c:pt>
                <c:pt idx="6257">
                  <c:v>2.6625057790106332</c:v>
                </c:pt>
                <c:pt idx="6258">
                  <c:v>2.6628901734104042</c:v>
                </c:pt>
                <c:pt idx="6259">
                  <c:v>2.662658959537572</c:v>
                </c:pt>
                <c:pt idx="6260">
                  <c:v>2.6632747456059205</c:v>
                </c:pt>
                <c:pt idx="6261">
                  <c:v>2.6624277456647394</c:v>
                </c:pt>
                <c:pt idx="6262">
                  <c:v>2.6620434581599635</c:v>
                </c:pt>
                <c:pt idx="6263">
                  <c:v>2.6621965317919072</c:v>
                </c:pt>
                <c:pt idx="6264">
                  <c:v>2.6625811285846437</c:v>
                </c:pt>
                <c:pt idx="6265">
                  <c:v>2.6623496762257166</c:v>
                </c:pt>
                <c:pt idx="6266">
                  <c:v>2.6625811285846437</c:v>
                </c:pt>
                <c:pt idx="6267">
                  <c:v>2.662658959537572</c:v>
                </c:pt>
                <c:pt idx="6268">
                  <c:v>2.6628901734104042</c:v>
                </c:pt>
                <c:pt idx="6269">
                  <c:v>2.6624277456647394</c:v>
                </c:pt>
                <c:pt idx="6270">
                  <c:v>2.6623496762257166</c:v>
                </c:pt>
                <c:pt idx="6271">
                  <c:v>2.6618871415356153</c:v>
                </c:pt>
                <c:pt idx="6272">
                  <c:v>2.6623496762257166</c:v>
                </c:pt>
                <c:pt idx="6273">
                  <c:v>2.6625811285846437</c:v>
                </c:pt>
                <c:pt idx="6274">
                  <c:v>2.6629655331945408</c:v>
                </c:pt>
                <c:pt idx="6275">
                  <c:v>2.6622715706685174</c:v>
                </c:pt>
                <c:pt idx="6276">
                  <c:v>2.6620402498265094</c:v>
                </c:pt>
                <c:pt idx="6277">
                  <c:v>2.6629629629629625</c:v>
                </c:pt>
                <c:pt idx="6278">
                  <c:v>2.6638110673767073</c:v>
                </c:pt>
                <c:pt idx="6279">
                  <c:v>2.6631944444444442</c:v>
                </c:pt>
                <c:pt idx="6280">
                  <c:v>2.6623466790094881</c:v>
                </c:pt>
                <c:pt idx="6281">
                  <c:v>2.6631944444444442</c:v>
                </c:pt>
                <c:pt idx="6282">
                  <c:v>2.6640424172262098</c:v>
                </c:pt>
                <c:pt idx="6283">
                  <c:v>2.664274137531836</c:v>
                </c:pt>
                <c:pt idx="6284">
                  <c:v>2.6640424172262098</c:v>
                </c:pt>
                <c:pt idx="6285">
                  <c:v>2.6630409627401064</c:v>
                </c:pt>
                <c:pt idx="6286">
                  <c:v>2.6635038185605184</c:v>
                </c:pt>
                <c:pt idx="6287">
                  <c:v>2.6627342123525333</c:v>
                </c:pt>
                <c:pt idx="6288">
                  <c:v>2.6627342123525333</c:v>
                </c:pt>
                <c:pt idx="6289">
                  <c:v>2.6621184088806658</c:v>
                </c:pt>
                <c:pt idx="6290">
                  <c:v>2.6621184088806658</c:v>
                </c:pt>
                <c:pt idx="6291">
                  <c:v>2.6627342123525333</c:v>
                </c:pt>
                <c:pt idx="6292">
                  <c:v>2.6622715706685174</c:v>
                </c:pt>
                <c:pt idx="6293">
                  <c:v>2.6631189264229524</c:v>
                </c:pt>
                <c:pt idx="6294">
                  <c:v>2.6635816751503931</c:v>
                </c:pt>
                <c:pt idx="6295">
                  <c:v>2.6635038185605184</c:v>
                </c:pt>
                <c:pt idx="6296">
                  <c:v>2.6638888888888883</c:v>
                </c:pt>
                <c:pt idx="6297">
                  <c:v>2.6636574074074071</c:v>
                </c:pt>
                <c:pt idx="6298">
                  <c:v>2.6636574074074071</c:v>
                </c:pt>
                <c:pt idx="6299">
                  <c:v>2.6643518518518516</c:v>
                </c:pt>
                <c:pt idx="6300">
                  <c:v>2.66412037037037</c:v>
                </c:pt>
                <c:pt idx="6301">
                  <c:v>2.6644279759147755</c:v>
                </c:pt>
                <c:pt idx="6302">
                  <c:v>2.6645056726094003</c:v>
                </c:pt>
                <c:pt idx="6303">
                  <c:v>2.6635038185605184</c:v>
                </c:pt>
                <c:pt idx="6304">
                  <c:v>2.66412037037037</c:v>
                </c:pt>
                <c:pt idx="6305">
                  <c:v>2.6637352464707247</c:v>
                </c:pt>
                <c:pt idx="6306">
                  <c:v>2.6635816751503931</c:v>
                </c:pt>
                <c:pt idx="6307">
                  <c:v>2.6635816751503931</c:v>
                </c:pt>
                <c:pt idx="6308">
                  <c:v>2.6637352464707247</c:v>
                </c:pt>
                <c:pt idx="6309">
                  <c:v>2.6635038185605184</c:v>
                </c:pt>
                <c:pt idx="6310">
                  <c:v>2.66412037037037</c:v>
                </c:pt>
                <c:pt idx="6311">
                  <c:v>2.6638888888888883</c:v>
                </c:pt>
                <c:pt idx="6312">
                  <c:v>2.6638888888888883</c:v>
                </c:pt>
                <c:pt idx="6313">
                  <c:v>2.6638888888888883</c:v>
                </c:pt>
                <c:pt idx="6314">
                  <c:v>2.66412037037037</c:v>
                </c:pt>
                <c:pt idx="6315">
                  <c:v>2.66412037037037</c:v>
                </c:pt>
                <c:pt idx="6316">
                  <c:v>2.6636574074074071</c:v>
                </c:pt>
                <c:pt idx="6317">
                  <c:v>2.664274137531836</c:v>
                </c:pt>
                <c:pt idx="6318">
                  <c:v>2.6636574074074071</c:v>
                </c:pt>
                <c:pt idx="6319">
                  <c:v>2.6637352464707247</c:v>
                </c:pt>
                <c:pt idx="6320">
                  <c:v>2.6637352464707247</c:v>
                </c:pt>
                <c:pt idx="6321">
                  <c:v>2.6635038185605184</c:v>
                </c:pt>
                <c:pt idx="6322">
                  <c:v>2.6628875520592317</c:v>
                </c:pt>
                <c:pt idx="6323">
                  <c:v>2.6627342123525333</c:v>
                </c:pt>
                <c:pt idx="6324">
                  <c:v>2.6634281748785567</c:v>
                </c:pt>
                <c:pt idx="6325">
                  <c:v>2.6625028915105253</c:v>
                </c:pt>
                <c:pt idx="6326">
                  <c:v>2.6623496762257166</c:v>
                </c:pt>
                <c:pt idx="6327">
                  <c:v>2.6621965317919072</c:v>
                </c:pt>
                <c:pt idx="6328">
                  <c:v>2.6623496762257166</c:v>
                </c:pt>
                <c:pt idx="6329">
                  <c:v>2.6625028915105253</c:v>
                </c:pt>
                <c:pt idx="6330">
                  <c:v>2.6625028915105253</c:v>
                </c:pt>
                <c:pt idx="6331">
                  <c:v>2.661655874190564</c:v>
                </c:pt>
                <c:pt idx="6332">
                  <c:v>2.6622715706685174</c:v>
                </c:pt>
                <c:pt idx="6333">
                  <c:v>2.6628875520592317</c:v>
                </c:pt>
                <c:pt idx="6334">
                  <c:v>2.6626561776955109</c:v>
                </c:pt>
                <c:pt idx="6335">
                  <c:v>2.6630409627401064</c:v>
                </c:pt>
                <c:pt idx="6336">
                  <c:v>2.6634257407407405</c:v>
                </c:pt>
                <c:pt idx="6337">
                  <c:v>2.6628093496875724</c:v>
                </c:pt>
                <c:pt idx="6338">
                  <c:v>2.6628093496875724</c:v>
                </c:pt>
                <c:pt idx="6339">
                  <c:v>2.6628093496875724</c:v>
                </c:pt>
                <c:pt idx="6340">
                  <c:v>2.6628875520592317</c:v>
                </c:pt>
                <c:pt idx="6341">
                  <c:v>2.6627342123525333</c:v>
                </c:pt>
                <c:pt idx="6342">
                  <c:v>2.6625028915105253</c:v>
                </c:pt>
                <c:pt idx="6343">
                  <c:v>2.6627342123525333</c:v>
                </c:pt>
                <c:pt idx="6344">
                  <c:v>2.6623496762257166</c:v>
                </c:pt>
                <c:pt idx="6345">
                  <c:v>2.6621965317919072</c:v>
                </c:pt>
                <c:pt idx="6346">
                  <c:v>2.6629655331945408</c:v>
                </c:pt>
                <c:pt idx="6347">
                  <c:v>2.6629655331945408</c:v>
                </c:pt>
                <c:pt idx="6348">
                  <c:v>2.6625811285846437</c:v>
                </c:pt>
                <c:pt idx="6349">
                  <c:v>2.6629655331945408</c:v>
                </c:pt>
                <c:pt idx="6350">
                  <c:v>2.6625811285846437</c:v>
                </c:pt>
                <c:pt idx="6351">
                  <c:v>2.6628122109158188</c:v>
                </c:pt>
                <c:pt idx="6352">
                  <c:v>2.6630434782608692</c:v>
                </c:pt>
                <c:pt idx="6353">
                  <c:v>2.6627342123525333</c:v>
                </c:pt>
                <c:pt idx="6354">
                  <c:v>2.6626561776955109</c:v>
                </c:pt>
                <c:pt idx="6355">
                  <c:v>2.6632723906503122</c:v>
                </c:pt>
                <c:pt idx="6356">
                  <c:v>2.6630409627401064</c:v>
                </c:pt>
                <c:pt idx="6357">
                  <c:v>2.6621932438685794</c:v>
                </c:pt>
                <c:pt idx="6358">
                  <c:v>2.6630409627401064</c:v>
                </c:pt>
                <c:pt idx="6359">
                  <c:v>2.6630409627401064</c:v>
                </c:pt>
                <c:pt idx="6360">
                  <c:v>2.6630409627401064</c:v>
                </c:pt>
                <c:pt idx="6361">
                  <c:v>2.6636574074074071</c:v>
                </c:pt>
                <c:pt idx="6362">
                  <c:v>2.6634257407407405</c:v>
                </c:pt>
                <c:pt idx="6363">
                  <c:v>2.6640424172262098</c:v>
                </c:pt>
                <c:pt idx="6364">
                  <c:v>2.6635795322991433</c:v>
                </c:pt>
                <c:pt idx="6365">
                  <c:v>2.6641963872163039</c:v>
                </c:pt>
                <c:pt idx="6366">
                  <c:v>2.6638110673767073</c:v>
                </c:pt>
                <c:pt idx="6367">
                  <c:v>2.6634257407407405</c:v>
                </c:pt>
                <c:pt idx="6368">
                  <c:v>2.6638888888888883</c:v>
                </c:pt>
                <c:pt idx="6369">
                  <c:v>2.6635038185605184</c:v>
                </c:pt>
                <c:pt idx="6370">
                  <c:v>2.6625028915105253</c:v>
                </c:pt>
                <c:pt idx="6371">
                  <c:v>2.6621184088806658</c:v>
                </c:pt>
                <c:pt idx="6372">
                  <c:v>2.6615028901734101</c:v>
                </c:pt>
                <c:pt idx="6373">
                  <c:v>2.6618871415356153</c:v>
                </c:pt>
                <c:pt idx="6374">
                  <c:v>2.6625028915105253</c:v>
                </c:pt>
                <c:pt idx="6375">
                  <c:v>2.6623496762257166</c:v>
                </c:pt>
                <c:pt idx="6376">
                  <c:v>2.6623496762257166</c:v>
                </c:pt>
                <c:pt idx="6377">
                  <c:v>2.6621184088806658</c:v>
                </c:pt>
                <c:pt idx="6378">
                  <c:v>2.6625028915105253</c:v>
                </c:pt>
                <c:pt idx="6379">
                  <c:v>2.6627342123525333</c:v>
                </c:pt>
                <c:pt idx="6380">
                  <c:v>2.6626561776955109</c:v>
                </c:pt>
                <c:pt idx="6381">
                  <c:v>2.6626561776955109</c:v>
                </c:pt>
                <c:pt idx="6382">
                  <c:v>2.6620402498265094</c:v>
                </c:pt>
                <c:pt idx="6383">
                  <c:v>2.6626561776955109</c:v>
                </c:pt>
                <c:pt idx="6384">
                  <c:v>2.6627342123525333</c:v>
                </c:pt>
                <c:pt idx="6385">
                  <c:v>2.6625028915105253</c:v>
                </c:pt>
                <c:pt idx="6386">
                  <c:v>2.6628875520592317</c:v>
                </c:pt>
                <c:pt idx="6387">
                  <c:v>2.6630409627401064</c:v>
                </c:pt>
                <c:pt idx="6388">
                  <c:v>2.6630409627401064</c:v>
                </c:pt>
                <c:pt idx="6389">
                  <c:v>2.6637352464707247</c:v>
                </c:pt>
                <c:pt idx="6390">
                  <c:v>2.6635816751503931</c:v>
                </c:pt>
                <c:pt idx="6391">
                  <c:v>2.6636574074074071</c:v>
                </c:pt>
                <c:pt idx="6392">
                  <c:v>2.664274137531836</c:v>
                </c:pt>
                <c:pt idx="6393">
                  <c:v>2.6645056726094003</c:v>
                </c:pt>
                <c:pt idx="6394">
                  <c:v>2.6645056726094003</c:v>
                </c:pt>
                <c:pt idx="6395">
                  <c:v>2.6643518518518516</c:v>
                </c:pt>
                <c:pt idx="6396">
                  <c:v>2.6637352464707247</c:v>
                </c:pt>
                <c:pt idx="6397">
                  <c:v>2.6631189264229524</c:v>
                </c:pt>
                <c:pt idx="6398">
                  <c:v>2.6631189264229524</c:v>
                </c:pt>
                <c:pt idx="6399">
                  <c:v>2.6633503007866728</c:v>
                </c:pt>
                <c:pt idx="6400">
                  <c:v>2.6629655331945408</c:v>
                </c:pt>
                <c:pt idx="6401">
                  <c:v>2.6625811285846437</c:v>
                </c:pt>
                <c:pt idx="6402">
                  <c:v>2.6621184088806658</c:v>
                </c:pt>
                <c:pt idx="6403">
                  <c:v>2.6618871415356153</c:v>
                </c:pt>
                <c:pt idx="6404">
                  <c:v>2.6621965317919072</c:v>
                </c:pt>
                <c:pt idx="6405">
                  <c:v>2.6628122109158188</c:v>
                </c:pt>
                <c:pt idx="6406">
                  <c:v>2.6629655331945408</c:v>
                </c:pt>
                <c:pt idx="6407">
                  <c:v>2.6631189264229524</c:v>
                </c:pt>
                <c:pt idx="6408">
                  <c:v>2.6631189264229524</c:v>
                </c:pt>
                <c:pt idx="6409">
                  <c:v>2.6633503007866728</c:v>
                </c:pt>
                <c:pt idx="6410">
                  <c:v>2.6635816751503931</c:v>
                </c:pt>
                <c:pt idx="6411">
                  <c:v>2.6637352464707247</c:v>
                </c:pt>
                <c:pt idx="6412">
                  <c:v>2.6635038185605184</c:v>
                </c:pt>
                <c:pt idx="6413">
                  <c:v>2.6628875520592317</c:v>
                </c:pt>
                <c:pt idx="6414">
                  <c:v>2.6631189264229524</c:v>
                </c:pt>
                <c:pt idx="6415">
                  <c:v>2.6635038185605184</c:v>
                </c:pt>
                <c:pt idx="6416">
                  <c:v>2.6634257407407405</c:v>
                </c:pt>
                <c:pt idx="6417">
                  <c:v>2.6632723906503122</c:v>
                </c:pt>
                <c:pt idx="6418">
                  <c:v>2.66412037037037</c:v>
                </c:pt>
                <c:pt idx="6419">
                  <c:v>2.66412037037037</c:v>
                </c:pt>
                <c:pt idx="6420">
                  <c:v>2.6631189264229524</c:v>
                </c:pt>
                <c:pt idx="6421">
                  <c:v>2.6622715706685165</c:v>
                </c:pt>
                <c:pt idx="6422">
                  <c:v>2.6635038185605175</c:v>
                </c:pt>
                <c:pt idx="6423">
                  <c:v>2.664274137531836</c:v>
                </c:pt>
                <c:pt idx="6424">
                  <c:v>2.6630409627401064</c:v>
                </c:pt>
                <c:pt idx="6425">
                  <c:v>2.66412037037037</c:v>
                </c:pt>
                <c:pt idx="6426">
                  <c:v>2.6636574074074071</c:v>
                </c:pt>
                <c:pt idx="6427">
                  <c:v>2.6638888888888883</c:v>
                </c:pt>
                <c:pt idx="6428">
                  <c:v>2.6635816751503931</c:v>
                </c:pt>
                <c:pt idx="6429">
                  <c:v>2.6641981022911363</c:v>
                </c:pt>
                <c:pt idx="6430">
                  <c:v>2.6643518518518516</c:v>
                </c:pt>
                <c:pt idx="6431">
                  <c:v>2.6639666743809305</c:v>
                </c:pt>
                <c:pt idx="6432">
                  <c:v>2.6638132346136043</c:v>
                </c:pt>
                <c:pt idx="6433">
                  <c:v>2.6638132346136043</c:v>
                </c:pt>
                <c:pt idx="6434">
                  <c:v>2.6627342123525333</c:v>
                </c:pt>
                <c:pt idx="6435">
                  <c:v>2.6627342123525333</c:v>
                </c:pt>
                <c:pt idx="6436">
                  <c:v>2.6635816751503931</c:v>
                </c:pt>
                <c:pt idx="6437">
                  <c:v>2.6627342123525333</c:v>
                </c:pt>
                <c:pt idx="6438">
                  <c:v>2.6625028915105253</c:v>
                </c:pt>
                <c:pt idx="6439">
                  <c:v>2.6623496762257166</c:v>
                </c:pt>
                <c:pt idx="6440">
                  <c:v>2.662658959537572</c:v>
                </c:pt>
                <c:pt idx="6441">
                  <c:v>2.662658959537572</c:v>
                </c:pt>
                <c:pt idx="6442">
                  <c:v>2.6628122109158188</c:v>
                </c:pt>
                <c:pt idx="6443">
                  <c:v>2.6631189264229524</c:v>
                </c:pt>
                <c:pt idx="6444">
                  <c:v>2.6630409627401064</c:v>
                </c:pt>
                <c:pt idx="6445">
                  <c:v>2.6626561776955109</c:v>
                </c:pt>
                <c:pt idx="6446">
                  <c:v>2.6624248033317905</c:v>
                </c:pt>
                <c:pt idx="6447">
                  <c:v>2.6630409627401064</c:v>
                </c:pt>
                <c:pt idx="6448">
                  <c:v>2.6630409627401064</c:v>
                </c:pt>
                <c:pt idx="6449">
                  <c:v>2.6631944444444442</c:v>
                </c:pt>
                <c:pt idx="6450">
                  <c:v>2.6627314814814813</c:v>
                </c:pt>
                <c:pt idx="6451">
                  <c:v>2.6630409627401064</c:v>
                </c:pt>
                <c:pt idx="6452">
                  <c:v>2.6632723906503122</c:v>
                </c:pt>
                <c:pt idx="6453">
                  <c:v>2.6630409627401064</c:v>
                </c:pt>
                <c:pt idx="6454">
                  <c:v>2.6638110673767073</c:v>
                </c:pt>
                <c:pt idx="6455">
                  <c:v>2.6628849270664503</c:v>
                </c:pt>
                <c:pt idx="6456">
                  <c:v>2.6631164621440147</c:v>
                </c:pt>
                <c:pt idx="6457">
                  <c:v>2.6639647985178327</c:v>
                </c:pt>
                <c:pt idx="6458">
                  <c:v>2.6639647985178327</c:v>
                </c:pt>
                <c:pt idx="6459">
                  <c:v>2.6639647985178327</c:v>
                </c:pt>
                <c:pt idx="6460">
                  <c:v>2.6635795322991433</c:v>
                </c:pt>
                <c:pt idx="6461">
                  <c:v>2.6629629629629625</c:v>
                </c:pt>
                <c:pt idx="6462">
                  <c:v>2.6636574074074071</c:v>
                </c:pt>
                <c:pt idx="6463">
                  <c:v>2.6632723906503122</c:v>
                </c:pt>
                <c:pt idx="6464">
                  <c:v>2.6630409627401064</c:v>
                </c:pt>
                <c:pt idx="6465">
                  <c:v>2.6626561776955109</c:v>
                </c:pt>
                <c:pt idx="6466">
                  <c:v>2.6627342123525333</c:v>
                </c:pt>
                <c:pt idx="6467">
                  <c:v>2.6629655331945408</c:v>
                </c:pt>
                <c:pt idx="6468">
                  <c:v>2.6631189264229524</c:v>
                </c:pt>
                <c:pt idx="6469">
                  <c:v>2.6627342123525333</c:v>
                </c:pt>
                <c:pt idx="6470">
                  <c:v>2.6631189264229524</c:v>
                </c:pt>
                <c:pt idx="6471">
                  <c:v>2.6628875520592317</c:v>
                </c:pt>
                <c:pt idx="6472">
                  <c:v>2.6631189264229524</c:v>
                </c:pt>
                <c:pt idx="6473">
                  <c:v>2.6625028915105253</c:v>
                </c:pt>
                <c:pt idx="6474">
                  <c:v>2.6621184088806658</c:v>
                </c:pt>
                <c:pt idx="6475">
                  <c:v>2.6627342123525333</c:v>
                </c:pt>
                <c:pt idx="6476">
                  <c:v>2.6625811285846437</c:v>
                </c:pt>
                <c:pt idx="6477">
                  <c:v>2.6629655331945408</c:v>
                </c:pt>
                <c:pt idx="6478">
                  <c:v>2.6622715706685174</c:v>
                </c:pt>
                <c:pt idx="6479">
                  <c:v>2.6626561776955109</c:v>
                </c:pt>
                <c:pt idx="6480">
                  <c:v>2.6628875520592317</c:v>
                </c:pt>
                <c:pt idx="6481">
                  <c:v>2.6622715706685174</c:v>
                </c:pt>
                <c:pt idx="6482">
                  <c:v>2.6623496762257166</c:v>
                </c:pt>
                <c:pt idx="6483">
                  <c:v>2.6628122109158188</c:v>
                </c:pt>
                <c:pt idx="6484">
                  <c:v>2.6631970390932223</c:v>
                </c:pt>
                <c:pt idx="6485">
                  <c:v>2.6623496762257166</c:v>
                </c:pt>
                <c:pt idx="6486">
                  <c:v>2.6625811285846437</c:v>
                </c:pt>
                <c:pt idx="6487">
                  <c:v>2.6631189264229524</c:v>
                </c:pt>
                <c:pt idx="6488">
                  <c:v>2.6628875520592317</c:v>
                </c:pt>
                <c:pt idx="6489">
                  <c:v>2.6628875520592317</c:v>
                </c:pt>
                <c:pt idx="6490">
                  <c:v>2.6630409627401064</c:v>
                </c:pt>
                <c:pt idx="6491">
                  <c:v>2.6632723906503122</c:v>
                </c:pt>
                <c:pt idx="6492">
                  <c:v>2.6626561776955109</c:v>
                </c:pt>
                <c:pt idx="6493">
                  <c:v>2.6626561776955109</c:v>
                </c:pt>
                <c:pt idx="6494">
                  <c:v>2.6625028915105253</c:v>
                </c:pt>
                <c:pt idx="6495">
                  <c:v>2.6627342123525333</c:v>
                </c:pt>
                <c:pt idx="6496">
                  <c:v>2.6621184088806658</c:v>
                </c:pt>
                <c:pt idx="6497">
                  <c:v>2.6622715706685174</c:v>
                </c:pt>
                <c:pt idx="6498">
                  <c:v>2.6627342123525333</c:v>
                </c:pt>
                <c:pt idx="6499">
                  <c:v>2.6625811285846437</c:v>
                </c:pt>
                <c:pt idx="6500">
                  <c:v>2.6623496762257166</c:v>
                </c:pt>
                <c:pt idx="6501">
                  <c:v>2.6628875520592317</c:v>
                </c:pt>
                <c:pt idx="6502">
                  <c:v>2.6632723906503122</c:v>
                </c:pt>
                <c:pt idx="6503">
                  <c:v>2.6628875520592317</c:v>
                </c:pt>
                <c:pt idx="6504">
                  <c:v>2.6629655331945408</c:v>
                </c:pt>
                <c:pt idx="6505">
                  <c:v>2.6625811285846437</c:v>
                </c:pt>
                <c:pt idx="6506">
                  <c:v>2.6621184088806658</c:v>
                </c:pt>
                <c:pt idx="6507">
                  <c:v>2.6625028915105253</c:v>
                </c:pt>
                <c:pt idx="6508">
                  <c:v>2.6622715706685174</c:v>
                </c:pt>
                <c:pt idx="6509">
                  <c:v>2.6627342123525333</c:v>
                </c:pt>
                <c:pt idx="6510">
                  <c:v>2.6625028915105253</c:v>
                </c:pt>
                <c:pt idx="6511">
                  <c:v>2.6625028915105253</c:v>
                </c:pt>
                <c:pt idx="6512">
                  <c:v>2.6629655331945408</c:v>
                </c:pt>
                <c:pt idx="6513">
                  <c:v>2.6626561776955109</c:v>
                </c:pt>
                <c:pt idx="6514">
                  <c:v>2.6624248033317905</c:v>
                </c:pt>
                <c:pt idx="6515">
                  <c:v>2.6622715706685174</c:v>
                </c:pt>
                <c:pt idx="6516">
                  <c:v>2.6618871415356153</c:v>
                </c:pt>
                <c:pt idx="6517">
                  <c:v>2.6627342123525333</c:v>
                </c:pt>
                <c:pt idx="6518">
                  <c:v>2.6618871415356153</c:v>
                </c:pt>
                <c:pt idx="6519">
                  <c:v>2.6623496762257166</c:v>
                </c:pt>
                <c:pt idx="6520">
                  <c:v>2.6627342123525333</c:v>
                </c:pt>
                <c:pt idx="6521">
                  <c:v>2.6620402498265094</c:v>
                </c:pt>
                <c:pt idx="6522">
                  <c:v>2.6632723906503122</c:v>
                </c:pt>
                <c:pt idx="6523">
                  <c:v>2.6636574074074071</c:v>
                </c:pt>
                <c:pt idx="6524">
                  <c:v>2.6640424172262098</c:v>
                </c:pt>
                <c:pt idx="6525">
                  <c:v>2.6640424172262098</c:v>
                </c:pt>
                <c:pt idx="6526">
                  <c:v>2.6640424172262098</c:v>
                </c:pt>
                <c:pt idx="6527">
                  <c:v>2.6640424172262098</c:v>
                </c:pt>
                <c:pt idx="6528">
                  <c:v>2.6643502432244612</c:v>
                </c:pt>
                <c:pt idx="6529">
                  <c:v>2.6641186008802409</c:v>
                </c:pt>
                <c:pt idx="6530">
                  <c:v>2.6643502432244612</c:v>
                </c:pt>
                <c:pt idx="6531">
                  <c:v>2.6641963872163039</c:v>
                </c:pt>
                <c:pt idx="6532">
                  <c:v>2.6641963872163039</c:v>
                </c:pt>
                <c:pt idx="6533">
                  <c:v>2.6639647985178327</c:v>
                </c:pt>
                <c:pt idx="6534">
                  <c:v>2.6635016211208895</c:v>
                </c:pt>
                <c:pt idx="6535">
                  <c:v>2.6636551308779244</c:v>
                </c:pt>
                <c:pt idx="6536">
                  <c:v>2.6641186008802409</c:v>
                </c:pt>
                <c:pt idx="6537">
                  <c:v>2.6639647985178319</c:v>
                </c:pt>
                <c:pt idx="6538">
                  <c:v>2.6635795322991433</c:v>
                </c:pt>
                <c:pt idx="6539">
                  <c:v>2.6639647985178327</c:v>
                </c:pt>
                <c:pt idx="6540">
                  <c:v>2.6635016211208895</c:v>
                </c:pt>
                <c:pt idx="6541">
                  <c:v>2.6638110673767073</c:v>
                </c:pt>
                <c:pt idx="6542">
                  <c:v>2.6636574074074071</c:v>
                </c:pt>
                <c:pt idx="6543">
                  <c:v>2.6638110673767073</c:v>
                </c:pt>
                <c:pt idx="6544">
                  <c:v>2.6631944444444442</c:v>
                </c:pt>
                <c:pt idx="6545">
                  <c:v>2.6621932438685794</c:v>
                </c:pt>
                <c:pt idx="6546">
                  <c:v>2.6624248033317905</c:v>
                </c:pt>
                <c:pt idx="6547">
                  <c:v>2.6630409627401064</c:v>
                </c:pt>
                <c:pt idx="6548">
                  <c:v>2.6628093496875724</c:v>
                </c:pt>
                <c:pt idx="6549">
                  <c:v>2.6624248033317905</c:v>
                </c:pt>
                <c:pt idx="6550">
                  <c:v>2.6628093496875724</c:v>
                </c:pt>
                <c:pt idx="6551">
                  <c:v>2.6626561776955109</c:v>
                </c:pt>
                <c:pt idx="6552">
                  <c:v>2.6625028915105253</c:v>
                </c:pt>
                <c:pt idx="6553">
                  <c:v>2.6622715706685174</c:v>
                </c:pt>
                <c:pt idx="6554">
                  <c:v>2.6630409627401064</c:v>
                </c:pt>
                <c:pt idx="6555">
                  <c:v>2.6625781069196943</c:v>
                </c:pt>
                <c:pt idx="6556">
                  <c:v>2.6622715706685174</c:v>
                </c:pt>
                <c:pt idx="6557">
                  <c:v>2.6622715706685174</c:v>
                </c:pt>
                <c:pt idx="6558">
                  <c:v>2.6624248033317905</c:v>
                </c:pt>
                <c:pt idx="6559">
                  <c:v>2.6624248033317905</c:v>
                </c:pt>
                <c:pt idx="6560">
                  <c:v>2.6625781069196943</c:v>
                </c:pt>
                <c:pt idx="6561">
                  <c:v>2.6628093496875724</c:v>
                </c:pt>
                <c:pt idx="6562">
                  <c:v>2.6621932438685794</c:v>
                </c:pt>
                <c:pt idx="6563">
                  <c:v>2.6621932438685794</c:v>
                </c:pt>
                <c:pt idx="6564">
                  <c:v>2.6621932438685794</c:v>
                </c:pt>
                <c:pt idx="6565">
                  <c:v>2.6630409627401064</c:v>
                </c:pt>
                <c:pt idx="6566">
                  <c:v>2.6630409627401064</c:v>
                </c:pt>
                <c:pt idx="6567">
                  <c:v>2.6630409627401064</c:v>
                </c:pt>
                <c:pt idx="6568">
                  <c:v>2.6631944444444442</c:v>
                </c:pt>
                <c:pt idx="6569">
                  <c:v>2.6629629629629625</c:v>
                </c:pt>
                <c:pt idx="6570">
                  <c:v>2.6631164621440147</c:v>
                </c:pt>
                <c:pt idx="6571">
                  <c:v>2.6639647985178327</c:v>
                </c:pt>
                <c:pt idx="6572">
                  <c:v>2.6635795322991433</c:v>
                </c:pt>
                <c:pt idx="6573">
                  <c:v>2.6635795322991433</c:v>
                </c:pt>
                <c:pt idx="6574">
                  <c:v>2.6630382584529873</c:v>
                </c:pt>
                <c:pt idx="6575">
                  <c:v>2.6638869585360201</c:v>
                </c:pt>
                <c:pt idx="6576">
                  <c:v>2.6639647985178327</c:v>
                </c:pt>
                <c:pt idx="6577">
                  <c:v>2.6640424172262098</c:v>
                </c:pt>
                <c:pt idx="6578">
                  <c:v>2.6640424172262098</c:v>
                </c:pt>
                <c:pt idx="6579">
                  <c:v>2.6638888888888883</c:v>
                </c:pt>
                <c:pt idx="6580">
                  <c:v>2.664274137531836</c:v>
                </c:pt>
                <c:pt idx="6581">
                  <c:v>2.6640424172262098</c:v>
                </c:pt>
                <c:pt idx="6582">
                  <c:v>2.6638888888888883</c:v>
                </c:pt>
                <c:pt idx="6583">
                  <c:v>2.6637352464707247</c:v>
                </c:pt>
                <c:pt idx="6584">
                  <c:v>2.6639666743809305</c:v>
                </c:pt>
                <c:pt idx="6585">
                  <c:v>2.6632723906503122</c:v>
                </c:pt>
                <c:pt idx="6586">
                  <c:v>2.6638888888888883</c:v>
                </c:pt>
                <c:pt idx="6587">
                  <c:v>2.6637352464707247</c:v>
                </c:pt>
                <c:pt idx="6588">
                  <c:v>2.6631189264229524</c:v>
                </c:pt>
                <c:pt idx="6589">
                  <c:v>2.6631189264229524</c:v>
                </c:pt>
                <c:pt idx="6590">
                  <c:v>2.6628093496875724</c:v>
                </c:pt>
                <c:pt idx="6591">
                  <c:v>2.6628093496875724</c:v>
                </c:pt>
                <c:pt idx="6592">
                  <c:v>2.6625781069196943</c:v>
                </c:pt>
                <c:pt idx="6593">
                  <c:v>2.6623466790094885</c:v>
                </c:pt>
                <c:pt idx="6594">
                  <c:v>2.6623466790094885</c:v>
                </c:pt>
                <c:pt idx="6595">
                  <c:v>2.6625781069196943</c:v>
                </c:pt>
                <c:pt idx="6596">
                  <c:v>2.6625781069196943</c:v>
                </c:pt>
                <c:pt idx="6597">
                  <c:v>2.6625781069196943</c:v>
                </c:pt>
                <c:pt idx="6598">
                  <c:v>2.6630409627401064</c:v>
                </c:pt>
                <c:pt idx="6599">
                  <c:v>2.6626561776955109</c:v>
                </c:pt>
                <c:pt idx="6600">
                  <c:v>2.6626561776955109</c:v>
                </c:pt>
                <c:pt idx="6601">
                  <c:v>2.6624248033317905</c:v>
                </c:pt>
                <c:pt idx="6602">
                  <c:v>2.6630409627401064</c:v>
                </c:pt>
                <c:pt idx="6603">
                  <c:v>2.6632723906503122</c:v>
                </c:pt>
                <c:pt idx="6604">
                  <c:v>2.6627342123525333</c:v>
                </c:pt>
                <c:pt idx="6605">
                  <c:v>2.6622715706685174</c:v>
                </c:pt>
                <c:pt idx="6606">
                  <c:v>2.6628093496875724</c:v>
                </c:pt>
                <c:pt idx="6607">
                  <c:v>2.6625781069196943</c:v>
                </c:pt>
                <c:pt idx="6608">
                  <c:v>2.6625781069196943</c:v>
                </c:pt>
                <c:pt idx="6609">
                  <c:v>2.6627314814814813</c:v>
                </c:pt>
                <c:pt idx="6610">
                  <c:v>2.6627314814814813</c:v>
                </c:pt>
                <c:pt idx="6611">
                  <c:v>2.6625781069196943</c:v>
                </c:pt>
                <c:pt idx="6612">
                  <c:v>2.6628093496875724</c:v>
                </c:pt>
                <c:pt idx="6613">
                  <c:v>2.6629629629629625</c:v>
                </c:pt>
                <c:pt idx="6614">
                  <c:v>2.6625781069196943</c:v>
                </c:pt>
                <c:pt idx="6615">
                  <c:v>2.6623466790094885</c:v>
                </c:pt>
                <c:pt idx="6616">
                  <c:v>2.6624999999999996</c:v>
                </c:pt>
                <c:pt idx="6617">
                  <c:v>2.6623466790094885</c:v>
                </c:pt>
                <c:pt idx="6618">
                  <c:v>2.6628093496875724</c:v>
                </c:pt>
                <c:pt idx="6619">
                  <c:v>2.6625781069196943</c:v>
                </c:pt>
                <c:pt idx="6620">
                  <c:v>2.6623466790094885</c:v>
                </c:pt>
                <c:pt idx="6621">
                  <c:v>2.6625781069196943</c:v>
                </c:pt>
                <c:pt idx="6622">
                  <c:v>2.6630409627401064</c:v>
                </c:pt>
                <c:pt idx="6623">
                  <c:v>2.6635038185605184</c:v>
                </c:pt>
                <c:pt idx="6624">
                  <c:v>2.6634257407407405</c:v>
                </c:pt>
                <c:pt idx="6625">
                  <c:v>2.6639647985178327</c:v>
                </c:pt>
                <c:pt idx="6626">
                  <c:v>2.663347997221579</c:v>
                </c:pt>
                <c:pt idx="6627">
                  <c:v>2.6634257407407405</c:v>
                </c:pt>
                <c:pt idx="6628">
                  <c:v>2.6640424172262098</c:v>
                </c:pt>
                <c:pt idx="6629">
                  <c:v>2.6638110673767073</c:v>
                </c:pt>
                <c:pt idx="6630">
                  <c:v>2.6635795322991433</c:v>
                </c:pt>
                <c:pt idx="6631">
                  <c:v>2.6638110673767073</c:v>
                </c:pt>
                <c:pt idx="6632">
                  <c:v>2.6631944444444442</c:v>
                </c:pt>
                <c:pt idx="6633">
                  <c:v>2.6632723906503122</c:v>
                </c:pt>
                <c:pt idx="6634">
                  <c:v>2.6625028915105253</c:v>
                </c:pt>
                <c:pt idx="6635">
                  <c:v>2.6625028915105253</c:v>
                </c:pt>
                <c:pt idx="6636">
                  <c:v>2.6626561776955109</c:v>
                </c:pt>
                <c:pt idx="6637">
                  <c:v>2.6631944444444442</c:v>
                </c:pt>
                <c:pt idx="6638">
                  <c:v>2.6630409627401064</c:v>
                </c:pt>
                <c:pt idx="6639">
                  <c:v>2.6634257407407405</c:v>
                </c:pt>
                <c:pt idx="6640">
                  <c:v>2.6631944444444442</c:v>
                </c:pt>
                <c:pt idx="6641">
                  <c:v>2.6634257407407405</c:v>
                </c:pt>
                <c:pt idx="6642">
                  <c:v>2.6636574074074071</c:v>
                </c:pt>
                <c:pt idx="6643">
                  <c:v>2.6638110673767073</c:v>
                </c:pt>
                <c:pt idx="6644">
                  <c:v>2.6640424172262098</c:v>
                </c:pt>
                <c:pt idx="6645">
                  <c:v>2.6635795322991433</c:v>
                </c:pt>
                <c:pt idx="6646">
                  <c:v>2.6641963872163039</c:v>
                </c:pt>
                <c:pt idx="6647">
                  <c:v>2.6643502432244612</c:v>
                </c:pt>
                <c:pt idx="6648">
                  <c:v>2.6641186008802409</c:v>
                </c:pt>
                <c:pt idx="6649">
                  <c:v>2.663347997221579</c:v>
                </c:pt>
                <c:pt idx="6650">
                  <c:v>2.6635038185605184</c:v>
                </c:pt>
                <c:pt idx="6651">
                  <c:v>2.6635816751503931</c:v>
                </c:pt>
                <c:pt idx="6652">
                  <c:v>2.6625811285846437</c:v>
                </c:pt>
                <c:pt idx="6653">
                  <c:v>2.6623496762257166</c:v>
                </c:pt>
                <c:pt idx="6654">
                  <c:v>2.6627342123525333</c:v>
                </c:pt>
                <c:pt idx="6655">
                  <c:v>2.6628875520592317</c:v>
                </c:pt>
                <c:pt idx="6656">
                  <c:v>2.6635038185605184</c:v>
                </c:pt>
                <c:pt idx="6657">
                  <c:v>2.6637352464707247</c:v>
                </c:pt>
                <c:pt idx="6658">
                  <c:v>2.6638888888888883</c:v>
                </c:pt>
                <c:pt idx="6659">
                  <c:v>2.6639647985178327</c:v>
                </c:pt>
                <c:pt idx="6660">
                  <c:v>2.6635795322991433</c:v>
                </c:pt>
                <c:pt idx="6661">
                  <c:v>2.664274137531836</c:v>
                </c:pt>
                <c:pt idx="6662">
                  <c:v>2.6638110673767073</c:v>
                </c:pt>
                <c:pt idx="6663">
                  <c:v>2.6636574074074071</c:v>
                </c:pt>
                <c:pt idx="6664">
                  <c:v>2.6632723906503122</c:v>
                </c:pt>
                <c:pt idx="6665">
                  <c:v>2.6626561776955109</c:v>
                </c:pt>
                <c:pt idx="6666">
                  <c:v>2.6635038185605184</c:v>
                </c:pt>
                <c:pt idx="6667">
                  <c:v>2.6636574074074071</c:v>
                </c:pt>
                <c:pt idx="6668">
                  <c:v>2.6628093496875724</c:v>
                </c:pt>
                <c:pt idx="6669">
                  <c:v>2.6630409627401064</c:v>
                </c:pt>
                <c:pt idx="6670">
                  <c:v>2.6634257407407405</c:v>
                </c:pt>
                <c:pt idx="6671">
                  <c:v>2.6632723906503122</c:v>
                </c:pt>
                <c:pt idx="6672">
                  <c:v>2.6624248033317905</c:v>
                </c:pt>
                <c:pt idx="6673">
                  <c:v>2.6624248033317905</c:v>
                </c:pt>
                <c:pt idx="6674">
                  <c:v>2.6628875520592317</c:v>
                </c:pt>
                <c:pt idx="6675">
                  <c:v>2.6622715706685174</c:v>
                </c:pt>
                <c:pt idx="6676">
                  <c:v>2.6626561776955109</c:v>
                </c:pt>
                <c:pt idx="6677">
                  <c:v>2.6626561776955109</c:v>
                </c:pt>
                <c:pt idx="6678">
                  <c:v>2.6628093496875724</c:v>
                </c:pt>
                <c:pt idx="6679">
                  <c:v>2.6624248033317905</c:v>
                </c:pt>
                <c:pt idx="6680">
                  <c:v>2.6630409627401064</c:v>
                </c:pt>
                <c:pt idx="6681">
                  <c:v>2.6628093496875724</c:v>
                </c:pt>
                <c:pt idx="6682">
                  <c:v>2.6631944444444442</c:v>
                </c:pt>
                <c:pt idx="6683">
                  <c:v>2.6635795322991433</c:v>
                </c:pt>
                <c:pt idx="6684">
                  <c:v>2.6638110673767073</c:v>
                </c:pt>
                <c:pt idx="6685">
                  <c:v>2.6638110673767073</c:v>
                </c:pt>
                <c:pt idx="6686">
                  <c:v>2.6640424172262098</c:v>
                </c:pt>
                <c:pt idx="6687">
                  <c:v>2.6634257407407405</c:v>
                </c:pt>
                <c:pt idx="6688">
                  <c:v>2.6636574074074071</c:v>
                </c:pt>
                <c:pt idx="6689">
                  <c:v>2.6634257407407405</c:v>
                </c:pt>
                <c:pt idx="6690">
                  <c:v>2.6640424172262098</c:v>
                </c:pt>
                <c:pt idx="6691">
                  <c:v>2.6640424172262098</c:v>
                </c:pt>
                <c:pt idx="6692">
                  <c:v>2.6635795322991433</c:v>
                </c:pt>
                <c:pt idx="6693">
                  <c:v>2.6635795322991433</c:v>
                </c:pt>
                <c:pt idx="6694">
                  <c:v>2.6631944444444442</c:v>
                </c:pt>
                <c:pt idx="6695">
                  <c:v>2.6632723906503122</c:v>
                </c:pt>
                <c:pt idx="6696">
                  <c:v>2.6628875520592317</c:v>
                </c:pt>
                <c:pt idx="6697">
                  <c:v>2.6626561776955109</c:v>
                </c:pt>
                <c:pt idx="6698">
                  <c:v>2.6624248033317905</c:v>
                </c:pt>
                <c:pt idx="6699">
                  <c:v>2.6624248033317905</c:v>
                </c:pt>
                <c:pt idx="6700">
                  <c:v>2.6624248033317905</c:v>
                </c:pt>
                <c:pt idx="6701">
                  <c:v>2.6626561776955109</c:v>
                </c:pt>
                <c:pt idx="6702">
                  <c:v>2.6624248033317905</c:v>
                </c:pt>
                <c:pt idx="6703">
                  <c:v>2.6624248033317905</c:v>
                </c:pt>
                <c:pt idx="6704">
                  <c:v>2.6626561776955109</c:v>
                </c:pt>
                <c:pt idx="6705">
                  <c:v>2.6628875520592317</c:v>
                </c:pt>
                <c:pt idx="6706">
                  <c:v>2.6631189264229524</c:v>
                </c:pt>
                <c:pt idx="6707">
                  <c:v>2.6628875520592317</c:v>
                </c:pt>
                <c:pt idx="6708">
                  <c:v>2.6628875520592317</c:v>
                </c:pt>
                <c:pt idx="6709">
                  <c:v>2.6631189264229524</c:v>
                </c:pt>
                <c:pt idx="6710">
                  <c:v>2.6631189264229524</c:v>
                </c:pt>
                <c:pt idx="6711">
                  <c:v>2.6632723906503122</c:v>
                </c:pt>
                <c:pt idx="6712">
                  <c:v>2.6631944444444442</c:v>
                </c:pt>
                <c:pt idx="6713">
                  <c:v>2.6631944444444442</c:v>
                </c:pt>
                <c:pt idx="6714">
                  <c:v>2.6635795322991433</c:v>
                </c:pt>
                <c:pt idx="6715">
                  <c:v>2.663347997221579</c:v>
                </c:pt>
                <c:pt idx="6716">
                  <c:v>2.6636574074074071</c:v>
                </c:pt>
                <c:pt idx="6717">
                  <c:v>2.6634257407407405</c:v>
                </c:pt>
                <c:pt idx="6718">
                  <c:v>2.6631164621440147</c:v>
                </c:pt>
                <c:pt idx="6719">
                  <c:v>2.6628849270664503</c:v>
                </c:pt>
                <c:pt idx="6720">
                  <c:v>2.6626533919888864</c:v>
                </c:pt>
                <c:pt idx="6721">
                  <c:v>2.6628849270664503</c:v>
                </c:pt>
                <c:pt idx="6722">
                  <c:v>2.6632700324224179</c:v>
                </c:pt>
                <c:pt idx="6723">
                  <c:v>2.6636551308779244</c:v>
                </c:pt>
                <c:pt idx="6724">
                  <c:v>2.6636551308779244</c:v>
                </c:pt>
                <c:pt idx="6725">
                  <c:v>2.6636551308779244</c:v>
                </c:pt>
                <c:pt idx="6726">
                  <c:v>2.6636551308779244</c:v>
                </c:pt>
                <c:pt idx="6727">
                  <c:v>2.6642722891566266</c:v>
                </c:pt>
                <c:pt idx="6728">
                  <c:v>2.6647358665430954</c:v>
                </c:pt>
                <c:pt idx="6729">
                  <c:v>2.6631164621440147</c:v>
                </c:pt>
                <c:pt idx="6730">
                  <c:v>2.6638869585360201</c:v>
                </c:pt>
                <c:pt idx="6731">
                  <c:v>2.6636551308779244</c:v>
                </c:pt>
                <c:pt idx="6732">
                  <c:v>2.6631164621440147</c:v>
                </c:pt>
                <c:pt idx="6733">
                  <c:v>2.6627314814814813</c:v>
                </c:pt>
                <c:pt idx="6734">
                  <c:v>2.6629629629629625</c:v>
                </c:pt>
                <c:pt idx="6735">
                  <c:v>2.6629629629629625</c:v>
                </c:pt>
                <c:pt idx="6736">
                  <c:v>2.6631944444444442</c:v>
                </c:pt>
                <c:pt idx="6737">
                  <c:v>2.6627314814814813</c:v>
                </c:pt>
                <c:pt idx="6738">
                  <c:v>2.6628849270664503</c:v>
                </c:pt>
                <c:pt idx="6739">
                  <c:v>2.6622685185185184</c:v>
                </c:pt>
                <c:pt idx="6740">
                  <c:v>2.6628849270664503</c:v>
                </c:pt>
                <c:pt idx="6741">
                  <c:v>2.6631164621440147</c:v>
                </c:pt>
                <c:pt idx="6742">
                  <c:v>2.6625781069196943</c:v>
                </c:pt>
                <c:pt idx="6743">
                  <c:v>2.6623466790094885</c:v>
                </c:pt>
                <c:pt idx="6744">
                  <c:v>2.6627314814814813</c:v>
                </c:pt>
                <c:pt idx="6745">
                  <c:v>2.6625781069196943</c:v>
                </c:pt>
                <c:pt idx="6746">
                  <c:v>2.6625781069196943</c:v>
                </c:pt>
                <c:pt idx="6747">
                  <c:v>2.6627314814814813</c:v>
                </c:pt>
                <c:pt idx="6748">
                  <c:v>2.6629629629629625</c:v>
                </c:pt>
                <c:pt idx="6749">
                  <c:v>2.6621932438685794</c:v>
                </c:pt>
                <c:pt idx="6750">
                  <c:v>2.6626561776955109</c:v>
                </c:pt>
                <c:pt idx="6751">
                  <c:v>2.6628875520592317</c:v>
                </c:pt>
                <c:pt idx="6752">
                  <c:v>2.6626561776955109</c:v>
                </c:pt>
                <c:pt idx="6753">
                  <c:v>2.6619620546043494</c:v>
                </c:pt>
                <c:pt idx="6754">
                  <c:v>2.6619620546043494</c:v>
                </c:pt>
                <c:pt idx="6755">
                  <c:v>2.6621932438685794</c:v>
                </c:pt>
                <c:pt idx="6756">
                  <c:v>2.6626561776955109</c:v>
                </c:pt>
                <c:pt idx="6757">
                  <c:v>2.6628093496875724</c:v>
                </c:pt>
                <c:pt idx="6758">
                  <c:v>2.6623466790094885</c:v>
                </c:pt>
                <c:pt idx="6759">
                  <c:v>2.6631944444444442</c:v>
                </c:pt>
                <c:pt idx="6760">
                  <c:v>2.6631944444444442</c:v>
                </c:pt>
                <c:pt idx="6761">
                  <c:v>2.6630409627401064</c:v>
                </c:pt>
                <c:pt idx="6762">
                  <c:v>2.6628093496875724</c:v>
                </c:pt>
                <c:pt idx="6763">
                  <c:v>2.6634257407407405</c:v>
                </c:pt>
                <c:pt idx="6764">
                  <c:v>2.6634257407407405</c:v>
                </c:pt>
                <c:pt idx="6765">
                  <c:v>2.6636574074074071</c:v>
                </c:pt>
                <c:pt idx="6766">
                  <c:v>2.6632723906503122</c:v>
                </c:pt>
                <c:pt idx="6767">
                  <c:v>2.6634257407407405</c:v>
                </c:pt>
                <c:pt idx="6768">
                  <c:v>2.6635795322991433</c:v>
                </c:pt>
                <c:pt idx="6769">
                  <c:v>2.6636574074074071</c:v>
                </c:pt>
                <c:pt idx="6770">
                  <c:v>2.6630409627401064</c:v>
                </c:pt>
                <c:pt idx="6771">
                  <c:v>2.6630409627401064</c:v>
                </c:pt>
                <c:pt idx="6772">
                  <c:v>2.6625781069196943</c:v>
                </c:pt>
                <c:pt idx="6773">
                  <c:v>2.6625781069196943</c:v>
                </c:pt>
                <c:pt idx="6774">
                  <c:v>2.6625781069196943</c:v>
                </c:pt>
                <c:pt idx="6775">
                  <c:v>2.6625781069196943</c:v>
                </c:pt>
                <c:pt idx="6776">
                  <c:v>2.6625781069196943</c:v>
                </c:pt>
                <c:pt idx="6777">
                  <c:v>2.6624248033317905</c:v>
                </c:pt>
                <c:pt idx="6778">
                  <c:v>2.6625781069196943</c:v>
                </c:pt>
                <c:pt idx="6779">
                  <c:v>2.6631944444444442</c:v>
                </c:pt>
                <c:pt idx="6780">
                  <c:v>2.663347997221579</c:v>
                </c:pt>
                <c:pt idx="6781">
                  <c:v>2.6635016211208895</c:v>
                </c:pt>
                <c:pt idx="6782">
                  <c:v>2.6628849270664503</c:v>
                </c:pt>
                <c:pt idx="6783">
                  <c:v>2.6635795322991433</c:v>
                </c:pt>
                <c:pt idx="6784">
                  <c:v>2.6631164621440147</c:v>
                </c:pt>
                <c:pt idx="6785">
                  <c:v>2.6631164621440147</c:v>
                </c:pt>
                <c:pt idx="6786">
                  <c:v>2.663347997221579</c:v>
                </c:pt>
                <c:pt idx="6787">
                  <c:v>2.6629629629629625</c:v>
                </c:pt>
                <c:pt idx="6788">
                  <c:v>2.662040249826509</c:v>
                </c:pt>
                <c:pt idx="6789">
                  <c:v>2.6631189264229524</c:v>
                </c:pt>
                <c:pt idx="6790">
                  <c:v>2.6632723906503122</c:v>
                </c:pt>
                <c:pt idx="6791">
                  <c:v>2.6631944444444442</c:v>
                </c:pt>
                <c:pt idx="6792">
                  <c:v>2.6631944444444442</c:v>
                </c:pt>
                <c:pt idx="6793">
                  <c:v>2.6640424172262098</c:v>
                </c:pt>
                <c:pt idx="6794">
                  <c:v>2.6640424172262098</c:v>
                </c:pt>
                <c:pt idx="6795">
                  <c:v>2.6638110673767073</c:v>
                </c:pt>
                <c:pt idx="6796">
                  <c:v>2.663347997221579</c:v>
                </c:pt>
                <c:pt idx="6797">
                  <c:v>2.663347997221579</c:v>
                </c:pt>
                <c:pt idx="6798">
                  <c:v>2.6637332098193607</c:v>
                </c:pt>
                <c:pt idx="6799">
                  <c:v>2.6638110673767073</c:v>
                </c:pt>
                <c:pt idx="6800">
                  <c:v>2.6640424172262098</c:v>
                </c:pt>
                <c:pt idx="6801">
                  <c:v>2.6634257407407405</c:v>
                </c:pt>
                <c:pt idx="6802">
                  <c:v>2.664274137531836</c:v>
                </c:pt>
                <c:pt idx="6803">
                  <c:v>2.664274137531836</c:v>
                </c:pt>
                <c:pt idx="6804">
                  <c:v>2.6636574074074071</c:v>
                </c:pt>
                <c:pt idx="6805">
                  <c:v>2.6636574074074071</c:v>
                </c:pt>
                <c:pt idx="6806">
                  <c:v>2.6631189264229524</c:v>
                </c:pt>
                <c:pt idx="6807">
                  <c:v>2.6625811285846437</c:v>
                </c:pt>
                <c:pt idx="6808">
                  <c:v>2.6623496762257166</c:v>
                </c:pt>
                <c:pt idx="6809">
                  <c:v>2.6622715706685174</c:v>
                </c:pt>
                <c:pt idx="6810">
                  <c:v>2.6624248033317905</c:v>
                </c:pt>
                <c:pt idx="6811">
                  <c:v>2.6624248033317905</c:v>
                </c:pt>
                <c:pt idx="6812">
                  <c:v>2.6626561776955109</c:v>
                </c:pt>
                <c:pt idx="6813">
                  <c:v>2.6635038185605184</c:v>
                </c:pt>
                <c:pt idx="6814">
                  <c:v>2.6637352464707247</c:v>
                </c:pt>
                <c:pt idx="6815">
                  <c:v>2.6638132346136043</c:v>
                </c:pt>
                <c:pt idx="6816">
                  <c:v>2.6639666743809305</c:v>
                </c:pt>
                <c:pt idx="6817">
                  <c:v>2.6635038185605175</c:v>
                </c:pt>
                <c:pt idx="6818">
                  <c:v>2.6636574074074071</c:v>
                </c:pt>
                <c:pt idx="6819">
                  <c:v>2.6636574074074071</c:v>
                </c:pt>
                <c:pt idx="6820">
                  <c:v>2.6636574074074071</c:v>
                </c:pt>
                <c:pt idx="6821">
                  <c:v>2.6638110673767073</c:v>
                </c:pt>
                <c:pt idx="6822">
                  <c:v>2.6634257407407405</c:v>
                </c:pt>
                <c:pt idx="6823">
                  <c:v>2.6636574074074071</c:v>
                </c:pt>
                <c:pt idx="6824">
                  <c:v>2.6638888888888883</c:v>
                </c:pt>
                <c:pt idx="6825">
                  <c:v>2.6635038185605184</c:v>
                </c:pt>
                <c:pt idx="6826">
                  <c:v>2.6626561776955109</c:v>
                </c:pt>
                <c:pt idx="6827">
                  <c:v>2.6628875520592317</c:v>
                </c:pt>
                <c:pt idx="6828">
                  <c:v>2.6628875520592317</c:v>
                </c:pt>
                <c:pt idx="6829">
                  <c:v>2.6628875520592317</c:v>
                </c:pt>
                <c:pt idx="6830">
                  <c:v>2.6635038185605184</c:v>
                </c:pt>
                <c:pt idx="6831">
                  <c:v>2.6635038185605184</c:v>
                </c:pt>
                <c:pt idx="6832">
                  <c:v>2.6634257407407405</c:v>
                </c:pt>
                <c:pt idx="6833">
                  <c:v>2.6635795322991433</c:v>
                </c:pt>
                <c:pt idx="6834">
                  <c:v>2.6631944444444442</c:v>
                </c:pt>
                <c:pt idx="6835">
                  <c:v>2.664274137531836</c:v>
                </c:pt>
                <c:pt idx="6836">
                  <c:v>2.6646593793422881</c:v>
                </c:pt>
                <c:pt idx="6837">
                  <c:v>2.6638888888888883</c:v>
                </c:pt>
                <c:pt idx="6838">
                  <c:v>2.66412037037037</c:v>
                </c:pt>
                <c:pt idx="6839">
                  <c:v>2.6643518518518516</c:v>
                </c:pt>
                <c:pt idx="6840">
                  <c:v>2.6637352464707247</c:v>
                </c:pt>
                <c:pt idx="6841">
                  <c:v>2.6637352464707247</c:v>
                </c:pt>
                <c:pt idx="6842">
                  <c:v>2.6633503007866728</c:v>
                </c:pt>
                <c:pt idx="6843">
                  <c:v>2.6627342123525333</c:v>
                </c:pt>
                <c:pt idx="6844">
                  <c:v>2.6629655331945408</c:v>
                </c:pt>
                <c:pt idx="6845">
                  <c:v>2.6625811285846437</c:v>
                </c:pt>
                <c:pt idx="6846">
                  <c:v>2.6625811285846437</c:v>
                </c:pt>
                <c:pt idx="6847">
                  <c:v>2.6623496762257166</c:v>
                </c:pt>
                <c:pt idx="6848">
                  <c:v>2.6629655331945408</c:v>
                </c:pt>
                <c:pt idx="6849">
                  <c:v>2.6627342123525333</c:v>
                </c:pt>
                <c:pt idx="6850">
                  <c:v>2.6633503007866728</c:v>
                </c:pt>
                <c:pt idx="6851">
                  <c:v>2.6632723906503122</c:v>
                </c:pt>
                <c:pt idx="6852">
                  <c:v>2.6632723906503122</c:v>
                </c:pt>
                <c:pt idx="6853">
                  <c:v>2.6637352464707247</c:v>
                </c:pt>
                <c:pt idx="6854">
                  <c:v>2.6631189264229524</c:v>
                </c:pt>
                <c:pt idx="6855">
                  <c:v>2.6633503007866728</c:v>
                </c:pt>
                <c:pt idx="6856">
                  <c:v>2.6625028915105253</c:v>
                </c:pt>
                <c:pt idx="6857">
                  <c:v>2.6628875520592317</c:v>
                </c:pt>
                <c:pt idx="6858">
                  <c:v>2.6629655331945408</c:v>
                </c:pt>
                <c:pt idx="6859">
                  <c:v>2.6625811285846437</c:v>
                </c:pt>
                <c:pt idx="6860">
                  <c:v>2.6621184088806658</c:v>
                </c:pt>
                <c:pt idx="6861">
                  <c:v>2.6623496762257166</c:v>
                </c:pt>
                <c:pt idx="6862">
                  <c:v>2.6629655331945408</c:v>
                </c:pt>
                <c:pt idx="6863">
                  <c:v>2.6623496762257166</c:v>
                </c:pt>
                <c:pt idx="6864">
                  <c:v>2.6625811285846437</c:v>
                </c:pt>
                <c:pt idx="6865">
                  <c:v>2.6623496762257166</c:v>
                </c:pt>
                <c:pt idx="6866">
                  <c:v>2.6625811285846437</c:v>
                </c:pt>
                <c:pt idx="6867">
                  <c:v>2.6629655331945408</c:v>
                </c:pt>
                <c:pt idx="6868">
                  <c:v>2.6625811285846437</c:v>
                </c:pt>
                <c:pt idx="6869">
                  <c:v>2.6631970390932223</c:v>
                </c:pt>
                <c:pt idx="6870">
                  <c:v>2.6627342123525333</c:v>
                </c:pt>
                <c:pt idx="6871">
                  <c:v>2.6633503007866728</c:v>
                </c:pt>
                <c:pt idx="6872">
                  <c:v>2.6631189264229524</c:v>
                </c:pt>
                <c:pt idx="6873">
                  <c:v>2.6635816751503931</c:v>
                </c:pt>
                <c:pt idx="6874">
                  <c:v>2.6633503007866728</c:v>
                </c:pt>
                <c:pt idx="6875">
                  <c:v>2.6635038185605184</c:v>
                </c:pt>
                <c:pt idx="6876">
                  <c:v>2.66412037037037</c:v>
                </c:pt>
                <c:pt idx="6877">
                  <c:v>2.6638888888888883</c:v>
                </c:pt>
                <c:pt idx="6878">
                  <c:v>2.664274137531836</c:v>
                </c:pt>
                <c:pt idx="6879">
                  <c:v>2.6647372076869642</c:v>
                </c:pt>
                <c:pt idx="6880">
                  <c:v>2.6647372076869642</c:v>
                </c:pt>
                <c:pt idx="6881">
                  <c:v>2.664274137531836</c:v>
                </c:pt>
                <c:pt idx="6882">
                  <c:v>2.6636574074074071</c:v>
                </c:pt>
                <c:pt idx="6883">
                  <c:v>2.6632723906503122</c:v>
                </c:pt>
                <c:pt idx="6884">
                  <c:v>2.6628875520592317</c:v>
                </c:pt>
                <c:pt idx="6885">
                  <c:v>2.6627342123525333</c:v>
                </c:pt>
                <c:pt idx="6886">
                  <c:v>2.6628122109158188</c:v>
                </c:pt>
                <c:pt idx="6887">
                  <c:v>2.6625811285846437</c:v>
                </c:pt>
                <c:pt idx="6888">
                  <c:v>2.6627342123525333</c:v>
                </c:pt>
                <c:pt idx="6889">
                  <c:v>2.6620402498265094</c:v>
                </c:pt>
                <c:pt idx="6890">
                  <c:v>2.6626561776955109</c:v>
                </c:pt>
                <c:pt idx="6891">
                  <c:v>2.6626561776955109</c:v>
                </c:pt>
                <c:pt idx="6892">
                  <c:v>2.6621932438685794</c:v>
                </c:pt>
                <c:pt idx="6893">
                  <c:v>2.6631189264229524</c:v>
                </c:pt>
                <c:pt idx="6894">
                  <c:v>2.6635038185605184</c:v>
                </c:pt>
                <c:pt idx="6895">
                  <c:v>2.6634257407407405</c:v>
                </c:pt>
                <c:pt idx="6896">
                  <c:v>2.6640424172262098</c:v>
                </c:pt>
                <c:pt idx="6897">
                  <c:v>2.6646593793422881</c:v>
                </c:pt>
                <c:pt idx="6898">
                  <c:v>2.6646593793422881</c:v>
                </c:pt>
                <c:pt idx="6899">
                  <c:v>2.6638110673767073</c:v>
                </c:pt>
                <c:pt idx="6900">
                  <c:v>2.6630409627401064</c:v>
                </c:pt>
                <c:pt idx="6901">
                  <c:v>2.6628875520592317</c:v>
                </c:pt>
                <c:pt idx="6902">
                  <c:v>2.6627342123525333</c:v>
                </c:pt>
                <c:pt idx="6903">
                  <c:v>2.6622715706685174</c:v>
                </c:pt>
                <c:pt idx="6904">
                  <c:v>2.6626561776955109</c:v>
                </c:pt>
                <c:pt idx="6905">
                  <c:v>2.6622715706685174</c:v>
                </c:pt>
                <c:pt idx="6906">
                  <c:v>2.6625028915105253</c:v>
                </c:pt>
                <c:pt idx="6907">
                  <c:v>2.6626561776955109</c:v>
                </c:pt>
                <c:pt idx="6908">
                  <c:v>2.6628093496875724</c:v>
                </c:pt>
                <c:pt idx="6909">
                  <c:v>2.6624248033317905</c:v>
                </c:pt>
                <c:pt idx="6910">
                  <c:v>2.6628875520592317</c:v>
                </c:pt>
                <c:pt idx="6911">
                  <c:v>2.6622715706685174</c:v>
                </c:pt>
                <c:pt idx="6912">
                  <c:v>2.6627342123525333</c:v>
                </c:pt>
                <c:pt idx="6913">
                  <c:v>2.6627342123525333</c:v>
                </c:pt>
                <c:pt idx="6914">
                  <c:v>2.6633503007866728</c:v>
                </c:pt>
                <c:pt idx="6915">
                  <c:v>2.6635816751503931</c:v>
                </c:pt>
                <c:pt idx="6916">
                  <c:v>2.6628122109158188</c:v>
                </c:pt>
                <c:pt idx="6917">
                  <c:v>2.6624277456647394</c:v>
                </c:pt>
                <c:pt idx="6918">
                  <c:v>2.6630434782608692</c:v>
                </c:pt>
                <c:pt idx="6919">
                  <c:v>2.6628122109158188</c:v>
                </c:pt>
                <c:pt idx="6920">
                  <c:v>2.6623496762257166</c:v>
                </c:pt>
                <c:pt idx="6921">
                  <c:v>2.6623496762257166</c:v>
                </c:pt>
                <c:pt idx="6922">
                  <c:v>2.6623496762257166</c:v>
                </c:pt>
                <c:pt idx="6923">
                  <c:v>2.6625811285846437</c:v>
                </c:pt>
                <c:pt idx="6924">
                  <c:v>2.6628122109158188</c:v>
                </c:pt>
                <c:pt idx="6925">
                  <c:v>2.6631970390932223</c:v>
                </c:pt>
                <c:pt idx="6926">
                  <c:v>2.6633503007866728</c:v>
                </c:pt>
                <c:pt idx="6927">
                  <c:v>2.6637352464707247</c:v>
                </c:pt>
                <c:pt idx="6928">
                  <c:v>2.6631189264229524</c:v>
                </c:pt>
                <c:pt idx="6929">
                  <c:v>2.6633503007866728</c:v>
                </c:pt>
                <c:pt idx="6930">
                  <c:v>2.6639666743809305</c:v>
                </c:pt>
                <c:pt idx="6931">
                  <c:v>2.6643518518518516</c:v>
                </c:pt>
                <c:pt idx="6932">
                  <c:v>2.6639666743809305</c:v>
                </c:pt>
                <c:pt idx="6933">
                  <c:v>2.6635038185605184</c:v>
                </c:pt>
                <c:pt idx="6934">
                  <c:v>2.6635038185605184</c:v>
                </c:pt>
                <c:pt idx="6935">
                  <c:v>2.6637352464707247</c:v>
                </c:pt>
                <c:pt idx="6936">
                  <c:v>2.66412037037037</c:v>
                </c:pt>
                <c:pt idx="6937">
                  <c:v>2.6637352464707247</c:v>
                </c:pt>
                <c:pt idx="6938">
                  <c:v>2.6643518518518516</c:v>
                </c:pt>
                <c:pt idx="6939">
                  <c:v>2.66412037037037</c:v>
                </c:pt>
                <c:pt idx="6940">
                  <c:v>2.6638888888888883</c:v>
                </c:pt>
                <c:pt idx="6941">
                  <c:v>2.6638888888888883</c:v>
                </c:pt>
                <c:pt idx="6942">
                  <c:v>2.6636574074074071</c:v>
                </c:pt>
                <c:pt idx="6943">
                  <c:v>2.6635038185605184</c:v>
                </c:pt>
                <c:pt idx="6944">
                  <c:v>2.6639666743809305</c:v>
                </c:pt>
                <c:pt idx="6945">
                  <c:v>2.6635816751503931</c:v>
                </c:pt>
                <c:pt idx="6946">
                  <c:v>2.6637352464707247</c:v>
                </c:pt>
                <c:pt idx="6947">
                  <c:v>2.66412037037037</c:v>
                </c:pt>
                <c:pt idx="6948">
                  <c:v>2.6638888888888883</c:v>
                </c:pt>
                <c:pt idx="6949">
                  <c:v>2.664274137531836</c:v>
                </c:pt>
                <c:pt idx="6950">
                  <c:v>2.6638888888888883</c:v>
                </c:pt>
                <c:pt idx="6951">
                  <c:v>2.6630409627401064</c:v>
                </c:pt>
                <c:pt idx="6952">
                  <c:v>2.6625781069196943</c:v>
                </c:pt>
                <c:pt idx="6953">
                  <c:v>2.6630409627401064</c:v>
                </c:pt>
                <c:pt idx="6954">
                  <c:v>2.6626561776955109</c:v>
                </c:pt>
                <c:pt idx="6955">
                  <c:v>2.6624248033317905</c:v>
                </c:pt>
                <c:pt idx="6956">
                  <c:v>2.6624248033317905</c:v>
                </c:pt>
                <c:pt idx="6957">
                  <c:v>2.6625028915105253</c:v>
                </c:pt>
                <c:pt idx="6958">
                  <c:v>2.6627342123525333</c:v>
                </c:pt>
                <c:pt idx="6959">
                  <c:v>2.6632723906503122</c:v>
                </c:pt>
                <c:pt idx="6960">
                  <c:v>2.6630409627401064</c:v>
                </c:pt>
                <c:pt idx="6961">
                  <c:v>2.6631189264229524</c:v>
                </c:pt>
                <c:pt idx="6962">
                  <c:v>2.6632723906503122</c:v>
                </c:pt>
                <c:pt idx="6963">
                  <c:v>2.6636574074074071</c:v>
                </c:pt>
                <c:pt idx="6964">
                  <c:v>2.6628875520592317</c:v>
                </c:pt>
                <c:pt idx="6965">
                  <c:v>2.6633503007866728</c:v>
                </c:pt>
                <c:pt idx="6966">
                  <c:v>2.6637352464707247</c:v>
                </c:pt>
                <c:pt idx="6967">
                  <c:v>2.6637352464707247</c:v>
                </c:pt>
                <c:pt idx="6968">
                  <c:v>2.6637352464707247</c:v>
                </c:pt>
                <c:pt idx="6969">
                  <c:v>2.6637352464707247</c:v>
                </c:pt>
                <c:pt idx="6970">
                  <c:v>2.6635038185605184</c:v>
                </c:pt>
                <c:pt idx="6971">
                  <c:v>2.6632723906503122</c:v>
                </c:pt>
                <c:pt idx="6972">
                  <c:v>2.6628093496875724</c:v>
                </c:pt>
                <c:pt idx="6973">
                  <c:v>2.6625781069196943</c:v>
                </c:pt>
                <c:pt idx="6974">
                  <c:v>2.6625781069196943</c:v>
                </c:pt>
                <c:pt idx="6975">
                  <c:v>2.6631944444444442</c:v>
                </c:pt>
                <c:pt idx="6976">
                  <c:v>2.6641963872163039</c:v>
                </c:pt>
                <c:pt idx="6977">
                  <c:v>2.6638869585360201</c:v>
                </c:pt>
                <c:pt idx="6978">
                  <c:v>2.664504170528267</c:v>
                </c:pt>
                <c:pt idx="6979">
                  <c:v>2.6641963872163039</c:v>
                </c:pt>
                <c:pt idx="6980">
                  <c:v>2.6635795322991433</c:v>
                </c:pt>
                <c:pt idx="6981">
                  <c:v>2.663347997221579</c:v>
                </c:pt>
                <c:pt idx="6982">
                  <c:v>2.6631944444444442</c:v>
                </c:pt>
                <c:pt idx="6983">
                  <c:v>2.6624248033317905</c:v>
                </c:pt>
                <c:pt idx="6984">
                  <c:v>2.6624248033317905</c:v>
                </c:pt>
                <c:pt idx="6985">
                  <c:v>2.6621932438685794</c:v>
                </c:pt>
                <c:pt idx="6986">
                  <c:v>2.6624248033317905</c:v>
                </c:pt>
                <c:pt idx="6987">
                  <c:v>2.6625028915105253</c:v>
                </c:pt>
                <c:pt idx="6988">
                  <c:v>2.6626561776955109</c:v>
                </c:pt>
                <c:pt idx="6989">
                  <c:v>2.6630409627401064</c:v>
                </c:pt>
                <c:pt idx="6990">
                  <c:v>2.6624248033317905</c:v>
                </c:pt>
                <c:pt idx="6991">
                  <c:v>2.6624248033317905</c:v>
                </c:pt>
                <c:pt idx="6992">
                  <c:v>2.6627314814814813</c:v>
                </c:pt>
                <c:pt idx="6993">
                  <c:v>2.663347997221579</c:v>
                </c:pt>
                <c:pt idx="6994">
                  <c:v>2.6635795322991433</c:v>
                </c:pt>
                <c:pt idx="6995">
                  <c:v>2.6638869585360201</c:v>
                </c:pt>
                <c:pt idx="6996">
                  <c:v>2.6641186008802409</c:v>
                </c:pt>
                <c:pt idx="6997">
                  <c:v>2.6637332098193607</c:v>
                </c:pt>
                <c:pt idx="6998">
                  <c:v>2.6635016211208895</c:v>
                </c:pt>
                <c:pt idx="6999">
                  <c:v>2.6637332098193607</c:v>
                </c:pt>
                <c:pt idx="7000">
                  <c:v>2.6637332098193607</c:v>
                </c:pt>
                <c:pt idx="7001">
                  <c:v>2.6635016211208895</c:v>
                </c:pt>
                <c:pt idx="7002">
                  <c:v>2.6637332098193607</c:v>
                </c:pt>
                <c:pt idx="7003">
                  <c:v>2.6635795322991433</c:v>
                </c:pt>
                <c:pt idx="7004">
                  <c:v>2.6635795322991433</c:v>
                </c:pt>
                <c:pt idx="7005">
                  <c:v>2.6638110673767073</c:v>
                </c:pt>
                <c:pt idx="7006">
                  <c:v>2.6635795322991433</c:v>
                </c:pt>
                <c:pt idx="7007">
                  <c:v>2.6635795322991433</c:v>
                </c:pt>
                <c:pt idx="7008">
                  <c:v>2.663347997221579</c:v>
                </c:pt>
                <c:pt idx="7009">
                  <c:v>2.6631944444444442</c:v>
                </c:pt>
                <c:pt idx="7010">
                  <c:v>2.6632723906503122</c:v>
                </c:pt>
                <c:pt idx="7011">
                  <c:v>2.6631944444444442</c:v>
                </c:pt>
                <c:pt idx="7012">
                  <c:v>2.6630409627401064</c:v>
                </c:pt>
                <c:pt idx="7013">
                  <c:v>2.6632723906503122</c:v>
                </c:pt>
                <c:pt idx="7014">
                  <c:v>2.6628093496875724</c:v>
                </c:pt>
                <c:pt idx="7015">
                  <c:v>2.6621932438685794</c:v>
                </c:pt>
                <c:pt idx="7016">
                  <c:v>2.6624248033317905</c:v>
                </c:pt>
                <c:pt idx="7017">
                  <c:v>2.6624248033317905</c:v>
                </c:pt>
                <c:pt idx="7018">
                  <c:v>2.6624248033317905</c:v>
                </c:pt>
                <c:pt idx="7019">
                  <c:v>2.6624248033317905</c:v>
                </c:pt>
                <c:pt idx="7020">
                  <c:v>2.6626561776955109</c:v>
                </c:pt>
                <c:pt idx="7021">
                  <c:v>2.6626561776955109</c:v>
                </c:pt>
                <c:pt idx="7022">
                  <c:v>2.6624248033317905</c:v>
                </c:pt>
                <c:pt idx="7023">
                  <c:v>2.6628093496875724</c:v>
                </c:pt>
                <c:pt idx="7024">
                  <c:v>2.6630409627401064</c:v>
                </c:pt>
                <c:pt idx="7025">
                  <c:v>2.6634257407407405</c:v>
                </c:pt>
                <c:pt idx="7026">
                  <c:v>2.663347997221579</c:v>
                </c:pt>
                <c:pt idx="7027">
                  <c:v>2.6637332098193607</c:v>
                </c:pt>
                <c:pt idx="7028">
                  <c:v>2.6641963872163039</c:v>
                </c:pt>
                <c:pt idx="7029">
                  <c:v>2.6631944444444442</c:v>
                </c:pt>
                <c:pt idx="7030">
                  <c:v>2.662809349687572</c:v>
                </c:pt>
                <c:pt idx="7031">
                  <c:v>2.6636574074074071</c:v>
                </c:pt>
                <c:pt idx="7032">
                  <c:v>2.6628875520592317</c:v>
                </c:pt>
                <c:pt idx="7033">
                  <c:v>2.6625028915105253</c:v>
                </c:pt>
                <c:pt idx="7034">
                  <c:v>2.6620402498265094</c:v>
                </c:pt>
                <c:pt idx="7035">
                  <c:v>2.6624248033317905</c:v>
                </c:pt>
                <c:pt idx="7036">
                  <c:v>2.6624248033317905</c:v>
                </c:pt>
                <c:pt idx="7037">
                  <c:v>2.6630409627401064</c:v>
                </c:pt>
                <c:pt idx="7038">
                  <c:v>2.6627314814814813</c:v>
                </c:pt>
                <c:pt idx="7039">
                  <c:v>2.6637332098193607</c:v>
                </c:pt>
                <c:pt idx="7040">
                  <c:v>2.6637332098193607</c:v>
                </c:pt>
                <c:pt idx="7041">
                  <c:v>2.6641186008802409</c:v>
                </c:pt>
                <c:pt idx="7042">
                  <c:v>2.6641186008802409</c:v>
                </c:pt>
                <c:pt idx="7043">
                  <c:v>2.6643502432244612</c:v>
                </c:pt>
                <c:pt idx="7044">
                  <c:v>2.6643502432244612</c:v>
                </c:pt>
                <c:pt idx="7045">
                  <c:v>2.6648911533117183</c:v>
                </c:pt>
                <c:pt idx="7046">
                  <c:v>2.6645056726094003</c:v>
                </c:pt>
                <c:pt idx="7047">
                  <c:v>2.6638110673767073</c:v>
                </c:pt>
                <c:pt idx="7048">
                  <c:v>2.664274137531836</c:v>
                </c:pt>
                <c:pt idx="7049">
                  <c:v>2.6634257407407405</c:v>
                </c:pt>
                <c:pt idx="7050">
                  <c:v>2.6634257407407405</c:v>
                </c:pt>
                <c:pt idx="7051">
                  <c:v>2.6635795322991433</c:v>
                </c:pt>
                <c:pt idx="7052">
                  <c:v>2.6627314814814813</c:v>
                </c:pt>
                <c:pt idx="7053">
                  <c:v>2.6625781069196943</c:v>
                </c:pt>
                <c:pt idx="7054">
                  <c:v>2.6624248033317905</c:v>
                </c:pt>
                <c:pt idx="7055">
                  <c:v>2.6626561776955109</c:v>
                </c:pt>
                <c:pt idx="7056">
                  <c:v>2.6629629629629625</c:v>
                </c:pt>
                <c:pt idx="7057">
                  <c:v>2.6637332098193607</c:v>
                </c:pt>
                <c:pt idx="7058">
                  <c:v>2.6631164621440147</c:v>
                </c:pt>
                <c:pt idx="7059">
                  <c:v>2.6641186008802409</c:v>
                </c:pt>
                <c:pt idx="7060">
                  <c:v>2.6638869585360201</c:v>
                </c:pt>
                <c:pt idx="7061">
                  <c:v>2.6647358665430954</c:v>
                </c:pt>
                <c:pt idx="7062">
                  <c:v>2.6642722891566266</c:v>
                </c:pt>
                <c:pt idx="7063">
                  <c:v>2.66404077849861</c:v>
                </c:pt>
                <c:pt idx="7064">
                  <c:v>2.6635773864689525</c:v>
                </c:pt>
                <c:pt idx="7065">
                  <c:v>2.66404077849861</c:v>
                </c:pt>
                <c:pt idx="7066">
                  <c:v>2.66404077849861</c:v>
                </c:pt>
                <c:pt idx="7067">
                  <c:v>2.6642722891566266</c:v>
                </c:pt>
                <c:pt idx="7068">
                  <c:v>2.6634236738475789</c:v>
                </c:pt>
                <c:pt idx="7069">
                  <c:v>2.6638869585360201</c:v>
                </c:pt>
                <c:pt idx="7070">
                  <c:v>2.6641186008802409</c:v>
                </c:pt>
                <c:pt idx="7071">
                  <c:v>2.66404077849861</c:v>
                </c:pt>
                <c:pt idx="7072">
                  <c:v>2.6641946697566627</c:v>
                </c:pt>
                <c:pt idx="7073">
                  <c:v>2.6636551308779244</c:v>
                </c:pt>
                <c:pt idx="7074">
                  <c:v>2.6632700324224179</c:v>
                </c:pt>
                <c:pt idx="7075">
                  <c:v>2.6636551308779244</c:v>
                </c:pt>
                <c:pt idx="7076">
                  <c:v>2.6636551308779244</c:v>
                </c:pt>
                <c:pt idx="7077">
                  <c:v>2.6636551308779244</c:v>
                </c:pt>
                <c:pt idx="7078">
                  <c:v>2.6638869585360201</c:v>
                </c:pt>
                <c:pt idx="7079">
                  <c:v>2.6635016211208895</c:v>
                </c:pt>
                <c:pt idx="7080">
                  <c:v>2.6637332098193607</c:v>
                </c:pt>
                <c:pt idx="7081">
                  <c:v>2.6637332098193607</c:v>
                </c:pt>
                <c:pt idx="7082">
                  <c:v>2.6638869585360201</c:v>
                </c:pt>
                <c:pt idx="7083">
                  <c:v>2.6641186008802409</c:v>
                </c:pt>
                <c:pt idx="7084">
                  <c:v>2.6643502432244612</c:v>
                </c:pt>
                <c:pt idx="7085">
                  <c:v>2.6638869585360201</c:v>
                </c:pt>
                <c:pt idx="7086">
                  <c:v>2.6642722891566266</c:v>
                </c:pt>
                <c:pt idx="7087">
                  <c:v>2.664504170528267</c:v>
                </c:pt>
                <c:pt idx="7088">
                  <c:v>2.6641186008802409</c:v>
                </c:pt>
                <c:pt idx="7089">
                  <c:v>2.6639647985178327</c:v>
                </c:pt>
                <c:pt idx="7090">
                  <c:v>2.663347997221579</c:v>
                </c:pt>
                <c:pt idx="7091">
                  <c:v>2.6631944444444442</c:v>
                </c:pt>
                <c:pt idx="7092">
                  <c:v>2.6634257407407405</c:v>
                </c:pt>
                <c:pt idx="7093">
                  <c:v>2.6632723906503122</c:v>
                </c:pt>
                <c:pt idx="7094">
                  <c:v>2.6629629629629625</c:v>
                </c:pt>
                <c:pt idx="7095">
                  <c:v>2.6627314814814813</c:v>
                </c:pt>
                <c:pt idx="7096">
                  <c:v>2.6623466790094885</c:v>
                </c:pt>
                <c:pt idx="7097">
                  <c:v>2.6632723906503122</c:v>
                </c:pt>
                <c:pt idx="7098">
                  <c:v>2.6628875520592317</c:v>
                </c:pt>
                <c:pt idx="7099">
                  <c:v>2.6630409627401064</c:v>
                </c:pt>
                <c:pt idx="7100">
                  <c:v>2.6631944444444442</c:v>
                </c:pt>
                <c:pt idx="7101">
                  <c:v>2.6635795322991433</c:v>
                </c:pt>
                <c:pt idx="7102">
                  <c:v>2.6638110673767073</c:v>
                </c:pt>
                <c:pt idx="7103">
                  <c:v>2.6641963872163039</c:v>
                </c:pt>
                <c:pt idx="7104">
                  <c:v>2.6637332098193607</c:v>
                </c:pt>
                <c:pt idx="7105">
                  <c:v>2.6639647985178327</c:v>
                </c:pt>
                <c:pt idx="7106">
                  <c:v>2.6639647985178327</c:v>
                </c:pt>
                <c:pt idx="7107">
                  <c:v>2.6639647985178327</c:v>
                </c:pt>
                <c:pt idx="7108">
                  <c:v>2.6637332098193607</c:v>
                </c:pt>
                <c:pt idx="7109">
                  <c:v>2.6631164621440147</c:v>
                </c:pt>
                <c:pt idx="7110">
                  <c:v>2.6639647985178327</c:v>
                </c:pt>
                <c:pt idx="7111">
                  <c:v>2.6641186008802409</c:v>
                </c:pt>
                <c:pt idx="7112">
                  <c:v>2.6638869585360201</c:v>
                </c:pt>
                <c:pt idx="7113">
                  <c:v>2.6631164621440147</c:v>
                </c:pt>
                <c:pt idx="7114">
                  <c:v>2.6624999999999996</c:v>
                </c:pt>
                <c:pt idx="7115">
                  <c:v>2.6624999999999996</c:v>
                </c:pt>
                <c:pt idx="7116">
                  <c:v>2.6629629629629625</c:v>
                </c:pt>
                <c:pt idx="7117">
                  <c:v>2.6631944444444442</c:v>
                </c:pt>
                <c:pt idx="7118">
                  <c:v>2.6635795322991433</c:v>
                </c:pt>
                <c:pt idx="7119">
                  <c:v>2.6636574074074071</c:v>
                </c:pt>
                <c:pt idx="7120">
                  <c:v>2.6636574074074071</c:v>
                </c:pt>
                <c:pt idx="7121">
                  <c:v>2.6628093496875724</c:v>
                </c:pt>
                <c:pt idx="7122">
                  <c:v>2.6631164621440147</c:v>
                </c:pt>
                <c:pt idx="7123">
                  <c:v>2.6638090824837812</c:v>
                </c:pt>
                <c:pt idx="7124">
                  <c:v>2.6638090824837812</c:v>
                </c:pt>
                <c:pt idx="7125">
                  <c:v>2.6638869585360201</c:v>
                </c:pt>
                <c:pt idx="7126">
                  <c:v>2.664504170528267</c:v>
                </c:pt>
                <c:pt idx="7127">
                  <c:v>2.664504170528267</c:v>
                </c:pt>
                <c:pt idx="7128">
                  <c:v>2.664426419466976</c:v>
                </c:pt>
                <c:pt idx="7129">
                  <c:v>2.6639629200463499</c:v>
                </c:pt>
                <c:pt idx="7130">
                  <c:v>2.6638090824837812</c:v>
                </c:pt>
                <c:pt idx="7131">
                  <c:v>2.6636551308779244</c:v>
                </c:pt>
                <c:pt idx="7132">
                  <c:v>2.6631164621440147</c:v>
                </c:pt>
                <c:pt idx="7133">
                  <c:v>2.6635016211208895</c:v>
                </c:pt>
                <c:pt idx="7134">
                  <c:v>2.6631944444444442</c:v>
                </c:pt>
                <c:pt idx="7135">
                  <c:v>2.6626561776955109</c:v>
                </c:pt>
                <c:pt idx="7136">
                  <c:v>2.6628875520592317</c:v>
                </c:pt>
                <c:pt idx="7137">
                  <c:v>2.6628875520592317</c:v>
                </c:pt>
                <c:pt idx="7138">
                  <c:v>2.6626561776955109</c:v>
                </c:pt>
                <c:pt idx="7139">
                  <c:v>2.6629629629629625</c:v>
                </c:pt>
                <c:pt idx="7140">
                  <c:v>2.6631164621440147</c:v>
                </c:pt>
                <c:pt idx="7141">
                  <c:v>2.6629629629629625</c:v>
                </c:pt>
                <c:pt idx="7142">
                  <c:v>2.6630409627401064</c:v>
                </c:pt>
                <c:pt idx="7143">
                  <c:v>2.6631189264229524</c:v>
                </c:pt>
                <c:pt idx="7144">
                  <c:v>2.6622715706685174</c:v>
                </c:pt>
                <c:pt idx="7145">
                  <c:v>2.6626561776955109</c:v>
                </c:pt>
                <c:pt idx="7146">
                  <c:v>2.6628093496875724</c:v>
                </c:pt>
                <c:pt idx="7147">
                  <c:v>2.6625781069196943</c:v>
                </c:pt>
                <c:pt idx="7148">
                  <c:v>2.6628093496875724</c:v>
                </c:pt>
                <c:pt idx="7149">
                  <c:v>2.6628093496875724</c:v>
                </c:pt>
                <c:pt idx="7150">
                  <c:v>2.6625781069196943</c:v>
                </c:pt>
                <c:pt idx="7151">
                  <c:v>2.6631944444444442</c:v>
                </c:pt>
                <c:pt idx="7152">
                  <c:v>2.6629629629629625</c:v>
                </c:pt>
                <c:pt idx="7153">
                  <c:v>2.6631944444444442</c:v>
                </c:pt>
                <c:pt idx="7154">
                  <c:v>2.6631944444444442</c:v>
                </c:pt>
                <c:pt idx="7155">
                  <c:v>2.663347997221579</c:v>
                </c:pt>
                <c:pt idx="7156">
                  <c:v>2.663347997221579</c:v>
                </c:pt>
                <c:pt idx="7157">
                  <c:v>2.663347997221579</c:v>
                </c:pt>
                <c:pt idx="7158">
                  <c:v>2.6635795322991433</c:v>
                </c:pt>
                <c:pt idx="7159">
                  <c:v>2.663347997221579</c:v>
                </c:pt>
                <c:pt idx="7160">
                  <c:v>2.6637332098193607</c:v>
                </c:pt>
                <c:pt idx="7161">
                  <c:v>2.663347997221579</c:v>
                </c:pt>
                <c:pt idx="7162">
                  <c:v>2.663347997221579</c:v>
                </c:pt>
                <c:pt idx="7163">
                  <c:v>2.6629629629629625</c:v>
                </c:pt>
                <c:pt idx="7164">
                  <c:v>2.6631944444444442</c:v>
                </c:pt>
                <c:pt idx="7165">
                  <c:v>2.6634257407407405</c:v>
                </c:pt>
                <c:pt idx="7166">
                  <c:v>2.6625781069196943</c:v>
                </c:pt>
                <c:pt idx="7167">
                  <c:v>2.6629629629629625</c:v>
                </c:pt>
                <c:pt idx="7168">
                  <c:v>2.6631944444444442</c:v>
                </c:pt>
                <c:pt idx="7169">
                  <c:v>2.6623466790094885</c:v>
                </c:pt>
                <c:pt idx="7170">
                  <c:v>2.6629629629629625</c:v>
                </c:pt>
                <c:pt idx="7171">
                  <c:v>2.6638110673767073</c:v>
                </c:pt>
                <c:pt idx="7172">
                  <c:v>2.6640424172262098</c:v>
                </c:pt>
                <c:pt idx="7173">
                  <c:v>2.66412037037037</c:v>
                </c:pt>
                <c:pt idx="7174">
                  <c:v>2.6636574074074071</c:v>
                </c:pt>
                <c:pt idx="7175">
                  <c:v>2.6641963872163039</c:v>
                </c:pt>
                <c:pt idx="7176">
                  <c:v>2.6648135279129024</c:v>
                </c:pt>
                <c:pt idx="7177">
                  <c:v>2.6641963872163039</c:v>
                </c:pt>
                <c:pt idx="7178">
                  <c:v>2.6638110673767073</c:v>
                </c:pt>
                <c:pt idx="7179">
                  <c:v>2.6628093496875724</c:v>
                </c:pt>
                <c:pt idx="7180">
                  <c:v>2.6628875520592317</c:v>
                </c:pt>
                <c:pt idx="7181">
                  <c:v>2.6621932438685794</c:v>
                </c:pt>
                <c:pt idx="7182">
                  <c:v>2.6627314814814813</c:v>
                </c:pt>
                <c:pt idx="7183">
                  <c:v>2.6635795322991433</c:v>
                </c:pt>
                <c:pt idx="7184">
                  <c:v>2.6638110673767073</c:v>
                </c:pt>
                <c:pt idx="7185">
                  <c:v>2.6634257407407405</c:v>
                </c:pt>
                <c:pt idx="7186">
                  <c:v>2.6636574074074071</c:v>
                </c:pt>
                <c:pt idx="7187">
                  <c:v>2.6644279759147755</c:v>
                </c:pt>
                <c:pt idx="7188">
                  <c:v>2.6639647985178327</c:v>
                </c:pt>
                <c:pt idx="7189">
                  <c:v>2.6639647985178327</c:v>
                </c:pt>
                <c:pt idx="7190">
                  <c:v>2.663347997221579</c:v>
                </c:pt>
                <c:pt idx="7191">
                  <c:v>2.6635016211208891</c:v>
                </c:pt>
                <c:pt idx="7192">
                  <c:v>2.6634236738475789</c:v>
                </c:pt>
                <c:pt idx="7193">
                  <c:v>2.6636551308779244</c:v>
                </c:pt>
                <c:pt idx="7194">
                  <c:v>2.6637332098193607</c:v>
                </c:pt>
                <c:pt idx="7195">
                  <c:v>2.6629629629629625</c:v>
                </c:pt>
                <c:pt idx="7196">
                  <c:v>2.6629629629629625</c:v>
                </c:pt>
                <c:pt idx="7197">
                  <c:v>2.663347997221579</c:v>
                </c:pt>
                <c:pt idx="7198">
                  <c:v>2.6631944444444442</c:v>
                </c:pt>
                <c:pt idx="7199">
                  <c:v>2.6631944444444442</c:v>
                </c:pt>
                <c:pt idx="7200">
                  <c:v>2.663347997221579</c:v>
                </c:pt>
                <c:pt idx="7201">
                  <c:v>2.6639647985178327</c:v>
                </c:pt>
                <c:pt idx="7202">
                  <c:v>2.6635795322991433</c:v>
                </c:pt>
                <c:pt idx="7203">
                  <c:v>2.6638110673767073</c:v>
                </c:pt>
                <c:pt idx="7204">
                  <c:v>2.6635795322991433</c:v>
                </c:pt>
                <c:pt idx="7205">
                  <c:v>2.6635016211208895</c:v>
                </c:pt>
                <c:pt idx="7206">
                  <c:v>2.6638869585360201</c:v>
                </c:pt>
                <c:pt idx="7207">
                  <c:v>2.6638869585360201</c:v>
                </c:pt>
                <c:pt idx="7208">
                  <c:v>2.6641186008802409</c:v>
                </c:pt>
                <c:pt idx="7209">
                  <c:v>2.6637332098193607</c:v>
                </c:pt>
                <c:pt idx="7210">
                  <c:v>2.6637332098193607</c:v>
                </c:pt>
                <c:pt idx="7211">
                  <c:v>2.6638869585360201</c:v>
                </c:pt>
                <c:pt idx="7212">
                  <c:v>2.6638869585360201</c:v>
                </c:pt>
                <c:pt idx="7213">
                  <c:v>2.6643502432244612</c:v>
                </c:pt>
                <c:pt idx="7214">
                  <c:v>2.6638869585360201</c:v>
                </c:pt>
                <c:pt idx="7215">
                  <c:v>2.6639647985178327</c:v>
                </c:pt>
                <c:pt idx="7216">
                  <c:v>2.6629629629629625</c:v>
                </c:pt>
                <c:pt idx="7217">
                  <c:v>2.6634257407407405</c:v>
                </c:pt>
                <c:pt idx="7218">
                  <c:v>2.6626561776955109</c:v>
                </c:pt>
                <c:pt idx="7219">
                  <c:v>2.6628093496875724</c:v>
                </c:pt>
                <c:pt idx="7220">
                  <c:v>2.6627314814814813</c:v>
                </c:pt>
                <c:pt idx="7221">
                  <c:v>2.6624999999999996</c:v>
                </c:pt>
                <c:pt idx="7222">
                  <c:v>2.6623466790094885</c:v>
                </c:pt>
                <c:pt idx="7223">
                  <c:v>2.6628093496875724</c:v>
                </c:pt>
                <c:pt idx="7224">
                  <c:v>2.6628093496875724</c:v>
                </c:pt>
                <c:pt idx="7225">
                  <c:v>2.6624248033317905</c:v>
                </c:pt>
                <c:pt idx="7226">
                  <c:v>2.6628093496875724</c:v>
                </c:pt>
                <c:pt idx="7227">
                  <c:v>2.6624248033317905</c:v>
                </c:pt>
                <c:pt idx="7228">
                  <c:v>2.6624248033317905</c:v>
                </c:pt>
                <c:pt idx="7229">
                  <c:v>2.6625781069196943</c:v>
                </c:pt>
                <c:pt idx="7230">
                  <c:v>2.6621932438685794</c:v>
                </c:pt>
                <c:pt idx="7231">
                  <c:v>2.6628875520592317</c:v>
                </c:pt>
                <c:pt idx="7232">
                  <c:v>2.6635038185605184</c:v>
                </c:pt>
                <c:pt idx="7233">
                  <c:v>2.6630409627401064</c:v>
                </c:pt>
                <c:pt idx="7234">
                  <c:v>2.6626561776955109</c:v>
                </c:pt>
                <c:pt idx="7235">
                  <c:v>2.6622715706685174</c:v>
                </c:pt>
                <c:pt idx="7236">
                  <c:v>2.6622715706685174</c:v>
                </c:pt>
                <c:pt idx="7237">
                  <c:v>2.6626561776955109</c:v>
                </c:pt>
                <c:pt idx="7238">
                  <c:v>2.6629629629629625</c:v>
                </c:pt>
                <c:pt idx="7239">
                  <c:v>2.6631164621440147</c:v>
                </c:pt>
                <c:pt idx="7240">
                  <c:v>2.6637332098193607</c:v>
                </c:pt>
                <c:pt idx="7241">
                  <c:v>2.6639647985178327</c:v>
                </c:pt>
                <c:pt idx="7242">
                  <c:v>2.6639647985178327</c:v>
                </c:pt>
                <c:pt idx="7243">
                  <c:v>2.6641963872163039</c:v>
                </c:pt>
                <c:pt idx="7244">
                  <c:v>2.6641963872163039</c:v>
                </c:pt>
                <c:pt idx="7245">
                  <c:v>2.6639647985178327</c:v>
                </c:pt>
                <c:pt idx="7246">
                  <c:v>2.6641963872163039</c:v>
                </c:pt>
                <c:pt idx="7247">
                  <c:v>2.6641963872163039</c:v>
                </c:pt>
                <c:pt idx="7248">
                  <c:v>2.6643502432244612</c:v>
                </c:pt>
                <c:pt idx="7249">
                  <c:v>2.6642722891566266</c:v>
                </c:pt>
                <c:pt idx="7250">
                  <c:v>2.6641186008802409</c:v>
                </c:pt>
                <c:pt idx="7251">
                  <c:v>2.6643502432244612</c:v>
                </c:pt>
                <c:pt idx="7252">
                  <c:v>2.6641186008802409</c:v>
                </c:pt>
                <c:pt idx="7253">
                  <c:v>2.6639647985178327</c:v>
                </c:pt>
                <c:pt idx="7254">
                  <c:v>2.6639647985178327</c:v>
                </c:pt>
                <c:pt idx="7255">
                  <c:v>2.6641186008802409</c:v>
                </c:pt>
                <c:pt idx="7256">
                  <c:v>2.6641186008802409</c:v>
                </c:pt>
                <c:pt idx="7257">
                  <c:v>2.6641963872163039</c:v>
                </c:pt>
                <c:pt idx="7258">
                  <c:v>2.6635795322991433</c:v>
                </c:pt>
                <c:pt idx="7259">
                  <c:v>2.6631164621440147</c:v>
                </c:pt>
                <c:pt idx="7260">
                  <c:v>2.6628849270664503</c:v>
                </c:pt>
                <c:pt idx="7261">
                  <c:v>2.6628849270664503</c:v>
                </c:pt>
                <c:pt idx="7262">
                  <c:v>2.6631164621440147</c:v>
                </c:pt>
                <c:pt idx="7263">
                  <c:v>2.6625781069196943</c:v>
                </c:pt>
                <c:pt idx="7264">
                  <c:v>2.6621152510992827</c:v>
                </c:pt>
                <c:pt idx="7265">
                  <c:v>2.6624999999999996</c:v>
                </c:pt>
                <c:pt idx="7266">
                  <c:v>2.6631944444444442</c:v>
                </c:pt>
                <c:pt idx="7267">
                  <c:v>2.6625781069196943</c:v>
                </c:pt>
                <c:pt idx="7268">
                  <c:v>2.6624248033317905</c:v>
                </c:pt>
                <c:pt idx="7269">
                  <c:v>2.6631189264229524</c:v>
                </c:pt>
                <c:pt idx="7270">
                  <c:v>2.6629655331945408</c:v>
                </c:pt>
                <c:pt idx="7271">
                  <c:v>2.6637352464707247</c:v>
                </c:pt>
                <c:pt idx="7272">
                  <c:v>2.6640424172262098</c:v>
                </c:pt>
                <c:pt idx="7273">
                  <c:v>2.6641963872163039</c:v>
                </c:pt>
                <c:pt idx="7274">
                  <c:v>2.6634257407407405</c:v>
                </c:pt>
                <c:pt idx="7275">
                  <c:v>2.664274137531836</c:v>
                </c:pt>
                <c:pt idx="7276">
                  <c:v>2.664274137531836</c:v>
                </c:pt>
                <c:pt idx="7277">
                  <c:v>2.6635795322991433</c:v>
                </c:pt>
                <c:pt idx="7278">
                  <c:v>2.6639647985178327</c:v>
                </c:pt>
                <c:pt idx="7279">
                  <c:v>2.6635795322991433</c:v>
                </c:pt>
                <c:pt idx="7280">
                  <c:v>2.6641186008802409</c:v>
                </c:pt>
                <c:pt idx="7281">
                  <c:v>2.6643502432244612</c:v>
                </c:pt>
                <c:pt idx="7282">
                  <c:v>2.6638869585360201</c:v>
                </c:pt>
                <c:pt idx="7283">
                  <c:v>2.66404077849861</c:v>
                </c:pt>
                <c:pt idx="7284">
                  <c:v>2.6647358665430954</c:v>
                </c:pt>
                <c:pt idx="7285">
                  <c:v>2.6639647985178319</c:v>
                </c:pt>
                <c:pt idx="7286">
                  <c:v>2.6639647985178327</c:v>
                </c:pt>
                <c:pt idx="7287">
                  <c:v>2.6639647985178327</c:v>
                </c:pt>
                <c:pt idx="7288">
                  <c:v>2.664581885568682</c:v>
                </c:pt>
                <c:pt idx="7289">
                  <c:v>2.6644279759147755</c:v>
                </c:pt>
                <c:pt idx="7290">
                  <c:v>2.6638888888888883</c:v>
                </c:pt>
                <c:pt idx="7291">
                  <c:v>2.664274137531836</c:v>
                </c:pt>
                <c:pt idx="7292">
                  <c:v>2.6638888888888883</c:v>
                </c:pt>
                <c:pt idx="7293">
                  <c:v>2.6636574074074071</c:v>
                </c:pt>
                <c:pt idx="7294">
                  <c:v>2.6638110673767073</c:v>
                </c:pt>
                <c:pt idx="7295">
                  <c:v>2.6639647985178327</c:v>
                </c:pt>
                <c:pt idx="7296">
                  <c:v>2.6643502432244612</c:v>
                </c:pt>
                <c:pt idx="7297">
                  <c:v>2.6643502432244612</c:v>
                </c:pt>
                <c:pt idx="7298">
                  <c:v>2.6639647985178327</c:v>
                </c:pt>
                <c:pt idx="7299">
                  <c:v>2.6641963872163039</c:v>
                </c:pt>
                <c:pt idx="7300">
                  <c:v>2.663347997221579</c:v>
                </c:pt>
                <c:pt idx="7301">
                  <c:v>2.663347997221579</c:v>
                </c:pt>
                <c:pt idx="7302">
                  <c:v>2.6631944444444442</c:v>
                </c:pt>
                <c:pt idx="7303">
                  <c:v>2.6628875520592317</c:v>
                </c:pt>
                <c:pt idx="7304">
                  <c:v>2.6628875520592317</c:v>
                </c:pt>
                <c:pt idx="7305">
                  <c:v>2.6628093496875724</c:v>
                </c:pt>
                <c:pt idx="7306">
                  <c:v>2.6628093496875724</c:v>
                </c:pt>
                <c:pt idx="7307">
                  <c:v>2.6628875520592317</c:v>
                </c:pt>
                <c:pt idx="7308">
                  <c:v>2.6625028915105253</c:v>
                </c:pt>
                <c:pt idx="7309">
                  <c:v>2.6626561776955109</c:v>
                </c:pt>
                <c:pt idx="7310">
                  <c:v>2.6634257407407405</c:v>
                </c:pt>
                <c:pt idx="7311">
                  <c:v>2.6634257407407405</c:v>
                </c:pt>
                <c:pt idx="7312">
                  <c:v>2.6636574074074071</c:v>
                </c:pt>
                <c:pt idx="7313">
                  <c:v>2.6634257407407405</c:v>
                </c:pt>
                <c:pt idx="7314">
                  <c:v>2.6636574074074071</c:v>
                </c:pt>
                <c:pt idx="7315">
                  <c:v>2.6640424172262098</c:v>
                </c:pt>
                <c:pt idx="7316">
                  <c:v>2.6641963872163039</c:v>
                </c:pt>
                <c:pt idx="7317">
                  <c:v>2.6644279759147755</c:v>
                </c:pt>
                <c:pt idx="7318">
                  <c:v>2.664274137531836</c:v>
                </c:pt>
                <c:pt idx="7319">
                  <c:v>2.6638888888888883</c:v>
                </c:pt>
                <c:pt idx="7320">
                  <c:v>2.6636574074074071</c:v>
                </c:pt>
                <c:pt idx="7321">
                  <c:v>2.6635038185605184</c:v>
                </c:pt>
                <c:pt idx="7322">
                  <c:v>2.6637352464707247</c:v>
                </c:pt>
                <c:pt idx="7323">
                  <c:v>2.6635038185605184</c:v>
                </c:pt>
                <c:pt idx="7324">
                  <c:v>2.6637352464707247</c:v>
                </c:pt>
                <c:pt idx="7325">
                  <c:v>2.6638888888888883</c:v>
                </c:pt>
                <c:pt idx="7326">
                  <c:v>2.6638110673767073</c:v>
                </c:pt>
                <c:pt idx="7327">
                  <c:v>2.6640424172262098</c:v>
                </c:pt>
                <c:pt idx="7328">
                  <c:v>2.6638888888888883</c:v>
                </c:pt>
                <c:pt idx="7329">
                  <c:v>2.6632723906503122</c:v>
                </c:pt>
                <c:pt idx="7330">
                  <c:v>2.6632723906503122</c:v>
                </c:pt>
                <c:pt idx="7331">
                  <c:v>2.6633503007866728</c:v>
                </c:pt>
                <c:pt idx="7332">
                  <c:v>2.6629655331945408</c:v>
                </c:pt>
                <c:pt idx="7333">
                  <c:v>2.6631970390932223</c:v>
                </c:pt>
                <c:pt idx="7334">
                  <c:v>2.6629655331945408</c:v>
                </c:pt>
                <c:pt idx="7335">
                  <c:v>2.6625028915105253</c:v>
                </c:pt>
                <c:pt idx="7336">
                  <c:v>2.6627342123525333</c:v>
                </c:pt>
                <c:pt idx="7337">
                  <c:v>2.6625028915105253</c:v>
                </c:pt>
                <c:pt idx="7338">
                  <c:v>2.6626561776955109</c:v>
                </c:pt>
                <c:pt idx="7339">
                  <c:v>2.6628875520592317</c:v>
                </c:pt>
                <c:pt idx="7340">
                  <c:v>2.6630409627401064</c:v>
                </c:pt>
                <c:pt idx="7341">
                  <c:v>2.6624248033317905</c:v>
                </c:pt>
                <c:pt idx="7342">
                  <c:v>2.6622715706685174</c:v>
                </c:pt>
                <c:pt idx="7343">
                  <c:v>2.6628875520592317</c:v>
                </c:pt>
                <c:pt idx="7344">
                  <c:v>2.6626561776955109</c:v>
                </c:pt>
                <c:pt idx="7345">
                  <c:v>2.6631189264229524</c:v>
                </c:pt>
                <c:pt idx="7346">
                  <c:v>2.6637352464707247</c:v>
                </c:pt>
                <c:pt idx="7347">
                  <c:v>2.66412037037037</c:v>
                </c:pt>
                <c:pt idx="7348">
                  <c:v>2.6640424172262098</c:v>
                </c:pt>
                <c:pt idx="7349">
                  <c:v>2.6644279759147755</c:v>
                </c:pt>
                <c:pt idx="7350">
                  <c:v>2.6638110673767073</c:v>
                </c:pt>
                <c:pt idx="7351">
                  <c:v>2.6629629629629625</c:v>
                </c:pt>
                <c:pt idx="7352">
                  <c:v>2.6640424172262098</c:v>
                </c:pt>
                <c:pt idx="7353">
                  <c:v>2.664274137531836</c:v>
                </c:pt>
                <c:pt idx="7354">
                  <c:v>2.66412037037037</c:v>
                </c:pt>
                <c:pt idx="7355">
                  <c:v>2.6638888888888883</c:v>
                </c:pt>
                <c:pt idx="7356">
                  <c:v>2.663347997221579</c:v>
                </c:pt>
                <c:pt idx="7357">
                  <c:v>2.663347997221579</c:v>
                </c:pt>
                <c:pt idx="7358">
                  <c:v>2.6644279759147755</c:v>
                </c:pt>
                <c:pt idx="7359">
                  <c:v>2.6645056726094003</c:v>
                </c:pt>
                <c:pt idx="7360">
                  <c:v>2.664274137531836</c:v>
                </c:pt>
                <c:pt idx="7361">
                  <c:v>2.6635795322991433</c:v>
                </c:pt>
                <c:pt idx="7362">
                  <c:v>2.6635795322991433</c:v>
                </c:pt>
                <c:pt idx="7363">
                  <c:v>2.6641963872163039</c:v>
                </c:pt>
                <c:pt idx="7364">
                  <c:v>2.6639647985178327</c:v>
                </c:pt>
                <c:pt idx="7365">
                  <c:v>2.664274137531836</c:v>
                </c:pt>
                <c:pt idx="7366">
                  <c:v>2.66412037037037</c:v>
                </c:pt>
                <c:pt idx="7367">
                  <c:v>2.6635038185605184</c:v>
                </c:pt>
                <c:pt idx="7368">
                  <c:v>2.6638888888888883</c:v>
                </c:pt>
                <c:pt idx="7369">
                  <c:v>2.6638110673767073</c:v>
                </c:pt>
                <c:pt idx="7370">
                  <c:v>2.6638110673767073</c:v>
                </c:pt>
                <c:pt idx="7371">
                  <c:v>2.6634257407407405</c:v>
                </c:pt>
                <c:pt idx="7372">
                  <c:v>2.6628093496875724</c:v>
                </c:pt>
                <c:pt idx="7373">
                  <c:v>2.6630409627401064</c:v>
                </c:pt>
                <c:pt idx="7374">
                  <c:v>2.6628093496875724</c:v>
                </c:pt>
                <c:pt idx="7375">
                  <c:v>2.6630409627401064</c:v>
                </c:pt>
                <c:pt idx="7376">
                  <c:v>2.6628875520592317</c:v>
                </c:pt>
                <c:pt idx="7377">
                  <c:v>2.6628093496875724</c:v>
                </c:pt>
                <c:pt idx="7378">
                  <c:v>2.6628093496875724</c:v>
                </c:pt>
                <c:pt idx="7379">
                  <c:v>2.6632723906503122</c:v>
                </c:pt>
                <c:pt idx="7380">
                  <c:v>2.6622715706685174</c:v>
                </c:pt>
                <c:pt idx="7381">
                  <c:v>2.6631189264229524</c:v>
                </c:pt>
                <c:pt idx="7382">
                  <c:v>2.6631189264229524</c:v>
                </c:pt>
                <c:pt idx="7383">
                  <c:v>2.6626561776955109</c:v>
                </c:pt>
                <c:pt idx="7384">
                  <c:v>2.6631944444444442</c:v>
                </c:pt>
                <c:pt idx="7385">
                  <c:v>2.6630409627401064</c:v>
                </c:pt>
                <c:pt idx="7386">
                  <c:v>2.6633503007866728</c:v>
                </c:pt>
                <c:pt idx="7387">
                  <c:v>2.6632723906503122</c:v>
                </c:pt>
                <c:pt idx="7388">
                  <c:v>2.6631944444444442</c:v>
                </c:pt>
                <c:pt idx="7389">
                  <c:v>2.6631944444444442</c:v>
                </c:pt>
                <c:pt idx="7390">
                  <c:v>2.6631944444444442</c:v>
                </c:pt>
                <c:pt idx="7391">
                  <c:v>2.6631944444444442</c:v>
                </c:pt>
                <c:pt idx="7392">
                  <c:v>2.6631944444444442</c:v>
                </c:pt>
                <c:pt idx="7393">
                  <c:v>2.6624248033317905</c:v>
                </c:pt>
                <c:pt idx="7394">
                  <c:v>2.6620402498265094</c:v>
                </c:pt>
                <c:pt idx="7395">
                  <c:v>2.6622715706685174</c:v>
                </c:pt>
                <c:pt idx="7396">
                  <c:v>2.6624248033317905</c:v>
                </c:pt>
                <c:pt idx="7397">
                  <c:v>2.6630409627401064</c:v>
                </c:pt>
                <c:pt idx="7398">
                  <c:v>2.6632723906503122</c:v>
                </c:pt>
                <c:pt idx="7399">
                  <c:v>2.6628875520592317</c:v>
                </c:pt>
                <c:pt idx="7400">
                  <c:v>2.6625028915105253</c:v>
                </c:pt>
                <c:pt idx="7401">
                  <c:v>2.6625811285846437</c:v>
                </c:pt>
                <c:pt idx="7402">
                  <c:v>2.6628122109158188</c:v>
                </c:pt>
                <c:pt idx="7403">
                  <c:v>2.6625811285846437</c:v>
                </c:pt>
                <c:pt idx="7404">
                  <c:v>2.6628122109158188</c:v>
                </c:pt>
                <c:pt idx="7405">
                  <c:v>2.6625811285846437</c:v>
                </c:pt>
                <c:pt idx="7406">
                  <c:v>2.6625811285846437</c:v>
                </c:pt>
                <c:pt idx="7407">
                  <c:v>2.6628122109158188</c:v>
                </c:pt>
                <c:pt idx="7408">
                  <c:v>2.661965502890173</c:v>
                </c:pt>
                <c:pt idx="7409">
                  <c:v>2.6623496762257166</c:v>
                </c:pt>
                <c:pt idx="7410">
                  <c:v>2.6625028915105253</c:v>
                </c:pt>
                <c:pt idx="7411">
                  <c:v>2.6625028915105253</c:v>
                </c:pt>
                <c:pt idx="7412">
                  <c:v>2.6625028915105253</c:v>
                </c:pt>
                <c:pt idx="7413">
                  <c:v>2.6627342123525333</c:v>
                </c:pt>
                <c:pt idx="7414">
                  <c:v>2.6628875520592317</c:v>
                </c:pt>
                <c:pt idx="7415">
                  <c:v>2.6631189264229524</c:v>
                </c:pt>
                <c:pt idx="7416">
                  <c:v>2.6633503007866728</c:v>
                </c:pt>
                <c:pt idx="7417">
                  <c:v>2.6632723906503122</c:v>
                </c:pt>
                <c:pt idx="7418">
                  <c:v>2.66412037037037</c:v>
                </c:pt>
                <c:pt idx="7419">
                  <c:v>2.6645833333333329</c:v>
                </c:pt>
                <c:pt idx="7420">
                  <c:v>2.6637352464707247</c:v>
                </c:pt>
                <c:pt idx="7421">
                  <c:v>2.6632723906503122</c:v>
                </c:pt>
                <c:pt idx="7422">
                  <c:v>2.6638110673767073</c:v>
                </c:pt>
                <c:pt idx="7423">
                  <c:v>2.6640424172262098</c:v>
                </c:pt>
                <c:pt idx="7424">
                  <c:v>2.6635038185605184</c:v>
                </c:pt>
                <c:pt idx="7425">
                  <c:v>2.6635038185605184</c:v>
                </c:pt>
                <c:pt idx="7426">
                  <c:v>2.6636574074074071</c:v>
                </c:pt>
                <c:pt idx="7427">
                  <c:v>2.6640424172262098</c:v>
                </c:pt>
                <c:pt idx="7428">
                  <c:v>2.6634257407407405</c:v>
                </c:pt>
                <c:pt idx="7429">
                  <c:v>2.6640424172262098</c:v>
                </c:pt>
                <c:pt idx="7430">
                  <c:v>2.6634257407407405</c:v>
                </c:pt>
                <c:pt idx="7431">
                  <c:v>2.664274137531836</c:v>
                </c:pt>
                <c:pt idx="7432">
                  <c:v>2.6643518518518516</c:v>
                </c:pt>
                <c:pt idx="7433">
                  <c:v>2.6644297153436702</c:v>
                </c:pt>
                <c:pt idx="7434">
                  <c:v>2.6641981022911363</c:v>
                </c:pt>
                <c:pt idx="7435">
                  <c:v>2.6636574074074071</c:v>
                </c:pt>
                <c:pt idx="7436">
                  <c:v>2.6645056726094003</c:v>
                </c:pt>
                <c:pt idx="7437">
                  <c:v>2.6644279759147755</c:v>
                </c:pt>
                <c:pt idx="7438">
                  <c:v>2.6636574074074071</c:v>
                </c:pt>
                <c:pt idx="7439">
                  <c:v>2.6635816751503931</c:v>
                </c:pt>
                <c:pt idx="7440">
                  <c:v>2.6639666743809305</c:v>
                </c:pt>
                <c:pt idx="7441">
                  <c:v>2.6641981022911363</c:v>
                </c:pt>
                <c:pt idx="7442">
                  <c:v>2.6639666743809305</c:v>
                </c:pt>
                <c:pt idx="7443">
                  <c:v>2.66412037037037</c:v>
                </c:pt>
                <c:pt idx="7444">
                  <c:v>2.6637352464707247</c:v>
                </c:pt>
                <c:pt idx="7445">
                  <c:v>2.6641981022911363</c:v>
                </c:pt>
                <c:pt idx="7446">
                  <c:v>2.6635816751503931</c:v>
                </c:pt>
                <c:pt idx="7447">
                  <c:v>2.6635038185605175</c:v>
                </c:pt>
                <c:pt idx="7448">
                  <c:v>2.6645056726094003</c:v>
                </c:pt>
                <c:pt idx="7449">
                  <c:v>2.6631944444444442</c:v>
                </c:pt>
                <c:pt idx="7450">
                  <c:v>2.6641963872163039</c:v>
                </c:pt>
                <c:pt idx="7451">
                  <c:v>2.66412037037037</c:v>
                </c:pt>
                <c:pt idx="7452">
                  <c:v>2.6641981022911363</c:v>
                </c:pt>
                <c:pt idx="7453">
                  <c:v>2.6639666743809305</c:v>
                </c:pt>
                <c:pt idx="7454">
                  <c:v>2.6632723906503122</c:v>
                </c:pt>
                <c:pt idx="7455">
                  <c:v>2.6630409627401064</c:v>
                </c:pt>
                <c:pt idx="7456">
                  <c:v>2.6632723906503122</c:v>
                </c:pt>
                <c:pt idx="7457">
                  <c:v>2.6631189264229524</c:v>
                </c:pt>
                <c:pt idx="7458">
                  <c:v>2.6633503007866728</c:v>
                </c:pt>
                <c:pt idx="7459">
                  <c:v>2.6638132346136043</c:v>
                </c:pt>
                <c:pt idx="7460">
                  <c:v>2.6643518518518516</c:v>
                </c:pt>
                <c:pt idx="7461">
                  <c:v>2.6643518518518516</c:v>
                </c:pt>
                <c:pt idx="7462">
                  <c:v>2.6639666743809305</c:v>
                </c:pt>
                <c:pt idx="7463">
                  <c:v>2.6637352464707247</c:v>
                </c:pt>
                <c:pt idx="7464">
                  <c:v>2.6643518518518516</c:v>
                </c:pt>
                <c:pt idx="7465">
                  <c:v>2.6639666743809305</c:v>
                </c:pt>
                <c:pt idx="7466">
                  <c:v>2.6638888888888883</c:v>
                </c:pt>
                <c:pt idx="7467">
                  <c:v>2.6638888888888883</c:v>
                </c:pt>
                <c:pt idx="7468">
                  <c:v>2.6638888888888883</c:v>
                </c:pt>
                <c:pt idx="7469">
                  <c:v>2.6635038185605184</c:v>
                </c:pt>
                <c:pt idx="7470">
                  <c:v>2.6632723906503122</c:v>
                </c:pt>
                <c:pt idx="7471">
                  <c:v>2.6632723906503122</c:v>
                </c:pt>
                <c:pt idx="7472">
                  <c:v>2.6626561776955109</c:v>
                </c:pt>
                <c:pt idx="7473">
                  <c:v>2.6628875520592317</c:v>
                </c:pt>
                <c:pt idx="7474">
                  <c:v>2.6627342123525333</c:v>
                </c:pt>
                <c:pt idx="7475">
                  <c:v>2.6623496762257166</c:v>
                </c:pt>
                <c:pt idx="7476">
                  <c:v>2.6627342123525333</c:v>
                </c:pt>
                <c:pt idx="7477">
                  <c:v>2.6622715706685174</c:v>
                </c:pt>
                <c:pt idx="7478">
                  <c:v>2.6628093496875724</c:v>
                </c:pt>
                <c:pt idx="7479">
                  <c:v>2.6628875520592317</c:v>
                </c:pt>
                <c:pt idx="7480">
                  <c:v>2.6628875520592317</c:v>
                </c:pt>
                <c:pt idx="7481">
                  <c:v>2.6626561776955109</c:v>
                </c:pt>
                <c:pt idx="7482">
                  <c:v>2.6625028915105253</c:v>
                </c:pt>
                <c:pt idx="7483">
                  <c:v>2.6627342123525333</c:v>
                </c:pt>
                <c:pt idx="7484">
                  <c:v>2.6628875520592317</c:v>
                </c:pt>
                <c:pt idx="7485">
                  <c:v>2.6626561776955109</c:v>
                </c:pt>
                <c:pt idx="7486">
                  <c:v>2.6626561776955109</c:v>
                </c:pt>
                <c:pt idx="7487">
                  <c:v>2.6625028915105253</c:v>
                </c:pt>
                <c:pt idx="7488">
                  <c:v>2.6632723906503122</c:v>
                </c:pt>
                <c:pt idx="7489">
                  <c:v>2.6632723906503122</c:v>
                </c:pt>
                <c:pt idx="7490">
                  <c:v>2.664274137531836</c:v>
                </c:pt>
                <c:pt idx="7491">
                  <c:v>2.6640424172262098</c:v>
                </c:pt>
                <c:pt idx="7492">
                  <c:v>2.6640424172262098</c:v>
                </c:pt>
                <c:pt idx="7493">
                  <c:v>2.66412037037037</c:v>
                </c:pt>
                <c:pt idx="7494">
                  <c:v>2.6645833333333329</c:v>
                </c:pt>
                <c:pt idx="7495">
                  <c:v>2.6637352464707247</c:v>
                </c:pt>
                <c:pt idx="7496">
                  <c:v>2.6636574074074071</c:v>
                </c:pt>
                <c:pt idx="7497">
                  <c:v>2.664274137531836</c:v>
                </c:pt>
                <c:pt idx="7498">
                  <c:v>2.6635038185605184</c:v>
                </c:pt>
                <c:pt idx="7499">
                  <c:v>2.6637352464707247</c:v>
                </c:pt>
                <c:pt idx="7500">
                  <c:v>2.6637352464707247</c:v>
                </c:pt>
                <c:pt idx="7501">
                  <c:v>2.6635038185605184</c:v>
                </c:pt>
                <c:pt idx="7502">
                  <c:v>2.6630409627401064</c:v>
                </c:pt>
                <c:pt idx="7503">
                  <c:v>2.6632723906503122</c:v>
                </c:pt>
                <c:pt idx="7504">
                  <c:v>2.6628875520592317</c:v>
                </c:pt>
                <c:pt idx="7505">
                  <c:v>2.6628875520592317</c:v>
                </c:pt>
                <c:pt idx="7506">
                  <c:v>2.6628875520592317</c:v>
                </c:pt>
                <c:pt idx="7507">
                  <c:v>2.6621932438685794</c:v>
                </c:pt>
                <c:pt idx="7508">
                  <c:v>2.6625781069196943</c:v>
                </c:pt>
                <c:pt idx="7509">
                  <c:v>2.6624248033317905</c:v>
                </c:pt>
                <c:pt idx="7510">
                  <c:v>2.6621932438685794</c:v>
                </c:pt>
                <c:pt idx="7511">
                  <c:v>2.6628093496875724</c:v>
                </c:pt>
                <c:pt idx="7512">
                  <c:v>2.6632723906503122</c:v>
                </c:pt>
                <c:pt idx="7513">
                  <c:v>2.6634257407407405</c:v>
                </c:pt>
                <c:pt idx="7514">
                  <c:v>2.6631944444444442</c:v>
                </c:pt>
                <c:pt idx="7515">
                  <c:v>2.6637352464707247</c:v>
                </c:pt>
                <c:pt idx="7516">
                  <c:v>2.6634281748785567</c:v>
                </c:pt>
                <c:pt idx="7517">
                  <c:v>2.6628122109158188</c:v>
                </c:pt>
                <c:pt idx="7518">
                  <c:v>2.6628122109158188</c:v>
                </c:pt>
                <c:pt idx="7519">
                  <c:v>2.6631970390932223</c:v>
                </c:pt>
                <c:pt idx="7520">
                  <c:v>2.6625811285846437</c:v>
                </c:pt>
                <c:pt idx="7521">
                  <c:v>2.6621965317919072</c:v>
                </c:pt>
                <c:pt idx="7522">
                  <c:v>2.6621965317919072</c:v>
                </c:pt>
                <c:pt idx="7523">
                  <c:v>2.6623496762257166</c:v>
                </c:pt>
                <c:pt idx="7524">
                  <c:v>2.6629655331945408</c:v>
                </c:pt>
                <c:pt idx="7525">
                  <c:v>2.6631189264229524</c:v>
                </c:pt>
                <c:pt idx="7526">
                  <c:v>2.6635038185605184</c:v>
                </c:pt>
                <c:pt idx="7527">
                  <c:v>2.6635038185605184</c:v>
                </c:pt>
                <c:pt idx="7528">
                  <c:v>2.6638888888888883</c:v>
                </c:pt>
                <c:pt idx="7529">
                  <c:v>2.6636574074074071</c:v>
                </c:pt>
                <c:pt idx="7530">
                  <c:v>2.6638888888888883</c:v>
                </c:pt>
                <c:pt idx="7531">
                  <c:v>2.6638888888888883</c:v>
                </c:pt>
                <c:pt idx="7532">
                  <c:v>2.6632723906503122</c:v>
                </c:pt>
                <c:pt idx="7533">
                  <c:v>2.6628875520592317</c:v>
                </c:pt>
                <c:pt idx="7534">
                  <c:v>2.6626561776955109</c:v>
                </c:pt>
                <c:pt idx="7535">
                  <c:v>2.6625781069196943</c:v>
                </c:pt>
                <c:pt idx="7536">
                  <c:v>2.6627314814814813</c:v>
                </c:pt>
                <c:pt idx="7537">
                  <c:v>2.6628093496875724</c:v>
                </c:pt>
                <c:pt idx="7538">
                  <c:v>2.6626561776955109</c:v>
                </c:pt>
                <c:pt idx="7539">
                  <c:v>2.6629655331945408</c:v>
                </c:pt>
                <c:pt idx="7540">
                  <c:v>2.6631189264229524</c:v>
                </c:pt>
                <c:pt idx="7541">
                  <c:v>2.6626561776955109</c:v>
                </c:pt>
                <c:pt idx="7542">
                  <c:v>2.6625028915105253</c:v>
                </c:pt>
                <c:pt idx="7543">
                  <c:v>2.6628875520592317</c:v>
                </c:pt>
                <c:pt idx="7544">
                  <c:v>2.6630409627401064</c:v>
                </c:pt>
                <c:pt idx="7545">
                  <c:v>2.6636574074074071</c:v>
                </c:pt>
                <c:pt idx="7546">
                  <c:v>2.6632723906503122</c:v>
                </c:pt>
                <c:pt idx="7547">
                  <c:v>2.6634257407407405</c:v>
                </c:pt>
                <c:pt idx="7548">
                  <c:v>2.6638110673767073</c:v>
                </c:pt>
                <c:pt idx="7549">
                  <c:v>2.6640424172262098</c:v>
                </c:pt>
                <c:pt idx="7550">
                  <c:v>2.6644279759147755</c:v>
                </c:pt>
                <c:pt idx="7551">
                  <c:v>2.6636574074074071</c:v>
                </c:pt>
                <c:pt idx="7552">
                  <c:v>2.6634257407407405</c:v>
                </c:pt>
                <c:pt idx="7553">
                  <c:v>2.663347997221579</c:v>
                </c:pt>
                <c:pt idx="7554">
                  <c:v>2.6635795322991433</c:v>
                </c:pt>
                <c:pt idx="7555">
                  <c:v>2.6630409627401064</c:v>
                </c:pt>
                <c:pt idx="7556">
                  <c:v>2.6631189264229524</c:v>
                </c:pt>
                <c:pt idx="7557">
                  <c:v>2.6629655331945408</c:v>
                </c:pt>
                <c:pt idx="7558">
                  <c:v>2.6627342123525333</c:v>
                </c:pt>
                <c:pt idx="7559">
                  <c:v>2.6625028915105253</c:v>
                </c:pt>
                <c:pt idx="7560">
                  <c:v>2.6625028915105253</c:v>
                </c:pt>
                <c:pt idx="7561">
                  <c:v>2.6633503007866728</c:v>
                </c:pt>
                <c:pt idx="7562">
                  <c:v>2.6632723906503122</c:v>
                </c:pt>
                <c:pt idx="7563">
                  <c:v>2.6630409627401064</c:v>
                </c:pt>
                <c:pt idx="7564">
                  <c:v>2.6636574074074071</c:v>
                </c:pt>
                <c:pt idx="7565">
                  <c:v>2.6640424172262098</c:v>
                </c:pt>
                <c:pt idx="7566">
                  <c:v>2.6635795322991433</c:v>
                </c:pt>
                <c:pt idx="7567">
                  <c:v>2.6639647985178327</c:v>
                </c:pt>
                <c:pt idx="7568">
                  <c:v>2.6641963872163039</c:v>
                </c:pt>
                <c:pt idx="7569">
                  <c:v>2.6644279759147755</c:v>
                </c:pt>
                <c:pt idx="7570">
                  <c:v>2.6639647985178327</c:v>
                </c:pt>
                <c:pt idx="7571">
                  <c:v>2.6641963872163039</c:v>
                </c:pt>
                <c:pt idx="7572">
                  <c:v>2.6640424172262098</c:v>
                </c:pt>
                <c:pt idx="7573">
                  <c:v>2.664274137531836</c:v>
                </c:pt>
                <c:pt idx="7574">
                  <c:v>2.6640424172262098</c:v>
                </c:pt>
                <c:pt idx="7575">
                  <c:v>2.6635795322991433</c:v>
                </c:pt>
                <c:pt idx="7576">
                  <c:v>2.6634257407407405</c:v>
                </c:pt>
                <c:pt idx="7577">
                  <c:v>2.6638888888888883</c:v>
                </c:pt>
                <c:pt idx="7578">
                  <c:v>2.6631944444444442</c:v>
                </c:pt>
                <c:pt idx="7579">
                  <c:v>2.6635795322991433</c:v>
                </c:pt>
                <c:pt idx="7580">
                  <c:v>2.6638110673767073</c:v>
                </c:pt>
                <c:pt idx="7581">
                  <c:v>2.6631944444444442</c:v>
                </c:pt>
                <c:pt idx="7582">
                  <c:v>2.6629629629629625</c:v>
                </c:pt>
                <c:pt idx="7583">
                  <c:v>2.6631944444444442</c:v>
                </c:pt>
                <c:pt idx="7584">
                  <c:v>2.6630409627401064</c:v>
                </c:pt>
                <c:pt idx="7585">
                  <c:v>2.6636574074074071</c:v>
                </c:pt>
                <c:pt idx="7586">
                  <c:v>2.6640424172262098</c:v>
                </c:pt>
                <c:pt idx="7587">
                  <c:v>2.6634257407407405</c:v>
                </c:pt>
                <c:pt idx="7588">
                  <c:v>2.6631944444444442</c:v>
                </c:pt>
                <c:pt idx="7589">
                  <c:v>2.6632723906503122</c:v>
                </c:pt>
                <c:pt idx="7590">
                  <c:v>2.6641981022911363</c:v>
                </c:pt>
                <c:pt idx="7591">
                  <c:v>2.6637352464707247</c:v>
                </c:pt>
                <c:pt idx="7592">
                  <c:v>2.6636574074074071</c:v>
                </c:pt>
                <c:pt idx="7593">
                  <c:v>2.6637352464707247</c:v>
                </c:pt>
                <c:pt idx="7594">
                  <c:v>2.6639666743809305</c:v>
                </c:pt>
                <c:pt idx="7595">
                  <c:v>2.6631189264229524</c:v>
                </c:pt>
                <c:pt idx="7596">
                  <c:v>2.6632723906503122</c:v>
                </c:pt>
                <c:pt idx="7597">
                  <c:v>2.6630409627401064</c:v>
                </c:pt>
                <c:pt idx="7598">
                  <c:v>2.6628093496875724</c:v>
                </c:pt>
                <c:pt idx="7599">
                  <c:v>2.6630409627401064</c:v>
                </c:pt>
                <c:pt idx="7600">
                  <c:v>2.6632723906503122</c:v>
                </c:pt>
                <c:pt idx="7601">
                  <c:v>2.6630409627401064</c:v>
                </c:pt>
                <c:pt idx="7602">
                  <c:v>2.6628875520592317</c:v>
                </c:pt>
                <c:pt idx="7603">
                  <c:v>2.6635038185605184</c:v>
                </c:pt>
                <c:pt idx="7604">
                  <c:v>2.6636574074074071</c:v>
                </c:pt>
                <c:pt idx="7605">
                  <c:v>2.6632723906503122</c:v>
                </c:pt>
                <c:pt idx="7606">
                  <c:v>2.6636574074074071</c:v>
                </c:pt>
                <c:pt idx="7607">
                  <c:v>2.6636574074074071</c:v>
                </c:pt>
                <c:pt idx="7608">
                  <c:v>2.6636574074074071</c:v>
                </c:pt>
                <c:pt idx="7609">
                  <c:v>2.6638888888888883</c:v>
                </c:pt>
                <c:pt idx="7610">
                  <c:v>2.664274137531836</c:v>
                </c:pt>
                <c:pt idx="7611">
                  <c:v>2.6647372076869642</c:v>
                </c:pt>
                <c:pt idx="7612">
                  <c:v>2.6641981022911363</c:v>
                </c:pt>
                <c:pt idx="7613">
                  <c:v>2.6639666743809305</c:v>
                </c:pt>
                <c:pt idx="7614">
                  <c:v>2.6643518518518516</c:v>
                </c:pt>
                <c:pt idx="7615">
                  <c:v>2.6637352464707247</c:v>
                </c:pt>
                <c:pt idx="7616">
                  <c:v>2.6635816751503931</c:v>
                </c:pt>
                <c:pt idx="7617">
                  <c:v>2.6637352464707247</c:v>
                </c:pt>
                <c:pt idx="7618">
                  <c:v>2.6639666743809305</c:v>
                </c:pt>
                <c:pt idx="7619">
                  <c:v>2.6635038185605184</c:v>
                </c:pt>
                <c:pt idx="7620">
                  <c:v>2.6635038185605184</c:v>
                </c:pt>
                <c:pt idx="7621">
                  <c:v>2.6632723906503122</c:v>
                </c:pt>
                <c:pt idx="7622">
                  <c:v>2.6630409627401064</c:v>
                </c:pt>
                <c:pt idx="7623">
                  <c:v>2.6636574074074071</c:v>
                </c:pt>
                <c:pt idx="7624">
                  <c:v>2.6631944444444442</c:v>
                </c:pt>
                <c:pt idx="7625">
                  <c:v>2.6636574074074071</c:v>
                </c:pt>
                <c:pt idx="7626">
                  <c:v>2.66412037037037</c:v>
                </c:pt>
                <c:pt idx="7627">
                  <c:v>2.6643518518518516</c:v>
                </c:pt>
                <c:pt idx="7628">
                  <c:v>2.664274137531836</c:v>
                </c:pt>
                <c:pt idx="7629">
                  <c:v>2.664274137531836</c:v>
                </c:pt>
                <c:pt idx="7630">
                  <c:v>2.6643518518518516</c:v>
                </c:pt>
                <c:pt idx="7631">
                  <c:v>2.6639666743809305</c:v>
                </c:pt>
                <c:pt idx="7632">
                  <c:v>2.6637352464707247</c:v>
                </c:pt>
                <c:pt idx="7633">
                  <c:v>2.6631189264229524</c:v>
                </c:pt>
                <c:pt idx="7634">
                  <c:v>2.6629655331945408</c:v>
                </c:pt>
                <c:pt idx="7635">
                  <c:v>2.6630434782608692</c:v>
                </c:pt>
                <c:pt idx="7636">
                  <c:v>2.6624277456647394</c:v>
                </c:pt>
                <c:pt idx="7637">
                  <c:v>2.6624277456647394</c:v>
                </c:pt>
                <c:pt idx="7638">
                  <c:v>2.6630434782608692</c:v>
                </c:pt>
                <c:pt idx="7639">
                  <c:v>2.6621965317919072</c:v>
                </c:pt>
                <c:pt idx="7640">
                  <c:v>2.6629655331945408</c:v>
                </c:pt>
                <c:pt idx="7641">
                  <c:v>2.6621184088806658</c:v>
                </c:pt>
                <c:pt idx="7642">
                  <c:v>2.6623496762257166</c:v>
                </c:pt>
                <c:pt idx="7643">
                  <c:v>2.6621184088806658</c:v>
                </c:pt>
                <c:pt idx="7644">
                  <c:v>2.6625028915105253</c:v>
                </c:pt>
                <c:pt idx="7645">
                  <c:v>2.6625028915105253</c:v>
                </c:pt>
                <c:pt idx="7646">
                  <c:v>2.6622715706685174</c:v>
                </c:pt>
                <c:pt idx="7647">
                  <c:v>2.6622715706685174</c:v>
                </c:pt>
                <c:pt idx="7648">
                  <c:v>2.6625811285846437</c:v>
                </c:pt>
                <c:pt idx="7649">
                  <c:v>2.6630434782608692</c:v>
                </c:pt>
                <c:pt idx="7650">
                  <c:v>2.6632747456059205</c:v>
                </c:pt>
                <c:pt idx="7651">
                  <c:v>2.6628901734104042</c:v>
                </c:pt>
                <c:pt idx="7652">
                  <c:v>2.6630434782608692</c:v>
                </c:pt>
                <c:pt idx="7653">
                  <c:v>2.6628122109158188</c:v>
                </c:pt>
                <c:pt idx="7654">
                  <c:v>2.6625811285846437</c:v>
                </c:pt>
                <c:pt idx="7655">
                  <c:v>2.6627342123525333</c:v>
                </c:pt>
                <c:pt idx="7656">
                  <c:v>2.6625811285846437</c:v>
                </c:pt>
                <c:pt idx="7657">
                  <c:v>2.6632747456059205</c:v>
                </c:pt>
                <c:pt idx="7658">
                  <c:v>2.6630434782608692</c:v>
                </c:pt>
                <c:pt idx="7659">
                  <c:v>2.6628122109158188</c:v>
                </c:pt>
                <c:pt idx="7660">
                  <c:v>2.6624277456647394</c:v>
                </c:pt>
                <c:pt idx="7661">
                  <c:v>2.6625057790106332</c:v>
                </c:pt>
                <c:pt idx="7662">
                  <c:v>2.6630434782608692</c:v>
                </c:pt>
                <c:pt idx="7663">
                  <c:v>2.6628122109158188</c:v>
                </c:pt>
                <c:pt idx="7664">
                  <c:v>2.6628122109158188</c:v>
                </c:pt>
                <c:pt idx="7665">
                  <c:v>2.6631970390932223</c:v>
                </c:pt>
                <c:pt idx="7666">
                  <c:v>2.6631970390932223</c:v>
                </c:pt>
                <c:pt idx="7667">
                  <c:v>2.6621965317919072</c:v>
                </c:pt>
                <c:pt idx="7668">
                  <c:v>2.6621965317919072</c:v>
                </c:pt>
                <c:pt idx="7669">
                  <c:v>2.6631970390932223</c:v>
                </c:pt>
                <c:pt idx="7670">
                  <c:v>2.6629655331945408</c:v>
                </c:pt>
                <c:pt idx="7671">
                  <c:v>2.6631970390932223</c:v>
                </c:pt>
                <c:pt idx="7672">
                  <c:v>2.6628122109158188</c:v>
                </c:pt>
                <c:pt idx="7673">
                  <c:v>2.6628122109158188</c:v>
                </c:pt>
                <c:pt idx="7674">
                  <c:v>2.6625811285846437</c:v>
                </c:pt>
                <c:pt idx="7675">
                  <c:v>2.6629655331945408</c:v>
                </c:pt>
                <c:pt idx="7676">
                  <c:v>2.6629655331945408</c:v>
                </c:pt>
                <c:pt idx="7677">
                  <c:v>2.6631970390932223</c:v>
                </c:pt>
                <c:pt idx="7678">
                  <c:v>2.6629655331945408</c:v>
                </c:pt>
                <c:pt idx="7679">
                  <c:v>2.6631189264229524</c:v>
                </c:pt>
                <c:pt idx="7680">
                  <c:v>2.6628875520592317</c:v>
                </c:pt>
                <c:pt idx="7681">
                  <c:v>2.6622715706685174</c:v>
                </c:pt>
                <c:pt idx="7682">
                  <c:v>2.6626561776955109</c:v>
                </c:pt>
                <c:pt idx="7683">
                  <c:v>2.6630409627401064</c:v>
                </c:pt>
                <c:pt idx="7684">
                  <c:v>2.6630409627401064</c:v>
                </c:pt>
                <c:pt idx="7685">
                  <c:v>2.6638888888888883</c:v>
                </c:pt>
                <c:pt idx="7686">
                  <c:v>2.6636574074074071</c:v>
                </c:pt>
                <c:pt idx="7687">
                  <c:v>2.6638888888888883</c:v>
                </c:pt>
                <c:pt idx="7688">
                  <c:v>2.6638888888888883</c:v>
                </c:pt>
                <c:pt idx="7689">
                  <c:v>2.664274137531836</c:v>
                </c:pt>
                <c:pt idx="7690">
                  <c:v>2.6645056726094003</c:v>
                </c:pt>
                <c:pt idx="7691">
                  <c:v>2.664274137531836</c:v>
                </c:pt>
                <c:pt idx="7692">
                  <c:v>2.6644279759147755</c:v>
                </c:pt>
                <c:pt idx="7693">
                  <c:v>2.6640424172262098</c:v>
                </c:pt>
                <c:pt idx="7694">
                  <c:v>2.6638888888888883</c:v>
                </c:pt>
                <c:pt idx="7695">
                  <c:v>2.6636574074074071</c:v>
                </c:pt>
                <c:pt idx="7696">
                  <c:v>2.6638888888888883</c:v>
                </c:pt>
                <c:pt idx="7697">
                  <c:v>2.6636574074074071</c:v>
                </c:pt>
                <c:pt idx="7698">
                  <c:v>2.6639666743809305</c:v>
                </c:pt>
                <c:pt idx="7699">
                  <c:v>2.6639666743809305</c:v>
                </c:pt>
                <c:pt idx="7700">
                  <c:v>2.6639666743809305</c:v>
                </c:pt>
                <c:pt idx="7701">
                  <c:v>2.6641981022911363</c:v>
                </c:pt>
                <c:pt idx="7702">
                  <c:v>2.6639666743809305</c:v>
                </c:pt>
                <c:pt idx="7703">
                  <c:v>2.6644297153436702</c:v>
                </c:pt>
                <c:pt idx="7704">
                  <c:v>2.6636594957205646</c:v>
                </c:pt>
                <c:pt idx="7705">
                  <c:v>2.6629655331945408</c:v>
                </c:pt>
                <c:pt idx="7706">
                  <c:v>2.6631970390932223</c:v>
                </c:pt>
                <c:pt idx="7707">
                  <c:v>2.6631970390932223</c:v>
                </c:pt>
                <c:pt idx="7708">
                  <c:v>2.6635816751503931</c:v>
                </c:pt>
                <c:pt idx="7709">
                  <c:v>2.6643518518518516</c:v>
                </c:pt>
                <c:pt idx="7710">
                  <c:v>2.6645833333333329</c:v>
                </c:pt>
                <c:pt idx="7711">
                  <c:v>2.6638132346136043</c:v>
                </c:pt>
                <c:pt idx="7712">
                  <c:v>2.6628122109158188</c:v>
                </c:pt>
                <c:pt idx="7713">
                  <c:v>2.6624277456647394</c:v>
                </c:pt>
                <c:pt idx="7714">
                  <c:v>2.6624277456647394</c:v>
                </c:pt>
                <c:pt idx="7715">
                  <c:v>2.6629655331945408</c:v>
                </c:pt>
                <c:pt idx="7716">
                  <c:v>2.6635816751503931</c:v>
                </c:pt>
                <c:pt idx="7717">
                  <c:v>2.6640444238778342</c:v>
                </c:pt>
                <c:pt idx="7718">
                  <c:v>2.6641221374045805</c:v>
                </c:pt>
                <c:pt idx="7719">
                  <c:v>2.664353458246588</c:v>
                </c:pt>
                <c:pt idx="7720">
                  <c:v>2.6635060129509713</c:v>
                </c:pt>
                <c:pt idx="7721">
                  <c:v>2.6628901734104042</c:v>
                </c:pt>
                <c:pt idx="7722">
                  <c:v>2.6627369394359688</c:v>
                </c:pt>
                <c:pt idx="7723">
                  <c:v>2.6625057790106332</c:v>
                </c:pt>
                <c:pt idx="7724">
                  <c:v>2.662658959537572</c:v>
                </c:pt>
                <c:pt idx="7725">
                  <c:v>2.6628122109158188</c:v>
                </c:pt>
                <c:pt idx="7726">
                  <c:v>2.6628122109158188</c:v>
                </c:pt>
                <c:pt idx="7727">
                  <c:v>2.6638132346136043</c:v>
                </c:pt>
                <c:pt idx="7728">
                  <c:v>2.6643518518518516</c:v>
                </c:pt>
                <c:pt idx="7729">
                  <c:v>2.6638888888888883</c:v>
                </c:pt>
                <c:pt idx="7730">
                  <c:v>2.6643518518518516</c:v>
                </c:pt>
                <c:pt idx="7731">
                  <c:v>2.6638132346136043</c:v>
                </c:pt>
                <c:pt idx="7732">
                  <c:v>2.6638132346136043</c:v>
                </c:pt>
                <c:pt idx="7733">
                  <c:v>2.6631970390932223</c:v>
                </c:pt>
                <c:pt idx="7734">
                  <c:v>2.6636594957205646</c:v>
                </c:pt>
                <c:pt idx="7735">
                  <c:v>2.6628122109158188</c:v>
                </c:pt>
                <c:pt idx="7736">
                  <c:v>2.6624277456647394</c:v>
                </c:pt>
                <c:pt idx="7737">
                  <c:v>2.6621965317919072</c:v>
                </c:pt>
                <c:pt idx="7738">
                  <c:v>2.6625811285846437</c:v>
                </c:pt>
                <c:pt idx="7739">
                  <c:v>2.6631970390932223</c:v>
                </c:pt>
                <c:pt idx="7740">
                  <c:v>2.6633503007866728</c:v>
                </c:pt>
                <c:pt idx="7741">
                  <c:v>2.6635038185605184</c:v>
                </c:pt>
                <c:pt idx="7742">
                  <c:v>2.6638888888888883</c:v>
                </c:pt>
                <c:pt idx="7743">
                  <c:v>2.6639666743809305</c:v>
                </c:pt>
                <c:pt idx="7744">
                  <c:v>2.6641981022911363</c:v>
                </c:pt>
                <c:pt idx="7745">
                  <c:v>2.66412037037037</c:v>
                </c:pt>
                <c:pt idx="7746">
                  <c:v>2.66412037037037</c:v>
                </c:pt>
                <c:pt idx="7747">
                  <c:v>2.6638132346136043</c:v>
                </c:pt>
                <c:pt idx="7748">
                  <c:v>2.6636594957205646</c:v>
                </c:pt>
                <c:pt idx="7749">
                  <c:v>2.6632747456059205</c:v>
                </c:pt>
                <c:pt idx="7750">
                  <c:v>2.662658959537572</c:v>
                </c:pt>
                <c:pt idx="7751">
                  <c:v>2.6624277456647394</c:v>
                </c:pt>
                <c:pt idx="7752">
                  <c:v>2.6624277456647394</c:v>
                </c:pt>
                <c:pt idx="7753">
                  <c:v>2.6624277456647394</c:v>
                </c:pt>
                <c:pt idx="7754">
                  <c:v>2.6624277456647394</c:v>
                </c:pt>
                <c:pt idx="7755">
                  <c:v>2.6624277456647394</c:v>
                </c:pt>
                <c:pt idx="7756">
                  <c:v>2.6628122109158188</c:v>
                </c:pt>
                <c:pt idx="7757">
                  <c:v>2.6631213872832364</c:v>
                </c:pt>
                <c:pt idx="7758">
                  <c:v>2.6629682847896441</c:v>
                </c:pt>
                <c:pt idx="7759">
                  <c:v>2.6632747456059205</c:v>
                </c:pt>
                <c:pt idx="7760">
                  <c:v>2.6636594957205646</c:v>
                </c:pt>
                <c:pt idx="7761">
                  <c:v>2.6638132346136043</c:v>
                </c:pt>
                <c:pt idx="7762">
                  <c:v>2.6639666743809305</c:v>
                </c:pt>
                <c:pt idx="7763">
                  <c:v>2.6641981022911363</c:v>
                </c:pt>
                <c:pt idx="7764">
                  <c:v>2.6640444238778342</c:v>
                </c:pt>
                <c:pt idx="7765">
                  <c:v>2.6636594957205646</c:v>
                </c:pt>
                <c:pt idx="7766">
                  <c:v>2.6632747456059205</c:v>
                </c:pt>
                <c:pt idx="7767">
                  <c:v>2.6629682847896441</c:v>
                </c:pt>
                <c:pt idx="7768">
                  <c:v>2.663199260286639</c:v>
                </c:pt>
                <c:pt idx="7769">
                  <c:v>2.6627369394359688</c:v>
                </c:pt>
                <c:pt idx="7770">
                  <c:v>2.6627369394359688</c:v>
                </c:pt>
                <c:pt idx="7771">
                  <c:v>2.6627369394359688</c:v>
                </c:pt>
                <c:pt idx="7772">
                  <c:v>2.6625057790106332</c:v>
                </c:pt>
                <c:pt idx="7773">
                  <c:v>2.6629682847896441</c:v>
                </c:pt>
                <c:pt idx="7774">
                  <c:v>2.6629682847896441</c:v>
                </c:pt>
                <c:pt idx="7775">
                  <c:v>2.6627369394359688</c:v>
                </c:pt>
                <c:pt idx="7776">
                  <c:v>2.6632747456059205</c:v>
                </c:pt>
                <c:pt idx="7777">
                  <c:v>2.662658959537572</c:v>
                </c:pt>
                <c:pt idx="7778">
                  <c:v>2.6630434782608692</c:v>
                </c:pt>
                <c:pt idx="7779">
                  <c:v>2.6634281748785567</c:v>
                </c:pt>
                <c:pt idx="7780">
                  <c:v>2.6630434782608692</c:v>
                </c:pt>
                <c:pt idx="7781">
                  <c:v>2.662658959537572</c:v>
                </c:pt>
                <c:pt idx="7782">
                  <c:v>2.6634281748785567</c:v>
                </c:pt>
                <c:pt idx="7783">
                  <c:v>2.6634281748785567</c:v>
                </c:pt>
                <c:pt idx="7784">
                  <c:v>2.6634281748785567</c:v>
                </c:pt>
                <c:pt idx="7785">
                  <c:v>2.6631970390932223</c:v>
                </c:pt>
                <c:pt idx="7786">
                  <c:v>2.6631970390932223</c:v>
                </c:pt>
                <c:pt idx="7787">
                  <c:v>2.6636594957205646</c:v>
                </c:pt>
                <c:pt idx="7788">
                  <c:v>2.6641981022911363</c:v>
                </c:pt>
                <c:pt idx="7789">
                  <c:v>2.6639666743809305</c:v>
                </c:pt>
                <c:pt idx="7790">
                  <c:v>2.6641981022911363</c:v>
                </c:pt>
                <c:pt idx="7791">
                  <c:v>2.6641981022911363</c:v>
                </c:pt>
                <c:pt idx="7792">
                  <c:v>2.6639666743809305</c:v>
                </c:pt>
                <c:pt idx="7793">
                  <c:v>2.6639666743809305</c:v>
                </c:pt>
                <c:pt idx="7794">
                  <c:v>2.6643518518518516</c:v>
                </c:pt>
                <c:pt idx="7795">
                  <c:v>2.6639666743809305</c:v>
                </c:pt>
                <c:pt idx="7796">
                  <c:v>2.6639666743809305</c:v>
                </c:pt>
                <c:pt idx="7797">
                  <c:v>2.6643518518518516</c:v>
                </c:pt>
                <c:pt idx="7798">
                  <c:v>2.6639666743809305</c:v>
                </c:pt>
                <c:pt idx="7799">
                  <c:v>2.6638132346136043</c:v>
                </c:pt>
                <c:pt idx="7800">
                  <c:v>2.6631970390932223</c:v>
                </c:pt>
                <c:pt idx="7801">
                  <c:v>2.6630434782608692</c:v>
                </c:pt>
                <c:pt idx="7802">
                  <c:v>2.6629682847896441</c:v>
                </c:pt>
                <c:pt idx="7803">
                  <c:v>2.6628148832909635</c:v>
                </c:pt>
                <c:pt idx="7804">
                  <c:v>2.6628148832909635</c:v>
                </c:pt>
                <c:pt idx="7805">
                  <c:v>2.6621996303142326</c:v>
                </c:pt>
                <c:pt idx="7806">
                  <c:v>2.6625057790106332</c:v>
                </c:pt>
                <c:pt idx="7807">
                  <c:v>2.6628901734104042</c:v>
                </c:pt>
                <c:pt idx="7808">
                  <c:v>2.6632747456059205</c:v>
                </c:pt>
                <c:pt idx="7809">
                  <c:v>2.6631970390932223</c:v>
                </c:pt>
                <c:pt idx="7810">
                  <c:v>2.6635816751503931</c:v>
                </c:pt>
                <c:pt idx="7811">
                  <c:v>2.6635816751503931</c:v>
                </c:pt>
                <c:pt idx="7812">
                  <c:v>2.6631970390932223</c:v>
                </c:pt>
                <c:pt idx="7813">
                  <c:v>2.6635816751503931</c:v>
                </c:pt>
                <c:pt idx="7814">
                  <c:v>2.6634281748785567</c:v>
                </c:pt>
                <c:pt idx="7815">
                  <c:v>2.6636594957205646</c:v>
                </c:pt>
                <c:pt idx="7816">
                  <c:v>2.6630434782608692</c:v>
                </c:pt>
                <c:pt idx="7817">
                  <c:v>2.662658959537572</c:v>
                </c:pt>
                <c:pt idx="7818">
                  <c:v>2.6628901734104042</c:v>
                </c:pt>
                <c:pt idx="7819">
                  <c:v>2.662658959537572</c:v>
                </c:pt>
                <c:pt idx="7820">
                  <c:v>2.6628122109158188</c:v>
                </c:pt>
                <c:pt idx="7821">
                  <c:v>2.6623496762257166</c:v>
                </c:pt>
                <c:pt idx="7822">
                  <c:v>2.6631970390932223</c:v>
                </c:pt>
                <c:pt idx="7823">
                  <c:v>2.6634281748785567</c:v>
                </c:pt>
                <c:pt idx="7824">
                  <c:v>2.6631970390932223</c:v>
                </c:pt>
                <c:pt idx="7825">
                  <c:v>2.6644297153436702</c:v>
                </c:pt>
                <c:pt idx="7826">
                  <c:v>2.6639666743809305</c:v>
                </c:pt>
                <c:pt idx="7827">
                  <c:v>2.6646609581115484</c:v>
                </c:pt>
                <c:pt idx="7828">
                  <c:v>2.6642757982415546</c:v>
                </c:pt>
                <c:pt idx="7829">
                  <c:v>2.6636594957205646</c:v>
                </c:pt>
                <c:pt idx="7830">
                  <c:v>2.6635060129509713</c:v>
                </c:pt>
                <c:pt idx="7831">
                  <c:v>2.6627369394359688</c:v>
                </c:pt>
                <c:pt idx="7832">
                  <c:v>2.6632747456059205</c:v>
                </c:pt>
                <c:pt idx="7833">
                  <c:v>2.6628122109158188</c:v>
                </c:pt>
                <c:pt idx="7834">
                  <c:v>2.6621965317919072</c:v>
                </c:pt>
                <c:pt idx="7835">
                  <c:v>2.6625811285846437</c:v>
                </c:pt>
                <c:pt idx="7836">
                  <c:v>2.6629655331945408</c:v>
                </c:pt>
                <c:pt idx="7837">
                  <c:v>2.6635816751503931</c:v>
                </c:pt>
                <c:pt idx="7838">
                  <c:v>2.6634281748785567</c:v>
                </c:pt>
                <c:pt idx="7839">
                  <c:v>2.6640444238778342</c:v>
                </c:pt>
                <c:pt idx="7840">
                  <c:v>2.6641981022911363</c:v>
                </c:pt>
                <c:pt idx="7841">
                  <c:v>2.6641981022911363</c:v>
                </c:pt>
                <c:pt idx="7842">
                  <c:v>2.6642757982415546</c:v>
                </c:pt>
                <c:pt idx="7843">
                  <c:v>2.6641981022911363</c:v>
                </c:pt>
                <c:pt idx="7844">
                  <c:v>2.66412037037037</c:v>
                </c:pt>
                <c:pt idx="7845">
                  <c:v>2.6637352464707247</c:v>
                </c:pt>
                <c:pt idx="7846">
                  <c:v>2.6635816751503931</c:v>
                </c:pt>
                <c:pt idx="7847">
                  <c:v>2.6634281748785567</c:v>
                </c:pt>
                <c:pt idx="7848">
                  <c:v>2.6628122109158188</c:v>
                </c:pt>
                <c:pt idx="7849">
                  <c:v>2.6628122109158188</c:v>
                </c:pt>
                <c:pt idx="7850">
                  <c:v>2.6630434782608692</c:v>
                </c:pt>
                <c:pt idx="7851">
                  <c:v>2.6624277456647394</c:v>
                </c:pt>
                <c:pt idx="7852">
                  <c:v>2.6625811285846437</c:v>
                </c:pt>
                <c:pt idx="7853">
                  <c:v>2.6631189264229524</c:v>
                </c:pt>
                <c:pt idx="7854">
                  <c:v>2.6635038185605184</c:v>
                </c:pt>
                <c:pt idx="7855">
                  <c:v>2.6635038185605184</c:v>
                </c:pt>
                <c:pt idx="7856">
                  <c:v>2.6641981022911363</c:v>
                </c:pt>
                <c:pt idx="7857">
                  <c:v>2.6644297153436702</c:v>
                </c:pt>
                <c:pt idx="7858">
                  <c:v>2.6640444238778342</c:v>
                </c:pt>
                <c:pt idx="7859">
                  <c:v>2.6635060129509713</c:v>
                </c:pt>
                <c:pt idx="7860">
                  <c:v>2.6637372802960222</c:v>
                </c:pt>
                <c:pt idx="7861">
                  <c:v>2.6636594957205646</c:v>
                </c:pt>
                <c:pt idx="7862">
                  <c:v>2.6634281748785567</c:v>
                </c:pt>
                <c:pt idx="7863">
                  <c:v>2.6631970390932223</c:v>
                </c:pt>
                <c:pt idx="7864">
                  <c:v>2.6625811285846437</c:v>
                </c:pt>
                <c:pt idx="7865">
                  <c:v>2.6628122109158188</c:v>
                </c:pt>
                <c:pt idx="7866">
                  <c:v>2.6621965317919072</c:v>
                </c:pt>
                <c:pt idx="7867">
                  <c:v>2.6630434782608692</c:v>
                </c:pt>
                <c:pt idx="7868">
                  <c:v>2.6636594957205646</c:v>
                </c:pt>
                <c:pt idx="7869">
                  <c:v>2.6640444238778342</c:v>
                </c:pt>
                <c:pt idx="7870">
                  <c:v>2.6635816751503931</c:v>
                </c:pt>
                <c:pt idx="7871">
                  <c:v>2.6635816751503931</c:v>
                </c:pt>
                <c:pt idx="7872">
                  <c:v>2.6644297153436702</c:v>
                </c:pt>
                <c:pt idx="7873">
                  <c:v>2.6641981022911363</c:v>
                </c:pt>
                <c:pt idx="7874">
                  <c:v>2.6638132346136043</c:v>
                </c:pt>
                <c:pt idx="7875">
                  <c:v>2.6636594957205646</c:v>
                </c:pt>
                <c:pt idx="7876">
                  <c:v>2.6638132346136043</c:v>
                </c:pt>
                <c:pt idx="7877">
                  <c:v>2.6636594957205646</c:v>
                </c:pt>
                <c:pt idx="7878">
                  <c:v>2.6631213872832364</c:v>
                </c:pt>
                <c:pt idx="7879">
                  <c:v>2.6627369394359688</c:v>
                </c:pt>
                <c:pt idx="7880">
                  <c:v>2.6627369394359688</c:v>
                </c:pt>
                <c:pt idx="7881">
                  <c:v>2.6627369394359688</c:v>
                </c:pt>
                <c:pt idx="7882">
                  <c:v>2.6634281748785567</c:v>
                </c:pt>
                <c:pt idx="7883">
                  <c:v>2.6635816751503931</c:v>
                </c:pt>
                <c:pt idx="7884">
                  <c:v>2.66412037037037</c:v>
                </c:pt>
                <c:pt idx="7885">
                  <c:v>2.664274137531836</c:v>
                </c:pt>
                <c:pt idx="7886">
                  <c:v>2.6638888888888883</c:v>
                </c:pt>
                <c:pt idx="7887">
                  <c:v>2.6633503007866728</c:v>
                </c:pt>
                <c:pt idx="7888">
                  <c:v>2.6625028915105253</c:v>
                </c:pt>
                <c:pt idx="7889">
                  <c:v>2.6627342123525333</c:v>
                </c:pt>
                <c:pt idx="7890">
                  <c:v>2.6625811285846437</c:v>
                </c:pt>
                <c:pt idx="7891">
                  <c:v>2.6628122109158188</c:v>
                </c:pt>
                <c:pt idx="7892">
                  <c:v>2.6631189264229524</c:v>
                </c:pt>
                <c:pt idx="7893">
                  <c:v>2.6638888888888883</c:v>
                </c:pt>
                <c:pt idx="7894">
                  <c:v>2.6635038185605184</c:v>
                </c:pt>
                <c:pt idx="7895">
                  <c:v>2.6635038185605184</c:v>
                </c:pt>
                <c:pt idx="7896">
                  <c:v>2.6631189264229524</c:v>
                </c:pt>
                <c:pt idx="7897">
                  <c:v>2.6627342123525333</c:v>
                </c:pt>
                <c:pt idx="7898">
                  <c:v>2.6627342123525333</c:v>
                </c:pt>
                <c:pt idx="7899">
                  <c:v>2.6633503007866728</c:v>
                </c:pt>
                <c:pt idx="7900">
                  <c:v>2.6637352464707247</c:v>
                </c:pt>
                <c:pt idx="7901">
                  <c:v>2.6638888888888883</c:v>
                </c:pt>
                <c:pt idx="7902">
                  <c:v>2.66412037037037</c:v>
                </c:pt>
                <c:pt idx="7903">
                  <c:v>2.6639666743809305</c:v>
                </c:pt>
                <c:pt idx="7904">
                  <c:v>2.6633503007866728</c:v>
                </c:pt>
                <c:pt idx="7905">
                  <c:v>2.6625811285846437</c:v>
                </c:pt>
                <c:pt idx="7906">
                  <c:v>2.6625811285846437</c:v>
                </c:pt>
                <c:pt idx="7907">
                  <c:v>2.6631970390932223</c:v>
                </c:pt>
                <c:pt idx="7908">
                  <c:v>2.6636594957205646</c:v>
                </c:pt>
                <c:pt idx="7909">
                  <c:v>2.6641221374045805</c:v>
                </c:pt>
                <c:pt idx="7910">
                  <c:v>2.6636594957205646</c:v>
                </c:pt>
                <c:pt idx="7911">
                  <c:v>2.6635060129509713</c:v>
                </c:pt>
                <c:pt idx="7912">
                  <c:v>2.6630434782608692</c:v>
                </c:pt>
                <c:pt idx="7913">
                  <c:v>2.6633503007866728</c:v>
                </c:pt>
                <c:pt idx="7914">
                  <c:v>2.6633503007866728</c:v>
                </c:pt>
                <c:pt idx="7915">
                  <c:v>2.6643518518518516</c:v>
                </c:pt>
                <c:pt idx="7916">
                  <c:v>2.6643518518518516</c:v>
                </c:pt>
                <c:pt idx="7917">
                  <c:v>2.66412037037037</c:v>
                </c:pt>
                <c:pt idx="7918">
                  <c:v>2.6635816751503931</c:v>
                </c:pt>
                <c:pt idx="7919">
                  <c:v>2.6631970390932223</c:v>
                </c:pt>
                <c:pt idx="7920">
                  <c:v>2.6625811285846437</c:v>
                </c:pt>
                <c:pt idx="7921">
                  <c:v>2.6627342123525333</c:v>
                </c:pt>
                <c:pt idx="7922">
                  <c:v>2.6628875520592317</c:v>
                </c:pt>
                <c:pt idx="7923">
                  <c:v>2.6626561776955109</c:v>
                </c:pt>
                <c:pt idx="7924">
                  <c:v>2.6626561776955109</c:v>
                </c:pt>
                <c:pt idx="7925">
                  <c:v>2.6636574074074071</c:v>
                </c:pt>
                <c:pt idx="7926">
                  <c:v>2.6638888888888883</c:v>
                </c:pt>
                <c:pt idx="7927">
                  <c:v>2.6640424172262098</c:v>
                </c:pt>
                <c:pt idx="7928">
                  <c:v>2.6640424172262098</c:v>
                </c:pt>
                <c:pt idx="7929">
                  <c:v>2.6636574074074071</c:v>
                </c:pt>
                <c:pt idx="7930">
                  <c:v>2.664274137531836</c:v>
                </c:pt>
                <c:pt idx="7931">
                  <c:v>2.6640424172262098</c:v>
                </c:pt>
                <c:pt idx="7932">
                  <c:v>2.6635038185605184</c:v>
                </c:pt>
                <c:pt idx="7933">
                  <c:v>2.6625811285846437</c:v>
                </c:pt>
                <c:pt idx="7934">
                  <c:v>2.6630434782608692</c:v>
                </c:pt>
                <c:pt idx="7935">
                  <c:v>2.6628122109158188</c:v>
                </c:pt>
                <c:pt idx="7936">
                  <c:v>2.6631970390932223</c:v>
                </c:pt>
                <c:pt idx="7937">
                  <c:v>2.6631189264229524</c:v>
                </c:pt>
                <c:pt idx="7938">
                  <c:v>2.6635038185605184</c:v>
                </c:pt>
                <c:pt idx="7939">
                  <c:v>2.6639666743809305</c:v>
                </c:pt>
                <c:pt idx="7940">
                  <c:v>2.6644297153436702</c:v>
                </c:pt>
                <c:pt idx="7941">
                  <c:v>2.6639666743809305</c:v>
                </c:pt>
                <c:pt idx="7942">
                  <c:v>2.6633503007866728</c:v>
                </c:pt>
                <c:pt idx="7943">
                  <c:v>2.6634281748785567</c:v>
                </c:pt>
                <c:pt idx="7944">
                  <c:v>2.6628122109158188</c:v>
                </c:pt>
                <c:pt idx="7945">
                  <c:v>2.6628122109158188</c:v>
                </c:pt>
                <c:pt idx="7946">
                  <c:v>2.6621965317919072</c:v>
                </c:pt>
                <c:pt idx="7947">
                  <c:v>2.6624277456647394</c:v>
                </c:pt>
                <c:pt idx="7948">
                  <c:v>2.6630434782608692</c:v>
                </c:pt>
                <c:pt idx="7949">
                  <c:v>2.6631970390932223</c:v>
                </c:pt>
                <c:pt idx="7950">
                  <c:v>2.6638132346136043</c:v>
                </c:pt>
                <c:pt idx="7951">
                  <c:v>2.6637352464707247</c:v>
                </c:pt>
                <c:pt idx="7952">
                  <c:v>2.6637352464707238</c:v>
                </c:pt>
                <c:pt idx="7953">
                  <c:v>2.6633503007866728</c:v>
                </c:pt>
                <c:pt idx="7954">
                  <c:v>2.6639666743809305</c:v>
                </c:pt>
                <c:pt idx="7955">
                  <c:v>2.6644297153436702</c:v>
                </c:pt>
                <c:pt idx="7956">
                  <c:v>2.6641981022911363</c:v>
                </c:pt>
                <c:pt idx="7957">
                  <c:v>2.6641981022911363</c:v>
                </c:pt>
                <c:pt idx="7958">
                  <c:v>2.6644297153436702</c:v>
                </c:pt>
                <c:pt idx="7959">
                  <c:v>2.6633503007866728</c:v>
                </c:pt>
                <c:pt idx="7960">
                  <c:v>2.6631189264229524</c:v>
                </c:pt>
                <c:pt idx="7961">
                  <c:v>2.6635816751503931</c:v>
                </c:pt>
                <c:pt idx="7962">
                  <c:v>2.6632747456059205</c:v>
                </c:pt>
                <c:pt idx="7963">
                  <c:v>2.6632747456059205</c:v>
                </c:pt>
                <c:pt idx="7964">
                  <c:v>2.6629655331945408</c:v>
                </c:pt>
                <c:pt idx="7965">
                  <c:v>2.6631189264229524</c:v>
                </c:pt>
                <c:pt idx="7966">
                  <c:v>2.6637352464707247</c:v>
                </c:pt>
                <c:pt idx="7967">
                  <c:v>2.6638888888888883</c:v>
                </c:pt>
                <c:pt idx="7968">
                  <c:v>2.6635038185605184</c:v>
                </c:pt>
                <c:pt idx="7969">
                  <c:v>2.6635038185605184</c:v>
                </c:pt>
                <c:pt idx="7970">
                  <c:v>2.6639666743809305</c:v>
                </c:pt>
                <c:pt idx="7971">
                  <c:v>2.6641981022911363</c:v>
                </c:pt>
                <c:pt idx="7972">
                  <c:v>2.6639666743809305</c:v>
                </c:pt>
                <c:pt idx="7973">
                  <c:v>2.6639666743809305</c:v>
                </c:pt>
                <c:pt idx="7974">
                  <c:v>2.6633503007866728</c:v>
                </c:pt>
                <c:pt idx="7975">
                  <c:v>2.6631970390932223</c:v>
                </c:pt>
                <c:pt idx="7976">
                  <c:v>2.6624277456647394</c:v>
                </c:pt>
                <c:pt idx="7977">
                  <c:v>2.662658959537572</c:v>
                </c:pt>
                <c:pt idx="7978">
                  <c:v>2.662658959537572</c:v>
                </c:pt>
                <c:pt idx="7979">
                  <c:v>2.6628901734104042</c:v>
                </c:pt>
                <c:pt idx="7980">
                  <c:v>2.6632747456059205</c:v>
                </c:pt>
                <c:pt idx="7981">
                  <c:v>2.6628901734104042</c:v>
                </c:pt>
                <c:pt idx="7982">
                  <c:v>2.6627369394359688</c:v>
                </c:pt>
                <c:pt idx="7983">
                  <c:v>2.6625837762884212</c:v>
                </c:pt>
                <c:pt idx="7984">
                  <c:v>2.6625057790106332</c:v>
                </c:pt>
                <c:pt idx="7985">
                  <c:v>2.6622746185852981</c:v>
                </c:pt>
                <c:pt idx="7986">
                  <c:v>2.6622746185852981</c:v>
                </c:pt>
                <c:pt idx="7987">
                  <c:v>2.6622746185852981</c:v>
                </c:pt>
                <c:pt idx="7988">
                  <c:v>2.6625837762884212</c:v>
                </c:pt>
                <c:pt idx="7989">
                  <c:v>2.6623528541714814</c:v>
                </c:pt>
                <c:pt idx="7990">
                  <c:v>2.6629682847896441</c:v>
                </c:pt>
                <c:pt idx="7991">
                  <c:v>2.6628901734104042</c:v>
                </c:pt>
                <c:pt idx="7992">
                  <c:v>2.6624277456647394</c:v>
                </c:pt>
                <c:pt idx="7993">
                  <c:v>2.6628122109158188</c:v>
                </c:pt>
                <c:pt idx="7994">
                  <c:v>2.6630434782608692</c:v>
                </c:pt>
                <c:pt idx="7995">
                  <c:v>2.662658959537572</c:v>
                </c:pt>
                <c:pt idx="7996">
                  <c:v>2.662658959537572</c:v>
                </c:pt>
                <c:pt idx="7997">
                  <c:v>2.6631970390932223</c:v>
                </c:pt>
                <c:pt idx="7998">
                  <c:v>2.6638132346136043</c:v>
                </c:pt>
                <c:pt idx="7999">
                  <c:v>2.6638132346136043</c:v>
                </c:pt>
                <c:pt idx="8000">
                  <c:v>2.6635816751503931</c:v>
                </c:pt>
                <c:pt idx="8001">
                  <c:v>2.6639666743809305</c:v>
                </c:pt>
                <c:pt idx="8002">
                  <c:v>2.6639666743809305</c:v>
                </c:pt>
                <c:pt idx="8003">
                  <c:v>2.6645833333333329</c:v>
                </c:pt>
                <c:pt idx="8004">
                  <c:v>2.6643518518518516</c:v>
                </c:pt>
                <c:pt idx="8005">
                  <c:v>2.6638888888888883</c:v>
                </c:pt>
                <c:pt idx="8006">
                  <c:v>2.6638888888888883</c:v>
                </c:pt>
                <c:pt idx="8007">
                  <c:v>2.6643518518518516</c:v>
                </c:pt>
                <c:pt idx="8008">
                  <c:v>2.6637352464707247</c:v>
                </c:pt>
                <c:pt idx="8009">
                  <c:v>2.6643518518518516</c:v>
                </c:pt>
                <c:pt idx="8010">
                  <c:v>2.66412037037037</c:v>
                </c:pt>
                <c:pt idx="8011">
                  <c:v>2.6635816751503931</c:v>
                </c:pt>
                <c:pt idx="8012">
                  <c:v>2.6639666743809305</c:v>
                </c:pt>
                <c:pt idx="8013">
                  <c:v>2.6635816751503931</c:v>
                </c:pt>
                <c:pt idx="8014">
                  <c:v>2.6631970390932223</c:v>
                </c:pt>
                <c:pt idx="8015">
                  <c:v>2.6625811285846437</c:v>
                </c:pt>
                <c:pt idx="8016">
                  <c:v>2.662658959537572</c:v>
                </c:pt>
                <c:pt idx="8017">
                  <c:v>2.6631213872832364</c:v>
                </c:pt>
                <c:pt idx="8018">
                  <c:v>2.6628122109158188</c:v>
                </c:pt>
                <c:pt idx="8019">
                  <c:v>2.6625811285846437</c:v>
                </c:pt>
                <c:pt idx="8020">
                  <c:v>2.6625811285846437</c:v>
                </c:pt>
                <c:pt idx="8021">
                  <c:v>2.6628122109158188</c:v>
                </c:pt>
                <c:pt idx="8022">
                  <c:v>2.6624277456647394</c:v>
                </c:pt>
                <c:pt idx="8023">
                  <c:v>2.6625811285846437</c:v>
                </c:pt>
                <c:pt idx="8024">
                  <c:v>2.6623496762257166</c:v>
                </c:pt>
                <c:pt idx="8025">
                  <c:v>2.6625811285846437</c:v>
                </c:pt>
                <c:pt idx="8026">
                  <c:v>2.6627342123525333</c:v>
                </c:pt>
                <c:pt idx="8027">
                  <c:v>2.6631189264229524</c:v>
                </c:pt>
                <c:pt idx="8028">
                  <c:v>2.6635038185605184</c:v>
                </c:pt>
                <c:pt idx="8029">
                  <c:v>2.6636574074074071</c:v>
                </c:pt>
                <c:pt idx="8030">
                  <c:v>2.6636574074074071</c:v>
                </c:pt>
                <c:pt idx="8031">
                  <c:v>2.6635038185605184</c:v>
                </c:pt>
                <c:pt idx="8032">
                  <c:v>2.6639666743809305</c:v>
                </c:pt>
                <c:pt idx="8033">
                  <c:v>2.6641981022911363</c:v>
                </c:pt>
                <c:pt idx="8034">
                  <c:v>2.6642757982415546</c:v>
                </c:pt>
                <c:pt idx="8035">
                  <c:v>2.6634281748785567</c:v>
                </c:pt>
                <c:pt idx="8036">
                  <c:v>2.6635816751503931</c:v>
                </c:pt>
                <c:pt idx="8037">
                  <c:v>2.6635816751503931</c:v>
                </c:pt>
                <c:pt idx="8038">
                  <c:v>2.6640444238778342</c:v>
                </c:pt>
                <c:pt idx="8039">
                  <c:v>2.6642757982415546</c:v>
                </c:pt>
                <c:pt idx="8040">
                  <c:v>2.6638908165625725</c:v>
                </c:pt>
                <c:pt idx="8041">
                  <c:v>2.6640444238778342</c:v>
                </c:pt>
                <c:pt idx="8042">
                  <c:v>2.6644297153436702</c:v>
                </c:pt>
                <c:pt idx="8043">
                  <c:v>2.6642757982415546</c:v>
                </c:pt>
                <c:pt idx="8044">
                  <c:v>2.6638132346136043</c:v>
                </c:pt>
                <c:pt idx="8045">
                  <c:v>2.6641981022911363</c:v>
                </c:pt>
                <c:pt idx="8046">
                  <c:v>2.6641981022911363</c:v>
                </c:pt>
                <c:pt idx="8047">
                  <c:v>2.6641981022911363</c:v>
                </c:pt>
                <c:pt idx="8048">
                  <c:v>2.6641981022911363</c:v>
                </c:pt>
                <c:pt idx="8049">
                  <c:v>2.6639666743809305</c:v>
                </c:pt>
                <c:pt idx="8050">
                  <c:v>2.6638888888888883</c:v>
                </c:pt>
                <c:pt idx="8051">
                  <c:v>2.6637352464707247</c:v>
                </c:pt>
                <c:pt idx="8052">
                  <c:v>2.6633503007866728</c:v>
                </c:pt>
                <c:pt idx="8053">
                  <c:v>2.6631189264229524</c:v>
                </c:pt>
                <c:pt idx="8054">
                  <c:v>2.6633503007866728</c:v>
                </c:pt>
                <c:pt idx="8055">
                  <c:v>2.6625811285846437</c:v>
                </c:pt>
                <c:pt idx="8056">
                  <c:v>2.6621965317919072</c:v>
                </c:pt>
                <c:pt idx="8057">
                  <c:v>2.662658959537572</c:v>
                </c:pt>
                <c:pt idx="8058">
                  <c:v>2.6624277456647394</c:v>
                </c:pt>
                <c:pt idx="8059">
                  <c:v>2.6621965317919072</c:v>
                </c:pt>
                <c:pt idx="8060">
                  <c:v>2.6624277456647394</c:v>
                </c:pt>
                <c:pt idx="8061">
                  <c:v>2.6631213872832364</c:v>
                </c:pt>
                <c:pt idx="8062">
                  <c:v>2.6630434782608692</c:v>
                </c:pt>
                <c:pt idx="8063">
                  <c:v>2.6633503007866728</c:v>
                </c:pt>
                <c:pt idx="8064">
                  <c:v>2.6637352464707247</c:v>
                </c:pt>
                <c:pt idx="8065">
                  <c:v>2.6633503007866728</c:v>
                </c:pt>
                <c:pt idx="8066">
                  <c:v>2.6634281748785567</c:v>
                </c:pt>
                <c:pt idx="8067">
                  <c:v>2.6642757982415546</c:v>
                </c:pt>
                <c:pt idx="8068">
                  <c:v>2.6642757982415546</c:v>
                </c:pt>
                <c:pt idx="8069">
                  <c:v>2.6642757982415546</c:v>
                </c:pt>
                <c:pt idx="8070">
                  <c:v>2.6644297153436702</c:v>
                </c:pt>
                <c:pt idx="8071">
                  <c:v>2.6641981022911363</c:v>
                </c:pt>
                <c:pt idx="8072">
                  <c:v>2.6638132346136043</c:v>
                </c:pt>
                <c:pt idx="8073">
                  <c:v>2.6640444238778342</c:v>
                </c:pt>
                <c:pt idx="8074">
                  <c:v>2.6635816751503931</c:v>
                </c:pt>
                <c:pt idx="8075">
                  <c:v>2.6638132346136043</c:v>
                </c:pt>
                <c:pt idx="8076">
                  <c:v>2.6640444238778342</c:v>
                </c:pt>
                <c:pt idx="8077">
                  <c:v>2.6638908165625725</c:v>
                </c:pt>
                <c:pt idx="8078">
                  <c:v>2.6636594957205646</c:v>
                </c:pt>
                <c:pt idx="8079">
                  <c:v>2.6623496762257166</c:v>
                </c:pt>
                <c:pt idx="8080">
                  <c:v>2.6625811285846437</c:v>
                </c:pt>
                <c:pt idx="8081">
                  <c:v>2.6623496762257166</c:v>
                </c:pt>
                <c:pt idx="8082">
                  <c:v>2.6628122109158188</c:v>
                </c:pt>
                <c:pt idx="8083">
                  <c:v>2.6634281748785567</c:v>
                </c:pt>
                <c:pt idx="8084">
                  <c:v>2.6634281748785567</c:v>
                </c:pt>
                <c:pt idx="8085">
                  <c:v>2.6639666743809305</c:v>
                </c:pt>
                <c:pt idx="8086">
                  <c:v>2.6643518518518516</c:v>
                </c:pt>
                <c:pt idx="8087">
                  <c:v>2.6640444238778342</c:v>
                </c:pt>
                <c:pt idx="8088">
                  <c:v>2.6637372802960222</c:v>
                </c:pt>
                <c:pt idx="8089">
                  <c:v>2.6642000000000001</c:v>
                </c:pt>
                <c:pt idx="8090">
                  <c:v>2.6635060129509713</c:v>
                </c:pt>
                <c:pt idx="8091">
                  <c:v>2.6630434782608692</c:v>
                </c:pt>
                <c:pt idx="8092">
                  <c:v>2.6632747456059205</c:v>
                </c:pt>
                <c:pt idx="8093">
                  <c:v>2.6631213872832364</c:v>
                </c:pt>
                <c:pt idx="8094">
                  <c:v>2.6628901734104042</c:v>
                </c:pt>
                <c:pt idx="8095">
                  <c:v>2.6628901734104042</c:v>
                </c:pt>
                <c:pt idx="8096">
                  <c:v>2.6632747456059205</c:v>
                </c:pt>
                <c:pt idx="8097">
                  <c:v>2.6628901734104042</c:v>
                </c:pt>
                <c:pt idx="8098">
                  <c:v>2.6631213872832364</c:v>
                </c:pt>
                <c:pt idx="8099">
                  <c:v>2.6635060129509713</c:v>
                </c:pt>
                <c:pt idx="8100">
                  <c:v>2.6636594957205646</c:v>
                </c:pt>
                <c:pt idx="8101">
                  <c:v>2.6637372802960222</c:v>
                </c:pt>
                <c:pt idx="8102">
                  <c:v>2.6635060129509713</c:v>
                </c:pt>
                <c:pt idx="8103">
                  <c:v>2.6634281748785567</c:v>
                </c:pt>
                <c:pt idx="8104">
                  <c:v>2.6640444238778342</c:v>
                </c:pt>
                <c:pt idx="8105">
                  <c:v>2.6636594957205646</c:v>
                </c:pt>
                <c:pt idx="8106">
                  <c:v>2.6637372802960222</c:v>
                </c:pt>
                <c:pt idx="8107">
                  <c:v>2.6641221374045805</c:v>
                </c:pt>
                <c:pt idx="8108">
                  <c:v>2.6638908165625725</c:v>
                </c:pt>
                <c:pt idx="8109">
                  <c:v>2.6632747456059205</c:v>
                </c:pt>
                <c:pt idx="8110">
                  <c:v>2.6636594957205646</c:v>
                </c:pt>
                <c:pt idx="8111">
                  <c:v>2.6636594957205646</c:v>
                </c:pt>
                <c:pt idx="8112">
                  <c:v>2.6635816751503931</c:v>
                </c:pt>
                <c:pt idx="8113">
                  <c:v>2.6634281748785567</c:v>
                </c:pt>
                <c:pt idx="8114">
                  <c:v>2.6628122109158188</c:v>
                </c:pt>
                <c:pt idx="8115">
                  <c:v>2.662658959537572</c:v>
                </c:pt>
                <c:pt idx="8116">
                  <c:v>2.6632747456059205</c:v>
                </c:pt>
                <c:pt idx="8117">
                  <c:v>2.6622746185852981</c:v>
                </c:pt>
                <c:pt idx="8118">
                  <c:v>2.6620434581599635</c:v>
                </c:pt>
                <c:pt idx="8119">
                  <c:v>2.6627369394359688</c:v>
                </c:pt>
                <c:pt idx="8120">
                  <c:v>2.663199260286639</c:v>
                </c:pt>
                <c:pt idx="8121">
                  <c:v>2.6629682847896441</c:v>
                </c:pt>
                <c:pt idx="8122">
                  <c:v>2.6625837762884212</c:v>
                </c:pt>
                <c:pt idx="8123">
                  <c:v>2.663199260286639</c:v>
                </c:pt>
                <c:pt idx="8124">
                  <c:v>2.6635839999999997</c:v>
                </c:pt>
                <c:pt idx="8125">
                  <c:v>2.6631213872832364</c:v>
                </c:pt>
                <c:pt idx="8126">
                  <c:v>2.662658959537572</c:v>
                </c:pt>
                <c:pt idx="8127">
                  <c:v>2.6635060129509713</c:v>
                </c:pt>
                <c:pt idx="8128">
                  <c:v>2.6628901734104042</c:v>
                </c:pt>
                <c:pt idx="8129">
                  <c:v>2.6628901734104042</c:v>
                </c:pt>
                <c:pt idx="8130">
                  <c:v>2.662658959537572</c:v>
                </c:pt>
                <c:pt idx="8131">
                  <c:v>2.6628122109158188</c:v>
                </c:pt>
                <c:pt idx="8132">
                  <c:v>2.6631970390932223</c:v>
                </c:pt>
                <c:pt idx="8133">
                  <c:v>2.6635038185605184</c:v>
                </c:pt>
                <c:pt idx="8134">
                  <c:v>2.6637352464707247</c:v>
                </c:pt>
                <c:pt idx="8135">
                  <c:v>2.6641981022911363</c:v>
                </c:pt>
                <c:pt idx="8136">
                  <c:v>2.6641981022911363</c:v>
                </c:pt>
                <c:pt idx="8137">
                  <c:v>2.6637352464707247</c:v>
                </c:pt>
                <c:pt idx="8138">
                  <c:v>2.664274137531836</c:v>
                </c:pt>
                <c:pt idx="8139">
                  <c:v>2.6634257407407405</c:v>
                </c:pt>
                <c:pt idx="8140">
                  <c:v>2.6640424172262098</c:v>
                </c:pt>
                <c:pt idx="8141">
                  <c:v>2.6634257407407405</c:v>
                </c:pt>
                <c:pt idx="8142">
                  <c:v>2.6638888888888883</c:v>
                </c:pt>
                <c:pt idx="8143">
                  <c:v>2.6645056726094003</c:v>
                </c:pt>
                <c:pt idx="8144">
                  <c:v>2.6645056726094003</c:v>
                </c:pt>
                <c:pt idx="8145">
                  <c:v>2.66412037037037</c:v>
                </c:pt>
                <c:pt idx="8146">
                  <c:v>2.6637352464707247</c:v>
                </c:pt>
                <c:pt idx="8147">
                  <c:v>2.6641981022911363</c:v>
                </c:pt>
                <c:pt idx="8148">
                  <c:v>2.6641981022911363</c:v>
                </c:pt>
                <c:pt idx="8149">
                  <c:v>2.6644297153436702</c:v>
                </c:pt>
                <c:pt idx="8150">
                  <c:v>2.6640444238778342</c:v>
                </c:pt>
                <c:pt idx="8151">
                  <c:v>2.6637352464707247</c:v>
                </c:pt>
                <c:pt idx="8152">
                  <c:v>2.6631189264229524</c:v>
                </c:pt>
                <c:pt idx="8153">
                  <c:v>2.6627342123525333</c:v>
                </c:pt>
                <c:pt idx="8154">
                  <c:v>2.6636594957205646</c:v>
                </c:pt>
                <c:pt idx="8155">
                  <c:v>2.662658959537572</c:v>
                </c:pt>
                <c:pt idx="8156">
                  <c:v>2.662658959537572</c:v>
                </c:pt>
                <c:pt idx="8157">
                  <c:v>2.6624277456647394</c:v>
                </c:pt>
                <c:pt idx="8158">
                  <c:v>2.6628901734104042</c:v>
                </c:pt>
                <c:pt idx="8159">
                  <c:v>2.6624277456647394</c:v>
                </c:pt>
                <c:pt idx="8160">
                  <c:v>2.6630434782608692</c:v>
                </c:pt>
                <c:pt idx="8161">
                  <c:v>2.6630434782608692</c:v>
                </c:pt>
                <c:pt idx="8162">
                  <c:v>2.6628122109158188</c:v>
                </c:pt>
                <c:pt idx="8163">
                  <c:v>2.661965502890173</c:v>
                </c:pt>
                <c:pt idx="8164">
                  <c:v>2.6630434782608692</c:v>
                </c:pt>
                <c:pt idx="8165">
                  <c:v>2.6632747456059205</c:v>
                </c:pt>
                <c:pt idx="8166">
                  <c:v>2.6631213872832364</c:v>
                </c:pt>
                <c:pt idx="8167">
                  <c:v>2.6631213872832364</c:v>
                </c:pt>
                <c:pt idx="8168">
                  <c:v>2.6628901734104042</c:v>
                </c:pt>
                <c:pt idx="8169">
                  <c:v>2.6628901734104042</c:v>
                </c:pt>
                <c:pt idx="8170">
                  <c:v>2.6627369394359688</c:v>
                </c:pt>
                <c:pt idx="8171">
                  <c:v>2.6629682847896441</c:v>
                </c:pt>
                <c:pt idx="8172">
                  <c:v>2.6625057790106332</c:v>
                </c:pt>
                <c:pt idx="8173">
                  <c:v>2.6623528541714814</c:v>
                </c:pt>
                <c:pt idx="8174">
                  <c:v>2.6627369394359688</c:v>
                </c:pt>
                <c:pt idx="8175">
                  <c:v>2.6628901734104042</c:v>
                </c:pt>
                <c:pt idx="8176">
                  <c:v>2.6632747456059205</c:v>
                </c:pt>
                <c:pt idx="8177">
                  <c:v>2.6628901734104042</c:v>
                </c:pt>
                <c:pt idx="8178">
                  <c:v>2.6625057790106332</c:v>
                </c:pt>
                <c:pt idx="8179">
                  <c:v>2.6633526011560691</c:v>
                </c:pt>
                <c:pt idx="8180">
                  <c:v>2.6628901734104042</c:v>
                </c:pt>
                <c:pt idx="8181">
                  <c:v>2.6635060129509713</c:v>
                </c:pt>
                <c:pt idx="8182">
                  <c:v>2.6633526011560691</c:v>
                </c:pt>
                <c:pt idx="8183">
                  <c:v>2.6627369394359688</c:v>
                </c:pt>
                <c:pt idx="8184">
                  <c:v>2.6635839999999997</c:v>
                </c:pt>
                <c:pt idx="8185">
                  <c:v>2.6637372802960222</c:v>
                </c:pt>
                <c:pt idx="8186">
                  <c:v>2.6638908165625725</c:v>
                </c:pt>
                <c:pt idx="8187">
                  <c:v>2.6628901734104042</c:v>
                </c:pt>
                <c:pt idx="8188">
                  <c:v>2.6631213872832364</c:v>
                </c:pt>
                <c:pt idx="8189">
                  <c:v>2.6628901734104042</c:v>
                </c:pt>
                <c:pt idx="8190">
                  <c:v>2.6628901734104042</c:v>
                </c:pt>
                <c:pt idx="8191">
                  <c:v>2.6628901734104042</c:v>
                </c:pt>
                <c:pt idx="8192">
                  <c:v>2.6630434782608692</c:v>
                </c:pt>
                <c:pt idx="8193">
                  <c:v>2.6632747456059205</c:v>
                </c:pt>
                <c:pt idx="8194">
                  <c:v>2.6632747456059205</c:v>
                </c:pt>
                <c:pt idx="8195">
                  <c:v>2.6638908165625725</c:v>
                </c:pt>
                <c:pt idx="8196">
                  <c:v>2.6638132346136043</c:v>
                </c:pt>
                <c:pt idx="8197">
                  <c:v>2.6640444238778342</c:v>
                </c:pt>
                <c:pt idx="8198">
                  <c:v>2.6645071726052754</c:v>
                </c:pt>
                <c:pt idx="8199">
                  <c:v>2.6644297153436702</c:v>
                </c:pt>
                <c:pt idx="8200">
                  <c:v>2.6645833333333333</c:v>
                </c:pt>
                <c:pt idx="8201">
                  <c:v>2.6643518518518516</c:v>
                </c:pt>
                <c:pt idx="8202">
                  <c:v>2.6639666743809305</c:v>
                </c:pt>
                <c:pt idx="8203">
                  <c:v>2.6641981022911363</c:v>
                </c:pt>
                <c:pt idx="8204">
                  <c:v>2.6645056726094003</c:v>
                </c:pt>
                <c:pt idx="8205">
                  <c:v>2.664274137531836</c:v>
                </c:pt>
                <c:pt idx="8206">
                  <c:v>2.664274137531836</c:v>
                </c:pt>
                <c:pt idx="8207">
                  <c:v>2.6637352464707247</c:v>
                </c:pt>
                <c:pt idx="8208">
                  <c:v>2.6638132346136043</c:v>
                </c:pt>
                <c:pt idx="8209">
                  <c:v>2.6638132346136043</c:v>
                </c:pt>
                <c:pt idx="8210">
                  <c:v>2.6641981022911363</c:v>
                </c:pt>
                <c:pt idx="8211">
                  <c:v>2.66412037037037</c:v>
                </c:pt>
                <c:pt idx="8212">
                  <c:v>2.6639666743809305</c:v>
                </c:pt>
                <c:pt idx="8213">
                  <c:v>2.6635816751503931</c:v>
                </c:pt>
                <c:pt idx="8214">
                  <c:v>2.6635816751503931</c:v>
                </c:pt>
                <c:pt idx="8215">
                  <c:v>2.6636594957205646</c:v>
                </c:pt>
                <c:pt idx="8216">
                  <c:v>2.6636594957205646</c:v>
                </c:pt>
                <c:pt idx="8217">
                  <c:v>2.6625811285846437</c:v>
                </c:pt>
                <c:pt idx="8218">
                  <c:v>2.6624277456647394</c:v>
                </c:pt>
                <c:pt idx="8219">
                  <c:v>2.6630434782608692</c:v>
                </c:pt>
                <c:pt idx="8220">
                  <c:v>2.6630434782608692</c:v>
                </c:pt>
                <c:pt idx="8221">
                  <c:v>2.6630434782608692</c:v>
                </c:pt>
                <c:pt idx="8222">
                  <c:v>2.6632747456059205</c:v>
                </c:pt>
                <c:pt idx="8223">
                  <c:v>2.662658959537572</c:v>
                </c:pt>
                <c:pt idx="8224">
                  <c:v>2.6624277456647394</c:v>
                </c:pt>
                <c:pt idx="8225">
                  <c:v>2.6625811285846437</c:v>
                </c:pt>
                <c:pt idx="8226">
                  <c:v>2.6627342123525333</c:v>
                </c:pt>
                <c:pt idx="8227">
                  <c:v>2.6625811285846437</c:v>
                </c:pt>
                <c:pt idx="8228">
                  <c:v>2.6625057790106332</c:v>
                </c:pt>
                <c:pt idx="8229">
                  <c:v>2.6629682847896441</c:v>
                </c:pt>
                <c:pt idx="8230">
                  <c:v>2.6625057790106332</c:v>
                </c:pt>
                <c:pt idx="8231">
                  <c:v>2.6628901734104042</c:v>
                </c:pt>
                <c:pt idx="8232">
                  <c:v>2.6632747456059205</c:v>
                </c:pt>
                <c:pt idx="8233">
                  <c:v>2.6636594957205646</c:v>
                </c:pt>
                <c:pt idx="8234">
                  <c:v>2.6632747456059205</c:v>
                </c:pt>
                <c:pt idx="8235">
                  <c:v>2.6632747456059205</c:v>
                </c:pt>
                <c:pt idx="8236">
                  <c:v>2.6634281748785562</c:v>
                </c:pt>
                <c:pt idx="8237">
                  <c:v>2.6645071726052754</c:v>
                </c:pt>
                <c:pt idx="8238">
                  <c:v>2.6642757982415546</c:v>
                </c:pt>
                <c:pt idx="8239">
                  <c:v>2.6638132346136043</c:v>
                </c:pt>
                <c:pt idx="8240">
                  <c:v>2.6640444238778342</c:v>
                </c:pt>
                <c:pt idx="8241">
                  <c:v>2.6644297153436702</c:v>
                </c:pt>
                <c:pt idx="8242">
                  <c:v>2.6640444238778342</c:v>
                </c:pt>
                <c:pt idx="8243">
                  <c:v>2.6634281748785567</c:v>
                </c:pt>
                <c:pt idx="8244">
                  <c:v>2.6628122109158188</c:v>
                </c:pt>
                <c:pt idx="8245">
                  <c:v>2.6628901734104042</c:v>
                </c:pt>
                <c:pt idx="8246">
                  <c:v>2.6628901734104042</c:v>
                </c:pt>
                <c:pt idx="8247">
                  <c:v>2.6628901734104042</c:v>
                </c:pt>
                <c:pt idx="8248">
                  <c:v>2.6630434782608692</c:v>
                </c:pt>
                <c:pt idx="8249">
                  <c:v>2.6629655331945408</c:v>
                </c:pt>
                <c:pt idx="8250">
                  <c:v>2.6631970390932223</c:v>
                </c:pt>
                <c:pt idx="8251">
                  <c:v>2.6636594957205646</c:v>
                </c:pt>
                <c:pt idx="8252">
                  <c:v>2.6630434782608692</c:v>
                </c:pt>
                <c:pt idx="8253">
                  <c:v>2.6634281748785567</c:v>
                </c:pt>
                <c:pt idx="8254">
                  <c:v>2.6631970390932223</c:v>
                </c:pt>
                <c:pt idx="8255">
                  <c:v>2.6636594957205646</c:v>
                </c:pt>
                <c:pt idx="8256">
                  <c:v>2.6640444238778342</c:v>
                </c:pt>
                <c:pt idx="8257">
                  <c:v>2.6645071726052754</c:v>
                </c:pt>
                <c:pt idx="8258">
                  <c:v>2.6642757982415546</c:v>
                </c:pt>
                <c:pt idx="8259">
                  <c:v>2.6641981022911363</c:v>
                </c:pt>
                <c:pt idx="8260">
                  <c:v>2.6640444238778342</c:v>
                </c:pt>
                <c:pt idx="8261">
                  <c:v>2.6638908165625725</c:v>
                </c:pt>
                <c:pt idx="8262">
                  <c:v>2.6632747456059205</c:v>
                </c:pt>
                <c:pt idx="8263">
                  <c:v>2.6635839999999997</c:v>
                </c:pt>
                <c:pt idx="8264">
                  <c:v>2.6627369394359688</c:v>
                </c:pt>
                <c:pt idx="8265">
                  <c:v>2.6625837762884212</c:v>
                </c:pt>
                <c:pt idx="8266">
                  <c:v>2.6628148832909635</c:v>
                </c:pt>
                <c:pt idx="8267">
                  <c:v>2.6623528541714814</c:v>
                </c:pt>
                <c:pt idx="8268">
                  <c:v>2.6627369394359688</c:v>
                </c:pt>
                <c:pt idx="8269">
                  <c:v>2.6642774566473988</c:v>
                </c:pt>
                <c:pt idx="8270">
                  <c:v>2.663968547641073</c:v>
                </c:pt>
                <c:pt idx="8271">
                  <c:v>2.6637372802960222</c:v>
                </c:pt>
                <c:pt idx="8272">
                  <c:v>2.663199260286639</c:v>
                </c:pt>
                <c:pt idx="8273">
                  <c:v>2.6625837762884212</c:v>
                </c:pt>
                <c:pt idx="8274">
                  <c:v>2.6627369394359688</c:v>
                </c:pt>
                <c:pt idx="8275">
                  <c:v>2.6623528541714814</c:v>
                </c:pt>
                <c:pt idx="8276">
                  <c:v>2.6625837762884212</c:v>
                </c:pt>
                <c:pt idx="8277">
                  <c:v>2.663199260286639</c:v>
                </c:pt>
                <c:pt idx="8278">
                  <c:v>2.6635839999999997</c:v>
                </c:pt>
                <c:pt idx="8279">
                  <c:v>2.663968547641073</c:v>
                </c:pt>
                <c:pt idx="8280">
                  <c:v>2.6641221374045805</c:v>
                </c:pt>
                <c:pt idx="8281">
                  <c:v>2.6638908165625725</c:v>
                </c:pt>
                <c:pt idx="8282">
                  <c:v>2.6638908165625725</c:v>
                </c:pt>
                <c:pt idx="8283">
                  <c:v>2.6636594957205646</c:v>
                </c:pt>
                <c:pt idx="8284">
                  <c:v>2.6632747456059205</c:v>
                </c:pt>
                <c:pt idx="8285">
                  <c:v>2.6635060129509713</c:v>
                </c:pt>
                <c:pt idx="8286">
                  <c:v>2.6633526011560691</c:v>
                </c:pt>
                <c:pt idx="8287">
                  <c:v>2.6629682847896441</c:v>
                </c:pt>
                <c:pt idx="8288">
                  <c:v>2.6623528541714814</c:v>
                </c:pt>
                <c:pt idx="8289">
                  <c:v>2.6625837762884212</c:v>
                </c:pt>
                <c:pt idx="8290">
                  <c:v>2.6628148832909635</c:v>
                </c:pt>
                <c:pt idx="8291">
                  <c:v>2.6625837762884212</c:v>
                </c:pt>
                <c:pt idx="8292">
                  <c:v>2.6627369394359688</c:v>
                </c:pt>
                <c:pt idx="8293">
                  <c:v>2.6631213872832364</c:v>
                </c:pt>
                <c:pt idx="8294">
                  <c:v>2.6631213872832364</c:v>
                </c:pt>
                <c:pt idx="8295">
                  <c:v>2.6632747456059205</c:v>
                </c:pt>
                <c:pt idx="8296">
                  <c:v>2.6630434782608692</c:v>
                </c:pt>
                <c:pt idx="8297">
                  <c:v>2.6636594957205646</c:v>
                </c:pt>
                <c:pt idx="8298">
                  <c:v>2.6638132346136043</c:v>
                </c:pt>
                <c:pt idx="8299">
                  <c:v>2.6637352464707247</c:v>
                </c:pt>
                <c:pt idx="8300">
                  <c:v>2.6638888888888883</c:v>
                </c:pt>
                <c:pt idx="8301">
                  <c:v>2.6643518518518516</c:v>
                </c:pt>
                <c:pt idx="8302">
                  <c:v>2.6642757982415546</c:v>
                </c:pt>
                <c:pt idx="8303">
                  <c:v>2.6646609581115484</c:v>
                </c:pt>
                <c:pt idx="8304">
                  <c:v>2.6644297153436702</c:v>
                </c:pt>
                <c:pt idx="8305">
                  <c:v>2.6640444238778342</c:v>
                </c:pt>
                <c:pt idx="8306">
                  <c:v>2.6634281748785567</c:v>
                </c:pt>
                <c:pt idx="8307">
                  <c:v>2.6634281748785567</c:v>
                </c:pt>
                <c:pt idx="8308">
                  <c:v>2.6632747456059205</c:v>
                </c:pt>
                <c:pt idx="8309">
                  <c:v>2.6622746185852977</c:v>
                </c:pt>
                <c:pt idx="8310">
                  <c:v>2.6627369394359688</c:v>
                </c:pt>
                <c:pt idx="8311">
                  <c:v>2.6621215622833372</c:v>
                </c:pt>
                <c:pt idx="8312">
                  <c:v>2.6625057790106332</c:v>
                </c:pt>
                <c:pt idx="8313">
                  <c:v>2.6629682847896441</c:v>
                </c:pt>
                <c:pt idx="8314">
                  <c:v>2.6627369394359688</c:v>
                </c:pt>
                <c:pt idx="8315">
                  <c:v>2.6625057790106332</c:v>
                </c:pt>
                <c:pt idx="8316">
                  <c:v>2.6628901734104042</c:v>
                </c:pt>
                <c:pt idx="8317">
                  <c:v>2.6628901734104042</c:v>
                </c:pt>
                <c:pt idx="8318">
                  <c:v>2.6625057790106332</c:v>
                </c:pt>
                <c:pt idx="8319">
                  <c:v>2.6627369394359688</c:v>
                </c:pt>
                <c:pt idx="8320">
                  <c:v>2.6622746185852981</c:v>
                </c:pt>
                <c:pt idx="8321">
                  <c:v>2.6628122109158188</c:v>
                </c:pt>
                <c:pt idx="8322">
                  <c:v>2.6624277456647394</c:v>
                </c:pt>
                <c:pt idx="8323">
                  <c:v>2.6628122109158188</c:v>
                </c:pt>
                <c:pt idx="8324">
                  <c:v>2.6631970390932223</c:v>
                </c:pt>
                <c:pt idx="8325">
                  <c:v>2.6635816751503931</c:v>
                </c:pt>
                <c:pt idx="8326">
                  <c:v>2.6635038185605184</c:v>
                </c:pt>
                <c:pt idx="8327">
                  <c:v>2.6636574074074071</c:v>
                </c:pt>
                <c:pt idx="8328">
                  <c:v>2.6638110673767073</c:v>
                </c:pt>
                <c:pt idx="8329">
                  <c:v>2.664581885568682</c:v>
                </c:pt>
                <c:pt idx="8330">
                  <c:v>2.6646593793422881</c:v>
                </c:pt>
                <c:pt idx="8331">
                  <c:v>2.6645056726094003</c:v>
                </c:pt>
                <c:pt idx="8332">
                  <c:v>2.66412037037037</c:v>
                </c:pt>
                <c:pt idx="8333">
                  <c:v>2.6637352464707247</c:v>
                </c:pt>
                <c:pt idx="8334">
                  <c:v>2.66412037037037</c:v>
                </c:pt>
                <c:pt idx="8335">
                  <c:v>2.66412037037037</c:v>
                </c:pt>
                <c:pt idx="8336">
                  <c:v>2.6641981022911363</c:v>
                </c:pt>
                <c:pt idx="8337">
                  <c:v>2.6639666743809305</c:v>
                </c:pt>
                <c:pt idx="8338">
                  <c:v>2.6631970390932223</c:v>
                </c:pt>
                <c:pt idx="8339">
                  <c:v>2.6628122109158188</c:v>
                </c:pt>
                <c:pt idx="8340">
                  <c:v>2.6628122109158188</c:v>
                </c:pt>
                <c:pt idx="8341">
                  <c:v>2.6625811285846437</c:v>
                </c:pt>
                <c:pt idx="8342">
                  <c:v>2.6624277456647394</c:v>
                </c:pt>
                <c:pt idx="8343">
                  <c:v>2.6628901734104042</c:v>
                </c:pt>
                <c:pt idx="8344">
                  <c:v>2.662658959537572</c:v>
                </c:pt>
                <c:pt idx="8345">
                  <c:v>2.6624277456647394</c:v>
                </c:pt>
                <c:pt idx="8346">
                  <c:v>2.6630434782608692</c:v>
                </c:pt>
                <c:pt idx="8347">
                  <c:v>2.662658959537572</c:v>
                </c:pt>
                <c:pt idx="8348">
                  <c:v>2.6628901734104042</c:v>
                </c:pt>
                <c:pt idx="8349">
                  <c:v>2.662658959537572</c:v>
                </c:pt>
                <c:pt idx="8350">
                  <c:v>2.6624277456647394</c:v>
                </c:pt>
                <c:pt idx="8351">
                  <c:v>2.6625057790106332</c:v>
                </c:pt>
                <c:pt idx="8352">
                  <c:v>2.6622746185852981</c:v>
                </c:pt>
                <c:pt idx="8353">
                  <c:v>2.6624277456647394</c:v>
                </c:pt>
                <c:pt idx="8354">
                  <c:v>2.6628122109158188</c:v>
                </c:pt>
                <c:pt idx="8355">
                  <c:v>2.6630434782608692</c:v>
                </c:pt>
                <c:pt idx="8356">
                  <c:v>2.6628901734104042</c:v>
                </c:pt>
                <c:pt idx="8357">
                  <c:v>2.6625057790106332</c:v>
                </c:pt>
                <c:pt idx="8358">
                  <c:v>2.6625057790106332</c:v>
                </c:pt>
                <c:pt idx="8359">
                  <c:v>2.6635060129509713</c:v>
                </c:pt>
                <c:pt idx="8360">
                  <c:v>2.6635060129509713</c:v>
                </c:pt>
                <c:pt idx="8361">
                  <c:v>2.6637372802960222</c:v>
                </c:pt>
                <c:pt idx="8362">
                  <c:v>2.6640444238778342</c:v>
                </c:pt>
                <c:pt idx="8363">
                  <c:v>2.6638132346136043</c:v>
                </c:pt>
                <c:pt idx="8364">
                  <c:v>2.6639666743809305</c:v>
                </c:pt>
                <c:pt idx="8365">
                  <c:v>2.6643518518518516</c:v>
                </c:pt>
                <c:pt idx="8366">
                  <c:v>2.66412037037037</c:v>
                </c:pt>
                <c:pt idx="8367">
                  <c:v>2.6643518518518516</c:v>
                </c:pt>
                <c:pt idx="8368">
                  <c:v>2.6645833333333329</c:v>
                </c:pt>
                <c:pt idx="8369">
                  <c:v>2.6637352464707247</c:v>
                </c:pt>
                <c:pt idx="8370">
                  <c:v>2.6639666743809305</c:v>
                </c:pt>
                <c:pt idx="8371">
                  <c:v>2.6641981022911363</c:v>
                </c:pt>
                <c:pt idx="8372">
                  <c:v>2.6636594957205646</c:v>
                </c:pt>
                <c:pt idx="8373">
                  <c:v>2.6631213872832364</c:v>
                </c:pt>
                <c:pt idx="8374">
                  <c:v>2.6633526011560691</c:v>
                </c:pt>
                <c:pt idx="8375">
                  <c:v>2.6628901734104042</c:v>
                </c:pt>
                <c:pt idx="8376">
                  <c:v>2.662658959537572</c:v>
                </c:pt>
                <c:pt idx="8377">
                  <c:v>2.6628901734104042</c:v>
                </c:pt>
                <c:pt idx="8378">
                  <c:v>2.662658959537572</c:v>
                </c:pt>
                <c:pt idx="8379">
                  <c:v>2.6628122109158188</c:v>
                </c:pt>
                <c:pt idx="8380">
                  <c:v>2.6631970390932223</c:v>
                </c:pt>
                <c:pt idx="8381">
                  <c:v>2.6638132346136043</c:v>
                </c:pt>
                <c:pt idx="8382">
                  <c:v>2.6642757982415546</c:v>
                </c:pt>
                <c:pt idx="8383">
                  <c:v>2.6645071726052754</c:v>
                </c:pt>
                <c:pt idx="8384">
                  <c:v>2.6642757982415546</c:v>
                </c:pt>
                <c:pt idx="8385">
                  <c:v>2.6645071726052754</c:v>
                </c:pt>
                <c:pt idx="8386">
                  <c:v>2.6641221374045805</c:v>
                </c:pt>
                <c:pt idx="8387">
                  <c:v>2.6632747456059205</c:v>
                </c:pt>
                <c:pt idx="8388">
                  <c:v>2.6632747456059205</c:v>
                </c:pt>
                <c:pt idx="8389">
                  <c:v>2.662658959537572</c:v>
                </c:pt>
                <c:pt idx="8390">
                  <c:v>2.6625057790106332</c:v>
                </c:pt>
                <c:pt idx="8391">
                  <c:v>2.6628148832909635</c:v>
                </c:pt>
                <c:pt idx="8392">
                  <c:v>2.6628148832909635</c:v>
                </c:pt>
                <c:pt idx="8393">
                  <c:v>2.6625837762884212</c:v>
                </c:pt>
                <c:pt idx="8394">
                  <c:v>2.6625837762884212</c:v>
                </c:pt>
                <c:pt idx="8395">
                  <c:v>2.6628901734104042</c:v>
                </c:pt>
                <c:pt idx="8396">
                  <c:v>2.6630434782608692</c:v>
                </c:pt>
                <c:pt idx="8397">
                  <c:v>2.6628901734104042</c:v>
                </c:pt>
                <c:pt idx="8398">
                  <c:v>2.662658959537572</c:v>
                </c:pt>
                <c:pt idx="8399">
                  <c:v>2.6628122109158188</c:v>
                </c:pt>
                <c:pt idx="8400">
                  <c:v>2.6633503007866728</c:v>
                </c:pt>
                <c:pt idx="8401">
                  <c:v>2.6633503007866728</c:v>
                </c:pt>
                <c:pt idx="8402">
                  <c:v>2.6632723906503122</c:v>
                </c:pt>
                <c:pt idx="8403">
                  <c:v>2.6635038185605184</c:v>
                </c:pt>
                <c:pt idx="8404">
                  <c:v>2.6633503007866728</c:v>
                </c:pt>
                <c:pt idx="8405">
                  <c:v>2.6628875520592317</c:v>
                </c:pt>
                <c:pt idx="8406">
                  <c:v>2.6628875520592317</c:v>
                </c:pt>
                <c:pt idx="8407">
                  <c:v>2.6631189264229524</c:v>
                </c:pt>
                <c:pt idx="8408">
                  <c:v>2.6631970390932223</c:v>
                </c:pt>
                <c:pt idx="8409">
                  <c:v>2.6628901734104042</c:v>
                </c:pt>
                <c:pt idx="8410">
                  <c:v>2.662658959537572</c:v>
                </c:pt>
                <c:pt idx="8411">
                  <c:v>2.6625057790106332</c:v>
                </c:pt>
                <c:pt idx="8412">
                  <c:v>2.662658959537572</c:v>
                </c:pt>
                <c:pt idx="8413">
                  <c:v>2.6624277456647394</c:v>
                </c:pt>
                <c:pt idx="8414">
                  <c:v>2.6625811285846437</c:v>
                </c:pt>
                <c:pt idx="8415">
                  <c:v>2.6633503007866728</c:v>
                </c:pt>
                <c:pt idx="8416">
                  <c:v>2.6637352464707247</c:v>
                </c:pt>
                <c:pt idx="8417">
                  <c:v>2.6641981022911363</c:v>
                </c:pt>
                <c:pt idx="8418">
                  <c:v>2.6639666743809305</c:v>
                </c:pt>
                <c:pt idx="8419">
                  <c:v>2.6637352464707247</c:v>
                </c:pt>
                <c:pt idx="8420">
                  <c:v>2.66412037037037</c:v>
                </c:pt>
                <c:pt idx="8421">
                  <c:v>2.6643518518518516</c:v>
                </c:pt>
                <c:pt idx="8422">
                  <c:v>2.6641981022911363</c:v>
                </c:pt>
                <c:pt idx="8423">
                  <c:v>2.6640444238778342</c:v>
                </c:pt>
                <c:pt idx="8424">
                  <c:v>2.6634281748785567</c:v>
                </c:pt>
                <c:pt idx="8425">
                  <c:v>2.6638132346136043</c:v>
                </c:pt>
                <c:pt idx="8426">
                  <c:v>2.6640444238778342</c:v>
                </c:pt>
                <c:pt idx="8427">
                  <c:v>2.6635816751503931</c:v>
                </c:pt>
                <c:pt idx="8428">
                  <c:v>2.6633503007866728</c:v>
                </c:pt>
                <c:pt idx="8429">
                  <c:v>2.6629655331945408</c:v>
                </c:pt>
                <c:pt idx="8430">
                  <c:v>2.6631970390932223</c:v>
                </c:pt>
                <c:pt idx="8431">
                  <c:v>2.6627342123525333</c:v>
                </c:pt>
                <c:pt idx="8432">
                  <c:v>2.6631970390932223</c:v>
                </c:pt>
                <c:pt idx="8433">
                  <c:v>2.6636594957205646</c:v>
                </c:pt>
                <c:pt idx="8434">
                  <c:v>2.6628122109158188</c:v>
                </c:pt>
                <c:pt idx="8435">
                  <c:v>2.6634281748785567</c:v>
                </c:pt>
                <c:pt idx="8436">
                  <c:v>2.6635816751503931</c:v>
                </c:pt>
                <c:pt idx="8437">
                  <c:v>2.6633503007866728</c:v>
                </c:pt>
                <c:pt idx="8438">
                  <c:v>2.6631189264229524</c:v>
                </c:pt>
                <c:pt idx="8439">
                  <c:v>2.6635038185605184</c:v>
                </c:pt>
                <c:pt idx="8440">
                  <c:v>2.66412037037037</c:v>
                </c:pt>
                <c:pt idx="8441">
                  <c:v>2.66412037037037</c:v>
                </c:pt>
                <c:pt idx="8442">
                  <c:v>2.6638888888888883</c:v>
                </c:pt>
                <c:pt idx="8443">
                  <c:v>2.6645833333333329</c:v>
                </c:pt>
                <c:pt idx="8444">
                  <c:v>2.6641981022911363</c:v>
                </c:pt>
                <c:pt idx="8445">
                  <c:v>2.6641981022911363</c:v>
                </c:pt>
                <c:pt idx="8446">
                  <c:v>2.6644297153436702</c:v>
                </c:pt>
                <c:pt idx="8447">
                  <c:v>2.6641981022911363</c:v>
                </c:pt>
                <c:pt idx="8448">
                  <c:v>2.66412037037037</c:v>
                </c:pt>
                <c:pt idx="8449">
                  <c:v>2.6636574074074071</c:v>
                </c:pt>
                <c:pt idx="8450">
                  <c:v>2.6638888888888883</c:v>
                </c:pt>
                <c:pt idx="8451">
                  <c:v>2.6635038185605184</c:v>
                </c:pt>
                <c:pt idx="8452">
                  <c:v>2.6635038185605184</c:v>
                </c:pt>
                <c:pt idx="8453">
                  <c:v>2.6633503007866728</c:v>
                </c:pt>
                <c:pt idx="8454">
                  <c:v>2.6631970390932223</c:v>
                </c:pt>
                <c:pt idx="8455">
                  <c:v>2.6631189264229524</c:v>
                </c:pt>
                <c:pt idx="8456">
                  <c:v>2.6635038185605184</c:v>
                </c:pt>
                <c:pt idx="8457">
                  <c:v>2.6635816751503931</c:v>
                </c:pt>
                <c:pt idx="8458">
                  <c:v>2.6633503007866728</c:v>
                </c:pt>
                <c:pt idx="8459">
                  <c:v>2.6638888888888883</c:v>
                </c:pt>
                <c:pt idx="8460">
                  <c:v>2.66412037037037</c:v>
                </c:pt>
                <c:pt idx="8461">
                  <c:v>2.6643518518518516</c:v>
                </c:pt>
                <c:pt idx="8462">
                  <c:v>2.6643518518518516</c:v>
                </c:pt>
                <c:pt idx="8463">
                  <c:v>2.66412037037037</c:v>
                </c:pt>
                <c:pt idx="8464">
                  <c:v>2.6632723906503122</c:v>
                </c:pt>
                <c:pt idx="8465">
                  <c:v>2.6635038185605184</c:v>
                </c:pt>
                <c:pt idx="8466">
                  <c:v>2.6631189264229524</c:v>
                </c:pt>
                <c:pt idx="8467">
                  <c:v>2.6627342123525333</c:v>
                </c:pt>
                <c:pt idx="8468">
                  <c:v>2.6628122109158188</c:v>
                </c:pt>
                <c:pt idx="8469">
                  <c:v>2.662658959537572</c:v>
                </c:pt>
                <c:pt idx="8470">
                  <c:v>2.662658959537572</c:v>
                </c:pt>
                <c:pt idx="8471">
                  <c:v>2.662658959537572</c:v>
                </c:pt>
                <c:pt idx="8472">
                  <c:v>2.6628901734104042</c:v>
                </c:pt>
                <c:pt idx="8473">
                  <c:v>2.6631213872832364</c:v>
                </c:pt>
                <c:pt idx="8474">
                  <c:v>2.6629682847896441</c:v>
                </c:pt>
                <c:pt idx="8475">
                  <c:v>2.6629682847896441</c:v>
                </c:pt>
                <c:pt idx="8476">
                  <c:v>2.6630434782608692</c:v>
                </c:pt>
                <c:pt idx="8477">
                  <c:v>2.6628901734104042</c:v>
                </c:pt>
                <c:pt idx="8478">
                  <c:v>2.6627369394359688</c:v>
                </c:pt>
                <c:pt idx="8479">
                  <c:v>2.6631213872832364</c:v>
                </c:pt>
                <c:pt idx="8480">
                  <c:v>2.6632747456059205</c:v>
                </c:pt>
                <c:pt idx="8481">
                  <c:v>2.6636594957205646</c:v>
                </c:pt>
                <c:pt idx="8482">
                  <c:v>2.6635816751503931</c:v>
                </c:pt>
                <c:pt idx="8483">
                  <c:v>2.6641981022911363</c:v>
                </c:pt>
                <c:pt idx="8484">
                  <c:v>2.6644297153436702</c:v>
                </c:pt>
                <c:pt idx="8485">
                  <c:v>2.6641981022911363</c:v>
                </c:pt>
                <c:pt idx="8486">
                  <c:v>2.6632723906503117</c:v>
                </c:pt>
                <c:pt idx="8487">
                  <c:v>2.6645056726094003</c:v>
                </c:pt>
                <c:pt idx="8488">
                  <c:v>2.6639666743809305</c:v>
                </c:pt>
                <c:pt idx="8489">
                  <c:v>2.6638888888888883</c:v>
                </c:pt>
                <c:pt idx="8490">
                  <c:v>2.66412037037037</c:v>
                </c:pt>
                <c:pt idx="8491">
                  <c:v>2.6643518518518516</c:v>
                </c:pt>
                <c:pt idx="8492">
                  <c:v>2.6639666743809305</c:v>
                </c:pt>
                <c:pt idx="8493">
                  <c:v>2.6643518518518516</c:v>
                </c:pt>
                <c:pt idx="8494">
                  <c:v>2.6638132346136043</c:v>
                </c:pt>
                <c:pt idx="8495">
                  <c:v>2.6638132346136043</c:v>
                </c:pt>
                <c:pt idx="8496">
                  <c:v>2.6635816751503931</c:v>
                </c:pt>
                <c:pt idx="8497">
                  <c:v>2.6633503007866728</c:v>
                </c:pt>
                <c:pt idx="8498">
                  <c:v>2.6629655331945408</c:v>
                </c:pt>
                <c:pt idx="8499">
                  <c:v>2.6628901734104042</c:v>
                </c:pt>
                <c:pt idx="8500">
                  <c:v>2.6629682847896441</c:v>
                </c:pt>
                <c:pt idx="8501">
                  <c:v>2.6631213872832364</c:v>
                </c:pt>
                <c:pt idx="8502">
                  <c:v>2.6634281748785567</c:v>
                </c:pt>
                <c:pt idx="8503">
                  <c:v>2.6637352464707247</c:v>
                </c:pt>
                <c:pt idx="8504">
                  <c:v>2.6643518518518516</c:v>
                </c:pt>
                <c:pt idx="8505">
                  <c:v>2.6641981022911363</c:v>
                </c:pt>
                <c:pt idx="8506">
                  <c:v>2.6636594957205646</c:v>
                </c:pt>
                <c:pt idx="8507">
                  <c:v>2.6630434782608692</c:v>
                </c:pt>
                <c:pt idx="8508">
                  <c:v>2.6630434782608692</c:v>
                </c:pt>
                <c:pt idx="8509">
                  <c:v>2.6627342123525333</c:v>
                </c:pt>
                <c:pt idx="8510">
                  <c:v>2.6623496762257166</c:v>
                </c:pt>
                <c:pt idx="8511">
                  <c:v>2.6631970390932223</c:v>
                </c:pt>
                <c:pt idx="8512">
                  <c:v>2.6628122109158188</c:v>
                </c:pt>
                <c:pt idx="8513">
                  <c:v>2.6625811285846437</c:v>
                </c:pt>
                <c:pt idx="8514">
                  <c:v>2.6629655331945408</c:v>
                </c:pt>
                <c:pt idx="8515">
                  <c:v>2.6640444238778342</c:v>
                </c:pt>
                <c:pt idx="8516">
                  <c:v>2.6641221374045805</c:v>
                </c:pt>
                <c:pt idx="8517">
                  <c:v>2.6644297153436702</c:v>
                </c:pt>
                <c:pt idx="8518">
                  <c:v>2.6641981022911363</c:v>
                </c:pt>
                <c:pt idx="8519">
                  <c:v>2.6638132346136043</c:v>
                </c:pt>
                <c:pt idx="8520">
                  <c:v>2.6635816751503931</c:v>
                </c:pt>
                <c:pt idx="8521">
                  <c:v>2.6635816751503931</c:v>
                </c:pt>
                <c:pt idx="8522">
                  <c:v>2.6634281748785567</c:v>
                </c:pt>
                <c:pt idx="8523">
                  <c:v>2.6628122109158188</c:v>
                </c:pt>
                <c:pt idx="8524">
                  <c:v>2.6628122109158188</c:v>
                </c:pt>
                <c:pt idx="8525">
                  <c:v>2.6633503007866728</c:v>
                </c:pt>
                <c:pt idx="8526">
                  <c:v>2.6637352464707238</c:v>
                </c:pt>
                <c:pt idx="8527">
                  <c:v>2.6637352464707238</c:v>
                </c:pt>
                <c:pt idx="8528">
                  <c:v>2.6638888888888883</c:v>
                </c:pt>
                <c:pt idx="8529">
                  <c:v>2.6638888888888883</c:v>
                </c:pt>
                <c:pt idx="8530">
                  <c:v>2.6637352464707247</c:v>
                </c:pt>
                <c:pt idx="8531">
                  <c:v>2.6627342123525333</c:v>
                </c:pt>
                <c:pt idx="8532">
                  <c:v>2.6629655331945408</c:v>
                </c:pt>
                <c:pt idx="8533">
                  <c:v>2.6625811285846437</c:v>
                </c:pt>
                <c:pt idx="8534">
                  <c:v>2.6627342123525333</c:v>
                </c:pt>
                <c:pt idx="8535">
                  <c:v>2.6621184088806658</c:v>
                </c:pt>
                <c:pt idx="8536">
                  <c:v>2.6627342123525333</c:v>
                </c:pt>
                <c:pt idx="8537">
                  <c:v>2.6628875520592317</c:v>
                </c:pt>
                <c:pt idx="8538">
                  <c:v>2.6633503007866728</c:v>
                </c:pt>
                <c:pt idx="8539">
                  <c:v>2.6634281748785562</c:v>
                </c:pt>
                <c:pt idx="8540">
                  <c:v>2.6640444238778342</c:v>
                </c:pt>
                <c:pt idx="8541">
                  <c:v>2.6652777777777774</c:v>
                </c:pt>
                <c:pt idx="8542">
                  <c:v>2.6648923860217542</c:v>
                </c:pt>
                <c:pt idx="8543">
                  <c:v>2.6644297153436702</c:v>
                </c:pt>
                <c:pt idx="8544">
                  <c:v>2.6641981022911363</c:v>
                </c:pt>
                <c:pt idx="8545">
                  <c:v>2.6631970390932223</c:v>
                </c:pt>
                <c:pt idx="8546">
                  <c:v>2.6628122109158188</c:v>
                </c:pt>
                <c:pt idx="8547">
                  <c:v>2.6627342123525333</c:v>
                </c:pt>
                <c:pt idx="8548">
                  <c:v>2.6633503007866728</c:v>
                </c:pt>
                <c:pt idx="8549">
                  <c:v>2.6631189264229524</c:v>
                </c:pt>
                <c:pt idx="8550">
                  <c:v>2.6630409627401064</c:v>
                </c:pt>
                <c:pt idx="8551">
                  <c:v>2.6632723906503122</c:v>
                </c:pt>
                <c:pt idx="8552">
                  <c:v>2.6629655331945408</c:v>
                </c:pt>
                <c:pt idx="8553">
                  <c:v>2.6630434782608692</c:v>
                </c:pt>
                <c:pt idx="8554">
                  <c:v>2.6624277456647394</c:v>
                </c:pt>
                <c:pt idx="8555">
                  <c:v>2.6628901734104042</c:v>
                </c:pt>
                <c:pt idx="8556">
                  <c:v>2.6637372802960222</c:v>
                </c:pt>
                <c:pt idx="8557">
                  <c:v>2.6630434782608692</c:v>
                </c:pt>
                <c:pt idx="8558">
                  <c:v>2.6640444238778342</c:v>
                </c:pt>
                <c:pt idx="8559">
                  <c:v>2.6640444238778342</c:v>
                </c:pt>
                <c:pt idx="8560">
                  <c:v>2.6638132346136043</c:v>
                </c:pt>
                <c:pt idx="8561">
                  <c:v>2.6636594957205646</c:v>
                </c:pt>
                <c:pt idx="8562">
                  <c:v>2.662658959537572</c:v>
                </c:pt>
                <c:pt idx="8563">
                  <c:v>2.662658959537572</c:v>
                </c:pt>
                <c:pt idx="8564">
                  <c:v>2.6627342123525333</c:v>
                </c:pt>
                <c:pt idx="8565">
                  <c:v>2.6629655331945408</c:v>
                </c:pt>
                <c:pt idx="8566">
                  <c:v>2.6636594957205646</c:v>
                </c:pt>
                <c:pt idx="8567">
                  <c:v>2.6640444238778342</c:v>
                </c:pt>
                <c:pt idx="8568">
                  <c:v>2.6640444238778342</c:v>
                </c:pt>
                <c:pt idx="8569">
                  <c:v>2.6645833333333329</c:v>
                </c:pt>
                <c:pt idx="8570">
                  <c:v>2.66412037037037</c:v>
                </c:pt>
                <c:pt idx="8571">
                  <c:v>2.66412037037037</c:v>
                </c:pt>
                <c:pt idx="8572">
                  <c:v>2.6641981022911363</c:v>
                </c:pt>
                <c:pt idx="8573">
                  <c:v>2.6636594957205646</c:v>
                </c:pt>
                <c:pt idx="8574">
                  <c:v>2.6628122109158188</c:v>
                </c:pt>
                <c:pt idx="8575">
                  <c:v>2.6625811285846437</c:v>
                </c:pt>
                <c:pt idx="8576">
                  <c:v>2.6628122109158188</c:v>
                </c:pt>
                <c:pt idx="8577">
                  <c:v>2.6633503007866728</c:v>
                </c:pt>
                <c:pt idx="8578">
                  <c:v>2.6633503007866728</c:v>
                </c:pt>
                <c:pt idx="8579">
                  <c:v>2.6636594957205646</c:v>
                </c:pt>
                <c:pt idx="8580">
                  <c:v>2.6644297153436702</c:v>
                </c:pt>
                <c:pt idx="8581">
                  <c:v>2.6638888888888883</c:v>
                </c:pt>
                <c:pt idx="8582">
                  <c:v>2.6638888888888883</c:v>
                </c:pt>
                <c:pt idx="8583">
                  <c:v>2.6638888888888883</c:v>
                </c:pt>
                <c:pt idx="8584">
                  <c:v>2.6637352464707238</c:v>
                </c:pt>
                <c:pt idx="8585">
                  <c:v>2.6635816751503931</c:v>
                </c:pt>
                <c:pt idx="8586">
                  <c:v>2.6640444238778342</c:v>
                </c:pt>
                <c:pt idx="8587">
                  <c:v>2.6640444238778342</c:v>
                </c:pt>
                <c:pt idx="8588">
                  <c:v>2.6642757982415546</c:v>
                </c:pt>
                <c:pt idx="8589">
                  <c:v>2.6638132346136043</c:v>
                </c:pt>
                <c:pt idx="8590">
                  <c:v>2.6634281748785567</c:v>
                </c:pt>
                <c:pt idx="8591">
                  <c:v>2.6632747456059205</c:v>
                </c:pt>
                <c:pt idx="8592">
                  <c:v>2.6627369394359688</c:v>
                </c:pt>
                <c:pt idx="8593">
                  <c:v>2.6624306839186689</c:v>
                </c:pt>
                <c:pt idx="8594">
                  <c:v>2.6626617375231052</c:v>
                </c:pt>
                <c:pt idx="8595">
                  <c:v>2.6630459902935057</c:v>
                </c:pt>
                <c:pt idx="8596">
                  <c:v>2.663199260286639</c:v>
                </c:pt>
                <c:pt idx="8597">
                  <c:v>2.6633526011560691</c:v>
                </c:pt>
                <c:pt idx="8598">
                  <c:v>2.663968547641073</c:v>
                </c:pt>
                <c:pt idx="8599">
                  <c:v>2.663968547641073</c:v>
                </c:pt>
                <c:pt idx="8600">
                  <c:v>2.6638908165625725</c:v>
                </c:pt>
                <c:pt idx="8601">
                  <c:v>2.6632747456059205</c:v>
                </c:pt>
                <c:pt idx="8602">
                  <c:v>2.6631213872832364</c:v>
                </c:pt>
                <c:pt idx="8603">
                  <c:v>2.6633526011560691</c:v>
                </c:pt>
                <c:pt idx="8604">
                  <c:v>2.6631213872832364</c:v>
                </c:pt>
                <c:pt idx="8605">
                  <c:v>2.6628901734104042</c:v>
                </c:pt>
                <c:pt idx="8606">
                  <c:v>2.6628901734104042</c:v>
                </c:pt>
                <c:pt idx="8607">
                  <c:v>2.6635060129509713</c:v>
                </c:pt>
                <c:pt idx="8608">
                  <c:v>2.6640444238778342</c:v>
                </c:pt>
                <c:pt idx="8609">
                  <c:v>2.6640444238778342</c:v>
                </c:pt>
                <c:pt idx="8610">
                  <c:v>2.6640444238778342</c:v>
                </c:pt>
                <c:pt idx="8611">
                  <c:v>2.6641981022911363</c:v>
                </c:pt>
                <c:pt idx="8612">
                  <c:v>2.6639666743809305</c:v>
                </c:pt>
                <c:pt idx="8613">
                  <c:v>2.6635816751503931</c:v>
                </c:pt>
                <c:pt idx="8614">
                  <c:v>2.6638132346136043</c:v>
                </c:pt>
                <c:pt idx="8615">
                  <c:v>2.6630434782608692</c:v>
                </c:pt>
                <c:pt idx="8616">
                  <c:v>2.6628901734104042</c:v>
                </c:pt>
                <c:pt idx="8617">
                  <c:v>2.6628901734104042</c:v>
                </c:pt>
                <c:pt idx="8618">
                  <c:v>2.6627369394359688</c:v>
                </c:pt>
                <c:pt idx="8619">
                  <c:v>2.663199260286639</c:v>
                </c:pt>
                <c:pt idx="8620">
                  <c:v>2.663199260286639</c:v>
                </c:pt>
                <c:pt idx="8621">
                  <c:v>2.6629682847896441</c:v>
                </c:pt>
                <c:pt idx="8622">
                  <c:v>2.6629682847896441</c:v>
                </c:pt>
                <c:pt idx="8623">
                  <c:v>2.663968547641073</c:v>
                </c:pt>
                <c:pt idx="8624">
                  <c:v>2.6637372802960222</c:v>
                </c:pt>
                <c:pt idx="8625">
                  <c:v>2.6637372802960222</c:v>
                </c:pt>
                <c:pt idx="8626">
                  <c:v>2.664353458246588</c:v>
                </c:pt>
                <c:pt idx="8627">
                  <c:v>2.664353458246588</c:v>
                </c:pt>
                <c:pt idx="8628">
                  <c:v>2.6637372802960222</c:v>
                </c:pt>
                <c:pt idx="8629">
                  <c:v>2.663199260286639</c:v>
                </c:pt>
                <c:pt idx="8630">
                  <c:v>2.6628148832909635</c:v>
                </c:pt>
                <c:pt idx="8631">
                  <c:v>2.6619685767097963</c:v>
                </c:pt>
                <c:pt idx="8632">
                  <c:v>2.6625057790106332</c:v>
                </c:pt>
                <c:pt idx="8633">
                  <c:v>2.6632747456059205</c:v>
                </c:pt>
                <c:pt idx="8634">
                  <c:v>2.6641221374045805</c:v>
                </c:pt>
                <c:pt idx="8635">
                  <c:v>2.6642757982415546</c:v>
                </c:pt>
                <c:pt idx="8636">
                  <c:v>2.6640444238778342</c:v>
                </c:pt>
                <c:pt idx="8637">
                  <c:v>2.6631970390932223</c:v>
                </c:pt>
                <c:pt idx="8638">
                  <c:v>2.6628122109158188</c:v>
                </c:pt>
                <c:pt idx="8639">
                  <c:v>2.6628901734104042</c:v>
                </c:pt>
                <c:pt idx="8640">
                  <c:v>2.6628148832909635</c:v>
                </c:pt>
                <c:pt idx="8641">
                  <c:v>2.6628148832909635</c:v>
                </c:pt>
                <c:pt idx="8642">
                  <c:v>2.6631213872832364</c:v>
                </c:pt>
                <c:pt idx="8643">
                  <c:v>2.6629682847896441</c:v>
                </c:pt>
                <c:pt idx="8644">
                  <c:v>2.6638150289017339</c:v>
                </c:pt>
                <c:pt idx="8645">
                  <c:v>2.6635060129509713</c:v>
                </c:pt>
                <c:pt idx="8646">
                  <c:v>2.6641221374045805</c:v>
                </c:pt>
                <c:pt idx="8647">
                  <c:v>2.6642757982415546</c:v>
                </c:pt>
                <c:pt idx="8648">
                  <c:v>2.6642757982415546</c:v>
                </c:pt>
                <c:pt idx="8649">
                  <c:v>2.6638908165625725</c:v>
                </c:pt>
                <c:pt idx="8650">
                  <c:v>2.6642757982415546</c:v>
                </c:pt>
                <c:pt idx="8651">
                  <c:v>2.6638908165625725</c:v>
                </c:pt>
                <c:pt idx="8652">
                  <c:v>2.663968547641073</c:v>
                </c:pt>
                <c:pt idx="8653">
                  <c:v>2.6631213872832364</c:v>
                </c:pt>
                <c:pt idx="8654">
                  <c:v>2.6625057790106332</c:v>
                </c:pt>
                <c:pt idx="8655">
                  <c:v>2.6630459902935057</c:v>
                </c:pt>
                <c:pt idx="8656">
                  <c:v>2.6628148832909635</c:v>
                </c:pt>
                <c:pt idx="8657">
                  <c:v>2.6625837762884212</c:v>
                </c:pt>
                <c:pt idx="8658">
                  <c:v>2.6633526011560691</c:v>
                </c:pt>
                <c:pt idx="8659">
                  <c:v>2.6635839999999997</c:v>
                </c:pt>
                <c:pt idx="8660">
                  <c:v>2.6631992602866386</c:v>
                </c:pt>
                <c:pt idx="8661">
                  <c:v>2.6633526011560691</c:v>
                </c:pt>
                <c:pt idx="8662">
                  <c:v>2.6642757982415546</c:v>
                </c:pt>
                <c:pt idx="8663">
                  <c:v>2.6645071726052754</c:v>
                </c:pt>
                <c:pt idx="8664">
                  <c:v>2.664353458246588</c:v>
                </c:pt>
                <c:pt idx="8665">
                  <c:v>2.664508670520231</c:v>
                </c:pt>
                <c:pt idx="8666">
                  <c:v>2.664355062413315</c:v>
                </c:pt>
                <c:pt idx="8667">
                  <c:v>2.6641239019879794</c:v>
                </c:pt>
                <c:pt idx="8668">
                  <c:v>2.6641239019879794</c:v>
                </c:pt>
                <c:pt idx="8669">
                  <c:v>2.663199260286639</c:v>
                </c:pt>
                <c:pt idx="8670">
                  <c:v>2.6629682847896441</c:v>
                </c:pt>
                <c:pt idx="8671">
                  <c:v>2.6629682847896441</c:v>
                </c:pt>
                <c:pt idx="8672">
                  <c:v>2.6629682847896441</c:v>
                </c:pt>
                <c:pt idx="8673">
                  <c:v>2.6623528541714814</c:v>
                </c:pt>
                <c:pt idx="8674">
                  <c:v>2.6625837762884212</c:v>
                </c:pt>
                <c:pt idx="8675">
                  <c:v>2.6625837762884212</c:v>
                </c:pt>
                <c:pt idx="8676">
                  <c:v>2.6623528541714814</c:v>
                </c:pt>
                <c:pt idx="8677">
                  <c:v>2.6623528541714814</c:v>
                </c:pt>
                <c:pt idx="8678">
                  <c:v>2.6628148832909635</c:v>
                </c:pt>
                <c:pt idx="8679">
                  <c:v>2.6625837762884212</c:v>
                </c:pt>
                <c:pt idx="8680">
                  <c:v>2.6627369394359688</c:v>
                </c:pt>
                <c:pt idx="8681">
                  <c:v>2.662658959537572</c:v>
                </c:pt>
                <c:pt idx="8682">
                  <c:v>2.6631213872832364</c:v>
                </c:pt>
                <c:pt idx="8683">
                  <c:v>2.6627369394359688</c:v>
                </c:pt>
                <c:pt idx="8684">
                  <c:v>2.6629682847896441</c:v>
                </c:pt>
                <c:pt idx="8685">
                  <c:v>2.6625837762884212</c:v>
                </c:pt>
                <c:pt idx="8686">
                  <c:v>2.6619685767097963</c:v>
                </c:pt>
                <c:pt idx="8687">
                  <c:v>2.6623528541714814</c:v>
                </c:pt>
                <c:pt idx="8688">
                  <c:v>2.6628148832909635</c:v>
                </c:pt>
                <c:pt idx="8689">
                  <c:v>2.6628148832909635</c:v>
                </c:pt>
                <c:pt idx="8690">
                  <c:v>2.663199260286639</c:v>
                </c:pt>
                <c:pt idx="8691">
                  <c:v>2.6636615811373097</c:v>
                </c:pt>
                <c:pt idx="8692">
                  <c:v>2.6634304207119741</c:v>
                </c:pt>
                <c:pt idx="8693">
                  <c:v>2.6644310823311748</c:v>
                </c:pt>
                <c:pt idx="8694">
                  <c:v>2.6638150289017339</c:v>
                </c:pt>
                <c:pt idx="8695">
                  <c:v>2.6640462427745661</c:v>
                </c:pt>
                <c:pt idx="8696">
                  <c:v>2.6638150289017339</c:v>
                </c:pt>
                <c:pt idx="8697">
                  <c:v>2.6644310823311748</c:v>
                </c:pt>
                <c:pt idx="8698">
                  <c:v>2.6642000000000001</c:v>
                </c:pt>
                <c:pt idx="8699">
                  <c:v>2.663968547641073</c:v>
                </c:pt>
                <c:pt idx="8700">
                  <c:v>2.6645847790885964</c:v>
                </c:pt>
                <c:pt idx="8701">
                  <c:v>2.663968547641073</c:v>
                </c:pt>
                <c:pt idx="8702">
                  <c:v>2.663968547641073</c:v>
                </c:pt>
                <c:pt idx="8703">
                  <c:v>2.664353458246588</c:v>
                </c:pt>
                <c:pt idx="8704">
                  <c:v>2.6647385469689957</c:v>
                </c:pt>
                <c:pt idx="8705">
                  <c:v>2.664353458246588</c:v>
                </c:pt>
                <c:pt idx="8706">
                  <c:v>2.6635839999999997</c:v>
                </c:pt>
                <c:pt idx="8707">
                  <c:v>2.6635839999999997</c:v>
                </c:pt>
                <c:pt idx="8708">
                  <c:v>2.6633526011560691</c:v>
                </c:pt>
                <c:pt idx="8709">
                  <c:v>2.663199260286639</c:v>
                </c:pt>
                <c:pt idx="8710">
                  <c:v>2.6625086625086625</c:v>
                </c:pt>
                <c:pt idx="8711">
                  <c:v>2.6630459902935057</c:v>
                </c:pt>
                <c:pt idx="8712">
                  <c:v>2.663199260286639</c:v>
                </c:pt>
                <c:pt idx="8713">
                  <c:v>2.663199260286639</c:v>
                </c:pt>
                <c:pt idx="8714">
                  <c:v>2.6635839999999997</c:v>
                </c:pt>
                <c:pt idx="8715">
                  <c:v>2.6634304207119741</c:v>
                </c:pt>
                <c:pt idx="8716">
                  <c:v>2.6636615811373097</c:v>
                </c:pt>
                <c:pt idx="8717">
                  <c:v>2.6634304207119741</c:v>
                </c:pt>
                <c:pt idx="8718">
                  <c:v>2.6642774566473988</c:v>
                </c:pt>
                <c:pt idx="8719">
                  <c:v>2.664508670520231</c:v>
                </c:pt>
                <c:pt idx="8720">
                  <c:v>2.6636615811373097</c:v>
                </c:pt>
                <c:pt idx="8721">
                  <c:v>2.6642000000000001</c:v>
                </c:pt>
                <c:pt idx="8722">
                  <c:v>2.663968547641073</c:v>
                </c:pt>
                <c:pt idx="8723">
                  <c:v>2.6633526011560691</c:v>
                </c:pt>
                <c:pt idx="8724">
                  <c:v>2.6625837762884212</c:v>
                </c:pt>
                <c:pt idx="8725">
                  <c:v>2.6625837762884212</c:v>
                </c:pt>
                <c:pt idx="8726">
                  <c:v>2.6624306839186689</c:v>
                </c:pt>
                <c:pt idx="8727">
                  <c:v>2.662277662277662</c:v>
                </c:pt>
                <c:pt idx="8728">
                  <c:v>2.662277662277662</c:v>
                </c:pt>
                <c:pt idx="8729">
                  <c:v>2.6621996303142326</c:v>
                </c:pt>
                <c:pt idx="8730">
                  <c:v>2.6628148832909635</c:v>
                </c:pt>
                <c:pt idx="8731">
                  <c:v>2.6628148832909635</c:v>
                </c:pt>
                <c:pt idx="8732">
                  <c:v>2.663199260286639</c:v>
                </c:pt>
                <c:pt idx="8733">
                  <c:v>2.663968547641073</c:v>
                </c:pt>
                <c:pt idx="8734">
                  <c:v>2.6629682847896436</c:v>
                </c:pt>
                <c:pt idx="8735">
                  <c:v>2.6629682847896436</c:v>
                </c:pt>
                <c:pt idx="8736">
                  <c:v>2.6635839999999997</c:v>
                </c:pt>
                <c:pt idx="8737">
                  <c:v>2.6638150289017339</c:v>
                </c:pt>
                <c:pt idx="8738">
                  <c:v>2.6634304207119741</c:v>
                </c:pt>
                <c:pt idx="8739">
                  <c:v>2.663277097296048</c:v>
                </c:pt>
                <c:pt idx="8740">
                  <c:v>2.663277097296048</c:v>
                </c:pt>
                <c:pt idx="8741">
                  <c:v>2.6626617375231052</c:v>
                </c:pt>
                <c:pt idx="8742">
                  <c:v>2.6626617375231052</c:v>
                </c:pt>
                <c:pt idx="8743">
                  <c:v>2.6628148832909635</c:v>
                </c:pt>
                <c:pt idx="8744">
                  <c:v>2.6625837762884212</c:v>
                </c:pt>
                <c:pt idx="8745">
                  <c:v>2.6627369394359688</c:v>
                </c:pt>
                <c:pt idx="8746">
                  <c:v>2.6627369394359688</c:v>
                </c:pt>
                <c:pt idx="8747">
                  <c:v>2.6629682847896441</c:v>
                </c:pt>
                <c:pt idx="8748">
                  <c:v>2.6633526011560691</c:v>
                </c:pt>
                <c:pt idx="8749">
                  <c:v>2.6630459902935057</c:v>
                </c:pt>
                <c:pt idx="8750">
                  <c:v>2.663199260286639</c:v>
                </c:pt>
                <c:pt idx="8751">
                  <c:v>2.6635839999999997</c:v>
                </c:pt>
                <c:pt idx="8752">
                  <c:v>2.6636615811373097</c:v>
                </c:pt>
                <c:pt idx="8753">
                  <c:v>2.663277097296048</c:v>
                </c:pt>
                <c:pt idx="8754">
                  <c:v>2.6636615811373097</c:v>
                </c:pt>
                <c:pt idx="8755">
                  <c:v>2.6640462427745661</c:v>
                </c:pt>
                <c:pt idx="8756">
                  <c:v>2.6635839999999997</c:v>
                </c:pt>
                <c:pt idx="8757">
                  <c:v>2.6633526011560691</c:v>
                </c:pt>
                <c:pt idx="8758">
                  <c:v>2.663199260286639</c:v>
                </c:pt>
                <c:pt idx="8759">
                  <c:v>2.663199260286639</c:v>
                </c:pt>
                <c:pt idx="8760">
                  <c:v>2.6633526011560691</c:v>
                </c:pt>
                <c:pt idx="8761">
                  <c:v>2.6629682847896441</c:v>
                </c:pt>
                <c:pt idx="8762">
                  <c:v>2.6627369394359688</c:v>
                </c:pt>
                <c:pt idx="8763">
                  <c:v>2.6625837762884212</c:v>
                </c:pt>
                <c:pt idx="8764">
                  <c:v>2.6627369394359688</c:v>
                </c:pt>
                <c:pt idx="8765">
                  <c:v>2.6631213872832364</c:v>
                </c:pt>
                <c:pt idx="8766">
                  <c:v>2.6635839999999997</c:v>
                </c:pt>
                <c:pt idx="8767">
                  <c:v>2.6635839999999997</c:v>
                </c:pt>
                <c:pt idx="8768">
                  <c:v>2.6635060129509713</c:v>
                </c:pt>
                <c:pt idx="8769">
                  <c:v>2.6636594957205646</c:v>
                </c:pt>
                <c:pt idx="8770">
                  <c:v>2.6637372802960222</c:v>
                </c:pt>
                <c:pt idx="8771">
                  <c:v>2.6633526011560691</c:v>
                </c:pt>
                <c:pt idx="8772">
                  <c:v>2.6627369394359688</c:v>
                </c:pt>
                <c:pt idx="8773">
                  <c:v>2.6625837762884212</c:v>
                </c:pt>
                <c:pt idx="8774">
                  <c:v>2.6623528541714814</c:v>
                </c:pt>
                <c:pt idx="8775">
                  <c:v>2.6626617375231052</c:v>
                </c:pt>
                <c:pt idx="8776">
                  <c:v>2.6637393113011325</c:v>
                </c:pt>
                <c:pt idx="8777">
                  <c:v>2.6638150289017339</c:v>
                </c:pt>
                <c:pt idx="8778">
                  <c:v>2.6642000000000001</c:v>
                </c:pt>
                <c:pt idx="8779">
                  <c:v>2.664969921332716</c:v>
                </c:pt>
                <c:pt idx="8780">
                  <c:v>2.664353458246588</c:v>
                </c:pt>
                <c:pt idx="8781">
                  <c:v>2.6635839999999997</c:v>
                </c:pt>
                <c:pt idx="8782">
                  <c:v>2.663199260286639</c:v>
                </c:pt>
                <c:pt idx="8783">
                  <c:v>2.6625837762884212</c:v>
                </c:pt>
                <c:pt idx="8784">
                  <c:v>2.6623528541714814</c:v>
                </c:pt>
                <c:pt idx="8785">
                  <c:v>2.6629682847896441</c:v>
                </c:pt>
                <c:pt idx="8786">
                  <c:v>2.6633526011560691</c:v>
                </c:pt>
                <c:pt idx="8787">
                  <c:v>2.6638908165625725</c:v>
                </c:pt>
                <c:pt idx="8788">
                  <c:v>2.6638908165625725</c:v>
                </c:pt>
                <c:pt idx="8789">
                  <c:v>2.6642757982415546</c:v>
                </c:pt>
                <c:pt idx="8790">
                  <c:v>2.6642757982415546</c:v>
                </c:pt>
                <c:pt idx="8791">
                  <c:v>2.6638908165625725</c:v>
                </c:pt>
                <c:pt idx="8792">
                  <c:v>2.6642000000000001</c:v>
                </c:pt>
                <c:pt idx="8793">
                  <c:v>2.6638150289017339</c:v>
                </c:pt>
                <c:pt idx="8794">
                  <c:v>2.663199260286639</c:v>
                </c:pt>
                <c:pt idx="8795">
                  <c:v>2.6628148832909635</c:v>
                </c:pt>
                <c:pt idx="8796">
                  <c:v>2.6628148832909635</c:v>
                </c:pt>
                <c:pt idx="8797">
                  <c:v>2.6628148832909635</c:v>
                </c:pt>
                <c:pt idx="8798">
                  <c:v>2.6635839999999997</c:v>
                </c:pt>
                <c:pt idx="8799">
                  <c:v>2.6635839999999997</c:v>
                </c:pt>
                <c:pt idx="8800">
                  <c:v>2.6638908165625725</c:v>
                </c:pt>
                <c:pt idx="8801">
                  <c:v>2.6645071726052754</c:v>
                </c:pt>
                <c:pt idx="8802">
                  <c:v>2.6642757982415546</c:v>
                </c:pt>
                <c:pt idx="8803">
                  <c:v>2.6642757982415546</c:v>
                </c:pt>
                <c:pt idx="8804">
                  <c:v>2.6641221374045805</c:v>
                </c:pt>
                <c:pt idx="8805">
                  <c:v>2.663968547641073</c:v>
                </c:pt>
                <c:pt idx="8806">
                  <c:v>2.663199260286639</c:v>
                </c:pt>
                <c:pt idx="8807">
                  <c:v>2.6634304207119741</c:v>
                </c:pt>
                <c:pt idx="8808">
                  <c:v>2.663199260286639</c:v>
                </c:pt>
                <c:pt idx="8809">
                  <c:v>2.6629682847896441</c:v>
                </c:pt>
                <c:pt idx="8810">
                  <c:v>2.6622746185852981</c:v>
                </c:pt>
                <c:pt idx="8811">
                  <c:v>2.6628122109158188</c:v>
                </c:pt>
                <c:pt idx="8812">
                  <c:v>2.6624277456647394</c:v>
                </c:pt>
                <c:pt idx="8813">
                  <c:v>2.6627369394359688</c:v>
                </c:pt>
                <c:pt idx="8814">
                  <c:v>2.6627369394359688</c:v>
                </c:pt>
                <c:pt idx="8815">
                  <c:v>2.6631213872832364</c:v>
                </c:pt>
                <c:pt idx="8816">
                  <c:v>2.6628901734104042</c:v>
                </c:pt>
                <c:pt idx="8817">
                  <c:v>2.6630434782608692</c:v>
                </c:pt>
                <c:pt idx="8818">
                  <c:v>2.6636594957205646</c:v>
                </c:pt>
                <c:pt idx="8819">
                  <c:v>2.6638908165625725</c:v>
                </c:pt>
                <c:pt idx="8820">
                  <c:v>2.6636594957205637</c:v>
                </c:pt>
                <c:pt idx="8821">
                  <c:v>2.6644297153436702</c:v>
                </c:pt>
                <c:pt idx="8822">
                  <c:v>2.6645071726052754</c:v>
                </c:pt>
                <c:pt idx="8823">
                  <c:v>2.6645847790885964</c:v>
                </c:pt>
                <c:pt idx="8824">
                  <c:v>2.6641221374045805</c:v>
                </c:pt>
                <c:pt idx="8825">
                  <c:v>2.6637372802960222</c:v>
                </c:pt>
                <c:pt idx="8826">
                  <c:v>2.663968547641073</c:v>
                </c:pt>
                <c:pt idx="8827">
                  <c:v>2.6638908165625725</c:v>
                </c:pt>
                <c:pt idx="8828">
                  <c:v>2.6645071726052754</c:v>
                </c:pt>
                <c:pt idx="8829">
                  <c:v>2.6640444238778342</c:v>
                </c:pt>
                <c:pt idx="8830">
                  <c:v>2.6632747456059205</c:v>
                </c:pt>
                <c:pt idx="8831">
                  <c:v>2.663968547641073</c:v>
                </c:pt>
                <c:pt idx="8832">
                  <c:v>2.6637372802960222</c:v>
                </c:pt>
                <c:pt idx="8833">
                  <c:v>2.6636594957205646</c:v>
                </c:pt>
                <c:pt idx="8834">
                  <c:v>2.6631970390932223</c:v>
                </c:pt>
                <c:pt idx="8835">
                  <c:v>2.6634281748785567</c:v>
                </c:pt>
                <c:pt idx="8836">
                  <c:v>2.6636594957205646</c:v>
                </c:pt>
                <c:pt idx="8837">
                  <c:v>2.6636594957205646</c:v>
                </c:pt>
                <c:pt idx="8838">
                  <c:v>2.6631213872832364</c:v>
                </c:pt>
                <c:pt idx="8839">
                  <c:v>2.6635839999999997</c:v>
                </c:pt>
                <c:pt idx="8840">
                  <c:v>2.6625057790106332</c:v>
                </c:pt>
                <c:pt idx="8841">
                  <c:v>2.6628901734104042</c:v>
                </c:pt>
                <c:pt idx="8842">
                  <c:v>2.6625057790106332</c:v>
                </c:pt>
                <c:pt idx="8843">
                  <c:v>2.6627369394359688</c:v>
                </c:pt>
                <c:pt idx="8844">
                  <c:v>2.6628901734104042</c:v>
                </c:pt>
                <c:pt idx="8845">
                  <c:v>2.6632747456059205</c:v>
                </c:pt>
                <c:pt idx="8846">
                  <c:v>2.662658959537572</c:v>
                </c:pt>
                <c:pt idx="8847">
                  <c:v>2.6630434782608692</c:v>
                </c:pt>
                <c:pt idx="8848">
                  <c:v>2.6631970390932223</c:v>
                </c:pt>
                <c:pt idx="8849">
                  <c:v>2.6628122109158188</c:v>
                </c:pt>
                <c:pt idx="8850">
                  <c:v>2.6632747456059205</c:v>
                </c:pt>
                <c:pt idx="8851">
                  <c:v>2.6628901734104042</c:v>
                </c:pt>
                <c:pt idx="8852">
                  <c:v>2.6622746185852981</c:v>
                </c:pt>
                <c:pt idx="8853">
                  <c:v>2.662658959537572</c:v>
                </c:pt>
                <c:pt idx="8854">
                  <c:v>2.6628901734104042</c:v>
                </c:pt>
                <c:pt idx="8855">
                  <c:v>2.6629682847896441</c:v>
                </c:pt>
                <c:pt idx="8856">
                  <c:v>2.6634304207119741</c:v>
                </c:pt>
                <c:pt idx="8857">
                  <c:v>2.6629682847896441</c:v>
                </c:pt>
                <c:pt idx="8858">
                  <c:v>2.6629682847896441</c:v>
                </c:pt>
                <c:pt idx="8859">
                  <c:v>2.6638150289017339</c:v>
                </c:pt>
                <c:pt idx="8860">
                  <c:v>2.6636615811373088</c:v>
                </c:pt>
                <c:pt idx="8861">
                  <c:v>2.6642000000000001</c:v>
                </c:pt>
                <c:pt idx="8862">
                  <c:v>2.664353458246588</c:v>
                </c:pt>
                <c:pt idx="8863">
                  <c:v>2.6645071726052754</c:v>
                </c:pt>
                <c:pt idx="8864">
                  <c:v>2.6636594957205637</c:v>
                </c:pt>
                <c:pt idx="8865">
                  <c:v>2.6635060129509713</c:v>
                </c:pt>
                <c:pt idx="8866">
                  <c:v>2.6641221374045805</c:v>
                </c:pt>
                <c:pt idx="8867">
                  <c:v>2.6637372802960222</c:v>
                </c:pt>
                <c:pt idx="8868">
                  <c:v>2.6633526011560691</c:v>
                </c:pt>
                <c:pt idx="8869">
                  <c:v>2.6631213872832364</c:v>
                </c:pt>
                <c:pt idx="8870">
                  <c:v>2.662658959537572</c:v>
                </c:pt>
                <c:pt idx="8871">
                  <c:v>2.6628901734104042</c:v>
                </c:pt>
                <c:pt idx="8872">
                  <c:v>2.6628122109158188</c:v>
                </c:pt>
                <c:pt idx="8873">
                  <c:v>2.6633503007866728</c:v>
                </c:pt>
                <c:pt idx="8874">
                  <c:v>2.6634281748785567</c:v>
                </c:pt>
                <c:pt idx="8875">
                  <c:v>2.6641221374045805</c:v>
                </c:pt>
                <c:pt idx="8876">
                  <c:v>2.664353458246588</c:v>
                </c:pt>
                <c:pt idx="8877">
                  <c:v>2.664353458246588</c:v>
                </c:pt>
                <c:pt idx="8878">
                  <c:v>2.6641221374045805</c:v>
                </c:pt>
                <c:pt idx="8879">
                  <c:v>2.6645071726052754</c:v>
                </c:pt>
                <c:pt idx="8880">
                  <c:v>2.6642757982415546</c:v>
                </c:pt>
                <c:pt idx="8881">
                  <c:v>2.6638908165625725</c:v>
                </c:pt>
                <c:pt idx="8882">
                  <c:v>2.6642757982415546</c:v>
                </c:pt>
                <c:pt idx="8883">
                  <c:v>2.6642757982415546</c:v>
                </c:pt>
                <c:pt idx="8884">
                  <c:v>2.6642757982415546</c:v>
                </c:pt>
                <c:pt idx="8885">
                  <c:v>2.6647385469689957</c:v>
                </c:pt>
                <c:pt idx="8886">
                  <c:v>2.6642757982415546</c:v>
                </c:pt>
                <c:pt idx="8887">
                  <c:v>2.6644297153436702</c:v>
                </c:pt>
                <c:pt idx="8888">
                  <c:v>2.6638132346136043</c:v>
                </c:pt>
                <c:pt idx="8889">
                  <c:v>2.6636594957205646</c:v>
                </c:pt>
                <c:pt idx="8890">
                  <c:v>2.6638908165625725</c:v>
                </c:pt>
                <c:pt idx="8891">
                  <c:v>2.6630434782608692</c:v>
                </c:pt>
                <c:pt idx="8892">
                  <c:v>2.6632747456059205</c:v>
                </c:pt>
                <c:pt idx="8893">
                  <c:v>2.6635060129509713</c:v>
                </c:pt>
                <c:pt idx="8894">
                  <c:v>2.6627369394359688</c:v>
                </c:pt>
                <c:pt idx="8895">
                  <c:v>2.6625837762884212</c:v>
                </c:pt>
                <c:pt idx="8896">
                  <c:v>2.6627369394359688</c:v>
                </c:pt>
                <c:pt idx="8897">
                  <c:v>2.6625057790106332</c:v>
                </c:pt>
                <c:pt idx="8898">
                  <c:v>2.6622746185852981</c:v>
                </c:pt>
                <c:pt idx="8899">
                  <c:v>2.6628901734104042</c:v>
                </c:pt>
                <c:pt idx="8900">
                  <c:v>2.6631213872832364</c:v>
                </c:pt>
                <c:pt idx="8901">
                  <c:v>2.6627369394359688</c:v>
                </c:pt>
                <c:pt idx="8902">
                  <c:v>2.6623528541714814</c:v>
                </c:pt>
                <c:pt idx="8903">
                  <c:v>2.6623528541714814</c:v>
                </c:pt>
                <c:pt idx="8904">
                  <c:v>2.6629682847896441</c:v>
                </c:pt>
                <c:pt idx="8905">
                  <c:v>2.663199260286639</c:v>
                </c:pt>
                <c:pt idx="8906">
                  <c:v>2.6625837762884212</c:v>
                </c:pt>
                <c:pt idx="8907">
                  <c:v>2.6621215622833372</c:v>
                </c:pt>
                <c:pt idx="8908">
                  <c:v>2.6625057790106332</c:v>
                </c:pt>
                <c:pt idx="8909">
                  <c:v>2.6628901734104042</c:v>
                </c:pt>
                <c:pt idx="8910">
                  <c:v>2.6631213872832364</c:v>
                </c:pt>
                <c:pt idx="8911">
                  <c:v>2.6632747456059205</c:v>
                </c:pt>
                <c:pt idx="8912">
                  <c:v>2.6634281748785567</c:v>
                </c:pt>
                <c:pt idx="8913">
                  <c:v>2.6644297153436702</c:v>
                </c:pt>
                <c:pt idx="8914">
                  <c:v>2.6642757982415546</c:v>
                </c:pt>
                <c:pt idx="8915">
                  <c:v>2.6640444238778342</c:v>
                </c:pt>
                <c:pt idx="8916">
                  <c:v>2.6638132346136043</c:v>
                </c:pt>
                <c:pt idx="8917">
                  <c:v>2.6645071726052754</c:v>
                </c:pt>
                <c:pt idx="8918">
                  <c:v>2.6637372802960222</c:v>
                </c:pt>
                <c:pt idx="8919">
                  <c:v>2.6636594957205637</c:v>
                </c:pt>
                <c:pt idx="8920">
                  <c:v>2.6644297153436702</c:v>
                </c:pt>
                <c:pt idx="8921">
                  <c:v>2.6640444238778342</c:v>
                </c:pt>
                <c:pt idx="8922">
                  <c:v>2.6636594957205646</c:v>
                </c:pt>
                <c:pt idx="8923">
                  <c:v>2.6635060129509713</c:v>
                </c:pt>
                <c:pt idx="8924">
                  <c:v>2.6641221374045805</c:v>
                </c:pt>
                <c:pt idx="8925">
                  <c:v>2.6636594957205646</c:v>
                </c:pt>
                <c:pt idx="8926">
                  <c:v>2.6640444238778342</c:v>
                </c:pt>
                <c:pt idx="8927">
                  <c:v>2.6642757982415546</c:v>
                </c:pt>
                <c:pt idx="8928">
                  <c:v>2.6635060129509713</c:v>
                </c:pt>
                <c:pt idx="8929">
                  <c:v>2.664353458246588</c:v>
                </c:pt>
                <c:pt idx="8930">
                  <c:v>2.6637372802960222</c:v>
                </c:pt>
                <c:pt idx="8931">
                  <c:v>2.6641221374045805</c:v>
                </c:pt>
                <c:pt idx="8932">
                  <c:v>2.6641221374045805</c:v>
                </c:pt>
                <c:pt idx="8933">
                  <c:v>2.6642757982415546</c:v>
                </c:pt>
                <c:pt idx="8934">
                  <c:v>2.6641981022911363</c:v>
                </c:pt>
                <c:pt idx="8935">
                  <c:v>2.6640444238778342</c:v>
                </c:pt>
                <c:pt idx="8936">
                  <c:v>2.6641221374045805</c:v>
                </c:pt>
                <c:pt idx="8937">
                  <c:v>2.663968547641073</c:v>
                </c:pt>
                <c:pt idx="8938">
                  <c:v>2.6636594957205646</c:v>
                </c:pt>
                <c:pt idx="8939">
                  <c:v>2.6633503007866728</c:v>
                </c:pt>
                <c:pt idx="8940">
                  <c:v>2.6635816751503931</c:v>
                </c:pt>
                <c:pt idx="8941">
                  <c:v>2.6634281748785567</c:v>
                </c:pt>
                <c:pt idx="8942">
                  <c:v>2.6635060129509713</c:v>
                </c:pt>
                <c:pt idx="8943">
                  <c:v>2.6631213872832364</c:v>
                </c:pt>
                <c:pt idx="8944">
                  <c:v>2.6633526011560691</c:v>
                </c:pt>
                <c:pt idx="8945">
                  <c:v>2.663199260286639</c:v>
                </c:pt>
                <c:pt idx="8946">
                  <c:v>2.6629682847896441</c:v>
                </c:pt>
                <c:pt idx="8947">
                  <c:v>2.6635060129509713</c:v>
                </c:pt>
                <c:pt idx="8948">
                  <c:v>2.6633526011560691</c:v>
                </c:pt>
                <c:pt idx="8949">
                  <c:v>2.6631213872832364</c:v>
                </c:pt>
                <c:pt idx="8950">
                  <c:v>2.6637372802960222</c:v>
                </c:pt>
                <c:pt idx="8951">
                  <c:v>2.663968547641073</c:v>
                </c:pt>
                <c:pt idx="8952">
                  <c:v>2.6641221374045805</c:v>
                </c:pt>
                <c:pt idx="8953">
                  <c:v>2.6645071726052754</c:v>
                </c:pt>
                <c:pt idx="8954">
                  <c:v>2.6641221374045805</c:v>
                </c:pt>
                <c:pt idx="8955">
                  <c:v>2.6640444238778342</c:v>
                </c:pt>
                <c:pt idx="8956">
                  <c:v>2.6639666743809305</c:v>
                </c:pt>
                <c:pt idx="8957">
                  <c:v>2.6644297153436702</c:v>
                </c:pt>
                <c:pt idx="8958">
                  <c:v>2.6638908165625725</c:v>
                </c:pt>
                <c:pt idx="8959">
                  <c:v>2.6640444238778342</c:v>
                </c:pt>
                <c:pt idx="8960">
                  <c:v>2.6635816751503931</c:v>
                </c:pt>
                <c:pt idx="8961">
                  <c:v>2.6634281748785567</c:v>
                </c:pt>
                <c:pt idx="8962">
                  <c:v>2.6630434782608692</c:v>
                </c:pt>
                <c:pt idx="8963">
                  <c:v>2.6631213872832364</c:v>
                </c:pt>
                <c:pt idx="8964">
                  <c:v>2.6628901734104042</c:v>
                </c:pt>
                <c:pt idx="8965">
                  <c:v>2.6634281748785567</c:v>
                </c:pt>
                <c:pt idx="8966">
                  <c:v>2.6632747456059205</c:v>
                </c:pt>
                <c:pt idx="8967">
                  <c:v>2.6635060129509713</c:v>
                </c:pt>
                <c:pt idx="8968">
                  <c:v>2.6635060129509713</c:v>
                </c:pt>
                <c:pt idx="8969">
                  <c:v>2.6635060129509713</c:v>
                </c:pt>
                <c:pt idx="8970">
                  <c:v>2.6628901734104042</c:v>
                </c:pt>
                <c:pt idx="8971">
                  <c:v>2.6628901734104042</c:v>
                </c:pt>
                <c:pt idx="8972">
                  <c:v>2.6635060129509713</c:v>
                </c:pt>
                <c:pt idx="8973">
                  <c:v>2.6632747456059205</c:v>
                </c:pt>
                <c:pt idx="8974">
                  <c:v>2.6628901734104042</c:v>
                </c:pt>
                <c:pt idx="8975">
                  <c:v>2.6622746185852981</c:v>
                </c:pt>
                <c:pt idx="8976">
                  <c:v>2.6632747456059205</c:v>
                </c:pt>
                <c:pt idx="8977">
                  <c:v>2.6632747456059205</c:v>
                </c:pt>
                <c:pt idx="8978">
                  <c:v>2.663968547641073</c:v>
                </c:pt>
                <c:pt idx="8979">
                  <c:v>2.6632747456059205</c:v>
                </c:pt>
                <c:pt idx="8980">
                  <c:v>2.6628122109158188</c:v>
                </c:pt>
                <c:pt idx="8981">
                  <c:v>2.6635060129509713</c:v>
                </c:pt>
                <c:pt idx="8982">
                  <c:v>2.6635060129509713</c:v>
                </c:pt>
                <c:pt idx="8983">
                  <c:v>2.6633526011560691</c:v>
                </c:pt>
                <c:pt idx="8984">
                  <c:v>2.6628901734104042</c:v>
                </c:pt>
                <c:pt idx="8985">
                  <c:v>2.6642757982415546</c:v>
                </c:pt>
                <c:pt idx="8986">
                  <c:v>2.6644297153436702</c:v>
                </c:pt>
                <c:pt idx="8987">
                  <c:v>2.6642757982415546</c:v>
                </c:pt>
                <c:pt idx="8988">
                  <c:v>2.6641221374045805</c:v>
                </c:pt>
                <c:pt idx="8989">
                  <c:v>2.6628122109158188</c:v>
                </c:pt>
                <c:pt idx="8990">
                  <c:v>2.6635060129509713</c:v>
                </c:pt>
                <c:pt idx="8991">
                  <c:v>2.6628901734104042</c:v>
                </c:pt>
                <c:pt idx="8992">
                  <c:v>2.6632747456059205</c:v>
                </c:pt>
                <c:pt idx="8993">
                  <c:v>2.6628901734104042</c:v>
                </c:pt>
                <c:pt idx="8994">
                  <c:v>2.6631213872832364</c:v>
                </c:pt>
                <c:pt idx="8995">
                  <c:v>2.663968547641073</c:v>
                </c:pt>
                <c:pt idx="8996">
                  <c:v>2.663968547641073</c:v>
                </c:pt>
                <c:pt idx="8997">
                  <c:v>2.6637372802960222</c:v>
                </c:pt>
                <c:pt idx="8998">
                  <c:v>2.6637372802960222</c:v>
                </c:pt>
                <c:pt idx="8999">
                  <c:v>2.6635839999999997</c:v>
                </c:pt>
                <c:pt idx="9000">
                  <c:v>2.6635060129509713</c:v>
                </c:pt>
                <c:pt idx="9001">
                  <c:v>2.6632747456059205</c:v>
                </c:pt>
                <c:pt idx="9002">
                  <c:v>2.6635060129509713</c:v>
                </c:pt>
                <c:pt idx="9003">
                  <c:v>2.6637372802960222</c:v>
                </c:pt>
                <c:pt idx="9004">
                  <c:v>2.6635060129509713</c:v>
                </c:pt>
                <c:pt idx="9005">
                  <c:v>2.6632747456059205</c:v>
                </c:pt>
                <c:pt idx="9006">
                  <c:v>2.6632747456059205</c:v>
                </c:pt>
                <c:pt idx="9007">
                  <c:v>2.6632747456059205</c:v>
                </c:pt>
                <c:pt idx="9008">
                  <c:v>2.6628901734104042</c:v>
                </c:pt>
                <c:pt idx="9009">
                  <c:v>2.6622746185852981</c:v>
                </c:pt>
                <c:pt idx="9010">
                  <c:v>2.6622746185852981</c:v>
                </c:pt>
                <c:pt idx="9011">
                  <c:v>2.6630434782608692</c:v>
                </c:pt>
                <c:pt idx="9012">
                  <c:v>2.6630434782608692</c:v>
                </c:pt>
                <c:pt idx="9013">
                  <c:v>2.6636594957205646</c:v>
                </c:pt>
                <c:pt idx="9014">
                  <c:v>2.6635816751503931</c:v>
                </c:pt>
                <c:pt idx="9015">
                  <c:v>2.6640444238778342</c:v>
                </c:pt>
                <c:pt idx="9016">
                  <c:v>2.6642757982415546</c:v>
                </c:pt>
                <c:pt idx="9017">
                  <c:v>2.6648923860217542</c:v>
                </c:pt>
                <c:pt idx="9018">
                  <c:v>2.6646609581115484</c:v>
                </c:pt>
                <c:pt idx="9019">
                  <c:v>2.6635816751503931</c:v>
                </c:pt>
                <c:pt idx="9020">
                  <c:v>2.6634281748785567</c:v>
                </c:pt>
                <c:pt idx="9021">
                  <c:v>2.6628901734104042</c:v>
                </c:pt>
                <c:pt idx="9022">
                  <c:v>2.6631213872832364</c:v>
                </c:pt>
                <c:pt idx="9023">
                  <c:v>2.6628901734104042</c:v>
                </c:pt>
                <c:pt idx="9024">
                  <c:v>2.662658959537572</c:v>
                </c:pt>
                <c:pt idx="9025">
                  <c:v>2.6628901734104042</c:v>
                </c:pt>
                <c:pt idx="9026">
                  <c:v>2.6628901734104042</c:v>
                </c:pt>
                <c:pt idx="9027">
                  <c:v>2.6628901734104042</c:v>
                </c:pt>
                <c:pt idx="9028">
                  <c:v>2.6629682847896441</c:v>
                </c:pt>
                <c:pt idx="9029">
                  <c:v>2.6629682847896441</c:v>
                </c:pt>
                <c:pt idx="9030">
                  <c:v>2.6633526011560691</c:v>
                </c:pt>
                <c:pt idx="9031">
                  <c:v>2.6634304207119741</c:v>
                </c:pt>
                <c:pt idx="9032">
                  <c:v>2.6630459902935057</c:v>
                </c:pt>
                <c:pt idx="9033">
                  <c:v>2.6629682847896441</c:v>
                </c:pt>
                <c:pt idx="9034">
                  <c:v>2.663968547641073</c:v>
                </c:pt>
                <c:pt idx="9035">
                  <c:v>2.6635060129509713</c:v>
                </c:pt>
                <c:pt idx="9036">
                  <c:v>2.6632747456059205</c:v>
                </c:pt>
                <c:pt idx="9037">
                  <c:v>2.6633526011560691</c:v>
                </c:pt>
                <c:pt idx="9038">
                  <c:v>2.6642000000000001</c:v>
                </c:pt>
                <c:pt idx="9039">
                  <c:v>2.6637372802960222</c:v>
                </c:pt>
                <c:pt idx="9040">
                  <c:v>2.6632747456059205</c:v>
                </c:pt>
                <c:pt idx="9041">
                  <c:v>2.6635060129509713</c:v>
                </c:pt>
                <c:pt idx="9042">
                  <c:v>2.6635060129509713</c:v>
                </c:pt>
                <c:pt idx="9043">
                  <c:v>2.6628901734104042</c:v>
                </c:pt>
                <c:pt idx="9044">
                  <c:v>2.6631213872832364</c:v>
                </c:pt>
                <c:pt idx="9045">
                  <c:v>2.6635060129509713</c:v>
                </c:pt>
                <c:pt idx="9046">
                  <c:v>2.6631213872832364</c:v>
                </c:pt>
                <c:pt idx="9047">
                  <c:v>2.6628901734104042</c:v>
                </c:pt>
                <c:pt idx="9048">
                  <c:v>2.6628901734104042</c:v>
                </c:pt>
                <c:pt idx="9049">
                  <c:v>2.6630434782608692</c:v>
                </c:pt>
                <c:pt idx="9050">
                  <c:v>2.6634281748785567</c:v>
                </c:pt>
                <c:pt idx="9051">
                  <c:v>2.6634281748785567</c:v>
                </c:pt>
                <c:pt idx="9052">
                  <c:v>2.6634281748785567</c:v>
                </c:pt>
                <c:pt idx="9053">
                  <c:v>2.6632747456059205</c:v>
                </c:pt>
                <c:pt idx="9054">
                  <c:v>2.6632747456059205</c:v>
                </c:pt>
                <c:pt idx="9055">
                  <c:v>2.6634281748785567</c:v>
                </c:pt>
                <c:pt idx="9056">
                  <c:v>2.6632747456059205</c:v>
                </c:pt>
                <c:pt idx="9057">
                  <c:v>2.6638908165625725</c:v>
                </c:pt>
                <c:pt idx="9058">
                  <c:v>2.6638908165625725</c:v>
                </c:pt>
                <c:pt idx="9059">
                  <c:v>2.6635060129509713</c:v>
                </c:pt>
                <c:pt idx="9060">
                  <c:v>2.6631213872832364</c:v>
                </c:pt>
                <c:pt idx="9061">
                  <c:v>2.6631213872832364</c:v>
                </c:pt>
                <c:pt idx="9062">
                  <c:v>2.6628901734104042</c:v>
                </c:pt>
                <c:pt idx="9063">
                  <c:v>2.6631213872832364</c:v>
                </c:pt>
                <c:pt idx="9064">
                  <c:v>2.6628148832909635</c:v>
                </c:pt>
                <c:pt idx="9065">
                  <c:v>2.6625837762884212</c:v>
                </c:pt>
                <c:pt idx="9066">
                  <c:v>2.6625837762884212</c:v>
                </c:pt>
                <c:pt idx="9067">
                  <c:v>2.6621215622833372</c:v>
                </c:pt>
                <c:pt idx="9068">
                  <c:v>2.6629682847896441</c:v>
                </c:pt>
                <c:pt idx="9069">
                  <c:v>2.6628148832909635</c:v>
                </c:pt>
                <c:pt idx="9070">
                  <c:v>2.6629682847896441</c:v>
                </c:pt>
                <c:pt idx="9071">
                  <c:v>2.6631213872832364</c:v>
                </c:pt>
                <c:pt idx="9072">
                  <c:v>2.6633526011560691</c:v>
                </c:pt>
                <c:pt idx="9073">
                  <c:v>2.6635060129509713</c:v>
                </c:pt>
                <c:pt idx="9074">
                  <c:v>2.6637372802960222</c:v>
                </c:pt>
                <c:pt idx="9075">
                  <c:v>2.6644310823311748</c:v>
                </c:pt>
                <c:pt idx="9076">
                  <c:v>2.6644310823311748</c:v>
                </c:pt>
                <c:pt idx="9077">
                  <c:v>2.664353458246588</c:v>
                </c:pt>
                <c:pt idx="9078">
                  <c:v>2.6640444238778342</c:v>
                </c:pt>
                <c:pt idx="9079">
                  <c:v>2.6646609581115484</c:v>
                </c:pt>
                <c:pt idx="9080">
                  <c:v>2.6644297153436702</c:v>
                </c:pt>
                <c:pt idx="9081">
                  <c:v>2.6638132346136043</c:v>
                </c:pt>
                <c:pt idx="9082">
                  <c:v>2.6642757982415546</c:v>
                </c:pt>
                <c:pt idx="9083">
                  <c:v>2.6645847790885964</c:v>
                </c:pt>
                <c:pt idx="9084">
                  <c:v>2.6638150289017339</c:v>
                </c:pt>
                <c:pt idx="9085">
                  <c:v>2.6635060129509713</c:v>
                </c:pt>
                <c:pt idx="9086">
                  <c:v>2.6642757982415546</c:v>
                </c:pt>
                <c:pt idx="9087">
                  <c:v>2.6642757982415546</c:v>
                </c:pt>
                <c:pt idx="9088">
                  <c:v>2.6638908165625725</c:v>
                </c:pt>
                <c:pt idx="9089">
                  <c:v>2.6635060129509713</c:v>
                </c:pt>
                <c:pt idx="9090">
                  <c:v>2.6637372802960222</c:v>
                </c:pt>
                <c:pt idx="9091">
                  <c:v>2.6630434782608692</c:v>
                </c:pt>
                <c:pt idx="9092">
                  <c:v>2.6627342123525333</c:v>
                </c:pt>
                <c:pt idx="9093">
                  <c:v>2.6625811285846437</c:v>
                </c:pt>
                <c:pt idx="9094">
                  <c:v>2.6630434782608692</c:v>
                </c:pt>
                <c:pt idx="9095">
                  <c:v>2.6633503007866728</c:v>
                </c:pt>
                <c:pt idx="9096">
                  <c:v>2.6638888888888883</c:v>
                </c:pt>
                <c:pt idx="9097">
                  <c:v>2.6638888888888883</c:v>
                </c:pt>
                <c:pt idx="9098">
                  <c:v>2.6638132346136043</c:v>
                </c:pt>
                <c:pt idx="9099">
                  <c:v>2.664353458246588</c:v>
                </c:pt>
                <c:pt idx="9100">
                  <c:v>2.663968547641073</c:v>
                </c:pt>
                <c:pt idx="9101">
                  <c:v>2.663968547641073</c:v>
                </c:pt>
                <c:pt idx="9102">
                  <c:v>2.6638908165625725</c:v>
                </c:pt>
                <c:pt idx="9103">
                  <c:v>2.6635060129509713</c:v>
                </c:pt>
                <c:pt idx="9104">
                  <c:v>2.6633526011560691</c:v>
                </c:pt>
                <c:pt idx="9105">
                  <c:v>2.6628901734104042</c:v>
                </c:pt>
                <c:pt idx="9106">
                  <c:v>2.6633526011560691</c:v>
                </c:pt>
                <c:pt idx="9107">
                  <c:v>2.6629682847896441</c:v>
                </c:pt>
                <c:pt idx="9108">
                  <c:v>2.6629682847896441</c:v>
                </c:pt>
                <c:pt idx="9109">
                  <c:v>2.6625057790106332</c:v>
                </c:pt>
                <c:pt idx="9110">
                  <c:v>2.6631213872832364</c:v>
                </c:pt>
                <c:pt idx="9111">
                  <c:v>2.662658959537572</c:v>
                </c:pt>
                <c:pt idx="9112">
                  <c:v>2.6624277456647394</c:v>
                </c:pt>
                <c:pt idx="9113">
                  <c:v>2.6624277456647394</c:v>
                </c:pt>
                <c:pt idx="9114">
                  <c:v>2.6625057790106332</c:v>
                </c:pt>
                <c:pt idx="9115">
                  <c:v>2.6631213872832364</c:v>
                </c:pt>
                <c:pt idx="9116">
                  <c:v>2.6627369394359688</c:v>
                </c:pt>
                <c:pt idx="9117">
                  <c:v>2.663199260286639</c:v>
                </c:pt>
                <c:pt idx="9118">
                  <c:v>2.6631213872832364</c:v>
                </c:pt>
                <c:pt idx="9119">
                  <c:v>2.6632747456059205</c:v>
                </c:pt>
                <c:pt idx="9120">
                  <c:v>2.6636594957205646</c:v>
                </c:pt>
                <c:pt idx="9121">
                  <c:v>2.6634281748785567</c:v>
                </c:pt>
                <c:pt idx="9122">
                  <c:v>2.6636594957205646</c:v>
                </c:pt>
                <c:pt idx="9123">
                  <c:v>2.6642757982415546</c:v>
                </c:pt>
                <c:pt idx="9124">
                  <c:v>2.6640444238778342</c:v>
                </c:pt>
                <c:pt idx="9125">
                  <c:v>2.6640444238778342</c:v>
                </c:pt>
                <c:pt idx="9126">
                  <c:v>2.6635816751503931</c:v>
                </c:pt>
                <c:pt idx="9127">
                  <c:v>2.6639666743809305</c:v>
                </c:pt>
                <c:pt idx="9128">
                  <c:v>2.6640444238778342</c:v>
                </c:pt>
                <c:pt idx="9129">
                  <c:v>2.6638908165625725</c:v>
                </c:pt>
                <c:pt idx="9130">
                  <c:v>2.6632747456059205</c:v>
                </c:pt>
                <c:pt idx="9131">
                  <c:v>2.6630434782608692</c:v>
                </c:pt>
                <c:pt idx="9132">
                  <c:v>2.6632747456059205</c:v>
                </c:pt>
                <c:pt idx="9133">
                  <c:v>2.6632747456059205</c:v>
                </c:pt>
                <c:pt idx="9134">
                  <c:v>2.6638132346136043</c:v>
                </c:pt>
                <c:pt idx="9135">
                  <c:v>2.6637352464707247</c:v>
                </c:pt>
                <c:pt idx="9136">
                  <c:v>2.6632723906503122</c:v>
                </c:pt>
                <c:pt idx="9137">
                  <c:v>2.6635038185605184</c:v>
                </c:pt>
                <c:pt idx="9138">
                  <c:v>2.6628122109158188</c:v>
                </c:pt>
                <c:pt idx="9139">
                  <c:v>2.6628901734104042</c:v>
                </c:pt>
                <c:pt idx="9140">
                  <c:v>2.662658959537572</c:v>
                </c:pt>
                <c:pt idx="9141">
                  <c:v>2.6630434782608692</c:v>
                </c:pt>
                <c:pt idx="9142">
                  <c:v>2.6632747456059205</c:v>
                </c:pt>
                <c:pt idx="9143">
                  <c:v>2.6635060129509713</c:v>
                </c:pt>
                <c:pt idx="9144">
                  <c:v>2.6628901734104042</c:v>
                </c:pt>
                <c:pt idx="9145">
                  <c:v>2.6625811285846437</c:v>
                </c:pt>
                <c:pt idx="9146">
                  <c:v>2.6631970390932223</c:v>
                </c:pt>
                <c:pt idx="9147">
                  <c:v>2.6630434782608692</c:v>
                </c:pt>
                <c:pt idx="9148">
                  <c:v>2.6631213872832364</c:v>
                </c:pt>
                <c:pt idx="9149">
                  <c:v>2.6633526011560691</c:v>
                </c:pt>
                <c:pt idx="9150">
                  <c:v>2.6632747456059205</c:v>
                </c:pt>
                <c:pt idx="9151">
                  <c:v>2.6638908165625725</c:v>
                </c:pt>
                <c:pt idx="9152">
                  <c:v>2.663968547641073</c:v>
                </c:pt>
                <c:pt idx="9153">
                  <c:v>2.663968547641073</c:v>
                </c:pt>
                <c:pt idx="9154">
                  <c:v>2.6642000000000001</c:v>
                </c:pt>
                <c:pt idx="9155">
                  <c:v>2.6638150289017339</c:v>
                </c:pt>
                <c:pt idx="9156">
                  <c:v>2.6636615811373097</c:v>
                </c:pt>
                <c:pt idx="9157">
                  <c:v>2.6633550831792974</c:v>
                </c:pt>
                <c:pt idx="9158">
                  <c:v>2.6625866050808313</c:v>
                </c:pt>
                <c:pt idx="9159">
                  <c:v>2.6625086625086625</c:v>
                </c:pt>
                <c:pt idx="9160">
                  <c:v>2.6630459902935057</c:v>
                </c:pt>
                <c:pt idx="9161">
                  <c:v>2.6629682847896441</c:v>
                </c:pt>
                <c:pt idx="9162">
                  <c:v>2.6637372802960222</c:v>
                </c:pt>
                <c:pt idx="9163">
                  <c:v>2.6638908165625725</c:v>
                </c:pt>
                <c:pt idx="9164">
                  <c:v>2.6641221374045805</c:v>
                </c:pt>
                <c:pt idx="9165">
                  <c:v>2.6637372802960222</c:v>
                </c:pt>
                <c:pt idx="9166">
                  <c:v>2.6635060129509713</c:v>
                </c:pt>
                <c:pt idx="9167">
                  <c:v>2.6631213872832364</c:v>
                </c:pt>
                <c:pt idx="9168">
                  <c:v>2.6625057790106332</c:v>
                </c:pt>
                <c:pt idx="9169">
                  <c:v>2.6629682847896441</c:v>
                </c:pt>
                <c:pt idx="9170">
                  <c:v>2.663199260286639</c:v>
                </c:pt>
                <c:pt idx="9171">
                  <c:v>2.6631213872832364</c:v>
                </c:pt>
                <c:pt idx="9172">
                  <c:v>2.6632747456059205</c:v>
                </c:pt>
                <c:pt idx="9173">
                  <c:v>2.6636594957205646</c:v>
                </c:pt>
                <c:pt idx="9174">
                  <c:v>2.6638908165625725</c:v>
                </c:pt>
                <c:pt idx="9175">
                  <c:v>2.6647385469689957</c:v>
                </c:pt>
                <c:pt idx="9176">
                  <c:v>2.6647385469689957</c:v>
                </c:pt>
                <c:pt idx="9177">
                  <c:v>2.664353458246588</c:v>
                </c:pt>
                <c:pt idx="9178">
                  <c:v>2.6637372802960222</c:v>
                </c:pt>
                <c:pt idx="9179">
                  <c:v>2.663968547641073</c:v>
                </c:pt>
                <c:pt idx="9180">
                  <c:v>2.6635060129509713</c:v>
                </c:pt>
                <c:pt idx="9181">
                  <c:v>2.6635060129509713</c:v>
                </c:pt>
                <c:pt idx="9182">
                  <c:v>2.662658959537572</c:v>
                </c:pt>
                <c:pt idx="9183">
                  <c:v>2.6632747456059205</c:v>
                </c:pt>
                <c:pt idx="9184">
                  <c:v>2.6637372802960222</c:v>
                </c:pt>
                <c:pt idx="9185">
                  <c:v>2.662658959537572</c:v>
                </c:pt>
                <c:pt idx="9186">
                  <c:v>2.662658959537572</c:v>
                </c:pt>
                <c:pt idx="9187">
                  <c:v>2.6631213872832364</c:v>
                </c:pt>
                <c:pt idx="9188">
                  <c:v>2.6631213872832364</c:v>
                </c:pt>
                <c:pt idx="9189">
                  <c:v>2.6628122109158188</c:v>
                </c:pt>
                <c:pt idx="9190">
                  <c:v>2.6629655331945408</c:v>
                </c:pt>
                <c:pt idx="9191">
                  <c:v>2.6631970390932223</c:v>
                </c:pt>
                <c:pt idx="9192">
                  <c:v>2.6625811285846437</c:v>
                </c:pt>
                <c:pt idx="9193">
                  <c:v>2.6628122109158188</c:v>
                </c:pt>
                <c:pt idx="9194">
                  <c:v>2.6628122109158188</c:v>
                </c:pt>
                <c:pt idx="9195">
                  <c:v>2.6630434782608692</c:v>
                </c:pt>
                <c:pt idx="9196">
                  <c:v>2.6629682847896441</c:v>
                </c:pt>
                <c:pt idx="9197">
                  <c:v>2.6629682847896441</c:v>
                </c:pt>
                <c:pt idx="9198">
                  <c:v>2.6633526011560691</c:v>
                </c:pt>
                <c:pt idx="9199">
                  <c:v>2.6631213872832364</c:v>
                </c:pt>
                <c:pt idx="9200">
                  <c:v>2.6635060129509713</c:v>
                </c:pt>
                <c:pt idx="9201">
                  <c:v>2.6635060129509713</c:v>
                </c:pt>
                <c:pt idx="9202">
                  <c:v>2.6637372802960222</c:v>
                </c:pt>
                <c:pt idx="9203">
                  <c:v>2.6636594957205646</c:v>
                </c:pt>
                <c:pt idx="9204">
                  <c:v>2.6646609581115484</c:v>
                </c:pt>
                <c:pt idx="9205">
                  <c:v>2.6646609581115484</c:v>
                </c:pt>
                <c:pt idx="9206">
                  <c:v>2.6644297153436702</c:v>
                </c:pt>
                <c:pt idx="9207">
                  <c:v>2.6646609581115484</c:v>
                </c:pt>
                <c:pt idx="9208">
                  <c:v>2.6640444238778342</c:v>
                </c:pt>
                <c:pt idx="9209">
                  <c:v>2.6638908165625725</c:v>
                </c:pt>
                <c:pt idx="9210">
                  <c:v>2.6641221374045805</c:v>
                </c:pt>
                <c:pt idx="9211">
                  <c:v>2.6635839999999997</c:v>
                </c:pt>
                <c:pt idx="9212">
                  <c:v>2.6642774566473988</c:v>
                </c:pt>
                <c:pt idx="9213">
                  <c:v>2.663968547641073</c:v>
                </c:pt>
                <c:pt idx="9214">
                  <c:v>2.6641221374045805</c:v>
                </c:pt>
                <c:pt idx="9215">
                  <c:v>2.6642757982415546</c:v>
                </c:pt>
                <c:pt idx="9216">
                  <c:v>2.6636594957205646</c:v>
                </c:pt>
                <c:pt idx="9217">
                  <c:v>2.6642757982415546</c:v>
                </c:pt>
                <c:pt idx="9218">
                  <c:v>2.6646609581115484</c:v>
                </c:pt>
                <c:pt idx="9219">
                  <c:v>2.6646609581115484</c:v>
                </c:pt>
                <c:pt idx="9220">
                  <c:v>2.6642757982415546</c:v>
                </c:pt>
                <c:pt idx="9221">
                  <c:v>2.6642757982415546</c:v>
                </c:pt>
                <c:pt idx="9222">
                  <c:v>2.6646609581115484</c:v>
                </c:pt>
                <c:pt idx="9223">
                  <c:v>2.6644297153436702</c:v>
                </c:pt>
                <c:pt idx="9224">
                  <c:v>2.6641981022911363</c:v>
                </c:pt>
                <c:pt idx="9225">
                  <c:v>2.6644297153436702</c:v>
                </c:pt>
                <c:pt idx="9226">
                  <c:v>2.6648923860217542</c:v>
                </c:pt>
                <c:pt idx="9227">
                  <c:v>2.6644297153436702</c:v>
                </c:pt>
                <c:pt idx="9228">
                  <c:v>2.6641981022911363</c:v>
                </c:pt>
                <c:pt idx="9229">
                  <c:v>2.6640444238778342</c:v>
                </c:pt>
                <c:pt idx="9230">
                  <c:v>2.6639666743809305</c:v>
                </c:pt>
                <c:pt idx="9231">
                  <c:v>2.6640444238778342</c:v>
                </c:pt>
                <c:pt idx="9232">
                  <c:v>2.6632747456059205</c:v>
                </c:pt>
                <c:pt idx="9233">
                  <c:v>2.6632747456059205</c:v>
                </c:pt>
                <c:pt idx="9234">
                  <c:v>2.6628901734104042</c:v>
                </c:pt>
                <c:pt idx="9235">
                  <c:v>2.662658959537572</c:v>
                </c:pt>
                <c:pt idx="9236">
                  <c:v>2.6628901734104042</c:v>
                </c:pt>
                <c:pt idx="9237">
                  <c:v>2.6629682847896441</c:v>
                </c:pt>
                <c:pt idx="9238">
                  <c:v>2.6629682847896441</c:v>
                </c:pt>
                <c:pt idx="9239">
                  <c:v>2.6629682847896441</c:v>
                </c:pt>
                <c:pt idx="9240">
                  <c:v>2.6633526011560691</c:v>
                </c:pt>
                <c:pt idx="9241">
                  <c:v>2.6628901734104042</c:v>
                </c:pt>
                <c:pt idx="9242">
                  <c:v>2.663968547641073</c:v>
                </c:pt>
                <c:pt idx="9243">
                  <c:v>2.6635060129509713</c:v>
                </c:pt>
                <c:pt idx="9244">
                  <c:v>2.6634281748785567</c:v>
                </c:pt>
                <c:pt idx="9245">
                  <c:v>2.6641981022911363</c:v>
                </c:pt>
                <c:pt idx="9246">
                  <c:v>2.6640444238778342</c:v>
                </c:pt>
                <c:pt idx="9247">
                  <c:v>2.6642757982415546</c:v>
                </c:pt>
                <c:pt idx="9248">
                  <c:v>2.6634281748785567</c:v>
                </c:pt>
                <c:pt idx="9249">
                  <c:v>2.6638908165625725</c:v>
                </c:pt>
                <c:pt idx="9250">
                  <c:v>2.6635060129509713</c:v>
                </c:pt>
                <c:pt idx="9251">
                  <c:v>2.662658959537572</c:v>
                </c:pt>
                <c:pt idx="9252">
                  <c:v>2.6624277456647394</c:v>
                </c:pt>
                <c:pt idx="9253">
                  <c:v>2.6627369394359688</c:v>
                </c:pt>
                <c:pt idx="9254">
                  <c:v>2.6633526011560691</c:v>
                </c:pt>
                <c:pt idx="9255">
                  <c:v>2.6635060129509713</c:v>
                </c:pt>
                <c:pt idx="9256">
                  <c:v>2.663968547641073</c:v>
                </c:pt>
                <c:pt idx="9257">
                  <c:v>2.6642000000000001</c:v>
                </c:pt>
                <c:pt idx="9258">
                  <c:v>2.6645847790885964</c:v>
                </c:pt>
                <c:pt idx="9259">
                  <c:v>2.664353458246588</c:v>
                </c:pt>
                <c:pt idx="9260">
                  <c:v>2.6636594957205646</c:v>
                </c:pt>
                <c:pt idx="9261">
                  <c:v>2.6636594957205646</c:v>
                </c:pt>
                <c:pt idx="9262">
                  <c:v>2.6638908165625725</c:v>
                </c:pt>
                <c:pt idx="9263">
                  <c:v>2.6645071726052754</c:v>
                </c:pt>
                <c:pt idx="9264">
                  <c:v>2.6638908165625725</c:v>
                </c:pt>
                <c:pt idx="9265">
                  <c:v>2.6641221374045805</c:v>
                </c:pt>
                <c:pt idx="9266">
                  <c:v>2.663968547641073</c:v>
                </c:pt>
                <c:pt idx="9267">
                  <c:v>2.6644310823311748</c:v>
                </c:pt>
                <c:pt idx="9268">
                  <c:v>2.6642000000000001</c:v>
                </c:pt>
                <c:pt idx="9269">
                  <c:v>2.663968547641073</c:v>
                </c:pt>
                <c:pt idx="9270">
                  <c:v>2.6641221374045805</c:v>
                </c:pt>
                <c:pt idx="9271">
                  <c:v>2.6647385469689957</c:v>
                </c:pt>
                <c:pt idx="9272">
                  <c:v>2.6641221374045805</c:v>
                </c:pt>
                <c:pt idx="9273">
                  <c:v>2.6642757982415546</c:v>
                </c:pt>
                <c:pt idx="9274">
                  <c:v>2.6642757982415546</c:v>
                </c:pt>
                <c:pt idx="9275">
                  <c:v>2.664353458246588</c:v>
                </c:pt>
                <c:pt idx="9276">
                  <c:v>2.6644310823311748</c:v>
                </c:pt>
                <c:pt idx="9277">
                  <c:v>2.664353458246588</c:v>
                </c:pt>
                <c:pt idx="9278">
                  <c:v>2.6642757982415546</c:v>
                </c:pt>
                <c:pt idx="9279">
                  <c:v>2.6642757982415546</c:v>
                </c:pt>
                <c:pt idx="9280">
                  <c:v>2.6638908165625721</c:v>
                </c:pt>
                <c:pt idx="9281">
                  <c:v>2.6632747456059205</c:v>
                </c:pt>
                <c:pt idx="9282">
                  <c:v>2.6632747456059205</c:v>
                </c:pt>
                <c:pt idx="9283">
                  <c:v>2.6632747456059205</c:v>
                </c:pt>
                <c:pt idx="9284">
                  <c:v>2.6631213872832364</c:v>
                </c:pt>
                <c:pt idx="9285">
                  <c:v>2.6624306839186689</c:v>
                </c:pt>
                <c:pt idx="9286">
                  <c:v>2.6624306839186689</c:v>
                </c:pt>
                <c:pt idx="9287">
                  <c:v>2.6628148832909635</c:v>
                </c:pt>
                <c:pt idx="9288">
                  <c:v>2.6633526011560691</c:v>
                </c:pt>
                <c:pt idx="9289">
                  <c:v>2.6635060129509713</c:v>
                </c:pt>
                <c:pt idx="9290">
                  <c:v>2.6635839999999997</c:v>
                </c:pt>
                <c:pt idx="9291">
                  <c:v>2.6638150289017339</c:v>
                </c:pt>
                <c:pt idx="9292">
                  <c:v>2.6642000000000001</c:v>
                </c:pt>
                <c:pt idx="9293">
                  <c:v>2.664353458246588</c:v>
                </c:pt>
                <c:pt idx="9294">
                  <c:v>2.664353458246588</c:v>
                </c:pt>
                <c:pt idx="9295">
                  <c:v>2.6641221374045805</c:v>
                </c:pt>
                <c:pt idx="9296">
                  <c:v>2.663968547641073</c:v>
                </c:pt>
                <c:pt idx="9297">
                  <c:v>2.6633526011560691</c:v>
                </c:pt>
                <c:pt idx="9298">
                  <c:v>2.6629682847896441</c:v>
                </c:pt>
                <c:pt idx="9299">
                  <c:v>2.6628148832909635</c:v>
                </c:pt>
                <c:pt idx="9300">
                  <c:v>2.6626617375231052</c:v>
                </c:pt>
                <c:pt idx="9301">
                  <c:v>2.6624306839186689</c:v>
                </c:pt>
                <c:pt idx="9302">
                  <c:v>2.6634304207119741</c:v>
                </c:pt>
                <c:pt idx="9303">
                  <c:v>2.6635839999999997</c:v>
                </c:pt>
                <c:pt idx="9304">
                  <c:v>2.6634304207119741</c:v>
                </c:pt>
                <c:pt idx="9305">
                  <c:v>2.6630459902935057</c:v>
                </c:pt>
                <c:pt idx="9306">
                  <c:v>2.6635839999999997</c:v>
                </c:pt>
                <c:pt idx="9307">
                  <c:v>2.663968547641073</c:v>
                </c:pt>
                <c:pt idx="9308">
                  <c:v>2.663968547641073</c:v>
                </c:pt>
                <c:pt idx="9309">
                  <c:v>2.6645847790885964</c:v>
                </c:pt>
                <c:pt idx="9310">
                  <c:v>2.6635060129509713</c:v>
                </c:pt>
                <c:pt idx="9311">
                  <c:v>2.6631213872832364</c:v>
                </c:pt>
                <c:pt idx="9312">
                  <c:v>2.663199260286639</c:v>
                </c:pt>
                <c:pt idx="9313">
                  <c:v>2.6630459902935057</c:v>
                </c:pt>
                <c:pt idx="9314">
                  <c:v>2.663277097296048</c:v>
                </c:pt>
                <c:pt idx="9315">
                  <c:v>2.6626617375231052</c:v>
                </c:pt>
                <c:pt idx="9316">
                  <c:v>2.6625837762884212</c:v>
                </c:pt>
                <c:pt idx="9317">
                  <c:v>2.6625057790106332</c:v>
                </c:pt>
                <c:pt idx="9318">
                  <c:v>2.6627369394359688</c:v>
                </c:pt>
                <c:pt idx="9319">
                  <c:v>2.6623528541714814</c:v>
                </c:pt>
                <c:pt idx="9320">
                  <c:v>2.6629682847896441</c:v>
                </c:pt>
                <c:pt idx="9321">
                  <c:v>2.6631213872832364</c:v>
                </c:pt>
                <c:pt idx="9322">
                  <c:v>2.662658959537572</c:v>
                </c:pt>
                <c:pt idx="9323">
                  <c:v>2.662658959537572</c:v>
                </c:pt>
                <c:pt idx="9324">
                  <c:v>2.662658959537572</c:v>
                </c:pt>
                <c:pt idx="9325">
                  <c:v>2.6631213872832364</c:v>
                </c:pt>
                <c:pt idx="9326">
                  <c:v>2.6631213872832364</c:v>
                </c:pt>
                <c:pt idx="9327">
                  <c:v>2.6638908165625725</c:v>
                </c:pt>
                <c:pt idx="9328">
                  <c:v>2.6640444238778342</c:v>
                </c:pt>
                <c:pt idx="9329">
                  <c:v>2.6638132346136043</c:v>
                </c:pt>
                <c:pt idx="9330">
                  <c:v>2.6640444238778342</c:v>
                </c:pt>
                <c:pt idx="9331">
                  <c:v>2.6640444238778342</c:v>
                </c:pt>
                <c:pt idx="9332">
                  <c:v>2.6641981022911363</c:v>
                </c:pt>
                <c:pt idx="9333">
                  <c:v>2.6645833333333329</c:v>
                </c:pt>
                <c:pt idx="9334">
                  <c:v>2.6644297153436702</c:v>
                </c:pt>
                <c:pt idx="9335">
                  <c:v>2.664353458246588</c:v>
                </c:pt>
                <c:pt idx="9336">
                  <c:v>2.6645071726052754</c:v>
                </c:pt>
                <c:pt idx="9337">
                  <c:v>2.6642757982415546</c:v>
                </c:pt>
                <c:pt idx="9338">
                  <c:v>2.6637372802960222</c:v>
                </c:pt>
                <c:pt idx="9339">
                  <c:v>2.6637372802960222</c:v>
                </c:pt>
                <c:pt idx="9340">
                  <c:v>2.6633526011560691</c:v>
                </c:pt>
                <c:pt idx="9341">
                  <c:v>2.6638150289017339</c:v>
                </c:pt>
                <c:pt idx="9342">
                  <c:v>2.663199260286639</c:v>
                </c:pt>
                <c:pt idx="9343">
                  <c:v>2.6635839999999997</c:v>
                </c:pt>
                <c:pt idx="9344">
                  <c:v>2.6629682847896441</c:v>
                </c:pt>
                <c:pt idx="9345">
                  <c:v>2.6631213872832364</c:v>
                </c:pt>
                <c:pt idx="9346">
                  <c:v>2.6634281748785567</c:v>
                </c:pt>
                <c:pt idx="9347">
                  <c:v>2.6638132346136043</c:v>
                </c:pt>
                <c:pt idx="9348">
                  <c:v>2.6640444238778342</c:v>
                </c:pt>
                <c:pt idx="9349">
                  <c:v>2.6638908165625725</c:v>
                </c:pt>
                <c:pt idx="9350">
                  <c:v>2.6638908165625725</c:v>
                </c:pt>
                <c:pt idx="9351">
                  <c:v>2.6637372802960222</c:v>
                </c:pt>
                <c:pt idx="9352">
                  <c:v>2.6633526011560691</c:v>
                </c:pt>
                <c:pt idx="9353">
                  <c:v>2.6629682847896441</c:v>
                </c:pt>
                <c:pt idx="9354">
                  <c:v>2.6630459902935057</c:v>
                </c:pt>
                <c:pt idx="9355">
                  <c:v>2.6628148832909635</c:v>
                </c:pt>
                <c:pt idx="9356">
                  <c:v>2.663199260286639</c:v>
                </c:pt>
                <c:pt idx="9357">
                  <c:v>2.6627369394359688</c:v>
                </c:pt>
                <c:pt idx="9358">
                  <c:v>2.6627369394359688</c:v>
                </c:pt>
                <c:pt idx="9359">
                  <c:v>2.662658959537572</c:v>
                </c:pt>
                <c:pt idx="9360">
                  <c:v>2.6632747456059205</c:v>
                </c:pt>
                <c:pt idx="9361">
                  <c:v>2.6632747456059205</c:v>
                </c:pt>
                <c:pt idx="9362">
                  <c:v>2.6636594957205646</c:v>
                </c:pt>
                <c:pt idx="9363">
                  <c:v>2.6642757982415546</c:v>
                </c:pt>
                <c:pt idx="9364">
                  <c:v>2.6640444238778342</c:v>
                </c:pt>
                <c:pt idx="9365">
                  <c:v>2.6645071726052754</c:v>
                </c:pt>
                <c:pt idx="9366">
                  <c:v>2.6645071726052754</c:v>
                </c:pt>
                <c:pt idx="9367">
                  <c:v>2.6644297153436702</c:v>
                </c:pt>
                <c:pt idx="9368">
                  <c:v>2.6639666743809305</c:v>
                </c:pt>
                <c:pt idx="9369">
                  <c:v>2.6642757982415546</c:v>
                </c:pt>
                <c:pt idx="9370">
                  <c:v>2.6642757982415546</c:v>
                </c:pt>
                <c:pt idx="9371">
                  <c:v>2.6638908165625725</c:v>
                </c:pt>
                <c:pt idx="9372">
                  <c:v>2.6631213872832364</c:v>
                </c:pt>
                <c:pt idx="9373">
                  <c:v>2.6635060129509713</c:v>
                </c:pt>
                <c:pt idx="9374">
                  <c:v>2.6635060129509713</c:v>
                </c:pt>
                <c:pt idx="9375">
                  <c:v>2.6629682847896441</c:v>
                </c:pt>
                <c:pt idx="9376">
                  <c:v>2.6625837762884212</c:v>
                </c:pt>
                <c:pt idx="9377">
                  <c:v>2.6627369394359688</c:v>
                </c:pt>
                <c:pt idx="9378">
                  <c:v>2.6632747456059205</c:v>
                </c:pt>
                <c:pt idx="9379">
                  <c:v>2.6634281748785567</c:v>
                </c:pt>
                <c:pt idx="9380">
                  <c:v>2.6642757982415546</c:v>
                </c:pt>
                <c:pt idx="9381">
                  <c:v>2.6642757982415546</c:v>
                </c:pt>
                <c:pt idx="9382">
                  <c:v>2.6646609581115484</c:v>
                </c:pt>
                <c:pt idx="9383">
                  <c:v>2.6639666743809305</c:v>
                </c:pt>
                <c:pt idx="9384">
                  <c:v>2.6644297153436702</c:v>
                </c:pt>
                <c:pt idx="9385">
                  <c:v>2.6640444238778342</c:v>
                </c:pt>
                <c:pt idx="9386">
                  <c:v>2.6631970390932223</c:v>
                </c:pt>
                <c:pt idx="9387">
                  <c:v>2.6634281748785567</c:v>
                </c:pt>
                <c:pt idx="9388">
                  <c:v>2.6632747456059205</c:v>
                </c:pt>
                <c:pt idx="9389">
                  <c:v>2.6623528541714814</c:v>
                </c:pt>
                <c:pt idx="9390">
                  <c:v>2.6628148832909635</c:v>
                </c:pt>
                <c:pt idx="9391">
                  <c:v>2.6625837762884212</c:v>
                </c:pt>
                <c:pt idx="9392">
                  <c:v>2.6633526011560691</c:v>
                </c:pt>
                <c:pt idx="9393">
                  <c:v>2.6628901734104042</c:v>
                </c:pt>
                <c:pt idx="9394">
                  <c:v>2.6631213872832364</c:v>
                </c:pt>
                <c:pt idx="9395">
                  <c:v>2.6631213872832364</c:v>
                </c:pt>
                <c:pt idx="9396">
                  <c:v>2.6633526011560691</c:v>
                </c:pt>
                <c:pt idx="9397">
                  <c:v>2.6627369394359688</c:v>
                </c:pt>
                <c:pt idx="9398">
                  <c:v>2.6628901734104042</c:v>
                </c:pt>
                <c:pt idx="9399">
                  <c:v>2.6631213872832364</c:v>
                </c:pt>
                <c:pt idx="9400">
                  <c:v>2.6622746185852981</c:v>
                </c:pt>
                <c:pt idx="9401">
                  <c:v>2.6628901734104042</c:v>
                </c:pt>
                <c:pt idx="9402">
                  <c:v>2.6631213872832364</c:v>
                </c:pt>
                <c:pt idx="9403">
                  <c:v>2.6627369394359688</c:v>
                </c:pt>
                <c:pt idx="9404">
                  <c:v>2.6631213872832364</c:v>
                </c:pt>
                <c:pt idx="9405">
                  <c:v>2.6632747456059205</c:v>
                </c:pt>
                <c:pt idx="9406">
                  <c:v>2.6634281748785567</c:v>
                </c:pt>
                <c:pt idx="9407">
                  <c:v>2.6638132346136043</c:v>
                </c:pt>
                <c:pt idx="9408">
                  <c:v>2.6640444238778342</c:v>
                </c:pt>
                <c:pt idx="9409">
                  <c:v>2.6641221374045805</c:v>
                </c:pt>
                <c:pt idx="9410">
                  <c:v>2.6637372802960222</c:v>
                </c:pt>
                <c:pt idx="9411">
                  <c:v>2.6635060129509713</c:v>
                </c:pt>
                <c:pt idx="9412">
                  <c:v>2.6631213872832364</c:v>
                </c:pt>
                <c:pt idx="9413">
                  <c:v>2.6628901734104042</c:v>
                </c:pt>
                <c:pt idx="9414">
                  <c:v>2.6628901734104042</c:v>
                </c:pt>
                <c:pt idx="9415">
                  <c:v>2.6628901734104042</c:v>
                </c:pt>
                <c:pt idx="9416">
                  <c:v>2.6633526011560691</c:v>
                </c:pt>
                <c:pt idx="9417">
                  <c:v>2.6632747456059205</c:v>
                </c:pt>
                <c:pt idx="9418">
                  <c:v>2.6636594957205646</c:v>
                </c:pt>
                <c:pt idx="9419">
                  <c:v>2.663968547641073</c:v>
                </c:pt>
                <c:pt idx="9420">
                  <c:v>2.6642000000000001</c:v>
                </c:pt>
                <c:pt idx="9421">
                  <c:v>2.6635839999999997</c:v>
                </c:pt>
                <c:pt idx="9422">
                  <c:v>2.663968547641073</c:v>
                </c:pt>
                <c:pt idx="9423">
                  <c:v>2.6642000000000001</c:v>
                </c:pt>
                <c:pt idx="9424">
                  <c:v>2.6640462427745661</c:v>
                </c:pt>
                <c:pt idx="9425">
                  <c:v>2.6635839999999997</c:v>
                </c:pt>
                <c:pt idx="9426">
                  <c:v>2.6638150289017339</c:v>
                </c:pt>
                <c:pt idx="9427">
                  <c:v>2.6633526011560691</c:v>
                </c:pt>
                <c:pt idx="9428">
                  <c:v>2.6627369394359688</c:v>
                </c:pt>
                <c:pt idx="9429">
                  <c:v>2.6625057790106332</c:v>
                </c:pt>
                <c:pt idx="9430">
                  <c:v>2.6631213872832364</c:v>
                </c:pt>
                <c:pt idx="9431">
                  <c:v>2.6633526011560691</c:v>
                </c:pt>
                <c:pt idx="9432">
                  <c:v>2.6641221374045805</c:v>
                </c:pt>
                <c:pt idx="9433">
                  <c:v>2.6642757982415546</c:v>
                </c:pt>
                <c:pt idx="9434">
                  <c:v>2.6645071726052754</c:v>
                </c:pt>
                <c:pt idx="9435">
                  <c:v>2.6644297153436702</c:v>
                </c:pt>
                <c:pt idx="9436">
                  <c:v>2.6643518518518516</c:v>
                </c:pt>
                <c:pt idx="9437">
                  <c:v>2.6634281748785567</c:v>
                </c:pt>
                <c:pt idx="9438">
                  <c:v>2.6625057790106332</c:v>
                </c:pt>
                <c:pt idx="9439">
                  <c:v>2.6627369394359688</c:v>
                </c:pt>
                <c:pt idx="9440">
                  <c:v>2.6623528541714814</c:v>
                </c:pt>
                <c:pt idx="9441">
                  <c:v>2.6635839999999997</c:v>
                </c:pt>
                <c:pt idx="9442">
                  <c:v>2.6637372802960222</c:v>
                </c:pt>
                <c:pt idx="9443">
                  <c:v>2.6638908165625725</c:v>
                </c:pt>
                <c:pt idx="9444">
                  <c:v>2.6645071726052754</c:v>
                </c:pt>
                <c:pt idx="9445">
                  <c:v>2.664353458246588</c:v>
                </c:pt>
                <c:pt idx="9446">
                  <c:v>2.6645071726052754</c:v>
                </c:pt>
                <c:pt idx="9447">
                  <c:v>2.6644297153436702</c:v>
                </c:pt>
                <c:pt idx="9448">
                  <c:v>2.6635816751503931</c:v>
                </c:pt>
                <c:pt idx="9449">
                  <c:v>2.6641221374045805</c:v>
                </c:pt>
                <c:pt idx="9450">
                  <c:v>2.6642000000000001</c:v>
                </c:pt>
                <c:pt idx="9451">
                  <c:v>2.6638150289017339</c:v>
                </c:pt>
                <c:pt idx="9452">
                  <c:v>2.6633526011560691</c:v>
                </c:pt>
                <c:pt idx="9453">
                  <c:v>2.6633526011560691</c:v>
                </c:pt>
                <c:pt idx="9454">
                  <c:v>2.6637372802960222</c:v>
                </c:pt>
                <c:pt idx="9455">
                  <c:v>2.6638908165625725</c:v>
                </c:pt>
                <c:pt idx="9456">
                  <c:v>2.6636594957205646</c:v>
                </c:pt>
                <c:pt idx="9457">
                  <c:v>2.6638908165625725</c:v>
                </c:pt>
                <c:pt idx="9458">
                  <c:v>2.6638908165625725</c:v>
                </c:pt>
                <c:pt idx="9459">
                  <c:v>2.6638132346136043</c:v>
                </c:pt>
                <c:pt idx="9460">
                  <c:v>2.6636594957205646</c:v>
                </c:pt>
                <c:pt idx="9461">
                  <c:v>2.6635060129509713</c:v>
                </c:pt>
                <c:pt idx="9462">
                  <c:v>2.6638908165625725</c:v>
                </c:pt>
                <c:pt idx="9463">
                  <c:v>2.6635060129509713</c:v>
                </c:pt>
                <c:pt idx="9464">
                  <c:v>2.6633526011560691</c:v>
                </c:pt>
                <c:pt idx="9465">
                  <c:v>2.6627369394359688</c:v>
                </c:pt>
                <c:pt idx="9466">
                  <c:v>2.6627369394359688</c:v>
                </c:pt>
                <c:pt idx="9467">
                  <c:v>2.6627369394359688</c:v>
                </c:pt>
                <c:pt idx="9468">
                  <c:v>2.6629682847896441</c:v>
                </c:pt>
                <c:pt idx="9469">
                  <c:v>2.6631213872832364</c:v>
                </c:pt>
                <c:pt idx="9470">
                  <c:v>2.6635060129509713</c:v>
                </c:pt>
                <c:pt idx="9471">
                  <c:v>2.6638908165625725</c:v>
                </c:pt>
                <c:pt idx="9472">
                  <c:v>2.6641981022911363</c:v>
                </c:pt>
                <c:pt idx="9473">
                  <c:v>2.6639666743809296</c:v>
                </c:pt>
                <c:pt idx="9474">
                  <c:v>2.6641981022911354</c:v>
                </c:pt>
                <c:pt idx="9475">
                  <c:v>2.6641981022911363</c:v>
                </c:pt>
                <c:pt idx="9476">
                  <c:v>2.6638132346136043</c:v>
                </c:pt>
                <c:pt idx="9477">
                  <c:v>2.6636594957205646</c:v>
                </c:pt>
                <c:pt idx="9478">
                  <c:v>2.6637372802960222</c:v>
                </c:pt>
                <c:pt idx="9479">
                  <c:v>2.6631213872832364</c:v>
                </c:pt>
                <c:pt idx="9480">
                  <c:v>2.6627369394359688</c:v>
                </c:pt>
                <c:pt idx="9481">
                  <c:v>2.6627369394359688</c:v>
                </c:pt>
                <c:pt idx="9482">
                  <c:v>2.663199260286639</c:v>
                </c:pt>
                <c:pt idx="9483">
                  <c:v>2.6628148832909635</c:v>
                </c:pt>
                <c:pt idx="9484">
                  <c:v>2.6625837762884212</c:v>
                </c:pt>
                <c:pt idx="9485">
                  <c:v>2.6633526011560691</c:v>
                </c:pt>
                <c:pt idx="9486">
                  <c:v>2.6644310823311748</c:v>
                </c:pt>
                <c:pt idx="9487">
                  <c:v>2.6642000000000001</c:v>
                </c:pt>
                <c:pt idx="9488">
                  <c:v>2.6645847790885964</c:v>
                </c:pt>
                <c:pt idx="9489">
                  <c:v>2.6642000000000001</c:v>
                </c:pt>
                <c:pt idx="9490">
                  <c:v>2.663968547641073</c:v>
                </c:pt>
                <c:pt idx="9491">
                  <c:v>2.663968547641073</c:v>
                </c:pt>
                <c:pt idx="9492">
                  <c:v>2.6635839999999997</c:v>
                </c:pt>
                <c:pt idx="9493">
                  <c:v>2.6631213872832364</c:v>
                </c:pt>
                <c:pt idx="9494">
                  <c:v>2.662658959537572</c:v>
                </c:pt>
                <c:pt idx="9495">
                  <c:v>2.6631213872832364</c:v>
                </c:pt>
                <c:pt idx="9496">
                  <c:v>2.6627369394359688</c:v>
                </c:pt>
                <c:pt idx="9497">
                  <c:v>2.6627369394359688</c:v>
                </c:pt>
                <c:pt idx="9498">
                  <c:v>2.6629682847896441</c:v>
                </c:pt>
                <c:pt idx="9499">
                  <c:v>2.6629682847896441</c:v>
                </c:pt>
                <c:pt idx="9500">
                  <c:v>2.6633526011560691</c:v>
                </c:pt>
                <c:pt idx="9501">
                  <c:v>2.6632747456059205</c:v>
                </c:pt>
                <c:pt idx="9502">
                  <c:v>2.6634281748785567</c:v>
                </c:pt>
                <c:pt idx="9503">
                  <c:v>2.6634281748785567</c:v>
                </c:pt>
                <c:pt idx="9504">
                  <c:v>2.6636594957205646</c:v>
                </c:pt>
                <c:pt idx="9505">
                  <c:v>2.6627342123525324</c:v>
                </c:pt>
                <c:pt idx="9506">
                  <c:v>2.6637352464707247</c:v>
                </c:pt>
                <c:pt idx="9507">
                  <c:v>2.6638132346136043</c:v>
                </c:pt>
                <c:pt idx="9508">
                  <c:v>2.6636594957205646</c:v>
                </c:pt>
                <c:pt idx="9509">
                  <c:v>2.6638908165625725</c:v>
                </c:pt>
                <c:pt idx="9510">
                  <c:v>2.6645071726052754</c:v>
                </c:pt>
                <c:pt idx="9511">
                  <c:v>2.6638132346136043</c:v>
                </c:pt>
                <c:pt idx="9512">
                  <c:v>2.6638132346136043</c:v>
                </c:pt>
                <c:pt idx="9513">
                  <c:v>2.6641981022911363</c:v>
                </c:pt>
                <c:pt idx="9514">
                  <c:v>2.6639666743809305</c:v>
                </c:pt>
                <c:pt idx="9515">
                  <c:v>2.6637352464707247</c:v>
                </c:pt>
                <c:pt idx="9516">
                  <c:v>2.6635816751503931</c:v>
                </c:pt>
                <c:pt idx="9517">
                  <c:v>2.6635816751503931</c:v>
                </c:pt>
                <c:pt idx="9518">
                  <c:v>2.6627342123525333</c:v>
                </c:pt>
                <c:pt idx="9519">
                  <c:v>2.6632747456059205</c:v>
                </c:pt>
                <c:pt idx="9520">
                  <c:v>2.6632747456059205</c:v>
                </c:pt>
                <c:pt idx="9521">
                  <c:v>2.6636594957205646</c:v>
                </c:pt>
                <c:pt idx="9522">
                  <c:v>2.6640444238778342</c:v>
                </c:pt>
                <c:pt idx="9523">
                  <c:v>2.6635816751503931</c:v>
                </c:pt>
                <c:pt idx="9524">
                  <c:v>2.6635816751503931</c:v>
                </c:pt>
                <c:pt idx="9525">
                  <c:v>2.6639666743809305</c:v>
                </c:pt>
                <c:pt idx="9526">
                  <c:v>2.6645833333333329</c:v>
                </c:pt>
                <c:pt idx="9527">
                  <c:v>2.6650464814814812</c:v>
                </c:pt>
                <c:pt idx="9528">
                  <c:v>2.6641981022911363</c:v>
                </c:pt>
                <c:pt idx="9529">
                  <c:v>2.6643518518518516</c:v>
                </c:pt>
                <c:pt idx="9530">
                  <c:v>2.6638888888888883</c:v>
                </c:pt>
                <c:pt idx="9531">
                  <c:v>2.6638888888888883</c:v>
                </c:pt>
                <c:pt idx="9532">
                  <c:v>2.6635816751503931</c:v>
                </c:pt>
                <c:pt idx="9533">
                  <c:v>2.6629655331945408</c:v>
                </c:pt>
                <c:pt idx="9534">
                  <c:v>2.6631970390932223</c:v>
                </c:pt>
                <c:pt idx="9535">
                  <c:v>2.6631970390932223</c:v>
                </c:pt>
                <c:pt idx="9536">
                  <c:v>2.6623496762257166</c:v>
                </c:pt>
                <c:pt idx="9537">
                  <c:v>2.6631970390932223</c:v>
                </c:pt>
                <c:pt idx="9538">
                  <c:v>2.6631970390932223</c:v>
                </c:pt>
                <c:pt idx="9539">
                  <c:v>2.6635816751503931</c:v>
                </c:pt>
                <c:pt idx="9540">
                  <c:v>2.6633503007866728</c:v>
                </c:pt>
                <c:pt idx="9541">
                  <c:v>2.6639666743809305</c:v>
                </c:pt>
                <c:pt idx="9542">
                  <c:v>2.6638132346136043</c:v>
                </c:pt>
                <c:pt idx="9543">
                  <c:v>2.6638132346136043</c:v>
                </c:pt>
                <c:pt idx="9544">
                  <c:v>2.6635816751503931</c:v>
                </c:pt>
                <c:pt idx="9545">
                  <c:v>2.6635816751503931</c:v>
                </c:pt>
                <c:pt idx="9546">
                  <c:v>2.6629655331945408</c:v>
                </c:pt>
                <c:pt idx="9547">
                  <c:v>2.6631213872832364</c:v>
                </c:pt>
                <c:pt idx="9548">
                  <c:v>2.6628901734104042</c:v>
                </c:pt>
                <c:pt idx="9549">
                  <c:v>2.662658959537572</c:v>
                </c:pt>
                <c:pt idx="9550">
                  <c:v>2.662658959537572</c:v>
                </c:pt>
                <c:pt idx="9551">
                  <c:v>2.6630434782608692</c:v>
                </c:pt>
                <c:pt idx="9552">
                  <c:v>2.6631213872832364</c:v>
                </c:pt>
                <c:pt idx="9553">
                  <c:v>2.6625837762884212</c:v>
                </c:pt>
                <c:pt idx="9554">
                  <c:v>2.6628901734104042</c:v>
                </c:pt>
                <c:pt idx="9555">
                  <c:v>2.6624277456647394</c:v>
                </c:pt>
                <c:pt idx="9556">
                  <c:v>2.6634281748785567</c:v>
                </c:pt>
                <c:pt idx="9557">
                  <c:v>2.6631970390932223</c:v>
                </c:pt>
                <c:pt idx="9558">
                  <c:v>2.6634281748785567</c:v>
                </c:pt>
                <c:pt idx="9559">
                  <c:v>2.6627342123525333</c:v>
                </c:pt>
                <c:pt idx="9560">
                  <c:v>2.6633503007866728</c:v>
                </c:pt>
                <c:pt idx="9561">
                  <c:v>2.6635816751503931</c:v>
                </c:pt>
                <c:pt idx="9562">
                  <c:v>2.6629655331945408</c:v>
                </c:pt>
                <c:pt idx="9563">
                  <c:v>2.6631189264229524</c:v>
                </c:pt>
                <c:pt idx="9564">
                  <c:v>2.6628875520592317</c:v>
                </c:pt>
                <c:pt idx="9565">
                  <c:v>2.6629655331945408</c:v>
                </c:pt>
                <c:pt idx="9566">
                  <c:v>2.6627342123525333</c:v>
                </c:pt>
                <c:pt idx="9567">
                  <c:v>2.6633503007866728</c:v>
                </c:pt>
                <c:pt idx="9568">
                  <c:v>2.6627342123525333</c:v>
                </c:pt>
                <c:pt idx="9569">
                  <c:v>2.6631189264229524</c:v>
                </c:pt>
                <c:pt idx="9570">
                  <c:v>2.6631970390932223</c:v>
                </c:pt>
                <c:pt idx="9571">
                  <c:v>2.6636594957205646</c:v>
                </c:pt>
                <c:pt idx="9572">
                  <c:v>2.6640444238778342</c:v>
                </c:pt>
                <c:pt idx="9573">
                  <c:v>2.6638132346136043</c:v>
                </c:pt>
                <c:pt idx="9574">
                  <c:v>2.6641981022911363</c:v>
                </c:pt>
                <c:pt idx="9575">
                  <c:v>2.6643518518518516</c:v>
                </c:pt>
                <c:pt idx="9576">
                  <c:v>2.6643518518518516</c:v>
                </c:pt>
                <c:pt idx="9577">
                  <c:v>2.6643518518518516</c:v>
                </c:pt>
                <c:pt idx="9578">
                  <c:v>2.6644297153436702</c:v>
                </c:pt>
                <c:pt idx="9579">
                  <c:v>2.6639666743809305</c:v>
                </c:pt>
                <c:pt idx="9580">
                  <c:v>2.6638888888888883</c:v>
                </c:pt>
                <c:pt idx="9581">
                  <c:v>2.6636574074074071</c:v>
                </c:pt>
                <c:pt idx="9582">
                  <c:v>2.6634257407407405</c:v>
                </c:pt>
                <c:pt idx="9583">
                  <c:v>2.6632723906503122</c:v>
                </c:pt>
                <c:pt idx="9584">
                  <c:v>2.6636574074074071</c:v>
                </c:pt>
                <c:pt idx="9585">
                  <c:v>2.6643518518518516</c:v>
                </c:pt>
                <c:pt idx="9586">
                  <c:v>2.6645833333333329</c:v>
                </c:pt>
                <c:pt idx="9587">
                  <c:v>2.6643518518518516</c:v>
                </c:pt>
                <c:pt idx="9588">
                  <c:v>2.6643518518518516</c:v>
                </c:pt>
                <c:pt idx="9589">
                  <c:v>2.664274137531836</c:v>
                </c:pt>
                <c:pt idx="9590">
                  <c:v>2.6638110673767073</c:v>
                </c:pt>
                <c:pt idx="9591">
                  <c:v>2.6636574074074071</c:v>
                </c:pt>
                <c:pt idx="9592">
                  <c:v>2.6636574074074071</c:v>
                </c:pt>
                <c:pt idx="9593">
                  <c:v>2.6631944444444442</c:v>
                </c:pt>
                <c:pt idx="9594">
                  <c:v>2.6632723906503122</c:v>
                </c:pt>
                <c:pt idx="9595">
                  <c:v>2.6633503007866728</c:v>
                </c:pt>
                <c:pt idx="9596">
                  <c:v>2.6625811285846437</c:v>
                </c:pt>
                <c:pt idx="9597">
                  <c:v>2.6634281748785567</c:v>
                </c:pt>
                <c:pt idx="9598">
                  <c:v>2.6633503007866728</c:v>
                </c:pt>
                <c:pt idx="9599">
                  <c:v>2.6631189264229524</c:v>
                </c:pt>
                <c:pt idx="9600">
                  <c:v>2.6633503007866728</c:v>
                </c:pt>
                <c:pt idx="9601">
                  <c:v>2.6635038185605184</c:v>
                </c:pt>
                <c:pt idx="9602">
                  <c:v>2.6635038185605184</c:v>
                </c:pt>
                <c:pt idx="9603">
                  <c:v>2.6635038185605184</c:v>
                </c:pt>
                <c:pt idx="9604">
                  <c:v>2.6632723906503122</c:v>
                </c:pt>
                <c:pt idx="9605">
                  <c:v>2.6630409627401064</c:v>
                </c:pt>
                <c:pt idx="9606">
                  <c:v>2.6634257407407405</c:v>
                </c:pt>
                <c:pt idx="9607">
                  <c:v>2.6640424172262098</c:v>
                </c:pt>
                <c:pt idx="9608">
                  <c:v>2.6638888888888883</c:v>
                </c:pt>
                <c:pt idx="9609">
                  <c:v>2.664274137531836</c:v>
                </c:pt>
                <c:pt idx="9610">
                  <c:v>2.6646593793422881</c:v>
                </c:pt>
                <c:pt idx="9611">
                  <c:v>2.6646593793422881</c:v>
                </c:pt>
                <c:pt idx="9612">
                  <c:v>2.664274137531836</c:v>
                </c:pt>
                <c:pt idx="9613">
                  <c:v>2.6635038185605184</c:v>
                </c:pt>
                <c:pt idx="9614">
                  <c:v>2.6631189264229524</c:v>
                </c:pt>
                <c:pt idx="9615">
                  <c:v>2.6633503007866728</c:v>
                </c:pt>
                <c:pt idx="9616">
                  <c:v>2.6633503007866728</c:v>
                </c:pt>
                <c:pt idx="9617">
                  <c:v>2.6629655331945408</c:v>
                </c:pt>
                <c:pt idx="9618">
                  <c:v>2.6631970390932223</c:v>
                </c:pt>
                <c:pt idx="9619">
                  <c:v>2.6631970390932223</c:v>
                </c:pt>
                <c:pt idx="9620">
                  <c:v>2.6633503007866728</c:v>
                </c:pt>
                <c:pt idx="9621">
                  <c:v>2.6632723906503122</c:v>
                </c:pt>
                <c:pt idx="9622">
                  <c:v>2.6637352464707247</c:v>
                </c:pt>
                <c:pt idx="9623">
                  <c:v>2.6633503007866728</c:v>
                </c:pt>
                <c:pt idx="9624">
                  <c:v>2.6631189264229524</c:v>
                </c:pt>
                <c:pt idx="9625">
                  <c:v>2.66412037037037</c:v>
                </c:pt>
                <c:pt idx="9626">
                  <c:v>2.664274137531836</c:v>
                </c:pt>
                <c:pt idx="9627">
                  <c:v>2.6641963872163039</c:v>
                </c:pt>
                <c:pt idx="9628">
                  <c:v>2.6643502432244612</c:v>
                </c:pt>
                <c:pt idx="9629">
                  <c:v>2.6641963872163039</c:v>
                </c:pt>
                <c:pt idx="9630">
                  <c:v>2.664581885568682</c:v>
                </c:pt>
                <c:pt idx="9631">
                  <c:v>2.6641186008802409</c:v>
                </c:pt>
                <c:pt idx="9632">
                  <c:v>2.664504170528267</c:v>
                </c:pt>
                <c:pt idx="9633">
                  <c:v>2.6646581691772888</c:v>
                </c:pt>
                <c:pt idx="9634">
                  <c:v>2.6647358665430954</c:v>
                </c:pt>
                <c:pt idx="9635">
                  <c:v>2.6641186008802409</c:v>
                </c:pt>
                <c:pt idx="9636">
                  <c:v>2.6641186008802409</c:v>
                </c:pt>
                <c:pt idx="9637">
                  <c:v>2.6635016211208895</c:v>
                </c:pt>
                <c:pt idx="9638">
                  <c:v>2.6632700324224179</c:v>
                </c:pt>
                <c:pt idx="9639">
                  <c:v>2.663347997221579</c:v>
                </c:pt>
                <c:pt idx="9640">
                  <c:v>2.6624999999999996</c:v>
                </c:pt>
                <c:pt idx="9641">
                  <c:v>2.6629629629629625</c:v>
                </c:pt>
                <c:pt idx="9642">
                  <c:v>2.6634257407407405</c:v>
                </c:pt>
                <c:pt idx="9643">
                  <c:v>2.6628875520592317</c:v>
                </c:pt>
                <c:pt idx="9644">
                  <c:v>2.6628875520592317</c:v>
                </c:pt>
                <c:pt idx="9645">
                  <c:v>2.6636574074074071</c:v>
                </c:pt>
                <c:pt idx="9646">
                  <c:v>2.6641963872163039</c:v>
                </c:pt>
                <c:pt idx="9647">
                  <c:v>2.6644279759147755</c:v>
                </c:pt>
                <c:pt idx="9648">
                  <c:v>2.6646593793422881</c:v>
                </c:pt>
                <c:pt idx="9649">
                  <c:v>2.6644279759147755</c:v>
                </c:pt>
                <c:pt idx="9650">
                  <c:v>2.6644279759147755</c:v>
                </c:pt>
                <c:pt idx="9651">
                  <c:v>2.6646593793422881</c:v>
                </c:pt>
                <c:pt idx="9652">
                  <c:v>2.6640424172262098</c:v>
                </c:pt>
                <c:pt idx="9653">
                  <c:v>2.6638110673767073</c:v>
                </c:pt>
                <c:pt idx="9654">
                  <c:v>2.66412037037037</c:v>
                </c:pt>
                <c:pt idx="9655">
                  <c:v>2.6635038185605184</c:v>
                </c:pt>
                <c:pt idx="9656">
                  <c:v>2.6630409627401064</c:v>
                </c:pt>
                <c:pt idx="9657">
                  <c:v>2.6631189264229524</c:v>
                </c:pt>
                <c:pt idx="9658">
                  <c:v>2.6623496762257166</c:v>
                </c:pt>
                <c:pt idx="9659">
                  <c:v>2.6625028915105253</c:v>
                </c:pt>
                <c:pt idx="9660">
                  <c:v>2.6631189264229524</c:v>
                </c:pt>
                <c:pt idx="9661">
                  <c:v>2.6623496762257166</c:v>
                </c:pt>
                <c:pt idx="9662">
                  <c:v>2.6625811285846437</c:v>
                </c:pt>
                <c:pt idx="9663">
                  <c:v>2.6627342123525333</c:v>
                </c:pt>
                <c:pt idx="9664">
                  <c:v>2.6633503007866728</c:v>
                </c:pt>
                <c:pt idx="9665">
                  <c:v>2.6635038185605184</c:v>
                </c:pt>
                <c:pt idx="9666">
                  <c:v>2.6635038185605184</c:v>
                </c:pt>
                <c:pt idx="9667">
                  <c:v>2.6631189264229524</c:v>
                </c:pt>
                <c:pt idx="9668">
                  <c:v>2.6637352464707247</c:v>
                </c:pt>
                <c:pt idx="9669">
                  <c:v>2.6635038185605184</c:v>
                </c:pt>
                <c:pt idx="9670">
                  <c:v>2.6635038185605184</c:v>
                </c:pt>
                <c:pt idx="9671">
                  <c:v>2.6633503007866728</c:v>
                </c:pt>
                <c:pt idx="9672">
                  <c:v>2.6631970390932223</c:v>
                </c:pt>
                <c:pt idx="9673">
                  <c:v>2.6625811285846437</c:v>
                </c:pt>
                <c:pt idx="9674">
                  <c:v>2.6625028915105253</c:v>
                </c:pt>
                <c:pt idx="9675">
                  <c:v>2.6625811285846437</c:v>
                </c:pt>
                <c:pt idx="9676">
                  <c:v>2.6628122109158188</c:v>
                </c:pt>
                <c:pt idx="9677">
                  <c:v>2.662658959537572</c:v>
                </c:pt>
                <c:pt idx="9678">
                  <c:v>2.662658959537572</c:v>
                </c:pt>
                <c:pt idx="9679">
                  <c:v>2.6625811285846437</c:v>
                </c:pt>
                <c:pt idx="9680">
                  <c:v>2.6629655331945408</c:v>
                </c:pt>
                <c:pt idx="9681">
                  <c:v>2.6629655331945408</c:v>
                </c:pt>
                <c:pt idx="9682">
                  <c:v>2.6629655331945408</c:v>
                </c:pt>
                <c:pt idx="9683">
                  <c:v>2.6635816751503931</c:v>
                </c:pt>
                <c:pt idx="9684">
                  <c:v>2.6639666743809305</c:v>
                </c:pt>
                <c:pt idx="9685">
                  <c:v>2.6637352464707247</c:v>
                </c:pt>
                <c:pt idx="9686">
                  <c:v>2.6635816751503931</c:v>
                </c:pt>
                <c:pt idx="9687">
                  <c:v>2.6635816751503931</c:v>
                </c:pt>
                <c:pt idx="9688">
                  <c:v>2.6631970390932223</c:v>
                </c:pt>
                <c:pt idx="9689">
                  <c:v>2.6631970390932223</c:v>
                </c:pt>
                <c:pt idx="9690">
                  <c:v>2.6629655331945408</c:v>
                </c:pt>
                <c:pt idx="9691">
                  <c:v>2.6634281748785567</c:v>
                </c:pt>
                <c:pt idx="9692">
                  <c:v>2.6627342123525333</c:v>
                </c:pt>
                <c:pt idx="9693">
                  <c:v>2.6627342123525333</c:v>
                </c:pt>
                <c:pt idx="9694">
                  <c:v>2.6627342123525333</c:v>
                </c:pt>
                <c:pt idx="9695">
                  <c:v>2.6629655331945408</c:v>
                </c:pt>
                <c:pt idx="9696">
                  <c:v>2.6631189264229524</c:v>
                </c:pt>
                <c:pt idx="9697">
                  <c:v>2.6636574074074071</c:v>
                </c:pt>
                <c:pt idx="9698">
                  <c:v>2.6631944444444442</c:v>
                </c:pt>
                <c:pt idx="9699">
                  <c:v>2.6635795322991433</c:v>
                </c:pt>
                <c:pt idx="9700">
                  <c:v>2.6631164621440147</c:v>
                </c:pt>
                <c:pt idx="9701">
                  <c:v>2.6635795322991433</c:v>
                </c:pt>
                <c:pt idx="9702">
                  <c:v>2.6638110673767073</c:v>
                </c:pt>
                <c:pt idx="9703">
                  <c:v>2.6634257407407405</c:v>
                </c:pt>
                <c:pt idx="9704">
                  <c:v>2.6638110673767073</c:v>
                </c:pt>
                <c:pt idx="9705">
                  <c:v>2.6641186008802409</c:v>
                </c:pt>
                <c:pt idx="9706">
                  <c:v>2.6636551308779244</c:v>
                </c:pt>
                <c:pt idx="9707">
                  <c:v>2.6642722891566266</c:v>
                </c:pt>
                <c:pt idx="9708">
                  <c:v>2.6642722891566266</c:v>
                </c:pt>
                <c:pt idx="9709">
                  <c:v>2.6638869585360201</c:v>
                </c:pt>
                <c:pt idx="9710">
                  <c:v>2.6638869585360201</c:v>
                </c:pt>
                <c:pt idx="9711">
                  <c:v>2.6639647985178327</c:v>
                </c:pt>
                <c:pt idx="9712">
                  <c:v>2.6634257407407405</c:v>
                </c:pt>
                <c:pt idx="9713">
                  <c:v>2.6635038185605184</c:v>
                </c:pt>
                <c:pt idx="9714">
                  <c:v>2.6632723906503122</c:v>
                </c:pt>
                <c:pt idx="9715">
                  <c:v>2.6626561776955109</c:v>
                </c:pt>
                <c:pt idx="9716">
                  <c:v>2.6627342123525333</c:v>
                </c:pt>
                <c:pt idx="9717">
                  <c:v>2.6637352464707247</c:v>
                </c:pt>
                <c:pt idx="9718">
                  <c:v>2.66412037037037</c:v>
                </c:pt>
                <c:pt idx="9719">
                  <c:v>2.6646593793422881</c:v>
                </c:pt>
                <c:pt idx="9720">
                  <c:v>2.6643502432244612</c:v>
                </c:pt>
                <c:pt idx="9721">
                  <c:v>2.664581885568682</c:v>
                </c:pt>
                <c:pt idx="9722">
                  <c:v>2.6647358665430954</c:v>
                </c:pt>
                <c:pt idx="9723">
                  <c:v>2.6639647985178327</c:v>
                </c:pt>
                <c:pt idx="9724">
                  <c:v>2.6638110673767073</c:v>
                </c:pt>
                <c:pt idx="9725">
                  <c:v>2.6638888888888883</c:v>
                </c:pt>
                <c:pt idx="9726">
                  <c:v>2.6637352464707247</c:v>
                </c:pt>
                <c:pt idx="9727">
                  <c:v>2.6632723906503122</c:v>
                </c:pt>
                <c:pt idx="9728">
                  <c:v>2.6632723906503122</c:v>
                </c:pt>
                <c:pt idx="9729">
                  <c:v>2.6628093496875724</c:v>
                </c:pt>
                <c:pt idx="9730">
                  <c:v>2.6634257407407405</c:v>
                </c:pt>
                <c:pt idx="9731">
                  <c:v>2.6640424172262098</c:v>
                </c:pt>
                <c:pt idx="9732">
                  <c:v>2.6638110673767073</c:v>
                </c:pt>
                <c:pt idx="9733">
                  <c:v>2.6648135279129024</c:v>
                </c:pt>
                <c:pt idx="9734">
                  <c:v>2.664581885568682</c:v>
                </c:pt>
                <c:pt idx="9735">
                  <c:v>2.6649675625579237</c:v>
                </c:pt>
                <c:pt idx="9736">
                  <c:v>2.664581885568682</c:v>
                </c:pt>
                <c:pt idx="9737">
                  <c:v>2.6638110673767073</c:v>
                </c:pt>
                <c:pt idx="9738">
                  <c:v>2.6635795322991433</c:v>
                </c:pt>
                <c:pt idx="9739">
                  <c:v>2.663347997221579</c:v>
                </c:pt>
                <c:pt idx="9740">
                  <c:v>2.6626561776955109</c:v>
                </c:pt>
                <c:pt idx="9741">
                  <c:v>2.6631189264229524</c:v>
                </c:pt>
                <c:pt idx="9742">
                  <c:v>2.6632723906503122</c:v>
                </c:pt>
                <c:pt idx="9743">
                  <c:v>2.6628875520592317</c:v>
                </c:pt>
                <c:pt idx="9744">
                  <c:v>2.6630409627401064</c:v>
                </c:pt>
                <c:pt idx="9745">
                  <c:v>2.6638888888888883</c:v>
                </c:pt>
                <c:pt idx="9746">
                  <c:v>2.6635038185605184</c:v>
                </c:pt>
                <c:pt idx="9747">
                  <c:v>2.66412037037037</c:v>
                </c:pt>
                <c:pt idx="9748">
                  <c:v>2.6638110673767073</c:v>
                </c:pt>
                <c:pt idx="9749">
                  <c:v>2.6640424172262098</c:v>
                </c:pt>
                <c:pt idx="9750">
                  <c:v>2.6644279759147755</c:v>
                </c:pt>
                <c:pt idx="9751">
                  <c:v>2.664581885568682</c:v>
                </c:pt>
                <c:pt idx="9752">
                  <c:v>2.6641963872163039</c:v>
                </c:pt>
                <c:pt idx="9753">
                  <c:v>2.6640424172262098</c:v>
                </c:pt>
                <c:pt idx="9754">
                  <c:v>2.6630409627401064</c:v>
                </c:pt>
                <c:pt idx="9755">
                  <c:v>2.6631189264229524</c:v>
                </c:pt>
                <c:pt idx="9756">
                  <c:v>2.6631970390932223</c:v>
                </c:pt>
                <c:pt idx="9757">
                  <c:v>2.6633503007866728</c:v>
                </c:pt>
                <c:pt idx="9758">
                  <c:v>2.6633503007866728</c:v>
                </c:pt>
                <c:pt idx="9759">
                  <c:v>2.6637352464707247</c:v>
                </c:pt>
                <c:pt idx="9760">
                  <c:v>2.6645056726094003</c:v>
                </c:pt>
                <c:pt idx="9761">
                  <c:v>2.6638888888888883</c:v>
                </c:pt>
                <c:pt idx="9762">
                  <c:v>2.66412037037037</c:v>
                </c:pt>
                <c:pt idx="9763">
                  <c:v>2.6643518518518516</c:v>
                </c:pt>
                <c:pt idx="9764">
                  <c:v>2.6635816751503931</c:v>
                </c:pt>
                <c:pt idx="9765">
                  <c:v>2.6625811285846437</c:v>
                </c:pt>
                <c:pt idx="9766">
                  <c:v>2.6627342123525333</c:v>
                </c:pt>
                <c:pt idx="9767">
                  <c:v>2.6631189264229524</c:v>
                </c:pt>
                <c:pt idx="9768">
                  <c:v>2.664274137531836</c:v>
                </c:pt>
                <c:pt idx="9769">
                  <c:v>2.6644279759147755</c:v>
                </c:pt>
                <c:pt idx="9770">
                  <c:v>2.6646593793422881</c:v>
                </c:pt>
                <c:pt idx="9771">
                  <c:v>2.6638888888888883</c:v>
                </c:pt>
                <c:pt idx="9772">
                  <c:v>2.6634257407407405</c:v>
                </c:pt>
                <c:pt idx="9773">
                  <c:v>2.6630409627401064</c:v>
                </c:pt>
                <c:pt idx="9774">
                  <c:v>2.6626561776955109</c:v>
                </c:pt>
                <c:pt idx="9775">
                  <c:v>2.6630409627401064</c:v>
                </c:pt>
                <c:pt idx="9776">
                  <c:v>2.6636574074074071</c:v>
                </c:pt>
                <c:pt idx="9777">
                  <c:v>2.6638888888888883</c:v>
                </c:pt>
                <c:pt idx="9778">
                  <c:v>2.6641963872163039</c:v>
                </c:pt>
                <c:pt idx="9779">
                  <c:v>2.6646593793422881</c:v>
                </c:pt>
                <c:pt idx="9780">
                  <c:v>2.6643518518518516</c:v>
                </c:pt>
                <c:pt idx="9781">
                  <c:v>2.664274137531836</c:v>
                </c:pt>
                <c:pt idx="9782">
                  <c:v>2.6640424172262098</c:v>
                </c:pt>
                <c:pt idx="9783">
                  <c:v>2.6644279759147755</c:v>
                </c:pt>
                <c:pt idx="9784">
                  <c:v>2.6644279759147755</c:v>
                </c:pt>
                <c:pt idx="9785">
                  <c:v>2.6640424172262098</c:v>
                </c:pt>
                <c:pt idx="9786">
                  <c:v>2.6646593793422881</c:v>
                </c:pt>
                <c:pt idx="9787">
                  <c:v>2.6641963872163039</c:v>
                </c:pt>
                <c:pt idx="9788">
                  <c:v>2.664581885568682</c:v>
                </c:pt>
                <c:pt idx="9789">
                  <c:v>2.6643502432244612</c:v>
                </c:pt>
                <c:pt idx="9790">
                  <c:v>2.6639647985178327</c:v>
                </c:pt>
                <c:pt idx="9791">
                  <c:v>2.6639647985178327</c:v>
                </c:pt>
                <c:pt idx="9792">
                  <c:v>2.6638110673767073</c:v>
                </c:pt>
                <c:pt idx="9793">
                  <c:v>2.6630409627401064</c:v>
                </c:pt>
                <c:pt idx="9794">
                  <c:v>2.6628093496875724</c:v>
                </c:pt>
                <c:pt idx="9795">
                  <c:v>2.6628875520592317</c:v>
                </c:pt>
                <c:pt idx="9796">
                  <c:v>2.6631189264229524</c:v>
                </c:pt>
                <c:pt idx="9797">
                  <c:v>2.6636574074074071</c:v>
                </c:pt>
                <c:pt idx="9798">
                  <c:v>2.6645056726094003</c:v>
                </c:pt>
                <c:pt idx="9799">
                  <c:v>2.664274137531836</c:v>
                </c:pt>
                <c:pt idx="9800">
                  <c:v>2.66412037037037</c:v>
                </c:pt>
                <c:pt idx="9801">
                  <c:v>2.6635816751503931</c:v>
                </c:pt>
                <c:pt idx="9802">
                  <c:v>2.6635038185605184</c:v>
                </c:pt>
                <c:pt idx="9803">
                  <c:v>2.6635038185605184</c:v>
                </c:pt>
                <c:pt idx="9804">
                  <c:v>2.6628875520592317</c:v>
                </c:pt>
                <c:pt idx="9805">
                  <c:v>2.6626561776955109</c:v>
                </c:pt>
                <c:pt idx="9806">
                  <c:v>2.6632723906503122</c:v>
                </c:pt>
                <c:pt idx="9807">
                  <c:v>2.6632723906503122</c:v>
                </c:pt>
                <c:pt idx="9808">
                  <c:v>2.6632723906503122</c:v>
                </c:pt>
                <c:pt idx="9809">
                  <c:v>2.6638888888888883</c:v>
                </c:pt>
                <c:pt idx="9810">
                  <c:v>2.6643518518518516</c:v>
                </c:pt>
                <c:pt idx="9811">
                  <c:v>2.6641981022911363</c:v>
                </c:pt>
                <c:pt idx="9812">
                  <c:v>2.6644297153436702</c:v>
                </c:pt>
                <c:pt idx="9813">
                  <c:v>2.6648923860217542</c:v>
                </c:pt>
                <c:pt idx="9814">
                  <c:v>2.6642757982415546</c:v>
                </c:pt>
                <c:pt idx="9815">
                  <c:v>2.6648148148148145</c:v>
                </c:pt>
                <c:pt idx="9816">
                  <c:v>2.6645833333333329</c:v>
                </c:pt>
                <c:pt idx="9817">
                  <c:v>2.6645833333333329</c:v>
                </c:pt>
                <c:pt idx="9818">
                  <c:v>2.66412037037037</c:v>
                </c:pt>
                <c:pt idx="9819">
                  <c:v>2.664274137531836</c:v>
                </c:pt>
                <c:pt idx="9820">
                  <c:v>2.6640424172262098</c:v>
                </c:pt>
                <c:pt idx="9821">
                  <c:v>2.6640424172262098</c:v>
                </c:pt>
                <c:pt idx="9822">
                  <c:v>2.6640424172262098</c:v>
                </c:pt>
                <c:pt idx="9823">
                  <c:v>2.6638888888888883</c:v>
                </c:pt>
                <c:pt idx="9824">
                  <c:v>2.6637352464707247</c:v>
                </c:pt>
                <c:pt idx="9825">
                  <c:v>2.6635816751503931</c:v>
                </c:pt>
                <c:pt idx="9826">
                  <c:v>2.6633503007866728</c:v>
                </c:pt>
                <c:pt idx="9827">
                  <c:v>2.6627342123525333</c:v>
                </c:pt>
                <c:pt idx="9828">
                  <c:v>2.6628122109158188</c:v>
                </c:pt>
                <c:pt idx="9829">
                  <c:v>2.6625811285846437</c:v>
                </c:pt>
                <c:pt idx="9830">
                  <c:v>2.6628122109158188</c:v>
                </c:pt>
                <c:pt idx="9831">
                  <c:v>2.6631970390932223</c:v>
                </c:pt>
                <c:pt idx="9832">
                  <c:v>2.6629655331945408</c:v>
                </c:pt>
                <c:pt idx="9833">
                  <c:v>2.6633503007866728</c:v>
                </c:pt>
                <c:pt idx="9834">
                  <c:v>2.6638132346136043</c:v>
                </c:pt>
                <c:pt idx="9835">
                  <c:v>2.6638908165625725</c:v>
                </c:pt>
                <c:pt idx="9836">
                  <c:v>2.6632747456059205</c:v>
                </c:pt>
                <c:pt idx="9837">
                  <c:v>2.6638908165625725</c:v>
                </c:pt>
                <c:pt idx="9838">
                  <c:v>2.6635060129509713</c:v>
                </c:pt>
                <c:pt idx="9839">
                  <c:v>2.6630434782608692</c:v>
                </c:pt>
                <c:pt idx="9840">
                  <c:v>2.6632747456059205</c:v>
                </c:pt>
                <c:pt idx="9841">
                  <c:v>2.6632747456059205</c:v>
                </c:pt>
                <c:pt idx="9842">
                  <c:v>2.6628122109158188</c:v>
                </c:pt>
                <c:pt idx="9843">
                  <c:v>2.6630434782608692</c:v>
                </c:pt>
                <c:pt idx="9844">
                  <c:v>2.6632747456059205</c:v>
                </c:pt>
                <c:pt idx="9845">
                  <c:v>2.6636594957205646</c:v>
                </c:pt>
                <c:pt idx="9846">
                  <c:v>2.6638132346136043</c:v>
                </c:pt>
                <c:pt idx="9847">
                  <c:v>2.6643518518518516</c:v>
                </c:pt>
                <c:pt idx="9848">
                  <c:v>2.6645056726094003</c:v>
                </c:pt>
                <c:pt idx="9849">
                  <c:v>2.664274137531836</c:v>
                </c:pt>
                <c:pt idx="9850">
                  <c:v>2.6647372076869642</c:v>
                </c:pt>
                <c:pt idx="9851">
                  <c:v>2.6645056726094003</c:v>
                </c:pt>
                <c:pt idx="9852">
                  <c:v>2.6638888888888883</c:v>
                </c:pt>
                <c:pt idx="9853">
                  <c:v>2.6638888888888883</c:v>
                </c:pt>
                <c:pt idx="9854">
                  <c:v>2.6633503007866728</c:v>
                </c:pt>
                <c:pt idx="9855">
                  <c:v>2.6637352464707247</c:v>
                </c:pt>
                <c:pt idx="9856">
                  <c:v>2.6631189264229524</c:v>
                </c:pt>
                <c:pt idx="9857">
                  <c:v>2.6637352464707247</c:v>
                </c:pt>
                <c:pt idx="9858">
                  <c:v>2.6635038185605184</c:v>
                </c:pt>
                <c:pt idx="9859">
                  <c:v>2.6637352464707247</c:v>
                </c:pt>
                <c:pt idx="9860">
                  <c:v>2.6628875520592317</c:v>
                </c:pt>
                <c:pt idx="9861">
                  <c:v>2.6637352464707247</c:v>
                </c:pt>
                <c:pt idx="9862">
                  <c:v>2.6633503007866728</c:v>
                </c:pt>
                <c:pt idx="9863">
                  <c:v>2.6634281748785567</c:v>
                </c:pt>
                <c:pt idx="9864">
                  <c:v>2.6631970390932223</c:v>
                </c:pt>
                <c:pt idx="9865">
                  <c:v>2.6629655331945408</c:v>
                </c:pt>
                <c:pt idx="9866">
                  <c:v>2.6627342123525333</c:v>
                </c:pt>
                <c:pt idx="9867">
                  <c:v>2.6631970390932223</c:v>
                </c:pt>
                <c:pt idx="9868">
                  <c:v>2.6638132346136043</c:v>
                </c:pt>
                <c:pt idx="9869">
                  <c:v>2.6635816751503931</c:v>
                </c:pt>
                <c:pt idx="9870">
                  <c:v>2.6633503007866728</c:v>
                </c:pt>
                <c:pt idx="9871">
                  <c:v>2.6639666743809305</c:v>
                </c:pt>
                <c:pt idx="9872">
                  <c:v>2.6639666743809305</c:v>
                </c:pt>
                <c:pt idx="9873">
                  <c:v>2.6639666743809305</c:v>
                </c:pt>
                <c:pt idx="9874">
                  <c:v>2.6638132346136043</c:v>
                </c:pt>
                <c:pt idx="9875">
                  <c:v>2.6636594957205646</c:v>
                </c:pt>
                <c:pt idx="9876">
                  <c:v>2.6638132346136043</c:v>
                </c:pt>
                <c:pt idx="9877">
                  <c:v>2.6636594957205646</c:v>
                </c:pt>
                <c:pt idx="9878">
                  <c:v>2.6634281748785567</c:v>
                </c:pt>
                <c:pt idx="9879">
                  <c:v>2.6638132346136043</c:v>
                </c:pt>
                <c:pt idx="9880">
                  <c:v>2.6638132346136043</c:v>
                </c:pt>
                <c:pt idx="9881">
                  <c:v>2.6638132346136043</c:v>
                </c:pt>
                <c:pt idx="9882">
                  <c:v>2.6641981022911363</c:v>
                </c:pt>
                <c:pt idx="9883">
                  <c:v>2.66412037037037</c:v>
                </c:pt>
                <c:pt idx="9884">
                  <c:v>2.6638888888888883</c:v>
                </c:pt>
                <c:pt idx="9885">
                  <c:v>2.6644279759147755</c:v>
                </c:pt>
                <c:pt idx="9886">
                  <c:v>2.6648135279129024</c:v>
                </c:pt>
                <c:pt idx="9887">
                  <c:v>2.6644279759147755</c:v>
                </c:pt>
                <c:pt idx="9888">
                  <c:v>2.6644279759147755</c:v>
                </c:pt>
                <c:pt idx="9889">
                  <c:v>2.6646593793422881</c:v>
                </c:pt>
                <c:pt idx="9890">
                  <c:v>2.664274137531836</c:v>
                </c:pt>
                <c:pt idx="9891">
                  <c:v>2.6640424172262098</c:v>
                </c:pt>
                <c:pt idx="9892">
                  <c:v>2.6641963872163039</c:v>
                </c:pt>
                <c:pt idx="9893">
                  <c:v>2.6638110673767073</c:v>
                </c:pt>
                <c:pt idx="9894">
                  <c:v>2.6630409627401064</c:v>
                </c:pt>
                <c:pt idx="9895">
                  <c:v>2.6628875520592317</c:v>
                </c:pt>
                <c:pt idx="9896">
                  <c:v>2.6631189264229524</c:v>
                </c:pt>
                <c:pt idx="9897">
                  <c:v>2.6631189264229524</c:v>
                </c:pt>
                <c:pt idx="9898">
                  <c:v>2.6633503007866728</c:v>
                </c:pt>
                <c:pt idx="9899">
                  <c:v>2.6627342123525333</c:v>
                </c:pt>
                <c:pt idx="9900">
                  <c:v>2.6633503007866728</c:v>
                </c:pt>
                <c:pt idx="9901">
                  <c:v>2.6628875520592317</c:v>
                </c:pt>
                <c:pt idx="9902">
                  <c:v>2.6628875520592317</c:v>
                </c:pt>
                <c:pt idx="9903">
                  <c:v>2.6631189264229524</c:v>
                </c:pt>
                <c:pt idx="9904">
                  <c:v>2.6628875520592317</c:v>
                </c:pt>
                <c:pt idx="9905">
                  <c:v>2.6628875520592317</c:v>
                </c:pt>
                <c:pt idx="9906">
                  <c:v>2.6631189264229524</c:v>
                </c:pt>
                <c:pt idx="9907">
                  <c:v>2.6628875520592317</c:v>
                </c:pt>
                <c:pt idx="9908">
                  <c:v>2.6635038185605184</c:v>
                </c:pt>
                <c:pt idx="9909">
                  <c:v>2.6631970390932223</c:v>
                </c:pt>
                <c:pt idx="9910">
                  <c:v>2.6633503007866728</c:v>
                </c:pt>
                <c:pt idx="9911">
                  <c:v>2.6635038185605184</c:v>
                </c:pt>
                <c:pt idx="9912">
                  <c:v>2.66412037037037</c:v>
                </c:pt>
                <c:pt idx="9913">
                  <c:v>2.6638888888888883</c:v>
                </c:pt>
                <c:pt idx="9914">
                  <c:v>2.6645056726094003</c:v>
                </c:pt>
                <c:pt idx="9915">
                  <c:v>2.6643518518518516</c:v>
                </c:pt>
                <c:pt idx="9916">
                  <c:v>2.6639666743809305</c:v>
                </c:pt>
                <c:pt idx="9917">
                  <c:v>2.6637352464707247</c:v>
                </c:pt>
                <c:pt idx="9918">
                  <c:v>2.6632723906503122</c:v>
                </c:pt>
                <c:pt idx="9919">
                  <c:v>2.6635038185605184</c:v>
                </c:pt>
                <c:pt idx="9920">
                  <c:v>2.6635038185605184</c:v>
                </c:pt>
                <c:pt idx="9921">
                  <c:v>2.6635038185605184</c:v>
                </c:pt>
                <c:pt idx="9922">
                  <c:v>2.6633503007866728</c:v>
                </c:pt>
                <c:pt idx="9923">
                  <c:v>2.6629655331945408</c:v>
                </c:pt>
                <c:pt idx="9924">
                  <c:v>2.6639666743809305</c:v>
                </c:pt>
                <c:pt idx="9925">
                  <c:v>2.6639666743809305</c:v>
                </c:pt>
                <c:pt idx="9926">
                  <c:v>2.6639666743809305</c:v>
                </c:pt>
                <c:pt idx="9927">
                  <c:v>2.6645833333333329</c:v>
                </c:pt>
                <c:pt idx="9928">
                  <c:v>2.6645833333333329</c:v>
                </c:pt>
                <c:pt idx="9929">
                  <c:v>2.6643518518518516</c:v>
                </c:pt>
                <c:pt idx="9930">
                  <c:v>2.66412037037037</c:v>
                </c:pt>
                <c:pt idx="9931">
                  <c:v>2.6639666743809305</c:v>
                </c:pt>
                <c:pt idx="9932">
                  <c:v>2.6644297153436702</c:v>
                </c:pt>
                <c:pt idx="9933">
                  <c:v>2.6641981022911363</c:v>
                </c:pt>
                <c:pt idx="9934">
                  <c:v>2.6642757982415546</c:v>
                </c:pt>
                <c:pt idx="9935">
                  <c:v>2.6640444238778342</c:v>
                </c:pt>
                <c:pt idx="9936">
                  <c:v>2.6635816751503931</c:v>
                </c:pt>
                <c:pt idx="9937">
                  <c:v>2.6628122109158188</c:v>
                </c:pt>
                <c:pt idx="9938">
                  <c:v>2.6630434782608692</c:v>
                </c:pt>
                <c:pt idx="9939">
                  <c:v>2.6628122109158188</c:v>
                </c:pt>
                <c:pt idx="9940">
                  <c:v>2.6630434782608692</c:v>
                </c:pt>
                <c:pt idx="9941">
                  <c:v>2.6635060129509713</c:v>
                </c:pt>
                <c:pt idx="9942">
                  <c:v>2.6636594957205646</c:v>
                </c:pt>
                <c:pt idx="9943">
                  <c:v>2.6635816751503931</c:v>
                </c:pt>
                <c:pt idx="9944">
                  <c:v>2.6639666743809305</c:v>
                </c:pt>
                <c:pt idx="9945">
                  <c:v>2.6644297153436702</c:v>
                </c:pt>
                <c:pt idx="9946">
                  <c:v>2.6638132346136043</c:v>
                </c:pt>
                <c:pt idx="9947">
                  <c:v>2.6642757982415546</c:v>
                </c:pt>
                <c:pt idx="9948">
                  <c:v>2.6644297153436702</c:v>
                </c:pt>
                <c:pt idx="9949">
                  <c:v>2.6640444238778342</c:v>
                </c:pt>
                <c:pt idx="9950">
                  <c:v>2.6630434782608692</c:v>
                </c:pt>
                <c:pt idx="9951">
                  <c:v>2.662658959537572</c:v>
                </c:pt>
                <c:pt idx="9952">
                  <c:v>2.6628122109158188</c:v>
                </c:pt>
                <c:pt idx="9953">
                  <c:v>2.6628122109158188</c:v>
                </c:pt>
                <c:pt idx="9954">
                  <c:v>2.662658959537572</c:v>
                </c:pt>
                <c:pt idx="9955">
                  <c:v>2.6628901734104042</c:v>
                </c:pt>
                <c:pt idx="9956">
                  <c:v>2.6631213872832364</c:v>
                </c:pt>
                <c:pt idx="9957">
                  <c:v>2.6631213872832364</c:v>
                </c:pt>
                <c:pt idx="9958">
                  <c:v>2.6633526011560691</c:v>
                </c:pt>
                <c:pt idx="9959">
                  <c:v>2.6631213872832364</c:v>
                </c:pt>
                <c:pt idx="9960">
                  <c:v>2.6632747456059205</c:v>
                </c:pt>
                <c:pt idx="9961">
                  <c:v>2.6640444238778342</c:v>
                </c:pt>
                <c:pt idx="9962">
                  <c:v>2.6642757982415546</c:v>
                </c:pt>
                <c:pt idx="9963">
                  <c:v>2.6640444238778342</c:v>
                </c:pt>
                <c:pt idx="9964">
                  <c:v>2.6646609581115484</c:v>
                </c:pt>
                <c:pt idx="9965">
                  <c:v>2.6646609581115484</c:v>
                </c:pt>
                <c:pt idx="9966">
                  <c:v>2.6641221374045805</c:v>
                </c:pt>
                <c:pt idx="9967">
                  <c:v>2.6637372802960222</c:v>
                </c:pt>
                <c:pt idx="9968">
                  <c:v>2.6635839999999997</c:v>
                </c:pt>
                <c:pt idx="9969">
                  <c:v>2.6636615811373097</c:v>
                </c:pt>
                <c:pt idx="9970">
                  <c:v>2.6634304207119741</c:v>
                </c:pt>
                <c:pt idx="9971">
                  <c:v>2.6628901734104042</c:v>
                </c:pt>
                <c:pt idx="9972">
                  <c:v>2.6631213872832364</c:v>
                </c:pt>
                <c:pt idx="9973">
                  <c:v>2.6632747456059205</c:v>
                </c:pt>
                <c:pt idx="9974">
                  <c:v>2.6634281748785567</c:v>
                </c:pt>
                <c:pt idx="9975">
                  <c:v>2.6635060129509713</c:v>
                </c:pt>
                <c:pt idx="9976">
                  <c:v>2.663968547641073</c:v>
                </c:pt>
                <c:pt idx="9977">
                  <c:v>2.6642000000000001</c:v>
                </c:pt>
                <c:pt idx="9978">
                  <c:v>2.6648162849872779</c:v>
                </c:pt>
                <c:pt idx="9979">
                  <c:v>2.6645847790885964</c:v>
                </c:pt>
                <c:pt idx="9980">
                  <c:v>2.6645847790885964</c:v>
                </c:pt>
                <c:pt idx="9981">
                  <c:v>2.6652012956964368</c:v>
                </c:pt>
                <c:pt idx="9982">
                  <c:v>2.6642000000000001</c:v>
                </c:pt>
                <c:pt idx="9983">
                  <c:v>2.6644310823311748</c:v>
                </c:pt>
                <c:pt idx="9984">
                  <c:v>2.6642000000000001</c:v>
                </c:pt>
                <c:pt idx="9985">
                  <c:v>2.6642000000000001</c:v>
                </c:pt>
                <c:pt idx="9986">
                  <c:v>2.6650474207726118</c:v>
                </c:pt>
                <c:pt idx="9987">
                  <c:v>2.6648162849872779</c:v>
                </c:pt>
                <c:pt idx="9988">
                  <c:v>2.6647385469689957</c:v>
                </c:pt>
                <c:pt idx="9989">
                  <c:v>2.6641981022911363</c:v>
                </c:pt>
                <c:pt idx="9990">
                  <c:v>2.6641981022911363</c:v>
                </c:pt>
                <c:pt idx="9991">
                  <c:v>2.6646609581115484</c:v>
                </c:pt>
                <c:pt idx="9992">
                  <c:v>2.6640444238778342</c:v>
                </c:pt>
                <c:pt idx="9993">
                  <c:v>2.6635816751503931</c:v>
                </c:pt>
                <c:pt idx="9994">
                  <c:v>2.6644297153436702</c:v>
                </c:pt>
                <c:pt idx="9995">
                  <c:v>2.6638908165625725</c:v>
                </c:pt>
                <c:pt idx="9996">
                  <c:v>2.6635060129509713</c:v>
                </c:pt>
                <c:pt idx="9997">
                  <c:v>2.6628901734104042</c:v>
                </c:pt>
                <c:pt idx="9998">
                  <c:v>2.6637372802960222</c:v>
                </c:pt>
                <c:pt idx="9999">
                  <c:v>2.6635839999999997</c:v>
                </c:pt>
                <c:pt idx="10000">
                  <c:v>2.6638150289017339</c:v>
                </c:pt>
                <c:pt idx="10001">
                  <c:v>2.6633526011560691</c:v>
                </c:pt>
                <c:pt idx="10002">
                  <c:v>2.6631213872832364</c:v>
                </c:pt>
                <c:pt idx="10003">
                  <c:v>2.6629682847896441</c:v>
                </c:pt>
                <c:pt idx="10004">
                  <c:v>2.6629682847896441</c:v>
                </c:pt>
                <c:pt idx="10005">
                  <c:v>2.6627369394359688</c:v>
                </c:pt>
                <c:pt idx="10006">
                  <c:v>2.6629682847896441</c:v>
                </c:pt>
                <c:pt idx="10007">
                  <c:v>2.6623528541714814</c:v>
                </c:pt>
                <c:pt idx="10008">
                  <c:v>2.6629682847896441</c:v>
                </c:pt>
                <c:pt idx="10009">
                  <c:v>2.6627369394359688</c:v>
                </c:pt>
                <c:pt idx="10010">
                  <c:v>2.6629682847896441</c:v>
                </c:pt>
                <c:pt idx="10011">
                  <c:v>2.6628148832909635</c:v>
                </c:pt>
                <c:pt idx="10012">
                  <c:v>2.6629682847896441</c:v>
                </c:pt>
                <c:pt idx="10013">
                  <c:v>2.6628148832909635</c:v>
                </c:pt>
                <c:pt idx="10014">
                  <c:v>2.6628148832909635</c:v>
                </c:pt>
                <c:pt idx="10015">
                  <c:v>2.6628148832909635</c:v>
                </c:pt>
                <c:pt idx="10016">
                  <c:v>2.6625837762884212</c:v>
                </c:pt>
                <c:pt idx="10017">
                  <c:v>2.663199260286639</c:v>
                </c:pt>
                <c:pt idx="10018">
                  <c:v>2.6630459902935057</c:v>
                </c:pt>
                <c:pt idx="10019">
                  <c:v>2.663199260286639</c:v>
                </c:pt>
                <c:pt idx="10020">
                  <c:v>2.6625837762884212</c:v>
                </c:pt>
                <c:pt idx="10021">
                  <c:v>2.6628148832909635</c:v>
                </c:pt>
                <c:pt idx="10022">
                  <c:v>2.6629682847896441</c:v>
                </c:pt>
                <c:pt idx="10023">
                  <c:v>2.6625057790106332</c:v>
                </c:pt>
                <c:pt idx="10024">
                  <c:v>2.6625837762884212</c:v>
                </c:pt>
                <c:pt idx="10025">
                  <c:v>2.6626617375231052</c:v>
                </c:pt>
                <c:pt idx="10026">
                  <c:v>2.6624306839186689</c:v>
                </c:pt>
                <c:pt idx="10027">
                  <c:v>2.6625837762884212</c:v>
                </c:pt>
                <c:pt idx="10028">
                  <c:v>2.6629682847896441</c:v>
                </c:pt>
                <c:pt idx="10029">
                  <c:v>2.6629682847896441</c:v>
                </c:pt>
                <c:pt idx="10030">
                  <c:v>2.6625837762884212</c:v>
                </c:pt>
                <c:pt idx="10031">
                  <c:v>2.6630459902935057</c:v>
                </c:pt>
                <c:pt idx="10032">
                  <c:v>2.6629682847896441</c:v>
                </c:pt>
                <c:pt idx="10033">
                  <c:v>2.6629682847896441</c:v>
                </c:pt>
                <c:pt idx="10034">
                  <c:v>2.6629682847896441</c:v>
                </c:pt>
                <c:pt idx="10035">
                  <c:v>2.663199260286639</c:v>
                </c:pt>
                <c:pt idx="10036">
                  <c:v>2.6625837762884212</c:v>
                </c:pt>
                <c:pt idx="10037">
                  <c:v>2.663199260286639</c:v>
                </c:pt>
                <c:pt idx="10038">
                  <c:v>2.663968547641073</c:v>
                </c:pt>
                <c:pt idx="10039">
                  <c:v>2.663968547641073</c:v>
                </c:pt>
                <c:pt idx="10040">
                  <c:v>2.663968547641073</c:v>
                </c:pt>
                <c:pt idx="10041">
                  <c:v>2.6640444238778342</c:v>
                </c:pt>
                <c:pt idx="10042">
                  <c:v>2.6644297153436702</c:v>
                </c:pt>
                <c:pt idx="10043">
                  <c:v>2.6646609581115484</c:v>
                </c:pt>
                <c:pt idx="10044">
                  <c:v>2.6640444238778342</c:v>
                </c:pt>
                <c:pt idx="10045">
                  <c:v>2.6638132346136043</c:v>
                </c:pt>
                <c:pt idx="10046">
                  <c:v>2.6638132346136043</c:v>
                </c:pt>
                <c:pt idx="10047">
                  <c:v>2.6637352464707247</c:v>
                </c:pt>
                <c:pt idx="10048">
                  <c:v>2.6639666743809305</c:v>
                </c:pt>
                <c:pt idx="10049">
                  <c:v>2.6630434782608692</c:v>
                </c:pt>
                <c:pt idx="10050">
                  <c:v>2.6630434782608692</c:v>
                </c:pt>
                <c:pt idx="10051">
                  <c:v>2.6628122109158188</c:v>
                </c:pt>
                <c:pt idx="10052">
                  <c:v>2.6624277456647394</c:v>
                </c:pt>
                <c:pt idx="10053">
                  <c:v>2.6629655331945408</c:v>
                </c:pt>
                <c:pt idx="10054">
                  <c:v>2.6632723906503122</c:v>
                </c:pt>
                <c:pt idx="10055">
                  <c:v>2.6633503007866728</c:v>
                </c:pt>
                <c:pt idx="10056">
                  <c:v>2.6637352464707247</c:v>
                </c:pt>
                <c:pt idx="10057">
                  <c:v>2.66412037037037</c:v>
                </c:pt>
                <c:pt idx="10058">
                  <c:v>2.6643518518518516</c:v>
                </c:pt>
                <c:pt idx="10059">
                  <c:v>2.6646609581115484</c:v>
                </c:pt>
                <c:pt idx="10060">
                  <c:v>2.6647385469689957</c:v>
                </c:pt>
                <c:pt idx="10061">
                  <c:v>2.6638132346136043</c:v>
                </c:pt>
                <c:pt idx="10062">
                  <c:v>2.6641981022911363</c:v>
                </c:pt>
                <c:pt idx="10063">
                  <c:v>2.6641981022911363</c:v>
                </c:pt>
                <c:pt idx="10064">
                  <c:v>2.6638132346136043</c:v>
                </c:pt>
                <c:pt idx="10065">
                  <c:v>2.6640444238778342</c:v>
                </c:pt>
                <c:pt idx="10066">
                  <c:v>2.6642757982415546</c:v>
                </c:pt>
                <c:pt idx="10067">
                  <c:v>2.6645847790885964</c:v>
                </c:pt>
                <c:pt idx="10068">
                  <c:v>2.663968547641073</c:v>
                </c:pt>
                <c:pt idx="10069">
                  <c:v>2.6641221374045805</c:v>
                </c:pt>
                <c:pt idx="10070">
                  <c:v>2.6645071726052754</c:v>
                </c:pt>
                <c:pt idx="10071">
                  <c:v>2.6645071726052754</c:v>
                </c:pt>
                <c:pt idx="10072">
                  <c:v>2.6645071726052754</c:v>
                </c:pt>
                <c:pt idx="10073">
                  <c:v>2.6645071726052754</c:v>
                </c:pt>
                <c:pt idx="10074">
                  <c:v>2.6638908165625725</c:v>
                </c:pt>
                <c:pt idx="10075">
                  <c:v>2.6638908165625725</c:v>
                </c:pt>
                <c:pt idx="10076">
                  <c:v>2.6630434782608692</c:v>
                </c:pt>
                <c:pt idx="10077">
                  <c:v>2.6630434782608692</c:v>
                </c:pt>
                <c:pt idx="10078">
                  <c:v>2.6632747456059205</c:v>
                </c:pt>
                <c:pt idx="10079">
                  <c:v>2.6622746185852981</c:v>
                </c:pt>
                <c:pt idx="10080">
                  <c:v>2.6628901734104042</c:v>
                </c:pt>
                <c:pt idx="10081">
                  <c:v>2.6632747456059205</c:v>
                </c:pt>
                <c:pt idx="10082">
                  <c:v>2.6628122109158188</c:v>
                </c:pt>
                <c:pt idx="10083">
                  <c:v>2.6628122109158188</c:v>
                </c:pt>
                <c:pt idx="10084">
                  <c:v>2.6632747456059205</c:v>
                </c:pt>
                <c:pt idx="10085">
                  <c:v>2.6628901734104042</c:v>
                </c:pt>
                <c:pt idx="10086">
                  <c:v>2.662658959537572</c:v>
                </c:pt>
                <c:pt idx="10087">
                  <c:v>2.6630434782608692</c:v>
                </c:pt>
                <c:pt idx="10088">
                  <c:v>2.6632747456059205</c:v>
                </c:pt>
                <c:pt idx="10089">
                  <c:v>2.662658959537572</c:v>
                </c:pt>
                <c:pt idx="10090">
                  <c:v>2.6627369394359688</c:v>
                </c:pt>
                <c:pt idx="10091">
                  <c:v>2.6631213872832364</c:v>
                </c:pt>
                <c:pt idx="10092">
                  <c:v>2.6630434782608692</c:v>
                </c:pt>
                <c:pt idx="10093">
                  <c:v>2.6628122109158188</c:v>
                </c:pt>
                <c:pt idx="10094">
                  <c:v>2.6625811285846437</c:v>
                </c:pt>
                <c:pt idx="10095">
                  <c:v>2.6630434782608692</c:v>
                </c:pt>
                <c:pt idx="10096">
                  <c:v>2.6628901734104042</c:v>
                </c:pt>
                <c:pt idx="10097">
                  <c:v>2.6635839999999997</c:v>
                </c:pt>
                <c:pt idx="10098">
                  <c:v>2.6637372802960222</c:v>
                </c:pt>
                <c:pt idx="10099">
                  <c:v>2.6636594957205646</c:v>
                </c:pt>
                <c:pt idx="10100">
                  <c:v>2.6634281748785567</c:v>
                </c:pt>
                <c:pt idx="10101">
                  <c:v>2.6639666743809305</c:v>
                </c:pt>
                <c:pt idx="10102">
                  <c:v>2.6631189264229524</c:v>
                </c:pt>
                <c:pt idx="10103">
                  <c:v>2.6629655331945408</c:v>
                </c:pt>
                <c:pt idx="10104">
                  <c:v>2.6628122109158188</c:v>
                </c:pt>
                <c:pt idx="10105">
                  <c:v>2.6628901734104042</c:v>
                </c:pt>
                <c:pt idx="10106">
                  <c:v>2.6630434782608692</c:v>
                </c:pt>
                <c:pt idx="10107">
                  <c:v>2.6628122109158188</c:v>
                </c:pt>
                <c:pt idx="10108">
                  <c:v>2.6628122109158188</c:v>
                </c:pt>
                <c:pt idx="10109">
                  <c:v>2.6632747456059205</c:v>
                </c:pt>
                <c:pt idx="10110">
                  <c:v>2.6628122109158188</c:v>
                </c:pt>
                <c:pt idx="10111">
                  <c:v>2.6629655331945408</c:v>
                </c:pt>
                <c:pt idx="10112">
                  <c:v>2.6633503007866728</c:v>
                </c:pt>
                <c:pt idx="10113">
                  <c:v>2.6631189264229524</c:v>
                </c:pt>
                <c:pt idx="10114">
                  <c:v>2.6635816751503931</c:v>
                </c:pt>
                <c:pt idx="10115">
                  <c:v>2.6634281748785567</c:v>
                </c:pt>
                <c:pt idx="10116">
                  <c:v>2.6639666743809305</c:v>
                </c:pt>
                <c:pt idx="10117">
                  <c:v>2.6643518518518516</c:v>
                </c:pt>
                <c:pt idx="10118">
                  <c:v>2.6638888888888883</c:v>
                </c:pt>
                <c:pt idx="10119">
                  <c:v>2.6643518518518516</c:v>
                </c:pt>
                <c:pt idx="10120">
                  <c:v>2.6647372076869642</c:v>
                </c:pt>
                <c:pt idx="10121">
                  <c:v>2.664274137531836</c:v>
                </c:pt>
                <c:pt idx="10122">
                  <c:v>2.66412037037037</c:v>
                </c:pt>
                <c:pt idx="10123">
                  <c:v>2.66412037037037</c:v>
                </c:pt>
                <c:pt idx="10124">
                  <c:v>2.6635038185605184</c:v>
                </c:pt>
                <c:pt idx="10125">
                  <c:v>2.6635038185605184</c:v>
                </c:pt>
                <c:pt idx="10126">
                  <c:v>2.6637352464707247</c:v>
                </c:pt>
                <c:pt idx="10127">
                  <c:v>2.6633503007866728</c:v>
                </c:pt>
                <c:pt idx="10128">
                  <c:v>2.6638132346136043</c:v>
                </c:pt>
                <c:pt idx="10129">
                  <c:v>2.6638132346136043</c:v>
                </c:pt>
                <c:pt idx="10130">
                  <c:v>2.6631189264229524</c:v>
                </c:pt>
                <c:pt idx="10131">
                  <c:v>2.6633503007866728</c:v>
                </c:pt>
                <c:pt idx="10132">
                  <c:v>2.6634281748785567</c:v>
                </c:pt>
                <c:pt idx="10133">
                  <c:v>2.6628122109158188</c:v>
                </c:pt>
                <c:pt idx="10134">
                  <c:v>2.6628122109158188</c:v>
                </c:pt>
                <c:pt idx="10135">
                  <c:v>2.6628122109158188</c:v>
                </c:pt>
                <c:pt idx="10136">
                  <c:v>2.6636594957205646</c:v>
                </c:pt>
                <c:pt idx="10137">
                  <c:v>2.6632747456059205</c:v>
                </c:pt>
                <c:pt idx="10138">
                  <c:v>2.6634281748785567</c:v>
                </c:pt>
                <c:pt idx="10139">
                  <c:v>2.6641981022911363</c:v>
                </c:pt>
                <c:pt idx="10140">
                  <c:v>2.6643518518518516</c:v>
                </c:pt>
                <c:pt idx="10141">
                  <c:v>2.6645833333333329</c:v>
                </c:pt>
                <c:pt idx="10142">
                  <c:v>2.6645833333333329</c:v>
                </c:pt>
                <c:pt idx="10143">
                  <c:v>2.6648148148148145</c:v>
                </c:pt>
                <c:pt idx="10144">
                  <c:v>2.6646609581115484</c:v>
                </c:pt>
                <c:pt idx="10145">
                  <c:v>2.6646609581115484</c:v>
                </c:pt>
                <c:pt idx="10146">
                  <c:v>2.6639666743809305</c:v>
                </c:pt>
                <c:pt idx="10147">
                  <c:v>2.6645833333333329</c:v>
                </c:pt>
                <c:pt idx="10148">
                  <c:v>2.664968742764529</c:v>
                </c:pt>
                <c:pt idx="10149">
                  <c:v>2.6647372076869642</c:v>
                </c:pt>
                <c:pt idx="10150">
                  <c:v>2.66412037037037</c:v>
                </c:pt>
                <c:pt idx="10151">
                  <c:v>2.66412037037037</c:v>
                </c:pt>
                <c:pt idx="10152">
                  <c:v>2.6638888888888883</c:v>
                </c:pt>
                <c:pt idx="10153">
                  <c:v>2.6638888888888883</c:v>
                </c:pt>
                <c:pt idx="10154">
                  <c:v>2.66412037037037</c:v>
                </c:pt>
                <c:pt idx="10155">
                  <c:v>2.6643518518518516</c:v>
                </c:pt>
                <c:pt idx="10156">
                  <c:v>2.6645833333333329</c:v>
                </c:pt>
                <c:pt idx="10157">
                  <c:v>2.66412037037037</c:v>
                </c:pt>
                <c:pt idx="10158">
                  <c:v>2.66412037037037</c:v>
                </c:pt>
                <c:pt idx="10159">
                  <c:v>2.6639666743809305</c:v>
                </c:pt>
                <c:pt idx="10160">
                  <c:v>2.6639666743809305</c:v>
                </c:pt>
                <c:pt idx="10161">
                  <c:v>2.6643518518518516</c:v>
                </c:pt>
                <c:pt idx="10162">
                  <c:v>2.6637352464707247</c:v>
                </c:pt>
                <c:pt idx="10163">
                  <c:v>2.6643518518518516</c:v>
                </c:pt>
                <c:pt idx="10164">
                  <c:v>2.6638888888888883</c:v>
                </c:pt>
                <c:pt idx="10165">
                  <c:v>2.6638888888888883</c:v>
                </c:pt>
                <c:pt idx="10166">
                  <c:v>2.66412037037037</c:v>
                </c:pt>
                <c:pt idx="10167">
                  <c:v>2.6643518518518516</c:v>
                </c:pt>
                <c:pt idx="10168">
                  <c:v>2.6637352464707247</c:v>
                </c:pt>
                <c:pt idx="10169">
                  <c:v>2.66412037037037</c:v>
                </c:pt>
                <c:pt idx="10170">
                  <c:v>2.6643518518518516</c:v>
                </c:pt>
                <c:pt idx="10171">
                  <c:v>2.6648148148148145</c:v>
                </c:pt>
                <c:pt idx="10172">
                  <c:v>2.6644297153436702</c:v>
                </c:pt>
                <c:pt idx="10173">
                  <c:v>2.6644297153436702</c:v>
                </c:pt>
                <c:pt idx="10174">
                  <c:v>2.6648148148148145</c:v>
                </c:pt>
                <c:pt idx="10175">
                  <c:v>2.6647372076869642</c:v>
                </c:pt>
                <c:pt idx="10176">
                  <c:v>2.6643518518518516</c:v>
                </c:pt>
                <c:pt idx="10177">
                  <c:v>2.66412037037037</c:v>
                </c:pt>
                <c:pt idx="10178">
                  <c:v>2.6645056726094003</c:v>
                </c:pt>
                <c:pt idx="10179">
                  <c:v>2.6647372076869642</c:v>
                </c:pt>
                <c:pt idx="10180">
                  <c:v>2.6652002778420929</c:v>
                </c:pt>
                <c:pt idx="10181">
                  <c:v>2.664968742764529</c:v>
                </c:pt>
                <c:pt idx="10182">
                  <c:v>2.6647372076869642</c:v>
                </c:pt>
                <c:pt idx="10183">
                  <c:v>2.6648148148148145</c:v>
                </c:pt>
                <c:pt idx="10184">
                  <c:v>2.6639666743809305</c:v>
                </c:pt>
                <c:pt idx="10185">
                  <c:v>2.6641981022911363</c:v>
                </c:pt>
                <c:pt idx="10186">
                  <c:v>2.6641981022911363</c:v>
                </c:pt>
                <c:pt idx="10187">
                  <c:v>2.6645833333333329</c:v>
                </c:pt>
                <c:pt idx="10188">
                  <c:v>2.6643518518518516</c:v>
                </c:pt>
                <c:pt idx="10189">
                  <c:v>2.6647372076869642</c:v>
                </c:pt>
                <c:pt idx="10190">
                  <c:v>2.66412037037037</c:v>
                </c:pt>
                <c:pt idx="10191">
                  <c:v>2.6645833333333329</c:v>
                </c:pt>
                <c:pt idx="10192">
                  <c:v>2.6644297153436702</c:v>
                </c:pt>
                <c:pt idx="10193">
                  <c:v>2.6637352464707247</c:v>
                </c:pt>
                <c:pt idx="10194">
                  <c:v>2.6638888888888883</c:v>
                </c:pt>
                <c:pt idx="10195">
                  <c:v>2.6632723906503122</c:v>
                </c:pt>
                <c:pt idx="10196">
                  <c:v>2.6637352464707247</c:v>
                </c:pt>
                <c:pt idx="10197">
                  <c:v>2.6635816751503931</c:v>
                </c:pt>
                <c:pt idx="10198">
                  <c:v>2.6638132346136043</c:v>
                </c:pt>
                <c:pt idx="10199">
                  <c:v>2.6639666743809305</c:v>
                </c:pt>
                <c:pt idx="10200">
                  <c:v>2.6639666743809305</c:v>
                </c:pt>
                <c:pt idx="10201">
                  <c:v>2.6639666743809305</c:v>
                </c:pt>
                <c:pt idx="10202">
                  <c:v>2.6640424172262098</c:v>
                </c:pt>
                <c:pt idx="10203">
                  <c:v>2.6640424172262098</c:v>
                </c:pt>
                <c:pt idx="10204">
                  <c:v>2.664274137531836</c:v>
                </c:pt>
                <c:pt idx="10205">
                  <c:v>2.6639666743809305</c:v>
                </c:pt>
                <c:pt idx="10206">
                  <c:v>2.6628122109158188</c:v>
                </c:pt>
                <c:pt idx="10207">
                  <c:v>2.6629655331945408</c:v>
                </c:pt>
                <c:pt idx="10208">
                  <c:v>2.6633503007866728</c:v>
                </c:pt>
                <c:pt idx="10209">
                  <c:v>2.6633503007866728</c:v>
                </c:pt>
                <c:pt idx="10210">
                  <c:v>2.6631189264229524</c:v>
                </c:pt>
                <c:pt idx="10211">
                  <c:v>2.6633503007866728</c:v>
                </c:pt>
                <c:pt idx="10212">
                  <c:v>2.6635816751503931</c:v>
                </c:pt>
                <c:pt idx="10213">
                  <c:v>2.6639666743809305</c:v>
                </c:pt>
                <c:pt idx="10214">
                  <c:v>2.6642757982415546</c:v>
                </c:pt>
                <c:pt idx="10215">
                  <c:v>2.6638908165625725</c:v>
                </c:pt>
                <c:pt idx="10216">
                  <c:v>2.6640444238778342</c:v>
                </c:pt>
                <c:pt idx="10217">
                  <c:v>2.6636594957205646</c:v>
                </c:pt>
                <c:pt idx="10218">
                  <c:v>2.6632747456059205</c:v>
                </c:pt>
                <c:pt idx="10219">
                  <c:v>2.6632747456059205</c:v>
                </c:pt>
                <c:pt idx="10220">
                  <c:v>2.6632747456059205</c:v>
                </c:pt>
                <c:pt idx="10221">
                  <c:v>2.6628901734104042</c:v>
                </c:pt>
                <c:pt idx="10222">
                  <c:v>2.6632747456059205</c:v>
                </c:pt>
                <c:pt idx="10223">
                  <c:v>2.6625811285846437</c:v>
                </c:pt>
                <c:pt idx="10224">
                  <c:v>2.6625811285846437</c:v>
                </c:pt>
                <c:pt idx="10225">
                  <c:v>2.6634281748785567</c:v>
                </c:pt>
                <c:pt idx="10226">
                  <c:v>2.6635816751503931</c:v>
                </c:pt>
                <c:pt idx="10227">
                  <c:v>2.6635038185605184</c:v>
                </c:pt>
                <c:pt idx="10228">
                  <c:v>2.6632723906503122</c:v>
                </c:pt>
                <c:pt idx="10229">
                  <c:v>2.6635038185605184</c:v>
                </c:pt>
                <c:pt idx="10230">
                  <c:v>2.6629655331945408</c:v>
                </c:pt>
                <c:pt idx="10231">
                  <c:v>2.6630434782608692</c:v>
                </c:pt>
                <c:pt idx="10232">
                  <c:v>2.6630434782608692</c:v>
                </c:pt>
                <c:pt idx="10233">
                  <c:v>2.6628122109158188</c:v>
                </c:pt>
                <c:pt idx="10234">
                  <c:v>2.662658959537572</c:v>
                </c:pt>
                <c:pt idx="10235">
                  <c:v>2.6629655331945408</c:v>
                </c:pt>
                <c:pt idx="10236">
                  <c:v>2.6635816751503931</c:v>
                </c:pt>
                <c:pt idx="10237">
                  <c:v>2.6635816751503931</c:v>
                </c:pt>
                <c:pt idx="10238">
                  <c:v>2.6636594957205646</c:v>
                </c:pt>
                <c:pt idx="10239">
                  <c:v>2.6638908165625725</c:v>
                </c:pt>
                <c:pt idx="10240">
                  <c:v>2.6640444238778342</c:v>
                </c:pt>
                <c:pt idx="10241">
                  <c:v>2.6644297153436702</c:v>
                </c:pt>
                <c:pt idx="10242">
                  <c:v>2.6646609581115484</c:v>
                </c:pt>
                <c:pt idx="10243">
                  <c:v>2.6638132346136043</c:v>
                </c:pt>
                <c:pt idx="10244">
                  <c:v>2.6639666743809305</c:v>
                </c:pt>
                <c:pt idx="10245">
                  <c:v>2.66412037037037</c:v>
                </c:pt>
                <c:pt idx="10246">
                  <c:v>2.6638132346136043</c:v>
                </c:pt>
                <c:pt idx="10247">
                  <c:v>2.6630434782608692</c:v>
                </c:pt>
                <c:pt idx="10248">
                  <c:v>2.6629655331945408</c:v>
                </c:pt>
                <c:pt idx="10249">
                  <c:v>2.6627342123525333</c:v>
                </c:pt>
                <c:pt idx="10250">
                  <c:v>2.6633503007866728</c:v>
                </c:pt>
                <c:pt idx="10251">
                  <c:v>2.6633503007866728</c:v>
                </c:pt>
                <c:pt idx="10252">
                  <c:v>2.6635816751503931</c:v>
                </c:pt>
                <c:pt idx="10253">
                  <c:v>2.6633503007866728</c:v>
                </c:pt>
                <c:pt idx="10254">
                  <c:v>2.6631189264229524</c:v>
                </c:pt>
                <c:pt idx="10255">
                  <c:v>2.6633503007866728</c:v>
                </c:pt>
                <c:pt idx="10256">
                  <c:v>2.6635816751503931</c:v>
                </c:pt>
                <c:pt idx="10257">
                  <c:v>2.6637352464707247</c:v>
                </c:pt>
                <c:pt idx="10258">
                  <c:v>2.6639666743809305</c:v>
                </c:pt>
                <c:pt idx="10259">
                  <c:v>2.6639666743809305</c:v>
                </c:pt>
                <c:pt idx="10260">
                  <c:v>2.6643518518518516</c:v>
                </c:pt>
                <c:pt idx="10261">
                  <c:v>2.6635038185605184</c:v>
                </c:pt>
                <c:pt idx="10262">
                  <c:v>2.664274137531836</c:v>
                </c:pt>
                <c:pt idx="10263">
                  <c:v>2.664274137531836</c:v>
                </c:pt>
                <c:pt idx="10264">
                  <c:v>2.6645056726094003</c:v>
                </c:pt>
                <c:pt idx="10265">
                  <c:v>2.6648911533117183</c:v>
                </c:pt>
                <c:pt idx="10266">
                  <c:v>2.6647372076869642</c:v>
                </c:pt>
                <c:pt idx="10267">
                  <c:v>2.6648148148148145</c:v>
                </c:pt>
                <c:pt idx="10268">
                  <c:v>2.6642757982415546</c:v>
                </c:pt>
                <c:pt idx="10269">
                  <c:v>2.6641981022911363</c:v>
                </c:pt>
                <c:pt idx="10270">
                  <c:v>2.66412037037037</c:v>
                </c:pt>
                <c:pt idx="10271">
                  <c:v>2.664274137531836</c:v>
                </c:pt>
                <c:pt idx="10272">
                  <c:v>2.6650451702571232</c:v>
                </c:pt>
                <c:pt idx="10273">
                  <c:v>2.6646593793422881</c:v>
                </c:pt>
                <c:pt idx="10274">
                  <c:v>2.6644279759147755</c:v>
                </c:pt>
                <c:pt idx="10275">
                  <c:v>2.6641963872163039</c:v>
                </c:pt>
                <c:pt idx="10276">
                  <c:v>2.6635038185605184</c:v>
                </c:pt>
                <c:pt idx="10277">
                  <c:v>2.6635038185605184</c:v>
                </c:pt>
                <c:pt idx="10278">
                  <c:v>2.6632723906503122</c:v>
                </c:pt>
                <c:pt idx="10279">
                  <c:v>2.6635038185605184</c:v>
                </c:pt>
                <c:pt idx="10280">
                  <c:v>2.6636574074074071</c:v>
                </c:pt>
                <c:pt idx="10281">
                  <c:v>2.6634257407407405</c:v>
                </c:pt>
                <c:pt idx="10282">
                  <c:v>2.6631189264229524</c:v>
                </c:pt>
                <c:pt idx="10283">
                  <c:v>2.6631189264229524</c:v>
                </c:pt>
                <c:pt idx="10284">
                  <c:v>2.6633503007866728</c:v>
                </c:pt>
                <c:pt idx="10285">
                  <c:v>2.6633503007866728</c:v>
                </c:pt>
                <c:pt idx="10286">
                  <c:v>2.6627342123525333</c:v>
                </c:pt>
                <c:pt idx="10287">
                  <c:v>2.6629655331945408</c:v>
                </c:pt>
                <c:pt idx="10288">
                  <c:v>2.6633503007866728</c:v>
                </c:pt>
                <c:pt idx="10289">
                  <c:v>2.6632723906503122</c:v>
                </c:pt>
                <c:pt idx="10290">
                  <c:v>2.6637352464707247</c:v>
                </c:pt>
                <c:pt idx="10291">
                  <c:v>2.6645833333333333</c:v>
                </c:pt>
                <c:pt idx="10292">
                  <c:v>2.6654318129196573</c:v>
                </c:pt>
                <c:pt idx="10293">
                  <c:v>2.6650462962962962</c:v>
                </c:pt>
                <c:pt idx="10294">
                  <c:v>2.6648148148148145</c:v>
                </c:pt>
                <c:pt idx="10295">
                  <c:v>2.6643518518518516</c:v>
                </c:pt>
                <c:pt idx="10296">
                  <c:v>2.6643518518518516</c:v>
                </c:pt>
                <c:pt idx="10297">
                  <c:v>2.6645056726094003</c:v>
                </c:pt>
                <c:pt idx="10298">
                  <c:v>2.6646593793422881</c:v>
                </c:pt>
                <c:pt idx="10299">
                  <c:v>2.664274137531836</c:v>
                </c:pt>
                <c:pt idx="10300">
                  <c:v>2.664274137531836</c:v>
                </c:pt>
                <c:pt idx="10301">
                  <c:v>2.6640424172262098</c:v>
                </c:pt>
                <c:pt idx="10302">
                  <c:v>2.6647372076869642</c:v>
                </c:pt>
                <c:pt idx="10303">
                  <c:v>2.6641981022911363</c:v>
                </c:pt>
                <c:pt idx="10304">
                  <c:v>2.6641981022911363</c:v>
                </c:pt>
                <c:pt idx="10305">
                  <c:v>2.6644297153436702</c:v>
                </c:pt>
                <c:pt idx="10306">
                  <c:v>2.6643518518518516</c:v>
                </c:pt>
                <c:pt idx="10307">
                  <c:v>2.664274137531836</c:v>
                </c:pt>
                <c:pt idx="10308">
                  <c:v>2.664274137531836</c:v>
                </c:pt>
                <c:pt idx="10309">
                  <c:v>2.6647372076869642</c:v>
                </c:pt>
                <c:pt idx="10310">
                  <c:v>2.6643518518518516</c:v>
                </c:pt>
                <c:pt idx="10311">
                  <c:v>2.6639666743809305</c:v>
                </c:pt>
                <c:pt idx="10312">
                  <c:v>2.6638132346136043</c:v>
                </c:pt>
                <c:pt idx="10313">
                  <c:v>2.6634281748785567</c:v>
                </c:pt>
                <c:pt idx="10314">
                  <c:v>2.6642757982415546</c:v>
                </c:pt>
                <c:pt idx="10315">
                  <c:v>2.6634281748785567</c:v>
                </c:pt>
                <c:pt idx="10316">
                  <c:v>2.6631970390932223</c:v>
                </c:pt>
                <c:pt idx="10317">
                  <c:v>2.6635816751503931</c:v>
                </c:pt>
                <c:pt idx="10318">
                  <c:v>2.6637352464707247</c:v>
                </c:pt>
                <c:pt idx="10319">
                  <c:v>2.6635816751503931</c:v>
                </c:pt>
                <c:pt idx="10320">
                  <c:v>2.6632747456059205</c:v>
                </c:pt>
                <c:pt idx="10321">
                  <c:v>2.6631213872832364</c:v>
                </c:pt>
                <c:pt idx="10322">
                  <c:v>2.6629682847896441</c:v>
                </c:pt>
                <c:pt idx="10323">
                  <c:v>2.6630459902935057</c:v>
                </c:pt>
                <c:pt idx="10324">
                  <c:v>2.6627369394359688</c:v>
                </c:pt>
                <c:pt idx="10325">
                  <c:v>2.6636594957205646</c:v>
                </c:pt>
                <c:pt idx="10326">
                  <c:v>2.6638132346136043</c:v>
                </c:pt>
                <c:pt idx="10327">
                  <c:v>2.6639666743809305</c:v>
                </c:pt>
                <c:pt idx="10328">
                  <c:v>2.6639666743809305</c:v>
                </c:pt>
                <c:pt idx="10329">
                  <c:v>2.6637352464707247</c:v>
                </c:pt>
                <c:pt idx="10330">
                  <c:v>2.6639666743809305</c:v>
                </c:pt>
                <c:pt idx="10331">
                  <c:v>2.6639666743809296</c:v>
                </c:pt>
                <c:pt idx="10332">
                  <c:v>2.6639666743809296</c:v>
                </c:pt>
                <c:pt idx="10333">
                  <c:v>2.6643518518518516</c:v>
                </c:pt>
                <c:pt idx="10334">
                  <c:v>2.6638888888888883</c:v>
                </c:pt>
                <c:pt idx="10335">
                  <c:v>2.6633503007866728</c:v>
                </c:pt>
                <c:pt idx="10336">
                  <c:v>2.6628122109158188</c:v>
                </c:pt>
                <c:pt idx="10337">
                  <c:v>2.662658959537572</c:v>
                </c:pt>
                <c:pt idx="10338">
                  <c:v>2.6628122109158188</c:v>
                </c:pt>
                <c:pt idx="10339">
                  <c:v>2.6635816751503931</c:v>
                </c:pt>
                <c:pt idx="10340">
                  <c:v>2.66412037037037</c:v>
                </c:pt>
                <c:pt idx="10341">
                  <c:v>2.6640424172262098</c:v>
                </c:pt>
                <c:pt idx="10342">
                  <c:v>2.6640424172262098</c:v>
                </c:pt>
                <c:pt idx="10343">
                  <c:v>2.6637352464707247</c:v>
                </c:pt>
                <c:pt idx="10344">
                  <c:v>2.6631189264229524</c:v>
                </c:pt>
                <c:pt idx="10345">
                  <c:v>2.6627342123525333</c:v>
                </c:pt>
                <c:pt idx="10346">
                  <c:v>2.6631970390932223</c:v>
                </c:pt>
                <c:pt idx="10347">
                  <c:v>2.6631970390932223</c:v>
                </c:pt>
                <c:pt idx="10348">
                  <c:v>2.6635816751503931</c:v>
                </c:pt>
                <c:pt idx="10349">
                  <c:v>2.6640444238778342</c:v>
                </c:pt>
                <c:pt idx="10350">
                  <c:v>2.6641981022911363</c:v>
                </c:pt>
                <c:pt idx="10351">
                  <c:v>2.6644279759147755</c:v>
                </c:pt>
                <c:pt idx="10352">
                  <c:v>2.6648135279129024</c:v>
                </c:pt>
                <c:pt idx="10353">
                  <c:v>2.6644279759147755</c:v>
                </c:pt>
                <c:pt idx="10354">
                  <c:v>2.6644279759147755</c:v>
                </c:pt>
                <c:pt idx="10355">
                  <c:v>2.6638888888888883</c:v>
                </c:pt>
                <c:pt idx="10356">
                  <c:v>2.6638888888888883</c:v>
                </c:pt>
                <c:pt idx="10357">
                  <c:v>2.66412037037037</c:v>
                </c:pt>
                <c:pt idx="10358">
                  <c:v>2.6637352464707247</c:v>
                </c:pt>
                <c:pt idx="10359">
                  <c:v>2.6635038185605184</c:v>
                </c:pt>
                <c:pt idx="10360">
                  <c:v>2.6632723906503122</c:v>
                </c:pt>
                <c:pt idx="10361">
                  <c:v>2.6631189264229524</c:v>
                </c:pt>
                <c:pt idx="10362">
                  <c:v>2.6627342123525333</c:v>
                </c:pt>
                <c:pt idx="10363">
                  <c:v>2.6631189264229524</c:v>
                </c:pt>
                <c:pt idx="10364">
                  <c:v>2.6633503007866728</c:v>
                </c:pt>
                <c:pt idx="10365">
                  <c:v>2.6629655331945408</c:v>
                </c:pt>
                <c:pt idx="10366">
                  <c:v>2.6627342123525333</c:v>
                </c:pt>
                <c:pt idx="10367">
                  <c:v>2.6627342123525333</c:v>
                </c:pt>
                <c:pt idx="10368">
                  <c:v>2.6633503007866728</c:v>
                </c:pt>
                <c:pt idx="10369">
                  <c:v>2.6628122109158188</c:v>
                </c:pt>
                <c:pt idx="10370">
                  <c:v>2.662658959537572</c:v>
                </c:pt>
                <c:pt idx="10371">
                  <c:v>2.6634281748785567</c:v>
                </c:pt>
                <c:pt idx="10372">
                  <c:v>2.6633503007866728</c:v>
                </c:pt>
                <c:pt idx="10373">
                  <c:v>2.6629655331945408</c:v>
                </c:pt>
                <c:pt idx="10374">
                  <c:v>2.6634281748785567</c:v>
                </c:pt>
                <c:pt idx="10375">
                  <c:v>2.6633503007866728</c:v>
                </c:pt>
                <c:pt idx="10376">
                  <c:v>2.6632723906503122</c:v>
                </c:pt>
                <c:pt idx="10377">
                  <c:v>2.6637352464707247</c:v>
                </c:pt>
                <c:pt idx="10378">
                  <c:v>2.6636574074074071</c:v>
                </c:pt>
                <c:pt idx="10379">
                  <c:v>2.6638888888888883</c:v>
                </c:pt>
                <c:pt idx="10380">
                  <c:v>2.6638888888888883</c:v>
                </c:pt>
                <c:pt idx="10381">
                  <c:v>2.66412037037037</c:v>
                </c:pt>
                <c:pt idx="10382">
                  <c:v>2.66412037037037</c:v>
                </c:pt>
                <c:pt idx="10383">
                  <c:v>2.664274137531836</c:v>
                </c:pt>
                <c:pt idx="10384">
                  <c:v>2.664274137531836</c:v>
                </c:pt>
                <c:pt idx="10385">
                  <c:v>2.6637352464707247</c:v>
                </c:pt>
                <c:pt idx="10386">
                  <c:v>2.6639666743809305</c:v>
                </c:pt>
                <c:pt idx="10387">
                  <c:v>2.6635816751503931</c:v>
                </c:pt>
                <c:pt idx="10388">
                  <c:v>2.6631189264229524</c:v>
                </c:pt>
                <c:pt idx="10389">
                  <c:v>2.6633503007866728</c:v>
                </c:pt>
                <c:pt idx="10390">
                  <c:v>2.6633503007866728</c:v>
                </c:pt>
                <c:pt idx="10391">
                  <c:v>2.6627342123525333</c:v>
                </c:pt>
                <c:pt idx="10392">
                  <c:v>2.6635816751503931</c:v>
                </c:pt>
                <c:pt idx="10393">
                  <c:v>2.6639666743809305</c:v>
                </c:pt>
                <c:pt idx="10394">
                  <c:v>2.66412037037037</c:v>
                </c:pt>
                <c:pt idx="10395">
                  <c:v>2.6643518518518516</c:v>
                </c:pt>
                <c:pt idx="10396">
                  <c:v>2.6641981022911363</c:v>
                </c:pt>
                <c:pt idx="10397">
                  <c:v>2.6638132346136043</c:v>
                </c:pt>
                <c:pt idx="10398">
                  <c:v>2.6641221374045805</c:v>
                </c:pt>
                <c:pt idx="10399">
                  <c:v>2.6638908165625725</c:v>
                </c:pt>
                <c:pt idx="10400">
                  <c:v>2.6628901734104042</c:v>
                </c:pt>
                <c:pt idx="10401">
                  <c:v>2.6628901734104042</c:v>
                </c:pt>
                <c:pt idx="10402">
                  <c:v>2.6632747456059205</c:v>
                </c:pt>
                <c:pt idx="10403">
                  <c:v>2.6636594957205646</c:v>
                </c:pt>
                <c:pt idx="10404">
                  <c:v>2.6640444238778342</c:v>
                </c:pt>
                <c:pt idx="10405">
                  <c:v>2.6641981022911363</c:v>
                </c:pt>
                <c:pt idx="10406">
                  <c:v>2.6644297153436702</c:v>
                </c:pt>
                <c:pt idx="10407">
                  <c:v>2.6645071726052754</c:v>
                </c:pt>
                <c:pt idx="10408">
                  <c:v>2.664353458246588</c:v>
                </c:pt>
                <c:pt idx="10409">
                  <c:v>2.663968547641073</c:v>
                </c:pt>
                <c:pt idx="10410">
                  <c:v>2.6638150289017339</c:v>
                </c:pt>
                <c:pt idx="10411">
                  <c:v>2.6629682847896441</c:v>
                </c:pt>
                <c:pt idx="10412">
                  <c:v>2.6631213872832364</c:v>
                </c:pt>
                <c:pt idx="10413">
                  <c:v>2.6632747456059205</c:v>
                </c:pt>
                <c:pt idx="10414">
                  <c:v>2.6634281748785567</c:v>
                </c:pt>
                <c:pt idx="10415">
                  <c:v>2.6638132346136043</c:v>
                </c:pt>
                <c:pt idx="10416">
                  <c:v>2.6644297153436702</c:v>
                </c:pt>
                <c:pt idx="10417">
                  <c:v>2.6644297153436702</c:v>
                </c:pt>
                <c:pt idx="10418">
                  <c:v>2.6646609581115484</c:v>
                </c:pt>
                <c:pt idx="10419">
                  <c:v>2.6646609581115484</c:v>
                </c:pt>
                <c:pt idx="10420">
                  <c:v>2.6646609581115484</c:v>
                </c:pt>
                <c:pt idx="10421">
                  <c:v>2.6648148148148145</c:v>
                </c:pt>
                <c:pt idx="10422">
                  <c:v>2.6638132346136043</c:v>
                </c:pt>
                <c:pt idx="10423">
                  <c:v>2.6636594957205646</c:v>
                </c:pt>
                <c:pt idx="10424">
                  <c:v>2.6631970390932223</c:v>
                </c:pt>
                <c:pt idx="10425">
                  <c:v>2.6625811285846437</c:v>
                </c:pt>
                <c:pt idx="10426">
                  <c:v>2.6630434782608692</c:v>
                </c:pt>
                <c:pt idx="10427">
                  <c:v>2.6632747456059205</c:v>
                </c:pt>
                <c:pt idx="10428">
                  <c:v>2.6635816751503931</c:v>
                </c:pt>
                <c:pt idx="10429">
                  <c:v>2.6639666743809305</c:v>
                </c:pt>
                <c:pt idx="10430">
                  <c:v>2.66412037037037</c:v>
                </c:pt>
                <c:pt idx="10431">
                  <c:v>2.6643518518518516</c:v>
                </c:pt>
                <c:pt idx="10432">
                  <c:v>2.6639666743809305</c:v>
                </c:pt>
                <c:pt idx="10433">
                  <c:v>2.6643518518518516</c:v>
                </c:pt>
                <c:pt idx="10434">
                  <c:v>2.6639666743809305</c:v>
                </c:pt>
                <c:pt idx="10435">
                  <c:v>2.6641981022911363</c:v>
                </c:pt>
                <c:pt idx="10436">
                  <c:v>2.6644297153436702</c:v>
                </c:pt>
                <c:pt idx="10437">
                  <c:v>2.6635816751503931</c:v>
                </c:pt>
                <c:pt idx="10438">
                  <c:v>2.6631970390932223</c:v>
                </c:pt>
                <c:pt idx="10439">
                  <c:v>2.6636594957205646</c:v>
                </c:pt>
                <c:pt idx="10440">
                  <c:v>2.6632747456059205</c:v>
                </c:pt>
                <c:pt idx="10441">
                  <c:v>2.6624277456647394</c:v>
                </c:pt>
                <c:pt idx="10442">
                  <c:v>2.6631213872832364</c:v>
                </c:pt>
                <c:pt idx="10443">
                  <c:v>2.6633526011560691</c:v>
                </c:pt>
                <c:pt idx="10444">
                  <c:v>2.6635060129509713</c:v>
                </c:pt>
                <c:pt idx="10445">
                  <c:v>2.6630434782608692</c:v>
                </c:pt>
                <c:pt idx="10446">
                  <c:v>2.6632747456059205</c:v>
                </c:pt>
                <c:pt idx="10447">
                  <c:v>2.6630434782608692</c:v>
                </c:pt>
                <c:pt idx="10448">
                  <c:v>2.6630434782608692</c:v>
                </c:pt>
                <c:pt idx="10449">
                  <c:v>2.6631213872832364</c:v>
                </c:pt>
                <c:pt idx="10450">
                  <c:v>2.6628901734104042</c:v>
                </c:pt>
                <c:pt idx="10451">
                  <c:v>2.6634281748785567</c:v>
                </c:pt>
                <c:pt idx="10452">
                  <c:v>2.6631970390932223</c:v>
                </c:pt>
                <c:pt idx="10453">
                  <c:v>2.6631970390932223</c:v>
                </c:pt>
                <c:pt idx="10454">
                  <c:v>2.6633503007866728</c:v>
                </c:pt>
                <c:pt idx="10455">
                  <c:v>2.6631970390932223</c:v>
                </c:pt>
                <c:pt idx="10456">
                  <c:v>2.6634281748785567</c:v>
                </c:pt>
                <c:pt idx="10457">
                  <c:v>2.6628875520592317</c:v>
                </c:pt>
                <c:pt idx="10458">
                  <c:v>2.6628875520592317</c:v>
                </c:pt>
                <c:pt idx="10459">
                  <c:v>2.6628875520592317</c:v>
                </c:pt>
                <c:pt idx="10460">
                  <c:v>2.6633503007866728</c:v>
                </c:pt>
                <c:pt idx="10461">
                  <c:v>2.6631970390932223</c:v>
                </c:pt>
                <c:pt idx="10462">
                  <c:v>2.6634281748785567</c:v>
                </c:pt>
                <c:pt idx="10463">
                  <c:v>2.6634281748785567</c:v>
                </c:pt>
                <c:pt idx="10464">
                  <c:v>2.6635816751503931</c:v>
                </c:pt>
                <c:pt idx="10465">
                  <c:v>2.6639666743809305</c:v>
                </c:pt>
                <c:pt idx="10466">
                  <c:v>2.66412037037037</c:v>
                </c:pt>
                <c:pt idx="10467">
                  <c:v>2.6643518518518516</c:v>
                </c:pt>
                <c:pt idx="10468">
                  <c:v>2.6641981022911363</c:v>
                </c:pt>
                <c:pt idx="10469">
                  <c:v>2.6637352464707247</c:v>
                </c:pt>
                <c:pt idx="10470">
                  <c:v>2.6635038185605184</c:v>
                </c:pt>
                <c:pt idx="10471">
                  <c:v>2.6631189264229524</c:v>
                </c:pt>
                <c:pt idx="10472">
                  <c:v>2.6631189264229524</c:v>
                </c:pt>
                <c:pt idx="10473">
                  <c:v>2.6631970390932223</c:v>
                </c:pt>
                <c:pt idx="10474">
                  <c:v>2.6629655331945408</c:v>
                </c:pt>
                <c:pt idx="10475">
                  <c:v>2.6628875520592317</c:v>
                </c:pt>
                <c:pt idx="10476">
                  <c:v>2.6632723906503122</c:v>
                </c:pt>
                <c:pt idx="10477">
                  <c:v>2.6631970390932223</c:v>
                </c:pt>
                <c:pt idx="10478">
                  <c:v>2.6630434782608692</c:v>
                </c:pt>
                <c:pt idx="10479">
                  <c:v>2.6628122109158188</c:v>
                </c:pt>
                <c:pt idx="10480">
                  <c:v>2.6628122109158188</c:v>
                </c:pt>
                <c:pt idx="10481">
                  <c:v>2.6625811285846437</c:v>
                </c:pt>
                <c:pt idx="10482">
                  <c:v>2.6631970390932223</c:v>
                </c:pt>
                <c:pt idx="10483">
                  <c:v>2.6629655331945408</c:v>
                </c:pt>
                <c:pt idx="10484">
                  <c:v>2.6627342123525333</c:v>
                </c:pt>
                <c:pt idx="10485">
                  <c:v>2.6625811285846437</c:v>
                </c:pt>
                <c:pt idx="10486">
                  <c:v>2.6628122109158188</c:v>
                </c:pt>
                <c:pt idx="10487">
                  <c:v>2.6628122109158188</c:v>
                </c:pt>
                <c:pt idx="10488">
                  <c:v>2.6631213872832364</c:v>
                </c:pt>
                <c:pt idx="10489">
                  <c:v>2.6635839999999997</c:v>
                </c:pt>
                <c:pt idx="10490">
                  <c:v>2.6631213872832364</c:v>
                </c:pt>
                <c:pt idx="10491">
                  <c:v>2.6628901734104042</c:v>
                </c:pt>
                <c:pt idx="10492">
                  <c:v>2.6635060129509713</c:v>
                </c:pt>
                <c:pt idx="10493">
                  <c:v>2.6636594957205646</c:v>
                </c:pt>
                <c:pt idx="10494">
                  <c:v>2.6634281748785567</c:v>
                </c:pt>
                <c:pt idx="10495">
                  <c:v>2.6636594957205646</c:v>
                </c:pt>
                <c:pt idx="10496">
                  <c:v>2.6638908165625725</c:v>
                </c:pt>
                <c:pt idx="10497">
                  <c:v>2.6638132346136043</c:v>
                </c:pt>
                <c:pt idx="10498">
                  <c:v>2.66412037037037</c:v>
                </c:pt>
                <c:pt idx="10499">
                  <c:v>2.6646593793422881</c:v>
                </c:pt>
                <c:pt idx="10500">
                  <c:v>2.6646593793422881</c:v>
                </c:pt>
                <c:pt idx="10501">
                  <c:v>2.6646593793422881</c:v>
                </c:pt>
                <c:pt idx="10502">
                  <c:v>2.6645056726094003</c:v>
                </c:pt>
                <c:pt idx="10503">
                  <c:v>2.6648148148148145</c:v>
                </c:pt>
                <c:pt idx="10504">
                  <c:v>2.6646609581115484</c:v>
                </c:pt>
                <c:pt idx="10505">
                  <c:v>2.6642757982415546</c:v>
                </c:pt>
                <c:pt idx="10506">
                  <c:v>2.6638132346136043</c:v>
                </c:pt>
                <c:pt idx="10507">
                  <c:v>2.6642757982415546</c:v>
                </c:pt>
                <c:pt idx="10508">
                  <c:v>2.6639666743809305</c:v>
                </c:pt>
                <c:pt idx="10509">
                  <c:v>2.66412037037037</c:v>
                </c:pt>
                <c:pt idx="10510">
                  <c:v>2.6641981022911363</c:v>
                </c:pt>
                <c:pt idx="10511">
                  <c:v>2.6642757982415546</c:v>
                </c:pt>
                <c:pt idx="10512">
                  <c:v>2.6641221374045805</c:v>
                </c:pt>
                <c:pt idx="10513">
                  <c:v>2.664353458246588</c:v>
                </c:pt>
                <c:pt idx="10514">
                  <c:v>2.6645847790885964</c:v>
                </c:pt>
                <c:pt idx="10515">
                  <c:v>2.6642000000000001</c:v>
                </c:pt>
                <c:pt idx="10516">
                  <c:v>2.6633526011560691</c:v>
                </c:pt>
                <c:pt idx="10517">
                  <c:v>2.6633526011560691</c:v>
                </c:pt>
                <c:pt idx="10518">
                  <c:v>2.6629682847896441</c:v>
                </c:pt>
                <c:pt idx="10519">
                  <c:v>2.6632747456059205</c:v>
                </c:pt>
                <c:pt idx="10520">
                  <c:v>2.6632747456059205</c:v>
                </c:pt>
                <c:pt idx="10521">
                  <c:v>2.6638908165625725</c:v>
                </c:pt>
                <c:pt idx="10522">
                  <c:v>2.6635060129509713</c:v>
                </c:pt>
                <c:pt idx="10523">
                  <c:v>2.6635060129509713</c:v>
                </c:pt>
                <c:pt idx="10524">
                  <c:v>2.6637372802960222</c:v>
                </c:pt>
                <c:pt idx="10525">
                  <c:v>2.6632747456059205</c:v>
                </c:pt>
                <c:pt idx="10526">
                  <c:v>2.6633526011560691</c:v>
                </c:pt>
                <c:pt idx="10527">
                  <c:v>2.6633526011560691</c:v>
                </c:pt>
                <c:pt idx="10528">
                  <c:v>2.6625057790106332</c:v>
                </c:pt>
                <c:pt idx="10529">
                  <c:v>2.6628901734104042</c:v>
                </c:pt>
                <c:pt idx="10530">
                  <c:v>2.6630434782608692</c:v>
                </c:pt>
                <c:pt idx="10531">
                  <c:v>2.6630434782608692</c:v>
                </c:pt>
                <c:pt idx="10532">
                  <c:v>2.6630434782608692</c:v>
                </c:pt>
                <c:pt idx="10533">
                  <c:v>2.6630434782608692</c:v>
                </c:pt>
                <c:pt idx="10534">
                  <c:v>2.6635060129509713</c:v>
                </c:pt>
                <c:pt idx="10535">
                  <c:v>2.6636594957205646</c:v>
                </c:pt>
                <c:pt idx="10536">
                  <c:v>2.6635816751503931</c:v>
                </c:pt>
                <c:pt idx="10537">
                  <c:v>2.6637352464707247</c:v>
                </c:pt>
                <c:pt idx="10538">
                  <c:v>2.6633503007866728</c:v>
                </c:pt>
                <c:pt idx="10539">
                  <c:v>2.6631970390932223</c:v>
                </c:pt>
                <c:pt idx="10540">
                  <c:v>2.6636594957205646</c:v>
                </c:pt>
                <c:pt idx="10541">
                  <c:v>2.6628122109158188</c:v>
                </c:pt>
                <c:pt idx="10542">
                  <c:v>2.6630434782608692</c:v>
                </c:pt>
                <c:pt idx="10543">
                  <c:v>2.6634281748785567</c:v>
                </c:pt>
                <c:pt idx="10544">
                  <c:v>2.6635816751503931</c:v>
                </c:pt>
                <c:pt idx="10545">
                  <c:v>2.6631970390932223</c:v>
                </c:pt>
                <c:pt idx="10546">
                  <c:v>2.6631970390932223</c:v>
                </c:pt>
                <c:pt idx="10547">
                  <c:v>2.6633503007866728</c:v>
                </c:pt>
                <c:pt idx="10548">
                  <c:v>2.6639666743809305</c:v>
                </c:pt>
                <c:pt idx="10549">
                  <c:v>2.6644297153436702</c:v>
                </c:pt>
                <c:pt idx="10550">
                  <c:v>2.6645833333333329</c:v>
                </c:pt>
                <c:pt idx="10551">
                  <c:v>2.6645833333333329</c:v>
                </c:pt>
                <c:pt idx="10552">
                  <c:v>2.6645833333333329</c:v>
                </c:pt>
                <c:pt idx="10553">
                  <c:v>2.6645833333333329</c:v>
                </c:pt>
                <c:pt idx="10554">
                  <c:v>2.6641981022911363</c:v>
                </c:pt>
                <c:pt idx="10555">
                  <c:v>2.6639666743809305</c:v>
                </c:pt>
                <c:pt idx="10556">
                  <c:v>2.6643518518518516</c:v>
                </c:pt>
                <c:pt idx="10557">
                  <c:v>2.6643518518518516</c:v>
                </c:pt>
                <c:pt idx="10558">
                  <c:v>2.6639666743809305</c:v>
                </c:pt>
                <c:pt idx="10559">
                  <c:v>2.6641981022911363</c:v>
                </c:pt>
                <c:pt idx="10560">
                  <c:v>2.6631970390932223</c:v>
                </c:pt>
                <c:pt idx="10561">
                  <c:v>2.6631970390932223</c:v>
                </c:pt>
                <c:pt idx="10562">
                  <c:v>2.6629655331945408</c:v>
                </c:pt>
                <c:pt idx="10563">
                  <c:v>2.6633503007866728</c:v>
                </c:pt>
                <c:pt idx="10564">
                  <c:v>2.6637352464707247</c:v>
                </c:pt>
                <c:pt idx="10565">
                  <c:v>2.6631189264229524</c:v>
                </c:pt>
                <c:pt idx="10566">
                  <c:v>2.6623496762257166</c:v>
                </c:pt>
                <c:pt idx="10567">
                  <c:v>2.6629655331945408</c:v>
                </c:pt>
                <c:pt idx="10568">
                  <c:v>2.6633503007866728</c:v>
                </c:pt>
                <c:pt idx="10569">
                  <c:v>2.6631970390932223</c:v>
                </c:pt>
                <c:pt idx="10570">
                  <c:v>2.6637352464707247</c:v>
                </c:pt>
                <c:pt idx="10571">
                  <c:v>2.6637352464707247</c:v>
                </c:pt>
                <c:pt idx="10572">
                  <c:v>2.6639666743809305</c:v>
                </c:pt>
                <c:pt idx="10573">
                  <c:v>2.66412037037037</c:v>
                </c:pt>
                <c:pt idx="10574">
                  <c:v>2.6636574074074071</c:v>
                </c:pt>
                <c:pt idx="10575">
                  <c:v>2.6638888888888883</c:v>
                </c:pt>
                <c:pt idx="10576">
                  <c:v>2.6638888888888883</c:v>
                </c:pt>
                <c:pt idx="10577">
                  <c:v>2.6647372076869642</c:v>
                </c:pt>
                <c:pt idx="10578">
                  <c:v>2.6644297153436702</c:v>
                </c:pt>
                <c:pt idx="10579">
                  <c:v>2.6642757982415546</c:v>
                </c:pt>
                <c:pt idx="10580">
                  <c:v>2.6640444238778342</c:v>
                </c:pt>
                <c:pt idx="10581">
                  <c:v>2.6640444238778342</c:v>
                </c:pt>
                <c:pt idx="10582">
                  <c:v>2.6631970390932223</c:v>
                </c:pt>
                <c:pt idx="10583">
                  <c:v>2.6629655331945408</c:v>
                </c:pt>
                <c:pt idx="10584">
                  <c:v>2.6631189264229524</c:v>
                </c:pt>
                <c:pt idx="10585">
                  <c:v>2.6631189264229524</c:v>
                </c:pt>
                <c:pt idx="10586">
                  <c:v>2.6629655331945408</c:v>
                </c:pt>
                <c:pt idx="10587">
                  <c:v>2.6627342123525333</c:v>
                </c:pt>
                <c:pt idx="10588">
                  <c:v>2.6625028915105253</c:v>
                </c:pt>
                <c:pt idx="10589">
                  <c:v>2.6631189264229524</c:v>
                </c:pt>
                <c:pt idx="10590">
                  <c:v>2.6629655331945408</c:v>
                </c:pt>
                <c:pt idx="10591">
                  <c:v>2.6628122109158188</c:v>
                </c:pt>
                <c:pt idx="10592">
                  <c:v>2.6634281748785567</c:v>
                </c:pt>
                <c:pt idx="10593">
                  <c:v>2.6639666743809305</c:v>
                </c:pt>
                <c:pt idx="10594">
                  <c:v>2.6638888888888883</c:v>
                </c:pt>
                <c:pt idx="10595">
                  <c:v>2.6635038185605175</c:v>
                </c:pt>
                <c:pt idx="10596">
                  <c:v>2.6637352464707238</c:v>
                </c:pt>
                <c:pt idx="10597">
                  <c:v>2.6645056726094003</c:v>
                </c:pt>
                <c:pt idx="10598">
                  <c:v>2.6646593793422881</c:v>
                </c:pt>
                <c:pt idx="10599">
                  <c:v>2.664274137531836</c:v>
                </c:pt>
                <c:pt idx="10600">
                  <c:v>2.6645833333333329</c:v>
                </c:pt>
                <c:pt idx="10601">
                  <c:v>2.6641981022911363</c:v>
                </c:pt>
                <c:pt idx="10602">
                  <c:v>2.6645833333333329</c:v>
                </c:pt>
                <c:pt idx="10603">
                  <c:v>2.6648148148148145</c:v>
                </c:pt>
                <c:pt idx="10604">
                  <c:v>2.6644297153436702</c:v>
                </c:pt>
                <c:pt idx="10605">
                  <c:v>2.6641981022911363</c:v>
                </c:pt>
                <c:pt idx="10606">
                  <c:v>2.6641981022911363</c:v>
                </c:pt>
                <c:pt idx="10607">
                  <c:v>2.6631970390932223</c:v>
                </c:pt>
                <c:pt idx="10608">
                  <c:v>2.6635060129509713</c:v>
                </c:pt>
                <c:pt idx="10609">
                  <c:v>2.6631213872832364</c:v>
                </c:pt>
                <c:pt idx="10610">
                  <c:v>2.6630434782608692</c:v>
                </c:pt>
                <c:pt idx="10611">
                  <c:v>2.6627342123525333</c:v>
                </c:pt>
                <c:pt idx="10612">
                  <c:v>2.6635816751503931</c:v>
                </c:pt>
                <c:pt idx="10613">
                  <c:v>2.6633503007866728</c:v>
                </c:pt>
                <c:pt idx="10614">
                  <c:v>2.6633503007866728</c:v>
                </c:pt>
                <c:pt idx="10615">
                  <c:v>2.6633503007866728</c:v>
                </c:pt>
                <c:pt idx="10616">
                  <c:v>2.6633503007866728</c:v>
                </c:pt>
                <c:pt idx="10617">
                  <c:v>2.6629655331945408</c:v>
                </c:pt>
                <c:pt idx="10618">
                  <c:v>2.6629655331945408</c:v>
                </c:pt>
                <c:pt idx="10619">
                  <c:v>2.6633503007866728</c:v>
                </c:pt>
                <c:pt idx="10620">
                  <c:v>2.6635038185605184</c:v>
                </c:pt>
                <c:pt idx="10621">
                  <c:v>2.6643518518518516</c:v>
                </c:pt>
                <c:pt idx="10622">
                  <c:v>2.664968742764529</c:v>
                </c:pt>
                <c:pt idx="10623">
                  <c:v>2.6645833333333329</c:v>
                </c:pt>
                <c:pt idx="10624">
                  <c:v>2.6641981022911363</c:v>
                </c:pt>
                <c:pt idx="10625">
                  <c:v>2.6640444238778342</c:v>
                </c:pt>
                <c:pt idx="10626">
                  <c:v>2.6629655331945408</c:v>
                </c:pt>
                <c:pt idx="10627">
                  <c:v>2.6631970390932223</c:v>
                </c:pt>
                <c:pt idx="10628">
                  <c:v>2.6634281748785567</c:v>
                </c:pt>
                <c:pt idx="10629">
                  <c:v>2.6643518518518516</c:v>
                </c:pt>
                <c:pt idx="10630">
                  <c:v>2.6640424172262098</c:v>
                </c:pt>
                <c:pt idx="10631">
                  <c:v>2.664274137531836</c:v>
                </c:pt>
                <c:pt idx="10632">
                  <c:v>2.6639666743809305</c:v>
                </c:pt>
                <c:pt idx="10633">
                  <c:v>2.6634281748785567</c:v>
                </c:pt>
                <c:pt idx="10634">
                  <c:v>2.6631970390932223</c:v>
                </c:pt>
                <c:pt idx="10635">
                  <c:v>2.6635816751503931</c:v>
                </c:pt>
                <c:pt idx="10636">
                  <c:v>2.6639666743809305</c:v>
                </c:pt>
                <c:pt idx="10637">
                  <c:v>2.6645833333333329</c:v>
                </c:pt>
                <c:pt idx="10638">
                  <c:v>2.6645833333333329</c:v>
                </c:pt>
                <c:pt idx="10639">
                  <c:v>2.6639666743809305</c:v>
                </c:pt>
                <c:pt idx="10640">
                  <c:v>2.6638132346136043</c:v>
                </c:pt>
                <c:pt idx="10641">
                  <c:v>2.6634281748785567</c:v>
                </c:pt>
                <c:pt idx="10642">
                  <c:v>2.6629655331945408</c:v>
                </c:pt>
                <c:pt idx="10643">
                  <c:v>2.6629655331945408</c:v>
                </c:pt>
                <c:pt idx="10644">
                  <c:v>2.6629655331945408</c:v>
                </c:pt>
                <c:pt idx="10645">
                  <c:v>2.6633503007866728</c:v>
                </c:pt>
                <c:pt idx="10646">
                  <c:v>2.6639666743809305</c:v>
                </c:pt>
                <c:pt idx="10647">
                  <c:v>2.6641981022911363</c:v>
                </c:pt>
                <c:pt idx="10648">
                  <c:v>2.6641981022911363</c:v>
                </c:pt>
                <c:pt idx="10649">
                  <c:v>2.6638132346136043</c:v>
                </c:pt>
                <c:pt idx="10650">
                  <c:v>2.6635816751503931</c:v>
                </c:pt>
                <c:pt idx="10651">
                  <c:v>2.6634281748785567</c:v>
                </c:pt>
                <c:pt idx="10652">
                  <c:v>2.6632747456059205</c:v>
                </c:pt>
                <c:pt idx="10653">
                  <c:v>2.6630434782608692</c:v>
                </c:pt>
                <c:pt idx="10654">
                  <c:v>2.6624277456647394</c:v>
                </c:pt>
                <c:pt idx="10655">
                  <c:v>2.6628122109158188</c:v>
                </c:pt>
                <c:pt idx="10656">
                  <c:v>2.6641981022911363</c:v>
                </c:pt>
                <c:pt idx="10657">
                  <c:v>2.6645833333333329</c:v>
                </c:pt>
                <c:pt idx="10658">
                  <c:v>2.6645833333333329</c:v>
                </c:pt>
                <c:pt idx="10659">
                  <c:v>2.6643518518518516</c:v>
                </c:pt>
                <c:pt idx="10660">
                  <c:v>2.6639666743809305</c:v>
                </c:pt>
                <c:pt idx="10661">
                  <c:v>2.6639666743809305</c:v>
                </c:pt>
                <c:pt idx="10662">
                  <c:v>2.6635816751503931</c:v>
                </c:pt>
                <c:pt idx="10663">
                  <c:v>2.6627342123525333</c:v>
                </c:pt>
                <c:pt idx="10664">
                  <c:v>2.6631970390932223</c:v>
                </c:pt>
                <c:pt idx="10665">
                  <c:v>2.6640444238778342</c:v>
                </c:pt>
                <c:pt idx="10666">
                  <c:v>2.6643518518518516</c:v>
                </c:pt>
                <c:pt idx="10667">
                  <c:v>2.6647372076869642</c:v>
                </c:pt>
                <c:pt idx="10668">
                  <c:v>2.66412037037037</c:v>
                </c:pt>
                <c:pt idx="10669">
                  <c:v>2.6635816751503931</c:v>
                </c:pt>
                <c:pt idx="10670">
                  <c:v>2.6631970390932223</c:v>
                </c:pt>
                <c:pt idx="10671">
                  <c:v>2.6632747456059205</c:v>
                </c:pt>
                <c:pt idx="10672">
                  <c:v>2.6636594957205646</c:v>
                </c:pt>
                <c:pt idx="10673">
                  <c:v>2.6642757982415546</c:v>
                </c:pt>
                <c:pt idx="10674">
                  <c:v>2.6644297153436702</c:v>
                </c:pt>
                <c:pt idx="10675">
                  <c:v>2.6641981022911363</c:v>
                </c:pt>
                <c:pt idx="10676">
                  <c:v>2.6638908165625725</c:v>
                </c:pt>
                <c:pt idx="10677">
                  <c:v>2.6630434782608692</c:v>
                </c:pt>
                <c:pt idx="10678">
                  <c:v>2.6630434782608692</c:v>
                </c:pt>
                <c:pt idx="10679">
                  <c:v>2.662658959537572</c:v>
                </c:pt>
                <c:pt idx="10680">
                  <c:v>2.6629682847896441</c:v>
                </c:pt>
                <c:pt idx="10681">
                  <c:v>2.6632747456059205</c:v>
                </c:pt>
                <c:pt idx="10682">
                  <c:v>2.6636594957205646</c:v>
                </c:pt>
                <c:pt idx="10683">
                  <c:v>2.6647385469689957</c:v>
                </c:pt>
                <c:pt idx="10684">
                  <c:v>2.6648923860217542</c:v>
                </c:pt>
                <c:pt idx="10685">
                  <c:v>2.6639666743809305</c:v>
                </c:pt>
                <c:pt idx="10686">
                  <c:v>2.6634281748785567</c:v>
                </c:pt>
                <c:pt idx="10687">
                  <c:v>2.6632747456059205</c:v>
                </c:pt>
                <c:pt idx="10688">
                  <c:v>2.6632747456059205</c:v>
                </c:pt>
                <c:pt idx="10689">
                  <c:v>2.6636594957205646</c:v>
                </c:pt>
                <c:pt idx="10690">
                  <c:v>2.6640444238778342</c:v>
                </c:pt>
                <c:pt idx="10691">
                  <c:v>2.6644297153436702</c:v>
                </c:pt>
                <c:pt idx="10692">
                  <c:v>2.6643518518518516</c:v>
                </c:pt>
                <c:pt idx="10693">
                  <c:v>2.6645056726094003</c:v>
                </c:pt>
                <c:pt idx="10694">
                  <c:v>2.6641981022911363</c:v>
                </c:pt>
                <c:pt idx="10695">
                  <c:v>2.6641981022911363</c:v>
                </c:pt>
                <c:pt idx="10696">
                  <c:v>2.6639666743809305</c:v>
                </c:pt>
                <c:pt idx="10697">
                  <c:v>2.6639666743809305</c:v>
                </c:pt>
                <c:pt idx="10698">
                  <c:v>2.6633503007866728</c:v>
                </c:pt>
                <c:pt idx="10699">
                  <c:v>2.6633503007866728</c:v>
                </c:pt>
                <c:pt idx="10700">
                  <c:v>2.6634281748785567</c:v>
                </c:pt>
                <c:pt idx="10701">
                  <c:v>2.6628901734104042</c:v>
                </c:pt>
                <c:pt idx="10702">
                  <c:v>2.662658959537572</c:v>
                </c:pt>
                <c:pt idx="10703">
                  <c:v>2.6625811285846437</c:v>
                </c:pt>
                <c:pt idx="10704">
                  <c:v>2.6627342123525333</c:v>
                </c:pt>
                <c:pt idx="10705">
                  <c:v>2.6627342123525333</c:v>
                </c:pt>
                <c:pt idx="10706">
                  <c:v>2.6634281748785567</c:v>
                </c:pt>
                <c:pt idx="10707">
                  <c:v>2.6638132346136043</c:v>
                </c:pt>
                <c:pt idx="10708">
                  <c:v>2.6638132346136043</c:v>
                </c:pt>
                <c:pt idx="10709">
                  <c:v>2.6641981022911363</c:v>
                </c:pt>
                <c:pt idx="10710">
                  <c:v>2.6643518518518516</c:v>
                </c:pt>
                <c:pt idx="10711">
                  <c:v>2.6643518518518516</c:v>
                </c:pt>
                <c:pt idx="10712">
                  <c:v>2.6648148148148145</c:v>
                </c:pt>
                <c:pt idx="10713">
                  <c:v>2.6645833333333329</c:v>
                </c:pt>
                <c:pt idx="10714">
                  <c:v>2.6641981022911363</c:v>
                </c:pt>
                <c:pt idx="10715">
                  <c:v>2.6634281748785567</c:v>
                </c:pt>
                <c:pt idx="10716">
                  <c:v>2.662658959537572</c:v>
                </c:pt>
                <c:pt idx="10717">
                  <c:v>2.6622746185852981</c:v>
                </c:pt>
                <c:pt idx="10718">
                  <c:v>2.6631213872832364</c:v>
                </c:pt>
                <c:pt idx="10719">
                  <c:v>2.6638908165625725</c:v>
                </c:pt>
                <c:pt idx="10720">
                  <c:v>2.6638132346136043</c:v>
                </c:pt>
                <c:pt idx="10721">
                  <c:v>2.6645833333333329</c:v>
                </c:pt>
                <c:pt idx="10722">
                  <c:v>2.664968742764529</c:v>
                </c:pt>
                <c:pt idx="10723">
                  <c:v>2.6645833333333329</c:v>
                </c:pt>
                <c:pt idx="10724">
                  <c:v>2.6631189264229524</c:v>
                </c:pt>
                <c:pt idx="10725">
                  <c:v>2.6631970390932223</c:v>
                </c:pt>
                <c:pt idx="10726">
                  <c:v>2.6630434782608692</c:v>
                </c:pt>
                <c:pt idx="10727">
                  <c:v>2.6634281748785567</c:v>
                </c:pt>
                <c:pt idx="10728">
                  <c:v>2.6636594957205646</c:v>
                </c:pt>
                <c:pt idx="10729">
                  <c:v>2.6638132346136043</c:v>
                </c:pt>
                <c:pt idx="10730">
                  <c:v>2.6633503007866728</c:v>
                </c:pt>
                <c:pt idx="10731">
                  <c:v>2.6631189264229524</c:v>
                </c:pt>
                <c:pt idx="10732">
                  <c:v>2.6633503007866728</c:v>
                </c:pt>
                <c:pt idx="10733">
                  <c:v>2.6625811285846437</c:v>
                </c:pt>
                <c:pt idx="10734">
                  <c:v>2.6630434782608692</c:v>
                </c:pt>
                <c:pt idx="10735">
                  <c:v>2.6641981022911363</c:v>
                </c:pt>
                <c:pt idx="10736">
                  <c:v>2.6641981022911363</c:v>
                </c:pt>
                <c:pt idx="10737">
                  <c:v>2.6643518518518516</c:v>
                </c:pt>
                <c:pt idx="10738">
                  <c:v>2.6647372076869642</c:v>
                </c:pt>
                <c:pt idx="10739">
                  <c:v>2.6638888888888883</c:v>
                </c:pt>
                <c:pt idx="10740">
                  <c:v>2.6637352464707247</c:v>
                </c:pt>
                <c:pt idx="10741">
                  <c:v>2.6631970390932223</c:v>
                </c:pt>
                <c:pt idx="10742">
                  <c:v>2.6630434782608692</c:v>
                </c:pt>
                <c:pt idx="10743">
                  <c:v>2.6632747456059205</c:v>
                </c:pt>
                <c:pt idx="10744">
                  <c:v>2.6631970390932223</c:v>
                </c:pt>
                <c:pt idx="10745">
                  <c:v>2.664274137531836</c:v>
                </c:pt>
                <c:pt idx="10746">
                  <c:v>2.6644279759147755</c:v>
                </c:pt>
                <c:pt idx="10747">
                  <c:v>2.6648135279129024</c:v>
                </c:pt>
                <c:pt idx="10748">
                  <c:v>2.6638110673767073</c:v>
                </c:pt>
                <c:pt idx="10749">
                  <c:v>2.6632723906503122</c:v>
                </c:pt>
                <c:pt idx="10750">
                  <c:v>2.6631189264229524</c:v>
                </c:pt>
                <c:pt idx="10751">
                  <c:v>2.6631189264229524</c:v>
                </c:pt>
                <c:pt idx="10752">
                  <c:v>2.6635816751503931</c:v>
                </c:pt>
                <c:pt idx="10753">
                  <c:v>2.6635038185605184</c:v>
                </c:pt>
                <c:pt idx="10754">
                  <c:v>2.6638888888888883</c:v>
                </c:pt>
                <c:pt idx="10755">
                  <c:v>2.6643518518518516</c:v>
                </c:pt>
                <c:pt idx="10756">
                  <c:v>2.6645056726094003</c:v>
                </c:pt>
                <c:pt idx="10757">
                  <c:v>2.66412037037037</c:v>
                </c:pt>
                <c:pt idx="10758">
                  <c:v>2.66412037037037</c:v>
                </c:pt>
                <c:pt idx="10759">
                  <c:v>2.6637352464707247</c:v>
                </c:pt>
                <c:pt idx="10760">
                  <c:v>2.6639666743809305</c:v>
                </c:pt>
                <c:pt idx="10761">
                  <c:v>2.6635816751503931</c:v>
                </c:pt>
                <c:pt idx="10762">
                  <c:v>2.6629655331945408</c:v>
                </c:pt>
                <c:pt idx="10763">
                  <c:v>2.6637352464707247</c:v>
                </c:pt>
                <c:pt idx="10764">
                  <c:v>2.6638888888888883</c:v>
                </c:pt>
                <c:pt idx="10765">
                  <c:v>2.6648911533117183</c:v>
                </c:pt>
                <c:pt idx="10766">
                  <c:v>2.664968742764529</c:v>
                </c:pt>
                <c:pt idx="10767">
                  <c:v>2.6635038185605184</c:v>
                </c:pt>
                <c:pt idx="10768">
                  <c:v>2.6632723906503122</c:v>
                </c:pt>
                <c:pt idx="10769">
                  <c:v>2.6630409627401064</c:v>
                </c:pt>
                <c:pt idx="10770">
                  <c:v>2.6636574074074071</c:v>
                </c:pt>
                <c:pt idx="10771">
                  <c:v>2.6641963872163039</c:v>
                </c:pt>
                <c:pt idx="10772">
                  <c:v>2.664581885568682</c:v>
                </c:pt>
                <c:pt idx="10773">
                  <c:v>2.6648135279129024</c:v>
                </c:pt>
                <c:pt idx="10774">
                  <c:v>2.6640424172262098</c:v>
                </c:pt>
                <c:pt idx="10775">
                  <c:v>2.6634257407407405</c:v>
                </c:pt>
                <c:pt idx="10776">
                  <c:v>2.6626561776955109</c:v>
                </c:pt>
                <c:pt idx="10777">
                  <c:v>2.6626561776955109</c:v>
                </c:pt>
                <c:pt idx="10778">
                  <c:v>2.6634257407407405</c:v>
                </c:pt>
                <c:pt idx="10779">
                  <c:v>2.6644279759147755</c:v>
                </c:pt>
                <c:pt idx="10780">
                  <c:v>2.664274137531836</c:v>
                </c:pt>
                <c:pt idx="10781">
                  <c:v>2.6635038185605184</c:v>
                </c:pt>
                <c:pt idx="10782">
                  <c:v>2.6633503007866728</c:v>
                </c:pt>
                <c:pt idx="10783">
                  <c:v>2.6631970390932223</c:v>
                </c:pt>
                <c:pt idx="10784">
                  <c:v>2.6636594957205646</c:v>
                </c:pt>
                <c:pt idx="10785">
                  <c:v>2.6639666743809305</c:v>
                </c:pt>
                <c:pt idx="10786">
                  <c:v>2.6647372076869642</c:v>
                </c:pt>
                <c:pt idx="10787">
                  <c:v>2.6645056726094003</c:v>
                </c:pt>
                <c:pt idx="10788">
                  <c:v>2.6645056726094003</c:v>
                </c:pt>
                <c:pt idx="10789">
                  <c:v>2.6647372076869642</c:v>
                </c:pt>
                <c:pt idx="10790">
                  <c:v>2.6638888888888883</c:v>
                </c:pt>
                <c:pt idx="10791">
                  <c:v>2.66412037037037</c:v>
                </c:pt>
                <c:pt idx="10792">
                  <c:v>2.6637352464707247</c:v>
                </c:pt>
                <c:pt idx="10793">
                  <c:v>2.6629655331945408</c:v>
                </c:pt>
                <c:pt idx="10794">
                  <c:v>2.6632747456059205</c:v>
                </c:pt>
                <c:pt idx="10795">
                  <c:v>2.662658959537572</c:v>
                </c:pt>
                <c:pt idx="10796">
                  <c:v>2.6631970390932223</c:v>
                </c:pt>
                <c:pt idx="10797">
                  <c:v>2.6635816751503931</c:v>
                </c:pt>
                <c:pt idx="10798">
                  <c:v>2.6638888888888883</c:v>
                </c:pt>
                <c:pt idx="10799">
                  <c:v>2.6640424172262098</c:v>
                </c:pt>
                <c:pt idx="10800">
                  <c:v>2.6641963872163039</c:v>
                </c:pt>
                <c:pt idx="10801">
                  <c:v>2.664274137531836</c:v>
                </c:pt>
                <c:pt idx="10802">
                  <c:v>2.6632723906503122</c:v>
                </c:pt>
                <c:pt idx="10803">
                  <c:v>2.6630409627401064</c:v>
                </c:pt>
                <c:pt idx="10804">
                  <c:v>2.6631944444444442</c:v>
                </c:pt>
                <c:pt idx="10805">
                  <c:v>2.6638110673767073</c:v>
                </c:pt>
                <c:pt idx="10806">
                  <c:v>2.6636574074074071</c:v>
                </c:pt>
                <c:pt idx="10807">
                  <c:v>2.6640424172262098</c:v>
                </c:pt>
                <c:pt idx="10808">
                  <c:v>2.6638888888888883</c:v>
                </c:pt>
                <c:pt idx="10809">
                  <c:v>2.6647372076869642</c:v>
                </c:pt>
                <c:pt idx="10810">
                  <c:v>2.6640424172262098</c:v>
                </c:pt>
                <c:pt idx="10811">
                  <c:v>2.6639666743809305</c:v>
                </c:pt>
                <c:pt idx="10812">
                  <c:v>2.6638132346136043</c:v>
                </c:pt>
                <c:pt idx="10813">
                  <c:v>2.6638132346136043</c:v>
                </c:pt>
                <c:pt idx="10814">
                  <c:v>2.6633503007866728</c:v>
                </c:pt>
                <c:pt idx="10815">
                  <c:v>2.6632723906503122</c:v>
                </c:pt>
                <c:pt idx="10816">
                  <c:v>2.6638888888888883</c:v>
                </c:pt>
                <c:pt idx="10817">
                  <c:v>2.664274137531836</c:v>
                </c:pt>
                <c:pt idx="10818">
                  <c:v>2.6641963872163039</c:v>
                </c:pt>
                <c:pt idx="10819">
                  <c:v>2.6648135279129024</c:v>
                </c:pt>
                <c:pt idx="10820">
                  <c:v>2.6644279759147755</c:v>
                </c:pt>
                <c:pt idx="10821">
                  <c:v>2.66412037037037</c:v>
                </c:pt>
                <c:pt idx="10822">
                  <c:v>2.6635816751503931</c:v>
                </c:pt>
                <c:pt idx="10823">
                  <c:v>2.6631970390932223</c:v>
                </c:pt>
                <c:pt idx="10824">
                  <c:v>2.6628122109158188</c:v>
                </c:pt>
                <c:pt idx="10825">
                  <c:v>2.6625057790106332</c:v>
                </c:pt>
                <c:pt idx="10826">
                  <c:v>2.6631213872832364</c:v>
                </c:pt>
                <c:pt idx="10827">
                  <c:v>2.6634281748785567</c:v>
                </c:pt>
                <c:pt idx="10828">
                  <c:v>2.6639666743809305</c:v>
                </c:pt>
                <c:pt idx="10829">
                  <c:v>2.6641981022911363</c:v>
                </c:pt>
                <c:pt idx="10830">
                  <c:v>2.6648148148148145</c:v>
                </c:pt>
                <c:pt idx="10831">
                  <c:v>2.6648148148148145</c:v>
                </c:pt>
                <c:pt idx="10832">
                  <c:v>2.6639666743809305</c:v>
                </c:pt>
                <c:pt idx="10833">
                  <c:v>2.6639666743809305</c:v>
                </c:pt>
                <c:pt idx="10834">
                  <c:v>2.6633503007866728</c:v>
                </c:pt>
                <c:pt idx="10835">
                  <c:v>2.6627342123525333</c:v>
                </c:pt>
                <c:pt idx="10836">
                  <c:v>2.6633503007866728</c:v>
                </c:pt>
                <c:pt idx="10837">
                  <c:v>2.6627342123525333</c:v>
                </c:pt>
                <c:pt idx="10838">
                  <c:v>2.6631189264229524</c:v>
                </c:pt>
                <c:pt idx="10839">
                  <c:v>2.6632723906503122</c:v>
                </c:pt>
                <c:pt idx="10840">
                  <c:v>2.66412037037037</c:v>
                </c:pt>
                <c:pt idx="10841">
                  <c:v>2.66412037037037</c:v>
                </c:pt>
                <c:pt idx="10842">
                  <c:v>2.66412037037037</c:v>
                </c:pt>
                <c:pt idx="10843">
                  <c:v>2.6636574074074071</c:v>
                </c:pt>
                <c:pt idx="10844">
                  <c:v>2.6640424172262098</c:v>
                </c:pt>
                <c:pt idx="10845">
                  <c:v>2.6635038185605184</c:v>
                </c:pt>
                <c:pt idx="10846">
                  <c:v>2.6631189264229524</c:v>
                </c:pt>
                <c:pt idx="10847">
                  <c:v>2.6625028915105253</c:v>
                </c:pt>
                <c:pt idx="10848">
                  <c:v>2.6633503007866728</c:v>
                </c:pt>
                <c:pt idx="10849">
                  <c:v>2.6639666743809305</c:v>
                </c:pt>
                <c:pt idx="10850">
                  <c:v>2.6639666743809305</c:v>
                </c:pt>
                <c:pt idx="10851">
                  <c:v>2.6641981022911363</c:v>
                </c:pt>
                <c:pt idx="10852">
                  <c:v>2.6641981022911363</c:v>
                </c:pt>
                <c:pt idx="10853">
                  <c:v>2.6638132346136043</c:v>
                </c:pt>
                <c:pt idx="10854">
                  <c:v>2.6635816751503931</c:v>
                </c:pt>
                <c:pt idx="10855">
                  <c:v>2.6633503007866728</c:v>
                </c:pt>
                <c:pt idx="10856">
                  <c:v>2.6627342123525333</c:v>
                </c:pt>
                <c:pt idx="10857">
                  <c:v>2.6627342123525333</c:v>
                </c:pt>
                <c:pt idx="10858">
                  <c:v>2.6629655331945408</c:v>
                </c:pt>
                <c:pt idx="10859">
                  <c:v>2.6631970390932223</c:v>
                </c:pt>
                <c:pt idx="10860">
                  <c:v>2.6629655331945408</c:v>
                </c:pt>
                <c:pt idx="10861">
                  <c:v>2.6631189264229524</c:v>
                </c:pt>
                <c:pt idx="10862">
                  <c:v>2.6637352464707247</c:v>
                </c:pt>
                <c:pt idx="10863">
                  <c:v>2.6639666743809305</c:v>
                </c:pt>
                <c:pt idx="10864">
                  <c:v>2.6641981022911363</c:v>
                </c:pt>
                <c:pt idx="10865">
                  <c:v>2.6639666743809305</c:v>
                </c:pt>
                <c:pt idx="10866">
                  <c:v>2.6633503007866728</c:v>
                </c:pt>
                <c:pt idx="10867">
                  <c:v>2.6625811285846437</c:v>
                </c:pt>
                <c:pt idx="10868">
                  <c:v>2.662658959537572</c:v>
                </c:pt>
                <c:pt idx="10869">
                  <c:v>2.6631970390932223</c:v>
                </c:pt>
                <c:pt idx="10870">
                  <c:v>2.6635816751503931</c:v>
                </c:pt>
                <c:pt idx="10871">
                  <c:v>2.6642757982415546</c:v>
                </c:pt>
                <c:pt idx="10872">
                  <c:v>2.6640444238778342</c:v>
                </c:pt>
                <c:pt idx="10873">
                  <c:v>2.6641981022911363</c:v>
                </c:pt>
                <c:pt idx="10874">
                  <c:v>2.6645833333333329</c:v>
                </c:pt>
                <c:pt idx="10875">
                  <c:v>2.6643518518518516</c:v>
                </c:pt>
                <c:pt idx="10876">
                  <c:v>2.6645056726094003</c:v>
                </c:pt>
                <c:pt idx="10877">
                  <c:v>2.6640424172262098</c:v>
                </c:pt>
                <c:pt idx="10878">
                  <c:v>2.6640424172262098</c:v>
                </c:pt>
                <c:pt idx="10879">
                  <c:v>2.6638888888888883</c:v>
                </c:pt>
                <c:pt idx="10880">
                  <c:v>2.66412037037037</c:v>
                </c:pt>
                <c:pt idx="10881">
                  <c:v>2.6637352464707247</c:v>
                </c:pt>
                <c:pt idx="10882">
                  <c:v>2.6635038185605184</c:v>
                </c:pt>
                <c:pt idx="10883">
                  <c:v>2.6629655331945408</c:v>
                </c:pt>
                <c:pt idx="10884">
                  <c:v>2.6629655331945408</c:v>
                </c:pt>
                <c:pt idx="10885">
                  <c:v>2.6637352464707247</c:v>
                </c:pt>
                <c:pt idx="10886">
                  <c:v>2.6639666743809305</c:v>
                </c:pt>
                <c:pt idx="10887">
                  <c:v>2.6644297153436702</c:v>
                </c:pt>
                <c:pt idx="10888">
                  <c:v>2.6641981022911363</c:v>
                </c:pt>
                <c:pt idx="10889">
                  <c:v>2.6646609581115484</c:v>
                </c:pt>
                <c:pt idx="10890">
                  <c:v>2.6642757982415546</c:v>
                </c:pt>
                <c:pt idx="10891">
                  <c:v>2.6640444238778342</c:v>
                </c:pt>
                <c:pt idx="10892">
                  <c:v>2.6631970390932223</c:v>
                </c:pt>
                <c:pt idx="10893">
                  <c:v>2.6631970390932223</c:v>
                </c:pt>
                <c:pt idx="10894">
                  <c:v>2.6630434782608692</c:v>
                </c:pt>
                <c:pt idx="10895">
                  <c:v>2.6630434782608692</c:v>
                </c:pt>
                <c:pt idx="10896">
                  <c:v>2.6627342123525333</c:v>
                </c:pt>
                <c:pt idx="10897">
                  <c:v>2.6633503007866728</c:v>
                </c:pt>
                <c:pt idx="10898">
                  <c:v>2.6637352464707247</c:v>
                </c:pt>
                <c:pt idx="10899">
                  <c:v>2.66412037037037</c:v>
                </c:pt>
                <c:pt idx="10900">
                  <c:v>2.6645056726094003</c:v>
                </c:pt>
                <c:pt idx="10901">
                  <c:v>2.6645056726094003</c:v>
                </c:pt>
                <c:pt idx="10902">
                  <c:v>2.6639666743809305</c:v>
                </c:pt>
                <c:pt idx="10903">
                  <c:v>2.6636594957205646</c:v>
                </c:pt>
                <c:pt idx="10904">
                  <c:v>2.662658959537572</c:v>
                </c:pt>
                <c:pt idx="10905">
                  <c:v>2.6628122109158188</c:v>
                </c:pt>
                <c:pt idx="10906">
                  <c:v>2.6635816751503931</c:v>
                </c:pt>
                <c:pt idx="10907">
                  <c:v>2.6643518518518516</c:v>
                </c:pt>
                <c:pt idx="10908">
                  <c:v>2.6639666743809305</c:v>
                </c:pt>
                <c:pt idx="10909">
                  <c:v>2.6641981022911363</c:v>
                </c:pt>
                <c:pt idx="10910">
                  <c:v>2.6634281748785567</c:v>
                </c:pt>
                <c:pt idx="10911">
                  <c:v>2.6634281748785567</c:v>
                </c:pt>
                <c:pt idx="10912">
                  <c:v>2.6631970390932223</c:v>
                </c:pt>
                <c:pt idx="10913">
                  <c:v>2.6625811285846437</c:v>
                </c:pt>
                <c:pt idx="10914">
                  <c:v>2.6631970390932223</c:v>
                </c:pt>
                <c:pt idx="10915">
                  <c:v>2.6638132346136043</c:v>
                </c:pt>
                <c:pt idx="10916">
                  <c:v>2.6640444238778342</c:v>
                </c:pt>
                <c:pt idx="10917">
                  <c:v>2.6641981022911363</c:v>
                </c:pt>
                <c:pt idx="10918">
                  <c:v>2.6648148148148145</c:v>
                </c:pt>
                <c:pt idx="10919">
                  <c:v>2.6645833333333329</c:v>
                </c:pt>
                <c:pt idx="10920">
                  <c:v>2.6645833333333329</c:v>
                </c:pt>
                <c:pt idx="10921">
                  <c:v>2.6644297153436702</c:v>
                </c:pt>
                <c:pt idx="10922">
                  <c:v>2.6644297153436702</c:v>
                </c:pt>
                <c:pt idx="10923">
                  <c:v>2.66412037037037</c:v>
                </c:pt>
                <c:pt idx="10924">
                  <c:v>2.6636574074074071</c:v>
                </c:pt>
                <c:pt idx="10925">
                  <c:v>2.6635038185605184</c:v>
                </c:pt>
                <c:pt idx="10926">
                  <c:v>2.6635816751503931</c:v>
                </c:pt>
                <c:pt idx="10927">
                  <c:v>2.6638132346136043</c:v>
                </c:pt>
                <c:pt idx="10928">
                  <c:v>2.6635816751503931</c:v>
                </c:pt>
                <c:pt idx="10929">
                  <c:v>2.6641981022911363</c:v>
                </c:pt>
                <c:pt idx="10930">
                  <c:v>2.6645833333333329</c:v>
                </c:pt>
                <c:pt idx="10931">
                  <c:v>2.6639666743809305</c:v>
                </c:pt>
                <c:pt idx="10932">
                  <c:v>2.6633503007866728</c:v>
                </c:pt>
                <c:pt idx="10933">
                  <c:v>2.6636594957205646</c:v>
                </c:pt>
                <c:pt idx="10934">
                  <c:v>2.6638908165625725</c:v>
                </c:pt>
                <c:pt idx="10935">
                  <c:v>2.6631970390932223</c:v>
                </c:pt>
                <c:pt idx="10936">
                  <c:v>2.6638132346136043</c:v>
                </c:pt>
                <c:pt idx="10937">
                  <c:v>2.6634281748785567</c:v>
                </c:pt>
                <c:pt idx="10938">
                  <c:v>2.6630434782608692</c:v>
                </c:pt>
                <c:pt idx="10939">
                  <c:v>2.6631970390932223</c:v>
                </c:pt>
                <c:pt idx="10940">
                  <c:v>2.6631970390932223</c:v>
                </c:pt>
                <c:pt idx="10941">
                  <c:v>2.6635816751503931</c:v>
                </c:pt>
                <c:pt idx="10942">
                  <c:v>2.6639666743809305</c:v>
                </c:pt>
                <c:pt idx="10943">
                  <c:v>2.6643518518518516</c:v>
                </c:pt>
                <c:pt idx="10944">
                  <c:v>2.6639666743809305</c:v>
                </c:pt>
                <c:pt idx="10945">
                  <c:v>2.6644297153436702</c:v>
                </c:pt>
                <c:pt idx="10946">
                  <c:v>2.6643518518518516</c:v>
                </c:pt>
                <c:pt idx="10947">
                  <c:v>2.6645833333333329</c:v>
                </c:pt>
                <c:pt idx="10948">
                  <c:v>2.6640444238778342</c:v>
                </c:pt>
                <c:pt idx="10949">
                  <c:v>2.6636594957205646</c:v>
                </c:pt>
                <c:pt idx="10950">
                  <c:v>2.6628122109158188</c:v>
                </c:pt>
                <c:pt idx="10951">
                  <c:v>2.6630434782608692</c:v>
                </c:pt>
                <c:pt idx="10952">
                  <c:v>2.6632747456059205</c:v>
                </c:pt>
                <c:pt idx="10953">
                  <c:v>2.6634281748785567</c:v>
                </c:pt>
                <c:pt idx="10954">
                  <c:v>2.6631970390932223</c:v>
                </c:pt>
                <c:pt idx="10955">
                  <c:v>2.6631970390932223</c:v>
                </c:pt>
                <c:pt idx="10956">
                  <c:v>2.6631970390932223</c:v>
                </c:pt>
                <c:pt idx="10957">
                  <c:v>2.6635816751503931</c:v>
                </c:pt>
                <c:pt idx="10958">
                  <c:v>2.6635816751503931</c:v>
                </c:pt>
                <c:pt idx="10959">
                  <c:v>2.6640444238778342</c:v>
                </c:pt>
                <c:pt idx="10960">
                  <c:v>2.6644297153436702</c:v>
                </c:pt>
                <c:pt idx="10961">
                  <c:v>2.6645833333333329</c:v>
                </c:pt>
                <c:pt idx="10962">
                  <c:v>2.6648148148148145</c:v>
                </c:pt>
                <c:pt idx="10963">
                  <c:v>2.6642757982415546</c:v>
                </c:pt>
                <c:pt idx="10964">
                  <c:v>2.6644297153436702</c:v>
                </c:pt>
                <c:pt idx="10965">
                  <c:v>2.6648923860217542</c:v>
                </c:pt>
                <c:pt idx="10966">
                  <c:v>2.6640444238778342</c:v>
                </c:pt>
                <c:pt idx="10967">
                  <c:v>2.6644297153436702</c:v>
                </c:pt>
                <c:pt idx="10968">
                  <c:v>2.6638132346136043</c:v>
                </c:pt>
                <c:pt idx="10969">
                  <c:v>2.6641981022911363</c:v>
                </c:pt>
                <c:pt idx="10970">
                  <c:v>2.6645833333333329</c:v>
                </c:pt>
                <c:pt idx="10971">
                  <c:v>2.6646609581115484</c:v>
                </c:pt>
                <c:pt idx="10972">
                  <c:v>2.6642757982415546</c:v>
                </c:pt>
                <c:pt idx="10973">
                  <c:v>2.6638132346136043</c:v>
                </c:pt>
                <c:pt idx="10974">
                  <c:v>2.6634281748785567</c:v>
                </c:pt>
                <c:pt idx="10975">
                  <c:v>2.6632747456059205</c:v>
                </c:pt>
                <c:pt idx="10976">
                  <c:v>2.6632747456059205</c:v>
                </c:pt>
                <c:pt idx="10977">
                  <c:v>2.6631213872832364</c:v>
                </c:pt>
                <c:pt idx="10978">
                  <c:v>2.6633526011560691</c:v>
                </c:pt>
                <c:pt idx="10979">
                  <c:v>2.6635060129509713</c:v>
                </c:pt>
                <c:pt idx="10980">
                  <c:v>2.6641221374045805</c:v>
                </c:pt>
                <c:pt idx="10981">
                  <c:v>2.6645071726052754</c:v>
                </c:pt>
                <c:pt idx="10982">
                  <c:v>2.6645071726052754</c:v>
                </c:pt>
                <c:pt idx="10983">
                  <c:v>2.6641221374045805</c:v>
                </c:pt>
                <c:pt idx="10984">
                  <c:v>2.6632747456059205</c:v>
                </c:pt>
                <c:pt idx="10985">
                  <c:v>2.6628901734104042</c:v>
                </c:pt>
                <c:pt idx="10986">
                  <c:v>2.662658959537572</c:v>
                </c:pt>
                <c:pt idx="10987">
                  <c:v>2.6634281748785567</c:v>
                </c:pt>
                <c:pt idx="10988">
                  <c:v>2.6635816751503931</c:v>
                </c:pt>
                <c:pt idx="10989">
                  <c:v>2.6645833333333329</c:v>
                </c:pt>
                <c:pt idx="10990">
                  <c:v>2.6643518518518516</c:v>
                </c:pt>
                <c:pt idx="10991">
                  <c:v>2.6645833333333329</c:v>
                </c:pt>
                <c:pt idx="10992">
                  <c:v>2.6637372802960222</c:v>
                </c:pt>
                <c:pt idx="10993">
                  <c:v>2.6629682847896441</c:v>
                </c:pt>
                <c:pt idx="10994">
                  <c:v>2.6632747456059205</c:v>
                </c:pt>
                <c:pt idx="10995">
                  <c:v>2.6638132346136043</c:v>
                </c:pt>
                <c:pt idx="10996">
                  <c:v>2.6640444238778342</c:v>
                </c:pt>
                <c:pt idx="10997">
                  <c:v>2.6645071726052754</c:v>
                </c:pt>
                <c:pt idx="10998">
                  <c:v>2.6646609581115484</c:v>
                </c:pt>
                <c:pt idx="10999">
                  <c:v>2.6646609581115484</c:v>
                </c:pt>
                <c:pt idx="11000">
                  <c:v>2.6646609581115484</c:v>
                </c:pt>
                <c:pt idx="11001">
                  <c:v>2.6646609581115484</c:v>
                </c:pt>
                <c:pt idx="11002">
                  <c:v>2.6638908165625725</c:v>
                </c:pt>
                <c:pt idx="11003">
                  <c:v>2.6632747456059205</c:v>
                </c:pt>
                <c:pt idx="11004">
                  <c:v>2.6630434782608692</c:v>
                </c:pt>
                <c:pt idx="11005">
                  <c:v>2.6630434782608692</c:v>
                </c:pt>
                <c:pt idx="11006">
                  <c:v>2.6631213872832364</c:v>
                </c:pt>
                <c:pt idx="11007">
                  <c:v>2.664353458246588</c:v>
                </c:pt>
                <c:pt idx="11008">
                  <c:v>2.6646609581115484</c:v>
                </c:pt>
                <c:pt idx="11009">
                  <c:v>2.6635816751503931</c:v>
                </c:pt>
                <c:pt idx="11010">
                  <c:v>2.6646609581115484</c:v>
                </c:pt>
                <c:pt idx="11011">
                  <c:v>2.6640444238778342</c:v>
                </c:pt>
                <c:pt idx="11012">
                  <c:v>2.6638132346136043</c:v>
                </c:pt>
                <c:pt idx="11013">
                  <c:v>2.6635816751503931</c:v>
                </c:pt>
                <c:pt idx="11014">
                  <c:v>2.6631970390932223</c:v>
                </c:pt>
                <c:pt idx="11015">
                  <c:v>2.6625811285846437</c:v>
                </c:pt>
                <c:pt idx="11016">
                  <c:v>2.6636594957205646</c:v>
                </c:pt>
                <c:pt idx="11017">
                  <c:v>2.6637372802960222</c:v>
                </c:pt>
                <c:pt idx="11018">
                  <c:v>2.6641221374045805</c:v>
                </c:pt>
                <c:pt idx="11019">
                  <c:v>2.6641981022911363</c:v>
                </c:pt>
                <c:pt idx="11020">
                  <c:v>2.6645833333333329</c:v>
                </c:pt>
                <c:pt idx="11021">
                  <c:v>2.6645833333333329</c:v>
                </c:pt>
                <c:pt idx="11022">
                  <c:v>2.6641981022911354</c:v>
                </c:pt>
                <c:pt idx="11023">
                  <c:v>2.6635816751503931</c:v>
                </c:pt>
                <c:pt idx="11024">
                  <c:v>2.6640444238778342</c:v>
                </c:pt>
                <c:pt idx="11025">
                  <c:v>2.6634281748785567</c:v>
                </c:pt>
                <c:pt idx="11026">
                  <c:v>2.6631970390932223</c:v>
                </c:pt>
                <c:pt idx="11027">
                  <c:v>2.6635816751503931</c:v>
                </c:pt>
                <c:pt idx="11028">
                  <c:v>2.6636594957205646</c:v>
                </c:pt>
                <c:pt idx="11029">
                  <c:v>2.6641981022911363</c:v>
                </c:pt>
                <c:pt idx="11030">
                  <c:v>2.6641981022911363</c:v>
                </c:pt>
                <c:pt idx="11031">
                  <c:v>2.6646609581115484</c:v>
                </c:pt>
                <c:pt idx="11032">
                  <c:v>2.6640444238778342</c:v>
                </c:pt>
                <c:pt idx="11033">
                  <c:v>2.6639666743809305</c:v>
                </c:pt>
                <c:pt idx="11034">
                  <c:v>2.6639666743809305</c:v>
                </c:pt>
                <c:pt idx="11035">
                  <c:v>2.6633503007866728</c:v>
                </c:pt>
                <c:pt idx="11036">
                  <c:v>2.6631970390932223</c:v>
                </c:pt>
                <c:pt idx="11037">
                  <c:v>2.6630434782608692</c:v>
                </c:pt>
                <c:pt idx="11038">
                  <c:v>2.6636594957205646</c:v>
                </c:pt>
                <c:pt idx="11039">
                  <c:v>2.6641221374045805</c:v>
                </c:pt>
                <c:pt idx="11040">
                  <c:v>2.6642757982415546</c:v>
                </c:pt>
                <c:pt idx="11041">
                  <c:v>2.6645833333333329</c:v>
                </c:pt>
                <c:pt idx="11042">
                  <c:v>2.6644297153436702</c:v>
                </c:pt>
                <c:pt idx="11043">
                  <c:v>2.6642757982415546</c:v>
                </c:pt>
                <c:pt idx="11044">
                  <c:v>2.6638908165625725</c:v>
                </c:pt>
                <c:pt idx="11045">
                  <c:v>2.6630434782608692</c:v>
                </c:pt>
                <c:pt idx="11046">
                  <c:v>2.6634281748785567</c:v>
                </c:pt>
                <c:pt idx="11047">
                  <c:v>2.6627342123525333</c:v>
                </c:pt>
                <c:pt idx="11048">
                  <c:v>2.6629655331945408</c:v>
                </c:pt>
                <c:pt idx="11049">
                  <c:v>2.6638132346136043</c:v>
                </c:pt>
                <c:pt idx="11050">
                  <c:v>2.6639666743809305</c:v>
                </c:pt>
                <c:pt idx="11051">
                  <c:v>2.6643518518518516</c:v>
                </c:pt>
                <c:pt idx="11052">
                  <c:v>2.6643518518518516</c:v>
                </c:pt>
                <c:pt idx="11053">
                  <c:v>2.66412037037037</c:v>
                </c:pt>
                <c:pt idx="11054">
                  <c:v>2.6638888888888883</c:v>
                </c:pt>
                <c:pt idx="11055">
                  <c:v>2.6647372076869642</c:v>
                </c:pt>
                <c:pt idx="11056">
                  <c:v>2.6647372076869642</c:v>
                </c:pt>
                <c:pt idx="11057">
                  <c:v>2.66412037037037</c:v>
                </c:pt>
                <c:pt idx="11058">
                  <c:v>2.66412037037037</c:v>
                </c:pt>
                <c:pt idx="11059">
                  <c:v>2.6645056726094003</c:v>
                </c:pt>
                <c:pt idx="11060">
                  <c:v>2.6645056726094003</c:v>
                </c:pt>
                <c:pt idx="11061">
                  <c:v>2.6645833333333329</c:v>
                </c:pt>
                <c:pt idx="11062">
                  <c:v>2.6639666743809305</c:v>
                </c:pt>
                <c:pt idx="11063">
                  <c:v>2.6638132346136043</c:v>
                </c:pt>
                <c:pt idx="11064">
                  <c:v>2.6640444238778342</c:v>
                </c:pt>
                <c:pt idx="11065">
                  <c:v>2.6631970390932223</c:v>
                </c:pt>
                <c:pt idx="11066">
                  <c:v>2.6632747456059205</c:v>
                </c:pt>
                <c:pt idx="11067">
                  <c:v>2.6630434782608692</c:v>
                </c:pt>
                <c:pt idx="11068">
                  <c:v>2.6634281748785567</c:v>
                </c:pt>
                <c:pt idx="11069">
                  <c:v>2.6638132346136043</c:v>
                </c:pt>
                <c:pt idx="11070">
                  <c:v>2.6638908165625725</c:v>
                </c:pt>
                <c:pt idx="11071">
                  <c:v>2.6641221374045805</c:v>
                </c:pt>
                <c:pt idx="11072">
                  <c:v>2.6644297153436702</c:v>
                </c:pt>
                <c:pt idx="11073">
                  <c:v>2.6645833333333329</c:v>
                </c:pt>
                <c:pt idx="11074">
                  <c:v>2.6643518518518516</c:v>
                </c:pt>
                <c:pt idx="11075">
                  <c:v>2.6641981022911363</c:v>
                </c:pt>
                <c:pt idx="11076">
                  <c:v>2.6644297153436702</c:v>
                </c:pt>
                <c:pt idx="11077">
                  <c:v>2.6644297153436702</c:v>
                </c:pt>
                <c:pt idx="11078">
                  <c:v>2.6646609581115484</c:v>
                </c:pt>
                <c:pt idx="11079">
                  <c:v>2.6644297153436702</c:v>
                </c:pt>
                <c:pt idx="11080">
                  <c:v>2.6645071726052754</c:v>
                </c:pt>
                <c:pt idx="11081">
                  <c:v>2.6644297153436702</c:v>
                </c:pt>
                <c:pt idx="11082">
                  <c:v>2.6643518518518516</c:v>
                </c:pt>
                <c:pt idx="11083">
                  <c:v>2.66412037037037</c:v>
                </c:pt>
                <c:pt idx="11084">
                  <c:v>2.6639666743809305</c:v>
                </c:pt>
                <c:pt idx="11085">
                  <c:v>2.6640444238778342</c:v>
                </c:pt>
                <c:pt idx="11086">
                  <c:v>2.6638908165625725</c:v>
                </c:pt>
                <c:pt idx="11087">
                  <c:v>2.6638908165625725</c:v>
                </c:pt>
                <c:pt idx="11088">
                  <c:v>2.6638132346136043</c:v>
                </c:pt>
                <c:pt idx="11089">
                  <c:v>2.6639666743809305</c:v>
                </c:pt>
                <c:pt idx="11090">
                  <c:v>2.6637352464707247</c:v>
                </c:pt>
                <c:pt idx="11091">
                  <c:v>2.6635816751503931</c:v>
                </c:pt>
                <c:pt idx="11092">
                  <c:v>2.6636594957205646</c:v>
                </c:pt>
                <c:pt idx="11093">
                  <c:v>2.6635060129509713</c:v>
                </c:pt>
                <c:pt idx="11094">
                  <c:v>2.6635060129509713</c:v>
                </c:pt>
                <c:pt idx="11095">
                  <c:v>2.6636594957205646</c:v>
                </c:pt>
                <c:pt idx="11096">
                  <c:v>2.6638908165625725</c:v>
                </c:pt>
                <c:pt idx="11097">
                  <c:v>2.6642000000000001</c:v>
                </c:pt>
                <c:pt idx="11098">
                  <c:v>2.6635839999999997</c:v>
                </c:pt>
                <c:pt idx="11099">
                  <c:v>2.6635060129509713</c:v>
                </c:pt>
                <c:pt idx="11100">
                  <c:v>2.6630434782608692</c:v>
                </c:pt>
                <c:pt idx="11101">
                  <c:v>2.6630434782608692</c:v>
                </c:pt>
                <c:pt idx="11102">
                  <c:v>2.6628901734104042</c:v>
                </c:pt>
                <c:pt idx="11103">
                  <c:v>2.6624277456647394</c:v>
                </c:pt>
                <c:pt idx="11104">
                  <c:v>2.6631213872832364</c:v>
                </c:pt>
                <c:pt idx="11105">
                  <c:v>2.6629682847896441</c:v>
                </c:pt>
                <c:pt idx="11106">
                  <c:v>2.6629682847896441</c:v>
                </c:pt>
                <c:pt idx="11107">
                  <c:v>2.6632747456059205</c:v>
                </c:pt>
                <c:pt idx="11108">
                  <c:v>2.6630434782608692</c:v>
                </c:pt>
                <c:pt idx="11109">
                  <c:v>2.6625811285846437</c:v>
                </c:pt>
                <c:pt idx="11110">
                  <c:v>2.6634281748785567</c:v>
                </c:pt>
                <c:pt idx="11111">
                  <c:v>2.6628901734104042</c:v>
                </c:pt>
                <c:pt idx="11112">
                  <c:v>2.6628901734104042</c:v>
                </c:pt>
                <c:pt idx="11113">
                  <c:v>2.6628901734104042</c:v>
                </c:pt>
                <c:pt idx="11114">
                  <c:v>2.6628122109158188</c:v>
                </c:pt>
                <c:pt idx="11115">
                  <c:v>2.6631970390932223</c:v>
                </c:pt>
                <c:pt idx="11116">
                  <c:v>2.6627342123525333</c:v>
                </c:pt>
                <c:pt idx="11117">
                  <c:v>2.6637352464707247</c:v>
                </c:pt>
                <c:pt idx="11118">
                  <c:v>2.6639666743809305</c:v>
                </c:pt>
                <c:pt idx="11119">
                  <c:v>2.6639666743809305</c:v>
                </c:pt>
                <c:pt idx="11120">
                  <c:v>2.6643518518518516</c:v>
                </c:pt>
                <c:pt idx="11121">
                  <c:v>2.6643518518518516</c:v>
                </c:pt>
                <c:pt idx="11122">
                  <c:v>2.6643518518518516</c:v>
                </c:pt>
                <c:pt idx="11123">
                  <c:v>2.6644297153436702</c:v>
                </c:pt>
                <c:pt idx="11124">
                  <c:v>2.6645833333333329</c:v>
                </c:pt>
                <c:pt idx="11125">
                  <c:v>2.6643518518518516</c:v>
                </c:pt>
                <c:pt idx="11126">
                  <c:v>2.6639666743809305</c:v>
                </c:pt>
                <c:pt idx="11127">
                  <c:v>2.6633503007866728</c:v>
                </c:pt>
                <c:pt idx="11128">
                  <c:v>2.6629655331945408</c:v>
                </c:pt>
                <c:pt idx="11129">
                  <c:v>2.6628122109158188</c:v>
                </c:pt>
                <c:pt idx="11130">
                  <c:v>2.6628122109158188</c:v>
                </c:pt>
                <c:pt idx="11131">
                  <c:v>2.6630434782608692</c:v>
                </c:pt>
                <c:pt idx="11132">
                  <c:v>2.6631213872832364</c:v>
                </c:pt>
                <c:pt idx="11133">
                  <c:v>2.6635839999999997</c:v>
                </c:pt>
                <c:pt idx="11134">
                  <c:v>2.6629682847896441</c:v>
                </c:pt>
                <c:pt idx="11135">
                  <c:v>2.663199260286639</c:v>
                </c:pt>
                <c:pt idx="11136">
                  <c:v>2.6625837762884212</c:v>
                </c:pt>
                <c:pt idx="11137">
                  <c:v>2.663199260286639</c:v>
                </c:pt>
                <c:pt idx="11138">
                  <c:v>2.6633526011560691</c:v>
                </c:pt>
                <c:pt idx="11139">
                  <c:v>2.6635060129509713</c:v>
                </c:pt>
                <c:pt idx="11140">
                  <c:v>2.664353458246588</c:v>
                </c:pt>
                <c:pt idx="11141">
                  <c:v>2.6642757982415546</c:v>
                </c:pt>
                <c:pt idx="11142">
                  <c:v>2.6639666743809305</c:v>
                </c:pt>
                <c:pt idx="11143">
                  <c:v>2.6644297153436702</c:v>
                </c:pt>
                <c:pt idx="11144">
                  <c:v>2.6646609581115484</c:v>
                </c:pt>
                <c:pt idx="11145">
                  <c:v>2.6638908165625721</c:v>
                </c:pt>
                <c:pt idx="11146">
                  <c:v>2.6642757982415546</c:v>
                </c:pt>
                <c:pt idx="11147">
                  <c:v>2.6640444238778342</c:v>
                </c:pt>
                <c:pt idx="11148">
                  <c:v>2.6640444238778342</c:v>
                </c:pt>
                <c:pt idx="11149">
                  <c:v>2.6634281748785567</c:v>
                </c:pt>
                <c:pt idx="11150">
                  <c:v>2.6635060129509713</c:v>
                </c:pt>
                <c:pt idx="11151">
                  <c:v>2.6633526011560691</c:v>
                </c:pt>
                <c:pt idx="11152">
                  <c:v>2.6635839999999997</c:v>
                </c:pt>
                <c:pt idx="11153">
                  <c:v>2.6635839999999997</c:v>
                </c:pt>
                <c:pt idx="11154">
                  <c:v>2.6632747456059205</c:v>
                </c:pt>
                <c:pt idx="11155">
                  <c:v>2.6631970390932223</c:v>
                </c:pt>
                <c:pt idx="11156">
                  <c:v>2.6638908165625725</c:v>
                </c:pt>
                <c:pt idx="11157">
                  <c:v>2.663968547641073</c:v>
                </c:pt>
                <c:pt idx="11158">
                  <c:v>2.6637372802960222</c:v>
                </c:pt>
                <c:pt idx="11159">
                  <c:v>2.6631213872832364</c:v>
                </c:pt>
                <c:pt idx="11160">
                  <c:v>2.6635060129509713</c:v>
                </c:pt>
                <c:pt idx="11161">
                  <c:v>2.6635060129509713</c:v>
                </c:pt>
                <c:pt idx="11162">
                  <c:v>2.6641221374045805</c:v>
                </c:pt>
                <c:pt idx="11163">
                  <c:v>2.6641221374045805</c:v>
                </c:pt>
                <c:pt idx="11164">
                  <c:v>2.6645071726052754</c:v>
                </c:pt>
                <c:pt idx="11165">
                  <c:v>2.6644297153436702</c:v>
                </c:pt>
                <c:pt idx="11166">
                  <c:v>2.6641981022911354</c:v>
                </c:pt>
                <c:pt idx="11167">
                  <c:v>2.6638132346136043</c:v>
                </c:pt>
                <c:pt idx="11168">
                  <c:v>2.6638908165625725</c:v>
                </c:pt>
                <c:pt idx="11169">
                  <c:v>2.6632747456059205</c:v>
                </c:pt>
                <c:pt idx="11170">
                  <c:v>2.6630434782608692</c:v>
                </c:pt>
                <c:pt idx="11171">
                  <c:v>2.6628122109158188</c:v>
                </c:pt>
                <c:pt idx="11172">
                  <c:v>2.6630434782608692</c:v>
                </c:pt>
                <c:pt idx="11173">
                  <c:v>2.6634281748785567</c:v>
                </c:pt>
                <c:pt idx="11174">
                  <c:v>2.6635816751503931</c:v>
                </c:pt>
                <c:pt idx="11175">
                  <c:v>2.6641981022911363</c:v>
                </c:pt>
                <c:pt idx="11176">
                  <c:v>2.6643518518518516</c:v>
                </c:pt>
                <c:pt idx="11177">
                  <c:v>2.6645833333333329</c:v>
                </c:pt>
                <c:pt idx="11178">
                  <c:v>2.6648148148148145</c:v>
                </c:pt>
                <c:pt idx="11179">
                  <c:v>2.66412037037037</c:v>
                </c:pt>
                <c:pt idx="11180">
                  <c:v>2.6638888888888883</c:v>
                </c:pt>
                <c:pt idx="11181">
                  <c:v>2.6632723906503122</c:v>
                </c:pt>
                <c:pt idx="11182">
                  <c:v>2.6637352464707247</c:v>
                </c:pt>
                <c:pt idx="11183">
                  <c:v>2.6641981022911363</c:v>
                </c:pt>
                <c:pt idx="11184">
                  <c:v>2.6635038185605184</c:v>
                </c:pt>
                <c:pt idx="11185">
                  <c:v>2.6635038185605184</c:v>
                </c:pt>
                <c:pt idx="11186">
                  <c:v>2.6631189264229524</c:v>
                </c:pt>
                <c:pt idx="11187">
                  <c:v>2.6629655331945408</c:v>
                </c:pt>
                <c:pt idx="11188">
                  <c:v>2.6634281748785567</c:v>
                </c:pt>
                <c:pt idx="11189">
                  <c:v>2.6631970390932223</c:v>
                </c:pt>
                <c:pt idx="11190">
                  <c:v>2.6631970390932223</c:v>
                </c:pt>
                <c:pt idx="11191">
                  <c:v>2.6629655331945408</c:v>
                </c:pt>
                <c:pt idx="11192">
                  <c:v>2.6628122109158188</c:v>
                </c:pt>
                <c:pt idx="11193">
                  <c:v>2.6631213872832364</c:v>
                </c:pt>
                <c:pt idx="11194">
                  <c:v>2.6631213872832364</c:v>
                </c:pt>
                <c:pt idx="11195">
                  <c:v>2.6628901734104042</c:v>
                </c:pt>
                <c:pt idx="11196">
                  <c:v>2.6628901734104042</c:v>
                </c:pt>
                <c:pt idx="11197">
                  <c:v>2.6635060129509713</c:v>
                </c:pt>
                <c:pt idx="11198">
                  <c:v>2.6632747456059205</c:v>
                </c:pt>
                <c:pt idx="11199">
                  <c:v>2.6631970390932223</c:v>
                </c:pt>
                <c:pt idx="11200">
                  <c:v>2.6630434782608692</c:v>
                </c:pt>
                <c:pt idx="11201">
                  <c:v>2.662658959537572</c:v>
                </c:pt>
                <c:pt idx="11202">
                  <c:v>2.6624277456647394</c:v>
                </c:pt>
                <c:pt idx="11203">
                  <c:v>2.6630434782608692</c:v>
                </c:pt>
                <c:pt idx="11204">
                  <c:v>2.6628122109158188</c:v>
                </c:pt>
                <c:pt idx="11205">
                  <c:v>2.6631970390932223</c:v>
                </c:pt>
                <c:pt idx="11206">
                  <c:v>2.6632747456059205</c:v>
                </c:pt>
                <c:pt idx="11207">
                  <c:v>2.6635060129509713</c:v>
                </c:pt>
                <c:pt idx="11208">
                  <c:v>2.6636594957205646</c:v>
                </c:pt>
                <c:pt idx="11209">
                  <c:v>2.6642757982415546</c:v>
                </c:pt>
                <c:pt idx="11210">
                  <c:v>2.6642757982415546</c:v>
                </c:pt>
                <c:pt idx="11211">
                  <c:v>2.6645071726052754</c:v>
                </c:pt>
                <c:pt idx="11212">
                  <c:v>2.6644297153436702</c:v>
                </c:pt>
                <c:pt idx="11213">
                  <c:v>2.6641981022911363</c:v>
                </c:pt>
                <c:pt idx="11214">
                  <c:v>2.6640444238778342</c:v>
                </c:pt>
                <c:pt idx="11215">
                  <c:v>2.6645071726052754</c:v>
                </c:pt>
                <c:pt idx="11216">
                  <c:v>2.6642757982415546</c:v>
                </c:pt>
                <c:pt idx="11217">
                  <c:v>2.6642757982415546</c:v>
                </c:pt>
                <c:pt idx="11218">
                  <c:v>2.6634281748785567</c:v>
                </c:pt>
                <c:pt idx="11219">
                  <c:v>2.6632747456059205</c:v>
                </c:pt>
                <c:pt idx="11220">
                  <c:v>2.6638908165625725</c:v>
                </c:pt>
                <c:pt idx="11221">
                  <c:v>2.6641221374045805</c:v>
                </c:pt>
                <c:pt idx="11222">
                  <c:v>2.6633526011560691</c:v>
                </c:pt>
                <c:pt idx="11223">
                  <c:v>2.6635060129509713</c:v>
                </c:pt>
                <c:pt idx="11224">
                  <c:v>2.6640444238778342</c:v>
                </c:pt>
                <c:pt idx="11225">
                  <c:v>2.6638132346136043</c:v>
                </c:pt>
                <c:pt idx="11226">
                  <c:v>2.6636594957205646</c:v>
                </c:pt>
                <c:pt idx="11227">
                  <c:v>2.6641221374045805</c:v>
                </c:pt>
                <c:pt idx="11228">
                  <c:v>2.6637372802960222</c:v>
                </c:pt>
                <c:pt idx="11229">
                  <c:v>2.6633526011560691</c:v>
                </c:pt>
                <c:pt idx="11230">
                  <c:v>2.6637372802960222</c:v>
                </c:pt>
                <c:pt idx="11231">
                  <c:v>2.6632747456059205</c:v>
                </c:pt>
                <c:pt idx="11232">
                  <c:v>2.6631213872832364</c:v>
                </c:pt>
                <c:pt idx="11233">
                  <c:v>2.6627369394359688</c:v>
                </c:pt>
                <c:pt idx="11234">
                  <c:v>2.6633526011560691</c:v>
                </c:pt>
                <c:pt idx="11235">
                  <c:v>2.6635060129509713</c:v>
                </c:pt>
                <c:pt idx="11236">
                  <c:v>2.6630434782608692</c:v>
                </c:pt>
                <c:pt idx="11237">
                  <c:v>2.6638132346136043</c:v>
                </c:pt>
                <c:pt idx="11238">
                  <c:v>2.6635816751503931</c:v>
                </c:pt>
                <c:pt idx="11239">
                  <c:v>2.6644297153436702</c:v>
                </c:pt>
                <c:pt idx="11240">
                  <c:v>2.6648148148148145</c:v>
                </c:pt>
                <c:pt idx="11241">
                  <c:v>2.664968742764529</c:v>
                </c:pt>
                <c:pt idx="11242">
                  <c:v>2.664968742764529</c:v>
                </c:pt>
                <c:pt idx="11243">
                  <c:v>2.6643518518518516</c:v>
                </c:pt>
                <c:pt idx="11244">
                  <c:v>2.6637352464707247</c:v>
                </c:pt>
                <c:pt idx="11245">
                  <c:v>2.6640444238778342</c:v>
                </c:pt>
                <c:pt idx="11246">
                  <c:v>2.6638908165625725</c:v>
                </c:pt>
                <c:pt idx="11247">
                  <c:v>2.6634281748785567</c:v>
                </c:pt>
                <c:pt idx="11248">
                  <c:v>2.6634281748785567</c:v>
                </c:pt>
                <c:pt idx="11249">
                  <c:v>2.6630434782608692</c:v>
                </c:pt>
                <c:pt idx="11250">
                  <c:v>2.6630434782608692</c:v>
                </c:pt>
                <c:pt idx="11251">
                  <c:v>2.662658959537572</c:v>
                </c:pt>
                <c:pt idx="11252">
                  <c:v>2.662658959537572</c:v>
                </c:pt>
                <c:pt idx="11253">
                  <c:v>2.6632747456059205</c:v>
                </c:pt>
                <c:pt idx="11254">
                  <c:v>2.6636594957205646</c:v>
                </c:pt>
                <c:pt idx="11255">
                  <c:v>2.6635816751503931</c:v>
                </c:pt>
                <c:pt idx="11256">
                  <c:v>2.6643518518518516</c:v>
                </c:pt>
                <c:pt idx="11257">
                  <c:v>2.6643518518518516</c:v>
                </c:pt>
                <c:pt idx="11258">
                  <c:v>2.6643518518518516</c:v>
                </c:pt>
                <c:pt idx="11259">
                  <c:v>2.6645833333333329</c:v>
                </c:pt>
                <c:pt idx="11260">
                  <c:v>2.6645833333333329</c:v>
                </c:pt>
                <c:pt idx="11261">
                  <c:v>2.6641981022911363</c:v>
                </c:pt>
                <c:pt idx="11262">
                  <c:v>2.6639666743809305</c:v>
                </c:pt>
                <c:pt idx="11263">
                  <c:v>2.6638132346136043</c:v>
                </c:pt>
                <c:pt idx="11264">
                  <c:v>2.6638908165625725</c:v>
                </c:pt>
                <c:pt idx="11265">
                  <c:v>2.6638908165625725</c:v>
                </c:pt>
                <c:pt idx="11266">
                  <c:v>2.6631970390932223</c:v>
                </c:pt>
                <c:pt idx="11267">
                  <c:v>2.6633503007866728</c:v>
                </c:pt>
                <c:pt idx="11268">
                  <c:v>2.6630434782608692</c:v>
                </c:pt>
                <c:pt idx="11269">
                  <c:v>2.6631213872832364</c:v>
                </c:pt>
                <c:pt idx="11270">
                  <c:v>2.6632747456059205</c:v>
                </c:pt>
                <c:pt idx="11271">
                  <c:v>2.6636594957205646</c:v>
                </c:pt>
                <c:pt idx="11272">
                  <c:v>2.6632747456059205</c:v>
                </c:pt>
                <c:pt idx="11273">
                  <c:v>2.6628122109158188</c:v>
                </c:pt>
                <c:pt idx="11274">
                  <c:v>2.6638132346136043</c:v>
                </c:pt>
                <c:pt idx="11275">
                  <c:v>2.6638132346136043</c:v>
                </c:pt>
                <c:pt idx="11276">
                  <c:v>2.6641981022911363</c:v>
                </c:pt>
                <c:pt idx="11277">
                  <c:v>2.6643518518518516</c:v>
                </c:pt>
                <c:pt idx="11278">
                  <c:v>2.6648148148148145</c:v>
                </c:pt>
                <c:pt idx="11279">
                  <c:v>2.6646609581115484</c:v>
                </c:pt>
                <c:pt idx="11280">
                  <c:v>2.6646609581115484</c:v>
                </c:pt>
                <c:pt idx="11281">
                  <c:v>2.6640444238778342</c:v>
                </c:pt>
                <c:pt idx="11282">
                  <c:v>2.6634281748785567</c:v>
                </c:pt>
                <c:pt idx="11283">
                  <c:v>2.6635060129509713</c:v>
                </c:pt>
                <c:pt idx="11284">
                  <c:v>2.6633526011560691</c:v>
                </c:pt>
                <c:pt idx="11285">
                  <c:v>2.6629682847896441</c:v>
                </c:pt>
                <c:pt idx="11286">
                  <c:v>2.6631213872832364</c:v>
                </c:pt>
                <c:pt idx="11287">
                  <c:v>2.6630434782608692</c:v>
                </c:pt>
                <c:pt idx="11288">
                  <c:v>2.6636594957205646</c:v>
                </c:pt>
                <c:pt idx="11289">
                  <c:v>2.6634281748785567</c:v>
                </c:pt>
                <c:pt idx="11290">
                  <c:v>2.6638132346136043</c:v>
                </c:pt>
                <c:pt idx="11291">
                  <c:v>2.6639666743809305</c:v>
                </c:pt>
                <c:pt idx="11292">
                  <c:v>2.6643518518518516</c:v>
                </c:pt>
                <c:pt idx="11293">
                  <c:v>2.6647372076869642</c:v>
                </c:pt>
                <c:pt idx="11294">
                  <c:v>2.6641981022911363</c:v>
                </c:pt>
                <c:pt idx="11295">
                  <c:v>2.6640444238778342</c:v>
                </c:pt>
                <c:pt idx="11296">
                  <c:v>2.6634281748785567</c:v>
                </c:pt>
                <c:pt idx="11297">
                  <c:v>2.6628901734104042</c:v>
                </c:pt>
                <c:pt idx="11298">
                  <c:v>2.663199260286639</c:v>
                </c:pt>
                <c:pt idx="11299">
                  <c:v>2.6635839999999997</c:v>
                </c:pt>
                <c:pt idx="11300">
                  <c:v>2.663968547641073</c:v>
                </c:pt>
                <c:pt idx="11301">
                  <c:v>2.6645071726052754</c:v>
                </c:pt>
                <c:pt idx="11302">
                  <c:v>2.6645071726052754</c:v>
                </c:pt>
                <c:pt idx="11303">
                  <c:v>2.6645071726052754</c:v>
                </c:pt>
                <c:pt idx="11304">
                  <c:v>2.6644297153436702</c:v>
                </c:pt>
                <c:pt idx="11305">
                  <c:v>2.6643518518518516</c:v>
                </c:pt>
                <c:pt idx="11306">
                  <c:v>2.6643518518518516</c:v>
                </c:pt>
                <c:pt idx="11307">
                  <c:v>2.6643518518518516</c:v>
                </c:pt>
                <c:pt idx="11308">
                  <c:v>2.6643518518518516</c:v>
                </c:pt>
                <c:pt idx="11309">
                  <c:v>2.6643518518518516</c:v>
                </c:pt>
                <c:pt idx="11310">
                  <c:v>2.6643518518518516</c:v>
                </c:pt>
                <c:pt idx="11311">
                  <c:v>2.6643518518518516</c:v>
                </c:pt>
                <c:pt idx="11312">
                  <c:v>2.66412037037037</c:v>
                </c:pt>
                <c:pt idx="11313">
                  <c:v>2.66412037037037</c:v>
                </c:pt>
                <c:pt idx="11314">
                  <c:v>2.6644297153436702</c:v>
                </c:pt>
                <c:pt idx="11315">
                  <c:v>2.6640444238778342</c:v>
                </c:pt>
                <c:pt idx="11316">
                  <c:v>2.6640444238778342</c:v>
                </c:pt>
                <c:pt idx="11317">
                  <c:v>2.6634281748785567</c:v>
                </c:pt>
                <c:pt idx="11318">
                  <c:v>2.6638132346136043</c:v>
                </c:pt>
                <c:pt idx="11319">
                  <c:v>2.6633503007866728</c:v>
                </c:pt>
                <c:pt idx="11320">
                  <c:v>2.6629655331945408</c:v>
                </c:pt>
                <c:pt idx="11321">
                  <c:v>2.6631970390932223</c:v>
                </c:pt>
                <c:pt idx="11322">
                  <c:v>2.6627342123525333</c:v>
                </c:pt>
                <c:pt idx="11323">
                  <c:v>2.6633503007866728</c:v>
                </c:pt>
                <c:pt idx="11324">
                  <c:v>2.6645833333333329</c:v>
                </c:pt>
                <c:pt idx="11325">
                  <c:v>2.6645833333333329</c:v>
                </c:pt>
                <c:pt idx="11326">
                  <c:v>2.6647372076869642</c:v>
                </c:pt>
                <c:pt idx="11327">
                  <c:v>2.6640424172262098</c:v>
                </c:pt>
                <c:pt idx="11328">
                  <c:v>2.66412037037037</c:v>
                </c:pt>
                <c:pt idx="11329">
                  <c:v>2.6641981022911363</c:v>
                </c:pt>
                <c:pt idx="11330">
                  <c:v>2.6635816751503931</c:v>
                </c:pt>
                <c:pt idx="11331">
                  <c:v>2.6633503007866728</c:v>
                </c:pt>
                <c:pt idx="11332">
                  <c:v>2.6627342123525333</c:v>
                </c:pt>
                <c:pt idx="11333">
                  <c:v>2.6629655331945408</c:v>
                </c:pt>
                <c:pt idx="11334">
                  <c:v>2.6633503007866728</c:v>
                </c:pt>
                <c:pt idx="11335">
                  <c:v>2.6639666743809305</c:v>
                </c:pt>
                <c:pt idx="11336">
                  <c:v>2.6638132346136043</c:v>
                </c:pt>
                <c:pt idx="11337">
                  <c:v>2.6647372076869642</c:v>
                </c:pt>
                <c:pt idx="11338">
                  <c:v>2.6647372076869642</c:v>
                </c:pt>
                <c:pt idx="11339">
                  <c:v>2.6638132346136043</c:v>
                </c:pt>
                <c:pt idx="11340">
                  <c:v>2.6631970390932223</c:v>
                </c:pt>
                <c:pt idx="11341">
                  <c:v>2.6634281748785567</c:v>
                </c:pt>
                <c:pt idx="11342">
                  <c:v>2.6635038185605184</c:v>
                </c:pt>
                <c:pt idx="11343">
                  <c:v>2.664274137531836</c:v>
                </c:pt>
                <c:pt idx="11344">
                  <c:v>2.6647372076869642</c:v>
                </c:pt>
                <c:pt idx="11345">
                  <c:v>2.6647372076869642</c:v>
                </c:pt>
                <c:pt idx="11346">
                  <c:v>2.6638888888888883</c:v>
                </c:pt>
                <c:pt idx="11347">
                  <c:v>2.6631189264229524</c:v>
                </c:pt>
                <c:pt idx="11348">
                  <c:v>2.6631970390932223</c:v>
                </c:pt>
                <c:pt idx="11349">
                  <c:v>2.6634281748785567</c:v>
                </c:pt>
                <c:pt idx="11350">
                  <c:v>2.6631970390932223</c:v>
                </c:pt>
                <c:pt idx="11351">
                  <c:v>2.6639666743809305</c:v>
                </c:pt>
                <c:pt idx="11352">
                  <c:v>2.6641981022911363</c:v>
                </c:pt>
                <c:pt idx="11353">
                  <c:v>2.6641981022911363</c:v>
                </c:pt>
                <c:pt idx="11354">
                  <c:v>2.6645833333333329</c:v>
                </c:pt>
                <c:pt idx="11355">
                  <c:v>2.6637352464707247</c:v>
                </c:pt>
                <c:pt idx="11356">
                  <c:v>2.6636574074074071</c:v>
                </c:pt>
                <c:pt idx="11357">
                  <c:v>2.6636574074074071</c:v>
                </c:pt>
                <c:pt idx="11358">
                  <c:v>2.6638888888888883</c:v>
                </c:pt>
                <c:pt idx="11359">
                  <c:v>2.6634257407407405</c:v>
                </c:pt>
                <c:pt idx="11360">
                  <c:v>2.6634257407407405</c:v>
                </c:pt>
                <c:pt idx="11361">
                  <c:v>2.6639666743809305</c:v>
                </c:pt>
                <c:pt idx="11362">
                  <c:v>2.6633503007866728</c:v>
                </c:pt>
                <c:pt idx="11363">
                  <c:v>2.6639666743809305</c:v>
                </c:pt>
                <c:pt idx="11364">
                  <c:v>2.6645056726094003</c:v>
                </c:pt>
                <c:pt idx="11365">
                  <c:v>2.66412037037037</c:v>
                </c:pt>
                <c:pt idx="11366">
                  <c:v>2.6643518518518516</c:v>
                </c:pt>
                <c:pt idx="11367">
                  <c:v>2.6643518518518516</c:v>
                </c:pt>
                <c:pt idx="11368">
                  <c:v>2.6643518518518516</c:v>
                </c:pt>
                <c:pt idx="11369">
                  <c:v>2.6645833333333329</c:v>
                </c:pt>
                <c:pt idx="11370">
                  <c:v>2.6645833333333329</c:v>
                </c:pt>
                <c:pt idx="11371">
                  <c:v>2.6644297153436702</c:v>
                </c:pt>
                <c:pt idx="11372">
                  <c:v>2.6645833333333329</c:v>
                </c:pt>
                <c:pt idx="11373">
                  <c:v>2.6637352464707247</c:v>
                </c:pt>
                <c:pt idx="11374">
                  <c:v>2.6635038185605184</c:v>
                </c:pt>
                <c:pt idx="11375">
                  <c:v>2.6631189264229524</c:v>
                </c:pt>
                <c:pt idx="11376">
                  <c:v>2.6637352464707247</c:v>
                </c:pt>
                <c:pt idx="11377">
                  <c:v>2.6639666743809305</c:v>
                </c:pt>
                <c:pt idx="11378">
                  <c:v>2.6633503007866728</c:v>
                </c:pt>
                <c:pt idx="11379">
                  <c:v>2.6629655331945408</c:v>
                </c:pt>
                <c:pt idx="11380">
                  <c:v>2.6633503007866728</c:v>
                </c:pt>
                <c:pt idx="11381">
                  <c:v>2.6636574074074071</c:v>
                </c:pt>
                <c:pt idx="11382">
                  <c:v>2.6634257407407405</c:v>
                </c:pt>
                <c:pt idx="11383">
                  <c:v>2.6645056726094003</c:v>
                </c:pt>
                <c:pt idx="11384">
                  <c:v>2.6643518518518516</c:v>
                </c:pt>
                <c:pt idx="11385">
                  <c:v>2.6648923860217542</c:v>
                </c:pt>
                <c:pt idx="11386">
                  <c:v>2.6646609581115484</c:v>
                </c:pt>
                <c:pt idx="11387">
                  <c:v>2.6643518518518516</c:v>
                </c:pt>
                <c:pt idx="11388">
                  <c:v>2.6645833333333329</c:v>
                </c:pt>
                <c:pt idx="11389">
                  <c:v>2.6645833333333329</c:v>
                </c:pt>
                <c:pt idx="11390">
                  <c:v>2.6648148148148145</c:v>
                </c:pt>
                <c:pt idx="11391">
                  <c:v>2.6646609581115484</c:v>
                </c:pt>
                <c:pt idx="11392">
                  <c:v>2.6642757982415546</c:v>
                </c:pt>
                <c:pt idx="11393">
                  <c:v>2.6644297153436702</c:v>
                </c:pt>
                <c:pt idx="11394">
                  <c:v>2.6645833333333329</c:v>
                </c:pt>
                <c:pt idx="11395">
                  <c:v>2.6637352464707238</c:v>
                </c:pt>
                <c:pt idx="11396">
                  <c:v>2.6631189264229524</c:v>
                </c:pt>
                <c:pt idx="11397">
                  <c:v>2.6635816751503931</c:v>
                </c:pt>
                <c:pt idx="11398">
                  <c:v>2.6633503007866728</c:v>
                </c:pt>
                <c:pt idx="11399">
                  <c:v>2.6641981022911363</c:v>
                </c:pt>
                <c:pt idx="11400">
                  <c:v>2.6644297153436702</c:v>
                </c:pt>
                <c:pt idx="11401">
                  <c:v>2.66412037037037</c:v>
                </c:pt>
                <c:pt idx="11402">
                  <c:v>2.6643518518518516</c:v>
                </c:pt>
                <c:pt idx="11403">
                  <c:v>2.6644297153436702</c:v>
                </c:pt>
                <c:pt idx="11404">
                  <c:v>2.6638132346136043</c:v>
                </c:pt>
                <c:pt idx="11405">
                  <c:v>2.6644297153436702</c:v>
                </c:pt>
                <c:pt idx="11406">
                  <c:v>2.6640444238778342</c:v>
                </c:pt>
                <c:pt idx="11407">
                  <c:v>2.664353458246588</c:v>
                </c:pt>
                <c:pt idx="11408">
                  <c:v>2.6637372802960222</c:v>
                </c:pt>
                <c:pt idx="11409">
                  <c:v>2.6635060129509713</c:v>
                </c:pt>
                <c:pt idx="11410">
                  <c:v>2.6628901734104042</c:v>
                </c:pt>
                <c:pt idx="11411">
                  <c:v>2.6633526011560691</c:v>
                </c:pt>
                <c:pt idx="11412">
                  <c:v>2.6633526011560691</c:v>
                </c:pt>
                <c:pt idx="11413">
                  <c:v>2.6638908165625725</c:v>
                </c:pt>
                <c:pt idx="11414">
                  <c:v>2.6645071726052754</c:v>
                </c:pt>
                <c:pt idx="11415">
                  <c:v>2.6646609581115484</c:v>
                </c:pt>
                <c:pt idx="11416">
                  <c:v>2.6646609581115484</c:v>
                </c:pt>
                <c:pt idx="11417">
                  <c:v>2.6642757982415546</c:v>
                </c:pt>
                <c:pt idx="11418">
                  <c:v>2.6640444238778342</c:v>
                </c:pt>
                <c:pt idx="11419">
                  <c:v>2.6645071726052754</c:v>
                </c:pt>
                <c:pt idx="11420">
                  <c:v>2.6641221374045805</c:v>
                </c:pt>
                <c:pt idx="11421">
                  <c:v>2.6637372802960222</c:v>
                </c:pt>
                <c:pt idx="11422">
                  <c:v>2.6635060129509713</c:v>
                </c:pt>
                <c:pt idx="11423">
                  <c:v>2.6633526011560691</c:v>
                </c:pt>
                <c:pt idx="11424">
                  <c:v>2.663199260286639</c:v>
                </c:pt>
                <c:pt idx="11425">
                  <c:v>2.6630459902935057</c:v>
                </c:pt>
                <c:pt idx="11426">
                  <c:v>2.6628148832909635</c:v>
                </c:pt>
                <c:pt idx="11427">
                  <c:v>2.6628148832909635</c:v>
                </c:pt>
                <c:pt idx="11428">
                  <c:v>2.6626617375231052</c:v>
                </c:pt>
                <c:pt idx="11429">
                  <c:v>2.6630459902935057</c:v>
                </c:pt>
                <c:pt idx="11430">
                  <c:v>2.6628148832909635</c:v>
                </c:pt>
                <c:pt idx="11431">
                  <c:v>2.6633526011560691</c:v>
                </c:pt>
                <c:pt idx="11432">
                  <c:v>2.6639666743809305</c:v>
                </c:pt>
                <c:pt idx="11433">
                  <c:v>2.6641981022911363</c:v>
                </c:pt>
                <c:pt idx="11434">
                  <c:v>2.664968742764529</c:v>
                </c:pt>
                <c:pt idx="11435">
                  <c:v>2.664274137531836</c:v>
                </c:pt>
                <c:pt idx="11436">
                  <c:v>2.664274137531836</c:v>
                </c:pt>
                <c:pt idx="11437">
                  <c:v>2.6637352464707247</c:v>
                </c:pt>
                <c:pt idx="11438">
                  <c:v>2.6631970390932223</c:v>
                </c:pt>
                <c:pt idx="11439">
                  <c:v>2.6634281748785567</c:v>
                </c:pt>
                <c:pt idx="11440">
                  <c:v>2.6631970390932223</c:v>
                </c:pt>
                <c:pt idx="11441">
                  <c:v>2.6634281748785567</c:v>
                </c:pt>
                <c:pt idx="11442">
                  <c:v>2.6638132346136043</c:v>
                </c:pt>
                <c:pt idx="11443">
                  <c:v>2.6639666743809305</c:v>
                </c:pt>
                <c:pt idx="11444">
                  <c:v>2.6637352464707247</c:v>
                </c:pt>
                <c:pt idx="11445">
                  <c:v>2.6635038185605175</c:v>
                </c:pt>
                <c:pt idx="11446">
                  <c:v>2.6639666743809296</c:v>
                </c:pt>
                <c:pt idx="11447">
                  <c:v>2.6645833333333329</c:v>
                </c:pt>
                <c:pt idx="11448">
                  <c:v>2.6643518518518516</c:v>
                </c:pt>
                <c:pt idx="11449">
                  <c:v>2.6639666743809305</c:v>
                </c:pt>
                <c:pt idx="11450">
                  <c:v>2.6635816751503931</c:v>
                </c:pt>
                <c:pt idx="11451">
                  <c:v>2.6635816751503931</c:v>
                </c:pt>
                <c:pt idx="11452">
                  <c:v>2.6636594957205646</c:v>
                </c:pt>
                <c:pt idx="11453">
                  <c:v>2.6630434782608692</c:v>
                </c:pt>
                <c:pt idx="11454">
                  <c:v>2.6633526011560691</c:v>
                </c:pt>
                <c:pt idx="11455">
                  <c:v>2.6627369394359688</c:v>
                </c:pt>
                <c:pt idx="11456">
                  <c:v>2.6630434782608692</c:v>
                </c:pt>
                <c:pt idx="11457">
                  <c:v>2.6629655331945408</c:v>
                </c:pt>
                <c:pt idx="11458">
                  <c:v>2.6629655331945408</c:v>
                </c:pt>
                <c:pt idx="11459">
                  <c:v>2.6630434782608692</c:v>
                </c:pt>
                <c:pt idx="11460">
                  <c:v>2.6636594957205646</c:v>
                </c:pt>
                <c:pt idx="11461">
                  <c:v>2.6628122109158188</c:v>
                </c:pt>
                <c:pt idx="11462">
                  <c:v>2.6632747456059205</c:v>
                </c:pt>
                <c:pt idx="11463">
                  <c:v>2.6635060129509713</c:v>
                </c:pt>
                <c:pt idx="11464">
                  <c:v>2.6634281748785567</c:v>
                </c:pt>
                <c:pt idx="11465">
                  <c:v>2.6638132346136043</c:v>
                </c:pt>
                <c:pt idx="11466">
                  <c:v>2.6641981022911363</c:v>
                </c:pt>
                <c:pt idx="11467">
                  <c:v>2.6648148148148145</c:v>
                </c:pt>
                <c:pt idx="11468">
                  <c:v>2.6645833333333329</c:v>
                </c:pt>
                <c:pt idx="11469">
                  <c:v>2.6643518518518516</c:v>
                </c:pt>
                <c:pt idx="11470">
                  <c:v>2.6643518518518516</c:v>
                </c:pt>
                <c:pt idx="11471">
                  <c:v>2.6638888888888883</c:v>
                </c:pt>
                <c:pt idx="11472">
                  <c:v>2.6640424172262098</c:v>
                </c:pt>
                <c:pt idx="11473">
                  <c:v>2.6632723906503122</c:v>
                </c:pt>
                <c:pt idx="11474">
                  <c:v>2.6635038185605184</c:v>
                </c:pt>
                <c:pt idx="11475">
                  <c:v>2.6626561776955109</c:v>
                </c:pt>
                <c:pt idx="11476">
                  <c:v>2.6630409627401064</c:v>
                </c:pt>
                <c:pt idx="11477">
                  <c:v>2.6638888888888883</c:v>
                </c:pt>
                <c:pt idx="11478">
                  <c:v>2.6645056726094003</c:v>
                </c:pt>
                <c:pt idx="11479">
                  <c:v>2.664968742764529</c:v>
                </c:pt>
                <c:pt idx="11480">
                  <c:v>2.6644297153436702</c:v>
                </c:pt>
                <c:pt idx="11481">
                  <c:v>2.6641221374045805</c:v>
                </c:pt>
                <c:pt idx="11482">
                  <c:v>2.6635060129509713</c:v>
                </c:pt>
                <c:pt idx="11483">
                  <c:v>2.6628122109158188</c:v>
                </c:pt>
                <c:pt idx="11484">
                  <c:v>2.6629655331945408</c:v>
                </c:pt>
                <c:pt idx="11485">
                  <c:v>2.6633503007866728</c:v>
                </c:pt>
                <c:pt idx="11486">
                  <c:v>2.6629655331945408</c:v>
                </c:pt>
                <c:pt idx="11487">
                  <c:v>2.6634281748785567</c:v>
                </c:pt>
                <c:pt idx="11488">
                  <c:v>2.6642757982415546</c:v>
                </c:pt>
                <c:pt idx="11489">
                  <c:v>2.6640444238778342</c:v>
                </c:pt>
                <c:pt idx="11490">
                  <c:v>2.6641981022911363</c:v>
                </c:pt>
                <c:pt idx="11491">
                  <c:v>2.6639666743809305</c:v>
                </c:pt>
                <c:pt idx="11492">
                  <c:v>2.6639666743809305</c:v>
                </c:pt>
                <c:pt idx="11493">
                  <c:v>2.6645056726094003</c:v>
                </c:pt>
                <c:pt idx="11494">
                  <c:v>2.664274137531836</c:v>
                </c:pt>
                <c:pt idx="11495">
                  <c:v>2.6651227420101899</c:v>
                </c:pt>
                <c:pt idx="11496">
                  <c:v>2.6638888888888883</c:v>
                </c:pt>
                <c:pt idx="11497">
                  <c:v>2.6640424172262098</c:v>
                </c:pt>
                <c:pt idx="11498">
                  <c:v>2.6646593793422881</c:v>
                </c:pt>
                <c:pt idx="11499">
                  <c:v>2.664274137531836</c:v>
                </c:pt>
                <c:pt idx="11500">
                  <c:v>2.6637352464707247</c:v>
                </c:pt>
                <c:pt idx="11501">
                  <c:v>2.6635816751503931</c:v>
                </c:pt>
                <c:pt idx="11502">
                  <c:v>2.6634281748785567</c:v>
                </c:pt>
                <c:pt idx="11503">
                  <c:v>2.6628122109158188</c:v>
                </c:pt>
                <c:pt idx="11504">
                  <c:v>2.6633503007866728</c:v>
                </c:pt>
                <c:pt idx="11505">
                  <c:v>2.6633503007866728</c:v>
                </c:pt>
                <c:pt idx="11506">
                  <c:v>2.6625811285846437</c:v>
                </c:pt>
                <c:pt idx="11507">
                  <c:v>2.6632747456059205</c:v>
                </c:pt>
                <c:pt idx="11508">
                  <c:v>2.6628901734104042</c:v>
                </c:pt>
                <c:pt idx="11509">
                  <c:v>2.6631213872832364</c:v>
                </c:pt>
                <c:pt idx="11510">
                  <c:v>2.6630434782608692</c:v>
                </c:pt>
                <c:pt idx="11511">
                  <c:v>2.6635816751503931</c:v>
                </c:pt>
                <c:pt idx="11512">
                  <c:v>2.6641981022911363</c:v>
                </c:pt>
                <c:pt idx="11513">
                  <c:v>2.6638132346136043</c:v>
                </c:pt>
                <c:pt idx="11514">
                  <c:v>2.6638132346136043</c:v>
                </c:pt>
                <c:pt idx="11515">
                  <c:v>2.6638132346136043</c:v>
                </c:pt>
                <c:pt idx="11516">
                  <c:v>2.6638132346136043</c:v>
                </c:pt>
                <c:pt idx="11517">
                  <c:v>2.6635816751503931</c:v>
                </c:pt>
                <c:pt idx="11518">
                  <c:v>2.6644297153436702</c:v>
                </c:pt>
                <c:pt idx="11519">
                  <c:v>2.6638132346136043</c:v>
                </c:pt>
                <c:pt idx="11520">
                  <c:v>2.6640444238778342</c:v>
                </c:pt>
                <c:pt idx="11521">
                  <c:v>2.6640444238778342</c:v>
                </c:pt>
                <c:pt idx="11522">
                  <c:v>2.6638132346136043</c:v>
                </c:pt>
                <c:pt idx="11523">
                  <c:v>2.6639666743809305</c:v>
                </c:pt>
                <c:pt idx="11524">
                  <c:v>2.6641981022911363</c:v>
                </c:pt>
                <c:pt idx="11525">
                  <c:v>2.6643518518518516</c:v>
                </c:pt>
                <c:pt idx="11526">
                  <c:v>2.6647372076869642</c:v>
                </c:pt>
                <c:pt idx="11527">
                  <c:v>2.6652002778420929</c:v>
                </c:pt>
                <c:pt idx="11528">
                  <c:v>2.6644297153436702</c:v>
                </c:pt>
                <c:pt idx="11529">
                  <c:v>2.6638132346136043</c:v>
                </c:pt>
                <c:pt idx="11530">
                  <c:v>2.6634281748785567</c:v>
                </c:pt>
                <c:pt idx="11531">
                  <c:v>2.6628122109158188</c:v>
                </c:pt>
                <c:pt idx="11532">
                  <c:v>2.6634281748785567</c:v>
                </c:pt>
                <c:pt idx="11533">
                  <c:v>2.6630434782608692</c:v>
                </c:pt>
                <c:pt idx="11534">
                  <c:v>2.6631970390932223</c:v>
                </c:pt>
                <c:pt idx="11535">
                  <c:v>2.6638132346136043</c:v>
                </c:pt>
                <c:pt idx="11536">
                  <c:v>2.6641981022911363</c:v>
                </c:pt>
                <c:pt idx="11537">
                  <c:v>2.6639666743809305</c:v>
                </c:pt>
                <c:pt idx="11538">
                  <c:v>2.6639666743809305</c:v>
                </c:pt>
                <c:pt idx="11539">
                  <c:v>2.664968742764529</c:v>
                </c:pt>
                <c:pt idx="11540">
                  <c:v>2.6651227420101899</c:v>
                </c:pt>
                <c:pt idx="11541">
                  <c:v>2.6643518518518516</c:v>
                </c:pt>
                <c:pt idx="11542">
                  <c:v>2.6643518518518516</c:v>
                </c:pt>
                <c:pt idx="11543">
                  <c:v>2.6635816751503931</c:v>
                </c:pt>
                <c:pt idx="11544">
                  <c:v>2.6638908165625725</c:v>
                </c:pt>
                <c:pt idx="11545">
                  <c:v>2.6631213872832364</c:v>
                </c:pt>
                <c:pt idx="11546">
                  <c:v>2.6634281748785567</c:v>
                </c:pt>
                <c:pt idx="11547">
                  <c:v>2.6634281748785567</c:v>
                </c:pt>
                <c:pt idx="11548">
                  <c:v>2.6636594957205646</c:v>
                </c:pt>
                <c:pt idx="11549">
                  <c:v>2.6643518518518516</c:v>
                </c:pt>
                <c:pt idx="11550">
                  <c:v>2.66412037037037</c:v>
                </c:pt>
                <c:pt idx="11551">
                  <c:v>2.6645833333333329</c:v>
                </c:pt>
                <c:pt idx="11552">
                  <c:v>2.6635816751503931</c:v>
                </c:pt>
                <c:pt idx="11553">
                  <c:v>2.6631970390932223</c:v>
                </c:pt>
                <c:pt idx="11554">
                  <c:v>2.6628122109158188</c:v>
                </c:pt>
                <c:pt idx="11555">
                  <c:v>2.6632747456059205</c:v>
                </c:pt>
                <c:pt idx="11556">
                  <c:v>2.6630434782608692</c:v>
                </c:pt>
                <c:pt idx="11557">
                  <c:v>2.6631970390932223</c:v>
                </c:pt>
                <c:pt idx="11558">
                  <c:v>2.6637352464707247</c:v>
                </c:pt>
                <c:pt idx="11559">
                  <c:v>2.6636574074074071</c:v>
                </c:pt>
                <c:pt idx="11560">
                  <c:v>2.66412037037037</c:v>
                </c:pt>
                <c:pt idx="11561">
                  <c:v>2.6646609581115484</c:v>
                </c:pt>
                <c:pt idx="11562">
                  <c:v>2.664969921332716</c:v>
                </c:pt>
                <c:pt idx="11563">
                  <c:v>2.6636594957205637</c:v>
                </c:pt>
                <c:pt idx="11564">
                  <c:v>2.6638132346136043</c:v>
                </c:pt>
                <c:pt idx="11565">
                  <c:v>2.6645833333333329</c:v>
                </c:pt>
                <c:pt idx="11566">
                  <c:v>2.6641981022911363</c:v>
                </c:pt>
                <c:pt idx="11567">
                  <c:v>2.6636594957205646</c:v>
                </c:pt>
                <c:pt idx="11568">
                  <c:v>2.6636594957205646</c:v>
                </c:pt>
                <c:pt idx="11569">
                  <c:v>2.6631970390932223</c:v>
                </c:pt>
                <c:pt idx="11570">
                  <c:v>2.6630434782608692</c:v>
                </c:pt>
                <c:pt idx="11571">
                  <c:v>2.6629682847896441</c:v>
                </c:pt>
                <c:pt idx="11572">
                  <c:v>2.663199260286639</c:v>
                </c:pt>
                <c:pt idx="11573">
                  <c:v>2.6635839999999997</c:v>
                </c:pt>
                <c:pt idx="11574">
                  <c:v>2.6637372802960222</c:v>
                </c:pt>
                <c:pt idx="11575">
                  <c:v>2.6633526011560691</c:v>
                </c:pt>
                <c:pt idx="11576">
                  <c:v>2.6637372802960222</c:v>
                </c:pt>
                <c:pt idx="11577">
                  <c:v>2.6636594957205646</c:v>
                </c:pt>
                <c:pt idx="11578">
                  <c:v>2.6633503007866728</c:v>
                </c:pt>
                <c:pt idx="11579">
                  <c:v>2.6634281748785567</c:v>
                </c:pt>
                <c:pt idx="11580">
                  <c:v>2.6635060129509713</c:v>
                </c:pt>
                <c:pt idx="11581">
                  <c:v>2.6637372802960222</c:v>
                </c:pt>
                <c:pt idx="11582">
                  <c:v>2.6632747456059205</c:v>
                </c:pt>
                <c:pt idx="11583">
                  <c:v>2.6635060129509713</c:v>
                </c:pt>
                <c:pt idx="11584">
                  <c:v>2.6635839999999997</c:v>
                </c:pt>
                <c:pt idx="11585">
                  <c:v>2.663199260286639</c:v>
                </c:pt>
                <c:pt idx="11586">
                  <c:v>2.6625837762884212</c:v>
                </c:pt>
                <c:pt idx="11587">
                  <c:v>2.6627369394359688</c:v>
                </c:pt>
                <c:pt idx="11588">
                  <c:v>2.663199260286639</c:v>
                </c:pt>
                <c:pt idx="11589">
                  <c:v>2.6629682847896441</c:v>
                </c:pt>
                <c:pt idx="11590">
                  <c:v>2.6635839999999997</c:v>
                </c:pt>
                <c:pt idx="11591">
                  <c:v>2.6642000000000001</c:v>
                </c:pt>
                <c:pt idx="11592">
                  <c:v>2.664353458246588</c:v>
                </c:pt>
                <c:pt idx="11593">
                  <c:v>2.6646609581115484</c:v>
                </c:pt>
                <c:pt idx="11594">
                  <c:v>2.6645071726052754</c:v>
                </c:pt>
                <c:pt idx="11595">
                  <c:v>2.664353458246588</c:v>
                </c:pt>
                <c:pt idx="11596">
                  <c:v>2.6645071726052754</c:v>
                </c:pt>
                <c:pt idx="11597">
                  <c:v>2.6641221374045805</c:v>
                </c:pt>
                <c:pt idx="11598">
                  <c:v>2.663968547641073</c:v>
                </c:pt>
                <c:pt idx="11599">
                  <c:v>2.6641221374045805</c:v>
                </c:pt>
                <c:pt idx="11600">
                  <c:v>2.6645071726052754</c:v>
                </c:pt>
                <c:pt idx="11601">
                  <c:v>2.6642757982415546</c:v>
                </c:pt>
                <c:pt idx="11602">
                  <c:v>2.6641981022911363</c:v>
                </c:pt>
                <c:pt idx="11603">
                  <c:v>2.6646609581115484</c:v>
                </c:pt>
                <c:pt idx="11604">
                  <c:v>2.6638908165625725</c:v>
                </c:pt>
                <c:pt idx="11605">
                  <c:v>2.6635060129509713</c:v>
                </c:pt>
                <c:pt idx="11606">
                  <c:v>2.6635060129509713</c:v>
                </c:pt>
                <c:pt idx="11607">
                  <c:v>2.6638150289017339</c:v>
                </c:pt>
                <c:pt idx="11608">
                  <c:v>2.6634304207119741</c:v>
                </c:pt>
                <c:pt idx="11609">
                  <c:v>2.6628148832909635</c:v>
                </c:pt>
                <c:pt idx="11610">
                  <c:v>2.6636615811373097</c:v>
                </c:pt>
                <c:pt idx="11611">
                  <c:v>2.6634304207119741</c:v>
                </c:pt>
                <c:pt idx="11612">
                  <c:v>2.6638150289017339</c:v>
                </c:pt>
                <c:pt idx="11613">
                  <c:v>2.664353458246588</c:v>
                </c:pt>
                <c:pt idx="11614">
                  <c:v>2.6648923860217542</c:v>
                </c:pt>
                <c:pt idx="11615">
                  <c:v>2.6642757982415546</c:v>
                </c:pt>
                <c:pt idx="11616">
                  <c:v>2.6647385469689957</c:v>
                </c:pt>
                <c:pt idx="11617">
                  <c:v>2.6636594957205637</c:v>
                </c:pt>
                <c:pt idx="11618">
                  <c:v>2.6638132346136043</c:v>
                </c:pt>
                <c:pt idx="11619">
                  <c:v>2.6635060129509713</c:v>
                </c:pt>
                <c:pt idx="11620">
                  <c:v>2.6635060129509713</c:v>
                </c:pt>
                <c:pt idx="11621">
                  <c:v>2.6636594957205646</c:v>
                </c:pt>
                <c:pt idx="11622">
                  <c:v>2.6632747456059205</c:v>
                </c:pt>
                <c:pt idx="11623">
                  <c:v>2.6635060129509713</c:v>
                </c:pt>
                <c:pt idx="11624">
                  <c:v>2.6630434782608692</c:v>
                </c:pt>
                <c:pt idx="11625">
                  <c:v>2.6632747456059205</c:v>
                </c:pt>
                <c:pt idx="11626">
                  <c:v>2.6632747456059205</c:v>
                </c:pt>
                <c:pt idx="11627">
                  <c:v>2.6636594957205646</c:v>
                </c:pt>
                <c:pt idx="11628">
                  <c:v>2.6641221374045805</c:v>
                </c:pt>
                <c:pt idx="11629">
                  <c:v>2.6635060129509713</c:v>
                </c:pt>
                <c:pt idx="11630">
                  <c:v>2.6636594957205637</c:v>
                </c:pt>
                <c:pt idx="11631">
                  <c:v>2.6635816751503931</c:v>
                </c:pt>
                <c:pt idx="11632">
                  <c:v>2.6648148148148145</c:v>
                </c:pt>
                <c:pt idx="11633">
                  <c:v>2.6645071726052754</c:v>
                </c:pt>
                <c:pt idx="11634">
                  <c:v>2.6645847790885964</c:v>
                </c:pt>
                <c:pt idx="11635">
                  <c:v>2.6640444238778342</c:v>
                </c:pt>
                <c:pt idx="11636">
                  <c:v>2.6644297153436702</c:v>
                </c:pt>
                <c:pt idx="11637">
                  <c:v>2.6645071726052754</c:v>
                </c:pt>
                <c:pt idx="11638">
                  <c:v>2.6645071726052754</c:v>
                </c:pt>
                <c:pt idx="11639">
                  <c:v>2.6640444238778342</c:v>
                </c:pt>
                <c:pt idx="11640">
                  <c:v>2.6644297153436702</c:v>
                </c:pt>
                <c:pt idx="11641">
                  <c:v>2.6639666743809305</c:v>
                </c:pt>
                <c:pt idx="11642">
                  <c:v>2.6641981022911363</c:v>
                </c:pt>
                <c:pt idx="11643">
                  <c:v>2.6639666743809305</c:v>
                </c:pt>
                <c:pt idx="11644">
                  <c:v>2.6636594957205646</c:v>
                </c:pt>
                <c:pt idx="11645">
                  <c:v>2.6635060129509713</c:v>
                </c:pt>
                <c:pt idx="11646">
                  <c:v>2.6631213872832364</c:v>
                </c:pt>
                <c:pt idx="11647">
                  <c:v>2.6630434782608692</c:v>
                </c:pt>
                <c:pt idx="11648">
                  <c:v>2.6631970390932223</c:v>
                </c:pt>
                <c:pt idx="11649">
                  <c:v>2.6631189264229524</c:v>
                </c:pt>
                <c:pt idx="11650">
                  <c:v>2.6628875520592317</c:v>
                </c:pt>
                <c:pt idx="11651">
                  <c:v>2.6633503007866728</c:v>
                </c:pt>
                <c:pt idx="11652">
                  <c:v>2.6635816751503931</c:v>
                </c:pt>
                <c:pt idx="11653">
                  <c:v>2.6635816751503931</c:v>
                </c:pt>
                <c:pt idx="11654">
                  <c:v>2.6636594957205646</c:v>
                </c:pt>
                <c:pt idx="11655">
                  <c:v>2.6638132346136043</c:v>
                </c:pt>
                <c:pt idx="11656">
                  <c:v>2.6638132346136043</c:v>
                </c:pt>
                <c:pt idx="11657">
                  <c:v>2.6638132346136043</c:v>
                </c:pt>
                <c:pt idx="11658">
                  <c:v>2.6646609581115484</c:v>
                </c:pt>
                <c:pt idx="11659">
                  <c:v>2.6640444238778342</c:v>
                </c:pt>
                <c:pt idx="11660">
                  <c:v>2.6640444238778342</c:v>
                </c:pt>
                <c:pt idx="11661">
                  <c:v>2.6641981022911363</c:v>
                </c:pt>
                <c:pt idx="11662">
                  <c:v>2.6645833333333329</c:v>
                </c:pt>
                <c:pt idx="11663">
                  <c:v>2.6644297153436702</c:v>
                </c:pt>
                <c:pt idx="11664">
                  <c:v>2.6641981022911363</c:v>
                </c:pt>
                <c:pt idx="11665">
                  <c:v>2.6644297153436702</c:v>
                </c:pt>
                <c:pt idx="11666">
                  <c:v>2.6642757982415546</c:v>
                </c:pt>
                <c:pt idx="11667">
                  <c:v>2.6635060129509713</c:v>
                </c:pt>
                <c:pt idx="11668">
                  <c:v>2.6637372802960222</c:v>
                </c:pt>
                <c:pt idx="11669">
                  <c:v>2.6637372802960222</c:v>
                </c:pt>
                <c:pt idx="11670">
                  <c:v>2.6635060129509713</c:v>
                </c:pt>
                <c:pt idx="11671">
                  <c:v>2.6635060129509713</c:v>
                </c:pt>
                <c:pt idx="11672">
                  <c:v>2.6636594957205646</c:v>
                </c:pt>
                <c:pt idx="11673">
                  <c:v>2.6635060129509713</c:v>
                </c:pt>
                <c:pt idx="11674">
                  <c:v>2.6637372802960222</c:v>
                </c:pt>
                <c:pt idx="11675">
                  <c:v>2.6641221374045805</c:v>
                </c:pt>
                <c:pt idx="11676">
                  <c:v>2.6637372802960222</c:v>
                </c:pt>
                <c:pt idx="11677">
                  <c:v>2.6631213872832364</c:v>
                </c:pt>
                <c:pt idx="11678">
                  <c:v>2.6627369394359688</c:v>
                </c:pt>
                <c:pt idx="11679">
                  <c:v>2.6629682847896441</c:v>
                </c:pt>
                <c:pt idx="11680">
                  <c:v>2.6626617375231052</c:v>
                </c:pt>
                <c:pt idx="11681">
                  <c:v>2.6631238447319774</c:v>
                </c:pt>
                <c:pt idx="11682">
                  <c:v>2.6630459902935057</c:v>
                </c:pt>
                <c:pt idx="11683">
                  <c:v>2.663199260286639</c:v>
                </c:pt>
                <c:pt idx="11684">
                  <c:v>2.663199260286639</c:v>
                </c:pt>
                <c:pt idx="11685">
                  <c:v>2.6629682847896441</c:v>
                </c:pt>
                <c:pt idx="11686">
                  <c:v>2.6631213872832364</c:v>
                </c:pt>
                <c:pt idx="11687">
                  <c:v>2.6632747456059205</c:v>
                </c:pt>
                <c:pt idx="11688">
                  <c:v>2.6635060129509713</c:v>
                </c:pt>
                <c:pt idx="11689">
                  <c:v>2.6633526011560691</c:v>
                </c:pt>
                <c:pt idx="11690">
                  <c:v>2.6641221374045805</c:v>
                </c:pt>
                <c:pt idx="11691">
                  <c:v>2.6636594957205646</c:v>
                </c:pt>
                <c:pt idx="11692">
                  <c:v>2.6630434782608692</c:v>
                </c:pt>
                <c:pt idx="11693">
                  <c:v>2.6632747456059205</c:v>
                </c:pt>
                <c:pt idx="11694">
                  <c:v>2.6628901734104042</c:v>
                </c:pt>
                <c:pt idx="11695">
                  <c:v>2.6635060129509713</c:v>
                </c:pt>
                <c:pt idx="11696">
                  <c:v>2.6631213872832364</c:v>
                </c:pt>
                <c:pt idx="11697">
                  <c:v>2.6635060129509713</c:v>
                </c:pt>
                <c:pt idx="11698">
                  <c:v>2.6635060129509713</c:v>
                </c:pt>
                <c:pt idx="11699">
                  <c:v>2.662658959537572</c:v>
                </c:pt>
                <c:pt idx="11700">
                  <c:v>2.6628901734104042</c:v>
                </c:pt>
                <c:pt idx="11701">
                  <c:v>2.662658959537572</c:v>
                </c:pt>
                <c:pt idx="11702">
                  <c:v>2.6634281748785567</c:v>
                </c:pt>
                <c:pt idx="11703">
                  <c:v>2.6635816751503931</c:v>
                </c:pt>
                <c:pt idx="11704">
                  <c:v>2.6631970390932223</c:v>
                </c:pt>
                <c:pt idx="11705">
                  <c:v>2.6636594957205646</c:v>
                </c:pt>
                <c:pt idx="11706">
                  <c:v>2.6637372802960222</c:v>
                </c:pt>
                <c:pt idx="11707">
                  <c:v>2.6635060129509713</c:v>
                </c:pt>
                <c:pt idx="11708">
                  <c:v>2.6640444238778342</c:v>
                </c:pt>
                <c:pt idx="11709">
                  <c:v>2.6648923860217542</c:v>
                </c:pt>
                <c:pt idx="11710">
                  <c:v>2.664353458246588</c:v>
                </c:pt>
                <c:pt idx="11711">
                  <c:v>2.6641221374045805</c:v>
                </c:pt>
                <c:pt idx="11712">
                  <c:v>2.6642757982415546</c:v>
                </c:pt>
                <c:pt idx="11713">
                  <c:v>2.6646609581115484</c:v>
                </c:pt>
                <c:pt idx="11714">
                  <c:v>2.6645071726052754</c:v>
                </c:pt>
                <c:pt idx="11715">
                  <c:v>2.6638908165625725</c:v>
                </c:pt>
                <c:pt idx="11716">
                  <c:v>2.6638908165625725</c:v>
                </c:pt>
                <c:pt idx="11717">
                  <c:v>2.6637372802960222</c:v>
                </c:pt>
                <c:pt idx="11718">
                  <c:v>2.6635839999999997</c:v>
                </c:pt>
                <c:pt idx="11719">
                  <c:v>2.6631213872832364</c:v>
                </c:pt>
                <c:pt idx="11720">
                  <c:v>2.6629682847896441</c:v>
                </c:pt>
                <c:pt idx="11721">
                  <c:v>2.663277097296048</c:v>
                </c:pt>
                <c:pt idx="11722">
                  <c:v>2.6631238447319774</c:v>
                </c:pt>
                <c:pt idx="11723">
                  <c:v>2.6635839999999997</c:v>
                </c:pt>
                <c:pt idx="11724">
                  <c:v>2.6646609581115484</c:v>
                </c:pt>
                <c:pt idx="11725">
                  <c:v>2.6643518518518516</c:v>
                </c:pt>
                <c:pt idx="11726">
                  <c:v>2.66412037037037</c:v>
                </c:pt>
                <c:pt idx="11727">
                  <c:v>2.6643518518518516</c:v>
                </c:pt>
                <c:pt idx="11728">
                  <c:v>2.6640444238778342</c:v>
                </c:pt>
                <c:pt idx="11729">
                  <c:v>2.6635060129509713</c:v>
                </c:pt>
                <c:pt idx="11730">
                  <c:v>2.6632747456059205</c:v>
                </c:pt>
                <c:pt idx="11731">
                  <c:v>2.6636594957205646</c:v>
                </c:pt>
                <c:pt idx="11732">
                  <c:v>2.6635060129509713</c:v>
                </c:pt>
                <c:pt idx="11733">
                  <c:v>2.6633526011560691</c:v>
                </c:pt>
                <c:pt idx="11734">
                  <c:v>2.6631213872832364</c:v>
                </c:pt>
                <c:pt idx="11735">
                  <c:v>2.6625057790106332</c:v>
                </c:pt>
                <c:pt idx="11736">
                  <c:v>2.6627369394359688</c:v>
                </c:pt>
                <c:pt idx="11737">
                  <c:v>2.6631213872832364</c:v>
                </c:pt>
                <c:pt idx="11738">
                  <c:v>2.6633526011560691</c:v>
                </c:pt>
                <c:pt idx="11739">
                  <c:v>2.6627369394359688</c:v>
                </c:pt>
                <c:pt idx="11740">
                  <c:v>2.6634304207119741</c:v>
                </c:pt>
                <c:pt idx="11741">
                  <c:v>2.6633526011560691</c:v>
                </c:pt>
                <c:pt idx="11742">
                  <c:v>2.6635816751503931</c:v>
                </c:pt>
                <c:pt idx="11743">
                  <c:v>2.6637352464707247</c:v>
                </c:pt>
                <c:pt idx="11744">
                  <c:v>2.6643518518518516</c:v>
                </c:pt>
                <c:pt idx="11745">
                  <c:v>2.664968742764529</c:v>
                </c:pt>
                <c:pt idx="11746">
                  <c:v>2.6644297153436702</c:v>
                </c:pt>
                <c:pt idx="11747">
                  <c:v>2.6638888888888883</c:v>
                </c:pt>
                <c:pt idx="11748">
                  <c:v>2.664274137531836</c:v>
                </c:pt>
                <c:pt idx="11749">
                  <c:v>2.6641981022911363</c:v>
                </c:pt>
                <c:pt idx="11750">
                  <c:v>2.6640444238778342</c:v>
                </c:pt>
                <c:pt idx="11751">
                  <c:v>2.6638132346136043</c:v>
                </c:pt>
                <c:pt idx="11752">
                  <c:v>2.6637352464707247</c:v>
                </c:pt>
                <c:pt idx="11753">
                  <c:v>2.6633503007866728</c:v>
                </c:pt>
                <c:pt idx="11754">
                  <c:v>2.6635816751503931</c:v>
                </c:pt>
                <c:pt idx="11755">
                  <c:v>2.6631970390932223</c:v>
                </c:pt>
                <c:pt idx="11756">
                  <c:v>2.6630434782608692</c:v>
                </c:pt>
                <c:pt idx="11757">
                  <c:v>2.6631213872832364</c:v>
                </c:pt>
                <c:pt idx="11758">
                  <c:v>2.6631213872832364</c:v>
                </c:pt>
                <c:pt idx="11759">
                  <c:v>2.6632747456059205</c:v>
                </c:pt>
                <c:pt idx="11760">
                  <c:v>2.6638908165625725</c:v>
                </c:pt>
                <c:pt idx="11761">
                  <c:v>2.6638908165625725</c:v>
                </c:pt>
                <c:pt idx="11762">
                  <c:v>2.6642757982415546</c:v>
                </c:pt>
                <c:pt idx="11763">
                  <c:v>2.6642757982415546</c:v>
                </c:pt>
                <c:pt idx="11764">
                  <c:v>2.6646609581115484</c:v>
                </c:pt>
                <c:pt idx="11765">
                  <c:v>2.6646609581115484</c:v>
                </c:pt>
                <c:pt idx="11766">
                  <c:v>2.6642757982415546</c:v>
                </c:pt>
                <c:pt idx="11767">
                  <c:v>2.6647385469689957</c:v>
                </c:pt>
                <c:pt idx="11768">
                  <c:v>2.6640444238778342</c:v>
                </c:pt>
                <c:pt idx="11769">
                  <c:v>2.6641221374045805</c:v>
                </c:pt>
                <c:pt idx="11770">
                  <c:v>2.664353458246588</c:v>
                </c:pt>
                <c:pt idx="11771">
                  <c:v>2.6637372802960222</c:v>
                </c:pt>
                <c:pt idx="11772">
                  <c:v>2.6636594957205646</c:v>
                </c:pt>
                <c:pt idx="11773">
                  <c:v>2.6641221374045805</c:v>
                </c:pt>
                <c:pt idx="11774">
                  <c:v>2.664353458246588</c:v>
                </c:pt>
                <c:pt idx="11775">
                  <c:v>2.6637372802960222</c:v>
                </c:pt>
                <c:pt idx="11776">
                  <c:v>2.6635839999999997</c:v>
                </c:pt>
                <c:pt idx="11777">
                  <c:v>2.6633526011560691</c:v>
                </c:pt>
                <c:pt idx="11778">
                  <c:v>2.6637372802960222</c:v>
                </c:pt>
                <c:pt idx="11779">
                  <c:v>2.664353458246588</c:v>
                </c:pt>
                <c:pt idx="11780">
                  <c:v>2.664353458246588</c:v>
                </c:pt>
                <c:pt idx="11781">
                  <c:v>2.6645071726052754</c:v>
                </c:pt>
                <c:pt idx="11782">
                  <c:v>2.6646609581115484</c:v>
                </c:pt>
                <c:pt idx="11783">
                  <c:v>2.6640444238778342</c:v>
                </c:pt>
                <c:pt idx="11784">
                  <c:v>2.6646609581115484</c:v>
                </c:pt>
                <c:pt idx="11785">
                  <c:v>2.6646609581115484</c:v>
                </c:pt>
                <c:pt idx="11786">
                  <c:v>2.6650464814814812</c:v>
                </c:pt>
                <c:pt idx="11787">
                  <c:v>2.6646609581115484</c:v>
                </c:pt>
                <c:pt idx="11788">
                  <c:v>2.6647385469689957</c:v>
                </c:pt>
                <c:pt idx="11789">
                  <c:v>2.6641221374045796</c:v>
                </c:pt>
                <c:pt idx="11790">
                  <c:v>2.6641221374045805</c:v>
                </c:pt>
                <c:pt idx="11791">
                  <c:v>2.6641221374045805</c:v>
                </c:pt>
                <c:pt idx="11792">
                  <c:v>2.6640462427745661</c:v>
                </c:pt>
                <c:pt idx="11793">
                  <c:v>2.6646623496762256</c:v>
                </c:pt>
                <c:pt idx="11794">
                  <c:v>2.6635839999999997</c:v>
                </c:pt>
                <c:pt idx="11795">
                  <c:v>2.6635839999999997</c:v>
                </c:pt>
                <c:pt idx="11796">
                  <c:v>2.6633526011560691</c:v>
                </c:pt>
                <c:pt idx="11797">
                  <c:v>2.6633526011560691</c:v>
                </c:pt>
                <c:pt idx="11798">
                  <c:v>2.6635839999999997</c:v>
                </c:pt>
                <c:pt idx="11799">
                  <c:v>2.6633526011560691</c:v>
                </c:pt>
                <c:pt idx="11800">
                  <c:v>2.6635839999999997</c:v>
                </c:pt>
                <c:pt idx="11801">
                  <c:v>2.6633526011560691</c:v>
                </c:pt>
                <c:pt idx="11802">
                  <c:v>2.6637372802960222</c:v>
                </c:pt>
                <c:pt idx="11803">
                  <c:v>2.6637372802960222</c:v>
                </c:pt>
                <c:pt idx="11804">
                  <c:v>2.6648923860217542</c:v>
                </c:pt>
                <c:pt idx="11805">
                  <c:v>2.6641981022911363</c:v>
                </c:pt>
                <c:pt idx="11806">
                  <c:v>2.6641981022911363</c:v>
                </c:pt>
                <c:pt idx="11807">
                  <c:v>2.6638908165625725</c:v>
                </c:pt>
                <c:pt idx="11808">
                  <c:v>2.6631213872832364</c:v>
                </c:pt>
                <c:pt idx="11809">
                  <c:v>2.6632747456059205</c:v>
                </c:pt>
                <c:pt idx="11810">
                  <c:v>2.6638132346136043</c:v>
                </c:pt>
                <c:pt idx="11811">
                  <c:v>2.6645833333333329</c:v>
                </c:pt>
                <c:pt idx="11812">
                  <c:v>2.6644297153436702</c:v>
                </c:pt>
                <c:pt idx="11813">
                  <c:v>2.6640444238778342</c:v>
                </c:pt>
                <c:pt idx="11814">
                  <c:v>2.6638908165625725</c:v>
                </c:pt>
                <c:pt idx="11815">
                  <c:v>2.6631213872832364</c:v>
                </c:pt>
                <c:pt idx="11816">
                  <c:v>2.6634281748785567</c:v>
                </c:pt>
                <c:pt idx="11817">
                  <c:v>2.6640444238778342</c:v>
                </c:pt>
                <c:pt idx="11818">
                  <c:v>2.6646609581115484</c:v>
                </c:pt>
                <c:pt idx="11819">
                  <c:v>2.6644297153436702</c:v>
                </c:pt>
                <c:pt idx="11820">
                  <c:v>2.6644297153436702</c:v>
                </c:pt>
                <c:pt idx="11821">
                  <c:v>2.6640444238778342</c:v>
                </c:pt>
                <c:pt idx="11822">
                  <c:v>2.6631970390932223</c:v>
                </c:pt>
                <c:pt idx="11823">
                  <c:v>2.6625811285846437</c:v>
                </c:pt>
                <c:pt idx="11824">
                  <c:v>2.6632747456059205</c:v>
                </c:pt>
                <c:pt idx="11825">
                  <c:v>2.662658959537572</c:v>
                </c:pt>
                <c:pt idx="11826">
                  <c:v>2.6628901734104042</c:v>
                </c:pt>
                <c:pt idx="11827">
                  <c:v>2.6633526011560691</c:v>
                </c:pt>
                <c:pt idx="11828">
                  <c:v>2.6640444238778342</c:v>
                </c:pt>
                <c:pt idx="11829">
                  <c:v>2.6641981022911363</c:v>
                </c:pt>
                <c:pt idx="11830">
                  <c:v>2.6645071726052754</c:v>
                </c:pt>
                <c:pt idx="11831">
                  <c:v>2.6640444238778342</c:v>
                </c:pt>
                <c:pt idx="11832">
                  <c:v>2.6638908165625721</c:v>
                </c:pt>
                <c:pt idx="11833">
                  <c:v>2.6637372802960222</c:v>
                </c:pt>
                <c:pt idx="11834">
                  <c:v>2.6635839999999997</c:v>
                </c:pt>
                <c:pt idx="11835">
                  <c:v>2.6636615811373097</c:v>
                </c:pt>
                <c:pt idx="11836">
                  <c:v>2.6634304207119741</c:v>
                </c:pt>
                <c:pt idx="11837">
                  <c:v>2.6627369394359688</c:v>
                </c:pt>
                <c:pt idx="11838">
                  <c:v>2.6629682847896441</c:v>
                </c:pt>
                <c:pt idx="11839">
                  <c:v>2.6635839999999997</c:v>
                </c:pt>
                <c:pt idx="11840">
                  <c:v>2.6635839999999997</c:v>
                </c:pt>
                <c:pt idx="11841">
                  <c:v>2.663199260286639</c:v>
                </c:pt>
                <c:pt idx="11842">
                  <c:v>2.6631213872832364</c:v>
                </c:pt>
                <c:pt idx="11843">
                  <c:v>2.6635060129509713</c:v>
                </c:pt>
                <c:pt idx="11844">
                  <c:v>2.6633526011560691</c:v>
                </c:pt>
                <c:pt idx="11845">
                  <c:v>2.6634304207119741</c:v>
                </c:pt>
                <c:pt idx="11846">
                  <c:v>2.6633526011560691</c:v>
                </c:pt>
                <c:pt idx="11847">
                  <c:v>2.6635060129509713</c:v>
                </c:pt>
                <c:pt idx="11848">
                  <c:v>2.6631213872832364</c:v>
                </c:pt>
                <c:pt idx="11849">
                  <c:v>2.6631213872832364</c:v>
                </c:pt>
                <c:pt idx="11850">
                  <c:v>2.6628901734104042</c:v>
                </c:pt>
                <c:pt idx="11851">
                  <c:v>2.6631213872832364</c:v>
                </c:pt>
                <c:pt idx="11852">
                  <c:v>2.6633526011560691</c:v>
                </c:pt>
                <c:pt idx="11853">
                  <c:v>2.6635839999999997</c:v>
                </c:pt>
                <c:pt idx="11854">
                  <c:v>2.663199260286639</c:v>
                </c:pt>
                <c:pt idx="11855">
                  <c:v>2.6638150289017339</c:v>
                </c:pt>
                <c:pt idx="11856">
                  <c:v>2.6637372802960222</c:v>
                </c:pt>
                <c:pt idx="11857">
                  <c:v>2.663968547641073</c:v>
                </c:pt>
                <c:pt idx="11858">
                  <c:v>2.6635839999999997</c:v>
                </c:pt>
                <c:pt idx="11859">
                  <c:v>2.663199260286639</c:v>
                </c:pt>
                <c:pt idx="11860">
                  <c:v>2.663199260286639</c:v>
                </c:pt>
                <c:pt idx="11861">
                  <c:v>2.6635839999999997</c:v>
                </c:pt>
                <c:pt idx="11862">
                  <c:v>2.6635060129509713</c:v>
                </c:pt>
                <c:pt idx="11863">
                  <c:v>2.6637372802960222</c:v>
                </c:pt>
                <c:pt idx="11864">
                  <c:v>2.663968547641073</c:v>
                </c:pt>
                <c:pt idx="11865">
                  <c:v>2.6644310823311748</c:v>
                </c:pt>
                <c:pt idx="11866">
                  <c:v>2.6642774566473988</c:v>
                </c:pt>
                <c:pt idx="11867">
                  <c:v>2.6642000000000001</c:v>
                </c:pt>
                <c:pt idx="11868">
                  <c:v>2.664353458246588</c:v>
                </c:pt>
                <c:pt idx="11869">
                  <c:v>2.663968547641073</c:v>
                </c:pt>
                <c:pt idx="11870">
                  <c:v>2.6633526011560691</c:v>
                </c:pt>
                <c:pt idx="11871">
                  <c:v>2.6631213872832364</c:v>
                </c:pt>
                <c:pt idx="11872">
                  <c:v>2.6627369394359688</c:v>
                </c:pt>
                <c:pt idx="11873">
                  <c:v>2.6629682847896441</c:v>
                </c:pt>
                <c:pt idx="11874">
                  <c:v>2.6629682847896441</c:v>
                </c:pt>
                <c:pt idx="11875">
                  <c:v>2.6633526011560691</c:v>
                </c:pt>
                <c:pt idx="11876">
                  <c:v>2.6637372802960222</c:v>
                </c:pt>
                <c:pt idx="11877">
                  <c:v>2.6645071726052754</c:v>
                </c:pt>
                <c:pt idx="11878">
                  <c:v>2.6640444238778342</c:v>
                </c:pt>
                <c:pt idx="11879">
                  <c:v>2.6631970390932218</c:v>
                </c:pt>
                <c:pt idx="11880">
                  <c:v>2.6638132346136043</c:v>
                </c:pt>
                <c:pt idx="11881">
                  <c:v>2.6638132346136043</c:v>
                </c:pt>
                <c:pt idx="11882">
                  <c:v>2.6640444238778342</c:v>
                </c:pt>
                <c:pt idx="11883">
                  <c:v>2.6642757982415546</c:v>
                </c:pt>
                <c:pt idx="11884">
                  <c:v>2.6640444238778342</c:v>
                </c:pt>
                <c:pt idx="11885">
                  <c:v>2.6635816751503931</c:v>
                </c:pt>
                <c:pt idx="11886">
                  <c:v>2.6635816751503931</c:v>
                </c:pt>
                <c:pt idx="11887">
                  <c:v>2.6636594957205646</c:v>
                </c:pt>
                <c:pt idx="11888">
                  <c:v>2.6634281748785567</c:v>
                </c:pt>
                <c:pt idx="11889">
                  <c:v>2.6638132346136043</c:v>
                </c:pt>
                <c:pt idx="11890">
                  <c:v>2.6631970390932223</c:v>
                </c:pt>
                <c:pt idx="11891">
                  <c:v>2.6638132346136043</c:v>
                </c:pt>
                <c:pt idx="11892">
                  <c:v>2.6628122109158188</c:v>
                </c:pt>
                <c:pt idx="11893">
                  <c:v>2.6628901734104042</c:v>
                </c:pt>
                <c:pt idx="11894">
                  <c:v>2.662658959537572</c:v>
                </c:pt>
                <c:pt idx="11895">
                  <c:v>2.6630434782608692</c:v>
                </c:pt>
                <c:pt idx="11896">
                  <c:v>2.6627369394359688</c:v>
                </c:pt>
                <c:pt idx="11897">
                  <c:v>2.6624306839186689</c:v>
                </c:pt>
                <c:pt idx="11898">
                  <c:v>2.6627369394359688</c:v>
                </c:pt>
                <c:pt idx="11899">
                  <c:v>2.6628901734104042</c:v>
                </c:pt>
                <c:pt idx="11900">
                  <c:v>2.6633526011560691</c:v>
                </c:pt>
                <c:pt idx="11901">
                  <c:v>2.6631213872832364</c:v>
                </c:pt>
                <c:pt idx="11902">
                  <c:v>2.6637372802960222</c:v>
                </c:pt>
                <c:pt idx="11903">
                  <c:v>2.6632747456059205</c:v>
                </c:pt>
                <c:pt idx="11904">
                  <c:v>2.6638908165625725</c:v>
                </c:pt>
                <c:pt idx="11905">
                  <c:v>2.6630434782608692</c:v>
                </c:pt>
                <c:pt idx="11906">
                  <c:v>2.6632747456059205</c:v>
                </c:pt>
                <c:pt idx="11907">
                  <c:v>2.6632747456059205</c:v>
                </c:pt>
                <c:pt idx="11908">
                  <c:v>2.6630434782608692</c:v>
                </c:pt>
                <c:pt idx="11909">
                  <c:v>2.662658959537572</c:v>
                </c:pt>
                <c:pt idx="11910">
                  <c:v>2.6628901734104042</c:v>
                </c:pt>
                <c:pt idx="11911">
                  <c:v>2.6627369394359688</c:v>
                </c:pt>
                <c:pt idx="11912">
                  <c:v>2.6628148832909635</c:v>
                </c:pt>
                <c:pt idx="11913">
                  <c:v>2.6630459902935057</c:v>
                </c:pt>
                <c:pt idx="11914">
                  <c:v>2.6628148832909635</c:v>
                </c:pt>
                <c:pt idx="11915">
                  <c:v>2.6628148832909635</c:v>
                </c:pt>
                <c:pt idx="11916">
                  <c:v>2.6630459902935057</c:v>
                </c:pt>
                <c:pt idx="11917">
                  <c:v>2.6636615811373097</c:v>
                </c:pt>
                <c:pt idx="11918">
                  <c:v>2.6629682847896436</c:v>
                </c:pt>
                <c:pt idx="11919">
                  <c:v>2.6627369394359683</c:v>
                </c:pt>
                <c:pt idx="11920">
                  <c:v>2.6635060129509713</c:v>
                </c:pt>
                <c:pt idx="11921">
                  <c:v>2.6641221374045805</c:v>
                </c:pt>
                <c:pt idx="11922">
                  <c:v>2.6645071726052754</c:v>
                </c:pt>
                <c:pt idx="11923">
                  <c:v>2.6642757982415546</c:v>
                </c:pt>
                <c:pt idx="11924">
                  <c:v>2.6644297153436702</c:v>
                </c:pt>
                <c:pt idx="11925">
                  <c:v>2.6648148148148145</c:v>
                </c:pt>
                <c:pt idx="11926">
                  <c:v>2.664968742764529</c:v>
                </c:pt>
                <c:pt idx="11927">
                  <c:v>2.6644297153436702</c:v>
                </c:pt>
                <c:pt idx="11928">
                  <c:v>2.6634281748785567</c:v>
                </c:pt>
                <c:pt idx="11929">
                  <c:v>2.6634281748785567</c:v>
                </c:pt>
                <c:pt idx="11930">
                  <c:v>2.6632747456059205</c:v>
                </c:pt>
                <c:pt idx="11931">
                  <c:v>2.6632747456059205</c:v>
                </c:pt>
                <c:pt idx="11932">
                  <c:v>2.6634281748785567</c:v>
                </c:pt>
                <c:pt idx="11933">
                  <c:v>2.6635816751503931</c:v>
                </c:pt>
                <c:pt idx="11934">
                  <c:v>2.6638888888888883</c:v>
                </c:pt>
                <c:pt idx="11935">
                  <c:v>2.6640424172262098</c:v>
                </c:pt>
                <c:pt idx="11936">
                  <c:v>2.6648911533117183</c:v>
                </c:pt>
                <c:pt idx="11937">
                  <c:v>2.6644279759147755</c:v>
                </c:pt>
                <c:pt idx="11938">
                  <c:v>2.6640424172262098</c:v>
                </c:pt>
                <c:pt idx="11939">
                  <c:v>2.6634257407407405</c:v>
                </c:pt>
                <c:pt idx="11940">
                  <c:v>2.6630409627401064</c:v>
                </c:pt>
                <c:pt idx="11941">
                  <c:v>2.6631189264229524</c:v>
                </c:pt>
                <c:pt idx="11942">
                  <c:v>2.6639666743809305</c:v>
                </c:pt>
                <c:pt idx="11943">
                  <c:v>2.6645056726094003</c:v>
                </c:pt>
                <c:pt idx="11944">
                  <c:v>2.6648135279129024</c:v>
                </c:pt>
                <c:pt idx="11945">
                  <c:v>2.664581885568682</c:v>
                </c:pt>
                <c:pt idx="11946">
                  <c:v>2.6643502432244612</c:v>
                </c:pt>
                <c:pt idx="11947">
                  <c:v>2.6637332098193607</c:v>
                </c:pt>
                <c:pt idx="11948">
                  <c:v>2.6635795322991433</c:v>
                </c:pt>
                <c:pt idx="11949">
                  <c:v>2.6630409627401064</c:v>
                </c:pt>
                <c:pt idx="11950">
                  <c:v>2.6630409627401064</c:v>
                </c:pt>
                <c:pt idx="11951">
                  <c:v>2.6640424172262098</c:v>
                </c:pt>
                <c:pt idx="11952">
                  <c:v>2.6646593793422881</c:v>
                </c:pt>
                <c:pt idx="11953">
                  <c:v>2.6648911533117183</c:v>
                </c:pt>
                <c:pt idx="11954">
                  <c:v>2.6638888888888883</c:v>
                </c:pt>
                <c:pt idx="11955">
                  <c:v>2.6632723906503122</c:v>
                </c:pt>
                <c:pt idx="11956">
                  <c:v>2.6635038185605184</c:v>
                </c:pt>
                <c:pt idx="11957">
                  <c:v>2.6643518518518516</c:v>
                </c:pt>
                <c:pt idx="11958">
                  <c:v>2.6651227420101899</c:v>
                </c:pt>
                <c:pt idx="11959">
                  <c:v>2.6651227420101899</c:v>
                </c:pt>
                <c:pt idx="11960">
                  <c:v>2.6648911533117183</c:v>
                </c:pt>
                <c:pt idx="11961">
                  <c:v>2.664274137531836</c:v>
                </c:pt>
                <c:pt idx="11962">
                  <c:v>2.6638888888888883</c:v>
                </c:pt>
                <c:pt idx="11963">
                  <c:v>2.6632723906503122</c:v>
                </c:pt>
                <c:pt idx="11964">
                  <c:v>2.6635038185605184</c:v>
                </c:pt>
                <c:pt idx="11965">
                  <c:v>2.6640424172262098</c:v>
                </c:pt>
                <c:pt idx="11966">
                  <c:v>2.6644279759147755</c:v>
                </c:pt>
                <c:pt idx="11967">
                  <c:v>2.6651216685979144</c:v>
                </c:pt>
                <c:pt idx="11968">
                  <c:v>2.6650440426518314</c:v>
                </c:pt>
                <c:pt idx="11969">
                  <c:v>2.6648897334878336</c:v>
                </c:pt>
                <c:pt idx="11970">
                  <c:v>2.6647358665430954</c:v>
                </c:pt>
                <c:pt idx="11971">
                  <c:v>2.6643502432244612</c:v>
                </c:pt>
                <c:pt idx="11972">
                  <c:v>2.6641963872163039</c:v>
                </c:pt>
                <c:pt idx="11973">
                  <c:v>2.6635795322991433</c:v>
                </c:pt>
                <c:pt idx="11974">
                  <c:v>2.6637332098193607</c:v>
                </c:pt>
                <c:pt idx="11975">
                  <c:v>2.6637332098193607</c:v>
                </c:pt>
                <c:pt idx="11976">
                  <c:v>2.6638110673767073</c:v>
                </c:pt>
                <c:pt idx="11977">
                  <c:v>2.6650451702571227</c:v>
                </c:pt>
                <c:pt idx="11978">
                  <c:v>2.664581885568682</c:v>
                </c:pt>
                <c:pt idx="11979">
                  <c:v>2.6649675625579237</c:v>
                </c:pt>
                <c:pt idx="11980">
                  <c:v>2.6648135279129024</c:v>
                </c:pt>
                <c:pt idx="11981">
                  <c:v>2.6650451702571227</c:v>
                </c:pt>
                <c:pt idx="11982">
                  <c:v>2.6652766272874682</c:v>
                </c:pt>
                <c:pt idx="11983">
                  <c:v>2.6648911533117183</c:v>
                </c:pt>
                <c:pt idx="11984">
                  <c:v>2.6646593793422881</c:v>
                </c:pt>
                <c:pt idx="11985">
                  <c:v>2.6640424172262098</c:v>
                </c:pt>
                <c:pt idx="11986">
                  <c:v>2.6638110673767073</c:v>
                </c:pt>
                <c:pt idx="11987">
                  <c:v>2.6634257407407405</c:v>
                </c:pt>
                <c:pt idx="11988">
                  <c:v>2.6635038185605184</c:v>
                </c:pt>
                <c:pt idx="11989">
                  <c:v>2.6636574074074071</c:v>
                </c:pt>
                <c:pt idx="11990">
                  <c:v>2.6634257407407405</c:v>
                </c:pt>
                <c:pt idx="11991">
                  <c:v>2.6636574074074071</c:v>
                </c:pt>
                <c:pt idx="11992">
                  <c:v>2.664274137531836</c:v>
                </c:pt>
                <c:pt idx="11993">
                  <c:v>2.6645056726094003</c:v>
                </c:pt>
                <c:pt idx="11994">
                  <c:v>2.6640424172262098</c:v>
                </c:pt>
                <c:pt idx="11995">
                  <c:v>2.6650451702571227</c:v>
                </c:pt>
                <c:pt idx="11996">
                  <c:v>2.6654309545875812</c:v>
                </c:pt>
                <c:pt idx="11997">
                  <c:v>2.6647358665430954</c:v>
                </c:pt>
                <c:pt idx="11998">
                  <c:v>2.6649675625579237</c:v>
                </c:pt>
                <c:pt idx="11999">
                  <c:v>2.6648135279129024</c:v>
                </c:pt>
                <c:pt idx="12000">
                  <c:v>2.6646593793422881</c:v>
                </c:pt>
                <c:pt idx="12001">
                  <c:v>2.6653543307086611</c:v>
                </c:pt>
                <c:pt idx="12002">
                  <c:v>2.6652002778420929</c:v>
                </c:pt>
                <c:pt idx="12003">
                  <c:v>2.6653543307086611</c:v>
                </c:pt>
                <c:pt idx="12004">
                  <c:v>2.6647372076869642</c:v>
                </c:pt>
                <c:pt idx="12005">
                  <c:v>2.6645833333333329</c:v>
                </c:pt>
                <c:pt idx="12006">
                  <c:v>2.6642757982415546</c:v>
                </c:pt>
                <c:pt idx="12007">
                  <c:v>2.6642757982415546</c:v>
                </c:pt>
                <c:pt idx="12008">
                  <c:v>2.6644297153436702</c:v>
                </c:pt>
                <c:pt idx="12009">
                  <c:v>2.6644297153436702</c:v>
                </c:pt>
                <c:pt idx="12010">
                  <c:v>2.6638132346136043</c:v>
                </c:pt>
                <c:pt idx="12011">
                  <c:v>2.6629655331945408</c:v>
                </c:pt>
                <c:pt idx="12012">
                  <c:v>2.6631189264229524</c:v>
                </c:pt>
                <c:pt idx="12013">
                  <c:v>2.6631189264229524</c:v>
                </c:pt>
                <c:pt idx="12014">
                  <c:v>2.6635038185605184</c:v>
                </c:pt>
                <c:pt idx="12015">
                  <c:v>2.6632723906503122</c:v>
                </c:pt>
                <c:pt idx="12016">
                  <c:v>2.6633503007866728</c:v>
                </c:pt>
                <c:pt idx="12017">
                  <c:v>2.6629655331945408</c:v>
                </c:pt>
                <c:pt idx="12018">
                  <c:v>2.6635816751503931</c:v>
                </c:pt>
                <c:pt idx="12019">
                  <c:v>2.6635038185605184</c:v>
                </c:pt>
                <c:pt idx="12020">
                  <c:v>2.6631189264229524</c:v>
                </c:pt>
                <c:pt idx="12021">
                  <c:v>2.6637352464707247</c:v>
                </c:pt>
                <c:pt idx="12022">
                  <c:v>2.66412037037037</c:v>
                </c:pt>
                <c:pt idx="12023">
                  <c:v>2.6638888888888883</c:v>
                </c:pt>
                <c:pt idx="12024">
                  <c:v>2.6640424172262098</c:v>
                </c:pt>
                <c:pt idx="12025">
                  <c:v>2.6641963872163039</c:v>
                </c:pt>
                <c:pt idx="12026">
                  <c:v>2.6638110673767073</c:v>
                </c:pt>
                <c:pt idx="12027">
                  <c:v>2.6640424172262098</c:v>
                </c:pt>
                <c:pt idx="12028">
                  <c:v>2.664274137531836</c:v>
                </c:pt>
                <c:pt idx="12029">
                  <c:v>2.6640424172262098</c:v>
                </c:pt>
                <c:pt idx="12030">
                  <c:v>2.6644279759147755</c:v>
                </c:pt>
                <c:pt idx="12031">
                  <c:v>2.6646593793422881</c:v>
                </c:pt>
                <c:pt idx="12032">
                  <c:v>2.6646593793422881</c:v>
                </c:pt>
                <c:pt idx="12033">
                  <c:v>2.6646593793422881</c:v>
                </c:pt>
                <c:pt idx="12034">
                  <c:v>2.6646593793422881</c:v>
                </c:pt>
                <c:pt idx="12035">
                  <c:v>2.6645056726094003</c:v>
                </c:pt>
                <c:pt idx="12036">
                  <c:v>2.66412037037037</c:v>
                </c:pt>
                <c:pt idx="12037">
                  <c:v>2.6638888888888883</c:v>
                </c:pt>
                <c:pt idx="12038">
                  <c:v>2.6633503007866728</c:v>
                </c:pt>
                <c:pt idx="12039">
                  <c:v>2.6633503007866728</c:v>
                </c:pt>
                <c:pt idx="12040">
                  <c:v>2.6638132346136043</c:v>
                </c:pt>
                <c:pt idx="12041">
                  <c:v>2.6630434782608692</c:v>
                </c:pt>
                <c:pt idx="12042">
                  <c:v>2.6635060129509713</c:v>
                </c:pt>
                <c:pt idx="12043">
                  <c:v>2.6641221374045805</c:v>
                </c:pt>
                <c:pt idx="12044">
                  <c:v>2.6642757982415546</c:v>
                </c:pt>
                <c:pt idx="12045">
                  <c:v>2.6646609581115484</c:v>
                </c:pt>
                <c:pt idx="12046">
                  <c:v>2.6650464814814812</c:v>
                </c:pt>
                <c:pt idx="12047">
                  <c:v>2.6650464814814812</c:v>
                </c:pt>
                <c:pt idx="12048">
                  <c:v>2.6645071726052754</c:v>
                </c:pt>
                <c:pt idx="12049">
                  <c:v>2.6645071726052754</c:v>
                </c:pt>
                <c:pt idx="12050">
                  <c:v>2.6640444238778342</c:v>
                </c:pt>
                <c:pt idx="12051">
                  <c:v>2.6635816751503931</c:v>
                </c:pt>
                <c:pt idx="12052">
                  <c:v>2.6634281748785567</c:v>
                </c:pt>
                <c:pt idx="12053">
                  <c:v>2.6628901734104042</c:v>
                </c:pt>
                <c:pt idx="12054">
                  <c:v>2.6635060129509713</c:v>
                </c:pt>
                <c:pt idx="12055">
                  <c:v>2.6636594957205646</c:v>
                </c:pt>
                <c:pt idx="12056">
                  <c:v>2.6631970390932223</c:v>
                </c:pt>
                <c:pt idx="12057">
                  <c:v>2.6633503007866728</c:v>
                </c:pt>
                <c:pt idx="12058">
                  <c:v>2.6638132346136043</c:v>
                </c:pt>
                <c:pt idx="12059">
                  <c:v>2.6638132346136043</c:v>
                </c:pt>
                <c:pt idx="12060">
                  <c:v>2.6636594957205646</c:v>
                </c:pt>
                <c:pt idx="12061">
                  <c:v>2.6638132346136043</c:v>
                </c:pt>
                <c:pt idx="12062">
                  <c:v>2.6635816751503931</c:v>
                </c:pt>
                <c:pt idx="12063">
                  <c:v>2.6636594957205646</c:v>
                </c:pt>
                <c:pt idx="12064">
                  <c:v>2.6640444238778342</c:v>
                </c:pt>
                <c:pt idx="12065">
                  <c:v>2.6641981022911363</c:v>
                </c:pt>
                <c:pt idx="12066">
                  <c:v>2.6643518518518516</c:v>
                </c:pt>
                <c:pt idx="12067">
                  <c:v>2.6645833333333329</c:v>
                </c:pt>
                <c:pt idx="12068">
                  <c:v>2.6645833333333329</c:v>
                </c:pt>
                <c:pt idx="12069">
                  <c:v>2.6637352464707247</c:v>
                </c:pt>
                <c:pt idx="12070">
                  <c:v>2.6639666743809305</c:v>
                </c:pt>
                <c:pt idx="12071">
                  <c:v>2.6644297153436702</c:v>
                </c:pt>
                <c:pt idx="12072">
                  <c:v>2.6640444238778342</c:v>
                </c:pt>
                <c:pt idx="12073">
                  <c:v>2.6645071726052754</c:v>
                </c:pt>
                <c:pt idx="12074">
                  <c:v>2.6645071726052754</c:v>
                </c:pt>
                <c:pt idx="12075">
                  <c:v>2.6642757982415546</c:v>
                </c:pt>
                <c:pt idx="12076">
                  <c:v>2.6645071726052754</c:v>
                </c:pt>
                <c:pt idx="12077">
                  <c:v>2.6648923860217542</c:v>
                </c:pt>
                <c:pt idx="12078">
                  <c:v>2.6648923860217542</c:v>
                </c:pt>
                <c:pt idx="12079">
                  <c:v>2.6645847790885964</c:v>
                </c:pt>
                <c:pt idx="12080">
                  <c:v>2.6648162849872779</c:v>
                </c:pt>
                <c:pt idx="12081">
                  <c:v>2.6647385469689957</c:v>
                </c:pt>
                <c:pt idx="12082">
                  <c:v>2.6641221374045805</c:v>
                </c:pt>
                <c:pt idx="12083">
                  <c:v>2.664353458246588</c:v>
                </c:pt>
                <c:pt idx="12084">
                  <c:v>2.6641221374045805</c:v>
                </c:pt>
                <c:pt idx="12085">
                  <c:v>2.6637372802960222</c:v>
                </c:pt>
                <c:pt idx="12086">
                  <c:v>2.663199260286639</c:v>
                </c:pt>
                <c:pt idx="12087">
                  <c:v>2.663199260286639</c:v>
                </c:pt>
                <c:pt idx="12088">
                  <c:v>2.6627369394359688</c:v>
                </c:pt>
                <c:pt idx="12089">
                  <c:v>2.6637372802960222</c:v>
                </c:pt>
                <c:pt idx="12090">
                  <c:v>2.6636594957205646</c:v>
                </c:pt>
                <c:pt idx="12091">
                  <c:v>2.6638908165625725</c:v>
                </c:pt>
                <c:pt idx="12092">
                  <c:v>2.6641221374045805</c:v>
                </c:pt>
                <c:pt idx="12093">
                  <c:v>2.6642757982415546</c:v>
                </c:pt>
                <c:pt idx="12094">
                  <c:v>2.6640444238778342</c:v>
                </c:pt>
                <c:pt idx="12095">
                  <c:v>2.6646609581115484</c:v>
                </c:pt>
                <c:pt idx="12096">
                  <c:v>2.6646609581115484</c:v>
                </c:pt>
                <c:pt idx="12097">
                  <c:v>2.6648923860217542</c:v>
                </c:pt>
                <c:pt idx="12098">
                  <c:v>2.6645071726052754</c:v>
                </c:pt>
                <c:pt idx="12099">
                  <c:v>2.664353458246588</c:v>
                </c:pt>
                <c:pt idx="12100">
                  <c:v>2.6645847790885964</c:v>
                </c:pt>
                <c:pt idx="12101">
                  <c:v>2.664353458246588</c:v>
                </c:pt>
                <c:pt idx="12102">
                  <c:v>2.6635839999999997</c:v>
                </c:pt>
                <c:pt idx="12103">
                  <c:v>2.6633526011560691</c:v>
                </c:pt>
                <c:pt idx="12104">
                  <c:v>2.6635839999999997</c:v>
                </c:pt>
                <c:pt idx="12105">
                  <c:v>2.6631213872832364</c:v>
                </c:pt>
                <c:pt idx="12106">
                  <c:v>2.6632747456059205</c:v>
                </c:pt>
                <c:pt idx="12107">
                  <c:v>2.6636594957205646</c:v>
                </c:pt>
                <c:pt idx="12108">
                  <c:v>2.6638908165625725</c:v>
                </c:pt>
                <c:pt idx="12109">
                  <c:v>2.6628901734104042</c:v>
                </c:pt>
                <c:pt idx="12110">
                  <c:v>2.6647385469689957</c:v>
                </c:pt>
                <c:pt idx="12111">
                  <c:v>2.6647385469689957</c:v>
                </c:pt>
                <c:pt idx="12112">
                  <c:v>2.6648923860217542</c:v>
                </c:pt>
                <c:pt idx="12113">
                  <c:v>2.6644297153436702</c:v>
                </c:pt>
                <c:pt idx="12114">
                  <c:v>2.6646609581115484</c:v>
                </c:pt>
                <c:pt idx="12115">
                  <c:v>2.6641221374045805</c:v>
                </c:pt>
                <c:pt idx="12116">
                  <c:v>2.6635060129509713</c:v>
                </c:pt>
                <c:pt idx="12117">
                  <c:v>2.6632747456059205</c:v>
                </c:pt>
                <c:pt idx="12118">
                  <c:v>2.6630434782608692</c:v>
                </c:pt>
                <c:pt idx="12119">
                  <c:v>2.6634281748785567</c:v>
                </c:pt>
                <c:pt idx="12120">
                  <c:v>2.6638132346136043</c:v>
                </c:pt>
                <c:pt idx="12121">
                  <c:v>2.6638132346136043</c:v>
                </c:pt>
                <c:pt idx="12122">
                  <c:v>2.6644297153436702</c:v>
                </c:pt>
                <c:pt idx="12123">
                  <c:v>2.6648148148148145</c:v>
                </c:pt>
                <c:pt idx="12124">
                  <c:v>2.6645833333333329</c:v>
                </c:pt>
                <c:pt idx="12125">
                  <c:v>2.6639666743809305</c:v>
                </c:pt>
                <c:pt idx="12126">
                  <c:v>2.6635816751503931</c:v>
                </c:pt>
                <c:pt idx="12127">
                  <c:v>2.6634281748785567</c:v>
                </c:pt>
                <c:pt idx="12128">
                  <c:v>2.6628122109158188</c:v>
                </c:pt>
                <c:pt idx="12129">
                  <c:v>2.6635816751503931</c:v>
                </c:pt>
                <c:pt idx="12130">
                  <c:v>2.6647372076869642</c:v>
                </c:pt>
                <c:pt idx="12131">
                  <c:v>2.664968742764529</c:v>
                </c:pt>
                <c:pt idx="12132">
                  <c:v>2.6647372076869642</c:v>
                </c:pt>
                <c:pt idx="12133">
                  <c:v>2.6643518518518516</c:v>
                </c:pt>
                <c:pt idx="12134">
                  <c:v>2.6635816751503931</c:v>
                </c:pt>
                <c:pt idx="12135">
                  <c:v>2.6635816751503931</c:v>
                </c:pt>
                <c:pt idx="12136">
                  <c:v>2.6634281748785567</c:v>
                </c:pt>
                <c:pt idx="12137">
                  <c:v>2.6630434782608692</c:v>
                </c:pt>
                <c:pt idx="12138">
                  <c:v>2.6631970390932223</c:v>
                </c:pt>
                <c:pt idx="12139">
                  <c:v>2.6633503007866728</c:v>
                </c:pt>
                <c:pt idx="12140">
                  <c:v>2.6641981022911363</c:v>
                </c:pt>
                <c:pt idx="12141">
                  <c:v>2.6648148148148145</c:v>
                </c:pt>
                <c:pt idx="12142">
                  <c:v>2.6645833333333329</c:v>
                </c:pt>
                <c:pt idx="12143">
                  <c:v>2.6647372076869642</c:v>
                </c:pt>
                <c:pt idx="12144">
                  <c:v>2.6645056726094003</c:v>
                </c:pt>
                <c:pt idx="12145">
                  <c:v>2.6637352464707247</c:v>
                </c:pt>
                <c:pt idx="12146">
                  <c:v>2.6635816751503931</c:v>
                </c:pt>
                <c:pt idx="12147">
                  <c:v>2.6631970390932223</c:v>
                </c:pt>
                <c:pt idx="12148">
                  <c:v>2.6628122109158188</c:v>
                </c:pt>
                <c:pt idx="12149">
                  <c:v>2.6634281748785567</c:v>
                </c:pt>
                <c:pt idx="12150">
                  <c:v>2.6638132346136043</c:v>
                </c:pt>
                <c:pt idx="12151">
                  <c:v>2.6641981022911363</c:v>
                </c:pt>
                <c:pt idx="12152">
                  <c:v>2.6640444238778342</c:v>
                </c:pt>
                <c:pt idx="12153">
                  <c:v>2.6645071726052754</c:v>
                </c:pt>
                <c:pt idx="12154">
                  <c:v>2.6640444238778342</c:v>
                </c:pt>
                <c:pt idx="12155">
                  <c:v>2.6634281748785567</c:v>
                </c:pt>
                <c:pt idx="12156">
                  <c:v>2.6631970390932223</c:v>
                </c:pt>
                <c:pt idx="12157">
                  <c:v>2.6633503007866728</c:v>
                </c:pt>
                <c:pt idx="12158">
                  <c:v>2.6628875520592317</c:v>
                </c:pt>
                <c:pt idx="12159">
                  <c:v>2.6637352464707247</c:v>
                </c:pt>
                <c:pt idx="12160">
                  <c:v>2.66412037037037</c:v>
                </c:pt>
                <c:pt idx="12161">
                  <c:v>2.66412037037037</c:v>
                </c:pt>
                <c:pt idx="12162">
                  <c:v>2.6647372076869642</c:v>
                </c:pt>
                <c:pt idx="12163">
                  <c:v>2.664274137531836</c:v>
                </c:pt>
                <c:pt idx="12164">
                  <c:v>2.6640424172262098</c:v>
                </c:pt>
                <c:pt idx="12165">
                  <c:v>2.66412037037037</c:v>
                </c:pt>
                <c:pt idx="12166">
                  <c:v>2.6637352464707247</c:v>
                </c:pt>
                <c:pt idx="12167">
                  <c:v>2.6631970390932223</c:v>
                </c:pt>
                <c:pt idx="12168">
                  <c:v>2.6636594957205646</c:v>
                </c:pt>
                <c:pt idx="12169">
                  <c:v>2.6636594957205646</c:v>
                </c:pt>
                <c:pt idx="12170">
                  <c:v>2.6635816751503931</c:v>
                </c:pt>
                <c:pt idx="12171">
                  <c:v>2.6639666743809305</c:v>
                </c:pt>
                <c:pt idx="12172">
                  <c:v>2.6638132346136043</c:v>
                </c:pt>
                <c:pt idx="12173">
                  <c:v>2.6641981022911363</c:v>
                </c:pt>
                <c:pt idx="12174">
                  <c:v>2.6637352464707247</c:v>
                </c:pt>
                <c:pt idx="12175">
                  <c:v>2.6643518518518516</c:v>
                </c:pt>
                <c:pt idx="12176">
                  <c:v>2.664274137531836</c:v>
                </c:pt>
                <c:pt idx="12177">
                  <c:v>2.664274137531836</c:v>
                </c:pt>
                <c:pt idx="12178">
                  <c:v>2.664274137531836</c:v>
                </c:pt>
                <c:pt idx="12179">
                  <c:v>2.6643518518518516</c:v>
                </c:pt>
                <c:pt idx="12180">
                  <c:v>2.6639666743809296</c:v>
                </c:pt>
                <c:pt idx="12181">
                  <c:v>2.6652002778420929</c:v>
                </c:pt>
                <c:pt idx="12182">
                  <c:v>2.664968742764529</c:v>
                </c:pt>
                <c:pt idx="12183">
                  <c:v>2.6653543307086611</c:v>
                </c:pt>
                <c:pt idx="12184">
                  <c:v>2.664968742764529</c:v>
                </c:pt>
                <c:pt idx="12185">
                  <c:v>2.6645833333333329</c:v>
                </c:pt>
                <c:pt idx="12186">
                  <c:v>2.6641981022911363</c:v>
                </c:pt>
                <c:pt idx="12187">
                  <c:v>2.6639666743809305</c:v>
                </c:pt>
                <c:pt idx="12188">
                  <c:v>2.6637352464707247</c:v>
                </c:pt>
                <c:pt idx="12189">
                  <c:v>2.6635816751503931</c:v>
                </c:pt>
                <c:pt idx="12190">
                  <c:v>2.6632747456059205</c:v>
                </c:pt>
                <c:pt idx="12191">
                  <c:v>2.6630434782608692</c:v>
                </c:pt>
                <c:pt idx="12192">
                  <c:v>2.6631970390932223</c:v>
                </c:pt>
                <c:pt idx="12193">
                  <c:v>2.6638132346136043</c:v>
                </c:pt>
                <c:pt idx="12194">
                  <c:v>2.6640444238778342</c:v>
                </c:pt>
                <c:pt idx="12195">
                  <c:v>2.6641981022911363</c:v>
                </c:pt>
                <c:pt idx="12196">
                  <c:v>2.6643518518518516</c:v>
                </c:pt>
                <c:pt idx="12197">
                  <c:v>2.6639666743809305</c:v>
                </c:pt>
                <c:pt idx="12198">
                  <c:v>2.6648148148148145</c:v>
                </c:pt>
                <c:pt idx="12199">
                  <c:v>2.6645833333333329</c:v>
                </c:pt>
                <c:pt idx="12200">
                  <c:v>2.6645056726094003</c:v>
                </c:pt>
                <c:pt idx="12201">
                  <c:v>2.6645056726094003</c:v>
                </c:pt>
                <c:pt idx="12202">
                  <c:v>2.6645833333333329</c:v>
                </c:pt>
                <c:pt idx="12203">
                  <c:v>2.6644297153436702</c:v>
                </c:pt>
                <c:pt idx="12204">
                  <c:v>2.6634281748785567</c:v>
                </c:pt>
                <c:pt idx="12205">
                  <c:v>2.6629655331945408</c:v>
                </c:pt>
                <c:pt idx="12206">
                  <c:v>2.6633503007866728</c:v>
                </c:pt>
                <c:pt idx="12207">
                  <c:v>2.6639666743809305</c:v>
                </c:pt>
                <c:pt idx="12208">
                  <c:v>2.6645833333333329</c:v>
                </c:pt>
                <c:pt idx="12209">
                  <c:v>2.6647372076869642</c:v>
                </c:pt>
                <c:pt idx="12210">
                  <c:v>2.6638888888888883</c:v>
                </c:pt>
                <c:pt idx="12211">
                  <c:v>2.6639666743809305</c:v>
                </c:pt>
                <c:pt idx="12212">
                  <c:v>2.6634281748785567</c:v>
                </c:pt>
                <c:pt idx="12213">
                  <c:v>2.6634281748785567</c:v>
                </c:pt>
                <c:pt idx="12214">
                  <c:v>2.6629655331945408</c:v>
                </c:pt>
                <c:pt idx="12215">
                  <c:v>2.6635816751503931</c:v>
                </c:pt>
                <c:pt idx="12216">
                  <c:v>2.6633503007866728</c:v>
                </c:pt>
                <c:pt idx="12217">
                  <c:v>2.6638132346136043</c:v>
                </c:pt>
                <c:pt idx="12218">
                  <c:v>2.6645833333333329</c:v>
                </c:pt>
                <c:pt idx="12219">
                  <c:v>2.6645833333333329</c:v>
                </c:pt>
                <c:pt idx="12220">
                  <c:v>2.6645833333333329</c:v>
                </c:pt>
                <c:pt idx="12221">
                  <c:v>2.664274137531836</c:v>
                </c:pt>
                <c:pt idx="12222">
                  <c:v>2.6640424172262098</c:v>
                </c:pt>
                <c:pt idx="12223">
                  <c:v>2.6637352464707247</c:v>
                </c:pt>
                <c:pt idx="12224">
                  <c:v>2.6631970390932223</c:v>
                </c:pt>
                <c:pt idx="12225">
                  <c:v>2.6629655331945408</c:v>
                </c:pt>
                <c:pt idx="12226">
                  <c:v>2.6631970390932223</c:v>
                </c:pt>
                <c:pt idx="12227">
                  <c:v>2.6634281748785567</c:v>
                </c:pt>
                <c:pt idx="12228">
                  <c:v>2.6638908165625725</c:v>
                </c:pt>
                <c:pt idx="12229">
                  <c:v>2.6641221374045805</c:v>
                </c:pt>
                <c:pt idx="12230">
                  <c:v>2.664353458246588</c:v>
                </c:pt>
                <c:pt idx="12231">
                  <c:v>2.6645847790885964</c:v>
                </c:pt>
                <c:pt idx="12232">
                  <c:v>2.6652012956964368</c:v>
                </c:pt>
                <c:pt idx="12233">
                  <c:v>2.6642757982415546</c:v>
                </c:pt>
                <c:pt idx="12234">
                  <c:v>2.6646609581115484</c:v>
                </c:pt>
                <c:pt idx="12235">
                  <c:v>2.6645071726052754</c:v>
                </c:pt>
                <c:pt idx="12236">
                  <c:v>2.663968547641073</c:v>
                </c:pt>
                <c:pt idx="12237">
                  <c:v>2.6637372802960222</c:v>
                </c:pt>
                <c:pt idx="12238">
                  <c:v>2.6635060129509713</c:v>
                </c:pt>
                <c:pt idx="12239">
                  <c:v>2.6637372802960222</c:v>
                </c:pt>
                <c:pt idx="12240">
                  <c:v>2.6637372802960222</c:v>
                </c:pt>
                <c:pt idx="12241">
                  <c:v>2.6632747456059205</c:v>
                </c:pt>
                <c:pt idx="12242">
                  <c:v>2.6631213872832364</c:v>
                </c:pt>
                <c:pt idx="12243">
                  <c:v>2.6631213872832364</c:v>
                </c:pt>
                <c:pt idx="12244">
                  <c:v>2.6632747456059205</c:v>
                </c:pt>
                <c:pt idx="12245">
                  <c:v>2.6635060129509713</c:v>
                </c:pt>
                <c:pt idx="12246">
                  <c:v>2.6632747456059205</c:v>
                </c:pt>
                <c:pt idx="12247">
                  <c:v>2.6636594957205646</c:v>
                </c:pt>
                <c:pt idx="12248">
                  <c:v>2.6640444238778342</c:v>
                </c:pt>
                <c:pt idx="12249">
                  <c:v>2.6642757982415546</c:v>
                </c:pt>
                <c:pt idx="12250">
                  <c:v>2.6638908165625725</c:v>
                </c:pt>
                <c:pt idx="12251">
                  <c:v>2.6645071726052754</c:v>
                </c:pt>
                <c:pt idx="12252">
                  <c:v>2.6646609581115484</c:v>
                </c:pt>
                <c:pt idx="12253">
                  <c:v>2.6646609581115484</c:v>
                </c:pt>
                <c:pt idx="12254">
                  <c:v>2.6644297153436702</c:v>
                </c:pt>
                <c:pt idx="12255">
                  <c:v>2.6648148148148145</c:v>
                </c:pt>
                <c:pt idx="12256">
                  <c:v>2.6652002778420929</c:v>
                </c:pt>
                <c:pt idx="12257">
                  <c:v>2.6639666743809296</c:v>
                </c:pt>
                <c:pt idx="12258">
                  <c:v>2.6635816751503931</c:v>
                </c:pt>
                <c:pt idx="12259">
                  <c:v>2.6644297153436702</c:v>
                </c:pt>
                <c:pt idx="12260">
                  <c:v>2.6648923860217542</c:v>
                </c:pt>
                <c:pt idx="12261">
                  <c:v>2.6647385469689957</c:v>
                </c:pt>
                <c:pt idx="12262">
                  <c:v>2.6645071726052754</c:v>
                </c:pt>
                <c:pt idx="12263">
                  <c:v>2.6642757982415546</c:v>
                </c:pt>
                <c:pt idx="12264">
                  <c:v>2.6644297153436702</c:v>
                </c:pt>
                <c:pt idx="12265">
                  <c:v>2.6640444238778342</c:v>
                </c:pt>
                <c:pt idx="12266">
                  <c:v>2.6640444238778342</c:v>
                </c:pt>
                <c:pt idx="12267">
                  <c:v>2.6645833333333329</c:v>
                </c:pt>
                <c:pt idx="12268">
                  <c:v>2.6641981022911363</c:v>
                </c:pt>
                <c:pt idx="12269">
                  <c:v>2.6640444238778342</c:v>
                </c:pt>
                <c:pt idx="12270">
                  <c:v>2.6640444238778342</c:v>
                </c:pt>
                <c:pt idx="12271">
                  <c:v>2.6634281748785567</c:v>
                </c:pt>
                <c:pt idx="12272">
                  <c:v>2.6631970390932223</c:v>
                </c:pt>
                <c:pt idx="12273">
                  <c:v>2.6630434782608692</c:v>
                </c:pt>
                <c:pt idx="12274">
                  <c:v>2.6628122109158188</c:v>
                </c:pt>
                <c:pt idx="12275">
                  <c:v>2.6632747456059205</c:v>
                </c:pt>
                <c:pt idx="12276">
                  <c:v>2.6636594957205646</c:v>
                </c:pt>
                <c:pt idx="12277">
                  <c:v>2.6631970390932223</c:v>
                </c:pt>
                <c:pt idx="12278">
                  <c:v>2.6634281748785567</c:v>
                </c:pt>
                <c:pt idx="12279">
                  <c:v>2.6640444238778342</c:v>
                </c:pt>
                <c:pt idx="12280">
                  <c:v>2.6640444238778342</c:v>
                </c:pt>
                <c:pt idx="12281">
                  <c:v>2.6644297153436702</c:v>
                </c:pt>
                <c:pt idx="12282">
                  <c:v>2.6644297153436702</c:v>
                </c:pt>
                <c:pt idx="12283">
                  <c:v>2.6640444238778342</c:v>
                </c:pt>
                <c:pt idx="12284">
                  <c:v>2.6634281748785567</c:v>
                </c:pt>
                <c:pt idx="12285">
                  <c:v>2.6632747456059205</c:v>
                </c:pt>
                <c:pt idx="12286">
                  <c:v>2.6630434782608692</c:v>
                </c:pt>
                <c:pt idx="12287">
                  <c:v>2.6634281748785567</c:v>
                </c:pt>
                <c:pt idx="12288">
                  <c:v>2.6629655331945408</c:v>
                </c:pt>
                <c:pt idx="12289">
                  <c:v>2.6631970390932223</c:v>
                </c:pt>
                <c:pt idx="12290">
                  <c:v>2.6631213872832364</c:v>
                </c:pt>
                <c:pt idx="12291">
                  <c:v>2.6627369394359688</c:v>
                </c:pt>
                <c:pt idx="12292">
                  <c:v>2.6628901734104042</c:v>
                </c:pt>
                <c:pt idx="12293">
                  <c:v>2.6628901734104042</c:v>
                </c:pt>
                <c:pt idx="12294">
                  <c:v>2.6632747456059205</c:v>
                </c:pt>
                <c:pt idx="12295">
                  <c:v>2.6630434782608692</c:v>
                </c:pt>
                <c:pt idx="12296">
                  <c:v>2.6632747456059205</c:v>
                </c:pt>
                <c:pt idx="12297">
                  <c:v>2.6625811285846437</c:v>
                </c:pt>
                <c:pt idx="12298">
                  <c:v>2.6629655331945408</c:v>
                </c:pt>
                <c:pt idx="12299">
                  <c:v>2.6635816751503931</c:v>
                </c:pt>
                <c:pt idx="12300">
                  <c:v>2.6636594957205646</c:v>
                </c:pt>
                <c:pt idx="12301">
                  <c:v>2.6642757982415546</c:v>
                </c:pt>
                <c:pt idx="12302">
                  <c:v>2.6642757982415546</c:v>
                </c:pt>
                <c:pt idx="12303">
                  <c:v>2.6646609581115484</c:v>
                </c:pt>
                <c:pt idx="12304">
                  <c:v>2.6650464814814812</c:v>
                </c:pt>
                <c:pt idx="12305">
                  <c:v>2.6645833333333329</c:v>
                </c:pt>
                <c:pt idx="12306">
                  <c:v>2.6647372076869642</c:v>
                </c:pt>
                <c:pt idx="12307">
                  <c:v>2.6647372076869642</c:v>
                </c:pt>
                <c:pt idx="12308">
                  <c:v>2.6645833333333329</c:v>
                </c:pt>
                <c:pt idx="12309">
                  <c:v>2.6648148148148145</c:v>
                </c:pt>
                <c:pt idx="12310">
                  <c:v>2.6648148148148145</c:v>
                </c:pt>
                <c:pt idx="12311">
                  <c:v>2.6645833333333329</c:v>
                </c:pt>
                <c:pt idx="12312">
                  <c:v>2.6650464814814812</c:v>
                </c:pt>
                <c:pt idx="12313">
                  <c:v>2.6648148148148145</c:v>
                </c:pt>
                <c:pt idx="12314">
                  <c:v>2.6643518518518516</c:v>
                </c:pt>
                <c:pt idx="12315">
                  <c:v>2.6645833333333329</c:v>
                </c:pt>
                <c:pt idx="12316">
                  <c:v>2.6641981022911363</c:v>
                </c:pt>
                <c:pt idx="12317">
                  <c:v>2.6641981022911363</c:v>
                </c:pt>
                <c:pt idx="12318">
                  <c:v>2.6641981022911363</c:v>
                </c:pt>
                <c:pt idx="12319">
                  <c:v>2.6635816751503931</c:v>
                </c:pt>
                <c:pt idx="12320">
                  <c:v>2.6640444238778342</c:v>
                </c:pt>
                <c:pt idx="12321">
                  <c:v>2.6635816751503931</c:v>
                </c:pt>
                <c:pt idx="12322">
                  <c:v>2.6637352464707247</c:v>
                </c:pt>
                <c:pt idx="12323">
                  <c:v>2.6635816751503931</c:v>
                </c:pt>
                <c:pt idx="12324">
                  <c:v>2.6636594957205646</c:v>
                </c:pt>
                <c:pt idx="12325">
                  <c:v>2.6635060129509713</c:v>
                </c:pt>
                <c:pt idx="12326">
                  <c:v>2.6635060129509713</c:v>
                </c:pt>
                <c:pt idx="12327">
                  <c:v>2.6637372802960222</c:v>
                </c:pt>
                <c:pt idx="12328">
                  <c:v>2.6631213872832364</c:v>
                </c:pt>
                <c:pt idx="12329">
                  <c:v>2.662658959537572</c:v>
                </c:pt>
                <c:pt idx="12330">
                  <c:v>2.6624277456647394</c:v>
                </c:pt>
                <c:pt idx="12331">
                  <c:v>2.6632747456059205</c:v>
                </c:pt>
                <c:pt idx="12332">
                  <c:v>2.6630434782608692</c:v>
                </c:pt>
                <c:pt idx="12333">
                  <c:v>2.6631970390932223</c:v>
                </c:pt>
                <c:pt idx="12334">
                  <c:v>2.6634281748785567</c:v>
                </c:pt>
                <c:pt idx="12335">
                  <c:v>2.6635816751503931</c:v>
                </c:pt>
                <c:pt idx="12336">
                  <c:v>2.6637352464707247</c:v>
                </c:pt>
                <c:pt idx="12337">
                  <c:v>2.6637352464707247</c:v>
                </c:pt>
                <c:pt idx="12338">
                  <c:v>2.6644297153436702</c:v>
                </c:pt>
                <c:pt idx="12339">
                  <c:v>2.6646609581115484</c:v>
                </c:pt>
                <c:pt idx="12340">
                  <c:v>2.6648148148148145</c:v>
                </c:pt>
                <c:pt idx="12341">
                  <c:v>2.6652002778420929</c:v>
                </c:pt>
                <c:pt idx="12342">
                  <c:v>2.6643518518518516</c:v>
                </c:pt>
                <c:pt idx="12343">
                  <c:v>2.6645833333333329</c:v>
                </c:pt>
                <c:pt idx="12344">
                  <c:v>2.6647372076869642</c:v>
                </c:pt>
                <c:pt idx="12345">
                  <c:v>2.6645056726094003</c:v>
                </c:pt>
                <c:pt idx="12346">
                  <c:v>2.6653543307086611</c:v>
                </c:pt>
                <c:pt idx="12347">
                  <c:v>2.6647372076869642</c:v>
                </c:pt>
                <c:pt idx="12348">
                  <c:v>2.6644297153436702</c:v>
                </c:pt>
                <c:pt idx="12349">
                  <c:v>2.6644297153436702</c:v>
                </c:pt>
                <c:pt idx="12350">
                  <c:v>2.6639666743809305</c:v>
                </c:pt>
                <c:pt idx="12351">
                  <c:v>2.6635816751503931</c:v>
                </c:pt>
                <c:pt idx="12352">
                  <c:v>2.6631970390932223</c:v>
                </c:pt>
                <c:pt idx="12353">
                  <c:v>2.6630434782608692</c:v>
                </c:pt>
                <c:pt idx="12354">
                  <c:v>2.6634281748785567</c:v>
                </c:pt>
                <c:pt idx="12355">
                  <c:v>2.6635816751503931</c:v>
                </c:pt>
                <c:pt idx="12356">
                  <c:v>2.6637352464707247</c:v>
                </c:pt>
                <c:pt idx="12357">
                  <c:v>2.6641981022911363</c:v>
                </c:pt>
                <c:pt idx="12358">
                  <c:v>2.6652002778420929</c:v>
                </c:pt>
                <c:pt idx="12359">
                  <c:v>2.6647372076869642</c:v>
                </c:pt>
                <c:pt idx="12360">
                  <c:v>2.6640424172262098</c:v>
                </c:pt>
                <c:pt idx="12361">
                  <c:v>2.6638888888888883</c:v>
                </c:pt>
                <c:pt idx="12362">
                  <c:v>2.6634281748785567</c:v>
                </c:pt>
                <c:pt idx="12363">
                  <c:v>2.6633526011560691</c:v>
                </c:pt>
                <c:pt idx="12364">
                  <c:v>2.6632747456059205</c:v>
                </c:pt>
                <c:pt idx="12365">
                  <c:v>2.6634281748785567</c:v>
                </c:pt>
                <c:pt idx="12366">
                  <c:v>2.6646609581115484</c:v>
                </c:pt>
                <c:pt idx="12367">
                  <c:v>2.6648148148148145</c:v>
                </c:pt>
                <c:pt idx="12368">
                  <c:v>2.664968742764529</c:v>
                </c:pt>
                <c:pt idx="12369">
                  <c:v>2.66412037037037</c:v>
                </c:pt>
                <c:pt idx="12370">
                  <c:v>2.6635038185605184</c:v>
                </c:pt>
                <c:pt idx="12371">
                  <c:v>2.6639666743809305</c:v>
                </c:pt>
                <c:pt idx="12372">
                  <c:v>2.6638132346136043</c:v>
                </c:pt>
                <c:pt idx="12373">
                  <c:v>2.6638908165625725</c:v>
                </c:pt>
                <c:pt idx="12374">
                  <c:v>2.6631970390932223</c:v>
                </c:pt>
                <c:pt idx="12375">
                  <c:v>2.6633503007866728</c:v>
                </c:pt>
                <c:pt idx="12376">
                  <c:v>2.6635816751503931</c:v>
                </c:pt>
                <c:pt idx="12377">
                  <c:v>2.6629655331945408</c:v>
                </c:pt>
                <c:pt idx="12378">
                  <c:v>2.6634281748785567</c:v>
                </c:pt>
                <c:pt idx="12379">
                  <c:v>2.6629655331945408</c:v>
                </c:pt>
                <c:pt idx="12380">
                  <c:v>2.6631970390932223</c:v>
                </c:pt>
                <c:pt idx="12381">
                  <c:v>2.6634281748785567</c:v>
                </c:pt>
                <c:pt idx="12382">
                  <c:v>2.6635038185605184</c:v>
                </c:pt>
                <c:pt idx="12383">
                  <c:v>2.6632723906503122</c:v>
                </c:pt>
                <c:pt idx="12384">
                  <c:v>2.6638888888888883</c:v>
                </c:pt>
                <c:pt idx="12385">
                  <c:v>2.6647372076869642</c:v>
                </c:pt>
                <c:pt idx="12386">
                  <c:v>2.6648148148148145</c:v>
                </c:pt>
                <c:pt idx="12387">
                  <c:v>2.6643518518518516</c:v>
                </c:pt>
                <c:pt idx="12388">
                  <c:v>2.6651227420101899</c:v>
                </c:pt>
                <c:pt idx="12389">
                  <c:v>2.6645056726094003</c:v>
                </c:pt>
                <c:pt idx="12390">
                  <c:v>2.6645833333333329</c:v>
                </c:pt>
                <c:pt idx="12391">
                  <c:v>2.6641981022911363</c:v>
                </c:pt>
                <c:pt idx="12392">
                  <c:v>2.66412037037037</c:v>
                </c:pt>
                <c:pt idx="12393">
                  <c:v>2.6645056726094003</c:v>
                </c:pt>
                <c:pt idx="12394">
                  <c:v>2.6638888888888883</c:v>
                </c:pt>
                <c:pt idx="12395">
                  <c:v>2.6639666743809305</c:v>
                </c:pt>
                <c:pt idx="12396">
                  <c:v>2.66412037037037</c:v>
                </c:pt>
                <c:pt idx="12397">
                  <c:v>2.6645833333333329</c:v>
                </c:pt>
                <c:pt idx="12398">
                  <c:v>2.6639666743809305</c:v>
                </c:pt>
                <c:pt idx="12399">
                  <c:v>2.6645833333333329</c:v>
                </c:pt>
                <c:pt idx="12400">
                  <c:v>2.6645833333333329</c:v>
                </c:pt>
                <c:pt idx="12401">
                  <c:v>2.6643518518518516</c:v>
                </c:pt>
                <c:pt idx="12402">
                  <c:v>2.6647372076869642</c:v>
                </c:pt>
                <c:pt idx="12403">
                  <c:v>2.6651227420101899</c:v>
                </c:pt>
                <c:pt idx="12404">
                  <c:v>2.6648911533117183</c:v>
                </c:pt>
                <c:pt idx="12405">
                  <c:v>2.6641963872163039</c:v>
                </c:pt>
                <c:pt idx="12406">
                  <c:v>2.664581885568682</c:v>
                </c:pt>
                <c:pt idx="12407">
                  <c:v>2.6644279759147755</c:v>
                </c:pt>
                <c:pt idx="12408">
                  <c:v>2.6640424172262098</c:v>
                </c:pt>
                <c:pt idx="12409">
                  <c:v>2.6634257407407405</c:v>
                </c:pt>
                <c:pt idx="12410">
                  <c:v>2.6632723906503122</c:v>
                </c:pt>
                <c:pt idx="12411">
                  <c:v>2.6627342123525333</c:v>
                </c:pt>
                <c:pt idx="12412">
                  <c:v>2.6635816751503931</c:v>
                </c:pt>
                <c:pt idx="12413">
                  <c:v>2.6637352464707247</c:v>
                </c:pt>
                <c:pt idx="12414">
                  <c:v>2.6631189264229524</c:v>
                </c:pt>
                <c:pt idx="12415">
                  <c:v>2.6633503007866728</c:v>
                </c:pt>
                <c:pt idx="12416">
                  <c:v>2.6633503007866728</c:v>
                </c:pt>
                <c:pt idx="12417">
                  <c:v>2.6639666743809305</c:v>
                </c:pt>
                <c:pt idx="12418">
                  <c:v>2.6631970390932223</c:v>
                </c:pt>
                <c:pt idx="12419">
                  <c:v>2.6631970390932223</c:v>
                </c:pt>
                <c:pt idx="12420">
                  <c:v>2.6634281748785567</c:v>
                </c:pt>
                <c:pt idx="12421">
                  <c:v>2.6638908165625725</c:v>
                </c:pt>
                <c:pt idx="12422">
                  <c:v>2.6634281748785567</c:v>
                </c:pt>
                <c:pt idx="12423">
                  <c:v>2.6635816751503931</c:v>
                </c:pt>
                <c:pt idx="12424">
                  <c:v>2.6635816751503931</c:v>
                </c:pt>
                <c:pt idx="12425">
                  <c:v>2.6638132346136043</c:v>
                </c:pt>
                <c:pt idx="12426">
                  <c:v>2.6635816751503931</c:v>
                </c:pt>
                <c:pt idx="12427">
                  <c:v>2.6638888888888883</c:v>
                </c:pt>
                <c:pt idx="12428">
                  <c:v>2.6644279759147755</c:v>
                </c:pt>
                <c:pt idx="12429">
                  <c:v>2.664581885568682</c:v>
                </c:pt>
                <c:pt idx="12430">
                  <c:v>2.6641963872163039</c:v>
                </c:pt>
                <c:pt idx="12431">
                  <c:v>2.6648135279129024</c:v>
                </c:pt>
                <c:pt idx="12432">
                  <c:v>2.664581885568682</c:v>
                </c:pt>
                <c:pt idx="12433">
                  <c:v>2.6649675625579237</c:v>
                </c:pt>
                <c:pt idx="12434">
                  <c:v>2.6649675625579237</c:v>
                </c:pt>
                <c:pt idx="12435">
                  <c:v>2.6644279759147755</c:v>
                </c:pt>
                <c:pt idx="12436">
                  <c:v>2.6646593793422881</c:v>
                </c:pt>
                <c:pt idx="12437">
                  <c:v>2.6646593793422881</c:v>
                </c:pt>
                <c:pt idx="12438">
                  <c:v>2.6646593793422881</c:v>
                </c:pt>
                <c:pt idx="12439">
                  <c:v>2.6645056726094003</c:v>
                </c:pt>
                <c:pt idx="12440">
                  <c:v>2.6639666743809305</c:v>
                </c:pt>
                <c:pt idx="12441">
                  <c:v>2.6635816751503931</c:v>
                </c:pt>
                <c:pt idx="12442">
                  <c:v>2.6631189264229524</c:v>
                </c:pt>
                <c:pt idx="12443">
                  <c:v>2.6628875520592317</c:v>
                </c:pt>
                <c:pt idx="12444">
                  <c:v>2.6628875520592317</c:v>
                </c:pt>
                <c:pt idx="12445">
                  <c:v>2.6635038185605184</c:v>
                </c:pt>
                <c:pt idx="12446">
                  <c:v>2.6635038185605184</c:v>
                </c:pt>
                <c:pt idx="12447">
                  <c:v>2.6635038185605184</c:v>
                </c:pt>
                <c:pt idx="12448">
                  <c:v>2.6637352464707247</c:v>
                </c:pt>
                <c:pt idx="12449">
                  <c:v>2.6635816751503931</c:v>
                </c:pt>
                <c:pt idx="12450">
                  <c:v>2.6639666743809305</c:v>
                </c:pt>
                <c:pt idx="12451">
                  <c:v>2.6639666743809305</c:v>
                </c:pt>
                <c:pt idx="12452">
                  <c:v>2.6648148148148145</c:v>
                </c:pt>
                <c:pt idx="12453">
                  <c:v>2.664968742764529</c:v>
                </c:pt>
                <c:pt idx="12454">
                  <c:v>2.6652002778420929</c:v>
                </c:pt>
                <c:pt idx="12455">
                  <c:v>2.6648148148148145</c:v>
                </c:pt>
                <c:pt idx="12456">
                  <c:v>2.6645833333333329</c:v>
                </c:pt>
                <c:pt idx="12457">
                  <c:v>2.6645833333333329</c:v>
                </c:pt>
                <c:pt idx="12458">
                  <c:v>2.6641981022911363</c:v>
                </c:pt>
                <c:pt idx="12459">
                  <c:v>2.6639666743809305</c:v>
                </c:pt>
                <c:pt idx="12460">
                  <c:v>2.6637352464707247</c:v>
                </c:pt>
                <c:pt idx="12461">
                  <c:v>2.6631189264229524</c:v>
                </c:pt>
                <c:pt idx="12462">
                  <c:v>2.6627342123525333</c:v>
                </c:pt>
                <c:pt idx="12463">
                  <c:v>2.6631970390932223</c:v>
                </c:pt>
                <c:pt idx="12464">
                  <c:v>2.6631970390932223</c:v>
                </c:pt>
                <c:pt idx="12465">
                  <c:v>2.6629655331945408</c:v>
                </c:pt>
                <c:pt idx="12466">
                  <c:v>2.6633503007866728</c:v>
                </c:pt>
                <c:pt idx="12467">
                  <c:v>2.6633503007866728</c:v>
                </c:pt>
                <c:pt idx="12468">
                  <c:v>2.6628122109158188</c:v>
                </c:pt>
                <c:pt idx="12469">
                  <c:v>2.6632747456059205</c:v>
                </c:pt>
                <c:pt idx="12470">
                  <c:v>2.6636594957205646</c:v>
                </c:pt>
                <c:pt idx="12471">
                  <c:v>2.6638132346136043</c:v>
                </c:pt>
                <c:pt idx="12472">
                  <c:v>2.6638132346136043</c:v>
                </c:pt>
                <c:pt idx="12473">
                  <c:v>2.6634281748785567</c:v>
                </c:pt>
                <c:pt idx="12474">
                  <c:v>2.6638132346136043</c:v>
                </c:pt>
                <c:pt idx="12475">
                  <c:v>2.6643518518518516</c:v>
                </c:pt>
                <c:pt idx="12476">
                  <c:v>2.6636574074074071</c:v>
                </c:pt>
                <c:pt idx="12477">
                  <c:v>2.6637352464707238</c:v>
                </c:pt>
                <c:pt idx="12478">
                  <c:v>2.6637352464707238</c:v>
                </c:pt>
                <c:pt idx="12479">
                  <c:v>2.6645056726094003</c:v>
                </c:pt>
                <c:pt idx="12480">
                  <c:v>2.6645056726094003</c:v>
                </c:pt>
                <c:pt idx="12481">
                  <c:v>2.6645056726094003</c:v>
                </c:pt>
                <c:pt idx="12482">
                  <c:v>2.6645833333333329</c:v>
                </c:pt>
                <c:pt idx="12483">
                  <c:v>2.6650464814814812</c:v>
                </c:pt>
                <c:pt idx="12484">
                  <c:v>2.6648148148148145</c:v>
                </c:pt>
                <c:pt idx="12485">
                  <c:v>2.6648923860217542</c:v>
                </c:pt>
                <c:pt idx="12486">
                  <c:v>2.6642757982415546</c:v>
                </c:pt>
                <c:pt idx="12487">
                  <c:v>2.6631970390932223</c:v>
                </c:pt>
                <c:pt idx="12488">
                  <c:v>2.6634281748785567</c:v>
                </c:pt>
                <c:pt idx="12489">
                  <c:v>2.6632747456059205</c:v>
                </c:pt>
                <c:pt idx="12490">
                  <c:v>2.6632747456059205</c:v>
                </c:pt>
                <c:pt idx="12491">
                  <c:v>2.6640444238778342</c:v>
                </c:pt>
                <c:pt idx="12492">
                  <c:v>2.6641981022911363</c:v>
                </c:pt>
                <c:pt idx="12493">
                  <c:v>2.6644297153436702</c:v>
                </c:pt>
                <c:pt idx="12494">
                  <c:v>2.6641981022911363</c:v>
                </c:pt>
                <c:pt idx="12495">
                  <c:v>2.6645833333333329</c:v>
                </c:pt>
                <c:pt idx="12496">
                  <c:v>2.6643518518518516</c:v>
                </c:pt>
                <c:pt idx="12497">
                  <c:v>2.6639666743809305</c:v>
                </c:pt>
                <c:pt idx="12498">
                  <c:v>2.6641981022911363</c:v>
                </c:pt>
                <c:pt idx="12499">
                  <c:v>2.6640444238778342</c:v>
                </c:pt>
                <c:pt idx="12500">
                  <c:v>2.6636594957205646</c:v>
                </c:pt>
                <c:pt idx="12501">
                  <c:v>2.6634281748785567</c:v>
                </c:pt>
                <c:pt idx="12502">
                  <c:v>2.6634281748785567</c:v>
                </c:pt>
                <c:pt idx="12503">
                  <c:v>2.6625811285846437</c:v>
                </c:pt>
                <c:pt idx="12504">
                  <c:v>2.6631970390932223</c:v>
                </c:pt>
                <c:pt idx="12505">
                  <c:v>2.6631970390932223</c:v>
                </c:pt>
                <c:pt idx="12506">
                  <c:v>2.6638132346136043</c:v>
                </c:pt>
                <c:pt idx="12507">
                  <c:v>2.6633503007866728</c:v>
                </c:pt>
                <c:pt idx="12508">
                  <c:v>2.6641981022911363</c:v>
                </c:pt>
                <c:pt idx="12509">
                  <c:v>2.6645833333333329</c:v>
                </c:pt>
                <c:pt idx="12510">
                  <c:v>2.6648148148148145</c:v>
                </c:pt>
                <c:pt idx="12511">
                  <c:v>2.6644297153436702</c:v>
                </c:pt>
                <c:pt idx="12512">
                  <c:v>2.6644297153436702</c:v>
                </c:pt>
                <c:pt idx="12513">
                  <c:v>2.6644297153436702</c:v>
                </c:pt>
                <c:pt idx="12514">
                  <c:v>2.6644297153436702</c:v>
                </c:pt>
                <c:pt idx="12515">
                  <c:v>2.6642757982415546</c:v>
                </c:pt>
                <c:pt idx="12516">
                  <c:v>2.6632747456059205</c:v>
                </c:pt>
                <c:pt idx="12517">
                  <c:v>2.6635060129509713</c:v>
                </c:pt>
                <c:pt idx="12518">
                  <c:v>2.6630434782608692</c:v>
                </c:pt>
                <c:pt idx="12519">
                  <c:v>2.6628122109158188</c:v>
                </c:pt>
                <c:pt idx="12520">
                  <c:v>2.6630434782608692</c:v>
                </c:pt>
                <c:pt idx="12521">
                  <c:v>2.6630434782608692</c:v>
                </c:pt>
                <c:pt idx="12522">
                  <c:v>2.6631970390932223</c:v>
                </c:pt>
                <c:pt idx="12523">
                  <c:v>2.6629655331945408</c:v>
                </c:pt>
                <c:pt idx="12524">
                  <c:v>2.6638132346136043</c:v>
                </c:pt>
                <c:pt idx="12525">
                  <c:v>2.6640444238778342</c:v>
                </c:pt>
                <c:pt idx="12526">
                  <c:v>2.6640444238778342</c:v>
                </c:pt>
                <c:pt idx="12527">
                  <c:v>2.6632747456059205</c:v>
                </c:pt>
                <c:pt idx="12528">
                  <c:v>2.6631213872832364</c:v>
                </c:pt>
                <c:pt idx="12529">
                  <c:v>2.6632747456059205</c:v>
                </c:pt>
                <c:pt idx="12530">
                  <c:v>2.6630434782608692</c:v>
                </c:pt>
                <c:pt idx="12531">
                  <c:v>2.6636594957205646</c:v>
                </c:pt>
                <c:pt idx="12532">
                  <c:v>2.6634281748785567</c:v>
                </c:pt>
                <c:pt idx="12533">
                  <c:v>2.6630434782608692</c:v>
                </c:pt>
                <c:pt idx="12534">
                  <c:v>2.6630434782608692</c:v>
                </c:pt>
                <c:pt idx="12535">
                  <c:v>2.6631970390932223</c:v>
                </c:pt>
                <c:pt idx="12536">
                  <c:v>2.6625811285846437</c:v>
                </c:pt>
                <c:pt idx="12537">
                  <c:v>2.6634281748785567</c:v>
                </c:pt>
                <c:pt idx="12538">
                  <c:v>2.6637352464707247</c:v>
                </c:pt>
                <c:pt idx="12539">
                  <c:v>2.6637352464707247</c:v>
                </c:pt>
                <c:pt idx="12540">
                  <c:v>2.6637352464707238</c:v>
                </c:pt>
                <c:pt idx="12541">
                  <c:v>2.6639666743809296</c:v>
                </c:pt>
                <c:pt idx="12542">
                  <c:v>2.6643518518518516</c:v>
                </c:pt>
                <c:pt idx="12543">
                  <c:v>2.6645833333333329</c:v>
                </c:pt>
                <c:pt idx="12544">
                  <c:v>2.6644297153436702</c:v>
                </c:pt>
                <c:pt idx="12545">
                  <c:v>2.6632747456059205</c:v>
                </c:pt>
                <c:pt idx="12546">
                  <c:v>2.6630434782608692</c:v>
                </c:pt>
                <c:pt idx="12547">
                  <c:v>2.6631970390932223</c:v>
                </c:pt>
                <c:pt idx="12548">
                  <c:v>2.6632747456059205</c:v>
                </c:pt>
                <c:pt idx="12549">
                  <c:v>2.6630434782608692</c:v>
                </c:pt>
                <c:pt idx="12550">
                  <c:v>2.6636594957205646</c:v>
                </c:pt>
                <c:pt idx="12551">
                  <c:v>2.6640444238778342</c:v>
                </c:pt>
                <c:pt idx="12552">
                  <c:v>2.6644297153436702</c:v>
                </c:pt>
                <c:pt idx="12553">
                  <c:v>2.6646609581115484</c:v>
                </c:pt>
                <c:pt idx="12554">
                  <c:v>2.6645833333333329</c:v>
                </c:pt>
                <c:pt idx="12555">
                  <c:v>2.6647372076869642</c:v>
                </c:pt>
                <c:pt idx="12556">
                  <c:v>2.6645833333333329</c:v>
                </c:pt>
                <c:pt idx="12557">
                  <c:v>2.6644297153436702</c:v>
                </c:pt>
                <c:pt idx="12558">
                  <c:v>2.6636594957205646</c:v>
                </c:pt>
                <c:pt idx="12559">
                  <c:v>2.6630434782608692</c:v>
                </c:pt>
                <c:pt idx="12560">
                  <c:v>2.6634281748785567</c:v>
                </c:pt>
                <c:pt idx="12561">
                  <c:v>2.6635816751503931</c:v>
                </c:pt>
                <c:pt idx="12562">
                  <c:v>2.6639666743809305</c:v>
                </c:pt>
                <c:pt idx="12563">
                  <c:v>2.6643518518518516</c:v>
                </c:pt>
                <c:pt idx="12564">
                  <c:v>2.6651227420101899</c:v>
                </c:pt>
                <c:pt idx="12565">
                  <c:v>2.6647372076869642</c:v>
                </c:pt>
                <c:pt idx="12566">
                  <c:v>2.6652002778420929</c:v>
                </c:pt>
                <c:pt idx="12567">
                  <c:v>2.6648148148148145</c:v>
                </c:pt>
                <c:pt idx="12568">
                  <c:v>2.6641981022911363</c:v>
                </c:pt>
                <c:pt idx="12569">
                  <c:v>2.6633503007866728</c:v>
                </c:pt>
                <c:pt idx="12570">
                  <c:v>2.6631970390932223</c:v>
                </c:pt>
                <c:pt idx="12571">
                  <c:v>2.6627342123525333</c:v>
                </c:pt>
                <c:pt idx="12572">
                  <c:v>2.6628875520592317</c:v>
                </c:pt>
                <c:pt idx="12573">
                  <c:v>2.6633503007866728</c:v>
                </c:pt>
                <c:pt idx="12574">
                  <c:v>2.6633503007866728</c:v>
                </c:pt>
                <c:pt idx="12575">
                  <c:v>2.6637352464707247</c:v>
                </c:pt>
                <c:pt idx="12576">
                  <c:v>2.6639666743809305</c:v>
                </c:pt>
                <c:pt idx="12577">
                  <c:v>2.6645833333333329</c:v>
                </c:pt>
                <c:pt idx="12578">
                  <c:v>2.6643518518518516</c:v>
                </c:pt>
                <c:pt idx="12579">
                  <c:v>2.6645056726094003</c:v>
                </c:pt>
                <c:pt idx="12580">
                  <c:v>2.6648911533117183</c:v>
                </c:pt>
                <c:pt idx="12581">
                  <c:v>2.6653543307086611</c:v>
                </c:pt>
                <c:pt idx="12582">
                  <c:v>2.6647372076869642</c:v>
                </c:pt>
                <c:pt idx="12583">
                  <c:v>2.6643518518518516</c:v>
                </c:pt>
                <c:pt idx="12584">
                  <c:v>2.66412037037037</c:v>
                </c:pt>
                <c:pt idx="12585">
                  <c:v>2.6646593793422877</c:v>
                </c:pt>
                <c:pt idx="12586">
                  <c:v>2.6646593793422881</c:v>
                </c:pt>
                <c:pt idx="12587">
                  <c:v>2.66412037037037</c:v>
                </c:pt>
                <c:pt idx="12588">
                  <c:v>2.6647372076869642</c:v>
                </c:pt>
                <c:pt idx="12589">
                  <c:v>2.6645056726094003</c:v>
                </c:pt>
                <c:pt idx="12590">
                  <c:v>2.664274137531836</c:v>
                </c:pt>
                <c:pt idx="12591">
                  <c:v>2.664968742764529</c:v>
                </c:pt>
                <c:pt idx="12592">
                  <c:v>2.6648148148148145</c:v>
                </c:pt>
                <c:pt idx="12593">
                  <c:v>2.6652777777777774</c:v>
                </c:pt>
                <c:pt idx="12594">
                  <c:v>2.6646609581115484</c:v>
                </c:pt>
                <c:pt idx="12595">
                  <c:v>2.6646609581115484</c:v>
                </c:pt>
                <c:pt idx="12596">
                  <c:v>2.6640444238778342</c:v>
                </c:pt>
                <c:pt idx="12597">
                  <c:v>2.6641981022911354</c:v>
                </c:pt>
                <c:pt idx="12598">
                  <c:v>2.6645833333333329</c:v>
                </c:pt>
                <c:pt idx="12599">
                  <c:v>2.6643518518518516</c:v>
                </c:pt>
                <c:pt idx="12600">
                  <c:v>2.6645833333333329</c:v>
                </c:pt>
                <c:pt idx="12601">
                  <c:v>2.6651238139319604</c:v>
                </c:pt>
                <c:pt idx="12602">
                  <c:v>2.6645071726052754</c:v>
                </c:pt>
                <c:pt idx="12603">
                  <c:v>2.6645833333333329</c:v>
                </c:pt>
                <c:pt idx="12604">
                  <c:v>2.6645056726094003</c:v>
                </c:pt>
                <c:pt idx="12605">
                  <c:v>2.66412037037037</c:v>
                </c:pt>
                <c:pt idx="12606">
                  <c:v>2.6643518518518516</c:v>
                </c:pt>
                <c:pt idx="12607">
                  <c:v>2.6632723906503122</c:v>
                </c:pt>
                <c:pt idx="12608">
                  <c:v>2.6631189264229524</c:v>
                </c:pt>
                <c:pt idx="12609">
                  <c:v>2.6629655331945408</c:v>
                </c:pt>
                <c:pt idx="12610">
                  <c:v>2.6631970390932223</c:v>
                </c:pt>
                <c:pt idx="12611">
                  <c:v>2.6631189264229524</c:v>
                </c:pt>
                <c:pt idx="12612">
                  <c:v>2.6629655331945408</c:v>
                </c:pt>
                <c:pt idx="12613">
                  <c:v>2.6638132346136043</c:v>
                </c:pt>
                <c:pt idx="12614">
                  <c:v>2.6638132346136043</c:v>
                </c:pt>
                <c:pt idx="12615">
                  <c:v>2.6638132346136043</c:v>
                </c:pt>
                <c:pt idx="12616">
                  <c:v>2.6644297153436702</c:v>
                </c:pt>
                <c:pt idx="12617">
                  <c:v>2.6644297153436702</c:v>
                </c:pt>
                <c:pt idx="12618">
                  <c:v>2.6645056726094003</c:v>
                </c:pt>
                <c:pt idx="12619">
                  <c:v>2.6646593793422881</c:v>
                </c:pt>
                <c:pt idx="12620">
                  <c:v>2.6645056726094003</c:v>
                </c:pt>
                <c:pt idx="12621">
                  <c:v>2.6638888888888883</c:v>
                </c:pt>
                <c:pt idx="12622">
                  <c:v>2.6636574074074071</c:v>
                </c:pt>
                <c:pt idx="12623">
                  <c:v>2.6637352464707247</c:v>
                </c:pt>
                <c:pt idx="12624">
                  <c:v>2.6635816751503931</c:v>
                </c:pt>
                <c:pt idx="12625">
                  <c:v>2.6627342123525333</c:v>
                </c:pt>
                <c:pt idx="12626">
                  <c:v>2.6633503007866728</c:v>
                </c:pt>
                <c:pt idx="12627">
                  <c:v>2.6633503007866728</c:v>
                </c:pt>
                <c:pt idx="12628">
                  <c:v>2.6635816751503931</c:v>
                </c:pt>
                <c:pt idx="12629">
                  <c:v>2.6638132346136043</c:v>
                </c:pt>
                <c:pt idx="12630">
                  <c:v>2.6635816751503931</c:v>
                </c:pt>
                <c:pt idx="12631">
                  <c:v>2.6635038185605184</c:v>
                </c:pt>
                <c:pt idx="12632">
                  <c:v>2.6632723906503122</c:v>
                </c:pt>
                <c:pt idx="12633">
                  <c:v>2.6633503007866728</c:v>
                </c:pt>
                <c:pt idx="12634">
                  <c:v>2.6633503007866728</c:v>
                </c:pt>
                <c:pt idx="12635">
                  <c:v>2.6628122109158188</c:v>
                </c:pt>
                <c:pt idx="12636">
                  <c:v>2.6638132346136043</c:v>
                </c:pt>
                <c:pt idx="12637">
                  <c:v>2.6639666743809305</c:v>
                </c:pt>
                <c:pt idx="12638">
                  <c:v>2.6637352464707247</c:v>
                </c:pt>
                <c:pt idx="12639">
                  <c:v>2.6637352464707247</c:v>
                </c:pt>
                <c:pt idx="12640">
                  <c:v>2.6643518518518516</c:v>
                </c:pt>
                <c:pt idx="12641">
                  <c:v>2.6643518518518516</c:v>
                </c:pt>
                <c:pt idx="12642">
                  <c:v>2.6643518518518516</c:v>
                </c:pt>
                <c:pt idx="12643">
                  <c:v>2.664274137531836</c:v>
                </c:pt>
                <c:pt idx="12644">
                  <c:v>2.6645056726094003</c:v>
                </c:pt>
                <c:pt idx="12645">
                  <c:v>2.6638888888888883</c:v>
                </c:pt>
                <c:pt idx="12646">
                  <c:v>2.66412037037037</c:v>
                </c:pt>
                <c:pt idx="12647">
                  <c:v>2.66412037037037</c:v>
                </c:pt>
                <c:pt idx="12648">
                  <c:v>2.6641981022911363</c:v>
                </c:pt>
                <c:pt idx="12649">
                  <c:v>2.6644297153436702</c:v>
                </c:pt>
                <c:pt idx="12650">
                  <c:v>2.664968742764529</c:v>
                </c:pt>
                <c:pt idx="12651">
                  <c:v>2.6645833333333329</c:v>
                </c:pt>
                <c:pt idx="12652">
                  <c:v>2.6640444238778342</c:v>
                </c:pt>
                <c:pt idx="12653">
                  <c:v>2.6632747456059205</c:v>
                </c:pt>
                <c:pt idx="12654">
                  <c:v>2.6630434782608692</c:v>
                </c:pt>
                <c:pt idx="12655">
                  <c:v>2.6632747456059205</c:v>
                </c:pt>
                <c:pt idx="12656">
                  <c:v>2.6631213872832364</c:v>
                </c:pt>
                <c:pt idx="12657">
                  <c:v>2.6628901734104042</c:v>
                </c:pt>
                <c:pt idx="12658">
                  <c:v>2.6632747456059205</c:v>
                </c:pt>
                <c:pt idx="12659">
                  <c:v>2.662658959537572</c:v>
                </c:pt>
                <c:pt idx="12660">
                  <c:v>2.6628901734104042</c:v>
                </c:pt>
                <c:pt idx="12661">
                  <c:v>2.6628901734104042</c:v>
                </c:pt>
                <c:pt idx="12662">
                  <c:v>2.6628901734104042</c:v>
                </c:pt>
                <c:pt idx="12663">
                  <c:v>2.6633526011560691</c:v>
                </c:pt>
                <c:pt idx="12664">
                  <c:v>2.6635060129509713</c:v>
                </c:pt>
                <c:pt idx="12665">
                  <c:v>2.6634281748785567</c:v>
                </c:pt>
                <c:pt idx="12666">
                  <c:v>2.6641981022911363</c:v>
                </c:pt>
                <c:pt idx="12667">
                  <c:v>2.6648148148148145</c:v>
                </c:pt>
                <c:pt idx="12668">
                  <c:v>2.6650464814814812</c:v>
                </c:pt>
                <c:pt idx="12669">
                  <c:v>2.6650464814814812</c:v>
                </c:pt>
                <c:pt idx="12670">
                  <c:v>2.6639666743809305</c:v>
                </c:pt>
                <c:pt idx="12671">
                  <c:v>2.6641981022911363</c:v>
                </c:pt>
                <c:pt idx="12672">
                  <c:v>2.6644297153436702</c:v>
                </c:pt>
                <c:pt idx="12673">
                  <c:v>2.6641981022911363</c:v>
                </c:pt>
                <c:pt idx="12674">
                  <c:v>2.6645833333333333</c:v>
                </c:pt>
                <c:pt idx="12675">
                  <c:v>2.6643518518518516</c:v>
                </c:pt>
                <c:pt idx="12676">
                  <c:v>2.6640444238778342</c:v>
                </c:pt>
                <c:pt idx="12677">
                  <c:v>2.6640444238778342</c:v>
                </c:pt>
                <c:pt idx="12678">
                  <c:v>2.6637352464707247</c:v>
                </c:pt>
                <c:pt idx="12679">
                  <c:v>2.664968742764529</c:v>
                </c:pt>
                <c:pt idx="12680">
                  <c:v>2.664968742764529</c:v>
                </c:pt>
                <c:pt idx="12681">
                  <c:v>2.6654318129196573</c:v>
                </c:pt>
                <c:pt idx="12682">
                  <c:v>2.6648148148148145</c:v>
                </c:pt>
                <c:pt idx="12683">
                  <c:v>2.6648148148148145</c:v>
                </c:pt>
                <c:pt idx="12684">
                  <c:v>2.6644297153436702</c:v>
                </c:pt>
                <c:pt idx="12685">
                  <c:v>2.6641981022911363</c:v>
                </c:pt>
                <c:pt idx="12686">
                  <c:v>2.66412037037037</c:v>
                </c:pt>
                <c:pt idx="12687">
                  <c:v>2.664274137531836</c:v>
                </c:pt>
                <c:pt idx="12688">
                  <c:v>2.664274137531836</c:v>
                </c:pt>
                <c:pt idx="12689">
                  <c:v>2.6638110673767073</c:v>
                </c:pt>
                <c:pt idx="12690">
                  <c:v>2.6638888888888883</c:v>
                </c:pt>
                <c:pt idx="12691">
                  <c:v>2.6637352464707247</c:v>
                </c:pt>
                <c:pt idx="12692">
                  <c:v>2.6632723906503122</c:v>
                </c:pt>
                <c:pt idx="12693">
                  <c:v>2.6636574074074071</c:v>
                </c:pt>
                <c:pt idx="12694">
                  <c:v>2.6632723906503122</c:v>
                </c:pt>
                <c:pt idx="12695">
                  <c:v>2.6635038185605184</c:v>
                </c:pt>
                <c:pt idx="12696">
                  <c:v>2.6637352464707247</c:v>
                </c:pt>
                <c:pt idx="12697">
                  <c:v>2.66412037037037</c:v>
                </c:pt>
                <c:pt idx="12698">
                  <c:v>2.6640424172262098</c:v>
                </c:pt>
                <c:pt idx="12699">
                  <c:v>2.6644279759147755</c:v>
                </c:pt>
                <c:pt idx="12700">
                  <c:v>2.6646593793422881</c:v>
                </c:pt>
                <c:pt idx="12701">
                  <c:v>2.6654309545875812</c:v>
                </c:pt>
                <c:pt idx="12702">
                  <c:v>2.664581885568682</c:v>
                </c:pt>
                <c:pt idx="12703">
                  <c:v>2.6644279759147755</c:v>
                </c:pt>
                <c:pt idx="12704">
                  <c:v>2.664274137531836</c:v>
                </c:pt>
                <c:pt idx="12705">
                  <c:v>2.6640424172262098</c:v>
                </c:pt>
                <c:pt idx="12706">
                  <c:v>2.6638888888888883</c:v>
                </c:pt>
                <c:pt idx="12707">
                  <c:v>2.6637352464707247</c:v>
                </c:pt>
                <c:pt idx="12708">
                  <c:v>2.6627342123525333</c:v>
                </c:pt>
                <c:pt idx="12709">
                  <c:v>2.6635816751503931</c:v>
                </c:pt>
                <c:pt idx="12710">
                  <c:v>2.6635816751503931</c:v>
                </c:pt>
                <c:pt idx="12711">
                  <c:v>2.6633503007866728</c:v>
                </c:pt>
                <c:pt idx="12712">
                  <c:v>2.6633503007866728</c:v>
                </c:pt>
                <c:pt idx="12713">
                  <c:v>2.6635816751503931</c:v>
                </c:pt>
                <c:pt idx="12714">
                  <c:v>2.6631970390932223</c:v>
                </c:pt>
                <c:pt idx="12715">
                  <c:v>2.6634281748785567</c:v>
                </c:pt>
                <c:pt idx="12716">
                  <c:v>2.6636594957205646</c:v>
                </c:pt>
                <c:pt idx="12717">
                  <c:v>2.6630434782608692</c:v>
                </c:pt>
                <c:pt idx="12718">
                  <c:v>2.6628122109158188</c:v>
                </c:pt>
                <c:pt idx="12719">
                  <c:v>2.6636594957205646</c:v>
                </c:pt>
                <c:pt idx="12720">
                  <c:v>2.6632747456059205</c:v>
                </c:pt>
                <c:pt idx="12721">
                  <c:v>2.6634281748785567</c:v>
                </c:pt>
                <c:pt idx="12722">
                  <c:v>2.6631970390932223</c:v>
                </c:pt>
                <c:pt idx="12723">
                  <c:v>2.6633503007866728</c:v>
                </c:pt>
                <c:pt idx="12724">
                  <c:v>2.66412037037037</c:v>
                </c:pt>
                <c:pt idx="12725">
                  <c:v>2.66412037037037</c:v>
                </c:pt>
                <c:pt idx="12726">
                  <c:v>2.66412037037037</c:v>
                </c:pt>
                <c:pt idx="12727">
                  <c:v>2.6639666743809305</c:v>
                </c:pt>
                <c:pt idx="12728">
                  <c:v>2.6643518518518516</c:v>
                </c:pt>
                <c:pt idx="12729">
                  <c:v>2.664274137531836</c:v>
                </c:pt>
                <c:pt idx="12730">
                  <c:v>2.664274137531836</c:v>
                </c:pt>
                <c:pt idx="12731">
                  <c:v>2.6639666743809305</c:v>
                </c:pt>
                <c:pt idx="12732">
                  <c:v>2.6638132346136043</c:v>
                </c:pt>
                <c:pt idx="12733">
                  <c:v>2.6633503007866728</c:v>
                </c:pt>
                <c:pt idx="12734">
                  <c:v>2.6631970390932223</c:v>
                </c:pt>
                <c:pt idx="12735">
                  <c:v>2.6631970390932223</c:v>
                </c:pt>
                <c:pt idx="12736">
                  <c:v>2.6631189264229524</c:v>
                </c:pt>
                <c:pt idx="12737">
                  <c:v>2.6631189264229524</c:v>
                </c:pt>
                <c:pt idx="12738">
                  <c:v>2.6631189264229524</c:v>
                </c:pt>
                <c:pt idx="12739">
                  <c:v>2.6635038185605184</c:v>
                </c:pt>
                <c:pt idx="12740">
                  <c:v>2.6635038185605184</c:v>
                </c:pt>
                <c:pt idx="12741">
                  <c:v>2.6639666743809305</c:v>
                </c:pt>
                <c:pt idx="12742">
                  <c:v>2.664274137531836</c:v>
                </c:pt>
                <c:pt idx="12743">
                  <c:v>2.664581885568682</c:v>
                </c:pt>
                <c:pt idx="12744">
                  <c:v>2.664581885568682</c:v>
                </c:pt>
                <c:pt idx="12745">
                  <c:v>2.664504170528267</c:v>
                </c:pt>
                <c:pt idx="12746">
                  <c:v>2.6647358665430954</c:v>
                </c:pt>
                <c:pt idx="12747">
                  <c:v>2.6651992585727529</c:v>
                </c:pt>
                <c:pt idx="12748">
                  <c:v>2.6643502432244612</c:v>
                </c:pt>
                <c:pt idx="12749">
                  <c:v>2.6639647985178327</c:v>
                </c:pt>
                <c:pt idx="12750">
                  <c:v>2.6641963872163039</c:v>
                </c:pt>
                <c:pt idx="12751">
                  <c:v>2.663347997221579</c:v>
                </c:pt>
                <c:pt idx="12752">
                  <c:v>2.6631944444444442</c:v>
                </c:pt>
                <c:pt idx="12753">
                  <c:v>2.6631944444444442</c:v>
                </c:pt>
                <c:pt idx="12754">
                  <c:v>2.6630409627401064</c:v>
                </c:pt>
                <c:pt idx="12755">
                  <c:v>2.6635038185605184</c:v>
                </c:pt>
                <c:pt idx="12756">
                  <c:v>2.6638888888888883</c:v>
                </c:pt>
                <c:pt idx="12757">
                  <c:v>2.6639666743809296</c:v>
                </c:pt>
                <c:pt idx="12758">
                  <c:v>2.6635816751503931</c:v>
                </c:pt>
                <c:pt idx="12759">
                  <c:v>2.6644297153436702</c:v>
                </c:pt>
                <c:pt idx="12760">
                  <c:v>2.6651227420101899</c:v>
                </c:pt>
                <c:pt idx="12761">
                  <c:v>2.6652766272874682</c:v>
                </c:pt>
                <c:pt idx="12762">
                  <c:v>2.6644279759147755</c:v>
                </c:pt>
                <c:pt idx="12763">
                  <c:v>2.664274137531836</c:v>
                </c:pt>
                <c:pt idx="12764">
                  <c:v>2.6645833333333329</c:v>
                </c:pt>
                <c:pt idx="12765">
                  <c:v>2.6643518518518516</c:v>
                </c:pt>
                <c:pt idx="12766">
                  <c:v>2.6638888888888883</c:v>
                </c:pt>
                <c:pt idx="12767">
                  <c:v>2.66412037037037</c:v>
                </c:pt>
                <c:pt idx="12768">
                  <c:v>2.6637352464707247</c:v>
                </c:pt>
                <c:pt idx="12769">
                  <c:v>2.6633503007866728</c:v>
                </c:pt>
                <c:pt idx="12770">
                  <c:v>2.6635038185605184</c:v>
                </c:pt>
                <c:pt idx="12771">
                  <c:v>2.6628875520592317</c:v>
                </c:pt>
                <c:pt idx="12772">
                  <c:v>2.6631189264229524</c:v>
                </c:pt>
                <c:pt idx="12773">
                  <c:v>2.6628875520592317</c:v>
                </c:pt>
                <c:pt idx="12774">
                  <c:v>2.6635038185605184</c:v>
                </c:pt>
                <c:pt idx="12775">
                  <c:v>2.6631189264229524</c:v>
                </c:pt>
                <c:pt idx="12776">
                  <c:v>2.6628875520592317</c:v>
                </c:pt>
                <c:pt idx="12777">
                  <c:v>2.6632723906503122</c:v>
                </c:pt>
                <c:pt idx="12778">
                  <c:v>2.6632723906503122</c:v>
                </c:pt>
                <c:pt idx="12779">
                  <c:v>2.6632723906503122</c:v>
                </c:pt>
                <c:pt idx="12780">
                  <c:v>2.6628875520592317</c:v>
                </c:pt>
                <c:pt idx="12781">
                  <c:v>2.6635816751503931</c:v>
                </c:pt>
                <c:pt idx="12782">
                  <c:v>2.6629655331945408</c:v>
                </c:pt>
                <c:pt idx="12783">
                  <c:v>2.6631189264229524</c:v>
                </c:pt>
                <c:pt idx="12784">
                  <c:v>2.6628875520592317</c:v>
                </c:pt>
                <c:pt idx="12785">
                  <c:v>2.6628875520592317</c:v>
                </c:pt>
                <c:pt idx="12786">
                  <c:v>2.6632723906503122</c:v>
                </c:pt>
                <c:pt idx="12787">
                  <c:v>2.6632723906503122</c:v>
                </c:pt>
                <c:pt idx="12788">
                  <c:v>2.6636574074074071</c:v>
                </c:pt>
                <c:pt idx="12789">
                  <c:v>2.6638888888888883</c:v>
                </c:pt>
                <c:pt idx="12790">
                  <c:v>2.6645056726094003</c:v>
                </c:pt>
                <c:pt idx="12791">
                  <c:v>2.6645056726094003</c:v>
                </c:pt>
                <c:pt idx="12792">
                  <c:v>2.6647372076869642</c:v>
                </c:pt>
                <c:pt idx="12793">
                  <c:v>2.6647372076869642</c:v>
                </c:pt>
                <c:pt idx="12794">
                  <c:v>2.6645056726094003</c:v>
                </c:pt>
                <c:pt idx="12795">
                  <c:v>2.66412037037037</c:v>
                </c:pt>
                <c:pt idx="12796">
                  <c:v>2.6639666743809305</c:v>
                </c:pt>
                <c:pt idx="12797">
                  <c:v>2.6637352464707247</c:v>
                </c:pt>
                <c:pt idx="12798">
                  <c:v>2.6638888888888883</c:v>
                </c:pt>
                <c:pt idx="12799">
                  <c:v>2.6635038185605184</c:v>
                </c:pt>
                <c:pt idx="12800">
                  <c:v>2.6635038185605184</c:v>
                </c:pt>
                <c:pt idx="12801">
                  <c:v>2.6632723906503122</c:v>
                </c:pt>
                <c:pt idx="12802">
                  <c:v>2.6635816751503931</c:v>
                </c:pt>
                <c:pt idx="12803">
                  <c:v>2.6640444238778342</c:v>
                </c:pt>
                <c:pt idx="12804">
                  <c:v>2.6641981022911363</c:v>
                </c:pt>
                <c:pt idx="12805">
                  <c:v>2.6641981022911363</c:v>
                </c:pt>
                <c:pt idx="12806">
                  <c:v>2.6645833333333329</c:v>
                </c:pt>
                <c:pt idx="12807">
                  <c:v>2.6644297153436702</c:v>
                </c:pt>
                <c:pt idx="12808">
                  <c:v>2.6643518518518516</c:v>
                </c:pt>
                <c:pt idx="12809">
                  <c:v>2.6643518518518516</c:v>
                </c:pt>
                <c:pt idx="12810">
                  <c:v>2.66412037037037</c:v>
                </c:pt>
                <c:pt idx="12811">
                  <c:v>2.6640424172262098</c:v>
                </c:pt>
                <c:pt idx="12812">
                  <c:v>2.6636574074074071</c:v>
                </c:pt>
                <c:pt idx="12813">
                  <c:v>2.6638888888888883</c:v>
                </c:pt>
                <c:pt idx="12814">
                  <c:v>2.6630409627401064</c:v>
                </c:pt>
                <c:pt idx="12815">
                  <c:v>2.6631189264229524</c:v>
                </c:pt>
                <c:pt idx="12816">
                  <c:v>2.6629655331945408</c:v>
                </c:pt>
                <c:pt idx="12817">
                  <c:v>2.6631970390932223</c:v>
                </c:pt>
                <c:pt idx="12818">
                  <c:v>2.6634281748785567</c:v>
                </c:pt>
                <c:pt idx="12819">
                  <c:v>2.6633503007866728</c:v>
                </c:pt>
                <c:pt idx="12820">
                  <c:v>2.6633503007866728</c:v>
                </c:pt>
                <c:pt idx="12821">
                  <c:v>2.6638132346136043</c:v>
                </c:pt>
                <c:pt idx="12822">
                  <c:v>2.6639666743809305</c:v>
                </c:pt>
                <c:pt idx="12823">
                  <c:v>2.6631970390932223</c:v>
                </c:pt>
                <c:pt idx="12824">
                  <c:v>2.6640444238778342</c:v>
                </c:pt>
                <c:pt idx="12825">
                  <c:v>2.6638132346136043</c:v>
                </c:pt>
                <c:pt idx="12826">
                  <c:v>2.6641981022911363</c:v>
                </c:pt>
                <c:pt idx="12827">
                  <c:v>2.6648148148148145</c:v>
                </c:pt>
                <c:pt idx="12828">
                  <c:v>2.6638132346136043</c:v>
                </c:pt>
                <c:pt idx="12829">
                  <c:v>2.6633503007866728</c:v>
                </c:pt>
                <c:pt idx="12830">
                  <c:v>2.6627342123525324</c:v>
                </c:pt>
                <c:pt idx="12831">
                  <c:v>2.6627342123525324</c:v>
                </c:pt>
                <c:pt idx="12832">
                  <c:v>2.6634281748785567</c:v>
                </c:pt>
                <c:pt idx="12833">
                  <c:v>2.6631970390932223</c:v>
                </c:pt>
                <c:pt idx="12834">
                  <c:v>2.6628122109158188</c:v>
                </c:pt>
                <c:pt idx="12835">
                  <c:v>2.6630434782608692</c:v>
                </c:pt>
                <c:pt idx="12836">
                  <c:v>2.6631970390932223</c:v>
                </c:pt>
                <c:pt idx="12837">
                  <c:v>2.6631970390932223</c:v>
                </c:pt>
                <c:pt idx="12838">
                  <c:v>2.662658959537572</c:v>
                </c:pt>
                <c:pt idx="12839">
                  <c:v>2.6630434782608692</c:v>
                </c:pt>
                <c:pt idx="12840">
                  <c:v>2.6630434782608692</c:v>
                </c:pt>
                <c:pt idx="12841">
                  <c:v>2.6628901734104042</c:v>
                </c:pt>
                <c:pt idx="12842">
                  <c:v>2.6628901734104042</c:v>
                </c:pt>
                <c:pt idx="12843">
                  <c:v>2.662658959537572</c:v>
                </c:pt>
                <c:pt idx="12844">
                  <c:v>2.6628901734104042</c:v>
                </c:pt>
                <c:pt idx="12845">
                  <c:v>2.6630434782608692</c:v>
                </c:pt>
                <c:pt idx="12846">
                  <c:v>2.6629655331945408</c:v>
                </c:pt>
                <c:pt idx="12847">
                  <c:v>2.6634281748785567</c:v>
                </c:pt>
                <c:pt idx="12848">
                  <c:v>2.6630434782608692</c:v>
                </c:pt>
                <c:pt idx="12849">
                  <c:v>2.6630434782608692</c:v>
                </c:pt>
                <c:pt idx="12850">
                  <c:v>2.6628122109158188</c:v>
                </c:pt>
                <c:pt idx="12851">
                  <c:v>2.6634281748785567</c:v>
                </c:pt>
                <c:pt idx="12852">
                  <c:v>2.6636594957205646</c:v>
                </c:pt>
                <c:pt idx="12853">
                  <c:v>2.6636594957205646</c:v>
                </c:pt>
                <c:pt idx="12854">
                  <c:v>2.6646609581115484</c:v>
                </c:pt>
                <c:pt idx="12855">
                  <c:v>2.6635816751503931</c:v>
                </c:pt>
                <c:pt idx="12856">
                  <c:v>2.6635816751503931</c:v>
                </c:pt>
                <c:pt idx="12857">
                  <c:v>2.6643518518518516</c:v>
                </c:pt>
                <c:pt idx="12858">
                  <c:v>2.6643518518518516</c:v>
                </c:pt>
                <c:pt idx="12859">
                  <c:v>2.6641981022911354</c:v>
                </c:pt>
                <c:pt idx="12860">
                  <c:v>2.6638132346136043</c:v>
                </c:pt>
                <c:pt idx="12861">
                  <c:v>2.6644297153436702</c:v>
                </c:pt>
                <c:pt idx="12862">
                  <c:v>2.6640444238778342</c:v>
                </c:pt>
                <c:pt idx="12863">
                  <c:v>2.6638132346136043</c:v>
                </c:pt>
                <c:pt idx="12864">
                  <c:v>2.6646609581115484</c:v>
                </c:pt>
                <c:pt idx="12865">
                  <c:v>2.6648923860217542</c:v>
                </c:pt>
                <c:pt idx="12866">
                  <c:v>2.6641981022911363</c:v>
                </c:pt>
                <c:pt idx="12867">
                  <c:v>2.6641981022911363</c:v>
                </c:pt>
                <c:pt idx="12868">
                  <c:v>2.6645833333333329</c:v>
                </c:pt>
                <c:pt idx="12869">
                  <c:v>2.6648148148148145</c:v>
                </c:pt>
                <c:pt idx="12870">
                  <c:v>2.6648148148148145</c:v>
                </c:pt>
                <c:pt idx="12871">
                  <c:v>2.6648148148148145</c:v>
                </c:pt>
                <c:pt idx="12872">
                  <c:v>2.6644297153436702</c:v>
                </c:pt>
                <c:pt idx="12873">
                  <c:v>2.6651238139319604</c:v>
                </c:pt>
                <c:pt idx="12874">
                  <c:v>2.6647385469689957</c:v>
                </c:pt>
                <c:pt idx="12875">
                  <c:v>2.6648923860217542</c:v>
                </c:pt>
                <c:pt idx="12876">
                  <c:v>2.6644297153436702</c:v>
                </c:pt>
                <c:pt idx="12877">
                  <c:v>2.6640444238778342</c:v>
                </c:pt>
                <c:pt idx="12878">
                  <c:v>2.6645071726052754</c:v>
                </c:pt>
                <c:pt idx="12879">
                  <c:v>2.6645071726052754</c:v>
                </c:pt>
                <c:pt idx="12880">
                  <c:v>2.6641981022911363</c:v>
                </c:pt>
                <c:pt idx="12881">
                  <c:v>2.6645833333333329</c:v>
                </c:pt>
                <c:pt idx="12882">
                  <c:v>2.6645833333333329</c:v>
                </c:pt>
                <c:pt idx="12883">
                  <c:v>2.6645833333333329</c:v>
                </c:pt>
                <c:pt idx="12884">
                  <c:v>2.6641981022911363</c:v>
                </c:pt>
                <c:pt idx="12885">
                  <c:v>2.6650464814814812</c:v>
                </c:pt>
                <c:pt idx="12886">
                  <c:v>2.6648148148148145</c:v>
                </c:pt>
                <c:pt idx="12887">
                  <c:v>2.6645833333333329</c:v>
                </c:pt>
                <c:pt idx="12888">
                  <c:v>2.6641981022911354</c:v>
                </c:pt>
                <c:pt idx="12889">
                  <c:v>2.6652002778420929</c:v>
                </c:pt>
                <c:pt idx="12890">
                  <c:v>2.6641981022911363</c:v>
                </c:pt>
                <c:pt idx="12891">
                  <c:v>2.6642757982415546</c:v>
                </c:pt>
                <c:pt idx="12892">
                  <c:v>2.6640444238778342</c:v>
                </c:pt>
                <c:pt idx="12893">
                  <c:v>2.6640444238778342</c:v>
                </c:pt>
                <c:pt idx="12894">
                  <c:v>2.6644297153436698</c:v>
                </c:pt>
                <c:pt idx="12895">
                  <c:v>2.6644297153436698</c:v>
                </c:pt>
                <c:pt idx="12896">
                  <c:v>2.6638132346136043</c:v>
                </c:pt>
                <c:pt idx="12897">
                  <c:v>2.6641981022911363</c:v>
                </c:pt>
                <c:pt idx="12898">
                  <c:v>2.6639666743809305</c:v>
                </c:pt>
                <c:pt idx="12899">
                  <c:v>2.6641981022911363</c:v>
                </c:pt>
                <c:pt idx="12900">
                  <c:v>2.6638132346136043</c:v>
                </c:pt>
                <c:pt idx="12901">
                  <c:v>2.6640444238778342</c:v>
                </c:pt>
                <c:pt idx="12902">
                  <c:v>2.6638132346136043</c:v>
                </c:pt>
                <c:pt idx="12903">
                  <c:v>2.6631970390932223</c:v>
                </c:pt>
                <c:pt idx="12904">
                  <c:v>2.6630434782608692</c:v>
                </c:pt>
                <c:pt idx="12905">
                  <c:v>2.6635060129509713</c:v>
                </c:pt>
                <c:pt idx="12906">
                  <c:v>2.6635060129509713</c:v>
                </c:pt>
                <c:pt idx="12907">
                  <c:v>2.6632747456059205</c:v>
                </c:pt>
                <c:pt idx="12908">
                  <c:v>2.6632747456059205</c:v>
                </c:pt>
                <c:pt idx="12909">
                  <c:v>2.6630434782608692</c:v>
                </c:pt>
                <c:pt idx="12910">
                  <c:v>2.6630434782608692</c:v>
                </c:pt>
                <c:pt idx="12911">
                  <c:v>2.6630434782608692</c:v>
                </c:pt>
                <c:pt idx="12912">
                  <c:v>2.6632747456059205</c:v>
                </c:pt>
                <c:pt idx="12913">
                  <c:v>2.6635060129509713</c:v>
                </c:pt>
                <c:pt idx="12914">
                  <c:v>2.6636594957205646</c:v>
                </c:pt>
                <c:pt idx="12915">
                  <c:v>2.6638132346136043</c:v>
                </c:pt>
                <c:pt idx="12916">
                  <c:v>2.6638132346136043</c:v>
                </c:pt>
                <c:pt idx="12917">
                  <c:v>2.6645071726052754</c:v>
                </c:pt>
                <c:pt idx="12918">
                  <c:v>2.6642757982415546</c:v>
                </c:pt>
                <c:pt idx="12919">
                  <c:v>2.6646609581115484</c:v>
                </c:pt>
                <c:pt idx="12920">
                  <c:v>2.66412037037037</c:v>
                </c:pt>
                <c:pt idx="12921">
                  <c:v>2.6644279759147755</c:v>
                </c:pt>
                <c:pt idx="12922">
                  <c:v>2.6646593793422881</c:v>
                </c:pt>
                <c:pt idx="12923">
                  <c:v>2.6644279759147755</c:v>
                </c:pt>
                <c:pt idx="12924">
                  <c:v>2.6650451702571227</c:v>
                </c:pt>
                <c:pt idx="12925">
                  <c:v>2.6645056726094003</c:v>
                </c:pt>
                <c:pt idx="12926">
                  <c:v>2.6643518518518516</c:v>
                </c:pt>
                <c:pt idx="12927">
                  <c:v>2.6644297153436702</c:v>
                </c:pt>
                <c:pt idx="12928">
                  <c:v>2.6646609581115484</c:v>
                </c:pt>
                <c:pt idx="12929">
                  <c:v>2.6645071726052754</c:v>
                </c:pt>
                <c:pt idx="12930">
                  <c:v>2.6638908165625725</c:v>
                </c:pt>
                <c:pt idx="12931">
                  <c:v>2.663968547641073</c:v>
                </c:pt>
                <c:pt idx="12932">
                  <c:v>2.663968547641073</c:v>
                </c:pt>
                <c:pt idx="12933">
                  <c:v>2.6635060129509713</c:v>
                </c:pt>
                <c:pt idx="12934">
                  <c:v>2.6633526011560691</c:v>
                </c:pt>
                <c:pt idx="12935">
                  <c:v>2.663199260286639</c:v>
                </c:pt>
                <c:pt idx="12936">
                  <c:v>2.6629682847896441</c:v>
                </c:pt>
                <c:pt idx="12937">
                  <c:v>2.6625811285846437</c:v>
                </c:pt>
                <c:pt idx="12938">
                  <c:v>2.6625811285846437</c:v>
                </c:pt>
                <c:pt idx="12939">
                  <c:v>2.6635060129509713</c:v>
                </c:pt>
                <c:pt idx="12940">
                  <c:v>2.6629682847896441</c:v>
                </c:pt>
                <c:pt idx="12941">
                  <c:v>2.6634304207119741</c:v>
                </c:pt>
                <c:pt idx="12942">
                  <c:v>2.6638150289017339</c:v>
                </c:pt>
                <c:pt idx="12943">
                  <c:v>2.6641221374045805</c:v>
                </c:pt>
                <c:pt idx="12944">
                  <c:v>2.6645071726052754</c:v>
                </c:pt>
                <c:pt idx="12945">
                  <c:v>2.664353458246588</c:v>
                </c:pt>
                <c:pt idx="12946">
                  <c:v>2.6647385469689957</c:v>
                </c:pt>
                <c:pt idx="12947">
                  <c:v>2.6648923860217542</c:v>
                </c:pt>
                <c:pt idx="12948">
                  <c:v>2.6648148148148145</c:v>
                </c:pt>
                <c:pt idx="12949">
                  <c:v>2.6640444238778342</c:v>
                </c:pt>
                <c:pt idx="12950">
                  <c:v>2.6641221374045805</c:v>
                </c:pt>
                <c:pt idx="12951">
                  <c:v>2.6645847790885964</c:v>
                </c:pt>
                <c:pt idx="12952">
                  <c:v>2.6648162849872779</c:v>
                </c:pt>
                <c:pt idx="12953">
                  <c:v>2.6642000000000001</c:v>
                </c:pt>
                <c:pt idx="12954">
                  <c:v>2.663968547641073</c:v>
                </c:pt>
                <c:pt idx="12955">
                  <c:v>2.6635060129509713</c:v>
                </c:pt>
                <c:pt idx="12956">
                  <c:v>2.6635060129509713</c:v>
                </c:pt>
                <c:pt idx="12957">
                  <c:v>2.6637372802960222</c:v>
                </c:pt>
                <c:pt idx="12958">
                  <c:v>2.6631213872832364</c:v>
                </c:pt>
                <c:pt idx="12959">
                  <c:v>2.6635060129509713</c:v>
                </c:pt>
                <c:pt idx="12960">
                  <c:v>2.6632747456059205</c:v>
                </c:pt>
                <c:pt idx="12961">
                  <c:v>2.6628901734104042</c:v>
                </c:pt>
                <c:pt idx="12962">
                  <c:v>2.6628901734104042</c:v>
                </c:pt>
                <c:pt idx="12963">
                  <c:v>2.6630434782608692</c:v>
                </c:pt>
                <c:pt idx="12964">
                  <c:v>2.6635060129509713</c:v>
                </c:pt>
                <c:pt idx="12965">
                  <c:v>2.6632747456059205</c:v>
                </c:pt>
                <c:pt idx="12966">
                  <c:v>2.6635816751503931</c:v>
                </c:pt>
                <c:pt idx="12967">
                  <c:v>2.6628875520592317</c:v>
                </c:pt>
                <c:pt idx="12968">
                  <c:v>2.6629655331945408</c:v>
                </c:pt>
                <c:pt idx="12969">
                  <c:v>2.6630434782608692</c:v>
                </c:pt>
                <c:pt idx="12970">
                  <c:v>2.6632747456059205</c:v>
                </c:pt>
                <c:pt idx="12971">
                  <c:v>2.6631970390932223</c:v>
                </c:pt>
                <c:pt idx="12972">
                  <c:v>2.6631970390932223</c:v>
                </c:pt>
                <c:pt idx="12973">
                  <c:v>2.6634281748785567</c:v>
                </c:pt>
                <c:pt idx="12974">
                  <c:v>2.6634281748785567</c:v>
                </c:pt>
                <c:pt idx="12975">
                  <c:v>2.6634281748785567</c:v>
                </c:pt>
                <c:pt idx="12976">
                  <c:v>2.6631970390932223</c:v>
                </c:pt>
                <c:pt idx="12977">
                  <c:v>2.6628122109158188</c:v>
                </c:pt>
                <c:pt idx="12978">
                  <c:v>2.6631970390932223</c:v>
                </c:pt>
                <c:pt idx="12979">
                  <c:v>2.6640444238778342</c:v>
                </c:pt>
                <c:pt idx="12980">
                  <c:v>2.6640444238778342</c:v>
                </c:pt>
                <c:pt idx="12981">
                  <c:v>2.6637372802960222</c:v>
                </c:pt>
                <c:pt idx="12982">
                  <c:v>2.6641221374045805</c:v>
                </c:pt>
                <c:pt idx="12983">
                  <c:v>2.6642757982415546</c:v>
                </c:pt>
                <c:pt idx="12984">
                  <c:v>2.6640444238778342</c:v>
                </c:pt>
                <c:pt idx="12985">
                  <c:v>2.6648148148148145</c:v>
                </c:pt>
                <c:pt idx="12986">
                  <c:v>2.6648148148148145</c:v>
                </c:pt>
                <c:pt idx="12987">
                  <c:v>2.6645833333333329</c:v>
                </c:pt>
                <c:pt idx="12988">
                  <c:v>2.6650464814814812</c:v>
                </c:pt>
                <c:pt idx="12989">
                  <c:v>2.6639666743809296</c:v>
                </c:pt>
                <c:pt idx="12990">
                  <c:v>2.6639666743809296</c:v>
                </c:pt>
                <c:pt idx="12991">
                  <c:v>2.664968742764529</c:v>
                </c:pt>
                <c:pt idx="12992">
                  <c:v>2.6648911533117183</c:v>
                </c:pt>
                <c:pt idx="12993">
                  <c:v>2.6647372076869642</c:v>
                </c:pt>
                <c:pt idx="12994">
                  <c:v>2.6646593793422881</c:v>
                </c:pt>
                <c:pt idx="12995">
                  <c:v>2.6641963872163039</c:v>
                </c:pt>
                <c:pt idx="12996">
                  <c:v>2.6647372076869642</c:v>
                </c:pt>
                <c:pt idx="12997">
                  <c:v>2.6639666743809305</c:v>
                </c:pt>
                <c:pt idx="12998">
                  <c:v>2.66412037037037</c:v>
                </c:pt>
                <c:pt idx="12999">
                  <c:v>2.6641981022911363</c:v>
                </c:pt>
                <c:pt idx="13000">
                  <c:v>2.6640444238778342</c:v>
                </c:pt>
                <c:pt idx="13001">
                  <c:v>2.6638908165625725</c:v>
                </c:pt>
                <c:pt idx="13002">
                  <c:v>2.6632747456059205</c:v>
                </c:pt>
                <c:pt idx="13003">
                  <c:v>2.6632747456059205</c:v>
                </c:pt>
                <c:pt idx="13004">
                  <c:v>2.6636594957205646</c:v>
                </c:pt>
                <c:pt idx="13005">
                  <c:v>2.6636594957205646</c:v>
                </c:pt>
                <c:pt idx="13006">
                  <c:v>2.6632747456059205</c:v>
                </c:pt>
                <c:pt idx="13007">
                  <c:v>2.6632747456059205</c:v>
                </c:pt>
                <c:pt idx="13008">
                  <c:v>2.6634281748785567</c:v>
                </c:pt>
                <c:pt idx="13009">
                  <c:v>2.6634281748785567</c:v>
                </c:pt>
                <c:pt idx="13010">
                  <c:v>2.6634281748785567</c:v>
                </c:pt>
                <c:pt idx="13011">
                  <c:v>2.6636594957205646</c:v>
                </c:pt>
                <c:pt idx="13012">
                  <c:v>2.664353458246588</c:v>
                </c:pt>
                <c:pt idx="13013">
                  <c:v>2.6641221374045805</c:v>
                </c:pt>
                <c:pt idx="13014">
                  <c:v>2.6641221374045805</c:v>
                </c:pt>
                <c:pt idx="13015">
                  <c:v>2.6645847790885964</c:v>
                </c:pt>
                <c:pt idx="13016">
                  <c:v>2.6642000000000001</c:v>
                </c:pt>
                <c:pt idx="13017">
                  <c:v>2.663968547641073</c:v>
                </c:pt>
                <c:pt idx="13018">
                  <c:v>2.6644310823311748</c:v>
                </c:pt>
                <c:pt idx="13019">
                  <c:v>2.6642774566473988</c:v>
                </c:pt>
                <c:pt idx="13020">
                  <c:v>2.664508670520231</c:v>
                </c:pt>
                <c:pt idx="13021">
                  <c:v>2.6642000000000001</c:v>
                </c:pt>
                <c:pt idx="13022">
                  <c:v>2.664353458246588</c:v>
                </c:pt>
                <c:pt idx="13023">
                  <c:v>2.664353458246588</c:v>
                </c:pt>
                <c:pt idx="13024">
                  <c:v>2.6645847790885964</c:v>
                </c:pt>
                <c:pt idx="13025">
                  <c:v>2.6645847790885964</c:v>
                </c:pt>
                <c:pt idx="13026">
                  <c:v>2.6642000000000001</c:v>
                </c:pt>
                <c:pt idx="13027">
                  <c:v>2.6646623496762256</c:v>
                </c:pt>
                <c:pt idx="13028">
                  <c:v>2.6648936170212765</c:v>
                </c:pt>
                <c:pt idx="13029">
                  <c:v>2.6652012956964368</c:v>
                </c:pt>
                <c:pt idx="13030">
                  <c:v>2.6647385469689957</c:v>
                </c:pt>
                <c:pt idx="13031">
                  <c:v>2.663968547641073</c:v>
                </c:pt>
                <c:pt idx="13032">
                  <c:v>2.6641221374045796</c:v>
                </c:pt>
                <c:pt idx="13033">
                  <c:v>2.6647385469689957</c:v>
                </c:pt>
                <c:pt idx="13034">
                  <c:v>2.6645847790885964</c:v>
                </c:pt>
                <c:pt idx="13035">
                  <c:v>2.6644310823311748</c:v>
                </c:pt>
                <c:pt idx="13036">
                  <c:v>2.6637372802960222</c:v>
                </c:pt>
                <c:pt idx="13037">
                  <c:v>2.663968547641073</c:v>
                </c:pt>
                <c:pt idx="13038">
                  <c:v>2.6635839999999997</c:v>
                </c:pt>
                <c:pt idx="13039">
                  <c:v>2.6635839999999997</c:v>
                </c:pt>
                <c:pt idx="13040">
                  <c:v>2.6631213872832364</c:v>
                </c:pt>
                <c:pt idx="13041">
                  <c:v>2.6633526011560691</c:v>
                </c:pt>
                <c:pt idx="13042">
                  <c:v>2.6633526011560691</c:v>
                </c:pt>
                <c:pt idx="13043">
                  <c:v>2.6637372802960222</c:v>
                </c:pt>
                <c:pt idx="13044">
                  <c:v>2.6635839999999997</c:v>
                </c:pt>
                <c:pt idx="13045">
                  <c:v>2.6642000000000001</c:v>
                </c:pt>
                <c:pt idx="13046">
                  <c:v>2.664353458246588</c:v>
                </c:pt>
                <c:pt idx="13047">
                  <c:v>2.664353458246588</c:v>
                </c:pt>
                <c:pt idx="13048">
                  <c:v>2.6644310823311748</c:v>
                </c:pt>
                <c:pt idx="13049">
                  <c:v>2.6645847790885964</c:v>
                </c:pt>
                <c:pt idx="13050">
                  <c:v>2.6646609581115484</c:v>
                </c:pt>
                <c:pt idx="13051">
                  <c:v>2.6636594957205637</c:v>
                </c:pt>
                <c:pt idx="13052">
                  <c:v>2.6635839999999997</c:v>
                </c:pt>
                <c:pt idx="13053">
                  <c:v>2.6646623496762256</c:v>
                </c:pt>
                <c:pt idx="13054">
                  <c:v>2.6651248843663273</c:v>
                </c:pt>
                <c:pt idx="13055">
                  <c:v>2.6647398843930632</c:v>
                </c:pt>
                <c:pt idx="13056">
                  <c:v>2.6640462427745661</c:v>
                </c:pt>
                <c:pt idx="13057">
                  <c:v>2.6642000000000001</c:v>
                </c:pt>
                <c:pt idx="13058">
                  <c:v>2.663968547641073</c:v>
                </c:pt>
                <c:pt idx="13059">
                  <c:v>2.6633526011560691</c:v>
                </c:pt>
                <c:pt idx="13060">
                  <c:v>2.6631213872832364</c:v>
                </c:pt>
                <c:pt idx="13061">
                  <c:v>2.6633526011560691</c:v>
                </c:pt>
                <c:pt idx="13062">
                  <c:v>2.6635839999999997</c:v>
                </c:pt>
                <c:pt idx="13063">
                  <c:v>2.6633526011560691</c:v>
                </c:pt>
                <c:pt idx="13064">
                  <c:v>2.6633526011560691</c:v>
                </c:pt>
                <c:pt idx="13065">
                  <c:v>2.6633526011560691</c:v>
                </c:pt>
                <c:pt idx="13066">
                  <c:v>2.6629682847896441</c:v>
                </c:pt>
                <c:pt idx="13067">
                  <c:v>2.6629682847896441</c:v>
                </c:pt>
                <c:pt idx="13068">
                  <c:v>2.663199260286639</c:v>
                </c:pt>
                <c:pt idx="13069">
                  <c:v>2.663199260286639</c:v>
                </c:pt>
                <c:pt idx="13070">
                  <c:v>2.6635839999999997</c:v>
                </c:pt>
                <c:pt idx="13071">
                  <c:v>2.6642000000000001</c:v>
                </c:pt>
                <c:pt idx="13072">
                  <c:v>2.663968547641073</c:v>
                </c:pt>
                <c:pt idx="13073">
                  <c:v>2.664353458246588</c:v>
                </c:pt>
                <c:pt idx="13074">
                  <c:v>2.6647385469689957</c:v>
                </c:pt>
                <c:pt idx="13075">
                  <c:v>2.6648923860217542</c:v>
                </c:pt>
                <c:pt idx="13076">
                  <c:v>2.6645071726052754</c:v>
                </c:pt>
                <c:pt idx="13077">
                  <c:v>2.6641221374045805</c:v>
                </c:pt>
                <c:pt idx="13078">
                  <c:v>2.6638908165625725</c:v>
                </c:pt>
                <c:pt idx="13079">
                  <c:v>2.6635060129509713</c:v>
                </c:pt>
                <c:pt idx="13080">
                  <c:v>2.6631213872832364</c:v>
                </c:pt>
                <c:pt idx="13081">
                  <c:v>2.6627369394359688</c:v>
                </c:pt>
                <c:pt idx="13082">
                  <c:v>2.6631213872832364</c:v>
                </c:pt>
                <c:pt idx="13083">
                  <c:v>2.6636594957205646</c:v>
                </c:pt>
                <c:pt idx="13084">
                  <c:v>2.6640444238778342</c:v>
                </c:pt>
                <c:pt idx="13085">
                  <c:v>2.6648923860217542</c:v>
                </c:pt>
                <c:pt idx="13086">
                  <c:v>2.6646609581115484</c:v>
                </c:pt>
                <c:pt idx="13087">
                  <c:v>2.6648923860217542</c:v>
                </c:pt>
                <c:pt idx="13088">
                  <c:v>2.6637372802960222</c:v>
                </c:pt>
                <c:pt idx="13089">
                  <c:v>2.6635060129509713</c:v>
                </c:pt>
                <c:pt idx="13090">
                  <c:v>2.6632747456059205</c:v>
                </c:pt>
                <c:pt idx="13091">
                  <c:v>2.6628901734104042</c:v>
                </c:pt>
                <c:pt idx="13092">
                  <c:v>2.6631213872832364</c:v>
                </c:pt>
                <c:pt idx="13093">
                  <c:v>2.6635839999999997</c:v>
                </c:pt>
                <c:pt idx="13094">
                  <c:v>2.6637372802960222</c:v>
                </c:pt>
                <c:pt idx="13095">
                  <c:v>2.6638908165625725</c:v>
                </c:pt>
                <c:pt idx="13096">
                  <c:v>2.6641981022911363</c:v>
                </c:pt>
                <c:pt idx="13097">
                  <c:v>2.6648148148148145</c:v>
                </c:pt>
                <c:pt idx="13098">
                  <c:v>2.6648148148148145</c:v>
                </c:pt>
                <c:pt idx="13099">
                  <c:v>2.6648148148148145</c:v>
                </c:pt>
                <c:pt idx="13100">
                  <c:v>2.6646609581115484</c:v>
                </c:pt>
                <c:pt idx="13101">
                  <c:v>2.6645071726052754</c:v>
                </c:pt>
                <c:pt idx="13102">
                  <c:v>2.6636594957205646</c:v>
                </c:pt>
                <c:pt idx="13103">
                  <c:v>2.6641221374045805</c:v>
                </c:pt>
                <c:pt idx="13104">
                  <c:v>2.6638908165625725</c:v>
                </c:pt>
                <c:pt idx="13105">
                  <c:v>2.6634281748785567</c:v>
                </c:pt>
                <c:pt idx="13106">
                  <c:v>2.6636594957205646</c:v>
                </c:pt>
                <c:pt idx="13107">
                  <c:v>2.6635060129509713</c:v>
                </c:pt>
                <c:pt idx="13108">
                  <c:v>2.663968547641073</c:v>
                </c:pt>
                <c:pt idx="13109">
                  <c:v>2.663968547641073</c:v>
                </c:pt>
                <c:pt idx="13110">
                  <c:v>2.6638908165625725</c:v>
                </c:pt>
                <c:pt idx="13111">
                  <c:v>2.6641221374045805</c:v>
                </c:pt>
                <c:pt idx="13112">
                  <c:v>2.6652012956964368</c:v>
                </c:pt>
                <c:pt idx="13113">
                  <c:v>2.6653552418421662</c:v>
                </c:pt>
                <c:pt idx="13114">
                  <c:v>2.6645071726052754</c:v>
                </c:pt>
                <c:pt idx="13115">
                  <c:v>2.6647385469689957</c:v>
                </c:pt>
                <c:pt idx="13116">
                  <c:v>2.6645071726052754</c:v>
                </c:pt>
                <c:pt idx="13117">
                  <c:v>2.6638908165625725</c:v>
                </c:pt>
                <c:pt idx="13118">
                  <c:v>2.6636594957205646</c:v>
                </c:pt>
                <c:pt idx="13119">
                  <c:v>2.6636594957205646</c:v>
                </c:pt>
                <c:pt idx="13120">
                  <c:v>2.662658959537572</c:v>
                </c:pt>
                <c:pt idx="13121">
                  <c:v>2.6628901734104042</c:v>
                </c:pt>
                <c:pt idx="13122">
                  <c:v>2.6628122109158188</c:v>
                </c:pt>
                <c:pt idx="13123">
                  <c:v>2.6629655331945408</c:v>
                </c:pt>
                <c:pt idx="13124">
                  <c:v>2.6634281748785567</c:v>
                </c:pt>
                <c:pt idx="13125">
                  <c:v>2.6631970390932223</c:v>
                </c:pt>
                <c:pt idx="13126">
                  <c:v>2.6631970390932223</c:v>
                </c:pt>
                <c:pt idx="13127">
                  <c:v>2.6630434782608692</c:v>
                </c:pt>
                <c:pt idx="13128">
                  <c:v>2.6628122109158188</c:v>
                </c:pt>
                <c:pt idx="13129">
                  <c:v>2.662658959537572</c:v>
                </c:pt>
                <c:pt idx="13130">
                  <c:v>2.6628901734104042</c:v>
                </c:pt>
                <c:pt idx="13131">
                  <c:v>2.6631213872832364</c:v>
                </c:pt>
                <c:pt idx="13132">
                  <c:v>2.6627369394359688</c:v>
                </c:pt>
                <c:pt idx="13133">
                  <c:v>2.6623528541714814</c:v>
                </c:pt>
                <c:pt idx="13134">
                  <c:v>2.6627369394359688</c:v>
                </c:pt>
                <c:pt idx="13135">
                  <c:v>2.6625837762884212</c:v>
                </c:pt>
                <c:pt idx="13136">
                  <c:v>2.6628148832909635</c:v>
                </c:pt>
                <c:pt idx="13137">
                  <c:v>2.6634304207119741</c:v>
                </c:pt>
                <c:pt idx="13138">
                  <c:v>2.6629682847896441</c:v>
                </c:pt>
                <c:pt idx="13139">
                  <c:v>2.663199260286639</c:v>
                </c:pt>
                <c:pt idx="13140">
                  <c:v>2.663199260286639</c:v>
                </c:pt>
                <c:pt idx="13141">
                  <c:v>2.663199260286639</c:v>
                </c:pt>
                <c:pt idx="13142">
                  <c:v>2.6634304207119741</c:v>
                </c:pt>
                <c:pt idx="13143">
                  <c:v>2.6634304207119741</c:v>
                </c:pt>
                <c:pt idx="13144">
                  <c:v>2.6634304207119741</c:v>
                </c:pt>
                <c:pt idx="13145">
                  <c:v>2.663199260286639</c:v>
                </c:pt>
                <c:pt idx="13146">
                  <c:v>2.6636615811373097</c:v>
                </c:pt>
                <c:pt idx="13147">
                  <c:v>2.6630459902935057</c:v>
                </c:pt>
                <c:pt idx="13148">
                  <c:v>2.6631213872832364</c:v>
                </c:pt>
                <c:pt idx="13149">
                  <c:v>2.6638908165625725</c:v>
                </c:pt>
                <c:pt idx="13150">
                  <c:v>2.6638908165625725</c:v>
                </c:pt>
                <c:pt idx="13151">
                  <c:v>2.6642757982415546</c:v>
                </c:pt>
                <c:pt idx="13152">
                  <c:v>2.6645071726052754</c:v>
                </c:pt>
                <c:pt idx="13153">
                  <c:v>2.6647385469689957</c:v>
                </c:pt>
                <c:pt idx="13154">
                  <c:v>2.6641221374045805</c:v>
                </c:pt>
                <c:pt idx="13155">
                  <c:v>2.6642757982415546</c:v>
                </c:pt>
                <c:pt idx="13156">
                  <c:v>2.6636594957205646</c:v>
                </c:pt>
                <c:pt idx="13157">
                  <c:v>2.6638908165625725</c:v>
                </c:pt>
                <c:pt idx="13158">
                  <c:v>2.6635060129509713</c:v>
                </c:pt>
                <c:pt idx="13159">
                  <c:v>2.6635839999999997</c:v>
                </c:pt>
                <c:pt idx="13160">
                  <c:v>2.663199260286639</c:v>
                </c:pt>
                <c:pt idx="13161">
                  <c:v>2.6633526011560691</c:v>
                </c:pt>
                <c:pt idx="13162">
                  <c:v>2.6632747456059205</c:v>
                </c:pt>
                <c:pt idx="13163">
                  <c:v>2.6631213872832364</c:v>
                </c:pt>
                <c:pt idx="13164">
                  <c:v>2.6629682847896441</c:v>
                </c:pt>
                <c:pt idx="13165">
                  <c:v>2.6635839999999997</c:v>
                </c:pt>
                <c:pt idx="13166">
                  <c:v>2.6635839999999997</c:v>
                </c:pt>
                <c:pt idx="13167">
                  <c:v>2.6633526011560691</c:v>
                </c:pt>
                <c:pt idx="13168">
                  <c:v>2.663199260286639</c:v>
                </c:pt>
                <c:pt idx="13169">
                  <c:v>2.6628148832909635</c:v>
                </c:pt>
                <c:pt idx="13170">
                  <c:v>2.6634304207119741</c:v>
                </c:pt>
                <c:pt idx="13171">
                  <c:v>2.6636615811373097</c:v>
                </c:pt>
                <c:pt idx="13172">
                  <c:v>2.6634304207119741</c:v>
                </c:pt>
                <c:pt idx="13173">
                  <c:v>2.6635839999999997</c:v>
                </c:pt>
                <c:pt idx="13174">
                  <c:v>2.6635839999999997</c:v>
                </c:pt>
                <c:pt idx="13175">
                  <c:v>2.6633526011560691</c:v>
                </c:pt>
                <c:pt idx="13176">
                  <c:v>2.6638150289017339</c:v>
                </c:pt>
                <c:pt idx="13177">
                  <c:v>2.6646623496762256</c:v>
                </c:pt>
                <c:pt idx="13178">
                  <c:v>2.6642774566473988</c:v>
                </c:pt>
                <c:pt idx="13179">
                  <c:v>2.6644310823311748</c:v>
                </c:pt>
                <c:pt idx="13180">
                  <c:v>2.6644310823311748</c:v>
                </c:pt>
                <c:pt idx="13181">
                  <c:v>2.6640462427745661</c:v>
                </c:pt>
                <c:pt idx="13182">
                  <c:v>2.663968547641073</c:v>
                </c:pt>
                <c:pt idx="13183">
                  <c:v>2.664353458246588</c:v>
                </c:pt>
                <c:pt idx="13184">
                  <c:v>2.6642000000000001</c:v>
                </c:pt>
                <c:pt idx="13185">
                  <c:v>2.6635839999999997</c:v>
                </c:pt>
                <c:pt idx="13186">
                  <c:v>2.6637372802960222</c:v>
                </c:pt>
                <c:pt idx="13187">
                  <c:v>2.663199260286639</c:v>
                </c:pt>
                <c:pt idx="13188">
                  <c:v>2.6630459902935057</c:v>
                </c:pt>
                <c:pt idx="13189">
                  <c:v>2.6626617375231052</c:v>
                </c:pt>
                <c:pt idx="13190">
                  <c:v>2.6629682847896441</c:v>
                </c:pt>
                <c:pt idx="13191">
                  <c:v>2.6633526011560691</c:v>
                </c:pt>
                <c:pt idx="13192">
                  <c:v>2.663199260286639</c:v>
                </c:pt>
                <c:pt idx="13193">
                  <c:v>2.6634304207119741</c:v>
                </c:pt>
                <c:pt idx="13194">
                  <c:v>2.6642774566473988</c:v>
                </c:pt>
                <c:pt idx="13195">
                  <c:v>2.6644310823311748</c:v>
                </c:pt>
                <c:pt idx="13196">
                  <c:v>2.6642000000000001</c:v>
                </c:pt>
                <c:pt idx="13197">
                  <c:v>2.6645847790885964</c:v>
                </c:pt>
                <c:pt idx="13198">
                  <c:v>2.664353458246588</c:v>
                </c:pt>
                <c:pt idx="13199">
                  <c:v>2.6642000000000001</c:v>
                </c:pt>
                <c:pt idx="13200">
                  <c:v>2.663968547641073</c:v>
                </c:pt>
                <c:pt idx="13201">
                  <c:v>2.6633526011560691</c:v>
                </c:pt>
                <c:pt idx="13202">
                  <c:v>2.663199260286639</c:v>
                </c:pt>
                <c:pt idx="13203">
                  <c:v>2.6625837762884212</c:v>
                </c:pt>
                <c:pt idx="13204">
                  <c:v>2.663199260286639</c:v>
                </c:pt>
                <c:pt idx="13205">
                  <c:v>2.6635839999999997</c:v>
                </c:pt>
                <c:pt idx="13206">
                  <c:v>2.6642000000000001</c:v>
                </c:pt>
                <c:pt idx="13207">
                  <c:v>2.664969921332716</c:v>
                </c:pt>
                <c:pt idx="13208">
                  <c:v>2.6652777777777774</c:v>
                </c:pt>
                <c:pt idx="13209">
                  <c:v>2.6650464814814812</c:v>
                </c:pt>
                <c:pt idx="13210">
                  <c:v>2.6646609581115484</c:v>
                </c:pt>
                <c:pt idx="13211">
                  <c:v>2.6642757982415546</c:v>
                </c:pt>
                <c:pt idx="13212">
                  <c:v>2.663968547641073</c:v>
                </c:pt>
                <c:pt idx="13213">
                  <c:v>2.6635839999999997</c:v>
                </c:pt>
                <c:pt idx="13214">
                  <c:v>2.6633526011560691</c:v>
                </c:pt>
                <c:pt idx="13215">
                  <c:v>2.6635839999999997</c:v>
                </c:pt>
                <c:pt idx="13216">
                  <c:v>2.663199260286639</c:v>
                </c:pt>
                <c:pt idx="13217">
                  <c:v>2.6635839999999997</c:v>
                </c:pt>
                <c:pt idx="13218">
                  <c:v>2.6633526011560691</c:v>
                </c:pt>
                <c:pt idx="13219">
                  <c:v>2.663968547641073</c:v>
                </c:pt>
                <c:pt idx="13220">
                  <c:v>2.6637372802960222</c:v>
                </c:pt>
                <c:pt idx="13221">
                  <c:v>2.6645071726052754</c:v>
                </c:pt>
                <c:pt idx="13222">
                  <c:v>2.6648923860217542</c:v>
                </c:pt>
                <c:pt idx="13223">
                  <c:v>2.6645847790885964</c:v>
                </c:pt>
                <c:pt idx="13224">
                  <c:v>2.6644310823311748</c:v>
                </c:pt>
                <c:pt idx="13225">
                  <c:v>2.6637372802960222</c:v>
                </c:pt>
                <c:pt idx="13226">
                  <c:v>2.6632747456059205</c:v>
                </c:pt>
                <c:pt idx="13227">
                  <c:v>2.6631213872832364</c:v>
                </c:pt>
                <c:pt idx="13228">
                  <c:v>2.6633526011560691</c:v>
                </c:pt>
                <c:pt idx="13229">
                  <c:v>2.6641221374045805</c:v>
                </c:pt>
                <c:pt idx="13230">
                  <c:v>2.6638908165625725</c:v>
                </c:pt>
                <c:pt idx="13231">
                  <c:v>2.6648923860217542</c:v>
                </c:pt>
                <c:pt idx="13232">
                  <c:v>2.6648923860217542</c:v>
                </c:pt>
                <c:pt idx="13233">
                  <c:v>2.6642757982415546</c:v>
                </c:pt>
                <c:pt idx="13234">
                  <c:v>2.6647385469689957</c:v>
                </c:pt>
                <c:pt idx="13235">
                  <c:v>2.663968547641073</c:v>
                </c:pt>
                <c:pt idx="13236">
                  <c:v>2.6637372802960222</c:v>
                </c:pt>
                <c:pt idx="13237">
                  <c:v>2.6635839999999997</c:v>
                </c:pt>
                <c:pt idx="13238">
                  <c:v>2.6635839999999997</c:v>
                </c:pt>
                <c:pt idx="13239">
                  <c:v>2.6633526011560691</c:v>
                </c:pt>
                <c:pt idx="13240">
                  <c:v>2.6631213872832364</c:v>
                </c:pt>
                <c:pt idx="13241">
                  <c:v>2.6629682847896441</c:v>
                </c:pt>
                <c:pt idx="13242">
                  <c:v>2.6635839999999997</c:v>
                </c:pt>
                <c:pt idx="13243">
                  <c:v>2.6633526011560691</c:v>
                </c:pt>
                <c:pt idx="13244">
                  <c:v>2.6631213872832364</c:v>
                </c:pt>
                <c:pt idx="13245">
                  <c:v>2.6635060129509713</c:v>
                </c:pt>
                <c:pt idx="13246">
                  <c:v>2.663968547641073</c:v>
                </c:pt>
                <c:pt idx="13247">
                  <c:v>2.6642000000000001</c:v>
                </c:pt>
                <c:pt idx="13248">
                  <c:v>2.663968547641073</c:v>
                </c:pt>
                <c:pt idx="13249">
                  <c:v>2.6641221374045805</c:v>
                </c:pt>
                <c:pt idx="13250">
                  <c:v>2.6635060129509713</c:v>
                </c:pt>
                <c:pt idx="13251">
                  <c:v>2.6635060129509713</c:v>
                </c:pt>
                <c:pt idx="13252">
                  <c:v>2.6630434782608692</c:v>
                </c:pt>
                <c:pt idx="13253">
                  <c:v>2.6636594957205646</c:v>
                </c:pt>
                <c:pt idx="13254">
                  <c:v>2.663968547641073</c:v>
                </c:pt>
                <c:pt idx="13255">
                  <c:v>2.6635060129509713</c:v>
                </c:pt>
                <c:pt idx="13256">
                  <c:v>2.6638908165625725</c:v>
                </c:pt>
                <c:pt idx="13257">
                  <c:v>2.6631213872832364</c:v>
                </c:pt>
                <c:pt idx="13258">
                  <c:v>2.6628148832909635</c:v>
                </c:pt>
                <c:pt idx="13259">
                  <c:v>2.6629682847896441</c:v>
                </c:pt>
                <c:pt idx="13260">
                  <c:v>2.6627369394359688</c:v>
                </c:pt>
                <c:pt idx="13261">
                  <c:v>2.663199260286639</c:v>
                </c:pt>
                <c:pt idx="13262">
                  <c:v>2.6635839999999997</c:v>
                </c:pt>
                <c:pt idx="13263">
                  <c:v>2.6629682847896441</c:v>
                </c:pt>
                <c:pt idx="13264">
                  <c:v>2.6634304207119741</c:v>
                </c:pt>
                <c:pt idx="13265">
                  <c:v>2.6634304207119741</c:v>
                </c:pt>
                <c:pt idx="13266">
                  <c:v>2.663199260286639</c:v>
                </c:pt>
                <c:pt idx="13267">
                  <c:v>2.6625837762884212</c:v>
                </c:pt>
                <c:pt idx="13268">
                  <c:v>2.6628148832909635</c:v>
                </c:pt>
                <c:pt idx="13269">
                  <c:v>2.6634304207119741</c:v>
                </c:pt>
                <c:pt idx="13270">
                  <c:v>2.6629682847896441</c:v>
                </c:pt>
                <c:pt idx="13271">
                  <c:v>2.6633526011560691</c:v>
                </c:pt>
                <c:pt idx="13272">
                  <c:v>2.6635839999999997</c:v>
                </c:pt>
                <c:pt idx="13273">
                  <c:v>2.663968547641073</c:v>
                </c:pt>
                <c:pt idx="13274">
                  <c:v>2.663968547641073</c:v>
                </c:pt>
                <c:pt idx="13275">
                  <c:v>2.6642000000000001</c:v>
                </c:pt>
                <c:pt idx="13276">
                  <c:v>2.6644310823311748</c:v>
                </c:pt>
                <c:pt idx="13277">
                  <c:v>2.6642000000000001</c:v>
                </c:pt>
                <c:pt idx="13278">
                  <c:v>2.664353458246588</c:v>
                </c:pt>
                <c:pt idx="13279">
                  <c:v>2.6645847790885964</c:v>
                </c:pt>
                <c:pt idx="13280">
                  <c:v>2.664969921332716</c:v>
                </c:pt>
                <c:pt idx="13281">
                  <c:v>2.6652777777777774</c:v>
                </c:pt>
                <c:pt idx="13282">
                  <c:v>2.6646609581115484</c:v>
                </c:pt>
                <c:pt idx="13283">
                  <c:v>2.6637372802960222</c:v>
                </c:pt>
                <c:pt idx="13284">
                  <c:v>2.664353458246588</c:v>
                </c:pt>
                <c:pt idx="13285">
                  <c:v>2.6641221374045805</c:v>
                </c:pt>
                <c:pt idx="13286">
                  <c:v>2.664353458246588</c:v>
                </c:pt>
                <c:pt idx="13287">
                  <c:v>2.663968547641073</c:v>
                </c:pt>
                <c:pt idx="13288">
                  <c:v>2.6640462427745661</c:v>
                </c:pt>
                <c:pt idx="13289">
                  <c:v>2.6633526011560691</c:v>
                </c:pt>
                <c:pt idx="13290">
                  <c:v>2.6635060129509713</c:v>
                </c:pt>
                <c:pt idx="13291">
                  <c:v>2.6633526011560691</c:v>
                </c:pt>
                <c:pt idx="13292">
                  <c:v>2.6637372802960222</c:v>
                </c:pt>
                <c:pt idx="13293">
                  <c:v>2.6634281748785567</c:v>
                </c:pt>
                <c:pt idx="13294">
                  <c:v>2.6638132346136043</c:v>
                </c:pt>
                <c:pt idx="13295">
                  <c:v>2.6641221374045805</c:v>
                </c:pt>
                <c:pt idx="13296">
                  <c:v>2.6637372802960222</c:v>
                </c:pt>
                <c:pt idx="13297">
                  <c:v>2.664353458246588</c:v>
                </c:pt>
                <c:pt idx="13298">
                  <c:v>2.664353458246588</c:v>
                </c:pt>
                <c:pt idx="13299">
                  <c:v>2.6647385469689957</c:v>
                </c:pt>
                <c:pt idx="13300">
                  <c:v>2.6646609581115484</c:v>
                </c:pt>
                <c:pt idx="13301">
                  <c:v>2.6644297153436702</c:v>
                </c:pt>
                <c:pt idx="13302">
                  <c:v>2.6645833333333329</c:v>
                </c:pt>
                <c:pt idx="13303">
                  <c:v>2.6650464814814812</c:v>
                </c:pt>
                <c:pt idx="13304">
                  <c:v>2.6644297153436702</c:v>
                </c:pt>
                <c:pt idx="13305">
                  <c:v>2.6646609581115484</c:v>
                </c:pt>
                <c:pt idx="13306">
                  <c:v>2.6644297153436702</c:v>
                </c:pt>
                <c:pt idx="13307">
                  <c:v>2.6641981022911354</c:v>
                </c:pt>
                <c:pt idx="13308">
                  <c:v>2.6638132346136043</c:v>
                </c:pt>
                <c:pt idx="13309">
                  <c:v>2.6642757982415546</c:v>
                </c:pt>
                <c:pt idx="13310">
                  <c:v>2.6640444238778342</c:v>
                </c:pt>
                <c:pt idx="13311">
                  <c:v>2.6635816751503931</c:v>
                </c:pt>
                <c:pt idx="13312">
                  <c:v>2.6638132346136043</c:v>
                </c:pt>
                <c:pt idx="13313">
                  <c:v>2.6638908165625725</c:v>
                </c:pt>
                <c:pt idx="13314">
                  <c:v>2.6635839999999997</c:v>
                </c:pt>
                <c:pt idx="13315">
                  <c:v>2.6635839999999997</c:v>
                </c:pt>
                <c:pt idx="13316">
                  <c:v>2.6633526011560691</c:v>
                </c:pt>
                <c:pt idx="13317">
                  <c:v>2.6635839999999997</c:v>
                </c:pt>
                <c:pt idx="13318">
                  <c:v>2.6638927415626443</c:v>
                </c:pt>
                <c:pt idx="13319">
                  <c:v>2.6640462427745661</c:v>
                </c:pt>
                <c:pt idx="13320">
                  <c:v>2.6635839999999997</c:v>
                </c:pt>
                <c:pt idx="13321">
                  <c:v>2.6635839999999997</c:v>
                </c:pt>
                <c:pt idx="13322">
                  <c:v>2.6637372802960222</c:v>
                </c:pt>
                <c:pt idx="13323">
                  <c:v>2.664353458246588</c:v>
                </c:pt>
                <c:pt idx="13324">
                  <c:v>2.6641221374045796</c:v>
                </c:pt>
                <c:pt idx="13325">
                  <c:v>2.6635839999999997</c:v>
                </c:pt>
                <c:pt idx="13326">
                  <c:v>2.663968547641073</c:v>
                </c:pt>
                <c:pt idx="13327">
                  <c:v>2.6641221374045805</c:v>
                </c:pt>
                <c:pt idx="13328">
                  <c:v>2.6645071726052754</c:v>
                </c:pt>
                <c:pt idx="13329">
                  <c:v>2.6641221374045805</c:v>
                </c:pt>
                <c:pt idx="13330">
                  <c:v>2.6642000000000001</c:v>
                </c:pt>
                <c:pt idx="13331">
                  <c:v>2.6642000000000001</c:v>
                </c:pt>
                <c:pt idx="13332">
                  <c:v>2.6637372802960222</c:v>
                </c:pt>
                <c:pt idx="13333">
                  <c:v>2.6633526011560691</c:v>
                </c:pt>
                <c:pt idx="13334">
                  <c:v>2.6628901734104042</c:v>
                </c:pt>
                <c:pt idx="13335">
                  <c:v>2.6628901734104042</c:v>
                </c:pt>
                <c:pt idx="13336">
                  <c:v>2.662658959537572</c:v>
                </c:pt>
                <c:pt idx="13337">
                  <c:v>2.6628901734104042</c:v>
                </c:pt>
                <c:pt idx="13338">
                  <c:v>2.6635060129509713</c:v>
                </c:pt>
                <c:pt idx="13339">
                  <c:v>2.6634281748785567</c:v>
                </c:pt>
                <c:pt idx="13340">
                  <c:v>2.6635060129509713</c:v>
                </c:pt>
                <c:pt idx="13341">
                  <c:v>2.6631213872832364</c:v>
                </c:pt>
                <c:pt idx="13342">
                  <c:v>2.6637372802960222</c:v>
                </c:pt>
                <c:pt idx="13343">
                  <c:v>2.6635060129509713</c:v>
                </c:pt>
                <c:pt idx="13344">
                  <c:v>2.6636594957205646</c:v>
                </c:pt>
                <c:pt idx="13345">
                  <c:v>2.6636594957205646</c:v>
                </c:pt>
                <c:pt idx="13346">
                  <c:v>2.6635060129509713</c:v>
                </c:pt>
                <c:pt idx="13347">
                  <c:v>2.6635060129509713</c:v>
                </c:pt>
                <c:pt idx="13348">
                  <c:v>2.6637372802960222</c:v>
                </c:pt>
                <c:pt idx="13349">
                  <c:v>2.6635839999999997</c:v>
                </c:pt>
                <c:pt idx="13350">
                  <c:v>2.6634304207119741</c:v>
                </c:pt>
                <c:pt idx="13351">
                  <c:v>2.6630459902935057</c:v>
                </c:pt>
                <c:pt idx="13352">
                  <c:v>2.663199260286639</c:v>
                </c:pt>
                <c:pt idx="13353">
                  <c:v>2.663199260286639</c:v>
                </c:pt>
                <c:pt idx="13354">
                  <c:v>2.6627369394359688</c:v>
                </c:pt>
                <c:pt idx="13355">
                  <c:v>2.6630434782608692</c:v>
                </c:pt>
                <c:pt idx="13356">
                  <c:v>2.6632747456059205</c:v>
                </c:pt>
                <c:pt idx="13357">
                  <c:v>2.6631213872832364</c:v>
                </c:pt>
                <c:pt idx="13358">
                  <c:v>2.6630434782608692</c:v>
                </c:pt>
                <c:pt idx="13359">
                  <c:v>2.6630434782608692</c:v>
                </c:pt>
                <c:pt idx="13360">
                  <c:v>2.6635060129509713</c:v>
                </c:pt>
                <c:pt idx="13361">
                  <c:v>2.6635060129509713</c:v>
                </c:pt>
                <c:pt idx="13362">
                  <c:v>2.6637372802960222</c:v>
                </c:pt>
                <c:pt idx="13363">
                  <c:v>2.6638908165625725</c:v>
                </c:pt>
                <c:pt idx="13364">
                  <c:v>2.6641981022911363</c:v>
                </c:pt>
                <c:pt idx="13365">
                  <c:v>2.6643518518518516</c:v>
                </c:pt>
                <c:pt idx="13366">
                  <c:v>2.6645833333333329</c:v>
                </c:pt>
                <c:pt idx="13367">
                  <c:v>2.6650464814814812</c:v>
                </c:pt>
                <c:pt idx="13368">
                  <c:v>2.6648148148148145</c:v>
                </c:pt>
                <c:pt idx="13369">
                  <c:v>2.6644297153436702</c:v>
                </c:pt>
                <c:pt idx="13370">
                  <c:v>2.6642757982415546</c:v>
                </c:pt>
                <c:pt idx="13371">
                  <c:v>2.6642757982415546</c:v>
                </c:pt>
                <c:pt idx="13372">
                  <c:v>2.6641981022911363</c:v>
                </c:pt>
                <c:pt idx="13373">
                  <c:v>2.6648148148148145</c:v>
                </c:pt>
                <c:pt idx="13374">
                  <c:v>2.6639666743809305</c:v>
                </c:pt>
                <c:pt idx="13375">
                  <c:v>2.6641981022911363</c:v>
                </c:pt>
                <c:pt idx="13376">
                  <c:v>2.6639666743809305</c:v>
                </c:pt>
                <c:pt idx="13377">
                  <c:v>2.6645056726094003</c:v>
                </c:pt>
                <c:pt idx="13378">
                  <c:v>2.6643518518518516</c:v>
                </c:pt>
                <c:pt idx="13379">
                  <c:v>2.6635816751503931</c:v>
                </c:pt>
                <c:pt idx="13380">
                  <c:v>2.6635816751503931</c:v>
                </c:pt>
                <c:pt idx="13381">
                  <c:v>2.6636594957205646</c:v>
                </c:pt>
                <c:pt idx="13382">
                  <c:v>2.6636594957205646</c:v>
                </c:pt>
                <c:pt idx="13383">
                  <c:v>2.6634281748785567</c:v>
                </c:pt>
                <c:pt idx="13384">
                  <c:v>2.6631970390932223</c:v>
                </c:pt>
                <c:pt idx="13385">
                  <c:v>2.6633503007866728</c:v>
                </c:pt>
                <c:pt idx="13386">
                  <c:v>2.6637352464707247</c:v>
                </c:pt>
                <c:pt idx="13387">
                  <c:v>2.6635038185605184</c:v>
                </c:pt>
                <c:pt idx="13388">
                  <c:v>2.6638888888888883</c:v>
                </c:pt>
                <c:pt idx="13389">
                  <c:v>2.6635038185605184</c:v>
                </c:pt>
                <c:pt idx="13390">
                  <c:v>2.6635038185605184</c:v>
                </c:pt>
                <c:pt idx="13391">
                  <c:v>2.6637352464707247</c:v>
                </c:pt>
                <c:pt idx="13392">
                  <c:v>2.66412037037037</c:v>
                </c:pt>
                <c:pt idx="13393">
                  <c:v>2.664274137531836</c:v>
                </c:pt>
                <c:pt idx="13394">
                  <c:v>2.6646593793422881</c:v>
                </c:pt>
                <c:pt idx="13395">
                  <c:v>2.6650451702571227</c:v>
                </c:pt>
                <c:pt idx="13396">
                  <c:v>2.6646593793422881</c:v>
                </c:pt>
                <c:pt idx="13397">
                  <c:v>2.6645056726094003</c:v>
                </c:pt>
                <c:pt idx="13398">
                  <c:v>2.6638888888888883</c:v>
                </c:pt>
                <c:pt idx="13399">
                  <c:v>2.6652766272874682</c:v>
                </c:pt>
                <c:pt idx="13400">
                  <c:v>2.6651227420101899</c:v>
                </c:pt>
                <c:pt idx="13401">
                  <c:v>2.6645056726094003</c:v>
                </c:pt>
                <c:pt idx="13402">
                  <c:v>2.66412037037037</c:v>
                </c:pt>
                <c:pt idx="13403">
                  <c:v>2.6644297153436702</c:v>
                </c:pt>
                <c:pt idx="13404">
                  <c:v>2.6635060129509713</c:v>
                </c:pt>
                <c:pt idx="13405">
                  <c:v>2.6641221374045805</c:v>
                </c:pt>
                <c:pt idx="13406">
                  <c:v>2.6636594957205646</c:v>
                </c:pt>
                <c:pt idx="13407">
                  <c:v>2.6632747456059205</c:v>
                </c:pt>
                <c:pt idx="13408">
                  <c:v>2.6632747456059205</c:v>
                </c:pt>
                <c:pt idx="13409">
                  <c:v>2.6634281748785567</c:v>
                </c:pt>
                <c:pt idx="13410">
                  <c:v>2.6635816751503931</c:v>
                </c:pt>
                <c:pt idx="13411">
                  <c:v>2.6631189264229524</c:v>
                </c:pt>
                <c:pt idx="13412">
                  <c:v>2.6631189264229524</c:v>
                </c:pt>
                <c:pt idx="13413">
                  <c:v>2.6637352464707247</c:v>
                </c:pt>
                <c:pt idx="13414">
                  <c:v>2.6637352464707247</c:v>
                </c:pt>
                <c:pt idx="13415">
                  <c:v>2.6647372076869642</c:v>
                </c:pt>
                <c:pt idx="13416">
                  <c:v>2.6645056726094003</c:v>
                </c:pt>
                <c:pt idx="13417">
                  <c:v>2.6645833333333329</c:v>
                </c:pt>
                <c:pt idx="13418">
                  <c:v>2.6648148148148145</c:v>
                </c:pt>
                <c:pt idx="13419">
                  <c:v>2.66412037037037</c:v>
                </c:pt>
                <c:pt idx="13420">
                  <c:v>2.6648911533117183</c:v>
                </c:pt>
                <c:pt idx="13421">
                  <c:v>2.6646593793422877</c:v>
                </c:pt>
                <c:pt idx="13422">
                  <c:v>2.6655851680185401</c:v>
                </c:pt>
                <c:pt idx="13423">
                  <c:v>2.6651992585727529</c:v>
                </c:pt>
                <c:pt idx="13424">
                  <c:v>2.6646593793422881</c:v>
                </c:pt>
                <c:pt idx="13425">
                  <c:v>2.6653543307086611</c:v>
                </c:pt>
                <c:pt idx="13426">
                  <c:v>2.6643518518518516</c:v>
                </c:pt>
                <c:pt idx="13427">
                  <c:v>2.66412037037037</c:v>
                </c:pt>
                <c:pt idx="13428">
                  <c:v>2.6645056726094003</c:v>
                </c:pt>
                <c:pt idx="13429">
                  <c:v>2.66412037037037</c:v>
                </c:pt>
                <c:pt idx="13430">
                  <c:v>2.6639666743809305</c:v>
                </c:pt>
                <c:pt idx="13431">
                  <c:v>2.6639666743809305</c:v>
                </c:pt>
                <c:pt idx="13432">
                  <c:v>2.6637352464707247</c:v>
                </c:pt>
                <c:pt idx="13433">
                  <c:v>2.6637352464707247</c:v>
                </c:pt>
                <c:pt idx="13434">
                  <c:v>2.6633503007866728</c:v>
                </c:pt>
                <c:pt idx="13435">
                  <c:v>2.6644297153436702</c:v>
                </c:pt>
                <c:pt idx="13436">
                  <c:v>2.6645833333333329</c:v>
                </c:pt>
                <c:pt idx="13437">
                  <c:v>2.66412037037037</c:v>
                </c:pt>
                <c:pt idx="13438">
                  <c:v>2.6647372076869642</c:v>
                </c:pt>
                <c:pt idx="13439">
                  <c:v>2.6652766272874682</c:v>
                </c:pt>
                <c:pt idx="13440">
                  <c:v>2.6648911533117183</c:v>
                </c:pt>
                <c:pt idx="13441">
                  <c:v>2.6640424172262098</c:v>
                </c:pt>
                <c:pt idx="13442">
                  <c:v>2.6644279759147755</c:v>
                </c:pt>
                <c:pt idx="13443">
                  <c:v>2.664274137531836</c:v>
                </c:pt>
                <c:pt idx="13444">
                  <c:v>2.6640424172262098</c:v>
                </c:pt>
                <c:pt idx="13445">
                  <c:v>2.6638110673767073</c:v>
                </c:pt>
                <c:pt idx="13446">
                  <c:v>2.6638888888888883</c:v>
                </c:pt>
                <c:pt idx="13447">
                  <c:v>2.6631189264229524</c:v>
                </c:pt>
                <c:pt idx="13448">
                  <c:v>2.6628122109158188</c:v>
                </c:pt>
                <c:pt idx="13449">
                  <c:v>2.6630434782608692</c:v>
                </c:pt>
                <c:pt idx="13450">
                  <c:v>2.6635816751503931</c:v>
                </c:pt>
                <c:pt idx="13451">
                  <c:v>2.6635816751503931</c:v>
                </c:pt>
                <c:pt idx="13452">
                  <c:v>2.6638132346136043</c:v>
                </c:pt>
                <c:pt idx="13453">
                  <c:v>2.6644297153436702</c:v>
                </c:pt>
                <c:pt idx="13454">
                  <c:v>2.6645833333333329</c:v>
                </c:pt>
                <c:pt idx="13455">
                  <c:v>2.6648923860217542</c:v>
                </c:pt>
                <c:pt idx="13456">
                  <c:v>2.6647385469689957</c:v>
                </c:pt>
                <c:pt idx="13457">
                  <c:v>2.6646609581115484</c:v>
                </c:pt>
                <c:pt idx="13458">
                  <c:v>2.6648148148148145</c:v>
                </c:pt>
                <c:pt idx="13459">
                  <c:v>2.6644297153436702</c:v>
                </c:pt>
                <c:pt idx="13460">
                  <c:v>2.6638132346136043</c:v>
                </c:pt>
                <c:pt idx="13461">
                  <c:v>2.6641981022911354</c:v>
                </c:pt>
                <c:pt idx="13462">
                  <c:v>2.6646609581115484</c:v>
                </c:pt>
                <c:pt idx="13463">
                  <c:v>2.6646609581115484</c:v>
                </c:pt>
                <c:pt idx="13464">
                  <c:v>2.6647385469689957</c:v>
                </c:pt>
                <c:pt idx="13465">
                  <c:v>2.6644297153436702</c:v>
                </c:pt>
                <c:pt idx="13466">
                  <c:v>2.6648148148148145</c:v>
                </c:pt>
                <c:pt idx="13467">
                  <c:v>2.6650464814814812</c:v>
                </c:pt>
                <c:pt idx="13468">
                  <c:v>2.664968742764529</c:v>
                </c:pt>
                <c:pt idx="13469">
                  <c:v>2.664968742764529</c:v>
                </c:pt>
                <c:pt idx="13470">
                  <c:v>2.6648148148148145</c:v>
                </c:pt>
                <c:pt idx="13471">
                  <c:v>2.6652777777777774</c:v>
                </c:pt>
                <c:pt idx="13472">
                  <c:v>2.6644297153436702</c:v>
                </c:pt>
                <c:pt idx="13473">
                  <c:v>2.6641981022911363</c:v>
                </c:pt>
                <c:pt idx="13474">
                  <c:v>2.6639666743809305</c:v>
                </c:pt>
                <c:pt idx="13475">
                  <c:v>2.6640444238778342</c:v>
                </c:pt>
                <c:pt idx="13476">
                  <c:v>2.6634281748785567</c:v>
                </c:pt>
                <c:pt idx="13477">
                  <c:v>2.6635060129509713</c:v>
                </c:pt>
                <c:pt idx="13478">
                  <c:v>2.6635839999999997</c:v>
                </c:pt>
                <c:pt idx="13479">
                  <c:v>2.662658959537572</c:v>
                </c:pt>
                <c:pt idx="13480">
                  <c:v>2.6632747456059205</c:v>
                </c:pt>
                <c:pt idx="13481">
                  <c:v>2.6628901734104042</c:v>
                </c:pt>
                <c:pt idx="13482">
                  <c:v>2.6635060129509713</c:v>
                </c:pt>
                <c:pt idx="13483">
                  <c:v>2.6630434782608692</c:v>
                </c:pt>
                <c:pt idx="13484">
                  <c:v>2.6632747456059205</c:v>
                </c:pt>
                <c:pt idx="13485">
                  <c:v>2.6632747456059205</c:v>
                </c:pt>
                <c:pt idx="13486">
                  <c:v>2.6638132346136043</c:v>
                </c:pt>
                <c:pt idx="13487">
                  <c:v>2.6639666743809305</c:v>
                </c:pt>
                <c:pt idx="13488">
                  <c:v>2.6638132346136043</c:v>
                </c:pt>
                <c:pt idx="13489">
                  <c:v>2.6642757982415546</c:v>
                </c:pt>
                <c:pt idx="13490">
                  <c:v>2.6636594957205646</c:v>
                </c:pt>
                <c:pt idx="13491">
                  <c:v>2.6630434782608692</c:v>
                </c:pt>
                <c:pt idx="13492">
                  <c:v>2.6633526011560691</c:v>
                </c:pt>
                <c:pt idx="13493">
                  <c:v>2.6629682847896441</c:v>
                </c:pt>
                <c:pt idx="13494">
                  <c:v>2.6625057790106332</c:v>
                </c:pt>
                <c:pt idx="13495">
                  <c:v>2.6631213872832364</c:v>
                </c:pt>
                <c:pt idx="13496">
                  <c:v>2.6631213872832364</c:v>
                </c:pt>
                <c:pt idx="13497">
                  <c:v>2.6637372802960222</c:v>
                </c:pt>
                <c:pt idx="13498">
                  <c:v>2.6631213872832364</c:v>
                </c:pt>
                <c:pt idx="13499">
                  <c:v>2.6633526011560691</c:v>
                </c:pt>
                <c:pt idx="13500">
                  <c:v>2.6627369394359688</c:v>
                </c:pt>
                <c:pt idx="13501">
                  <c:v>2.662658959537572</c:v>
                </c:pt>
                <c:pt idx="13502">
                  <c:v>2.6632747456059205</c:v>
                </c:pt>
                <c:pt idx="13503">
                  <c:v>2.6635060129509713</c:v>
                </c:pt>
                <c:pt idx="13504">
                  <c:v>2.6634281748785567</c:v>
                </c:pt>
                <c:pt idx="13505">
                  <c:v>2.6631189264229524</c:v>
                </c:pt>
                <c:pt idx="13506">
                  <c:v>2.6637352464707247</c:v>
                </c:pt>
                <c:pt idx="13507">
                  <c:v>2.6637352464707247</c:v>
                </c:pt>
                <c:pt idx="13508">
                  <c:v>2.6643518518518516</c:v>
                </c:pt>
                <c:pt idx="13509">
                  <c:v>2.6645833333333329</c:v>
                </c:pt>
                <c:pt idx="13510">
                  <c:v>2.6650464814814812</c:v>
                </c:pt>
                <c:pt idx="13511">
                  <c:v>2.6645071726052754</c:v>
                </c:pt>
                <c:pt idx="13512">
                  <c:v>2.6642757982415546</c:v>
                </c:pt>
                <c:pt idx="13513">
                  <c:v>2.6645071726052754</c:v>
                </c:pt>
                <c:pt idx="13514">
                  <c:v>2.6638908165625725</c:v>
                </c:pt>
                <c:pt idx="13515">
                  <c:v>2.6636594957205646</c:v>
                </c:pt>
                <c:pt idx="13516">
                  <c:v>2.6642757982415546</c:v>
                </c:pt>
                <c:pt idx="13517">
                  <c:v>2.6645071726052754</c:v>
                </c:pt>
                <c:pt idx="13518">
                  <c:v>2.6641221374045805</c:v>
                </c:pt>
                <c:pt idx="13519">
                  <c:v>2.664353458246588</c:v>
                </c:pt>
                <c:pt idx="13520">
                  <c:v>2.663968547641073</c:v>
                </c:pt>
                <c:pt idx="13521">
                  <c:v>2.6633526011560691</c:v>
                </c:pt>
                <c:pt idx="13522">
                  <c:v>2.6629682847896441</c:v>
                </c:pt>
                <c:pt idx="13523">
                  <c:v>2.6629682847896441</c:v>
                </c:pt>
                <c:pt idx="13524">
                  <c:v>2.6631213872832364</c:v>
                </c:pt>
                <c:pt idx="13525">
                  <c:v>2.6633526011560691</c:v>
                </c:pt>
                <c:pt idx="13526">
                  <c:v>2.6635839999999997</c:v>
                </c:pt>
                <c:pt idx="13527">
                  <c:v>2.6631213872832364</c:v>
                </c:pt>
                <c:pt idx="13528">
                  <c:v>2.6637372802960222</c:v>
                </c:pt>
                <c:pt idx="13529">
                  <c:v>2.6638908165625725</c:v>
                </c:pt>
                <c:pt idx="13530">
                  <c:v>2.6641221374045805</c:v>
                </c:pt>
                <c:pt idx="13531">
                  <c:v>2.6637372802960222</c:v>
                </c:pt>
                <c:pt idx="13532">
                  <c:v>2.6638150289017339</c:v>
                </c:pt>
                <c:pt idx="13533">
                  <c:v>2.6635839999999997</c:v>
                </c:pt>
                <c:pt idx="13534">
                  <c:v>2.6641221374045805</c:v>
                </c:pt>
                <c:pt idx="13535">
                  <c:v>2.6641221374045805</c:v>
                </c:pt>
                <c:pt idx="13536">
                  <c:v>2.6645071726052754</c:v>
                </c:pt>
                <c:pt idx="13537">
                  <c:v>2.6646609581115484</c:v>
                </c:pt>
                <c:pt idx="13538">
                  <c:v>2.6635816751503931</c:v>
                </c:pt>
                <c:pt idx="13539">
                  <c:v>2.6634281748785562</c:v>
                </c:pt>
                <c:pt idx="13540">
                  <c:v>2.6646609581115484</c:v>
                </c:pt>
                <c:pt idx="13541">
                  <c:v>2.6648923860217542</c:v>
                </c:pt>
                <c:pt idx="13542">
                  <c:v>2.6645071726052754</c:v>
                </c:pt>
                <c:pt idx="13543">
                  <c:v>2.6645071726052754</c:v>
                </c:pt>
                <c:pt idx="13544">
                  <c:v>2.6645071726052754</c:v>
                </c:pt>
                <c:pt idx="13545">
                  <c:v>2.6648923860217542</c:v>
                </c:pt>
                <c:pt idx="13546">
                  <c:v>2.6647385469689957</c:v>
                </c:pt>
                <c:pt idx="13547">
                  <c:v>2.6641221374045796</c:v>
                </c:pt>
                <c:pt idx="13548">
                  <c:v>2.6645071726052754</c:v>
                </c:pt>
                <c:pt idx="13549">
                  <c:v>2.6653552418421662</c:v>
                </c:pt>
                <c:pt idx="13550">
                  <c:v>2.664969921332716</c:v>
                </c:pt>
                <c:pt idx="13551">
                  <c:v>2.664969921332716</c:v>
                </c:pt>
                <c:pt idx="13552">
                  <c:v>2.6647385469689957</c:v>
                </c:pt>
                <c:pt idx="13553">
                  <c:v>2.6648923860217542</c:v>
                </c:pt>
                <c:pt idx="13554">
                  <c:v>2.6642757982415546</c:v>
                </c:pt>
                <c:pt idx="13555">
                  <c:v>2.6645071726052754</c:v>
                </c:pt>
                <c:pt idx="13556">
                  <c:v>2.6645071726052754</c:v>
                </c:pt>
                <c:pt idx="13557">
                  <c:v>2.6632747456059205</c:v>
                </c:pt>
                <c:pt idx="13558">
                  <c:v>2.6631213872832364</c:v>
                </c:pt>
                <c:pt idx="13559">
                  <c:v>2.6636594957205646</c:v>
                </c:pt>
                <c:pt idx="13560">
                  <c:v>2.6632747456059205</c:v>
                </c:pt>
                <c:pt idx="13561">
                  <c:v>2.6630434782608692</c:v>
                </c:pt>
                <c:pt idx="13562">
                  <c:v>2.6630434782608692</c:v>
                </c:pt>
                <c:pt idx="13563">
                  <c:v>2.6631970390932223</c:v>
                </c:pt>
                <c:pt idx="13564">
                  <c:v>2.6631970390932223</c:v>
                </c:pt>
                <c:pt idx="13565">
                  <c:v>2.6634281748785567</c:v>
                </c:pt>
                <c:pt idx="13566">
                  <c:v>2.6638908165625725</c:v>
                </c:pt>
                <c:pt idx="13567">
                  <c:v>2.6634281748785567</c:v>
                </c:pt>
                <c:pt idx="13568">
                  <c:v>2.6636594957205646</c:v>
                </c:pt>
                <c:pt idx="13569">
                  <c:v>2.6636594957205646</c:v>
                </c:pt>
                <c:pt idx="13570">
                  <c:v>2.6635060129509713</c:v>
                </c:pt>
                <c:pt idx="13571">
                  <c:v>2.6635060129509713</c:v>
                </c:pt>
                <c:pt idx="13572">
                  <c:v>2.6638908165625725</c:v>
                </c:pt>
                <c:pt idx="13573">
                  <c:v>2.6634281748785567</c:v>
                </c:pt>
                <c:pt idx="13574">
                  <c:v>2.6634281748785567</c:v>
                </c:pt>
                <c:pt idx="13575">
                  <c:v>2.6634281748785567</c:v>
                </c:pt>
                <c:pt idx="13576">
                  <c:v>2.6635816751503931</c:v>
                </c:pt>
                <c:pt idx="13577">
                  <c:v>2.6636594957205646</c:v>
                </c:pt>
                <c:pt idx="13578">
                  <c:v>2.6640444238778342</c:v>
                </c:pt>
                <c:pt idx="13579">
                  <c:v>2.6640444238778342</c:v>
                </c:pt>
                <c:pt idx="13580">
                  <c:v>2.6634281748785567</c:v>
                </c:pt>
                <c:pt idx="13581">
                  <c:v>2.6638132346136043</c:v>
                </c:pt>
                <c:pt idx="13582">
                  <c:v>2.6634281748785567</c:v>
                </c:pt>
                <c:pt idx="13583">
                  <c:v>2.6631970390932223</c:v>
                </c:pt>
                <c:pt idx="13584">
                  <c:v>2.6635816751503931</c:v>
                </c:pt>
                <c:pt idx="13585">
                  <c:v>2.6637352464707247</c:v>
                </c:pt>
                <c:pt idx="13586">
                  <c:v>2.6635038185605184</c:v>
                </c:pt>
                <c:pt idx="13587">
                  <c:v>2.6629655331945408</c:v>
                </c:pt>
                <c:pt idx="13588">
                  <c:v>2.6634281748785567</c:v>
                </c:pt>
                <c:pt idx="13589">
                  <c:v>2.6631970390932223</c:v>
                </c:pt>
                <c:pt idx="13590">
                  <c:v>2.6634281748785567</c:v>
                </c:pt>
                <c:pt idx="13591">
                  <c:v>2.6635060129509713</c:v>
                </c:pt>
                <c:pt idx="13592">
                  <c:v>2.6640444238778342</c:v>
                </c:pt>
                <c:pt idx="13593">
                  <c:v>2.6646609581115484</c:v>
                </c:pt>
                <c:pt idx="13594">
                  <c:v>2.6646609581115484</c:v>
                </c:pt>
                <c:pt idx="13595">
                  <c:v>2.6646609581115484</c:v>
                </c:pt>
                <c:pt idx="13596">
                  <c:v>2.6646609581115484</c:v>
                </c:pt>
                <c:pt idx="13597">
                  <c:v>2.6650464814814812</c:v>
                </c:pt>
                <c:pt idx="13598">
                  <c:v>2.6646609581115484</c:v>
                </c:pt>
                <c:pt idx="13599">
                  <c:v>2.6638132346136043</c:v>
                </c:pt>
                <c:pt idx="13600">
                  <c:v>2.6640444238778342</c:v>
                </c:pt>
                <c:pt idx="13601">
                  <c:v>2.6636594957205646</c:v>
                </c:pt>
                <c:pt idx="13602">
                  <c:v>2.6638908165625725</c:v>
                </c:pt>
                <c:pt idx="13603">
                  <c:v>2.6635060129509713</c:v>
                </c:pt>
                <c:pt idx="13604">
                  <c:v>2.6630434782608692</c:v>
                </c:pt>
                <c:pt idx="13605">
                  <c:v>2.6634281748785567</c:v>
                </c:pt>
                <c:pt idx="13606">
                  <c:v>2.6634281748785567</c:v>
                </c:pt>
                <c:pt idx="13607">
                  <c:v>2.6634281748785567</c:v>
                </c:pt>
                <c:pt idx="13608">
                  <c:v>2.6635816751503931</c:v>
                </c:pt>
                <c:pt idx="13609">
                  <c:v>2.66412037037037</c:v>
                </c:pt>
                <c:pt idx="13610">
                  <c:v>2.6648911533117183</c:v>
                </c:pt>
                <c:pt idx="13611">
                  <c:v>2.6651227420101899</c:v>
                </c:pt>
                <c:pt idx="13612">
                  <c:v>2.6647372076869642</c:v>
                </c:pt>
                <c:pt idx="13613">
                  <c:v>2.6645833333333329</c:v>
                </c:pt>
                <c:pt idx="13614">
                  <c:v>2.6645833333333329</c:v>
                </c:pt>
                <c:pt idx="13615">
                  <c:v>2.6637352464707247</c:v>
                </c:pt>
                <c:pt idx="13616">
                  <c:v>2.6633503007866728</c:v>
                </c:pt>
                <c:pt idx="13617">
                  <c:v>2.6635816751503931</c:v>
                </c:pt>
                <c:pt idx="13618">
                  <c:v>2.6635816751503931</c:v>
                </c:pt>
                <c:pt idx="13619">
                  <c:v>2.6639666743809305</c:v>
                </c:pt>
                <c:pt idx="13620">
                  <c:v>2.66412037037037</c:v>
                </c:pt>
                <c:pt idx="13621">
                  <c:v>2.664274137531836</c:v>
                </c:pt>
                <c:pt idx="13622">
                  <c:v>2.6644279759147755</c:v>
                </c:pt>
                <c:pt idx="13623">
                  <c:v>2.6644279759147746</c:v>
                </c:pt>
                <c:pt idx="13624">
                  <c:v>2.6641963872163035</c:v>
                </c:pt>
                <c:pt idx="13625">
                  <c:v>2.6650451702571227</c:v>
                </c:pt>
                <c:pt idx="13626">
                  <c:v>2.6653543307086611</c:v>
                </c:pt>
                <c:pt idx="13627">
                  <c:v>2.6647372076869642</c:v>
                </c:pt>
                <c:pt idx="13628">
                  <c:v>2.664274137531836</c:v>
                </c:pt>
                <c:pt idx="13629">
                  <c:v>2.6634257407407405</c:v>
                </c:pt>
                <c:pt idx="13630">
                  <c:v>2.6637352464707247</c:v>
                </c:pt>
                <c:pt idx="13631">
                  <c:v>2.6633503007866728</c:v>
                </c:pt>
                <c:pt idx="13632">
                  <c:v>2.6635038185605184</c:v>
                </c:pt>
                <c:pt idx="13633">
                  <c:v>2.6640424172262098</c:v>
                </c:pt>
                <c:pt idx="13634">
                  <c:v>2.6644279759147755</c:v>
                </c:pt>
                <c:pt idx="13635">
                  <c:v>2.6650451702571227</c:v>
                </c:pt>
                <c:pt idx="13636">
                  <c:v>2.6654309545875812</c:v>
                </c:pt>
                <c:pt idx="13637">
                  <c:v>2.6650451702571227</c:v>
                </c:pt>
                <c:pt idx="13638">
                  <c:v>2.6644279759147755</c:v>
                </c:pt>
                <c:pt idx="13639">
                  <c:v>2.6648911533117183</c:v>
                </c:pt>
                <c:pt idx="13640">
                  <c:v>2.66412037037037</c:v>
                </c:pt>
                <c:pt idx="13641">
                  <c:v>2.664274137531836</c:v>
                </c:pt>
                <c:pt idx="13642">
                  <c:v>2.6646593793422881</c:v>
                </c:pt>
                <c:pt idx="13643">
                  <c:v>2.6644279759147755</c:v>
                </c:pt>
                <c:pt idx="13644">
                  <c:v>2.6640424172262098</c:v>
                </c:pt>
                <c:pt idx="13645">
                  <c:v>2.6643518518518516</c:v>
                </c:pt>
                <c:pt idx="13646">
                  <c:v>2.6639666743809305</c:v>
                </c:pt>
                <c:pt idx="13647">
                  <c:v>2.6643518518518516</c:v>
                </c:pt>
                <c:pt idx="13648">
                  <c:v>2.66412037037037</c:v>
                </c:pt>
                <c:pt idx="13649">
                  <c:v>2.6641981022911363</c:v>
                </c:pt>
                <c:pt idx="13650">
                  <c:v>2.6638132346136043</c:v>
                </c:pt>
                <c:pt idx="13651">
                  <c:v>2.6636594957205646</c:v>
                </c:pt>
                <c:pt idx="13652">
                  <c:v>2.6631970390932223</c:v>
                </c:pt>
                <c:pt idx="13653">
                  <c:v>2.6629655331945408</c:v>
                </c:pt>
                <c:pt idx="13654">
                  <c:v>2.6631970390932223</c:v>
                </c:pt>
                <c:pt idx="13655">
                  <c:v>2.6631970390932223</c:v>
                </c:pt>
                <c:pt idx="13656">
                  <c:v>2.6637352464707247</c:v>
                </c:pt>
                <c:pt idx="13657">
                  <c:v>2.66412037037037</c:v>
                </c:pt>
                <c:pt idx="13658">
                  <c:v>2.664274137531836</c:v>
                </c:pt>
                <c:pt idx="13659">
                  <c:v>2.6648911533117183</c:v>
                </c:pt>
                <c:pt idx="13660">
                  <c:v>2.6645056726094003</c:v>
                </c:pt>
                <c:pt idx="13661">
                  <c:v>2.6647372076869642</c:v>
                </c:pt>
                <c:pt idx="13662">
                  <c:v>2.6647372076869642</c:v>
                </c:pt>
                <c:pt idx="13663">
                  <c:v>2.664274137531836</c:v>
                </c:pt>
                <c:pt idx="13664">
                  <c:v>2.6646593793422881</c:v>
                </c:pt>
                <c:pt idx="13665">
                  <c:v>2.6647372076869642</c:v>
                </c:pt>
                <c:pt idx="13666">
                  <c:v>2.6637352464707247</c:v>
                </c:pt>
                <c:pt idx="13667">
                  <c:v>2.6637352464707247</c:v>
                </c:pt>
                <c:pt idx="13668">
                  <c:v>2.6635038185605184</c:v>
                </c:pt>
                <c:pt idx="13669">
                  <c:v>2.66412037037037</c:v>
                </c:pt>
                <c:pt idx="13670">
                  <c:v>2.66412037037037</c:v>
                </c:pt>
                <c:pt idx="13671">
                  <c:v>2.6645056726094003</c:v>
                </c:pt>
                <c:pt idx="13672">
                  <c:v>2.6638110673767073</c:v>
                </c:pt>
                <c:pt idx="13673">
                  <c:v>2.6638110673767073</c:v>
                </c:pt>
                <c:pt idx="13674">
                  <c:v>2.6648911533117183</c:v>
                </c:pt>
                <c:pt idx="13675">
                  <c:v>2.6644279759147755</c:v>
                </c:pt>
                <c:pt idx="13676">
                  <c:v>2.6646593793422881</c:v>
                </c:pt>
                <c:pt idx="13677">
                  <c:v>2.664274137531836</c:v>
                </c:pt>
                <c:pt idx="13678">
                  <c:v>2.66412037037037</c:v>
                </c:pt>
                <c:pt idx="13679">
                  <c:v>2.6635038185605184</c:v>
                </c:pt>
                <c:pt idx="13680">
                  <c:v>2.6635816751503931</c:v>
                </c:pt>
                <c:pt idx="13681">
                  <c:v>2.6630434782608692</c:v>
                </c:pt>
                <c:pt idx="13682">
                  <c:v>2.6631970390932223</c:v>
                </c:pt>
                <c:pt idx="13683">
                  <c:v>2.6637352464707247</c:v>
                </c:pt>
                <c:pt idx="13684">
                  <c:v>2.6637352464707247</c:v>
                </c:pt>
                <c:pt idx="13685">
                  <c:v>2.6637352464707247</c:v>
                </c:pt>
                <c:pt idx="13686">
                  <c:v>2.6638110673767073</c:v>
                </c:pt>
                <c:pt idx="13687">
                  <c:v>2.6641963872163039</c:v>
                </c:pt>
                <c:pt idx="13688">
                  <c:v>2.6638110673767073</c:v>
                </c:pt>
                <c:pt idx="13689">
                  <c:v>2.664274137531836</c:v>
                </c:pt>
                <c:pt idx="13690">
                  <c:v>2.6638888888888883</c:v>
                </c:pt>
                <c:pt idx="13691">
                  <c:v>2.6638888888888883</c:v>
                </c:pt>
                <c:pt idx="13692">
                  <c:v>2.664274137531836</c:v>
                </c:pt>
                <c:pt idx="13693">
                  <c:v>2.664274137531836</c:v>
                </c:pt>
                <c:pt idx="13694">
                  <c:v>2.664274137531836</c:v>
                </c:pt>
                <c:pt idx="13695">
                  <c:v>2.664274137531836</c:v>
                </c:pt>
                <c:pt idx="13696">
                  <c:v>2.6643518518518516</c:v>
                </c:pt>
                <c:pt idx="13697">
                  <c:v>2.6639666743809296</c:v>
                </c:pt>
                <c:pt idx="13698">
                  <c:v>2.664968742764529</c:v>
                </c:pt>
                <c:pt idx="13699">
                  <c:v>2.6647372076869642</c:v>
                </c:pt>
                <c:pt idx="13700">
                  <c:v>2.6645833333333329</c:v>
                </c:pt>
                <c:pt idx="13701">
                  <c:v>2.664968742764529</c:v>
                </c:pt>
                <c:pt idx="13702">
                  <c:v>2.6643518518518516</c:v>
                </c:pt>
                <c:pt idx="13703">
                  <c:v>2.6646609581115479</c:v>
                </c:pt>
                <c:pt idx="13704">
                  <c:v>2.6646609581115484</c:v>
                </c:pt>
                <c:pt idx="13705">
                  <c:v>2.6641981022911363</c:v>
                </c:pt>
                <c:pt idx="13706">
                  <c:v>2.6640444238778342</c:v>
                </c:pt>
                <c:pt idx="13707">
                  <c:v>2.6636594957205646</c:v>
                </c:pt>
                <c:pt idx="13708">
                  <c:v>2.6634281748785567</c:v>
                </c:pt>
                <c:pt idx="13709">
                  <c:v>2.6629655331945408</c:v>
                </c:pt>
                <c:pt idx="13710">
                  <c:v>2.6631189264229524</c:v>
                </c:pt>
                <c:pt idx="13711">
                  <c:v>2.6631189264229524</c:v>
                </c:pt>
                <c:pt idx="13712">
                  <c:v>2.6631970390932223</c:v>
                </c:pt>
                <c:pt idx="13713">
                  <c:v>2.6633503007866728</c:v>
                </c:pt>
                <c:pt idx="13714">
                  <c:v>2.6635038185605184</c:v>
                </c:pt>
                <c:pt idx="13715">
                  <c:v>2.6631189264229524</c:v>
                </c:pt>
                <c:pt idx="13716">
                  <c:v>2.6633503007866728</c:v>
                </c:pt>
                <c:pt idx="13717">
                  <c:v>2.6627342123525333</c:v>
                </c:pt>
                <c:pt idx="13718">
                  <c:v>2.6631970390932223</c:v>
                </c:pt>
                <c:pt idx="13719">
                  <c:v>2.6636594957205646</c:v>
                </c:pt>
                <c:pt idx="13720">
                  <c:v>2.6631970390932223</c:v>
                </c:pt>
                <c:pt idx="13721">
                  <c:v>2.6634281748785567</c:v>
                </c:pt>
                <c:pt idx="13722">
                  <c:v>2.6634281748785567</c:v>
                </c:pt>
                <c:pt idx="13723">
                  <c:v>2.6636594957205646</c:v>
                </c:pt>
                <c:pt idx="13724">
                  <c:v>2.6635816751503931</c:v>
                </c:pt>
                <c:pt idx="13725">
                  <c:v>2.6635816751503931</c:v>
                </c:pt>
                <c:pt idx="13726">
                  <c:v>2.6637352464707247</c:v>
                </c:pt>
                <c:pt idx="13727">
                  <c:v>2.6637352464707247</c:v>
                </c:pt>
                <c:pt idx="13728">
                  <c:v>2.6639666743809305</c:v>
                </c:pt>
                <c:pt idx="13729">
                  <c:v>2.6640444238778342</c:v>
                </c:pt>
                <c:pt idx="13730">
                  <c:v>2.6640444238778342</c:v>
                </c:pt>
                <c:pt idx="13731">
                  <c:v>2.6636594957205646</c:v>
                </c:pt>
                <c:pt idx="13732">
                  <c:v>2.6635060129509713</c:v>
                </c:pt>
                <c:pt idx="13733">
                  <c:v>2.6628901734104042</c:v>
                </c:pt>
                <c:pt idx="13734">
                  <c:v>2.6628901734104042</c:v>
                </c:pt>
                <c:pt idx="13735">
                  <c:v>2.662658959537572</c:v>
                </c:pt>
                <c:pt idx="13736">
                  <c:v>2.6637372802960222</c:v>
                </c:pt>
                <c:pt idx="13737">
                  <c:v>2.663968547641073</c:v>
                </c:pt>
                <c:pt idx="13738">
                  <c:v>2.6644297153436702</c:v>
                </c:pt>
                <c:pt idx="13739">
                  <c:v>2.6648148148148145</c:v>
                </c:pt>
                <c:pt idx="13740">
                  <c:v>2.6645833333333329</c:v>
                </c:pt>
                <c:pt idx="13741">
                  <c:v>2.6648148148148145</c:v>
                </c:pt>
                <c:pt idx="13742">
                  <c:v>2.6640444238778342</c:v>
                </c:pt>
                <c:pt idx="13743">
                  <c:v>2.6636594957205646</c:v>
                </c:pt>
                <c:pt idx="13744">
                  <c:v>2.6634281748785567</c:v>
                </c:pt>
                <c:pt idx="13745">
                  <c:v>2.6633503007866728</c:v>
                </c:pt>
                <c:pt idx="13746">
                  <c:v>2.6629655331945408</c:v>
                </c:pt>
                <c:pt idx="13747">
                  <c:v>2.6632747456059205</c:v>
                </c:pt>
                <c:pt idx="13748">
                  <c:v>2.6630434782608692</c:v>
                </c:pt>
                <c:pt idx="13749">
                  <c:v>2.6634281748785567</c:v>
                </c:pt>
                <c:pt idx="13750">
                  <c:v>2.6644297153436702</c:v>
                </c:pt>
                <c:pt idx="13751">
                  <c:v>2.6644297153436702</c:v>
                </c:pt>
                <c:pt idx="13752">
                  <c:v>2.6645833333333329</c:v>
                </c:pt>
                <c:pt idx="13753">
                  <c:v>2.6648911533117183</c:v>
                </c:pt>
                <c:pt idx="13754">
                  <c:v>2.6653543307086611</c:v>
                </c:pt>
                <c:pt idx="13755">
                  <c:v>2.6652002778420929</c:v>
                </c:pt>
                <c:pt idx="13756">
                  <c:v>2.6650464814814812</c:v>
                </c:pt>
                <c:pt idx="13757">
                  <c:v>2.6645071726052754</c:v>
                </c:pt>
                <c:pt idx="13758">
                  <c:v>2.6637372802960222</c:v>
                </c:pt>
                <c:pt idx="13759">
                  <c:v>2.6638908165625725</c:v>
                </c:pt>
                <c:pt idx="13760">
                  <c:v>2.6635839999999997</c:v>
                </c:pt>
                <c:pt idx="13761">
                  <c:v>2.6633526011560691</c:v>
                </c:pt>
                <c:pt idx="13762">
                  <c:v>2.6634281748785567</c:v>
                </c:pt>
                <c:pt idx="13763">
                  <c:v>2.6642757982415546</c:v>
                </c:pt>
                <c:pt idx="13764">
                  <c:v>2.6644297153436702</c:v>
                </c:pt>
                <c:pt idx="13765">
                  <c:v>2.6648148148148145</c:v>
                </c:pt>
                <c:pt idx="13766">
                  <c:v>2.6642757982415546</c:v>
                </c:pt>
                <c:pt idx="13767">
                  <c:v>2.6636594957205646</c:v>
                </c:pt>
                <c:pt idx="13768">
                  <c:v>2.6634281748785567</c:v>
                </c:pt>
                <c:pt idx="13769">
                  <c:v>2.6631970390932223</c:v>
                </c:pt>
                <c:pt idx="13770">
                  <c:v>2.6628875520592317</c:v>
                </c:pt>
                <c:pt idx="13771">
                  <c:v>2.6635038185605184</c:v>
                </c:pt>
                <c:pt idx="13772">
                  <c:v>2.6635038185605175</c:v>
                </c:pt>
                <c:pt idx="13773">
                  <c:v>2.6639666743809296</c:v>
                </c:pt>
                <c:pt idx="13774">
                  <c:v>2.6643518518518516</c:v>
                </c:pt>
                <c:pt idx="13775">
                  <c:v>2.6647372076869642</c:v>
                </c:pt>
                <c:pt idx="13776">
                  <c:v>2.6645056726094003</c:v>
                </c:pt>
                <c:pt idx="13777">
                  <c:v>2.6638888888888883</c:v>
                </c:pt>
                <c:pt idx="13778">
                  <c:v>2.6635816751503931</c:v>
                </c:pt>
                <c:pt idx="13779">
                  <c:v>2.6628122109158188</c:v>
                </c:pt>
                <c:pt idx="13780">
                  <c:v>2.6634281748785567</c:v>
                </c:pt>
                <c:pt idx="13781">
                  <c:v>2.6635816751503931</c:v>
                </c:pt>
                <c:pt idx="13782">
                  <c:v>2.6635038185605184</c:v>
                </c:pt>
                <c:pt idx="13783">
                  <c:v>2.6638132346136043</c:v>
                </c:pt>
                <c:pt idx="13784">
                  <c:v>2.6638132346136043</c:v>
                </c:pt>
                <c:pt idx="13785">
                  <c:v>2.6631970390932223</c:v>
                </c:pt>
                <c:pt idx="13786">
                  <c:v>2.6634281748785567</c:v>
                </c:pt>
                <c:pt idx="13787">
                  <c:v>2.6636594957205646</c:v>
                </c:pt>
                <c:pt idx="13788">
                  <c:v>2.6636594957205646</c:v>
                </c:pt>
                <c:pt idx="13789">
                  <c:v>2.6635060129509713</c:v>
                </c:pt>
                <c:pt idx="13790">
                  <c:v>2.6635060129509713</c:v>
                </c:pt>
                <c:pt idx="13791">
                  <c:v>2.6638908165625725</c:v>
                </c:pt>
                <c:pt idx="13792">
                  <c:v>2.6638908165625725</c:v>
                </c:pt>
                <c:pt idx="13793">
                  <c:v>2.6638908165625725</c:v>
                </c:pt>
                <c:pt idx="13794">
                  <c:v>2.6637372802960222</c:v>
                </c:pt>
                <c:pt idx="13795">
                  <c:v>2.6637372802960222</c:v>
                </c:pt>
                <c:pt idx="13796">
                  <c:v>2.6637372802960222</c:v>
                </c:pt>
                <c:pt idx="13797">
                  <c:v>2.6641221374045805</c:v>
                </c:pt>
                <c:pt idx="13798">
                  <c:v>2.6642757982415546</c:v>
                </c:pt>
                <c:pt idx="13799">
                  <c:v>2.6645833333333329</c:v>
                </c:pt>
                <c:pt idx="13800">
                  <c:v>2.6652002778420929</c:v>
                </c:pt>
                <c:pt idx="13801">
                  <c:v>2.664968742764529</c:v>
                </c:pt>
                <c:pt idx="13802">
                  <c:v>2.6646609581115484</c:v>
                </c:pt>
                <c:pt idx="13803">
                  <c:v>2.6651238139319604</c:v>
                </c:pt>
                <c:pt idx="13804">
                  <c:v>2.6648923860217542</c:v>
                </c:pt>
                <c:pt idx="13805">
                  <c:v>2.6653552418421662</c:v>
                </c:pt>
                <c:pt idx="13806">
                  <c:v>2.6645071726052754</c:v>
                </c:pt>
                <c:pt idx="13807">
                  <c:v>2.6646609581115484</c:v>
                </c:pt>
                <c:pt idx="13808">
                  <c:v>2.6646609581115484</c:v>
                </c:pt>
                <c:pt idx="13809">
                  <c:v>2.6641981022911363</c:v>
                </c:pt>
                <c:pt idx="13810">
                  <c:v>2.6646609581115484</c:v>
                </c:pt>
                <c:pt idx="13811">
                  <c:v>2.6648923860217542</c:v>
                </c:pt>
                <c:pt idx="13812">
                  <c:v>2.6648923860217542</c:v>
                </c:pt>
                <c:pt idx="13813">
                  <c:v>2.6646609581115484</c:v>
                </c:pt>
                <c:pt idx="13814">
                  <c:v>2.6645071726052754</c:v>
                </c:pt>
                <c:pt idx="13815">
                  <c:v>2.6645071726052754</c:v>
                </c:pt>
                <c:pt idx="13816">
                  <c:v>2.6646609581115484</c:v>
                </c:pt>
                <c:pt idx="13817">
                  <c:v>2.6646609581115484</c:v>
                </c:pt>
                <c:pt idx="13818">
                  <c:v>2.6648148148148145</c:v>
                </c:pt>
                <c:pt idx="13819">
                  <c:v>2.6646609581115484</c:v>
                </c:pt>
                <c:pt idx="13820">
                  <c:v>2.664353458246588</c:v>
                </c:pt>
                <c:pt idx="13821">
                  <c:v>2.6631213872832364</c:v>
                </c:pt>
                <c:pt idx="13822">
                  <c:v>2.6636594957205646</c:v>
                </c:pt>
                <c:pt idx="13823">
                  <c:v>2.6634281748785567</c:v>
                </c:pt>
                <c:pt idx="13824">
                  <c:v>2.6634281748785567</c:v>
                </c:pt>
                <c:pt idx="13825">
                  <c:v>2.6636594957205646</c:v>
                </c:pt>
                <c:pt idx="13826">
                  <c:v>2.6630434782608692</c:v>
                </c:pt>
                <c:pt idx="13827">
                  <c:v>2.6630434782608692</c:v>
                </c:pt>
                <c:pt idx="13828">
                  <c:v>2.6634281748785567</c:v>
                </c:pt>
                <c:pt idx="13829">
                  <c:v>2.6638132346136043</c:v>
                </c:pt>
                <c:pt idx="13830">
                  <c:v>2.6645071726052754</c:v>
                </c:pt>
                <c:pt idx="13831">
                  <c:v>2.6638908165625725</c:v>
                </c:pt>
                <c:pt idx="13832">
                  <c:v>2.6642757982415546</c:v>
                </c:pt>
                <c:pt idx="13833">
                  <c:v>2.6648923860217542</c:v>
                </c:pt>
                <c:pt idx="13834">
                  <c:v>2.6646609581115484</c:v>
                </c:pt>
                <c:pt idx="13835">
                  <c:v>2.6648923860217542</c:v>
                </c:pt>
                <c:pt idx="13836">
                  <c:v>2.6647385469689957</c:v>
                </c:pt>
                <c:pt idx="13837">
                  <c:v>2.6640444238778342</c:v>
                </c:pt>
                <c:pt idx="13838">
                  <c:v>2.6645071726052754</c:v>
                </c:pt>
                <c:pt idx="13839">
                  <c:v>2.6643534582465875</c:v>
                </c:pt>
                <c:pt idx="13840">
                  <c:v>2.664969921332716</c:v>
                </c:pt>
                <c:pt idx="13841">
                  <c:v>2.6645071726052754</c:v>
                </c:pt>
                <c:pt idx="13842">
                  <c:v>2.6647385469689957</c:v>
                </c:pt>
                <c:pt idx="13843">
                  <c:v>2.6647385469689957</c:v>
                </c:pt>
                <c:pt idx="13844">
                  <c:v>2.6648923860217542</c:v>
                </c:pt>
                <c:pt idx="13845">
                  <c:v>2.6642757982415546</c:v>
                </c:pt>
                <c:pt idx="13846">
                  <c:v>2.664353458246588</c:v>
                </c:pt>
                <c:pt idx="13847">
                  <c:v>2.6641221374045805</c:v>
                </c:pt>
                <c:pt idx="13848">
                  <c:v>2.6642757982415546</c:v>
                </c:pt>
                <c:pt idx="13849">
                  <c:v>2.6641221374045805</c:v>
                </c:pt>
                <c:pt idx="13850">
                  <c:v>2.663968547641073</c:v>
                </c:pt>
                <c:pt idx="13851">
                  <c:v>2.6637372802960222</c:v>
                </c:pt>
                <c:pt idx="13852">
                  <c:v>2.6637372802960222</c:v>
                </c:pt>
                <c:pt idx="13853">
                  <c:v>2.6631213872832364</c:v>
                </c:pt>
                <c:pt idx="13854">
                  <c:v>2.6628901734104042</c:v>
                </c:pt>
                <c:pt idx="13855">
                  <c:v>2.6633526011560691</c:v>
                </c:pt>
                <c:pt idx="13856">
                  <c:v>2.6638150289017339</c:v>
                </c:pt>
                <c:pt idx="13857">
                  <c:v>2.6634304207119741</c:v>
                </c:pt>
                <c:pt idx="13858">
                  <c:v>2.6640462427745661</c:v>
                </c:pt>
                <c:pt idx="13859">
                  <c:v>2.6640462427745661</c:v>
                </c:pt>
                <c:pt idx="13860">
                  <c:v>2.6640462427745661</c:v>
                </c:pt>
                <c:pt idx="13861">
                  <c:v>2.664353458246588</c:v>
                </c:pt>
                <c:pt idx="13862">
                  <c:v>2.6647385469689957</c:v>
                </c:pt>
                <c:pt idx="13863">
                  <c:v>2.6638908165625725</c:v>
                </c:pt>
                <c:pt idx="13864">
                  <c:v>2.6641221374045805</c:v>
                </c:pt>
                <c:pt idx="13865">
                  <c:v>2.6642000000000001</c:v>
                </c:pt>
                <c:pt idx="13866">
                  <c:v>2.6640462427745661</c:v>
                </c:pt>
                <c:pt idx="13867">
                  <c:v>2.6644310823311748</c:v>
                </c:pt>
                <c:pt idx="13868">
                  <c:v>2.6646623496762256</c:v>
                </c:pt>
                <c:pt idx="13869">
                  <c:v>2.6648936170212765</c:v>
                </c:pt>
                <c:pt idx="13870">
                  <c:v>2.6645847790885964</c:v>
                </c:pt>
                <c:pt idx="13871">
                  <c:v>2.6647385469689957</c:v>
                </c:pt>
                <c:pt idx="13872">
                  <c:v>2.6642757982415546</c:v>
                </c:pt>
                <c:pt idx="13873">
                  <c:v>2.6645847790885964</c:v>
                </c:pt>
                <c:pt idx="13874">
                  <c:v>2.664508670520231</c:v>
                </c:pt>
                <c:pt idx="13875">
                  <c:v>2.6638927415626443</c:v>
                </c:pt>
                <c:pt idx="13876">
                  <c:v>2.6637393113011325</c:v>
                </c:pt>
                <c:pt idx="13877">
                  <c:v>2.6631238447319774</c:v>
                </c:pt>
                <c:pt idx="13878">
                  <c:v>2.6631238447319774</c:v>
                </c:pt>
                <c:pt idx="13879">
                  <c:v>2.6636615811373097</c:v>
                </c:pt>
                <c:pt idx="13880">
                  <c:v>2.6631992602866386</c:v>
                </c:pt>
                <c:pt idx="13881">
                  <c:v>2.6631992602866386</c:v>
                </c:pt>
                <c:pt idx="13882">
                  <c:v>2.6644310823311748</c:v>
                </c:pt>
                <c:pt idx="13883">
                  <c:v>2.6652787416146193</c:v>
                </c:pt>
                <c:pt idx="13884">
                  <c:v>2.6646623496762256</c:v>
                </c:pt>
                <c:pt idx="13885">
                  <c:v>2.6644310823311748</c:v>
                </c:pt>
                <c:pt idx="13886">
                  <c:v>2.6635839999999997</c:v>
                </c:pt>
                <c:pt idx="13887">
                  <c:v>2.6636615811373097</c:v>
                </c:pt>
                <c:pt idx="13888">
                  <c:v>2.6633550831792974</c:v>
                </c:pt>
                <c:pt idx="13889">
                  <c:v>2.6633550831792974</c:v>
                </c:pt>
                <c:pt idx="13890">
                  <c:v>2.6631238447319774</c:v>
                </c:pt>
                <c:pt idx="13891">
                  <c:v>2.6630459902935057</c:v>
                </c:pt>
                <c:pt idx="13892">
                  <c:v>2.6640462427745661</c:v>
                </c:pt>
                <c:pt idx="13893">
                  <c:v>2.6642000000000001</c:v>
                </c:pt>
                <c:pt idx="13894">
                  <c:v>2.6644310823311748</c:v>
                </c:pt>
                <c:pt idx="13895">
                  <c:v>2.6655100624566277</c:v>
                </c:pt>
                <c:pt idx="13896">
                  <c:v>2.6652787416146193</c:v>
                </c:pt>
                <c:pt idx="13897">
                  <c:v>2.6652012956964368</c:v>
                </c:pt>
                <c:pt idx="13898">
                  <c:v>2.664353458246588</c:v>
                </c:pt>
                <c:pt idx="13899">
                  <c:v>2.6644310823311748</c:v>
                </c:pt>
                <c:pt idx="13900">
                  <c:v>2.6642774566473988</c:v>
                </c:pt>
                <c:pt idx="13901">
                  <c:v>2.6634304207119741</c:v>
                </c:pt>
                <c:pt idx="13902">
                  <c:v>2.6634304207119741</c:v>
                </c:pt>
                <c:pt idx="13903">
                  <c:v>2.6628148832909635</c:v>
                </c:pt>
                <c:pt idx="13904">
                  <c:v>2.663277097296048</c:v>
                </c:pt>
                <c:pt idx="13905">
                  <c:v>2.66358595194085</c:v>
                </c:pt>
                <c:pt idx="13906">
                  <c:v>2.6638170055452863</c:v>
                </c:pt>
                <c:pt idx="13907">
                  <c:v>2.6639706031892767</c:v>
                </c:pt>
                <c:pt idx="13908">
                  <c:v>2.664355062413315</c:v>
                </c:pt>
                <c:pt idx="13909">
                  <c:v>2.664508670520231</c:v>
                </c:pt>
                <c:pt idx="13910">
                  <c:v>2.664508670520231</c:v>
                </c:pt>
                <c:pt idx="13911">
                  <c:v>2.6645864077669903</c:v>
                </c:pt>
                <c:pt idx="13912">
                  <c:v>2.6641239019879794</c:v>
                </c:pt>
                <c:pt idx="13913">
                  <c:v>2.663277097296048</c:v>
                </c:pt>
                <c:pt idx="13914">
                  <c:v>2.6631238447319774</c:v>
                </c:pt>
                <c:pt idx="13915">
                  <c:v>2.6630459902935057</c:v>
                </c:pt>
                <c:pt idx="13916">
                  <c:v>2.6634304207119741</c:v>
                </c:pt>
                <c:pt idx="13917">
                  <c:v>2.6636615811373097</c:v>
                </c:pt>
                <c:pt idx="13918">
                  <c:v>2.6642774566473988</c:v>
                </c:pt>
                <c:pt idx="13919">
                  <c:v>2.6650474207726118</c:v>
                </c:pt>
                <c:pt idx="13920">
                  <c:v>2.6644310823311748</c:v>
                </c:pt>
                <c:pt idx="13921">
                  <c:v>2.6646623496762256</c:v>
                </c:pt>
                <c:pt idx="13922">
                  <c:v>2.6648162849872779</c:v>
                </c:pt>
                <c:pt idx="13923">
                  <c:v>2.6642000000000001</c:v>
                </c:pt>
                <c:pt idx="13924">
                  <c:v>2.6644310823311748</c:v>
                </c:pt>
                <c:pt idx="13925">
                  <c:v>2.6647398843930632</c:v>
                </c:pt>
                <c:pt idx="13926">
                  <c:v>2.6637393113011325</c:v>
                </c:pt>
                <c:pt idx="13927">
                  <c:v>2.6631238447319774</c:v>
                </c:pt>
                <c:pt idx="13928">
                  <c:v>2.6635082042985898</c:v>
                </c:pt>
                <c:pt idx="13929">
                  <c:v>2.6630459902935057</c:v>
                </c:pt>
                <c:pt idx="13930">
                  <c:v>2.6631238447319774</c:v>
                </c:pt>
                <c:pt idx="13931">
                  <c:v>2.6631238447319774</c:v>
                </c:pt>
                <c:pt idx="13932">
                  <c:v>2.6635082042985898</c:v>
                </c:pt>
                <c:pt idx="13933">
                  <c:v>2.6634304207119741</c:v>
                </c:pt>
                <c:pt idx="13934">
                  <c:v>2.6635839999999997</c:v>
                </c:pt>
                <c:pt idx="13935">
                  <c:v>2.6633526011560691</c:v>
                </c:pt>
                <c:pt idx="13936">
                  <c:v>2.6638150289017339</c:v>
                </c:pt>
                <c:pt idx="13937">
                  <c:v>2.6638150289017339</c:v>
                </c:pt>
                <c:pt idx="13938">
                  <c:v>2.6634304207119741</c:v>
                </c:pt>
                <c:pt idx="13939">
                  <c:v>2.6634304207119741</c:v>
                </c:pt>
                <c:pt idx="13940">
                  <c:v>2.6642774566473988</c:v>
                </c:pt>
                <c:pt idx="13941">
                  <c:v>2.6642774566473988</c:v>
                </c:pt>
                <c:pt idx="13942">
                  <c:v>2.6635839999999997</c:v>
                </c:pt>
                <c:pt idx="13943">
                  <c:v>2.6634304207119741</c:v>
                </c:pt>
                <c:pt idx="13944">
                  <c:v>2.6641239019879794</c:v>
                </c:pt>
                <c:pt idx="13945">
                  <c:v>2.6630459902935057</c:v>
                </c:pt>
                <c:pt idx="13946">
                  <c:v>2.6631992602866386</c:v>
                </c:pt>
                <c:pt idx="13947">
                  <c:v>2.6644310823311748</c:v>
                </c:pt>
                <c:pt idx="13948">
                  <c:v>2.6646623496762256</c:v>
                </c:pt>
                <c:pt idx="13949">
                  <c:v>2.6646623496762256</c:v>
                </c:pt>
                <c:pt idx="13950">
                  <c:v>2.6650474207726118</c:v>
                </c:pt>
                <c:pt idx="13951">
                  <c:v>2.6640462427745661</c:v>
                </c:pt>
                <c:pt idx="13952">
                  <c:v>2.6638927415626439</c:v>
                </c:pt>
                <c:pt idx="13953">
                  <c:v>2.6636615811373088</c:v>
                </c:pt>
                <c:pt idx="13954">
                  <c:v>2.6647398843930632</c:v>
                </c:pt>
                <c:pt idx="13955">
                  <c:v>2.6647398843930632</c:v>
                </c:pt>
                <c:pt idx="13956">
                  <c:v>2.6649710982658958</c:v>
                </c:pt>
                <c:pt idx="13957">
                  <c:v>2.6649710982658958</c:v>
                </c:pt>
                <c:pt idx="13958">
                  <c:v>2.6646623496762256</c:v>
                </c:pt>
                <c:pt idx="13959">
                  <c:v>2.664508670520231</c:v>
                </c:pt>
                <c:pt idx="13960">
                  <c:v>2.664508670520231</c:v>
                </c:pt>
                <c:pt idx="13961">
                  <c:v>2.6644310823311748</c:v>
                </c:pt>
                <c:pt idx="13962">
                  <c:v>2.6648162849872779</c:v>
                </c:pt>
                <c:pt idx="13963">
                  <c:v>2.663968547641073</c:v>
                </c:pt>
                <c:pt idx="13964">
                  <c:v>2.6638150289017339</c:v>
                </c:pt>
                <c:pt idx="13965">
                  <c:v>2.6638150289017339</c:v>
                </c:pt>
                <c:pt idx="13966">
                  <c:v>2.6634304207119741</c:v>
                </c:pt>
                <c:pt idx="13967">
                  <c:v>2.663199260286639</c:v>
                </c:pt>
                <c:pt idx="13968">
                  <c:v>2.6638150289017339</c:v>
                </c:pt>
                <c:pt idx="13969">
                  <c:v>2.6642000000000001</c:v>
                </c:pt>
                <c:pt idx="13970">
                  <c:v>2.6648162849872779</c:v>
                </c:pt>
                <c:pt idx="13971">
                  <c:v>2.6654328551596485</c:v>
                </c:pt>
                <c:pt idx="13972">
                  <c:v>2.6645847790885964</c:v>
                </c:pt>
                <c:pt idx="13973">
                  <c:v>2.663968547641073</c:v>
                </c:pt>
                <c:pt idx="13974">
                  <c:v>2.6642774566473988</c:v>
                </c:pt>
                <c:pt idx="13975">
                  <c:v>2.6634304207119741</c:v>
                </c:pt>
                <c:pt idx="13976">
                  <c:v>2.6634304207119741</c:v>
                </c:pt>
                <c:pt idx="13977">
                  <c:v>2.6630459902935057</c:v>
                </c:pt>
                <c:pt idx="13978">
                  <c:v>2.6634304207119741</c:v>
                </c:pt>
                <c:pt idx="13979">
                  <c:v>2.6636615811373097</c:v>
                </c:pt>
                <c:pt idx="13980">
                  <c:v>2.6634304207119741</c:v>
                </c:pt>
                <c:pt idx="13981">
                  <c:v>2.6636615811373097</c:v>
                </c:pt>
                <c:pt idx="13982">
                  <c:v>2.6638927415626443</c:v>
                </c:pt>
                <c:pt idx="13983">
                  <c:v>2.6648936170212765</c:v>
                </c:pt>
                <c:pt idx="13984">
                  <c:v>2.6648936170212765</c:v>
                </c:pt>
                <c:pt idx="13985">
                  <c:v>2.6647398843930632</c:v>
                </c:pt>
                <c:pt idx="13986">
                  <c:v>2.6647398843930632</c:v>
                </c:pt>
                <c:pt idx="13987">
                  <c:v>2.6642774566473988</c:v>
                </c:pt>
                <c:pt idx="13988">
                  <c:v>2.6646623496762256</c:v>
                </c:pt>
                <c:pt idx="13989">
                  <c:v>2.6646623496762256</c:v>
                </c:pt>
                <c:pt idx="13990">
                  <c:v>2.6638927415626443</c:v>
                </c:pt>
                <c:pt idx="13991">
                  <c:v>2.6635082042985898</c:v>
                </c:pt>
                <c:pt idx="13992">
                  <c:v>2.6637393113011325</c:v>
                </c:pt>
                <c:pt idx="13993">
                  <c:v>2.663277097296048</c:v>
                </c:pt>
                <c:pt idx="13994">
                  <c:v>2.6631238447319774</c:v>
                </c:pt>
                <c:pt idx="13995">
                  <c:v>2.6631238447319774</c:v>
                </c:pt>
                <c:pt idx="13996">
                  <c:v>2.6637393113011325</c:v>
                </c:pt>
                <c:pt idx="13997">
                  <c:v>2.664355062413315</c:v>
                </c:pt>
                <c:pt idx="13998">
                  <c:v>2.664355062413315</c:v>
                </c:pt>
                <c:pt idx="13999">
                  <c:v>2.6641239019879794</c:v>
                </c:pt>
                <c:pt idx="14000">
                  <c:v>2.6642774566473988</c:v>
                </c:pt>
                <c:pt idx="14001">
                  <c:v>2.6644310823311748</c:v>
                </c:pt>
                <c:pt idx="14002">
                  <c:v>2.664969921332716</c:v>
                </c:pt>
                <c:pt idx="14003">
                  <c:v>2.6648162849872779</c:v>
                </c:pt>
                <c:pt idx="14004">
                  <c:v>2.6646623496762256</c:v>
                </c:pt>
                <c:pt idx="14005">
                  <c:v>2.6646623496762256</c:v>
                </c:pt>
                <c:pt idx="14006">
                  <c:v>2.6646623496762256</c:v>
                </c:pt>
                <c:pt idx="14007">
                  <c:v>2.664508670520231</c:v>
                </c:pt>
                <c:pt idx="14008">
                  <c:v>2.6642774566473988</c:v>
                </c:pt>
                <c:pt idx="14009">
                  <c:v>2.663968547641073</c:v>
                </c:pt>
                <c:pt idx="14010">
                  <c:v>2.663968547641073</c:v>
                </c:pt>
                <c:pt idx="14011">
                  <c:v>2.6638150289017339</c:v>
                </c:pt>
                <c:pt idx="14012">
                  <c:v>2.6636615811373097</c:v>
                </c:pt>
                <c:pt idx="14013">
                  <c:v>2.6635082042985898</c:v>
                </c:pt>
                <c:pt idx="14014">
                  <c:v>2.6635082042985898</c:v>
                </c:pt>
                <c:pt idx="14015">
                  <c:v>2.6635082042985898</c:v>
                </c:pt>
                <c:pt idx="14016">
                  <c:v>2.6631238447319774</c:v>
                </c:pt>
                <c:pt idx="14017">
                  <c:v>2.6629706629706629</c:v>
                </c:pt>
                <c:pt idx="14018">
                  <c:v>2.6633550831792974</c:v>
                </c:pt>
                <c:pt idx="14019">
                  <c:v>2.6633550831792974</c:v>
                </c:pt>
                <c:pt idx="14020">
                  <c:v>2.6627398475398478</c:v>
                </c:pt>
                <c:pt idx="14021">
                  <c:v>2.663277097296048</c:v>
                </c:pt>
                <c:pt idx="14022">
                  <c:v>2.6636615811373097</c:v>
                </c:pt>
                <c:pt idx="14023">
                  <c:v>2.6638927415626443</c:v>
                </c:pt>
                <c:pt idx="14024">
                  <c:v>2.6635082042985898</c:v>
                </c:pt>
                <c:pt idx="14025">
                  <c:v>2.6633550831792974</c:v>
                </c:pt>
                <c:pt idx="14026">
                  <c:v>2.6631238447319774</c:v>
                </c:pt>
                <c:pt idx="14027">
                  <c:v>2.6639706031892767</c:v>
                </c:pt>
                <c:pt idx="14028">
                  <c:v>2.6632016632016633</c:v>
                </c:pt>
                <c:pt idx="14029">
                  <c:v>2.66358595194085</c:v>
                </c:pt>
                <c:pt idx="14030">
                  <c:v>2.6633550831792974</c:v>
                </c:pt>
                <c:pt idx="14031">
                  <c:v>2.6633550831792974</c:v>
                </c:pt>
                <c:pt idx="14032">
                  <c:v>2.6633550831792974</c:v>
                </c:pt>
                <c:pt idx="14033">
                  <c:v>2.6631238447319774</c:v>
                </c:pt>
                <c:pt idx="14034">
                  <c:v>2.663277097296048</c:v>
                </c:pt>
                <c:pt idx="14035">
                  <c:v>2.6636615811373097</c:v>
                </c:pt>
                <c:pt idx="14036">
                  <c:v>2.6630459902935057</c:v>
                </c:pt>
                <c:pt idx="14037">
                  <c:v>2.6634304207119741</c:v>
                </c:pt>
                <c:pt idx="14038">
                  <c:v>2.6640462427745661</c:v>
                </c:pt>
                <c:pt idx="14039">
                  <c:v>2.6642774566473988</c:v>
                </c:pt>
                <c:pt idx="14040">
                  <c:v>2.6648936170212765</c:v>
                </c:pt>
                <c:pt idx="14041">
                  <c:v>2.6651248843663273</c:v>
                </c:pt>
                <c:pt idx="14042">
                  <c:v>2.6647398843930632</c:v>
                </c:pt>
                <c:pt idx="14043">
                  <c:v>2.6637393113011325</c:v>
                </c:pt>
                <c:pt idx="14044">
                  <c:v>2.6645864077669903</c:v>
                </c:pt>
                <c:pt idx="14045">
                  <c:v>2.6647398843930632</c:v>
                </c:pt>
                <c:pt idx="14046">
                  <c:v>2.664355062413315</c:v>
                </c:pt>
                <c:pt idx="14047">
                  <c:v>2.66358595194085</c:v>
                </c:pt>
                <c:pt idx="14048">
                  <c:v>2.6633550831792974</c:v>
                </c:pt>
                <c:pt idx="14049">
                  <c:v>2.6633550831792974</c:v>
                </c:pt>
                <c:pt idx="14050">
                  <c:v>2.6628175519630481</c:v>
                </c:pt>
                <c:pt idx="14051">
                  <c:v>2.6636636636636637</c:v>
                </c:pt>
                <c:pt idx="14052">
                  <c:v>2.66358595194085</c:v>
                </c:pt>
                <c:pt idx="14053">
                  <c:v>2.6645864077669903</c:v>
                </c:pt>
                <c:pt idx="14054">
                  <c:v>2.6649710982658958</c:v>
                </c:pt>
                <c:pt idx="14055">
                  <c:v>2.6649710982658958</c:v>
                </c:pt>
                <c:pt idx="14056">
                  <c:v>2.6651248843663273</c:v>
                </c:pt>
                <c:pt idx="14057">
                  <c:v>2.6647398843930632</c:v>
                </c:pt>
                <c:pt idx="14058">
                  <c:v>2.664508670520231</c:v>
                </c:pt>
                <c:pt idx="14059">
                  <c:v>2.6641239019879794</c:v>
                </c:pt>
                <c:pt idx="14060">
                  <c:v>2.6639706031892767</c:v>
                </c:pt>
                <c:pt idx="14061">
                  <c:v>2.6633550831792974</c:v>
                </c:pt>
                <c:pt idx="14062">
                  <c:v>2.6633550831792974</c:v>
                </c:pt>
                <c:pt idx="14063">
                  <c:v>2.6629706629706629</c:v>
                </c:pt>
                <c:pt idx="14064">
                  <c:v>2.6635082042985898</c:v>
                </c:pt>
                <c:pt idx="14065">
                  <c:v>2.6637393113011325</c:v>
                </c:pt>
                <c:pt idx="14066">
                  <c:v>2.6638927415626443</c:v>
                </c:pt>
                <c:pt idx="14067">
                  <c:v>2.6640462427745661</c:v>
                </c:pt>
                <c:pt idx="14068">
                  <c:v>2.6644310823311748</c:v>
                </c:pt>
                <c:pt idx="14069">
                  <c:v>2.6644310823311748</c:v>
                </c:pt>
                <c:pt idx="14070">
                  <c:v>2.6650474207726118</c:v>
                </c:pt>
                <c:pt idx="14071">
                  <c:v>2.6652787416146193</c:v>
                </c:pt>
                <c:pt idx="14072">
                  <c:v>2.6646623496762256</c:v>
                </c:pt>
                <c:pt idx="14073">
                  <c:v>2.6646623496762256</c:v>
                </c:pt>
                <c:pt idx="14074">
                  <c:v>2.6644310823311748</c:v>
                </c:pt>
                <c:pt idx="14075">
                  <c:v>2.664508670520231</c:v>
                </c:pt>
                <c:pt idx="14076">
                  <c:v>2.6642774566473988</c:v>
                </c:pt>
                <c:pt idx="14077">
                  <c:v>2.6634304207119741</c:v>
                </c:pt>
                <c:pt idx="14078">
                  <c:v>2.6630459902935057</c:v>
                </c:pt>
                <c:pt idx="14079">
                  <c:v>2.663277097296048</c:v>
                </c:pt>
                <c:pt idx="14080">
                  <c:v>2.6635082042985898</c:v>
                </c:pt>
                <c:pt idx="14081">
                  <c:v>2.663277097296048</c:v>
                </c:pt>
                <c:pt idx="14082">
                  <c:v>2.6635082042985898</c:v>
                </c:pt>
                <c:pt idx="14083">
                  <c:v>2.6630459902935057</c:v>
                </c:pt>
                <c:pt idx="14084">
                  <c:v>2.6642774566473988</c:v>
                </c:pt>
                <c:pt idx="14085">
                  <c:v>2.6647398843930632</c:v>
                </c:pt>
                <c:pt idx="14086">
                  <c:v>2.6651248843663273</c:v>
                </c:pt>
                <c:pt idx="14087">
                  <c:v>2.6651248843663273</c:v>
                </c:pt>
                <c:pt idx="14088">
                  <c:v>2.6642774566473988</c:v>
                </c:pt>
                <c:pt idx="14089">
                  <c:v>2.663277097296048</c:v>
                </c:pt>
                <c:pt idx="14090">
                  <c:v>2.663277097296048</c:v>
                </c:pt>
                <c:pt idx="14091">
                  <c:v>2.6636615811373097</c:v>
                </c:pt>
                <c:pt idx="14092">
                  <c:v>2.663277097296048</c:v>
                </c:pt>
                <c:pt idx="14093">
                  <c:v>2.663277097296048</c:v>
                </c:pt>
                <c:pt idx="14094">
                  <c:v>2.663277097296048</c:v>
                </c:pt>
                <c:pt idx="14095">
                  <c:v>2.66358595194085</c:v>
                </c:pt>
                <c:pt idx="14096">
                  <c:v>2.6630484988452654</c:v>
                </c:pt>
                <c:pt idx="14097">
                  <c:v>2.6634326634326633</c:v>
                </c:pt>
                <c:pt idx="14098">
                  <c:v>2.6638170055452863</c:v>
                </c:pt>
                <c:pt idx="14099">
                  <c:v>2.6639706031892767</c:v>
                </c:pt>
                <c:pt idx="14100">
                  <c:v>2.6637393113011325</c:v>
                </c:pt>
                <c:pt idx="14101">
                  <c:v>2.6638170055452863</c:v>
                </c:pt>
                <c:pt idx="14102">
                  <c:v>2.66358595194085</c:v>
                </c:pt>
                <c:pt idx="14103">
                  <c:v>2.6639706031892767</c:v>
                </c:pt>
                <c:pt idx="14104">
                  <c:v>2.6637393113011325</c:v>
                </c:pt>
                <c:pt idx="14105">
                  <c:v>2.6637393113011325</c:v>
                </c:pt>
                <c:pt idx="14106">
                  <c:v>2.6642015253062166</c:v>
                </c:pt>
                <c:pt idx="14107">
                  <c:v>2.6642791127541585</c:v>
                </c:pt>
                <c:pt idx="14108">
                  <c:v>2.6638170055452863</c:v>
                </c:pt>
                <c:pt idx="14109">
                  <c:v>2.6639706031892767</c:v>
                </c:pt>
                <c:pt idx="14110">
                  <c:v>2.6639706031892767</c:v>
                </c:pt>
                <c:pt idx="14111">
                  <c:v>2.6638170055452863</c:v>
                </c:pt>
                <c:pt idx="14112">
                  <c:v>2.6638170055452863</c:v>
                </c:pt>
                <c:pt idx="14113">
                  <c:v>2.6638170055452863</c:v>
                </c:pt>
                <c:pt idx="14114">
                  <c:v>2.6642791127541585</c:v>
                </c:pt>
                <c:pt idx="14115">
                  <c:v>2.6638170055452863</c:v>
                </c:pt>
                <c:pt idx="14116">
                  <c:v>2.6638170055452863</c:v>
                </c:pt>
                <c:pt idx="14117">
                  <c:v>2.6639706031892767</c:v>
                </c:pt>
                <c:pt idx="14118">
                  <c:v>2.6645864077669903</c:v>
                </c:pt>
                <c:pt idx="14119">
                  <c:v>2.6642015253062166</c:v>
                </c:pt>
                <c:pt idx="14120">
                  <c:v>2.6644326323087588</c:v>
                </c:pt>
                <c:pt idx="14121">
                  <c:v>2.6642015253062166</c:v>
                </c:pt>
                <c:pt idx="14122">
                  <c:v>2.6645864077669903</c:v>
                </c:pt>
                <c:pt idx="14123">
                  <c:v>2.6645864077669903</c:v>
                </c:pt>
                <c:pt idx="14124">
                  <c:v>2.6642015253062166</c:v>
                </c:pt>
                <c:pt idx="14125">
                  <c:v>2.6640480591497222</c:v>
                </c:pt>
                <c:pt idx="14126">
                  <c:v>2.6638944790944792</c:v>
                </c:pt>
                <c:pt idx="14127">
                  <c:v>2.663972286374134</c:v>
                </c:pt>
                <c:pt idx="14128">
                  <c:v>2.6632792609699769</c:v>
                </c:pt>
                <c:pt idx="14129">
                  <c:v>2.6635103926096995</c:v>
                </c:pt>
                <c:pt idx="14130">
                  <c:v>2.6632792609699769</c:v>
                </c:pt>
                <c:pt idx="14131">
                  <c:v>2.6630484988452654</c:v>
                </c:pt>
                <c:pt idx="14132">
                  <c:v>2.6635103926096995</c:v>
                </c:pt>
                <c:pt idx="14133">
                  <c:v>2.6634326634326633</c:v>
                </c:pt>
                <c:pt idx="14134">
                  <c:v>2.6631238447319774</c:v>
                </c:pt>
                <c:pt idx="14135">
                  <c:v>2.6631238447319774</c:v>
                </c:pt>
                <c:pt idx="14136">
                  <c:v>2.6637393113011325</c:v>
                </c:pt>
                <c:pt idx="14137">
                  <c:v>2.6641239019879794</c:v>
                </c:pt>
                <c:pt idx="14138">
                  <c:v>2.6642774566473988</c:v>
                </c:pt>
                <c:pt idx="14139">
                  <c:v>2.6647398843930632</c:v>
                </c:pt>
                <c:pt idx="14140">
                  <c:v>2.664508670520231</c:v>
                </c:pt>
                <c:pt idx="14141">
                  <c:v>2.6652787416146193</c:v>
                </c:pt>
                <c:pt idx="14142">
                  <c:v>2.6651248843663273</c:v>
                </c:pt>
                <c:pt idx="14143">
                  <c:v>2.6642774566473988</c:v>
                </c:pt>
                <c:pt idx="14144">
                  <c:v>2.6648936170212765</c:v>
                </c:pt>
                <c:pt idx="14145">
                  <c:v>2.6642774566473988</c:v>
                </c:pt>
                <c:pt idx="14146">
                  <c:v>2.6648936170212765</c:v>
                </c:pt>
                <c:pt idx="14147">
                  <c:v>2.6646623496762256</c:v>
                </c:pt>
                <c:pt idx="14148">
                  <c:v>2.6638150289017339</c:v>
                </c:pt>
                <c:pt idx="14149">
                  <c:v>2.6640462427745661</c:v>
                </c:pt>
                <c:pt idx="14150">
                  <c:v>2.6642774566473988</c:v>
                </c:pt>
                <c:pt idx="14151">
                  <c:v>2.664508670520231</c:v>
                </c:pt>
                <c:pt idx="14152">
                  <c:v>2.6640462427745661</c:v>
                </c:pt>
                <c:pt idx="14153">
                  <c:v>2.6640462427745661</c:v>
                </c:pt>
                <c:pt idx="14154">
                  <c:v>2.6646623496762256</c:v>
                </c:pt>
                <c:pt idx="14155">
                  <c:v>2.6644310823311748</c:v>
                </c:pt>
                <c:pt idx="14156">
                  <c:v>2.6644310823311748</c:v>
                </c:pt>
                <c:pt idx="14157">
                  <c:v>2.6648162849872779</c:v>
                </c:pt>
                <c:pt idx="14158">
                  <c:v>2.6645847790885964</c:v>
                </c:pt>
                <c:pt idx="14159">
                  <c:v>2.6646623496762256</c:v>
                </c:pt>
                <c:pt idx="14160">
                  <c:v>2.664355062413315</c:v>
                </c:pt>
                <c:pt idx="14161">
                  <c:v>2.6645864077669903</c:v>
                </c:pt>
                <c:pt idx="14162">
                  <c:v>2.6645864077669903</c:v>
                </c:pt>
                <c:pt idx="14163">
                  <c:v>2.6639706031892767</c:v>
                </c:pt>
                <c:pt idx="14164">
                  <c:v>2.6637393113011325</c:v>
                </c:pt>
                <c:pt idx="14165">
                  <c:v>2.6642015253062166</c:v>
                </c:pt>
                <c:pt idx="14166">
                  <c:v>2.664355062413315</c:v>
                </c:pt>
                <c:pt idx="14167">
                  <c:v>2.6641239019879794</c:v>
                </c:pt>
                <c:pt idx="14168">
                  <c:v>2.6637393113011325</c:v>
                </c:pt>
                <c:pt idx="14169">
                  <c:v>2.66358595194085</c:v>
                </c:pt>
                <c:pt idx="14170">
                  <c:v>2.6634326634326633</c:v>
                </c:pt>
                <c:pt idx="14171">
                  <c:v>2.66358595194085</c:v>
                </c:pt>
                <c:pt idx="14172">
                  <c:v>2.6639706031892767</c:v>
                </c:pt>
                <c:pt idx="14173">
                  <c:v>2.6641239019879794</c:v>
                </c:pt>
                <c:pt idx="14174">
                  <c:v>2.6641239019879794</c:v>
                </c:pt>
                <c:pt idx="14175">
                  <c:v>2.6643550624133145</c:v>
                </c:pt>
                <c:pt idx="14176">
                  <c:v>2.6647398843930632</c:v>
                </c:pt>
                <c:pt idx="14177">
                  <c:v>2.664508670520231</c:v>
                </c:pt>
                <c:pt idx="14178">
                  <c:v>2.6651248843663273</c:v>
                </c:pt>
                <c:pt idx="14179">
                  <c:v>2.6651248843663273</c:v>
                </c:pt>
                <c:pt idx="14180">
                  <c:v>2.6647398843930632</c:v>
                </c:pt>
                <c:pt idx="14181">
                  <c:v>2.6641239019879794</c:v>
                </c:pt>
                <c:pt idx="14182">
                  <c:v>2.6641239019879794</c:v>
                </c:pt>
                <c:pt idx="14183">
                  <c:v>2.6636615811373097</c:v>
                </c:pt>
                <c:pt idx="14184">
                  <c:v>2.6637393113011325</c:v>
                </c:pt>
                <c:pt idx="14185">
                  <c:v>2.6637393113011325</c:v>
                </c:pt>
                <c:pt idx="14186">
                  <c:v>2.66358595194085</c:v>
                </c:pt>
                <c:pt idx="14187">
                  <c:v>2.6628175519630481</c:v>
                </c:pt>
                <c:pt idx="14188">
                  <c:v>2.6630484988452654</c:v>
                </c:pt>
                <c:pt idx="14189">
                  <c:v>2.6632016632016633</c:v>
                </c:pt>
                <c:pt idx="14190">
                  <c:v>2.6638170055452863</c:v>
                </c:pt>
                <c:pt idx="14191">
                  <c:v>2.6638170055452863</c:v>
                </c:pt>
                <c:pt idx="14192">
                  <c:v>2.6629706629706629</c:v>
                </c:pt>
                <c:pt idx="14193">
                  <c:v>2.6631238447319774</c:v>
                </c:pt>
                <c:pt idx="14194">
                  <c:v>2.663277097296048</c:v>
                </c:pt>
                <c:pt idx="14195">
                  <c:v>2.6634304207119741</c:v>
                </c:pt>
                <c:pt idx="14196">
                  <c:v>2.6635839999999997</c:v>
                </c:pt>
                <c:pt idx="14197">
                  <c:v>2.6642000000000001</c:v>
                </c:pt>
                <c:pt idx="14198">
                  <c:v>2.6646623496762256</c:v>
                </c:pt>
                <c:pt idx="14199">
                  <c:v>2.6638150289017339</c:v>
                </c:pt>
                <c:pt idx="14200">
                  <c:v>2.6644310823311748</c:v>
                </c:pt>
                <c:pt idx="14201">
                  <c:v>2.6651248843663273</c:v>
                </c:pt>
                <c:pt idx="14202">
                  <c:v>2.6644310823311748</c:v>
                </c:pt>
                <c:pt idx="14203">
                  <c:v>2.6648162849872779</c:v>
                </c:pt>
                <c:pt idx="14204">
                  <c:v>2.6646623496762256</c:v>
                </c:pt>
                <c:pt idx="14205">
                  <c:v>2.6642774566473988</c:v>
                </c:pt>
                <c:pt idx="14206">
                  <c:v>2.6644310823311748</c:v>
                </c:pt>
                <c:pt idx="14207">
                  <c:v>2.6642000000000001</c:v>
                </c:pt>
                <c:pt idx="14208">
                  <c:v>2.663968547641073</c:v>
                </c:pt>
                <c:pt idx="14209">
                  <c:v>2.6635839999999997</c:v>
                </c:pt>
                <c:pt idx="14210">
                  <c:v>2.663277097296048</c:v>
                </c:pt>
                <c:pt idx="14211">
                  <c:v>2.6635082042985898</c:v>
                </c:pt>
                <c:pt idx="14212">
                  <c:v>2.6628927911275411</c:v>
                </c:pt>
                <c:pt idx="14213">
                  <c:v>2.6628927911275411</c:v>
                </c:pt>
                <c:pt idx="14214">
                  <c:v>2.663277097296048</c:v>
                </c:pt>
                <c:pt idx="14215">
                  <c:v>2.6633550831792974</c:v>
                </c:pt>
                <c:pt idx="14216">
                  <c:v>2.6632016632016633</c:v>
                </c:pt>
                <c:pt idx="14217">
                  <c:v>2.6631238447319774</c:v>
                </c:pt>
                <c:pt idx="14218">
                  <c:v>2.6633550831792974</c:v>
                </c:pt>
                <c:pt idx="14219">
                  <c:v>2.6634326634326633</c:v>
                </c:pt>
                <c:pt idx="14220">
                  <c:v>2.6636636636636637</c:v>
                </c:pt>
                <c:pt idx="14221">
                  <c:v>2.6638170055452863</c:v>
                </c:pt>
                <c:pt idx="14222">
                  <c:v>2.6642015253062166</c:v>
                </c:pt>
                <c:pt idx="14223">
                  <c:v>2.6642774566473988</c:v>
                </c:pt>
                <c:pt idx="14224">
                  <c:v>2.6642000000000001</c:v>
                </c:pt>
                <c:pt idx="14225">
                  <c:v>2.663968547641073</c:v>
                </c:pt>
                <c:pt idx="14226">
                  <c:v>2.6640462427745661</c:v>
                </c:pt>
                <c:pt idx="14227">
                  <c:v>2.6637393113011325</c:v>
                </c:pt>
                <c:pt idx="14228">
                  <c:v>2.6638927415626443</c:v>
                </c:pt>
                <c:pt idx="14229">
                  <c:v>2.6633550831792974</c:v>
                </c:pt>
                <c:pt idx="14230">
                  <c:v>2.6632016632016633</c:v>
                </c:pt>
                <c:pt idx="14231">
                  <c:v>2.6629706629706629</c:v>
                </c:pt>
                <c:pt idx="14232">
                  <c:v>2.663277097296048</c:v>
                </c:pt>
                <c:pt idx="14233">
                  <c:v>2.6637393113011325</c:v>
                </c:pt>
                <c:pt idx="14234">
                  <c:v>2.6637393113011325</c:v>
                </c:pt>
                <c:pt idx="14235">
                  <c:v>2.6635839999999997</c:v>
                </c:pt>
                <c:pt idx="14236">
                  <c:v>2.6645847790885964</c:v>
                </c:pt>
                <c:pt idx="14237">
                  <c:v>2.6645847790885964</c:v>
                </c:pt>
                <c:pt idx="14238">
                  <c:v>2.6637372802960222</c:v>
                </c:pt>
                <c:pt idx="14239">
                  <c:v>2.6642000000000001</c:v>
                </c:pt>
                <c:pt idx="14240">
                  <c:v>2.663968547641073</c:v>
                </c:pt>
                <c:pt idx="14241">
                  <c:v>2.6647385469689957</c:v>
                </c:pt>
                <c:pt idx="14242">
                  <c:v>2.6645071726052754</c:v>
                </c:pt>
                <c:pt idx="14243">
                  <c:v>2.664353458246588</c:v>
                </c:pt>
                <c:pt idx="14244">
                  <c:v>2.6637372802960222</c:v>
                </c:pt>
                <c:pt idx="14245">
                  <c:v>2.6638908165625721</c:v>
                </c:pt>
                <c:pt idx="14246">
                  <c:v>2.6646609581115484</c:v>
                </c:pt>
                <c:pt idx="14247">
                  <c:v>2.6648148148148145</c:v>
                </c:pt>
                <c:pt idx="14248">
                  <c:v>2.6648148148148145</c:v>
                </c:pt>
                <c:pt idx="14249">
                  <c:v>2.6646609581115484</c:v>
                </c:pt>
                <c:pt idx="14250">
                  <c:v>2.6645071726052754</c:v>
                </c:pt>
                <c:pt idx="14251">
                  <c:v>2.6642757982415546</c:v>
                </c:pt>
                <c:pt idx="14252">
                  <c:v>2.6642757982415546</c:v>
                </c:pt>
                <c:pt idx="14253">
                  <c:v>2.6648923860217542</c:v>
                </c:pt>
                <c:pt idx="14254">
                  <c:v>2.6642757982415546</c:v>
                </c:pt>
                <c:pt idx="14255">
                  <c:v>2.6641221374045805</c:v>
                </c:pt>
                <c:pt idx="14256">
                  <c:v>2.6647385469689957</c:v>
                </c:pt>
                <c:pt idx="14257">
                  <c:v>2.6641221374045805</c:v>
                </c:pt>
                <c:pt idx="14258">
                  <c:v>2.6644310823311748</c:v>
                </c:pt>
                <c:pt idx="14259">
                  <c:v>2.663968547641073</c:v>
                </c:pt>
                <c:pt idx="14260">
                  <c:v>2.6631213872832364</c:v>
                </c:pt>
                <c:pt idx="14261">
                  <c:v>2.6631213872832364</c:v>
                </c:pt>
                <c:pt idx="14262">
                  <c:v>2.6633526011560691</c:v>
                </c:pt>
                <c:pt idx="14263">
                  <c:v>2.6633526011560691</c:v>
                </c:pt>
                <c:pt idx="14264">
                  <c:v>2.6634304207119741</c:v>
                </c:pt>
                <c:pt idx="14265">
                  <c:v>2.663277097296048</c:v>
                </c:pt>
                <c:pt idx="14266">
                  <c:v>2.6628927911275411</c:v>
                </c:pt>
                <c:pt idx="14267">
                  <c:v>2.663277097296048</c:v>
                </c:pt>
                <c:pt idx="14268">
                  <c:v>2.6625837762884212</c:v>
                </c:pt>
                <c:pt idx="14269">
                  <c:v>2.6635839999999997</c:v>
                </c:pt>
                <c:pt idx="14270">
                  <c:v>2.6637372802960222</c:v>
                </c:pt>
                <c:pt idx="14271">
                  <c:v>2.6635060129509713</c:v>
                </c:pt>
                <c:pt idx="14272">
                  <c:v>2.6647385469689957</c:v>
                </c:pt>
                <c:pt idx="14273">
                  <c:v>2.6647385469689957</c:v>
                </c:pt>
                <c:pt idx="14274">
                  <c:v>2.664969921332716</c:v>
                </c:pt>
                <c:pt idx="14275">
                  <c:v>2.664969921332716</c:v>
                </c:pt>
                <c:pt idx="14276">
                  <c:v>2.664969921332716</c:v>
                </c:pt>
                <c:pt idx="14277">
                  <c:v>2.6645071726052754</c:v>
                </c:pt>
                <c:pt idx="14278">
                  <c:v>2.6648923860217542</c:v>
                </c:pt>
                <c:pt idx="14279">
                  <c:v>2.6642757982415546</c:v>
                </c:pt>
                <c:pt idx="14280">
                  <c:v>2.6647385469689957</c:v>
                </c:pt>
                <c:pt idx="14281">
                  <c:v>2.6651238139319604</c:v>
                </c:pt>
                <c:pt idx="14282">
                  <c:v>2.6651238139319604</c:v>
                </c:pt>
                <c:pt idx="14283">
                  <c:v>2.6648923860217542</c:v>
                </c:pt>
                <c:pt idx="14284">
                  <c:v>2.6652777777777774</c:v>
                </c:pt>
                <c:pt idx="14285">
                  <c:v>2.6648148148148145</c:v>
                </c:pt>
                <c:pt idx="14286">
                  <c:v>2.6642757982415546</c:v>
                </c:pt>
                <c:pt idx="14287">
                  <c:v>2.6645847790885964</c:v>
                </c:pt>
                <c:pt idx="14288">
                  <c:v>2.6642000000000001</c:v>
                </c:pt>
                <c:pt idx="14289">
                  <c:v>2.6642000000000001</c:v>
                </c:pt>
                <c:pt idx="14290">
                  <c:v>2.6638150289017339</c:v>
                </c:pt>
                <c:pt idx="14291">
                  <c:v>2.6638150289017339</c:v>
                </c:pt>
                <c:pt idx="14292">
                  <c:v>2.6634304207119741</c:v>
                </c:pt>
                <c:pt idx="14293">
                  <c:v>2.6627369394359688</c:v>
                </c:pt>
                <c:pt idx="14294">
                  <c:v>2.6628901734104042</c:v>
                </c:pt>
                <c:pt idx="14295">
                  <c:v>2.6635060129509713</c:v>
                </c:pt>
                <c:pt idx="14296">
                  <c:v>2.6633526011560691</c:v>
                </c:pt>
                <c:pt idx="14297">
                  <c:v>2.6633526011560691</c:v>
                </c:pt>
                <c:pt idx="14298">
                  <c:v>2.663199260286639</c:v>
                </c:pt>
                <c:pt idx="14299">
                  <c:v>2.6634304207119741</c:v>
                </c:pt>
                <c:pt idx="14300">
                  <c:v>2.6634304207119741</c:v>
                </c:pt>
                <c:pt idx="14301">
                  <c:v>2.663199260286639</c:v>
                </c:pt>
                <c:pt idx="14302">
                  <c:v>2.6636615811373097</c:v>
                </c:pt>
                <c:pt idx="14303">
                  <c:v>2.6640462427745661</c:v>
                </c:pt>
                <c:pt idx="14304">
                  <c:v>2.6636615811373097</c:v>
                </c:pt>
                <c:pt idx="14305">
                  <c:v>2.6638927415626443</c:v>
                </c:pt>
                <c:pt idx="14306">
                  <c:v>2.6638150289017339</c:v>
                </c:pt>
                <c:pt idx="14307">
                  <c:v>2.6642000000000001</c:v>
                </c:pt>
                <c:pt idx="14308">
                  <c:v>2.6648162849872779</c:v>
                </c:pt>
                <c:pt idx="14309">
                  <c:v>2.664969921332716</c:v>
                </c:pt>
                <c:pt idx="14310">
                  <c:v>2.6641221374045796</c:v>
                </c:pt>
                <c:pt idx="14311">
                  <c:v>2.6637372802960222</c:v>
                </c:pt>
                <c:pt idx="14312">
                  <c:v>2.664353458246588</c:v>
                </c:pt>
                <c:pt idx="14313">
                  <c:v>2.6637372802960222</c:v>
                </c:pt>
                <c:pt idx="14314">
                  <c:v>2.6638150289017339</c:v>
                </c:pt>
                <c:pt idx="14315">
                  <c:v>2.6634304207119741</c:v>
                </c:pt>
                <c:pt idx="14316">
                  <c:v>2.663199260286639</c:v>
                </c:pt>
                <c:pt idx="14317">
                  <c:v>2.6635839999999997</c:v>
                </c:pt>
                <c:pt idx="14318">
                  <c:v>2.663199260286639</c:v>
                </c:pt>
                <c:pt idx="14319">
                  <c:v>2.663277097296048</c:v>
                </c:pt>
                <c:pt idx="14320">
                  <c:v>2.6628927911275411</c:v>
                </c:pt>
                <c:pt idx="14321">
                  <c:v>2.663277097296048</c:v>
                </c:pt>
                <c:pt idx="14322">
                  <c:v>2.6630459902935057</c:v>
                </c:pt>
                <c:pt idx="14323">
                  <c:v>2.6636615811373097</c:v>
                </c:pt>
                <c:pt idx="14324">
                  <c:v>2.6636615811373097</c:v>
                </c:pt>
                <c:pt idx="14325">
                  <c:v>2.6638150289017339</c:v>
                </c:pt>
                <c:pt idx="14326">
                  <c:v>2.6638150289017339</c:v>
                </c:pt>
                <c:pt idx="14327">
                  <c:v>2.6642000000000001</c:v>
                </c:pt>
                <c:pt idx="14328">
                  <c:v>2.6642000000000001</c:v>
                </c:pt>
                <c:pt idx="14329">
                  <c:v>2.6648162849872779</c:v>
                </c:pt>
                <c:pt idx="14330">
                  <c:v>2.6642000000000001</c:v>
                </c:pt>
                <c:pt idx="14331">
                  <c:v>2.6652787416146193</c:v>
                </c:pt>
                <c:pt idx="14332">
                  <c:v>2.6646623496762256</c:v>
                </c:pt>
                <c:pt idx="14333">
                  <c:v>2.6642000000000001</c:v>
                </c:pt>
                <c:pt idx="14334">
                  <c:v>2.6640462427745661</c:v>
                </c:pt>
                <c:pt idx="14335">
                  <c:v>2.6638150289017339</c:v>
                </c:pt>
                <c:pt idx="14336">
                  <c:v>2.6645847790885964</c:v>
                </c:pt>
                <c:pt idx="14337">
                  <c:v>2.6645847790885964</c:v>
                </c:pt>
                <c:pt idx="14338">
                  <c:v>2.6648162849872779</c:v>
                </c:pt>
                <c:pt idx="14339">
                  <c:v>2.6645847790885964</c:v>
                </c:pt>
                <c:pt idx="14340">
                  <c:v>2.663968547641073</c:v>
                </c:pt>
                <c:pt idx="14341">
                  <c:v>2.6635060129509713</c:v>
                </c:pt>
                <c:pt idx="14342">
                  <c:v>2.6636594957205646</c:v>
                </c:pt>
                <c:pt idx="14343">
                  <c:v>2.6635060129509713</c:v>
                </c:pt>
                <c:pt idx="14344">
                  <c:v>2.663968547641073</c:v>
                </c:pt>
                <c:pt idx="14345">
                  <c:v>2.6633526011560691</c:v>
                </c:pt>
                <c:pt idx="14346">
                  <c:v>2.6629682847896441</c:v>
                </c:pt>
                <c:pt idx="14347">
                  <c:v>2.6630459902935057</c:v>
                </c:pt>
                <c:pt idx="14348">
                  <c:v>2.6634304207119741</c:v>
                </c:pt>
                <c:pt idx="14349">
                  <c:v>2.6629682847896441</c:v>
                </c:pt>
                <c:pt idx="14350">
                  <c:v>2.6633526011560691</c:v>
                </c:pt>
                <c:pt idx="14351">
                  <c:v>2.6632747456059205</c:v>
                </c:pt>
                <c:pt idx="14352">
                  <c:v>2.6635060129509713</c:v>
                </c:pt>
                <c:pt idx="14353">
                  <c:v>2.6637372802960222</c:v>
                </c:pt>
                <c:pt idx="14354">
                  <c:v>2.6633526011560691</c:v>
                </c:pt>
                <c:pt idx="14355">
                  <c:v>2.6635839999999997</c:v>
                </c:pt>
                <c:pt idx="14356">
                  <c:v>2.6635839999999997</c:v>
                </c:pt>
                <c:pt idx="14357">
                  <c:v>2.663968547641073</c:v>
                </c:pt>
                <c:pt idx="14358">
                  <c:v>2.6635060129509713</c:v>
                </c:pt>
                <c:pt idx="14359">
                  <c:v>2.6637372802960222</c:v>
                </c:pt>
                <c:pt idx="14360">
                  <c:v>2.6637372802960222</c:v>
                </c:pt>
                <c:pt idx="14361">
                  <c:v>2.6631213872832364</c:v>
                </c:pt>
                <c:pt idx="14362">
                  <c:v>2.6629682847896441</c:v>
                </c:pt>
                <c:pt idx="14363">
                  <c:v>2.6634304207119741</c:v>
                </c:pt>
                <c:pt idx="14364">
                  <c:v>2.663199260286639</c:v>
                </c:pt>
                <c:pt idx="14365">
                  <c:v>2.6636615811373097</c:v>
                </c:pt>
                <c:pt idx="14366">
                  <c:v>2.6636615811373097</c:v>
                </c:pt>
                <c:pt idx="14367">
                  <c:v>2.6638150289017339</c:v>
                </c:pt>
                <c:pt idx="14368">
                  <c:v>2.663199260286639</c:v>
                </c:pt>
                <c:pt idx="14369">
                  <c:v>2.663199260286639</c:v>
                </c:pt>
                <c:pt idx="14370">
                  <c:v>2.6640462427745661</c:v>
                </c:pt>
                <c:pt idx="14371">
                  <c:v>2.6642774566473988</c:v>
                </c:pt>
                <c:pt idx="14372">
                  <c:v>2.6642774566473988</c:v>
                </c:pt>
                <c:pt idx="14373">
                  <c:v>2.6641239019879794</c:v>
                </c:pt>
                <c:pt idx="14374">
                  <c:v>2.664508670520231</c:v>
                </c:pt>
                <c:pt idx="14375">
                  <c:v>2.6644310823311748</c:v>
                </c:pt>
                <c:pt idx="14376">
                  <c:v>2.6648162849872779</c:v>
                </c:pt>
                <c:pt idx="14377">
                  <c:v>2.6648162849872779</c:v>
                </c:pt>
                <c:pt idx="14378">
                  <c:v>2.664353458246588</c:v>
                </c:pt>
                <c:pt idx="14379">
                  <c:v>2.6641221374045805</c:v>
                </c:pt>
                <c:pt idx="14380">
                  <c:v>2.6645847790885964</c:v>
                </c:pt>
                <c:pt idx="14381">
                  <c:v>2.6654328551596485</c:v>
                </c:pt>
                <c:pt idx="14382">
                  <c:v>2.6648162849872779</c:v>
                </c:pt>
                <c:pt idx="14383">
                  <c:v>2.6650474207726118</c:v>
                </c:pt>
                <c:pt idx="14384">
                  <c:v>2.6644310823311748</c:v>
                </c:pt>
                <c:pt idx="14385">
                  <c:v>2.6640462427745661</c:v>
                </c:pt>
                <c:pt idx="14386">
                  <c:v>2.6638150289017339</c:v>
                </c:pt>
                <c:pt idx="14387">
                  <c:v>2.6638150289017339</c:v>
                </c:pt>
                <c:pt idx="14388">
                  <c:v>2.6636615811373097</c:v>
                </c:pt>
                <c:pt idx="14389">
                  <c:v>2.6636615811373097</c:v>
                </c:pt>
                <c:pt idx="14390">
                  <c:v>2.6636615811373097</c:v>
                </c:pt>
                <c:pt idx="14391">
                  <c:v>2.6629682847896441</c:v>
                </c:pt>
                <c:pt idx="14392">
                  <c:v>2.6628148832909635</c:v>
                </c:pt>
                <c:pt idx="14393">
                  <c:v>2.6627369394359688</c:v>
                </c:pt>
                <c:pt idx="14394">
                  <c:v>2.662658959537572</c:v>
                </c:pt>
                <c:pt idx="14395">
                  <c:v>2.6632747456059205</c:v>
                </c:pt>
                <c:pt idx="14396">
                  <c:v>2.6630434782608692</c:v>
                </c:pt>
                <c:pt idx="14397">
                  <c:v>2.6636594957205646</c:v>
                </c:pt>
                <c:pt idx="14398">
                  <c:v>2.6638908165625725</c:v>
                </c:pt>
                <c:pt idx="14399">
                  <c:v>2.6645071726052754</c:v>
                </c:pt>
                <c:pt idx="14400">
                  <c:v>2.6648162849872779</c:v>
                </c:pt>
                <c:pt idx="14401">
                  <c:v>2.6648162849872779</c:v>
                </c:pt>
                <c:pt idx="14402">
                  <c:v>2.6648923860217542</c:v>
                </c:pt>
                <c:pt idx="14403">
                  <c:v>2.6650464814814812</c:v>
                </c:pt>
                <c:pt idx="14404">
                  <c:v>2.6655092592592586</c:v>
                </c:pt>
                <c:pt idx="14405">
                  <c:v>2.6652777777777774</c:v>
                </c:pt>
                <c:pt idx="14406">
                  <c:v>2.6648148148148145</c:v>
                </c:pt>
                <c:pt idx="14407">
                  <c:v>2.6648923860217542</c:v>
                </c:pt>
                <c:pt idx="14408">
                  <c:v>2.6643534582465875</c:v>
                </c:pt>
                <c:pt idx="14409">
                  <c:v>2.664353458246588</c:v>
                </c:pt>
                <c:pt idx="14410">
                  <c:v>2.6647385469689957</c:v>
                </c:pt>
                <c:pt idx="14411">
                  <c:v>2.6648923860217542</c:v>
                </c:pt>
                <c:pt idx="14412">
                  <c:v>2.6645071726052754</c:v>
                </c:pt>
                <c:pt idx="14413">
                  <c:v>2.664353458246588</c:v>
                </c:pt>
                <c:pt idx="14414">
                  <c:v>2.6644310823311748</c:v>
                </c:pt>
                <c:pt idx="14415">
                  <c:v>2.6644310823311748</c:v>
                </c:pt>
                <c:pt idx="14416">
                  <c:v>2.6648162849872779</c:v>
                </c:pt>
                <c:pt idx="14417">
                  <c:v>2.664353458246588</c:v>
                </c:pt>
                <c:pt idx="14418">
                  <c:v>2.664353458246588</c:v>
                </c:pt>
                <c:pt idx="14419">
                  <c:v>2.664353458246588</c:v>
                </c:pt>
                <c:pt idx="14420">
                  <c:v>2.664969921332716</c:v>
                </c:pt>
                <c:pt idx="14421">
                  <c:v>2.6651238139319604</c:v>
                </c:pt>
                <c:pt idx="14422">
                  <c:v>2.6642757982415546</c:v>
                </c:pt>
                <c:pt idx="14423">
                  <c:v>2.6644297153436702</c:v>
                </c:pt>
                <c:pt idx="14424">
                  <c:v>2.6648923860217542</c:v>
                </c:pt>
                <c:pt idx="14425">
                  <c:v>2.6647385469689957</c:v>
                </c:pt>
                <c:pt idx="14426">
                  <c:v>2.6642757982415546</c:v>
                </c:pt>
                <c:pt idx="14427">
                  <c:v>2.6642757982415546</c:v>
                </c:pt>
                <c:pt idx="14428">
                  <c:v>2.6641221374045805</c:v>
                </c:pt>
                <c:pt idx="14429">
                  <c:v>2.6637372802960222</c:v>
                </c:pt>
                <c:pt idx="14430">
                  <c:v>2.6637372802960222</c:v>
                </c:pt>
                <c:pt idx="14431">
                  <c:v>2.6632747456059205</c:v>
                </c:pt>
                <c:pt idx="14432">
                  <c:v>2.6637372802960222</c:v>
                </c:pt>
                <c:pt idx="14433">
                  <c:v>2.6628901734104042</c:v>
                </c:pt>
                <c:pt idx="14434">
                  <c:v>2.6629682847896441</c:v>
                </c:pt>
                <c:pt idx="14435">
                  <c:v>2.6631213872832364</c:v>
                </c:pt>
                <c:pt idx="14436">
                  <c:v>2.6631213872832364</c:v>
                </c:pt>
                <c:pt idx="14437">
                  <c:v>2.6637372802960222</c:v>
                </c:pt>
                <c:pt idx="14438">
                  <c:v>2.6635060129509713</c:v>
                </c:pt>
                <c:pt idx="14439">
                  <c:v>2.6632747456059205</c:v>
                </c:pt>
                <c:pt idx="14440">
                  <c:v>2.6632747456059205</c:v>
                </c:pt>
                <c:pt idx="14441">
                  <c:v>2.6628901734104042</c:v>
                </c:pt>
                <c:pt idx="14442">
                  <c:v>2.6631213872832364</c:v>
                </c:pt>
                <c:pt idx="14443">
                  <c:v>2.6631213872832364</c:v>
                </c:pt>
                <c:pt idx="14444">
                  <c:v>2.6633526011560691</c:v>
                </c:pt>
                <c:pt idx="14445">
                  <c:v>2.6637372802960222</c:v>
                </c:pt>
                <c:pt idx="14446">
                  <c:v>2.6637372802960222</c:v>
                </c:pt>
                <c:pt idx="14447">
                  <c:v>2.6641221374045805</c:v>
                </c:pt>
                <c:pt idx="14448">
                  <c:v>2.6645071726052754</c:v>
                </c:pt>
                <c:pt idx="14449">
                  <c:v>2.6644297153436702</c:v>
                </c:pt>
                <c:pt idx="14450">
                  <c:v>2.6644297153436702</c:v>
                </c:pt>
                <c:pt idx="14451">
                  <c:v>2.6644297153436702</c:v>
                </c:pt>
                <c:pt idx="14452">
                  <c:v>2.6646609581115484</c:v>
                </c:pt>
                <c:pt idx="14453">
                  <c:v>2.6652777777777774</c:v>
                </c:pt>
                <c:pt idx="14454">
                  <c:v>2.6646609581115479</c:v>
                </c:pt>
                <c:pt idx="14455">
                  <c:v>2.6651238139319604</c:v>
                </c:pt>
                <c:pt idx="14456">
                  <c:v>2.6651238139319604</c:v>
                </c:pt>
                <c:pt idx="14457">
                  <c:v>2.6644297153436702</c:v>
                </c:pt>
                <c:pt idx="14458">
                  <c:v>2.6644297153436702</c:v>
                </c:pt>
                <c:pt idx="14459">
                  <c:v>2.6646609581115484</c:v>
                </c:pt>
                <c:pt idx="14460">
                  <c:v>2.664968742764529</c:v>
                </c:pt>
                <c:pt idx="14461">
                  <c:v>2.6647372076869642</c:v>
                </c:pt>
                <c:pt idx="14462">
                  <c:v>2.6645833333333329</c:v>
                </c:pt>
                <c:pt idx="14463">
                  <c:v>2.6648148148148145</c:v>
                </c:pt>
                <c:pt idx="14464">
                  <c:v>2.6654318129196573</c:v>
                </c:pt>
                <c:pt idx="14465">
                  <c:v>2.664969921332716</c:v>
                </c:pt>
                <c:pt idx="14466">
                  <c:v>2.6648162849872779</c:v>
                </c:pt>
                <c:pt idx="14467">
                  <c:v>2.6643534582465875</c:v>
                </c:pt>
                <c:pt idx="14468">
                  <c:v>2.6643534582465875</c:v>
                </c:pt>
                <c:pt idx="14469">
                  <c:v>2.6647385469689957</c:v>
                </c:pt>
                <c:pt idx="14470">
                  <c:v>2.6647385469689957</c:v>
                </c:pt>
                <c:pt idx="14471">
                  <c:v>2.665586669752372</c:v>
                </c:pt>
                <c:pt idx="14472">
                  <c:v>2.6645071726052754</c:v>
                </c:pt>
                <c:pt idx="14473">
                  <c:v>2.6645071726052754</c:v>
                </c:pt>
                <c:pt idx="14474">
                  <c:v>2.6641221374045796</c:v>
                </c:pt>
                <c:pt idx="14475">
                  <c:v>2.664969921332716</c:v>
                </c:pt>
                <c:pt idx="14476">
                  <c:v>2.6647385469689957</c:v>
                </c:pt>
                <c:pt idx="14477">
                  <c:v>2.664969921332716</c:v>
                </c:pt>
                <c:pt idx="14478">
                  <c:v>2.6645847790885955</c:v>
                </c:pt>
                <c:pt idx="14479">
                  <c:v>2.663968547641073</c:v>
                </c:pt>
                <c:pt idx="14480">
                  <c:v>2.6645847790885964</c:v>
                </c:pt>
                <c:pt idx="14481">
                  <c:v>2.6648162849872779</c:v>
                </c:pt>
                <c:pt idx="14482">
                  <c:v>2.6648162849872779</c:v>
                </c:pt>
                <c:pt idx="14483">
                  <c:v>2.6652012956964368</c:v>
                </c:pt>
                <c:pt idx="14484">
                  <c:v>2.6642000000000001</c:v>
                </c:pt>
                <c:pt idx="14485">
                  <c:v>2.6644310823311748</c:v>
                </c:pt>
                <c:pt idx="14486">
                  <c:v>2.6647385469689957</c:v>
                </c:pt>
                <c:pt idx="14487">
                  <c:v>2.6646609581115484</c:v>
                </c:pt>
                <c:pt idx="14488">
                  <c:v>2.6651238139319604</c:v>
                </c:pt>
                <c:pt idx="14489">
                  <c:v>2.664969921332716</c:v>
                </c:pt>
                <c:pt idx="14490">
                  <c:v>2.664353458246588</c:v>
                </c:pt>
                <c:pt idx="14491">
                  <c:v>2.664353458246588</c:v>
                </c:pt>
                <c:pt idx="14492">
                  <c:v>2.6644310823311748</c:v>
                </c:pt>
                <c:pt idx="14493">
                  <c:v>2.6645847790885964</c:v>
                </c:pt>
                <c:pt idx="14494">
                  <c:v>2.6653552418421662</c:v>
                </c:pt>
                <c:pt idx="14495">
                  <c:v>2.6651238139319604</c:v>
                </c:pt>
                <c:pt idx="14496">
                  <c:v>2.6651238139319604</c:v>
                </c:pt>
                <c:pt idx="14497">
                  <c:v>2.6645071726052754</c:v>
                </c:pt>
                <c:pt idx="14498">
                  <c:v>2.6645071726052754</c:v>
                </c:pt>
                <c:pt idx="14499">
                  <c:v>2.6647385469689957</c:v>
                </c:pt>
                <c:pt idx="14500">
                  <c:v>2.664353458246588</c:v>
                </c:pt>
                <c:pt idx="14501">
                  <c:v>2.664969921332716</c:v>
                </c:pt>
                <c:pt idx="14502">
                  <c:v>2.6643534582465875</c:v>
                </c:pt>
                <c:pt idx="14503">
                  <c:v>2.6643534582465875</c:v>
                </c:pt>
                <c:pt idx="14504">
                  <c:v>2.664969921332716</c:v>
                </c:pt>
                <c:pt idx="14505">
                  <c:v>2.6645071726052754</c:v>
                </c:pt>
                <c:pt idx="14506">
                  <c:v>2.6648923860217542</c:v>
                </c:pt>
                <c:pt idx="14507">
                  <c:v>2.6652777777777774</c:v>
                </c:pt>
                <c:pt idx="14508">
                  <c:v>2.6646609581115484</c:v>
                </c:pt>
                <c:pt idx="14509">
                  <c:v>2.6647385469689957</c:v>
                </c:pt>
                <c:pt idx="14510">
                  <c:v>2.6648162849872779</c:v>
                </c:pt>
                <c:pt idx="14511">
                  <c:v>2.664353458246588</c:v>
                </c:pt>
                <c:pt idx="14512">
                  <c:v>2.6644310823311748</c:v>
                </c:pt>
                <c:pt idx="14513">
                  <c:v>2.6640462427745661</c:v>
                </c:pt>
                <c:pt idx="14514">
                  <c:v>2.6635839999999997</c:v>
                </c:pt>
                <c:pt idx="14515">
                  <c:v>2.6637372802960222</c:v>
                </c:pt>
                <c:pt idx="14516">
                  <c:v>2.6637372802960222</c:v>
                </c:pt>
                <c:pt idx="14517">
                  <c:v>2.6638908165625725</c:v>
                </c:pt>
                <c:pt idx="14518">
                  <c:v>2.6631213872832364</c:v>
                </c:pt>
                <c:pt idx="14519">
                  <c:v>2.6629682847896441</c:v>
                </c:pt>
                <c:pt idx="14520">
                  <c:v>2.6628901734104042</c:v>
                </c:pt>
                <c:pt idx="14521">
                  <c:v>2.6635839999999997</c:v>
                </c:pt>
                <c:pt idx="14522">
                  <c:v>2.6634304207119732</c:v>
                </c:pt>
                <c:pt idx="14523">
                  <c:v>2.6629682847896436</c:v>
                </c:pt>
                <c:pt idx="14524">
                  <c:v>2.6637372802960222</c:v>
                </c:pt>
                <c:pt idx="14525">
                  <c:v>2.6638908165625725</c:v>
                </c:pt>
                <c:pt idx="14526">
                  <c:v>2.663968547641073</c:v>
                </c:pt>
                <c:pt idx="14527">
                  <c:v>2.6635839999999997</c:v>
                </c:pt>
                <c:pt idx="14528">
                  <c:v>2.6635839999999997</c:v>
                </c:pt>
                <c:pt idx="14529">
                  <c:v>2.6637372802960222</c:v>
                </c:pt>
                <c:pt idx="14530">
                  <c:v>2.663968547641073</c:v>
                </c:pt>
                <c:pt idx="14531">
                  <c:v>2.6638150289017339</c:v>
                </c:pt>
                <c:pt idx="14532">
                  <c:v>2.6638150289017339</c:v>
                </c:pt>
                <c:pt idx="14533">
                  <c:v>2.663968547641073</c:v>
                </c:pt>
                <c:pt idx="14534">
                  <c:v>2.6647385469689957</c:v>
                </c:pt>
                <c:pt idx="14535">
                  <c:v>2.6647385469689957</c:v>
                </c:pt>
                <c:pt idx="14536">
                  <c:v>2.6644310823311748</c:v>
                </c:pt>
                <c:pt idx="14537">
                  <c:v>2.6644310823311748</c:v>
                </c:pt>
                <c:pt idx="14538">
                  <c:v>2.6642000000000001</c:v>
                </c:pt>
                <c:pt idx="14539">
                  <c:v>2.663968547641073</c:v>
                </c:pt>
                <c:pt idx="14540">
                  <c:v>2.6642000000000001</c:v>
                </c:pt>
                <c:pt idx="14541">
                  <c:v>2.6634304207119741</c:v>
                </c:pt>
                <c:pt idx="14542">
                  <c:v>2.663199260286639</c:v>
                </c:pt>
                <c:pt idx="14543">
                  <c:v>2.6633526011560691</c:v>
                </c:pt>
                <c:pt idx="14544">
                  <c:v>2.6638150289017339</c:v>
                </c:pt>
                <c:pt idx="14545">
                  <c:v>2.6634304207119741</c:v>
                </c:pt>
                <c:pt idx="14546">
                  <c:v>2.6633526011560691</c:v>
                </c:pt>
                <c:pt idx="14547">
                  <c:v>2.663968547641073</c:v>
                </c:pt>
                <c:pt idx="14548">
                  <c:v>2.663968547641073</c:v>
                </c:pt>
                <c:pt idx="14549">
                  <c:v>2.6645847790885964</c:v>
                </c:pt>
                <c:pt idx="14550">
                  <c:v>2.6647385469689957</c:v>
                </c:pt>
                <c:pt idx="14551">
                  <c:v>2.6645071726052754</c:v>
                </c:pt>
                <c:pt idx="14552">
                  <c:v>2.6647385469689957</c:v>
                </c:pt>
                <c:pt idx="14553">
                  <c:v>2.664353458246588</c:v>
                </c:pt>
                <c:pt idx="14554">
                  <c:v>2.6648162849872779</c:v>
                </c:pt>
                <c:pt idx="14555">
                  <c:v>2.6642000000000001</c:v>
                </c:pt>
                <c:pt idx="14556">
                  <c:v>2.6638150289017339</c:v>
                </c:pt>
                <c:pt idx="14557">
                  <c:v>2.6635839999999997</c:v>
                </c:pt>
                <c:pt idx="14558">
                  <c:v>2.6630459902935057</c:v>
                </c:pt>
                <c:pt idx="14559">
                  <c:v>2.6634304207119741</c:v>
                </c:pt>
                <c:pt idx="14560">
                  <c:v>2.6631213872832364</c:v>
                </c:pt>
                <c:pt idx="14561">
                  <c:v>2.6637372802960222</c:v>
                </c:pt>
                <c:pt idx="14562">
                  <c:v>2.6642000000000001</c:v>
                </c:pt>
                <c:pt idx="14563">
                  <c:v>2.663968547641073</c:v>
                </c:pt>
                <c:pt idx="14564">
                  <c:v>2.6645847790885964</c:v>
                </c:pt>
                <c:pt idx="14565">
                  <c:v>2.6645847790885964</c:v>
                </c:pt>
                <c:pt idx="14566">
                  <c:v>2.664353458246588</c:v>
                </c:pt>
                <c:pt idx="14567">
                  <c:v>2.664969921332716</c:v>
                </c:pt>
                <c:pt idx="14568">
                  <c:v>2.6651238139319604</c:v>
                </c:pt>
                <c:pt idx="14569">
                  <c:v>2.6641221374045805</c:v>
                </c:pt>
                <c:pt idx="14570">
                  <c:v>2.663968547641073</c:v>
                </c:pt>
                <c:pt idx="14571">
                  <c:v>2.6645847790885964</c:v>
                </c:pt>
                <c:pt idx="14572">
                  <c:v>2.664353458246588</c:v>
                </c:pt>
                <c:pt idx="14573">
                  <c:v>2.6642000000000001</c:v>
                </c:pt>
                <c:pt idx="14574">
                  <c:v>2.6636615811373097</c:v>
                </c:pt>
                <c:pt idx="14575">
                  <c:v>2.6630459902935057</c:v>
                </c:pt>
                <c:pt idx="14576">
                  <c:v>2.6635082042985898</c:v>
                </c:pt>
                <c:pt idx="14577">
                  <c:v>2.6633550831792974</c:v>
                </c:pt>
                <c:pt idx="14578">
                  <c:v>2.6635082042985898</c:v>
                </c:pt>
                <c:pt idx="14579">
                  <c:v>2.6636615811373097</c:v>
                </c:pt>
                <c:pt idx="14580">
                  <c:v>2.6641239019879794</c:v>
                </c:pt>
                <c:pt idx="14581">
                  <c:v>2.6647398843930632</c:v>
                </c:pt>
                <c:pt idx="14582">
                  <c:v>2.6648936170212765</c:v>
                </c:pt>
                <c:pt idx="14583">
                  <c:v>2.6645847790885964</c:v>
                </c:pt>
                <c:pt idx="14584">
                  <c:v>2.6650474207726118</c:v>
                </c:pt>
                <c:pt idx="14585">
                  <c:v>2.6650474207726118</c:v>
                </c:pt>
                <c:pt idx="14586">
                  <c:v>2.664969921332716</c:v>
                </c:pt>
                <c:pt idx="14587">
                  <c:v>2.6648162849872779</c:v>
                </c:pt>
                <c:pt idx="14588">
                  <c:v>2.6642774566473988</c:v>
                </c:pt>
                <c:pt idx="14589">
                  <c:v>2.6634304207119741</c:v>
                </c:pt>
                <c:pt idx="14590">
                  <c:v>2.6629682847896441</c:v>
                </c:pt>
                <c:pt idx="14591">
                  <c:v>2.6629682847896441</c:v>
                </c:pt>
                <c:pt idx="14592">
                  <c:v>2.6631213872832364</c:v>
                </c:pt>
                <c:pt idx="14593">
                  <c:v>2.6635060129509713</c:v>
                </c:pt>
                <c:pt idx="14594">
                  <c:v>2.6637372802960222</c:v>
                </c:pt>
                <c:pt idx="14595">
                  <c:v>2.6640462427745661</c:v>
                </c:pt>
                <c:pt idx="14596">
                  <c:v>2.6642774566473988</c:v>
                </c:pt>
                <c:pt idx="14597">
                  <c:v>2.6642774566473988</c:v>
                </c:pt>
                <c:pt idx="14598">
                  <c:v>2.6645847790885964</c:v>
                </c:pt>
                <c:pt idx="14599">
                  <c:v>2.6645071726052754</c:v>
                </c:pt>
                <c:pt idx="14600">
                  <c:v>2.6645071726052754</c:v>
                </c:pt>
                <c:pt idx="14601">
                  <c:v>2.6648923860217542</c:v>
                </c:pt>
                <c:pt idx="14602">
                  <c:v>2.6648923860217542</c:v>
                </c:pt>
                <c:pt idx="14603">
                  <c:v>2.6648923860217542</c:v>
                </c:pt>
                <c:pt idx="14604">
                  <c:v>2.6647385469689957</c:v>
                </c:pt>
                <c:pt idx="14605">
                  <c:v>2.6647385469689957</c:v>
                </c:pt>
                <c:pt idx="14606">
                  <c:v>2.6638908165625725</c:v>
                </c:pt>
                <c:pt idx="14607">
                  <c:v>2.664353458246588</c:v>
                </c:pt>
                <c:pt idx="14608">
                  <c:v>2.6638908165625725</c:v>
                </c:pt>
                <c:pt idx="14609">
                  <c:v>2.6637372802960222</c:v>
                </c:pt>
                <c:pt idx="14610">
                  <c:v>2.6635839999999997</c:v>
                </c:pt>
                <c:pt idx="14611">
                  <c:v>2.6633526011560691</c:v>
                </c:pt>
                <c:pt idx="14612">
                  <c:v>2.6637372802960222</c:v>
                </c:pt>
                <c:pt idx="14613">
                  <c:v>2.663968547641073</c:v>
                </c:pt>
                <c:pt idx="14614">
                  <c:v>2.664353458246588</c:v>
                </c:pt>
                <c:pt idx="14615">
                  <c:v>2.6646609581115484</c:v>
                </c:pt>
                <c:pt idx="14616">
                  <c:v>2.6648923860217542</c:v>
                </c:pt>
                <c:pt idx="14617">
                  <c:v>2.664353458246588</c:v>
                </c:pt>
                <c:pt idx="14618">
                  <c:v>2.6635839999999997</c:v>
                </c:pt>
                <c:pt idx="14619">
                  <c:v>2.6635839999999997</c:v>
                </c:pt>
                <c:pt idx="14620">
                  <c:v>2.6638150289017339</c:v>
                </c:pt>
                <c:pt idx="14621">
                  <c:v>2.6633526011560691</c:v>
                </c:pt>
                <c:pt idx="14622">
                  <c:v>2.6637372802960222</c:v>
                </c:pt>
                <c:pt idx="14623">
                  <c:v>2.6642000000000001</c:v>
                </c:pt>
                <c:pt idx="14624">
                  <c:v>2.6637372802960222</c:v>
                </c:pt>
                <c:pt idx="14625">
                  <c:v>2.6642757982415546</c:v>
                </c:pt>
                <c:pt idx="14626">
                  <c:v>2.6646609581115484</c:v>
                </c:pt>
                <c:pt idx="14627">
                  <c:v>2.6642757982415546</c:v>
                </c:pt>
                <c:pt idx="14628">
                  <c:v>2.6645071726052754</c:v>
                </c:pt>
                <c:pt idx="14629">
                  <c:v>2.6653552418421662</c:v>
                </c:pt>
                <c:pt idx="14630">
                  <c:v>2.6645071726052754</c:v>
                </c:pt>
                <c:pt idx="14631">
                  <c:v>2.664353458246588</c:v>
                </c:pt>
                <c:pt idx="14632">
                  <c:v>2.663968547641073</c:v>
                </c:pt>
                <c:pt idx="14633">
                  <c:v>2.6642757982415546</c:v>
                </c:pt>
                <c:pt idx="14634">
                  <c:v>2.6640444238778342</c:v>
                </c:pt>
                <c:pt idx="14635">
                  <c:v>2.6648923860217542</c:v>
                </c:pt>
                <c:pt idx="14636">
                  <c:v>2.6644297153436702</c:v>
                </c:pt>
                <c:pt idx="14637">
                  <c:v>2.6646609581115484</c:v>
                </c:pt>
                <c:pt idx="14638">
                  <c:v>2.6651238139319604</c:v>
                </c:pt>
                <c:pt idx="14639">
                  <c:v>2.664969921332716</c:v>
                </c:pt>
                <c:pt idx="14640">
                  <c:v>2.6645071726052754</c:v>
                </c:pt>
                <c:pt idx="14641">
                  <c:v>2.6645071726052754</c:v>
                </c:pt>
                <c:pt idx="14642">
                  <c:v>2.6645071726052754</c:v>
                </c:pt>
                <c:pt idx="14643">
                  <c:v>2.6641221374045805</c:v>
                </c:pt>
                <c:pt idx="14644">
                  <c:v>2.663968547641073</c:v>
                </c:pt>
                <c:pt idx="14645">
                  <c:v>2.6644310823311748</c:v>
                </c:pt>
                <c:pt idx="14646">
                  <c:v>2.6644310823311748</c:v>
                </c:pt>
                <c:pt idx="14647">
                  <c:v>2.6640462427745661</c:v>
                </c:pt>
                <c:pt idx="14648">
                  <c:v>2.6638150289017339</c:v>
                </c:pt>
                <c:pt idx="14649">
                  <c:v>2.6635839999999997</c:v>
                </c:pt>
                <c:pt idx="14650">
                  <c:v>2.6635839999999997</c:v>
                </c:pt>
                <c:pt idx="14651">
                  <c:v>2.6631213872832364</c:v>
                </c:pt>
                <c:pt idx="14652">
                  <c:v>2.6633526011560691</c:v>
                </c:pt>
                <c:pt idx="14653">
                  <c:v>2.6638150289017339</c:v>
                </c:pt>
                <c:pt idx="14654">
                  <c:v>2.6631213872832364</c:v>
                </c:pt>
                <c:pt idx="14655">
                  <c:v>2.6635060129509713</c:v>
                </c:pt>
                <c:pt idx="14656">
                  <c:v>2.6634304207119741</c:v>
                </c:pt>
                <c:pt idx="14657">
                  <c:v>2.6637393113011325</c:v>
                </c:pt>
                <c:pt idx="14658">
                  <c:v>2.6641239019879794</c:v>
                </c:pt>
                <c:pt idx="14659">
                  <c:v>2.6640462427745661</c:v>
                </c:pt>
                <c:pt idx="14660">
                  <c:v>2.6644310823311748</c:v>
                </c:pt>
                <c:pt idx="14661">
                  <c:v>2.663968547641073</c:v>
                </c:pt>
                <c:pt idx="14662">
                  <c:v>2.6642000000000001</c:v>
                </c:pt>
                <c:pt idx="14663">
                  <c:v>2.663968547641073</c:v>
                </c:pt>
                <c:pt idx="14664">
                  <c:v>2.6642757982415546</c:v>
                </c:pt>
                <c:pt idx="14665">
                  <c:v>2.6642757982415546</c:v>
                </c:pt>
                <c:pt idx="14666">
                  <c:v>2.6651238139319604</c:v>
                </c:pt>
                <c:pt idx="14667">
                  <c:v>2.6647385469689957</c:v>
                </c:pt>
                <c:pt idx="14668">
                  <c:v>2.6645071726052754</c:v>
                </c:pt>
                <c:pt idx="14669">
                  <c:v>2.6648923860217542</c:v>
                </c:pt>
                <c:pt idx="14670">
                  <c:v>2.6651238139319604</c:v>
                </c:pt>
                <c:pt idx="14671">
                  <c:v>2.6653552418421662</c:v>
                </c:pt>
                <c:pt idx="14672">
                  <c:v>2.6647385469689957</c:v>
                </c:pt>
                <c:pt idx="14673">
                  <c:v>2.664353458246588</c:v>
                </c:pt>
                <c:pt idx="14674">
                  <c:v>2.664969921332716</c:v>
                </c:pt>
                <c:pt idx="14675">
                  <c:v>2.664353458246588</c:v>
                </c:pt>
                <c:pt idx="14676">
                  <c:v>2.6636594957205646</c:v>
                </c:pt>
                <c:pt idx="14677">
                  <c:v>2.6636594957205646</c:v>
                </c:pt>
                <c:pt idx="14678">
                  <c:v>2.6638908165625725</c:v>
                </c:pt>
                <c:pt idx="14679">
                  <c:v>2.6632747456059205</c:v>
                </c:pt>
                <c:pt idx="14680">
                  <c:v>2.6638908165625725</c:v>
                </c:pt>
                <c:pt idx="14681">
                  <c:v>2.6632747456059205</c:v>
                </c:pt>
                <c:pt idx="14682">
                  <c:v>2.6636594957205646</c:v>
                </c:pt>
                <c:pt idx="14683">
                  <c:v>2.6641981022911363</c:v>
                </c:pt>
                <c:pt idx="14684">
                  <c:v>2.6642757982415546</c:v>
                </c:pt>
                <c:pt idx="14685">
                  <c:v>2.6646609581115484</c:v>
                </c:pt>
                <c:pt idx="14686">
                  <c:v>2.6641981022911363</c:v>
                </c:pt>
                <c:pt idx="14687">
                  <c:v>2.6641221374045805</c:v>
                </c:pt>
                <c:pt idx="14688">
                  <c:v>2.664969921332716</c:v>
                </c:pt>
                <c:pt idx="14689">
                  <c:v>2.6648162849872779</c:v>
                </c:pt>
                <c:pt idx="14690">
                  <c:v>2.664508670520231</c:v>
                </c:pt>
                <c:pt idx="14691">
                  <c:v>2.6646623496762256</c:v>
                </c:pt>
                <c:pt idx="14692">
                  <c:v>2.6642000000000001</c:v>
                </c:pt>
                <c:pt idx="14693">
                  <c:v>2.6644310823311748</c:v>
                </c:pt>
                <c:pt idx="14694">
                  <c:v>2.6645847790885964</c:v>
                </c:pt>
                <c:pt idx="14695">
                  <c:v>2.6637372802960222</c:v>
                </c:pt>
                <c:pt idx="14696">
                  <c:v>2.6633526011560691</c:v>
                </c:pt>
                <c:pt idx="14697">
                  <c:v>2.6636615811373097</c:v>
                </c:pt>
                <c:pt idx="14698">
                  <c:v>2.6635082042985898</c:v>
                </c:pt>
                <c:pt idx="14699">
                  <c:v>2.6634304207119741</c:v>
                </c:pt>
                <c:pt idx="14700">
                  <c:v>2.6631213872832364</c:v>
                </c:pt>
                <c:pt idx="14701">
                  <c:v>2.6636594957205646</c:v>
                </c:pt>
                <c:pt idx="14702">
                  <c:v>2.6634281748785567</c:v>
                </c:pt>
                <c:pt idx="14703">
                  <c:v>2.6638908165625725</c:v>
                </c:pt>
                <c:pt idx="14704">
                  <c:v>2.6638908165625725</c:v>
                </c:pt>
                <c:pt idx="14705">
                  <c:v>2.6636594957205646</c:v>
                </c:pt>
                <c:pt idx="14706">
                  <c:v>2.6638908165625725</c:v>
                </c:pt>
                <c:pt idx="14707">
                  <c:v>2.6635839999999997</c:v>
                </c:pt>
                <c:pt idx="14708">
                  <c:v>2.663199260286639</c:v>
                </c:pt>
                <c:pt idx="14709">
                  <c:v>2.663277097296048</c:v>
                </c:pt>
                <c:pt idx="14710">
                  <c:v>2.6637393113011325</c:v>
                </c:pt>
                <c:pt idx="14711">
                  <c:v>2.6640462427745661</c:v>
                </c:pt>
                <c:pt idx="14712">
                  <c:v>2.6635060129509713</c:v>
                </c:pt>
                <c:pt idx="14713">
                  <c:v>2.6636594957205646</c:v>
                </c:pt>
                <c:pt idx="14714">
                  <c:v>2.6636594957205646</c:v>
                </c:pt>
                <c:pt idx="14715">
                  <c:v>2.6640444238778342</c:v>
                </c:pt>
                <c:pt idx="14716">
                  <c:v>2.6644297153436702</c:v>
                </c:pt>
                <c:pt idx="14717">
                  <c:v>2.6645833333333329</c:v>
                </c:pt>
                <c:pt idx="14718">
                  <c:v>2.6654318129196573</c:v>
                </c:pt>
                <c:pt idx="14719">
                  <c:v>2.6650464814814812</c:v>
                </c:pt>
                <c:pt idx="14720">
                  <c:v>2.6654318129196573</c:v>
                </c:pt>
                <c:pt idx="14721">
                  <c:v>2.6645833333333329</c:v>
                </c:pt>
                <c:pt idx="14722">
                  <c:v>2.6640444238778342</c:v>
                </c:pt>
                <c:pt idx="14723">
                  <c:v>2.6636594957205646</c:v>
                </c:pt>
                <c:pt idx="14724">
                  <c:v>2.6636594957205646</c:v>
                </c:pt>
                <c:pt idx="14725">
                  <c:v>2.6633526011560691</c:v>
                </c:pt>
                <c:pt idx="14726">
                  <c:v>2.6637372802960222</c:v>
                </c:pt>
                <c:pt idx="14727">
                  <c:v>2.6637372802960222</c:v>
                </c:pt>
                <c:pt idx="14728">
                  <c:v>2.6637372802960222</c:v>
                </c:pt>
                <c:pt idx="14729">
                  <c:v>2.6642000000000001</c:v>
                </c:pt>
                <c:pt idx="14730">
                  <c:v>2.6645847790885964</c:v>
                </c:pt>
                <c:pt idx="14731">
                  <c:v>2.664969921332716</c:v>
                </c:pt>
                <c:pt idx="14732">
                  <c:v>2.664969921332716</c:v>
                </c:pt>
                <c:pt idx="14733">
                  <c:v>2.6645071726052754</c:v>
                </c:pt>
                <c:pt idx="14734">
                  <c:v>2.6642757982415546</c:v>
                </c:pt>
                <c:pt idx="14735">
                  <c:v>2.664353458246588</c:v>
                </c:pt>
                <c:pt idx="14736">
                  <c:v>2.6638150289017339</c:v>
                </c:pt>
                <c:pt idx="14737">
                  <c:v>2.663199260286639</c:v>
                </c:pt>
                <c:pt idx="14738">
                  <c:v>2.6628148832909635</c:v>
                </c:pt>
                <c:pt idx="14739">
                  <c:v>2.663199260286639</c:v>
                </c:pt>
                <c:pt idx="14740">
                  <c:v>2.663968547641073</c:v>
                </c:pt>
                <c:pt idx="14741">
                  <c:v>2.6637372802960222</c:v>
                </c:pt>
                <c:pt idx="14742">
                  <c:v>2.6638908165625725</c:v>
                </c:pt>
                <c:pt idx="14743">
                  <c:v>2.6642757982415546</c:v>
                </c:pt>
                <c:pt idx="14744">
                  <c:v>2.6648923860217542</c:v>
                </c:pt>
                <c:pt idx="14745">
                  <c:v>2.6646609581115484</c:v>
                </c:pt>
                <c:pt idx="14746">
                  <c:v>2.6652777777777774</c:v>
                </c:pt>
                <c:pt idx="14747">
                  <c:v>2.6651238139319604</c:v>
                </c:pt>
                <c:pt idx="14748">
                  <c:v>2.6651238139319604</c:v>
                </c:pt>
                <c:pt idx="14749">
                  <c:v>2.6647385469689957</c:v>
                </c:pt>
                <c:pt idx="14750">
                  <c:v>2.6638908165625725</c:v>
                </c:pt>
                <c:pt idx="14751">
                  <c:v>2.6635060129509713</c:v>
                </c:pt>
                <c:pt idx="14752">
                  <c:v>2.6637372802960222</c:v>
                </c:pt>
                <c:pt idx="14753">
                  <c:v>2.663968547641073</c:v>
                </c:pt>
                <c:pt idx="14754">
                  <c:v>2.6635060129509713</c:v>
                </c:pt>
                <c:pt idx="14755">
                  <c:v>2.6635060129509713</c:v>
                </c:pt>
                <c:pt idx="14756">
                  <c:v>2.6631213872832364</c:v>
                </c:pt>
                <c:pt idx="14757">
                  <c:v>2.6635839999999997</c:v>
                </c:pt>
                <c:pt idx="14758">
                  <c:v>2.6642000000000001</c:v>
                </c:pt>
                <c:pt idx="14759">
                  <c:v>2.664353458246588</c:v>
                </c:pt>
                <c:pt idx="14760">
                  <c:v>2.664353458246588</c:v>
                </c:pt>
                <c:pt idx="14761">
                  <c:v>2.6645071726052754</c:v>
                </c:pt>
                <c:pt idx="14762">
                  <c:v>2.6636594957205646</c:v>
                </c:pt>
                <c:pt idx="14763">
                  <c:v>2.6641981022911363</c:v>
                </c:pt>
                <c:pt idx="14764">
                  <c:v>2.6646609581115484</c:v>
                </c:pt>
                <c:pt idx="14765">
                  <c:v>2.6650464814814812</c:v>
                </c:pt>
                <c:pt idx="14766">
                  <c:v>2.6648148148148145</c:v>
                </c:pt>
                <c:pt idx="14767">
                  <c:v>2.6644297153436702</c:v>
                </c:pt>
                <c:pt idx="14768">
                  <c:v>2.6644297153436702</c:v>
                </c:pt>
                <c:pt idx="14769">
                  <c:v>2.6640444238778342</c:v>
                </c:pt>
                <c:pt idx="14770">
                  <c:v>2.6638908165625725</c:v>
                </c:pt>
                <c:pt idx="14771">
                  <c:v>2.6632747456059205</c:v>
                </c:pt>
                <c:pt idx="14772">
                  <c:v>2.6635060129509713</c:v>
                </c:pt>
                <c:pt idx="14773">
                  <c:v>2.6632747456059205</c:v>
                </c:pt>
                <c:pt idx="14774">
                  <c:v>2.6632747456059205</c:v>
                </c:pt>
                <c:pt idx="14775">
                  <c:v>2.6638908165625725</c:v>
                </c:pt>
                <c:pt idx="14776">
                  <c:v>2.6638908165625725</c:v>
                </c:pt>
                <c:pt idx="14777">
                  <c:v>2.6642757982415546</c:v>
                </c:pt>
                <c:pt idx="14778">
                  <c:v>2.6644297153436702</c:v>
                </c:pt>
                <c:pt idx="14779">
                  <c:v>2.6650464814814812</c:v>
                </c:pt>
                <c:pt idx="14780">
                  <c:v>2.6650464814814812</c:v>
                </c:pt>
                <c:pt idx="14781">
                  <c:v>2.6646609581115484</c:v>
                </c:pt>
                <c:pt idx="14782">
                  <c:v>2.6646609581115484</c:v>
                </c:pt>
                <c:pt idx="14783">
                  <c:v>2.6646609581115484</c:v>
                </c:pt>
                <c:pt idx="14784">
                  <c:v>2.6646609581115484</c:v>
                </c:pt>
                <c:pt idx="14785">
                  <c:v>2.6635816751503931</c:v>
                </c:pt>
                <c:pt idx="14786">
                  <c:v>2.6629655331945403</c:v>
                </c:pt>
                <c:pt idx="14787">
                  <c:v>2.6631970390932223</c:v>
                </c:pt>
                <c:pt idx="14788">
                  <c:v>2.6636594957205646</c:v>
                </c:pt>
                <c:pt idx="14789">
                  <c:v>2.6631970390932223</c:v>
                </c:pt>
                <c:pt idx="14790">
                  <c:v>2.6631970390932223</c:v>
                </c:pt>
                <c:pt idx="14791">
                  <c:v>2.6635060129509713</c:v>
                </c:pt>
                <c:pt idx="14792">
                  <c:v>2.6638908165625725</c:v>
                </c:pt>
                <c:pt idx="14793">
                  <c:v>2.6640444238778342</c:v>
                </c:pt>
                <c:pt idx="14794">
                  <c:v>2.6644297153436702</c:v>
                </c:pt>
                <c:pt idx="14795">
                  <c:v>2.6648148148148145</c:v>
                </c:pt>
                <c:pt idx="14796">
                  <c:v>2.6652002778420929</c:v>
                </c:pt>
                <c:pt idx="14797">
                  <c:v>2.664968742764529</c:v>
                </c:pt>
                <c:pt idx="14798">
                  <c:v>2.6641981022911363</c:v>
                </c:pt>
                <c:pt idx="14799">
                  <c:v>2.6643518518518516</c:v>
                </c:pt>
                <c:pt idx="14800">
                  <c:v>2.6638132346136043</c:v>
                </c:pt>
                <c:pt idx="14801">
                  <c:v>2.6637372802960222</c:v>
                </c:pt>
                <c:pt idx="14802">
                  <c:v>2.6633526011560691</c:v>
                </c:pt>
                <c:pt idx="14803">
                  <c:v>2.6637372802960222</c:v>
                </c:pt>
                <c:pt idx="14804">
                  <c:v>2.6640444238778342</c:v>
                </c:pt>
                <c:pt idx="14805">
                  <c:v>2.6644297153436702</c:v>
                </c:pt>
                <c:pt idx="14806">
                  <c:v>2.6642757982415546</c:v>
                </c:pt>
                <c:pt idx="14807">
                  <c:v>2.6645071726052754</c:v>
                </c:pt>
                <c:pt idx="14808">
                  <c:v>2.6646609581115484</c:v>
                </c:pt>
                <c:pt idx="14809">
                  <c:v>2.6645833333333329</c:v>
                </c:pt>
                <c:pt idx="14810">
                  <c:v>2.6648148148148145</c:v>
                </c:pt>
                <c:pt idx="14811">
                  <c:v>2.6648148148148145</c:v>
                </c:pt>
                <c:pt idx="14812">
                  <c:v>2.6644297153436702</c:v>
                </c:pt>
                <c:pt idx="14813">
                  <c:v>2.6635060129509713</c:v>
                </c:pt>
                <c:pt idx="14814">
                  <c:v>2.6634304207119741</c:v>
                </c:pt>
                <c:pt idx="14815">
                  <c:v>2.6635082042985898</c:v>
                </c:pt>
                <c:pt idx="14816">
                  <c:v>2.6630459902935057</c:v>
                </c:pt>
                <c:pt idx="14817">
                  <c:v>2.663199260286639</c:v>
                </c:pt>
                <c:pt idx="14818">
                  <c:v>2.663199260286639</c:v>
                </c:pt>
                <c:pt idx="14819">
                  <c:v>2.6629682847896441</c:v>
                </c:pt>
                <c:pt idx="14820">
                  <c:v>2.6629682847896441</c:v>
                </c:pt>
                <c:pt idx="14821">
                  <c:v>2.6633526011560691</c:v>
                </c:pt>
                <c:pt idx="14822">
                  <c:v>2.6635060129509713</c:v>
                </c:pt>
                <c:pt idx="14823">
                  <c:v>2.6632747456059205</c:v>
                </c:pt>
                <c:pt idx="14824">
                  <c:v>2.6635060129509713</c:v>
                </c:pt>
                <c:pt idx="14825">
                  <c:v>2.6632747456059205</c:v>
                </c:pt>
                <c:pt idx="14826">
                  <c:v>2.6632747456059205</c:v>
                </c:pt>
                <c:pt idx="14827">
                  <c:v>2.6633526011560691</c:v>
                </c:pt>
                <c:pt idx="14828">
                  <c:v>2.663199260286639</c:v>
                </c:pt>
                <c:pt idx="14829">
                  <c:v>2.6633526011560691</c:v>
                </c:pt>
                <c:pt idx="14830">
                  <c:v>2.6638908165625725</c:v>
                </c:pt>
                <c:pt idx="14831">
                  <c:v>2.6635060129509713</c:v>
                </c:pt>
                <c:pt idx="14832">
                  <c:v>2.6635839999999997</c:v>
                </c:pt>
                <c:pt idx="14833">
                  <c:v>2.6635839999999997</c:v>
                </c:pt>
                <c:pt idx="14834">
                  <c:v>2.6628901734104042</c:v>
                </c:pt>
                <c:pt idx="14835">
                  <c:v>2.6633526011560691</c:v>
                </c:pt>
                <c:pt idx="14836">
                  <c:v>2.663968547641073</c:v>
                </c:pt>
                <c:pt idx="14837">
                  <c:v>2.664353458246588</c:v>
                </c:pt>
                <c:pt idx="14838">
                  <c:v>2.6647385469689957</c:v>
                </c:pt>
                <c:pt idx="14839">
                  <c:v>2.6638908165625725</c:v>
                </c:pt>
                <c:pt idx="14840">
                  <c:v>2.6645071726052754</c:v>
                </c:pt>
                <c:pt idx="14841">
                  <c:v>2.6651238139319604</c:v>
                </c:pt>
                <c:pt idx="14842">
                  <c:v>2.6651238139319604</c:v>
                </c:pt>
                <c:pt idx="14843">
                  <c:v>2.6651238139319604</c:v>
                </c:pt>
                <c:pt idx="14844">
                  <c:v>2.6648923860217542</c:v>
                </c:pt>
                <c:pt idx="14845">
                  <c:v>2.6652777777777774</c:v>
                </c:pt>
                <c:pt idx="14846">
                  <c:v>2.6651238139319604</c:v>
                </c:pt>
                <c:pt idx="14847">
                  <c:v>2.6651238139319604</c:v>
                </c:pt>
                <c:pt idx="14848">
                  <c:v>2.6642757982415546</c:v>
                </c:pt>
                <c:pt idx="14849">
                  <c:v>2.664353458246588</c:v>
                </c:pt>
                <c:pt idx="14850">
                  <c:v>2.6632747456059205</c:v>
                </c:pt>
                <c:pt idx="14851">
                  <c:v>2.6630434782608692</c:v>
                </c:pt>
                <c:pt idx="14852">
                  <c:v>2.6631213872832364</c:v>
                </c:pt>
                <c:pt idx="14853">
                  <c:v>2.6631213872832364</c:v>
                </c:pt>
                <c:pt idx="14854">
                  <c:v>2.6641221374045805</c:v>
                </c:pt>
                <c:pt idx="14855">
                  <c:v>2.6647385469689957</c:v>
                </c:pt>
                <c:pt idx="14856">
                  <c:v>2.6642757982415546</c:v>
                </c:pt>
                <c:pt idx="14857">
                  <c:v>2.6640444238778342</c:v>
                </c:pt>
                <c:pt idx="14858">
                  <c:v>2.6644297153436702</c:v>
                </c:pt>
                <c:pt idx="14859">
                  <c:v>2.6638132346136043</c:v>
                </c:pt>
                <c:pt idx="14860">
                  <c:v>2.6631970390932223</c:v>
                </c:pt>
                <c:pt idx="14861">
                  <c:v>2.6634281748785567</c:v>
                </c:pt>
                <c:pt idx="14862">
                  <c:v>2.6631970390932223</c:v>
                </c:pt>
                <c:pt idx="14863">
                  <c:v>2.6633503007866728</c:v>
                </c:pt>
                <c:pt idx="14864">
                  <c:v>2.6640444238778342</c:v>
                </c:pt>
                <c:pt idx="14865">
                  <c:v>2.6640444238778342</c:v>
                </c:pt>
                <c:pt idx="14866">
                  <c:v>2.6638132346136043</c:v>
                </c:pt>
                <c:pt idx="14867">
                  <c:v>2.6641981022911354</c:v>
                </c:pt>
                <c:pt idx="14868">
                  <c:v>2.6650464814814812</c:v>
                </c:pt>
                <c:pt idx="14869">
                  <c:v>2.6648923860217542</c:v>
                </c:pt>
                <c:pt idx="14870">
                  <c:v>2.6645833333333329</c:v>
                </c:pt>
                <c:pt idx="14871">
                  <c:v>2.6645833333333329</c:v>
                </c:pt>
                <c:pt idx="14872">
                  <c:v>2.6641981022911363</c:v>
                </c:pt>
                <c:pt idx="14873">
                  <c:v>2.6638132346136043</c:v>
                </c:pt>
                <c:pt idx="14874">
                  <c:v>2.6642757982415546</c:v>
                </c:pt>
                <c:pt idx="14875">
                  <c:v>2.6636594957205646</c:v>
                </c:pt>
                <c:pt idx="14876">
                  <c:v>2.6634281748785567</c:v>
                </c:pt>
                <c:pt idx="14877">
                  <c:v>2.6634281748785567</c:v>
                </c:pt>
                <c:pt idx="14878">
                  <c:v>2.6630434782608692</c:v>
                </c:pt>
                <c:pt idx="14879">
                  <c:v>2.662658959537572</c:v>
                </c:pt>
                <c:pt idx="14880">
                  <c:v>2.6633526011560691</c:v>
                </c:pt>
                <c:pt idx="14881">
                  <c:v>2.6637372802960222</c:v>
                </c:pt>
                <c:pt idx="14882">
                  <c:v>2.6630434782608692</c:v>
                </c:pt>
                <c:pt idx="14883">
                  <c:v>2.6636594957205646</c:v>
                </c:pt>
                <c:pt idx="14884">
                  <c:v>2.6638908165625725</c:v>
                </c:pt>
                <c:pt idx="14885">
                  <c:v>2.6638908165625725</c:v>
                </c:pt>
                <c:pt idx="14886">
                  <c:v>2.6642757982415546</c:v>
                </c:pt>
                <c:pt idx="14887">
                  <c:v>2.6641221374045805</c:v>
                </c:pt>
                <c:pt idx="14888">
                  <c:v>2.6642757982415546</c:v>
                </c:pt>
                <c:pt idx="14889">
                  <c:v>2.6650464814814812</c:v>
                </c:pt>
                <c:pt idx="14890">
                  <c:v>2.6648923860217542</c:v>
                </c:pt>
                <c:pt idx="14891">
                  <c:v>2.6645071726052754</c:v>
                </c:pt>
                <c:pt idx="14892">
                  <c:v>2.664969921332716</c:v>
                </c:pt>
                <c:pt idx="14893">
                  <c:v>2.664353458246588</c:v>
                </c:pt>
                <c:pt idx="14894">
                  <c:v>2.6635060129509713</c:v>
                </c:pt>
                <c:pt idx="14895">
                  <c:v>2.6631213872832364</c:v>
                </c:pt>
                <c:pt idx="14896">
                  <c:v>2.6633526011560691</c:v>
                </c:pt>
                <c:pt idx="14897">
                  <c:v>2.6635060129509713</c:v>
                </c:pt>
                <c:pt idx="14898">
                  <c:v>2.664353458246588</c:v>
                </c:pt>
                <c:pt idx="14899">
                  <c:v>2.664353458246588</c:v>
                </c:pt>
                <c:pt idx="14900">
                  <c:v>2.6645071726052754</c:v>
                </c:pt>
                <c:pt idx="14901">
                  <c:v>2.6647385469689957</c:v>
                </c:pt>
                <c:pt idx="14902">
                  <c:v>2.6651238139319604</c:v>
                </c:pt>
                <c:pt idx="14903">
                  <c:v>2.6646609581115484</c:v>
                </c:pt>
                <c:pt idx="14904">
                  <c:v>2.6646609581115484</c:v>
                </c:pt>
                <c:pt idx="14905">
                  <c:v>2.6638908165625725</c:v>
                </c:pt>
                <c:pt idx="14906">
                  <c:v>2.6637372802960222</c:v>
                </c:pt>
                <c:pt idx="14907">
                  <c:v>2.6633526011560691</c:v>
                </c:pt>
                <c:pt idx="14908">
                  <c:v>2.6637372802960222</c:v>
                </c:pt>
                <c:pt idx="14909">
                  <c:v>2.6633526011560691</c:v>
                </c:pt>
                <c:pt idx="14910">
                  <c:v>2.6633526011560691</c:v>
                </c:pt>
                <c:pt idx="14911">
                  <c:v>2.6642000000000001</c:v>
                </c:pt>
                <c:pt idx="14912">
                  <c:v>2.6637372802960222</c:v>
                </c:pt>
                <c:pt idx="14913">
                  <c:v>2.6631213872832364</c:v>
                </c:pt>
                <c:pt idx="14914">
                  <c:v>2.663968547641073</c:v>
                </c:pt>
                <c:pt idx="14915">
                  <c:v>2.6641221374045805</c:v>
                </c:pt>
                <c:pt idx="14916">
                  <c:v>2.6651238139319604</c:v>
                </c:pt>
                <c:pt idx="14917">
                  <c:v>2.6646609581115484</c:v>
                </c:pt>
                <c:pt idx="14918">
                  <c:v>2.6646609581115484</c:v>
                </c:pt>
                <c:pt idx="14919">
                  <c:v>2.6650464814814812</c:v>
                </c:pt>
                <c:pt idx="14920">
                  <c:v>2.6648148148148145</c:v>
                </c:pt>
                <c:pt idx="14921">
                  <c:v>2.6652002778420929</c:v>
                </c:pt>
                <c:pt idx="14922">
                  <c:v>2.6644297153436698</c:v>
                </c:pt>
                <c:pt idx="14923">
                  <c:v>2.6650464814814812</c:v>
                </c:pt>
                <c:pt idx="14924">
                  <c:v>2.664968742764529</c:v>
                </c:pt>
                <c:pt idx="14925">
                  <c:v>2.6653543307086611</c:v>
                </c:pt>
                <c:pt idx="14926">
                  <c:v>2.6647372076869642</c:v>
                </c:pt>
                <c:pt idx="14927">
                  <c:v>2.6644297153436702</c:v>
                </c:pt>
                <c:pt idx="14928">
                  <c:v>2.6640444238778342</c:v>
                </c:pt>
                <c:pt idx="14929">
                  <c:v>2.6636594957205646</c:v>
                </c:pt>
                <c:pt idx="14930">
                  <c:v>2.6637372802960222</c:v>
                </c:pt>
                <c:pt idx="14931">
                  <c:v>2.6632747456059205</c:v>
                </c:pt>
                <c:pt idx="14932">
                  <c:v>2.6629655331945408</c:v>
                </c:pt>
                <c:pt idx="14933">
                  <c:v>2.6633503007866728</c:v>
                </c:pt>
                <c:pt idx="14934">
                  <c:v>2.6636594957205646</c:v>
                </c:pt>
                <c:pt idx="14935">
                  <c:v>2.6638908165625725</c:v>
                </c:pt>
                <c:pt idx="14936">
                  <c:v>2.6638132346136043</c:v>
                </c:pt>
                <c:pt idx="14937">
                  <c:v>2.6644297153436702</c:v>
                </c:pt>
                <c:pt idx="14938">
                  <c:v>2.6644297153436702</c:v>
                </c:pt>
                <c:pt idx="14939">
                  <c:v>2.6648148148148145</c:v>
                </c:pt>
                <c:pt idx="14940">
                  <c:v>2.6655859194071332</c:v>
                </c:pt>
                <c:pt idx="14941">
                  <c:v>2.6655859194071332</c:v>
                </c:pt>
                <c:pt idx="14942">
                  <c:v>2.6650464814814812</c:v>
                </c:pt>
                <c:pt idx="14943">
                  <c:v>2.6646609581115479</c:v>
                </c:pt>
                <c:pt idx="14944">
                  <c:v>2.6646609581115484</c:v>
                </c:pt>
                <c:pt idx="14945">
                  <c:v>2.6646609581115484</c:v>
                </c:pt>
                <c:pt idx="14946">
                  <c:v>2.6646609581115484</c:v>
                </c:pt>
                <c:pt idx="14947">
                  <c:v>2.6641221374045805</c:v>
                </c:pt>
                <c:pt idx="14948">
                  <c:v>2.6637372802960222</c:v>
                </c:pt>
                <c:pt idx="14949">
                  <c:v>2.6637372802960222</c:v>
                </c:pt>
                <c:pt idx="14950">
                  <c:v>2.6631213872832364</c:v>
                </c:pt>
                <c:pt idx="14951">
                  <c:v>2.6635060129509713</c:v>
                </c:pt>
                <c:pt idx="14952">
                  <c:v>2.6635060129509713</c:v>
                </c:pt>
                <c:pt idx="14953">
                  <c:v>2.6637372802960222</c:v>
                </c:pt>
                <c:pt idx="14954">
                  <c:v>2.6641221374045805</c:v>
                </c:pt>
                <c:pt idx="14955">
                  <c:v>2.664353458246588</c:v>
                </c:pt>
                <c:pt idx="14956">
                  <c:v>2.664353458246588</c:v>
                </c:pt>
                <c:pt idx="14957">
                  <c:v>2.6645071726052754</c:v>
                </c:pt>
                <c:pt idx="14958">
                  <c:v>2.6640444238778342</c:v>
                </c:pt>
                <c:pt idx="14959">
                  <c:v>2.6648923860217542</c:v>
                </c:pt>
                <c:pt idx="14960">
                  <c:v>2.6646609581115484</c:v>
                </c:pt>
                <c:pt idx="14961">
                  <c:v>2.6650464814814812</c:v>
                </c:pt>
                <c:pt idx="14962">
                  <c:v>2.6648148148148145</c:v>
                </c:pt>
                <c:pt idx="14963">
                  <c:v>2.6645833333333329</c:v>
                </c:pt>
                <c:pt idx="14964">
                  <c:v>2.6648148148148145</c:v>
                </c:pt>
                <c:pt idx="14965">
                  <c:v>2.6648148148148145</c:v>
                </c:pt>
                <c:pt idx="14966">
                  <c:v>2.6652002778420929</c:v>
                </c:pt>
                <c:pt idx="14967">
                  <c:v>2.6648148148148145</c:v>
                </c:pt>
                <c:pt idx="14968">
                  <c:v>2.6648148148148145</c:v>
                </c:pt>
                <c:pt idx="14969">
                  <c:v>2.6650464814814812</c:v>
                </c:pt>
                <c:pt idx="14970">
                  <c:v>2.6650464814814812</c:v>
                </c:pt>
                <c:pt idx="14971">
                  <c:v>2.6651238139319604</c:v>
                </c:pt>
                <c:pt idx="14972">
                  <c:v>2.6651238139319604</c:v>
                </c:pt>
                <c:pt idx="14973">
                  <c:v>2.6646609581115484</c:v>
                </c:pt>
                <c:pt idx="14974">
                  <c:v>2.6636594957205637</c:v>
                </c:pt>
                <c:pt idx="14975">
                  <c:v>2.6635060129509713</c:v>
                </c:pt>
                <c:pt idx="14976">
                  <c:v>2.6641221374045805</c:v>
                </c:pt>
                <c:pt idx="14977">
                  <c:v>2.6637372802960222</c:v>
                </c:pt>
                <c:pt idx="14978">
                  <c:v>2.6635060129509713</c:v>
                </c:pt>
                <c:pt idx="14979">
                  <c:v>2.6640444238778342</c:v>
                </c:pt>
                <c:pt idx="14980">
                  <c:v>2.6636594957205646</c:v>
                </c:pt>
                <c:pt idx="14981">
                  <c:v>2.6632747456059205</c:v>
                </c:pt>
                <c:pt idx="14982">
                  <c:v>2.6631970390932223</c:v>
                </c:pt>
                <c:pt idx="14983">
                  <c:v>2.6631970390932223</c:v>
                </c:pt>
                <c:pt idx="14984">
                  <c:v>2.6635060129509713</c:v>
                </c:pt>
                <c:pt idx="14985">
                  <c:v>2.6632747456059205</c:v>
                </c:pt>
                <c:pt idx="14986">
                  <c:v>2.6636594957205646</c:v>
                </c:pt>
                <c:pt idx="14987">
                  <c:v>2.6636594957205646</c:v>
                </c:pt>
                <c:pt idx="14988">
                  <c:v>2.6638908165625725</c:v>
                </c:pt>
                <c:pt idx="14989">
                  <c:v>2.6638908165625725</c:v>
                </c:pt>
                <c:pt idx="14990">
                  <c:v>2.6641981022911363</c:v>
                </c:pt>
                <c:pt idx="14991">
                  <c:v>2.6645833333333329</c:v>
                </c:pt>
                <c:pt idx="14992">
                  <c:v>2.6641981022911363</c:v>
                </c:pt>
                <c:pt idx="14993">
                  <c:v>2.6644297153436702</c:v>
                </c:pt>
                <c:pt idx="14994">
                  <c:v>2.6648148148148145</c:v>
                </c:pt>
                <c:pt idx="14995">
                  <c:v>2.6645833333333329</c:v>
                </c:pt>
                <c:pt idx="14996">
                  <c:v>2.6645833333333329</c:v>
                </c:pt>
                <c:pt idx="14997">
                  <c:v>2.6645833333333329</c:v>
                </c:pt>
                <c:pt idx="14998">
                  <c:v>2.6639666743809305</c:v>
                </c:pt>
                <c:pt idx="14999">
                  <c:v>2.6644297153436702</c:v>
                </c:pt>
                <c:pt idx="15000">
                  <c:v>2.6635816751503931</c:v>
                </c:pt>
                <c:pt idx="15001">
                  <c:v>2.6633503007866728</c:v>
                </c:pt>
                <c:pt idx="15002">
                  <c:v>2.6637352464707247</c:v>
                </c:pt>
                <c:pt idx="15003">
                  <c:v>2.6631189264229524</c:v>
                </c:pt>
                <c:pt idx="15004">
                  <c:v>2.6631970390932223</c:v>
                </c:pt>
                <c:pt idx="15005">
                  <c:v>2.6634281748785567</c:v>
                </c:pt>
                <c:pt idx="15006">
                  <c:v>2.6635816751503931</c:v>
                </c:pt>
                <c:pt idx="15007">
                  <c:v>2.6639666743809305</c:v>
                </c:pt>
                <c:pt idx="15008">
                  <c:v>2.6639666743809305</c:v>
                </c:pt>
                <c:pt idx="15009">
                  <c:v>2.6643518518518516</c:v>
                </c:pt>
                <c:pt idx="15010">
                  <c:v>2.6641981022911363</c:v>
                </c:pt>
                <c:pt idx="15011">
                  <c:v>2.6639666743809305</c:v>
                </c:pt>
                <c:pt idx="15012">
                  <c:v>2.6641981022911363</c:v>
                </c:pt>
                <c:pt idx="15013">
                  <c:v>2.6634281748785567</c:v>
                </c:pt>
                <c:pt idx="15014">
                  <c:v>2.6630434782608692</c:v>
                </c:pt>
                <c:pt idx="15015">
                  <c:v>2.6630434782608692</c:v>
                </c:pt>
                <c:pt idx="15016">
                  <c:v>2.6628901734104042</c:v>
                </c:pt>
                <c:pt idx="15017">
                  <c:v>2.6631213872832364</c:v>
                </c:pt>
                <c:pt idx="15018">
                  <c:v>2.6633526011560691</c:v>
                </c:pt>
                <c:pt idx="15019">
                  <c:v>2.6642000000000001</c:v>
                </c:pt>
                <c:pt idx="15020">
                  <c:v>2.6635060129509713</c:v>
                </c:pt>
                <c:pt idx="15021">
                  <c:v>2.6638908165625725</c:v>
                </c:pt>
                <c:pt idx="15022">
                  <c:v>2.6642757982415546</c:v>
                </c:pt>
                <c:pt idx="15023">
                  <c:v>2.6645071726052754</c:v>
                </c:pt>
                <c:pt idx="15024">
                  <c:v>2.6644297153436702</c:v>
                </c:pt>
                <c:pt idx="15025">
                  <c:v>2.6648148148148145</c:v>
                </c:pt>
                <c:pt idx="15026">
                  <c:v>2.6650464814814812</c:v>
                </c:pt>
                <c:pt idx="15027">
                  <c:v>2.6650464814814812</c:v>
                </c:pt>
                <c:pt idx="15028">
                  <c:v>2.6646609581115484</c:v>
                </c:pt>
                <c:pt idx="15029">
                  <c:v>2.6640444238778342</c:v>
                </c:pt>
                <c:pt idx="15030">
                  <c:v>2.6638132346136043</c:v>
                </c:pt>
                <c:pt idx="15031">
                  <c:v>2.6632747456059205</c:v>
                </c:pt>
                <c:pt idx="15032">
                  <c:v>2.6632747456059205</c:v>
                </c:pt>
                <c:pt idx="15033">
                  <c:v>2.6631970390932223</c:v>
                </c:pt>
                <c:pt idx="15034">
                  <c:v>2.6637372802960222</c:v>
                </c:pt>
                <c:pt idx="15035">
                  <c:v>2.6640462427745661</c:v>
                </c:pt>
                <c:pt idx="15036">
                  <c:v>2.6642000000000001</c:v>
                </c:pt>
                <c:pt idx="15037">
                  <c:v>2.6645847790885964</c:v>
                </c:pt>
                <c:pt idx="15038">
                  <c:v>2.6644310823311748</c:v>
                </c:pt>
                <c:pt idx="15039">
                  <c:v>2.6646623496762256</c:v>
                </c:pt>
                <c:pt idx="15040">
                  <c:v>2.6650474207726118</c:v>
                </c:pt>
                <c:pt idx="15041">
                  <c:v>2.6650474207726118</c:v>
                </c:pt>
                <c:pt idx="15042">
                  <c:v>2.6648936170212765</c:v>
                </c:pt>
                <c:pt idx="15043">
                  <c:v>2.6650474207726118</c:v>
                </c:pt>
                <c:pt idx="15044">
                  <c:v>2.6648162849872779</c:v>
                </c:pt>
                <c:pt idx="15045">
                  <c:v>2.6648162849872779</c:v>
                </c:pt>
                <c:pt idx="15046">
                  <c:v>2.6644310823311748</c:v>
                </c:pt>
                <c:pt idx="15047">
                  <c:v>2.664508670520231</c:v>
                </c:pt>
                <c:pt idx="15048">
                  <c:v>2.664508670520231</c:v>
                </c:pt>
                <c:pt idx="15049">
                  <c:v>2.6644310823311748</c:v>
                </c:pt>
                <c:pt idx="15050">
                  <c:v>2.6638150289017339</c:v>
                </c:pt>
                <c:pt idx="15051">
                  <c:v>2.6646623496762256</c:v>
                </c:pt>
                <c:pt idx="15052">
                  <c:v>2.6647398843930632</c:v>
                </c:pt>
                <c:pt idx="15053">
                  <c:v>2.6642774566473988</c:v>
                </c:pt>
                <c:pt idx="15054">
                  <c:v>2.6638150289017339</c:v>
                </c:pt>
                <c:pt idx="15055">
                  <c:v>2.6642000000000001</c:v>
                </c:pt>
                <c:pt idx="15056">
                  <c:v>2.6645847790885964</c:v>
                </c:pt>
                <c:pt idx="15057">
                  <c:v>2.6645847790885964</c:v>
                </c:pt>
                <c:pt idx="15058">
                  <c:v>2.6648162849872779</c:v>
                </c:pt>
                <c:pt idx="15059">
                  <c:v>2.664969921332716</c:v>
                </c:pt>
                <c:pt idx="15060">
                  <c:v>2.6645071726052754</c:v>
                </c:pt>
                <c:pt idx="15061">
                  <c:v>2.6651238139319604</c:v>
                </c:pt>
                <c:pt idx="15062">
                  <c:v>2.6648923860217542</c:v>
                </c:pt>
                <c:pt idx="15063">
                  <c:v>2.6642757982415546</c:v>
                </c:pt>
                <c:pt idx="15064">
                  <c:v>2.6642757982415546</c:v>
                </c:pt>
                <c:pt idx="15065">
                  <c:v>2.664353458246588</c:v>
                </c:pt>
                <c:pt idx="15066">
                  <c:v>2.6638150289017339</c:v>
                </c:pt>
                <c:pt idx="15067">
                  <c:v>2.6638150289017339</c:v>
                </c:pt>
                <c:pt idx="15068">
                  <c:v>2.6634304207119741</c:v>
                </c:pt>
                <c:pt idx="15069">
                  <c:v>2.6630459902935057</c:v>
                </c:pt>
                <c:pt idx="15070">
                  <c:v>2.6628927911275411</c:v>
                </c:pt>
                <c:pt idx="15071">
                  <c:v>2.6630459902935057</c:v>
                </c:pt>
                <c:pt idx="15072">
                  <c:v>2.6625837762884212</c:v>
                </c:pt>
                <c:pt idx="15073">
                  <c:v>2.6628901734104042</c:v>
                </c:pt>
                <c:pt idx="15074">
                  <c:v>2.6638150289017339</c:v>
                </c:pt>
                <c:pt idx="15075">
                  <c:v>2.664508670520231</c:v>
                </c:pt>
                <c:pt idx="15076">
                  <c:v>2.6644310823311748</c:v>
                </c:pt>
                <c:pt idx="15077">
                  <c:v>2.6642000000000001</c:v>
                </c:pt>
                <c:pt idx="15078">
                  <c:v>2.6642774566473988</c:v>
                </c:pt>
                <c:pt idx="15079">
                  <c:v>2.6637393113011325</c:v>
                </c:pt>
                <c:pt idx="15080">
                  <c:v>2.6631238447319774</c:v>
                </c:pt>
                <c:pt idx="15081">
                  <c:v>2.6626617375231052</c:v>
                </c:pt>
                <c:pt idx="15082">
                  <c:v>2.6631238447319774</c:v>
                </c:pt>
                <c:pt idx="15083">
                  <c:v>2.6635082042985898</c:v>
                </c:pt>
                <c:pt idx="15084">
                  <c:v>2.6638927415626443</c:v>
                </c:pt>
                <c:pt idx="15085">
                  <c:v>2.664508670520231</c:v>
                </c:pt>
                <c:pt idx="15086">
                  <c:v>2.6646623496762256</c:v>
                </c:pt>
                <c:pt idx="15087">
                  <c:v>2.664969921332716</c:v>
                </c:pt>
                <c:pt idx="15088">
                  <c:v>2.664969921332716</c:v>
                </c:pt>
                <c:pt idx="15089">
                  <c:v>2.6647385469689957</c:v>
                </c:pt>
                <c:pt idx="15090">
                  <c:v>2.6641221374045805</c:v>
                </c:pt>
                <c:pt idx="15091">
                  <c:v>2.6645071726052754</c:v>
                </c:pt>
                <c:pt idx="15092">
                  <c:v>2.6645071726052754</c:v>
                </c:pt>
                <c:pt idx="15093">
                  <c:v>2.6647385469689957</c:v>
                </c:pt>
                <c:pt idx="15094">
                  <c:v>2.6645071726052754</c:v>
                </c:pt>
                <c:pt idx="15095">
                  <c:v>2.6651238139319604</c:v>
                </c:pt>
                <c:pt idx="15096">
                  <c:v>2.6651238139319604</c:v>
                </c:pt>
                <c:pt idx="15097">
                  <c:v>2.6651238139319604</c:v>
                </c:pt>
                <c:pt idx="15098">
                  <c:v>2.6651238139319604</c:v>
                </c:pt>
                <c:pt idx="15099">
                  <c:v>2.6651238139319604</c:v>
                </c:pt>
                <c:pt idx="15100">
                  <c:v>2.6655092592592586</c:v>
                </c:pt>
                <c:pt idx="15101">
                  <c:v>2.6652777777777774</c:v>
                </c:pt>
                <c:pt idx="15102">
                  <c:v>2.6650464814814812</c:v>
                </c:pt>
                <c:pt idx="15103">
                  <c:v>2.6648923860217542</c:v>
                </c:pt>
                <c:pt idx="15104">
                  <c:v>2.6647385469689957</c:v>
                </c:pt>
                <c:pt idx="15105">
                  <c:v>2.6645071726052754</c:v>
                </c:pt>
                <c:pt idx="15106">
                  <c:v>2.664353458246588</c:v>
                </c:pt>
                <c:pt idx="15107">
                  <c:v>2.6648162849872779</c:v>
                </c:pt>
                <c:pt idx="15108">
                  <c:v>2.6645847790885964</c:v>
                </c:pt>
                <c:pt idx="15109">
                  <c:v>2.6645071726052754</c:v>
                </c:pt>
                <c:pt idx="15110">
                  <c:v>2.6652012956964368</c:v>
                </c:pt>
                <c:pt idx="15111">
                  <c:v>2.6654328551596485</c:v>
                </c:pt>
                <c:pt idx="15112">
                  <c:v>2.6647385469689957</c:v>
                </c:pt>
                <c:pt idx="15113">
                  <c:v>2.6645071726052754</c:v>
                </c:pt>
                <c:pt idx="15114">
                  <c:v>2.6642000000000001</c:v>
                </c:pt>
                <c:pt idx="15115">
                  <c:v>2.6640462427745661</c:v>
                </c:pt>
                <c:pt idx="15116">
                  <c:v>2.6636615811373097</c:v>
                </c:pt>
                <c:pt idx="15117">
                  <c:v>2.6636615811373097</c:v>
                </c:pt>
                <c:pt idx="15118">
                  <c:v>2.6634304207119741</c:v>
                </c:pt>
                <c:pt idx="15119">
                  <c:v>2.6638150289017339</c:v>
                </c:pt>
                <c:pt idx="15120">
                  <c:v>2.6637372802960222</c:v>
                </c:pt>
                <c:pt idx="15121">
                  <c:v>2.6645071726052754</c:v>
                </c:pt>
                <c:pt idx="15122">
                  <c:v>2.6646609581115484</c:v>
                </c:pt>
                <c:pt idx="15123">
                  <c:v>2.6652777777777774</c:v>
                </c:pt>
                <c:pt idx="15124">
                  <c:v>2.6642757982415546</c:v>
                </c:pt>
                <c:pt idx="15125">
                  <c:v>2.664969921332716</c:v>
                </c:pt>
                <c:pt idx="15126">
                  <c:v>2.6647385469689957</c:v>
                </c:pt>
                <c:pt idx="15127">
                  <c:v>2.6641221374045805</c:v>
                </c:pt>
                <c:pt idx="15128">
                  <c:v>2.6641221374045805</c:v>
                </c:pt>
                <c:pt idx="15129">
                  <c:v>2.6641221374045805</c:v>
                </c:pt>
                <c:pt idx="15130">
                  <c:v>2.6637372802960222</c:v>
                </c:pt>
                <c:pt idx="15131">
                  <c:v>2.6630434782608692</c:v>
                </c:pt>
                <c:pt idx="15132">
                  <c:v>2.6634281748785567</c:v>
                </c:pt>
                <c:pt idx="15133">
                  <c:v>2.6636594957205646</c:v>
                </c:pt>
                <c:pt idx="15134">
                  <c:v>2.6631970390932223</c:v>
                </c:pt>
                <c:pt idx="15135">
                  <c:v>2.6631970390932223</c:v>
                </c:pt>
                <c:pt idx="15136">
                  <c:v>2.6636594957205646</c:v>
                </c:pt>
                <c:pt idx="15137">
                  <c:v>2.6634281748785567</c:v>
                </c:pt>
                <c:pt idx="15138">
                  <c:v>2.6632747456059205</c:v>
                </c:pt>
                <c:pt idx="15139">
                  <c:v>2.6635060129509713</c:v>
                </c:pt>
                <c:pt idx="15140">
                  <c:v>2.6638132346136043</c:v>
                </c:pt>
                <c:pt idx="15141">
                  <c:v>2.6639666743809305</c:v>
                </c:pt>
                <c:pt idx="15142">
                  <c:v>2.6644297153436702</c:v>
                </c:pt>
                <c:pt idx="15143">
                  <c:v>2.6648148148148145</c:v>
                </c:pt>
                <c:pt idx="15144">
                  <c:v>2.6646609581115484</c:v>
                </c:pt>
                <c:pt idx="15145">
                  <c:v>2.6648923860217542</c:v>
                </c:pt>
                <c:pt idx="15146">
                  <c:v>2.664353458246588</c:v>
                </c:pt>
                <c:pt idx="15147">
                  <c:v>2.6644310823311748</c:v>
                </c:pt>
                <c:pt idx="15148">
                  <c:v>2.663968547641073</c:v>
                </c:pt>
                <c:pt idx="15149">
                  <c:v>2.6638150289017339</c:v>
                </c:pt>
                <c:pt idx="15150">
                  <c:v>2.6633526011560691</c:v>
                </c:pt>
                <c:pt idx="15151">
                  <c:v>2.6633526011560691</c:v>
                </c:pt>
                <c:pt idx="15152">
                  <c:v>2.6633526011560691</c:v>
                </c:pt>
                <c:pt idx="15153">
                  <c:v>2.6635060129509713</c:v>
                </c:pt>
                <c:pt idx="15154">
                  <c:v>2.6641221374045805</c:v>
                </c:pt>
                <c:pt idx="15155">
                  <c:v>2.6638908165625725</c:v>
                </c:pt>
                <c:pt idx="15156">
                  <c:v>2.6636594957205646</c:v>
                </c:pt>
                <c:pt idx="15157">
                  <c:v>2.6635060129509713</c:v>
                </c:pt>
                <c:pt idx="15158">
                  <c:v>2.6635060129509713</c:v>
                </c:pt>
                <c:pt idx="15159">
                  <c:v>2.6638908165625725</c:v>
                </c:pt>
                <c:pt idx="15160">
                  <c:v>2.6645071726052754</c:v>
                </c:pt>
                <c:pt idx="15161">
                  <c:v>2.664353458246588</c:v>
                </c:pt>
                <c:pt idx="15162">
                  <c:v>2.6644310823311748</c:v>
                </c:pt>
                <c:pt idx="15163">
                  <c:v>2.6648162849872779</c:v>
                </c:pt>
                <c:pt idx="15164">
                  <c:v>2.664353458246588</c:v>
                </c:pt>
                <c:pt idx="15165">
                  <c:v>2.664969921332716</c:v>
                </c:pt>
                <c:pt idx="15166">
                  <c:v>2.664969921332716</c:v>
                </c:pt>
                <c:pt idx="15167">
                  <c:v>2.6647385469689957</c:v>
                </c:pt>
                <c:pt idx="15168">
                  <c:v>2.6648923860217542</c:v>
                </c:pt>
                <c:pt idx="15169">
                  <c:v>2.6648923860217542</c:v>
                </c:pt>
                <c:pt idx="15170">
                  <c:v>2.6646609581115484</c:v>
                </c:pt>
                <c:pt idx="15171">
                  <c:v>2.6648923860217542</c:v>
                </c:pt>
                <c:pt idx="15172">
                  <c:v>2.6647385469689957</c:v>
                </c:pt>
                <c:pt idx="15173">
                  <c:v>2.6648162849872779</c:v>
                </c:pt>
                <c:pt idx="15174">
                  <c:v>2.6644310823311748</c:v>
                </c:pt>
                <c:pt idx="15175">
                  <c:v>2.664353458246588</c:v>
                </c:pt>
                <c:pt idx="15176">
                  <c:v>2.6637372802960222</c:v>
                </c:pt>
                <c:pt idx="15177">
                  <c:v>2.663968547641073</c:v>
                </c:pt>
                <c:pt idx="15178">
                  <c:v>2.664353458246588</c:v>
                </c:pt>
                <c:pt idx="15179">
                  <c:v>2.664353458246588</c:v>
                </c:pt>
                <c:pt idx="15180">
                  <c:v>2.664969921332716</c:v>
                </c:pt>
                <c:pt idx="15181">
                  <c:v>2.6645847790885964</c:v>
                </c:pt>
                <c:pt idx="15182">
                  <c:v>2.6645847790885964</c:v>
                </c:pt>
                <c:pt idx="15183">
                  <c:v>2.6648162849872779</c:v>
                </c:pt>
                <c:pt idx="15184">
                  <c:v>2.6648162849872779</c:v>
                </c:pt>
                <c:pt idx="15185">
                  <c:v>2.6646623496762256</c:v>
                </c:pt>
                <c:pt idx="15186">
                  <c:v>2.6640462427745661</c:v>
                </c:pt>
                <c:pt idx="15187">
                  <c:v>2.6629682847896441</c:v>
                </c:pt>
                <c:pt idx="15188">
                  <c:v>2.663199260286639</c:v>
                </c:pt>
                <c:pt idx="15189">
                  <c:v>2.663199260286639</c:v>
                </c:pt>
                <c:pt idx="15190">
                  <c:v>2.6638927415626443</c:v>
                </c:pt>
                <c:pt idx="15191">
                  <c:v>2.6634304207119741</c:v>
                </c:pt>
                <c:pt idx="15192">
                  <c:v>2.6633526011560691</c:v>
                </c:pt>
                <c:pt idx="15193">
                  <c:v>2.6638908165625725</c:v>
                </c:pt>
                <c:pt idx="15194">
                  <c:v>2.6645847790885964</c:v>
                </c:pt>
                <c:pt idx="15195">
                  <c:v>2.6645847790885964</c:v>
                </c:pt>
                <c:pt idx="15196">
                  <c:v>2.6648923860217542</c:v>
                </c:pt>
                <c:pt idx="15197">
                  <c:v>2.6648148148148145</c:v>
                </c:pt>
                <c:pt idx="15198">
                  <c:v>2.6646609581115484</c:v>
                </c:pt>
                <c:pt idx="15199">
                  <c:v>2.6646609581115484</c:v>
                </c:pt>
                <c:pt idx="15200">
                  <c:v>2.6645071726052754</c:v>
                </c:pt>
                <c:pt idx="15201">
                  <c:v>2.6652012956964368</c:v>
                </c:pt>
                <c:pt idx="15202">
                  <c:v>2.6642774566473988</c:v>
                </c:pt>
                <c:pt idx="15203">
                  <c:v>2.6641239019879794</c:v>
                </c:pt>
                <c:pt idx="15204">
                  <c:v>2.6644310823311748</c:v>
                </c:pt>
                <c:pt idx="15205">
                  <c:v>2.6642000000000001</c:v>
                </c:pt>
                <c:pt idx="15206">
                  <c:v>2.6642000000000001</c:v>
                </c:pt>
                <c:pt idx="15207">
                  <c:v>2.6638150289017339</c:v>
                </c:pt>
                <c:pt idx="15208">
                  <c:v>2.6644310823311748</c:v>
                </c:pt>
                <c:pt idx="15209">
                  <c:v>2.6638150289017339</c:v>
                </c:pt>
                <c:pt idx="15210">
                  <c:v>2.6633526011560691</c:v>
                </c:pt>
                <c:pt idx="15211">
                  <c:v>2.6629682847896441</c:v>
                </c:pt>
                <c:pt idx="15212">
                  <c:v>2.6629682847896441</c:v>
                </c:pt>
                <c:pt idx="15213">
                  <c:v>2.663199260286639</c:v>
                </c:pt>
                <c:pt idx="15214">
                  <c:v>2.6634304207119741</c:v>
                </c:pt>
                <c:pt idx="15215">
                  <c:v>2.6640462427745661</c:v>
                </c:pt>
                <c:pt idx="15216">
                  <c:v>2.6644310823311748</c:v>
                </c:pt>
                <c:pt idx="15217">
                  <c:v>2.6648162849872779</c:v>
                </c:pt>
                <c:pt idx="15218">
                  <c:v>2.664969921332716</c:v>
                </c:pt>
                <c:pt idx="15219">
                  <c:v>2.6641221374045805</c:v>
                </c:pt>
                <c:pt idx="15220">
                  <c:v>2.664353458246588</c:v>
                </c:pt>
                <c:pt idx="15221">
                  <c:v>2.6642000000000001</c:v>
                </c:pt>
                <c:pt idx="15222">
                  <c:v>2.6636615811373097</c:v>
                </c:pt>
                <c:pt idx="15223">
                  <c:v>2.6630459902935057</c:v>
                </c:pt>
                <c:pt idx="15224">
                  <c:v>2.6634304207119741</c:v>
                </c:pt>
                <c:pt idx="15225">
                  <c:v>2.6634304207119741</c:v>
                </c:pt>
                <c:pt idx="15226">
                  <c:v>2.6640462427745661</c:v>
                </c:pt>
                <c:pt idx="15227">
                  <c:v>2.6642774566473988</c:v>
                </c:pt>
                <c:pt idx="15228">
                  <c:v>2.6646623496762256</c:v>
                </c:pt>
                <c:pt idx="15229">
                  <c:v>2.664508670520231</c:v>
                </c:pt>
                <c:pt idx="15230">
                  <c:v>2.664508670520231</c:v>
                </c:pt>
                <c:pt idx="15231">
                  <c:v>2.6646623496762256</c:v>
                </c:pt>
                <c:pt idx="15232">
                  <c:v>2.6641239019879794</c:v>
                </c:pt>
                <c:pt idx="15233">
                  <c:v>2.6647398843930632</c:v>
                </c:pt>
                <c:pt idx="15234">
                  <c:v>2.6647398843930632</c:v>
                </c:pt>
                <c:pt idx="15235">
                  <c:v>2.6641239019879794</c:v>
                </c:pt>
                <c:pt idx="15236">
                  <c:v>2.6642774566473988</c:v>
                </c:pt>
                <c:pt idx="15237">
                  <c:v>2.6641239019879794</c:v>
                </c:pt>
                <c:pt idx="15238">
                  <c:v>2.6638927415626443</c:v>
                </c:pt>
                <c:pt idx="15239">
                  <c:v>2.6641239019879794</c:v>
                </c:pt>
                <c:pt idx="15240">
                  <c:v>2.6635082042985898</c:v>
                </c:pt>
                <c:pt idx="15241">
                  <c:v>2.6638927415626443</c:v>
                </c:pt>
                <c:pt idx="15242">
                  <c:v>2.6647398843930632</c:v>
                </c:pt>
                <c:pt idx="15243">
                  <c:v>2.6642774566473988</c:v>
                </c:pt>
                <c:pt idx="15244">
                  <c:v>2.6644310823311748</c:v>
                </c:pt>
                <c:pt idx="15245">
                  <c:v>2.6645847790885964</c:v>
                </c:pt>
                <c:pt idx="15246">
                  <c:v>2.6652012956964368</c:v>
                </c:pt>
                <c:pt idx="15247">
                  <c:v>2.6654328551596485</c:v>
                </c:pt>
                <c:pt idx="15248">
                  <c:v>2.6646623496762256</c:v>
                </c:pt>
                <c:pt idx="15249">
                  <c:v>2.6640462427745661</c:v>
                </c:pt>
                <c:pt idx="15250">
                  <c:v>2.6640462427745661</c:v>
                </c:pt>
                <c:pt idx="15251">
                  <c:v>2.6636615811373097</c:v>
                </c:pt>
                <c:pt idx="15252">
                  <c:v>2.663277097296048</c:v>
                </c:pt>
                <c:pt idx="15253">
                  <c:v>2.663277097296048</c:v>
                </c:pt>
                <c:pt idx="15254">
                  <c:v>2.6634304207119741</c:v>
                </c:pt>
                <c:pt idx="15255">
                  <c:v>2.6635839999999997</c:v>
                </c:pt>
                <c:pt idx="15256">
                  <c:v>2.6637372802960222</c:v>
                </c:pt>
                <c:pt idx="15257">
                  <c:v>2.6645847790885964</c:v>
                </c:pt>
                <c:pt idx="15258">
                  <c:v>2.6645847790885964</c:v>
                </c:pt>
                <c:pt idx="15259">
                  <c:v>2.664353458246588</c:v>
                </c:pt>
                <c:pt idx="15260">
                  <c:v>2.664353458246588</c:v>
                </c:pt>
                <c:pt idx="15261">
                  <c:v>2.6647385469689957</c:v>
                </c:pt>
                <c:pt idx="15262">
                  <c:v>2.6647385469689957</c:v>
                </c:pt>
                <c:pt idx="15263">
                  <c:v>2.6647385469689957</c:v>
                </c:pt>
                <c:pt idx="15264">
                  <c:v>2.6648923860217542</c:v>
                </c:pt>
                <c:pt idx="15265">
                  <c:v>2.6642757982415546</c:v>
                </c:pt>
                <c:pt idx="15266">
                  <c:v>2.6642757982415546</c:v>
                </c:pt>
                <c:pt idx="15267">
                  <c:v>2.6648923860217542</c:v>
                </c:pt>
                <c:pt idx="15268">
                  <c:v>2.6651238139319604</c:v>
                </c:pt>
                <c:pt idx="15269">
                  <c:v>2.664969921332716</c:v>
                </c:pt>
                <c:pt idx="15270">
                  <c:v>2.6645847790885964</c:v>
                </c:pt>
                <c:pt idx="15271">
                  <c:v>2.6647385469689957</c:v>
                </c:pt>
                <c:pt idx="15272">
                  <c:v>2.6655092592592586</c:v>
                </c:pt>
                <c:pt idx="15273">
                  <c:v>2.6647385469689957</c:v>
                </c:pt>
                <c:pt idx="15274">
                  <c:v>2.6647385469689957</c:v>
                </c:pt>
                <c:pt idx="15275">
                  <c:v>2.6645071726052754</c:v>
                </c:pt>
                <c:pt idx="15276">
                  <c:v>2.6645847790885964</c:v>
                </c:pt>
                <c:pt idx="15277">
                  <c:v>2.6637372802960222</c:v>
                </c:pt>
                <c:pt idx="15278">
                  <c:v>2.6638150289017339</c:v>
                </c:pt>
                <c:pt idx="15279">
                  <c:v>2.6636615811373097</c:v>
                </c:pt>
                <c:pt idx="15280">
                  <c:v>2.6638927415626443</c:v>
                </c:pt>
                <c:pt idx="15281">
                  <c:v>2.6636615811373097</c:v>
                </c:pt>
                <c:pt idx="15282">
                  <c:v>2.6640462427745661</c:v>
                </c:pt>
                <c:pt idx="15283">
                  <c:v>2.663968547641073</c:v>
                </c:pt>
                <c:pt idx="15284">
                  <c:v>2.664353458246588</c:v>
                </c:pt>
                <c:pt idx="15285">
                  <c:v>2.6645071726052754</c:v>
                </c:pt>
                <c:pt idx="15286">
                  <c:v>2.6647385469689957</c:v>
                </c:pt>
                <c:pt idx="15287">
                  <c:v>2.6648162849872779</c:v>
                </c:pt>
                <c:pt idx="15288">
                  <c:v>2.6646623496762256</c:v>
                </c:pt>
                <c:pt idx="15289">
                  <c:v>2.6642774566473988</c:v>
                </c:pt>
                <c:pt idx="15290">
                  <c:v>2.6648936170212765</c:v>
                </c:pt>
                <c:pt idx="15291">
                  <c:v>2.6647398843930632</c:v>
                </c:pt>
                <c:pt idx="15292">
                  <c:v>2.6642774566473988</c:v>
                </c:pt>
                <c:pt idx="15293">
                  <c:v>2.6642000000000001</c:v>
                </c:pt>
                <c:pt idx="15294">
                  <c:v>2.6642000000000001</c:v>
                </c:pt>
                <c:pt idx="15295">
                  <c:v>2.6638150289017339</c:v>
                </c:pt>
                <c:pt idx="15296">
                  <c:v>2.6636615811373097</c:v>
                </c:pt>
                <c:pt idx="15297">
                  <c:v>2.6634304207119741</c:v>
                </c:pt>
                <c:pt idx="15298">
                  <c:v>2.6630459902935057</c:v>
                </c:pt>
                <c:pt idx="15299">
                  <c:v>2.6635082042985898</c:v>
                </c:pt>
                <c:pt idx="15300">
                  <c:v>2.6638927415626443</c:v>
                </c:pt>
                <c:pt idx="15301">
                  <c:v>2.6636615811373097</c:v>
                </c:pt>
                <c:pt idx="15302">
                  <c:v>2.6636615811373097</c:v>
                </c:pt>
                <c:pt idx="15303">
                  <c:v>2.6636615811373097</c:v>
                </c:pt>
                <c:pt idx="15304">
                  <c:v>2.6647398843930632</c:v>
                </c:pt>
                <c:pt idx="15305">
                  <c:v>2.664355062413315</c:v>
                </c:pt>
                <c:pt idx="15306">
                  <c:v>2.664508670520231</c:v>
                </c:pt>
                <c:pt idx="15307">
                  <c:v>2.6648162849872779</c:v>
                </c:pt>
                <c:pt idx="15308">
                  <c:v>2.6650474207726118</c:v>
                </c:pt>
                <c:pt idx="15309">
                  <c:v>2.6648936170212765</c:v>
                </c:pt>
                <c:pt idx="15310">
                  <c:v>2.6648936170212765</c:v>
                </c:pt>
                <c:pt idx="15311">
                  <c:v>2.6650474207726118</c:v>
                </c:pt>
                <c:pt idx="15312">
                  <c:v>2.6650474207726118</c:v>
                </c:pt>
                <c:pt idx="15313">
                  <c:v>2.6648162849872779</c:v>
                </c:pt>
                <c:pt idx="15314">
                  <c:v>2.6645847790885964</c:v>
                </c:pt>
                <c:pt idx="15315">
                  <c:v>2.664353458246588</c:v>
                </c:pt>
                <c:pt idx="15316">
                  <c:v>2.664969921332716</c:v>
                </c:pt>
                <c:pt idx="15317">
                  <c:v>2.6653552418421662</c:v>
                </c:pt>
                <c:pt idx="15318">
                  <c:v>2.6647385469689957</c:v>
                </c:pt>
                <c:pt idx="15319">
                  <c:v>2.6653552418421662</c:v>
                </c:pt>
                <c:pt idx="15320">
                  <c:v>2.6653552418421662</c:v>
                </c:pt>
                <c:pt idx="15321">
                  <c:v>2.664969921332716</c:v>
                </c:pt>
                <c:pt idx="15322">
                  <c:v>2.6652012956964368</c:v>
                </c:pt>
                <c:pt idx="15323">
                  <c:v>2.6647385469689957</c:v>
                </c:pt>
                <c:pt idx="15324">
                  <c:v>2.6647385469689957</c:v>
                </c:pt>
                <c:pt idx="15325">
                  <c:v>2.664353458246588</c:v>
                </c:pt>
                <c:pt idx="15326">
                  <c:v>2.6648162849872779</c:v>
                </c:pt>
                <c:pt idx="15327">
                  <c:v>2.6650474207726118</c:v>
                </c:pt>
                <c:pt idx="15328">
                  <c:v>2.6642000000000001</c:v>
                </c:pt>
                <c:pt idx="15329">
                  <c:v>2.6644310823311748</c:v>
                </c:pt>
                <c:pt idx="15330">
                  <c:v>2.6638150289017339</c:v>
                </c:pt>
                <c:pt idx="15331">
                  <c:v>2.6642000000000001</c:v>
                </c:pt>
                <c:pt idx="15332">
                  <c:v>2.6640462427745661</c:v>
                </c:pt>
                <c:pt idx="15333">
                  <c:v>2.6635839999999997</c:v>
                </c:pt>
                <c:pt idx="15334">
                  <c:v>2.6637372802960222</c:v>
                </c:pt>
                <c:pt idx="15335">
                  <c:v>2.663199260286639</c:v>
                </c:pt>
                <c:pt idx="15336">
                  <c:v>2.6635839999999997</c:v>
                </c:pt>
                <c:pt idx="15337">
                  <c:v>2.6635839999999997</c:v>
                </c:pt>
                <c:pt idx="15338">
                  <c:v>2.6629682847896441</c:v>
                </c:pt>
                <c:pt idx="15339">
                  <c:v>2.6634304207119741</c:v>
                </c:pt>
                <c:pt idx="15340">
                  <c:v>2.6638927415626443</c:v>
                </c:pt>
                <c:pt idx="15341">
                  <c:v>2.6638150289017339</c:v>
                </c:pt>
                <c:pt idx="15342">
                  <c:v>2.6635060129509713</c:v>
                </c:pt>
                <c:pt idx="15343">
                  <c:v>2.6630434782608692</c:v>
                </c:pt>
                <c:pt idx="15344">
                  <c:v>2.6632747456059205</c:v>
                </c:pt>
                <c:pt idx="15345">
                  <c:v>2.663968547641073</c:v>
                </c:pt>
                <c:pt idx="15346">
                  <c:v>2.663968547641073</c:v>
                </c:pt>
                <c:pt idx="15347">
                  <c:v>2.663968547641073</c:v>
                </c:pt>
                <c:pt idx="15348">
                  <c:v>2.6642000000000001</c:v>
                </c:pt>
                <c:pt idx="15349">
                  <c:v>2.6645847790885964</c:v>
                </c:pt>
                <c:pt idx="15350">
                  <c:v>2.664353458246588</c:v>
                </c:pt>
                <c:pt idx="15351">
                  <c:v>2.6648162849872779</c:v>
                </c:pt>
                <c:pt idx="15352">
                  <c:v>2.6648162849872779</c:v>
                </c:pt>
                <c:pt idx="15353">
                  <c:v>2.6648162849872779</c:v>
                </c:pt>
                <c:pt idx="15354">
                  <c:v>2.664353458246588</c:v>
                </c:pt>
                <c:pt idx="15355">
                  <c:v>2.664969921332716</c:v>
                </c:pt>
                <c:pt idx="15356">
                  <c:v>2.6653552418421662</c:v>
                </c:pt>
                <c:pt idx="15357">
                  <c:v>2.6651238139319604</c:v>
                </c:pt>
                <c:pt idx="15358">
                  <c:v>2.6648162849872779</c:v>
                </c:pt>
                <c:pt idx="15359">
                  <c:v>2.6644310823311748</c:v>
                </c:pt>
                <c:pt idx="15360">
                  <c:v>2.6640462427745661</c:v>
                </c:pt>
                <c:pt idx="15361">
                  <c:v>2.6640462427745661</c:v>
                </c:pt>
                <c:pt idx="15362">
                  <c:v>2.6638927415626443</c:v>
                </c:pt>
                <c:pt idx="15363">
                  <c:v>2.6635082042985898</c:v>
                </c:pt>
                <c:pt idx="15364">
                  <c:v>2.6630459902935057</c:v>
                </c:pt>
                <c:pt idx="15365">
                  <c:v>2.6630459902935057</c:v>
                </c:pt>
                <c:pt idx="15366">
                  <c:v>2.663199260286639</c:v>
                </c:pt>
                <c:pt idx="15367">
                  <c:v>2.663199260286639</c:v>
                </c:pt>
                <c:pt idx="15368">
                  <c:v>2.6634304207119741</c:v>
                </c:pt>
                <c:pt idx="15369">
                  <c:v>2.6636615811373097</c:v>
                </c:pt>
                <c:pt idx="15370">
                  <c:v>2.6642774566473988</c:v>
                </c:pt>
                <c:pt idx="15371">
                  <c:v>2.664508670520231</c:v>
                </c:pt>
                <c:pt idx="15372">
                  <c:v>2.6641239019879794</c:v>
                </c:pt>
                <c:pt idx="15373">
                  <c:v>2.664508670520231</c:v>
                </c:pt>
                <c:pt idx="15374">
                  <c:v>2.6640462427745661</c:v>
                </c:pt>
                <c:pt idx="15375">
                  <c:v>2.6646623496762256</c:v>
                </c:pt>
                <c:pt idx="15376">
                  <c:v>2.6652787416146193</c:v>
                </c:pt>
                <c:pt idx="15377">
                  <c:v>2.6648162849872779</c:v>
                </c:pt>
                <c:pt idx="15378">
                  <c:v>2.664353458246588</c:v>
                </c:pt>
                <c:pt idx="15379">
                  <c:v>2.664969921332716</c:v>
                </c:pt>
                <c:pt idx="15380">
                  <c:v>2.6652012956964368</c:v>
                </c:pt>
                <c:pt idx="15381">
                  <c:v>2.6654328551596485</c:v>
                </c:pt>
                <c:pt idx="15382">
                  <c:v>2.6650474207726118</c:v>
                </c:pt>
                <c:pt idx="15383">
                  <c:v>2.6642000000000001</c:v>
                </c:pt>
                <c:pt idx="15384">
                  <c:v>2.6645847790885964</c:v>
                </c:pt>
                <c:pt idx="15385">
                  <c:v>2.6644310823311748</c:v>
                </c:pt>
                <c:pt idx="15386">
                  <c:v>2.6635839999999997</c:v>
                </c:pt>
                <c:pt idx="15387">
                  <c:v>2.663968547641073</c:v>
                </c:pt>
                <c:pt idx="15388">
                  <c:v>2.6638150289017339</c:v>
                </c:pt>
                <c:pt idx="15389">
                  <c:v>2.663199260286639</c:v>
                </c:pt>
                <c:pt idx="15390">
                  <c:v>2.6635839999999997</c:v>
                </c:pt>
                <c:pt idx="15391">
                  <c:v>2.6635060129509713</c:v>
                </c:pt>
                <c:pt idx="15392">
                  <c:v>2.6633526011560691</c:v>
                </c:pt>
                <c:pt idx="15393">
                  <c:v>2.6630459902935057</c:v>
                </c:pt>
                <c:pt idx="15394">
                  <c:v>2.663277097296048</c:v>
                </c:pt>
                <c:pt idx="15395">
                  <c:v>2.6634304207119741</c:v>
                </c:pt>
                <c:pt idx="15396">
                  <c:v>2.6637372802960222</c:v>
                </c:pt>
                <c:pt idx="15397">
                  <c:v>2.663968547641073</c:v>
                </c:pt>
                <c:pt idx="15398">
                  <c:v>2.6635839999999997</c:v>
                </c:pt>
                <c:pt idx="15399">
                  <c:v>2.6635060129509713</c:v>
                </c:pt>
                <c:pt idx="15400">
                  <c:v>2.6641221374045805</c:v>
                </c:pt>
                <c:pt idx="15401">
                  <c:v>2.6645071726052754</c:v>
                </c:pt>
                <c:pt idx="15402">
                  <c:v>2.664969921332716</c:v>
                </c:pt>
                <c:pt idx="15403">
                  <c:v>2.664969921332716</c:v>
                </c:pt>
                <c:pt idx="15404">
                  <c:v>2.6652012956964368</c:v>
                </c:pt>
                <c:pt idx="15405">
                  <c:v>2.6645847790885964</c:v>
                </c:pt>
                <c:pt idx="15406">
                  <c:v>2.6645847790885964</c:v>
                </c:pt>
                <c:pt idx="15407">
                  <c:v>2.6645847790885964</c:v>
                </c:pt>
                <c:pt idx="15408">
                  <c:v>2.6645847790885964</c:v>
                </c:pt>
                <c:pt idx="15409">
                  <c:v>2.6644310823311748</c:v>
                </c:pt>
                <c:pt idx="15410">
                  <c:v>2.6652787416146193</c:v>
                </c:pt>
                <c:pt idx="15411">
                  <c:v>2.6654328551596485</c:v>
                </c:pt>
                <c:pt idx="15412">
                  <c:v>2.6647385469689957</c:v>
                </c:pt>
                <c:pt idx="15413">
                  <c:v>2.6648923860217542</c:v>
                </c:pt>
                <c:pt idx="15414">
                  <c:v>2.6648148148148145</c:v>
                </c:pt>
                <c:pt idx="15415">
                  <c:v>2.6648148148148145</c:v>
                </c:pt>
                <c:pt idx="15416">
                  <c:v>2.6648923860217542</c:v>
                </c:pt>
                <c:pt idx="15417">
                  <c:v>2.664969921332716</c:v>
                </c:pt>
                <c:pt idx="15418">
                  <c:v>2.664353458246588</c:v>
                </c:pt>
                <c:pt idx="15419">
                  <c:v>2.6645071726052754</c:v>
                </c:pt>
                <c:pt idx="15420">
                  <c:v>2.6640444238778342</c:v>
                </c:pt>
                <c:pt idx="15421">
                  <c:v>2.6632747456059205</c:v>
                </c:pt>
                <c:pt idx="15422">
                  <c:v>2.6635060129509713</c:v>
                </c:pt>
                <c:pt idx="15423">
                  <c:v>2.6635839999999997</c:v>
                </c:pt>
                <c:pt idx="15424">
                  <c:v>2.6634304207119741</c:v>
                </c:pt>
                <c:pt idx="15425">
                  <c:v>2.6629682847896441</c:v>
                </c:pt>
                <c:pt idx="15426">
                  <c:v>2.6633526011560691</c:v>
                </c:pt>
                <c:pt idx="15427">
                  <c:v>2.6638908165625725</c:v>
                </c:pt>
                <c:pt idx="15428">
                  <c:v>2.664353458246588</c:v>
                </c:pt>
                <c:pt idx="15429">
                  <c:v>2.6652012956964368</c:v>
                </c:pt>
                <c:pt idx="15430">
                  <c:v>2.6652012956964368</c:v>
                </c:pt>
                <c:pt idx="15431">
                  <c:v>2.664969921332716</c:v>
                </c:pt>
                <c:pt idx="15432">
                  <c:v>2.6653552418421662</c:v>
                </c:pt>
                <c:pt idx="15433">
                  <c:v>2.664969921332716</c:v>
                </c:pt>
                <c:pt idx="15434">
                  <c:v>2.663968547641073</c:v>
                </c:pt>
                <c:pt idx="15435">
                  <c:v>2.6634304207119741</c:v>
                </c:pt>
                <c:pt idx="15436">
                  <c:v>2.6642774566473988</c:v>
                </c:pt>
                <c:pt idx="15437">
                  <c:v>2.6640462427745661</c:v>
                </c:pt>
                <c:pt idx="15438">
                  <c:v>2.6642000000000001</c:v>
                </c:pt>
                <c:pt idx="15439">
                  <c:v>2.6642774566473988</c:v>
                </c:pt>
                <c:pt idx="15440">
                  <c:v>2.664508670520231</c:v>
                </c:pt>
                <c:pt idx="15441">
                  <c:v>2.6640462427745661</c:v>
                </c:pt>
                <c:pt idx="15442">
                  <c:v>2.6641239019879794</c:v>
                </c:pt>
                <c:pt idx="15443">
                  <c:v>2.6641239019879794</c:v>
                </c:pt>
                <c:pt idx="15444">
                  <c:v>2.6646623496762256</c:v>
                </c:pt>
                <c:pt idx="15445">
                  <c:v>2.6642000000000001</c:v>
                </c:pt>
                <c:pt idx="15446">
                  <c:v>2.6638150289017339</c:v>
                </c:pt>
                <c:pt idx="15447">
                  <c:v>2.6640462427745661</c:v>
                </c:pt>
                <c:pt idx="15448">
                  <c:v>2.6640462427745661</c:v>
                </c:pt>
                <c:pt idx="15449">
                  <c:v>2.6640462427745661</c:v>
                </c:pt>
                <c:pt idx="15450">
                  <c:v>2.6644310823311748</c:v>
                </c:pt>
                <c:pt idx="15451">
                  <c:v>2.6644310823311748</c:v>
                </c:pt>
                <c:pt idx="15452">
                  <c:v>2.6648162849872779</c:v>
                </c:pt>
                <c:pt idx="15453">
                  <c:v>2.6647385469689957</c:v>
                </c:pt>
                <c:pt idx="15454">
                  <c:v>2.6648923860217542</c:v>
                </c:pt>
                <c:pt idx="15455">
                  <c:v>2.6647385469689957</c:v>
                </c:pt>
                <c:pt idx="15456">
                  <c:v>2.6648162849872779</c:v>
                </c:pt>
                <c:pt idx="15457">
                  <c:v>2.6645847790885964</c:v>
                </c:pt>
                <c:pt idx="15458">
                  <c:v>2.6653552418421662</c:v>
                </c:pt>
                <c:pt idx="15459">
                  <c:v>2.6652012956964368</c:v>
                </c:pt>
                <c:pt idx="15460">
                  <c:v>2.664969921332716</c:v>
                </c:pt>
                <c:pt idx="15461">
                  <c:v>2.6642000000000001</c:v>
                </c:pt>
                <c:pt idx="15462">
                  <c:v>2.6640462427745661</c:v>
                </c:pt>
                <c:pt idx="15463">
                  <c:v>2.6640462427745661</c:v>
                </c:pt>
                <c:pt idx="15464">
                  <c:v>2.6640462427745661</c:v>
                </c:pt>
                <c:pt idx="15465">
                  <c:v>2.6640462427745661</c:v>
                </c:pt>
                <c:pt idx="15466">
                  <c:v>2.664508670520231</c:v>
                </c:pt>
                <c:pt idx="15467">
                  <c:v>2.6640462427745661</c:v>
                </c:pt>
                <c:pt idx="15468">
                  <c:v>2.6648162849872779</c:v>
                </c:pt>
                <c:pt idx="15469">
                  <c:v>2.664969921332716</c:v>
                </c:pt>
                <c:pt idx="15470">
                  <c:v>2.664969921332716</c:v>
                </c:pt>
                <c:pt idx="15471">
                  <c:v>2.6647385469689957</c:v>
                </c:pt>
                <c:pt idx="15472">
                  <c:v>2.6645071726052754</c:v>
                </c:pt>
                <c:pt idx="15473">
                  <c:v>2.6648923860217542</c:v>
                </c:pt>
                <c:pt idx="15474">
                  <c:v>2.6645071726052754</c:v>
                </c:pt>
                <c:pt idx="15475">
                  <c:v>2.6645071726052754</c:v>
                </c:pt>
                <c:pt idx="15476">
                  <c:v>2.6645071726052754</c:v>
                </c:pt>
                <c:pt idx="15477">
                  <c:v>2.6645071726052754</c:v>
                </c:pt>
                <c:pt idx="15478">
                  <c:v>2.6647385469689957</c:v>
                </c:pt>
                <c:pt idx="15479">
                  <c:v>2.6645071726052754</c:v>
                </c:pt>
                <c:pt idx="15480">
                  <c:v>2.6645071726052754</c:v>
                </c:pt>
                <c:pt idx="15481">
                  <c:v>2.6647385469689957</c:v>
                </c:pt>
                <c:pt idx="15482">
                  <c:v>2.6647385469689957</c:v>
                </c:pt>
                <c:pt idx="15483">
                  <c:v>2.6645071726052754</c:v>
                </c:pt>
                <c:pt idx="15484">
                  <c:v>2.6641221374045805</c:v>
                </c:pt>
                <c:pt idx="15485">
                  <c:v>2.6638150289017339</c:v>
                </c:pt>
                <c:pt idx="15486">
                  <c:v>2.6642774566473988</c:v>
                </c:pt>
                <c:pt idx="15487">
                  <c:v>2.6638927415626443</c:v>
                </c:pt>
                <c:pt idx="15488">
                  <c:v>2.6641239019879794</c:v>
                </c:pt>
                <c:pt idx="15489">
                  <c:v>2.6640462427745661</c:v>
                </c:pt>
                <c:pt idx="15490">
                  <c:v>2.6646623496762256</c:v>
                </c:pt>
                <c:pt idx="15491">
                  <c:v>2.6646623496762256</c:v>
                </c:pt>
                <c:pt idx="15492">
                  <c:v>2.6646623496762256</c:v>
                </c:pt>
                <c:pt idx="15493">
                  <c:v>2.6648162849872779</c:v>
                </c:pt>
                <c:pt idx="15494">
                  <c:v>2.6648162849872779</c:v>
                </c:pt>
                <c:pt idx="15495">
                  <c:v>2.6648162849872779</c:v>
                </c:pt>
                <c:pt idx="15496">
                  <c:v>2.6645847790885964</c:v>
                </c:pt>
                <c:pt idx="15497">
                  <c:v>2.6652787416146193</c:v>
                </c:pt>
                <c:pt idx="15498">
                  <c:v>2.6644310823311748</c:v>
                </c:pt>
                <c:pt idx="15499">
                  <c:v>2.6650474207726118</c:v>
                </c:pt>
                <c:pt idx="15500">
                  <c:v>2.6646623496762256</c:v>
                </c:pt>
                <c:pt idx="15501">
                  <c:v>2.6652787416146193</c:v>
                </c:pt>
                <c:pt idx="15502">
                  <c:v>2.6652787416146193</c:v>
                </c:pt>
                <c:pt idx="15503">
                  <c:v>2.6646623496762256</c:v>
                </c:pt>
                <c:pt idx="15504">
                  <c:v>2.6648936170212765</c:v>
                </c:pt>
                <c:pt idx="15505">
                  <c:v>2.6644310823311748</c:v>
                </c:pt>
                <c:pt idx="15506">
                  <c:v>2.6648162849872779</c:v>
                </c:pt>
                <c:pt idx="15507">
                  <c:v>2.6648162849872779</c:v>
                </c:pt>
                <c:pt idx="15508">
                  <c:v>2.6648162849872779</c:v>
                </c:pt>
                <c:pt idx="15509">
                  <c:v>2.6645847790885964</c:v>
                </c:pt>
                <c:pt idx="15510">
                  <c:v>2.6652012956964368</c:v>
                </c:pt>
                <c:pt idx="15511">
                  <c:v>2.6648162849872779</c:v>
                </c:pt>
                <c:pt idx="15512">
                  <c:v>2.6645847790885964</c:v>
                </c:pt>
                <c:pt idx="15513">
                  <c:v>2.6642000000000001</c:v>
                </c:pt>
                <c:pt idx="15514">
                  <c:v>2.6642774566473988</c:v>
                </c:pt>
                <c:pt idx="15515">
                  <c:v>2.6644310823311748</c:v>
                </c:pt>
                <c:pt idx="15516">
                  <c:v>2.663968547641073</c:v>
                </c:pt>
                <c:pt idx="15517">
                  <c:v>2.6644310823311748</c:v>
                </c:pt>
                <c:pt idx="15518">
                  <c:v>2.6646623496762256</c:v>
                </c:pt>
                <c:pt idx="15519">
                  <c:v>2.6642774566473988</c:v>
                </c:pt>
                <c:pt idx="15520">
                  <c:v>2.6647398843930632</c:v>
                </c:pt>
                <c:pt idx="15521">
                  <c:v>2.664508670520231</c:v>
                </c:pt>
                <c:pt idx="15522">
                  <c:v>2.6642774566473988</c:v>
                </c:pt>
                <c:pt idx="15523">
                  <c:v>2.6646623496762256</c:v>
                </c:pt>
                <c:pt idx="15524">
                  <c:v>2.6652787416146193</c:v>
                </c:pt>
                <c:pt idx="15525">
                  <c:v>2.6648936170212765</c:v>
                </c:pt>
                <c:pt idx="15526">
                  <c:v>2.6652787416146193</c:v>
                </c:pt>
                <c:pt idx="15527">
                  <c:v>2.6646623496762256</c:v>
                </c:pt>
                <c:pt idx="15528">
                  <c:v>2.6644310823311748</c:v>
                </c:pt>
                <c:pt idx="15529">
                  <c:v>2.6648936170212765</c:v>
                </c:pt>
                <c:pt idx="15530">
                  <c:v>2.664355062413315</c:v>
                </c:pt>
                <c:pt idx="15531">
                  <c:v>2.664508670520231</c:v>
                </c:pt>
                <c:pt idx="15532">
                  <c:v>2.6640462427745661</c:v>
                </c:pt>
                <c:pt idx="15533">
                  <c:v>2.6640462427745661</c:v>
                </c:pt>
                <c:pt idx="15534">
                  <c:v>2.6635082042985898</c:v>
                </c:pt>
                <c:pt idx="15535">
                  <c:v>2.6633550831792974</c:v>
                </c:pt>
                <c:pt idx="15536">
                  <c:v>2.6635082042985898</c:v>
                </c:pt>
                <c:pt idx="15537">
                  <c:v>2.6635082042985898</c:v>
                </c:pt>
                <c:pt idx="15538">
                  <c:v>2.6635082042985898</c:v>
                </c:pt>
                <c:pt idx="15539">
                  <c:v>2.6631238447319774</c:v>
                </c:pt>
                <c:pt idx="15540">
                  <c:v>2.6637393113011325</c:v>
                </c:pt>
                <c:pt idx="15541">
                  <c:v>2.6641239019879794</c:v>
                </c:pt>
                <c:pt idx="15542">
                  <c:v>2.6638927415626443</c:v>
                </c:pt>
                <c:pt idx="15543">
                  <c:v>2.6646623496762256</c:v>
                </c:pt>
                <c:pt idx="15544">
                  <c:v>2.6644310823311748</c:v>
                </c:pt>
                <c:pt idx="15545">
                  <c:v>2.6642000000000001</c:v>
                </c:pt>
                <c:pt idx="15546">
                  <c:v>2.6644310823311748</c:v>
                </c:pt>
                <c:pt idx="15547">
                  <c:v>2.6645847790885964</c:v>
                </c:pt>
                <c:pt idx="15548">
                  <c:v>2.664353458246588</c:v>
                </c:pt>
                <c:pt idx="15549">
                  <c:v>2.6637372802960222</c:v>
                </c:pt>
                <c:pt idx="15550">
                  <c:v>2.6635839999999997</c:v>
                </c:pt>
                <c:pt idx="15551">
                  <c:v>2.663277097296048</c:v>
                </c:pt>
                <c:pt idx="15552">
                  <c:v>2.663277097296048</c:v>
                </c:pt>
                <c:pt idx="15553">
                  <c:v>2.663277097296048</c:v>
                </c:pt>
                <c:pt idx="15554">
                  <c:v>2.663277097296048</c:v>
                </c:pt>
                <c:pt idx="15555">
                  <c:v>2.6634304207119741</c:v>
                </c:pt>
                <c:pt idx="15556">
                  <c:v>2.6634304207119741</c:v>
                </c:pt>
                <c:pt idx="15557">
                  <c:v>2.663199260286639</c:v>
                </c:pt>
                <c:pt idx="15558">
                  <c:v>2.6640462427745661</c:v>
                </c:pt>
                <c:pt idx="15559">
                  <c:v>2.6635839999999997</c:v>
                </c:pt>
                <c:pt idx="15560">
                  <c:v>2.6637372802960222</c:v>
                </c:pt>
                <c:pt idx="15561">
                  <c:v>2.663968547641073</c:v>
                </c:pt>
                <c:pt idx="15562">
                  <c:v>2.6642000000000001</c:v>
                </c:pt>
                <c:pt idx="15563">
                  <c:v>2.6642000000000001</c:v>
                </c:pt>
                <c:pt idx="15564">
                  <c:v>2.6642000000000001</c:v>
                </c:pt>
                <c:pt idx="15565">
                  <c:v>2.6645847790885964</c:v>
                </c:pt>
                <c:pt idx="15566">
                  <c:v>2.6648162849872779</c:v>
                </c:pt>
                <c:pt idx="15567">
                  <c:v>2.6648162849872779</c:v>
                </c:pt>
                <c:pt idx="15568">
                  <c:v>2.6642000000000001</c:v>
                </c:pt>
                <c:pt idx="15569">
                  <c:v>2.6644310823311748</c:v>
                </c:pt>
                <c:pt idx="15570">
                  <c:v>2.6642774566473988</c:v>
                </c:pt>
                <c:pt idx="15571">
                  <c:v>2.6636615811373097</c:v>
                </c:pt>
                <c:pt idx="15572">
                  <c:v>2.663277097296048</c:v>
                </c:pt>
                <c:pt idx="15573">
                  <c:v>2.6631238447319774</c:v>
                </c:pt>
                <c:pt idx="15574">
                  <c:v>2.6631238447319774</c:v>
                </c:pt>
                <c:pt idx="15575">
                  <c:v>2.6631238447319774</c:v>
                </c:pt>
                <c:pt idx="15576">
                  <c:v>2.6635082042985898</c:v>
                </c:pt>
                <c:pt idx="15577">
                  <c:v>2.6637393113011325</c:v>
                </c:pt>
                <c:pt idx="15578">
                  <c:v>2.664355062413315</c:v>
                </c:pt>
                <c:pt idx="15579">
                  <c:v>2.6645864077669903</c:v>
                </c:pt>
                <c:pt idx="15580">
                  <c:v>2.6650485436893208</c:v>
                </c:pt>
                <c:pt idx="15581">
                  <c:v>2.6645864077669903</c:v>
                </c:pt>
                <c:pt idx="15582">
                  <c:v>2.6652787416146193</c:v>
                </c:pt>
                <c:pt idx="15583">
                  <c:v>2.664969921332716</c:v>
                </c:pt>
                <c:pt idx="15584">
                  <c:v>2.6652012956964368</c:v>
                </c:pt>
                <c:pt idx="15585">
                  <c:v>2.6646623496762256</c:v>
                </c:pt>
                <c:pt idx="15586">
                  <c:v>2.6650474207726118</c:v>
                </c:pt>
                <c:pt idx="15587">
                  <c:v>2.6648162849872779</c:v>
                </c:pt>
                <c:pt idx="15588">
                  <c:v>2.6651248843663273</c:v>
                </c:pt>
                <c:pt idx="15589">
                  <c:v>2.664355062413315</c:v>
                </c:pt>
                <c:pt idx="15590">
                  <c:v>2.6641239019879794</c:v>
                </c:pt>
                <c:pt idx="15591">
                  <c:v>2.6642015253062166</c:v>
                </c:pt>
                <c:pt idx="15592">
                  <c:v>2.6642015253062166</c:v>
                </c:pt>
                <c:pt idx="15593">
                  <c:v>2.66358595194085</c:v>
                </c:pt>
                <c:pt idx="15594">
                  <c:v>2.6638170055452863</c:v>
                </c:pt>
                <c:pt idx="15595">
                  <c:v>2.6634326634326633</c:v>
                </c:pt>
                <c:pt idx="15596">
                  <c:v>2.66358595194085</c:v>
                </c:pt>
                <c:pt idx="15597">
                  <c:v>2.6630459902935057</c:v>
                </c:pt>
                <c:pt idx="15598">
                  <c:v>2.6630459902935057</c:v>
                </c:pt>
                <c:pt idx="15599">
                  <c:v>2.6638927415626443</c:v>
                </c:pt>
                <c:pt idx="15600">
                  <c:v>2.6640462427745661</c:v>
                </c:pt>
                <c:pt idx="15601">
                  <c:v>2.6635839999999997</c:v>
                </c:pt>
                <c:pt idx="15602">
                  <c:v>2.6633526011560691</c:v>
                </c:pt>
                <c:pt idx="15603">
                  <c:v>2.6635060129509713</c:v>
                </c:pt>
                <c:pt idx="15604">
                  <c:v>2.6638908165625725</c:v>
                </c:pt>
                <c:pt idx="15605">
                  <c:v>2.6645071726052754</c:v>
                </c:pt>
                <c:pt idx="15606">
                  <c:v>2.6634281748785562</c:v>
                </c:pt>
                <c:pt idx="15607">
                  <c:v>2.6636594957205637</c:v>
                </c:pt>
                <c:pt idx="15608">
                  <c:v>2.6651238139319604</c:v>
                </c:pt>
                <c:pt idx="15609">
                  <c:v>2.6648923860217542</c:v>
                </c:pt>
                <c:pt idx="15610">
                  <c:v>2.6645071726052754</c:v>
                </c:pt>
                <c:pt idx="15611">
                  <c:v>2.6647385469689957</c:v>
                </c:pt>
                <c:pt idx="15612">
                  <c:v>2.6644310823311748</c:v>
                </c:pt>
                <c:pt idx="15613">
                  <c:v>2.6644310823311748</c:v>
                </c:pt>
                <c:pt idx="15614">
                  <c:v>2.664969921332716</c:v>
                </c:pt>
                <c:pt idx="15615">
                  <c:v>2.6647385469689957</c:v>
                </c:pt>
                <c:pt idx="15616">
                  <c:v>2.6645071726052754</c:v>
                </c:pt>
                <c:pt idx="15617">
                  <c:v>2.6642757982415546</c:v>
                </c:pt>
                <c:pt idx="15618">
                  <c:v>2.6642757982415546</c:v>
                </c:pt>
                <c:pt idx="15619">
                  <c:v>2.6641221374045805</c:v>
                </c:pt>
                <c:pt idx="15620">
                  <c:v>2.6642000000000001</c:v>
                </c:pt>
                <c:pt idx="15621">
                  <c:v>2.6638927415626443</c:v>
                </c:pt>
                <c:pt idx="15622">
                  <c:v>2.663277097296048</c:v>
                </c:pt>
                <c:pt idx="15623">
                  <c:v>2.663277097296048</c:v>
                </c:pt>
                <c:pt idx="15624">
                  <c:v>2.6633550831792974</c:v>
                </c:pt>
                <c:pt idx="15625">
                  <c:v>2.6637393113011325</c:v>
                </c:pt>
                <c:pt idx="15626">
                  <c:v>2.6638927415626443</c:v>
                </c:pt>
                <c:pt idx="15627">
                  <c:v>2.6641239019879794</c:v>
                </c:pt>
                <c:pt idx="15628">
                  <c:v>2.6641239019879794</c:v>
                </c:pt>
                <c:pt idx="15629">
                  <c:v>2.6638927415626443</c:v>
                </c:pt>
                <c:pt idx="15630">
                  <c:v>2.6635082042985898</c:v>
                </c:pt>
                <c:pt idx="15631">
                  <c:v>2.664355062413315</c:v>
                </c:pt>
                <c:pt idx="15632">
                  <c:v>2.6637393113011325</c:v>
                </c:pt>
                <c:pt idx="15633">
                  <c:v>2.6647398843930632</c:v>
                </c:pt>
                <c:pt idx="15634">
                  <c:v>2.6642774566473988</c:v>
                </c:pt>
                <c:pt idx="15635">
                  <c:v>2.664508670520231</c:v>
                </c:pt>
                <c:pt idx="15636">
                  <c:v>2.6646623496762256</c:v>
                </c:pt>
                <c:pt idx="15637">
                  <c:v>2.6644310823311748</c:v>
                </c:pt>
                <c:pt idx="15638">
                  <c:v>2.6644310823311748</c:v>
                </c:pt>
                <c:pt idx="15639">
                  <c:v>2.664508670520231</c:v>
                </c:pt>
                <c:pt idx="15640">
                  <c:v>2.6638927415626443</c:v>
                </c:pt>
                <c:pt idx="15641">
                  <c:v>2.6630459902935057</c:v>
                </c:pt>
                <c:pt idx="15642">
                  <c:v>2.663277097296048</c:v>
                </c:pt>
                <c:pt idx="15643">
                  <c:v>2.6631238447319774</c:v>
                </c:pt>
                <c:pt idx="15644">
                  <c:v>2.6631238447319774</c:v>
                </c:pt>
                <c:pt idx="15645">
                  <c:v>2.6637393113011325</c:v>
                </c:pt>
                <c:pt idx="15646">
                  <c:v>2.6636615811373097</c:v>
                </c:pt>
                <c:pt idx="15647">
                  <c:v>2.6640462427745661</c:v>
                </c:pt>
                <c:pt idx="15648">
                  <c:v>2.6642774566473988</c:v>
                </c:pt>
                <c:pt idx="15649">
                  <c:v>2.6644310823311748</c:v>
                </c:pt>
                <c:pt idx="15650">
                  <c:v>2.6646623496762256</c:v>
                </c:pt>
                <c:pt idx="15651">
                  <c:v>2.6642000000000001</c:v>
                </c:pt>
                <c:pt idx="15652">
                  <c:v>2.6642000000000001</c:v>
                </c:pt>
                <c:pt idx="15653">
                  <c:v>2.6646623496762256</c:v>
                </c:pt>
                <c:pt idx="15654">
                  <c:v>2.6642774566473988</c:v>
                </c:pt>
                <c:pt idx="15655">
                  <c:v>2.6642774566473988</c:v>
                </c:pt>
                <c:pt idx="15656">
                  <c:v>2.6646623496762256</c:v>
                </c:pt>
                <c:pt idx="15657">
                  <c:v>2.6650474207726118</c:v>
                </c:pt>
                <c:pt idx="15658">
                  <c:v>2.6644310823311748</c:v>
                </c:pt>
                <c:pt idx="15659">
                  <c:v>2.6638927415626443</c:v>
                </c:pt>
                <c:pt idx="15660">
                  <c:v>2.6636615811373097</c:v>
                </c:pt>
                <c:pt idx="15661">
                  <c:v>2.6642774566473988</c:v>
                </c:pt>
                <c:pt idx="15662">
                  <c:v>2.6636615811373088</c:v>
                </c:pt>
                <c:pt idx="15663">
                  <c:v>2.6631992602866386</c:v>
                </c:pt>
                <c:pt idx="15664">
                  <c:v>2.6637372802960222</c:v>
                </c:pt>
                <c:pt idx="15665">
                  <c:v>2.6645847790885964</c:v>
                </c:pt>
                <c:pt idx="15666">
                  <c:v>2.6651238139319604</c:v>
                </c:pt>
                <c:pt idx="15667">
                  <c:v>2.6647385469689957</c:v>
                </c:pt>
                <c:pt idx="15668">
                  <c:v>2.664353458246588</c:v>
                </c:pt>
                <c:pt idx="15669">
                  <c:v>2.664969921332716</c:v>
                </c:pt>
                <c:pt idx="15670">
                  <c:v>2.6645847790885964</c:v>
                </c:pt>
                <c:pt idx="15671">
                  <c:v>2.6641221374045805</c:v>
                </c:pt>
                <c:pt idx="15672">
                  <c:v>2.664353458246588</c:v>
                </c:pt>
                <c:pt idx="15673">
                  <c:v>2.6640462427745661</c:v>
                </c:pt>
                <c:pt idx="15674">
                  <c:v>2.6640462427745661</c:v>
                </c:pt>
                <c:pt idx="15675">
                  <c:v>2.6634304207119741</c:v>
                </c:pt>
                <c:pt idx="15676">
                  <c:v>2.6634304207119741</c:v>
                </c:pt>
                <c:pt idx="15677">
                  <c:v>2.6630459902935057</c:v>
                </c:pt>
                <c:pt idx="15678">
                  <c:v>2.6630459902935057</c:v>
                </c:pt>
                <c:pt idx="15679">
                  <c:v>2.6634304207119741</c:v>
                </c:pt>
                <c:pt idx="15680">
                  <c:v>2.6640462427745661</c:v>
                </c:pt>
                <c:pt idx="15681">
                  <c:v>2.6635839999999997</c:v>
                </c:pt>
                <c:pt idx="15682">
                  <c:v>2.6646623496762256</c:v>
                </c:pt>
                <c:pt idx="15683">
                  <c:v>2.6648936170212765</c:v>
                </c:pt>
                <c:pt idx="15684">
                  <c:v>2.6653561517113782</c:v>
                </c:pt>
                <c:pt idx="15685">
                  <c:v>2.6657413832986352</c:v>
                </c:pt>
                <c:pt idx="15686">
                  <c:v>2.6655100624566277</c:v>
                </c:pt>
                <c:pt idx="15687">
                  <c:v>2.6651248843663273</c:v>
                </c:pt>
                <c:pt idx="15688">
                  <c:v>2.6644310823311748</c:v>
                </c:pt>
                <c:pt idx="15689">
                  <c:v>2.6645847790885964</c:v>
                </c:pt>
                <c:pt idx="15690">
                  <c:v>2.6641221374045805</c:v>
                </c:pt>
                <c:pt idx="15691">
                  <c:v>2.663968547641073</c:v>
                </c:pt>
                <c:pt idx="15692">
                  <c:v>2.6635839999999997</c:v>
                </c:pt>
                <c:pt idx="15693">
                  <c:v>2.6634304207119741</c:v>
                </c:pt>
                <c:pt idx="15694">
                  <c:v>2.663277097296048</c:v>
                </c:pt>
                <c:pt idx="15695">
                  <c:v>2.6635082042985898</c:v>
                </c:pt>
                <c:pt idx="15696">
                  <c:v>2.663277097296048</c:v>
                </c:pt>
                <c:pt idx="15697">
                  <c:v>2.6638927415626443</c:v>
                </c:pt>
                <c:pt idx="15698">
                  <c:v>2.6646623496762256</c:v>
                </c:pt>
                <c:pt idx="15699">
                  <c:v>2.6646623496762256</c:v>
                </c:pt>
                <c:pt idx="15700">
                  <c:v>2.6650474207726118</c:v>
                </c:pt>
                <c:pt idx="15701">
                  <c:v>2.6648162849872779</c:v>
                </c:pt>
                <c:pt idx="15702">
                  <c:v>2.6646623496762256</c:v>
                </c:pt>
                <c:pt idx="15703">
                  <c:v>2.664508670520231</c:v>
                </c:pt>
                <c:pt idx="15704">
                  <c:v>2.664355062413315</c:v>
                </c:pt>
                <c:pt idx="15705">
                  <c:v>2.6637393113011325</c:v>
                </c:pt>
                <c:pt idx="15706">
                  <c:v>2.6631238447319774</c:v>
                </c:pt>
                <c:pt idx="15707">
                  <c:v>2.6631238447319774</c:v>
                </c:pt>
                <c:pt idx="15708">
                  <c:v>2.6636615811373097</c:v>
                </c:pt>
                <c:pt idx="15709">
                  <c:v>2.6638150289017339</c:v>
                </c:pt>
                <c:pt idx="15710">
                  <c:v>2.6646623496762256</c:v>
                </c:pt>
                <c:pt idx="15711">
                  <c:v>2.6646623496762256</c:v>
                </c:pt>
                <c:pt idx="15712">
                  <c:v>2.6644310823311748</c:v>
                </c:pt>
                <c:pt idx="15713">
                  <c:v>2.6648162849872779</c:v>
                </c:pt>
                <c:pt idx="15714">
                  <c:v>2.6642000000000001</c:v>
                </c:pt>
                <c:pt idx="15715">
                  <c:v>2.6636615811373097</c:v>
                </c:pt>
                <c:pt idx="15716">
                  <c:v>2.6637393113011325</c:v>
                </c:pt>
                <c:pt idx="15717">
                  <c:v>2.6633550831792974</c:v>
                </c:pt>
                <c:pt idx="15718">
                  <c:v>2.6639706031892767</c:v>
                </c:pt>
                <c:pt idx="15719">
                  <c:v>2.664355062413315</c:v>
                </c:pt>
                <c:pt idx="15720">
                  <c:v>2.6648936170212765</c:v>
                </c:pt>
                <c:pt idx="15721">
                  <c:v>2.6648162849872779</c:v>
                </c:pt>
                <c:pt idx="15722">
                  <c:v>2.6648162849872779</c:v>
                </c:pt>
                <c:pt idx="15723">
                  <c:v>2.6642000000000001</c:v>
                </c:pt>
                <c:pt idx="15724">
                  <c:v>2.6640462427745661</c:v>
                </c:pt>
                <c:pt idx="15725">
                  <c:v>2.663277097296048</c:v>
                </c:pt>
                <c:pt idx="15726">
                  <c:v>2.6637393113011325</c:v>
                </c:pt>
                <c:pt idx="15727">
                  <c:v>2.663277097296048</c:v>
                </c:pt>
                <c:pt idx="15728">
                  <c:v>2.6628927911275411</c:v>
                </c:pt>
                <c:pt idx="15729">
                  <c:v>2.6635082042985898</c:v>
                </c:pt>
                <c:pt idx="15730">
                  <c:v>2.663277097296048</c:v>
                </c:pt>
                <c:pt idx="15731">
                  <c:v>2.663277097296048</c:v>
                </c:pt>
                <c:pt idx="15732">
                  <c:v>2.6630459902935057</c:v>
                </c:pt>
                <c:pt idx="15733">
                  <c:v>2.6634304207119741</c:v>
                </c:pt>
                <c:pt idx="15734">
                  <c:v>2.6636615811373097</c:v>
                </c:pt>
                <c:pt idx="15735">
                  <c:v>2.6634304207119741</c:v>
                </c:pt>
                <c:pt idx="15736">
                  <c:v>2.6641239019879794</c:v>
                </c:pt>
                <c:pt idx="15737">
                  <c:v>2.6638927415626443</c:v>
                </c:pt>
                <c:pt idx="15738">
                  <c:v>2.6642774566473988</c:v>
                </c:pt>
                <c:pt idx="15739">
                  <c:v>2.6638927415626443</c:v>
                </c:pt>
                <c:pt idx="15740">
                  <c:v>2.6641239019879794</c:v>
                </c:pt>
                <c:pt idx="15741">
                  <c:v>2.6637393113011325</c:v>
                </c:pt>
                <c:pt idx="15742">
                  <c:v>2.6636615811373097</c:v>
                </c:pt>
                <c:pt idx="15743">
                  <c:v>2.6628148832909635</c:v>
                </c:pt>
                <c:pt idx="15744">
                  <c:v>2.6625837762884212</c:v>
                </c:pt>
                <c:pt idx="15745">
                  <c:v>2.663199260286639</c:v>
                </c:pt>
                <c:pt idx="15746">
                  <c:v>2.663277097296048</c:v>
                </c:pt>
                <c:pt idx="15747">
                  <c:v>2.663277097296048</c:v>
                </c:pt>
                <c:pt idx="15748">
                  <c:v>2.663277097296048</c:v>
                </c:pt>
                <c:pt idx="15749">
                  <c:v>2.6628927911275411</c:v>
                </c:pt>
                <c:pt idx="15750">
                  <c:v>2.6628927911275411</c:v>
                </c:pt>
                <c:pt idx="15751">
                  <c:v>2.663277097296048</c:v>
                </c:pt>
                <c:pt idx="15752">
                  <c:v>2.663277097296048</c:v>
                </c:pt>
                <c:pt idx="15753">
                  <c:v>2.6632016632016633</c:v>
                </c:pt>
                <c:pt idx="15754">
                  <c:v>2.66358595194085</c:v>
                </c:pt>
                <c:pt idx="15755">
                  <c:v>2.6635082042985898</c:v>
                </c:pt>
                <c:pt idx="15756">
                  <c:v>2.6641239019879794</c:v>
                </c:pt>
                <c:pt idx="15757">
                  <c:v>2.664508670520231</c:v>
                </c:pt>
                <c:pt idx="15758">
                  <c:v>2.6652787416146193</c:v>
                </c:pt>
                <c:pt idx="15759">
                  <c:v>2.6646623496762256</c:v>
                </c:pt>
                <c:pt idx="15760">
                  <c:v>2.664508670520231</c:v>
                </c:pt>
                <c:pt idx="15761">
                  <c:v>2.6641239019879794</c:v>
                </c:pt>
                <c:pt idx="15762">
                  <c:v>2.6637393113011325</c:v>
                </c:pt>
                <c:pt idx="15763">
                  <c:v>2.6635082042985898</c:v>
                </c:pt>
                <c:pt idx="15764">
                  <c:v>2.6633526011560691</c:v>
                </c:pt>
                <c:pt idx="15765">
                  <c:v>2.6641221374045805</c:v>
                </c:pt>
                <c:pt idx="15766">
                  <c:v>2.6650474207726118</c:v>
                </c:pt>
                <c:pt idx="15767">
                  <c:v>2.6648936170212765</c:v>
                </c:pt>
                <c:pt idx="15768">
                  <c:v>2.6642774566473988</c:v>
                </c:pt>
                <c:pt idx="15769">
                  <c:v>2.6636615811373097</c:v>
                </c:pt>
                <c:pt idx="15770">
                  <c:v>2.6628927911275411</c:v>
                </c:pt>
                <c:pt idx="15771">
                  <c:v>2.6635082042985898</c:v>
                </c:pt>
                <c:pt idx="15772">
                  <c:v>2.6640462427745661</c:v>
                </c:pt>
                <c:pt idx="15773">
                  <c:v>2.6648162849872779</c:v>
                </c:pt>
                <c:pt idx="15774">
                  <c:v>2.6648936170212765</c:v>
                </c:pt>
                <c:pt idx="15775">
                  <c:v>2.6646623496762256</c:v>
                </c:pt>
                <c:pt idx="15776">
                  <c:v>2.6642774566473988</c:v>
                </c:pt>
                <c:pt idx="15777">
                  <c:v>2.6637393113011325</c:v>
                </c:pt>
                <c:pt idx="15778">
                  <c:v>2.6637393113011325</c:v>
                </c:pt>
                <c:pt idx="15779">
                  <c:v>2.6642774566473988</c:v>
                </c:pt>
                <c:pt idx="15780">
                  <c:v>2.6644310823311748</c:v>
                </c:pt>
                <c:pt idx="15781">
                  <c:v>2.6649710982658958</c:v>
                </c:pt>
                <c:pt idx="15782">
                  <c:v>2.6645864077669903</c:v>
                </c:pt>
                <c:pt idx="15783">
                  <c:v>2.664355062413315</c:v>
                </c:pt>
                <c:pt idx="15784">
                  <c:v>2.6637393113011325</c:v>
                </c:pt>
                <c:pt idx="15785">
                  <c:v>2.6637393113011325</c:v>
                </c:pt>
                <c:pt idx="15786">
                  <c:v>2.663277097296048</c:v>
                </c:pt>
                <c:pt idx="15787">
                  <c:v>2.6637393113011325</c:v>
                </c:pt>
                <c:pt idx="15788">
                  <c:v>2.664355062413315</c:v>
                </c:pt>
                <c:pt idx="15789">
                  <c:v>2.6648936170212765</c:v>
                </c:pt>
                <c:pt idx="15790">
                  <c:v>2.6648936170212765</c:v>
                </c:pt>
                <c:pt idx="15791">
                  <c:v>2.6638150289017339</c:v>
                </c:pt>
                <c:pt idx="15792">
                  <c:v>2.6634304207119741</c:v>
                </c:pt>
                <c:pt idx="15793">
                  <c:v>2.6635082042985898</c:v>
                </c:pt>
                <c:pt idx="15794">
                  <c:v>2.6631238447319774</c:v>
                </c:pt>
                <c:pt idx="15795">
                  <c:v>2.6633550831792974</c:v>
                </c:pt>
                <c:pt idx="15796">
                  <c:v>2.6637393113011325</c:v>
                </c:pt>
                <c:pt idx="15797">
                  <c:v>2.6640462427745661</c:v>
                </c:pt>
                <c:pt idx="15798">
                  <c:v>2.6644310823311748</c:v>
                </c:pt>
                <c:pt idx="15799">
                  <c:v>2.6648936170212765</c:v>
                </c:pt>
                <c:pt idx="15800">
                  <c:v>2.664508670520231</c:v>
                </c:pt>
                <c:pt idx="15801">
                  <c:v>2.664508670520231</c:v>
                </c:pt>
                <c:pt idx="15802">
                  <c:v>2.6647398843930632</c:v>
                </c:pt>
                <c:pt idx="15803">
                  <c:v>2.6642774566473988</c:v>
                </c:pt>
                <c:pt idx="15804">
                  <c:v>2.6638927415626443</c:v>
                </c:pt>
                <c:pt idx="15805">
                  <c:v>2.6630459902935057</c:v>
                </c:pt>
                <c:pt idx="15806">
                  <c:v>2.6637393113011325</c:v>
                </c:pt>
                <c:pt idx="15807">
                  <c:v>2.6631238447319774</c:v>
                </c:pt>
                <c:pt idx="15808">
                  <c:v>2.6631238447319774</c:v>
                </c:pt>
                <c:pt idx="15809">
                  <c:v>2.6630459902935057</c:v>
                </c:pt>
                <c:pt idx="15810">
                  <c:v>2.6642000000000001</c:v>
                </c:pt>
                <c:pt idx="15811">
                  <c:v>2.6645847790885964</c:v>
                </c:pt>
                <c:pt idx="15812">
                  <c:v>2.6644310823311748</c:v>
                </c:pt>
                <c:pt idx="15813">
                  <c:v>2.6648162849872779</c:v>
                </c:pt>
                <c:pt idx="15814">
                  <c:v>2.6650474207726118</c:v>
                </c:pt>
                <c:pt idx="15815">
                  <c:v>2.6642000000000001</c:v>
                </c:pt>
                <c:pt idx="15816">
                  <c:v>2.6636615811373097</c:v>
                </c:pt>
                <c:pt idx="15817">
                  <c:v>2.6635082042985898</c:v>
                </c:pt>
                <c:pt idx="15818">
                  <c:v>2.6639706031892767</c:v>
                </c:pt>
                <c:pt idx="15819">
                  <c:v>2.6639706031892767</c:v>
                </c:pt>
                <c:pt idx="15820">
                  <c:v>2.664508670520231</c:v>
                </c:pt>
                <c:pt idx="15821">
                  <c:v>2.6646623496762256</c:v>
                </c:pt>
                <c:pt idx="15822">
                  <c:v>2.6648936170212765</c:v>
                </c:pt>
                <c:pt idx="15823">
                  <c:v>2.6653561517113782</c:v>
                </c:pt>
                <c:pt idx="15824">
                  <c:v>2.6648936170212765</c:v>
                </c:pt>
                <c:pt idx="15825">
                  <c:v>2.6642000000000001</c:v>
                </c:pt>
                <c:pt idx="15826">
                  <c:v>2.6640462427745661</c:v>
                </c:pt>
                <c:pt idx="15827">
                  <c:v>2.6635082042985898</c:v>
                </c:pt>
                <c:pt idx="15828">
                  <c:v>2.6630459902935057</c:v>
                </c:pt>
                <c:pt idx="15829">
                  <c:v>2.6635082042985898</c:v>
                </c:pt>
                <c:pt idx="15830">
                  <c:v>2.663277097296048</c:v>
                </c:pt>
                <c:pt idx="15831">
                  <c:v>2.6630459902935057</c:v>
                </c:pt>
                <c:pt idx="15832">
                  <c:v>2.663199260286639</c:v>
                </c:pt>
                <c:pt idx="15833">
                  <c:v>2.6633526011560691</c:v>
                </c:pt>
                <c:pt idx="15834">
                  <c:v>2.6635839999999997</c:v>
                </c:pt>
                <c:pt idx="15835">
                  <c:v>2.6636615811373097</c:v>
                </c:pt>
                <c:pt idx="15836">
                  <c:v>2.6634304207119741</c:v>
                </c:pt>
                <c:pt idx="15837">
                  <c:v>2.663277097296048</c:v>
                </c:pt>
                <c:pt idx="15838">
                  <c:v>2.6628927911275411</c:v>
                </c:pt>
                <c:pt idx="15839">
                  <c:v>2.6635082042985898</c:v>
                </c:pt>
                <c:pt idx="15840">
                  <c:v>2.6631238447319774</c:v>
                </c:pt>
                <c:pt idx="15841">
                  <c:v>2.6635082042985898</c:v>
                </c:pt>
                <c:pt idx="15842">
                  <c:v>2.6636615811373097</c:v>
                </c:pt>
                <c:pt idx="15843">
                  <c:v>2.6638927415626443</c:v>
                </c:pt>
                <c:pt idx="15844">
                  <c:v>2.6635082042985898</c:v>
                </c:pt>
                <c:pt idx="15845">
                  <c:v>2.6635082042985898</c:v>
                </c:pt>
                <c:pt idx="15846">
                  <c:v>2.6637393113011325</c:v>
                </c:pt>
                <c:pt idx="15847">
                  <c:v>2.66358595194085</c:v>
                </c:pt>
                <c:pt idx="15848">
                  <c:v>2.6639706031892767</c:v>
                </c:pt>
                <c:pt idx="15849">
                  <c:v>2.6637393113011325</c:v>
                </c:pt>
                <c:pt idx="15850">
                  <c:v>2.6641239019879794</c:v>
                </c:pt>
                <c:pt idx="15851">
                  <c:v>2.6638927415626443</c:v>
                </c:pt>
                <c:pt idx="15852">
                  <c:v>2.6635082042985898</c:v>
                </c:pt>
                <c:pt idx="15853">
                  <c:v>2.6642774566473988</c:v>
                </c:pt>
                <c:pt idx="15854">
                  <c:v>2.6642774566473988</c:v>
                </c:pt>
                <c:pt idx="15855">
                  <c:v>2.6635082042985898</c:v>
                </c:pt>
                <c:pt idx="15856">
                  <c:v>2.6639706031892767</c:v>
                </c:pt>
                <c:pt idx="15857">
                  <c:v>2.66358595194085</c:v>
                </c:pt>
                <c:pt idx="15858">
                  <c:v>2.6633550831792974</c:v>
                </c:pt>
                <c:pt idx="15859">
                  <c:v>2.6642015253062166</c:v>
                </c:pt>
                <c:pt idx="15860">
                  <c:v>2.66358595194085</c:v>
                </c:pt>
                <c:pt idx="15861">
                  <c:v>2.6631238447319774</c:v>
                </c:pt>
                <c:pt idx="15862">
                  <c:v>2.6638927415626443</c:v>
                </c:pt>
                <c:pt idx="15863">
                  <c:v>2.6640462427745661</c:v>
                </c:pt>
                <c:pt idx="15864">
                  <c:v>2.663968547641073</c:v>
                </c:pt>
                <c:pt idx="15865">
                  <c:v>2.663968547641073</c:v>
                </c:pt>
                <c:pt idx="15866">
                  <c:v>2.663199260286639</c:v>
                </c:pt>
                <c:pt idx="15867">
                  <c:v>2.6636615811373097</c:v>
                </c:pt>
                <c:pt idx="15868">
                  <c:v>2.6636615811373097</c:v>
                </c:pt>
                <c:pt idx="15869">
                  <c:v>2.6638927415626443</c:v>
                </c:pt>
                <c:pt idx="15870">
                  <c:v>2.6631238447319774</c:v>
                </c:pt>
                <c:pt idx="15871">
                  <c:v>2.6630459902935057</c:v>
                </c:pt>
                <c:pt idx="15872">
                  <c:v>2.6638150289017339</c:v>
                </c:pt>
                <c:pt idx="15873">
                  <c:v>2.6635839999999997</c:v>
                </c:pt>
                <c:pt idx="15874">
                  <c:v>2.6635839999999997</c:v>
                </c:pt>
                <c:pt idx="15875">
                  <c:v>2.6637372802960222</c:v>
                </c:pt>
                <c:pt idx="15876">
                  <c:v>2.6647385469689957</c:v>
                </c:pt>
                <c:pt idx="15877">
                  <c:v>2.6647385469689957</c:v>
                </c:pt>
                <c:pt idx="15878">
                  <c:v>2.6653552418421662</c:v>
                </c:pt>
                <c:pt idx="15879">
                  <c:v>2.6652012956964368</c:v>
                </c:pt>
                <c:pt idx="15880">
                  <c:v>2.6640462427745661</c:v>
                </c:pt>
                <c:pt idx="15881">
                  <c:v>2.664123901987979</c:v>
                </c:pt>
                <c:pt idx="15882">
                  <c:v>2.6647398843930632</c:v>
                </c:pt>
                <c:pt idx="15883">
                  <c:v>2.6647398843930632</c:v>
                </c:pt>
                <c:pt idx="15884">
                  <c:v>2.6651248843663273</c:v>
                </c:pt>
                <c:pt idx="15885">
                  <c:v>2.664508670520231</c:v>
                </c:pt>
                <c:pt idx="15886">
                  <c:v>2.6646623496762256</c:v>
                </c:pt>
                <c:pt idx="15887">
                  <c:v>2.6646623496762256</c:v>
                </c:pt>
                <c:pt idx="15888">
                  <c:v>2.6642774566473988</c:v>
                </c:pt>
                <c:pt idx="15889">
                  <c:v>2.6638927415626443</c:v>
                </c:pt>
                <c:pt idx="15890">
                  <c:v>2.663277097296048</c:v>
                </c:pt>
                <c:pt idx="15891">
                  <c:v>2.6636615811373097</c:v>
                </c:pt>
                <c:pt idx="15892">
                  <c:v>2.6634304207119741</c:v>
                </c:pt>
                <c:pt idx="15893">
                  <c:v>2.6640462427745661</c:v>
                </c:pt>
                <c:pt idx="15894">
                  <c:v>2.6644310823311748</c:v>
                </c:pt>
                <c:pt idx="15895">
                  <c:v>2.6636615811373097</c:v>
                </c:pt>
                <c:pt idx="15896">
                  <c:v>2.6642000000000001</c:v>
                </c:pt>
                <c:pt idx="15897">
                  <c:v>2.6642000000000001</c:v>
                </c:pt>
                <c:pt idx="15898">
                  <c:v>2.6642774566473988</c:v>
                </c:pt>
                <c:pt idx="15899">
                  <c:v>2.6644310823311748</c:v>
                </c:pt>
                <c:pt idx="15900">
                  <c:v>2.6637372802960222</c:v>
                </c:pt>
                <c:pt idx="15901">
                  <c:v>2.664353458246588</c:v>
                </c:pt>
                <c:pt idx="15902">
                  <c:v>2.664353458246588</c:v>
                </c:pt>
                <c:pt idx="15903">
                  <c:v>2.6645071726052754</c:v>
                </c:pt>
                <c:pt idx="15904">
                  <c:v>2.6647385469689957</c:v>
                </c:pt>
                <c:pt idx="15905">
                  <c:v>2.664969921332716</c:v>
                </c:pt>
                <c:pt idx="15906">
                  <c:v>2.6650474207726118</c:v>
                </c:pt>
                <c:pt idx="15907">
                  <c:v>2.664508670520231</c:v>
                </c:pt>
                <c:pt idx="15908">
                  <c:v>2.6641239019879794</c:v>
                </c:pt>
                <c:pt idx="15909">
                  <c:v>2.6635082042985898</c:v>
                </c:pt>
                <c:pt idx="15910">
                  <c:v>2.6635082042985898</c:v>
                </c:pt>
                <c:pt idx="15911">
                  <c:v>2.6638927415626443</c:v>
                </c:pt>
                <c:pt idx="15912">
                  <c:v>2.6636615811373097</c:v>
                </c:pt>
                <c:pt idx="15913">
                  <c:v>2.6636615811373097</c:v>
                </c:pt>
                <c:pt idx="15914">
                  <c:v>2.6635082042985898</c:v>
                </c:pt>
                <c:pt idx="15915">
                  <c:v>2.6631238447319774</c:v>
                </c:pt>
                <c:pt idx="15916">
                  <c:v>2.6629706629706629</c:v>
                </c:pt>
                <c:pt idx="15917">
                  <c:v>2.66358595194085</c:v>
                </c:pt>
                <c:pt idx="15918">
                  <c:v>2.664355062413315</c:v>
                </c:pt>
                <c:pt idx="15919">
                  <c:v>2.6641239019879794</c:v>
                </c:pt>
                <c:pt idx="15920">
                  <c:v>2.6645864077669903</c:v>
                </c:pt>
                <c:pt idx="15921">
                  <c:v>2.6645864077669903</c:v>
                </c:pt>
                <c:pt idx="15922">
                  <c:v>2.6651248843663273</c:v>
                </c:pt>
                <c:pt idx="15923">
                  <c:v>2.664508670520231</c:v>
                </c:pt>
                <c:pt idx="15924">
                  <c:v>2.664355062413315</c:v>
                </c:pt>
                <c:pt idx="15925">
                  <c:v>2.6639706031892767</c:v>
                </c:pt>
                <c:pt idx="15926">
                  <c:v>2.66358595194085</c:v>
                </c:pt>
                <c:pt idx="15927">
                  <c:v>2.66358595194085</c:v>
                </c:pt>
                <c:pt idx="15928">
                  <c:v>2.6629706629706629</c:v>
                </c:pt>
                <c:pt idx="15929">
                  <c:v>2.6634326634326633</c:v>
                </c:pt>
                <c:pt idx="15930">
                  <c:v>2.6632016632016633</c:v>
                </c:pt>
                <c:pt idx="15931">
                  <c:v>2.6634326634326633</c:v>
                </c:pt>
                <c:pt idx="15932">
                  <c:v>2.6634326634326633</c:v>
                </c:pt>
                <c:pt idx="15933">
                  <c:v>2.6636636636636637</c:v>
                </c:pt>
                <c:pt idx="15934">
                  <c:v>2.6642791127541585</c:v>
                </c:pt>
                <c:pt idx="15935">
                  <c:v>2.6642791127541585</c:v>
                </c:pt>
                <c:pt idx="15936">
                  <c:v>2.6644326323087588</c:v>
                </c:pt>
                <c:pt idx="15937">
                  <c:v>2.6649710982658958</c:v>
                </c:pt>
                <c:pt idx="15938">
                  <c:v>2.6650474207726118</c:v>
                </c:pt>
                <c:pt idx="15939">
                  <c:v>2.6645847790885964</c:v>
                </c:pt>
                <c:pt idx="15940">
                  <c:v>2.6648162849872779</c:v>
                </c:pt>
                <c:pt idx="15941">
                  <c:v>2.6652012956964368</c:v>
                </c:pt>
                <c:pt idx="15942">
                  <c:v>2.6645847790885964</c:v>
                </c:pt>
                <c:pt idx="15943">
                  <c:v>2.6654328551596485</c:v>
                </c:pt>
                <c:pt idx="15944">
                  <c:v>2.664969921332716</c:v>
                </c:pt>
                <c:pt idx="15945">
                  <c:v>2.6648162849872779</c:v>
                </c:pt>
                <c:pt idx="15946">
                  <c:v>2.6650474207726118</c:v>
                </c:pt>
                <c:pt idx="15947">
                  <c:v>2.6646623496762256</c:v>
                </c:pt>
                <c:pt idx="15948">
                  <c:v>2.6650474207726118</c:v>
                </c:pt>
                <c:pt idx="15949">
                  <c:v>2.6652787416146193</c:v>
                </c:pt>
                <c:pt idx="15950">
                  <c:v>2.6650474207726118</c:v>
                </c:pt>
                <c:pt idx="15951">
                  <c:v>2.6645847790885964</c:v>
                </c:pt>
                <c:pt idx="15952">
                  <c:v>2.6645847790885964</c:v>
                </c:pt>
                <c:pt idx="15953">
                  <c:v>2.6645847790885964</c:v>
                </c:pt>
                <c:pt idx="15954">
                  <c:v>2.663968547641073</c:v>
                </c:pt>
                <c:pt idx="15955">
                  <c:v>2.6642000000000001</c:v>
                </c:pt>
                <c:pt idx="15956">
                  <c:v>2.6637372802960222</c:v>
                </c:pt>
                <c:pt idx="15957">
                  <c:v>2.6638150289017339</c:v>
                </c:pt>
                <c:pt idx="15958">
                  <c:v>2.6635839999999997</c:v>
                </c:pt>
                <c:pt idx="15959">
                  <c:v>2.6637372802960222</c:v>
                </c:pt>
                <c:pt idx="15960">
                  <c:v>2.6646623496762256</c:v>
                </c:pt>
                <c:pt idx="15961">
                  <c:v>2.6642000000000001</c:v>
                </c:pt>
                <c:pt idx="15962">
                  <c:v>2.6650474207726118</c:v>
                </c:pt>
                <c:pt idx="15963">
                  <c:v>2.6657413832986352</c:v>
                </c:pt>
                <c:pt idx="15964">
                  <c:v>2.6649710982658958</c:v>
                </c:pt>
                <c:pt idx="15965">
                  <c:v>2.6647398843930632</c:v>
                </c:pt>
                <c:pt idx="15966">
                  <c:v>2.6641239019879794</c:v>
                </c:pt>
                <c:pt idx="15967">
                  <c:v>2.6635082042985898</c:v>
                </c:pt>
                <c:pt idx="15968">
                  <c:v>2.6637393113011325</c:v>
                </c:pt>
                <c:pt idx="15969">
                  <c:v>2.6637393113011325</c:v>
                </c:pt>
                <c:pt idx="15970">
                  <c:v>2.6636615811373097</c:v>
                </c:pt>
                <c:pt idx="15971">
                  <c:v>2.6640462427745661</c:v>
                </c:pt>
                <c:pt idx="15972">
                  <c:v>2.6646623496762256</c:v>
                </c:pt>
                <c:pt idx="15973">
                  <c:v>2.6652012956964368</c:v>
                </c:pt>
                <c:pt idx="15974">
                  <c:v>2.6650474207726118</c:v>
                </c:pt>
                <c:pt idx="15975">
                  <c:v>2.6646623496762256</c:v>
                </c:pt>
                <c:pt idx="15976">
                  <c:v>2.6642774566473988</c:v>
                </c:pt>
                <c:pt idx="15977">
                  <c:v>2.6634304207119741</c:v>
                </c:pt>
                <c:pt idx="15978">
                  <c:v>2.6629682847896441</c:v>
                </c:pt>
                <c:pt idx="15979">
                  <c:v>2.6633526011560691</c:v>
                </c:pt>
                <c:pt idx="15980">
                  <c:v>2.6642000000000001</c:v>
                </c:pt>
                <c:pt idx="15981">
                  <c:v>2.664353458246588</c:v>
                </c:pt>
                <c:pt idx="15982">
                  <c:v>2.6642757982415546</c:v>
                </c:pt>
                <c:pt idx="15983">
                  <c:v>2.6645071726052754</c:v>
                </c:pt>
                <c:pt idx="15984">
                  <c:v>2.664969921332716</c:v>
                </c:pt>
                <c:pt idx="15985">
                  <c:v>2.664969921332716</c:v>
                </c:pt>
                <c:pt idx="15986">
                  <c:v>2.664969921332716</c:v>
                </c:pt>
                <c:pt idx="15987">
                  <c:v>2.6646609581115484</c:v>
                </c:pt>
                <c:pt idx="15988">
                  <c:v>2.6648923860217542</c:v>
                </c:pt>
                <c:pt idx="15989">
                  <c:v>2.6653552418421662</c:v>
                </c:pt>
                <c:pt idx="15990">
                  <c:v>2.6652012956964368</c:v>
                </c:pt>
                <c:pt idx="15991">
                  <c:v>2.6644310823311748</c:v>
                </c:pt>
                <c:pt idx="15992">
                  <c:v>2.6638150289017339</c:v>
                </c:pt>
                <c:pt idx="15993">
                  <c:v>2.6634304207119741</c:v>
                </c:pt>
                <c:pt idx="15994">
                  <c:v>2.6635082042985898</c:v>
                </c:pt>
                <c:pt idx="15995">
                  <c:v>2.6633550831792974</c:v>
                </c:pt>
                <c:pt idx="15996">
                  <c:v>2.6635082042985898</c:v>
                </c:pt>
                <c:pt idx="15997">
                  <c:v>2.6638927415626443</c:v>
                </c:pt>
                <c:pt idx="15998">
                  <c:v>2.6637372802960222</c:v>
                </c:pt>
                <c:pt idx="15999">
                  <c:v>2.6642757982415546</c:v>
                </c:pt>
                <c:pt idx="16000">
                  <c:v>2.6648923860217542</c:v>
                </c:pt>
                <c:pt idx="16001">
                  <c:v>2.6652012956964368</c:v>
                </c:pt>
                <c:pt idx="16002">
                  <c:v>2.6650474207726118</c:v>
                </c:pt>
                <c:pt idx="16003">
                  <c:v>2.6648162849872779</c:v>
                </c:pt>
                <c:pt idx="16004">
                  <c:v>2.6645847790885964</c:v>
                </c:pt>
                <c:pt idx="16005">
                  <c:v>2.664353458246588</c:v>
                </c:pt>
                <c:pt idx="16006">
                  <c:v>2.6641221374045805</c:v>
                </c:pt>
                <c:pt idx="16007">
                  <c:v>2.6635839999999997</c:v>
                </c:pt>
                <c:pt idx="16008">
                  <c:v>2.6636615811373097</c:v>
                </c:pt>
                <c:pt idx="16009">
                  <c:v>2.6636615811373097</c:v>
                </c:pt>
                <c:pt idx="16010">
                  <c:v>2.6635082042985898</c:v>
                </c:pt>
                <c:pt idx="16011">
                  <c:v>2.663277097296048</c:v>
                </c:pt>
                <c:pt idx="16012">
                  <c:v>2.6631238447319774</c:v>
                </c:pt>
                <c:pt idx="16013">
                  <c:v>2.66358595194085</c:v>
                </c:pt>
                <c:pt idx="16014">
                  <c:v>2.6641239019879794</c:v>
                </c:pt>
                <c:pt idx="16015">
                  <c:v>2.6642000000000001</c:v>
                </c:pt>
                <c:pt idx="16016">
                  <c:v>2.6642000000000001</c:v>
                </c:pt>
                <c:pt idx="16017">
                  <c:v>2.6654328551596485</c:v>
                </c:pt>
                <c:pt idx="16018">
                  <c:v>2.6652012956964368</c:v>
                </c:pt>
                <c:pt idx="16019">
                  <c:v>2.664969921332716</c:v>
                </c:pt>
                <c:pt idx="16020">
                  <c:v>2.6648162849872779</c:v>
                </c:pt>
                <c:pt idx="16021">
                  <c:v>2.6642000000000001</c:v>
                </c:pt>
                <c:pt idx="16022">
                  <c:v>2.6640462427745661</c:v>
                </c:pt>
                <c:pt idx="16023">
                  <c:v>2.663277097296048</c:v>
                </c:pt>
                <c:pt idx="16024">
                  <c:v>2.6635082042985898</c:v>
                </c:pt>
                <c:pt idx="16025">
                  <c:v>2.663277097296048</c:v>
                </c:pt>
                <c:pt idx="16026">
                  <c:v>2.6634304207119741</c:v>
                </c:pt>
                <c:pt idx="16027">
                  <c:v>2.6640462427745661</c:v>
                </c:pt>
                <c:pt idx="16028">
                  <c:v>2.6638150289017339</c:v>
                </c:pt>
                <c:pt idx="16029">
                  <c:v>2.6638150289017339</c:v>
                </c:pt>
                <c:pt idx="16030">
                  <c:v>2.6642000000000001</c:v>
                </c:pt>
                <c:pt idx="16031">
                  <c:v>2.6641221374045805</c:v>
                </c:pt>
                <c:pt idx="16032">
                  <c:v>2.6646609581115484</c:v>
                </c:pt>
                <c:pt idx="16033">
                  <c:v>2.6652002778420929</c:v>
                </c:pt>
                <c:pt idx="16034">
                  <c:v>2.6647372076869642</c:v>
                </c:pt>
                <c:pt idx="16035">
                  <c:v>2.6648148148148145</c:v>
                </c:pt>
                <c:pt idx="16036">
                  <c:v>2.6646609581115484</c:v>
                </c:pt>
                <c:pt idx="16037">
                  <c:v>2.6647385469689957</c:v>
                </c:pt>
                <c:pt idx="16038">
                  <c:v>2.6645847790885964</c:v>
                </c:pt>
                <c:pt idx="16039">
                  <c:v>2.6641221374045805</c:v>
                </c:pt>
                <c:pt idx="16040">
                  <c:v>2.6637372802960222</c:v>
                </c:pt>
                <c:pt idx="16041">
                  <c:v>2.6634304207119741</c:v>
                </c:pt>
                <c:pt idx="16042">
                  <c:v>2.6634304207119741</c:v>
                </c:pt>
                <c:pt idx="16043">
                  <c:v>2.663968547641073</c:v>
                </c:pt>
                <c:pt idx="16044">
                  <c:v>2.663968547641073</c:v>
                </c:pt>
                <c:pt idx="16045">
                  <c:v>2.6635839999999997</c:v>
                </c:pt>
                <c:pt idx="16046">
                  <c:v>2.6632747456059205</c:v>
                </c:pt>
                <c:pt idx="16047">
                  <c:v>2.6636594957205646</c:v>
                </c:pt>
                <c:pt idx="16048">
                  <c:v>2.6633526011560691</c:v>
                </c:pt>
                <c:pt idx="16049">
                  <c:v>2.6635839999999997</c:v>
                </c:pt>
                <c:pt idx="16050">
                  <c:v>2.6638150289017339</c:v>
                </c:pt>
                <c:pt idx="16051">
                  <c:v>2.6638150289017339</c:v>
                </c:pt>
                <c:pt idx="16052">
                  <c:v>2.6638150289017339</c:v>
                </c:pt>
                <c:pt idx="16053">
                  <c:v>2.6635839999999997</c:v>
                </c:pt>
                <c:pt idx="16054">
                  <c:v>2.6638150289017339</c:v>
                </c:pt>
                <c:pt idx="16055">
                  <c:v>2.6636615811373097</c:v>
                </c:pt>
                <c:pt idx="16056">
                  <c:v>2.6641239019879794</c:v>
                </c:pt>
                <c:pt idx="16057">
                  <c:v>2.6636615811373097</c:v>
                </c:pt>
                <c:pt idx="16058">
                  <c:v>2.6636615811373097</c:v>
                </c:pt>
                <c:pt idx="16059">
                  <c:v>2.6638927415626443</c:v>
                </c:pt>
                <c:pt idx="16060">
                  <c:v>2.6640462427745661</c:v>
                </c:pt>
                <c:pt idx="16061">
                  <c:v>2.663199260286639</c:v>
                </c:pt>
                <c:pt idx="16062">
                  <c:v>2.663199260286639</c:v>
                </c:pt>
                <c:pt idx="16063">
                  <c:v>2.6635839999999997</c:v>
                </c:pt>
                <c:pt idx="16064">
                  <c:v>2.6635839999999997</c:v>
                </c:pt>
                <c:pt idx="16065">
                  <c:v>2.6636615811373097</c:v>
                </c:pt>
                <c:pt idx="16066">
                  <c:v>2.6638150289017339</c:v>
                </c:pt>
                <c:pt idx="16067">
                  <c:v>2.6644310823311748</c:v>
                </c:pt>
                <c:pt idx="16068">
                  <c:v>2.6642000000000001</c:v>
                </c:pt>
                <c:pt idx="16069">
                  <c:v>2.6648162849872779</c:v>
                </c:pt>
                <c:pt idx="16070">
                  <c:v>2.6654328551596485</c:v>
                </c:pt>
                <c:pt idx="16071">
                  <c:v>2.6643534582465875</c:v>
                </c:pt>
                <c:pt idx="16072">
                  <c:v>2.6643534582465875</c:v>
                </c:pt>
                <c:pt idx="16073">
                  <c:v>2.6648162849872779</c:v>
                </c:pt>
                <c:pt idx="16074">
                  <c:v>2.6652012956964368</c:v>
                </c:pt>
                <c:pt idx="16075">
                  <c:v>2.6647385469689957</c:v>
                </c:pt>
                <c:pt idx="16076">
                  <c:v>2.6645071726052754</c:v>
                </c:pt>
                <c:pt idx="16077">
                  <c:v>2.6645071726052754</c:v>
                </c:pt>
                <c:pt idx="16078">
                  <c:v>2.663968547641073</c:v>
                </c:pt>
                <c:pt idx="16079">
                  <c:v>2.6644310823311748</c:v>
                </c:pt>
                <c:pt idx="16080">
                  <c:v>2.6645071726052754</c:v>
                </c:pt>
                <c:pt idx="16081">
                  <c:v>2.6645071726052754</c:v>
                </c:pt>
                <c:pt idx="16082">
                  <c:v>2.664353458246588</c:v>
                </c:pt>
                <c:pt idx="16083">
                  <c:v>2.6642000000000001</c:v>
                </c:pt>
                <c:pt idx="16084">
                  <c:v>2.6638150289017339</c:v>
                </c:pt>
                <c:pt idx="16085">
                  <c:v>2.6638150289017339</c:v>
                </c:pt>
                <c:pt idx="16086">
                  <c:v>2.6633526011560691</c:v>
                </c:pt>
                <c:pt idx="16087">
                  <c:v>2.6635060129509713</c:v>
                </c:pt>
                <c:pt idx="16088">
                  <c:v>2.6635060129509713</c:v>
                </c:pt>
                <c:pt idx="16089">
                  <c:v>2.6631213872832364</c:v>
                </c:pt>
                <c:pt idx="16090">
                  <c:v>2.663199260286639</c:v>
                </c:pt>
                <c:pt idx="16091">
                  <c:v>2.6633526011560691</c:v>
                </c:pt>
                <c:pt idx="16092">
                  <c:v>2.6635839999999997</c:v>
                </c:pt>
                <c:pt idx="16093">
                  <c:v>2.663968547641073</c:v>
                </c:pt>
                <c:pt idx="16094">
                  <c:v>2.663968547641073</c:v>
                </c:pt>
                <c:pt idx="16095">
                  <c:v>2.6642000000000001</c:v>
                </c:pt>
                <c:pt idx="16096">
                  <c:v>2.6645847790885964</c:v>
                </c:pt>
                <c:pt idx="16097">
                  <c:v>2.6645847790885964</c:v>
                </c:pt>
                <c:pt idx="16098">
                  <c:v>2.664353458246588</c:v>
                </c:pt>
                <c:pt idx="16099">
                  <c:v>2.6647385469689957</c:v>
                </c:pt>
                <c:pt idx="16100">
                  <c:v>2.664969921332716</c:v>
                </c:pt>
                <c:pt idx="16101">
                  <c:v>2.664969921332716</c:v>
                </c:pt>
                <c:pt idx="16102">
                  <c:v>2.6652012956964368</c:v>
                </c:pt>
                <c:pt idx="16103">
                  <c:v>2.6648162849872779</c:v>
                </c:pt>
                <c:pt idx="16104">
                  <c:v>2.6642000000000001</c:v>
                </c:pt>
                <c:pt idx="16105">
                  <c:v>2.6640462427745661</c:v>
                </c:pt>
                <c:pt idx="16106">
                  <c:v>2.6640462427745661</c:v>
                </c:pt>
                <c:pt idx="16107">
                  <c:v>2.6642000000000001</c:v>
                </c:pt>
                <c:pt idx="16108">
                  <c:v>2.6640462427745661</c:v>
                </c:pt>
                <c:pt idx="16109">
                  <c:v>2.6644310823311748</c:v>
                </c:pt>
                <c:pt idx="16110">
                  <c:v>2.6644310823311748</c:v>
                </c:pt>
                <c:pt idx="16111">
                  <c:v>2.6638150289017339</c:v>
                </c:pt>
                <c:pt idx="16112">
                  <c:v>2.6640462427745661</c:v>
                </c:pt>
                <c:pt idx="16113">
                  <c:v>2.6644310823311748</c:v>
                </c:pt>
                <c:pt idx="16114">
                  <c:v>2.664969921332716</c:v>
                </c:pt>
                <c:pt idx="16115">
                  <c:v>2.6647385469689957</c:v>
                </c:pt>
                <c:pt idx="16116">
                  <c:v>2.6637372802960222</c:v>
                </c:pt>
                <c:pt idx="16117">
                  <c:v>2.6638150289017339</c:v>
                </c:pt>
                <c:pt idx="16118">
                  <c:v>2.664508670520231</c:v>
                </c:pt>
                <c:pt idx="16119">
                  <c:v>2.664508670520231</c:v>
                </c:pt>
                <c:pt idx="16120">
                  <c:v>2.6646623496762256</c:v>
                </c:pt>
                <c:pt idx="16121">
                  <c:v>2.664353458246588</c:v>
                </c:pt>
                <c:pt idx="16122">
                  <c:v>2.664353458246588</c:v>
                </c:pt>
                <c:pt idx="16123">
                  <c:v>2.6645847790885964</c:v>
                </c:pt>
                <c:pt idx="16124">
                  <c:v>2.6648162849872779</c:v>
                </c:pt>
                <c:pt idx="16125">
                  <c:v>2.6642000000000001</c:v>
                </c:pt>
                <c:pt idx="16126">
                  <c:v>2.6644310823311748</c:v>
                </c:pt>
                <c:pt idx="16127">
                  <c:v>2.6640462427745661</c:v>
                </c:pt>
                <c:pt idx="16128">
                  <c:v>2.6636615811373097</c:v>
                </c:pt>
                <c:pt idx="16129">
                  <c:v>2.6630459902935057</c:v>
                </c:pt>
                <c:pt idx="16130">
                  <c:v>2.6635082042985898</c:v>
                </c:pt>
                <c:pt idx="16131">
                  <c:v>2.6631238447319774</c:v>
                </c:pt>
                <c:pt idx="16132">
                  <c:v>2.6635082042985898</c:v>
                </c:pt>
                <c:pt idx="16133">
                  <c:v>2.6641239019879794</c:v>
                </c:pt>
                <c:pt idx="16134">
                  <c:v>2.663277097296048</c:v>
                </c:pt>
                <c:pt idx="16135">
                  <c:v>2.663277097296048</c:v>
                </c:pt>
                <c:pt idx="16136">
                  <c:v>2.6635082042985898</c:v>
                </c:pt>
                <c:pt idx="16137">
                  <c:v>2.6636615811373097</c:v>
                </c:pt>
                <c:pt idx="16138">
                  <c:v>2.6635082042985898</c:v>
                </c:pt>
                <c:pt idx="16139">
                  <c:v>2.66358595194085</c:v>
                </c:pt>
                <c:pt idx="16140">
                  <c:v>2.6631238447319774</c:v>
                </c:pt>
                <c:pt idx="16141">
                  <c:v>2.6631238447319774</c:v>
                </c:pt>
                <c:pt idx="16142">
                  <c:v>2.6635082042985898</c:v>
                </c:pt>
                <c:pt idx="16143">
                  <c:v>2.6640462427745661</c:v>
                </c:pt>
                <c:pt idx="16144">
                  <c:v>2.6638150289017339</c:v>
                </c:pt>
                <c:pt idx="16145">
                  <c:v>2.6636615811373097</c:v>
                </c:pt>
                <c:pt idx="16146">
                  <c:v>2.6638927415626443</c:v>
                </c:pt>
                <c:pt idx="16147">
                  <c:v>2.6641239019879794</c:v>
                </c:pt>
                <c:pt idx="16148">
                  <c:v>2.6640462427745661</c:v>
                </c:pt>
                <c:pt idx="16149">
                  <c:v>2.6638150289017339</c:v>
                </c:pt>
                <c:pt idx="16150">
                  <c:v>2.6638150289017339</c:v>
                </c:pt>
                <c:pt idx="16151">
                  <c:v>2.6642000000000001</c:v>
                </c:pt>
                <c:pt idx="16152">
                  <c:v>2.664353458246588</c:v>
                </c:pt>
                <c:pt idx="16153">
                  <c:v>2.6635060129509713</c:v>
                </c:pt>
                <c:pt idx="16154">
                  <c:v>2.6633526011560691</c:v>
                </c:pt>
                <c:pt idx="16155">
                  <c:v>2.6645847790885964</c:v>
                </c:pt>
                <c:pt idx="16156">
                  <c:v>2.664353458246588</c:v>
                </c:pt>
                <c:pt idx="16157">
                  <c:v>2.6647385469689957</c:v>
                </c:pt>
                <c:pt idx="16158">
                  <c:v>2.6653552418421662</c:v>
                </c:pt>
                <c:pt idx="16159">
                  <c:v>2.6644310823311748</c:v>
                </c:pt>
                <c:pt idx="16160">
                  <c:v>2.6640462427745661</c:v>
                </c:pt>
                <c:pt idx="16161">
                  <c:v>2.6638150289017339</c:v>
                </c:pt>
                <c:pt idx="16162">
                  <c:v>2.6634304207119741</c:v>
                </c:pt>
                <c:pt idx="16163">
                  <c:v>2.6635839999999997</c:v>
                </c:pt>
                <c:pt idx="16164">
                  <c:v>2.6635839999999997</c:v>
                </c:pt>
                <c:pt idx="16165">
                  <c:v>2.6635839999999997</c:v>
                </c:pt>
                <c:pt idx="16166">
                  <c:v>2.6638150289017339</c:v>
                </c:pt>
                <c:pt idx="16167">
                  <c:v>2.6645847790885964</c:v>
                </c:pt>
                <c:pt idx="16168">
                  <c:v>2.6647385469689957</c:v>
                </c:pt>
                <c:pt idx="16169">
                  <c:v>2.664969921332716</c:v>
                </c:pt>
                <c:pt idx="16170">
                  <c:v>2.6648162849872779</c:v>
                </c:pt>
                <c:pt idx="16171">
                  <c:v>2.6650474207726118</c:v>
                </c:pt>
                <c:pt idx="16172">
                  <c:v>2.6646623496762256</c:v>
                </c:pt>
                <c:pt idx="16173">
                  <c:v>2.6649710982658958</c:v>
                </c:pt>
                <c:pt idx="16174">
                  <c:v>2.6652024971098265</c:v>
                </c:pt>
                <c:pt idx="16175">
                  <c:v>2.6648936170212765</c:v>
                </c:pt>
                <c:pt idx="16176">
                  <c:v>2.6648162849872779</c:v>
                </c:pt>
                <c:pt idx="16177">
                  <c:v>2.6652787416146193</c:v>
                </c:pt>
                <c:pt idx="16178">
                  <c:v>2.6648936170212765</c:v>
                </c:pt>
                <c:pt idx="16179">
                  <c:v>2.6645847790885964</c:v>
                </c:pt>
                <c:pt idx="16180">
                  <c:v>2.6650474207726118</c:v>
                </c:pt>
                <c:pt idx="16181">
                  <c:v>2.6648936170212765</c:v>
                </c:pt>
                <c:pt idx="16182">
                  <c:v>2.6644310823311748</c:v>
                </c:pt>
                <c:pt idx="16183">
                  <c:v>2.6642000000000001</c:v>
                </c:pt>
                <c:pt idx="16184">
                  <c:v>2.6640462427745661</c:v>
                </c:pt>
                <c:pt idx="16185">
                  <c:v>2.6634304207119741</c:v>
                </c:pt>
                <c:pt idx="16186">
                  <c:v>2.6638150289017339</c:v>
                </c:pt>
                <c:pt idx="16187">
                  <c:v>2.6640462427745661</c:v>
                </c:pt>
                <c:pt idx="16188">
                  <c:v>2.6634304207119741</c:v>
                </c:pt>
                <c:pt idx="16189">
                  <c:v>2.6636615811373097</c:v>
                </c:pt>
                <c:pt idx="16190">
                  <c:v>2.663277097296048</c:v>
                </c:pt>
                <c:pt idx="16191">
                  <c:v>2.6630459902935057</c:v>
                </c:pt>
                <c:pt idx="16192">
                  <c:v>2.6636615811373097</c:v>
                </c:pt>
                <c:pt idx="16193">
                  <c:v>2.6634304207119741</c:v>
                </c:pt>
                <c:pt idx="16194">
                  <c:v>2.6635839999999997</c:v>
                </c:pt>
                <c:pt idx="16195">
                  <c:v>2.6635839999999997</c:v>
                </c:pt>
                <c:pt idx="16196">
                  <c:v>2.6633526011560691</c:v>
                </c:pt>
                <c:pt idx="16197">
                  <c:v>2.6637372802960222</c:v>
                </c:pt>
                <c:pt idx="16198">
                  <c:v>2.664353458246588</c:v>
                </c:pt>
                <c:pt idx="16199">
                  <c:v>2.6646623496762256</c:v>
                </c:pt>
                <c:pt idx="16200">
                  <c:v>2.6646623496762256</c:v>
                </c:pt>
                <c:pt idx="16201">
                  <c:v>2.6644310823311748</c:v>
                </c:pt>
                <c:pt idx="16202">
                  <c:v>2.6652012956964368</c:v>
                </c:pt>
                <c:pt idx="16203">
                  <c:v>2.6651238139319604</c:v>
                </c:pt>
                <c:pt idx="16204">
                  <c:v>2.6647385469689957</c:v>
                </c:pt>
                <c:pt idx="16205">
                  <c:v>2.6648162849872779</c:v>
                </c:pt>
                <c:pt idx="16206">
                  <c:v>2.6650474207726118</c:v>
                </c:pt>
                <c:pt idx="16207">
                  <c:v>2.6644310823311748</c:v>
                </c:pt>
                <c:pt idx="16208">
                  <c:v>2.6642774566473988</c:v>
                </c:pt>
                <c:pt idx="16209">
                  <c:v>2.6642774566473988</c:v>
                </c:pt>
                <c:pt idx="16210">
                  <c:v>2.6640462427745661</c:v>
                </c:pt>
                <c:pt idx="16211">
                  <c:v>2.6635839999999997</c:v>
                </c:pt>
                <c:pt idx="16212">
                  <c:v>2.6638150289017339</c:v>
                </c:pt>
                <c:pt idx="16213">
                  <c:v>2.6638150289017339</c:v>
                </c:pt>
                <c:pt idx="16214">
                  <c:v>2.663968547641073</c:v>
                </c:pt>
                <c:pt idx="16215">
                  <c:v>2.664353458246588</c:v>
                </c:pt>
                <c:pt idx="16216">
                  <c:v>2.6648162849872779</c:v>
                </c:pt>
                <c:pt idx="16217">
                  <c:v>2.6642000000000001</c:v>
                </c:pt>
                <c:pt idx="16218">
                  <c:v>2.664353458246588</c:v>
                </c:pt>
                <c:pt idx="16219">
                  <c:v>2.6641221374045805</c:v>
                </c:pt>
                <c:pt idx="16220">
                  <c:v>2.6643534582465875</c:v>
                </c:pt>
                <c:pt idx="16221">
                  <c:v>2.6642000000000001</c:v>
                </c:pt>
                <c:pt idx="16222">
                  <c:v>2.6642774566473988</c:v>
                </c:pt>
                <c:pt idx="16223">
                  <c:v>2.664508670520231</c:v>
                </c:pt>
                <c:pt idx="16224">
                  <c:v>2.6649710982658958</c:v>
                </c:pt>
                <c:pt idx="16225">
                  <c:v>2.6637393113011325</c:v>
                </c:pt>
                <c:pt idx="16226">
                  <c:v>2.6636615811373097</c:v>
                </c:pt>
                <c:pt idx="16227">
                  <c:v>2.6627369394359688</c:v>
                </c:pt>
                <c:pt idx="16228">
                  <c:v>2.6635839999999997</c:v>
                </c:pt>
                <c:pt idx="16229">
                  <c:v>2.6634304207119741</c:v>
                </c:pt>
                <c:pt idx="16230">
                  <c:v>2.6642000000000001</c:v>
                </c:pt>
                <c:pt idx="16231">
                  <c:v>2.6644310823311748</c:v>
                </c:pt>
                <c:pt idx="16232">
                  <c:v>2.664353458246588</c:v>
                </c:pt>
                <c:pt idx="16233">
                  <c:v>2.6641221374045805</c:v>
                </c:pt>
                <c:pt idx="16234">
                  <c:v>2.6651238139319604</c:v>
                </c:pt>
                <c:pt idx="16235">
                  <c:v>2.6642757982415546</c:v>
                </c:pt>
                <c:pt idx="16236">
                  <c:v>2.6647385469689957</c:v>
                </c:pt>
                <c:pt idx="16237">
                  <c:v>2.664969921332716</c:v>
                </c:pt>
                <c:pt idx="16238">
                  <c:v>2.6645847790885964</c:v>
                </c:pt>
                <c:pt idx="16239">
                  <c:v>2.6642000000000001</c:v>
                </c:pt>
                <c:pt idx="16240">
                  <c:v>2.6642000000000001</c:v>
                </c:pt>
                <c:pt idx="16241">
                  <c:v>2.6637372802960222</c:v>
                </c:pt>
                <c:pt idx="16242">
                  <c:v>2.6642000000000001</c:v>
                </c:pt>
                <c:pt idx="16243">
                  <c:v>2.6640462427745661</c:v>
                </c:pt>
                <c:pt idx="16244">
                  <c:v>2.6638150289017339</c:v>
                </c:pt>
                <c:pt idx="16245">
                  <c:v>2.664353458246588</c:v>
                </c:pt>
                <c:pt idx="16246">
                  <c:v>2.6644310823311748</c:v>
                </c:pt>
                <c:pt idx="16247">
                  <c:v>2.6642000000000001</c:v>
                </c:pt>
                <c:pt idx="16248">
                  <c:v>2.6645847790885964</c:v>
                </c:pt>
                <c:pt idx="16249">
                  <c:v>2.6645847790885964</c:v>
                </c:pt>
                <c:pt idx="16250">
                  <c:v>2.663968547641073</c:v>
                </c:pt>
                <c:pt idx="16251">
                  <c:v>2.6635839999999997</c:v>
                </c:pt>
                <c:pt idx="16252">
                  <c:v>2.6637372802960222</c:v>
                </c:pt>
                <c:pt idx="16253">
                  <c:v>2.6631213872832364</c:v>
                </c:pt>
                <c:pt idx="16254">
                  <c:v>2.6633526011560691</c:v>
                </c:pt>
                <c:pt idx="16255">
                  <c:v>2.6633526011560691</c:v>
                </c:pt>
                <c:pt idx="16256">
                  <c:v>2.6627369394359688</c:v>
                </c:pt>
                <c:pt idx="16257">
                  <c:v>2.6628901734104042</c:v>
                </c:pt>
                <c:pt idx="16258">
                  <c:v>2.6632747456059205</c:v>
                </c:pt>
                <c:pt idx="16259">
                  <c:v>2.6630434782608692</c:v>
                </c:pt>
                <c:pt idx="16260">
                  <c:v>2.6638908165625725</c:v>
                </c:pt>
                <c:pt idx="16261">
                  <c:v>2.6647385469689957</c:v>
                </c:pt>
                <c:pt idx="16262">
                  <c:v>2.6642757982415546</c:v>
                </c:pt>
                <c:pt idx="16263">
                  <c:v>2.6642757982415546</c:v>
                </c:pt>
                <c:pt idx="16264">
                  <c:v>2.664353458246588</c:v>
                </c:pt>
                <c:pt idx="16265">
                  <c:v>2.6644310823311748</c:v>
                </c:pt>
                <c:pt idx="16266">
                  <c:v>2.6638150289017339</c:v>
                </c:pt>
                <c:pt idx="16267">
                  <c:v>2.663199260286639</c:v>
                </c:pt>
                <c:pt idx="16268">
                  <c:v>2.663199260286639</c:v>
                </c:pt>
                <c:pt idx="16269">
                  <c:v>2.6635839999999997</c:v>
                </c:pt>
                <c:pt idx="16270">
                  <c:v>2.6637372802960222</c:v>
                </c:pt>
                <c:pt idx="16271">
                  <c:v>2.6642000000000001</c:v>
                </c:pt>
                <c:pt idx="16272">
                  <c:v>2.663968547641073</c:v>
                </c:pt>
                <c:pt idx="16273">
                  <c:v>2.6645847790885964</c:v>
                </c:pt>
                <c:pt idx="16274">
                  <c:v>2.6648162849872779</c:v>
                </c:pt>
                <c:pt idx="16275">
                  <c:v>2.6646623496762256</c:v>
                </c:pt>
                <c:pt idx="16276">
                  <c:v>2.6651248843663273</c:v>
                </c:pt>
                <c:pt idx="16277">
                  <c:v>2.664508670520231</c:v>
                </c:pt>
                <c:pt idx="16278">
                  <c:v>2.6638927415626443</c:v>
                </c:pt>
                <c:pt idx="16279">
                  <c:v>2.6631238447319774</c:v>
                </c:pt>
                <c:pt idx="16280">
                  <c:v>2.6635082042985898</c:v>
                </c:pt>
                <c:pt idx="16281">
                  <c:v>2.663277097296048</c:v>
                </c:pt>
                <c:pt idx="16282">
                  <c:v>2.6636615811373097</c:v>
                </c:pt>
                <c:pt idx="16283">
                  <c:v>2.6638150289017339</c:v>
                </c:pt>
                <c:pt idx="16284">
                  <c:v>2.6636615811373097</c:v>
                </c:pt>
                <c:pt idx="16285">
                  <c:v>2.6640462427745661</c:v>
                </c:pt>
                <c:pt idx="16286">
                  <c:v>2.664353458246588</c:v>
                </c:pt>
                <c:pt idx="16287">
                  <c:v>2.6645071726052754</c:v>
                </c:pt>
                <c:pt idx="16288">
                  <c:v>2.6648923860217542</c:v>
                </c:pt>
                <c:pt idx="16289">
                  <c:v>2.6646609581115484</c:v>
                </c:pt>
                <c:pt idx="16290">
                  <c:v>2.6648923860217542</c:v>
                </c:pt>
                <c:pt idx="16291">
                  <c:v>2.6651238139319604</c:v>
                </c:pt>
                <c:pt idx="16292">
                  <c:v>2.6645847790885964</c:v>
                </c:pt>
                <c:pt idx="16293">
                  <c:v>2.663968547641073</c:v>
                </c:pt>
                <c:pt idx="16294">
                  <c:v>2.663968547641073</c:v>
                </c:pt>
                <c:pt idx="16295">
                  <c:v>2.6635839999999997</c:v>
                </c:pt>
                <c:pt idx="16296">
                  <c:v>2.663968547641073</c:v>
                </c:pt>
                <c:pt idx="16297">
                  <c:v>2.6635839999999997</c:v>
                </c:pt>
                <c:pt idx="16298">
                  <c:v>2.6630459902935057</c:v>
                </c:pt>
                <c:pt idx="16299">
                  <c:v>2.663277097296048</c:v>
                </c:pt>
                <c:pt idx="16300">
                  <c:v>2.6631213872832364</c:v>
                </c:pt>
                <c:pt idx="16301">
                  <c:v>2.6634281748785567</c:v>
                </c:pt>
                <c:pt idx="16302">
                  <c:v>2.6632747456059205</c:v>
                </c:pt>
                <c:pt idx="16303">
                  <c:v>2.6635060129509713</c:v>
                </c:pt>
                <c:pt idx="16304">
                  <c:v>2.6638908165625725</c:v>
                </c:pt>
                <c:pt idx="16305">
                  <c:v>2.6636594957205646</c:v>
                </c:pt>
                <c:pt idx="16306">
                  <c:v>2.6640444238778342</c:v>
                </c:pt>
                <c:pt idx="16307">
                  <c:v>2.6645071726052754</c:v>
                </c:pt>
                <c:pt idx="16308">
                  <c:v>2.6647385469689957</c:v>
                </c:pt>
                <c:pt idx="16309">
                  <c:v>2.6645071726052754</c:v>
                </c:pt>
                <c:pt idx="16310">
                  <c:v>2.664969921332716</c:v>
                </c:pt>
                <c:pt idx="16311">
                  <c:v>2.6641221374045796</c:v>
                </c:pt>
                <c:pt idx="16312">
                  <c:v>2.6645071726052754</c:v>
                </c:pt>
                <c:pt idx="16313">
                  <c:v>2.6646609581115484</c:v>
                </c:pt>
                <c:pt idx="16314">
                  <c:v>2.6648923860217542</c:v>
                </c:pt>
                <c:pt idx="16315">
                  <c:v>2.6653552418421662</c:v>
                </c:pt>
                <c:pt idx="16316">
                  <c:v>2.6647385469689957</c:v>
                </c:pt>
                <c:pt idx="16317">
                  <c:v>2.6647385469689957</c:v>
                </c:pt>
                <c:pt idx="16318">
                  <c:v>2.6642757982415546</c:v>
                </c:pt>
                <c:pt idx="16319">
                  <c:v>2.6645071726052754</c:v>
                </c:pt>
                <c:pt idx="16320">
                  <c:v>2.6642000000000001</c:v>
                </c:pt>
                <c:pt idx="16321">
                  <c:v>2.6640462427745661</c:v>
                </c:pt>
                <c:pt idx="16322">
                  <c:v>2.663199260286639</c:v>
                </c:pt>
                <c:pt idx="16323">
                  <c:v>2.6638150289017339</c:v>
                </c:pt>
                <c:pt idx="16324">
                  <c:v>2.6635839999999997</c:v>
                </c:pt>
                <c:pt idx="16325">
                  <c:v>2.6635839999999997</c:v>
                </c:pt>
                <c:pt idx="16326">
                  <c:v>2.6637372802960222</c:v>
                </c:pt>
                <c:pt idx="16327">
                  <c:v>2.664353458246588</c:v>
                </c:pt>
                <c:pt idx="16328">
                  <c:v>2.663968547641073</c:v>
                </c:pt>
                <c:pt idx="16329">
                  <c:v>2.663968547641073</c:v>
                </c:pt>
                <c:pt idx="16330">
                  <c:v>2.663968547641073</c:v>
                </c:pt>
                <c:pt idx="16331">
                  <c:v>2.6648162849872779</c:v>
                </c:pt>
                <c:pt idx="16332">
                  <c:v>2.6642000000000001</c:v>
                </c:pt>
                <c:pt idx="16333">
                  <c:v>2.6637372802960222</c:v>
                </c:pt>
                <c:pt idx="16334">
                  <c:v>2.663968547641073</c:v>
                </c:pt>
                <c:pt idx="16335">
                  <c:v>2.6640462427745661</c:v>
                </c:pt>
                <c:pt idx="16336">
                  <c:v>2.6640462427745661</c:v>
                </c:pt>
                <c:pt idx="16337">
                  <c:v>2.6644310823311748</c:v>
                </c:pt>
                <c:pt idx="16338">
                  <c:v>2.6640462427745661</c:v>
                </c:pt>
                <c:pt idx="16339">
                  <c:v>2.6640462427745661</c:v>
                </c:pt>
                <c:pt idx="16340">
                  <c:v>2.6636615811373097</c:v>
                </c:pt>
                <c:pt idx="16341">
                  <c:v>2.6636615811373097</c:v>
                </c:pt>
                <c:pt idx="16342">
                  <c:v>2.663277097296048</c:v>
                </c:pt>
                <c:pt idx="16343">
                  <c:v>2.6631238447319774</c:v>
                </c:pt>
                <c:pt idx="16344">
                  <c:v>2.6633550831792974</c:v>
                </c:pt>
                <c:pt idx="16345">
                  <c:v>2.6637393113011325</c:v>
                </c:pt>
                <c:pt idx="16346">
                  <c:v>2.6635082042985898</c:v>
                </c:pt>
                <c:pt idx="16347">
                  <c:v>2.663277097296048</c:v>
                </c:pt>
                <c:pt idx="16348">
                  <c:v>2.6636615811373097</c:v>
                </c:pt>
                <c:pt idx="16349">
                  <c:v>2.6635082042985898</c:v>
                </c:pt>
                <c:pt idx="16350">
                  <c:v>2.6638927415626443</c:v>
                </c:pt>
                <c:pt idx="16351">
                  <c:v>2.6647385469689957</c:v>
                </c:pt>
                <c:pt idx="16352">
                  <c:v>2.6647385469689957</c:v>
                </c:pt>
                <c:pt idx="16353">
                  <c:v>2.6648162849872779</c:v>
                </c:pt>
                <c:pt idx="16354">
                  <c:v>2.6650474207726118</c:v>
                </c:pt>
                <c:pt idx="16355">
                  <c:v>2.6650474207726118</c:v>
                </c:pt>
                <c:pt idx="16356">
                  <c:v>2.6648162849872779</c:v>
                </c:pt>
                <c:pt idx="16357">
                  <c:v>2.6652787416146193</c:v>
                </c:pt>
                <c:pt idx="16358">
                  <c:v>2.6646623496762256</c:v>
                </c:pt>
                <c:pt idx="16359">
                  <c:v>2.6642774566473988</c:v>
                </c:pt>
                <c:pt idx="16360">
                  <c:v>2.6640462427745661</c:v>
                </c:pt>
                <c:pt idx="16361">
                  <c:v>2.6640462427745661</c:v>
                </c:pt>
                <c:pt idx="16362">
                  <c:v>2.6634304207119741</c:v>
                </c:pt>
                <c:pt idx="16363">
                  <c:v>2.6636615811373097</c:v>
                </c:pt>
                <c:pt idx="16364">
                  <c:v>2.663277097296048</c:v>
                </c:pt>
                <c:pt idx="16365">
                  <c:v>2.663277097296048</c:v>
                </c:pt>
                <c:pt idx="16366">
                  <c:v>2.6637393113011325</c:v>
                </c:pt>
                <c:pt idx="16367">
                  <c:v>2.66358595194085</c:v>
                </c:pt>
                <c:pt idx="16368">
                  <c:v>2.6637393113011325</c:v>
                </c:pt>
                <c:pt idx="16369">
                  <c:v>2.6634304207119741</c:v>
                </c:pt>
                <c:pt idx="16370">
                  <c:v>2.6636615811373097</c:v>
                </c:pt>
                <c:pt idx="16371">
                  <c:v>2.6636615811373097</c:v>
                </c:pt>
                <c:pt idx="16372">
                  <c:v>2.6642774566473988</c:v>
                </c:pt>
                <c:pt idx="16373">
                  <c:v>2.6640462427745661</c:v>
                </c:pt>
                <c:pt idx="16374">
                  <c:v>2.6640462427745661</c:v>
                </c:pt>
                <c:pt idx="16375">
                  <c:v>2.6641239019879794</c:v>
                </c:pt>
                <c:pt idx="16376">
                  <c:v>2.6638927415626443</c:v>
                </c:pt>
                <c:pt idx="16377">
                  <c:v>2.6644310823311748</c:v>
                </c:pt>
                <c:pt idx="16378">
                  <c:v>2.6645847790885964</c:v>
                </c:pt>
                <c:pt idx="16379">
                  <c:v>2.6648162849872779</c:v>
                </c:pt>
                <c:pt idx="16380">
                  <c:v>2.6650474207726118</c:v>
                </c:pt>
                <c:pt idx="16381">
                  <c:v>2.6646623496762256</c:v>
                </c:pt>
                <c:pt idx="16382">
                  <c:v>2.664508670520231</c:v>
                </c:pt>
                <c:pt idx="16383">
                  <c:v>2.6646623496762256</c:v>
                </c:pt>
                <c:pt idx="16384">
                  <c:v>2.6640462427745661</c:v>
                </c:pt>
                <c:pt idx="16385">
                  <c:v>2.6640462427745661</c:v>
                </c:pt>
                <c:pt idx="16386">
                  <c:v>2.6638150289017339</c:v>
                </c:pt>
                <c:pt idx="16387">
                  <c:v>2.6634304207119741</c:v>
                </c:pt>
                <c:pt idx="16388">
                  <c:v>2.6635082042985898</c:v>
                </c:pt>
                <c:pt idx="16389">
                  <c:v>2.6635082042985898</c:v>
                </c:pt>
                <c:pt idx="16390">
                  <c:v>2.6635082042985898</c:v>
                </c:pt>
                <c:pt idx="16391">
                  <c:v>2.6636615811373097</c:v>
                </c:pt>
                <c:pt idx="16392">
                  <c:v>2.6630459902935057</c:v>
                </c:pt>
                <c:pt idx="16393">
                  <c:v>2.6635082042985898</c:v>
                </c:pt>
                <c:pt idx="16394">
                  <c:v>2.6635082042985898</c:v>
                </c:pt>
                <c:pt idx="16395">
                  <c:v>2.6637393113011325</c:v>
                </c:pt>
                <c:pt idx="16396">
                  <c:v>2.6642774566473988</c:v>
                </c:pt>
                <c:pt idx="16397">
                  <c:v>2.663968547641073</c:v>
                </c:pt>
                <c:pt idx="16398">
                  <c:v>2.6648162849872779</c:v>
                </c:pt>
                <c:pt idx="16399">
                  <c:v>2.6645847790885964</c:v>
                </c:pt>
                <c:pt idx="16400">
                  <c:v>2.6644310823311748</c:v>
                </c:pt>
                <c:pt idx="16401">
                  <c:v>2.6640462427745661</c:v>
                </c:pt>
                <c:pt idx="16402">
                  <c:v>2.6646623496762256</c:v>
                </c:pt>
                <c:pt idx="16403">
                  <c:v>2.6636615811373097</c:v>
                </c:pt>
                <c:pt idx="16404">
                  <c:v>2.6638927415626443</c:v>
                </c:pt>
                <c:pt idx="16405">
                  <c:v>2.6630459902935057</c:v>
                </c:pt>
                <c:pt idx="16406">
                  <c:v>2.6629682847896441</c:v>
                </c:pt>
                <c:pt idx="16407">
                  <c:v>2.6635839999999997</c:v>
                </c:pt>
                <c:pt idx="16408">
                  <c:v>2.663968547641073</c:v>
                </c:pt>
                <c:pt idx="16409">
                  <c:v>2.6637372802960222</c:v>
                </c:pt>
                <c:pt idx="16410">
                  <c:v>2.663968547641073</c:v>
                </c:pt>
                <c:pt idx="16411">
                  <c:v>2.6637372802960222</c:v>
                </c:pt>
                <c:pt idx="16412">
                  <c:v>2.6638908165625725</c:v>
                </c:pt>
                <c:pt idx="16413">
                  <c:v>2.6648923860217542</c:v>
                </c:pt>
                <c:pt idx="16414">
                  <c:v>2.6647385469689957</c:v>
                </c:pt>
                <c:pt idx="16415">
                  <c:v>2.6647385469689957</c:v>
                </c:pt>
                <c:pt idx="16416">
                  <c:v>2.664969921332716</c:v>
                </c:pt>
                <c:pt idx="16417">
                  <c:v>2.664969921332716</c:v>
                </c:pt>
                <c:pt idx="16418">
                  <c:v>2.664969921332716</c:v>
                </c:pt>
                <c:pt idx="16419">
                  <c:v>2.6647385469689957</c:v>
                </c:pt>
                <c:pt idx="16420">
                  <c:v>2.6645071726052754</c:v>
                </c:pt>
                <c:pt idx="16421">
                  <c:v>2.6648162849872779</c:v>
                </c:pt>
                <c:pt idx="16422">
                  <c:v>2.6644310823311748</c:v>
                </c:pt>
                <c:pt idx="16423">
                  <c:v>2.6640462427745661</c:v>
                </c:pt>
                <c:pt idx="16424">
                  <c:v>2.6640462427745661</c:v>
                </c:pt>
                <c:pt idx="16425">
                  <c:v>2.6638150289017339</c:v>
                </c:pt>
                <c:pt idx="16426">
                  <c:v>2.6633526011560691</c:v>
                </c:pt>
                <c:pt idx="16427">
                  <c:v>2.6638150289017339</c:v>
                </c:pt>
                <c:pt idx="16428">
                  <c:v>2.6638150289017339</c:v>
                </c:pt>
                <c:pt idx="16429">
                  <c:v>2.663968547641073</c:v>
                </c:pt>
                <c:pt idx="16430">
                  <c:v>2.663199260286639</c:v>
                </c:pt>
                <c:pt idx="16431">
                  <c:v>2.6634304207119741</c:v>
                </c:pt>
                <c:pt idx="16432">
                  <c:v>2.6634304207119741</c:v>
                </c:pt>
                <c:pt idx="16433">
                  <c:v>2.663199260286639</c:v>
                </c:pt>
                <c:pt idx="16434">
                  <c:v>2.6642000000000001</c:v>
                </c:pt>
                <c:pt idx="16435">
                  <c:v>2.6633526011560691</c:v>
                </c:pt>
                <c:pt idx="16436">
                  <c:v>2.6628148832909635</c:v>
                </c:pt>
                <c:pt idx="16437">
                  <c:v>2.6634304207119741</c:v>
                </c:pt>
                <c:pt idx="16438">
                  <c:v>2.6634304207119741</c:v>
                </c:pt>
                <c:pt idx="16439">
                  <c:v>2.6638927415626443</c:v>
                </c:pt>
                <c:pt idx="16440">
                  <c:v>2.6636615811373097</c:v>
                </c:pt>
                <c:pt idx="16441">
                  <c:v>2.6629682847896441</c:v>
                </c:pt>
                <c:pt idx="16442">
                  <c:v>2.663199260286639</c:v>
                </c:pt>
                <c:pt idx="16443">
                  <c:v>2.6635082042985898</c:v>
                </c:pt>
                <c:pt idx="16444">
                  <c:v>2.6633550831792974</c:v>
                </c:pt>
                <c:pt idx="16445">
                  <c:v>2.6637393113011325</c:v>
                </c:pt>
                <c:pt idx="16446">
                  <c:v>2.6633550831792974</c:v>
                </c:pt>
                <c:pt idx="16447">
                  <c:v>2.6630459902935057</c:v>
                </c:pt>
                <c:pt idx="16448">
                  <c:v>2.6638150289017339</c:v>
                </c:pt>
                <c:pt idx="16449">
                  <c:v>2.6630459902935057</c:v>
                </c:pt>
                <c:pt idx="16450">
                  <c:v>2.6634304207119741</c:v>
                </c:pt>
                <c:pt idx="16451">
                  <c:v>2.663968547641073</c:v>
                </c:pt>
                <c:pt idx="16452">
                  <c:v>2.663968547641073</c:v>
                </c:pt>
                <c:pt idx="16453">
                  <c:v>2.6638150289017339</c:v>
                </c:pt>
                <c:pt idx="16454">
                  <c:v>2.6640462427745661</c:v>
                </c:pt>
                <c:pt idx="16455">
                  <c:v>2.6642000000000001</c:v>
                </c:pt>
                <c:pt idx="16456">
                  <c:v>2.664353458246588</c:v>
                </c:pt>
                <c:pt idx="16457">
                  <c:v>2.6645071726052754</c:v>
                </c:pt>
                <c:pt idx="16458">
                  <c:v>2.6647385469689957</c:v>
                </c:pt>
                <c:pt idx="16459">
                  <c:v>2.6645847790885964</c:v>
                </c:pt>
                <c:pt idx="16460">
                  <c:v>2.6645847790885964</c:v>
                </c:pt>
                <c:pt idx="16461">
                  <c:v>2.664969921332716</c:v>
                </c:pt>
                <c:pt idx="16462">
                  <c:v>2.6647385469689957</c:v>
                </c:pt>
                <c:pt idx="16463">
                  <c:v>2.6651238139319604</c:v>
                </c:pt>
                <c:pt idx="16464">
                  <c:v>2.6648923860217542</c:v>
                </c:pt>
                <c:pt idx="16465">
                  <c:v>2.664969921332716</c:v>
                </c:pt>
                <c:pt idx="16466">
                  <c:v>2.6652012956964368</c:v>
                </c:pt>
                <c:pt idx="16467">
                  <c:v>2.6645847790885964</c:v>
                </c:pt>
                <c:pt idx="16468">
                  <c:v>2.6648162849872779</c:v>
                </c:pt>
                <c:pt idx="16469">
                  <c:v>2.6642774566473988</c:v>
                </c:pt>
                <c:pt idx="16470">
                  <c:v>2.6636615811373097</c:v>
                </c:pt>
                <c:pt idx="16471">
                  <c:v>2.6642774566473988</c:v>
                </c:pt>
                <c:pt idx="16472">
                  <c:v>2.6636615811373097</c:v>
                </c:pt>
                <c:pt idx="16473">
                  <c:v>2.6638927415626443</c:v>
                </c:pt>
                <c:pt idx="16474">
                  <c:v>2.6638927415626443</c:v>
                </c:pt>
                <c:pt idx="16475">
                  <c:v>2.6641239019879794</c:v>
                </c:pt>
                <c:pt idx="16476">
                  <c:v>2.663277097296048</c:v>
                </c:pt>
                <c:pt idx="16477">
                  <c:v>2.6634304207119741</c:v>
                </c:pt>
                <c:pt idx="16478">
                  <c:v>2.6642774566473988</c:v>
                </c:pt>
                <c:pt idx="16479">
                  <c:v>2.6641239019879794</c:v>
                </c:pt>
                <c:pt idx="16480">
                  <c:v>2.6641239019879794</c:v>
                </c:pt>
                <c:pt idx="16481">
                  <c:v>2.6639706031892767</c:v>
                </c:pt>
                <c:pt idx="16482">
                  <c:v>2.6639706031892767</c:v>
                </c:pt>
                <c:pt idx="16483">
                  <c:v>2.6637393113011325</c:v>
                </c:pt>
                <c:pt idx="16484">
                  <c:v>2.6641239019879794</c:v>
                </c:pt>
                <c:pt idx="16485">
                  <c:v>2.6638927415626443</c:v>
                </c:pt>
                <c:pt idx="16486">
                  <c:v>2.6636615811373097</c:v>
                </c:pt>
                <c:pt idx="16487">
                  <c:v>2.6636615811373097</c:v>
                </c:pt>
                <c:pt idx="16488">
                  <c:v>2.663277097296048</c:v>
                </c:pt>
                <c:pt idx="16489">
                  <c:v>2.6630459902935057</c:v>
                </c:pt>
                <c:pt idx="16490">
                  <c:v>2.6634304207119741</c:v>
                </c:pt>
                <c:pt idx="16491">
                  <c:v>2.6634304207119741</c:v>
                </c:pt>
                <c:pt idx="16492">
                  <c:v>2.6638927415626443</c:v>
                </c:pt>
                <c:pt idx="16493">
                  <c:v>2.6635082042985898</c:v>
                </c:pt>
                <c:pt idx="16494">
                  <c:v>2.6638927415626443</c:v>
                </c:pt>
                <c:pt idx="16495">
                  <c:v>2.6638927415626443</c:v>
                </c:pt>
                <c:pt idx="16496">
                  <c:v>2.6638927415626443</c:v>
                </c:pt>
                <c:pt idx="16497">
                  <c:v>2.6634304207119741</c:v>
                </c:pt>
                <c:pt idx="16498">
                  <c:v>2.6638927415626443</c:v>
                </c:pt>
                <c:pt idx="16499">
                  <c:v>2.6630459902935057</c:v>
                </c:pt>
                <c:pt idx="16500">
                  <c:v>2.663277097296048</c:v>
                </c:pt>
                <c:pt idx="16501">
                  <c:v>2.6634304207119741</c:v>
                </c:pt>
                <c:pt idx="16502">
                  <c:v>2.663277097296048</c:v>
                </c:pt>
                <c:pt idx="16503">
                  <c:v>2.663277097296048</c:v>
                </c:pt>
                <c:pt idx="16504">
                  <c:v>2.663277097296048</c:v>
                </c:pt>
                <c:pt idx="16505">
                  <c:v>2.6631238447319774</c:v>
                </c:pt>
                <c:pt idx="16506">
                  <c:v>2.6635082042985898</c:v>
                </c:pt>
                <c:pt idx="16507">
                  <c:v>2.663277097296048</c:v>
                </c:pt>
                <c:pt idx="16508">
                  <c:v>2.663277097296048</c:v>
                </c:pt>
                <c:pt idx="16509">
                  <c:v>2.6637393113011325</c:v>
                </c:pt>
                <c:pt idx="16510">
                  <c:v>2.6633550831792974</c:v>
                </c:pt>
                <c:pt idx="16511">
                  <c:v>2.6635082042985898</c:v>
                </c:pt>
                <c:pt idx="16512">
                  <c:v>2.6636615811373097</c:v>
                </c:pt>
                <c:pt idx="16513">
                  <c:v>2.6642774566473988</c:v>
                </c:pt>
                <c:pt idx="16514">
                  <c:v>2.6644310823311748</c:v>
                </c:pt>
                <c:pt idx="16515">
                  <c:v>2.6648162849872779</c:v>
                </c:pt>
                <c:pt idx="16516">
                  <c:v>2.664353458246588</c:v>
                </c:pt>
                <c:pt idx="16517">
                  <c:v>2.6642000000000001</c:v>
                </c:pt>
                <c:pt idx="16518">
                  <c:v>2.6644310823311748</c:v>
                </c:pt>
                <c:pt idx="16519">
                  <c:v>2.6644310823311748</c:v>
                </c:pt>
                <c:pt idx="16520">
                  <c:v>2.6644310823311748</c:v>
                </c:pt>
                <c:pt idx="16521">
                  <c:v>2.6646623496762256</c:v>
                </c:pt>
                <c:pt idx="16522">
                  <c:v>2.6646623496762256</c:v>
                </c:pt>
                <c:pt idx="16523">
                  <c:v>2.664355062413315</c:v>
                </c:pt>
                <c:pt idx="16524">
                  <c:v>2.664355062413315</c:v>
                </c:pt>
                <c:pt idx="16525">
                  <c:v>2.6638927415626443</c:v>
                </c:pt>
                <c:pt idx="16526">
                  <c:v>2.6641239019879794</c:v>
                </c:pt>
                <c:pt idx="16527">
                  <c:v>2.6642774566473988</c:v>
                </c:pt>
                <c:pt idx="16528">
                  <c:v>2.6646623496762256</c:v>
                </c:pt>
                <c:pt idx="16529">
                  <c:v>2.6646623496762256</c:v>
                </c:pt>
                <c:pt idx="16530">
                  <c:v>2.6642774566473988</c:v>
                </c:pt>
                <c:pt idx="16531">
                  <c:v>2.6645847790885964</c:v>
                </c:pt>
                <c:pt idx="16532">
                  <c:v>2.6648162849872779</c:v>
                </c:pt>
                <c:pt idx="16533">
                  <c:v>2.6652012956964368</c:v>
                </c:pt>
                <c:pt idx="16534">
                  <c:v>2.6652012956964368</c:v>
                </c:pt>
                <c:pt idx="16535">
                  <c:v>2.6654328551596485</c:v>
                </c:pt>
                <c:pt idx="16536">
                  <c:v>2.6646623496762256</c:v>
                </c:pt>
                <c:pt idx="16537">
                  <c:v>2.6651248843663273</c:v>
                </c:pt>
                <c:pt idx="16538">
                  <c:v>2.6655100624566277</c:v>
                </c:pt>
                <c:pt idx="16539">
                  <c:v>2.6648936170212765</c:v>
                </c:pt>
                <c:pt idx="16540">
                  <c:v>2.6652787416146193</c:v>
                </c:pt>
                <c:pt idx="16541">
                  <c:v>2.6648162849872779</c:v>
                </c:pt>
                <c:pt idx="16542">
                  <c:v>2.6645847790885964</c:v>
                </c:pt>
                <c:pt idx="16543">
                  <c:v>2.664353458246588</c:v>
                </c:pt>
                <c:pt idx="16544">
                  <c:v>2.6644310823311748</c:v>
                </c:pt>
                <c:pt idx="16545">
                  <c:v>2.6642774566473988</c:v>
                </c:pt>
                <c:pt idx="16546">
                  <c:v>2.6634304207119741</c:v>
                </c:pt>
                <c:pt idx="16547">
                  <c:v>2.6640462427745661</c:v>
                </c:pt>
                <c:pt idx="16548">
                  <c:v>2.6634304207119741</c:v>
                </c:pt>
                <c:pt idx="16549">
                  <c:v>2.6628148832909635</c:v>
                </c:pt>
                <c:pt idx="16550">
                  <c:v>2.6637393113011325</c:v>
                </c:pt>
                <c:pt idx="16551">
                  <c:v>2.6629706629706629</c:v>
                </c:pt>
                <c:pt idx="16552">
                  <c:v>2.6635082042985898</c:v>
                </c:pt>
                <c:pt idx="16553">
                  <c:v>2.6638927415626443</c:v>
                </c:pt>
                <c:pt idx="16554">
                  <c:v>2.6638150289017339</c:v>
                </c:pt>
                <c:pt idx="16555">
                  <c:v>2.6642000000000001</c:v>
                </c:pt>
                <c:pt idx="16556">
                  <c:v>2.6642000000000001</c:v>
                </c:pt>
                <c:pt idx="16557">
                  <c:v>2.6644310823311748</c:v>
                </c:pt>
                <c:pt idx="16558">
                  <c:v>2.664969921332716</c:v>
                </c:pt>
                <c:pt idx="16559">
                  <c:v>2.665586669752372</c:v>
                </c:pt>
                <c:pt idx="16560">
                  <c:v>2.664969921332716</c:v>
                </c:pt>
                <c:pt idx="16561">
                  <c:v>2.663968547641073</c:v>
                </c:pt>
                <c:pt idx="16562">
                  <c:v>2.6635839999999997</c:v>
                </c:pt>
                <c:pt idx="16563">
                  <c:v>2.6633526011560691</c:v>
                </c:pt>
                <c:pt idx="16564">
                  <c:v>2.663199260286639</c:v>
                </c:pt>
                <c:pt idx="16565">
                  <c:v>2.6634304207119741</c:v>
                </c:pt>
                <c:pt idx="16566">
                  <c:v>2.6634304207119741</c:v>
                </c:pt>
                <c:pt idx="16567">
                  <c:v>2.6634304207119741</c:v>
                </c:pt>
                <c:pt idx="16568">
                  <c:v>2.6636615811373097</c:v>
                </c:pt>
                <c:pt idx="16569">
                  <c:v>2.6630459902935057</c:v>
                </c:pt>
                <c:pt idx="16570">
                  <c:v>2.663199260286639</c:v>
                </c:pt>
                <c:pt idx="16571">
                  <c:v>2.6634304207119741</c:v>
                </c:pt>
                <c:pt idx="16572">
                  <c:v>2.6642774566473988</c:v>
                </c:pt>
                <c:pt idx="16573">
                  <c:v>2.6644310823311748</c:v>
                </c:pt>
                <c:pt idx="16574">
                  <c:v>2.6645847790885964</c:v>
                </c:pt>
                <c:pt idx="16575">
                  <c:v>2.664353458246588</c:v>
                </c:pt>
                <c:pt idx="16576">
                  <c:v>2.664969921332716</c:v>
                </c:pt>
                <c:pt idx="16577">
                  <c:v>2.6652012956964368</c:v>
                </c:pt>
                <c:pt idx="16578">
                  <c:v>2.6644310823311748</c:v>
                </c:pt>
                <c:pt idx="16579">
                  <c:v>2.6636615811373097</c:v>
                </c:pt>
                <c:pt idx="16580">
                  <c:v>2.6640462427745661</c:v>
                </c:pt>
                <c:pt idx="16581">
                  <c:v>2.6635839999999997</c:v>
                </c:pt>
                <c:pt idx="16582">
                  <c:v>2.6635839999999997</c:v>
                </c:pt>
                <c:pt idx="16583">
                  <c:v>2.6635839999999997</c:v>
                </c:pt>
                <c:pt idx="16584">
                  <c:v>2.6637372802960222</c:v>
                </c:pt>
                <c:pt idx="16585">
                  <c:v>2.6645071726052754</c:v>
                </c:pt>
                <c:pt idx="16586">
                  <c:v>2.6638132346136043</c:v>
                </c:pt>
                <c:pt idx="16587">
                  <c:v>2.6641981022911363</c:v>
                </c:pt>
                <c:pt idx="16588">
                  <c:v>2.6644297153436702</c:v>
                </c:pt>
                <c:pt idx="16589">
                  <c:v>2.6645071726052754</c:v>
                </c:pt>
                <c:pt idx="16590">
                  <c:v>2.6638908165625725</c:v>
                </c:pt>
                <c:pt idx="16591">
                  <c:v>2.6633526011560691</c:v>
                </c:pt>
                <c:pt idx="16592">
                  <c:v>2.6634304207119741</c:v>
                </c:pt>
                <c:pt idx="16593">
                  <c:v>2.663199260286639</c:v>
                </c:pt>
                <c:pt idx="16594">
                  <c:v>2.6640462427745661</c:v>
                </c:pt>
                <c:pt idx="16595">
                  <c:v>2.6642000000000001</c:v>
                </c:pt>
                <c:pt idx="16596">
                  <c:v>2.6650474207726118</c:v>
                </c:pt>
                <c:pt idx="16597">
                  <c:v>2.6654328551596485</c:v>
                </c:pt>
                <c:pt idx="16598">
                  <c:v>2.6652012956964368</c:v>
                </c:pt>
                <c:pt idx="16599">
                  <c:v>2.6645847790885964</c:v>
                </c:pt>
                <c:pt idx="16600">
                  <c:v>2.6638927415626443</c:v>
                </c:pt>
                <c:pt idx="16601">
                  <c:v>2.6637393113011325</c:v>
                </c:pt>
                <c:pt idx="16602">
                  <c:v>2.6634304207119741</c:v>
                </c:pt>
                <c:pt idx="16603">
                  <c:v>2.6638150289017339</c:v>
                </c:pt>
                <c:pt idx="16604">
                  <c:v>2.6638927415626443</c:v>
                </c:pt>
                <c:pt idx="16605">
                  <c:v>2.6637393113011325</c:v>
                </c:pt>
                <c:pt idx="16606">
                  <c:v>2.6634304207119741</c:v>
                </c:pt>
                <c:pt idx="16607">
                  <c:v>2.6636615811373097</c:v>
                </c:pt>
                <c:pt idx="16608">
                  <c:v>2.6634304207119741</c:v>
                </c:pt>
                <c:pt idx="16609">
                  <c:v>2.6642000000000001</c:v>
                </c:pt>
                <c:pt idx="16610">
                  <c:v>2.663968547641073</c:v>
                </c:pt>
                <c:pt idx="16611">
                  <c:v>2.6652012956964368</c:v>
                </c:pt>
                <c:pt idx="16612">
                  <c:v>2.6654328551596485</c:v>
                </c:pt>
                <c:pt idx="16613">
                  <c:v>2.6652787416146193</c:v>
                </c:pt>
                <c:pt idx="16614">
                  <c:v>2.6648162849872779</c:v>
                </c:pt>
                <c:pt idx="16615">
                  <c:v>2.6654328551596485</c:v>
                </c:pt>
                <c:pt idx="16616">
                  <c:v>2.6642000000000001</c:v>
                </c:pt>
                <c:pt idx="16617">
                  <c:v>2.6644310823311748</c:v>
                </c:pt>
                <c:pt idx="16618">
                  <c:v>2.6640462427745661</c:v>
                </c:pt>
                <c:pt idx="16619">
                  <c:v>2.6635839999999997</c:v>
                </c:pt>
                <c:pt idx="16620">
                  <c:v>2.663199260286639</c:v>
                </c:pt>
                <c:pt idx="16621">
                  <c:v>2.6638150289017339</c:v>
                </c:pt>
                <c:pt idx="16622">
                  <c:v>2.663968547641073</c:v>
                </c:pt>
                <c:pt idx="16623">
                  <c:v>2.664353458246588</c:v>
                </c:pt>
                <c:pt idx="16624">
                  <c:v>2.6652012956964368</c:v>
                </c:pt>
                <c:pt idx="16625">
                  <c:v>2.6647385469689957</c:v>
                </c:pt>
                <c:pt idx="16626">
                  <c:v>2.664353458246588</c:v>
                </c:pt>
                <c:pt idx="16627">
                  <c:v>2.6642000000000001</c:v>
                </c:pt>
                <c:pt idx="16628">
                  <c:v>2.6638150289017339</c:v>
                </c:pt>
                <c:pt idx="16629">
                  <c:v>2.6634304207119741</c:v>
                </c:pt>
                <c:pt idx="16630">
                  <c:v>2.6640462427745661</c:v>
                </c:pt>
                <c:pt idx="16631">
                  <c:v>2.663968547641073</c:v>
                </c:pt>
                <c:pt idx="16632">
                  <c:v>2.6645071726052754</c:v>
                </c:pt>
                <c:pt idx="16633">
                  <c:v>2.6651238139319604</c:v>
                </c:pt>
                <c:pt idx="16634">
                  <c:v>2.6651238139319604</c:v>
                </c:pt>
                <c:pt idx="16635">
                  <c:v>2.6651238139319604</c:v>
                </c:pt>
                <c:pt idx="16636">
                  <c:v>2.6642757982415546</c:v>
                </c:pt>
                <c:pt idx="16637">
                  <c:v>2.6637372802960222</c:v>
                </c:pt>
                <c:pt idx="16638">
                  <c:v>2.6637372802960222</c:v>
                </c:pt>
                <c:pt idx="16639">
                  <c:v>2.6634281748785567</c:v>
                </c:pt>
                <c:pt idx="16640">
                  <c:v>2.6632747456059205</c:v>
                </c:pt>
                <c:pt idx="16641">
                  <c:v>2.664353458246588</c:v>
                </c:pt>
                <c:pt idx="16642">
                  <c:v>2.6645071726052754</c:v>
                </c:pt>
                <c:pt idx="16643">
                  <c:v>2.6652777777777774</c:v>
                </c:pt>
                <c:pt idx="16644">
                  <c:v>2.6646609581115484</c:v>
                </c:pt>
                <c:pt idx="16645">
                  <c:v>2.6642757982415546</c:v>
                </c:pt>
                <c:pt idx="16646">
                  <c:v>2.663968547641073</c:v>
                </c:pt>
                <c:pt idx="16647">
                  <c:v>2.6635839999999997</c:v>
                </c:pt>
                <c:pt idx="16648">
                  <c:v>2.6634304207119741</c:v>
                </c:pt>
                <c:pt idx="16649">
                  <c:v>2.6638150289017339</c:v>
                </c:pt>
                <c:pt idx="16650">
                  <c:v>2.6647385469689957</c:v>
                </c:pt>
                <c:pt idx="16651">
                  <c:v>2.6652777777777774</c:v>
                </c:pt>
                <c:pt idx="16652">
                  <c:v>2.664969921332716</c:v>
                </c:pt>
                <c:pt idx="16653">
                  <c:v>2.6654328551596485</c:v>
                </c:pt>
                <c:pt idx="16654">
                  <c:v>2.663968547641073</c:v>
                </c:pt>
                <c:pt idx="16655">
                  <c:v>2.6627369394359688</c:v>
                </c:pt>
                <c:pt idx="16656">
                  <c:v>2.6634304207119741</c:v>
                </c:pt>
                <c:pt idx="16657">
                  <c:v>2.6640462427745661</c:v>
                </c:pt>
                <c:pt idx="16658">
                  <c:v>2.6645847790885964</c:v>
                </c:pt>
                <c:pt idx="16659">
                  <c:v>2.6646609581115484</c:v>
                </c:pt>
                <c:pt idx="16660">
                  <c:v>2.6648148148148145</c:v>
                </c:pt>
                <c:pt idx="16661">
                  <c:v>2.6652777777777774</c:v>
                </c:pt>
                <c:pt idx="16662">
                  <c:v>2.6647385469689957</c:v>
                </c:pt>
                <c:pt idx="16663">
                  <c:v>2.6641221374045805</c:v>
                </c:pt>
                <c:pt idx="16664">
                  <c:v>2.6635060129509713</c:v>
                </c:pt>
                <c:pt idx="16665">
                  <c:v>2.6632747456059205</c:v>
                </c:pt>
                <c:pt idx="16666">
                  <c:v>2.6632747456059205</c:v>
                </c:pt>
                <c:pt idx="16667">
                  <c:v>2.6638908165625725</c:v>
                </c:pt>
                <c:pt idx="16668">
                  <c:v>2.6646609581115484</c:v>
                </c:pt>
                <c:pt idx="16669">
                  <c:v>2.6651238139319604</c:v>
                </c:pt>
                <c:pt idx="16670">
                  <c:v>2.664969921332716</c:v>
                </c:pt>
                <c:pt idx="16671">
                  <c:v>2.6648923860217542</c:v>
                </c:pt>
                <c:pt idx="16672">
                  <c:v>2.6652777777777774</c:v>
                </c:pt>
                <c:pt idx="16673">
                  <c:v>2.6655092592592586</c:v>
                </c:pt>
                <c:pt idx="16674">
                  <c:v>2.6652777777777774</c:v>
                </c:pt>
                <c:pt idx="16675">
                  <c:v>2.6647385469689957</c:v>
                </c:pt>
                <c:pt idx="16676">
                  <c:v>2.663968547641073</c:v>
                </c:pt>
                <c:pt idx="16677">
                  <c:v>2.6638150289017339</c:v>
                </c:pt>
                <c:pt idx="16678">
                  <c:v>2.6638927415626443</c:v>
                </c:pt>
                <c:pt idx="16679">
                  <c:v>2.663277097296048</c:v>
                </c:pt>
                <c:pt idx="16680">
                  <c:v>2.6637372802960222</c:v>
                </c:pt>
                <c:pt idx="16681">
                  <c:v>2.6648923860217542</c:v>
                </c:pt>
                <c:pt idx="16682">
                  <c:v>2.6646609581115484</c:v>
                </c:pt>
                <c:pt idx="16683">
                  <c:v>2.6645071726052754</c:v>
                </c:pt>
                <c:pt idx="16684">
                  <c:v>2.664353458246588</c:v>
                </c:pt>
                <c:pt idx="16685">
                  <c:v>2.6637372802960222</c:v>
                </c:pt>
                <c:pt idx="16686">
                  <c:v>2.6635839999999997</c:v>
                </c:pt>
                <c:pt idx="16687">
                  <c:v>2.6638150289017339</c:v>
                </c:pt>
                <c:pt idx="16688">
                  <c:v>2.6635839999999997</c:v>
                </c:pt>
                <c:pt idx="16689">
                  <c:v>2.6636615811373097</c:v>
                </c:pt>
                <c:pt idx="16690">
                  <c:v>2.6637372802960222</c:v>
                </c:pt>
                <c:pt idx="16691">
                  <c:v>2.6645071726052754</c:v>
                </c:pt>
                <c:pt idx="16692">
                  <c:v>2.6653552418421662</c:v>
                </c:pt>
                <c:pt idx="16693">
                  <c:v>2.6653552418421662</c:v>
                </c:pt>
                <c:pt idx="16694">
                  <c:v>2.6645071726052754</c:v>
                </c:pt>
                <c:pt idx="16695">
                  <c:v>2.6648923860217542</c:v>
                </c:pt>
                <c:pt idx="16696">
                  <c:v>2.6651238139319604</c:v>
                </c:pt>
                <c:pt idx="16697">
                  <c:v>2.6647385469689957</c:v>
                </c:pt>
                <c:pt idx="16698">
                  <c:v>2.6644297153436702</c:v>
                </c:pt>
                <c:pt idx="16699">
                  <c:v>2.6641981022911363</c:v>
                </c:pt>
                <c:pt idx="16700">
                  <c:v>2.6648923860217542</c:v>
                </c:pt>
                <c:pt idx="16701">
                  <c:v>2.6641221374045805</c:v>
                </c:pt>
                <c:pt idx="16702">
                  <c:v>2.6640462427745661</c:v>
                </c:pt>
                <c:pt idx="16703">
                  <c:v>2.6638150289017339</c:v>
                </c:pt>
                <c:pt idx="16704">
                  <c:v>2.6640462427745661</c:v>
                </c:pt>
                <c:pt idx="16705">
                  <c:v>2.6635082042985898</c:v>
                </c:pt>
                <c:pt idx="16706">
                  <c:v>2.6637393113011325</c:v>
                </c:pt>
                <c:pt idx="16707">
                  <c:v>2.6635082042985898</c:v>
                </c:pt>
                <c:pt idx="16708">
                  <c:v>2.6636615811373097</c:v>
                </c:pt>
                <c:pt idx="16709">
                  <c:v>2.6642774566473988</c:v>
                </c:pt>
                <c:pt idx="16710">
                  <c:v>2.663968547641073</c:v>
                </c:pt>
                <c:pt idx="16711">
                  <c:v>2.6642000000000001</c:v>
                </c:pt>
                <c:pt idx="16712">
                  <c:v>2.6646623496762256</c:v>
                </c:pt>
                <c:pt idx="16713">
                  <c:v>2.6644310823311748</c:v>
                </c:pt>
                <c:pt idx="16714">
                  <c:v>2.6640462427745661</c:v>
                </c:pt>
                <c:pt idx="16715">
                  <c:v>2.6640462427745661</c:v>
                </c:pt>
                <c:pt idx="16716">
                  <c:v>2.6642774566473988</c:v>
                </c:pt>
                <c:pt idx="16717">
                  <c:v>2.6636615811373097</c:v>
                </c:pt>
                <c:pt idx="16718">
                  <c:v>2.6635839999999997</c:v>
                </c:pt>
                <c:pt idx="16719">
                  <c:v>2.6638150289017339</c:v>
                </c:pt>
                <c:pt idx="16720">
                  <c:v>2.6633526011560691</c:v>
                </c:pt>
                <c:pt idx="16721">
                  <c:v>2.6638150289017339</c:v>
                </c:pt>
                <c:pt idx="16722">
                  <c:v>2.6635082042985898</c:v>
                </c:pt>
                <c:pt idx="16723">
                  <c:v>2.6636615811373097</c:v>
                </c:pt>
                <c:pt idx="16724">
                  <c:v>2.6636615811373097</c:v>
                </c:pt>
                <c:pt idx="16725">
                  <c:v>2.6636615811373097</c:v>
                </c:pt>
                <c:pt idx="16726">
                  <c:v>2.6636615811373097</c:v>
                </c:pt>
                <c:pt idx="16727">
                  <c:v>2.6636615811373097</c:v>
                </c:pt>
                <c:pt idx="16728">
                  <c:v>2.6636615811373097</c:v>
                </c:pt>
                <c:pt idx="16729">
                  <c:v>2.6638927415626443</c:v>
                </c:pt>
                <c:pt idx="16730">
                  <c:v>2.6636615811373097</c:v>
                </c:pt>
                <c:pt idx="16731">
                  <c:v>2.6636615811373097</c:v>
                </c:pt>
                <c:pt idx="16732">
                  <c:v>2.6640462427745661</c:v>
                </c:pt>
                <c:pt idx="16733">
                  <c:v>2.6644310823311748</c:v>
                </c:pt>
                <c:pt idx="16734">
                  <c:v>2.6645847790885964</c:v>
                </c:pt>
                <c:pt idx="16735">
                  <c:v>2.664969921332716</c:v>
                </c:pt>
                <c:pt idx="16736">
                  <c:v>2.665586669752372</c:v>
                </c:pt>
                <c:pt idx="16737">
                  <c:v>2.6653552418421662</c:v>
                </c:pt>
                <c:pt idx="16738">
                  <c:v>2.6653552418421662</c:v>
                </c:pt>
                <c:pt idx="16739">
                  <c:v>2.664969921332716</c:v>
                </c:pt>
                <c:pt idx="16740">
                  <c:v>2.663968547641073</c:v>
                </c:pt>
                <c:pt idx="16741">
                  <c:v>2.6640462427745661</c:v>
                </c:pt>
                <c:pt idx="16742">
                  <c:v>2.6634304207119741</c:v>
                </c:pt>
                <c:pt idx="16743">
                  <c:v>2.6636615811373097</c:v>
                </c:pt>
                <c:pt idx="16744">
                  <c:v>2.664508670520231</c:v>
                </c:pt>
                <c:pt idx="16745">
                  <c:v>2.6638927415626443</c:v>
                </c:pt>
                <c:pt idx="16746">
                  <c:v>2.6638150289017339</c:v>
                </c:pt>
                <c:pt idx="16747">
                  <c:v>2.664969921332716</c:v>
                </c:pt>
                <c:pt idx="16748">
                  <c:v>2.6652012956964368</c:v>
                </c:pt>
                <c:pt idx="16749">
                  <c:v>2.6648162849872779</c:v>
                </c:pt>
                <c:pt idx="16750">
                  <c:v>2.6648162849872779</c:v>
                </c:pt>
                <c:pt idx="16751">
                  <c:v>2.663968547641073</c:v>
                </c:pt>
                <c:pt idx="16752">
                  <c:v>2.6646623496762256</c:v>
                </c:pt>
                <c:pt idx="16753">
                  <c:v>2.6640462427745661</c:v>
                </c:pt>
                <c:pt idx="16754">
                  <c:v>2.6633526011560691</c:v>
                </c:pt>
                <c:pt idx="16755">
                  <c:v>2.663968547641073</c:v>
                </c:pt>
                <c:pt idx="16756">
                  <c:v>2.6635839999999997</c:v>
                </c:pt>
                <c:pt idx="16757">
                  <c:v>2.663199260286639</c:v>
                </c:pt>
                <c:pt idx="16758">
                  <c:v>2.6634304207119741</c:v>
                </c:pt>
                <c:pt idx="16759">
                  <c:v>2.6630459902935057</c:v>
                </c:pt>
                <c:pt idx="16760">
                  <c:v>2.6634304207119741</c:v>
                </c:pt>
                <c:pt idx="16761">
                  <c:v>2.663277097296048</c:v>
                </c:pt>
                <c:pt idx="16762">
                  <c:v>2.6631238447319774</c:v>
                </c:pt>
                <c:pt idx="16763">
                  <c:v>2.6638927415626443</c:v>
                </c:pt>
                <c:pt idx="16764">
                  <c:v>2.6636615811373097</c:v>
                </c:pt>
                <c:pt idx="16765">
                  <c:v>2.6635082042985898</c:v>
                </c:pt>
                <c:pt idx="16766">
                  <c:v>2.6635082042985898</c:v>
                </c:pt>
                <c:pt idx="16767">
                  <c:v>2.6630459902935057</c:v>
                </c:pt>
                <c:pt idx="16768">
                  <c:v>2.6630459902935057</c:v>
                </c:pt>
                <c:pt idx="16769">
                  <c:v>2.6638150289017339</c:v>
                </c:pt>
                <c:pt idx="16770">
                  <c:v>2.6642000000000001</c:v>
                </c:pt>
                <c:pt idx="16771">
                  <c:v>2.6650474207726118</c:v>
                </c:pt>
                <c:pt idx="16772">
                  <c:v>2.6650474207726118</c:v>
                </c:pt>
                <c:pt idx="16773">
                  <c:v>2.6648936170212765</c:v>
                </c:pt>
                <c:pt idx="16774">
                  <c:v>2.6648936170212765</c:v>
                </c:pt>
                <c:pt idx="16775">
                  <c:v>2.664508670520231</c:v>
                </c:pt>
                <c:pt idx="16776">
                  <c:v>2.664355062413315</c:v>
                </c:pt>
                <c:pt idx="16777">
                  <c:v>2.664508670520231</c:v>
                </c:pt>
                <c:pt idx="16778">
                  <c:v>2.6644310823311748</c:v>
                </c:pt>
                <c:pt idx="16779">
                  <c:v>2.6642000000000001</c:v>
                </c:pt>
                <c:pt idx="16780">
                  <c:v>2.6638150289017339</c:v>
                </c:pt>
                <c:pt idx="16781">
                  <c:v>2.6629682847896441</c:v>
                </c:pt>
                <c:pt idx="16782">
                  <c:v>2.6634304207119741</c:v>
                </c:pt>
                <c:pt idx="16783">
                  <c:v>2.6636615811373097</c:v>
                </c:pt>
                <c:pt idx="16784">
                  <c:v>2.6636615811373097</c:v>
                </c:pt>
                <c:pt idx="16785">
                  <c:v>2.6638150289017339</c:v>
                </c:pt>
                <c:pt idx="16786">
                  <c:v>2.6636615811373097</c:v>
                </c:pt>
                <c:pt idx="16787">
                  <c:v>2.6635082042985898</c:v>
                </c:pt>
                <c:pt idx="16788">
                  <c:v>2.6636615811373097</c:v>
                </c:pt>
                <c:pt idx="16789">
                  <c:v>2.6634304207119741</c:v>
                </c:pt>
                <c:pt idx="16790">
                  <c:v>2.6630459902935057</c:v>
                </c:pt>
                <c:pt idx="16791">
                  <c:v>2.6636615811373097</c:v>
                </c:pt>
                <c:pt idx="16792">
                  <c:v>2.663277097296048</c:v>
                </c:pt>
                <c:pt idx="16793">
                  <c:v>2.6636615811373097</c:v>
                </c:pt>
                <c:pt idx="16794">
                  <c:v>2.6634304207119741</c:v>
                </c:pt>
                <c:pt idx="16795">
                  <c:v>2.6635839999999997</c:v>
                </c:pt>
                <c:pt idx="16796">
                  <c:v>2.6640462427745661</c:v>
                </c:pt>
                <c:pt idx="16797">
                  <c:v>2.6635082042985898</c:v>
                </c:pt>
                <c:pt idx="16798">
                  <c:v>2.6636615811373097</c:v>
                </c:pt>
                <c:pt idx="16799">
                  <c:v>2.6634304207119741</c:v>
                </c:pt>
                <c:pt idx="16800">
                  <c:v>2.6638927415626443</c:v>
                </c:pt>
                <c:pt idx="16801">
                  <c:v>2.6635082042985898</c:v>
                </c:pt>
                <c:pt idx="16802">
                  <c:v>2.6635082042985898</c:v>
                </c:pt>
                <c:pt idx="16803">
                  <c:v>2.663277097296048</c:v>
                </c:pt>
                <c:pt idx="16804">
                  <c:v>2.6634304207119741</c:v>
                </c:pt>
                <c:pt idx="16805">
                  <c:v>2.6635839999999997</c:v>
                </c:pt>
                <c:pt idx="16806">
                  <c:v>2.6636615811373097</c:v>
                </c:pt>
                <c:pt idx="16807">
                  <c:v>2.6638927415626443</c:v>
                </c:pt>
                <c:pt idx="16808">
                  <c:v>2.6635839999999997</c:v>
                </c:pt>
                <c:pt idx="16809">
                  <c:v>2.663968547641073</c:v>
                </c:pt>
                <c:pt idx="16810">
                  <c:v>2.6648162849872779</c:v>
                </c:pt>
                <c:pt idx="16811">
                  <c:v>2.6645847790885964</c:v>
                </c:pt>
                <c:pt idx="16812">
                  <c:v>2.6648162849872779</c:v>
                </c:pt>
                <c:pt idx="16813">
                  <c:v>2.6652012956964368</c:v>
                </c:pt>
                <c:pt idx="16814">
                  <c:v>2.6648923860217542</c:v>
                </c:pt>
                <c:pt idx="16815">
                  <c:v>2.6651238139319604</c:v>
                </c:pt>
                <c:pt idx="16816">
                  <c:v>2.6653552418421662</c:v>
                </c:pt>
                <c:pt idx="16817">
                  <c:v>2.6645071726052754</c:v>
                </c:pt>
                <c:pt idx="16818">
                  <c:v>2.6646609581115484</c:v>
                </c:pt>
                <c:pt idx="16819">
                  <c:v>2.6650464814814812</c:v>
                </c:pt>
                <c:pt idx="16820">
                  <c:v>2.6641981022911354</c:v>
                </c:pt>
                <c:pt idx="16821">
                  <c:v>2.6648148148148145</c:v>
                </c:pt>
                <c:pt idx="16822">
                  <c:v>2.6642757982415546</c:v>
                </c:pt>
                <c:pt idx="16823">
                  <c:v>2.664353458246588</c:v>
                </c:pt>
                <c:pt idx="16824">
                  <c:v>2.6637372802960222</c:v>
                </c:pt>
                <c:pt idx="16825">
                  <c:v>2.6637372802960222</c:v>
                </c:pt>
                <c:pt idx="16826">
                  <c:v>2.6633526011560691</c:v>
                </c:pt>
                <c:pt idx="16827">
                  <c:v>2.6637372802960222</c:v>
                </c:pt>
                <c:pt idx="16828">
                  <c:v>2.6637372802960222</c:v>
                </c:pt>
                <c:pt idx="16829">
                  <c:v>2.6641221374045805</c:v>
                </c:pt>
                <c:pt idx="16830">
                  <c:v>2.664353458246588</c:v>
                </c:pt>
                <c:pt idx="16831">
                  <c:v>2.6642757982415546</c:v>
                </c:pt>
                <c:pt idx="16832">
                  <c:v>2.6648923860217542</c:v>
                </c:pt>
                <c:pt idx="16833">
                  <c:v>2.6648923860217542</c:v>
                </c:pt>
                <c:pt idx="16834">
                  <c:v>2.6650464814814812</c:v>
                </c:pt>
                <c:pt idx="16835">
                  <c:v>2.6645071726052754</c:v>
                </c:pt>
                <c:pt idx="16836">
                  <c:v>2.6642000000000001</c:v>
                </c:pt>
                <c:pt idx="16837">
                  <c:v>2.6638150289017339</c:v>
                </c:pt>
                <c:pt idx="16838">
                  <c:v>2.6634304207119741</c:v>
                </c:pt>
                <c:pt idx="16839">
                  <c:v>2.6630459902935057</c:v>
                </c:pt>
                <c:pt idx="16840">
                  <c:v>2.6634304207119741</c:v>
                </c:pt>
                <c:pt idx="16841">
                  <c:v>2.6638150289017339</c:v>
                </c:pt>
                <c:pt idx="16842">
                  <c:v>2.6636615811373097</c:v>
                </c:pt>
                <c:pt idx="16843">
                  <c:v>2.6640462427745661</c:v>
                </c:pt>
                <c:pt idx="16844">
                  <c:v>2.6644310823311748</c:v>
                </c:pt>
                <c:pt idx="16845">
                  <c:v>2.6646623496762256</c:v>
                </c:pt>
                <c:pt idx="16846">
                  <c:v>2.6642774566473988</c:v>
                </c:pt>
                <c:pt idx="16847">
                  <c:v>2.6646623496762256</c:v>
                </c:pt>
                <c:pt idx="16848">
                  <c:v>2.6644310823311748</c:v>
                </c:pt>
                <c:pt idx="16849">
                  <c:v>2.6645847790885964</c:v>
                </c:pt>
                <c:pt idx="16850">
                  <c:v>2.6652012956964368</c:v>
                </c:pt>
                <c:pt idx="16851">
                  <c:v>2.6648162849872779</c:v>
                </c:pt>
                <c:pt idx="16852">
                  <c:v>2.6642000000000001</c:v>
                </c:pt>
                <c:pt idx="16853">
                  <c:v>2.6642000000000001</c:v>
                </c:pt>
                <c:pt idx="16854">
                  <c:v>2.6634304207119741</c:v>
                </c:pt>
                <c:pt idx="16855">
                  <c:v>2.6635082042985898</c:v>
                </c:pt>
                <c:pt idx="16856">
                  <c:v>2.6634304207119741</c:v>
                </c:pt>
                <c:pt idx="16857">
                  <c:v>2.6638150289017339</c:v>
                </c:pt>
                <c:pt idx="16858">
                  <c:v>2.6638927415626443</c:v>
                </c:pt>
                <c:pt idx="16859">
                  <c:v>2.6642774566473988</c:v>
                </c:pt>
                <c:pt idx="16860">
                  <c:v>2.6650474207726118</c:v>
                </c:pt>
                <c:pt idx="16861">
                  <c:v>2.6647385469689957</c:v>
                </c:pt>
                <c:pt idx="16862">
                  <c:v>2.6647385469689957</c:v>
                </c:pt>
                <c:pt idx="16863">
                  <c:v>2.6652012956964368</c:v>
                </c:pt>
                <c:pt idx="16864">
                  <c:v>2.6648162849872779</c:v>
                </c:pt>
                <c:pt idx="16865">
                  <c:v>2.6644310823311748</c:v>
                </c:pt>
                <c:pt idx="16866">
                  <c:v>2.6642000000000001</c:v>
                </c:pt>
                <c:pt idx="16867">
                  <c:v>2.6646623496762256</c:v>
                </c:pt>
                <c:pt idx="16868">
                  <c:v>2.6636615811373097</c:v>
                </c:pt>
                <c:pt idx="16869">
                  <c:v>2.6634304207119741</c:v>
                </c:pt>
                <c:pt idx="16870">
                  <c:v>2.6635839999999997</c:v>
                </c:pt>
                <c:pt idx="16871">
                  <c:v>2.6635839999999997</c:v>
                </c:pt>
                <c:pt idx="16872">
                  <c:v>2.6631213872832364</c:v>
                </c:pt>
                <c:pt idx="16873">
                  <c:v>2.663968547641073</c:v>
                </c:pt>
                <c:pt idx="16874">
                  <c:v>2.6645847790885964</c:v>
                </c:pt>
                <c:pt idx="16875">
                  <c:v>2.6641221374045805</c:v>
                </c:pt>
                <c:pt idx="16876">
                  <c:v>2.663968547641073</c:v>
                </c:pt>
                <c:pt idx="16877">
                  <c:v>2.6644310823311748</c:v>
                </c:pt>
                <c:pt idx="16878">
                  <c:v>2.6652787416146193</c:v>
                </c:pt>
                <c:pt idx="16879">
                  <c:v>2.6650474207726118</c:v>
                </c:pt>
                <c:pt idx="16880">
                  <c:v>2.6646623496762256</c:v>
                </c:pt>
                <c:pt idx="16881">
                  <c:v>2.6648936170212765</c:v>
                </c:pt>
                <c:pt idx="16882">
                  <c:v>2.6646623496762256</c:v>
                </c:pt>
                <c:pt idx="16883">
                  <c:v>2.6648162849872779</c:v>
                </c:pt>
                <c:pt idx="16884">
                  <c:v>2.6648936170212765</c:v>
                </c:pt>
                <c:pt idx="16885">
                  <c:v>2.6653561517113782</c:v>
                </c:pt>
                <c:pt idx="16886">
                  <c:v>2.6651248843663273</c:v>
                </c:pt>
                <c:pt idx="16887">
                  <c:v>2.6648936170212765</c:v>
                </c:pt>
                <c:pt idx="16888">
                  <c:v>2.6651248843663273</c:v>
                </c:pt>
                <c:pt idx="16889">
                  <c:v>2.6649710982658958</c:v>
                </c:pt>
                <c:pt idx="16890">
                  <c:v>2.6653561517113782</c:v>
                </c:pt>
                <c:pt idx="16891">
                  <c:v>2.6651248843663273</c:v>
                </c:pt>
                <c:pt idx="16892">
                  <c:v>2.6652787416146193</c:v>
                </c:pt>
                <c:pt idx="16893">
                  <c:v>2.6650474207726118</c:v>
                </c:pt>
                <c:pt idx="16894">
                  <c:v>2.6646623496762256</c:v>
                </c:pt>
                <c:pt idx="16895">
                  <c:v>2.6648936170212765</c:v>
                </c:pt>
                <c:pt idx="16896">
                  <c:v>2.6644310823311748</c:v>
                </c:pt>
                <c:pt idx="16897">
                  <c:v>2.6642000000000001</c:v>
                </c:pt>
                <c:pt idx="16898">
                  <c:v>2.6645847790885964</c:v>
                </c:pt>
                <c:pt idx="16899">
                  <c:v>2.6636615811373097</c:v>
                </c:pt>
                <c:pt idx="16900">
                  <c:v>2.6630459902935057</c:v>
                </c:pt>
                <c:pt idx="16901">
                  <c:v>2.663277097296048</c:v>
                </c:pt>
                <c:pt idx="16902">
                  <c:v>2.6636615811373097</c:v>
                </c:pt>
                <c:pt idx="16903">
                  <c:v>2.6640462427745661</c:v>
                </c:pt>
                <c:pt idx="16904">
                  <c:v>2.6642774566473988</c:v>
                </c:pt>
                <c:pt idx="16905">
                  <c:v>2.6642774566473988</c:v>
                </c:pt>
                <c:pt idx="16906">
                  <c:v>2.6636615811373097</c:v>
                </c:pt>
                <c:pt idx="16907">
                  <c:v>2.6638927415626443</c:v>
                </c:pt>
                <c:pt idx="16908">
                  <c:v>2.664508670520231</c:v>
                </c:pt>
                <c:pt idx="16909">
                  <c:v>2.6649710982658958</c:v>
                </c:pt>
                <c:pt idx="16910">
                  <c:v>2.6646623496762256</c:v>
                </c:pt>
                <c:pt idx="16911">
                  <c:v>2.6650474207726118</c:v>
                </c:pt>
                <c:pt idx="16912">
                  <c:v>2.6650474207726118</c:v>
                </c:pt>
                <c:pt idx="16913">
                  <c:v>2.6650474207726118</c:v>
                </c:pt>
                <c:pt idx="16914">
                  <c:v>2.6650474207726118</c:v>
                </c:pt>
                <c:pt idx="16915">
                  <c:v>2.6652012956964368</c:v>
                </c:pt>
                <c:pt idx="16916">
                  <c:v>2.6648162849872779</c:v>
                </c:pt>
                <c:pt idx="16917">
                  <c:v>2.6648936170212765</c:v>
                </c:pt>
                <c:pt idx="16918">
                  <c:v>2.6646623496762256</c:v>
                </c:pt>
                <c:pt idx="16919">
                  <c:v>2.6640462427745661</c:v>
                </c:pt>
                <c:pt idx="16920">
                  <c:v>2.6640462427745661</c:v>
                </c:pt>
                <c:pt idx="16921">
                  <c:v>2.6640462427745661</c:v>
                </c:pt>
                <c:pt idx="16922">
                  <c:v>2.6638150289017339</c:v>
                </c:pt>
                <c:pt idx="16923">
                  <c:v>2.6638150289017339</c:v>
                </c:pt>
                <c:pt idx="16924">
                  <c:v>2.6635839999999997</c:v>
                </c:pt>
                <c:pt idx="16925">
                  <c:v>2.6633526011560691</c:v>
                </c:pt>
                <c:pt idx="16926">
                  <c:v>2.6635839999999997</c:v>
                </c:pt>
                <c:pt idx="16927">
                  <c:v>2.6636615811373097</c:v>
                </c:pt>
                <c:pt idx="16928">
                  <c:v>2.6638927415626443</c:v>
                </c:pt>
                <c:pt idx="16929">
                  <c:v>2.6638927415626443</c:v>
                </c:pt>
                <c:pt idx="16930">
                  <c:v>2.6640462427745661</c:v>
                </c:pt>
                <c:pt idx="16931">
                  <c:v>2.6646623496762256</c:v>
                </c:pt>
                <c:pt idx="16932">
                  <c:v>2.6650474207726118</c:v>
                </c:pt>
                <c:pt idx="16933">
                  <c:v>2.6652012956964368</c:v>
                </c:pt>
                <c:pt idx="16934">
                  <c:v>2.665586669752372</c:v>
                </c:pt>
                <c:pt idx="16935">
                  <c:v>2.6647385469689957</c:v>
                </c:pt>
                <c:pt idx="16936">
                  <c:v>2.6645847790885964</c:v>
                </c:pt>
                <c:pt idx="16937">
                  <c:v>2.6645847790885964</c:v>
                </c:pt>
                <c:pt idx="16938">
                  <c:v>2.6645847790885964</c:v>
                </c:pt>
                <c:pt idx="16939">
                  <c:v>2.6638150289017339</c:v>
                </c:pt>
                <c:pt idx="16940">
                  <c:v>2.6638150289017339</c:v>
                </c:pt>
                <c:pt idx="16941">
                  <c:v>2.6636615811373097</c:v>
                </c:pt>
                <c:pt idx="16942">
                  <c:v>2.6631238447319774</c:v>
                </c:pt>
                <c:pt idx="16943">
                  <c:v>2.6631238447319774</c:v>
                </c:pt>
                <c:pt idx="16944">
                  <c:v>2.664355062413315</c:v>
                </c:pt>
                <c:pt idx="16945">
                  <c:v>2.664355062413315</c:v>
                </c:pt>
                <c:pt idx="16946">
                  <c:v>2.6647398843930632</c:v>
                </c:pt>
                <c:pt idx="16947">
                  <c:v>2.6647398843930632</c:v>
                </c:pt>
                <c:pt idx="16948">
                  <c:v>2.6647398843930632</c:v>
                </c:pt>
                <c:pt idx="16949">
                  <c:v>2.6645864077669903</c:v>
                </c:pt>
                <c:pt idx="16950">
                  <c:v>2.6640480591497222</c:v>
                </c:pt>
                <c:pt idx="16951">
                  <c:v>2.6632792609699769</c:v>
                </c:pt>
                <c:pt idx="16952">
                  <c:v>2.6634326634326633</c:v>
                </c:pt>
                <c:pt idx="16953">
                  <c:v>2.6633550831792974</c:v>
                </c:pt>
                <c:pt idx="16954">
                  <c:v>2.6637393113011325</c:v>
                </c:pt>
                <c:pt idx="16955">
                  <c:v>2.6635082042985898</c:v>
                </c:pt>
                <c:pt idx="16956">
                  <c:v>2.6640462427745661</c:v>
                </c:pt>
                <c:pt idx="16957">
                  <c:v>2.6638927415626443</c:v>
                </c:pt>
                <c:pt idx="16958">
                  <c:v>2.6645864077669903</c:v>
                </c:pt>
                <c:pt idx="16959">
                  <c:v>2.6649710982658958</c:v>
                </c:pt>
                <c:pt idx="16960">
                  <c:v>2.664508670520231</c:v>
                </c:pt>
                <c:pt idx="16961">
                  <c:v>2.664508670520231</c:v>
                </c:pt>
                <c:pt idx="16962">
                  <c:v>2.664508670520231</c:v>
                </c:pt>
                <c:pt idx="16963">
                  <c:v>2.664508670520231</c:v>
                </c:pt>
                <c:pt idx="16964">
                  <c:v>2.664508670520231</c:v>
                </c:pt>
                <c:pt idx="16965">
                  <c:v>2.6652024971098265</c:v>
                </c:pt>
                <c:pt idx="16966">
                  <c:v>2.6648173832639852</c:v>
                </c:pt>
                <c:pt idx="16967">
                  <c:v>2.6649710982658958</c:v>
                </c:pt>
                <c:pt idx="16968">
                  <c:v>2.6649710982658958</c:v>
                </c:pt>
                <c:pt idx="16969">
                  <c:v>2.6648173832639852</c:v>
                </c:pt>
                <c:pt idx="16970">
                  <c:v>2.6648173832639852</c:v>
                </c:pt>
                <c:pt idx="16971">
                  <c:v>2.6648173832639852</c:v>
                </c:pt>
                <c:pt idx="16972">
                  <c:v>2.6641239019879794</c:v>
                </c:pt>
                <c:pt idx="16973">
                  <c:v>2.6642000000000001</c:v>
                </c:pt>
                <c:pt idx="16974">
                  <c:v>2.6646623496762256</c:v>
                </c:pt>
                <c:pt idx="16975">
                  <c:v>2.6638150289017339</c:v>
                </c:pt>
                <c:pt idx="16976">
                  <c:v>2.663968547641073</c:v>
                </c:pt>
                <c:pt idx="16977">
                  <c:v>2.6644310823311748</c:v>
                </c:pt>
                <c:pt idx="16978">
                  <c:v>2.6642000000000001</c:v>
                </c:pt>
                <c:pt idx="16979">
                  <c:v>2.664353458246588</c:v>
                </c:pt>
                <c:pt idx="16980">
                  <c:v>2.6648162849872779</c:v>
                </c:pt>
                <c:pt idx="16981">
                  <c:v>2.6646623496762256</c:v>
                </c:pt>
                <c:pt idx="16982">
                  <c:v>2.6648936170212765</c:v>
                </c:pt>
                <c:pt idx="16983">
                  <c:v>2.6645847790885964</c:v>
                </c:pt>
                <c:pt idx="16984">
                  <c:v>2.665586669752372</c:v>
                </c:pt>
                <c:pt idx="16985">
                  <c:v>2.6652012956964368</c:v>
                </c:pt>
                <c:pt idx="16986">
                  <c:v>2.6645847790885964</c:v>
                </c:pt>
                <c:pt idx="16987">
                  <c:v>2.664969921332716</c:v>
                </c:pt>
                <c:pt idx="16988">
                  <c:v>2.6645847790885964</c:v>
                </c:pt>
                <c:pt idx="16989">
                  <c:v>2.6650474207726118</c:v>
                </c:pt>
                <c:pt idx="16990">
                  <c:v>2.6646623496762256</c:v>
                </c:pt>
                <c:pt idx="16991">
                  <c:v>2.664508670520231</c:v>
                </c:pt>
                <c:pt idx="16992">
                  <c:v>2.664508670520231</c:v>
                </c:pt>
                <c:pt idx="16993">
                  <c:v>2.6646623496762256</c:v>
                </c:pt>
                <c:pt idx="16994">
                  <c:v>2.6650474207726118</c:v>
                </c:pt>
                <c:pt idx="16995">
                  <c:v>2.6648936170212765</c:v>
                </c:pt>
                <c:pt idx="16996">
                  <c:v>2.6648936170212765</c:v>
                </c:pt>
                <c:pt idx="16997">
                  <c:v>2.6648936170212765</c:v>
                </c:pt>
                <c:pt idx="16998">
                  <c:v>2.6647398843930632</c:v>
                </c:pt>
                <c:pt idx="16999">
                  <c:v>2.6648936170212765</c:v>
                </c:pt>
                <c:pt idx="17000">
                  <c:v>2.6646623496762256</c:v>
                </c:pt>
                <c:pt idx="17001">
                  <c:v>2.6652787416146193</c:v>
                </c:pt>
                <c:pt idx="17002">
                  <c:v>2.6650474207726118</c:v>
                </c:pt>
                <c:pt idx="17003">
                  <c:v>2.6648936170212765</c:v>
                </c:pt>
                <c:pt idx="17004">
                  <c:v>2.6648936170212765</c:v>
                </c:pt>
                <c:pt idx="17005">
                  <c:v>2.6652787416146193</c:v>
                </c:pt>
                <c:pt idx="17006">
                  <c:v>2.6652787416146193</c:v>
                </c:pt>
                <c:pt idx="17007">
                  <c:v>2.6654328551596485</c:v>
                </c:pt>
                <c:pt idx="17008">
                  <c:v>2.6650474207726118</c:v>
                </c:pt>
                <c:pt idx="17009">
                  <c:v>2.6648936170212765</c:v>
                </c:pt>
                <c:pt idx="17010">
                  <c:v>2.6644310823311748</c:v>
                </c:pt>
                <c:pt idx="17011">
                  <c:v>2.6642000000000001</c:v>
                </c:pt>
                <c:pt idx="17012">
                  <c:v>2.6642000000000001</c:v>
                </c:pt>
                <c:pt idx="17013">
                  <c:v>2.6642000000000001</c:v>
                </c:pt>
                <c:pt idx="17014">
                  <c:v>2.6644310823311748</c:v>
                </c:pt>
                <c:pt idx="17015">
                  <c:v>2.6640462427745661</c:v>
                </c:pt>
                <c:pt idx="17016">
                  <c:v>2.6646623496762256</c:v>
                </c:pt>
                <c:pt idx="17017">
                  <c:v>2.6648936170212765</c:v>
                </c:pt>
                <c:pt idx="17018">
                  <c:v>2.664508670520231</c:v>
                </c:pt>
                <c:pt idx="17019">
                  <c:v>2.6651248843663273</c:v>
                </c:pt>
                <c:pt idx="17020">
                  <c:v>2.6647398843930632</c:v>
                </c:pt>
                <c:pt idx="17021">
                  <c:v>2.6645864077669903</c:v>
                </c:pt>
                <c:pt idx="17022">
                  <c:v>2.6642015253062166</c:v>
                </c:pt>
                <c:pt idx="17023">
                  <c:v>2.664355062413315</c:v>
                </c:pt>
                <c:pt idx="17024">
                  <c:v>2.664355062413315</c:v>
                </c:pt>
                <c:pt idx="17025">
                  <c:v>2.6648173832639852</c:v>
                </c:pt>
                <c:pt idx="17026">
                  <c:v>2.6644326323087588</c:v>
                </c:pt>
                <c:pt idx="17027">
                  <c:v>2.6648173832639852</c:v>
                </c:pt>
                <c:pt idx="17028">
                  <c:v>2.6644326323087588</c:v>
                </c:pt>
                <c:pt idx="17029">
                  <c:v>2.664508670520231</c:v>
                </c:pt>
                <c:pt idx="17030">
                  <c:v>2.6648936170212765</c:v>
                </c:pt>
                <c:pt idx="17031">
                  <c:v>2.6648936170212765</c:v>
                </c:pt>
                <c:pt idx="17032">
                  <c:v>2.6652787416146193</c:v>
                </c:pt>
                <c:pt idx="17033">
                  <c:v>2.6648936170212765</c:v>
                </c:pt>
                <c:pt idx="17034">
                  <c:v>2.6647398843930632</c:v>
                </c:pt>
                <c:pt idx="17035">
                  <c:v>2.6649710982658958</c:v>
                </c:pt>
                <c:pt idx="17036">
                  <c:v>2.6647398843930632</c:v>
                </c:pt>
                <c:pt idx="17037">
                  <c:v>2.664508670520231</c:v>
                </c:pt>
                <c:pt idx="17038">
                  <c:v>2.6647398843930632</c:v>
                </c:pt>
                <c:pt idx="17039">
                  <c:v>2.6649710982658958</c:v>
                </c:pt>
                <c:pt idx="17040">
                  <c:v>2.6653561517113782</c:v>
                </c:pt>
                <c:pt idx="17041">
                  <c:v>2.6648162849872779</c:v>
                </c:pt>
                <c:pt idx="17042">
                  <c:v>2.6645847790885964</c:v>
                </c:pt>
                <c:pt idx="17043">
                  <c:v>2.6642000000000001</c:v>
                </c:pt>
                <c:pt idx="17044">
                  <c:v>2.6640462427745661</c:v>
                </c:pt>
                <c:pt idx="17045">
                  <c:v>2.6642774566473988</c:v>
                </c:pt>
                <c:pt idx="17046">
                  <c:v>2.6640462427745661</c:v>
                </c:pt>
                <c:pt idx="17047">
                  <c:v>2.6644310823311748</c:v>
                </c:pt>
                <c:pt idx="17048">
                  <c:v>2.6644310823311748</c:v>
                </c:pt>
                <c:pt idx="17049">
                  <c:v>2.6642000000000001</c:v>
                </c:pt>
                <c:pt idx="17050">
                  <c:v>2.6648162849872779</c:v>
                </c:pt>
                <c:pt idx="17051">
                  <c:v>2.6650474207726118</c:v>
                </c:pt>
                <c:pt idx="17052">
                  <c:v>2.664508670520231</c:v>
                </c:pt>
                <c:pt idx="17053">
                  <c:v>2.6641239019879794</c:v>
                </c:pt>
                <c:pt idx="17054">
                  <c:v>2.6642015253062166</c:v>
                </c:pt>
                <c:pt idx="17055">
                  <c:v>2.6634326634326633</c:v>
                </c:pt>
                <c:pt idx="17056">
                  <c:v>2.6635103926096995</c:v>
                </c:pt>
                <c:pt idx="17057">
                  <c:v>2.6632016632016633</c:v>
                </c:pt>
                <c:pt idx="17058">
                  <c:v>2.6635082042985898</c:v>
                </c:pt>
                <c:pt idx="17059">
                  <c:v>2.6647398843930632</c:v>
                </c:pt>
                <c:pt idx="17060">
                  <c:v>2.6652024971098265</c:v>
                </c:pt>
                <c:pt idx="17061">
                  <c:v>2.6645864077669903</c:v>
                </c:pt>
                <c:pt idx="17062">
                  <c:v>2.6647398843930632</c:v>
                </c:pt>
                <c:pt idx="17063">
                  <c:v>2.664508670520231</c:v>
                </c:pt>
                <c:pt idx="17064">
                  <c:v>2.6651248843663273</c:v>
                </c:pt>
                <c:pt idx="17065">
                  <c:v>2.6647398843930632</c:v>
                </c:pt>
                <c:pt idx="17066">
                  <c:v>2.6649710982658958</c:v>
                </c:pt>
                <c:pt idx="17067">
                  <c:v>2.6651248843663273</c:v>
                </c:pt>
                <c:pt idx="17068">
                  <c:v>2.6647398843930632</c:v>
                </c:pt>
                <c:pt idx="17069">
                  <c:v>2.6642015253062166</c:v>
                </c:pt>
                <c:pt idx="17070">
                  <c:v>2.6633550831792974</c:v>
                </c:pt>
                <c:pt idx="17071">
                  <c:v>2.6636615811373097</c:v>
                </c:pt>
                <c:pt idx="17072">
                  <c:v>2.6636615811373097</c:v>
                </c:pt>
                <c:pt idx="17073">
                  <c:v>2.6633550831792974</c:v>
                </c:pt>
                <c:pt idx="17074">
                  <c:v>2.66358595194085</c:v>
                </c:pt>
                <c:pt idx="17075">
                  <c:v>2.6641239019879794</c:v>
                </c:pt>
                <c:pt idx="17076">
                  <c:v>2.6642774566473988</c:v>
                </c:pt>
                <c:pt idx="17077">
                  <c:v>2.6648936170212765</c:v>
                </c:pt>
                <c:pt idx="17078">
                  <c:v>2.6650474207726118</c:v>
                </c:pt>
                <c:pt idx="17079">
                  <c:v>2.6652012956964368</c:v>
                </c:pt>
                <c:pt idx="17080">
                  <c:v>2.665586669752372</c:v>
                </c:pt>
                <c:pt idx="17081">
                  <c:v>2.664969921332716</c:v>
                </c:pt>
                <c:pt idx="17082">
                  <c:v>2.6650474207726118</c:v>
                </c:pt>
                <c:pt idx="17083">
                  <c:v>2.6651248843663273</c:v>
                </c:pt>
                <c:pt idx="17084">
                  <c:v>2.6648936170212765</c:v>
                </c:pt>
                <c:pt idx="17085">
                  <c:v>2.6650474207726118</c:v>
                </c:pt>
                <c:pt idx="17086">
                  <c:v>2.6652012956964368</c:v>
                </c:pt>
                <c:pt idx="17087">
                  <c:v>2.6645847790885964</c:v>
                </c:pt>
                <c:pt idx="17088">
                  <c:v>2.6648162849872779</c:v>
                </c:pt>
                <c:pt idx="17089">
                  <c:v>2.6646623496762256</c:v>
                </c:pt>
                <c:pt idx="17090">
                  <c:v>2.6648162849872779</c:v>
                </c:pt>
                <c:pt idx="17091">
                  <c:v>2.664353458246588</c:v>
                </c:pt>
                <c:pt idx="17092">
                  <c:v>2.6652012956964368</c:v>
                </c:pt>
                <c:pt idx="17093">
                  <c:v>2.6648162849872779</c:v>
                </c:pt>
                <c:pt idx="17094">
                  <c:v>2.6646623496762256</c:v>
                </c:pt>
                <c:pt idx="17095">
                  <c:v>2.6644310823311748</c:v>
                </c:pt>
                <c:pt idx="17096">
                  <c:v>2.6645847790885964</c:v>
                </c:pt>
                <c:pt idx="17097">
                  <c:v>2.6653552418421662</c:v>
                </c:pt>
                <c:pt idx="17098">
                  <c:v>2.6652787416146193</c:v>
                </c:pt>
                <c:pt idx="17099">
                  <c:v>2.6646623496762256</c:v>
                </c:pt>
                <c:pt idx="17100">
                  <c:v>2.6642000000000001</c:v>
                </c:pt>
                <c:pt idx="17101">
                  <c:v>2.6634304207119741</c:v>
                </c:pt>
                <c:pt idx="17102">
                  <c:v>2.6639706031892767</c:v>
                </c:pt>
                <c:pt idx="17103">
                  <c:v>2.6635082042985898</c:v>
                </c:pt>
                <c:pt idx="17104">
                  <c:v>2.6638927415626443</c:v>
                </c:pt>
                <c:pt idx="17105">
                  <c:v>2.6638927415626443</c:v>
                </c:pt>
                <c:pt idx="17106">
                  <c:v>2.6642774566473988</c:v>
                </c:pt>
                <c:pt idx="17107">
                  <c:v>2.6644310823311748</c:v>
                </c:pt>
                <c:pt idx="17108">
                  <c:v>2.6650474207726118</c:v>
                </c:pt>
                <c:pt idx="17109">
                  <c:v>2.6648162849872779</c:v>
                </c:pt>
                <c:pt idx="17110">
                  <c:v>2.6646623496762256</c:v>
                </c:pt>
                <c:pt idx="17111">
                  <c:v>2.6646623496762256</c:v>
                </c:pt>
                <c:pt idx="17112">
                  <c:v>2.6642000000000001</c:v>
                </c:pt>
                <c:pt idx="17113">
                  <c:v>2.6637372802960222</c:v>
                </c:pt>
                <c:pt idx="17114">
                  <c:v>2.6640462427745661</c:v>
                </c:pt>
                <c:pt idx="17115">
                  <c:v>2.6638927415626443</c:v>
                </c:pt>
                <c:pt idx="17116">
                  <c:v>2.6634304207119741</c:v>
                </c:pt>
                <c:pt idx="17117">
                  <c:v>2.663277097296048</c:v>
                </c:pt>
                <c:pt idx="17118">
                  <c:v>2.6638927415626443</c:v>
                </c:pt>
                <c:pt idx="17119">
                  <c:v>2.6636615811373097</c:v>
                </c:pt>
                <c:pt idx="17120">
                  <c:v>2.6642774566473988</c:v>
                </c:pt>
                <c:pt idx="17121">
                  <c:v>2.6638927415626443</c:v>
                </c:pt>
                <c:pt idx="17122">
                  <c:v>2.6634304207119741</c:v>
                </c:pt>
                <c:pt idx="17123">
                  <c:v>2.6634304207119741</c:v>
                </c:pt>
                <c:pt idx="17124">
                  <c:v>2.6633526011560691</c:v>
                </c:pt>
                <c:pt idx="17125">
                  <c:v>2.6633526011560691</c:v>
                </c:pt>
                <c:pt idx="17126">
                  <c:v>2.6633526011560691</c:v>
                </c:pt>
                <c:pt idx="17127">
                  <c:v>2.663968547641073</c:v>
                </c:pt>
                <c:pt idx="17128">
                  <c:v>2.6634304207119741</c:v>
                </c:pt>
                <c:pt idx="17129">
                  <c:v>2.663199260286639</c:v>
                </c:pt>
                <c:pt idx="17130">
                  <c:v>2.6637372802960222</c:v>
                </c:pt>
                <c:pt idx="17131">
                  <c:v>2.6637372802960222</c:v>
                </c:pt>
                <c:pt idx="17132">
                  <c:v>2.6635839999999997</c:v>
                </c:pt>
                <c:pt idx="17133">
                  <c:v>2.6638150289017339</c:v>
                </c:pt>
                <c:pt idx="17134">
                  <c:v>2.6644310823311748</c:v>
                </c:pt>
                <c:pt idx="17135">
                  <c:v>2.6640462427745661</c:v>
                </c:pt>
                <c:pt idx="17136">
                  <c:v>2.6640462427745661</c:v>
                </c:pt>
                <c:pt idx="17137">
                  <c:v>2.6648936170212765</c:v>
                </c:pt>
                <c:pt idx="17138">
                  <c:v>2.6648936170212765</c:v>
                </c:pt>
                <c:pt idx="17139">
                  <c:v>2.6650474207726118</c:v>
                </c:pt>
                <c:pt idx="17140">
                  <c:v>2.6650474207726118</c:v>
                </c:pt>
                <c:pt idx="17141">
                  <c:v>2.6646623496762256</c:v>
                </c:pt>
                <c:pt idx="17142">
                  <c:v>2.6642774566473988</c:v>
                </c:pt>
                <c:pt idx="17143">
                  <c:v>2.6638927415626443</c:v>
                </c:pt>
                <c:pt idx="17144">
                  <c:v>2.6636615811373097</c:v>
                </c:pt>
                <c:pt idx="17145">
                  <c:v>2.6637393113011325</c:v>
                </c:pt>
                <c:pt idx="17146">
                  <c:v>2.66358595194085</c:v>
                </c:pt>
                <c:pt idx="17147">
                  <c:v>2.6633550831792974</c:v>
                </c:pt>
                <c:pt idx="17148">
                  <c:v>2.66358595194085</c:v>
                </c:pt>
                <c:pt idx="17149">
                  <c:v>2.6633550831792974</c:v>
                </c:pt>
                <c:pt idx="17150">
                  <c:v>2.6633550831792974</c:v>
                </c:pt>
                <c:pt idx="17151">
                  <c:v>2.6635082042985898</c:v>
                </c:pt>
                <c:pt idx="17152">
                  <c:v>2.663277097296048</c:v>
                </c:pt>
                <c:pt idx="17153">
                  <c:v>2.6631238447319774</c:v>
                </c:pt>
                <c:pt idx="17154">
                  <c:v>2.6635082042985898</c:v>
                </c:pt>
                <c:pt idx="17155">
                  <c:v>2.6635082042985898</c:v>
                </c:pt>
                <c:pt idx="17156">
                  <c:v>2.6633550831792974</c:v>
                </c:pt>
                <c:pt idx="17157">
                  <c:v>2.66358595194085</c:v>
                </c:pt>
                <c:pt idx="17158">
                  <c:v>2.6640480591497222</c:v>
                </c:pt>
                <c:pt idx="17159">
                  <c:v>2.6634326634326633</c:v>
                </c:pt>
                <c:pt idx="17160">
                  <c:v>2.6627398475398478</c:v>
                </c:pt>
                <c:pt idx="17161">
                  <c:v>2.6633550831792974</c:v>
                </c:pt>
                <c:pt idx="17162">
                  <c:v>2.6633550831792974</c:v>
                </c:pt>
                <c:pt idx="17163">
                  <c:v>2.6637393113011325</c:v>
                </c:pt>
                <c:pt idx="17164">
                  <c:v>2.6648173832639852</c:v>
                </c:pt>
                <c:pt idx="17165">
                  <c:v>2.6645864077669903</c:v>
                </c:pt>
                <c:pt idx="17166">
                  <c:v>2.6649710982658958</c:v>
                </c:pt>
                <c:pt idx="17167">
                  <c:v>2.6647398843930632</c:v>
                </c:pt>
                <c:pt idx="17168">
                  <c:v>2.6648936170212765</c:v>
                </c:pt>
                <c:pt idx="17169">
                  <c:v>2.6646623496762256</c:v>
                </c:pt>
                <c:pt idx="17170">
                  <c:v>2.6650474207726118</c:v>
                </c:pt>
                <c:pt idx="17171">
                  <c:v>2.6646623496762256</c:v>
                </c:pt>
                <c:pt idx="17172">
                  <c:v>2.6651248843663273</c:v>
                </c:pt>
                <c:pt idx="17173">
                  <c:v>2.6640462427745661</c:v>
                </c:pt>
                <c:pt idx="17174">
                  <c:v>2.6638150289017339</c:v>
                </c:pt>
                <c:pt idx="17175">
                  <c:v>2.6636615811373097</c:v>
                </c:pt>
                <c:pt idx="17176">
                  <c:v>2.6635082042985898</c:v>
                </c:pt>
                <c:pt idx="17177">
                  <c:v>2.663277097296048</c:v>
                </c:pt>
                <c:pt idx="17178">
                  <c:v>2.6637393113011325</c:v>
                </c:pt>
                <c:pt idx="17179">
                  <c:v>2.6635082042985898</c:v>
                </c:pt>
                <c:pt idx="17180">
                  <c:v>2.6641239019879794</c:v>
                </c:pt>
                <c:pt idx="17181">
                  <c:v>2.664508670520231</c:v>
                </c:pt>
                <c:pt idx="17182">
                  <c:v>2.6647398843930632</c:v>
                </c:pt>
                <c:pt idx="17183">
                  <c:v>2.6649710982658958</c:v>
                </c:pt>
                <c:pt idx="17184">
                  <c:v>2.6649710982658958</c:v>
                </c:pt>
                <c:pt idx="17185">
                  <c:v>2.6651248843663273</c:v>
                </c:pt>
                <c:pt idx="17186">
                  <c:v>2.664508670520231</c:v>
                </c:pt>
                <c:pt idx="17187">
                  <c:v>2.664355062413315</c:v>
                </c:pt>
                <c:pt idx="17188">
                  <c:v>2.664355062413315</c:v>
                </c:pt>
                <c:pt idx="17189">
                  <c:v>2.6637393113011325</c:v>
                </c:pt>
                <c:pt idx="17190">
                  <c:v>2.6633550831792974</c:v>
                </c:pt>
                <c:pt idx="17191">
                  <c:v>2.6635082042985898</c:v>
                </c:pt>
                <c:pt idx="17192">
                  <c:v>2.6635082042985898</c:v>
                </c:pt>
                <c:pt idx="17193">
                  <c:v>2.6637393113011325</c:v>
                </c:pt>
                <c:pt idx="17194">
                  <c:v>2.6636615811373097</c:v>
                </c:pt>
                <c:pt idx="17195">
                  <c:v>2.6642774566473988</c:v>
                </c:pt>
                <c:pt idx="17196">
                  <c:v>2.6638927415626443</c:v>
                </c:pt>
                <c:pt idx="17197">
                  <c:v>2.6642774566473988</c:v>
                </c:pt>
                <c:pt idx="17198">
                  <c:v>2.6642774566473988</c:v>
                </c:pt>
                <c:pt idx="17199">
                  <c:v>2.6644310823311748</c:v>
                </c:pt>
                <c:pt idx="17200">
                  <c:v>2.6645847790885964</c:v>
                </c:pt>
                <c:pt idx="17201">
                  <c:v>2.6648162849872779</c:v>
                </c:pt>
                <c:pt idx="17202">
                  <c:v>2.6650474207726118</c:v>
                </c:pt>
                <c:pt idx="17203">
                  <c:v>2.6648936170212765</c:v>
                </c:pt>
                <c:pt idx="17204">
                  <c:v>2.6642774566473988</c:v>
                </c:pt>
                <c:pt idx="17205">
                  <c:v>2.6642774566473988</c:v>
                </c:pt>
                <c:pt idx="17206">
                  <c:v>2.6647398843930632</c:v>
                </c:pt>
                <c:pt idx="17207">
                  <c:v>2.6649710982658958</c:v>
                </c:pt>
                <c:pt idx="17208">
                  <c:v>2.6647398843930632</c:v>
                </c:pt>
                <c:pt idx="17209">
                  <c:v>2.6642774566473988</c:v>
                </c:pt>
                <c:pt idx="17210">
                  <c:v>2.6642774566473988</c:v>
                </c:pt>
                <c:pt idx="17211">
                  <c:v>2.664508670520231</c:v>
                </c:pt>
                <c:pt idx="17212">
                  <c:v>2.6638150289017339</c:v>
                </c:pt>
                <c:pt idx="17213">
                  <c:v>2.6644310823311748</c:v>
                </c:pt>
                <c:pt idx="17214">
                  <c:v>2.6644310823311748</c:v>
                </c:pt>
                <c:pt idx="17215">
                  <c:v>2.663968547641073</c:v>
                </c:pt>
                <c:pt idx="17216">
                  <c:v>2.663968547641073</c:v>
                </c:pt>
                <c:pt idx="17217">
                  <c:v>2.6637372802960222</c:v>
                </c:pt>
                <c:pt idx="17218">
                  <c:v>2.6633526011560691</c:v>
                </c:pt>
                <c:pt idx="17219">
                  <c:v>2.6636615811373097</c:v>
                </c:pt>
                <c:pt idx="17220">
                  <c:v>2.6641239019879794</c:v>
                </c:pt>
                <c:pt idx="17221">
                  <c:v>2.6636615811373097</c:v>
                </c:pt>
                <c:pt idx="17222">
                  <c:v>2.6641239019879794</c:v>
                </c:pt>
                <c:pt idx="17223">
                  <c:v>2.6641239019879794</c:v>
                </c:pt>
                <c:pt idx="17224">
                  <c:v>2.6641239019879794</c:v>
                </c:pt>
                <c:pt idx="17225">
                  <c:v>2.6638927415626443</c:v>
                </c:pt>
                <c:pt idx="17226">
                  <c:v>2.6639706031892767</c:v>
                </c:pt>
                <c:pt idx="17227">
                  <c:v>2.6642015253062166</c:v>
                </c:pt>
                <c:pt idx="17228">
                  <c:v>2.664355062413315</c:v>
                </c:pt>
                <c:pt idx="17229">
                  <c:v>2.6638927415626443</c:v>
                </c:pt>
                <c:pt idx="17230">
                  <c:v>2.6637393113011325</c:v>
                </c:pt>
                <c:pt idx="17231">
                  <c:v>2.6637393113011325</c:v>
                </c:pt>
                <c:pt idx="17232">
                  <c:v>2.6637393113011325</c:v>
                </c:pt>
                <c:pt idx="17233">
                  <c:v>2.6635082042985898</c:v>
                </c:pt>
                <c:pt idx="17234">
                  <c:v>2.6631238447319774</c:v>
                </c:pt>
                <c:pt idx="17235">
                  <c:v>2.6631238447319774</c:v>
                </c:pt>
                <c:pt idx="17236">
                  <c:v>2.6635082042985898</c:v>
                </c:pt>
                <c:pt idx="17237">
                  <c:v>2.6628927911275411</c:v>
                </c:pt>
                <c:pt idx="17238">
                  <c:v>2.6626617375231052</c:v>
                </c:pt>
                <c:pt idx="17239">
                  <c:v>2.66358595194085</c:v>
                </c:pt>
                <c:pt idx="17240">
                  <c:v>2.6631238447319774</c:v>
                </c:pt>
                <c:pt idx="17241">
                  <c:v>2.6634304207119741</c:v>
                </c:pt>
                <c:pt idx="17242">
                  <c:v>2.6636615811373097</c:v>
                </c:pt>
                <c:pt idx="17243">
                  <c:v>2.6640462427745661</c:v>
                </c:pt>
                <c:pt idx="17244">
                  <c:v>2.6648936170212765</c:v>
                </c:pt>
                <c:pt idx="17245">
                  <c:v>2.6640462427745661</c:v>
                </c:pt>
                <c:pt idx="17246">
                  <c:v>2.6644310823311748</c:v>
                </c:pt>
                <c:pt idx="17247">
                  <c:v>2.6652787416146193</c:v>
                </c:pt>
                <c:pt idx="17248">
                  <c:v>2.6650474207726118</c:v>
                </c:pt>
                <c:pt idx="17249">
                  <c:v>2.6650474207726118</c:v>
                </c:pt>
                <c:pt idx="17250">
                  <c:v>2.6652012956964368</c:v>
                </c:pt>
                <c:pt idx="17251">
                  <c:v>2.6645847790885964</c:v>
                </c:pt>
                <c:pt idx="17252">
                  <c:v>2.6646623496762256</c:v>
                </c:pt>
                <c:pt idx="17253">
                  <c:v>2.6640462427745661</c:v>
                </c:pt>
                <c:pt idx="17254">
                  <c:v>2.6642774566473988</c:v>
                </c:pt>
                <c:pt idx="17255">
                  <c:v>2.6642774566473988</c:v>
                </c:pt>
                <c:pt idx="17256">
                  <c:v>2.664508670520231</c:v>
                </c:pt>
                <c:pt idx="17257">
                  <c:v>2.664508670520231</c:v>
                </c:pt>
                <c:pt idx="17258">
                  <c:v>2.6646623496762256</c:v>
                </c:pt>
                <c:pt idx="17259">
                  <c:v>2.6652787416146193</c:v>
                </c:pt>
                <c:pt idx="17260">
                  <c:v>2.6655100624566277</c:v>
                </c:pt>
                <c:pt idx="17261">
                  <c:v>2.6655100624566277</c:v>
                </c:pt>
                <c:pt idx="17262">
                  <c:v>2.6648936170212765</c:v>
                </c:pt>
                <c:pt idx="17263">
                  <c:v>2.6647398843930632</c:v>
                </c:pt>
                <c:pt idx="17264">
                  <c:v>2.664508670520231</c:v>
                </c:pt>
                <c:pt idx="17265">
                  <c:v>2.6647398843930632</c:v>
                </c:pt>
                <c:pt idx="17266">
                  <c:v>2.6641239019879794</c:v>
                </c:pt>
                <c:pt idx="17267">
                  <c:v>2.6641239019879794</c:v>
                </c:pt>
                <c:pt idx="17268">
                  <c:v>2.6640462427745661</c:v>
                </c:pt>
                <c:pt idx="17269">
                  <c:v>2.6642000000000001</c:v>
                </c:pt>
                <c:pt idx="17270">
                  <c:v>2.663277097296048</c:v>
                </c:pt>
                <c:pt idx="17271">
                  <c:v>2.6637393113011325</c:v>
                </c:pt>
                <c:pt idx="17272">
                  <c:v>2.6636615811373097</c:v>
                </c:pt>
                <c:pt idx="17273">
                  <c:v>2.6638150289017339</c:v>
                </c:pt>
                <c:pt idx="17274">
                  <c:v>2.6638927415626443</c:v>
                </c:pt>
                <c:pt idx="17275">
                  <c:v>2.6637393113011325</c:v>
                </c:pt>
                <c:pt idx="17276">
                  <c:v>2.6633550831792974</c:v>
                </c:pt>
                <c:pt idx="17277">
                  <c:v>2.66358595194085</c:v>
                </c:pt>
                <c:pt idx="17278">
                  <c:v>2.6640480591497222</c:v>
                </c:pt>
                <c:pt idx="17279">
                  <c:v>2.6642015253062166</c:v>
                </c:pt>
                <c:pt idx="17280">
                  <c:v>2.6639706031892767</c:v>
                </c:pt>
                <c:pt idx="17281">
                  <c:v>2.664355062413315</c:v>
                </c:pt>
                <c:pt idx="17282">
                  <c:v>2.6647398843930632</c:v>
                </c:pt>
                <c:pt idx="17283">
                  <c:v>2.664508670520231</c:v>
                </c:pt>
                <c:pt idx="17284">
                  <c:v>2.6651248843663273</c:v>
                </c:pt>
                <c:pt idx="17285">
                  <c:v>2.6655100624566277</c:v>
                </c:pt>
                <c:pt idx="17286">
                  <c:v>2.6652787416146193</c:v>
                </c:pt>
                <c:pt idx="17287">
                  <c:v>2.6652787416146193</c:v>
                </c:pt>
                <c:pt idx="17288">
                  <c:v>2.6648162849872779</c:v>
                </c:pt>
                <c:pt idx="17289">
                  <c:v>2.6652012956964368</c:v>
                </c:pt>
                <c:pt idx="17290">
                  <c:v>2.6654328551596485</c:v>
                </c:pt>
                <c:pt idx="17291">
                  <c:v>2.6655100624566277</c:v>
                </c:pt>
                <c:pt idx="17292">
                  <c:v>2.6647398843930632</c:v>
                </c:pt>
                <c:pt idx="17293">
                  <c:v>2.6641239019879794</c:v>
                </c:pt>
                <c:pt idx="17294">
                  <c:v>2.6642774566473988</c:v>
                </c:pt>
                <c:pt idx="17295">
                  <c:v>2.6640462427745661</c:v>
                </c:pt>
                <c:pt idx="17296">
                  <c:v>2.6642774566473988</c:v>
                </c:pt>
                <c:pt idx="17297">
                  <c:v>2.6642774566473988</c:v>
                </c:pt>
                <c:pt idx="17298">
                  <c:v>2.6635839999999997</c:v>
                </c:pt>
                <c:pt idx="17299">
                  <c:v>2.6635839999999997</c:v>
                </c:pt>
                <c:pt idx="17300">
                  <c:v>2.6629682847896441</c:v>
                </c:pt>
                <c:pt idx="17301">
                  <c:v>2.6638150289017339</c:v>
                </c:pt>
                <c:pt idx="17302">
                  <c:v>2.6635839999999997</c:v>
                </c:pt>
                <c:pt idx="17303">
                  <c:v>2.6634304207119741</c:v>
                </c:pt>
                <c:pt idx="17304">
                  <c:v>2.6635082042985898</c:v>
                </c:pt>
                <c:pt idx="17305">
                  <c:v>2.6640462427745661</c:v>
                </c:pt>
                <c:pt idx="17306">
                  <c:v>2.664353458246588</c:v>
                </c:pt>
                <c:pt idx="17307">
                  <c:v>2.6651238139319604</c:v>
                </c:pt>
                <c:pt idx="17308">
                  <c:v>2.6651238139319604</c:v>
                </c:pt>
                <c:pt idx="17309">
                  <c:v>2.6647385469689957</c:v>
                </c:pt>
                <c:pt idx="17310">
                  <c:v>2.664969921332716</c:v>
                </c:pt>
                <c:pt idx="17311">
                  <c:v>2.6645847790885964</c:v>
                </c:pt>
                <c:pt idx="17312">
                  <c:v>2.6648162849872779</c:v>
                </c:pt>
                <c:pt idx="17313">
                  <c:v>2.6642000000000001</c:v>
                </c:pt>
                <c:pt idx="17314">
                  <c:v>2.6635839999999997</c:v>
                </c:pt>
                <c:pt idx="17315">
                  <c:v>2.6638150289017339</c:v>
                </c:pt>
                <c:pt idx="17316">
                  <c:v>2.663199260286639</c:v>
                </c:pt>
                <c:pt idx="17317">
                  <c:v>2.6635839999999997</c:v>
                </c:pt>
                <c:pt idx="17318">
                  <c:v>2.663968547641073</c:v>
                </c:pt>
                <c:pt idx="17319">
                  <c:v>2.663968547641073</c:v>
                </c:pt>
                <c:pt idx="17320">
                  <c:v>2.6646623496762256</c:v>
                </c:pt>
                <c:pt idx="17321">
                  <c:v>2.6642000000000001</c:v>
                </c:pt>
                <c:pt idx="17322">
                  <c:v>2.6647385469689957</c:v>
                </c:pt>
                <c:pt idx="17323">
                  <c:v>2.664969921332716</c:v>
                </c:pt>
                <c:pt idx="17324">
                  <c:v>2.6645847790885964</c:v>
                </c:pt>
                <c:pt idx="17325">
                  <c:v>2.6645847790885964</c:v>
                </c:pt>
                <c:pt idx="17326">
                  <c:v>2.6650474207726118</c:v>
                </c:pt>
                <c:pt idx="17327">
                  <c:v>2.6646623496762256</c:v>
                </c:pt>
                <c:pt idx="17328">
                  <c:v>2.6644310823311748</c:v>
                </c:pt>
                <c:pt idx="17329">
                  <c:v>2.6638927415626443</c:v>
                </c:pt>
                <c:pt idx="17330">
                  <c:v>2.6637393113011325</c:v>
                </c:pt>
                <c:pt idx="17331">
                  <c:v>2.6638170055452863</c:v>
                </c:pt>
                <c:pt idx="17332">
                  <c:v>2.66358595194085</c:v>
                </c:pt>
                <c:pt idx="17333">
                  <c:v>2.6638927415626443</c:v>
                </c:pt>
                <c:pt idx="17334">
                  <c:v>2.6640462427745661</c:v>
                </c:pt>
                <c:pt idx="17335">
                  <c:v>2.6647398843930632</c:v>
                </c:pt>
                <c:pt idx="17336">
                  <c:v>2.6647398843930632</c:v>
                </c:pt>
                <c:pt idx="17337">
                  <c:v>2.6644310823311748</c:v>
                </c:pt>
                <c:pt idx="17338">
                  <c:v>2.6641239019879794</c:v>
                </c:pt>
                <c:pt idx="17339">
                  <c:v>2.6645864077669903</c:v>
                </c:pt>
                <c:pt idx="17340">
                  <c:v>2.6638170055452863</c:v>
                </c:pt>
                <c:pt idx="17341">
                  <c:v>2.66358595194085</c:v>
                </c:pt>
                <c:pt idx="17342">
                  <c:v>2.6637393113011325</c:v>
                </c:pt>
                <c:pt idx="17343">
                  <c:v>2.6633550831792974</c:v>
                </c:pt>
                <c:pt idx="17344">
                  <c:v>2.6637393113011325</c:v>
                </c:pt>
                <c:pt idx="17345">
                  <c:v>2.664355062413315</c:v>
                </c:pt>
                <c:pt idx="17346">
                  <c:v>2.6647398843930632</c:v>
                </c:pt>
                <c:pt idx="17347">
                  <c:v>2.6647398843930632</c:v>
                </c:pt>
                <c:pt idx="17348">
                  <c:v>2.6637393113011325</c:v>
                </c:pt>
                <c:pt idx="17349">
                  <c:v>2.6648173832639852</c:v>
                </c:pt>
                <c:pt idx="17350">
                  <c:v>2.6646637393113011</c:v>
                </c:pt>
                <c:pt idx="17351">
                  <c:v>2.6645099815157112</c:v>
                </c:pt>
                <c:pt idx="17352">
                  <c:v>2.6641256641256641</c:v>
                </c:pt>
                <c:pt idx="17353">
                  <c:v>2.6641256641256641</c:v>
                </c:pt>
                <c:pt idx="17354">
                  <c:v>2.663972286374134</c:v>
                </c:pt>
                <c:pt idx="17355">
                  <c:v>2.6635103926096995</c:v>
                </c:pt>
                <c:pt idx="17356">
                  <c:v>2.6635103926096995</c:v>
                </c:pt>
                <c:pt idx="17357">
                  <c:v>2.6637413394919167</c:v>
                </c:pt>
                <c:pt idx="17358">
                  <c:v>2.6631262987762643</c:v>
                </c:pt>
                <c:pt idx="17359">
                  <c:v>2.663972286374134</c:v>
                </c:pt>
                <c:pt idx="17360">
                  <c:v>2.6635880858924037</c:v>
                </c:pt>
                <c:pt idx="17361">
                  <c:v>2.6632040627885503</c:v>
                </c:pt>
                <c:pt idx="17362">
                  <c:v>2.6637413394919167</c:v>
                </c:pt>
                <c:pt idx="17363">
                  <c:v>2.6641256641256641</c:v>
                </c:pt>
                <c:pt idx="17364">
                  <c:v>2.6642791127541585</c:v>
                </c:pt>
                <c:pt idx="17365">
                  <c:v>2.6648948463138429</c:v>
                </c:pt>
                <c:pt idx="17366">
                  <c:v>2.6648948463138429</c:v>
                </c:pt>
                <c:pt idx="17367">
                  <c:v>2.6648948463138429</c:v>
                </c:pt>
                <c:pt idx="17368">
                  <c:v>2.6651257684307832</c:v>
                </c:pt>
                <c:pt idx="17369">
                  <c:v>2.6648948463138429</c:v>
                </c:pt>
                <c:pt idx="17370">
                  <c:v>2.6646637393113011</c:v>
                </c:pt>
                <c:pt idx="17371">
                  <c:v>2.6637393113011325</c:v>
                </c:pt>
                <c:pt idx="17372">
                  <c:v>2.6641239019879794</c:v>
                </c:pt>
                <c:pt idx="17373">
                  <c:v>2.6641239019879794</c:v>
                </c:pt>
                <c:pt idx="17374">
                  <c:v>2.6633550831792974</c:v>
                </c:pt>
                <c:pt idx="17375">
                  <c:v>2.6633550831792974</c:v>
                </c:pt>
                <c:pt idx="17376">
                  <c:v>2.6637393113011325</c:v>
                </c:pt>
                <c:pt idx="17377">
                  <c:v>2.6638927415626443</c:v>
                </c:pt>
                <c:pt idx="17378">
                  <c:v>2.6636615811373097</c:v>
                </c:pt>
                <c:pt idx="17379">
                  <c:v>2.6634304207119741</c:v>
                </c:pt>
                <c:pt idx="17380">
                  <c:v>2.6639706031892767</c:v>
                </c:pt>
                <c:pt idx="17381">
                  <c:v>2.664355062413315</c:v>
                </c:pt>
                <c:pt idx="17382">
                  <c:v>2.6641239019879794</c:v>
                </c:pt>
                <c:pt idx="17383">
                  <c:v>2.6638927415626443</c:v>
                </c:pt>
                <c:pt idx="17384">
                  <c:v>2.6648936170212765</c:v>
                </c:pt>
                <c:pt idx="17385">
                  <c:v>2.6647398843930632</c:v>
                </c:pt>
                <c:pt idx="17386">
                  <c:v>2.664355062413315</c:v>
                </c:pt>
                <c:pt idx="17387">
                  <c:v>2.664355062413315</c:v>
                </c:pt>
                <c:pt idx="17388">
                  <c:v>2.6652024971098265</c:v>
                </c:pt>
                <c:pt idx="17389">
                  <c:v>2.6647398843930632</c:v>
                </c:pt>
                <c:pt idx="17390">
                  <c:v>2.6647398843930632</c:v>
                </c:pt>
                <c:pt idx="17391">
                  <c:v>2.6647398843930632</c:v>
                </c:pt>
                <c:pt idx="17392">
                  <c:v>2.6653561517113782</c:v>
                </c:pt>
                <c:pt idx="17393">
                  <c:v>2.6655100624566277</c:v>
                </c:pt>
                <c:pt idx="17394">
                  <c:v>2.665586669752372</c:v>
                </c:pt>
                <c:pt idx="17395">
                  <c:v>2.6652012956964368</c:v>
                </c:pt>
                <c:pt idx="17396">
                  <c:v>2.6655100624566277</c:v>
                </c:pt>
                <c:pt idx="17397">
                  <c:v>2.6649710982658958</c:v>
                </c:pt>
                <c:pt idx="17398">
                  <c:v>2.6649710982658958</c:v>
                </c:pt>
                <c:pt idx="17399">
                  <c:v>2.6647398843930632</c:v>
                </c:pt>
                <c:pt idx="17400">
                  <c:v>2.6654335260115603</c:v>
                </c:pt>
                <c:pt idx="17401">
                  <c:v>2.6650485436893208</c:v>
                </c:pt>
                <c:pt idx="17402">
                  <c:v>2.6650485436893208</c:v>
                </c:pt>
                <c:pt idx="17403">
                  <c:v>2.6645864077669903</c:v>
                </c:pt>
                <c:pt idx="17404">
                  <c:v>2.6648173832639852</c:v>
                </c:pt>
                <c:pt idx="17405">
                  <c:v>2.6654335260115603</c:v>
                </c:pt>
                <c:pt idx="17406">
                  <c:v>2.6649710982658958</c:v>
                </c:pt>
                <c:pt idx="17407">
                  <c:v>2.6648173832639852</c:v>
                </c:pt>
                <c:pt idx="17408">
                  <c:v>2.6649710982658958</c:v>
                </c:pt>
                <c:pt idx="17409">
                  <c:v>2.664508670520231</c:v>
                </c:pt>
                <c:pt idx="17410">
                  <c:v>2.6653561517113782</c:v>
                </c:pt>
                <c:pt idx="17411">
                  <c:v>2.6649710982658958</c:v>
                </c:pt>
                <c:pt idx="17412">
                  <c:v>2.664508670520231</c:v>
                </c:pt>
                <c:pt idx="17413">
                  <c:v>2.6647398843930632</c:v>
                </c:pt>
                <c:pt idx="17414">
                  <c:v>2.6652024971098265</c:v>
                </c:pt>
                <c:pt idx="17415">
                  <c:v>2.6647398843930632</c:v>
                </c:pt>
                <c:pt idx="17416">
                  <c:v>2.6655874190564295</c:v>
                </c:pt>
                <c:pt idx="17417">
                  <c:v>2.6649710982658958</c:v>
                </c:pt>
                <c:pt idx="17418">
                  <c:v>2.6650485436893208</c:v>
                </c:pt>
                <c:pt idx="17419">
                  <c:v>2.6645864077669903</c:v>
                </c:pt>
                <c:pt idx="17420">
                  <c:v>2.6647398843930632</c:v>
                </c:pt>
                <c:pt idx="17421">
                  <c:v>2.6649710982658958</c:v>
                </c:pt>
                <c:pt idx="17422">
                  <c:v>2.6652024971098265</c:v>
                </c:pt>
                <c:pt idx="17423">
                  <c:v>2.6648173832639852</c:v>
                </c:pt>
                <c:pt idx="17424">
                  <c:v>2.6644326323087588</c:v>
                </c:pt>
                <c:pt idx="17425">
                  <c:v>2.6644326323087588</c:v>
                </c:pt>
                <c:pt idx="17426">
                  <c:v>2.6642015253062166</c:v>
                </c:pt>
                <c:pt idx="17427">
                  <c:v>2.66358595194085</c:v>
                </c:pt>
                <c:pt idx="17428">
                  <c:v>2.6638170055452863</c:v>
                </c:pt>
                <c:pt idx="17429">
                  <c:v>2.6640480591497222</c:v>
                </c:pt>
                <c:pt idx="17430">
                  <c:v>2.6638170055452863</c:v>
                </c:pt>
                <c:pt idx="17431">
                  <c:v>2.6645864077669903</c:v>
                </c:pt>
                <c:pt idx="17432">
                  <c:v>2.6639706031892767</c:v>
                </c:pt>
                <c:pt idx="17433">
                  <c:v>2.6641239019879794</c:v>
                </c:pt>
                <c:pt idx="17434">
                  <c:v>2.664508670520231</c:v>
                </c:pt>
                <c:pt idx="17435">
                  <c:v>2.6642774566473988</c:v>
                </c:pt>
                <c:pt idx="17436">
                  <c:v>2.6648936170212765</c:v>
                </c:pt>
                <c:pt idx="17437">
                  <c:v>2.6647398843930632</c:v>
                </c:pt>
                <c:pt idx="17438">
                  <c:v>2.6645864077669903</c:v>
                </c:pt>
                <c:pt idx="17439">
                  <c:v>2.6651248843663273</c:v>
                </c:pt>
                <c:pt idx="17440">
                  <c:v>2.6651248843663273</c:v>
                </c:pt>
                <c:pt idx="17441">
                  <c:v>2.664508670520231</c:v>
                </c:pt>
                <c:pt idx="17442">
                  <c:v>2.6645864077669903</c:v>
                </c:pt>
                <c:pt idx="17443">
                  <c:v>2.6645864077669903</c:v>
                </c:pt>
                <c:pt idx="17444">
                  <c:v>2.6645864077669903</c:v>
                </c:pt>
                <c:pt idx="17445">
                  <c:v>2.6642015253062166</c:v>
                </c:pt>
                <c:pt idx="17446">
                  <c:v>2.66358595194085</c:v>
                </c:pt>
                <c:pt idx="17447">
                  <c:v>2.6633550831792974</c:v>
                </c:pt>
                <c:pt idx="17448">
                  <c:v>2.6633550831792974</c:v>
                </c:pt>
                <c:pt idx="17449">
                  <c:v>2.6636636636636637</c:v>
                </c:pt>
                <c:pt idx="17450">
                  <c:v>2.6629706629706629</c:v>
                </c:pt>
                <c:pt idx="17451">
                  <c:v>2.663277097296048</c:v>
                </c:pt>
                <c:pt idx="17452">
                  <c:v>2.6640462427745661</c:v>
                </c:pt>
                <c:pt idx="17453">
                  <c:v>2.6646623496762256</c:v>
                </c:pt>
                <c:pt idx="17454">
                  <c:v>2.6644310823311748</c:v>
                </c:pt>
                <c:pt idx="17455">
                  <c:v>2.6648936170212765</c:v>
                </c:pt>
                <c:pt idx="17456">
                  <c:v>2.6646623496762256</c:v>
                </c:pt>
                <c:pt idx="17457">
                  <c:v>2.6646623496762256</c:v>
                </c:pt>
                <c:pt idx="17458">
                  <c:v>2.6651248843663273</c:v>
                </c:pt>
                <c:pt idx="17459">
                  <c:v>2.6648936170212765</c:v>
                </c:pt>
                <c:pt idx="17460">
                  <c:v>2.6646623496762256</c:v>
                </c:pt>
                <c:pt idx="17461">
                  <c:v>2.6647398843930632</c:v>
                </c:pt>
                <c:pt idx="17462">
                  <c:v>2.664355062413315</c:v>
                </c:pt>
                <c:pt idx="17463">
                  <c:v>2.6641239019879794</c:v>
                </c:pt>
                <c:pt idx="17464">
                  <c:v>2.6637393113011325</c:v>
                </c:pt>
                <c:pt idx="17465">
                  <c:v>2.66358595194085</c:v>
                </c:pt>
                <c:pt idx="17466">
                  <c:v>2.6636636636636637</c:v>
                </c:pt>
                <c:pt idx="17467">
                  <c:v>2.6634326634326633</c:v>
                </c:pt>
                <c:pt idx="17468">
                  <c:v>2.6632016632016633</c:v>
                </c:pt>
                <c:pt idx="17469">
                  <c:v>2.6637393113011325</c:v>
                </c:pt>
                <c:pt idx="17470">
                  <c:v>2.6638150289017339</c:v>
                </c:pt>
                <c:pt idx="17471">
                  <c:v>2.6644310823311748</c:v>
                </c:pt>
                <c:pt idx="17472">
                  <c:v>2.6646623496762256</c:v>
                </c:pt>
                <c:pt idx="17473">
                  <c:v>2.6646623496762256</c:v>
                </c:pt>
                <c:pt idx="17474">
                  <c:v>2.6648936170212765</c:v>
                </c:pt>
                <c:pt idx="17475">
                  <c:v>2.6652787416146193</c:v>
                </c:pt>
                <c:pt idx="17476">
                  <c:v>2.6650474207726118</c:v>
                </c:pt>
                <c:pt idx="17477">
                  <c:v>2.6648162849872779</c:v>
                </c:pt>
                <c:pt idx="17478">
                  <c:v>2.6646623496762256</c:v>
                </c:pt>
                <c:pt idx="17479">
                  <c:v>2.6652787416146193</c:v>
                </c:pt>
                <c:pt idx="17480">
                  <c:v>2.6644310823311748</c:v>
                </c:pt>
                <c:pt idx="17481">
                  <c:v>2.6644310823311748</c:v>
                </c:pt>
                <c:pt idx="17482">
                  <c:v>2.6642000000000001</c:v>
                </c:pt>
                <c:pt idx="17483">
                  <c:v>2.6640462427745661</c:v>
                </c:pt>
                <c:pt idx="17484">
                  <c:v>2.664508670520231</c:v>
                </c:pt>
                <c:pt idx="17485">
                  <c:v>2.664508670520231</c:v>
                </c:pt>
                <c:pt idx="17486">
                  <c:v>2.6646623496762256</c:v>
                </c:pt>
                <c:pt idx="17487">
                  <c:v>2.6647398843930632</c:v>
                </c:pt>
                <c:pt idx="17488">
                  <c:v>2.6647398843930632</c:v>
                </c:pt>
                <c:pt idx="17489">
                  <c:v>2.6649710982658958</c:v>
                </c:pt>
                <c:pt idx="17490">
                  <c:v>2.6653561517113782</c:v>
                </c:pt>
                <c:pt idx="17491">
                  <c:v>2.6655100624566277</c:v>
                </c:pt>
                <c:pt idx="17492">
                  <c:v>2.6652787416146193</c:v>
                </c:pt>
                <c:pt idx="17493">
                  <c:v>2.6650474207726118</c:v>
                </c:pt>
                <c:pt idx="17494">
                  <c:v>2.6652012956964368</c:v>
                </c:pt>
                <c:pt idx="17495">
                  <c:v>2.6650474207726118</c:v>
                </c:pt>
                <c:pt idx="17496">
                  <c:v>2.6642774566473988</c:v>
                </c:pt>
                <c:pt idx="17497">
                  <c:v>2.6641239019879794</c:v>
                </c:pt>
                <c:pt idx="17498">
                  <c:v>2.6648173832639852</c:v>
                </c:pt>
                <c:pt idx="17499">
                  <c:v>2.66358595194085</c:v>
                </c:pt>
                <c:pt idx="17500">
                  <c:v>2.6631238447319774</c:v>
                </c:pt>
                <c:pt idx="17501">
                  <c:v>2.66358595194085</c:v>
                </c:pt>
                <c:pt idx="17502">
                  <c:v>2.6630484988452654</c:v>
                </c:pt>
                <c:pt idx="17503">
                  <c:v>2.6634326634326633</c:v>
                </c:pt>
                <c:pt idx="17504">
                  <c:v>2.6636636636636637</c:v>
                </c:pt>
                <c:pt idx="17505">
                  <c:v>2.6630484988452654</c:v>
                </c:pt>
                <c:pt idx="17506">
                  <c:v>2.6634326634326633</c:v>
                </c:pt>
                <c:pt idx="17507">
                  <c:v>2.6632016632016633</c:v>
                </c:pt>
                <c:pt idx="17508">
                  <c:v>2.66358595194085</c:v>
                </c:pt>
                <c:pt idx="17509">
                  <c:v>2.6636636636636637</c:v>
                </c:pt>
                <c:pt idx="17510">
                  <c:v>2.6634326634326633</c:v>
                </c:pt>
                <c:pt idx="17511">
                  <c:v>2.6642791127541585</c:v>
                </c:pt>
                <c:pt idx="17512">
                  <c:v>2.6636636636636637</c:v>
                </c:pt>
                <c:pt idx="17513">
                  <c:v>2.6642791127541585</c:v>
                </c:pt>
                <c:pt idx="17514">
                  <c:v>2.6645099815157112</c:v>
                </c:pt>
                <c:pt idx="17515">
                  <c:v>2.6648948463138429</c:v>
                </c:pt>
                <c:pt idx="17516">
                  <c:v>2.6648948463138429</c:v>
                </c:pt>
                <c:pt idx="17517">
                  <c:v>2.6643566643566641</c:v>
                </c:pt>
                <c:pt idx="17518">
                  <c:v>2.6638189794504732</c:v>
                </c:pt>
                <c:pt idx="17519">
                  <c:v>2.663972286374134</c:v>
                </c:pt>
                <c:pt idx="17520">
                  <c:v>2.6637413394919167</c:v>
                </c:pt>
                <c:pt idx="17521">
                  <c:v>2.6633571923343342</c:v>
                </c:pt>
                <c:pt idx="17522">
                  <c:v>2.663972286374134</c:v>
                </c:pt>
                <c:pt idx="17523">
                  <c:v>2.6645876645876649</c:v>
                </c:pt>
                <c:pt idx="17524">
                  <c:v>2.6647412199630311</c:v>
                </c:pt>
                <c:pt idx="17525">
                  <c:v>2.6638944790944787</c:v>
                </c:pt>
                <c:pt idx="17526">
                  <c:v>2.6634326634326628</c:v>
                </c:pt>
                <c:pt idx="17527">
                  <c:v>2.6646637393113011</c:v>
                </c:pt>
                <c:pt idx="17528">
                  <c:v>2.6652797041146559</c:v>
                </c:pt>
                <c:pt idx="17529">
                  <c:v>2.6652797041146559</c:v>
                </c:pt>
                <c:pt idx="17530">
                  <c:v>2.6646637393113011</c:v>
                </c:pt>
                <c:pt idx="17531">
                  <c:v>2.6644326323087588</c:v>
                </c:pt>
                <c:pt idx="17532">
                  <c:v>2.6648173832639852</c:v>
                </c:pt>
                <c:pt idx="17533">
                  <c:v>2.6640480591497222</c:v>
                </c:pt>
                <c:pt idx="17534">
                  <c:v>2.6642791127541585</c:v>
                </c:pt>
                <c:pt idx="17535">
                  <c:v>2.6642791127541585</c:v>
                </c:pt>
                <c:pt idx="17536">
                  <c:v>2.6636636636636637</c:v>
                </c:pt>
                <c:pt idx="17537">
                  <c:v>2.6632792609699769</c:v>
                </c:pt>
                <c:pt idx="17538">
                  <c:v>2.6633571923343342</c:v>
                </c:pt>
                <c:pt idx="17539">
                  <c:v>2.6635103926096995</c:v>
                </c:pt>
                <c:pt idx="17540">
                  <c:v>2.6636636636636637</c:v>
                </c:pt>
                <c:pt idx="17541">
                  <c:v>2.6635103926096995</c:v>
                </c:pt>
                <c:pt idx="17542">
                  <c:v>2.6632792609699769</c:v>
                </c:pt>
                <c:pt idx="17543">
                  <c:v>2.6636636636636637</c:v>
                </c:pt>
                <c:pt idx="17544">
                  <c:v>2.6642791127541585</c:v>
                </c:pt>
                <c:pt idx="17545">
                  <c:v>2.6645099815157112</c:v>
                </c:pt>
                <c:pt idx="17546">
                  <c:v>2.6653570603189274</c:v>
                </c:pt>
                <c:pt idx="17547">
                  <c:v>2.6648948463138429</c:v>
                </c:pt>
                <c:pt idx="17548">
                  <c:v>2.6652797041146559</c:v>
                </c:pt>
                <c:pt idx="17549">
                  <c:v>2.6645099815157112</c:v>
                </c:pt>
                <c:pt idx="17550">
                  <c:v>2.6645099815157112</c:v>
                </c:pt>
                <c:pt idx="17551">
                  <c:v>2.6636636636636637</c:v>
                </c:pt>
                <c:pt idx="17552">
                  <c:v>2.6631262987762643</c:v>
                </c:pt>
                <c:pt idx="17553">
                  <c:v>2.6632792609699769</c:v>
                </c:pt>
                <c:pt idx="17554">
                  <c:v>2.6634326634326633</c:v>
                </c:pt>
                <c:pt idx="17555">
                  <c:v>2.6636636636636637</c:v>
                </c:pt>
                <c:pt idx="17556">
                  <c:v>2.6641256641256641</c:v>
                </c:pt>
                <c:pt idx="17557">
                  <c:v>2.6641256641256641</c:v>
                </c:pt>
                <c:pt idx="17558">
                  <c:v>2.6645099815157112</c:v>
                </c:pt>
                <c:pt idx="17559">
                  <c:v>2.6653570603189274</c:v>
                </c:pt>
                <c:pt idx="17560">
                  <c:v>2.6652797041146559</c:v>
                </c:pt>
                <c:pt idx="17561">
                  <c:v>2.6646637393113011</c:v>
                </c:pt>
                <c:pt idx="17562">
                  <c:v>2.6643566643566641</c:v>
                </c:pt>
                <c:pt idx="17563">
                  <c:v>2.6640498730085431</c:v>
                </c:pt>
                <c:pt idx="17564">
                  <c:v>2.6635125778906064</c:v>
                </c:pt>
                <c:pt idx="17565">
                  <c:v>2.6636655586334257</c:v>
                </c:pt>
                <c:pt idx="17566">
                  <c:v>2.6635880858924037</c:v>
                </c:pt>
                <c:pt idx="17567">
                  <c:v>2.6633571923343342</c:v>
                </c:pt>
                <c:pt idx="17568">
                  <c:v>2.6638944790944792</c:v>
                </c:pt>
                <c:pt idx="17569">
                  <c:v>2.6642791127541585</c:v>
                </c:pt>
                <c:pt idx="17570">
                  <c:v>2.6642015253062166</c:v>
                </c:pt>
                <c:pt idx="17571">
                  <c:v>2.6650485436893208</c:v>
                </c:pt>
                <c:pt idx="17572">
                  <c:v>2.6652797041146559</c:v>
                </c:pt>
                <c:pt idx="17573">
                  <c:v>2.6652797041146559</c:v>
                </c:pt>
                <c:pt idx="17574">
                  <c:v>2.6652797041146559</c:v>
                </c:pt>
                <c:pt idx="17575">
                  <c:v>2.6644326323087588</c:v>
                </c:pt>
                <c:pt idx="17576">
                  <c:v>2.6640480591497222</c:v>
                </c:pt>
                <c:pt idx="17577">
                  <c:v>2.6642791127541585</c:v>
                </c:pt>
                <c:pt idx="17578">
                  <c:v>2.6636636636636637</c:v>
                </c:pt>
                <c:pt idx="17579">
                  <c:v>2.6636636636636637</c:v>
                </c:pt>
                <c:pt idx="17580">
                  <c:v>2.6636636636636637</c:v>
                </c:pt>
                <c:pt idx="17581">
                  <c:v>2.6638944790944792</c:v>
                </c:pt>
                <c:pt idx="17582">
                  <c:v>2.6638944790944792</c:v>
                </c:pt>
                <c:pt idx="17583">
                  <c:v>2.6642015253062166</c:v>
                </c:pt>
                <c:pt idx="17584">
                  <c:v>2.664508670520231</c:v>
                </c:pt>
                <c:pt idx="17585">
                  <c:v>2.6650474207726118</c:v>
                </c:pt>
                <c:pt idx="17586">
                  <c:v>2.6652787416146193</c:v>
                </c:pt>
                <c:pt idx="17587">
                  <c:v>2.6648936170212765</c:v>
                </c:pt>
                <c:pt idx="17588">
                  <c:v>2.664508670520231</c:v>
                </c:pt>
                <c:pt idx="17589">
                  <c:v>2.6649710982658958</c:v>
                </c:pt>
                <c:pt idx="17590">
                  <c:v>2.6644326323087588</c:v>
                </c:pt>
                <c:pt idx="17591">
                  <c:v>2.6642791127541585</c:v>
                </c:pt>
                <c:pt idx="17592">
                  <c:v>2.6640480591497222</c:v>
                </c:pt>
                <c:pt idx="17593">
                  <c:v>2.6638170055452863</c:v>
                </c:pt>
                <c:pt idx="17594">
                  <c:v>2.6634326634326633</c:v>
                </c:pt>
                <c:pt idx="17595">
                  <c:v>2.6635103926096995</c:v>
                </c:pt>
                <c:pt idx="17596">
                  <c:v>2.6631262987762643</c:v>
                </c:pt>
                <c:pt idx="17597">
                  <c:v>2.6638944790944792</c:v>
                </c:pt>
                <c:pt idx="17598">
                  <c:v>2.6641256641256641</c:v>
                </c:pt>
                <c:pt idx="17599">
                  <c:v>2.6642791127541585</c:v>
                </c:pt>
                <c:pt idx="17600">
                  <c:v>2.6648948463138429</c:v>
                </c:pt>
                <c:pt idx="17601">
                  <c:v>2.6646637393113011</c:v>
                </c:pt>
                <c:pt idx="17602">
                  <c:v>2.6647412199630311</c:v>
                </c:pt>
                <c:pt idx="17603">
                  <c:v>2.6647412199630311</c:v>
                </c:pt>
                <c:pt idx="17604">
                  <c:v>2.6638944790944792</c:v>
                </c:pt>
                <c:pt idx="17605">
                  <c:v>2.6643566643566641</c:v>
                </c:pt>
                <c:pt idx="17606">
                  <c:v>2.663972286374134</c:v>
                </c:pt>
                <c:pt idx="17607">
                  <c:v>2.6632040627885503</c:v>
                </c:pt>
                <c:pt idx="17608">
                  <c:v>2.6632817909069924</c:v>
                </c:pt>
                <c:pt idx="17609">
                  <c:v>2.6629732225300091</c:v>
                </c:pt>
                <c:pt idx="17610">
                  <c:v>2.6635103926096995</c:v>
                </c:pt>
                <c:pt idx="17611">
                  <c:v>2.6645099815157112</c:v>
                </c:pt>
                <c:pt idx="17612">
                  <c:v>2.6646637393113011</c:v>
                </c:pt>
                <c:pt idx="17613">
                  <c:v>2.6654335260115603</c:v>
                </c:pt>
                <c:pt idx="17614">
                  <c:v>2.6650485436893208</c:v>
                </c:pt>
                <c:pt idx="17615">
                  <c:v>2.6652797041146559</c:v>
                </c:pt>
                <c:pt idx="17616">
                  <c:v>2.6642791127541585</c:v>
                </c:pt>
                <c:pt idx="17617">
                  <c:v>2.6636636636636628</c:v>
                </c:pt>
                <c:pt idx="17618">
                  <c:v>2.6640480591497222</c:v>
                </c:pt>
                <c:pt idx="17619">
                  <c:v>2.6636636636636637</c:v>
                </c:pt>
                <c:pt idx="17620">
                  <c:v>2.6638944790944792</c:v>
                </c:pt>
                <c:pt idx="17621">
                  <c:v>2.6637413394919167</c:v>
                </c:pt>
                <c:pt idx="17622">
                  <c:v>2.6632792609699769</c:v>
                </c:pt>
                <c:pt idx="17623">
                  <c:v>2.6634326634326633</c:v>
                </c:pt>
                <c:pt idx="17624">
                  <c:v>2.66358595194085</c:v>
                </c:pt>
                <c:pt idx="17625">
                  <c:v>2.6640480591497222</c:v>
                </c:pt>
                <c:pt idx="17626">
                  <c:v>2.6642791127541585</c:v>
                </c:pt>
                <c:pt idx="17627">
                  <c:v>2.6645099815157112</c:v>
                </c:pt>
                <c:pt idx="17628">
                  <c:v>2.6642791127541585</c:v>
                </c:pt>
                <c:pt idx="17629">
                  <c:v>2.6645099815157112</c:v>
                </c:pt>
                <c:pt idx="17630">
                  <c:v>2.6641256641256641</c:v>
                </c:pt>
                <c:pt idx="17631">
                  <c:v>2.6641256641256641</c:v>
                </c:pt>
                <c:pt idx="17632">
                  <c:v>2.6637413394919167</c:v>
                </c:pt>
                <c:pt idx="17633">
                  <c:v>2.6637413394919167</c:v>
                </c:pt>
                <c:pt idx="17634">
                  <c:v>2.6637413394919167</c:v>
                </c:pt>
                <c:pt idx="17635">
                  <c:v>2.6638944790944792</c:v>
                </c:pt>
                <c:pt idx="17636">
                  <c:v>2.6640480591497222</c:v>
                </c:pt>
                <c:pt idx="17637">
                  <c:v>2.66358595194085</c:v>
                </c:pt>
                <c:pt idx="17638">
                  <c:v>2.664123901987979</c:v>
                </c:pt>
                <c:pt idx="17639">
                  <c:v>2.6647398843930632</c:v>
                </c:pt>
                <c:pt idx="17640">
                  <c:v>2.6642015253062166</c:v>
                </c:pt>
                <c:pt idx="17641">
                  <c:v>2.66358595194085</c:v>
                </c:pt>
                <c:pt idx="17642">
                  <c:v>2.6631238447319774</c:v>
                </c:pt>
                <c:pt idx="17643">
                  <c:v>2.6633550831792974</c:v>
                </c:pt>
                <c:pt idx="17644">
                  <c:v>2.6638170055452863</c:v>
                </c:pt>
                <c:pt idx="17645">
                  <c:v>2.66358595194085</c:v>
                </c:pt>
                <c:pt idx="17646">
                  <c:v>2.6638170055452863</c:v>
                </c:pt>
                <c:pt idx="17647">
                  <c:v>2.6644326323087588</c:v>
                </c:pt>
                <c:pt idx="17648">
                  <c:v>2.6641239019879794</c:v>
                </c:pt>
                <c:pt idx="17649">
                  <c:v>2.6651248843663273</c:v>
                </c:pt>
                <c:pt idx="17650">
                  <c:v>2.6646623496762256</c:v>
                </c:pt>
                <c:pt idx="17651">
                  <c:v>2.6644310823311748</c:v>
                </c:pt>
                <c:pt idx="17652">
                  <c:v>2.6640462427745661</c:v>
                </c:pt>
                <c:pt idx="17653">
                  <c:v>2.6638927415626443</c:v>
                </c:pt>
                <c:pt idx="17654">
                  <c:v>2.66358595194085</c:v>
                </c:pt>
                <c:pt idx="17655">
                  <c:v>2.6632016632016633</c:v>
                </c:pt>
                <c:pt idx="17656">
                  <c:v>2.6632016632016633</c:v>
                </c:pt>
                <c:pt idx="17657">
                  <c:v>2.66358595194085</c:v>
                </c:pt>
                <c:pt idx="17658">
                  <c:v>2.66358595194085</c:v>
                </c:pt>
                <c:pt idx="17659">
                  <c:v>2.6647398843930632</c:v>
                </c:pt>
                <c:pt idx="17660">
                  <c:v>2.664508670520231</c:v>
                </c:pt>
                <c:pt idx="17661">
                  <c:v>2.6648936170212765</c:v>
                </c:pt>
                <c:pt idx="17662">
                  <c:v>2.6644310823311748</c:v>
                </c:pt>
                <c:pt idx="17663">
                  <c:v>2.6642774566473988</c:v>
                </c:pt>
                <c:pt idx="17664">
                  <c:v>2.664508670520231</c:v>
                </c:pt>
                <c:pt idx="17665">
                  <c:v>2.6650474207726118</c:v>
                </c:pt>
                <c:pt idx="17666">
                  <c:v>2.6644310823311748</c:v>
                </c:pt>
                <c:pt idx="17667">
                  <c:v>2.664355062413315</c:v>
                </c:pt>
                <c:pt idx="17668">
                  <c:v>2.6645864077669903</c:v>
                </c:pt>
                <c:pt idx="17669">
                  <c:v>2.6639706031892767</c:v>
                </c:pt>
                <c:pt idx="17670">
                  <c:v>2.6634326634326633</c:v>
                </c:pt>
                <c:pt idx="17671">
                  <c:v>2.6632792609699769</c:v>
                </c:pt>
                <c:pt idx="17672">
                  <c:v>2.6636636636636637</c:v>
                </c:pt>
                <c:pt idx="17673">
                  <c:v>2.66358595194085</c:v>
                </c:pt>
                <c:pt idx="17674">
                  <c:v>2.6639706031892767</c:v>
                </c:pt>
                <c:pt idx="17675">
                  <c:v>2.6647398843930632</c:v>
                </c:pt>
                <c:pt idx="17676">
                  <c:v>2.6652787416146193</c:v>
                </c:pt>
                <c:pt idx="17677">
                  <c:v>2.6651248843663273</c:v>
                </c:pt>
                <c:pt idx="17678">
                  <c:v>2.6648173832639852</c:v>
                </c:pt>
                <c:pt idx="17679">
                  <c:v>2.6644326323087588</c:v>
                </c:pt>
                <c:pt idx="17680">
                  <c:v>2.6637393113011325</c:v>
                </c:pt>
                <c:pt idx="17681">
                  <c:v>2.6637393113011325</c:v>
                </c:pt>
                <c:pt idx="17682">
                  <c:v>2.6633550831792974</c:v>
                </c:pt>
                <c:pt idx="17683">
                  <c:v>2.6634326634326633</c:v>
                </c:pt>
                <c:pt idx="17684">
                  <c:v>2.6635103926096995</c:v>
                </c:pt>
                <c:pt idx="17685">
                  <c:v>2.6632792609699769</c:v>
                </c:pt>
                <c:pt idx="17686">
                  <c:v>2.6632016632016633</c:v>
                </c:pt>
                <c:pt idx="17687">
                  <c:v>2.6638170055452863</c:v>
                </c:pt>
                <c:pt idx="17688">
                  <c:v>2.6641256641256641</c:v>
                </c:pt>
                <c:pt idx="17689">
                  <c:v>2.6641256641256641</c:v>
                </c:pt>
                <c:pt idx="17690">
                  <c:v>2.6640480591497222</c:v>
                </c:pt>
                <c:pt idx="17691">
                  <c:v>2.6642015253062166</c:v>
                </c:pt>
                <c:pt idx="17692">
                  <c:v>2.664355062413315</c:v>
                </c:pt>
                <c:pt idx="17693">
                  <c:v>2.664355062413315</c:v>
                </c:pt>
                <c:pt idx="17694">
                  <c:v>2.6641239019879794</c:v>
                </c:pt>
                <c:pt idx="17695">
                  <c:v>2.6638927415626443</c:v>
                </c:pt>
                <c:pt idx="17696">
                  <c:v>2.664508670520231</c:v>
                </c:pt>
                <c:pt idx="17697">
                  <c:v>2.664508670520231</c:v>
                </c:pt>
                <c:pt idx="17698">
                  <c:v>2.6647398843930632</c:v>
                </c:pt>
                <c:pt idx="17699">
                  <c:v>2.6649710982658958</c:v>
                </c:pt>
                <c:pt idx="17700">
                  <c:v>2.6648936170212765</c:v>
                </c:pt>
                <c:pt idx="17701">
                  <c:v>2.6650474207726118</c:v>
                </c:pt>
                <c:pt idx="17702">
                  <c:v>2.6652012956964368</c:v>
                </c:pt>
                <c:pt idx="17703">
                  <c:v>2.6645847790885964</c:v>
                </c:pt>
                <c:pt idx="17704">
                  <c:v>2.6636615811373097</c:v>
                </c:pt>
                <c:pt idx="17705">
                  <c:v>2.6635082042985898</c:v>
                </c:pt>
                <c:pt idx="17706">
                  <c:v>2.6638170055452863</c:v>
                </c:pt>
                <c:pt idx="17707">
                  <c:v>2.6640480591497222</c:v>
                </c:pt>
                <c:pt idx="17708">
                  <c:v>2.6638170055452863</c:v>
                </c:pt>
                <c:pt idx="17709">
                  <c:v>2.6646637393113011</c:v>
                </c:pt>
                <c:pt idx="17710">
                  <c:v>2.6646637393113011</c:v>
                </c:pt>
                <c:pt idx="17711">
                  <c:v>2.6647398843930632</c:v>
                </c:pt>
                <c:pt idx="17712">
                  <c:v>2.6646623496762256</c:v>
                </c:pt>
                <c:pt idx="17713">
                  <c:v>2.6655100624566277</c:v>
                </c:pt>
                <c:pt idx="17714">
                  <c:v>2.6655874190564295</c:v>
                </c:pt>
                <c:pt idx="17715">
                  <c:v>2.6648173832639852</c:v>
                </c:pt>
                <c:pt idx="17716">
                  <c:v>2.664508670520231</c:v>
                </c:pt>
                <c:pt idx="17717">
                  <c:v>2.6642774566473988</c:v>
                </c:pt>
                <c:pt idx="17718">
                  <c:v>2.6649710982658958</c:v>
                </c:pt>
                <c:pt idx="17719">
                  <c:v>2.6652024971098265</c:v>
                </c:pt>
                <c:pt idx="17720">
                  <c:v>2.6648173832639852</c:v>
                </c:pt>
                <c:pt idx="17721">
                  <c:v>2.6648948463138429</c:v>
                </c:pt>
                <c:pt idx="17722">
                  <c:v>2.6642791127541585</c:v>
                </c:pt>
                <c:pt idx="17723">
                  <c:v>2.6642791127541585</c:v>
                </c:pt>
                <c:pt idx="17724">
                  <c:v>2.6642791127541585</c:v>
                </c:pt>
                <c:pt idx="17725">
                  <c:v>2.6640480591497222</c:v>
                </c:pt>
                <c:pt idx="17726">
                  <c:v>2.6638944790944792</c:v>
                </c:pt>
                <c:pt idx="17727">
                  <c:v>2.6640480591497222</c:v>
                </c:pt>
                <c:pt idx="17728">
                  <c:v>2.6640480591497222</c:v>
                </c:pt>
                <c:pt idx="17729">
                  <c:v>2.6642015253062166</c:v>
                </c:pt>
                <c:pt idx="17730">
                  <c:v>2.6642015253062166</c:v>
                </c:pt>
                <c:pt idx="17731">
                  <c:v>2.6642015253062166</c:v>
                </c:pt>
                <c:pt idx="17732">
                  <c:v>2.664355062413315</c:v>
                </c:pt>
                <c:pt idx="17733">
                  <c:v>2.6641239019879794</c:v>
                </c:pt>
                <c:pt idx="17734">
                  <c:v>2.664355062413315</c:v>
                </c:pt>
                <c:pt idx="17735">
                  <c:v>2.6639706031892767</c:v>
                </c:pt>
                <c:pt idx="17736">
                  <c:v>2.6638170055452863</c:v>
                </c:pt>
                <c:pt idx="17737">
                  <c:v>2.6634326634326633</c:v>
                </c:pt>
                <c:pt idx="17738">
                  <c:v>2.6636636636636637</c:v>
                </c:pt>
                <c:pt idx="17739">
                  <c:v>2.6641256641256641</c:v>
                </c:pt>
                <c:pt idx="17740">
                  <c:v>2.6636636636636637</c:v>
                </c:pt>
                <c:pt idx="17741">
                  <c:v>2.6647412199630311</c:v>
                </c:pt>
                <c:pt idx="17742">
                  <c:v>2.664972273567467</c:v>
                </c:pt>
                <c:pt idx="17743">
                  <c:v>2.6651257684307832</c:v>
                </c:pt>
                <c:pt idx="17744">
                  <c:v>2.6650485436893208</c:v>
                </c:pt>
                <c:pt idx="17745">
                  <c:v>2.6647398843930632</c:v>
                </c:pt>
                <c:pt idx="17746">
                  <c:v>2.6649710982658958</c:v>
                </c:pt>
                <c:pt idx="17747">
                  <c:v>2.664355062413315</c:v>
                </c:pt>
                <c:pt idx="17748">
                  <c:v>2.664355062413315</c:v>
                </c:pt>
                <c:pt idx="17749">
                  <c:v>2.6639706031892767</c:v>
                </c:pt>
                <c:pt idx="17750">
                  <c:v>2.6642015253062166</c:v>
                </c:pt>
                <c:pt idx="17751">
                  <c:v>2.6634326634326633</c:v>
                </c:pt>
                <c:pt idx="17752">
                  <c:v>2.6632792609699769</c:v>
                </c:pt>
                <c:pt idx="17753">
                  <c:v>2.6636636636636637</c:v>
                </c:pt>
                <c:pt idx="17754">
                  <c:v>2.6636636636636637</c:v>
                </c:pt>
                <c:pt idx="17755">
                  <c:v>2.6641256641256641</c:v>
                </c:pt>
                <c:pt idx="17756">
                  <c:v>2.6642791127541585</c:v>
                </c:pt>
                <c:pt idx="17757">
                  <c:v>2.6642791127541585</c:v>
                </c:pt>
                <c:pt idx="17758">
                  <c:v>2.6638944790944792</c:v>
                </c:pt>
                <c:pt idx="17759">
                  <c:v>2.6632792609699769</c:v>
                </c:pt>
                <c:pt idx="17760">
                  <c:v>2.6630484988452654</c:v>
                </c:pt>
                <c:pt idx="17761">
                  <c:v>2.6635103926096995</c:v>
                </c:pt>
                <c:pt idx="17762">
                  <c:v>2.663972286374134</c:v>
                </c:pt>
                <c:pt idx="17763">
                  <c:v>2.6638944790944792</c:v>
                </c:pt>
                <c:pt idx="17764">
                  <c:v>2.6632792609699769</c:v>
                </c:pt>
                <c:pt idx="17765">
                  <c:v>2.6637413394919167</c:v>
                </c:pt>
                <c:pt idx="17766">
                  <c:v>2.6635880858924037</c:v>
                </c:pt>
                <c:pt idx="17767">
                  <c:v>2.6638189794504732</c:v>
                </c:pt>
                <c:pt idx="17768">
                  <c:v>2.6637413394919167</c:v>
                </c:pt>
                <c:pt idx="17769">
                  <c:v>2.6630484988452654</c:v>
                </c:pt>
                <c:pt idx="17770">
                  <c:v>2.6635103926096995</c:v>
                </c:pt>
                <c:pt idx="17771">
                  <c:v>2.6637413394919167</c:v>
                </c:pt>
                <c:pt idx="17772">
                  <c:v>2.6635880858924037</c:v>
                </c:pt>
                <c:pt idx="17773">
                  <c:v>2.6635880858924037</c:v>
                </c:pt>
                <c:pt idx="17774">
                  <c:v>2.6632792609699769</c:v>
                </c:pt>
                <c:pt idx="17775">
                  <c:v>2.6632792609699769</c:v>
                </c:pt>
                <c:pt idx="17776">
                  <c:v>2.6638944790944792</c:v>
                </c:pt>
                <c:pt idx="17777">
                  <c:v>2.6636636636636637</c:v>
                </c:pt>
                <c:pt idx="17778">
                  <c:v>2.6634326634326633</c:v>
                </c:pt>
                <c:pt idx="17779">
                  <c:v>2.66358595194085</c:v>
                </c:pt>
                <c:pt idx="17780">
                  <c:v>2.6640480591497222</c:v>
                </c:pt>
                <c:pt idx="17781">
                  <c:v>2.6638170055452863</c:v>
                </c:pt>
                <c:pt idx="17782">
                  <c:v>2.6638170055452863</c:v>
                </c:pt>
                <c:pt idx="17783">
                  <c:v>2.6640480591497222</c:v>
                </c:pt>
                <c:pt idx="17784">
                  <c:v>2.6642791127541585</c:v>
                </c:pt>
                <c:pt idx="17785">
                  <c:v>2.6632792609699769</c:v>
                </c:pt>
                <c:pt idx="17786">
                  <c:v>2.6632792609699769</c:v>
                </c:pt>
                <c:pt idx="17787">
                  <c:v>2.6636636636636637</c:v>
                </c:pt>
                <c:pt idx="17788">
                  <c:v>2.6638944790944792</c:v>
                </c:pt>
                <c:pt idx="17789">
                  <c:v>2.6637413394919167</c:v>
                </c:pt>
                <c:pt idx="17790">
                  <c:v>2.6637413394919167</c:v>
                </c:pt>
                <c:pt idx="17791">
                  <c:v>2.6641256641256641</c:v>
                </c:pt>
                <c:pt idx="17792">
                  <c:v>2.6645099815157112</c:v>
                </c:pt>
                <c:pt idx="17793">
                  <c:v>2.6648948463138429</c:v>
                </c:pt>
                <c:pt idx="17794">
                  <c:v>2.6656647398843929</c:v>
                </c:pt>
                <c:pt idx="17795">
                  <c:v>2.6650485436893208</c:v>
                </c:pt>
                <c:pt idx="17796">
                  <c:v>2.6651257684307832</c:v>
                </c:pt>
                <c:pt idx="17797">
                  <c:v>2.6648948463138429</c:v>
                </c:pt>
                <c:pt idx="17798">
                  <c:v>2.6642791127541585</c:v>
                </c:pt>
                <c:pt idx="17799">
                  <c:v>2.6643566643566641</c:v>
                </c:pt>
                <c:pt idx="17800">
                  <c:v>2.663972286374134</c:v>
                </c:pt>
                <c:pt idx="17801">
                  <c:v>2.663972286374134</c:v>
                </c:pt>
                <c:pt idx="17802">
                  <c:v>2.6637413394919167</c:v>
                </c:pt>
                <c:pt idx="17803">
                  <c:v>2.663972286374134</c:v>
                </c:pt>
                <c:pt idx="17804">
                  <c:v>2.6641256641256641</c:v>
                </c:pt>
                <c:pt idx="17805">
                  <c:v>2.6641256641256641</c:v>
                </c:pt>
                <c:pt idx="17806">
                  <c:v>2.6642791127541585</c:v>
                </c:pt>
                <c:pt idx="17807">
                  <c:v>2.6646637393113011</c:v>
                </c:pt>
                <c:pt idx="17808">
                  <c:v>2.6644326323087588</c:v>
                </c:pt>
                <c:pt idx="17809">
                  <c:v>2.664355062413315</c:v>
                </c:pt>
                <c:pt idx="17810">
                  <c:v>2.6641239019879794</c:v>
                </c:pt>
                <c:pt idx="17811">
                  <c:v>2.6641239019879794</c:v>
                </c:pt>
                <c:pt idx="17812">
                  <c:v>2.6645864077669903</c:v>
                </c:pt>
                <c:pt idx="17813">
                  <c:v>2.6648173832639852</c:v>
                </c:pt>
                <c:pt idx="17814">
                  <c:v>2.6639706031892767</c:v>
                </c:pt>
                <c:pt idx="17815">
                  <c:v>2.66358595194085</c:v>
                </c:pt>
                <c:pt idx="17816">
                  <c:v>2.6639706031892767</c:v>
                </c:pt>
                <c:pt idx="17817">
                  <c:v>2.6639706031892767</c:v>
                </c:pt>
                <c:pt idx="17818">
                  <c:v>2.6637393113011325</c:v>
                </c:pt>
                <c:pt idx="17819">
                  <c:v>2.6642015253062166</c:v>
                </c:pt>
                <c:pt idx="17820">
                  <c:v>2.6648173832639852</c:v>
                </c:pt>
                <c:pt idx="17821">
                  <c:v>2.6652024971098265</c:v>
                </c:pt>
                <c:pt idx="17822">
                  <c:v>2.6648173832639852</c:v>
                </c:pt>
                <c:pt idx="17823">
                  <c:v>2.6646637393113011</c:v>
                </c:pt>
                <c:pt idx="17824">
                  <c:v>2.664355062413315</c:v>
                </c:pt>
                <c:pt idx="17825">
                  <c:v>2.6641239019879794</c:v>
                </c:pt>
                <c:pt idx="17826">
                  <c:v>2.6641239019879794</c:v>
                </c:pt>
                <c:pt idx="17827">
                  <c:v>2.6644310823311748</c:v>
                </c:pt>
                <c:pt idx="17828">
                  <c:v>2.6640462427745661</c:v>
                </c:pt>
                <c:pt idx="17829">
                  <c:v>2.6638927415626443</c:v>
                </c:pt>
                <c:pt idx="17830">
                  <c:v>2.6637393113011325</c:v>
                </c:pt>
                <c:pt idx="17831">
                  <c:v>2.66358595194085</c:v>
                </c:pt>
                <c:pt idx="17832">
                  <c:v>2.6638170055452863</c:v>
                </c:pt>
                <c:pt idx="17833">
                  <c:v>2.6644326323087588</c:v>
                </c:pt>
                <c:pt idx="17834">
                  <c:v>2.6645864077669903</c:v>
                </c:pt>
                <c:pt idx="17835">
                  <c:v>2.6649710982658958</c:v>
                </c:pt>
                <c:pt idx="17836">
                  <c:v>2.6652024971098265</c:v>
                </c:pt>
                <c:pt idx="17837">
                  <c:v>2.6647398843930632</c:v>
                </c:pt>
                <c:pt idx="17838">
                  <c:v>2.6653561517113782</c:v>
                </c:pt>
                <c:pt idx="17839">
                  <c:v>2.6649710982658958</c:v>
                </c:pt>
                <c:pt idx="17840">
                  <c:v>2.664355062413315</c:v>
                </c:pt>
                <c:pt idx="17841">
                  <c:v>2.6641239019879794</c:v>
                </c:pt>
                <c:pt idx="17842">
                  <c:v>2.6638927415626443</c:v>
                </c:pt>
                <c:pt idx="17843">
                  <c:v>2.6635082042985898</c:v>
                </c:pt>
                <c:pt idx="17844">
                  <c:v>2.6631238447319774</c:v>
                </c:pt>
                <c:pt idx="17845">
                  <c:v>2.6635082042985898</c:v>
                </c:pt>
                <c:pt idx="17846">
                  <c:v>2.6642774566473988</c:v>
                </c:pt>
                <c:pt idx="17847">
                  <c:v>2.6642774566473988</c:v>
                </c:pt>
                <c:pt idx="17848">
                  <c:v>2.6646623496762256</c:v>
                </c:pt>
                <c:pt idx="17849">
                  <c:v>2.6646623496762256</c:v>
                </c:pt>
                <c:pt idx="17850">
                  <c:v>2.6648936170212765</c:v>
                </c:pt>
                <c:pt idx="17851">
                  <c:v>2.6645864077669903</c:v>
                </c:pt>
                <c:pt idx="17852">
                  <c:v>2.6646637393113011</c:v>
                </c:pt>
                <c:pt idx="17853">
                  <c:v>2.6646637393113011</c:v>
                </c:pt>
                <c:pt idx="17854">
                  <c:v>2.6638170055452863</c:v>
                </c:pt>
                <c:pt idx="17855">
                  <c:v>2.6636636636636637</c:v>
                </c:pt>
                <c:pt idx="17856">
                  <c:v>2.6632792609699769</c:v>
                </c:pt>
                <c:pt idx="17857">
                  <c:v>2.6632016632016633</c:v>
                </c:pt>
                <c:pt idx="17858">
                  <c:v>2.6638170055452863</c:v>
                </c:pt>
                <c:pt idx="17859">
                  <c:v>2.6631238447319774</c:v>
                </c:pt>
                <c:pt idx="17860">
                  <c:v>2.663277097296048</c:v>
                </c:pt>
                <c:pt idx="17861">
                  <c:v>2.6638150289017339</c:v>
                </c:pt>
                <c:pt idx="17862">
                  <c:v>2.6644310823311748</c:v>
                </c:pt>
                <c:pt idx="17863">
                  <c:v>2.6646623496762256</c:v>
                </c:pt>
                <c:pt idx="17864">
                  <c:v>2.6650474207726118</c:v>
                </c:pt>
                <c:pt idx="17865">
                  <c:v>2.6648162849872779</c:v>
                </c:pt>
                <c:pt idx="17866">
                  <c:v>2.6642000000000001</c:v>
                </c:pt>
                <c:pt idx="17867">
                  <c:v>2.6646623496762256</c:v>
                </c:pt>
                <c:pt idx="17868">
                  <c:v>2.6657413832986352</c:v>
                </c:pt>
                <c:pt idx="17869">
                  <c:v>2.6652787416146193</c:v>
                </c:pt>
                <c:pt idx="17870">
                  <c:v>2.6646623496762256</c:v>
                </c:pt>
                <c:pt idx="17871">
                  <c:v>2.6652787416146193</c:v>
                </c:pt>
                <c:pt idx="17872">
                  <c:v>2.6650474207726118</c:v>
                </c:pt>
                <c:pt idx="17873">
                  <c:v>2.6654328551596485</c:v>
                </c:pt>
                <c:pt idx="17874">
                  <c:v>2.6656640444238775</c:v>
                </c:pt>
                <c:pt idx="17875">
                  <c:v>2.6655100624566277</c:v>
                </c:pt>
                <c:pt idx="17876">
                  <c:v>2.6651248843663273</c:v>
                </c:pt>
                <c:pt idx="17877">
                  <c:v>2.6653561517113782</c:v>
                </c:pt>
                <c:pt idx="17878">
                  <c:v>2.6651248843663273</c:v>
                </c:pt>
                <c:pt idx="17879">
                  <c:v>2.6646623496762256</c:v>
                </c:pt>
                <c:pt idx="17880">
                  <c:v>2.6642774566473988</c:v>
                </c:pt>
                <c:pt idx="17881">
                  <c:v>2.664355062413315</c:v>
                </c:pt>
                <c:pt idx="17882">
                  <c:v>2.6645864077669903</c:v>
                </c:pt>
                <c:pt idx="17883">
                  <c:v>2.664355062413315</c:v>
                </c:pt>
                <c:pt idx="17884">
                  <c:v>2.6639706031892767</c:v>
                </c:pt>
                <c:pt idx="17885">
                  <c:v>2.6639706031892767</c:v>
                </c:pt>
                <c:pt idx="17886">
                  <c:v>2.6638170055452863</c:v>
                </c:pt>
                <c:pt idx="17887">
                  <c:v>2.6642791127541585</c:v>
                </c:pt>
                <c:pt idx="17888">
                  <c:v>2.6639706031892767</c:v>
                </c:pt>
                <c:pt idx="17889">
                  <c:v>2.6649710982658958</c:v>
                </c:pt>
                <c:pt idx="17890">
                  <c:v>2.6641239019879794</c:v>
                </c:pt>
                <c:pt idx="17891">
                  <c:v>2.6647398843930632</c:v>
                </c:pt>
                <c:pt idx="17892">
                  <c:v>2.6649710982658958</c:v>
                </c:pt>
                <c:pt idx="17893">
                  <c:v>2.6647398843930632</c:v>
                </c:pt>
                <c:pt idx="17894">
                  <c:v>2.6652024971098265</c:v>
                </c:pt>
                <c:pt idx="17895">
                  <c:v>2.6650485436893208</c:v>
                </c:pt>
                <c:pt idx="17896">
                  <c:v>2.6642015253062166</c:v>
                </c:pt>
                <c:pt idx="17897">
                  <c:v>2.6632016632016633</c:v>
                </c:pt>
                <c:pt idx="17898">
                  <c:v>2.6632792609699769</c:v>
                </c:pt>
                <c:pt idx="17899">
                  <c:v>2.6635103926096995</c:v>
                </c:pt>
                <c:pt idx="17900">
                  <c:v>2.6632016632016633</c:v>
                </c:pt>
                <c:pt idx="17901">
                  <c:v>2.6634326634326633</c:v>
                </c:pt>
                <c:pt idx="17902">
                  <c:v>2.6634326634326633</c:v>
                </c:pt>
                <c:pt idx="17903">
                  <c:v>2.66358595194085</c:v>
                </c:pt>
                <c:pt idx="17904">
                  <c:v>2.6642015253062166</c:v>
                </c:pt>
                <c:pt idx="17905">
                  <c:v>2.6648173832639852</c:v>
                </c:pt>
                <c:pt idx="17906">
                  <c:v>2.6650485436893208</c:v>
                </c:pt>
                <c:pt idx="17907">
                  <c:v>2.6650485436893208</c:v>
                </c:pt>
                <c:pt idx="17908">
                  <c:v>2.6650485436893208</c:v>
                </c:pt>
                <c:pt idx="17909">
                  <c:v>2.6650485436893208</c:v>
                </c:pt>
                <c:pt idx="17910">
                  <c:v>2.6644326323087588</c:v>
                </c:pt>
                <c:pt idx="17911">
                  <c:v>2.6645864077669903</c:v>
                </c:pt>
                <c:pt idx="17912">
                  <c:v>2.664355062413315</c:v>
                </c:pt>
                <c:pt idx="17913">
                  <c:v>2.6642015253062166</c:v>
                </c:pt>
                <c:pt idx="17914">
                  <c:v>2.6640480591497222</c:v>
                </c:pt>
                <c:pt idx="17915">
                  <c:v>2.6638170055452863</c:v>
                </c:pt>
                <c:pt idx="17916">
                  <c:v>2.66358595194085</c:v>
                </c:pt>
                <c:pt idx="17917">
                  <c:v>2.6634326634326633</c:v>
                </c:pt>
                <c:pt idx="17918">
                  <c:v>2.6634326634326633</c:v>
                </c:pt>
                <c:pt idx="17919">
                  <c:v>2.6634326634326633</c:v>
                </c:pt>
                <c:pt idx="17920">
                  <c:v>2.6633550831792974</c:v>
                </c:pt>
                <c:pt idx="17921">
                  <c:v>2.6637393113011325</c:v>
                </c:pt>
                <c:pt idx="17922">
                  <c:v>2.6635082042985898</c:v>
                </c:pt>
                <c:pt idx="17923">
                  <c:v>2.6635082042985898</c:v>
                </c:pt>
                <c:pt idx="17924">
                  <c:v>2.6633550831792974</c:v>
                </c:pt>
                <c:pt idx="17925">
                  <c:v>2.6629706629706629</c:v>
                </c:pt>
                <c:pt idx="17926">
                  <c:v>2.6633550831792974</c:v>
                </c:pt>
                <c:pt idx="17927">
                  <c:v>2.6639706031892767</c:v>
                </c:pt>
                <c:pt idx="17928">
                  <c:v>2.6637393113011325</c:v>
                </c:pt>
                <c:pt idx="17929">
                  <c:v>2.6641239019879794</c:v>
                </c:pt>
                <c:pt idx="17930">
                  <c:v>2.6642774566473988</c:v>
                </c:pt>
                <c:pt idx="17931">
                  <c:v>2.6644310823311748</c:v>
                </c:pt>
                <c:pt idx="17932">
                  <c:v>2.6648936170212765</c:v>
                </c:pt>
                <c:pt idx="17933">
                  <c:v>2.6645864077669903</c:v>
                </c:pt>
                <c:pt idx="17934">
                  <c:v>2.6649710982658958</c:v>
                </c:pt>
                <c:pt idx="17935">
                  <c:v>2.6648936170212765</c:v>
                </c:pt>
                <c:pt idx="17936">
                  <c:v>2.6652787416146193</c:v>
                </c:pt>
                <c:pt idx="17937">
                  <c:v>2.6651248843663273</c:v>
                </c:pt>
                <c:pt idx="17938">
                  <c:v>2.6653561517113782</c:v>
                </c:pt>
                <c:pt idx="17939">
                  <c:v>2.6651248843663273</c:v>
                </c:pt>
                <c:pt idx="17940">
                  <c:v>2.6648936170212765</c:v>
                </c:pt>
                <c:pt idx="17941">
                  <c:v>2.6655100624566277</c:v>
                </c:pt>
                <c:pt idx="17942">
                  <c:v>2.6651248843663273</c:v>
                </c:pt>
                <c:pt idx="17943">
                  <c:v>2.6655874190564295</c:v>
                </c:pt>
                <c:pt idx="17944">
                  <c:v>2.6648936170212765</c:v>
                </c:pt>
                <c:pt idx="17945">
                  <c:v>2.6646623496762256</c:v>
                </c:pt>
                <c:pt idx="17946">
                  <c:v>2.664355062413315</c:v>
                </c:pt>
                <c:pt idx="17947">
                  <c:v>2.664355062413315</c:v>
                </c:pt>
                <c:pt idx="17948">
                  <c:v>2.664355062413315</c:v>
                </c:pt>
                <c:pt idx="17949">
                  <c:v>2.6638927415626443</c:v>
                </c:pt>
                <c:pt idx="17950">
                  <c:v>2.663277097296048</c:v>
                </c:pt>
                <c:pt idx="17951">
                  <c:v>2.663277097296048</c:v>
                </c:pt>
                <c:pt idx="17952">
                  <c:v>2.6635082042985898</c:v>
                </c:pt>
                <c:pt idx="17953">
                  <c:v>2.6638927415626443</c:v>
                </c:pt>
                <c:pt idx="17954">
                  <c:v>2.664508670520231</c:v>
                </c:pt>
                <c:pt idx="17955">
                  <c:v>2.6642774566473988</c:v>
                </c:pt>
                <c:pt idx="17956">
                  <c:v>2.6648936170212765</c:v>
                </c:pt>
                <c:pt idx="17957">
                  <c:v>2.6649710982658958</c:v>
                </c:pt>
                <c:pt idx="17958">
                  <c:v>2.6641239019879794</c:v>
                </c:pt>
                <c:pt idx="17959">
                  <c:v>2.664508670520231</c:v>
                </c:pt>
                <c:pt idx="17960">
                  <c:v>2.664508670520231</c:v>
                </c:pt>
                <c:pt idx="17961">
                  <c:v>2.6648936170212765</c:v>
                </c:pt>
                <c:pt idx="17962">
                  <c:v>2.6646623496762256</c:v>
                </c:pt>
                <c:pt idx="17963">
                  <c:v>2.6646623496762256</c:v>
                </c:pt>
                <c:pt idx="17964">
                  <c:v>2.6646623496762256</c:v>
                </c:pt>
                <c:pt idx="17965">
                  <c:v>2.6642774566473988</c:v>
                </c:pt>
                <c:pt idx="17966">
                  <c:v>2.6642774566473988</c:v>
                </c:pt>
                <c:pt idx="17967">
                  <c:v>2.6642774566473988</c:v>
                </c:pt>
                <c:pt idx="17968">
                  <c:v>2.6638150289017339</c:v>
                </c:pt>
                <c:pt idx="17969">
                  <c:v>2.6640462427745661</c:v>
                </c:pt>
                <c:pt idx="17970">
                  <c:v>2.6640462427745661</c:v>
                </c:pt>
                <c:pt idx="17971">
                  <c:v>2.663277097296048</c:v>
                </c:pt>
                <c:pt idx="17972">
                  <c:v>2.6637393113011325</c:v>
                </c:pt>
                <c:pt idx="17973">
                  <c:v>2.6630459902935057</c:v>
                </c:pt>
                <c:pt idx="17974">
                  <c:v>2.6633526011560691</c:v>
                </c:pt>
                <c:pt idx="17975">
                  <c:v>2.6637372802960222</c:v>
                </c:pt>
                <c:pt idx="17976">
                  <c:v>2.664969921332716</c:v>
                </c:pt>
                <c:pt idx="17977">
                  <c:v>2.6652012956964368</c:v>
                </c:pt>
                <c:pt idx="17978">
                  <c:v>2.6650474207726118</c:v>
                </c:pt>
                <c:pt idx="17979">
                  <c:v>2.6655100624566277</c:v>
                </c:pt>
                <c:pt idx="17980">
                  <c:v>2.6652787416146193</c:v>
                </c:pt>
                <c:pt idx="17981">
                  <c:v>2.6651248843663273</c:v>
                </c:pt>
                <c:pt idx="17982">
                  <c:v>2.6653561517113782</c:v>
                </c:pt>
                <c:pt idx="17983">
                  <c:v>2.6648936170212765</c:v>
                </c:pt>
                <c:pt idx="17984">
                  <c:v>2.6650474207726118</c:v>
                </c:pt>
                <c:pt idx="17985">
                  <c:v>2.6648162849872779</c:v>
                </c:pt>
                <c:pt idx="17986">
                  <c:v>2.6648162849872779</c:v>
                </c:pt>
                <c:pt idx="17987">
                  <c:v>2.664969921332716</c:v>
                </c:pt>
                <c:pt idx="17988">
                  <c:v>2.6650474207726118</c:v>
                </c:pt>
                <c:pt idx="17989">
                  <c:v>2.6646623496762256</c:v>
                </c:pt>
                <c:pt idx="17990">
                  <c:v>2.6640462427745661</c:v>
                </c:pt>
                <c:pt idx="17991">
                  <c:v>2.664508670520231</c:v>
                </c:pt>
                <c:pt idx="17992">
                  <c:v>2.6641239019879794</c:v>
                </c:pt>
                <c:pt idx="17993">
                  <c:v>2.6635082042985898</c:v>
                </c:pt>
                <c:pt idx="17994">
                  <c:v>2.6636615811373097</c:v>
                </c:pt>
                <c:pt idx="17995">
                  <c:v>2.6630459902935057</c:v>
                </c:pt>
                <c:pt idx="17996">
                  <c:v>2.6631238447319774</c:v>
                </c:pt>
                <c:pt idx="17997">
                  <c:v>2.6633550831792974</c:v>
                </c:pt>
                <c:pt idx="17998">
                  <c:v>2.6635082042985898</c:v>
                </c:pt>
                <c:pt idx="17999">
                  <c:v>2.6637393113011325</c:v>
                </c:pt>
                <c:pt idx="18000">
                  <c:v>2.6639706031892767</c:v>
                </c:pt>
                <c:pt idx="18001">
                  <c:v>2.6629706629706629</c:v>
                </c:pt>
                <c:pt idx="18002">
                  <c:v>2.66358595194085</c:v>
                </c:pt>
                <c:pt idx="18003">
                  <c:v>2.6637393113011325</c:v>
                </c:pt>
                <c:pt idx="18004">
                  <c:v>2.6642015253062166</c:v>
                </c:pt>
                <c:pt idx="18005">
                  <c:v>2.66358595194085</c:v>
                </c:pt>
                <c:pt idx="18006">
                  <c:v>2.6641239019879794</c:v>
                </c:pt>
                <c:pt idx="18007">
                  <c:v>2.664508670520231</c:v>
                </c:pt>
                <c:pt idx="18008">
                  <c:v>2.664508670520231</c:v>
                </c:pt>
                <c:pt idx="18009">
                  <c:v>2.6650474207726118</c:v>
                </c:pt>
                <c:pt idx="18010">
                  <c:v>2.6654328551596485</c:v>
                </c:pt>
                <c:pt idx="18011">
                  <c:v>2.6652787416146193</c:v>
                </c:pt>
                <c:pt idx="18012">
                  <c:v>2.6648936170212765</c:v>
                </c:pt>
                <c:pt idx="18013">
                  <c:v>2.664355062413315</c:v>
                </c:pt>
                <c:pt idx="18014">
                  <c:v>2.6639706031892767</c:v>
                </c:pt>
                <c:pt idx="18015">
                  <c:v>2.6639706031892767</c:v>
                </c:pt>
                <c:pt idx="18016">
                  <c:v>2.6628927911275411</c:v>
                </c:pt>
                <c:pt idx="18017">
                  <c:v>2.6635082042985898</c:v>
                </c:pt>
                <c:pt idx="18018">
                  <c:v>2.6632016632016633</c:v>
                </c:pt>
                <c:pt idx="18019">
                  <c:v>2.6633550831792974</c:v>
                </c:pt>
                <c:pt idx="18020">
                  <c:v>2.6645864077669903</c:v>
                </c:pt>
                <c:pt idx="18021">
                  <c:v>2.6649710982658958</c:v>
                </c:pt>
                <c:pt idx="18022">
                  <c:v>2.664508670520231</c:v>
                </c:pt>
                <c:pt idx="18023">
                  <c:v>2.6646623496762256</c:v>
                </c:pt>
                <c:pt idx="18024">
                  <c:v>2.6655100624566277</c:v>
                </c:pt>
                <c:pt idx="18025">
                  <c:v>2.6650474207726118</c:v>
                </c:pt>
                <c:pt idx="18026">
                  <c:v>2.6647385469689957</c:v>
                </c:pt>
                <c:pt idx="18027">
                  <c:v>2.6651238139319604</c:v>
                </c:pt>
                <c:pt idx="18028">
                  <c:v>2.6652012956964368</c:v>
                </c:pt>
                <c:pt idx="18029">
                  <c:v>2.6655100624566277</c:v>
                </c:pt>
                <c:pt idx="18030">
                  <c:v>2.6651248843663273</c:v>
                </c:pt>
                <c:pt idx="18031">
                  <c:v>2.6650474207726118</c:v>
                </c:pt>
                <c:pt idx="18032">
                  <c:v>2.6646623496762256</c:v>
                </c:pt>
                <c:pt idx="18033">
                  <c:v>2.6642774566473988</c:v>
                </c:pt>
                <c:pt idx="18034">
                  <c:v>2.6648936170212765</c:v>
                </c:pt>
                <c:pt idx="18035">
                  <c:v>2.6640462427745661</c:v>
                </c:pt>
                <c:pt idx="18036">
                  <c:v>2.6642774566473988</c:v>
                </c:pt>
                <c:pt idx="18037">
                  <c:v>2.6636615811373097</c:v>
                </c:pt>
                <c:pt idx="18038">
                  <c:v>2.6635082042985898</c:v>
                </c:pt>
                <c:pt idx="18039">
                  <c:v>2.6635082042985898</c:v>
                </c:pt>
                <c:pt idx="18040">
                  <c:v>2.663277097296048</c:v>
                </c:pt>
                <c:pt idx="18041">
                  <c:v>2.663277097296048</c:v>
                </c:pt>
                <c:pt idx="18042">
                  <c:v>2.6635082042985898</c:v>
                </c:pt>
                <c:pt idx="18043">
                  <c:v>2.6635082042985898</c:v>
                </c:pt>
                <c:pt idx="18044">
                  <c:v>2.6637393113011325</c:v>
                </c:pt>
                <c:pt idx="18045">
                  <c:v>2.6642015253062166</c:v>
                </c:pt>
                <c:pt idx="18046">
                  <c:v>2.6644326323087588</c:v>
                </c:pt>
                <c:pt idx="18047">
                  <c:v>2.664508670520231</c:v>
                </c:pt>
                <c:pt idx="18048">
                  <c:v>2.6646623496762256</c:v>
                </c:pt>
                <c:pt idx="18049">
                  <c:v>2.6646623496762256</c:v>
                </c:pt>
                <c:pt idx="18050">
                  <c:v>2.6648936170212765</c:v>
                </c:pt>
                <c:pt idx="18051">
                  <c:v>2.6648936170212765</c:v>
                </c:pt>
                <c:pt idx="18052">
                  <c:v>2.6652787416146193</c:v>
                </c:pt>
                <c:pt idx="18053">
                  <c:v>2.6642774566473988</c:v>
                </c:pt>
                <c:pt idx="18054">
                  <c:v>2.6637393113011325</c:v>
                </c:pt>
                <c:pt idx="18055">
                  <c:v>2.6640480591497222</c:v>
                </c:pt>
                <c:pt idx="18056">
                  <c:v>2.6637413394919167</c:v>
                </c:pt>
                <c:pt idx="18057">
                  <c:v>2.6637413394919167</c:v>
                </c:pt>
                <c:pt idx="18058">
                  <c:v>2.6636636636636637</c:v>
                </c:pt>
                <c:pt idx="18059">
                  <c:v>2.6633550831792974</c:v>
                </c:pt>
                <c:pt idx="18060">
                  <c:v>2.66358595194085</c:v>
                </c:pt>
                <c:pt idx="18061">
                  <c:v>2.6639706031892767</c:v>
                </c:pt>
                <c:pt idx="18062">
                  <c:v>2.6647398843930632</c:v>
                </c:pt>
                <c:pt idx="18063">
                  <c:v>2.6646623496762256</c:v>
                </c:pt>
                <c:pt idx="18064">
                  <c:v>2.6652787416146193</c:v>
                </c:pt>
                <c:pt idx="18065">
                  <c:v>2.6646623496762256</c:v>
                </c:pt>
                <c:pt idx="18066">
                  <c:v>2.6648936170212765</c:v>
                </c:pt>
                <c:pt idx="18067">
                  <c:v>2.6648936170212765</c:v>
                </c:pt>
                <c:pt idx="18068">
                  <c:v>2.6650474207726118</c:v>
                </c:pt>
                <c:pt idx="18069">
                  <c:v>2.6644310823311748</c:v>
                </c:pt>
                <c:pt idx="18070">
                  <c:v>2.6638150289017339</c:v>
                </c:pt>
                <c:pt idx="18071">
                  <c:v>2.6642774566473988</c:v>
                </c:pt>
                <c:pt idx="18072">
                  <c:v>2.6636615811373097</c:v>
                </c:pt>
                <c:pt idx="18073">
                  <c:v>2.663277097296048</c:v>
                </c:pt>
                <c:pt idx="18074">
                  <c:v>2.6634304207119741</c:v>
                </c:pt>
                <c:pt idx="18075">
                  <c:v>2.6634304207119741</c:v>
                </c:pt>
                <c:pt idx="18076">
                  <c:v>2.6634304207119741</c:v>
                </c:pt>
                <c:pt idx="18077">
                  <c:v>2.6638927415626443</c:v>
                </c:pt>
                <c:pt idx="18078">
                  <c:v>2.6641239019879794</c:v>
                </c:pt>
                <c:pt idx="18079">
                  <c:v>2.6639706031892767</c:v>
                </c:pt>
                <c:pt idx="18080">
                  <c:v>2.6642015253062166</c:v>
                </c:pt>
                <c:pt idx="18081">
                  <c:v>2.6642015253062166</c:v>
                </c:pt>
                <c:pt idx="18082">
                  <c:v>2.6637393113011325</c:v>
                </c:pt>
                <c:pt idx="18083">
                  <c:v>2.6633550831792974</c:v>
                </c:pt>
                <c:pt idx="18084">
                  <c:v>2.6631238447319774</c:v>
                </c:pt>
                <c:pt idx="18085">
                  <c:v>2.6634304207119741</c:v>
                </c:pt>
                <c:pt idx="18086">
                  <c:v>2.6636615811373097</c:v>
                </c:pt>
                <c:pt idx="18087">
                  <c:v>2.6635082042985898</c:v>
                </c:pt>
                <c:pt idx="18088">
                  <c:v>2.6641239019879794</c:v>
                </c:pt>
                <c:pt idx="18089">
                  <c:v>2.6642774566473988</c:v>
                </c:pt>
                <c:pt idx="18090">
                  <c:v>2.6640462427745661</c:v>
                </c:pt>
                <c:pt idx="18091">
                  <c:v>2.6647398843930632</c:v>
                </c:pt>
                <c:pt idx="18092">
                  <c:v>2.6645864077669903</c:v>
                </c:pt>
                <c:pt idx="18093">
                  <c:v>2.6645864077669903</c:v>
                </c:pt>
                <c:pt idx="18094">
                  <c:v>2.6642015253062166</c:v>
                </c:pt>
                <c:pt idx="18095">
                  <c:v>2.6639706031892767</c:v>
                </c:pt>
                <c:pt idx="18096">
                  <c:v>2.6639706031892767</c:v>
                </c:pt>
                <c:pt idx="18097">
                  <c:v>2.6637393113011325</c:v>
                </c:pt>
                <c:pt idx="18098">
                  <c:v>2.6635082042985898</c:v>
                </c:pt>
                <c:pt idx="18099">
                  <c:v>2.6635082042985898</c:v>
                </c:pt>
                <c:pt idx="18100">
                  <c:v>2.6642015253062166</c:v>
                </c:pt>
                <c:pt idx="18101">
                  <c:v>2.6640480591497222</c:v>
                </c:pt>
                <c:pt idx="18102">
                  <c:v>2.6646637393113011</c:v>
                </c:pt>
                <c:pt idx="18103">
                  <c:v>2.6648173832639852</c:v>
                </c:pt>
                <c:pt idx="18104">
                  <c:v>2.6648936170212765</c:v>
                </c:pt>
                <c:pt idx="18105">
                  <c:v>2.6644310823311748</c:v>
                </c:pt>
                <c:pt idx="18106">
                  <c:v>2.664969921332716</c:v>
                </c:pt>
                <c:pt idx="18107">
                  <c:v>2.6652012956964368</c:v>
                </c:pt>
                <c:pt idx="18108">
                  <c:v>2.6648162849872779</c:v>
                </c:pt>
                <c:pt idx="18109">
                  <c:v>2.6645847790885964</c:v>
                </c:pt>
                <c:pt idx="18110">
                  <c:v>2.6645847790885964</c:v>
                </c:pt>
                <c:pt idx="18111">
                  <c:v>2.663968547641073</c:v>
                </c:pt>
                <c:pt idx="18112">
                  <c:v>2.6635060129509713</c:v>
                </c:pt>
                <c:pt idx="18113">
                  <c:v>2.6635060129509713</c:v>
                </c:pt>
                <c:pt idx="18114">
                  <c:v>2.6638150289017339</c:v>
                </c:pt>
                <c:pt idx="18115">
                  <c:v>2.663277097296048</c:v>
                </c:pt>
                <c:pt idx="18116">
                  <c:v>2.6630459902935057</c:v>
                </c:pt>
                <c:pt idx="18117">
                  <c:v>2.6634304207119741</c:v>
                </c:pt>
                <c:pt idx="18118">
                  <c:v>2.6635082042985898</c:v>
                </c:pt>
                <c:pt idx="18119">
                  <c:v>2.6642015253062166</c:v>
                </c:pt>
                <c:pt idx="18120">
                  <c:v>2.664355062413315</c:v>
                </c:pt>
                <c:pt idx="18121">
                  <c:v>2.6648936170212765</c:v>
                </c:pt>
                <c:pt idx="18122">
                  <c:v>2.6648936170212765</c:v>
                </c:pt>
                <c:pt idx="18123">
                  <c:v>2.6648936170212765</c:v>
                </c:pt>
                <c:pt idx="18124">
                  <c:v>2.6648936170212765</c:v>
                </c:pt>
                <c:pt idx="18125">
                  <c:v>2.6647398843930632</c:v>
                </c:pt>
                <c:pt idx="18126">
                  <c:v>2.6653561517113782</c:v>
                </c:pt>
                <c:pt idx="18127">
                  <c:v>2.6653561517113782</c:v>
                </c:pt>
                <c:pt idx="18128">
                  <c:v>2.6648936170212765</c:v>
                </c:pt>
                <c:pt idx="18129">
                  <c:v>2.6648936170212765</c:v>
                </c:pt>
                <c:pt idx="18130">
                  <c:v>2.6652787416146193</c:v>
                </c:pt>
                <c:pt idx="18131">
                  <c:v>2.6648936170212765</c:v>
                </c:pt>
                <c:pt idx="18132">
                  <c:v>2.6647398843930632</c:v>
                </c:pt>
                <c:pt idx="18133">
                  <c:v>2.6639706031892767</c:v>
                </c:pt>
                <c:pt idx="18134">
                  <c:v>2.6643550624133145</c:v>
                </c:pt>
                <c:pt idx="18135">
                  <c:v>2.664508670520231</c:v>
                </c:pt>
                <c:pt idx="18136">
                  <c:v>2.6638927415626443</c:v>
                </c:pt>
                <c:pt idx="18137">
                  <c:v>2.6637393113011325</c:v>
                </c:pt>
                <c:pt idx="18138">
                  <c:v>2.6632016632016633</c:v>
                </c:pt>
                <c:pt idx="18139">
                  <c:v>2.6629706629706629</c:v>
                </c:pt>
                <c:pt idx="18140">
                  <c:v>2.66358595194085</c:v>
                </c:pt>
                <c:pt idx="18141">
                  <c:v>2.6642015253062166</c:v>
                </c:pt>
                <c:pt idx="18142">
                  <c:v>2.6642015253062166</c:v>
                </c:pt>
                <c:pt idx="18143">
                  <c:v>2.6651248843663273</c:v>
                </c:pt>
                <c:pt idx="18144">
                  <c:v>2.6646623496762256</c:v>
                </c:pt>
                <c:pt idx="18145">
                  <c:v>2.664508670520231</c:v>
                </c:pt>
                <c:pt idx="18146">
                  <c:v>2.6650474207726118</c:v>
                </c:pt>
                <c:pt idx="18147">
                  <c:v>2.6650474207726118</c:v>
                </c:pt>
                <c:pt idx="18148">
                  <c:v>2.6653561517113782</c:v>
                </c:pt>
                <c:pt idx="18149">
                  <c:v>2.6653561517113782</c:v>
                </c:pt>
                <c:pt idx="18150">
                  <c:v>2.6651248843663273</c:v>
                </c:pt>
                <c:pt idx="18151">
                  <c:v>2.6645864077669903</c:v>
                </c:pt>
                <c:pt idx="18152">
                  <c:v>2.6642015253062166</c:v>
                </c:pt>
                <c:pt idx="18153">
                  <c:v>2.6638170055452863</c:v>
                </c:pt>
                <c:pt idx="18154">
                  <c:v>2.6638170055452863</c:v>
                </c:pt>
                <c:pt idx="18155">
                  <c:v>2.6638170055452863</c:v>
                </c:pt>
                <c:pt idx="18156">
                  <c:v>2.66358595194085</c:v>
                </c:pt>
                <c:pt idx="18157">
                  <c:v>2.6638170055452863</c:v>
                </c:pt>
                <c:pt idx="18158">
                  <c:v>2.6634326634326633</c:v>
                </c:pt>
                <c:pt idx="18159">
                  <c:v>2.6634326634326633</c:v>
                </c:pt>
                <c:pt idx="18160">
                  <c:v>2.66358595194085</c:v>
                </c:pt>
                <c:pt idx="18161">
                  <c:v>2.6637393113011325</c:v>
                </c:pt>
                <c:pt idx="18162">
                  <c:v>2.664355062413315</c:v>
                </c:pt>
                <c:pt idx="18163">
                  <c:v>2.6647398843930632</c:v>
                </c:pt>
                <c:pt idx="18164">
                  <c:v>2.6653561517113782</c:v>
                </c:pt>
                <c:pt idx="18165">
                  <c:v>2.6652024971098265</c:v>
                </c:pt>
                <c:pt idx="18166">
                  <c:v>2.6654335260115603</c:v>
                </c:pt>
                <c:pt idx="18167">
                  <c:v>2.6648173832639852</c:v>
                </c:pt>
                <c:pt idx="18168">
                  <c:v>2.6649710982658958</c:v>
                </c:pt>
                <c:pt idx="18169">
                  <c:v>2.6651248843663273</c:v>
                </c:pt>
                <c:pt idx="18170">
                  <c:v>2.6648936170212765</c:v>
                </c:pt>
                <c:pt idx="18171">
                  <c:v>2.6647398843930632</c:v>
                </c:pt>
                <c:pt idx="18172">
                  <c:v>2.664355062413315</c:v>
                </c:pt>
                <c:pt idx="18173">
                  <c:v>2.664355062413315</c:v>
                </c:pt>
                <c:pt idx="18174">
                  <c:v>2.6639706031892767</c:v>
                </c:pt>
                <c:pt idx="18175">
                  <c:v>2.6638170055452863</c:v>
                </c:pt>
                <c:pt idx="18176">
                  <c:v>2.66358595194085</c:v>
                </c:pt>
                <c:pt idx="18177">
                  <c:v>2.6638170055452863</c:v>
                </c:pt>
                <c:pt idx="18178">
                  <c:v>2.6638170055452863</c:v>
                </c:pt>
                <c:pt idx="18179">
                  <c:v>2.6628927911275411</c:v>
                </c:pt>
                <c:pt idx="18180">
                  <c:v>2.6637393113011325</c:v>
                </c:pt>
                <c:pt idx="18181">
                  <c:v>2.66358595194085</c:v>
                </c:pt>
                <c:pt idx="18182">
                  <c:v>2.6638170055452863</c:v>
                </c:pt>
                <c:pt idx="18183">
                  <c:v>2.6638170055452863</c:v>
                </c:pt>
                <c:pt idx="18184">
                  <c:v>2.66358595194085</c:v>
                </c:pt>
                <c:pt idx="18185">
                  <c:v>2.6638170055452863</c:v>
                </c:pt>
                <c:pt idx="18186">
                  <c:v>2.6632016632016633</c:v>
                </c:pt>
                <c:pt idx="18187">
                  <c:v>2.6636636636636637</c:v>
                </c:pt>
                <c:pt idx="18188">
                  <c:v>2.6632016632016633</c:v>
                </c:pt>
                <c:pt idx="18189">
                  <c:v>2.6629706629706629</c:v>
                </c:pt>
                <c:pt idx="18190">
                  <c:v>2.6632016632016633</c:v>
                </c:pt>
                <c:pt idx="18191">
                  <c:v>2.66358595194085</c:v>
                </c:pt>
                <c:pt idx="18192">
                  <c:v>2.6637393113011325</c:v>
                </c:pt>
                <c:pt idx="18193">
                  <c:v>2.664355062413315</c:v>
                </c:pt>
                <c:pt idx="18194">
                  <c:v>2.664508670520231</c:v>
                </c:pt>
                <c:pt idx="18195">
                  <c:v>2.664508670520231</c:v>
                </c:pt>
                <c:pt idx="18196">
                  <c:v>2.6642774566473988</c:v>
                </c:pt>
                <c:pt idx="18197">
                  <c:v>2.664508670520231</c:v>
                </c:pt>
                <c:pt idx="18198">
                  <c:v>2.6653561517113782</c:v>
                </c:pt>
                <c:pt idx="18199">
                  <c:v>2.6651248843663273</c:v>
                </c:pt>
                <c:pt idx="18200">
                  <c:v>2.664508670520231</c:v>
                </c:pt>
                <c:pt idx="18201">
                  <c:v>2.664508670520231</c:v>
                </c:pt>
                <c:pt idx="18202">
                  <c:v>2.664508670520231</c:v>
                </c:pt>
                <c:pt idx="18203">
                  <c:v>2.664355062413315</c:v>
                </c:pt>
                <c:pt idx="18204">
                  <c:v>2.6645864077669903</c:v>
                </c:pt>
                <c:pt idx="18205">
                  <c:v>2.6639706031892767</c:v>
                </c:pt>
                <c:pt idx="18206">
                  <c:v>2.66358595194085</c:v>
                </c:pt>
                <c:pt idx="18207">
                  <c:v>2.6633550831792974</c:v>
                </c:pt>
                <c:pt idx="18208">
                  <c:v>2.6631238447319774</c:v>
                </c:pt>
                <c:pt idx="18209">
                  <c:v>2.66358595194085</c:v>
                </c:pt>
                <c:pt idx="18210">
                  <c:v>2.6634326634326633</c:v>
                </c:pt>
                <c:pt idx="18211">
                  <c:v>2.6638170055452863</c:v>
                </c:pt>
                <c:pt idx="18212">
                  <c:v>2.6642015253062166</c:v>
                </c:pt>
                <c:pt idx="18213">
                  <c:v>2.6639706031892767</c:v>
                </c:pt>
                <c:pt idx="18214">
                  <c:v>2.664355062413315</c:v>
                </c:pt>
                <c:pt idx="18215">
                  <c:v>2.6642000000000001</c:v>
                </c:pt>
                <c:pt idx="18216">
                  <c:v>2.6648162849872779</c:v>
                </c:pt>
                <c:pt idx="18217">
                  <c:v>2.6652012956964368</c:v>
                </c:pt>
                <c:pt idx="18218">
                  <c:v>2.6650474207726118</c:v>
                </c:pt>
                <c:pt idx="18219">
                  <c:v>2.6646623496762256</c:v>
                </c:pt>
                <c:pt idx="18220">
                  <c:v>2.6640462427745661</c:v>
                </c:pt>
                <c:pt idx="18221">
                  <c:v>2.6635082042985898</c:v>
                </c:pt>
                <c:pt idx="18222">
                  <c:v>2.663277097296048</c:v>
                </c:pt>
                <c:pt idx="18223">
                  <c:v>2.6636615811373097</c:v>
                </c:pt>
                <c:pt idx="18224">
                  <c:v>2.6638927415626443</c:v>
                </c:pt>
                <c:pt idx="18225">
                  <c:v>2.6635082042985898</c:v>
                </c:pt>
                <c:pt idx="18226">
                  <c:v>2.6635082042985898</c:v>
                </c:pt>
                <c:pt idx="18227">
                  <c:v>2.6635082042985898</c:v>
                </c:pt>
                <c:pt idx="18228">
                  <c:v>2.66358595194085</c:v>
                </c:pt>
                <c:pt idx="18229">
                  <c:v>2.6636636636636637</c:v>
                </c:pt>
                <c:pt idx="18230">
                  <c:v>2.6634326634326633</c:v>
                </c:pt>
                <c:pt idx="18231">
                  <c:v>2.6636636636636637</c:v>
                </c:pt>
                <c:pt idx="18232">
                  <c:v>2.6634326634326633</c:v>
                </c:pt>
                <c:pt idx="18233">
                  <c:v>2.6638170055452863</c:v>
                </c:pt>
                <c:pt idx="18234">
                  <c:v>2.6638170055452863</c:v>
                </c:pt>
                <c:pt idx="18235">
                  <c:v>2.66358595194085</c:v>
                </c:pt>
                <c:pt idx="18236">
                  <c:v>2.6638170055452863</c:v>
                </c:pt>
                <c:pt idx="18237">
                  <c:v>2.6638170055452863</c:v>
                </c:pt>
                <c:pt idx="18238">
                  <c:v>2.6639706031892767</c:v>
                </c:pt>
                <c:pt idx="18239">
                  <c:v>2.664355062413315</c:v>
                </c:pt>
                <c:pt idx="18240">
                  <c:v>2.6647398843930632</c:v>
                </c:pt>
                <c:pt idx="18241">
                  <c:v>2.6647398843930632</c:v>
                </c:pt>
                <c:pt idx="18242">
                  <c:v>2.6647398843930632</c:v>
                </c:pt>
                <c:pt idx="18243">
                  <c:v>2.6645864077669899</c:v>
                </c:pt>
                <c:pt idx="18244">
                  <c:v>2.664123901987979</c:v>
                </c:pt>
                <c:pt idx="18245">
                  <c:v>2.6648936170212765</c:v>
                </c:pt>
                <c:pt idx="18246">
                  <c:v>2.664508670520231</c:v>
                </c:pt>
                <c:pt idx="18247">
                  <c:v>2.664355062413315</c:v>
                </c:pt>
                <c:pt idx="18248">
                  <c:v>2.6647398843930632</c:v>
                </c:pt>
                <c:pt idx="18249">
                  <c:v>2.664508670520231</c:v>
                </c:pt>
                <c:pt idx="18250">
                  <c:v>2.664508670520231</c:v>
                </c:pt>
                <c:pt idx="18251">
                  <c:v>2.6642774566473988</c:v>
                </c:pt>
                <c:pt idx="18252">
                  <c:v>2.6648936170212765</c:v>
                </c:pt>
                <c:pt idx="18253">
                  <c:v>2.6652787416146193</c:v>
                </c:pt>
                <c:pt idx="18254">
                  <c:v>2.6648162849872779</c:v>
                </c:pt>
                <c:pt idx="18255">
                  <c:v>2.6645847790885964</c:v>
                </c:pt>
                <c:pt idx="18256">
                  <c:v>2.6645847790885964</c:v>
                </c:pt>
                <c:pt idx="18257">
                  <c:v>2.6648162849872779</c:v>
                </c:pt>
                <c:pt idx="18258">
                  <c:v>2.6648162849872779</c:v>
                </c:pt>
                <c:pt idx="18259">
                  <c:v>2.6646623496762256</c:v>
                </c:pt>
                <c:pt idx="18260">
                  <c:v>2.6646623496762256</c:v>
                </c:pt>
                <c:pt idx="18261">
                  <c:v>2.6655100624566277</c:v>
                </c:pt>
                <c:pt idx="18262">
                  <c:v>2.6653561517113782</c:v>
                </c:pt>
                <c:pt idx="18263">
                  <c:v>2.6651248843663273</c:v>
                </c:pt>
                <c:pt idx="18264">
                  <c:v>2.6646623496762256</c:v>
                </c:pt>
                <c:pt idx="18265">
                  <c:v>2.6642774566473988</c:v>
                </c:pt>
                <c:pt idx="18266">
                  <c:v>2.6637393113011325</c:v>
                </c:pt>
                <c:pt idx="18267">
                  <c:v>2.6635082042985898</c:v>
                </c:pt>
                <c:pt idx="18268">
                  <c:v>2.6635082042985898</c:v>
                </c:pt>
                <c:pt idx="18269">
                  <c:v>2.6637393113011325</c:v>
                </c:pt>
                <c:pt idx="18270">
                  <c:v>2.6635082042985898</c:v>
                </c:pt>
                <c:pt idx="18271">
                  <c:v>2.6635082042985898</c:v>
                </c:pt>
                <c:pt idx="18272">
                  <c:v>2.6641239019879794</c:v>
                </c:pt>
                <c:pt idx="18273">
                  <c:v>2.6641239019879794</c:v>
                </c:pt>
                <c:pt idx="18274">
                  <c:v>2.6641239019879794</c:v>
                </c:pt>
                <c:pt idx="18275">
                  <c:v>2.6647398843930632</c:v>
                </c:pt>
                <c:pt idx="18276">
                  <c:v>2.6646623496762256</c:v>
                </c:pt>
                <c:pt idx="18277">
                  <c:v>2.6648162849872779</c:v>
                </c:pt>
                <c:pt idx="18278">
                  <c:v>2.6650474207726118</c:v>
                </c:pt>
                <c:pt idx="18279">
                  <c:v>2.6648936170212765</c:v>
                </c:pt>
                <c:pt idx="18280">
                  <c:v>2.6646623496762256</c:v>
                </c:pt>
                <c:pt idx="18281">
                  <c:v>2.6642000000000001</c:v>
                </c:pt>
                <c:pt idx="18282">
                  <c:v>2.6644310823311748</c:v>
                </c:pt>
                <c:pt idx="18283">
                  <c:v>2.6636615811373097</c:v>
                </c:pt>
                <c:pt idx="18284">
                  <c:v>2.6637393113011325</c:v>
                </c:pt>
                <c:pt idx="18285">
                  <c:v>2.6639706031892767</c:v>
                </c:pt>
                <c:pt idx="18286">
                  <c:v>2.6639706031892767</c:v>
                </c:pt>
                <c:pt idx="18287">
                  <c:v>2.6648173832639852</c:v>
                </c:pt>
                <c:pt idx="18288">
                  <c:v>2.6645864077669903</c:v>
                </c:pt>
                <c:pt idx="18289">
                  <c:v>2.6654335260115603</c:v>
                </c:pt>
                <c:pt idx="18290">
                  <c:v>2.6655874190564295</c:v>
                </c:pt>
                <c:pt idx="18291">
                  <c:v>2.6649710982658958</c:v>
                </c:pt>
                <c:pt idx="18292">
                  <c:v>2.6638927415626443</c:v>
                </c:pt>
                <c:pt idx="18293">
                  <c:v>2.6638927415626443</c:v>
                </c:pt>
                <c:pt idx="18294">
                  <c:v>2.6635082042985898</c:v>
                </c:pt>
                <c:pt idx="18295">
                  <c:v>2.6637393113011325</c:v>
                </c:pt>
                <c:pt idx="18296">
                  <c:v>2.6639706031892767</c:v>
                </c:pt>
                <c:pt idx="18297">
                  <c:v>2.6639706031892767</c:v>
                </c:pt>
                <c:pt idx="18298">
                  <c:v>2.664508670520231</c:v>
                </c:pt>
                <c:pt idx="18299">
                  <c:v>2.6648936170212765</c:v>
                </c:pt>
                <c:pt idx="18300">
                  <c:v>2.6655100624566277</c:v>
                </c:pt>
                <c:pt idx="18301">
                  <c:v>2.6651248843663273</c:v>
                </c:pt>
                <c:pt idx="18302">
                  <c:v>2.6649710982658958</c:v>
                </c:pt>
                <c:pt idx="18303">
                  <c:v>2.6644326323087588</c:v>
                </c:pt>
                <c:pt idx="18304">
                  <c:v>2.6639706031892767</c:v>
                </c:pt>
                <c:pt idx="18305">
                  <c:v>2.66358595194085</c:v>
                </c:pt>
                <c:pt idx="18306">
                  <c:v>2.66358595194085</c:v>
                </c:pt>
                <c:pt idx="18307">
                  <c:v>2.6634326634326633</c:v>
                </c:pt>
                <c:pt idx="18308">
                  <c:v>2.6630484988452654</c:v>
                </c:pt>
                <c:pt idx="18309">
                  <c:v>2.6634326634326633</c:v>
                </c:pt>
                <c:pt idx="18310">
                  <c:v>2.6634326634326633</c:v>
                </c:pt>
                <c:pt idx="18311">
                  <c:v>2.6640480591497222</c:v>
                </c:pt>
                <c:pt idx="18312">
                  <c:v>2.6634326634326633</c:v>
                </c:pt>
                <c:pt idx="18313">
                  <c:v>2.6636636636636637</c:v>
                </c:pt>
                <c:pt idx="18314">
                  <c:v>2.6632016632016633</c:v>
                </c:pt>
                <c:pt idx="18315">
                  <c:v>2.6633550831792974</c:v>
                </c:pt>
                <c:pt idx="18316">
                  <c:v>2.6633550831792974</c:v>
                </c:pt>
                <c:pt idx="18317">
                  <c:v>2.66358595194085</c:v>
                </c:pt>
                <c:pt idx="18318">
                  <c:v>2.6633550831792974</c:v>
                </c:pt>
                <c:pt idx="18319">
                  <c:v>2.6635082042985898</c:v>
                </c:pt>
                <c:pt idx="18320">
                  <c:v>2.6635082042985898</c:v>
                </c:pt>
                <c:pt idx="18321">
                  <c:v>2.6630459902935057</c:v>
                </c:pt>
                <c:pt idx="18322">
                  <c:v>2.6637393113011325</c:v>
                </c:pt>
                <c:pt idx="18323">
                  <c:v>2.6638170055452863</c:v>
                </c:pt>
                <c:pt idx="18324">
                  <c:v>2.66358595194085</c:v>
                </c:pt>
                <c:pt idx="18325">
                  <c:v>2.66358595194085</c:v>
                </c:pt>
                <c:pt idx="18326">
                  <c:v>2.6634326634326633</c:v>
                </c:pt>
                <c:pt idx="18327">
                  <c:v>2.6632016632016633</c:v>
                </c:pt>
                <c:pt idx="18328">
                  <c:v>2.6638170055452863</c:v>
                </c:pt>
                <c:pt idx="18329">
                  <c:v>2.6634326634326633</c:v>
                </c:pt>
                <c:pt idx="18330">
                  <c:v>2.6644326323087588</c:v>
                </c:pt>
                <c:pt idx="18331">
                  <c:v>2.664355062413315</c:v>
                </c:pt>
                <c:pt idx="18332">
                  <c:v>2.6649710982658958</c:v>
                </c:pt>
                <c:pt idx="18333">
                  <c:v>2.6650485436893208</c:v>
                </c:pt>
                <c:pt idx="18334">
                  <c:v>2.6645864077669903</c:v>
                </c:pt>
                <c:pt idx="18335">
                  <c:v>2.6653561517113782</c:v>
                </c:pt>
                <c:pt idx="18336">
                  <c:v>2.6649710982658958</c:v>
                </c:pt>
                <c:pt idx="18337">
                  <c:v>2.6644326323087588</c:v>
                </c:pt>
                <c:pt idx="18338">
                  <c:v>2.6638170055452863</c:v>
                </c:pt>
                <c:pt idx="18339">
                  <c:v>2.6639706031892767</c:v>
                </c:pt>
                <c:pt idx="18340">
                  <c:v>2.6638927415626443</c:v>
                </c:pt>
                <c:pt idx="18341">
                  <c:v>2.6635082042985898</c:v>
                </c:pt>
                <c:pt idx="18342">
                  <c:v>2.6637393113011325</c:v>
                </c:pt>
                <c:pt idx="18343">
                  <c:v>2.6638927415626443</c:v>
                </c:pt>
                <c:pt idx="18344">
                  <c:v>2.6640462427745661</c:v>
                </c:pt>
                <c:pt idx="18345">
                  <c:v>2.6640462427745661</c:v>
                </c:pt>
                <c:pt idx="18346">
                  <c:v>2.664508670520231</c:v>
                </c:pt>
                <c:pt idx="18347">
                  <c:v>2.6640462427745661</c:v>
                </c:pt>
                <c:pt idx="18348">
                  <c:v>2.6644310823311748</c:v>
                </c:pt>
                <c:pt idx="18349">
                  <c:v>2.6650474207726118</c:v>
                </c:pt>
                <c:pt idx="18350">
                  <c:v>2.6650474207726118</c:v>
                </c:pt>
                <c:pt idx="18351">
                  <c:v>2.6648936170212765</c:v>
                </c:pt>
                <c:pt idx="18352">
                  <c:v>2.6651248843663273</c:v>
                </c:pt>
                <c:pt idx="18353">
                  <c:v>2.6651248843663273</c:v>
                </c:pt>
                <c:pt idx="18354">
                  <c:v>2.6648936170212765</c:v>
                </c:pt>
                <c:pt idx="18355">
                  <c:v>2.6644310823311748</c:v>
                </c:pt>
                <c:pt idx="18356">
                  <c:v>2.6638927415626443</c:v>
                </c:pt>
                <c:pt idx="18357">
                  <c:v>2.6637393113011325</c:v>
                </c:pt>
                <c:pt idx="18358">
                  <c:v>2.6635082042985898</c:v>
                </c:pt>
                <c:pt idx="18359">
                  <c:v>2.6637393113011325</c:v>
                </c:pt>
                <c:pt idx="18360">
                  <c:v>2.664355062413315</c:v>
                </c:pt>
                <c:pt idx="18361">
                  <c:v>2.6641239019879794</c:v>
                </c:pt>
                <c:pt idx="18362">
                  <c:v>2.6642774566473988</c:v>
                </c:pt>
                <c:pt idx="18363">
                  <c:v>2.6642000000000001</c:v>
                </c:pt>
                <c:pt idx="18364">
                  <c:v>2.6652787416146193</c:v>
                </c:pt>
                <c:pt idx="18365">
                  <c:v>2.6652787416146193</c:v>
                </c:pt>
                <c:pt idx="18366">
                  <c:v>2.6647398843930632</c:v>
                </c:pt>
                <c:pt idx="18367">
                  <c:v>2.6642015253062166</c:v>
                </c:pt>
                <c:pt idx="18368">
                  <c:v>2.6640480591497222</c:v>
                </c:pt>
                <c:pt idx="18369">
                  <c:v>2.6636636636636637</c:v>
                </c:pt>
                <c:pt idx="18370">
                  <c:v>2.66358595194085</c:v>
                </c:pt>
                <c:pt idx="18371">
                  <c:v>2.664355062413315</c:v>
                </c:pt>
                <c:pt idx="18372">
                  <c:v>2.6649710982658958</c:v>
                </c:pt>
                <c:pt idx="18373">
                  <c:v>2.6649710982658958</c:v>
                </c:pt>
                <c:pt idx="18374">
                  <c:v>2.6637393113011325</c:v>
                </c:pt>
                <c:pt idx="18375">
                  <c:v>2.6639706031892767</c:v>
                </c:pt>
                <c:pt idx="18376">
                  <c:v>2.6633550831792974</c:v>
                </c:pt>
                <c:pt idx="18377">
                  <c:v>2.664355062413315</c:v>
                </c:pt>
                <c:pt idx="18378">
                  <c:v>2.6641239019879794</c:v>
                </c:pt>
                <c:pt idx="18379">
                  <c:v>2.6638927415626443</c:v>
                </c:pt>
                <c:pt idx="18380">
                  <c:v>2.664508670520231</c:v>
                </c:pt>
                <c:pt idx="18381">
                  <c:v>2.6653561517113782</c:v>
                </c:pt>
                <c:pt idx="18382">
                  <c:v>2.6649710982658958</c:v>
                </c:pt>
                <c:pt idx="18383">
                  <c:v>2.6653561517113782</c:v>
                </c:pt>
                <c:pt idx="18384">
                  <c:v>2.6651248843663273</c:v>
                </c:pt>
                <c:pt idx="18385">
                  <c:v>2.664355062413315</c:v>
                </c:pt>
                <c:pt idx="18386">
                  <c:v>2.6639706031892767</c:v>
                </c:pt>
                <c:pt idx="18387">
                  <c:v>2.66358595194085</c:v>
                </c:pt>
                <c:pt idx="18388">
                  <c:v>2.66358595194085</c:v>
                </c:pt>
                <c:pt idx="18389">
                  <c:v>2.6642015253062166</c:v>
                </c:pt>
                <c:pt idx="18390">
                  <c:v>2.6648936170212765</c:v>
                </c:pt>
                <c:pt idx="18391">
                  <c:v>2.6648162849872779</c:v>
                </c:pt>
                <c:pt idx="18392">
                  <c:v>2.6646623496762256</c:v>
                </c:pt>
                <c:pt idx="18393">
                  <c:v>2.664508670520231</c:v>
                </c:pt>
                <c:pt idx="18394">
                  <c:v>2.6641239019879794</c:v>
                </c:pt>
                <c:pt idx="18395">
                  <c:v>2.6642015253062166</c:v>
                </c:pt>
                <c:pt idx="18396">
                  <c:v>2.6633550831792974</c:v>
                </c:pt>
                <c:pt idx="18397">
                  <c:v>2.6631238447319774</c:v>
                </c:pt>
                <c:pt idx="18398">
                  <c:v>2.66358595194085</c:v>
                </c:pt>
                <c:pt idx="18399">
                  <c:v>2.66358595194085</c:v>
                </c:pt>
                <c:pt idx="18400">
                  <c:v>2.6635082042985898</c:v>
                </c:pt>
                <c:pt idx="18401">
                  <c:v>2.664355062413315</c:v>
                </c:pt>
                <c:pt idx="18402">
                  <c:v>2.6645864077669903</c:v>
                </c:pt>
                <c:pt idx="18403">
                  <c:v>2.6648173832639852</c:v>
                </c:pt>
                <c:pt idx="18404">
                  <c:v>2.6645864077669903</c:v>
                </c:pt>
                <c:pt idx="18405">
                  <c:v>2.6647398843930632</c:v>
                </c:pt>
                <c:pt idx="18406">
                  <c:v>2.6647398843930632</c:v>
                </c:pt>
                <c:pt idx="18407">
                  <c:v>2.6651248843663273</c:v>
                </c:pt>
                <c:pt idx="18408">
                  <c:v>2.6646623496762256</c:v>
                </c:pt>
                <c:pt idx="18409">
                  <c:v>2.6652012956964368</c:v>
                </c:pt>
                <c:pt idx="18410">
                  <c:v>2.6650474207726118</c:v>
                </c:pt>
                <c:pt idx="18411">
                  <c:v>2.6655100624566277</c:v>
                </c:pt>
                <c:pt idx="18412">
                  <c:v>2.6650474207726118</c:v>
                </c:pt>
                <c:pt idx="18413">
                  <c:v>2.6650474207726118</c:v>
                </c:pt>
                <c:pt idx="18414">
                  <c:v>2.6649710982658958</c:v>
                </c:pt>
                <c:pt idx="18415">
                  <c:v>2.6652024971098265</c:v>
                </c:pt>
                <c:pt idx="18416">
                  <c:v>2.6647398843930632</c:v>
                </c:pt>
                <c:pt idx="18417">
                  <c:v>2.6647398843930632</c:v>
                </c:pt>
                <c:pt idx="18418">
                  <c:v>2.6639706031892767</c:v>
                </c:pt>
                <c:pt idx="18419">
                  <c:v>2.66358595194085</c:v>
                </c:pt>
                <c:pt idx="18420">
                  <c:v>2.6642015253062166</c:v>
                </c:pt>
                <c:pt idx="18421">
                  <c:v>2.66358595194085</c:v>
                </c:pt>
                <c:pt idx="18422">
                  <c:v>2.6633550831792974</c:v>
                </c:pt>
                <c:pt idx="18423">
                  <c:v>2.6641239019879794</c:v>
                </c:pt>
                <c:pt idx="18424">
                  <c:v>2.6642774566473988</c:v>
                </c:pt>
                <c:pt idx="18425">
                  <c:v>2.6640462427745661</c:v>
                </c:pt>
                <c:pt idx="18426">
                  <c:v>2.6640462427745661</c:v>
                </c:pt>
                <c:pt idx="18427">
                  <c:v>2.6650474207726118</c:v>
                </c:pt>
                <c:pt idx="18428">
                  <c:v>2.6648936170212765</c:v>
                </c:pt>
                <c:pt idx="18429">
                  <c:v>2.6648936170212765</c:v>
                </c:pt>
                <c:pt idx="18430">
                  <c:v>2.6651248843663273</c:v>
                </c:pt>
                <c:pt idx="18431">
                  <c:v>2.6639706031892767</c:v>
                </c:pt>
                <c:pt idx="18432">
                  <c:v>2.6633550831792974</c:v>
                </c:pt>
                <c:pt idx="18433">
                  <c:v>2.6633550831792974</c:v>
                </c:pt>
                <c:pt idx="18434">
                  <c:v>2.6637393113011325</c:v>
                </c:pt>
                <c:pt idx="18435">
                  <c:v>2.6641239019879794</c:v>
                </c:pt>
                <c:pt idx="18436">
                  <c:v>2.6642774566473988</c:v>
                </c:pt>
                <c:pt idx="18437">
                  <c:v>2.6650474207726118</c:v>
                </c:pt>
                <c:pt idx="18438">
                  <c:v>2.6646623496762256</c:v>
                </c:pt>
                <c:pt idx="18439">
                  <c:v>2.6648936170212765</c:v>
                </c:pt>
                <c:pt idx="18440">
                  <c:v>2.6647398843930632</c:v>
                </c:pt>
                <c:pt idx="18441">
                  <c:v>2.6641239019879794</c:v>
                </c:pt>
                <c:pt idx="18442">
                  <c:v>2.6637393113011325</c:v>
                </c:pt>
                <c:pt idx="18443">
                  <c:v>2.6642015253062166</c:v>
                </c:pt>
                <c:pt idx="18444">
                  <c:v>2.66358595194085</c:v>
                </c:pt>
                <c:pt idx="18445">
                  <c:v>2.6638170055452863</c:v>
                </c:pt>
                <c:pt idx="18446">
                  <c:v>2.66358595194085</c:v>
                </c:pt>
                <c:pt idx="18447">
                  <c:v>2.66358595194085</c:v>
                </c:pt>
                <c:pt idx="18448">
                  <c:v>2.6637393113011325</c:v>
                </c:pt>
                <c:pt idx="18449">
                  <c:v>2.6638927415626443</c:v>
                </c:pt>
                <c:pt idx="18450">
                  <c:v>2.6642774566473988</c:v>
                </c:pt>
                <c:pt idx="18451">
                  <c:v>2.6644310823311748</c:v>
                </c:pt>
                <c:pt idx="18452">
                  <c:v>2.6645847790885964</c:v>
                </c:pt>
                <c:pt idx="18453">
                  <c:v>2.6651238139319604</c:v>
                </c:pt>
                <c:pt idx="18454">
                  <c:v>2.6653552418421662</c:v>
                </c:pt>
                <c:pt idx="18455">
                  <c:v>2.6652012956964368</c:v>
                </c:pt>
                <c:pt idx="18456">
                  <c:v>2.6648162849872779</c:v>
                </c:pt>
                <c:pt idx="18457">
                  <c:v>2.6647398843930632</c:v>
                </c:pt>
                <c:pt idx="18458">
                  <c:v>2.6642015253062166</c:v>
                </c:pt>
                <c:pt idx="18459">
                  <c:v>2.6633550831792974</c:v>
                </c:pt>
                <c:pt idx="18460">
                  <c:v>2.6637393113011325</c:v>
                </c:pt>
                <c:pt idx="18461">
                  <c:v>2.6635082042985898</c:v>
                </c:pt>
                <c:pt idx="18462">
                  <c:v>2.6636615811373097</c:v>
                </c:pt>
                <c:pt idx="18463">
                  <c:v>2.6636615811373097</c:v>
                </c:pt>
                <c:pt idx="18464">
                  <c:v>2.6640462427745661</c:v>
                </c:pt>
                <c:pt idx="18465">
                  <c:v>2.6646623496762256</c:v>
                </c:pt>
                <c:pt idx="18466">
                  <c:v>2.6652012956964368</c:v>
                </c:pt>
                <c:pt idx="18467">
                  <c:v>2.665586669752372</c:v>
                </c:pt>
                <c:pt idx="18468">
                  <c:v>2.6652012956964368</c:v>
                </c:pt>
                <c:pt idx="18469">
                  <c:v>2.6654328551596485</c:v>
                </c:pt>
                <c:pt idx="18470">
                  <c:v>2.6660497107151122</c:v>
                </c:pt>
                <c:pt idx="18471">
                  <c:v>2.6660497107151122</c:v>
                </c:pt>
                <c:pt idx="18472">
                  <c:v>2.664969921332716</c:v>
                </c:pt>
                <c:pt idx="18473">
                  <c:v>2.6652012956964368</c:v>
                </c:pt>
                <c:pt idx="18474">
                  <c:v>2.664969921332716</c:v>
                </c:pt>
                <c:pt idx="18475">
                  <c:v>2.6653552418421662</c:v>
                </c:pt>
                <c:pt idx="18476">
                  <c:v>2.664969921332716</c:v>
                </c:pt>
                <c:pt idx="18477">
                  <c:v>2.6645847790885964</c:v>
                </c:pt>
                <c:pt idx="18478">
                  <c:v>2.6648162849872779</c:v>
                </c:pt>
                <c:pt idx="18479">
                  <c:v>2.6644310823311748</c:v>
                </c:pt>
                <c:pt idx="18480">
                  <c:v>2.6641239019879794</c:v>
                </c:pt>
                <c:pt idx="18481">
                  <c:v>2.6633550831792974</c:v>
                </c:pt>
                <c:pt idx="18482">
                  <c:v>2.6637393113011325</c:v>
                </c:pt>
                <c:pt idx="18483">
                  <c:v>2.6635082042985898</c:v>
                </c:pt>
                <c:pt idx="18484">
                  <c:v>2.6631238447319774</c:v>
                </c:pt>
                <c:pt idx="18485">
                  <c:v>2.6638927415626443</c:v>
                </c:pt>
                <c:pt idx="18486">
                  <c:v>2.6634304207119741</c:v>
                </c:pt>
                <c:pt idx="18487">
                  <c:v>2.6638927415626443</c:v>
                </c:pt>
                <c:pt idx="18488">
                  <c:v>2.6638150289017339</c:v>
                </c:pt>
                <c:pt idx="18489">
                  <c:v>2.6635839999999997</c:v>
                </c:pt>
                <c:pt idx="18490">
                  <c:v>2.6638150289017339</c:v>
                </c:pt>
                <c:pt idx="18491">
                  <c:v>2.6635839999999997</c:v>
                </c:pt>
                <c:pt idx="18492">
                  <c:v>2.664353458246588</c:v>
                </c:pt>
                <c:pt idx="18493">
                  <c:v>2.664969921332716</c:v>
                </c:pt>
                <c:pt idx="18494">
                  <c:v>2.664353458246588</c:v>
                </c:pt>
                <c:pt idx="18495">
                  <c:v>2.663968547641073</c:v>
                </c:pt>
                <c:pt idx="18496">
                  <c:v>2.6642000000000001</c:v>
                </c:pt>
                <c:pt idx="18497">
                  <c:v>2.6638150289017339</c:v>
                </c:pt>
                <c:pt idx="18498">
                  <c:v>2.6638927415626443</c:v>
                </c:pt>
                <c:pt idx="18499">
                  <c:v>2.6641239019879794</c:v>
                </c:pt>
                <c:pt idx="18500">
                  <c:v>2.6639706031892767</c:v>
                </c:pt>
                <c:pt idx="18501">
                  <c:v>2.6642015253062166</c:v>
                </c:pt>
                <c:pt idx="18502">
                  <c:v>2.6638170055452863</c:v>
                </c:pt>
                <c:pt idx="18503">
                  <c:v>2.6632016632016633</c:v>
                </c:pt>
                <c:pt idx="18504">
                  <c:v>2.66358595194085</c:v>
                </c:pt>
                <c:pt idx="18505">
                  <c:v>2.6642015253062166</c:v>
                </c:pt>
                <c:pt idx="18506">
                  <c:v>2.6644326323087588</c:v>
                </c:pt>
                <c:pt idx="18507">
                  <c:v>2.6639706031892767</c:v>
                </c:pt>
                <c:pt idx="18508">
                  <c:v>2.6646637393113011</c:v>
                </c:pt>
                <c:pt idx="18509">
                  <c:v>2.6652797041146559</c:v>
                </c:pt>
                <c:pt idx="18510">
                  <c:v>2.6649710982658958</c:v>
                </c:pt>
                <c:pt idx="18511">
                  <c:v>2.6649710982658958</c:v>
                </c:pt>
                <c:pt idx="18512">
                  <c:v>2.6639706031892767</c:v>
                </c:pt>
                <c:pt idx="18513">
                  <c:v>2.6639706031892767</c:v>
                </c:pt>
                <c:pt idx="18514">
                  <c:v>2.6634326634326633</c:v>
                </c:pt>
                <c:pt idx="18515">
                  <c:v>2.6629706629706629</c:v>
                </c:pt>
                <c:pt idx="18516">
                  <c:v>2.6642774566473988</c:v>
                </c:pt>
                <c:pt idx="18517">
                  <c:v>2.6650474207726118</c:v>
                </c:pt>
                <c:pt idx="18518">
                  <c:v>2.6648936170212765</c:v>
                </c:pt>
                <c:pt idx="18519">
                  <c:v>2.6647398843930632</c:v>
                </c:pt>
                <c:pt idx="18520">
                  <c:v>2.6642774566473988</c:v>
                </c:pt>
                <c:pt idx="18521">
                  <c:v>2.6646623496762256</c:v>
                </c:pt>
                <c:pt idx="18522">
                  <c:v>2.6641239019879794</c:v>
                </c:pt>
                <c:pt idx="18523">
                  <c:v>2.6639706031892767</c:v>
                </c:pt>
                <c:pt idx="18524">
                  <c:v>2.6640480591497222</c:v>
                </c:pt>
                <c:pt idx="18525">
                  <c:v>2.6636636636636637</c:v>
                </c:pt>
                <c:pt idx="18526">
                  <c:v>2.6638170055452863</c:v>
                </c:pt>
                <c:pt idx="18527">
                  <c:v>2.6640480591497222</c:v>
                </c:pt>
                <c:pt idx="18528">
                  <c:v>2.6640480591497222</c:v>
                </c:pt>
                <c:pt idx="18529">
                  <c:v>2.6645864077669903</c:v>
                </c:pt>
                <c:pt idx="18530">
                  <c:v>2.6649710982658958</c:v>
                </c:pt>
                <c:pt idx="18531">
                  <c:v>2.6651248843663273</c:v>
                </c:pt>
                <c:pt idx="18532">
                  <c:v>2.6644310823311748</c:v>
                </c:pt>
                <c:pt idx="18533">
                  <c:v>2.6644310823311748</c:v>
                </c:pt>
                <c:pt idx="18534">
                  <c:v>2.6648936170212765</c:v>
                </c:pt>
                <c:pt idx="18535">
                  <c:v>2.664508670520231</c:v>
                </c:pt>
                <c:pt idx="18536">
                  <c:v>2.6651248843663273</c:v>
                </c:pt>
                <c:pt idx="18537">
                  <c:v>2.6655874190564295</c:v>
                </c:pt>
                <c:pt idx="18538">
                  <c:v>2.6649710982658958</c:v>
                </c:pt>
                <c:pt idx="18539">
                  <c:v>2.6647398843930632</c:v>
                </c:pt>
                <c:pt idx="18540">
                  <c:v>2.6647398843930632</c:v>
                </c:pt>
                <c:pt idx="18541">
                  <c:v>2.6647398843930632</c:v>
                </c:pt>
                <c:pt idx="18542">
                  <c:v>2.664508670520231</c:v>
                </c:pt>
                <c:pt idx="18543">
                  <c:v>2.6642774566473988</c:v>
                </c:pt>
                <c:pt idx="18544">
                  <c:v>2.6641239019879794</c:v>
                </c:pt>
                <c:pt idx="18545">
                  <c:v>2.6645864077669903</c:v>
                </c:pt>
                <c:pt idx="18546">
                  <c:v>2.6645864077669903</c:v>
                </c:pt>
                <c:pt idx="18547">
                  <c:v>2.664355062413315</c:v>
                </c:pt>
                <c:pt idx="18548">
                  <c:v>2.6637393113011325</c:v>
                </c:pt>
                <c:pt idx="18549">
                  <c:v>2.66358595194085</c:v>
                </c:pt>
                <c:pt idx="18550">
                  <c:v>2.6629706629706629</c:v>
                </c:pt>
                <c:pt idx="18551">
                  <c:v>2.6633550831792974</c:v>
                </c:pt>
                <c:pt idx="18552">
                  <c:v>2.6636636636636637</c:v>
                </c:pt>
                <c:pt idx="18553">
                  <c:v>2.66358595194085</c:v>
                </c:pt>
                <c:pt idx="18554">
                  <c:v>2.664355062413315</c:v>
                </c:pt>
                <c:pt idx="18555">
                  <c:v>2.664508670520231</c:v>
                </c:pt>
                <c:pt idx="18556">
                  <c:v>2.664508670520231</c:v>
                </c:pt>
                <c:pt idx="18557">
                  <c:v>2.6650474207726118</c:v>
                </c:pt>
                <c:pt idx="18558">
                  <c:v>2.6654328551596485</c:v>
                </c:pt>
                <c:pt idx="18559">
                  <c:v>2.6646623496762256</c:v>
                </c:pt>
                <c:pt idx="18560">
                  <c:v>2.664508670520231</c:v>
                </c:pt>
                <c:pt idx="18561">
                  <c:v>2.6645864077669903</c:v>
                </c:pt>
                <c:pt idx="18562">
                  <c:v>2.6639706031892767</c:v>
                </c:pt>
                <c:pt idx="18563">
                  <c:v>2.6637393113011325</c:v>
                </c:pt>
                <c:pt idx="18564">
                  <c:v>2.6638927415626443</c:v>
                </c:pt>
                <c:pt idx="18565">
                  <c:v>2.6646623496762256</c:v>
                </c:pt>
                <c:pt idx="18566">
                  <c:v>2.6648936170212765</c:v>
                </c:pt>
                <c:pt idx="18567">
                  <c:v>2.6652787416146193</c:v>
                </c:pt>
                <c:pt idx="18568">
                  <c:v>2.6648936170212765</c:v>
                </c:pt>
                <c:pt idx="18569">
                  <c:v>2.6640462427745661</c:v>
                </c:pt>
                <c:pt idx="18570">
                  <c:v>2.6636615811373097</c:v>
                </c:pt>
                <c:pt idx="18571">
                  <c:v>2.663277097296048</c:v>
                </c:pt>
                <c:pt idx="18572">
                  <c:v>2.6635082042985898</c:v>
                </c:pt>
                <c:pt idx="18573">
                  <c:v>2.6638927415626443</c:v>
                </c:pt>
                <c:pt idx="18574">
                  <c:v>2.6642774566473988</c:v>
                </c:pt>
                <c:pt idx="18575">
                  <c:v>2.6640462427745661</c:v>
                </c:pt>
                <c:pt idx="18576">
                  <c:v>2.6642774566473988</c:v>
                </c:pt>
                <c:pt idx="18577">
                  <c:v>2.6643550624133145</c:v>
                </c:pt>
                <c:pt idx="18578">
                  <c:v>2.6644326323087588</c:v>
                </c:pt>
                <c:pt idx="18579">
                  <c:v>2.6650485436893208</c:v>
                </c:pt>
                <c:pt idx="18580">
                  <c:v>2.6634326634326633</c:v>
                </c:pt>
                <c:pt idx="18581">
                  <c:v>2.6635103926096995</c:v>
                </c:pt>
                <c:pt idx="18582">
                  <c:v>2.6637413394919167</c:v>
                </c:pt>
                <c:pt idx="18583">
                  <c:v>2.6641256641256641</c:v>
                </c:pt>
                <c:pt idx="18584">
                  <c:v>2.6640480591497222</c:v>
                </c:pt>
                <c:pt idx="18585">
                  <c:v>2.6644326323087588</c:v>
                </c:pt>
                <c:pt idx="18586">
                  <c:v>2.6654335260115603</c:v>
                </c:pt>
                <c:pt idx="18587">
                  <c:v>2.6655874190564295</c:v>
                </c:pt>
                <c:pt idx="18588">
                  <c:v>2.6647398843930632</c:v>
                </c:pt>
                <c:pt idx="18589">
                  <c:v>2.6642015253062166</c:v>
                </c:pt>
                <c:pt idx="18590">
                  <c:v>2.6640480591497222</c:v>
                </c:pt>
                <c:pt idx="18591">
                  <c:v>2.6638170055452863</c:v>
                </c:pt>
                <c:pt idx="18592">
                  <c:v>2.6642015253062166</c:v>
                </c:pt>
                <c:pt idx="18593">
                  <c:v>2.6640480591497222</c:v>
                </c:pt>
                <c:pt idx="18594">
                  <c:v>2.6648173832639852</c:v>
                </c:pt>
                <c:pt idx="18595">
                  <c:v>2.6653561517113782</c:v>
                </c:pt>
                <c:pt idx="18596">
                  <c:v>2.6651248843663273</c:v>
                </c:pt>
                <c:pt idx="18597">
                  <c:v>2.6655100624566277</c:v>
                </c:pt>
                <c:pt idx="18598">
                  <c:v>2.6649710982658958</c:v>
                </c:pt>
                <c:pt idx="18599">
                  <c:v>2.6645864077669903</c:v>
                </c:pt>
                <c:pt idx="18600">
                  <c:v>2.664508670520231</c:v>
                </c:pt>
                <c:pt idx="18601">
                  <c:v>2.6636615811373097</c:v>
                </c:pt>
                <c:pt idx="18602">
                  <c:v>2.6641239019879794</c:v>
                </c:pt>
                <c:pt idx="18603">
                  <c:v>2.6638927415626443</c:v>
                </c:pt>
                <c:pt idx="18604">
                  <c:v>2.6640462427745661</c:v>
                </c:pt>
                <c:pt idx="18605">
                  <c:v>2.6647385469689957</c:v>
                </c:pt>
                <c:pt idx="18606">
                  <c:v>2.6648923860217542</c:v>
                </c:pt>
                <c:pt idx="18607">
                  <c:v>2.6650474207726118</c:v>
                </c:pt>
                <c:pt idx="18608">
                  <c:v>2.6637393113011325</c:v>
                </c:pt>
                <c:pt idx="18609">
                  <c:v>2.663277097296048</c:v>
                </c:pt>
                <c:pt idx="18610">
                  <c:v>2.6636615811373097</c:v>
                </c:pt>
                <c:pt idx="18611">
                  <c:v>2.6642774566473988</c:v>
                </c:pt>
                <c:pt idx="18612">
                  <c:v>2.6650474207726118</c:v>
                </c:pt>
                <c:pt idx="18613">
                  <c:v>2.6652787416146193</c:v>
                </c:pt>
                <c:pt idx="18614">
                  <c:v>2.6646623496762256</c:v>
                </c:pt>
                <c:pt idx="18615">
                  <c:v>2.6640462427745661</c:v>
                </c:pt>
                <c:pt idx="18616">
                  <c:v>2.663199260286639</c:v>
                </c:pt>
                <c:pt idx="18617">
                  <c:v>2.6634304207119741</c:v>
                </c:pt>
                <c:pt idx="18618">
                  <c:v>2.6640462427745661</c:v>
                </c:pt>
                <c:pt idx="18619">
                  <c:v>2.6648162849872779</c:v>
                </c:pt>
                <c:pt idx="18620">
                  <c:v>2.6654328551596485</c:v>
                </c:pt>
                <c:pt idx="18621">
                  <c:v>2.6651248843663273</c:v>
                </c:pt>
                <c:pt idx="18622">
                  <c:v>2.664355062413315</c:v>
                </c:pt>
                <c:pt idx="18623">
                  <c:v>2.6639706031892767</c:v>
                </c:pt>
                <c:pt idx="18624">
                  <c:v>2.6635082042985898</c:v>
                </c:pt>
                <c:pt idx="18625">
                  <c:v>2.6635082042985898</c:v>
                </c:pt>
                <c:pt idx="18626">
                  <c:v>2.6636615811373097</c:v>
                </c:pt>
                <c:pt idx="18627">
                  <c:v>2.663968547641073</c:v>
                </c:pt>
                <c:pt idx="18628">
                  <c:v>2.6638150289017339</c:v>
                </c:pt>
                <c:pt idx="18629">
                  <c:v>2.664508670520231</c:v>
                </c:pt>
                <c:pt idx="18630">
                  <c:v>2.6644310823311748</c:v>
                </c:pt>
                <c:pt idx="18631">
                  <c:v>2.6646623496762256</c:v>
                </c:pt>
                <c:pt idx="18632">
                  <c:v>2.6642774566473988</c:v>
                </c:pt>
                <c:pt idx="18633">
                  <c:v>2.6650474207726118</c:v>
                </c:pt>
                <c:pt idx="18634">
                  <c:v>2.664353458246588</c:v>
                </c:pt>
                <c:pt idx="18635">
                  <c:v>2.6646623496762256</c:v>
                </c:pt>
                <c:pt idx="18636">
                  <c:v>2.6648936170212765</c:v>
                </c:pt>
                <c:pt idx="18637">
                  <c:v>2.6642774566473988</c:v>
                </c:pt>
                <c:pt idx="18638">
                  <c:v>2.6638927415626443</c:v>
                </c:pt>
                <c:pt idx="18639">
                  <c:v>2.663277097296048</c:v>
                </c:pt>
                <c:pt idx="18640">
                  <c:v>2.6638927415626443</c:v>
                </c:pt>
                <c:pt idx="18641">
                  <c:v>2.6644310823311748</c:v>
                </c:pt>
                <c:pt idx="18642">
                  <c:v>2.6647385469689957</c:v>
                </c:pt>
                <c:pt idx="18643">
                  <c:v>2.6652012956964368</c:v>
                </c:pt>
                <c:pt idx="18644">
                  <c:v>2.6644310823311748</c:v>
                </c:pt>
                <c:pt idx="18645">
                  <c:v>2.6641239019879794</c:v>
                </c:pt>
                <c:pt idx="18646">
                  <c:v>2.6633550831792974</c:v>
                </c:pt>
                <c:pt idx="18647">
                  <c:v>2.6631238447319774</c:v>
                </c:pt>
                <c:pt idx="18648">
                  <c:v>2.6628927911275411</c:v>
                </c:pt>
                <c:pt idx="18649">
                  <c:v>2.6633550831792974</c:v>
                </c:pt>
                <c:pt idx="18650">
                  <c:v>2.6639706031892767</c:v>
                </c:pt>
                <c:pt idx="18651">
                  <c:v>2.6641239019879794</c:v>
                </c:pt>
                <c:pt idx="18652">
                  <c:v>2.6647398843930632</c:v>
                </c:pt>
                <c:pt idx="18653">
                  <c:v>2.6649710982658958</c:v>
                </c:pt>
                <c:pt idx="18654">
                  <c:v>2.6648173832639852</c:v>
                </c:pt>
                <c:pt idx="18655">
                  <c:v>2.664508670520231</c:v>
                </c:pt>
                <c:pt idx="18656">
                  <c:v>2.6646623496762256</c:v>
                </c:pt>
                <c:pt idx="18657">
                  <c:v>2.664508670520231</c:v>
                </c:pt>
                <c:pt idx="18658">
                  <c:v>2.6647398843930632</c:v>
                </c:pt>
                <c:pt idx="18659">
                  <c:v>2.6651248843663273</c:v>
                </c:pt>
                <c:pt idx="18660">
                  <c:v>2.664355062413315</c:v>
                </c:pt>
                <c:pt idx="18661">
                  <c:v>2.6648173832639852</c:v>
                </c:pt>
                <c:pt idx="18662">
                  <c:v>2.6646637393113011</c:v>
                </c:pt>
                <c:pt idx="18663">
                  <c:v>2.6647412199630311</c:v>
                </c:pt>
                <c:pt idx="18664">
                  <c:v>2.6647412199630311</c:v>
                </c:pt>
                <c:pt idx="18665">
                  <c:v>2.6645099815157112</c:v>
                </c:pt>
                <c:pt idx="18666">
                  <c:v>2.6647412199630311</c:v>
                </c:pt>
                <c:pt idx="18667">
                  <c:v>2.6647412199630311</c:v>
                </c:pt>
                <c:pt idx="18668">
                  <c:v>2.663972286374134</c:v>
                </c:pt>
                <c:pt idx="18669">
                  <c:v>2.6637413394919167</c:v>
                </c:pt>
                <c:pt idx="18670">
                  <c:v>2.6638944790944792</c:v>
                </c:pt>
                <c:pt idx="18671">
                  <c:v>2.6646637393113011</c:v>
                </c:pt>
                <c:pt idx="18672">
                  <c:v>2.6646637393113011</c:v>
                </c:pt>
                <c:pt idx="18673">
                  <c:v>2.6640480591497222</c:v>
                </c:pt>
                <c:pt idx="18674">
                  <c:v>2.6640480591497222</c:v>
                </c:pt>
                <c:pt idx="18675">
                  <c:v>2.6636636636636637</c:v>
                </c:pt>
                <c:pt idx="18676">
                  <c:v>2.6638170055452863</c:v>
                </c:pt>
                <c:pt idx="18677">
                  <c:v>2.6642015253062166</c:v>
                </c:pt>
                <c:pt idx="18678">
                  <c:v>2.6638170055452863</c:v>
                </c:pt>
                <c:pt idx="18679">
                  <c:v>2.6642015253062166</c:v>
                </c:pt>
                <c:pt idx="18680">
                  <c:v>2.664508670520231</c:v>
                </c:pt>
                <c:pt idx="18681">
                  <c:v>2.6646623496762256</c:v>
                </c:pt>
                <c:pt idx="18682">
                  <c:v>2.664508670520231</c:v>
                </c:pt>
                <c:pt idx="18683">
                  <c:v>2.664508670520231</c:v>
                </c:pt>
                <c:pt idx="18684">
                  <c:v>2.6647398843930632</c:v>
                </c:pt>
                <c:pt idx="18685">
                  <c:v>2.6653561517113782</c:v>
                </c:pt>
                <c:pt idx="18686">
                  <c:v>2.6649710982658958</c:v>
                </c:pt>
                <c:pt idx="18687">
                  <c:v>2.6645864077669903</c:v>
                </c:pt>
                <c:pt idx="18688">
                  <c:v>2.6649710982658958</c:v>
                </c:pt>
                <c:pt idx="18689">
                  <c:v>2.6647398843930632</c:v>
                </c:pt>
                <c:pt idx="18690">
                  <c:v>2.6642774566473988</c:v>
                </c:pt>
                <c:pt idx="18691">
                  <c:v>2.6642000000000001</c:v>
                </c:pt>
                <c:pt idx="18692">
                  <c:v>2.6642774566473988</c:v>
                </c:pt>
                <c:pt idx="18693">
                  <c:v>2.6637393113011325</c:v>
                </c:pt>
                <c:pt idx="18694">
                  <c:v>2.6631238447319774</c:v>
                </c:pt>
                <c:pt idx="18695">
                  <c:v>2.663277097296048</c:v>
                </c:pt>
                <c:pt idx="18696">
                  <c:v>2.6628148832909635</c:v>
                </c:pt>
                <c:pt idx="18697">
                  <c:v>2.6628927911275411</c:v>
                </c:pt>
                <c:pt idx="18698">
                  <c:v>2.6631238447319774</c:v>
                </c:pt>
                <c:pt idx="18699">
                  <c:v>2.6633550831792974</c:v>
                </c:pt>
                <c:pt idx="18700">
                  <c:v>2.6628175519630481</c:v>
                </c:pt>
                <c:pt idx="18701">
                  <c:v>2.6632016632016633</c:v>
                </c:pt>
                <c:pt idx="18702">
                  <c:v>2.6627398475398478</c:v>
                </c:pt>
                <c:pt idx="18703">
                  <c:v>2.6629706629706629</c:v>
                </c:pt>
                <c:pt idx="18704">
                  <c:v>2.6625866050808313</c:v>
                </c:pt>
                <c:pt idx="18705">
                  <c:v>2.6630484988452654</c:v>
                </c:pt>
                <c:pt idx="18706">
                  <c:v>2.6635103926096995</c:v>
                </c:pt>
                <c:pt idx="18707">
                  <c:v>2.6630484988452654</c:v>
                </c:pt>
                <c:pt idx="18708">
                  <c:v>2.6632792609699769</c:v>
                </c:pt>
                <c:pt idx="18709">
                  <c:v>2.6632016632016633</c:v>
                </c:pt>
                <c:pt idx="18710">
                  <c:v>2.6631238447319774</c:v>
                </c:pt>
                <c:pt idx="18711">
                  <c:v>2.6627398475398478</c:v>
                </c:pt>
                <c:pt idx="18712">
                  <c:v>2.6629706629706629</c:v>
                </c:pt>
                <c:pt idx="18713">
                  <c:v>2.6632016632016633</c:v>
                </c:pt>
                <c:pt idx="18714">
                  <c:v>2.6625866050808313</c:v>
                </c:pt>
                <c:pt idx="18715">
                  <c:v>2.6625866050808313</c:v>
                </c:pt>
                <c:pt idx="18716">
                  <c:v>2.6632016632016633</c:v>
                </c:pt>
                <c:pt idx="18717">
                  <c:v>2.6628175519630481</c:v>
                </c:pt>
                <c:pt idx="18718">
                  <c:v>2.6628175519630481</c:v>
                </c:pt>
                <c:pt idx="18719">
                  <c:v>2.6628175519630481</c:v>
                </c:pt>
                <c:pt idx="18720">
                  <c:v>2.6624336181020549</c:v>
                </c:pt>
                <c:pt idx="18721">
                  <c:v>2.6622027245439854</c:v>
                </c:pt>
                <c:pt idx="18722">
                  <c:v>2.6628175519630481</c:v>
                </c:pt>
                <c:pt idx="18723">
                  <c:v>2.6629706629706629</c:v>
                </c:pt>
                <c:pt idx="18724">
                  <c:v>2.6635082042985898</c:v>
                </c:pt>
                <c:pt idx="18725">
                  <c:v>2.6638927415626443</c:v>
                </c:pt>
                <c:pt idx="18726">
                  <c:v>2.6642015253062166</c:v>
                </c:pt>
                <c:pt idx="18727">
                  <c:v>2.6644326323087588</c:v>
                </c:pt>
                <c:pt idx="18728">
                  <c:v>2.6642774566473988</c:v>
                </c:pt>
                <c:pt idx="18729">
                  <c:v>2.6640462427745661</c:v>
                </c:pt>
                <c:pt idx="18730">
                  <c:v>2.6638150289017339</c:v>
                </c:pt>
                <c:pt idx="18731">
                  <c:v>2.6638150289017339</c:v>
                </c:pt>
                <c:pt idx="18732">
                  <c:v>2.6630459902935057</c:v>
                </c:pt>
                <c:pt idx="18733">
                  <c:v>2.6630459902935057</c:v>
                </c:pt>
                <c:pt idx="18734">
                  <c:v>2.6628148832909635</c:v>
                </c:pt>
                <c:pt idx="18735">
                  <c:v>2.6627369394359688</c:v>
                </c:pt>
                <c:pt idx="18736">
                  <c:v>2.6629682847896441</c:v>
                </c:pt>
                <c:pt idx="18737">
                  <c:v>2.6634304207119741</c:v>
                </c:pt>
                <c:pt idx="18738">
                  <c:v>2.6634304207119741</c:v>
                </c:pt>
                <c:pt idx="18739">
                  <c:v>2.6635839999999997</c:v>
                </c:pt>
                <c:pt idx="18740">
                  <c:v>2.6642000000000001</c:v>
                </c:pt>
                <c:pt idx="18741">
                  <c:v>2.6640462427745661</c:v>
                </c:pt>
                <c:pt idx="18742">
                  <c:v>2.6634304207119741</c:v>
                </c:pt>
                <c:pt idx="18743">
                  <c:v>2.6634304207119741</c:v>
                </c:pt>
                <c:pt idx="18744">
                  <c:v>2.6638150289017339</c:v>
                </c:pt>
                <c:pt idx="18745">
                  <c:v>2.663199260286639</c:v>
                </c:pt>
                <c:pt idx="18746">
                  <c:v>2.6634304207119741</c:v>
                </c:pt>
                <c:pt idx="18747">
                  <c:v>2.663277097296048</c:v>
                </c:pt>
                <c:pt idx="18748">
                  <c:v>2.6636615811373097</c:v>
                </c:pt>
                <c:pt idx="18749">
                  <c:v>2.6638150289017339</c:v>
                </c:pt>
                <c:pt idx="18750">
                  <c:v>2.6636615811373097</c:v>
                </c:pt>
                <c:pt idx="18751">
                  <c:v>2.6642774566473988</c:v>
                </c:pt>
                <c:pt idx="18752">
                  <c:v>2.6644310823311748</c:v>
                </c:pt>
                <c:pt idx="18753">
                  <c:v>2.663968547641073</c:v>
                </c:pt>
                <c:pt idx="18754">
                  <c:v>2.6650474207726118</c:v>
                </c:pt>
                <c:pt idx="18755">
                  <c:v>2.6648162849872779</c:v>
                </c:pt>
                <c:pt idx="18756">
                  <c:v>2.665586669752372</c:v>
                </c:pt>
                <c:pt idx="18757">
                  <c:v>2.6651238139319604</c:v>
                </c:pt>
                <c:pt idx="18758">
                  <c:v>2.6651238139319604</c:v>
                </c:pt>
                <c:pt idx="18759">
                  <c:v>2.6653552418421662</c:v>
                </c:pt>
                <c:pt idx="18760">
                  <c:v>2.6651238139319604</c:v>
                </c:pt>
                <c:pt idx="18761">
                  <c:v>2.6652012956964368</c:v>
                </c:pt>
                <c:pt idx="18762">
                  <c:v>2.6647385469689957</c:v>
                </c:pt>
                <c:pt idx="18763">
                  <c:v>2.6650464814814812</c:v>
                </c:pt>
                <c:pt idx="18764">
                  <c:v>2.6652777777777774</c:v>
                </c:pt>
                <c:pt idx="18765">
                  <c:v>2.6647385469689957</c:v>
                </c:pt>
                <c:pt idx="18766">
                  <c:v>2.6647385469689957</c:v>
                </c:pt>
                <c:pt idx="18767">
                  <c:v>2.663968547641073</c:v>
                </c:pt>
                <c:pt idx="18768">
                  <c:v>2.6638150289017339</c:v>
                </c:pt>
                <c:pt idx="18769">
                  <c:v>2.6640462427745661</c:v>
                </c:pt>
                <c:pt idx="18770">
                  <c:v>2.6641239019879794</c:v>
                </c:pt>
                <c:pt idx="18771">
                  <c:v>2.6638927415626443</c:v>
                </c:pt>
                <c:pt idx="18772">
                  <c:v>2.6641239019879794</c:v>
                </c:pt>
                <c:pt idx="18773">
                  <c:v>2.6638927415626443</c:v>
                </c:pt>
                <c:pt idx="18774">
                  <c:v>2.6638150289017339</c:v>
                </c:pt>
                <c:pt idx="18775">
                  <c:v>2.663968547641073</c:v>
                </c:pt>
                <c:pt idx="18776">
                  <c:v>2.6642000000000001</c:v>
                </c:pt>
                <c:pt idx="18777">
                  <c:v>2.6644310823311748</c:v>
                </c:pt>
                <c:pt idx="18778">
                  <c:v>2.6644310823311748</c:v>
                </c:pt>
                <c:pt idx="18779">
                  <c:v>2.6642000000000001</c:v>
                </c:pt>
                <c:pt idx="18780">
                  <c:v>2.663968547641073</c:v>
                </c:pt>
                <c:pt idx="18781">
                  <c:v>2.6638150289017339</c:v>
                </c:pt>
                <c:pt idx="18782">
                  <c:v>2.6642000000000001</c:v>
                </c:pt>
                <c:pt idx="18783">
                  <c:v>2.6645847790885964</c:v>
                </c:pt>
                <c:pt idx="18784">
                  <c:v>2.664969921332716</c:v>
                </c:pt>
                <c:pt idx="18785">
                  <c:v>2.6645847790885964</c:v>
                </c:pt>
                <c:pt idx="18786">
                  <c:v>2.6652787416146193</c:v>
                </c:pt>
                <c:pt idx="18787">
                  <c:v>2.6648162849872779</c:v>
                </c:pt>
                <c:pt idx="18788">
                  <c:v>2.6647385469689957</c:v>
                </c:pt>
                <c:pt idx="18789">
                  <c:v>2.6648923860217542</c:v>
                </c:pt>
                <c:pt idx="18790">
                  <c:v>2.6653552418421662</c:v>
                </c:pt>
                <c:pt idx="18791">
                  <c:v>2.664969921332716</c:v>
                </c:pt>
                <c:pt idx="18792">
                  <c:v>2.6653552418421662</c:v>
                </c:pt>
                <c:pt idx="18793">
                  <c:v>2.6653552418421662</c:v>
                </c:pt>
                <c:pt idx="18794">
                  <c:v>2.6653552418421662</c:v>
                </c:pt>
                <c:pt idx="18795">
                  <c:v>2.6648923860217542</c:v>
                </c:pt>
                <c:pt idx="18796">
                  <c:v>2.6648923860217542</c:v>
                </c:pt>
                <c:pt idx="18797">
                  <c:v>2.6648923860217542</c:v>
                </c:pt>
                <c:pt idx="18798">
                  <c:v>2.6641981022911363</c:v>
                </c:pt>
                <c:pt idx="18799">
                  <c:v>2.6642757982415546</c:v>
                </c:pt>
                <c:pt idx="18800">
                  <c:v>2.6641221374045805</c:v>
                </c:pt>
                <c:pt idx="18801">
                  <c:v>2.6638908165625725</c:v>
                </c:pt>
                <c:pt idx="18802">
                  <c:v>2.6638908165625725</c:v>
                </c:pt>
                <c:pt idx="18803">
                  <c:v>2.6638908165625725</c:v>
                </c:pt>
                <c:pt idx="18804">
                  <c:v>2.664353458246588</c:v>
                </c:pt>
                <c:pt idx="18805">
                  <c:v>2.6645071726052754</c:v>
                </c:pt>
                <c:pt idx="18806">
                  <c:v>2.6650464814814812</c:v>
                </c:pt>
                <c:pt idx="18807">
                  <c:v>2.6650464814814812</c:v>
                </c:pt>
                <c:pt idx="18808">
                  <c:v>2.6651238139319604</c:v>
                </c:pt>
                <c:pt idx="18809">
                  <c:v>2.664969921332716</c:v>
                </c:pt>
                <c:pt idx="18810">
                  <c:v>2.6655092592592586</c:v>
                </c:pt>
                <c:pt idx="18811">
                  <c:v>2.6650464814814812</c:v>
                </c:pt>
                <c:pt idx="18812">
                  <c:v>2.6655092592592586</c:v>
                </c:pt>
                <c:pt idx="18813">
                  <c:v>2.6651238139319604</c:v>
                </c:pt>
                <c:pt idx="18814">
                  <c:v>2.6651238139319604</c:v>
                </c:pt>
                <c:pt idx="18815">
                  <c:v>2.6652012956964368</c:v>
                </c:pt>
                <c:pt idx="18816">
                  <c:v>2.665586669752372</c:v>
                </c:pt>
                <c:pt idx="18817">
                  <c:v>2.6657407407407407</c:v>
                </c:pt>
                <c:pt idx="18818">
                  <c:v>2.6651238139319604</c:v>
                </c:pt>
                <c:pt idx="18819">
                  <c:v>2.6648923860217542</c:v>
                </c:pt>
                <c:pt idx="18820">
                  <c:v>2.6652777777777774</c:v>
                </c:pt>
                <c:pt idx="18821">
                  <c:v>2.6657407407407407</c:v>
                </c:pt>
                <c:pt idx="18822">
                  <c:v>2.665586669752372</c:v>
                </c:pt>
                <c:pt idx="18823">
                  <c:v>2.665586669752372</c:v>
                </c:pt>
                <c:pt idx="18824">
                  <c:v>2.6657407407407407</c:v>
                </c:pt>
                <c:pt idx="18825">
                  <c:v>2.6650464814814812</c:v>
                </c:pt>
                <c:pt idx="18826">
                  <c:v>2.6656635332252834</c:v>
                </c:pt>
                <c:pt idx="18827">
                  <c:v>2.6657407407407407</c:v>
                </c:pt>
                <c:pt idx="18828">
                  <c:v>2.665586669752372</c:v>
                </c:pt>
                <c:pt idx="18829">
                  <c:v>2.6652012956964368</c:v>
                </c:pt>
                <c:pt idx="18830">
                  <c:v>2.6654328551596485</c:v>
                </c:pt>
                <c:pt idx="18831">
                  <c:v>2.664969921332716</c:v>
                </c:pt>
                <c:pt idx="18832">
                  <c:v>2.6652012956964368</c:v>
                </c:pt>
                <c:pt idx="18833">
                  <c:v>2.6650474207726118</c:v>
                </c:pt>
                <c:pt idx="18834">
                  <c:v>2.6652012956964368</c:v>
                </c:pt>
                <c:pt idx="18835">
                  <c:v>2.664353458246588</c:v>
                </c:pt>
                <c:pt idx="18836">
                  <c:v>2.6641221374045805</c:v>
                </c:pt>
                <c:pt idx="18837">
                  <c:v>2.6637372802960222</c:v>
                </c:pt>
                <c:pt idx="18838">
                  <c:v>2.6642000000000001</c:v>
                </c:pt>
                <c:pt idx="18839">
                  <c:v>2.6638150289017339</c:v>
                </c:pt>
                <c:pt idx="18840">
                  <c:v>2.6636615811373097</c:v>
                </c:pt>
                <c:pt idx="18841">
                  <c:v>2.6637393113011325</c:v>
                </c:pt>
                <c:pt idx="18842">
                  <c:v>2.6638927415626443</c:v>
                </c:pt>
                <c:pt idx="18843">
                  <c:v>2.6636615811373097</c:v>
                </c:pt>
                <c:pt idx="18844">
                  <c:v>2.6636615811373097</c:v>
                </c:pt>
                <c:pt idx="18845">
                  <c:v>2.6646623496762256</c:v>
                </c:pt>
                <c:pt idx="18846">
                  <c:v>2.6646623496762256</c:v>
                </c:pt>
                <c:pt idx="18847">
                  <c:v>2.6652787416146193</c:v>
                </c:pt>
                <c:pt idx="18848">
                  <c:v>2.6652787416146193</c:v>
                </c:pt>
                <c:pt idx="18849">
                  <c:v>2.6655100624566277</c:v>
                </c:pt>
                <c:pt idx="18850">
                  <c:v>2.6650474207726118</c:v>
                </c:pt>
                <c:pt idx="18851">
                  <c:v>2.664508670520231</c:v>
                </c:pt>
                <c:pt idx="18852">
                  <c:v>2.6640462427745661</c:v>
                </c:pt>
                <c:pt idx="18853">
                  <c:v>2.6638150289017339</c:v>
                </c:pt>
                <c:pt idx="18854">
                  <c:v>2.6642774566473988</c:v>
                </c:pt>
                <c:pt idx="18855">
                  <c:v>2.6642774566473988</c:v>
                </c:pt>
                <c:pt idx="18856">
                  <c:v>2.6640462427745661</c:v>
                </c:pt>
                <c:pt idx="18857">
                  <c:v>2.6645847790885964</c:v>
                </c:pt>
                <c:pt idx="18858">
                  <c:v>2.6651238139319604</c:v>
                </c:pt>
                <c:pt idx="18859">
                  <c:v>2.664969921332716</c:v>
                </c:pt>
                <c:pt idx="18860">
                  <c:v>2.6653552418421662</c:v>
                </c:pt>
                <c:pt idx="18861">
                  <c:v>2.6653552418421662</c:v>
                </c:pt>
                <c:pt idx="18862">
                  <c:v>2.664969921332716</c:v>
                </c:pt>
                <c:pt idx="18863">
                  <c:v>2.6653552418421662</c:v>
                </c:pt>
                <c:pt idx="18864">
                  <c:v>2.6653552418421662</c:v>
                </c:pt>
                <c:pt idx="18865">
                  <c:v>2.6650474207726118</c:v>
                </c:pt>
                <c:pt idx="18866">
                  <c:v>2.6652787416146193</c:v>
                </c:pt>
                <c:pt idx="18867">
                  <c:v>2.6652787416146193</c:v>
                </c:pt>
                <c:pt idx="18868">
                  <c:v>2.6648936170212765</c:v>
                </c:pt>
                <c:pt idx="18869">
                  <c:v>2.6646623496762256</c:v>
                </c:pt>
                <c:pt idx="18870">
                  <c:v>2.664508670520231</c:v>
                </c:pt>
                <c:pt idx="18871">
                  <c:v>2.6636615811373097</c:v>
                </c:pt>
                <c:pt idx="18872">
                  <c:v>2.6634304207119741</c:v>
                </c:pt>
                <c:pt idx="18873">
                  <c:v>2.6640462427745661</c:v>
                </c:pt>
                <c:pt idx="18874">
                  <c:v>2.6646623496762256</c:v>
                </c:pt>
                <c:pt idx="18875">
                  <c:v>2.6646623496762256</c:v>
                </c:pt>
                <c:pt idx="18876">
                  <c:v>2.6646623496762256</c:v>
                </c:pt>
                <c:pt idx="18877">
                  <c:v>2.6652787416146193</c:v>
                </c:pt>
                <c:pt idx="18878">
                  <c:v>2.6652787416146193</c:v>
                </c:pt>
                <c:pt idx="18879">
                  <c:v>2.6652787416146193</c:v>
                </c:pt>
                <c:pt idx="18880">
                  <c:v>2.6652787416146193</c:v>
                </c:pt>
                <c:pt idx="18881">
                  <c:v>2.6652012956964368</c:v>
                </c:pt>
                <c:pt idx="18882">
                  <c:v>2.6648162849872779</c:v>
                </c:pt>
                <c:pt idx="18883">
                  <c:v>2.6646623496762256</c:v>
                </c:pt>
                <c:pt idx="18884">
                  <c:v>2.6650474207726118</c:v>
                </c:pt>
                <c:pt idx="18885">
                  <c:v>2.6658180976625783</c:v>
                </c:pt>
                <c:pt idx="18886">
                  <c:v>2.6656640444238775</c:v>
                </c:pt>
                <c:pt idx="18887">
                  <c:v>2.6656640444238775</c:v>
                </c:pt>
                <c:pt idx="18888">
                  <c:v>2.6654328551596485</c:v>
                </c:pt>
                <c:pt idx="18889">
                  <c:v>2.664969921332716</c:v>
                </c:pt>
                <c:pt idx="18890">
                  <c:v>2.6647385469689957</c:v>
                </c:pt>
                <c:pt idx="18891">
                  <c:v>2.6647385469689957</c:v>
                </c:pt>
                <c:pt idx="18892">
                  <c:v>2.6648162849872779</c:v>
                </c:pt>
                <c:pt idx="18893">
                  <c:v>2.664508670520231</c:v>
                </c:pt>
                <c:pt idx="18894">
                  <c:v>2.6641239019879794</c:v>
                </c:pt>
                <c:pt idx="18895">
                  <c:v>2.6641239019879794</c:v>
                </c:pt>
                <c:pt idx="18896">
                  <c:v>2.6636615811373097</c:v>
                </c:pt>
                <c:pt idx="18897">
                  <c:v>2.6638150289017339</c:v>
                </c:pt>
                <c:pt idx="18898">
                  <c:v>2.6638927415626443</c:v>
                </c:pt>
                <c:pt idx="18899">
                  <c:v>2.6638927415626443</c:v>
                </c:pt>
                <c:pt idx="18900">
                  <c:v>2.6642774566473988</c:v>
                </c:pt>
                <c:pt idx="18901">
                  <c:v>2.6652787416146193</c:v>
                </c:pt>
                <c:pt idx="18902">
                  <c:v>2.6652012956964368</c:v>
                </c:pt>
                <c:pt idx="18903">
                  <c:v>2.665586669752372</c:v>
                </c:pt>
                <c:pt idx="18904">
                  <c:v>2.664969921332716</c:v>
                </c:pt>
                <c:pt idx="18905">
                  <c:v>2.664969921332716</c:v>
                </c:pt>
                <c:pt idx="18906">
                  <c:v>2.6652012956964368</c:v>
                </c:pt>
                <c:pt idx="18907">
                  <c:v>2.6648162849872779</c:v>
                </c:pt>
                <c:pt idx="18908">
                  <c:v>2.6648936170212765</c:v>
                </c:pt>
                <c:pt idx="18909">
                  <c:v>2.6650474207726118</c:v>
                </c:pt>
                <c:pt idx="18910">
                  <c:v>2.6654328551596485</c:v>
                </c:pt>
                <c:pt idx="18911">
                  <c:v>2.6652012956964368</c:v>
                </c:pt>
                <c:pt idx="18912">
                  <c:v>2.6646623496762256</c:v>
                </c:pt>
                <c:pt idx="18913">
                  <c:v>2.664508670520231</c:v>
                </c:pt>
                <c:pt idx="18914">
                  <c:v>2.6648936170212765</c:v>
                </c:pt>
                <c:pt idx="18915">
                  <c:v>2.6638927415626443</c:v>
                </c:pt>
                <c:pt idx="18916">
                  <c:v>2.6635082042985898</c:v>
                </c:pt>
                <c:pt idx="18917">
                  <c:v>2.6633550831792974</c:v>
                </c:pt>
                <c:pt idx="18918">
                  <c:v>2.6634326634326633</c:v>
                </c:pt>
                <c:pt idx="18919">
                  <c:v>2.6634326634326633</c:v>
                </c:pt>
                <c:pt idx="18920">
                  <c:v>2.6633550831792974</c:v>
                </c:pt>
                <c:pt idx="18921">
                  <c:v>2.6642774566473988</c:v>
                </c:pt>
                <c:pt idx="18922">
                  <c:v>2.6651248843663273</c:v>
                </c:pt>
                <c:pt idx="18923">
                  <c:v>2.6651248843663273</c:v>
                </c:pt>
                <c:pt idx="18924">
                  <c:v>2.6652787416146193</c:v>
                </c:pt>
                <c:pt idx="18925">
                  <c:v>2.6651248843663273</c:v>
                </c:pt>
                <c:pt idx="18926">
                  <c:v>2.6636615811373097</c:v>
                </c:pt>
                <c:pt idx="18927">
                  <c:v>2.6638927415626443</c:v>
                </c:pt>
                <c:pt idx="18928">
                  <c:v>2.6635082042985898</c:v>
                </c:pt>
                <c:pt idx="18929">
                  <c:v>2.6635082042985898</c:v>
                </c:pt>
                <c:pt idx="18930">
                  <c:v>2.664355062413315</c:v>
                </c:pt>
                <c:pt idx="18931">
                  <c:v>2.6647398843930632</c:v>
                </c:pt>
                <c:pt idx="18932">
                  <c:v>2.6651248843663273</c:v>
                </c:pt>
                <c:pt idx="18933">
                  <c:v>2.6646623496762256</c:v>
                </c:pt>
                <c:pt idx="18934">
                  <c:v>2.6638927415626443</c:v>
                </c:pt>
                <c:pt idx="18935">
                  <c:v>2.6638170055452863</c:v>
                </c:pt>
                <c:pt idx="18936">
                  <c:v>2.6638170055452863</c:v>
                </c:pt>
                <c:pt idx="18937">
                  <c:v>2.6638170055452863</c:v>
                </c:pt>
                <c:pt idx="18938">
                  <c:v>2.6638944790944792</c:v>
                </c:pt>
                <c:pt idx="18939">
                  <c:v>2.6634326634326633</c:v>
                </c:pt>
                <c:pt idx="18940">
                  <c:v>2.6645864077669903</c:v>
                </c:pt>
                <c:pt idx="18941">
                  <c:v>2.6653561517113782</c:v>
                </c:pt>
                <c:pt idx="18942">
                  <c:v>2.6653561517113782</c:v>
                </c:pt>
                <c:pt idx="18943">
                  <c:v>2.6653561517113782</c:v>
                </c:pt>
                <c:pt idx="18944">
                  <c:v>2.6647398843930632</c:v>
                </c:pt>
                <c:pt idx="18945">
                  <c:v>2.6642015253062166</c:v>
                </c:pt>
                <c:pt idx="18946">
                  <c:v>2.6640480591497222</c:v>
                </c:pt>
                <c:pt idx="18947">
                  <c:v>2.6641256641256641</c:v>
                </c:pt>
                <c:pt idx="18948">
                  <c:v>2.6636636636636637</c:v>
                </c:pt>
                <c:pt idx="18949">
                  <c:v>2.6639706031892767</c:v>
                </c:pt>
                <c:pt idx="18950">
                  <c:v>2.6647398843930632</c:v>
                </c:pt>
                <c:pt idx="18951">
                  <c:v>2.6651248843663273</c:v>
                </c:pt>
                <c:pt idx="18952">
                  <c:v>2.6647398843930632</c:v>
                </c:pt>
                <c:pt idx="18953">
                  <c:v>2.6651248843663273</c:v>
                </c:pt>
                <c:pt idx="18954">
                  <c:v>2.6642774566473988</c:v>
                </c:pt>
                <c:pt idx="18955">
                  <c:v>2.6639706031892767</c:v>
                </c:pt>
                <c:pt idx="18956">
                  <c:v>2.66358595194085</c:v>
                </c:pt>
                <c:pt idx="18957">
                  <c:v>2.6633550831792974</c:v>
                </c:pt>
                <c:pt idx="18958">
                  <c:v>2.6642015253062166</c:v>
                </c:pt>
                <c:pt idx="18959">
                  <c:v>2.664355062413315</c:v>
                </c:pt>
                <c:pt idx="18960">
                  <c:v>2.6642774566473988</c:v>
                </c:pt>
                <c:pt idx="18961">
                  <c:v>2.6648162849872779</c:v>
                </c:pt>
                <c:pt idx="18962">
                  <c:v>2.6652787416146193</c:v>
                </c:pt>
                <c:pt idx="18963">
                  <c:v>2.6647398843930632</c:v>
                </c:pt>
                <c:pt idx="18964">
                  <c:v>2.6648936170212765</c:v>
                </c:pt>
                <c:pt idx="18965">
                  <c:v>2.664508670520231</c:v>
                </c:pt>
                <c:pt idx="18966">
                  <c:v>2.6641239019879794</c:v>
                </c:pt>
                <c:pt idx="18967">
                  <c:v>2.6637393113011325</c:v>
                </c:pt>
                <c:pt idx="18968">
                  <c:v>2.6631238447319774</c:v>
                </c:pt>
                <c:pt idx="18969">
                  <c:v>2.6641239019879794</c:v>
                </c:pt>
                <c:pt idx="18970">
                  <c:v>2.664508670520231</c:v>
                </c:pt>
                <c:pt idx="18971">
                  <c:v>2.6646623496762256</c:v>
                </c:pt>
                <c:pt idx="18972">
                  <c:v>2.6648162849872779</c:v>
                </c:pt>
                <c:pt idx="18973">
                  <c:v>2.6652012956964368</c:v>
                </c:pt>
                <c:pt idx="18974">
                  <c:v>2.6650474207726118</c:v>
                </c:pt>
                <c:pt idx="18975">
                  <c:v>2.6640462427745661</c:v>
                </c:pt>
                <c:pt idx="18976">
                  <c:v>2.6638927415626443</c:v>
                </c:pt>
                <c:pt idx="18977">
                  <c:v>2.66358595194085</c:v>
                </c:pt>
                <c:pt idx="18978">
                  <c:v>2.6635082042985898</c:v>
                </c:pt>
                <c:pt idx="18979">
                  <c:v>2.6638927415626443</c:v>
                </c:pt>
                <c:pt idx="18980">
                  <c:v>2.6642774566473988</c:v>
                </c:pt>
                <c:pt idx="18981">
                  <c:v>2.6644310823311748</c:v>
                </c:pt>
                <c:pt idx="18982">
                  <c:v>2.6651248843663273</c:v>
                </c:pt>
                <c:pt idx="18983">
                  <c:v>2.6650485436893208</c:v>
                </c:pt>
                <c:pt idx="18984">
                  <c:v>2.6638944790944792</c:v>
                </c:pt>
                <c:pt idx="18985">
                  <c:v>2.6634326634326633</c:v>
                </c:pt>
                <c:pt idx="18986">
                  <c:v>2.6636636636636637</c:v>
                </c:pt>
                <c:pt idx="18987">
                  <c:v>2.6638170055452863</c:v>
                </c:pt>
                <c:pt idx="18988">
                  <c:v>2.6639706031892767</c:v>
                </c:pt>
                <c:pt idx="18989">
                  <c:v>2.6652024971098265</c:v>
                </c:pt>
                <c:pt idx="18990">
                  <c:v>2.6652024971098265</c:v>
                </c:pt>
                <c:pt idx="18991">
                  <c:v>2.6645864077669903</c:v>
                </c:pt>
                <c:pt idx="18992">
                  <c:v>2.664355062413315</c:v>
                </c:pt>
                <c:pt idx="18993">
                  <c:v>2.6644326323087588</c:v>
                </c:pt>
                <c:pt idx="18994">
                  <c:v>2.6639706031892767</c:v>
                </c:pt>
                <c:pt idx="18995">
                  <c:v>2.6633550831792974</c:v>
                </c:pt>
                <c:pt idx="18996">
                  <c:v>2.663277097296048</c:v>
                </c:pt>
                <c:pt idx="18997">
                  <c:v>2.663968547641073</c:v>
                </c:pt>
                <c:pt idx="18998">
                  <c:v>2.6642757982415546</c:v>
                </c:pt>
                <c:pt idx="18999">
                  <c:v>2.6647385469689957</c:v>
                </c:pt>
                <c:pt idx="19000">
                  <c:v>2.664969921332716</c:v>
                </c:pt>
                <c:pt idx="19001">
                  <c:v>2.664969921332716</c:v>
                </c:pt>
                <c:pt idx="19002">
                  <c:v>2.6652012956964368</c:v>
                </c:pt>
                <c:pt idx="19003">
                  <c:v>2.6648936170212765</c:v>
                </c:pt>
                <c:pt idx="19004">
                  <c:v>2.664355062413315</c:v>
                </c:pt>
                <c:pt idx="19005">
                  <c:v>2.6639706031892767</c:v>
                </c:pt>
                <c:pt idx="19006">
                  <c:v>2.66358595194085</c:v>
                </c:pt>
                <c:pt idx="19007">
                  <c:v>2.6633550831792974</c:v>
                </c:pt>
                <c:pt idx="19008">
                  <c:v>2.6633550831792974</c:v>
                </c:pt>
                <c:pt idx="19009">
                  <c:v>2.664355062413315</c:v>
                </c:pt>
                <c:pt idx="19010">
                  <c:v>2.664508670520231</c:v>
                </c:pt>
                <c:pt idx="19011">
                  <c:v>2.6653561517113782</c:v>
                </c:pt>
                <c:pt idx="19012">
                  <c:v>2.6651248843663273</c:v>
                </c:pt>
                <c:pt idx="19013">
                  <c:v>2.6648936170212765</c:v>
                </c:pt>
                <c:pt idx="19014">
                  <c:v>2.6642774566473988</c:v>
                </c:pt>
                <c:pt idx="19015">
                  <c:v>2.6638927415626443</c:v>
                </c:pt>
                <c:pt idx="19016">
                  <c:v>2.6641239019879794</c:v>
                </c:pt>
                <c:pt idx="19017">
                  <c:v>2.6641239019879794</c:v>
                </c:pt>
                <c:pt idx="19018">
                  <c:v>2.6640462427745661</c:v>
                </c:pt>
                <c:pt idx="19019">
                  <c:v>2.6650474207726118</c:v>
                </c:pt>
                <c:pt idx="19020">
                  <c:v>2.6652787416146193</c:v>
                </c:pt>
                <c:pt idx="19021">
                  <c:v>2.6651248843663273</c:v>
                </c:pt>
                <c:pt idx="19022">
                  <c:v>2.664355062413315</c:v>
                </c:pt>
                <c:pt idx="19023">
                  <c:v>2.6642015253062166</c:v>
                </c:pt>
                <c:pt idx="19024">
                  <c:v>2.6637393113011325</c:v>
                </c:pt>
                <c:pt idx="19025">
                  <c:v>2.66358595194085</c:v>
                </c:pt>
                <c:pt idx="19026">
                  <c:v>2.6636636636636637</c:v>
                </c:pt>
                <c:pt idx="19027">
                  <c:v>2.6639706031892767</c:v>
                </c:pt>
                <c:pt idx="19028">
                  <c:v>2.6649710982658958</c:v>
                </c:pt>
                <c:pt idx="19029">
                  <c:v>2.6652024971098265</c:v>
                </c:pt>
                <c:pt idx="19030">
                  <c:v>2.6654335260115603</c:v>
                </c:pt>
                <c:pt idx="19031">
                  <c:v>2.6652024971098265</c:v>
                </c:pt>
                <c:pt idx="19032">
                  <c:v>2.6639706031892767</c:v>
                </c:pt>
                <c:pt idx="19033">
                  <c:v>2.6639706031892767</c:v>
                </c:pt>
                <c:pt idx="19034">
                  <c:v>2.66358595194085</c:v>
                </c:pt>
                <c:pt idx="19035">
                  <c:v>2.6639706031892767</c:v>
                </c:pt>
                <c:pt idx="19036">
                  <c:v>2.6651248843663273</c:v>
                </c:pt>
                <c:pt idx="19037">
                  <c:v>2.6656640444238775</c:v>
                </c:pt>
                <c:pt idx="19038">
                  <c:v>2.6646623496762256</c:v>
                </c:pt>
                <c:pt idx="19039">
                  <c:v>2.6641239019879794</c:v>
                </c:pt>
                <c:pt idx="19040">
                  <c:v>2.6639706031892767</c:v>
                </c:pt>
                <c:pt idx="19041">
                  <c:v>2.6642015253062166</c:v>
                </c:pt>
                <c:pt idx="19042">
                  <c:v>2.6649710982658958</c:v>
                </c:pt>
                <c:pt idx="19043">
                  <c:v>2.6649710982658958</c:v>
                </c:pt>
                <c:pt idx="19044">
                  <c:v>2.6645864077669903</c:v>
                </c:pt>
                <c:pt idx="19045">
                  <c:v>2.664355062413315</c:v>
                </c:pt>
                <c:pt idx="19046">
                  <c:v>2.6637393113011325</c:v>
                </c:pt>
                <c:pt idx="19047">
                  <c:v>2.6637393113011325</c:v>
                </c:pt>
                <c:pt idx="19048">
                  <c:v>2.6648936170212765</c:v>
                </c:pt>
                <c:pt idx="19049">
                  <c:v>2.6650474207726118</c:v>
                </c:pt>
                <c:pt idx="19050">
                  <c:v>2.6648936170212765</c:v>
                </c:pt>
                <c:pt idx="19051">
                  <c:v>2.6641239019879794</c:v>
                </c:pt>
                <c:pt idx="19052">
                  <c:v>2.664355062413315</c:v>
                </c:pt>
                <c:pt idx="19053">
                  <c:v>2.6637393113011325</c:v>
                </c:pt>
                <c:pt idx="19054">
                  <c:v>2.6638170055452863</c:v>
                </c:pt>
                <c:pt idx="19055">
                  <c:v>2.6634326634326633</c:v>
                </c:pt>
                <c:pt idx="19056">
                  <c:v>2.6640480591497222</c:v>
                </c:pt>
                <c:pt idx="19057">
                  <c:v>2.6644326323087588</c:v>
                </c:pt>
                <c:pt idx="19058">
                  <c:v>2.6641239019879794</c:v>
                </c:pt>
                <c:pt idx="19059">
                  <c:v>2.6648936170212765</c:v>
                </c:pt>
                <c:pt idx="19060">
                  <c:v>2.664508670520231</c:v>
                </c:pt>
                <c:pt idx="19061">
                  <c:v>2.6639706031892767</c:v>
                </c:pt>
                <c:pt idx="19062">
                  <c:v>2.6642015253062166</c:v>
                </c:pt>
                <c:pt idx="19063">
                  <c:v>2.6639706031892767</c:v>
                </c:pt>
                <c:pt idx="19064">
                  <c:v>2.664355062413315</c:v>
                </c:pt>
                <c:pt idx="19065">
                  <c:v>2.6649710982658958</c:v>
                </c:pt>
                <c:pt idx="19066">
                  <c:v>2.664355062413315</c:v>
                </c:pt>
                <c:pt idx="19067">
                  <c:v>2.66358595194085</c:v>
                </c:pt>
                <c:pt idx="19068">
                  <c:v>2.6633550831792974</c:v>
                </c:pt>
                <c:pt idx="19069">
                  <c:v>2.6646637393113011</c:v>
                </c:pt>
                <c:pt idx="19070">
                  <c:v>2.6652797041146559</c:v>
                </c:pt>
                <c:pt idx="19071">
                  <c:v>2.6648173832639852</c:v>
                </c:pt>
                <c:pt idx="19072">
                  <c:v>2.6646637393113011</c:v>
                </c:pt>
                <c:pt idx="19073">
                  <c:v>2.6632792609699769</c:v>
                </c:pt>
                <c:pt idx="19074">
                  <c:v>2.6636636636636637</c:v>
                </c:pt>
                <c:pt idx="19075">
                  <c:v>2.6642791127541585</c:v>
                </c:pt>
                <c:pt idx="19076">
                  <c:v>2.6646637393113011</c:v>
                </c:pt>
                <c:pt idx="19077">
                  <c:v>2.6650485436893208</c:v>
                </c:pt>
                <c:pt idx="19078">
                  <c:v>2.6646637393113011</c:v>
                </c:pt>
                <c:pt idx="19079">
                  <c:v>2.6636636636636637</c:v>
                </c:pt>
                <c:pt idx="19080">
                  <c:v>2.6632792609699769</c:v>
                </c:pt>
                <c:pt idx="19081">
                  <c:v>2.6637413394919167</c:v>
                </c:pt>
                <c:pt idx="19082">
                  <c:v>2.6645099815157112</c:v>
                </c:pt>
                <c:pt idx="19083">
                  <c:v>2.6646637393113011</c:v>
                </c:pt>
                <c:pt idx="19084">
                  <c:v>2.6648173832639852</c:v>
                </c:pt>
                <c:pt idx="19085">
                  <c:v>2.6653561517113782</c:v>
                </c:pt>
                <c:pt idx="19086">
                  <c:v>2.6656647398843929</c:v>
                </c:pt>
                <c:pt idx="19087">
                  <c:v>2.6646637393113011</c:v>
                </c:pt>
                <c:pt idx="19088">
                  <c:v>2.6648173832639852</c:v>
                </c:pt>
                <c:pt idx="19089">
                  <c:v>2.6644326323087588</c:v>
                </c:pt>
                <c:pt idx="19090">
                  <c:v>2.6638944790944792</c:v>
                </c:pt>
                <c:pt idx="19091">
                  <c:v>2.6638944790944792</c:v>
                </c:pt>
                <c:pt idx="19092">
                  <c:v>2.6638944790944792</c:v>
                </c:pt>
                <c:pt idx="19093">
                  <c:v>2.6632792609699769</c:v>
                </c:pt>
                <c:pt idx="19094">
                  <c:v>2.6638944790944792</c:v>
                </c:pt>
                <c:pt idx="19095">
                  <c:v>2.6644326323087588</c:v>
                </c:pt>
                <c:pt idx="19096">
                  <c:v>2.6645864077669903</c:v>
                </c:pt>
                <c:pt idx="19097">
                  <c:v>2.6648173832639852</c:v>
                </c:pt>
                <c:pt idx="19098">
                  <c:v>2.664508670520231</c:v>
                </c:pt>
                <c:pt idx="19099">
                  <c:v>2.6650474207726118</c:v>
                </c:pt>
                <c:pt idx="19100">
                  <c:v>2.6653561517113782</c:v>
                </c:pt>
                <c:pt idx="19101">
                  <c:v>2.6645864077669903</c:v>
                </c:pt>
                <c:pt idx="19102">
                  <c:v>2.6638927415626443</c:v>
                </c:pt>
                <c:pt idx="19103">
                  <c:v>2.6637393113011325</c:v>
                </c:pt>
                <c:pt idx="19104">
                  <c:v>2.6639706031892767</c:v>
                </c:pt>
                <c:pt idx="19105">
                  <c:v>2.6637393113011325</c:v>
                </c:pt>
                <c:pt idx="19106">
                  <c:v>2.6645864077669903</c:v>
                </c:pt>
                <c:pt idx="19107">
                  <c:v>2.6650485436893208</c:v>
                </c:pt>
                <c:pt idx="19108">
                  <c:v>2.6645864077669903</c:v>
                </c:pt>
                <c:pt idx="19109">
                  <c:v>2.6649710982658958</c:v>
                </c:pt>
                <c:pt idx="19110">
                  <c:v>2.6649710982658958</c:v>
                </c:pt>
                <c:pt idx="19111">
                  <c:v>2.6645864077669903</c:v>
                </c:pt>
                <c:pt idx="19112">
                  <c:v>2.6638170055452863</c:v>
                </c:pt>
                <c:pt idx="19113">
                  <c:v>2.6634326634326633</c:v>
                </c:pt>
                <c:pt idx="19114">
                  <c:v>2.66358595194085</c:v>
                </c:pt>
                <c:pt idx="19115">
                  <c:v>2.6638927415626443</c:v>
                </c:pt>
                <c:pt idx="19116">
                  <c:v>2.6638927415626443</c:v>
                </c:pt>
                <c:pt idx="19117">
                  <c:v>2.6641239019879794</c:v>
                </c:pt>
                <c:pt idx="19118">
                  <c:v>2.664508670520231</c:v>
                </c:pt>
                <c:pt idx="19119">
                  <c:v>2.6651248843663273</c:v>
                </c:pt>
                <c:pt idx="19120">
                  <c:v>2.6651248843663273</c:v>
                </c:pt>
                <c:pt idx="19121">
                  <c:v>2.6652787416146193</c:v>
                </c:pt>
                <c:pt idx="19122">
                  <c:v>2.6650474207726118</c:v>
                </c:pt>
                <c:pt idx="19123">
                  <c:v>2.6652787416146193</c:v>
                </c:pt>
                <c:pt idx="19124">
                  <c:v>2.664508670520231</c:v>
                </c:pt>
                <c:pt idx="19125">
                  <c:v>2.6639706031892767</c:v>
                </c:pt>
                <c:pt idx="19126">
                  <c:v>2.66358595194085</c:v>
                </c:pt>
                <c:pt idx="19127">
                  <c:v>2.6635082042985898</c:v>
                </c:pt>
                <c:pt idx="19128">
                  <c:v>2.663277097296048</c:v>
                </c:pt>
                <c:pt idx="19129">
                  <c:v>2.6639706031892767</c:v>
                </c:pt>
                <c:pt idx="19130">
                  <c:v>2.6644326323087588</c:v>
                </c:pt>
                <c:pt idx="19131">
                  <c:v>2.6645864077669903</c:v>
                </c:pt>
                <c:pt idx="19132">
                  <c:v>2.6651248843663273</c:v>
                </c:pt>
                <c:pt idx="19133">
                  <c:v>2.664508670520231</c:v>
                </c:pt>
                <c:pt idx="19134">
                  <c:v>2.6639706031892767</c:v>
                </c:pt>
                <c:pt idx="19135">
                  <c:v>2.6638170055452863</c:v>
                </c:pt>
                <c:pt idx="19136">
                  <c:v>2.6638170055452863</c:v>
                </c:pt>
                <c:pt idx="19137">
                  <c:v>2.6639706031892767</c:v>
                </c:pt>
                <c:pt idx="19138">
                  <c:v>2.664355062413315</c:v>
                </c:pt>
                <c:pt idx="19139">
                  <c:v>2.6641239019879794</c:v>
                </c:pt>
                <c:pt idx="19140">
                  <c:v>2.6648936170212765</c:v>
                </c:pt>
                <c:pt idx="19141">
                  <c:v>2.6646623496762256</c:v>
                </c:pt>
                <c:pt idx="19142">
                  <c:v>2.6652787416146193</c:v>
                </c:pt>
                <c:pt idx="19143">
                  <c:v>2.6656640444238775</c:v>
                </c:pt>
                <c:pt idx="19144">
                  <c:v>2.6652787416146193</c:v>
                </c:pt>
                <c:pt idx="19145">
                  <c:v>2.6647398843930632</c:v>
                </c:pt>
                <c:pt idx="19146">
                  <c:v>2.6638927415626443</c:v>
                </c:pt>
                <c:pt idx="19147">
                  <c:v>2.6637393113011325</c:v>
                </c:pt>
                <c:pt idx="19148">
                  <c:v>2.6638170055452863</c:v>
                </c:pt>
                <c:pt idx="19149">
                  <c:v>2.6634326634326633</c:v>
                </c:pt>
                <c:pt idx="19150">
                  <c:v>2.6633550831792974</c:v>
                </c:pt>
                <c:pt idx="19151">
                  <c:v>2.6635082042985898</c:v>
                </c:pt>
                <c:pt idx="19152">
                  <c:v>2.6638927415626443</c:v>
                </c:pt>
                <c:pt idx="19153">
                  <c:v>2.664355062413315</c:v>
                </c:pt>
                <c:pt idx="19154">
                  <c:v>2.6647398843930632</c:v>
                </c:pt>
                <c:pt idx="19155">
                  <c:v>2.6648936170212765</c:v>
                </c:pt>
                <c:pt idx="19156">
                  <c:v>2.6652787416146193</c:v>
                </c:pt>
                <c:pt idx="19157">
                  <c:v>2.6650474207726118</c:v>
                </c:pt>
                <c:pt idx="19158">
                  <c:v>2.6646623496762256</c:v>
                </c:pt>
                <c:pt idx="19159">
                  <c:v>2.664508670520231</c:v>
                </c:pt>
                <c:pt idx="19160">
                  <c:v>2.6639706031892767</c:v>
                </c:pt>
                <c:pt idx="19161">
                  <c:v>2.6638170055452863</c:v>
                </c:pt>
                <c:pt idx="19162">
                  <c:v>2.6627398475398478</c:v>
                </c:pt>
                <c:pt idx="19163">
                  <c:v>2.6633550831792974</c:v>
                </c:pt>
                <c:pt idx="19164">
                  <c:v>2.6642015253062166</c:v>
                </c:pt>
                <c:pt idx="19165">
                  <c:v>2.6647398843930632</c:v>
                </c:pt>
                <c:pt idx="19166">
                  <c:v>2.664355062413315</c:v>
                </c:pt>
                <c:pt idx="19167">
                  <c:v>2.6633550831792974</c:v>
                </c:pt>
                <c:pt idx="19168">
                  <c:v>2.6633550831792974</c:v>
                </c:pt>
                <c:pt idx="19169">
                  <c:v>2.6633550831792974</c:v>
                </c:pt>
                <c:pt idx="19170">
                  <c:v>2.6642015253062166</c:v>
                </c:pt>
                <c:pt idx="19171">
                  <c:v>2.6641239019879794</c:v>
                </c:pt>
                <c:pt idx="19172">
                  <c:v>2.6647398843930632</c:v>
                </c:pt>
                <c:pt idx="19173">
                  <c:v>2.664355062413315</c:v>
                </c:pt>
                <c:pt idx="19174">
                  <c:v>2.66358595194085</c:v>
                </c:pt>
                <c:pt idx="19175">
                  <c:v>2.6629706629706629</c:v>
                </c:pt>
                <c:pt idx="19176">
                  <c:v>2.6633550831792974</c:v>
                </c:pt>
                <c:pt idx="19177">
                  <c:v>2.6635082042985898</c:v>
                </c:pt>
                <c:pt idx="19178">
                  <c:v>2.664508670520231</c:v>
                </c:pt>
                <c:pt idx="19179">
                  <c:v>2.6642000000000001</c:v>
                </c:pt>
                <c:pt idx="19180">
                  <c:v>2.6644310823311748</c:v>
                </c:pt>
                <c:pt idx="19181">
                  <c:v>2.6638150289017339</c:v>
                </c:pt>
                <c:pt idx="19182">
                  <c:v>2.6634304207119741</c:v>
                </c:pt>
                <c:pt idx="19183">
                  <c:v>2.6635082042985898</c:v>
                </c:pt>
                <c:pt idx="19184">
                  <c:v>2.6631238447319774</c:v>
                </c:pt>
                <c:pt idx="19185">
                  <c:v>2.6625086625086625</c:v>
                </c:pt>
                <c:pt idx="19186">
                  <c:v>2.6625086625086625</c:v>
                </c:pt>
                <c:pt idx="19187">
                  <c:v>2.6628927911275411</c:v>
                </c:pt>
                <c:pt idx="19188">
                  <c:v>2.663277097296048</c:v>
                </c:pt>
                <c:pt idx="19189">
                  <c:v>2.6637393113011325</c:v>
                </c:pt>
                <c:pt idx="19190">
                  <c:v>2.6635082042985898</c:v>
                </c:pt>
                <c:pt idx="19191">
                  <c:v>2.663199260286639</c:v>
                </c:pt>
                <c:pt idx="19192">
                  <c:v>2.6642774566473988</c:v>
                </c:pt>
                <c:pt idx="19193">
                  <c:v>2.6638927415626443</c:v>
                </c:pt>
                <c:pt idx="19194">
                  <c:v>2.6640462427745661</c:v>
                </c:pt>
                <c:pt idx="19195">
                  <c:v>2.6648936170212765</c:v>
                </c:pt>
                <c:pt idx="19196">
                  <c:v>2.6644310823311748</c:v>
                </c:pt>
                <c:pt idx="19197">
                  <c:v>2.6648162849872779</c:v>
                </c:pt>
                <c:pt idx="19198">
                  <c:v>2.6648162849872779</c:v>
                </c:pt>
                <c:pt idx="19199">
                  <c:v>2.6645847790885964</c:v>
                </c:pt>
                <c:pt idx="19200">
                  <c:v>2.664353458246588</c:v>
                </c:pt>
                <c:pt idx="19201">
                  <c:v>2.6647385469689957</c:v>
                </c:pt>
                <c:pt idx="19202">
                  <c:v>2.6645847790885964</c:v>
                </c:pt>
                <c:pt idx="19203">
                  <c:v>2.6644310823311748</c:v>
                </c:pt>
                <c:pt idx="19204">
                  <c:v>2.6648162849872779</c:v>
                </c:pt>
                <c:pt idx="19205">
                  <c:v>2.6644310823311748</c:v>
                </c:pt>
                <c:pt idx="19206">
                  <c:v>2.6646623496762256</c:v>
                </c:pt>
                <c:pt idx="19207">
                  <c:v>2.6652012956964368</c:v>
                </c:pt>
                <c:pt idx="19208">
                  <c:v>2.6654328551596485</c:v>
                </c:pt>
                <c:pt idx="19209">
                  <c:v>2.6652012956964368</c:v>
                </c:pt>
                <c:pt idx="19210">
                  <c:v>2.6652012956964368</c:v>
                </c:pt>
                <c:pt idx="19211">
                  <c:v>2.6655100624566277</c:v>
                </c:pt>
                <c:pt idx="19212">
                  <c:v>2.6651248843663273</c:v>
                </c:pt>
                <c:pt idx="19213">
                  <c:v>2.664508670520231</c:v>
                </c:pt>
                <c:pt idx="19214">
                  <c:v>2.6647398843930632</c:v>
                </c:pt>
                <c:pt idx="19215">
                  <c:v>2.6638927415626443</c:v>
                </c:pt>
                <c:pt idx="19216">
                  <c:v>2.6641239019879794</c:v>
                </c:pt>
                <c:pt idx="19217">
                  <c:v>2.6638927415626443</c:v>
                </c:pt>
                <c:pt idx="19218">
                  <c:v>2.6636615811373097</c:v>
                </c:pt>
                <c:pt idx="19219">
                  <c:v>2.6638150289017339</c:v>
                </c:pt>
                <c:pt idx="19220">
                  <c:v>2.6635839999999997</c:v>
                </c:pt>
                <c:pt idx="19221">
                  <c:v>2.6638150289017339</c:v>
                </c:pt>
                <c:pt idx="19222">
                  <c:v>2.6634304207119741</c:v>
                </c:pt>
                <c:pt idx="19223">
                  <c:v>2.663199260286639</c:v>
                </c:pt>
                <c:pt idx="19224">
                  <c:v>2.6635839999999997</c:v>
                </c:pt>
                <c:pt idx="19225">
                  <c:v>2.6635060129509713</c:v>
                </c:pt>
                <c:pt idx="19226">
                  <c:v>2.664353458246588</c:v>
                </c:pt>
                <c:pt idx="19227">
                  <c:v>2.663968547641073</c:v>
                </c:pt>
                <c:pt idx="19228">
                  <c:v>2.6642757982415546</c:v>
                </c:pt>
                <c:pt idx="19229">
                  <c:v>2.6644297153436702</c:v>
                </c:pt>
                <c:pt idx="19230">
                  <c:v>2.6644297153436702</c:v>
                </c:pt>
                <c:pt idx="19231">
                  <c:v>2.6650464814814812</c:v>
                </c:pt>
                <c:pt idx="19232">
                  <c:v>2.6646609581115484</c:v>
                </c:pt>
                <c:pt idx="19233">
                  <c:v>2.6651238139319604</c:v>
                </c:pt>
                <c:pt idx="19234">
                  <c:v>2.6653552418421662</c:v>
                </c:pt>
                <c:pt idx="19235">
                  <c:v>2.664969921332716</c:v>
                </c:pt>
                <c:pt idx="19236">
                  <c:v>2.6653552418421662</c:v>
                </c:pt>
                <c:pt idx="19237">
                  <c:v>2.6655092592592586</c:v>
                </c:pt>
                <c:pt idx="19238">
                  <c:v>2.6653552418421662</c:v>
                </c:pt>
                <c:pt idx="19239">
                  <c:v>2.6647385469689957</c:v>
                </c:pt>
                <c:pt idx="19240">
                  <c:v>2.6651238139319604</c:v>
                </c:pt>
                <c:pt idx="19241">
                  <c:v>2.6653552418421662</c:v>
                </c:pt>
                <c:pt idx="19242">
                  <c:v>2.665586669752372</c:v>
                </c:pt>
                <c:pt idx="19243">
                  <c:v>2.6651238139319604</c:v>
                </c:pt>
                <c:pt idx="19244">
                  <c:v>2.6652777777777774</c:v>
                </c:pt>
                <c:pt idx="19245">
                  <c:v>2.6650464814814812</c:v>
                </c:pt>
                <c:pt idx="19246">
                  <c:v>2.6652777777777774</c:v>
                </c:pt>
                <c:pt idx="19247">
                  <c:v>2.6657407407407407</c:v>
                </c:pt>
                <c:pt idx="19248">
                  <c:v>2.6651238139319604</c:v>
                </c:pt>
                <c:pt idx="19249">
                  <c:v>2.6647385469689957</c:v>
                </c:pt>
                <c:pt idx="19250">
                  <c:v>2.664969921332716</c:v>
                </c:pt>
                <c:pt idx="19251">
                  <c:v>2.6648162849872779</c:v>
                </c:pt>
                <c:pt idx="19252">
                  <c:v>2.6648162849872779</c:v>
                </c:pt>
                <c:pt idx="19253">
                  <c:v>2.6648162849872779</c:v>
                </c:pt>
                <c:pt idx="19254">
                  <c:v>2.6644310823311748</c:v>
                </c:pt>
                <c:pt idx="19255">
                  <c:v>2.6644310823311748</c:v>
                </c:pt>
                <c:pt idx="19256">
                  <c:v>2.6646623496762256</c:v>
                </c:pt>
                <c:pt idx="19257">
                  <c:v>2.6650474207726118</c:v>
                </c:pt>
                <c:pt idx="19258">
                  <c:v>2.6654328551596485</c:v>
                </c:pt>
                <c:pt idx="19259">
                  <c:v>2.6654328551596485</c:v>
                </c:pt>
                <c:pt idx="19260">
                  <c:v>2.6658954187875978</c:v>
                </c:pt>
                <c:pt idx="19261">
                  <c:v>2.6655100624566277</c:v>
                </c:pt>
                <c:pt idx="19262">
                  <c:v>2.6646623496762256</c:v>
                </c:pt>
                <c:pt idx="19263">
                  <c:v>2.6644310823311748</c:v>
                </c:pt>
                <c:pt idx="19264">
                  <c:v>2.6642774566473988</c:v>
                </c:pt>
                <c:pt idx="19265">
                  <c:v>2.6642774566473988</c:v>
                </c:pt>
                <c:pt idx="19266">
                  <c:v>2.6638150289017339</c:v>
                </c:pt>
                <c:pt idx="19267">
                  <c:v>2.6638150289017339</c:v>
                </c:pt>
                <c:pt idx="19268">
                  <c:v>2.6638150289017339</c:v>
                </c:pt>
                <c:pt idx="19269">
                  <c:v>2.6635839999999997</c:v>
                </c:pt>
                <c:pt idx="19270">
                  <c:v>2.6635839999999997</c:v>
                </c:pt>
                <c:pt idx="19271">
                  <c:v>2.664353458246588</c:v>
                </c:pt>
                <c:pt idx="19272">
                  <c:v>2.6645847790885964</c:v>
                </c:pt>
                <c:pt idx="19273">
                  <c:v>2.664969921332716</c:v>
                </c:pt>
                <c:pt idx="19274">
                  <c:v>2.6652012956964368</c:v>
                </c:pt>
                <c:pt idx="19275">
                  <c:v>2.6652787416146193</c:v>
                </c:pt>
                <c:pt idx="19276">
                  <c:v>2.6646623496762256</c:v>
                </c:pt>
                <c:pt idx="19277">
                  <c:v>2.6654328551596485</c:v>
                </c:pt>
                <c:pt idx="19278">
                  <c:v>2.6650474207726118</c:v>
                </c:pt>
                <c:pt idx="19279">
                  <c:v>2.6640462427745661</c:v>
                </c:pt>
                <c:pt idx="19280">
                  <c:v>2.6636615811373097</c:v>
                </c:pt>
                <c:pt idx="19281">
                  <c:v>2.6634304207119741</c:v>
                </c:pt>
                <c:pt idx="19282">
                  <c:v>2.6640462427745661</c:v>
                </c:pt>
                <c:pt idx="19283">
                  <c:v>2.6642774566473988</c:v>
                </c:pt>
                <c:pt idx="19284">
                  <c:v>2.6634304207119741</c:v>
                </c:pt>
                <c:pt idx="19285">
                  <c:v>2.6640462427745661</c:v>
                </c:pt>
                <c:pt idx="19286">
                  <c:v>2.6634304207119741</c:v>
                </c:pt>
                <c:pt idx="19287">
                  <c:v>2.6638927415626443</c:v>
                </c:pt>
                <c:pt idx="19288">
                  <c:v>2.664508670520231</c:v>
                </c:pt>
                <c:pt idx="19289">
                  <c:v>2.664508670520231</c:v>
                </c:pt>
                <c:pt idx="19290">
                  <c:v>2.6651248843663273</c:v>
                </c:pt>
                <c:pt idx="19291">
                  <c:v>2.6651248843663273</c:v>
                </c:pt>
                <c:pt idx="19292">
                  <c:v>2.6655100624566277</c:v>
                </c:pt>
                <c:pt idx="19293">
                  <c:v>2.6650474207726118</c:v>
                </c:pt>
                <c:pt idx="19294">
                  <c:v>2.6650474207726118</c:v>
                </c:pt>
                <c:pt idx="19295">
                  <c:v>2.6646623496762256</c:v>
                </c:pt>
                <c:pt idx="19296">
                  <c:v>2.664508670520231</c:v>
                </c:pt>
                <c:pt idx="19297">
                  <c:v>2.6635082042985898</c:v>
                </c:pt>
                <c:pt idx="19298">
                  <c:v>2.6637393113011325</c:v>
                </c:pt>
                <c:pt idx="19299">
                  <c:v>2.6638927415626443</c:v>
                </c:pt>
                <c:pt idx="19300">
                  <c:v>2.6642774566473988</c:v>
                </c:pt>
                <c:pt idx="19301">
                  <c:v>2.6646623496762256</c:v>
                </c:pt>
                <c:pt idx="19302">
                  <c:v>2.6652012956964368</c:v>
                </c:pt>
                <c:pt idx="19303">
                  <c:v>2.665586669752372</c:v>
                </c:pt>
                <c:pt idx="19304">
                  <c:v>2.6657407407407407</c:v>
                </c:pt>
                <c:pt idx="19305">
                  <c:v>2.6652012956964368</c:v>
                </c:pt>
                <c:pt idx="19306">
                  <c:v>2.6647398843930632</c:v>
                </c:pt>
                <c:pt idx="19307">
                  <c:v>2.6638170055452863</c:v>
                </c:pt>
                <c:pt idx="19308">
                  <c:v>2.6637393113011325</c:v>
                </c:pt>
                <c:pt idx="19309">
                  <c:v>2.6637393113011325</c:v>
                </c:pt>
                <c:pt idx="19310">
                  <c:v>2.6641239019879794</c:v>
                </c:pt>
                <c:pt idx="19311">
                  <c:v>2.6655100624566277</c:v>
                </c:pt>
                <c:pt idx="19312">
                  <c:v>2.6650474207726118</c:v>
                </c:pt>
                <c:pt idx="19313">
                  <c:v>2.6653552418421662</c:v>
                </c:pt>
                <c:pt idx="19314">
                  <c:v>2.6652777777777774</c:v>
                </c:pt>
                <c:pt idx="19315">
                  <c:v>2.6645071726052754</c:v>
                </c:pt>
                <c:pt idx="19316">
                  <c:v>2.664353458246588</c:v>
                </c:pt>
                <c:pt idx="19317">
                  <c:v>2.663968547641073</c:v>
                </c:pt>
                <c:pt idx="19318">
                  <c:v>2.6635839999999997</c:v>
                </c:pt>
                <c:pt idx="19319">
                  <c:v>2.6642774566473988</c:v>
                </c:pt>
                <c:pt idx="19320">
                  <c:v>2.6644310823311748</c:v>
                </c:pt>
                <c:pt idx="19321">
                  <c:v>2.6652787416146193</c:v>
                </c:pt>
                <c:pt idx="19322">
                  <c:v>2.6655100624566277</c:v>
                </c:pt>
                <c:pt idx="19323">
                  <c:v>2.6651248843663273</c:v>
                </c:pt>
                <c:pt idx="19324">
                  <c:v>2.6645864077669903</c:v>
                </c:pt>
                <c:pt idx="19325">
                  <c:v>2.6642791127541585</c:v>
                </c:pt>
                <c:pt idx="19326">
                  <c:v>2.6638944790944792</c:v>
                </c:pt>
                <c:pt idx="19327">
                  <c:v>2.6634326634326633</c:v>
                </c:pt>
                <c:pt idx="19328">
                  <c:v>2.6636636636636637</c:v>
                </c:pt>
                <c:pt idx="19329">
                  <c:v>2.6638170055452863</c:v>
                </c:pt>
                <c:pt idx="19330">
                  <c:v>2.6645864077669903</c:v>
                </c:pt>
                <c:pt idx="19331">
                  <c:v>2.6651248843663273</c:v>
                </c:pt>
                <c:pt idx="19332">
                  <c:v>2.6648936170212765</c:v>
                </c:pt>
                <c:pt idx="19333">
                  <c:v>2.6651248843663273</c:v>
                </c:pt>
                <c:pt idx="19334">
                  <c:v>2.6651248843663273</c:v>
                </c:pt>
                <c:pt idx="19335">
                  <c:v>2.6647398843930632</c:v>
                </c:pt>
                <c:pt idx="19336">
                  <c:v>2.6654335260115603</c:v>
                </c:pt>
                <c:pt idx="19337">
                  <c:v>2.6648173832639852</c:v>
                </c:pt>
                <c:pt idx="19338">
                  <c:v>2.6647398843930632</c:v>
                </c:pt>
                <c:pt idx="19339">
                  <c:v>2.6648936170212765</c:v>
                </c:pt>
                <c:pt idx="19340">
                  <c:v>2.6641239019879794</c:v>
                </c:pt>
                <c:pt idx="19341">
                  <c:v>2.664508670520231</c:v>
                </c:pt>
                <c:pt idx="19342">
                  <c:v>2.6641239019879794</c:v>
                </c:pt>
                <c:pt idx="19343">
                  <c:v>2.6637393113011325</c:v>
                </c:pt>
                <c:pt idx="19344">
                  <c:v>2.6633550831792974</c:v>
                </c:pt>
                <c:pt idx="19345">
                  <c:v>2.6635082042985898</c:v>
                </c:pt>
                <c:pt idx="19346">
                  <c:v>2.6635082042985898</c:v>
                </c:pt>
                <c:pt idx="19347">
                  <c:v>2.6641239019879794</c:v>
                </c:pt>
                <c:pt idx="19348">
                  <c:v>2.6640462427745661</c:v>
                </c:pt>
                <c:pt idx="19349">
                  <c:v>2.664508670520231</c:v>
                </c:pt>
                <c:pt idx="19350">
                  <c:v>2.664355062413315</c:v>
                </c:pt>
                <c:pt idx="19351">
                  <c:v>2.6647398843930632</c:v>
                </c:pt>
                <c:pt idx="19352">
                  <c:v>2.6641239019879794</c:v>
                </c:pt>
                <c:pt idx="19353">
                  <c:v>2.6632016632016633</c:v>
                </c:pt>
                <c:pt idx="19354">
                  <c:v>2.6629706629706629</c:v>
                </c:pt>
                <c:pt idx="19355">
                  <c:v>2.6627398475398478</c:v>
                </c:pt>
                <c:pt idx="19356">
                  <c:v>2.6629706629706629</c:v>
                </c:pt>
                <c:pt idx="19357">
                  <c:v>2.6627398475398478</c:v>
                </c:pt>
                <c:pt idx="19358">
                  <c:v>2.6626617375231052</c:v>
                </c:pt>
                <c:pt idx="19359">
                  <c:v>2.6626617375231052</c:v>
                </c:pt>
                <c:pt idx="19360">
                  <c:v>2.663277097296048</c:v>
                </c:pt>
                <c:pt idx="19361">
                  <c:v>2.6637393113011325</c:v>
                </c:pt>
                <c:pt idx="19362">
                  <c:v>2.6635082042985898</c:v>
                </c:pt>
                <c:pt idx="19363">
                  <c:v>2.6638927415626443</c:v>
                </c:pt>
                <c:pt idx="19364">
                  <c:v>2.6640462427745661</c:v>
                </c:pt>
                <c:pt idx="19365">
                  <c:v>2.6642774566473988</c:v>
                </c:pt>
                <c:pt idx="19366">
                  <c:v>2.6645864077669903</c:v>
                </c:pt>
                <c:pt idx="19367">
                  <c:v>2.6645864077669903</c:v>
                </c:pt>
                <c:pt idx="19368">
                  <c:v>2.6646637393113011</c:v>
                </c:pt>
                <c:pt idx="19369">
                  <c:v>2.6647412199630311</c:v>
                </c:pt>
                <c:pt idx="19370">
                  <c:v>2.6645099815157112</c:v>
                </c:pt>
                <c:pt idx="19371">
                  <c:v>2.6640480591497222</c:v>
                </c:pt>
                <c:pt idx="19372">
                  <c:v>2.6637413394919167</c:v>
                </c:pt>
                <c:pt idx="19373">
                  <c:v>2.6631262987762643</c:v>
                </c:pt>
                <c:pt idx="19374">
                  <c:v>2.6635103926096995</c:v>
                </c:pt>
                <c:pt idx="19375">
                  <c:v>2.6635103926096995</c:v>
                </c:pt>
                <c:pt idx="19376">
                  <c:v>2.6626643269452783</c:v>
                </c:pt>
                <c:pt idx="19377">
                  <c:v>2.6630484988452654</c:v>
                </c:pt>
                <c:pt idx="19378">
                  <c:v>2.6628954052181948</c:v>
                </c:pt>
                <c:pt idx="19379">
                  <c:v>2.6627423822714684</c:v>
                </c:pt>
                <c:pt idx="19380">
                  <c:v>2.6622807017543861</c:v>
                </c:pt>
                <c:pt idx="19381">
                  <c:v>2.6628954052181948</c:v>
                </c:pt>
                <c:pt idx="19382">
                  <c:v>2.6631262987762643</c:v>
                </c:pt>
                <c:pt idx="19383">
                  <c:v>2.6630484988452654</c:v>
                </c:pt>
                <c:pt idx="19384">
                  <c:v>2.6632016632016633</c:v>
                </c:pt>
                <c:pt idx="19385">
                  <c:v>2.6633550831792974</c:v>
                </c:pt>
                <c:pt idx="19386">
                  <c:v>2.6633550831792974</c:v>
                </c:pt>
                <c:pt idx="19387">
                  <c:v>2.6633550831792974</c:v>
                </c:pt>
                <c:pt idx="19388">
                  <c:v>2.6641239019879794</c:v>
                </c:pt>
                <c:pt idx="19389">
                  <c:v>2.664508670520231</c:v>
                </c:pt>
                <c:pt idx="19390">
                  <c:v>2.664355062413315</c:v>
                </c:pt>
                <c:pt idx="19391">
                  <c:v>2.664355062413315</c:v>
                </c:pt>
                <c:pt idx="19392">
                  <c:v>2.6645864077669903</c:v>
                </c:pt>
                <c:pt idx="19393">
                  <c:v>2.6649710982658958</c:v>
                </c:pt>
                <c:pt idx="19394">
                  <c:v>2.664355062413315</c:v>
                </c:pt>
                <c:pt idx="19395">
                  <c:v>2.6648173832639852</c:v>
                </c:pt>
                <c:pt idx="19396">
                  <c:v>2.6648173832639852</c:v>
                </c:pt>
                <c:pt idx="19397">
                  <c:v>2.6652024971098265</c:v>
                </c:pt>
                <c:pt idx="19398">
                  <c:v>2.664355062413315</c:v>
                </c:pt>
                <c:pt idx="19399">
                  <c:v>2.6639706031892767</c:v>
                </c:pt>
                <c:pt idx="19400">
                  <c:v>2.6635082042985898</c:v>
                </c:pt>
                <c:pt idx="19401">
                  <c:v>2.6635082042985898</c:v>
                </c:pt>
                <c:pt idx="19402">
                  <c:v>2.6631238447319774</c:v>
                </c:pt>
                <c:pt idx="19403">
                  <c:v>2.66358595194085</c:v>
                </c:pt>
                <c:pt idx="19404">
                  <c:v>2.6638170055452863</c:v>
                </c:pt>
                <c:pt idx="19405">
                  <c:v>2.6645864077669903</c:v>
                </c:pt>
                <c:pt idx="19406">
                  <c:v>2.6638927415626443</c:v>
                </c:pt>
                <c:pt idx="19407">
                  <c:v>2.6639706031892767</c:v>
                </c:pt>
                <c:pt idx="19408">
                  <c:v>2.6644326323087588</c:v>
                </c:pt>
                <c:pt idx="19409">
                  <c:v>2.6649710982658958</c:v>
                </c:pt>
                <c:pt idx="19410">
                  <c:v>2.6651248843663273</c:v>
                </c:pt>
                <c:pt idx="19411">
                  <c:v>2.664508670520231</c:v>
                </c:pt>
                <c:pt idx="19412">
                  <c:v>2.6648936170212765</c:v>
                </c:pt>
                <c:pt idx="19413">
                  <c:v>2.6656640444238775</c:v>
                </c:pt>
                <c:pt idx="19414">
                  <c:v>2.6652787416146193</c:v>
                </c:pt>
                <c:pt idx="19415">
                  <c:v>2.6654328551596485</c:v>
                </c:pt>
                <c:pt idx="19416">
                  <c:v>2.6650474207726118</c:v>
                </c:pt>
                <c:pt idx="19417">
                  <c:v>2.6650474207726118</c:v>
                </c:pt>
                <c:pt idx="19418">
                  <c:v>2.6655100624566277</c:v>
                </c:pt>
                <c:pt idx="19419">
                  <c:v>2.6646623496762256</c:v>
                </c:pt>
                <c:pt idx="19420">
                  <c:v>2.6646623496762256</c:v>
                </c:pt>
                <c:pt idx="19421">
                  <c:v>2.6648936170212765</c:v>
                </c:pt>
                <c:pt idx="19422">
                  <c:v>2.6650474207726118</c:v>
                </c:pt>
                <c:pt idx="19423">
                  <c:v>2.6652787416146193</c:v>
                </c:pt>
                <c:pt idx="19424">
                  <c:v>2.6656640444238775</c:v>
                </c:pt>
                <c:pt idx="19425">
                  <c:v>2.6654328551596485</c:v>
                </c:pt>
                <c:pt idx="19426">
                  <c:v>2.6654328551596485</c:v>
                </c:pt>
                <c:pt idx="19427">
                  <c:v>2.6652012956964368</c:v>
                </c:pt>
                <c:pt idx="19428">
                  <c:v>2.6650474207726118</c:v>
                </c:pt>
                <c:pt idx="19429">
                  <c:v>2.6650474207726118</c:v>
                </c:pt>
                <c:pt idx="19430">
                  <c:v>2.6646623496762256</c:v>
                </c:pt>
                <c:pt idx="19431">
                  <c:v>2.663968547641073</c:v>
                </c:pt>
                <c:pt idx="19432">
                  <c:v>2.663968547641073</c:v>
                </c:pt>
                <c:pt idx="19433">
                  <c:v>2.664353458246588</c:v>
                </c:pt>
                <c:pt idx="19434">
                  <c:v>2.6641221374045805</c:v>
                </c:pt>
                <c:pt idx="19435">
                  <c:v>2.6638908165625725</c:v>
                </c:pt>
                <c:pt idx="19436">
                  <c:v>2.6635060129509713</c:v>
                </c:pt>
                <c:pt idx="19437">
                  <c:v>2.664353458246588</c:v>
                </c:pt>
                <c:pt idx="19438">
                  <c:v>2.6650474207726118</c:v>
                </c:pt>
                <c:pt idx="19439">
                  <c:v>2.6652012956964368</c:v>
                </c:pt>
                <c:pt idx="19440">
                  <c:v>2.6651238139319604</c:v>
                </c:pt>
                <c:pt idx="19441">
                  <c:v>2.6653552418421662</c:v>
                </c:pt>
                <c:pt idx="19442">
                  <c:v>2.6660497107151122</c:v>
                </c:pt>
                <c:pt idx="19443">
                  <c:v>2.665586669752372</c:v>
                </c:pt>
                <c:pt idx="19444">
                  <c:v>2.664969921332716</c:v>
                </c:pt>
                <c:pt idx="19445">
                  <c:v>2.6653552418421662</c:v>
                </c:pt>
                <c:pt idx="19446">
                  <c:v>2.6657407407407407</c:v>
                </c:pt>
                <c:pt idx="19447">
                  <c:v>2.6648923860217542</c:v>
                </c:pt>
                <c:pt idx="19448">
                  <c:v>2.6648923860217542</c:v>
                </c:pt>
                <c:pt idx="19449">
                  <c:v>2.6648923860217542</c:v>
                </c:pt>
                <c:pt idx="19450">
                  <c:v>2.6648923860217542</c:v>
                </c:pt>
                <c:pt idx="19451">
                  <c:v>2.6648923860217542</c:v>
                </c:pt>
                <c:pt idx="19452">
                  <c:v>2.6645071726052754</c:v>
                </c:pt>
                <c:pt idx="19453">
                  <c:v>2.6648923860217542</c:v>
                </c:pt>
                <c:pt idx="19454">
                  <c:v>2.6648923860217542</c:v>
                </c:pt>
                <c:pt idx="19455">
                  <c:v>2.6648148148148145</c:v>
                </c:pt>
                <c:pt idx="19456">
                  <c:v>2.6648148148148145</c:v>
                </c:pt>
                <c:pt idx="19457">
                  <c:v>2.6646609581115484</c:v>
                </c:pt>
                <c:pt idx="19458">
                  <c:v>2.6644297153436702</c:v>
                </c:pt>
                <c:pt idx="19459">
                  <c:v>2.6645833333333329</c:v>
                </c:pt>
                <c:pt idx="19460">
                  <c:v>2.6648148148148145</c:v>
                </c:pt>
                <c:pt idx="19461">
                  <c:v>2.6650464814814812</c:v>
                </c:pt>
                <c:pt idx="19462">
                  <c:v>2.6652002778420929</c:v>
                </c:pt>
                <c:pt idx="19463">
                  <c:v>2.6652002778420929</c:v>
                </c:pt>
                <c:pt idx="19464">
                  <c:v>2.6655092592592586</c:v>
                </c:pt>
                <c:pt idx="19465">
                  <c:v>2.6655092592592586</c:v>
                </c:pt>
                <c:pt idx="19466">
                  <c:v>2.6652002778420929</c:v>
                </c:pt>
                <c:pt idx="19467">
                  <c:v>2.6656635332252834</c:v>
                </c:pt>
                <c:pt idx="19468">
                  <c:v>2.6650464814814812</c:v>
                </c:pt>
                <c:pt idx="19469">
                  <c:v>2.6647385469689957</c:v>
                </c:pt>
                <c:pt idx="19470">
                  <c:v>2.664353458246588</c:v>
                </c:pt>
                <c:pt idx="19471">
                  <c:v>2.664353458246588</c:v>
                </c:pt>
                <c:pt idx="19472">
                  <c:v>2.664353458246588</c:v>
                </c:pt>
                <c:pt idx="19473">
                  <c:v>2.663968547641073</c:v>
                </c:pt>
                <c:pt idx="19474">
                  <c:v>2.6638908165625725</c:v>
                </c:pt>
                <c:pt idx="19475">
                  <c:v>2.6642757982415546</c:v>
                </c:pt>
                <c:pt idx="19476">
                  <c:v>2.6641221374045805</c:v>
                </c:pt>
                <c:pt idx="19477">
                  <c:v>2.6642757982415546</c:v>
                </c:pt>
                <c:pt idx="19478">
                  <c:v>2.6640444238778342</c:v>
                </c:pt>
                <c:pt idx="19479">
                  <c:v>2.6640444238778342</c:v>
                </c:pt>
                <c:pt idx="19480">
                  <c:v>2.6646609581115484</c:v>
                </c:pt>
                <c:pt idx="19481">
                  <c:v>2.6642757982415546</c:v>
                </c:pt>
                <c:pt idx="19482">
                  <c:v>2.6640444238778342</c:v>
                </c:pt>
                <c:pt idx="19483">
                  <c:v>2.6641221374045805</c:v>
                </c:pt>
                <c:pt idx="19484">
                  <c:v>2.6647385469689957</c:v>
                </c:pt>
                <c:pt idx="19485">
                  <c:v>2.6646609581115484</c:v>
                </c:pt>
                <c:pt idx="19486">
                  <c:v>2.6655092592592586</c:v>
                </c:pt>
                <c:pt idx="19487">
                  <c:v>2.6657407407407407</c:v>
                </c:pt>
                <c:pt idx="19488">
                  <c:v>2.6652777777777774</c:v>
                </c:pt>
                <c:pt idx="19489">
                  <c:v>2.6648923860217542</c:v>
                </c:pt>
                <c:pt idx="19490">
                  <c:v>2.6655092592592586</c:v>
                </c:pt>
                <c:pt idx="19491">
                  <c:v>2.6648923860217542</c:v>
                </c:pt>
                <c:pt idx="19492">
                  <c:v>2.664353458246588</c:v>
                </c:pt>
                <c:pt idx="19493">
                  <c:v>2.6644310823311748</c:v>
                </c:pt>
                <c:pt idx="19494">
                  <c:v>2.6642000000000001</c:v>
                </c:pt>
                <c:pt idx="19495">
                  <c:v>2.663968547641073</c:v>
                </c:pt>
                <c:pt idx="19496">
                  <c:v>2.6636615811373097</c:v>
                </c:pt>
                <c:pt idx="19497">
                  <c:v>2.6636615811373097</c:v>
                </c:pt>
                <c:pt idx="19498">
                  <c:v>2.6642774566473988</c:v>
                </c:pt>
                <c:pt idx="19499">
                  <c:v>2.6634304207119741</c:v>
                </c:pt>
                <c:pt idx="19500">
                  <c:v>2.6636615811373097</c:v>
                </c:pt>
                <c:pt idx="19501">
                  <c:v>2.6637393113011325</c:v>
                </c:pt>
                <c:pt idx="19502">
                  <c:v>2.664508670520231</c:v>
                </c:pt>
                <c:pt idx="19503">
                  <c:v>2.6648162849872779</c:v>
                </c:pt>
                <c:pt idx="19504">
                  <c:v>2.6656640444238775</c:v>
                </c:pt>
                <c:pt idx="19505">
                  <c:v>2.6654328551596485</c:v>
                </c:pt>
                <c:pt idx="19506">
                  <c:v>2.6651238139319604</c:v>
                </c:pt>
                <c:pt idx="19507">
                  <c:v>2.6647385469689957</c:v>
                </c:pt>
                <c:pt idx="19508">
                  <c:v>2.663968547641073</c:v>
                </c:pt>
                <c:pt idx="19509">
                  <c:v>2.6645847790885964</c:v>
                </c:pt>
                <c:pt idx="19510">
                  <c:v>2.6638150289017339</c:v>
                </c:pt>
                <c:pt idx="19511">
                  <c:v>2.663277097296048</c:v>
                </c:pt>
                <c:pt idx="19512">
                  <c:v>2.6635082042985898</c:v>
                </c:pt>
                <c:pt idx="19513">
                  <c:v>2.6636615811373097</c:v>
                </c:pt>
                <c:pt idx="19514">
                  <c:v>2.6636615811373097</c:v>
                </c:pt>
                <c:pt idx="19515">
                  <c:v>2.664508670520231</c:v>
                </c:pt>
                <c:pt idx="19516">
                  <c:v>2.6642774566473988</c:v>
                </c:pt>
                <c:pt idx="19517">
                  <c:v>2.6642774566473988</c:v>
                </c:pt>
                <c:pt idx="19518">
                  <c:v>2.6641239019879794</c:v>
                </c:pt>
                <c:pt idx="19519">
                  <c:v>2.6638927415626443</c:v>
                </c:pt>
                <c:pt idx="19520">
                  <c:v>2.6636615811373097</c:v>
                </c:pt>
                <c:pt idx="19521">
                  <c:v>2.6634304207119741</c:v>
                </c:pt>
                <c:pt idx="19522">
                  <c:v>2.6638927415626443</c:v>
                </c:pt>
                <c:pt idx="19523">
                  <c:v>2.6642774566473988</c:v>
                </c:pt>
                <c:pt idx="19524">
                  <c:v>2.6646623496762256</c:v>
                </c:pt>
                <c:pt idx="19525">
                  <c:v>2.6651248843663273</c:v>
                </c:pt>
                <c:pt idx="19526">
                  <c:v>2.6648936170212765</c:v>
                </c:pt>
                <c:pt idx="19527">
                  <c:v>2.6646623496762256</c:v>
                </c:pt>
                <c:pt idx="19528">
                  <c:v>2.6651248843663273</c:v>
                </c:pt>
                <c:pt idx="19529">
                  <c:v>2.6651248843663273</c:v>
                </c:pt>
                <c:pt idx="19530">
                  <c:v>2.6649710982658958</c:v>
                </c:pt>
                <c:pt idx="19531">
                  <c:v>2.6645864077669903</c:v>
                </c:pt>
                <c:pt idx="19532">
                  <c:v>2.6639706031892767</c:v>
                </c:pt>
                <c:pt idx="19533">
                  <c:v>2.66358595194085</c:v>
                </c:pt>
                <c:pt idx="19534">
                  <c:v>2.6640480591497222</c:v>
                </c:pt>
                <c:pt idx="19535">
                  <c:v>2.6642015253062166</c:v>
                </c:pt>
                <c:pt idx="19536">
                  <c:v>2.6644326323087588</c:v>
                </c:pt>
                <c:pt idx="19537">
                  <c:v>2.6648173832639852</c:v>
                </c:pt>
                <c:pt idx="19538">
                  <c:v>2.6647398843930632</c:v>
                </c:pt>
                <c:pt idx="19539">
                  <c:v>2.6649710982658958</c:v>
                </c:pt>
                <c:pt idx="19540">
                  <c:v>2.6655874190564295</c:v>
                </c:pt>
                <c:pt idx="19541">
                  <c:v>2.6652024971098265</c:v>
                </c:pt>
                <c:pt idx="19542">
                  <c:v>2.6648173832639852</c:v>
                </c:pt>
                <c:pt idx="19543">
                  <c:v>2.6650485436893208</c:v>
                </c:pt>
                <c:pt idx="19544">
                  <c:v>2.6644326323087588</c:v>
                </c:pt>
                <c:pt idx="19545">
                  <c:v>2.6640480591497222</c:v>
                </c:pt>
                <c:pt idx="19546">
                  <c:v>2.6634326634326633</c:v>
                </c:pt>
                <c:pt idx="19547">
                  <c:v>2.6632792609699769</c:v>
                </c:pt>
                <c:pt idx="19548">
                  <c:v>2.6632792609699769</c:v>
                </c:pt>
                <c:pt idx="19549">
                  <c:v>2.66358595194085</c:v>
                </c:pt>
                <c:pt idx="19550">
                  <c:v>2.6642791127541585</c:v>
                </c:pt>
                <c:pt idx="19551">
                  <c:v>2.6638944790944792</c:v>
                </c:pt>
                <c:pt idx="19552">
                  <c:v>2.6640480591497222</c:v>
                </c:pt>
                <c:pt idx="19553">
                  <c:v>2.6644326323087588</c:v>
                </c:pt>
                <c:pt idx="19554">
                  <c:v>2.6648173832639852</c:v>
                </c:pt>
                <c:pt idx="19555">
                  <c:v>2.6645864077669903</c:v>
                </c:pt>
                <c:pt idx="19556">
                  <c:v>2.664355062413315</c:v>
                </c:pt>
                <c:pt idx="19557">
                  <c:v>2.6654335260115603</c:v>
                </c:pt>
                <c:pt idx="19558">
                  <c:v>2.6648173832639852</c:v>
                </c:pt>
                <c:pt idx="19559">
                  <c:v>2.6649710982658958</c:v>
                </c:pt>
                <c:pt idx="19560">
                  <c:v>2.6651248843663273</c:v>
                </c:pt>
                <c:pt idx="19561">
                  <c:v>2.6648936170212765</c:v>
                </c:pt>
                <c:pt idx="19562">
                  <c:v>2.6649710982658958</c:v>
                </c:pt>
                <c:pt idx="19563">
                  <c:v>2.6645864077669903</c:v>
                </c:pt>
                <c:pt idx="19564">
                  <c:v>2.6642774566473988</c:v>
                </c:pt>
                <c:pt idx="19565">
                  <c:v>2.664355062413315</c:v>
                </c:pt>
                <c:pt idx="19566">
                  <c:v>2.664355062413315</c:v>
                </c:pt>
                <c:pt idx="19567">
                  <c:v>2.6655874190564295</c:v>
                </c:pt>
                <c:pt idx="19568">
                  <c:v>2.6649710982658958</c:v>
                </c:pt>
                <c:pt idx="19569">
                  <c:v>2.6647398843930632</c:v>
                </c:pt>
                <c:pt idx="19570">
                  <c:v>2.664508670520231</c:v>
                </c:pt>
                <c:pt idx="19571">
                  <c:v>2.6647398843930632</c:v>
                </c:pt>
                <c:pt idx="19572">
                  <c:v>2.6648936170212765</c:v>
                </c:pt>
                <c:pt idx="19573">
                  <c:v>2.6648936170212765</c:v>
                </c:pt>
                <c:pt idx="19574">
                  <c:v>2.6647398843930632</c:v>
                </c:pt>
                <c:pt idx="19575">
                  <c:v>2.6638927415626443</c:v>
                </c:pt>
                <c:pt idx="19576">
                  <c:v>2.664355062413315</c:v>
                </c:pt>
                <c:pt idx="19577">
                  <c:v>2.6637393113011325</c:v>
                </c:pt>
                <c:pt idx="19578">
                  <c:v>2.6637393113011325</c:v>
                </c:pt>
                <c:pt idx="19579">
                  <c:v>2.6633550831792974</c:v>
                </c:pt>
                <c:pt idx="19580">
                  <c:v>2.6638170055452863</c:v>
                </c:pt>
                <c:pt idx="19581">
                  <c:v>2.6638170055452863</c:v>
                </c:pt>
                <c:pt idx="19582">
                  <c:v>2.6641239019879794</c:v>
                </c:pt>
                <c:pt idx="19583">
                  <c:v>2.6645864077669903</c:v>
                </c:pt>
                <c:pt idx="19584">
                  <c:v>2.6650485436893208</c:v>
                </c:pt>
                <c:pt idx="19585">
                  <c:v>2.6649710982658958</c:v>
                </c:pt>
                <c:pt idx="19586">
                  <c:v>2.6648936170212765</c:v>
                </c:pt>
                <c:pt idx="19587">
                  <c:v>2.6646623496762256</c:v>
                </c:pt>
                <c:pt idx="19588">
                  <c:v>2.6648936170212765</c:v>
                </c:pt>
                <c:pt idx="19589">
                  <c:v>2.6648936170212765</c:v>
                </c:pt>
                <c:pt idx="19590">
                  <c:v>2.6646623496762256</c:v>
                </c:pt>
                <c:pt idx="19591">
                  <c:v>2.6646623496762256</c:v>
                </c:pt>
                <c:pt idx="19592">
                  <c:v>2.6648936170212765</c:v>
                </c:pt>
                <c:pt idx="19593">
                  <c:v>2.6648162849872779</c:v>
                </c:pt>
                <c:pt idx="19594">
                  <c:v>2.6644310823311748</c:v>
                </c:pt>
                <c:pt idx="19595">
                  <c:v>2.6640462427745661</c:v>
                </c:pt>
                <c:pt idx="19596">
                  <c:v>2.664508670520231</c:v>
                </c:pt>
                <c:pt idx="19597">
                  <c:v>2.6647398843930632</c:v>
                </c:pt>
                <c:pt idx="19598">
                  <c:v>2.664355062413315</c:v>
                </c:pt>
                <c:pt idx="19599">
                  <c:v>2.664355062413315</c:v>
                </c:pt>
                <c:pt idx="19600">
                  <c:v>2.6633550831792974</c:v>
                </c:pt>
                <c:pt idx="19601">
                  <c:v>2.6632016632016633</c:v>
                </c:pt>
                <c:pt idx="19602">
                  <c:v>2.6634326634326633</c:v>
                </c:pt>
                <c:pt idx="19603">
                  <c:v>2.6632016632016633</c:v>
                </c:pt>
                <c:pt idx="19604">
                  <c:v>2.66358595194085</c:v>
                </c:pt>
                <c:pt idx="19605">
                  <c:v>2.6639706031892767</c:v>
                </c:pt>
                <c:pt idx="19606">
                  <c:v>2.6639706031892767</c:v>
                </c:pt>
                <c:pt idx="19607">
                  <c:v>2.6645864077669903</c:v>
                </c:pt>
                <c:pt idx="19608">
                  <c:v>2.6647398843930632</c:v>
                </c:pt>
                <c:pt idx="19609">
                  <c:v>2.6649710982658958</c:v>
                </c:pt>
                <c:pt idx="19610">
                  <c:v>2.6645864077669903</c:v>
                </c:pt>
                <c:pt idx="19611">
                  <c:v>2.6652024971098265</c:v>
                </c:pt>
                <c:pt idx="19612">
                  <c:v>2.6648173832639852</c:v>
                </c:pt>
                <c:pt idx="19613">
                  <c:v>2.6642015253062166</c:v>
                </c:pt>
                <c:pt idx="19614">
                  <c:v>2.6637393113011325</c:v>
                </c:pt>
                <c:pt idx="19615">
                  <c:v>2.6639706031892767</c:v>
                </c:pt>
                <c:pt idx="19616">
                  <c:v>2.6639706031892767</c:v>
                </c:pt>
                <c:pt idx="19617">
                  <c:v>2.6631238447319774</c:v>
                </c:pt>
                <c:pt idx="19618">
                  <c:v>2.6633550831792974</c:v>
                </c:pt>
                <c:pt idx="19619">
                  <c:v>2.6636636636636637</c:v>
                </c:pt>
                <c:pt idx="19620">
                  <c:v>2.6632016632016633</c:v>
                </c:pt>
                <c:pt idx="19621">
                  <c:v>2.6630459902935057</c:v>
                </c:pt>
                <c:pt idx="19622">
                  <c:v>2.6638150289017339</c:v>
                </c:pt>
                <c:pt idx="19623">
                  <c:v>2.6638150289017339</c:v>
                </c:pt>
                <c:pt idx="19624">
                  <c:v>2.6635839999999997</c:v>
                </c:pt>
                <c:pt idx="19625">
                  <c:v>2.6642774566473988</c:v>
                </c:pt>
                <c:pt idx="19626">
                  <c:v>2.6646623496762256</c:v>
                </c:pt>
                <c:pt idx="19627">
                  <c:v>2.6645847790885964</c:v>
                </c:pt>
                <c:pt idx="19628">
                  <c:v>2.6648162849872779</c:v>
                </c:pt>
                <c:pt idx="19629">
                  <c:v>2.6642000000000001</c:v>
                </c:pt>
                <c:pt idx="19630">
                  <c:v>2.6646623496762256</c:v>
                </c:pt>
                <c:pt idx="19631">
                  <c:v>2.6651248843663273</c:v>
                </c:pt>
                <c:pt idx="19632">
                  <c:v>2.6651248843663273</c:v>
                </c:pt>
                <c:pt idx="19633">
                  <c:v>2.6649710982658958</c:v>
                </c:pt>
                <c:pt idx="19634">
                  <c:v>2.6647398843930632</c:v>
                </c:pt>
                <c:pt idx="19635">
                  <c:v>2.6648936170212765</c:v>
                </c:pt>
                <c:pt idx="19636">
                  <c:v>2.6640462427745661</c:v>
                </c:pt>
                <c:pt idx="19637">
                  <c:v>2.664508670520231</c:v>
                </c:pt>
                <c:pt idx="19638">
                  <c:v>2.6641239019879794</c:v>
                </c:pt>
                <c:pt idx="19639">
                  <c:v>2.6642015253062166</c:v>
                </c:pt>
                <c:pt idx="19640">
                  <c:v>2.6634326634326633</c:v>
                </c:pt>
                <c:pt idx="19641">
                  <c:v>2.6639706031892767</c:v>
                </c:pt>
                <c:pt idx="19642">
                  <c:v>2.6636615811373097</c:v>
                </c:pt>
                <c:pt idx="19643">
                  <c:v>2.6638927415626443</c:v>
                </c:pt>
                <c:pt idx="19644">
                  <c:v>2.6637393113011325</c:v>
                </c:pt>
                <c:pt idx="19645">
                  <c:v>2.66358595194085</c:v>
                </c:pt>
                <c:pt idx="19646">
                  <c:v>2.6639706031892767</c:v>
                </c:pt>
                <c:pt idx="19647">
                  <c:v>2.6645864077669903</c:v>
                </c:pt>
                <c:pt idx="19648">
                  <c:v>2.6648173832639852</c:v>
                </c:pt>
                <c:pt idx="19649">
                  <c:v>2.6649710982658958</c:v>
                </c:pt>
                <c:pt idx="19650">
                  <c:v>2.6651248843663273</c:v>
                </c:pt>
                <c:pt idx="19651">
                  <c:v>2.6647398843930632</c:v>
                </c:pt>
                <c:pt idx="19652">
                  <c:v>2.6645864077669903</c:v>
                </c:pt>
                <c:pt idx="19653">
                  <c:v>2.6640480591497222</c:v>
                </c:pt>
                <c:pt idx="19654">
                  <c:v>2.6640480591497222</c:v>
                </c:pt>
                <c:pt idx="19655">
                  <c:v>2.664508670520231</c:v>
                </c:pt>
                <c:pt idx="19656">
                  <c:v>2.6655100624566277</c:v>
                </c:pt>
                <c:pt idx="19657">
                  <c:v>2.6653561517113782</c:v>
                </c:pt>
                <c:pt idx="19658">
                  <c:v>2.6652024971098265</c:v>
                </c:pt>
                <c:pt idx="19659">
                  <c:v>2.6645099815157112</c:v>
                </c:pt>
                <c:pt idx="19660">
                  <c:v>2.6633571923343342</c:v>
                </c:pt>
                <c:pt idx="19661">
                  <c:v>2.6631262987762643</c:v>
                </c:pt>
                <c:pt idx="19662">
                  <c:v>2.6636636636636637</c:v>
                </c:pt>
                <c:pt idx="19663">
                  <c:v>2.6648173832639852</c:v>
                </c:pt>
                <c:pt idx="19664">
                  <c:v>2.6645864077669903</c:v>
                </c:pt>
                <c:pt idx="19665">
                  <c:v>2.6644326323087588</c:v>
                </c:pt>
                <c:pt idx="19666">
                  <c:v>2.6645099815157112</c:v>
                </c:pt>
                <c:pt idx="19667">
                  <c:v>2.6635103926096995</c:v>
                </c:pt>
                <c:pt idx="19668">
                  <c:v>2.6637413394919167</c:v>
                </c:pt>
                <c:pt idx="19669">
                  <c:v>2.6633571923343342</c:v>
                </c:pt>
                <c:pt idx="19670">
                  <c:v>2.6641256641256641</c:v>
                </c:pt>
                <c:pt idx="19671">
                  <c:v>2.6651257684307832</c:v>
                </c:pt>
                <c:pt idx="19672">
                  <c:v>2.6648948463138429</c:v>
                </c:pt>
                <c:pt idx="19673">
                  <c:v>2.6650485436893208</c:v>
                </c:pt>
                <c:pt idx="19674">
                  <c:v>2.6639706031892767</c:v>
                </c:pt>
                <c:pt idx="19675">
                  <c:v>2.6639706031892767</c:v>
                </c:pt>
                <c:pt idx="19676">
                  <c:v>2.6639706031892767</c:v>
                </c:pt>
                <c:pt idx="19677">
                  <c:v>2.6641239019879794</c:v>
                </c:pt>
                <c:pt idx="19678">
                  <c:v>2.6651248843663273</c:v>
                </c:pt>
                <c:pt idx="19679">
                  <c:v>2.6651248843663273</c:v>
                </c:pt>
                <c:pt idx="19680">
                  <c:v>2.6649710982658958</c:v>
                </c:pt>
                <c:pt idx="19681">
                  <c:v>2.6651248843663273</c:v>
                </c:pt>
                <c:pt idx="19682">
                  <c:v>2.6655100624566277</c:v>
                </c:pt>
                <c:pt idx="19683">
                  <c:v>2.6649710982658958</c:v>
                </c:pt>
                <c:pt idx="19684">
                  <c:v>2.6647398843930632</c:v>
                </c:pt>
                <c:pt idx="19685">
                  <c:v>2.6645864077669903</c:v>
                </c:pt>
                <c:pt idx="19686">
                  <c:v>2.6639706031892767</c:v>
                </c:pt>
                <c:pt idx="19687">
                  <c:v>2.6632016632016633</c:v>
                </c:pt>
                <c:pt idx="19688">
                  <c:v>2.6634326634326633</c:v>
                </c:pt>
                <c:pt idx="19689">
                  <c:v>2.6640480591497222</c:v>
                </c:pt>
                <c:pt idx="19690">
                  <c:v>2.6639706031892767</c:v>
                </c:pt>
                <c:pt idx="19691">
                  <c:v>2.664508670520231</c:v>
                </c:pt>
                <c:pt idx="19692">
                  <c:v>2.6648936170212765</c:v>
                </c:pt>
                <c:pt idx="19693">
                  <c:v>2.6648936170212765</c:v>
                </c:pt>
                <c:pt idx="19694">
                  <c:v>2.6647398843930632</c:v>
                </c:pt>
                <c:pt idx="19695">
                  <c:v>2.6647398843930632</c:v>
                </c:pt>
                <c:pt idx="19696">
                  <c:v>2.6639706031892767</c:v>
                </c:pt>
                <c:pt idx="19697">
                  <c:v>2.6639706031892767</c:v>
                </c:pt>
                <c:pt idx="19698">
                  <c:v>2.6633550831792974</c:v>
                </c:pt>
                <c:pt idx="19699">
                  <c:v>2.6633550831792974</c:v>
                </c:pt>
                <c:pt idx="19700">
                  <c:v>2.6632016632016633</c:v>
                </c:pt>
                <c:pt idx="19701">
                  <c:v>2.6632016632016633</c:v>
                </c:pt>
                <c:pt idx="19702">
                  <c:v>2.66358595194085</c:v>
                </c:pt>
                <c:pt idx="19703">
                  <c:v>2.6637393113011325</c:v>
                </c:pt>
                <c:pt idx="19704">
                  <c:v>2.6635082042985898</c:v>
                </c:pt>
                <c:pt idx="19705">
                  <c:v>2.6641239019879794</c:v>
                </c:pt>
                <c:pt idx="19706">
                  <c:v>2.664508670520231</c:v>
                </c:pt>
                <c:pt idx="19707">
                  <c:v>2.6646623496762256</c:v>
                </c:pt>
                <c:pt idx="19708">
                  <c:v>2.6650474207726118</c:v>
                </c:pt>
                <c:pt idx="19709">
                  <c:v>2.6652787416146193</c:v>
                </c:pt>
                <c:pt idx="19710">
                  <c:v>2.6648936170212765</c:v>
                </c:pt>
                <c:pt idx="19711">
                  <c:v>2.6646623496762256</c:v>
                </c:pt>
                <c:pt idx="19712">
                  <c:v>2.6648936170212765</c:v>
                </c:pt>
                <c:pt idx="19713">
                  <c:v>2.6651248843663273</c:v>
                </c:pt>
                <c:pt idx="19714">
                  <c:v>2.664355062413315</c:v>
                </c:pt>
                <c:pt idx="19715">
                  <c:v>2.6639706031892767</c:v>
                </c:pt>
                <c:pt idx="19716">
                  <c:v>2.6639706031892767</c:v>
                </c:pt>
                <c:pt idx="19717">
                  <c:v>2.664355062413315</c:v>
                </c:pt>
                <c:pt idx="19718">
                  <c:v>2.664355062413315</c:v>
                </c:pt>
                <c:pt idx="19719">
                  <c:v>2.6641239019879794</c:v>
                </c:pt>
                <c:pt idx="19720">
                  <c:v>2.6647398843930632</c:v>
                </c:pt>
                <c:pt idx="19721">
                  <c:v>2.664508670520231</c:v>
                </c:pt>
                <c:pt idx="19722">
                  <c:v>2.6648936170212765</c:v>
                </c:pt>
                <c:pt idx="19723">
                  <c:v>2.6652787416146193</c:v>
                </c:pt>
                <c:pt idx="19724">
                  <c:v>2.6648162849872779</c:v>
                </c:pt>
                <c:pt idx="19725">
                  <c:v>2.6650474207726118</c:v>
                </c:pt>
                <c:pt idx="19726">
                  <c:v>2.6651248843663273</c:v>
                </c:pt>
                <c:pt idx="19727">
                  <c:v>2.6651248843663273</c:v>
                </c:pt>
                <c:pt idx="19728">
                  <c:v>2.6651248843663273</c:v>
                </c:pt>
                <c:pt idx="19729">
                  <c:v>2.664508670520231</c:v>
                </c:pt>
                <c:pt idx="19730">
                  <c:v>2.6642774566473988</c:v>
                </c:pt>
                <c:pt idx="19731">
                  <c:v>2.6644310823311748</c:v>
                </c:pt>
                <c:pt idx="19732">
                  <c:v>2.6644310823311748</c:v>
                </c:pt>
                <c:pt idx="19733">
                  <c:v>2.6644310823311748</c:v>
                </c:pt>
                <c:pt idx="19734">
                  <c:v>2.6640462427745661</c:v>
                </c:pt>
                <c:pt idx="19735">
                  <c:v>2.6636615811373097</c:v>
                </c:pt>
                <c:pt idx="19736">
                  <c:v>2.6642774566473988</c:v>
                </c:pt>
                <c:pt idx="19737">
                  <c:v>2.6641239019879794</c:v>
                </c:pt>
                <c:pt idx="19738">
                  <c:v>2.6638927415626443</c:v>
                </c:pt>
                <c:pt idx="19739">
                  <c:v>2.6640462427745661</c:v>
                </c:pt>
                <c:pt idx="19740">
                  <c:v>2.6646623496762256</c:v>
                </c:pt>
                <c:pt idx="19741">
                  <c:v>2.6642000000000001</c:v>
                </c:pt>
                <c:pt idx="19742">
                  <c:v>2.6642757982415546</c:v>
                </c:pt>
                <c:pt idx="19743">
                  <c:v>2.6648923860217542</c:v>
                </c:pt>
                <c:pt idx="19744">
                  <c:v>2.6653552418421662</c:v>
                </c:pt>
                <c:pt idx="19745">
                  <c:v>2.664969921332716</c:v>
                </c:pt>
                <c:pt idx="19746">
                  <c:v>2.6652012956964368</c:v>
                </c:pt>
                <c:pt idx="19747">
                  <c:v>2.6655100624566277</c:v>
                </c:pt>
                <c:pt idx="19748">
                  <c:v>2.6653561517113782</c:v>
                </c:pt>
                <c:pt idx="19749">
                  <c:v>2.6648936170212765</c:v>
                </c:pt>
                <c:pt idx="19750">
                  <c:v>2.6644310823311748</c:v>
                </c:pt>
                <c:pt idx="19751">
                  <c:v>2.6646623496762256</c:v>
                </c:pt>
                <c:pt idx="19752">
                  <c:v>2.6642774566473988</c:v>
                </c:pt>
                <c:pt idx="19753">
                  <c:v>2.6642774566473988</c:v>
                </c:pt>
                <c:pt idx="19754">
                  <c:v>2.6641239019879794</c:v>
                </c:pt>
                <c:pt idx="19755">
                  <c:v>2.6638927415626443</c:v>
                </c:pt>
                <c:pt idx="19756">
                  <c:v>2.6642774566473988</c:v>
                </c:pt>
                <c:pt idx="19757">
                  <c:v>2.6646623496762256</c:v>
                </c:pt>
                <c:pt idx="19758">
                  <c:v>2.6656640444238775</c:v>
                </c:pt>
                <c:pt idx="19759">
                  <c:v>2.6648162849872779</c:v>
                </c:pt>
                <c:pt idx="19760">
                  <c:v>2.6658180976625783</c:v>
                </c:pt>
                <c:pt idx="19761">
                  <c:v>2.6650474207726118</c:v>
                </c:pt>
                <c:pt idx="19762">
                  <c:v>2.6646623496762256</c:v>
                </c:pt>
                <c:pt idx="19763">
                  <c:v>2.6644310823311748</c:v>
                </c:pt>
                <c:pt idx="19764">
                  <c:v>2.6641239019879794</c:v>
                </c:pt>
                <c:pt idx="19765">
                  <c:v>2.6635082042985898</c:v>
                </c:pt>
                <c:pt idx="19766">
                  <c:v>2.6636615811373097</c:v>
                </c:pt>
                <c:pt idx="19767">
                  <c:v>2.6640462427745661</c:v>
                </c:pt>
                <c:pt idx="19768">
                  <c:v>2.6647398843930632</c:v>
                </c:pt>
                <c:pt idx="19769">
                  <c:v>2.6648936170212765</c:v>
                </c:pt>
                <c:pt idx="19770">
                  <c:v>2.6650474207726118</c:v>
                </c:pt>
                <c:pt idx="19771">
                  <c:v>2.6650474207726118</c:v>
                </c:pt>
                <c:pt idx="19772">
                  <c:v>2.6646623496762256</c:v>
                </c:pt>
                <c:pt idx="19773">
                  <c:v>2.664508670520231</c:v>
                </c:pt>
                <c:pt idx="19774">
                  <c:v>2.6641239019879794</c:v>
                </c:pt>
                <c:pt idx="19775">
                  <c:v>2.6638927415626443</c:v>
                </c:pt>
                <c:pt idx="19776">
                  <c:v>2.6636615811373097</c:v>
                </c:pt>
                <c:pt idx="19777">
                  <c:v>2.6642000000000001</c:v>
                </c:pt>
                <c:pt idx="19778">
                  <c:v>2.664969921332716</c:v>
                </c:pt>
                <c:pt idx="19779">
                  <c:v>2.664969921332716</c:v>
                </c:pt>
                <c:pt idx="19780">
                  <c:v>2.664969921332716</c:v>
                </c:pt>
                <c:pt idx="19781">
                  <c:v>2.6651238139319604</c:v>
                </c:pt>
                <c:pt idx="19782">
                  <c:v>2.6642757982415546</c:v>
                </c:pt>
                <c:pt idx="19783">
                  <c:v>2.6645071726052754</c:v>
                </c:pt>
                <c:pt idx="19784">
                  <c:v>2.6642000000000001</c:v>
                </c:pt>
                <c:pt idx="19785">
                  <c:v>2.6636615811373097</c:v>
                </c:pt>
                <c:pt idx="19786">
                  <c:v>2.6630459902935057</c:v>
                </c:pt>
                <c:pt idx="19787">
                  <c:v>2.6634304207119741</c:v>
                </c:pt>
                <c:pt idx="19788">
                  <c:v>2.6638150289017339</c:v>
                </c:pt>
                <c:pt idx="19789">
                  <c:v>2.6642000000000001</c:v>
                </c:pt>
                <c:pt idx="19790">
                  <c:v>2.6646623496762256</c:v>
                </c:pt>
                <c:pt idx="19791">
                  <c:v>2.6644310823311748</c:v>
                </c:pt>
                <c:pt idx="19792">
                  <c:v>2.6646623496762256</c:v>
                </c:pt>
                <c:pt idx="19793">
                  <c:v>2.6652787416146193</c:v>
                </c:pt>
                <c:pt idx="19794">
                  <c:v>2.6650474207726118</c:v>
                </c:pt>
                <c:pt idx="19795">
                  <c:v>2.665586669752372</c:v>
                </c:pt>
                <c:pt idx="19796">
                  <c:v>2.6648923860217542</c:v>
                </c:pt>
                <c:pt idx="19797">
                  <c:v>2.6647385469689957</c:v>
                </c:pt>
                <c:pt idx="19798">
                  <c:v>2.663968547641073</c:v>
                </c:pt>
                <c:pt idx="19799">
                  <c:v>2.6641239019879794</c:v>
                </c:pt>
                <c:pt idx="19800">
                  <c:v>2.6638927415626443</c:v>
                </c:pt>
                <c:pt idx="19801">
                  <c:v>2.6630459902935057</c:v>
                </c:pt>
                <c:pt idx="19802">
                  <c:v>2.6635082042985898</c:v>
                </c:pt>
                <c:pt idx="19803">
                  <c:v>2.664355062413315</c:v>
                </c:pt>
                <c:pt idx="19804">
                  <c:v>2.6637393113011325</c:v>
                </c:pt>
                <c:pt idx="19805">
                  <c:v>2.6637393113011325</c:v>
                </c:pt>
                <c:pt idx="19806">
                  <c:v>2.66358595194085</c:v>
                </c:pt>
                <c:pt idx="19807">
                  <c:v>2.6633550831792974</c:v>
                </c:pt>
                <c:pt idx="19808">
                  <c:v>2.6637393113011325</c:v>
                </c:pt>
                <c:pt idx="19809">
                  <c:v>2.6637393113011325</c:v>
                </c:pt>
                <c:pt idx="19810">
                  <c:v>2.6637393113011325</c:v>
                </c:pt>
                <c:pt idx="19811">
                  <c:v>2.6639706031892767</c:v>
                </c:pt>
                <c:pt idx="19812">
                  <c:v>2.6639706031892767</c:v>
                </c:pt>
                <c:pt idx="19813">
                  <c:v>2.6639706031892767</c:v>
                </c:pt>
                <c:pt idx="19814">
                  <c:v>2.6637393113011325</c:v>
                </c:pt>
                <c:pt idx="19815">
                  <c:v>2.6639706031892767</c:v>
                </c:pt>
                <c:pt idx="19816">
                  <c:v>2.6639706031892767</c:v>
                </c:pt>
                <c:pt idx="19817">
                  <c:v>2.664355062413315</c:v>
                </c:pt>
                <c:pt idx="19818">
                  <c:v>2.6644310823311748</c:v>
                </c:pt>
                <c:pt idx="19819">
                  <c:v>2.6638150289017339</c:v>
                </c:pt>
                <c:pt idx="19820">
                  <c:v>2.6646623496762256</c:v>
                </c:pt>
                <c:pt idx="19821">
                  <c:v>2.6652787416146193</c:v>
                </c:pt>
                <c:pt idx="19822">
                  <c:v>2.6651248843663273</c:v>
                </c:pt>
                <c:pt idx="19823">
                  <c:v>2.6653561517113782</c:v>
                </c:pt>
                <c:pt idx="19824">
                  <c:v>2.6646623496762256</c:v>
                </c:pt>
                <c:pt idx="19825">
                  <c:v>2.6642000000000001</c:v>
                </c:pt>
                <c:pt idx="19826">
                  <c:v>2.6638927415626443</c:v>
                </c:pt>
                <c:pt idx="19827">
                  <c:v>2.6638927415626443</c:v>
                </c:pt>
                <c:pt idx="19828">
                  <c:v>2.6639706031892767</c:v>
                </c:pt>
                <c:pt idx="19829">
                  <c:v>2.6636636636636637</c:v>
                </c:pt>
                <c:pt idx="19830">
                  <c:v>2.66358595194085</c:v>
                </c:pt>
                <c:pt idx="19831">
                  <c:v>2.664508670520231</c:v>
                </c:pt>
                <c:pt idx="19832">
                  <c:v>2.6648936170212765</c:v>
                </c:pt>
                <c:pt idx="19833">
                  <c:v>2.6655100624566277</c:v>
                </c:pt>
                <c:pt idx="19834">
                  <c:v>2.6651248843663273</c:v>
                </c:pt>
                <c:pt idx="19835">
                  <c:v>2.6651248843663273</c:v>
                </c:pt>
                <c:pt idx="19836">
                  <c:v>2.6649710982658958</c:v>
                </c:pt>
                <c:pt idx="19837">
                  <c:v>2.6641239019879794</c:v>
                </c:pt>
                <c:pt idx="19838">
                  <c:v>2.664355062413315</c:v>
                </c:pt>
                <c:pt idx="19839">
                  <c:v>2.6635082042985898</c:v>
                </c:pt>
                <c:pt idx="19840">
                  <c:v>2.6631238447319774</c:v>
                </c:pt>
                <c:pt idx="19841">
                  <c:v>2.6633550831792974</c:v>
                </c:pt>
                <c:pt idx="19842">
                  <c:v>2.6645864077669903</c:v>
                </c:pt>
                <c:pt idx="19843">
                  <c:v>2.6645864077669903</c:v>
                </c:pt>
                <c:pt idx="19844">
                  <c:v>2.6647398843930632</c:v>
                </c:pt>
                <c:pt idx="19845">
                  <c:v>2.6655100624566277</c:v>
                </c:pt>
                <c:pt idx="19846">
                  <c:v>2.6646623496762256</c:v>
                </c:pt>
                <c:pt idx="19847">
                  <c:v>2.6648936170212765</c:v>
                </c:pt>
                <c:pt idx="19848">
                  <c:v>2.6642774566473988</c:v>
                </c:pt>
                <c:pt idx="19849">
                  <c:v>2.6638150289017339</c:v>
                </c:pt>
                <c:pt idx="19850">
                  <c:v>2.6636615811373097</c:v>
                </c:pt>
                <c:pt idx="19851">
                  <c:v>2.6639706031892767</c:v>
                </c:pt>
                <c:pt idx="19852">
                  <c:v>2.6636615811373097</c:v>
                </c:pt>
                <c:pt idx="19853">
                  <c:v>2.663968547641073</c:v>
                </c:pt>
                <c:pt idx="19854">
                  <c:v>2.6642774566473988</c:v>
                </c:pt>
                <c:pt idx="19855">
                  <c:v>2.6648936170212765</c:v>
                </c:pt>
                <c:pt idx="19856">
                  <c:v>2.6644310823311748</c:v>
                </c:pt>
                <c:pt idx="19857">
                  <c:v>2.6650474207726118</c:v>
                </c:pt>
                <c:pt idx="19858">
                  <c:v>2.6656640444238775</c:v>
                </c:pt>
                <c:pt idx="19859">
                  <c:v>2.6652787416146193</c:v>
                </c:pt>
                <c:pt idx="19860">
                  <c:v>2.6651248843663273</c:v>
                </c:pt>
                <c:pt idx="19861">
                  <c:v>2.6647398843930632</c:v>
                </c:pt>
                <c:pt idx="19862">
                  <c:v>2.6647398843930632</c:v>
                </c:pt>
                <c:pt idx="19863">
                  <c:v>2.664355062413315</c:v>
                </c:pt>
                <c:pt idx="19864">
                  <c:v>2.66358595194085</c:v>
                </c:pt>
                <c:pt idx="19865">
                  <c:v>2.66358595194085</c:v>
                </c:pt>
                <c:pt idx="19866">
                  <c:v>2.6642015253062166</c:v>
                </c:pt>
                <c:pt idx="19867">
                  <c:v>2.6647398843930632</c:v>
                </c:pt>
                <c:pt idx="19868">
                  <c:v>2.6648936170212765</c:v>
                </c:pt>
                <c:pt idx="19869">
                  <c:v>2.664508670520231</c:v>
                </c:pt>
                <c:pt idx="19870">
                  <c:v>2.664355062413315</c:v>
                </c:pt>
                <c:pt idx="19871">
                  <c:v>2.6639706031892767</c:v>
                </c:pt>
                <c:pt idx="19872">
                  <c:v>2.6635082042985898</c:v>
                </c:pt>
                <c:pt idx="19873">
                  <c:v>2.6639706031892767</c:v>
                </c:pt>
                <c:pt idx="19874">
                  <c:v>2.6637393113011325</c:v>
                </c:pt>
                <c:pt idx="19875">
                  <c:v>2.6648936170212765</c:v>
                </c:pt>
                <c:pt idx="19876">
                  <c:v>2.6646623496762256</c:v>
                </c:pt>
                <c:pt idx="19877">
                  <c:v>2.6650474207726109</c:v>
                </c:pt>
                <c:pt idx="19878">
                  <c:v>2.6650474207726118</c:v>
                </c:pt>
                <c:pt idx="19879">
                  <c:v>2.6648162849872779</c:v>
                </c:pt>
                <c:pt idx="19880">
                  <c:v>2.6652012956964368</c:v>
                </c:pt>
                <c:pt idx="19881">
                  <c:v>2.664969921332716</c:v>
                </c:pt>
                <c:pt idx="19882">
                  <c:v>2.6652012956964368</c:v>
                </c:pt>
                <c:pt idx="19883">
                  <c:v>2.6652012956964368</c:v>
                </c:pt>
                <c:pt idx="19884">
                  <c:v>2.6644310823311748</c:v>
                </c:pt>
                <c:pt idx="19885">
                  <c:v>2.664508670520231</c:v>
                </c:pt>
                <c:pt idx="19886">
                  <c:v>2.664355062413315</c:v>
                </c:pt>
                <c:pt idx="19887">
                  <c:v>2.6642015253062166</c:v>
                </c:pt>
                <c:pt idx="19888">
                  <c:v>2.6635082042985898</c:v>
                </c:pt>
                <c:pt idx="19889">
                  <c:v>2.663277097296048</c:v>
                </c:pt>
                <c:pt idx="19890">
                  <c:v>2.6634304207119741</c:v>
                </c:pt>
                <c:pt idx="19891">
                  <c:v>2.6634304207119741</c:v>
                </c:pt>
                <c:pt idx="19892">
                  <c:v>2.6638927415626443</c:v>
                </c:pt>
                <c:pt idx="19893">
                  <c:v>2.6639706031892767</c:v>
                </c:pt>
                <c:pt idx="19894">
                  <c:v>2.6637393113011325</c:v>
                </c:pt>
                <c:pt idx="19895">
                  <c:v>2.6635082042985898</c:v>
                </c:pt>
                <c:pt idx="19896">
                  <c:v>2.6630459902935057</c:v>
                </c:pt>
                <c:pt idx="19897">
                  <c:v>2.6630459902935057</c:v>
                </c:pt>
                <c:pt idx="19898">
                  <c:v>2.6628927911275411</c:v>
                </c:pt>
                <c:pt idx="19899">
                  <c:v>2.6637393113011325</c:v>
                </c:pt>
                <c:pt idx="19900">
                  <c:v>2.6639706031892767</c:v>
                </c:pt>
                <c:pt idx="19901">
                  <c:v>2.6633550831792974</c:v>
                </c:pt>
                <c:pt idx="19902">
                  <c:v>2.6633550831792974</c:v>
                </c:pt>
                <c:pt idx="19903">
                  <c:v>2.6633550831792974</c:v>
                </c:pt>
                <c:pt idx="19904">
                  <c:v>2.66358595194085</c:v>
                </c:pt>
                <c:pt idx="19905">
                  <c:v>2.6633550831792974</c:v>
                </c:pt>
                <c:pt idx="19906">
                  <c:v>2.6631238447319774</c:v>
                </c:pt>
                <c:pt idx="19907">
                  <c:v>2.6631238447319774</c:v>
                </c:pt>
                <c:pt idx="19908">
                  <c:v>2.66358595194085</c:v>
                </c:pt>
                <c:pt idx="19909">
                  <c:v>2.6642015253062166</c:v>
                </c:pt>
                <c:pt idx="19910">
                  <c:v>2.6639706031892767</c:v>
                </c:pt>
                <c:pt idx="19911">
                  <c:v>2.664355062413315</c:v>
                </c:pt>
                <c:pt idx="19912">
                  <c:v>2.6649710982658958</c:v>
                </c:pt>
                <c:pt idx="19913">
                  <c:v>2.6651248843663273</c:v>
                </c:pt>
                <c:pt idx="19914">
                  <c:v>2.6646623496762256</c:v>
                </c:pt>
                <c:pt idx="19915">
                  <c:v>2.6651248843663273</c:v>
                </c:pt>
                <c:pt idx="19916">
                  <c:v>2.6652024971098265</c:v>
                </c:pt>
                <c:pt idx="19917">
                  <c:v>2.6654335260115603</c:v>
                </c:pt>
                <c:pt idx="19918">
                  <c:v>2.6648948463138429</c:v>
                </c:pt>
                <c:pt idx="19919">
                  <c:v>2.6646637393113011</c:v>
                </c:pt>
                <c:pt idx="19920">
                  <c:v>2.6645864077669903</c:v>
                </c:pt>
                <c:pt idx="19921">
                  <c:v>2.6648173832639852</c:v>
                </c:pt>
                <c:pt idx="19922">
                  <c:v>2.6648948463138429</c:v>
                </c:pt>
                <c:pt idx="19923">
                  <c:v>2.6645864077669903</c:v>
                </c:pt>
                <c:pt idx="19924">
                  <c:v>2.664355062413315</c:v>
                </c:pt>
                <c:pt idx="19925">
                  <c:v>2.6639706031892767</c:v>
                </c:pt>
                <c:pt idx="19926">
                  <c:v>2.6639706031892767</c:v>
                </c:pt>
                <c:pt idx="19927">
                  <c:v>2.6648173832639852</c:v>
                </c:pt>
                <c:pt idx="19928">
                  <c:v>2.6648173832639852</c:v>
                </c:pt>
                <c:pt idx="19929">
                  <c:v>2.6648173832639852</c:v>
                </c:pt>
                <c:pt idx="19930">
                  <c:v>2.6655874190564295</c:v>
                </c:pt>
                <c:pt idx="19931">
                  <c:v>2.6657413832986352</c:v>
                </c:pt>
                <c:pt idx="19932">
                  <c:v>2.664355062413315</c:v>
                </c:pt>
                <c:pt idx="19933">
                  <c:v>2.6647398843930632</c:v>
                </c:pt>
                <c:pt idx="19934">
                  <c:v>2.6646623496762256</c:v>
                </c:pt>
                <c:pt idx="19935">
                  <c:v>2.6646623496762256</c:v>
                </c:pt>
                <c:pt idx="19936">
                  <c:v>2.6646623496762256</c:v>
                </c:pt>
                <c:pt idx="19937">
                  <c:v>2.6648936170212765</c:v>
                </c:pt>
                <c:pt idx="19938">
                  <c:v>2.6642774566473988</c:v>
                </c:pt>
                <c:pt idx="19939">
                  <c:v>2.6642774566473988</c:v>
                </c:pt>
                <c:pt idx="19940">
                  <c:v>2.6647398843930632</c:v>
                </c:pt>
                <c:pt idx="19941">
                  <c:v>2.664508670520231</c:v>
                </c:pt>
                <c:pt idx="19942">
                  <c:v>2.6642774566473988</c:v>
                </c:pt>
                <c:pt idx="19943">
                  <c:v>2.664508670520231</c:v>
                </c:pt>
                <c:pt idx="19944">
                  <c:v>2.664508670520231</c:v>
                </c:pt>
                <c:pt idx="19945">
                  <c:v>2.664508670520231</c:v>
                </c:pt>
                <c:pt idx="19946">
                  <c:v>2.6647398843930632</c:v>
                </c:pt>
                <c:pt idx="19947">
                  <c:v>2.6649710982658958</c:v>
                </c:pt>
                <c:pt idx="19948">
                  <c:v>2.6645864077669903</c:v>
                </c:pt>
                <c:pt idx="19949">
                  <c:v>2.6645864077669903</c:v>
                </c:pt>
                <c:pt idx="19950">
                  <c:v>2.6647398843930632</c:v>
                </c:pt>
                <c:pt idx="19951">
                  <c:v>2.6651248843663273</c:v>
                </c:pt>
                <c:pt idx="19952">
                  <c:v>2.6648162849872779</c:v>
                </c:pt>
                <c:pt idx="19953">
                  <c:v>2.6650474207726118</c:v>
                </c:pt>
                <c:pt idx="19954">
                  <c:v>2.6651248843663273</c:v>
                </c:pt>
                <c:pt idx="19955">
                  <c:v>2.6647398843930632</c:v>
                </c:pt>
                <c:pt idx="19956">
                  <c:v>2.6647398843930632</c:v>
                </c:pt>
                <c:pt idx="19957">
                  <c:v>2.6645864077669903</c:v>
                </c:pt>
                <c:pt idx="19958">
                  <c:v>2.6642015253062166</c:v>
                </c:pt>
                <c:pt idx="19959">
                  <c:v>2.6644326323087588</c:v>
                </c:pt>
                <c:pt idx="19960">
                  <c:v>2.6638170055452863</c:v>
                </c:pt>
                <c:pt idx="19961">
                  <c:v>2.6638170055452863</c:v>
                </c:pt>
                <c:pt idx="19962">
                  <c:v>2.66358595194085</c:v>
                </c:pt>
                <c:pt idx="19963">
                  <c:v>2.6632016632016633</c:v>
                </c:pt>
                <c:pt idx="19964">
                  <c:v>2.6632016632016633</c:v>
                </c:pt>
                <c:pt idx="19965">
                  <c:v>2.6629706629706629</c:v>
                </c:pt>
                <c:pt idx="19966">
                  <c:v>2.6638170055452863</c:v>
                </c:pt>
                <c:pt idx="19967">
                  <c:v>2.6638170055452863</c:v>
                </c:pt>
                <c:pt idx="19968">
                  <c:v>2.6644326323087588</c:v>
                </c:pt>
                <c:pt idx="19969">
                  <c:v>2.6645864077669903</c:v>
                </c:pt>
                <c:pt idx="19970">
                  <c:v>2.6646623496762256</c:v>
                </c:pt>
                <c:pt idx="19971">
                  <c:v>2.6646623496762256</c:v>
                </c:pt>
                <c:pt idx="19972">
                  <c:v>2.6649710982658958</c:v>
                </c:pt>
                <c:pt idx="19973">
                  <c:v>2.6647398843930632</c:v>
                </c:pt>
                <c:pt idx="19974">
                  <c:v>2.6649710982658958</c:v>
                </c:pt>
                <c:pt idx="19975">
                  <c:v>2.664355062413315</c:v>
                </c:pt>
                <c:pt idx="19976">
                  <c:v>2.6637393113011325</c:v>
                </c:pt>
                <c:pt idx="19977">
                  <c:v>2.6638170055452863</c:v>
                </c:pt>
                <c:pt idx="19978">
                  <c:v>2.66358595194085</c:v>
                </c:pt>
                <c:pt idx="19979">
                  <c:v>2.6635082042985898</c:v>
                </c:pt>
                <c:pt idx="19980">
                  <c:v>2.6638927415626443</c:v>
                </c:pt>
                <c:pt idx="19981">
                  <c:v>2.6641239019879794</c:v>
                </c:pt>
                <c:pt idx="19982">
                  <c:v>2.6645864077669903</c:v>
                </c:pt>
                <c:pt idx="19983">
                  <c:v>2.6654335260115603</c:v>
                </c:pt>
                <c:pt idx="19984">
                  <c:v>2.6650485436893208</c:v>
                </c:pt>
                <c:pt idx="19985">
                  <c:v>2.6650485436893208</c:v>
                </c:pt>
                <c:pt idx="19986">
                  <c:v>2.6650485436893208</c:v>
                </c:pt>
                <c:pt idx="19987">
                  <c:v>2.6651257684307832</c:v>
                </c:pt>
                <c:pt idx="19988">
                  <c:v>2.6645099815157112</c:v>
                </c:pt>
                <c:pt idx="19989">
                  <c:v>2.6642791127541585</c:v>
                </c:pt>
                <c:pt idx="19990">
                  <c:v>2.6644326323087588</c:v>
                </c:pt>
                <c:pt idx="19991">
                  <c:v>2.6646637393113011</c:v>
                </c:pt>
                <c:pt idx="19992">
                  <c:v>2.6644326323087588</c:v>
                </c:pt>
                <c:pt idx="19993">
                  <c:v>2.664355062413315</c:v>
                </c:pt>
                <c:pt idx="19994">
                  <c:v>2.6652024971098265</c:v>
                </c:pt>
                <c:pt idx="19995">
                  <c:v>2.6648173832639852</c:v>
                </c:pt>
                <c:pt idx="19996">
                  <c:v>2.6648173832639852</c:v>
                </c:pt>
                <c:pt idx="19997">
                  <c:v>2.6645099815157112</c:v>
                </c:pt>
                <c:pt idx="19998">
                  <c:v>2.6636636636636637</c:v>
                </c:pt>
                <c:pt idx="19999">
                  <c:v>2.6638170055452863</c:v>
                </c:pt>
                <c:pt idx="20000">
                  <c:v>2.6632016632016633</c:v>
                </c:pt>
                <c:pt idx="20001">
                  <c:v>2.6638170055452863</c:v>
                </c:pt>
                <c:pt idx="20002">
                  <c:v>2.6632792609699769</c:v>
                </c:pt>
                <c:pt idx="20003">
                  <c:v>2.6637413394919167</c:v>
                </c:pt>
                <c:pt idx="20004">
                  <c:v>2.6636636636636637</c:v>
                </c:pt>
                <c:pt idx="20005">
                  <c:v>2.6638170055452863</c:v>
                </c:pt>
                <c:pt idx="20006">
                  <c:v>2.6642015253062166</c:v>
                </c:pt>
                <c:pt idx="20007">
                  <c:v>2.6640480591497222</c:v>
                </c:pt>
                <c:pt idx="20008">
                  <c:v>2.6637393113011325</c:v>
                </c:pt>
                <c:pt idx="20009">
                  <c:v>2.664355062413315</c:v>
                </c:pt>
                <c:pt idx="20010">
                  <c:v>2.6645864077669903</c:v>
                </c:pt>
                <c:pt idx="20011">
                  <c:v>2.6648173832639852</c:v>
                </c:pt>
                <c:pt idx="20012">
                  <c:v>2.6645864077669903</c:v>
                </c:pt>
                <c:pt idx="20013">
                  <c:v>2.6652024971098265</c:v>
                </c:pt>
                <c:pt idx="20014">
                  <c:v>2.6649710982658958</c:v>
                </c:pt>
                <c:pt idx="20015">
                  <c:v>2.6652024971098265</c:v>
                </c:pt>
                <c:pt idx="20016">
                  <c:v>2.6645864077669903</c:v>
                </c:pt>
                <c:pt idx="20017">
                  <c:v>2.6647398843930632</c:v>
                </c:pt>
                <c:pt idx="20018">
                  <c:v>2.6652787416146193</c:v>
                </c:pt>
                <c:pt idx="20019">
                  <c:v>2.6650474207726118</c:v>
                </c:pt>
                <c:pt idx="20020">
                  <c:v>2.6648162849872779</c:v>
                </c:pt>
                <c:pt idx="20021">
                  <c:v>2.6650474207726118</c:v>
                </c:pt>
                <c:pt idx="20022">
                  <c:v>2.6648936170212765</c:v>
                </c:pt>
                <c:pt idx="20023">
                  <c:v>2.6651248843663273</c:v>
                </c:pt>
                <c:pt idx="20024">
                  <c:v>2.6649710982658958</c:v>
                </c:pt>
                <c:pt idx="20025">
                  <c:v>2.6652024971098265</c:v>
                </c:pt>
                <c:pt idx="20026">
                  <c:v>2.6651248843663273</c:v>
                </c:pt>
                <c:pt idx="20027">
                  <c:v>2.6651248843663273</c:v>
                </c:pt>
                <c:pt idx="20028">
                  <c:v>2.6647398843930632</c:v>
                </c:pt>
                <c:pt idx="20029">
                  <c:v>2.6647398843930632</c:v>
                </c:pt>
                <c:pt idx="20030">
                  <c:v>2.6642774566473988</c:v>
                </c:pt>
                <c:pt idx="20031">
                  <c:v>2.664508670520231</c:v>
                </c:pt>
                <c:pt idx="20032">
                  <c:v>2.6637393113011325</c:v>
                </c:pt>
                <c:pt idx="20033">
                  <c:v>2.66358595194085</c:v>
                </c:pt>
                <c:pt idx="20034">
                  <c:v>2.66358595194085</c:v>
                </c:pt>
                <c:pt idx="20035">
                  <c:v>2.6633550831792974</c:v>
                </c:pt>
                <c:pt idx="20036">
                  <c:v>2.6640480591497222</c:v>
                </c:pt>
                <c:pt idx="20037">
                  <c:v>2.6638944790944792</c:v>
                </c:pt>
                <c:pt idx="20038">
                  <c:v>2.6638944790944792</c:v>
                </c:pt>
                <c:pt idx="20039">
                  <c:v>2.6638944790944792</c:v>
                </c:pt>
                <c:pt idx="20040">
                  <c:v>2.6638170055452863</c:v>
                </c:pt>
                <c:pt idx="20041">
                  <c:v>2.6641256641256641</c:v>
                </c:pt>
                <c:pt idx="20042">
                  <c:v>2.6638944790944792</c:v>
                </c:pt>
                <c:pt idx="20043">
                  <c:v>2.6638944790944792</c:v>
                </c:pt>
                <c:pt idx="20044">
                  <c:v>2.6641256641256641</c:v>
                </c:pt>
                <c:pt idx="20045">
                  <c:v>2.6634326634326633</c:v>
                </c:pt>
                <c:pt idx="20046">
                  <c:v>2.6639706031892767</c:v>
                </c:pt>
                <c:pt idx="20047">
                  <c:v>2.6641239019879794</c:v>
                </c:pt>
                <c:pt idx="20048">
                  <c:v>2.664355062413315</c:v>
                </c:pt>
                <c:pt idx="20049">
                  <c:v>2.6645864077669903</c:v>
                </c:pt>
                <c:pt idx="20050">
                  <c:v>2.664508670520231</c:v>
                </c:pt>
                <c:pt idx="20051">
                  <c:v>2.6646623496762256</c:v>
                </c:pt>
                <c:pt idx="20052">
                  <c:v>2.6646623496762256</c:v>
                </c:pt>
                <c:pt idx="20053">
                  <c:v>2.6650474207726118</c:v>
                </c:pt>
                <c:pt idx="20054">
                  <c:v>2.6648162849872779</c:v>
                </c:pt>
                <c:pt idx="20055">
                  <c:v>2.6650474207726118</c:v>
                </c:pt>
                <c:pt idx="20056">
                  <c:v>2.6649710982658958</c:v>
                </c:pt>
                <c:pt idx="20057">
                  <c:v>2.6642015253062166</c:v>
                </c:pt>
                <c:pt idx="20058">
                  <c:v>2.6639706031892767</c:v>
                </c:pt>
                <c:pt idx="20059">
                  <c:v>2.6644326323087588</c:v>
                </c:pt>
                <c:pt idx="20060">
                  <c:v>2.66358595194085</c:v>
                </c:pt>
                <c:pt idx="20061">
                  <c:v>2.6637393113011325</c:v>
                </c:pt>
                <c:pt idx="20062">
                  <c:v>2.6635082042985898</c:v>
                </c:pt>
                <c:pt idx="20063">
                  <c:v>2.6637393113011325</c:v>
                </c:pt>
                <c:pt idx="20064">
                  <c:v>2.6635082042985898</c:v>
                </c:pt>
                <c:pt idx="20065">
                  <c:v>2.6638927415626443</c:v>
                </c:pt>
                <c:pt idx="20066">
                  <c:v>2.6642774566473988</c:v>
                </c:pt>
                <c:pt idx="20067">
                  <c:v>2.6648162849872779</c:v>
                </c:pt>
                <c:pt idx="20068">
                  <c:v>2.6652012956964368</c:v>
                </c:pt>
                <c:pt idx="20069">
                  <c:v>2.6657407407407407</c:v>
                </c:pt>
                <c:pt idx="20070">
                  <c:v>2.6658180976625783</c:v>
                </c:pt>
                <c:pt idx="20071">
                  <c:v>2.6656640444238775</c:v>
                </c:pt>
                <c:pt idx="20072">
                  <c:v>2.6650474207726118</c:v>
                </c:pt>
                <c:pt idx="20073">
                  <c:v>2.6645847790885964</c:v>
                </c:pt>
                <c:pt idx="20074">
                  <c:v>2.6644310823311748</c:v>
                </c:pt>
                <c:pt idx="20075">
                  <c:v>2.6641239019879794</c:v>
                </c:pt>
                <c:pt idx="20076">
                  <c:v>2.6637393113011325</c:v>
                </c:pt>
                <c:pt idx="20077">
                  <c:v>2.6635082042985898</c:v>
                </c:pt>
                <c:pt idx="20078">
                  <c:v>2.6637393113011325</c:v>
                </c:pt>
                <c:pt idx="20079">
                  <c:v>2.6639706031892767</c:v>
                </c:pt>
                <c:pt idx="20080">
                  <c:v>2.6641239019879794</c:v>
                </c:pt>
                <c:pt idx="20081">
                  <c:v>2.6637393113011325</c:v>
                </c:pt>
                <c:pt idx="20082">
                  <c:v>2.6640480591497222</c:v>
                </c:pt>
                <c:pt idx="20083">
                  <c:v>2.6639706031892767</c:v>
                </c:pt>
                <c:pt idx="20084">
                  <c:v>2.664355062413315</c:v>
                </c:pt>
                <c:pt idx="20085">
                  <c:v>2.6648936170212765</c:v>
                </c:pt>
                <c:pt idx="20086">
                  <c:v>2.6648936170212765</c:v>
                </c:pt>
                <c:pt idx="20087">
                  <c:v>2.6652024971098265</c:v>
                </c:pt>
                <c:pt idx="20088">
                  <c:v>2.6654335260115603</c:v>
                </c:pt>
                <c:pt idx="20089">
                  <c:v>2.6652024971098265</c:v>
                </c:pt>
                <c:pt idx="20090">
                  <c:v>2.6648173832639852</c:v>
                </c:pt>
                <c:pt idx="20091">
                  <c:v>2.6644326323087588</c:v>
                </c:pt>
                <c:pt idx="20092">
                  <c:v>2.6642015253062166</c:v>
                </c:pt>
                <c:pt idx="20093">
                  <c:v>2.6642015253062166</c:v>
                </c:pt>
                <c:pt idx="20094">
                  <c:v>2.66358595194085</c:v>
                </c:pt>
                <c:pt idx="20095">
                  <c:v>2.6633550831792974</c:v>
                </c:pt>
                <c:pt idx="20096">
                  <c:v>2.6633550831792974</c:v>
                </c:pt>
                <c:pt idx="20097">
                  <c:v>2.6635082042985898</c:v>
                </c:pt>
                <c:pt idx="20098">
                  <c:v>2.6635082042985898</c:v>
                </c:pt>
                <c:pt idx="20099">
                  <c:v>2.6639706031892767</c:v>
                </c:pt>
                <c:pt idx="20100">
                  <c:v>2.6638927415626443</c:v>
                </c:pt>
                <c:pt idx="20101">
                  <c:v>2.6642774566473988</c:v>
                </c:pt>
                <c:pt idx="20102">
                  <c:v>2.6648936170212765</c:v>
                </c:pt>
                <c:pt idx="20103">
                  <c:v>2.6649710982658958</c:v>
                </c:pt>
                <c:pt idx="20104">
                  <c:v>2.6649710982658958</c:v>
                </c:pt>
                <c:pt idx="20105">
                  <c:v>2.6651248843663273</c:v>
                </c:pt>
                <c:pt idx="20106">
                  <c:v>2.6642774566473988</c:v>
                </c:pt>
                <c:pt idx="20107">
                  <c:v>2.6649710982658958</c:v>
                </c:pt>
                <c:pt idx="20108">
                  <c:v>2.6658188714153561</c:v>
                </c:pt>
                <c:pt idx="20109">
                  <c:v>2.6653561517113782</c:v>
                </c:pt>
                <c:pt idx="20110">
                  <c:v>2.664355062413315</c:v>
                </c:pt>
                <c:pt idx="20111">
                  <c:v>2.6645864077669903</c:v>
                </c:pt>
                <c:pt idx="20112">
                  <c:v>2.6649710982658958</c:v>
                </c:pt>
                <c:pt idx="20113">
                  <c:v>2.6652024971098265</c:v>
                </c:pt>
                <c:pt idx="20114">
                  <c:v>2.6650485436893208</c:v>
                </c:pt>
                <c:pt idx="20115">
                  <c:v>2.6652797041146559</c:v>
                </c:pt>
                <c:pt idx="20116">
                  <c:v>2.6652797041146559</c:v>
                </c:pt>
                <c:pt idx="20117">
                  <c:v>2.6649710982658958</c:v>
                </c:pt>
                <c:pt idx="20118">
                  <c:v>2.6647398843930632</c:v>
                </c:pt>
                <c:pt idx="20119">
                  <c:v>2.6647398843930632</c:v>
                </c:pt>
                <c:pt idx="20120">
                  <c:v>2.6653561517113782</c:v>
                </c:pt>
                <c:pt idx="20121">
                  <c:v>2.6648936170212765</c:v>
                </c:pt>
                <c:pt idx="20122">
                  <c:v>2.6644310823311748</c:v>
                </c:pt>
                <c:pt idx="20123">
                  <c:v>2.664508670520231</c:v>
                </c:pt>
                <c:pt idx="20124">
                  <c:v>2.6637393113011325</c:v>
                </c:pt>
                <c:pt idx="20125">
                  <c:v>2.66358595194085</c:v>
                </c:pt>
                <c:pt idx="20126">
                  <c:v>2.6632016632016633</c:v>
                </c:pt>
                <c:pt idx="20127">
                  <c:v>2.6638170055452863</c:v>
                </c:pt>
                <c:pt idx="20128">
                  <c:v>2.66358595194085</c:v>
                </c:pt>
                <c:pt idx="20129">
                  <c:v>2.6633550831792974</c:v>
                </c:pt>
                <c:pt idx="20130">
                  <c:v>2.664355062413315</c:v>
                </c:pt>
                <c:pt idx="20131">
                  <c:v>2.6641239019879794</c:v>
                </c:pt>
                <c:pt idx="20132">
                  <c:v>2.6638927415626443</c:v>
                </c:pt>
                <c:pt idx="20133">
                  <c:v>2.6638150289017339</c:v>
                </c:pt>
                <c:pt idx="20134">
                  <c:v>2.6642000000000001</c:v>
                </c:pt>
                <c:pt idx="20135">
                  <c:v>2.6642774566473988</c:v>
                </c:pt>
                <c:pt idx="20136">
                  <c:v>2.664508670520231</c:v>
                </c:pt>
                <c:pt idx="20137">
                  <c:v>2.6648936170212765</c:v>
                </c:pt>
                <c:pt idx="20138">
                  <c:v>2.6642774566473988</c:v>
                </c:pt>
                <c:pt idx="20139">
                  <c:v>2.6641239019879794</c:v>
                </c:pt>
                <c:pt idx="20140">
                  <c:v>2.664355062413315</c:v>
                </c:pt>
                <c:pt idx="20141">
                  <c:v>2.6638170055452863</c:v>
                </c:pt>
                <c:pt idx="20142">
                  <c:v>2.6632016632016633</c:v>
                </c:pt>
                <c:pt idx="20143">
                  <c:v>2.66358595194085</c:v>
                </c:pt>
                <c:pt idx="20144">
                  <c:v>2.6633550831792974</c:v>
                </c:pt>
                <c:pt idx="20145">
                  <c:v>2.6639706031892767</c:v>
                </c:pt>
                <c:pt idx="20146">
                  <c:v>2.6639706031892767</c:v>
                </c:pt>
                <c:pt idx="20147">
                  <c:v>2.6645864077669903</c:v>
                </c:pt>
                <c:pt idx="20148">
                  <c:v>2.664508670520231</c:v>
                </c:pt>
                <c:pt idx="20149">
                  <c:v>2.6646623496762256</c:v>
                </c:pt>
                <c:pt idx="20150">
                  <c:v>2.6652787416146193</c:v>
                </c:pt>
                <c:pt idx="20151">
                  <c:v>2.664355062413315</c:v>
                </c:pt>
                <c:pt idx="20152">
                  <c:v>2.6642015253062166</c:v>
                </c:pt>
                <c:pt idx="20153">
                  <c:v>2.6642015253062166</c:v>
                </c:pt>
                <c:pt idx="20154">
                  <c:v>2.66358595194085</c:v>
                </c:pt>
                <c:pt idx="20155">
                  <c:v>2.66358595194085</c:v>
                </c:pt>
                <c:pt idx="20156">
                  <c:v>2.6638170055452863</c:v>
                </c:pt>
                <c:pt idx="20157">
                  <c:v>2.6642015253062166</c:v>
                </c:pt>
                <c:pt idx="20158">
                  <c:v>2.664355062413315</c:v>
                </c:pt>
                <c:pt idx="20159">
                  <c:v>2.664508670520231</c:v>
                </c:pt>
                <c:pt idx="20160">
                  <c:v>2.6646623496762256</c:v>
                </c:pt>
                <c:pt idx="20161">
                  <c:v>2.6652787416146193</c:v>
                </c:pt>
                <c:pt idx="20162">
                  <c:v>2.6651248843663273</c:v>
                </c:pt>
                <c:pt idx="20163">
                  <c:v>2.6644326323087588</c:v>
                </c:pt>
                <c:pt idx="20164">
                  <c:v>2.6644326323087588</c:v>
                </c:pt>
                <c:pt idx="20165">
                  <c:v>2.6632016632016633</c:v>
                </c:pt>
                <c:pt idx="20166">
                  <c:v>2.6634326634326633</c:v>
                </c:pt>
                <c:pt idx="20167">
                  <c:v>2.6636636636636637</c:v>
                </c:pt>
                <c:pt idx="20168">
                  <c:v>2.6638170055452863</c:v>
                </c:pt>
                <c:pt idx="20169">
                  <c:v>2.664508670520231</c:v>
                </c:pt>
                <c:pt idx="20170">
                  <c:v>2.664508670520231</c:v>
                </c:pt>
                <c:pt idx="20171">
                  <c:v>2.6651248843663273</c:v>
                </c:pt>
                <c:pt idx="20172">
                  <c:v>2.6655874190564295</c:v>
                </c:pt>
                <c:pt idx="20173">
                  <c:v>2.6653561517113782</c:v>
                </c:pt>
                <c:pt idx="20174">
                  <c:v>2.6648936170212765</c:v>
                </c:pt>
                <c:pt idx="20175">
                  <c:v>2.6642774566473988</c:v>
                </c:pt>
                <c:pt idx="20176">
                  <c:v>2.6647398843930632</c:v>
                </c:pt>
                <c:pt idx="20177">
                  <c:v>2.6642774566473988</c:v>
                </c:pt>
                <c:pt idx="20178">
                  <c:v>2.6640462427745661</c:v>
                </c:pt>
                <c:pt idx="20179">
                  <c:v>2.6638927415626443</c:v>
                </c:pt>
                <c:pt idx="20180">
                  <c:v>2.6637393113011325</c:v>
                </c:pt>
                <c:pt idx="20181">
                  <c:v>2.664508670520231</c:v>
                </c:pt>
                <c:pt idx="20182">
                  <c:v>2.6648162849872779</c:v>
                </c:pt>
                <c:pt idx="20183">
                  <c:v>2.664969921332716</c:v>
                </c:pt>
                <c:pt idx="20184">
                  <c:v>2.6652012956964368</c:v>
                </c:pt>
                <c:pt idx="20185">
                  <c:v>2.6646623496762256</c:v>
                </c:pt>
                <c:pt idx="20186">
                  <c:v>2.6646623496762256</c:v>
                </c:pt>
                <c:pt idx="20187">
                  <c:v>2.6649710982658958</c:v>
                </c:pt>
                <c:pt idx="20188">
                  <c:v>2.6652024971098265</c:v>
                </c:pt>
                <c:pt idx="20189">
                  <c:v>2.6647398843930632</c:v>
                </c:pt>
                <c:pt idx="20190">
                  <c:v>2.664355062413315</c:v>
                </c:pt>
                <c:pt idx="20191">
                  <c:v>2.6645864077669903</c:v>
                </c:pt>
                <c:pt idx="20192">
                  <c:v>2.6649710982658958</c:v>
                </c:pt>
                <c:pt idx="20193">
                  <c:v>2.6645864077669903</c:v>
                </c:pt>
                <c:pt idx="20194">
                  <c:v>2.6645864077669903</c:v>
                </c:pt>
                <c:pt idx="20195">
                  <c:v>2.6647398843930632</c:v>
                </c:pt>
                <c:pt idx="20196">
                  <c:v>2.664355062413315</c:v>
                </c:pt>
                <c:pt idx="20197">
                  <c:v>2.6642015253062166</c:v>
                </c:pt>
                <c:pt idx="20198">
                  <c:v>2.6649710982658958</c:v>
                </c:pt>
                <c:pt idx="20199">
                  <c:v>2.6652787416146193</c:v>
                </c:pt>
                <c:pt idx="20200">
                  <c:v>2.6655100624566277</c:v>
                </c:pt>
                <c:pt idx="20201">
                  <c:v>2.6651248843663273</c:v>
                </c:pt>
                <c:pt idx="20202">
                  <c:v>2.6653561517113782</c:v>
                </c:pt>
                <c:pt idx="20203">
                  <c:v>2.6648936170212765</c:v>
                </c:pt>
                <c:pt idx="20204">
                  <c:v>2.6653561517113782</c:v>
                </c:pt>
                <c:pt idx="20205">
                  <c:v>2.664508670520231</c:v>
                </c:pt>
                <c:pt idx="20206">
                  <c:v>2.6640462427745661</c:v>
                </c:pt>
                <c:pt idx="20207">
                  <c:v>2.6634304207119741</c:v>
                </c:pt>
                <c:pt idx="20208">
                  <c:v>2.663277097296048</c:v>
                </c:pt>
                <c:pt idx="20209">
                  <c:v>2.66358595194085</c:v>
                </c:pt>
                <c:pt idx="20210">
                  <c:v>2.6648173832639852</c:v>
                </c:pt>
                <c:pt idx="20211">
                  <c:v>2.6638927415626443</c:v>
                </c:pt>
                <c:pt idx="20212">
                  <c:v>2.6636615811373097</c:v>
                </c:pt>
                <c:pt idx="20213">
                  <c:v>2.6637393113011325</c:v>
                </c:pt>
                <c:pt idx="20214">
                  <c:v>2.6642015253062166</c:v>
                </c:pt>
                <c:pt idx="20215">
                  <c:v>2.6637393113011325</c:v>
                </c:pt>
                <c:pt idx="20216">
                  <c:v>2.6638927415626443</c:v>
                </c:pt>
                <c:pt idx="20217">
                  <c:v>2.6636615811373097</c:v>
                </c:pt>
                <c:pt idx="20218">
                  <c:v>2.6637393113011325</c:v>
                </c:pt>
                <c:pt idx="20219">
                  <c:v>2.6637393113011325</c:v>
                </c:pt>
                <c:pt idx="20220">
                  <c:v>2.6641239019879794</c:v>
                </c:pt>
                <c:pt idx="20221">
                  <c:v>2.663277097296048</c:v>
                </c:pt>
                <c:pt idx="20222">
                  <c:v>2.6638150289017339</c:v>
                </c:pt>
                <c:pt idx="20223">
                  <c:v>2.6634304207119741</c:v>
                </c:pt>
                <c:pt idx="20224">
                  <c:v>2.6638927415626443</c:v>
                </c:pt>
                <c:pt idx="20225">
                  <c:v>2.6638927415626443</c:v>
                </c:pt>
                <c:pt idx="20226">
                  <c:v>2.6635082042985898</c:v>
                </c:pt>
                <c:pt idx="20227">
                  <c:v>2.6636615811373097</c:v>
                </c:pt>
                <c:pt idx="20228">
                  <c:v>2.6634304207119741</c:v>
                </c:pt>
                <c:pt idx="20229">
                  <c:v>2.6636615811373097</c:v>
                </c:pt>
                <c:pt idx="20230">
                  <c:v>2.6635839999999997</c:v>
                </c:pt>
                <c:pt idx="20231">
                  <c:v>2.6640462427745661</c:v>
                </c:pt>
                <c:pt idx="20232">
                  <c:v>2.664508670520231</c:v>
                </c:pt>
                <c:pt idx="20233">
                  <c:v>2.6644310823311748</c:v>
                </c:pt>
                <c:pt idx="20234">
                  <c:v>2.664969921332716</c:v>
                </c:pt>
                <c:pt idx="20235">
                  <c:v>2.664969921332716</c:v>
                </c:pt>
                <c:pt idx="20236">
                  <c:v>2.6650474207726118</c:v>
                </c:pt>
                <c:pt idx="20237">
                  <c:v>2.6644310823311748</c:v>
                </c:pt>
                <c:pt idx="20238">
                  <c:v>2.6648936170212765</c:v>
                </c:pt>
                <c:pt idx="20239">
                  <c:v>2.6647398843930632</c:v>
                </c:pt>
                <c:pt idx="20240">
                  <c:v>2.664508670520231</c:v>
                </c:pt>
                <c:pt idx="20241">
                  <c:v>2.6637393113011325</c:v>
                </c:pt>
                <c:pt idx="20242">
                  <c:v>2.6639706031892767</c:v>
                </c:pt>
                <c:pt idx="20243">
                  <c:v>2.6638927415626443</c:v>
                </c:pt>
                <c:pt idx="20244">
                  <c:v>2.6638927415626443</c:v>
                </c:pt>
                <c:pt idx="20245">
                  <c:v>2.6637393113011325</c:v>
                </c:pt>
                <c:pt idx="20246">
                  <c:v>2.66358595194085</c:v>
                </c:pt>
                <c:pt idx="20247">
                  <c:v>2.6645864077669903</c:v>
                </c:pt>
                <c:pt idx="20248">
                  <c:v>2.6647398843930632</c:v>
                </c:pt>
                <c:pt idx="20249">
                  <c:v>2.6638927415626443</c:v>
                </c:pt>
                <c:pt idx="20250">
                  <c:v>2.6637393113011325</c:v>
                </c:pt>
                <c:pt idx="20251">
                  <c:v>2.6637393113011325</c:v>
                </c:pt>
                <c:pt idx="20252">
                  <c:v>2.6641239019879794</c:v>
                </c:pt>
                <c:pt idx="20253">
                  <c:v>2.664355062413315</c:v>
                </c:pt>
                <c:pt idx="20254">
                  <c:v>2.6647398843930632</c:v>
                </c:pt>
                <c:pt idx="20255">
                  <c:v>2.6649710982658958</c:v>
                </c:pt>
                <c:pt idx="20256">
                  <c:v>2.664508670520231</c:v>
                </c:pt>
                <c:pt idx="20257">
                  <c:v>2.6651248843663273</c:v>
                </c:pt>
                <c:pt idx="20258">
                  <c:v>2.6649710982658958</c:v>
                </c:pt>
                <c:pt idx="20259">
                  <c:v>2.664508670520231</c:v>
                </c:pt>
                <c:pt idx="20260">
                  <c:v>2.6646623496762256</c:v>
                </c:pt>
                <c:pt idx="20261">
                  <c:v>2.6642000000000001</c:v>
                </c:pt>
                <c:pt idx="20262">
                  <c:v>2.6638150289017339</c:v>
                </c:pt>
                <c:pt idx="20263">
                  <c:v>2.6638927415626443</c:v>
                </c:pt>
                <c:pt idx="20264">
                  <c:v>2.6641239019879794</c:v>
                </c:pt>
                <c:pt idx="20265">
                  <c:v>2.6637393113011325</c:v>
                </c:pt>
                <c:pt idx="20266">
                  <c:v>2.6639706031892767</c:v>
                </c:pt>
                <c:pt idx="20267">
                  <c:v>2.6639706031892767</c:v>
                </c:pt>
                <c:pt idx="20268">
                  <c:v>2.6642015253062166</c:v>
                </c:pt>
                <c:pt idx="20269">
                  <c:v>2.6639706031892767</c:v>
                </c:pt>
                <c:pt idx="20270">
                  <c:v>2.6633550831792974</c:v>
                </c:pt>
                <c:pt idx="20271">
                  <c:v>2.6633550831792974</c:v>
                </c:pt>
                <c:pt idx="20272">
                  <c:v>2.6632016632016633</c:v>
                </c:pt>
                <c:pt idx="20273">
                  <c:v>2.6634326634326633</c:v>
                </c:pt>
                <c:pt idx="20274">
                  <c:v>2.66358595194085</c:v>
                </c:pt>
                <c:pt idx="20275">
                  <c:v>2.6636615811373097</c:v>
                </c:pt>
                <c:pt idx="20276">
                  <c:v>2.6640462427745661</c:v>
                </c:pt>
                <c:pt idx="20277">
                  <c:v>2.6646623496762256</c:v>
                </c:pt>
                <c:pt idx="20278">
                  <c:v>2.6646623496762256</c:v>
                </c:pt>
                <c:pt idx="20279">
                  <c:v>2.6652787416146193</c:v>
                </c:pt>
                <c:pt idx="20280">
                  <c:v>2.6655100624566277</c:v>
                </c:pt>
                <c:pt idx="20281">
                  <c:v>2.6650474207726118</c:v>
                </c:pt>
                <c:pt idx="20282">
                  <c:v>2.663968547641073</c:v>
                </c:pt>
                <c:pt idx="20283">
                  <c:v>2.6645847790885964</c:v>
                </c:pt>
                <c:pt idx="20284">
                  <c:v>2.6642774566473988</c:v>
                </c:pt>
                <c:pt idx="20285">
                  <c:v>2.6641239019879794</c:v>
                </c:pt>
                <c:pt idx="20286">
                  <c:v>2.663277097296048</c:v>
                </c:pt>
                <c:pt idx="20287">
                  <c:v>2.6628927911275411</c:v>
                </c:pt>
                <c:pt idx="20288">
                  <c:v>2.6635082042985898</c:v>
                </c:pt>
                <c:pt idx="20289">
                  <c:v>2.663277097296048</c:v>
                </c:pt>
                <c:pt idx="20290">
                  <c:v>2.6641239019879794</c:v>
                </c:pt>
                <c:pt idx="20291">
                  <c:v>2.664508670520231</c:v>
                </c:pt>
                <c:pt idx="20292">
                  <c:v>2.6653561517113782</c:v>
                </c:pt>
                <c:pt idx="20293">
                  <c:v>2.664508670520231</c:v>
                </c:pt>
                <c:pt idx="20294">
                  <c:v>2.6646623496762256</c:v>
                </c:pt>
                <c:pt idx="20295">
                  <c:v>2.6652787416146193</c:v>
                </c:pt>
                <c:pt idx="20296">
                  <c:v>2.6648936170212765</c:v>
                </c:pt>
                <c:pt idx="20297">
                  <c:v>2.6648936170212765</c:v>
                </c:pt>
                <c:pt idx="20298">
                  <c:v>2.6651248843663273</c:v>
                </c:pt>
                <c:pt idx="20299">
                  <c:v>2.6648936170212765</c:v>
                </c:pt>
                <c:pt idx="20300">
                  <c:v>2.6655874190564295</c:v>
                </c:pt>
                <c:pt idx="20301">
                  <c:v>2.6650485436893208</c:v>
                </c:pt>
                <c:pt idx="20302">
                  <c:v>2.6645864077669903</c:v>
                </c:pt>
                <c:pt idx="20303">
                  <c:v>2.6649710982658958</c:v>
                </c:pt>
                <c:pt idx="20304">
                  <c:v>2.6645864077669903</c:v>
                </c:pt>
                <c:pt idx="20305">
                  <c:v>2.6642015253062166</c:v>
                </c:pt>
                <c:pt idx="20306">
                  <c:v>2.66358595194085</c:v>
                </c:pt>
                <c:pt idx="20307">
                  <c:v>2.664355062413315</c:v>
                </c:pt>
                <c:pt idx="20308">
                  <c:v>2.6649710982658958</c:v>
                </c:pt>
                <c:pt idx="20309">
                  <c:v>2.6642774566473988</c:v>
                </c:pt>
                <c:pt idx="20310">
                  <c:v>2.6642774566473988</c:v>
                </c:pt>
                <c:pt idx="20311">
                  <c:v>2.664508670520231</c:v>
                </c:pt>
                <c:pt idx="20312">
                  <c:v>2.664508670520231</c:v>
                </c:pt>
                <c:pt idx="20313">
                  <c:v>2.6648936170212765</c:v>
                </c:pt>
                <c:pt idx="20314">
                  <c:v>2.6654328551596485</c:v>
                </c:pt>
                <c:pt idx="20315">
                  <c:v>2.6650474207726118</c:v>
                </c:pt>
                <c:pt idx="20316">
                  <c:v>2.6649710982658958</c:v>
                </c:pt>
                <c:pt idx="20317">
                  <c:v>2.6647398843930632</c:v>
                </c:pt>
                <c:pt idx="20318">
                  <c:v>2.6649710982658958</c:v>
                </c:pt>
                <c:pt idx="20319">
                  <c:v>2.6652024971098265</c:v>
                </c:pt>
                <c:pt idx="20320">
                  <c:v>2.6645864077669903</c:v>
                </c:pt>
                <c:pt idx="20321">
                  <c:v>2.6641239019879794</c:v>
                </c:pt>
                <c:pt idx="20322">
                  <c:v>2.6638927415626443</c:v>
                </c:pt>
                <c:pt idx="20323">
                  <c:v>2.6642015253062166</c:v>
                </c:pt>
                <c:pt idx="20324">
                  <c:v>2.6640480591497222</c:v>
                </c:pt>
                <c:pt idx="20325">
                  <c:v>2.6634326634326633</c:v>
                </c:pt>
                <c:pt idx="20326">
                  <c:v>2.66358595194085</c:v>
                </c:pt>
                <c:pt idx="20327">
                  <c:v>2.66358595194085</c:v>
                </c:pt>
                <c:pt idx="20328">
                  <c:v>2.6632016632016633</c:v>
                </c:pt>
                <c:pt idx="20329">
                  <c:v>2.6632016632016633</c:v>
                </c:pt>
                <c:pt idx="20330">
                  <c:v>2.6638170055452863</c:v>
                </c:pt>
                <c:pt idx="20331">
                  <c:v>2.6642791127541585</c:v>
                </c:pt>
                <c:pt idx="20332">
                  <c:v>2.6638944790944792</c:v>
                </c:pt>
                <c:pt idx="20333">
                  <c:v>2.6642791127541585</c:v>
                </c:pt>
                <c:pt idx="20334">
                  <c:v>2.6644326323087588</c:v>
                </c:pt>
                <c:pt idx="20335">
                  <c:v>2.6642015253062166</c:v>
                </c:pt>
                <c:pt idx="20336">
                  <c:v>2.6642015253062166</c:v>
                </c:pt>
                <c:pt idx="20337">
                  <c:v>2.6638170055452863</c:v>
                </c:pt>
                <c:pt idx="20338">
                  <c:v>2.6642791127541585</c:v>
                </c:pt>
                <c:pt idx="20339">
                  <c:v>2.6647412199630311</c:v>
                </c:pt>
                <c:pt idx="20340">
                  <c:v>2.6645099815157112</c:v>
                </c:pt>
                <c:pt idx="20341">
                  <c:v>2.6642791127541585</c:v>
                </c:pt>
                <c:pt idx="20342">
                  <c:v>2.6642791127541585</c:v>
                </c:pt>
                <c:pt idx="20343">
                  <c:v>2.6643566643566641</c:v>
                </c:pt>
                <c:pt idx="20344">
                  <c:v>2.6643566643566641</c:v>
                </c:pt>
                <c:pt idx="20345">
                  <c:v>2.6637413394919167</c:v>
                </c:pt>
                <c:pt idx="20346">
                  <c:v>2.6635103926096995</c:v>
                </c:pt>
                <c:pt idx="20347">
                  <c:v>2.6636636636636637</c:v>
                </c:pt>
                <c:pt idx="20348">
                  <c:v>2.6638944790944792</c:v>
                </c:pt>
                <c:pt idx="20349">
                  <c:v>2.6638944790944792</c:v>
                </c:pt>
                <c:pt idx="20350">
                  <c:v>2.6638944790944792</c:v>
                </c:pt>
                <c:pt idx="20351">
                  <c:v>2.6646637393113011</c:v>
                </c:pt>
                <c:pt idx="20352">
                  <c:v>2.6648948463138429</c:v>
                </c:pt>
                <c:pt idx="20353">
                  <c:v>2.6648948463138429</c:v>
                </c:pt>
                <c:pt idx="20354">
                  <c:v>2.664355062413315</c:v>
                </c:pt>
                <c:pt idx="20355">
                  <c:v>2.6649710982658958</c:v>
                </c:pt>
                <c:pt idx="20356">
                  <c:v>2.6650485436893208</c:v>
                </c:pt>
                <c:pt idx="20357">
                  <c:v>2.6646637393113011</c:v>
                </c:pt>
                <c:pt idx="20358">
                  <c:v>2.6644326323087588</c:v>
                </c:pt>
                <c:pt idx="20359">
                  <c:v>2.6638170055452863</c:v>
                </c:pt>
                <c:pt idx="20360">
                  <c:v>2.6641256641256641</c:v>
                </c:pt>
                <c:pt idx="20361">
                  <c:v>2.6641256641256641</c:v>
                </c:pt>
                <c:pt idx="20362">
                  <c:v>2.6632792609699769</c:v>
                </c:pt>
                <c:pt idx="20363">
                  <c:v>2.6632792609699769</c:v>
                </c:pt>
                <c:pt idx="20364">
                  <c:v>2.6636636636636637</c:v>
                </c:pt>
                <c:pt idx="20365">
                  <c:v>2.6638944790944792</c:v>
                </c:pt>
                <c:pt idx="20366">
                  <c:v>2.6635103926096995</c:v>
                </c:pt>
                <c:pt idx="20367">
                  <c:v>2.6638944790944792</c:v>
                </c:pt>
                <c:pt idx="20368">
                  <c:v>2.6646637393113011</c:v>
                </c:pt>
                <c:pt idx="20369">
                  <c:v>2.6648173832639852</c:v>
                </c:pt>
                <c:pt idx="20370">
                  <c:v>2.6645864077669903</c:v>
                </c:pt>
                <c:pt idx="20371">
                  <c:v>2.6646623496762256</c:v>
                </c:pt>
                <c:pt idx="20372">
                  <c:v>2.6652012956964368</c:v>
                </c:pt>
                <c:pt idx="20373">
                  <c:v>2.6658954187875978</c:v>
                </c:pt>
                <c:pt idx="20374">
                  <c:v>2.6658954187875978</c:v>
                </c:pt>
                <c:pt idx="20375">
                  <c:v>2.6652787416146193</c:v>
                </c:pt>
                <c:pt idx="20376">
                  <c:v>2.6654328551596485</c:v>
                </c:pt>
                <c:pt idx="20377">
                  <c:v>2.664969921332716</c:v>
                </c:pt>
                <c:pt idx="20378">
                  <c:v>2.664353458246588</c:v>
                </c:pt>
                <c:pt idx="20379">
                  <c:v>2.6652012956964368</c:v>
                </c:pt>
                <c:pt idx="20380">
                  <c:v>2.6656640444238775</c:v>
                </c:pt>
                <c:pt idx="20381">
                  <c:v>2.6655100624566277</c:v>
                </c:pt>
                <c:pt idx="20382">
                  <c:v>2.6655100624566277</c:v>
                </c:pt>
                <c:pt idx="20383">
                  <c:v>2.6656640444238775</c:v>
                </c:pt>
                <c:pt idx="20384">
                  <c:v>2.6651248843663273</c:v>
                </c:pt>
                <c:pt idx="20385">
                  <c:v>2.6647398843930632</c:v>
                </c:pt>
                <c:pt idx="20386">
                  <c:v>2.6648936170212765</c:v>
                </c:pt>
                <c:pt idx="20387">
                  <c:v>2.6652787416146193</c:v>
                </c:pt>
                <c:pt idx="20388">
                  <c:v>2.6654328551596485</c:v>
                </c:pt>
                <c:pt idx="20389">
                  <c:v>2.665586669752372</c:v>
                </c:pt>
                <c:pt idx="20390">
                  <c:v>2.6648923860217542</c:v>
                </c:pt>
                <c:pt idx="20391">
                  <c:v>2.6647385469689957</c:v>
                </c:pt>
                <c:pt idx="20392">
                  <c:v>2.6646623496762256</c:v>
                </c:pt>
                <c:pt idx="20393">
                  <c:v>2.664508670520231</c:v>
                </c:pt>
                <c:pt idx="20394">
                  <c:v>2.6642000000000001</c:v>
                </c:pt>
                <c:pt idx="20395">
                  <c:v>2.6642000000000001</c:v>
                </c:pt>
                <c:pt idx="20396">
                  <c:v>2.6646623496762256</c:v>
                </c:pt>
                <c:pt idx="20397">
                  <c:v>2.6644310823311748</c:v>
                </c:pt>
                <c:pt idx="20398">
                  <c:v>2.664508670520231</c:v>
                </c:pt>
                <c:pt idx="20399">
                  <c:v>2.6635082042985898</c:v>
                </c:pt>
                <c:pt idx="20400">
                  <c:v>2.6637393113011325</c:v>
                </c:pt>
                <c:pt idx="20401">
                  <c:v>2.664508670520231</c:v>
                </c:pt>
                <c:pt idx="20402">
                  <c:v>2.6646623496762256</c:v>
                </c:pt>
                <c:pt idx="20403">
                  <c:v>2.6646623496762256</c:v>
                </c:pt>
                <c:pt idx="20404">
                  <c:v>2.6651248843663273</c:v>
                </c:pt>
                <c:pt idx="20405">
                  <c:v>2.6658188714153561</c:v>
                </c:pt>
                <c:pt idx="20406">
                  <c:v>2.6648173832639852</c:v>
                </c:pt>
                <c:pt idx="20407">
                  <c:v>2.66358595194085</c:v>
                </c:pt>
                <c:pt idx="20408">
                  <c:v>2.6638170055452863</c:v>
                </c:pt>
                <c:pt idx="20409">
                  <c:v>2.6634326634326633</c:v>
                </c:pt>
                <c:pt idx="20410">
                  <c:v>2.6637413394919167</c:v>
                </c:pt>
                <c:pt idx="20411">
                  <c:v>2.6637413394919167</c:v>
                </c:pt>
                <c:pt idx="20412">
                  <c:v>2.6638944790944792</c:v>
                </c:pt>
                <c:pt idx="20413">
                  <c:v>2.6635103926096995</c:v>
                </c:pt>
                <c:pt idx="20414">
                  <c:v>2.6638944790944792</c:v>
                </c:pt>
                <c:pt idx="20415">
                  <c:v>2.6642015253062166</c:v>
                </c:pt>
                <c:pt idx="20416">
                  <c:v>2.6639706031892767</c:v>
                </c:pt>
                <c:pt idx="20417">
                  <c:v>2.6634326634326633</c:v>
                </c:pt>
                <c:pt idx="20418">
                  <c:v>2.66358595194085</c:v>
                </c:pt>
                <c:pt idx="20419">
                  <c:v>2.6629706629706629</c:v>
                </c:pt>
                <c:pt idx="20420">
                  <c:v>2.6632016632016633</c:v>
                </c:pt>
                <c:pt idx="20421">
                  <c:v>2.6639706031892767</c:v>
                </c:pt>
                <c:pt idx="20422">
                  <c:v>2.664355062413315</c:v>
                </c:pt>
                <c:pt idx="20423">
                  <c:v>2.6638927415626443</c:v>
                </c:pt>
                <c:pt idx="20424">
                  <c:v>2.664508670520231</c:v>
                </c:pt>
                <c:pt idx="20425">
                  <c:v>2.664508670520231</c:v>
                </c:pt>
                <c:pt idx="20426">
                  <c:v>2.6648936170212765</c:v>
                </c:pt>
                <c:pt idx="20427">
                  <c:v>2.6646623496762256</c:v>
                </c:pt>
                <c:pt idx="20428">
                  <c:v>2.6650474207726118</c:v>
                </c:pt>
                <c:pt idx="20429">
                  <c:v>2.6652787416146193</c:v>
                </c:pt>
                <c:pt idx="20430">
                  <c:v>2.6648936170212765</c:v>
                </c:pt>
                <c:pt idx="20431">
                  <c:v>2.664508670520231</c:v>
                </c:pt>
                <c:pt idx="20432">
                  <c:v>2.6651248843663273</c:v>
                </c:pt>
                <c:pt idx="20433">
                  <c:v>2.6653561517113782</c:v>
                </c:pt>
                <c:pt idx="20434">
                  <c:v>2.6651248843663273</c:v>
                </c:pt>
                <c:pt idx="20435">
                  <c:v>2.6651248843663273</c:v>
                </c:pt>
                <c:pt idx="20436">
                  <c:v>2.6651248843663273</c:v>
                </c:pt>
                <c:pt idx="20437">
                  <c:v>2.6653561517113782</c:v>
                </c:pt>
                <c:pt idx="20438">
                  <c:v>2.6649710982658958</c:v>
                </c:pt>
                <c:pt idx="20439">
                  <c:v>2.6645864077669903</c:v>
                </c:pt>
                <c:pt idx="20440">
                  <c:v>2.6645864077669903</c:v>
                </c:pt>
                <c:pt idx="20441">
                  <c:v>2.664355062413315</c:v>
                </c:pt>
                <c:pt idx="20442">
                  <c:v>2.6639706031892767</c:v>
                </c:pt>
                <c:pt idx="20443">
                  <c:v>2.6646637393113011</c:v>
                </c:pt>
                <c:pt idx="20444">
                  <c:v>2.6645099815157112</c:v>
                </c:pt>
                <c:pt idx="20445">
                  <c:v>2.6640480591497222</c:v>
                </c:pt>
                <c:pt idx="20446">
                  <c:v>2.6638170055452863</c:v>
                </c:pt>
                <c:pt idx="20447">
                  <c:v>2.6633550831792974</c:v>
                </c:pt>
                <c:pt idx="20448">
                  <c:v>2.6633550831792974</c:v>
                </c:pt>
                <c:pt idx="20449">
                  <c:v>2.6633550831792974</c:v>
                </c:pt>
                <c:pt idx="20450">
                  <c:v>2.6639706031892767</c:v>
                </c:pt>
                <c:pt idx="20451">
                  <c:v>2.6642015253062166</c:v>
                </c:pt>
                <c:pt idx="20452">
                  <c:v>2.6639706031892767</c:v>
                </c:pt>
                <c:pt idx="20453">
                  <c:v>2.6638170055452863</c:v>
                </c:pt>
                <c:pt idx="20454">
                  <c:v>2.6642791127541585</c:v>
                </c:pt>
                <c:pt idx="20455">
                  <c:v>2.6648173832639852</c:v>
                </c:pt>
                <c:pt idx="20456">
                  <c:v>2.6652024971098265</c:v>
                </c:pt>
                <c:pt idx="20457">
                  <c:v>2.6650485436893208</c:v>
                </c:pt>
                <c:pt idx="20458">
                  <c:v>2.6650485436893208</c:v>
                </c:pt>
                <c:pt idx="20459">
                  <c:v>2.6655108645399905</c:v>
                </c:pt>
                <c:pt idx="20460">
                  <c:v>2.6652797041146559</c:v>
                </c:pt>
                <c:pt idx="20461">
                  <c:v>2.6648173832639852</c:v>
                </c:pt>
                <c:pt idx="20462">
                  <c:v>2.6652024971098265</c:v>
                </c:pt>
                <c:pt idx="20463">
                  <c:v>2.6645864077669903</c:v>
                </c:pt>
                <c:pt idx="20464">
                  <c:v>2.664355062413315</c:v>
                </c:pt>
                <c:pt idx="20465">
                  <c:v>2.6644310823311748</c:v>
                </c:pt>
                <c:pt idx="20466">
                  <c:v>2.6652787416146193</c:v>
                </c:pt>
                <c:pt idx="20467">
                  <c:v>2.6647398843930632</c:v>
                </c:pt>
                <c:pt idx="20468">
                  <c:v>2.6647398843930632</c:v>
                </c:pt>
                <c:pt idx="20469">
                  <c:v>2.6651248843663273</c:v>
                </c:pt>
                <c:pt idx="20470">
                  <c:v>2.6647398843930632</c:v>
                </c:pt>
                <c:pt idx="20471">
                  <c:v>2.6641239019879794</c:v>
                </c:pt>
                <c:pt idx="20472">
                  <c:v>2.6642774566473988</c:v>
                </c:pt>
                <c:pt idx="20473">
                  <c:v>2.664508670520231</c:v>
                </c:pt>
                <c:pt idx="20474">
                  <c:v>2.6637393113011325</c:v>
                </c:pt>
                <c:pt idx="20475">
                  <c:v>2.6642015253062166</c:v>
                </c:pt>
                <c:pt idx="20476">
                  <c:v>2.6644326323087588</c:v>
                </c:pt>
                <c:pt idx="20477">
                  <c:v>2.6634326634326633</c:v>
                </c:pt>
                <c:pt idx="20478">
                  <c:v>2.6634326634326633</c:v>
                </c:pt>
                <c:pt idx="20479">
                  <c:v>2.6632016632016633</c:v>
                </c:pt>
                <c:pt idx="20480">
                  <c:v>2.6640480591497222</c:v>
                </c:pt>
                <c:pt idx="20481">
                  <c:v>2.6634326634326633</c:v>
                </c:pt>
                <c:pt idx="20482">
                  <c:v>2.6640480591497222</c:v>
                </c:pt>
                <c:pt idx="20483">
                  <c:v>2.6631262987762643</c:v>
                </c:pt>
                <c:pt idx="20484">
                  <c:v>2.663972286374134</c:v>
                </c:pt>
                <c:pt idx="20485">
                  <c:v>2.6641256641256641</c:v>
                </c:pt>
                <c:pt idx="20486">
                  <c:v>2.6636636636636637</c:v>
                </c:pt>
                <c:pt idx="20487">
                  <c:v>2.6638170055452863</c:v>
                </c:pt>
                <c:pt idx="20488">
                  <c:v>2.6636636636636637</c:v>
                </c:pt>
                <c:pt idx="20489">
                  <c:v>2.6640480591497222</c:v>
                </c:pt>
                <c:pt idx="20490">
                  <c:v>2.6637393113011325</c:v>
                </c:pt>
                <c:pt idx="20491">
                  <c:v>2.6638927415626443</c:v>
                </c:pt>
                <c:pt idx="20492">
                  <c:v>2.6641239019879794</c:v>
                </c:pt>
                <c:pt idx="20493">
                  <c:v>2.6641239019879794</c:v>
                </c:pt>
                <c:pt idx="20494">
                  <c:v>2.6639706031892767</c:v>
                </c:pt>
                <c:pt idx="20495">
                  <c:v>2.6640480591497222</c:v>
                </c:pt>
                <c:pt idx="20496">
                  <c:v>2.6644326323087588</c:v>
                </c:pt>
                <c:pt idx="20497">
                  <c:v>2.6648173832639852</c:v>
                </c:pt>
                <c:pt idx="20498">
                  <c:v>2.6641239019879794</c:v>
                </c:pt>
                <c:pt idx="20499">
                  <c:v>2.664355062413315</c:v>
                </c:pt>
                <c:pt idx="20500">
                  <c:v>2.6645864077669903</c:v>
                </c:pt>
                <c:pt idx="20501">
                  <c:v>2.6645864077669903</c:v>
                </c:pt>
                <c:pt idx="20502">
                  <c:v>2.6644326323087588</c:v>
                </c:pt>
                <c:pt idx="20503">
                  <c:v>2.6642791127541585</c:v>
                </c:pt>
                <c:pt idx="20504">
                  <c:v>2.6637413394919167</c:v>
                </c:pt>
                <c:pt idx="20505">
                  <c:v>2.6628954052181948</c:v>
                </c:pt>
                <c:pt idx="20506">
                  <c:v>2.6631262987762643</c:v>
                </c:pt>
                <c:pt idx="20507">
                  <c:v>2.6633571923343342</c:v>
                </c:pt>
                <c:pt idx="20508">
                  <c:v>2.6638944790944792</c:v>
                </c:pt>
                <c:pt idx="20509">
                  <c:v>2.6634326634326633</c:v>
                </c:pt>
                <c:pt idx="20510">
                  <c:v>2.6634326634326633</c:v>
                </c:pt>
                <c:pt idx="20511">
                  <c:v>2.6628175519630481</c:v>
                </c:pt>
                <c:pt idx="20512">
                  <c:v>2.6628954052181948</c:v>
                </c:pt>
                <c:pt idx="20513">
                  <c:v>2.6628954052181948</c:v>
                </c:pt>
                <c:pt idx="20514">
                  <c:v>2.6630484988452654</c:v>
                </c:pt>
                <c:pt idx="20515">
                  <c:v>2.6636636636636637</c:v>
                </c:pt>
                <c:pt idx="20516">
                  <c:v>2.6634326634326633</c:v>
                </c:pt>
                <c:pt idx="20517">
                  <c:v>2.6637413394919167</c:v>
                </c:pt>
                <c:pt idx="20518">
                  <c:v>2.6642032332563508</c:v>
                </c:pt>
                <c:pt idx="20519">
                  <c:v>2.663972286374134</c:v>
                </c:pt>
                <c:pt idx="20520">
                  <c:v>2.6641256641256641</c:v>
                </c:pt>
                <c:pt idx="20521">
                  <c:v>2.6648948463138429</c:v>
                </c:pt>
                <c:pt idx="20522">
                  <c:v>2.6654335260115603</c:v>
                </c:pt>
                <c:pt idx="20523">
                  <c:v>2.6652024971098265</c:v>
                </c:pt>
                <c:pt idx="20524">
                  <c:v>2.6652024971098265</c:v>
                </c:pt>
                <c:pt idx="20525">
                  <c:v>2.6647398843930632</c:v>
                </c:pt>
                <c:pt idx="20526">
                  <c:v>2.6653561517113782</c:v>
                </c:pt>
                <c:pt idx="20527">
                  <c:v>2.6649710982658958</c:v>
                </c:pt>
                <c:pt idx="20528">
                  <c:v>2.664508670520231</c:v>
                </c:pt>
                <c:pt idx="20529">
                  <c:v>2.6647398843930632</c:v>
                </c:pt>
                <c:pt idx="20530">
                  <c:v>2.6645864077669903</c:v>
                </c:pt>
                <c:pt idx="20531">
                  <c:v>2.6639706031892767</c:v>
                </c:pt>
                <c:pt idx="20532">
                  <c:v>2.6644326323087588</c:v>
                </c:pt>
                <c:pt idx="20533">
                  <c:v>2.6644326323087588</c:v>
                </c:pt>
                <c:pt idx="20534">
                  <c:v>2.6640480591497222</c:v>
                </c:pt>
                <c:pt idx="20535">
                  <c:v>2.6638944790944792</c:v>
                </c:pt>
                <c:pt idx="20536">
                  <c:v>2.6638944790944792</c:v>
                </c:pt>
                <c:pt idx="20537">
                  <c:v>2.6638944790944792</c:v>
                </c:pt>
                <c:pt idx="20538">
                  <c:v>2.6638944790944792</c:v>
                </c:pt>
                <c:pt idx="20539">
                  <c:v>2.6642791127541585</c:v>
                </c:pt>
                <c:pt idx="20540">
                  <c:v>2.6646637393113011</c:v>
                </c:pt>
                <c:pt idx="20541">
                  <c:v>2.6650485436893208</c:v>
                </c:pt>
                <c:pt idx="20542">
                  <c:v>2.6644326323087588</c:v>
                </c:pt>
                <c:pt idx="20543">
                  <c:v>2.6648173832639852</c:v>
                </c:pt>
                <c:pt idx="20544">
                  <c:v>2.6655100624566277</c:v>
                </c:pt>
                <c:pt idx="20545">
                  <c:v>2.6648162849872779</c:v>
                </c:pt>
                <c:pt idx="20546">
                  <c:v>2.6655100624566277</c:v>
                </c:pt>
                <c:pt idx="20547">
                  <c:v>2.6651248843663273</c:v>
                </c:pt>
                <c:pt idx="20548">
                  <c:v>2.6649710982658958</c:v>
                </c:pt>
                <c:pt idx="20549">
                  <c:v>2.6641239019879794</c:v>
                </c:pt>
                <c:pt idx="20550">
                  <c:v>2.664355062413315</c:v>
                </c:pt>
                <c:pt idx="20551">
                  <c:v>2.6633550831792974</c:v>
                </c:pt>
                <c:pt idx="20552">
                  <c:v>2.6642015253062166</c:v>
                </c:pt>
                <c:pt idx="20553">
                  <c:v>2.6645864077669903</c:v>
                </c:pt>
                <c:pt idx="20554">
                  <c:v>2.6651248843663273</c:v>
                </c:pt>
                <c:pt idx="20555">
                  <c:v>2.6650474207726118</c:v>
                </c:pt>
                <c:pt idx="20556">
                  <c:v>2.6656640444238775</c:v>
                </c:pt>
                <c:pt idx="20557">
                  <c:v>2.6650474207726118</c:v>
                </c:pt>
                <c:pt idx="20558">
                  <c:v>2.6652012956964368</c:v>
                </c:pt>
                <c:pt idx="20559">
                  <c:v>2.6645847790885964</c:v>
                </c:pt>
                <c:pt idx="20560">
                  <c:v>2.6644310823311748</c:v>
                </c:pt>
                <c:pt idx="20561">
                  <c:v>2.6636615811373097</c:v>
                </c:pt>
                <c:pt idx="20562">
                  <c:v>2.6640462427745661</c:v>
                </c:pt>
                <c:pt idx="20563">
                  <c:v>2.6640462427745661</c:v>
                </c:pt>
                <c:pt idx="20564">
                  <c:v>2.6648936170212765</c:v>
                </c:pt>
                <c:pt idx="20565">
                  <c:v>2.6652787416146193</c:v>
                </c:pt>
                <c:pt idx="20566">
                  <c:v>2.664969921332716</c:v>
                </c:pt>
                <c:pt idx="20567">
                  <c:v>2.6647385469689957</c:v>
                </c:pt>
                <c:pt idx="20568">
                  <c:v>2.6645847790885964</c:v>
                </c:pt>
                <c:pt idx="20569">
                  <c:v>2.6648162849872779</c:v>
                </c:pt>
                <c:pt idx="20570">
                  <c:v>2.6642000000000001</c:v>
                </c:pt>
                <c:pt idx="20571">
                  <c:v>2.6642774566473988</c:v>
                </c:pt>
                <c:pt idx="20572">
                  <c:v>2.6642774566473988</c:v>
                </c:pt>
                <c:pt idx="20573">
                  <c:v>2.6642774566473988</c:v>
                </c:pt>
                <c:pt idx="20574">
                  <c:v>2.6638150289017339</c:v>
                </c:pt>
                <c:pt idx="20575">
                  <c:v>2.663968547641073</c:v>
                </c:pt>
                <c:pt idx="20576">
                  <c:v>2.6642000000000001</c:v>
                </c:pt>
                <c:pt idx="20577">
                  <c:v>2.6644310823311748</c:v>
                </c:pt>
                <c:pt idx="20578">
                  <c:v>2.6648162849872779</c:v>
                </c:pt>
                <c:pt idx="20579">
                  <c:v>2.6644310823311748</c:v>
                </c:pt>
                <c:pt idx="20580">
                  <c:v>2.6652787416146193</c:v>
                </c:pt>
                <c:pt idx="20581">
                  <c:v>2.6658954187875978</c:v>
                </c:pt>
                <c:pt idx="20582">
                  <c:v>2.664508670520231</c:v>
                </c:pt>
                <c:pt idx="20583">
                  <c:v>2.6645864077669899</c:v>
                </c:pt>
                <c:pt idx="20584">
                  <c:v>2.6653561517113782</c:v>
                </c:pt>
                <c:pt idx="20585">
                  <c:v>2.6652787416146193</c:v>
                </c:pt>
                <c:pt idx="20586">
                  <c:v>2.6648936170212765</c:v>
                </c:pt>
                <c:pt idx="20587">
                  <c:v>2.6647398843930632</c:v>
                </c:pt>
                <c:pt idx="20588">
                  <c:v>2.6647398843930632</c:v>
                </c:pt>
                <c:pt idx="20589">
                  <c:v>2.6637393113011325</c:v>
                </c:pt>
                <c:pt idx="20590">
                  <c:v>2.6639706031892767</c:v>
                </c:pt>
                <c:pt idx="20591">
                  <c:v>2.6642015253062166</c:v>
                </c:pt>
                <c:pt idx="20592">
                  <c:v>2.6650485436893208</c:v>
                </c:pt>
                <c:pt idx="20593">
                  <c:v>2.6639706031892767</c:v>
                </c:pt>
                <c:pt idx="20594">
                  <c:v>2.6641239019879794</c:v>
                </c:pt>
                <c:pt idx="20595">
                  <c:v>2.6638927415626443</c:v>
                </c:pt>
                <c:pt idx="20596">
                  <c:v>2.664355062413315</c:v>
                </c:pt>
                <c:pt idx="20597">
                  <c:v>2.6639706031892767</c:v>
                </c:pt>
                <c:pt idx="20598">
                  <c:v>2.664355062413315</c:v>
                </c:pt>
                <c:pt idx="20599">
                  <c:v>2.6637393113011325</c:v>
                </c:pt>
                <c:pt idx="20600">
                  <c:v>2.6637393113011325</c:v>
                </c:pt>
                <c:pt idx="20601">
                  <c:v>2.6637393113011325</c:v>
                </c:pt>
                <c:pt idx="20602">
                  <c:v>2.6641239019879794</c:v>
                </c:pt>
                <c:pt idx="20603">
                  <c:v>2.6641239019879794</c:v>
                </c:pt>
                <c:pt idx="20604">
                  <c:v>2.6637393113011325</c:v>
                </c:pt>
                <c:pt idx="20605">
                  <c:v>2.6636615811373097</c:v>
                </c:pt>
                <c:pt idx="20606">
                  <c:v>2.6635082042985898</c:v>
                </c:pt>
                <c:pt idx="20607">
                  <c:v>2.664355062413315</c:v>
                </c:pt>
                <c:pt idx="20608">
                  <c:v>2.664508670520231</c:v>
                </c:pt>
                <c:pt idx="20609">
                  <c:v>2.6642000000000001</c:v>
                </c:pt>
                <c:pt idx="20610">
                  <c:v>2.6650474207726118</c:v>
                </c:pt>
                <c:pt idx="20611">
                  <c:v>2.6656640444238775</c:v>
                </c:pt>
                <c:pt idx="20612">
                  <c:v>2.665586669752372</c:v>
                </c:pt>
                <c:pt idx="20613">
                  <c:v>2.665586669752372</c:v>
                </c:pt>
                <c:pt idx="20614">
                  <c:v>2.6652012956964368</c:v>
                </c:pt>
                <c:pt idx="20615">
                  <c:v>2.6654328551596485</c:v>
                </c:pt>
                <c:pt idx="20616">
                  <c:v>2.6645847790885964</c:v>
                </c:pt>
                <c:pt idx="20617">
                  <c:v>2.663968547641073</c:v>
                </c:pt>
                <c:pt idx="20618">
                  <c:v>2.6644310823311748</c:v>
                </c:pt>
                <c:pt idx="20619">
                  <c:v>2.6642774566473988</c:v>
                </c:pt>
                <c:pt idx="20620">
                  <c:v>2.6630459902935057</c:v>
                </c:pt>
                <c:pt idx="20621">
                  <c:v>2.6630459902935057</c:v>
                </c:pt>
                <c:pt idx="20622">
                  <c:v>2.6635082042985898</c:v>
                </c:pt>
                <c:pt idx="20623">
                  <c:v>2.6647398843930632</c:v>
                </c:pt>
                <c:pt idx="20624">
                  <c:v>2.664508670520231</c:v>
                </c:pt>
                <c:pt idx="20625">
                  <c:v>2.6644310823311748</c:v>
                </c:pt>
                <c:pt idx="20626">
                  <c:v>2.6655100624566277</c:v>
                </c:pt>
                <c:pt idx="20627">
                  <c:v>2.6650474207726118</c:v>
                </c:pt>
                <c:pt idx="20628">
                  <c:v>2.6645847790885964</c:v>
                </c:pt>
                <c:pt idx="20629">
                  <c:v>2.6645847790885964</c:v>
                </c:pt>
                <c:pt idx="20630">
                  <c:v>2.664969921332716</c:v>
                </c:pt>
                <c:pt idx="20631">
                  <c:v>2.6652012956964368</c:v>
                </c:pt>
                <c:pt idx="20632">
                  <c:v>2.6644310823311748</c:v>
                </c:pt>
                <c:pt idx="20633">
                  <c:v>2.6651248843663273</c:v>
                </c:pt>
                <c:pt idx="20634">
                  <c:v>2.6653561517113782</c:v>
                </c:pt>
                <c:pt idx="20635">
                  <c:v>2.6653561517113782</c:v>
                </c:pt>
                <c:pt idx="20636">
                  <c:v>2.6653561517113782</c:v>
                </c:pt>
                <c:pt idx="20637">
                  <c:v>2.6653561517113782</c:v>
                </c:pt>
                <c:pt idx="20638">
                  <c:v>2.6647398843930632</c:v>
                </c:pt>
                <c:pt idx="20639">
                  <c:v>2.6639706031892767</c:v>
                </c:pt>
                <c:pt idx="20640">
                  <c:v>2.664508670520231</c:v>
                </c:pt>
                <c:pt idx="20641">
                  <c:v>2.6640462427745661</c:v>
                </c:pt>
                <c:pt idx="20642">
                  <c:v>2.664355062413315</c:v>
                </c:pt>
                <c:pt idx="20643">
                  <c:v>2.664355062413315</c:v>
                </c:pt>
                <c:pt idx="20644">
                  <c:v>2.6637393113011325</c:v>
                </c:pt>
                <c:pt idx="20645">
                  <c:v>2.6642015253062166</c:v>
                </c:pt>
                <c:pt idx="20646">
                  <c:v>2.6644326323087588</c:v>
                </c:pt>
                <c:pt idx="20647">
                  <c:v>2.6637393113011325</c:v>
                </c:pt>
                <c:pt idx="20648">
                  <c:v>2.66358595194085</c:v>
                </c:pt>
                <c:pt idx="20649">
                  <c:v>2.6636636636636637</c:v>
                </c:pt>
                <c:pt idx="20650">
                  <c:v>2.6640480591497222</c:v>
                </c:pt>
                <c:pt idx="20651">
                  <c:v>2.6640480591497222</c:v>
                </c:pt>
                <c:pt idx="20652">
                  <c:v>2.6641256641256641</c:v>
                </c:pt>
                <c:pt idx="20653">
                  <c:v>2.6638944790944792</c:v>
                </c:pt>
                <c:pt idx="20654">
                  <c:v>2.6640480591497222</c:v>
                </c:pt>
                <c:pt idx="20655">
                  <c:v>2.6646637393113011</c:v>
                </c:pt>
                <c:pt idx="20656">
                  <c:v>2.66358595194085</c:v>
                </c:pt>
                <c:pt idx="20657">
                  <c:v>2.6646637393113011</c:v>
                </c:pt>
                <c:pt idx="20658">
                  <c:v>2.6650485436893208</c:v>
                </c:pt>
                <c:pt idx="20659">
                  <c:v>2.6652797041146559</c:v>
                </c:pt>
                <c:pt idx="20660">
                  <c:v>2.6653561517113782</c:v>
                </c:pt>
                <c:pt idx="20661">
                  <c:v>2.6651248843663273</c:v>
                </c:pt>
                <c:pt idx="20662">
                  <c:v>2.6653561517113782</c:v>
                </c:pt>
                <c:pt idx="20663">
                  <c:v>2.6653561517113782</c:v>
                </c:pt>
                <c:pt idx="20664">
                  <c:v>2.6645864077669903</c:v>
                </c:pt>
                <c:pt idx="20665">
                  <c:v>2.6637393113011325</c:v>
                </c:pt>
                <c:pt idx="20666">
                  <c:v>2.6639706031892767</c:v>
                </c:pt>
                <c:pt idx="20667">
                  <c:v>2.6639706031892767</c:v>
                </c:pt>
                <c:pt idx="20668">
                  <c:v>2.6642774566473988</c:v>
                </c:pt>
                <c:pt idx="20669">
                  <c:v>2.6641239019879794</c:v>
                </c:pt>
                <c:pt idx="20670">
                  <c:v>2.6648173832639852</c:v>
                </c:pt>
                <c:pt idx="20671">
                  <c:v>2.6647398843930632</c:v>
                </c:pt>
                <c:pt idx="20672">
                  <c:v>2.6638150289017339</c:v>
                </c:pt>
                <c:pt idx="20673">
                  <c:v>2.6648936170212765</c:v>
                </c:pt>
                <c:pt idx="20674">
                  <c:v>2.6649710982658958</c:v>
                </c:pt>
                <c:pt idx="20675">
                  <c:v>2.6639706031892767</c:v>
                </c:pt>
                <c:pt idx="20676">
                  <c:v>2.66358595194085</c:v>
                </c:pt>
                <c:pt idx="20677">
                  <c:v>2.6644326323087588</c:v>
                </c:pt>
                <c:pt idx="20678">
                  <c:v>2.6640480591497222</c:v>
                </c:pt>
                <c:pt idx="20679">
                  <c:v>2.6638170055452863</c:v>
                </c:pt>
                <c:pt idx="20680">
                  <c:v>2.66358595194085</c:v>
                </c:pt>
                <c:pt idx="20681">
                  <c:v>2.6638170055452863</c:v>
                </c:pt>
                <c:pt idx="20682">
                  <c:v>2.6638170055452863</c:v>
                </c:pt>
                <c:pt idx="20683">
                  <c:v>2.6634326634326633</c:v>
                </c:pt>
                <c:pt idx="20684">
                  <c:v>2.6632792609699769</c:v>
                </c:pt>
                <c:pt idx="20685">
                  <c:v>2.6640480591497222</c:v>
                </c:pt>
                <c:pt idx="20686">
                  <c:v>2.6645864077669903</c:v>
                </c:pt>
                <c:pt idx="20687">
                  <c:v>2.6648173832639852</c:v>
                </c:pt>
                <c:pt idx="20688">
                  <c:v>2.6648948463138429</c:v>
                </c:pt>
                <c:pt idx="20689">
                  <c:v>2.6650485436893208</c:v>
                </c:pt>
                <c:pt idx="20690">
                  <c:v>2.6655874190564295</c:v>
                </c:pt>
                <c:pt idx="20691">
                  <c:v>2.6652024971098265</c:v>
                </c:pt>
                <c:pt idx="20692">
                  <c:v>2.6644326323087588</c:v>
                </c:pt>
                <c:pt idx="20693">
                  <c:v>2.6646637393113011</c:v>
                </c:pt>
                <c:pt idx="20694">
                  <c:v>2.6651257684307832</c:v>
                </c:pt>
                <c:pt idx="20695">
                  <c:v>2.6641256641256641</c:v>
                </c:pt>
                <c:pt idx="20696">
                  <c:v>2.6642032332563508</c:v>
                </c:pt>
                <c:pt idx="20697">
                  <c:v>2.6645876645876649</c:v>
                </c:pt>
                <c:pt idx="20698">
                  <c:v>2.6641256641256641</c:v>
                </c:pt>
                <c:pt idx="20699">
                  <c:v>2.6638944790944792</c:v>
                </c:pt>
                <c:pt idx="20700">
                  <c:v>2.6638170055452863</c:v>
                </c:pt>
                <c:pt idx="20701">
                  <c:v>2.6644326323087588</c:v>
                </c:pt>
                <c:pt idx="20702">
                  <c:v>2.6648173832639852</c:v>
                </c:pt>
                <c:pt idx="20703">
                  <c:v>2.6648173832639852</c:v>
                </c:pt>
                <c:pt idx="20704">
                  <c:v>2.664355062413315</c:v>
                </c:pt>
                <c:pt idx="20705">
                  <c:v>2.6638170055452863</c:v>
                </c:pt>
                <c:pt idx="20706">
                  <c:v>2.6636636636636637</c:v>
                </c:pt>
                <c:pt idx="20707">
                  <c:v>2.66358595194085</c:v>
                </c:pt>
                <c:pt idx="20708">
                  <c:v>2.6638170055452863</c:v>
                </c:pt>
                <c:pt idx="20709">
                  <c:v>2.6634326634326633</c:v>
                </c:pt>
                <c:pt idx="20710">
                  <c:v>2.6638170055452863</c:v>
                </c:pt>
                <c:pt idx="20711">
                  <c:v>2.6634326634326633</c:v>
                </c:pt>
                <c:pt idx="20712">
                  <c:v>2.6636636636636637</c:v>
                </c:pt>
                <c:pt idx="20713">
                  <c:v>2.6636636636636637</c:v>
                </c:pt>
                <c:pt idx="20714">
                  <c:v>2.6642015253062166</c:v>
                </c:pt>
                <c:pt idx="20715">
                  <c:v>2.6642791127541585</c:v>
                </c:pt>
                <c:pt idx="20716">
                  <c:v>2.6645099815157112</c:v>
                </c:pt>
                <c:pt idx="20717">
                  <c:v>2.6651257684307832</c:v>
                </c:pt>
                <c:pt idx="20718">
                  <c:v>2.6653570603189274</c:v>
                </c:pt>
                <c:pt idx="20719">
                  <c:v>2.6655881673214696</c:v>
                </c:pt>
                <c:pt idx="20720">
                  <c:v>2.6646637393113011</c:v>
                </c:pt>
                <c:pt idx="20721">
                  <c:v>2.6650485436893208</c:v>
                </c:pt>
                <c:pt idx="20722">
                  <c:v>2.6650485436893208</c:v>
                </c:pt>
                <c:pt idx="20723">
                  <c:v>2.6640480591497222</c:v>
                </c:pt>
                <c:pt idx="20724">
                  <c:v>2.6646637393113011</c:v>
                </c:pt>
                <c:pt idx="20725">
                  <c:v>2.6654335260115603</c:v>
                </c:pt>
                <c:pt idx="20726">
                  <c:v>2.6645864077669899</c:v>
                </c:pt>
                <c:pt idx="20727">
                  <c:v>2.6639706031892767</c:v>
                </c:pt>
                <c:pt idx="20728">
                  <c:v>2.6638170055452863</c:v>
                </c:pt>
                <c:pt idx="20729">
                  <c:v>2.6645099815157112</c:v>
                </c:pt>
                <c:pt idx="20730">
                  <c:v>2.6636636636636637</c:v>
                </c:pt>
                <c:pt idx="20731">
                  <c:v>2.6641256641256641</c:v>
                </c:pt>
                <c:pt idx="20732">
                  <c:v>2.6637413394919167</c:v>
                </c:pt>
                <c:pt idx="20733">
                  <c:v>2.6637413394919167</c:v>
                </c:pt>
                <c:pt idx="20734">
                  <c:v>2.6635103926096995</c:v>
                </c:pt>
                <c:pt idx="20735">
                  <c:v>2.6632792609699769</c:v>
                </c:pt>
                <c:pt idx="20736">
                  <c:v>2.6636636636636637</c:v>
                </c:pt>
                <c:pt idx="20737">
                  <c:v>2.6646637393113011</c:v>
                </c:pt>
                <c:pt idx="20738">
                  <c:v>2.6644326323087588</c:v>
                </c:pt>
                <c:pt idx="20739">
                  <c:v>2.6646637393113011</c:v>
                </c:pt>
                <c:pt idx="20740">
                  <c:v>2.6648173832639852</c:v>
                </c:pt>
                <c:pt idx="20741">
                  <c:v>2.6649710982658958</c:v>
                </c:pt>
                <c:pt idx="20742">
                  <c:v>2.6649710982658958</c:v>
                </c:pt>
                <c:pt idx="20743">
                  <c:v>2.6647398843930632</c:v>
                </c:pt>
                <c:pt idx="20744">
                  <c:v>2.664355062413315</c:v>
                </c:pt>
                <c:pt idx="20745">
                  <c:v>2.6635082042985898</c:v>
                </c:pt>
                <c:pt idx="20746">
                  <c:v>2.6637393113011325</c:v>
                </c:pt>
                <c:pt idx="20747">
                  <c:v>2.6638170055452863</c:v>
                </c:pt>
                <c:pt idx="20748">
                  <c:v>2.6642015253062166</c:v>
                </c:pt>
                <c:pt idx="20749">
                  <c:v>2.6638927415626443</c:v>
                </c:pt>
                <c:pt idx="20750">
                  <c:v>2.6638927415626443</c:v>
                </c:pt>
                <c:pt idx="20751">
                  <c:v>2.6639706031892767</c:v>
                </c:pt>
                <c:pt idx="20752">
                  <c:v>2.6641239019879794</c:v>
                </c:pt>
                <c:pt idx="20753">
                  <c:v>2.6638150289017339</c:v>
                </c:pt>
                <c:pt idx="20754">
                  <c:v>2.664508670520231</c:v>
                </c:pt>
                <c:pt idx="20755">
                  <c:v>2.6638927415626443</c:v>
                </c:pt>
                <c:pt idx="20756">
                  <c:v>2.664508670520231</c:v>
                </c:pt>
                <c:pt idx="20757">
                  <c:v>2.6638927415626443</c:v>
                </c:pt>
                <c:pt idx="20758">
                  <c:v>2.664508670520231</c:v>
                </c:pt>
                <c:pt idx="20759">
                  <c:v>2.664508670520231</c:v>
                </c:pt>
                <c:pt idx="20760">
                  <c:v>2.6651248843663273</c:v>
                </c:pt>
                <c:pt idx="20761">
                  <c:v>2.6636615811373097</c:v>
                </c:pt>
                <c:pt idx="20762">
                  <c:v>2.6642774566473988</c:v>
                </c:pt>
                <c:pt idx="20763">
                  <c:v>2.6646623496762256</c:v>
                </c:pt>
                <c:pt idx="20764">
                  <c:v>2.6657413832986352</c:v>
                </c:pt>
                <c:pt idx="20765">
                  <c:v>2.6649710982658958</c:v>
                </c:pt>
                <c:pt idx="20766">
                  <c:v>2.6652024971098265</c:v>
                </c:pt>
                <c:pt idx="20767">
                  <c:v>2.6652024971098265</c:v>
                </c:pt>
                <c:pt idx="20768">
                  <c:v>2.664508670520231</c:v>
                </c:pt>
                <c:pt idx="20769">
                  <c:v>2.664355062413315</c:v>
                </c:pt>
                <c:pt idx="20770">
                  <c:v>2.6644326323087588</c:v>
                </c:pt>
                <c:pt idx="20771">
                  <c:v>2.6640480591497222</c:v>
                </c:pt>
                <c:pt idx="20772">
                  <c:v>2.6638944790944792</c:v>
                </c:pt>
                <c:pt idx="20773">
                  <c:v>2.66358595194085</c:v>
                </c:pt>
                <c:pt idx="20774">
                  <c:v>2.6639706031892767</c:v>
                </c:pt>
                <c:pt idx="20775">
                  <c:v>2.6639706031892767</c:v>
                </c:pt>
                <c:pt idx="20776">
                  <c:v>2.664355062413315</c:v>
                </c:pt>
                <c:pt idx="20777">
                  <c:v>2.6640480591497222</c:v>
                </c:pt>
                <c:pt idx="20778">
                  <c:v>2.6642791127541585</c:v>
                </c:pt>
                <c:pt idx="20779">
                  <c:v>2.664355062413315</c:v>
                </c:pt>
                <c:pt idx="20780">
                  <c:v>2.6649710982658958</c:v>
                </c:pt>
                <c:pt idx="20781">
                  <c:v>2.6648173832639852</c:v>
                </c:pt>
                <c:pt idx="20782">
                  <c:v>2.6642791127541585</c:v>
                </c:pt>
                <c:pt idx="20783">
                  <c:v>2.6642791127541585</c:v>
                </c:pt>
                <c:pt idx="20784">
                  <c:v>2.6652797041146559</c:v>
                </c:pt>
                <c:pt idx="20785">
                  <c:v>2.6652797041146559</c:v>
                </c:pt>
                <c:pt idx="20786">
                  <c:v>2.6646637393113011</c:v>
                </c:pt>
                <c:pt idx="20787">
                  <c:v>2.6646637393113011</c:v>
                </c:pt>
                <c:pt idx="20788">
                  <c:v>2.6642791127541585</c:v>
                </c:pt>
                <c:pt idx="20789">
                  <c:v>2.6647412199630311</c:v>
                </c:pt>
                <c:pt idx="20790">
                  <c:v>2.6638944790944792</c:v>
                </c:pt>
                <c:pt idx="20791">
                  <c:v>2.6635103926096995</c:v>
                </c:pt>
                <c:pt idx="20792">
                  <c:v>2.6645876645876649</c:v>
                </c:pt>
                <c:pt idx="20793">
                  <c:v>2.6641256641256641</c:v>
                </c:pt>
                <c:pt idx="20794">
                  <c:v>2.6630484988452654</c:v>
                </c:pt>
                <c:pt idx="20795">
                  <c:v>2.6630484988452654</c:v>
                </c:pt>
                <c:pt idx="20796">
                  <c:v>2.6636636636636637</c:v>
                </c:pt>
                <c:pt idx="20797">
                  <c:v>2.6640480591497222</c:v>
                </c:pt>
                <c:pt idx="20798">
                  <c:v>2.6644326323087588</c:v>
                </c:pt>
                <c:pt idx="20799">
                  <c:v>2.6644326323087588</c:v>
                </c:pt>
                <c:pt idx="20800">
                  <c:v>2.6645864077669903</c:v>
                </c:pt>
                <c:pt idx="20801">
                  <c:v>2.6647398843930632</c:v>
                </c:pt>
                <c:pt idx="20802">
                  <c:v>2.664355062413315</c:v>
                </c:pt>
                <c:pt idx="20803">
                  <c:v>2.6642015253062166</c:v>
                </c:pt>
                <c:pt idx="20804">
                  <c:v>2.6646637393113011</c:v>
                </c:pt>
                <c:pt idx="20805">
                  <c:v>2.6638944790944792</c:v>
                </c:pt>
                <c:pt idx="20806">
                  <c:v>2.6628954052181948</c:v>
                </c:pt>
                <c:pt idx="20807">
                  <c:v>2.6635103926096995</c:v>
                </c:pt>
                <c:pt idx="20808">
                  <c:v>2.6641256641256641</c:v>
                </c:pt>
                <c:pt idx="20809">
                  <c:v>2.6645099815157112</c:v>
                </c:pt>
                <c:pt idx="20810">
                  <c:v>2.6646637393113011</c:v>
                </c:pt>
                <c:pt idx="20811">
                  <c:v>2.6652024971098265</c:v>
                </c:pt>
                <c:pt idx="20812">
                  <c:v>2.664508670520231</c:v>
                </c:pt>
                <c:pt idx="20813">
                  <c:v>2.664355062413315</c:v>
                </c:pt>
                <c:pt idx="20814">
                  <c:v>2.6645864077669903</c:v>
                </c:pt>
                <c:pt idx="20815">
                  <c:v>2.6654335260115603</c:v>
                </c:pt>
                <c:pt idx="20816">
                  <c:v>2.6652024971098265</c:v>
                </c:pt>
                <c:pt idx="20817">
                  <c:v>2.6652024971098265</c:v>
                </c:pt>
                <c:pt idx="20818">
                  <c:v>2.6649710982658958</c:v>
                </c:pt>
                <c:pt idx="20819">
                  <c:v>2.6645864077669903</c:v>
                </c:pt>
                <c:pt idx="20820">
                  <c:v>2.6652797041146559</c:v>
                </c:pt>
                <c:pt idx="20821">
                  <c:v>2.6648948463138429</c:v>
                </c:pt>
                <c:pt idx="20822">
                  <c:v>2.66358595194085</c:v>
                </c:pt>
                <c:pt idx="20823">
                  <c:v>2.6638170055452863</c:v>
                </c:pt>
                <c:pt idx="20824">
                  <c:v>2.6645864077669903</c:v>
                </c:pt>
                <c:pt idx="20825">
                  <c:v>2.6647398843930632</c:v>
                </c:pt>
                <c:pt idx="20826">
                  <c:v>2.6647398843930632</c:v>
                </c:pt>
                <c:pt idx="20827">
                  <c:v>2.6636615811373097</c:v>
                </c:pt>
                <c:pt idx="20828">
                  <c:v>2.6641239019879794</c:v>
                </c:pt>
                <c:pt idx="20829">
                  <c:v>2.6648173832639852</c:v>
                </c:pt>
                <c:pt idx="20830">
                  <c:v>2.6642015253062166</c:v>
                </c:pt>
                <c:pt idx="20831">
                  <c:v>2.6646637393113011</c:v>
                </c:pt>
                <c:pt idx="20832">
                  <c:v>2.6652797041146559</c:v>
                </c:pt>
                <c:pt idx="20833">
                  <c:v>2.6652024971098265</c:v>
                </c:pt>
                <c:pt idx="20834">
                  <c:v>2.6655874190564295</c:v>
                </c:pt>
                <c:pt idx="20835">
                  <c:v>2.6650485436893208</c:v>
                </c:pt>
                <c:pt idx="20836">
                  <c:v>2.6651257684307832</c:v>
                </c:pt>
                <c:pt idx="20837">
                  <c:v>2.6654343807763397</c:v>
                </c:pt>
                <c:pt idx="20838">
                  <c:v>2.6652033271719038</c:v>
                </c:pt>
                <c:pt idx="20839">
                  <c:v>2.6655881673214696</c:v>
                </c:pt>
                <c:pt idx="20840">
                  <c:v>2.6646637393113011</c:v>
                </c:pt>
                <c:pt idx="20841">
                  <c:v>2.6652024971098265</c:v>
                </c:pt>
                <c:pt idx="20842">
                  <c:v>2.6645864077669903</c:v>
                </c:pt>
                <c:pt idx="20843">
                  <c:v>2.6652797041146559</c:v>
                </c:pt>
                <c:pt idx="20844">
                  <c:v>2.6648948463138429</c:v>
                </c:pt>
                <c:pt idx="20845">
                  <c:v>2.6651257684307832</c:v>
                </c:pt>
                <c:pt idx="20846">
                  <c:v>2.6644326323087588</c:v>
                </c:pt>
                <c:pt idx="20847">
                  <c:v>2.6650485436893208</c:v>
                </c:pt>
                <c:pt idx="20848">
                  <c:v>2.6644326323087588</c:v>
                </c:pt>
                <c:pt idx="20849">
                  <c:v>2.6646637393113011</c:v>
                </c:pt>
                <c:pt idx="20850">
                  <c:v>2.6646637393113011</c:v>
                </c:pt>
                <c:pt idx="20851">
                  <c:v>2.6644326323087588</c:v>
                </c:pt>
                <c:pt idx="20852">
                  <c:v>2.6652797041146559</c:v>
                </c:pt>
                <c:pt idx="20853">
                  <c:v>2.6655881673214696</c:v>
                </c:pt>
                <c:pt idx="20854">
                  <c:v>2.6651257684307832</c:v>
                </c:pt>
                <c:pt idx="20855">
                  <c:v>2.6655108645399905</c:v>
                </c:pt>
                <c:pt idx="20856">
                  <c:v>2.6657418400369859</c:v>
                </c:pt>
                <c:pt idx="20857">
                  <c:v>2.6655881673214696</c:v>
                </c:pt>
                <c:pt idx="20858">
                  <c:v>2.6652033271719038</c:v>
                </c:pt>
                <c:pt idx="20859">
                  <c:v>2.6646637393113011</c:v>
                </c:pt>
                <c:pt idx="20860">
                  <c:v>2.6652797041146559</c:v>
                </c:pt>
                <c:pt idx="20861">
                  <c:v>2.6656647398843929</c:v>
                </c:pt>
                <c:pt idx="20862">
                  <c:v>2.6652024971098265</c:v>
                </c:pt>
                <c:pt idx="20863">
                  <c:v>2.6645864077669903</c:v>
                </c:pt>
                <c:pt idx="20864">
                  <c:v>2.6648173832639852</c:v>
                </c:pt>
                <c:pt idx="20865">
                  <c:v>2.6642791127541585</c:v>
                </c:pt>
                <c:pt idx="20866">
                  <c:v>2.6641256641256641</c:v>
                </c:pt>
                <c:pt idx="20867">
                  <c:v>2.6643566643566641</c:v>
                </c:pt>
                <c:pt idx="20868">
                  <c:v>2.663972286374134</c:v>
                </c:pt>
                <c:pt idx="20869">
                  <c:v>2.663972286374134</c:v>
                </c:pt>
                <c:pt idx="20870">
                  <c:v>2.6637413394919167</c:v>
                </c:pt>
                <c:pt idx="20871">
                  <c:v>2.6635103926096995</c:v>
                </c:pt>
                <c:pt idx="20872">
                  <c:v>2.6642791127541585</c:v>
                </c:pt>
                <c:pt idx="20873">
                  <c:v>2.6646637393113011</c:v>
                </c:pt>
                <c:pt idx="20874">
                  <c:v>2.6646637393113011</c:v>
                </c:pt>
                <c:pt idx="20875">
                  <c:v>2.6652024971098265</c:v>
                </c:pt>
                <c:pt idx="20876">
                  <c:v>2.6654335260115603</c:v>
                </c:pt>
                <c:pt idx="20877">
                  <c:v>2.6642015253062166</c:v>
                </c:pt>
                <c:pt idx="20878">
                  <c:v>2.6646637393113011</c:v>
                </c:pt>
                <c:pt idx="20879">
                  <c:v>2.6642791127541585</c:v>
                </c:pt>
                <c:pt idx="20880">
                  <c:v>2.6646637393113011</c:v>
                </c:pt>
                <c:pt idx="20881">
                  <c:v>2.6646637393113011</c:v>
                </c:pt>
                <c:pt idx="20882">
                  <c:v>2.6648948463138429</c:v>
                </c:pt>
                <c:pt idx="20883">
                  <c:v>2.6642791127541585</c:v>
                </c:pt>
                <c:pt idx="20884">
                  <c:v>2.6641256641256641</c:v>
                </c:pt>
                <c:pt idx="20885">
                  <c:v>2.6631262987762643</c:v>
                </c:pt>
                <c:pt idx="20886">
                  <c:v>2.6628954052181948</c:v>
                </c:pt>
                <c:pt idx="20887">
                  <c:v>2.6633571923343342</c:v>
                </c:pt>
                <c:pt idx="20888">
                  <c:v>2.6638189794504732</c:v>
                </c:pt>
                <c:pt idx="20889">
                  <c:v>2.6635880858924037</c:v>
                </c:pt>
                <c:pt idx="20890">
                  <c:v>2.6633571923343342</c:v>
                </c:pt>
                <c:pt idx="20891">
                  <c:v>2.6643566643566641</c:v>
                </c:pt>
                <c:pt idx="20892">
                  <c:v>2.6645876645876649</c:v>
                </c:pt>
                <c:pt idx="20893">
                  <c:v>2.6645876645876649</c:v>
                </c:pt>
                <c:pt idx="20894">
                  <c:v>2.6636636636636637</c:v>
                </c:pt>
                <c:pt idx="20895">
                  <c:v>2.66358595194085</c:v>
                </c:pt>
                <c:pt idx="20896">
                  <c:v>2.6642791127541585</c:v>
                </c:pt>
                <c:pt idx="20897">
                  <c:v>2.6634326634326633</c:v>
                </c:pt>
                <c:pt idx="20898">
                  <c:v>2.6638944790944792</c:v>
                </c:pt>
                <c:pt idx="20899">
                  <c:v>2.6647412199630311</c:v>
                </c:pt>
                <c:pt idx="20900">
                  <c:v>2.6638170055452863</c:v>
                </c:pt>
                <c:pt idx="20901">
                  <c:v>2.6632016632016633</c:v>
                </c:pt>
                <c:pt idx="20902">
                  <c:v>2.6638170055452863</c:v>
                </c:pt>
                <c:pt idx="20903">
                  <c:v>2.664355062413315</c:v>
                </c:pt>
                <c:pt idx="20904">
                  <c:v>2.664355062413315</c:v>
                </c:pt>
                <c:pt idx="20905">
                  <c:v>2.6639706031892767</c:v>
                </c:pt>
                <c:pt idx="20906">
                  <c:v>2.6631238447319774</c:v>
                </c:pt>
                <c:pt idx="20907">
                  <c:v>2.663277097296048</c:v>
                </c:pt>
                <c:pt idx="20908">
                  <c:v>2.6638927415626443</c:v>
                </c:pt>
                <c:pt idx="20909">
                  <c:v>2.6638927415626443</c:v>
                </c:pt>
                <c:pt idx="20910">
                  <c:v>2.6641239019879794</c:v>
                </c:pt>
                <c:pt idx="20911">
                  <c:v>2.6648936170212765</c:v>
                </c:pt>
                <c:pt idx="20912">
                  <c:v>2.6654328551596485</c:v>
                </c:pt>
                <c:pt idx="20913">
                  <c:v>2.6648162849872779</c:v>
                </c:pt>
                <c:pt idx="20914">
                  <c:v>2.6650474207726118</c:v>
                </c:pt>
                <c:pt idx="20915">
                  <c:v>2.6656640444238775</c:v>
                </c:pt>
                <c:pt idx="20916">
                  <c:v>2.6648162849872779</c:v>
                </c:pt>
                <c:pt idx="20917">
                  <c:v>2.6652787416146193</c:v>
                </c:pt>
                <c:pt idx="20918">
                  <c:v>2.6651248843663273</c:v>
                </c:pt>
                <c:pt idx="20919">
                  <c:v>2.6646623496762256</c:v>
                </c:pt>
                <c:pt idx="20920">
                  <c:v>2.6652787416146193</c:v>
                </c:pt>
                <c:pt idx="20921">
                  <c:v>2.6651248843663273</c:v>
                </c:pt>
                <c:pt idx="20922">
                  <c:v>2.664355062413315</c:v>
                </c:pt>
                <c:pt idx="20923">
                  <c:v>2.6642015253062166</c:v>
                </c:pt>
                <c:pt idx="20924">
                  <c:v>2.6639706031892767</c:v>
                </c:pt>
                <c:pt idx="20925">
                  <c:v>2.6635082042985898</c:v>
                </c:pt>
                <c:pt idx="20926">
                  <c:v>2.6641239019879794</c:v>
                </c:pt>
                <c:pt idx="20927">
                  <c:v>2.6637393113011325</c:v>
                </c:pt>
                <c:pt idx="20928">
                  <c:v>2.6635082042985898</c:v>
                </c:pt>
                <c:pt idx="20929">
                  <c:v>2.6636615811373097</c:v>
                </c:pt>
                <c:pt idx="20930">
                  <c:v>2.6638927415626443</c:v>
                </c:pt>
                <c:pt idx="20931">
                  <c:v>2.664355062413315</c:v>
                </c:pt>
                <c:pt idx="20932">
                  <c:v>2.6642774566473988</c:v>
                </c:pt>
                <c:pt idx="20933">
                  <c:v>2.6634304207119741</c:v>
                </c:pt>
                <c:pt idx="20934">
                  <c:v>2.663277097296048</c:v>
                </c:pt>
                <c:pt idx="20935">
                  <c:v>2.6647398843930632</c:v>
                </c:pt>
                <c:pt idx="20936">
                  <c:v>2.6649710982658958</c:v>
                </c:pt>
                <c:pt idx="20937">
                  <c:v>2.6639706031892767</c:v>
                </c:pt>
                <c:pt idx="20938">
                  <c:v>2.664508670520231</c:v>
                </c:pt>
                <c:pt idx="20939">
                  <c:v>2.6649710982658958</c:v>
                </c:pt>
                <c:pt idx="20940">
                  <c:v>2.6645864077669903</c:v>
                </c:pt>
                <c:pt idx="20941">
                  <c:v>2.6644326323087588</c:v>
                </c:pt>
                <c:pt idx="20942">
                  <c:v>2.6645864077669903</c:v>
                </c:pt>
                <c:pt idx="20943">
                  <c:v>2.664508670520231</c:v>
                </c:pt>
                <c:pt idx="20944">
                  <c:v>2.664355062413315</c:v>
                </c:pt>
                <c:pt idx="20945">
                  <c:v>2.6642015253062166</c:v>
                </c:pt>
                <c:pt idx="20946">
                  <c:v>2.6642015253062166</c:v>
                </c:pt>
                <c:pt idx="20947">
                  <c:v>2.6649710982658958</c:v>
                </c:pt>
                <c:pt idx="20948">
                  <c:v>2.6652024971098265</c:v>
                </c:pt>
                <c:pt idx="20949">
                  <c:v>2.6652024971098265</c:v>
                </c:pt>
                <c:pt idx="20950">
                  <c:v>2.6648173832639852</c:v>
                </c:pt>
                <c:pt idx="20951">
                  <c:v>2.6643550624133145</c:v>
                </c:pt>
                <c:pt idx="20952">
                  <c:v>2.664123901987979</c:v>
                </c:pt>
                <c:pt idx="20953">
                  <c:v>2.6636615811373088</c:v>
                </c:pt>
                <c:pt idx="20954">
                  <c:v>2.664508670520231</c:v>
                </c:pt>
                <c:pt idx="20955">
                  <c:v>2.6647398843930632</c:v>
                </c:pt>
                <c:pt idx="20956">
                  <c:v>2.6642774566473988</c:v>
                </c:pt>
                <c:pt idx="20957">
                  <c:v>2.6642774566473988</c:v>
                </c:pt>
                <c:pt idx="20958">
                  <c:v>2.6642774566473988</c:v>
                </c:pt>
                <c:pt idx="20959">
                  <c:v>2.6634304207119741</c:v>
                </c:pt>
                <c:pt idx="20960">
                  <c:v>2.6638927415626443</c:v>
                </c:pt>
                <c:pt idx="20961">
                  <c:v>2.6635082042985898</c:v>
                </c:pt>
                <c:pt idx="20962">
                  <c:v>2.6637393113011325</c:v>
                </c:pt>
                <c:pt idx="20963">
                  <c:v>2.6637393113011325</c:v>
                </c:pt>
                <c:pt idx="20964">
                  <c:v>2.6641239019879794</c:v>
                </c:pt>
                <c:pt idx="20965">
                  <c:v>2.6640462427745661</c:v>
                </c:pt>
                <c:pt idx="20966">
                  <c:v>2.6644310823311748</c:v>
                </c:pt>
                <c:pt idx="20967">
                  <c:v>2.6648936170212765</c:v>
                </c:pt>
                <c:pt idx="20968">
                  <c:v>2.6653561517113782</c:v>
                </c:pt>
                <c:pt idx="20969">
                  <c:v>2.6643550624133145</c:v>
                </c:pt>
                <c:pt idx="20970">
                  <c:v>2.6643550624133145</c:v>
                </c:pt>
                <c:pt idx="20971">
                  <c:v>2.6652024971098265</c:v>
                </c:pt>
                <c:pt idx="20972">
                  <c:v>2.6653561517113782</c:v>
                </c:pt>
                <c:pt idx="20973">
                  <c:v>2.6653561517113782</c:v>
                </c:pt>
                <c:pt idx="20974">
                  <c:v>2.664355062413315</c:v>
                </c:pt>
                <c:pt idx="20975">
                  <c:v>2.6648173832639852</c:v>
                </c:pt>
                <c:pt idx="20976">
                  <c:v>2.6644326323087588</c:v>
                </c:pt>
                <c:pt idx="20977">
                  <c:v>2.6644326323087588</c:v>
                </c:pt>
                <c:pt idx="20978">
                  <c:v>2.6642791127541585</c:v>
                </c:pt>
                <c:pt idx="20979">
                  <c:v>2.6634326634326633</c:v>
                </c:pt>
                <c:pt idx="20980">
                  <c:v>2.6638944790944792</c:v>
                </c:pt>
                <c:pt idx="20981">
                  <c:v>2.6632792609699769</c:v>
                </c:pt>
                <c:pt idx="20982">
                  <c:v>2.6636636636636637</c:v>
                </c:pt>
                <c:pt idx="20983">
                  <c:v>2.6638170055452863</c:v>
                </c:pt>
                <c:pt idx="20984">
                  <c:v>2.6642791127541585</c:v>
                </c:pt>
                <c:pt idx="20985">
                  <c:v>2.6642791127541585</c:v>
                </c:pt>
                <c:pt idx="20986">
                  <c:v>2.6642791127541585</c:v>
                </c:pt>
                <c:pt idx="20987">
                  <c:v>2.6646637393113011</c:v>
                </c:pt>
                <c:pt idx="20988">
                  <c:v>2.664355062413315</c:v>
                </c:pt>
                <c:pt idx="20989">
                  <c:v>2.6647398843930632</c:v>
                </c:pt>
                <c:pt idx="20990">
                  <c:v>2.6651248843663273</c:v>
                </c:pt>
                <c:pt idx="20991">
                  <c:v>2.6648936170212765</c:v>
                </c:pt>
                <c:pt idx="20992">
                  <c:v>2.6642774566473988</c:v>
                </c:pt>
                <c:pt idx="20993">
                  <c:v>2.664123901987979</c:v>
                </c:pt>
                <c:pt idx="20994">
                  <c:v>2.6655874190564295</c:v>
                </c:pt>
                <c:pt idx="20995">
                  <c:v>2.6653561517113782</c:v>
                </c:pt>
                <c:pt idx="20996">
                  <c:v>2.6651248843663273</c:v>
                </c:pt>
                <c:pt idx="20997">
                  <c:v>2.6649710982658958</c:v>
                </c:pt>
                <c:pt idx="20998">
                  <c:v>2.6644326323087588</c:v>
                </c:pt>
                <c:pt idx="20999">
                  <c:v>2.6646637393113011</c:v>
                </c:pt>
                <c:pt idx="21000">
                  <c:v>2.6650485436893208</c:v>
                </c:pt>
                <c:pt idx="21001">
                  <c:v>2.6639706031892767</c:v>
                </c:pt>
                <c:pt idx="21002">
                  <c:v>2.6642015253062166</c:v>
                </c:pt>
                <c:pt idx="21003">
                  <c:v>2.6646637393113011</c:v>
                </c:pt>
                <c:pt idx="21004">
                  <c:v>2.6644326323087588</c:v>
                </c:pt>
                <c:pt idx="21005">
                  <c:v>2.6639706031892767</c:v>
                </c:pt>
                <c:pt idx="21006">
                  <c:v>2.6645864077669903</c:v>
                </c:pt>
                <c:pt idx="21007">
                  <c:v>2.6648173832639852</c:v>
                </c:pt>
                <c:pt idx="21008">
                  <c:v>2.6648173832639852</c:v>
                </c:pt>
                <c:pt idx="21009">
                  <c:v>2.6642791127541585</c:v>
                </c:pt>
                <c:pt idx="21010">
                  <c:v>2.6643566643566641</c:v>
                </c:pt>
                <c:pt idx="21011">
                  <c:v>2.6651257684307832</c:v>
                </c:pt>
                <c:pt idx="21012">
                  <c:v>2.6644326323087588</c:v>
                </c:pt>
                <c:pt idx="21013">
                  <c:v>2.6645864077669903</c:v>
                </c:pt>
                <c:pt idx="21014">
                  <c:v>2.664355062413315</c:v>
                </c:pt>
                <c:pt idx="21015">
                  <c:v>2.6647398843930632</c:v>
                </c:pt>
                <c:pt idx="21016">
                  <c:v>2.6640462427745661</c:v>
                </c:pt>
                <c:pt idx="21017">
                  <c:v>2.6642015253062166</c:v>
                </c:pt>
                <c:pt idx="21018">
                  <c:v>2.6641256641256641</c:v>
                </c:pt>
                <c:pt idx="21019">
                  <c:v>2.6634326634326633</c:v>
                </c:pt>
                <c:pt idx="21020">
                  <c:v>2.6635103926096995</c:v>
                </c:pt>
                <c:pt idx="21021">
                  <c:v>2.6630484988452654</c:v>
                </c:pt>
                <c:pt idx="21022">
                  <c:v>2.6636636636636637</c:v>
                </c:pt>
                <c:pt idx="21023">
                  <c:v>2.6632016632016633</c:v>
                </c:pt>
                <c:pt idx="21024">
                  <c:v>2.6632016632016633</c:v>
                </c:pt>
                <c:pt idx="21025">
                  <c:v>2.6640480591497222</c:v>
                </c:pt>
                <c:pt idx="21026">
                  <c:v>2.6642791127541585</c:v>
                </c:pt>
                <c:pt idx="21027">
                  <c:v>2.66358595194085</c:v>
                </c:pt>
                <c:pt idx="21028">
                  <c:v>2.6638170055452863</c:v>
                </c:pt>
                <c:pt idx="21029">
                  <c:v>2.6639706031892767</c:v>
                </c:pt>
                <c:pt idx="21030">
                  <c:v>2.6645864077669903</c:v>
                </c:pt>
                <c:pt idx="21031">
                  <c:v>2.664508670520231</c:v>
                </c:pt>
                <c:pt idx="21032">
                  <c:v>2.6651248843663273</c:v>
                </c:pt>
                <c:pt idx="21033">
                  <c:v>2.6651248843663273</c:v>
                </c:pt>
                <c:pt idx="21034">
                  <c:v>2.6646623496762256</c:v>
                </c:pt>
                <c:pt idx="21035">
                  <c:v>2.6640462427745661</c:v>
                </c:pt>
                <c:pt idx="21036">
                  <c:v>2.6657413832986352</c:v>
                </c:pt>
                <c:pt idx="21037">
                  <c:v>2.6659727041406431</c:v>
                </c:pt>
                <c:pt idx="21038">
                  <c:v>2.6649710982658958</c:v>
                </c:pt>
                <c:pt idx="21039">
                  <c:v>2.6649710982658958</c:v>
                </c:pt>
                <c:pt idx="21040">
                  <c:v>2.6653561517113782</c:v>
                </c:pt>
                <c:pt idx="21041">
                  <c:v>2.6657413832986352</c:v>
                </c:pt>
                <c:pt idx="21042">
                  <c:v>2.6655874190564295</c:v>
                </c:pt>
                <c:pt idx="21043">
                  <c:v>2.6656647398843929</c:v>
                </c:pt>
                <c:pt idx="21044">
                  <c:v>2.6650485436893208</c:v>
                </c:pt>
                <c:pt idx="21045">
                  <c:v>2.6650485436893208</c:v>
                </c:pt>
                <c:pt idx="21046">
                  <c:v>2.6645864077669903</c:v>
                </c:pt>
                <c:pt idx="21047">
                  <c:v>2.6648173832639852</c:v>
                </c:pt>
                <c:pt idx="21048">
                  <c:v>2.6654335260115603</c:v>
                </c:pt>
                <c:pt idx="21049">
                  <c:v>2.6654335260115603</c:v>
                </c:pt>
                <c:pt idx="21050">
                  <c:v>2.6644326323087588</c:v>
                </c:pt>
                <c:pt idx="21051">
                  <c:v>2.6648173832639852</c:v>
                </c:pt>
                <c:pt idx="21052">
                  <c:v>2.6641239019879794</c:v>
                </c:pt>
                <c:pt idx="21053">
                  <c:v>2.664355062413315</c:v>
                </c:pt>
                <c:pt idx="21054">
                  <c:v>2.664355062413315</c:v>
                </c:pt>
                <c:pt idx="21055">
                  <c:v>2.6642015253062166</c:v>
                </c:pt>
                <c:pt idx="21056">
                  <c:v>2.6638944790944792</c:v>
                </c:pt>
                <c:pt idx="21057">
                  <c:v>2.6636636636636637</c:v>
                </c:pt>
                <c:pt idx="21058">
                  <c:v>2.6638170055452863</c:v>
                </c:pt>
                <c:pt idx="21059">
                  <c:v>2.66358595194085</c:v>
                </c:pt>
                <c:pt idx="21060">
                  <c:v>2.6644326323087588</c:v>
                </c:pt>
                <c:pt idx="21061">
                  <c:v>2.6648173832639852</c:v>
                </c:pt>
                <c:pt idx="21062">
                  <c:v>2.6648173832639852</c:v>
                </c:pt>
                <c:pt idx="21063">
                  <c:v>2.6647398843930632</c:v>
                </c:pt>
                <c:pt idx="21064">
                  <c:v>2.6644310823311748</c:v>
                </c:pt>
                <c:pt idx="21065">
                  <c:v>2.6646623496762256</c:v>
                </c:pt>
                <c:pt idx="21066">
                  <c:v>2.6645864077669903</c:v>
                </c:pt>
                <c:pt idx="21067">
                  <c:v>2.6644326323087588</c:v>
                </c:pt>
                <c:pt idx="21068">
                  <c:v>2.6640480591497222</c:v>
                </c:pt>
                <c:pt idx="21069">
                  <c:v>2.6630484988452654</c:v>
                </c:pt>
                <c:pt idx="21070">
                  <c:v>2.6630484988452654</c:v>
                </c:pt>
                <c:pt idx="21071">
                  <c:v>2.6638170055452863</c:v>
                </c:pt>
                <c:pt idx="21072">
                  <c:v>2.6635082042985898</c:v>
                </c:pt>
                <c:pt idx="21073">
                  <c:v>2.6640462427745661</c:v>
                </c:pt>
                <c:pt idx="21074">
                  <c:v>2.6638927415626443</c:v>
                </c:pt>
                <c:pt idx="21075">
                  <c:v>2.6635082042985898</c:v>
                </c:pt>
                <c:pt idx="21076">
                  <c:v>2.6639706031892767</c:v>
                </c:pt>
                <c:pt idx="21077">
                  <c:v>2.6639706031892767</c:v>
                </c:pt>
                <c:pt idx="21078">
                  <c:v>2.6635082042985898</c:v>
                </c:pt>
                <c:pt idx="21079">
                  <c:v>2.6638927415626443</c:v>
                </c:pt>
                <c:pt idx="21080">
                  <c:v>2.6640462427745661</c:v>
                </c:pt>
                <c:pt idx="21081">
                  <c:v>2.6638150289017339</c:v>
                </c:pt>
                <c:pt idx="21082">
                  <c:v>2.6644310823311748</c:v>
                </c:pt>
                <c:pt idx="21083">
                  <c:v>2.6655100624566277</c:v>
                </c:pt>
                <c:pt idx="21084">
                  <c:v>2.664508670520231</c:v>
                </c:pt>
                <c:pt idx="21085">
                  <c:v>2.6647398843930632</c:v>
                </c:pt>
                <c:pt idx="21086">
                  <c:v>2.6652024971098265</c:v>
                </c:pt>
                <c:pt idx="21087">
                  <c:v>2.664355062413315</c:v>
                </c:pt>
                <c:pt idx="21088">
                  <c:v>2.6638927415626443</c:v>
                </c:pt>
                <c:pt idx="21089">
                  <c:v>2.6641239019879794</c:v>
                </c:pt>
                <c:pt idx="21090">
                  <c:v>2.6641239019879794</c:v>
                </c:pt>
                <c:pt idx="21091">
                  <c:v>2.6638927415626443</c:v>
                </c:pt>
                <c:pt idx="21092">
                  <c:v>2.6635082042985898</c:v>
                </c:pt>
                <c:pt idx="21093">
                  <c:v>2.6638927415626443</c:v>
                </c:pt>
                <c:pt idx="21094">
                  <c:v>2.664508670520231</c:v>
                </c:pt>
                <c:pt idx="21095">
                  <c:v>2.664508670520231</c:v>
                </c:pt>
                <c:pt idx="21096">
                  <c:v>2.664508670520231</c:v>
                </c:pt>
                <c:pt idx="21097">
                  <c:v>2.6647398843930632</c:v>
                </c:pt>
                <c:pt idx="21098">
                  <c:v>2.664508670520231</c:v>
                </c:pt>
                <c:pt idx="21099">
                  <c:v>2.6641239019879794</c:v>
                </c:pt>
                <c:pt idx="21100">
                  <c:v>2.6635082042985898</c:v>
                </c:pt>
                <c:pt idx="21101">
                  <c:v>2.6637393113011325</c:v>
                </c:pt>
                <c:pt idx="21102">
                  <c:v>2.6637393113011325</c:v>
                </c:pt>
                <c:pt idx="21103">
                  <c:v>2.6638927415626443</c:v>
                </c:pt>
                <c:pt idx="21104">
                  <c:v>2.664355062413315</c:v>
                </c:pt>
                <c:pt idx="21105">
                  <c:v>2.664355062413315</c:v>
                </c:pt>
                <c:pt idx="21106">
                  <c:v>2.6647398843930632</c:v>
                </c:pt>
                <c:pt idx="21107">
                  <c:v>2.6651248843663273</c:v>
                </c:pt>
                <c:pt idx="21108">
                  <c:v>2.6648936170212765</c:v>
                </c:pt>
                <c:pt idx="21109">
                  <c:v>2.6651248843663273</c:v>
                </c:pt>
                <c:pt idx="21110">
                  <c:v>2.6651248843663273</c:v>
                </c:pt>
                <c:pt idx="21111">
                  <c:v>2.6651248843663273</c:v>
                </c:pt>
                <c:pt idx="21112">
                  <c:v>2.6653561517113782</c:v>
                </c:pt>
                <c:pt idx="21113">
                  <c:v>2.6647398843930632</c:v>
                </c:pt>
                <c:pt idx="21114">
                  <c:v>2.6647398843930632</c:v>
                </c:pt>
                <c:pt idx="21115">
                  <c:v>2.6648173832639852</c:v>
                </c:pt>
                <c:pt idx="21116">
                  <c:v>2.6642015253062166</c:v>
                </c:pt>
                <c:pt idx="21117">
                  <c:v>2.6639706031892767</c:v>
                </c:pt>
                <c:pt idx="21118">
                  <c:v>2.6642015253062166</c:v>
                </c:pt>
                <c:pt idx="21119">
                  <c:v>2.6641256641256641</c:v>
                </c:pt>
                <c:pt idx="21120">
                  <c:v>2.6642032332563508</c:v>
                </c:pt>
                <c:pt idx="21121">
                  <c:v>2.6635880858924037</c:v>
                </c:pt>
                <c:pt idx="21122">
                  <c:v>2.6637413394919167</c:v>
                </c:pt>
                <c:pt idx="21123">
                  <c:v>2.6632792609699769</c:v>
                </c:pt>
                <c:pt idx="21124">
                  <c:v>2.6633571923343342</c:v>
                </c:pt>
                <c:pt idx="21125">
                  <c:v>2.663972286374134</c:v>
                </c:pt>
                <c:pt idx="21126">
                  <c:v>2.6638170055452863</c:v>
                </c:pt>
                <c:pt idx="21127">
                  <c:v>2.6645864077669903</c:v>
                </c:pt>
                <c:pt idx="21128">
                  <c:v>2.6647398843930632</c:v>
                </c:pt>
                <c:pt idx="21129">
                  <c:v>2.6653561517113782</c:v>
                </c:pt>
                <c:pt idx="21130">
                  <c:v>2.6652024971098265</c:v>
                </c:pt>
                <c:pt idx="21131">
                  <c:v>2.6653561517113782</c:v>
                </c:pt>
                <c:pt idx="21132">
                  <c:v>2.6652024971098265</c:v>
                </c:pt>
                <c:pt idx="21133">
                  <c:v>2.6644326323087588</c:v>
                </c:pt>
                <c:pt idx="21134">
                  <c:v>2.6647398843930632</c:v>
                </c:pt>
                <c:pt idx="21135">
                  <c:v>2.6654335260115603</c:v>
                </c:pt>
                <c:pt idx="21136">
                  <c:v>2.6644326323087588</c:v>
                </c:pt>
                <c:pt idx="21137">
                  <c:v>2.6644326323087588</c:v>
                </c:pt>
                <c:pt idx="21138">
                  <c:v>2.6644326323087588</c:v>
                </c:pt>
                <c:pt idx="21139">
                  <c:v>2.6640480591497222</c:v>
                </c:pt>
                <c:pt idx="21140">
                  <c:v>2.6642791127541585</c:v>
                </c:pt>
                <c:pt idx="21141">
                  <c:v>2.6642015253062166</c:v>
                </c:pt>
                <c:pt idx="21142">
                  <c:v>2.6639706031892767</c:v>
                </c:pt>
                <c:pt idx="21143">
                  <c:v>2.6641239019879794</c:v>
                </c:pt>
                <c:pt idx="21144">
                  <c:v>2.6636615811373097</c:v>
                </c:pt>
                <c:pt idx="21145">
                  <c:v>2.6642774566473988</c:v>
                </c:pt>
                <c:pt idx="21146">
                  <c:v>2.6653561517113782</c:v>
                </c:pt>
                <c:pt idx="21147">
                  <c:v>2.664355062413315</c:v>
                </c:pt>
                <c:pt idx="21148">
                  <c:v>2.6641239019879794</c:v>
                </c:pt>
                <c:pt idx="21149">
                  <c:v>2.6637393113011325</c:v>
                </c:pt>
                <c:pt idx="21150">
                  <c:v>2.6633550831792974</c:v>
                </c:pt>
                <c:pt idx="21151">
                  <c:v>2.6631238447319774</c:v>
                </c:pt>
                <c:pt idx="21152">
                  <c:v>2.6629706629706629</c:v>
                </c:pt>
                <c:pt idx="21153">
                  <c:v>2.6640480591497222</c:v>
                </c:pt>
                <c:pt idx="21154">
                  <c:v>2.6638170055452863</c:v>
                </c:pt>
                <c:pt idx="21155">
                  <c:v>2.6644326323087588</c:v>
                </c:pt>
                <c:pt idx="21156">
                  <c:v>2.6645864077669903</c:v>
                </c:pt>
                <c:pt idx="21157">
                  <c:v>2.664355062413315</c:v>
                </c:pt>
                <c:pt idx="21158">
                  <c:v>2.6645864077669903</c:v>
                </c:pt>
                <c:pt idx="21159">
                  <c:v>2.6650485436893208</c:v>
                </c:pt>
                <c:pt idx="21160">
                  <c:v>2.6652797041146559</c:v>
                </c:pt>
                <c:pt idx="21161">
                  <c:v>2.6652024971098265</c:v>
                </c:pt>
                <c:pt idx="21162">
                  <c:v>2.6653561517113782</c:v>
                </c:pt>
                <c:pt idx="21163">
                  <c:v>2.6652024971098265</c:v>
                </c:pt>
                <c:pt idx="21164">
                  <c:v>2.6648173832639852</c:v>
                </c:pt>
                <c:pt idx="21165">
                  <c:v>2.6652024971098265</c:v>
                </c:pt>
                <c:pt idx="21166">
                  <c:v>2.664355062413315</c:v>
                </c:pt>
                <c:pt idx="21167">
                  <c:v>2.664508670520231</c:v>
                </c:pt>
                <c:pt idx="21168">
                  <c:v>2.6648936170212765</c:v>
                </c:pt>
                <c:pt idx="21169">
                  <c:v>2.6648936170212765</c:v>
                </c:pt>
                <c:pt idx="21170">
                  <c:v>2.6659727041406431</c:v>
                </c:pt>
                <c:pt idx="21171">
                  <c:v>2.6657413832986352</c:v>
                </c:pt>
                <c:pt idx="21172">
                  <c:v>2.6648936170212765</c:v>
                </c:pt>
                <c:pt idx="21173">
                  <c:v>2.6653561517113782</c:v>
                </c:pt>
                <c:pt idx="21174">
                  <c:v>2.6651248843663273</c:v>
                </c:pt>
                <c:pt idx="21175">
                  <c:v>2.6655100624566277</c:v>
                </c:pt>
                <c:pt idx="21176">
                  <c:v>2.6647398843930632</c:v>
                </c:pt>
                <c:pt idx="21177">
                  <c:v>2.664508670520231</c:v>
                </c:pt>
                <c:pt idx="21178">
                  <c:v>2.6652787416146193</c:v>
                </c:pt>
                <c:pt idx="21179">
                  <c:v>2.6658180976625783</c:v>
                </c:pt>
                <c:pt idx="21180">
                  <c:v>2.6650474207726118</c:v>
                </c:pt>
                <c:pt idx="21181">
                  <c:v>2.6652787416146193</c:v>
                </c:pt>
                <c:pt idx="21182">
                  <c:v>2.6652787416146193</c:v>
                </c:pt>
                <c:pt idx="21183">
                  <c:v>2.6648936170212765</c:v>
                </c:pt>
                <c:pt idx="21184">
                  <c:v>2.6638150289017339</c:v>
                </c:pt>
                <c:pt idx="21185">
                  <c:v>2.664123901987979</c:v>
                </c:pt>
                <c:pt idx="21186">
                  <c:v>2.6654335260115603</c:v>
                </c:pt>
                <c:pt idx="21187">
                  <c:v>2.6652024971098265</c:v>
                </c:pt>
                <c:pt idx="21188">
                  <c:v>2.6653561517113782</c:v>
                </c:pt>
                <c:pt idx="21189">
                  <c:v>2.6652024971098265</c:v>
                </c:pt>
                <c:pt idx="21190">
                  <c:v>2.6655874190564295</c:v>
                </c:pt>
                <c:pt idx="21191">
                  <c:v>2.6647398843930632</c:v>
                </c:pt>
                <c:pt idx="21192">
                  <c:v>2.6649710982658958</c:v>
                </c:pt>
                <c:pt idx="21193">
                  <c:v>2.6655874190564295</c:v>
                </c:pt>
                <c:pt idx="21194">
                  <c:v>2.6653561517113782</c:v>
                </c:pt>
                <c:pt idx="21195">
                  <c:v>2.6659727041406431</c:v>
                </c:pt>
                <c:pt idx="21196">
                  <c:v>2.6652787416146193</c:v>
                </c:pt>
                <c:pt idx="21197">
                  <c:v>2.6652787416146193</c:v>
                </c:pt>
                <c:pt idx="21198">
                  <c:v>2.6650474207726118</c:v>
                </c:pt>
                <c:pt idx="21199">
                  <c:v>2.6652787416146193</c:v>
                </c:pt>
                <c:pt idx="21200">
                  <c:v>2.6652787416146193</c:v>
                </c:pt>
                <c:pt idx="21201">
                  <c:v>2.6646623496762256</c:v>
                </c:pt>
                <c:pt idx="21202">
                  <c:v>2.6655100624566277</c:v>
                </c:pt>
                <c:pt idx="21203">
                  <c:v>2.6658188714153561</c:v>
                </c:pt>
                <c:pt idx="21204">
                  <c:v>2.6658188714153561</c:v>
                </c:pt>
                <c:pt idx="21205">
                  <c:v>2.6655874190564295</c:v>
                </c:pt>
                <c:pt idx="21206">
                  <c:v>2.6659727041406431</c:v>
                </c:pt>
                <c:pt idx="21207">
                  <c:v>2.6651248843663273</c:v>
                </c:pt>
                <c:pt idx="21208">
                  <c:v>2.6648936170212765</c:v>
                </c:pt>
                <c:pt idx="21209">
                  <c:v>2.6646623496762256</c:v>
                </c:pt>
                <c:pt idx="21210">
                  <c:v>2.6648936170212765</c:v>
                </c:pt>
                <c:pt idx="21211">
                  <c:v>2.6642774566473988</c:v>
                </c:pt>
                <c:pt idx="21212">
                  <c:v>2.6641239019879794</c:v>
                </c:pt>
                <c:pt idx="21213">
                  <c:v>2.6642015253062166</c:v>
                </c:pt>
                <c:pt idx="21214">
                  <c:v>2.6638170055452863</c:v>
                </c:pt>
                <c:pt idx="21215">
                  <c:v>2.6639706031892767</c:v>
                </c:pt>
                <c:pt idx="21216">
                  <c:v>2.6640480591497222</c:v>
                </c:pt>
                <c:pt idx="21217">
                  <c:v>2.6646637393113011</c:v>
                </c:pt>
                <c:pt idx="21218">
                  <c:v>2.664355062413315</c:v>
                </c:pt>
                <c:pt idx="21219">
                  <c:v>2.664508670520231</c:v>
                </c:pt>
                <c:pt idx="21220">
                  <c:v>2.6652024971098265</c:v>
                </c:pt>
                <c:pt idx="21221">
                  <c:v>2.6655874190564295</c:v>
                </c:pt>
                <c:pt idx="21222">
                  <c:v>2.6649710982658958</c:v>
                </c:pt>
                <c:pt idx="21223">
                  <c:v>2.6652024971098265</c:v>
                </c:pt>
                <c:pt idx="21224">
                  <c:v>2.6655874190564295</c:v>
                </c:pt>
                <c:pt idx="21225">
                  <c:v>2.6653561517113782</c:v>
                </c:pt>
                <c:pt idx="21226">
                  <c:v>2.6653561517113782</c:v>
                </c:pt>
                <c:pt idx="21227">
                  <c:v>2.6649710982658958</c:v>
                </c:pt>
                <c:pt idx="21228">
                  <c:v>2.6654335260115603</c:v>
                </c:pt>
                <c:pt idx="21229">
                  <c:v>2.6655874190564295</c:v>
                </c:pt>
                <c:pt idx="21230">
                  <c:v>2.6646623496762256</c:v>
                </c:pt>
                <c:pt idx="21231">
                  <c:v>2.6648936170212765</c:v>
                </c:pt>
                <c:pt idx="21232">
                  <c:v>2.6654328551596485</c:v>
                </c:pt>
                <c:pt idx="21233">
                  <c:v>2.6652012956964368</c:v>
                </c:pt>
                <c:pt idx="21234">
                  <c:v>2.6648162849872779</c:v>
                </c:pt>
                <c:pt idx="21235">
                  <c:v>2.6649710982658958</c:v>
                </c:pt>
                <c:pt idx="21236">
                  <c:v>2.6642791127541585</c:v>
                </c:pt>
                <c:pt idx="21237">
                  <c:v>2.6638170055452863</c:v>
                </c:pt>
                <c:pt idx="21238">
                  <c:v>2.6638170055452863</c:v>
                </c:pt>
                <c:pt idx="21239">
                  <c:v>2.6647412199630311</c:v>
                </c:pt>
                <c:pt idx="21240">
                  <c:v>2.6645099815157112</c:v>
                </c:pt>
                <c:pt idx="21241">
                  <c:v>2.66358595194085</c:v>
                </c:pt>
                <c:pt idx="21242">
                  <c:v>2.6639706031892767</c:v>
                </c:pt>
                <c:pt idx="21243">
                  <c:v>2.6637393113011325</c:v>
                </c:pt>
                <c:pt idx="21244">
                  <c:v>2.6639706031892767</c:v>
                </c:pt>
                <c:pt idx="21245">
                  <c:v>2.6642015253062166</c:v>
                </c:pt>
                <c:pt idx="21246">
                  <c:v>2.6638927415626443</c:v>
                </c:pt>
                <c:pt idx="21247">
                  <c:v>2.6634304207119741</c:v>
                </c:pt>
                <c:pt idx="21248">
                  <c:v>2.6637393113011325</c:v>
                </c:pt>
                <c:pt idx="21249">
                  <c:v>2.664355062413315</c:v>
                </c:pt>
                <c:pt idx="21250">
                  <c:v>2.664355062413315</c:v>
                </c:pt>
                <c:pt idx="21251">
                  <c:v>2.6647398843930632</c:v>
                </c:pt>
                <c:pt idx="21252">
                  <c:v>2.6648936170212765</c:v>
                </c:pt>
                <c:pt idx="21253">
                  <c:v>2.6653561517113782</c:v>
                </c:pt>
                <c:pt idx="21254">
                  <c:v>2.664355062413315</c:v>
                </c:pt>
                <c:pt idx="21255">
                  <c:v>2.6644326323087588</c:v>
                </c:pt>
                <c:pt idx="21256">
                  <c:v>2.6646637393113011</c:v>
                </c:pt>
                <c:pt idx="21257">
                  <c:v>2.6644326323087588</c:v>
                </c:pt>
                <c:pt idx="21258">
                  <c:v>2.6639706031892767</c:v>
                </c:pt>
                <c:pt idx="21259">
                  <c:v>2.6639706031892767</c:v>
                </c:pt>
                <c:pt idx="21260">
                  <c:v>2.66358595194085</c:v>
                </c:pt>
                <c:pt idx="21261">
                  <c:v>2.664355062413315</c:v>
                </c:pt>
                <c:pt idx="21262">
                  <c:v>2.6645864077669903</c:v>
                </c:pt>
                <c:pt idx="21263">
                  <c:v>2.664355062413315</c:v>
                </c:pt>
                <c:pt idx="21264">
                  <c:v>2.6647398843930632</c:v>
                </c:pt>
                <c:pt idx="21265">
                  <c:v>2.6652024971098265</c:v>
                </c:pt>
                <c:pt idx="21266">
                  <c:v>2.6641239019879794</c:v>
                </c:pt>
                <c:pt idx="21267">
                  <c:v>2.664508670520231</c:v>
                </c:pt>
                <c:pt idx="21268">
                  <c:v>2.6647398843930632</c:v>
                </c:pt>
                <c:pt idx="21269">
                  <c:v>2.6655874190564295</c:v>
                </c:pt>
                <c:pt idx="21270">
                  <c:v>2.6649710982658958</c:v>
                </c:pt>
                <c:pt idx="21271">
                  <c:v>2.6645864077669903</c:v>
                </c:pt>
                <c:pt idx="21272">
                  <c:v>2.664508670520231</c:v>
                </c:pt>
                <c:pt idx="21273">
                  <c:v>2.664355062413315</c:v>
                </c:pt>
                <c:pt idx="21274">
                  <c:v>2.6642015253062166</c:v>
                </c:pt>
                <c:pt idx="21275">
                  <c:v>2.6640480591497222</c:v>
                </c:pt>
                <c:pt idx="21276">
                  <c:v>2.6642791127541585</c:v>
                </c:pt>
                <c:pt idx="21277">
                  <c:v>2.6648948463138429</c:v>
                </c:pt>
                <c:pt idx="21278">
                  <c:v>2.6650485436893208</c:v>
                </c:pt>
                <c:pt idx="21279">
                  <c:v>2.6652797041146559</c:v>
                </c:pt>
                <c:pt idx="21280">
                  <c:v>2.6651257684307832</c:v>
                </c:pt>
                <c:pt idx="21281">
                  <c:v>2.6651257684307832</c:v>
                </c:pt>
                <c:pt idx="21282">
                  <c:v>2.6650485436893208</c:v>
                </c:pt>
                <c:pt idx="21283">
                  <c:v>2.6647398843930632</c:v>
                </c:pt>
                <c:pt idx="21284">
                  <c:v>2.6647398843930632</c:v>
                </c:pt>
                <c:pt idx="21285">
                  <c:v>2.6645864077669903</c:v>
                </c:pt>
                <c:pt idx="21286">
                  <c:v>2.6639706031892767</c:v>
                </c:pt>
                <c:pt idx="21287">
                  <c:v>2.6639706031892767</c:v>
                </c:pt>
                <c:pt idx="21288">
                  <c:v>2.6635082042985898</c:v>
                </c:pt>
                <c:pt idx="21289">
                  <c:v>2.6639706031892767</c:v>
                </c:pt>
                <c:pt idx="21290">
                  <c:v>2.6634326634326633</c:v>
                </c:pt>
                <c:pt idx="21291">
                  <c:v>2.6636636636636637</c:v>
                </c:pt>
                <c:pt idx="21292">
                  <c:v>2.6632016632016633</c:v>
                </c:pt>
                <c:pt idx="21293">
                  <c:v>2.6629706629706629</c:v>
                </c:pt>
                <c:pt idx="21294">
                  <c:v>2.6639706031892767</c:v>
                </c:pt>
                <c:pt idx="21295">
                  <c:v>2.6642015253062166</c:v>
                </c:pt>
                <c:pt idx="21296">
                  <c:v>2.6638170055452863</c:v>
                </c:pt>
                <c:pt idx="21297">
                  <c:v>2.6642015253062166</c:v>
                </c:pt>
                <c:pt idx="21298">
                  <c:v>2.6639706031892767</c:v>
                </c:pt>
                <c:pt idx="21299">
                  <c:v>2.6637393113011325</c:v>
                </c:pt>
                <c:pt idx="21300">
                  <c:v>2.6647398843930632</c:v>
                </c:pt>
                <c:pt idx="21301">
                  <c:v>2.664508670520231</c:v>
                </c:pt>
                <c:pt idx="21302">
                  <c:v>2.6649710982658958</c:v>
                </c:pt>
                <c:pt idx="21303">
                  <c:v>2.664508670520231</c:v>
                </c:pt>
                <c:pt idx="21304">
                  <c:v>2.6649710982658958</c:v>
                </c:pt>
                <c:pt idx="21305">
                  <c:v>2.6650485436893208</c:v>
                </c:pt>
                <c:pt idx="21306">
                  <c:v>2.6644326323087588</c:v>
                </c:pt>
                <c:pt idx="21307">
                  <c:v>2.6650485436893208</c:v>
                </c:pt>
                <c:pt idx="21308">
                  <c:v>2.6648173832639852</c:v>
                </c:pt>
                <c:pt idx="21309">
                  <c:v>2.6645864077669903</c:v>
                </c:pt>
                <c:pt idx="21310">
                  <c:v>2.6639706031892767</c:v>
                </c:pt>
                <c:pt idx="21311">
                  <c:v>2.664355062413315</c:v>
                </c:pt>
                <c:pt idx="21312">
                  <c:v>2.6649710982658958</c:v>
                </c:pt>
                <c:pt idx="21313">
                  <c:v>2.6655874190564295</c:v>
                </c:pt>
                <c:pt idx="21314">
                  <c:v>2.6649710982658958</c:v>
                </c:pt>
                <c:pt idx="21315">
                  <c:v>2.6649710982658958</c:v>
                </c:pt>
                <c:pt idx="21316">
                  <c:v>2.6653561517113782</c:v>
                </c:pt>
                <c:pt idx="21317">
                  <c:v>2.6647398843930632</c:v>
                </c:pt>
                <c:pt idx="21318">
                  <c:v>2.6645864077669903</c:v>
                </c:pt>
                <c:pt idx="21319">
                  <c:v>2.6648173832639852</c:v>
                </c:pt>
                <c:pt idx="21320">
                  <c:v>2.6642015253062166</c:v>
                </c:pt>
                <c:pt idx="21321">
                  <c:v>2.6645864077669903</c:v>
                </c:pt>
                <c:pt idx="21322">
                  <c:v>2.6637393113011325</c:v>
                </c:pt>
                <c:pt idx="21323">
                  <c:v>2.6633550831792974</c:v>
                </c:pt>
                <c:pt idx="21324">
                  <c:v>2.6638170055452863</c:v>
                </c:pt>
                <c:pt idx="21325">
                  <c:v>2.6638170055452863</c:v>
                </c:pt>
                <c:pt idx="21326">
                  <c:v>2.6638170055452863</c:v>
                </c:pt>
                <c:pt idx="21327">
                  <c:v>2.6642015253062166</c:v>
                </c:pt>
                <c:pt idx="21328">
                  <c:v>2.6646637393113011</c:v>
                </c:pt>
                <c:pt idx="21329">
                  <c:v>2.6640480591497222</c:v>
                </c:pt>
                <c:pt idx="21330">
                  <c:v>2.6634326634326633</c:v>
                </c:pt>
                <c:pt idx="21331">
                  <c:v>2.6640480591497222</c:v>
                </c:pt>
                <c:pt idx="21332">
                  <c:v>2.6646637393113011</c:v>
                </c:pt>
                <c:pt idx="21333">
                  <c:v>2.66358595194085</c:v>
                </c:pt>
                <c:pt idx="21334">
                  <c:v>2.6634326634326633</c:v>
                </c:pt>
                <c:pt idx="21335">
                  <c:v>2.6639706031892767</c:v>
                </c:pt>
                <c:pt idx="21336">
                  <c:v>2.6644310823311748</c:v>
                </c:pt>
                <c:pt idx="21337">
                  <c:v>2.6640462427745661</c:v>
                </c:pt>
                <c:pt idx="21338">
                  <c:v>2.6644310823311748</c:v>
                </c:pt>
                <c:pt idx="21339">
                  <c:v>2.6644310823311748</c:v>
                </c:pt>
                <c:pt idx="21340">
                  <c:v>2.6642774566473988</c:v>
                </c:pt>
                <c:pt idx="21341">
                  <c:v>2.6638927415626443</c:v>
                </c:pt>
                <c:pt idx="21342">
                  <c:v>2.6636615811373097</c:v>
                </c:pt>
                <c:pt idx="21343">
                  <c:v>2.6638927415626443</c:v>
                </c:pt>
                <c:pt idx="21344">
                  <c:v>2.6633550831792974</c:v>
                </c:pt>
                <c:pt idx="21345">
                  <c:v>2.6632016632016633</c:v>
                </c:pt>
                <c:pt idx="21346">
                  <c:v>2.6640480591497222</c:v>
                </c:pt>
                <c:pt idx="21347">
                  <c:v>2.6644326323087588</c:v>
                </c:pt>
                <c:pt idx="21348">
                  <c:v>2.6638170055452863</c:v>
                </c:pt>
                <c:pt idx="21349">
                  <c:v>2.66358595194085</c:v>
                </c:pt>
                <c:pt idx="21350">
                  <c:v>2.6633550831792974</c:v>
                </c:pt>
                <c:pt idx="21351">
                  <c:v>2.6639706031892767</c:v>
                </c:pt>
                <c:pt idx="21352">
                  <c:v>2.6639706031892767</c:v>
                </c:pt>
                <c:pt idx="21353">
                  <c:v>2.6644326323087588</c:v>
                </c:pt>
                <c:pt idx="21354">
                  <c:v>2.6642015253062166</c:v>
                </c:pt>
                <c:pt idx="21355">
                  <c:v>2.6639706031892767</c:v>
                </c:pt>
                <c:pt idx="21356">
                  <c:v>2.6639706031892767</c:v>
                </c:pt>
                <c:pt idx="21357">
                  <c:v>2.6639706031892767</c:v>
                </c:pt>
                <c:pt idx="21358">
                  <c:v>2.6642015253062166</c:v>
                </c:pt>
                <c:pt idx="21359">
                  <c:v>2.664508670520231</c:v>
                </c:pt>
                <c:pt idx="21360">
                  <c:v>2.6641239019879794</c:v>
                </c:pt>
                <c:pt idx="21361">
                  <c:v>2.6639706031892767</c:v>
                </c:pt>
                <c:pt idx="21362">
                  <c:v>2.664355062413315</c:v>
                </c:pt>
                <c:pt idx="21363">
                  <c:v>2.6645864077669903</c:v>
                </c:pt>
                <c:pt idx="21364">
                  <c:v>2.6642015253062166</c:v>
                </c:pt>
                <c:pt idx="21365">
                  <c:v>2.6642774566473988</c:v>
                </c:pt>
                <c:pt idx="21366">
                  <c:v>2.6638927415626443</c:v>
                </c:pt>
                <c:pt idx="21367">
                  <c:v>2.664355062413315</c:v>
                </c:pt>
                <c:pt idx="21368">
                  <c:v>2.6639706031892767</c:v>
                </c:pt>
                <c:pt idx="21369">
                  <c:v>2.6631238447319774</c:v>
                </c:pt>
                <c:pt idx="21370">
                  <c:v>2.6633550831792974</c:v>
                </c:pt>
                <c:pt idx="21371">
                  <c:v>2.6642015253062166</c:v>
                </c:pt>
                <c:pt idx="21372">
                  <c:v>2.6646637393113011</c:v>
                </c:pt>
                <c:pt idx="21373">
                  <c:v>2.6640480591497222</c:v>
                </c:pt>
                <c:pt idx="21374">
                  <c:v>2.6648173832639852</c:v>
                </c:pt>
                <c:pt idx="21375">
                  <c:v>2.6649710982658958</c:v>
                </c:pt>
                <c:pt idx="21376">
                  <c:v>2.6649710982658958</c:v>
                </c:pt>
                <c:pt idx="21377">
                  <c:v>2.6650485436893208</c:v>
                </c:pt>
                <c:pt idx="21378">
                  <c:v>2.6649710982658958</c:v>
                </c:pt>
                <c:pt idx="21379">
                  <c:v>2.6649710982658958</c:v>
                </c:pt>
                <c:pt idx="21380">
                  <c:v>2.6652024971098265</c:v>
                </c:pt>
                <c:pt idx="21381">
                  <c:v>2.6647398843930632</c:v>
                </c:pt>
                <c:pt idx="21382">
                  <c:v>2.6645864077669903</c:v>
                </c:pt>
                <c:pt idx="21383">
                  <c:v>2.6650485436893208</c:v>
                </c:pt>
                <c:pt idx="21384">
                  <c:v>2.6649710982658958</c:v>
                </c:pt>
                <c:pt idx="21385">
                  <c:v>2.6652024971098265</c:v>
                </c:pt>
                <c:pt idx="21386">
                  <c:v>2.6655100624566277</c:v>
                </c:pt>
                <c:pt idx="21387">
                  <c:v>2.6656640444238775</c:v>
                </c:pt>
                <c:pt idx="21388">
                  <c:v>2.6648162849872779</c:v>
                </c:pt>
                <c:pt idx="21389">
                  <c:v>2.6650474207726118</c:v>
                </c:pt>
                <c:pt idx="21390">
                  <c:v>2.664969921332716</c:v>
                </c:pt>
                <c:pt idx="21391">
                  <c:v>2.6645847790885964</c:v>
                </c:pt>
                <c:pt idx="21392">
                  <c:v>2.6642774566473988</c:v>
                </c:pt>
                <c:pt idx="21393">
                  <c:v>2.6639706031892767</c:v>
                </c:pt>
                <c:pt idx="21394">
                  <c:v>2.6645864077669903</c:v>
                </c:pt>
                <c:pt idx="21395">
                  <c:v>2.6642015253062166</c:v>
                </c:pt>
                <c:pt idx="21396">
                  <c:v>2.6642791127541585</c:v>
                </c:pt>
                <c:pt idx="21397">
                  <c:v>2.6644326323087588</c:v>
                </c:pt>
                <c:pt idx="21398">
                  <c:v>2.664355062413315</c:v>
                </c:pt>
                <c:pt idx="21399">
                  <c:v>2.6638927415626443</c:v>
                </c:pt>
                <c:pt idx="21400">
                  <c:v>2.6648173832639852</c:v>
                </c:pt>
                <c:pt idx="21401">
                  <c:v>2.6645864077669903</c:v>
                </c:pt>
                <c:pt idx="21402">
                  <c:v>2.664355062413315</c:v>
                </c:pt>
                <c:pt idx="21403">
                  <c:v>2.6645864077669903</c:v>
                </c:pt>
                <c:pt idx="21404">
                  <c:v>2.6649710982658958</c:v>
                </c:pt>
                <c:pt idx="21405">
                  <c:v>2.6652024971098265</c:v>
                </c:pt>
                <c:pt idx="21406">
                  <c:v>2.6649710982658958</c:v>
                </c:pt>
                <c:pt idx="21407">
                  <c:v>2.6647398843930632</c:v>
                </c:pt>
                <c:pt idx="21408">
                  <c:v>2.6653561517113782</c:v>
                </c:pt>
                <c:pt idx="21409">
                  <c:v>2.6642774566473988</c:v>
                </c:pt>
                <c:pt idx="21410">
                  <c:v>2.6636615811373097</c:v>
                </c:pt>
                <c:pt idx="21411">
                  <c:v>2.6640462427745661</c:v>
                </c:pt>
                <c:pt idx="21412">
                  <c:v>2.6642774566473988</c:v>
                </c:pt>
                <c:pt idx="21413">
                  <c:v>2.6640462427745661</c:v>
                </c:pt>
                <c:pt idx="21414">
                  <c:v>2.6635082042985898</c:v>
                </c:pt>
                <c:pt idx="21415">
                  <c:v>2.6639706031892767</c:v>
                </c:pt>
                <c:pt idx="21416">
                  <c:v>2.6631238447319774</c:v>
                </c:pt>
                <c:pt idx="21417">
                  <c:v>2.66358595194085</c:v>
                </c:pt>
                <c:pt idx="21418">
                  <c:v>2.6638944790944792</c:v>
                </c:pt>
                <c:pt idx="21419">
                  <c:v>2.6641256641256641</c:v>
                </c:pt>
                <c:pt idx="21420">
                  <c:v>2.6642791127541585</c:v>
                </c:pt>
                <c:pt idx="21421">
                  <c:v>2.6640480591497222</c:v>
                </c:pt>
                <c:pt idx="21422">
                  <c:v>2.6638170055452863</c:v>
                </c:pt>
                <c:pt idx="21423">
                  <c:v>2.6640480591497222</c:v>
                </c:pt>
                <c:pt idx="21424">
                  <c:v>2.6647412199630311</c:v>
                </c:pt>
                <c:pt idx="21425">
                  <c:v>2.6646637393113011</c:v>
                </c:pt>
                <c:pt idx="21426">
                  <c:v>2.6637393113011325</c:v>
                </c:pt>
                <c:pt idx="21427">
                  <c:v>2.6635082042985898</c:v>
                </c:pt>
                <c:pt idx="21428">
                  <c:v>2.6648173832639852</c:v>
                </c:pt>
                <c:pt idx="21429">
                  <c:v>2.6654335260115603</c:v>
                </c:pt>
                <c:pt idx="21430">
                  <c:v>2.6649710982658958</c:v>
                </c:pt>
                <c:pt idx="21431">
                  <c:v>2.6645864077669903</c:v>
                </c:pt>
                <c:pt idx="21432">
                  <c:v>2.6648173832639852</c:v>
                </c:pt>
                <c:pt idx="21433">
                  <c:v>2.664355062413315</c:v>
                </c:pt>
                <c:pt idx="21434">
                  <c:v>2.6650485436893208</c:v>
                </c:pt>
                <c:pt idx="21435">
                  <c:v>2.6646637393113011</c:v>
                </c:pt>
                <c:pt idx="21436">
                  <c:v>2.6638170055452863</c:v>
                </c:pt>
                <c:pt idx="21437">
                  <c:v>2.6638170055452863</c:v>
                </c:pt>
                <c:pt idx="21438">
                  <c:v>2.66358595194085</c:v>
                </c:pt>
                <c:pt idx="21439">
                  <c:v>2.66358595194085</c:v>
                </c:pt>
                <c:pt idx="21440">
                  <c:v>2.66358595194085</c:v>
                </c:pt>
                <c:pt idx="21441">
                  <c:v>2.6633550831792974</c:v>
                </c:pt>
                <c:pt idx="21442">
                  <c:v>2.66358595194085</c:v>
                </c:pt>
                <c:pt idx="21443">
                  <c:v>2.6638170055452863</c:v>
                </c:pt>
                <c:pt idx="21444">
                  <c:v>2.6638170055452863</c:v>
                </c:pt>
                <c:pt idx="21445">
                  <c:v>2.66358595194085</c:v>
                </c:pt>
                <c:pt idx="21446">
                  <c:v>2.6633550831792974</c:v>
                </c:pt>
                <c:pt idx="21447">
                  <c:v>2.6639706031892767</c:v>
                </c:pt>
                <c:pt idx="21448">
                  <c:v>2.664355062413315</c:v>
                </c:pt>
                <c:pt idx="21449">
                  <c:v>2.6649710982658958</c:v>
                </c:pt>
                <c:pt idx="21450">
                  <c:v>2.6652024971098265</c:v>
                </c:pt>
                <c:pt idx="21451">
                  <c:v>2.6655874190564295</c:v>
                </c:pt>
                <c:pt idx="21452">
                  <c:v>2.6653561517113782</c:v>
                </c:pt>
                <c:pt idx="21453">
                  <c:v>2.6653561517113782</c:v>
                </c:pt>
                <c:pt idx="21454">
                  <c:v>2.6653561517113782</c:v>
                </c:pt>
                <c:pt idx="21455">
                  <c:v>2.6655100624566277</c:v>
                </c:pt>
                <c:pt idx="21456">
                  <c:v>2.664508670520231</c:v>
                </c:pt>
                <c:pt idx="21457">
                  <c:v>2.664355062413315</c:v>
                </c:pt>
                <c:pt idx="21458">
                  <c:v>2.6638927415626443</c:v>
                </c:pt>
                <c:pt idx="21459">
                  <c:v>2.6641239019879794</c:v>
                </c:pt>
                <c:pt idx="21460">
                  <c:v>2.66358595194085</c:v>
                </c:pt>
                <c:pt idx="21461">
                  <c:v>2.6638170055452863</c:v>
                </c:pt>
                <c:pt idx="21462">
                  <c:v>2.6634326634326633</c:v>
                </c:pt>
                <c:pt idx="21463">
                  <c:v>2.6638170055452863</c:v>
                </c:pt>
                <c:pt idx="21464">
                  <c:v>2.6638170055452863</c:v>
                </c:pt>
                <c:pt idx="21465">
                  <c:v>2.6633550831792974</c:v>
                </c:pt>
                <c:pt idx="21466">
                  <c:v>2.6637393113011325</c:v>
                </c:pt>
                <c:pt idx="21467">
                  <c:v>2.6639706031892767</c:v>
                </c:pt>
                <c:pt idx="21468">
                  <c:v>2.6639706031892767</c:v>
                </c:pt>
                <c:pt idx="21469">
                  <c:v>2.6648173832639852</c:v>
                </c:pt>
                <c:pt idx="21470">
                  <c:v>2.6645864077669903</c:v>
                </c:pt>
                <c:pt idx="21471">
                  <c:v>2.6649710982658958</c:v>
                </c:pt>
                <c:pt idx="21472">
                  <c:v>2.6651248843663273</c:v>
                </c:pt>
                <c:pt idx="21473">
                  <c:v>2.6648936170212765</c:v>
                </c:pt>
                <c:pt idx="21474">
                  <c:v>2.6645864077669903</c:v>
                </c:pt>
                <c:pt idx="21475">
                  <c:v>2.6646637393113011</c:v>
                </c:pt>
                <c:pt idx="21476">
                  <c:v>2.6646637393113011</c:v>
                </c:pt>
                <c:pt idx="21477">
                  <c:v>2.6645864077669903</c:v>
                </c:pt>
                <c:pt idx="21478">
                  <c:v>2.6652024971098265</c:v>
                </c:pt>
                <c:pt idx="21479">
                  <c:v>2.6655874190564295</c:v>
                </c:pt>
                <c:pt idx="21480">
                  <c:v>2.6649710982658958</c:v>
                </c:pt>
                <c:pt idx="21481">
                  <c:v>2.6649710982658958</c:v>
                </c:pt>
                <c:pt idx="21482">
                  <c:v>2.6649710982658958</c:v>
                </c:pt>
                <c:pt idx="21483">
                  <c:v>2.6654335260115603</c:v>
                </c:pt>
                <c:pt idx="21484">
                  <c:v>2.6652024971098265</c:v>
                </c:pt>
                <c:pt idx="21485">
                  <c:v>2.6637393113011325</c:v>
                </c:pt>
                <c:pt idx="21486">
                  <c:v>2.6648173832639852</c:v>
                </c:pt>
                <c:pt idx="21487">
                  <c:v>2.6642015253062166</c:v>
                </c:pt>
                <c:pt idx="21488">
                  <c:v>2.6638170055452863</c:v>
                </c:pt>
                <c:pt idx="21489">
                  <c:v>2.6640480591497222</c:v>
                </c:pt>
                <c:pt idx="21490">
                  <c:v>2.66358595194085</c:v>
                </c:pt>
                <c:pt idx="21491">
                  <c:v>2.6637393113011325</c:v>
                </c:pt>
                <c:pt idx="21492">
                  <c:v>2.6638927415626443</c:v>
                </c:pt>
                <c:pt idx="21493">
                  <c:v>2.6635082042985898</c:v>
                </c:pt>
                <c:pt idx="21494">
                  <c:v>2.6641239019879794</c:v>
                </c:pt>
                <c:pt idx="21495">
                  <c:v>2.664508670520231</c:v>
                </c:pt>
                <c:pt idx="21496">
                  <c:v>2.6641239019879794</c:v>
                </c:pt>
                <c:pt idx="21497">
                  <c:v>2.6641239019879794</c:v>
                </c:pt>
                <c:pt idx="21498">
                  <c:v>2.6652024971098265</c:v>
                </c:pt>
                <c:pt idx="21499">
                  <c:v>2.6654335260115603</c:v>
                </c:pt>
                <c:pt idx="21500">
                  <c:v>2.6648173832639852</c:v>
                </c:pt>
                <c:pt idx="21501">
                  <c:v>2.6650485436893208</c:v>
                </c:pt>
                <c:pt idx="21502">
                  <c:v>2.6645864077669903</c:v>
                </c:pt>
                <c:pt idx="21503">
                  <c:v>2.6642015253062166</c:v>
                </c:pt>
                <c:pt idx="21504">
                  <c:v>2.6636636636636637</c:v>
                </c:pt>
                <c:pt idx="21505">
                  <c:v>2.6636636636636637</c:v>
                </c:pt>
                <c:pt idx="21506">
                  <c:v>2.6636636636636637</c:v>
                </c:pt>
                <c:pt idx="21507">
                  <c:v>2.6636636636636637</c:v>
                </c:pt>
                <c:pt idx="21508">
                  <c:v>2.6630484988452654</c:v>
                </c:pt>
                <c:pt idx="21509">
                  <c:v>2.6628175519630481</c:v>
                </c:pt>
                <c:pt idx="21510">
                  <c:v>2.6636636636636637</c:v>
                </c:pt>
                <c:pt idx="21511">
                  <c:v>2.6634326634326633</c:v>
                </c:pt>
                <c:pt idx="21512">
                  <c:v>2.66358595194085</c:v>
                </c:pt>
                <c:pt idx="21513">
                  <c:v>2.6642015253062166</c:v>
                </c:pt>
                <c:pt idx="21514">
                  <c:v>2.6646637393113011</c:v>
                </c:pt>
                <c:pt idx="21515">
                  <c:v>2.6648173832639852</c:v>
                </c:pt>
                <c:pt idx="21516">
                  <c:v>2.664355062413315</c:v>
                </c:pt>
                <c:pt idx="21517">
                  <c:v>2.6639706031892767</c:v>
                </c:pt>
                <c:pt idx="21518">
                  <c:v>2.6641239019879794</c:v>
                </c:pt>
                <c:pt idx="21519">
                  <c:v>2.6648173832639852</c:v>
                </c:pt>
                <c:pt idx="21520">
                  <c:v>2.6652797041146559</c:v>
                </c:pt>
                <c:pt idx="21521">
                  <c:v>2.6653561517113782</c:v>
                </c:pt>
                <c:pt idx="21522">
                  <c:v>2.6652787416146193</c:v>
                </c:pt>
                <c:pt idx="21523">
                  <c:v>2.6646623496762256</c:v>
                </c:pt>
                <c:pt idx="21524">
                  <c:v>2.6648936170212765</c:v>
                </c:pt>
                <c:pt idx="21525">
                  <c:v>2.6648936170212765</c:v>
                </c:pt>
                <c:pt idx="21526">
                  <c:v>2.6655100624566277</c:v>
                </c:pt>
                <c:pt idx="21527">
                  <c:v>2.6653561517113782</c:v>
                </c:pt>
                <c:pt idx="21528">
                  <c:v>2.6649710982658958</c:v>
                </c:pt>
                <c:pt idx="21529">
                  <c:v>2.664355062413315</c:v>
                </c:pt>
                <c:pt idx="21530">
                  <c:v>2.6642774566473988</c:v>
                </c:pt>
                <c:pt idx="21531">
                  <c:v>2.6646623496762256</c:v>
                </c:pt>
                <c:pt idx="21532">
                  <c:v>2.664508670520231</c:v>
                </c:pt>
                <c:pt idx="21533">
                  <c:v>2.6649710982658958</c:v>
                </c:pt>
                <c:pt idx="21534">
                  <c:v>2.6658188714153561</c:v>
                </c:pt>
                <c:pt idx="21535">
                  <c:v>2.6654335260115603</c:v>
                </c:pt>
                <c:pt idx="21536">
                  <c:v>2.6652024971098265</c:v>
                </c:pt>
                <c:pt idx="21537">
                  <c:v>2.6652024971098265</c:v>
                </c:pt>
                <c:pt idx="21538">
                  <c:v>2.6649710982658958</c:v>
                </c:pt>
                <c:pt idx="21539">
                  <c:v>2.6647398843930632</c:v>
                </c:pt>
                <c:pt idx="21540">
                  <c:v>2.6653561517113782</c:v>
                </c:pt>
                <c:pt idx="21541">
                  <c:v>2.6652024971098265</c:v>
                </c:pt>
                <c:pt idx="21542">
                  <c:v>2.6652024971098265</c:v>
                </c:pt>
                <c:pt idx="21543">
                  <c:v>2.6649710982658958</c:v>
                </c:pt>
                <c:pt idx="21544">
                  <c:v>2.6645864077669903</c:v>
                </c:pt>
                <c:pt idx="21545">
                  <c:v>2.6652797041146559</c:v>
                </c:pt>
                <c:pt idx="21546">
                  <c:v>2.6651257684307832</c:v>
                </c:pt>
                <c:pt idx="21547">
                  <c:v>2.6652797041146559</c:v>
                </c:pt>
                <c:pt idx="21548">
                  <c:v>2.664508670520231</c:v>
                </c:pt>
                <c:pt idx="21549">
                  <c:v>2.6651248843663273</c:v>
                </c:pt>
                <c:pt idx="21550">
                  <c:v>2.6647398843930632</c:v>
                </c:pt>
                <c:pt idx="21551">
                  <c:v>2.6649710982658958</c:v>
                </c:pt>
                <c:pt idx="21552">
                  <c:v>2.6648173832639852</c:v>
                </c:pt>
                <c:pt idx="21553">
                  <c:v>2.6642015253062166</c:v>
                </c:pt>
                <c:pt idx="21554">
                  <c:v>2.66358595194085</c:v>
                </c:pt>
                <c:pt idx="21555">
                  <c:v>2.6639706031892767</c:v>
                </c:pt>
                <c:pt idx="21556">
                  <c:v>2.6639706031892767</c:v>
                </c:pt>
                <c:pt idx="21557">
                  <c:v>2.6637393113011325</c:v>
                </c:pt>
                <c:pt idx="21558">
                  <c:v>2.6638170055452863</c:v>
                </c:pt>
                <c:pt idx="21559">
                  <c:v>2.66358595194085</c:v>
                </c:pt>
                <c:pt idx="21560">
                  <c:v>2.6639706031892767</c:v>
                </c:pt>
                <c:pt idx="21561">
                  <c:v>2.6637393113011325</c:v>
                </c:pt>
                <c:pt idx="21562">
                  <c:v>2.6639706031892767</c:v>
                </c:pt>
                <c:pt idx="21563">
                  <c:v>2.6638170055452863</c:v>
                </c:pt>
                <c:pt idx="21564">
                  <c:v>2.6642015253062166</c:v>
                </c:pt>
                <c:pt idx="21565">
                  <c:v>2.66358595194085</c:v>
                </c:pt>
                <c:pt idx="21566">
                  <c:v>2.6634326634326633</c:v>
                </c:pt>
                <c:pt idx="21567">
                  <c:v>2.6640480591497222</c:v>
                </c:pt>
                <c:pt idx="21568">
                  <c:v>2.6638170055452863</c:v>
                </c:pt>
                <c:pt idx="21569">
                  <c:v>2.6638170055452863</c:v>
                </c:pt>
                <c:pt idx="21570">
                  <c:v>2.6642015253062166</c:v>
                </c:pt>
                <c:pt idx="21571">
                  <c:v>2.66358595194085</c:v>
                </c:pt>
                <c:pt idx="21572">
                  <c:v>2.6636636636636637</c:v>
                </c:pt>
                <c:pt idx="21573">
                  <c:v>2.6641256641256641</c:v>
                </c:pt>
                <c:pt idx="21574">
                  <c:v>2.663972286374134</c:v>
                </c:pt>
                <c:pt idx="21575">
                  <c:v>2.6638189794504732</c:v>
                </c:pt>
                <c:pt idx="21576">
                  <c:v>2.6633571923343342</c:v>
                </c:pt>
                <c:pt idx="21577">
                  <c:v>2.6637413394919167</c:v>
                </c:pt>
                <c:pt idx="21578">
                  <c:v>2.6640480591497222</c:v>
                </c:pt>
                <c:pt idx="21579">
                  <c:v>2.6642015253062166</c:v>
                </c:pt>
                <c:pt idx="21580">
                  <c:v>2.6639706031892767</c:v>
                </c:pt>
                <c:pt idx="21581">
                  <c:v>2.6642015253062166</c:v>
                </c:pt>
                <c:pt idx="21582">
                  <c:v>2.6654335260115603</c:v>
                </c:pt>
                <c:pt idx="21583">
                  <c:v>2.6648173832639852</c:v>
                </c:pt>
                <c:pt idx="21584">
                  <c:v>2.6641239019879794</c:v>
                </c:pt>
                <c:pt idx="21585">
                  <c:v>2.664355062413315</c:v>
                </c:pt>
                <c:pt idx="21586">
                  <c:v>2.6648173832639852</c:v>
                </c:pt>
                <c:pt idx="21587">
                  <c:v>2.6642791127541585</c:v>
                </c:pt>
                <c:pt idx="21588">
                  <c:v>2.6635103926096995</c:v>
                </c:pt>
                <c:pt idx="21589">
                  <c:v>2.6638944790944792</c:v>
                </c:pt>
                <c:pt idx="21590">
                  <c:v>2.6636636636636637</c:v>
                </c:pt>
                <c:pt idx="21591">
                  <c:v>2.6632792609699769</c:v>
                </c:pt>
                <c:pt idx="21592">
                  <c:v>2.6635103926096995</c:v>
                </c:pt>
                <c:pt idx="21593">
                  <c:v>2.6637413394919167</c:v>
                </c:pt>
                <c:pt idx="21594">
                  <c:v>2.6635103926096995</c:v>
                </c:pt>
                <c:pt idx="21595">
                  <c:v>2.6638944790944792</c:v>
                </c:pt>
                <c:pt idx="21596">
                  <c:v>2.6636636636636637</c:v>
                </c:pt>
                <c:pt idx="21597">
                  <c:v>2.6642791127541585</c:v>
                </c:pt>
                <c:pt idx="21598">
                  <c:v>2.6640480591497222</c:v>
                </c:pt>
                <c:pt idx="21599">
                  <c:v>2.6641239019879794</c:v>
                </c:pt>
                <c:pt idx="21600">
                  <c:v>2.664508670520231</c:v>
                </c:pt>
                <c:pt idx="21601">
                  <c:v>2.6638927415626443</c:v>
                </c:pt>
                <c:pt idx="21602">
                  <c:v>2.6641239019879794</c:v>
                </c:pt>
                <c:pt idx="21603">
                  <c:v>2.6649710982658958</c:v>
                </c:pt>
                <c:pt idx="21604">
                  <c:v>2.6651248843663273</c:v>
                </c:pt>
                <c:pt idx="21605">
                  <c:v>2.6649710982658958</c:v>
                </c:pt>
                <c:pt idx="21606">
                  <c:v>2.6651248843663273</c:v>
                </c:pt>
                <c:pt idx="21607">
                  <c:v>2.6657413832986352</c:v>
                </c:pt>
                <c:pt idx="21608">
                  <c:v>2.6651248843663273</c:v>
                </c:pt>
                <c:pt idx="21609">
                  <c:v>2.6647398843930632</c:v>
                </c:pt>
                <c:pt idx="21610">
                  <c:v>2.664355062413315</c:v>
                </c:pt>
                <c:pt idx="21611">
                  <c:v>2.6650485436893208</c:v>
                </c:pt>
                <c:pt idx="21612">
                  <c:v>2.6646637393113011</c:v>
                </c:pt>
                <c:pt idx="21613">
                  <c:v>2.6640480591497222</c:v>
                </c:pt>
                <c:pt idx="21614">
                  <c:v>2.6638944790944792</c:v>
                </c:pt>
                <c:pt idx="21615">
                  <c:v>2.6642791127541585</c:v>
                </c:pt>
                <c:pt idx="21616">
                  <c:v>2.6645099815157112</c:v>
                </c:pt>
                <c:pt idx="21617">
                  <c:v>2.6640480591497222</c:v>
                </c:pt>
                <c:pt idx="21618">
                  <c:v>2.6637393113011325</c:v>
                </c:pt>
                <c:pt idx="21619">
                  <c:v>2.6649710982658958</c:v>
                </c:pt>
                <c:pt idx="21620">
                  <c:v>2.6653561517113782</c:v>
                </c:pt>
                <c:pt idx="21621">
                  <c:v>2.6647398843930632</c:v>
                </c:pt>
                <c:pt idx="21622">
                  <c:v>2.6649710982658958</c:v>
                </c:pt>
                <c:pt idx="21623">
                  <c:v>2.6655874190564295</c:v>
                </c:pt>
                <c:pt idx="21624">
                  <c:v>2.6652024971098265</c:v>
                </c:pt>
                <c:pt idx="21625">
                  <c:v>2.6652797041146559</c:v>
                </c:pt>
                <c:pt idx="21626">
                  <c:v>2.6652797041146559</c:v>
                </c:pt>
                <c:pt idx="21627">
                  <c:v>2.6648173832639852</c:v>
                </c:pt>
                <c:pt idx="21628">
                  <c:v>2.6652024971098265</c:v>
                </c:pt>
                <c:pt idx="21629">
                  <c:v>2.6649710982658958</c:v>
                </c:pt>
                <c:pt idx="21630">
                  <c:v>2.6649710982658958</c:v>
                </c:pt>
                <c:pt idx="21631">
                  <c:v>2.6653561517113782</c:v>
                </c:pt>
                <c:pt idx="21632">
                  <c:v>2.6655874190564295</c:v>
                </c:pt>
                <c:pt idx="21633">
                  <c:v>2.6649710982658958</c:v>
                </c:pt>
                <c:pt idx="21634">
                  <c:v>2.6645864077669903</c:v>
                </c:pt>
                <c:pt idx="21635">
                  <c:v>2.6645864077669903</c:v>
                </c:pt>
                <c:pt idx="21636">
                  <c:v>2.6649710982658958</c:v>
                </c:pt>
                <c:pt idx="21637">
                  <c:v>2.6652024971098265</c:v>
                </c:pt>
                <c:pt idx="21638">
                  <c:v>2.6647398843930632</c:v>
                </c:pt>
                <c:pt idx="21639">
                  <c:v>2.6648936170212765</c:v>
                </c:pt>
                <c:pt idx="21640">
                  <c:v>2.6652024971098265</c:v>
                </c:pt>
                <c:pt idx="21641">
                  <c:v>2.6648173832639852</c:v>
                </c:pt>
                <c:pt idx="21642">
                  <c:v>2.6648173832639852</c:v>
                </c:pt>
                <c:pt idx="21643">
                  <c:v>2.6649710982658958</c:v>
                </c:pt>
                <c:pt idx="21644">
                  <c:v>2.6645864077669903</c:v>
                </c:pt>
                <c:pt idx="21645">
                  <c:v>2.6644326323087588</c:v>
                </c:pt>
                <c:pt idx="21646">
                  <c:v>2.6645864077669903</c:v>
                </c:pt>
                <c:pt idx="21647">
                  <c:v>2.664355062413315</c:v>
                </c:pt>
                <c:pt idx="21648">
                  <c:v>2.6640480591497222</c:v>
                </c:pt>
                <c:pt idx="21649">
                  <c:v>2.6646637393113011</c:v>
                </c:pt>
                <c:pt idx="21650">
                  <c:v>2.6645864077669903</c:v>
                </c:pt>
                <c:pt idx="21651">
                  <c:v>2.6645864077669903</c:v>
                </c:pt>
                <c:pt idx="21652">
                  <c:v>2.6649710982658958</c:v>
                </c:pt>
                <c:pt idx="21653">
                  <c:v>2.6651248843663273</c:v>
                </c:pt>
                <c:pt idx="21654">
                  <c:v>2.6645864077669899</c:v>
                </c:pt>
                <c:pt idx="21655">
                  <c:v>2.6648173832639848</c:v>
                </c:pt>
                <c:pt idx="21656">
                  <c:v>2.6655874190564295</c:v>
                </c:pt>
                <c:pt idx="21657">
                  <c:v>2.6653561517113782</c:v>
                </c:pt>
                <c:pt idx="21658">
                  <c:v>2.6652024971098265</c:v>
                </c:pt>
                <c:pt idx="21659">
                  <c:v>2.6648173832639852</c:v>
                </c:pt>
                <c:pt idx="21660">
                  <c:v>2.6650485436893208</c:v>
                </c:pt>
                <c:pt idx="21661">
                  <c:v>2.6646637393113011</c:v>
                </c:pt>
                <c:pt idx="21662">
                  <c:v>2.6651257684307832</c:v>
                </c:pt>
                <c:pt idx="21663">
                  <c:v>2.664972273567467</c:v>
                </c:pt>
                <c:pt idx="21664">
                  <c:v>2.6641256641256641</c:v>
                </c:pt>
                <c:pt idx="21665">
                  <c:v>2.6643566643566641</c:v>
                </c:pt>
                <c:pt idx="21666">
                  <c:v>2.6640498730085431</c:v>
                </c:pt>
                <c:pt idx="21667">
                  <c:v>2.6640498730085431</c:v>
                </c:pt>
                <c:pt idx="21668">
                  <c:v>2.6631262987762643</c:v>
                </c:pt>
                <c:pt idx="21669">
                  <c:v>2.6635103926096995</c:v>
                </c:pt>
                <c:pt idx="21670">
                  <c:v>2.6636636636636637</c:v>
                </c:pt>
                <c:pt idx="21671">
                  <c:v>2.6634326634326633</c:v>
                </c:pt>
                <c:pt idx="21672">
                  <c:v>2.6635103926096995</c:v>
                </c:pt>
                <c:pt idx="21673">
                  <c:v>2.6641256641256641</c:v>
                </c:pt>
                <c:pt idx="21674">
                  <c:v>2.6640480591497222</c:v>
                </c:pt>
                <c:pt idx="21675">
                  <c:v>2.6638170055452863</c:v>
                </c:pt>
                <c:pt idx="21676">
                  <c:v>2.6638170055452863</c:v>
                </c:pt>
                <c:pt idx="21677">
                  <c:v>2.6644326323087588</c:v>
                </c:pt>
                <c:pt idx="21678">
                  <c:v>2.6646637393113011</c:v>
                </c:pt>
                <c:pt idx="21679">
                  <c:v>2.6638170055452863</c:v>
                </c:pt>
                <c:pt idx="21680">
                  <c:v>2.6640480591497222</c:v>
                </c:pt>
                <c:pt idx="21681">
                  <c:v>2.6640480591497222</c:v>
                </c:pt>
                <c:pt idx="21682">
                  <c:v>2.6634326634326633</c:v>
                </c:pt>
                <c:pt idx="21683">
                  <c:v>2.6642791127541585</c:v>
                </c:pt>
                <c:pt idx="21684">
                  <c:v>2.6642015253062166</c:v>
                </c:pt>
                <c:pt idx="21685">
                  <c:v>2.6642774566473988</c:v>
                </c:pt>
                <c:pt idx="21686">
                  <c:v>2.6647398843930632</c:v>
                </c:pt>
                <c:pt idx="21687">
                  <c:v>2.6645864077669903</c:v>
                </c:pt>
                <c:pt idx="21688">
                  <c:v>2.6644326323087588</c:v>
                </c:pt>
                <c:pt idx="21689">
                  <c:v>2.6648173832639852</c:v>
                </c:pt>
                <c:pt idx="21690">
                  <c:v>2.6650485436893208</c:v>
                </c:pt>
                <c:pt idx="21691">
                  <c:v>2.6642015253062166</c:v>
                </c:pt>
                <c:pt idx="21692">
                  <c:v>2.6638170055452863</c:v>
                </c:pt>
                <c:pt idx="21693">
                  <c:v>2.6641256641256641</c:v>
                </c:pt>
                <c:pt idx="21694">
                  <c:v>2.6640480591497222</c:v>
                </c:pt>
                <c:pt idx="21695">
                  <c:v>2.6638170055452863</c:v>
                </c:pt>
                <c:pt idx="21696">
                  <c:v>2.6633550831792974</c:v>
                </c:pt>
                <c:pt idx="21697">
                  <c:v>2.6632792609699769</c:v>
                </c:pt>
                <c:pt idx="21698">
                  <c:v>2.663972286374134</c:v>
                </c:pt>
                <c:pt idx="21699">
                  <c:v>2.6638944790944792</c:v>
                </c:pt>
                <c:pt idx="21700">
                  <c:v>2.6645099815157112</c:v>
                </c:pt>
                <c:pt idx="21701">
                  <c:v>2.6645099815157112</c:v>
                </c:pt>
                <c:pt idx="21702">
                  <c:v>2.664972273567467</c:v>
                </c:pt>
                <c:pt idx="21703">
                  <c:v>2.6651257684307832</c:v>
                </c:pt>
                <c:pt idx="21704">
                  <c:v>2.6646637393113011</c:v>
                </c:pt>
                <c:pt idx="21705">
                  <c:v>2.6652797041146559</c:v>
                </c:pt>
                <c:pt idx="21706">
                  <c:v>2.6654335260115603</c:v>
                </c:pt>
                <c:pt idx="21707">
                  <c:v>2.6655108645399905</c:v>
                </c:pt>
                <c:pt idx="21708">
                  <c:v>2.6655881673214696</c:v>
                </c:pt>
                <c:pt idx="21709">
                  <c:v>2.6648948463138429</c:v>
                </c:pt>
                <c:pt idx="21710">
                  <c:v>2.6650485436893208</c:v>
                </c:pt>
                <c:pt idx="21711">
                  <c:v>2.6646637393113011</c:v>
                </c:pt>
                <c:pt idx="21712">
                  <c:v>2.6650485436893208</c:v>
                </c:pt>
                <c:pt idx="21713">
                  <c:v>2.6645864077669903</c:v>
                </c:pt>
                <c:pt idx="21714">
                  <c:v>2.6651248843663273</c:v>
                </c:pt>
                <c:pt idx="21715">
                  <c:v>2.6649710982658958</c:v>
                </c:pt>
                <c:pt idx="21716">
                  <c:v>2.6645864077669903</c:v>
                </c:pt>
                <c:pt idx="21717">
                  <c:v>2.6648173832639852</c:v>
                </c:pt>
                <c:pt idx="21718">
                  <c:v>2.6648173832639852</c:v>
                </c:pt>
                <c:pt idx="21719">
                  <c:v>2.6648173832639852</c:v>
                </c:pt>
                <c:pt idx="21720">
                  <c:v>2.6644326323087588</c:v>
                </c:pt>
                <c:pt idx="21721">
                  <c:v>2.6644326323087588</c:v>
                </c:pt>
                <c:pt idx="21722">
                  <c:v>2.6645864077669903</c:v>
                </c:pt>
                <c:pt idx="21723">
                  <c:v>2.6642015253062166</c:v>
                </c:pt>
                <c:pt idx="21724">
                  <c:v>2.6645099815157112</c:v>
                </c:pt>
                <c:pt idx="21725">
                  <c:v>2.6646637393113011</c:v>
                </c:pt>
                <c:pt idx="21726">
                  <c:v>2.6654335260115603</c:v>
                </c:pt>
                <c:pt idx="21727">
                  <c:v>2.6656647398843929</c:v>
                </c:pt>
                <c:pt idx="21728">
                  <c:v>2.6652024971098265</c:v>
                </c:pt>
                <c:pt idx="21729">
                  <c:v>2.6652797041146559</c:v>
                </c:pt>
                <c:pt idx="21730">
                  <c:v>2.6650485436893208</c:v>
                </c:pt>
                <c:pt idx="21731">
                  <c:v>2.6654335260115603</c:v>
                </c:pt>
                <c:pt idx="21732">
                  <c:v>2.6654335260115603</c:v>
                </c:pt>
                <c:pt idx="21733">
                  <c:v>2.6654335260115603</c:v>
                </c:pt>
                <c:pt idx="21734">
                  <c:v>2.6642015253062166</c:v>
                </c:pt>
                <c:pt idx="21735">
                  <c:v>2.6648948463138429</c:v>
                </c:pt>
                <c:pt idx="21736">
                  <c:v>2.6642015253062166</c:v>
                </c:pt>
                <c:pt idx="21737">
                  <c:v>2.664355062413315</c:v>
                </c:pt>
                <c:pt idx="21738">
                  <c:v>2.664355062413315</c:v>
                </c:pt>
                <c:pt idx="21739">
                  <c:v>2.6642015253062166</c:v>
                </c:pt>
                <c:pt idx="21740">
                  <c:v>2.6640480591497222</c:v>
                </c:pt>
                <c:pt idx="21741">
                  <c:v>2.6638944790944792</c:v>
                </c:pt>
                <c:pt idx="21742">
                  <c:v>2.6638944790944792</c:v>
                </c:pt>
                <c:pt idx="21743">
                  <c:v>2.6636636636636637</c:v>
                </c:pt>
                <c:pt idx="21744">
                  <c:v>2.6641256641256641</c:v>
                </c:pt>
                <c:pt idx="21745">
                  <c:v>2.6638189794504732</c:v>
                </c:pt>
                <c:pt idx="21746">
                  <c:v>2.6633571923343342</c:v>
                </c:pt>
                <c:pt idx="21747">
                  <c:v>2.6633571923343342</c:v>
                </c:pt>
                <c:pt idx="21748">
                  <c:v>2.6635880858924037</c:v>
                </c:pt>
                <c:pt idx="21749">
                  <c:v>2.6635880858924037</c:v>
                </c:pt>
                <c:pt idx="21750">
                  <c:v>2.6638189794504732</c:v>
                </c:pt>
                <c:pt idx="21751">
                  <c:v>2.6640498730085431</c:v>
                </c:pt>
                <c:pt idx="21752">
                  <c:v>2.6635880858924037</c:v>
                </c:pt>
                <c:pt idx="21753">
                  <c:v>2.6633571923343342</c:v>
                </c:pt>
                <c:pt idx="21754">
                  <c:v>2.6635880858924037</c:v>
                </c:pt>
                <c:pt idx="21755">
                  <c:v>2.6641256641256641</c:v>
                </c:pt>
                <c:pt idx="21756">
                  <c:v>2.6636636636636637</c:v>
                </c:pt>
                <c:pt idx="21757">
                  <c:v>2.6640498730085431</c:v>
                </c:pt>
                <c:pt idx="21758">
                  <c:v>2.6636655586334257</c:v>
                </c:pt>
                <c:pt idx="21759">
                  <c:v>2.6631262987762643</c:v>
                </c:pt>
                <c:pt idx="21760">
                  <c:v>2.6632792609699769</c:v>
                </c:pt>
                <c:pt idx="21761">
                  <c:v>2.6635103926096995</c:v>
                </c:pt>
                <c:pt idx="21762">
                  <c:v>2.6636636636636637</c:v>
                </c:pt>
                <c:pt idx="21763">
                  <c:v>2.6632792609699769</c:v>
                </c:pt>
                <c:pt idx="21764">
                  <c:v>2.6637413394919167</c:v>
                </c:pt>
                <c:pt idx="21765">
                  <c:v>2.6641256641256641</c:v>
                </c:pt>
                <c:pt idx="21766">
                  <c:v>2.6630484988452654</c:v>
                </c:pt>
                <c:pt idx="21767">
                  <c:v>2.6632792609699769</c:v>
                </c:pt>
                <c:pt idx="21768">
                  <c:v>2.6635880858924037</c:v>
                </c:pt>
                <c:pt idx="21769">
                  <c:v>2.6630508192937916</c:v>
                </c:pt>
                <c:pt idx="21770">
                  <c:v>2.6629732225300091</c:v>
                </c:pt>
                <c:pt idx="21771">
                  <c:v>2.6640498730085431</c:v>
                </c:pt>
                <c:pt idx="21772">
                  <c:v>2.6638189794504732</c:v>
                </c:pt>
                <c:pt idx="21773">
                  <c:v>2.6641256641256641</c:v>
                </c:pt>
                <c:pt idx="21774">
                  <c:v>2.6653570603189274</c:v>
                </c:pt>
                <c:pt idx="21775">
                  <c:v>2.6655108645399905</c:v>
                </c:pt>
                <c:pt idx="21776">
                  <c:v>2.6648948463138429</c:v>
                </c:pt>
                <c:pt idx="21777">
                  <c:v>2.664972273567467</c:v>
                </c:pt>
                <c:pt idx="21778">
                  <c:v>2.6645876645876649</c:v>
                </c:pt>
                <c:pt idx="21779">
                  <c:v>2.663972286374134</c:v>
                </c:pt>
                <c:pt idx="21780">
                  <c:v>2.663972286374134</c:v>
                </c:pt>
                <c:pt idx="21781">
                  <c:v>2.663972286374134</c:v>
                </c:pt>
                <c:pt idx="21782">
                  <c:v>2.6633571923343342</c:v>
                </c:pt>
                <c:pt idx="21783">
                  <c:v>2.6636655586334257</c:v>
                </c:pt>
                <c:pt idx="21784">
                  <c:v>2.663434903047091</c:v>
                </c:pt>
                <c:pt idx="21785">
                  <c:v>2.6635103926096995</c:v>
                </c:pt>
                <c:pt idx="21786">
                  <c:v>2.6642791127541585</c:v>
                </c:pt>
                <c:pt idx="21787">
                  <c:v>2.6645099815157112</c:v>
                </c:pt>
                <c:pt idx="21788">
                  <c:v>2.6653570603189274</c:v>
                </c:pt>
                <c:pt idx="21789">
                  <c:v>2.6648948463138429</c:v>
                </c:pt>
                <c:pt idx="21790">
                  <c:v>2.6651257684307832</c:v>
                </c:pt>
                <c:pt idx="21791">
                  <c:v>2.6647412199630311</c:v>
                </c:pt>
                <c:pt idx="21792">
                  <c:v>2.6650485436893208</c:v>
                </c:pt>
                <c:pt idx="21793">
                  <c:v>2.664355062413315</c:v>
                </c:pt>
                <c:pt idx="21794">
                  <c:v>2.6639706031892767</c:v>
                </c:pt>
                <c:pt idx="21795">
                  <c:v>2.6640480591497222</c:v>
                </c:pt>
                <c:pt idx="21796">
                  <c:v>2.6640480591497222</c:v>
                </c:pt>
                <c:pt idx="21797">
                  <c:v>2.6638944790944792</c:v>
                </c:pt>
                <c:pt idx="21798">
                  <c:v>2.6632792609699769</c:v>
                </c:pt>
                <c:pt idx="21799">
                  <c:v>2.6632792609699769</c:v>
                </c:pt>
                <c:pt idx="21800">
                  <c:v>2.6638944790944792</c:v>
                </c:pt>
                <c:pt idx="21801">
                  <c:v>2.6636636636636637</c:v>
                </c:pt>
                <c:pt idx="21802">
                  <c:v>2.6638944790944792</c:v>
                </c:pt>
                <c:pt idx="21803">
                  <c:v>2.6635103926096995</c:v>
                </c:pt>
                <c:pt idx="21804">
                  <c:v>2.6638944790944792</c:v>
                </c:pt>
                <c:pt idx="21805">
                  <c:v>2.6636636636636637</c:v>
                </c:pt>
                <c:pt idx="21806">
                  <c:v>2.6634326634326633</c:v>
                </c:pt>
                <c:pt idx="21807">
                  <c:v>2.6638944790944792</c:v>
                </c:pt>
                <c:pt idx="21808">
                  <c:v>2.6635103926096995</c:v>
                </c:pt>
                <c:pt idx="21809">
                  <c:v>2.6635103926096995</c:v>
                </c:pt>
                <c:pt idx="21810">
                  <c:v>2.6638944790944792</c:v>
                </c:pt>
                <c:pt idx="21811">
                  <c:v>2.6644326323087588</c:v>
                </c:pt>
                <c:pt idx="21812">
                  <c:v>2.6644326323087588</c:v>
                </c:pt>
                <c:pt idx="21813">
                  <c:v>2.6642791127541585</c:v>
                </c:pt>
                <c:pt idx="21814">
                  <c:v>2.6645099815157112</c:v>
                </c:pt>
                <c:pt idx="21815">
                  <c:v>2.6641256641256641</c:v>
                </c:pt>
                <c:pt idx="21816">
                  <c:v>2.6645099815157112</c:v>
                </c:pt>
                <c:pt idx="21817">
                  <c:v>2.6647412199630311</c:v>
                </c:pt>
                <c:pt idx="21818">
                  <c:v>2.6643566643566641</c:v>
                </c:pt>
                <c:pt idx="21819">
                  <c:v>2.6641256641256641</c:v>
                </c:pt>
                <c:pt idx="21820">
                  <c:v>2.6632016632016633</c:v>
                </c:pt>
                <c:pt idx="21821">
                  <c:v>2.6638170055452863</c:v>
                </c:pt>
                <c:pt idx="21822">
                  <c:v>2.6638944790944792</c:v>
                </c:pt>
                <c:pt idx="21823">
                  <c:v>2.6645876645876649</c:v>
                </c:pt>
                <c:pt idx="21824">
                  <c:v>2.664972273567467</c:v>
                </c:pt>
                <c:pt idx="21825">
                  <c:v>2.6650485436893208</c:v>
                </c:pt>
                <c:pt idx="21826">
                  <c:v>2.6645864077669903</c:v>
                </c:pt>
                <c:pt idx="21827">
                  <c:v>2.6645864077669903</c:v>
                </c:pt>
                <c:pt idx="21828">
                  <c:v>2.6654335260115603</c:v>
                </c:pt>
                <c:pt idx="21829">
                  <c:v>2.6658188714153561</c:v>
                </c:pt>
                <c:pt idx="21830">
                  <c:v>2.6660499537465308</c:v>
                </c:pt>
                <c:pt idx="21831">
                  <c:v>2.6652024971098265</c:v>
                </c:pt>
                <c:pt idx="21832">
                  <c:v>2.6647398843930632</c:v>
                </c:pt>
                <c:pt idx="21833">
                  <c:v>2.6647398843930632</c:v>
                </c:pt>
                <c:pt idx="21834">
                  <c:v>2.6653561517113782</c:v>
                </c:pt>
                <c:pt idx="21835">
                  <c:v>2.6659727041406431</c:v>
                </c:pt>
                <c:pt idx="21836">
                  <c:v>2.6653561517113782</c:v>
                </c:pt>
                <c:pt idx="21837">
                  <c:v>2.6649710982658958</c:v>
                </c:pt>
                <c:pt idx="21838">
                  <c:v>2.6652024971098265</c:v>
                </c:pt>
                <c:pt idx="21839">
                  <c:v>2.6652024971098265</c:v>
                </c:pt>
                <c:pt idx="21840">
                  <c:v>2.6649710982658958</c:v>
                </c:pt>
                <c:pt idx="21841">
                  <c:v>2.6650485436893208</c:v>
                </c:pt>
                <c:pt idx="21842">
                  <c:v>2.6650485436893208</c:v>
                </c:pt>
                <c:pt idx="21843">
                  <c:v>2.664508670520231</c:v>
                </c:pt>
                <c:pt idx="21844">
                  <c:v>2.6651248843663273</c:v>
                </c:pt>
                <c:pt idx="21845">
                  <c:v>2.6650485436893208</c:v>
                </c:pt>
                <c:pt idx="21846">
                  <c:v>2.6644326323087588</c:v>
                </c:pt>
                <c:pt idx="21847">
                  <c:v>2.6648173832639852</c:v>
                </c:pt>
                <c:pt idx="21848">
                  <c:v>2.6640480591497222</c:v>
                </c:pt>
                <c:pt idx="21849">
                  <c:v>2.6640480591497222</c:v>
                </c:pt>
                <c:pt idx="21850">
                  <c:v>2.6644326323087588</c:v>
                </c:pt>
                <c:pt idx="21851">
                  <c:v>2.6645864077669903</c:v>
                </c:pt>
                <c:pt idx="21852">
                  <c:v>2.664508670520231</c:v>
                </c:pt>
                <c:pt idx="21853">
                  <c:v>2.6647398843930632</c:v>
                </c:pt>
                <c:pt idx="21854">
                  <c:v>2.6649710982658958</c:v>
                </c:pt>
                <c:pt idx="21855">
                  <c:v>2.6652787416146193</c:v>
                </c:pt>
                <c:pt idx="21856">
                  <c:v>2.6651248843663273</c:v>
                </c:pt>
                <c:pt idx="21857">
                  <c:v>2.6651248843663273</c:v>
                </c:pt>
                <c:pt idx="21858">
                  <c:v>2.6651248843663273</c:v>
                </c:pt>
                <c:pt idx="21859">
                  <c:v>2.6652787416146193</c:v>
                </c:pt>
                <c:pt idx="21860">
                  <c:v>2.664508670520231</c:v>
                </c:pt>
                <c:pt idx="21861">
                  <c:v>2.664508670520231</c:v>
                </c:pt>
                <c:pt idx="21862">
                  <c:v>2.6651248843663273</c:v>
                </c:pt>
                <c:pt idx="21863">
                  <c:v>2.6642015253062166</c:v>
                </c:pt>
                <c:pt idx="21864">
                  <c:v>2.6639706031892767</c:v>
                </c:pt>
                <c:pt idx="21865">
                  <c:v>2.6645864077669903</c:v>
                </c:pt>
                <c:pt idx="21866">
                  <c:v>2.6646637393113011</c:v>
                </c:pt>
                <c:pt idx="21867">
                  <c:v>2.6645099815157112</c:v>
                </c:pt>
                <c:pt idx="21868">
                  <c:v>2.6642032332563508</c:v>
                </c:pt>
                <c:pt idx="21869">
                  <c:v>2.6645876645876649</c:v>
                </c:pt>
                <c:pt idx="21870">
                  <c:v>2.6641256641256641</c:v>
                </c:pt>
                <c:pt idx="21871">
                  <c:v>2.6643566643566641</c:v>
                </c:pt>
                <c:pt idx="21872">
                  <c:v>2.6647412199630311</c:v>
                </c:pt>
                <c:pt idx="21873">
                  <c:v>2.6645099815157112</c:v>
                </c:pt>
                <c:pt idx="21874">
                  <c:v>2.6642791127541585</c:v>
                </c:pt>
                <c:pt idx="21875">
                  <c:v>2.6646637393113011</c:v>
                </c:pt>
                <c:pt idx="21876">
                  <c:v>2.6650485436893208</c:v>
                </c:pt>
                <c:pt idx="21877">
                  <c:v>2.664355062413315</c:v>
                </c:pt>
                <c:pt idx="21878">
                  <c:v>2.6645864077669903</c:v>
                </c:pt>
                <c:pt idx="21879">
                  <c:v>2.6646637393113011</c:v>
                </c:pt>
                <c:pt idx="21880">
                  <c:v>2.6646637393113011</c:v>
                </c:pt>
                <c:pt idx="21881">
                  <c:v>2.6642015253062166</c:v>
                </c:pt>
                <c:pt idx="21882">
                  <c:v>2.66358595194085</c:v>
                </c:pt>
                <c:pt idx="21883">
                  <c:v>2.6638927415626443</c:v>
                </c:pt>
                <c:pt idx="21884">
                  <c:v>2.6636615811373097</c:v>
                </c:pt>
                <c:pt idx="21885">
                  <c:v>2.664355062413315</c:v>
                </c:pt>
                <c:pt idx="21886">
                  <c:v>2.6634326634326633</c:v>
                </c:pt>
                <c:pt idx="21887">
                  <c:v>2.6634326634326633</c:v>
                </c:pt>
                <c:pt idx="21888">
                  <c:v>2.6632792609699769</c:v>
                </c:pt>
                <c:pt idx="21889">
                  <c:v>2.6632016632016633</c:v>
                </c:pt>
                <c:pt idx="21890">
                  <c:v>2.6631238447319774</c:v>
                </c:pt>
                <c:pt idx="21891">
                  <c:v>2.6625866050808313</c:v>
                </c:pt>
                <c:pt idx="21892">
                  <c:v>2.6636636636636637</c:v>
                </c:pt>
                <c:pt idx="21893">
                  <c:v>2.6636636636636637</c:v>
                </c:pt>
                <c:pt idx="21894">
                  <c:v>2.6633550831792974</c:v>
                </c:pt>
                <c:pt idx="21895">
                  <c:v>2.6633550831792974</c:v>
                </c:pt>
                <c:pt idx="21896">
                  <c:v>2.6632016632016633</c:v>
                </c:pt>
                <c:pt idx="21897">
                  <c:v>2.6641256641256641</c:v>
                </c:pt>
                <c:pt idx="21898">
                  <c:v>2.6638944790944792</c:v>
                </c:pt>
                <c:pt idx="21899">
                  <c:v>2.6636636636636637</c:v>
                </c:pt>
                <c:pt idx="21900">
                  <c:v>2.6642791127541585</c:v>
                </c:pt>
                <c:pt idx="21901">
                  <c:v>2.6638170055452863</c:v>
                </c:pt>
                <c:pt idx="21902">
                  <c:v>2.6642015253062166</c:v>
                </c:pt>
                <c:pt idx="21903">
                  <c:v>2.6648173832639852</c:v>
                </c:pt>
                <c:pt idx="21904">
                  <c:v>2.6644326323087588</c:v>
                </c:pt>
                <c:pt idx="21905">
                  <c:v>2.6642015253062166</c:v>
                </c:pt>
                <c:pt idx="21906">
                  <c:v>2.6634326634326633</c:v>
                </c:pt>
                <c:pt idx="21907">
                  <c:v>2.6634326634326633</c:v>
                </c:pt>
                <c:pt idx="21908">
                  <c:v>2.6632016632016633</c:v>
                </c:pt>
                <c:pt idx="21909">
                  <c:v>2.6633550831792974</c:v>
                </c:pt>
                <c:pt idx="21910">
                  <c:v>2.6639706031892767</c:v>
                </c:pt>
                <c:pt idx="21911">
                  <c:v>2.6640480591497222</c:v>
                </c:pt>
                <c:pt idx="21912">
                  <c:v>2.6645864077669903</c:v>
                </c:pt>
                <c:pt idx="21913">
                  <c:v>2.6651248843663273</c:v>
                </c:pt>
                <c:pt idx="21914">
                  <c:v>2.6648936170212765</c:v>
                </c:pt>
                <c:pt idx="21915">
                  <c:v>2.6646623496762256</c:v>
                </c:pt>
                <c:pt idx="21916">
                  <c:v>2.6648936170212765</c:v>
                </c:pt>
                <c:pt idx="21917">
                  <c:v>2.6651248843663273</c:v>
                </c:pt>
                <c:pt idx="21918">
                  <c:v>2.6652024971098265</c:v>
                </c:pt>
                <c:pt idx="21919">
                  <c:v>2.6647398843930632</c:v>
                </c:pt>
                <c:pt idx="21920">
                  <c:v>2.6654335260115603</c:v>
                </c:pt>
                <c:pt idx="21921">
                  <c:v>2.6650485436893208</c:v>
                </c:pt>
                <c:pt idx="21922">
                  <c:v>2.6641239019879794</c:v>
                </c:pt>
                <c:pt idx="21923">
                  <c:v>2.6639706031892767</c:v>
                </c:pt>
                <c:pt idx="21924">
                  <c:v>2.6638170055452863</c:v>
                </c:pt>
                <c:pt idx="21925">
                  <c:v>2.6634326634326633</c:v>
                </c:pt>
                <c:pt idx="21926">
                  <c:v>2.6627398475398478</c:v>
                </c:pt>
                <c:pt idx="21927">
                  <c:v>2.6637393113011325</c:v>
                </c:pt>
                <c:pt idx="21928">
                  <c:v>2.6645864077669903</c:v>
                </c:pt>
                <c:pt idx="21929">
                  <c:v>2.6654335260115603</c:v>
                </c:pt>
                <c:pt idx="21930">
                  <c:v>2.6649710982658958</c:v>
                </c:pt>
                <c:pt idx="21931">
                  <c:v>2.6648173832639852</c:v>
                </c:pt>
                <c:pt idx="21932">
                  <c:v>2.6648173832639852</c:v>
                </c:pt>
                <c:pt idx="21933">
                  <c:v>2.6656647398843929</c:v>
                </c:pt>
                <c:pt idx="21934">
                  <c:v>2.6656647398843929</c:v>
                </c:pt>
                <c:pt idx="21935">
                  <c:v>2.6658188714153561</c:v>
                </c:pt>
                <c:pt idx="21936">
                  <c:v>2.6652024971098265</c:v>
                </c:pt>
                <c:pt idx="21937">
                  <c:v>2.6652024971098265</c:v>
                </c:pt>
                <c:pt idx="21938">
                  <c:v>2.6655874190564295</c:v>
                </c:pt>
                <c:pt idx="21939">
                  <c:v>2.6652024971098265</c:v>
                </c:pt>
                <c:pt idx="21940">
                  <c:v>2.6644326323087588</c:v>
                </c:pt>
                <c:pt idx="21941">
                  <c:v>2.6644326323087588</c:v>
                </c:pt>
                <c:pt idx="21942">
                  <c:v>2.6644326323087588</c:v>
                </c:pt>
                <c:pt idx="21943">
                  <c:v>2.6634326634326633</c:v>
                </c:pt>
                <c:pt idx="21944">
                  <c:v>2.6630484988452654</c:v>
                </c:pt>
                <c:pt idx="21945">
                  <c:v>2.6632792609699769</c:v>
                </c:pt>
                <c:pt idx="21946">
                  <c:v>2.6638170055452863</c:v>
                </c:pt>
                <c:pt idx="21947">
                  <c:v>2.6645864077669903</c:v>
                </c:pt>
                <c:pt idx="21948">
                  <c:v>2.6649710982658958</c:v>
                </c:pt>
                <c:pt idx="21949">
                  <c:v>2.6647398843930632</c:v>
                </c:pt>
                <c:pt idx="21950">
                  <c:v>2.664508670520231</c:v>
                </c:pt>
                <c:pt idx="21951">
                  <c:v>2.6647398843930632</c:v>
                </c:pt>
                <c:pt idx="21952">
                  <c:v>2.6645864077669903</c:v>
                </c:pt>
                <c:pt idx="21953">
                  <c:v>2.6644326323087588</c:v>
                </c:pt>
                <c:pt idx="21954">
                  <c:v>2.6651257684307832</c:v>
                </c:pt>
                <c:pt idx="21955">
                  <c:v>2.6648948463138429</c:v>
                </c:pt>
                <c:pt idx="21956">
                  <c:v>2.6642791127541585</c:v>
                </c:pt>
                <c:pt idx="21957">
                  <c:v>2.6638944790944792</c:v>
                </c:pt>
                <c:pt idx="21958">
                  <c:v>2.6635103926096995</c:v>
                </c:pt>
                <c:pt idx="21959">
                  <c:v>2.6632792609699769</c:v>
                </c:pt>
                <c:pt idx="21960">
                  <c:v>2.6633571923343342</c:v>
                </c:pt>
                <c:pt idx="21961">
                  <c:v>2.6643566643566641</c:v>
                </c:pt>
                <c:pt idx="21962">
                  <c:v>2.6640480591497222</c:v>
                </c:pt>
                <c:pt idx="21963">
                  <c:v>2.6644326323087588</c:v>
                </c:pt>
                <c:pt idx="21964">
                  <c:v>2.6644326323087588</c:v>
                </c:pt>
                <c:pt idx="21965">
                  <c:v>2.6645864077669903</c:v>
                </c:pt>
                <c:pt idx="21966">
                  <c:v>2.6647398843930632</c:v>
                </c:pt>
                <c:pt idx="21967">
                  <c:v>2.6650485436893208</c:v>
                </c:pt>
                <c:pt idx="21968">
                  <c:v>2.6658959537572251</c:v>
                </c:pt>
                <c:pt idx="21969">
                  <c:v>2.6662040249826511</c:v>
                </c:pt>
                <c:pt idx="21970">
                  <c:v>2.6648936170212765</c:v>
                </c:pt>
                <c:pt idx="21971">
                  <c:v>2.6648936170212765</c:v>
                </c:pt>
                <c:pt idx="21972">
                  <c:v>2.6642774566473988</c:v>
                </c:pt>
                <c:pt idx="21973">
                  <c:v>2.6641239019879794</c:v>
                </c:pt>
                <c:pt idx="21974">
                  <c:v>2.6642015253062166</c:v>
                </c:pt>
                <c:pt idx="21975">
                  <c:v>2.6638170055452863</c:v>
                </c:pt>
                <c:pt idx="21976">
                  <c:v>2.6634326634326633</c:v>
                </c:pt>
                <c:pt idx="21977">
                  <c:v>2.6634326634326633</c:v>
                </c:pt>
                <c:pt idx="21978">
                  <c:v>2.6629706629706629</c:v>
                </c:pt>
                <c:pt idx="21979">
                  <c:v>2.6637393113011325</c:v>
                </c:pt>
                <c:pt idx="21980">
                  <c:v>2.6631238447319774</c:v>
                </c:pt>
                <c:pt idx="21981">
                  <c:v>2.66358595194085</c:v>
                </c:pt>
                <c:pt idx="21982">
                  <c:v>2.66358595194085</c:v>
                </c:pt>
                <c:pt idx="21983">
                  <c:v>2.6642015253062166</c:v>
                </c:pt>
                <c:pt idx="21984">
                  <c:v>2.6635082042985898</c:v>
                </c:pt>
                <c:pt idx="21985">
                  <c:v>2.6641239019879794</c:v>
                </c:pt>
                <c:pt idx="21986">
                  <c:v>2.6648173832639852</c:v>
                </c:pt>
                <c:pt idx="21987">
                  <c:v>2.6641239019879794</c:v>
                </c:pt>
                <c:pt idx="21988">
                  <c:v>2.6648936170212765</c:v>
                </c:pt>
                <c:pt idx="21989">
                  <c:v>2.664508670520231</c:v>
                </c:pt>
                <c:pt idx="21990">
                  <c:v>2.6653561517113782</c:v>
                </c:pt>
                <c:pt idx="21991">
                  <c:v>2.6648936170212765</c:v>
                </c:pt>
                <c:pt idx="21992">
                  <c:v>2.6653561517113782</c:v>
                </c:pt>
                <c:pt idx="21993">
                  <c:v>2.6651248843663273</c:v>
                </c:pt>
                <c:pt idx="21994">
                  <c:v>2.6653561517113782</c:v>
                </c:pt>
                <c:pt idx="21995">
                  <c:v>2.6651248843663273</c:v>
                </c:pt>
                <c:pt idx="21996">
                  <c:v>2.6649710982658958</c:v>
                </c:pt>
                <c:pt idx="21997">
                  <c:v>2.6652024971098265</c:v>
                </c:pt>
                <c:pt idx="21998">
                  <c:v>2.6647398843930632</c:v>
                </c:pt>
                <c:pt idx="21999">
                  <c:v>2.6647398843930632</c:v>
                </c:pt>
                <c:pt idx="22000">
                  <c:v>2.6647398843930632</c:v>
                </c:pt>
                <c:pt idx="22001">
                  <c:v>2.6649710982658958</c:v>
                </c:pt>
                <c:pt idx="22002">
                  <c:v>2.6644326323087588</c:v>
                </c:pt>
                <c:pt idx="22003">
                  <c:v>2.6632016632016633</c:v>
                </c:pt>
                <c:pt idx="22004">
                  <c:v>2.6636636636636637</c:v>
                </c:pt>
                <c:pt idx="22005">
                  <c:v>2.6634326634326633</c:v>
                </c:pt>
                <c:pt idx="22006">
                  <c:v>2.66358595194085</c:v>
                </c:pt>
                <c:pt idx="22007">
                  <c:v>2.6633550831792974</c:v>
                </c:pt>
                <c:pt idx="22008">
                  <c:v>2.6633550831792974</c:v>
                </c:pt>
                <c:pt idx="22009">
                  <c:v>2.6632016632016633</c:v>
                </c:pt>
                <c:pt idx="22010">
                  <c:v>2.6633550831792974</c:v>
                </c:pt>
                <c:pt idx="22011">
                  <c:v>2.6639706031892767</c:v>
                </c:pt>
                <c:pt idx="22012">
                  <c:v>2.6640480591497222</c:v>
                </c:pt>
                <c:pt idx="22013">
                  <c:v>2.6636636636636637</c:v>
                </c:pt>
                <c:pt idx="22014">
                  <c:v>2.6636636636636637</c:v>
                </c:pt>
                <c:pt idx="22015">
                  <c:v>2.6642791127541585</c:v>
                </c:pt>
                <c:pt idx="22016">
                  <c:v>2.6636636636636637</c:v>
                </c:pt>
                <c:pt idx="22017">
                  <c:v>2.6634326634326633</c:v>
                </c:pt>
                <c:pt idx="22018">
                  <c:v>2.6640480591497222</c:v>
                </c:pt>
                <c:pt idx="22019">
                  <c:v>2.6642791127541585</c:v>
                </c:pt>
                <c:pt idx="22020">
                  <c:v>2.6634326634326633</c:v>
                </c:pt>
                <c:pt idx="22021">
                  <c:v>2.6632792609699769</c:v>
                </c:pt>
                <c:pt idx="22022">
                  <c:v>2.6641256641256641</c:v>
                </c:pt>
                <c:pt idx="22023">
                  <c:v>2.6633550831792974</c:v>
                </c:pt>
                <c:pt idx="22024">
                  <c:v>2.6639706031892767</c:v>
                </c:pt>
                <c:pt idx="22025">
                  <c:v>2.66358595194085</c:v>
                </c:pt>
                <c:pt idx="22026">
                  <c:v>2.6632016632016633</c:v>
                </c:pt>
                <c:pt idx="22027">
                  <c:v>2.6636636636636637</c:v>
                </c:pt>
                <c:pt idx="22028">
                  <c:v>2.6634326634326633</c:v>
                </c:pt>
                <c:pt idx="22029">
                  <c:v>2.6637393113011325</c:v>
                </c:pt>
                <c:pt idx="22030">
                  <c:v>2.664355062413315</c:v>
                </c:pt>
                <c:pt idx="22031">
                  <c:v>2.6640480591497222</c:v>
                </c:pt>
                <c:pt idx="22032">
                  <c:v>2.6638944790944792</c:v>
                </c:pt>
                <c:pt idx="22033">
                  <c:v>2.6638170055452863</c:v>
                </c:pt>
                <c:pt idx="22034">
                  <c:v>2.6639706031892767</c:v>
                </c:pt>
                <c:pt idx="22035">
                  <c:v>2.664355062413315</c:v>
                </c:pt>
                <c:pt idx="22036">
                  <c:v>2.6641239019879794</c:v>
                </c:pt>
                <c:pt idx="22037">
                  <c:v>2.664355062413315</c:v>
                </c:pt>
                <c:pt idx="22038">
                  <c:v>2.6639706031892767</c:v>
                </c:pt>
                <c:pt idx="22039">
                  <c:v>2.6648173832639852</c:v>
                </c:pt>
                <c:pt idx="22040">
                  <c:v>2.6643550624133145</c:v>
                </c:pt>
                <c:pt idx="22041">
                  <c:v>2.6655100624566277</c:v>
                </c:pt>
                <c:pt idx="22042">
                  <c:v>2.6652787416146193</c:v>
                </c:pt>
                <c:pt idx="22043">
                  <c:v>2.6655100624566277</c:v>
                </c:pt>
                <c:pt idx="22044">
                  <c:v>2.6655100624566277</c:v>
                </c:pt>
                <c:pt idx="22045">
                  <c:v>2.6650474207726118</c:v>
                </c:pt>
                <c:pt idx="22046">
                  <c:v>2.6648162849872779</c:v>
                </c:pt>
                <c:pt idx="22047">
                  <c:v>2.6650474207726118</c:v>
                </c:pt>
                <c:pt idx="22048">
                  <c:v>2.6652787416146193</c:v>
                </c:pt>
                <c:pt idx="22049">
                  <c:v>2.6650474207726118</c:v>
                </c:pt>
                <c:pt idx="22050">
                  <c:v>2.6645847790885964</c:v>
                </c:pt>
                <c:pt idx="22051">
                  <c:v>2.6648162849872779</c:v>
                </c:pt>
                <c:pt idx="22052">
                  <c:v>2.6650474207726118</c:v>
                </c:pt>
                <c:pt idx="22053">
                  <c:v>2.6652787416146193</c:v>
                </c:pt>
                <c:pt idx="22054">
                  <c:v>2.6654328551596485</c:v>
                </c:pt>
                <c:pt idx="22055">
                  <c:v>2.6650474207726118</c:v>
                </c:pt>
                <c:pt idx="22056">
                  <c:v>2.6650474207726118</c:v>
                </c:pt>
                <c:pt idx="22057">
                  <c:v>2.6650474207726118</c:v>
                </c:pt>
                <c:pt idx="22058">
                  <c:v>2.6650474207726118</c:v>
                </c:pt>
                <c:pt idx="22059">
                  <c:v>2.6657413832986352</c:v>
                </c:pt>
                <c:pt idx="22060">
                  <c:v>2.6652024971098265</c:v>
                </c:pt>
                <c:pt idx="22061">
                  <c:v>2.6652024971098265</c:v>
                </c:pt>
                <c:pt idx="22062">
                  <c:v>2.6647398843930632</c:v>
                </c:pt>
                <c:pt idx="22063">
                  <c:v>2.6645864077669903</c:v>
                </c:pt>
                <c:pt idx="22064">
                  <c:v>2.6650485436893208</c:v>
                </c:pt>
                <c:pt idx="22065">
                  <c:v>2.6642015253062166</c:v>
                </c:pt>
                <c:pt idx="22066">
                  <c:v>2.6644326323087588</c:v>
                </c:pt>
                <c:pt idx="22067">
                  <c:v>2.6646637393113011</c:v>
                </c:pt>
                <c:pt idx="22068">
                  <c:v>2.6646637393113011</c:v>
                </c:pt>
                <c:pt idx="22069">
                  <c:v>2.6642015253062166</c:v>
                </c:pt>
                <c:pt idx="22070">
                  <c:v>2.664355062413315</c:v>
                </c:pt>
                <c:pt idx="22071">
                  <c:v>2.6649710982658958</c:v>
                </c:pt>
                <c:pt idx="22072">
                  <c:v>2.6647398843930632</c:v>
                </c:pt>
                <c:pt idx="22073">
                  <c:v>2.6648936170212765</c:v>
                </c:pt>
                <c:pt idx="22074">
                  <c:v>2.6648936170212765</c:v>
                </c:pt>
                <c:pt idx="22075">
                  <c:v>2.6647398843930632</c:v>
                </c:pt>
                <c:pt idx="22076">
                  <c:v>2.6649710982658958</c:v>
                </c:pt>
                <c:pt idx="22077">
                  <c:v>2.6637393113011325</c:v>
                </c:pt>
                <c:pt idx="22078">
                  <c:v>2.6640480591497222</c:v>
                </c:pt>
                <c:pt idx="22079">
                  <c:v>2.6636636636636637</c:v>
                </c:pt>
                <c:pt idx="22080">
                  <c:v>2.6638170055452863</c:v>
                </c:pt>
                <c:pt idx="22081">
                  <c:v>2.6640480591497222</c:v>
                </c:pt>
                <c:pt idx="22082">
                  <c:v>2.6638170055452863</c:v>
                </c:pt>
                <c:pt idx="22083">
                  <c:v>2.6640480591497222</c:v>
                </c:pt>
                <c:pt idx="22084">
                  <c:v>2.6638170055452863</c:v>
                </c:pt>
                <c:pt idx="22085">
                  <c:v>2.6638944790944792</c:v>
                </c:pt>
                <c:pt idx="22086">
                  <c:v>2.6647412199630311</c:v>
                </c:pt>
                <c:pt idx="22087">
                  <c:v>2.6647412199630311</c:v>
                </c:pt>
                <c:pt idx="22088">
                  <c:v>2.6642791127541585</c:v>
                </c:pt>
                <c:pt idx="22089">
                  <c:v>2.6638944790944792</c:v>
                </c:pt>
                <c:pt idx="22090">
                  <c:v>2.6641256641256641</c:v>
                </c:pt>
                <c:pt idx="22091">
                  <c:v>2.6640480591497222</c:v>
                </c:pt>
                <c:pt idx="22092">
                  <c:v>2.6646637393113011</c:v>
                </c:pt>
                <c:pt idx="22093">
                  <c:v>2.6642015253062166</c:v>
                </c:pt>
                <c:pt idx="22094">
                  <c:v>2.6640480591497222</c:v>
                </c:pt>
                <c:pt idx="22095">
                  <c:v>2.6644326323087588</c:v>
                </c:pt>
                <c:pt idx="22096">
                  <c:v>2.6642015253062166</c:v>
                </c:pt>
                <c:pt idx="22097">
                  <c:v>2.6642015253062166</c:v>
                </c:pt>
                <c:pt idx="22098">
                  <c:v>2.664355062413315</c:v>
                </c:pt>
                <c:pt idx="22099">
                  <c:v>2.664355062413315</c:v>
                </c:pt>
                <c:pt idx="22100">
                  <c:v>2.6638170055452863</c:v>
                </c:pt>
                <c:pt idx="22101">
                  <c:v>2.6640480591497222</c:v>
                </c:pt>
                <c:pt idx="22102">
                  <c:v>2.6640480591497222</c:v>
                </c:pt>
                <c:pt idx="22103">
                  <c:v>2.6638944790944792</c:v>
                </c:pt>
                <c:pt idx="22104">
                  <c:v>2.6632792609699769</c:v>
                </c:pt>
                <c:pt idx="22105">
                  <c:v>2.6634326634326633</c:v>
                </c:pt>
                <c:pt idx="22106">
                  <c:v>2.6634326634326633</c:v>
                </c:pt>
                <c:pt idx="22107">
                  <c:v>2.6638944790944792</c:v>
                </c:pt>
                <c:pt idx="22108">
                  <c:v>2.6636636636636637</c:v>
                </c:pt>
                <c:pt idx="22109">
                  <c:v>2.6640480591497222</c:v>
                </c:pt>
                <c:pt idx="22110">
                  <c:v>2.6636636636636637</c:v>
                </c:pt>
                <c:pt idx="22111">
                  <c:v>2.6641256641256641</c:v>
                </c:pt>
                <c:pt idx="22112">
                  <c:v>2.6643566643566641</c:v>
                </c:pt>
                <c:pt idx="22113">
                  <c:v>2.6633571923343342</c:v>
                </c:pt>
                <c:pt idx="22114">
                  <c:v>2.6638944790944792</c:v>
                </c:pt>
                <c:pt idx="22115">
                  <c:v>2.6636636636636637</c:v>
                </c:pt>
                <c:pt idx="22116">
                  <c:v>2.6639706031892767</c:v>
                </c:pt>
                <c:pt idx="22117">
                  <c:v>2.664508670520231</c:v>
                </c:pt>
                <c:pt idx="22118">
                  <c:v>2.6636615811373097</c:v>
                </c:pt>
                <c:pt idx="22119">
                  <c:v>2.6638927415626443</c:v>
                </c:pt>
                <c:pt idx="22120">
                  <c:v>2.6641239019879794</c:v>
                </c:pt>
                <c:pt idx="22121">
                  <c:v>2.6635082042985898</c:v>
                </c:pt>
                <c:pt idx="22122">
                  <c:v>2.6638927415626443</c:v>
                </c:pt>
                <c:pt idx="22123">
                  <c:v>2.6647398843930632</c:v>
                </c:pt>
                <c:pt idx="22124">
                  <c:v>2.6653561517113782</c:v>
                </c:pt>
                <c:pt idx="22125">
                  <c:v>2.6647398843930632</c:v>
                </c:pt>
                <c:pt idx="22126">
                  <c:v>2.6642774566473988</c:v>
                </c:pt>
                <c:pt idx="22127">
                  <c:v>2.6655100624566277</c:v>
                </c:pt>
                <c:pt idx="22128">
                  <c:v>2.6655100624566277</c:v>
                </c:pt>
                <c:pt idx="22129">
                  <c:v>2.6653561517113782</c:v>
                </c:pt>
                <c:pt idx="22130">
                  <c:v>2.6651248843663273</c:v>
                </c:pt>
                <c:pt idx="22131">
                  <c:v>2.6644310823311748</c:v>
                </c:pt>
                <c:pt idx="22132">
                  <c:v>2.6654328551596485</c:v>
                </c:pt>
                <c:pt idx="22133">
                  <c:v>2.6656640444238775</c:v>
                </c:pt>
                <c:pt idx="22134">
                  <c:v>2.6658954187875978</c:v>
                </c:pt>
                <c:pt idx="22135">
                  <c:v>2.6655100624566277</c:v>
                </c:pt>
                <c:pt idx="22136">
                  <c:v>2.6655100624566277</c:v>
                </c:pt>
                <c:pt idx="22137">
                  <c:v>2.6658954187875978</c:v>
                </c:pt>
                <c:pt idx="22138">
                  <c:v>2.6658954187875978</c:v>
                </c:pt>
                <c:pt idx="22139">
                  <c:v>2.6656640444238775</c:v>
                </c:pt>
                <c:pt idx="22140">
                  <c:v>2.6646623496762256</c:v>
                </c:pt>
                <c:pt idx="22141">
                  <c:v>2.6648936170212765</c:v>
                </c:pt>
                <c:pt idx="22142">
                  <c:v>2.6640462427745661</c:v>
                </c:pt>
                <c:pt idx="22143">
                  <c:v>2.6640462427745661</c:v>
                </c:pt>
                <c:pt idx="22144">
                  <c:v>2.6641239019879794</c:v>
                </c:pt>
                <c:pt idx="22145">
                  <c:v>2.6649710982658958</c:v>
                </c:pt>
                <c:pt idx="22146">
                  <c:v>2.6648936170212765</c:v>
                </c:pt>
                <c:pt idx="22147">
                  <c:v>2.6647398843930632</c:v>
                </c:pt>
                <c:pt idx="22148">
                  <c:v>2.664508670520231</c:v>
                </c:pt>
                <c:pt idx="22149">
                  <c:v>2.6641239019879794</c:v>
                </c:pt>
                <c:pt idx="22150">
                  <c:v>2.6650485436893208</c:v>
                </c:pt>
                <c:pt idx="22151">
                  <c:v>2.664355062413315</c:v>
                </c:pt>
                <c:pt idx="22152">
                  <c:v>2.6637393113011325</c:v>
                </c:pt>
                <c:pt idx="22153">
                  <c:v>2.6642015253062166</c:v>
                </c:pt>
                <c:pt idx="22154">
                  <c:v>2.664355062413315</c:v>
                </c:pt>
                <c:pt idx="22155">
                  <c:v>2.6635082042985898</c:v>
                </c:pt>
                <c:pt idx="22156">
                  <c:v>2.6638927415626443</c:v>
                </c:pt>
                <c:pt idx="22157">
                  <c:v>2.6631238447319774</c:v>
                </c:pt>
                <c:pt idx="22158">
                  <c:v>2.6641239019879794</c:v>
                </c:pt>
                <c:pt idx="22159">
                  <c:v>2.6636615811373097</c:v>
                </c:pt>
                <c:pt idx="22160">
                  <c:v>2.6642774566473988</c:v>
                </c:pt>
                <c:pt idx="22161">
                  <c:v>2.6641239019879794</c:v>
                </c:pt>
                <c:pt idx="22162">
                  <c:v>2.6647398843930632</c:v>
                </c:pt>
                <c:pt idx="22163">
                  <c:v>2.6646623496762256</c:v>
                </c:pt>
                <c:pt idx="22164">
                  <c:v>2.6642774566473988</c:v>
                </c:pt>
                <c:pt idx="22165">
                  <c:v>2.6647398843930632</c:v>
                </c:pt>
                <c:pt idx="22166">
                  <c:v>2.6653561517113782</c:v>
                </c:pt>
                <c:pt idx="22167">
                  <c:v>2.6646623496762256</c:v>
                </c:pt>
                <c:pt idx="22168">
                  <c:v>2.6646623496762256</c:v>
                </c:pt>
                <c:pt idx="22169">
                  <c:v>2.6650474207726118</c:v>
                </c:pt>
                <c:pt idx="22170">
                  <c:v>2.6658954187875978</c:v>
                </c:pt>
                <c:pt idx="22171">
                  <c:v>2.6650474207726118</c:v>
                </c:pt>
                <c:pt idx="22172">
                  <c:v>2.6652787416146193</c:v>
                </c:pt>
                <c:pt idx="22173">
                  <c:v>2.6658954187875978</c:v>
                </c:pt>
                <c:pt idx="22174">
                  <c:v>2.6656640444238775</c:v>
                </c:pt>
                <c:pt idx="22175">
                  <c:v>2.6657413832986352</c:v>
                </c:pt>
                <c:pt idx="22176">
                  <c:v>2.6653561517113782</c:v>
                </c:pt>
                <c:pt idx="22177">
                  <c:v>2.6651248843663273</c:v>
                </c:pt>
                <c:pt idx="22178">
                  <c:v>2.6655874190564295</c:v>
                </c:pt>
                <c:pt idx="22179">
                  <c:v>2.6654335260115603</c:v>
                </c:pt>
                <c:pt idx="22180">
                  <c:v>2.6649710982658958</c:v>
                </c:pt>
                <c:pt idx="22181">
                  <c:v>2.664123901987979</c:v>
                </c:pt>
                <c:pt idx="22182">
                  <c:v>2.6643550624133145</c:v>
                </c:pt>
                <c:pt idx="22183">
                  <c:v>2.6647398843930632</c:v>
                </c:pt>
                <c:pt idx="22184">
                  <c:v>2.6648936170212765</c:v>
                </c:pt>
                <c:pt idx="22185">
                  <c:v>2.6648936170212765</c:v>
                </c:pt>
                <c:pt idx="22186">
                  <c:v>2.6652787416146193</c:v>
                </c:pt>
                <c:pt idx="22187">
                  <c:v>2.6655100624566277</c:v>
                </c:pt>
                <c:pt idx="22188">
                  <c:v>2.6651248843663273</c:v>
                </c:pt>
                <c:pt idx="22189">
                  <c:v>2.6648936170212765</c:v>
                </c:pt>
                <c:pt idx="22190">
                  <c:v>2.664508670520231</c:v>
                </c:pt>
                <c:pt idx="22191">
                  <c:v>2.664508670520231</c:v>
                </c:pt>
                <c:pt idx="22192">
                  <c:v>2.6648936170212765</c:v>
                </c:pt>
                <c:pt idx="22193">
                  <c:v>2.6650474207726118</c:v>
                </c:pt>
                <c:pt idx="22194">
                  <c:v>2.664816284987277</c:v>
                </c:pt>
                <c:pt idx="22195">
                  <c:v>2.6646623496762256</c:v>
                </c:pt>
                <c:pt idx="22196">
                  <c:v>2.6655100624566277</c:v>
                </c:pt>
                <c:pt idx="22197">
                  <c:v>2.6651248843663273</c:v>
                </c:pt>
                <c:pt idx="22198">
                  <c:v>2.6651248843663273</c:v>
                </c:pt>
                <c:pt idx="22199">
                  <c:v>2.6650474207726118</c:v>
                </c:pt>
                <c:pt idx="22200">
                  <c:v>2.6652787416146193</c:v>
                </c:pt>
                <c:pt idx="22201">
                  <c:v>2.6651248843663273</c:v>
                </c:pt>
                <c:pt idx="22202">
                  <c:v>2.664508670520231</c:v>
                </c:pt>
                <c:pt idx="22203">
                  <c:v>2.664508670520231</c:v>
                </c:pt>
                <c:pt idx="22204">
                  <c:v>2.6648173832639852</c:v>
                </c:pt>
                <c:pt idx="22205">
                  <c:v>2.6646637393113011</c:v>
                </c:pt>
                <c:pt idx="22206">
                  <c:v>2.6640480591497222</c:v>
                </c:pt>
                <c:pt idx="22207">
                  <c:v>2.6642015253062166</c:v>
                </c:pt>
                <c:pt idx="22208">
                  <c:v>2.6640480591497222</c:v>
                </c:pt>
                <c:pt idx="22209">
                  <c:v>2.66358595194085</c:v>
                </c:pt>
                <c:pt idx="22210">
                  <c:v>2.6631238447319774</c:v>
                </c:pt>
                <c:pt idx="22211">
                  <c:v>2.6637393113011325</c:v>
                </c:pt>
                <c:pt idx="22212">
                  <c:v>2.6638927415626443</c:v>
                </c:pt>
                <c:pt idx="22213">
                  <c:v>2.6638927415626443</c:v>
                </c:pt>
                <c:pt idx="22214">
                  <c:v>2.6636615811373097</c:v>
                </c:pt>
                <c:pt idx="22215">
                  <c:v>2.6646623496762256</c:v>
                </c:pt>
                <c:pt idx="22216">
                  <c:v>2.6644310823311748</c:v>
                </c:pt>
                <c:pt idx="22217">
                  <c:v>2.6642000000000001</c:v>
                </c:pt>
                <c:pt idx="22218">
                  <c:v>2.6642774566473988</c:v>
                </c:pt>
                <c:pt idx="22219">
                  <c:v>2.6647398843930632</c:v>
                </c:pt>
                <c:pt idx="22220">
                  <c:v>2.664508670520231</c:v>
                </c:pt>
                <c:pt idx="22221">
                  <c:v>2.6646623496762256</c:v>
                </c:pt>
                <c:pt idx="22222">
                  <c:v>2.6652012956964368</c:v>
                </c:pt>
                <c:pt idx="22223">
                  <c:v>2.6656640444238775</c:v>
                </c:pt>
                <c:pt idx="22224">
                  <c:v>2.6652787416146193</c:v>
                </c:pt>
                <c:pt idx="22225">
                  <c:v>2.6652012956964368</c:v>
                </c:pt>
                <c:pt idx="22226">
                  <c:v>2.6645847790885964</c:v>
                </c:pt>
                <c:pt idx="22227">
                  <c:v>2.6652787416146193</c:v>
                </c:pt>
                <c:pt idx="22228">
                  <c:v>2.6648936170212765</c:v>
                </c:pt>
                <c:pt idx="22229">
                  <c:v>2.6646623496762256</c:v>
                </c:pt>
                <c:pt idx="22230">
                  <c:v>2.6644310823311748</c:v>
                </c:pt>
                <c:pt idx="22231">
                  <c:v>2.6652787416146193</c:v>
                </c:pt>
                <c:pt idx="22232">
                  <c:v>2.6655100624566277</c:v>
                </c:pt>
                <c:pt idx="22233">
                  <c:v>2.6655100624566268</c:v>
                </c:pt>
                <c:pt idx="22234">
                  <c:v>2.6659727041406431</c:v>
                </c:pt>
                <c:pt idx="22235">
                  <c:v>2.6658188714153561</c:v>
                </c:pt>
                <c:pt idx="22236">
                  <c:v>2.6654335260115603</c:v>
                </c:pt>
                <c:pt idx="22237">
                  <c:v>2.6656647398843929</c:v>
                </c:pt>
                <c:pt idx="22238">
                  <c:v>2.6655874190564295</c:v>
                </c:pt>
                <c:pt idx="22239">
                  <c:v>2.6658954187875978</c:v>
                </c:pt>
                <c:pt idx="22240">
                  <c:v>2.6658954187875978</c:v>
                </c:pt>
                <c:pt idx="22241">
                  <c:v>2.6650474207726118</c:v>
                </c:pt>
                <c:pt idx="22242">
                  <c:v>2.6648162849872779</c:v>
                </c:pt>
                <c:pt idx="22243">
                  <c:v>2.6656640444238775</c:v>
                </c:pt>
                <c:pt idx="22244">
                  <c:v>2.6657413832986352</c:v>
                </c:pt>
                <c:pt idx="22245">
                  <c:v>2.6661267931513186</c:v>
                </c:pt>
                <c:pt idx="22246">
                  <c:v>2.6656640444238775</c:v>
                </c:pt>
                <c:pt idx="22247">
                  <c:v>2.6655100624566277</c:v>
                </c:pt>
                <c:pt idx="22248">
                  <c:v>2.6651248843663273</c:v>
                </c:pt>
                <c:pt idx="22249">
                  <c:v>2.6647398843930632</c:v>
                </c:pt>
                <c:pt idx="22250">
                  <c:v>2.6648936170212765</c:v>
                </c:pt>
                <c:pt idx="22251">
                  <c:v>2.6648936170212765</c:v>
                </c:pt>
                <c:pt idx="22252">
                  <c:v>2.6647398843930632</c:v>
                </c:pt>
                <c:pt idx="22253">
                  <c:v>2.6645864077669903</c:v>
                </c:pt>
                <c:pt idx="22254">
                  <c:v>2.664355062413315</c:v>
                </c:pt>
                <c:pt idx="22255">
                  <c:v>2.664355062413315</c:v>
                </c:pt>
                <c:pt idx="22256">
                  <c:v>2.6635082042985898</c:v>
                </c:pt>
                <c:pt idx="22257">
                  <c:v>2.663277097296048</c:v>
                </c:pt>
                <c:pt idx="22258">
                  <c:v>2.6638927415626443</c:v>
                </c:pt>
                <c:pt idx="22259">
                  <c:v>2.6637393113011325</c:v>
                </c:pt>
                <c:pt idx="22260">
                  <c:v>2.6645864077669903</c:v>
                </c:pt>
                <c:pt idx="22261">
                  <c:v>2.6653561517113782</c:v>
                </c:pt>
                <c:pt idx="22262">
                  <c:v>2.6648936170212765</c:v>
                </c:pt>
                <c:pt idx="22263">
                  <c:v>2.6648936170212765</c:v>
                </c:pt>
                <c:pt idx="22264">
                  <c:v>2.6646623496762256</c:v>
                </c:pt>
                <c:pt idx="22265">
                  <c:v>2.6650474207726118</c:v>
                </c:pt>
                <c:pt idx="22266">
                  <c:v>2.6642000000000001</c:v>
                </c:pt>
                <c:pt idx="22267">
                  <c:v>2.6642000000000001</c:v>
                </c:pt>
                <c:pt idx="22268">
                  <c:v>2.6642774566473988</c:v>
                </c:pt>
                <c:pt idx="22269">
                  <c:v>2.6631238447319774</c:v>
                </c:pt>
                <c:pt idx="22270">
                  <c:v>2.6628927911275411</c:v>
                </c:pt>
                <c:pt idx="22271">
                  <c:v>2.6641239019879794</c:v>
                </c:pt>
                <c:pt idx="22272">
                  <c:v>2.6639706031892767</c:v>
                </c:pt>
                <c:pt idx="22273">
                  <c:v>2.6638170055452863</c:v>
                </c:pt>
                <c:pt idx="22274">
                  <c:v>2.6644326323087588</c:v>
                </c:pt>
                <c:pt idx="22275">
                  <c:v>2.66358595194085</c:v>
                </c:pt>
                <c:pt idx="22276">
                  <c:v>2.6645864077669903</c:v>
                </c:pt>
                <c:pt idx="22277">
                  <c:v>2.6649710982658958</c:v>
                </c:pt>
                <c:pt idx="22278">
                  <c:v>2.6648936170212765</c:v>
                </c:pt>
                <c:pt idx="22279">
                  <c:v>2.6646623496762256</c:v>
                </c:pt>
                <c:pt idx="22280">
                  <c:v>2.6651248843663273</c:v>
                </c:pt>
                <c:pt idx="22281">
                  <c:v>2.6651248843663273</c:v>
                </c:pt>
                <c:pt idx="22282">
                  <c:v>2.664508670520231</c:v>
                </c:pt>
                <c:pt idx="22283">
                  <c:v>2.6647398843930632</c:v>
                </c:pt>
                <c:pt idx="22284">
                  <c:v>2.6647398843930632</c:v>
                </c:pt>
                <c:pt idx="22285">
                  <c:v>2.6645864077669903</c:v>
                </c:pt>
                <c:pt idx="22286">
                  <c:v>2.6639706031892767</c:v>
                </c:pt>
                <c:pt idx="22287">
                  <c:v>2.6642015253062166</c:v>
                </c:pt>
                <c:pt idx="22288">
                  <c:v>2.6642015253062166</c:v>
                </c:pt>
                <c:pt idx="22289">
                  <c:v>2.6640480591497222</c:v>
                </c:pt>
                <c:pt idx="22290">
                  <c:v>2.6638170055452863</c:v>
                </c:pt>
                <c:pt idx="22291">
                  <c:v>2.6638170055452863</c:v>
                </c:pt>
                <c:pt idx="22292">
                  <c:v>2.6632016632016633</c:v>
                </c:pt>
                <c:pt idx="22293">
                  <c:v>2.6640480591497222</c:v>
                </c:pt>
                <c:pt idx="22294">
                  <c:v>2.6644326323087588</c:v>
                </c:pt>
                <c:pt idx="22295">
                  <c:v>2.6648173832639852</c:v>
                </c:pt>
                <c:pt idx="22296">
                  <c:v>2.664355062413315</c:v>
                </c:pt>
                <c:pt idx="22297">
                  <c:v>2.6641239019879794</c:v>
                </c:pt>
                <c:pt idx="22298">
                  <c:v>2.664355062413315</c:v>
                </c:pt>
                <c:pt idx="22299">
                  <c:v>2.6642015253062166</c:v>
                </c:pt>
                <c:pt idx="22300">
                  <c:v>2.6644326323087588</c:v>
                </c:pt>
                <c:pt idx="22301">
                  <c:v>2.66358595194085</c:v>
                </c:pt>
                <c:pt idx="22302">
                  <c:v>2.6633550831792974</c:v>
                </c:pt>
                <c:pt idx="22303">
                  <c:v>2.6637393113011325</c:v>
                </c:pt>
                <c:pt idx="22304">
                  <c:v>2.663277097296048</c:v>
                </c:pt>
                <c:pt idx="22305">
                  <c:v>2.663277097296048</c:v>
                </c:pt>
                <c:pt idx="22306">
                  <c:v>2.664508670520231</c:v>
                </c:pt>
                <c:pt idx="22307">
                  <c:v>2.6646623496762256</c:v>
                </c:pt>
                <c:pt idx="22308">
                  <c:v>2.6652787416146193</c:v>
                </c:pt>
                <c:pt idx="22309">
                  <c:v>2.6651248843663273</c:v>
                </c:pt>
                <c:pt idx="22310">
                  <c:v>2.6648936170212765</c:v>
                </c:pt>
                <c:pt idx="22311">
                  <c:v>2.6642774566473988</c:v>
                </c:pt>
                <c:pt idx="22312">
                  <c:v>2.6651248843663273</c:v>
                </c:pt>
                <c:pt idx="22313">
                  <c:v>2.6652787416146193</c:v>
                </c:pt>
                <c:pt idx="22314">
                  <c:v>2.6652787416146193</c:v>
                </c:pt>
                <c:pt idx="22315">
                  <c:v>2.6655100624566277</c:v>
                </c:pt>
                <c:pt idx="22316">
                  <c:v>2.6648936170212765</c:v>
                </c:pt>
                <c:pt idx="22317">
                  <c:v>2.6648936170212765</c:v>
                </c:pt>
                <c:pt idx="22318">
                  <c:v>2.6647398843930632</c:v>
                </c:pt>
                <c:pt idx="22319">
                  <c:v>2.6655874190564295</c:v>
                </c:pt>
                <c:pt idx="22320">
                  <c:v>2.6655100624566277</c:v>
                </c:pt>
                <c:pt idx="22321">
                  <c:v>2.6653561517113782</c:v>
                </c:pt>
                <c:pt idx="22322">
                  <c:v>2.6649710982658958</c:v>
                </c:pt>
                <c:pt idx="22323">
                  <c:v>2.6652787416146193</c:v>
                </c:pt>
                <c:pt idx="22324">
                  <c:v>2.665586669752372</c:v>
                </c:pt>
                <c:pt idx="22325">
                  <c:v>2.665586669752372</c:v>
                </c:pt>
                <c:pt idx="22326">
                  <c:v>2.664353458246588</c:v>
                </c:pt>
                <c:pt idx="22327">
                  <c:v>2.6648162849872779</c:v>
                </c:pt>
                <c:pt idx="22328">
                  <c:v>2.664508670520231</c:v>
                </c:pt>
                <c:pt idx="22329">
                  <c:v>2.6647398843930632</c:v>
                </c:pt>
                <c:pt idx="22330">
                  <c:v>2.6641239019879794</c:v>
                </c:pt>
                <c:pt idx="22331">
                  <c:v>2.664508670520231</c:v>
                </c:pt>
                <c:pt idx="22332">
                  <c:v>2.6642774566473988</c:v>
                </c:pt>
                <c:pt idx="22333">
                  <c:v>2.6641239019879794</c:v>
                </c:pt>
                <c:pt idx="22334">
                  <c:v>2.664355062413315</c:v>
                </c:pt>
                <c:pt idx="22335">
                  <c:v>2.664355062413315</c:v>
                </c:pt>
                <c:pt idx="22336">
                  <c:v>2.6641239019879794</c:v>
                </c:pt>
                <c:pt idx="22337">
                  <c:v>2.6642774566473988</c:v>
                </c:pt>
                <c:pt idx="22338">
                  <c:v>2.6642000000000001</c:v>
                </c:pt>
                <c:pt idx="22339">
                  <c:v>2.6642000000000001</c:v>
                </c:pt>
                <c:pt idx="22340">
                  <c:v>2.6640462427745661</c:v>
                </c:pt>
                <c:pt idx="22341">
                  <c:v>2.6640462427745661</c:v>
                </c:pt>
                <c:pt idx="22342">
                  <c:v>2.6638927415626443</c:v>
                </c:pt>
                <c:pt idx="22343">
                  <c:v>2.6651248843663273</c:v>
                </c:pt>
                <c:pt idx="22344">
                  <c:v>2.6650474207726118</c:v>
                </c:pt>
                <c:pt idx="22345">
                  <c:v>2.6646623496762256</c:v>
                </c:pt>
                <c:pt idx="22346">
                  <c:v>2.6647398843930632</c:v>
                </c:pt>
                <c:pt idx="22347">
                  <c:v>2.6645864077669903</c:v>
                </c:pt>
                <c:pt idx="22348">
                  <c:v>2.664508670520231</c:v>
                </c:pt>
                <c:pt idx="22349">
                  <c:v>2.6642774566473988</c:v>
                </c:pt>
                <c:pt idx="22350">
                  <c:v>2.6648936170212765</c:v>
                </c:pt>
                <c:pt idx="22351">
                  <c:v>2.6658954187875978</c:v>
                </c:pt>
                <c:pt idx="22352">
                  <c:v>2.6654328551596485</c:v>
                </c:pt>
                <c:pt idx="22353">
                  <c:v>2.6652787416146193</c:v>
                </c:pt>
                <c:pt idx="22354">
                  <c:v>2.6648936170212765</c:v>
                </c:pt>
                <c:pt idx="22355">
                  <c:v>2.6655874190564295</c:v>
                </c:pt>
                <c:pt idx="22356">
                  <c:v>2.6654335260115603</c:v>
                </c:pt>
                <c:pt idx="22357">
                  <c:v>2.6652797041146559</c:v>
                </c:pt>
                <c:pt idx="22358">
                  <c:v>2.6648173832639852</c:v>
                </c:pt>
                <c:pt idx="22359">
                  <c:v>2.6653561517113782</c:v>
                </c:pt>
                <c:pt idx="22360">
                  <c:v>2.6654328551596485</c:v>
                </c:pt>
                <c:pt idx="22361">
                  <c:v>2.6652012956964368</c:v>
                </c:pt>
                <c:pt idx="22362">
                  <c:v>2.665586669752372</c:v>
                </c:pt>
                <c:pt idx="22363">
                  <c:v>2.665586669752372</c:v>
                </c:pt>
                <c:pt idx="22364">
                  <c:v>2.6652012956964368</c:v>
                </c:pt>
                <c:pt idx="22365">
                  <c:v>2.6648162849872779</c:v>
                </c:pt>
                <c:pt idx="22366">
                  <c:v>2.6644310823311748</c:v>
                </c:pt>
                <c:pt idx="22367">
                  <c:v>2.6642000000000001</c:v>
                </c:pt>
                <c:pt idx="22368">
                  <c:v>2.6644310823311748</c:v>
                </c:pt>
                <c:pt idx="22369">
                  <c:v>2.6646623496762256</c:v>
                </c:pt>
                <c:pt idx="22370">
                  <c:v>2.6645864077669903</c:v>
                </c:pt>
                <c:pt idx="22371">
                  <c:v>2.6642015253062166</c:v>
                </c:pt>
                <c:pt idx="22372">
                  <c:v>2.664355062413315</c:v>
                </c:pt>
                <c:pt idx="22373">
                  <c:v>2.664355062413315</c:v>
                </c:pt>
                <c:pt idx="22374">
                  <c:v>2.6639706031892767</c:v>
                </c:pt>
                <c:pt idx="22375">
                  <c:v>2.6639706031892767</c:v>
                </c:pt>
                <c:pt idx="22376">
                  <c:v>2.6641239019879794</c:v>
                </c:pt>
                <c:pt idx="22377">
                  <c:v>2.6638927415626443</c:v>
                </c:pt>
                <c:pt idx="22378">
                  <c:v>2.663277097296048</c:v>
                </c:pt>
                <c:pt idx="22379">
                  <c:v>2.6636615811373097</c:v>
                </c:pt>
                <c:pt idx="22380">
                  <c:v>2.6642774566473988</c:v>
                </c:pt>
                <c:pt idx="22381">
                  <c:v>2.6642774566473988</c:v>
                </c:pt>
                <c:pt idx="22382">
                  <c:v>2.6636615811373097</c:v>
                </c:pt>
                <c:pt idx="22383">
                  <c:v>2.6640462427745661</c:v>
                </c:pt>
                <c:pt idx="22384">
                  <c:v>2.6648936170212765</c:v>
                </c:pt>
                <c:pt idx="22385">
                  <c:v>2.6646623496762256</c:v>
                </c:pt>
                <c:pt idx="22386">
                  <c:v>2.6642774566473988</c:v>
                </c:pt>
                <c:pt idx="22387">
                  <c:v>2.6648936170212765</c:v>
                </c:pt>
                <c:pt idx="22388">
                  <c:v>2.6646623496762256</c:v>
                </c:pt>
                <c:pt idx="22389">
                  <c:v>2.6654328551596485</c:v>
                </c:pt>
                <c:pt idx="22390">
                  <c:v>2.6651238139319604</c:v>
                </c:pt>
                <c:pt idx="22391">
                  <c:v>2.6652012956964368</c:v>
                </c:pt>
                <c:pt idx="22392">
                  <c:v>2.6652787416146193</c:v>
                </c:pt>
                <c:pt idx="22393">
                  <c:v>2.6652787416146193</c:v>
                </c:pt>
                <c:pt idx="22394">
                  <c:v>2.6648936170212765</c:v>
                </c:pt>
                <c:pt idx="22395">
                  <c:v>2.6651248843663273</c:v>
                </c:pt>
                <c:pt idx="22396">
                  <c:v>2.6645864077669903</c:v>
                </c:pt>
                <c:pt idx="22397">
                  <c:v>2.6639706031892767</c:v>
                </c:pt>
                <c:pt idx="22398">
                  <c:v>2.6641239019879794</c:v>
                </c:pt>
                <c:pt idx="22399">
                  <c:v>2.6634304207119741</c:v>
                </c:pt>
                <c:pt idx="22400">
                  <c:v>2.6634304207119741</c:v>
                </c:pt>
                <c:pt idx="22401">
                  <c:v>2.663277097296048</c:v>
                </c:pt>
                <c:pt idx="22402">
                  <c:v>2.6631238447319774</c:v>
                </c:pt>
                <c:pt idx="22403">
                  <c:v>2.6637393113011325</c:v>
                </c:pt>
                <c:pt idx="22404">
                  <c:v>2.6637393113011325</c:v>
                </c:pt>
                <c:pt idx="22405">
                  <c:v>2.664355062413315</c:v>
                </c:pt>
                <c:pt idx="22406">
                  <c:v>2.66358595194085</c:v>
                </c:pt>
                <c:pt idx="22407">
                  <c:v>2.66358595194085</c:v>
                </c:pt>
                <c:pt idx="22408">
                  <c:v>2.66358595194085</c:v>
                </c:pt>
                <c:pt idx="22409">
                  <c:v>2.6635082042985898</c:v>
                </c:pt>
                <c:pt idx="22410">
                  <c:v>2.6640462427745661</c:v>
                </c:pt>
                <c:pt idx="22411">
                  <c:v>2.6638927415626443</c:v>
                </c:pt>
                <c:pt idx="22412">
                  <c:v>2.6638927415626443</c:v>
                </c:pt>
                <c:pt idx="22413">
                  <c:v>2.6642774566473988</c:v>
                </c:pt>
                <c:pt idx="22414">
                  <c:v>2.6640462427745661</c:v>
                </c:pt>
                <c:pt idx="22415">
                  <c:v>2.6642000000000001</c:v>
                </c:pt>
                <c:pt idx="22416">
                  <c:v>2.6640462427745661</c:v>
                </c:pt>
                <c:pt idx="22417">
                  <c:v>2.664123901987979</c:v>
                </c:pt>
                <c:pt idx="22418">
                  <c:v>2.6647398843930632</c:v>
                </c:pt>
                <c:pt idx="22419">
                  <c:v>2.6641239019879794</c:v>
                </c:pt>
                <c:pt idx="22420">
                  <c:v>2.664508670520231</c:v>
                </c:pt>
                <c:pt idx="22421">
                  <c:v>2.6653561517113782</c:v>
                </c:pt>
                <c:pt idx="22422">
                  <c:v>2.6647398843930632</c:v>
                </c:pt>
                <c:pt idx="22423">
                  <c:v>2.6637393113011325</c:v>
                </c:pt>
                <c:pt idx="22424">
                  <c:v>2.6645864077669903</c:v>
                </c:pt>
                <c:pt idx="22425">
                  <c:v>2.6641239019879794</c:v>
                </c:pt>
                <c:pt idx="22426">
                  <c:v>2.6635082042985898</c:v>
                </c:pt>
                <c:pt idx="22427">
                  <c:v>2.6642015253062166</c:v>
                </c:pt>
                <c:pt idx="22428">
                  <c:v>2.6640480591497222</c:v>
                </c:pt>
                <c:pt idx="22429">
                  <c:v>2.6650485436893208</c:v>
                </c:pt>
                <c:pt idx="22430">
                  <c:v>2.6648173832639852</c:v>
                </c:pt>
                <c:pt idx="22431">
                  <c:v>2.6639706031892767</c:v>
                </c:pt>
                <c:pt idx="22432">
                  <c:v>2.6644326323087588</c:v>
                </c:pt>
                <c:pt idx="22433">
                  <c:v>2.6648173832639852</c:v>
                </c:pt>
                <c:pt idx="22434">
                  <c:v>2.6652024971098265</c:v>
                </c:pt>
                <c:pt idx="22435">
                  <c:v>2.6645864077669903</c:v>
                </c:pt>
                <c:pt idx="22436">
                  <c:v>2.6648173832639852</c:v>
                </c:pt>
                <c:pt idx="22437">
                  <c:v>2.6645864077669903</c:v>
                </c:pt>
                <c:pt idx="22438">
                  <c:v>2.664355062413315</c:v>
                </c:pt>
                <c:pt idx="22439">
                  <c:v>2.6639706031892767</c:v>
                </c:pt>
                <c:pt idx="22440">
                  <c:v>2.6631238447319774</c:v>
                </c:pt>
                <c:pt idx="22441">
                  <c:v>2.66358595194085</c:v>
                </c:pt>
                <c:pt idx="22442">
                  <c:v>2.6638170055452863</c:v>
                </c:pt>
                <c:pt idx="22443">
                  <c:v>2.6638170055452863</c:v>
                </c:pt>
                <c:pt idx="22444">
                  <c:v>2.6642015253062166</c:v>
                </c:pt>
                <c:pt idx="22445">
                  <c:v>2.664508670520231</c:v>
                </c:pt>
                <c:pt idx="22446">
                  <c:v>2.6645864077669903</c:v>
                </c:pt>
                <c:pt idx="22447">
                  <c:v>2.6641239019879794</c:v>
                </c:pt>
                <c:pt idx="22448">
                  <c:v>2.6641239019879794</c:v>
                </c:pt>
                <c:pt idx="22449">
                  <c:v>2.6652024971098265</c:v>
                </c:pt>
                <c:pt idx="22450">
                  <c:v>2.6653561517113782</c:v>
                </c:pt>
                <c:pt idx="22451">
                  <c:v>2.6651248843663273</c:v>
                </c:pt>
                <c:pt idx="22452">
                  <c:v>2.6653561517113782</c:v>
                </c:pt>
                <c:pt idx="22453">
                  <c:v>2.6649710982658958</c:v>
                </c:pt>
                <c:pt idx="22454">
                  <c:v>2.664508670520231</c:v>
                </c:pt>
                <c:pt idx="22455">
                  <c:v>2.6644310823311748</c:v>
                </c:pt>
                <c:pt idx="22456">
                  <c:v>2.6648936170212765</c:v>
                </c:pt>
                <c:pt idx="22457">
                  <c:v>2.6649710982658958</c:v>
                </c:pt>
                <c:pt idx="22458">
                  <c:v>2.6645864077669903</c:v>
                </c:pt>
                <c:pt idx="22459">
                  <c:v>2.664355062413315</c:v>
                </c:pt>
                <c:pt idx="22460">
                  <c:v>2.6638927415626443</c:v>
                </c:pt>
                <c:pt idx="22461">
                  <c:v>2.6642774566473988</c:v>
                </c:pt>
                <c:pt idx="22462">
                  <c:v>2.6648936170212765</c:v>
                </c:pt>
                <c:pt idx="22463">
                  <c:v>2.6641239019879794</c:v>
                </c:pt>
                <c:pt idx="22464">
                  <c:v>2.6642015253062166</c:v>
                </c:pt>
                <c:pt idx="22465">
                  <c:v>2.6638170055452863</c:v>
                </c:pt>
                <c:pt idx="22466">
                  <c:v>2.6633550831792974</c:v>
                </c:pt>
                <c:pt idx="22467">
                  <c:v>2.6635082042985898</c:v>
                </c:pt>
                <c:pt idx="22468">
                  <c:v>2.6635082042985898</c:v>
                </c:pt>
                <c:pt idx="22469">
                  <c:v>2.663277097296048</c:v>
                </c:pt>
                <c:pt idx="22470">
                  <c:v>2.6645864077669903</c:v>
                </c:pt>
                <c:pt idx="22471">
                  <c:v>2.6645864077669903</c:v>
                </c:pt>
                <c:pt idx="22472">
                  <c:v>2.6651248843663273</c:v>
                </c:pt>
                <c:pt idx="22473">
                  <c:v>2.6655874190564295</c:v>
                </c:pt>
                <c:pt idx="22474">
                  <c:v>2.6645864077669903</c:v>
                </c:pt>
                <c:pt idx="22475">
                  <c:v>2.6649710982658958</c:v>
                </c:pt>
                <c:pt idx="22476">
                  <c:v>2.6655874190564295</c:v>
                </c:pt>
                <c:pt idx="22477">
                  <c:v>2.6655874190564295</c:v>
                </c:pt>
                <c:pt idx="22478">
                  <c:v>2.6648173832639852</c:v>
                </c:pt>
                <c:pt idx="22479">
                  <c:v>2.6648948463138429</c:v>
                </c:pt>
                <c:pt idx="22480">
                  <c:v>2.6650485436893208</c:v>
                </c:pt>
                <c:pt idx="22481">
                  <c:v>2.6652797041146559</c:v>
                </c:pt>
                <c:pt idx="22482">
                  <c:v>2.6651257684307832</c:v>
                </c:pt>
                <c:pt idx="22483">
                  <c:v>2.6652797041146559</c:v>
                </c:pt>
                <c:pt idx="22484">
                  <c:v>2.6654335260115603</c:v>
                </c:pt>
                <c:pt idx="22485">
                  <c:v>2.6644326323087588</c:v>
                </c:pt>
                <c:pt idx="22486">
                  <c:v>2.6648173832639852</c:v>
                </c:pt>
                <c:pt idx="22487">
                  <c:v>2.6637393113011325</c:v>
                </c:pt>
                <c:pt idx="22488">
                  <c:v>2.6631238447319774</c:v>
                </c:pt>
                <c:pt idx="22489">
                  <c:v>2.6637393113011325</c:v>
                </c:pt>
                <c:pt idx="22490">
                  <c:v>2.6635082042985898</c:v>
                </c:pt>
                <c:pt idx="22491">
                  <c:v>2.664355062413315</c:v>
                </c:pt>
                <c:pt idx="22492">
                  <c:v>2.664508670520231</c:v>
                </c:pt>
                <c:pt idx="22493">
                  <c:v>2.6646623496762256</c:v>
                </c:pt>
                <c:pt idx="22494">
                  <c:v>2.664969921332716</c:v>
                </c:pt>
                <c:pt idx="22495">
                  <c:v>2.664969921332716</c:v>
                </c:pt>
                <c:pt idx="22496">
                  <c:v>2.6652787416146193</c:v>
                </c:pt>
                <c:pt idx="22497">
                  <c:v>2.6646623496762256</c:v>
                </c:pt>
                <c:pt idx="22498">
                  <c:v>2.6646623496762256</c:v>
                </c:pt>
                <c:pt idx="22499">
                  <c:v>2.6655874190564295</c:v>
                </c:pt>
                <c:pt idx="22500">
                  <c:v>2.6652024971098265</c:v>
                </c:pt>
                <c:pt idx="22501">
                  <c:v>2.664355062413315</c:v>
                </c:pt>
                <c:pt idx="22502">
                  <c:v>2.6642015253062166</c:v>
                </c:pt>
                <c:pt idx="22503">
                  <c:v>2.6646637393113011</c:v>
                </c:pt>
                <c:pt idx="22504">
                  <c:v>2.6640480591497222</c:v>
                </c:pt>
                <c:pt idx="22505">
                  <c:v>2.6640480591497222</c:v>
                </c:pt>
                <c:pt idx="22506">
                  <c:v>2.6642791127541585</c:v>
                </c:pt>
                <c:pt idx="22507">
                  <c:v>2.6642791127541585</c:v>
                </c:pt>
                <c:pt idx="22508">
                  <c:v>2.6642791127541585</c:v>
                </c:pt>
                <c:pt idx="22509">
                  <c:v>2.6640480591497222</c:v>
                </c:pt>
                <c:pt idx="22510">
                  <c:v>2.66358595194085</c:v>
                </c:pt>
                <c:pt idx="22511">
                  <c:v>2.6636636636636637</c:v>
                </c:pt>
                <c:pt idx="22512">
                  <c:v>2.6636636636636637</c:v>
                </c:pt>
                <c:pt idx="22513">
                  <c:v>2.6636636636636637</c:v>
                </c:pt>
                <c:pt idx="22514">
                  <c:v>2.6638170055452863</c:v>
                </c:pt>
                <c:pt idx="22515">
                  <c:v>2.6645864077669903</c:v>
                </c:pt>
                <c:pt idx="22516">
                  <c:v>2.6654335260115603</c:v>
                </c:pt>
                <c:pt idx="22517">
                  <c:v>2.6651248843663273</c:v>
                </c:pt>
                <c:pt idx="22518">
                  <c:v>2.6655100624566277</c:v>
                </c:pt>
                <c:pt idx="22519">
                  <c:v>2.6659727041406431</c:v>
                </c:pt>
                <c:pt idx="22520">
                  <c:v>2.6655874190564295</c:v>
                </c:pt>
                <c:pt idx="22521">
                  <c:v>2.664355062413315</c:v>
                </c:pt>
                <c:pt idx="22522">
                  <c:v>2.6652024971098265</c:v>
                </c:pt>
                <c:pt idx="22523">
                  <c:v>2.6652024971098265</c:v>
                </c:pt>
                <c:pt idx="22524">
                  <c:v>2.6651248843663273</c:v>
                </c:pt>
                <c:pt idx="22525">
                  <c:v>2.6655100624566277</c:v>
                </c:pt>
                <c:pt idx="22526">
                  <c:v>2.6657413832986352</c:v>
                </c:pt>
                <c:pt idx="22527">
                  <c:v>2.6658188714153561</c:v>
                </c:pt>
                <c:pt idx="22528">
                  <c:v>2.6655108645399905</c:v>
                </c:pt>
                <c:pt idx="22529">
                  <c:v>2.6658188714153561</c:v>
                </c:pt>
                <c:pt idx="22530">
                  <c:v>2.6649710982658958</c:v>
                </c:pt>
                <c:pt idx="22531">
                  <c:v>2.6649710982658958</c:v>
                </c:pt>
                <c:pt idx="22532">
                  <c:v>2.6652024971098265</c:v>
                </c:pt>
                <c:pt idx="22533">
                  <c:v>2.6652024971098265</c:v>
                </c:pt>
                <c:pt idx="22534">
                  <c:v>2.6649710982658958</c:v>
                </c:pt>
                <c:pt idx="22535">
                  <c:v>2.6654335260115603</c:v>
                </c:pt>
                <c:pt idx="22536">
                  <c:v>2.6654335260115603</c:v>
                </c:pt>
                <c:pt idx="22537">
                  <c:v>2.6648173832639852</c:v>
                </c:pt>
                <c:pt idx="22538">
                  <c:v>2.6650485436893208</c:v>
                </c:pt>
                <c:pt idx="22539">
                  <c:v>2.6650485436893208</c:v>
                </c:pt>
                <c:pt idx="22540">
                  <c:v>2.6645099815157112</c:v>
                </c:pt>
                <c:pt idx="22541">
                  <c:v>2.6643566643566641</c:v>
                </c:pt>
                <c:pt idx="22542">
                  <c:v>2.6641256641256641</c:v>
                </c:pt>
                <c:pt idx="22543">
                  <c:v>2.6638170055452863</c:v>
                </c:pt>
                <c:pt idx="22544">
                  <c:v>2.6636636636636637</c:v>
                </c:pt>
                <c:pt idx="22545">
                  <c:v>2.6640480591497222</c:v>
                </c:pt>
                <c:pt idx="22546">
                  <c:v>2.6645864077669903</c:v>
                </c:pt>
                <c:pt idx="22547">
                  <c:v>2.6652024971098265</c:v>
                </c:pt>
                <c:pt idx="22548">
                  <c:v>2.6649710982658958</c:v>
                </c:pt>
                <c:pt idx="22549">
                  <c:v>2.6652024971098265</c:v>
                </c:pt>
                <c:pt idx="22550">
                  <c:v>2.6652024971098265</c:v>
                </c:pt>
                <c:pt idx="22551">
                  <c:v>2.6653561517113782</c:v>
                </c:pt>
                <c:pt idx="22552">
                  <c:v>2.6648936170212765</c:v>
                </c:pt>
                <c:pt idx="22553">
                  <c:v>2.6657413832986352</c:v>
                </c:pt>
                <c:pt idx="22554">
                  <c:v>2.6651248843663273</c:v>
                </c:pt>
                <c:pt idx="22555">
                  <c:v>2.6651248843663273</c:v>
                </c:pt>
                <c:pt idx="22556">
                  <c:v>2.664508670520231</c:v>
                </c:pt>
                <c:pt idx="22557">
                  <c:v>2.6648936170212765</c:v>
                </c:pt>
                <c:pt idx="22558">
                  <c:v>2.6636615811373097</c:v>
                </c:pt>
                <c:pt idx="22559">
                  <c:v>2.6641239019879794</c:v>
                </c:pt>
                <c:pt idx="22560">
                  <c:v>2.6641239019879794</c:v>
                </c:pt>
                <c:pt idx="22561">
                  <c:v>2.6642015253062166</c:v>
                </c:pt>
                <c:pt idx="22562">
                  <c:v>2.66358595194085</c:v>
                </c:pt>
                <c:pt idx="22563">
                  <c:v>2.6633550831792974</c:v>
                </c:pt>
                <c:pt idx="22564">
                  <c:v>2.6642015253062166</c:v>
                </c:pt>
                <c:pt idx="22565">
                  <c:v>2.6638170055452863</c:v>
                </c:pt>
                <c:pt idx="22566">
                  <c:v>2.6632016632016633</c:v>
                </c:pt>
                <c:pt idx="22567">
                  <c:v>2.6631238447319774</c:v>
                </c:pt>
                <c:pt idx="22568">
                  <c:v>2.6637393113011325</c:v>
                </c:pt>
                <c:pt idx="22569">
                  <c:v>2.6641239019879794</c:v>
                </c:pt>
                <c:pt idx="22570">
                  <c:v>2.6637393113011325</c:v>
                </c:pt>
                <c:pt idx="22571">
                  <c:v>2.6637393113011325</c:v>
                </c:pt>
                <c:pt idx="22572">
                  <c:v>2.6649710982658958</c:v>
                </c:pt>
                <c:pt idx="22573">
                  <c:v>2.6647398843930632</c:v>
                </c:pt>
                <c:pt idx="22574">
                  <c:v>2.6651248843663273</c:v>
                </c:pt>
                <c:pt idx="22575">
                  <c:v>2.6651248843663273</c:v>
                </c:pt>
                <c:pt idx="22576">
                  <c:v>2.664508670520231</c:v>
                </c:pt>
                <c:pt idx="22577">
                  <c:v>2.6651248843663273</c:v>
                </c:pt>
                <c:pt idx="22578">
                  <c:v>2.6649710982658958</c:v>
                </c:pt>
                <c:pt idx="22579">
                  <c:v>2.6644326323087588</c:v>
                </c:pt>
                <c:pt idx="22580">
                  <c:v>2.6646637393113011</c:v>
                </c:pt>
                <c:pt idx="22581">
                  <c:v>2.6638170055452863</c:v>
                </c:pt>
                <c:pt idx="22582">
                  <c:v>2.6638170055452863</c:v>
                </c:pt>
                <c:pt idx="22583">
                  <c:v>2.6642791127541585</c:v>
                </c:pt>
                <c:pt idx="22584">
                  <c:v>2.6641256641256641</c:v>
                </c:pt>
                <c:pt idx="22585">
                  <c:v>2.6641256641256641</c:v>
                </c:pt>
                <c:pt idx="22586">
                  <c:v>2.6642791127541585</c:v>
                </c:pt>
                <c:pt idx="22587">
                  <c:v>2.6638170055452863</c:v>
                </c:pt>
                <c:pt idx="22588">
                  <c:v>2.6629706629706629</c:v>
                </c:pt>
                <c:pt idx="22589">
                  <c:v>2.6629706629706629</c:v>
                </c:pt>
                <c:pt idx="22590">
                  <c:v>2.6646637393113011</c:v>
                </c:pt>
                <c:pt idx="22591">
                  <c:v>2.6642015253062166</c:v>
                </c:pt>
                <c:pt idx="22592">
                  <c:v>2.6644326323087588</c:v>
                </c:pt>
                <c:pt idx="22593">
                  <c:v>2.6656647398843929</c:v>
                </c:pt>
                <c:pt idx="22594">
                  <c:v>2.6654335260115603</c:v>
                </c:pt>
                <c:pt idx="22595">
                  <c:v>2.6639706031892767</c:v>
                </c:pt>
                <c:pt idx="22596">
                  <c:v>2.6652024971098265</c:v>
                </c:pt>
                <c:pt idx="22597">
                  <c:v>2.6660499537465308</c:v>
                </c:pt>
                <c:pt idx="22598">
                  <c:v>2.6652024971098265</c:v>
                </c:pt>
                <c:pt idx="22599">
                  <c:v>2.6649710982658958</c:v>
                </c:pt>
                <c:pt idx="22600">
                  <c:v>2.6652024971098265</c:v>
                </c:pt>
                <c:pt idx="22601">
                  <c:v>2.6652024971098265</c:v>
                </c:pt>
                <c:pt idx="22602">
                  <c:v>2.6652024971098265</c:v>
                </c:pt>
                <c:pt idx="22603">
                  <c:v>2.6652024971098265</c:v>
                </c:pt>
                <c:pt idx="22604">
                  <c:v>2.6654335260115603</c:v>
                </c:pt>
                <c:pt idx="22605">
                  <c:v>2.6654335260115603</c:v>
                </c:pt>
                <c:pt idx="22606">
                  <c:v>2.6659727041406431</c:v>
                </c:pt>
                <c:pt idx="22607">
                  <c:v>2.6652024971098265</c:v>
                </c:pt>
                <c:pt idx="22608">
                  <c:v>2.6645864077669903</c:v>
                </c:pt>
                <c:pt idx="22609">
                  <c:v>2.6657413832986352</c:v>
                </c:pt>
                <c:pt idx="22610">
                  <c:v>2.6648936170212765</c:v>
                </c:pt>
                <c:pt idx="22611">
                  <c:v>2.664508670520231</c:v>
                </c:pt>
                <c:pt idx="22612">
                  <c:v>2.6637393113011325</c:v>
                </c:pt>
                <c:pt idx="22613">
                  <c:v>2.6634326634326633</c:v>
                </c:pt>
                <c:pt idx="22614">
                  <c:v>2.6638170055452863</c:v>
                </c:pt>
                <c:pt idx="22615">
                  <c:v>2.664355062413315</c:v>
                </c:pt>
                <c:pt idx="22616">
                  <c:v>2.6637393113011325</c:v>
                </c:pt>
                <c:pt idx="22617">
                  <c:v>2.6645864077669903</c:v>
                </c:pt>
                <c:pt idx="22618">
                  <c:v>2.664508670520231</c:v>
                </c:pt>
                <c:pt idx="22619">
                  <c:v>2.6650474207726118</c:v>
                </c:pt>
                <c:pt idx="22620">
                  <c:v>2.6646623496762256</c:v>
                </c:pt>
                <c:pt idx="22621">
                  <c:v>2.6647398843930632</c:v>
                </c:pt>
                <c:pt idx="22622">
                  <c:v>2.6644326323087588</c:v>
                </c:pt>
                <c:pt idx="22623">
                  <c:v>2.6636636636636637</c:v>
                </c:pt>
                <c:pt idx="22624">
                  <c:v>2.6636636636636637</c:v>
                </c:pt>
                <c:pt idx="22625">
                  <c:v>2.6640480591497222</c:v>
                </c:pt>
                <c:pt idx="22626">
                  <c:v>2.6637393113011325</c:v>
                </c:pt>
                <c:pt idx="22627">
                  <c:v>2.664355062413315</c:v>
                </c:pt>
                <c:pt idx="22628">
                  <c:v>2.6647398843930632</c:v>
                </c:pt>
                <c:pt idx="22629">
                  <c:v>2.6647398843930632</c:v>
                </c:pt>
                <c:pt idx="22630">
                  <c:v>2.6650485436893208</c:v>
                </c:pt>
                <c:pt idx="22631">
                  <c:v>2.6646637393113011</c:v>
                </c:pt>
                <c:pt idx="22632">
                  <c:v>2.6638944790944792</c:v>
                </c:pt>
                <c:pt idx="22633">
                  <c:v>2.6632792609699769</c:v>
                </c:pt>
                <c:pt idx="22634">
                  <c:v>2.6638170055452863</c:v>
                </c:pt>
                <c:pt idx="22635">
                  <c:v>2.6642015253062166</c:v>
                </c:pt>
                <c:pt idx="22636">
                  <c:v>2.6648173832639852</c:v>
                </c:pt>
                <c:pt idx="22637">
                  <c:v>2.6654335260115603</c:v>
                </c:pt>
                <c:pt idx="22638">
                  <c:v>2.6649710982658958</c:v>
                </c:pt>
                <c:pt idx="22639">
                  <c:v>2.6655108645399905</c:v>
                </c:pt>
                <c:pt idx="22640">
                  <c:v>2.6652033271719038</c:v>
                </c:pt>
                <c:pt idx="22641">
                  <c:v>2.6643566643566641</c:v>
                </c:pt>
                <c:pt idx="22642">
                  <c:v>2.6635880858924037</c:v>
                </c:pt>
                <c:pt idx="22643">
                  <c:v>2.6631262987762643</c:v>
                </c:pt>
                <c:pt idx="22644">
                  <c:v>2.6635103926096995</c:v>
                </c:pt>
                <c:pt idx="22645">
                  <c:v>2.6641256641256641</c:v>
                </c:pt>
                <c:pt idx="22646">
                  <c:v>2.6648948463138429</c:v>
                </c:pt>
                <c:pt idx="22647">
                  <c:v>2.6649710982658958</c:v>
                </c:pt>
                <c:pt idx="22648">
                  <c:v>2.6655874190564295</c:v>
                </c:pt>
                <c:pt idx="22649">
                  <c:v>2.6646637393113011</c:v>
                </c:pt>
                <c:pt idx="22650">
                  <c:v>2.6636636636636637</c:v>
                </c:pt>
                <c:pt idx="22651">
                  <c:v>2.6638944790944792</c:v>
                </c:pt>
                <c:pt idx="22652">
                  <c:v>2.6642791127541585</c:v>
                </c:pt>
                <c:pt idx="22653">
                  <c:v>2.6646637393113011</c:v>
                </c:pt>
                <c:pt idx="22654">
                  <c:v>2.6644326323087588</c:v>
                </c:pt>
                <c:pt idx="22655">
                  <c:v>2.6648173832639852</c:v>
                </c:pt>
                <c:pt idx="22656">
                  <c:v>2.6655874190564295</c:v>
                </c:pt>
                <c:pt idx="22657">
                  <c:v>2.6655100624566277</c:v>
                </c:pt>
                <c:pt idx="22658">
                  <c:v>2.6647398843930632</c:v>
                </c:pt>
                <c:pt idx="22659">
                  <c:v>2.6649710982658958</c:v>
                </c:pt>
                <c:pt idx="22660">
                  <c:v>2.66358595194085</c:v>
                </c:pt>
                <c:pt idx="22661">
                  <c:v>2.6640480591497222</c:v>
                </c:pt>
                <c:pt idx="22662">
                  <c:v>2.6644326323087588</c:v>
                </c:pt>
                <c:pt idx="22663">
                  <c:v>2.6649710982658958</c:v>
                </c:pt>
                <c:pt idx="22664">
                  <c:v>2.664508670520231</c:v>
                </c:pt>
                <c:pt idx="22665">
                  <c:v>2.6647398843930632</c:v>
                </c:pt>
                <c:pt idx="22666">
                  <c:v>2.6652024971098265</c:v>
                </c:pt>
                <c:pt idx="22667">
                  <c:v>2.6652797041146559</c:v>
                </c:pt>
                <c:pt idx="22668">
                  <c:v>2.6645864077669903</c:v>
                </c:pt>
                <c:pt idx="22669">
                  <c:v>2.664355062413315</c:v>
                </c:pt>
                <c:pt idx="22670">
                  <c:v>2.6638170055452863</c:v>
                </c:pt>
                <c:pt idx="22671">
                  <c:v>2.6634326634326633</c:v>
                </c:pt>
                <c:pt idx="22672">
                  <c:v>2.6640480591497222</c:v>
                </c:pt>
                <c:pt idx="22673">
                  <c:v>2.6642791127541585</c:v>
                </c:pt>
                <c:pt idx="22674">
                  <c:v>2.6646637393113011</c:v>
                </c:pt>
                <c:pt idx="22675">
                  <c:v>2.6650485436893208</c:v>
                </c:pt>
                <c:pt idx="22676">
                  <c:v>2.6656647398843929</c:v>
                </c:pt>
                <c:pt idx="22677">
                  <c:v>2.6655108645399905</c:v>
                </c:pt>
                <c:pt idx="22678">
                  <c:v>2.6644326323087588</c:v>
                </c:pt>
                <c:pt idx="22679">
                  <c:v>2.6640480591497222</c:v>
                </c:pt>
                <c:pt idx="22680">
                  <c:v>2.6636636636636637</c:v>
                </c:pt>
                <c:pt idx="22681">
                  <c:v>2.6638170055452863</c:v>
                </c:pt>
                <c:pt idx="22682">
                  <c:v>2.66358595194085</c:v>
                </c:pt>
                <c:pt idx="22683">
                  <c:v>2.6646637393113011</c:v>
                </c:pt>
                <c:pt idx="22684">
                  <c:v>2.6646637393113011</c:v>
                </c:pt>
                <c:pt idx="22685">
                  <c:v>2.6646637393113011</c:v>
                </c:pt>
                <c:pt idx="22686">
                  <c:v>2.6648948463138429</c:v>
                </c:pt>
                <c:pt idx="22687">
                  <c:v>2.6648173832639852</c:v>
                </c:pt>
                <c:pt idx="22688">
                  <c:v>2.6649710982658958</c:v>
                </c:pt>
                <c:pt idx="22689">
                  <c:v>2.6647398843930632</c:v>
                </c:pt>
                <c:pt idx="22690">
                  <c:v>2.6649710982658958</c:v>
                </c:pt>
                <c:pt idx="22691">
                  <c:v>2.6639706031892767</c:v>
                </c:pt>
                <c:pt idx="22692">
                  <c:v>2.6639706031892767</c:v>
                </c:pt>
                <c:pt idx="22693">
                  <c:v>2.6637393113011325</c:v>
                </c:pt>
                <c:pt idx="22694">
                  <c:v>2.6639706031892767</c:v>
                </c:pt>
                <c:pt idx="22695">
                  <c:v>2.6632016632016633</c:v>
                </c:pt>
                <c:pt idx="22696">
                  <c:v>2.6638170055452863</c:v>
                </c:pt>
                <c:pt idx="22697">
                  <c:v>2.6642015253062166</c:v>
                </c:pt>
                <c:pt idx="22698">
                  <c:v>2.66358595194085</c:v>
                </c:pt>
                <c:pt idx="22699">
                  <c:v>2.6632016632016633</c:v>
                </c:pt>
                <c:pt idx="22700">
                  <c:v>2.6635103926096995</c:v>
                </c:pt>
                <c:pt idx="22701">
                  <c:v>2.6638944790944792</c:v>
                </c:pt>
                <c:pt idx="22702">
                  <c:v>2.6642791127541585</c:v>
                </c:pt>
                <c:pt idx="22703">
                  <c:v>2.6644326323087588</c:v>
                </c:pt>
                <c:pt idx="22704">
                  <c:v>2.6644326323087588</c:v>
                </c:pt>
                <c:pt idx="22705">
                  <c:v>2.66358595194085</c:v>
                </c:pt>
                <c:pt idx="22706">
                  <c:v>2.6645864077669903</c:v>
                </c:pt>
                <c:pt idx="22707">
                  <c:v>2.6645864077669903</c:v>
                </c:pt>
                <c:pt idx="22708">
                  <c:v>2.6646637393113011</c:v>
                </c:pt>
                <c:pt idx="22709">
                  <c:v>2.6648948463138429</c:v>
                </c:pt>
                <c:pt idx="22710">
                  <c:v>2.6655108645399905</c:v>
                </c:pt>
                <c:pt idx="22711">
                  <c:v>2.6656647398843929</c:v>
                </c:pt>
                <c:pt idx="22712">
                  <c:v>2.6645864077669903</c:v>
                </c:pt>
                <c:pt idx="22713">
                  <c:v>2.6645864077669903</c:v>
                </c:pt>
                <c:pt idx="22714">
                  <c:v>2.6642015253062166</c:v>
                </c:pt>
                <c:pt idx="22715">
                  <c:v>2.6644326323087588</c:v>
                </c:pt>
                <c:pt idx="22716">
                  <c:v>2.6645099815157112</c:v>
                </c:pt>
                <c:pt idx="22717">
                  <c:v>2.6638944790944792</c:v>
                </c:pt>
                <c:pt idx="22718">
                  <c:v>2.6642015253062166</c:v>
                </c:pt>
                <c:pt idx="22719">
                  <c:v>2.6635082042985898</c:v>
                </c:pt>
                <c:pt idx="22720">
                  <c:v>2.6637393113011325</c:v>
                </c:pt>
                <c:pt idx="22721">
                  <c:v>2.6636636636636637</c:v>
                </c:pt>
                <c:pt idx="22722">
                  <c:v>2.6635103926096995</c:v>
                </c:pt>
                <c:pt idx="22723">
                  <c:v>2.6642791127541585</c:v>
                </c:pt>
                <c:pt idx="22724">
                  <c:v>2.6641256641256641</c:v>
                </c:pt>
                <c:pt idx="22725">
                  <c:v>2.6638944790944792</c:v>
                </c:pt>
                <c:pt idx="22726">
                  <c:v>2.6634326634326633</c:v>
                </c:pt>
                <c:pt idx="22727">
                  <c:v>2.6632792609699769</c:v>
                </c:pt>
                <c:pt idx="22728">
                  <c:v>2.6642791127541585</c:v>
                </c:pt>
                <c:pt idx="22729">
                  <c:v>2.6639706031892767</c:v>
                </c:pt>
                <c:pt idx="22730">
                  <c:v>2.6639706031892767</c:v>
                </c:pt>
                <c:pt idx="22731">
                  <c:v>2.6638170055452863</c:v>
                </c:pt>
                <c:pt idx="22732">
                  <c:v>2.6633550831792974</c:v>
                </c:pt>
                <c:pt idx="22733">
                  <c:v>2.6631238447319774</c:v>
                </c:pt>
                <c:pt idx="22734">
                  <c:v>2.6631238447319774</c:v>
                </c:pt>
                <c:pt idx="22735">
                  <c:v>2.6631238447319774</c:v>
                </c:pt>
                <c:pt idx="22736">
                  <c:v>2.6637393113011325</c:v>
                </c:pt>
                <c:pt idx="22737">
                  <c:v>2.6639706031892767</c:v>
                </c:pt>
                <c:pt idx="22738">
                  <c:v>2.6637393113011325</c:v>
                </c:pt>
                <c:pt idx="22739">
                  <c:v>2.6638170055452863</c:v>
                </c:pt>
                <c:pt idx="22740">
                  <c:v>2.6644326323087588</c:v>
                </c:pt>
                <c:pt idx="22741">
                  <c:v>2.6650485436893208</c:v>
                </c:pt>
                <c:pt idx="22742">
                  <c:v>2.6645864077669903</c:v>
                </c:pt>
                <c:pt idx="22743">
                  <c:v>2.664508670520231</c:v>
                </c:pt>
                <c:pt idx="22744">
                  <c:v>2.664508670520231</c:v>
                </c:pt>
                <c:pt idx="22745">
                  <c:v>2.6653561517113782</c:v>
                </c:pt>
                <c:pt idx="22746">
                  <c:v>2.6653561517113782</c:v>
                </c:pt>
                <c:pt idx="22747">
                  <c:v>2.6649710982658958</c:v>
                </c:pt>
                <c:pt idx="22748">
                  <c:v>2.6650485436893208</c:v>
                </c:pt>
                <c:pt idx="22749">
                  <c:v>2.6650485436893208</c:v>
                </c:pt>
                <c:pt idx="22750">
                  <c:v>2.6642015253062166</c:v>
                </c:pt>
                <c:pt idx="22751">
                  <c:v>2.6639706031892767</c:v>
                </c:pt>
                <c:pt idx="22752">
                  <c:v>2.6644326323087588</c:v>
                </c:pt>
                <c:pt idx="22753">
                  <c:v>2.6645864077669903</c:v>
                </c:pt>
                <c:pt idx="22754">
                  <c:v>2.6648173832639852</c:v>
                </c:pt>
                <c:pt idx="22755">
                  <c:v>2.6646637393113011</c:v>
                </c:pt>
                <c:pt idx="22756">
                  <c:v>2.6655108645399905</c:v>
                </c:pt>
                <c:pt idx="22757">
                  <c:v>2.6654335260115603</c:v>
                </c:pt>
                <c:pt idx="22758">
                  <c:v>2.6653561517113782</c:v>
                </c:pt>
                <c:pt idx="22759">
                  <c:v>2.6651248843663273</c:v>
                </c:pt>
                <c:pt idx="22760">
                  <c:v>2.664508670520231</c:v>
                </c:pt>
                <c:pt idx="22761">
                  <c:v>2.6647398843930632</c:v>
                </c:pt>
                <c:pt idx="22762">
                  <c:v>2.6645864077669903</c:v>
                </c:pt>
                <c:pt idx="22763">
                  <c:v>2.6645864077669903</c:v>
                </c:pt>
                <c:pt idx="22764">
                  <c:v>2.6637393113011325</c:v>
                </c:pt>
                <c:pt idx="22765">
                  <c:v>2.6639706031892767</c:v>
                </c:pt>
                <c:pt idx="22766">
                  <c:v>2.6638170055452863</c:v>
                </c:pt>
                <c:pt idx="22767">
                  <c:v>2.6636636636636637</c:v>
                </c:pt>
                <c:pt idx="22768">
                  <c:v>2.66358595194085</c:v>
                </c:pt>
                <c:pt idx="22769">
                  <c:v>2.6637393113011325</c:v>
                </c:pt>
                <c:pt idx="22770">
                  <c:v>2.6642015253062166</c:v>
                </c:pt>
                <c:pt idx="22771">
                  <c:v>2.664508670520231</c:v>
                </c:pt>
                <c:pt idx="22772">
                  <c:v>2.6651248843663273</c:v>
                </c:pt>
                <c:pt idx="22773">
                  <c:v>2.6653561517113782</c:v>
                </c:pt>
                <c:pt idx="22774">
                  <c:v>2.6646623496762256</c:v>
                </c:pt>
                <c:pt idx="22775">
                  <c:v>2.6655100624566277</c:v>
                </c:pt>
                <c:pt idx="22776">
                  <c:v>2.6652024971098265</c:v>
                </c:pt>
                <c:pt idx="22777">
                  <c:v>2.6644326323087588</c:v>
                </c:pt>
                <c:pt idx="22778">
                  <c:v>2.6640480591497222</c:v>
                </c:pt>
                <c:pt idx="22779">
                  <c:v>2.6637413394919167</c:v>
                </c:pt>
                <c:pt idx="22780">
                  <c:v>2.6635880858924037</c:v>
                </c:pt>
                <c:pt idx="22781">
                  <c:v>2.6637413394919167</c:v>
                </c:pt>
                <c:pt idx="22782">
                  <c:v>2.6630484988452654</c:v>
                </c:pt>
                <c:pt idx="22783">
                  <c:v>2.6642791127541585</c:v>
                </c:pt>
                <c:pt idx="22784">
                  <c:v>2.6650485436893208</c:v>
                </c:pt>
                <c:pt idx="22785">
                  <c:v>2.6649710982658958</c:v>
                </c:pt>
                <c:pt idx="22786">
                  <c:v>2.6648936170212765</c:v>
                </c:pt>
                <c:pt idx="22787">
                  <c:v>2.6653561517113782</c:v>
                </c:pt>
                <c:pt idx="22788">
                  <c:v>2.6645864077669903</c:v>
                </c:pt>
                <c:pt idx="22789">
                  <c:v>2.6639706031892767</c:v>
                </c:pt>
                <c:pt idx="22790">
                  <c:v>2.6642015253062166</c:v>
                </c:pt>
                <c:pt idx="22791">
                  <c:v>2.664355062413315</c:v>
                </c:pt>
                <c:pt idx="22792">
                  <c:v>2.6637393113011325</c:v>
                </c:pt>
                <c:pt idx="22793">
                  <c:v>2.6634326634326633</c:v>
                </c:pt>
                <c:pt idx="22794">
                  <c:v>2.6635103926096995</c:v>
                </c:pt>
                <c:pt idx="22795">
                  <c:v>2.6643566643566641</c:v>
                </c:pt>
                <c:pt idx="22796">
                  <c:v>2.663972286374134</c:v>
                </c:pt>
                <c:pt idx="22797">
                  <c:v>2.6635880858924037</c:v>
                </c:pt>
                <c:pt idx="22798">
                  <c:v>2.6637413394919167</c:v>
                </c:pt>
                <c:pt idx="22799">
                  <c:v>2.6642791127541585</c:v>
                </c:pt>
                <c:pt idx="22800">
                  <c:v>2.6646637393113011</c:v>
                </c:pt>
                <c:pt idx="22801">
                  <c:v>2.6646637393113011</c:v>
                </c:pt>
                <c:pt idx="22802">
                  <c:v>2.6646637393113011</c:v>
                </c:pt>
                <c:pt idx="22803">
                  <c:v>2.6652797041146559</c:v>
                </c:pt>
                <c:pt idx="22804">
                  <c:v>2.6650485436893208</c:v>
                </c:pt>
                <c:pt idx="22805">
                  <c:v>2.6654335260115603</c:v>
                </c:pt>
                <c:pt idx="22806">
                  <c:v>2.6652024971098265</c:v>
                </c:pt>
                <c:pt idx="22807">
                  <c:v>2.6654335260115603</c:v>
                </c:pt>
                <c:pt idx="22808">
                  <c:v>2.6656647398843929</c:v>
                </c:pt>
                <c:pt idx="22809">
                  <c:v>2.6645864077669903</c:v>
                </c:pt>
                <c:pt idx="22810">
                  <c:v>2.6642015253062166</c:v>
                </c:pt>
                <c:pt idx="22811">
                  <c:v>2.6638170055452863</c:v>
                </c:pt>
                <c:pt idx="22812">
                  <c:v>2.6633550831792974</c:v>
                </c:pt>
                <c:pt idx="22813">
                  <c:v>2.66358595194085</c:v>
                </c:pt>
                <c:pt idx="22814">
                  <c:v>2.6636636636636637</c:v>
                </c:pt>
                <c:pt idx="22815">
                  <c:v>2.6632792609699769</c:v>
                </c:pt>
                <c:pt idx="22816">
                  <c:v>2.6632016632016633</c:v>
                </c:pt>
                <c:pt idx="22817">
                  <c:v>2.6637393113011325</c:v>
                </c:pt>
                <c:pt idx="22818">
                  <c:v>2.6641239019879794</c:v>
                </c:pt>
                <c:pt idx="22819">
                  <c:v>2.6635082042985898</c:v>
                </c:pt>
                <c:pt idx="22820">
                  <c:v>2.6639706031892767</c:v>
                </c:pt>
                <c:pt idx="22821">
                  <c:v>2.6644326323087588</c:v>
                </c:pt>
                <c:pt idx="22822">
                  <c:v>2.66358595194085</c:v>
                </c:pt>
                <c:pt idx="22823">
                  <c:v>2.66358595194085</c:v>
                </c:pt>
                <c:pt idx="22824">
                  <c:v>2.6642015253062166</c:v>
                </c:pt>
                <c:pt idx="22825">
                  <c:v>2.6642015253062166</c:v>
                </c:pt>
                <c:pt idx="22826">
                  <c:v>2.6638170055452863</c:v>
                </c:pt>
                <c:pt idx="22827">
                  <c:v>2.6640480591497222</c:v>
                </c:pt>
                <c:pt idx="22828">
                  <c:v>2.6642015253062166</c:v>
                </c:pt>
                <c:pt idx="22829">
                  <c:v>2.6633550831792974</c:v>
                </c:pt>
                <c:pt idx="22830">
                  <c:v>2.6645864077669903</c:v>
                </c:pt>
                <c:pt idx="22831">
                  <c:v>2.6645864077669903</c:v>
                </c:pt>
                <c:pt idx="22832">
                  <c:v>2.6649710982658958</c:v>
                </c:pt>
                <c:pt idx="22833">
                  <c:v>2.6648936170212765</c:v>
                </c:pt>
                <c:pt idx="22834">
                  <c:v>2.6644310823311748</c:v>
                </c:pt>
                <c:pt idx="22835">
                  <c:v>2.6635839999999997</c:v>
                </c:pt>
                <c:pt idx="22836">
                  <c:v>2.6640462427745661</c:v>
                </c:pt>
                <c:pt idx="22837">
                  <c:v>2.6647398843930632</c:v>
                </c:pt>
                <c:pt idx="22838">
                  <c:v>2.6639706031892767</c:v>
                </c:pt>
                <c:pt idx="22839">
                  <c:v>2.6642015253062166</c:v>
                </c:pt>
                <c:pt idx="22840">
                  <c:v>2.6644326323087588</c:v>
                </c:pt>
                <c:pt idx="22841">
                  <c:v>2.6639706031892767</c:v>
                </c:pt>
                <c:pt idx="22842">
                  <c:v>2.664508670520231</c:v>
                </c:pt>
                <c:pt idx="22843">
                  <c:v>2.6647398843930632</c:v>
                </c:pt>
                <c:pt idx="22844">
                  <c:v>2.6649710982658958</c:v>
                </c:pt>
                <c:pt idx="22845">
                  <c:v>2.6649710982658958</c:v>
                </c:pt>
                <c:pt idx="22846">
                  <c:v>2.6651248843663273</c:v>
                </c:pt>
                <c:pt idx="22847">
                  <c:v>2.6655100624566277</c:v>
                </c:pt>
                <c:pt idx="22848">
                  <c:v>2.6653561517113782</c:v>
                </c:pt>
                <c:pt idx="22849">
                  <c:v>2.6649710982658958</c:v>
                </c:pt>
                <c:pt idx="22850">
                  <c:v>2.6652024971098265</c:v>
                </c:pt>
                <c:pt idx="22851">
                  <c:v>2.6657413832986352</c:v>
                </c:pt>
                <c:pt idx="22852">
                  <c:v>2.6650474207726118</c:v>
                </c:pt>
                <c:pt idx="22853">
                  <c:v>2.6652787416146193</c:v>
                </c:pt>
                <c:pt idx="22854">
                  <c:v>2.6656640444238775</c:v>
                </c:pt>
                <c:pt idx="22855">
                  <c:v>2.6648936170212765</c:v>
                </c:pt>
                <c:pt idx="22856">
                  <c:v>2.6647398843930632</c:v>
                </c:pt>
                <c:pt idx="22857">
                  <c:v>2.6647398843930632</c:v>
                </c:pt>
                <c:pt idx="22858">
                  <c:v>2.6642774566473988</c:v>
                </c:pt>
                <c:pt idx="22859">
                  <c:v>2.6642774566473988</c:v>
                </c:pt>
                <c:pt idx="22860">
                  <c:v>2.6642774566473988</c:v>
                </c:pt>
                <c:pt idx="22861">
                  <c:v>2.664508670520231</c:v>
                </c:pt>
                <c:pt idx="22862">
                  <c:v>2.6640462427745661</c:v>
                </c:pt>
                <c:pt idx="22863">
                  <c:v>2.664508670520231</c:v>
                </c:pt>
                <c:pt idx="22864">
                  <c:v>2.664355062413315</c:v>
                </c:pt>
                <c:pt idx="22865">
                  <c:v>2.6648936170212765</c:v>
                </c:pt>
                <c:pt idx="22866">
                  <c:v>2.6652787416146193</c:v>
                </c:pt>
                <c:pt idx="22867">
                  <c:v>2.6661267931513186</c:v>
                </c:pt>
                <c:pt idx="22868">
                  <c:v>2.6660497107151122</c:v>
                </c:pt>
                <c:pt idx="22869">
                  <c:v>2.665586669752372</c:v>
                </c:pt>
                <c:pt idx="22870">
                  <c:v>2.6654328551596485</c:v>
                </c:pt>
                <c:pt idx="22871">
                  <c:v>2.6640462427745661</c:v>
                </c:pt>
                <c:pt idx="22872">
                  <c:v>2.6646623496762256</c:v>
                </c:pt>
                <c:pt idx="22873">
                  <c:v>2.6641239019879794</c:v>
                </c:pt>
                <c:pt idx="22874">
                  <c:v>2.6633550831792974</c:v>
                </c:pt>
                <c:pt idx="22875">
                  <c:v>2.6641239019879794</c:v>
                </c:pt>
                <c:pt idx="22876">
                  <c:v>2.6637393113011325</c:v>
                </c:pt>
                <c:pt idx="22877">
                  <c:v>2.6640480591497222</c:v>
                </c:pt>
                <c:pt idx="22878">
                  <c:v>2.6644326323087588</c:v>
                </c:pt>
                <c:pt idx="22879">
                  <c:v>2.6647398843930632</c:v>
                </c:pt>
                <c:pt idx="22880">
                  <c:v>2.6657413832986352</c:v>
                </c:pt>
                <c:pt idx="22881">
                  <c:v>2.6657413832986352</c:v>
                </c:pt>
                <c:pt idx="22882">
                  <c:v>2.6665895418787593</c:v>
                </c:pt>
                <c:pt idx="22883">
                  <c:v>2.6660499537465308</c:v>
                </c:pt>
                <c:pt idx="22884">
                  <c:v>2.6653561517113782</c:v>
                </c:pt>
                <c:pt idx="22885">
                  <c:v>2.6648936170212765</c:v>
                </c:pt>
                <c:pt idx="22886">
                  <c:v>2.664508670520231</c:v>
                </c:pt>
                <c:pt idx="22887">
                  <c:v>2.6649710982658958</c:v>
                </c:pt>
                <c:pt idx="22888">
                  <c:v>2.664355062413315</c:v>
                </c:pt>
                <c:pt idx="22889">
                  <c:v>2.6642015253062166</c:v>
                </c:pt>
                <c:pt idx="22890">
                  <c:v>2.6633550831792974</c:v>
                </c:pt>
                <c:pt idx="22891">
                  <c:v>2.6641239019879794</c:v>
                </c:pt>
                <c:pt idx="22892">
                  <c:v>2.6639706031892767</c:v>
                </c:pt>
                <c:pt idx="22893">
                  <c:v>2.6637393113011325</c:v>
                </c:pt>
                <c:pt idx="22894">
                  <c:v>2.6642015253062166</c:v>
                </c:pt>
                <c:pt idx="22895">
                  <c:v>2.6642015253062166</c:v>
                </c:pt>
                <c:pt idx="22896">
                  <c:v>2.6644326323087588</c:v>
                </c:pt>
                <c:pt idx="22897">
                  <c:v>2.664355062413315</c:v>
                </c:pt>
                <c:pt idx="22898">
                  <c:v>2.664508670520231</c:v>
                </c:pt>
                <c:pt idx="22899">
                  <c:v>2.664355062413315</c:v>
                </c:pt>
                <c:pt idx="22900">
                  <c:v>2.6648173832639852</c:v>
                </c:pt>
                <c:pt idx="22901">
                  <c:v>2.6647412199630311</c:v>
                </c:pt>
                <c:pt idx="22902">
                  <c:v>2.6638944790944792</c:v>
                </c:pt>
                <c:pt idx="22903">
                  <c:v>2.6638170055452863</c:v>
                </c:pt>
                <c:pt idx="22904">
                  <c:v>2.6644326323087588</c:v>
                </c:pt>
                <c:pt idx="22905">
                  <c:v>2.6648173832639852</c:v>
                </c:pt>
                <c:pt idx="22906">
                  <c:v>2.6648173832639852</c:v>
                </c:pt>
                <c:pt idx="22907">
                  <c:v>2.6645864077669903</c:v>
                </c:pt>
                <c:pt idx="22908">
                  <c:v>2.6649710982658958</c:v>
                </c:pt>
                <c:pt idx="22909">
                  <c:v>2.6648162849872779</c:v>
                </c:pt>
                <c:pt idx="22910">
                  <c:v>2.664353458246588</c:v>
                </c:pt>
                <c:pt idx="22911">
                  <c:v>2.6648162849872779</c:v>
                </c:pt>
                <c:pt idx="22912">
                  <c:v>2.6656640444238775</c:v>
                </c:pt>
                <c:pt idx="22913">
                  <c:v>2.6654328551596485</c:v>
                </c:pt>
                <c:pt idx="22914">
                  <c:v>2.6652787416146193</c:v>
                </c:pt>
                <c:pt idx="22915">
                  <c:v>2.6648936170212765</c:v>
                </c:pt>
                <c:pt idx="22916">
                  <c:v>2.664508670520231</c:v>
                </c:pt>
                <c:pt idx="22917">
                  <c:v>2.664508670520231</c:v>
                </c:pt>
                <c:pt idx="22918">
                  <c:v>2.6636615811373097</c:v>
                </c:pt>
                <c:pt idx="22919">
                  <c:v>2.6639706031892767</c:v>
                </c:pt>
                <c:pt idx="22920">
                  <c:v>2.6636636636636637</c:v>
                </c:pt>
                <c:pt idx="22921">
                  <c:v>2.6639706031892767</c:v>
                </c:pt>
                <c:pt idx="22922">
                  <c:v>2.6641239019879794</c:v>
                </c:pt>
                <c:pt idx="22923">
                  <c:v>2.6635082042985898</c:v>
                </c:pt>
                <c:pt idx="22924">
                  <c:v>2.6641239019879794</c:v>
                </c:pt>
                <c:pt idx="22925">
                  <c:v>2.6635082042985898</c:v>
                </c:pt>
                <c:pt idx="22926">
                  <c:v>2.6637393113011325</c:v>
                </c:pt>
                <c:pt idx="22927">
                  <c:v>2.6641239019879794</c:v>
                </c:pt>
                <c:pt idx="22928">
                  <c:v>2.6645864077669903</c:v>
                </c:pt>
                <c:pt idx="22929">
                  <c:v>2.6641239019879794</c:v>
                </c:pt>
                <c:pt idx="22930">
                  <c:v>2.6641239019879794</c:v>
                </c:pt>
                <c:pt idx="22931">
                  <c:v>2.6649710982658958</c:v>
                </c:pt>
                <c:pt idx="22932">
                  <c:v>2.6649710982658958</c:v>
                </c:pt>
                <c:pt idx="22933">
                  <c:v>2.6650474207726118</c:v>
                </c:pt>
                <c:pt idx="22934">
                  <c:v>2.6652787416146193</c:v>
                </c:pt>
                <c:pt idx="22935">
                  <c:v>2.6652787416146193</c:v>
                </c:pt>
                <c:pt idx="22936">
                  <c:v>2.6648936170212765</c:v>
                </c:pt>
                <c:pt idx="22937">
                  <c:v>2.6648936170212765</c:v>
                </c:pt>
                <c:pt idx="22938">
                  <c:v>2.6646623496762256</c:v>
                </c:pt>
                <c:pt idx="22939">
                  <c:v>2.6641239019879794</c:v>
                </c:pt>
                <c:pt idx="22940">
                  <c:v>2.6645864077669903</c:v>
                </c:pt>
                <c:pt idx="22941">
                  <c:v>2.6642015253062166</c:v>
                </c:pt>
                <c:pt idx="22942">
                  <c:v>2.6638170055452863</c:v>
                </c:pt>
                <c:pt idx="22943">
                  <c:v>2.6635082042985898</c:v>
                </c:pt>
                <c:pt idx="22944">
                  <c:v>2.6635082042985898</c:v>
                </c:pt>
                <c:pt idx="22945">
                  <c:v>2.6639706031892767</c:v>
                </c:pt>
                <c:pt idx="22946">
                  <c:v>2.6639706031892767</c:v>
                </c:pt>
                <c:pt idx="22947">
                  <c:v>2.6645864077669903</c:v>
                </c:pt>
                <c:pt idx="22948">
                  <c:v>2.6648173832639852</c:v>
                </c:pt>
                <c:pt idx="22949">
                  <c:v>2.6649710982658958</c:v>
                </c:pt>
                <c:pt idx="22950">
                  <c:v>2.6648936170212765</c:v>
                </c:pt>
                <c:pt idx="22951">
                  <c:v>2.6655100624566277</c:v>
                </c:pt>
                <c:pt idx="22952">
                  <c:v>2.6659727041406431</c:v>
                </c:pt>
                <c:pt idx="22953">
                  <c:v>2.6658188714153561</c:v>
                </c:pt>
                <c:pt idx="22954">
                  <c:v>2.664508670520231</c:v>
                </c:pt>
                <c:pt idx="22955">
                  <c:v>2.6651248843663273</c:v>
                </c:pt>
                <c:pt idx="22956">
                  <c:v>2.664508670520231</c:v>
                </c:pt>
                <c:pt idx="22957">
                  <c:v>2.664508670520231</c:v>
                </c:pt>
                <c:pt idx="22958">
                  <c:v>2.6646623496762256</c:v>
                </c:pt>
                <c:pt idx="22959">
                  <c:v>2.6646623496762256</c:v>
                </c:pt>
                <c:pt idx="22960">
                  <c:v>2.6640462427745661</c:v>
                </c:pt>
                <c:pt idx="22961">
                  <c:v>2.6641239019879794</c:v>
                </c:pt>
                <c:pt idx="22962">
                  <c:v>2.6637393113011325</c:v>
                </c:pt>
                <c:pt idx="22963">
                  <c:v>2.6637393113011325</c:v>
                </c:pt>
                <c:pt idx="22964">
                  <c:v>2.6638170055452863</c:v>
                </c:pt>
                <c:pt idx="22965">
                  <c:v>2.6638944790944792</c:v>
                </c:pt>
                <c:pt idx="22966">
                  <c:v>2.6636636636636637</c:v>
                </c:pt>
                <c:pt idx="22967">
                  <c:v>2.6639706031892767</c:v>
                </c:pt>
                <c:pt idx="22968">
                  <c:v>2.6642791127541585</c:v>
                </c:pt>
                <c:pt idx="22969">
                  <c:v>2.6635103926096995</c:v>
                </c:pt>
                <c:pt idx="22970">
                  <c:v>2.6640480591497222</c:v>
                </c:pt>
                <c:pt idx="22971">
                  <c:v>2.6639706031892767</c:v>
                </c:pt>
                <c:pt idx="22972">
                  <c:v>2.6642015253062166</c:v>
                </c:pt>
                <c:pt idx="22973">
                  <c:v>2.6632016632016633</c:v>
                </c:pt>
                <c:pt idx="22974">
                  <c:v>2.6627398475398478</c:v>
                </c:pt>
                <c:pt idx="22975">
                  <c:v>2.6634326634326633</c:v>
                </c:pt>
                <c:pt idx="22976">
                  <c:v>2.6638944790944792</c:v>
                </c:pt>
                <c:pt idx="22977">
                  <c:v>2.6642791127541585</c:v>
                </c:pt>
                <c:pt idx="22978">
                  <c:v>2.6640480591497222</c:v>
                </c:pt>
                <c:pt idx="22979">
                  <c:v>2.6638170055452863</c:v>
                </c:pt>
                <c:pt idx="22980">
                  <c:v>2.6642015253062166</c:v>
                </c:pt>
                <c:pt idx="22981">
                  <c:v>2.664355062413315</c:v>
                </c:pt>
                <c:pt idx="22982">
                  <c:v>2.6647398843930632</c:v>
                </c:pt>
                <c:pt idx="22983">
                  <c:v>2.6651248843663273</c:v>
                </c:pt>
                <c:pt idx="22984">
                  <c:v>2.6647398843930632</c:v>
                </c:pt>
                <c:pt idx="22985">
                  <c:v>2.6642774566473988</c:v>
                </c:pt>
                <c:pt idx="22986">
                  <c:v>2.664508670520231</c:v>
                </c:pt>
                <c:pt idx="22987">
                  <c:v>2.664355062413315</c:v>
                </c:pt>
                <c:pt idx="22988">
                  <c:v>2.6637393113011325</c:v>
                </c:pt>
                <c:pt idx="22989">
                  <c:v>2.6637393113011325</c:v>
                </c:pt>
                <c:pt idx="22990">
                  <c:v>2.6635082042985898</c:v>
                </c:pt>
                <c:pt idx="22991">
                  <c:v>2.6636615811373097</c:v>
                </c:pt>
                <c:pt idx="22992">
                  <c:v>2.664355062413315</c:v>
                </c:pt>
                <c:pt idx="22993">
                  <c:v>2.6651248843663273</c:v>
                </c:pt>
                <c:pt idx="22994">
                  <c:v>2.6655100624566277</c:v>
                </c:pt>
                <c:pt idx="22995">
                  <c:v>2.6656640444238775</c:v>
                </c:pt>
                <c:pt idx="22996">
                  <c:v>2.6654328551596485</c:v>
                </c:pt>
                <c:pt idx="22997">
                  <c:v>2.6652787416146193</c:v>
                </c:pt>
                <c:pt idx="22998">
                  <c:v>2.664508670520231</c:v>
                </c:pt>
                <c:pt idx="22999">
                  <c:v>2.6634326634326633</c:v>
                </c:pt>
                <c:pt idx="23000">
                  <c:v>2.6638944790944792</c:v>
                </c:pt>
                <c:pt idx="23001">
                  <c:v>2.6638170055452863</c:v>
                </c:pt>
                <c:pt idx="23002">
                  <c:v>2.6639706031892767</c:v>
                </c:pt>
                <c:pt idx="23003">
                  <c:v>2.6642015253062166</c:v>
                </c:pt>
                <c:pt idx="23004">
                  <c:v>2.6649710982658958</c:v>
                </c:pt>
                <c:pt idx="23005">
                  <c:v>2.6650474207726118</c:v>
                </c:pt>
                <c:pt idx="23006">
                  <c:v>2.6650474207726118</c:v>
                </c:pt>
                <c:pt idx="23007">
                  <c:v>2.6651248843663273</c:v>
                </c:pt>
                <c:pt idx="23008">
                  <c:v>2.6647398843930632</c:v>
                </c:pt>
                <c:pt idx="23009">
                  <c:v>2.664508670520231</c:v>
                </c:pt>
                <c:pt idx="23010">
                  <c:v>2.6645864077669903</c:v>
                </c:pt>
                <c:pt idx="23011">
                  <c:v>2.6644326323087588</c:v>
                </c:pt>
                <c:pt idx="23012">
                  <c:v>2.6642015253062166</c:v>
                </c:pt>
                <c:pt idx="23013">
                  <c:v>2.6638170055452863</c:v>
                </c:pt>
                <c:pt idx="23014">
                  <c:v>2.6636636636636637</c:v>
                </c:pt>
                <c:pt idx="23015">
                  <c:v>2.6632016632016633</c:v>
                </c:pt>
                <c:pt idx="23016">
                  <c:v>2.664355062413315</c:v>
                </c:pt>
                <c:pt idx="23017">
                  <c:v>2.6649710982658958</c:v>
                </c:pt>
                <c:pt idx="23018">
                  <c:v>2.6652024971098265</c:v>
                </c:pt>
                <c:pt idx="23019">
                  <c:v>2.6652024971098265</c:v>
                </c:pt>
                <c:pt idx="23020">
                  <c:v>2.6653561517113782</c:v>
                </c:pt>
                <c:pt idx="23021">
                  <c:v>2.6661267931513186</c:v>
                </c:pt>
                <c:pt idx="23022">
                  <c:v>2.6652787416146193</c:v>
                </c:pt>
                <c:pt idx="23023">
                  <c:v>2.6648936170212765</c:v>
                </c:pt>
                <c:pt idx="23024">
                  <c:v>2.6647398843930632</c:v>
                </c:pt>
                <c:pt idx="23025">
                  <c:v>2.6653561517113782</c:v>
                </c:pt>
                <c:pt idx="23026">
                  <c:v>2.6655874190564295</c:v>
                </c:pt>
                <c:pt idx="23027">
                  <c:v>2.6658959537572251</c:v>
                </c:pt>
                <c:pt idx="23028">
                  <c:v>2.6654335260115603</c:v>
                </c:pt>
                <c:pt idx="23029">
                  <c:v>2.6649710982658958</c:v>
                </c:pt>
                <c:pt idx="23030">
                  <c:v>2.6648173832639852</c:v>
                </c:pt>
                <c:pt idx="23031">
                  <c:v>2.6648173832639852</c:v>
                </c:pt>
                <c:pt idx="23032">
                  <c:v>2.6644326323087588</c:v>
                </c:pt>
                <c:pt idx="23033">
                  <c:v>2.6640480591497222</c:v>
                </c:pt>
                <c:pt idx="23034">
                  <c:v>2.6636636636636637</c:v>
                </c:pt>
                <c:pt idx="23035">
                  <c:v>2.6635103926096995</c:v>
                </c:pt>
                <c:pt idx="23036">
                  <c:v>2.6631262987762643</c:v>
                </c:pt>
                <c:pt idx="23037">
                  <c:v>2.6638944790944792</c:v>
                </c:pt>
                <c:pt idx="23038">
                  <c:v>2.6640480591497222</c:v>
                </c:pt>
                <c:pt idx="23039">
                  <c:v>2.6634326634326633</c:v>
                </c:pt>
                <c:pt idx="23040">
                  <c:v>2.6640480591497222</c:v>
                </c:pt>
                <c:pt idx="23041">
                  <c:v>2.6638944790944792</c:v>
                </c:pt>
                <c:pt idx="23042">
                  <c:v>2.6634326634326633</c:v>
                </c:pt>
                <c:pt idx="23043">
                  <c:v>2.6644326323087588</c:v>
                </c:pt>
                <c:pt idx="23044">
                  <c:v>2.6650485436893208</c:v>
                </c:pt>
                <c:pt idx="23045">
                  <c:v>2.6650485436893208</c:v>
                </c:pt>
                <c:pt idx="23046">
                  <c:v>2.6652797041146559</c:v>
                </c:pt>
                <c:pt idx="23047">
                  <c:v>2.6651257684307832</c:v>
                </c:pt>
                <c:pt idx="23048">
                  <c:v>2.6653570603189274</c:v>
                </c:pt>
                <c:pt idx="23049">
                  <c:v>2.6651257684307832</c:v>
                </c:pt>
                <c:pt idx="23050">
                  <c:v>2.6645099815157112</c:v>
                </c:pt>
                <c:pt idx="23051">
                  <c:v>2.6642791127541585</c:v>
                </c:pt>
                <c:pt idx="23052">
                  <c:v>2.6636636636636637</c:v>
                </c:pt>
                <c:pt idx="23053">
                  <c:v>2.6638170055452863</c:v>
                </c:pt>
                <c:pt idx="23054">
                  <c:v>2.6634326634326633</c:v>
                </c:pt>
                <c:pt idx="23055">
                  <c:v>2.6640480591497222</c:v>
                </c:pt>
                <c:pt idx="23056">
                  <c:v>2.6648173832639852</c:v>
                </c:pt>
                <c:pt idx="23057">
                  <c:v>2.6648173832639852</c:v>
                </c:pt>
                <c:pt idx="23058">
                  <c:v>2.6655874190564295</c:v>
                </c:pt>
                <c:pt idx="23059">
                  <c:v>2.6649710982658958</c:v>
                </c:pt>
                <c:pt idx="23060">
                  <c:v>2.6656647398843929</c:v>
                </c:pt>
                <c:pt idx="23061">
                  <c:v>2.6639706031892767</c:v>
                </c:pt>
                <c:pt idx="23062">
                  <c:v>2.6638927415626443</c:v>
                </c:pt>
                <c:pt idx="23063">
                  <c:v>2.6641239019879794</c:v>
                </c:pt>
                <c:pt idx="23064">
                  <c:v>2.6633550831792974</c:v>
                </c:pt>
                <c:pt idx="23065">
                  <c:v>2.6639706031892767</c:v>
                </c:pt>
                <c:pt idx="23066">
                  <c:v>2.6633550831792974</c:v>
                </c:pt>
                <c:pt idx="23067">
                  <c:v>2.66358595194085</c:v>
                </c:pt>
                <c:pt idx="23068">
                  <c:v>2.6642015253062166</c:v>
                </c:pt>
                <c:pt idx="23069">
                  <c:v>2.6640480591497222</c:v>
                </c:pt>
                <c:pt idx="23070">
                  <c:v>2.6636636636636637</c:v>
                </c:pt>
                <c:pt idx="23071">
                  <c:v>2.6634326634326633</c:v>
                </c:pt>
                <c:pt idx="23072">
                  <c:v>2.6638170055452863</c:v>
                </c:pt>
                <c:pt idx="23073">
                  <c:v>2.6642015253062166</c:v>
                </c:pt>
                <c:pt idx="23074">
                  <c:v>2.6645099815157112</c:v>
                </c:pt>
                <c:pt idx="23075">
                  <c:v>2.6648948463138429</c:v>
                </c:pt>
                <c:pt idx="23076">
                  <c:v>2.6648173832639852</c:v>
                </c:pt>
                <c:pt idx="23077">
                  <c:v>2.6645864077669903</c:v>
                </c:pt>
                <c:pt idx="23078">
                  <c:v>2.6652024971098265</c:v>
                </c:pt>
                <c:pt idx="23079">
                  <c:v>2.6648173832639852</c:v>
                </c:pt>
                <c:pt idx="23080">
                  <c:v>2.6648173832639852</c:v>
                </c:pt>
                <c:pt idx="23081">
                  <c:v>2.6653561517113782</c:v>
                </c:pt>
                <c:pt idx="23082">
                  <c:v>2.6651248843663273</c:v>
                </c:pt>
                <c:pt idx="23083">
                  <c:v>2.6648936170212765</c:v>
                </c:pt>
                <c:pt idx="23084">
                  <c:v>2.6647398843930632</c:v>
                </c:pt>
                <c:pt idx="23085">
                  <c:v>2.6645864077669903</c:v>
                </c:pt>
                <c:pt idx="23086">
                  <c:v>2.6645864077669903</c:v>
                </c:pt>
                <c:pt idx="23087">
                  <c:v>2.6652024971098265</c:v>
                </c:pt>
                <c:pt idx="23088">
                  <c:v>2.6653561517113782</c:v>
                </c:pt>
                <c:pt idx="23089">
                  <c:v>2.6651248843663273</c:v>
                </c:pt>
                <c:pt idx="23090">
                  <c:v>2.6652024971098265</c:v>
                </c:pt>
                <c:pt idx="23091">
                  <c:v>2.6645864077669903</c:v>
                </c:pt>
                <c:pt idx="23092">
                  <c:v>2.6655874190564295</c:v>
                </c:pt>
                <c:pt idx="23093">
                  <c:v>2.6647398843930632</c:v>
                </c:pt>
                <c:pt idx="23094">
                  <c:v>2.6651248843663273</c:v>
                </c:pt>
                <c:pt idx="23095">
                  <c:v>2.6646623496762256</c:v>
                </c:pt>
                <c:pt idx="23096">
                  <c:v>2.664508670520231</c:v>
                </c:pt>
                <c:pt idx="23097">
                  <c:v>2.664508670520231</c:v>
                </c:pt>
                <c:pt idx="23098">
                  <c:v>2.6648936170212765</c:v>
                </c:pt>
                <c:pt idx="23099">
                  <c:v>2.6648936170212765</c:v>
                </c:pt>
                <c:pt idx="23100">
                  <c:v>2.6653561517113782</c:v>
                </c:pt>
                <c:pt idx="23101">
                  <c:v>2.6655100624566277</c:v>
                </c:pt>
                <c:pt idx="23102">
                  <c:v>2.6658954187875978</c:v>
                </c:pt>
                <c:pt idx="23103">
                  <c:v>2.6655100624566277</c:v>
                </c:pt>
                <c:pt idx="23104">
                  <c:v>2.6655874190564295</c:v>
                </c:pt>
                <c:pt idx="23105">
                  <c:v>2.6655874190564295</c:v>
                </c:pt>
                <c:pt idx="23106">
                  <c:v>2.6652024971098265</c:v>
                </c:pt>
                <c:pt idx="23107">
                  <c:v>2.6649710982658958</c:v>
                </c:pt>
                <c:pt idx="23108">
                  <c:v>2.6648173832639852</c:v>
                </c:pt>
                <c:pt idx="23109">
                  <c:v>2.6642015253062166</c:v>
                </c:pt>
                <c:pt idx="23110">
                  <c:v>2.6652024971098265</c:v>
                </c:pt>
                <c:pt idx="23111">
                  <c:v>2.6646637393113011</c:v>
                </c:pt>
                <c:pt idx="23112">
                  <c:v>2.6645099815157112</c:v>
                </c:pt>
                <c:pt idx="23113">
                  <c:v>2.6648186648186649</c:v>
                </c:pt>
                <c:pt idx="23114">
                  <c:v>2.6641256641256641</c:v>
                </c:pt>
                <c:pt idx="23115">
                  <c:v>2.6636636636636637</c:v>
                </c:pt>
                <c:pt idx="23116">
                  <c:v>2.6638944790944792</c:v>
                </c:pt>
                <c:pt idx="23117">
                  <c:v>2.6638944790944792</c:v>
                </c:pt>
                <c:pt idx="23118">
                  <c:v>2.6641256641256641</c:v>
                </c:pt>
                <c:pt idx="23119">
                  <c:v>2.6642791127541585</c:v>
                </c:pt>
                <c:pt idx="23120">
                  <c:v>2.6638170055452863</c:v>
                </c:pt>
                <c:pt idx="23121">
                  <c:v>2.6650485436893208</c:v>
                </c:pt>
                <c:pt idx="23122">
                  <c:v>2.6650485436893208</c:v>
                </c:pt>
                <c:pt idx="23123">
                  <c:v>2.6648948463138429</c:v>
                </c:pt>
                <c:pt idx="23124">
                  <c:v>2.6641256641256641</c:v>
                </c:pt>
                <c:pt idx="23125">
                  <c:v>2.6640480591497222</c:v>
                </c:pt>
                <c:pt idx="23126">
                  <c:v>2.6642015253062166</c:v>
                </c:pt>
                <c:pt idx="23127">
                  <c:v>2.6648948463138429</c:v>
                </c:pt>
                <c:pt idx="23128">
                  <c:v>2.6642791127541585</c:v>
                </c:pt>
                <c:pt idx="23129">
                  <c:v>2.6638170055452863</c:v>
                </c:pt>
                <c:pt idx="23130">
                  <c:v>2.6642791127541585</c:v>
                </c:pt>
                <c:pt idx="23131">
                  <c:v>2.6645099815157112</c:v>
                </c:pt>
                <c:pt idx="23132">
                  <c:v>2.6645099815157112</c:v>
                </c:pt>
                <c:pt idx="23133">
                  <c:v>2.6642791127541585</c:v>
                </c:pt>
                <c:pt idx="23134">
                  <c:v>2.6638944790944792</c:v>
                </c:pt>
                <c:pt idx="23135">
                  <c:v>2.6636636636636637</c:v>
                </c:pt>
                <c:pt idx="23136">
                  <c:v>2.6634326634326633</c:v>
                </c:pt>
                <c:pt idx="23137">
                  <c:v>2.6628954052181948</c:v>
                </c:pt>
                <c:pt idx="23138">
                  <c:v>2.6635103926096995</c:v>
                </c:pt>
                <c:pt idx="23139">
                  <c:v>2.6638944790944792</c:v>
                </c:pt>
                <c:pt idx="23140">
                  <c:v>2.6636636636636637</c:v>
                </c:pt>
                <c:pt idx="23141">
                  <c:v>2.6636636636636637</c:v>
                </c:pt>
                <c:pt idx="23142">
                  <c:v>2.6640480591497222</c:v>
                </c:pt>
                <c:pt idx="23143">
                  <c:v>2.6645099815157112</c:v>
                </c:pt>
                <c:pt idx="23144">
                  <c:v>2.6637413394919167</c:v>
                </c:pt>
                <c:pt idx="23145">
                  <c:v>2.6641256641256641</c:v>
                </c:pt>
                <c:pt idx="23146">
                  <c:v>2.6647412199630311</c:v>
                </c:pt>
                <c:pt idx="23147">
                  <c:v>2.6642791127541585</c:v>
                </c:pt>
                <c:pt idx="23148">
                  <c:v>2.6640480591497222</c:v>
                </c:pt>
                <c:pt idx="23149">
                  <c:v>2.6638170055452863</c:v>
                </c:pt>
                <c:pt idx="23150">
                  <c:v>2.6646637393113011</c:v>
                </c:pt>
                <c:pt idx="23151">
                  <c:v>2.6652024971098265</c:v>
                </c:pt>
                <c:pt idx="23152">
                  <c:v>2.6655874190564295</c:v>
                </c:pt>
                <c:pt idx="23153">
                  <c:v>2.6653561517113782</c:v>
                </c:pt>
                <c:pt idx="23154">
                  <c:v>2.6658188714153561</c:v>
                </c:pt>
                <c:pt idx="23155">
                  <c:v>2.6655874190564295</c:v>
                </c:pt>
                <c:pt idx="23156">
                  <c:v>2.6658959537572251</c:v>
                </c:pt>
                <c:pt idx="23157">
                  <c:v>2.6655108645399905</c:v>
                </c:pt>
                <c:pt idx="23158">
                  <c:v>2.664355062413315</c:v>
                </c:pt>
                <c:pt idx="23159">
                  <c:v>2.6649710982658958</c:v>
                </c:pt>
                <c:pt idx="23160">
                  <c:v>2.6650485436893208</c:v>
                </c:pt>
                <c:pt idx="23161">
                  <c:v>2.6646637393113011</c:v>
                </c:pt>
                <c:pt idx="23162">
                  <c:v>2.6647412199630311</c:v>
                </c:pt>
                <c:pt idx="23163">
                  <c:v>2.6646637393113011</c:v>
                </c:pt>
                <c:pt idx="23164">
                  <c:v>2.6642015253062166</c:v>
                </c:pt>
                <c:pt idx="23165">
                  <c:v>2.6642015253062166</c:v>
                </c:pt>
                <c:pt idx="23166">
                  <c:v>2.6642015253062166</c:v>
                </c:pt>
                <c:pt idx="23167">
                  <c:v>2.6639706031892767</c:v>
                </c:pt>
                <c:pt idx="23168">
                  <c:v>2.6633550831792974</c:v>
                </c:pt>
                <c:pt idx="23169">
                  <c:v>2.6638170055452863</c:v>
                </c:pt>
                <c:pt idx="23170">
                  <c:v>2.6636636636636637</c:v>
                </c:pt>
                <c:pt idx="23171">
                  <c:v>2.6637413394919167</c:v>
                </c:pt>
                <c:pt idx="23172">
                  <c:v>2.6635880858924037</c:v>
                </c:pt>
                <c:pt idx="23173">
                  <c:v>2.6641256641256641</c:v>
                </c:pt>
                <c:pt idx="23174">
                  <c:v>2.6647412199630311</c:v>
                </c:pt>
                <c:pt idx="23175">
                  <c:v>2.6647412199630311</c:v>
                </c:pt>
                <c:pt idx="23176">
                  <c:v>2.6648948463138429</c:v>
                </c:pt>
                <c:pt idx="23177">
                  <c:v>2.6653570603189274</c:v>
                </c:pt>
                <c:pt idx="23178">
                  <c:v>2.6648948463138429</c:v>
                </c:pt>
                <c:pt idx="23179">
                  <c:v>2.6651257684307832</c:v>
                </c:pt>
                <c:pt idx="23180">
                  <c:v>2.6650485436893208</c:v>
                </c:pt>
                <c:pt idx="23181">
                  <c:v>2.6656647398843929</c:v>
                </c:pt>
                <c:pt idx="23182">
                  <c:v>2.6652024971098265</c:v>
                </c:pt>
                <c:pt idx="23183">
                  <c:v>2.6651248843663273</c:v>
                </c:pt>
                <c:pt idx="23184">
                  <c:v>2.6648936170212765</c:v>
                </c:pt>
                <c:pt idx="23185">
                  <c:v>2.6651248843663273</c:v>
                </c:pt>
                <c:pt idx="23186">
                  <c:v>2.6649710982658958</c:v>
                </c:pt>
                <c:pt idx="23187">
                  <c:v>2.6641239019879794</c:v>
                </c:pt>
                <c:pt idx="23188">
                  <c:v>2.6639706031892767</c:v>
                </c:pt>
                <c:pt idx="23189">
                  <c:v>2.6638170055452863</c:v>
                </c:pt>
                <c:pt idx="23190">
                  <c:v>2.6636636636636637</c:v>
                </c:pt>
                <c:pt idx="23191">
                  <c:v>2.6634326634326633</c:v>
                </c:pt>
                <c:pt idx="23192">
                  <c:v>2.6640480591497222</c:v>
                </c:pt>
                <c:pt idx="23193">
                  <c:v>2.6640480591497222</c:v>
                </c:pt>
                <c:pt idx="23194">
                  <c:v>2.6639706031892767</c:v>
                </c:pt>
                <c:pt idx="23195">
                  <c:v>2.6648173832639852</c:v>
                </c:pt>
                <c:pt idx="23196">
                  <c:v>2.6646637393113011</c:v>
                </c:pt>
                <c:pt idx="23197">
                  <c:v>2.6642015253062166</c:v>
                </c:pt>
                <c:pt idx="23198">
                  <c:v>2.6647398843930632</c:v>
                </c:pt>
                <c:pt idx="23199">
                  <c:v>2.6647398843930632</c:v>
                </c:pt>
                <c:pt idx="23200">
                  <c:v>2.6653561517113782</c:v>
                </c:pt>
                <c:pt idx="23201">
                  <c:v>2.6652024971098265</c:v>
                </c:pt>
                <c:pt idx="23202">
                  <c:v>2.6647398843930632</c:v>
                </c:pt>
                <c:pt idx="23203">
                  <c:v>2.6657413832986352</c:v>
                </c:pt>
                <c:pt idx="23204">
                  <c:v>2.6653561517113782</c:v>
                </c:pt>
                <c:pt idx="23205">
                  <c:v>2.6649710982658958</c:v>
                </c:pt>
                <c:pt idx="23206">
                  <c:v>2.6654335260115603</c:v>
                </c:pt>
                <c:pt idx="23207">
                  <c:v>2.6652024971098265</c:v>
                </c:pt>
                <c:pt idx="23208">
                  <c:v>2.6651248843663273</c:v>
                </c:pt>
                <c:pt idx="23209">
                  <c:v>2.6652787416146193</c:v>
                </c:pt>
                <c:pt idx="23210">
                  <c:v>2.6648936170212765</c:v>
                </c:pt>
                <c:pt idx="23211">
                  <c:v>2.6651248843663273</c:v>
                </c:pt>
                <c:pt idx="23212">
                  <c:v>2.6655100624566277</c:v>
                </c:pt>
                <c:pt idx="23213">
                  <c:v>2.6646623496762256</c:v>
                </c:pt>
                <c:pt idx="23214">
                  <c:v>2.6638927415626443</c:v>
                </c:pt>
                <c:pt idx="23215">
                  <c:v>2.6641239019879794</c:v>
                </c:pt>
                <c:pt idx="23216">
                  <c:v>2.6639706031892767</c:v>
                </c:pt>
                <c:pt idx="23217">
                  <c:v>2.66358595194085</c:v>
                </c:pt>
                <c:pt idx="23218">
                  <c:v>2.6637393113011325</c:v>
                </c:pt>
                <c:pt idx="23219">
                  <c:v>2.6631238447319774</c:v>
                </c:pt>
                <c:pt idx="23220">
                  <c:v>2.66358595194085</c:v>
                </c:pt>
                <c:pt idx="23221">
                  <c:v>2.66358595194085</c:v>
                </c:pt>
                <c:pt idx="23222">
                  <c:v>2.66358595194085</c:v>
                </c:pt>
                <c:pt idx="23223">
                  <c:v>2.6638170055452863</c:v>
                </c:pt>
                <c:pt idx="23224">
                  <c:v>2.6636636636636637</c:v>
                </c:pt>
                <c:pt idx="23225">
                  <c:v>2.66358595194085</c:v>
                </c:pt>
                <c:pt idx="23226">
                  <c:v>2.6639706031892767</c:v>
                </c:pt>
                <c:pt idx="23227">
                  <c:v>2.6634326634326633</c:v>
                </c:pt>
                <c:pt idx="23228">
                  <c:v>2.6640480591497222</c:v>
                </c:pt>
                <c:pt idx="23229">
                  <c:v>2.6642015253062166</c:v>
                </c:pt>
                <c:pt idx="23230">
                  <c:v>2.6637393113011325</c:v>
                </c:pt>
                <c:pt idx="23231">
                  <c:v>2.6639706031892767</c:v>
                </c:pt>
                <c:pt idx="23232">
                  <c:v>2.6638170055452863</c:v>
                </c:pt>
                <c:pt idx="23233">
                  <c:v>2.6631238447319774</c:v>
                </c:pt>
                <c:pt idx="23234">
                  <c:v>2.6635082042985898</c:v>
                </c:pt>
                <c:pt idx="23235">
                  <c:v>2.6639706031892767</c:v>
                </c:pt>
                <c:pt idx="23236">
                  <c:v>2.6640480591497222</c:v>
                </c:pt>
                <c:pt idx="23237">
                  <c:v>2.6638170055452863</c:v>
                </c:pt>
                <c:pt idx="23238">
                  <c:v>2.6641239019879794</c:v>
                </c:pt>
                <c:pt idx="23239">
                  <c:v>2.6641239019879794</c:v>
                </c:pt>
                <c:pt idx="23240">
                  <c:v>2.6638170055452863</c:v>
                </c:pt>
                <c:pt idx="23241">
                  <c:v>2.6636636636636637</c:v>
                </c:pt>
                <c:pt idx="23242">
                  <c:v>2.6632792609699769</c:v>
                </c:pt>
                <c:pt idx="23243">
                  <c:v>2.66358595194085</c:v>
                </c:pt>
                <c:pt idx="23244">
                  <c:v>2.6635082042985898</c:v>
                </c:pt>
                <c:pt idx="23245">
                  <c:v>2.6633550831792974</c:v>
                </c:pt>
                <c:pt idx="23246">
                  <c:v>2.6638170055452863</c:v>
                </c:pt>
                <c:pt idx="23247">
                  <c:v>2.6638170055452863</c:v>
                </c:pt>
                <c:pt idx="23248">
                  <c:v>2.6638170055452863</c:v>
                </c:pt>
                <c:pt idx="23249">
                  <c:v>2.6638170055452863</c:v>
                </c:pt>
                <c:pt idx="23250">
                  <c:v>2.6644326323087588</c:v>
                </c:pt>
                <c:pt idx="23251">
                  <c:v>2.6642015253062166</c:v>
                </c:pt>
                <c:pt idx="23252">
                  <c:v>2.6642015253062166</c:v>
                </c:pt>
                <c:pt idx="23253">
                  <c:v>2.6645864077669903</c:v>
                </c:pt>
                <c:pt idx="23254">
                  <c:v>2.6637393113011325</c:v>
                </c:pt>
                <c:pt idx="23255">
                  <c:v>2.6635082042985898</c:v>
                </c:pt>
                <c:pt idx="23256">
                  <c:v>2.6635082042985898</c:v>
                </c:pt>
                <c:pt idx="23257">
                  <c:v>2.6637393113011325</c:v>
                </c:pt>
                <c:pt idx="23258">
                  <c:v>2.6642015253062166</c:v>
                </c:pt>
                <c:pt idx="23259">
                  <c:v>2.6642015253062166</c:v>
                </c:pt>
                <c:pt idx="23260">
                  <c:v>2.6639706031892767</c:v>
                </c:pt>
                <c:pt idx="23261">
                  <c:v>2.6639706031892767</c:v>
                </c:pt>
                <c:pt idx="23262">
                  <c:v>2.6640480591497222</c:v>
                </c:pt>
                <c:pt idx="23263">
                  <c:v>2.6645099815157112</c:v>
                </c:pt>
                <c:pt idx="23264">
                  <c:v>2.6646637393113011</c:v>
                </c:pt>
                <c:pt idx="23265">
                  <c:v>2.664355062413315</c:v>
                </c:pt>
                <c:pt idx="23266">
                  <c:v>2.6642774566473988</c:v>
                </c:pt>
                <c:pt idx="23267">
                  <c:v>2.664508670520231</c:v>
                </c:pt>
                <c:pt idx="23268">
                  <c:v>2.664508670520231</c:v>
                </c:pt>
                <c:pt idx="23269">
                  <c:v>2.664508670520231</c:v>
                </c:pt>
                <c:pt idx="23270">
                  <c:v>2.6651248843663273</c:v>
                </c:pt>
                <c:pt idx="23271">
                  <c:v>2.6652787416146193</c:v>
                </c:pt>
                <c:pt idx="23272">
                  <c:v>2.6654328551596485</c:v>
                </c:pt>
                <c:pt idx="23273">
                  <c:v>2.6648923860217542</c:v>
                </c:pt>
                <c:pt idx="23274">
                  <c:v>2.6652777777777774</c:v>
                </c:pt>
                <c:pt idx="23275">
                  <c:v>2.6651238139319604</c:v>
                </c:pt>
                <c:pt idx="23276">
                  <c:v>2.6647385469689957</c:v>
                </c:pt>
                <c:pt idx="23277">
                  <c:v>2.6652012956964368</c:v>
                </c:pt>
                <c:pt idx="23278">
                  <c:v>2.6644310823311748</c:v>
                </c:pt>
                <c:pt idx="23279">
                  <c:v>2.6644310823311748</c:v>
                </c:pt>
                <c:pt idx="23280">
                  <c:v>2.6644310823311748</c:v>
                </c:pt>
                <c:pt idx="23281">
                  <c:v>2.6642774566473988</c:v>
                </c:pt>
                <c:pt idx="23282">
                  <c:v>2.6638150289017339</c:v>
                </c:pt>
                <c:pt idx="23283">
                  <c:v>2.6637372802960222</c:v>
                </c:pt>
                <c:pt idx="23284">
                  <c:v>2.6642000000000001</c:v>
                </c:pt>
                <c:pt idx="23285">
                  <c:v>2.6645847790885964</c:v>
                </c:pt>
                <c:pt idx="23286">
                  <c:v>2.663968547641073</c:v>
                </c:pt>
                <c:pt idx="23287">
                  <c:v>2.6646623496762256</c:v>
                </c:pt>
                <c:pt idx="23288">
                  <c:v>2.6650474207726118</c:v>
                </c:pt>
                <c:pt idx="23289">
                  <c:v>2.6645847790885964</c:v>
                </c:pt>
                <c:pt idx="23290">
                  <c:v>2.6648936170212765</c:v>
                </c:pt>
                <c:pt idx="23291">
                  <c:v>2.6651248843663273</c:v>
                </c:pt>
                <c:pt idx="23292">
                  <c:v>2.6654335260115603</c:v>
                </c:pt>
                <c:pt idx="23293">
                  <c:v>2.6652024971098265</c:v>
                </c:pt>
                <c:pt idx="23294">
                  <c:v>2.6653561517113782</c:v>
                </c:pt>
                <c:pt idx="23295">
                  <c:v>2.6649710982658958</c:v>
                </c:pt>
                <c:pt idx="23296">
                  <c:v>2.6648173832639852</c:v>
                </c:pt>
                <c:pt idx="23297">
                  <c:v>2.6645864077669903</c:v>
                </c:pt>
                <c:pt idx="23298">
                  <c:v>2.6652024971098265</c:v>
                </c:pt>
                <c:pt idx="23299">
                  <c:v>2.6655874190564295</c:v>
                </c:pt>
                <c:pt idx="23300">
                  <c:v>2.6662040249826511</c:v>
                </c:pt>
                <c:pt idx="23301">
                  <c:v>2.6653561517113782</c:v>
                </c:pt>
                <c:pt idx="23302">
                  <c:v>2.6651248843663273</c:v>
                </c:pt>
                <c:pt idx="23303">
                  <c:v>2.6648936170212765</c:v>
                </c:pt>
                <c:pt idx="23304">
                  <c:v>2.6652787416146193</c:v>
                </c:pt>
                <c:pt idx="23305">
                  <c:v>2.6650474207726118</c:v>
                </c:pt>
                <c:pt idx="23306">
                  <c:v>2.6652787416146193</c:v>
                </c:pt>
                <c:pt idx="23307">
                  <c:v>2.6646623496762256</c:v>
                </c:pt>
                <c:pt idx="23308">
                  <c:v>2.6648936170212765</c:v>
                </c:pt>
                <c:pt idx="23309">
                  <c:v>2.6649710982658958</c:v>
                </c:pt>
                <c:pt idx="23310">
                  <c:v>2.6648173832639852</c:v>
                </c:pt>
                <c:pt idx="23311">
                  <c:v>2.664355062413315</c:v>
                </c:pt>
                <c:pt idx="23312">
                  <c:v>2.6642015253062166</c:v>
                </c:pt>
                <c:pt idx="23313">
                  <c:v>2.6642791127541585</c:v>
                </c:pt>
                <c:pt idx="23314">
                  <c:v>2.6638944790944792</c:v>
                </c:pt>
                <c:pt idx="23315">
                  <c:v>2.66358595194085</c:v>
                </c:pt>
                <c:pt idx="23316">
                  <c:v>2.6642015253062166</c:v>
                </c:pt>
                <c:pt idx="23317">
                  <c:v>2.6639706031892767</c:v>
                </c:pt>
                <c:pt idx="23318">
                  <c:v>2.66358595194085</c:v>
                </c:pt>
                <c:pt idx="23319">
                  <c:v>2.6634326634326633</c:v>
                </c:pt>
                <c:pt idx="23320">
                  <c:v>2.6638170055452863</c:v>
                </c:pt>
                <c:pt idx="23321">
                  <c:v>2.664508670520231</c:v>
                </c:pt>
                <c:pt idx="23322">
                  <c:v>2.6652787416146193</c:v>
                </c:pt>
                <c:pt idx="23323">
                  <c:v>2.6646623496762256</c:v>
                </c:pt>
                <c:pt idx="23324">
                  <c:v>2.6641239019879794</c:v>
                </c:pt>
                <c:pt idx="23325">
                  <c:v>2.6655874190564295</c:v>
                </c:pt>
                <c:pt idx="23326">
                  <c:v>2.6658188714153561</c:v>
                </c:pt>
                <c:pt idx="23327">
                  <c:v>2.6651248843663273</c:v>
                </c:pt>
                <c:pt idx="23328">
                  <c:v>2.6655100624566277</c:v>
                </c:pt>
                <c:pt idx="23329">
                  <c:v>2.6653561517113782</c:v>
                </c:pt>
                <c:pt idx="23330">
                  <c:v>2.6653561517113782</c:v>
                </c:pt>
                <c:pt idx="23331">
                  <c:v>2.6651248843663273</c:v>
                </c:pt>
                <c:pt idx="23332">
                  <c:v>2.664355062413315</c:v>
                </c:pt>
                <c:pt idx="23333">
                  <c:v>2.6641239019879794</c:v>
                </c:pt>
                <c:pt idx="23334">
                  <c:v>2.664508670520231</c:v>
                </c:pt>
                <c:pt idx="23335">
                  <c:v>2.6638150289017339</c:v>
                </c:pt>
                <c:pt idx="23336">
                  <c:v>2.6638927415626443</c:v>
                </c:pt>
                <c:pt idx="23337">
                  <c:v>2.6639706031892767</c:v>
                </c:pt>
                <c:pt idx="23338">
                  <c:v>2.6641239019879794</c:v>
                </c:pt>
                <c:pt idx="23339">
                  <c:v>2.6642774566473988</c:v>
                </c:pt>
                <c:pt idx="23340">
                  <c:v>2.6642774566473988</c:v>
                </c:pt>
                <c:pt idx="23341">
                  <c:v>2.6638927415626443</c:v>
                </c:pt>
                <c:pt idx="23342">
                  <c:v>2.6639706031892767</c:v>
                </c:pt>
                <c:pt idx="23343">
                  <c:v>2.6638927415626443</c:v>
                </c:pt>
                <c:pt idx="23344">
                  <c:v>2.6636615811373097</c:v>
                </c:pt>
                <c:pt idx="23345">
                  <c:v>2.6638927415626443</c:v>
                </c:pt>
                <c:pt idx="23346">
                  <c:v>2.6633550831792974</c:v>
                </c:pt>
                <c:pt idx="23347">
                  <c:v>2.66358595194085</c:v>
                </c:pt>
                <c:pt idx="23348">
                  <c:v>2.6630484988452654</c:v>
                </c:pt>
                <c:pt idx="23349">
                  <c:v>2.6636636636636637</c:v>
                </c:pt>
                <c:pt idx="23350">
                  <c:v>2.6638944790944792</c:v>
                </c:pt>
                <c:pt idx="23351">
                  <c:v>2.6636636636636637</c:v>
                </c:pt>
                <c:pt idx="23352">
                  <c:v>2.6640480591497222</c:v>
                </c:pt>
                <c:pt idx="23353">
                  <c:v>2.6642015253062166</c:v>
                </c:pt>
                <c:pt idx="23354">
                  <c:v>2.6644326323087588</c:v>
                </c:pt>
                <c:pt idx="23355">
                  <c:v>2.6638170055452863</c:v>
                </c:pt>
                <c:pt idx="23356">
                  <c:v>2.6636636636636637</c:v>
                </c:pt>
                <c:pt idx="23357">
                  <c:v>2.6636636636636637</c:v>
                </c:pt>
                <c:pt idx="23358">
                  <c:v>2.6636636636636637</c:v>
                </c:pt>
                <c:pt idx="23359">
                  <c:v>2.6642791127541585</c:v>
                </c:pt>
                <c:pt idx="23360">
                  <c:v>2.6644326323087588</c:v>
                </c:pt>
                <c:pt idx="23361">
                  <c:v>2.6642791127541585</c:v>
                </c:pt>
                <c:pt idx="23362">
                  <c:v>2.6644326323087588</c:v>
                </c:pt>
                <c:pt idx="23363">
                  <c:v>2.6645864077669903</c:v>
                </c:pt>
                <c:pt idx="23364">
                  <c:v>2.664355062413315</c:v>
                </c:pt>
                <c:pt idx="23365">
                  <c:v>2.6650485436893208</c:v>
                </c:pt>
                <c:pt idx="23366">
                  <c:v>2.6650485436893208</c:v>
                </c:pt>
                <c:pt idx="23367">
                  <c:v>2.6650485436893208</c:v>
                </c:pt>
                <c:pt idx="23368">
                  <c:v>2.6649710982658958</c:v>
                </c:pt>
                <c:pt idx="23369">
                  <c:v>2.6651248843663273</c:v>
                </c:pt>
                <c:pt idx="23370">
                  <c:v>2.6657413832986352</c:v>
                </c:pt>
                <c:pt idx="23371">
                  <c:v>2.6653561517113782</c:v>
                </c:pt>
                <c:pt idx="23372">
                  <c:v>2.6649710982658958</c:v>
                </c:pt>
                <c:pt idx="23373">
                  <c:v>2.6648173832639852</c:v>
                </c:pt>
                <c:pt idx="23374">
                  <c:v>2.6645864077669903</c:v>
                </c:pt>
                <c:pt idx="23375">
                  <c:v>2.6650485436893208</c:v>
                </c:pt>
                <c:pt idx="23376">
                  <c:v>2.6650485436893208</c:v>
                </c:pt>
                <c:pt idx="23377">
                  <c:v>2.6652024971098265</c:v>
                </c:pt>
                <c:pt idx="23378">
                  <c:v>2.6650485436893208</c:v>
                </c:pt>
                <c:pt idx="23379">
                  <c:v>2.6640480591497222</c:v>
                </c:pt>
                <c:pt idx="23380">
                  <c:v>2.6642791127541585</c:v>
                </c:pt>
                <c:pt idx="23381">
                  <c:v>2.6638170055452863</c:v>
                </c:pt>
                <c:pt idx="23382">
                  <c:v>2.6634326634326633</c:v>
                </c:pt>
                <c:pt idx="23383">
                  <c:v>2.6642015253062166</c:v>
                </c:pt>
                <c:pt idx="23384">
                  <c:v>2.6644326323087588</c:v>
                </c:pt>
                <c:pt idx="23385">
                  <c:v>2.66358595194085</c:v>
                </c:pt>
                <c:pt idx="23386">
                  <c:v>2.6639706031892767</c:v>
                </c:pt>
                <c:pt idx="23387">
                  <c:v>2.6644326323087588</c:v>
                </c:pt>
                <c:pt idx="23388">
                  <c:v>2.6638170055452863</c:v>
                </c:pt>
                <c:pt idx="23389">
                  <c:v>2.66358595194085</c:v>
                </c:pt>
                <c:pt idx="23390">
                  <c:v>2.6642015253062166</c:v>
                </c:pt>
                <c:pt idx="23391">
                  <c:v>2.6638170055452863</c:v>
                </c:pt>
                <c:pt idx="23392">
                  <c:v>2.6636636636636637</c:v>
                </c:pt>
                <c:pt idx="23393">
                  <c:v>2.6636636636636637</c:v>
                </c:pt>
                <c:pt idx="23394">
                  <c:v>2.6636636636636637</c:v>
                </c:pt>
                <c:pt idx="23395">
                  <c:v>2.6640480591497222</c:v>
                </c:pt>
                <c:pt idx="23396">
                  <c:v>2.66358595194085</c:v>
                </c:pt>
                <c:pt idx="23397">
                  <c:v>2.6633550831792974</c:v>
                </c:pt>
                <c:pt idx="23398">
                  <c:v>2.6633550831792974</c:v>
                </c:pt>
                <c:pt idx="23399">
                  <c:v>2.66358595194085</c:v>
                </c:pt>
                <c:pt idx="23400">
                  <c:v>2.6640480591497222</c:v>
                </c:pt>
                <c:pt idx="23401">
                  <c:v>2.6640480591497222</c:v>
                </c:pt>
                <c:pt idx="23402">
                  <c:v>2.6638170055452863</c:v>
                </c:pt>
                <c:pt idx="23403">
                  <c:v>2.6638927415626443</c:v>
                </c:pt>
                <c:pt idx="23404">
                  <c:v>2.6646623496762256</c:v>
                </c:pt>
                <c:pt idx="23405">
                  <c:v>2.6647398843930632</c:v>
                </c:pt>
                <c:pt idx="23406">
                  <c:v>2.6645864077669903</c:v>
                </c:pt>
                <c:pt idx="23407">
                  <c:v>2.6639706031892767</c:v>
                </c:pt>
                <c:pt idx="23408">
                  <c:v>2.6638170055452863</c:v>
                </c:pt>
                <c:pt idx="23409">
                  <c:v>2.6642791127541585</c:v>
                </c:pt>
                <c:pt idx="23410">
                  <c:v>2.6642791127541585</c:v>
                </c:pt>
                <c:pt idx="23411">
                  <c:v>2.6642015253062166</c:v>
                </c:pt>
                <c:pt idx="23412">
                  <c:v>2.6637393113011325</c:v>
                </c:pt>
                <c:pt idx="23413">
                  <c:v>2.66358595194085</c:v>
                </c:pt>
                <c:pt idx="23414">
                  <c:v>2.6636636636636637</c:v>
                </c:pt>
                <c:pt idx="23415">
                  <c:v>2.6638944790944792</c:v>
                </c:pt>
                <c:pt idx="23416">
                  <c:v>2.6642015253062166</c:v>
                </c:pt>
                <c:pt idx="23417">
                  <c:v>2.6645864077669903</c:v>
                </c:pt>
                <c:pt idx="23418">
                  <c:v>2.6648173832639852</c:v>
                </c:pt>
                <c:pt idx="23419">
                  <c:v>2.664355062413315</c:v>
                </c:pt>
                <c:pt idx="23420">
                  <c:v>2.6649710982658958</c:v>
                </c:pt>
                <c:pt idx="23421">
                  <c:v>2.6648936170212765</c:v>
                </c:pt>
                <c:pt idx="23422">
                  <c:v>2.6644310823311748</c:v>
                </c:pt>
                <c:pt idx="23423">
                  <c:v>2.6648936170212765</c:v>
                </c:pt>
                <c:pt idx="23424">
                  <c:v>2.6653561517113782</c:v>
                </c:pt>
                <c:pt idx="23425">
                  <c:v>2.6649710982658958</c:v>
                </c:pt>
                <c:pt idx="23426">
                  <c:v>2.6650485436893208</c:v>
                </c:pt>
                <c:pt idx="23427">
                  <c:v>2.6652797041146559</c:v>
                </c:pt>
                <c:pt idx="23428">
                  <c:v>2.6648173832639852</c:v>
                </c:pt>
                <c:pt idx="23429">
                  <c:v>2.6648173832639852</c:v>
                </c:pt>
                <c:pt idx="23430">
                  <c:v>2.6645864077669903</c:v>
                </c:pt>
                <c:pt idx="23431">
                  <c:v>2.6642015253062166</c:v>
                </c:pt>
                <c:pt idx="23432">
                  <c:v>2.6646637393113011</c:v>
                </c:pt>
                <c:pt idx="23433">
                  <c:v>2.6646637393113011</c:v>
                </c:pt>
                <c:pt idx="23434">
                  <c:v>2.6640480591497222</c:v>
                </c:pt>
                <c:pt idx="23435">
                  <c:v>2.6630484988452654</c:v>
                </c:pt>
                <c:pt idx="23436">
                  <c:v>2.6629706629706629</c:v>
                </c:pt>
                <c:pt idx="23437">
                  <c:v>2.6642015253062166</c:v>
                </c:pt>
                <c:pt idx="23438">
                  <c:v>2.6638170055452863</c:v>
                </c:pt>
                <c:pt idx="23439">
                  <c:v>2.6640480591497222</c:v>
                </c:pt>
                <c:pt idx="23440">
                  <c:v>2.6641239019879794</c:v>
                </c:pt>
                <c:pt idx="23441">
                  <c:v>2.6636615811373097</c:v>
                </c:pt>
                <c:pt idx="23442">
                  <c:v>2.6637393113011325</c:v>
                </c:pt>
                <c:pt idx="23443">
                  <c:v>2.6640480591497222</c:v>
                </c:pt>
                <c:pt idx="23444">
                  <c:v>2.6644326323087588</c:v>
                </c:pt>
                <c:pt idx="23445">
                  <c:v>2.6646637393113011</c:v>
                </c:pt>
                <c:pt idx="23446">
                  <c:v>2.6654335260115603</c:v>
                </c:pt>
                <c:pt idx="23447">
                  <c:v>2.6652024971098265</c:v>
                </c:pt>
                <c:pt idx="23448">
                  <c:v>2.6653561517113782</c:v>
                </c:pt>
                <c:pt idx="23449">
                  <c:v>2.6651248843663273</c:v>
                </c:pt>
                <c:pt idx="23450">
                  <c:v>2.6657413832986352</c:v>
                </c:pt>
                <c:pt idx="23451">
                  <c:v>2.6651248843663273</c:v>
                </c:pt>
                <c:pt idx="23452">
                  <c:v>2.6648936170212765</c:v>
                </c:pt>
                <c:pt idx="23453">
                  <c:v>2.664355062413315</c:v>
                </c:pt>
                <c:pt idx="23454">
                  <c:v>2.6645864077669903</c:v>
                </c:pt>
                <c:pt idx="23455">
                  <c:v>2.6642015253062166</c:v>
                </c:pt>
                <c:pt idx="23456">
                  <c:v>2.66358595194085</c:v>
                </c:pt>
                <c:pt idx="23457">
                  <c:v>2.6640480591497222</c:v>
                </c:pt>
                <c:pt idx="23458">
                  <c:v>2.66358595194085</c:v>
                </c:pt>
                <c:pt idx="23459">
                  <c:v>2.6632016632016633</c:v>
                </c:pt>
                <c:pt idx="23460">
                  <c:v>2.6627398475398478</c:v>
                </c:pt>
                <c:pt idx="23461">
                  <c:v>2.6631238447319774</c:v>
                </c:pt>
                <c:pt idx="23462">
                  <c:v>2.6638170055452863</c:v>
                </c:pt>
                <c:pt idx="23463">
                  <c:v>2.6636636636636637</c:v>
                </c:pt>
                <c:pt idx="23464">
                  <c:v>2.6640480591497222</c:v>
                </c:pt>
                <c:pt idx="23465">
                  <c:v>2.6644326323087588</c:v>
                </c:pt>
                <c:pt idx="23466">
                  <c:v>2.664355062413315</c:v>
                </c:pt>
                <c:pt idx="23467">
                  <c:v>2.6649710982658958</c:v>
                </c:pt>
                <c:pt idx="23468">
                  <c:v>2.6652024971098265</c:v>
                </c:pt>
                <c:pt idx="23469">
                  <c:v>2.6648173832639852</c:v>
                </c:pt>
                <c:pt idx="23470">
                  <c:v>2.6648173832639852</c:v>
                </c:pt>
                <c:pt idx="23471">
                  <c:v>2.6644326323087588</c:v>
                </c:pt>
                <c:pt idx="23472">
                  <c:v>2.6648948463138429</c:v>
                </c:pt>
                <c:pt idx="23473">
                  <c:v>2.6638944790944792</c:v>
                </c:pt>
                <c:pt idx="23474">
                  <c:v>2.6638944790944792</c:v>
                </c:pt>
                <c:pt idx="23475">
                  <c:v>2.6638944790944792</c:v>
                </c:pt>
                <c:pt idx="23476">
                  <c:v>2.6638944790944792</c:v>
                </c:pt>
                <c:pt idx="23477">
                  <c:v>2.6638170055452863</c:v>
                </c:pt>
                <c:pt idx="23478">
                  <c:v>2.6640480591497222</c:v>
                </c:pt>
                <c:pt idx="23479">
                  <c:v>2.6646637393113011</c:v>
                </c:pt>
                <c:pt idx="23480">
                  <c:v>2.6656647398843929</c:v>
                </c:pt>
                <c:pt idx="23481">
                  <c:v>2.6658188714153561</c:v>
                </c:pt>
                <c:pt idx="23482">
                  <c:v>2.6649710982658958</c:v>
                </c:pt>
                <c:pt idx="23483">
                  <c:v>2.6645864077669903</c:v>
                </c:pt>
                <c:pt idx="23484">
                  <c:v>2.6637393113011325</c:v>
                </c:pt>
                <c:pt idx="23485">
                  <c:v>2.66358595194085</c:v>
                </c:pt>
                <c:pt idx="23486">
                  <c:v>2.66358595194085</c:v>
                </c:pt>
                <c:pt idx="23487">
                  <c:v>2.6640480591497222</c:v>
                </c:pt>
                <c:pt idx="23488">
                  <c:v>2.6634326634326633</c:v>
                </c:pt>
                <c:pt idx="23489">
                  <c:v>2.6638944790944792</c:v>
                </c:pt>
                <c:pt idx="23490">
                  <c:v>2.6643566643566641</c:v>
                </c:pt>
                <c:pt idx="23491">
                  <c:v>2.6636636636636637</c:v>
                </c:pt>
                <c:pt idx="23492">
                  <c:v>2.664355062413315</c:v>
                </c:pt>
                <c:pt idx="23493">
                  <c:v>2.664508670520231</c:v>
                </c:pt>
                <c:pt idx="23494">
                  <c:v>2.6646623496762256</c:v>
                </c:pt>
                <c:pt idx="23495">
                  <c:v>2.6648936170212765</c:v>
                </c:pt>
                <c:pt idx="23496">
                  <c:v>2.6651248843663273</c:v>
                </c:pt>
                <c:pt idx="23497">
                  <c:v>2.6655874190564295</c:v>
                </c:pt>
                <c:pt idx="23498">
                  <c:v>2.6652024971098265</c:v>
                </c:pt>
                <c:pt idx="23499">
                  <c:v>2.6650485436893208</c:v>
                </c:pt>
                <c:pt idx="23500">
                  <c:v>2.6646637393113011</c:v>
                </c:pt>
                <c:pt idx="23501">
                  <c:v>2.6645864077669903</c:v>
                </c:pt>
                <c:pt idx="23502">
                  <c:v>2.664355062413315</c:v>
                </c:pt>
                <c:pt idx="23503">
                  <c:v>2.6639706031892767</c:v>
                </c:pt>
                <c:pt idx="23504">
                  <c:v>2.6633550831792974</c:v>
                </c:pt>
                <c:pt idx="23505">
                  <c:v>2.6638170055452863</c:v>
                </c:pt>
                <c:pt idx="23506">
                  <c:v>2.66358595194085</c:v>
                </c:pt>
                <c:pt idx="23507">
                  <c:v>2.6638170055452863</c:v>
                </c:pt>
                <c:pt idx="23508">
                  <c:v>2.6642015253062166</c:v>
                </c:pt>
                <c:pt idx="23509">
                  <c:v>2.6637393113011325</c:v>
                </c:pt>
                <c:pt idx="23510">
                  <c:v>2.6638927415626443</c:v>
                </c:pt>
                <c:pt idx="23511">
                  <c:v>2.664508670520231</c:v>
                </c:pt>
                <c:pt idx="23512">
                  <c:v>2.6651248843663273</c:v>
                </c:pt>
                <c:pt idx="23513">
                  <c:v>2.6646623496762256</c:v>
                </c:pt>
                <c:pt idx="23514">
                  <c:v>2.6647398843930632</c:v>
                </c:pt>
                <c:pt idx="23515">
                  <c:v>2.6655874190564295</c:v>
                </c:pt>
                <c:pt idx="23516">
                  <c:v>2.6651248843663273</c:v>
                </c:pt>
                <c:pt idx="23517">
                  <c:v>2.6651248843663273</c:v>
                </c:pt>
                <c:pt idx="23518">
                  <c:v>2.6651248843663273</c:v>
                </c:pt>
                <c:pt idx="23519">
                  <c:v>2.6647398843930632</c:v>
                </c:pt>
                <c:pt idx="23520">
                  <c:v>2.6655874190564295</c:v>
                </c:pt>
                <c:pt idx="23521">
                  <c:v>2.664355062413315</c:v>
                </c:pt>
                <c:pt idx="23522">
                  <c:v>2.664355062413315</c:v>
                </c:pt>
                <c:pt idx="23523">
                  <c:v>2.6641239019879794</c:v>
                </c:pt>
                <c:pt idx="23524">
                  <c:v>2.664355062413315</c:v>
                </c:pt>
                <c:pt idx="23525">
                  <c:v>2.6639706031892767</c:v>
                </c:pt>
                <c:pt idx="23526">
                  <c:v>2.6645864077669903</c:v>
                </c:pt>
                <c:pt idx="23527">
                  <c:v>2.6641239019879794</c:v>
                </c:pt>
                <c:pt idx="23528">
                  <c:v>2.6635082042985898</c:v>
                </c:pt>
                <c:pt idx="23529">
                  <c:v>2.664355062413315</c:v>
                </c:pt>
                <c:pt idx="23530">
                  <c:v>2.6647398843930632</c:v>
                </c:pt>
                <c:pt idx="23531">
                  <c:v>2.6648936170212765</c:v>
                </c:pt>
                <c:pt idx="23532">
                  <c:v>2.6652024971098265</c:v>
                </c:pt>
                <c:pt idx="23533">
                  <c:v>2.6648173832639852</c:v>
                </c:pt>
                <c:pt idx="23534">
                  <c:v>2.6651248843663273</c:v>
                </c:pt>
                <c:pt idx="23535">
                  <c:v>2.6652787416146193</c:v>
                </c:pt>
                <c:pt idx="23536">
                  <c:v>2.6656640444238775</c:v>
                </c:pt>
                <c:pt idx="23537">
                  <c:v>2.6658180976625783</c:v>
                </c:pt>
                <c:pt idx="23538">
                  <c:v>2.665586669752372</c:v>
                </c:pt>
                <c:pt idx="23539">
                  <c:v>2.6647385469689957</c:v>
                </c:pt>
                <c:pt idx="23540">
                  <c:v>2.6645847790885964</c:v>
                </c:pt>
                <c:pt idx="23541">
                  <c:v>2.6650474207726118</c:v>
                </c:pt>
                <c:pt idx="23542">
                  <c:v>2.6646623496762256</c:v>
                </c:pt>
                <c:pt idx="23543">
                  <c:v>2.6648936170212765</c:v>
                </c:pt>
                <c:pt idx="23544">
                  <c:v>2.6657413832986352</c:v>
                </c:pt>
                <c:pt idx="23545">
                  <c:v>2.6655100624566277</c:v>
                </c:pt>
                <c:pt idx="23546">
                  <c:v>2.6655100624566277</c:v>
                </c:pt>
                <c:pt idx="23547">
                  <c:v>2.6651248843663273</c:v>
                </c:pt>
                <c:pt idx="23548">
                  <c:v>2.6648936170212765</c:v>
                </c:pt>
                <c:pt idx="23549">
                  <c:v>2.6655100624566277</c:v>
                </c:pt>
                <c:pt idx="23550">
                  <c:v>2.6651248843663273</c:v>
                </c:pt>
                <c:pt idx="23551">
                  <c:v>2.6651248843663273</c:v>
                </c:pt>
                <c:pt idx="23552">
                  <c:v>2.6646623496762256</c:v>
                </c:pt>
                <c:pt idx="23553">
                  <c:v>2.6646623496762256</c:v>
                </c:pt>
                <c:pt idx="23554">
                  <c:v>2.6642774566473988</c:v>
                </c:pt>
                <c:pt idx="23555">
                  <c:v>2.6655100624566277</c:v>
                </c:pt>
                <c:pt idx="23556">
                  <c:v>2.6654328551596485</c:v>
                </c:pt>
                <c:pt idx="23557">
                  <c:v>2.6658954187875978</c:v>
                </c:pt>
                <c:pt idx="23558">
                  <c:v>2.6655100624566277</c:v>
                </c:pt>
                <c:pt idx="23559">
                  <c:v>2.6652012956964368</c:v>
                </c:pt>
                <c:pt idx="23560">
                  <c:v>2.6651238139319604</c:v>
                </c:pt>
                <c:pt idx="23561">
                  <c:v>2.6658180976625783</c:v>
                </c:pt>
                <c:pt idx="23562">
                  <c:v>2.6656640444238775</c:v>
                </c:pt>
                <c:pt idx="23563">
                  <c:v>2.6650474207726118</c:v>
                </c:pt>
                <c:pt idx="23564">
                  <c:v>2.6652787416146193</c:v>
                </c:pt>
                <c:pt idx="23565">
                  <c:v>2.6655100624566277</c:v>
                </c:pt>
                <c:pt idx="23566">
                  <c:v>2.6658954187875978</c:v>
                </c:pt>
                <c:pt idx="23567">
                  <c:v>2.6652787416146193</c:v>
                </c:pt>
                <c:pt idx="23568">
                  <c:v>2.6651248843663273</c:v>
                </c:pt>
                <c:pt idx="23569">
                  <c:v>2.6657413832986352</c:v>
                </c:pt>
                <c:pt idx="23570">
                  <c:v>2.6657413832986352</c:v>
                </c:pt>
                <c:pt idx="23571">
                  <c:v>2.6652787416146193</c:v>
                </c:pt>
                <c:pt idx="23572">
                  <c:v>2.6652787416146193</c:v>
                </c:pt>
                <c:pt idx="23573">
                  <c:v>2.6654328551596485</c:v>
                </c:pt>
                <c:pt idx="23574">
                  <c:v>2.6652787416146193</c:v>
                </c:pt>
                <c:pt idx="23575">
                  <c:v>2.6648936170212765</c:v>
                </c:pt>
                <c:pt idx="23576">
                  <c:v>2.6653561517113782</c:v>
                </c:pt>
                <c:pt idx="23577">
                  <c:v>2.6646623496762256</c:v>
                </c:pt>
                <c:pt idx="23578">
                  <c:v>2.6655100624566277</c:v>
                </c:pt>
                <c:pt idx="23579">
                  <c:v>2.6657413832986352</c:v>
                </c:pt>
                <c:pt idx="23580">
                  <c:v>2.6655100624566277</c:v>
                </c:pt>
                <c:pt idx="23581">
                  <c:v>2.6655100624566277</c:v>
                </c:pt>
                <c:pt idx="23582">
                  <c:v>2.6642774566473988</c:v>
                </c:pt>
                <c:pt idx="23583">
                  <c:v>2.6647398843930632</c:v>
                </c:pt>
                <c:pt idx="23584">
                  <c:v>2.6649710982658958</c:v>
                </c:pt>
                <c:pt idx="23585">
                  <c:v>2.6647398843930632</c:v>
                </c:pt>
                <c:pt idx="23586">
                  <c:v>2.6645864077669903</c:v>
                </c:pt>
                <c:pt idx="23587">
                  <c:v>2.6646637393113011</c:v>
                </c:pt>
                <c:pt idx="23588">
                  <c:v>2.6654335260115603</c:v>
                </c:pt>
                <c:pt idx="23589">
                  <c:v>2.6655874190564295</c:v>
                </c:pt>
                <c:pt idx="23590">
                  <c:v>2.6652024971098265</c:v>
                </c:pt>
                <c:pt idx="23591">
                  <c:v>2.6652024971098265</c:v>
                </c:pt>
                <c:pt idx="23592">
                  <c:v>2.6643550624133145</c:v>
                </c:pt>
                <c:pt idx="23593">
                  <c:v>2.664123901987979</c:v>
                </c:pt>
                <c:pt idx="23594">
                  <c:v>2.6646623496762256</c:v>
                </c:pt>
                <c:pt idx="23595">
                  <c:v>2.6651248843663273</c:v>
                </c:pt>
                <c:pt idx="23596">
                  <c:v>2.6646623496762256</c:v>
                </c:pt>
                <c:pt idx="23597">
                  <c:v>2.6650474207726118</c:v>
                </c:pt>
                <c:pt idx="23598">
                  <c:v>2.6653561517113782</c:v>
                </c:pt>
                <c:pt idx="23599">
                  <c:v>2.6652024971098265</c:v>
                </c:pt>
                <c:pt idx="23600">
                  <c:v>2.6645864077669903</c:v>
                </c:pt>
                <c:pt idx="23601">
                  <c:v>2.6639706031892767</c:v>
                </c:pt>
                <c:pt idx="23602">
                  <c:v>2.6638170055452863</c:v>
                </c:pt>
                <c:pt idx="23603">
                  <c:v>2.6639706031892767</c:v>
                </c:pt>
                <c:pt idx="23604">
                  <c:v>2.6638927415626443</c:v>
                </c:pt>
                <c:pt idx="23605">
                  <c:v>2.6634304207119741</c:v>
                </c:pt>
                <c:pt idx="23606">
                  <c:v>2.6635839999999997</c:v>
                </c:pt>
                <c:pt idx="23607">
                  <c:v>2.6640462427745661</c:v>
                </c:pt>
                <c:pt idx="23608">
                  <c:v>2.6638927415626443</c:v>
                </c:pt>
                <c:pt idx="23609">
                  <c:v>2.6638927415626443</c:v>
                </c:pt>
                <c:pt idx="23610">
                  <c:v>2.6641239019879794</c:v>
                </c:pt>
                <c:pt idx="23611">
                  <c:v>2.6647398843930632</c:v>
                </c:pt>
                <c:pt idx="23612">
                  <c:v>2.6648936170212765</c:v>
                </c:pt>
                <c:pt idx="23613">
                  <c:v>2.6646623496762256</c:v>
                </c:pt>
                <c:pt idx="23614">
                  <c:v>2.6652012956964368</c:v>
                </c:pt>
                <c:pt idx="23615">
                  <c:v>2.6654328551596485</c:v>
                </c:pt>
                <c:pt idx="23616">
                  <c:v>2.6655100624566277</c:v>
                </c:pt>
                <c:pt idx="23617">
                  <c:v>2.6657413832986352</c:v>
                </c:pt>
                <c:pt idx="23618">
                  <c:v>2.6653561517113782</c:v>
                </c:pt>
                <c:pt idx="23619">
                  <c:v>2.6653561517113782</c:v>
                </c:pt>
                <c:pt idx="23620">
                  <c:v>2.664508670520231</c:v>
                </c:pt>
                <c:pt idx="23621">
                  <c:v>2.6642774566473988</c:v>
                </c:pt>
                <c:pt idx="23622">
                  <c:v>2.664508670520231</c:v>
                </c:pt>
                <c:pt idx="23623">
                  <c:v>2.664355062413315</c:v>
                </c:pt>
                <c:pt idx="23624">
                  <c:v>2.6642015253062166</c:v>
                </c:pt>
                <c:pt idx="23625">
                  <c:v>2.6639706031892767</c:v>
                </c:pt>
                <c:pt idx="23626">
                  <c:v>2.6639706031892767</c:v>
                </c:pt>
                <c:pt idx="23627">
                  <c:v>2.6646637393113011</c:v>
                </c:pt>
                <c:pt idx="23628">
                  <c:v>2.6640480591497222</c:v>
                </c:pt>
                <c:pt idx="23629">
                  <c:v>2.6638170055452863</c:v>
                </c:pt>
                <c:pt idx="23630">
                  <c:v>2.6638170055452863</c:v>
                </c:pt>
                <c:pt idx="23631">
                  <c:v>2.6639706031892767</c:v>
                </c:pt>
                <c:pt idx="23632">
                  <c:v>2.6637393113011325</c:v>
                </c:pt>
                <c:pt idx="23633">
                  <c:v>2.6642015253062166</c:v>
                </c:pt>
                <c:pt idx="23634">
                  <c:v>2.6648173832639852</c:v>
                </c:pt>
                <c:pt idx="23635">
                  <c:v>2.664355062413315</c:v>
                </c:pt>
                <c:pt idx="23636">
                  <c:v>2.6642774566473988</c:v>
                </c:pt>
                <c:pt idx="23637">
                  <c:v>2.6636615811373097</c:v>
                </c:pt>
                <c:pt idx="23638">
                  <c:v>2.6638927415626443</c:v>
                </c:pt>
                <c:pt idx="23639">
                  <c:v>2.6642774566473988</c:v>
                </c:pt>
                <c:pt idx="23640">
                  <c:v>2.6648162849872779</c:v>
                </c:pt>
                <c:pt idx="23641">
                  <c:v>2.664353458246588</c:v>
                </c:pt>
                <c:pt idx="23642">
                  <c:v>2.664969921332716</c:v>
                </c:pt>
                <c:pt idx="23643">
                  <c:v>2.6647385469689957</c:v>
                </c:pt>
                <c:pt idx="23644">
                  <c:v>2.6645071726052754</c:v>
                </c:pt>
                <c:pt idx="23645">
                  <c:v>2.6642000000000001</c:v>
                </c:pt>
                <c:pt idx="23646">
                  <c:v>2.6644310823311748</c:v>
                </c:pt>
                <c:pt idx="23647">
                  <c:v>2.6644310823311748</c:v>
                </c:pt>
                <c:pt idx="23648">
                  <c:v>2.6646623496762256</c:v>
                </c:pt>
                <c:pt idx="23649">
                  <c:v>2.6644310823311748</c:v>
                </c:pt>
                <c:pt idx="23650">
                  <c:v>2.6646623496762256</c:v>
                </c:pt>
                <c:pt idx="23651">
                  <c:v>2.6646623496762256</c:v>
                </c:pt>
                <c:pt idx="23652">
                  <c:v>2.6646623496762256</c:v>
                </c:pt>
                <c:pt idx="23653">
                  <c:v>2.6646623496762256</c:v>
                </c:pt>
                <c:pt idx="23654">
                  <c:v>2.6644310823311748</c:v>
                </c:pt>
                <c:pt idx="23655">
                  <c:v>2.664508670520231</c:v>
                </c:pt>
                <c:pt idx="23656">
                  <c:v>2.6647398843930632</c:v>
                </c:pt>
                <c:pt idx="23657">
                  <c:v>2.6649710982658958</c:v>
                </c:pt>
                <c:pt idx="23658">
                  <c:v>2.6649710982658958</c:v>
                </c:pt>
                <c:pt idx="23659">
                  <c:v>2.664508670520231</c:v>
                </c:pt>
                <c:pt idx="23660">
                  <c:v>2.6648936170212765</c:v>
                </c:pt>
                <c:pt idx="23661">
                  <c:v>2.6655100624566277</c:v>
                </c:pt>
                <c:pt idx="23662">
                  <c:v>2.6657413832986352</c:v>
                </c:pt>
                <c:pt idx="23663">
                  <c:v>2.6651248843663273</c:v>
                </c:pt>
                <c:pt idx="23664">
                  <c:v>2.6648936170212765</c:v>
                </c:pt>
                <c:pt idx="23665">
                  <c:v>2.6646623496762256</c:v>
                </c:pt>
                <c:pt idx="23666">
                  <c:v>2.6647398843930632</c:v>
                </c:pt>
                <c:pt idx="23667">
                  <c:v>2.6649710982658958</c:v>
                </c:pt>
                <c:pt idx="23668">
                  <c:v>2.6647398843930632</c:v>
                </c:pt>
                <c:pt idx="23669">
                  <c:v>2.6654335260115603</c:v>
                </c:pt>
                <c:pt idx="23670">
                  <c:v>2.6654335260115603</c:v>
                </c:pt>
                <c:pt idx="23671">
                  <c:v>2.6650485436893208</c:v>
                </c:pt>
                <c:pt idx="23672">
                  <c:v>2.6652797041146559</c:v>
                </c:pt>
                <c:pt idx="23673">
                  <c:v>2.6645864077669903</c:v>
                </c:pt>
                <c:pt idx="23674">
                  <c:v>2.6648173832639852</c:v>
                </c:pt>
                <c:pt idx="23675">
                  <c:v>2.6652797041146559</c:v>
                </c:pt>
                <c:pt idx="23676">
                  <c:v>2.6644326323087588</c:v>
                </c:pt>
                <c:pt idx="23677">
                  <c:v>2.6646637393113011</c:v>
                </c:pt>
                <c:pt idx="23678">
                  <c:v>2.6640480591497222</c:v>
                </c:pt>
                <c:pt idx="23679">
                  <c:v>2.6636636636636637</c:v>
                </c:pt>
                <c:pt idx="23680">
                  <c:v>2.6634326634326633</c:v>
                </c:pt>
                <c:pt idx="23681">
                  <c:v>2.6640480591497222</c:v>
                </c:pt>
                <c:pt idx="23682">
                  <c:v>2.66358595194085</c:v>
                </c:pt>
                <c:pt idx="23683">
                  <c:v>2.6636636636636637</c:v>
                </c:pt>
                <c:pt idx="23684">
                  <c:v>2.6642791127541585</c:v>
                </c:pt>
                <c:pt idx="23685">
                  <c:v>2.6642015253062166</c:v>
                </c:pt>
                <c:pt idx="23686">
                  <c:v>2.6638170055452863</c:v>
                </c:pt>
                <c:pt idx="23687">
                  <c:v>2.6638944790944792</c:v>
                </c:pt>
                <c:pt idx="23688">
                  <c:v>2.6632792609699769</c:v>
                </c:pt>
                <c:pt idx="23689">
                  <c:v>2.6636636636636637</c:v>
                </c:pt>
                <c:pt idx="23690">
                  <c:v>2.6638170055452863</c:v>
                </c:pt>
                <c:pt idx="23691">
                  <c:v>2.6648173832639852</c:v>
                </c:pt>
                <c:pt idx="23692">
                  <c:v>2.6641239019879794</c:v>
                </c:pt>
                <c:pt idx="23693">
                  <c:v>2.664508670520231</c:v>
                </c:pt>
                <c:pt idx="23694">
                  <c:v>2.6653561517113782</c:v>
                </c:pt>
                <c:pt idx="23695">
                  <c:v>2.6655100624566277</c:v>
                </c:pt>
                <c:pt idx="23696">
                  <c:v>2.6651248843663273</c:v>
                </c:pt>
                <c:pt idx="23697">
                  <c:v>2.6652024971098265</c:v>
                </c:pt>
                <c:pt idx="23698">
                  <c:v>2.6656647398843929</c:v>
                </c:pt>
                <c:pt idx="23699">
                  <c:v>2.6654335260115603</c:v>
                </c:pt>
                <c:pt idx="23700">
                  <c:v>2.6652024971098265</c:v>
                </c:pt>
                <c:pt idx="23701">
                  <c:v>2.6654335260115603</c:v>
                </c:pt>
                <c:pt idx="23702">
                  <c:v>2.6648173832639852</c:v>
                </c:pt>
                <c:pt idx="23703">
                  <c:v>2.6642015253062166</c:v>
                </c:pt>
                <c:pt idx="23704">
                  <c:v>2.6647398843930632</c:v>
                </c:pt>
                <c:pt idx="23705">
                  <c:v>2.664355062413315</c:v>
                </c:pt>
                <c:pt idx="23706">
                  <c:v>2.6647398843930632</c:v>
                </c:pt>
                <c:pt idx="23707">
                  <c:v>2.6648936170212765</c:v>
                </c:pt>
                <c:pt idx="23708">
                  <c:v>2.6651248843663273</c:v>
                </c:pt>
                <c:pt idx="23709">
                  <c:v>2.6646623496762256</c:v>
                </c:pt>
                <c:pt idx="23710">
                  <c:v>2.6644310823311748</c:v>
                </c:pt>
                <c:pt idx="23711">
                  <c:v>2.6638150289017339</c:v>
                </c:pt>
                <c:pt idx="23712">
                  <c:v>2.6636615811373097</c:v>
                </c:pt>
                <c:pt idx="23713">
                  <c:v>2.6644310823311748</c:v>
                </c:pt>
                <c:pt idx="23714">
                  <c:v>2.6642000000000001</c:v>
                </c:pt>
                <c:pt idx="23715">
                  <c:v>2.6644310823311748</c:v>
                </c:pt>
                <c:pt idx="23716">
                  <c:v>2.664508670520231</c:v>
                </c:pt>
                <c:pt idx="23717">
                  <c:v>2.6642774566473988</c:v>
                </c:pt>
                <c:pt idx="23718">
                  <c:v>2.6644310823311748</c:v>
                </c:pt>
                <c:pt idx="23719">
                  <c:v>2.6644310823311748</c:v>
                </c:pt>
                <c:pt idx="23720">
                  <c:v>2.6650474207726118</c:v>
                </c:pt>
                <c:pt idx="23721">
                  <c:v>2.6652787416146193</c:v>
                </c:pt>
                <c:pt idx="23722">
                  <c:v>2.6652787416146193</c:v>
                </c:pt>
                <c:pt idx="23723">
                  <c:v>2.6652787416146193</c:v>
                </c:pt>
                <c:pt idx="23724">
                  <c:v>2.6652787416146193</c:v>
                </c:pt>
                <c:pt idx="23725">
                  <c:v>2.6648162849872779</c:v>
                </c:pt>
                <c:pt idx="23726">
                  <c:v>2.6645847790885964</c:v>
                </c:pt>
                <c:pt idx="23727">
                  <c:v>2.6654328551596485</c:v>
                </c:pt>
                <c:pt idx="23728">
                  <c:v>2.6652787416146193</c:v>
                </c:pt>
                <c:pt idx="23729">
                  <c:v>2.6655100624566277</c:v>
                </c:pt>
                <c:pt idx="23730">
                  <c:v>2.6651248843663273</c:v>
                </c:pt>
                <c:pt idx="23731">
                  <c:v>2.6639706031892767</c:v>
                </c:pt>
                <c:pt idx="23732">
                  <c:v>2.6642015253062166</c:v>
                </c:pt>
                <c:pt idx="23733">
                  <c:v>2.66358595194085</c:v>
                </c:pt>
                <c:pt idx="23734">
                  <c:v>2.6634326634326633</c:v>
                </c:pt>
                <c:pt idx="23735">
                  <c:v>2.6644326323087588</c:v>
                </c:pt>
                <c:pt idx="23736">
                  <c:v>2.6636615811373097</c:v>
                </c:pt>
                <c:pt idx="23737">
                  <c:v>2.6644310823311748</c:v>
                </c:pt>
                <c:pt idx="23738">
                  <c:v>2.663968547641073</c:v>
                </c:pt>
                <c:pt idx="23739">
                  <c:v>2.6652012956964368</c:v>
                </c:pt>
                <c:pt idx="23740">
                  <c:v>2.6656640444238775</c:v>
                </c:pt>
                <c:pt idx="23741">
                  <c:v>2.6650474207726118</c:v>
                </c:pt>
                <c:pt idx="23742">
                  <c:v>2.6648162849872779</c:v>
                </c:pt>
                <c:pt idx="23743">
                  <c:v>2.664969921332716</c:v>
                </c:pt>
                <c:pt idx="23744">
                  <c:v>2.6651238139319604</c:v>
                </c:pt>
                <c:pt idx="23745">
                  <c:v>2.6653552418421662</c:v>
                </c:pt>
                <c:pt idx="23746">
                  <c:v>2.6658180976625783</c:v>
                </c:pt>
                <c:pt idx="23747">
                  <c:v>2.664969921332716</c:v>
                </c:pt>
                <c:pt idx="23748">
                  <c:v>2.6648936170212765</c:v>
                </c:pt>
                <c:pt idx="23749">
                  <c:v>2.6652024971098265</c:v>
                </c:pt>
                <c:pt idx="23750">
                  <c:v>2.6647398843930632</c:v>
                </c:pt>
                <c:pt idx="23751">
                  <c:v>2.6648936170212765</c:v>
                </c:pt>
                <c:pt idx="23752">
                  <c:v>2.6657413832986352</c:v>
                </c:pt>
                <c:pt idx="23753">
                  <c:v>2.6653561517113782</c:v>
                </c:pt>
                <c:pt idx="23754">
                  <c:v>2.6657413832986352</c:v>
                </c:pt>
                <c:pt idx="23755">
                  <c:v>2.6659727041406431</c:v>
                </c:pt>
                <c:pt idx="23756">
                  <c:v>2.6651248843663273</c:v>
                </c:pt>
                <c:pt idx="23757">
                  <c:v>2.6659727041406431</c:v>
                </c:pt>
                <c:pt idx="23758">
                  <c:v>2.6657413832986352</c:v>
                </c:pt>
                <c:pt idx="23759">
                  <c:v>2.6658180976625783</c:v>
                </c:pt>
                <c:pt idx="23760">
                  <c:v>2.6660497107151122</c:v>
                </c:pt>
                <c:pt idx="23761">
                  <c:v>2.6650474207726118</c:v>
                </c:pt>
                <c:pt idx="23762">
                  <c:v>2.6652787416146193</c:v>
                </c:pt>
                <c:pt idx="23763">
                  <c:v>2.6651248843663273</c:v>
                </c:pt>
                <c:pt idx="23764">
                  <c:v>2.6649710982658958</c:v>
                </c:pt>
                <c:pt idx="23765">
                  <c:v>2.6652024971098265</c:v>
                </c:pt>
                <c:pt idx="23766">
                  <c:v>2.6655874190564295</c:v>
                </c:pt>
                <c:pt idx="23767">
                  <c:v>2.6649710982658958</c:v>
                </c:pt>
                <c:pt idx="23768">
                  <c:v>2.6646623496762256</c:v>
                </c:pt>
                <c:pt idx="23769">
                  <c:v>2.6642774566473988</c:v>
                </c:pt>
                <c:pt idx="23770">
                  <c:v>2.6635082042985898</c:v>
                </c:pt>
                <c:pt idx="23771">
                  <c:v>2.6638927415626443</c:v>
                </c:pt>
                <c:pt idx="23772">
                  <c:v>2.6638927415626443</c:v>
                </c:pt>
                <c:pt idx="23773">
                  <c:v>2.6641239019879794</c:v>
                </c:pt>
                <c:pt idx="23774">
                  <c:v>2.664508670520231</c:v>
                </c:pt>
                <c:pt idx="23775">
                  <c:v>2.6637393113011325</c:v>
                </c:pt>
                <c:pt idx="23776">
                  <c:v>2.6637393113011325</c:v>
                </c:pt>
                <c:pt idx="23777">
                  <c:v>2.6645864077669903</c:v>
                </c:pt>
                <c:pt idx="23778">
                  <c:v>2.6647398843930632</c:v>
                </c:pt>
                <c:pt idx="23779">
                  <c:v>2.664508670520231</c:v>
                </c:pt>
                <c:pt idx="23780">
                  <c:v>2.664355062413315</c:v>
                </c:pt>
                <c:pt idx="23781">
                  <c:v>2.6641239019879794</c:v>
                </c:pt>
                <c:pt idx="23782">
                  <c:v>2.6638927415626443</c:v>
                </c:pt>
                <c:pt idx="23783">
                  <c:v>2.6636615811373097</c:v>
                </c:pt>
                <c:pt idx="23784">
                  <c:v>2.6642774566473988</c:v>
                </c:pt>
                <c:pt idx="23785">
                  <c:v>2.6640462427745661</c:v>
                </c:pt>
                <c:pt idx="23786">
                  <c:v>2.6640462427745661</c:v>
                </c:pt>
                <c:pt idx="23787">
                  <c:v>2.6638927415626443</c:v>
                </c:pt>
                <c:pt idx="23788">
                  <c:v>2.664355062413315</c:v>
                </c:pt>
                <c:pt idx="23789">
                  <c:v>2.6646637393113011</c:v>
                </c:pt>
                <c:pt idx="23790">
                  <c:v>2.6648173832639852</c:v>
                </c:pt>
                <c:pt idx="23791">
                  <c:v>2.6641239019879794</c:v>
                </c:pt>
                <c:pt idx="23792">
                  <c:v>2.6634304207119741</c:v>
                </c:pt>
                <c:pt idx="23793">
                  <c:v>2.6633526011560691</c:v>
                </c:pt>
                <c:pt idx="23794">
                  <c:v>2.663968547641073</c:v>
                </c:pt>
                <c:pt idx="23795">
                  <c:v>2.6642000000000001</c:v>
                </c:pt>
                <c:pt idx="23796">
                  <c:v>2.6642774566473988</c:v>
                </c:pt>
                <c:pt idx="23797">
                  <c:v>2.6642774566473988</c:v>
                </c:pt>
                <c:pt idx="23798">
                  <c:v>2.6645847790885964</c:v>
                </c:pt>
                <c:pt idx="23799">
                  <c:v>2.6645071726052754</c:v>
                </c:pt>
                <c:pt idx="23800">
                  <c:v>2.6645071726052754</c:v>
                </c:pt>
                <c:pt idx="23801">
                  <c:v>2.664508670520231</c:v>
                </c:pt>
                <c:pt idx="23802">
                  <c:v>2.6642015253062166</c:v>
                </c:pt>
                <c:pt idx="23803">
                  <c:v>2.6637393113011325</c:v>
                </c:pt>
                <c:pt idx="23804">
                  <c:v>2.6637393113011325</c:v>
                </c:pt>
                <c:pt idx="23805">
                  <c:v>2.6644326323087588</c:v>
                </c:pt>
                <c:pt idx="23806">
                  <c:v>2.6639706031892767</c:v>
                </c:pt>
                <c:pt idx="23807">
                  <c:v>2.6642015253062166</c:v>
                </c:pt>
                <c:pt idx="23808">
                  <c:v>2.6640480591497222</c:v>
                </c:pt>
                <c:pt idx="23809">
                  <c:v>2.6639706031892767</c:v>
                </c:pt>
                <c:pt idx="23810">
                  <c:v>2.6642774566473988</c:v>
                </c:pt>
                <c:pt idx="23811">
                  <c:v>2.6649710982658958</c:v>
                </c:pt>
                <c:pt idx="23812">
                  <c:v>2.6649710982658958</c:v>
                </c:pt>
                <c:pt idx="23813">
                  <c:v>2.6655100624566277</c:v>
                </c:pt>
                <c:pt idx="23814">
                  <c:v>2.6654328551596485</c:v>
                </c:pt>
                <c:pt idx="23815">
                  <c:v>2.6654328551596485</c:v>
                </c:pt>
                <c:pt idx="23816">
                  <c:v>2.6655100624566277</c:v>
                </c:pt>
                <c:pt idx="23817">
                  <c:v>2.6657413832986352</c:v>
                </c:pt>
                <c:pt idx="23818">
                  <c:v>2.6651248843663273</c:v>
                </c:pt>
                <c:pt idx="23819">
                  <c:v>2.6646623496762256</c:v>
                </c:pt>
                <c:pt idx="23820">
                  <c:v>2.6648936170212765</c:v>
                </c:pt>
                <c:pt idx="23821">
                  <c:v>2.6648936170212765</c:v>
                </c:pt>
                <c:pt idx="23822">
                  <c:v>2.6646623496762256</c:v>
                </c:pt>
                <c:pt idx="23823">
                  <c:v>2.664508670520231</c:v>
                </c:pt>
                <c:pt idx="23824">
                  <c:v>2.6641239019879794</c:v>
                </c:pt>
                <c:pt idx="23825">
                  <c:v>2.664508670520231</c:v>
                </c:pt>
                <c:pt idx="23826">
                  <c:v>2.6644310823311748</c:v>
                </c:pt>
                <c:pt idx="23827">
                  <c:v>2.664353458246588</c:v>
                </c:pt>
                <c:pt idx="23828">
                  <c:v>2.6642757982415546</c:v>
                </c:pt>
                <c:pt idx="23829">
                  <c:v>2.6641221374045805</c:v>
                </c:pt>
                <c:pt idx="23830">
                  <c:v>2.6638150289017339</c:v>
                </c:pt>
                <c:pt idx="23831">
                  <c:v>2.6642774566473988</c:v>
                </c:pt>
                <c:pt idx="23832">
                  <c:v>2.6642774566473988</c:v>
                </c:pt>
                <c:pt idx="23833">
                  <c:v>2.6640462427745661</c:v>
                </c:pt>
                <c:pt idx="23834">
                  <c:v>2.6640462427745661</c:v>
                </c:pt>
                <c:pt idx="23835">
                  <c:v>2.6642774566473988</c:v>
                </c:pt>
                <c:pt idx="23836">
                  <c:v>2.6638150289017339</c:v>
                </c:pt>
                <c:pt idx="23837">
                  <c:v>2.663968547641073</c:v>
                </c:pt>
                <c:pt idx="23838">
                  <c:v>2.664353458246588</c:v>
                </c:pt>
                <c:pt idx="23839">
                  <c:v>2.6641221374045805</c:v>
                </c:pt>
                <c:pt idx="23840">
                  <c:v>2.6647385469689957</c:v>
                </c:pt>
                <c:pt idx="23841">
                  <c:v>2.664969921332716</c:v>
                </c:pt>
                <c:pt idx="23842">
                  <c:v>2.6650474207726118</c:v>
                </c:pt>
                <c:pt idx="23843">
                  <c:v>2.6654328551596485</c:v>
                </c:pt>
                <c:pt idx="23844">
                  <c:v>2.6658180976625783</c:v>
                </c:pt>
                <c:pt idx="23845">
                  <c:v>2.6660497107151122</c:v>
                </c:pt>
                <c:pt idx="23846">
                  <c:v>2.6652787416146193</c:v>
                </c:pt>
                <c:pt idx="23847">
                  <c:v>2.6653561517113782</c:v>
                </c:pt>
                <c:pt idx="23848">
                  <c:v>2.6653561517113782</c:v>
                </c:pt>
                <c:pt idx="23849">
                  <c:v>2.6652787416146193</c:v>
                </c:pt>
                <c:pt idx="23850">
                  <c:v>2.6648936170212765</c:v>
                </c:pt>
                <c:pt idx="23851">
                  <c:v>2.6646623496762256</c:v>
                </c:pt>
                <c:pt idx="23852">
                  <c:v>2.6648162849872779</c:v>
                </c:pt>
                <c:pt idx="23853">
                  <c:v>2.6648936170212765</c:v>
                </c:pt>
                <c:pt idx="23854">
                  <c:v>2.6651248843663273</c:v>
                </c:pt>
                <c:pt idx="23855">
                  <c:v>2.6647398843930632</c:v>
                </c:pt>
                <c:pt idx="23856">
                  <c:v>2.6647398843930632</c:v>
                </c:pt>
                <c:pt idx="23857">
                  <c:v>2.6645864077669903</c:v>
                </c:pt>
                <c:pt idx="23858">
                  <c:v>2.6642774566473988</c:v>
                </c:pt>
                <c:pt idx="23859">
                  <c:v>2.6642774566473988</c:v>
                </c:pt>
                <c:pt idx="23860">
                  <c:v>2.6638927415626443</c:v>
                </c:pt>
                <c:pt idx="23861">
                  <c:v>2.6642774566473988</c:v>
                </c:pt>
                <c:pt idx="23862">
                  <c:v>2.6640462427745661</c:v>
                </c:pt>
                <c:pt idx="23863">
                  <c:v>2.6640462427745661</c:v>
                </c:pt>
                <c:pt idx="23864">
                  <c:v>2.6636615811373097</c:v>
                </c:pt>
                <c:pt idx="23865">
                  <c:v>2.6641239019879794</c:v>
                </c:pt>
                <c:pt idx="23866">
                  <c:v>2.6645864077669903</c:v>
                </c:pt>
                <c:pt idx="23867">
                  <c:v>2.6645864077669903</c:v>
                </c:pt>
                <c:pt idx="23868">
                  <c:v>2.6639706031892767</c:v>
                </c:pt>
                <c:pt idx="23869">
                  <c:v>2.6644326323087588</c:v>
                </c:pt>
                <c:pt idx="23870">
                  <c:v>2.6642015253062166</c:v>
                </c:pt>
                <c:pt idx="23871">
                  <c:v>2.6639706031892767</c:v>
                </c:pt>
                <c:pt idx="23872">
                  <c:v>2.6639706031892767</c:v>
                </c:pt>
                <c:pt idx="23873">
                  <c:v>2.6642015253062166</c:v>
                </c:pt>
                <c:pt idx="23874">
                  <c:v>2.6642015253062166</c:v>
                </c:pt>
                <c:pt idx="23875">
                  <c:v>2.6639706031892767</c:v>
                </c:pt>
                <c:pt idx="23876">
                  <c:v>2.6638170055452863</c:v>
                </c:pt>
                <c:pt idx="23877">
                  <c:v>2.6646637393113011</c:v>
                </c:pt>
                <c:pt idx="23878">
                  <c:v>2.6652024971098265</c:v>
                </c:pt>
                <c:pt idx="23879">
                  <c:v>2.6651248843663273</c:v>
                </c:pt>
                <c:pt idx="23880">
                  <c:v>2.6646623496762256</c:v>
                </c:pt>
                <c:pt idx="23881">
                  <c:v>2.6644310823311748</c:v>
                </c:pt>
                <c:pt idx="23882">
                  <c:v>2.6651248843663273</c:v>
                </c:pt>
                <c:pt idx="23883">
                  <c:v>2.6642774566473988</c:v>
                </c:pt>
                <c:pt idx="23884">
                  <c:v>2.6638927415626443</c:v>
                </c:pt>
                <c:pt idx="23885">
                  <c:v>2.664508670520231</c:v>
                </c:pt>
                <c:pt idx="23886">
                  <c:v>2.6637393113011325</c:v>
                </c:pt>
                <c:pt idx="23887">
                  <c:v>2.6639706031892767</c:v>
                </c:pt>
                <c:pt idx="23888">
                  <c:v>2.6640480591497222</c:v>
                </c:pt>
                <c:pt idx="23889">
                  <c:v>2.6641239019879794</c:v>
                </c:pt>
                <c:pt idx="23890">
                  <c:v>2.6642774566473988</c:v>
                </c:pt>
                <c:pt idx="23891">
                  <c:v>2.6642774566473988</c:v>
                </c:pt>
                <c:pt idx="23892">
                  <c:v>2.6638927415626443</c:v>
                </c:pt>
                <c:pt idx="23893">
                  <c:v>2.6637393113011325</c:v>
                </c:pt>
                <c:pt idx="23894">
                  <c:v>2.6637393113011325</c:v>
                </c:pt>
                <c:pt idx="23895">
                  <c:v>2.6641239019879794</c:v>
                </c:pt>
                <c:pt idx="23896">
                  <c:v>2.6638927415626443</c:v>
                </c:pt>
                <c:pt idx="23897">
                  <c:v>2.6636615811373097</c:v>
                </c:pt>
                <c:pt idx="23898">
                  <c:v>2.6640462427745661</c:v>
                </c:pt>
                <c:pt idx="23899">
                  <c:v>2.6648936170212765</c:v>
                </c:pt>
                <c:pt idx="23900">
                  <c:v>2.6646623496762256</c:v>
                </c:pt>
                <c:pt idx="23901">
                  <c:v>2.6645847790885964</c:v>
                </c:pt>
                <c:pt idx="23902">
                  <c:v>2.6648162849872779</c:v>
                </c:pt>
                <c:pt idx="23903">
                  <c:v>2.6642774566473988</c:v>
                </c:pt>
                <c:pt idx="23904">
                  <c:v>2.6648936170212765</c:v>
                </c:pt>
                <c:pt idx="23905">
                  <c:v>2.6642774566473988</c:v>
                </c:pt>
                <c:pt idx="23906">
                  <c:v>2.664508670520231</c:v>
                </c:pt>
                <c:pt idx="23907">
                  <c:v>2.664508670520231</c:v>
                </c:pt>
                <c:pt idx="23908">
                  <c:v>2.6636615811373097</c:v>
                </c:pt>
                <c:pt idx="23909">
                  <c:v>2.6638927415626443</c:v>
                </c:pt>
                <c:pt idx="23910">
                  <c:v>2.6636615811373097</c:v>
                </c:pt>
                <c:pt idx="23911">
                  <c:v>2.6635082042985898</c:v>
                </c:pt>
                <c:pt idx="23912">
                  <c:v>2.6635082042985898</c:v>
                </c:pt>
                <c:pt idx="23913">
                  <c:v>2.6636615811373097</c:v>
                </c:pt>
                <c:pt idx="23914">
                  <c:v>2.6640462427745661</c:v>
                </c:pt>
                <c:pt idx="23915">
                  <c:v>2.6641239019879794</c:v>
                </c:pt>
                <c:pt idx="23916">
                  <c:v>2.6635082042985898</c:v>
                </c:pt>
                <c:pt idx="23917">
                  <c:v>2.6636615811373097</c:v>
                </c:pt>
                <c:pt idx="23918">
                  <c:v>2.6636615811373097</c:v>
                </c:pt>
                <c:pt idx="23919">
                  <c:v>2.6638927415626443</c:v>
                </c:pt>
                <c:pt idx="23920">
                  <c:v>2.6638927415626443</c:v>
                </c:pt>
                <c:pt idx="23921">
                  <c:v>2.6635082042985898</c:v>
                </c:pt>
                <c:pt idx="23922">
                  <c:v>2.6635082042985898</c:v>
                </c:pt>
                <c:pt idx="23923">
                  <c:v>2.663277097296048</c:v>
                </c:pt>
                <c:pt idx="23924">
                  <c:v>2.6636615811373097</c:v>
                </c:pt>
                <c:pt idx="23925">
                  <c:v>2.6638927415626443</c:v>
                </c:pt>
                <c:pt idx="23926">
                  <c:v>2.6640462427745661</c:v>
                </c:pt>
                <c:pt idx="23927">
                  <c:v>2.6638927415626443</c:v>
                </c:pt>
                <c:pt idx="23928">
                  <c:v>2.6642774566473988</c:v>
                </c:pt>
                <c:pt idx="23929">
                  <c:v>2.6647398843930632</c:v>
                </c:pt>
                <c:pt idx="23930">
                  <c:v>2.6641239019879794</c:v>
                </c:pt>
                <c:pt idx="23931">
                  <c:v>2.6635082042985898</c:v>
                </c:pt>
                <c:pt idx="23932">
                  <c:v>2.664355062413315</c:v>
                </c:pt>
                <c:pt idx="23933">
                  <c:v>2.6649710982658958</c:v>
                </c:pt>
                <c:pt idx="23934">
                  <c:v>2.6648173832639852</c:v>
                </c:pt>
                <c:pt idx="23935">
                  <c:v>2.66358595194085</c:v>
                </c:pt>
                <c:pt idx="23936">
                  <c:v>2.6639706031892767</c:v>
                </c:pt>
                <c:pt idx="23937">
                  <c:v>2.6637393113011325</c:v>
                </c:pt>
                <c:pt idx="23938">
                  <c:v>2.6637393113011325</c:v>
                </c:pt>
                <c:pt idx="23939">
                  <c:v>2.6637393113011325</c:v>
                </c:pt>
                <c:pt idx="23940">
                  <c:v>2.6639706031892767</c:v>
                </c:pt>
                <c:pt idx="23941">
                  <c:v>2.66358595194085</c:v>
                </c:pt>
                <c:pt idx="23942">
                  <c:v>2.6642791127541585</c:v>
                </c:pt>
                <c:pt idx="23943">
                  <c:v>2.6640480591497222</c:v>
                </c:pt>
                <c:pt idx="23944">
                  <c:v>2.6636636636636637</c:v>
                </c:pt>
                <c:pt idx="23945">
                  <c:v>2.6634326634326633</c:v>
                </c:pt>
                <c:pt idx="23946">
                  <c:v>2.6642791127541585</c:v>
                </c:pt>
                <c:pt idx="23947">
                  <c:v>2.6638170055452863</c:v>
                </c:pt>
                <c:pt idx="23948">
                  <c:v>2.6637393113011325</c:v>
                </c:pt>
                <c:pt idx="23949">
                  <c:v>2.6644326323087588</c:v>
                </c:pt>
                <c:pt idx="23950">
                  <c:v>2.6642015253062166</c:v>
                </c:pt>
                <c:pt idx="23951">
                  <c:v>2.6644326323087588</c:v>
                </c:pt>
                <c:pt idx="23952">
                  <c:v>2.6642791127541585</c:v>
                </c:pt>
                <c:pt idx="23953">
                  <c:v>2.6636636636636637</c:v>
                </c:pt>
                <c:pt idx="23954">
                  <c:v>2.6633550831792974</c:v>
                </c:pt>
                <c:pt idx="23955">
                  <c:v>2.6639706031892767</c:v>
                </c:pt>
                <c:pt idx="23956">
                  <c:v>2.664355062413315</c:v>
                </c:pt>
                <c:pt idx="23957">
                  <c:v>2.6647398843930632</c:v>
                </c:pt>
                <c:pt idx="23958">
                  <c:v>2.6646623496762256</c:v>
                </c:pt>
                <c:pt idx="23959">
                  <c:v>2.6651248843663273</c:v>
                </c:pt>
                <c:pt idx="23960">
                  <c:v>2.664355062413315</c:v>
                </c:pt>
                <c:pt idx="23961">
                  <c:v>2.6647398843930632</c:v>
                </c:pt>
                <c:pt idx="23962">
                  <c:v>2.6645864077669903</c:v>
                </c:pt>
                <c:pt idx="23963">
                  <c:v>2.6648173832639852</c:v>
                </c:pt>
                <c:pt idx="23964">
                  <c:v>2.6650485436893208</c:v>
                </c:pt>
                <c:pt idx="23965">
                  <c:v>2.6648173832639852</c:v>
                </c:pt>
                <c:pt idx="23966">
                  <c:v>2.6646637393113011</c:v>
                </c:pt>
                <c:pt idx="23967">
                  <c:v>2.6638170055452863</c:v>
                </c:pt>
                <c:pt idx="23968">
                  <c:v>2.6637393113011325</c:v>
                </c:pt>
                <c:pt idx="23969">
                  <c:v>2.6639706031892767</c:v>
                </c:pt>
                <c:pt idx="23970">
                  <c:v>2.6642015253062166</c:v>
                </c:pt>
                <c:pt idx="23971">
                  <c:v>2.6646637393113011</c:v>
                </c:pt>
                <c:pt idx="23972">
                  <c:v>2.6644326323087588</c:v>
                </c:pt>
                <c:pt idx="23973">
                  <c:v>2.664355062413315</c:v>
                </c:pt>
                <c:pt idx="23974">
                  <c:v>2.6645864077669903</c:v>
                </c:pt>
                <c:pt idx="23975">
                  <c:v>2.664355062413315</c:v>
                </c:pt>
                <c:pt idx="23976">
                  <c:v>2.664508670520231</c:v>
                </c:pt>
                <c:pt idx="23977">
                  <c:v>2.6653561517113782</c:v>
                </c:pt>
                <c:pt idx="23978">
                  <c:v>2.6659727041406431</c:v>
                </c:pt>
                <c:pt idx="23979">
                  <c:v>2.6646623496762256</c:v>
                </c:pt>
                <c:pt idx="23980">
                  <c:v>2.6650474207726109</c:v>
                </c:pt>
                <c:pt idx="23981">
                  <c:v>2.6655100624566277</c:v>
                </c:pt>
                <c:pt idx="23982">
                  <c:v>2.6653561517113782</c:v>
                </c:pt>
                <c:pt idx="23983">
                  <c:v>2.6653561517113782</c:v>
                </c:pt>
                <c:pt idx="23984">
                  <c:v>2.6648936170212765</c:v>
                </c:pt>
                <c:pt idx="23985">
                  <c:v>2.6653561517113782</c:v>
                </c:pt>
                <c:pt idx="23986">
                  <c:v>2.6655100624566277</c:v>
                </c:pt>
                <c:pt idx="23987">
                  <c:v>2.6648936170212765</c:v>
                </c:pt>
                <c:pt idx="23988">
                  <c:v>2.6646623496762256</c:v>
                </c:pt>
                <c:pt idx="23989">
                  <c:v>2.6642774566473988</c:v>
                </c:pt>
                <c:pt idx="23990">
                  <c:v>2.6638927415626443</c:v>
                </c:pt>
                <c:pt idx="23991">
                  <c:v>2.6636615811373097</c:v>
                </c:pt>
                <c:pt idx="23992">
                  <c:v>2.6634304207119741</c:v>
                </c:pt>
                <c:pt idx="23993">
                  <c:v>2.6635839999999997</c:v>
                </c:pt>
                <c:pt idx="23994">
                  <c:v>2.6635839999999997</c:v>
                </c:pt>
                <c:pt idx="23995">
                  <c:v>2.6642774566473988</c:v>
                </c:pt>
                <c:pt idx="23996">
                  <c:v>2.6642774566473988</c:v>
                </c:pt>
                <c:pt idx="23997">
                  <c:v>2.6642774566473988</c:v>
                </c:pt>
                <c:pt idx="23998">
                  <c:v>2.6641239019879794</c:v>
                </c:pt>
                <c:pt idx="23999">
                  <c:v>2.6642791127541585</c:v>
                </c:pt>
                <c:pt idx="24000">
                  <c:v>2.6638944790944792</c:v>
                </c:pt>
                <c:pt idx="24001">
                  <c:v>2.6640480591497222</c:v>
                </c:pt>
                <c:pt idx="24002">
                  <c:v>2.6638170055452863</c:v>
                </c:pt>
                <c:pt idx="24003">
                  <c:v>2.6646637393113011</c:v>
                </c:pt>
                <c:pt idx="24004">
                  <c:v>2.6638944790944792</c:v>
                </c:pt>
                <c:pt idx="24005">
                  <c:v>2.6634326634326633</c:v>
                </c:pt>
                <c:pt idx="24006">
                  <c:v>2.6640480591497222</c:v>
                </c:pt>
                <c:pt idx="24007">
                  <c:v>2.664355062413315</c:v>
                </c:pt>
                <c:pt idx="24008">
                  <c:v>2.6642774566473988</c:v>
                </c:pt>
                <c:pt idx="24009">
                  <c:v>2.664508670520231</c:v>
                </c:pt>
                <c:pt idx="24010">
                  <c:v>2.6646623496762256</c:v>
                </c:pt>
                <c:pt idx="24011">
                  <c:v>2.6650474207726118</c:v>
                </c:pt>
                <c:pt idx="24012">
                  <c:v>2.6647398843930632</c:v>
                </c:pt>
                <c:pt idx="24013">
                  <c:v>2.6653561517113782</c:v>
                </c:pt>
                <c:pt idx="24014">
                  <c:v>2.6647398843930632</c:v>
                </c:pt>
                <c:pt idx="24015">
                  <c:v>2.6647398843930632</c:v>
                </c:pt>
                <c:pt idx="24016">
                  <c:v>2.6647398843930632</c:v>
                </c:pt>
                <c:pt idx="24017">
                  <c:v>2.6646623496762256</c:v>
                </c:pt>
                <c:pt idx="24018">
                  <c:v>2.6650474207726118</c:v>
                </c:pt>
                <c:pt idx="24019">
                  <c:v>2.6652787416146193</c:v>
                </c:pt>
                <c:pt idx="24020">
                  <c:v>2.6655874190564295</c:v>
                </c:pt>
                <c:pt idx="24021">
                  <c:v>2.6645864077669903</c:v>
                </c:pt>
                <c:pt idx="24022">
                  <c:v>2.6651248843663273</c:v>
                </c:pt>
                <c:pt idx="24023">
                  <c:v>2.6653561517113782</c:v>
                </c:pt>
                <c:pt idx="24024">
                  <c:v>2.6649710982658958</c:v>
                </c:pt>
                <c:pt idx="24025">
                  <c:v>2.6647398843930632</c:v>
                </c:pt>
                <c:pt idx="24026">
                  <c:v>2.6645864077669903</c:v>
                </c:pt>
                <c:pt idx="24027">
                  <c:v>2.6647398843930632</c:v>
                </c:pt>
                <c:pt idx="24028">
                  <c:v>2.6649710982658958</c:v>
                </c:pt>
                <c:pt idx="24029">
                  <c:v>2.6647398843930632</c:v>
                </c:pt>
                <c:pt idx="24030">
                  <c:v>2.6647398843930632</c:v>
                </c:pt>
                <c:pt idx="24031">
                  <c:v>2.6646637393113011</c:v>
                </c:pt>
                <c:pt idx="24032">
                  <c:v>2.6642015253062166</c:v>
                </c:pt>
                <c:pt idx="24033">
                  <c:v>2.6638170055452863</c:v>
                </c:pt>
                <c:pt idx="24034">
                  <c:v>2.6639706031892767</c:v>
                </c:pt>
                <c:pt idx="24035">
                  <c:v>2.6652024971098265</c:v>
                </c:pt>
                <c:pt idx="24036">
                  <c:v>2.6652024971098265</c:v>
                </c:pt>
                <c:pt idx="24037">
                  <c:v>2.6653561517113782</c:v>
                </c:pt>
                <c:pt idx="24038">
                  <c:v>2.6648936170212765</c:v>
                </c:pt>
                <c:pt idx="24039">
                  <c:v>2.6651248843663273</c:v>
                </c:pt>
                <c:pt idx="24040">
                  <c:v>2.6657413832986352</c:v>
                </c:pt>
                <c:pt idx="24041">
                  <c:v>2.6655100624566277</c:v>
                </c:pt>
                <c:pt idx="24042">
                  <c:v>2.6651248843663273</c:v>
                </c:pt>
                <c:pt idx="24043">
                  <c:v>2.6645864077669903</c:v>
                </c:pt>
                <c:pt idx="24044">
                  <c:v>2.6650485436893208</c:v>
                </c:pt>
                <c:pt idx="24045">
                  <c:v>2.6645864077669903</c:v>
                </c:pt>
                <c:pt idx="24046">
                  <c:v>2.6641239019879794</c:v>
                </c:pt>
                <c:pt idx="24047">
                  <c:v>2.6648936170212765</c:v>
                </c:pt>
                <c:pt idx="24048">
                  <c:v>2.6648936170212765</c:v>
                </c:pt>
                <c:pt idx="24049">
                  <c:v>2.6653561517113782</c:v>
                </c:pt>
                <c:pt idx="24050">
                  <c:v>2.6655874190564295</c:v>
                </c:pt>
                <c:pt idx="24051">
                  <c:v>2.6648173832639852</c:v>
                </c:pt>
                <c:pt idx="24052">
                  <c:v>2.6650485436893208</c:v>
                </c:pt>
                <c:pt idx="24053">
                  <c:v>2.6650485436893208</c:v>
                </c:pt>
                <c:pt idx="24054">
                  <c:v>2.6650485436893208</c:v>
                </c:pt>
                <c:pt idx="24055">
                  <c:v>2.6650485436893208</c:v>
                </c:pt>
                <c:pt idx="24056">
                  <c:v>2.6650485436893208</c:v>
                </c:pt>
                <c:pt idx="24057">
                  <c:v>2.6656647398843929</c:v>
                </c:pt>
                <c:pt idx="24058">
                  <c:v>2.6645864077669903</c:v>
                </c:pt>
                <c:pt idx="24059">
                  <c:v>2.6640480591497222</c:v>
                </c:pt>
                <c:pt idx="24060">
                  <c:v>2.6636636636636637</c:v>
                </c:pt>
                <c:pt idx="24061">
                  <c:v>2.6634326634326633</c:v>
                </c:pt>
                <c:pt idx="24062">
                  <c:v>2.6634326634326633</c:v>
                </c:pt>
                <c:pt idx="24063">
                  <c:v>2.6638170055452863</c:v>
                </c:pt>
                <c:pt idx="24064">
                  <c:v>2.6639706031892767</c:v>
                </c:pt>
                <c:pt idx="24065">
                  <c:v>2.6650485436893208</c:v>
                </c:pt>
                <c:pt idx="24066">
                  <c:v>2.6652024971098265</c:v>
                </c:pt>
                <c:pt idx="24067">
                  <c:v>2.6649710982658958</c:v>
                </c:pt>
                <c:pt idx="24068">
                  <c:v>2.6654335260115603</c:v>
                </c:pt>
                <c:pt idx="24069">
                  <c:v>2.6644326323087588</c:v>
                </c:pt>
                <c:pt idx="24070">
                  <c:v>2.6646637393113011</c:v>
                </c:pt>
                <c:pt idx="24071">
                  <c:v>2.6642791127541585</c:v>
                </c:pt>
                <c:pt idx="24072">
                  <c:v>2.6638944790944792</c:v>
                </c:pt>
                <c:pt idx="24073">
                  <c:v>2.6641256641256641</c:v>
                </c:pt>
                <c:pt idx="24074">
                  <c:v>2.6642791127541585</c:v>
                </c:pt>
                <c:pt idx="24075">
                  <c:v>2.6640480591497222</c:v>
                </c:pt>
                <c:pt idx="24076">
                  <c:v>2.6642791127541585</c:v>
                </c:pt>
                <c:pt idx="24077">
                  <c:v>2.6646637393113011</c:v>
                </c:pt>
                <c:pt idx="24078">
                  <c:v>2.6646637393113011</c:v>
                </c:pt>
                <c:pt idx="24079">
                  <c:v>2.6647412199630311</c:v>
                </c:pt>
                <c:pt idx="24080">
                  <c:v>2.6651257684307832</c:v>
                </c:pt>
                <c:pt idx="24081">
                  <c:v>2.6651257684307832</c:v>
                </c:pt>
                <c:pt idx="24082">
                  <c:v>2.6655108645399905</c:v>
                </c:pt>
                <c:pt idx="24083">
                  <c:v>2.6652797041146559</c:v>
                </c:pt>
                <c:pt idx="24084">
                  <c:v>2.6648173832639852</c:v>
                </c:pt>
                <c:pt idx="24085">
                  <c:v>2.6652024971098265</c:v>
                </c:pt>
                <c:pt idx="24086">
                  <c:v>2.6650485436893208</c:v>
                </c:pt>
                <c:pt idx="24087">
                  <c:v>2.6656647398843929</c:v>
                </c:pt>
                <c:pt idx="24088">
                  <c:v>2.6654335260115603</c:v>
                </c:pt>
                <c:pt idx="24089">
                  <c:v>2.6649710982658958</c:v>
                </c:pt>
                <c:pt idx="24090">
                  <c:v>2.6647398843930632</c:v>
                </c:pt>
                <c:pt idx="24091">
                  <c:v>2.6645864077669903</c:v>
                </c:pt>
                <c:pt idx="24092">
                  <c:v>2.6652024971098265</c:v>
                </c:pt>
                <c:pt idx="24093">
                  <c:v>2.6656647398843929</c:v>
                </c:pt>
                <c:pt idx="24094">
                  <c:v>2.6661271676300573</c:v>
                </c:pt>
                <c:pt idx="24095">
                  <c:v>2.6656647398843929</c:v>
                </c:pt>
                <c:pt idx="24096">
                  <c:v>2.6647398843930632</c:v>
                </c:pt>
                <c:pt idx="24097">
                  <c:v>2.6652024971098265</c:v>
                </c:pt>
                <c:pt idx="24098">
                  <c:v>2.6654335260115603</c:v>
                </c:pt>
                <c:pt idx="24099">
                  <c:v>2.6650485436893208</c:v>
                </c:pt>
                <c:pt idx="24100">
                  <c:v>2.6654335260115603</c:v>
                </c:pt>
                <c:pt idx="24101">
                  <c:v>2.6649710982658958</c:v>
                </c:pt>
                <c:pt idx="24102">
                  <c:v>2.6652024971098265</c:v>
                </c:pt>
                <c:pt idx="24103">
                  <c:v>2.6656647398843929</c:v>
                </c:pt>
                <c:pt idx="24104">
                  <c:v>2.6652024971098265</c:v>
                </c:pt>
                <c:pt idx="24105">
                  <c:v>2.6654335260115603</c:v>
                </c:pt>
                <c:pt idx="24106">
                  <c:v>2.6650485436893208</c:v>
                </c:pt>
                <c:pt idx="24107">
                  <c:v>2.6655108645399905</c:v>
                </c:pt>
                <c:pt idx="24108">
                  <c:v>2.6653570603189274</c:v>
                </c:pt>
                <c:pt idx="24109">
                  <c:v>2.6650485436893208</c:v>
                </c:pt>
                <c:pt idx="24110">
                  <c:v>2.6648173832639852</c:v>
                </c:pt>
                <c:pt idx="24111">
                  <c:v>2.6648173832639852</c:v>
                </c:pt>
                <c:pt idx="24112">
                  <c:v>2.6652024971098265</c:v>
                </c:pt>
                <c:pt idx="24113">
                  <c:v>2.6649710982658958</c:v>
                </c:pt>
                <c:pt idx="24114">
                  <c:v>2.6647398843930632</c:v>
                </c:pt>
                <c:pt idx="24115">
                  <c:v>2.664508670520231</c:v>
                </c:pt>
                <c:pt idx="24116">
                  <c:v>2.664508670520231</c:v>
                </c:pt>
                <c:pt idx="24117">
                  <c:v>2.6649710982658958</c:v>
                </c:pt>
                <c:pt idx="24118">
                  <c:v>2.664355062413315</c:v>
                </c:pt>
                <c:pt idx="24119">
                  <c:v>2.6648173832639852</c:v>
                </c:pt>
                <c:pt idx="24120">
                  <c:v>2.66358595194085</c:v>
                </c:pt>
                <c:pt idx="24121">
                  <c:v>2.66358595194085</c:v>
                </c:pt>
                <c:pt idx="24122">
                  <c:v>2.6639706031892767</c:v>
                </c:pt>
                <c:pt idx="24123">
                  <c:v>2.6642015253062166</c:v>
                </c:pt>
                <c:pt idx="24124">
                  <c:v>2.6639706031892767</c:v>
                </c:pt>
                <c:pt idx="24125">
                  <c:v>2.6639706031892767</c:v>
                </c:pt>
                <c:pt idx="24126">
                  <c:v>2.6638170055452863</c:v>
                </c:pt>
                <c:pt idx="24127">
                  <c:v>2.6648173832639852</c:v>
                </c:pt>
                <c:pt idx="24128">
                  <c:v>2.6655874190564295</c:v>
                </c:pt>
                <c:pt idx="24129">
                  <c:v>2.6655874190564295</c:v>
                </c:pt>
                <c:pt idx="24130">
                  <c:v>2.6653561517113782</c:v>
                </c:pt>
                <c:pt idx="24131">
                  <c:v>2.6647398843930632</c:v>
                </c:pt>
                <c:pt idx="24132">
                  <c:v>2.664355062413315</c:v>
                </c:pt>
                <c:pt idx="24133">
                  <c:v>2.6645864077669903</c:v>
                </c:pt>
                <c:pt idx="24134">
                  <c:v>2.6645864077669903</c:v>
                </c:pt>
                <c:pt idx="24135">
                  <c:v>2.6642015253062166</c:v>
                </c:pt>
                <c:pt idx="24136">
                  <c:v>2.6638170055452863</c:v>
                </c:pt>
                <c:pt idx="24137">
                  <c:v>2.6641239019879794</c:v>
                </c:pt>
                <c:pt idx="24138">
                  <c:v>2.6638170055452863</c:v>
                </c:pt>
                <c:pt idx="24139">
                  <c:v>2.6636636636636637</c:v>
                </c:pt>
                <c:pt idx="24140">
                  <c:v>2.66358595194085</c:v>
                </c:pt>
                <c:pt idx="24141">
                  <c:v>2.6639706031892767</c:v>
                </c:pt>
                <c:pt idx="24142">
                  <c:v>2.6642015253062166</c:v>
                </c:pt>
                <c:pt idx="24143">
                  <c:v>2.6637393113011325</c:v>
                </c:pt>
                <c:pt idx="24144">
                  <c:v>2.6642774566473988</c:v>
                </c:pt>
                <c:pt idx="24145">
                  <c:v>2.6648936170212765</c:v>
                </c:pt>
                <c:pt idx="24146">
                  <c:v>2.6648936170212765</c:v>
                </c:pt>
                <c:pt idx="24147">
                  <c:v>2.6653561517113782</c:v>
                </c:pt>
                <c:pt idx="24148">
                  <c:v>2.6652024971098265</c:v>
                </c:pt>
                <c:pt idx="24149">
                  <c:v>2.6649710982658958</c:v>
                </c:pt>
                <c:pt idx="24150">
                  <c:v>2.6649710982658958</c:v>
                </c:pt>
                <c:pt idx="24151">
                  <c:v>2.6653561517113782</c:v>
                </c:pt>
                <c:pt idx="24152">
                  <c:v>2.6651248843663273</c:v>
                </c:pt>
                <c:pt idx="24153">
                  <c:v>2.6652787416146193</c:v>
                </c:pt>
                <c:pt idx="24154">
                  <c:v>2.6650474207726118</c:v>
                </c:pt>
                <c:pt idx="24155">
                  <c:v>2.6655100624566277</c:v>
                </c:pt>
                <c:pt idx="24156">
                  <c:v>2.6659727041406431</c:v>
                </c:pt>
                <c:pt idx="24157">
                  <c:v>2.6653561517113782</c:v>
                </c:pt>
                <c:pt idx="24158">
                  <c:v>2.6653561517113782</c:v>
                </c:pt>
                <c:pt idx="24159">
                  <c:v>2.6653561517113782</c:v>
                </c:pt>
                <c:pt idx="24160">
                  <c:v>2.6648936170212765</c:v>
                </c:pt>
                <c:pt idx="24161">
                  <c:v>2.6646623496762256</c:v>
                </c:pt>
                <c:pt idx="24162">
                  <c:v>2.6645864077669903</c:v>
                </c:pt>
                <c:pt idx="24163">
                  <c:v>2.6640480591497222</c:v>
                </c:pt>
                <c:pt idx="24164">
                  <c:v>2.6638944790944792</c:v>
                </c:pt>
                <c:pt idx="24165">
                  <c:v>2.6638170055452863</c:v>
                </c:pt>
                <c:pt idx="24166">
                  <c:v>2.66358595194085</c:v>
                </c:pt>
                <c:pt idx="24167">
                  <c:v>2.66358595194085</c:v>
                </c:pt>
                <c:pt idx="24168">
                  <c:v>2.664355062413315</c:v>
                </c:pt>
                <c:pt idx="24169">
                  <c:v>2.6637393113011325</c:v>
                </c:pt>
                <c:pt idx="24170">
                  <c:v>2.6639706031892767</c:v>
                </c:pt>
                <c:pt idx="24171">
                  <c:v>2.6648173832639852</c:v>
                </c:pt>
                <c:pt idx="24172">
                  <c:v>2.6644326323087588</c:v>
                </c:pt>
                <c:pt idx="24173">
                  <c:v>2.6644326323087588</c:v>
                </c:pt>
                <c:pt idx="24174">
                  <c:v>2.6639706031892767</c:v>
                </c:pt>
                <c:pt idx="24175">
                  <c:v>2.6646637393113011</c:v>
                </c:pt>
                <c:pt idx="24176">
                  <c:v>2.6651257684307832</c:v>
                </c:pt>
                <c:pt idx="24177">
                  <c:v>2.6644326323087588</c:v>
                </c:pt>
                <c:pt idx="24178">
                  <c:v>2.6644326323087588</c:v>
                </c:pt>
                <c:pt idx="24179">
                  <c:v>2.6638170055452863</c:v>
                </c:pt>
                <c:pt idx="24180">
                  <c:v>2.6636636636636637</c:v>
                </c:pt>
                <c:pt idx="24181">
                  <c:v>2.6638944790944792</c:v>
                </c:pt>
                <c:pt idx="24182">
                  <c:v>2.6645099815157112</c:v>
                </c:pt>
                <c:pt idx="24183">
                  <c:v>2.6636636636636637</c:v>
                </c:pt>
                <c:pt idx="24184">
                  <c:v>2.6640480591497222</c:v>
                </c:pt>
                <c:pt idx="24185">
                  <c:v>2.6632792609699769</c:v>
                </c:pt>
                <c:pt idx="24186">
                  <c:v>2.6642791127541585</c:v>
                </c:pt>
                <c:pt idx="24187">
                  <c:v>2.6642791127541585</c:v>
                </c:pt>
                <c:pt idx="24188">
                  <c:v>2.6634326634326633</c:v>
                </c:pt>
                <c:pt idx="24189">
                  <c:v>2.6638170055452863</c:v>
                </c:pt>
                <c:pt idx="24190">
                  <c:v>2.6638170055452863</c:v>
                </c:pt>
                <c:pt idx="24191">
                  <c:v>2.6637393113011325</c:v>
                </c:pt>
                <c:pt idx="24192">
                  <c:v>2.6639706031892767</c:v>
                </c:pt>
                <c:pt idx="24193">
                  <c:v>2.6639706031892767</c:v>
                </c:pt>
                <c:pt idx="24194">
                  <c:v>2.6633550831792974</c:v>
                </c:pt>
                <c:pt idx="24195">
                  <c:v>2.66358595194085</c:v>
                </c:pt>
                <c:pt idx="24196">
                  <c:v>2.6634326634326633</c:v>
                </c:pt>
                <c:pt idx="24197">
                  <c:v>2.6636636636636637</c:v>
                </c:pt>
                <c:pt idx="24198">
                  <c:v>2.6632792609699769</c:v>
                </c:pt>
                <c:pt idx="24199">
                  <c:v>2.6636636636636637</c:v>
                </c:pt>
                <c:pt idx="24200">
                  <c:v>2.6634326634326633</c:v>
                </c:pt>
                <c:pt idx="24201">
                  <c:v>2.6642015253062166</c:v>
                </c:pt>
                <c:pt idx="24202">
                  <c:v>2.6639706031892767</c:v>
                </c:pt>
                <c:pt idx="24203">
                  <c:v>2.6638170055452863</c:v>
                </c:pt>
                <c:pt idx="24204">
                  <c:v>2.6640480591497222</c:v>
                </c:pt>
                <c:pt idx="24205">
                  <c:v>2.6636636636636637</c:v>
                </c:pt>
                <c:pt idx="24206">
                  <c:v>2.66358595194085</c:v>
                </c:pt>
                <c:pt idx="24207">
                  <c:v>2.6641239019879794</c:v>
                </c:pt>
                <c:pt idx="24208">
                  <c:v>2.6641239019879794</c:v>
                </c:pt>
                <c:pt idx="24209">
                  <c:v>2.664355062413315</c:v>
                </c:pt>
                <c:pt idx="24210">
                  <c:v>2.6644326323087588</c:v>
                </c:pt>
                <c:pt idx="24211">
                  <c:v>2.6636636636636637</c:v>
                </c:pt>
                <c:pt idx="24212">
                  <c:v>2.6634326634326633</c:v>
                </c:pt>
                <c:pt idx="24213">
                  <c:v>2.6631238447319774</c:v>
                </c:pt>
                <c:pt idx="24214">
                  <c:v>2.66358595194085</c:v>
                </c:pt>
                <c:pt idx="24215">
                  <c:v>2.6640480591497222</c:v>
                </c:pt>
                <c:pt idx="24216">
                  <c:v>2.6642791127541585</c:v>
                </c:pt>
                <c:pt idx="24217">
                  <c:v>2.6638170055452863</c:v>
                </c:pt>
                <c:pt idx="24218">
                  <c:v>2.66358595194085</c:v>
                </c:pt>
                <c:pt idx="24219">
                  <c:v>2.6631238447319774</c:v>
                </c:pt>
                <c:pt idx="24220">
                  <c:v>2.6633550831792974</c:v>
                </c:pt>
                <c:pt idx="24221">
                  <c:v>2.6638170055452863</c:v>
                </c:pt>
                <c:pt idx="24222">
                  <c:v>2.6637393113011325</c:v>
                </c:pt>
                <c:pt idx="24223">
                  <c:v>2.664355062413315</c:v>
                </c:pt>
                <c:pt idx="24224">
                  <c:v>2.66358595194085</c:v>
                </c:pt>
                <c:pt idx="24225">
                  <c:v>2.6638170055452863</c:v>
                </c:pt>
                <c:pt idx="24226">
                  <c:v>2.6642015253062166</c:v>
                </c:pt>
                <c:pt idx="24227">
                  <c:v>2.6637393113011325</c:v>
                </c:pt>
                <c:pt idx="24228">
                  <c:v>2.6631238447319774</c:v>
                </c:pt>
                <c:pt idx="24229">
                  <c:v>2.6633550831792974</c:v>
                </c:pt>
                <c:pt idx="24230">
                  <c:v>2.66358595194085</c:v>
                </c:pt>
                <c:pt idx="24231">
                  <c:v>2.6642015253062166</c:v>
                </c:pt>
                <c:pt idx="24232">
                  <c:v>2.6645099815157112</c:v>
                </c:pt>
                <c:pt idx="24233">
                  <c:v>2.6642015253062166</c:v>
                </c:pt>
                <c:pt idx="24234">
                  <c:v>2.6641239019879794</c:v>
                </c:pt>
                <c:pt idx="24235">
                  <c:v>2.6638927415626443</c:v>
                </c:pt>
                <c:pt idx="24236">
                  <c:v>2.6641239019879794</c:v>
                </c:pt>
                <c:pt idx="24237">
                  <c:v>2.664355062413315</c:v>
                </c:pt>
                <c:pt idx="24238">
                  <c:v>2.6652024971098265</c:v>
                </c:pt>
                <c:pt idx="24239">
                  <c:v>2.6645864077669903</c:v>
                </c:pt>
                <c:pt idx="24240">
                  <c:v>2.6645864077669903</c:v>
                </c:pt>
                <c:pt idx="24241">
                  <c:v>2.664508670520231</c:v>
                </c:pt>
                <c:pt idx="24242">
                  <c:v>2.6648936170212765</c:v>
                </c:pt>
                <c:pt idx="24243">
                  <c:v>2.6652787416146193</c:v>
                </c:pt>
                <c:pt idx="24244">
                  <c:v>2.6652787416146193</c:v>
                </c:pt>
                <c:pt idx="24245">
                  <c:v>2.6651248843663273</c:v>
                </c:pt>
                <c:pt idx="24246">
                  <c:v>2.6649710982658958</c:v>
                </c:pt>
                <c:pt idx="24247">
                  <c:v>2.6648173832639852</c:v>
                </c:pt>
                <c:pt idx="24248">
                  <c:v>2.6648173832639852</c:v>
                </c:pt>
                <c:pt idx="24249">
                  <c:v>2.6648173832639852</c:v>
                </c:pt>
                <c:pt idx="24250">
                  <c:v>2.6644326323087588</c:v>
                </c:pt>
                <c:pt idx="24251">
                  <c:v>2.6648173832639852</c:v>
                </c:pt>
                <c:pt idx="24252">
                  <c:v>2.6645864077669903</c:v>
                </c:pt>
                <c:pt idx="24253">
                  <c:v>2.6641239019879794</c:v>
                </c:pt>
                <c:pt idx="24254">
                  <c:v>2.664508670520231</c:v>
                </c:pt>
                <c:pt idx="24255">
                  <c:v>2.6642774566473988</c:v>
                </c:pt>
                <c:pt idx="24256">
                  <c:v>2.6640462427745661</c:v>
                </c:pt>
                <c:pt idx="24257">
                  <c:v>2.6640462427745661</c:v>
                </c:pt>
                <c:pt idx="24258">
                  <c:v>2.6642774566473988</c:v>
                </c:pt>
                <c:pt idx="24259">
                  <c:v>2.6648936170212765</c:v>
                </c:pt>
                <c:pt idx="24260">
                  <c:v>2.6646623496762256</c:v>
                </c:pt>
                <c:pt idx="24261">
                  <c:v>2.6655100624566277</c:v>
                </c:pt>
                <c:pt idx="24262">
                  <c:v>2.6648936170212765</c:v>
                </c:pt>
                <c:pt idx="24263">
                  <c:v>2.6647398843930632</c:v>
                </c:pt>
                <c:pt idx="24264">
                  <c:v>2.664508670520231</c:v>
                </c:pt>
                <c:pt idx="24265">
                  <c:v>2.6657413832986352</c:v>
                </c:pt>
                <c:pt idx="24266">
                  <c:v>2.6657413832986352</c:v>
                </c:pt>
                <c:pt idx="24267">
                  <c:v>2.6651248843663273</c:v>
                </c:pt>
                <c:pt idx="24268">
                  <c:v>2.6653561517113782</c:v>
                </c:pt>
                <c:pt idx="24269">
                  <c:v>2.6655874190564295</c:v>
                </c:pt>
                <c:pt idx="24270">
                  <c:v>2.6655874190564295</c:v>
                </c:pt>
                <c:pt idx="24271">
                  <c:v>2.6652024971098265</c:v>
                </c:pt>
                <c:pt idx="24272">
                  <c:v>2.6649710982658958</c:v>
                </c:pt>
                <c:pt idx="24273">
                  <c:v>2.6650485436893208</c:v>
                </c:pt>
                <c:pt idx="24274">
                  <c:v>2.6646637393113011</c:v>
                </c:pt>
                <c:pt idx="24275">
                  <c:v>2.6648173832639852</c:v>
                </c:pt>
                <c:pt idx="24276">
                  <c:v>2.6652024971098265</c:v>
                </c:pt>
                <c:pt idx="24277">
                  <c:v>2.6654335260115603</c:v>
                </c:pt>
                <c:pt idx="24278">
                  <c:v>2.6652024971098265</c:v>
                </c:pt>
                <c:pt idx="24279">
                  <c:v>2.6655874190564295</c:v>
                </c:pt>
                <c:pt idx="24280">
                  <c:v>2.6658188714153561</c:v>
                </c:pt>
                <c:pt idx="24281">
                  <c:v>2.6654335260115603</c:v>
                </c:pt>
                <c:pt idx="24282">
                  <c:v>2.6656647398843929</c:v>
                </c:pt>
                <c:pt idx="24283">
                  <c:v>2.6660499537465308</c:v>
                </c:pt>
                <c:pt idx="24284">
                  <c:v>2.6648173832639852</c:v>
                </c:pt>
                <c:pt idx="24285">
                  <c:v>2.6650485436893208</c:v>
                </c:pt>
                <c:pt idx="24286">
                  <c:v>2.6654335260115603</c:v>
                </c:pt>
                <c:pt idx="24287">
                  <c:v>2.6650485436893208</c:v>
                </c:pt>
                <c:pt idx="24288">
                  <c:v>2.664355062413315</c:v>
                </c:pt>
                <c:pt idx="24289">
                  <c:v>2.6652024971098265</c:v>
                </c:pt>
                <c:pt idx="24290">
                  <c:v>2.6648948463138429</c:v>
                </c:pt>
                <c:pt idx="24291">
                  <c:v>2.6648948463138429</c:v>
                </c:pt>
                <c:pt idx="24292">
                  <c:v>2.6642791127541585</c:v>
                </c:pt>
                <c:pt idx="24293">
                  <c:v>2.6645099815157112</c:v>
                </c:pt>
                <c:pt idx="24294">
                  <c:v>2.6645099815157112</c:v>
                </c:pt>
                <c:pt idx="24295">
                  <c:v>2.6640480591497222</c:v>
                </c:pt>
                <c:pt idx="24296">
                  <c:v>2.6647412199630311</c:v>
                </c:pt>
                <c:pt idx="24297">
                  <c:v>2.6643566643566641</c:v>
                </c:pt>
                <c:pt idx="24298">
                  <c:v>2.6644326323087588</c:v>
                </c:pt>
                <c:pt idx="24299">
                  <c:v>2.6640480591497222</c:v>
                </c:pt>
                <c:pt idx="24300">
                  <c:v>2.663972286374134</c:v>
                </c:pt>
                <c:pt idx="24301">
                  <c:v>2.6638944790944792</c:v>
                </c:pt>
                <c:pt idx="24302">
                  <c:v>2.6640480591497222</c:v>
                </c:pt>
                <c:pt idx="24303">
                  <c:v>2.6640480591497222</c:v>
                </c:pt>
                <c:pt idx="24304">
                  <c:v>2.6641256641256641</c:v>
                </c:pt>
                <c:pt idx="24305">
                  <c:v>2.6641256641256641</c:v>
                </c:pt>
                <c:pt idx="24306">
                  <c:v>2.6642791127541585</c:v>
                </c:pt>
                <c:pt idx="24307">
                  <c:v>2.6644326323087588</c:v>
                </c:pt>
                <c:pt idx="24308">
                  <c:v>2.6639706031892767</c:v>
                </c:pt>
                <c:pt idx="24309">
                  <c:v>2.6642015253062166</c:v>
                </c:pt>
                <c:pt idx="24310">
                  <c:v>2.6648173832639852</c:v>
                </c:pt>
                <c:pt idx="24311">
                  <c:v>2.6644326323087588</c:v>
                </c:pt>
                <c:pt idx="24312">
                  <c:v>2.6648948463138429</c:v>
                </c:pt>
                <c:pt idx="24313">
                  <c:v>2.6646637393113011</c:v>
                </c:pt>
                <c:pt idx="24314">
                  <c:v>2.6650485436893208</c:v>
                </c:pt>
                <c:pt idx="24315">
                  <c:v>2.6655874190564295</c:v>
                </c:pt>
                <c:pt idx="24316">
                  <c:v>2.6653561517113782</c:v>
                </c:pt>
                <c:pt idx="24317">
                  <c:v>2.6651248843663273</c:v>
                </c:pt>
                <c:pt idx="24318">
                  <c:v>2.6647398843930632</c:v>
                </c:pt>
                <c:pt idx="24319">
                  <c:v>2.6654335260115603</c:v>
                </c:pt>
                <c:pt idx="24320">
                  <c:v>2.6649710982658958</c:v>
                </c:pt>
                <c:pt idx="24321">
                  <c:v>2.6652787416146193</c:v>
                </c:pt>
                <c:pt idx="24322">
                  <c:v>2.6652787416146193</c:v>
                </c:pt>
                <c:pt idx="24323">
                  <c:v>2.6655100624566277</c:v>
                </c:pt>
                <c:pt idx="24324">
                  <c:v>2.6651248843663273</c:v>
                </c:pt>
                <c:pt idx="24325">
                  <c:v>2.6652024971098265</c:v>
                </c:pt>
                <c:pt idx="24326">
                  <c:v>2.6652024971098265</c:v>
                </c:pt>
                <c:pt idx="24327">
                  <c:v>2.6655874190564295</c:v>
                </c:pt>
                <c:pt idx="24328">
                  <c:v>2.6657413832986352</c:v>
                </c:pt>
                <c:pt idx="24329">
                  <c:v>2.6653561517113782</c:v>
                </c:pt>
                <c:pt idx="24330">
                  <c:v>2.6653561517113782</c:v>
                </c:pt>
                <c:pt idx="24331">
                  <c:v>2.6652024971098265</c:v>
                </c:pt>
                <c:pt idx="24332">
                  <c:v>2.6652024971098265</c:v>
                </c:pt>
                <c:pt idx="24333">
                  <c:v>2.6649710982658958</c:v>
                </c:pt>
                <c:pt idx="24334">
                  <c:v>2.6649710982658958</c:v>
                </c:pt>
                <c:pt idx="24335">
                  <c:v>2.6648173832639852</c:v>
                </c:pt>
                <c:pt idx="24336">
                  <c:v>2.6656647398843929</c:v>
                </c:pt>
                <c:pt idx="24337">
                  <c:v>2.6645864077669903</c:v>
                </c:pt>
                <c:pt idx="24338">
                  <c:v>2.6641239019879794</c:v>
                </c:pt>
                <c:pt idx="24339">
                  <c:v>2.6645864077669903</c:v>
                </c:pt>
                <c:pt idx="24340">
                  <c:v>2.6638170055452863</c:v>
                </c:pt>
                <c:pt idx="24341">
                  <c:v>2.6644326323087588</c:v>
                </c:pt>
                <c:pt idx="24342">
                  <c:v>2.6638944790944792</c:v>
                </c:pt>
                <c:pt idx="24343">
                  <c:v>2.6635103926096995</c:v>
                </c:pt>
                <c:pt idx="24344">
                  <c:v>2.6628175519630481</c:v>
                </c:pt>
                <c:pt idx="24345">
                  <c:v>2.6632016632016633</c:v>
                </c:pt>
                <c:pt idx="24346">
                  <c:v>2.6636636636636637</c:v>
                </c:pt>
                <c:pt idx="24347">
                  <c:v>2.6636636636636637</c:v>
                </c:pt>
                <c:pt idx="24348">
                  <c:v>2.6642791127541585</c:v>
                </c:pt>
                <c:pt idx="24349">
                  <c:v>2.6642791127541585</c:v>
                </c:pt>
                <c:pt idx="24350">
                  <c:v>2.6648948463138429</c:v>
                </c:pt>
                <c:pt idx="24351">
                  <c:v>2.6647412199630311</c:v>
                </c:pt>
                <c:pt idx="24352">
                  <c:v>2.6647412199630311</c:v>
                </c:pt>
                <c:pt idx="24353">
                  <c:v>2.6648948463138429</c:v>
                </c:pt>
                <c:pt idx="24354">
                  <c:v>2.6652797041146559</c:v>
                </c:pt>
                <c:pt idx="24355">
                  <c:v>2.6650485436893208</c:v>
                </c:pt>
                <c:pt idx="24356">
                  <c:v>2.6652797041146559</c:v>
                </c:pt>
                <c:pt idx="24357">
                  <c:v>2.6655881673214696</c:v>
                </c:pt>
                <c:pt idx="24358">
                  <c:v>2.6655881673214696</c:v>
                </c:pt>
                <c:pt idx="24359">
                  <c:v>2.6652033271719038</c:v>
                </c:pt>
                <c:pt idx="24360">
                  <c:v>2.6650496650496649</c:v>
                </c:pt>
                <c:pt idx="24361">
                  <c:v>2.6652033271719038</c:v>
                </c:pt>
                <c:pt idx="24362">
                  <c:v>2.664972273567467</c:v>
                </c:pt>
                <c:pt idx="24363">
                  <c:v>2.664434180138568</c:v>
                </c:pt>
                <c:pt idx="24364">
                  <c:v>2.664434180138568</c:v>
                </c:pt>
                <c:pt idx="24365">
                  <c:v>2.6645876645876649</c:v>
                </c:pt>
                <c:pt idx="24366">
                  <c:v>2.6654343807763397</c:v>
                </c:pt>
                <c:pt idx="24367">
                  <c:v>2.664972273567467</c:v>
                </c:pt>
                <c:pt idx="24368">
                  <c:v>2.6643566643566641</c:v>
                </c:pt>
                <c:pt idx="24369">
                  <c:v>2.6645876645876649</c:v>
                </c:pt>
                <c:pt idx="24370">
                  <c:v>2.663972286374134</c:v>
                </c:pt>
                <c:pt idx="24371">
                  <c:v>2.6643566643566641</c:v>
                </c:pt>
                <c:pt idx="24372">
                  <c:v>2.6641256641256641</c:v>
                </c:pt>
                <c:pt idx="24373">
                  <c:v>2.6641256641256641</c:v>
                </c:pt>
                <c:pt idx="24374">
                  <c:v>2.6645099815157112</c:v>
                </c:pt>
                <c:pt idx="24375">
                  <c:v>2.6644326323087588</c:v>
                </c:pt>
                <c:pt idx="24376">
                  <c:v>2.6652024971098265</c:v>
                </c:pt>
                <c:pt idx="24377">
                  <c:v>2.6648173832639852</c:v>
                </c:pt>
                <c:pt idx="24378">
                  <c:v>2.6646637393113011</c:v>
                </c:pt>
                <c:pt idx="24379">
                  <c:v>2.6646637393113011</c:v>
                </c:pt>
                <c:pt idx="24380">
                  <c:v>2.6642791127541585</c:v>
                </c:pt>
                <c:pt idx="24381">
                  <c:v>2.6638944790944792</c:v>
                </c:pt>
                <c:pt idx="24382">
                  <c:v>2.6645099815157112</c:v>
                </c:pt>
                <c:pt idx="24383">
                  <c:v>2.6641256641256641</c:v>
                </c:pt>
                <c:pt idx="24384">
                  <c:v>2.6638944790944792</c:v>
                </c:pt>
                <c:pt idx="24385">
                  <c:v>2.6641256641256641</c:v>
                </c:pt>
                <c:pt idx="24386">
                  <c:v>2.6640498730085431</c:v>
                </c:pt>
                <c:pt idx="24387">
                  <c:v>2.663434903047091</c:v>
                </c:pt>
                <c:pt idx="24388">
                  <c:v>2.6635103926096995</c:v>
                </c:pt>
                <c:pt idx="24389">
                  <c:v>2.6641256641256641</c:v>
                </c:pt>
                <c:pt idx="24390">
                  <c:v>2.6638944790944792</c:v>
                </c:pt>
                <c:pt idx="24391">
                  <c:v>2.6638944790944792</c:v>
                </c:pt>
                <c:pt idx="24392">
                  <c:v>2.6637413394919167</c:v>
                </c:pt>
                <c:pt idx="24393">
                  <c:v>2.6637413394919167</c:v>
                </c:pt>
                <c:pt idx="24394">
                  <c:v>2.663972286374134</c:v>
                </c:pt>
                <c:pt idx="24395">
                  <c:v>2.6635103926096995</c:v>
                </c:pt>
                <c:pt idx="24396">
                  <c:v>2.6636636636636637</c:v>
                </c:pt>
                <c:pt idx="24397">
                  <c:v>2.6644326323087588</c:v>
                </c:pt>
                <c:pt idx="24398">
                  <c:v>2.6648948463138429</c:v>
                </c:pt>
                <c:pt idx="24399">
                  <c:v>2.6652797041146559</c:v>
                </c:pt>
                <c:pt idx="24400">
                  <c:v>2.6652024971098265</c:v>
                </c:pt>
                <c:pt idx="24401">
                  <c:v>2.6654335260115603</c:v>
                </c:pt>
                <c:pt idx="24402">
                  <c:v>2.6650485436893208</c:v>
                </c:pt>
                <c:pt idx="24403">
                  <c:v>2.6652797041146559</c:v>
                </c:pt>
                <c:pt idx="24404">
                  <c:v>2.6644326323087588</c:v>
                </c:pt>
                <c:pt idx="24405">
                  <c:v>2.6635103926096995</c:v>
                </c:pt>
                <c:pt idx="24406">
                  <c:v>2.6637413394919167</c:v>
                </c:pt>
                <c:pt idx="24407">
                  <c:v>2.6640480591497222</c:v>
                </c:pt>
                <c:pt idx="24408">
                  <c:v>2.6642791127541585</c:v>
                </c:pt>
                <c:pt idx="24409">
                  <c:v>2.6636636636636637</c:v>
                </c:pt>
                <c:pt idx="24410">
                  <c:v>2.6640480591497222</c:v>
                </c:pt>
                <c:pt idx="24411">
                  <c:v>2.6648173832639852</c:v>
                </c:pt>
                <c:pt idx="24412">
                  <c:v>2.6652797041146559</c:v>
                </c:pt>
                <c:pt idx="24413">
                  <c:v>2.6648948463138429</c:v>
                </c:pt>
                <c:pt idx="24414">
                  <c:v>2.6644326323087588</c:v>
                </c:pt>
                <c:pt idx="24415">
                  <c:v>2.6648173832639852</c:v>
                </c:pt>
                <c:pt idx="24416">
                  <c:v>2.6656647398843929</c:v>
                </c:pt>
                <c:pt idx="24417">
                  <c:v>2.6658959537572251</c:v>
                </c:pt>
                <c:pt idx="24418">
                  <c:v>2.6652797041146559</c:v>
                </c:pt>
                <c:pt idx="24419">
                  <c:v>2.6650485436893208</c:v>
                </c:pt>
                <c:pt idx="24420">
                  <c:v>2.6648948463138429</c:v>
                </c:pt>
                <c:pt idx="24421">
                  <c:v>2.6652797041146559</c:v>
                </c:pt>
                <c:pt idx="24422">
                  <c:v>2.6644326323087588</c:v>
                </c:pt>
                <c:pt idx="24423">
                  <c:v>2.6640480591497222</c:v>
                </c:pt>
                <c:pt idx="24424">
                  <c:v>2.6642791127541585</c:v>
                </c:pt>
                <c:pt idx="24425">
                  <c:v>2.6636636636636637</c:v>
                </c:pt>
                <c:pt idx="24426">
                  <c:v>2.6634326634326633</c:v>
                </c:pt>
                <c:pt idx="24427">
                  <c:v>2.6636636636636637</c:v>
                </c:pt>
                <c:pt idx="24428">
                  <c:v>2.6635103926096995</c:v>
                </c:pt>
                <c:pt idx="24429">
                  <c:v>2.6641256641256641</c:v>
                </c:pt>
                <c:pt idx="24430">
                  <c:v>2.6643566643566641</c:v>
                </c:pt>
                <c:pt idx="24431">
                  <c:v>2.6651257684307832</c:v>
                </c:pt>
                <c:pt idx="24432">
                  <c:v>2.6652797041146559</c:v>
                </c:pt>
                <c:pt idx="24433">
                  <c:v>2.6642015253062166</c:v>
                </c:pt>
                <c:pt idx="24434">
                  <c:v>2.6642791127541585</c:v>
                </c:pt>
                <c:pt idx="24435">
                  <c:v>2.6647412199630311</c:v>
                </c:pt>
                <c:pt idx="24436">
                  <c:v>2.6648186648186649</c:v>
                </c:pt>
                <c:pt idx="24437">
                  <c:v>2.6647412199630311</c:v>
                </c:pt>
                <c:pt idx="24438">
                  <c:v>2.6641256641256641</c:v>
                </c:pt>
                <c:pt idx="24439">
                  <c:v>2.6637413394919167</c:v>
                </c:pt>
                <c:pt idx="24440">
                  <c:v>2.6642791127541585</c:v>
                </c:pt>
                <c:pt idx="24441">
                  <c:v>2.6640480591497222</c:v>
                </c:pt>
                <c:pt idx="24442">
                  <c:v>2.6642015253062166</c:v>
                </c:pt>
                <c:pt idx="24443">
                  <c:v>2.6642015253062166</c:v>
                </c:pt>
                <c:pt idx="24444">
                  <c:v>2.6649710982658958</c:v>
                </c:pt>
                <c:pt idx="24445">
                  <c:v>2.6649710982658958</c:v>
                </c:pt>
                <c:pt idx="24446">
                  <c:v>2.6656647398843929</c:v>
                </c:pt>
                <c:pt idx="24447">
                  <c:v>2.6648948463138429</c:v>
                </c:pt>
                <c:pt idx="24448">
                  <c:v>2.6641256641256641</c:v>
                </c:pt>
                <c:pt idx="24449">
                  <c:v>2.6641256641256641</c:v>
                </c:pt>
                <c:pt idx="24450">
                  <c:v>2.6638170055452863</c:v>
                </c:pt>
                <c:pt idx="24451">
                  <c:v>2.6638170055452863</c:v>
                </c:pt>
                <c:pt idx="24452">
                  <c:v>2.6638170055452863</c:v>
                </c:pt>
                <c:pt idx="24453">
                  <c:v>2.6638170055452863</c:v>
                </c:pt>
                <c:pt idx="24454">
                  <c:v>2.6639706031892767</c:v>
                </c:pt>
                <c:pt idx="24455">
                  <c:v>2.6639706031892767</c:v>
                </c:pt>
                <c:pt idx="24456">
                  <c:v>2.6644326323087588</c:v>
                </c:pt>
                <c:pt idx="24457">
                  <c:v>2.6640480591497222</c:v>
                </c:pt>
                <c:pt idx="24458">
                  <c:v>2.6639706031892767</c:v>
                </c:pt>
                <c:pt idx="24459">
                  <c:v>2.6644326323087588</c:v>
                </c:pt>
                <c:pt idx="24460">
                  <c:v>2.6646637393113011</c:v>
                </c:pt>
                <c:pt idx="24461">
                  <c:v>2.6648173832639852</c:v>
                </c:pt>
                <c:pt idx="24462">
                  <c:v>2.664355062413315</c:v>
                </c:pt>
                <c:pt idx="24463">
                  <c:v>2.6652024971098265</c:v>
                </c:pt>
                <c:pt idx="24464">
                  <c:v>2.6658188714153561</c:v>
                </c:pt>
                <c:pt idx="24465">
                  <c:v>2.6652787416146193</c:v>
                </c:pt>
                <c:pt idx="24466">
                  <c:v>2.6651248843663273</c:v>
                </c:pt>
                <c:pt idx="24467">
                  <c:v>2.6651248843663273</c:v>
                </c:pt>
                <c:pt idx="24468">
                  <c:v>2.664508670520231</c:v>
                </c:pt>
                <c:pt idx="24469">
                  <c:v>2.664355062413315</c:v>
                </c:pt>
                <c:pt idx="24470">
                  <c:v>2.6648173832639852</c:v>
                </c:pt>
                <c:pt idx="24471">
                  <c:v>2.6645864077669903</c:v>
                </c:pt>
                <c:pt idx="24472">
                  <c:v>2.6639706031892767</c:v>
                </c:pt>
                <c:pt idx="24473">
                  <c:v>2.66358595194085</c:v>
                </c:pt>
                <c:pt idx="24474">
                  <c:v>2.6639706031892767</c:v>
                </c:pt>
                <c:pt idx="24475">
                  <c:v>2.6638927415626443</c:v>
                </c:pt>
                <c:pt idx="24476">
                  <c:v>2.6638927415626443</c:v>
                </c:pt>
                <c:pt idx="24477">
                  <c:v>2.664508670520231</c:v>
                </c:pt>
                <c:pt idx="24478">
                  <c:v>2.6656640444238775</c:v>
                </c:pt>
                <c:pt idx="24479">
                  <c:v>2.6652012956964368</c:v>
                </c:pt>
                <c:pt idx="24480">
                  <c:v>2.6652012956964368</c:v>
                </c:pt>
                <c:pt idx="24481">
                  <c:v>2.6652012956964368</c:v>
                </c:pt>
                <c:pt idx="24482">
                  <c:v>2.6645847790885964</c:v>
                </c:pt>
                <c:pt idx="24483">
                  <c:v>2.6648162849872779</c:v>
                </c:pt>
                <c:pt idx="24484">
                  <c:v>2.6642774566473988</c:v>
                </c:pt>
                <c:pt idx="24485">
                  <c:v>2.6642774566473988</c:v>
                </c:pt>
                <c:pt idx="24486">
                  <c:v>2.6647398843930632</c:v>
                </c:pt>
                <c:pt idx="24487">
                  <c:v>2.6641239019879794</c:v>
                </c:pt>
                <c:pt idx="24488">
                  <c:v>2.664355062413315</c:v>
                </c:pt>
                <c:pt idx="24489">
                  <c:v>2.6642015253062166</c:v>
                </c:pt>
                <c:pt idx="24490">
                  <c:v>2.6635103926096995</c:v>
                </c:pt>
                <c:pt idx="24491">
                  <c:v>2.6637413394919167</c:v>
                </c:pt>
                <c:pt idx="24492">
                  <c:v>2.6638944790944792</c:v>
                </c:pt>
                <c:pt idx="24493">
                  <c:v>2.6636636636636637</c:v>
                </c:pt>
                <c:pt idx="24494">
                  <c:v>2.6632792609699769</c:v>
                </c:pt>
                <c:pt idx="24495">
                  <c:v>2.6636636636636637</c:v>
                </c:pt>
                <c:pt idx="24496">
                  <c:v>2.6644326323087588</c:v>
                </c:pt>
                <c:pt idx="24497">
                  <c:v>2.6639706031892767</c:v>
                </c:pt>
                <c:pt idx="24498">
                  <c:v>2.6639706031892767</c:v>
                </c:pt>
                <c:pt idx="24499">
                  <c:v>2.66358595194085</c:v>
                </c:pt>
                <c:pt idx="24500">
                  <c:v>2.6640480591497222</c:v>
                </c:pt>
                <c:pt idx="24501">
                  <c:v>2.6638170055452863</c:v>
                </c:pt>
                <c:pt idx="24502">
                  <c:v>2.6634326634326633</c:v>
                </c:pt>
                <c:pt idx="24503">
                  <c:v>2.6635103926096995</c:v>
                </c:pt>
                <c:pt idx="24504">
                  <c:v>2.6637413394919167</c:v>
                </c:pt>
                <c:pt idx="24505">
                  <c:v>2.6636636636636637</c:v>
                </c:pt>
                <c:pt idx="24506">
                  <c:v>2.6639706031892767</c:v>
                </c:pt>
                <c:pt idx="24507">
                  <c:v>2.6644326323087588</c:v>
                </c:pt>
                <c:pt idx="24508">
                  <c:v>2.6639706031892767</c:v>
                </c:pt>
                <c:pt idx="24509">
                  <c:v>2.664355062413315</c:v>
                </c:pt>
                <c:pt idx="24510">
                  <c:v>2.6655874190564295</c:v>
                </c:pt>
                <c:pt idx="24511">
                  <c:v>2.6657413832986352</c:v>
                </c:pt>
                <c:pt idx="24512">
                  <c:v>2.6658188714153561</c:v>
                </c:pt>
                <c:pt idx="24513">
                  <c:v>2.6652024971098265</c:v>
                </c:pt>
                <c:pt idx="24514">
                  <c:v>2.6653561517113782</c:v>
                </c:pt>
                <c:pt idx="24515">
                  <c:v>2.6653561517113782</c:v>
                </c:pt>
                <c:pt idx="24516">
                  <c:v>2.6649710982658958</c:v>
                </c:pt>
                <c:pt idx="24517">
                  <c:v>2.6654335260115603</c:v>
                </c:pt>
                <c:pt idx="24518">
                  <c:v>2.6652797041146559</c:v>
                </c:pt>
                <c:pt idx="24519">
                  <c:v>2.6646637393113011</c:v>
                </c:pt>
                <c:pt idx="24520">
                  <c:v>2.6640480591497222</c:v>
                </c:pt>
                <c:pt idx="24521">
                  <c:v>2.66358595194085</c:v>
                </c:pt>
                <c:pt idx="24522">
                  <c:v>2.6642015253062166</c:v>
                </c:pt>
                <c:pt idx="24523">
                  <c:v>2.6642015253062166</c:v>
                </c:pt>
                <c:pt idx="24524">
                  <c:v>2.6648173832639852</c:v>
                </c:pt>
                <c:pt idx="24525">
                  <c:v>2.6644326323087588</c:v>
                </c:pt>
                <c:pt idx="24526">
                  <c:v>2.6648173832639852</c:v>
                </c:pt>
                <c:pt idx="24527">
                  <c:v>2.6655874190564295</c:v>
                </c:pt>
                <c:pt idx="24528">
                  <c:v>2.6659727041406431</c:v>
                </c:pt>
                <c:pt idx="24529">
                  <c:v>2.6655874190564295</c:v>
                </c:pt>
                <c:pt idx="24530">
                  <c:v>2.6647398843930632</c:v>
                </c:pt>
                <c:pt idx="24531">
                  <c:v>2.6648173832639852</c:v>
                </c:pt>
                <c:pt idx="24532">
                  <c:v>2.6650485436893208</c:v>
                </c:pt>
                <c:pt idx="24533">
                  <c:v>2.6652797041146559</c:v>
                </c:pt>
                <c:pt idx="24534">
                  <c:v>2.6650485436893208</c:v>
                </c:pt>
                <c:pt idx="24535">
                  <c:v>2.6652797041146559</c:v>
                </c:pt>
                <c:pt idx="24536">
                  <c:v>2.6648173832639852</c:v>
                </c:pt>
                <c:pt idx="24537">
                  <c:v>2.6648173832639852</c:v>
                </c:pt>
                <c:pt idx="24538">
                  <c:v>2.6646637393113011</c:v>
                </c:pt>
                <c:pt idx="24539">
                  <c:v>2.6650485436893208</c:v>
                </c:pt>
                <c:pt idx="24540">
                  <c:v>2.6650485436893208</c:v>
                </c:pt>
                <c:pt idx="24541">
                  <c:v>2.6646637393113011</c:v>
                </c:pt>
                <c:pt idx="24542">
                  <c:v>2.6640480591497222</c:v>
                </c:pt>
                <c:pt idx="24543">
                  <c:v>2.6638170055452863</c:v>
                </c:pt>
                <c:pt idx="24544">
                  <c:v>2.6642791127541585</c:v>
                </c:pt>
                <c:pt idx="24545">
                  <c:v>2.6642791127541585</c:v>
                </c:pt>
                <c:pt idx="24546">
                  <c:v>2.6642791127541585</c:v>
                </c:pt>
                <c:pt idx="24547">
                  <c:v>2.6638170055452863</c:v>
                </c:pt>
                <c:pt idx="24548">
                  <c:v>2.6648173832639852</c:v>
                </c:pt>
                <c:pt idx="24549">
                  <c:v>2.6644326323087588</c:v>
                </c:pt>
                <c:pt idx="24550">
                  <c:v>2.6646637393113011</c:v>
                </c:pt>
                <c:pt idx="24551">
                  <c:v>2.6648948463138429</c:v>
                </c:pt>
                <c:pt idx="24552">
                  <c:v>2.6651257684307832</c:v>
                </c:pt>
                <c:pt idx="24553">
                  <c:v>2.6650485436893208</c:v>
                </c:pt>
                <c:pt idx="24554">
                  <c:v>2.6652797041146559</c:v>
                </c:pt>
                <c:pt idx="24555">
                  <c:v>2.6655881673214696</c:v>
                </c:pt>
                <c:pt idx="24556">
                  <c:v>2.6653570603189274</c:v>
                </c:pt>
                <c:pt idx="24557">
                  <c:v>2.6655108645399905</c:v>
                </c:pt>
                <c:pt idx="24558">
                  <c:v>2.6655881673214696</c:v>
                </c:pt>
                <c:pt idx="24559">
                  <c:v>2.6657418400369859</c:v>
                </c:pt>
                <c:pt idx="24560">
                  <c:v>2.6650485436893208</c:v>
                </c:pt>
                <c:pt idx="24561">
                  <c:v>2.6650485436893208</c:v>
                </c:pt>
                <c:pt idx="24562">
                  <c:v>2.6656647398843929</c:v>
                </c:pt>
                <c:pt idx="24563">
                  <c:v>2.6654335260115603</c:v>
                </c:pt>
                <c:pt idx="24564">
                  <c:v>2.6645864077669903</c:v>
                </c:pt>
                <c:pt idx="24565">
                  <c:v>2.6645864077669903</c:v>
                </c:pt>
                <c:pt idx="24566">
                  <c:v>2.6648173832639852</c:v>
                </c:pt>
                <c:pt idx="24567">
                  <c:v>2.6645864077669903</c:v>
                </c:pt>
                <c:pt idx="24568">
                  <c:v>2.6648173832639852</c:v>
                </c:pt>
                <c:pt idx="24569">
                  <c:v>2.6640480591497222</c:v>
                </c:pt>
                <c:pt idx="24570">
                  <c:v>2.6638944790944792</c:v>
                </c:pt>
                <c:pt idx="24571">
                  <c:v>2.663972286374134</c:v>
                </c:pt>
                <c:pt idx="24572">
                  <c:v>2.6636636636636637</c:v>
                </c:pt>
                <c:pt idx="24573">
                  <c:v>2.6638170055452863</c:v>
                </c:pt>
                <c:pt idx="24574">
                  <c:v>2.6644326323087588</c:v>
                </c:pt>
                <c:pt idx="24575">
                  <c:v>2.6642015253062166</c:v>
                </c:pt>
                <c:pt idx="24576">
                  <c:v>2.6642015253062166</c:v>
                </c:pt>
                <c:pt idx="24577">
                  <c:v>2.6645864077669903</c:v>
                </c:pt>
                <c:pt idx="24578">
                  <c:v>2.6648173832639852</c:v>
                </c:pt>
                <c:pt idx="24579">
                  <c:v>2.6652797041146559</c:v>
                </c:pt>
                <c:pt idx="24580">
                  <c:v>2.6648173832639852</c:v>
                </c:pt>
                <c:pt idx="24581">
                  <c:v>2.6658188714153561</c:v>
                </c:pt>
                <c:pt idx="24582">
                  <c:v>2.6655874190564295</c:v>
                </c:pt>
                <c:pt idx="24583">
                  <c:v>2.6660499537465308</c:v>
                </c:pt>
                <c:pt idx="24584">
                  <c:v>2.6654335260115603</c:v>
                </c:pt>
                <c:pt idx="24585">
                  <c:v>2.6652797041146559</c:v>
                </c:pt>
                <c:pt idx="24586">
                  <c:v>2.6648948463138429</c:v>
                </c:pt>
                <c:pt idx="24587">
                  <c:v>2.6651257684307832</c:v>
                </c:pt>
                <c:pt idx="24588">
                  <c:v>2.6647412199630311</c:v>
                </c:pt>
                <c:pt idx="24589">
                  <c:v>2.6641256641256641</c:v>
                </c:pt>
                <c:pt idx="24590">
                  <c:v>2.6642791127541585</c:v>
                </c:pt>
                <c:pt idx="24591">
                  <c:v>2.6638944790944792</c:v>
                </c:pt>
                <c:pt idx="24592">
                  <c:v>2.663972286374134</c:v>
                </c:pt>
                <c:pt idx="24593">
                  <c:v>2.664434180138568</c:v>
                </c:pt>
                <c:pt idx="24594">
                  <c:v>2.663972286374134</c:v>
                </c:pt>
                <c:pt idx="24595">
                  <c:v>2.6638944790944792</c:v>
                </c:pt>
                <c:pt idx="24596">
                  <c:v>2.6634326634326633</c:v>
                </c:pt>
                <c:pt idx="24597">
                  <c:v>2.6642015253062166</c:v>
                </c:pt>
                <c:pt idx="24598">
                  <c:v>2.66358595194085</c:v>
                </c:pt>
                <c:pt idx="24599">
                  <c:v>2.6638170055452863</c:v>
                </c:pt>
                <c:pt idx="24600">
                  <c:v>2.66358595194085</c:v>
                </c:pt>
                <c:pt idx="24601">
                  <c:v>2.664355062413315</c:v>
                </c:pt>
                <c:pt idx="24602">
                  <c:v>2.664355062413315</c:v>
                </c:pt>
                <c:pt idx="24603">
                  <c:v>2.6639706031892767</c:v>
                </c:pt>
                <c:pt idx="24604">
                  <c:v>2.6646637393113011</c:v>
                </c:pt>
                <c:pt idx="24605">
                  <c:v>2.6650485436893208</c:v>
                </c:pt>
                <c:pt idx="24606">
                  <c:v>2.6650485436893208</c:v>
                </c:pt>
                <c:pt idx="24607">
                  <c:v>2.6650485436893208</c:v>
                </c:pt>
                <c:pt idx="24608">
                  <c:v>2.6654335260115603</c:v>
                </c:pt>
                <c:pt idx="24609">
                  <c:v>2.6645864077669903</c:v>
                </c:pt>
                <c:pt idx="24610">
                  <c:v>2.6644326323087588</c:v>
                </c:pt>
                <c:pt idx="24611">
                  <c:v>2.6644326323087588</c:v>
                </c:pt>
                <c:pt idx="24612">
                  <c:v>2.6638170055452863</c:v>
                </c:pt>
                <c:pt idx="24613">
                  <c:v>2.66358595194085</c:v>
                </c:pt>
                <c:pt idx="24614">
                  <c:v>2.66358595194085</c:v>
                </c:pt>
                <c:pt idx="24615">
                  <c:v>2.6642015253062166</c:v>
                </c:pt>
                <c:pt idx="24616">
                  <c:v>2.6644326323087588</c:v>
                </c:pt>
                <c:pt idx="24617">
                  <c:v>2.6645864077669903</c:v>
                </c:pt>
                <c:pt idx="24618">
                  <c:v>2.6647398843930632</c:v>
                </c:pt>
                <c:pt idx="24619">
                  <c:v>2.6652024971098265</c:v>
                </c:pt>
                <c:pt idx="24620">
                  <c:v>2.6648173832639852</c:v>
                </c:pt>
                <c:pt idx="24621">
                  <c:v>2.6644326323087588</c:v>
                </c:pt>
                <c:pt idx="24622">
                  <c:v>2.6646637393113011</c:v>
                </c:pt>
                <c:pt idx="24623">
                  <c:v>2.6642791127541585</c:v>
                </c:pt>
                <c:pt idx="24624">
                  <c:v>2.6632792609699769</c:v>
                </c:pt>
                <c:pt idx="24625">
                  <c:v>2.6635103926096995</c:v>
                </c:pt>
                <c:pt idx="24626">
                  <c:v>2.6636636636636637</c:v>
                </c:pt>
                <c:pt idx="24627">
                  <c:v>2.6640480591497222</c:v>
                </c:pt>
                <c:pt idx="24628">
                  <c:v>2.6638170055452863</c:v>
                </c:pt>
                <c:pt idx="24629">
                  <c:v>2.6640480591497222</c:v>
                </c:pt>
                <c:pt idx="24630">
                  <c:v>2.6644326323087588</c:v>
                </c:pt>
                <c:pt idx="24631">
                  <c:v>2.664355062413315</c:v>
                </c:pt>
                <c:pt idx="24632">
                  <c:v>2.664123901987979</c:v>
                </c:pt>
                <c:pt idx="24633">
                  <c:v>2.664123901987979</c:v>
                </c:pt>
                <c:pt idx="24634">
                  <c:v>2.6649710982658958</c:v>
                </c:pt>
                <c:pt idx="24635">
                  <c:v>2.6649710982658958</c:v>
                </c:pt>
                <c:pt idx="24636">
                  <c:v>2.6648173832639852</c:v>
                </c:pt>
                <c:pt idx="24637">
                  <c:v>2.6650485436893208</c:v>
                </c:pt>
                <c:pt idx="24638">
                  <c:v>2.6648173832639852</c:v>
                </c:pt>
                <c:pt idx="24639">
                  <c:v>2.6648948463138429</c:v>
                </c:pt>
                <c:pt idx="24640">
                  <c:v>2.6648948463138429</c:v>
                </c:pt>
                <c:pt idx="24641">
                  <c:v>2.6646637393113011</c:v>
                </c:pt>
                <c:pt idx="24642">
                  <c:v>2.6646637393113011</c:v>
                </c:pt>
                <c:pt idx="24643">
                  <c:v>2.6648173832639848</c:v>
                </c:pt>
                <c:pt idx="24644">
                  <c:v>2.6652024971098265</c:v>
                </c:pt>
                <c:pt idx="24645">
                  <c:v>2.6650485436893208</c:v>
                </c:pt>
                <c:pt idx="24646">
                  <c:v>2.6652797041146559</c:v>
                </c:pt>
                <c:pt idx="24647">
                  <c:v>2.6650485436893208</c:v>
                </c:pt>
                <c:pt idx="24648">
                  <c:v>2.6650485436893208</c:v>
                </c:pt>
                <c:pt idx="24649">
                  <c:v>2.6655108645399905</c:v>
                </c:pt>
                <c:pt idx="24650">
                  <c:v>2.6652797041146559</c:v>
                </c:pt>
                <c:pt idx="24651">
                  <c:v>2.6656647398843929</c:v>
                </c:pt>
                <c:pt idx="24652">
                  <c:v>2.6651257684307832</c:v>
                </c:pt>
                <c:pt idx="24653">
                  <c:v>2.6648948463138429</c:v>
                </c:pt>
                <c:pt idx="24654">
                  <c:v>2.6650485436893208</c:v>
                </c:pt>
                <c:pt idx="24655">
                  <c:v>2.6654335260115603</c:v>
                </c:pt>
                <c:pt idx="24656">
                  <c:v>2.6652797041146559</c:v>
                </c:pt>
                <c:pt idx="24657">
                  <c:v>2.6652797041146559</c:v>
                </c:pt>
                <c:pt idx="24658">
                  <c:v>2.6655108645399905</c:v>
                </c:pt>
                <c:pt idx="24659">
                  <c:v>2.6652797041146559</c:v>
                </c:pt>
                <c:pt idx="24660">
                  <c:v>2.6646637393113011</c:v>
                </c:pt>
                <c:pt idx="24661">
                  <c:v>2.6643566643566641</c:v>
                </c:pt>
                <c:pt idx="24662">
                  <c:v>2.6647412199630311</c:v>
                </c:pt>
                <c:pt idx="24663">
                  <c:v>2.6646637393113011</c:v>
                </c:pt>
                <c:pt idx="24664">
                  <c:v>2.6654335260115603</c:v>
                </c:pt>
                <c:pt idx="24665">
                  <c:v>2.6652024971098265</c:v>
                </c:pt>
                <c:pt idx="24666">
                  <c:v>2.6639706031892767</c:v>
                </c:pt>
                <c:pt idx="24667">
                  <c:v>2.6645864077669899</c:v>
                </c:pt>
                <c:pt idx="24668">
                  <c:v>2.6653561517113782</c:v>
                </c:pt>
                <c:pt idx="24669">
                  <c:v>2.6651248843663273</c:v>
                </c:pt>
                <c:pt idx="24670">
                  <c:v>2.6652024971098265</c:v>
                </c:pt>
                <c:pt idx="24671">
                  <c:v>2.6650485436893208</c:v>
                </c:pt>
                <c:pt idx="24672">
                  <c:v>2.6648173832639852</c:v>
                </c:pt>
                <c:pt idx="24673">
                  <c:v>2.6648173832639852</c:v>
                </c:pt>
                <c:pt idx="24674">
                  <c:v>2.6646637393113011</c:v>
                </c:pt>
                <c:pt idx="24675">
                  <c:v>2.6646637393113011</c:v>
                </c:pt>
                <c:pt idx="24676">
                  <c:v>2.6644326323087588</c:v>
                </c:pt>
                <c:pt idx="24677">
                  <c:v>2.6646637393113011</c:v>
                </c:pt>
                <c:pt idx="24678">
                  <c:v>2.6642015253062166</c:v>
                </c:pt>
                <c:pt idx="24679">
                  <c:v>2.6645864077669903</c:v>
                </c:pt>
                <c:pt idx="24680">
                  <c:v>2.6645864077669903</c:v>
                </c:pt>
                <c:pt idx="24681">
                  <c:v>2.6642015253062166</c:v>
                </c:pt>
                <c:pt idx="24682">
                  <c:v>2.6638170055452863</c:v>
                </c:pt>
                <c:pt idx="24683">
                  <c:v>2.6638170055452863</c:v>
                </c:pt>
                <c:pt idx="24684">
                  <c:v>2.6639706031892767</c:v>
                </c:pt>
                <c:pt idx="24685">
                  <c:v>2.6638170055452863</c:v>
                </c:pt>
                <c:pt idx="24686">
                  <c:v>2.6636636636636637</c:v>
                </c:pt>
                <c:pt idx="24687">
                  <c:v>2.66358595194085</c:v>
                </c:pt>
                <c:pt idx="24688">
                  <c:v>2.66358595194085</c:v>
                </c:pt>
                <c:pt idx="24689">
                  <c:v>2.6636636636636637</c:v>
                </c:pt>
                <c:pt idx="24690">
                  <c:v>2.6630484988452654</c:v>
                </c:pt>
                <c:pt idx="24691">
                  <c:v>2.6636636636636637</c:v>
                </c:pt>
                <c:pt idx="24692">
                  <c:v>2.6634326634326633</c:v>
                </c:pt>
                <c:pt idx="24693">
                  <c:v>2.6636636636636637</c:v>
                </c:pt>
                <c:pt idx="24694">
                  <c:v>2.6635103926096995</c:v>
                </c:pt>
                <c:pt idx="24695">
                  <c:v>2.6638944790944792</c:v>
                </c:pt>
                <c:pt idx="24696">
                  <c:v>2.6642791127541585</c:v>
                </c:pt>
                <c:pt idx="24697">
                  <c:v>2.6636636636636637</c:v>
                </c:pt>
                <c:pt idx="24698">
                  <c:v>2.6640480591497222</c:v>
                </c:pt>
                <c:pt idx="24699">
                  <c:v>2.6638170055452863</c:v>
                </c:pt>
                <c:pt idx="24700">
                  <c:v>2.6638170055452863</c:v>
                </c:pt>
                <c:pt idx="24701">
                  <c:v>2.6633550831792974</c:v>
                </c:pt>
                <c:pt idx="24702">
                  <c:v>2.6639706031892767</c:v>
                </c:pt>
                <c:pt idx="24703">
                  <c:v>2.6631238447319774</c:v>
                </c:pt>
                <c:pt idx="24704">
                  <c:v>2.66358595194085</c:v>
                </c:pt>
                <c:pt idx="24705">
                  <c:v>2.6642015253062166</c:v>
                </c:pt>
                <c:pt idx="24706">
                  <c:v>2.66358595194085</c:v>
                </c:pt>
                <c:pt idx="24707">
                  <c:v>2.6634326634326633</c:v>
                </c:pt>
                <c:pt idx="24708">
                  <c:v>2.6636636636636637</c:v>
                </c:pt>
                <c:pt idx="24709">
                  <c:v>2.6642791127541585</c:v>
                </c:pt>
                <c:pt idx="24710">
                  <c:v>2.6644326323087588</c:v>
                </c:pt>
                <c:pt idx="24711">
                  <c:v>2.664355062413315</c:v>
                </c:pt>
                <c:pt idx="24712">
                  <c:v>2.6637393113011325</c:v>
                </c:pt>
                <c:pt idx="24713">
                  <c:v>2.6641239019879794</c:v>
                </c:pt>
                <c:pt idx="24714">
                  <c:v>2.6647398843930632</c:v>
                </c:pt>
                <c:pt idx="24715">
                  <c:v>2.664355062413315</c:v>
                </c:pt>
                <c:pt idx="24716">
                  <c:v>2.6641239019879794</c:v>
                </c:pt>
                <c:pt idx="24717">
                  <c:v>2.6648936170212765</c:v>
                </c:pt>
                <c:pt idx="24718">
                  <c:v>2.664508670520231</c:v>
                </c:pt>
                <c:pt idx="24719">
                  <c:v>2.664508670520231</c:v>
                </c:pt>
                <c:pt idx="24720">
                  <c:v>2.664508670520231</c:v>
                </c:pt>
                <c:pt idx="24721">
                  <c:v>2.6648173832639852</c:v>
                </c:pt>
                <c:pt idx="24722">
                  <c:v>2.6642015253062166</c:v>
                </c:pt>
                <c:pt idx="24723">
                  <c:v>2.6637393113011325</c:v>
                </c:pt>
                <c:pt idx="24724">
                  <c:v>2.6637393113011325</c:v>
                </c:pt>
                <c:pt idx="24725">
                  <c:v>2.6633550831792974</c:v>
                </c:pt>
                <c:pt idx="24726">
                  <c:v>2.6635082042985898</c:v>
                </c:pt>
                <c:pt idx="24727">
                  <c:v>2.6638170055452863</c:v>
                </c:pt>
                <c:pt idx="24728">
                  <c:v>2.6636636636636637</c:v>
                </c:pt>
                <c:pt idx="24729">
                  <c:v>2.6636636636636637</c:v>
                </c:pt>
                <c:pt idx="24730">
                  <c:v>2.6636636636636637</c:v>
                </c:pt>
                <c:pt idx="24731">
                  <c:v>2.6640480591497222</c:v>
                </c:pt>
                <c:pt idx="24732">
                  <c:v>2.6646637393113011</c:v>
                </c:pt>
                <c:pt idx="24733">
                  <c:v>2.6642791127541585</c:v>
                </c:pt>
                <c:pt idx="24734">
                  <c:v>2.6640480591497222</c:v>
                </c:pt>
                <c:pt idx="24735">
                  <c:v>2.6638944790944792</c:v>
                </c:pt>
                <c:pt idx="24736">
                  <c:v>2.6637413394919167</c:v>
                </c:pt>
                <c:pt idx="24737">
                  <c:v>2.6635880858924037</c:v>
                </c:pt>
                <c:pt idx="24738">
                  <c:v>2.663972286374134</c:v>
                </c:pt>
                <c:pt idx="24739">
                  <c:v>2.6632792609699769</c:v>
                </c:pt>
                <c:pt idx="24740">
                  <c:v>2.6635103926096995</c:v>
                </c:pt>
                <c:pt idx="24741">
                  <c:v>2.6641256641256641</c:v>
                </c:pt>
                <c:pt idx="24742">
                  <c:v>2.6641256641256641</c:v>
                </c:pt>
                <c:pt idx="24743">
                  <c:v>2.6640480591497222</c:v>
                </c:pt>
                <c:pt idx="24744">
                  <c:v>2.6646637393113011</c:v>
                </c:pt>
                <c:pt idx="24745">
                  <c:v>2.6650485436893208</c:v>
                </c:pt>
                <c:pt idx="24746">
                  <c:v>2.6650485436893208</c:v>
                </c:pt>
                <c:pt idx="24747">
                  <c:v>2.6652024971098265</c:v>
                </c:pt>
                <c:pt idx="24748">
                  <c:v>2.6653561517113782</c:v>
                </c:pt>
                <c:pt idx="24749">
                  <c:v>2.6655874190564295</c:v>
                </c:pt>
                <c:pt idx="24750">
                  <c:v>2.6653561517113782</c:v>
                </c:pt>
                <c:pt idx="24751">
                  <c:v>2.6649710982658958</c:v>
                </c:pt>
                <c:pt idx="24752">
                  <c:v>2.6650485436893208</c:v>
                </c:pt>
                <c:pt idx="24753">
                  <c:v>2.6644326323087588</c:v>
                </c:pt>
                <c:pt idx="24754">
                  <c:v>2.6642791127541585</c:v>
                </c:pt>
                <c:pt idx="24755">
                  <c:v>2.6645099815157112</c:v>
                </c:pt>
                <c:pt idx="24756">
                  <c:v>2.6648173832639852</c:v>
                </c:pt>
                <c:pt idx="24757">
                  <c:v>2.6654335260115603</c:v>
                </c:pt>
                <c:pt idx="24758">
                  <c:v>2.6652024971098265</c:v>
                </c:pt>
                <c:pt idx="24759">
                  <c:v>2.6651248843663273</c:v>
                </c:pt>
                <c:pt idx="24760">
                  <c:v>2.6652787416146193</c:v>
                </c:pt>
                <c:pt idx="24761">
                  <c:v>2.6656640444238775</c:v>
                </c:pt>
                <c:pt idx="24762">
                  <c:v>2.6652787416146193</c:v>
                </c:pt>
                <c:pt idx="24763">
                  <c:v>2.6653561517113782</c:v>
                </c:pt>
                <c:pt idx="24764">
                  <c:v>2.6649710982658958</c:v>
                </c:pt>
                <c:pt idx="24765">
                  <c:v>2.6647398843930632</c:v>
                </c:pt>
                <c:pt idx="24766">
                  <c:v>2.664355062413315</c:v>
                </c:pt>
                <c:pt idx="24767">
                  <c:v>2.6637393113011325</c:v>
                </c:pt>
                <c:pt idx="24768">
                  <c:v>2.6637393113011325</c:v>
                </c:pt>
                <c:pt idx="24769">
                  <c:v>2.66358595194085</c:v>
                </c:pt>
                <c:pt idx="24770">
                  <c:v>2.6638170055452863</c:v>
                </c:pt>
                <c:pt idx="24771">
                  <c:v>2.6644326323087588</c:v>
                </c:pt>
                <c:pt idx="24772">
                  <c:v>2.6650485436893208</c:v>
                </c:pt>
                <c:pt idx="24773">
                  <c:v>2.6649710982658958</c:v>
                </c:pt>
                <c:pt idx="24774">
                  <c:v>2.6647398843930632</c:v>
                </c:pt>
                <c:pt idx="24775">
                  <c:v>2.6645864077669903</c:v>
                </c:pt>
                <c:pt idx="24776">
                  <c:v>2.6648173832639852</c:v>
                </c:pt>
                <c:pt idx="24777">
                  <c:v>2.6648173832639852</c:v>
                </c:pt>
                <c:pt idx="24778">
                  <c:v>2.6652024971098265</c:v>
                </c:pt>
                <c:pt idx="24779">
                  <c:v>2.6654335260115603</c:v>
                </c:pt>
                <c:pt idx="24780">
                  <c:v>2.6644326323087588</c:v>
                </c:pt>
                <c:pt idx="24781">
                  <c:v>2.6648173832639852</c:v>
                </c:pt>
                <c:pt idx="24782">
                  <c:v>2.6645864077669903</c:v>
                </c:pt>
                <c:pt idx="24783">
                  <c:v>2.6642791127541585</c:v>
                </c:pt>
                <c:pt idx="24784">
                  <c:v>2.6637413394919167</c:v>
                </c:pt>
                <c:pt idx="24785">
                  <c:v>2.6638944790944792</c:v>
                </c:pt>
                <c:pt idx="24786">
                  <c:v>2.6638170055452863</c:v>
                </c:pt>
                <c:pt idx="24787">
                  <c:v>2.6636636636636637</c:v>
                </c:pt>
                <c:pt idx="24788">
                  <c:v>2.6630484988452654</c:v>
                </c:pt>
                <c:pt idx="24789">
                  <c:v>2.6636636636636637</c:v>
                </c:pt>
                <c:pt idx="24790">
                  <c:v>2.6640480591497222</c:v>
                </c:pt>
                <c:pt idx="24791">
                  <c:v>2.6638944790944792</c:v>
                </c:pt>
                <c:pt idx="24792">
                  <c:v>2.6638189794504732</c:v>
                </c:pt>
                <c:pt idx="24793">
                  <c:v>2.6635880858924037</c:v>
                </c:pt>
                <c:pt idx="24794">
                  <c:v>2.6635103926096995</c:v>
                </c:pt>
                <c:pt idx="24795">
                  <c:v>2.6632792609699769</c:v>
                </c:pt>
                <c:pt idx="24796">
                  <c:v>2.6640480591497222</c:v>
                </c:pt>
                <c:pt idx="24797">
                  <c:v>2.6646637393113011</c:v>
                </c:pt>
                <c:pt idx="24798">
                  <c:v>2.6646637393113011</c:v>
                </c:pt>
                <c:pt idx="24799">
                  <c:v>2.6651257684307832</c:v>
                </c:pt>
                <c:pt idx="24800">
                  <c:v>2.6650485436893208</c:v>
                </c:pt>
                <c:pt idx="24801">
                  <c:v>2.6656647398843929</c:v>
                </c:pt>
                <c:pt idx="24802">
                  <c:v>2.6655108645399905</c:v>
                </c:pt>
                <c:pt idx="24803">
                  <c:v>2.6656647398843929</c:v>
                </c:pt>
                <c:pt idx="24804">
                  <c:v>2.6652024971098265</c:v>
                </c:pt>
                <c:pt idx="24805">
                  <c:v>2.6650485436893208</c:v>
                </c:pt>
                <c:pt idx="24806">
                  <c:v>2.6645099815157112</c:v>
                </c:pt>
                <c:pt idx="24807">
                  <c:v>2.6645099815157112</c:v>
                </c:pt>
                <c:pt idx="24808">
                  <c:v>2.6644326323087588</c:v>
                </c:pt>
                <c:pt idx="24809">
                  <c:v>2.6644326323087588</c:v>
                </c:pt>
                <c:pt idx="24810">
                  <c:v>2.6642791127541585</c:v>
                </c:pt>
                <c:pt idx="24811">
                  <c:v>2.6642791127541585</c:v>
                </c:pt>
                <c:pt idx="24812">
                  <c:v>2.6640480591497222</c:v>
                </c:pt>
                <c:pt idx="24813">
                  <c:v>2.6645864077669903</c:v>
                </c:pt>
                <c:pt idx="24814">
                  <c:v>2.664355062413315</c:v>
                </c:pt>
                <c:pt idx="24815">
                  <c:v>2.6640480591497222</c:v>
                </c:pt>
                <c:pt idx="24816">
                  <c:v>2.6638944790944792</c:v>
                </c:pt>
                <c:pt idx="24817">
                  <c:v>2.6636636636636637</c:v>
                </c:pt>
                <c:pt idx="24818">
                  <c:v>2.66358595194085</c:v>
                </c:pt>
                <c:pt idx="24819">
                  <c:v>2.6642015253062166</c:v>
                </c:pt>
                <c:pt idx="24820">
                  <c:v>2.6648173832639852</c:v>
                </c:pt>
                <c:pt idx="24821">
                  <c:v>2.6645864077669903</c:v>
                </c:pt>
                <c:pt idx="24822">
                  <c:v>2.6648173832639852</c:v>
                </c:pt>
                <c:pt idx="24823">
                  <c:v>2.6646637393113011</c:v>
                </c:pt>
                <c:pt idx="24824">
                  <c:v>2.6638170055452863</c:v>
                </c:pt>
                <c:pt idx="24825">
                  <c:v>2.6640480591497222</c:v>
                </c:pt>
                <c:pt idx="24826">
                  <c:v>2.6647412199630311</c:v>
                </c:pt>
                <c:pt idx="24827">
                  <c:v>2.6645876645876649</c:v>
                </c:pt>
                <c:pt idx="24828">
                  <c:v>2.6648186648186649</c:v>
                </c:pt>
                <c:pt idx="24829">
                  <c:v>2.6647412199630311</c:v>
                </c:pt>
                <c:pt idx="24830">
                  <c:v>2.6646637393113011</c:v>
                </c:pt>
                <c:pt idx="24831">
                  <c:v>2.6646637393113011</c:v>
                </c:pt>
                <c:pt idx="24832">
                  <c:v>2.6647412199630311</c:v>
                </c:pt>
                <c:pt idx="24833">
                  <c:v>2.6647412199630311</c:v>
                </c:pt>
                <c:pt idx="24834">
                  <c:v>2.6648173832639852</c:v>
                </c:pt>
                <c:pt idx="24835">
                  <c:v>2.6648173832639852</c:v>
                </c:pt>
                <c:pt idx="24836">
                  <c:v>2.6648173832639852</c:v>
                </c:pt>
                <c:pt idx="24837">
                  <c:v>2.6639706031892767</c:v>
                </c:pt>
                <c:pt idx="24838">
                  <c:v>2.6642015253062166</c:v>
                </c:pt>
                <c:pt idx="24839">
                  <c:v>2.6638170055452863</c:v>
                </c:pt>
                <c:pt idx="24840">
                  <c:v>2.6632016632016633</c:v>
                </c:pt>
                <c:pt idx="24841">
                  <c:v>2.6638944790944792</c:v>
                </c:pt>
                <c:pt idx="24842">
                  <c:v>2.6638944790944792</c:v>
                </c:pt>
                <c:pt idx="24843">
                  <c:v>2.6642791127541585</c:v>
                </c:pt>
                <c:pt idx="24844">
                  <c:v>2.6648173832639852</c:v>
                </c:pt>
                <c:pt idx="24845">
                  <c:v>2.6645864077669903</c:v>
                </c:pt>
                <c:pt idx="24846">
                  <c:v>2.6652024971098265</c:v>
                </c:pt>
                <c:pt idx="24847">
                  <c:v>2.6652024971098265</c:v>
                </c:pt>
                <c:pt idx="24848">
                  <c:v>2.6654335260115603</c:v>
                </c:pt>
                <c:pt idx="24849">
                  <c:v>2.6655874190564295</c:v>
                </c:pt>
                <c:pt idx="24850">
                  <c:v>2.6655874190564295</c:v>
                </c:pt>
                <c:pt idx="24851">
                  <c:v>2.6653561517113782</c:v>
                </c:pt>
                <c:pt idx="24852">
                  <c:v>2.6651248843663273</c:v>
                </c:pt>
                <c:pt idx="24853">
                  <c:v>2.6651248843663273</c:v>
                </c:pt>
                <c:pt idx="24854">
                  <c:v>2.6649710982658958</c:v>
                </c:pt>
                <c:pt idx="24855">
                  <c:v>2.6650485436893208</c:v>
                </c:pt>
                <c:pt idx="24856">
                  <c:v>2.6648173832639852</c:v>
                </c:pt>
                <c:pt idx="24857">
                  <c:v>2.6648173832639852</c:v>
                </c:pt>
                <c:pt idx="24858">
                  <c:v>2.6645864077669903</c:v>
                </c:pt>
                <c:pt idx="24859">
                  <c:v>2.6649710982658958</c:v>
                </c:pt>
                <c:pt idx="24860">
                  <c:v>2.664508670520231</c:v>
                </c:pt>
                <c:pt idx="24861">
                  <c:v>2.6646623496762256</c:v>
                </c:pt>
                <c:pt idx="24862">
                  <c:v>2.6652787416146193</c:v>
                </c:pt>
                <c:pt idx="24863">
                  <c:v>2.6655100624566277</c:v>
                </c:pt>
                <c:pt idx="24864">
                  <c:v>2.6653561517113782</c:v>
                </c:pt>
                <c:pt idx="24865">
                  <c:v>2.6653561517113782</c:v>
                </c:pt>
                <c:pt idx="24866">
                  <c:v>2.6651248843663273</c:v>
                </c:pt>
                <c:pt idx="24867">
                  <c:v>2.6647398843930632</c:v>
                </c:pt>
                <c:pt idx="24868">
                  <c:v>2.6641239019879794</c:v>
                </c:pt>
                <c:pt idx="24869">
                  <c:v>2.6638927415626443</c:v>
                </c:pt>
                <c:pt idx="24870">
                  <c:v>2.6639706031892767</c:v>
                </c:pt>
                <c:pt idx="24871">
                  <c:v>2.6637393113011325</c:v>
                </c:pt>
                <c:pt idx="24872">
                  <c:v>2.6639706031892767</c:v>
                </c:pt>
                <c:pt idx="24873">
                  <c:v>2.6639706031892767</c:v>
                </c:pt>
                <c:pt idx="24874">
                  <c:v>2.6638927415626443</c:v>
                </c:pt>
                <c:pt idx="24875">
                  <c:v>2.6647398843930632</c:v>
                </c:pt>
                <c:pt idx="24876">
                  <c:v>2.664508670520231</c:v>
                </c:pt>
                <c:pt idx="24877">
                  <c:v>2.6641239019879794</c:v>
                </c:pt>
                <c:pt idx="24878">
                  <c:v>2.664355062413315</c:v>
                </c:pt>
                <c:pt idx="24879">
                  <c:v>2.6637393113011325</c:v>
                </c:pt>
                <c:pt idx="24880">
                  <c:v>2.6638927415626443</c:v>
                </c:pt>
                <c:pt idx="24881">
                  <c:v>2.6637393113011325</c:v>
                </c:pt>
                <c:pt idx="24882">
                  <c:v>2.6642015253062166</c:v>
                </c:pt>
                <c:pt idx="24883">
                  <c:v>2.6642015253062166</c:v>
                </c:pt>
                <c:pt idx="24884">
                  <c:v>2.6645864077669903</c:v>
                </c:pt>
                <c:pt idx="24885">
                  <c:v>2.6647398843930632</c:v>
                </c:pt>
                <c:pt idx="24886">
                  <c:v>2.664508670520231</c:v>
                </c:pt>
                <c:pt idx="24887">
                  <c:v>2.666358167515039</c:v>
                </c:pt>
                <c:pt idx="24888">
                  <c:v>2.6653561517113782</c:v>
                </c:pt>
                <c:pt idx="24889">
                  <c:v>2.6645864077669903</c:v>
                </c:pt>
                <c:pt idx="24890">
                  <c:v>2.6644326323087588</c:v>
                </c:pt>
                <c:pt idx="24891">
                  <c:v>2.6645099815157112</c:v>
                </c:pt>
                <c:pt idx="24892">
                  <c:v>2.663972286374134</c:v>
                </c:pt>
                <c:pt idx="24893">
                  <c:v>2.6640498730085431</c:v>
                </c:pt>
                <c:pt idx="24894">
                  <c:v>2.6638189794504732</c:v>
                </c:pt>
                <c:pt idx="24895">
                  <c:v>2.6637413394919167</c:v>
                </c:pt>
                <c:pt idx="24896">
                  <c:v>2.6643566643566641</c:v>
                </c:pt>
                <c:pt idx="24897">
                  <c:v>2.6645099815157112</c:v>
                </c:pt>
                <c:pt idx="24898">
                  <c:v>2.6647412199630311</c:v>
                </c:pt>
                <c:pt idx="24899">
                  <c:v>2.6653570603189274</c:v>
                </c:pt>
                <c:pt idx="24900">
                  <c:v>2.6655108645399905</c:v>
                </c:pt>
                <c:pt idx="24901">
                  <c:v>2.6654335260115603</c:v>
                </c:pt>
                <c:pt idx="24902">
                  <c:v>2.6652797041146559</c:v>
                </c:pt>
                <c:pt idx="24903">
                  <c:v>2.6647412199630311</c:v>
                </c:pt>
                <c:pt idx="24904">
                  <c:v>2.6643566643566641</c:v>
                </c:pt>
                <c:pt idx="24905">
                  <c:v>2.6645876645876649</c:v>
                </c:pt>
                <c:pt idx="24906">
                  <c:v>2.6641256641256641</c:v>
                </c:pt>
                <c:pt idx="24907">
                  <c:v>2.6643566643566641</c:v>
                </c:pt>
                <c:pt idx="24908">
                  <c:v>2.6643566643566641</c:v>
                </c:pt>
                <c:pt idx="24909">
                  <c:v>2.6641256641256641</c:v>
                </c:pt>
                <c:pt idx="24910">
                  <c:v>2.6635103926096995</c:v>
                </c:pt>
                <c:pt idx="24911">
                  <c:v>2.6637413394919167</c:v>
                </c:pt>
                <c:pt idx="24912">
                  <c:v>2.6632792609699769</c:v>
                </c:pt>
                <c:pt idx="24913">
                  <c:v>2.6638944790944792</c:v>
                </c:pt>
                <c:pt idx="24914">
                  <c:v>2.6634326634326633</c:v>
                </c:pt>
                <c:pt idx="24915">
                  <c:v>2.6640480591497222</c:v>
                </c:pt>
                <c:pt idx="24916">
                  <c:v>2.6642791127541585</c:v>
                </c:pt>
                <c:pt idx="24917">
                  <c:v>2.6642015253062166</c:v>
                </c:pt>
                <c:pt idx="24918">
                  <c:v>2.6642015253062166</c:v>
                </c:pt>
                <c:pt idx="24919">
                  <c:v>2.6644326323087588</c:v>
                </c:pt>
                <c:pt idx="24920">
                  <c:v>2.6640480591497222</c:v>
                </c:pt>
                <c:pt idx="24921">
                  <c:v>2.6644326323087588</c:v>
                </c:pt>
                <c:pt idx="24922">
                  <c:v>2.6652024971098265</c:v>
                </c:pt>
                <c:pt idx="24923">
                  <c:v>2.6653561517113782</c:v>
                </c:pt>
                <c:pt idx="24924">
                  <c:v>2.6651248843663273</c:v>
                </c:pt>
                <c:pt idx="24925">
                  <c:v>2.6654335260115603</c:v>
                </c:pt>
                <c:pt idx="24926">
                  <c:v>2.6650485436893208</c:v>
                </c:pt>
                <c:pt idx="24927">
                  <c:v>2.6652024971098265</c:v>
                </c:pt>
                <c:pt idx="24928">
                  <c:v>2.6652024971098265</c:v>
                </c:pt>
                <c:pt idx="24929">
                  <c:v>2.6645864077669903</c:v>
                </c:pt>
                <c:pt idx="24930">
                  <c:v>2.6642015253062166</c:v>
                </c:pt>
                <c:pt idx="24931">
                  <c:v>2.6642015253062166</c:v>
                </c:pt>
                <c:pt idx="24932">
                  <c:v>2.6638944790944792</c:v>
                </c:pt>
                <c:pt idx="24933">
                  <c:v>2.6642032332563508</c:v>
                </c:pt>
                <c:pt idx="24934">
                  <c:v>2.6640498730085431</c:v>
                </c:pt>
                <c:pt idx="24935">
                  <c:v>2.6630508192937916</c:v>
                </c:pt>
                <c:pt idx="24936">
                  <c:v>2.6638965835641737</c:v>
                </c:pt>
                <c:pt idx="24937">
                  <c:v>2.6638965835641737</c:v>
                </c:pt>
                <c:pt idx="24938">
                  <c:v>2.6638189794504732</c:v>
                </c:pt>
                <c:pt idx="24939">
                  <c:v>2.6633571923343342</c:v>
                </c:pt>
                <c:pt idx="24940">
                  <c:v>2.6635880858924037</c:v>
                </c:pt>
                <c:pt idx="24941">
                  <c:v>2.6637413394919167</c:v>
                </c:pt>
                <c:pt idx="24942">
                  <c:v>2.663972286374134</c:v>
                </c:pt>
                <c:pt idx="24943">
                  <c:v>2.663972286374134</c:v>
                </c:pt>
                <c:pt idx="24944">
                  <c:v>2.6637413394919167</c:v>
                </c:pt>
                <c:pt idx="24945">
                  <c:v>2.6637413394919167</c:v>
                </c:pt>
                <c:pt idx="24946">
                  <c:v>2.6632792609699769</c:v>
                </c:pt>
                <c:pt idx="24947">
                  <c:v>2.6636636636636637</c:v>
                </c:pt>
                <c:pt idx="24948">
                  <c:v>2.6634326634326633</c:v>
                </c:pt>
                <c:pt idx="24949">
                  <c:v>2.6636636636636637</c:v>
                </c:pt>
                <c:pt idx="24950">
                  <c:v>2.6641256641256641</c:v>
                </c:pt>
                <c:pt idx="24951">
                  <c:v>2.6638944790944792</c:v>
                </c:pt>
                <c:pt idx="24952">
                  <c:v>2.6637413394919167</c:v>
                </c:pt>
                <c:pt idx="24953">
                  <c:v>2.6638944790944792</c:v>
                </c:pt>
                <c:pt idx="24954">
                  <c:v>2.6645099815157112</c:v>
                </c:pt>
                <c:pt idx="24955">
                  <c:v>2.6643566643566641</c:v>
                </c:pt>
                <c:pt idx="24956">
                  <c:v>2.6645099815157112</c:v>
                </c:pt>
                <c:pt idx="24957">
                  <c:v>2.6644326323087588</c:v>
                </c:pt>
                <c:pt idx="24958">
                  <c:v>2.6650485436893208</c:v>
                </c:pt>
                <c:pt idx="24959">
                  <c:v>2.6648173832639848</c:v>
                </c:pt>
                <c:pt idx="24960">
                  <c:v>2.6658188714153561</c:v>
                </c:pt>
                <c:pt idx="24961">
                  <c:v>2.6652024971098265</c:v>
                </c:pt>
                <c:pt idx="24962">
                  <c:v>2.6650485436893208</c:v>
                </c:pt>
                <c:pt idx="24963">
                  <c:v>2.6648948463138429</c:v>
                </c:pt>
                <c:pt idx="24964">
                  <c:v>2.6646637393113011</c:v>
                </c:pt>
                <c:pt idx="24965">
                  <c:v>2.6646637393113011</c:v>
                </c:pt>
                <c:pt idx="24966">
                  <c:v>2.6640480591497222</c:v>
                </c:pt>
                <c:pt idx="24967">
                  <c:v>2.6642791127541585</c:v>
                </c:pt>
                <c:pt idx="24968">
                  <c:v>2.6638944790944792</c:v>
                </c:pt>
                <c:pt idx="24969">
                  <c:v>2.6638944790944792</c:v>
                </c:pt>
                <c:pt idx="24970">
                  <c:v>2.6638944790944792</c:v>
                </c:pt>
                <c:pt idx="24971">
                  <c:v>2.6635103926096995</c:v>
                </c:pt>
                <c:pt idx="24972">
                  <c:v>2.6641256641256641</c:v>
                </c:pt>
                <c:pt idx="24973">
                  <c:v>2.6638944790944792</c:v>
                </c:pt>
                <c:pt idx="24974">
                  <c:v>2.6647412199630311</c:v>
                </c:pt>
                <c:pt idx="24975">
                  <c:v>2.6647412199630311</c:v>
                </c:pt>
                <c:pt idx="24976">
                  <c:v>2.6652797041146559</c:v>
                </c:pt>
                <c:pt idx="24977">
                  <c:v>2.6645864077669903</c:v>
                </c:pt>
                <c:pt idx="24978">
                  <c:v>2.664508670520231</c:v>
                </c:pt>
                <c:pt idx="24979">
                  <c:v>2.6647398843930632</c:v>
                </c:pt>
                <c:pt idx="24980">
                  <c:v>2.6654335260115603</c:v>
                </c:pt>
                <c:pt idx="24981">
                  <c:v>2.6656647398843929</c:v>
                </c:pt>
                <c:pt idx="24982">
                  <c:v>2.6656647398843929</c:v>
                </c:pt>
                <c:pt idx="24983">
                  <c:v>2.6655874190564295</c:v>
                </c:pt>
                <c:pt idx="24984">
                  <c:v>2.6650485436893208</c:v>
                </c:pt>
                <c:pt idx="24985">
                  <c:v>2.6654335260115603</c:v>
                </c:pt>
                <c:pt idx="24986">
                  <c:v>2.6653561517113782</c:v>
                </c:pt>
                <c:pt idx="24987">
                  <c:v>2.6645864077669903</c:v>
                </c:pt>
                <c:pt idx="24988">
                  <c:v>2.6646637393113011</c:v>
                </c:pt>
                <c:pt idx="24989">
                  <c:v>2.6639706031892767</c:v>
                </c:pt>
                <c:pt idx="24990">
                  <c:v>2.6635082042985898</c:v>
                </c:pt>
                <c:pt idx="24991">
                  <c:v>2.6637393113011325</c:v>
                </c:pt>
                <c:pt idx="24992">
                  <c:v>2.6639706031892767</c:v>
                </c:pt>
                <c:pt idx="24993">
                  <c:v>2.6638170055452863</c:v>
                </c:pt>
                <c:pt idx="24994">
                  <c:v>2.6640480591497222</c:v>
                </c:pt>
                <c:pt idx="24995">
                  <c:v>2.6642791127541585</c:v>
                </c:pt>
                <c:pt idx="24996">
                  <c:v>2.664972273567467</c:v>
                </c:pt>
                <c:pt idx="24997">
                  <c:v>2.6648186648186649</c:v>
                </c:pt>
                <c:pt idx="24998">
                  <c:v>2.6645876645876649</c:v>
                </c:pt>
                <c:pt idx="24999">
                  <c:v>2.664972273567467</c:v>
                </c:pt>
                <c:pt idx="25000">
                  <c:v>2.6647412199630311</c:v>
                </c:pt>
                <c:pt idx="25001">
                  <c:v>2.6645099815157112</c:v>
                </c:pt>
                <c:pt idx="25002">
                  <c:v>2.6651257684307832</c:v>
                </c:pt>
                <c:pt idx="25003">
                  <c:v>2.6650485436893208</c:v>
                </c:pt>
                <c:pt idx="25004">
                  <c:v>2.6649710982658958</c:v>
                </c:pt>
                <c:pt idx="25005">
                  <c:v>2.6645864077669903</c:v>
                </c:pt>
                <c:pt idx="25006">
                  <c:v>2.6642015253062166</c:v>
                </c:pt>
                <c:pt idx="25007">
                  <c:v>2.6642791127541585</c:v>
                </c:pt>
                <c:pt idx="25008">
                  <c:v>2.6638944790944792</c:v>
                </c:pt>
                <c:pt idx="25009">
                  <c:v>2.6641256641256641</c:v>
                </c:pt>
                <c:pt idx="25010">
                  <c:v>2.6636636636636637</c:v>
                </c:pt>
                <c:pt idx="25011">
                  <c:v>2.6638944790944792</c:v>
                </c:pt>
                <c:pt idx="25012">
                  <c:v>2.6637413394919167</c:v>
                </c:pt>
                <c:pt idx="25013">
                  <c:v>2.6641256641256641</c:v>
                </c:pt>
                <c:pt idx="25014">
                  <c:v>2.6643566643566641</c:v>
                </c:pt>
                <c:pt idx="25015">
                  <c:v>2.664972273567467</c:v>
                </c:pt>
                <c:pt idx="25016">
                  <c:v>2.6652797041146559</c:v>
                </c:pt>
                <c:pt idx="25017">
                  <c:v>2.6656647398843929</c:v>
                </c:pt>
                <c:pt idx="25018">
                  <c:v>2.6656647398843929</c:v>
                </c:pt>
                <c:pt idx="25019">
                  <c:v>2.6654335260115603</c:v>
                </c:pt>
                <c:pt idx="25020">
                  <c:v>2.6650485436893208</c:v>
                </c:pt>
                <c:pt idx="25021">
                  <c:v>2.6651257684307832</c:v>
                </c:pt>
                <c:pt idx="25022">
                  <c:v>2.6647412199630311</c:v>
                </c:pt>
                <c:pt idx="25023">
                  <c:v>2.6645099815157112</c:v>
                </c:pt>
                <c:pt idx="25024">
                  <c:v>2.6636636636636637</c:v>
                </c:pt>
                <c:pt idx="25025">
                  <c:v>2.6636636636636637</c:v>
                </c:pt>
                <c:pt idx="25026">
                  <c:v>2.6638944790944792</c:v>
                </c:pt>
                <c:pt idx="25027">
                  <c:v>2.6638944790944792</c:v>
                </c:pt>
                <c:pt idx="25028">
                  <c:v>2.6641256641256641</c:v>
                </c:pt>
                <c:pt idx="25029">
                  <c:v>2.6642015253062166</c:v>
                </c:pt>
                <c:pt idx="25030">
                  <c:v>2.664508670520231</c:v>
                </c:pt>
                <c:pt idx="25031">
                  <c:v>2.6651248843663273</c:v>
                </c:pt>
                <c:pt idx="25032">
                  <c:v>2.6648936170212765</c:v>
                </c:pt>
                <c:pt idx="25033">
                  <c:v>2.6651248843663273</c:v>
                </c:pt>
                <c:pt idx="25034">
                  <c:v>2.6653561517113782</c:v>
                </c:pt>
                <c:pt idx="25035">
                  <c:v>2.6653561517113782</c:v>
                </c:pt>
                <c:pt idx="25036">
                  <c:v>2.6658188714153561</c:v>
                </c:pt>
                <c:pt idx="25037">
                  <c:v>2.6652024971098265</c:v>
                </c:pt>
                <c:pt idx="25038">
                  <c:v>2.6650485436893208</c:v>
                </c:pt>
                <c:pt idx="25039">
                  <c:v>2.6644326323087588</c:v>
                </c:pt>
                <c:pt idx="25040">
                  <c:v>2.6642791127541585</c:v>
                </c:pt>
                <c:pt idx="25041">
                  <c:v>2.6641256641256641</c:v>
                </c:pt>
                <c:pt idx="25042">
                  <c:v>2.6632792609699769</c:v>
                </c:pt>
                <c:pt idx="25043">
                  <c:v>2.6640480591497222</c:v>
                </c:pt>
                <c:pt idx="25044">
                  <c:v>2.664355062413315</c:v>
                </c:pt>
                <c:pt idx="25045">
                  <c:v>2.6652024971098265</c:v>
                </c:pt>
                <c:pt idx="25046">
                  <c:v>2.6654335260115603</c:v>
                </c:pt>
                <c:pt idx="25047">
                  <c:v>2.6654335260115603</c:v>
                </c:pt>
                <c:pt idx="25048">
                  <c:v>2.6641239019879794</c:v>
                </c:pt>
                <c:pt idx="25049">
                  <c:v>2.6646637393113011</c:v>
                </c:pt>
                <c:pt idx="25050">
                  <c:v>2.6641256641256641</c:v>
                </c:pt>
                <c:pt idx="25051">
                  <c:v>2.6636636636636637</c:v>
                </c:pt>
                <c:pt idx="25052">
                  <c:v>2.6636636636636637</c:v>
                </c:pt>
                <c:pt idx="25053">
                  <c:v>2.6642791127541585</c:v>
                </c:pt>
                <c:pt idx="25054">
                  <c:v>2.6646637393113011</c:v>
                </c:pt>
                <c:pt idx="25055">
                  <c:v>2.6647412199630311</c:v>
                </c:pt>
                <c:pt idx="25056">
                  <c:v>2.6652033271719038</c:v>
                </c:pt>
                <c:pt idx="25057">
                  <c:v>2.6652033271719038</c:v>
                </c:pt>
                <c:pt idx="25058">
                  <c:v>2.6652033271719038</c:v>
                </c:pt>
                <c:pt idx="25059">
                  <c:v>2.6653570603189274</c:v>
                </c:pt>
                <c:pt idx="25060">
                  <c:v>2.664972273567467</c:v>
                </c:pt>
                <c:pt idx="25061">
                  <c:v>2.663972286374134</c:v>
                </c:pt>
                <c:pt idx="25062">
                  <c:v>2.6635880858924037</c:v>
                </c:pt>
                <c:pt idx="25063">
                  <c:v>2.664434180138568</c:v>
                </c:pt>
                <c:pt idx="25064">
                  <c:v>2.664972273567467</c:v>
                </c:pt>
                <c:pt idx="25065">
                  <c:v>2.6653570603189274</c:v>
                </c:pt>
                <c:pt idx="25066">
                  <c:v>2.6647412199630311</c:v>
                </c:pt>
                <c:pt idx="25067">
                  <c:v>2.6643566643566641</c:v>
                </c:pt>
                <c:pt idx="25068">
                  <c:v>2.6637413394919167</c:v>
                </c:pt>
                <c:pt idx="25069">
                  <c:v>2.6636636636636637</c:v>
                </c:pt>
                <c:pt idx="25070">
                  <c:v>2.6640480591497222</c:v>
                </c:pt>
                <c:pt idx="25071">
                  <c:v>2.6652797041146559</c:v>
                </c:pt>
                <c:pt idx="25072">
                  <c:v>2.6654335260115603</c:v>
                </c:pt>
                <c:pt idx="25073">
                  <c:v>2.6652797041146559</c:v>
                </c:pt>
                <c:pt idx="25074">
                  <c:v>2.6644326323087588</c:v>
                </c:pt>
                <c:pt idx="25075">
                  <c:v>2.6642015253062166</c:v>
                </c:pt>
                <c:pt idx="25076">
                  <c:v>2.6644326323087588</c:v>
                </c:pt>
                <c:pt idx="25077">
                  <c:v>2.6648173832639852</c:v>
                </c:pt>
                <c:pt idx="25078">
                  <c:v>2.6649710982658958</c:v>
                </c:pt>
                <c:pt idx="25079">
                  <c:v>2.6652787416146193</c:v>
                </c:pt>
                <c:pt idx="25080">
                  <c:v>2.6655100624566277</c:v>
                </c:pt>
                <c:pt idx="25081">
                  <c:v>2.6647398843930632</c:v>
                </c:pt>
                <c:pt idx="25082">
                  <c:v>2.6641239019879794</c:v>
                </c:pt>
                <c:pt idx="25083">
                  <c:v>2.664355062413315</c:v>
                </c:pt>
                <c:pt idx="25084">
                  <c:v>2.6639706031892767</c:v>
                </c:pt>
                <c:pt idx="25085">
                  <c:v>2.6639706031892767</c:v>
                </c:pt>
                <c:pt idx="25086">
                  <c:v>2.6642015253062166</c:v>
                </c:pt>
                <c:pt idx="25087">
                  <c:v>2.6642015253062166</c:v>
                </c:pt>
                <c:pt idx="25088">
                  <c:v>2.664123901987979</c:v>
                </c:pt>
                <c:pt idx="25089">
                  <c:v>2.6648936170212765</c:v>
                </c:pt>
                <c:pt idx="25090">
                  <c:v>2.6652787416146193</c:v>
                </c:pt>
                <c:pt idx="25091">
                  <c:v>2.6648936170212765</c:v>
                </c:pt>
                <c:pt idx="25092">
                  <c:v>2.664508670520231</c:v>
                </c:pt>
                <c:pt idx="25093">
                  <c:v>2.664355062413315</c:v>
                </c:pt>
                <c:pt idx="25094">
                  <c:v>2.66358595194085</c:v>
                </c:pt>
                <c:pt idx="25095">
                  <c:v>2.6636636636636637</c:v>
                </c:pt>
                <c:pt idx="25096">
                  <c:v>2.6634326634326633</c:v>
                </c:pt>
                <c:pt idx="25097">
                  <c:v>2.6644326323087588</c:v>
                </c:pt>
                <c:pt idx="25098">
                  <c:v>2.6648173832639852</c:v>
                </c:pt>
                <c:pt idx="25099">
                  <c:v>2.665279704114655</c:v>
                </c:pt>
                <c:pt idx="25100">
                  <c:v>2.6650485436893199</c:v>
                </c:pt>
                <c:pt idx="25101">
                  <c:v>2.6651248843663273</c:v>
                </c:pt>
                <c:pt idx="25102">
                  <c:v>2.6648936170212765</c:v>
                </c:pt>
                <c:pt idx="25103">
                  <c:v>2.6642774566473988</c:v>
                </c:pt>
                <c:pt idx="25104">
                  <c:v>2.6641239019879794</c:v>
                </c:pt>
                <c:pt idx="25105">
                  <c:v>2.6641239019879794</c:v>
                </c:pt>
                <c:pt idx="25106">
                  <c:v>2.6638927415626443</c:v>
                </c:pt>
                <c:pt idx="25107">
                  <c:v>2.6639706031892767</c:v>
                </c:pt>
                <c:pt idx="25108">
                  <c:v>2.6645864077669903</c:v>
                </c:pt>
                <c:pt idx="25109">
                  <c:v>2.664508670520231</c:v>
                </c:pt>
                <c:pt idx="25110">
                  <c:v>2.6648936170212765</c:v>
                </c:pt>
                <c:pt idx="25111">
                  <c:v>2.6652024971098265</c:v>
                </c:pt>
                <c:pt idx="25112">
                  <c:v>2.6653561517113782</c:v>
                </c:pt>
                <c:pt idx="25113">
                  <c:v>2.6652024971098265</c:v>
                </c:pt>
                <c:pt idx="25114">
                  <c:v>2.6648173832639852</c:v>
                </c:pt>
                <c:pt idx="25115">
                  <c:v>2.6639706031892767</c:v>
                </c:pt>
                <c:pt idx="25116">
                  <c:v>2.6638170055452863</c:v>
                </c:pt>
                <c:pt idx="25117">
                  <c:v>2.6642791127541585</c:v>
                </c:pt>
                <c:pt idx="25118">
                  <c:v>2.6642791127541585</c:v>
                </c:pt>
                <c:pt idx="25119">
                  <c:v>2.6639706031892767</c:v>
                </c:pt>
                <c:pt idx="25120">
                  <c:v>2.6645864077669903</c:v>
                </c:pt>
                <c:pt idx="25121">
                  <c:v>2.6637393113011325</c:v>
                </c:pt>
                <c:pt idx="25122">
                  <c:v>2.6641239019879794</c:v>
                </c:pt>
                <c:pt idx="25123">
                  <c:v>2.6647398843930632</c:v>
                </c:pt>
                <c:pt idx="25124">
                  <c:v>2.6648936170212765</c:v>
                </c:pt>
                <c:pt idx="25125">
                  <c:v>2.6650474207726118</c:v>
                </c:pt>
                <c:pt idx="25126">
                  <c:v>2.6652787416146193</c:v>
                </c:pt>
                <c:pt idx="25127">
                  <c:v>2.6655100624566277</c:v>
                </c:pt>
                <c:pt idx="25128">
                  <c:v>2.6652787416146193</c:v>
                </c:pt>
                <c:pt idx="25129">
                  <c:v>2.6655100624566277</c:v>
                </c:pt>
                <c:pt idx="25130">
                  <c:v>2.6646623496762256</c:v>
                </c:pt>
                <c:pt idx="25131">
                  <c:v>2.6646623496762256</c:v>
                </c:pt>
                <c:pt idx="25132">
                  <c:v>2.6651248843663273</c:v>
                </c:pt>
                <c:pt idx="25133">
                  <c:v>2.6653561517113782</c:v>
                </c:pt>
                <c:pt idx="25134">
                  <c:v>2.6651248843663273</c:v>
                </c:pt>
                <c:pt idx="25135">
                  <c:v>2.6646623496762256</c:v>
                </c:pt>
                <c:pt idx="25136">
                  <c:v>2.6648936170212765</c:v>
                </c:pt>
                <c:pt idx="25137">
                  <c:v>2.664508670520231</c:v>
                </c:pt>
                <c:pt idx="25138">
                  <c:v>2.6636615811373097</c:v>
                </c:pt>
                <c:pt idx="25139">
                  <c:v>2.6638927415626443</c:v>
                </c:pt>
                <c:pt idx="25140">
                  <c:v>2.6635082042985898</c:v>
                </c:pt>
                <c:pt idx="25141">
                  <c:v>2.6638927415626443</c:v>
                </c:pt>
                <c:pt idx="25142">
                  <c:v>2.6640462427745661</c:v>
                </c:pt>
                <c:pt idx="25143">
                  <c:v>2.6644310823311748</c:v>
                </c:pt>
                <c:pt idx="25144">
                  <c:v>2.6642774566473988</c:v>
                </c:pt>
                <c:pt idx="25145">
                  <c:v>2.6642774566473988</c:v>
                </c:pt>
                <c:pt idx="25146">
                  <c:v>2.664508670520231</c:v>
                </c:pt>
                <c:pt idx="25147">
                  <c:v>2.6648936170212765</c:v>
                </c:pt>
                <c:pt idx="25148">
                  <c:v>2.6655100624566277</c:v>
                </c:pt>
                <c:pt idx="25149">
                  <c:v>2.6655100624566277</c:v>
                </c:pt>
                <c:pt idx="25150">
                  <c:v>2.6656640444238775</c:v>
                </c:pt>
                <c:pt idx="25151">
                  <c:v>2.6648162849872779</c:v>
                </c:pt>
                <c:pt idx="25152">
                  <c:v>2.6644310823311748</c:v>
                </c:pt>
                <c:pt idx="25153">
                  <c:v>2.6652024971098265</c:v>
                </c:pt>
                <c:pt idx="25154">
                  <c:v>2.6648173832639852</c:v>
                </c:pt>
                <c:pt idx="25155">
                  <c:v>2.6642015253062166</c:v>
                </c:pt>
                <c:pt idx="25156">
                  <c:v>2.6638170055452863</c:v>
                </c:pt>
                <c:pt idx="25157">
                  <c:v>2.6638170055452863</c:v>
                </c:pt>
                <c:pt idx="25158">
                  <c:v>2.66358595194085</c:v>
                </c:pt>
                <c:pt idx="25159">
                  <c:v>2.6636636636636637</c:v>
                </c:pt>
                <c:pt idx="25160">
                  <c:v>2.6634326634326633</c:v>
                </c:pt>
                <c:pt idx="25161">
                  <c:v>2.6640480591497222</c:v>
                </c:pt>
                <c:pt idx="25162">
                  <c:v>2.6640480591497222</c:v>
                </c:pt>
                <c:pt idx="25163">
                  <c:v>2.6642015253062166</c:v>
                </c:pt>
                <c:pt idx="25164">
                  <c:v>2.6651248843663273</c:v>
                </c:pt>
                <c:pt idx="25165">
                  <c:v>2.6653561517113782</c:v>
                </c:pt>
                <c:pt idx="25166">
                  <c:v>2.6652797041146559</c:v>
                </c:pt>
                <c:pt idx="25167">
                  <c:v>2.6652797041146559</c:v>
                </c:pt>
                <c:pt idx="25168">
                  <c:v>2.6651257684307832</c:v>
                </c:pt>
                <c:pt idx="25169">
                  <c:v>2.664972273567467</c:v>
                </c:pt>
                <c:pt idx="25170">
                  <c:v>2.6648948463138429</c:v>
                </c:pt>
                <c:pt idx="25171">
                  <c:v>2.6645099815157112</c:v>
                </c:pt>
                <c:pt idx="25172">
                  <c:v>2.663972286374134</c:v>
                </c:pt>
                <c:pt idx="25173">
                  <c:v>2.663972286374134</c:v>
                </c:pt>
                <c:pt idx="25174">
                  <c:v>2.6642805818517665</c:v>
                </c:pt>
                <c:pt idx="25175">
                  <c:v>2.663434903047091</c:v>
                </c:pt>
                <c:pt idx="25176">
                  <c:v>2.663434903047091</c:v>
                </c:pt>
                <c:pt idx="25177">
                  <c:v>2.663434903047091</c:v>
                </c:pt>
                <c:pt idx="25178">
                  <c:v>2.6638189794504732</c:v>
                </c:pt>
                <c:pt idx="25179">
                  <c:v>2.6638189794504732</c:v>
                </c:pt>
                <c:pt idx="25180">
                  <c:v>2.6635880858924037</c:v>
                </c:pt>
                <c:pt idx="25181">
                  <c:v>2.6636655586334257</c:v>
                </c:pt>
                <c:pt idx="25182">
                  <c:v>2.6638965835641737</c:v>
                </c:pt>
                <c:pt idx="25183">
                  <c:v>2.6638965835641737</c:v>
                </c:pt>
                <c:pt idx="25184">
                  <c:v>2.6638965835641737</c:v>
                </c:pt>
                <c:pt idx="25185">
                  <c:v>2.6642032332563508</c:v>
                </c:pt>
                <c:pt idx="25186">
                  <c:v>2.664972273567467</c:v>
                </c:pt>
                <c:pt idx="25187">
                  <c:v>2.6643566643566641</c:v>
                </c:pt>
                <c:pt idx="25188">
                  <c:v>2.6643566643566641</c:v>
                </c:pt>
                <c:pt idx="25189">
                  <c:v>2.6657418400369859</c:v>
                </c:pt>
                <c:pt idx="25190">
                  <c:v>2.6658959537572251</c:v>
                </c:pt>
                <c:pt idx="25191">
                  <c:v>2.6650485436893208</c:v>
                </c:pt>
                <c:pt idx="25192">
                  <c:v>2.6652797041146559</c:v>
                </c:pt>
                <c:pt idx="25193">
                  <c:v>2.6655108645399905</c:v>
                </c:pt>
                <c:pt idx="25194">
                  <c:v>2.6643566643566641</c:v>
                </c:pt>
                <c:pt idx="25195">
                  <c:v>2.6637413394919167</c:v>
                </c:pt>
                <c:pt idx="25196">
                  <c:v>2.663972286374134</c:v>
                </c:pt>
                <c:pt idx="25197">
                  <c:v>2.6635880858924037</c:v>
                </c:pt>
                <c:pt idx="25198">
                  <c:v>2.6635880858924037</c:v>
                </c:pt>
                <c:pt idx="25199">
                  <c:v>2.6635880858924037</c:v>
                </c:pt>
                <c:pt idx="25200">
                  <c:v>2.663972286374134</c:v>
                </c:pt>
                <c:pt idx="25201">
                  <c:v>2.663972286374134</c:v>
                </c:pt>
                <c:pt idx="25202">
                  <c:v>2.664972273567467</c:v>
                </c:pt>
                <c:pt idx="25203">
                  <c:v>2.6653570603189274</c:v>
                </c:pt>
                <c:pt idx="25204">
                  <c:v>2.6655881673214696</c:v>
                </c:pt>
                <c:pt idx="25205">
                  <c:v>2.6651257684307832</c:v>
                </c:pt>
                <c:pt idx="25206">
                  <c:v>2.6651257684307832</c:v>
                </c:pt>
                <c:pt idx="25207">
                  <c:v>2.6653570603189274</c:v>
                </c:pt>
                <c:pt idx="25208">
                  <c:v>2.6648948463138429</c:v>
                </c:pt>
                <c:pt idx="25209">
                  <c:v>2.6647412199630311</c:v>
                </c:pt>
                <c:pt idx="25210">
                  <c:v>2.664972273567467</c:v>
                </c:pt>
                <c:pt idx="25211">
                  <c:v>2.6641256641256641</c:v>
                </c:pt>
                <c:pt idx="25212">
                  <c:v>2.663972286374134</c:v>
                </c:pt>
                <c:pt idx="25213">
                  <c:v>2.6637413394919167</c:v>
                </c:pt>
                <c:pt idx="25214">
                  <c:v>2.6635103926096995</c:v>
                </c:pt>
                <c:pt idx="25215">
                  <c:v>2.6638944790944792</c:v>
                </c:pt>
                <c:pt idx="25216">
                  <c:v>2.6640480591497222</c:v>
                </c:pt>
                <c:pt idx="25217">
                  <c:v>2.66358595194085</c:v>
                </c:pt>
                <c:pt idx="25218">
                  <c:v>2.6638170055452863</c:v>
                </c:pt>
                <c:pt idx="25219">
                  <c:v>2.6643566643566641</c:v>
                </c:pt>
                <c:pt idx="25220">
                  <c:v>2.6643566643566641</c:v>
                </c:pt>
                <c:pt idx="25221">
                  <c:v>2.6640480591497222</c:v>
                </c:pt>
                <c:pt idx="25222">
                  <c:v>2.6640480591497222</c:v>
                </c:pt>
                <c:pt idx="25223">
                  <c:v>2.6638944790944792</c:v>
                </c:pt>
                <c:pt idx="25224">
                  <c:v>2.6641256641256641</c:v>
                </c:pt>
                <c:pt idx="25225">
                  <c:v>2.6640480591497222</c:v>
                </c:pt>
                <c:pt idx="25226">
                  <c:v>2.6640480591497222</c:v>
                </c:pt>
                <c:pt idx="25227">
                  <c:v>2.6640480591497222</c:v>
                </c:pt>
                <c:pt idx="25228">
                  <c:v>2.6648173832639852</c:v>
                </c:pt>
                <c:pt idx="25229">
                  <c:v>2.6650485436893208</c:v>
                </c:pt>
                <c:pt idx="25230">
                  <c:v>2.6646637393113011</c:v>
                </c:pt>
                <c:pt idx="25231">
                  <c:v>2.6650485436893208</c:v>
                </c:pt>
                <c:pt idx="25232">
                  <c:v>2.6646637393113011</c:v>
                </c:pt>
                <c:pt idx="25233">
                  <c:v>2.6642791127541585</c:v>
                </c:pt>
                <c:pt idx="25234">
                  <c:v>2.6640480591497222</c:v>
                </c:pt>
                <c:pt idx="25235">
                  <c:v>2.6640480591497222</c:v>
                </c:pt>
                <c:pt idx="25236">
                  <c:v>2.6638944790944792</c:v>
                </c:pt>
                <c:pt idx="25237">
                  <c:v>2.6635103926096995</c:v>
                </c:pt>
                <c:pt idx="25238">
                  <c:v>2.6638944790944792</c:v>
                </c:pt>
                <c:pt idx="25239">
                  <c:v>2.6638944790944792</c:v>
                </c:pt>
                <c:pt idx="25240">
                  <c:v>2.6637413394919167</c:v>
                </c:pt>
                <c:pt idx="25241">
                  <c:v>2.6635103926096995</c:v>
                </c:pt>
                <c:pt idx="25242">
                  <c:v>2.6635103926096995</c:v>
                </c:pt>
                <c:pt idx="25243">
                  <c:v>2.6635880858924037</c:v>
                </c:pt>
                <c:pt idx="25244">
                  <c:v>2.663434903047091</c:v>
                </c:pt>
                <c:pt idx="25245">
                  <c:v>2.6633571923343342</c:v>
                </c:pt>
                <c:pt idx="25246">
                  <c:v>2.6637413394919167</c:v>
                </c:pt>
                <c:pt idx="25247">
                  <c:v>2.6635880858924037</c:v>
                </c:pt>
                <c:pt idx="25248">
                  <c:v>2.6638189794504732</c:v>
                </c:pt>
                <c:pt idx="25249">
                  <c:v>2.6637413394919167</c:v>
                </c:pt>
                <c:pt idx="25250">
                  <c:v>2.6638944790944792</c:v>
                </c:pt>
                <c:pt idx="25251">
                  <c:v>2.6638944790944792</c:v>
                </c:pt>
                <c:pt idx="25252">
                  <c:v>2.6641256641256641</c:v>
                </c:pt>
                <c:pt idx="25253">
                  <c:v>2.664972273567467</c:v>
                </c:pt>
                <c:pt idx="25254">
                  <c:v>2.6645876645876649</c:v>
                </c:pt>
                <c:pt idx="25255">
                  <c:v>2.6648186648186649</c:v>
                </c:pt>
                <c:pt idx="25256">
                  <c:v>2.664972273567467</c:v>
                </c:pt>
                <c:pt idx="25257">
                  <c:v>2.6645876645876649</c:v>
                </c:pt>
                <c:pt idx="25258">
                  <c:v>2.6647412199630311</c:v>
                </c:pt>
                <c:pt idx="25259">
                  <c:v>2.6641256641256641</c:v>
                </c:pt>
                <c:pt idx="25260">
                  <c:v>2.6637413394919167</c:v>
                </c:pt>
                <c:pt idx="25261">
                  <c:v>2.663972286374134</c:v>
                </c:pt>
                <c:pt idx="25262">
                  <c:v>2.6642032332563508</c:v>
                </c:pt>
                <c:pt idx="25263">
                  <c:v>2.663972286374134</c:v>
                </c:pt>
                <c:pt idx="25264">
                  <c:v>2.6635103926096995</c:v>
                </c:pt>
                <c:pt idx="25265">
                  <c:v>2.6637413394919167</c:v>
                </c:pt>
                <c:pt idx="25266">
                  <c:v>2.6637413394919167</c:v>
                </c:pt>
                <c:pt idx="25267">
                  <c:v>2.6635103926096995</c:v>
                </c:pt>
                <c:pt idx="25268">
                  <c:v>2.6642032332563508</c:v>
                </c:pt>
                <c:pt idx="25269">
                  <c:v>2.6642032332563508</c:v>
                </c:pt>
                <c:pt idx="25270">
                  <c:v>2.663972286374134</c:v>
                </c:pt>
                <c:pt idx="25271">
                  <c:v>2.6643566643566641</c:v>
                </c:pt>
                <c:pt idx="25272">
                  <c:v>2.6645876645876649</c:v>
                </c:pt>
                <c:pt idx="25273">
                  <c:v>2.6645876645876649</c:v>
                </c:pt>
                <c:pt idx="25274">
                  <c:v>2.6641256641256641</c:v>
                </c:pt>
                <c:pt idx="25275">
                  <c:v>2.6640480591497222</c:v>
                </c:pt>
                <c:pt idx="25276">
                  <c:v>2.6638944790944792</c:v>
                </c:pt>
                <c:pt idx="25277">
                  <c:v>2.6635103926096995</c:v>
                </c:pt>
                <c:pt idx="25278">
                  <c:v>2.6632792609699769</c:v>
                </c:pt>
                <c:pt idx="25279">
                  <c:v>2.6635103926096995</c:v>
                </c:pt>
                <c:pt idx="25280">
                  <c:v>2.6638944790944792</c:v>
                </c:pt>
                <c:pt idx="25281">
                  <c:v>2.6642791127541585</c:v>
                </c:pt>
                <c:pt idx="25282">
                  <c:v>2.6645864077669903</c:v>
                </c:pt>
                <c:pt idx="25283">
                  <c:v>2.6648173832639852</c:v>
                </c:pt>
                <c:pt idx="25284">
                  <c:v>2.6651257684307832</c:v>
                </c:pt>
                <c:pt idx="25285">
                  <c:v>2.6653570603189274</c:v>
                </c:pt>
                <c:pt idx="25286">
                  <c:v>2.6653570603189274</c:v>
                </c:pt>
                <c:pt idx="25287">
                  <c:v>2.6651257684307832</c:v>
                </c:pt>
                <c:pt idx="25288">
                  <c:v>2.6651257684307832</c:v>
                </c:pt>
                <c:pt idx="25289">
                  <c:v>2.6648948463138429</c:v>
                </c:pt>
                <c:pt idx="25290">
                  <c:v>2.6652797041146559</c:v>
                </c:pt>
                <c:pt idx="25291">
                  <c:v>2.6653570603189274</c:v>
                </c:pt>
                <c:pt idx="25292">
                  <c:v>2.6653570603189274</c:v>
                </c:pt>
                <c:pt idx="25293">
                  <c:v>2.6653570603189274</c:v>
                </c:pt>
                <c:pt idx="25294">
                  <c:v>2.664972273567467</c:v>
                </c:pt>
                <c:pt idx="25295">
                  <c:v>2.6647412199630311</c:v>
                </c:pt>
                <c:pt idx="25296">
                  <c:v>2.6648948463138429</c:v>
                </c:pt>
                <c:pt idx="25297">
                  <c:v>2.6651257684307832</c:v>
                </c:pt>
                <c:pt idx="25298">
                  <c:v>2.664972273567467</c:v>
                </c:pt>
                <c:pt idx="25299">
                  <c:v>2.6643566643566641</c:v>
                </c:pt>
                <c:pt idx="25300">
                  <c:v>2.663972286374134</c:v>
                </c:pt>
                <c:pt idx="25301">
                  <c:v>2.6635880858924037</c:v>
                </c:pt>
                <c:pt idx="25302">
                  <c:v>2.6635880858924037</c:v>
                </c:pt>
                <c:pt idx="25303">
                  <c:v>2.6633571923343342</c:v>
                </c:pt>
                <c:pt idx="25304">
                  <c:v>2.6633571923343342</c:v>
                </c:pt>
                <c:pt idx="25305">
                  <c:v>2.6633571923343342</c:v>
                </c:pt>
                <c:pt idx="25306">
                  <c:v>2.663972286374134</c:v>
                </c:pt>
                <c:pt idx="25307">
                  <c:v>2.6642791127541585</c:v>
                </c:pt>
                <c:pt idx="25308">
                  <c:v>2.6646637393113011</c:v>
                </c:pt>
                <c:pt idx="25309">
                  <c:v>2.6638170055452863</c:v>
                </c:pt>
                <c:pt idx="25310">
                  <c:v>2.6645099815157112</c:v>
                </c:pt>
                <c:pt idx="25311">
                  <c:v>2.6651257684307832</c:v>
                </c:pt>
                <c:pt idx="25312">
                  <c:v>2.6657418400369859</c:v>
                </c:pt>
                <c:pt idx="25313">
                  <c:v>2.6648948463138429</c:v>
                </c:pt>
                <c:pt idx="25314">
                  <c:v>2.6648948463138429</c:v>
                </c:pt>
                <c:pt idx="25315">
                  <c:v>2.6645876645876649</c:v>
                </c:pt>
                <c:pt idx="25316">
                  <c:v>2.663972286374134</c:v>
                </c:pt>
                <c:pt idx="25317">
                  <c:v>2.6642032332563508</c:v>
                </c:pt>
                <c:pt idx="25318">
                  <c:v>2.663972286374134</c:v>
                </c:pt>
                <c:pt idx="25319">
                  <c:v>2.6637413394919167</c:v>
                </c:pt>
                <c:pt idx="25320">
                  <c:v>2.663434903047091</c:v>
                </c:pt>
                <c:pt idx="25321">
                  <c:v>2.6632817909069924</c:v>
                </c:pt>
                <c:pt idx="25322">
                  <c:v>2.6636655586334257</c:v>
                </c:pt>
                <c:pt idx="25323">
                  <c:v>2.6635880858924037</c:v>
                </c:pt>
                <c:pt idx="25324">
                  <c:v>2.663972286374134</c:v>
                </c:pt>
                <c:pt idx="25325">
                  <c:v>2.6645876645876649</c:v>
                </c:pt>
                <c:pt idx="25326">
                  <c:v>2.6653570603189274</c:v>
                </c:pt>
                <c:pt idx="25327">
                  <c:v>2.6655108645399905</c:v>
                </c:pt>
                <c:pt idx="25328">
                  <c:v>2.6657418400369859</c:v>
                </c:pt>
                <c:pt idx="25329">
                  <c:v>2.6651257684307832</c:v>
                </c:pt>
                <c:pt idx="25330">
                  <c:v>2.664972273567467</c:v>
                </c:pt>
                <c:pt idx="25331">
                  <c:v>2.6650496650496649</c:v>
                </c:pt>
                <c:pt idx="25332">
                  <c:v>2.6646651270207848</c:v>
                </c:pt>
                <c:pt idx="25333">
                  <c:v>2.6652033271719038</c:v>
                </c:pt>
                <c:pt idx="25334">
                  <c:v>2.6645099815157112</c:v>
                </c:pt>
                <c:pt idx="25335">
                  <c:v>2.6645099815157112</c:v>
                </c:pt>
                <c:pt idx="25336">
                  <c:v>2.6647412199630311</c:v>
                </c:pt>
                <c:pt idx="25337">
                  <c:v>2.6651257684307832</c:v>
                </c:pt>
                <c:pt idx="25338">
                  <c:v>2.664972273567467</c:v>
                </c:pt>
                <c:pt idx="25339">
                  <c:v>2.664972273567467</c:v>
                </c:pt>
                <c:pt idx="25340">
                  <c:v>2.664972273567467</c:v>
                </c:pt>
                <c:pt idx="25341">
                  <c:v>2.6652033271719038</c:v>
                </c:pt>
                <c:pt idx="25342">
                  <c:v>2.664972273567467</c:v>
                </c:pt>
                <c:pt idx="25343">
                  <c:v>2.6643566643566641</c:v>
                </c:pt>
                <c:pt idx="25344">
                  <c:v>2.6645876645876649</c:v>
                </c:pt>
                <c:pt idx="25345">
                  <c:v>2.6641256641256641</c:v>
                </c:pt>
                <c:pt idx="25346">
                  <c:v>2.6638170055452863</c:v>
                </c:pt>
                <c:pt idx="25347">
                  <c:v>2.6638170055452863</c:v>
                </c:pt>
                <c:pt idx="25348">
                  <c:v>2.6638170055452863</c:v>
                </c:pt>
                <c:pt idx="25349">
                  <c:v>2.6638170055452863</c:v>
                </c:pt>
                <c:pt idx="25350">
                  <c:v>2.6638170055452863</c:v>
                </c:pt>
                <c:pt idx="25351">
                  <c:v>2.6642015253062166</c:v>
                </c:pt>
                <c:pt idx="25352">
                  <c:v>2.6644326323087588</c:v>
                </c:pt>
                <c:pt idx="25353">
                  <c:v>2.6648173832639852</c:v>
                </c:pt>
                <c:pt idx="25354">
                  <c:v>2.6652024971098265</c:v>
                </c:pt>
                <c:pt idx="25355">
                  <c:v>2.6656647398843929</c:v>
                </c:pt>
                <c:pt idx="25356">
                  <c:v>2.6656647398843929</c:v>
                </c:pt>
                <c:pt idx="25357">
                  <c:v>2.6649710982658958</c:v>
                </c:pt>
                <c:pt idx="25358">
                  <c:v>2.6648173832639852</c:v>
                </c:pt>
                <c:pt idx="25359">
                  <c:v>2.6654335260115603</c:v>
                </c:pt>
                <c:pt idx="25360">
                  <c:v>2.6649710982658958</c:v>
                </c:pt>
                <c:pt idx="25361">
                  <c:v>2.6649710982658958</c:v>
                </c:pt>
                <c:pt idx="25362">
                  <c:v>2.6649710982658958</c:v>
                </c:pt>
                <c:pt idx="25363">
                  <c:v>2.6652024971098265</c:v>
                </c:pt>
                <c:pt idx="25364">
                  <c:v>2.6654335260115603</c:v>
                </c:pt>
                <c:pt idx="25365">
                  <c:v>2.6648173832639852</c:v>
                </c:pt>
                <c:pt idx="25366">
                  <c:v>2.6648173832639852</c:v>
                </c:pt>
                <c:pt idx="25367">
                  <c:v>2.6652797041146559</c:v>
                </c:pt>
                <c:pt idx="25368">
                  <c:v>2.6655108645399905</c:v>
                </c:pt>
                <c:pt idx="25369">
                  <c:v>2.6647412199630311</c:v>
                </c:pt>
                <c:pt idx="25370">
                  <c:v>2.6651257684307832</c:v>
                </c:pt>
                <c:pt idx="25371">
                  <c:v>2.6651257684307832</c:v>
                </c:pt>
                <c:pt idx="25372">
                  <c:v>2.6645099815157112</c:v>
                </c:pt>
                <c:pt idx="25373">
                  <c:v>2.6645099815157112</c:v>
                </c:pt>
                <c:pt idx="25374">
                  <c:v>2.6636636636636637</c:v>
                </c:pt>
                <c:pt idx="25375">
                  <c:v>2.6636636636636637</c:v>
                </c:pt>
                <c:pt idx="25376">
                  <c:v>2.6634326634326633</c:v>
                </c:pt>
                <c:pt idx="25377">
                  <c:v>2.6635103926096995</c:v>
                </c:pt>
                <c:pt idx="25378">
                  <c:v>2.663972286374134</c:v>
                </c:pt>
                <c:pt idx="25379">
                  <c:v>2.663972286374134</c:v>
                </c:pt>
                <c:pt idx="25380">
                  <c:v>2.6635880858924037</c:v>
                </c:pt>
                <c:pt idx="25381">
                  <c:v>2.6637413394919167</c:v>
                </c:pt>
                <c:pt idx="25382">
                  <c:v>2.6645099815157112</c:v>
                </c:pt>
                <c:pt idx="25383">
                  <c:v>2.6645099815157112</c:v>
                </c:pt>
                <c:pt idx="25384">
                  <c:v>2.6645099815157112</c:v>
                </c:pt>
                <c:pt idx="25385">
                  <c:v>2.6645099815157112</c:v>
                </c:pt>
                <c:pt idx="25386">
                  <c:v>2.6655881673214696</c:v>
                </c:pt>
                <c:pt idx="25387">
                  <c:v>2.6657418400369859</c:v>
                </c:pt>
                <c:pt idx="25388">
                  <c:v>2.6656647398843929</c:v>
                </c:pt>
                <c:pt idx="25389">
                  <c:v>2.6652024971098265</c:v>
                </c:pt>
                <c:pt idx="25390">
                  <c:v>2.6648173832639852</c:v>
                </c:pt>
                <c:pt idx="25391">
                  <c:v>2.6648173832639852</c:v>
                </c:pt>
                <c:pt idx="25392">
                  <c:v>2.6644326323087588</c:v>
                </c:pt>
                <c:pt idx="25393">
                  <c:v>2.6638170055452863</c:v>
                </c:pt>
                <c:pt idx="25394">
                  <c:v>2.6638170055452863</c:v>
                </c:pt>
                <c:pt idx="25395">
                  <c:v>2.6638170055452863</c:v>
                </c:pt>
                <c:pt idx="25396">
                  <c:v>2.6641256641256641</c:v>
                </c:pt>
                <c:pt idx="25397">
                  <c:v>2.6642032332563508</c:v>
                </c:pt>
                <c:pt idx="25398">
                  <c:v>2.6643566643566641</c:v>
                </c:pt>
                <c:pt idx="25399">
                  <c:v>2.6648948463138429</c:v>
                </c:pt>
                <c:pt idx="25400">
                  <c:v>2.6651257684307832</c:v>
                </c:pt>
                <c:pt idx="25401">
                  <c:v>2.6645099815157112</c:v>
                </c:pt>
                <c:pt idx="25402">
                  <c:v>2.6651257684307832</c:v>
                </c:pt>
                <c:pt idx="25403">
                  <c:v>2.6655108645399905</c:v>
                </c:pt>
                <c:pt idx="25404">
                  <c:v>2.6653570603189274</c:v>
                </c:pt>
                <c:pt idx="25405">
                  <c:v>2.664972273567467</c:v>
                </c:pt>
                <c:pt idx="25406">
                  <c:v>2.664972273567467</c:v>
                </c:pt>
                <c:pt idx="25407">
                  <c:v>2.664972273567467</c:v>
                </c:pt>
                <c:pt idx="25408">
                  <c:v>2.6648186648186649</c:v>
                </c:pt>
                <c:pt idx="25409">
                  <c:v>2.6648186648186649</c:v>
                </c:pt>
                <c:pt idx="25410">
                  <c:v>2.664434180138568</c:v>
                </c:pt>
                <c:pt idx="25411">
                  <c:v>2.6637413394919167</c:v>
                </c:pt>
                <c:pt idx="25412">
                  <c:v>2.663972286374134</c:v>
                </c:pt>
                <c:pt idx="25413">
                  <c:v>2.6642032332563508</c:v>
                </c:pt>
                <c:pt idx="25414">
                  <c:v>2.6641256641256641</c:v>
                </c:pt>
                <c:pt idx="25415">
                  <c:v>2.6642791127541585</c:v>
                </c:pt>
                <c:pt idx="25416">
                  <c:v>2.6640480591497222</c:v>
                </c:pt>
                <c:pt idx="25417">
                  <c:v>2.6642791127541585</c:v>
                </c:pt>
                <c:pt idx="25418">
                  <c:v>2.6642791127541585</c:v>
                </c:pt>
                <c:pt idx="25419">
                  <c:v>2.6644326323087588</c:v>
                </c:pt>
                <c:pt idx="25420">
                  <c:v>2.6642015253062166</c:v>
                </c:pt>
                <c:pt idx="25421">
                  <c:v>2.6645099815157112</c:v>
                </c:pt>
                <c:pt idx="25422">
                  <c:v>2.6653570603189274</c:v>
                </c:pt>
                <c:pt idx="25423">
                  <c:v>2.6657418400369859</c:v>
                </c:pt>
                <c:pt idx="25424">
                  <c:v>2.6652797041146559</c:v>
                </c:pt>
                <c:pt idx="25425">
                  <c:v>2.6650485436893208</c:v>
                </c:pt>
                <c:pt idx="25426">
                  <c:v>2.6648948463138429</c:v>
                </c:pt>
                <c:pt idx="25427">
                  <c:v>2.6648948463138429</c:v>
                </c:pt>
                <c:pt idx="25428">
                  <c:v>2.6640480591497222</c:v>
                </c:pt>
                <c:pt idx="25429">
                  <c:v>2.6638944790944792</c:v>
                </c:pt>
                <c:pt idx="25430">
                  <c:v>2.6633571923343342</c:v>
                </c:pt>
                <c:pt idx="25431">
                  <c:v>2.6635880858924037</c:v>
                </c:pt>
                <c:pt idx="25432">
                  <c:v>2.663972286374134</c:v>
                </c:pt>
                <c:pt idx="25433">
                  <c:v>2.6643566643566641</c:v>
                </c:pt>
                <c:pt idx="25434">
                  <c:v>2.6648948463138429</c:v>
                </c:pt>
                <c:pt idx="25435">
                  <c:v>2.6653561517113782</c:v>
                </c:pt>
                <c:pt idx="25436">
                  <c:v>2.6657413832986352</c:v>
                </c:pt>
                <c:pt idx="25437">
                  <c:v>2.6649710982658958</c:v>
                </c:pt>
                <c:pt idx="25438">
                  <c:v>2.6648173832639852</c:v>
                </c:pt>
                <c:pt idx="25439">
                  <c:v>2.6646637393113011</c:v>
                </c:pt>
                <c:pt idx="25440">
                  <c:v>2.6645099815157112</c:v>
                </c:pt>
                <c:pt idx="25441">
                  <c:v>2.6641256641256641</c:v>
                </c:pt>
                <c:pt idx="25442">
                  <c:v>2.6638944790944792</c:v>
                </c:pt>
                <c:pt idx="25443">
                  <c:v>2.6642791127541585</c:v>
                </c:pt>
                <c:pt idx="25444">
                  <c:v>2.6645099815157112</c:v>
                </c:pt>
                <c:pt idx="25445">
                  <c:v>2.6642791127541585</c:v>
                </c:pt>
                <c:pt idx="25446">
                  <c:v>2.6644326323087588</c:v>
                </c:pt>
                <c:pt idx="25447">
                  <c:v>2.6648173832639852</c:v>
                </c:pt>
                <c:pt idx="25448">
                  <c:v>2.6652797041146559</c:v>
                </c:pt>
                <c:pt idx="25449">
                  <c:v>2.6655881673214696</c:v>
                </c:pt>
                <c:pt idx="25450">
                  <c:v>2.6655108645399905</c:v>
                </c:pt>
                <c:pt idx="25451">
                  <c:v>2.6654335260115603</c:v>
                </c:pt>
                <c:pt idx="25452">
                  <c:v>2.6650485436893208</c:v>
                </c:pt>
                <c:pt idx="25453">
                  <c:v>2.6648173832639852</c:v>
                </c:pt>
                <c:pt idx="25454">
                  <c:v>2.6644326323087588</c:v>
                </c:pt>
                <c:pt idx="25455">
                  <c:v>2.6641256641256641</c:v>
                </c:pt>
                <c:pt idx="25456">
                  <c:v>2.663972286374134</c:v>
                </c:pt>
                <c:pt idx="25457">
                  <c:v>2.6641256641256641</c:v>
                </c:pt>
                <c:pt idx="25458">
                  <c:v>2.6641256641256641</c:v>
                </c:pt>
                <c:pt idx="25459">
                  <c:v>2.6637413394919167</c:v>
                </c:pt>
                <c:pt idx="25460">
                  <c:v>2.6637413394919167</c:v>
                </c:pt>
                <c:pt idx="25461">
                  <c:v>2.6640480591497222</c:v>
                </c:pt>
                <c:pt idx="25462">
                  <c:v>2.6648173832639852</c:v>
                </c:pt>
                <c:pt idx="25463">
                  <c:v>2.6648173832639852</c:v>
                </c:pt>
                <c:pt idx="25464">
                  <c:v>2.6652024971098265</c:v>
                </c:pt>
                <c:pt idx="25465">
                  <c:v>2.6652024971098265</c:v>
                </c:pt>
                <c:pt idx="25466">
                  <c:v>2.6654335260115603</c:v>
                </c:pt>
                <c:pt idx="25467">
                  <c:v>2.6648173832639852</c:v>
                </c:pt>
                <c:pt idx="25468">
                  <c:v>2.6644326323087588</c:v>
                </c:pt>
                <c:pt idx="25469">
                  <c:v>2.6646637393113011</c:v>
                </c:pt>
                <c:pt idx="25470">
                  <c:v>2.6638944790944792</c:v>
                </c:pt>
                <c:pt idx="25471">
                  <c:v>2.6641256641256641</c:v>
                </c:pt>
                <c:pt idx="25472">
                  <c:v>2.6643566643566641</c:v>
                </c:pt>
                <c:pt idx="25473">
                  <c:v>2.6640480591497222</c:v>
                </c:pt>
                <c:pt idx="25474">
                  <c:v>2.6640480591497222</c:v>
                </c:pt>
                <c:pt idx="25475">
                  <c:v>2.6642015253062166</c:v>
                </c:pt>
                <c:pt idx="25476">
                  <c:v>2.6640480591497222</c:v>
                </c:pt>
                <c:pt idx="25477">
                  <c:v>2.6648948463138429</c:v>
                </c:pt>
                <c:pt idx="25478">
                  <c:v>2.6646637393113011</c:v>
                </c:pt>
                <c:pt idx="25479">
                  <c:v>2.6650485436893208</c:v>
                </c:pt>
                <c:pt idx="25480">
                  <c:v>2.6649710982658958</c:v>
                </c:pt>
                <c:pt idx="25481">
                  <c:v>2.6652024971098265</c:v>
                </c:pt>
                <c:pt idx="25482">
                  <c:v>2.6648173832639852</c:v>
                </c:pt>
                <c:pt idx="25483">
                  <c:v>2.6646637393113011</c:v>
                </c:pt>
                <c:pt idx="25484">
                  <c:v>2.6648948463138429</c:v>
                </c:pt>
                <c:pt idx="25485">
                  <c:v>2.6646637393113011</c:v>
                </c:pt>
                <c:pt idx="25486">
                  <c:v>2.6652797041146559</c:v>
                </c:pt>
                <c:pt idx="25487">
                  <c:v>2.6648948463138429</c:v>
                </c:pt>
                <c:pt idx="25488">
                  <c:v>2.6647412199630311</c:v>
                </c:pt>
                <c:pt idx="25489">
                  <c:v>2.6645876645876649</c:v>
                </c:pt>
                <c:pt idx="25490">
                  <c:v>2.663972286374134</c:v>
                </c:pt>
                <c:pt idx="25491">
                  <c:v>2.6633571923343342</c:v>
                </c:pt>
                <c:pt idx="25492">
                  <c:v>2.6637413394919167</c:v>
                </c:pt>
                <c:pt idx="25493">
                  <c:v>2.6636636636636637</c:v>
                </c:pt>
                <c:pt idx="25494">
                  <c:v>2.6642791127541585</c:v>
                </c:pt>
                <c:pt idx="25495">
                  <c:v>2.6647412199630311</c:v>
                </c:pt>
                <c:pt idx="25496">
                  <c:v>2.6652033271719038</c:v>
                </c:pt>
                <c:pt idx="25497">
                  <c:v>2.6655108645399905</c:v>
                </c:pt>
                <c:pt idx="25498">
                  <c:v>2.6655108645399905</c:v>
                </c:pt>
                <c:pt idx="25499">
                  <c:v>2.6651257684307832</c:v>
                </c:pt>
                <c:pt idx="25500">
                  <c:v>2.6645099815157112</c:v>
                </c:pt>
                <c:pt idx="25501">
                  <c:v>2.6647412199630311</c:v>
                </c:pt>
                <c:pt idx="25502">
                  <c:v>2.6642791127541585</c:v>
                </c:pt>
                <c:pt idx="25503">
                  <c:v>2.66358595194085</c:v>
                </c:pt>
                <c:pt idx="25504">
                  <c:v>2.6636636636636637</c:v>
                </c:pt>
                <c:pt idx="25505">
                  <c:v>2.6631262987762643</c:v>
                </c:pt>
                <c:pt idx="25506">
                  <c:v>2.6643566643566641</c:v>
                </c:pt>
                <c:pt idx="25507">
                  <c:v>2.6642791127541585</c:v>
                </c:pt>
                <c:pt idx="25508">
                  <c:v>2.6642015253062166</c:v>
                </c:pt>
                <c:pt idx="25509">
                  <c:v>2.6642015253062166</c:v>
                </c:pt>
                <c:pt idx="25510">
                  <c:v>2.6639706031892767</c:v>
                </c:pt>
                <c:pt idx="25511">
                  <c:v>2.6644326323087588</c:v>
                </c:pt>
                <c:pt idx="25512">
                  <c:v>2.6647412199630311</c:v>
                </c:pt>
                <c:pt idx="25513">
                  <c:v>2.6645876645876649</c:v>
                </c:pt>
                <c:pt idx="25514">
                  <c:v>2.6645099815157112</c:v>
                </c:pt>
                <c:pt idx="25515">
                  <c:v>2.6647412199630311</c:v>
                </c:pt>
                <c:pt idx="25516">
                  <c:v>2.6654343807763397</c:v>
                </c:pt>
                <c:pt idx="25517">
                  <c:v>2.6654343807763397</c:v>
                </c:pt>
                <c:pt idx="25518">
                  <c:v>2.6651257684307832</c:v>
                </c:pt>
                <c:pt idx="25519">
                  <c:v>2.6646637393113011</c:v>
                </c:pt>
                <c:pt idx="25520">
                  <c:v>2.6648948463138429</c:v>
                </c:pt>
                <c:pt idx="25521">
                  <c:v>2.6655108645399905</c:v>
                </c:pt>
                <c:pt idx="25522">
                  <c:v>2.6655108645399905</c:v>
                </c:pt>
                <c:pt idx="25523">
                  <c:v>2.6653570603189274</c:v>
                </c:pt>
                <c:pt idx="25524">
                  <c:v>2.6658192743240119</c:v>
                </c:pt>
                <c:pt idx="25525">
                  <c:v>2.6657418400369859</c:v>
                </c:pt>
                <c:pt idx="25526">
                  <c:v>2.6655108645399905</c:v>
                </c:pt>
                <c:pt idx="25527">
                  <c:v>2.6651257684307832</c:v>
                </c:pt>
                <c:pt idx="25528">
                  <c:v>2.6648948463138429</c:v>
                </c:pt>
                <c:pt idx="25529">
                  <c:v>2.6651257684307832</c:v>
                </c:pt>
                <c:pt idx="25530">
                  <c:v>2.6657418400369859</c:v>
                </c:pt>
                <c:pt idx="25531">
                  <c:v>2.6652797041146559</c:v>
                </c:pt>
                <c:pt idx="25532">
                  <c:v>2.6648173832639852</c:v>
                </c:pt>
                <c:pt idx="25533">
                  <c:v>2.6648948463138429</c:v>
                </c:pt>
                <c:pt idx="25534">
                  <c:v>2.6636636636636637</c:v>
                </c:pt>
                <c:pt idx="25535">
                  <c:v>2.6638944790944792</c:v>
                </c:pt>
                <c:pt idx="25536">
                  <c:v>2.6640498730085431</c:v>
                </c:pt>
                <c:pt idx="25537">
                  <c:v>2.6641274238227144</c:v>
                </c:pt>
                <c:pt idx="25538">
                  <c:v>2.6636655586334257</c:v>
                </c:pt>
                <c:pt idx="25539">
                  <c:v>2.663434903047091</c:v>
                </c:pt>
                <c:pt idx="25540">
                  <c:v>2.6638965835641737</c:v>
                </c:pt>
                <c:pt idx="25541">
                  <c:v>2.6638189794504732</c:v>
                </c:pt>
                <c:pt idx="25542">
                  <c:v>2.6637413394919167</c:v>
                </c:pt>
                <c:pt idx="25543">
                  <c:v>2.6638189794504732</c:v>
                </c:pt>
                <c:pt idx="25544">
                  <c:v>2.6640498730085431</c:v>
                </c:pt>
                <c:pt idx="25545">
                  <c:v>2.6640498730085431</c:v>
                </c:pt>
                <c:pt idx="25546">
                  <c:v>2.6638189794504732</c:v>
                </c:pt>
                <c:pt idx="25547">
                  <c:v>2.663972286374134</c:v>
                </c:pt>
                <c:pt idx="25548">
                  <c:v>2.6645876645876649</c:v>
                </c:pt>
                <c:pt idx="25549">
                  <c:v>2.664972273567467</c:v>
                </c:pt>
                <c:pt idx="25550">
                  <c:v>2.6655881673214696</c:v>
                </c:pt>
                <c:pt idx="25551">
                  <c:v>2.664972273567467</c:v>
                </c:pt>
                <c:pt idx="25552">
                  <c:v>2.6653570603189274</c:v>
                </c:pt>
                <c:pt idx="25553">
                  <c:v>2.6653570603189274</c:v>
                </c:pt>
                <c:pt idx="25554">
                  <c:v>2.6643566643566641</c:v>
                </c:pt>
                <c:pt idx="25555">
                  <c:v>2.664972273567467</c:v>
                </c:pt>
                <c:pt idx="25556">
                  <c:v>2.664972273567467</c:v>
                </c:pt>
                <c:pt idx="25557">
                  <c:v>2.6638944790944792</c:v>
                </c:pt>
                <c:pt idx="25558">
                  <c:v>2.6642032332563508</c:v>
                </c:pt>
                <c:pt idx="25559">
                  <c:v>2.6636655586334257</c:v>
                </c:pt>
                <c:pt idx="25560">
                  <c:v>2.6635125778906064</c:v>
                </c:pt>
                <c:pt idx="25561">
                  <c:v>2.6642805818517665</c:v>
                </c:pt>
                <c:pt idx="25562">
                  <c:v>2.6649734472408224</c:v>
                </c:pt>
                <c:pt idx="25563">
                  <c:v>2.664742553682752</c:v>
                </c:pt>
                <c:pt idx="25564">
                  <c:v>2.6635880858924037</c:v>
                </c:pt>
                <c:pt idx="25565">
                  <c:v>2.6646651270207848</c:v>
                </c:pt>
                <c:pt idx="25566">
                  <c:v>2.6648186648186649</c:v>
                </c:pt>
                <c:pt idx="25567">
                  <c:v>2.664972273567467</c:v>
                </c:pt>
                <c:pt idx="25568">
                  <c:v>2.664972273567467</c:v>
                </c:pt>
                <c:pt idx="25569">
                  <c:v>2.6643566643566641</c:v>
                </c:pt>
                <c:pt idx="25570">
                  <c:v>2.6638189794504732</c:v>
                </c:pt>
                <c:pt idx="25571">
                  <c:v>2.6636655586334257</c:v>
                </c:pt>
                <c:pt idx="25572">
                  <c:v>2.6632040627885503</c:v>
                </c:pt>
                <c:pt idx="25573">
                  <c:v>2.6638189794504732</c:v>
                </c:pt>
                <c:pt idx="25574">
                  <c:v>2.6641256641256641</c:v>
                </c:pt>
                <c:pt idx="25575">
                  <c:v>2.664972273567467</c:v>
                </c:pt>
                <c:pt idx="25576">
                  <c:v>2.6655881673214696</c:v>
                </c:pt>
                <c:pt idx="25577">
                  <c:v>2.6653570603189274</c:v>
                </c:pt>
                <c:pt idx="25578">
                  <c:v>2.6653570603189274</c:v>
                </c:pt>
                <c:pt idx="25579">
                  <c:v>2.6653570603189274</c:v>
                </c:pt>
                <c:pt idx="25580">
                  <c:v>2.6648186648186649</c:v>
                </c:pt>
                <c:pt idx="25581">
                  <c:v>2.664434180138568</c:v>
                </c:pt>
                <c:pt idx="25582">
                  <c:v>2.663972286374134</c:v>
                </c:pt>
                <c:pt idx="25583">
                  <c:v>2.663972286374134</c:v>
                </c:pt>
                <c:pt idx="25584">
                  <c:v>2.6640498730085431</c:v>
                </c:pt>
                <c:pt idx="25585">
                  <c:v>2.6638189794504732</c:v>
                </c:pt>
                <c:pt idx="25586">
                  <c:v>2.6645876645876649</c:v>
                </c:pt>
                <c:pt idx="25587">
                  <c:v>2.6652033271719038</c:v>
                </c:pt>
                <c:pt idx="25588">
                  <c:v>2.6655881673214696</c:v>
                </c:pt>
                <c:pt idx="25589">
                  <c:v>2.6653570603189274</c:v>
                </c:pt>
                <c:pt idx="25590">
                  <c:v>2.6643566643566641</c:v>
                </c:pt>
                <c:pt idx="25591">
                  <c:v>2.6647412199630311</c:v>
                </c:pt>
                <c:pt idx="25592">
                  <c:v>2.6642032332563508</c:v>
                </c:pt>
                <c:pt idx="25593">
                  <c:v>2.6638189794504732</c:v>
                </c:pt>
                <c:pt idx="25594">
                  <c:v>2.6633571923343342</c:v>
                </c:pt>
                <c:pt idx="25595">
                  <c:v>2.6643566643566641</c:v>
                </c:pt>
                <c:pt idx="25596">
                  <c:v>2.6647412199630311</c:v>
                </c:pt>
                <c:pt idx="25597">
                  <c:v>2.6651257684307832</c:v>
                </c:pt>
                <c:pt idx="25598">
                  <c:v>2.6648948463138429</c:v>
                </c:pt>
                <c:pt idx="25599">
                  <c:v>2.6651257684307832</c:v>
                </c:pt>
                <c:pt idx="25600">
                  <c:v>2.6641256641256641</c:v>
                </c:pt>
                <c:pt idx="25601">
                  <c:v>2.6643566643566641</c:v>
                </c:pt>
                <c:pt idx="25602">
                  <c:v>2.6642032332563508</c:v>
                </c:pt>
                <c:pt idx="25603">
                  <c:v>2.6642032332563508</c:v>
                </c:pt>
                <c:pt idx="25604">
                  <c:v>2.6637413394919167</c:v>
                </c:pt>
                <c:pt idx="25605">
                  <c:v>2.6637413394919167</c:v>
                </c:pt>
                <c:pt idx="25606">
                  <c:v>2.6638944790944792</c:v>
                </c:pt>
                <c:pt idx="25607">
                  <c:v>2.6642791127541585</c:v>
                </c:pt>
                <c:pt idx="25608">
                  <c:v>2.6651257684307832</c:v>
                </c:pt>
                <c:pt idx="25609">
                  <c:v>2.6648948463138429</c:v>
                </c:pt>
                <c:pt idx="25610">
                  <c:v>2.6646637393113011</c:v>
                </c:pt>
                <c:pt idx="25611">
                  <c:v>2.6650485436893208</c:v>
                </c:pt>
                <c:pt idx="25612">
                  <c:v>2.6652797041146559</c:v>
                </c:pt>
                <c:pt idx="25613">
                  <c:v>2.6646637393113011</c:v>
                </c:pt>
                <c:pt idx="25614">
                  <c:v>2.6648948463138429</c:v>
                </c:pt>
                <c:pt idx="25615">
                  <c:v>2.6651257684307832</c:v>
                </c:pt>
                <c:pt idx="25616">
                  <c:v>2.6653570603189274</c:v>
                </c:pt>
                <c:pt idx="25617">
                  <c:v>2.6648948463138429</c:v>
                </c:pt>
                <c:pt idx="25618">
                  <c:v>2.6652797041146559</c:v>
                </c:pt>
                <c:pt idx="25619">
                  <c:v>2.6642791127541585</c:v>
                </c:pt>
                <c:pt idx="25620">
                  <c:v>2.6641256641256641</c:v>
                </c:pt>
                <c:pt idx="25621">
                  <c:v>2.6637413394919167</c:v>
                </c:pt>
                <c:pt idx="25622">
                  <c:v>2.6637413394919167</c:v>
                </c:pt>
                <c:pt idx="25623">
                  <c:v>2.6637413394919167</c:v>
                </c:pt>
                <c:pt idx="25624">
                  <c:v>2.6643566643566641</c:v>
                </c:pt>
                <c:pt idx="25625">
                  <c:v>2.6643566643566641</c:v>
                </c:pt>
                <c:pt idx="25626">
                  <c:v>2.6642032332563508</c:v>
                </c:pt>
                <c:pt idx="25627">
                  <c:v>2.6643566643566641</c:v>
                </c:pt>
                <c:pt idx="25628">
                  <c:v>2.6646637393113011</c:v>
                </c:pt>
                <c:pt idx="25629">
                  <c:v>2.6646637393113011</c:v>
                </c:pt>
                <c:pt idx="25630">
                  <c:v>2.6655108645399905</c:v>
                </c:pt>
                <c:pt idx="25631">
                  <c:v>2.6658959537572251</c:v>
                </c:pt>
                <c:pt idx="25632">
                  <c:v>2.6652797041146559</c:v>
                </c:pt>
                <c:pt idx="25633">
                  <c:v>2.6659731853906612</c:v>
                </c:pt>
                <c:pt idx="25634">
                  <c:v>2.6652033271719038</c:v>
                </c:pt>
                <c:pt idx="25635">
                  <c:v>2.664434180138568</c:v>
                </c:pt>
                <c:pt idx="25636">
                  <c:v>2.6654343807763397</c:v>
                </c:pt>
                <c:pt idx="25637">
                  <c:v>2.6650496650496649</c:v>
                </c:pt>
                <c:pt idx="25638">
                  <c:v>2.6645876645876649</c:v>
                </c:pt>
                <c:pt idx="25639">
                  <c:v>2.6647412199630311</c:v>
                </c:pt>
                <c:pt idx="25640">
                  <c:v>2.664972273567467</c:v>
                </c:pt>
                <c:pt idx="25641">
                  <c:v>2.6645876645876649</c:v>
                </c:pt>
                <c:pt idx="25642">
                  <c:v>2.6643566643566641</c:v>
                </c:pt>
                <c:pt idx="25643">
                  <c:v>2.6642032332563508</c:v>
                </c:pt>
                <c:pt idx="25644">
                  <c:v>2.6645116601246825</c:v>
                </c:pt>
                <c:pt idx="25645">
                  <c:v>2.6641274238227144</c:v>
                </c:pt>
                <c:pt idx="25646">
                  <c:v>2.6636655586334257</c:v>
                </c:pt>
                <c:pt idx="25647">
                  <c:v>2.6642805818517665</c:v>
                </c:pt>
                <c:pt idx="25648">
                  <c:v>2.6640498730085431</c:v>
                </c:pt>
                <c:pt idx="25649">
                  <c:v>2.664434180138568</c:v>
                </c:pt>
                <c:pt idx="25650">
                  <c:v>2.664434180138568</c:v>
                </c:pt>
                <c:pt idx="25651">
                  <c:v>2.6641274238227144</c:v>
                </c:pt>
                <c:pt idx="25652">
                  <c:v>2.6638965835641737</c:v>
                </c:pt>
                <c:pt idx="25653">
                  <c:v>2.663972286374134</c:v>
                </c:pt>
                <c:pt idx="25654">
                  <c:v>2.6641256641256641</c:v>
                </c:pt>
                <c:pt idx="25655">
                  <c:v>2.6641256641256641</c:v>
                </c:pt>
                <c:pt idx="25656">
                  <c:v>2.6645099815157112</c:v>
                </c:pt>
                <c:pt idx="25657">
                  <c:v>2.6651257684307832</c:v>
                </c:pt>
                <c:pt idx="25658">
                  <c:v>2.6651257684307832</c:v>
                </c:pt>
                <c:pt idx="25659">
                  <c:v>2.6653570603189274</c:v>
                </c:pt>
                <c:pt idx="25660">
                  <c:v>2.664972273567467</c:v>
                </c:pt>
                <c:pt idx="25661">
                  <c:v>2.6654343807763397</c:v>
                </c:pt>
                <c:pt idx="25662">
                  <c:v>2.6654343807763397</c:v>
                </c:pt>
                <c:pt idx="25663">
                  <c:v>2.6645876645876649</c:v>
                </c:pt>
                <c:pt idx="25664">
                  <c:v>2.6645876645876649</c:v>
                </c:pt>
                <c:pt idx="25665">
                  <c:v>2.6643566643566641</c:v>
                </c:pt>
                <c:pt idx="25666">
                  <c:v>2.6637413394919167</c:v>
                </c:pt>
                <c:pt idx="25667">
                  <c:v>2.663972286374134</c:v>
                </c:pt>
                <c:pt idx="25668">
                  <c:v>2.6643566643566641</c:v>
                </c:pt>
                <c:pt idx="25669">
                  <c:v>2.6641256641256641</c:v>
                </c:pt>
                <c:pt idx="25670">
                  <c:v>2.663972286374134</c:v>
                </c:pt>
                <c:pt idx="25671">
                  <c:v>2.663972286374134</c:v>
                </c:pt>
                <c:pt idx="25672">
                  <c:v>2.663972286374134</c:v>
                </c:pt>
                <c:pt idx="25673">
                  <c:v>2.6645876645876649</c:v>
                </c:pt>
                <c:pt idx="25674">
                  <c:v>2.6658192743240119</c:v>
                </c:pt>
                <c:pt idx="25675">
                  <c:v>2.6652033271719038</c:v>
                </c:pt>
                <c:pt idx="25676">
                  <c:v>2.6647412199630311</c:v>
                </c:pt>
                <c:pt idx="25677">
                  <c:v>2.6650485436893208</c:v>
                </c:pt>
                <c:pt idx="25678">
                  <c:v>2.6648173832639852</c:v>
                </c:pt>
                <c:pt idx="25679">
                  <c:v>2.6644326323087588</c:v>
                </c:pt>
                <c:pt idx="25680">
                  <c:v>2.6645099815157112</c:v>
                </c:pt>
                <c:pt idx="25681">
                  <c:v>2.6647412199630311</c:v>
                </c:pt>
                <c:pt idx="25682">
                  <c:v>2.6647412199630311</c:v>
                </c:pt>
                <c:pt idx="25683">
                  <c:v>2.663972286374134</c:v>
                </c:pt>
                <c:pt idx="25684">
                  <c:v>2.663972286374134</c:v>
                </c:pt>
                <c:pt idx="25685">
                  <c:v>2.6635103926096995</c:v>
                </c:pt>
                <c:pt idx="25686">
                  <c:v>2.6641256641256641</c:v>
                </c:pt>
                <c:pt idx="25687">
                  <c:v>2.6635103926096995</c:v>
                </c:pt>
                <c:pt idx="25688">
                  <c:v>2.6633571923343342</c:v>
                </c:pt>
                <c:pt idx="25689">
                  <c:v>2.6638189794504732</c:v>
                </c:pt>
                <c:pt idx="25690">
                  <c:v>2.6642032332563508</c:v>
                </c:pt>
                <c:pt idx="25691">
                  <c:v>2.6642032332563508</c:v>
                </c:pt>
                <c:pt idx="25692">
                  <c:v>2.6640498730085431</c:v>
                </c:pt>
                <c:pt idx="25693">
                  <c:v>2.6648958891454964</c:v>
                </c:pt>
                <c:pt idx="25694">
                  <c:v>2.6645876645876649</c:v>
                </c:pt>
                <c:pt idx="25695">
                  <c:v>2.6645099815157112</c:v>
                </c:pt>
                <c:pt idx="25696">
                  <c:v>2.6648948463138429</c:v>
                </c:pt>
                <c:pt idx="25697">
                  <c:v>2.6652797041146559</c:v>
                </c:pt>
                <c:pt idx="25698">
                  <c:v>2.6648948463138429</c:v>
                </c:pt>
                <c:pt idx="25699">
                  <c:v>2.6655108645399905</c:v>
                </c:pt>
                <c:pt idx="25700">
                  <c:v>2.6656647398843929</c:v>
                </c:pt>
                <c:pt idx="25701">
                  <c:v>2.6650485436893208</c:v>
                </c:pt>
                <c:pt idx="25702">
                  <c:v>2.6648948463138429</c:v>
                </c:pt>
                <c:pt idx="25703">
                  <c:v>2.6646637393113011</c:v>
                </c:pt>
                <c:pt idx="25704">
                  <c:v>2.6648948463138429</c:v>
                </c:pt>
                <c:pt idx="25705">
                  <c:v>2.6651257684307832</c:v>
                </c:pt>
                <c:pt idx="25706">
                  <c:v>2.6648948463138429</c:v>
                </c:pt>
                <c:pt idx="25707">
                  <c:v>2.6648948463138429</c:v>
                </c:pt>
                <c:pt idx="25708">
                  <c:v>2.6651257684307832</c:v>
                </c:pt>
                <c:pt idx="25709">
                  <c:v>2.6657418400369859</c:v>
                </c:pt>
                <c:pt idx="25710">
                  <c:v>2.6655108645399905</c:v>
                </c:pt>
                <c:pt idx="25711">
                  <c:v>2.6657418400369859</c:v>
                </c:pt>
                <c:pt idx="25712">
                  <c:v>2.6653570603189274</c:v>
                </c:pt>
                <c:pt idx="25713">
                  <c:v>2.6657418400369859</c:v>
                </c:pt>
                <c:pt idx="25714">
                  <c:v>2.6658959537572251</c:v>
                </c:pt>
                <c:pt idx="25715">
                  <c:v>2.6658959537572251</c:v>
                </c:pt>
                <c:pt idx="25716">
                  <c:v>2.6652797041146559</c:v>
                </c:pt>
                <c:pt idx="25717">
                  <c:v>2.6648948463138429</c:v>
                </c:pt>
                <c:pt idx="25718">
                  <c:v>2.6652033271719038</c:v>
                </c:pt>
                <c:pt idx="25719">
                  <c:v>2.664972273567467</c:v>
                </c:pt>
                <c:pt idx="25720">
                  <c:v>2.6655881673214696</c:v>
                </c:pt>
                <c:pt idx="25721">
                  <c:v>2.6645099815157112</c:v>
                </c:pt>
                <c:pt idx="25722">
                  <c:v>2.6645099815157112</c:v>
                </c:pt>
                <c:pt idx="25723">
                  <c:v>2.6645099815157112</c:v>
                </c:pt>
                <c:pt idx="25724">
                  <c:v>2.6641256641256641</c:v>
                </c:pt>
                <c:pt idx="25725">
                  <c:v>2.6638944790944792</c:v>
                </c:pt>
                <c:pt idx="25726">
                  <c:v>2.6636636636636637</c:v>
                </c:pt>
                <c:pt idx="25727">
                  <c:v>2.6638944790944792</c:v>
                </c:pt>
                <c:pt idx="25728">
                  <c:v>2.6641256641256641</c:v>
                </c:pt>
                <c:pt idx="25729">
                  <c:v>2.6637413394919167</c:v>
                </c:pt>
                <c:pt idx="25730">
                  <c:v>2.6641256641256641</c:v>
                </c:pt>
                <c:pt idx="25731">
                  <c:v>2.6642791127541585</c:v>
                </c:pt>
                <c:pt idx="25732">
                  <c:v>2.6641256641256641</c:v>
                </c:pt>
                <c:pt idx="25733">
                  <c:v>2.6637413394919167</c:v>
                </c:pt>
                <c:pt idx="25734">
                  <c:v>2.6640480591497222</c:v>
                </c:pt>
                <c:pt idx="25735">
                  <c:v>2.6642015253062166</c:v>
                </c:pt>
                <c:pt idx="25736">
                  <c:v>2.6645099815157112</c:v>
                </c:pt>
                <c:pt idx="25737">
                  <c:v>2.6652797041146559</c:v>
                </c:pt>
                <c:pt idx="25738">
                  <c:v>2.6656647398843929</c:v>
                </c:pt>
                <c:pt idx="25739">
                  <c:v>2.6655108645399905</c:v>
                </c:pt>
                <c:pt idx="25740">
                  <c:v>2.6653570603189274</c:v>
                </c:pt>
                <c:pt idx="25741">
                  <c:v>2.6653570603189274</c:v>
                </c:pt>
                <c:pt idx="25742">
                  <c:v>2.6655108645399905</c:v>
                </c:pt>
                <c:pt idx="25743">
                  <c:v>2.6648948463138429</c:v>
                </c:pt>
                <c:pt idx="25744">
                  <c:v>2.6648948463138429</c:v>
                </c:pt>
                <c:pt idx="25745">
                  <c:v>2.6648948463138429</c:v>
                </c:pt>
                <c:pt idx="25746">
                  <c:v>2.6655881673214696</c:v>
                </c:pt>
                <c:pt idx="25747">
                  <c:v>2.6647412199630311</c:v>
                </c:pt>
                <c:pt idx="25748">
                  <c:v>2.6644326323087588</c:v>
                </c:pt>
                <c:pt idx="25749">
                  <c:v>2.6644326323087588</c:v>
                </c:pt>
                <c:pt idx="25750">
                  <c:v>2.6646637393113011</c:v>
                </c:pt>
                <c:pt idx="25751">
                  <c:v>2.6642791127541585</c:v>
                </c:pt>
                <c:pt idx="25752">
                  <c:v>2.6638944790944792</c:v>
                </c:pt>
                <c:pt idx="25753">
                  <c:v>2.6642791127541585</c:v>
                </c:pt>
                <c:pt idx="25754">
                  <c:v>2.6638170055452863</c:v>
                </c:pt>
                <c:pt idx="25755">
                  <c:v>2.6638944790944792</c:v>
                </c:pt>
                <c:pt idx="25756">
                  <c:v>2.6638944790944792</c:v>
                </c:pt>
                <c:pt idx="25757">
                  <c:v>2.66358595194085</c:v>
                </c:pt>
                <c:pt idx="25758">
                  <c:v>2.6641239019879794</c:v>
                </c:pt>
                <c:pt idx="25759">
                  <c:v>2.6641239019879794</c:v>
                </c:pt>
                <c:pt idx="25760">
                  <c:v>2.6642015253062166</c:v>
                </c:pt>
                <c:pt idx="25761">
                  <c:v>2.6638170055452863</c:v>
                </c:pt>
                <c:pt idx="25762">
                  <c:v>2.6640480591497222</c:v>
                </c:pt>
                <c:pt idx="25763">
                  <c:v>2.6639706031892767</c:v>
                </c:pt>
                <c:pt idx="25764">
                  <c:v>2.6649710982658958</c:v>
                </c:pt>
                <c:pt idx="25765">
                  <c:v>2.6649710982658958</c:v>
                </c:pt>
                <c:pt idx="25766">
                  <c:v>2.6649710982658958</c:v>
                </c:pt>
                <c:pt idx="25767">
                  <c:v>2.6651248843663273</c:v>
                </c:pt>
                <c:pt idx="25768">
                  <c:v>2.6653561517113782</c:v>
                </c:pt>
                <c:pt idx="25769">
                  <c:v>2.6657413832986352</c:v>
                </c:pt>
                <c:pt idx="25770">
                  <c:v>2.6653561517113782</c:v>
                </c:pt>
                <c:pt idx="25771">
                  <c:v>2.6654335260115603</c:v>
                </c:pt>
                <c:pt idx="25772">
                  <c:v>2.6655108645399905</c:v>
                </c:pt>
                <c:pt idx="25773">
                  <c:v>2.6653570603189274</c:v>
                </c:pt>
                <c:pt idx="25774">
                  <c:v>2.6652033271719038</c:v>
                </c:pt>
                <c:pt idx="25775">
                  <c:v>2.6645876645876649</c:v>
                </c:pt>
                <c:pt idx="25776">
                  <c:v>2.6647412199630311</c:v>
                </c:pt>
                <c:pt idx="25777">
                  <c:v>2.6646637393113011</c:v>
                </c:pt>
                <c:pt idx="25778">
                  <c:v>2.6644326323087588</c:v>
                </c:pt>
                <c:pt idx="25779">
                  <c:v>2.6642791127541585</c:v>
                </c:pt>
                <c:pt idx="25780">
                  <c:v>2.6642032332563508</c:v>
                </c:pt>
                <c:pt idx="25781">
                  <c:v>2.6642032332563508</c:v>
                </c:pt>
                <c:pt idx="25782">
                  <c:v>2.6637413394919167</c:v>
                </c:pt>
                <c:pt idx="25783">
                  <c:v>2.6643566643566641</c:v>
                </c:pt>
                <c:pt idx="25784">
                  <c:v>2.6638944790944792</c:v>
                </c:pt>
                <c:pt idx="25785">
                  <c:v>2.6636636636636637</c:v>
                </c:pt>
                <c:pt idx="25786">
                  <c:v>2.6636636636636637</c:v>
                </c:pt>
                <c:pt idx="25787">
                  <c:v>2.6637413394919167</c:v>
                </c:pt>
                <c:pt idx="25788">
                  <c:v>2.663972286374134</c:v>
                </c:pt>
                <c:pt idx="25789">
                  <c:v>2.6638944790944792</c:v>
                </c:pt>
                <c:pt idx="25790">
                  <c:v>2.6643566643566641</c:v>
                </c:pt>
                <c:pt idx="25791">
                  <c:v>2.6648186648186649</c:v>
                </c:pt>
                <c:pt idx="25792">
                  <c:v>2.6642032332563508</c:v>
                </c:pt>
                <c:pt idx="25793">
                  <c:v>2.6645876645876649</c:v>
                </c:pt>
                <c:pt idx="25794">
                  <c:v>2.6648948463138429</c:v>
                </c:pt>
                <c:pt idx="25795">
                  <c:v>2.6658188714153561</c:v>
                </c:pt>
                <c:pt idx="25796">
                  <c:v>2.6660499537465308</c:v>
                </c:pt>
                <c:pt idx="25797">
                  <c:v>2.6662812210915821</c:v>
                </c:pt>
                <c:pt idx="25798">
                  <c:v>2.6660499537465308</c:v>
                </c:pt>
                <c:pt idx="25799">
                  <c:v>2.6656647398843929</c:v>
                </c:pt>
                <c:pt idx="25800">
                  <c:v>2.6652797041146559</c:v>
                </c:pt>
                <c:pt idx="25801">
                  <c:v>2.6650485436893208</c:v>
                </c:pt>
                <c:pt idx="25802">
                  <c:v>2.6646637393113011</c:v>
                </c:pt>
                <c:pt idx="25803">
                  <c:v>2.6648948463138429</c:v>
                </c:pt>
                <c:pt idx="25804">
                  <c:v>2.6647412199630311</c:v>
                </c:pt>
                <c:pt idx="25805">
                  <c:v>2.6642791127541585</c:v>
                </c:pt>
                <c:pt idx="25806">
                  <c:v>2.6642791127541585</c:v>
                </c:pt>
                <c:pt idx="25807">
                  <c:v>2.6641256641256641</c:v>
                </c:pt>
                <c:pt idx="25808">
                  <c:v>2.6633571923343342</c:v>
                </c:pt>
                <c:pt idx="25809">
                  <c:v>2.663434903047091</c:v>
                </c:pt>
                <c:pt idx="25810">
                  <c:v>2.6640498730085431</c:v>
                </c:pt>
                <c:pt idx="25811">
                  <c:v>2.6638189794504732</c:v>
                </c:pt>
                <c:pt idx="25812">
                  <c:v>2.6648186648186649</c:v>
                </c:pt>
                <c:pt idx="25813">
                  <c:v>2.664972273567467</c:v>
                </c:pt>
                <c:pt idx="25814">
                  <c:v>2.6651257684307832</c:v>
                </c:pt>
                <c:pt idx="25815">
                  <c:v>2.6657418400369859</c:v>
                </c:pt>
                <c:pt idx="25816">
                  <c:v>2.6656647398843929</c:v>
                </c:pt>
                <c:pt idx="25817">
                  <c:v>2.6654335260115603</c:v>
                </c:pt>
                <c:pt idx="25818">
                  <c:v>2.6658188714153561</c:v>
                </c:pt>
                <c:pt idx="25819">
                  <c:v>2.6649710982658958</c:v>
                </c:pt>
                <c:pt idx="25820">
                  <c:v>2.6652024971098265</c:v>
                </c:pt>
                <c:pt idx="25821">
                  <c:v>2.6645864077669903</c:v>
                </c:pt>
                <c:pt idx="25822">
                  <c:v>2.6644326323087588</c:v>
                </c:pt>
                <c:pt idx="25823">
                  <c:v>2.6642791127541585</c:v>
                </c:pt>
                <c:pt idx="25824">
                  <c:v>2.6635103926096995</c:v>
                </c:pt>
                <c:pt idx="25825">
                  <c:v>2.6635103926096995</c:v>
                </c:pt>
                <c:pt idx="25826">
                  <c:v>2.6638944790944792</c:v>
                </c:pt>
                <c:pt idx="25827">
                  <c:v>2.6636636636636637</c:v>
                </c:pt>
                <c:pt idx="25828">
                  <c:v>2.6638170055452863</c:v>
                </c:pt>
                <c:pt idx="25829">
                  <c:v>2.6638170055452863</c:v>
                </c:pt>
                <c:pt idx="25830">
                  <c:v>2.6636636636636637</c:v>
                </c:pt>
                <c:pt idx="25831">
                  <c:v>2.6632792609699769</c:v>
                </c:pt>
                <c:pt idx="25832">
                  <c:v>2.6638944790944792</c:v>
                </c:pt>
                <c:pt idx="25833">
                  <c:v>2.6637413394919167</c:v>
                </c:pt>
                <c:pt idx="25834">
                  <c:v>2.663972286374134</c:v>
                </c:pt>
                <c:pt idx="25835">
                  <c:v>2.6633571923343342</c:v>
                </c:pt>
                <c:pt idx="25836">
                  <c:v>2.6635880858924037</c:v>
                </c:pt>
                <c:pt idx="25837">
                  <c:v>2.6637413394919167</c:v>
                </c:pt>
                <c:pt idx="25838">
                  <c:v>2.6642791127541585</c:v>
                </c:pt>
                <c:pt idx="25839">
                  <c:v>2.6646637393113011</c:v>
                </c:pt>
                <c:pt idx="25840">
                  <c:v>2.6644326323087588</c:v>
                </c:pt>
                <c:pt idx="25841">
                  <c:v>2.6648173832639852</c:v>
                </c:pt>
                <c:pt idx="25842">
                  <c:v>2.6658959537572251</c:v>
                </c:pt>
                <c:pt idx="25843">
                  <c:v>2.6658959537572251</c:v>
                </c:pt>
                <c:pt idx="25844">
                  <c:v>2.6652024971098265</c:v>
                </c:pt>
                <c:pt idx="25845">
                  <c:v>2.6652024971098265</c:v>
                </c:pt>
                <c:pt idx="25846">
                  <c:v>2.6648173832639852</c:v>
                </c:pt>
                <c:pt idx="25847">
                  <c:v>2.6650485436893208</c:v>
                </c:pt>
                <c:pt idx="25848">
                  <c:v>2.6648948463138429</c:v>
                </c:pt>
                <c:pt idx="25849">
                  <c:v>2.6652033271719038</c:v>
                </c:pt>
                <c:pt idx="25850">
                  <c:v>2.6645876645876649</c:v>
                </c:pt>
                <c:pt idx="25851">
                  <c:v>2.663972286374134</c:v>
                </c:pt>
                <c:pt idx="25852">
                  <c:v>2.663972286374134</c:v>
                </c:pt>
                <c:pt idx="25853">
                  <c:v>2.6638944790944792</c:v>
                </c:pt>
                <c:pt idx="25854">
                  <c:v>2.6636636636636637</c:v>
                </c:pt>
                <c:pt idx="25855">
                  <c:v>2.6642791127541585</c:v>
                </c:pt>
                <c:pt idx="25856">
                  <c:v>2.6642791127541585</c:v>
                </c:pt>
                <c:pt idx="25857">
                  <c:v>2.6638944790944792</c:v>
                </c:pt>
                <c:pt idx="25858">
                  <c:v>2.6638170055452863</c:v>
                </c:pt>
                <c:pt idx="25859">
                  <c:v>2.6644326323087588</c:v>
                </c:pt>
                <c:pt idx="25860">
                  <c:v>2.6642791127541585</c:v>
                </c:pt>
                <c:pt idx="25861">
                  <c:v>2.6636636636636637</c:v>
                </c:pt>
                <c:pt idx="25862">
                  <c:v>2.6641256641256641</c:v>
                </c:pt>
                <c:pt idx="25863">
                  <c:v>2.6633550831792974</c:v>
                </c:pt>
                <c:pt idx="25864">
                  <c:v>2.6641239019879794</c:v>
                </c:pt>
                <c:pt idx="25865">
                  <c:v>2.6644326323087588</c:v>
                </c:pt>
                <c:pt idx="25866">
                  <c:v>2.6638944790944792</c:v>
                </c:pt>
                <c:pt idx="25867">
                  <c:v>2.6637413394919167</c:v>
                </c:pt>
                <c:pt idx="25868">
                  <c:v>2.6635103926096995</c:v>
                </c:pt>
                <c:pt idx="25869">
                  <c:v>2.6638170055452863</c:v>
                </c:pt>
                <c:pt idx="25870">
                  <c:v>2.6638927415626443</c:v>
                </c:pt>
                <c:pt idx="25871">
                  <c:v>2.6642015253062166</c:v>
                </c:pt>
                <c:pt idx="25872">
                  <c:v>2.6645099815157112</c:v>
                </c:pt>
                <c:pt idx="25873">
                  <c:v>2.6643566643566641</c:v>
                </c:pt>
                <c:pt idx="25874">
                  <c:v>2.6638170055452863</c:v>
                </c:pt>
                <c:pt idx="25875">
                  <c:v>2.66358595194085</c:v>
                </c:pt>
                <c:pt idx="25876">
                  <c:v>2.6636636636636637</c:v>
                </c:pt>
                <c:pt idx="25877">
                  <c:v>2.6645099815157112</c:v>
                </c:pt>
                <c:pt idx="25878">
                  <c:v>2.6642791127541585</c:v>
                </c:pt>
                <c:pt idx="25879">
                  <c:v>2.6642791127541585</c:v>
                </c:pt>
                <c:pt idx="25880">
                  <c:v>2.6642791127541585</c:v>
                </c:pt>
                <c:pt idx="25881">
                  <c:v>2.6644326323087588</c:v>
                </c:pt>
                <c:pt idx="25882">
                  <c:v>2.6638170055452863</c:v>
                </c:pt>
                <c:pt idx="25883">
                  <c:v>2.6642791127541585</c:v>
                </c:pt>
                <c:pt idx="25884">
                  <c:v>2.6638944790944792</c:v>
                </c:pt>
                <c:pt idx="25885">
                  <c:v>2.6637413394919167</c:v>
                </c:pt>
                <c:pt idx="25886">
                  <c:v>2.6638944790944792</c:v>
                </c:pt>
                <c:pt idx="25887">
                  <c:v>2.66358595194085</c:v>
                </c:pt>
                <c:pt idx="25888">
                  <c:v>2.6634326634326633</c:v>
                </c:pt>
                <c:pt idx="25889">
                  <c:v>2.6634326634326633</c:v>
                </c:pt>
                <c:pt idx="25890">
                  <c:v>2.6636636636636637</c:v>
                </c:pt>
                <c:pt idx="25891">
                  <c:v>2.6632792609699769</c:v>
                </c:pt>
                <c:pt idx="25892">
                  <c:v>2.6635103926096995</c:v>
                </c:pt>
                <c:pt idx="25893">
                  <c:v>2.6637413394919167</c:v>
                </c:pt>
                <c:pt idx="25894">
                  <c:v>2.6637413394919167</c:v>
                </c:pt>
                <c:pt idx="25895">
                  <c:v>2.663434903047091</c:v>
                </c:pt>
                <c:pt idx="25896">
                  <c:v>2.6632040627885503</c:v>
                </c:pt>
                <c:pt idx="25897">
                  <c:v>2.6630484988452654</c:v>
                </c:pt>
                <c:pt idx="25898">
                  <c:v>2.6637413394919167</c:v>
                </c:pt>
                <c:pt idx="25899">
                  <c:v>2.6633571923343342</c:v>
                </c:pt>
                <c:pt idx="25900">
                  <c:v>2.6631262987762643</c:v>
                </c:pt>
                <c:pt idx="25901">
                  <c:v>2.6635103926096995</c:v>
                </c:pt>
                <c:pt idx="25902">
                  <c:v>2.6641256641256641</c:v>
                </c:pt>
                <c:pt idx="25903">
                  <c:v>2.6637413394919167</c:v>
                </c:pt>
                <c:pt idx="25904">
                  <c:v>2.6645876645876649</c:v>
                </c:pt>
                <c:pt idx="25905">
                  <c:v>2.6647412199630311</c:v>
                </c:pt>
                <c:pt idx="25906">
                  <c:v>2.6643566643566641</c:v>
                </c:pt>
                <c:pt idx="25907">
                  <c:v>2.6646651270207848</c:v>
                </c:pt>
                <c:pt idx="25908">
                  <c:v>2.6646651270207848</c:v>
                </c:pt>
                <c:pt idx="25909">
                  <c:v>2.6638189794504732</c:v>
                </c:pt>
                <c:pt idx="25910">
                  <c:v>2.6638189794504732</c:v>
                </c:pt>
                <c:pt idx="25911">
                  <c:v>2.6638189794504732</c:v>
                </c:pt>
                <c:pt idx="25912">
                  <c:v>2.6642032332563508</c:v>
                </c:pt>
                <c:pt idx="25913">
                  <c:v>2.6648186648186649</c:v>
                </c:pt>
                <c:pt idx="25914">
                  <c:v>2.6648186648186649</c:v>
                </c:pt>
                <c:pt idx="25915">
                  <c:v>2.6650496650496649</c:v>
                </c:pt>
                <c:pt idx="25916">
                  <c:v>2.6645099815157112</c:v>
                </c:pt>
                <c:pt idx="25917">
                  <c:v>2.6651257684307832</c:v>
                </c:pt>
                <c:pt idx="25918">
                  <c:v>2.6653570603189274</c:v>
                </c:pt>
                <c:pt idx="25919">
                  <c:v>2.6645099815157112</c:v>
                </c:pt>
                <c:pt idx="25920">
                  <c:v>2.6645099815157112</c:v>
                </c:pt>
                <c:pt idx="25921">
                  <c:v>2.6657418400369859</c:v>
                </c:pt>
                <c:pt idx="25922">
                  <c:v>2.6657418400369859</c:v>
                </c:pt>
                <c:pt idx="25923">
                  <c:v>2.6657418400369859</c:v>
                </c:pt>
                <c:pt idx="25924">
                  <c:v>2.6659731853906612</c:v>
                </c:pt>
                <c:pt idx="25925">
                  <c:v>2.6651257684307832</c:v>
                </c:pt>
                <c:pt idx="25926">
                  <c:v>2.6652797041146559</c:v>
                </c:pt>
                <c:pt idx="25927">
                  <c:v>2.6652797041146559</c:v>
                </c:pt>
                <c:pt idx="25928">
                  <c:v>2.6646637393113011</c:v>
                </c:pt>
                <c:pt idx="25929">
                  <c:v>2.6652797041146559</c:v>
                </c:pt>
                <c:pt idx="25930">
                  <c:v>2.6650485436893208</c:v>
                </c:pt>
                <c:pt idx="25931">
                  <c:v>2.6650485436893208</c:v>
                </c:pt>
                <c:pt idx="25932">
                  <c:v>2.6650485436893208</c:v>
                </c:pt>
                <c:pt idx="25933">
                  <c:v>2.6645864077669903</c:v>
                </c:pt>
                <c:pt idx="25934">
                  <c:v>2.6649710982658958</c:v>
                </c:pt>
                <c:pt idx="25935">
                  <c:v>2.6645864077669903</c:v>
                </c:pt>
                <c:pt idx="25936">
                  <c:v>2.6649710982658958</c:v>
                </c:pt>
                <c:pt idx="25937">
                  <c:v>2.6647398843930632</c:v>
                </c:pt>
                <c:pt idx="25938">
                  <c:v>2.6649710982658958</c:v>
                </c:pt>
                <c:pt idx="25939">
                  <c:v>2.6654335260115603</c:v>
                </c:pt>
                <c:pt idx="25940">
                  <c:v>2.6648173832639852</c:v>
                </c:pt>
                <c:pt idx="25941">
                  <c:v>2.6649710982658958</c:v>
                </c:pt>
                <c:pt idx="25942">
                  <c:v>2.664508670520231</c:v>
                </c:pt>
                <c:pt idx="25943">
                  <c:v>2.6649710982658958</c:v>
                </c:pt>
                <c:pt idx="25944">
                  <c:v>2.6657413832986352</c:v>
                </c:pt>
                <c:pt idx="25945">
                  <c:v>2.6648936170212765</c:v>
                </c:pt>
                <c:pt idx="25946">
                  <c:v>2.6646623496762256</c:v>
                </c:pt>
                <c:pt idx="25947">
                  <c:v>2.6646623496762256</c:v>
                </c:pt>
                <c:pt idx="25948">
                  <c:v>2.6655100624566277</c:v>
                </c:pt>
                <c:pt idx="25949">
                  <c:v>2.6648936170212765</c:v>
                </c:pt>
                <c:pt idx="25950">
                  <c:v>2.6651248843663273</c:v>
                </c:pt>
                <c:pt idx="25951">
                  <c:v>2.6647398843930632</c:v>
                </c:pt>
                <c:pt idx="25952">
                  <c:v>2.6648173832639852</c:v>
                </c:pt>
                <c:pt idx="25953">
                  <c:v>2.6645864077669903</c:v>
                </c:pt>
                <c:pt idx="25954">
                  <c:v>2.664508670520231</c:v>
                </c:pt>
                <c:pt idx="25955">
                  <c:v>2.6648936170212765</c:v>
                </c:pt>
                <c:pt idx="25956">
                  <c:v>2.6649710982658958</c:v>
                </c:pt>
                <c:pt idx="25957">
                  <c:v>2.6650485436893208</c:v>
                </c:pt>
                <c:pt idx="25958">
                  <c:v>2.6648173832639852</c:v>
                </c:pt>
                <c:pt idx="25959">
                  <c:v>2.6652024971098265</c:v>
                </c:pt>
                <c:pt idx="25960">
                  <c:v>2.6648173832639852</c:v>
                </c:pt>
                <c:pt idx="25961">
                  <c:v>2.6648173832639852</c:v>
                </c:pt>
                <c:pt idx="25962">
                  <c:v>2.6642015253062166</c:v>
                </c:pt>
                <c:pt idx="25963">
                  <c:v>2.6642791127541585</c:v>
                </c:pt>
                <c:pt idx="25964">
                  <c:v>2.6640480591497222</c:v>
                </c:pt>
                <c:pt idx="25965">
                  <c:v>2.6632792609699769</c:v>
                </c:pt>
                <c:pt idx="25966">
                  <c:v>2.6635103926096995</c:v>
                </c:pt>
                <c:pt idx="25967">
                  <c:v>2.6641256641256641</c:v>
                </c:pt>
                <c:pt idx="25968">
                  <c:v>2.6641256641256641</c:v>
                </c:pt>
                <c:pt idx="25969">
                  <c:v>2.6648948463138429</c:v>
                </c:pt>
                <c:pt idx="25970">
                  <c:v>2.6648173832639852</c:v>
                </c:pt>
                <c:pt idx="25971">
                  <c:v>2.6652024971098265</c:v>
                </c:pt>
                <c:pt idx="25972">
                  <c:v>2.6652024971098265</c:v>
                </c:pt>
                <c:pt idx="25973">
                  <c:v>2.6652024971098265</c:v>
                </c:pt>
                <c:pt idx="25974">
                  <c:v>2.664508670520231</c:v>
                </c:pt>
                <c:pt idx="25975">
                  <c:v>2.6648936170212765</c:v>
                </c:pt>
                <c:pt idx="25976">
                  <c:v>2.6653561517113782</c:v>
                </c:pt>
                <c:pt idx="25977">
                  <c:v>2.6651248843663273</c:v>
                </c:pt>
                <c:pt idx="25978">
                  <c:v>2.6646623496762256</c:v>
                </c:pt>
                <c:pt idx="25979">
                  <c:v>2.6642774566473988</c:v>
                </c:pt>
                <c:pt idx="25980">
                  <c:v>2.6636615811373097</c:v>
                </c:pt>
                <c:pt idx="25981">
                  <c:v>2.6640462427745661</c:v>
                </c:pt>
                <c:pt idx="25982">
                  <c:v>2.6638927415626443</c:v>
                </c:pt>
                <c:pt idx="25983">
                  <c:v>2.6636615811373097</c:v>
                </c:pt>
                <c:pt idx="25984">
                  <c:v>2.6642774566473988</c:v>
                </c:pt>
                <c:pt idx="25985">
                  <c:v>2.6641239019879794</c:v>
                </c:pt>
                <c:pt idx="25986">
                  <c:v>2.6642015253062166</c:v>
                </c:pt>
                <c:pt idx="25987">
                  <c:v>2.6642015253062166</c:v>
                </c:pt>
                <c:pt idx="25988">
                  <c:v>2.6645864077669903</c:v>
                </c:pt>
                <c:pt idx="25989">
                  <c:v>2.6638927415626443</c:v>
                </c:pt>
                <c:pt idx="25990">
                  <c:v>2.6651248843663273</c:v>
                </c:pt>
                <c:pt idx="25991">
                  <c:v>2.6652787416146193</c:v>
                </c:pt>
                <c:pt idx="25992">
                  <c:v>2.6654328551596485</c:v>
                </c:pt>
                <c:pt idx="25993">
                  <c:v>2.6652012956964368</c:v>
                </c:pt>
                <c:pt idx="25994">
                  <c:v>2.6654328551596485</c:v>
                </c:pt>
                <c:pt idx="25995">
                  <c:v>2.6652012956964368</c:v>
                </c:pt>
                <c:pt idx="25996">
                  <c:v>2.6652012956964368</c:v>
                </c:pt>
                <c:pt idx="25997">
                  <c:v>2.6652012956964368</c:v>
                </c:pt>
                <c:pt idx="25998">
                  <c:v>2.6652012956964368</c:v>
                </c:pt>
                <c:pt idx="25999">
                  <c:v>2.6654328551596485</c:v>
                </c:pt>
                <c:pt idx="26000">
                  <c:v>2.6648936170212765</c:v>
                </c:pt>
                <c:pt idx="26001">
                  <c:v>2.6651248843663273</c:v>
                </c:pt>
                <c:pt idx="26002">
                  <c:v>2.6648936170212765</c:v>
                </c:pt>
                <c:pt idx="26003">
                  <c:v>2.6647398843930632</c:v>
                </c:pt>
                <c:pt idx="26004">
                  <c:v>2.664355062413315</c:v>
                </c:pt>
                <c:pt idx="26005">
                  <c:v>2.6637393113011325</c:v>
                </c:pt>
                <c:pt idx="26006">
                  <c:v>2.6635082042985898</c:v>
                </c:pt>
                <c:pt idx="26007">
                  <c:v>2.6635082042985898</c:v>
                </c:pt>
                <c:pt idx="26008">
                  <c:v>2.6641239019879794</c:v>
                </c:pt>
                <c:pt idx="26009">
                  <c:v>2.664355062413315</c:v>
                </c:pt>
                <c:pt idx="26010">
                  <c:v>2.664355062413315</c:v>
                </c:pt>
                <c:pt idx="26011">
                  <c:v>2.6653561517113782</c:v>
                </c:pt>
                <c:pt idx="26012">
                  <c:v>2.6653561517113782</c:v>
                </c:pt>
                <c:pt idx="26013">
                  <c:v>2.6655100624566277</c:v>
                </c:pt>
                <c:pt idx="26014">
                  <c:v>2.6653561517113782</c:v>
                </c:pt>
                <c:pt idx="26015">
                  <c:v>2.6656647398843929</c:v>
                </c:pt>
                <c:pt idx="26016">
                  <c:v>2.6650485436893208</c:v>
                </c:pt>
                <c:pt idx="26017">
                  <c:v>2.664508670520231</c:v>
                </c:pt>
                <c:pt idx="26018">
                  <c:v>2.664508670520231</c:v>
                </c:pt>
                <c:pt idx="26019">
                  <c:v>2.664355062413315</c:v>
                </c:pt>
                <c:pt idx="26020">
                  <c:v>2.6637393113011325</c:v>
                </c:pt>
                <c:pt idx="26021">
                  <c:v>2.6642015253062166</c:v>
                </c:pt>
                <c:pt idx="26022">
                  <c:v>2.6644326323087588</c:v>
                </c:pt>
                <c:pt idx="26023">
                  <c:v>2.6651257684307832</c:v>
                </c:pt>
                <c:pt idx="26024">
                  <c:v>2.6655108645399905</c:v>
                </c:pt>
                <c:pt idx="26025">
                  <c:v>2.6655874190564295</c:v>
                </c:pt>
                <c:pt idx="26026">
                  <c:v>2.6653561517113782</c:v>
                </c:pt>
                <c:pt idx="26027">
                  <c:v>2.6657413832986352</c:v>
                </c:pt>
                <c:pt idx="26028">
                  <c:v>2.6651248843663273</c:v>
                </c:pt>
                <c:pt idx="26029">
                  <c:v>2.6648936170212765</c:v>
                </c:pt>
                <c:pt idx="26030">
                  <c:v>2.6651248843663273</c:v>
                </c:pt>
                <c:pt idx="26031">
                  <c:v>2.6652024971098265</c:v>
                </c:pt>
                <c:pt idx="26032">
                  <c:v>2.6648173832639852</c:v>
                </c:pt>
                <c:pt idx="26033">
                  <c:v>2.6645099815157112</c:v>
                </c:pt>
                <c:pt idx="26034">
                  <c:v>2.6638944790944792</c:v>
                </c:pt>
                <c:pt idx="26035">
                  <c:v>2.6634326634326633</c:v>
                </c:pt>
                <c:pt idx="26036">
                  <c:v>2.6638944790944792</c:v>
                </c:pt>
                <c:pt idx="26037">
                  <c:v>2.6640480591497222</c:v>
                </c:pt>
                <c:pt idx="26038">
                  <c:v>2.6644326323087588</c:v>
                </c:pt>
                <c:pt idx="26039">
                  <c:v>2.6648948463138429</c:v>
                </c:pt>
                <c:pt idx="26040">
                  <c:v>2.6646637393113011</c:v>
                </c:pt>
                <c:pt idx="26041">
                  <c:v>2.6652797041146559</c:v>
                </c:pt>
                <c:pt idx="26042">
                  <c:v>2.6658188714153561</c:v>
                </c:pt>
                <c:pt idx="26043">
                  <c:v>2.6659727041406431</c:v>
                </c:pt>
                <c:pt idx="26044">
                  <c:v>2.6653561517113782</c:v>
                </c:pt>
                <c:pt idx="26045">
                  <c:v>2.6651248843663273</c:v>
                </c:pt>
                <c:pt idx="26046">
                  <c:v>2.6658188714153561</c:v>
                </c:pt>
                <c:pt idx="26047">
                  <c:v>2.6649710982658958</c:v>
                </c:pt>
                <c:pt idx="26048">
                  <c:v>2.6647398843930632</c:v>
                </c:pt>
                <c:pt idx="26049">
                  <c:v>2.6649710982658958</c:v>
                </c:pt>
                <c:pt idx="26050">
                  <c:v>2.6652024971098265</c:v>
                </c:pt>
                <c:pt idx="26051">
                  <c:v>2.6645864077669903</c:v>
                </c:pt>
                <c:pt idx="26052">
                  <c:v>2.6647398843930632</c:v>
                </c:pt>
                <c:pt idx="26053">
                  <c:v>2.6647398843930632</c:v>
                </c:pt>
                <c:pt idx="26054">
                  <c:v>2.6647398843930632</c:v>
                </c:pt>
                <c:pt idx="26055">
                  <c:v>2.6649710982658958</c:v>
                </c:pt>
                <c:pt idx="26056">
                  <c:v>2.6655874190564295</c:v>
                </c:pt>
                <c:pt idx="26057">
                  <c:v>2.6653561517113782</c:v>
                </c:pt>
                <c:pt idx="26058">
                  <c:v>2.6655100624566277</c:v>
                </c:pt>
                <c:pt idx="26059">
                  <c:v>2.6651248843663273</c:v>
                </c:pt>
                <c:pt idx="26060">
                  <c:v>2.6649710982658958</c:v>
                </c:pt>
                <c:pt idx="26061">
                  <c:v>2.6642015253062166</c:v>
                </c:pt>
                <c:pt idx="26062">
                  <c:v>2.6637393113011325</c:v>
                </c:pt>
                <c:pt idx="26063">
                  <c:v>2.6642015253062166</c:v>
                </c:pt>
                <c:pt idx="26064">
                  <c:v>2.6642791127541585</c:v>
                </c:pt>
                <c:pt idx="26065">
                  <c:v>2.6640480591497222</c:v>
                </c:pt>
                <c:pt idx="26066">
                  <c:v>2.66358595194085</c:v>
                </c:pt>
                <c:pt idx="26067">
                  <c:v>2.6639706031892767</c:v>
                </c:pt>
                <c:pt idx="26068">
                  <c:v>2.6644326323087588</c:v>
                </c:pt>
                <c:pt idx="26069">
                  <c:v>2.6646637393113011</c:v>
                </c:pt>
                <c:pt idx="26070">
                  <c:v>2.6648173832639852</c:v>
                </c:pt>
                <c:pt idx="26071">
                  <c:v>2.6648173832639852</c:v>
                </c:pt>
                <c:pt idx="26072">
                  <c:v>2.6658188714153561</c:v>
                </c:pt>
                <c:pt idx="26073">
                  <c:v>2.6656647398843929</c:v>
                </c:pt>
                <c:pt idx="26074">
                  <c:v>2.6648173832639852</c:v>
                </c:pt>
                <c:pt idx="26075">
                  <c:v>2.6652024971098265</c:v>
                </c:pt>
                <c:pt idx="26076">
                  <c:v>2.6654335260115603</c:v>
                </c:pt>
                <c:pt idx="26077">
                  <c:v>2.6658188714153561</c:v>
                </c:pt>
                <c:pt idx="26078">
                  <c:v>2.6654335260115603</c:v>
                </c:pt>
                <c:pt idx="26079">
                  <c:v>2.6652033271719038</c:v>
                </c:pt>
                <c:pt idx="26080">
                  <c:v>2.6646651270207848</c:v>
                </c:pt>
                <c:pt idx="26081">
                  <c:v>2.664972273567467</c:v>
                </c:pt>
                <c:pt idx="26082">
                  <c:v>2.6651257684307832</c:v>
                </c:pt>
                <c:pt idx="26083">
                  <c:v>2.6647412199630311</c:v>
                </c:pt>
                <c:pt idx="26084">
                  <c:v>2.6650496650496649</c:v>
                </c:pt>
                <c:pt idx="26085">
                  <c:v>2.663972286374134</c:v>
                </c:pt>
                <c:pt idx="26086">
                  <c:v>2.6638944790944792</c:v>
                </c:pt>
                <c:pt idx="26087">
                  <c:v>2.6640480591497222</c:v>
                </c:pt>
                <c:pt idx="26088">
                  <c:v>2.6642791127541585</c:v>
                </c:pt>
                <c:pt idx="26089">
                  <c:v>2.6648948463138429</c:v>
                </c:pt>
                <c:pt idx="26090">
                  <c:v>2.6651257684307832</c:v>
                </c:pt>
                <c:pt idx="26091">
                  <c:v>2.6645876645876649</c:v>
                </c:pt>
                <c:pt idx="26092">
                  <c:v>2.6643566643566641</c:v>
                </c:pt>
                <c:pt idx="26093">
                  <c:v>2.6643566643566641</c:v>
                </c:pt>
                <c:pt idx="26094">
                  <c:v>2.6637413394919167</c:v>
                </c:pt>
                <c:pt idx="26095">
                  <c:v>2.6637413394919167</c:v>
                </c:pt>
                <c:pt idx="26096">
                  <c:v>2.663972286374134</c:v>
                </c:pt>
                <c:pt idx="26097">
                  <c:v>2.6642032332563508</c:v>
                </c:pt>
                <c:pt idx="26098">
                  <c:v>2.6642805818517665</c:v>
                </c:pt>
                <c:pt idx="26099">
                  <c:v>2.6635880858924037</c:v>
                </c:pt>
                <c:pt idx="26100">
                  <c:v>2.663972286374134</c:v>
                </c:pt>
                <c:pt idx="26101">
                  <c:v>2.6642032332563508</c:v>
                </c:pt>
                <c:pt idx="26102">
                  <c:v>2.6643566643566641</c:v>
                </c:pt>
                <c:pt idx="26103">
                  <c:v>2.6641256641256641</c:v>
                </c:pt>
                <c:pt idx="26104">
                  <c:v>2.6642791127541585</c:v>
                </c:pt>
                <c:pt idx="26105">
                  <c:v>2.6651257684307832</c:v>
                </c:pt>
                <c:pt idx="26106">
                  <c:v>2.6646637393113011</c:v>
                </c:pt>
                <c:pt idx="26107">
                  <c:v>2.6650485436893208</c:v>
                </c:pt>
                <c:pt idx="26108">
                  <c:v>2.6646637393113011</c:v>
                </c:pt>
                <c:pt idx="26109">
                  <c:v>2.6648948463138429</c:v>
                </c:pt>
                <c:pt idx="26110">
                  <c:v>2.6651257684307832</c:v>
                </c:pt>
                <c:pt idx="26111">
                  <c:v>2.6638170055452863</c:v>
                </c:pt>
                <c:pt idx="26112">
                  <c:v>2.6638170055452863</c:v>
                </c:pt>
                <c:pt idx="26113">
                  <c:v>2.6636636636636637</c:v>
                </c:pt>
                <c:pt idx="26114">
                  <c:v>2.6636636636636637</c:v>
                </c:pt>
                <c:pt idx="26115">
                  <c:v>2.6639706031892767</c:v>
                </c:pt>
                <c:pt idx="26116">
                  <c:v>2.6639706031892767</c:v>
                </c:pt>
                <c:pt idx="26117">
                  <c:v>2.6648173832639852</c:v>
                </c:pt>
                <c:pt idx="26118">
                  <c:v>2.6644326323087588</c:v>
                </c:pt>
                <c:pt idx="26119">
                  <c:v>2.6646637393113011</c:v>
                </c:pt>
                <c:pt idx="26120">
                  <c:v>2.6645099815157112</c:v>
                </c:pt>
                <c:pt idx="26121">
                  <c:v>2.6648948463138429</c:v>
                </c:pt>
                <c:pt idx="26122">
                  <c:v>2.6646637393113011</c:v>
                </c:pt>
                <c:pt idx="26123">
                  <c:v>2.6646637393113011</c:v>
                </c:pt>
                <c:pt idx="26124">
                  <c:v>2.6642015253062166</c:v>
                </c:pt>
                <c:pt idx="26125">
                  <c:v>2.6647398843930632</c:v>
                </c:pt>
                <c:pt idx="26126">
                  <c:v>2.6651248843663273</c:v>
                </c:pt>
                <c:pt idx="26127">
                  <c:v>2.664508670520231</c:v>
                </c:pt>
                <c:pt idx="26128">
                  <c:v>2.6648173832639852</c:v>
                </c:pt>
                <c:pt idx="26129">
                  <c:v>2.6648173832639852</c:v>
                </c:pt>
                <c:pt idx="26130">
                  <c:v>2.6639706031892767</c:v>
                </c:pt>
                <c:pt idx="26131">
                  <c:v>2.6633550831792974</c:v>
                </c:pt>
                <c:pt idx="26132">
                  <c:v>2.6638170055452863</c:v>
                </c:pt>
                <c:pt idx="26133">
                  <c:v>2.6640480591497222</c:v>
                </c:pt>
                <c:pt idx="26134">
                  <c:v>2.6638170055452863</c:v>
                </c:pt>
                <c:pt idx="26135">
                  <c:v>2.6640480591497222</c:v>
                </c:pt>
                <c:pt idx="26136">
                  <c:v>2.6638944790944792</c:v>
                </c:pt>
                <c:pt idx="26137">
                  <c:v>2.6644326323087588</c:v>
                </c:pt>
                <c:pt idx="26138">
                  <c:v>2.6652024971098265</c:v>
                </c:pt>
                <c:pt idx="26139">
                  <c:v>2.6653561517113782</c:v>
                </c:pt>
                <c:pt idx="26140">
                  <c:v>2.6649710982658958</c:v>
                </c:pt>
                <c:pt idx="26141">
                  <c:v>2.6654335260115603</c:v>
                </c:pt>
                <c:pt idx="26142">
                  <c:v>2.6656647398843929</c:v>
                </c:pt>
                <c:pt idx="26143">
                  <c:v>2.6652797041146559</c:v>
                </c:pt>
                <c:pt idx="26144">
                  <c:v>2.6647412199630311</c:v>
                </c:pt>
                <c:pt idx="26145">
                  <c:v>2.6645099815157112</c:v>
                </c:pt>
                <c:pt idx="26146">
                  <c:v>2.6643566643566641</c:v>
                </c:pt>
                <c:pt idx="26147">
                  <c:v>2.663972286374134</c:v>
                </c:pt>
                <c:pt idx="26148">
                  <c:v>2.6641256641256641</c:v>
                </c:pt>
                <c:pt idx="26149">
                  <c:v>2.6645099815157112</c:v>
                </c:pt>
                <c:pt idx="26150">
                  <c:v>2.6647412199630311</c:v>
                </c:pt>
                <c:pt idx="26151">
                  <c:v>2.6651257684307832</c:v>
                </c:pt>
                <c:pt idx="26152">
                  <c:v>2.6655108645399905</c:v>
                </c:pt>
                <c:pt idx="26153">
                  <c:v>2.6656647398843929</c:v>
                </c:pt>
                <c:pt idx="26154">
                  <c:v>2.6655874190564295</c:v>
                </c:pt>
                <c:pt idx="26155">
                  <c:v>2.6652024971098265</c:v>
                </c:pt>
                <c:pt idx="26156">
                  <c:v>2.6651257684307832</c:v>
                </c:pt>
                <c:pt idx="26157">
                  <c:v>2.6648186648186649</c:v>
                </c:pt>
                <c:pt idx="26158">
                  <c:v>2.6650496650496649</c:v>
                </c:pt>
                <c:pt idx="26159">
                  <c:v>2.6642032332563508</c:v>
                </c:pt>
                <c:pt idx="26160">
                  <c:v>2.6637413394919167</c:v>
                </c:pt>
                <c:pt idx="26161">
                  <c:v>2.6635103926096995</c:v>
                </c:pt>
                <c:pt idx="26162">
                  <c:v>2.6641256641256641</c:v>
                </c:pt>
                <c:pt idx="26163">
                  <c:v>2.6642791127541585</c:v>
                </c:pt>
                <c:pt idx="26164">
                  <c:v>2.6646637393113011</c:v>
                </c:pt>
                <c:pt idx="26165">
                  <c:v>2.6648948463138429</c:v>
                </c:pt>
                <c:pt idx="26166">
                  <c:v>2.6644326323087588</c:v>
                </c:pt>
                <c:pt idx="26167">
                  <c:v>2.6650485436893208</c:v>
                </c:pt>
                <c:pt idx="26168">
                  <c:v>2.6650485436893208</c:v>
                </c:pt>
                <c:pt idx="26169">
                  <c:v>2.6648948463138429</c:v>
                </c:pt>
                <c:pt idx="26170">
                  <c:v>2.6645099815157112</c:v>
                </c:pt>
                <c:pt idx="26171">
                  <c:v>2.6642791127541585</c:v>
                </c:pt>
                <c:pt idx="26172">
                  <c:v>2.6642015253062166</c:v>
                </c:pt>
                <c:pt idx="26173">
                  <c:v>2.6639706031892767</c:v>
                </c:pt>
                <c:pt idx="26174">
                  <c:v>2.6642015253062166</c:v>
                </c:pt>
                <c:pt idx="26175">
                  <c:v>2.6637393113011325</c:v>
                </c:pt>
                <c:pt idx="26176">
                  <c:v>2.6639706031892767</c:v>
                </c:pt>
                <c:pt idx="26177">
                  <c:v>2.6634326634326633</c:v>
                </c:pt>
                <c:pt idx="26178">
                  <c:v>2.6638944790944792</c:v>
                </c:pt>
                <c:pt idx="26179">
                  <c:v>2.6637413394919167</c:v>
                </c:pt>
                <c:pt idx="26180">
                  <c:v>2.6636636636636637</c:v>
                </c:pt>
                <c:pt idx="26181">
                  <c:v>2.6642015253062166</c:v>
                </c:pt>
                <c:pt idx="26182">
                  <c:v>2.6634326634326633</c:v>
                </c:pt>
                <c:pt idx="26183">
                  <c:v>2.6632792609699769</c:v>
                </c:pt>
                <c:pt idx="26184">
                  <c:v>2.663972286374134</c:v>
                </c:pt>
                <c:pt idx="26185">
                  <c:v>2.6637413394919167</c:v>
                </c:pt>
                <c:pt idx="26186">
                  <c:v>2.6638944790944792</c:v>
                </c:pt>
                <c:pt idx="26187">
                  <c:v>2.6642791127541585</c:v>
                </c:pt>
                <c:pt idx="26188">
                  <c:v>2.6638944790944792</c:v>
                </c:pt>
                <c:pt idx="26189">
                  <c:v>2.6640480591497222</c:v>
                </c:pt>
                <c:pt idx="26190">
                  <c:v>2.6638944790944792</c:v>
                </c:pt>
                <c:pt idx="26191">
                  <c:v>2.6637413394919167</c:v>
                </c:pt>
                <c:pt idx="26192">
                  <c:v>2.6637413394919167</c:v>
                </c:pt>
                <c:pt idx="26193">
                  <c:v>2.6637413394919167</c:v>
                </c:pt>
                <c:pt idx="26194">
                  <c:v>2.6638944790944792</c:v>
                </c:pt>
                <c:pt idx="26195">
                  <c:v>2.6640480591497222</c:v>
                </c:pt>
                <c:pt idx="26196">
                  <c:v>2.6644326323087588</c:v>
                </c:pt>
                <c:pt idx="26197">
                  <c:v>2.6645864077669903</c:v>
                </c:pt>
                <c:pt idx="26198">
                  <c:v>2.6648173832639852</c:v>
                </c:pt>
                <c:pt idx="26199">
                  <c:v>2.6644326323087588</c:v>
                </c:pt>
                <c:pt idx="26200">
                  <c:v>2.6646637393113011</c:v>
                </c:pt>
                <c:pt idx="26201">
                  <c:v>2.6645099815157112</c:v>
                </c:pt>
                <c:pt idx="26202">
                  <c:v>2.6640480591497222</c:v>
                </c:pt>
                <c:pt idx="26203">
                  <c:v>2.6638944790944792</c:v>
                </c:pt>
                <c:pt idx="26204">
                  <c:v>2.663972286374134</c:v>
                </c:pt>
                <c:pt idx="26205">
                  <c:v>2.6637413394919167</c:v>
                </c:pt>
                <c:pt idx="26206">
                  <c:v>2.6633571923343342</c:v>
                </c:pt>
                <c:pt idx="26207">
                  <c:v>2.6633571923343342</c:v>
                </c:pt>
                <c:pt idx="26208">
                  <c:v>2.663972286374134</c:v>
                </c:pt>
                <c:pt idx="26209">
                  <c:v>2.6638944790944792</c:v>
                </c:pt>
                <c:pt idx="26210">
                  <c:v>2.6640480591497222</c:v>
                </c:pt>
                <c:pt idx="26211">
                  <c:v>2.6640480591497222</c:v>
                </c:pt>
                <c:pt idx="26212">
                  <c:v>2.6642791127541585</c:v>
                </c:pt>
                <c:pt idx="26213">
                  <c:v>2.6640480591497222</c:v>
                </c:pt>
                <c:pt idx="26214">
                  <c:v>2.6644326323087588</c:v>
                </c:pt>
                <c:pt idx="26215">
                  <c:v>2.6645864077669903</c:v>
                </c:pt>
                <c:pt idx="26216">
                  <c:v>2.6649710982658958</c:v>
                </c:pt>
                <c:pt idx="26217">
                  <c:v>2.6654335260115603</c:v>
                </c:pt>
                <c:pt idx="26218">
                  <c:v>2.6652024971098265</c:v>
                </c:pt>
                <c:pt idx="26219">
                  <c:v>2.6649710982658958</c:v>
                </c:pt>
                <c:pt idx="26220">
                  <c:v>2.6656647398843929</c:v>
                </c:pt>
                <c:pt idx="26221">
                  <c:v>2.6656647398843929</c:v>
                </c:pt>
                <c:pt idx="26222">
                  <c:v>2.6658188714153561</c:v>
                </c:pt>
                <c:pt idx="26223">
                  <c:v>2.6649710982658958</c:v>
                </c:pt>
                <c:pt idx="26224">
                  <c:v>2.6652024971098265</c:v>
                </c:pt>
                <c:pt idx="26225">
                  <c:v>2.6650485436893208</c:v>
                </c:pt>
                <c:pt idx="26226">
                  <c:v>2.6655108645399905</c:v>
                </c:pt>
                <c:pt idx="26227">
                  <c:v>2.6653570603189274</c:v>
                </c:pt>
                <c:pt idx="26228">
                  <c:v>2.6642791127541585</c:v>
                </c:pt>
                <c:pt idx="26229">
                  <c:v>2.6648948463138429</c:v>
                </c:pt>
                <c:pt idx="26230">
                  <c:v>2.6651257684307832</c:v>
                </c:pt>
                <c:pt idx="26231">
                  <c:v>2.6652033271719038</c:v>
                </c:pt>
                <c:pt idx="26232">
                  <c:v>2.6642032332563508</c:v>
                </c:pt>
                <c:pt idx="26233">
                  <c:v>2.6643566643566641</c:v>
                </c:pt>
                <c:pt idx="26234">
                  <c:v>2.6647412199630311</c:v>
                </c:pt>
                <c:pt idx="26235">
                  <c:v>2.664972273567467</c:v>
                </c:pt>
                <c:pt idx="26236">
                  <c:v>2.664972273567467</c:v>
                </c:pt>
                <c:pt idx="26237">
                  <c:v>2.6647412199630311</c:v>
                </c:pt>
                <c:pt idx="26238">
                  <c:v>2.6648948463138429</c:v>
                </c:pt>
                <c:pt idx="26239">
                  <c:v>2.6648948463138429</c:v>
                </c:pt>
                <c:pt idx="26240">
                  <c:v>2.6646637393113011</c:v>
                </c:pt>
                <c:pt idx="26241">
                  <c:v>2.6642791127541585</c:v>
                </c:pt>
                <c:pt idx="26242">
                  <c:v>2.6645099815157112</c:v>
                </c:pt>
                <c:pt idx="26243">
                  <c:v>2.6636636636636637</c:v>
                </c:pt>
                <c:pt idx="26244">
                  <c:v>2.6640480591497222</c:v>
                </c:pt>
                <c:pt idx="26245">
                  <c:v>2.6642015253062166</c:v>
                </c:pt>
                <c:pt idx="26246">
                  <c:v>2.6648173832639852</c:v>
                </c:pt>
                <c:pt idx="26247">
                  <c:v>2.6656647398843929</c:v>
                </c:pt>
                <c:pt idx="26248">
                  <c:v>2.6656647398843929</c:v>
                </c:pt>
                <c:pt idx="26249">
                  <c:v>2.6645099815157112</c:v>
                </c:pt>
                <c:pt idx="26250">
                  <c:v>2.6647412199630311</c:v>
                </c:pt>
                <c:pt idx="26251">
                  <c:v>2.6641256641256641</c:v>
                </c:pt>
                <c:pt idx="26252">
                  <c:v>2.663972286374134</c:v>
                </c:pt>
                <c:pt idx="26253">
                  <c:v>2.6637413394919167</c:v>
                </c:pt>
                <c:pt idx="26254">
                  <c:v>2.6645099815157112</c:v>
                </c:pt>
                <c:pt idx="26255">
                  <c:v>2.6644326323087588</c:v>
                </c:pt>
                <c:pt idx="26256">
                  <c:v>2.6652024971098265</c:v>
                </c:pt>
                <c:pt idx="26257">
                  <c:v>2.6649710982658958</c:v>
                </c:pt>
                <c:pt idx="26258">
                  <c:v>2.6658188714153561</c:v>
                </c:pt>
                <c:pt idx="26259">
                  <c:v>2.6658188714153561</c:v>
                </c:pt>
                <c:pt idx="26260">
                  <c:v>2.6655874190564295</c:v>
                </c:pt>
                <c:pt idx="26261">
                  <c:v>2.6653561517113782</c:v>
                </c:pt>
                <c:pt idx="26262">
                  <c:v>2.6655874190564295</c:v>
                </c:pt>
                <c:pt idx="26263">
                  <c:v>2.6660499537465308</c:v>
                </c:pt>
                <c:pt idx="26264">
                  <c:v>2.6652797041146559</c:v>
                </c:pt>
                <c:pt idx="26265">
                  <c:v>2.6656647398843929</c:v>
                </c:pt>
                <c:pt idx="26266">
                  <c:v>2.6656647398843929</c:v>
                </c:pt>
                <c:pt idx="26267">
                  <c:v>2.6650485436893208</c:v>
                </c:pt>
                <c:pt idx="26268">
                  <c:v>2.6642015253062166</c:v>
                </c:pt>
                <c:pt idx="26269">
                  <c:v>2.6644326323087588</c:v>
                </c:pt>
                <c:pt idx="26270">
                  <c:v>2.6638170055452863</c:v>
                </c:pt>
                <c:pt idx="26271">
                  <c:v>2.6639706031892767</c:v>
                </c:pt>
                <c:pt idx="26272">
                  <c:v>2.6637393113011325</c:v>
                </c:pt>
                <c:pt idx="26273">
                  <c:v>2.6648173832639852</c:v>
                </c:pt>
                <c:pt idx="26274">
                  <c:v>2.6648173832639852</c:v>
                </c:pt>
                <c:pt idx="26275">
                  <c:v>2.6649710982658958</c:v>
                </c:pt>
                <c:pt idx="26276">
                  <c:v>2.6645864077669903</c:v>
                </c:pt>
                <c:pt idx="26277">
                  <c:v>2.6647398843930632</c:v>
                </c:pt>
                <c:pt idx="26278">
                  <c:v>2.6658188714153561</c:v>
                </c:pt>
                <c:pt idx="26279">
                  <c:v>2.6652024971098265</c:v>
                </c:pt>
                <c:pt idx="26280">
                  <c:v>2.6652024971098265</c:v>
                </c:pt>
                <c:pt idx="26281">
                  <c:v>2.6646637393113011</c:v>
                </c:pt>
                <c:pt idx="26282">
                  <c:v>2.6641256641256641</c:v>
                </c:pt>
                <c:pt idx="26283">
                  <c:v>2.6645099815157112</c:v>
                </c:pt>
                <c:pt idx="26284">
                  <c:v>2.6641256641256641</c:v>
                </c:pt>
                <c:pt idx="26285">
                  <c:v>2.6636636636636637</c:v>
                </c:pt>
                <c:pt idx="26286">
                  <c:v>2.6646637393113011</c:v>
                </c:pt>
                <c:pt idx="26287">
                  <c:v>2.6646637393113011</c:v>
                </c:pt>
                <c:pt idx="26288">
                  <c:v>2.6638170055452863</c:v>
                </c:pt>
                <c:pt idx="26289">
                  <c:v>2.6646637393113011</c:v>
                </c:pt>
                <c:pt idx="26290">
                  <c:v>2.6650485436893208</c:v>
                </c:pt>
                <c:pt idx="26291">
                  <c:v>2.6652024971098265</c:v>
                </c:pt>
                <c:pt idx="26292">
                  <c:v>2.664508670520231</c:v>
                </c:pt>
                <c:pt idx="26293">
                  <c:v>2.6647398843930632</c:v>
                </c:pt>
                <c:pt idx="26294">
                  <c:v>2.6652797041146559</c:v>
                </c:pt>
                <c:pt idx="26295">
                  <c:v>2.6654335260115603</c:v>
                </c:pt>
                <c:pt idx="26296">
                  <c:v>2.6652024971098265</c:v>
                </c:pt>
                <c:pt idx="26297">
                  <c:v>2.6654335260115603</c:v>
                </c:pt>
                <c:pt idx="26298">
                  <c:v>2.6656647398843929</c:v>
                </c:pt>
                <c:pt idx="26299">
                  <c:v>2.6654335260115603</c:v>
                </c:pt>
                <c:pt idx="26300">
                  <c:v>2.6660499537465308</c:v>
                </c:pt>
                <c:pt idx="26301">
                  <c:v>2.6647398843930632</c:v>
                </c:pt>
                <c:pt idx="26302">
                  <c:v>2.664355062413315</c:v>
                </c:pt>
                <c:pt idx="26303">
                  <c:v>2.6640480591497222</c:v>
                </c:pt>
                <c:pt idx="26304">
                  <c:v>2.6636636636636637</c:v>
                </c:pt>
                <c:pt idx="26305">
                  <c:v>2.6634326634326633</c:v>
                </c:pt>
                <c:pt idx="26306">
                  <c:v>2.6634326634326633</c:v>
                </c:pt>
                <c:pt idx="26307">
                  <c:v>2.6645864077669903</c:v>
                </c:pt>
                <c:pt idx="26308">
                  <c:v>2.6646623496762256</c:v>
                </c:pt>
                <c:pt idx="26309">
                  <c:v>2.6652787416146193</c:v>
                </c:pt>
                <c:pt idx="26310">
                  <c:v>2.6655100624566277</c:v>
                </c:pt>
                <c:pt idx="26311">
                  <c:v>2.6659727041406431</c:v>
                </c:pt>
                <c:pt idx="26312">
                  <c:v>2.6655874190564295</c:v>
                </c:pt>
                <c:pt idx="26313">
                  <c:v>2.6651248843663273</c:v>
                </c:pt>
                <c:pt idx="26314">
                  <c:v>2.6655874190564295</c:v>
                </c:pt>
                <c:pt idx="26315">
                  <c:v>2.6648173832639852</c:v>
                </c:pt>
                <c:pt idx="26316">
                  <c:v>2.6644326323087588</c:v>
                </c:pt>
                <c:pt idx="26317">
                  <c:v>2.6639706031892767</c:v>
                </c:pt>
                <c:pt idx="26318">
                  <c:v>2.66358595194085</c:v>
                </c:pt>
                <c:pt idx="26319">
                  <c:v>2.6638170055452863</c:v>
                </c:pt>
                <c:pt idx="26320">
                  <c:v>2.6638170055452863</c:v>
                </c:pt>
                <c:pt idx="26321">
                  <c:v>2.6638170055452863</c:v>
                </c:pt>
                <c:pt idx="26322">
                  <c:v>2.6638944790944792</c:v>
                </c:pt>
                <c:pt idx="26323">
                  <c:v>2.6637413394919167</c:v>
                </c:pt>
                <c:pt idx="26324">
                  <c:v>2.6632040627885503</c:v>
                </c:pt>
                <c:pt idx="26325">
                  <c:v>2.6641274238227144</c:v>
                </c:pt>
                <c:pt idx="26326">
                  <c:v>2.6649734472408224</c:v>
                </c:pt>
                <c:pt idx="26327">
                  <c:v>2.6652806652806649</c:v>
                </c:pt>
                <c:pt idx="26328">
                  <c:v>2.6648186648186649</c:v>
                </c:pt>
                <c:pt idx="26329">
                  <c:v>2.6653570603189274</c:v>
                </c:pt>
                <c:pt idx="26330">
                  <c:v>2.6661271676300573</c:v>
                </c:pt>
                <c:pt idx="26331">
                  <c:v>2.6658959537572251</c:v>
                </c:pt>
                <c:pt idx="26332">
                  <c:v>2.6652797041146559</c:v>
                </c:pt>
                <c:pt idx="26333">
                  <c:v>2.6651257684307832</c:v>
                </c:pt>
                <c:pt idx="26334">
                  <c:v>2.6647412199630311</c:v>
                </c:pt>
                <c:pt idx="26335">
                  <c:v>2.6645099815157112</c:v>
                </c:pt>
                <c:pt idx="26336">
                  <c:v>2.6641256641256641</c:v>
                </c:pt>
                <c:pt idx="26337">
                  <c:v>2.6643566643566641</c:v>
                </c:pt>
                <c:pt idx="26338">
                  <c:v>2.6641256641256641</c:v>
                </c:pt>
                <c:pt idx="26339">
                  <c:v>2.6645099815157112</c:v>
                </c:pt>
                <c:pt idx="26340">
                  <c:v>2.6638944790944792</c:v>
                </c:pt>
                <c:pt idx="26341">
                  <c:v>2.663972286374134</c:v>
                </c:pt>
                <c:pt idx="26342">
                  <c:v>2.6645876645876649</c:v>
                </c:pt>
                <c:pt idx="26343">
                  <c:v>2.6645876645876649</c:v>
                </c:pt>
                <c:pt idx="26344">
                  <c:v>2.6650496650496649</c:v>
                </c:pt>
                <c:pt idx="26345">
                  <c:v>2.6654343807763397</c:v>
                </c:pt>
                <c:pt idx="26346">
                  <c:v>2.6653570603189274</c:v>
                </c:pt>
                <c:pt idx="26347">
                  <c:v>2.6653570603189274</c:v>
                </c:pt>
                <c:pt idx="26348">
                  <c:v>2.6655108645399905</c:v>
                </c:pt>
                <c:pt idx="26349">
                  <c:v>2.6657418400369859</c:v>
                </c:pt>
                <c:pt idx="26350">
                  <c:v>2.6655881673214696</c:v>
                </c:pt>
                <c:pt idx="26351">
                  <c:v>2.6648186648186649</c:v>
                </c:pt>
                <c:pt idx="26352">
                  <c:v>2.6652033271719038</c:v>
                </c:pt>
                <c:pt idx="26353">
                  <c:v>2.6653570603189274</c:v>
                </c:pt>
                <c:pt idx="26354">
                  <c:v>2.6655881673214696</c:v>
                </c:pt>
                <c:pt idx="26355">
                  <c:v>2.6647412199630311</c:v>
                </c:pt>
                <c:pt idx="26356">
                  <c:v>2.6647412199630311</c:v>
                </c:pt>
                <c:pt idx="26357">
                  <c:v>2.6643566643566641</c:v>
                </c:pt>
                <c:pt idx="26358">
                  <c:v>2.6641256641256641</c:v>
                </c:pt>
                <c:pt idx="26359">
                  <c:v>2.6628954052181948</c:v>
                </c:pt>
                <c:pt idx="26360">
                  <c:v>2.663972286374134</c:v>
                </c:pt>
                <c:pt idx="26361">
                  <c:v>2.6637413394919167</c:v>
                </c:pt>
                <c:pt idx="26362">
                  <c:v>2.6643566643566641</c:v>
                </c:pt>
                <c:pt idx="26363">
                  <c:v>2.6648186648186649</c:v>
                </c:pt>
                <c:pt idx="26364">
                  <c:v>2.665665434380776</c:v>
                </c:pt>
                <c:pt idx="26365">
                  <c:v>2.6648948463138429</c:v>
                </c:pt>
                <c:pt idx="26366">
                  <c:v>2.6652024971098265</c:v>
                </c:pt>
                <c:pt idx="26367">
                  <c:v>2.6654335260115603</c:v>
                </c:pt>
                <c:pt idx="26368">
                  <c:v>2.6654335260115603</c:v>
                </c:pt>
                <c:pt idx="26369">
                  <c:v>2.6648948463138429</c:v>
                </c:pt>
                <c:pt idx="26370">
                  <c:v>2.6648948463138429</c:v>
                </c:pt>
                <c:pt idx="26371">
                  <c:v>2.6644326323087588</c:v>
                </c:pt>
                <c:pt idx="26372">
                  <c:v>2.6638944790944792</c:v>
                </c:pt>
                <c:pt idx="26373">
                  <c:v>2.6643566643566641</c:v>
                </c:pt>
                <c:pt idx="26374">
                  <c:v>2.6646637393113011</c:v>
                </c:pt>
                <c:pt idx="26375">
                  <c:v>2.6647398843930632</c:v>
                </c:pt>
                <c:pt idx="26376">
                  <c:v>2.6655100624566277</c:v>
                </c:pt>
                <c:pt idx="26377">
                  <c:v>2.6652787416146193</c:v>
                </c:pt>
                <c:pt idx="26378">
                  <c:v>2.6655100624566277</c:v>
                </c:pt>
                <c:pt idx="26379">
                  <c:v>2.6652024971098265</c:v>
                </c:pt>
                <c:pt idx="26380">
                  <c:v>2.6652024971098265</c:v>
                </c:pt>
                <c:pt idx="26381">
                  <c:v>2.6645864077669903</c:v>
                </c:pt>
                <c:pt idx="26382">
                  <c:v>2.6645864077669903</c:v>
                </c:pt>
                <c:pt idx="26383">
                  <c:v>2.6644326323087588</c:v>
                </c:pt>
                <c:pt idx="26384">
                  <c:v>2.6638170055452863</c:v>
                </c:pt>
                <c:pt idx="26385">
                  <c:v>2.66358595194085</c:v>
                </c:pt>
                <c:pt idx="26386">
                  <c:v>2.6638170055452863</c:v>
                </c:pt>
                <c:pt idx="26387">
                  <c:v>2.6638170055452863</c:v>
                </c:pt>
                <c:pt idx="26388">
                  <c:v>2.6642015253062166</c:v>
                </c:pt>
                <c:pt idx="26389">
                  <c:v>2.6642015253062166</c:v>
                </c:pt>
                <c:pt idx="26390">
                  <c:v>2.6645864077669903</c:v>
                </c:pt>
                <c:pt idx="26391">
                  <c:v>2.6645864077669903</c:v>
                </c:pt>
                <c:pt idx="26392">
                  <c:v>2.6656647398843929</c:v>
                </c:pt>
                <c:pt idx="26393">
                  <c:v>2.6652797041146559</c:v>
                </c:pt>
                <c:pt idx="26394">
                  <c:v>2.6648948463138429</c:v>
                </c:pt>
                <c:pt idx="26395">
                  <c:v>2.6648173832639852</c:v>
                </c:pt>
                <c:pt idx="26396">
                  <c:v>2.6654335260115603</c:v>
                </c:pt>
                <c:pt idx="26397">
                  <c:v>2.6652024971098265</c:v>
                </c:pt>
                <c:pt idx="26398">
                  <c:v>2.6648173832639852</c:v>
                </c:pt>
                <c:pt idx="26399">
                  <c:v>2.6654335260115603</c:v>
                </c:pt>
                <c:pt idx="26400">
                  <c:v>2.6656647398843929</c:v>
                </c:pt>
                <c:pt idx="26401">
                  <c:v>2.6656647398843929</c:v>
                </c:pt>
                <c:pt idx="26402">
                  <c:v>2.6656647398843929</c:v>
                </c:pt>
                <c:pt idx="26403">
                  <c:v>2.6652024971098265</c:v>
                </c:pt>
                <c:pt idx="26404">
                  <c:v>2.6651248843663273</c:v>
                </c:pt>
                <c:pt idx="26405">
                  <c:v>2.6655874190564295</c:v>
                </c:pt>
                <c:pt idx="26406">
                  <c:v>2.6654335260115603</c:v>
                </c:pt>
                <c:pt idx="26407">
                  <c:v>2.6649710982658958</c:v>
                </c:pt>
                <c:pt idx="26408">
                  <c:v>2.6647398843930632</c:v>
                </c:pt>
                <c:pt idx="26409">
                  <c:v>2.6655874190564295</c:v>
                </c:pt>
                <c:pt idx="26410">
                  <c:v>2.6657413832986352</c:v>
                </c:pt>
                <c:pt idx="26411">
                  <c:v>2.6652024971098265</c:v>
                </c:pt>
                <c:pt idx="26412">
                  <c:v>2.6646637393113011</c:v>
                </c:pt>
                <c:pt idx="26413">
                  <c:v>2.6645864077669903</c:v>
                </c:pt>
                <c:pt idx="26414">
                  <c:v>2.6652024971098265</c:v>
                </c:pt>
                <c:pt idx="26415">
                  <c:v>2.6654335260115603</c:v>
                </c:pt>
                <c:pt idx="26416">
                  <c:v>2.6654335260115603</c:v>
                </c:pt>
                <c:pt idx="26417">
                  <c:v>2.6652024971098265</c:v>
                </c:pt>
                <c:pt idx="26418">
                  <c:v>2.6658188714153561</c:v>
                </c:pt>
                <c:pt idx="26419">
                  <c:v>2.6653561517113782</c:v>
                </c:pt>
                <c:pt idx="26420">
                  <c:v>2.6657413832986352</c:v>
                </c:pt>
                <c:pt idx="26421">
                  <c:v>2.6655100624566277</c:v>
                </c:pt>
                <c:pt idx="26422">
                  <c:v>2.6651248843663273</c:v>
                </c:pt>
                <c:pt idx="26423">
                  <c:v>2.6653561517113782</c:v>
                </c:pt>
                <c:pt idx="26424">
                  <c:v>2.6652024971098265</c:v>
                </c:pt>
                <c:pt idx="26425">
                  <c:v>2.6652797041146559</c:v>
                </c:pt>
                <c:pt idx="26426">
                  <c:v>2.6652024971098265</c:v>
                </c:pt>
                <c:pt idx="26427">
                  <c:v>2.6641239019879794</c:v>
                </c:pt>
                <c:pt idx="26428">
                  <c:v>2.66358595194085</c:v>
                </c:pt>
                <c:pt idx="26429">
                  <c:v>2.66358595194085</c:v>
                </c:pt>
                <c:pt idx="26430">
                  <c:v>2.6641239019879794</c:v>
                </c:pt>
                <c:pt idx="26431">
                  <c:v>2.6653561517113782</c:v>
                </c:pt>
                <c:pt idx="26432">
                  <c:v>2.666358167515039</c:v>
                </c:pt>
                <c:pt idx="26433">
                  <c:v>2.6659727041406431</c:v>
                </c:pt>
                <c:pt idx="26434">
                  <c:v>2.6658188714153561</c:v>
                </c:pt>
                <c:pt idx="26435">
                  <c:v>2.6650485436893208</c:v>
                </c:pt>
                <c:pt idx="26436">
                  <c:v>2.6642015253062166</c:v>
                </c:pt>
                <c:pt idx="26437">
                  <c:v>2.6645864077669903</c:v>
                </c:pt>
                <c:pt idx="26438">
                  <c:v>2.6645864077669903</c:v>
                </c:pt>
                <c:pt idx="26439">
                  <c:v>2.6639706031892767</c:v>
                </c:pt>
                <c:pt idx="26440">
                  <c:v>2.6644326323087588</c:v>
                </c:pt>
                <c:pt idx="26441">
                  <c:v>2.6638170055452863</c:v>
                </c:pt>
                <c:pt idx="26442">
                  <c:v>2.6648173832639852</c:v>
                </c:pt>
                <c:pt idx="26443">
                  <c:v>2.6648173832639852</c:v>
                </c:pt>
                <c:pt idx="26444">
                  <c:v>2.6649710982658958</c:v>
                </c:pt>
                <c:pt idx="26445">
                  <c:v>2.6646623496762256</c:v>
                </c:pt>
                <c:pt idx="26446">
                  <c:v>2.6655100624566277</c:v>
                </c:pt>
                <c:pt idx="26447">
                  <c:v>2.6655874190564295</c:v>
                </c:pt>
                <c:pt idx="26448">
                  <c:v>2.6658188714153561</c:v>
                </c:pt>
                <c:pt idx="26449">
                  <c:v>2.6654335260115603</c:v>
                </c:pt>
                <c:pt idx="26450">
                  <c:v>2.6644326323087588</c:v>
                </c:pt>
                <c:pt idx="26451">
                  <c:v>2.6640480591497222</c:v>
                </c:pt>
                <c:pt idx="26452">
                  <c:v>2.6640480591497222</c:v>
                </c:pt>
                <c:pt idx="26453">
                  <c:v>2.6641256641256641</c:v>
                </c:pt>
                <c:pt idx="26454">
                  <c:v>2.6636636636636637</c:v>
                </c:pt>
                <c:pt idx="26455">
                  <c:v>2.6644326323087588</c:v>
                </c:pt>
                <c:pt idx="26456">
                  <c:v>2.6654335260115603</c:v>
                </c:pt>
                <c:pt idx="26457">
                  <c:v>2.6652024971098265</c:v>
                </c:pt>
                <c:pt idx="26458">
                  <c:v>2.6658188714153561</c:v>
                </c:pt>
                <c:pt idx="26459">
                  <c:v>2.6657413832986352</c:v>
                </c:pt>
                <c:pt idx="26460">
                  <c:v>2.6647398843930632</c:v>
                </c:pt>
                <c:pt idx="26461">
                  <c:v>2.6645864077669903</c:v>
                </c:pt>
                <c:pt idx="26462">
                  <c:v>2.6640480591497222</c:v>
                </c:pt>
                <c:pt idx="26463">
                  <c:v>2.6642791127541585</c:v>
                </c:pt>
                <c:pt idx="26464">
                  <c:v>2.6645099815157112</c:v>
                </c:pt>
                <c:pt idx="26465">
                  <c:v>2.6642791127541585</c:v>
                </c:pt>
                <c:pt idx="26466">
                  <c:v>2.6642791127541585</c:v>
                </c:pt>
                <c:pt idx="26467">
                  <c:v>2.6644326323087588</c:v>
                </c:pt>
                <c:pt idx="26468">
                  <c:v>2.6652024971098265</c:v>
                </c:pt>
                <c:pt idx="26469">
                  <c:v>2.6650485436893208</c:v>
                </c:pt>
                <c:pt idx="26470">
                  <c:v>2.6654335260115603</c:v>
                </c:pt>
                <c:pt idx="26471">
                  <c:v>2.6653561517113782</c:v>
                </c:pt>
                <c:pt idx="26472">
                  <c:v>2.6649710982658958</c:v>
                </c:pt>
                <c:pt idx="26473">
                  <c:v>2.6645864077669903</c:v>
                </c:pt>
                <c:pt idx="26474">
                  <c:v>2.6640480591497222</c:v>
                </c:pt>
                <c:pt idx="26475">
                  <c:v>2.6638170055452863</c:v>
                </c:pt>
                <c:pt idx="26476">
                  <c:v>2.66358595194085</c:v>
                </c:pt>
                <c:pt idx="26477">
                  <c:v>2.6638170055452863</c:v>
                </c:pt>
                <c:pt idx="26478">
                  <c:v>2.6645099815157112</c:v>
                </c:pt>
                <c:pt idx="26479">
                  <c:v>2.6641256641256641</c:v>
                </c:pt>
                <c:pt idx="26480">
                  <c:v>2.6638944790944792</c:v>
                </c:pt>
                <c:pt idx="26481">
                  <c:v>2.6641256641256641</c:v>
                </c:pt>
                <c:pt idx="26482">
                  <c:v>2.6638944790944792</c:v>
                </c:pt>
                <c:pt idx="26483">
                  <c:v>2.6641256641256641</c:v>
                </c:pt>
                <c:pt idx="26484">
                  <c:v>2.6642791127541585</c:v>
                </c:pt>
                <c:pt idx="26485">
                  <c:v>2.6642015253062166</c:v>
                </c:pt>
                <c:pt idx="26486">
                  <c:v>2.6641239019879794</c:v>
                </c:pt>
                <c:pt idx="26487">
                  <c:v>2.6646623496762256</c:v>
                </c:pt>
                <c:pt idx="26488">
                  <c:v>2.6646623496762256</c:v>
                </c:pt>
                <c:pt idx="26489">
                  <c:v>2.6652787416146193</c:v>
                </c:pt>
                <c:pt idx="26490">
                  <c:v>2.6656640444238775</c:v>
                </c:pt>
                <c:pt idx="26491">
                  <c:v>2.6655100624566277</c:v>
                </c:pt>
                <c:pt idx="26492">
                  <c:v>2.6652787416146193</c:v>
                </c:pt>
                <c:pt idx="26493">
                  <c:v>2.6650474207726118</c:v>
                </c:pt>
                <c:pt idx="26494">
                  <c:v>2.6646623496762256</c:v>
                </c:pt>
                <c:pt idx="26495">
                  <c:v>2.6648936170212765</c:v>
                </c:pt>
                <c:pt idx="26496">
                  <c:v>2.6648936170212765</c:v>
                </c:pt>
                <c:pt idx="26497">
                  <c:v>2.6640462427745661</c:v>
                </c:pt>
                <c:pt idx="26498">
                  <c:v>2.6638150289017339</c:v>
                </c:pt>
                <c:pt idx="26499">
                  <c:v>2.663199260286639</c:v>
                </c:pt>
                <c:pt idx="26500">
                  <c:v>2.6640462427745661</c:v>
                </c:pt>
                <c:pt idx="26501">
                  <c:v>2.6640462427745661</c:v>
                </c:pt>
                <c:pt idx="26502">
                  <c:v>2.6647398843930632</c:v>
                </c:pt>
                <c:pt idx="26503">
                  <c:v>2.6651248843663273</c:v>
                </c:pt>
                <c:pt idx="26504">
                  <c:v>2.6659727041406431</c:v>
                </c:pt>
                <c:pt idx="26505">
                  <c:v>2.666358167515039</c:v>
                </c:pt>
                <c:pt idx="26506">
                  <c:v>2.6658954187875978</c:v>
                </c:pt>
                <c:pt idx="26507">
                  <c:v>2.6652024971098265</c:v>
                </c:pt>
                <c:pt idx="26508">
                  <c:v>2.6648173832639852</c:v>
                </c:pt>
                <c:pt idx="26509">
                  <c:v>2.6645864077669903</c:v>
                </c:pt>
                <c:pt idx="26510">
                  <c:v>2.6645864077669903</c:v>
                </c:pt>
                <c:pt idx="26511">
                  <c:v>2.6648173832639852</c:v>
                </c:pt>
                <c:pt idx="26512">
                  <c:v>2.6648173832639852</c:v>
                </c:pt>
                <c:pt idx="26513">
                  <c:v>2.6653561517113782</c:v>
                </c:pt>
                <c:pt idx="26514">
                  <c:v>2.6655100624566277</c:v>
                </c:pt>
                <c:pt idx="26515">
                  <c:v>2.6648936170212765</c:v>
                </c:pt>
                <c:pt idx="26516">
                  <c:v>2.6650474207726118</c:v>
                </c:pt>
                <c:pt idx="26517">
                  <c:v>2.6650474207726118</c:v>
                </c:pt>
                <c:pt idx="26518">
                  <c:v>2.6655100624566277</c:v>
                </c:pt>
                <c:pt idx="26519">
                  <c:v>2.6656640444238775</c:v>
                </c:pt>
                <c:pt idx="26520">
                  <c:v>2.6652012956964368</c:v>
                </c:pt>
                <c:pt idx="26521">
                  <c:v>2.6655100624566277</c:v>
                </c:pt>
                <c:pt idx="26522">
                  <c:v>2.6648936170212765</c:v>
                </c:pt>
                <c:pt idx="26523">
                  <c:v>2.664508670520231</c:v>
                </c:pt>
                <c:pt idx="26524">
                  <c:v>2.6649710982658958</c:v>
                </c:pt>
                <c:pt idx="26525">
                  <c:v>2.6648173832639852</c:v>
                </c:pt>
                <c:pt idx="26526">
                  <c:v>2.6646637393113011</c:v>
                </c:pt>
                <c:pt idx="26527">
                  <c:v>2.6644326323087588</c:v>
                </c:pt>
                <c:pt idx="26528">
                  <c:v>2.6648173832639852</c:v>
                </c:pt>
                <c:pt idx="26529">
                  <c:v>2.6644326323087588</c:v>
                </c:pt>
                <c:pt idx="26530">
                  <c:v>2.6644326323087588</c:v>
                </c:pt>
                <c:pt idx="26531">
                  <c:v>2.6645864077669903</c:v>
                </c:pt>
                <c:pt idx="26532">
                  <c:v>2.6646637393113011</c:v>
                </c:pt>
                <c:pt idx="26533">
                  <c:v>2.6646637393113011</c:v>
                </c:pt>
                <c:pt idx="26534">
                  <c:v>2.6652024971098265</c:v>
                </c:pt>
                <c:pt idx="26535">
                  <c:v>2.6652024971098265</c:v>
                </c:pt>
                <c:pt idx="26536">
                  <c:v>2.6654335260115603</c:v>
                </c:pt>
                <c:pt idx="26537">
                  <c:v>2.6650485436893208</c:v>
                </c:pt>
                <c:pt idx="26538">
                  <c:v>2.6656647398843929</c:v>
                </c:pt>
                <c:pt idx="26539">
                  <c:v>2.6649710982658958</c:v>
                </c:pt>
                <c:pt idx="26540">
                  <c:v>2.6649710982658958</c:v>
                </c:pt>
                <c:pt idx="26541">
                  <c:v>2.6648173832639852</c:v>
                </c:pt>
                <c:pt idx="26542">
                  <c:v>2.6650485436893208</c:v>
                </c:pt>
                <c:pt idx="26543">
                  <c:v>2.6642015253062166</c:v>
                </c:pt>
                <c:pt idx="26544">
                  <c:v>2.6644326323087588</c:v>
                </c:pt>
                <c:pt idx="26545">
                  <c:v>2.6644326323087588</c:v>
                </c:pt>
                <c:pt idx="26546">
                  <c:v>2.6642791127541585</c:v>
                </c:pt>
                <c:pt idx="26547">
                  <c:v>2.6637413394919167</c:v>
                </c:pt>
                <c:pt idx="26548">
                  <c:v>2.6638944790944792</c:v>
                </c:pt>
                <c:pt idx="26549">
                  <c:v>2.6642791127541585</c:v>
                </c:pt>
                <c:pt idx="26550">
                  <c:v>2.6641256641256641</c:v>
                </c:pt>
                <c:pt idx="26551">
                  <c:v>2.6645876645876649</c:v>
                </c:pt>
                <c:pt idx="26552">
                  <c:v>2.6655881673214696</c:v>
                </c:pt>
                <c:pt idx="26553">
                  <c:v>2.6646637393113011</c:v>
                </c:pt>
                <c:pt idx="26554">
                  <c:v>2.6650485436893208</c:v>
                </c:pt>
                <c:pt idx="26555">
                  <c:v>2.6657413832986352</c:v>
                </c:pt>
                <c:pt idx="26556">
                  <c:v>2.6655100624566277</c:v>
                </c:pt>
                <c:pt idx="26557">
                  <c:v>2.6647398843930632</c:v>
                </c:pt>
                <c:pt idx="26558">
                  <c:v>2.6651248843663273</c:v>
                </c:pt>
                <c:pt idx="26559">
                  <c:v>2.6655100624566277</c:v>
                </c:pt>
                <c:pt idx="26560">
                  <c:v>2.6648936170212765</c:v>
                </c:pt>
                <c:pt idx="26561">
                  <c:v>2.6647398843930632</c:v>
                </c:pt>
                <c:pt idx="26562">
                  <c:v>2.6646637393113011</c:v>
                </c:pt>
                <c:pt idx="26563">
                  <c:v>2.6640480591497222</c:v>
                </c:pt>
                <c:pt idx="26564">
                  <c:v>2.6637393113011325</c:v>
                </c:pt>
                <c:pt idx="26565">
                  <c:v>2.6635082042985898</c:v>
                </c:pt>
                <c:pt idx="26566">
                  <c:v>2.664355062413315</c:v>
                </c:pt>
                <c:pt idx="26567">
                  <c:v>2.6638927415626443</c:v>
                </c:pt>
                <c:pt idx="26568">
                  <c:v>2.6641239019879794</c:v>
                </c:pt>
                <c:pt idx="26569">
                  <c:v>2.6649710982658958</c:v>
                </c:pt>
                <c:pt idx="26570">
                  <c:v>2.6653561517113782</c:v>
                </c:pt>
                <c:pt idx="26571">
                  <c:v>2.6655874190564295</c:v>
                </c:pt>
                <c:pt idx="26572">
                  <c:v>2.6655874190564295</c:v>
                </c:pt>
                <c:pt idx="26573">
                  <c:v>2.6657413832986352</c:v>
                </c:pt>
                <c:pt idx="26574">
                  <c:v>2.6657413832986352</c:v>
                </c:pt>
                <c:pt idx="26575">
                  <c:v>2.6652024971098265</c:v>
                </c:pt>
                <c:pt idx="26576">
                  <c:v>2.6647398843930632</c:v>
                </c:pt>
                <c:pt idx="26577">
                  <c:v>2.6646623496762256</c:v>
                </c:pt>
                <c:pt idx="26578">
                  <c:v>2.6638150289017339</c:v>
                </c:pt>
                <c:pt idx="26579">
                  <c:v>2.6636615811373097</c:v>
                </c:pt>
                <c:pt idx="26580">
                  <c:v>2.6635082042985898</c:v>
                </c:pt>
                <c:pt idx="26581">
                  <c:v>2.6642015253062166</c:v>
                </c:pt>
                <c:pt idx="26582">
                  <c:v>2.66358595194085</c:v>
                </c:pt>
                <c:pt idx="26583">
                  <c:v>2.6640480591497222</c:v>
                </c:pt>
                <c:pt idx="26584">
                  <c:v>2.6638944790944792</c:v>
                </c:pt>
                <c:pt idx="26585">
                  <c:v>2.6645099815157112</c:v>
                </c:pt>
                <c:pt idx="26586">
                  <c:v>2.6646637393113011</c:v>
                </c:pt>
                <c:pt idx="26587">
                  <c:v>2.6648173832639852</c:v>
                </c:pt>
                <c:pt idx="26588">
                  <c:v>2.6650485436893208</c:v>
                </c:pt>
                <c:pt idx="26589">
                  <c:v>2.6654335260115603</c:v>
                </c:pt>
                <c:pt idx="26590">
                  <c:v>2.6655874190564295</c:v>
                </c:pt>
                <c:pt idx="26591">
                  <c:v>2.6655874190564295</c:v>
                </c:pt>
                <c:pt idx="26592">
                  <c:v>2.6658188714153561</c:v>
                </c:pt>
                <c:pt idx="26593">
                  <c:v>2.6655874190564295</c:v>
                </c:pt>
                <c:pt idx="26594">
                  <c:v>2.664508670520231</c:v>
                </c:pt>
                <c:pt idx="26595">
                  <c:v>2.6645864077669903</c:v>
                </c:pt>
                <c:pt idx="26596">
                  <c:v>2.6648173832639852</c:v>
                </c:pt>
                <c:pt idx="26597">
                  <c:v>2.6644326323087588</c:v>
                </c:pt>
                <c:pt idx="26598">
                  <c:v>2.6642791127541585</c:v>
                </c:pt>
                <c:pt idx="26599">
                  <c:v>2.6638944790944792</c:v>
                </c:pt>
                <c:pt idx="26600">
                  <c:v>2.6637413394919167</c:v>
                </c:pt>
                <c:pt idx="26601">
                  <c:v>2.6638944790944792</c:v>
                </c:pt>
                <c:pt idx="26602">
                  <c:v>2.6640480591497222</c:v>
                </c:pt>
                <c:pt idx="26603">
                  <c:v>2.66358595194085</c:v>
                </c:pt>
                <c:pt idx="26604">
                  <c:v>2.66358595194085</c:v>
                </c:pt>
                <c:pt idx="26605">
                  <c:v>2.6639706031892767</c:v>
                </c:pt>
                <c:pt idx="26606">
                  <c:v>2.6637393113011325</c:v>
                </c:pt>
                <c:pt idx="26607">
                  <c:v>2.6633550831792974</c:v>
                </c:pt>
                <c:pt idx="26608">
                  <c:v>2.6632016632016633</c:v>
                </c:pt>
                <c:pt idx="26609">
                  <c:v>2.6636636636636637</c:v>
                </c:pt>
                <c:pt idx="26610">
                  <c:v>2.6638170055452863</c:v>
                </c:pt>
                <c:pt idx="26611">
                  <c:v>2.6642015253062166</c:v>
                </c:pt>
                <c:pt idx="26612">
                  <c:v>2.6637393113011325</c:v>
                </c:pt>
                <c:pt idx="26613">
                  <c:v>2.6644326323087588</c:v>
                </c:pt>
                <c:pt idx="26614">
                  <c:v>2.6652797041146559</c:v>
                </c:pt>
                <c:pt idx="26615">
                  <c:v>2.6654335260115603</c:v>
                </c:pt>
                <c:pt idx="26616">
                  <c:v>2.6658959537572251</c:v>
                </c:pt>
                <c:pt idx="26617">
                  <c:v>2.6652797041146559</c:v>
                </c:pt>
                <c:pt idx="26618">
                  <c:v>2.6644326323087588</c:v>
                </c:pt>
                <c:pt idx="26619">
                  <c:v>2.6642791127541585</c:v>
                </c:pt>
                <c:pt idx="26620">
                  <c:v>2.6642791127541585</c:v>
                </c:pt>
                <c:pt idx="26621">
                  <c:v>2.6639706031892767</c:v>
                </c:pt>
                <c:pt idx="26622">
                  <c:v>2.6644326323087588</c:v>
                </c:pt>
                <c:pt idx="26623">
                  <c:v>2.6644326323087588</c:v>
                </c:pt>
                <c:pt idx="26624">
                  <c:v>2.6637393113011325</c:v>
                </c:pt>
                <c:pt idx="26625">
                  <c:v>2.6638927415626443</c:v>
                </c:pt>
                <c:pt idx="26626">
                  <c:v>2.6640462427745661</c:v>
                </c:pt>
                <c:pt idx="26627">
                  <c:v>2.6655874190564295</c:v>
                </c:pt>
                <c:pt idx="26628">
                  <c:v>2.6654335260115603</c:v>
                </c:pt>
                <c:pt idx="26629">
                  <c:v>2.6658188714153561</c:v>
                </c:pt>
                <c:pt idx="26630">
                  <c:v>2.6656647398843929</c:v>
                </c:pt>
                <c:pt idx="26631">
                  <c:v>2.6648173832639852</c:v>
                </c:pt>
                <c:pt idx="26632">
                  <c:v>2.664355062413315</c:v>
                </c:pt>
                <c:pt idx="26633">
                  <c:v>2.6645864077669903</c:v>
                </c:pt>
                <c:pt idx="26634">
                  <c:v>2.6642015253062166</c:v>
                </c:pt>
                <c:pt idx="26635">
                  <c:v>2.6638170055452863</c:v>
                </c:pt>
                <c:pt idx="26636">
                  <c:v>2.6644326323087588</c:v>
                </c:pt>
                <c:pt idx="26637">
                  <c:v>2.6645864077669903</c:v>
                </c:pt>
                <c:pt idx="26638">
                  <c:v>2.6645864077669903</c:v>
                </c:pt>
                <c:pt idx="26639">
                  <c:v>2.6650485436893208</c:v>
                </c:pt>
                <c:pt idx="26640">
                  <c:v>2.6650485436893208</c:v>
                </c:pt>
                <c:pt idx="26641">
                  <c:v>2.6647398843930632</c:v>
                </c:pt>
                <c:pt idx="26642">
                  <c:v>2.6655100624566277</c:v>
                </c:pt>
                <c:pt idx="26643">
                  <c:v>2.6651248843663273</c:v>
                </c:pt>
                <c:pt idx="26644">
                  <c:v>2.6649710982658958</c:v>
                </c:pt>
                <c:pt idx="26645">
                  <c:v>2.6648173832639852</c:v>
                </c:pt>
                <c:pt idx="26646">
                  <c:v>2.6654335260115603</c:v>
                </c:pt>
                <c:pt idx="26647">
                  <c:v>2.6648173832639852</c:v>
                </c:pt>
                <c:pt idx="26648">
                  <c:v>2.6644326323087588</c:v>
                </c:pt>
                <c:pt idx="26649">
                  <c:v>2.6644326323087588</c:v>
                </c:pt>
                <c:pt idx="26650">
                  <c:v>2.6640480591497222</c:v>
                </c:pt>
                <c:pt idx="26651">
                  <c:v>2.6640480591497222</c:v>
                </c:pt>
                <c:pt idx="26652">
                  <c:v>2.6642015253062166</c:v>
                </c:pt>
                <c:pt idx="26653">
                  <c:v>2.664355062413315</c:v>
                </c:pt>
                <c:pt idx="26654">
                  <c:v>2.6652024971098265</c:v>
                </c:pt>
                <c:pt idx="26655">
                  <c:v>2.6652024971098265</c:v>
                </c:pt>
                <c:pt idx="26656">
                  <c:v>2.6658188714153561</c:v>
                </c:pt>
                <c:pt idx="26657">
                  <c:v>2.6656647398843929</c:v>
                </c:pt>
                <c:pt idx="26658">
                  <c:v>2.6656647398843929</c:v>
                </c:pt>
                <c:pt idx="26659">
                  <c:v>2.6650485436893208</c:v>
                </c:pt>
                <c:pt idx="26660">
                  <c:v>2.6648948463138429</c:v>
                </c:pt>
                <c:pt idx="26661">
                  <c:v>2.6644326323087588</c:v>
                </c:pt>
                <c:pt idx="26662">
                  <c:v>2.6642791127541585</c:v>
                </c:pt>
                <c:pt idx="26663">
                  <c:v>2.6642032332563508</c:v>
                </c:pt>
                <c:pt idx="26664">
                  <c:v>2.663434903047091</c:v>
                </c:pt>
                <c:pt idx="26665">
                  <c:v>2.664434180138568</c:v>
                </c:pt>
                <c:pt idx="26666">
                  <c:v>2.6640498730085431</c:v>
                </c:pt>
                <c:pt idx="26667">
                  <c:v>2.663972286374134</c:v>
                </c:pt>
                <c:pt idx="26668">
                  <c:v>2.664972273567467</c:v>
                </c:pt>
                <c:pt idx="26669">
                  <c:v>2.6647412199630311</c:v>
                </c:pt>
                <c:pt idx="26670">
                  <c:v>2.6653570603189274</c:v>
                </c:pt>
                <c:pt idx="26671">
                  <c:v>2.6653570603189274</c:v>
                </c:pt>
                <c:pt idx="26672">
                  <c:v>2.6653570603189274</c:v>
                </c:pt>
                <c:pt idx="26673">
                  <c:v>2.6653570603189274</c:v>
                </c:pt>
                <c:pt idx="26674">
                  <c:v>2.6651257684307832</c:v>
                </c:pt>
                <c:pt idx="26675">
                  <c:v>2.6651257684307832</c:v>
                </c:pt>
                <c:pt idx="26676">
                  <c:v>2.6642791127541585</c:v>
                </c:pt>
                <c:pt idx="26677">
                  <c:v>2.6647412199630311</c:v>
                </c:pt>
                <c:pt idx="26678">
                  <c:v>2.6643566643566641</c:v>
                </c:pt>
                <c:pt idx="26679">
                  <c:v>2.6638944790944792</c:v>
                </c:pt>
                <c:pt idx="26680">
                  <c:v>2.6641256641256641</c:v>
                </c:pt>
                <c:pt idx="26681">
                  <c:v>2.6638944790944792</c:v>
                </c:pt>
                <c:pt idx="26682">
                  <c:v>2.6637413394919167</c:v>
                </c:pt>
                <c:pt idx="26683">
                  <c:v>2.6642032332563508</c:v>
                </c:pt>
                <c:pt idx="26684">
                  <c:v>2.663972286374134</c:v>
                </c:pt>
                <c:pt idx="26685">
                  <c:v>2.6638189794504732</c:v>
                </c:pt>
                <c:pt idx="26686">
                  <c:v>2.6640498730085431</c:v>
                </c:pt>
                <c:pt idx="26687">
                  <c:v>2.6635103926096995</c:v>
                </c:pt>
                <c:pt idx="26688">
                  <c:v>2.6642791127541585</c:v>
                </c:pt>
                <c:pt idx="26689">
                  <c:v>2.6638944790944792</c:v>
                </c:pt>
                <c:pt idx="26690">
                  <c:v>2.6638944790944792</c:v>
                </c:pt>
                <c:pt idx="26691">
                  <c:v>2.6642791127541585</c:v>
                </c:pt>
                <c:pt idx="26692">
                  <c:v>2.6640480591497222</c:v>
                </c:pt>
                <c:pt idx="26693">
                  <c:v>2.6642791127541585</c:v>
                </c:pt>
                <c:pt idx="26694">
                  <c:v>2.6653570603189274</c:v>
                </c:pt>
                <c:pt idx="26695">
                  <c:v>2.6655108645399905</c:v>
                </c:pt>
                <c:pt idx="26696">
                  <c:v>2.6652797041146559</c:v>
                </c:pt>
                <c:pt idx="26697">
                  <c:v>2.6650485436893208</c:v>
                </c:pt>
                <c:pt idx="26698">
                  <c:v>2.6654335260115603</c:v>
                </c:pt>
                <c:pt idx="26699">
                  <c:v>2.6652797041146559</c:v>
                </c:pt>
                <c:pt idx="26700">
                  <c:v>2.6652033271719038</c:v>
                </c:pt>
                <c:pt idx="26701">
                  <c:v>2.6650496650496649</c:v>
                </c:pt>
                <c:pt idx="26702">
                  <c:v>2.6653570603189274</c:v>
                </c:pt>
                <c:pt idx="26703">
                  <c:v>2.6645099815157112</c:v>
                </c:pt>
                <c:pt idx="26704">
                  <c:v>2.6643566643566641</c:v>
                </c:pt>
                <c:pt idx="26705">
                  <c:v>2.6642032332563508</c:v>
                </c:pt>
                <c:pt idx="26706">
                  <c:v>2.6642032332563508</c:v>
                </c:pt>
                <c:pt idx="26707">
                  <c:v>2.6638189794504732</c:v>
                </c:pt>
                <c:pt idx="26708">
                  <c:v>2.6640498730085431</c:v>
                </c:pt>
                <c:pt idx="26709">
                  <c:v>2.663434903047091</c:v>
                </c:pt>
                <c:pt idx="26710">
                  <c:v>2.6632040627885503</c:v>
                </c:pt>
                <c:pt idx="26711">
                  <c:v>2.663434903047091</c:v>
                </c:pt>
                <c:pt idx="26712">
                  <c:v>2.6632040627885503</c:v>
                </c:pt>
                <c:pt idx="26713">
                  <c:v>2.6638189794504732</c:v>
                </c:pt>
                <c:pt idx="26714">
                  <c:v>2.6638189794504732</c:v>
                </c:pt>
                <c:pt idx="26715">
                  <c:v>2.663972286374134</c:v>
                </c:pt>
                <c:pt idx="26716">
                  <c:v>2.6642032332563508</c:v>
                </c:pt>
                <c:pt idx="26717">
                  <c:v>2.6638189794504732</c:v>
                </c:pt>
                <c:pt idx="26718">
                  <c:v>2.6640498730085431</c:v>
                </c:pt>
                <c:pt idx="26719">
                  <c:v>2.6638189794504732</c:v>
                </c:pt>
                <c:pt idx="26720">
                  <c:v>2.6638189794504732</c:v>
                </c:pt>
                <c:pt idx="26721">
                  <c:v>2.6646651270207848</c:v>
                </c:pt>
                <c:pt idx="26722">
                  <c:v>2.6645116601246825</c:v>
                </c:pt>
                <c:pt idx="26723">
                  <c:v>2.6635125778906064</c:v>
                </c:pt>
                <c:pt idx="26724">
                  <c:v>2.6640498730085431</c:v>
                </c:pt>
                <c:pt idx="26725">
                  <c:v>2.6635880858924037</c:v>
                </c:pt>
                <c:pt idx="26726">
                  <c:v>2.6636655586334257</c:v>
                </c:pt>
                <c:pt idx="26727">
                  <c:v>2.6638965835641737</c:v>
                </c:pt>
                <c:pt idx="26728">
                  <c:v>2.6642805818517665</c:v>
                </c:pt>
                <c:pt idx="26729">
                  <c:v>2.6636655586334257</c:v>
                </c:pt>
                <c:pt idx="26730">
                  <c:v>2.6632040627885503</c:v>
                </c:pt>
                <c:pt idx="26731">
                  <c:v>2.6636655586334257</c:v>
                </c:pt>
                <c:pt idx="26732">
                  <c:v>2.6641274238227144</c:v>
                </c:pt>
                <c:pt idx="26733">
                  <c:v>2.6635125778906064</c:v>
                </c:pt>
                <c:pt idx="26734">
                  <c:v>2.6636655586334257</c:v>
                </c:pt>
                <c:pt idx="26735">
                  <c:v>2.663434903047091</c:v>
                </c:pt>
                <c:pt idx="26736">
                  <c:v>2.6642032332563508</c:v>
                </c:pt>
                <c:pt idx="26737">
                  <c:v>2.6645876645876649</c:v>
                </c:pt>
                <c:pt idx="26738">
                  <c:v>2.6652033271719038</c:v>
                </c:pt>
                <c:pt idx="26739">
                  <c:v>2.6653570603189274</c:v>
                </c:pt>
                <c:pt idx="26740">
                  <c:v>2.6651257684307832</c:v>
                </c:pt>
                <c:pt idx="26741">
                  <c:v>2.6645099815157112</c:v>
                </c:pt>
                <c:pt idx="26742">
                  <c:v>2.6647412199630311</c:v>
                </c:pt>
                <c:pt idx="26743">
                  <c:v>2.6643566643566641</c:v>
                </c:pt>
                <c:pt idx="26744">
                  <c:v>2.6635880858924037</c:v>
                </c:pt>
                <c:pt idx="26745">
                  <c:v>2.6646651270207848</c:v>
                </c:pt>
                <c:pt idx="26746">
                  <c:v>2.664972273567467</c:v>
                </c:pt>
                <c:pt idx="26747">
                  <c:v>2.6643566643566641</c:v>
                </c:pt>
                <c:pt idx="26748">
                  <c:v>2.6652033271719038</c:v>
                </c:pt>
                <c:pt idx="26749">
                  <c:v>2.6655108645399905</c:v>
                </c:pt>
                <c:pt idx="26750">
                  <c:v>2.6652797041146559</c:v>
                </c:pt>
                <c:pt idx="26751">
                  <c:v>2.6648948463138429</c:v>
                </c:pt>
                <c:pt idx="26752">
                  <c:v>2.6646637393113011</c:v>
                </c:pt>
                <c:pt idx="26753">
                  <c:v>2.6646637393113011</c:v>
                </c:pt>
                <c:pt idx="26754">
                  <c:v>2.6640480591497222</c:v>
                </c:pt>
                <c:pt idx="26755">
                  <c:v>2.6638170055452863</c:v>
                </c:pt>
                <c:pt idx="26756">
                  <c:v>2.6640480591497222</c:v>
                </c:pt>
                <c:pt idx="26757">
                  <c:v>2.6638944790944792</c:v>
                </c:pt>
                <c:pt idx="26758">
                  <c:v>2.663972286374134</c:v>
                </c:pt>
                <c:pt idx="26759">
                  <c:v>2.6641256641256641</c:v>
                </c:pt>
                <c:pt idx="26760">
                  <c:v>2.6638944790944792</c:v>
                </c:pt>
                <c:pt idx="26761">
                  <c:v>2.6645099815157112</c:v>
                </c:pt>
                <c:pt idx="26762">
                  <c:v>2.6655881673214696</c:v>
                </c:pt>
                <c:pt idx="26763">
                  <c:v>2.6652033271719038</c:v>
                </c:pt>
                <c:pt idx="26764">
                  <c:v>2.6652033271719038</c:v>
                </c:pt>
                <c:pt idx="26765">
                  <c:v>2.664972273567467</c:v>
                </c:pt>
                <c:pt idx="26766">
                  <c:v>2.6653570603189274</c:v>
                </c:pt>
                <c:pt idx="26767">
                  <c:v>2.6647412199630311</c:v>
                </c:pt>
                <c:pt idx="26768">
                  <c:v>2.6647412199630311</c:v>
                </c:pt>
                <c:pt idx="26769">
                  <c:v>2.6647412199630311</c:v>
                </c:pt>
                <c:pt idx="26770">
                  <c:v>2.6652033271719038</c:v>
                </c:pt>
                <c:pt idx="26771">
                  <c:v>2.6650496650496649</c:v>
                </c:pt>
                <c:pt idx="26772">
                  <c:v>2.6643566643566641</c:v>
                </c:pt>
                <c:pt idx="26773">
                  <c:v>2.6641256641256641</c:v>
                </c:pt>
                <c:pt idx="26774">
                  <c:v>2.6643566643566641</c:v>
                </c:pt>
                <c:pt idx="26775">
                  <c:v>2.6641256641256641</c:v>
                </c:pt>
                <c:pt idx="26776">
                  <c:v>2.6641256641256641</c:v>
                </c:pt>
                <c:pt idx="26777">
                  <c:v>2.6637413394919167</c:v>
                </c:pt>
                <c:pt idx="26778">
                  <c:v>2.6634326634326633</c:v>
                </c:pt>
                <c:pt idx="26779">
                  <c:v>2.6638170055452863</c:v>
                </c:pt>
                <c:pt idx="26780">
                  <c:v>2.6645099815157112</c:v>
                </c:pt>
                <c:pt idx="26781">
                  <c:v>2.6643566643566641</c:v>
                </c:pt>
                <c:pt idx="26782">
                  <c:v>2.663972286374134</c:v>
                </c:pt>
                <c:pt idx="26783">
                  <c:v>2.663972286374134</c:v>
                </c:pt>
                <c:pt idx="26784">
                  <c:v>2.6641256641256641</c:v>
                </c:pt>
                <c:pt idx="26785">
                  <c:v>2.6645876645876649</c:v>
                </c:pt>
                <c:pt idx="26786">
                  <c:v>2.6642032332563508</c:v>
                </c:pt>
                <c:pt idx="26787">
                  <c:v>2.6637413394919167</c:v>
                </c:pt>
                <c:pt idx="26788">
                  <c:v>2.6637413394919167</c:v>
                </c:pt>
                <c:pt idx="26789">
                  <c:v>2.6638944790944792</c:v>
                </c:pt>
                <c:pt idx="26790">
                  <c:v>2.6641256641256641</c:v>
                </c:pt>
                <c:pt idx="26791">
                  <c:v>2.6641256641256641</c:v>
                </c:pt>
                <c:pt idx="26792">
                  <c:v>2.663972286374134</c:v>
                </c:pt>
                <c:pt idx="26793">
                  <c:v>2.6642032332563508</c:v>
                </c:pt>
                <c:pt idx="26794">
                  <c:v>2.663972286374134</c:v>
                </c:pt>
                <c:pt idx="26795">
                  <c:v>2.6641256641256641</c:v>
                </c:pt>
                <c:pt idx="26796">
                  <c:v>2.6643566643566641</c:v>
                </c:pt>
                <c:pt idx="26797">
                  <c:v>2.6645876645876649</c:v>
                </c:pt>
                <c:pt idx="26798">
                  <c:v>2.6648186648186649</c:v>
                </c:pt>
                <c:pt idx="26799">
                  <c:v>2.6655881673214696</c:v>
                </c:pt>
                <c:pt idx="26800">
                  <c:v>2.6648948463138429</c:v>
                </c:pt>
                <c:pt idx="26801">
                  <c:v>2.6651257684307832</c:v>
                </c:pt>
                <c:pt idx="26802">
                  <c:v>2.6657418400369859</c:v>
                </c:pt>
                <c:pt idx="26803">
                  <c:v>2.6658192743240119</c:v>
                </c:pt>
                <c:pt idx="26804">
                  <c:v>2.6650496650496649</c:v>
                </c:pt>
                <c:pt idx="26805">
                  <c:v>2.6648186648186649</c:v>
                </c:pt>
                <c:pt idx="26806">
                  <c:v>2.6645876645876649</c:v>
                </c:pt>
                <c:pt idx="26807">
                  <c:v>2.6642032332563508</c:v>
                </c:pt>
                <c:pt idx="26808">
                  <c:v>2.6645876645876649</c:v>
                </c:pt>
                <c:pt idx="26809">
                  <c:v>2.6643566643566641</c:v>
                </c:pt>
                <c:pt idx="26810">
                  <c:v>2.663972286374134</c:v>
                </c:pt>
                <c:pt idx="26811">
                  <c:v>2.6640498730085431</c:v>
                </c:pt>
                <c:pt idx="26812">
                  <c:v>2.6642805818517665</c:v>
                </c:pt>
                <c:pt idx="26813">
                  <c:v>2.6648186648186649</c:v>
                </c:pt>
                <c:pt idx="26814">
                  <c:v>2.6647412199630311</c:v>
                </c:pt>
                <c:pt idx="26815">
                  <c:v>2.6650485436893208</c:v>
                </c:pt>
                <c:pt idx="26816">
                  <c:v>2.6654335260115603</c:v>
                </c:pt>
                <c:pt idx="26817">
                  <c:v>2.6652797041146559</c:v>
                </c:pt>
                <c:pt idx="26818">
                  <c:v>2.6650485436893208</c:v>
                </c:pt>
                <c:pt idx="26819">
                  <c:v>2.6646637393113011</c:v>
                </c:pt>
                <c:pt idx="26820">
                  <c:v>2.6648173832639852</c:v>
                </c:pt>
                <c:pt idx="26821">
                  <c:v>2.6642015253062166</c:v>
                </c:pt>
                <c:pt idx="26822">
                  <c:v>2.6640480591497222</c:v>
                </c:pt>
                <c:pt idx="26823">
                  <c:v>2.6642791127541585</c:v>
                </c:pt>
                <c:pt idx="26824">
                  <c:v>2.663972286374134</c:v>
                </c:pt>
                <c:pt idx="26825">
                  <c:v>2.6638189794504732</c:v>
                </c:pt>
                <c:pt idx="26826">
                  <c:v>2.6642805818517665</c:v>
                </c:pt>
                <c:pt idx="26827">
                  <c:v>2.664434180138568</c:v>
                </c:pt>
                <c:pt idx="26828">
                  <c:v>2.6643566643566641</c:v>
                </c:pt>
                <c:pt idx="26829">
                  <c:v>2.664972273567467</c:v>
                </c:pt>
                <c:pt idx="26830">
                  <c:v>2.6648186648186649</c:v>
                </c:pt>
                <c:pt idx="26831">
                  <c:v>2.6654343807763397</c:v>
                </c:pt>
                <c:pt idx="26832">
                  <c:v>2.6654343807763397</c:v>
                </c:pt>
                <c:pt idx="26833">
                  <c:v>2.6648186648186649</c:v>
                </c:pt>
                <c:pt idx="26834">
                  <c:v>2.6645876645876649</c:v>
                </c:pt>
                <c:pt idx="26835">
                  <c:v>2.6645876645876649</c:v>
                </c:pt>
                <c:pt idx="26836">
                  <c:v>2.6648186648186649</c:v>
                </c:pt>
                <c:pt idx="26837">
                  <c:v>2.6645876645876649</c:v>
                </c:pt>
                <c:pt idx="26838">
                  <c:v>2.6643566643566641</c:v>
                </c:pt>
                <c:pt idx="26839">
                  <c:v>2.664434180138568</c:v>
                </c:pt>
                <c:pt idx="26840">
                  <c:v>2.6642805818517665</c:v>
                </c:pt>
                <c:pt idx="26841">
                  <c:v>2.6638965835641737</c:v>
                </c:pt>
                <c:pt idx="26842">
                  <c:v>2.6628202169397643</c:v>
                </c:pt>
                <c:pt idx="26843">
                  <c:v>2.6640498730085431</c:v>
                </c:pt>
                <c:pt idx="26844">
                  <c:v>2.664434180138568</c:v>
                </c:pt>
                <c:pt idx="26845">
                  <c:v>2.664972273567467</c:v>
                </c:pt>
                <c:pt idx="26846">
                  <c:v>2.6652033271719038</c:v>
                </c:pt>
                <c:pt idx="26847">
                  <c:v>2.6645876645876649</c:v>
                </c:pt>
                <c:pt idx="26848">
                  <c:v>2.664972273567467</c:v>
                </c:pt>
                <c:pt idx="26849">
                  <c:v>2.665665434380776</c:v>
                </c:pt>
                <c:pt idx="26850">
                  <c:v>2.664434180138568</c:v>
                </c:pt>
                <c:pt idx="26851">
                  <c:v>2.664434180138568</c:v>
                </c:pt>
                <c:pt idx="26852">
                  <c:v>2.6640498730085431</c:v>
                </c:pt>
                <c:pt idx="26853">
                  <c:v>2.6642805818517665</c:v>
                </c:pt>
                <c:pt idx="26854">
                  <c:v>2.6638965835641737</c:v>
                </c:pt>
                <c:pt idx="26855">
                  <c:v>2.6641274238227144</c:v>
                </c:pt>
                <c:pt idx="26856">
                  <c:v>2.6641274238227144</c:v>
                </c:pt>
                <c:pt idx="26857">
                  <c:v>2.6645116601246825</c:v>
                </c:pt>
                <c:pt idx="26858">
                  <c:v>2.6648186648186649</c:v>
                </c:pt>
                <c:pt idx="26859">
                  <c:v>2.6645876645876649</c:v>
                </c:pt>
                <c:pt idx="26860">
                  <c:v>2.6652806652806649</c:v>
                </c:pt>
                <c:pt idx="26861">
                  <c:v>2.6652806652806649</c:v>
                </c:pt>
                <c:pt idx="26862">
                  <c:v>2.6654343807763397</c:v>
                </c:pt>
                <c:pt idx="26863">
                  <c:v>2.6653570603189274</c:v>
                </c:pt>
                <c:pt idx="26864">
                  <c:v>2.6655881673214696</c:v>
                </c:pt>
                <c:pt idx="26865">
                  <c:v>2.6657418400369859</c:v>
                </c:pt>
                <c:pt idx="26866">
                  <c:v>2.6652797041146559</c:v>
                </c:pt>
                <c:pt idx="26867">
                  <c:v>2.6655108645399905</c:v>
                </c:pt>
                <c:pt idx="26868">
                  <c:v>2.6657418400369859</c:v>
                </c:pt>
                <c:pt idx="26869">
                  <c:v>2.6647412199630311</c:v>
                </c:pt>
                <c:pt idx="26870">
                  <c:v>2.6646651270207848</c:v>
                </c:pt>
                <c:pt idx="26871">
                  <c:v>2.6640498730085431</c:v>
                </c:pt>
                <c:pt idx="26872">
                  <c:v>2.663972286374134</c:v>
                </c:pt>
                <c:pt idx="26873">
                  <c:v>2.663972286374134</c:v>
                </c:pt>
                <c:pt idx="26874">
                  <c:v>2.663972286374134</c:v>
                </c:pt>
                <c:pt idx="26875">
                  <c:v>2.6631262987762643</c:v>
                </c:pt>
                <c:pt idx="26876">
                  <c:v>2.6638189794504732</c:v>
                </c:pt>
                <c:pt idx="26877">
                  <c:v>2.6638189794504732</c:v>
                </c:pt>
                <c:pt idx="26878">
                  <c:v>2.6638189794504732</c:v>
                </c:pt>
                <c:pt idx="26879">
                  <c:v>2.6640498730085431</c:v>
                </c:pt>
                <c:pt idx="26880">
                  <c:v>2.6640498730085431</c:v>
                </c:pt>
                <c:pt idx="26881">
                  <c:v>2.6638965835641737</c:v>
                </c:pt>
                <c:pt idx="26882">
                  <c:v>2.6636655586334257</c:v>
                </c:pt>
                <c:pt idx="26883">
                  <c:v>2.6642032332563508</c:v>
                </c:pt>
                <c:pt idx="26884">
                  <c:v>2.6643566643566641</c:v>
                </c:pt>
                <c:pt idx="26885">
                  <c:v>2.6645876645876649</c:v>
                </c:pt>
                <c:pt idx="26886">
                  <c:v>2.6650496650496649</c:v>
                </c:pt>
                <c:pt idx="26887">
                  <c:v>2.6648186648186649</c:v>
                </c:pt>
                <c:pt idx="26888">
                  <c:v>2.6645876645876649</c:v>
                </c:pt>
                <c:pt idx="26889">
                  <c:v>2.6648186648186649</c:v>
                </c:pt>
                <c:pt idx="26890">
                  <c:v>2.6652033271719038</c:v>
                </c:pt>
                <c:pt idx="26891">
                  <c:v>2.6653570603189274</c:v>
                </c:pt>
                <c:pt idx="26892">
                  <c:v>2.6659731853906612</c:v>
                </c:pt>
                <c:pt idx="26893">
                  <c:v>2.6659731853906612</c:v>
                </c:pt>
                <c:pt idx="26894">
                  <c:v>2.6652033271719038</c:v>
                </c:pt>
                <c:pt idx="26895">
                  <c:v>2.6658192743240119</c:v>
                </c:pt>
                <c:pt idx="26896">
                  <c:v>2.6655881673214696</c:v>
                </c:pt>
                <c:pt idx="26897">
                  <c:v>2.6653570603189274</c:v>
                </c:pt>
                <c:pt idx="26898">
                  <c:v>2.6655108645399905</c:v>
                </c:pt>
                <c:pt idx="26899">
                  <c:v>2.6658959537572251</c:v>
                </c:pt>
                <c:pt idx="26900">
                  <c:v>2.6658959537572251</c:v>
                </c:pt>
                <c:pt idx="26901">
                  <c:v>2.6657418400369859</c:v>
                </c:pt>
                <c:pt idx="26902">
                  <c:v>2.6648948463138429</c:v>
                </c:pt>
                <c:pt idx="26903">
                  <c:v>2.6651257684307832</c:v>
                </c:pt>
                <c:pt idx="26904">
                  <c:v>2.6648948463138429</c:v>
                </c:pt>
                <c:pt idx="26905">
                  <c:v>2.6648948463138429</c:v>
                </c:pt>
                <c:pt idx="26906">
                  <c:v>2.6653570603189274</c:v>
                </c:pt>
                <c:pt idx="26907">
                  <c:v>2.664972273567467</c:v>
                </c:pt>
                <c:pt idx="26908">
                  <c:v>2.6647412199630311</c:v>
                </c:pt>
                <c:pt idx="26909">
                  <c:v>2.6637413394919167</c:v>
                </c:pt>
                <c:pt idx="26910">
                  <c:v>2.6643566643566641</c:v>
                </c:pt>
                <c:pt idx="26911">
                  <c:v>2.6641256641256641</c:v>
                </c:pt>
                <c:pt idx="26912">
                  <c:v>2.663972286374134</c:v>
                </c:pt>
                <c:pt idx="26913">
                  <c:v>2.664434180138568</c:v>
                </c:pt>
                <c:pt idx="26914">
                  <c:v>2.6640498730085431</c:v>
                </c:pt>
                <c:pt idx="26915">
                  <c:v>2.6642805818517665</c:v>
                </c:pt>
                <c:pt idx="26916">
                  <c:v>2.6645116601246825</c:v>
                </c:pt>
                <c:pt idx="26917">
                  <c:v>2.6645116601246825</c:v>
                </c:pt>
                <c:pt idx="26918">
                  <c:v>2.6648186648186649</c:v>
                </c:pt>
                <c:pt idx="26919">
                  <c:v>2.6648186648186649</c:v>
                </c:pt>
                <c:pt idx="26920">
                  <c:v>2.6652033271719038</c:v>
                </c:pt>
                <c:pt idx="26921">
                  <c:v>2.6653570603189274</c:v>
                </c:pt>
                <c:pt idx="26922">
                  <c:v>2.6648948463138429</c:v>
                </c:pt>
                <c:pt idx="26923">
                  <c:v>2.6652797041146559</c:v>
                </c:pt>
                <c:pt idx="26924">
                  <c:v>2.6651257684307832</c:v>
                </c:pt>
                <c:pt idx="26925">
                  <c:v>2.6658192743240119</c:v>
                </c:pt>
                <c:pt idx="26926">
                  <c:v>2.6654343807763397</c:v>
                </c:pt>
                <c:pt idx="26927">
                  <c:v>2.6652033271719038</c:v>
                </c:pt>
                <c:pt idx="26928">
                  <c:v>2.6651257684307832</c:v>
                </c:pt>
                <c:pt idx="26929">
                  <c:v>2.6655108645399905</c:v>
                </c:pt>
                <c:pt idx="26930">
                  <c:v>2.664972273567467</c:v>
                </c:pt>
                <c:pt idx="26931">
                  <c:v>2.6658192743240119</c:v>
                </c:pt>
                <c:pt idx="26932">
                  <c:v>2.6658959537572251</c:v>
                </c:pt>
                <c:pt idx="26933">
                  <c:v>2.6655108645399905</c:v>
                </c:pt>
                <c:pt idx="26934">
                  <c:v>2.6657418400369859</c:v>
                </c:pt>
                <c:pt idx="26935">
                  <c:v>2.6653570603189274</c:v>
                </c:pt>
                <c:pt idx="26936">
                  <c:v>2.6645876645876649</c:v>
                </c:pt>
                <c:pt idx="26937">
                  <c:v>2.6643566643566641</c:v>
                </c:pt>
                <c:pt idx="26938">
                  <c:v>2.6645099815157112</c:v>
                </c:pt>
                <c:pt idx="26939">
                  <c:v>2.6638944790944792</c:v>
                </c:pt>
                <c:pt idx="26940">
                  <c:v>2.6637413394919167</c:v>
                </c:pt>
                <c:pt idx="26941">
                  <c:v>2.6635103926096995</c:v>
                </c:pt>
                <c:pt idx="26942">
                  <c:v>2.6637413394919167</c:v>
                </c:pt>
                <c:pt idx="26943">
                  <c:v>2.6638189794504732</c:v>
                </c:pt>
                <c:pt idx="26944">
                  <c:v>2.6635880858924037</c:v>
                </c:pt>
                <c:pt idx="26945">
                  <c:v>2.6640498730085431</c:v>
                </c:pt>
                <c:pt idx="26946">
                  <c:v>2.6640498730085431</c:v>
                </c:pt>
                <c:pt idx="26947">
                  <c:v>2.663434903047091</c:v>
                </c:pt>
                <c:pt idx="26948">
                  <c:v>2.6642805818517665</c:v>
                </c:pt>
                <c:pt idx="26949">
                  <c:v>2.6645116601246825</c:v>
                </c:pt>
                <c:pt idx="26950">
                  <c:v>2.664358264081256</c:v>
                </c:pt>
                <c:pt idx="26951">
                  <c:v>2.6642049388414488</c:v>
                </c:pt>
                <c:pt idx="26952">
                  <c:v>2.6638965835641737</c:v>
                </c:pt>
                <c:pt idx="26953">
                  <c:v>2.6633571923343342</c:v>
                </c:pt>
                <c:pt idx="26954">
                  <c:v>2.663972286374134</c:v>
                </c:pt>
                <c:pt idx="26955">
                  <c:v>2.6633571923343342</c:v>
                </c:pt>
                <c:pt idx="26956">
                  <c:v>2.6637413394919167</c:v>
                </c:pt>
                <c:pt idx="26957">
                  <c:v>2.6637413394919167</c:v>
                </c:pt>
                <c:pt idx="26958">
                  <c:v>2.6643566643566641</c:v>
                </c:pt>
                <c:pt idx="26959">
                  <c:v>2.6645099815157112</c:v>
                </c:pt>
                <c:pt idx="26960">
                  <c:v>2.6651257684307832</c:v>
                </c:pt>
                <c:pt idx="26961">
                  <c:v>2.6645099815157112</c:v>
                </c:pt>
                <c:pt idx="26962">
                  <c:v>2.6653570603189274</c:v>
                </c:pt>
                <c:pt idx="26963">
                  <c:v>2.6652033271719038</c:v>
                </c:pt>
                <c:pt idx="26964">
                  <c:v>2.6646651270207848</c:v>
                </c:pt>
                <c:pt idx="26965">
                  <c:v>2.6648958891454964</c:v>
                </c:pt>
                <c:pt idx="26966">
                  <c:v>2.6648958891454964</c:v>
                </c:pt>
                <c:pt idx="26967">
                  <c:v>2.664434180138568</c:v>
                </c:pt>
                <c:pt idx="26968">
                  <c:v>2.664434180138568</c:v>
                </c:pt>
                <c:pt idx="26969">
                  <c:v>2.6648186648186649</c:v>
                </c:pt>
                <c:pt idx="26970">
                  <c:v>2.6648186648186649</c:v>
                </c:pt>
                <c:pt idx="26971">
                  <c:v>2.6650496650496649</c:v>
                </c:pt>
                <c:pt idx="26972">
                  <c:v>2.664434180138568</c:v>
                </c:pt>
                <c:pt idx="26973">
                  <c:v>2.6648186648186649</c:v>
                </c:pt>
                <c:pt idx="26974">
                  <c:v>2.6642032332563508</c:v>
                </c:pt>
                <c:pt idx="26975">
                  <c:v>2.6648186648186645</c:v>
                </c:pt>
                <c:pt idx="26976">
                  <c:v>2.6654343807763397</c:v>
                </c:pt>
                <c:pt idx="26977">
                  <c:v>2.6660503813265541</c:v>
                </c:pt>
                <c:pt idx="26978">
                  <c:v>2.665665434380776</c:v>
                </c:pt>
                <c:pt idx="26979">
                  <c:v>2.6652033271719038</c:v>
                </c:pt>
                <c:pt idx="26980">
                  <c:v>2.6660503813265541</c:v>
                </c:pt>
                <c:pt idx="26981">
                  <c:v>2.6652033271719038</c:v>
                </c:pt>
                <c:pt idx="26982">
                  <c:v>2.6653570603189274</c:v>
                </c:pt>
                <c:pt idx="26983">
                  <c:v>2.6653570603189274</c:v>
                </c:pt>
                <c:pt idx="26984">
                  <c:v>2.6655881673214696</c:v>
                </c:pt>
                <c:pt idx="26985">
                  <c:v>2.6660503813265541</c:v>
                </c:pt>
                <c:pt idx="26986">
                  <c:v>2.6660503813265541</c:v>
                </c:pt>
                <c:pt idx="26987">
                  <c:v>2.6654343807763397</c:v>
                </c:pt>
                <c:pt idx="26988">
                  <c:v>2.6655881673214696</c:v>
                </c:pt>
                <c:pt idx="26989">
                  <c:v>2.6655881673214696</c:v>
                </c:pt>
                <c:pt idx="26990">
                  <c:v>2.6659731853906612</c:v>
                </c:pt>
                <c:pt idx="26991">
                  <c:v>2.6655108645399905</c:v>
                </c:pt>
                <c:pt idx="26992">
                  <c:v>2.6655108645399905</c:v>
                </c:pt>
                <c:pt idx="26993">
                  <c:v>2.6651257684307832</c:v>
                </c:pt>
                <c:pt idx="26994">
                  <c:v>2.6652033271719038</c:v>
                </c:pt>
                <c:pt idx="26995">
                  <c:v>2.6658192743240119</c:v>
                </c:pt>
                <c:pt idx="26996">
                  <c:v>2.6647412199630311</c:v>
                </c:pt>
                <c:pt idx="26997">
                  <c:v>2.6645099815157112</c:v>
                </c:pt>
                <c:pt idx="26998">
                  <c:v>2.6651257684307832</c:v>
                </c:pt>
                <c:pt idx="26999">
                  <c:v>2.6648948463138429</c:v>
                </c:pt>
                <c:pt idx="27000">
                  <c:v>2.664972273567467</c:v>
                </c:pt>
                <c:pt idx="27001">
                  <c:v>2.6645876645876649</c:v>
                </c:pt>
                <c:pt idx="27002">
                  <c:v>2.6652806652806649</c:v>
                </c:pt>
                <c:pt idx="27003">
                  <c:v>2.664972273567467</c:v>
                </c:pt>
                <c:pt idx="27004">
                  <c:v>2.6653570603189274</c:v>
                </c:pt>
                <c:pt idx="27005">
                  <c:v>2.6654343807763397</c:v>
                </c:pt>
                <c:pt idx="27006">
                  <c:v>2.6650496650496649</c:v>
                </c:pt>
                <c:pt idx="27007">
                  <c:v>2.6658964879852118</c:v>
                </c:pt>
                <c:pt idx="27008">
                  <c:v>2.6652806652806649</c:v>
                </c:pt>
                <c:pt idx="27009">
                  <c:v>2.6643566643566641</c:v>
                </c:pt>
                <c:pt idx="27010">
                  <c:v>2.6643566643566641</c:v>
                </c:pt>
                <c:pt idx="27011">
                  <c:v>2.664972273567467</c:v>
                </c:pt>
                <c:pt idx="27012">
                  <c:v>2.6652033271719038</c:v>
                </c:pt>
                <c:pt idx="27013">
                  <c:v>2.6650496650496649</c:v>
                </c:pt>
                <c:pt idx="27014">
                  <c:v>2.664434180138568</c:v>
                </c:pt>
                <c:pt idx="27015">
                  <c:v>2.6633571923343342</c:v>
                </c:pt>
                <c:pt idx="27016">
                  <c:v>2.663972286374134</c:v>
                </c:pt>
                <c:pt idx="27017">
                  <c:v>2.6638189794504732</c:v>
                </c:pt>
                <c:pt idx="27018">
                  <c:v>2.6635880858924037</c:v>
                </c:pt>
                <c:pt idx="27019">
                  <c:v>2.6636655586334257</c:v>
                </c:pt>
                <c:pt idx="27020">
                  <c:v>2.6641274238227144</c:v>
                </c:pt>
                <c:pt idx="27021">
                  <c:v>2.6642805818517665</c:v>
                </c:pt>
                <c:pt idx="27022">
                  <c:v>2.6638189794504732</c:v>
                </c:pt>
                <c:pt idx="27023">
                  <c:v>2.6650496650496649</c:v>
                </c:pt>
                <c:pt idx="27024">
                  <c:v>2.6648958891454964</c:v>
                </c:pt>
                <c:pt idx="27025">
                  <c:v>2.664742553682752</c:v>
                </c:pt>
                <c:pt idx="27026">
                  <c:v>2.6654343807763397</c:v>
                </c:pt>
                <c:pt idx="27027">
                  <c:v>2.6654343807763397</c:v>
                </c:pt>
                <c:pt idx="27028">
                  <c:v>2.6658192743240119</c:v>
                </c:pt>
                <c:pt idx="27029">
                  <c:v>2.6653570603189274</c:v>
                </c:pt>
                <c:pt idx="27030">
                  <c:v>2.6659731853906612</c:v>
                </c:pt>
                <c:pt idx="27031">
                  <c:v>2.6652033271719038</c:v>
                </c:pt>
                <c:pt idx="27032">
                  <c:v>2.664972273567467</c:v>
                </c:pt>
                <c:pt idx="27033">
                  <c:v>2.664972273567467</c:v>
                </c:pt>
                <c:pt idx="27034">
                  <c:v>2.6652033271719038</c:v>
                </c:pt>
                <c:pt idx="27035">
                  <c:v>2.6655881673214696</c:v>
                </c:pt>
                <c:pt idx="27036">
                  <c:v>2.6653570603189274</c:v>
                </c:pt>
                <c:pt idx="27037">
                  <c:v>2.6655881673214696</c:v>
                </c:pt>
                <c:pt idx="27038">
                  <c:v>2.6652033271719038</c:v>
                </c:pt>
                <c:pt idx="27039">
                  <c:v>2.665665434380776</c:v>
                </c:pt>
                <c:pt idx="27040">
                  <c:v>2.6653570603189274</c:v>
                </c:pt>
                <c:pt idx="27041">
                  <c:v>2.6645099815157112</c:v>
                </c:pt>
                <c:pt idx="27042">
                  <c:v>2.6647412199630311</c:v>
                </c:pt>
                <c:pt idx="27043">
                  <c:v>2.6648948463138429</c:v>
                </c:pt>
                <c:pt idx="27044">
                  <c:v>2.6652033271719038</c:v>
                </c:pt>
                <c:pt idx="27045">
                  <c:v>2.6650496650496649</c:v>
                </c:pt>
                <c:pt idx="27046">
                  <c:v>2.663972286374134</c:v>
                </c:pt>
                <c:pt idx="27047">
                  <c:v>2.6637413394919167</c:v>
                </c:pt>
                <c:pt idx="27048">
                  <c:v>2.6641256641256641</c:v>
                </c:pt>
                <c:pt idx="27049">
                  <c:v>2.6638944790944792</c:v>
                </c:pt>
                <c:pt idx="27050">
                  <c:v>2.6645099815157112</c:v>
                </c:pt>
                <c:pt idx="27051">
                  <c:v>2.6642791127541585</c:v>
                </c:pt>
                <c:pt idx="27052">
                  <c:v>2.6638944790944792</c:v>
                </c:pt>
                <c:pt idx="27053">
                  <c:v>2.6641256641256641</c:v>
                </c:pt>
                <c:pt idx="27054">
                  <c:v>2.6645099815157112</c:v>
                </c:pt>
                <c:pt idx="27055">
                  <c:v>2.6642791127541585</c:v>
                </c:pt>
                <c:pt idx="27056">
                  <c:v>2.6645099815157112</c:v>
                </c:pt>
                <c:pt idx="27057">
                  <c:v>2.6650496650496649</c:v>
                </c:pt>
                <c:pt idx="27058">
                  <c:v>2.6652033271719038</c:v>
                </c:pt>
                <c:pt idx="27059">
                  <c:v>2.6652033271719038</c:v>
                </c:pt>
                <c:pt idx="27060">
                  <c:v>2.6654343807763397</c:v>
                </c:pt>
                <c:pt idx="27061">
                  <c:v>2.6655881673214696</c:v>
                </c:pt>
                <c:pt idx="27062">
                  <c:v>2.6655881673214696</c:v>
                </c:pt>
                <c:pt idx="27063">
                  <c:v>2.6652033271719038</c:v>
                </c:pt>
                <c:pt idx="27064">
                  <c:v>2.6648948463138429</c:v>
                </c:pt>
                <c:pt idx="27065">
                  <c:v>2.6657418400369859</c:v>
                </c:pt>
                <c:pt idx="27066">
                  <c:v>2.6655881673214696</c:v>
                </c:pt>
                <c:pt idx="27067">
                  <c:v>2.664972273567467</c:v>
                </c:pt>
                <c:pt idx="27068">
                  <c:v>2.6638944790944792</c:v>
                </c:pt>
                <c:pt idx="27069">
                  <c:v>2.6638944790944792</c:v>
                </c:pt>
                <c:pt idx="27070">
                  <c:v>2.6645099815157112</c:v>
                </c:pt>
                <c:pt idx="27071">
                  <c:v>2.6647412199630311</c:v>
                </c:pt>
                <c:pt idx="27072">
                  <c:v>2.6645099815157112</c:v>
                </c:pt>
                <c:pt idx="27073">
                  <c:v>2.6651257684307832</c:v>
                </c:pt>
                <c:pt idx="27074">
                  <c:v>2.6655108645399905</c:v>
                </c:pt>
                <c:pt idx="27075">
                  <c:v>2.6655108645399905</c:v>
                </c:pt>
                <c:pt idx="27076">
                  <c:v>2.6650485436893208</c:v>
                </c:pt>
                <c:pt idx="27077">
                  <c:v>2.6652797041146559</c:v>
                </c:pt>
                <c:pt idx="27078">
                  <c:v>2.6650485436893208</c:v>
                </c:pt>
                <c:pt idx="27079">
                  <c:v>2.6645099815157112</c:v>
                </c:pt>
                <c:pt idx="27080">
                  <c:v>2.6647412199630311</c:v>
                </c:pt>
                <c:pt idx="27081">
                  <c:v>2.6646637393113011</c:v>
                </c:pt>
                <c:pt idx="27082">
                  <c:v>2.6651257684307832</c:v>
                </c:pt>
                <c:pt idx="27083">
                  <c:v>2.6655881673214696</c:v>
                </c:pt>
                <c:pt idx="27084">
                  <c:v>2.6652033271719038</c:v>
                </c:pt>
                <c:pt idx="27085">
                  <c:v>2.664972273567467</c:v>
                </c:pt>
                <c:pt idx="27086">
                  <c:v>2.6640480591497222</c:v>
                </c:pt>
                <c:pt idx="27087">
                  <c:v>2.6646637393113011</c:v>
                </c:pt>
                <c:pt idx="27088">
                  <c:v>2.6646637393113011</c:v>
                </c:pt>
                <c:pt idx="27089">
                  <c:v>2.6652797041146559</c:v>
                </c:pt>
                <c:pt idx="27090">
                  <c:v>2.6648948463138429</c:v>
                </c:pt>
                <c:pt idx="27091">
                  <c:v>2.664972273567467</c:v>
                </c:pt>
                <c:pt idx="27092">
                  <c:v>2.6645876645876649</c:v>
                </c:pt>
                <c:pt idx="27093">
                  <c:v>2.6645876645876649</c:v>
                </c:pt>
                <c:pt idx="27094">
                  <c:v>2.664972273567467</c:v>
                </c:pt>
                <c:pt idx="27095">
                  <c:v>2.664972273567467</c:v>
                </c:pt>
                <c:pt idx="27096">
                  <c:v>2.6651257684307832</c:v>
                </c:pt>
                <c:pt idx="27097">
                  <c:v>2.6655108645399905</c:v>
                </c:pt>
                <c:pt idx="27098">
                  <c:v>2.6655108645399905</c:v>
                </c:pt>
                <c:pt idx="27099">
                  <c:v>2.6652797041146559</c:v>
                </c:pt>
                <c:pt idx="27100">
                  <c:v>2.6646637393113011</c:v>
                </c:pt>
                <c:pt idx="27101">
                  <c:v>2.6647412199630311</c:v>
                </c:pt>
                <c:pt idx="27102">
                  <c:v>2.6648186648186649</c:v>
                </c:pt>
                <c:pt idx="27103">
                  <c:v>2.6645099815157112</c:v>
                </c:pt>
                <c:pt idx="27104">
                  <c:v>2.6651257684307832</c:v>
                </c:pt>
                <c:pt idx="27105">
                  <c:v>2.6653570603189274</c:v>
                </c:pt>
                <c:pt idx="27106">
                  <c:v>2.6655108645399905</c:v>
                </c:pt>
                <c:pt idx="27107">
                  <c:v>2.6656647398843929</c:v>
                </c:pt>
                <c:pt idx="27108">
                  <c:v>2.6657418400369859</c:v>
                </c:pt>
                <c:pt idx="27109">
                  <c:v>2.6653570603189274</c:v>
                </c:pt>
                <c:pt idx="27110">
                  <c:v>2.6651257684307832</c:v>
                </c:pt>
                <c:pt idx="27111">
                  <c:v>2.6643566643566641</c:v>
                </c:pt>
                <c:pt idx="27112">
                  <c:v>2.6648186648186649</c:v>
                </c:pt>
                <c:pt idx="27113">
                  <c:v>2.663972286374134</c:v>
                </c:pt>
                <c:pt idx="27114">
                  <c:v>2.6633571923343342</c:v>
                </c:pt>
                <c:pt idx="27115">
                  <c:v>2.663972286374134</c:v>
                </c:pt>
                <c:pt idx="27116">
                  <c:v>2.6638189794504732</c:v>
                </c:pt>
                <c:pt idx="27117">
                  <c:v>2.6640498730085431</c:v>
                </c:pt>
                <c:pt idx="27118">
                  <c:v>2.6642805818517665</c:v>
                </c:pt>
                <c:pt idx="27119">
                  <c:v>2.6638965835641737</c:v>
                </c:pt>
                <c:pt idx="27120">
                  <c:v>2.663434903047091</c:v>
                </c:pt>
                <c:pt idx="27121">
                  <c:v>2.6640498730085431</c:v>
                </c:pt>
                <c:pt idx="27122">
                  <c:v>2.6640498730085431</c:v>
                </c:pt>
                <c:pt idx="27123">
                  <c:v>2.6640498730085431</c:v>
                </c:pt>
                <c:pt idx="27124">
                  <c:v>2.6640498730085431</c:v>
                </c:pt>
                <c:pt idx="27125">
                  <c:v>2.664434180138568</c:v>
                </c:pt>
                <c:pt idx="27126">
                  <c:v>2.6642032332563508</c:v>
                </c:pt>
                <c:pt idx="27127">
                  <c:v>2.6637413394919167</c:v>
                </c:pt>
                <c:pt idx="27128">
                  <c:v>2.6641256641256641</c:v>
                </c:pt>
                <c:pt idx="27129">
                  <c:v>2.6641256641256641</c:v>
                </c:pt>
                <c:pt idx="27130">
                  <c:v>2.6643566643566641</c:v>
                </c:pt>
                <c:pt idx="27131">
                  <c:v>2.663972286374134</c:v>
                </c:pt>
                <c:pt idx="27132">
                  <c:v>2.663972286374134</c:v>
                </c:pt>
                <c:pt idx="27133">
                  <c:v>2.6645876645876649</c:v>
                </c:pt>
                <c:pt idx="27134">
                  <c:v>2.664434180138568</c:v>
                </c:pt>
                <c:pt idx="27135">
                  <c:v>2.6648186648186649</c:v>
                </c:pt>
                <c:pt idx="27136">
                  <c:v>2.6650496650496649</c:v>
                </c:pt>
                <c:pt idx="27137">
                  <c:v>2.6646651270207848</c:v>
                </c:pt>
                <c:pt idx="27138">
                  <c:v>2.6654343807763397</c:v>
                </c:pt>
                <c:pt idx="27139">
                  <c:v>2.664972273567467</c:v>
                </c:pt>
                <c:pt idx="27140">
                  <c:v>2.6647412199630311</c:v>
                </c:pt>
                <c:pt idx="27141">
                  <c:v>2.6648948463138429</c:v>
                </c:pt>
                <c:pt idx="27142">
                  <c:v>2.6646637393113011</c:v>
                </c:pt>
                <c:pt idx="27143">
                  <c:v>2.6646637393113011</c:v>
                </c:pt>
                <c:pt idx="27144">
                  <c:v>2.6646637393113011</c:v>
                </c:pt>
                <c:pt idx="27145">
                  <c:v>2.6652797041146559</c:v>
                </c:pt>
                <c:pt idx="27146">
                  <c:v>2.6644326323087588</c:v>
                </c:pt>
                <c:pt idx="27147">
                  <c:v>2.6639706031892767</c:v>
                </c:pt>
                <c:pt idx="27148">
                  <c:v>2.6642015253062166</c:v>
                </c:pt>
                <c:pt idx="27149">
                  <c:v>2.6640480591497222</c:v>
                </c:pt>
                <c:pt idx="27150">
                  <c:v>2.6636636636636637</c:v>
                </c:pt>
                <c:pt idx="27151">
                  <c:v>2.6638944790944792</c:v>
                </c:pt>
                <c:pt idx="27152">
                  <c:v>2.6636636636636637</c:v>
                </c:pt>
                <c:pt idx="27153">
                  <c:v>2.6640480591497222</c:v>
                </c:pt>
                <c:pt idx="27154">
                  <c:v>2.6644326323087588</c:v>
                </c:pt>
                <c:pt idx="27155">
                  <c:v>2.6652024971098265</c:v>
                </c:pt>
                <c:pt idx="27156">
                  <c:v>2.6649710982658958</c:v>
                </c:pt>
                <c:pt idx="27157">
                  <c:v>2.6649710982658958</c:v>
                </c:pt>
                <c:pt idx="27158">
                  <c:v>2.6654335260115603</c:v>
                </c:pt>
                <c:pt idx="27159">
                  <c:v>2.6650485436893208</c:v>
                </c:pt>
                <c:pt idx="27160">
                  <c:v>2.6654335260115603</c:v>
                </c:pt>
                <c:pt idx="27161">
                  <c:v>2.6652797041146559</c:v>
                </c:pt>
                <c:pt idx="27162">
                  <c:v>2.6648948463138429</c:v>
                </c:pt>
                <c:pt idx="27163">
                  <c:v>2.6651257684307832</c:v>
                </c:pt>
                <c:pt idx="27164">
                  <c:v>2.6643566643566641</c:v>
                </c:pt>
                <c:pt idx="27165">
                  <c:v>2.6647412199630311</c:v>
                </c:pt>
                <c:pt idx="27166">
                  <c:v>2.664972273567467</c:v>
                </c:pt>
                <c:pt idx="27167">
                  <c:v>2.6645876645876649</c:v>
                </c:pt>
                <c:pt idx="27168">
                  <c:v>2.6645876645876649</c:v>
                </c:pt>
                <c:pt idx="27169">
                  <c:v>2.6643566643566641</c:v>
                </c:pt>
                <c:pt idx="27170">
                  <c:v>2.6635103926096995</c:v>
                </c:pt>
                <c:pt idx="27171">
                  <c:v>2.6643566643566641</c:v>
                </c:pt>
                <c:pt idx="27172">
                  <c:v>2.663972286374134</c:v>
                </c:pt>
                <c:pt idx="27173">
                  <c:v>2.663972286374134</c:v>
                </c:pt>
                <c:pt idx="27174">
                  <c:v>2.6645876645876649</c:v>
                </c:pt>
                <c:pt idx="27175">
                  <c:v>2.6642032332563508</c:v>
                </c:pt>
                <c:pt idx="27176">
                  <c:v>2.664434180138568</c:v>
                </c:pt>
                <c:pt idx="27177">
                  <c:v>2.6646651270207848</c:v>
                </c:pt>
                <c:pt idx="27178">
                  <c:v>2.6651270207852193</c:v>
                </c:pt>
                <c:pt idx="27179">
                  <c:v>2.6652806652806649</c:v>
                </c:pt>
                <c:pt idx="27180">
                  <c:v>2.6655881673214696</c:v>
                </c:pt>
                <c:pt idx="27181">
                  <c:v>2.6658192743240119</c:v>
                </c:pt>
                <c:pt idx="27182">
                  <c:v>2.6650496650496649</c:v>
                </c:pt>
                <c:pt idx="27183">
                  <c:v>2.6648186648186649</c:v>
                </c:pt>
                <c:pt idx="27184">
                  <c:v>2.6650496650496649</c:v>
                </c:pt>
                <c:pt idx="27185">
                  <c:v>2.6648186648186649</c:v>
                </c:pt>
                <c:pt idx="27186">
                  <c:v>2.6645876645876649</c:v>
                </c:pt>
                <c:pt idx="27187">
                  <c:v>2.6638944790944792</c:v>
                </c:pt>
                <c:pt idx="27188">
                  <c:v>2.6641256641256641</c:v>
                </c:pt>
                <c:pt idx="27189">
                  <c:v>2.6643566643566641</c:v>
                </c:pt>
                <c:pt idx="27190">
                  <c:v>2.6647412199630311</c:v>
                </c:pt>
                <c:pt idx="27191">
                  <c:v>2.6651257684307832</c:v>
                </c:pt>
                <c:pt idx="27192">
                  <c:v>2.6651257684307832</c:v>
                </c:pt>
                <c:pt idx="27193">
                  <c:v>2.6653570603189274</c:v>
                </c:pt>
                <c:pt idx="27194">
                  <c:v>2.6653570603189274</c:v>
                </c:pt>
                <c:pt idx="27195">
                  <c:v>2.6658192743240119</c:v>
                </c:pt>
                <c:pt idx="27196">
                  <c:v>2.6653570603189274</c:v>
                </c:pt>
                <c:pt idx="27197">
                  <c:v>2.6655881673214696</c:v>
                </c:pt>
                <c:pt idx="27198">
                  <c:v>2.664972273567467</c:v>
                </c:pt>
                <c:pt idx="27199">
                  <c:v>2.6643566643566641</c:v>
                </c:pt>
                <c:pt idx="27200">
                  <c:v>2.664972273567467</c:v>
                </c:pt>
                <c:pt idx="27201">
                  <c:v>2.6643566643566636</c:v>
                </c:pt>
                <c:pt idx="27202">
                  <c:v>2.6647412199630311</c:v>
                </c:pt>
                <c:pt idx="27203">
                  <c:v>2.6651257684307832</c:v>
                </c:pt>
                <c:pt idx="27204">
                  <c:v>2.6652033271719038</c:v>
                </c:pt>
                <c:pt idx="27205">
                  <c:v>2.665665434380776</c:v>
                </c:pt>
                <c:pt idx="27206">
                  <c:v>2.6654343807763397</c:v>
                </c:pt>
                <c:pt idx="27207">
                  <c:v>2.665665434380776</c:v>
                </c:pt>
                <c:pt idx="27208">
                  <c:v>2.6652806652806649</c:v>
                </c:pt>
                <c:pt idx="27209">
                  <c:v>2.6650496650496649</c:v>
                </c:pt>
                <c:pt idx="27210">
                  <c:v>2.6645876645876649</c:v>
                </c:pt>
                <c:pt idx="27211">
                  <c:v>2.6645099815157112</c:v>
                </c:pt>
                <c:pt idx="27212">
                  <c:v>2.6652797041146559</c:v>
                </c:pt>
                <c:pt idx="27213">
                  <c:v>2.6658959537572251</c:v>
                </c:pt>
                <c:pt idx="27214">
                  <c:v>2.6650485436893208</c:v>
                </c:pt>
                <c:pt idx="27215">
                  <c:v>2.6652797041146559</c:v>
                </c:pt>
                <c:pt idx="27216">
                  <c:v>2.6652797041146559</c:v>
                </c:pt>
                <c:pt idx="27217">
                  <c:v>2.6658959537572251</c:v>
                </c:pt>
                <c:pt idx="27218">
                  <c:v>2.6656647398843929</c:v>
                </c:pt>
                <c:pt idx="27219">
                  <c:v>2.6654335260115603</c:v>
                </c:pt>
                <c:pt idx="27220">
                  <c:v>2.6662812210915821</c:v>
                </c:pt>
                <c:pt idx="27221">
                  <c:v>2.6654335260115603</c:v>
                </c:pt>
                <c:pt idx="27222">
                  <c:v>2.6645864077669903</c:v>
                </c:pt>
                <c:pt idx="27223">
                  <c:v>2.6655874190564295</c:v>
                </c:pt>
                <c:pt idx="27224">
                  <c:v>2.6655874190564295</c:v>
                </c:pt>
                <c:pt idx="27225">
                  <c:v>2.6650485436893208</c:v>
                </c:pt>
                <c:pt idx="27226">
                  <c:v>2.6650485436893208</c:v>
                </c:pt>
                <c:pt idx="27227">
                  <c:v>2.6645864077669903</c:v>
                </c:pt>
                <c:pt idx="27228">
                  <c:v>2.6652797041146559</c:v>
                </c:pt>
                <c:pt idx="27229">
                  <c:v>2.6652024971098265</c:v>
                </c:pt>
                <c:pt idx="27230">
                  <c:v>2.6658188714153561</c:v>
                </c:pt>
                <c:pt idx="27231">
                  <c:v>2.6656647398843929</c:v>
                </c:pt>
                <c:pt idx="27232">
                  <c:v>2.6657418400369859</c:v>
                </c:pt>
                <c:pt idx="27233">
                  <c:v>2.6647412199630311</c:v>
                </c:pt>
                <c:pt idx="27234">
                  <c:v>2.6654343807763397</c:v>
                </c:pt>
                <c:pt idx="27235">
                  <c:v>2.6652033271719038</c:v>
                </c:pt>
                <c:pt idx="27236">
                  <c:v>2.6643566643566641</c:v>
                </c:pt>
                <c:pt idx="27237">
                  <c:v>2.6645876645876649</c:v>
                </c:pt>
                <c:pt idx="27238">
                  <c:v>2.664434180138568</c:v>
                </c:pt>
                <c:pt idx="27239">
                  <c:v>2.6651270207852193</c:v>
                </c:pt>
                <c:pt idx="27240">
                  <c:v>2.6640498730085431</c:v>
                </c:pt>
                <c:pt idx="27241">
                  <c:v>2.664434180138568</c:v>
                </c:pt>
                <c:pt idx="27242">
                  <c:v>2.6635880858924037</c:v>
                </c:pt>
                <c:pt idx="27243">
                  <c:v>2.6635880858924037</c:v>
                </c:pt>
                <c:pt idx="27244">
                  <c:v>2.664358264081256</c:v>
                </c:pt>
                <c:pt idx="27245">
                  <c:v>2.6639741518578348</c:v>
                </c:pt>
                <c:pt idx="27246">
                  <c:v>2.6640498730085431</c:v>
                </c:pt>
                <c:pt idx="27247">
                  <c:v>2.6642032332563508</c:v>
                </c:pt>
                <c:pt idx="27248">
                  <c:v>2.6642032332563508</c:v>
                </c:pt>
                <c:pt idx="27249">
                  <c:v>2.6642805818517665</c:v>
                </c:pt>
                <c:pt idx="27250">
                  <c:v>2.6644357258250633</c:v>
                </c:pt>
                <c:pt idx="27251">
                  <c:v>2.6642049388414488</c:v>
                </c:pt>
                <c:pt idx="27252">
                  <c:v>2.6649734472408224</c:v>
                </c:pt>
                <c:pt idx="27253">
                  <c:v>2.6645116601246825</c:v>
                </c:pt>
                <c:pt idx="27254">
                  <c:v>2.6641274238227144</c:v>
                </c:pt>
                <c:pt idx="27255">
                  <c:v>2.6645116601246825</c:v>
                </c:pt>
                <c:pt idx="27256">
                  <c:v>2.6646651270207848</c:v>
                </c:pt>
                <c:pt idx="27257">
                  <c:v>2.6652806652806649</c:v>
                </c:pt>
                <c:pt idx="27258">
                  <c:v>2.6652806652806649</c:v>
                </c:pt>
                <c:pt idx="27259">
                  <c:v>2.6660503813265541</c:v>
                </c:pt>
                <c:pt idx="27260">
                  <c:v>2.6653570603189274</c:v>
                </c:pt>
                <c:pt idx="27261">
                  <c:v>2.6651257684307832</c:v>
                </c:pt>
                <c:pt idx="27262">
                  <c:v>2.6648948463138429</c:v>
                </c:pt>
                <c:pt idx="27263">
                  <c:v>2.6648948463138429</c:v>
                </c:pt>
                <c:pt idx="27264">
                  <c:v>2.6651257684307832</c:v>
                </c:pt>
                <c:pt idx="27265">
                  <c:v>2.6647412199630311</c:v>
                </c:pt>
                <c:pt idx="27266">
                  <c:v>2.663972286374134</c:v>
                </c:pt>
                <c:pt idx="27267">
                  <c:v>2.6638189794504732</c:v>
                </c:pt>
                <c:pt idx="27268">
                  <c:v>2.6636655586334257</c:v>
                </c:pt>
                <c:pt idx="27269">
                  <c:v>2.6638965835641737</c:v>
                </c:pt>
                <c:pt idx="27270">
                  <c:v>2.6640498730085431</c:v>
                </c:pt>
                <c:pt idx="27271">
                  <c:v>2.6640498730085431</c:v>
                </c:pt>
                <c:pt idx="27272">
                  <c:v>2.6642805818517665</c:v>
                </c:pt>
                <c:pt idx="27273">
                  <c:v>2.6642805818517665</c:v>
                </c:pt>
                <c:pt idx="27274">
                  <c:v>2.6640498730085431</c:v>
                </c:pt>
                <c:pt idx="27275">
                  <c:v>2.6641274238227144</c:v>
                </c:pt>
                <c:pt idx="27276">
                  <c:v>2.6641274238227144</c:v>
                </c:pt>
                <c:pt idx="27277">
                  <c:v>2.6645116601246825</c:v>
                </c:pt>
                <c:pt idx="27278">
                  <c:v>2.6646651270207848</c:v>
                </c:pt>
                <c:pt idx="27279">
                  <c:v>2.6645876645876649</c:v>
                </c:pt>
                <c:pt idx="27280">
                  <c:v>2.6641256641256641</c:v>
                </c:pt>
                <c:pt idx="27281">
                  <c:v>2.6641256641256641</c:v>
                </c:pt>
                <c:pt idx="27282">
                  <c:v>2.6643566643566641</c:v>
                </c:pt>
                <c:pt idx="27283">
                  <c:v>2.6641256641256641</c:v>
                </c:pt>
                <c:pt idx="27284">
                  <c:v>2.6643566643566641</c:v>
                </c:pt>
                <c:pt idx="27285">
                  <c:v>2.6642032332563508</c:v>
                </c:pt>
                <c:pt idx="27286">
                  <c:v>2.663972286374134</c:v>
                </c:pt>
                <c:pt idx="27287">
                  <c:v>2.6648186648186649</c:v>
                </c:pt>
                <c:pt idx="27288">
                  <c:v>2.6642032332563508</c:v>
                </c:pt>
                <c:pt idx="27289">
                  <c:v>2.6645876645876649</c:v>
                </c:pt>
                <c:pt idx="27290">
                  <c:v>2.664972273567467</c:v>
                </c:pt>
                <c:pt idx="27291">
                  <c:v>2.664972273567467</c:v>
                </c:pt>
                <c:pt idx="27292">
                  <c:v>2.6652033271719038</c:v>
                </c:pt>
                <c:pt idx="27293">
                  <c:v>2.664972273567467</c:v>
                </c:pt>
                <c:pt idx="27294">
                  <c:v>2.6651257684307832</c:v>
                </c:pt>
                <c:pt idx="27295">
                  <c:v>2.6655108645399905</c:v>
                </c:pt>
                <c:pt idx="27296">
                  <c:v>2.6650485436893208</c:v>
                </c:pt>
                <c:pt idx="27297">
                  <c:v>2.6650485436893208</c:v>
                </c:pt>
                <c:pt idx="27298">
                  <c:v>2.6653570603189274</c:v>
                </c:pt>
                <c:pt idx="27299">
                  <c:v>2.665665434380776</c:v>
                </c:pt>
                <c:pt idx="27300">
                  <c:v>2.665665434380776</c:v>
                </c:pt>
                <c:pt idx="27301">
                  <c:v>2.6645876645876649</c:v>
                </c:pt>
                <c:pt idx="27302">
                  <c:v>2.6650496650496649</c:v>
                </c:pt>
                <c:pt idx="27303">
                  <c:v>2.6650496650496649</c:v>
                </c:pt>
                <c:pt idx="27304">
                  <c:v>2.6648186648186649</c:v>
                </c:pt>
                <c:pt idx="27305">
                  <c:v>2.664434180138568</c:v>
                </c:pt>
                <c:pt idx="27306">
                  <c:v>2.6648958891454964</c:v>
                </c:pt>
                <c:pt idx="27307">
                  <c:v>2.6650496650496649</c:v>
                </c:pt>
                <c:pt idx="27308">
                  <c:v>2.6648186648186649</c:v>
                </c:pt>
                <c:pt idx="27309">
                  <c:v>2.664434180138568</c:v>
                </c:pt>
                <c:pt idx="27310">
                  <c:v>2.6640498730085431</c:v>
                </c:pt>
                <c:pt idx="27311">
                  <c:v>2.6645116601246825</c:v>
                </c:pt>
                <c:pt idx="27312">
                  <c:v>2.6642805818517665</c:v>
                </c:pt>
                <c:pt idx="27313">
                  <c:v>2.6646651270207848</c:v>
                </c:pt>
                <c:pt idx="27314">
                  <c:v>2.6648186648186649</c:v>
                </c:pt>
                <c:pt idx="27315">
                  <c:v>2.664972273567467</c:v>
                </c:pt>
                <c:pt idx="27316">
                  <c:v>2.6658192743240119</c:v>
                </c:pt>
                <c:pt idx="27317">
                  <c:v>2.6654343807763397</c:v>
                </c:pt>
                <c:pt idx="27318">
                  <c:v>2.6655881673214696</c:v>
                </c:pt>
                <c:pt idx="27319">
                  <c:v>2.6652797041146559</c:v>
                </c:pt>
                <c:pt idx="27320">
                  <c:v>2.6652797041146559</c:v>
                </c:pt>
                <c:pt idx="27321">
                  <c:v>2.664972273567467</c:v>
                </c:pt>
                <c:pt idx="27322">
                  <c:v>2.6658192743240119</c:v>
                </c:pt>
                <c:pt idx="27323">
                  <c:v>2.6651257684307832</c:v>
                </c:pt>
                <c:pt idx="27324">
                  <c:v>2.6655108645399905</c:v>
                </c:pt>
                <c:pt idx="27325">
                  <c:v>2.6652797041146559</c:v>
                </c:pt>
                <c:pt idx="27326">
                  <c:v>2.6648948463138429</c:v>
                </c:pt>
                <c:pt idx="27327">
                  <c:v>2.6644326323087588</c:v>
                </c:pt>
                <c:pt idx="27328">
                  <c:v>2.6638170055452863</c:v>
                </c:pt>
                <c:pt idx="27329">
                  <c:v>2.6642791127541585</c:v>
                </c:pt>
                <c:pt idx="27330">
                  <c:v>2.6643566643566641</c:v>
                </c:pt>
                <c:pt idx="27331">
                  <c:v>2.6635880858924037</c:v>
                </c:pt>
                <c:pt idx="27332">
                  <c:v>2.6640498730085431</c:v>
                </c:pt>
                <c:pt idx="27333">
                  <c:v>2.6645116601246825</c:v>
                </c:pt>
                <c:pt idx="27334">
                  <c:v>2.6648958891454964</c:v>
                </c:pt>
                <c:pt idx="27335">
                  <c:v>2.6654343807763397</c:v>
                </c:pt>
                <c:pt idx="27336">
                  <c:v>2.6653570603189274</c:v>
                </c:pt>
                <c:pt idx="27337">
                  <c:v>2.6655881673214696</c:v>
                </c:pt>
                <c:pt idx="27338">
                  <c:v>2.6652033271719038</c:v>
                </c:pt>
                <c:pt idx="27339">
                  <c:v>2.6651257684307832</c:v>
                </c:pt>
                <c:pt idx="27340">
                  <c:v>2.664972273567467</c:v>
                </c:pt>
                <c:pt idx="27341">
                  <c:v>2.6642032332563508</c:v>
                </c:pt>
                <c:pt idx="27342">
                  <c:v>2.6645876645876649</c:v>
                </c:pt>
                <c:pt idx="27343">
                  <c:v>2.6645876645876649</c:v>
                </c:pt>
                <c:pt idx="27344">
                  <c:v>2.6646651270207848</c:v>
                </c:pt>
                <c:pt idx="27345">
                  <c:v>2.664434180138568</c:v>
                </c:pt>
                <c:pt idx="27346">
                  <c:v>2.6643566643566641</c:v>
                </c:pt>
                <c:pt idx="27347">
                  <c:v>2.6645099815157112</c:v>
                </c:pt>
                <c:pt idx="27348">
                  <c:v>2.6648948463138429</c:v>
                </c:pt>
                <c:pt idx="27349">
                  <c:v>2.6651257684307832</c:v>
                </c:pt>
                <c:pt idx="27350">
                  <c:v>2.6657418400369859</c:v>
                </c:pt>
                <c:pt idx="27351">
                  <c:v>2.6655881673214696</c:v>
                </c:pt>
                <c:pt idx="27352">
                  <c:v>2.6654343807763397</c:v>
                </c:pt>
                <c:pt idx="27353">
                  <c:v>2.6653570603189274</c:v>
                </c:pt>
                <c:pt idx="27354">
                  <c:v>2.6645099815157112</c:v>
                </c:pt>
                <c:pt idx="27355">
                  <c:v>2.6647412199630311</c:v>
                </c:pt>
                <c:pt idx="27356">
                  <c:v>2.6651257684307832</c:v>
                </c:pt>
                <c:pt idx="27357">
                  <c:v>2.6653570603189274</c:v>
                </c:pt>
                <c:pt idx="27358">
                  <c:v>2.664972273567467</c:v>
                </c:pt>
                <c:pt idx="27359">
                  <c:v>2.6652033271719038</c:v>
                </c:pt>
                <c:pt idx="27360">
                  <c:v>2.664972273567467</c:v>
                </c:pt>
                <c:pt idx="27361">
                  <c:v>2.6654343807763397</c:v>
                </c:pt>
                <c:pt idx="27362">
                  <c:v>2.6646651270207848</c:v>
                </c:pt>
                <c:pt idx="27363">
                  <c:v>2.6642805818517665</c:v>
                </c:pt>
                <c:pt idx="27364">
                  <c:v>2.663972286374134</c:v>
                </c:pt>
                <c:pt idx="27365">
                  <c:v>2.663972286374134</c:v>
                </c:pt>
                <c:pt idx="27366">
                  <c:v>2.664434180138568</c:v>
                </c:pt>
                <c:pt idx="27367">
                  <c:v>2.663972286374134</c:v>
                </c:pt>
                <c:pt idx="27368">
                  <c:v>2.663972286374134</c:v>
                </c:pt>
                <c:pt idx="27369">
                  <c:v>2.6651257684307832</c:v>
                </c:pt>
                <c:pt idx="27370">
                  <c:v>2.6657418400369859</c:v>
                </c:pt>
                <c:pt idx="27371">
                  <c:v>2.6655108645399905</c:v>
                </c:pt>
                <c:pt idx="27372">
                  <c:v>2.6651257684307832</c:v>
                </c:pt>
                <c:pt idx="27373">
                  <c:v>2.6653570603189274</c:v>
                </c:pt>
                <c:pt idx="27374">
                  <c:v>2.6655108645399905</c:v>
                </c:pt>
                <c:pt idx="27375">
                  <c:v>2.6648948463138429</c:v>
                </c:pt>
                <c:pt idx="27376">
                  <c:v>2.6653570603189274</c:v>
                </c:pt>
                <c:pt idx="27377">
                  <c:v>2.6648948463138429</c:v>
                </c:pt>
                <c:pt idx="27378">
                  <c:v>2.6654335260115603</c:v>
                </c:pt>
                <c:pt idx="27379">
                  <c:v>2.6656647398843929</c:v>
                </c:pt>
                <c:pt idx="27380">
                  <c:v>2.6662043458159963</c:v>
                </c:pt>
                <c:pt idx="27381">
                  <c:v>2.6658964879852118</c:v>
                </c:pt>
                <c:pt idx="27382">
                  <c:v>2.6648958891454964</c:v>
                </c:pt>
                <c:pt idx="27383">
                  <c:v>2.6648958891454964</c:v>
                </c:pt>
                <c:pt idx="27384">
                  <c:v>2.6646651270207848</c:v>
                </c:pt>
                <c:pt idx="27385">
                  <c:v>2.6635880858924037</c:v>
                </c:pt>
                <c:pt idx="27386">
                  <c:v>2.6638189794504732</c:v>
                </c:pt>
                <c:pt idx="27387">
                  <c:v>2.6638965835641737</c:v>
                </c:pt>
                <c:pt idx="27388">
                  <c:v>2.6645116601246825</c:v>
                </c:pt>
                <c:pt idx="27389">
                  <c:v>2.664358264081256</c:v>
                </c:pt>
                <c:pt idx="27390">
                  <c:v>2.6641274238227144</c:v>
                </c:pt>
                <c:pt idx="27391">
                  <c:v>2.6639741518578348</c:v>
                </c:pt>
                <c:pt idx="27392">
                  <c:v>2.6645891043397967</c:v>
                </c:pt>
                <c:pt idx="27393">
                  <c:v>2.6642805818517665</c:v>
                </c:pt>
                <c:pt idx="27394">
                  <c:v>2.6642032332563508</c:v>
                </c:pt>
                <c:pt idx="27395">
                  <c:v>2.6648186648186649</c:v>
                </c:pt>
                <c:pt idx="27396">
                  <c:v>2.6645876645876649</c:v>
                </c:pt>
                <c:pt idx="27397">
                  <c:v>2.6642032332563508</c:v>
                </c:pt>
                <c:pt idx="27398">
                  <c:v>2.6654343807763397</c:v>
                </c:pt>
                <c:pt idx="27399">
                  <c:v>2.6653570603189274</c:v>
                </c:pt>
                <c:pt idx="27400">
                  <c:v>2.6646637393113011</c:v>
                </c:pt>
                <c:pt idx="27401">
                  <c:v>2.6650485436893208</c:v>
                </c:pt>
                <c:pt idx="27402">
                  <c:v>2.6658959537572251</c:v>
                </c:pt>
                <c:pt idx="27403">
                  <c:v>2.6656647398843929</c:v>
                </c:pt>
                <c:pt idx="27404">
                  <c:v>2.6654335260115603</c:v>
                </c:pt>
                <c:pt idx="27405">
                  <c:v>2.6656647398843929</c:v>
                </c:pt>
                <c:pt idx="27406">
                  <c:v>2.6651257684307832</c:v>
                </c:pt>
                <c:pt idx="27407">
                  <c:v>2.6643566643566641</c:v>
                </c:pt>
                <c:pt idx="27408">
                  <c:v>2.6645876645876649</c:v>
                </c:pt>
                <c:pt idx="27409">
                  <c:v>2.6642032332563508</c:v>
                </c:pt>
                <c:pt idx="27410">
                  <c:v>2.6640498730085431</c:v>
                </c:pt>
                <c:pt idx="27411">
                  <c:v>2.6638189794504732</c:v>
                </c:pt>
                <c:pt idx="27412">
                  <c:v>2.6633571923343342</c:v>
                </c:pt>
                <c:pt idx="27413">
                  <c:v>2.6642032332563508</c:v>
                </c:pt>
                <c:pt idx="27414">
                  <c:v>2.664434180138568</c:v>
                </c:pt>
                <c:pt idx="27415">
                  <c:v>2.6638189794504732</c:v>
                </c:pt>
                <c:pt idx="27416">
                  <c:v>2.6648186648186649</c:v>
                </c:pt>
                <c:pt idx="27417">
                  <c:v>2.664972273567467</c:v>
                </c:pt>
                <c:pt idx="27418">
                  <c:v>2.664972273567467</c:v>
                </c:pt>
                <c:pt idx="27419">
                  <c:v>2.6658192743240119</c:v>
                </c:pt>
                <c:pt idx="27420">
                  <c:v>2.6657418400369859</c:v>
                </c:pt>
                <c:pt idx="27421">
                  <c:v>2.6651257684307832</c:v>
                </c:pt>
                <c:pt idx="27422">
                  <c:v>2.664972273567467</c:v>
                </c:pt>
                <c:pt idx="27423">
                  <c:v>2.6648186648186649</c:v>
                </c:pt>
                <c:pt idx="27424">
                  <c:v>2.6645116601246825</c:v>
                </c:pt>
                <c:pt idx="27425">
                  <c:v>2.6638965835641737</c:v>
                </c:pt>
                <c:pt idx="27426">
                  <c:v>2.6646651270207848</c:v>
                </c:pt>
                <c:pt idx="27427">
                  <c:v>2.6645876645876649</c:v>
                </c:pt>
                <c:pt idx="27428">
                  <c:v>2.664972273567467</c:v>
                </c:pt>
                <c:pt idx="27429">
                  <c:v>2.6648186648186649</c:v>
                </c:pt>
                <c:pt idx="27430">
                  <c:v>2.664434180138568</c:v>
                </c:pt>
                <c:pt idx="27431">
                  <c:v>2.6654343807763397</c:v>
                </c:pt>
                <c:pt idx="27432">
                  <c:v>2.6662814883290964</c:v>
                </c:pt>
                <c:pt idx="27433">
                  <c:v>2.6658964879852118</c:v>
                </c:pt>
                <c:pt idx="27434">
                  <c:v>2.665665434380776</c:v>
                </c:pt>
                <c:pt idx="27435">
                  <c:v>2.6650496650496649</c:v>
                </c:pt>
                <c:pt idx="27436">
                  <c:v>2.6657426657426657</c:v>
                </c:pt>
                <c:pt idx="27437">
                  <c:v>2.6653579676674362</c:v>
                </c:pt>
                <c:pt idx="27438">
                  <c:v>2.6651270207852193</c:v>
                </c:pt>
                <c:pt idx="27439">
                  <c:v>2.6645116601246825</c:v>
                </c:pt>
                <c:pt idx="27440">
                  <c:v>2.6645116601246825</c:v>
                </c:pt>
                <c:pt idx="27441">
                  <c:v>2.6641274238227144</c:v>
                </c:pt>
                <c:pt idx="27442">
                  <c:v>2.6645116601246825</c:v>
                </c:pt>
                <c:pt idx="27443">
                  <c:v>2.6642805818517665</c:v>
                </c:pt>
                <c:pt idx="27444">
                  <c:v>2.6638965835641737</c:v>
                </c:pt>
                <c:pt idx="27445">
                  <c:v>2.6645116601246825</c:v>
                </c:pt>
                <c:pt idx="27446">
                  <c:v>2.6650496650496649</c:v>
                </c:pt>
                <c:pt idx="27447">
                  <c:v>2.6647412199630311</c:v>
                </c:pt>
                <c:pt idx="27448">
                  <c:v>2.6654343807763397</c:v>
                </c:pt>
                <c:pt idx="27449">
                  <c:v>2.6652806652806649</c:v>
                </c:pt>
                <c:pt idx="27450">
                  <c:v>2.6646651270207848</c:v>
                </c:pt>
                <c:pt idx="27451">
                  <c:v>2.6652806652806649</c:v>
                </c:pt>
                <c:pt idx="27452">
                  <c:v>2.6648186648186649</c:v>
                </c:pt>
                <c:pt idx="27453">
                  <c:v>2.6650496650496649</c:v>
                </c:pt>
                <c:pt idx="27454">
                  <c:v>2.6652033271719038</c:v>
                </c:pt>
                <c:pt idx="27455">
                  <c:v>2.6646637393113011</c:v>
                </c:pt>
                <c:pt idx="27456">
                  <c:v>2.6646637393113011</c:v>
                </c:pt>
                <c:pt idx="27457">
                  <c:v>2.6652797041146559</c:v>
                </c:pt>
                <c:pt idx="27458">
                  <c:v>2.6650485436893208</c:v>
                </c:pt>
                <c:pt idx="27459">
                  <c:v>2.6652797041146559</c:v>
                </c:pt>
                <c:pt idx="27460">
                  <c:v>2.6651257684307832</c:v>
                </c:pt>
                <c:pt idx="27461">
                  <c:v>2.6655108645399905</c:v>
                </c:pt>
                <c:pt idx="27462">
                  <c:v>2.6655108645399905</c:v>
                </c:pt>
                <c:pt idx="27463">
                  <c:v>2.6652033271719038</c:v>
                </c:pt>
                <c:pt idx="27464">
                  <c:v>2.664434180138568</c:v>
                </c:pt>
                <c:pt idx="27465">
                  <c:v>2.6642805818517665</c:v>
                </c:pt>
                <c:pt idx="27466">
                  <c:v>2.6642805818517665</c:v>
                </c:pt>
                <c:pt idx="27467">
                  <c:v>2.664434180138568</c:v>
                </c:pt>
                <c:pt idx="27468">
                  <c:v>2.664434180138568</c:v>
                </c:pt>
                <c:pt idx="27469">
                  <c:v>2.6648958891454964</c:v>
                </c:pt>
                <c:pt idx="27470">
                  <c:v>2.6649734472408224</c:v>
                </c:pt>
                <c:pt idx="27471">
                  <c:v>2.6636655586334257</c:v>
                </c:pt>
                <c:pt idx="27472">
                  <c:v>2.6640498730085431</c:v>
                </c:pt>
                <c:pt idx="27473">
                  <c:v>2.6645116601246825</c:v>
                </c:pt>
                <c:pt idx="27474">
                  <c:v>2.6646651270207848</c:v>
                </c:pt>
                <c:pt idx="27475">
                  <c:v>2.6650496650496649</c:v>
                </c:pt>
                <c:pt idx="27476">
                  <c:v>2.6652033271719038</c:v>
                </c:pt>
                <c:pt idx="27477">
                  <c:v>2.6652033271719038</c:v>
                </c:pt>
                <c:pt idx="27478">
                  <c:v>2.6652033271719038</c:v>
                </c:pt>
                <c:pt idx="27479">
                  <c:v>2.6650496650496649</c:v>
                </c:pt>
                <c:pt idx="27480">
                  <c:v>2.6646651270207848</c:v>
                </c:pt>
                <c:pt idx="27481">
                  <c:v>2.6651270207852193</c:v>
                </c:pt>
                <c:pt idx="27482">
                  <c:v>2.6645116601246825</c:v>
                </c:pt>
                <c:pt idx="27483">
                  <c:v>2.6648958891454964</c:v>
                </c:pt>
                <c:pt idx="27484">
                  <c:v>2.6648958891454964</c:v>
                </c:pt>
                <c:pt idx="27485">
                  <c:v>2.6648958891454964</c:v>
                </c:pt>
                <c:pt idx="27486">
                  <c:v>2.6648186648186649</c:v>
                </c:pt>
                <c:pt idx="27487">
                  <c:v>2.6648186648186649</c:v>
                </c:pt>
                <c:pt idx="27488">
                  <c:v>2.6650496650496649</c:v>
                </c:pt>
                <c:pt idx="27489">
                  <c:v>2.6648186648186649</c:v>
                </c:pt>
                <c:pt idx="27490">
                  <c:v>2.6650496650496649</c:v>
                </c:pt>
                <c:pt idx="27491">
                  <c:v>2.6648958891454964</c:v>
                </c:pt>
                <c:pt idx="27492">
                  <c:v>2.6642805818517665</c:v>
                </c:pt>
                <c:pt idx="27493">
                  <c:v>2.664742553682752</c:v>
                </c:pt>
                <c:pt idx="27494">
                  <c:v>2.6645116601246825</c:v>
                </c:pt>
                <c:pt idx="27495">
                  <c:v>2.6642805818517665</c:v>
                </c:pt>
                <c:pt idx="27496">
                  <c:v>2.664434180138568</c:v>
                </c:pt>
                <c:pt idx="27497">
                  <c:v>2.664434180138568</c:v>
                </c:pt>
                <c:pt idx="27498">
                  <c:v>2.6642805818517665</c:v>
                </c:pt>
                <c:pt idx="27499">
                  <c:v>2.6648186648186649</c:v>
                </c:pt>
                <c:pt idx="27500">
                  <c:v>2.664972273567467</c:v>
                </c:pt>
                <c:pt idx="27501">
                  <c:v>2.6659731853906612</c:v>
                </c:pt>
                <c:pt idx="27502">
                  <c:v>2.6657418400369859</c:v>
                </c:pt>
                <c:pt idx="27503">
                  <c:v>2.6659731853906612</c:v>
                </c:pt>
                <c:pt idx="27504">
                  <c:v>2.6651257684307832</c:v>
                </c:pt>
                <c:pt idx="27505">
                  <c:v>2.6655881673214696</c:v>
                </c:pt>
                <c:pt idx="27506">
                  <c:v>2.6655881673214696</c:v>
                </c:pt>
                <c:pt idx="27507">
                  <c:v>2.664972273567467</c:v>
                </c:pt>
                <c:pt idx="27508">
                  <c:v>2.6650496650496649</c:v>
                </c:pt>
                <c:pt idx="27509">
                  <c:v>2.6646651270207848</c:v>
                </c:pt>
                <c:pt idx="27510">
                  <c:v>2.6642032332563508</c:v>
                </c:pt>
                <c:pt idx="27511">
                  <c:v>2.663972286374134</c:v>
                </c:pt>
                <c:pt idx="27512">
                  <c:v>2.6642032332563508</c:v>
                </c:pt>
                <c:pt idx="27513">
                  <c:v>2.6642032332563508</c:v>
                </c:pt>
                <c:pt idx="27514">
                  <c:v>2.6642032332563508</c:v>
                </c:pt>
                <c:pt idx="27515">
                  <c:v>2.6642032332563508</c:v>
                </c:pt>
                <c:pt idx="27516">
                  <c:v>2.6635880858924037</c:v>
                </c:pt>
                <c:pt idx="27517">
                  <c:v>2.663972286374134</c:v>
                </c:pt>
                <c:pt idx="27518">
                  <c:v>2.663972286374134</c:v>
                </c:pt>
                <c:pt idx="27519">
                  <c:v>2.6632792609699769</c:v>
                </c:pt>
                <c:pt idx="27520">
                  <c:v>2.6638189794504732</c:v>
                </c:pt>
                <c:pt idx="27521">
                  <c:v>2.6645116601246825</c:v>
                </c:pt>
                <c:pt idx="27522">
                  <c:v>2.6638965835641737</c:v>
                </c:pt>
                <c:pt idx="27523">
                  <c:v>2.6640498730085431</c:v>
                </c:pt>
                <c:pt idx="27524">
                  <c:v>2.6648186648186649</c:v>
                </c:pt>
                <c:pt idx="27525">
                  <c:v>2.6648186648186649</c:v>
                </c:pt>
                <c:pt idx="27526">
                  <c:v>2.6652806652806649</c:v>
                </c:pt>
                <c:pt idx="27527">
                  <c:v>2.6654343807763397</c:v>
                </c:pt>
                <c:pt idx="27528">
                  <c:v>2.6654343807763397</c:v>
                </c:pt>
                <c:pt idx="27529">
                  <c:v>2.6659731853906612</c:v>
                </c:pt>
                <c:pt idx="27530">
                  <c:v>2.6653570603189274</c:v>
                </c:pt>
                <c:pt idx="27531">
                  <c:v>2.6653570603189274</c:v>
                </c:pt>
                <c:pt idx="27532">
                  <c:v>2.6651257684307832</c:v>
                </c:pt>
                <c:pt idx="27533">
                  <c:v>2.6648948463138429</c:v>
                </c:pt>
                <c:pt idx="27534">
                  <c:v>2.6653570603189274</c:v>
                </c:pt>
                <c:pt idx="27535">
                  <c:v>2.6655881673214696</c:v>
                </c:pt>
                <c:pt idx="27536">
                  <c:v>2.6655881673214696</c:v>
                </c:pt>
                <c:pt idx="27537">
                  <c:v>2.6654343807763397</c:v>
                </c:pt>
                <c:pt idx="27538">
                  <c:v>2.6658192743240119</c:v>
                </c:pt>
                <c:pt idx="27539">
                  <c:v>2.6654343807763397</c:v>
                </c:pt>
                <c:pt idx="27540">
                  <c:v>2.664972273567467</c:v>
                </c:pt>
                <c:pt idx="27541">
                  <c:v>2.6655881673214696</c:v>
                </c:pt>
                <c:pt idx="27542">
                  <c:v>2.6651257684307832</c:v>
                </c:pt>
                <c:pt idx="27543">
                  <c:v>2.6645099815157112</c:v>
                </c:pt>
                <c:pt idx="27544">
                  <c:v>2.6651257684307832</c:v>
                </c:pt>
                <c:pt idx="27545">
                  <c:v>2.6655108645399905</c:v>
                </c:pt>
                <c:pt idx="27546">
                  <c:v>2.6651257684307832</c:v>
                </c:pt>
                <c:pt idx="27547">
                  <c:v>2.6650485436893208</c:v>
                </c:pt>
                <c:pt idx="27548">
                  <c:v>2.6654335260115603</c:v>
                </c:pt>
                <c:pt idx="27549">
                  <c:v>2.6650485436893208</c:v>
                </c:pt>
                <c:pt idx="27550">
                  <c:v>2.6652797041146559</c:v>
                </c:pt>
                <c:pt idx="27551">
                  <c:v>2.6657418400369859</c:v>
                </c:pt>
                <c:pt idx="27552">
                  <c:v>2.6657418400369859</c:v>
                </c:pt>
                <c:pt idx="27553">
                  <c:v>2.6652797041146559</c:v>
                </c:pt>
                <c:pt idx="27554">
                  <c:v>2.6652797041146559</c:v>
                </c:pt>
                <c:pt idx="27555">
                  <c:v>2.6652797041146559</c:v>
                </c:pt>
                <c:pt idx="27556">
                  <c:v>2.6658959537572251</c:v>
                </c:pt>
                <c:pt idx="27557">
                  <c:v>2.6655108645399905</c:v>
                </c:pt>
                <c:pt idx="27558">
                  <c:v>2.6657418400369859</c:v>
                </c:pt>
                <c:pt idx="27559">
                  <c:v>2.6657418400369859</c:v>
                </c:pt>
                <c:pt idx="27560">
                  <c:v>2.6658192743240119</c:v>
                </c:pt>
                <c:pt idx="27561">
                  <c:v>2.6650496650496649</c:v>
                </c:pt>
                <c:pt idx="27562">
                  <c:v>2.6655114807114808</c:v>
                </c:pt>
                <c:pt idx="27563">
                  <c:v>2.664434180138568</c:v>
                </c:pt>
                <c:pt idx="27564">
                  <c:v>2.6648186648186649</c:v>
                </c:pt>
                <c:pt idx="27565">
                  <c:v>2.664434180138568</c:v>
                </c:pt>
                <c:pt idx="27566">
                  <c:v>2.6638189794504732</c:v>
                </c:pt>
                <c:pt idx="27567">
                  <c:v>2.6640498730085431</c:v>
                </c:pt>
                <c:pt idx="27568">
                  <c:v>2.6636655586334257</c:v>
                </c:pt>
                <c:pt idx="27569">
                  <c:v>2.663434903047091</c:v>
                </c:pt>
                <c:pt idx="27570">
                  <c:v>2.6640498730085431</c:v>
                </c:pt>
                <c:pt idx="27571">
                  <c:v>2.6640498730085431</c:v>
                </c:pt>
                <c:pt idx="27572">
                  <c:v>2.6642032332563508</c:v>
                </c:pt>
                <c:pt idx="27573">
                  <c:v>2.664434180138568</c:v>
                </c:pt>
                <c:pt idx="27574">
                  <c:v>2.6640498730085431</c:v>
                </c:pt>
                <c:pt idx="27575">
                  <c:v>2.6645876645876649</c:v>
                </c:pt>
                <c:pt idx="27576">
                  <c:v>2.6645099815157112</c:v>
                </c:pt>
                <c:pt idx="27577">
                  <c:v>2.6646637393113011</c:v>
                </c:pt>
                <c:pt idx="27578">
                  <c:v>2.6652797041146559</c:v>
                </c:pt>
                <c:pt idx="27579">
                  <c:v>2.6658959537572251</c:v>
                </c:pt>
                <c:pt idx="27580">
                  <c:v>2.6657418400369859</c:v>
                </c:pt>
                <c:pt idx="27581">
                  <c:v>2.6661271676300573</c:v>
                </c:pt>
                <c:pt idx="27582">
                  <c:v>2.6654335260115603</c:v>
                </c:pt>
                <c:pt idx="27583">
                  <c:v>2.6648173832639852</c:v>
                </c:pt>
                <c:pt idx="27584">
                  <c:v>2.6648173832639852</c:v>
                </c:pt>
                <c:pt idx="27585">
                  <c:v>2.6650485436893208</c:v>
                </c:pt>
                <c:pt idx="27586">
                  <c:v>2.6653570603189274</c:v>
                </c:pt>
                <c:pt idx="27587">
                  <c:v>2.6652797041146559</c:v>
                </c:pt>
                <c:pt idx="27588">
                  <c:v>2.6648173832639852</c:v>
                </c:pt>
                <c:pt idx="27589">
                  <c:v>2.6642015253062166</c:v>
                </c:pt>
                <c:pt idx="27590">
                  <c:v>2.6648173832639852</c:v>
                </c:pt>
                <c:pt idx="27591">
                  <c:v>2.6644326323087588</c:v>
                </c:pt>
                <c:pt idx="27592">
                  <c:v>2.6642791127541585</c:v>
                </c:pt>
                <c:pt idx="27593">
                  <c:v>2.6646637393113011</c:v>
                </c:pt>
                <c:pt idx="27594">
                  <c:v>2.6655108645399905</c:v>
                </c:pt>
                <c:pt idx="27595">
                  <c:v>2.6648186648186649</c:v>
                </c:pt>
                <c:pt idx="27596">
                  <c:v>2.664434180138568</c:v>
                </c:pt>
                <c:pt idx="27597">
                  <c:v>2.6646651270207848</c:v>
                </c:pt>
                <c:pt idx="27598">
                  <c:v>2.6642032332563508</c:v>
                </c:pt>
                <c:pt idx="27599">
                  <c:v>2.6643566643566641</c:v>
                </c:pt>
                <c:pt idx="27600">
                  <c:v>2.6638944790944792</c:v>
                </c:pt>
                <c:pt idx="27601">
                  <c:v>2.6634326634326633</c:v>
                </c:pt>
                <c:pt idx="27602">
                  <c:v>2.6638944790944792</c:v>
                </c:pt>
                <c:pt idx="27603">
                  <c:v>2.6635103926096995</c:v>
                </c:pt>
                <c:pt idx="27604">
                  <c:v>2.6633571923343342</c:v>
                </c:pt>
                <c:pt idx="27605">
                  <c:v>2.663972286374134</c:v>
                </c:pt>
                <c:pt idx="27606">
                  <c:v>2.6642032332563508</c:v>
                </c:pt>
                <c:pt idx="27607">
                  <c:v>2.6645876645876649</c:v>
                </c:pt>
                <c:pt idx="27608">
                  <c:v>2.6647412199630311</c:v>
                </c:pt>
                <c:pt idx="27609">
                  <c:v>2.6653570603189274</c:v>
                </c:pt>
                <c:pt idx="27610">
                  <c:v>2.6647412199630311</c:v>
                </c:pt>
                <c:pt idx="27611">
                  <c:v>2.6643566643566641</c:v>
                </c:pt>
                <c:pt idx="27612">
                  <c:v>2.6655881673214696</c:v>
                </c:pt>
                <c:pt idx="27613">
                  <c:v>2.6657418400369859</c:v>
                </c:pt>
                <c:pt idx="27614">
                  <c:v>2.6657418400369859</c:v>
                </c:pt>
                <c:pt idx="27615">
                  <c:v>2.6650485436893208</c:v>
                </c:pt>
                <c:pt idx="27616">
                  <c:v>2.6654335260115603</c:v>
                </c:pt>
                <c:pt idx="27617">
                  <c:v>2.6658188714153561</c:v>
                </c:pt>
                <c:pt idx="27618">
                  <c:v>2.6656647398843929</c:v>
                </c:pt>
                <c:pt idx="27619">
                  <c:v>2.6657418400369859</c:v>
                </c:pt>
                <c:pt idx="27620">
                  <c:v>2.6655881673214696</c:v>
                </c:pt>
                <c:pt idx="27621">
                  <c:v>2.6655108645399905</c:v>
                </c:pt>
                <c:pt idx="27622">
                  <c:v>2.6648948463138429</c:v>
                </c:pt>
                <c:pt idx="27623">
                  <c:v>2.6653570603189274</c:v>
                </c:pt>
                <c:pt idx="27624">
                  <c:v>2.6646637393113011</c:v>
                </c:pt>
                <c:pt idx="27625">
                  <c:v>2.6654335260115603</c:v>
                </c:pt>
                <c:pt idx="27626">
                  <c:v>2.6654335260115603</c:v>
                </c:pt>
                <c:pt idx="27627">
                  <c:v>2.6654335260115603</c:v>
                </c:pt>
                <c:pt idx="27628">
                  <c:v>2.6656647398843929</c:v>
                </c:pt>
                <c:pt idx="27629">
                  <c:v>2.6656647398843929</c:v>
                </c:pt>
                <c:pt idx="27630">
                  <c:v>2.6655108645399905</c:v>
                </c:pt>
                <c:pt idx="27631">
                  <c:v>2.6653570603189274</c:v>
                </c:pt>
                <c:pt idx="27632">
                  <c:v>2.6652797041146559</c:v>
                </c:pt>
                <c:pt idx="27633">
                  <c:v>2.6654335260115603</c:v>
                </c:pt>
                <c:pt idx="27634">
                  <c:v>2.6654335260115603</c:v>
                </c:pt>
                <c:pt idx="27635">
                  <c:v>2.6660499537465308</c:v>
                </c:pt>
                <c:pt idx="27636">
                  <c:v>2.6654335260115603</c:v>
                </c:pt>
                <c:pt idx="27637">
                  <c:v>2.6656647398843929</c:v>
                </c:pt>
                <c:pt idx="27638">
                  <c:v>2.6661271676300573</c:v>
                </c:pt>
                <c:pt idx="27639">
                  <c:v>2.6657418400369859</c:v>
                </c:pt>
                <c:pt idx="27640">
                  <c:v>2.6658959537572251</c:v>
                </c:pt>
                <c:pt idx="27641">
                  <c:v>2.6656647398843929</c:v>
                </c:pt>
                <c:pt idx="27642">
                  <c:v>2.6651257684307832</c:v>
                </c:pt>
                <c:pt idx="27643">
                  <c:v>2.6658192743240119</c:v>
                </c:pt>
                <c:pt idx="27644">
                  <c:v>2.6653570603189274</c:v>
                </c:pt>
                <c:pt idx="27645">
                  <c:v>2.6652033271719038</c:v>
                </c:pt>
                <c:pt idx="27646">
                  <c:v>2.6658192743240119</c:v>
                </c:pt>
                <c:pt idx="27647">
                  <c:v>2.6660503813265541</c:v>
                </c:pt>
                <c:pt idx="27648">
                  <c:v>2.665665434380776</c:v>
                </c:pt>
                <c:pt idx="27649">
                  <c:v>2.664434180138568</c:v>
                </c:pt>
                <c:pt idx="27650">
                  <c:v>2.6648186648186649</c:v>
                </c:pt>
                <c:pt idx="27651">
                  <c:v>2.6643566643566641</c:v>
                </c:pt>
                <c:pt idx="27652">
                  <c:v>2.6640480591497222</c:v>
                </c:pt>
                <c:pt idx="27653">
                  <c:v>2.6645099815157112</c:v>
                </c:pt>
                <c:pt idx="27654">
                  <c:v>2.6651257684307832</c:v>
                </c:pt>
                <c:pt idx="27655">
                  <c:v>2.6650485436893208</c:v>
                </c:pt>
                <c:pt idx="27656">
                  <c:v>2.6654335260115603</c:v>
                </c:pt>
                <c:pt idx="27657">
                  <c:v>2.6656647398843929</c:v>
                </c:pt>
                <c:pt idx="27658">
                  <c:v>2.6654335260115603</c:v>
                </c:pt>
                <c:pt idx="27659">
                  <c:v>2.6650485436893208</c:v>
                </c:pt>
                <c:pt idx="27660">
                  <c:v>2.6648948463138429</c:v>
                </c:pt>
                <c:pt idx="27661">
                  <c:v>2.6651257684307832</c:v>
                </c:pt>
                <c:pt idx="27662">
                  <c:v>2.6653570603189274</c:v>
                </c:pt>
                <c:pt idx="27663">
                  <c:v>2.6647412199630311</c:v>
                </c:pt>
                <c:pt idx="27664">
                  <c:v>2.6647412199630311</c:v>
                </c:pt>
                <c:pt idx="27665">
                  <c:v>2.6647412199630311</c:v>
                </c:pt>
                <c:pt idx="27666">
                  <c:v>2.6641256641256641</c:v>
                </c:pt>
                <c:pt idx="27667">
                  <c:v>2.6640480591497222</c:v>
                </c:pt>
                <c:pt idx="27668">
                  <c:v>2.6646637393113011</c:v>
                </c:pt>
                <c:pt idx="27669">
                  <c:v>2.6652797041146559</c:v>
                </c:pt>
                <c:pt idx="27670">
                  <c:v>2.6650485436893208</c:v>
                </c:pt>
                <c:pt idx="27671">
                  <c:v>2.6656647398843929</c:v>
                </c:pt>
                <c:pt idx="27672">
                  <c:v>2.6650485436893208</c:v>
                </c:pt>
                <c:pt idx="27673">
                  <c:v>2.6654335260115603</c:v>
                </c:pt>
                <c:pt idx="27674">
                  <c:v>2.6652024971098265</c:v>
                </c:pt>
                <c:pt idx="27675">
                  <c:v>2.6658959537572251</c:v>
                </c:pt>
                <c:pt idx="27676">
                  <c:v>2.6654335260115603</c:v>
                </c:pt>
                <c:pt idx="27677">
                  <c:v>2.6649710982658958</c:v>
                </c:pt>
                <c:pt idx="27678">
                  <c:v>2.664355062413315</c:v>
                </c:pt>
                <c:pt idx="27679">
                  <c:v>2.6650485436893208</c:v>
                </c:pt>
                <c:pt idx="27680">
                  <c:v>2.6648948463138429</c:v>
                </c:pt>
                <c:pt idx="27681">
                  <c:v>2.6645099815157112</c:v>
                </c:pt>
                <c:pt idx="27682">
                  <c:v>2.6651257684307832</c:v>
                </c:pt>
                <c:pt idx="27683">
                  <c:v>2.6648948463138429</c:v>
                </c:pt>
                <c:pt idx="27684">
                  <c:v>2.6652797041146559</c:v>
                </c:pt>
                <c:pt idx="27685">
                  <c:v>2.6652797041146559</c:v>
                </c:pt>
                <c:pt idx="27686">
                  <c:v>2.6648173832639852</c:v>
                </c:pt>
                <c:pt idx="27687">
                  <c:v>2.6652024971098265</c:v>
                </c:pt>
                <c:pt idx="27688">
                  <c:v>2.6654335260115603</c:v>
                </c:pt>
                <c:pt idx="27689">
                  <c:v>2.6650485436893208</c:v>
                </c:pt>
                <c:pt idx="27690">
                  <c:v>2.6656647398843929</c:v>
                </c:pt>
                <c:pt idx="27691">
                  <c:v>2.6658959537572251</c:v>
                </c:pt>
                <c:pt idx="27692">
                  <c:v>2.6661271676300573</c:v>
                </c:pt>
                <c:pt idx="27693">
                  <c:v>2.6651257684307832</c:v>
                </c:pt>
                <c:pt idx="27694">
                  <c:v>2.6651257684307832</c:v>
                </c:pt>
                <c:pt idx="27695">
                  <c:v>2.6648948463138429</c:v>
                </c:pt>
                <c:pt idx="27696">
                  <c:v>2.6653570603189274</c:v>
                </c:pt>
                <c:pt idx="27697">
                  <c:v>2.6652033271719038</c:v>
                </c:pt>
                <c:pt idx="27698">
                  <c:v>2.6648186648186649</c:v>
                </c:pt>
                <c:pt idx="27699">
                  <c:v>2.6643566643566641</c:v>
                </c:pt>
                <c:pt idx="27700">
                  <c:v>2.6643566643566641</c:v>
                </c:pt>
                <c:pt idx="27701">
                  <c:v>2.6643566643566641</c:v>
                </c:pt>
                <c:pt idx="27702">
                  <c:v>2.6643566643566641</c:v>
                </c:pt>
                <c:pt idx="27703">
                  <c:v>2.6642032332563508</c:v>
                </c:pt>
                <c:pt idx="27704">
                  <c:v>2.664434180138568</c:v>
                </c:pt>
                <c:pt idx="27705">
                  <c:v>2.6642032332563508</c:v>
                </c:pt>
                <c:pt idx="27706">
                  <c:v>2.6642032332563508</c:v>
                </c:pt>
                <c:pt idx="27707">
                  <c:v>2.664434180138568</c:v>
                </c:pt>
                <c:pt idx="27708">
                  <c:v>2.6638189794504732</c:v>
                </c:pt>
                <c:pt idx="27709">
                  <c:v>2.6642032332563508</c:v>
                </c:pt>
                <c:pt idx="27710">
                  <c:v>2.664434180138568</c:v>
                </c:pt>
                <c:pt idx="27711">
                  <c:v>2.6646651270207848</c:v>
                </c:pt>
                <c:pt idx="27712">
                  <c:v>2.6650496650496649</c:v>
                </c:pt>
                <c:pt idx="27713">
                  <c:v>2.6650496650496649</c:v>
                </c:pt>
                <c:pt idx="27714">
                  <c:v>2.6648958891454964</c:v>
                </c:pt>
                <c:pt idx="27715">
                  <c:v>2.6646651270207848</c:v>
                </c:pt>
                <c:pt idx="27716">
                  <c:v>2.6642032332563508</c:v>
                </c:pt>
                <c:pt idx="27717">
                  <c:v>2.6648186648186649</c:v>
                </c:pt>
                <c:pt idx="27718">
                  <c:v>2.6643566643566641</c:v>
                </c:pt>
                <c:pt idx="27719">
                  <c:v>2.6653570603189274</c:v>
                </c:pt>
                <c:pt idx="27720">
                  <c:v>2.6653570603189274</c:v>
                </c:pt>
                <c:pt idx="27721">
                  <c:v>2.664972273567467</c:v>
                </c:pt>
                <c:pt idx="27722">
                  <c:v>2.6645876645876649</c:v>
                </c:pt>
                <c:pt idx="27723">
                  <c:v>2.6645876645876649</c:v>
                </c:pt>
                <c:pt idx="27724">
                  <c:v>2.6645876645876649</c:v>
                </c:pt>
                <c:pt idx="27725">
                  <c:v>2.664434180138568</c:v>
                </c:pt>
                <c:pt idx="27726">
                  <c:v>2.6643566643566641</c:v>
                </c:pt>
                <c:pt idx="27727">
                  <c:v>2.6647412199630311</c:v>
                </c:pt>
                <c:pt idx="27728">
                  <c:v>2.6643566643566641</c:v>
                </c:pt>
                <c:pt idx="27729">
                  <c:v>2.663972286374134</c:v>
                </c:pt>
                <c:pt idx="27730">
                  <c:v>2.663972286374134</c:v>
                </c:pt>
                <c:pt idx="27731">
                  <c:v>2.6637413394919167</c:v>
                </c:pt>
                <c:pt idx="27732">
                  <c:v>2.6642032332563508</c:v>
                </c:pt>
                <c:pt idx="27733">
                  <c:v>2.6642032332563508</c:v>
                </c:pt>
                <c:pt idx="27734">
                  <c:v>2.6638189794504732</c:v>
                </c:pt>
                <c:pt idx="27735">
                  <c:v>2.664434180138568</c:v>
                </c:pt>
                <c:pt idx="27736">
                  <c:v>2.6643566643566641</c:v>
                </c:pt>
                <c:pt idx="27737">
                  <c:v>2.6645876645876649</c:v>
                </c:pt>
                <c:pt idx="27738">
                  <c:v>2.6652033271719038</c:v>
                </c:pt>
                <c:pt idx="27739">
                  <c:v>2.664972273567467</c:v>
                </c:pt>
                <c:pt idx="27740">
                  <c:v>2.6645099815157112</c:v>
                </c:pt>
                <c:pt idx="27741">
                  <c:v>2.664972273567467</c:v>
                </c:pt>
                <c:pt idx="27742">
                  <c:v>2.6643566643566641</c:v>
                </c:pt>
                <c:pt idx="27743">
                  <c:v>2.6640480591497222</c:v>
                </c:pt>
                <c:pt idx="27744">
                  <c:v>2.6640480591497222</c:v>
                </c:pt>
                <c:pt idx="27745">
                  <c:v>2.6644326323087588</c:v>
                </c:pt>
                <c:pt idx="27746">
                  <c:v>2.6646637393113011</c:v>
                </c:pt>
                <c:pt idx="27747">
                  <c:v>2.6646637393113011</c:v>
                </c:pt>
                <c:pt idx="27748">
                  <c:v>2.6645099815157112</c:v>
                </c:pt>
                <c:pt idx="27749">
                  <c:v>2.6645099815157112</c:v>
                </c:pt>
                <c:pt idx="27750">
                  <c:v>2.6650485436893208</c:v>
                </c:pt>
                <c:pt idx="27751">
                  <c:v>2.6656647398843929</c:v>
                </c:pt>
                <c:pt idx="27752">
                  <c:v>2.6656647398843929</c:v>
                </c:pt>
                <c:pt idx="27753">
                  <c:v>2.6651257684307832</c:v>
                </c:pt>
                <c:pt idx="27754">
                  <c:v>2.6651257684307832</c:v>
                </c:pt>
                <c:pt idx="27755">
                  <c:v>2.6648173832639852</c:v>
                </c:pt>
                <c:pt idx="27756">
                  <c:v>2.6655874190564295</c:v>
                </c:pt>
                <c:pt idx="27757">
                  <c:v>2.6655874190564295</c:v>
                </c:pt>
                <c:pt idx="27758">
                  <c:v>2.6655874190564295</c:v>
                </c:pt>
                <c:pt idx="27759">
                  <c:v>2.6651248843663273</c:v>
                </c:pt>
                <c:pt idx="27760">
                  <c:v>2.6649710982658958</c:v>
                </c:pt>
                <c:pt idx="27761">
                  <c:v>2.6649710982658958</c:v>
                </c:pt>
                <c:pt idx="27762">
                  <c:v>2.6648173832639852</c:v>
                </c:pt>
                <c:pt idx="27763">
                  <c:v>2.6646637393113011</c:v>
                </c:pt>
                <c:pt idx="27764">
                  <c:v>2.6647412199630311</c:v>
                </c:pt>
                <c:pt idx="27765">
                  <c:v>2.663972286374134</c:v>
                </c:pt>
                <c:pt idx="27766">
                  <c:v>2.664434180138568</c:v>
                </c:pt>
                <c:pt idx="27767">
                  <c:v>2.6638189794504732</c:v>
                </c:pt>
                <c:pt idx="27768">
                  <c:v>2.6636655586334257</c:v>
                </c:pt>
                <c:pt idx="27769">
                  <c:v>2.6632817909069924</c:v>
                </c:pt>
                <c:pt idx="27770">
                  <c:v>2.6638965835641737</c:v>
                </c:pt>
                <c:pt idx="27771">
                  <c:v>2.6638189794504732</c:v>
                </c:pt>
                <c:pt idx="27772">
                  <c:v>2.6642032332563508</c:v>
                </c:pt>
                <c:pt idx="27773">
                  <c:v>2.6642032332563508</c:v>
                </c:pt>
                <c:pt idx="27774">
                  <c:v>2.6648958891454964</c:v>
                </c:pt>
                <c:pt idx="27775">
                  <c:v>2.6652806652806649</c:v>
                </c:pt>
                <c:pt idx="27776">
                  <c:v>2.6648186648186649</c:v>
                </c:pt>
                <c:pt idx="27777">
                  <c:v>2.6648186648186649</c:v>
                </c:pt>
                <c:pt idx="27778">
                  <c:v>2.6650496650496649</c:v>
                </c:pt>
                <c:pt idx="27779">
                  <c:v>2.6652806652806649</c:v>
                </c:pt>
                <c:pt idx="27780">
                  <c:v>2.665665434380776</c:v>
                </c:pt>
                <c:pt idx="27781">
                  <c:v>2.6662043458159963</c:v>
                </c:pt>
                <c:pt idx="27782">
                  <c:v>2.6653570603189274</c:v>
                </c:pt>
                <c:pt idx="27783">
                  <c:v>2.6657418400369859</c:v>
                </c:pt>
                <c:pt idx="27784">
                  <c:v>2.6659731853906612</c:v>
                </c:pt>
                <c:pt idx="27785">
                  <c:v>2.6655881673214696</c:v>
                </c:pt>
                <c:pt idx="27786">
                  <c:v>2.6655881673214696</c:v>
                </c:pt>
                <c:pt idx="27787">
                  <c:v>2.6659731853906612</c:v>
                </c:pt>
                <c:pt idx="27788">
                  <c:v>2.6654335260115603</c:v>
                </c:pt>
                <c:pt idx="27789">
                  <c:v>2.6650485436893208</c:v>
                </c:pt>
                <c:pt idx="27790">
                  <c:v>2.6654335260115603</c:v>
                </c:pt>
                <c:pt idx="27791">
                  <c:v>2.6655874190564295</c:v>
                </c:pt>
                <c:pt idx="27792">
                  <c:v>2.6660499537465308</c:v>
                </c:pt>
                <c:pt idx="27793">
                  <c:v>2.6660499537465308</c:v>
                </c:pt>
                <c:pt idx="27794">
                  <c:v>2.6660499537465308</c:v>
                </c:pt>
                <c:pt idx="27795">
                  <c:v>2.6663581965317915</c:v>
                </c:pt>
                <c:pt idx="27796">
                  <c:v>2.6655108645399905</c:v>
                </c:pt>
                <c:pt idx="27797">
                  <c:v>2.6652797041146559</c:v>
                </c:pt>
                <c:pt idx="27798">
                  <c:v>2.6654335260115603</c:v>
                </c:pt>
                <c:pt idx="27799">
                  <c:v>2.6656647398843929</c:v>
                </c:pt>
                <c:pt idx="27800">
                  <c:v>2.6648948463138429</c:v>
                </c:pt>
                <c:pt idx="27801">
                  <c:v>2.6647412199630311</c:v>
                </c:pt>
                <c:pt idx="27802">
                  <c:v>2.664972273567467</c:v>
                </c:pt>
                <c:pt idx="27803">
                  <c:v>2.6655881673214696</c:v>
                </c:pt>
                <c:pt idx="27804">
                  <c:v>2.664972273567467</c:v>
                </c:pt>
                <c:pt idx="27805">
                  <c:v>2.6654343807763397</c:v>
                </c:pt>
                <c:pt idx="27806">
                  <c:v>2.6654343807763397</c:v>
                </c:pt>
                <c:pt idx="27807">
                  <c:v>2.6653570603189274</c:v>
                </c:pt>
                <c:pt idx="27808">
                  <c:v>2.6655881673214696</c:v>
                </c:pt>
                <c:pt idx="27809">
                  <c:v>2.6654343807763397</c:v>
                </c:pt>
                <c:pt idx="27810">
                  <c:v>2.6645876645876649</c:v>
                </c:pt>
                <c:pt idx="27811">
                  <c:v>2.664434180138568</c:v>
                </c:pt>
                <c:pt idx="27812">
                  <c:v>2.6654343807763397</c:v>
                </c:pt>
                <c:pt idx="27813">
                  <c:v>2.6655881673214696</c:v>
                </c:pt>
                <c:pt idx="27814">
                  <c:v>2.6655881673214696</c:v>
                </c:pt>
                <c:pt idx="27815">
                  <c:v>2.6652033271719038</c:v>
                </c:pt>
                <c:pt idx="27816">
                  <c:v>2.6648958891454964</c:v>
                </c:pt>
                <c:pt idx="27817">
                  <c:v>2.664434180138568</c:v>
                </c:pt>
                <c:pt idx="27818">
                  <c:v>2.6643566643566641</c:v>
                </c:pt>
                <c:pt idx="27819">
                  <c:v>2.6642032332563508</c:v>
                </c:pt>
                <c:pt idx="27820">
                  <c:v>2.6642032332563508</c:v>
                </c:pt>
                <c:pt idx="27821">
                  <c:v>2.6637413394919167</c:v>
                </c:pt>
                <c:pt idx="27822">
                  <c:v>2.6641256641256641</c:v>
                </c:pt>
                <c:pt idx="27823">
                  <c:v>2.6647412199630311</c:v>
                </c:pt>
                <c:pt idx="27824">
                  <c:v>2.6647412199630311</c:v>
                </c:pt>
                <c:pt idx="27825">
                  <c:v>2.6647412199630311</c:v>
                </c:pt>
                <c:pt idx="27826">
                  <c:v>2.664972273567467</c:v>
                </c:pt>
                <c:pt idx="27827">
                  <c:v>2.6650496650496649</c:v>
                </c:pt>
                <c:pt idx="27828">
                  <c:v>2.6650496650496649</c:v>
                </c:pt>
                <c:pt idx="27829">
                  <c:v>2.6648958891454964</c:v>
                </c:pt>
                <c:pt idx="27830">
                  <c:v>2.6655114807114808</c:v>
                </c:pt>
                <c:pt idx="27831">
                  <c:v>2.6655114807114808</c:v>
                </c:pt>
                <c:pt idx="27832">
                  <c:v>2.6651270207852193</c:v>
                </c:pt>
                <c:pt idx="27833">
                  <c:v>2.664434180138568</c:v>
                </c:pt>
                <c:pt idx="27834">
                  <c:v>2.6653570603189274</c:v>
                </c:pt>
                <c:pt idx="27835">
                  <c:v>2.6658192743240119</c:v>
                </c:pt>
                <c:pt idx="27836">
                  <c:v>2.6652033271719038</c:v>
                </c:pt>
                <c:pt idx="27837">
                  <c:v>2.6652033271719038</c:v>
                </c:pt>
                <c:pt idx="27838">
                  <c:v>2.6645876645876649</c:v>
                </c:pt>
                <c:pt idx="27839">
                  <c:v>2.6645876645876649</c:v>
                </c:pt>
                <c:pt idx="27840">
                  <c:v>2.6648186648186649</c:v>
                </c:pt>
                <c:pt idx="27841">
                  <c:v>2.6642032332563508</c:v>
                </c:pt>
                <c:pt idx="27842">
                  <c:v>2.664434180138568</c:v>
                </c:pt>
                <c:pt idx="27843">
                  <c:v>2.6648186648186649</c:v>
                </c:pt>
                <c:pt idx="27844">
                  <c:v>2.663972286374134</c:v>
                </c:pt>
                <c:pt idx="27845">
                  <c:v>2.663972286374134</c:v>
                </c:pt>
                <c:pt idx="27846">
                  <c:v>2.6638189794504732</c:v>
                </c:pt>
                <c:pt idx="27847">
                  <c:v>2.6645116601246825</c:v>
                </c:pt>
                <c:pt idx="27848">
                  <c:v>2.6638965835641737</c:v>
                </c:pt>
                <c:pt idx="27849">
                  <c:v>2.6636655586334257</c:v>
                </c:pt>
                <c:pt idx="27850">
                  <c:v>2.6640498730085431</c:v>
                </c:pt>
                <c:pt idx="27851">
                  <c:v>2.663434903047091</c:v>
                </c:pt>
                <c:pt idx="27852">
                  <c:v>2.6636655586334257</c:v>
                </c:pt>
                <c:pt idx="27853">
                  <c:v>2.6636655586334257</c:v>
                </c:pt>
                <c:pt idx="27854">
                  <c:v>2.6630508192937916</c:v>
                </c:pt>
                <c:pt idx="27855">
                  <c:v>2.6638965835641737</c:v>
                </c:pt>
                <c:pt idx="27856">
                  <c:v>2.6641274238227144</c:v>
                </c:pt>
                <c:pt idx="27857">
                  <c:v>2.6636655586334257</c:v>
                </c:pt>
                <c:pt idx="27858">
                  <c:v>2.6635880858924037</c:v>
                </c:pt>
                <c:pt idx="27859">
                  <c:v>2.6633571923343342</c:v>
                </c:pt>
                <c:pt idx="27860">
                  <c:v>2.6640498730085431</c:v>
                </c:pt>
                <c:pt idx="27861">
                  <c:v>2.6642805818517665</c:v>
                </c:pt>
                <c:pt idx="27862">
                  <c:v>2.6642805818517665</c:v>
                </c:pt>
                <c:pt idx="27863">
                  <c:v>2.6646651270207848</c:v>
                </c:pt>
                <c:pt idx="27864">
                  <c:v>2.664434180138568</c:v>
                </c:pt>
                <c:pt idx="27865">
                  <c:v>2.6648186648186649</c:v>
                </c:pt>
                <c:pt idx="27866">
                  <c:v>2.6648186648186649</c:v>
                </c:pt>
                <c:pt idx="27867">
                  <c:v>2.6645876645876649</c:v>
                </c:pt>
                <c:pt idx="27868">
                  <c:v>2.6652806652806649</c:v>
                </c:pt>
                <c:pt idx="27869">
                  <c:v>2.6657426657426657</c:v>
                </c:pt>
                <c:pt idx="27870">
                  <c:v>2.6646651270207848</c:v>
                </c:pt>
                <c:pt idx="27871">
                  <c:v>2.6652806652806649</c:v>
                </c:pt>
                <c:pt idx="27872">
                  <c:v>2.6650496650496649</c:v>
                </c:pt>
                <c:pt idx="27873">
                  <c:v>2.6652033271719038</c:v>
                </c:pt>
                <c:pt idx="27874">
                  <c:v>2.6658192743240119</c:v>
                </c:pt>
                <c:pt idx="27875">
                  <c:v>2.6660503813265541</c:v>
                </c:pt>
                <c:pt idx="27876">
                  <c:v>2.6652033271719038</c:v>
                </c:pt>
                <c:pt idx="27877">
                  <c:v>2.6652806652806649</c:v>
                </c:pt>
                <c:pt idx="27878">
                  <c:v>2.6652033271719038</c:v>
                </c:pt>
                <c:pt idx="27879">
                  <c:v>2.6658192743240119</c:v>
                </c:pt>
                <c:pt idx="27880">
                  <c:v>2.6652033271719038</c:v>
                </c:pt>
                <c:pt idx="27881">
                  <c:v>2.6652033271719038</c:v>
                </c:pt>
                <c:pt idx="27882">
                  <c:v>2.6645876645876649</c:v>
                </c:pt>
                <c:pt idx="27883">
                  <c:v>2.6645876645876649</c:v>
                </c:pt>
                <c:pt idx="27884">
                  <c:v>2.6648186648186649</c:v>
                </c:pt>
                <c:pt idx="27885">
                  <c:v>2.6646651270207848</c:v>
                </c:pt>
                <c:pt idx="27886">
                  <c:v>2.6646651270207848</c:v>
                </c:pt>
                <c:pt idx="27887">
                  <c:v>2.6646651270207848</c:v>
                </c:pt>
                <c:pt idx="27888">
                  <c:v>2.6635880858924037</c:v>
                </c:pt>
                <c:pt idx="27889">
                  <c:v>2.6635880858924037</c:v>
                </c:pt>
                <c:pt idx="27890">
                  <c:v>2.6640498730085431</c:v>
                </c:pt>
                <c:pt idx="27891">
                  <c:v>2.6642805818517665</c:v>
                </c:pt>
                <c:pt idx="27892">
                  <c:v>2.6638189794504732</c:v>
                </c:pt>
                <c:pt idx="27893">
                  <c:v>2.6642032332563508</c:v>
                </c:pt>
                <c:pt idx="27894">
                  <c:v>2.6645876645876649</c:v>
                </c:pt>
                <c:pt idx="27895">
                  <c:v>2.6646651270207848</c:v>
                </c:pt>
                <c:pt idx="27896">
                  <c:v>2.6640498730085431</c:v>
                </c:pt>
                <c:pt idx="27897">
                  <c:v>2.6640498730085431</c:v>
                </c:pt>
                <c:pt idx="27898">
                  <c:v>2.6645116601246825</c:v>
                </c:pt>
                <c:pt idx="27899">
                  <c:v>2.6642805818517665</c:v>
                </c:pt>
                <c:pt idx="27900">
                  <c:v>2.6642805818517665</c:v>
                </c:pt>
                <c:pt idx="27901">
                  <c:v>2.6638965835641737</c:v>
                </c:pt>
                <c:pt idx="27902">
                  <c:v>2.6640498730085431</c:v>
                </c:pt>
                <c:pt idx="27903">
                  <c:v>2.6638965835641737</c:v>
                </c:pt>
                <c:pt idx="27904">
                  <c:v>2.6641274238227144</c:v>
                </c:pt>
                <c:pt idx="27905">
                  <c:v>2.6645116601246825</c:v>
                </c:pt>
                <c:pt idx="27906">
                  <c:v>2.6642805818517665</c:v>
                </c:pt>
                <c:pt idx="27907">
                  <c:v>2.6645876645876649</c:v>
                </c:pt>
                <c:pt idx="27908">
                  <c:v>2.6653570603189274</c:v>
                </c:pt>
                <c:pt idx="27909">
                  <c:v>2.6655881673214696</c:v>
                </c:pt>
                <c:pt idx="27910">
                  <c:v>2.6658192743240119</c:v>
                </c:pt>
                <c:pt idx="27911">
                  <c:v>2.6662043458159963</c:v>
                </c:pt>
                <c:pt idx="27912">
                  <c:v>2.6657418400369859</c:v>
                </c:pt>
                <c:pt idx="27913">
                  <c:v>2.6655108645399905</c:v>
                </c:pt>
                <c:pt idx="27914">
                  <c:v>2.6655108645399905</c:v>
                </c:pt>
                <c:pt idx="27915">
                  <c:v>2.6646637393113011</c:v>
                </c:pt>
                <c:pt idx="27916">
                  <c:v>2.6650485436893208</c:v>
                </c:pt>
                <c:pt idx="27917">
                  <c:v>2.6648173832639852</c:v>
                </c:pt>
                <c:pt idx="27918">
                  <c:v>2.6652024971098265</c:v>
                </c:pt>
                <c:pt idx="27919">
                  <c:v>2.6657418400369859</c:v>
                </c:pt>
                <c:pt idx="27920">
                  <c:v>2.6655881673214696</c:v>
                </c:pt>
                <c:pt idx="27921">
                  <c:v>2.6648948463138429</c:v>
                </c:pt>
                <c:pt idx="27922">
                  <c:v>2.664972273567467</c:v>
                </c:pt>
                <c:pt idx="27923">
                  <c:v>2.6653570603189274</c:v>
                </c:pt>
                <c:pt idx="27924">
                  <c:v>2.6650485436893208</c:v>
                </c:pt>
                <c:pt idx="27925">
                  <c:v>2.6652024971098265</c:v>
                </c:pt>
                <c:pt idx="27926">
                  <c:v>2.6658188714153561</c:v>
                </c:pt>
                <c:pt idx="27927">
                  <c:v>2.6655874190564295</c:v>
                </c:pt>
                <c:pt idx="27928">
                  <c:v>2.6655874190564295</c:v>
                </c:pt>
                <c:pt idx="27929">
                  <c:v>2.6655874190564295</c:v>
                </c:pt>
                <c:pt idx="27930">
                  <c:v>2.6654335260115603</c:v>
                </c:pt>
                <c:pt idx="27931">
                  <c:v>2.6652024971098265</c:v>
                </c:pt>
                <c:pt idx="27932">
                  <c:v>2.6652024971098265</c:v>
                </c:pt>
                <c:pt idx="27933">
                  <c:v>2.6644326323087588</c:v>
                </c:pt>
                <c:pt idx="27934">
                  <c:v>2.6648948463138429</c:v>
                </c:pt>
                <c:pt idx="27935">
                  <c:v>2.6648948463138429</c:v>
                </c:pt>
                <c:pt idx="27936">
                  <c:v>2.6635103926096995</c:v>
                </c:pt>
                <c:pt idx="27937">
                  <c:v>2.6638944790944792</c:v>
                </c:pt>
                <c:pt idx="27938">
                  <c:v>2.6640480591497222</c:v>
                </c:pt>
                <c:pt idx="27939">
                  <c:v>2.6636636636636637</c:v>
                </c:pt>
                <c:pt idx="27940">
                  <c:v>2.6636636636636637</c:v>
                </c:pt>
                <c:pt idx="27941">
                  <c:v>2.6641256641256641</c:v>
                </c:pt>
                <c:pt idx="27942">
                  <c:v>2.6642791127541585</c:v>
                </c:pt>
                <c:pt idx="27943">
                  <c:v>2.6640480591497222</c:v>
                </c:pt>
                <c:pt idx="27944">
                  <c:v>2.6641256641256641</c:v>
                </c:pt>
                <c:pt idx="27945">
                  <c:v>2.6638944790944792</c:v>
                </c:pt>
                <c:pt idx="27946">
                  <c:v>2.6642791127541585</c:v>
                </c:pt>
                <c:pt idx="27947">
                  <c:v>2.6645099815157112</c:v>
                </c:pt>
                <c:pt idx="27948">
                  <c:v>2.6645099815157112</c:v>
                </c:pt>
                <c:pt idx="27949">
                  <c:v>2.6642791127541585</c:v>
                </c:pt>
                <c:pt idx="27950">
                  <c:v>2.6634326634326633</c:v>
                </c:pt>
                <c:pt idx="27951">
                  <c:v>2.6641256641256641</c:v>
                </c:pt>
                <c:pt idx="27952">
                  <c:v>2.6635103926096995</c:v>
                </c:pt>
                <c:pt idx="27953">
                  <c:v>2.6641256641256641</c:v>
                </c:pt>
                <c:pt idx="27954">
                  <c:v>2.6641256641256641</c:v>
                </c:pt>
                <c:pt idx="27955">
                  <c:v>2.6638170055452863</c:v>
                </c:pt>
                <c:pt idx="27956">
                  <c:v>2.664355062413315</c:v>
                </c:pt>
                <c:pt idx="27957">
                  <c:v>2.664355062413315</c:v>
                </c:pt>
                <c:pt idx="27958">
                  <c:v>2.6649710982658958</c:v>
                </c:pt>
                <c:pt idx="27959">
                  <c:v>2.6650485436893208</c:v>
                </c:pt>
                <c:pt idx="27960">
                  <c:v>2.6648948463138429</c:v>
                </c:pt>
                <c:pt idx="27961">
                  <c:v>2.6642791127541585</c:v>
                </c:pt>
                <c:pt idx="27962">
                  <c:v>2.6642791127541585</c:v>
                </c:pt>
                <c:pt idx="27963">
                  <c:v>2.6642791127541585</c:v>
                </c:pt>
                <c:pt idx="27964">
                  <c:v>2.6642791127541585</c:v>
                </c:pt>
                <c:pt idx="27965">
                  <c:v>2.6638944790944792</c:v>
                </c:pt>
                <c:pt idx="27966">
                  <c:v>2.6638944790944792</c:v>
                </c:pt>
                <c:pt idx="27967">
                  <c:v>2.6638944790944792</c:v>
                </c:pt>
                <c:pt idx="27968">
                  <c:v>2.6634326634326633</c:v>
                </c:pt>
                <c:pt idx="27969">
                  <c:v>2.6640480591497222</c:v>
                </c:pt>
                <c:pt idx="27970">
                  <c:v>2.6640480591497222</c:v>
                </c:pt>
                <c:pt idx="27971">
                  <c:v>2.6644326323087588</c:v>
                </c:pt>
                <c:pt idx="27972">
                  <c:v>2.6640480591497222</c:v>
                </c:pt>
                <c:pt idx="27973">
                  <c:v>2.6638944790944792</c:v>
                </c:pt>
                <c:pt idx="27974">
                  <c:v>2.6641256641256641</c:v>
                </c:pt>
                <c:pt idx="27975">
                  <c:v>2.6638944790944792</c:v>
                </c:pt>
                <c:pt idx="27976">
                  <c:v>2.6642791127541585</c:v>
                </c:pt>
                <c:pt idx="27977">
                  <c:v>2.6644326323087588</c:v>
                </c:pt>
                <c:pt idx="27978">
                  <c:v>2.6644326323087588</c:v>
                </c:pt>
                <c:pt idx="27979">
                  <c:v>2.6642791127541585</c:v>
                </c:pt>
                <c:pt idx="27980">
                  <c:v>2.6652797041146559</c:v>
                </c:pt>
                <c:pt idx="27981">
                  <c:v>2.6652797041146559</c:v>
                </c:pt>
                <c:pt idx="27982">
                  <c:v>2.6653570603189274</c:v>
                </c:pt>
                <c:pt idx="27983">
                  <c:v>2.6655108645399905</c:v>
                </c:pt>
                <c:pt idx="27984">
                  <c:v>2.6658188714153561</c:v>
                </c:pt>
                <c:pt idx="27985">
                  <c:v>2.6655874190564295</c:v>
                </c:pt>
                <c:pt idx="27986">
                  <c:v>2.6666666666666665</c:v>
                </c:pt>
                <c:pt idx="27987">
                  <c:v>2.6660499537465308</c:v>
                </c:pt>
                <c:pt idx="27988">
                  <c:v>2.6649710982658958</c:v>
                </c:pt>
                <c:pt idx="27989">
                  <c:v>2.6652024971098265</c:v>
                </c:pt>
                <c:pt idx="27990">
                  <c:v>2.6656647398843929</c:v>
                </c:pt>
                <c:pt idx="27991">
                  <c:v>2.6648948463138429</c:v>
                </c:pt>
                <c:pt idx="27992">
                  <c:v>2.6655108645399905</c:v>
                </c:pt>
                <c:pt idx="27993">
                  <c:v>2.6656647398843929</c:v>
                </c:pt>
                <c:pt idx="27994">
                  <c:v>2.6656647398843929</c:v>
                </c:pt>
                <c:pt idx="27995">
                  <c:v>2.6658959537572251</c:v>
                </c:pt>
                <c:pt idx="27996">
                  <c:v>2.6652797041146559</c:v>
                </c:pt>
                <c:pt idx="27997">
                  <c:v>2.6659731853906612</c:v>
                </c:pt>
                <c:pt idx="27998">
                  <c:v>2.6657418400369859</c:v>
                </c:pt>
                <c:pt idx="27999">
                  <c:v>2.6660499537465308</c:v>
                </c:pt>
                <c:pt idx="28000">
                  <c:v>2.6658188714153561</c:v>
                </c:pt>
                <c:pt idx="28001">
                  <c:v>2.6655874190564295</c:v>
                </c:pt>
                <c:pt idx="28002">
                  <c:v>2.6651248843663273</c:v>
                </c:pt>
                <c:pt idx="28003">
                  <c:v>2.6649710982658958</c:v>
                </c:pt>
                <c:pt idx="28004">
                  <c:v>2.6646637393113011</c:v>
                </c:pt>
                <c:pt idx="28005">
                  <c:v>2.6650485436893208</c:v>
                </c:pt>
                <c:pt idx="28006">
                  <c:v>2.6644326323087588</c:v>
                </c:pt>
                <c:pt idx="28007">
                  <c:v>2.6646637393113011</c:v>
                </c:pt>
                <c:pt idx="28008">
                  <c:v>2.6645099815157112</c:v>
                </c:pt>
                <c:pt idx="28009">
                  <c:v>2.6648948463138429</c:v>
                </c:pt>
                <c:pt idx="28010">
                  <c:v>2.6647412199630311</c:v>
                </c:pt>
                <c:pt idx="28011">
                  <c:v>2.6647412199630311</c:v>
                </c:pt>
                <c:pt idx="28012">
                  <c:v>2.6642791127541585</c:v>
                </c:pt>
                <c:pt idx="28013">
                  <c:v>2.6648948463138429</c:v>
                </c:pt>
                <c:pt idx="28014">
                  <c:v>2.6648948463138429</c:v>
                </c:pt>
                <c:pt idx="28015">
                  <c:v>2.6648948463138429</c:v>
                </c:pt>
                <c:pt idx="28016">
                  <c:v>2.6655881673214696</c:v>
                </c:pt>
                <c:pt idx="28017">
                  <c:v>2.6652033271719038</c:v>
                </c:pt>
                <c:pt idx="28018">
                  <c:v>2.6653570603189274</c:v>
                </c:pt>
                <c:pt idx="28019">
                  <c:v>2.6650485436893208</c:v>
                </c:pt>
                <c:pt idx="28020">
                  <c:v>2.6644326323087588</c:v>
                </c:pt>
                <c:pt idx="28021">
                  <c:v>2.6656647398843929</c:v>
                </c:pt>
                <c:pt idx="28022">
                  <c:v>2.6654335260115603</c:v>
                </c:pt>
                <c:pt idx="28023">
                  <c:v>2.6652024971098265</c:v>
                </c:pt>
                <c:pt idx="28024">
                  <c:v>2.6652797041146559</c:v>
                </c:pt>
                <c:pt idx="28025">
                  <c:v>2.6652797041146559</c:v>
                </c:pt>
                <c:pt idx="28026">
                  <c:v>2.6660499537465308</c:v>
                </c:pt>
                <c:pt idx="28027">
                  <c:v>2.6660499537465308</c:v>
                </c:pt>
                <c:pt idx="28028">
                  <c:v>2.6655108645399905</c:v>
                </c:pt>
                <c:pt idx="28029">
                  <c:v>2.6653570603189274</c:v>
                </c:pt>
                <c:pt idx="28030">
                  <c:v>2.6645099815157112</c:v>
                </c:pt>
                <c:pt idx="28031">
                  <c:v>2.6643566643566641</c:v>
                </c:pt>
                <c:pt idx="28032">
                  <c:v>2.6645099815157112</c:v>
                </c:pt>
                <c:pt idx="28033">
                  <c:v>2.6646637393113011</c:v>
                </c:pt>
                <c:pt idx="28034">
                  <c:v>2.6646637393113011</c:v>
                </c:pt>
                <c:pt idx="28035">
                  <c:v>2.6651257684307832</c:v>
                </c:pt>
                <c:pt idx="28036">
                  <c:v>2.6642791127541585</c:v>
                </c:pt>
                <c:pt idx="28037">
                  <c:v>2.6641256641256641</c:v>
                </c:pt>
                <c:pt idx="28038">
                  <c:v>2.6638944790944792</c:v>
                </c:pt>
                <c:pt idx="28039">
                  <c:v>2.6638944790944792</c:v>
                </c:pt>
                <c:pt idx="28040">
                  <c:v>2.663972286374134</c:v>
                </c:pt>
                <c:pt idx="28041">
                  <c:v>2.6638944790944792</c:v>
                </c:pt>
                <c:pt idx="28042">
                  <c:v>2.6646637393113011</c:v>
                </c:pt>
                <c:pt idx="28043">
                  <c:v>2.6648173832639852</c:v>
                </c:pt>
                <c:pt idx="28044">
                  <c:v>2.6642015253062166</c:v>
                </c:pt>
                <c:pt idx="28045">
                  <c:v>2.6644326323087588</c:v>
                </c:pt>
                <c:pt idx="28046">
                  <c:v>2.6652797041146559</c:v>
                </c:pt>
                <c:pt idx="28047">
                  <c:v>2.6654335260115603</c:v>
                </c:pt>
                <c:pt idx="28048">
                  <c:v>2.6649710982658958</c:v>
                </c:pt>
                <c:pt idx="28049">
                  <c:v>2.6653561517113782</c:v>
                </c:pt>
                <c:pt idx="28050">
                  <c:v>2.6655874190564295</c:v>
                </c:pt>
                <c:pt idx="28051">
                  <c:v>2.6658188714153561</c:v>
                </c:pt>
                <c:pt idx="28052">
                  <c:v>2.6654335260115603</c:v>
                </c:pt>
                <c:pt idx="28053">
                  <c:v>2.6658959537572251</c:v>
                </c:pt>
                <c:pt idx="28054">
                  <c:v>2.6653570603189274</c:v>
                </c:pt>
                <c:pt idx="28055">
                  <c:v>2.6653570603189274</c:v>
                </c:pt>
                <c:pt idx="28056">
                  <c:v>2.6652797041146559</c:v>
                </c:pt>
                <c:pt idx="28057">
                  <c:v>2.6655108645399905</c:v>
                </c:pt>
                <c:pt idx="28058">
                  <c:v>2.6657418400369859</c:v>
                </c:pt>
                <c:pt idx="28059">
                  <c:v>2.6653570603189274</c:v>
                </c:pt>
                <c:pt idx="28060">
                  <c:v>2.6655108645399905</c:v>
                </c:pt>
                <c:pt idx="28061">
                  <c:v>2.6655108645399905</c:v>
                </c:pt>
                <c:pt idx="28062">
                  <c:v>2.6652797041146559</c:v>
                </c:pt>
                <c:pt idx="28063">
                  <c:v>2.6651257684307832</c:v>
                </c:pt>
                <c:pt idx="28064">
                  <c:v>2.6647412199630311</c:v>
                </c:pt>
                <c:pt idx="28065">
                  <c:v>2.6645099815157112</c:v>
                </c:pt>
                <c:pt idx="28066">
                  <c:v>2.6643566643566641</c:v>
                </c:pt>
                <c:pt idx="28067">
                  <c:v>2.663972286374134</c:v>
                </c:pt>
                <c:pt idx="28068">
                  <c:v>2.6643566643566641</c:v>
                </c:pt>
                <c:pt idx="28069">
                  <c:v>2.6642791127541585</c:v>
                </c:pt>
                <c:pt idx="28070">
                  <c:v>2.6636636636636637</c:v>
                </c:pt>
                <c:pt idx="28071">
                  <c:v>2.6636636636636637</c:v>
                </c:pt>
                <c:pt idx="28072">
                  <c:v>2.6640480591497222</c:v>
                </c:pt>
                <c:pt idx="28073">
                  <c:v>2.6640480591497222</c:v>
                </c:pt>
                <c:pt idx="28074">
                  <c:v>2.6636636636636637</c:v>
                </c:pt>
                <c:pt idx="28075">
                  <c:v>2.6643566643566641</c:v>
                </c:pt>
                <c:pt idx="28076">
                  <c:v>2.6645876645876649</c:v>
                </c:pt>
                <c:pt idx="28077">
                  <c:v>2.6652033271719038</c:v>
                </c:pt>
                <c:pt idx="28078">
                  <c:v>2.6643566643566641</c:v>
                </c:pt>
                <c:pt idx="28079">
                  <c:v>2.6642791127541585</c:v>
                </c:pt>
                <c:pt idx="28080">
                  <c:v>2.6643566643566641</c:v>
                </c:pt>
                <c:pt idx="28081">
                  <c:v>2.6645876645876649</c:v>
                </c:pt>
                <c:pt idx="28082">
                  <c:v>2.6643566643566641</c:v>
                </c:pt>
                <c:pt idx="28083">
                  <c:v>2.6637413394919167</c:v>
                </c:pt>
                <c:pt idx="28084">
                  <c:v>2.6641256641256641</c:v>
                </c:pt>
                <c:pt idx="28085">
                  <c:v>2.6645099815157112</c:v>
                </c:pt>
                <c:pt idx="28086">
                  <c:v>2.6638944790944792</c:v>
                </c:pt>
                <c:pt idx="28087">
                  <c:v>2.6637413394919167</c:v>
                </c:pt>
                <c:pt idx="28088">
                  <c:v>2.663972286374134</c:v>
                </c:pt>
                <c:pt idx="28089">
                  <c:v>2.6642032332563508</c:v>
                </c:pt>
                <c:pt idx="28090">
                  <c:v>2.6647412199630311</c:v>
                </c:pt>
                <c:pt idx="28091">
                  <c:v>2.6638944790944792</c:v>
                </c:pt>
                <c:pt idx="28092">
                  <c:v>2.6641256641256641</c:v>
                </c:pt>
                <c:pt idx="28093">
                  <c:v>2.6638944790944792</c:v>
                </c:pt>
                <c:pt idx="28094">
                  <c:v>2.6641256641256641</c:v>
                </c:pt>
                <c:pt idx="28095">
                  <c:v>2.6645876645876649</c:v>
                </c:pt>
                <c:pt idx="28096">
                  <c:v>2.6635103926096995</c:v>
                </c:pt>
                <c:pt idx="28097">
                  <c:v>2.6637413394919167</c:v>
                </c:pt>
                <c:pt idx="28098">
                  <c:v>2.6637413394919167</c:v>
                </c:pt>
                <c:pt idx="28099">
                  <c:v>2.6638189794504732</c:v>
                </c:pt>
                <c:pt idx="28100">
                  <c:v>2.6640498730085431</c:v>
                </c:pt>
                <c:pt idx="28101">
                  <c:v>2.6643566643566641</c:v>
                </c:pt>
                <c:pt idx="28102">
                  <c:v>2.6645099815157112</c:v>
                </c:pt>
                <c:pt idx="28103">
                  <c:v>2.6653570603189274</c:v>
                </c:pt>
                <c:pt idx="28104">
                  <c:v>2.6659731853906612</c:v>
                </c:pt>
                <c:pt idx="28105">
                  <c:v>2.6655108645399905</c:v>
                </c:pt>
                <c:pt idx="28106">
                  <c:v>2.6652797041146559</c:v>
                </c:pt>
                <c:pt idx="28107">
                  <c:v>2.6655108645399905</c:v>
                </c:pt>
                <c:pt idx="28108">
                  <c:v>2.6648948463138429</c:v>
                </c:pt>
                <c:pt idx="28109">
                  <c:v>2.6644326323087588</c:v>
                </c:pt>
                <c:pt idx="28110">
                  <c:v>2.6640480591497222</c:v>
                </c:pt>
                <c:pt idx="28111">
                  <c:v>2.6642791127541585</c:v>
                </c:pt>
                <c:pt idx="28112">
                  <c:v>2.6638944790944792</c:v>
                </c:pt>
                <c:pt idx="28113">
                  <c:v>2.6636636636636637</c:v>
                </c:pt>
                <c:pt idx="28114">
                  <c:v>2.6640480591497222</c:v>
                </c:pt>
                <c:pt idx="28115">
                  <c:v>2.6642791127541585</c:v>
                </c:pt>
                <c:pt idx="28116">
                  <c:v>2.6640480591497222</c:v>
                </c:pt>
                <c:pt idx="28117">
                  <c:v>2.6644326323087588</c:v>
                </c:pt>
                <c:pt idx="28118">
                  <c:v>2.6648173832639852</c:v>
                </c:pt>
                <c:pt idx="28119">
                  <c:v>2.6649710982658958</c:v>
                </c:pt>
                <c:pt idx="28120">
                  <c:v>2.664355062413315</c:v>
                </c:pt>
                <c:pt idx="28121">
                  <c:v>2.6648173832639852</c:v>
                </c:pt>
                <c:pt idx="28122">
                  <c:v>2.6642791127541585</c:v>
                </c:pt>
                <c:pt idx="28123">
                  <c:v>2.6639706031892767</c:v>
                </c:pt>
                <c:pt idx="28124">
                  <c:v>2.6655100624566277</c:v>
                </c:pt>
                <c:pt idx="28125">
                  <c:v>2.6655100624566277</c:v>
                </c:pt>
                <c:pt idx="28126">
                  <c:v>2.6655100624566277</c:v>
                </c:pt>
                <c:pt idx="28127">
                  <c:v>2.6651248843663273</c:v>
                </c:pt>
                <c:pt idx="28128">
                  <c:v>2.6658188714153561</c:v>
                </c:pt>
                <c:pt idx="28129">
                  <c:v>2.6658959537572251</c:v>
                </c:pt>
                <c:pt idx="28130">
                  <c:v>2.6656647398843929</c:v>
                </c:pt>
                <c:pt idx="28131">
                  <c:v>2.6660499537465308</c:v>
                </c:pt>
                <c:pt idx="28132">
                  <c:v>2.6652024971098265</c:v>
                </c:pt>
                <c:pt idx="28133">
                  <c:v>2.6652797041146559</c:v>
                </c:pt>
                <c:pt idx="28134">
                  <c:v>2.6651257684307832</c:v>
                </c:pt>
                <c:pt idx="28135">
                  <c:v>2.6655108645399905</c:v>
                </c:pt>
                <c:pt idx="28136">
                  <c:v>2.6648948463138429</c:v>
                </c:pt>
                <c:pt idx="28137">
                  <c:v>2.6642791127541585</c:v>
                </c:pt>
                <c:pt idx="28138">
                  <c:v>2.6641256641256641</c:v>
                </c:pt>
                <c:pt idx="28139">
                  <c:v>2.6637413394919167</c:v>
                </c:pt>
                <c:pt idx="28140">
                  <c:v>2.6637413394919167</c:v>
                </c:pt>
                <c:pt idx="28141">
                  <c:v>2.6638944790944792</c:v>
                </c:pt>
                <c:pt idx="28142">
                  <c:v>2.664972273567467</c:v>
                </c:pt>
                <c:pt idx="28143">
                  <c:v>2.6645099815157112</c:v>
                </c:pt>
                <c:pt idx="28144">
                  <c:v>2.6638170055452863</c:v>
                </c:pt>
                <c:pt idx="28145">
                  <c:v>2.6642015253062166</c:v>
                </c:pt>
                <c:pt idx="28146">
                  <c:v>2.6642015253062166</c:v>
                </c:pt>
                <c:pt idx="28147">
                  <c:v>2.6638170055452863</c:v>
                </c:pt>
                <c:pt idx="28148">
                  <c:v>2.6642015253062166</c:v>
                </c:pt>
                <c:pt idx="28149">
                  <c:v>2.6640480591497222</c:v>
                </c:pt>
                <c:pt idx="28150">
                  <c:v>2.6636636636636637</c:v>
                </c:pt>
                <c:pt idx="28151">
                  <c:v>2.6636636636636637</c:v>
                </c:pt>
                <c:pt idx="28152">
                  <c:v>2.6636636636636637</c:v>
                </c:pt>
                <c:pt idx="28153">
                  <c:v>2.6645099815157112</c:v>
                </c:pt>
                <c:pt idx="28154">
                  <c:v>2.6643566643566641</c:v>
                </c:pt>
                <c:pt idx="28155">
                  <c:v>2.6641256641256641</c:v>
                </c:pt>
                <c:pt idx="28156">
                  <c:v>2.6645876645876649</c:v>
                </c:pt>
                <c:pt idx="28157">
                  <c:v>2.6648958891454964</c:v>
                </c:pt>
                <c:pt idx="28158">
                  <c:v>2.6646651270207848</c:v>
                </c:pt>
                <c:pt idx="28159">
                  <c:v>2.6652033271719038</c:v>
                </c:pt>
                <c:pt idx="28160">
                  <c:v>2.6651257684307832</c:v>
                </c:pt>
                <c:pt idx="28161">
                  <c:v>2.6648948463138429</c:v>
                </c:pt>
                <c:pt idx="28162">
                  <c:v>2.6650485436893208</c:v>
                </c:pt>
                <c:pt idx="28163">
                  <c:v>2.6645864077669903</c:v>
                </c:pt>
                <c:pt idx="28164">
                  <c:v>2.6645864077669903</c:v>
                </c:pt>
                <c:pt idx="28165">
                  <c:v>2.6645864077669903</c:v>
                </c:pt>
                <c:pt idx="28166">
                  <c:v>2.6644326323087588</c:v>
                </c:pt>
                <c:pt idx="28167">
                  <c:v>2.6644326323087588</c:v>
                </c:pt>
                <c:pt idx="28168">
                  <c:v>2.6644326323087588</c:v>
                </c:pt>
                <c:pt idx="28169">
                  <c:v>2.6639706031892767</c:v>
                </c:pt>
                <c:pt idx="28170">
                  <c:v>2.6645864077669903</c:v>
                </c:pt>
                <c:pt idx="28171">
                  <c:v>2.6646637393113011</c:v>
                </c:pt>
                <c:pt idx="28172">
                  <c:v>2.6636636636636637</c:v>
                </c:pt>
                <c:pt idx="28173">
                  <c:v>2.6640480591497222</c:v>
                </c:pt>
                <c:pt idx="28174">
                  <c:v>2.6640480591497222</c:v>
                </c:pt>
                <c:pt idx="28175">
                  <c:v>2.6651257684307832</c:v>
                </c:pt>
                <c:pt idx="28176">
                  <c:v>2.6646637393113011</c:v>
                </c:pt>
                <c:pt idx="28177">
                  <c:v>2.6644326323087588</c:v>
                </c:pt>
                <c:pt idx="28178">
                  <c:v>2.6641256641256641</c:v>
                </c:pt>
                <c:pt idx="28179">
                  <c:v>2.663972286374134</c:v>
                </c:pt>
                <c:pt idx="28180">
                  <c:v>2.664434180138568</c:v>
                </c:pt>
                <c:pt idx="28181">
                  <c:v>2.6635880858924037</c:v>
                </c:pt>
                <c:pt idx="28182">
                  <c:v>2.6640498730085431</c:v>
                </c:pt>
                <c:pt idx="28183">
                  <c:v>2.6638189794504732</c:v>
                </c:pt>
                <c:pt idx="28184">
                  <c:v>2.663972286374134</c:v>
                </c:pt>
                <c:pt idx="28185">
                  <c:v>2.663972286374134</c:v>
                </c:pt>
                <c:pt idx="28186">
                  <c:v>2.6645876645876649</c:v>
                </c:pt>
                <c:pt idx="28187">
                  <c:v>2.663972286374134</c:v>
                </c:pt>
                <c:pt idx="28188">
                  <c:v>2.6637413394919167</c:v>
                </c:pt>
                <c:pt idx="28189">
                  <c:v>2.6642032332563508</c:v>
                </c:pt>
                <c:pt idx="28190">
                  <c:v>2.6637413394919167</c:v>
                </c:pt>
                <c:pt idx="28191">
                  <c:v>2.6643566643566641</c:v>
                </c:pt>
                <c:pt idx="28192">
                  <c:v>2.6641256641256641</c:v>
                </c:pt>
                <c:pt idx="28193">
                  <c:v>2.6645099815157112</c:v>
                </c:pt>
                <c:pt idx="28194">
                  <c:v>2.6653570603189274</c:v>
                </c:pt>
                <c:pt idx="28195">
                  <c:v>2.6651257684307832</c:v>
                </c:pt>
                <c:pt idx="28196">
                  <c:v>2.6652797041146559</c:v>
                </c:pt>
                <c:pt idx="28197">
                  <c:v>2.6661271676300573</c:v>
                </c:pt>
                <c:pt idx="28198">
                  <c:v>2.6661271676300573</c:v>
                </c:pt>
                <c:pt idx="28199">
                  <c:v>2.6657418400369859</c:v>
                </c:pt>
                <c:pt idx="28200">
                  <c:v>2.6653570603189274</c:v>
                </c:pt>
                <c:pt idx="28201">
                  <c:v>2.6651257684307832</c:v>
                </c:pt>
                <c:pt idx="28202">
                  <c:v>2.6655108645399905</c:v>
                </c:pt>
                <c:pt idx="28203">
                  <c:v>2.6648948463138429</c:v>
                </c:pt>
                <c:pt idx="28204">
                  <c:v>2.6648948463138429</c:v>
                </c:pt>
                <c:pt idx="28205">
                  <c:v>2.6652797041146559</c:v>
                </c:pt>
                <c:pt idx="28206">
                  <c:v>2.6645864077669903</c:v>
                </c:pt>
                <c:pt idx="28207">
                  <c:v>2.6644326323087588</c:v>
                </c:pt>
                <c:pt idx="28208">
                  <c:v>2.6647412199630311</c:v>
                </c:pt>
                <c:pt idx="28209">
                  <c:v>2.6638944790944792</c:v>
                </c:pt>
                <c:pt idx="28210">
                  <c:v>2.6642791127541585</c:v>
                </c:pt>
                <c:pt idx="28211">
                  <c:v>2.6647412199630311</c:v>
                </c:pt>
                <c:pt idx="28212">
                  <c:v>2.6640480591497222</c:v>
                </c:pt>
                <c:pt idx="28213">
                  <c:v>2.6648948463138429</c:v>
                </c:pt>
                <c:pt idx="28214">
                  <c:v>2.6642791127541585</c:v>
                </c:pt>
                <c:pt idx="28215">
                  <c:v>2.6646637393113011</c:v>
                </c:pt>
                <c:pt idx="28216">
                  <c:v>2.6648948463138429</c:v>
                </c:pt>
                <c:pt idx="28217">
                  <c:v>2.6647412199630311</c:v>
                </c:pt>
                <c:pt idx="28218">
                  <c:v>2.6642791127541585</c:v>
                </c:pt>
                <c:pt idx="28219">
                  <c:v>2.6640480591497222</c:v>
                </c:pt>
                <c:pt idx="28220">
                  <c:v>2.6638170055452863</c:v>
                </c:pt>
                <c:pt idx="28221">
                  <c:v>2.6640480591497222</c:v>
                </c:pt>
                <c:pt idx="28222">
                  <c:v>2.6642791127541585</c:v>
                </c:pt>
                <c:pt idx="28223">
                  <c:v>2.6647412199630311</c:v>
                </c:pt>
                <c:pt idx="28224">
                  <c:v>2.6647412199630311</c:v>
                </c:pt>
                <c:pt idx="28225">
                  <c:v>2.6643566643566641</c:v>
                </c:pt>
                <c:pt idx="28226">
                  <c:v>2.6645099815157112</c:v>
                </c:pt>
                <c:pt idx="28227">
                  <c:v>2.6645099815157112</c:v>
                </c:pt>
                <c:pt idx="28228">
                  <c:v>2.6645099815157112</c:v>
                </c:pt>
                <c:pt idx="28229">
                  <c:v>2.6644326323087588</c:v>
                </c:pt>
                <c:pt idx="28230">
                  <c:v>2.6648173832639852</c:v>
                </c:pt>
                <c:pt idx="28231">
                  <c:v>2.6649710982658958</c:v>
                </c:pt>
                <c:pt idx="28232">
                  <c:v>2.6649710982658958</c:v>
                </c:pt>
                <c:pt idx="28233">
                  <c:v>2.6648173832639852</c:v>
                </c:pt>
                <c:pt idx="28234">
                  <c:v>2.6650485436893208</c:v>
                </c:pt>
                <c:pt idx="28235">
                  <c:v>2.6655108645399905</c:v>
                </c:pt>
                <c:pt idx="28236">
                  <c:v>2.6648948463138429</c:v>
                </c:pt>
                <c:pt idx="28237">
                  <c:v>2.6648173832639852</c:v>
                </c:pt>
                <c:pt idx="28238">
                  <c:v>2.6645864077669903</c:v>
                </c:pt>
                <c:pt idx="28239">
                  <c:v>2.664355062413315</c:v>
                </c:pt>
                <c:pt idx="28240">
                  <c:v>2.6642015253062166</c:v>
                </c:pt>
                <c:pt idx="28241">
                  <c:v>2.6638170055452863</c:v>
                </c:pt>
                <c:pt idx="28242">
                  <c:v>2.6651257684307832</c:v>
                </c:pt>
                <c:pt idx="28243">
                  <c:v>2.6645099815157112</c:v>
                </c:pt>
                <c:pt idx="28244">
                  <c:v>2.6642791127541585</c:v>
                </c:pt>
                <c:pt idx="28245">
                  <c:v>2.6642015253062166</c:v>
                </c:pt>
                <c:pt idx="28246">
                  <c:v>2.6648173832639852</c:v>
                </c:pt>
                <c:pt idx="28247">
                  <c:v>2.6648173832639852</c:v>
                </c:pt>
                <c:pt idx="28248">
                  <c:v>2.6645099815157112</c:v>
                </c:pt>
                <c:pt idx="28249">
                  <c:v>2.6642791127541585</c:v>
                </c:pt>
                <c:pt idx="28250">
                  <c:v>2.6646637393113011</c:v>
                </c:pt>
                <c:pt idx="28251">
                  <c:v>2.6642791127541585</c:v>
                </c:pt>
                <c:pt idx="28252">
                  <c:v>2.6630484988452654</c:v>
                </c:pt>
                <c:pt idx="28253">
                  <c:v>2.6635103926096995</c:v>
                </c:pt>
                <c:pt idx="28254">
                  <c:v>2.6635880858924037</c:v>
                </c:pt>
                <c:pt idx="28255">
                  <c:v>2.6638189794504732</c:v>
                </c:pt>
                <c:pt idx="28256">
                  <c:v>2.663972286374134</c:v>
                </c:pt>
                <c:pt idx="28257">
                  <c:v>2.663972286374134</c:v>
                </c:pt>
                <c:pt idx="28258">
                  <c:v>2.663972286374134</c:v>
                </c:pt>
                <c:pt idx="28259">
                  <c:v>2.663972286374134</c:v>
                </c:pt>
                <c:pt idx="28260">
                  <c:v>2.6642032332563508</c:v>
                </c:pt>
                <c:pt idx="28261">
                  <c:v>2.6650496650496649</c:v>
                </c:pt>
                <c:pt idx="28262">
                  <c:v>2.6648186648186649</c:v>
                </c:pt>
                <c:pt idx="28263">
                  <c:v>2.6648186648186649</c:v>
                </c:pt>
                <c:pt idx="28264">
                  <c:v>2.6648186648186649</c:v>
                </c:pt>
                <c:pt idx="28265">
                  <c:v>2.6650496650496649</c:v>
                </c:pt>
                <c:pt idx="28266">
                  <c:v>2.6650496650496649</c:v>
                </c:pt>
                <c:pt idx="28267">
                  <c:v>2.6650496650496649</c:v>
                </c:pt>
                <c:pt idx="28268">
                  <c:v>2.6653570603189274</c:v>
                </c:pt>
                <c:pt idx="28269">
                  <c:v>2.6653570603189274</c:v>
                </c:pt>
                <c:pt idx="28270">
                  <c:v>2.664972273567467</c:v>
                </c:pt>
                <c:pt idx="28271">
                  <c:v>2.6652033271719038</c:v>
                </c:pt>
                <c:pt idx="28272">
                  <c:v>2.6652033271719038</c:v>
                </c:pt>
                <c:pt idx="28273">
                  <c:v>2.6653570603189274</c:v>
                </c:pt>
                <c:pt idx="28274">
                  <c:v>2.6653570603189274</c:v>
                </c:pt>
                <c:pt idx="28275">
                  <c:v>2.6653570603189274</c:v>
                </c:pt>
                <c:pt idx="28276">
                  <c:v>2.6653570603189274</c:v>
                </c:pt>
                <c:pt idx="28277">
                  <c:v>2.6653570603189274</c:v>
                </c:pt>
                <c:pt idx="28278">
                  <c:v>2.6653570603189274</c:v>
                </c:pt>
                <c:pt idx="28279">
                  <c:v>2.6650496650496649</c:v>
                </c:pt>
                <c:pt idx="28280">
                  <c:v>2.6650496650496649</c:v>
                </c:pt>
                <c:pt idx="28281">
                  <c:v>2.6654343807763397</c:v>
                </c:pt>
                <c:pt idx="28282">
                  <c:v>2.664972273567467</c:v>
                </c:pt>
                <c:pt idx="28283">
                  <c:v>2.6653570603189274</c:v>
                </c:pt>
                <c:pt idx="28284">
                  <c:v>2.6659731853906612</c:v>
                </c:pt>
                <c:pt idx="28285">
                  <c:v>2.6663581965317915</c:v>
                </c:pt>
                <c:pt idx="28286">
                  <c:v>2.6655108645399905</c:v>
                </c:pt>
                <c:pt idx="28287">
                  <c:v>2.6653570603189274</c:v>
                </c:pt>
                <c:pt idx="28288">
                  <c:v>2.6652033271719038</c:v>
                </c:pt>
                <c:pt idx="28289">
                  <c:v>2.6652033271719038</c:v>
                </c:pt>
                <c:pt idx="28290">
                  <c:v>2.6655881673214696</c:v>
                </c:pt>
                <c:pt idx="28291">
                  <c:v>2.6651257684307832</c:v>
                </c:pt>
                <c:pt idx="28292">
                  <c:v>2.6653570603189274</c:v>
                </c:pt>
                <c:pt idx="28293">
                  <c:v>2.6651257684307832</c:v>
                </c:pt>
                <c:pt idx="28294">
                  <c:v>2.6650485436893208</c:v>
                </c:pt>
                <c:pt idx="28295">
                  <c:v>2.6646637393113011</c:v>
                </c:pt>
                <c:pt idx="28296">
                  <c:v>2.6645099815157112</c:v>
                </c:pt>
                <c:pt idx="28297">
                  <c:v>2.6642791127541585</c:v>
                </c:pt>
                <c:pt idx="28298">
                  <c:v>2.6644326323087588</c:v>
                </c:pt>
                <c:pt idx="28299">
                  <c:v>2.6642791127541585</c:v>
                </c:pt>
                <c:pt idx="28300">
                  <c:v>2.6641256641256641</c:v>
                </c:pt>
                <c:pt idx="28301">
                  <c:v>2.6638170055452863</c:v>
                </c:pt>
                <c:pt idx="28302">
                  <c:v>2.6636636636636637</c:v>
                </c:pt>
                <c:pt idx="28303">
                  <c:v>2.6640480591497222</c:v>
                </c:pt>
                <c:pt idx="28304">
                  <c:v>2.6642791127541585</c:v>
                </c:pt>
                <c:pt idx="28305">
                  <c:v>2.6645099815157112</c:v>
                </c:pt>
                <c:pt idx="28306">
                  <c:v>2.6645099815157112</c:v>
                </c:pt>
                <c:pt idx="28307">
                  <c:v>2.6647412199630311</c:v>
                </c:pt>
                <c:pt idx="28308">
                  <c:v>2.6643566643566641</c:v>
                </c:pt>
                <c:pt idx="28309">
                  <c:v>2.6648186648186649</c:v>
                </c:pt>
                <c:pt idx="28310">
                  <c:v>2.6648186648186649</c:v>
                </c:pt>
                <c:pt idx="28311">
                  <c:v>2.6653570603189274</c:v>
                </c:pt>
                <c:pt idx="28312">
                  <c:v>2.6655108645399905</c:v>
                </c:pt>
                <c:pt idx="28313">
                  <c:v>2.6655108645399905</c:v>
                </c:pt>
                <c:pt idx="28314">
                  <c:v>2.6660499537465308</c:v>
                </c:pt>
                <c:pt idx="28315">
                  <c:v>2.6660499537465308</c:v>
                </c:pt>
                <c:pt idx="28316">
                  <c:v>2.6646637393113011</c:v>
                </c:pt>
                <c:pt idx="28317">
                  <c:v>2.6646637393113011</c:v>
                </c:pt>
                <c:pt idx="28318">
                  <c:v>2.6648948463138429</c:v>
                </c:pt>
                <c:pt idx="28319">
                  <c:v>2.6646637393113011</c:v>
                </c:pt>
                <c:pt idx="28320">
                  <c:v>2.6646637393113011</c:v>
                </c:pt>
                <c:pt idx="28321">
                  <c:v>2.6642015253062166</c:v>
                </c:pt>
                <c:pt idx="28322">
                  <c:v>2.6640480591497222</c:v>
                </c:pt>
                <c:pt idx="28323">
                  <c:v>2.6644326323087588</c:v>
                </c:pt>
                <c:pt idx="28324">
                  <c:v>2.6642791127541585</c:v>
                </c:pt>
                <c:pt idx="28325">
                  <c:v>2.6645099815157112</c:v>
                </c:pt>
                <c:pt idx="28326">
                  <c:v>2.6652797041146559</c:v>
                </c:pt>
                <c:pt idx="28327">
                  <c:v>2.6652797041146559</c:v>
                </c:pt>
                <c:pt idx="28328">
                  <c:v>2.6655108645399905</c:v>
                </c:pt>
                <c:pt idx="28329">
                  <c:v>2.6661271676300573</c:v>
                </c:pt>
                <c:pt idx="28330">
                  <c:v>2.6654335260115603</c:v>
                </c:pt>
                <c:pt idx="28331">
                  <c:v>2.665279704114655</c:v>
                </c:pt>
                <c:pt idx="28332">
                  <c:v>2.6662812210915821</c:v>
                </c:pt>
                <c:pt idx="28333">
                  <c:v>2.6656647398843929</c:v>
                </c:pt>
                <c:pt idx="28334">
                  <c:v>2.6655108645399905</c:v>
                </c:pt>
                <c:pt idx="28335">
                  <c:v>2.6657418400369859</c:v>
                </c:pt>
                <c:pt idx="28336">
                  <c:v>2.6655108645399905</c:v>
                </c:pt>
                <c:pt idx="28337">
                  <c:v>2.6657418400369859</c:v>
                </c:pt>
                <c:pt idx="28338">
                  <c:v>2.6655108645399905</c:v>
                </c:pt>
                <c:pt idx="28339">
                  <c:v>2.6655108645399905</c:v>
                </c:pt>
                <c:pt idx="28340">
                  <c:v>2.6648186648186649</c:v>
                </c:pt>
                <c:pt idx="28341">
                  <c:v>2.664434180138568</c:v>
                </c:pt>
                <c:pt idx="28342">
                  <c:v>2.6637413394919167</c:v>
                </c:pt>
                <c:pt idx="28343">
                  <c:v>2.663972286374134</c:v>
                </c:pt>
                <c:pt idx="28344">
                  <c:v>2.663972286374134</c:v>
                </c:pt>
                <c:pt idx="28345">
                  <c:v>2.6641256641256641</c:v>
                </c:pt>
                <c:pt idx="28346">
                  <c:v>2.6647412199630311</c:v>
                </c:pt>
                <c:pt idx="28347">
                  <c:v>2.6648948463138429</c:v>
                </c:pt>
                <c:pt idx="28348">
                  <c:v>2.6643566643566641</c:v>
                </c:pt>
                <c:pt idx="28349">
                  <c:v>2.6652033271719038</c:v>
                </c:pt>
                <c:pt idx="28350">
                  <c:v>2.6652033271719038</c:v>
                </c:pt>
                <c:pt idx="28351">
                  <c:v>2.6660503813265541</c:v>
                </c:pt>
                <c:pt idx="28352">
                  <c:v>2.6652033271719038</c:v>
                </c:pt>
                <c:pt idx="28353">
                  <c:v>2.6648186648186649</c:v>
                </c:pt>
                <c:pt idx="28354">
                  <c:v>2.665665434380776</c:v>
                </c:pt>
                <c:pt idx="28355">
                  <c:v>2.6652806652806649</c:v>
                </c:pt>
                <c:pt idx="28356">
                  <c:v>2.6645876645876649</c:v>
                </c:pt>
                <c:pt idx="28357">
                  <c:v>2.6652033271719038</c:v>
                </c:pt>
                <c:pt idx="28358">
                  <c:v>2.6646651270207848</c:v>
                </c:pt>
                <c:pt idx="28359">
                  <c:v>2.6648958891454964</c:v>
                </c:pt>
                <c:pt idx="28360">
                  <c:v>2.6645116601246825</c:v>
                </c:pt>
                <c:pt idx="28361">
                  <c:v>2.664434180138568</c:v>
                </c:pt>
                <c:pt idx="28362">
                  <c:v>2.664434180138568</c:v>
                </c:pt>
                <c:pt idx="28363">
                  <c:v>2.663434903047091</c:v>
                </c:pt>
                <c:pt idx="28364">
                  <c:v>2.6638189794504732</c:v>
                </c:pt>
                <c:pt idx="28365">
                  <c:v>2.6640498730085431</c:v>
                </c:pt>
                <c:pt idx="28366">
                  <c:v>2.6638965835641737</c:v>
                </c:pt>
                <c:pt idx="28367">
                  <c:v>2.6642805818517665</c:v>
                </c:pt>
                <c:pt idx="28368">
                  <c:v>2.6640498730085431</c:v>
                </c:pt>
                <c:pt idx="28369">
                  <c:v>2.6645116601246825</c:v>
                </c:pt>
                <c:pt idx="28370">
                  <c:v>2.6645116601246825</c:v>
                </c:pt>
                <c:pt idx="28371">
                  <c:v>2.6640498730085431</c:v>
                </c:pt>
                <c:pt idx="28372">
                  <c:v>2.6646651270207848</c:v>
                </c:pt>
                <c:pt idx="28373">
                  <c:v>2.6641256641256641</c:v>
                </c:pt>
                <c:pt idx="28374">
                  <c:v>2.6659731853906612</c:v>
                </c:pt>
                <c:pt idx="28375">
                  <c:v>2.6662043458159963</c:v>
                </c:pt>
                <c:pt idx="28376">
                  <c:v>2.6653570603189274</c:v>
                </c:pt>
                <c:pt idx="28377">
                  <c:v>2.6658192743240119</c:v>
                </c:pt>
                <c:pt idx="28378">
                  <c:v>2.6653570603189274</c:v>
                </c:pt>
                <c:pt idx="28379">
                  <c:v>2.6652033271719038</c:v>
                </c:pt>
                <c:pt idx="28380">
                  <c:v>2.6652806652806649</c:v>
                </c:pt>
                <c:pt idx="28381">
                  <c:v>2.6652033271719038</c:v>
                </c:pt>
                <c:pt idx="28382">
                  <c:v>2.6647412199630311</c:v>
                </c:pt>
                <c:pt idx="28383">
                  <c:v>2.6645876645876649</c:v>
                </c:pt>
                <c:pt idx="28384">
                  <c:v>2.6652033271719038</c:v>
                </c:pt>
                <c:pt idx="28385">
                  <c:v>2.6648186648186649</c:v>
                </c:pt>
                <c:pt idx="28386">
                  <c:v>2.6642805818517665</c:v>
                </c:pt>
                <c:pt idx="28387">
                  <c:v>2.664434180138568</c:v>
                </c:pt>
                <c:pt idx="28388">
                  <c:v>2.6645876645876649</c:v>
                </c:pt>
                <c:pt idx="28389">
                  <c:v>2.6642032332563508</c:v>
                </c:pt>
                <c:pt idx="28390">
                  <c:v>2.6638189794504732</c:v>
                </c:pt>
                <c:pt idx="28391">
                  <c:v>2.6645876645876649</c:v>
                </c:pt>
                <c:pt idx="28392">
                  <c:v>2.6643566643566641</c:v>
                </c:pt>
                <c:pt idx="28393">
                  <c:v>2.6645876645876649</c:v>
                </c:pt>
                <c:pt idx="28394">
                  <c:v>2.664434180138568</c:v>
                </c:pt>
                <c:pt idx="28395">
                  <c:v>2.663434903047091</c:v>
                </c:pt>
                <c:pt idx="28396">
                  <c:v>2.6632040627885503</c:v>
                </c:pt>
                <c:pt idx="28397">
                  <c:v>2.6632792609699769</c:v>
                </c:pt>
                <c:pt idx="28398">
                  <c:v>2.6632792609699769</c:v>
                </c:pt>
                <c:pt idx="28399">
                  <c:v>2.6635880858924037</c:v>
                </c:pt>
                <c:pt idx="28400">
                  <c:v>2.6640498730085431</c:v>
                </c:pt>
                <c:pt idx="28401">
                  <c:v>2.6638189794504732</c:v>
                </c:pt>
                <c:pt idx="28402">
                  <c:v>2.6635880858924037</c:v>
                </c:pt>
                <c:pt idx="28403">
                  <c:v>2.6642032332563508</c:v>
                </c:pt>
                <c:pt idx="28404">
                  <c:v>2.6638189794504732</c:v>
                </c:pt>
                <c:pt idx="28405">
                  <c:v>2.663434903047091</c:v>
                </c:pt>
                <c:pt idx="28406">
                  <c:v>2.6641274238227144</c:v>
                </c:pt>
                <c:pt idx="28407">
                  <c:v>2.6638965835641737</c:v>
                </c:pt>
                <c:pt idx="28408">
                  <c:v>2.6642805818517665</c:v>
                </c:pt>
                <c:pt idx="28409">
                  <c:v>2.6640498730085431</c:v>
                </c:pt>
                <c:pt idx="28410">
                  <c:v>2.664434180138568</c:v>
                </c:pt>
                <c:pt idx="28411">
                  <c:v>2.6640498730085431</c:v>
                </c:pt>
                <c:pt idx="28412">
                  <c:v>2.6642032332563508</c:v>
                </c:pt>
                <c:pt idx="28413">
                  <c:v>2.6648186648186649</c:v>
                </c:pt>
                <c:pt idx="28414">
                  <c:v>2.6643566643566641</c:v>
                </c:pt>
                <c:pt idx="28415">
                  <c:v>2.6642791127541585</c:v>
                </c:pt>
                <c:pt idx="28416">
                  <c:v>2.6645099815157112</c:v>
                </c:pt>
                <c:pt idx="28417">
                  <c:v>2.6648186648186649</c:v>
                </c:pt>
                <c:pt idx="28418">
                  <c:v>2.664972273567467</c:v>
                </c:pt>
                <c:pt idx="28419">
                  <c:v>2.6651257684307832</c:v>
                </c:pt>
                <c:pt idx="28420">
                  <c:v>2.6645099815157112</c:v>
                </c:pt>
                <c:pt idx="28421">
                  <c:v>2.664972273567467</c:v>
                </c:pt>
                <c:pt idx="28422">
                  <c:v>2.6652806652806649</c:v>
                </c:pt>
                <c:pt idx="28423">
                  <c:v>2.6654343807763397</c:v>
                </c:pt>
                <c:pt idx="28424">
                  <c:v>2.6651257684307832</c:v>
                </c:pt>
                <c:pt idx="28425">
                  <c:v>2.6653570603189274</c:v>
                </c:pt>
                <c:pt idx="28426">
                  <c:v>2.6653570603189274</c:v>
                </c:pt>
                <c:pt idx="28427">
                  <c:v>2.6652033271719038</c:v>
                </c:pt>
                <c:pt idx="28428">
                  <c:v>2.6648186648186649</c:v>
                </c:pt>
                <c:pt idx="28429">
                  <c:v>2.6648186648186649</c:v>
                </c:pt>
                <c:pt idx="28430">
                  <c:v>2.6648186648186649</c:v>
                </c:pt>
                <c:pt idx="28431">
                  <c:v>2.6641256641256641</c:v>
                </c:pt>
                <c:pt idx="28432">
                  <c:v>2.6635103926096995</c:v>
                </c:pt>
                <c:pt idx="28433">
                  <c:v>2.6643566643566641</c:v>
                </c:pt>
                <c:pt idx="28434">
                  <c:v>2.663972286374134</c:v>
                </c:pt>
                <c:pt idx="28435">
                  <c:v>2.6629732225300091</c:v>
                </c:pt>
                <c:pt idx="28436">
                  <c:v>2.663434903047091</c:v>
                </c:pt>
                <c:pt idx="28437">
                  <c:v>2.663434903047091</c:v>
                </c:pt>
                <c:pt idx="28438">
                  <c:v>2.6635880858924037</c:v>
                </c:pt>
                <c:pt idx="28439">
                  <c:v>2.6637413394919167</c:v>
                </c:pt>
                <c:pt idx="28440">
                  <c:v>2.6645876645876649</c:v>
                </c:pt>
                <c:pt idx="28441">
                  <c:v>2.6645876645876649</c:v>
                </c:pt>
                <c:pt idx="28442">
                  <c:v>2.6642791127541585</c:v>
                </c:pt>
                <c:pt idx="28443">
                  <c:v>2.6652797041146559</c:v>
                </c:pt>
                <c:pt idx="28444">
                  <c:v>2.6657418400369859</c:v>
                </c:pt>
                <c:pt idx="28445">
                  <c:v>2.6652033271719038</c:v>
                </c:pt>
                <c:pt idx="28446">
                  <c:v>2.6654343807763397</c:v>
                </c:pt>
                <c:pt idx="28447">
                  <c:v>2.6650496650496649</c:v>
                </c:pt>
                <c:pt idx="28448">
                  <c:v>2.6650496650496649</c:v>
                </c:pt>
                <c:pt idx="28449">
                  <c:v>2.6648186648186649</c:v>
                </c:pt>
                <c:pt idx="28450">
                  <c:v>2.6650496650496649</c:v>
                </c:pt>
                <c:pt idx="28451">
                  <c:v>2.6640498730085431</c:v>
                </c:pt>
                <c:pt idx="28452">
                  <c:v>2.664434180138568</c:v>
                </c:pt>
                <c:pt idx="28453">
                  <c:v>2.6635880858924037</c:v>
                </c:pt>
                <c:pt idx="28454">
                  <c:v>2.6635880858924037</c:v>
                </c:pt>
                <c:pt idx="28455">
                  <c:v>2.6635880858924037</c:v>
                </c:pt>
                <c:pt idx="28456">
                  <c:v>2.6642032332563508</c:v>
                </c:pt>
                <c:pt idx="28457">
                  <c:v>2.663972286374134</c:v>
                </c:pt>
                <c:pt idx="28458">
                  <c:v>2.663972286374134</c:v>
                </c:pt>
                <c:pt idx="28459">
                  <c:v>2.6641256641256641</c:v>
                </c:pt>
                <c:pt idx="28460">
                  <c:v>2.6651257684307832</c:v>
                </c:pt>
                <c:pt idx="28461">
                  <c:v>2.6655881673214696</c:v>
                </c:pt>
                <c:pt idx="28462">
                  <c:v>2.6659731853906612</c:v>
                </c:pt>
                <c:pt idx="28463">
                  <c:v>2.6662043458159963</c:v>
                </c:pt>
                <c:pt idx="28464">
                  <c:v>2.6652033271719038</c:v>
                </c:pt>
                <c:pt idx="28465">
                  <c:v>2.6654343807763397</c:v>
                </c:pt>
                <c:pt idx="28466">
                  <c:v>2.665665434380776</c:v>
                </c:pt>
                <c:pt idx="28467">
                  <c:v>2.6655114807114808</c:v>
                </c:pt>
                <c:pt idx="28468">
                  <c:v>2.6652806652806649</c:v>
                </c:pt>
                <c:pt idx="28469">
                  <c:v>2.6650496650496649</c:v>
                </c:pt>
                <c:pt idx="28470">
                  <c:v>2.6654343807763397</c:v>
                </c:pt>
                <c:pt idx="28471">
                  <c:v>2.6650496650496649</c:v>
                </c:pt>
                <c:pt idx="28472">
                  <c:v>2.6648958891454964</c:v>
                </c:pt>
                <c:pt idx="28473">
                  <c:v>2.6642032332563508</c:v>
                </c:pt>
                <c:pt idx="28474">
                  <c:v>2.6643566643566641</c:v>
                </c:pt>
                <c:pt idx="28475">
                  <c:v>2.6638189794504732</c:v>
                </c:pt>
                <c:pt idx="28476">
                  <c:v>2.6642032332563508</c:v>
                </c:pt>
                <c:pt idx="28477">
                  <c:v>2.6638944790944792</c:v>
                </c:pt>
                <c:pt idx="28478">
                  <c:v>2.6638944790944792</c:v>
                </c:pt>
                <c:pt idx="28479">
                  <c:v>2.6635103926096995</c:v>
                </c:pt>
                <c:pt idx="28480">
                  <c:v>2.6641256641256641</c:v>
                </c:pt>
                <c:pt idx="28481">
                  <c:v>2.6637413394919167</c:v>
                </c:pt>
                <c:pt idx="28482">
                  <c:v>2.663972286374134</c:v>
                </c:pt>
                <c:pt idx="28483">
                  <c:v>2.6641256641256641</c:v>
                </c:pt>
                <c:pt idx="28484">
                  <c:v>2.6645876645876649</c:v>
                </c:pt>
                <c:pt idx="28485">
                  <c:v>2.6645099815157112</c:v>
                </c:pt>
                <c:pt idx="28486">
                  <c:v>2.6648948463138429</c:v>
                </c:pt>
                <c:pt idx="28487">
                  <c:v>2.6650485436893208</c:v>
                </c:pt>
                <c:pt idx="28488">
                  <c:v>2.6652797041146559</c:v>
                </c:pt>
                <c:pt idx="28489">
                  <c:v>2.6655108645399905</c:v>
                </c:pt>
                <c:pt idx="28490">
                  <c:v>2.6658959537572251</c:v>
                </c:pt>
                <c:pt idx="28491">
                  <c:v>2.6652797041146559</c:v>
                </c:pt>
                <c:pt idx="28492">
                  <c:v>2.6657418400369859</c:v>
                </c:pt>
                <c:pt idx="28493">
                  <c:v>2.6657418400369859</c:v>
                </c:pt>
                <c:pt idx="28494">
                  <c:v>2.6647412199630311</c:v>
                </c:pt>
                <c:pt idx="28495">
                  <c:v>2.6647412199630311</c:v>
                </c:pt>
                <c:pt idx="28496">
                  <c:v>2.6657418400369859</c:v>
                </c:pt>
                <c:pt idx="28497">
                  <c:v>2.6653570603189274</c:v>
                </c:pt>
                <c:pt idx="28498">
                  <c:v>2.6651257684307832</c:v>
                </c:pt>
                <c:pt idx="28499">
                  <c:v>2.6653570603189274</c:v>
                </c:pt>
                <c:pt idx="28500">
                  <c:v>2.6648186648186645</c:v>
                </c:pt>
                <c:pt idx="28501">
                  <c:v>2.6655881673214696</c:v>
                </c:pt>
                <c:pt idx="28502">
                  <c:v>2.6651257684307832</c:v>
                </c:pt>
                <c:pt idx="28503">
                  <c:v>2.6652797041146559</c:v>
                </c:pt>
                <c:pt idx="28504">
                  <c:v>2.6644326323087588</c:v>
                </c:pt>
                <c:pt idx="28505">
                  <c:v>2.6655881673214696</c:v>
                </c:pt>
                <c:pt idx="28506">
                  <c:v>2.6651257684307832</c:v>
                </c:pt>
                <c:pt idx="28507">
                  <c:v>2.6655108645399905</c:v>
                </c:pt>
                <c:pt idx="28508">
                  <c:v>2.6662043458159963</c:v>
                </c:pt>
                <c:pt idx="28509">
                  <c:v>2.6662814883290964</c:v>
                </c:pt>
                <c:pt idx="28510">
                  <c:v>2.6652033271719038</c:v>
                </c:pt>
                <c:pt idx="28511">
                  <c:v>2.6652033271719038</c:v>
                </c:pt>
                <c:pt idx="28512">
                  <c:v>2.664972273567467</c:v>
                </c:pt>
                <c:pt idx="28513">
                  <c:v>2.6651257684307832</c:v>
                </c:pt>
                <c:pt idx="28514">
                  <c:v>2.664972273567467</c:v>
                </c:pt>
                <c:pt idx="28515">
                  <c:v>2.6655881673214696</c:v>
                </c:pt>
                <c:pt idx="28516">
                  <c:v>2.6651257684307832</c:v>
                </c:pt>
                <c:pt idx="28517">
                  <c:v>2.6653570603189274</c:v>
                </c:pt>
                <c:pt idx="28518">
                  <c:v>2.664972273567467</c:v>
                </c:pt>
                <c:pt idx="28519">
                  <c:v>2.6647412199630311</c:v>
                </c:pt>
                <c:pt idx="28520">
                  <c:v>2.664972273567467</c:v>
                </c:pt>
                <c:pt idx="28521">
                  <c:v>2.664972273567467</c:v>
                </c:pt>
                <c:pt idx="28522">
                  <c:v>2.6647412199630311</c:v>
                </c:pt>
                <c:pt idx="28523">
                  <c:v>2.6645099815157112</c:v>
                </c:pt>
                <c:pt idx="28524">
                  <c:v>2.6641256641256641</c:v>
                </c:pt>
                <c:pt idx="28525">
                  <c:v>2.663972286374134</c:v>
                </c:pt>
                <c:pt idx="28526">
                  <c:v>2.6642032332563508</c:v>
                </c:pt>
                <c:pt idx="28527">
                  <c:v>2.6635880858924037</c:v>
                </c:pt>
                <c:pt idx="28528">
                  <c:v>2.6638189794504732</c:v>
                </c:pt>
                <c:pt idx="28529">
                  <c:v>2.6635880858924037</c:v>
                </c:pt>
                <c:pt idx="28530">
                  <c:v>2.663972286374134</c:v>
                </c:pt>
                <c:pt idx="28531">
                  <c:v>2.663972286374134</c:v>
                </c:pt>
                <c:pt idx="28532">
                  <c:v>2.6647412199630311</c:v>
                </c:pt>
                <c:pt idx="28533">
                  <c:v>2.664972273567467</c:v>
                </c:pt>
                <c:pt idx="28534">
                  <c:v>2.6655108645399905</c:v>
                </c:pt>
                <c:pt idx="28535">
                  <c:v>2.6652797041146559</c:v>
                </c:pt>
                <c:pt idx="28536">
                  <c:v>2.6650485436893208</c:v>
                </c:pt>
                <c:pt idx="28537">
                  <c:v>2.6654335260115603</c:v>
                </c:pt>
                <c:pt idx="28538">
                  <c:v>2.6656647398843929</c:v>
                </c:pt>
                <c:pt idx="28539">
                  <c:v>2.6651257684307832</c:v>
                </c:pt>
                <c:pt idx="28540">
                  <c:v>2.6645099815157112</c:v>
                </c:pt>
                <c:pt idx="28541">
                  <c:v>2.6645099815157112</c:v>
                </c:pt>
                <c:pt idx="28542">
                  <c:v>2.6641256641256641</c:v>
                </c:pt>
                <c:pt idx="28543">
                  <c:v>2.6635103926096995</c:v>
                </c:pt>
                <c:pt idx="28544">
                  <c:v>2.6641256641256641</c:v>
                </c:pt>
                <c:pt idx="28545">
                  <c:v>2.6643566643566641</c:v>
                </c:pt>
                <c:pt idx="28546">
                  <c:v>2.6641256641256641</c:v>
                </c:pt>
                <c:pt idx="28547">
                  <c:v>2.6643566643566641</c:v>
                </c:pt>
                <c:pt idx="28548">
                  <c:v>2.6643566643566641</c:v>
                </c:pt>
                <c:pt idx="28549">
                  <c:v>2.6642032332563508</c:v>
                </c:pt>
                <c:pt idx="28550">
                  <c:v>2.6648186648186649</c:v>
                </c:pt>
                <c:pt idx="28551">
                  <c:v>2.664972273567467</c:v>
                </c:pt>
                <c:pt idx="28552">
                  <c:v>2.6647412199630311</c:v>
                </c:pt>
                <c:pt idx="28553">
                  <c:v>2.6647412199630311</c:v>
                </c:pt>
                <c:pt idx="28554">
                  <c:v>2.6657418400369859</c:v>
                </c:pt>
                <c:pt idx="28555">
                  <c:v>2.6657418400369859</c:v>
                </c:pt>
                <c:pt idx="28556">
                  <c:v>2.6645099815157112</c:v>
                </c:pt>
                <c:pt idx="28557">
                  <c:v>2.6645864077669903</c:v>
                </c:pt>
                <c:pt idx="28558">
                  <c:v>2.6652024971098265</c:v>
                </c:pt>
                <c:pt idx="28559">
                  <c:v>2.6658959537572251</c:v>
                </c:pt>
                <c:pt idx="28560">
                  <c:v>2.6661271676300573</c:v>
                </c:pt>
                <c:pt idx="28561">
                  <c:v>2.6661271676300573</c:v>
                </c:pt>
                <c:pt idx="28562">
                  <c:v>2.6658959537572251</c:v>
                </c:pt>
                <c:pt idx="28563">
                  <c:v>2.6656647398843929</c:v>
                </c:pt>
                <c:pt idx="28564">
                  <c:v>2.6656647398843929</c:v>
                </c:pt>
                <c:pt idx="28565">
                  <c:v>2.6663581965317915</c:v>
                </c:pt>
                <c:pt idx="28566">
                  <c:v>2.6653570603189274</c:v>
                </c:pt>
                <c:pt idx="28567">
                  <c:v>2.6651257684307832</c:v>
                </c:pt>
                <c:pt idx="28568">
                  <c:v>2.6651257684307832</c:v>
                </c:pt>
                <c:pt idx="28569">
                  <c:v>2.6647412199630311</c:v>
                </c:pt>
                <c:pt idx="28570">
                  <c:v>2.6647412199630311</c:v>
                </c:pt>
                <c:pt idx="28571">
                  <c:v>2.664972273567467</c:v>
                </c:pt>
                <c:pt idx="28572">
                  <c:v>2.6651257684307832</c:v>
                </c:pt>
                <c:pt idx="28573">
                  <c:v>2.6655108645399905</c:v>
                </c:pt>
                <c:pt idx="28574">
                  <c:v>2.6655881673214696</c:v>
                </c:pt>
                <c:pt idx="28575">
                  <c:v>2.6652033271719038</c:v>
                </c:pt>
                <c:pt idx="28576">
                  <c:v>2.6654343807763397</c:v>
                </c:pt>
                <c:pt idx="28577">
                  <c:v>2.6652806652806649</c:v>
                </c:pt>
                <c:pt idx="28578">
                  <c:v>2.6654343807763397</c:v>
                </c:pt>
                <c:pt idx="28579">
                  <c:v>2.6652033271719038</c:v>
                </c:pt>
                <c:pt idx="28580">
                  <c:v>2.6658192743240119</c:v>
                </c:pt>
                <c:pt idx="28581">
                  <c:v>2.664972273567467</c:v>
                </c:pt>
                <c:pt idx="28582">
                  <c:v>2.6642032332563508</c:v>
                </c:pt>
                <c:pt idx="28583">
                  <c:v>2.6642032332563508</c:v>
                </c:pt>
                <c:pt idx="28584">
                  <c:v>2.6643566643566641</c:v>
                </c:pt>
                <c:pt idx="28585">
                  <c:v>2.6642032332563508</c:v>
                </c:pt>
                <c:pt idx="28586">
                  <c:v>2.6638189794504732</c:v>
                </c:pt>
                <c:pt idx="28587">
                  <c:v>2.6638189794504732</c:v>
                </c:pt>
                <c:pt idx="28588">
                  <c:v>2.6638189794504732</c:v>
                </c:pt>
                <c:pt idx="28589">
                  <c:v>2.6638189794504732</c:v>
                </c:pt>
                <c:pt idx="28590">
                  <c:v>2.663972286374134</c:v>
                </c:pt>
                <c:pt idx="28591">
                  <c:v>2.663972286374134</c:v>
                </c:pt>
                <c:pt idx="28592">
                  <c:v>2.6640498730085431</c:v>
                </c:pt>
                <c:pt idx="28593">
                  <c:v>2.663972286374134</c:v>
                </c:pt>
                <c:pt idx="28594">
                  <c:v>2.6638944790944792</c:v>
                </c:pt>
                <c:pt idx="28595">
                  <c:v>2.6638944790944792</c:v>
                </c:pt>
                <c:pt idx="28596">
                  <c:v>2.6641256641256641</c:v>
                </c:pt>
                <c:pt idx="28597">
                  <c:v>2.6641256641256641</c:v>
                </c:pt>
                <c:pt idx="28598">
                  <c:v>2.6641256641256641</c:v>
                </c:pt>
                <c:pt idx="28599">
                  <c:v>2.6648948463138429</c:v>
                </c:pt>
                <c:pt idx="28600">
                  <c:v>2.6648948463138429</c:v>
                </c:pt>
                <c:pt idx="28601">
                  <c:v>2.6645099815157112</c:v>
                </c:pt>
                <c:pt idx="28602">
                  <c:v>2.6657418400369859</c:v>
                </c:pt>
                <c:pt idx="28603">
                  <c:v>2.6652797041146559</c:v>
                </c:pt>
                <c:pt idx="28604">
                  <c:v>2.6656647398843929</c:v>
                </c:pt>
                <c:pt idx="28605">
                  <c:v>2.6658959537572251</c:v>
                </c:pt>
                <c:pt idx="28606">
                  <c:v>2.6652797041146559</c:v>
                </c:pt>
                <c:pt idx="28607">
                  <c:v>2.6646637393113011</c:v>
                </c:pt>
                <c:pt idx="28608">
                  <c:v>2.6650485436893208</c:v>
                </c:pt>
                <c:pt idx="28609">
                  <c:v>2.6652024971098265</c:v>
                </c:pt>
                <c:pt idx="28610">
                  <c:v>2.6654335260115603</c:v>
                </c:pt>
                <c:pt idx="28611">
                  <c:v>2.6650485436893208</c:v>
                </c:pt>
                <c:pt idx="28612">
                  <c:v>2.6650485436893208</c:v>
                </c:pt>
                <c:pt idx="28613">
                  <c:v>2.6646637393113011</c:v>
                </c:pt>
                <c:pt idx="28614">
                  <c:v>2.664972273567467</c:v>
                </c:pt>
                <c:pt idx="28615">
                  <c:v>2.665665434380776</c:v>
                </c:pt>
                <c:pt idx="28616">
                  <c:v>2.6650496650496649</c:v>
                </c:pt>
                <c:pt idx="28617">
                  <c:v>2.664972273567467</c:v>
                </c:pt>
                <c:pt idx="28618">
                  <c:v>2.664972273567467</c:v>
                </c:pt>
                <c:pt idx="28619">
                  <c:v>2.6653570603189274</c:v>
                </c:pt>
                <c:pt idx="28620">
                  <c:v>2.6651257684307832</c:v>
                </c:pt>
                <c:pt idx="28621">
                  <c:v>2.6655108645399905</c:v>
                </c:pt>
                <c:pt idx="28622">
                  <c:v>2.6655108645399905</c:v>
                </c:pt>
                <c:pt idx="28623">
                  <c:v>2.6655108645399901</c:v>
                </c:pt>
                <c:pt idx="28624">
                  <c:v>2.6661271676300573</c:v>
                </c:pt>
                <c:pt idx="28625">
                  <c:v>2.6651257684307832</c:v>
                </c:pt>
                <c:pt idx="28626">
                  <c:v>2.6648948463138429</c:v>
                </c:pt>
                <c:pt idx="28627">
                  <c:v>2.6655108645399905</c:v>
                </c:pt>
                <c:pt idx="28628">
                  <c:v>2.6657418400369859</c:v>
                </c:pt>
                <c:pt idx="28629">
                  <c:v>2.6654343807763397</c:v>
                </c:pt>
                <c:pt idx="28630">
                  <c:v>2.6645116601246821</c:v>
                </c:pt>
                <c:pt idx="28631">
                  <c:v>2.6642805818517665</c:v>
                </c:pt>
                <c:pt idx="28632">
                  <c:v>2.6642805818517665</c:v>
                </c:pt>
                <c:pt idx="28633">
                  <c:v>2.6641274238227144</c:v>
                </c:pt>
                <c:pt idx="28634">
                  <c:v>2.6641274238227144</c:v>
                </c:pt>
                <c:pt idx="28635">
                  <c:v>2.6638965835641737</c:v>
                </c:pt>
                <c:pt idx="28636">
                  <c:v>2.6636655586334257</c:v>
                </c:pt>
                <c:pt idx="28637">
                  <c:v>2.6638189794504732</c:v>
                </c:pt>
                <c:pt idx="28638">
                  <c:v>2.6642032332563508</c:v>
                </c:pt>
                <c:pt idx="28639">
                  <c:v>2.664434180138568</c:v>
                </c:pt>
                <c:pt idx="28640">
                  <c:v>2.6645876645876649</c:v>
                </c:pt>
                <c:pt idx="28641">
                  <c:v>2.6653570603189274</c:v>
                </c:pt>
                <c:pt idx="28642">
                  <c:v>2.6657418400369859</c:v>
                </c:pt>
                <c:pt idx="28643">
                  <c:v>2.6657418400369859</c:v>
                </c:pt>
                <c:pt idx="28644">
                  <c:v>2.6652033271719038</c:v>
                </c:pt>
                <c:pt idx="28645">
                  <c:v>2.6652806652806649</c:v>
                </c:pt>
                <c:pt idx="28646">
                  <c:v>2.6646651270207848</c:v>
                </c:pt>
                <c:pt idx="28647">
                  <c:v>2.6640498730085431</c:v>
                </c:pt>
                <c:pt idx="28648">
                  <c:v>2.6645876645876649</c:v>
                </c:pt>
                <c:pt idx="28649">
                  <c:v>2.6652033271719038</c:v>
                </c:pt>
                <c:pt idx="28650">
                  <c:v>2.6655881673214696</c:v>
                </c:pt>
                <c:pt idx="28651">
                  <c:v>2.6653570603189274</c:v>
                </c:pt>
                <c:pt idx="28652">
                  <c:v>2.6655881673214696</c:v>
                </c:pt>
                <c:pt idx="28653">
                  <c:v>2.6647412199630311</c:v>
                </c:pt>
                <c:pt idx="28654">
                  <c:v>2.6645876645876649</c:v>
                </c:pt>
                <c:pt idx="28655">
                  <c:v>2.6640498730085431</c:v>
                </c:pt>
                <c:pt idx="28656">
                  <c:v>2.6642805818517665</c:v>
                </c:pt>
                <c:pt idx="28657">
                  <c:v>2.6642805818517665</c:v>
                </c:pt>
                <c:pt idx="28658">
                  <c:v>2.6650496650496649</c:v>
                </c:pt>
                <c:pt idx="28659">
                  <c:v>2.6655881673214696</c:v>
                </c:pt>
                <c:pt idx="28660">
                  <c:v>2.6661271676300573</c:v>
                </c:pt>
                <c:pt idx="28661">
                  <c:v>2.6652797041146559</c:v>
                </c:pt>
                <c:pt idx="28662">
                  <c:v>2.6648948463138429</c:v>
                </c:pt>
                <c:pt idx="28663">
                  <c:v>2.6648186648186649</c:v>
                </c:pt>
                <c:pt idx="28664">
                  <c:v>2.6640498730085431</c:v>
                </c:pt>
                <c:pt idx="28665">
                  <c:v>2.6642032332563508</c:v>
                </c:pt>
                <c:pt idx="28666">
                  <c:v>2.6651257684307832</c:v>
                </c:pt>
                <c:pt idx="28667">
                  <c:v>2.6652797041146559</c:v>
                </c:pt>
                <c:pt idx="28668">
                  <c:v>2.6658959537572251</c:v>
                </c:pt>
                <c:pt idx="28669">
                  <c:v>2.6655881673214696</c:v>
                </c:pt>
                <c:pt idx="28670">
                  <c:v>2.6652033271719038</c:v>
                </c:pt>
                <c:pt idx="28671">
                  <c:v>2.6647412199630311</c:v>
                </c:pt>
                <c:pt idx="28672">
                  <c:v>2.6642791127541585</c:v>
                </c:pt>
                <c:pt idx="28673">
                  <c:v>2.6636636636636637</c:v>
                </c:pt>
                <c:pt idx="28674">
                  <c:v>2.6642791127541585</c:v>
                </c:pt>
                <c:pt idx="28675">
                  <c:v>2.6648948463138429</c:v>
                </c:pt>
                <c:pt idx="28676">
                  <c:v>2.6652797041146559</c:v>
                </c:pt>
                <c:pt idx="28677">
                  <c:v>2.6655108645399905</c:v>
                </c:pt>
                <c:pt idx="28678">
                  <c:v>2.6655108645399905</c:v>
                </c:pt>
                <c:pt idx="28679">
                  <c:v>2.6650485436893208</c:v>
                </c:pt>
                <c:pt idx="28680">
                  <c:v>2.6648948463138429</c:v>
                </c:pt>
                <c:pt idx="28681">
                  <c:v>2.6642791127541585</c:v>
                </c:pt>
                <c:pt idx="28682">
                  <c:v>2.6638944790944792</c:v>
                </c:pt>
                <c:pt idx="28683">
                  <c:v>2.6638944790944792</c:v>
                </c:pt>
                <c:pt idx="28684">
                  <c:v>2.6638944790944792</c:v>
                </c:pt>
                <c:pt idx="28685">
                  <c:v>2.6647412199630311</c:v>
                </c:pt>
                <c:pt idx="28686">
                  <c:v>2.6652797041146559</c:v>
                </c:pt>
                <c:pt idx="28687">
                  <c:v>2.6654335260115603</c:v>
                </c:pt>
                <c:pt idx="28688">
                  <c:v>2.6652024971098265</c:v>
                </c:pt>
                <c:pt idx="28689">
                  <c:v>2.6650485436893208</c:v>
                </c:pt>
                <c:pt idx="28690">
                  <c:v>2.6642791127541585</c:v>
                </c:pt>
                <c:pt idx="28691">
                  <c:v>2.6637413394919167</c:v>
                </c:pt>
                <c:pt idx="28692">
                  <c:v>2.663972286374134</c:v>
                </c:pt>
                <c:pt idx="28693">
                  <c:v>2.6645099815157112</c:v>
                </c:pt>
                <c:pt idx="28694">
                  <c:v>2.6655108645399905</c:v>
                </c:pt>
                <c:pt idx="28695">
                  <c:v>2.6658959537572251</c:v>
                </c:pt>
                <c:pt idx="28696">
                  <c:v>2.6655108645399905</c:v>
                </c:pt>
                <c:pt idx="28697">
                  <c:v>2.6653570603189274</c:v>
                </c:pt>
                <c:pt idx="28698">
                  <c:v>2.6641256641256641</c:v>
                </c:pt>
                <c:pt idx="28699">
                  <c:v>2.663972286374134</c:v>
                </c:pt>
                <c:pt idx="28700">
                  <c:v>2.6638189794504732</c:v>
                </c:pt>
                <c:pt idx="28701">
                  <c:v>2.6643566643566641</c:v>
                </c:pt>
                <c:pt idx="28702">
                  <c:v>2.6645099815157112</c:v>
                </c:pt>
                <c:pt idx="28703">
                  <c:v>2.6651257684307832</c:v>
                </c:pt>
                <c:pt idx="28704">
                  <c:v>2.6650485436893208</c:v>
                </c:pt>
                <c:pt idx="28705">
                  <c:v>2.6656647398843929</c:v>
                </c:pt>
                <c:pt idx="28706">
                  <c:v>2.6656647398843929</c:v>
                </c:pt>
                <c:pt idx="28707">
                  <c:v>2.6661271676300573</c:v>
                </c:pt>
                <c:pt idx="28708">
                  <c:v>2.6648948463138429</c:v>
                </c:pt>
                <c:pt idx="28709">
                  <c:v>2.6640480591497222</c:v>
                </c:pt>
                <c:pt idx="28710">
                  <c:v>2.6637413394919167</c:v>
                </c:pt>
                <c:pt idx="28711">
                  <c:v>2.6641256641256641</c:v>
                </c:pt>
                <c:pt idx="28712">
                  <c:v>2.6638944790944792</c:v>
                </c:pt>
                <c:pt idx="28713">
                  <c:v>2.6641256641256641</c:v>
                </c:pt>
                <c:pt idx="28714">
                  <c:v>2.6645099815157112</c:v>
                </c:pt>
                <c:pt idx="28715">
                  <c:v>2.6644326323087588</c:v>
                </c:pt>
                <c:pt idx="28716">
                  <c:v>2.6649710982658958</c:v>
                </c:pt>
                <c:pt idx="28717">
                  <c:v>2.6655874190564295</c:v>
                </c:pt>
                <c:pt idx="28718">
                  <c:v>2.6660499537465308</c:v>
                </c:pt>
                <c:pt idx="28719">
                  <c:v>2.6654335260115603</c:v>
                </c:pt>
                <c:pt idx="28720">
                  <c:v>2.6650485436893208</c:v>
                </c:pt>
                <c:pt idx="28721">
                  <c:v>2.6651257684307832</c:v>
                </c:pt>
                <c:pt idx="28722">
                  <c:v>2.6648186648186649</c:v>
                </c:pt>
                <c:pt idx="28723">
                  <c:v>2.6642032332563508</c:v>
                </c:pt>
                <c:pt idx="28724">
                  <c:v>2.6645876645876649</c:v>
                </c:pt>
                <c:pt idx="28725">
                  <c:v>2.6641256641256641</c:v>
                </c:pt>
                <c:pt idx="28726">
                  <c:v>2.6637413394919167</c:v>
                </c:pt>
                <c:pt idx="28727">
                  <c:v>2.6638189794504732</c:v>
                </c:pt>
                <c:pt idx="28728">
                  <c:v>2.664434180138568</c:v>
                </c:pt>
                <c:pt idx="28729">
                  <c:v>2.6646651270207848</c:v>
                </c:pt>
                <c:pt idx="28730">
                  <c:v>2.664434180138568</c:v>
                </c:pt>
                <c:pt idx="28731">
                  <c:v>2.6648186648186649</c:v>
                </c:pt>
                <c:pt idx="28732">
                  <c:v>2.6642032332563508</c:v>
                </c:pt>
                <c:pt idx="28733">
                  <c:v>2.6643566643566641</c:v>
                </c:pt>
                <c:pt idx="28734">
                  <c:v>2.6647412199630311</c:v>
                </c:pt>
                <c:pt idx="28735">
                  <c:v>2.664972273567467</c:v>
                </c:pt>
                <c:pt idx="28736">
                  <c:v>2.6647412199630311</c:v>
                </c:pt>
                <c:pt idx="28737">
                  <c:v>2.6648948463138429</c:v>
                </c:pt>
                <c:pt idx="28738">
                  <c:v>2.6650485436893208</c:v>
                </c:pt>
                <c:pt idx="28739">
                  <c:v>2.6646637393113011</c:v>
                </c:pt>
                <c:pt idx="28740">
                  <c:v>2.6648948463138429</c:v>
                </c:pt>
                <c:pt idx="28741">
                  <c:v>2.6643566643566641</c:v>
                </c:pt>
                <c:pt idx="28742">
                  <c:v>2.6638189794504732</c:v>
                </c:pt>
                <c:pt idx="28743">
                  <c:v>2.6637413394919167</c:v>
                </c:pt>
                <c:pt idx="28744">
                  <c:v>2.6642791127541585</c:v>
                </c:pt>
                <c:pt idx="28745">
                  <c:v>2.6638944790944792</c:v>
                </c:pt>
                <c:pt idx="28746">
                  <c:v>2.6638944790944792</c:v>
                </c:pt>
                <c:pt idx="28747">
                  <c:v>2.6645099815157112</c:v>
                </c:pt>
                <c:pt idx="28748">
                  <c:v>2.6642791127541585</c:v>
                </c:pt>
                <c:pt idx="28749">
                  <c:v>2.6645099815157112</c:v>
                </c:pt>
                <c:pt idx="28750">
                  <c:v>2.6641256641256641</c:v>
                </c:pt>
                <c:pt idx="28751">
                  <c:v>2.664972273567467</c:v>
                </c:pt>
                <c:pt idx="28752">
                  <c:v>2.6652033271719038</c:v>
                </c:pt>
                <c:pt idx="28753">
                  <c:v>2.6645876645876649</c:v>
                </c:pt>
                <c:pt idx="28754">
                  <c:v>2.663972286374134</c:v>
                </c:pt>
                <c:pt idx="28755">
                  <c:v>2.663972286374134</c:v>
                </c:pt>
                <c:pt idx="28756">
                  <c:v>2.664434180138568</c:v>
                </c:pt>
                <c:pt idx="28757">
                  <c:v>2.6642032332563508</c:v>
                </c:pt>
                <c:pt idx="28758">
                  <c:v>2.6642032332563508</c:v>
                </c:pt>
                <c:pt idx="28759">
                  <c:v>2.6642032332563508</c:v>
                </c:pt>
                <c:pt idx="28760">
                  <c:v>2.664434180138568</c:v>
                </c:pt>
                <c:pt idx="28761">
                  <c:v>2.6648186648186649</c:v>
                </c:pt>
                <c:pt idx="28762">
                  <c:v>2.6652033271719038</c:v>
                </c:pt>
                <c:pt idx="28763">
                  <c:v>2.6652033271719038</c:v>
                </c:pt>
                <c:pt idx="28764">
                  <c:v>2.664972273567467</c:v>
                </c:pt>
                <c:pt idx="28765">
                  <c:v>2.6655881673214696</c:v>
                </c:pt>
                <c:pt idx="28766">
                  <c:v>2.6653570603189274</c:v>
                </c:pt>
                <c:pt idx="28767">
                  <c:v>2.6645099815157112</c:v>
                </c:pt>
                <c:pt idx="28768">
                  <c:v>2.6643566643566641</c:v>
                </c:pt>
                <c:pt idx="28769">
                  <c:v>2.6642032332563508</c:v>
                </c:pt>
                <c:pt idx="28770">
                  <c:v>2.6642032332563508</c:v>
                </c:pt>
                <c:pt idx="28771">
                  <c:v>2.6642032332563508</c:v>
                </c:pt>
                <c:pt idx="28772">
                  <c:v>2.6642032332563508</c:v>
                </c:pt>
                <c:pt idx="28773">
                  <c:v>2.663972286374134</c:v>
                </c:pt>
                <c:pt idx="28774">
                  <c:v>2.6643566643566641</c:v>
                </c:pt>
                <c:pt idx="28775">
                  <c:v>2.6645876645876649</c:v>
                </c:pt>
                <c:pt idx="28776">
                  <c:v>2.6650496650496649</c:v>
                </c:pt>
                <c:pt idx="28777">
                  <c:v>2.664972273567467</c:v>
                </c:pt>
                <c:pt idx="28778">
                  <c:v>2.6644326323087588</c:v>
                </c:pt>
                <c:pt idx="28779">
                  <c:v>2.6652797041146559</c:v>
                </c:pt>
                <c:pt idx="28780">
                  <c:v>2.6651257684307832</c:v>
                </c:pt>
                <c:pt idx="28781">
                  <c:v>2.6655881673214696</c:v>
                </c:pt>
                <c:pt idx="28782">
                  <c:v>2.6652033271719038</c:v>
                </c:pt>
                <c:pt idx="28783">
                  <c:v>2.6648186648186649</c:v>
                </c:pt>
                <c:pt idx="28784">
                  <c:v>2.6652806652806649</c:v>
                </c:pt>
                <c:pt idx="28785">
                  <c:v>2.6641256641256641</c:v>
                </c:pt>
                <c:pt idx="28786">
                  <c:v>2.6638944790944792</c:v>
                </c:pt>
                <c:pt idx="28787">
                  <c:v>2.6647412199630311</c:v>
                </c:pt>
                <c:pt idx="28788">
                  <c:v>2.6643566643566641</c:v>
                </c:pt>
                <c:pt idx="28789">
                  <c:v>2.6643566643566641</c:v>
                </c:pt>
                <c:pt idx="28790">
                  <c:v>2.6641256641256641</c:v>
                </c:pt>
                <c:pt idx="28791">
                  <c:v>2.6643566643566641</c:v>
                </c:pt>
                <c:pt idx="28792">
                  <c:v>2.664972273567467</c:v>
                </c:pt>
                <c:pt idx="28793">
                  <c:v>2.6655881673214696</c:v>
                </c:pt>
                <c:pt idx="28794">
                  <c:v>2.6657418400369859</c:v>
                </c:pt>
                <c:pt idx="28795">
                  <c:v>2.6652797041146559</c:v>
                </c:pt>
                <c:pt idx="28796">
                  <c:v>2.6654335260115603</c:v>
                </c:pt>
                <c:pt idx="28797">
                  <c:v>2.6658188714153561</c:v>
                </c:pt>
                <c:pt idx="28798">
                  <c:v>2.6648173832639848</c:v>
                </c:pt>
                <c:pt idx="28799">
                  <c:v>2.6644326323087588</c:v>
                </c:pt>
                <c:pt idx="28800">
                  <c:v>2.6650485436893208</c:v>
                </c:pt>
                <c:pt idx="28801">
                  <c:v>2.6654335260115603</c:v>
                </c:pt>
                <c:pt idx="28802">
                  <c:v>2.6649710982658958</c:v>
                </c:pt>
                <c:pt idx="28803">
                  <c:v>2.6658188714153561</c:v>
                </c:pt>
                <c:pt idx="28804">
                  <c:v>2.6658188714153561</c:v>
                </c:pt>
                <c:pt idx="28805">
                  <c:v>2.6649710982658958</c:v>
                </c:pt>
                <c:pt idx="28806">
                  <c:v>2.6651248843663273</c:v>
                </c:pt>
                <c:pt idx="28807">
                  <c:v>2.6653561517113782</c:v>
                </c:pt>
                <c:pt idx="28808">
                  <c:v>2.6659727041406431</c:v>
                </c:pt>
                <c:pt idx="28809">
                  <c:v>2.6661267931513186</c:v>
                </c:pt>
                <c:pt idx="28810">
                  <c:v>2.6665123813931957</c:v>
                </c:pt>
                <c:pt idx="28811">
                  <c:v>2.6658180976625783</c:v>
                </c:pt>
                <c:pt idx="28812">
                  <c:v>2.6656640444238775</c:v>
                </c:pt>
                <c:pt idx="28813">
                  <c:v>2.6655100624566277</c:v>
                </c:pt>
                <c:pt idx="28814">
                  <c:v>2.6658954187875978</c:v>
                </c:pt>
                <c:pt idx="28815">
                  <c:v>2.6656640444238775</c:v>
                </c:pt>
                <c:pt idx="28816">
                  <c:v>2.6656640444238775</c:v>
                </c:pt>
                <c:pt idx="28817">
                  <c:v>2.6656640444238775</c:v>
                </c:pt>
                <c:pt idx="28818">
                  <c:v>2.6655100624566277</c:v>
                </c:pt>
                <c:pt idx="28819">
                  <c:v>2.6655874190564295</c:v>
                </c:pt>
                <c:pt idx="28820">
                  <c:v>2.6657413832986352</c:v>
                </c:pt>
                <c:pt idx="28821">
                  <c:v>2.6657413832986352</c:v>
                </c:pt>
                <c:pt idx="28822">
                  <c:v>2.6648936170212765</c:v>
                </c:pt>
                <c:pt idx="28823">
                  <c:v>2.6657413832986352</c:v>
                </c:pt>
                <c:pt idx="28824">
                  <c:v>2.6652024971098265</c:v>
                </c:pt>
                <c:pt idx="28825">
                  <c:v>2.6652024971098265</c:v>
                </c:pt>
                <c:pt idx="28826">
                  <c:v>2.6652024971098265</c:v>
                </c:pt>
                <c:pt idx="28827">
                  <c:v>2.6655100624566277</c:v>
                </c:pt>
                <c:pt idx="28828">
                  <c:v>2.6656640444238775</c:v>
                </c:pt>
                <c:pt idx="28829">
                  <c:v>2.6656640444238775</c:v>
                </c:pt>
                <c:pt idx="28830">
                  <c:v>2.6655100624566277</c:v>
                </c:pt>
                <c:pt idx="28831">
                  <c:v>2.6655100624566277</c:v>
                </c:pt>
                <c:pt idx="28832">
                  <c:v>2.6651248843663273</c:v>
                </c:pt>
                <c:pt idx="28833">
                  <c:v>2.6647398843930632</c:v>
                </c:pt>
                <c:pt idx="28834">
                  <c:v>2.6647398843930632</c:v>
                </c:pt>
                <c:pt idx="28835">
                  <c:v>2.664355062413315</c:v>
                </c:pt>
                <c:pt idx="28836">
                  <c:v>2.664355062413315</c:v>
                </c:pt>
                <c:pt idx="28837">
                  <c:v>2.6638927415626443</c:v>
                </c:pt>
                <c:pt idx="28838">
                  <c:v>2.6637393113011325</c:v>
                </c:pt>
                <c:pt idx="28839">
                  <c:v>2.6637393113011325</c:v>
                </c:pt>
                <c:pt idx="28840">
                  <c:v>2.6641239019879794</c:v>
                </c:pt>
                <c:pt idx="28841">
                  <c:v>2.6642015253062166</c:v>
                </c:pt>
                <c:pt idx="28842">
                  <c:v>2.6639706031892767</c:v>
                </c:pt>
                <c:pt idx="28843">
                  <c:v>2.6639706031892767</c:v>
                </c:pt>
                <c:pt idx="28844">
                  <c:v>2.6646637393113011</c:v>
                </c:pt>
                <c:pt idx="28845">
                  <c:v>2.6646637393113011</c:v>
                </c:pt>
                <c:pt idx="28846">
                  <c:v>2.6645864077669903</c:v>
                </c:pt>
                <c:pt idx="28847">
                  <c:v>2.6655874190564295</c:v>
                </c:pt>
                <c:pt idx="28848">
                  <c:v>2.6652024971098265</c:v>
                </c:pt>
                <c:pt idx="28849">
                  <c:v>2.6655874190564295</c:v>
                </c:pt>
                <c:pt idx="28850">
                  <c:v>2.6662040249826511</c:v>
                </c:pt>
                <c:pt idx="28851">
                  <c:v>2.6654335260115603</c:v>
                </c:pt>
                <c:pt idx="28852">
                  <c:v>2.6647398843930632</c:v>
                </c:pt>
                <c:pt idx="28853">
                  <c:v>2.664508670520231</c:v>
                </c:pt>
                <c:pt idx="28854">
                  <c:v>2.6646623496762256</c:v>
                </c:pt>
                <c:pt idx="28855">
                  <c:v>2.664508670520231</c:v>
                </c:pt>
                <c:pt idx="28856">
                  <c:v>2.6639706031892767</c:v>
                </c:pt>
                <c:pt idx="28857">
                  <c:v>2.6642015253062166</c:v>
                </c:pt>
                <c:pt idx="28858">
                  <c:v>2.6642015253062166</c:v>
                </c:pt>
                <c:pt idx="28859">
                  <c:v>2.6645099815157112</c:v>
                </c:pt>
                <c:pt idx="28860">
                  <c:v>2.6645099815157112</c:v>
                </c:pt>
                <c:pt idx="28861">
                  <c:v>2.6636636636636637</c:v>
                </c:pt>
                <c:pt idx="28862">
                  <c:v>2.6640480591497222</c:v>
                </c:pt>
                <c:pt idx="28863">
                  <c:v>2.6640480591497222</c:v>
                </c:pt>
                <c:pt idx="28864">
                  <c:v>2.6632016632016633</c:v>
                </c:pt>
                <c:pt idx="28865">
                  <c:v>2.66358595194085</c:v>
                </c:pt>
                <c:pt idx="28866">
                  <c:v>2.6640480591497222</c:v>
                </c:pt>
                <c:pt idx="28867">
                  <c:v>2.6638944790944792</c:v>
                </c:pt>
                <c:pt idx="28868">
                  <c:v>2.6636636636636637</c:v>
                </c:pt>
                <c:pt idx="28869">
                  <c:v>2.6636636636636637</c:v>
                </c:pt>
                <c:pt idx="28870">
                  <c:v>2.6642791127541585</c:v>
                </c:pt>
                <c:pt idx="28871">
                  <c:v>2.6645099815157112</c:v>
                </c:pt>
                <c:pt idx="28872">
                  <c:v>2.6647412199630311</c:v>
                </c:pt>
                <c:pt idx="28873">
                  <c:v>2.6647412199630311</c:v>
                </c:pt>
                <c:pt idx="28874">
                  <c:v>2.6638944790944792</c:v>
                </c:pt>
                <c:pt idx="28875">
                  <c:v>2.6635103926096995</c:v>
                </c:pt>
                <c:pt idx="28876">
                  <c:v>2.6636636636636637</c:v>
                </c:pt>
                <c:pt idx="28877">
                  <c:v>2.6638170055452863</c:v>
                </c:pt>
                <c:pt idx="28878">
                  <c:v>2.6646637393113011</c:v>
                </c:pt>
                <c:pt idx="28879">
                  <c:v>2.6646637393113011</c:v>
                </c:pt>
                <c:pt idx="28880">
                  <c:v>2.6651257684307832</c:v>
                </c:pt>
                <c:pt idx="28881">
                  <c:v>2.6651257684307832</c:v>
                </c:pt>
                <c:pt idx="28882">
                  <c:v>2.6648948463138429</c:v>
                </c:pt>
                <c:pt idx="28883">
                  <c:v>2.6648948463138429</c:v>
                </c:pt>
                <c:pt idx="28884">
                  <c:v>2.6648948463138429</c:v>
                </c:pt>
                <c:pt idx="28885">
                  <c:v>2.6651257684307832</c:v>
                </c:pt>
                <c:pt idx="28886">
                  <c:v>2.6647412199630311</c:v>
                </c:pt>
                <c:pt idx="28887">
                  <c:v>2.6648948463138429</c:v>
                </c:pt>
                <c:pt idx="28888">
                  <c:v>2.6652797041146559</c:v>
                </c:pt>
                <c:pt idx="28889">
                  <c:v>2.6660499537465308</c:v>
                </c:pt>
                <c:pt idx="28890">
                  <c:v>2.6660499537465308</c:v>
                </c:pt>
                <c:pt idx="28891">
                  <c:v>2.6652024971098265</c:v>
                </c:pt>
                <c:pt idx="28892">
                  <c:v>2.6643550624133145</c:v>
                </c:pt>
                <c:pt idx="28893">
                  <c:v>2.6650485436893208</c:v>
                </c:pt>
                <c:pt idx="28894">
                  <c:v>2.6655108645399905</c:v>
                </c:pt>
                <c:pt idx="28895">
                  <c:v>2.6655108645399905</c:v>
                </c:pt>
                <c:pt idx="28896">
                  <c:v>2.6642791127541585</c:v>
                </c:pt>
                <c:pt idx="28897">
                  <c:v>2.6640480591497222</c:v>
                </c:pt>
                <c:pt idx="28898">
                  <c:v>2.6640480591497222</c:v>
                </c:pt>
                <c:pt idx="28899">
                  <c:v>2.6642791127541585</c:v>
                </c:pt>
                <c:pt idx="28900">
                  <c:v>2.6642791127541585</c:v>
                </c:pt>
                <c:pt idx="28901">
                  <c:v>2.6641256641256641</c:v>
                </c:pt>
                <c:pt idx="28902">
                  <c:v>2.6645876645876649</c:v>
                </c:pt>
                <c:pt idx="28903">
                  <c:v>2.6645099815157112</c:v>
                </c:pt>
                <c:pt idx="28904">
                  <c:v>2.6639706031892767</c:v>
                </c:pt>
                <c:pt idx="28905">
                  <c:v>2.6639706031892767</c:v>
                </c:pt>
                <c:pt idx="28906">
                  <c:v>2.6646637393113011</c:v>
                </c:pt>
                <c:pt idx="28907">
                  <c:v>2.6646637393113011</c:v>
                </c:pt>
                <c:pt idx="28908">
                  <c:v>2.6654335260115603</c:v>
                </c:pt>
                <c:pt idx="28909">
                  <c:v>2.6654335260115603</c:v>
                </c:pt>
                <c:pt idx="28910">
                  <c:v>2.6652797041146559</c:v>
                </c:pt>
                <c:pt idx="28911">
                  <c:v>2.6648948463138429</c:v>
                </c:pt>
                <c:pt idx="28912">
                  <c:v>2.6656647398843929</c:v>
                </c:pt>
                <c:pt idx="28913">
                  <c:v>2.6652024971098265</c:v>
                </c:pt>
                <c:pt idx="28914">
                  <c:v>2.6653561517113782</c:v>
                </c:pt>
                <c:pt idx="28915">
                  <c:v>2.6657413832986352</c:v>
                </c:pt>
                <c:pt idx="28916">
                  <c:v>2.6654335260115603</c:v>
                </c:pt>
                <c:pt idx="28917">
                  <c:v>2.6654335260115603</c:v>
                </c:pt>
                <c:pt idx="28918">
                  <c:v>2.6658188714153561</c:v>
                </c:pt>
                <c:pt idx="28919">
                  <c:v>2.6655100624566277</c:v>
                </c:pt>
                <c:pt idx="28920">
                  <c:v>2.6656640444238775</c:v>
                </c:pt>
                <c:pt idx="28921">
                  <c:v>2.6658180976625783</c:v>
                </c:pt>
                <c:pt idx="28922">
                  <c:v>2.6655100624566277</c:v>
                </c:pt>
                <c:pt idx="28923">
                  <c:v>2.6647398843930632</c:v>
                </c:pt>
                <c:pt idx="28924">
                  <c:v>2.6649710982658958</c:v>
                </c:pt>
                <c:pt idx="28925">
                  <c:v>2.6648173832639852</c:v>
                </c:pt>
                <c:pt idx="28926">
                  <c:v>2.6645864077669903</c:v>
                </c:pt>
                <c:pt idx="28927">
                  <c:v>2.6644326323087588</c:v>
                </c:pt>
                <c:pt idx="28928">
                  <c:v>2.6640480591497222</c:v>
                </c:pt>
                <c:pt idx="28929">
                  <c:v>2.6636636636636637</c:v>
                </c:pt>
                <c:pt idx="28930">
                  <c:v>2.6635103926096995</c:v>
                </c:pt>
                <c:pt idx="28931">
                  <c:v>2.6637413394919167</c:v>
                </c:pt>
                <c:pt idx="28932">
                  <c:v>2.663972286374134</c:v>
                </c:pt>
                <c:pt idx="28933">
                  <c:v>2.6635103926096995</c:v>
                </c:pt>
                <c:pt idx="28934">
                  <c:v>2.6641256641256641</c:v>
                </c:pt>
                <c:pt idx="28935">
                  <c:v>2.663972286374134</c:v>
                </c:pt>
                <c:pt idx="28936">
                  <c:v>2.6633571923343342</c:v>
                </c:pt>
                <c:pt idx="28937">
                  <c:v>2.6640498730085431</c:v>
                </c:pt>
                <c:pt idx="28938">
                  <c:v>2.6642032332563508</c:v>
                </c:pt>
                <c:pt idx="28939">
                  <c:v>2.6643566643566641</c:v>
                </c:pt>
                <c:pt idx="28940">
                  <c:v>2.6645099815157112</c:v>
                </c:pt>
                <c:pt idx="28941">
                  <c:v>2.6642791127541585</c:v>
                </c:pt>
                <c:pt idx="28942">
                  <c:v>2.6640480591497222</c:v>
                </c:pt>
                <c:pt idx="28943">
                  <c:v>2.6642015253062166</c:v>
                </c:pt>
                <c:pt idx="28944">
                  <c:v>2.6644326323087588</c:v>
                </c:pt>
                <c:pt idx="28945">
                  <c:v>2.664355062413315</c:v>
                </c:pt>
                <c:pt idx="28946">
                  <c:v>2.6639706031892767</c:v>
                </c:pt>
                <c:pt idx="28947">
                  <c:v>2.6638170055452863</c:v>
                </c:pt>
                <c:pt idx="28948">
                  <c:v>2.66358595194085</c:v>
                </c:pt>
                <c:pt idx="28949">
                  <c:v>2.6634326634326633</c:v>
                </c:pt>
                <c:pt idx="28950">
                  <c:v>2.6638944790944792</c:v>
                </c:pt>
                <c:pt idx="28951">
                  <c:v>2.6642791127541585</c:v>
                </c:pt>
                <c:pt idx="28952">
                  <c:v>2.6648948463138429</c:v>
                </c:pt>
                <c:pt idx="28953">
                  <c:v>2.6651257684307832</c:v>
                </c:pt>
                <c:pt idx="28954">
                  <c:v>2.6647412199630311</c:v>
                </c:pt>
                <c:pt idx="28955">
                  <c:v>2.6648948463138429</c:v>
                </c:pt>
                <c:pt idx="28956">
                  <c:v>2.6652797041146559</c:v>
                </c:pt>
                <c:pt idx="28957">
                  <c:v>2.6655108645399905</c:v>
                </c:pt>
                <c:pt idx="28958">
                  <c:v>2.6650485436893208</c:v>
                </c:pt>
                <c:pt idx="28959">
                  <c:v>2.6660499537465308</c:v>
                </c:pt>
                <c:pt idx="28960">
                  <c:v>2.6652024971098265</c:v>
                </c:pt>
                <c:pt idx="28961">
                  <c:v>2.6645864077669899</c:v>
                </c:pt>
                <c:pt idx="28962">
                  <c:v>2.6648173832639848</c:v>
                </c:pt>
                <c:pt idx="28963">
                  <c:v>2.6654335260115603</c:v>
                </c:pt>
                <c:pt idx="28964">
                  <c:v>2.6655874190564295</c:v>
                </c:pt>
                <c:pt idx="28965">
                  <c:v>2.6655874190564295</c:v>
                </c:pt>
                <c:pt idx="28966">
                  <c:v>2.6652024971098265</c:v>
                </c:pt>
                <c:pt idx="28967">
                  <c:v>2.6652024971098265</c:v>
                </c:pt>
                <c:pt idx="28968">
                  <c:v>2.6652024971098265</c:v>
                </c:pt>
                <c:pt idx="28969">
                  <c:v>2.6650485436893208</c:v>
                </c:pt>
                <c:pt idx="28970">
                  <c:v>2.6646637393113011</c:v>
                </c:pt>
                <c:pt idx="28971">
                  <c:v>2.6650485436893208</c:v>
                </c:pt>
                <c:pt idx="28972">
                  <c:v>2.6639706031892767</c:v>
                </c:pt>
                <c:pt idx="28973">
                  <c:v>2.6642015253062166</c:v>
                </c:pt>
                <c:pt idx="28974">
                  <c:v>2.6642015253062166</c:v>
                </c:pt>
                <c:pt idx="28975">
                  <c:v>2.6644326323087588</c:v>
                </c:pt>
                <c:pt idx="28976">
                  <c:v>2.6642791127541585</c:v>
                </c:pt>
                <c:pt idx="28977">
                  <c:v>2.6645099815157112</c:v>
                </c:pt>
                <c:pt idx="28978">
                  <c:v>2.6647412199630311</c:v>
                </c:pt>
                <c:pt idx="28979">
                  <c:v>2.6647412199630311</c:v>
                </c:pt>
                <c:pt idx="28980">
                  <c:v>2.6652797041146559</c:v>
                </c:pt>
                <c:pt idx="28981">
                  <c:v>2.6654335260115603</c:v>
                </c:pt>
                <c:pt idx="28982">
                  <c:v>2.6652024971098265</c:v>
                </c:pt>
                <c:pt idx="28983">
                  <c:v>2.6647398843930632</c:v>
                </c:pt>
                <c:pt idx="28984">
                  <c:v>2.6651248843663273</c:v>
                </c:pt>
                <c:pt idx="28985">
                  <c:v>2.6652787416146193</c:v>
                </c:pt>
                <c:pt idx="28986">
                  <c:v>2.6651248843663273</c:v>
                </c:pt>
                <c:pt idx="28987">
                  <c:v>2.6652024971098265</c:v>
                </c:pt>
                <c:pt idx="28988">
                  <c:v>2.6652024971098265</c:v>
                </c:pt>
                <c:pt idx="28989">
                  <c:v>2.6648173832639852</c:v>
                </c:pt>
                <c:pt idx="28990">
                  <c:v>2.6644326323087588</c:v>
                </c:pt>
                <c:pt idx="28991">
                  <c:v>2.6648173832639852</c:v>
                </c:pt>
                <c:pt idx="28992">
                  <c:v>2.6651248843663273</c:v>
                </c:pt>
                <c:pt idx="28993">
                  <c:v>2.6652024971098265</c:v>
                </c:pt>
                <c:pt idx="28994">
                  <c:v>2.6650485436893208</c:v>
                </c:pt>
                <c:pt idx="28995">
                  <c:v>2.6654335260115603</c:v>
                </c:pt>
                <c:pt idx="28996">
                  <c:v>2.6659727041406431</c:v>
                </c:pt>
                <c:pt idx="28997">
                  <c:v>2.6655874190564295</c:v>
                </c:pt>
                <c:pt idx="28998">
                  <c:v>2.6654335260115603</c:v>
                </c:pt>
                <c:pt idx="28999">
                  <c:v>2.6648173832639852</c:v>
                </c:pt>
                <c:pt idx="29000">
                  <c:v>2.6654335260115603</c:v>
                </c:pt>
                <c:pt idx="29001">
                  <c:v>2.6654335260115603</c:v>
                </c:pt>
                <c:pt idx="29002">
                  <c:v>2.6651257684307832</c:v>
                </c:pt>
                <c:pt idx="29003">
                  <c:v>2.6645099815157112</c:v>
                </c:pt>
                <c:pt idx="29004">
                  <c:v>2.6638944790944792</c:v>
                </c:pt>
                <c:pt idx="29005">
                  <c:v>2.6637413394919167</c:v>
                </c:pt>
                <c:pt idx="29006">
                  <c:v>2.6642791127541585</c:v>
                </c:pt>
                <c:pt idx="29007">
                  <c:v>2.6650485436893208</c:v>
                </c:pt>
                <c:pt idx="29008">
                  <c:v>2.6656647398843929</c:v>
                </c:pt>
                <c:pt idx="29009">
                  <c:v>2.6654335260115603</c:v>
                </c:pt>
                <c:pt idx="29010">
                  <c:v>2.6654335260115603</c:v>
                </c:pt>
                <c:pt idx="29011">
                  <c:v>2.6656647398843929</c:v>
                </c:pt>
                <c:pt idx="29012">
                  <c:v>2.6654335260115603</c:v>
                </c:pt>
                <c:pt idx="29013">
                  <c:v>2.6660499537465308</c:v>
                </c:pt>
                <c:pt idx="29014">
                  <c:v>2.6645864077669903</c:v>
                </c:pt>
                <c:pt idx="29015">
                  <c:v>2.6648173832639852</c:v>
                </c:pt>
                <c:pt idx="29016">
                  <c:v>2.6650485436893208</c:v>
                </c:pt>
                <c:pt idx="29017">
                  <c:v>2.6644326323087588</c:v>
                </c:pt>
                <c:pt idx="29018">
                  <c:v>2.6644326323087588</c:v>
                </c:pt>
                <c:pt idx="29019">
                  <c:v>2.6646637393113011</c:v>
                </c:pt>
                <c:pt idx="29020">
                  <c:v>2.6642791127541585</c:v>
                </c:pt>
                <c:pt idx="29021">
                  <c:v>2.6637413394919167</c:v>
                </c:pt>
                <c:pt idx="29022">
                  <c:v>2.6641256641256641</c:v>
                </c:pt>
                <c:pt idx="29023">
                  <c:v>2.6642032332563508</c:v>
                </c:pt>
                <c:pt idx="29024">
                  <c:v>2.663972286374134</c:v>
                </c:pt>
                <c:pt idx="29025">
                  <c:v>2.6642791127541585</c:v>
                </c:pt>
                <c:pt idx="29026">
                  <c:v>2.6644326323087588</c:v>
                </c:pt>
                <c:pt idx="29027">
                  <c:v>2.6648948463138429</c:v>
                </c:pt>
                <c:pt idx="29028">
                  <c:v>2.6655881673214696</c:v>
                </c:pt>
                <c:pt idx="29029">
                  <c:v>2.6655108645399905</c:v>
                </c:pt>
                <c:pt idx="29030">
                  <c:v>2.6655874190564295</c:v>
                </c:pt>
                <c:pt idx="29031">
                  <c:v>2.6652024971098265</c:v>
                </c:pt>
                <c:pt idx="29032">
                  <c:v>2.6654335260115603</c:v>
                </c:pt>
                <c:pt idx="29033">
                  <c:v>2.6644326323087588</c:v>
                </c:pt>
                <c:pt idx="29034">
                  <c:v>2.6636636636636637</c:v>
                </c:pt>
                <c:pt idx="29035">
                  <c:v>2.6645876645876649</c:v>
                </c:pt>
                <c:pt idx="29036">
                  <c:v>2.6642032332563508</c:v>
                </c:pt>
                <c:pt idx="29037">
                  <c:v>2.6642032332563508</c:v>
                </c:pt>
                <c:pt idx="29038">
                  <c:v>2.6643566643566641</c:v>
                </c:pt>
                <c:pt idx="29039">
                  <c:v>2.6645099815157112</c:v>
                </c:pt>
                <c:pt idx="29040">
                  <c:v>2.6645099815157112</c:v>
                </c:pt>
                <c:pt idx="29041">
                  <c:v>2.6645099815157112</c:v>
                </c:pt>
                <c:pt idx="29042">
                  <c:v>2.6648948463138429</c:v>
                </c:pt>
                <c:pt idx="29043">
                  <c:v>2.6646637393113011</c:v>
                </c:pt>
                <c:pt idx="29044">
                  <c:v>2.6648948463138429</c:v>
                </c:pt>
                <c:pt idx="29045">
                  <c:v>2.6655881673214696</c:v>
                </c:pt>
                <c:pt idx="29046">
                  <c:v>2.6653570603189274</c:v>
                </c:pt>
                <c:pt idx="29047">
                  <c:v>2.6655108645399905</c:v>
                </c:pt>
                <c:pt idx="29048">
                  <c:v>2.6658959537572251</c:v>
                </c:pt>
                <c:pt idx="29049">
                  <c:v>2.6657418400369859</c:v>
                </c:pt>
                <c:pt idx="29050">
                  <c:v>2.6648948463138429</c:v>
                </c:pt>
                <c:pt idx="29051">
                  <c:v>2.6642791127541585</c:v>
                </c:pt>
                <c:pt idx="29052">
                  <c:v>2.6637413394919167</c:v>
                </c:pt>
                <c:pt idx="29053">
                  <c:v>2.6637413394919167</c:v>
                </c:pt>
                <c:pt idx="29054">
                  <c:v>2.6637413394919167</c:v>
                </c:pt>
                <c:pt idx="29055">
                  <c:v>2.663972286374134</c:v>
                </c:pt>
                <c:pt idx="29056">
                  <c:v>2.6637413394919167</c:v>
                </c:pt>
                <c:pt idx="29057">
                  <c:v>2.663972286374134</c:v>
                </c:pt>
                <c:pt idx="29058">
                  <c:v>2.6635880858924037</c:v>
                </c:pt>
                <c:pt idx="29059">
                  <c:v>2.6642032332563508</c:v>
                </c:pt>
                <c:pt idx="29060">
                  <c:v>2.664434180138568</c:v>
                </c:pt>
                <c:pt idx="29061">
                  <c:v>2.6645876645876649</c:v>
                </c:pt>
                <c:pt idx="29062">
                  <c:v>2.6652033271719038</c:v>
                </c:pt>
                <c:pt idx="29063">
                  <c:v>2.6648948463138429</c:v>
                </c:pt>
                <c:pt idx="29064">
                  <c:v>2.6654335260115603</c:v>
                </c:pt>
                <c:pt idx="29065">
                  <c:v>2.6654335260115603</c:v>
                </c:pt>
                <c:pt idx="29066">
                  <c:v>2.6648173832639852</c:v>
                </c:pt>
                <c:pt idx="29067">
                  <c:v>2.6654335260115603</c:v>
                </c:pt>
                <c:pt idx="29068">
                  <c:v>2.6656647398843929</c:v>
                </c:pt>
                <c:pt idx="29069">
                  <c:v>2.6657418400369859</c:v>
                </c:pt>
                <c:pt idx="29070">
                  <c:v>2.6659731853906612</c:v>
                </c:pt>
                <c:pt idx="29071">
                  <c:v>2.6656647398843929</c:v>
                </c:pt>
                <c:pt idx="29072">
                  <c:v>2.6655108645399905</c:v>
                </c:pt>
                <c:pt idx="29073">
                  <c:v>2.6652797041146559</c:v>
                </c:pt>
                <c:pt idx="29074">
                  <c:v>2.6654335260115603</c:v>
                </c:pt>
                <c:pt idx="29075">
                  <c:v>2.6656647398843929</c:v>
                </c:pt>
                <c:pt idx="29076">
                  <c:v>2.6652797041146559</c:v>
                </c:pt>
                <c:pt idx="29077">
                  <c:v>2.6661271676300573</c:v>
                </c:pt>
                <c:pt idx="29078">
                  <c:v>2.6655108645399905</c:v>
                </c:pt>
                <c:pt idx="29079">
                  <c:v>2.6654335260115603</c:v>
                </c:pt>
                <c:pt idx="29080">
                  <c:v>2.6658959537572251</c:v>
                </c:pt>
                <c:pt idx="29081">
                  <c:v>2.6656647398843929</c:v>
                </c:pt>
                <c:pt idx="29082">
                  <c:v>2.6644326323087588</c:v>
                </c:pt>
                <c:pt idx="29083">
                  <c:v>2.6648173832639852</c:v>
                </c:pt>
                <c:pt idx="29084">
                  <c:v>2.6652797041146559</c:v>
                </c:pt>
                <c:pt idx="29085">
                  <c:v>2.6652797041146559</c:v>
                </c:pt>
                <c:pt idx="29086">
                  <c:v>2.664508670520231</c:v>
                </c:pt>
                <c:pt idx="29087">
                  <c:v>2.6642774566473988</c:v>
                </c:pt>
                <c:pt idx="29088">
                  <c:v>2.664355062413315</c:v>
                </c:pt>
                <c:pt idx="29089">
                  <c:v>2.6645864077669903</c:v>
                </c:pt>
                <c:pt idx="29090">
                  <c:v>2.6645864077669903</c:v>
                </c:pt>
                <c:pt idx="29091">
                  <c:v>2.6637393113011325</c:v>
                </c:pt>
                <c:pt idx="29092">
                  <c:v>2.6639706031892767</c:v>
                </c:pt>
                <c:pt idx="29093">
                  <c:v>2.6646637393113011</c:v>
                </c:pt>
                <c:pt idx="29094">
                  <c:v>2.6636636636636637</c:v>
                </c:pt>
                <c:pt idx="29095">
                  <c:v>2.6632016632016633</c:v>
                </c:pt>
                <c:pt idx="29096">
                  <c:v>2.6640480591497222</c:v>
                </c:pt>
                <c:pt idx="29097">
                  <c:v>2.6640480591497222</c:v>
                </c:pt>
                <c:pt idx="29098">
                  <c:v>2.6648948463138429</c:v>
                </c:pt>
                <c:pt idx="29099">
                  <c:v>2.6648948463138429</c:v>
                </c:pt>
                <c:pt idx="29100">
                  <c:v>2.6648948463138429</c:v>
                </c:pt>
                <c:pt idx="29101">
                  <c:v>2.6652797041146559</c:v>
                </c:pt>
                <c:pt idx="29102">
                  <c:v>2.6657418400369859</c:v>
                </c:pt>
                <c:pt idx="29103">
                  <c:v>2.6653570603189274</c:v>
                </c:pt>
                <c:pt idx="29104">
                  <c:v>2.6657418400369859</c:v>
                </c:pt>
                <c:pt idx="29105">
                  <c:v>2.6658959537572251</c:v>
                </c:pt>
                <c:pt idx="29106">
                  <c:v>2.6652797041146559</c:v>
                </c:pt>
                <c:pt idx="29107">
                  <c:v>2.6647412199630311</c:v>
                </c:pt>
                <c:pt idx="29108">
                  <c:v>2.664972273567467</c:v>
                </c:pt>
                <c:pt idx="29109">
                  <c:v>2.6647412199630311</c:v>
                </c:pt>
                <c:pt idx="29110">
                  <c:v>2.6647412199630311</c:v>
                </c:pt>
                <c:pt idx="29111">
                  <c:v>2.6647412199630311</c:v>
                </c:pt>
                <c:pt idx="29112">
                  <c:v>2.6642791127541585</c:v>
                </c:pt>
                <c:pt idx="29113">
                  <c:v>2.6646637393113011</c:v>
                </c:pt>
                <c:pt idx="29114">
                  <c:v>2.6638944790944787</c:v>
                </c:pt>
                <c:pt idx="29115">
                  <c:v>2.6642791127541585</c:v>
                </c:pt>
                <c:pt idx="29116">
                  <c:v>2.6646637393113011</c:v>
                </c:pt>
                <c:pt idx="29117">
                  <c:v>2.6646637393113011</c:v>
                </c:pt>
                <c:pt idx="29118">
                  <c:v>2.6654335260115603</c:v>
                </c:pt>
                <c:pt idx="29119">
                  <c:v>2.6648173832639852</c:v>
                </c:pt>
                <c:pt idx="29120">
                  <c:v>2.6648173832639852</c:v>
                </c:pt>
                <c:pt idx="29121">
                  <c:v>2.6652024971098265</c:v>
                </c:pt>
                <c:pt idx="29122">
                  <c:v>2.6650485436893208</c:v>
                </c:pt>
                <c:pt idx="29123">
                  <c:v>2.6651257684307832</c:v>
                </c:pt>
                <c:pt idx="29124">
                  <c:v>2.6648948463138429</c:v>
                </c:pt>
                <c:pt idx="29125">
                  <c:v>2.6648173832639852</c:v>
                </c:pt>
                <c:pt idx="29126">
                  <c:v>2.6645864077669903</c:v>
                </c:pt>
                <c:pt idx="29127">
                  <c:v>2.6648173832639852</c:v>
                </c:pt>
                <c:pt idx="29128">
                  <c:v>2.6648173832639852</c:v>
                </c:pt>
                <c:pt idx="29129">
                  <c:v>2.6650485436893208</c:v>
                </c:pt>
                <c:pt idx="29130">
                  <c:v>2.6650485436893208</c:v>
                </c:pt>
                <c:pt idx="29131">
                  <c:v>2.6652797041146559</c:v>
                </c:pt>
                <c:pt idx="29132">
                  <c:v>2.6655108645399905</c:v>
                </c:pt>
                <c:pt idx="29133">
                  <c:v>2.6656647398843929</c:v>
                </c:pt>
                <c:pt idx="29134">
                  <c:v>2.6656647398843929</c:v>
                </c:pt>
                <c:pt idx="29135">
                  <c:v>2.6648948463138429</c:v>
                </c:pt>
                <c:pt idx="29136">
                  <c:v>2.6657418400369859</c:v>
                </c:pt>
                <c:pt idx="29137">
                  <c:v>2.6658959537572251</c:v>
                </c:pt>
                <c:pt idx="29138">
                  <c:v>2.6656647398843929</c:v>
                </c:pt>
                <c:pt idx="29139">
                  <c:v>2.6655108645399905</c:v>
                </c:pt>
                <c:pt idx="29140">
                  <c:v>2.6655108645399905</c:v>
                </c:pt>
                <c:pt idx="29141">
                  <c:v>2.6648948463138429</c:v>
                </c:pt>
                <c:pt idx="29142">
                  <c:v>2.6648948463138429</c:v>
                </c:pt>
                <c:pt idx="29143">
                  <c:v>2.6648948463138429</c:v>
                </c:pt>
                <c:pt idx="29144">
                  <c:v>2.6643566643566641</c:v>
                </c:pt>
                <c:pt idx="29145">
                  <c:v>2.6641256641256641</c:v>
                </c:pt>
                <c:pt idx="29146">
                  <c:v>2.6645099815157112</c:v>
                </c:pt>
                <c:pt idx="29147">
                  <c:v>2.6638944790944792</c:v>
                </c:pt>
                <c:pt idx="29148">
                  <c:v>2.6642791127541585</c:v>
                </c:pt>
                <c:pt idx="29149">
                  <c:v>2.6643566643566641</c:v>
                </c:pt>
                <c:pt idx="29150">
                  <c:v>2.6648186648186649</c:v>
                </c:pt>
                <c:pt idx="29151">
                  <c:v>2.6635103926096995</c:v>
                </c:pt>
                <c:pt idx="29152">
                  <c:v>2.6637413394919167</c:v>
                </c:pt>
                <c:pt idx="29153">
                  <c:v>2.6643566643566641</c:v>
                </c:pt>
                <c:pt idx="29154">
                  <c:v>2.6641256641256641</c:v>
                </c:pt>
                <c:pt idx="29155">
                  <c:v>2.6641256641256641</c:v>
                </c:pt>
                <c:pt idx="29156">
                  <c:v>2.6638944790944792</c:v>
                </c:pt>
                <c:pt idx="29157">
                  <c:v>2.6642791127541585</c:v>
                </c:pt>
                <c:pt idx="29158">
                  <c:v>2.6638170055452863</c:v>
                </c:pt>
                <c:pt idx="29159">
                  <c:v>2.6639706031892767</c:v>
                </c:pt>
                <c:pt idx="29160">
                  <c:v>2.6644326323087588</c:v>
                </c:pt>
                <c:pt idx="29161">
                  <c:v>2.6637413394919167</c:v>
                </c:pt>
                <c:pt idx="29162">
                  <c:v>2.6641256641256641</c:v>
                </c:pt>
                <c:pt idx="29163">
                  <c:v>2.6644326323087588</c:v>
                </c:pt>
                <c:pt idx="29164">
                  <c:v>2.6642791127541585</c:v>
                </c:pt>
                <c:pt idx="29165">
                  <c:v>2.6638944790944792</c:v>
                </c:pt>
                <c:pt idx="29166">
                  <c:v>2.6642791127541585</c:v>
                </c:pt>
                <c:pt idx="29167">
                  <c:v>2.6642791127541585</c:v>
                </c:pt>
                <c:pt idx="29168">
                  <c:v>2.6642015253062166</c:v>
                </c:pt>
                <c:pt idx="29169">
                  <c:v>2.664355062413315</c:v>
                </c:pt>
                <c:pt idx="29170">
                  <c:v>2.6647398843930632</c:v>
                </c:pt>
                <c:pt idx="29171">
                  <c:v>2.664508670520231</c:v>
                </c:pt>
                <c:pt idx="29172">
                  <c:v>2.6649710982658958</c:v>
                </c:pt>
                <c:pt idx="29173">
                  <c:v>2.664355062413315</c:v>
                </c:pt>
                <c:pt idx="29174">
                  <c:v>2.6652024971098265</c:v>
                </c:pt>
                <c:pt idx="29175">
                  <c:v>2.6650485436893208</c:v>
                </c:pt>
                <c:pt idx="29176">
                  <c:v>2.6656647398843929</c:v>
                </c:pt>
                <c:pt idx="29177">
                  <c:v>2.6658188714153561</c:v>
                </c:pt>
                <c:pt idx="29178">
                  <c:v>2.6658188714153561</c:v>
                </c:pt>
                <c:pt idx="29179">
                  <c:v>2.6652024971098265</c:v>
                </c:pt>
                <c:pt idx="29180">
                  <c:v>2.6650485436893208</c:v>
                </c:pt>
                <c:pt idx="29181">
                  <c:v>2.6646637393113011</c:v>
                </c:pt>
                <c:pt idx="29182">
                  <c:v>2.6642015253062166</c:v>
                </c:pt>
                <c:pt idx="29183">
                  <c:v>2.6642015253062166</c:v>
                </c:pt>
                <c:pt idx="29184">
                  <c:v>2.66358595194085</c:v>
                </c:pt>
                <c:pt idx="29185">
                  <c:v>2.6635082042985898</c:v>
                </c:pt>
                <c:pt idx="29186">
                  <c:v>2.6639706031892767</c:v>
                </c:pt>
                <c:pt idx="29187">
                  <c:v>2.6638170055452863</c:v>
                </c:pt>
                <c:pt idx="29188">
                  <c:v>2.6640480591497222</c:v>
                </c:pt>
                <c:pt idx="29189">
                  <c:v>2.6640480591497222</c:v>
                </c:pt>
                <c:pt idx="29190">
                  <c:v>2.6640480591497222</c:v>
                </c:pt>
                <c:pt idx="29191">
                  <c:v>2.6644326323087588</c:v>
                </c:pt>
                <c:pt idx="29192">
                  <c:v>2.6642015253062166</c:v>
                </c:pt>
                <c:pt idx="29193">
                  <c:v>2.6645864077669903</c:v>
                </c:pt>
                <c:pt idx="29194">
                  <c:v>2.6645864077669903</c:v>
                </c:pt>
                <c:pt idx="29195">
                  <c:v>2.6645864077669903</c:v>
                </c:pt>
                <c:pt idx="29196">
                  <c:v>2.6648173832639852</c:v>
                </c:pt>
                <c:pt idx="29197">
                  <c:v>2.6648173832639852</c:v>
                </c:pt>
                <c:pt idx="29198">
                  <c:v>2.6655874190564295</c:v>
                </c:pt>
                <c:pt idx="29199">
                  <c:v>2.6649710982658958</c:v>
                </c:pt>
                <c:pt idx="29200">
                  <c:v>2.6648173832639852</c:v>
                </c:pt>
                <c:pt idx="29201">
                  <c:v>2.6656647398843929</c:v>
                </c:pt>
                <c:pt idx="29202">
                  <c:v>2.6658188714153561</c:v>
                </c:pt>
                <c:pt idx="29203">
                  <c:v>2.6653561517113782</c:v>
                </c:pt>
                <c:pt idx="29204">
                  <c:v>2.6649710982658958</c:v>
                </c:pt>
                <c:pt idx="29205">
                  <c:v>2.6650485436893208</c:v>
                </c:pt>
                <c:pt idx="29206">
                  <c:v>2.6650485436893208</c:v>
                </c:pt>
                <c:pt idx="29207">
                  <c:v>2.6657418400369859</c:v>
                </c:pt>
                <c:pt idx="29208">
                  <c:v>2.6657418400369859</c:v>
                </c:pt>
                <c:pt idx="29209">
                  <c:v>2.6651257684307832</c:v>
                </c:pt>
                <c:pt idx="29210">
                  <c:v>2.6653570603189274</c:v>
                </c:pt>
                <c:pt idx="29211">
                  <c:v>2.6657418400369859</c:v>
                </c:pt>
                <c:pt idx="29212">
                  <c:v>2.6650485436893208</c:v>
                </c:pt>
                <c:pt idx="29213">
                  <c:v>2.6654335260115603</c:v>
                </c:pt>
                <c:pt idx="29214">
                  <c:v>2.6655874190564295</c:v>
                </c:pt>
                <c:pt idx="29215">
                  <c:v>2.6655100624566277</c:v>
                </c:pt>
                <c:pt idx="29216">
                  <c:v>2.6655100624566277</c:v>
                </c:pt>
                <c:pt idx="29217">
                  <c:v>2.6655874190564295</c:v>
                </c:pt>
                <c:pt idx="29218">
                  <c:v>2.6654335260115603</c:v>
                </c:pt>
                <c:pt idx="29219">
                  <c:v>2.6658959537572251</c:v>
                </c:pt>
                <c:pt idx="29220">
                  <c:v>2.6654335260115603</c:v>
                </c:pt>
                <c:pt idx="29221">
                  <c:v>2.6639706031892767</c:v>
                </c:pt>
                <c:pt idx="29222">
                  <c:v>2.6639706031892767</c:v>
                </c:pt>
                <c:pt idx="29223">
                  <c:v>2.6638170055452863</c:v>
                </c:pt>
                <c:pt idx="29224">
                  <c:v>2.6638944790944792</c:v>
                </c:pt>
                <c:pt idx="29225">
                  <c:v>2.6638944790944792</c:v>
                </c:pt>
                <c:pt idx="29226">
                  <c:v>2.6645099815157112</c:v>
                </c:pt>
                <c:pt idx="29227">
                  <c:v>2.6645099815157112</c:v>
                </c:pt>
                <c:pt idx="29228">
                  <c:v>2.6646637393113011</c:v>
                </c:pt>
                <c:pt idx="29229">
                  <c:v>2.6648173832639852</c:v>
                </c:pt>
                <c:pt idx="29230">
                  <c:v>2.6650485436893208</c:v>
                </c:pt>
                <c:pt idx="29231">
                  <c:v>2.6655108645399905</c:v>
                </c:pt>
                <c:pt idx="29232">
                  <c:v>2.6652797041146559</c:v>
                </c:pt>
                <c:pt idx="29233">
                  <c:v>2.6651257684307832</c:v>
                </c:pt>
                <c:pt idx="29234">
                  <c:v>2.6640480591497222</c:v>
                </c:pt>
                <c:pt idx="29235">
                  <c:v>2.6638170055452863</c:v>
                </c:pt>
                <c:pt idx="29236">
                  <c:v>2.6638170055452863</c:v>
                </c:pt>
                <c:pt idx="29237">
                  <c:v>2.6642015253062166</c:v>
                </c:pt>
                <c:pt idx="29238">
                  <c:v>2.6648173832639852</c:v>
                </c:pt>
                <c:pt idx="29239">
                  <c:v>2.664355062413315</c:v>
                </c:pt>
                <c:pt idx="29240">
                  <c:v>2.6652787416146193</c:v>
                </c:pt>
                <c:pt idx="29241">
                  <c:v>2.6655100624566277</c:v>
                </c:pt>
                <c:pt idx="29242">
                  <c:v>2.6655874190564295</c:v>
                </c:pt>
                <c:pt idx="29243">
                  <c:v>2.6649710982658958</c:v>
                </c:pt>
                <c:pt idx="29244">
                  <c:v>2.6655874190564295</c:v>
                </c:pt>
                <c:pt idx="29245">
                  <c:v>2.6662040249826511</c:v>
                </c:pt>
                <c:pt idx="29246">
                  <c:v>2.6654335260115603</c:v>
                </c:pt>
                <c:pt idx="29247">
                  <c:v>2.6650485436893208</c:v>
                </c:pt>
                <c:pt idx="29248">
                  <c:v>2.6655108645399905</c:v>
                </c:pt>
                <c:pt idx="29249">
                  <c:v>2.6648948463138429</c:v>
                </c:pt>
                <c:pt idx="29250">
                  <c:v>2.6652797041146559</c:v>
                </c:pt>
                <c:pt idx="29251">
                  <c:v>2.6651257684307832</c:v>
                </c:pt>
                <c:pt idx="29252">
                  <c:v>2.6645876645876649</c:v>
                </c:pt>
                <c:pt idx="29253">
                  <c:v>2.6645876645876649</c:v>
                </c:pt>
                <c:pt idx="29254">
                  <c:v>2.6645876645876649</c:v>
                </c:pt>
                <c:pt idx="29255">
                  <c:v>2.6645876645876649</c:v>
                </c:pt>
                <c:pt idx="29256">
                  <c:v>2.6638170055452863</c:v>
                </c:pt>
                <c:pt idx="29257">
                  <c:v>2.6638170055452863</c:v>
                </c:pt>
                <c:pt idx="29258">
                  <c:v>2.6640480591497222</c:v>
                </c:pt>
                <c:pt idx="29259">
                  <c:v>2.6640480591497222</c:v>
                </c:pt>
                <c:pt idx="29260">
                  <c:v>2.6644326323087588</c:v>
                </c:pt>
                <c:pt idx="29261">
                  <c:v>2.6640480591497222</c:v>
                </c:pt>
                <c:pt idx="29262">
                  <c:v>2.6641256641256641</c:v>
                </c:pt>
                <c:pt idx="29263">
                  <c:v>2.6641256641256641</c:v>
                </c:pt>
                <c:pt idx="29264">
                  <c:v>2.6641256641256641</c:v>
                </c:pt>
                <c:pt idx="29265">
                  <c:v>2.6643566643566641</c:v>
                </c:pt>
                <c:pt idx="29266">
                  <c:v>2.6648186648186649</c:v>
                </c:pt>
                <c:pt idx="29267">
                  <c:v>2.664972273567467</c:v>
                </c:pt>
                <c:pt idx="29268">
                  <c:v>2.6651257684307832</c:v>
                </c:pt>
                <c:pt idx="29269">
                  <c:v>2.6655108645399905</c:v>
                </c:pt>
                <c:pt idx="29270">
                  <c:v>2.6648948463138429</c:v>
                </c:pt>
                <c:pt idx="29271">
                  <c:v>2.6651257684307832</c:v>
                </c:pt>
                <c:pt idx="29272">
                  <c:v>2.6650485436893208</c:v>
                </c:pt>
                <c:pt idx="29273">
                  <c:v>2.6648173832639852</c:v>
                </c:pt>
                <c:pt idx="29274">
                  <c:v>2.6648173832639852</c:v>
                </c:pt>
                <c:pt idx="29275">
                  <c:v>2.6654335260115603</c:v>
                </c:pt>
                <c:pt idx="29276">
                  <c:v>2.6654335260115603</c:v>
                </c:pt>
                <c:pt idx="29277">
                  <c:v>2.6650485436893208</c:v>
                </c:pt>
                <c:pt idx="29278">
                  <c:v>2.6651257684307832</c:v>
                </c:pt>
                <c:pt idx="29279">
                  <c:v>2.6651257684307832</c:v>
                </c:pt>
                <c:pt idx="29280">
                  <c:v>2.6650485436893208</c:v>
                </c:pt>
                <c:pt idx="29281">
                  <c:v>2.6644326323087588</c:v>
                </c:pt>
                <c:pt idx="29282">
                  <c:v>2.6650485436893208</c:v>
                </c:pt>
                <c:pt idx="29283">
                  <c:v>2.6658959537572251</c:v>
                </c:pt>
                <c:pt idx="29284">
                  <c:v>2.6652797041146559</c:v>
                </c:pt>
                <c:pt idx="29285">
                  <c:v>2.6656647398843929</c:v>
                </c:pt>
                <c:pt idx="29286">
                  <c:v>2.6662812210915821</c:v>
                </c:pt>
                <c:pt idx="29287">
                  <c:v>2.6658959537572251</c:v>
                </c:pt>
                <c:pt idx="29288">
                  <c:v>2.6660499537465308</c:v>
                </c:pt>
                <c:pt idx="29289">
                  <c:v>2.6658188714153561</c:v>
                </c:pt>
                <c:pt idx="29290">
                  <c:v>2.6652024971098265</c:v>
                </c:pt>
                <c:pt idx="29291">
                  <c:v>2.6651257684307832</c:v>
                </c:pt>
                <c:pt idx="29292">
                  <c:v>2.6658192743240119</c:v>
                </c:pt>
                <c:pt idx="29293">
                  <c:v>2.6658192743240119</c:v>
                </c:pt>
                <c:pt idx="29294">
                  <c:v>2.6653570603189274</c:v>
                </c:pt>
                <c:pt idx="29295">
                  <c:v>2.6648948463138429</c:v>
                </c:pt>
                <c:pt idx="29296">
                  <c:v>2.6651257684307832</c:v>
                </c:pt>
                <c:pt idx="29297">
                  <c:v>2.6655108645399905</c:v>
                </c:pt>
                <c:pt idx="29298">
                  <c:v>2.6648948463138429</c:v>
                </c:pt>
                <c:pt idx="29299">
                  <c:v>2.6646637393113011</c:v>
                </c:pt>
                <c:pt idx="29300">
                  <c:v>2.6657418400369859</c:v>
                </c:pt>
                <c:pt idx="29301">
                  <c:v>2.6661271676300573</c:v>
                </c:pt>
                <c:pt idx="29302">
                  <c:v>2.6656647398843929</c:v>
                </c:pt>
                <c:pt idx="29303">
                  <c:v>2.6655108645399905</c:v>
                </c:pt>
                <c:pt idx="29304">
                  <c:v>2.6648173832639852</c:v>
                </c:pt>
                <c:pt idx="29305">
                  <c:v>2.664355062413315</c:v>
                </c:pt>
                <c:pt idx="29306">
                  <c:v>2.6650485436893208</c:v>
                </c:pt>
                <c:pt idx="29307">
                  <c:v>2.6654335260115603</c:v>
                </c:pt>
                <c:pt idx="29308">
                  <c:v>2.6653561517113782</c:v>
                </c:pt>
                <c:pt idx="29309">
                  <c:v>2.6649710982658958</c:v>
                </c:pt>
                <c:pt idx="29310">
                  <c:v>2.6652024971098265</c:v>
                </c:pt>
                <c:pt idx="29311">
                  <c:v>2.6648173832639852</c:v>
                </c:pt>
                <c:pt idx="29312">
                  <c:v>2.6652797041146559</c:v>
                </c:pt>
                <c:pt idx="29313">
                  <c:v>2.6654335260115603</c:v>
                </c:pt>
                <c:pt idx="29314">
                  <c:v>2.6652797041146559</c:v>
                </c:pt>
                <c:pt idx="29315">
                  <c:v>2.6652797041146559</c:v>
                </c:pt>
                <c:pt idx="29316">
                  <c:v>2.6652024971098265</c:v>
                </c:pt>
                <c:pt idx="29317">
                  <c:v>2.6647398843930632</c:v>
                </c:pt>
                <c:pt idx="29318">
                  <c:v>2.6644326323087588</c:v>
                </c:pt>
                <c:pt idx="29319">
                  <c:v>2.6635103926096995</c:v>
                </c:pt>
                <c:pt idx="29320">
                  <c:v>2.6641256641256641</c:v>
                </c:pt>
                <c:pt idx="29321">
                  <c:v>2.6641256641256641</c:v>
                </c:pt>
                <c:pt idx="29322">
                  <c:v>2.6634326634326633</c:v>
                </c:pt>
                <c:pt idx="29323">
                  <c:v>2.6642791127541585</c:v>
                </c:pt>
                <c:pt idx="29324">
                  <c:v>2.6642791127541585</c:v>
                </c:pt>
                <c:pt idx="29325">
                  <c:v>2.6646637393113011</c:v>
                </c:pt>
                <c:pt idx="29326">
                  <c:v>2.6645099815157112</c:v>
                </c:pt>
                <c:pt idx="29327">
                  <c:v>2.6648948463138429</c:v>
                </c:pt>
                <c:pt idx="29328">
                  <c:v>2.6650485436893208</c:v>
                </c:pt>
                <c:pt idx="29329">
                  <c:v>2.6654335260115603</c:v>
                </c:pt>
                <c:pt idx="29330">
                  <c:v>2.6651248843663273</c:v>
                </c:pt>
                <c:pt idx="29331">
                  <c:v>2.6657413832986352</c:v>
                </c:pt>
                <c:pt idx="29332">
                  <c:v>2.6660499537465308</c:v>
                </c:pt>
                <c:pt idx="29333">
                  <c:v>2.6650485436893199</c:v>
                </c:pt>
                <c:pt idx="29334">
                  <c:v>2.6656647398843929</c:v>
                </c:pt>
                <c:pt idx="29335">
                  <c:v>2.6644326323087588</c:v>
                </c:pt>
                <c:pt idx="29336">
                  <c:v>2.6648173832639852</c:v>
                </c:pt>
                <c:pt idx="29337">
                  <c:v>2.6652024971098265</c:v>
                </c:pt>
                <c:pt idx="29338">
                  <c:v>2.6642015253062166</c:v>
                </c:pt>
                <c:pt idx="29339">
                  <c:v>2.6645099815157112</c:v>
                </c:pt>
                <c:pt idx="29340">
                  <c:v>2.6647412199630311</c:v>
                </c:pt>
                <c:pt idx="29341">
                  <c:v>2.6638944790944792</c:v>
                </c:pt>
                <c:pt idx="29342">
                  <c:v>2.6645099815157112</c:v>
                </c:pt>
                <c:pt idx="29343">
                  <c:v>2.6648948463138429</c:v>
                </c:pt>
                <c:pt idx="29344">
                  <c:v>2.6642791127541585</c:v>
                </c:pt>
                <c:pt idx="29345">
                  <c:v>2.6641256641256641</c:v>
                </c:pt>
                <c:pt idx="29346">
                  <c:v>2.6642791127541585</c:v>
                </c:pt>
                <c:pt idx="29347">
                  <c:v>2.6639706031892767</c:v>
                </c:pt>
                <c:pt idx="29348">
                  <c:v>2.6640480591497222</c:v>
                </c:pt>
                <c:pt idx="29349">
                  <c:v>2.6636636636636637</c:v>
                </c:pt>
                <c:pt idx="29350">
                  <c:v>2.6634326634326633</c:v>
                </c:pt>
                <c:pt idx="29351">
                  <c:v>2.6638944790944792</c:v>
                </c:pt>
                <c:pt idx="29352">
                  <c:v>2.6647412199630311</c:v>
                </c:pt>
                <c:pt idx="29353">
                  <c:v>2.6651257684307832</c:v>
                </c:pt>
                <c:pt idx="29354">
                  <c:v>2.6644326323087588</c:v>
                </c:pt>
                <c:pt idx="29355">
                  <c:v>2.6652024971098265</c:v>
                </c:pt>
                <c:pt idx="29356">
                  <c:v>2.6654335260115603</c:v>
                </c:pt>
                <c:pt idx="29357">
                  <c:v>2.6654335260115603</c:v>
                </c:pt>
                <c:pt idx="29358">
                  <c:v>2.6660499537465308</c:v>
                </c:pt>
                <c:pt idx="29359">
                  <c:v>2.6660499537465308</c:v>
                </c:pt>
                <c:pt idx="29360">
                  <c:v>2.6658188714153561</c:v>
                </c:pt>
                <c:pt idx="29361">
                  <c:v>2.6655874190564295</c:v>
                </c:pt>
                <c:pt idx="29362">
                  <c:v>2.6655874190564295</c:v>
                </c:pt>
                <c:pt idx="29363">
                  <c:v>2.6659727041406431</c:v>
                </c:pt>
                <c:pt idx="29364">
                  <c:v>2.6659727041406431</c:v>
                </c:pt>
                <c:pt idx="29365">
                  <c:v>2.6654335260115603</c:v>
                </c:pt>
                <c:pt idx="29366">
                  <c:v>2.6652024971098265</c:v>
                </c:pt>
                <c:pt idx="29367">
                  <c:v>2.6657413832986352</c:v>
                </c:pt>
                <c:pt idx="29368">
                  <c:v>2.6651248843663273</c:v>
                </c:pt>
                <c:pt idx="29369">
                  <c:v>2.6655100624566277</c:v>
                </c:pt>
                <c:pt idx="29370">
                  <c:v>2.6652787416146193</c:v>
                </c:pt>
                <c:pt idx="29371">
                  <c:v>2.6657413832986352</c:v>
                </c:pt>
                <c:pt idx="29372">
                  <c:v>2.6655100624566277</c:v>
                </c:pt>
                <c:pt idx="29373">
                  <c:v>2.6655874190564295</c:v>
                </c:pt>
                <c:pt idx="29374">
                  <c:v>2.6658188714153561</c:v>
                </c:pt>
                <c:pt idx="29375">
                  <c:v>2.6659727041406431</c:v>
                </c:pt>
                <c:pt idx="29376">
                  <c:v>2.6658188714153561</c:v>
                </c:pt>
                <c:pt idx="29377">
                  <c:v>2.6654335260115603</c:v>
                </c:pt>
                <c:pt idx="29378">
                  <c:v>2.6654335260115603</c:v>
                </c:pt>
                <c:pt idx="29379">
                  <c:v>2.6658188714153561</c:v>
                </c:pt>
                <c:pt idx="29380">
                  <c:v>2.6647398843930632</c:v>
                </c:pt>
                <c:pt idx="29381">
                  <c:v>2.6648173832639852</c:v>
                </c:pt>
                <c:pt idx="29382">
                  <c:v>2.6652797041146559</c:v>
                </c:pt>
                <c:pt idx="29383">
                  <c:v>2.6646637393113011</c:v>
                </c:pt>
                <c:pt idx="29384">
                  <c:v>2.6646637393113011</c:v>
                </c:pt>
                <c:pt idx="29385">
                  <c:v>2.6648948463138429</c:v>
                </c:pt>
                <c:pt idx="29386">
                  <c:v>2.6640480591497222</c:v>
                </c:pt>
                <c:pt idx="29387">
                  <c:v>2.6644326323087588</c:v>
                </c:pt>
                <c:pt idx="29388">
                  <c:v>2.6642791127541585</c:v>
                </c:pt>
                <c:pt idx="29389">
                  <c:v>2.664972273567467</c:v>
                </c:pt>
                <c:pt idx="29390">
                  <c:v>2.6651257684307832</c:v>
                </c:pt>
                <c:pt idx="29391">
                  <c:v>2.6642791127541585</c:v>
                </c:pt>
                <c:pt idx="29392">
                  <c:v>2.664972273567467</c:v>
                </c:pt>
                <c:pt idx="29393">
                  <c:v>2.6647412199630311</c:v>
                </c:pt>
                <c:pt idx="29394">
                  <c:v>2.6648948463138429</c:v>
                </c:pt>
                <c:pt idx="29395">
                  <c:v>2.6644326323087588</c:v>
                </c:pt>
                <c:pt idx="29396">
                  <c:v>2.6645864077669903</c:v>
                </c:pt>
                <c:pt idx="29397">
                  <c:v>2.6644326323087588</c:v>
                </c:pt>
                <c:pt idx="29398">
                  <c:v>2.6636636636636637</c:v>
                </c:pt>
                <c:pt idx="29399">
                  <c:v>2.6641256641256641</c:v>
                </c:pt>
                <c:pt idx="29400">
                  <c:v>2.6645099815157112</c:v>
                </c:pt>
                <c:pt idx="29401">
                  <c:v>2.6642791127541585</c:v>
                </c:pt>
                <c:pt idx="29402">
                  <c:v>2.6643566643566641</c:v>
                </c:pt>
                <c:pt idx="29403">
                  <c:v>2.6640498730085431</c:v>
                </c:pt>
                <c:pt idx="29404">
                  <c:v>2.6645876645876649</c:v>
                </c:pt>
                <c:pt idx="29405">
                  <c:v>2.6642791127541585</c:v>
                </c:pt>
                <c:pt idx="29406">
                  <c:v>2.6646637393113011</c:v>
                </c:pt>
                <c:pt idx="29407">
                  <c:v>2.6648948463138429</c:v>
                </c:pt>
                <c:pt idx="29408">
                  <c:v>2.6646637393113011</c:v>
                </c:pt>
                <c:pt idx="29409">
                  <c:v>2.6648948463138429</c:v>
                </c:pt>
                <c:pt idx="29410">
                  <c:v>2.6648948463138429</c:v>
                </c:pt>
                <c:pt idx="29411">
                  <c:v>2.6644326323087588</c:v>
                </c:pt>
                <c:pt idx="29412">
                  <c:v>2.6647398843930632</c:v>
                </c:pt>
                <c:pt idx="29413">
                  <c:v>2.6652024971098265</c:v>
                </c:pt>
                <c:pt idx="29414">
                  <c:v>2.6644326323087588</c:v>
                </c:pt>
                <c:pt idx="29415">
                  <c:v>2.6646637393113011</c:v>
                </c:pt>
                <c:pt idx="29416">
                  <c:v>2.6648173832639852</c:v>
                </c:pt>
                <c:pt idx="29417">
                  <c:v>2.6650485436893208</c:v>
                </c:pt>
                <c:pt idx="29418">
                  <c:v>2.6655108645399905</c:v>
                </c:pt>
                <c:pt idx="29419">
                  <c:v>2.6656647398843929</c:v>
                </c:pt>
                <c:pt idx="29420">
                  <c:v>2.6652797041146559</c:v>
                </c:pt>
                <c:pt idx="29421">
                  <c:v>2.6658959537572251</c:v>
                </c:pt>
                <c:pt idx="29422">
                  <c:v>2.6658188714153561</c:v>
                </c:pt>
                <c:pt idx="29423">
                  <c:v>2.6658188714153561</c:v>
                </c:pt>
                <c:pt idx="29424">
                  <c:v>2.6662040249826511</c:v>
                </c:pt>
                <c:pt idx="29425">
                  <c:v>2.6656647398843929</c:v>
                </c:pt>
                <c:pt idx="29426">
                  <c:v>2.6658959537572251</c:v>
                </c:pt>
                <c:pt idx="29427">
                  <c:v>2.6650485436893208</c:v>
                </c:pt>
                <c:pt idx="29428">
                  <c:v>2.6648173832639852</c:v>
                </c:pt>
                <c:pt idx="29429">
                  <c:v>2.6644326323087588</c:v>
                </c:pt>
                <c:pt idx="29430">
                  <c:v>2.6638170055452863</c:v>
                </c:pt>
                <c:pt idx="29431">
                  <c:v>2.6636636636636637</c:v>
                </c:pt>
                <c:pt idx="29432">
                  <c:v>2.6641256641256641</c:v>
                </c:pt>
                <c:pt idx="29433">
                  <c:v>2.6638944790944792</c:v>
                </c:pt>
                <c:pt idx="29434">
                  <c:v>2.6638944790944792</c:v>
                </c:pt>
                <c:pt idx="29435">
                  <c:v>2.6634326634326628</c:v>
                </c:pt>
                <c:pt idx="29436">
                  <c:v>2.6637393113011325</c:v>
                </c:pt>
                <c:pt idx="29437">
                  <c:v>2.6657413832986352</c:v>
                </c:pt>
                <c:pt idx="29438">
                  <c:v>2.6657413832986352</c:v>
                </c:pt>
                <c:pt idx="29439">
                  <c:v>2.6648162849872779</c:v>
                </c:pt>
                <c:pt idx="29440">
                  <c:v>2.6655100624566277</c:v>
                </c:pt>
                <c:pt idx="29441">
                  <c:v>2.6648936170212765</c:v>
                </c:pt>
                <c:pt idx="29442">
                  <c:v>2.6655100624566277</c:v>
                </c:pt>
                <c:pt idx="29443">
                  <c:v>2.6657413832986352</c:v>
                </c:pt>
                <c:pt idx="29444">
                  <c:v>2.6653561517113782</c:v>
                </c:pt>
                <c:pt idx="29445">
                  <c:v>2.664355062413315</c:v>
                </c:pt>
                <c:pt idx="29446">
                  <c:v>2.6649710982658958</c:v>
                </c:pt>
                <c:pt idx="29447">
                  <c:v>2.6641239019879794</c:v>
                </c:pt>
                <c:pt idx="29448">
                  <c:v>2.6637393113011325</c:v>
                </c:pt>
                <c:pt idx="29449">
                  <c:v>2.66358595194085</c:v>
                </c:pt>
                <c:pt idx="29450">
                  <c:v>2.6638170055452863</c:v>
                </c:pt>
                <c:pt idx="29451">
                  <c:v>2.6640480591497222</c:v>
                </c:pt>
                <c:pt idx="29452">
                  <c:v>2.6644326323087588</c:v>
                </c:pt>
                <c:pt idx="29453">
                  <c:v>2.6646637393113011</c:v>
                </c:pt>
                <c:pt idx="29454">
                  <c:v>2.6650485436893208</c:v>
                </c:pt>
                <c:pt idx="29455">
                  <c:v>2.6654335260115603</c:v>
                </c:pt>
                <c:pt idx="29456">
                  <c:v>2.6658959537572251</c:v>
                </c:pt>
                <c:pt idx="29457">
                  <c:v>2.6658959537572251</c:v>
                </c:pt>
                <c:pt idx="29458">
                  <c:v>2.6657418400369859</c:v>
                </c:pt>
                <c:pt idx="29459">
                  <c:v>2.6645099815157112</c:v>
                </c:pt>
                <c:pt idx="29460">
                  <c:v>2.6642791127541585</c:v>
                </c:pt>
                <c:pt idx="29461">
                  <c:v>2.6634326634326633</c:v>
                </c:pt>
                <c:pt idx="29462">
                  <c:v>2.6641256641256641</c:v>
                </c:pt>
                <c:pt idx="29463">
                  <c:v>2.6638944790944792</c:v>
                </c:pt>
                <c:pt idx="29464">
                  <c:v>2.6638944790944792</c:v>
                </c:pt>
                <c:pt idx="29465">
                  <c:v>2.6644326323087588</c:v>
                </c:pt>
                <c:pt idx="29466">
                  <c:v>2.6652797041146559</c:v>
                </c:pt>
                <c:pt idx="29467">
                  <c:v>2.6655108645399905</c:v>
                </c:pt>
                <c:pt idx="29468">
                  <c:v>2.6652797041146559</c:v>
                </c:pt>
                <c:pt idx="29469">
                  <c:v>2.6652797041146559</c:v>
                </c:pt>
                <c:pt idx="29470">
                  <c:v>2.6652797041146559</c:v>
                </c:pt>
                <c:pt idx="29471">
                  <c:v>2.6650485436893208</c:v>
                </c:pt>
                <c:pt idx="29472">
                  <c:v>2.6652797041146559</c:v>
                </c:pt>
                <c:pt idx="29473">
                  <c:v>2.6656647398843929</c:v>
                </c:pt>
                <c:pt idx="29474">
                  <c:v>2.6652024971098265</c:v>
                </c:pt>
                <c:pt idx="29475">
                  <c:v>2.6652024971098265</c:v>
                </c:pt>
                <c:pt idx="29476">
                  <c:v>2.6651257684307832</c:v>
                </c:pt>
                <c:pt idx="29477">
                  <c:v>2.6650485436893208</c:v>
                </c:pt>
                <c:pt idx="29478">
                  <c:v>2.6655874190564295</c:v>
                </c:pt>
                <c:pt idx="29479">
                  <c:v>2.6649710982658958</c:v>
                </c:pt>
                <c:pt idx="29480">
                  <c:v>2.6652797041146559</c:v>
                </c:pt>
                <c:pt idx="29481">
                  <c:v>2.6655108645399905</c:v>
                </c:pt>
                <c:pt idx="29482">
                  <c:v>2.6650485436893208</c:v>
                </c:pt>
                <c:pt idx="29483">
                  <c:v>2.6652024971098265</c:v>
                </c:pt>
                <c:pt idx="29484">
                  <c:v>2.6655874190564295</c:v>
                </c:pt>
                <c:pt idx="29485">
                  <c:v>2.6652024971098265</c:v>
                </c:pt>
                <c:pt idx="29486">
                  <c:v>2.6649710982658958</c:v>
                </c:pt>
                <c:pt idx="29487">
                  <c:v>2.6652024971098265</c:v>
                </c:pt>
                <c:pt idx="29488">
                  <c:v>2.6658188714153561</c:v>
                </c:pt>
                <c:pt idx="29489">
                  <c:v>2.6655874190564295</c:v>
                </c:pt>
                <c:pt idx="29490">
                  <c:v>2.6652024971098265</c:v>
                </c:pt>
                <c:pt idx="29491">
                  <c:v>2.6644326323087588</c:v>
                </c:pt>
                <c:pt idx="29492">
                  <c:v>2.6646637393113011</c:v>
                </c:pt>
                <c:pt idx="29493">
                  <c:v>2.6645099815157112</c:v>
                </c:pt>
                <c:pt idx="29494">
                  <c:v>2.6641256641256641</c:v>
                </c:pt>
                <c:pt idx="29495">
                  <c:v>2.664434180138568</c:v>
                </c:pt>
                <c:pt idx="29496">
                  <c:v>2.6646651270207848</c:v>
                </c:pt>
                <c:pt idx="29497">
                  <c:v>2.6655881673214696</c:v>
                </c:pt>
                <c:pt idx="29498">
                  <c:v>2.6652797041146559</c:v>
                </c:pt>
                <c:pt idx="29499">
                  <c:v>2.6654335260115603</c:v>
                </c:pt>
                <c:pt idx="29500">
                  <c:v>2.6665124884366329</c:v>
                </c:pt>
                <c:pt idx="29501">
                  <c:v>2.6659731853906612</c:v>
                </c:pt>
                <c:pt idx="29502">
                  <c:v>2.6647412199630311</c:v>
                </c:pt>
                <c:pt idx="29503">
                  <c:v>2.6647412199630311</c:v>
                </c:pt>
                <c:pt idx="29504">
                  <c:v>2.6645876645876649</c:v>
                </c:pt>
                <c:pt idx="29505">
                  <c:v>2.6648186648186649</c:v>
                </c:pt>
                <c:pt idx="29506">
                  <c:v>2.6650496650496649</c:v>
                </c:pt>
                <c:pt idx="29507">
                  <c:v>2.6645876645876649</c:v>
                </c:pt>
                <c:pt idx="29508">
                  <c:v>2.6642791127541585</c:v>
                </c:pt>
                <c:pt idx="29509">
                  <c:v>2.6635103926096995</c:v>
                </c:pt>
                <c:pt idx="29510">
                  <c:v>2.6635880858924037</c:v>
                </c:pt>
                <c:pt idx="29511">
                  <c:v>2.6642032332563508</c:v>
                </c:pt>
                <c:pt idx="29512">
                  <c:v>2.6640498730085431</c:v>
                </c:pt>
                <c:pt idx="29513">
                  <c:v>2.6638189794504732</c:v>
                </c:pt>
                <c:pt idx="29514">
                  <c:v>2.6642032332563508</c:v>
                </c:pt>
                <c:pt idx="29515">
                  <c:v>2.6652033271719038</c:v>
                </c:pt>
                <c:pt idx="29516">
                  <c:v>2.6647412199630311</c:v>
                </c:pt>
                <c:pt idx="29517">
                  <c:v>2.6648948463138429</c:v>
                </c:pt>
                <c:pt idx="29518">
                  <c:v>2.6648948463138429</c:v>
                </c:pt>
                <c:pt idx="29519">
                  <c:v>2.6648948463138429</c:v>
                </c:pt>
                <c:pt idx="29520">
                  <c:v>2.6655108645399905</c:v>
                </c:pt>
                <c:pt idx="29521">
                  <c:v>2.6650485436893208</c:v>
                </c:pt>
                <c:pt idx="29522">
                  <c:v>2.6655108645399905</c:v>
                </c:pt>
                <c:pt idx="29523">
                  <c:v>2.6655108645399905</c:v>
                </c:pt>
                <c:pt idx="29524">
                  <c:v>2.6655108645399905</c:v>
                </c:pt>
                <c:pt idx="29525">
                  <c:v>2.6656647398843929</c:v>
                </c:pt>
                <c:pt idx="29526">
                  <c:v>2.6656647398843929</c:v>
                </c:pt>
                <c:pt idx="29527">
                  <c:v>2.6654335260115603</c:v>
                </c:pt>
                <c:pt idx="29528">
                  <c:v>2.6648173832639852</c:v>
                </c:pt>
                <c:pt idx="29529">
                  <c:v>2.6654335260115603</c:v>
                </c:pt>
                <c:pt idx="29530">
                  <c:v>2.6652797041146559</c:v>
                </c:pt>
                <c:pt idx="29531">
                  <c:v>2.6652797041146559</c:v>
                </c:pt>
                <c:pt idx="29532">
                  <c:v>2.6652024971098265</c:v>
                </c:pt>
                <c:pt idx="29533">
                  <c:v>2.6658188714153561</c:v>
                </c:pt>
                <c:pt idx="29534">
                  <c:v>2.6656647398843929</c:v>
                </c:pt>
                <c:pt idx="29535">
                  <c:v>2.6661271676300573</c:v>
                </c:pt>
                <c:pt idx="29536">
                  <c:v>2.6650485436893208</c:v>
                </c:pt>
                <c:pt idx="29537">
                  <c:v>2.6649710982658958</c:v>
                </c:pt>
                <c:pt idx="29538">
                  <c:v>2.6658188714153561</c:v>
                </c:pt>
                <c:pt idx="29539">
                  <c:v>2.6655874190564295</c:v>
                </c:pt>
                <c:pt idx="29540">
                  <c:v>2.6648173832639852</c:v>
                </c:pt>
                <c:pt idx="29541">
                  <c:v>2.6652797041146559</c:v>
                </c:pt>
                <c:pt idx="29542">
                  <c:v>2.6651257684307832</c:v>
                </c:pt>
                <c:pt idx="29543">
                  <c:v>2.6655108645399905</c:v>
                </c:pt>
                <c:pt idx="29544">
                  <c:v>2.6651257684307832</c:v>
                </c:pt>
                <c:pt idx="29545">
                  <c:v>2.6648948463138429</c:v>
                </c:pt>
                <c:pt idx="29546">
                  <c:v>2.6652797041146559</c:v>
                </c:pt>
                <c:pt idx="29547">
                  <c:v>2.6652797041146559</c:v>
                </c:pt>
                <c:pt idx="29548">
                  <c:v>2.6651257684307832</c:v>
                </c:pt>
                <c:pt idx="29549">
                  <c:v>2.6659731853906612</c:v>
                </c:pt>
                <c:pt idx="29550">
                  <c:v>2.6658192743240119</c:v>
                </c:pt>
                <c:pt idx="29551">
                  <c:v>2.664972273567467</c:v>
                </c:pt>
                <c:pt idx="29552">
                  <c:v>2.6655881673214696</c:v>
                </c:pt>
                <c:pt idx="29553">
                  <c:v>2.6655108645399905</c:v>
                </c:pt>
                <c:pt idx="29554">
                  <c:v>2.6648948463138429</c:v>
                </c:pt>
                <c:pt idx="29555">
                  <c:v>2.6648948463138429</c:v>
                </c:pt>
                <c:pt idx="29556">
                  <c:v>2.6651257684307832</c:v>
                </c:pt>
                <c:pt idx="29557">
                  <c:v>2.6653570603189274</c:v>
                </c:pt>
                <c:pt idx="29558">
                  <c:v>2.6647412199630311</c:v>
                </c:pt>
                <c:pt idx="29559">
                  <c:v>2.6641256641256641</c:v>
                </c:pt>
                <c:pt idx="29560">
                  <c:v>2.6641256641256641</c:v>
                </c:pt>
                <c:pt idx="29561">
                  <c:v>2.6643566643566641</c:v>
                </c:pt>
                <c:pt idx="29562">
                  <c:v>2.6643566643566641</c:v>
                </c:pt>
                <c:pt idx="29563">
                  <c:v>2.6642791127541585</c:v>
                </c:pt>
                <c:pt idx="29564">
                  <c:v>2.6647412199630311</c:v>
                </c:pt>
                <c:pt idx="29565">
                  <c:v>2.6637413394919167</c:v>
                </c:pt>
                <c:pt idx="29566">
                  <c:v>2.6643566643566641</c:v>
                </c:pt>
                <c:pt idx="29567">
                  <c:v>2.6638944790944792</c:v>
                </c:pt>
                <c:pt idx="29568">
                  <c:v>2.6640480591497222</c:v>
                </c:pt>
                <c:pt idx="29569">
                  <c:v>2.6642791127541585</c:v>
                </c:pt>
                <c:pt idx="29570">
                  <c:v>2.6646637393113011</c:v>
                </c:pt>
                <c:pt idx="29571">
                  <c:v>2.6646637393113011</c:v>
                </c:pt>
                <c:pt idx="29572">
                  <c:v>2.6641256641256641</c:v>
                </c:pt>
                <c:pt idx="29573">
                  <c:v>2.6641256641256641</c:v>
                </c:pt>
                <c:pt idx="29574">
                  <c:v>2.6642791127541585</c:v>
                </c:pt>
                <c:pt idx="29575">
                  <c:v>2.6638944790944792</c:v>
                </c:pt>
                <c:pt idx="29576">
                  <c:v>2.6636636636636637</c:v>
                </c:pt>
                <c:pt idx="29577">
                  <c:v>2.6638944790944792</c:v>
                </c:pt>
                <c:pt idx="29578">
                  <c:v>2.6637413394919167</c:v>
                </c:pt>
                <c:pt idx="29579">
                  <c:v>2.6633571923343342</c:v>
                </c:pt>
                <c:pt idx="29580">
                  <c:v>2.663972286374134</c:v>
                </c:pt>
                <c:pt idx="29581">
                  <c:v>2.6641256641256641</c:v>
                </c:pt>
                <c:pt idx="29582">
                  <c:v>2.6638944790944792</c:v>
                </c:pt>
                <c:pt idx="29583">
                  <c:v>2.6636636636636637</c:v>
                </c:pt>
                <c:pt idx="29584">
                  <c:v>2.6634326634326633</c:v>
                </c:pt>
                <c:pt idx="29585">
                  <c:v>2.6642791127541585</c:v>
                </c:pt>
                <c:pt idx="29586">
                  <c:v>2.6645099815157112</c:v>
                </c:pt>
                <c:pt idx="29587">
                  <c:v>2.6641256641256641</c:v>
                </c:pt>
                <c:pt idx="29588">
                  <c:v>2.6641256641256641</c:v>
                </c:pt>
                <c:pt idx="29589">
                  <c:v>2.6645099815157112</c:v>
                </c:pt>
                <c:pt idx="29590">
                  <c:v>2.6648948463138429</c:v>
                </c:pt>
                <c:pt idx="29591">
                  <c:v>2.6642791127541585</c:v>
                </c:pt>
                <c:pt idx="29592">
                  <c:v>2.6648173832639852</c:v>
                </c:pt>
                <c:pt idx="29593">
                  <c:v>2.6654335260115603</c:v>
                </c:pt>
                <c:pt idx="29594">
                  <c:v>2.6648173832639852</c:v>
                </c:pt>
                <c:pt idx="29595">
                  <c:v>2.6654335260115603</c:v>
                </c:pt>
                <c:pt idx="29596">
                  <c:v>2.6658959537572251</c:v>
                </c:pt>
                <c:pt idx="29597">
                  <c:v>2.6656647398843929</c:v>
                </c:pt>
                <c:pt idx="29598">
                  <c:v>2.6648173832639852</c:v>
                </c:pt>
                <c:pt idx="29599">
                  <c:v>2.6644326323087588</c:v>
                </c:pt>
                <c:pt idx="29600">
                  <c:v>2.6642015253062166</c:v>
                </c:pt>
                <c:pt idx="29601">
                  <c:v>2.6644326323087588</c:v>
                </c:pt>
                <c:pt idx="29602">
                  <c:v>2.6646637393113011</c:v>
                </c:pt>
                <c:pt idx="29603">
                  <c:v>2.6647412199630311</c:v>
                </c:pt>
                <c:pt idx="29604">
                  <c:v>2.6645099815157112</c:v>
                </c:pt>
                <c:pt idx="29605">
                  <c:v>2.6642015253062166</c:v>
                </c:pt>
                <c:pt idx="29606">
                  <c:v>2.6642015253062166</c:v>
                </c:pt>
                <c:pt idx="29607">
                  <c:v>2.6642015253062166</c:v>
                </c:pt>
                <c:pt idx="29608">
                  <c:v>2.6642015253062166</c:v>
                </c:pt>
                <c:pt idx="29609">
                  <c:v>2.6640480591497222</c:v>
                </c:pt>
                <c:pt idx="29610">
                  <c:v>2.6642791127541585</c:v>
                </c:pt>
                <c:pt idx="29611">
                  <c:v>2.66358595194085</c:v>
                </c:pt>
                <c:pt idx="29612">
                  <c:v>2.6638170055452863</c:v>
                </c:pt>
                <c:pt idx="29613">
                  <c:v>2.6645099815157112</c:v>
                </c:pt>
                <c:pt idx="29614">
                  <c:v>2.6638944790944792</c:v>
                </c:pt>
                <c:pt idx="29615">
                  <c:v>2.6645099815157112</c:v>
                </c:pt>
                <c:pt idx="29616">
                  <c:v>2.6640480591497222</c:v>
                </c:pt>
                <c:pt idx="29617">
                  <c:v>2.6634326634326633</c:v>
                </c:pt>
                <c:pt idx="29618">
                  <c:v>2.6635103926096995</c:v>
                </c:pt>
                <c:pt idx="29619">
                  <c:v>2.6641256641256641</c:v>
                </c:pt>
                <c:pt idx="29620">
                  <c:v>2.6652033271719038</c:v>
                </c:pt>
                <c:pt idx="29621">
                  <c:v>2.664972273567467</c:v>
                </c:pt>
                <c:pt idx="29622">
                  <c:v>2.6648186648186649</c:v>
                </c:pt>
                <c:pt idx="29623">
                  <c:v>2.6655881673214696</c:v>
                </c:pt>
                <c:pt idx="29624">
                  <c:v>2.6658959537572251</c:v>
                </c:pt>
                <c:pt idx="29625">
                  <c:v>2.6657418400369859</c:v>
                </c:pt>
                <c:pt idx="29626">
                  <c:v>2.6651257684307832</c:v>
                </c:pt>
                <c:pt idx="29627">
                  <c:v>2.6651257684307832</c:v>
                </c:pt>
                <c:pt idx="29628">
                  <c:v>2.6651257684307832</c:v>
                </c:pt>
                <c:pt idx="29629">
                  <c:v>2.6657418400369859</c:v>
                </c:pt>
                <c:pt idx="29630">
                  <c:v>2.6652797041146559</c:v>
                </c:pt>
                <c:pt idx="29631">
                  <c:v>2.6648948463138429</c:v>
                </c:pt>
                <c:pt idx="29632">
                  <c:v>2.6647412199630311</c:v>
                </c:pt>
                <c:pt idx="29633">
                  <c:v>2.6641256641256641</c:v>
                </c:pt>
                <c:pt idx="29634">
                  <c:v>2.6638944790944792</c:v>
                </c:pt>
                <c:pt idx="29635">
                  <c:v>2.6641256641256641</c:v>
                </c:pt>
                <c:pt idx="29636">
                  <c:v>2.6635103926096995</c:v>
                </c:pt>
                <c:pt idx="29637">
                  <c:v>2.6635880858924037</c:v>
                </c:pt>
                <c:pt idx="29638">
                  <c:v>2.663972286374134</c:v>
                </c:pt>
                <c:pt idx="29639">
                  <c:v>2.6648186648186649</c:v>
                </c:pt>
                <c:pt idx="29640">
                  <c:v>2.6654343807763397</c:v>
                </c:pt>
                <c:pt idx="29641">
                  <c:v>2.6645099815157112</c:v>
                </c:pt>
                <c:pt idx="29642">
                  <c:v>2.6653570603189274</c:v>
                </c:pt>
                <c:pt idx="29643">
                  <c:v>2.6651257684307832</c:v>
                </c:pt>
                <c:pt idx="29644">
                  <c:v>2.6651257684307832</c:v>
                </c:pt>
                <c:pt idx="29645">
                  <c:v>2.6648948463138429</c:v>
                </c:pt>
                <c:pt idx="29646">
                  <c:v>2.6647412199630311</c:v>
                </c:pt>
                <c:pt idx="29647">
                  <c:v>2.6647412199630311</c:v>
                </c:pt>
                <c:pt idx="29648">
                  <c:v>2.6645099815157112</c:v>
                </c:pt>
                <c:pt idx="29649">
                  <c:v>2.6645099815157112</c:v>
                </c:pt>
                <c:pt idx="29650">
                  <c:v>2.6648948463138429</c:v>
                </c:pt>
                <c:pt idx="29651">
                  <c:v>2.6648948463138429</c:v>
                </c:pt>
                <c:pt idx="29652">
                  <c:v>2.6641256641256641</c:v>
                </c:pt>
                <c:pt idx="29653">
                  <c:v>2.6638189794504732</c:v>
                </c:pt>
                <c:pt idx="29654">
                  <c:v>2.663434903047091</c:v>
                </c:pt>
                <c:pt idx="29655">
                  <c:v>2.6638189794504732</c:v>
                </c:pt>
                <c:pt idx="29656">
                  <c:v>2.6641256641256641</c:v>
                </c:pt>
                <c:pt idx="29657">
                  <c:v>2.664972273567467</c:v>
                </c:pt>
                <c:pt idx="29658">
                  <c:v>2.664972273567467</c:v>
                </c:pt>
                <c:pt idx="29659">
                  <c:v>2.6655108645399905</c:v>
                </c:pt>
                <c:pt idx="29660">
                  <c:v>2.6655108645399905</c:v>
                </c:pt>
                <c:pt idx="29661">
                  <c:v>2.6657418400369859</c:v>
                </c:pt>
                <c:pt idx="29662">
                  <c:v>2.6651257684307832</c:v>
                </c:pt>
                <c:pt idx="29663">
                  <c:v>2.6655108645399905</c:v>
                </c:pt>
                <c:pt idx="29664">
                  <c:v>2.6651257684307832</c:v>
                </c:pt>
                <c:pt idx="29665">
                  <c:v>2.6651257684307832</c:v>
                </c:pt>
                <c:pt idx="29666">
                  <c:v>2.6657418400369859</c:v>
                </c:pt>
                <c:pt idx="29667">
                  <c:v>2.6661271676300573</c:v>
                </c:pt>
                <c:pt idx="29668">
                  <c:v>2.6656647398843929</c:v>
                </c:pt>
                <c:pt idx="29669">
                  <c:v>2.6653561517113782</c:v>
                </c:pt>
                <c:pt idx="29670">
                  <c:v>2.6652024971098265</c:v>
                </c:pt>
                <c:pt idx="29671">
                  <c:v>2.6640480591497222</c:v>
                </c:pt>
                <c:pt idx="29672">
                  <c:v>2.6642791127541585</c:v>
                </c:pt>
                <c:pt idx="29673">
                  <c:v>2.6642015253062166</c:v>
                </c:pt>
                <c:pt idx="29674">
                  <c:v>2.6642015253062166</c:v>
                </c:pt>
                <c:pt idx="29675">
                  <c:v>2.6639706031892767</c:v>
                </c:pt>
                <c:pt idx="29676">
                  <c:v>2.6642015253062166</c:v>
                </c:pt>
                <c:pt idx="29677">
                  <c:v>2.6639706031892767</c:v>
                </c:pt>
                <c:pt idx="29678">
                  <c:v>2.6641239019879794</c:v>
                </c:pt>
                <c:pt idx="29679">
                  <c:v>2.664355062413315</c:v>
                </c:pt>
                <c:pt idx="29680">
                  <c:v>2.6649710982658958</c:v>
                </c:pt>
                <c:pt idx="29681">
                  <c:v>2.6654335260115603</c:v>
                </c:pt>
                <c:pt idx="29682">
                  <c:v>2.6656647398843929</c:v>
                </c:pt>
                <c:pt idx="29683">
                  <c:v>2.6658188714153561</c:v>
                </c:pt>
                <c:pt idx="29684">
                  <c:v>2.6655874190564295</c:v>
                </c:pt>
                <c:pt idx="29685">
                  <c:v>2.6662812210915821</c:v>
                </c:pt>
                <c:pt idx="29686">
                  <c:v>2.6650485436893208</c:v>
                </c:pt>
                <c:pt idx="29687">
                  <c:v>2.6640480591497222</c:v>
                </c:pt>
                <c:pt idx="29688">
                  <c:v>2.6642032332563508</c:v>
                </c:pt>
                <c:pt idx="29689">
                  <c:v>2.6636655586334257</c:v>
                </c:pt>
                <c:pt idx="29690">
                  <c:v>2.663972286374134</c:v>
                </c:pt>
                <c:pt idx="29691">
                  <c:v>2.6636636636636637</c:v>
                </c:pt>
                <c:pt idx="29692">
                  <c:v>2.6647412199630311</c:v>
                </c:pt>
                <c:pt idx="29693">
                  <c:v>2.6652797041146559</c:v>
                </c:pt>
                <c:pt idx="29694">
                  <c:v>2.6656647398843929</c:v>
                </c:pt>
                <c:pt idx="29695">
                  <c:v>2.6656647398843929</c:v>
                </c:pt>
                <c:pt idx="29696">
                  <c:v>2.6646637393113011</c:v>
                </c:pt>
                <c:pt idx="29697">
                  <c:v>2.664972273567467</c:v>
                </c:pt>
                <c:pt idx="29698">
                  <c:v>2.6648186648186649</c:v>
                </c:pt>
                <c:pt idx="29699">
                  <c:v>2.664972273567467</c:v>
                </c:pt>
                <c:pt idx="29700">
                  <c:v>2.6638944790944792</c:v>
                </c:pt>
                <c:pt idx="29701">
                  <c:v>2.6638944790944792</c:v>
                </c:pt>
                <c:pt idx="29702">
                  <c:v>2.6638944790944792</c:v>
                </c:pt>
                <c:pt idx="29703">
                  <c:v>2.6638944790944792</c:v>
                </c:pt>
                <c:pt idx="29704">
                  <c:v>2.6643566643566641</c:v>
                </c:pt>
                <c:pt idx="29705">
                  <c:v>2.6647412199630311</c:v>
                </c:pt>
                <c:pt idx="29706">
                  <c:v>2.6645099815157112</c:v>
                </c:pt>
                <c:pt idx="29707">
                  <c:v>2.6642791127541585</c:v>
                </c:pt>
                <c:pt idx="29708">
                  <c:v>2.6648173832639848</c:v>
                </c:pt>
                <c:pt idx="29709">
                  <c:v>2.6652024971098265</c:v>
                </c:pt>
                <c:pt idx="29710">
                  <c:v>2.6654335260115603</c:v>
                </c:pt>
                <c:pt idx="29711">
                  <c:v>2.6652797041146559</c:v>
                </c:pt>
                <c:pt idx="29712">
                  <c:v>2.6655108645399905</c:v>
                </c:pt>
                <c:pt idx="29713">
                  <c:v>2.6652797041146559</c:v>
                </c:pt>
                <c:pt idx="29714">
                  <c:v>2.6652797041146559</c:v>
                </c:pt>
                <c:pt idx="29715">
                  <c:v>2.6646637393113011</c:v>
                </c:pt>
                <c:pt idx="29716">
                  <c:v>2.6655108645399901</c:v>
                </c:pt>
                <c:pt idx="29717">
                  <c:v>2.6663581965317915</c:v>
                </c:pt>
                <c:pt idx="29718">
                  <c:v>2.6655108645399905</c:v>
                </c:pt>
                <c:pt idx="29719">
                  <c:v>2.6650485436893208</c:v>
                </c:pt>
                <c:pt idx="29720">
                  <c:v>2.6652797041146559</c:v>
                </c:pt>
                <c:pt idx="29721">
                  <c:v>2.6640480591497222</c:v>
                </c:pt>
                <c:pt idx="29722">
                  <c:v>2.6645864077669899</c:v>
                </c:pt>
                <c:pt idx="29723">
                  <c:v>2.6655874190564295</c:v>
                </c:pt>
                <c:pt idx="29724">
                  <c:v>2.6648173832639852</c:v>
                </c:pt>
                <c:pt idx="29725">
                  <c:v>2.6650485436893208</c:v>
                </c:pt>
                <c:pt idx="29726">
                  <c:v>2.6650485436893208</c:v>
                </c:pt>
                <c:pt idx="29727">
                  <c:v>2.6640480591497222</c:v>
                </c:pt>
                <c:pt idx="29728">
                  <c:v>2.6636636636636637</c:v>
                </c:pt>
                <c:pt idx="29729">
                  <c:v>2.6638944790944792</c:v>
                </c:pt>
                <c:pt idx="29730">
                  <c:v>2.6645876645876649</c:v>
                </c:pt>
                <c:pt idx="29731">
                  <c:v>2.6645876645876649</c:v>
                </c:pt>
                <c:pt idx="29732">
                  <c:v>2.6642032332563508</c:v>
                </c:pt>
                <c:pt idx="29733">
                  <c:v>2.6636655586334257</c:v>
                </c:pt>
                <c:pt idx="29734">
                  <c:v>2.6632817909069924</c:v>
                </c:pt>
                <c:pt idx="29735">
                  <c:v>2.6635125778906064</c:v>
                </c:pt>
                <c:pt idx="29736">
                  <c:v>2.6638965835641737</c:v>
                </c:pt>
                <c:pt idx="29737">
                  <c:v>2.663434903047091</c:v>
                </c:pt>
                <c:pt idx="29738">
                  <c:v>2.6642805818517665</c:v>
                </c:pt>
                <c:pt idx="29739">
                  <c:v>2.6648186648186649</c:v>
                </c:pt>
                <c:pt idx="29740">
                  <c:v>2.6652033271719038</c:v>
                </c:pt>
                <c:pt idx="29741">
                  <c:v>2.6654343807763397</c:v>
                </c:pt>
                <c:pt idx="29742">
                  <c:v>2.6653570603189274</c:v>
                </c:pt>
                <c:pt idx="29743">
                  <c:v>2.6661271676300573</c:v>
                </c:pt>
                <c:pt idx="29744">
                  <c:v>2.6652797041146559</c:v>
                </c:pt>
                <c:pt idx="29745">
                  <c:v>2.6642791127541585</c:v>
                </c:pt>
                <c:pt idx="29746">
                  <c:v>2.6651257684307832</c:v>
                </c:pt>
                <c:pt idx="29747">
                  <c:v>2.6651257684307832</c:v>
                </c:pt>
                <c:pt idx="29748">
                  <c:v>2.6648948463138429</c:v>
                </c:pt>
                <c:pt idx="29749">
                  <c:v>2.664972273567467</c:v>
                </c:pt>
                <c:pt idx="29750">
                  <c:v>2.6652797041146559</c:v>
                </c:pt>
                <c:pt idx="29751">
                  <c:v>2.6654335260115603</c:v>
                </c:pt>
                <c:pt idx="29752">
                  <c:v>2.6656647398843929</c:v>
                </c:pt>
                <c:pt idx="29753">
                  <c:v>2.6654335260115603</c:v>
                </c:pt>
                <c:pt idx="29754">
                  <c:v>2.6650485436893208</c:v>
                </c:pt>
                <c:pt idx="29755">
                  <c:v>2.6648948463138429</c:v>
                </c:pt>
                <c:pt idx="29756">
                  <c:v>2.6646637393113011</c:v>
                </c:pt>
                <c:pt idx="29757">
                  <c:v>2.6642791127541585</c:v>
                </c:pt>
                <c:pt idx="29758">
                  <c:v>2.6647412199630311</c:v>
                </c:pt>
                <c:pt idx="29759">
                  <c:v>2.6642032332563508</c:v>
                </c:pt>
                <c:pt idx="29760">
                  <c:v>2.663972286374134</c:v>
                </c:pt>
                <c:pt idx="29761">
                  <c:v>2.6643566643566641</c:v>
                </c:pt>
                <c:pt idx="29762">
                  <c:v>2.6645876645876649</c:v>
                </c:pt>
                <c:pt idx="29763">
                  <c:v>2.6645099815157112</c:v>
                </c:pt>
                <c:pt idx="29764">
                  <c:v>2.6642015253062166</c:v>
                </c:pt>
                <c:pt idx="29765">
                  <c:v>2.664355062413315</c:v>
                </c:pt>
                <c:pt idx="29766">
                  <c:v>2.6649710982658958</c:v>
                </c:pt>
                <c:pt idx="29767">
                  <c:v>2.6649710982658958</c:v>
                </c:pt>
                <c:pt idx="29768">
                  <c:v>2.6652024971098265</c:v>
                </c:pt>
                <c:pt idx="29769">
                  <c:v>2.6659727041406431</c:v>
                </c:pt>
                <c:pt idx="29770">
                  <c:v>2.6659727041406431</c:v>
                </c:pt>
                <c:pt idx="29771">
                  <c:v>2.6654335260115603</c:v>
                </c:pt>
                <c:pt idx="29772">
                  <c:v>2.6658959537572251</c:v>
                </c:pt>
                <c:pt idx="29773">
                  <c:v>2.6652797041146559</c:v>
                </c:pt>
                <c:pt idx="29774">
                  <c:v>2.6652797041146559</c:v>
                </c:pt>
                <c:pt idx="29775">
                  <c:v>2.6652797041146559</c:v>
                </c:pt>
                <c:pt idx="29776">
                  <c:v>2.6649710982658958</c:v>
                </c:pt>
                <c:pt idx="29777">
                  <c:v>2.6644326323087588</c:v>
                </c:pt>
                <c:pt idx="29778">
                  <c:v>2.6642791127541585</c:v>
                </c:pt>
                <c:pt idx="29779">
                  <c:v>2.6644326323087588</c:v>
                </c:pt>
                <c:pt idx="29780">
                  <c:v>2.6638170055452863</c:v>
                </c:pt>
                <c:pt idx="29781">
                  <c:v>2.6645099815157112</c:v>
                </c:pt>
                <c:pt idx="29782">
                  <c:v>2.6643566643566641</c:v>
                </c:pt>
                <c:pt idx="29783">
                  <c:v>2.663972286374134</c:v>
                </c:pt>
                <c:pt idx="29784">
                  <c:v>2.6643566643566641</c:v>
                </c:pt>
                <c:pt idx="29785">
                  <c:v>2.664434180138568</c:v>
                </c:pt>
                <c:pt idx="29786">
                  <c:v>2.6636655586334257</c:v>
                </c:pt>
                <c:pt idx="29787">
                  <c:v>2.663972286374134</c:v>
                </c:pt>
                <c:pt idx="29788">
                  <c:v>2.6648186648186649</c:v>
                </c:pt>
                <c:pt idx="29789">
                  <c:v>2.664434180138568</c:v>
                </c:pt>
                <c:pt idx="29790">
                  <c:v>2.6648186648186649</c:v>
                </c:pt>
                <c:pt idx="29791">
                  <c:v>2.6648186648186649</c:v>
                </c:pt>
                <c:pt idx="29792">
                  <c:v>2.6645876645876649</c:v>
                </c:pt>
                <c:pt idx="29793">
                  <c:v>2.664972273567467</c:v>
                </c:pt>
                <c:pt idx="29794">
                  <c:v>2.6657418400369859</c:v>
                </c:pt>
                <c:pt idx="29795">
                  <c:v>2.6657418400369859</c:v>
                </c:pt>
                <c:pt idx="29796">
                  <c:v>2.6653570603189274</c:v>
                </c:pt>
                <c:pt idx="29797">
                  <c:v>2.6653570603189274</c:v>
                </c:pt>
                <c:pt idx="29798">
                  <c:v>2.6651257684307832</c:v>
                </c:pt>
                <c:pt idx="29799">
                  <c:v>2.6653570603189274</c:v>
                </c:pt>
                <c:pt idx="29800">
                  <c:v>2.6647412199630311</c:v>
                </c:pt>
                <c:pt idx="29801">
                  <c:v>2.6657418400369859</c:v>
                </c:pt>
                <c:pt idx="29802">
                  <c:v>2.6657418400369859</c:v>
                </c:pt>
                <c:pt idx="29803">
                  <c:v>2.6651257684307832</c:v>
                </c:pt>
                <c:pt idx="29804">
                  <c:v>2.6648948463138429</c:v>
                </c:pt>
                <c:pt idx="29805">
                  <c:v>2.6651257684307832</c:v>
                </c:pt>
                <c:pt idx="29806">
                  <c:v>2.6653570603189274</c:v>
                </c:pt>
                <c:pt idx="29807">
                  <c:v>2.6653570603189274</c:v>
                </c:pt>
                <c:pt idx="29808">
                  <c:v>2.6653570603189274</c:v>
                </c:pt>
                <c:pt idx="29809">
                  <c:v>2.6640480591497222</c:v>
                </c:pt>
                <c:pt idx="29810">
                  <c:v>2.6647412199630311</c:v>
                </c:pt>
                <c:pt idx="29811">
                  <c:v>2.6637413394919167</c:v>
                </c:pt>
                <c:pt idx="29812">
                  <c:v>2.663972286374134</c:v>
                </c:pt>
                <c:pt idx="29813">
                  <c:v>2.6652033271719038</c:v>
                </c:pt>
                <c:pt idx="29814">
                  <c:v>2.6648948463138429</c:v>
                </c:pt>
                <c:pt idx="29815">
                  <c:v>2.6656647398843929</c:v>
                </c:pt>
                <c:pt idx="29816">
                  <c:v>2.6658188714153561</c:v>
                </c:pt>
                <c:pt idx="29817">
                  <c:v>2.6654335260115603</c:v>
                </c:pt>
                <c:pt idx="29818">
                  <c:v>2.6652797041146559</c:v>
                </c:pt>
                <c:pt idx="29819">
                  <c:v>2.6648948463138429</c:v>
                </c:pt>
                <c:pt idx="29820">
                  <c:v>2.6644326323087588</c:v>
                </c:pt>
                <c:pt idx="29821">
                  <c:v>2.6645099815157112</c:v>
                </c:pt>
                <c:pt idx="29822">
                  <c:v>2.664972273567467</c:v>
                </c:pt>
                <c:pt idx="29823">
                  <c:v>2.6645099815157112</c:v>
                </c:pt>
                <c:pt idx="29824">
                  <c:v>2.6646637393113011</c:v>
                </c:pt>
                <c:pt idx="29825">
                  <c:v>2.6648948463138429</c:v>
                </c:pt>
                <c:pt idx="29826">
                  <c:v>2.6650485436893208</c:v>
                </c:pt>
                <c:pt idx="29827">
                  <c:v>2.6654335260115603</c:v>
                </c:pt>
                <c:pt idx="29828">
                  <c:v>2.6658188714153561</c:v>
                </c:pt>
                <c:pt idx="29829">
                  <c:v>2.6660499537465308</c:v>
                </c:pt>
                <c:pt idx="29830">
                  <c:v>2.6650485436893208</c:v>
                </c:pt>
                <c:pt idx="29831">
                  <c:v>2.6650485436893208</c:v>
                </c:pt>
                <c:pt idx="29832">
                  <c:v>2.6651257684307832</c:v>
                </c:pt>
                <c:pt idx="29833">
                  <c:v>2.6642791127541585</c:v>
                </c:pt>
                <c:pt idx="29834">
                  <c:v>2.6638944790944792</c:v>
                </c:pt>
                <c:pt idx="29835">
                  <c:v>2.6642791127541585</c:v>
                </c:pt>
                <c:pt idx="29836">
                  <c:v>2.6648173832639852</c:v>
                </c:pt>
                <c:pt idx="29837">
                  <c:v>2.6650485436893208</c:v>
                </c:pt>
                <c:pt idx="29838">
                  <c:v>2.6650485436893208</c:v>
                </c:pt>
                <c:pt idx="29839">
                  <c:v>2.6652797041146559</c:v>
                </c:pt>
                <c:pt idx="29840">
                  <c:v>2.6650485436893208</c:v>
                </c:pt>
                <c:pt idx="29841">
                  <c:v>2.6646637393113011</c:v>
                </c:pt>
                <c:pt idx="29842">
                  <c:v>2.6634326634326633</c:v>
                </c:pt>
                <c:pt idx="29843">
                  <c:v>2.6632792609699769</c:v>
                </c:pt>
                <c:pt idx="29844">
                  <c:v>2.6637413394919167</c:v>
                </c:pt>
                <c:pt idx="29845">
                  <c:v>2.6643566643566641</c:v>
                </c:pt>
                <c:pt idx="29846">
                  <c:v>2.6651257684307832</c:v>
                </c:pt>
                <c:pt idx="29847">
                  <c:v>2.6655108645399905</c:v>
                </c:pt>
                <c:pt idx="29848">
                  <c:v>2.6648948463138429</c:v>
                </c:pt>
                <c:pt idx="29849">
                  <c:v>2.6647412199630311</c:v>
                </c:pt>
                <c:pt idx="29850">
                  <c:v>2.6645876645876649</c:v>
                </c:pt>
                <c:pt idx="29851">
                  <c:v>2.6633571923343342</c:v>
                </c:pt>
                <c:pt idx="29852">
                  <c:v>2.6642805818517665</c:v>
                </c:pt>
                <c:pt idx="29853">
                  <c:v>2.664434180138568</c:v>
                </c:pt>
                <c:pt idx="29854">
                  <c:v>2.6647412199630311</c:v>
                </c:pt>
                <c:pt idx="29855">
                  <c:v>2.6648948463138429</c:v>
                </c:pt>
                <c:pt idx="29856">
                  <c:v>2.6655108645399905</c:v>
                </c:pt>
                <c:pt idx="29857">
                  <c:v>2.6648948463138429</c:v>
                </c:pt>
                <c:pt idx="29858">
                  <c:v>2.6648173832639852</c:v>
                </c:pt>
                <c:pt idx="29859">
                  <c:v>2.6652797041146559</c:v>
                </c:pt>
                <c:pt idx="29860">
                  <c:v>2.6643566643566641</c:v>
                </c:pt>
                <c:pt idx="29861">
                  <c:v>2.6638189794504732</c:v>
                </c:pt>
                <c:pt idx="29862">
                  <c:v>2.6638189794504732</c:v>
                </c:pt>
                <c:pt idx="29863">
                  <c:v>2.6642032332563508</c:v>
                </c:pt>
                <c:pt idx="29864">
                  <c:v>2.6647412199630311</c:v>
                </c:pt>
                <c:pt idx="29865">
                  <c:v>2.6644326323087588</c:v>
                </c:pt>
                <c:pt idx="29866">
                  <c:v>2.6652024971098265</c:v>
                </c:pt>
                <c:pt idx="29867">
                  <c:v>2.6655874190564295</c:v>
                </c:pt>
                <c:pt idx="29868">
                  <c:v>2.6658188714153561</c:v>
                </c:pt>
                <c:pt idx="29869">
                  <c:v>2.6655108645399905</c:v>
                </c:pt>
                <c:pt idx="29870">
                  <c:v>2.6650496650496649</c:v>
                </c:pt>
                <c:pt idx="29871">
                  <c:v>2.664434180138568</c:v>
                </c:pt>
                <c:pt idx="29872">
                  <c:v>2.6645876645876649</c:v>
                </c:pt>
                <c:pt idx="29873">
                  <c:v>2.6648186648186649</c:v>
                </c:pt>
                <c:pt idx="29874">
                  <c:v>2.665665434380776</c:v>
                </c:pt>
                <c:pt idx="29875">
                  <c:v>2.6654343807763397</c:v>
                </c:pt>
                <c:pt idx="29876">
                  <c:v>2.6662814883290964</c:v>
                </c:pt>
                <c:pt idx="29877">
                  <c:v>2.6660503813265541</c:v>
                </c:pt>
                <c:pt idx="29878">
                  <c:v>2.6654343807763397</c:v>
                </c:pt>
                <c:pt idx="29879">
                  <c:v>2.6654343807763397</c:v>
                </c:pt>
                <c:pt idx="29880">
                  <c:v>2.6642032332563508</c:v>
                </c:pt>
                <c:pt idx="29881">
                  <c:v>2.6643566643566641</c:v>
                </c:pt>
                <c:pt idx="29882">
                  <c:v>2.6642791127541585</c:v>
                </c:pt>
                <c:pt idx="29883">
                  <c:v>2.6647412199630311</c:v>
                </c:pt>
                <c:pt idx="29884">
                  <c:v>2.664972273567467</c:v>
                </c:pt>
                <c:pt idx="29885">
                  <c:v>2.6651257684307832</c:v>
                </c:pt>
                <c:pt idx="29886">
                  <c:v>2.6648173832639852</c:v>
                </c:pt>
                <c:pt idx="29887">
                  <c:v>2.6655874190564295</c:v>
                </c:pt>
                <c:pt idx="29888">
                  <c:v>2.6650485436893208</c:v>
                </c:pt>
                <c:pt idx="29889">
                  <c:v>2.6648948463138429</c:v>
                </c:pt>
                <c:pt idx="29890">
                  <c:v>2.6651257684307832</c:v>
                </c:pt>
                <c:pt idx="29891">
                  <c:v>2.6647412199630311</c:v>
                </c:pt>
                <c:pt idx="29892">
                  <c:v>2.6645876645876649</c:v>
                </c:pt>
                <c:pt idx="29893">
                  <c:v>2.663972286374134</c:v>
                </c:pt>
                <c:pt idx="29894">
                  <c:v>2.663972286374134</c:v>
                </c:pt>
                <c:pt idx="29895">
                  <c:v>2.663972286374134</c:v>
                </c:pt>
                <c:pt idx="29896">
                  <c:v>2.663972286374134</c:v>
                </c:pt>
                <c:pt idx="29897">
                  <c:v>2.6645876645876649</c:v>
                </c:pt>
                <c:pt idx="29898">
                  <c:v>2.6643566643566641</c:v>
                </c:pt>
                <c:pt idx="29899">
                  <c:v>2.6647412199630311</c:v>
                </c:pt>
                <c:pt idx="29900">
                  <c:v>2.6655108645399905</c:v>
                </c:pt>
                <c:pt idx="29901">
                  <c:v>2.6652797041146559</c:v>
                </c:pt>
                <c:pt idx="29902">
                  <c:v>2.6657418400369859</c:v>
                </c:pt>
                <c:pt idx="29903">
                  <c:v>2.6659731853906612</c:v>
                </c:pt>
                <c:pt idx="29904">
                  <c:v>2.6651257684307832</c:v>
                </c:pt>
                <c:pt idx="29905">
                  <c:v>2.6655108645399905</c:v>
                </c:pt>
                <c:pt idx="29906">
                  <c:v>2.6659731853906612</c:v>
                </c:pt>
                <c:pt idx="29907">
                  <c:v>2.6658192743240119</c:v>
                </c:pt>
                <c:pt idx="29908">
                  <c:v>2.664972273567467</c:v>
                </c:pt>
                <c:pt idx="29909">
                  <c:v>2.663972286374134</c:v>
                </c:pt>
                <c:pt idx="29910">
                  <c:v>2.6638944790944792</c:v>
                </c:pt>
                <c:pt idx="29911">
                  <c:v>2.6643566643566641</c:v>
                </c:pt>
                <c:pt idx="29912">
                  <c:v>2.6642032332563508</c:v>
                </c:pt>
                <c:pt idx="29913">
                  <c:v>2.6642032332563508</c:v>
                </c:pt>
                <c:pt idx="29914">
                  <c:v>2.6640498730085431</c:v>
                </c:pt>
                <c:pt idx="29915">
                  <c:v>2.664434180138568</c:v>
                </c:pt>
                <c:pt idx="29916">
                  <c:v>2.663972286374134</c:v>
                </c:pt>
                <c:pt idx="29917">
                  <c:v>2.6641256641256641</c:v>
                </c:pt>
                <c:pt idx="29918">
                  <c:v>2.6643566643566641</c:v>
                </c:pt>
                <c:pt idx="29919">
                  <c:v>2.663972286374134</c:v>
                </c:pt>
                <c:pt idx="29920">
                  <c:v>2.664434180138568</c:v>
                </c:pt>
                <c:pt idx="29921">
                  <c:v>2.664434180138568</c:v>
                </c:pt>
                <c:pt idx="29922">
                  <c:v>2.6643566643566641</c:v>
                </c:pt>
                <c:pt idx="29923">
                  <c:v>2.6650496650496649</c:v>
                </c:pt>
                <c:pt idx="29924">
                  <c:v>2.665665434380776</c:v>
                </c:pt>
                <c:pt idx="29925">
                  <c:v>2.6651257684307832</c:v>
                </c:pt>
                <c:pt idx="29926">
                  <c:v>2.6651257684307832</c:v>
                </c:pt>
                <c:pt idx="29927">
                  <c:v>2.6646637393113011</c:v>
                </c:pt>
                <c:pt idx="29928">
                  <c:v>2.6648948463138429</c:v>
                </c:pt>
                <c:pt idx="29929">
                  <c:v>2.6655108645399905</c:v>
                </c:pt>
                <c:pt idx="29930">
                  <c:v>2.6657418400369859</c:v>
                </c:pt>
                <c:pt idx="29931">
                  <c:v>2.6658959537572251</c:v>
                </c:pt>
                <c:pt idx="29932">
                  <c:v>2.6658959537572251</c:v>
                </c:pt>
                <c:pt idx="29933">
                  <c:v>2.6651257684307832</c:v>
                </c:pt>
                <c:pt idx="29934">
                  <c:v>2.6651257684307832</c:v>
                </c:pt>
                <c:pt idx="29935">
                  <c:v>2.664972273567467</c:v>
                </c:pt>
                <c:pt idx="29936">
                  <c:v>2.6645876645876649</c:v>
                </c:pt>
                <c:pt idx="29937">
                  <c:v>2.6640480591497222</c:v>
                </c:pt>
                <c:pt idx="29938">
                  <c:v>2.6642015253062166</c:v>
                </c:pt>
                <c:pt idx="29939">
                  <c:v>2.6645099815157112</c:v>
                </c:pt>
                <c:pt idx="29940">
                  <c:v>2.6635103926096995</c:v>
                </c:pt>
                <c:pt idx="29941">
                  <c:v>2.6633571923343342</c:v>
                </c:pt>
                <c:pt idx="29942">
                  <c:v>2.6642032332563508</c:v>
                </c:pt>
                <c:pt idx="29943">
                  <c:v>2.6638189794504732</c:v>
                </c:pt>
                <c:pt idx="29944">
                  <c:v>2.664434180138568</c:v>
                </c:pt>
                <c:pt idx="29945">
                  <c:v>2.664434180138568</c:v>
                </c:pt>
                <c:pt idx="29946">
                  <c:v>2.6646651270207848</c:v>
                </c:pt>
                <c:pt idx="29947">
                  <c:v>2.6647412199630311</c:v>
                </c:pt>
                <c:pt idx="29948">
                  <c:v>2.6652024971098265</c:v>
                </c:pt>
                <c:pt idx="29949">
                  <c:v>2.6654335260115603</c:v>
                </c:pt>
                <c:pt idx="29950">
                  <c:v>2.6654335260115603</c:v>
                </c:pt>
                <c:pt idx="29951">
                  <c:v>2.6652024971098265</c:v>
                </c:pt>
                <c:pt idx="29952">
                  <c:v>2.6654335260115603</c:v>
                </c:pt>
                <c:pt idx="29953">
                  <c:v>2.6662812210915821</c:v>
                </c:pt>
                <c:pt idx="29954">
                  <c:v>2.6655108645399905</c:v>
                </c:pt>
                <c:pt idx="29955">
                  <c:v>2.6651257684307832</c:v>
                </c:pt>
                <c:pt idx="29956">
                  <c:v>2.6653570603189274</c:v>
                </c:pt>
                <c:pt idx="29957">
                  <c:v>2.6653570603189274</c:v>
                </c:pt>
                <c:pt idx="29958">
                  <c:v>2.6655108645399905</c:v>
                </c:pt>
                <c:pt idx="29959">
                  <c:v>2.6648948463138429</c:v>
                </c:pt>
                <c:pt idx="29960">
                  <c:v>2.664972273567467</c:v>
                </c:pt>
                <c:pt idx="29961">
                  <c:v>2.6648186648186649</c:v>
                </c:pt>
                <c:pt idx="29962">
                  <c:v>2.6654343807763397</c:v>
                </c:pt>
                <c:pt idx="29963">
                  <c:v>2.6648186648186649</c:v>
                </c:pt>
                <c:pt idx="29964">
                  <c:v>2.6638944790944792</c:v>
                </c:pt>
                <c:pt idx="29965">
                  <c:v>2.6643566643566641</c:v>
                </c:pt>
                <c:pt idx="29966">
                  <c:v>2.6640498730085431</c:v>
                </c:pt>
                <c:pt idx="29967">
                  <c:v>2.6638189794504732</c:v>
                </c:pt>
                <c:pt idx="29968">
                  <c:v>2.6635880858924037</c:v>
                </c:pt>
                <c:pt idx="29969">
                  <c:v>2.6645876645876649</c:v>
                </c:pt>
                <c:pt idx="29970">
                  <c:v>2.6652033271719038</c:v>
                </c:pt>
                <c:pt idx="29971">
                  <c:v>2.664972273567467</c:v>
                </c:pt>
                <c:pt idx="29972">
                  <c:v>2.6651257684307832</c:v>
                </c:pt>
                <c:pt idx="29973">
                  <c:v>2.6655108645399905</c:v>
                </c:pt>
                <c:pt idx="29974">
                  <c:v>2.6658959537572251</c:v>
                </c:pt>
                <c:pt idx="29975">
                  <c:v>2.6652797041146559</c:v>
                </c:pt>
                <c:pt idx="29976">
                  <c:v>2.6659731853906612</c:v>
                </c:pt>
                <c:pt idx="29977">
                  <c:v>2.664972273567467</c:v>
                </c:pt>
                <c:pt idx="29978">
                  <c:v>2.6648186648186649</c:v>
                </c:pt>
                <c:pt idx="29979">
                  <c:v>2.6645876645876649</c:v>
                </c:pt>
                <c:pt idx="29980">
                  <c:v>2.6643566643566641</c:v>
                </c:pt>
                <c:pt idx="29981">
                  <c:v>2.6651257684307832</c:v>
                </c:pt>
                <c:pt idx="29982">
                  <c:v>2.6645099815157112</c:v>
                </c:pt>
                <c:pt idx="29983">
                  <c:v>2.6651257684307832</c:v>
                </c:pt>
                <c:pt idx="29984">
                  <c:v>2.6657418400369859</c:v>
                </c:pt>
                <c:pt idx="29985">
                  <c:v>2.6659731853906612</c:v>
                </c:pt>
                <c:pt idx="29986">
                  <c:v>2.6655881673214696</c:v>
                </c:pt>
                <c:pt idx="29987">
                  <c:v>2.6658192743240119</c:v>
                </c:pt>
                <c:pt idx="29988">
                  <c:v>2.664972273567467</c:v>
                </c:pt>
                <c:pt idx="29989">
                  <c:v>2.6651257684307832</c:v>
                </c:pt>
                <c:pt idx="29990">
                  <c:v>2.6653570603189274</c:v>
                </c:pt>
                <c:pt idx="29991">
                  <c:v>2.6665125953316382</c:v>
                </c:pt>
                <c:pt idx="29992">
                  <c:v>2.6661273567467649</c:v>
                </c:pt>
                <c:pt idx="29993">
                  <c:v>2.6659736659736657</c:v>
                </c:pt>
                <c:pt idx="29994">
                  <c:v>2.664742553682752</c:v>
                </c:pt>
                <c:pt idx="29995">
                  <c:v>2.6645116601246825</c:v>
                </c:pt>
                <c:pt idx="29996">
                  <c:v>2.6653579676674362</c:v>
                </c:pt>
                <c:pt idx="29997">
                  <c:v>2.6652043407988919</c:v>
                </c:pt>
                <c:pt idx="29998">
                  <c:v>2.6642049388414488</c:v>
                </c:pt>
                <c:pt idx="29999">
                  <c:v>2.6641274238227144</c:v>
                </c:pt>
                <c:pt idx="30000">
                  <c:v>2.6642805818517665</c:v>
                </c:pt>
                <c:pt idx="30001">
                  <c:v>2.6636655586334257</c:v>
                </c:pt>
                <c:pt idx="30002">
                  <c:v>2.6648958891454964</c:v>
                </c:pt>
                <c:pt idx="30003">
                  <c:v>2.6652043407988919</c:v>
                </c:pt>
                <c:pt idx="30004">
                  <c:v>2.6639741518578348</c:v>
                </c:pt>
                <c:pt idx="30005">
                  <c:v>2.6641274238227144</c:v>
                </c:pt>
                <c:pt idx="30006">
                  <c:v>2.6652043407988919</c:v>
                </c:pt>
                <c:pt idx="30007">
                  <c:v>2.6646651270207848</c:v>
                </c:pt>
                <c:pt idx="30008">
                  <c:v>2.6662043458159963</c:v>
                </c:pt>
                <c:pt idx="30009">
                  <c:v>2.6657418400369859</c:v>
                </c:pt>
                <c:pt idx="30010">
                  <c:v>2.6657418400369859</c:v>
                </c:pt>
                <c:pt idx="30011">
                  <c:v>2.6659731853906612</c:v>
                </c:pt>
                <c:pt idx="30012">
                  <c:v>2.6659731853906612</c:v>
                </c:pt>
                <c:pt idx="30013">
                  <c:v>2.6655881673214696</c:v>
                </c:pt>
                <c:pt idx="30014">
                  <c:v>2.6651257684307832</c:v>
                </c:pt>
                <c:pt idx="30015">
                  <c:v>2.6647412199630311</c:v>
                </c:pt>
                <c:pt idx="30016">
                  <c:v>2.6645876645876649</c:v>
                </c:pt>
                <c:pt idx="30017">
                  <c:v>2.6648186648186649</c:v>
                </c:pt>
                <c:pt idx="30018">
                  <c:v>2.6637413394919167</c:v>
                </c:pt>
                <c:pt idx="30019">
                  <c:v>2.6635103926096995</c:v>
                </c:pt>
                <c:pt idx="30020">
                  <c:v>2.6641256641256641</c:v>
                </c:pt>
                <c:pt idx="30021">
                  <c:v>2.6652033271719038</c:v>
                </c:pt>
                <c:pt idx="30022">
                  <c:v>2.664972273567467</c:v>
                </c:pt>
                <c:pt idx="30023">
                  <c:v>2.6653570603189274</c:v>
                </c:pt>
                <c:pt idx="30024">
                  <c:v>2.6652797041146559</c:v>
                </c:pt>
                <c:pt idx="30025">
                  <c:v>2.6658959537572251</c:v>
                </c:pt>
                <c:pt idx="30026">
                  <c:v>2.6655108645399905</c:v>
                </c:pt>
                <c:pt idx="30027">
                  <c:v>2.664972273567467</c:v>
                </c:pt>
                <c:pt idx="30028">
                  <c:v>2.6650496650496649</c:v>
                </c:pt>
                <c:pt idx="30029">
                  <c:v>2.6642032332563508</c:v>
                </c:pt>
                <c:pt idx="30030">
                  <c:v>2.6641256641256641</c:v>
                </c:pt>
                <c:pt idx="30031">
                  <c:v>2.6647412199630311</c:v>
                </c:pt>
                <c:pt idx="30032">
                  <c:v>2.6647412199630311</c:v>
                </c:pt>
                <c:pt idx="30033">
                  <c:v>2.6655881673214696</c:v>
                </c:pt>
                <c:pt idx="30034">
                  <c:v>2.6651257684307832</c:v>
                </c:pt>
                <c:pt idx="30035">
                  <c:v>2.6647412199630311</c:v>
                </c:pt>
                <c:pt idx="30036">
                  <c:v>2.663972286374134</c:v>
                </c:pt>
                <c:pt idx="30037">
                  <c:v>2.6637413394919167</c:v>
                </c:pt>
                <c:pt idx="30038">
                  <c:v>2.664434180138568</c:v>
                </c:pt>
                <c:pt idx="30039">
                  <c:v>2.6640498730085431</c:v>
                </c:pt>
                <c:pt idx="30040">
                  <c:v>2.6642805818517665</c:v>
                </c:pt>
                <c:pt idx="30041">
                  <c:v>2.6648186648186649</c:v>
                </c:pt>
                <c:pt idx="30042">
                  <c:v>2.6655881673214696</c:v>
                </c:pt>
                <c:pt idx="30043">
                  <c:v>2.6657418400369859</c:v>
                </c:pt>
                <c:pt idx="30044">
                  <c:v>2.6657418400369859</c:v>
                </c:pt>
                <c:pt idx="30045">
                  <c:v>2.6643566643566641</c:v>
                </c:pt>
                <c:pt idx="30046">
                  <c:v>2.6645876645876649</c:v>
                </c:pt>
                <c:pt idx="30047">
                  <c:v>2.6641256641256641</c:v>
                </c:pt>
                <c:pt idx="30048">
                  <c:v>2.6635880858924037</c:v>
                </c:pt>
                <c:pt idx="30049">
                  <c:v>2.6635125778906064</c:v>
                </c:pt>
                <c:pt idx="30050">
                  <c:v>2.6641274238227144</c:v>
                </c:pt>
                <c:pt idx="30051">
                  <c:v>2.664434180138568</c:v>
                </c:pt>
                <c:pt idx="30052">
                  <c:v>2.6652033271719038</c:v>
                </c:pt>
                <c:pt idx="30053">
                  <c:v>2.6653570603189274</c:v>
                </c:pt>
                <c:pt idx="30054">
                  <c:v>2.664972273567467</c:v>
                </c:pt>
                <c:pt idx="30055">
                  <c:v>2.6648186648186649</c:v>
                </c:pt>
                <c:pt idx="30056">
                  <c:v>2.6648958891454964</c:v>
                </c:pt>
                <c:pt idx="30057">
                  <c:v>2.6636655586334257</c:v>
                </c:pt>
                <c:pt idx="30058">
                  <c:v>2.6637433648742208</c:v>
                </c:pt>
                <c:pt idx="30059">
                  <c:v>2.6645891043397967</c:v>
                </c:pt>
                <c:pt idx="30060">
                  <c:v>2.6641274238227144</c:v>
                </c:pt>
                <c:pt idx="30061">
                  <c:v>2.6638189794504732</c:v>
                </c:pt>
                <c:pt idx="30062">
                  <c:v>2.6646651270207848</c:v>
                </c:pt>
                <c:pt idx="30063">
                  <c:v>2.6658964879852118</c:v>
                </c:pt>
                <c:pt idx="30064">
                  <c:v>2.6655881673214696</c:v>
                </c:pt>
                <c:pt idx="30065">
                  <c:v>2.6655108645399905</c:v>
                </c:pt>
                <c:pt idx="30066">
                  <c:v>2.6645099815157112</c:v>
                </c:pt>
                <c:pt idx="30067">
                  <c:v>2.6645099815157112</c:v>
                </c:pt>
                <c:pt idx="30068">
                  <c:v>2.6643566643566641</c:v>
                </c:pt>
                <c:pt idx="30069">
                  <c:v>2.6643566643566641</c:v>
                </c:pt>
                <c:pt idx="30070">
                  <c:v>2.6637413394919167</c:v>
                </c:pt>
                <c:pt idx="30071">
                  <c:v>2.6637413394919167</c:v>
                </c:pt>
                <c:pt idx="30072">
                  <c:v>2.6645876645876649</c:v>
                </c:pt>
                <c:pt idx="30073">
                  <c:v>2.6657418400369859</c:v>
                </c:pt>
                <c:pt idx="30074">
                  <c:v>2.6658188714153561</c:v>
                </c:pt>
                <c:pt idx="30075">
                  <c:v>2.6655874190564295</c:v>
                </c:pt>
                <c:pt idx="30076">
                  <c:v>2.6649710982658958</c:v>
                </c:pt>
                <c:pt idx="30077">
                  <c:v>2.6652024971098265</c:v>
                </c:pt>
                <c:pt idx="30078">
                  <c:v>2.6646637393113011</c:v>
                </c:pt>
                <c:pt idx="30079">
                  <c:v>2.6638944790944792</c:v>
                </c:pt>
                <c:pt idx="30080">
                  <c:v>2.6643566643566641</c:v>
                </c:pt>
                <c:pt idx="30081">
                  <c:v>2.6647412199630311</c:v>
                </c:pt>
                <c:pt idx="30082">
                  <c:v>2.6646637393113011</c:v>
                </c:pt>
                <c:pt idx="30083">
                  <c:v>2.6642015253062166</c:v>
                </c:pt>
                <c:pt idx="30084">
                  <c:v>2.6645864077669903</c:v>
                </c:pt>
                <c:pt idx="30085">
                  <c:v>2.6645864077669903</c:v>
                </c:pt>
                <c:pt idx="30086">
                  <c:v>2.6656647398843929</c:v>
                </c:pt>
                <c:pt idx="30087">
                  <c:v>2.6650485436893208</c:v>
                </c:pt>
                <c:pt idx="30088">
                  <c:v>2.6644326323087588</c:v>
                </c:pt>
                <c:pt idx="30089">
                  <c:v>2.6646637393113011</c:v>
                </c:pt>
                <c:pt idx="30090">
                  <c:v>2.6646637393113011</c:v>
                </c:pt>
                <c:pt idx="30091">
                  <c:v>2.6640480591497222</c:v>
                </c:pt>
                <c:pt idx="30092">
                  <c:v>2.6640480591497222</c:v>
                </c:pt>
                <c:pt idx="30093">
                  <c:v>2.6638944790944792</c:v>
                </c:pt>
                <c:pt idx="30094">
                  <c:v>2.6636636636636637</c:v>
                </c:pt>
                <c:pt idx="30095">
                  <c:v>2.6641256641256641</c:v>
                </c:pt>
                <c:pt idx="30096">
                  <c:v>2.6645099815157112</c:v>
                </c:pt>
                <c:pt idx="30097">
                  <c:v>2.6640480591497222</c:v>
                </c:pt>
                <c:pt idx="30098">
                  <c:v>2.6645099815157112</c:v>
                </c:pt>
                <c:pt idx="30099">
                  <c:v>2.6642791127541585</c:v>
                </c:pt>
                <c:pt idx="30100">
                  <c:v>2.6652797041146559</c:v>
                </c:pt>
                <c:pt idx="30101">
                  <c:v>2.6650485436893199</c:v>
                </c:pt>
                <c:pt idx="30102">
                  <c:v>2.6655108645399901</c:v>
                </c:pt>
                <c:pt idx="30103">
                  <c:v>2.6655108645399905</c:v>
                </c:pt>
                <c:pt idx="30104">
                  <c:v>2.6652797041146559</c:v>
                </c:pt>
                <c:pt idx="30105">
                  <c:v>2.6652797041146559</c:v>
                </c:pt>
                <c:pt idx="30106">
                  <c:v>2.6659731853906612</c:v>
                </c:pt>
                <c:pt idx="30107">
                  <c:v>2.6654343807763397</c:v>
                </c:pt>
                <c:pt idx="30108">
                  <c:v>2.6643566643566641</c:v>
                </c:pt>
                <c:pt idx="30109">
                  <c:v>2.663972286374134</c:v>
                </c:pt>
                <c:pt idx="30110">
                  <c:v>2.6643566643566641</c:v>
                </c:pt>
                <c:pt idx="30111">
                  <c:v>2.6636636636636637</c:v>
                </c:pt>
                <c:pt idx="30112">
                  <c:v>2.6641256641256641</c:v>
                </c:pt>
                <c:pt idx="30113">
                  <c:v>2.663972286374134</c:v>
                </c:pt>
                <c:pt idx="30114">
                  <c:v>2.6641256641256641</c:v>
                </c:pt>
                <c:pt idx="30115">
                  <c:v>2.6641256641256641</c:v>
                </c:pt>
                <c:pt idx="30116">
                  <c:v>2.6648186648186649</c:v>
                </c:pt>
                <c:pt idx="30117">
                  <c:v>2.6645876645876649</c:v>
                </c:pt>
                <c:pt idx="30118">
                  <c:v>2.6643566643566641</c:v>
                </c:pt>
                <c:pt idx="30119">
                  <c:v>2.6648948463138429</c:v>
                </c:pt>
                <c:pt idx="30120">
                  <c:v>2.6646637393113011</c:v>
                </c:pt>
                <c:pt idx="30121">
                  <c:v>2.6645099815157112</c:v>
                </c:pt>
                <c:pt idx="30122">
                  <c:v>2.6650485436893208</c:v>
                </c:pt>
                <c:pt idx="30123">
                  <c:v>2.6650485436893208</c:v>
                </c:pt>
                <c:pt idx="30124">
                  <c:v>2.6661271676300573</c:v>
                </c:pt>
                <c:pt idx="30125">
                  <c:v>2.6656647398843929</c:v>
                </c:pt>
                <c:pt idx="30126">
                  <c:v>2.6654335260115603</c:v>
                </c:pt>
                <c:pt idx="30127">
                  <c:v>2.6656647398843929</c:v>
                </c:pt>
                <c:pt idx="30128">
                  <c:v>2.6656647398843929</c:v>
                </c:pt>
                <c:pt idx="30129">
                  <c:v>2.6655108645399905</c:v>
                </c:pt>
                <c:pt idx="30130">
                  <c:v>2.6647412199630311</c:v>
                </c:pt>
                <c:pt idx="30131">
                  <c:v>2.6648948463138429</c:v>
                </c:pt>
                <c:pt idx="30132">
                  <c:v>2.6651257684307832</c:v>
                </c:pt>
                <c:pt idx="30133">
                  <c:v>2.6651257684307832</c:v>
                </c:pt>
                <c:pt idx="30134">
                  <c:v>2.6647412199630311</c:v>
                </c:pt>
                <c:pt idx="30135">
                  <c:v>2.6648186648186649</c:v>
                </c:pt>
                <c:pt idx="30136">
                  <c:v>2.6648958891454964</c:v>
                </c:pt>
                <c:pt idx="30137">
                  <c:v>2.6650496650496649</c:v>
                </c:pt>
                <c:pt idx="30138">
                  <c:v>2.664972273567467</c:v>
                </c:pt>
                <c:pt idx="30139">
                  <c:v>2.6652797041146559</c:v>
                </c:pt>
                <c:pt idx="30140">
                  <c:v>2.6650485436893208</c:v>
                </c:pt>
                <c:pt idx="30141">
                  <c:v>2.6652797041146559</c:v>
                </c:pt>
                <c:pt idx="30142">
                  <c:v>2.6656647398843929</c:v>
                </c:pt>
                <c:pt idx="30143">
                  <c:v>2.6652024971098265</c:v>
                </c:pt>
                <c:pt idx="30144">
                  <c:v>2.6656647398843929</c:v>
                </c:pt>
                <c:pt idx="30145">
                  <c:v>2.6652797041146559</c:v>
                </c:pt>
                <c:pt idx="30146">
                  <c:v>2.6648948463138429</c:v>
                </c:pt>
                <c:pt idx="30147">
                  <c:v>2.6638944790944792</c:v>
                </c:pt>
                <c:pt idx="30148">
                  <c:v>2.6641256641256641</c:v>
                </c:pt>
                <c:pt idx="30149">
                  <c:v>2.663972286374134</c:v>
                </c:pt>
                <c:pt idx="30150">
                  <c:v>2.6643566643566641</c:v>
                </c:pt>
                <c:pt idx="30151">
                  <c:v>2.6647412199630311</c:v>
                </c:pt>
                <c:pt idx="30152">
                  <c:v>2.6648948463138429</c:v>
                </c:pt>
                <c:pt idx="30153">
                  <c:v>2.6657418400369859</c:v>
                </c:pt>
                <c:pt idx="30154">
                  <c:v>2.6657418400369859</c:v>
                </c:pt>
                <c:pt idx="30155">
                  <c:v>2.6657418400369859</c:v>
                </c:pt>
                <c:pt idx="30156">
                  <c:v>2.6653570603189274</c:v>
                </c:pt>
                <c:pt idx="30157">
                  <c:v>2.664972273567467</c:v>
                </c:pt>
                <c:pt idx="30158">
                  <c:v>2.6657418400369859</c:v>
                </c:pt>
                <c:pt idx="30159">
                  <c:v>2.6642791127541585</c:v>
                </c:pt>
                <c:pt idx="30160">
                  <c:v>2.6635103926096995</c:v>
                </c:pt>
                <c:pt idx="30161">
                  <c:v>2.6643566643566641</c:v>
                </c:pt>
                <c:pt idx="30162">
                  <c:v>2.6638944790944792</c:v>
                </c:pt>
                <c:pt idx="30163">
                  <c:v>2.6645099815157112</c:v>
                </c:pt>
                <c:pt idx="30164">
                  <c:v>2.6651257684307832</c:v>
                </c:pt>
                <c:pt idx="30165">
                  <c:v>2.6648948463138429</c:v>
                </c:pt>
                <c:pt idx="30166">
                  <c:v>2.6652024971098265</c:v>
                </c:pt>
                <c:pt idx="30167">
                  <c:v>2.6662040249826511</c:v>
                </c:pt>
                <c:pt idx="30168">
                  <c:v>2.6658959537572251</c:v>
                </c:pt>
                <c:pt idx="30169">
                  <c:v>2.6658959537572251</c:v>
                </c:pt>
                <c:pt idx="30170">
                  <c:v>2.6660499537465308</c:v>
                </c:pt>
                <c:pt idx="30171">
                  <c:v>2.6660499537465308</c:v>
                </c:pt>
                <c:pt idx="30172">
                  <c:v>2.6650485436893208</c:v>
                </c:pt>
                <c:pt idx="30173">
                  <c:v>2.6650485436893208</c:v>
                </c:pt>
                <c:pt idx="30174">
                  <c:v>2.6646637393113011</c:v>
                </c:pt>
                <c:pt idx="30175">
                  <c:v>2.6642791127541585</c:v>
                </c:pt>
                <c:pt idx="30176">
                  <c:v>2.6636636636636637</c:v>
                </c:pt>
                <c:pt idx="30177">
                  <c:v>2.6640480591497222</c:v>
                </c:pt>
                <c:pt idx="30178">
                  <c:v>2.6634326634326633</c:v>
                </c:pt>
                <c:pt idx="30179">
                  <c:v>2.6640480591497222</c:v>
                </c:pt>
                <c:pt idx="30180">
                  <c:v>2.6648948463138429</c:v>
                </c:pt>
                <c:pt idx="30181">
                  <c:v>2.6648948463138429</c:v>
                </c:pt>
                <c:pt idx="30182">
                  <c:v>2.6657418400369859</c:v>
                </c:pt>
                <c:pt idx="30183">
                  <c:v>2.6658959537572251</c:v>
                </c:pt>
                <c:pt idx="30184">
                  <c:v>2.6656647398843929</c:v>
                </c:pt>
                <c:pt idx="30185">
                  <c:v>2.6661271676300573</c:v>
                </c:pt>
                <c:pt idx="30186">
                  <c:v>2.6658959537572251</c:v>
                </c:pt>
                <c:pt idx="30187">
                  <c:v>2.6652797041146559</c:v>
                </c:pt>
                <c:pt idx="30188">
                  <c:v>2.6652797041146559</c:v>
                </c:pt>
                <c:pt idx="30189">
                  <c:v>2.6650485436893208</c:v>
                </c:pt>
                <c:pt idx="30190">
                  <c:v>2.6655108645399905</c:v>
                </c:pt>
                <c:pt idx="30191">
                  <c:v>2.6651257684307832</c:v>
                </c:pt>
                <c:pt idx="30192">
                  <c:v>2.6641256641256641</c:v>
                </c:pt>
                <c:pt idx="30193">
                  <c:v>2.6643566643566641</c:v>
                </c:pt>
                <c:pt idx="30194">
                  <c:v>2.6641256641256641</c:v>
                </c:pt>
                <c:pt idx="30195">
                  <c:v>2.6636636636636637</c:v>
                </c:pt>
                <c:pt idx="30196">
                  <c:v>2.6635103926096995</c:v>
                </c:pt>
                <c:pt idx="30197">
                  <c:v>2.6638944790944792</c:v>
                </c:pt>
                <c:pt idx="30198">
                  <c:v>2.6642791127541585</c:v>
                </c:pt>
                <c:pt idx="30199">
                  <c:v>2.6640480591497222</c:v>
                </c:pt>
                <c:pt idx="30200">
                  <c:v>2.6648948463138429</c:v>
                </c:pt>
                <c:pt idx="30201">
                  <c:v>2.6655881673214696</c:v>
                </c:pt>
                <c:pt idx="30202">
                  <c:v>2.6652797041146559</c:v>
                </c:pt>
                <c:pt idx="30203">
                  <c:v>2.6651248843663273</c:v>
                </c:pt>
                <c:pt idx="30204">
                  <c:v>2.6655100624566277</c:v>
                </c:pt>
                <c:pt idx="30205">
                  <c:v>2.6655874190564295</c:v>
                </c:pt>
                <c:pt idx="30206">
                  <c:v>2.6649710982658958</c:v>
                </c:pt>
                <c:pt idx="30207">
                  <c:v>2.6649710982658958</c:v>
                </c:pt>
                <c:pt idx="30208">
                  <c:v>2.664355062413315</c:v>
                </c:pt>
                <c:pt idx="30209">
                  <c:v>2.66358595194085</c:v>
                </c:pt>
                <c:pt idx="30210">
                  <c:v>2.6642791127541585</c:v>
                </c:pt>
                <c:pt idx="30211">
                  <c:v>2.6645099815157112</c:v>
                </c:pt>
                <c:pt idx="30212">
                  <c:v>2.6641256641256641</c:v>
                </c:pt>
                <c:pt idx="30213">
                  <c:v>2.6648948463138429</c:v>
                </c:pt>
                <c:pt idx="30214">
                  <c:v>2.6653570603189274</c:v>
                </c:pt>
                <c:pt idx="30215">
                  <c:v>2.6653570603189274</c:v>
                </c:pt>
                <c:pt idx="30216">
                  <c:v>2.6658959537572251</c:v>
                </c:pt>
                <c:pt idx="30217">
                  <c:v>2.6657418400369859</c:v>
                </c:pt>
                <c:pt idx="30218">
                  <c:v>2.6653570603189274</c:v>
                </c:pt>
                <c:pt idx="30219">
                  <c:v>2.6645099815157112</c:v>
                </c:pt>
                <c:pt idx="30220">
                  <c:v>2.6641256641256641</c:v>
                </c:pt>
                <c:pt idx="30221">
                  <c:v>2.6642032332563508</c:v>
                </c:pt>
                <c:pt idx="30222">
                  <c:v>2.6637413394919167</c:v>
                </c:pt>
                <c:pt idx="30223">
                  <c:v>2.6643566643566641</c:v>
                </c:pt>
                <c:pt idx="30224">
                  <c:v>2.6652033271719038</c:v>
                </c:pt>
                <c:pt idx="30225">
                  <c:v>2.6652033271719038</c:v>
                </c:pt>
                <c:pt idx="30226">
                  <c:v>2.6655881673214696</c:v>
                </c:pt>
                <c:pt idx="30227">
                  <c:v>2.6651257684307832</c:v>
                </c:pt>
                <c:pt idx="30228">
                  <c:v>2.6655108645399905</c:v>
                </c:pt>
                <c:pt idx="30229">
                  <c:v>2.6655108645399905</c:v>
                </c:pt>
                <c:pt idx="30230">
                  <c:v>2.6653570603189274</c:v>
                </c:pt>
                <c:pt idx="30231">
                  <c:v>2.664972273567467</c:v>
                </c:pt>
                <c:pt idx="30232">
                  <c:v>2.6648186648186649</c:v>
                </c:pt>
                <c:pt idx="30233">
                  <c:v>2.6638944790944792</c:v>
                </c:pt>
                <c:pt idx="30234">
                  <c:v>2.6636636636636637</c:v>
                </c:pt>
                <c:pt idx="30235">
                  <c:v>2.6643566643566641</c:v>
                </c:pt>
                <c:pt idx="30236">
                  <c:v>2.6642791127541585</c:v>
                </c:pt>
                <c:pt idx="30237">
                  <c:v>2.6648173832639852</c:v>
                </c:pt>
                <c:pt idx="30238">
                  <c:v>2.6652024971098265</c:v>
                </c:pt>
                <c:pt idx="30239">
                  <c:v>2.6652024971098265</c:v>
                </c:pt>
                <c:pt idx="30240">
                  <c:v>2.6648948463138429</c:v>
                </c:pt>
                <c:pt idx="30241">
                  <c:v>2.6658192743240119</c:v>
                </c:pt>
                <c:pt idx="30242">
                  <c:v>2.6652033271719038</c:v>
                </c:pt>
                <c:pt idx="30243">
                  <c:v>2.6654343807763397</c:v>
                </c:pt>
                <c:pt idx="30244">
                  <c:v>2.6652033271719038</c:v>
                </c:pt>
                <c:pt idx="30245">
                  <c:v>2.6647412199630311</c:v>
                </c:pt>
                <c:pt idx="30246">
                  <c:v>2.6643566643566641</c:v>
                </c:pt>
                <c:pt idx="30247">
                  <c:v>2.663972286374134</c:v>
                </c:pt>
                <c:pt idx="30248">
                  <c:v>2.6642032332563508</c:v>
                </c:pt>
                <c:pt idx="30249">
                  <c:v>2.663972286374134</c:v>
                </c:pt>
                <c:pt idx="30250">
                  <c:v>2.6641256641256641</c:v>
                </c:pt>
                <c:pt idx="30251">
                  <c:v>2.6638944790944792</c:v>
                </c:pt>
                <c:pt idx="30252">
                  <c:v>2.6637413394919167</c:v>
                </c:pt>
                <c:pt idx="30253">
                  <c:v>2.6633571923343342</c:v>
                </c:pt>
                <c:pt idx="30254">
                  <c:v>2.663972286374134</c:v>
                </c:pt>
                <c:pt idx="30255">
                  <c:v>2.664972273567467</c:v>
                </c:pt>
                <c:pt idx="30256">
                  <c:v>2.6647412199630311</c:v>
                </c:pt>
                <c:pt idx="30257">
                  <c:v>2.6648948463138429</c:v>
                </c:pt>
                <c:pt idx="30258">
                  <c:v>2.6648948463138429</c:v>
                </c:pt>
                <c:pt idx="30259">
                  <c:v>2.6655108645399905</c:v>
                </c:pt>
                <c:pt idx="30260">
                  <c:v>2.6656647398843929</c:v>
                </c:pt>
                <c:pt idx="30261">
                  <c:v>2.6654335260115603</c:v>
                </c:pt>
                <c:pt idx="30262">
                  <c:v>2.6652797041146559</c:v>
                </c:pt>
                <c:pt idx="30263">
                  <c:v>2.6646637393113011</c:v>
                </c:pt>
                <c:pt idx="30264">
                  <c:v>2.6638944790944792</c:v>
                </c:pt>
                <c:pt idx="30265">
                  <c:v>2.6647412199630311</c:v>
                </c:pt>
                <c:pt idx="30266">
                  <c:v>2.6642032332563508</c:v>
                </c:pt>
                <c:pt idx="30267">
                  <c:v>2.6636655586334257</c:v>
                </c:pt>
                <c:pt idx="30268">
                  <c:v>2.6635125778906064</c:v>
                </c:pt>
                <c:pt idx="30269">
                  <c:v>2.6638189794504732</c:v>
                </c:pt>
                <c:pt idx="30270">
                  <c:v>2.6641256641256641</c:v>
                </c:pt>
                <c:pt idx="30271">
                  <c:v>2.6642791127541585</c:v>
                </c:pt>
                <c:pt idx="30272">
                  <c:v>2.6655881673214696</c:v>
                </c:pt>
                <c:pt idx="30273">
                  <c:v>2.6660503813265541</c:v>
                </c:pt>
                <c:pt idx="30274">
                  <c:v>2.6658192743240119</c:v>
                </c:pt>
                <c:pt idx="30275">
                  <c:v>2.6657418400369859</c:v>
                </c:pt>
                <c:pt idx="30276">
                  <c:v>2.6661271676300573</c:v>
                </c:pt>
                <c:pt idx="30277">
                  <c:v>2.6652033271719038</c:v>
                </c:pt>
                <c:pt idx="30278">
                  <c:v>2.6645876645876649</c:v>
                </c:pt>
                <c:pt idx="30279">
                  <c:v>2.664972273567467</c:v>
                </c:pt>
                <c:pt idx="30280">
                  <c:v>2.6643566643566641</c:v>
                </c:pt>
                <c:pt idx="30281">
                  <c:v>2.663972286374134</c:v>
                </c:pt>
                <c:pt idx="30282">
                  <c:v>2.6633571923343342</c:v>
                </c:pt>
                <c:pt idx="30283">
                  <c:v>2.663972286374134</c:v>
                </c:pt>
                <c:pt idx="30284">
                  <c:v>2.664434180138568</c:v>
                </c:pt>
                <c:pt idx="30285">
                  <c:v>2.6652806652806649</c:v>
                </c:pt>
                <c:pt idx="30286">
                  <c:v>2.6652033271719038</c:v>
                </c:pt>
                <c:pt idx="30287">
                  <c:v>2.6647412199630311</c:v>
                </c:pt>
                <c:pt idx="30288">
                  <c:v>2.6651257684307832</c:v>
                </c:pt>
                <c:pt idx="30289">
                  <c:v>2.6653570603189274</c:v>
                </c:pt>
                <c:pt idx="30290">
                  <c:v>2.6654343807763397</c:v>
                </c:pt>
                <c:pt idx="30291">
                  <c:v>2.6652033271719038</c:v>
                </c:pt>
                <c:pt idx="30292">
                  <c:v>2.6648948463138429</c:v>
                </c:pt>
                <c:pt idx="30293">
                  <c:v>2.6651257684307832</c:v>
                </c:pt>
                <c:pt idx="30294">
                  <c:v>2.6655108645399905</c:v>
                </c:pt>
                <c:pt idx="30295">
                  <c:v>2.6656647398843929</c:v>
                </c:pt>
                <c:pt idx="30296">
                  <c:v>2.6655108645399905</c:v>
                </c:pt>
                <c:pt idx="30297">
                  <c:v>2.6655108645399905</c:v>
                </c:pt>
                <c:pt idx="30298">
                  <c:v>2.6655108645399905</c:v>
                </c:pt>
                <c:pt idx="30299">
                  <c:v>2.6655108645399905</c:v>
                </c:pt>
                <c:pt idx="30300">
                  <c:v>2.6657418400369859</c:v>
                </c:pt>
                <c:pt idx="30301">
                  <c:v>2.6663581965317915</c:v>
                </c:pt>
                <c:pt idx="30302">
                  <c:v>2.6661271676300573</c:v>
                </c:pt>
                <c:pt idx="30303">
                  <c:v>2.6652797041146559</c:v>
                </c:pt>
                <c:pt idx="30304">
                  <c:v>2.6655881673214696</c:v>
                </c:pt>
                <c:pt idx="30305">
                  <c:v>2.6655881673214696</c:v>
                </c:pt>
                <c:pt idx="30306">
                  <c:v>2.6648948463138429</c:v>
                </c:pt>
                <c:pt idx="30307">
                  <c:v>2.6648948463138429</c:v>
                </c:pt>
                <c:pt idx="30308">
                  <c:v>2.6651257684307832</c:v>
                </c:pt>
                <c:pt idx="30309">
                  <c:v>2.6650485436893208</c:v>
                </c:pt>
                <c:pt idx="30310">
                  <c:v>2.6650485436893208</c:v>
                </c:pt>
                <c:pt idx="30311">
                  <c:v>2.6644326323087588</c:v>
                </c:pt>
                <c:pt idx="30312">
                  <c:v>2.6645099815157112</c:v>
                </c:pt>
                <c:pt idx="30313">
                  <c:v>2.6638944790944792</c:v>
                </c:pt>
                <c:pt idx="30314">
                  <c:v>2.6640480591497222</c:v>
                </c:pt>
                <c:pt idx="30315">
                  <c:v>2.6637413394919167</c:v>
                </c:pt>
                <c:pt idx="30316">
                  <c:v>2.6638189794504732</c:v>
                </c:pt>
                <c:pt idx="30317">
                  <c:v>2.663972286374134</c:v>
                </c:pt>
                <c:pt idx="30318">
                  <c:v>2.6642032332563508</c:v>
                </c:pt>
                <c:pt idx="30319">
                  <c:v>2.6638189794504732</c:v>
                </c:pt>
                <c:pt idx="30320">
                  <c:v>2.664434180138568</c:v>
                </c:pt>
                <c:pt idx="30321">
                  <c:v>2.6645876645876649</c:v>
                </c:pt>
                <c:pt idx="30322">
                  <c:v>2.6651257684307832</c:v>
                </c:pt>
                <c:pt idx="30323">
                  <c:v>2.6648948463138429</c:v>
                </c:pt>
                <c:pt idx="30324">
                  <c:v>2.6645099815157112</c:v>
                </c:pt>
                <c:pt idx="30325">
                  <c:v>2.6641256641256641</c:v>
                </c:pt>
                <c:pt idx="30326">
                  <c:v>2.6652033271719038</c:v>
                </c:pt>
                <c:pt idx="30327">
                  <c:v>2.6652033271719038</c:v>
                </c:pt>
                <c:pt idx="30328">
                  <c:v>2.6646651270207848</c:v>
                </c:pt>
                <c:pt idx="30329">
                  <c:v>2.6650496650496649</c:v>
                </c:pt>
                <c:pt idx="30330">
                  <c:v>2.6652033271719038</c:v>
                </c:pt>
                <c:pt idx="30331">
                  <c:v>2.664972273567467</c:v>
                </c:pt>
                <c:pt idx="30332">
                  <c:v>2.6653570603189274</c:v>
                </c:pt>
                <c:pt idx="30333">
                  <c:v>2.6659731853906612</c:v>
                </c:pt>
                <c:pt idx="30334">
                  <c:v>2.6658192743240119</c:v>
                </c:pt>
                <c:pt idx="30335">
                  <c:v>2.6658192743240119</c:v>
                </c:pt>
                <c:pt idx="30336">
                  <c:v>2.6659731853906612</c:v>
                </c:pt>
                <c:pt idx="30337">
                  <c:v>2.6657418400369859</c:v>
                </c:pt>
                <c:pt idx="30338">
                  <c:v>2.6657418400369859</c:v>
                </c:pt>
                <c:pt idx="30339">
                  <c:v>2.6652797041146559</c:v>
                </c:pt>
                <c:pt idx="30340">
                  <c:v>2.6655108645399905</c:v>
                </c:pt>
                <c:pt idx="30341">
                  <c:v>2.6653570603189274</c:v>
                </c:pt>
                <c:pt idx="30342">
                  <c:v>2.6648948463138429</c:v>
                </c:pt>
                <c:pt idx="30343">
                  <c:v>2.6651257684307832</c:v>
                </c:pt>
                <c:pt idx="30344">
                  <c:v>2.6648948463138429</c:v>
                </c:pt>
                <c:pt idx="30345">
                  <c:v>2.6642791127541585</c:v>
                </c:pt>
                <c:pt idx="30346">
                  <c:v>2.6642791127541585</c:v>
                </c:pt>
                <c:pt idx="30347">
                  <c:v>2.664972273567467</c:v>
                </c:pt>
                <c:pt idx="30348">
                  <c:v>2.6645876645876649</c:v>
                </c:pt>
                <c:pt idx="30349">
                  <c:v>2.6645099815157112</c:v>
                </c:pt>
                <c:pt idx="30350">
                  <c:v>2.6653570603189274</c:v>
                </c:pt>
                <c:pt idx="30351">
                  <c:v>2.6653570603189274</c:v>
                </c:pt>
                <c:pt idx="30352">
                  <c:v>2.6651257684307832</c:v>
                </c:pt>
                <c:pt idx="30353">
                  <c:v>2.6653570603189274</c:v>
                </c:pt>
                <c:pt idx="30354">
                  <c:v>2.6645099815157112</c:v>
                </c:pt>
                <c:pt idx="30355">
                  <c:v>2.6645099815157112</c:v>
                </c:pt>
                <c:pt idx="30356">
                  <c:v>2.6634326634326633</c:v>
                </c:pt>
                <c:pt idx="30357">
                  <c:v>2.6638170055452863</c:v>
                </c:pt>
                <c:pt idx="30358">
                  <c:v>2.6644326323087588</c:v>
                </c:pt>
                <c:pt idx="30359">
                  <c:v>2.6648948463138429</c:v>
                </c:pt>
                <c:pt idx="30360">
                  <c:v>2.6651257684307832</c:v>
                </c:pt>
                <c:pt idx="30361">
                  <c:v>2.6653570603189274</c:v>
                </c:pt>
                <c:pt idx="30362">
                  <c:v>2.6657418400369859</c:v>
                </c:pt>
                <c:pt idx="30363">
                  <c:v>2.6652797041146559</c:v>
                </c:pt>
                <c:pt idx="30364">
                  <c:v>2.6654335260115603</c:v>
                </c:pt>
                <c:pt idx="30365">
                  <c:v>2.6646637393113011</c:v>
                </c:pt>
                <c:pt idx="30366">
                  <c:v>2.6648948463138429</c:v>
                </c:pt>
                <c:pt idx="30367">
                  <c:v>2.6650485436893208</c:v>
                </c:pt>
                <c:pt idx="30368">
                  <c:v>2.6646637393113011</c:v>
                </c:pt>
                <c:pt idx="30369">
                  <c:v>2.6648948463138429</c:v>
                </c:pt>
                <c:pt idx="30370">
                  <c:v>2.6643566643566641</c:v>
                </c:pt>
                <c:pt idx="30371">
                  <c:v>2.6645876645876649</c:v>
                </c:pt>
                <c:pt idx="30372">
                  <c:v>2.6647412199630311</c:v>
                </c:pt>
                <c:pt idx="30373">
                  <c:v>2.6641256641256641</c:v>
                </c:pt>
                <c:pt idx="30374">
                  <c:v>2.6641256641256641</c:v>
                </c:pt>
                <c:pt idx="30375">
                  <c:v>2.663972286374134</c:v>
                </c:pt>
                <c:pt idx="30376">
                  <c:v>2.664434180138568</c:v>
                </c:pt>
                <c:pt idx="30377">
                  <c:v>2.6642032332563508</c:v>
                </c:pt>
                <c:pt idx="30378">
                  <c:v>2.664972273567467</c:v>
                </c:pt>
                <c:pt idx="30379">
                  <c:v>2.6646637393113011</c:v>
                </c:pt>
                <c:pt idx="30380">
                  <c:v>2.6652797041146559</c:v>
                </c:pt>
                <c:pt idx="30381">
                  <c:v>2.6658192743240119</c:v>
                </c:pt>
                <c:pt idx="30382">
                  <c:v>2.6655881673214696</c:v>
                </c:pt>
                <c:pt idx="30383">
                  <c:v>2.6652797041146559</c:v>
                </c:pt>
                <c:pt idx="30384">
                  <c:v>2.6652797041146559</c:v>
                </c:pt>
                <c:pt idx="30385">
                  <c:v>2.6645099815157112</c:v>
                </c:pt>
                <c:pt idx="30386">
                  <c:v>2.6645099815157112</c:v>
                </c:pt>
                <c:pt idx="30387">
                  <c:v>2.6647412199630311</c:v>
                </c:pt>
                <c:pt idx="30388">
                  <c:v>2.6645099815157112</c:v>
                </c:pt>
                <c:pt idx="30389">
                  <c:v>2.6638944790944792</c:v>
                </c:pt>
                <c:pt idx="30390">
                  <c:v>2.663972286374134</c:v>
                </c:pt>
                <c:pt idx="30391">
                  <c:v>2.6641256641256641</c:v>
                </c:pt>
                <c:pt idx="30392">
                  <c:v>2.6643566643566641</c:v>
                </c:pt>
                <c:pt idx="30393">
                  <c:v>2.664434180138568</c:v>
                </c:pt>
                <c:pt idx="30394">
                  <c:v>2.6638944790944792</c:v>
                </c:pt>
                <c:pt idx="30395">
                  <c:v>2.6638944790944792</c:v>
                </c:pt>
                <c:pt idx="30396">
                  <c:v>2.6642791127541585</c:v>
                </c:pt>
                <c:pt idx="30397">
                  <c:v>2.6648948463138429</c:v>
                </c:pt>
                <c:pt idx="30398">
                  <c:v>2.6648948463138429</c:v>
                </c:pt>
                <c:pt idx="30399">
                  <c:v>2.6655108645399905</c:v>
                </c:pt>
                <c:pt idx="30400">
                  <c:v>2.6651257684307832</c:v>
                </c:pt>
                <c:pt idx="30401">
                  <c:v>2.6657418400369859</c:v>
                </c:pt>
                <c:pt idx="30402">
                  <c:v>2.6655108645399905</c:v>
                </c:pt>
                <c:pt idx="30403">
                  <c:v>2.6658959537572251</c:v>
                </c:pt>
                <c:pt idx="30404">
                  <c:v>2.6658959537572251</c:v>
                </c:pt>
                <c:pt idx="30405">
                  <c:v>2.6658959537572251</c:v>
                </c:pt>
                <c:pt idx="30406">
                  <c:v>2.6657418400369859</c:v>
                </c:pt>
                <c:pt idx="30407">
                  <c:v>2.6659731853906612</c:v>
                </c:pt>
                <c:pt idx="30408">
                  <c:v>2.664972273567467</c:v>
                </c:pt>
                <c:pt idx="30409">
                  <c:v>2.6655881673214696</c:v>
                </c:pt>
                <c:pt idx="30410">
                  <c:v>2.6658192743240119</c:v>
                </c:pt>
                <c:pt idx="30411">
                  <c:v>2.6655881673214696</c:v>
                </c:pt>
                <c:pt idx="30412">
                  <c:v>2.6648948463138429</c:v>
                </c:pt>
                <c:pt idx="30413">
                  <c:v>2.6652797041146559</c:v>
                </c:pt>
                <c:pt idx="30414">
                  <c:v>2.664972273567467</c:v>
                </c:pt>
                <c:pt idx="30415">
                  <c:v>2.6659731853906612</c:v>
                </c:pt>
                <c:pt idx="30416">
                  <c:v>2.6657418400369859</c:v>
                </c:pt>
                <c:pt idx="30417">
                  <c:v>2.6655108645399905</c:v>
                </c:pt>
                <c:pt idx="30418">
                  <c:v>2.6658959537572251</c:v>
                </c:pt>
                <c:pt idx="30419">
                  <c:v>2.6655108645399905</c:v>
                </c:pt>
                <c:pt idx="30420">
                  <c:v>2.6655881673214696</c:v>
                </c:pt>
                <c:pt idx="30421">
                  <c:v>2.6655881673214696</c:v>
                </c:pt>
                <c:pt idx="30422">
                  <c:v>2.6657418400369859</c:v>
                </c:pt>
                <c:pt idx="30423">
                  <c:v>2.6655108645399905</c:v>
                </c:pt>
                <c:pt idx="30424">
                  <c:v>2.6654335260115603</c:v>
                </c:pt>
                <c:pt idx="30425">
                  <c:v>2.6652024971098265</c:v>
                </c:pt>
                <c:pt idx="30426">
                  <c:v>2.6655874190564295</c:v>
                </c:pt>
                <c:pt idx="30427">
                  <c:v>2.6658959537572251</c:v>
                </c:pt>
                <c:pt idx="30428">
                  <c:v>2.6651257684307832</c:v>
                </c:pt>
                <c:pt idx="30429">
                  <c:v>2.6655108645399905</c:v>
                </c:pt>
                <c:pt idx="30430">
                  <c:v>2.6651257684307832</c:v>
                </c:pt>
                <c:pt idx="30431">
                  <c:v>2.6645099815157112</c:v>
                </c:pt>
                <c:pt idx="30432">
                  <c:v>2.6648948463138429</c:v>
                </c:pt>
                <c:pt idx="30433">
                  <c:v>2.6648948463138429</c:v>
                </c:pt>
                <c:pt idx="30434">
                  <c:v>2.6650496650496649</c:v>
                </c:pt>
                <c:pt idx="30435">
                  <c:v>2.6652806652806649</c:v>
                </c:pt>
                <c:pt idx="30436">
                  <c:v>2.6652033271719038</c:v>
                </c:pt>
                <c:pt idx="30437">
                  <c:v>2.6647412199630311</c:v>
                </c:pt>
                <c:pt idx="30438">
                  <c:v>2.6652797041146559</c:v>
                </c:pt>
                <c:pt idx="30439">
                  <c:v>2.6652024971098265</c:v>
                </c:pt>
                <c:pt idx="30440">
                  <c:v>2.6649710982658958</c:v>
                </c:pt>
                <c:pt idx="30441">
                  <c:v>2.6648948463138429</c:v>
                </c:pt>
                <c:pt idx="30442">
                  <c:v>2.6655881673214696</c:v>
                </c:pt>
                <c:pt idx="30443">
                  <c:v>2.6651257684307832</c:v>
                </c:pt>
                <c:pt idx="30444">
                  <c:v>2.6653570603189274</c:v>
                </c:pt>
                <c:pt idx="30445">
                  <c:v>2.6653570603189274</c:v>
                </c:pt>
                <c:pt idx="30446">
                  <c:v>2.6646637393113011</c:v>
                </c:pt>
                <c:pt idx="30447">
                  <c:v>2.6648948463138429</c:v>
                </c:pt>
                <c:pt idx="30448">
                  <c:v>2.6653570603189274</c:v>
                </c:pt>
                <c:pt idx="30449">
                  <c:v>2.6653570603189274</c:v>
                </c:pt>
                <c:pt idx="30450">
                  <c:v>2.6653570603189274</c:v>
                </c:pt>
                <c:pt idx="30451">
                  <c:v>2.664972273567467</c:v>
                </c:pt>
                <c:pt idx="30452">
                  <c:v>2.664972273567467</c:v>
                </c:pt>
                <c:pt idx="30453">
                  <c:v>2.664972273567467</c:v>
                </c:pt>
                <c:pt idx="30454">
                  <c:v>2.6645099815157112</c:v>
                </c:pt>
                <c:pt idx="30455">
                  <c:v>2.6646637393113011</c:v>
                </c:pt>
                <c:pt idx="30456">
                  <c:v>2.6648948463138429</c:v>
                </c:pt>
                <c:pt idx="30457">
                  <c:v>2.6651257684307832</c:v>
                </c:pt>
                <c:pt idx="30458">
                  <c:v>2.6647412199630311</c:v>
                </c:pt>
                <c:pt idx="30459">
                  <c:v>2.6648948463138429</c:v>
                </c:pt>
                <c:pt idx="30460">
                  <c:v>2.6648948463138429</c:v>
                </c:pt>
                <c:pt idx="30461">
                  <c:v>2.6644326323087588</c:v>
                </c:pt>
                <c:pt idx="30462">
                  <c:v>2.6645864077669903</c:v>
                </c:pt>
                <c:pt idx="30463">
                  <c:v>2.6644326323087588</c:v>
                </c:pt>
                <c:pt idx="30464">
                  <c:v>2.6644326323087588</c:v>
                </c:pt>
                <c:pt idx="30465">
                  <c:v>2.6642015253062166</c:v>
                </c:pt>
                <c:pt idx="30466">
                  <c:v>2.6636636636636637</c:v>
                </c:pt>
                <c:pt idx="30467">
                  <c:v>2.6636636636636637</c:v>
                </c:pt>
                <c:pt idx="30468">
                  <c:v>2.6642791127541585</c:v>
                </c:pt>
                <c:pt idx="30469">
                  <c:v>2.663972286374134</c:v>
                </c:pt>
                <c:pt idx="30470">
                  <c:v>2.6633571923343342</c:v>
                </c:pt>
                <c:pt idx="30471">
                  <c:v>2.6638944790944792</c:v>
                </c:pt>
                <c:pt idx="30472">
                  <c:v>2.6636636636636637</c:v>
                </c:pt>
                <c:pt idx="30473">
                  <c:v>2.6638944790944792</c:v>
                </c:pt>
                <c:pt idx="30474">
                  <c:v>2.663972286374134</c:v>
                </c:pt>
                <c:pt idx="30475">
                  <c:v>2.663434903047091</c:v>
                </c:pt>
                <c:pt idx="30476">
                  <c:v>2.6636655586334257</c:v>
                </c:pt>
                <c:pt idx="30477">
                  <c:v>2.6646651270207848</c:v>
                </c:pt>
                <c:pt idx="30478">
                  <c:v>2.6642032332563508</c:v>
                </c:pt>
                <c:pt idx="30479">
                  <c:v>2.6648186648186649</c:v>
                </c:pt>
                <c:pt idx="30480">
                  <c:v>2.6652033271719038</c:v>
                </c:pt>
                <c:pt idx="30481">
                  <c:v>2.6651257684307832</c:v>
                </c:pt>
                <c:pt idx="30482">
                  <c:v>2.6651257684307832</c:v>
                </c:pt>
                <c:pt idx="30483">
                  <c:v>2.6657418400369859</c:v>
                </c:pt>
                <c:pt idx="30484">
                  <c:v>2.6657418400369859</c:v>
                </c:pt>
                <c:pt idx="30485">
                  <c:v>2.6653570603189274</c:v>
                </c:pt>
                <c:pt idx="30486">
                  <c:v>2.6647412199630311</c:v>
                </c:pt>
                <c:pt idx="30487">
                  <c:v>2.6642791127541585</c:v>
                </c:pt>
                <c:pt idx="30488">
                  <c:v>2.6646637393113011</c:v>
                </c:pt>
                <c:pt idx="30489">
                  <c:v>2.6650485436893208</c:v>
                </c:pt>
                <c:pt idx="30490">
                  <c:v>2.6656647398843929</c:v>
                </c:pt>
                <c:pt idx="30491">
                  <c:v>2.6648948463138429</c:v>
                </c:pt>
                <c:pt idx="30492">
                  <c:v>2.6651257684307832</c:v>
                </c:pt>
                <c:pt idx="30493">
                  <c:v>2.6655108645399905</c:v>
                </c:pt>
                <c:pt idx="30494">
                  <c:v>2.6655108645399905</c:v>
                </c:pt>
                <c:pt idx="30495">
                  <c:v>2.6658959537572251</c:v>
                </c:pt>
                <c:pt idx="30496">
                  <c:v>2.6660499537465308</c:v>
                </c:pt>
                <c:pt idx="30497">
                  <c:v>2.6656647398843929</c:v>
                </c:pt>
                <c:pt idx="30498">
                  <c:v>2.6661271676300573</c:v>
                </c:pt>
                <c:pt idx="30499">
                  <c:v>2.6646637393113011</c:v>
                </c:pt>
                <c:pt idx="30500">
                  <c:v>2.6655108645399905</c:v>
                </c:pt>
                <c:pt idx="30501">
                  <c:v>2.6653570603189274</c:v>
                </c:pt>
                <c:pt idx="30502">
                  <c:v>2.6655881673214696</c:v>
                </c:pt>
                <c:pt idx="30503">
                  <c:v>2.664972273567467</c:v>
                </c:pt>
                <c:pt idx="30504">
                  <c:v>2.6652033271719038</c:v>
                </c:pt>
                <c:pt idx="30505">
                  <c:v>2.6654343807763397</c:v>
                </c:pt>
                <c:pt idx="30506">
                  <c:v>2.6648186648186649</c:v>
                </c:pt>
                <c:pt idx="30507">
                  <c:v>2.6652033271719038</c:v>
                </c:pt>
                <c:pt idx="30508">
                  <c:v>2.6648186648186649</c:v>
                </c:pt>
                <c:pt idx="30509">
                  <c:v>2.6648186648186649</c:v>
                </c:pt>
                <c:pt idx="30510">
                  <c:v>2.663972286374134</c:v>
                </c:pt>
                <c:pt idx="30511">
                  <c:v>2.663972286374134</c:v>
                </c:pt>
                <c:pt idx="30512">
                  <c:v>2.663972286374134</c:v>
                </c:pt>
                <c:pt idx="30513">
                  <c:v>2.6642032332563508</c:v>
                </c:pt>
                <c:pt idx="30514">
                  <c:v>2.6635103926096995</c:v>
                </c:pt>
                <c:pt idx="30515">
                  <c:v>2.6643566643566641</c:v>
                </c:pt>
                <c:pt idx="30516">
                  <c:v>2.6648186648186649</c:v>
                </c:pt>
                <c:pt idx="30517">
                  <c:v>2.6645876645876649</c:v>
                </c:pt>
                <c:pt idx="30518">
                  <c:v>2.6645099815157112</c:v>
                </c:pt>
                <c:pt idx="30519">
                  <c:v>2.6642791127541585</c:v>
                </c:pt>
                <c:pt idx="30520">
                  <c:v>2.6642791127541585</c:v>
                </c:pt>
                <c:pt idx="30521">
                  <c:v>2.6638944790944792</c:v>
                </c:pt>
                <c:pt idx="30522">
                  <c:v>2.6641256641256641</c:v>
                </c:pt>
                <c:pt idx="30523">
                  <c:v>2.6642791127541585</c:v>
                </c:pt>
                <c:pt idx="30524">
                  <c:v>2.6638944790944792</c:v>
                </c:pt>
                <c:pt idx="30525">
                  <c:v>2.6647412199630311</c:v>
                </c:pt>
                <c:pt idx="30526">
                  <c:v>2.6645876645876649</c:v>
                </c:pt>
                <c:pt idx="30527">
                  <c:v>2.6635880858924037</c:v>
                </c:pt>
                <c:pt idx="30528">
                  <c:v>2.6638189794504732</c:v>
                </c:pt>
                <c:pt idx="30529">
                  <c:v>2.6635880858924037</c:v>
                </c:pt>
                <c:pt idx="30530">
                  <c:v>2.663972286374134</c:v>
                </c:pt>
                <c:pt idx="30531">
                  <c:v>2.6640498730085431</c:v>
                </c:pt>
                <c:pt idx="30532">
                  <c:v>2.664742553682752</c:v>
                </c:pt>
                <c:pt idx="30533">
                  <c:v>2.6641274238227144</c:v>
                </c:pt>
                <c:pt idx="30534">
                  <c:v>2.6638965835641737</c:v>
                </c:pt>
                <c:pt idx="30535">
                  <c:v>2.6645116601246825</c:v>
                </c:pt>
                <c:pt idx="30536">
                  <c:v>2.664742553682752</c:v>
                </c:pt>
                <c:pt idx="30537">
                  <c:v>2.6648958891454964</c:v>
                </c:pt>
                <c:pt idx="30538">
                  <c:v>2.6654343807763397</c:v>
                </c:pt>
                <c:pt idx="30539">
                  <c:v>2.6659731853906612</c:v>
                </c:pt>
                <c:pt idx="30540">
                  <c:v>2.6654335260115603</c:v>
                </c:pt>
                <c:pt idx="30541">
                  <c:v>2.6656647398843929</c:v>
                </c:pt>
                <c:pt idx="30542">
                  <c:v>2.6656647398843929</c:v>
                </c:pt>
                <c:pt idx="30543">
                  <c:v>2.6652797041146559</c:v>
                </c:pt>
                <c:pt idx="30544">
                  <c:v>2.6661271676300573</c:v>
                </c:pt>
                <c:pt idx="30545">
                  <c:v>2.6658959537572251</c:v>
                </c:pt>
                <c:pt idx="30546">
                  <c:v>2.6654335260115603</c:v>
                </c:pt>
                <c:pt idx="30547">
                  <c:v>2.6658959537572251</c:v>
                </c:pt>
                <c:pt idx="30548">
                  <c:v>2.6658959537572251</c:v>
                </c:pt>
                <c:pt idx="30549">
                  <c:v>2.6658959537572251</c:v>
                </c:pt>
                <c:pt idx="30550">
                  <c:v>2.6663581965317915</c:v>
                </c:pt>
                <c:pt idx="30551">
                  <c:v>2.6661271676300573</c:v>
                </c:pt>
                <c:pt idx="30552">
                  <c:v>2.6654335260115603</c:v>
                </c:pt>
                <c:pt idx="30553">
                  <c:v>2.6654335260115603</c:v>
                </c:pt>
                <c:pt idx="30554">
                  <c:v>2.6655108645399905</c:v>
                </c:pt>
                <c:pt idx="30555">
                  <c:v>2.6655108645399905</c:v>
                </c:pt>
                <c:pt idx="30556">
                  <c:v>2.6654335260115603</c:v>
                </c:pt>
                <c:pt idx="30557">
                  <c:v>2.6652024971098265</c:v>
                </c:pt>
                <c:pt idx="30558">
                  <c:v>2.6658188714153561</c:v>
                </c:pt>
                <c:pt idx="30559">
                  <c:v>2.6653561517113782</c:v>
                </c:pt>
                <c:pt idx="30560">
                  <c:v>2.6653561517113782</c:v>
                </c:pt>
                <c:pt idx="30561">
                  <c:v>2.6655874190564295</c:v>
                </c:pt>
                <c:pt idx="30562">
                  <c:v>2.6659727041406431</c:v>
                </c:pt>
                <c:pt idx="30563">
                  <c:v>2.6653561517113782</c:v>
                </c:pt>
                <c:pt idx="30564">
                  <c:v>2.6655874190564295</c:v>
                </c:pt>
                <c:pt idx="30565">
                  <c:v>2.6654335260115603</c:v>
                </c:pt>
                <c:pt idx="30566">
                  <c:v>2.6655874190564295</c:v>
                </c:pt>
                <c:pt idx="30567">
                  <c:v>2.6653561517113782</c:v>
                </c:pt>
                <c:pt idx="30568">
                  <c:v>2.6655874190564295</c:v>
                </c:pt>
                <c:pt idx="30569">
                  <c:v>2.6649710982658958</c:v>
                </c:pt>
                <c:pt idx="30570">
                  <c:v>2.6649710982658958</c:v>
                </c:pt>
                <c:pt idx="30571">
                  <c:v>2.6648173832639852</c:v>
                </c:pt>
                <c:pt idx="30572">
                  <c:v>2.6652797041146559</c:v>
                </c:pt>
                <c:pt idx="30573">
                  <c:v>2.6646637393113011</c:v>
                </c:pt>
                <c:pt idx="30574">
                  <c:v>2.6642791127541585</c:v>
                </c:pt>
                <c:pt idx="30575">
                  <c:v>2.6642791127541585</c:v>
                </c:pt>
                <c:pt idx="30576">
                  <c:v>2.6641256641256641</c:v>
                </c:pt>
                <c:pt idx="30577">
                  <c:v>2.6636636636636637</c:v>
                </c:pt>
                <c:pt idx="30578">
                  <c:v>2.6634326634326633</c:v>
                </c:pt>
                <c:pt idx="30579">
                  <c:v>2.6636636636636637</c:v>
                </c:pt>
                <c:pt idx="30580">
                  <c:v>2.6634326634326633</c:v>
                </c:pt>
                <c:pt idx="30581">
                  <c:v>2.6642791127541585</c:v>
                </c:pt>
                <c:pt idx="30582">
                  <c:v>2.6642791127541585</c:v>
                </c:pt>
                <c:pt idx="30583">
                  <c:v>2.6647412199630311</c:v>
                </c:pt>
                <c:pt idx="30584">
                  <c:v>2.664972273567467</c:v>
                </c:pt>
                <c:pt idx="30585">
                  <c:v>2.6641256641256641</c:v>
                </c:pt>
                <c:pt idx="30586">
                  <c:v>2.6645876645876649</c:v>
                </c:pt>
                <c:pt idx="30587">
                  <c:v>2.6641256641256641</c:v>
                </c:pt>
                <c:pt idx="30588">
                  <c:v>2.6647412199630311</c:v>
                </c:pt>
                <c:pt idx="30589">
                  <c:v>2.6651257684307832</c:v>
                </c:pt>
                <c:pt idx="30590">
                  <c:v>2.6656647398843929</c:v>
                </c:pt>
                <c:pt idx="30591">
                  <c:v>2.6657418400369859</c:v>
                </c:pt>
                <c:pt idx="30592">
                  <c:v>2.6655108645399905</c:v>
                </c:pt>
                <c:pt idx="30593">
                  <c:v>2.6656647398843929</c:v>
                </c:pt>
                <c:pt idx="30594">
                  <c:v>2.6645864077669903</c:v>
                </c:pt>
                <c:pt idx="30595">
                  <c:v>2.6648173832639852</c:v>
                </c:pt>
                <c:pt idx="30596">
                  <c:v>2.6654335260115603</c:v>
                </c:pt>
                <c:pt idx="30597">
                  <c:v>2.6647398843930632</c:v>
                </c:pt>
                <c:pt idx="30598">
                  <c:v>2.6652024971098265</c:v>
                </c:pt>
                <c:pt idx="30599">
                  <c:v>2.6652797041146559</c:v>
                </c:pt>
                <c:pt idx="30600">
                  <c:v>2.6652797041146559</c:v>
                </c:pt>
                <c:pt idx="30601">
                  <c:v>2.6648948463138429</c:v>
                </c:pt>
                <c:pt idx="30602">
                  <c:v>2.6651257684307832</c:v>
                </c:pt>
                <c:pt idx="30603">
                  <c:v>2.6656647398843929</c:v>
                </c:pt>
                <c:pt idx="30604">
                  <c:v>2.6652024971098265</c:v>
                </c:pt>
                <c:pt idx="30605">
                  <c:v>2.6648173832639852</c:v>
                </c:pt>
                <c:pt idx="30606">
                  <c:v>2.6652024971098265</c:v>
                </c:pt>
                <c:pt idx="30607">
                  <c:v>2.6649710982658958</c:v>
                </c:pt>
                <c:pt idx="30608">
                  <c:v>2.6650485436893208</c:v>
                </c:pt>
                <c:pt idx="30609">
                  <c:v>2.6657418400369859</c:v>
                </c:pt>
                <c:pt idx="30610">
                  <c:v>2.6652797041146559</c:v>
                </c:pt>
                <c:pt idx="30611">
                  <c:v>2.6652797041146559</c:v>
                </c:pt>
                <c:pt idx="30612">
                  <c:v>2.6658959537572251</c:v>
                </c:pt>
                <c:pt idx="30613">
                  <c:v>2.6650485436893208</c:v>
                </c:pt>
                <c:pt idx="30614">
                  <c:v>2.6650485436893208</c:v>
                </c:pt>
                <c:pt idx="30615">
                  <c:v>2.6644326323087588</c:v>
                </c:pt>
                <c:pt idx="30616">
                  <c:v>2.6651257684307832</c:v>
                </c:pt>
                <c:pt idx="30617">
                  <c:v>2.6653570603189274</c:v>
                </c:pt>
                <c:pt idx="30618">
                  <c:v>2.6655108645399905</c:v>
                </c:pt>
                <c:pt idx="30619">
                  <c:v>2.6653570603189274</c:v>
                </c:pt>
                <c:pt idx="30620">
                  <c:v>2.6653570603189274</c:v>
                </c:pt>
                <c:pt idx="30621">
                  <c:v>2.6655881673214696</c:v>
                </c:pt>
                <c:pt idx="30622">
                  <c:v>2.6653570603189274</c:v>
                </c:pt>
                <c:pt idx="30623">
                  <c:v>2.6657418400369859</c:v>
                </c:pt>
                <c:pt idx="30624">
                  <c:v>2.6655881673214696</c:v>
                </c:pt>
                <c:pt idx="30625">
                  <c:v>2.6655881673214696</c:v>
                </c:pt>
                <c:pt idx="30626">
                  <c:v>2.6648186648186649</c:v>
                </c:pt>
                <c:pt idx="30627">
                  <c:v>2.6642032332563508</c:v>
                </c:pt>
                <c:pt idx="30628">
                  <c:v>2.6642032332563508</c:v>
                </c:pt>
                <c:pt idx="30629">
                  <c:v>2.6636655586334257</c:v>
                </c:pt>
                <c:pt idx="30630">
                  <c:v>2.6638965835641737</c:v>
                </c:pt>
                <c:pt idx="30631">
                  <c:v>2.6641274238227144</c:v>
                </c:pt>
                <c:pt idx="30632">
                  <c:v>2.6642805818517665</c:v>
                </c:pt>
                <c:pt idx="30633">
                  <c:v>2.6646651270207848</c:v>
                </c:pt>
                <c:pt idx="30634">
                  <c:v>2.6642032332563508</c:v>
                </c:pt>
                <c:pt idx="30635">
                  <c:v>2.6643566643566641</c:v>
                </c:pt>
                <c:pt idx="30636">
                  <c:v>2.6633571923343342</c:v>
                </c:pt>
                <c:pt idx="30637">
                  <c:v>2.6642032332563508</c:v>
                </c:pt>
                <c:pt idx="30638">
                  <c:v>2.6642032332563508</c:v>
                </c:pt>
                <c:pt idx="30639">
                  <c:v>2.6642032332563508</c:v>
                </c:pt>
                <c:pt idx="30640">
                  <c:v>2.664434180138568</c:v>
                </c:pt>
                <c:pt idx="30641">
                  <c:v>2.6640498730085431</c:v>
                </c:pt>
                <c:pt idx="30642">
                  <c:v>2.6640498730085431</c:v>
                </c:pt>
                <c:pt idx="30643">
                  <c:v>2.6645876645876649</c:v>
                </c:pt>
                <c:pt idx="30644">
                  <c:v>2.6643566643566641</c:v>
                </c:pt>
                <c:pt idx="30645">
                  <c:v>2.6637413394919167</c:v>
                </c:pt>
                <c:pt idx="30646">
                  <c:v>2.6642032332563508</c:v>
                </c:pt>
                <c:pt idx="30647">
                  <c:v>2.6633571923343342</c:v>
                </c:pt>
                <c:pt idx="30648">
                  <c:v>2.663972286374134</c:v>
                </c:pt>
                <c:pt idx="30649">
                  <c:v>2.6640498730085431</c:v>
                </c:pt>
                <c:pt idx="30650">
                  <c:v>2.6633571923343342</c:v>
                </c:pt>
                <c:pt idx="30651">
                  <c:v>2.6641256641256641</c:v>
                </c:pt>
                <c:pt idx="30652">
                  <c:v>2.663972286374134</c:v>
                </c:pt>
                <c:pt idx="30653">
                  <c:v>2.6637413394919167</c:v>
                </c:pt>
                <c:pt idx="30654">
                  <c:v>2.6638189794504732</c:v>
                </c:pt>
                <c:pt idx="30655">
                  <c:v>2.6642805818517665</c:v>
                </c:pt>
                <c:pt idx="30656">
                  <c:v>2.6641274238227144</c:v>
                </c:pt>
                <c:pt idx="30657">
                  <c:v>2.6636655586334257</c:v>
                </c:pt>
                <c:pt idx="30658">
                  <c:v>2.6641274238227144</c:v>
                </c:pt>
                <c:pt idx="30659">
                  <c:v>2.6638965835641737</c:v>
                </c:pt>
                <c:pt idx="30660">
                  <c:v>2.6641274238227144</c:v>
                </c:pt>
                <c:pt idx="30661">
                  <c:v>2.664358264081256</c:v>
                </c:pt>
                <c:pt idx="30662">
                  <c:v>2.6641274238227144</c:v>
                </c:pt>
                <c:pt idx="30663">
                  <c:v>2.6640498730085431</c:v>
                </c:pt>
                <c:pt idx="30664">
                  <c:v>2.6638189794504732</c:v>
                </c:pt>
                <c:pt idx="30665">
                  <c:v>2.6642805818517665</c:v>
                </c:pt>
                <c:pt idx="30666">
                  <c:v>2.6652043407988919</c:v>
                </c:pt>
                <c:pt idx="30667">
                  <c:v>2.6641274238227144</c:v>
                </c:pt>
                <c:pt idx="30668">
                  <c:v>2.6649734472408224</c:v>
                </c:pt>
                <c:pt idx="30669">
                  <c:v>2.664434180138568</c:v>
                </c:pt>
                <c:pt idx="30670">
                  <c:v>2.6648186648186649</c:v>
                </c:pt>
                <c:pt idx="30671">
                  <c:v>2.665665434380776</c:v>
                </c:pt>
                <c:pt idx="30672">
                  <c:v>2.6650496650496649</c:v>
                </c:pt>
                <c:pt idx="30673">
                  <c:v>2.6642032332563508</c:v>
                </c:pt>
                <c:pt idx="30674">
                  <c:v>2.6652033271719038</c:v>
                </c:pt>
                <c:pt idx="30675">
                  <c:v>2.6652033271719038</c:v>
                </c:pt>
                <c:pt idx="30676">
                  <c:v>2.665665434380776</c:v>
                </c:pt>
                <c:pt idx="30677">
                  <c:v>2.665665434380776</c:v>
                </c:pt>
                <c:pt idx="30678">
                  <c:v>2.6655114807114808</c:v>
                </c:pt>
                <c:pt idx="30679">
                  <c:v>2.6649734472408224</c:v>
                </c:pt>
                <c:pt idx="30680">
                  <c:v>2.6642805818517665</c:v>
                </c:pt>
                <c:pt idx="30681">
                  <c:v>2.6650496650496649</c:v>
                </c:pt>
                <c:pt idx="30682">
                  <c:v>2.6648186648186649</c:v>
                </c:pt>
                <c:pt idx="30683">
                  <c:v>2.663972286374134</c:v>
                </c:pt>
                <c:pt idx="30684">
                  <c:v>2.664434180138568</c:v>
                </c:pt>
                <c:pt idx="30685">
                  <c:v>2.6645116601246825</c:v>
                </c:pt>
                <c:pt idx="30686">
                  <c:v>2.6645891043397967</c:v>
                </c:pt>
                <c:pt idx="30687">
                  <c:v>2.6638965835641737</c:v>
                </c:pt>
                <c:pt idx="30688">
                  <c:v>2.663434903047091</c:v>
                </c:pt>
                <c:pt idx="30689">
                  <c:v>2.6640498730085431</c:v>
                </c:pt>
                <c:pt idx="30690">
                  <c:v>2.6640498730085431</c:v>
                </c:pt>
                <c:pt idx="30691">
                  <c:v>2.6636655586334257</c:v>
                </c:pt>
                <c:pt idx="30692">
                  <c:v>2.6640498730085431</c:v>
                </c:pt>
                <c:pt idx="30693">
                  <c:v>2.6648958891454964</c:v>
                </c:pt>
                <c:pt idx="30694">
                  <c:v>2.6642805818517665</c:v>
                </c:pt>
                <c:pt idx="30695">
                  <c:v>2.6640498730085431</c:v>
                </c:pt>
                <c:pt idx="30696">
                  <c:v>2.664742553682752</c:v>
                </c:pt>
                <c:pt idx="30697">
                  <c:v>2.6640498730085431</c:v>
                </c:pt>
                <c:pt idx="30698">
                  <c:v>2.6638189794504732</c:v>
                </c:pt>
                <c:pt idx="30699">
                  <c:v>2.6640498730085431</c:v>
                </c:pt>
                <c:pt idx="30700">
                  <c:v>2.6640498730085431</c:v>
                </c:pt>
                <c:pt idx="30701">
                  <c:v>2.6636655586334257</c:v>
                </c:pt>
                <c:pt idx="30702">
                  <c:v>2.6636655586334257</c:v>
                </c:pt>
                <c:pt idx="30703">
                  <c:v>2.6636655586334257</c:v>
                </c:pt>
                <c:pt idx="30704">
                  <c:v>2.6641274238227144</c:v>
                </c:pt>
                <c:pt idx="30705">
                  <c:v>2.6636655586334257</c:v>
                </c:pt>
                <c:pt idx="30706">
                  <c:v>2.6642805818517665</c:v>
                </c:pt>
                <c:pt idx="30707">
                  <c:v>2.664358264081256</c:v>
                </c:pt>
                <c:pt idx="30708">
                  <c:v>2.6648199445983378</c:v>
                </c:pt>
                <c:pt idx="30709">
                  <c:v>2.6649734472408224</c:v>
                </c:pt>
                <c:pt idx="30710">
                  <c:v>2.6645116601246825</c:v>
                </c:pt>
                <c:pt idx="30711">
                  <c:v>2.6645116601246825</c:v>
                </c:pt>
                <c:pt idx="30712">
                  <c:v>2.6638965835641737</c:v>
                </c:pt>
                <c:pt idx="30713">
                  <c:v>2.664742553682752</c:v>
                </c:pt>
                <c:pt idx="30714">
                  <c:v>2.6640498730085431</c:v>
                </c:pt>
                <c:pt idx="30715">
                  <c:v>2.6641274238227144</c:v>
                </c:pt>
                <c:pt idx="30716">
                  <c:v>2.6639741518578348</c:v>
                </c:pt>
                <c:pt idx="30717">
                  <c:v>2.6638965835641737</c:v>
                </c:pt>
                <c:pt idx="30718">
                  <c:v>2.6645116601246825</c:v>
                </c:pt>
                <c:pt idx="30719">
                  <c:v>2.6641274238227144</c:v>
                </c:pt>
                <c:pt idx="30720">
                  <c:v>2.6638965835641737</c:v>
                </c:pt>
                <c:pt idx="30721">
                  <c:v>2.6635125778906064</c:v>
                </c:pt>
                <c:pt idx="30722">
                  <c:v>2.6637433648742208</c:v>
                </c:pt>
                <c:pt idx="30723">
                  <c:v>2.6637433648742208</c:v>
                </c:pt>
                <c:pt idx="30724">
                  <c:v>2.6638965835641737</c:v>
                </c:pt>
                <c:pt idx="30725">
                  <c:v>2.664742553682752</c:v>
                </c:pt>
                <c:pt idx="30726">
                  <c:v>2.6649734472408224</c:v>
                </c:pt>
                <c:pt idx="30727">
                  <c:v>2.6648958891454964</c:v>
                </c:pt>
                <c:pt idx="30728">
                  <c:v>2.6650496650496649</c:v>
                </c:pt>
                <c:pt idx="30729">
                  <c:v>2.6650496650496649</c:v>
                </c:pt>
                <c:pt idx="30730">
                  <c:v>2.6657426657426657</c:v>
                </c:pt>
                <c:pt idx="30731">
                  <c:v>2.665665434380776</c:v>
                </c:pt>
                <c:pt idx="30732">
                  <c:v>2.6658192743240119</c:v>
                </c:pt>
                <c:pt idx="30733">
                  <c:v>2.664434180138568</c:v>
                </c:pt>
                <c:pt idx="30734">
                  <c:v>2.6650496650496649</c:v>
                </c:pt>
                <c:pt idx="30735">
                  <c:v>2.6650496650496649</c:v>
                </c:pt>
                <c:pt idx="30736">
                  <c:v>2.6643566643566641</c:v>
                </c:pt>
                <c:pt idx="30737">
                  <c:v>2.6645876645876649</c:v>
                </c:pt>
                <c:pt idx="30738">
                  <c:v>2.664434180138568</c:v>
                </c:pt>
                <c:pt idx="30739">
                  <c:v>2.6642032332563508</c:v>
                </c:pt>
                <c:pt idx="30740">
                  <c:v>2.6645876645876649</c:v>
                </c:pt>
                <c:pt idx="30741">
                  <c:v>2.6642032332563508</c:v>
                </c:pt>
                <c:pt idx="30742">
                  <c:v>2.6642805818517665</c:v>
                </c:pt>
                <c:pt idx="30743">
                  <c:v>2.6640498730085431</c:v>
                </c:pt>
                <c:pt idx="30744">
                  <c:v>2.663434903047091</c:v>
                </c:pt>
                <c:pt idx="30745">
                  <c:v>2.6638965835641737</c:v>
                </c:pt>
                <c:pt idx="30746">
                  <c:v>2.6645116601246825</c:v>
                </c:pt>
                <c:pt idx="30747">
                  <c:v>2.6645116601246825</c:v>
                </c:pt>
                <c:pt idx="30748">
                  <c:v>2.6639741518578348</c:v>
                </c:pt>
                <c:pt idx="30749">
                  <c:v>2.6639741518578348</c:v>
                </c:pt>
                <c:pt idx="30750">
                  <c:v>2.6645116601246825</c:v>
                </c:pt>
                <c:pt idx="30751">
                  <c:v>2.6642805818517665</c:v>
                </c:pt>
                <c:pt idx="30752">
                  <c:v>2.6638965835641737</c:v>
                </c:pt>
                <c:pt idx="30753">
                  <c:v>2.6640498730085431</c:v>
                </c:pt>
                <c:pt idx="30754">
                  <c:v>2.663972286374134</c:v>
                </c:pt>
                <c:pt idx="30755">
                  <c:v>2.6635103926096995</c:v>
                </c:pt>
                <c:pt idx="30756">
                  <c:v>2.6641256641256641</c:v>
                </c:pt>
                <c:pt idx="30757">
                  <c:v>2.6653570603189274</c:v>
                </c:pt>
                <c:pt idx="30758">
                  <c:v>2.6648948463138429</c:v>
                </c:pt>
                <c:pt idx="30759">
                  <c:v>2.6651257684307832</c:v>
                </c:pt>
                <c:pt idx="30760">
                  <c:v>2.6643566643566641</c:v>
                </c:pt>
                <c:pt idx="30761">
                  <c:v>2.6652033271719038</c:v>
                </c:pt>
                <c:pt idx="30762">
                  <c:v>2.6648186648186649</c:v>
                </c:pt>
                <c:pt idx="30763">
                  <c:v>2.663972286374134</c:v>
                </c:pt>
                <c:pt idx="30764">
                  <c:v>2.6642032332563508</c:v>
                </c:pt>
                <c:pt idx="30765">
                  <c:v>2.6645876645876649</c:v>
                </c:pt>
                <c:pt idx="30766">
                  <c:v>2.6648186648186645</c:v>
                </c:pt>
                <c:pt idx="30767">
                  <c:v>2.6652806652806644</c:v>
                </c:pt>
                <c:pt idx="30768">
                  <c:v>2.6658964879852118</c:v>
                </c:pt>
                <c:pt idx="30769">
                  <c:v>2.6652033271719038</c:v>
                </c:pt>
                <c:pt idx="30770">
                  <c:v>2.6655881673214696</c:v>
                </c:pt>
                <c:pt idx="30771">
                  <c:v>2.664972273567467</c:v>
                </c:pt>
                <c:pt idx="30772">
                  <c:v>2.6657418400369859</c:v>
                </c:pt>
                <c:pt idx="30773">
                  <c:v>2.6655108645399905</c:v>
                </c:pt>
                <c:pt idx="30774">
                  <c:v>2.6655108645399905</c:v>
                </c:pt>
                <c:pt idx="30775">
                  <c:v>2.6653570603189274</c:v>
                </c:pt>
                <c:pt idx="30776">
                  <c:v>2.6653570603189274</c:v>
                </c:pt>
                <c:pt idx="30777">
                  <c:v>2.6651257684307832</c:v>
                </c:pt>
                <c:pt idx="30778">
                  <c:v>2.6648948463138429</c:v>
                </c:pt>
                <c:pt idx="30779">
                  <c:v>2.6655108645399905</c:v>
                </c:pt>
                <c:pt idx="30780">
                  <c:v>2.6651257684307832</c:v>
                </c:pt>
                <c:pt idx="30781">
                  <c:v>2.6655108645399905</c:v>
                </c:pt>
                <c:pt idx="30782">
                  <c:v>2.6652797041146559</c:v>
                </c:pt>
                <c:pt idx="30783">
                  <c:v>2.6652797041146559</c:v>
                </c:pt>
                <c:pt idx="30784">
                  <c:v>2.6658959537572251</c:v>
                </c:pt>
                <c:pt idx="30785">
                  <c:v>2.6655108645399905</c:v>
                </c:pt>
                <c:pt idx="30786">
                  <c:v>2.6656647398843929</c:v>
                </c:pt>
                <c:pt idx="30787">
                  <c:v>2.6658959537572251</c:v>
                </c:pt>
                <c:pt idx="30788">
                  <c:v>2.6651257684307832</c:v>
                </c:pt>
                <c:pt idx="30789">
                  <c:v>2.6652797041146559</c:v>
                </c:pt>
                <c:pt idx="30790">
                  <c:v>2.6648173832639852</c:v>
                </c:pt>
                <c:pt idx="30791">
                  <c:v>2.6650485436893208</c:v>
                </c:pt>
                <c:pt idx="30792">
                  <c:v>2.6655108645399905</c:v>
                </c:pt>
                <c:pt idx="30793">
                  <c:v>2.6644326323087588</c:v>
                </c:pt>
                <c:pt idx="30794">
                  <c:v>2.6651257684307832</c:v>
                </c:pt>
                <c:pt idx="30795">
                  <c:v>2.6663581965317915</c:v>
                </c:pt>
                <c:pt idx="30796">
                  <c:v>2.6655108645399905</c:v>
                </c:pt>
                <c:pt idx="30797">
                  <c:v>2.6640480591497222</c:v>
                </c:pt>
                <c:pt idx="30798">
                  <c:v>2.6638944790944792</c:v>
                </c:pt>
                <c:pt idx="30799">
                  <c:v>2.6638944790944792</c:v>
                </c:pt>
                <c:pt idx="30800">
                  <c:v>2.6645099815157112</c:v>
                </c:pt>
                <c:pt idx="30801">
                  <c:v>2.6647412199630311</c:v>
                </c:pt>
                <c:pt idx="30802">
                  <c:v>2.6642791127541585</c:v>
                </c:pt>
                <c:pt idx="30803">
                  <c:v>2.6645099815157112</c:v>
                </c:pt>
                <c:pt idx="30804">
                  <c:v>2.663972286374134</c:v>
                </c:pt>
                <c:pt idx="30805">
                  <c:v>2.6637413394919167</c:v>
                </c:pt>
                <c:pt idx="30806">
                  <c:v>2.6633571923343342</c:v>
                </c:pt>
                <c:pt idx="30807">
                  <c:v>2.6642032332563508</c:v>
                </c:pt>
                <c:pt idx="30808">
                  <c:v>2.6638189794504732</c:v>
                </c:pt>
                <c:pt idx="30809">
                  <c:v>2.6645876645876649</c:v>
                </c:pt>
                <c:pt idx="30810">
                  <c:v>2.6642032332563508</c:v>
                </c:pt>
                <c:pt idx="30811">
                  <c:v>2.664434180138568</c:v>
                </c:pt>
                <c:pt idx="30812">
                  <c:v>2.663972286374134</c:v>
                </c:pt>
                <c:pt idx="30813">
                  <c:v>2.6648186648186649</c:v>
                </c:pt>
                <c:pt idx="30814">
                  <c:v>2.663972286374134</c:v>
                </c:pt>
                <c:pt idx="30815">
                  <c:v>2.6637413394919167</c:v>
                </c:pt>
                <c:pt idx="30816">
                  <c:v>2.663972286374134</c:v>
                </c:pt>
                <c:pt idx="30817">
                  <c:v>2.6642032332563508</c:v>
                </c:pt>
                <c:pt idx="30818">
                  <c:v>2.6640498730085431</c:v>
                </c:pt>
                <c:pt idx="30819">
                  <c:v>2.6640498730085431</c:v>
                </c:pt>
                <c:pt idx="30820">
                  <c:v>2.6642032332563508</c:v>
                </c:pt>
                <c:pt idx="30821">
                  <c:v>2.6640498730085431</c:v>
                </c:pt>
                <c:pt idx="30822">
                  <c:v>2.6642032332563508</c:v>
                </c:pt>
                <c:pt idx="30823">
                  <c:v>2.6643566643566641</c:v>
                </c:pt>
                <c:pt idx="30824">
                  <c:v>2.663972286374134</c:v>
                </c:pt>
                <c:pt idx="30825">
                  <c:v>2.6647412199630311</c:v>
                </c:pt>
                <c:pt idx="30826">
                  <c:v>2.6638944790944792</c:v>
                </c:pt>
                <c:pt idx="30827">
                  <c:v>2.6641256641256641</c:v>
                </c:pt>
                <c:pt idx="30828">
                  <c:v>2.6637413394919167</c:v>
                </c:pt>
                <c:pt idx="30829">
                  <c:v>2.6641256641256641</c:v>
                </c:pt>
                <c:pt idx="30830">
                  <c:v>2.6646637393113011</c:v>
                </c:pt>
                <c:pt idx="30831">
                  <c:v>2.6637393113011325</c:v>
                </c:pt>
                <c:pt idx="30832">
                  <c:v>2.6629706629706629</c:v>
                </c:pt>
                <c:pt idx="30833">
                  <c:v>2.6638944790944792</c:v>
                </c:pt>
                <c:pt idx="30834">
                  <c:v>2.6645099815157112</c:v>
                </c:pt>
                <c:pt idx="30835">
                  <c:v>2.6645099815157112</c:v>
                </c:pt>
                <c:pt idx="30836">
                  <c:v>2.6648173832639852</c:v>
                </c:pt>
                <c:pt idx="30837">
                  <c:v>2.6652024971098265</c:v>
                </c:pt>
                <c:pt idx="30838">
                  <c:v>2.6650485436893208</c:v>
                </c:pt>
                <c:pt idx="30839">
                  <c:v>2.6637393113011325</c:v>
                </c:pt>
                <c:pt idx="30840">
                  <c:v>2.6638170055452863</c:v>
                </c:pt>
                <c:pt idx="30841">
                  <c:v>2.6641256641256641</c:v>
                </c:pt>
                <c:pt idx="30842">
                  <c:v>2.663972286374134</c:v>
                </c:pt>
                <c:pt idx="30843">
                  <c:v>2.6638944790944792</c:v>
                </c:pt>
                <c:pt idx="30844">
                  <c:v>2.6645099815157112</c:v>
                </c:pt>
                <c:pt idx="30845">
                  <c:v>2.6637413394919167</c:v>
                </c:pt>
                <c:pt idx="30846">
                  <c:v>2.6638944790944792</c:v>
                </c:pt>
                <c:pt idx="30847">
                  <c:v>2.6648948463138429</c:v>
                </c:pt>
                <c:pt idx="30848">
                  <c:v>2.6652024971098265</c:v>
                </c:pt>
                <c:pt idx="30849">
                  <c:v>2.6656647398843929</c:v>
                </c:pt>
                <c:pt idx="30850">
                  <c:v>2.6657418400369859</c:v>
                </c:pt>
                <c:pt idx="30851">
                  <c:v>2.6653570603189274</c:v>
                </c:pt>
                <c:pt idx="30852">
                  <c:v>2.664972273567467</c:v>
                </c:pt>
                <c:pt idx="30853">
                  <c:v>2.6657418400369859</c:v>
                </c:pt>
                <c:pt idx="30854">
                  <c:v>2.6655108645399905</c:v>
                </c:pt>
                <c:pt idx="30855">
                  <c:v>2.6646637393113011</c:v>
                </c:pt>
                <c:pt idx="30856">
                  <c:v>2.6640480591497222</c:v>
                </c:pt>
                <c:pt idx="30857">
                  <c:v>2.6641256641256641</c:v>
                </c:pt>
                <c:pt idx="30858">
                  <c:v>2.6643566643566641</c:v>
                </c:pt>
                <c:pt idx="30859">
                  <c:v>2.663972286374134</c:v>
                </c:pt>
                <c:pt idx="30860">
                  <c:v>2.663434903047091</c:v>
                </c:pt>
                <c:pt idx="30861">
                  <c:v>2.663434903047091</c:v>
                </c:pt>
                <c:pt idx="30862">
                  <c:v>2.6640498730085431</c:v>
                </c:pt>
                <c:pt idx="30863">
                  <c:v>2.6640498730085431</c:v>
                </c:pt>
                <c:pt idx="30864">
                  <c:v>2.6646651270207848</c:v>
                </c:pt>
                <c:pt idx="30865">
                  <c:v>2.6650496650496649</c:v>
                </c:pt>
                <c:pt idx="30866">
                  <c:v>2.6654343807763397</c:v>
                </c:pt>
                <c:pt idx="30867">
                  <c:v>2.6652033271719038</c:v>
                </c:pt>
                <c:pt idx="30868">
                  <c:v>2.6653570603189274</c:v>
                </c:pt>
                <c:pt idx="30869">
                  <c:v>2.6656647398843929</c:v>
                </c:pt>
                <c:pt idx="30870">
                  <c:v>2.6654335260115603</c:v>
                </c:pt>
                <c:pt idx="30871">
                  <c:v>2.6652797041146559</c:v>
                </c:pt>
                <c:pt idx="30872">
                  <c:v>2.6663581965317915</c:v>
                </c:pt>
                <c:pt idx="30873">
                  <c:v>2.6652797041146559</c:v>
                </c:pt>
                <c:pt idx="30874">
                  <c:v>2.6652024971098265</c:v>
                </c:pt>
                <c:pt idx="30875">
                  <c:v>2.6655874190564295</c:v>
                </c:pt>
                <c:pt idx="30876">
                  <c:v>2.6652024971098265</c:v>
                </c:pt>
                <c:pt idx="30877">
                  <c:v>2.6650485436893208</c:v>
                </c:pt>
                <c:pt idx="30878">
                  <c:v>2.6648948463138429</c:v>
                </c:pt>
                <c:pt idx="30879">
                  <c:v>2.6652033271719038</c:v>
                </c:pt>
                <c:pt idx="30880">
                  <c:v>2.6650496650496649</c:v>
                </c:pt>
                <c:pt idx="30881">
                  <c:v>2.6652033271719038</c:v>
                </c:pt>
                <c:pt idx="30882">
                  <c:v>2.6650496650496649</c:v>
                </c:pt>
                <c:pt idx="30883">
                  <c:v>2.6645876645876649</c:v>
                </c:pt>
                <c:pt idx="30884">
                  <c:v>2.664972273567467</c:v>
                </c:pt>
                <c:pt idx="30885">
                  <c:v>2.6651257684307832</c:v>
                </c:pt>
                <c:pt idx="30886">
                  <c:v>2.664972273567467</c:v>
                </c:pt>
                <c:pt idx="30887">
                  <c:v>2.6655108645399905</c:v>
                </c:pt>
                <c:pt idx="30888">
                  <c:v>2.6652797041146559</c:v>
                </c:pt>
                <c:pt idx="30889">
                  <c:v>2.6648948463138429</c:v>
                </c:pt>
                <c:pt idx="30890">
                  <c:v>2.6648948463138429</c:v>
                </c:pt>
                <c:pt idx="30891">
                  <c:v>2.6657418400369859</c:v>
                </c:pt>
                <c:pt idx="30892">
                  <c:v>2.6657418400369859</c:v>
                </c:pt>
                <c:pt idx="30893">
                  <c:v>2.6651257684307832</c:v>
                </c:pt>
                <c:pt idx="30894">
                  <c:v>2.6653570603189274</c:v>
                </c:pt>
                <c:pt idx="30895">
                  <c:v>2.6647412199630311</c:v>
                </c:pt>
                <c:pt idx="30896">
                  <c:v>2.6643566643566641</c:v>
                </c:pt>
                <c:pt idx="30897">
                  <c:v>2.6638944790944792</c:v>
                </c:pt>
                <c:pt idx="30898">
                  <c:v>2.66358595194085</c:v>
                </c:pt>
                <c:pt idx="30899">
                  <c:v>2.66358595194085</c:v>
                </c:pt>
                <c:pt idx="30900">
                  <c:v>2.6636636636636637</c:v>
                </c:pt>
                <c:pt idx="30901">
                  <c:v>2.6643566643566641</c:v>
                </c:pt>
                <c:pt idx="30902">
                  <c:v>2.6643566643566641</c:v>
                </c:pt>
                <c:pt idx="30903">
                  <c:v>2.6643566643566641</c:v>
                </c:pt>
                <c:pt idx="30904">
                  <c:v>2.6643566643566641</c:v>
                </c:pt>
                <c:pt idx="30905">
                  <c:v>2.6641256641256641</c:v>
                </c:pt>
                <c:pt idx="30906">
                  <c:v>2.6638944790944792</c:v>
                </c:pt>
                <c:pt idx="30907">
                  <c:v>2.6655108645399905</c:v>
                </c:pt>
                <c:pt idx="30908">
                  <c:v>2.6648948463138429</c:v>
                </c:pt>
                <c:pt idx="30909">
                  <c:v>2.6650485436893208</c:v>
                </c:pt>
                <c:pt idx="30910">
                  <c:v>2.6656647398843929</c:v>
                </c:pt>
                <c:pt idx="30911">
                  <c:v>2.6661271676300573</c:v>
                </c:pt>
                <c:pt idx="30912">
                  <c:v>2.6656647398843929</c:v>
                </c:pt>
                <c:pt idx="30913">
                  <c:v>2.6655108645399905</c:v>
                </c:pt>
                <c:pt idx="30914">
                  <c:v>2.6653570603189274</c:v>
                </c:pt>
                <c:pt idx="30915">
                  <c:v>2.6645099815157112</c:v>
                </c:pt>
                <c:pt idx="30916">
                  <c:v>2.6647412199630311</c:v>
                </c:pt>
                <c:pt idx="30917">
                  <c:v>2.6651257684307832</c:v>
                </c:pt>
                <c:pt idx="30918">
                  <c:v>2.6655881673214696</c:v>
                </c:pt>
                <c:pt idx="30919">
                  <c:v>2.6647412199630311</c:v>
                </c:pt>
                <c:pt idx="30920">
                  <c:v>2.6642791127541585</c:v>
                </c:pt>
                <c:pt idx="30921">
                  <c:v>2.6636636636636637</c:v>
                </c:pt>
                <c:pt idx="30922">
                  <c:v>2.6634326634326633</c:v>
                </c:pt>
                <c:pt idx="30923">
                  <c:v>2.6645099815157112</c:v>
                </c:pt>
                <c:pt idx="30924">
                  <c:v>2.664972273567467</c:v>
                </c:pt>
                <c:pt idx="30925">
                  <c:v>2.664972273567467</c:v>
                </c:pt>
                <c:pt idx="30926">
                  <c:v>2.6653570603189274</c:v>
                </c:pt>
                <c:pt idx="30927">
                  <c:v>2.6653570603189274</c:v>
                </c:pt>
                <c:pt idx="30928">
                  <c:v>2.6653570603189274</c:v>
                </c:pt>
                <c:pt idx="30929">
                  <c:v>2.6652797041146559</c:v>
                </c:pt>
                <c:pt idx="30930">
                  <c:v>2.6652797041146559</c:v>
                </c:pt>
                <c:pt idx="30931">
                  <c:v>2.6655108645399905</c:v>
                </c:pt>
                <c:pt idx="30932">
                  <c:v>2.6653570603189274</c:v>
                </c:pt>
                <c:pt idx="30933">
                  <c:v>2.6651257684307832</c:v>
                </c:pt>
                <c:pt idx="30934">
                  <c:v>2.6643566643566641</c:v>
                </c:pt>
                <c:pt idx="30935">
                  <c:v>2.6633571923343342</c:v>
                </c:pt>
                <c:pt idx="30936">
                  <c:v>2.6638944790944792</c:v>
                </c:pt>
                <c:pt idx="30937">
                  <c:v>2.6645099815157112</c:v>
                </c:pt>
                <c:pt idx="30938">
                  <c:v>2.6638944790944792</c:v>
                </c:pt>
                <c:pt idx="30939">
                  <c:v>2.6636636636636637</c:v>
                </c:pt>
                <c:pt idx="30940">
                  <c:v>2.6646637393113011</c:v>
                </c:pt>
                <c:pt idx="30941">
                  <c:v>2.6655108645399905</c:v>
                </c:pt>
                <c:pt idx="30942">
                  <c:v>2.6657418400369859</c:v>
                </c:pt>
                <c:pt idx="30943">
                  <c:v>2.6647412199630311</c:v>
                </c:pt>
                <c:pt idx="30944">
                  <c:v>2.6652033271719038</c:v>
                </c:pt>
                <c:pt idx="30945">
                  <c:v>2.6659731853906612</c:v>
                </c:pt>
                <c:pt idx="30946">
                  <c:v>2.6658959537572251</c:v>
                </c:pt>
                <c:pt idx="30947">
                  <c:v>2.6661271676300573</c:v>
                </c:pt>
                <c:pt idx="30948">
                  <c:v>2.6659731853906612</c:v>
                </c:pt>
                <c:pt idx="30949">
                  <c:v>2.6660503813265541</c:v>
                </c:pt>
                <c:pt idx="30950">
                  <c:v>2.6662043458159963</c:v>
                </c:pt>
                <c:pt idx="30951">
                  <c:v>2.6657418400369859</c:v>
                </c:pt>
                <c:pt idx="30952">
                  <c:v>2.6652033271719038</c:v>
                </c:pt>
                <c:pt idx="30953">
                  <c:v>2.6652033271719038</c:v>
                </c:pt>
                <c:pt idx="30954">
                  <c:v>2.6655881673214696</c:v>
                </c:pt>
                <c:pt idx="30955">
                  <c:v>2.6653570603189274</c:v>
                </c:pt>
                <c:pt idx="30956">
                  <c:v>2.6653570603189274</c:v>
                </c:pt>
                <c:pt idx="30957">
                  <c:v>2.6652033271719038</c:v>
                </c:pt>
                <c:pt idx="30958">
                  <c:v>2.6655881673214696</c:v>
                </c:pt>
                <c:pt idx="30959">
                  <c:v>2.6652033271719038</c:v>
                </c:pt>
                <c:pt idx="30960">
                  <c:v>2.6647412199630311</c:v>
                </c:pt>
                <c:pt idx="30961">
                  <c:v>2.6655881673214696</c:v>
                </c:pt>
                <c:pt idx="30962">
                  <c:v>2.6645876645876649</c:v>
                </c:pt>
                <c:pt idx="30963">
                  <c:v>2.6645099815157112</c:v>
                </c:pt>
                <c:pt idx="30964">
                  <c:v>2.6647412199630311</c:v>
                </c:pt>
                <c:pt idx="30965">
                  <c:v>2.6645876645876649</c:v>
                </c:pt>
                <c:pt idx="30966">
                  <c:v>2.663972286374134</c:v>
                </c:pt>
                <c:pt idx="30967">
                  <c:v>2.6632040627885503</c:v>
                </c:pt>
                <c:pt idx="30968">
                  <c:v>2.663972286374134</c:v>
                </c:pt>
                <c:pt idx="30969">
                  <c:v>2.6640480591497222</c:v>
                </c:pt>
                <c:pt idx="30970">
                  <c:v>2.6642791127541585</c:v>
                </c:pt>
                <c:pt idx="30971">
                  <c:v>2.663972286374134</c:v>
                </c:pt>
                <c:pt idx="30972">
                  <c:v>2.6642032332563508</c:v>
                </c:pt>
                <c:pt idx="30973">
                  <c:v>2.6645876645876649</c:v>
                </c:pt>
                <c:pt idx="30974">
                  <c:v>2.6654343807763397</c:v>
                </c:pt>
                <c:pt idx="30975">
                  <c:v>2.6645876645876649</c:v>
                </c:pt>
                <c:pt idx="30976">
                  <c:v>2.664972273567467</c:v>
                </c:pt>
                <c:pt idx="30977">
                  <c:v>2.664972273567467</c:v>
                </c:pt>
                <c:pt idx="30978">
                  <c:v>2.6648948463138429</c:v>
                </c:pt>
                <c:pt idx="30979">
                  <c:v>2.6648173832639852</c:v>
                </c:pt>
                <c:pt idx="30980">
                  <c:v>2.6654335260115603</c:v>
                </c:pt>
                <c:pt idx="30981">
                  <c:v>2.6654335260115603</c:v>
                </c:pt>
                <c:pt idx="30982">
                  <c:v>2.6648173832639852</c:v>
                </c:pt>
                <c:pt idx="30983">
                  <c:v>2.6648173832639852</c:v>
                </c:pt>
                <c:pt idx="30984">
                  <c:v>2.6654335260115603</c:v>
                </c:pt>
                <c:pt idx="30985">
                  <c:v>2.6661271676300573</c:v>
                </c:pt>
                <c:pt idx="30986">
                  <c:v>2.6651257684307832</c:v>
                </c:pt>
                <c:pt idx="30987">
                  <c:v>2.6642791127541585</c:v>
                </c:pt>
                <c:pt idx="30988">
                  <c:v>2.6642791127541585</c:v>
                </c:pt>
                <c:pt idx="30989">
                  <c:v>2.6645099815157112</c:v>
                </c:pt>
                <c:pt idx="30990">
                  <c:v>2.664972273567467</c:v>
                </c:pt>
                <c:pt idx="30991">
                  <c:v>2.664434180138568</c:v>
                </c:pt>
                <c:pt idx="30992">
                  <c:v>2.6642032332563508</c:v>
                </c:pt>
                <c:pt idx="30993">
                  <c:v>2.6642032332563508</c:v>
                </c:pt>
                <c:pt idx="30994">
                  <c:v>2.6642032332563508</c:v>
                </c:pt>
                <c:pt idx="30995">
                  <c:v>2.6641256641256641</c:v>
                </c:pt>
                <c:pt idx="30996">
                  <c:v>2.6648948463138429</c:v>
                </c:pt>
                <c:pt idx="30997">
                  <c:v>2.6652033271719038</c:v>
                </c:pt>
                <c:pt idx="30998">
                  <c:v>2.6659731853906612</c:v>
                </c:pt>
                <c:pt idx="30999">
                  <c:v>2.6655108645399905</c:v>
                </c:pt>
                <c:pt idx="31000">
                  <c:v>2.6655108645399905</c:v>
                </c:pt>
                <c:pt idx="31001">
                  <c:v>2.6653570603189274</c:v>
                </c:pt>
                <c:pt idx="31002">
                  <c:v>2.6652033271719038</c:v>
                </c:pt>
                <c:pt idx="31003">
                  <c:v>2.664434180138568</c:v>
                </c:pt>
                <c:pt idx="31004">
                  <c:v>2.6640498730085431</c:v>
                </c:pt>
                <c:pt idx="31005">
                  <c:v>2.6635880858924037</c:v>
                </c:pt>
                <c:pt idx="31006">
                  <c:v>2.6640498730085431</c:v>
                </c:pt>
                <c:pt idx="31007">
                  <c:v>2.6638189794504732</c:v>
                </c:pt>
                <c:pt idx="31008">
                  <c:v>2.664434180138568</c:v>
                </c:pt>
                <c:pt idx="31009">
                  <c:v>2.664434180138568</c:v>
                </c:pt>
                <c:pt idx="31010">
                  <c:v>2.6643566643566641</c:v>
                </c:pt>
                <c:pt idx="31011">
                  <c:v>2.6647412199630311</c:v>
                </c:pt>
                <c:pt idx="31012">
                  <c:v>2.6647412199630311</c:v>
                </c:pt>
                <c:pt idx="31013">
                  <c:v>2.6652033271719038</c:v>
                </c:pt>
                <c:pt idx="31014">
                  <c:v>2.6657418400369859</c:v>
                </c:pt>
                <c:pt idx="31015">
                  <c:v>2.6657418400369859</c:v>
                </c:pt>
                <c:pt idx="31016">
                  <c:v>2.6657418400369859</c:v>
                </c:pt>
                <c:pt idx="31017">
                  <c:v>2.664972273567467</c:v>
                </c:pt>
                <c:pt idx="31018">
                  <c:v>2.6645876645876649</c:v>
                </c:pt>
                <c:pt idx="31019">
                  <c:v>2.6643566643566641</c:v>
                </c:pt>
                <c:pt idx="31020">
                  <c:v>2.6637413394919167</c:v>
                </c:pt>
                <c:pt idx="31021">
                  <c:v>2.6645876645876649</c:v>
                </c:pt>
                <c:pt idx="31022">
                  <c:v>2.6653570603189274</c:v>
                </c:pt>
                <c:pt idx="31023">
                  <c:v>2.6653570603189274</c:v>
                </c:pt>
                <c:pt idx="31024">
                  <c:v>2.6653570603189274</c:v>
                </c:pt>
                <c:pt idx="31025">
                  <c:v>2.6661271676300573</c:v>
                </c:pt>
                <c:pt idx="31026">
                  <c:v>2.6652797041146559</c:v>
                </c:pt>
                <c:pt idx="31027">
                  <c:v>2.664972273567467</c:v>
                </c:pt>
                <c:pt idx="31028">
                  <c:v>2.6640498730085431</c:v>
                </c:pt>
                <c:pt idx="31029">
                  <c:v>2.664434180138568</c:v>
                </c:pt>
                <c:pt idx="31030">
                  <c:v>2.6647412199630311</c:v>
                </c:pt>
                <c:pt idx="31031">
                  <c:v>2.6657418400369859</c:v>
                </c:pt>
                <c:pt idx="31032">
                  <c:v>2.6665124884366329</c:v>
                </c:pt>
                <c:pt idx="31033">
                  <c:v>2.6655108645399905</c:v>
                </c:pt>
                <c:pt idx="31034">
                  <c:v>2.664972273567467</c:v>
                </c:pt>
                <c:pt idx="31035">
                  <c:v>2.663972286374134</c:v>
                </c:pt>
                <c:pt idx="31036">
                  <c:v>2.6635880858924037</c:v>
                </c:pt>
                <c:pt idx="31037">
                  <c:v>2.663972286374134</c:v>
                </c:pt>
                <c:pt idx="31038">
                  <c:v>2.6645099815157112</c:v>
                </c:pt>
                <c:pt idx="31039">
                  <c:v>2.6657418400369859</c:v>
                </c:pt>
                <c:pt idx="31040">
                  <c:v>2.6661271676300573</c:v>
                </c:pt>
                <c:pt idx="31041">
                  <c:v>2.6656647398843929</c:v>
                </c:pt>
                <c:pt idx="31042">
                  <c:v>2.6646637393113011</c:v>
                </c:pt>
                <c:pt idx="31043">
                  <c:v>2.6647412199630311</c:v>
                </c:pt>
                <c:pt idx="31044">
                  <c:v>2.6645876645876649</c:v>
                </c:pt>
                <c:pt idx="31045">
                  <c:v>2.663972286374134</c:v>
                </c:pt>
                <c:pt idx="31046">
                  <c:v>2.6641256641256641</c:v>
                </c:pt>
                <c:pt idx="31047">
                  <c:v>2.6643566643566641</c:v>
                </c:pt>
                <c:pt idx="31048">
                  <c:v>2.664972273567467</c:v>
                </c:pt>
                <c:pt idx="31049">
                  <c:v>2.6652033271719038</c:v>
                </c:pt>
                <c:pt idx="31050">
                  <c:v>2.6648186648186649</c:v>
                </c:pt>
                <c:pt idx="31051">
                  <c:v>2.6652033271719038</c:v>
                </c:pt>
                <c:pt idx="31052">
                  <c:v>2.6658192743240119</c:v>
                </c:pt>
                <c:pt idx="31053">
                  <c:v>2.6658192743240119</c:v>
                </c:pt>
                <c:pt idx="31054">
                  <c:v>2.6653570603189274</c:v>
                </c:pt>
                <c:pt idx="31055">
                  <c:v>2.6645876645876649</c:v>
                </c:pt>
                <c:pt idx="31056">
                  <c:v>2.6638189794504732</c:v>
                </c:pt>
                <c:pt idx="31057">
                  <c:v>2.6645116601246825</c:v>
                </c:pt>
                <c:pt idx="31058">
                  <c:v>2.6641274238227144</c:v>
                </c:pt>
                <c:pt idx="31059">
                  <c:v>2.6646651270207848</c:v>
                </c:pt>
                <c:pt idx="31060">
                  <c:v>2.6650496650496649</c:v>
                </c:pt>
                <c:pt idx="31061">
                  <c:v>2.6646651270207848</c:v>
                </c:pt>
                <c:pt idx="31062">
                  <c:v>2.6648958891454964</c:v>
                </c:pt>
                <c:pt idx="31063">
                  <c:v>2.6643566643566641</c:v>
                </c:pt>
                <c:pt idx="31064">
                  <c:v>2.6647412199630311</c:v>
                </c:pt>
                <c:pt idx="31065">
                  <c:v>2.6654343807763397</c:v>
                </c:pt>
                <c:pt idx="31066">
                  <c:v>2.6658192743240119</c:v>
                </c:pt>
                <c:pt idx="31067">
                  <c:v>2.6658192743240119</c:v>
                </c:pt>
                <c:pt idx="31068">
                  <c:v>2.6654343807763397</c:v>
                </c:pt>
                <c:pt idx="31069">
                  <c:v>2.6650496650496649</c:v>
                </c:pt>
                <c:pt idx="31070">
                  <c:v>2.6645876645876649</c:v>
                </c:pt>
                <c:pt idx="31071">
                  <c:v>2.6646651270207848</c:v>
                </c:pt>
                <c:pt idx="31072">
                  <c:v>2.6637433648742208</c:v>
                </c:pt>
                <c:pt idx="31073">
                  <c:v>2.6632040627885503</c:v>
                </c:pt>
                <c:pt idx="31074">
                  <c:v>2.6633571923343342</c:v>
                </c:pt>
                <c:pt idx="31075">
                  <c:v>2.6635880858924037</c:v>
                </c:pt>
                <c:pt idx="31076">
                  <c:v>2.6642805818517665</c:v>
                </c:pt>
                <c:pt idx="31077">
                  <c:v>2.6648958891454964</c:v>
                </c:pt>
                <c:pt idx="31078">
                  <c:v>2.6650496650496649</c:v>
                </c:pt>
                <c:pt idx="31079">
                  <c:v>2.664434180138568</c:v>
                </c:pt>
                <c:pt idx="31080">
                  <c:v>2.6648186648186649</c:v>
                </c:pt>
                <c:pt idx="31081">
                  <c:v>2.6654343807763397</c:v>
                </c:pt>
                <c:pt idx="31082">
                  <c:v>2.6650496650496649</c:v>
                </c:pt>
                <c:pt idx="31083">
                  <c:v>2.6654343807763397</c:v>
                </c:pt>
                <c:pt idx="31084">
                  <c:v>2.665665434380776</c:v>
                </c:pt>
                <c:pt idx="31085">
                  <c:v>2.6658964879852118</c:v>
                </c:pt>
                <c:pt idx="31086">
                  <c:v>2.6654343807763397</c:v>
                </c:pt>
                <c:pt idx="31087">
                  <c:v>2.6645876645876641</c:v>
                </c:pt>
                <c:pt idx="31088">
                  <c:v>2.664972273567467</c:v>
                </c:pt>
                <c:pt idx="31089">
                  <c:v>2.6658192743240119</c:v>
                </c:pt>
                <c:pt idx="31090">
                  <c:v>2.6652033271719038</c:v>
                </c:pt>
                <c:pt idx="31091">
                  <c:v>2.665665434380776</c:v>
                </c:pt>
                <c:pt idx="31092">
                  <c:v>2.6645116601246825</c:v>
                </c:pt>
                <c:pt idx="31093">
                  <c:v>2.665050784856879</c:v>
                </c:pt>
                <c:pt idx="31094">
                  <c:v>2.6648972997922913</c:v>
                </c:pt>
                <c:pt idx="31095">
                  <c:v>2.6644357258250633</c:v>
                </c:pt>
                <c:pt idx="31096">
                  <c:v>2.6639741518578348</c:v>
                </c:pt>
                <c:pt idx="31097">
                  <c:v>2.6635125778906064</c:v>
                </c:pt>
                <c:pt idx="31098">
                  <c:v>2.6635125778906064</c:v>
                </c:pt>
                <c:pt idx="31099">
                  <c:v>2.6638965835641737</c:v>
                </c:pt>
                <c:pt idx="31100">
                  <c:v>2.6648958891454964</c:v>
                </c:pt>
                <c:pt idx="31101">
                  <c:v>2.6658964879852118</c:v>
                </c:pt>
                <c:pt idx="31102">
                  <c:v>2.6663585951940845</c:v>
                </c:pt>
                <c:pt idx="31103">
                  <c:v>2.6655114807114808</c:v>
                </c:pt>
                <c:pt idx="31104">
                  <c:v>2.6655114807114808</c:v>
                </c:pt>
                <c:pt idx="31105">
                  <c:v>2.6660503813265541</c:v>
                </c:pt>
                <c:pt idx="31106">
                  <c:v>2.6662814883290964</c:v>
                </c:pt>
                <c:pt idx="31107">
                  <c:v>2.6657426657426657</c:v>
                </c:pt>
                <c:pt idx="31108">
                  <c:v>2.6649734472408224</c:v>
                </c:pt>
                <c:pt idx="31109">
                  <c:v>2.6641274238227144</c:v>
                </c:pt>
                <c:pt idx="31110">
                  <c:v>2.6648199445983378</c:v>
                </c:pt>
                <c:pt idx="31111">
                  <c:v>2.6642049388414488</c:v>
                </c:pt>
                <c:pt idx="31112">
                  <c:v>2.6638209506229811</c:v>
                </c:pt>
                <c:pt idx="31113">
                  <c:v>2.6644357258250633</c:v>
                </c:pt>
                <c:pt idx="31114">
                  <c:v>2.664358264081256</c:v>
                </c:pt>
                <c:pt idx="31115">
                  <c:v>2.6648958891454964</c:v>
                </c:pt>
                <c:pt idx="31116">
                  <c:v>2.6648958891454964</c:v>
                </c:pt>
                <c:pt idx="31117">
                  <c:v>2.664742553682752</c:v>
                </c:pt>
                <c:pt idx="31118">
                  <c:v>2.6655114807114808</c:v>
                </c:pt>
                <c:pt idx="31119">
                  <c:v>2.6652806652806649</c:v>
                </c:pt>
                <c:pt idx="31120">
                  <c:v>2.6655114807114808</c:v>
                </c:pt>
                <c:pt idx="31121">
                  <c:v>2.6661273567467649</c:v>
                </c:pt>
                <c:pt idx="31122">
                  <c:v>2.6648186648186649</c:v>
                </c:pt>
                <c:pt idx="31123">
                  <c:v>2.6648186648186649</c:v>
                </c:pt>
                <c:pt idx="31124">
                  <c:v>2.664434180138568</c:v>
                </c:pt>
                <c:pt idx="31125">
                  <c:v>2.6645116601246825</c:v>
                </c:pt>
                <c:pt idx="31126">
                  <c:v>2.6641274238227144</c:v>
                </c:pt>
                <c:pt idx="31127">
                  <c:v>2.6640498730085431</c:v>
                </c:pt>
                <c:pt idx="31128">
                  <c:v>2.664434180138568</c:v>
                </c:pt>
                <c:pt idx="31129">
                  <c:v>2.6642805818517665</c:v>
                </c:pt>
                <c:pt idx="31130">
                  <c:v>2.6638965835641737</c:v>
                </c:pt>
                <c:pt idx="31131">
                  <c:v>2.6645116601246825</c:v>
                </c:pt>
                <c:pt idx="31132">
                  <c:v>2.6642805818517665</c:v>
                </c:pt>
                <c:pt idx="31133">
                  <c:v>2.6638189794504732</c:v>
                </c:pt>
                <c:pt idx="31134">
                  <c:v>2.6646651270207848</c:v>
                </c:pt>
                <c:pt idx="31135">
                  <c:v>2.664434180138568</c:v>
                </c:pt>
                <c:pt idx="31136">
                  <c:v>2.6642032332563508</c:v>
                </c:pt>
                <c:pt idx="31137">
                  <c:v>2.6637413394919167</c:v>
                </c:pt>
                <c:pt idx="31138">
                  <c:v>2.6645876645876649</c:v>
                </c:pt>
                <c:pt idx="31139">
                  <c:v>2.6655881673214696</c:v>
                </c:pt>
                <c:pt idx="31140">
                  <c:v>2.665665434380776</c:v>
                </c:pt>
                <c:pt idx="31141">
                  <c:v>2.6652806652806649</c:v>
                </c:pt>
                <c:pt idx="31142">
                  <c:v>2.6652806652806649</c:v>
                </c:pt>
                <c:pt idx="31143">
                  <c:v>2.6657426657426657</c:v>
                </c:pt>
                <c:pt idx="31144">
                  <c:v>2.6645116601246825</c:v>
                </c:pt>
                <c:pt idx="31145">
                  <c:v>2.6645116601246825</c:v>
                </c:pt>
                <c:pt idx="31146">
                  <c:v>2.6649734472408224</c:v>
                </c:pt>
                <c:pt idx="31147">
                  <c:v>2.6645891043397967</c:v>
                </c:pt>
                <c:pt idx="31148">
                  <c:v>2.6645891043397967</c:v>
                </c:pt>
                <c:pt idx="31149">
                  <c:v>2.6642049388414488</c:v>
                </c:pt>
                <c:pt idx="31150">
                  <c:v>2.6644357258250633</c:v>
                </c:pt>
                <c:pt idx="31151">
                  <c:v>2.6641274238227144</c:v>
                </c:pt>
                <c:pt idx="31152">
                  <c:v>2.6642805818517665</c:v>
                </c:pt>
                <c:pt idx="31153">
                  <c:v>2.6642805818517665</c:v>
                </c:pt>
                <c:pt idx="31154">
                  <c:v>2.6652806652806649</c:v>
                </c:pt>
                <c:pt idx="31155">
                  <c:v>2.6650496650496649</c:v>
                </c:pt>
                <c:pt idx="31156">
                  <c:v>2.6648958891454964</c:v>
                </c:pt>
                <c:pt idx="31157">
                  <c:v>2.6653579676674362</c:v>
                </c:pt>
                <c:pt idx="31158">
                  <c:v>2.6651270207852193</c:v>
                </c:pt>
                <c:pt idx="31159">
                  <c:v>2.6661273567467649</c:v>
                </c:pt>
                <c:pt idx="31160">
                  <c:v>2.6657426657426657</c:v>
                </c:pt>
                <c:pt idx="31161">
                  <c:v>2.6655889145496534</c:v>
                </c:pt>
                <c:pt idx="31162">
                  <c:v>2.6649734472408224</c:v>
                </c:pt>
                <c:pt idx="31163">
                  <c:v>2.6641274238227144</c:v>
                </c:pt>
                <c:pt idx="31164">
                  <c:v>2.6645116601246825</c:v>
                </c:pt>
                <c:pt idx="31165">
                  <c:v>2.6645116601246825</c:v>
                </c:pt>
                <c:pt idx="31166">
                  <c:v>2.6642049388414488</c:v>
                </c:pt>
                <c:pt idx="31167">
                  <c:v>2.6642049388414488</c:v>
                </c:pt>
                <c:pt idx="31168">
                  <c:v>2.664358264081256</c:v>
                </c:pt>
                <c:pt idx="31169">
                  <c:v>2.6648958891454964</c:v>
                </c:pt>
                <c:pt idx="31170">
                  <c:v>2.6646651270207848</c:v>
                </c:pt>
                <c:pt idx="31171">
                  <c:v>2.6650496650496649</c:v>
                </c:pt>
                <c:pt idx="31172">
                  <c:v>2.665665434380776</c:v>
                </c:pt>
                <c:pt idx="31173">
                  <c:v>2.6654343807763397</c:v>
                </c:pt>
                <c:pt idx="31174">
                  <c:v>2.6655881673214696</c:v>
                </c:pt>
                <c:pt idx="31175">
                  <c:v>2.664972273567467</c:v>
                </c:pt>
                <c:pt idx="31176">
                  <c:v>2.6648186648186649</c:v>
                </c:pt>
                <c:pt idx="31177">
                  <c:v>2.6638189794504732</c:v>
                </c:pt>
                <c:pt idx="31178">
                  <c:v>2.664434180138568</c:v>
                </c:pt>
                <c:pt idx="31179">
                  <c:v>2.663972286374134</c:v>
                </c:pt>
                <c:pt idx="31180">
                  <c:v>2.6638189794504732</c:v>
                </c:pt>
                <c:pt idx="31181">
                  <c:v>2.6648958891454964</c:v>
                </c:pt>
                <c:pt idx="31182">
                  <c:v>2.664742553682752</c:v>
                </c:pt>
                <c:pt idx="31183">
                  <c:v>2.6639741518578348</c:v>
                </c:pt>
                <c:pt idx="31184">
                  <c:v>2.6642805818517665</c:v>
                </c:pt>
                <c:pt idx="31185">
                  <c:v>2.664434180138568</c:v>
                </c:pt>
                <c:pt idx="31186">
                  <c:v>2.664434180138568</c:v>
                </c:pt>
                <c:pt idx="31187">
                  <c:v>2.6640498730085431</c:v>
                </c:pt>
                <c:pt idx="31188">
                  <c:v>2.6640498730085431</c:v>
                </c:pt>
                <c:pt idx="31189">
                  <c:v>2.6642805818517665</c:v>
                </c:pt>
                <c:pt idx="31190">
                  <c:v>2.6642805818517665</c:v>
                </c:pt>
                <c:pt idx="31191">
                  <c:v>2.664434180138568</c:v>
                </c:pt>
                <c:pt idx="31192">
                  <c:v>2.6643566643566641</c:v>
                </c:pt>
                <c:pt idx="31193">
                  <c:v>2.6635103926096995</c:v>
                </c:pt>
                <c:pt idx="31194">
                  <c:v>2.6648186648186649</c:v>
                </c:pt>
                <c:pt idx="31195">
                  <c:v>2.6648186648186649</c:v>
                </c:pt>
                <c:pt idx="31196">
                  <c:v>2.664434180138568</c:v>
                </c:pt>
                <c:pt idx="31197">
                  <c:v>2.6648958891454964</c:v>
                </c:pt>
                <c:pt idx="31198">
                  <c:v>2.6642805818517665</c:v>
                </c:pt>
                <c:pt idx="31199">
                  <c:v>2.6638965835641737</c:v>
                </c:pt>
                <c:pt idx="31200">
                  <c:v>2.6645116601246825</c:v>
                </c:pt>
                <c:pt idx="31201">
                  <c:v>2.664358264081256</c:v>
                </c:pt>
                <c:pt idx="31202">
                  <c:v>2.6646666974382645</c:v>
                </c:pt>
                <c:pt idx="31203">
                  <c:v>2.6644357258250633</c:v>
                </c:pt>
                <c:pt idx="31204">
                  <c:v>2.6635125778906064</c:v>
                </c:pt>
                <c:pt idx="31205">
                  <c:v>2.6638965835641737</c:v>
                </c:pt>
                <c:pt idx="31206">
                  <c:v>2.6646651270207848</c:v>
                </c:pt>
                <c:pt idx="31207">
                  <c:v>2.664434180138568</c:v>
                </c:pt>
                <c:pt idx="31208">
                  <c:v>2.663972286374134</c:v>
                </c:pt>
                <c:pt idx="31209">
                  <c:v>2.6647412199630311</c:v>
                </c:pt>
                <c:pt idx="31210">
                  <c:v>2.664972273567467</c:v>
                </c:pt>
                <c:pt idx="31211">
                  <c:v>2.6652806652806649</c:v>
                </c:pt>
                <c:pt idx="31212">
                  <c:v>2.6650496650496649</c:v>
                </c:pt>
                <c:pt idx="31213">
                  <c:v>2.6652033271719038</c:v>
                </c:pt>
                <c:pt idx="31214">
                  <c:v>2.6658192743240119</c:v>
                </c:pt>
                <c:pt idx="31215">
                  <c:v>2.6652806652806649</c:v>
                </c:pt>
                <c:pt idx="31216">
                  <c:v>2.6657426657426657</c:v>
                </c:pt>
                <c:pt idx="31217">
                  <c:v>2.6659736659736657</c:v>
                </c:pt>
                <c:pt idx="31218">
                  <c:v>2.665665434380776</c:v>
                </c:pt>
                <c:pt idx="31219">
                  <c:v>2.6658964879852118</c:v>
                </c:pt>
                <c:pt idx="31220">
                  <c:v>2.6652806652806649</c:v>
                </c:pt>
                <c:pt idx="31221">
                  <c:v>2.6650496650496649</c:v>
                </c:pt>
                <c:pt idx="31222">
                  <c:v>2.665665434380776</c:v>
                </c:pt>
                <c:pt idx="31223">
                  <c:v>2.6651270207852193</c:v>
                </c:pt>
                <c:pt idx="31224">
                  <c:v>2.6645116601246825</c:v>
                </c:pt>
                <c:pt idx="31225">
                  <c:v>2.6648958891454964</c:v>
                </c:pt>
                <c:pt idx="31226">
                  <c:v>2.6652806652806649</c:v>
                </c:pt>
                <c:pt idx="31227">
                  <c:v>2.6648186648186649</c:v>
                </c:pt>
                <c:pt idx="31228">
                  <c:v>2.6648186648186649</c:v>
                </c:pt>
                <c:pt idx="31229">
                  <c:v>2.6648186648186649</c:v>
                </c:pt>
                <c:pt idx="31230">
                  <c:v>2.664434180138568</c:v>
                </c:pt>
                <c:pt idx="31231">
                  <c:v>2.6648186648186649</c:v>
                </c:pt>
                <c:pt idx="31232">
                  <c:v>2.6652033271719038</c:v>
                </c:pt>
                <c:pt idx="31233">
                  <c:v>2.664972273567467</c:v>
                </c:pt>
                <c:pt idx="31234">
                  <c:v>2.6653570603189274</c:v>
                </c:pt>
                <c:pt idx="31235">
                  <c:v>2.6651257684307832</c:v>
                </c:pt>
                <c:pt idx="31236">
                  <c:v>2.6655881673214696</c:v>
                </c:pt>
                <c:pt idx="31237">
                  <c:v>2.6654343807763397</c:v>
                </c:pt>
                <c:pt idx="31238">
                  <c:v>2.6658964879852118</c:v>
                </c:pt>
                <c:pt idx="31239">
                  <c:v>2.6658964879852118</c:v>
                </c:pt>
                <c:pt idx="31240">
                  <c:v>2.6662814883290964</c:v>
                </c:pt>
                <c:pt idx="31241">
                  <c:v>2.665665434380776</c:v>
                </c:pt>
                <c:pt idx="31242">
                  <c:v>2.6655114807114808</c:v>
                </c:pt>
                <c:pt idx="31243">
                  <c:v>2.6651270207852193</c:v>
                </c:pt>
                <c:pt idx="31244">
                  <c:v>2.6652806652806649</c:v>
                </c:pt>
                <c:pt idx="31245">
                  <c:v>2.6650496650496649</c:v>
                </c:pt>
                <c:pt idx="31246">
                  <c:v>2.6658964879852118</c:v>
                </c:pt>
                <c:pt idx="31247">
                  <c:v>2.6654343807763397</c:v>
                </c:pt>
                <c:pt idx="31248">
                  <c:v>2.6654343807763397</c:v>
                </c:pt>
                <c:pt idx="31249">
                  <c:v>2.665665434380776</c:v>
                </c:pt>
                <c:pt idx="31250">
                  <c:v>2.664972273567467</c:v>
                </c:pt>
                <c:pt idx="31251">
                  <c:v>2.6655881673214696</c:v>
                </c:pt>
                <c:pt idx="31252">
                  <c:v>2.665665434380776</c:v>
                </c:pt>
                <c:pt idx="31253">
                  <c:v>2.6661273567467649</c:v>
                </c:pt>
                <c:pt idx="31254">
                  <c:v>2.6658964879852118</c:v>
                </c:pt>
                <c:pt idx="31255">
                  <c:v>2.6654343807763397</c:v>
                </c:pt>
                <c:pt idx="31256">
                  <c:v>2.6652033271719038</c:v>
                </c:pt>
                <c:pt idx="31257">
                  <c:v>2.6652033271719038</c:v>
                </c:pt>
                <c:pt idx="31258">
                  <c:v>2.665665434380776</c:v>
                </c:pt>
                <c:pt idx="31259">
                  <c:v>2.6657426657426657</c:v>
                </c:pt>
                <c:pt idx="31260">
                  <c:v>2.6652806652806649</c:v>
                </c:pt>
                <c:pt idx="31261">
                  <c:v>2.6648186648186649</c:v>
                </c:pt>
                <c:pt idx="31262">
                  <c:v>2.6650496650496649</c:v>
                </c:pt>
                <c:pt idx="31263">
                  <c:v>2.6654343807763397</c:v>
                </c:pt>
                <c:pt idx="31264">
                  <c:v>2.6655881673214696</c:v>
                </c:pt>
                <c:pt idx="31265">
                  <c:v>2.6645876645876649</c:v>
                </c:pt>
                <c:pt idx="31266">
                  <c:v>2.6650496650496649</c:v>
                </c:pt>
                <c:pt idx="31267">
                  <c:v>2.664434180138568</c:v>
                </c:pt>
                <c:pt idx="31268">
                  <c:v>2.6640498730085431</c:v>
                </c:pt>
                <c:pt idx="31269">
                  <c:v>2.664434180138568</c:v>
                </c:pt>
                <c:pt idx="31270">
                  <c:v>2.6640498730085431</c:v>
                </c:pt>
                <c:pt idx="31271">
                  <c:v>2.664434180138568</c:v>
                </c:pt>
                <c:pt idx="31272">
                  <c:v>2.6638965835641737</c:v>
                </c:pt>
                <c:pt idx="31273">
                  <c:v>2.6638965835641737</c:v>
                </c:pt>
                <c:pt idx="31274">
                  <c:v>2.6646651270207848</c:v>
                </c:pt>
                <c:pt idx="31275">
                  <c:v>2.664434180138568</c:v>
                </c:pt>
                <c:pt idx="31276">
                  <c:v>2.6648958891454964</c:v>
                </c:pt>
                <c:pt idx="31277">
                  <c:v>2.6642805818517665</c:v>
                </c:pt>
                <c:pt idx="31278">
                  <c:v>2.6649734472408224</c:v>
                </c:pt>
                <c:pt idx="31279">
                  <c:v>2.664742553682752</c:v>
                </c:pt>
                <c:pt idx="31280">
                  <c:v>2.6645116601246825</c:v>
                </c:pt>
                <c:pt idx="31281">
                  <c:v>2.664742553682752</c:v>
                </c:pt>
                <c:pt idx="31282">
                  <c:v>2.6652806652806649</c:v>
                </c:pt>
                <c:pt idx="31283">
                  <c:v>2.6655889145496534</c:v>
                </c:pt>
                <c:pt idx="31284">
                  <c:v>2.6645891043397967</c:v>
                </c:pt>
                <c:pt idx="31285">
                  <c:v>2.6645891043397967</c:v>
                </c:pt>
                <c:pt idx="31286">
                  <c:v>2.6639741518578348</c:v>
                </c:pt>
                <c:pt idx="31287">
                  <c:v>2.6642049388414488</c:v>
                </c:pt>
                <c:pt idx="31288">
                  <c:v>2.6645891043397967</c:v>
                </c:pt>
                <c:pt idx="31289">
                  <c:v>2.6639741518578348</c:v>
                </c:pt>
                <c:pt idx="31290">
                  <c:v>2.664358264081256</c:v>
                </c:pt>
                <c:pt idx="31291">
                  <c:v>2.6641274238227144</c:v>
                </c:pt>
                <c:pt idx="31292">
                  <c:v>2.6641274238227144</c:v>
                </c:pt>
                <c:pt idx="31293">
                  <c:v>2.6640498730085431</c:v>
                </c:pt>
                <c:pt idx="31294">
                  <c:v>2.664434180138568</c:v>
                </c:pt>
                <c:pt idx="31295">
                  <c:v>2.6650496650496649</c:v>
                </c:pt>
                <c:pt idx="31296">
                  <c:v>2.6651270207852193</c:v>
                </c:pt>
                <c:pt idx="31297">
                  <c:v>2.664742553682752</c:v>
                </c:pt>
                <c:pt idx="31298">
                  <c:v>2.6646651270207848</c:v>
                </c:pt>
                <c:pt idx="31299">
                  <c:v>2.6650496650496649</c:v>
                </c:pt>
                <c:pt idx="31300">
                  <c:v>2.6655114807114808</c:v>
                </c:pt>
                <c:pt idx="31301">
                  <c:v>2.664434180138568</c:v>
                </c:pt>
                <c:pt idx="31302">
                  <c:v>2.6648186648186649</c:v>
                </c:pt>
                <c:pt idx="31303">
                  <c:v>2.6654343807763397</c:v>
                </c:pt>
                <c:pt idx="31304">
                  <c:v>2.6652806652806649</c:v>
                </c:pt>
                <c:pt idx="31305">
                  <c:v>2.6640498730085431</c:v>
                </c:pt>
                <c:pt idx="31306">
                  <c:v>2.6638965835641737</c:v>
                </c:pt>
                <c:pt idx="31307">
                  <c:v>2.664742553682752</c:v>
                </c:pt>
                <c:pt idx="31308">
                  <c:v>2.6641274238227144</c:v>
                </c:pt>
                <c:pt idx="31309">
                  <c:v>2.664358264081256</c:v>
                </c:pt>
                <c:pt idx="31310">
                  <c:v>2.6649734472408224</c:v>
                </c:pt>
                <c:pt idx="31311">
                  <c:v>2.6641274238227144</c:v>
                </c:pt>
                <c:pt idx="31312">
                  <c:v>2.6641274238227144</c:v>
                </c:pt>
                <c:pt idx="31313">
                  <c:v>2.6639741518578348</c:v>
                </c:pt>
                <c:pt idx="31314">
                  <c:v>2.6639741518578348</c:v>
                </c:pt>
                <c:pt idx="31315">
                  <c:v>2.6641274238227144</c:v>
                </c:pt>
                <c:pt idx="31316">
                  <c:v>2.6638189794504732</c:v>
                </c:pt>
                <c:pt idx="31317">
                  <c:v>2.6642032332563508</c:v>
                </c:pt>
                <c:pt idx="31318">
                  <c:v>2.6642032332563508</c:v>
                </c:pt>
                <c:pt idx="31319">
                  <c:v>2.6652033271719038</c:v>
                </c:pt>
                <c:pt idx="31320">
                  <c:v>2.6654343807763397</c:v>
                </c:pt>
                <c:pt idx="31321">
                  <c:v>2.6652806652806649</c:v>
                </c:pt>
                <c:pt idx="31322">
                  <c:v>2.665665434380776</c:v>
                </c:pt>
                <c:pt idx="31323">
                  <c:v>2.6662814883290964</c:v>
                </c:pt>
                <c:pt idx="31324">
                  <c:v>2.6651270207852193</c:v>
                </c:pt>
                <c:pt idx="31325">
                  <c:v>2.664742553682752</c:v>
                </c:pt>
                <c:pt idx="31326">
                  <c:v>2.6652806652806649</c:v>
                </c:pt>
                <c:pt idx="31327">
                  <c:v>2.6652806652806649</c:v>
                </c:pt>
                <c:pt idx="31328">
                  <c:v>2.6648958891454964</c:v>
                </c:pt>
                <c:pt idx="31329">
                  <c:v>2.664434180138568</c:v>
                </c:pt>
                <c:pt idx="31330">
                  <c:v>2.664434180138568</c:v>
                </c:pt>
                <c:pt idx="31331">
                  <c:v>2.664742553682752</c:v>
                </c:pt>
                <c:pt idx="31332">
                  <c:v>2.664358264081256</c:v>
                </c:pt>
                <c:pt idx="31333">
                  <c:v>2.6642049388414488</c:v>
                </c:pt>
                <c:pt idx="31334">
                  <c:v>2.6632064590542099</c:v>
                </c:pt>
                <c:pt idx="31335">
                  <c:v>2.663590216889709</c:v>
                </c:pt>
                <c:pt idx="31336">
                  <c:v>2.664358264081256</c:v>
                </c:pt>
                <c:pt idx="31337">
                  <c:v>2.6642805818517665</c:v>
                </c:pt>
                <c:pt idx="31338">
                  <c:v>2.6652033271719038</c:v>
                </c:pt>
                <c:pt idx="31339">
                  <c:v>2.6654343807763397</c:v>
                </c:pt>
                <c:pt idx="31340">
                  <c:v>2.6655114807114808</c:v>
                </c:pt>
                <c:pt idx="31341">
                  <c:v>2.6654343807763397</c:v>
                </c:pt>
                <c:pt idx="31342">
                  <c:v>2.664972273567467</c:v>
                </c:pt>
                <c:pt idx="31343">
                  <c:v>2.6652033271719038</c:v>
                </c:pt>
                <c:pt idx="31344">
                  <c:v>2.6650496650496649</c:v>
                </c:pt>
                <c:pt idx="31345">
                  <c:v>2.6655114807114808</c:v>
                </c:pt>
                <c:pt idx="31346">
                  <c:v>2.6655881673214696</c:v>
                </c:pt>
                <c:pt idx="31347">
                  <c:v>2.6657418400369859</c:v>
                </c:pt>
                <c:pt idx="31348">
                  <c:v>2.6653570603189274</c:v>
                </c:pt>
                <c:pt idx="31349">
                  <c:v>2.6651257684307832</c:v>
                </c:pt>
                <c:pt idx="31350">
                  <c:v>2.6648948463138429</c:v>
                </c:pt>
                <c:pt idx="31351">
                  <c:v>2.6658192743240119</c:v>
                </c:pt>
                <c:pt idx="31352">
                  <c:v>2.6658964879852118</c:v>
                </c:pt>
                <c:pt idx="31353">
                  <c:v>2.6646651270207848</c:v>
                </c:pt>
                <c:pt idx="31354">
                  <c:v>2.6645116601246825</c:v>
                </c:pt>
                <c:pt idx="31355">
                  <c:v>2.6649734472408224</c:v>
                </c:pt>
                <c:pt idx="31356">
                  <c:v>2.6641274238227144</c:v>
                </c:pt>
                <c:pt idx="31357">
                  <c:v>2.6636655586334257</c:v>
                </c:pt>
                <c:pt idx="31358">
                  <c:v>2.6637433648742208</c:v>
                </c:pt>
                <c:pt idx="31359">
                  <c:v>2.6636678200692039</c:v>
                </c:pt>
                <c:pt idx="31360">
                  <c:v>2.6640518689432398</c:v>
                </c:pt>
                <c:pt idx="31361">
                  <c:v>2.6639741518578348</c:v>
                </c:pt>
                <c:pt idx="31362">
                  <c:v>2.664358264081256</c:v>
                </c:pt>
                <c:pt idx="31363">
                  <c:v>2.6648972997922913</c:v>
                </c:pt>
                <c:pt idx="31364">
                  <c:v>2.6648199445983378</c:v>
                </c:pt>
                <c:pt idx="31365">
                  <c:v>2.6652806652806649</c:v>
                </c:pt>
                <c:pt idx="31366">
                  <c:v>2.665665434380776</c:v>
                </c:pt>
                <c:pt idx="31367">
                  <c:v>2.6654343807763397</c:v>
                </c:pt>
                <c:pt idx="31368">
                  <c:v>2.6660503813265541</c:v>
                </c:pt>
                <c:pt idx="31369">
                  <c:v>2.665665434380776</c:v>
                </c:pt>
                <c:pt idx="31370">
                  <c:v>2.6658964879852118</c:v>
                </c:pt>
                <c:pt idx="31371">
                  <c:v>2.6655114807114808</c:v>
                </c:pt>
                <c:pt idx="31372">
                  <c:v>2.6651270207852193</c:v>
                </c:pt>
                <c:pt idx="31373">
                  <c:v>2.6653579676674362</c:v>
                </c:pt>
                <c:pt idx="31374">
                  <c:v>2.6646651270207848</c:v>
                </c:pt>
                <c:pt idx="31375">
                  <c:v>2.6646651270207848</c:v>
                </c:pt>
                <c:pt idx="31376">
                  <c:v>2.6645116601246825</c:v>
                </c:pt>
                <c:pt idx="31377">
                  <c:v>2.6638965835641737</c:v>
                </c:pt>
                <c:pt idx="31378">
                  <c:v>2.6645891043397967</c:v>
                </c:pt>
                <c:pt idx="31379">
                  <c:v>2.6639741518578348</c:v>
                </c:pt>
                <c:pt idx="31380">
                  <c:v>2.6637433648742208</c:v>
                </c:pt>
                <c:pt idx="31381">
                  <c:v>2.663590216889709</c:v>
                </c:pt>
                <c:pt idx="31382">
                  <c:v>2.6637433648742208</c:v>
                </c:pt>
                <c:pt idx="31383">
                  <c:v>2.6637433648742208</c:v>
                </c:pt>
                <c:pt idx="31384">
                  <c:v>2.6638209506229811</c:v>
                </c:pt>
                <c:pt idx="31385">
                  <c:v>2.6642049388414488</c:v>
                </c:pt>
                <c:pt idx="31386">
                  <c:v>2.6649734472408224</c:v>
                </c:pt>
                <c:pt idx="31387">
                  <c:v>2.6651270207852193</c:v>
                </c:pt>
                <c:pt idx="31388">
                  <c:v>2.6650496650496649</c:v>
                </c:pt>
                <c:pt idx="31389">
                  <c:v>2.6654343807763397</c:v>
                </c:pt>
                <c:pt idx="31390">
                  <c:v>2.6658964879852118</c:v>
                </c:pt>
                <c:pt idx="31391">
                  <c:v>2.6650496650496649</c:v>
                </c:pt>
                <c:pt idx="31392">
                  <c:v>2.664434180138568</c:v>
                </c:pt>
                <c:pt idx="31393">
                  <c:v>2.6648958891454964</c:v>
                </c:pt>
                <c:pt idx="31394">
                  <c:v>2.6645116601246825</c:v>
                </c:pt>
                <c:pt idx="31395">
                  <c:v>2.664742553682752</c:v>
                </c:pt>
                <c:pt idx="31396">
                  <c:v>2.6641274238227144</c:v>
                </c:pt>
                <c:pt idx="31397">
                  <c:v>2.6638965835641737</c:v>
                </c:pt>
                <c:pt idx="31398">
                  <c:v>2.6633594831564373</c:v>
                </c:pt>
                <c:pt idx="31399">
                  <c:v>2.6638209506229811</c:v>
                </c:pt>
                <c:pt idx="31400">
                  <c:v>2.663590216889709</c:v>
                </c:pt>
                <c:pt idx="31401">
                  <c:v>2.6640518689432398</c:v>
                </c:pt>
                <c:pt idx="31402">
                  <c:v>2.6640518689432398</c:v>
                </c:pt>
                <c:pt idx="31403">
                  <c:v>2.664358264081256</c:v>
                </c:pt>
                <c:pt idx="31404">
                  <c:v>2.6645116601246825</c:v>
                </c:pt>
                <c:pt idx="31405">
                  <c:v>2.664434180138568</c:v>
                </c:pt>
                <c:pt idx="31406">
                  <c:v>2.6652033271719038</c:v>
                </c:pt>
                <c:pt idx="31407">
                  <c:v>2.6660503813265541</c:v>
                </c:pt>
                <c:pt idx="31408">
                  <c:v>2.6661273567467649</c:v>
                </c:pt>
                <c:pt idx="31409">
                  <c:v>2.6655114807114808</c:v>
                </c:pt>
                <c:pt idx="31410">
                  <c:v>2.6652806652806649</c:v>
                </c:pt>
                <c:pt idx="31411">
                  <c:v>2.6648186648186649</c:v>
                </c:pt>
                <c:pt idx="31412">
                  <c:v>2.6655881673214696</c:v>
                </c:pt>
                <c:pt idx="31413">
                  <c:v>2.6647412199630311</c:v>
                </c:pt>
                <c:pt idx="31414">
                  <c:v>2.6643566643566641</c:v>
                </c:pt>
                <c:pt idx="31415">
                  <c:v>2.663972286374134</c:v>
                </c:pt>
                <c:pt idx="31416">
                  <c:v>2.6637413394919167</c:v>
                </c:pt>
                <c:pt idx="31417">
                  <c:v>2.6641256641256641</c:v>
                </c:pt>
                <c:pt idx="31418">
                  <c:v>2.6641256641256641</c:v>
                </c:pt>
                <c:pt idx="31419">
                  <c:v>2.6647412199630311</c:v>
                </c:pt>
                <c:pt idx="31420">
                  <c:v>2.664972273567467</c:v>
                </c:pt>
                <c:pt idx="31421">
                  <c:v>2.6651257684307832</c:v>
                </c:pt>
                <c:pt idx="31422">
                  <c:v>2.6659731853906612</c:v>
                </c:pt>
                <c:pt idx="31423">
                  <c:v>2.6663581965317915</c:v>
                </c:pt>
                <c:pt idx="31424">
                  <c:v>2.6657418400369859</c:v>
                </c:pt>
                <c:pt idx="31425">
                  <c:v>2.6657418400369859</c:v>
                </c:pt>
                <c:pt idx="31426">
                  <c:v>2.6648948463138429</c:v>
                </c:pt>
                <c:pt idx="31427">
                  <c:v>2.6655108645399905</c:v>
                </c:pt>
                <c:pt idx="31428">
                  <c:v>2.6648948463138429</c:v>
                </c:pt>
                <c:pt idx="31429">
                  <c:v>2.6647412199630311</c:v>
                </c:pt>
                <c:pt idx="31430">
                  <c:v>2.6645876645876649</c:v>
                </c:pt>
                <c:pt idx="31431">
                  <c:v>2.6643566643566641</c:v>
                </c:pt>
                <c:pt idx="31432">
                  <c:v>2.6645876645876649</c:v>
                </c:pt>
                <c:pt idx="31433">
                  <c:v>2.6643566643566641</c:v>
                </c:pt>
                <c:pt idx="31434">
                  <c:v>2.6642032332563508</c:v>
                </c:pt>
                <c:pt idx="31435">
                  <c:v>2.6638189794504732</c:v>
                </c:pt>
                <c:pt idx="31436">
                  <c:v>2.664434180138568</c:v>
                </c:pt>
                <c:pt idx="31437">
                  <c:v>2.6648186648186649</c:v>
                </c:pt>
                <c:pt idx="31438">
                  <c:v>2.6648186648186649</c:v>
                </c:pt>
                <c:pt idx="31439">
                  <c:v>2.664434180138568</c:v>
                </c:pt>
                <c:pt idx="31440">
                  <c:v>2.6646651270207848</c:v>
                </c:pt>
                <c:pt idx="31441">
                  <c:v>2.6642032332563508</c:v>
                </c:pt>
                <c:pt idx="31442">
                  <c:v>2.663972286374134</c:v>
                </c:pt>
                <c:pt idx="31443">
                  <c:v>2.6641256641256641</c:v>
                </c:pt>
                <c:pt idx="31444">
                  <c:v>2.6640480591497222</c:v>
                </c:pt>
                <c:pt idx="31445">
                  <c:v>2.6638944790944792</c:v>
                </c:pt>
                <c:pt idx="31446">
                  <c:v>2.6650496650496649</c:v>
                </c:pt>
                <c:pt idx="31447">
                  <c:v>2.6648958891454964</c:v>
                </c:pt>
                <c:pt idx="31448">
                  <c:v>2.664434180138568</c:v>
                </c:pt>
                <c:pt idx="31449">
                  <c:v>2.6646651270207848</c:v>
                </c:pt>
                <c:pt idx="31450">
                  <c:v>2.6642805818517665</c:v>
                </c:pt>
                <c:pt idx="31451">
                  <c:v>2.664358264081256</c:v>
                </c:pt>
                <c:pt idx="31452">
                  <c:v>2.6644357258250633</c:v>
                </c:pt>
                <c:pt idx="31453">
                  <c:v>2.6649734472408224</c:v>
                </c:pt>
                <c:pt idx="31454">
                  <c:v>2.6645116601246825</c:v>
                </c:pt>
                <c:pt idx="31455">
                  <c:v>2.6638965835641737</c:v>
                </c:pt>
                <c:pt idx="31456">
                  <c:v>2.6642805818517665</c:v>
                </c:pt>
                <c:pt idx="31457">
                  <c:v>2.6640498730085431</c:v>
                </c:pt>
                <c:pt idx="31458">
                  <c:v>2.6640498730085431</c:v>
                </c:pt>
                <c:pt idx="31459">
                  <c:v>2.664434180138568</c:v>
                </c:pt>
                <c:pt idx="31460">
                  <c:v>2.6645876645876649</c:v>
                </c:pt>
                <c:pt idx="31461">
                  <c:v>2.6645876645876649</c:v>
                </c:pt>
                <c:pt idx="31462">
                  <c:v>2.663972286374134</c:v>
                </c:pt>
                <c:pt idx="31463">
                  <c:v>2.6641256641256641</c:v>
                </c:pt>
                <c:pt idx="31464">
                  <c:v>2.6645876645876649</c:v>
                </c:pt>
                <c:pt idx="31465">
                  <c:v>2.6642805818517665</c:v>
                </c:pt>
                <c:pt idx="31466">
                  <c:v>2.6635880858924037</c:v>
                </c:pt>
                <c:pt idx="31467">
                  <c:v>2.663972286374134</c:v>
                </c:pt>
                <c:pt idx="31468">
                  <c:v>2.6637413394919167</c:v>
                </c:pt>
                <c:pt idx="31469">
                  <c:v>2.6640498730085431</c:v>
                </c:pt>
                <c:pt idx="31470">
                  <c:v>2.6645116601246825</c:v>
                </c:pt>
                <c:pt idx="31471">
                  <c:v>2.6640498730085431</c:v>
                </c:pt>
                <c:pt idx="31472">
                  <c:v>2.6636655586334257</c:v>
                </c:pt>
                <c:pt idx="31473">
                  <c:v>2.6638965835641737</c:v>
                </c:pt>
                <c:pt idx="31474">
                  <c:v>2.6638965835641737</c:v>
                </c:pt>
                <c:pt idx="31475">
                  <c:v>2.6636655586334257</c:v>
                </c:pt>
                <c:pt idx="31476">
                  <c:v>2.6640498730085431</c:v>
                </c:pt>
                <c:pt idx="31477">
                  <c:v>2.664434180138568</c:v>
                </c:pt>
                <c:pt idx="31478">
                  <c:v>2.6646651270207848</c:v>
                </c:pt>
                <c:pt idx="31479">
                  <c:v>2.6642805818517665</c:v>
                </c:pt>
                <c:pt idx="31480">
                  <c:v>2.6642805818517665</c:v>
                </c:pt>
                <c:pt idx="31481">
                  <c:v>2.6648958891454964</c:v>
                </c:pt>
                <c:pt idx="31482">
                  <c:v>2.6654343807763397</c:v>
                </c:pt>
                <c:pt idx="31483">
                  <c:v>2.6662043458159963</c:v>
                </c:pt>
                <c:pt idx="31484">
                  <c:v>2.6655881673214696</c:v>
                </c:pt>
                <c:pt idx="31485">
                  <c:v>2.6652033271719038</c:v>
                </c:pt>
                <c:pt idx="31486">
                  <c:v>2.6652033271719038</c:v>
                </c:pt>
                <c:pt idx="31487">
                  <c:v>2.6662043458159963</c:v>
                </c:pt>
                <c:pt idx="31488">
                  <c:v>2.6660503813265541</c:v>
                </c:pt>
                <c:pt idx="31489">
                  <c:v>2.6654343807763397</c:v>
                </c:pt>
                <c:pt idx="31490">
                  <c:v>2.6654343807763397</c:v>
                </c:pt>
                <c:pt idx="31491">
                  <c:v>2.6658964879852118</c:v>
                </c:pt>
                <c:pt idx="31492">
                  <c:v>2.6651270207852193</c:v>
                </c:pt>
                <c:pt idx="31493">
                  <c:v>2.6650496650496649</c:v>
                </c:pt>
                <c:pt idx="31494">
                  <c:v>2.6647412199630311</c:v>
                </c:pt>
                <c:pt idx="31495">
                  <c:v>2.6647412199630311</c:v>
                </c:pt>
                <c:pt idx="31496">
                  <c:v>2.6654343807763397</c:v>
                </c:pt>
                <c:pt idx="31497">
                  <c:v>2.6648186648186649</c:v>
                </c:pt>
                <c:pt idx="31498">
                  <c:v>2.6648186648186649</c:v>
                </c:pt>
                <c:pt idx="31499">
                  <c:v>2.6642032332563508</c:v>
                </c:pt>
                <c:pt idx="31500">
                  <c:v>2.6646651270207848</c:v>
                </c:pt>
                <c:pt idx="31501">
                  <c:v>2.6641274238227144</c:v>
                </c:pt>
                <c:pt idx="31502">
                  <c:v>2.6636655586334257</c:v>
                </c:pt>
                <c:pt idx="31503">
                  <c:v>2.6635880858924037</c:v>
                </c:pt>
                <c:pt idx="31504">
                  <c:v>2.6642032332563508</c:v>
                </c:pt>
                <c:pt idx="31505">
                  <c:v>2.6645116601246825</c:v>
                </c:pt>
                <c:pt idx="31506">
                  <c:v>2.6642805818517665</c:v>
                </c:pt>
                <c:pt idx="31507">
                  <c:v>2.664434180138568</c:v>
                </c:pt>
                <c:pt idx="31508">
                  <c:v>2.6645876645876649</c:v>
                </c:pt>
                <c:pt idx="31509">
                  <c:v>2.6648958891454964</c:v>
                </c:pt>
                <c:pt idx="31510">
                  <c:v>2.6646651270207848</c:v>
                </c:pt>
                <c:pt idx="31511">
                  <c:v>2.6635880858924037</c:v>
                </c:pt>
                <c:pt idx="31512">
                  <c:v>2.6638189794504732</c:v>
                </c:pt>
                <c:pt idx="31513">
                  <c:v>2.6642805818517665</c:v>
                </c:pt>
                <c:pt idx="31514">
                  <c:v>2.6641274238227144</c:v>
                </c:pt>
                <c:pt idx="31515">
                  <c:v>2.6645891043397967</c:v>
                </c:pt>
                <c:pt idx="31516">
                  <c:v>2.6641274238227144</c:v>
                </c:pt>
                <c:pt idx="31517">
                  <c:v>2.6638965835641737</c:v>
                </c:pt>
                <c:pt idx="31518">
                  <c:v>2.6645116601246825</c:v>
                </c:pt>
                <c:pt idx="31519">
                  <c:v>2.6641274238227144</c:v>
                </c:pt>
                <c:pt idx="31520">
                  <c:v>2.6637433648742208</c:v>
                </c:pt>
                <c:pt idx="31521">
                  <c:v>2.664358264081256</c:v>
                </c:pt>
                <c:pt idx="31522">
                  <c:v>2.6645116601246825</c:v>
                </c:pt>
                <c:pt idx="31523">
                  <c:v>2.6648958891454964</c:v>
                </c:pt>
                <c:pt idx="31524">
                  <c:v>2.664742553682752</c:v>
                </c:pt>
                <c:pt idx="31525">
                  <c:v>2.6645891043397967</c:v>
                </c:pt>
                <c:pt idx="31526">
                  <c:v>2.664742553682752</c:v>
                </c:pt>
                <c:pt idx="31527">
                  <c:v>2.6642805818517665</c:v>
                </c:pt>
                <c:pt idx="31528">
                  <c:v>2.664434180138568</c:v>
                </c:pt>
                <c:pt idx="31529">
                  <c:v>2.6645116601246825</c:v>
                </c:pt>
                <c:pt idx="31530">
                  <c:v>2.664742553682752</c:v>
                </c:pt>
                <c:pt idx="31531">
                  <c:v>2.6648958891454964</c:v>
                </c:pt>
                <c:pt idx="31532">
                  <c:v>2.6648958891454964</c:v>
                </c:pt>
                <c:pt idx="31533">
                  <c:v>2.6653579676674362</c:v>
                </c:pt>
                <c:pt idx="31534">
                  <c:v>2.6653579676674362</c:v>
                </c:pt>
                <c:pt idx="31535">
                  <c:v>2.6648199445983378</c:v>
                </c:pt>
                <c:pt idx="31536">
                  <c:v>2.665050784856879</c:v>
                </c:pt>
                <c:pt idx="31537">
                  <c:v>2.6648199445983378</c:v>
                </c:pt>
                <c:pt idx="31538">
                  <c:v>2.664358264081256</c:v>
                </c:pt>
                <c:pt idx="31539">
                  <c:v>2.6637433648742208</c:v>
                </c:pt>
                <c:pt idx="31540">
                  <c:v>2.6639741518578348</c:v>
                </c:pt>
                <c:pt idx="31541">
                  <c:v>2.6644357258250633</c:v>
                </c:pt>
                <c:pt idx="31542">
                  <c:v>2.6642049388414488</c:v>
                </c:pt>
                <c:pt idx="31543">
                  <c:v>2.6637433648742208</c:v>
                </c:pt>
                <c:pt idx="31544">
                  <c:v>2.6632817909069924</c:v>
                </c:pt>
                <c:pt idx="31545">
                  <c:v>2.6637433648742208</c:v>
                </c:pt>
                <c:pt idx="31546">
                  <c:v>2.6641274238227144</c:v>
                </c:pt>
                <c:pt idx="31547">
                  <c:v>2.664358264081256</c:v>
                </c:pt>
                <c:pt idx="31548">
                  <c:v>2.664742553682752</c:v>
                </c:pt>
                <c:pt idx="31549">
                  <c:v>2.6650496650496649</c:v>
                </c:pt>
                <c:pt idx="31550">
                  <c:v>2.6650496650496649</c:v>
                </c:pt>
                <c:pt idx="31551">
                  <c:v>2.6653579676674362</c:v>
                </c:pt>
                <c:pt idx="31552">
                  <c:v>2.6652043407988919</c:v>
                </c:pt>
                <c:pt idx="31553">
                  <c:v>2.664742553682752</c:v>
                </c:pt>
                <c:pt idx="31554">
                  <c:v>2.6645116601246825</c:v>
                </c:pt>
                <c:pt idx="31555">
                  <c:v>2.6651270207852193</c:v>
                </c:pt>
                <c:pt idx="31556">
                  <c:v>2.6657426657426657</c:v>
                </c:pt>
                <c:pt idx="31557">
                  <c:v>2.6655114807114808</c:v>
                </c:pt>
                <c:pt idx="31558">
                  <c:v>2.6646651270207848</c:v>
                </c:pt>
                <c:pt idx="31559">
                  <c:v>2.6650496650496649</c:v>
                </c:pt>
                <c:pt idx="31560">
                  <c:v>2.6652806652806649</c:v>
                </c:pt>
                <c:pt idx="31561">
                  <c:v>2.6655114807114808</c:v>
                </c:pt>
                <c:pt idx="31562">
                  <c:v>2.6648958891454964</c:v>
                </c:pt>
                <c:pt idx="31563">
                  <c:v>2.6648186648186649</c:v>
                </c:pt>
                <c:pt idx="31564">
                  <c:v>2.6650496650496649</c:v>
                </c:pt>
                <c:pt idx="31565">
                  <c:v>2.6650496650496649</c:v>
                </c:pt>
                <c:pt idx="31566">
                  <c:v>2.6654343807763397</c:v>
                </c:pt>
                <c:pt idx="31567">
                  <c:v>2.6658192743240119</c:v>
                </c:pt>
                <c:pt idx="31568">
                  <c:v>2.6658192743240119</c:v>
                </c:pt>
                <c:pt idx="31569">
                  <c:v>2.665665434380776</c:v>
                </c:pt>
                <c:pt idx="31570">
                  <c:v>2.6655114807114808</c:v>
                </c:pt>
                <c:pt idx="31571">
                  <c:v>2.6651270207852193</c:v>
                </c:pt>
                <c:pt idx="31572">
                  <c:v>2.6649734472408224</c:v>
                </c:pt>
                <c:pt idx="31573">
                  <c:v>2.6649734472408224</c:v>
                </c:pt>
                <c:pt idx="31574">
                  <c:v>2.6646666974382645</c:v>
                </c:pt>
                <c:pt idx="31575">
                  <c:v>2.6642049388414488</c:v>
                </c:pt>
                <c:pt idx="31576">
                  <c:v>2.6641274238227144</c:v>
                </c:pt>
                <c:pt idx="31577">
                  <c:v>2.6641274238227144</c:v>
                </c:pt>
                <c:pt idx="31578">
                  <c:v>2.6645891043397967</c:v>
                </c:pt>
                <c:pt idx="31579">
                  <c:v>2.6649734472408224</c:v>
                </c:pt>
                <c:pt idx="31580">
                  <c:v>2.6652043407988919</c:v>
                </c:pt>
                <c:pt idx="31581">
                  <c:v>2.6655889145496534</c:v>
                </c:pt>
                <c:pt idx="31582">
                  <c:v>2.6663585951940845</c:v>
                </c:pt>
                <c:pt idx="31583">
                  <c:v>2.6660503813265541</c:v>
                </c:pt>
                <c:pt idx="31584">
                  <c:v>2.6655881673214696</c:v>
                </c:pt>
                <c:pt idx="31585">
                  <c:v>2.6658192743240119</c:v>
                </c:pt>
                <c:pt idx="31586">
                  <c:v>2.665665434380776</c:v>
                </c:pt>
                <c:pt idx="31587">
                  <c:v>2.6652806652806649</c:v>
                </c:pt>
                <c:pt idx="31588">
                  <c:v>2.6651270207852193</c:v>
                </c:pt>
                <c:pt idx="31589">
                  <c:v>2.6645116601246825</c:v>
                </c:pt>
                <c:pt idx="31590">
                  <c:v>2.6645116601246825</c:v>
                </c:pt>
                <c:pt idx="31591">
                  <c:v>2.664358264081256</c:v>
                </c:pt>
                <c:pt idx="31592">
                  <c:v>2.6642805818517665</c:v>
                </c:pt>
                <c:pt idx="31593">
                  <c:v>2.6639741518578348</c:v>
                </c:pt>
                <c:pt idx="31594">
                  <c:v>2.6642049388414488</c:v>
                </c:pt>
                <c:pt idx="31595">
                  <c:v>2.6641274238227144</c:v>
                </c:pt>
                <c:pt idx="31596">
                  <c:v>2.664434180138568</c:v>
                </c:pt>
                <c:pt idx="31597">
                  <c:v>2.664434180138568</c:v>
                </c:pt>
                <c:pt idx="31598">
                  <c:v>2.6661273567467649</c:v>
                </c:pt>
                <c:pt idx="31599">
                  <c:v>2.6655114807114808</c:v>
                </c:pt>
                <c:pt idx="31600">
                  <c:v>2.6642805818517661</c:v>
                </c:pt>
                <c:pt idx="31601">
                  <c:v>2.6648958891454964</c:v>
                </c:pt>
                <c:pt idx="31602">
                  <c:v>2.6652806652806649</c:v>
                </c:pt>
                <c:pt idx="31603">
                  <c:v>2.6648958891454964</c:v>
                </c:pt>
                <c:pt idx="31604">
                  <c:v>2.6655114807114808</c:v>
                </c:pt>
                <c:pt idx="31605">
                  <c:v>2.6661273567467649</c:v>
                </c:pt>
                <c:pt idx="31606">
                  <c:v>2.6658964879852118</c:v>
                </c:pt>
                <c:pt idx="31607">
                  <c:v>2.6652033271719038</c:v>
                </c:pt>
                <c:pt idx="31608">
                  <c:v>2.6650496650496649</c:v>
                </c:pt>
                <c:pt idx="31609">
                  <c:v>2.6655114807114808</c:v>
                </c:pt>
                <c:pt idx="31610">
                  <c:v>2.665665434380776</c:v>
                </c:pt>
                <c:pt idx="31611">
                  <c:v>2.665665434380776</c:v>
                </c:pt>
                <c:pt idx="31612">
                  <c:v>2.6646651270207848</c:v>
                </c:pt>
                <c:pt idx="31613">
                  <c:v>2.665665434380776</c:v>
                </c:pt>
                <c:pt idx="31614">
                  <c:v>2.6662814883290964</c:v>
                </c:pt>
                <c:pt idx="31615">
                  <c:v>2.6660503813265541</c:v>
                </c:pt>
                <c:pt idx="31616">
                  <c:v>2.6658192743240119</c:v>
                </c:pt>
                <c:pt idx="31617">
                  <c:v>2.6655881673214696</c:v>
                </c:pt>
                <c:pt idx="31618">
                  <c:v>2.6658192743240119</c:v>
                </c:pt>
                <c:pt idx="31619">
                  <c:v>2.6660503813265541</c:v>
                </c:pt>
                <c:pt idx="31620">
                  <c:v>2.665665434380776</c:v>
                </c:pt>
                <c:pt idx="31621">
                  <c:v>2.665665434380776</c:v>
                </c:pt>
                <c:pt idx="31622">
                  <c:v>2.6654343807763397</c:v>
                </c:pt>
                <c:pt idx="31623">
                  <c:v>2.6658192743240119</c:v>
                </c:pt>
                <c:pt idx="31624">
                  <c:v>2.6660503813265541</c:v>
                </c:pt>
                <c:pt idx="31625">
                  <c:v>2.6654343807763397</c:v>
                </c:pt>
                <c:pt idx="31626">
                  <c:v>2.6655114807114808</c:v>
                </c:pt>
                <c:pt idx="31627">
                  <c:v>2.6662046662046661</c:v>
                </c:pt>
                <c:pt idx="31628">
                  <c:v>2.6655114807114808</c:v>
                </c:pt>
                <c:pt idx="31629">
                  <c:v>2.6650496650496649</c:v>
                </c:pt>
                <c:pt idx="31630">
                  <c:v>2.6655114807114808</c:v>
                </c:pt>
                <c:pt idx="31631">
                  <c:v>2.6649734472408224</c:v>
                </c:pt>
                <c:pt idx="31632">
                  <c:v>2.664742553682752</c:v>
                </c:pt>
                <c:pt idx="31633">
                  <c:v>2.664742553682752</c:v>
                </c:pt>
                <c:pt idx="31634">
                  <c:v>2.6655114807114808</c:v>
                </c:pt>
                <c:pt idx="31635">
                  <c:v>2.6646651270207848</c:v>
                </c:pt>
                <c:pt idx="31636">
                  <c:v>2.6658964879852118</c:v>
                </c:pt>
                <c:pt idx="31637">
                  <c:v>2.6661273567467649</c:v>
                </c:pt>
                <c:pt idx="31638">
                  <c:v>2.6652806652806649</c:v>
                </c:pt>
                <c:pt idx="31639">
                  <c:v>2.6658192743240119</c:v>
                </c:pt>
                <c:pt idx="31640">
                  <c:v>2.6655108645399905</c:v>
                </c:pt>
                <c:pt idx="31641">
                  <c:v>2.6655108645399905</c:v>
                </c:pt>
                <c:pt idx="31642">
                  <c:v>2.6652033271719038</c:v>
                </c:pt>
                <c:pt idx="31643">
                  <c:v>2.665665434380776</c:v>
                </c:pt>
                <c:pt idx="31644">
                  <c:v>2.664972273567467</c:v>
                </c:pt>
                <c:pt idx="31645">
                  <c:v>2.6654343807763397</c:v>
                </c:pt>
                <c:pt idx="31646">
                  <c:v>2.6658964879852118</c:v>
                </c:pt>
                <c:pt idx="31647">
                  <c:v>2.6650496650496649</c:v>
                </c:pt>
                <c:pt idx="31648">
                  <c:v>2.6648186648186649</c:v>
                </c:pt>
                <c:pt idx="31649">
                  <c:v>2.6642032332563508</c:v>
                </c:pt>
                <c:pt idx="31650">
                  <c:v>2.6642805818517665</c:v>
                </c:pt>
                <c:pt idx="31651">
                  <c:v>2.6638965835641737</c:v>
                </c:pt>
                <c:pt idx="31652">
                  <c:v>2.663434903047091</c:v>
                </c:pt>
                <c:pt idx="31653">
                  <c:v>2.6642805818517665</c:v>
                </c:pt>
                <c:pt idx="31654">
                  <c:v>2.6641274238227144</c:v>
                </c:pt>
                <c:pt idx="31655">
                  <c:v>2.6645116601246825</c:v>
                </c:pt>
                <c:pt idx="31656">
                  <c:v>2.6642805818517665</c:v>
                </c:pt>
                <c:pt idx="31657">
                  <c:v>2.6640498730085431</c:v>
                </c:pt>
                <c:pt idx="31658">
                  <c:v>2.6632040627885503</c:v>
                </c:pt>
                <c:pt idx="31659">
                  <c:v>2.6638189794504732</c:v>
                </c:pt>
                <c:pt idx="31660">
                  <c:v>2.6642805818517665</c:v>
                </c:pt>
                <c:pt idx="31661">
                  <c:v>2.6642805818517665</c:v>
                </c:pt>
                <c:pt idx="31662">
                  <c:v>2.6640498730085431</c:v>
                </c:pt>
                <c:pt idx="31663">
                  <c:v>2.6645891043397967</c:v>
                </c:pt>
                <c:pt idx="31664">
                  <c:v>2.6639741518578348</c:v>
                </c:pt>
                <c:pt idx="31665">
                  <c:v>2.6641274238227144</c:v>
                </c:pt>
                <c:pt idx="31666">
                  <c:v>2.6648186648186649</c:v>
                </c:pt>
                <c:pt idx="31667">
                  <c:v>2.6642032332563508</c:v>
                </c:pt>
                <c:pt idx="31668">
                  <c:v>2.664434180138568</c:v>
                </c:pt>
                <c:pt idx="31669">
                  <c:v>2.6638189794504732</c:v>
                </c:pt>
                <c:pt idx="31670">
                  <c:v>2.6645116601246825</c:v>
                </c:pt>
                <c:pt idx="31671">
                  <c:v>2.6640498730085431</c:v>
                </c:pt>
                <c:pt idx="31672">
                  <c:v>2.6640498730085431</c:v>
                </c:pt>
                <c:pt idx="31673">
                  <c:v>2.6642805818517665</c:v>
                </c:pt>
                <c:pt idx="31674">
                  <c:v>2.6642805818517665</c:v>
                </c:pt>
                <c:pt idx="31675">
                  <c:v>2.6636655586334257</c:v>
                </c:pt>
                <c:pt idx="31676">
                  <c:v>2.6642805818517665</c:v>
                </c:pt>
                <c:pt idx="31677">
                  <c:v>2.6640498730085431</c:v>
                </c:pt>
                <c:pt idx="31678">
                  <c:v>2.6640498730085431</c:v>
                </c:pt>
                <c:pt idx="31679">
                  <c:v>2.6642805818517665</c:v>
                </c:pt>
                <c:pt idx="31680">
                  <c:v>2.6642805818517665</c:v>
                </c:pt>
                <c:pt idx="31681">
                  <c:v>2.664434180138568</c:v>
                </c:pt>
                <c:pt idx="31682">
                  <c:v>2.6650496650496649</c:v>
                </c:pt>
                <c:pt idx="31683">
                  <c:v>2.6653579676674362</c:v>
                </c:pt>
                <c:pt idx="31684">
                  <c:v>2.6653579676674362</c:v>
                </c:pt>
                <c:pt idx="31685">
                  <c:v>2.6655889145496534</c:v>
                </c:pt>
                <c:pt idx="31686">
                  <c:v>2.6655114807114808</c:v>
                </c:pt>
                <c:pt idx="31687">
                  <c:v>2.6652806652806649</c:v>
                </c:pt>
                <c:pt idx="31688">
                  <c:v>2.6651270207852193</c:v>
                </c:pt>
                <c:pt idx="31689">
                  <c:v>2.6645116601246825</c:v>
                </c:pt>
                <c:pt idx="31690">
                  <c:v>2.664742553682752</c:v>
                </c:pt>
                <c:pt idx="31691">
                  <c:v>2.6655889145496534</c:v>
                </c:pt>
                <c:pt idx="31692">
                  <c:v>2.6653579676674362</c:v>
                </c:pt>
                <c:pt idx="31693">
                  <c:v>2.6650496650496649</c:v>
                </c:pt>
                <c:pt idx="31694">
                  <c:v>2.6648958891454964</c:v>
                </c:pt>
                <c:pt idx="31695">
                  <c:v>2.6653579676674362</c:v>
                </c:pt>
                <c:pt idx="31696">
                  <c:v>2.664358264081256</c:v>
                </c:pt>
                <c:pt idx="31697">
                  <c:v>2.6637433648742208</c:v>
                </c:pt>
                <c:pt idx="31698">
                  <c:v>2.6642049388414488</c:v>
                </c:pt>
                <c:pt idx="31699">
                  <c:v>2.6642049388414488</c:v>
                </c:pt>
                <c:pt idx="31700">
                  <c:v>2.6645891043397967</c:v>
                </c:pt>
                <c:pt idx="31701">
                  <c:v>2.663590216889709</c:v>
                </c:pt>
                <c:pt idx="31702">
                  <c:v>2.6639741518578348</c:v>
                </c:pt>
                <c:pt idx="31703">
                  <c:v>2.6639741518578348</c:v>
                </c:pt>
                <c:pt idx="31704">
                  <c:v>2.6637433648742208</c:v>
                </c:pt>
                <c:pt idx="31705">
                  <c:v>2.6637433648742208</c:v>
                </c:pt>
                <c:pt idx="31706">
                  <c:v>2.6631287494231657</c:v>
                </c:pt>
                <c:pt idx="31707">
                  <c:v>2.6644357258250633</c:v>
                </c:pt>
                <c:pt idx="31708">
                  <c:v>2.6648199445983378</c:v>
                </c:pt>
                <c:pt idx="31709">
                  <c:v>2.6649734472408224</c:v>
                </c:pt>
                <c:pt idx="31710">
                  <c:v>2.6649734472408224</c:v>
                </c:pt>
                <c:pt idx="31711">
                  <c:v>2.6649734472408224</c:v>
                </c:pt>
                <c:pt idx="31712">
                  <c:v>2.6646651270207848</c:v>
                </c:pt>
                <c:pt idx="31713">
                  <c:v>2.6652806652806649</c:v>
                </c:pt>
                <c:pt idx="31714">
                  <c:v>2.6657426657426657</c:v>
                </c:pt>
                <c:pt idx="31715">
                  <c:v>2.6655114807114808</c:v>
                </c:pt>
                <c:pt idx="31716">
                  <c:v>2.6655889145496534</c:v>
                </c:pt>
                <c:pt idx="31717">
                  <c:v>2.6654352343569614</c:v>
                </c:pt>
                <c:pt idx="31718">
                  <c:v>2.6649734472408224</c:v>
                </c:pt>
                <c:pt idx="31719">
                  <c:v>2.664742553682752</c:v>
                </c:pt>
                <c:pt idx="31720">
                  <c:v>2.664742553682752</c:v>
                </c:pt>
                <c:pt idx="31721">
                  <c:v>2.6645116601246825</c:v>
                </c:pt>
                <c:pt idx="31722">
                  <c:v>2.6642805818517665</c:v>
                </c:pt>
                <c:pt idx="31723">
                  <c:v>2.6640498730085431</c:v>
                </c:pt>
                <c:pt idx="31724">
                  <c:v>2.6642032332563508</c:v>
                </c:pt>
                <c:pt idx="31725">
                  <c:v>2.6638189794504732</c:v>
                </c:pt>
                <c:pt idx="31726">
                  <c:v>2.663434903047091</c:v>
                </c:pt>
                <c:pt idx="31727">
                  <c:v>2.6629732225300091</c:v>
                </c:pt>
                <c:pt idx="31728">
                  <c:v>2.6638189794504732</c:v>
                </c:pt>
                <c:pt idx="31729">
                  <c:v>2.6645116601246825</c:v>
                </c:pt>
                <c:pt idx="31730">
                  <c:v>2.664358264081256</c:v>
                </c:pt>
                <c:pt idx="31731">
                  <c:v>2.6641274238227144</c:v>
                </c:pt>
                <c:pt idx="31732">
                  <c:v>2.6638189794504732</c:v>
                </c:pt>
                <c:pt idx="31733">
                  <c:v>2.6646651270207848</c:v>
                </c:pt>
                <c:pt idx="31734">
                  <c:v>2.664434180138568</c:v>
                </c:pt>
                <c:pt idx="31735">
                  <c:v>2.6652806652806649</c:v>
                </c:pt>
                <c:pt idx="31736">
                  <c:v>2.664434180138568</c:v>
                </c:pt>
                <c:pt idx="31737">
                  <c:v>2.6651270207852193</c:v>
                </c:pt>
                <c:pt idx="31738">
                  <c:v>2.6659736659736657</c:v>
                </c:pt>
                <c:pt idx="31739">
                  <c:v>2.6652033271719038</c:v>
                </c:pt>
                <c:pt idx="31740">
                  <c:v>2.6652033271719038</c:v>
                </c:pt>
                <c:pt idx="31741">
                  <c:v>2.6664355062413319</c:v>
                </c:pt>
                <c:pt idx="31742">
                  <c:v>2.6664355062413319</c:v>
                </c:pt>
                <c:pt idx="31743">
                  <c:v>2.6662043458159963</c:v>
                </c:pt>
                <c:pt idx="31744">
                  <c:v>2.6651257684307832</c:v>
                </c:pt>
                <c:pt idx="31745">
                  <c:v>2.6653570603189274</c:v>
                </c:pt>
                <c:pt idx="31746">
                  <c:v>2.6652806652806649</c:v>
                </c:pt>
                <c:pt idx="31747">
                  <c:v>2.6652806652806649</c:v>
                </c:pt>
                <c:pt idx="31748">
                  <c:v>2.6657426657426657</c:v>
                </c:pt>
                <c:pt idx="31749">
                  <c:v>2.6653579676674362</c:v>
                </c:pt>
                <c:pt idx="31750">
                  <c:v>2.6646651270207848</c:v>
                </c:pt>
                <c:pt idx="31751">
                  <c:v>2.6642805818517665</c:v>
                </c:pt>
                <c:pt idx="31752">
                  <c:v>2.6642805818517665</c:v>
                </c:pt>
                <c:pt idx="31753">
                  <c:v>2.663434903047091</c:v>
                </c:pt>
                <c:pt idx="31754">
                  <c:v>2.6638189794504732</c:v>
                </c:pt>
                <c:pt idx="31755">
                  <c:v>2.6640498730085431</c:v>
                </c:pt>
                <c:pt idx="31756">
                  <c:v>2.6641274238227144</c:v>
                </c:pt>
                <c:pt idx="31757">
                  <c:v>2.6637433648742208</c:v>
                </c:pt>
                <c:pt idx="31758">
                  <c:v>2.6645116601246825</c:v>
                </c:pt>
                <c:pt idx="31759">
                  <c:v>2.6636655586334257</c:v>
                </c:pt>
                <c:pt idx="31760">
                  <c:v>2.6638189794504732</c:v>
                </c:pt>
                <c:pt idx="31761">
                  <c:v>2.6642805818517665</c:v>
                </c:pt>
                <c:pt idx="31762">
                  <c:v>2.6640498730085431</c:v>
                </c:pt>
                <c:pt idx="31763">
                  <c:v>2.6640498730085431</c:v>
                </c:pt>
                <c:pt idx="31764">
                  <c:v>2.6642032332563508</c:v>
                </c:pt>
                <c:pt idx="31765">
                  <c:v>2.6642032332563508</c:v>
                </c:pt>
                <c:pt idx="31766">
                  <c:v>2.664434180138568</c:v>
                </c:pt>
                <c:pt idx="31767">
                  <c:v>2.6642805818517665</c:v>
                </c:pt>
                <c:pt idx="31768">
                  <c:v>2.6646651270207848</c:v>
                </c:pt>
                <c:pt idx="31769">
                  <c:v>2.664434180138568</c:v>
                </c:pt>
                <c:pt idx="31770">
                  <c:v>2.6650496650496649</c:v>
                </c:pt>
                <c:pt idx="31771">
                  <c:v>2.6648958891454964</c:v>
                </c:pt>
                <c:pt idx="31772">
                  <c:v>2.6657426657426657</c:v>
                </c:pt>
                <c:pt idx="31773">
                  <c:v>2.6655114807114808</c:v>
                </c:pt>
                <c:pt idx="31774">
                  <c:v>2.6652806652806649</c:v>
                </c:pt>
                <c:pt idx="31775">
                  <c:v>2.6650496650496649</c:v>
                </c:pt>
                <c:pt idx="31776">
                  <c:v>2.6655114807114808</c:v>
                </c:pt>
                <c:pt idx="31777">
                  <c:v>2.6650496650496649</c:v>
                </c:pt>
                <c:pt idx="31778">
                  <c:v>2.6648958891454964</c:v>
                </c:pt>
                <c:pt idx="31779">
                  <c:v>2.664358264081256</c:v>
                </c:pt>
                <c:pt idx="31780">
                  <c:v>2.6637433648742208</c:v>
                </c:pt>
                <c:pt idx="31781">
                  <c:v>2.6642049388414488</c:v>
                </c:pt>
                <c:pt idx="31782">
                  <c:v>2.6642049388414488</c:v>
                </c:pt>
                <c:pt idx="31783">
                  <c:v>2.6648199445983378</c:v>
                </c:pt>
                <c:pt idx="31784">
                  <c:v>2.6648199445983378</c:v>
                </c:pt>
                <c:pt idx="31785">
                  <c:v>2.664358264081256</c:v>
                </c:pt>
                <c:pt idx="31786">
                  <c:v>2.664742553682752</c:v>
                </c:pt>
                <c:pt idx="31787">
                  <c:v>2.6655889145496534</c:v>
                </c:pt>
                <c:pt idx="31788">
                  <c:v>2.6648958891454964</c:v>
                </c:pt>
                <c:pt idx="31789">
                  <c:v>2.6648186648186649</c:v>
                </c:pt>
                <c:pt idx="31790">
                  <c:v>2.6650496650496649</c:v>
                </c:pt>
                <c:pt idx="31791">
                  <c:v>2.6650496650496649</c:v>
                </c:pt>
                <c:pt idx="31792">
                  <c:v>2.6653579676674362</c:v>
                </c:pt>
                <c:pt idx="31793">
                  <c:v>2.6652043407988919</c:v>
                </c:pt>
                <c:pt idx="31794">
                  <c:v>2.6651270207852193</c:v>
                </c:pt>
                <c:pt idx="31795">
                  <c:v>2.6651270207852193</c:v>
                </c:pt>
                <c:pt idx="31796">
                  <c:v>2.6655114807114808</c:v>
                </c:pt>
                <c:pt idx="31797">
                  <c:v>2.6652033271719038</c:v>
                </c:pt>
                <c:pt idx="31798">
                  <c:v>2.664972273567467</c:v>
                </c:pt>
                <c:pt idx="31799">
                  <c:v>2.6654343807763397</c:v>
                </c:pt>
                <c:pt idx="31800">
                  <c:v>2.665665434380776</c:v>
                </c:pt>
                <c:pt idx="31801">
                  <c:v>2.6655114807114808</c:v>
                </c:pt>
                <c:pt idx="31802">
                  <c:v>2.6659736659736657</c:v>
                </c:pt>
                <c:pt idx="31803">
                  <c:v>2.6659736659736657</c:v>
                </c:pt>
                <c:pt idx="31804">
                  <c:v>2.6659736659736657</c:v>
                </c:pt>
                <c:pt idx="31805">
                  <c:v>2.6665896487985208</c:v>
                </c:pt>
                <c:pt idx="31806">
                  <c:v>2.6661273567467649</c:v>
                </c:pt>
                <c:pt idx="31807">
                  <c:v>2.665665434380776</c:v>
                </c:pt>
                <c:pt idx="31808">
                  <c:v>2.6652806652806649</c:v>
                </c:pt>
                <c:pt idx="31809">
                  <c:v>2.6655114807114808</c:v>
                </c:pt>
                <c:pt idx="31810">
                  <c:v>2.6648958891454964</c:v>
                </c:pt>
                <c:pt idx="31811">
                  <c:v>2.6642032332563508</c:v>
                </c:pt>
                <c:pt idx="31812">
                  <c:v>2.6652033271719038</c:v>
                </c:pt>
                <c:pt idx="31813">
                  <c:v>2.665665434380776</c:v>
                </c:pt>
                <c:pt idx="31814">
                  <c:v>2.665665434380776</c:v>
                </c:pt>
                <c:pt idx="31815">
                  <c:v>2.6653570603189274</c:v>
                </c:pt>
                <c:pt idx="31816">
                  <c:v>2.6655108645399905</c:v>
                </c:pt>
                <c:pt idx="31817">
                  <c:v>2.6657418400369859</c:v>
                </c:pt>
                <c:pt idx="31818">
                  <c:v>2.6662043458159963</c:v>
                </c:pt>
                <c:pt idx="31819">
                  <c:v>2.6658192743240119</c:v>
                </c:pt>
                <c:pt idx="31820">
                  <c:v>2.6658192743240119</c:v>
                </c:pt>
                <c:pt idx="31821">
                  <c:v>2.6655881673214696</c:v>
                </c:pt>
                <c:pt idx="31822">
                  <c:v>2.6654343807763397</c:v>
                </c:pt>
                <c:pt idx="31823">
                  <c:v>2.6658192743240119</c:v>
                </c:pt>
                <c:pt idx="31824">
                  <c:v>2.665665434380776</c:v>
                </c:pt>
                <c:pt idx="31825">
                  <c:v>2.665665434380776</c:v>
                </c:pt>
                <c:pt idx="31826">
                  <c:v>2.6652806652806649</c:v>
                </c:pt>
                <c:pt idx="31827">
                  <c:v>2.6652806652806649</c:v>
                </c:pt>
                <c:pt idx="31828">
                  <c:v>2.6648958891454964</c:v>
                </c:pt>
                <c:pt idx="31829">
                  <c:v>2.664358264081256</c:v>
                </c:pt>
                <c:pt idx="31830">
                  <c:v>2.664358264081256</c:v>
                </c:pt>
                <c:pt idx="31831">
                  <c:v>2.6645891043397967</c:v>
                </c:pt>
                <c:pt idx="31832">
                  <c:v>2.6637433648742208</c:v>
                </c:pt>
                <c:pt idx="31833">
                  <c:v>2.6635125778906064</c:v>
                </c:pt>
                <c:pt idx="31834">
                  <c:v>2.6641274238227144</c:v>
                </c:pt>
                <c:pt idx="31835">
                  <c:v>2.664434180138568</c:v>
                </c:pt>
                <c:pt idx="31836">
                  <c:v>2.6650496650496649</c:v>
                </c:pt>
                <c:pt idx="31837">
                  <c:v>2.6652806652806649</c:v>
                </c:pt>
                <c:pt idx="31838">
                  <c:v>2.6654343807763397</c:v>
                </c:pt>
                <c:pt idx="31839">
                  <c:v>2.6658192743240119</c:v>
                </c:pt>
                <c:pt idx="31840">
                  <c:v>2.6658192743240119</c:v>
                </c:pt>
                <c:pt idx="31841">
                  <c:v>2.6655881673214696</c:v>
                </c:pt>
                <c:pt idx="31842">
                  <c:v>2.6657418400369859</c:v>
                </c:pt>
                <c:pt idx="31843">
                  <c:v>2.6659731853906612</c:v>
                </c:pt>
                <c:pt idx="31844">
                  <c:v>2.6655881673214696</c:v>
                </c:pt>
                <c:pt idx="31845">
                  <c:v>2.6655881673214696</c:v>
                </c:pt>
                <c:pt idx="31846">
                  <c:v>2.6652033271719038</c:v>
                </c:pt>
                <c:pt idx="31847">
                  <c:v>2.6648186648186649</c:v>
                </c:pt>
                <c:pt idx="31848">
                  <c:v>2.6646651270207848</c:v>
                </c:pt>
                <c:pt idx="31849">
                  <c:v>2.6652806652806649</c:v>
                </c:pt>
                <c:pt idx="31850">
                  <c:v>2.6648958891454964</c:v>
                </c:pt>
                <c:pt idx="31851">
                  <c:v>2.664742553682752</c:v>
                </c:pt>
                <c:pt idx="31852">
                  <c:v>2.6645116601246825</c:v>
                </c:pt>
                <c:pt idx="31853">
                  <c:v>2.6646651270207848</c:v>
                </c:pt>
                <c:pt idx="31854">
                  <c:v>2.6655114807114808</c:v>
                </c:pt>
                <c:pt idx="31855">
                  <c:v>2.6652806652806649</c:v>
                </c:pt>
                <c:pt idx="31856">
                  <c:v>2.6648186648186649</c:v>
                </c:pt>
                <c:pt idx="31857">
                  <c:v>2.6645876645876649</c:v>
                </c:pt>
                <c:pt idx="31858">
                  <c:v>2.6650496650496649</c:v>
                </c:pt>
                <c:pt idx="31859">
                  <c:v>2.6648186648186649</c:v>
                </c:pt>
                <c:pt idx="31860">
                  <c:v>2.6654343807763397</c:v>
                </c:pt>
                <c:pt idx="31861">
                  <c:v>2.665665434380776</c:v>
                </c:pt>
                <c:pt idx="31862">
                  <c:v>2.6660503813265541</c:v>
                </c:pt>
                <c:pt idx="31863">
                  <c:v>2.6653570603189274</c:v>
                </c:pt>
                <c:pt idx="31864">
                  <c:v>2.6653570603189274</c:v>
                </c:pt>
                <c:pt idx="31865">
                  <c:v>2.6655881673214696</c:v>
                </c:pt>
                <c:pt idx="31866">
                  <c:v>2.6652033271719038</c:v>
                </c:pt>
                <c:pt idx="31867">
                  <c:v>2.6652033271719038</c:v>
                </c:pt>
                <c:pt idx="31868">
                  <c:v>2.6652033271719038</c:v>
                </c:pt>
                <c:pt idx="31869">
                  <c:v>2.664972273567467</c:v>
                </c:pt>
                <c:pt idx="31870">
                  <c:v>2.6652033271719038</c:v>
                </c:pt>
                <c:pt idx="31871">
                  <c:v>2.6652806652806649</c:v>
                </c:pt>
                <c:pt idx="31872">
                  <c:v>2.665665434380776</c:v>
                </c:pt>
                <c:pt idx="31873">
                  <c:v>2.6654343807763397</c:v>
                </c:pt>
                <c:pt idx="31874">
                  <c:v>2.6654343807763397</c:v>
                </c:pt>
                <c:pt idx="31875">
                  <c:v>2.6652806652806649</c:v>
                </c:pt>
                <c:pt idx="31876">
                  <c:v>2.6648186648186649</c:v>
                </c:pt>
                <c:pt idx="31877">
                  <c:v>2.6654343807763397</c:v>
                </c:pt>
                <c:pt idx="31878">
                  <c:v>2.6648186648186649</c:v>
                </c:pt>
                <c:pt idx="31879">
                  <c:v>2.6655114807114808</c:v>
                </c:pt>
                <c:pt idx="31880">
                  <c:v>2.6657426657426657</c:v>
                </c:pt>
                <c:pt idx="31881">
                  <c:v>2.6655889145496534</c:v>
                </c:pt>
                <c:pt idx="31882">
                  <c:v>2.6645116601246825</c:v>
                </c:pt>
                <c:pt idx="31883">
                  <c:v>2.6648186648186649</c:v>
                </c:pt>
                <c:pt idx="31884">
                  <c:v>2.6651270207852193</c:v>
                </c:pt>
                <c:pt idx="31885">
                  <c:v>2.6648199445983378</c:v>
                </c:pt>
                <c:pt idx="31886">
                  <c:v>2.6639741518578348</c:v>
                </c:pt>
                <c:pt idx="31887">
                  <c:v>2.6637433648742208</c:v>
                </c:pt>
                <c:pt idx="31888">
                  <c:v>2.6637433648742208</c:v>
                </c:pt>
                <c:pt idx="31889">
                  <c:v>2.6635125778906064</c:v>
                </c:pt>
                <c:pt idx="31890">
                  <c:v>2.6637433648742208</c:v>
                </c:pt>
                <c:pt idx="31891">
                  <c:v>2.663590216889709</c:v>
                </c:pt>
                <c:pt idx="31892">
                  <c:v>2.6642049388414488</c:v>
                </c:pt>
                <c:pt idx="31893">
                  <c:v>2.6641274238227144</c:v>
                </c:pt>
                <c:pt idx="31894">
                  <c:v>2.6641274238227144</c:v>
                </c:pt>
                <c:pt idx="31895">
                  <c:v>2.6651270207852193</c:v>
                </c:pt>
                <c:pt idx="31896">
                  <c:v>2.6648958891454964</c:v>
                </c:pt>
                <c:pt idx="31897">
                  <c:v>2.6653579676674362</c:v>
                </c:pt>
                <c:pt idx="31898">
                  <c:v>2.664742553682752</c:v>
                </c:pt>
                <c:pt idx="31899">
                  <c:v>2.6645116601246825</c:v>
                </c:pt>
                <c:pt idx="31900">
                  <c:v>2.6641274238227144</c:v>
                </c:pt>
                <c:pt idx="31901">
                  <c:v>2.6642805818517665</c:v>
                </c:pt>
                <c:pt idx="31902">
                  <c:v>2.6648958891454964</c:v>
                </c:pt>
                <c:pt idx="31903">
                  <c:v>2.6648958891454964</c:v>
                </c:pt>
                <c:pt idx="31904">
                  <c:v>2.6652806652806649</c:v>
                </c:pt>
                <c:pt idx="31905">
                  <c:v>2.6650496650496649</c:v>
                </c:pt>
                <c:pt idx="31906">
                  <c:v>2.6652806652806649</c:v>
                </c:pt>
                <c:pt idx="31907">
                  <c:v>2.6650496650496649</c:v>
                </c:pt>
                <c:pt idx="31908">
                  <c:v>2.6652033271719038</c:v>
                </c:pt>
                <c:pt idx="31909">
                  <c:v>2.6652033271719038</c:v>
                </c:pt>
                <c:pt idx="31910">
                  <c:v>2.6655881673214696</c:v>
                </c:pt>
                <c:pt idx="31911">
                  <c:v>2.6650496650496649</c:v>
                </c:pt>
                <c:pt idx="31912">
                  <c:v>2.6658964879852118</c:v>
                </c:pt>
                <c:pt idx="31913">
                  <c:v>2.6661273567467649</c:v>
                </c:pt>
                <c:pt idx="31914">
                  <c:v>2.6655114807114808</c:v>
                </c:pt>
                <c:pt idx="31915">
                  <c:v>2.6657426657426657</c:v>
                </c:pt>
                <c:pt idx="31916">
                  <c:v>2.6658964879852118</c:v>
                </c:pt>
                <c:pt idx="31917">
                  <c:v>2.6654343807763397</c:v>
                </c:pt>
                <c:pt idx="31918">
                  <c:v>2.6647412199630311</c:v>
                </c:pt>
                <c:pt idx="31919">
                  <c:v>2.6645876645876649</c:v>
                </c:pt>
                <c:pt idx="31920">
                  <c:v>2.664434180138568</c:v>
                </c:pt>
                <c:pt idx="31921">
                  <c:v>2.6640498730085431</c:v>
                </c:pt>
                <c:pt idx="31922">
                  <c:v>2.6638189794504732</c:v>
                </c:pt>
                <c:pt idx="31923">
                  <c:v>2.6648958891454964</c:v>
                </c:pt>
                <c:pt idx="31924">
                  <c:v>2.6639741518578348</c:v>
                </c:pt>
                <c:pt idx="31925">
                  <c:v>2.663590216889709</c:v>
                </c:pt>
                <c:pt idx="31926">
                  <c:v>2.6642049388414488</c:v>
                </c:pt>
                <c:pt idx="31927">
                  <c:v>2.6645891043397967</c:v>
                </c:pt>
                <c:pt idx="31928">
                  <c:v>2.664742553682752</c:v>
                </c:pt>
                <c:pt idx="31929">
                  <c:v>2.6653579676674362</c:v>
                </c:pt>
                <c:pt idx="31930">
                  <c:v>2.6658964879852118</c:v>
                </c:pt>
                <c:pt idx="31931">
                  <c:v>2.6654343807763397</c:v>
                </c:pt>
                <c:pt idx="31932">
                  <c:v>2.6652806652806649</c:v>
                </c:pt>
                <c:pt idx="31933">
                  <c:v>2.6654343807763397</c:v>
                </c:pt>
                <c:pt idx="31934">
                  <c:v>2.6645876645876649</c:v>
                </c:pt>
                <c:pt idx="31935">
                  <c:v>2.6652806652806649</c:v>
                </c:pt>
                <c:pt idx="31936">
                  <c:v>2.6652806652806649</c:v>
                </c:pt>
                <c:pt idx="31937">
                  <c:v>2.6650496650496649</c:v>
                </c:pt>
                <c:pt idx="31938">
                  <c:v>2.6652806652806649</c:v>
                </c:pt>
                <c:pt idx="31939">
                  <c:v>2.6645116601246825</c:v>
                </c:pt>
                <c:pt idx="31940">
                  <c:v>2.6636655586334257</c:v>
                </c:pt>
                <c:pt idx="31941">
                  <c:v>2.6632040627885503</c:v>
                </c:pt>
                <c:pt idx="31942">
                  <c:v>2.6640498730085431</c:v>
                </c:pt>
                <c:pt idx="31943">
                  <c:v>2.6640498730085431</c:v>
                </c:pt>
                <c:pt idx="31944">
                  <c:v>2.6642805818517665</c:v>
                </c:pt>
                <c:pt idx="31945">
                  <c:v>2.664434180138568</c:v>
                </c:pt>
                <c:pt idx="31946">
                  <c:v>2.6640498730085431</c:v>
                </c:pt>
                <c:pt idx="31947">
                  <c:v>2.6641274238227144</c:v>
                </c:pt>
                <c:pt idx="31948">
                  <c:v>2.664358264081256</c:v>
                </c:pt>
                <c:pt idx="31949">
                  <c:v>2.6641274238227144</c:v>
                </c:pt>
                <c:pt idx="31950">
                  <c:v>2.6640498730085431</c:v>
                </c:pt>
                <c:pt idx="31951">
                  <c:v>2.663972286374134</c:v>
                </c:pt>
                <c:pt idx="31952">
                  <c:v>2.6642032332563508</c:v>
                </c:pt>
                <c:pt idx="31953">
                  <c:v>2.6646651270207848</c:v>
                </c:pt>
                <c:pt idx="31954">
                  <c:v>2.6638965835641737</c:v>
                </c:pt>
                <c:pt idx="31955">
                  <c:v>2.6641274238227144</c:v>
                </c:pt>
                <c:pt idx="31956">
                  <c:v>2.6648958891454964</c:v>
                </c:pt>
                <c:pt idx="31957">
                  <c:v>2.6648186648186649</c:v>
                </c:pt>
                <c:pt idx="31958">
                  <c:v>2.6645116601246825</c:v>
                </c:pt>
                <c:pt idx="31959">
                  <c:v>2.6641274238227144</c:v>
                </c:pt>
                <c:pt idx="31960">
                  <c:v>2.6642805818517665</c:v>
                </c:pt>
                <c:pt idx="31961">
                  <c:v>2.6645116601246825</c:v>
                </c:pt>
                <c:pt idx="31962">
                  <c:v>2.6640498730085431</c:v>
                </c:pt>
                <c:pt idx="31963">
                  <c:v>2.664434180138568</c:v>
                </c:pt>
                <c:pt idx="31964">
                  <c:v>2.6645876645876649</c:v>
                </c:pt>
                <c:pt idx="31965">
                  <c:v>2.665665434380776</c:v>
                </c:pt>
                <c:pt idx="31966">
                  <c:v>2.6653579676674362</c:v>
                </c:pt>
                <c:pt idx="31967">
                  <c:v>2.6648958891454964</c:v>
                </c:pt>
                <c:pt idx="31968">
                  <c:v>2.6651270207852193</c:v>
                </c:pt>
                <c:pt idx="31969">
                  <c:v>2.6655114807114808</c:v>
                </c:pt>
                <c:pt idx="31970">
                  <c:v>2.6646651270207848</c:v>
                </c:pt>
                <c:pt idx="31971">
                  <c:v>2.6649734472408224</c:v>
                </c:pt>
                <c:pt idx="31972">
                  <c:v>2.6649734472408224</c:v>
                </c:pt>
                <c:pt idx="31973">
                  <c:v>2.664742553682752</c:v>
                </c:pt>
                <c:pt idx="31974">
                  <c:v>2.6638965835641737</c:v>
                </c:pt>
                <c:pt idx="31975">
                  <c:v>2.6639741518578348</c:v>
                </c:pt>
                <c:pt idx="31976">
                  <c:v>2.6641274238227144</c:v>
                </c:pt>
                <c:pt idx="31977">
                  <c:v>2.6645116601246825</c:v>
                </c:pt>
                <c:pt idx="31978">
                  <c:v>2.664742553682752</c:v>
                </c:pt>
                <c:pt idx="31979">
                  <c:v>2.6641274238227144</c:v>
                </c:pt>
                <c:pt idx="31980">
                  <c:v>2.6645116601246825</c:v>
                </c:pt>
                <c:pt idx="31981">
                  <c:v>2.6646651270207848</c:v>
                </c:pt>
                <c:pt idx="31982">
                  <c:v>2.664434180138568</c:v>
                </c:pt>
                <c:pt idx="31983">
                  <c:v>2.6650496650496649</c:v>
                </c:pt>
                <c:pt idx="31984">
                  <c:v>2.6654343807763397</c:v>
                </c:pt>
                <c:pt idx="31985">
                  <c:v>2.6660503813265541</c:v>
                </c:pt>
                <c:pt idx="31986">
                  <c:v>2.6652806652806649</c:v>
                </c:pt>
                <c:pt idx="31987">
                  <c:v>2.665665434380776</c:v>
                </c:pt>
                <c:pt idx="31988">
                  <c:v>2.6653570603189274</c:v>
                </c:pt>
                <c:pt idx="31989">
                  <c:v>2.6655108645399905</c:v>
                </c:pt>
                <c:pt idx="31990">
                  <c:v>2.6655108645399905</c:v>
                </c:pt>
                <c:pt idx="31991">
                  <c:v>2.6655108645399905</c:v>
                </c:pt>
                <c:pt idx="31992">
                  <c:v>2.6652797041146559</c:v>
                </c:pt>
                <c:pt idx="31993">
                  <c:v>2.6652797041146559</c:v>
                </c:pt>
                <c:pt idx="31994">
                  <c:v>2.6657418400369859</c:v>
                </c:pt>
                <c:pt idx="31995">
                  <c:v>2.6658192743240119</c:v>
                </c:pt>
                <c:pt idx="31996">
                  <c:v>2.6653570603189274</c:v>
                </c:pt>
                <c:pt idx="31997">
                  <c:v>2.6657418400369859</c:v>
                </c:pt>
                <c:pt idx="31998">
                  <c:v>2.6659731853906612</c:v>
                </c:pt>
                <c:pt idx="31999">
                  <c:v>2.6653570603189274</c:v>
                </c:pt>
                <c:pt idx="32000">
                  <c:v>2.6653570603189274</c:v>
                </c:pt>
                <c:pt idx="32001">
                  <c:v>2.6652033271719038</c:v>
                </c:pt>
                <c:pt idx="32002">
                  <c:v>2.665665434380776</c:v>
                </c:pt>
                <c:pt idx="32003">
                  <c:v>2.6648958891454964</c:v>
                </c:pt>
                <c:pt idx="32004">
                  <c:v>2.6655114807114808</c:v>
                </c:pt>
                <c:pt idx="32005">
                  <c:v>2.6652033271719038</c:v>
                </c:pt>
                <c:pt idx="32006">
                  <c:v>2.6655881673214696</c:v>
                </c:pt>
                <c:pt idx="32007">
                  <c:v>2.6655114807114808</c:v>
                </c:pt>
                <c:pt idx="32008">
                  <c:v>2.6659736659736657</c:v>
                </c:pt>
                <c:pt idx="32009">
                  <c:v>2.6648958891454964</c:v>
                </c:pt>
                <c:pt idx="32010">
                  <c:v>2.6652806652806649</c:v>
                </c:pt>
                <c:pt idx="32011">
                  <c:v>2.6655114807114808</c:v>
                </c:pt>
                <c:pt idx="32012">
                  <c:v>2.6655114807114808</c:v>
                </c:pt>
                <c:pt idx="32013">
                  <c:v>2.6653579676674362</c:v>
                </c:pt>
                <c:pt idx="32014">
                  <c:v>2.6655114807114808</c:v>
                </c:pt>
                <c:pt idx="32015">
                  <c:v>2.6657426657426657</c:v>
                </c:pt>
                <c:pt idx="32016">
                  <c:v>2.6657426657426657</c:v>
                </c:pt>
                <c:pt idx="32017">
                  <c:v>2.6652806652806649</c:v>
                </c:pt>
                <c:pt idx="32018">
                  <c:v>2.6650496650496649</c:v>
                </c:pt>
                <c:pt idx="32019">
                  <c:v>2.6646651270207848</c:v>
                </c:pt>
                <c:pt idx="32020">
                  <c:v>2.6651270207852193</c:v>
                </c:pt>
                <c:pt idx="32021">
                  <c:v>2.6658964879852118</c:v>
                </c:pt>
                <c:pt idx="32022">
                  <c:v>2.6654343807763397</c:v>
                </c:pt>
                <c:pt idx="32023">
                  <c:v>2.6658964879852118</c:v>
                </c:pt>
                <c:pt idx="32024">
                  <c:v>2.6657426657426657</c:v>
                </c:pt>
                <c:pt idx="32025">
                  <c:v>2.665665434380776</c:v>
                </c:pt>
                <c:pt idx="32026">
                  <c:v>2.6652033271719038</c:v>
                </c:pt>
                <c:pt idx="32027">
                  <c:v>2.6658192743240119</c:v>
                </c:pt>
                <c:pt idx="32028">
                  <c:v>2.6658192743240119</c:v>
                </c:pt>
                <c:pt idx="32029">
                  <c:v>2.6658192743240119</c:v>
                </c:pt>
                <c:pt idx="32030">
                  <c:v>2.6655881673214696</c:v>
                </c:pt>
                <c:pt idx="32031">
                  <c:v>2.664972273567467</c:v>
                </c:pt>
                <c:pt idx="32032">
                  <c:v>2.6652033271719038</c:v>
                </c:pt>
                <c:pt idx="32033">
                  <c:v>2.6650496650496649</c:v>
                </c:pt>
                <c:pt idx="32034">
                  <c:v>2.6646651270207848</c:v>
                </c:pt>
                <c:pt idx="32035">
                  <c:v>2.6646651270207848</c:v>
                </c:pt>
                <c:pt idx="32036">
                  <c:v>2.6646651270207848</c:v>
                </c:pt>
                <c:pt idx="32037">
                  <c:v>2.6638965835641737</c:v>
                </c:pt>
                <c:pt idx="32038">
                  <c:v>2.6642049388414488</c:v>
                </c:pt>
                <c:pt idx="32039">
                  <c:v>2.664358264081256</c:v>
                </c:pt>
                <c:pt idx="32040">
                  <c:v>2.6642805818517665</c:v>
                </c:pt>
                <c:pt idx="32041">
                  <c:v>2.6638965835641737</c:v>
                </c:pt>
                <c:pt idx="32042">
                  <c:v>2.664742553682752</c:v>
                </c:pt>
                <c:pt idx="32043">
                  <c:v>2.6642032332563508</c:v>
                </c:pt>
                <c:pt idx="32044">
                  <c:v>2.663972286374134</c:v>
                </c:pt>
                <c:pt idx="32045">
                  <c:v>2.6654343807763397</c:v>
                </c:pt>
                <c:pt idx="32046">
                  <c:v>2.6654343807763397</c:v>
                </c:pt>
                <c:pt idx="32047">
                  <c:v>2.6658192743240119</c:v>
                </c:pt>
                <c:pt idx="32048">
                  <c:v>2.6653570603189274</c:v>
                </c:pt>
                <c:pt idx="32049">
                  <c:v>2.6652033271719038</c:v>
                </c:pt>
                <c:pt idx="32050">
                  <c:v>2.665665434380776</c:v>
                </c:pt>
                <c:pt idx="32051">
                  <c:v>2.6652033271719038</c:v>
                </c:pt>
                <c:pt idx="32052">
                  <c:v>2.6655881673214696</c:v>
                </c:pt>
                <c:pt idx="32053">
                  <c:v>2.6643566643566641</c:v>
                </c:pt>
                <c:pt idx="32054">
                  <c:v>2.664434180138568</c:v>
                </c:pt>
                <c:pt idx="32055">
                  <c:v>2.6648186648186649</c:v>
                </c:pt>
                <c:pt idx="32056">
                  <c:v>2.664434180138568</c:v>
                </c:pt>
                <c:pt idx="32057">
                  <c:v>2.664742553682752</c:v>
                </c:pt>
                <c:pt idx="32058">
                  <c:v>2.6642805818517665</c:v>
                </c:pt>
                <c:pt idx="32059">
                  <c:v>2.6638965835641737</c:v>
                </c:pt>
                <c:pt idx="32060">
                  <c:v>2.6641274238227144</c:v>
                </c:pt>
                <c:pt idx="32061">
                  <c:v>2.6638965835641737</c:v>
                </c:pt>
                <c:pt idx="32062">
                  <c:v>2.6638965835641737</c:v>
                </c:pt>
                <c:pt idx="32063">
                  <c:v>2.6638965835641737</c:v>
                </c:pt>
                <c:pt idx="32064">
                  <c:v>2.6638965835641737</c:v>
                </c:pt>
                <c:pt idx="32065">
                  <c:v>2.6646651270207848</c:v>
                </c:pt>
                <c:pt idx="32066">
                  <c:v>2.6642805818517665</c:v>
                </c:pt>
                <c:pt idx="32067">
                  <c:v>2.6640498730085431</c:v>
                </c:pt>
                <c:pt idx="32068">
                  <c:v>2.6642032332563508</c:v>
                </c:pt>
                <c:pt idx="32069">
                  <c:v>2.6640498730085431</c:v>
                </c:pt>
                <c:pt idx="32070">
                  <c:v>2.664434180138568</c:v>
                </c:pt>
                <c:pt idx="32071">
                  <c:v>2.6645876645876649</c:v>
                </c:pt>
                <c:pt idx="32072">
                  <c:v>2.6637413394919167</c:v>
                </c:pt>
                <c:pt idx="32073">
                  <c:v>2.663972286374134</c:v>
                </c:pt>
                <c:pt idx="32074">
                  <c:v>2.6635880858924037</c:v>
                </c:pt>
                <c:pt idx="32075">
                  <c:v>2.6637413394919167</c:v>
                </c:pt>
                <c:pt idx="32076">
                  <c:v>2.664434180138568</c:v>
                </c:pt>
                <c:pt idx="32077">
                  <c:v>2.664434180138568</c:v>
                </c:pt>
                <c:pt idx="32078">
                  <c:v>2.6640498730085431</c:v>
                </c:pt>
                <c:pt idx="32079">
                  <c:v>2.6636655586334257</c:v>
                </c:pt>
                <c:pt idx="32080">
                  <c:v>2.6642032332563508</c:v>
                </c:pt>
                <c:pt idx="32081">
                  <c:v>2.6646651270207848</c:v>
                </c:pt>
                <c:pt idx="32082">
                  <c:v>2.6650496650496649</c:v>
                </c:pt>
                <c:pt idx="32083">
                  <c:v>2.664972273567467</c:v>
                </c:pt>
                <c:pt idx="32084">
                  <c:v>2.6653570603189274</c:v>
                </c:pt>
                <c:pt idx="32085">
                  <c:v>2.664972273567467</c:v>
                </c:pt>
                <c:pt idx="32086">
                  <c:v>2.6652033271719038</c:v>
                </c:pt>
                <c:pt idx="32087">
                  <c:v>2.6654343807763397</c:v>
                </c:pt>
                <c:pt idx="32088">
                  <c:v>2.6652033271719038</c:v>
                </c:pt>
                <c:pt idx="32089">
                  <c:v>2.6658192743240119</c:v>
                </c:pt>
                <c:pt idx="32090">
                  <c:v>2.6654343807763397</c:v>
                </c:pt>
                <c:pt idx="32091">
                  <c:v>2.6648186648186649</c:v>
                </c:pt>
                <c:pt idx="32092">
                  <c:v>2.6653579676674362</c:v>
                </c:pt>
                <c:pt idx="32093">
                  <c:v>2.6648199445983378</c:v>
                </c:pt>
                <c:pt idx="32094">
                  <c:v>2.6641274238227144</c:v>
                </c:pt>
                <c:pt idx="32095">
                  <c:v>2.6638965835641737</c:v>
                </c:pt>
                <c:pt idx="32096">
                  <c:v>2.6636655586334257</c:v>
                </c:pt>
                <c:pt idx="32097">
                  <c:v>2.6638965835641737</c:v>
                </c:pt>
                <c:pt idx="32098">
                  <c:v>2.6637433648742208</c:v>
                </c:pt>
                <c:pt idx="32099">
                  <c:v>2.6631287494231657</c:v>
                </c:pt>
                <c:pt idx="32100">
                  <c:v>2.6631287494231657</c:v>
                </c:pt>
                <c:pt idx="32101">
                  <c:v>2.6633594831564373</c:v>
                </c:pt>
                <c:pt idx="32102">
                  <c:v>2.6645116601246825</c:v>
                </c:pt>
                <c:pt idx="32103">
                  <c:v>2.6629732225300091</c:v>
                </c:pt>
                <c:pt idx="32104">
                  <c:v>2.6632040627885503</c:v>
                </c:pt>
                <c:pt idx="32105">
                  <c:v>2.6632040627885503</c:v>
                </c:pt>
                <c:pt idx="32106">
                  <c:v>2.6642805818517665</c:v>
                </c:pt>
                <c:pt idx="32107">
                  <c:v>2.6646651270207848</c:v>
                </c:pt>
                <c:pt idx="32108">
                  <c:v>2.6646651270207848</c:v>
                </c:pt>
                <c:pt idx="32109">
                  <c:v>2.6648958891454964</c:v>
                </c:pt>
                <c:pt idx="32110">
                  <c:v>2.6652806652806649</c:v>
                </c:pt>
                <c:pt idx="32111">
                  <c:v>2.6652806652806649</c:v>
                </c:pt>
                <c:pt idx="32112">
                  <c:v>2.6648186648186649</c:v>
                </c:pt>
                <c:pt idx="32113">
                  <c:v>2.665665434380776</c:v>
                </c:pt>
                <c:pt idx="32114">
                  <c:v>2.6652806652806649</c:v>
                </c:pt>
                <c:pt idx="32115">
                  <c:v>2.6655114807114808</c:v>
                </c:pt>
                <c:pt idx="32116">
                  <c:v>2.6652806652806649</c:v>
                </c:pt>
                <c:pt idx="32117">
                  <c:v>2.6654343807763397</c:v>
                </c:pt>
                <c:pt idx="32118">
                  <c:v>2.6640498730085427</c:v>
                </c:pt>
                <c:pt idx="32119">
                  <c:v>2.6642805818517661</c:v>
                </c:pt>
                <c:pt idx="32120">
                  <c:v>2.6650496650496649</c:v>
                </c:pt>
                <c:pt idx="32121">
                  <c:v>2.6652806652806649</c:v>
                </c:pt>
                <c:pt idx="32122">
                  <c:v>2.6648186648186649</c:v>
                </c:pt>
                <c:pt idx="32123">
                  <c:v>2.6650496650496649</c:v>
                </c:pt>
                <c:pt idx="32124">
                  <c:v>2.6646651270207848</c:v>
                </c:pt>
                <c:pt idx="32125">
                  <c:v>2.6635880858924037</c:v>
                </c:pt>
                <c:pt idx="32126">
                  <c:v>2.6646651270207848</c:v>
                </c:pt>
                <c:pt idx="32127">
                  <c:v>2.6642805818517665</c:v>
                </c:pt>
                <c:pt idx="32128">
                  <c:v>2.6636655586334257</c:v>
                </c:pt>
                <c:pt idx="32129">
                  <c:v>2.6638965835641737</c:v>
                </c:pt>
                <c:pt idx="32130">
                  <c:v>2.6645116601246825</c:v>
                </c:pt>
                <c:pt idx="32131">
                  <c:v>2.6651270207852193</c:v>
                </c:pt>
                <c:pt idx="32132">
                  <c:v>2.6645891043397967</c:v>
                </c:pt>
                <c:pt idx="32133">
                  <c:v>2.6637433648742208</c:v>
                </c:pt>
                <c:pt idx="32134">
                  <c:v>2.6638209506229811</c:v>
                </c:pt>
                <c:pt idx="32135">
                  <c:v>2.6631287494231657</c:v>
                </c:pt>
                <c:pt idx="32136">
                  <c:v>2.6631287494231657</c:v>
                </c:pt>
                <c:pt idx="32137">
                  <c:v>2.6642049388414488</c:v>
                </c:pt>
                <c:pt idx="32138">
                  <c:v>2.6637433648742208</c:v>
                </c:pt>
                <c:pt idx="32139">
                  <c:v>2.6644357258250633</c:v>
                </c:pt>
                <c:pt idx="32140">
                  <c:v>2.6639741518578348</c:v>
                </c:pt>
                <c:pt idx="32141">
                  <c:v>2.6645891043397967</c:v>
                </c:pt>
                <c:pt idx="32142">
                  <c:v>2.6648199445983378</c:v>
                </c:pt>
                <c:pt idx="32143">
                  <c:v>2.6648199445983378</c:v>
                </c:pt>
                <c:pt idx="32144">
                  <c:v>2.664358264081256</c:v>
                </c:pt>
                <c:pt idx="32145">
                  <c:v>2.6642049388414488</c:v>
                </c:pt>
                <c:pt idx="32146">
                  <c:v>2.6642049388414488</c:v>
                </c:pt>
                <c:pt idx="32147">
                  <c:v>2.6642049388414488</c:v>
                </c:pt>
                <c:pt idx="32148">
                  <c:v>2.6644357258250633</c:v>
                </c:pt>
                <c:pt idx="32149">
                  <c:v>2.6645891043397967</c:v>
                </c:pt>
                <c:pt idx="32150">
                  <c:v>2.6640498730085431</c:v>
                </c:pt>
                <c:pt idx="32151">
                  <c:v>2.6638189794504732</c:v>
                </c:pt>
                <c:pt idx="32152">
                  <c:v>2.664434180138568</c:v>
                </c:pt>
                <c:pt idx="32153">
                  <c:v>2.6650496650496649</c:v>
                </c:pt>
                <c:pt idx="32154">
                  <c:v>2.6655114807114808</c:v>
                </c:pt>
                <c:pt idx="32155">
                  <c:v>2.6659736659736657</c:v>
                </c:pt>
                <c:pt idx="32156">
                  <c:v>2.665665434380776</c:v>
                </c:pt>
                <c:pt idx="32157">
                  <c:v>2.6648186648186649</c:v>
                </c:pt>
                <c:pt idx="32158">
                  <c:v>2.6652806652806649</c:v>
                </c:pt>
                <c:pt idx="32159">
                  <c:v>2.664434180138568</c:v>
                </c:pt>
                <c:pt idx="32160">
                  <c:v>2.6648186648186649</c:v>
                </c:pt>
                <c:pt idx="32161">
                  <c:v>2.6638189794504732</c:v>
                </c:pt>
                <c:pt idx="32162">
                  <c:v>2.6632817909069924</c:v>
                </c:pt>
                <c:pt idx="32163">
                  <c:v>2.6639741518578348</c:v>
                </c:pt>
                <c:pt idx="32164">
                  <c:v>2.6637433648742208</c:v>
                </c:pt>
                <c:pt idx="32165">
                  <c:v>2.6638965835641737</c:v>
                </c:pt>
                <c:pt idx="32166">
                  <c:v>2.664742553682752</c:v>
                </c:pt>
                <c:pt idx="32167">
                  <c:v>2.6648958891454964</c:v>
                </c:pt>
                <c:pt idx="32168">
                  <c:v>2.6650496650496649</c:v>
                </c:pt>
                <c:pt idx="32169">
                  <c:v>2.6642805818517665</c:v>
                </c:pt>
                <c:pt idx="32170">
                  <c:v>2.664742553682752</c:v>
                </c:pt>
                <c:pt idx="32171">
                  <c:v>2.6645891043397967</c:v>
                </c:pt>
                <c:pt idx="32172">
                  <c:v>2.6637433648742208</c:v>
                </c:pt>
                <c:pt idx="32173">
                  <c:v>2.6635125778906064</c:v>
                </c:pt>
                <c:pt idx="32174">
                  <c:v>2.6635125778906064</c:v>
                </c:pt>
                <c:pt idx="32175">
                  <c:v>2.6639741518578348</c:v>
                </c:pt>
                <c:pt idx="32176">
                  <c:v>2.6642049388414488</c:v>
                </c:pt>
                <c:pt idx="32177">
                  <c:v>2.6645891043397967</c:v>
                </c:pt>
                <c:pt idx="32178">
                  <c:v>2.6641274238227144</c:v>
                </c:pt>
                <c:pt idx="32179">
                  <c:v>2.664358264081256</c:v>
                </c:pt>
                <c:pt idx="32180">
                  <c:v>2.6639741518578348</c:v>
                </c:pt>
                <c:pt idx="32181">
                  <c:v>2.663590216889709</c:v>
                </c:pt>
                <c:pt idx="32182">
                  <c:v>2.6646666974382645</c:v>
                </c:pt>
                <c:pt idx="32183">
                  <c:v>2.6641274238227144</c:v>
                </c:pt>
                <c:pt idx="32184">
                  <c:v>2.6642032332563508</c:v>
                </c:pt>
                <c:pt idx="32185">
                  <c:v>2.6652806652806649</c:v>
                </c:pt>
                <c:pt idx="32186">
                  <c:v>2.6655114807114808</c:v>
                </c:pt>
                <c:pt idx="32187">
                  <c:v>2.6652806652806649</c:v>
                </c:pt>
                <c:pt idx="32188">
                  <c:v>2.6655114807114808</c:v>
                </c:pt>
                <c:pt idx="32189">
                  <c:v>2.6657426657426657</c:v>
                </c:pt>
                <c:pt idx="32190">
                  <c:v>2.6648958891454964</c:v>
                </c:pt>
                <c:pt idx="32191">
                  <c:v>2.6650496650496649</c:v>
                </c:pt>
                <c:pt idx="32192">
                  <c:v>2.6652033271719038</c:v>
                </c:pt>
                <c:pt idx="32193">
                  <c:v>2.6652033271719038</c:v>
                </c:pt>
                <c:pt idx="32194">
                  <c:v>2.664972273567467</c:v>
                </c:pt>
                <c:pt idx="32195">
                  <c:v>2.6652033271719038</c:v>
                </c:pt>
                <c:pt idx="32196">
                  <c:v>2.6658192743240119</c:v>
                </c:pt>
                <c:pt idx="32197">
                  <c:v>2.6651257684307832</c:v>
                </c:pt>
                <c:pt idx="32198">
                  <c:v>2.6651257684307832</c:v>
                </c:pt>
                <c:pt idx="32199">
                  <c:v>2.6651257684307832</c:v>
                </c:pt>
                <c:pt idx="32200">
                  <c:v>2.6647412199630311</c:v>
                </c:pt>
                <c:pt idx="32201">
                  <c:v>2.665665434380776</c:v>
                </c:pt>
                <c:pt idx="32202">
                  <c:v>2.6655108645399905</c:v>
                </c:pt>
                <c:pt idx="32203">
                  <c:v>2.6652797041146559</c:v>
                </c:pt>
                <c:pt idx="32204">
                  <c:v>2.6655108645399905</c:v>
                </c:pt>
                <c:pt idx="32205">
                  <c:v>2.6657418400369859</c:v>
                </c:pt>
                <c:pt idx="32206">
                  <c:v>2.6662043458159963</c:v>
                </c:pt>
                <c:pt idx="32207">
                  <c:v>2.6661271676300573</c:v>
                </c:pt>
                <c:pt idx="32208">
                  <c:v>2.6662812210915821</c:v>
                </c:pt>
                <c:pt idx="32209">
                  <c:v>2.6659731853906612</c:v>
                </c:pt>
                <c:pt idx="32210">
                  <c:v>2.6662043458159963</c:v>
                </c:pt>
                <c:pt idx="32211">
                  <c:v>2.6662043458159963</c:v>
                </c:pt>
                <c:pt idx="32212">
                  <c:v>2.6653570603189274</c:v>
                </c:pt>
                <c:pt idx="32213">
                  <c:v>2.6658192743240119</c:v>
                </c:pt>
                <c:pt idx="32214">
                  <c:v>2.6660503813265541</c:v>
                </c:pt>
                <c:pt idx="32215">
                  <c:v>2.6660503813265541</c:v>
                </c:pt>
                <c:pt idx="32216">
                  <c:v>2.6664355062413319</c:v>
                </c:pt>
                <c:pt idx="32217">
                  <c:v>2.6665895953757222</c:v>
                </c:pt>
                <c:pt idx="32218">
                  <c:v>2.6661271676300573</c:v>
                </c:pt>
                <c:pt idx="32219">
                  <c:v>2.6653570603189274</c:v>
                </c:pt>
                <c:pt idx="32220">
                  <c:v>2.6650496650496649</c:v>
                </c:pt>
                <c:pt idx="32221">
                  <c:v>2.6655114807114808</c:v>
                </c:pt>
                <c:pt idx="32222">
                  <c:v>2.6652806652806649</c:v>
                </c:pt>
                <c:pt idx="32223">
                  <c:v>2.6648186648186649</c:v>
                </c:pt>
                <c:pt idx="32224">
                  <c:v>2.6646651270207848</c:v>
                </c:pt>
                <c:pt idx="32225">
                  <c:v>2.6642805818517665</c:v>
                </c:pt>
                <c:pt idx="32226">
                  <c:v>2.664434180138568</c:v>
                </c:pt>
                <c:pt idx="32227">
                  <c:v>2.6642805818517665</c:v>
                </c:pt>
                <c:pt idx="32228">
                  <c:v>2.6640498730085431</c:v>
                </c:pt>
                <c:pt idx="32229">
                  <c:v>2.6642032332563508</c:v>
                </c:pt>
                <c:pt idx="32230">
                  <c:v>2.6640498730085431</c:v>
                </c:pt>
                <c:pt idx="32231">
                  <c:v>2.6638189794504732</c:v>
                </c:pt>
                <c:pt idx="32232">
                  <c:v>2.6650496650496649</c:v>
                </c:pt>
                <c:pt idx="32233">
                  <c:v>2.6650496650496649</c:v>
                </c:pt>
                <c:pt idx="32234">
                  <c:v>2.6652033271719038</c:v>
                </c:pt>
                <c:pt idx="32235">
                  <c:v>2.6653570603189274</c:v>
                </c:pt>
                <c:pt idx="32236">
                  <c:v>2.6659731853906612</c:v>
                </c:pt>
                <c:pt idx="32237">
                  <c:v>2.6653570603189274</c:v>
                </c:pt>
                <c:pt idx="32238">
                  <c:v>2.6647412199630311</c:v>
                </c:pt>
                <c:pt idx="32239">
                  <c:v>2.6652797041146559</c:v>
                </c:pt>
                <c:pt idx="32240">
                  <c:v>2.6645099815157112</c:v>
                </c:pt>
                <c:pt idx="32241">
                  <c:v>2.6647412199630311</c:v>
                </c:pt>
                <c:pt idx="32242">
                  <c:v>2.6647412199630311</c:v>
                </c:pt>
                <c:pt idx="32243">
                  <c:v>2.6645099815157112</c:v>
                </c:pt>
                <c:pt idx="32244">
                  <c:v>2.6641256641256641</c:v>
                </c:pt>
                <c:pt idx="32245">
                  <c:v>2.6643566643566641</c:v>
                </c:pt>
                <c:pt idx="32246">
                  <c:v>2.6654343807763397</c:v>
                </c:pt>
                <c:pt idx="32247">
                  <c:v>2.6650496650496649</c:v>
                </c:pt>
                <c:pt idx="32248">
                  <c:v>2.6648186648186649</c:v>
                </c:pt>
                <c:pt idx="32249">
                  <c:v>2.664434180138568</c:v>
                </c:pt>
                <c:pt idx="32250">
                  <c:v>2.664434180138568</c:v>
                </c:pt>
                <c:pt idx="32251">
                  <c:v>2.6645876645876649</c:v>
                </c:pt>
                <c:pt idx="32252">
                  <c:v>2.6648958891454964</c:v>
                </c:pt>
                <c:pt idx="32253">
                  <c:v>2.664434180138568</c:v>
                </c:pt>
                <c:pt idx="32254">
                  <c:v>2.6654343807763397</c:v>
                </c:pt>
                <c:pt idx="32255">
                  <c:v>2.6654343807763397</c:v>
                </c:pt>
                <c:pt idx="32256">
                  <c:v>2.6650496650496649</c:v>
                </c:pt>
                <c:pt idx="32257">
                  <c:v>2.6648186648186649</c:v>
                </c:pt>
                <c:pt idx="32258">
                  <c:v>2.6654343807763397</c:v>
                </c:pt>
                <c:pt idx="32259">
                  <c:v>2.6654343807763397</c:v>
                </c:pt>
                <c:pt idx="32260">
                  <c:v>2.6652033271719038</c:v>
                </c:pt>
                <c:pt idx="32261">
                  <c:v>2.6655881673214696</c:v>
                </c:pt>
                <c:pt idx="32262">
                  <c:v>2.6657418400369859</c:v>
                </c:pt>
                <c:pt idx="32263">
                  <c:v>2.6658192743240119</c:v>
                </c:pt>
                <c:pt idx="32264">
                  <c:v>2.6658192743240119</c:v>
                </c:pt>
                <c:pt idx="32265">
                  <c:v>2.6658192743240119</c:v>
                </c:pt>
                <c:pt idx="32266">
                  <c:v>2.6653570603189274</c:v>
                </c:pt>
                <c:pt idx="32267">
                  <c:v>2.6657418400369859</c:v>
                </c:pt>
                <c:pt idx="32268">
                  <c:v>2.6651257684307832</c:v>
                </c:pt>
                <c:pt idx="32269">
                  <c:v>2.6642791127541585</c:v>
                </c:pt>
                <c:pt idx="32270">
                  <c:v>2.6647412199630311</c:v>
                </c:pt>
                <c:pt idx="32271">
                  <c:v>2.6651257684307832</c:v>
                </c:pt>
                <c:pt idx="32272">
                  <c:v>2.6647412199630311</c:v>
                </c:pt>
                <c:pt idx="32273">
                  <c:v>2.6652033271719038</c:v>
                </c:pt>
                <c:pt idx="32274">
                  <c:v>2.6650496650496649</c:v>
                </c:pt>
                <c:pt idx="32275">
                  <c:v>2.6645876645876649</c:v>
                </c:pt>
                <c:pt idx="32276">
                  <c:v>2.6647412199630311</c:v>
                </c:pt>
                <c:pt idx="32277">
                  <c:v>2.6650496650496649</c:v>
                </c:pt>
                <c:pt idx="32278">
                  <c:v>2.6642805818517665</c:v>
                </c:pt>
                <c:pt idx="32279">
                  <c:v>2.6635880858924037</c:v>
                </c:pt>
                <c:pt idx="32280">
                  <c:v>2.6633571923343342</c:v>
                </c:pt>
                <c:pt idx="32281">
                  <c:v>2.6640498730085431</c:v>
                </c:pt>
                <c:pt idx="32282">
                  <c:v>2.6654343807763397</c:v>
                </c:pt>
                <c:pt idx="32283">
                  <c:v>2.664972273567467</c:v>
                </c:pt>
                <c:pt idx="32284">
                  <c:v>2.6643566643566641</c:v>
                </c:pt>
                <c:pt idx="32285">
                  <c:v>2.6642032332563508</c:v>
                </c:pt>
                <c:pt idx="32286">
                  <c:v>2.6637413394919167</c:v>
                </c:pt>
                <c:pt idx="32287">
                  <c:v>2.6641256641256641</c:v>
                </c:pt>
                <c:pt idx="32288">
                  <c:v>2.6641256641256641</c:v>
                </c:pt>
                <c:pt idx="32289">
                  <c:v>2.6637413394919167</c:v>
                </c:pt>
                <c:pt idx="32290">
                  <c:v>2.6643566643566641</c:v>
                </c:pt>
                <c:pt idx="32291">
                  <c:v>2.6648186648186649</c:v>
                </c:pt>
                <c:pt idx="32292">
                  <c:v>2.6654343807763397</c:v>
                </c:pt>
                <c:pt idx="32293">
                  <c:v>2.6658964879852118</c:v>
                </c:pt>
                <c:pt idx="32294">
                  <c:v>2.665665434380776</c:v>
                </c:pt>
                <c:pt idx="32295">
                  <c:v>2.6652806652806649</c:v>
                </c:pt>
                <c:pt idx="32296">
                  <c:v>2.6650496650496649</c:v>
                </c:pt>
                <c:pt idx="32297">
                  <c:v>2.6657426657426657</c:v>
                </c:pt>
                <c:pt idx="32298">
                  <c:v>2.6653579676674362</c:v>
                </c:pt>
                <c:pt idx="32299">
                  <c:v>2.6654343807763397</c:v>
                </c:pt>
                <c:pt idx="32300">
                  <c:v>2.6654343807763397</c:v>
                </c:pt>
                <c:pt idx="32301">
                  <c:v>2.6652806652806649</c:v>
                </c:pt>
                <c:pt idx="32302">
                  <c:v>2.6658964879852118</c:v>
                </c:pt>
                <c:pt idx="32303">
                  <c:v>2.6653579676674362</c:v>
                </c:pt>
                <c:pt idx="32304">
                  <c:v>2.6641274238227144</c:v>
                </c:pt>
                <c:pt idx="32305">
                  <c:v>2.6639741518578348</c:v>
                </c:pt>
                <c:pt idx="32306">
                  <c:v>2.6642049388414488</c:v>
                </c:pt>
                <c:pt idx="32307">
                  <c:v>2.6645891043397967</c:v>
                </c:pt>
                <c:pt idx="32308">
                  <c:v>2.6635125778906064</c:v>
                </c:pt>
                <c:pt idx="32309">
                  <c:v>2.6636655586334257</c:v>
                </c:pt>
                <c:pt idx="32310">
                  <c:v>2.6645116601246825</c:v>
                </c:pt>
                <c:pt idx="32311">
                  <c:v>2.6641274238227144</c:v>
                </c:pt>
                <c:pt idx="32312">
                  <c:v>2.6638965835641737</c:v>
                </c:pt>
                <c:pt idx="32313">
                  <c:v>2.6636655586334257</c:v>
                </c:pt>
                <c:pt idx="32314">
                  <c:v>2.6649734472408224</c:v>
                </c:pt>
                <c:pt idx="32315">
                  <c:v>2.6649734472408224</c:v>
                </c:pt>
                <c:pt idx="32316">
                  <c:v>2.6652033271719038</c:v>
                </c:pt>
                <c:pt idx="32317">
                  <c:v>2.6641256641256641</c:v>
                </c:pt>
                <c:pt idx="32318">
                  <c:v>2.6652033271719038</c:v>
                </c:pt>
                <c:pt idx="32319">
                  <c:v>2.664972273567467</c:v>
                </c:pt>
                <c:pt idx="32320">
                  <c:v>2.6654343807763397</c:v>
                </c:pt>
                <c:pt idx="32321">
                  <c:v>2.665665434380776</c:v>
                </c:pt>
                <c:pt idx="32322">
                  <c:v>2.6658192743240119</c:v>
                </c:pt>
                <c:pt idx="32323">
                  <c:v>2.6652033271719038</c:v>
                </c:pt>
                <c:pt idx="32324">
                  <c:v>2.665665434380776</c:v>
                </c:pt>
                <c:pt idx="32325">
                  <c:v>2.6650496650496649</c:v>
                </c:pt>
                <c:pt idx="32326">
                  <c:v>2.6658964879852118</c:v>
                </c:pt>
                <c:pt idx="32327">
                  <c:v>2.6642805818517665</c:v>
                </c:pt>
                <c:pt idx="32328">
                  <c:v>2.6641274238227144</c:v>
                </c:pt>
                <c:pt idx="32329">
                  <c:v>2.6636655586334257</c:v>
                </c:pt>
                <c:pt idx="32330">
                  <c:v>2.6640498730085431</c:v>
                </c:pt>
                <c:pt idx="32331">
                  <c:v>2.6650496650496649</c:v>
                </c:pt>
                <c:pt idx="32332">
                  <c:v>2.6650496650496649</c:v>
                </c:pt>
                <c:pt idx="32333">
                  <c:v>2.664434180138568</c:v>
                </c:pt>
                <c:pt idx="32334">
                  <c:v>2.6645116601246825</c:v>
                </c:pt>
                <c:pt idx="32335">
                  <c:v>2.6642049388414488</c:v>
                </c:pt>
                <c:pt idx="32336">
                  <c:v>2.6645891043397967</c:v>
                </c:pt>
                <c:pt idx="32337">
                  <c:v>2.6639741518578348</c:v>
                </c:pt>
                <c:pt idx="32338">
                  <c:v>2.663590216889709</c:v>
                </c:pt>
                <c:pt idx="32339">
                  <c:v>2.6649734472408224</c:v>
                </c:pt>
                <c:pt idx="32340">
                  <c:v>2.6648958891454964</c:v>
                </c:pt>
                <c:pt idx="32341">
                  <c:v>2.6653579676674362</c:v>
                </c:pt>
                <c:pt idx="32342">
                  <c:v>2.6652806652806649</c:v>
                </c:pt>
                <c:pt idx="32343">
                  <c:v>2.6652033271719038</c:v>
                </c:pt>
                <c:pt idx="32344">
                  <c:v>2.6658192743240119</c:v>
                </c:pt>
                <c:pt idx="32345">
                  <c:v>2.6655881673214696</c:v>
                </c:pt>
                <c:pt idx="32346">
                  <c:v>2.6652033271719038</c:v>
                </c:pt>
                <c:pt idx="32347">
                  <c:v>2.6643566643566641</c:v>
                </c:pt>
                <c:pt idx="32348">
                  <c:v>2.6655881673214696</c:v>
                </c:pt>
                <c:pt idx="32349">
                  <c:v>2.6648186648186649</c:v>
                </c:pt>
                <c:pt idx="32350">
                  <c:v>2.6645876645876649</c:v>
                </c:pt>
                <c:pt idx="32351">
                  <c:v>2.6645876645876649</c:v>
                </c:pt>
                <c:pt idx="32352">
                  <c:v>2.6647412199630311</c:v>
                </c:pt>
                <c:pt idx="32353">
                  <c:v>2.6642032332563508</c:v>
                </c:pt>
                <c:pt idx="32354">
                  <c:v>2.664434180138568</c:v>
                </c:pt>
                <c:pt idx="32355">
                  <c:v>2.6645876645876649</c:v>
                </c:pt>
                <c:pt idx="32356">
                  <c:v>2.6648186648186649</c:v>
                </c:pt>
                <c:pt idx="32357">
                  <c:v>2.6655881673214696</c:v>
                </c:pt>
                <c:pt idx="32358">
                  <c:v>2.6658192743240119</c:v>
                </c:pt>
                <c:pt idx="32359">
                  <c:v>2.6658192743240119</c:v>
                </c:pt>
                <c:pt idx="32360">
                  <c:v>2.665665434380776</c:v>
                </c:pt>
                <c:pt idx="32361">
                  <c:v>2.6659736659736657</c:v>
                </c:pt>
                <c:pt idx="32362">
                  <c:v>2.6651270207852193</c:v>
                </c:pt>
                <c:pt idx="32363">
                  <c:v>2.6648958891454964</c:v>
                </c:pt>
                <c:pt idx="32364">
                  <c:v>2.6655114807114808</c:v>
                </c:pt>
                <c:pt idx="32365">
                  <c:v>2.6653579676674362</c:v>
                </c:pt>
                <c:pt idx="32366">
                  <c:v>2.6651270207852193</c:v>
                </c:pt>
                <c:pt idx="32367">
                  <c:v>2.6639741518578348</c:v>
                </c:pt>
                <c:pt idx="32368">
                  <c:v>2.6645891043397967</c:v>
                </c:pt>
                <c:pt idx="32369">
                  <c:v>2.6640498730085431</c:v>
                </c:pt>
                <c:pt idx="32370">
                  <c:v>2.6633571923343342</c:v>
                </c:pt>
                <c:pt idx="32371">
                  <c:v>2.663972286374134</c:v>
                </c:pt>
                <c:pt idx="32372">
                  <c:v>2.6642032332563508</c:v>
                </c:pt>
                <c:pt idx="32373">
                  <c:v>2.6638965835641737</c:v>
                </c:pt>
                <c:pt idx="32374">
                  <c:v>2.664358264081256</c:v>
                </c:pt>
                <c:pt idx="32375">
                  <c:v>2.6641274238227144</c:v>
                </c:pt>
                <c:pt idx="32376">
                  <c:v>2.664742553682752</c:v>
                </c:pt>
                <c:pt idx="32377">
                  <c:v>2.664358264081256</c:v>
                </c:pt>
                <c:pt idx="32378">
                  <c:v>2.6649734472408224</c:v>
                </c:pt>
                <c:pt idx="32379">
                  <c:v>2.6645116601246825</c:v>
                </c:pt>
                <c:pt idx="32380">
                  <c:v>2.6655114807114808</c:v>
                </c:pt>
                <c:pt idx="32381">
                  <c:v>2.6651270207852193</c:v>
                </c:pt>
                <c:pt idx="32382">
                  <c:v>2.6658198614318707</c:v>
                </c:pt>
                <c:pt idx="32383">
                  <c:v>2.6662046662046661</c:v>
                </c:pt>
                <c:pt idx="32384">
                  <c:v>2.6652806652806649</c:v>
                </c:pt>
                <c:pt idx="32385">
                  <c:v>2.665665434380776</c:v>
                </c:pt>
                <c:pt idx="32386">
                  <c:v>2.6652806652806649</c:v>
                </c:pt>
                <c:pt idx="32387">
                  <c:v>2.664434180138568</c:v>
                </c:pt>
                <c:pt idx="32388">
                  <c:v>2.6648958891454964</c:v>
                </c:pt>
                <c:pt idx="32389">
                  <c:v>2.664742553682752</c:v>
                </c:pt>
                <c:pt idx="32390">
                  <c:v>2.6648199445983378</c:v>
                </c:pt>
                <c:pt idx="32391">
                  <c:v>2.665050784856879</c:v>
                </c:pt>
                <c:pt idx="32392">
                  <c:v>2.6648199445983378</c:v>
                </c:pt>
                <c:pt idx="32393">
                  <c:v>2.6645116601246825</c:v>
                </c:pt>
                <c:pt idx="32394">
                  <c:v>2.6646651270207848</c:v>
                </c:pt>
                <c:pt idx="32395">
                  <c:v>2.6654343807763397</c:v>
                </c:pt>
                <c:pt idx="32396">
                  <c:v>2.6662814883290964</c:v>
                </c:pt>
                <c:pt idx="32397">
                  <c:v>2.6658964879852118</c:v>
                </c:pt>
                <c:pt idx="32398">
                  <c:v>2.665665434380776</c:v>
                </c:pt>
                <c:pt idx="32399">
                  <c:v>2.6650496650496649</c:v>
                </c:pt>
                <c:pt idx="32400">
                  <c:v>2.6640498730085431</c:v>
                </c:pt>
                <c:pt idx="32401">
                  <c:v>2.6641274238227144</c:v>
                </c:pt>
                <c:pt idx="32402">
                  <c:v>2.6641274238227144</c:v>
                </c:pt>
                <c:pt idx="32403">
                  <c:v>2.6641274238227144</c:v>
                </c:pt>
                <c:pt idx="32404">
                  <c:v>2.6635125778906064</c:v>
                </c:pt>
                <c:pt idx="32405">
                  <c:v>2.664358264081256</c:v>
                </c:pt>
                <c:pt idx="32406">
                  <c:v>2.6645891043397967</c:v>
                </c:pt>
                <c:pt idx="32407">
                  <c:v>2.664742553682752</c:v>
                </c:pt>
                <c:pt idx="32408">
                  <c:v>2.664742553682752</c:v>
                </c:pt>
                <c:pt idx="32409">
                  <c:v>2.6649734472408224</c:v>
                </c:pt>
                <c:pt idx="32410">
                  <c:v>2.6651270207852193</c:v>
                </c:pt>
                <c:pt idx="32411">
                  <c:v>2.6652806652806649</c:v>
                </c:pt>
                <c:pt idx="32412">
                  <c:v>2.6650496650496649</c:v>
                </c:pt>
                <c:pt idx="32413">
                  <c:v>2.6652806652806649</c:v>
                </c:pt>
                <c:pt idx="32414">
                  <c:v>2.6652806652806649</c:v>
                </c:pt>
                <c:pt idx="32415">
                  <c:v>2.6650496650496649</c:v>
                </c:pt>
                <c:pt idx="32416">
                  <c:v>2.6655114807114808</c:v>
                </c:pt>
                <c:pt idx="32417">
                  <c:v>2.6648958891454964</c:v>
                </c:pt>
                <c:pt idx="32418">
                  <c:v>2.6645116601246825</c:v>
                </c:pt>
                <c:pt idx="32419">
                  <c:v>2.6653579676674362</c:v>
                </c:pt>
                <c:pt idx="32420">
                  <c:v>2.6649734472408224</c:v>
                </c:pt>
                <c:pt idx="32421">
                  <c:v>2.6639741518578348</c:v>
                </c:pt>
                <c:pt idx="32422">
                  <c:v>2.6640518689432398</c:v>
                </c:pt>
                <c:pt idx="32423">
                  <c:v>2.6642824180895248</c:v>
                </c:pt>
                <c:pt idx="32424">
                  <c:v>2.6646666974382645</c:v>
                </c:pt>
                <c:pt idx="32425">
                  <c:v>2.663590216889709</c:v>
                </c:pt>
                <c:pt idx="32426">
                  <c:v>2.6638209506229811</c:v>
                </c:pt>
                <c:pt idx="32427">
                  <c:v>2.6639741518578348</c:v>
                </c:pt>
                <c:pt idx="32428">
                  <c:v>2.664358264081256</c:v>
                </c:pt>
                <c:pt idx="32429">
                  <c:v>2.6639741518578348</c:v>
                </c:pt>
                <c:pt idx="32430">
                  <c:v>2.6648199445983378</c:v>
                </c:pt>
                <c:pt idx="32431">
                  <c:v>2.6644357258250633</c:v>
                </c:pt>
                <c:pt idx="32432">
                  <c:v>2.6640518689432398</c:v>
                </c:pt>
                <c:pt idx="32433">
                  <c:v>2.6645891043397967</c:v>
                </c:pt>
                <c:pt idx="32434">
                  <c:v>2.6645891043397967</c:v>
                </c:pt>
                <c:pt idx="32435">
                  <c:v>2.6641274238227144</c:v>
                </c:pt>
                <c:pt idx="32436">
                  <c:v>2.6640498730085431</c:v>
                </c:pt>
                <c:pt idx="32437">
                  <c:v>2.6636655586334257</c:v>
                </c:pt>
                <c:pt idx="32438">
                  <c:v>2.6642805818517665</c:v>
                </c:pt>
                <c:pt idx="32439">
                  <c:v>2.6648186648186649</c:v>
                </c:pt>
                <c:pt idx="32440">
                  <c:v>2.6648186648186649</c:v>
                </c:pt>
                <c:pt idx="32441">
                  <c:v>2.6652033271719038</c:v>
                </c:pt>
                <c:pt idx="32442">
                  <c:v>2.6652033271719038</c:v>
                </c:pt>
                <c:pt idx="32443">
                  <c:v>2.6652033271719038</c:v>
                </c:pt>
                <c:pt idx="32444">
                  <c:v>2.6654343807763397</c:v>
                </c:pt>
                <c:pt idx="32445">
                  <c:v>2.665665434380776</c:v>
                </c:pt>
                <c:pt idx="32446">
                  <c:v>2.6655881673214696</c:v>
                </c:pt>
                <c:pt idx="32447">
                  <c:v>2.6648186648186649</c:v>
                </c:pt>
                <c:pt idx="32448">
                  <c:v>2.6648186648186649</c:v>
                </c:pt>
                <c:pt idx="32449">
                  <c:v>2.6655881673214696</c:v>
                </c:pt>
                <c:pt idx="32450">
                  <c:v>2.6660503813265541</c:v>
                </c:pt>
                <c:pt idx="32451">
                  <c:v>2.6658964879852118</c:v>
                </c:pt>
                <c:pt idx="32452">
                  <c:v>2.6653579676674362</c:v>
                </c:pt>
                <c:pt idx="32453">
                  <c:v>2.664742553682752</c:v>
                </c:pt>
                <c:pt idx="32454">
                  <c:v>2.6646651270207848</c:v>
                </c:pt>
                <c:pt idx="32455">
                  <c:v>2.6640498730085431</c:v>
                </c:pt>
                <c:pt idx="32456">
                  <c:v>2.6648958891454964</c:v>
                </c:pt>
                <c:pt idx="32457">
                  <c:v>2.6638189794504732</c:v>
                </c:pt>
                <c:pt idx="32458">
                  <c:v>2.6645116601246825</c:v>
                </c:pt>
                <c:pt idx="32459">
                  <c:v>2.6645891043397967</c:v>
                </c:pt>
                <c:pt idx="32460">
                  <c:v>2.6638965835641737</c:v>
                </c:pt>
                <c:pt idx="32461">
                  <c:v>2.6635880858924037</c:v>
                </c:pt>
                <c:pt idx="32462">
                  <c:v>2.6638189794504732</c:v>
                </c:pt>
                <c:pt idx="32463">
                  <c:v>2.6643566643566641</c:v>
                </c:pt>
                <c:pt idx="32464">
                  <c:v>2.664972273567467</c:v>
                </c:pt>
                <c:pt idx="32465">
                  <c:v>2.6655881673214696</c:v>
                </c:pt>
                <c:pt idx="32466">
                  <c:v>2.664972273567467</c:v>
                </c:pt>
                <c:pt idx="32467">
                  <c:v>2.6655881673214696</c:v>
                </c:pt>
                <c:pt idx="32468">
                  <c:v>2.6653570603189274</c:v>
                </c:pt>
                <c:pt idx="32469">
                  <c:v>2.6648948463138429</c:v>
                </c:pt>
                <c:pt idx="32470">
                  <c:v>2.6658192743240119</c:v>
                </c:pt>
                <c:pt idx="32471">
                  <c:v>2.6652033271719038</c:v>
                </c:pt>
                <c:pt idx="32472">
                  <c:v>2.6642032332563508</c:v>
                </c:pt>
                <c:pt idx="32473">
                  <c:v>2.6651270207852193</c:v>
                </c:pt>
                <c:pt idx="32474">
                  <c:v>2.6642805818517665</c:v>
                </c:pt>
                <c:pt idx="32475">
                  <c:v>2.6646651270207848</c:v>
                </c:pt>
                <c:pt idx="32476">
                  <c:v>2.664434180138568</c:v>
                </c:pt>
                <c:pt idx="32477">
                  <c:v>2.6638189794504732</c:v>
                </c:pt>
                <c:pt idx="32478">
                  <c:v>2.6630508192937916</c:v>
                </c:pt>
                <c:pt idx="32479">
                  <c:v>2.6636655586334257</c:v>
                </c:pt>
                <c:pt idx="32480">
                  <c:v>2.6646651270207848</c:v>
                </c:pt>
                <c:pt idx="32481">
                  <c:v>2.6643566643566641</c:v>
                </c:pt>
                <c:pt idx="32482">
                  <c:v>2.6651257684307832</c:v>
                </c:pt>
                <c:pt idx="32483">
                  <c:v>2.6651257684307832</c:v>
                </c:pt>
                <c:pt idx="32484">
                  <c:v>2.6663581965317915</c:v>
                </c:pt>
                <c:pt idx="32485">
                  <c:v>2.6665895953757222</c:v>
                </c:pt>
                <c:pt idx="32486">
                  <c:v>2.6657418400369859</c:v>
                </c:pt>
                <c:pt idx="32487">
                  <c:v>2.6647412199630311</c:v>
                </c:pt>
                <c:pt idx="32488">
                  <c:v>2.6648958891454964</c:v>
                </c:pt>
                <c:pt idx="32489">
                  <c:v>2.6653579676674362</c:v>
                </c:pt>
                <c:pt idx="32490">
                  <c:v>2.664742553682752</c:v>
                </c:pt>
                <c:pt idx="32491">
                  <c:v>2.6636655586334257</c:v>
                </c:pt>
                <c:pt idx="32492">
                  <c:v>2.6646651270207848</c:v>
                </c:pt>
                <c:pt idx="32493">
                  <c:v>2.6642805818517665</c:v>
                </c:pt>
                <c:pt idx="32494">
                  <c:v>2.6649734472408224</c:v>
                </c:pt>
                <c:pt idx="32495">
                  <c:v>2.6639741518578348</c:v>
                </c:pt>
                <c:pt idx="32496">
                  <c:v>2.6630508192937916</c:v>
                </c:pt>
                <c:pt idx="32497">
                  <c:v>2.6642805818517665</c:v>
                </c:pt>
                <c:pt idx="32498">
                  <c:v>2.664742553682752</c:v>
                </c:pt>
                <c:pt idx="32499">
                  <c:v>2.6641274238227144</c:v>
                </c:pt>
                <c:pt idx="32500">
                  <c:v>2.6632817909069924</c:v>
                </c:pt>
                <c:pt idx="32501">
                  <c:v>2.6635125778906064</c:v>
                </c:pt>
                <c:pt idx="32502">
                  <c:v>2.6639741518578348</c:v>
                </c:pt>
                <c:pt idx="32503">
                  <c:v>2.664358264081256</c:v>
                </c:pt>
                <c:pt idx="32504">
                  <c:v>2.6641274238227144</c:v>
                </c:pt>
                <c:pt idx="32505">
                  <c:v>2.664358264081256</c:v>
                </c:pt>
                <c:pt idx="32506">
                  <c:v>2.6649734472408224</c:v>
                </c:pt>
                <c:pt idx="32507">
                  <c:v>2.6651270207852193</c:v>
                </c:pt>
                <c:pt idx="32508">
                  <c:v>2.6657426657426657</c:v>
                </c:pt>
                <c:pt idx="32509">
                  <c:v>2.6654343807763397</c:v>
                </c:pt>
                <c:pt idx="32510">
                  <c:v>2.664972273567467</c:v>
                </c:pt>
                <c:pt idx="32511">
                  <c:v>2.6652033271719038</c:v>
                </c:pt>
                <c:pt idx="32512">
                  <c:v>2.6655881673214696</c:v>
                </c:pt>
                <c:pt idx="32513">
                  <c:v>2.665665434380776</c:v>
                </c:pt>
                <c:pt idx="32514">
                  <c:v>2.6652806652806649</c:v>
                </c:pt>
                <c:pt idx="32515">
                  <c:v>2.6654343807763397</c:v>
                </c:pt>
                <c:pt idx="32516">
                  <c:v>2.6660503813265541</c:v>
                </c:pt>
                <c:pt idx="32517">
                  <c:v>2.6662043458159963</c:v>
                </c:pt>
                <c:pt idx="32518">
                  <c:v>2.6660503813265541</c:v>
                </c:pt>
                <c:pt idx="32519">
                  <c:v>2.6650496650496649</c:v>
                </c:pt>
                <c:pt idx="32520">
                  <c:v>2.6662814883290964</c:v>
                </c:pt>
                <c:pt idx="32521">
                  <c:v>2.6655881673214696</c:v>
                </c:pt>
                <c:pt idx="32522">
                  <c:v>2.6652033271719038</c:v>
                </c:pt>
                <c:pt idx="32523">
                  <c:v>2.6650496650496649</c:v>
                </c:pt>
                <c:pt idx="32524">
                  <c:v>2.6655114807114808</c:v>
                </c:pt>
                <c:pt idx="32525">
                  <c:v>2.6655114807114808</c:v>
                </c:pt>
                <c:pt idx="32526">
                  <c:v>2.6645876645876649</c:v>
                </c:pt>
                <c:pt idx="32527">
                  <c:v>2.663972286374134</c:v>
                </c:pt>
                <c:pt idx="32528">
                  <c:v>2.6635880858924037</c:v>
                </c:pt>
                <c:pt idx="32529">
                  <c:v>2.6636655586334257</c:v>
                </c:pt>
                <c:pt idx="32530">
                  <c:v>2.6644357258250633</c:v>
                </c:pt>
                <c:pt idx="32531">
                  <c:v>2.6644357258250633</c:v>
                </c:pt>
                <c:pt idx="32532">
                  <c:v>2.6641274238227144</c:v>
                </c:pt>
                <c:pt idx="32533">
                  <c:v>2.6641274238227144</c:v>
                </c:pt>
                <c:pt idx="32534">
                  <c:v>2.664358264081256</c:v>
                </c:pt>
                <c:pt idx="32535">
                  <c:v>2.664358264081256</c:v>
                </c:pt>
                <c:pt idx="32536">
                  <c:v>2.6637433648742208</c:v>
                </c:pt>
                <c:pt idx="32537">
                  <c:v>2.6642049388414488</c:v>
                </c:pt>
                <c:pt idx="32538">
                  <c:v>2.6645891043397967</c:v>
                </c:pt>
                <c:pt idx="32539">
                  <c:v>2.664358264081256</c:v>
                </c:pt>
                <c:pt idx="32540">
                  <c:v>2.6641274238227144</c:v>
                </c:pt>
                <c:pt idx="32541">
                  <c:v>2.6645116601246825</c:v>
                </c:pt>
                <c:pt idx="32542">
                  <c:v>2.6649734472408224</c:v>
                </c:pt>
                <c:pt idx="32543">
                  <c:v>2.6652043407988919</c:v>
                </c:pt>
                <c:pt idx="32544">
                  <c:v>2.664742553682752</c:v>
                </c:pt>
                <c:pt idx="32545">
                  <c:v>2.6640498730085431</c:v>
                </c:pt>
                <c:pt idx="32546">
                  <c:v>2.664434180138568</c:v>
                </c:pt>
                <c:pt idx="32547">
                  <c:v>2.6653579676674362</c:v>
                </c:pt>
                <c:pt idx="32548">
                  <c:v>2.6653579676674362</c:v>
                </c:pt>
                <c:pt idx="32549">
                  <c:v>2.6655114807114808</c:v>
                </c:pt>
                <c:pt idx="32550">
                  <c:v>2.6648958891454964</c:v>
                </c:pt>
                <c:pt idx="32551">
                  <c:v>2.6651270207852193</c:v>
                </c:pt>
                <c:pt idx="32552">
                  <c:v>2.6658964879852118</c:v>
                </c:pt>
                <c:pt idx="32553">
                  <c:v>2.6662814883290964</c:v>
                </c:pt>
                <c:pt idx="32554">
                  <c:v>2.665665434380776</c:v>
                </c:pt>
                <c:pt idx="32555">
                  <c:v>2.6662814883290964</c:v>
                </c:pt>
                <c:pt idx="32556">
                  <c:v>2.6658192743240119</c:v>
                </c:pt>
                <c:pt idx="32557">
                  <c:v>2.6654343807763397</c:v>
                </c:pt>
                <c:pt idx="32558">
                  <c:v>2.6651257684307832</c:v>
                </c:pt>
                <c:pt idx="32559">
                  <c:v>2.6655881673214696</c:v>
                </c:pt>
                <c:pt idx="32560">
                  <c:v>2.6652033271719038</c:v>
                </c:pt>
                <c:pt idx="32561">
                  <c:v>2.6648186648186649</c:v>
                </c:pt>
                <c:pt idx="32562">
                  <c:v>2.6654343807763397</c:v>
                </c:pt>
                <c:pt idx="32563">
                  <c:v>2.6658964879852118</c:v>
                </c:pt>
                <c:pt idx="32564">
                  <c:v>2.6658964879852118</c:v>
                </c:pt>
                <c:pt idx="32565">
                  <c:v>2.6651270207852193</c:v>
                </c:pt>
                <c:pt idx="32566">
                  <c:v>2.6645116601246825</c:v>
                </c:pt>
                <c:pt idx="32567">
                  <c:v>2.6646651270207848</c:v>
                </c:pt>
                <c:pt idx="32568">
                  <c:v>2.6642805818517665</c:v>
                </c:pt>
                <c:pt idx="32569">
                  <c:v>2.6640498730085431</c:v>
                </c:pt>
                <c:pt idx="32570">
                  <c:v>2.6640498730085431</c:v>
                </c:pt>
                <c:pt idx="32571">
                  <c:v>2.6636655586334257</c:v>
                </c:pt>
                <c:pt idx="32572">
                  <c:v>2.6638965835641737</c:v>
                </c:pt>
                <c:pt idx="32573">
                  <c:v>2.6641274238227144</c:v>
                </c:pt>
                <c:pt idx="32574">
                  <c:v>2.663434903047091</c:v>
                </c:pt>
                <c:pt idx="32575">
                  <c:v>2.6638189794504732</c:v>
                </c:pt>
                <c:pt idx="32576">
                  <c:v>2.6638965835641737</c:v>
                </c:pt>
                <c:pt idx="32577">
                  <c:v>2.6638965835641737</c:v>
                </c:pt>
                <c:pt idx="32578">
                  <c:v>2.6642805818517665</c:v>
                </c:pt>
                <c:pt idx="32579">
                  <c:v>2.664742553682752</c:v>
                </c:pt>
                <c:pt idx="32580">
                  <c:v>2.6648199445983378</c:v>
                </c:pt>
                <c:pt idx="32581">
                  <c:v>2.6654352343569614</c:v>
                </c:pt>
                <c:pt idx="32582">
                  <c:v>2.6651270207852193</c:v>
                </c:pt>
                <c:pt idx="32583">
                  <c:v>2.6652806652806649</c:v>
                </c:pt>
                <c:pt idx="32584">
                  <c:v>2.6650496650496649</c:v>
                </c:pt>
                <c:pt idx="32585">
                  <c:v>2.6652806652806649</c:v>
                </c:pt>
                <c:pt idx="32586">
                  <c:v>2.6657426657426657</c:v>
                </c:pt>
                <c:pt idx="32587">
                  <c:v>2.6648958891454964</c:v>
                </c:pt>
                <c:pt idx="32588">
                  <c:v>2.6652806652806649</c:v>
                </c:pt>
                <c:pt idx="32589">
                  <c:v>2.6658192743240119</c:v>
                </c:pt>
                <c:pt idx="32590">
                  <c:v>2.665665434380776</c:v>
                </c:pt>
                <c:pt idx="32591">
                  <c:v>2.6658964879852118</c:v>
                </c:pt>
                <c:pt idx="32592">
                  <c:v>2.6654343807763397</c:v>
                </c:pt>
                <c:pt idx="32593">
                  <c:v>2.6650496650496649</c:v>
                </c:pt>
                <c:pt idx="32594">
                  <c:v>2.6650496650496649</c:v>
                </c:pt>
                <c:pt idx="32595">
                  <c:v>2.6655114807114808</c:v>
                </c:pt>
                <c:pt idx="32596">
                  <c:v>2.6657426657426657</c:v>
                </c:pt>
                <c:pt idx="32597">
                  <c:v>2.6658964879852118</c:v>
                </c:pt>
                <c:pt idx="32598">
                  <c:v>2.6663585951940845</c:v>
                </c:pt>
                <c:pt idx="32599">
                  <c:v>2.6657426657426657</c:v>
                </c:pt>
                <c:pt idx="32600">
                  <c:v>2.6653579676674362</c:v>
                </c:pt>
                <c:pt idx="32601">
                  <c:v>2.6654352343569614</c:v>
                </c:pt>
                <c:pt idx="32602">
                  <c:v>2.6655889145496534</c:v>
                </c:pt>
                <c:pt idx="32603">
                  <c:v>2.6649734472408224</c:v>
                </c:pt>
                <c:pt idx="32604">
                  <c:v>2.6645116601246825</c:v>
                </c:pt>
                <c:pt idx="32605">
                  <c:v>2.6645116601246825</c:v>
                </c:pt>
                <c:pt idx="32606">
                  <c:v>2.6642049388414488</c:v>
                </c:pt>
                <c:pt idx="32607">
                  <c:v>2.6638209506229811</c:v>
                </c:pt>
                <c:pt idx="32608">
                  <c:v>2.6639741518578348</c:v>
                </c:pt>
                <c:pt idx="32609">
                  <c:v>2.6635125778906064</c:v>
                </c:pt>
                <c:pt idx="32610">
                  <c:v>2.6642049388414488</c:v>
                </c:pt>
                <c:pt idx="32611">
                  <c:v>2.6639741518578348</c:v>
                </c:pt>
                <c:pt idx="32612">
                  <c:v>2.6641274238227144</c:v>
                </c:pt>
                <c:pt idx="32613">
                  <c:v>2.6641274238227144</c:v>
                </c:pt>
                <c:pt idx="32614">
                  <c:v>2.6635125778906064</c:v>
                </c:pt>
                <c:pt idx="32615">
                  <c:v>2.6637433648742208</c:v>
                </c:pt>
                <c:pt idx="32616">
                  <c:v>2.6638209506229811</c:v>
                </c:pt>
                <c:pt idx="32617">
                  <c:v>2.6628230627306273</c:v>
                </c:pt>
                <c:pt idx="32618">
                  <c:v>2.6642824180895248</c:v>
                </c:pt>
                <c:pt idx="32619">
                  <c:v>2.6638985005767015</c:v>
                </c:pt>
                <c:pt idx="32620">
                  <c:v>2.6645131518227969</c:v>
                </c:pt>
                <c:pt idx="32621">
                  <c:v>2.6642824180895248</c:v>
                </c:pt>
                <c:pt idx="32622">
                  <c:v>2.6636678200692039</c:v>
                </c:pt>
                <c:pt idx="32623">
                  <c:v>2.6636678200692039</c:v>
                </c:pt>
                <c:pt idx="32624">
                  <c:v>2.6638985005767015</c:v>
                </c:pt>
                <c:pt idx="32625">
                  <c:v>2.6640518689432398</c:v>
                </c:pt>
                <c:pt idx="32626">
                  <c:v>2.6638985005767015</c:v>
                </c:pt>
                <c:pt idx="32627">
                  <c:v>2.6640518689432398</c:v>
                </c:pt>
                <c:pt idx="32628">
                  <c:v>2.6638209506229811</c:v>
                </c:pt>
                <c:pt idx="32629">
                  <c:v>2.6640518689432398</c:v>
                </c:pt>
                <c:pt idx="32630">
                  <c:v>2.6633594831564373</c:v>
                </c:pt>
                <c:pt idx="32631">
                  <c:v>2.6633594831564373</c:v>
                </c:pt>
                <c:pt idx="32632">
                  <c:v>2.6644357258250633</c:v>
                </c:pt>
                <c:pt idx="32633">
                  <c:v>2.6644357258250633</c:v>
                </c:pt>
                <c:pt idx="32634">
                  <c:v>2.6644357258250633</c:v>
                </c:pt>
                <c:pt idx="32635">
                  <c:v>2.6645891043397967</c:v>
                </c:pt>
                <c:pt idx="32636">
                  <c:v>2.6648199445983378</c:v>
                </c:pt>
                <c:pt idx="32637">
                  <c:v>2.6640518689432398</c:v>
                </c:pt>
                <c:pt idx="32638">
                  <c:v>2.6646666974382645</c:v>
                </c:pt>
                <c:pt idx="32639">
                  <c:v>2.6639741518578348</c:v>
                </c:pt>
                <c:pt idx="32640">
                  <c:v>2.6639741518578348</c:v>
                </c:pt>
                <c:pt idx="32641">
                  <c:v>2.6639741518578348</c:v>
                </c:pt>
                <c:pt idx="32642">
                  <c:v>2.6645891043397967</c:v>
                </c:pt>
                <c:pt idx="32643">
                  <c:v>2.6641274238227144</c:v>
                </c:pt>
                <c:pt idx="32644">
                  <c:v>2.6638965835641737</c:v>
                </c:pt>
                <c:pt idx="32645">
                  <c:v>2.6638965835641737</c:v>
                </c:pt>
                <c:pt idx="32646">
                  <c:v>2.6645116601246825</c:v>
                </c:pt>
                <c:pt idx="32647">
                  <c:v>2.664434180138568</c:v>
                </c:pt>
                <c:pt idx="32648">
                  <c:v>2.6652033271719038</c:v>
                </c:pt>
                <c:pt idx="32649">
                  <c:v>2.6654343807763397</c:v>
                </c:pt>
                <c:pt idx="32650">
                  <c:v>2.6658192743240119</c:v>
                </c:pt>
                <c:pt idx="32651">
                  <c:v>2.6655881673214696</c:v>
                </c:pt>
                <c:pt idx="32652">
                  <c:v>2.6655881673214696</c:v>
                </c:pt>
                <c:pt idx="32653">
                  <c:v>2.665665434380776</c:v>
                </c:pt>
                <c:pt idx="32654">
                  <c:v>2.665665434380776</c:v>
                </c:pt>
                <c:pt idx="32655">
                  <c:v>2.6658964879852118</c:v>
                </c:pt>
                <c:pt idx="32656">
                  <c:v>2.6645891043397967</c:v>
                </c:pt>
                <c:pt idx="32657">
                  <c:v>2.6642049388414488</c:v>
                </c:pt>
                <c:pt idx="32658">
                  <c:v>2.6640518689432398</c:v>
                </c:pt>
                <c:pt idx="32659">
                  <c:v>2.6646666974382645</c:v>
                </c:pt>
                <c:pt idx="32660">
                  <c:v>2.6644357258250633</c:v>
                </c:pt>
                <c:pt idx="32661">
                  <c:v>2.6639741518578348</c:v>
                </c:pt>
                <c:pt idx="32662">
                  <c:v>2.6642805818517665</c:v>
                </c:pt>
                <c:pt idx="32663">
                  <c:v>2.6651270207852193</c:v>
                </c:pt>
                <c:pt idx="32664">
                  <c:v>2.6655889145496534</c:v>
                </c:pt>
                <c:pt idx="32665">
                  <c:v>2.6657426657426657</c:v>
                </c:pt>
                <c:pt idx="32666">
                  <c:v>2.6657426657426657</c:v>
                </c:pt>
                <c:pt idx="32667">
                  <c:v>2.6655889145496534</c:v>
                </c:pt>
                <c:pt idx="32668">
                  <c:v>2.6652043407988919</c:v>
                </c:pt>
                <c:pt idx="32669">
                  <c:v>2.6649734472408224</c:v>
                </c:pt>
                <c:pt idx="32670">
                  <c:v>2.6645891043397967</c:v>
                </c:pt>
                <c:pt idx="32671">
                  <c:v>2.6648199445983378</c:v>
                </c:pt>
                <c:pt idx="32672">
                  <c:v>2.6644357258250633</c:v>
                </c:pt>
                <c:pt idx="32673">
                  <c:v>2.6642824180895248</c:v>
                </c:pt>
                <c:pt idx="32674">
                  <c:v>2.6643598615916955</c:v>
                </c:pt>
                <c:pt idx="32675">
                  <c:v>2.6638985005767015</c:v>
                </c:pt>
                <c:pt idx="32676">
                  <c:v>2.6640518689432398</c:v>
                </c:pt>
                <c:pt idx="32677">
                  <c:v>2.6638209506229811</c:v>
                </c:pt>
                <c:pt idx="32678">
                  <c:v>2.6644357258250633</c:v>
                </c:pt>
                <c:pt idx="32679">
                  <c:v>2.6645891043397967</c:v>
                </c:pt>
                <c:pt idx="32680">
                  <c:v>2.664742553682752</c:v>
                </c:pt>
                <c:pt idx="32681">
                  <c:v>2.6659736659736657</c:v>
                </c:pt>
                <c:pt idx="32682">
                  <c:v>2.6653579676674362</c:v>
                </c:pt>
                <c:pt idx="32683">
                  <c:v>2.664742553682752</c:v>
                </c:pt>
                <c:pt idx="32684">
                  <c:v>2.6644357258250633</c:v>
                </c:pt>
                <c:pt idx="32685">
                  <c:v>2.6644357258250633</c:v>
                </c:pt>
                <c:pt idx="32686">
                  <c:v>2.663590216889709</c:v>
                </c:pt>
                <c:pt idx="32687">
                  <c:v>2.6645891043397967</c:v>
                </c:pt>
                <c:pt idx="32688">
                  <c:v>2.6639741518578348</c:v>
                </c:pt>
                <c:pt idx="32689">
                  <c:v>2.6632064590542099</c:v>
                </c:pt>
                <c:pt idx="32690">
                  <c:v>2.6639741518578348</c:v>
                </c:pt>
                <c:pt idx="32691">
                  <c:v>2.664358264081256</c:v>
                </c:pt>
                <c:pt idx="32692">
                  <c:v>2.6641274238227144</c:v>
                </c:pt>
                <c:pt idx="32693">
                  <c:v>2.6642805818517665</c:v>
                </c:pt>
                <c:pt idx="32694">
                  <c:v>2.664358264081256</c:v>
                </c:pt>
                <c:pt idx="32695">
                  <c:v>2.6652043407988919</c:v>
                </c:pt>
                <c:pt idx="32696">
                  <c:v>2.6651270207852193</c:v>
                </c:pt>
                <c:pt idx="32697">
                  <c:v>2.6648958891454964</c:v>
                </c:pt>
                <c:pt idx="32698">
                  <c:v>2.6655114807114808</c:v>
                </c:pt>
                <c:pt idx="32699">
                  <c:v>2.6661273567467649</c:v>
                </c:pt>
                <c:pt idx="32700">
                  <c:v>2.6661273567467649</c:v>
                </c:pt>
                <c:pt idx="32701">
                  <c:v>2.6657426657426657</c:v>
                </c:pt>
                <c:pt idx="32702">
                  <c:v>2.6653579676674362</c:v>
                </c:pt>
                <c:pt idx="32703">
                  <c:v>2.6660508083140875</c:v>
                </c:pt>
                <c:pt idx="32704">
                  <c:v>2.6654352343569614</c:v>
                </c:pt>
                <c:pt idx="32705">
                  <c:v>2.6655124653739612</c:v>
                </c:pt>
                <c:pt idx="32706">
                  <c:v>2.6644357258250633</c:v>
                </c:pt>
                <c:pt idx="32707">
                  <c:v>2.6644357258250633</c:v>
                </c:pt>
                <c:pt idx="32708">
                  <c:v>2.665281809787627</c:v>
                </c:pt>
                <c:pt idx="32709">
                  <c:v>2.6647438855560686</c:v>
                </c:pt>
                <c:pt idx="32710">
                  <c:v>2.6644357258250633</c:v>
                </c:pt>
                <c:pt idx="32711">
                  <c:v>2.6638209506229811</c:v>
                </c:pt>
                <c:pt idx="32712">
                  <c:v>2.6640518689432398</c:v>
                </c:pt>
                <c:pt idx="32713">
                  <c:v>2.6644357258250633</c:v>
                </c:pt>
                <c:pt idx="32714">
                  <c:v>2.6645891043397967</c:v>
                </c:pt>
                <c:pt idx="32715">
                  <c:v>2.6656661279150313</c:v>
                </c:pt>
                <c:pt idx="32716">
                  <c:v>2.6662817551963047</c:v>
                </c:pt>
                <c:pt idx="32717">
                  <c:v>2.6658198614318707</c:v>
                </c:pt>
                <c:pt idx="32718">
                  <c:v>2.6653579676674362</c:v>
                </c:pt>
                <c:pt idx="32719">
                  <c:v>2.6655114807114808</c:v>
                </c:pt>
                <c:pt idx="32720">
                  <c:v>2.6659736659736657</c:v>
                </c:pt>
                <c:pt idx="32721">
                  <c:v>2.6655889145496534</c:v>
                </c:pt>
                <c:pt idx="32722">
                  <c:v>2.6645891043397967</c:v>
                </c:pt>
                <c:pt idx="32723">
                  <c:v>2.6638209506229811</c:v>
                </c:pt>
                <c:pt idx="32724">
                  <c:v>2.663590216889709</c:v>
                </c:pt>
                <c:pt idx="32725">
                  <c:v>2.6638209506229811</c:v>
                </c:pt>
                <c:pt idx="32726">
                  <c:v>2.663590216889709</c:v>
                </c:pt>
                <c:pt idx="32727">
                  <c:v>2.6638209506229811</c:v>
                </c:pt>
                <c:pt idx="32728">
                  <c:v>2.6639741518578348</c:v>
                </c:pt>
                <c:pt idx="32729">
                  <c:v>2.664358264081256</c:v>
                </c:pt>
                <c:pt idx="32730">
                  <c:v>2.6652043407988919</c:v>
                </c:pt>
                <c:pt idx="32731">
                  <c:v>2.6656661279150313</c:v>
                </c:pt>
                <c:pt idx="32732">
                  <c:v>2.6648199445983378</c:v>
                </c:pt>
                <c:pt idx="32733">
                  <c:v>2.6648199445983378</c:v>
                </c:pt>
                <c:pt idx="32734">
                  <c:v>2.665050784856879</c:v>
                </c:pt>
                <c:pt idx="32735">
                  <c:v>2.6652043407988919</c:v>
                </c:pt>
                <c:pt idx="32736">
                  <c:v>2.6659736659736657</c:v>
                </c:pt>
                <c:pt idx="32737">
                  <c:v>2.6662046662046661</c:v>
                </c:pt>
                <c:pt idx="32738">
                  <c:v>2.6653579676674362</c:v>
                </c:pt>
                <c:pt idx="32739">
                  <c:v>2.6649734472408224</c:v>
                </c:pt>
                <c:pt idx="32740">
                  <c:v>2.6642049388414488</c:v>
                </c:pt>
                <c:pt idx="32741">
                  <c:v>2.664358264081256</c:v>
                </c:pt>
                <c:pt idx="32742">
                  <c:v>2.6642049388414488</c:v>
                </c:pt>
                <c:pt idx="32743">
                  <c:v>2.6646666974382645</c:v>
                </c:pt>
                <c:pt idx="32744">
                  <c:v>2.6648199445983378</c:v>
                </c:pt>
                <c:pt idx="32745">
                  <c:v>2.6655889145496534</c:v>
                </c:pt>
                <c:pt idx="32746">
                  <c:v>2.6658198614318707</c:v>
                </c:pt>
                <c:pt idx="32747">
                  <c:v>2.6658198614318707</c:v>
                </c:pt>
                <c:pt idx="32748">
                  <c:v>2.6649734472408224</c:v>
                </c:pt>
                <c:pt idx="32749">
                  <c:v>2.6645891043397967</c:v>
                </c:pt>
                <c:pt idx="32750">
                  <c:v>2.665050784856879</c:v>
                </c:pt>
                <c:pt idx="32751">
                  <c:v>2.6646666974382645</c:v>
                </c:pt>
                <c:pt idx="32752">
                  <c:v>2.6640518689432398</c:v>
                </c:pt>
                <c:pt idx="32753">
                  <c:v>2.6638985005767015</c:v>
                </c:pt>
                <c:pt idx="32754">
                  <c:v>2.6638209506229811</c:v>
                </c:pt>
                <c:pt idx="32755">
                  <c:v>2.6641291810841983</c:v>
                </c:pt>
                <c:pt idx="32756">
                  <c:v>2.6635923449388978</c:v>
                </c:pt>
                <c:pt idx="32757">
                  <c:v>2.6635923449388978</c:v>
                </c:pt>
                <c:pt idx="32758">
                  <c:v>2.6637453874538739</c:v>
                </c:pt>
                <c:pt idx="32759">
                  <c:v>2.6635923449388978</c:v>
                </c:pt>
                <c:pt idx="32760">
                  <c:v>2.6639760147601477</c:v>
                </c:pt>
                <c:pt idx="32761">
                  <c:v>2.6631311966797324</c:v>
                </c:pt>
                <c:pt idx="32762">
                  <c:v>2.6637453874538739</c:v>
                </c:pt>
                <c:pt idx="32763">
                  <c:v>2.6639760147601477</c:v>
                </c:pt>
                <c:pt idx="32764">
                  <c:v>2.6640534931980628</c:v>
                </c:pt>
                <c:pt idx="32765">
                  <c:v>2.6639760147601477</c:v>
                </c:pt>
                <c:pt idx="32766">
                  <c:v>2.6637453874538739</c:v>
                </c:pt>
                <c:pt idx="32767">
                  <c:v>2.6644374538745383</c:v>
                </c:pt>
                <c:pt idx="32768">
                  <c:v>2.6639004149377592</c:v>
                </c:pt>
                <c:pt idx="32769">
                  <c:v>2.6646678966789663</c:v>
                </c:pt>
                <c:pt idx="32770">
                  <c:v>2.6654360867558839</c:v>
                </c:pt>
                <c:pt idx="32771">
                  <c:v>2.6645905420991927</c:v>
                </c:pt>
                <c:pt idx="32772">
                  <c:v>2.6642066420664205</c:v>
                </c:pt>
                <c:pt idx="32773">
                  <c:v>2.6647438855560686</c:v>
                </c:pt>
                <c:pt idx="32774">
                  <c:v>2.6657433056325024</c:v>
                </c:pt>
                <c:pt idx="32775">
                  <c:v>2.6655124653739612</c:v>
                </c:pt>
                <c:pt idx="32776">
                  <c:v>2.6655124653739612</c:v>
                </c:pt>
                <c:pt idx="32777">
                  <c:v>2.6658972061879478</c:v>
                </c:pt>
                <c:pt idx="32778">
                  <c:v>2.6662817551963047</c:v>
                </c:pt>
                <c:pt idx="32779">
                  <c:v>2.665050784856879</c:v>
                </c:pt>
                <c:pt idx="32780">
                  <c:v>2.665050784856879</c:v>
                </c:pt>
                <c:pt idx="32781">
                  <c:v>2.6648199445983378</c:v>
                </c:pt>
                <c:pt idx="32782">
                  <c:v>2.6652043407988919</c:v>
                </c:pt>
                <c:pt idx="32783">
                  <c:v>2.6654352343569614</c:v>
                </c:pt>
                <c:pt idx="32784">
                  <c:v>2.6648199445983378</c:v>
                </c:pt>
                <c:pt idx="32785">
                  <c:v>2.6642049388414488</c:v>
                </c:pt>
                <c:pt idx="32786">
                  <c:v>2.6639741518578348</c:v>
                </c:pt>
                <c:pt idx="32787">
                  <c:v>2.6633594831564373</c:v>
                </c:pt>
                <c:pt idx="32788">
                  <c:v>2.6640518689432398</c:v>
                </c:pt>
                <c:pt idx="32789">
                  <c:v>2.663590216889709</c:v>
                </c:pt>
                <c:pt idx="32790">
                  <c:v>2.6644357258250633</c:v>
                </c:pt>
                <c:pt idx="32791">
                  <c:v>2.6645131518227969</c:v>
                </c:pt>
                <c:pt idx="32792">
                  <c:v>2.6640518689432398</c:v>
                </c:pt>
                <c:pt idx="32793">
                  <c:v>2.6642824180895248</c:v>
                </c:pt>
                <c:pt idx="32794">
                  <c:v>2.6651280867759057</c:v>
                </c:pt>
                <c:pt idx="32795">
                  <c:v>2.6647438855560686</c:v>
                </c:pt>
                <c:pt idx="32796">
                  <c:v>2.6638985005767015</c:v>
                </c:pt>
                <c:pt idx="32797">
                  <c:v>2.6643598615916955</c:v>
                </c:pt>
                <c:pt idx="32798">
                  <c:v>2.6645905420991927</c:v>
                </c:pt>
                <c:pt idx="32799">
                  <c:v>2.6650520876585926</c:v>
                </c:pt>
                <c:pt idx="32800">
                  <c:v>2.6646678966789663</c:v>
                </c:pt>
                <c:pt idx="32801">
                  <c:v>2.6642066420664205</c:v>
                </c:pt>
                <c:pt idx="32802">
                  <c:v>2.6643598615916955</c:v>
                </c:pt>
                <c:pt idx="32803">
                  <c:v>2.6645905420991927</c:v>
                </c:pt>
                <c:pt idx="32804">
                  <c:v>2.6641291810841983</c:v>
                </c:pt>
                <c:pt idx="32805">
                  <c:v>2.6647438855560686</c:v>
                </c:pt>
                <c:pt idx="32806">
                  <c:v>2.6645131518227969</c:v>
                </c:pt>
                <c:pt idx="32807">
                  <c:v>2.6646666974382645</c:v>
                </c:pt>
                <c:pt idx="32808">
                  <c:v>2.6648972997922913</c:v>
                </c:pt>
                <c:pt idx="32809">
                  <c:v>2.6657433056325024</c:v>
                </c:pt>
                <c:pt idx="32810">
                  <c:v>2.6657433056325024</c:v>
                </c:pt>
                <c:pt idx="32811">
                  <c:v>2.6649746192893402</c:v>
                </c:pt>
                <c:pt idx="32812">
                  <c:v>2.6648972997922913</c:v>
                </c:pt>
                <c:pt idx="32813">
                  <c:v>2.6658972061879478</c:v>
                </c:pt>
                <c:pt idx="32814">
                  <c:v>2.6656661279150313</c:v>
                </c:pt>
                <c:pt idx="32815">
                  <c:v>2.6656661279150313</c:v>
                </c:pt>
                <c:pt idx="32816">
                  <c:v>2.6660508083140875</c:v>
                </c:pt>
                <c:pt idx="32817">
                  <c:v>2.6658198614318707</c:v>
                </c:pt>
                <c:pt idx="32818">
                  <c:v>2.6654352343569614</c:v>
                </c:pt>
                <c:pt idx="32819">
                  <c:v>2.665050784856879</c:v>
                </c:pt>
                <c:pt idx="32820">
                  <c:v>2.6654352343569614</c:v>
                </c:pt>
                <c:pt idx="32821">
                  <c:v>2.6652043407988919</c:v>
                </c:pt>
                <c:pt idx="32822">
                  <c:v>2.6648199445983378</c:v>
                </c:pt>
                <c:pt idx="32823">
                  <c:v>2.665281809787627</c:v>
                </c:pt>
                <c:pt idx="32824">
                  <c:v>2.665281809787627</c:v>
                </c:pt>
                <c:pt idx="32825">
                  <c:v>2.6645891043397967</c:v>
                </c:pt>
                <c:pt idx="32826">
                  <c:v>2.6649734472408224</c:v>
                </c:pt>
                <c:pt idx="32827">
                  <c:v>2.6652043407988919</c:v>
                </c:pt>
                <c:pt idx="32828">
                  <c:v>2.6652043407988919</c:v>
                </c:pt>
                <c:pt idx="32829">
                  <c:v>2.664742553682752</c:v>
                </c:pt>
                <c:pt idx="32830">
                  <c:v>2.6649734472408224</c:v>
                </c:pt>
                <c:pt idx="32831">
                  <c:v>2.6648199445983378</c:v>
                </c:pt>
                <c:pt idx="32832">
                  <c:v>2.6654352343569614</c:v>
                </c:pt>
                <c:pt idx="32833">
                  <c:v>2.665281809787627</c:v>
                </c:pt>
                <c:pt idx="32834">
                  <c:v>2.6646666974382645</c:v>
                </c:pt>
                <c:pt idx="32835">
                  <c:v>2.6648972997922913</c:v>
                </c:pt>
                <c:pt idx="32836">
                  <c:v>2.665050784856879</c:v>
                </c:pt>
                <c:pt idx="32837">
                  <c:v>2.665050784856879</c:v>
                </c:pt>
                <c:pt idx="32838">
                  <c:v>2.6658972061879478</c:v>
                </c:pt>
                <c:pt idx="32839">
                  <c:v>2.6654352343569614</c:v>
                </c:pt>
                <c:pt idx="32840">
                  <c:v>2.6661279150311707</c:v>
                </c:pt>
                <c:pt idx="32841">
                  <c:v>2.6665128868360277</c:v>
                </c:pt>
                <c:pt idx="32842">
                  <c:v>2.6654352343569614</c:v>
                </c:pt>
                <c:pt idx="32843">
                  <c:v>2.6654352343569614</c:v>
                </c:pt>
                <c:pt idx="32844">
                  <c:v>2.6654352343569614</c:v>
                </c:pt>
                <c:pt idx="32845">
                  <c:v>2.6660508083140875</c:v>
                </c:pt>
                <c:pt idx="32846">
                  <c:v>2.6658198614318707</c:v>
                </c:pt>
                <c:pt idx="32847">
                  <c:v>2.6658198614318707</c:v>
                </c:pt>
                <c:pt idx="32848">
                  <c:v>2.6660508083140875</c:v>
                </c:pt>
                <c:pt idx="32849">
                  <c:v>2.665050784856879</c:v>
                </c:pt>
                <c:pt idx="32850">
                  <c:v>2.665050784856879</c:v>
                </c:pt>
                <c:pt idx="32851">
                  <c:v>2.6648199445983378</c:v>
                </c:pt>
                <c:pt idx="32852">
                  <c:v>2.6649734472408224</c:v>
                </c:pt>
                <c:pt idx="32853">
                  <c:v>2.6662046662046661</c:v>
                </c:pt>
                <c:pt idx="32854">
                  <c:v>2.6655889145496534</c:v>
                </c:pt>
                <c:pt idx="32855">
                  <c:v>2.6660508083140875</c:v>
                </c:pt>
                <c:pt idx="32856">
                  <c:v>2.6656661279150313</c:v>
                </c:pt>
                <c:pt idx="32857">
                  <c:v>2.6661279150311707</c:v>
                </c:pt>
                <c:pt idx="32858">
                  <c:v>2.6661279150311707</c:v>
                </c:pt>
                <c:pt idx="32859">
                  <c:v>2.6661279150311707</c:v>
                </c:pt>
                <c:pt idx="32860">
                  <c:v>2.665281809787627</c:v>
                </c:pt>
                <c:pt idx="32861">
                  <c:v>2.6648199445983378</c:v>
                </c:pt>
                <c:pt idx="32862">
                  <c:v>2.665050784856879</c:v>
                </c:pt>
                <c:pt idx="32863">
                  <c:v>2.6648972997922913</c:v>
                </c:pt>
                <c:pt idx="32864">
                  <c:v>2.6646666974382645</c:v>
                </c:pt>
                <c:pt idx="32865">
                  <c:v>2.6645131518227969</c:v>
                </c:pt>
                <c:pt idx="32866">
                  <c:v>2.6649746192893402</c:v>
                </c:pt>
                <c:pt idx="32867">
                  <c:v>2.6644357258250633</c:v>
                </c:pt>
                <c:pt idx="32868">
                  <c:v>2.6642049388414488</c:v>
                </c:pt>
                <c:pt idx="32869">
                  <c:v>2.6646666974382645</c:v>
                </c:pt>
                <c:pt idx="32870">
                  <c:v>2.6642049388414488</c:v>
                </c:pt>
                <c:pt idx="32871">
                  <c:v>2.6642049388414488</c:v>
                </c:pt>
                <c:pt idx="32872">
                  <c:v>2.6636678200692039</c:v>
                </c:pt>
                <c:pt idx="32873">
                  <c:v>2.6637453874538739</c:v>
                </c:pt>
                <c:pt idx="32874">
                  <c:v>2.6641291810841983</c:v>
                </c:pt>
                <c:pt idx="32875">
                  <c:v>2.6641291810841983</c:v>
                </c:pt>
                <c:pt idx="32876">
                  <c:v>2.6638985005767015</c:v>
                </c:pt>
                <c:pt idx="32877">
                  <c:v>2.6646666974382645</c:v>
                </c:pt>
                <c:pt idx="32878">
                  <c:v>2.6644357258250633</c:v>
                </c:pt>
                <c:pt idx="32879">
                  <c:v>2.6644357258250633</c:v>
                </c:pt>
                <c:pt idx="32880">
                  <c:v>2.664358264081256</c:v>
                </c:pt>
                <c:pt idx="32881">
                  <c:v>2.6649734472408224</c:v>
                </c:pt>
                <c:pt idx="32882">
                  <c:v>2.6645116601246825</c:v>
                </c:pt>
                <c:pt idx="32883">
                  <c:v>2.6645116601246825</c:v>
                </c:pt>
                <c:pt idx="32884">
                  <c:v>2.6645116601246825</c:v>
                </c:pt>
                <c:pt idx="32885">
                  <c:v>2.6651270207852193</c:v>
                </c:pt>
                <c:pt idx="32886">
                  <c:v>2.6653579676674362</c:v>
                </c:pt>
                <c:pt idx="32887">
                  <c:v>2.6653579676674362</c:v>
                </c:pt>
                <c:pt idx="32888">
                  <c:v>2.6651270207852193</c:v>
                </c:pt>
                <c:pt idx="32889">
                  <c:v>2.6657426657426657</c:v>
                </c:pt>
                <c:pt idx="32890">
                  <c:v>2.665665434380776</c:v>
                </c:pt>
                <c:pt idx="32891">
                  <c:v>2.665665434380776</c:v>
                </c:pt>
                <c:pt idx="32892">
                  <c:v>2.6658964879852118</c:v>
                </c:pt>
                <c:pt idx="32893">
                  <c:v>2.6655114807114808</c:v>
                </c:pt>
                <c:pt idx="32894">
                  <c:v>2.6655114807114808</c:v>
                </c:pt>
                <c:pt idx="32895">
                  <c:v>2.6659736659736657</c:v>
                </c:pt>
                <c:pt idx="32896">
                  <c:v>2.664742553682752</c:v>
                </c:pt>
                <c:pt idx="32897">
                  <c:v>2.6648199445983378</c:v>
                </c:pt>
                <c:pt idx="32898">
                  <c:v>2.6648972997922913</c:v>
                </c:pt>
                <c:pt idx="32899">
                  <c:v>2.6644357258250633</c:v>
                </c:pt>
                <c:pt idx="32900">
                  <c:v>2.6639741518578348</c:v>
                </c:pt>
                <c:pt idx="32901">
                  <c:v>2.6637433648742208</c:v>
                </c:pt>
                <c:pt idx="32902">
                  <c:v>2.6644357258250633</c:v>
                </c:pt>
                <c:pt idx="32903">
                  <c:v>2.6642049388414488</c:v>
                </c:pt>
                <c:pt idx="32904">
                  <c:v>2.664358264081256</c:v>
                </c:pt>
                <c:pt idx="32905">
                  <c:v>2.6638965835641737</c:v>
                </c:pt>
                <c:pt idx="32906">
                  <c:v>2.6641274238227144</c:v>
                </c:pt>
                <c:pt idx="32907">
                  <c:v>2.664742553682752</c:v>
                </c:pt>
                <c:pt idx="32908">
                  <c:v>2.6649734472408224</c:v>
                </c:pt>
                <c:pt idx="32909">
                  <c:v>2.6655889145496534</c:v>
                </c:pt>
                <c:pt idx="32910">
                  <c:v>2.6652806652806649</c:v>
                </c:pt>
                <c:pt idx="32911">
                  <c:v>2.6653579676674362</c:v>
                </c:pt>
                <c:pt idx="32912">
                  <c:v>2.6655889145496534</c:v>
                </c:pt>
                <c:pt idx="32913">
                  <c:v>2.6649734472408224</c:v>
                </c:pt>
                <c:pt idx="32914">
                  <c:v>2.6655889145496534</c:v>
                </c:pt>
                <c:pt idx="32915">
                  <c:v>2.6649734472408224</c:v>
                </c:pt>
                <c:pt idx="32916">
                  <c:v>2.6653579676674362</c:v>
                </c:pt>
                <c:pt idx="32917">
                  <c:v>2.6658198614318707</c:v>
                </c:pt>
                <c:pt idx="32918">
                  <c:v>2.6659736659736657</c:v>
                </c:pt>
                <c:pt idx="32919">
                  <c:v>2.6655889145496534</c:v>
                </c:pt>
                <c:pt idx="32920">
                  <c:v>2.6655889145496534</c:v>
                </c:pt>
                <c:pt idx="32921">
                  <c:v>2.6653579676674362</c:v>
                </c:pt>
                <c:pt idx="32922">
                  <c:v>2.6655889145496534</c:v>
                </c:pt>
                <c:pt idx="32923">
                  <c:v>2.6651270207852193</c:v>
                </c:pt>
                <c:pt idx="32924">
                  <c:v>2.6657426657426657</c:v>
                </c:pt>
                <c:pt idx="32925">
                  <c:v>2.6662046662046661</c:v>
                </c:pt>
                <c:pt idx="32926">
                  <c:v>2.6655889145496534</c:v>
                </c:pt>
                <c:pt idx="32927">
                  <c:v>2.664742553682752</c:v>
                </c:pt>
                <c:pt idx="32928">
                  <c:v>2.6648958891454964</c:v>
                </c:pt>
                <c:pt idx="32929">
                  <c:v>2.6648958891454964</c:v>
                </c:pt>
                <c:pt idx="32930">
                  <c:v>2.6648958891454964</c:v>
                </c:pt>
                <c:pt idx="32931">
                  <c:v>2.6655114807114808</c:v>
                </c:pt>
                <c:pt idx="32932">
                  <c:v>2.6653579676674362</c:v>
                </c:pt>
                <c:pt idx="32933">
                  <c:v>2.6649734472408224</c:v>
                </c:pt>
                <c:pt idx="32934">
                  <c:v>2.6645891043397967</c:v>
                </c:pt>
                <c:pt idx="32935">
                  <c:v>2.6645891043397967</c:v>
                </c:pt>
                <c:pt idx="32936">
                  <c:v>2.6644357258250633</c:v>
                </c:pt>
                <c:pt idx="32937">
                  <c:v>2.6648972997922913</c:v>
                </c:pt>
                <c:pt idx="32938">
                  <c:v>2.6640518689432398</c:v>
                </c:pt>
                <c:pt idx="32939">
                  <c:v>2.6638985005767015</c:v>
                </c:pt>
                <c:pt idx="32940">
                  <c:v>2.663514760147601</c:v>
                </c:pt>
                <c:pt idx="32941">
                  <c:v>2.6641291810841983</c:v>
                </c:pt>
                <c:pt idx="32942">
                  <c:v>2.6641291810841983</c:v>
                </c:pt>
                <c:pt idx="32943">
                  <c:v>2.6638985005767015</c:v>
                </c:pt>
                <c:pt idx="32944">
                  <c:v>2.6638985005767015</c:v>
                </c:pt>
                <c:pt idx="32945">
                  <c:v>2.6644357258250633</c:v>
                </c:pt>
                <c:pt idx="32946">
                  <c:v>2.6639741518578348</c:v>
                </c:pt>
                <c:pt idx="32947">
                  <c:v>2.6645891043397967</c:v>
                </c:pt>
                <c:pt idx="32948">
                  <c:v>2.6645891043397967</c:v>
                </c:pt>
                <c:pt idx="32949">
                  <c:v>2.664742553682752</c:v>
                </c:pt>
                <c:pt idx="32950">
                  <c:v>2.6653579676674362</c:v>
                </c:pt>
                <c:pt idx="32951">
                  <c:v>2.6656661279150313</c:v>
                </c:pt>
                <c:pt idx="32952">
                  <c:v>2.6654352343569614</c:v>
                </c:pt>
                <c:pt idx="32953">
                  <c:v>2.6656661279150313</c:v>
                </c:pt>
                <c:pt idx="32954">
                  <c:v>2.6653588737595197</c:v>
                </c:pt>
                <c:pt idx="32955">
                  <c:v>2.6655124653739612</c:v>
                </c:pt>
                <c:pt idx="32956">
                  <c:v>2.6657433056325024</c:v>
                </c:pt>
                <c:pt idx="32957">
                  <c:v>2.665050784856879</c:v>
                </c:pt>
                <c:pt idx="32958">
                  <c:v>2.6646666974382645</c:v>
                </c:pt>
                <c:pt idx="32959">
                  <c:v>2.6642824180895248</c:v>
                </c:pt>
                <c:pt idx="32960">
                  <c:v>2.6642824180895248</c:v>
                </c:pt>
                <c:pt idx="32961">
                  <c:v>2.6638985005767015</c:v>
                </c:pt>
                <c:pt idx="32962">
                  <c:v>2.6641291810841983</c:v>
                </c:pt>
                <c:pt idx="32963">
                  <c:v>2.6639760147601477</c:v>
                </c:pt>
                <c:pt idx="32964">
                  <c:v>2.6637453874538739</c:v>
                </c:pt>
                <c:pt idx="32965">
                  <c:v>2.6645131518227969</c:v>
                </c:pt>
                <c:pt idx="32966">
                  <c:v>2.6640518689432398</c:v>
                </c:pt>
                <c:pt idx="32967">
                  <c:v>2.6638985005767015</c:v>
                </c:pt>
                <c:pt idx="32968">
                  <c:v>2.6636678200692039</c:v>
                </c:pt>
                <c:pt idx="32969">
                  <c:v>2.6645891043397967</c:v>
                </c:pt>
                <c:pt idx="32970">
                  <c:v>2.6642049388414488</c:v>
                </c:pt>
                <c:pt idx="32971">
                  <c:v>2.6640518689432398</c:v>
                </c:pt>
                <c:pt idx="32972">
                  <c:v>2.6638985005767015</c:v>
                </c:pt>
                <c:pt idx="32973">
                  <c:v>2.6639760147601477</c:v>
                </c:pt>
                <c:pt idx="32974">
                  <c:v>2.6639760147601477</c:v>
                </c:pt>
                <c:pt idx="32975">
                  <c:v>2.6639760147601477</c:v>
                </c:pt>
                <c:pt idx="32976">
                  <c:v>2.6642066420664205</c:v>
                </c:pt>
                <c:pt idx="32977">
                  <c:v>2.6641291810841983</c:v>
                </c:pt>
                <c:pt idx="32978">
                  <c:v>2.6646666974382645</c:v>
                </c:pt>
                <c:pt idx="32979">
                  <c:v>2.6648972997922913</c:v>
                </c:pt>
                <c:pt idx="32980">
                  <c:v>2.6647438855560686</c:v>
                </c:pt>
                <c:pt idx="32981">
                  <c:v>2.6646666974382645</c:v>
                </c:pt>
                <c:pt idx="32982">
                  <c:v>2.6638209506229811</c:v>
                </c:pt>
                <c:pt idx="32983">
                  <c:v>2.6644357258250633</c:v>
                </c:pt>
                <c:pt idx="32984">
                  <c:v>2.6642049388414488</c:v>
                </c:pt>
                <c:pt idx="32985">
                  <c:v>2.663514760147601</c:v>
                </c:pt>
                <c:pt idx="32986">
                  <c:v>2.6637453874538739</c:v>
                </c:pt>
                <c:pt idx="32987">
                  <c:v>2.6642824180895248</c:v>
                </c:pt>
                <c:pt idx="32988">
                  <c:v>2.6642824180895248</c:v>
                </c:pt>
                <c:pt idx="32989">
                  <c:v>2.6646666974382645</c:v>
                </c:pt>
                <c:pt idx="32990">
                  <c:v>2.6648199445983378</c:v>
                </c:pt>
                <c:pt idx="32991">
                  <c:v>2.6649734472408224</c:v>
                </c:pt>
                <c:pt idx="32992">
                  <c:v>2.664358264081256</c:v>
                </c:pt>
                <c:pt idx="32993">
                  <c:v>2.6646666974382645</c:v>
                </c:pt>
                <c:pt idx="32994">
                  <c:v>2.6638985005767015</c:v>
                </c:pt>
                <c:pt idx="32995">
                  <c:v>2.6641291810841983</c:v>
                </c:pt>
                <c:pt idx="32996">
                  <c:v>2.6642824180895248</c:v>
                </c:pt>
                <c:pt idx="32997">
                  <c:v>2.6642824180895248</c:v>
                </c:pt>
                <c:pt idx="32998">
                  <c:v>2.6646666974382645</c:v>
                </c:pt>
                <c:pt idx="32999">
                  <c:v>2.6642824180895248</c:v>
                </c:pt>
                <c:pt idx="33000">
                  <c:v>2.6640518689432398</c:v>
                </c:pt>
                <c:pt idx="33001">
                  <c:v>2.6642824180895248</c:v>
                </c:pt>
                <c:pt idx="33002">
                  <c:v>2.6645131518227969</c:v>
                </c:pt>
                <c:pt idx="33003">
                  <c:v>2.665281809787627</c:v>
                </c:pt>
                <c:pt idx="33004">
                  <c:v>2.665050784856879</c:v>
                </c:pt>
                <c:pt idx="33005">
                  <c:v>2.665281809787627</c:v>
                </c:pt>
                <c:pt idx="33006">
                  <c:v>2.6654352343569614</c:v>
                </c:pt>
                <c:pt idx="33007">
                  <c:v>2.6655889145496534</c:v>
                </c:pt>
                <c:pt idx="33008">
                  <c:v>2.6656661279150313</c:v>
                </c:pt>
                <c:pt idx="33009">
                  <c:v>2.6656661279150313</c:v>
                </c:pt>
                <c:pt idx="33010">
                  <c:v>2.665281809787627</c:v>
                </c:pt>
                <c:pt idx="33011">
                  <c:v>2.6649734472408224</c:v>
                </c:pt>
                <c:pt idx="33012">
                  <c:v>2.6648958891454964</c:v>
                </c:pt>
                <c:pt idx="33013">
                  <c:v>2.6649734472408224</c:v>
                </c:pt>
                <c:pt idx="33014">
                  <c:v>2.6645891043397967</c:v>
                </c:pt>
                <c:pt idx="33015">
                  <c:v>2.6646666974382645</c:v>
                </c:pt>
                <c:pt idx="33016">
                  <c:v>2.6648972997922913</c:v>
                </c:pt>
                <c:pt idx="33017">
                  <c:v>2.6649734472408224</c:v>
                </c:pt>
                <c:pt idx="33018">
                  <c:v>2.6658198614318707</c:v>
                </c:pt>
                <c:pt idx="33019">
                  <c:v>2.6652043407988919</c:v>
                </c:pt>
                <c:pt idx="33020">
                  <c:v>2.6653579676674362</c:v>
                </c:pt>
                <c:pt idx="33021">
                  <c:v>2.6649734472408224</c:v>
                </c:pt>
                <c:pt idx="33022">
                  <c:v>2.6655889145496534</c:v>
                </c:pt>
                <c:pt idx="33023">
                  <c:v>2.6651270207852193</c:v>
                </c:pt>
                <c:pt idx="33024">
                  <c:v>2.6645116601246825</c:v>
                </c:pt>
                <c:pt idx="33025">
                  <c:v>2.6651270207852193</c:v>
                </c:pt>
                <c:pt idx="33026">
                  <c:v>2.6651270207852193</c:v>
                </c:pt>
                <c:pt idx="33027">
                  <c:v>2.664358264081256</c:v>
                </c:pt>
                <c:pt idx="33028">
                  <c:v>2.6639741518578348</c:v>
                </c:pt>
                <c:pt idx="33029">
                  <c:v>2.6639741518578348</c:v>
                </c:pt>
                <c:pt idx="33030">
                  <c:v>2.6639741518578348</c:v>
                </c:pt>
                <c:pt idx="33031">
                  <c:v>2.6637433648742208</c:v>
                </c:pt>
                <c:pt idx="33032">
                  <c:v>2.6641274238227144</c:v>
                </c:pt>
                <c:pt idx="33033">
                  <c:v>2.6637433648742208</c:v>
                </c:pt>
                <c:pt idx="33034">
                  <c:v>2.6641274238227144</c:v>
                </c:pt>
                <c:pt idx="33035">
                  <c:v>2.6645116601246825</c:v>
                </c:pt>
                <c:pt idx="33036">
                  <c:v>2.6637433648742208</c:v>
                </c:pt>
                <c:pt idx="33037">
                  <c:v>2.6642049388414488</c:v>
                </c:pt>
                <c:pt idx="33038">
                  <c:v>2.6638209506229811</c:v>
                </c:pt>
                <c:pt idx="33039">
                  <c:v>2.6639741518578348</c:v>
                </c:pt>
                <c:pt idx="33040">
                  <c:v>2.6641274238227144</c:v>
                </c:pt>
                <c:pt idx="33041">
                  <c:v>2.664742553682752</c:v>
                </c:pt>
                <c:pt idx="33042">
                  <c:v>2.664742553682752</c:v>
                </c:pt>
                <c:pt idx="33043">
                  <c:v>2.6641274238227144</c:v>
                </c:pt>
                <c:pt idx="33044">
                  <c:v>2.664358264081256</c:v>
                </c:pt>
                <c:pt idx="33045">
                  <c:v>2.664358264081256</c:v>
                </c:pt>
                <c:pt idx="33046">
                  <c:v>2.664358264081256</c:v>
                </c:pt>
                <c:pt idx="33047">
                  <c:v>2.6648972997922913</c:v>
                </c:pt>
                <c:pt idx="33048">
                  <c:v>2.6642824180895248</c:v>
                </c:pt>
                <c:pt idx="33049">
                  <c:v>2.6638985005767015</c:v>
                </c:pt>
                <c:pt idx="33050">
                  <c:v>2.6643598615916955</c:v>
                </c:pt>
                <c:pt idx="33051">
                  <c:v>2.6642824180895248</c:v>
                </c:pt>
                <c:pt idx="33052">
                  <c:v>2.6645131518227969</c:v>
                </c:pt>
                <c:pt idx="33053">
                  <c:v>2.6648972997922913</c:v>
                </c:pt>
                <c:pt idx="33054">
                  <c:v>2.6648199445983378</c:v>
                </c:pt>
                <c:pt idx="33055">
                  <c:v>2.6648199445983378</c:v>
                </c:pt>
                <c:pt idx="33056">
                  <c:v>2.665050784856879</c:v>
                </c:pt>
                <c:pt idx="33057">
                  <c:v>2.665050784856879</c:v>
                </c:pt>
                <c:pt idx="33058">
                  <c:v>2.6652043407988919</c:v>
                </c:pt>
                <c:pt idx="33059">
                  <c:v>2.6658198614318707</c:v>
                </c:pt>
                <c:pt idx="33060">
                  <c:v>2.6656661279150313</c:v>
                </c:pt>
                <c:pt idx="33061">
                  <c:v>2.6656661279150313</c:v>
                </c:pt>
                <c:pt idx="33062">
                  <c:v>2.6656661279150313</c:v>
                </c:pt>
                <c:pt idx="33063">
                  <c:v>2.6661279150311707</c:v>
                </c:pt>
                <c:pt idx="33064">
                  <c:v>2.6654352343569614</c:v>
                </c:pt>
                <c:pt idx="33065">
                  <c:v>2.6658198614318707</c:v>
                </c:pt>
                <c:pt idx="33066">
                  <c:v>2.6651270207852193</c:v>
                </c:pt>
                <c:pt idx="33067">
                  <c:v>2.6659736659736657</c:v>
                </c:pt>
                <c:pt idx="33068">
                  <c:v>2.6660508083140875</c:v>
                </c:pt>
                <c:pt idx="33069">
                  <c:v>2.6656661279150313</c:v>
                </c:pt>
                <c:pt idx="33070">
                  <c:v>2.6655124653739612</c:v>
                </c:pt>
                <c:pt idx="33071">
                  <c:v>2.6654352343569614</c:v>
                </c:pt>
                <c:pt idx="33072">
                  <c:v>2.6656661279150313</c:v>
                </c:pt>
                <c:pt idx="33073">
                  <c:v>2.6655124653739612</c:v>
                </c:pt>
                <c:pt idx="33074">
                  <c:v>2.6660508083140875</c:v>
                </c:pt>
                <c:pt idx="33075">
                  <c:v>2.6658198614318707</c:v>
                </c:pt>
                <c:pt idx="33076">
                  <c:v>2.6655889145496534</c:v>
                </c:pt>
                <c:pt idx="33077">
                  <c:v>2.6649734472408224</c:v>
                </c:pt>
                <c:pt idx="33078">
                  <c:v>2.6652043407988919</c:v>
                </c:pt>
                <c:pt idx="33079">
                  <c:v>2.6648199445983378</c:v>
                </c:pt>
                <c:pt idx="33080">
                  <c:v>2.6645891043397967</c:v>
                </c:pt>
                <c:pt idx="33081">
                  <c:v>2.6649734472408224</c:v>
                </c:pt>
                <c:pt idx="33082">
                  <c:v>2.6645116601246825</c:v>
                </c:pt>
                <c:pt idx="33083">
                  <c:v>2.6645116601246825</c:v>
                </c:pt>
                <c:pt idx="33084">
                  <c:v>2.664358264081256</c:v>
                </c:pt>
                <c:pt idx="33085">
                  <c:v>2.6641274238227144</c:v>
                </c:pt>
                <c:pt idx="33086">
                  <c:v>2.6637433648742208</c:v>
                </c:pt>
                <c:pt idx="33087">
                  <c:v>2.6639741518578348</c:v>
                </c:pt>
                <c:pt idx="33088">
                  <c:v>2.6639741518578348</c:v>
                </c:pt>
                <c:pt idx="33089">
                  <c:v>2.6645891043397967</c:v>
                </c:pt>
                <c:pt idx="33090">
                  <c:v>2.6646666974382645</c:v>
                </c:pt>
                <c:pt idx="33091">
                  <c:v>2.6642824180895248</c:v>
                </c:pt>
                <c:pt idx="33092">
                  <c:v>2.6642049388414488</c:v>
                </c:pt>
                <c:pt idx="33093">
                  <c:v>2.6644357258250633</c:v>
                </c:pt>
                <c:pt idx="33094">
                  <c:v>2.6649734472408224</c:v>
                </c:pt>
                <c:pt idx="33095">
                  <c:v>2.6653579676674362</c:v>
                </c:pt>
                <c:pt idx="33096">
                  <c:v>2.6652806652806649</c:v>
                </c:pt>
                <c:pt idx="33097">
                  <c:v>2.6650496650496649</c:v>
                </c:pt>
                <c:pt idx="33098">
                  <c:v>2.6655889145496534</c:v>
                </c:pt>
                <c:pt idx="33099">
                  <c:v>2.6660508083140875</c:v>
                </c:pt>
                <c:pt idx="33100">
                  <c:v>2.6660508083140875</c:v>
                </c:pt>
                <c:pt idx="33101">
                  <c:v>2.6658198614318707</c:v>
                </c:pt>
                <c:pt idx="33102">
                  <c:v>2.6652043407988919</c:v>
                </c:pt>
                <c:pt idx="33103">
                  <c:v>2.6649734472408224</c:v>
                </c:pt>
                <c:pt idx="33104">
                  <c:v>2.6645891043397967</c:v>
                </c:pt>
                <c:pt idx="33105">
                  <c:v>2.6642049388414488</c:v>
                </c:pt>
                <c:pt idx="33106">
                  <c:v>2.6638209506229811</c:v>
                </c:pt>
                <c:pt idx="33107">
                  <c:v>2.6642824180895248</c:v>
                </c:pt>
                <c:pt idx="33108">
                  <c:v>2.6642049388414488</c:v>
                </c:pt>
                <c:pt idx="33109">
                  <c:v>2.6645891043397967</c:v>
                </c:pt>
                <c:pt idx="33110">
                  <c:v>2.6651270207852193</c:v>
                </c:pt>
                <c:pt idx="33111">
                  <c:v>2.6650496650496649</c:v>
                </c:pt>
                <c:pt idx="33112">
                  <c:v>2.6652806652806649</c:v>
                </c:pt>
                <c:pt idx="33113">
                  <c:v>2.6655114807114808</c:v>
                </c:pt>
                <c:pt idx="33114">
                  <c:v>2.6653579676674362</c:v>
                </c:pt>
                <c:pt idx="33115">
                  <c:v>2.6649734472408224</c:v>
                </c:pt>
                <c:pt idx="33116">
                  <c:v>2.6654352343569614</c:v>
                </c:pt>
                <c:pt idx="33117">
                  <c:v>2.6649734472408224</c:v>
                </c:pt>
                <c:pt idx="33118">
                  <c:v>2.664742553682752</c:v>
                </c:pt>
                <c:pt idx="33119">
                  <c:v>2.6645116601246825</c:v>
                </c:pt>
                <c:pt idx="33120">
                  <c:v>2.664742553682752</c:v>
                </c:pt>
                <c:pt idx="33121">
                  <c:v>2.6645891043397967</c:v>
                </c:pt>
                <c:pt idx="33122">
                  <c:v>2.6637433648742208</c:v>
                </c:pt>
                <c:pt idx="33123">
                  <c:v>2.664358264081256</c:v>
                </c:pt>
                <c:pt idx="33124">
                  <c:v>2.664358264081256</c:v>
                </c:pt>
                <c:pt idx="33125">
                  <c:v>2.6649734472408224</c:v>
                </c:pt>
                <c:pt idx="33126">
                  <c:v>2.6644357258250633</c:v>
                </c:pt>
                <c:pt idx="33127">
                  <c:v>2.6638209506229811</c:v>
                </c:pt>
                <c:pt idx="33128">
                  <c:v>2.6645891043397967</c:v>
                </c:pt>
                <c:pt idx="33129">
                  <c:v>2.6645891043397967</c:v>
                </c:pt>
                <c:pt idx="33130">
                  <c:v>2.6654352343569614</c:v>
                </c:pt>
                <c:pt idx="33131">
                  <c:v>2.6652043407988919</c:v>
                </c:pt>
                <c:pt idx="33132">
                  <c:v>2.664742553682752</c:v>
                </c:pt>
                <c:pt idx="33133">
                  <c:v>2.6651270207852193</c:v>
                </c:pt>
                <c:pt idx="33134">
                  <c:v>2.6651270207852193</c:v>
                </c:pt>
                <c:pt idx="33135">
                  <c:v>2.6649734472408224</c:v>
                </c:pt>
                <c:pt idx="33136">
                  <c:v>2.6645891043397967</c:v>
                </c:pt>
                <c:pt idx="33137">
                  <c:v>2.664358264081256</c:v>
                </c:pt>
                <c:pt idx="33138">
                  <c:v>2.6641274238227144</c:v>
                </c:pt>
                <c:pt idx="33139">
                  <c:v>2.664358264081256</c:v>
                </c:pt>
                <c:pt idx="33140">
                  <c:v>2.6642049388414488</c:v>
                </c:pt>
                <c:pt idx="33141">
                  <c:v>2.664358264081256</c:v>
                </c:pt>
                <c:pt idx="33142">
                  <c:v>2.6642805818517665</c:v>
                </c:pt>
                <c:pt idx="33143">
                  <c:v>2.6642805818517665</c:v>
                </c:pt>
                <c:pt idx="33144">
                  <c:v>2.664742553682752</c:v>
                </c:pt>
                <c:pt idx="33145">
                  <c:v>2.6649734472408224</c:v>
                </c:pt>
                <c:pt idx="33146">
                  <c:v>2.6645891043397967</c:v>
                </c:pt>
                <c:pt idx="33147">
                  <c:v>2.664358264081256</c:v>
                </c:pt>
                <c:pt idx="33148">
                  <c:v>2.6649734472408224</c:v>
                </c:pt>
                <c:pt idx="33149">
                  <c:v>2.6649734472408224</c:v>
                </c:pt>
                <c:pt idx="33150">
                  <c:v>2.6652043407988919</c:v>
                </c:pt>
                <c:pt idx="33151">
                  <c:v>2.6654352343569614</c:v>
                </c:pt>
                <c:pt idx="33152">
                  <c:v>2.6655889145496534</c:v>
                </c:pt>
                <c:pt idx="33153">
                  <c:v>2.6656661279150313</c:v>
                </c:pt>
                <c:pt idx="33154">
                  <c:v>2.6654352343569614</c:v>
                </c:pt>
                <c:pt idx="33155">
                  <c:v>2.6653579676674362</c:v>
                </c:pt>
                <c:pt idx="33156">
                  <c:v>2.6657426657426657</c:v>
                </c:pt>
                <c:pt idx="33157">
                  <c:v>2.6657426657426657</c:v>
                </c:pt>
                <c:pt idx="33158">
                  <c:v>2.6655889145496534</c:v>
                </c:pt>
                <c:pt idx="33159">
                  <c:v>2.6649734472408224</c:v>
                </c:pt>
                <c:pt idx="33160">
                  <c:v>2.664742553682752</c:v>
                </c:pt>
                <c:pt idx="33161">
                  <c:v>2.6649734472408224</c:v>
                </c:pt>
                <c:pt idx="33162">
                  <c:v>2.6651270207852193</c:v>
                </c:pt>
                <c:pt idx="33163">
                  <c:v>2.6653579676674362</c:v>
                </c:pt>
                <c:pt idx="33164">
                  <c:v>2.6655114807114808</c:v>
                </c:pt>
                <c:pt idx="33165">
                  <c:v>2.6651270207852193</c:v>
                </c:pt>
                <c:pt idx="33166">
                  <c:v>2.6653579676674362</c:v>
                </c:pt>
                <c:pt idx="33167">
                  <c:v>2.6651270207852193</c:v>
                </c:pt>
                <c:pt idx="33168">
                  <c:v>2.6652806652806649</c:v>
                </c:pt>
                <c:pt idx="33169">
                  <c:v>2.6652806652806649</c:v>
                </c:pt>
                <c:pt idx="33170">
                  <c:v>2.6646651270207848</c:v>
                </c:pt>
                <c:pt idx="33171">
                  <c:v>2.6648958891454964</c:v>
                </c:pt>
                <c:pt idx="33172">
                  <c:v>2.6653579676674362</c:v>
                </c:pt>
                <c:pt idx="33173">
                  <c:v>2.6651270207852193</c:v>
                </c:pt>
                <c:pt idx="33174">
                  <c:v>2.6657426657426657</c:v>
                </c:pt>
                <c:pt idx="33175">
                  <c:v>2.6652806652806649</c:v>
                </c:pt>
                <c:pt idx="33176">
                  <c:v>2.6658964879852118</c:v>
                </c:pt>
                <c:pt idx="33177">
                  <c:v>2.6655114807114808</c:v>
                </c:pt>
                <c:pt idx="33178">
                  <c:v>2.6652806652806649</c:v>
                </c:pt>
                <c:pt idx="33179">
                  <c:v>2.6651270207852193</c:v>
                </c:pt>
                <c:pt idx="33180">
                  <c:v>2.6649734472408224</c:v>
                </c:pt>
                <c:pt idx="33181">
                  <c:v>2.6649734472408224</c:v>
                </c:pt>
                <c:pt idx="33182">
                  <c:v>2.6641274238227144</c:v>
                </c:pt>
                <c:pt idx="33183">
                  <c:v>2.6637433648742208</c:v>
                </c:pt>
                <c:pt idx="33184">
                  <c:v>2.6637433648742208</c:v>
                </c:pt>
                <c:pt idx="33185">
                  <c:v>2.6639741518578348</c:v>
                </c:pt>
                <c:pt idx="33186">
                  <c:v>2.6642049388414488</c:v>
                </c:pt>
                <c:pt idx="33187">
                  <c:v>2.6641274238227144</c:v>
                </c:pt>
                <c:pt idx="33188">
                  <c:v>2.6638209506229811</c:v>
                </c:pt>
                <c:pt idx="33189">
                  <c:v>2.6644357258250633</c:v>
                </c:pt>
                <c:pt idx="33190">
                  <c:v>2.6644357258250633</c:v>
                </c:pt>
                <c:pt idx="33191">
                  <c:v>2.6638985005767015</c:v>
                </c:pt>
                <c:pt idx="33192">
                  <c:v>2.6636678200692039</c:v>
                </c:pt>
                <c:pt idx="33193">
                  <c:v>2.6638209506229811</c:v>
                </c:pt>
                <c:pt idx="33194">
                  <c:v>2.663590216889709</c:v>
                </c:pt>
                <c:pt idx="33195">
                  <c:v>2.6639741518578348</c:v>
                </c:pt>
                <c:pt idx="33196">
                  <c:v>2.6648199445983378</c:v>
                </c:pt>
                <c:pt idx="33197">
                  <c:v>2.6652043407988919</c:v>
                </c:pt>
                <c:pt idx="33198">
                  <c:v>2.6642805818517665</c:v>
                </c:pt>
                <c:pt idx="33199">
                  <c:v>2.6638965835641737</c:v>
                </c:pt>
                <c:pt idx="33200">
                  <c:v>2.6641274238227144</c:v>
                </c:pt>
                <c:pt idx="33201">
                  <c:v>2.664358264081256</c:v>
                </c:pt>
                <c:pt idx="33202">
                  <c:v>2.6641274238227144</c:v>
                </c:pt>
                <c:pt idx="33203">
                  <c:v>2.6640498730085431</c:v>
                </c:pt>
                <c:pt idx="33204">
                  <c:v>2.6645116601246825</c:v>
                </c:pt>
                <c:pt idx="33205">
                  <c:v>2.6645116601246825</c:v>
                </c:pt>
                <c:pt idx="33206">
                  <c:v>2.6640498730085431</c:v>
                </c:pt>
                <c:pt idx="33207">
                  <c:v>2.6641274238227144</c:v>
                </c:pt>
                <c:pt idx="33208">
                  <c:v>2.6641274238227144</c:v>
                </c:pt>
                <c:pt idx="33209">
                  <c:v>2.6641274238227144</c:v>
                </c:pt>
                <c:pt idx="33210">
                  <c:v>2.664358264081256</c:v>
                </c:pt>
                <c:pt idx="33211">
                  <c:v>2.664358264081256</c:v>
                </c:pt>
                <c:pt idx="33212">
                  <c:v>2.6649734472408224</c:v>
                </c:pt>
                <c:pt idx="33213">
                  <c:v>2.6645116601246825</c:v>
                </c:pt>
                <c:pt idx="33214">
                  <c:v>2.6648958891454964</c:v>
                </c:pt>
                <c:pt idx="33215">
                  <c:v>2.6642805818517665</c:v>
                </c:pt>
                <c:pt idx="33216">
                  <c:v>2.6640498730085431</c:v>
                </c:pt>
                <c:pt idx="33217">
                  <c:v>2.6640498730085431</c:v>
                </c:pt>
                <c:pt idx="33218">
                  <c:v>2.6642805818517665</c:v>
                </c:pt>
                <c:pt idx="33219">
                  <c:v>2.664742553682752</c:v>
                </c:pt>
                <c:pt idx="33220">
                  <c:v>2.6641274238227144</c:v>
                </c:pt>
                <c:pt idx="33221">
                  <c:v>2.6642805818517665</c:v>
                </c:pt>
                <c:pt idx="33222">
                  <c:v>2.664434180138568</c:v>
                </c:pt>
                <c:pt idx="33223">
                  <c:v>2.6648958891454964</c:v>
                </c:pt>
                <c:pt idx="33224">
                  <c:v>2.6641274238227144</c:v>
                </c:pt>
                <c:pt idx="33225">
                  <c:v>2.664358264081256</c:v>
                </c:pt>
                <c:pt idx="33226">
                  <c:v>2.6649734472408224</c:v>
                </c:pt>
                <c:pt idx="33227">
                  <c:v>2.6648958891454964</c:v>
                </c:pt>
                <c:pt idx="33228">
                  <c:v>2.6650496650496649</c:v>
                </c:pt>
                <c:pt idx="33229">
                  <c:v>2.6651270207852193</c:v>
                </c:pt>
                <c:pt idx="33230">
                  <c:v>2.6645116601246825</c:v>
                </c:pt>
                <c:pt idx="33231">
                  <c:v>2.6642805818517665</c:v>
                </c:pt>
                <c:pt idx="33232">
                  <c:v>2.6642805818517665</c:v>
                </c:pt>
                <c:pt idx="33233">
                  <c:v>2.6646651270207848</c:v>
                </c:pt>
                <c:pt idx="33234">
                  <c:v>2.6638189794504732</c:v>
                </c:pt>
                <c:pt idx="33235">
                  <c:v>2.6638189794504732</c:v>
                </c:pt>
                <c:pt idx="33236">
                  <c:v>2.6638189794504732</c:v>
                </c:pt>
                <c:pt idx="33237">
                  <c:v>2.6642805818517665</c:v>
                </c:pt>
                <c:pt idx="33238">
                  <c:v>2.6642805818517665</c:v>
                </c:pt>
                <c:pt idx="33239">
                  <c:v>2.6645116601246825</c:v>
                </c:pt>
                <c:pt idx="33240">
                  <c:v>2.6645116601246825</c:v>
                </c:pt>
                <c:pt idx="33241">
                  <c:v>2.6640498730085431</c:v>
                </c:pt>
                <c:pt idx="33242">
                  <c:v>2.6638189794504732</c:v>
                </c:pt>
                <c:pt idx="33243">
                  <c:v>2.664434180138568</c:v>
                </c:pt>
                <c:pt idx="33244">
                  <c:v>2.664434180138568</c:v>
                </c:pt>
                <c:pt idx="33245">
                  <c:v>2.6646651270207848</c:v>
                </c:pt>
                <c:pt idx="33246">
                  <c:v>2.6642805818517665</c:v>
                </c:pt>
                <c:pt idx="33247">
                  <c:v>2.6648958891454964</c:v>
                </c:pt>
                <c:pt idx="33248">
                  <c:v>2.665665434380776</c:v>
                </c:pt>
                <c:pt idx="33249">
                  <c:v>2.6650496650496649</c:v>
                </c:pt>
                <c:pt idx="33250">
                  <c:v>2.6650496650496649</c:v>
                </c:pt>
                <c:pt idx="33251">
                  <c:v>2.6652033271719038</c:v>
                </c:pt>
                <c:pt idx="33252">
                  <c:v>2.665665434380776</c:v>
                </c:pt>
                <c:pt idx="33253">
                  <c:v>2.6652806652806649</c:v>
                </c:pt>
                <c:pt idx="33254">
                  <c:v>2.6652033271719038</c:v>
                </c:pt>
                <c:pt idx="33255">
                  <c:v>2.665665434380776</c:v>
                </c:pt>
                <c:pt idx="33256">
                  <c:v>2.6655114807114808</c:v>
                </c:pt>
                <c:pt idx="33257">
                  <c:v>2.6651270207852193</c:v>
                </c:pt>
                <c:pt idx="33258">
                  <c:v>2.6652806652806649</c:v>
                </c:pt>
                <c:pt idx="33259">
                  <c:v>2.6645876645876649</c:v>
                </c:pt>
                <c:pt idx="33260">
                  <c:v>2.6647412199630311</c:v>
                </c:pt>
                <c:pt idx="33261">
                  <c:v>2.6652797041146559</c:v>
                </c:pt>
                <c:pt idx="33262">
                  <c:v>2.6655108645399905</c:v>
                </c:pt>
                <c:pt idx="33263">
                  <c:v>2.6655108645399905</c:v>
                </c:pt>
                <c:pt idx="33264">
                  <c:v>2.6653570603189274</c:v>
                </c:pt>
                <c:pt idx="33265">
                  <c:v>2.6655881673214696</c:v>
                </c:pt>
                <c:pt idx="33266">
                  <c:v>2.6661273567467649</c:v>
                </c:pt>
                <c:pt idx="33267">
                  <c:v>2.6661273567467649</c:v>
                </c:pt>
                <c:pt idx="33268">
                  <c:v>2.6664355062413319</c:v>
                </c:pt>
                <c:pt idx="33269">
                  <c:v>2.6664355062413319</c:v>
                </c:pt>
                <c:pt idx="33270">
                  <c:v>2.6655108645399905</c:v>
                </c:pt>
                <c:pt idx="33271">
                  <c:v>2.6651257684307832</c:v>
                </c:pt>
                <c:pt idx="33272">
                  <c:v>2.6654343807763397</c:v>
                </c:pt>
                <c:pt idx="33273">
                  <c:v>2.6658192743240119</c:v>
                </c:pt>
                <c:pt idx="33274">
                  <c:v>2.6657418400369859</c:v>
                </c:pt>
                <c:pt idx="33275">
                  <c:v>2.6654335260115603</c:v>
                </c:pt>
                <c:pt idx="33276">
                  <c:v>2.6655108645399905</c:v>
                </c:pt>
                <c:pt idx="33277">
                  <c:v>2.6655881673214696</c:v>
                </c:pt>
                <c:pt idx="33278">
                  <c:v>2.6658192743240119</c:v>
                </c:pt>
                <c:pt idx="33279">
                  <c:v>2.6648186648186649</c:v>
                </c:pt>
                <c:pt idx="33280">
                  <c:v>2.6648186648186649</c:v>
                </c:pt>
                <c:pt idx="33281">
                  <c:v>2.664434180138568</c:v>
                </c:pt>
                <c:pt idx="33282">
                  <c:v>2.664434180138568</c:v>
                </c:pt>
                <c:pt idx="33283">
                  <c:v>2.6638189794504732</c:v>
                </c:pt>
                <c:pt idx="33284">
                  <c:v>2.6646651270207848</c:v>
                </c:pt>
                <c:pt idx="33285">
                  <c:v>2.6645116601246825</c:v>
                </c:pt>
                <c:pt idx="33286">
                  <c:v>2.6645116601246825</c:v>
                </c:pt>
                <c:pt idx="33287">
                  <c:v>2.6645116601246825</c:v>
                </c:pt>
                <c:pt idx="33288">
                  <c:v>2.6648958891454964</c:v>
                </c:pt>
                <c:pt idx="33289">
                  <c:v>2.6645116601246825</c:v>
                </c:pt>
                <c:pt idx="33290">
                  <c:v>2.664434180138568</c:v>
                </c:pt>
                <c:pt idx="33291">
                  <c:v>2.6643566643566641</c:v>
                </c:pt>
                <c:pt idx="33292">
                  <c:v>2.6643566643566645</c:v>
                </c:pt>
                <c:pt idx="33293">
                  <c:v>2.6642032332563508</c:v>
                </c:pt>
                <c:pt idx="33294">
                  <c:v>2.6642032332563508</c:v>
                </c:pt>
                <c:pt idx="33295">
                  <c:v>2.664434180138568</c:v>
                </c:pt>
                <c:pt idx="33296">
                  <c:v>2.664434180138568</c:v>
                </c:pt>
                <c:pt idx="33297">
                  <c:v>2.6646651270207848</c:v>
                </c:pt>
                <c:pt idx="33298">
                  <c:v>2.6646651270207848</c:v>
                </c:pt>
                <c:pt idx="33299">
                  <c:v>2.6648958891454964</c:v>
                </c:pt>
                <c:pt idx="33300">
                  <c:v>2.6646651270207848</c:v>
                </c:pt>
                <c:pt idx="33301">
                  <c:v>2.6648186648186649</c:v>
                </c:pt>
                <c:pt idx="33302">
                  <c:v>2.6647412199630311</c:v>
                </c:pt>
                <c:pt idx="33303">
                  <c:v>2.6652033271719038</c:v>
                </c:pt>
                <c:pt idx="33304">
                  <c:v>2.6654343807763397</c:v>
                </c:pt>
                <c:pt idx="33305">
                  <c:v>2.6652033271719038</c:v>
                </c:pt>
                <c:pt idx="33306">
                  <c:v>2.6652806652806649</c:v>
                </c:pt>
                <c:pt idx="33307">
                  <c:v>2.6651270207852193</c:v>
                </c:pt>
                <c:pt idx="33308">
                  <c:v>2.6652806652806649</c:v>
                </c:pt>
                <c:pt idx="33309">
                  <c:v>2.6652806652806649</c:v>
                </c:pt>
                <c:pt idx="33310">
                  <c:v>2.6648186648186649</c:v>
                </c:pt>
                <c:pt idx="33311">
                  <c:v>2.6650496650496649</c:v>
                </c:pt>
                <c:pt idx="33312">
                  <c:v>2.6640498730085431</c:v>
                </c:pt>
                <c:pt idx="33313">
                  <c:v>2.6645116601246825</c:v>
                </c:pt>
                <c:pt idx="33314">
                  <c:v>2.6645116601246825</c:v>
                </c:pt>
                <c:pt idx="33315">
                  <c:v>2.6640498730085431</c:v>
                </c:pt>
                <c:pt idx="33316">
                  <c:v>2.6638189794504732</c:v>
                </c:pt>
                <c:pt idx="33317">
                  <c:v>2.6638189794504732</c:v>
                </c:pt>
                <c:pt idx="33318">
                  <c:v>2.6636655586334257</c:v>
                </c:pt>
                <c:pt idx="33319">
                  <c:v>2.664742553682752</c:v>
                </c:pt>
                <c:pt idx="33320">
                  <c:v>2.6642032332563508</c:v>
                </c:pt>
                <c:pt idx="33321">
                  <c:v>2.6645876645876649</c:v>
                </c:pt>
                <c:pt idx="33322">
                  <c:v>2.6635880858924037</c:v>
                </c:pt>
                <c:pt idx="33323">
                  <c:v>2.6634347183748845</c:v>
                </c:pt>
                <c:pt idx="33324">
                  <c:v>2.6640498730085431</c:v>
                </c:pt>
                <c:pt idx="33325">
                  <c:v>2.6640498730085431</c:v>
                </c:pt>
                <c:pt idx="33326">
                  <c:v>2.6641274238227144</c:v>
                </c:pt>
                <c:pt idx="33327">
                  <c:v>2.6641274238227144</c:v>
                </c:pt>
                <c:pt idx="33328">
                  <c:v>2.6645116601246825</c:v>
                </c:pt>
                <c:pt idx="33329">
                  <c:v>2.6636655586334257</c:v>
                </c:pt>
                <c:pt idx="33330">
                  <c:v>2.6642805818517665</c:v>
                </c:pt>
                <c:pt idx="33331">
                  <c:v>2.6634347183748845</c:v>
                </c:pt>
                <c:pt idx="33332">
                  <c:v>2.6632040627885503</c:v>
                </c:pt>
                <c:pt idx="33333">
                  <c:v>2.6634347183748845</c:v>
                </c:pt>
                <c:pt idx="33334">
                  <c:v>2.664358264081256</c:v>
                </c:pt>
                <c:pt idx="33335">
                  <c:v>2.664358264081256</c:v>
                </c:pt>
                <c:pt idx="33336">
                  <c:v>2.6644357258250633</c:v>
                </c:pt>
                <c:pt idx="33337">
                  <c:v>2.6635902168897094</c:v>
                </c:pt>
                <c:pt idx="33338">
                  <c:v>2.6635125778906068</c:v>
                </c:pt>
                <c:pt idx="33339">
                  <c:v>2.6638965835641737</c:v>
                </c:pt>
                <c:pt idx="33340">
                  <c:v>2.6641274238227144</c:v>
                </c:pt>
                <c:pt idx="33341">
                  <c:v>2.664358264081256</c:v>
                </c:pt>
                <c:pt idx="33342">
                  <c:v>2.6649734472408224</c:v>
                </c:pt>
                <c:pt idx="33343">
                  <c:v>2.6649734472408224</c:v>
                </c:pt>
                <c:pt idx="33344">
                  <c:v>2.6645891043397967</c:v>
                </c:pt>
                <c:pt idx="33345">
                  <c:v>2.6645891043397967</c:v>
                </c:pt>
                <c:pt idx="33346">
                  <c:v>2.6649734472408224</c:v>
                </c:pt>
                <c:pt idx="33347">
                  <c:v>2.6652806652806649</c:v>
                </c:pt>
                <c:pt idx="33348">
                  <c:v>2.6650496650496649</c:v>
                </c:pt>
                <c:pt idx="33349">
                  <c:v>2.6648186648186649</c:v>
                </c:pt>
                <c:pt idx="33350">
                  <c:v>2.664972273567467</c:v>
                </c:pt>
                <c:pt idx="33351">
                  <c:v>2.6652033271719038</c:v>
                </c:pt>
                <c:pt idx="33352">
                  <c:v>2.6652033271719038</c:v>
                </c:pt>
                <c:pt idx="33353">
                  <c:v>2.6652033271719038</c:v>
                </c:pt>
                <c:pt idx="33354">
                  <c:v>2.6651257684307832</c:v>
                </c:pt>
                <c:pt idx="33355">
                  <c:v>2.6659731853906612</c:v>
                </c:pt>
                <c:pt idx="33356">
                  <c:v>2.6653570603189274</c:v>
                </c:pt>
                <c:pt idx="33357">
                  <c:v>2.6654343807763397</c:v>
                </c:pt>
                <c:pt idx="33358">
                  <c:v>2.6652806652806649</c:v>
                </c:pt>
                <c:pt idx="33359">
                  <c:v>2.6648186648186649</c:v>
                </c:pt>
                <c:pt idx="33360">
                  <c:v>2.6642805818517665</c:v>
                </c:pt>
                <c:pt idx="33361">
                  <c:v>2.6645891043397967</c:v>
                </c:pt>
                <c:pt idx="33362">
                  <c:v>2.664742553682752</c:v>
                </c:pt>
                <c:pt idx="33363">
                  <c:v>2.6645116601246825</c:v>
                </c:pt>
                <c:pt idx="33364">
                  <c:v>2.6646651270207848</c:v>
                </c:pt>
                <c:pt idx="33365">
                  <c:v>2.6648186648186649</c:v>
                </c:pt>
                <c:pt idx="33366">
                  <c:v>2.6649722735674675</c:v>
                </c:pt>
                <c:pt idx="33367">
                  <c:v>2.6650496650496649</c:v>
                </c:pt>
                <c:pt idx="33368">
                  <c:v>2.6648958891454964</c:v>
                </c:pt>
                <c:pt idx="33369">
                  <c:v>2.6643566643566641</c:v>
                </c:pt>
                <c:pt idx="33370">
                  <c:v>2.6652033271719038</c:v>
                </c:pt>
                <c:pt idx="33371">
                  <c:v>2.6650496650496649</c:v>
                </c:pt>
                <c:pt idx="33372">
                  <c:v>2.6650496650496649</c:v>
                </c:pt>
                <c:pt idx="33373">
                  <c:v>2.6652806652806649</c:v>
                </c:pt>
                <c:pt idx="33374">
                  <c:v>2.6652806652806649</c:v>
                </c:pt>
                <c:pt idx="33375">
                  <c:v>2.6646651270207848</c:v>
                </c:pt>
                <c:pt idx="33376">
                  <c:v>2.664434180138568</c:v>
                </c:pt>
                <c:pt idx="33377">
                  <c:v>2.6642032332563508</c:v>
                </c:pt>
                <c:pt idx="33378">
                  <c:v>2.6640498730085431</c:v>
                </c:pt>
                <c:pt idx="33379">
                  <c:v>2.6638965835641737</c:v>
                </c:pt>
                <c:pt idx="33380">
                  <c:v>2.6645116601246825</c:v>
                </c:pt>
                <c:pt idx="33381">
                  <c:v>2.6638189794504732</c:v>
                </c:pt>
                <c:pt idx="33382">
                  <c:v>2.6642805818517665</c:v>
                </c:pt>
                <c:pt idx="33383">
                  <c:v>2.6641274238227144</c:v>
                </c:pt>
                <c:pt idx="33384">
                  <c:v>2.6638965835641737</c:v>
                </c:pt>
                <c:pt idx="33385">
                  <c:v>2.664049688293697</c:v>
                </c:pt>
                <c:pt idx="33386">
                  <c:v>2.664049688293697</c:v>
                </c:pt>
                <c:pt idx="33387">
                  <c:v>2.6642032332563508</c:v>
                </c:pt>
                <c:pt idx="33388">
                  <c:v>2.6642032332563508</c:v>
                </c:pt>
                <c:pt idx="33389">
                  <c:v>2.6643566643566645</c:v>
                </c:pt>
                <c:pt idx="33390">
                  <c:v>2.664972273567467</c:v>
                </c:pt>
                <c:pt idx="33391">
                  <c:v>2.6648186648186649</c:v>
                </c:pt>
                <c:pt idx="33392">
                  <c:v>2.6646651270207848</c:v>
                </c:pt>
                <c:pt idx="33393">
                  <c:v>2.6642032332563508</c:v>
                </c:pt>
                <c:pt idx="33394">
                  <c:v>2.6640498730085431</c:v>
                </c:pt>
                <c:pt idx="33395">
                  <c:v>2.663972286374134</c:v>
                </c:pt>
                <c:pt idx="33396">
                  <c:v>2.6645876645876649</c:v>
                </c:pt>
                <c:pt idx="33397">
                  <c:v>2.664434180138568</c:v>
                </c:pt>
                <c:pt idx="33398">
                  <c:v>2.6640498730085431</c:v>
                </c:pt>
                <c:pt idx="33399">
                  <c:v>2.6646651270207848</c:v>
                </c:pt>
                <c:pt idx="33400">
                  <c:v>2.6648958891454964</c:v>
                </c:pt>
                <c:pt idx="33401">
                  <c:v>2.6642807665666131</c:v>
                </c:pt>
                <c:pt idx="33402">
                  <c:v>2.6645116601246825</c:v>
                </c:pt>
                <c:pt idx="33403">
                  <c:v>2.6651270207852193</c:v>
                </c:pt>
                <c:pt idx="33404">
                  <c:v>2.6652806652806649</c:v>
                </c:pt>
                <c:pt idx="33405">
                  <c:v>2.6650496650496649</c:v>
                </c:pt>
                <c:pt idx="33406">
                  <c:v>2.6648186648186649</c:v>
                </c:pt>
                <c:pt idx="33407">
                  <c:v>2.6649722735674675</c:v>
                </c:pt>
                <c:pt idx="33408">
                  <c:v>2.6653570603189274</c:v>
                </c:pt>
                <c:pt idx="33409">
                  <c:v>2.6652033271719038</c:v>
                </c:pt>
                <c:pt idx="33410">
                  <c:v>2.6648958891454964</c:v>
                </c:pt>
                <c:pt idx="33411">
                  <c:v>2.6645876645876649</c:v>
                </c:pt>
                <c:pt idx="33412">
                  <c:v>2.6645099815157112</c:v>
                </c:pt>
                <c:pt idx="33413">
                  <c:v>2.6642791127541585</c:v>
                </c:pt>
                <c:pt idx="33414">
                  <c:v>2.6648948463138429</c:v>
                </c:pt>
                <c:pt idx="33415">
                  <c:v>2.6645099815157112</c:v>
                </c:pt>
                <c:pt idx="33416">
                  <c:v>2.6643566643566641</c:v>
                </c:pt>
                <c:pt idx="33417">
                  <c:v>2.6645876645876649</c:v>
                </c:pt>
                <c:pt idx="33418">
                  <c:v>2.6643566643566641</c:v>
                </c:pt>
                <c:pt idx="33419">
                  <c:v>2.6645101663585948</c:v>
                </c:pt>
                <c:pt idx="33420">
                  <c:v>2.6653570603189274</c:v>
                </c:pt>
                <c:pt idx="33421">
                  <c:v>2.6653570603189274</c:v>
                </c:pt>
                <c:pt idx="33422">
                  <c:v>2.6648948463138429</c:v>
                </c:pt>
                <c:pt idx="33423">
                  <c:v>2.6653570603189274</c:v>
                </c:pt>
                <c:pt idx="33424">
                  <c:v>2.6651257684307832</c:v>
                </c:pt>
                <c:pt idx="33425">
                  <c:v>2.6655108645399905</c:v>
                </c:pt>
                <c:pt idx="33426">
                  <c:v>2.6657418400369859</c:v>
                </c:pt>
                <c:pt idx="33427">
                  <c:v>2.6653570603189274</c:v>
                </c:pt>
                <c:pt idx="33428">
                  <c:v>2.6659731853906612</c:v>
                </c:pt>
                <c:pt idx="33429">
                  <c:v>2.6658192743240119</c:v>
                </c:pt>
                <c:pt idx="33430">
                  <c:v>2.6652033271719038</c:v>
                </c:pt>
                <c:pt idx="33431">
                  <c:v>2.6646651270207848</c:v>
                </c:pt>
                <c:pt idx="33432">
                  <c:v>2.6652806652806649</c:v>
                </c:pt>
                <c:pt idx="33433">
                  <c:v>2.6650496650496649</c:v>
                </c:pt>
                <c:pt idx="33434">
                  <c:v>2.6646651270207848</c:v>
                </c:pt>
                <c:pt idx="33435">
                  <c:v>2.6642032332563508</c:v>
                </c:pt>
                <c:pt idx="33436">
                  <c:v>2.664434180138568</c:v>
                </c:pt>
                <c:pt idx="33437">
                  <c:v>2.6646649422632795</c:v>
                </c:pt>
                <c:pt idx="33438">
                  <c:v>2.664434180138568</c:v>
                </c:pt>
                <c:pt idx="33439">
                  <c:v>2.6648958891454964</c:v>
                </c:pt>
                <c:pt idx="33440">
                  <c:v>2.6648186648186649</c:v>
                </c:pt>
                <c:pt idx="33441">
                  <c:v>2.6655881673214696</c:v>
                </c:pt>
                <c:pt idx="33442">
                  <c:v>2.6653570603189274</c:v>
                </c:pt>
                <c:pt idx="33443">
                  <c:v>2.6657418400369859</c:v>
                </c:pt>
                <c:pt idx="33444">
                  <c:v>2.6659731853906612</c:v>
                </c:pt>
                <c:pt idx="33445">
                  <c:v>2.6658192743240119</c:v>
                </c:pt>
                <c:pt idx="33446">
                  <c:v>2.6660503813265541</c:v>
                </c:pt>
                <c:pt idx="33447">
                  <c:v>2.6658192743240119</c:v>
                </c:pt>
                <c:pt idx="33448">
                  <c:v>2.6657418400369859</c:v>
                </c:pt>
                <c:pt idx="33449">
                  <c:v>2.6658192743240119</c:v>
                </c:pt>
                <c:pt idx="33450">
                  <c:v>2.6658192743240119</c:v>
                </c:pt>
                <c:pt idx="33451">
                  <c:v>2.6658192743240119</c:v>
                </c:pt>
                <c:pt idx="33452">
                  <c:v>2.6655881673214696</c:v>
                </c:pt>
                <c:pt idx="33453">
                  <c:v>2.665665434380776</c:v>
                </c:pt>
                <c:pt idx="33454">
                  <c:v>2.6658964879852118</c:v>
                </c:pt>
                <c:pt idx="33455">
                  <c:v>2.6658192743240119</c:v>
                </c:pt>
                <c:pt idx="33456">
                  <c:v>2.6655108645399905</c:v>
                </c:pt>
                <c:pt idx="33457">
                  <c:v>2.6655881673214696</c:v>
                </c:pt>
                <c:pt idx="33458">
                  <c:v>2.6653570603189274</c:v>
                </c:pt>
                <c:pt idx="33459">
                  <c:v>2.6659731853906612</c:v>
                </c:pt>
                <c:pt idx="33460">
                  <c:v>2.6659731853906612</c:v>
                </c:pt>
                <c:pt idx="33461">
                  <c:v>2.6655108645399905</c:v>
                </c:pt>
                <c:pt idx="33462">
                  <c:v>2.6650485436893208</c:v>
                </c:pt>
                <c:pt idx="33463">
                  <c:v>2.6650485436893208</c:v>
                </c:pt>
                <c:pt idx="33464">
                  <c:v>2.6648948463138429</c:v>
                </c:pt>
                <c:pt idx="33465">
                  <c:v>2.6653570603189274</c:v>
                </c:pt>
                <c:pt idx="33466">
                  <c:v>2.6655881673214696</c:v>
                </c:pt>
                <c:pt idx="33467">
                  <c:v>2.6655881673214696</c:v>
                </c:pt>
                <c:pt idx="33468">
                  <c:v>2.664972273567467</c:v>
                </c:pt>
                <c:pt idx="33469">
                  <c:v>2.6655881673214696</c:v>
                </c:pt>
                <c:pt idx="33470">
                  <c:v>2.6657418400369859</c:v>
                </c:pt>
                <c:pt idx="33471">
                  <c:v>2.6655881673214696</c:v>
                </c:pt>
                <c:pt idx="33472">
                  <c:v>2.665665434380776</c:v>
                </c:pt>
                <c:pt idx="33473">
                  <c:v>2.6660503813265541</c:v>
                </c:pt>
                <c:pt idx="33474">
                  <c:v>2.6658192743240119</c:v>
                </c:pt>
                <c:pt idx="33475">
                  <c:v>2.6658192743240119</c:v>
                </c:pt>
                <c:pt idx="33476">
                  <c:v>2.6652033271719038</c:v>
                </c:pt>
                <c:pt idx="33477">
                  <c:v>2.6652806652806649</c:v>
                </c:pt>
                <c:pt idx="33478">
                  <c:v>2.6652806652806649</c:v>
                </c:pt>
                <c:pt idx="33479">
                  <c:v>2.6648186648186649</c:v>
                </c:pt>
                <c:pt idx="33480">
                  <c:v>2.664434180138568</c:v>
                </c:pt>
                <c:pt idx="33481">
                  <c:v>2.6646651270207848</c:v>
                </c:pt>
                <c:pt idx="33482">
                  <c:v>2.6646651270207848</c:v>
                </c:pt>
                <c:pt idx="33483">
                  <c:v>2.6640498730085431</c:v>
                </c:pt>
                <c:pt idx="33484">
                  <c:v>2.6636657433056325</c:v>
                </c:pt>
                <c:pt idx="33485">
                  <c:v>2.6638965835641737</c:v>
                </c:pt>
                <c:pt idx="33486">
                  <c:v>2.6638965835641737</c:v>
                </c:pt>
                <c:pt idx="33487">
                  <c:v>2.6638965835641737</c:v>
                </c:pt>
                <c:pt idx="33488">
                  <c:v>2.6645116601246825</c:v>
                </c:pt>
                <c:pt idx="33489">
                  <c:v>2.664434180138568</c:v>
                </c:pt>
                <c:pt idx="33490">
                  <c:v>2.6648186648186649</c:v>
                </c:pt>
                <c:pt idx="33491">
                  <c:v>2.6646651270207848</c:v>
                </c:pt>
                <c:pt idx="33492">
                  <c:v>2.6652806652806649</c:v>
                </c:pt>
                <c:pt idx="33493">
                  <c:v>2.665665434380776</c:v>
                </c:pt>
                <c:pt idx="33494">
                  <c:v>2.665665434380776</c:v>
                </c:pt>
                <c:pt idx="33495">
                  <c:v>2.6658192743240119</c:v>
                </c:pt>
                <c:pt idx="33496">
                  <c:v>2.6652033271719038</c:v>
                </c:pt>
                <c:pt idx="33497">
                  <c:v>2.665665434380776</c:v>
                </c:pt>
                <c:pt idx="33498">
                  <c:v>2.665665434380776</c:v>
                </c:pt>
                <c:pt idx="33499">
                  <c:v>2.6658964879852118</c:v>
                </c:pt>
                <c:pt idx="33500">
                  <c:v>2.6657426657426657</c:v>
                </c:pt>
                <c:pt idx="33501">
                  <c:v>2.6649734472408224</c:v>
                </c:pt>
                <c:pt idx="33502">
                  <c:v>2.6641274238227144</c:v>
                </c:pt>
                <c:pt idx="33503">
                  <c:v>2.6642805818517665</c:v>
                </c:pt>
                <c:pt idx="33504">
                  <c:v>2.6646651270207848</c:v>
                </c:pt>
                <c:pt idx="33505">
                  <c:v>2.6646649422632795</c:v>
                </c:pt>
                <c:pt idx="33506">
                  <c:v>2.6652806652806649</c:v>
                </c:pt>
                <c:pt idx="33507">
                  <c:v>2.6652806652806649</c:v>
                </c:pt>
                <c:pt idx="33508">
                  <c:v>2.6650496650496649</c:v>
                </c:pt>
                <c:pt idx="33509">
                  <c:v>2.6655881673214696</c:v>
                </c:pt>
                <c:pt idx="33510">
                  <c:v>2.6664355062413319</c:v>
                </c:pt>
                <c:pt idx="33511">
                  <c:v>2.6660503813265541</c:v>
                </c:pt>
                <c:pt idx="33512">
                  <c:v>2.665665434380776</c:v>
                </c:pt>
                <c:pt idx="33513">
                  <c:v>2.665665434380776</c:v>
                </c:pt>
                <c:pt idx="33514">
                  <c:v>2.665665434380776</c:v>
                </c:pt>
                <c:pt idx="33515">
                  <c:v>2.665665434380776</c:v>
                </c:pt>
                <c:pt idx="33516">
                  <c:v>2.6652806652806649</c:v>
                </c:pt>
                <c:pt idx="33517">
                  <c:v>2.665665434380776</c:v>
                </c:pt>
                <c:pt idx="33518">
                  <c:v>2.6658964879852118</c:v>
                </c:pt>
                <c:pt idx="33519">
                  <c:v>2.6654343807763397</c:v>
                </c:pt>
                <c:pt idx="33520">
                  <c:v>2.6655881673214696</c:v>
                </c:pt>
                <c:pt idx="33521">
                  <c:v>2.6652033271719038</c:v>
                </c:pt>
                <c:pt idx="33522">
                  <c:v>2.6650496650496649</c:v>
                </c:pt>
                <c:pt idx="33523">
                  <c:v>2.6655114807114808</c:v>
                </c:pt>
                <c:pt idx="33524">
                  <c:v>2.6652806652806649</c:v>
                </c:pt>
                <c:pt idx="33525">
                  <c:v>2.6648186648186649</c:v>
                </c:pt>
                <c:pt idx="33526">
                  <c:v>2.664972273567467</c:v>
                </c:pt>
                <c:pt idx="33527">
                  <c:v>2.6655881673214696</c:v>
                </c:pt>
                <c:pt idx="33528">
                  <c:v>2.6652033271719038</c:v>
                </c:pt>
                <c:pt idx="33529">
                  <c:v>2.6655114807114808</c:v>
                </c:pt>
                <c:pt idx="33530">
                  <c:v>2.6645116601246825</c:v>
                </c:pt>
                <c:pt idx="33531">
                  <c:v>2.6651270207852193</c:v>
                </c:pt>
                <c:pt idx="33532">
                  <c:v>2.6645116601246825</c:v>
                </c:pt>
                <c:pt idx="33533">
                  <c:v>2.664434180138568</c:v>
                </c:pt>
                <c:pt idx="33534">
                  <c:v>2.664434180138568</c:v>
                </c:pt>
                <c:pt idx="33535">
                  <c:v>2.6646651270207848</c:v>
                </c:pt>
                <c:pt idx="33536">
                  <c:v>2.6650496650496649</c:v>
                </c:pt>
                <c:pt idx="33537">
                  <c:v>2.664434180138568</c:v>
                </c:pt>
                <c:pt idx="33538">
                  <c:v>2.6648958891454964</c:v>
                </c:pt>
                <c:pt idx="33539">
                  <c:v>2.6652804804804804</c:v>
                </c:pt>
                <c:pt idx="33540">
                  <c:v>2.6654343807763397</c:v>
                </c:pt>
                <c:pt idx="33541">
                  <c:v>2.6654343807763397</c:v>
                </c:pt>
                <c:pt idx="33542">
                  <c:v>2.6659731853906612</c:v>
                </c:pt>
                <c:pt idx="33543">
                  <c:v>2.6661271676300573</c:v>
                </c:pt>
                <c:pt idx="33544">
                  <c:v>2.6652797041146559</c:v>
                </c:pt>
                <c:pt idx="33545">
                  <c:v>2.6651257684307832</c:v>
                </c:pt>
                <c:pt idx="33546">
                  <c:v>2.6653570603189274</c:v>
                </c:pt>
                <c:pt idx="33547">
                  <c:v>2.6657418400369859</c:v>
                </c:pt>
                <c:pt idx="33548">
                  <c:v>2.6653570603189274</c:v>
                </c:pt>
                <c:pt idx="33549">
                  <c:v>2.6652033271719038</c:v>
                </c:pt>
                <c:pt idx="33550">
                  <c:v>2.6665895953757222</c:v>
                </c:pt>
                <c:pt idx="33551">
                  <c:v>2.6659731853906612</c:v>
                </c:pt>
                <c:pt idx="33552">
                  <c:v>2.6657418400369859</c:v>
                </c:pt>
                <c:pt idx="33553">
                  <c:v>2.6655881673214696</c:v>
                </c:pt>
                <c:pt idx="33554">
                  <c:v>2.6655881673214696</c:v>
                </c:pt>
                <c:pt idx="33555">
                  <c:v>2.6658192743240119</c:v>
                </c:pt>
                <c:pt idx="33556">
                  <c:v>2.6660503813265541</c:v>
                </c:pt>
                <c:pt idx="33557">
                  <c:v>2.6662814883290964</c:v>
                </c:pt>
                <c:pt idx="33558">
                  <c:v>2.6658192743240119</c:v>
                </c:pt>
                <c:pt idx="33559">
                  <c:v>2.6657426657426657</c:v>
                </c:pt>
                <c:pt idx="33560">
                  <c:v>2.6658198614318707</c:v>
                </c:pt>
                <c:pt idx="33561">
                  <c:v>2.6651270207852193</c:v>
                </c:pt>
                <c:pt idx="33562">
                  <c:v>2.6648958891454964</c:v>
                </c:pt>
                <c:pt idx="33563">
                  <c:v>2.6652043407988919</c:v>
                </c:pt>
                <c:pt idx="33564">
                  <c:v>2.6645891043397967</c:v>
                </c:pt>
                <c:pt idx="33565">
                  <c:v>2.664049688293697</c:v>
                </c:pt>
                <c:pt idx="33566">
                  <c:v>2.6640498730085431</c:v>
                </c:pt>
                <c:pt idx="33567">
                  <c:v>2.6646651270207848</c:v>
                </c:pt>
                <c:pt idx="33568">
                  <c:v>2.6646651270207848</c:v>
                </c:pt>
                <c:pt idx="33569">
                  <c:v>2.664049688293697</c:v>
                </c:pt>
                <c:pt idx="33570">
                  <c:v>2.664049688293697</c:v>
                </c:pt>
                <c:pt idx="33571">
                  <c:v>2.6638189794504732</c:v>
                </c:pt>
                <c:pt idx="33572">
                  <c:v>2.6645116601246825</c:v>
                </c:pt>
                <c:pt idx="33573">
                  <c:v>2.6638965835641737</c:v>
                </c:pt>
                <c:pt idx="33574">
                  <c:v>2.6640498730085431</c:v>
                </c:pt>
                <c:pt idx="33575">
                  <c:v>2.6640498730085431</c:v>
                </c:pt>
                <c:pt idx="33576">
                  <c:v>2.6642805818517665</c:v>
                </c:pt>
                <c:pt idx="33577">
                  <c:v>2.664434180138568</c:v>
                </c:pt>
                <c:pt idx="33578">
                  <c:v>2.6650496650496649</c:v>
                </c:pt>
                <c:pt idx="33579">
                  <c:v>2.6652806652806649</c:v>
                </c:pt>
                <c:pt idx="33580">
                  <c:v>2.665665434380776</c:v>
                </c:pt>
                <c:pt idx="33581">
                  <c:v>2.6658964879852118</c:v>
                </c:pt>
                <c:pt idx="33582">
                  <c:v>2.6659736659736657</c:v>
                </c:pt>
                <c:pt idx="33583">
                  <c:v>2.6653579676674362</c:v>
                </c:pt>
                <c:pt idx="33584">
                  <c:v>2.6658964879852118</c:v>
                </c:pt>
                <c:pt idx="33585">
                  <c:v>2.6658964879852118</c:v>
                </c:pt>
                <c:pt idx="33586">
                  <c:v>2.6657426657426657</c:v>
                </c:pt>
                <c:pt idx="33587">
                  <c:v>2.6662046662046661</c:v>
                </c:pt>
                <c:pt idx="33588">
                  <c:v>2.6662046662046661</c:v>
                </c:pt>
                <c:pt idx="33589">
                  <c:v>2.6652806652806649</c:v>
                </c:pt>
                <c:pt idx="33590">
                  <c:v>2.6652806652806649</c:v>
                </c:pt>
                <c:pt idx="33591">
                  <c:v>2.6652806652806649</c:v>
                </c:pt>
                <c:pt idx="33592">
                  <c:v>2.6651270207852193</c:v>
                </c:pt>
                <c:pt idx="33593">
                  <c:v>2.6652806652806649</c:v>
                </c:pt>
                <c:pt idx="33594">
                  <c:v>2.6652033271719038</c:v>
                </c:pt>
                <c:pt idx="33595">
                  <c:v>2.6658964879852118</c:v>
                </c:pt>
                <c:pt idx="33596">
                  <c:v>2.6661273567467649</c:v>
                </c:pt>
                <c:pt idx="33597">
                  <c:v>2.6658964879852118</c:v>
                </c:pt>
                <c:pt idx="33598">
                  <c:v>2.6648958891454964</c:v>
                </c:pt>
                <c:pt idx="33599">
                  <c:v>2.6645891043397967</c:v>
                </c:pt>
                <c:pt idx="33600">
                  <c:v>2.6638965835641737</c:v>
                </c:pt>
                <c:pt idx="33601">
                  <c:v>2.6638965835641737</c:v>
                </c:pt>
                <c:pt idx="33602">
                  <c:v>2.6638965835641737</c:v>
                </c:pt>
                <c:pt idx="33603">
                  <c:v>2.6635880858924037</c:v>
                </c:pt>
                <c:pt idx="33604">
                  <c:v>2.663972286374134</c:v>
                </c:pt>
                <c:pt idx="33605">
                  <c:v>2.6642805818517665</c:v>
                </c:pt>
                <c:pt idx="33606">
                  <c:v>2.6639741518578348</c:v>
                </c:pt>
                <c:pt idx="33607">
                  <c:v>2.6649734472408224</c:v>
                </c:pt>
                <c:pt idx="33608">
                  <c:v>2.6646651270207848</c:v>
                </c:pt>
                <c:pt idx="33609">
                  <c:v>2.6648958891454964</c:v>
                </c:pt>
                <c:pt idx="33610">
                  <c:v>2.6653579676674362</c:v>
                </c:pt>
                <c:pt idx="33611">
                  <c:v>2.6657426657426657</c:v>
                </c:pt>
                <c:pt idx="33612">
                  <c:v>2.6651270207852193</c:v>
                </c:pt>
                <c:pt idx="33613">
                  <c:v>2.6651270207852193</c:v>
                </c:pt>
                <c:pt idx="33614">
                  <c:v>2.6648958891454964</c:v>
                </c:pt>
                <c:pt idx="33615">
                  <c:v>2.6648958891454964</c:v>
                </c:pt>
                <c:pt idx="33616">
                  <c:v>2.6648958891454964</c:v>
                </c:pt>
                <c:pt idx="33617">
                  <c:v>2.6648958891454964</c:v>
                </c:pt>
                <c:pt idx="33618">
                  <c:v>2.6655114807114808</c:v>
                </c:pt>
                <c:pt idx="33619">
                  <c:v>2.6654343807763397</c:v>
                </c:pt>
                <c:pt idx="33620">
                  <c:v>2.6658192743240119</c:v>
                </c:pt>
                <c:pt idx="33621">
                  <c:v>2.6658192743240119</c:v>
                </c:pt>
                <c:pt idx="33622">
                  <c:v>2.6658192743240119</c:v>
                </c:pt>
                <c:pt idx="33623">
                  <c:v>2.6662043458159963</c:v>
                </c:pt>
                <c:pt idx="33624">
                  <c:v>2.6658192743240119</c:v>
                </c:pt>
                <c:pt idx="33625">
                  <c:v>2.6658192743240119</c:v>
                </c:pt>
                <c:pt idx="33626">
                  <c:v>2.6659731853906612</c:v>
                </c:pt>
                <c:pt idx="33627">
                  <c:v>2.6660503813265541</c:v>
                </c:pt>
                <c:pt idx="33628">
                  <c:v>2.6650496650496649</c:v>
                </c:pt>
                <c:pt idx="33629">
                  <c:v>2.6655114807114808</c:v>
                </c:pt>
                <c:pt idx="33630">
                  <c:v>2.6654352343569614</c:v>
                </c:pt>
                <c:pt idx="33631">
                  <c:v>2.664358264081256</c:v>
                </c:pt>
                <c:pt idx="33632">
                  <c:v>2.664742553682752</c:v>
                </c:pt>
                <c:pt idx="33633">
                  <c:v>2.664742553682752</c:v>
                </c:pt>
                <c:pt idx="33634">
                  <c:v>2.664742553682752</c:v>
                </c:pt>
                <c:pt idx="33635">
                  <c:v>2.664358264081256</c:v>
                </c:pt>
                <c:pt idx="33636">
                  <c:v>2.6642805818517665</c:v>
                </c:pt>
                <c:pt idx="33637">
                  <c:v>2.6645116601246825</c:v>
                </c:pt>
                <c:pt idx="33638">
                  <c:v>2.6641274238227144</c:v>
                </c:pt>
                <c:pt idx="33639">
                  <c:v>2.664358264081256</c:v>
                </c:pt>
                <c:pt idx="33640">
                  <c:v>2.6641274238227144</c:v>
                </c:pt>
                <c:pt idx="33641">
                  <c:v>2.6641274238227148</c:v>
                </c:pt>
                <c:pt idx="33642">
                  <c:v>2.664358264081256</c:v>
                </c:pt>
                <c:pt idx="33643">
                  <c:v>2.664358264081256</c:v>
                </c:pt>
                <c:pt idx="33644">
                  <c:v>2.6642049388414488</c:v>
                </c:pt>
                <c:pt idx="33645">
                  <c:v>2.6642049388414488</c:v>
                </c:pt>
                <c:pt idx="33646">
                  <c:v>2.6641274238227144</c:v>
                </c:pt>
                <c:pt idx="33647">
                  <c:v>2.664358264081256</c:v>
                </c:pt>
                <c:pt idx="33648">
                  <c:v>2.6651270207852193</c:v>
                </c:pt>
                <c:pt idx="33649">
                  <c:v>2.6650496650496649</c:v>
                </c:pt>
                <c:pt idx="33650">
                  <c:v>2.6645876645876649</c:v>
                </c:pt>
                <c:pt idx="33651">
                  <c:v>2.6648186648186649</c:v>
                </c:pt>
                <c:pt idx="33652">
                  <c:v>2.6654343807763397</c:v>
                </c:pt>
                <c:pt idx="33653">
                  <c:v>2.6661273567467649</c:v>
                </c:pt>
                <c:pt idx="33654">
                  <c:v>2.6661273567467649</c:v>
                </c:pt>
                <c:pt idx="33655">
                  <c:v>2.665665434380776</c:v>
                </c:pt>
                <c:pt idx="33656">
                  <c:v>2.6658964879852118</c:v>
                </c:pt>
                <c:pt idx="33657">
                  <c:v>2.665665434380776</c:v>
                </c:pt>
                <c:pt idx="33658">
                  <c:v>2.6654343807763397</c:v>
                </c:pt>
                <c:pt idx="33659">
                  <c:v>2.6654343807763397</c:v>
                </c:pt>
                <c:pt idx="33660">
                  <c:v>2.665665434380776</c:v>
                </c:pt>
                <c:pt idx="33661">
                  <c:v>2.6655114807114808</c:v>
                </c:pt>
                <c:pt idx="33662">
                  <c:v>2.6655114807114808</c:v>
                </c:pt>
                <c:pt idx="33663">
                  <c:v>2.6655114807114808</c:v>
                </c:pt>
                <c:pt idx="33664">
                  <c:v>2.6655114807114808</c:v>
                </c:pt>
                <c:pt idx="33665">
                  <c:v>2.6655114807114808</c:v>
                </c:pt>
                <c:pt idx="33666">
                  <c:v>2.6653579676674362</c:v>
                </c:pt>
                <c:pt idx="33667">
                  <c:v>2.6653579676674362</c:v>
                </c:pt>
                <c:pt idx="33668">
                  <c:v>2.6648958891454964</c:v>
                </c:pt>
                <c:pt idx="33669">
                  <c:v>2.6652806652806649</c:v>
                </c:pt>
                <c:pt idx="33670">
                  <c:v>2.665665434380776</c:v>
                </c:pt>
                <c:pt idx="33671">
                  <c:v>2.6654343807763397</c:v>
                </c:pt>
                <c:pt idx="33672">
                  <c:v>2.6652806652806649</c:v>
                </c:pt>
                <c:pt idx="33673">
                  <c:v>2.6646651270207848</c:v>
                </c:pt>
                <c:pt idx="33674">
                  <c:v>2.664434180138568</c:v>
                </c:pt>
                <c:pt idx="33675">
                  <c:v>2.6646651270207848</c:v>
                </c:pt>
                <c:pt idx="33676">
                  <c:v>2.6646651270207848</c:v>
                </c:pt>
                <c:pt idx="33677">
                  <c:v>2.6645116601246825</c:v>
                </c:pt>
                <c:pt idx="33678">
                  <c:v>2.664742553682752</c:v>
                </c:pt>
                <c:pt idx="33679">
                  <c:v>2.6646651270207848</c:v>
                </c:pt>
                <c:pt idx="33680">
                  <c:v>2.663972286374134</c:v>
                </c:pt>
                <c:pt idx="33681">
                  <c:v>2.6642032332563508</c:v>
                </c:pt>
                <c:pt idx="33682">
                  <c:v>2.6642032332563508</c:v>
                </c:pt>
                <c:pt idx="33683">
                  <c:v>2.6640498730085431</c:v>
                </c:pt>
                <c:pt idx="33684">
                  <c:v>2.6638189794504732</c:v>
                </c:pt>
                <c:pt idx="33685">
                  <c:v>2.6638189794504732</c:v>
                </c:pt>
                <c:pt idx="33686">
                  <c:v>2.6640498730085431</c:v>
                </c:pt>
                <c:pt idx="33687">
                  <c:v>2.6634347183748845</c:v>
                </c:pt>
                <c:pt idx="33688">
                  <c:v>2.6645116601246825</c:v>
                </c:pt>
                <c:pt idx="33689">
                  <c:v>2.6642805818517665</c:v>
                </c:pt>
                <c:pt idx="33690">
                  <c:v>2.664049688293697</c:v>
                </c:pt>
                <c:pt idx="33691">
                  <c:v>2.664049688293697</c:v>
                </c:pt>
                <c:pt idx="33692">
                  <c:v>2.6638965835641737</c:v>
                </c:pt>
                <c:pt idx="33693">
                  <c:v>2.6642807665666131</c:v>
                </c:pt>
                <c:pt idx="33694">
                  <c:v>2.6642805818517665</c:v>
                </c:pt>
                <c:pt idx="33695">
                  <c:v>2.664434180138568</c:v>
                </c:pt>
                <c:pt idx="33696">
                  <c:v>2.664972273567467</c:v>
                </c:pt>
                <c:pt idx="33697">
                  <c:v>2.6651257684307832</c:v>
                </c:pt>
                <c:pt idx="33698">
                  <c:v>2.6652033271719038</c:v>
                </c:pt>
                <c:pt idx="33699">
                  <c:v>2.664972273567467</c:v>
                </c:pt>
                <c:pt idx="33700">
                  <c:v>2.6657418400369859</c:v>
                </c:pt>
                <c:pt idx="33701">
                  <c:v>2.6655108645399905</c:v>
                </c:pt>
                <c:pt idx="33702">
                  <c:v>2.6651257684307832</c:v>
                </c:pt>
                <c:pt idx="33703">
                  <c:v>2.6651257684307832</c:v>
                </c:pt>
                <c:pt idx="33704">
                  <c:v>2.6645876645876649</c:v>
                </c:pt>
                <c:pt idx="33705">
                  <c:v>2.6642032332563508</c:v>
                </c:pt>
                <c:pt idx="33706">
                  <c:v>2.664434180138568</c:v>
                </c:pt>
                <c:pt idx="33707">
                  <c:v>2.6640498730085431</c:v>
                </c:pt>
                <c:pt idx="33708">
                  <c:v>2.6640498730085431</c:v>
                </c:pt>
                <c:pt idx="33709">
                  <c:v>2.6642032332563508</c:v>
                </c:pt>
                <c:pt idx="33710">
                  <c:v>2.664434180138568</c:v>
                </c:pt>
                <c:pt idx="33711">
                  <c:v>2.6650496650496649</c:v>
                </c:pt>
                <c:pt idx="33712">
                  <c:v>2.6648186648186649</c:v>
                </c:pt>
                <c:pt idx="33713">
                  <c:v>2.6654343807763397</c:v>
                </c:pt>
                <c:pt idx="33714">
                  <c:v>2.6650496650496649</c:v>
                </c:pt>
                <c:pt idx="33715">
                  <c:v>2.6655114807114808</c:v>
                </c:pt>
                <c:pt idx="33716">
                  <c:v>2.6651270207852193</c:v>
                </c:pt>
                <c:pt idx="33717">
                  <c:v>2.6657426657426657</c:v>
                </c:pt>
                <c:pt idx="33718">
                  <c:v>2.6661273567467649</c:v>
                </c:pt>
                <c:pt idx="33719">
                  <c:v>2.665665434380776</c:v>
                </c:pt>
                <c:pt idx="33720">
                  <c:v>2.6652806652806649</c:v>
                </c:pt>
                <c:pt idx="33721">
                  <c:v>2.6651270207852193</c:v>
                </c:pt>
                <c:pt idx="33722">
                  <c:v>2.6651270207852193</c:v>
                </c:pt>
                <c:pt idx="33723">
                  <c:v>2.6646651270207848</c:v>
                </c:pt>
                <c:pt idx="33724">
                  <c:v>2.6654343807763397</c:v>
                </c:pt>
                <c:pt idx="33725">
                  <c:v>2.6659731853906612</c:v>
                </c:pt>
                <c:pt idx="33726">
                  <c:v>2.6660503813265541</c:v>
                </c:pt>
                <c:pt idx="33727">
                  <c:v>2.6652806652806649</c:v>
                </c:pt>
                <c:pt idx="33728">
                  <c:v>2.6652806652806649</c:v>
                </c:pt>
                <c:pt idx="33729">
                  <c:v>2.665665434380776</c:v>
                </c:pt>
                <c:pt idx="33730">
                  <c:v>2.6659736659736657</c:v>
                </c:pt>
                <c:pt idx="33731">
                  <c:v>2.6651270207852193</c:v>
                </c:pt>
                <c:pt idx="33732">
                  <c:v>2.6646651270207848</c:v>
                </c:pt>
                <c:pt idx="33733">
                  <c:v>2.6648958891454964</c:v>
                </c:pt>
                <c:pt idx="33734">
                  <c:v>2.6651270207852193</c:v>
                </c:pt>
                <c:pt idx="33735">
                  <c:v>2.664742553682752</c:v>
                </c:pt>
                <c:pt idx="33736">
                  <c:v>2.6645116601246825</c:v>
                </c:pt>
                <c:pt idx="33737">
                  <c:v>2.6652806652806649</c:v>
                </c:pt>
                <c:pt idx="33738">
                  <c:v>2.6650496650496649</c:v>
                </c:pt>
                <c:pt idx="33739">
                  <c:v>2.6654343807763397</c:v>
                </c:pt>
                <c:pt idx="33740">
                  <c:v>2.6654343807763397</c:v>
                </c:pt>
                <c:pt idx="33741">
                  <c:v>2.6652806652806649</c:v>
                </c:pt>
                <c:pt idx="33742">
                  <c:v>2.6652806652806649</c:v>
                </c:pt>
                <c:pt idx="33743">
                  <c:v>2.6655114807114808</c:v>
                </c:pt>
                <c:pt idx="33744">
                  <c:v>2.6658964879852118</c:v>
                </c:pt>
                <c:pt idx="33745">
                  <c:v>2.665665434380776</c:v>
                </c:pt>
                <c:pt idx="33746">
                  <c:v>2.6665125953316382</c:v>
                </c:pt>
                <c:pt idx="33747">
                  <c:v>2.6658964879852118</c:v>
                </c:pt>
                <c:pt idx="33748">
                  <c:v>2.6660503813265541</c:v>
                </c:pt>
                <c:pt idx="33749">
                  <c:v>2.6658192743240119</c:v>
                </c:pt>
                <c:pt idx="33750">
                  <c:v>2.6657418400369859</c:v>
                </c:pt>
                <c:pt idx="33751">
                  <c:v>2.6659731853906612</c:v>
                </c:pt>
                <c:pt idx="33752">
                  <c:v>2.6658192743240119</c:v>
                </c:pt>
                <c:pt idx="33753">
                  <c:v>2.6654343807763397</c:v>
                </c:pt>
                <c:pt idx="33754">
                  <c:v>2.6652806652806649</c:v>
                </c:pt>
                <c:pt idx="33755">
                  <c:v>2.665665434380776</c:v>
                </c:pt>
                <c:pt idx="33756">
                  <c:v>2.6650496650496649</c:v>
                </c:pt>
                <c:pt idx="33757">
                  <c:v>2.6650496650496649</c:v>
                </c:pt>
                <c:pt idx="33758">
                  <c:v>2.6650496650496649</c:v>
                </c:pt>
                <c:pt idx="33759">
                  <c:v>2.6648186648186649</c:v>
                </c:pt>
                <c:pt idx="33760">
                  <c:v>2.6646651270207848</c:v>
                </c:pt>
                <c:pt idx="33761">
                  <c:v>2.6648186648186649</c:v>
                </c:pt>
                <c:pt idx="33762">
                  <c:v>2.665665434380776</c:v>
                </c:pt>
                <c:pt idx="33763">
                  <c:v>2.6655114807114808</c:v>
                </c:pt>
                <c:pt idx="33764">
                  <c:v>2.6652806652806649</c:v>
                </c:pt>
                <c:pt idx="33765">
                  <c:v>2.6655881673214696</c:v>
                </c:pt>
                <c:pt idx="33766">
                  <c:v>2.6655881673214696</c:v>
                </c:pt>
                <c:pt idx="33767">
                  <c:v>2.6653570603189274</c:v>
                </c:pt>
                <c:pt idx="33768">
                  <c:v>2.6655881673214696</c:v>
                </c:pt>
                <c:pt idx="33769">
                  <c:v>2.665665434380776</c:v>
                </c:pt>
                <c:pt idx="33770">
                  <c:v>2.6650496650496649</c:v>
                </c:pt>
                <c:pt idx="33771">
                  <c:v>2.6654343807763397</c:v>
                </c:pt>
                <c:pt idx="33772">
                  <c:v>2.6654343807763397</c:v>
                </c:pt>
                <c:pt idx="33773">
                  <c:v>2.664972273567467</c:v>
                </c:pt>
                <c:pt idx="33774">
                  <c:v>2.664972273567467</c:v>
                </c:pt>
                <c:pt idx="33775">
                  <c:v>2.663972286374134</c:v>
                </c:pt>
                <c:pt idx="33776">
                  <c:v>2.664434180138568</c:v>
                </c:pt>
                <c:pt idx="33777">
                  <c:v>2.6640498730085431</c:v>
                </c:pt>
                <c:pt idx="33778">
                  <c:v>2.6638965835641737</c:v>
                </c:pt>
                <c:pt idx="33779">
                  <c:v>2.6639741518578348</c:v>
                </c:pt>
                <c:pt idx="33780">
                  <c:v>2.664358264081256</c:v>
                </c:pt>
                <c:pt idx="33781">
                  <c:v>2.6642805818517665</c:v>
                </c:pt>
                <c:pt idx="33782">
                  <c:v>2.6642805818517665</c:v>
                </c:pt>
                <c:pt idx="33783">
                  <c:v>2.6652806652806649</c:v>
                </c:pt>
                <c:pt idx="33784">
                  <c:v>2.6655114807114808</c:v>
                </c:pt>
                <c:pt idx="33785">
                  <c:v>2.6652806652806649</c:v>
                </c:pt>
                <c:pt idx="33786">
                  <c:v>2.665665434380776</c:v>
                </c:pt>
                <c:pt idx="33787">
                  <c:v>2.665665434380776</c:v>
                </c:pt>
                <c:pt idx="33788">
                  <c:v>2.6655114807114808</c:v>
                </c:pt>
                <c:pt idx="33789">
                  <c:v>2.6648958891454964</c:v>
                </c:pt>
                <c:pt idx="33790">
                  <c:v>2.664434180138568</c:v>
                </c:pt>
                <c:pt idx="33791">
                  <c:v>2.6642805818517665</c:v>
                </c:pt>
                <c:pt idx="33792">
                  <c:v>2.6645116601246825</c:v>
                </c:pt>
                <c:pt idx="33793">
                  <c:v>2.6636655586334257</c:v>
                </c:pt>
                <c:pt idx="33794">
                  <c:v>2.6638189794504732</c:v>
                </c:pt>
                <c:pt idx="33795">
                  <c:v>2.6643566643566641</c:v>
                </c:pt>
                <c:pt idx="33796">
                  <c:v>2.6645876645876649</c:v>
                </c:pt>
                <c:pt idx="33797">
                  <c:v>2.6643566643566641</c:v>
                </c:pt>
                <c:pt idx="33798">
                  <c:v>2.6648186648186649</c:v>
                </c:pt>
                <c:pt idx="33799">
                  <c:v>2.6650496650496649</c:v>
                </c:pt>
                <c:pt idx="33800">
                  <c:v>2.6650496650496649</c:v>
                </c:pt>
                <c:pt idx="33801">
                  <c:v>2.6652033271719038</c:v>
                </c:pt>
                <c:pt idx="33802">
                  <c:v>2.6652033271719038</c:v>
                </c:pt>
                <c:pt idx="33803">
                  <c:v>2.6650496650496649</c:v>
                </c:pt>
                <c:pt idx="33804">
                  <c:v>2.6652806652806649</c:v>
                </c:pt>
                <c:pt idx="33805">
                  <c:v>2.6654343807763397</c:v>
                </c:pt>
                <c:pt idx="33806">
                  <c:v>2.6653570603189274</c:v>
                </c:pt>
                <c:pt idx="33807">
                  <c:v>2.6653570603189274</c:v>
                </c:pt>
                <c:pt idx="33808">
                  <c:v>2.6653570603189274</c:v>
                </c:pt>
                <c:pt idx="33809">
                  <c:v>2.6653570603189274</c:v>
                </c:pt>
                <c:pt idx="33810">
                  <c:v>2.6653570603189274</c:v>
                </c:pt>
                <c:pt idx="33811">
                  <c:v>2.664972273567467</c:v>
                </c:pt>
                <c:pt idx="33812">
                  <c:v>2.664434180138568</c:v>
                </c:pt>
                <c:pt idx="33813">
                  <c:v>2.6642805818517665</c:v>
                </c:pt>
                <c:pt idx="33814">
                  <c:v>2.6638189794504732</c:v>
                </c:pt>
                <c:pt idx="33815">
                  <c:v>2.664434180138568</c:v>
                </c:pt>
                <c:pt idx="33816">
                  <c:v>2.6642805818517665</c:v>
                </c:pt>
                <c:pt idx="33817">
                  <c:v>2.6646651270207848</c:v>
                </c:pt>
                <c:pt idx="33818">
                  <c:v>2.6648186648186649</c:v>
                </c:pt>
                <c:pt idx="33819">
                  <c:v>2.6648186648186649</c:v>
                </c:pt>
                <c:pt idx="33820">
                  <c:v>2.6648186648186649</c:v>
                </c:pt>
                <c:pt idx="33821">
                  <c:v>2.6645876645876649</c:v>
                </c:pt>
                <c:pt idx="33822">
                  <c:v>2.6637413394919172</c:v>
                </c:pt>
                <c:pt idx="33823">
                  <c:v>2.6637413394919167</c:v>
                </c:pt>
                <c:pt idx="33824">
                  <c:v>2.664434180138568</c:v>
                </c:pt>
                <c:pt idx="33825">
                  <c:v>2.6646651270207848</c:v>
                </c:pt>
                <c:pt idx="33826">
                  <c:v>2.6646651270207848</c:v>
                </c:pt>
                <c:pt idx="33827">
                  <c:v>2.6645116601246825</c:v>
                </c:pt>
                <c:pt idx="33828">
                  <c:v>2.6648958891454964</c:v>
                </c:pt>
                <c:pt idx="33829">
                  <c:v>2.6652806652806649</c:v>
                </c:pt>
                <c:pt idx="33830">
                  <c:v>2.6654343807763397</c:v>
                </c:pt>
                <c:pt idx="33831">
                  <c:v>2.6652033271719038</c:v>
                </c:pt>
                <c:pt idx="33832">
                  <c:v>2.6660503813265541</c:v>
                </c:pt>
                <c:pt idx="33833">
                  <c:v>2.6654343807763397</c:v>
                </c:pt>
                <c:pt idx="33834">
                  <c:v>2.665665434380776</c:v>
                </c:pt>
                <c:pt idx="33835">
                  <c:v>2.665665434380776</c:v>
                </c:pt>
                <c:pt idx="33836">
                  <c:v>2.6655881673214696</c:v>
                </c:pt>
                <c:pt idx="33837">
                  <c:v>2.6657418400369859</c:v>
                </c:pt>
                <c:pt idx="33838">
                  <c:v>2.6654343807763397</c:v>
                </c:pt>
                <c:pt idx="33839">
                  <c:v>2.665665434380776</c:v>
                </c:pt>
                <c:pt idx="33840">
                  <c:v>2.6653570603189274</c:v>
                </c:pt>
                <c:pt idx="33841">
                  <c:v>2.6654343807763397</c:v>
                </c:pt>
                <c:pt idx="33842">
                  <c:v>2.6655114807114808</c:v>
                </c:pt>
                <c:pt idx="33843">
                  <c:v>2.6653579676674362</c:v>
                </c:pt>
                <c:pt idx="33844">
                  <c:v>2.6658198614318707</c:v>
                </c:pt>
                <c:pt idx="33845">
                  <c:v>2.6651270207852193</c:v>
                </c:pt>
                <c:pt idx="33846">
                  <c:v>2.665665434380776</c:v>
                </c:pt>
                <c:pt idx="33847">
                  <c:v>2.6655114807114808</c:v>
                </c:pt>
                <c:pt idx="33848">
                  <c:v>2.6657426657426657</c:v>
                </c:pt>
                <c:pt idx="33849">
                  <c:v>2.6652806652806649</c:v>
                </c:pt>
                <c:pt idx="33850">
                  <c:v>2.6655114807114808</c:v>
                </c:pt>
                <c:pt idx="33851">
                  <c:v>2.6654343807763397</c:v>
                </c:pt>
                <c:pt idx="33852">
                  <c:v>2.6652033271719038</c:v>
                </c:pt>
                <c:pt idx="33853">
                  <c:v>2.664972273567467</c:v>
                </c:pt>
                <c:pt idx="33854">
                  <c:v>2.664972273567467</c:v>
                </c:pt>
                <c:pt idx="33855">
                  <c:v>2.6654343807763397</c:v>
                </c:pt>
                <c:pt idx="33856">
                  <c:v>2.6652806652806649</c:v>
                </c:pt>
                <c:pt idx="33857">
                  <c:v>2.6652806652806649</c:v>
                </c:pt>
                <c:pt idx="33858">
                  <c:v>2.6652033271719038</c:v>
                </c:pt>
                <c:pt idx="33859">
                  <c:v>2.664972273567467</c:v>
                </c:pt>
                <c:pt idx="33860">
                  <c:v>2.6645099815157112</c:v>
                </c:pt>
                <c:pt idx="33861">
                  <c:v>2.6645876645876649</c:v>
                </c:pt>
                <c:pt idx="33862">
                  <c:v>2.664434180138568</c:v>
                </c:pt>
                <c:pt idx="33863">
                  <c:v>2.6638189794504732</c:v>
                </c:pt>
                <c:pt idx="33864">
                  <c:v>2.6641274238227144</c:v>
                </c:pt>
                <c:pt idx="33865">
                  <c:v>2.6639741518578348</c:v>
                </c:pt>
                <c:pt idx="33866">
                  <c:v>2.6648958891454964</c:v>
                </c:pt>
                <c:pt idx="33867">
                  <c:v>2.6642805818517665</c:v>
                </c:pt>
                <c:pt idx="33868">
                  <c:v>2.6648958891454964</c:v>
                </c:pt>
                <c:pt idx="33869">
                  <c:v>2.6652806652806649</c:v>
                </c:pt>
                <c:pt idx="33870">
                  <c:v>2.6652806652806649</c:v>
                </c:pt>
                <c:pt idx="33871">
                  <c:v>2.665665434380776</c:v>
                </c:pt>
                <c:pt idx="33872">
                  <c:v>2.6658192743240119</c:v>
                </c:pt>
                <c:pt idx="33873">
                  <c:v>2.6652033271719038</c:v>
                </c:pt>
                <c:pt idx="33874">
                  <c:v>2.6660503813265541</c:v>
                </c:pt>
                <c:pt idx="33875">
                  <c:v>2.6660503813265541</c:v>
                </c:pt>
                <c:pt idx="33876">
                  <c:v>2.665665434380776</c:v>
                </c:pt>
                <c:pt idx="33877">
                  <c:v>2.6652806652806649</c:v>
                </c:pt>
                <c:pt idx="33878">
                  <c:v>2.6652806652806649</c:v>
                </c:pt>
                <c:pt idx="33879">
                  <c:v>2.6648958891454964</c:v>
                </c:pt>
                <c:pt idx="33880">
                  <c:v>2.6646651270207848</c:v>
                </c:pt>
                <c:pt idx="33881">
                  <c:v>2.6642032332563508</c:v>
                </c:pt>
                <c:pt idx="33882">
                  <c:v>2.6642032332563508</c:v>
                </c:pt>
                <c:pt idx="33883">
                  <c:v>2.6642032332563508</c:v>
                </c:pt>
                <c:pt idx="33884">
                  <c:v>2.6642032332563508</c:v>
                </c:pt>
                <c:pt idx="33885">
                  <c:v>2.664434180138568</c:v>
                </c:pt>
                <c:pt idx="33886">
                  <c:v>2.6650496650496649</c:v>
                </c:pt>
                <c:pt idx="33887">
                  <c:v>2.6650496650496649</c:v>
                </c:pt>
                <c:pt idx="33888">
                  <c:v>2.6651270207852193</c:v>
                </c:pt>
                <c:pt idx="33889">
                  <c:v>2.664742553682752</c:v>
                </c:pt>
                <c:pt idx="33890">
                  <c:v>2.6652806652806649</c:v>
                </c:pt>
                <c:pt idx="33891">
                  <c:v>2.6658964879852118</c:v>
                </c:pt>
                <c:pt idx="33892">
                  <c:v>2.665665434380776</c:v>
                </c:pt>
                <c:pt idx="33893">
                  <c:v>2.6658192743240119</c:v>
                </c:pt>
                <c:pt idx="33894">
                  <c:v>2.6653570603189274</c:v>
                </c:pt>
                <c:pt idx="33895">
                  <c:v>2.6655881673214696</c:v>
                </c:pt>
                <c:pt idx="33896">
                  <c:v>2.6658192743240119</c:v>
                </c:pt>
                <c:pt idx="33897">
                  <c:v>2.6654343807763397</c:v>
                </c:pt>
                <c:pt idx="33898">
                  <c:v>2.665665434380776</c:v>
                </c:pt>
                <c:pt idx="33899">
                  <c:v>2.6658964879852118</c:v>
                </c:pt>
                <c:pt idx="33900">
                  <c:v>2.665665434380776</c:v>
                </c:pt>
                <c:pt idx="33901">
                  <c:v>2.665665434380776</c:v>
                </c:pt>
                <c:pt idx="33902">
                  <c:v>2.6658964879852118</c:v>
                </c:pt>
                <c:pt idx="33903">
                  <c:v>2.665665434380776</c:v>
                </c:pt>
                <c:pt idx="33904">
                  <c:v>2.6652806652806649</c:v>
                </c:pt>
                <c:pt idx="33905">
                  <c:v>2.665665434380776</c:v>
                </c:pt>
                <c:pt idx="33906">
                  <c:v>2.6652033271719038</c:v>
                </c:pt>
                <c:pt idx="33907">
                  <c:v>2.6658964879852118</c:v>
                </c:pt>
                <c:pt idx="33908">
                  <c:v>2.6658964879852118</c:v>
                </c:pt>
                <c:pt idx="33909">
                  <c:v>2.6660503813265541</c:v>
                </c:pt>
                <c:pt idx="33910">
                  <c:v>2.6658192743240119</c:v>
                </c:pt>
                <c:pt idx="33911">
                  <c:v>2.6652033271719038</c:v>
                </c:pt>
                <c:pt idx="33912">
                  <c:v>2.6658192743240119</c:v>
                </c:pt>
                <c:pt idx="33913">
                  <c:v>2.6658192743240119</c:v>
                </c:pt>
                <c:pt idx="33914">
                  <c:v>2.6660503813265541</c:v>
                </c:pt>
                <c:pt idx="33915">
                  <c:v>2.6652033271719038</c:v>
                </c:pt>
                <c:pt idx="33916">
                  <c:v>2.6658192743240119</c:v>
                </c:pt>
                <c:pt idx="33917">
                  <c:v>2.6658192743240119</c:v>
                </c:pt>
                <c:pt idx="33918">
                  <c:v>2.6654343807763397</c:v>
                </c:pt>
                <c:pt idx="33919">
                  <c:v>2.665665434380776</c:v>
                </c:pt>
                <c:pt idx="33920">
                  <c:v>2.6658964879852118</c:v>
                </c:pt>
                <c:pt idx="33921">
                  <c:v>2.6655881673214696</c:v>
                </c:pt>
                <c:pt idx="33922">
                  <c:v>2.6655881673214696</c:v>
                </c:pt>
                <c:pt idx="33923">
                  <c:v>2.6654343807763397</c:v>
                </c:pt>
                <c:pt idx="33924">
                  <c:v>2.6646651270207848</c:v>
                </c:pt>
                <c:pt idx="33925">
                  <c:v>2.6642805818517665</c:v>
                </c:pt>
                <c:pt idx="33926">
                  <c:v>2.664434180138568</c:v>
                </c:pt>
                <c:pt idx="33927">
                  <c:v>2.6642805818517665</c:v>
                </c:pt>
                <c:pt idx="33928">
                  <c:v>2.6641274238227144</c:v>
                </c:pt>
                <c:pt idx="33929">
                  <c:v>2.6642805818517665</c:v>
                </c:pt>
                <c:pt idx="33930">
                  <c:v>2.6651270207852193</c:v>
                </c:pt>
                <c:pt idx="33931">
                  <c:v>2.6655114807114808</c:v>
                </c:pt>
                <c:pt idx="33932">
                  <c:v>2.665665434380776</c:v>
                </c:pt>
                <c:pt idx="33933">
                  <c:v>2.6658192743240119</c:v>
                </c:pt>
                <c:pt idx="33934">
                  <c:v>2.666666666666667</c:v>
                </c:pt>
                <c:pt idx="33935">
                  <c:v>2.6660503813265541</c:v>
                </c:pt>
                <c:pt idx="33936">
                  <c:v>2.6659731853906612</c:v>
                </c:pt>
                <c:pt idx="33937">
                  <c:v>2.6658192743240119</c:v>
                </c:pt>
                <c:pt idx="33938">
                  <c:v>2.6654343807763397</c:v>
                </c:pt>
                <c:pt idx="33939">
                  <c:v>2.6654343807763397</c:v>
                </c:pt>
                <c:pt idx="33940">
                  <c:v>2.6650496650496649</c:v>
                </c:pt>
                <c:pt idx="33941">
                  <c:v>2.6648186648186649</c:v>
                </c:pt>
                <c:pt idx="33942">
                  <c:v>2.6650496650496649</c:v>
                </c:pt>
                <c:pt idx="33943">
                  <c:v>2.6652033271719038</c:v>
                </c:pt>
                <c:pt idx="33944">
                  <c:v>2.6654343807763397</c:v>
                </c:pt>
                <c:pt idx="33945">
                  <c:v>2.6655881673214696</c:v>
                </c:pt>
                <c:pt idx="33946">
                  <c:v>2.6657418400369859</c:v>
                </c:pt>
                <c:pt idx="33947">
                  <c:v>2.6655881673214696</c:v>
                </c:pt>
                <c:pt idx="33948">
                  <c:v>2.6654343807763397</c:v>
                </c:pt>
                <c:pt idx="33949">
                  <c:v>2.664434180138568</c:v>
                </c:pt>
                <c:pt idx="33950">
                  <c:v>2.6642805818517665</c:v>
                </c:pt>
                <c:pt idx="33951">
                  <c:v>2.6638965835641737</c:v>
                </c:pt>
                <c:pt idx="33952">
                  <c:v>2.6635125778906064</c:v>
                </c:pt>
                <c:pt idx="33953">
                  <c:v>2.6639741518578348</c:v>
                </c:pt>
                <c:pt idx="33954">
                  <c:v>2.664358264081256</c:v>
                </c:pt>
                <c:pt idx="33955">
                  <c:v>2.6642805818517665</c:v>
                </c:pt>
                <c:pt idx="33956">
                  <c:v>2.6642805818517665</c:v>
                </c:pt>
                <c:pt idx="33957">
                  <c:v>2.6648958891454964</c:v>
                </c:pt>
                <c:pt idx="33958">
                  <c:v>2.6655114807114808</c:v>
                </c:pt>
                <c:pt idx="33959">
                  <c:v>2.6652033271719038</c:v>
                </c:pt>
                <c:pt idx="33960">
                  <c:v>2.665665434380776</c:v>
                </c:pt>
                <c:pt idx="33961">
                  <c:v>2.665665434380776</c:v>
                </c:pt>
                <c:pt idx="33962">
                  <c:v>2.665665434380776</c:v>
                </c:pt>
                <c:pt idx="33963">
                  <c:v>2.6660503813265541</c:v>
                </c:pt>
                <c:pt idx="33964">
                  <c:v>2.6661273567467649</c:v>
                </c:pt>
                <c:pt idx="33965">
                  <c:v>2.6661273567467649</c:v>
                </c:pt>
                <c:pt idx="33966">
                  <c:v>2.6658192743240119</c:v>
                </c:pt>
                <c:pt idx="33967">
                  <c:v>2.6658192743240119</c:v>
                </c:pt>
                <c:pt idx="33968">
                  <c:v>2.6654343807763397</c:v>
                </c:pt>
                <c:pt idx="33969">
                  <c:v>2.6650496650496649</c:v>
                </c:pt>
                <c:pt idx="33970">
                  <c:v>2.6651270207852193</c:v>
                </c:pt>
                <c:pt idx="33971">
                  <c:v>2.6655889145496534</c:v>
                </c:pt>
                <c:pt idx="33972">
                  <c:v>2.6649734472408224</c:v>
                </c:pt>
                <c:pt idx="33973">
                  <c:v>2.6653579676674362</c:v>
                </c:pt>
                <c:pt idx="33974">
                  <c:v>2.6655114807114808</c:v>
                </c:pt>
                <c:pt idx="33975">
                  <c:v>2.6654343807763397</c:v>
                </c:pt>
                <c:pt idx="33976">
                  <c:v>2.6652033271719038</c:v>
                </c:pt>
                <c:pt idx="33977">
                  <c:v>2.6655881673214696</c:v>
                </c:pt>
                <c:pt idx="33978">
                  <c:v>2.6655881673214696</c:v>
                </c:pt>
                <c:pt idx="33979">
                  <c:v>2.6652806652806649</c:v>
                </c:pt>
                <c:pt idx="33980">
                  <c:v>2.6654343807763397</c:v>
                </c:pt>
                <c:pt idx="33981">
                  <c:v>2.6658192743240119</c:v>
                </c:pt>
                <c:pt idx="33982">
                  <c:v>2.6652806652806649</c:v>
                </c:pt>
                <c:pt idx="33983">
                  <c:v>2.6655114807114808</c:v>
                </c:pt>
                <c:pt idx="33984">
                  <c:v>2.6652806652806649</c:v>
                </c:pt>
                <c:pt idx="33985">
                  <c:v>2.6652806652806649</c:v>
                </c:pt>
                <c:pt idx="33986">
                  <c:v>2.6658964879852118</c:v>
                </c:pt>
                <c:pt idx="33987">
                  <c:v>2.665665434380776</c:v>
                </c:pt>
                <c:pt idx="33988">
                  <c:v>2.6652806652806649</c:v>
                </c:pt>
                <c:pt idx="33989">
                  <c:v>2.665665434380776</c:v>
                </c:pt>
                <c:pt idx="33990">
                  <c:v>2.6654343807763397</c:v>
                </c:pt>
                <c:pt idx="33991">
                  <c:v>2.665665434380776</c:v>
                </c:pt>
                <c:pt idx="33992">
                  <c:v>2.6650496650496649</c:v>
                </c:pt>
                <c:pt idx="33993">
                  <c:v>2.6650496650496649</c:v>
                </c:pt>
                <c:pt idx="33994">
                  <c:v>2.6646651270207848</c:v>
                </c:pt>
                <c:pt idx="33995">
                  <c:v>2.6648958891454964</c:v>
                </c:pt>
                <c:pt idx="33996">
                  <c:v>2.6641274238227148</c:v>
                </c:pt>
                <c:pt idx="33997">
                  <c:v>2.6632817909069924</c:v>
                </c:pt>
                <c:pt idx="33998">
                  <c:v>2.6645116601246825</c:v>
                </c:pt>
                <c:pt idx="33999">
                  <c:v>2.6646651270207848</c:v>
                </c:pt>
                <c:pt idx="34000">
                  <c:v>2.6648186648186649</c:v>
                </c:pt>
                <c:pt idx="34001">
                  <c:v>2.6652033271719038</c:v>
                </c:pt>
                <c:pt idx="34002">
                  <c:v>2.664972273567467</c:v>
                </c:pt>
                <c:pt idx="34003">
                  <c:v>2.6654343807763397</c:v>
                </c:pt>
                <c:pt idx="34004">
                  <c:v>2.665665434380776</c:v>
                </c:pt>
                <c:pt idx="34005">
                  <c:v>2.665665434380776</c:v>
                </c:pt>
                <c:pt idx="34006">
                  <c:v>2.6652806652806649</c:v>
                </c:pt>
                <c:pt idx="34007">
                  <c:v>2.6657426657426657</c:v>
                </c:pt>
                <c:pt idx="34008">
                  <c:v>2.6654343807763397</c:v>
                </c:pt>
                <c:pt idx="34009">
                  <c:v>2.6653570603189274</c:v>
                </c:pt>
                <c:pt idx="34010">
                  <c:v>2.6655881673214696</c:v>
                </c:pt>
                <c:pt idx="34011">
                  <c:v>2.6660503813265541</c:v>
                </c:pt>
                <c:pt idx="34012">
                  <c:v>2.6662043458159963</c:v>
                </c:pt>
                <c:pt idx="34013">
                  <c:v>2.6660503813265541</c:v>
                </c:pt>
                <c:pt idx="34014">
                  <c:v>2.665665434380776</c:v>
                </c:pt>
                <c:pt idx="34015">
                  <c:v>2.6659731853906612</c:v>
                </c:pt>
                <c:pt idx="34016">
                  <c:v>2.6659731853906612</c:v>
                </c:pt>
                <c:pt idx="34017">
                  <c:v>2.6659731853906612</c:v>
                </c:pt>
                <c:pt idx="34018">
                  <c:v>2.6659731853906612</c:v>
                </c:pt>
                <c:pt idx="34019">
                  <c:v>2.6658192743240119</c:v>
                </c:pt>
                <c:pt idx="34020">
                  <c:v>2.6655881673214696</c:v>
                </c:pt>
                <c:pt idx="34021">
                  <c:v>2.6651257684307832</c:v>
                </c:pt>
                <c:pt idx="34022">
                  <c:v>2.6655881673214696</c:v>
                </c:pt>
                <c:pt idx="34023">
                  <c:v>2.664972273567467</c:v>
                </c:pt>
                <c:pt idx="34024">
                  <c:v>2.664972273567467</c:v>
                </c:pt>
                <c:pt idx="34025">
                  <c:v>2.6645099815157112</c:v>
                </c:pt>
                <c:pt idx="34026">
                  <c:v>2.6648948463138429</c:v>
                </c:pt>
                <c:pt idx="34027">
                  <c:v>2.6647412199630311</c:v>
                </c:pt>
                <c:pt idx="34028">
                  <c:v>2.6643566643566641</c:v>
                </c:pt>
                <c:pt idx="34029">
                  <c:v>2.6645099815157112</c:v>
                </c:pt>
                <c:pt idx="34030">
                  <c:v>2.6650485436893208</c:v>
                </c:pt>
                <c:pt idx="34031">
                  <c:v>2.6650485436893208</c:v>
                </c:pt>
                <c:pt idx="34032">
                  <c:v>2.6648948463138429</c:v>
                </c:pt>
                <c:pt idx="34033">
                  <c:v>2.6652797041146559</c:v>
                </c:pt>
                <c:pt idx="34034">
                  <c:v>2.6657418400369859</c:v>
                </c:pt>
                <c:pt idx="34035">
                  <c:v>2.6651257684307832</c:v>
                </c:pt>
                <c:pt idx="34036">
                  <c:v>2.6651257684307832</c:v>
                </c:pt>
                <c:pt idx="34037">
                  <c:v>2.6653570603189274</c:v>
                </c:pt>
                <c:pt idx="34038">
                  <c:v>2.6658192743240119</c:v>
                </c:pt>
                <c:pt idx="34039">
                  <c:v>2.6655881673214696</c:v>
                </c:pt>
                <c:pt idx="34040">
                  <c:v>2.6662043458159963</c:v>
                </c:pt>
                <c:pt idx="34041">
                  <c:v>2.6658192743240119</c:v>
                </c:pt>
                <c:pt idx="34042">
                  <c:v>2.6654343807763397</c:v>
                </c:pt>
                <c:pt idx="34043">
                  <c:v>2.6652806652806649</c:v>
                </c:pt>
                <c:pt idx="34044">
                  <c:v>2.6648958891454964</c:v>
                </c:pt>
                <c:pt idx="34045">
                  <c:v>2.6653579676674362</c:v>
                </c:pt>
                <c:pt idx="34046">
                  <c:v>2.6651270207852193</c:v>
                </c:pt>
                <c:pt idx="34047">
                  <c:v>2.6642805818517665</c:v>
                </c:pt>
                <c:pt idx="34048">
                  <c:v>2.6642805818517665</c:v>
                </c:pt>
                <c:pt idx="34049">
                  <c:v>2.6638965835641737</c:v>
                </c:pt>
                <c:pt idx="34050">
                  <c:v>2.6635125778906068</c:v>
                </c:pt>
                <c:pt idx="34051">
                  <c:v>2.664358264081256</c:v>
                </c:pt>
                <c:pt idx="34052">
                  <c:v>2.663434903047091</c:v>
                </c:pt>
                <c:pt idx="34053">
                  <c:v>2.6642805818517665</c:v>
                </c:pt>
                <c:pt idx="34054">
                  <c:v>2.6645116601246825</c:v>
                </c:pt>
                <c:pt idx="34055">
                  <c:v>2.6635880858924037</c:v>
                </c:pt>
                <c:pt idx="34056">
                  <c:v>2.6638189794504732</c:v>
                </c:pt>
                <c:pt idx="34057">
                  <c:v>2.6642805818517665</c:v>
                </c:pt>
                <c:pt idx="34058">
                  <c:v>2.6645116601246825</c:v>
                </c:pt>
                <c:pt idx="34059">
                  <c:v>2.6648186648186649</c:v>
                </c:pt>
                <c:pt idx="34060">
                  <c:v>2.664972273567467</c:v>
                </c:pt>
                <c:pt idx="34061">
                  <c:v>2.6652033271719038</c:v>
                </c:pt>
                <c:pt idx="34062">
                  <c:v>2.6654343807763397</c:v>
                </c:pt>
                <c:pt idx="34063">
                  <c:v>2.6660503813265541</c:v>
                </c:pt>
                <c:pt idx="34064">
                  <c:v>2.6650496650496649</c:v>
                </c:pt>
                <c:pt idx="34065">
                  <c:v>2.6646651270207848</c:v>
                </c:pt>
                <c:pt idx="34066">
                  <c:v>2.6648958891454964</c:v>
                </c:pt>
                <c:pt idx="34067">
                  <c:v>2.6650496650496649</c:v>
                </c:pt>
                <c:pt idx="34068">
                  <c:v>2.6652806652806649</c:v>
                </c:pt>
                <c:pt idx="34069">
                  <c:v>2.6651270207852193</c:v>
                </c:pt>
                <c:pt idx="34070">
                  <c:v>2.6649734472408224</c:v>
                </c:pt>
                <c:pt idx="34071">
                  <c:v>2.6652043407988919</c:v>
                </c:pt>
                <c:pt idx="34072">
                  <c:v>2.664358264081256</c:v>
                </c:pt>
                <c:pt idx="34073">
                  <c:v>2.6642805818517665</c:v>
                </c:pt>
                <c:pt idx="34074">
                  <c:v>2.6642805818517665</c:v>
                </c:pt>
                <c:pt idx="34075">
                  <c:v>2.664742553682752</c:v>
                </c:pt>
                <c:pt idx="34076">
                  <c:v>2.6645891043397967</c:v>
                </c:pt>
                <c:pt idx="34077">
                  <c:v>2.6645116601246825</c:v>
                </c:pt>
                <c:pt idx="34078">
                  <c:v>2.6642805818517665</c:v>
                </c:pt>
                <c:pt idx="34079">
                  <c:v>2.6640498730085431</c:v>
                </c:pt>
                <c:pt idx="34080">
                  <c:v>2.6640498730085431</c:v>
                </c:pt>
                <c:pt idx="34081">
                  <c:v>2.6640498730085431</c:v>
                </c:pt>
                <c:pt idx="34082">
                  <c:v>2.6636655586334257</c:v>
                </c:pt>
                <c:pt idx="34083">
                  <c:v>2.6636655586334257</c:v>
                </c:pt>
                <c:pt idx="34084">
                  <c:v>2.6638965835641737</c:v>
                </c:pt>
                <c:pt idx="34085">
                  <c:v>2.6649734472408224</c:v>
                </c:pt>
                <c:pt idx="34086">
                  <c:v>2.6648199445983378</c:v>
                </c:pt>
                <c:pt idx="34087">
                  <c:v>2.6652043407988919</c:v>
                </c:pt>
                <c:pt idx="34088">
                  <c:v>2.6653579676674362</c:v>
                </c:pt>
                <c:pt idx="34089">
                  <c:v>2.6651270207852193</c:v>
                </c:pt>
                <c:pt idx="34090">
                  <c:v>2.664742553682752</c:v>
                </c:pt>
                <c:pt idx="34091">
                  <c:v>2.6641274238227144</c:v>
                </c:pt>
                <c:pt idx="34092">
                  <c:v>2.664742553682752</c:v>
                </c:pt>
                <c:pt idx="34093">
                  <c:v>2.6645891043397967</c:v>
                </c:pt>
                <c:pt idx="34094">
                  <c:v>2.6644357258250633</c:v>
                </c:pt>
                <c:pt idx="34095">
                  <c:v>2.6644357258250633</c:v>
                </c:pt>
                <c:pt idx="34096">
                  <c:v>2.6644357258250633</c:v>
                </c:pt>
                <c:pt idx="34097">
                  <c:v>2.6639741518578348</c:v>
                </c:pt>
                <c:pt idx="34098">
                  <c:v>2.664358264081256</c:v>
                </c:pt>
                <c:pt idx="34099">
                  <c:v>2.664358264081256</c:v>
                </c:pt>
                <c:pt idx="34100">
                  <c:v>2.664358264081256</c:v>
                </c:pt>
                <c:pt idx="34101">
                  <c:v>2.6645116601246825</c:v>
                </c:pt>
                <c:pt idx="34102">
                  <c:v>2.6651270207852193</c:v>
                </c:pt>
                <c:pt idx="34103">
                  <c:v>2.6652043407988919</c:v>
                </c:pt>
                <c:pt idx="34104">
                  <c:v>2.6652043407988919</c:v>
                </c:pt>
                <c:pt idx="34105">
                  <c:v>2.6649734472408224</c:v>
                </c:pt>
                <c:pt idx="34106">
                  <c:v>2.6653579676674362</c:v>
                </c:pt>
                <c:pt idx="34107">
                  <c:v>2.6648958891454964</c:v>
                </c:pt>
                <c:pt idx="34108">
                  <c:v>2.6653579676674362</c:v>
                </c:pt>
                <c:pt idx="34109">
                  <c:v>2.6653579676674362</c:v>
                </c:pt>
                <c:pt idx="34110">
                  <c:v>2.6655114807114808</c:v>
                </c:pt>
                <c:pt idx="34111">
                  <c:v>2.6651270207852193</c:v>
                </c:pt>
                <c:pt idx="34112">
                  <c:v>2.6653579676674362</c:v>
                </c:pt>
                <c:pt idx="34113">
                  <c:v>2.6652806652806649</c:v>
                </c:pt>
                <c:pt idx="34114">
                  <c:v>2.6655114807114808</c:v>
                </c:pt>
                <c:pt idx="34115">
                  <c:v>2.6655114807114808</c:v>
                </c:pt>
                <c:pt idx="34116">
                  <c:v>2.6655889145496534</c:v>
                </c:pt>
                <c:pt idx="34117">
                  <c:v>2.6649734472408224</c:v>
                </c:pt>
                <c:pt idx="34118">
                  <c:v>2.6655889145496534</c:v>
                </c:pt>
                <c:pt idx="34119">
                  <c:v>2.6652043407988919</c:v>
                </c:pt>
                <c:pt idx="34120">
                  <c:v>2.6656661279150313</c:v>
                </c:pt>
                <c:pt idx="34121">
                  <c:v>2.6660508083140875</c:v>
                </c:pt>
                <c:pt idx="34122">
                  <c:v>2.6662817551963047</c:v>
                </c:pt>
                <c:pt idx="34123">
                  <c:v>2.6662046662046661</c:v>
                </c:pt>
                <c:pt idx="34124">
                  <c:v>2.6655889145496534</c:v>
                </c:pt>
                <c:pt idx="34125">
                  <c:v>2.6655889145496534</c:v>
                </c:pt>
                <c:pt idx="34126">
                  <c:v>2.6655889145496534</c:v>
                </c:pt>
                <c:pt idx="34127">
                  <c:v>2.6655889145496534</c:v>
                </c:pt>
                <c:pt idx="34128">
                  <c:v>2.6655889145496534</c:v>
                </c:pt>
                <c:pt idx="34129">
                  <c:v>2.6651270207852193</c:v>
                </c:pt>
                <c:pt idx="34130">
                  <c:v>2.6653579676674362</c:v>
                </c:pt>
                <c:pt idx="34131">
                  <c:v>2.6655889145496534</c:v>
                </c:pt>
                <c:pt idx="34132">
                  <c:v>2.6653579676674362</c:v>
                </c:pt>
                <c:pt idx="34133">
                  <c:v>2.6659736659736657</c:v>
                </c:pt>
                <c:pt idx="34134">
                  <c:v>2.6655114807114808</c:v>
                </c:pt>
                <c:pt idx="34135">
                  <c:v>2.6657426657426657</c:v>
                </c:pt>
                <c:pt idx="34136">
                  <c:v>2.6657426657426657</c:v>
                </c:pt>
                <c:pt idx="34137">
                  <c:v>2.665665434380776</c:v>
                </c:pt>
                <c:pt idx="34138">
                  <c:v>2.6646651270207848</c:v>
                </c:pt>
                <c:pt idx="34139">
                  <c:v>2.6645116601246825</c:v>
                </c:pt>
                <c:pt idx="34140">
                  <c:v>2.6641274238227144</c:v>
                </c:pt>
                <c:pt idx="34141">
                  <c:v>2.664358264081256</c:v>
                </c:pt>
                <c:pt idx="34142">
                  <c:v>2.6645116601246825</c:v>
                </c:pt>
                <c:pt idx="34143">
                  <c:v>2.6645116601246825</c:v>
                </c:pt>
                <c:pt idx="34144">
                  <c:v>2.6638965835641737</c:v>
                </c:pt>
                <c:pt idx="34145">
                  <c:v>2.6649734472408224</c:v>
                </c:pt>
                <c:pt idx="34146">
                  <c:v>2.6649734472408224</c:v>
                </c:pt>
                <c:pt idx="34147">
                  <c:v>2.6653579676674362</c:v>
                </c:pt>
                <c:pt idx="34148">
                  <c:v>2.6648958891454964</c:v>
                </c:pt>
                <c:pt idx="34149">
                  <c:v>2.6652806652806649</c:v>
                </c:pt>
                <c:pt idx="34150">
                  <c:v>2.6654343807763397</c:v>
                </c:pt>
                <c:pt idx="34151">
                  <c:v>2.6655881673214696</c:v>
                </c:pt>
                <c:pt idx="34152">
                  <c:v>2.6655881673214696</c:v>
                </c:pt>
                <c:pt idx="34153">
                  <c:v>2.6655881673214696</c:v>
                </c:pt>
                <c:pt idx="34154">
                  <c:v>2.6652033271719038</c:v>
                </c:pt>
                <c:pt idx="34155">
                  <c:v>2.6652806652806649</c:v>
                </c:pt>
                <c:pt idx="34156">
                  <c:v>2.6646651270207848</c:v>
                </c:pt>
                <c:pt idx="34157">
                  <c:v>2.664434180138568</c:v>
                </c:pt>
                <c:pt idx="34158">
                  <c:v>2.6642807665666131</c:v>
                </c:pt>
                <c:pt idx="34159">
                  <c:v>2.6641274238227144</c:v>
                </c:pt>
                <c:pt idx="34160">
                  <c:v>2.6641274238227144</c:v>
                </c:pt>
                <c:pt idx="34161">
                  <c:v>2.6642049388414488</c:v>
                </c:pt>
                <c:pt idx="34162">
                  <c:v>2.6648972997922913</c:v>
                </c:pt>
                <c:pt idx="34163">
                  <c:v>2.6648199445983383</c:v>
                </c:pt>
                <c:pt idx="34164">
                  <c:v>2.6649734472408224</c:v>
                </c:pt>
                <c:pt idx="34165">
                  <c:v>2.6653579676674362</c:v>
                </c:pt>
                <c:pt idx="34166">
                  <c:v>2.6653579676674362</c:v>
                </c:pt>
                <c:pt idx="34167">
                  <c:v>2.6659736659736657</c:v>
                </c:pt>
                <c:pt idx="34168">
                  <c:v>2.6651270207852193</c:v>
                </c:pt>
                <c:pt idx="34169">
                  <c:v>2.6651270207852193</c:v>
                </c:pt>
                <c:pt idx="34170">
                  <c:v>2.6657426657426657</c:v>
                </c:pt>
                <c:pt idx="34171">
                  <c:v>2.6662046662046661</c:v>
                </c:pt>
                <c:pt idx="34172">
                  <c:v>2.6655889145496534</c:v>
                </c:pt>
                <c:pt idx="34173">
                  <c:v>2.6653579676674362</c:v>
                </c:pt>
                <c:pt idx="34174">
                  <c:v>2.6655889145496534</c:v>
                </c:pt>
                <c:pt idx="34175">
                  <c:v>2.6659736659736657</c:v>
                </c:pt>
                <c:pt idx="34176">
                  <c:v>2.6661273567467649</c:v>
                </c:pt>
                <c:pt idx="34177">
                  <c:v>2.6659736659736657</c:v>
                </c:pt>
                <c:pt idx="34178">
                  <c:v>2.6659736659736657</c:v>
                </c:pt>
                <c:pt idx="34179">
                  <c:v>2.6652043407988919</c:v>
                </c:pt>
                <c:pt idx="34180">
                  <c:v>2.6645891043397967</c:v>
                </c:pt>
                <c:pt idx="34181">
                  <c:v>2.664358264081256</c:v>
                </c:pt>
                <c:pt idx="34182">
                  <c:v>2.6646666974382645</c:v>
                </c:pt>
                <c:pt idx="34183">
                  <c:v>2.6642049388414488</c:v>
                </c:pt>
                <c:pt idx="34184">
                  <c:v>2.6639741518578348</c:v>
                </c:pt>
                <c:pt idx="34185">
                  <c:v>2.6640498730085431</c:v>
                </c:pt>
                <c:pt idx="34186">
                  <c:v>2.6640498730085431</c:v>
                </c:pt>
                <c:pt idx="34187">
                  <c:v>2.6638965835641737</c:v>
                </c:pt>
                <c:pt idx="34188">
                  <c:v>2.6642805818517665</c:v>
                </c:pt>
                <c:pt idx="34189">
                  <c:v>2.6645116601246825</c:v>
                </c:pt>
                <c:pt idx="34190">
                  <c:v>2.6651270207852193</c:v>
                </c:pt>
                <c:pt idx="34191">
                  <c:v>2.6648958891454964</c:v>
                </c:pt>
                <c:pt idx="34192">
                  <c:v>2.6655114807114808</c:v>
                </c:pt>
                <c:pt idx="34193">
                  <c:v>2.6655114807114808</c:v>
                </c:pt>
                <c:pt idx="34194">
                  <c:v>2.6657426657426657</c:v>
                </c:pt>
                <c:pt idx="34195">
                  <c:v>2.6657426657426657</c:v>
                </c:pt>
                <c:pt idx="34196">
                  <c:v>2.6652806652806649</c:v>
                </c:pt>
                <c:pt idx="34197">
                  <c:v>2.6654343807763397</c:v>
                </c:pt>
                <c:pt idx="34198">
                  <c:v>2.6655881673214696</c:v>
                </c:pt>
                <c:pt idx="34199">
                  <c:v>2.6660503813265541</c:v>
                </c:pt>
                <c:pt idx="34200">
                  <c:v>2.6657426657426657</c:v>
                </c:pt>
                <c:pt idx="34201">
                  <c:v>2.665665434380776</c:v>
                </c:pt>
                <c:pt idx="34202">
                  <c:v>2.6650496650496649</c:v>
                </c:pt>
                <c:pt idx="34203">
                  <c:v>2.6651270207852193</c:v>
                </c:pt>
                <c:pt idx="34204">
                  <c:v>2.6646651270207848</c:v>
                </c:pt>
                <c:pt idx="34205">
                  <c:v>2.6645876645876649</c:v>
                </c:pt>
                <c:pt idx="34206">
                  <c:v>2.6645876645876649</c:v>
                </c:pt>
                <c:pt idx="34207">
                  <c:v>2.664434180138568</c:v>
                </c:pt>
                <c:pt idx="34208">
                  <c:v>2.6646651270207848</c:v>
                </c:pt>
                <c:pt idx="34209">
                  <c:v>2.6646651270207848</c:v>
                </c:pt>
                <c:pt idx="34210">
                  <c:v>2.6646651270207848</c:v>
                </c:pt>
                <c:pt idx="34211">
                  <c:v>2.6645116601246825</c:v>
                </c:pt>
                <c:pt idx="34212">
                  <c:v>2.6645116601246825</c:v>
                </c:pt>
                <c:pt idx="34213">
                  <c:v>2.6645116601246825</c:v>
                </c:pt>
                <c:pt idx="34214">
                  <c:v>2.664742553682752</c:v>
                </c:pt>
                <c:pt idx="34215">
                  <c:v>2.664358264081256</c:v>
                </c:pt>
                <c:pt idx="34216">
                  <c:v>2.6638965835641737</c:v>
                </c:pt>
                <c:pt idx="34217">
                  <c:v>2.6646651270207848</c:v>
                </c:pt>
                <c:pt idx="34218">
                  <c:v>2.6650496650496649</c:v>
                </c:pt>
                <c:pt idx="34219">
                  <c:v>2.6652033271719038</c:v>
                </c:pt>
                <c:pt idx="34220">
                  <c:v>2.6652806652806649</c:v>
                </c:pt>
                <c:pt idx="34221">
                  <c:v>2.6652806652806649</c:v>
                </c:pt>
                <c:pt idx="34222">
                  <c:v>2.6654343807763397</c:v>
                </c:pt>
                <c:pt idx="34223">
                  <c:v>2.6658964879852118</c:v>
                </c:pt>
                <c:pt idx="34224">
                  <c:v>2.6659736659736657</c:v>
                </c:pt>
                <c:pt idx="34225">
                  <c:v>2.6657426657426657</c:v>
                </c:pt>
                <c:pt idx="34226">
                  <c:v>2.6658964879852118</c:v>
                </c:pt>
                <c:pt idx="34227">
                  <c:v>2.6661273567467649</c:v>
                </c:pt>
                <c:pt idx="34228">
                  <c:v>2.6659736659736657</c:v>
                </c:pt>
                <c:pt idx="34229">
                  <c:v>2.6657426657426657</c:v>
                </c:pt>
                <c:pt idx="34230">
                  <c:v>2.6655114807114808</c:v>
                </c:pt>
                <c:pt idx="34231">
                  <c:v>2.6648958891454964</c:v>
                </c:pt>
                <c:pt idx="34232">
                  <c:v>2.6646651270207848</c:v>
                </c:pt>
                <c:pt idx="34233">
                  <c:v>2.6650496650496649</c:v>
                </c:pt>
                <c:pt idx="34234">
                  <c:v>2.6654343807763397</c:v>
                </c:pt>
                <c:pt idx="34235">
                  <c:v>2.6655114807114808</c:v>
                </c:pt>
                <c:pt idx="34236">
                  <c:v>2.6648958891454964</c:v>
                </c:pt>
                <c:pt idx="34237">
                  <c:v>2.6642805818517665</c:v>
                </c:pt>
                <c:pt idx="34238">
                  <c:v>2.664358264081256</c:v>
                </c:pt>
                <c:pt idx="34239">
                  <c:v>2.6637433648742208</c:v>
                </c:pt>
                <c:pt idx="34240">
                  <c:v>2.6638209506229811</c:v>
                </c:pt>
                <c:pt idx="34241">
                  <c:v>2.6644357258250633</c:v>
                </c:pt>
                <c:pt idx="34242">
                  <c:v>2.6644357258250633</c:v>
                </c:pt>
                <c:pt idx="34243">
                  <c:v>2.6642049388414488</c:v>
                </c:pt>
                <c:pt idx="34244">
                  <c:v>2.6645891043397967</c:v>
                </c:pt>
                <c:pt idx="34245">
                  <c:v>2.6644357258250633</c:v>
                </c:pt>
                <c:pt idx="34246">
                  <c:v>2.6644357258250633</c:v>
                </c:pt>
                <c:pt idx="34247">
                  <c:v>2.6642049388414488</c:v>
                </c:pt>
                <c:pt idx="34248">
                  <c:v>2.6642049388414488</c:v>
                </c:pt>
                <c:pt idx="34249">
                  <c:v>2.6642049388414488</c:v>
                </c:pt>
                <c:pt idx="34250">
                  <c:v>2.6637433648742208</c:v>
                </c:pt>
                <c:pt idx="34251">
                  <c:v>2.6636657433056325</c:v>
                </c:pt>
                <c:pt idx="34252">
                  <c:v>2.664049688293697</c:v>
                </c:pt>
                <c:pt idx="34253">
                  <c:v>2.664358264081256</c:v>
                </c:pt>
                <c:pt idx="34254">
                  <c:v>2.6644357258250633</c:v>
                </c:pt>
                <c:pt idx="34255">
                  <c:v>2.6644357258250633</c:v>
                </c:pt>
                <c:pt idx="34256">
                  <c:v>2.6648199445983378</c:v>
                </c:pt>
                <c:pt idx="34257">
                  <c:v>2.664358264081256</c:v>
                </c:pt>
                <c:pt idx="34258">
                  <c:v>2.6641274238227144</c:v>
                </c:pt>
                <c:pt idx="34259">
                  <c:v>2.6638965835641737</c:v>
                </c:pt>
                <c:pt idx="34260">
                  <c:v>2.6636655586334257</c:v>
                </c:pt>
                <c:pt idx="34261">
                  <c:v>2.6638189794504732</c:v>
                </c:pt>
                <c:pt idx="34262">
                  <c:v>2.664049688293697</c:v>
                </c:pt>
                <c:pt idx="34263">
                  <c:v>2.6638189794504732</c:v>
                </c:pt>
                <c:pt idx="34264">
                  <c:v>2.6638189794504732</c:v>
                </c:pt>
                <c:pt idx="34265">
                  <c:v>2.6642807665666131</c:v>
                </c:pt>
                <c:pt idx="34266">
                  <c:v>2.6636657433056325</c:v>
                </c:pt>
                <c:pt idx="34267">
                  <c:v>2.6642805818517665</c:v>
                </c:pt>
                <c:pt idx="34268">
                  <c:v>2.6641274238227144</c:v>
                </c:pt>
                <c:pt idx="34269">
                  <c:v>2.6641274238227144</c:v>
                </c:pt>
                <c:pt idx="34270">
                  <c:v>2.664742553682752</c:v>
                </c:pt>
                <c:pt idx="34271">
                  <c:v>2.6648960739030021</c:v>
                </c:pt>
                <c:pt idx="34272">
                  <c:v>2.6641274238227144</c:v>
                </c:pt>
                <c:pt idx="34273">
                  <c:v>2.665050784856879</c:v>
                </c:pt>
                <c:pt idx="34274">
                  <c:v>2.6645891043397967</c:v>
                </c:pt>
                <c:pt idx="34275">
                  <c:v>2.6653579676674362</c:v>
                </c:pt>
                <c:pt idx="34276">
                  <c:v>2.6652806652806649</c:v>
                </c:pt>
                <c:pt idx="34277">
                  <c:v>2.6652806652806649</c:v>
                </c:pt>
                <c:pt idx="34278">
                  <c:v>2.6658964879852118</c:v>
                </c:pt>
                <c:pt idx="34279">
                  <c:v>2.6658964879852118</c:v>
                </c:pt>
                <c:pt idx="34280">
                  <c:v>2.6657426657426657</c:v>
                </c:pt>
                <c:pt idx="34281">
                  <c:v>2.6655114807114808</c:v>
                </c:pt>
                <c:pt idx="34282">
                  <c:v>2.6658964879852118</c:v>
                </c:pt>
                <c:pt idx="34283">
                  <c:v>2.6655114807114808</c:v>
                </c:pt>
                <c:pt idx="34284">
                  <c:v>2.6657426657426657</c:v>
                </c:pt>
                <c:pt idx="34285">
                  <c:v>2.6657426657426657</c:v>
                </c:pt>
                <c:pt idx="34286">
                  <c:v>2.6655114807114808</c:v>
                </c:pt>
                <c:pt idx="34287">
                  <c:v>2.6650496650496649</c:v>
                </c:pt>
                <c:pt idx="34288">
                  <c:v>2.6658192743240119</c:v>
                </c:pt>
                <c:pt idx="34289">
                  <c:v>2.6655881673214696</c:v>
                </c:pt>
                <c:pt idx="34290">
                  <c:v>2.665665434380776</c:v>
                </c:pt>
                <c:pt idx="34291">
                  <c:v>2.6652806652806649</c:v>
                </c:pt>
                <c:pt idx="34292">
                  <c:v>2.6652806652806649</c:v>
                </c:pt>
                <c:pt idx="34293">
                  <c:v>2.664434180138568</c:v>
                </c:pt>
                <c:pt idx="34294">
                  <c:v>2.6640498730085431</c:v>
                </c:pt>
                <c:pt idx="34295">
                  <c:v>2.6642805818517665</c:v>
                </c:pt>
                <c:pt idx="34296">
                  <c:v>2.6648958891454964</c:v>
                </c:pt>
                <c:pt idx="34297">
                  <c:v>2.6645116601246825</c:v>
                </c:pt>
                <c:pt idx="34298">
                  <c:v>2.6641274238227144</c:v>
                </c:pt>
                <c:pt idx="34299">
                  <c:v>2.6645116601246825</c:v>
                </c:pt>
                <c:pt idx="34300">
                  <c:v>2.6648958891454964</c:v>
                </c:pt>
                <c:pt idx="34301">
                  <c:v>2.6652806652806649</c:v>
                </c:pt>
                <c:pt idx="34302">
                  <c:v>2.6654343807763397</c:v>
                </c:pt>
                <c:pt idx="34303">
                  <c:v>2.6654343807763397</c:v>
                </c:pt>
                <c:pt idx="34304">
                  <c:v>2.6658192743240119</c:v>
                </c:pt>
                <c:pt idx="34305">
                  <c:v>2.6658192743240119</c:v>
                </c:pt>
                <c:pt idx="34306">
                  <c:v>2.6659731853906612</c:v>
                </c:pt>
                <c:pt idx="34307">
                  <c:v>2.6659731853906612</c:v>
                </c:pt>
                <c:pt idx="34308">
                  <c:v>2.6657418400369859</c:v>
                </c:pt>
                <c:pt idx="34309">
                  <c:v>2.6653570603189274</c:v>
                </c:pt>
                <c:pt idx="34310">
                  <c:v>2.664972273567467</c:v>
                </c:pt>
                <c:pt idx="34311">
                  <c:v>2.664972273567467</c:v>
                </c:pt>
                <c:pt idx="34312">
                  <c:v>2.6648186648186649</c:v>
                </c:pt>
                <c:pt idx="34313">
                  <c:v>2.6652806652806649</c:v>
                </c:pt>
                <c:pt idx="34314">
                  <c:v>2.6650496650496649</c:v>
                </c:pt>
                <c:pt idx="34315">
                  <c:v>2.6648186648186649</c:v>
                </c:pt>
                <c:pt idx="34316">
                  <c:v>2.6658964879852118</c:v>
                </c:pt>
                <c:pt idx="34317">
                  <c:v>2.6655114807114808</c:v>
                </c:pt>
                <c:pt idx="34318">
                  <c:v>2.6648958891454964</c:v>
                </c:pt>
                <c:pt idx="34319">
                  <c:v>2.6655114807114808</c:v>
                </c:pt>
                <c:pt idx="34320">
                  <c:v>2.6648958891454964</c:v>
                </c:pt>
                <c:pt idx="34321">
                  <c:v>2.664742553682752</c:v>
                </c:pt>
                <c:pt idx="34322">
                  <c:v>2.6642805818517665</c:v>
                </c:pt>
                <c:pt idx="34323">
                  <c:v>2.6638965835641737</c:v>
                </c:pt>
                <c:pt idx="34324">
                  <c:v>2.6638965835641737</c:v>
                </c:pt>
                <c:pt idx="34325">
                  <c:v>2.6645116601246825</c:v>
                </c:pt>
                <c:pt idx="34326">
                  <c:v>2.6642805818517665</c:v>
                </c:pt>
                <c:pt idx="34327">
                  <c:v>2.6645116601246825</c:v>
                </c:pt>
                <c:pt idx="34328">
                  <c:v>2.6651270207852193</c:v>
                </c:pt>
                <c:pt idx="34329">
                  <c:v>2.6651270207852193</c:v>
                </c:pt>
                <c:pt idx="34330">
                  <c:v>2.6658198614318707</c:v>
                </c:pt>
                <c:pt idx="34331">
                  <c:v>2.6655889145496534</c:v>
                </c:pt>
                <c:pt idx="34332">
                  <c:v>2.6659736659736657</c:v>
                </c:pt>
                <c:pt idx="34333">
                  <c:v>2.6659736659736657</c:v>
                </c:pt>
                <c:pt idx="34334">
                  <c:v>2.6657426657426657</c:v>
                </c:pt>
                <c:pt idx="34335">
                  <c:v>2.6658964879852118</c:v>
                </c:pt>
                <c:pt idx="34336">
                  <c:v>2.6662046662046661</c:v>
                </c:pt>
                <c:pt idx="34337">
                  <c:v>2.6652043407988919</c:v>
                </c:pt>
                <c:pt idx="34338">
                  <c:v>2.6644357258250633</c:v>
                </c:pt>
                <c:pt idx="34339">
                  <c:v>2.6644357258250633</c:v>
                </c:pt>
                <c:pt idx="34340">
                  <c:v>2.6639741518578348</c:v>
                </c:pt>
                <c:pt idx="34341">
                  <c:v>2.6641274238227144</c:v>
                </c:pt>
                <c:pt idx="34342">
                  <c:v>2.664358264081256</c:v>
                </c:pt>
                <c:pt idx="34343">
                  <c:v>2.6648199445983378</c:v>
                </c:pt>
                <c:pt idx="34344">
                  <c:v>2.6652043407988919</c:v>
                </c:pt>
                <c:pt idx="34345">
                  <c:v>2.6653579676674362</c:v>
                </c:pt>
                <c:pt idx="34346">
                  <c:v>2.6651270207852193</c:v>
                </c:pt>
                <c:pt idx="34347">
                  <c:v>2.6658964879852118</c:v>
                </c:pt>
                <c:pt idx="34348">
                  <c:v>2.6652806652806649</c:v>
                </c:pt>
                <c:pt idx="34349">
                  <c:v>2.6648186648186649</c:v>
                </c:pt>
                <c:pt idx="34350">
                  <c:v>2.6652806652806649</c:v>
                </c:pt>
                <c:pt idx="34351">
                  <c:v>2.6661273567467649</c:v>
                </c:pt>
                <c:pt idx="34352">
                  <c:v>2.6657426657426657</c:v>
                </c:pt>
                <c:pt idx="34353">
                  <c:v>2.6658198614318707</c:v>
                </c:pt>
                <c:pt idx="34354">
                  <c:v>2.6657426657426657</c:v>
                </c:pt>
                <c:pt idx="34355">
                  <c:v>2.6659736659736657</c:v>
                </c:pt>
                <c:pt idx="34356">
                  <c:v>2.6659736659736657</c:v>
                </c:pt>
                <c:pt idx="34357">
                  <c:v>2.6661273567467649</c:v>
                </c:pt>
                <c:pt idx="34358">
                  <c:v>2.6655114807114808</c:v>
                </c:pt>
                <c:pt idx="34359">
                  <c:v>2.6653579676674362</c:v>
                </c:pt>
                <c:pt idx="34360">
                  <c:v>2.6649734472408224</c:v>
                </c:pt>
                <c:pt idx="34361">
                  <c:v>2.6648199445983378</c:v>
                </c:pt>
                <c:pt idx="34362">
                  <c:v>2.6644357258250633</c:v>
                </c:pt>
                <c:pt idx="34363">
                  <c:v>2.6644357258250633</c:v>
                </c:pt>
                <c:pt idx="34364">
                  <c:v>2.6642049388414488</c:v>
                </c:pt>
                <c:pt idx="34365">
                  <c:v>2.6638965835641737</c:v>
                </c:pt>
                <c:pt idx="34366">
                  <c:v>2.6642805818517665</c:v>
                </c:pt>
                <c:pt idx="34367">
                  <c:v>2.664742553682752</c:v>
                </c:pt>
                <c:pt idx="34368">
                  <c:v>2.664358264081256</c:v>
                </c:pt>
                <c:pt idx="34369">
                  <c:v>2.6642049388414488</c:v>
                </c:pt>
                <c:pt idx="34370">
                  <c:v>2.6640518689432398</c:v>
                </c:pt>
                <c:pt idx="34371">
                  <c:v>2.6642824180895248</c:v>
                </c:pt>
                <c:pt idx="34372">
                  <c:v>2.6640518689432398</c:v>
                </c:pt>
                <c:pt idx="34373">
                  <c:v>2.6644357258250633</c:v>
                </c:pt>
                <c:pt idx="34374">
                  <c:v>2.6639741518578348</c:v>
                </c:pt>
                <c:pt idx="34375">
                  <c:v>2.6639741518578348</c:v>
                </c:pt>
                <c:pt idx="34376">
                  <c:v>2.6639741518578348</c:v>
                </c:pt>
                <c:pt idx="34377">
                  <c:v>2.6642049388414488</c:v>
                </c:pt>
                <c:pt idx="34378">
                  <c:v>2.6644357258250633</c:v>
                </c:pt>
                <c:pt idx="34379">
                  <c:v>2.6645891043397967</c:v>
                </c:pt>
                <c:pt idx="34380">
                  <c:v>2.6653579676674362</c:v>
                </c:pt>
                <c:pt idx="34381">
                  <c:v>2.6652806652806649</c:v>
                </c:pt>
                <c:pt idx="34382">
                  <c:v>2.665665434380776</c:v>
                </c:pt>
                <c:pt idx="34383">
                  <c:v>2.6654343807763397</c:v>
                </c:pt>
                <c:pt idx="34384">
                  <c:v>2.665665434380776</c:v>
                </c:pt>
                <c:pt idx="34385">
                  <c:v>2.6658964879852118</c:v>
                </c:pt>
                <c:pt idx="34386">
                  <c:v>2.665665434380776</c:v>
                </c:pt>
                <c:pt idx="34387">
                  <c:v>2.6655881673214696</c:v>
                </c:pt>
                <c:pt idx="34388">
                  <c:v>2.6658192743240119</c:v>
                </c:pt>
                <c:pt idx="34389">
                  <c:v>2.6652806652806649</c:v>
                </c:pt>
                <c:pt idx="34390">
                  <c:v>2.6653579676674362</c:v>
                </c:pt>
                <c:pt idx="34391">
                  <c:v>2.6655889145496534</c:v>
                </c:pt>
                <c:pt idx="34392">
                  <c:v>2.664742553682752</c:v>
                </c:pt>
                <c:pt idx="34393">
                  <c:v>2.664742553682752</c:v>
                </c:pt>
                <c:pt idx="34394">
                  <c:v>2.6641274238227144</c:v>
                </c:pt>
                <c:pt idx="34395">
                  <c:v>2.664742553682752</c:v>
                </c:pt>
                <c:pt idx="34396">
                  <c:v>2.6641274238227144</c:v>
                </c:pt>
                <c:pt idx="34397">
                  <c:v>2.6641274238227144</c:v>
                </c:pt>
                <c:pt idx="34398">
                  <c:v>2.6645116601246825</c:v>
                </c:pt>
                <c:pt idx="34399">
                  <c:v>2.6657426657426657</c:v>
                </c:pt>
                <c:pt idx="34400">
                  <c:v>2.6652806652806649</c:v>
                </c:pt>
                <c:pt idx="34401">
                  <c:v>2.6651270207852193</c:v>
                </c:pt>
                <c:pt idx="34402">
                  <c:v>2.6653579676674362</c:v>
                </c:pt>
                <c:pt idx="34403">
                  <c:v>2.665665434380776</c:v>
                </c:pt>
                <c:pt idx="34404">
                  <c:v>2.6654343807763397</c:v>
                </c:pt>
                <c:pt idx="34405">
                  <c:v>2.6652806652806649</c:v>
                </c:pt>
                <c:pt idx="34406">
                  <c:v>2.6648958891454964</c:v>
                </c:pt>
                <c:pt idx="34407">
                  <c:v>2.6652806652806649</c:v>
                </c:pt>
                <c:pt idx="34408">
                  <c:v>2.6652806652806649</c:v>
                </c:pt>
                <c:pt idx="34409">
                  <c:v>2.6646651270207848</c:v>
                </c:pt>
                <c:pt idx="34410">
                  <c:v>2.6648958891454964</c:v>
                </c:pt>
                <c:pt idx="34411">
                  <c:v>2.6645116601246825</c:v>
                </c:pt>
                <c:pt idx="34412">
                  <c:v>2.6646651270207848</c:v>
                </c:pt>
                <c:pt idx="34413">
                  <c:v>2.6648958891454964</c:v>
                </c:pt>
                <c:pt idx="34414">
                  <c:v>2.664742553682752</c:v>
                </c:pt>
                <c:pt idx="34415">
                  <c:v>2.6649734472408224</c:v>
                </c:pt>
                <c:pt idx="34416">
                  <c:v>2.6653579676674362</c:v>
                </c:pt>
                <c:pt idx="34417">
                  <c:v>2.6654343807763397</c:v>
                </c:pt>
                <c:pt idx="34418">
                  <c:v>2.6658192743240119</c:v>
                </c:pt>
                <c:pt idx="34419">
                  <c:v>2.6653570603189274</c:v>
                </c:pt>
                <c:pt idx="34420">
                  <c:v>2.664972273567467</c:v>
                </c:pt>
                <c:pt idx="34421">
                  <c:v>2.6646651270207848</c:v>
                </c:pt>
                <c:pt idx="34422">
                  <c:v>2.6645116601246825</c:v>
                </c:pt>
                <c:pt idx="34423">
                  <c:v>2.6642805818517665</c:v>
                </c:pt>
                <c:pt idx="34424">
                  <c:v>2.664434180138568</c:v>
                </c:pt>
                <c:pt idx="34425">
                  <c:v>2.6642805818517665</c:v>
                </c:pt>
                <c:pt idx="34426">
                  <c:v>2.6648958891454964</c:v>
                </c:pt>
                <c:pt idx="34427">
                  <c:v>2.6651270207852193</c:v>
                </c:pt>
                <c:pt idx="34428">
                  <c:v>2.6648958891454964</c:v>
                </c:pt>
                <c:pt idx="34429">
                  <c:v>2.6655114807114808</c:v>
                </c:pt>
                <c:pt idx="34430">
                  <c:v>2.6657426657426657</c:v>
                </c:pt>
                <c:pt idx="34431">
                  <c:v>2.6661273567467649</c:v>
                </c:pt>
                <c:pt idx="34432">
                  <c:v>2.6659736659736657</c:v>
                </c:pt>
                <c:pt idx="34433">
                  <c:v>2.6652806652806649</c:v>
                </c:pt>
                <c:pt idx="34434">
                  <c:v>2.6645876645876649</c:v>
                </c:pt>
                <c:pt idx="34435">
                  <c:v>2.6648186648186649</c:v>
                </c:pt>
                <c:pt idx="34436">
                  <c:v>2.6646651270207848</c:v>
                </c:pt>
                <c:pt idx="34437">
                  <c:v>2.664742553682752</c:v>
                </c:pt>
                <c:pt idx="34438">
                  <c:v>2.6642805818517665</c:v>
                </c:pt>
                <c:pt idx="34439">
                  <c:v>2.6640498730085431</c:v>
                </c:pt>
                <c:pt idx="34440">
                  <c:v>2.664434180138568</c:v>
                </c:pt>
                <c:pt idx="34441">
                  <c:v>2.6642032332563508</c:v>
                </c:pt>
                <c:pt idx="34442">
                  <c:v>2.6642032332563508</c:v>
                </c:pt>
                <c:pt idx="34443">
                  <c:v>2.6648186648186649</c:v>
                </c:pt>
                <c:pt idx="34444">
                  <c:v>2.6645876645876649</c:v>
                </c:pt>
                <c:pt idx="34445">
                  <c:v>2.6657418400369859</c:v>
                </c:pt>
                <c:pt idx="34446">
                  <c:v>2.6655108645399905</c:v>
                </c:pt>
                <c:pt idx="34447">
                  <c:v>2.6659731853906612</c:v>
                </c:pt>
                <c:pt idx="34448">
                  <c:v>2.6658192743240119</c:v>
                </c:pt>
                <c:pt idx="34449">
                  <c:v>2.6660503813265541</c:v>
                </c:pt>
                <c:pt idx="34450">
                  <c:v>2.665665434380776</c:v>
                </c:pt>
                <c:pt idx="34451">
                  <c:v>2.6655114807114808</c:v>
                </c:pt>
                <c:pt idx="34452">
                  <c:v>2.6654343807763397</c:v>
                </c:pt>
                <c:pt idx="34453">
                  <c:v>2.6657418400369859</c:v>
                </c:pt>
                <c:pt idx="34454">
                  <c:v>2.6655881673214696</c:v>
                </c:pt>
                <c:pt idx="34455">
                  <c:v>2.6654343807763397</c:v>
                </c:pt>
                <c:pt idx="34456">
                  <c:v>2.665665434380776</c:v>
                </c:pt>
                <c:pt idx="34457">
                  <c:v>2.6654343807763397</c:v>
                </c:pt>
                <c:pt idx="34458">
                  <c:v>2.6648186648186649</c:v>
                </c:pt>
                <c:pt idx="34459">
                  <c:v>2.6648958891454964</c:v>
                </c:pt>
                <c:pt idx="34460">
                  <c:v>2.6645116601246825</c:v>
                </c:pt>
                <c:pt idx="34461">
                  <c:v>2.664358264081256</c:v>
                </c:pt>
                <c:pt idx="34462">
                  <c:v>2.664358264081256</c:v>
                </c:pt>
                <c:pt idx="34463">
                  <c:v>2.6641274238227144</c:v>
                </c:pt>
                <c:pt idx="34464">
                  <c:v>2.6645891043397967</c:v>
                </c:pt>
                <c:pt idx="34465">
                  <c:v>2.6645891043397967</c:v>
                </c:pt>
                <c:pt idx="34466">
                  <c:v>2.664742553682752</c:v>
                </c:pt>
                <c:pt idx="34467">
                  <c:v>2.6650496650496649</c:v>
                </c:pt>
                <c:pt idx="34468">
                  <c:v>2.6652033271719038</c:v>
                </c:pt>
                <c:pt idx="34469">
                  <c:v>2.6658192743240119</c:v>
                </c:pt>
                <c:pt idx="34470">
                  <c:v>2.6655881673214696</c:v>
                </c:pt>
                <c:pt idx="34471">
                  <c:v>2.6662043458159963</c:v>
                </c:pt>
                <c:pt idx="34472">
                  <c:v>2.6658192743240119</c:v>
                </c:pt>
                <c:pt idx="34473">
                  <c:v>2.6652806652806649</c:v>
                </c:pt>
                <c:pt idx="34474">
                  <c:v>2.6646651270207848</c:v>
                </c:pt>
                <c:pt idx="34475">
                  <c:v>2.6650496650496649</c:v>
                </c:pt>
                <c:pt idx="34476">
                  <c:v>2.6636655586334257</c:v>
                </c:pt>
                <c:pt idx="34477">
                  <c:v>2.6639741518578348</c:v>
                </c:pt>
                <c:pt idx="34478">
                  <c:v>2.6639741518578348</c:v>
                </c:pt>
                <c:pt idx="34479">
                  <c:v>2.6639741518578348</c:v>
                </c:pt>
                <c:pt idx="34480">
                  <c:v>2.663590216889709</c:v>
                </c:pt>
                <c:pt idx="34481">
                  <c:v>2.6639741518578348</c:v>
                </c:pt>
                <c:pt idx="34482">
                  <c:v>2.6645116601246825</c:v>
                </c:pt>
                <c:pt idx="34483">
                  <c:v>2.6651270207852193</c:v>
                </c:pt>
                <c:pt idx="34484">
                  <c:v>2.6651270207852193</c:v>
                </c:pt>
                <c:pt idx="34485">
                  <c:v>2.6648958891454964</c:v>
                </c:pt>
                <c:pt idx="34486">
                  <c:v>2.6651270207852193</c:v>
                </c:pt>
                <c:pt idx="34487">
                  <c:v>2.6657426657426657</c:v>
                </c:pt>
                <c:pt idx="34488">
                  <c:v>2.6657426657426657</c:v>
                </c:pt>
                <c:pt idx="34489">
                  <c:v>2.6655114807114808</c:v>
                </c:pt>
                <c:pt idx="34490">
                  <c:v>2.6655114807114808</c:v>
                </c:pt>
                <c:pt idx="34491">
                  <c:v>2.6653579676674362</c:v>
                </c:pt>
                <c:pt idx="34492">
                  <c:v>2.6652043407988919</c:v>
                </c:pt>
                <c:pt idx="34493">
                  <c:v>2.6653579676674362</c:v>
                </c:pt>
                <c:pt idx="34494">
                  <c:v>2.6649734472408224</c:v>
                </c:pt>
                <c:pt idx="34495">
                  <c:v>2.6649734472408224</c:v>
                </c:pt>
                <c:pt idx="34496">
                  <c:v>2.6649734472408224</c:v>
                </c:pt>
                <c:pt idx="34497">
                  <c:v>2.6645891043397967</c:v>
                </c:pt>
                <c:pt idx="34498">
                  <c:v>2.6646666974382645</c:v>
                </c:pt>
                <c:pt idx="34499">
                  <c:v>2.6642049388414488</c:v>
                </c:pt>
                <c:pt idx="34500">
                  <c:v>2.664358264081256</c:v>
                </c:pt>
                <c:pt idx="34501">
                  <c:v>2.6645891043397967</c:v>
                </c:pt>
                <c:pt idx="34502">
                  <c:v>2.6644357258250633</c:v>
                </c:pt>
                <c:pt idx="34503">
                  <c:v>2.6644357258250633</c:v>
                </c:pt>
                <c:pt idx="34504">
                  <c:v>2.6642049388414488</c:v>
                </c:pt>
                <c:pt idx="34505">
                  <c:v>2.6648199445983378</c:v>
                </c:pt>
                <c:pt idx="34506">
                  <c:v>2.6649734472408224</c:v>
                </c:pt>
                <c:pt idx="34507">
                  <c:v>2.6645116601246825</c:v>
                </c:pt>
                <c:pt idx="34508">
                  <c:v>2.6651270207852193</c:v>
                </c:pt>
                <c:pt idx="34509">
                  <c:v>2.6651270207852193</c:v>
                </c:pt>
                <c:pt idx="34510">
                  <c:v>2.6653579676674362</c:v>
                </c:pt>
                <c:pt idx="34511">
                  <c:v>2.6651270207852193</c:v>
                </c:pt>
                <c:pt idx="34512">
                  <c:v>2.6655114807114808</c:v>
                </c:pt>
                <c:pt idx="34513">
                  <c:v>2.6652806652806649</c:v>
                </c:pt>
                <c:pt idx="34514">
                  <c:v>2.6648958891454964</c:v>
                </c:pt>
                <c:pt idx="34515">
                  <c:v>2.6645116601246825</c:v>
                </c:pt>
                <c:pt idx="34516">
                  <c:v>2.664742553682752</c:v>
                </c:pt>
                <c:pt idx="34517">
                  <c:v>2.664742553682752</c:v>
                </c:pt>
                <c:pt idx="34518">
                  <c:v>2.6648199445983378</c:v>
                </c:pt>
                <c:pt idx="34519">
                  <c:v>2.6644357258250633</c:v>
                </c:pt>
                <c:pt idx="34520">
                  <c:v>2.6638965835641737</c:v>
                </c:pt>
                <c:pt idx="34521">
                  <c:v>2.6642805818517665</c:v>
                </c:pt>
                <c:pt idx="34522">
                  <c:v>2.664358264081256</c:v>
                </c:pt>
                <c:pt idx="34523">
                  <c:v>2.664358264081256</c:v>
                </c:pt>
                <c:pt idx="34524">
                  <c:v>2.6649734472408224</c:v>
                </c:pt>
                <c:pt idx="34525">
                  <c:v>2.6655114807114808</c:v>
                </c:pt>
                <c:pt idx="34526">
                  <c:v>2.6658964879852118</c:v>
                </c:pt>
                <c:pt idx="34527">
                  <c:v>2.665665434380776</c:v>
                </c:pt>
                <c:pt idx="34528">
                  <c:v>2.6655881673214696</c:v>
                </c:pt>
                <c:pt idx="34529">
                  <c:v>2.6658192743240119</c:v>
                </c:pt>
                <c:pt idx="34530">
                  <c:v>2.6660503813265541</c:v>
                </c:pt>
                <c:pt idx="34531">
                  <c:v>2.6658192743240119</c:v>
                </c:pt>
                <c:pt idx="34532">
                  <c:v>2.665665434380776</c:v>
                </c:pt>
                <c:pt idx="34533">
                  <c:v>2.6648186648186649</c:v>
                </c:pt>
                <c:pt idx="34534">
                  <c:v>2.6648186648186649</c:v>
                </c:pt>
                <c:pt idx="34535">
                  <c:v>2.664434180138568</c:v>
                </c:pt>
                <c:pt idx="34536">
                  <c:v>2.664434180138568</c:v>
                </c:pt>
                <c:pt idx="34537">
                  <c:v>2.664434180138568</c:v>
                </c:pt>
                <c:pt idx="34538">
                  <c:v>2.6642032332563508</c:v>
                </c:pt>
                <c:pt idx="34539">
                  <c:v>2.6650496650496649</c:v>
                </c:pt>
                <c:pt idx="34540">
                  <c:v>2.6650496650496649</c:v>
                </c:pt>
                <c:pt idx="34541">
                  <c:v>2.665665434380776</c:v>
                </c:pt>
                <c:pt idx="34542">
                  <c:v>2.6655114807114808</c:v>
                </c:pt>
                <c:pt idx="34543">
                  <c:v>2.6655889145496534</c:v>
                </c:pt>
                <c:pt idx="34544">
                  <c:v>2.6651270207852193</c:v>
                </c:pt>
                <c:pt idx="34545">
                  <c:v>2.6648958891454964</c:v>
                </c:pt>
                <c:pt idx="34546">
                  <c:v>2.6642805818517665</c:v>
                </c:pt>
                <c:pt idx="34547">
                  <c:v>2.6640498730085431</c:v>
                </c:pt>
                <c:pt idx="34548">
                  <c:v>2.6645116601246825</c:v>
                </c:pt>
                <c:pt idx="34549">
                  <c:v>2.6639741518578348</c:v>
                </c:pt>
                <c:pt idx="34550">
                  <c:v>2.6639741518578348</c:v>
                </c:pt>
                <c:pt idx="34551">
                  <c:v>2.664358264081256</c:v>
                </c:pt>
                <c:pt idx="34552">
                  <c:v>2.664358264081256</c:v>
                </c:pt>
                <c:pt idx="34553">
                  <c:v>2.6649734472408224</c:v>
                </c:pt>
                <c:pt idx="34554">
                  <c:v>2.6649734472408224</c:v>
                </c:pt>
                <c:pt idx="34555">
                  <c:v>2.6651270207852193</c:v>
                </c:pt>
                <c:pt idx="34556">
                  <c:v>2.664434180138568</c:v>
                </c:pt>
                <c:pt idx="34557">
                  <c:v>2.6646651270207848</c:v>
                </c:pt>
                <c:pt idx="34558">
                  <c:v>2.6651270207852193</c:v>
                </c:pt>
                <c:pt idx="34559">
                  <c:v>2.6651270207852193</c:v>
                </c:pt>
                <c:pt idx="34560">
                  <c:v>2.6642805818517665</c:v>
                </c:pt>
                <c:pt idx="34561">
                  <c:v>2.6642032332563508</c:v>
                </c:pt>
                <c:pt idx="34562">
                  <c:v>2.664434180138568</c:v>
                </c:pt>
                <c:pt idx="34563">
                  <c:v>2.6645116601246825</c:v>
                </c:pt>
                <c:pt idx="34564">
                  <c:v>2.6645116601246825</c:v>
                </c:pt>
                <c:pt idx="34565">
                  <c:v>2.6638965835641737</c:v>
                </c:pt>
                <c:pt idx="34566">
                  <c:v>2.6642805818517665</c:v>
                </c:pt>
                <c:pt idx="34567">
                  <c:v>2.664434180138568</c:v>
                </c:pt>
                <c:pt idx="34568">
                  <c:v>2.6641274238227144</c:v>
                </c:pt>
                <c:pt idx="34569">
                  <c:v>2.6645891043397967</c:v>
                </c:pt>
                <c:pt idx="34570">
                  <c:v>2.6641274238227144</c:v>
                </c:pt>
                <c:pt idx="34571">
                  <c:v>2.6642805818517665</c:v>
                </c:pt>
                <c:pt idx="34572">
                  <c:v>2.664434180138568</c:v>
                </c:pt>
                <c:pt idx="34573">
                  <c:v>2.664434180138568</c:v>
                </c:pt>
                <c:pt idx="34574">
                  <c:v>2.6648186648186649</c:v>
                </c:pt>
                <c:pt idx="34575">
                  <c:v>2.6646651270207848</c:v>
                </c:pt>
                <c:pt idx="34576">
                  <c:v>2.665050784856879</c:v>
                </c:pt>
                <c:pt idx="34577">
                  <c:v>2.665281809787627</c:v>
                </c:pt>
                <c:pt idx="34578">
                  <c:v>2.665050784856879</c:v>
                </c:pt>
                <c:pt idx="34579">
                  <c:v>2.6645891043397967</c:v>
                </c:pt>
                <c:pt idx="34580">
                  <c:v>2.6649734472408224</c:v>
                </c:pt>
                <c:pt idx="34581">
                  <c:v>2.6639741518578348</c:v>
                </c:pt>
                <c:pt idx="34582">
                  <c:v>2.664358264081256</c:v>
                </c:pt>
                <c:pt idx="34583">
                  <c:v>2.6645116601246825</c:v>
                </c:pt>
                <c:pt idx="34584">
                  <c:v>2.6642805818517665</c:v>
                </c:pt>
                <c:pt idx="34585">
                  <c:v>2.6642805818517665</c:v>
                </c:pt>
                <c:pt idx="34586">
                  <c:v>2.6638965835641737</c:v>
                </c:pt>
                <c:pt idx="34587">
                  <c:v>2.6645116601246825</c:v>
                </c:pt>
                <c:pt idx="34588">
                  <c:v>2.6645891043397967</c:v>
                </c:pt>
                <c:pt idx="34589">
                  <c:v>2.6645891043397967</c:v>
                </c:pt>
                <c:pt idx="34590">
                  <c:v>2.6641274238227144</c:v>
                </c:pt>
                <c:pt idx="34591">
                  <c:v>2.664742553682752</c:v>
                </c:pt>
                <c:pt idx="34592">
                  <c:v>2.664742553682752</c:v>
                </c:pt>
                <c:pt idx="34593">
                  <c:v>2.6646651270207848</c:v>
                </c:pt>
                <c:pt idx="34594">
                  <c:v>2.6646651270207848</c:v>
                </c:pt>
                <c:pt idx="34595">
                  <c:v>2.6658964879852118</c:v>
                </c:pt>
                <c:pt idx="34596">
                  <c:v>2.6658964879852118</c:v>
                </c:pt>
                <c:pt idx="34597">
                  <c:v>2.6663585951940845</c:v>
                </c:pt>
                <c:pt idx="34598">
                  <c:v>2.6661273567467649</c:v>
                </c:pt>
                <c:pt idx="34599">
                  <c:v>2.6660503813265541</c:v>
                </c:pt>
                <c:pt idx="34600">
                  <c:v>2.6654343807763397</c:v>
                </c:pt>
                <c:pt idx="34601">
                  <c:v>2.6654343807763397</c:v>
                </c:pt>
                <c:pt idx="34602">
                  <c:v>2.6660503813265541</c:v>
                </c:pt>
                <c:pt idx="34603">
                  <c:v>2.6658192743240119</c:v>
                </c:pt>
                <c:pt idx="34604">
                  <c:v>2.6655881673214696</c:v>
                </c:pt>
                <c:pt idx="34605">
                  <c:v>2.6662043458159963</c:v>
                </c:pt>
                <c:pt idx="34606">
                  <c:v>2.6659731853906612</c:v>
                </c:pt>
                <c:pt idx="34607">
                  <c:v>2.6653570603189274</c:v>
                </c:pt>
                <c:pt idx="34608">
                  <c:v>2.6658192743240119</c:v>
                </c:pt>
                <c:pt idx="34609">
                  <c:v>2.6658192743240119</c:v>
                </c:pt>
                <c:pt idx="34610">
                  <c:v>2.6657418400369859</c:v>
                </c:pt>
                <c:pt idx="34611">
                  <c:v>2.6655881673214696</c:v>
                </c:pt>
                <c:pt idx="34612">
                  <c:v>2.664972273567467</c:v>
                </c:pt>
                <c:pt idx="34613">
                  <c:v>2.6659731853906612</c:v>
                </c:pt>
                <c:pt idx="34614">
                  <c:v>2.6656647398843929</c:v>
                </c:pt>
                <c:pt idx="34615">
                  <c:v>2.6660499537465308</c:v>
                </c:pt>
                <c:pt idx="34616">
                  <c:v>2.6658959537572251</c:v>
                </c:pt>
                <c:pt idx="34617">
                  <c:v>2.6661271676300573</c:v>
                </c:pt>
                <c:pt idx="34618">
                  <c:v>2.6655108645399905</c:v>
                </c:pt>
                <c:pt idx="34619">
                  <c:v>2.6648948463138429</c:v>
                </c:pt>
                <c:pt idx="34620">
                  <c:v>2.6647412199630311</c:v>
                </c:pt>
                <c:pt idx="34621">
                  <c:v>2.6648186648186649</c:v>
                </c:pt>
                <c:pt idx="34622">
                  <c:v>2.664434180138568</c:v>
                </c:pt>
                <c:pt idx="34623">
                  <c:v>2.6642805818517665</c:v>
                </c:pt>
                <c:pt idx="34624">
                  <c:v>2.6642805818517665</c:v>
                </c:pt>
                <c:pt idx="34625">
                  <c:v>2.664434180138568</c:v>
                </c:pt>
                <c:pt idx="34626">
                  <c:v>2.6636655586334257</c:v>
                </c:pt>
                <c:pt idx="34627">
                  <c:v>2.6637433648742208</c:v>
                </c:pt>
                <c:pt idx="34628">
                  <c:v>2.6641274238227144</c:v>
                </c:pt>
                <c:pt idx="34629">
                  <c:v>2.6648199445983378</c:v>
                </c:pt>
                <c:pt idx="34630">
                  <c:v>2.6641291810841983</c:v>
                </c:pt>
                <c:pt idx="34631">
                  <c:v>2.6646666974382645</c:v>
                </c:pt>
                <c:pt idx="34632">
                  <c:v>2.6641274238227144</c:v>
                </c:pt>
                <c:pt idx="34633">
                  <c:v>2.664742553682752</c:v>
                </c:pt>
                <c:pt idx="34634">
                  <c:v>2.6651270207852193</c:v>
                </c:pt>
                <c:pt idx="34635">
                  <c:v>2.6648958891454964</c:v>
                </c:pt>
                <c:pt idx="34636">
                  <c:v>2.6655114807114808</c:v>
                </c:pt>
                <c:pt idx="34637">
                  <c:v>2.665665434380776</c:v>
                </c:pt>
                <c:pt idx="34638">
                  <c:v>2.6654343807763397</c:v>
                </c:pt>
                <c:pt idx="34639">
                  <c:v>2.6654343807763397</c:v>
                </c:pt>
                <c:pt idx="34640">
                  <c:v>2.6655881673214696</c:v>
                </c:pt>
                <c:pt idx="34641">
                  <c:v>2.6654343807763397</c:v>
                </c:pt>
                <c:pt idx="34642">
                  <c:v>2.6650496650496649</c:v>
                </c:pt>
                <c:pt idx="34643">
                  <c:v>2.6646651270207848</c:v>
                </c:pt>
                <c:pt idx="34644">
                  <c:v>2.6645116601246825</c:v>
                </c:pt>
                <c:pt idx="34645">
                  <c:v>2.664742553682752</c:v>
                </c:pt>
                <c:pt idx="34646">
                  <c:v>2.664742553682752</c:v>
                </c:pt>
                <c:pt idx="34647">
                  <c:v>2.6642032332563508</c:v>
                </c:pt>
                <c:pt idx="34648">
                  <c:v>2.6652033271719038</c:v>
                </c:pt>
                <c:pt idx="34649">
                  <c:v>2.6652033271719038</c:v>
                </c:pt>
                <c:pt idx="34650">
                  <c:v>2.6650496650496649</c:v>
                </c:pt>
                <c:pt idx="34651">
                  <c:v>2.6650496650496649</c:v>
                </c:pt>
                <c:pt idx="34652">
                  <c:v>2.6650496650496649</c:v>
                </c:pt>
                <c:pt idx="34653">
                  <c:v>2.6652033271719038</c:v>
                </c:pt>
                <c:pt idx="34654">
                  <c:v>2.6650496650496649</c:v>
                </c:pt>
                <c:pt idx="34655">
                  <c:v>2.6645116601246825</c:v>
                </c:pt>
                <c:pt idx="34656">
                  <c:v>2.6645891043397967</c:v>
                </c:pt>
                <c:pt idx="34657">
                  <c:v>2.6642049388414488</c:v>
                </c:pt>
                <c:pt idx="34658">
                  <c:v>2.6645891043397967</c:v>
                </c:pt>
                <c:pt idx="34659">
                  <c:v>2.664358264081256</c:v>
                </c:pt>
                <c:pt idx="34660">
                  <c:v>2.6638965835641737</c:v>
                </c:pt>
                <c:pt idx="34661">
                  <c:v>2.6642805818517665</c:v>
                </c:pt>
                <c:pt idx="34662">
                  <c:v>2.6648186648186649</c:v>
                </c:pt>
                <c:pt idx="34663">
                  <c:v>2.6647412199630311</c:v>
                </c:pt>
                <c:pt idx="34664">
                  <c:v>2.664972273567467</c:v>
                </c:pt>
                <c:pt idx="34665">
                  <c:v>2.6652033271719038</c:v>
                </c:pt>
                <c:pt idx="34666">
                  <c:v>2.6654343807763397</c:v>
                </c:pt>
                <c:pt idx="34667">
                  <c:v>2.6654343807763397</c:v>
                </c:pt>
                <c:pt idx="34668">
                  <c:v>2.665665434380776</c:v>
                </c:pt>
                <c:pt idx="34669">
                  <c:v>2.6655114807114808</c:v>
                </c:pt>
                <c:pt idx="34670">
                  <c:v>2.6649734472408224</c:v>
                </c:pt>
                <c:pt idx="34671">
                  <c:v>2.664742553682752</c:v>
                </c:pt>
                <c:pt idx="34672">
                  <c:v>2.6648958891454964</c:v>
                </c:pt>
                <c:pt idx="34673">
                  <c:v>2.6648958891454964</c:v>
                </c:pt>
                <c:pt idx="34674">
                  <c:v>2.6642805818517665</c:v>
                </c:pt>
                <c:pt idx="34675">
                  <c:v>2.6639741518578348</c:v>
                </c:pt>
                <c:pt idx="34676">
                  <c:v>2.6639741518578348</c:v>
                </c:pt>
                <c:pt idx="34677">
                  <c:v>2.6642805818517665</c:v>
                </c:pt>
                <c:pt idx="34678">
                  <c:v>2.664434180138568</c:v>
                </c:pt>
                <c:pt idx="34679">
                  <c:v>2.6650496650496649</c:v>
                </c:pt>
                <c:pt idx="34680">
                  <c:v>2.6648186648186649</c:v>
                </c:pt>
                <c:pt idx="34681">
                  <c:v>2.6652033271719038</c:v>
                </c:pt>
                <c:pt idx="34682">
                  <c:v>2.6659731853906612</c:v>
                </c:pt>
                <c:pt idx="34683">
                  <c:v>2.6657418400369859</c:v>
                </c:pt>
                <c:pt idx="34684">
                  <c:v>2.6659731853906612</c:v>
                </c:pt>
                <c:pt idx="34685">
                  <c:v>2.6655881673214696</c:v>
                </c:pt>
                <c:pt idx="34686">
                  <c:v>2.6651257684307832</c:v>
                </c:pt>
                <c:pt idx="34687">
                  <c:v>2.6651257684307832</c:v>
                </c:pt>
                <c:pt idx="34688">
                  <c:v>2.6655881673214696</c:v>
                </c:pt>
                <c:pt idx="34689">
                  <c:v>2.6648186648186649</c:v>
                </c:pt>
                <c:pt idx="34690">
                  <c:v>2.664434180138568</c:v>
                </c:pt>
                <c:pt idx="34691">
                  <c:v>2.664434180138568</c:v>
                </c:pt>
                <c:pt idx="34692">
                  <c:v>2.663972286374134</c:v>
                </c:pt>
                <c:pt idx="34693">
                  <c:v>2.6635880858924037</c:v>
                </c:pt>
                <c:pt idx="34694">
                  <c:v>2.6642805818517665</c:v>
                </c:pt>
                <c:pt idx="34695">
                  <c:v>2.6642805818517665</c:v>
                </c:pt>
                <c:pt idx="34696">
                  <c:v>2.6638965835641737</c:v>
                </c:pt>
                <c:pt idx="34697">
                  <c:v>2.6641274238227144</c:v>
                </c:pt>
                <c:pt idx="34698">
                  <c:v>2.664358264081256</c:v>
                </c:pt>
                <c:pt idx="34699">
                  <c:v>2.6651270207852193</c:v>
                </c:pt>
                <c:pt idx="34700">
                  <c:v>2.6646651270207848</c:v>
                </c:pt>
                <c:pt idx="34701">
                  <c:v>2.665665434380776</c:v>
                </c:pt>
                <c:pt idx="34702">
                  <c:v>2.6652806652806649</c:v>
                </c:pt>
                <c:pt idx="34703">
                  <c:v>2.6655114807114808</c:v>
                </c:pt>
                <c:pt idx="34704">
                  <c:v>2.6652806652806649</c:v>
                </c:pt>
                <c:pt idx="34705">
                  <c:v>2.6652806652806649</c:v>
                </c:pt>
                <c:pt idx="34706">
                  <c:v>2.6652033271719038</c:v>
                </c:pt>
                <c:pt idx="34707">
                  <c:v>2.6658192743240119</c:v>
                </c:pt>
                <c:pt idx="34708">
                  <c:v>2.6654343807763397</c:v>
                </c:pt>
                <c:pt idx="34709">
                  <c:v>2.6646651270207848</c:v>
                </c:pt>
                <c:pt idx="34710">
                  <c:v>2.6645116601246825</c:v>
                </c:pt>
                <c:pt idx="34711">
                  <c:v>2.6646651270207848</c:v>
                </c:pt>
                <c:pt idx="34712">
                  <c:v>2.6645876645876649</c:v>
                </c:pt>
                <c:pt idx="34713">
                  <c:v>2.6646651270207848</c:v>
                </c:pt>
                <c:pt idx="34714">
                  <c:v>2.6641274238227144</c:v>
                </c:pt>
                <c:pt idx="34715">
                  <c:v>2.6638965835641737</c:v>
                </c:pt>
                <c:pt idx="34716">
                  <c:v>2.6640498730085431</c:v>
                </c:pt>
                <c:pt idx="34717">
                  <c:v>2.6640498730085431</c:v>
                </c:pt>
                <c:pt idx="34718">
                  <c:v>2.664434180138568</c:v>
                </c:pt>
                <c:pt idx="34719">
                  <c:v>2.6638189794504732</c:v>
                </c:pt>
                <c:pt idx="34720">
                  <c:v>2.6642805818517665</c:v>
                </c:pt>
                <c:pt idx="34721">
                  <c:v>2.6642805818517665</c:v>
                </c:pt>
                <c:pt idx="34722">
                  <c:v>2.664434180138568</c:v>
                </c:pt>
                <c:pt idx="34723">
                  <c:v>2.6642805818517665</c:v>
                </c:pt>
                <c:pt idx="34724">
                  <c:v>2.6645116601246825</c:v>
                </c:pt>
                <c:pt idx="34725">
                  <c:v>2.664742553682752</c:v>
                </c:pt>
                <c:pt idx="34726">
                  <c:v>2.6649734472408224</c:v>
                </c:pt>
                <c:pt idx="34727">
                  <c:v>2.6651270207852193</c:v>
                </c:pt>
                <c:pt idx="34728">
                  <c:v>2.6651270207852193</c:v>
                </c:pt>
                <c:pt idx="34729">
                  <c:v>2.6653579676674362</c:v>
                </c:pt>
                <c:pt idx="34730">
                  <c:v>2.6653579676674362</c:v>
                </c:pt>
                <c:pt idx="34731">
                  <c:v>2.6657426657426657</c:v>
                </c:pt>
                <c:pt idx="34732">
                  <c:v>2.6655114807114808</c:v>
                </c:pt>
                <c:pt idx="34733">
                  <c:v>2.6651270207852193</c:v>
                </c:pt>
                <c:pt idx="34734">
                  <c:v>2.6653579676674362</c:v>
                </c:pt>
                <c:pt idx="34735">
                  <c:v>2.664742553682752</c:v>
                </c:pt>
                <c:pt idx="34736">
                  <c:v>2.6655889145496534</c:v>
                </c:pt>
                <c:pt idx="34737">
                  <c:v>2.6651270207852193</c:v>
                </c:pt>
                <c:pt idx="34738">
                  <c:v>2.6652806652806649</c:v>
                </c:pt>
                <c:pt idx="34739">
                  <c:v>2.6648958891454964</c:v>
                </c:pt>
                <c:pt idx="34740">
                  <c:v>2.6645891043397967</c:v>
                </c:pt>
                <c:pt idx="34741">
                  <c:v>2.6648199445983378</c:v>
                </c:pt>
                <c:pt idx="34742">
                  <c:v>2.664742553682752</c:v>
                </c:pt>
                <c:pt idx="34743">
                  <c:v>2.6645116601246825</c:v>
                </c:pt>
                <c:pt idx="34744">
                  <c:v>2.6648186648186649</c:v>
                </c:pt>
                <c:pt idx="34745">
                  <c:v>2.6652033271719038</c:v>
                </c:pt>
                <c:pt idx="34746">
                  <c:v>2.6654343807763397</c:v>
                </c:pt>
                <c:pt idx="34747">
                  <c:v>2.6652033271719038</c:v>
                </c:pt>
                <c:pt idx="34748">
                  <c:v>2.6654343807763397</c:v>
                </c:pt>
                <c:pt idx="34749">
                  <c:v>2.664972273567467</c:v>
                </c:pt>
                <c:pt idx="34750">
                  <c:v>2.664972273567467</c:v>
                </c:pt>
                <c:pt idx="34751">
                  <c:v>2.6645876645876649</c:v>
                </c:pt>
                <c:pt idx="34752">
                  <c:v>2.6648186648186649</c:v>
                </c:pt>
                <c:pt idx="34753">
                  <c:v>2.6652806652806649</c:v>
                </c:pt>
                <c:pt idx="34754">
                  <c:v>2.6645116601246825</c:v>
                </c:pt>
                <c:pt idx="34755">
                  <c:v>2.6638189794504732</c:v>
                </c:pt>
                <c:pt idx="34756">
                  <c:v>2.663972286374134</c:v>
                </c:pt>
                <c:pt idx="34757">
                  <c:v>2.6642032332563508</c:v>
                </c:pt>
                <c:pt idx="34758">
                  <c:v>2.664434180138568</c:v>
                </c:pt>
                <c:pt idx="34759">
                  <c:v>2.6643566643566641</c:v>
                </c:pt>
                <c:pt idx="34760">
                  <c:v>2.6648948463138429</c:v>
                </c:pt>
                <c:pt idx="34761">
                  <c:v>2.6645099815157112</c:v>
                </c:pt>
                <c:pt idx="34762">
                  <c:v>2.6648948463138429</c:v>
                </c:pt>
                <c:pt idx="34763">
                  <c:v>2.6648948463138429</c:v>
                </c:pt>
                <c:pt idx="34764">
                  <c:v>2.6657418400369859</c:v>
                </c:pt>
                <c:pt idx="34765">
                  <c:v>2.6655108645399905</c:v>
                </c:pt>
                <c:pt idx="34766">
                  <c:v>2.6653570603189274</c:v>
                </c:pt>
                <c:pt idx="34767">
                  <c:v>2.6658192743240119</c:v>
                </c:pt>
                <c:pt idx="34768">
                  <c:v>2.6658192743240119</c:v>
                </c:pt>
                <c:pt idx="34769">
                  <c:v>2.6658192743240119</c:v>
                </c:pt>
                <c:pt idx="34770">
                  <c:v>2.6654343807763397</c:v>
                </c:pt>
                <c:pt idx="34771">
                  <c:v>2.6659731853906612</c:v>
                </c:pt>
                <c:pt idx="34772">
                  <c:v>2.6659731853906612</c:v>
                </c:pt>
                <c:pt idx="34773">
                  <c:v>2.6662043458159963</c:v>
                </c:pt>
                <c:pt idx="34774">
                  <c:v>2.6653570603189274</c:v>
                </c:pt>
                <c:pt idx="34775">
                  <c:v>2.6653570603189274</c:v>
                </c:pt>
                <c:pt idx="34776">
                  <c:v>2.6652033271719038</c:v>
                </c:pt>
                <c:pt idx="34777">
                  <c:v>2.6650496650496649</c:v>
                </c:pt>
                <c:pt idx="34778">
                  <c:v>2.6642032332563508</c:v>
                </c:pt>
                <c:pt idx="34779">
                  <c:v>2.6648186648186649</c:v>
                </c:pt>
                <c:pt idx="34780">
                  <c:v>2.6643566643566641</c:v>
                </c:pt>
                <c:pt idx="34781">
                  <c:v>2.6648186648186649</c:v>
                </c:pt>
                <c:pt idx="34782">
                  <c:v>2.6648186648186649</c:v>
                </c:pt>
                <c:pt idx="34783">
                  <c:v>2.6645876645876649</c:v>
                </c:pt>
                <c:pt idx="34784">
                  <c:v>2.6648186648186649</c:v>
                </c:pt>
                <c:pt idx="34785">
                  <c:v>2.6642032332563508</c:v>
                </c:pt>
                <c:pt idx="34786">
                  <c:v>2.6646651270207848</c:v>
                </c:pt>
                <c:pt idx="34787">
                  <c:v>2.6642032332563508</c:v>
                </c:pt>
                <c:pt idx="34788">
                  <c:v>2.6648186648186649</c:v>
                </c:pt>
                <c:pt idx="34789">
                  <c:v>2.6648958891454964</c:v>
                </c:pt>
                <c:pt idx="34790">
                  <c:v>2.6648958891454964</c:v>
                </c:pt>
                <c:pt idx="34791">
                  <c:v>2.6648958891454964</c:v>
                </c:pt>
                <c:pt idx="34792">
                  <c:v>2.664742553682752</c:v>
                </c:pt>
                <c:pt idx="34793">
                  <c:v>2.6641274238227144</c:v>
                </c:pt>
                <c:pt idx="34794">
                  <c:v>2.6645891043397967</c:v>
                </c:pt>
                <c:pt idx="34795">
                  <c:v>2.6637433648742208</c:v>
                </c:pt>
                <c:pt idx="34796">
                  <c:v>2.6642805818517665</c:v>
                </c:pt>
                <c:pt idx="34797">
                  <c:v>2.6645116601246825</c:v>
                </c:pt>
                <c:pt idx="34798">
                  <c:v>2.6640498730085431</c:v>
                </c:pt>
                <c:pt idx="34799">
                  <c:v>2.6640498730085431</c:v>
                </c:pt>
                <c:pt idx="34800">
                  <c:v>2.6642805818517665</c:v>
                </c:pt>
                <c:pt idx="34801">
                  <c:v>2.664434180138568</c:v>
                </c:pt>
                <c:pt idx="34802">
                  <c:v>2.664434180138568</c:v>
                </c:pt>
                <c:pt idx="34803">
                  <c:v>2.6646651270207848</c:v>
                </c:pt>
                <c:pt idx="34804">
                  <c:v>2.6645876645876649</c:v>
                </c:pt>
                <c:pt idx="34805">
                  <c:v>2.6645876645876649</c:v>
                </c:pt>
                <c:pt idx="34806">
                  <c:v>2.664434180138568</c:v>
                </c:pt>
                <c:pt idx="34807">
                  <c:v>2.6642805818517665</c:v>
                </c:pt>
                <c:pt idx="34808">
                  <c:v>2.6645116601246825</c:v>
                </c:pt>
                <c:pt idx="34809">
                  <c:v>2.6642805818517665</c:v>
                </c:pt>
                <c:pt idx="34810">
                  <c:v>2.6645116601246825</c:v>
                </c:pt>
                <c:pt idx="34811">
                  <c:v>2.6642805818517665</c:v>
                </c:pt>
                <c:pt idx="34812">
                  <c:v>2.6642032332563508</c:v>
                </c:pt>
                <c:pt idx="34813">
                  <c:v>2.6648186648186649</c:v>
                </c:pt>
                <c:pt idx="34814">
                  <c:v>2.6643566643566641</c:v>
                </c:pt>
                <c:pt idx="34815">
                  <c:v>2.6652033271719038</c:v>
                </c:pt>
                <c:pt idx="34816">
                  <c:v>2.6652806652806649</c:v>
                </c:pt>
                <c:pt idx="34817">
                  <c:v>2.6650496650496649</c:v>
                </c:pt>
                <c:pt idx="34818">
                  <c:v>2.6650496650496649</c:v>
                </c:pt>
                <c:pt idx="34819">
                  <c:v>2.6654343807763397</c:v>
                </c:pt>
                <c:pt idx="34820">
                  <c:v>2.6654343807763397</c:v>
                </c:pt>
                <c:pt idx="34821">
                  <c:v>2.664972273567467</c:v>
                </c:pt>
                <c:pt idx="34822">
                  <c:v>2.6650496650496649</c:v>
                </c:pt>
                <c:pt idx="34823">
                  <c:v>2.6646651270207848</c:v>
                </c:pt>
                <c:pt idx="34824">
                  <c:v>2.6648186648186649</c:v>
                </c:pt>
                <c:pt idx="34825">
                  <c:v>2.6648186648186649</c:v>
                </c:pt>
                <c:pt idx="34826">
                  <c:v>2.6652033271719038</c:v>
                </c:pt>
                <c:pt idx="34827">
                  <c:v>2.664972273567467</c:v>
                </c:pt>
                <c:pt idx="34828">
                  <c:v>2.6653570603189274</c:v>
                </c:pt>
                <c:pt idx="34829">
                  <c:v>2.6650496650496649</c:v>
                </c:pt>
                <c:pt idx="34830">
                  <c:v>2.6652806652806649</c:v>
                </c:pt>
                <c:pt idx="34831">
                  <c:v>2.6646651270207848</c:v>
                </c:pt>
                <c:pt idx="34832">
                  <c:v>2.6650496650496649</c:v>
                </c:pt>
                <c:pt idx="34833">
                  <c:v>2.6646651270207848</c:v>
                </c:pt>
                <c:pt idx="34834">
                  <c:v>2.664358264081256</c:v>
                </c:pt>
                <c:pt idx="34835">
                  <c:v>2.664358264081256</c:v>
                </c:pt>
                <c:pt idx="34836">
                  <c:v>2.6641274238227144</c:v>
                </c:pt>
                <c:pt idx="34837">
                  <c:v>2.6638965835641737</c:v>
                </c:pt>
                <c:pt idx="34838">
                  <c:v>2.6642049388414488</c:v>
                </c:pt>
                <c:pt idx="34839">
                  <c:v>2.6642049388414488</c:v>
                </c:pt>
                <c:pt idx="34840">
                  <c:v>2.6645891043397967</c:v>
                </c:pt>
                <c:pt idx="34841">
                  <c:v>2.664358264081256</c:v>
                </c:pt>
                <c:pt idx="34842">
                  <c:v>2.6641274238227144</c:v>
                </c:pt>
                <c:pt idx="34843">
                  <c:v>2.6641274238227144</c:v>
                </c:pt>
                <c:pt idx="34844">
                  <c:v>2.6641274238227144</c:v>
                </c:pt>
                <c:pt idx="34845">
                  <c:v>2.6642805818517665</c:v>
                </c:pt>
                <c:pt idx="34846">
                  <c:v>2.6642805818517665</c:v>
                </c:pt>
                <c:pt idx="34847">
                  <c:v>2.6641274238227144</c:v>
                </c:pt>
                <c:pt idx="34848">
                  <c:v>2.664742553682752</c:v>
                </c:pt>
                <c:pt idx="34849">
                  <c:v>2.6645116601246825</c:v>
                </c:pt>
                <c:pt idx="34850">
                  <c:v>2.664434180138568</c:v>
                </c:pt>
                <c:pt idx="34851">
                  <c:v>2.664434180138568</c:v>
                </c:pt>
                <c:pt idx="34852">
                  <c:v>2.6642805818517665</c:v>
                </c:pt>
                <c:pt idx="34853">
                  <c:v>2.6640498730085431</c:v>
                </c:pt>
                <c:pt idx="34854">
                  <c:v>2.664434180138568</c:v>
                </c:pt>
                <c:pt idx="34855">
                  <c:v>2.6645876645876649</c:v>
                </c:pt>
                <c:pt idx="34856">
                  <c:v>2.6643566643566641</c:v>
                </c:pt>
                <c:pt idx="34857">
                  <c:v>2.6650496650496649</c:v>
                </c:pt>
                <c:pt idx="34858">
                  <c:v>2.6646651270207848</c:v>
                </c:pt>
                <c:pt idx="34859">
                  <c:v>2.6642805818517665</c:v>
                </c:pt>
                <c:pt idx="34860">
                  <c:v>2.6640498730085431</c:v>
                </c:pt>
                <c:pt idx="34861">
                  <c:v>2.6642805818517665</c:v>
                </c:pt>
                <c:pt idx="34862">
                  <c:v>2.6642805818517665</c:v>
                </c:pt>
                <c:pt idx="34863">
                  <c:v>2.664434180138568</c:v>
                </c:pt>
                <c:pt idx="34864">
                  <c:v>2.6650496650496649</c:v>
                </c:pt>
                <c:pt idx="34865">
                  <c:v>2.6655114807114808</c:v>
                </c:pt>
                <c:pt idx="34866">
                  <c:v>2.6661273567467649</c:v>
                </c:pt>
                <c:pt idx="34867">
                  <c:v>2.665665434380776</c:v>
                </c:pt>
                <c:pt idx="34868">
                  <c:v>2.6655881673214696</c:v>
                </c:pt>
                <c:pt idx="34869">
                  <c:v>2.6658192743240119</c:v>
                </c:pt>
                <c:pt idx="34870">
                  <c:v>2.6655881673214696</c:v>
                </c:pt>
                <c:pt idx="34871">
                  <c:v>2.664972273567467</c:v>
                </c:pt>
                <c:pt idx="34872">
                  <c:v>2.6652033271719038</c:v>
                </c:pt>
                <c:pt idx="34873">
                  <c:v>2.664972273567467</c:v>
                </c:pt>
                <c:pt idx="34874">
                  <c:v>2.664972273567467</c:v>
                </c:pt>
                <c:pt idx="34875">
                  <c:v>2.6645876645876649</c:v>
                </c:pt>
                <c:pt idx="34876">
                  <c:v>2.6648186648186649</c:v>
                </c:pt>
                <c:pt idx="34877">
                  <c:v>2.6648186648186649</c:v>
                </c:pt>
                <c:pt idx="34878">
                  <c:v>2.6642032332563508</c:v>
                </c:pt>
                <c:pt idx="34879">
                  <c:v>2.6646651270207848</c:v>
                </c:pt>
                <c:pt idx="34880">
                  <c:v>2.6642805818517665</c:v>
                </c:pt>
                <c:pt idx="34881">
                  <c:v>2.664434180138568</c:v>
                </c:pt>
                <c:pt idx="34882">
                  <c:v>2.6648958891454964</c:v>
                </c:pt>
                <c:pt idx="34883">
                  <c:v>2.6645116601246825</c:v>
                </c:pt>
                <c:pt idx="34884">
                  <c:v>2.6651270207852193</c:v>
                </c:pt>
                <c:pt idx="34885">
                  <c:v>2.6655114807114808</c:v>
                </c:pt>
                <c:pt idx="34886">
                  <c:v>2.665665434380776</c:v>
                </c:pt>
                <c:pt idx="34887">
                  <c:v>2.6654343807763397</c:v>
                </c:pt>
                <c:pt idx="34888">
                  <c:v>2.6655881673214696</c:v>
                </c:pt>
                <c:pt idx="34889">
                  <c:v>2.6658192743240119</c:v>
                </c:pt>
                <c:pt idx="34890">
                  <c:v>2.6655881673214696</c:v>
                </c:pt>
                <c:pt idx="34891">
                  <c:v>2.6659731853906612</c:v>
                </c:pt>
                <c:pt idx="34892">
                  <c:v>2.6653570603189274</c:v>
                </c:pt>
                <c:pt idx="34893">
                  <c:v>2.6660503813265541</c:v>
                </c:pt>
                <c:pt idx="34894">
                  <c:v>2.6658192743240119</c:v>
                </c:pt>
                <c:pt idx="34895">
                  <c:v>2.6653570603189274</c:v>
                </c:pt>
                <c:pt idx="34896">
                  <c:v>2.6645099815157112</c:v>
                </c:pt>
                <c:pt idx="34897">
                  <c:v>2.6645876645876649</c:v>
                </c:pt>
                <c:pt idx="34898">
                  <c:v>2.6646651270207848</c:v>
                </c:pt>
                <c:pt idx="34899">
                  <c:v>2.6648958891454964</c:v>
                </c:pt>
                <c:pt idx="34900">
                  <c:v>2.6645116601246825</c:v>
                </c:pt>
                <c:pt idx="34901">
                  <c:v>2.6642805818517665</c:v>
                </c:pt>
                <c:pt idx="34902">
                  <c:v>2.6635880858924037</c:v>
                </c:pt>
                <c:pt idx="34903">
                  <c:v>2.6646651270207848</c:v>
                </c:pt>
                <c:pt idx="34904">
                  <c:v>2.6648958891454964</c:v>
                </c:pt>
                <c:pt idx="34905">
                  <c:v>2.6645116601246825</c:v>
                </c:pt>
                <c:pt idx="34906">
                  <c:v>2.6645116601246825</c:v>
                </c:pt>
                <c:pt idx="34907">
                  <c:v>2.664358264081256</c:v>
                </c:pt>
                <c:pt idx="34908">
                  <c:v>2.6641274238227144</c:v>
                </c:pt>
                <c:pt idx="34909">
                  <c:v>2.6641274238227144</c:v>
                </c:pt>
                <c:pt idx="34910">
                  <c:v>2.664742553682752</c:v>
                </c:pt>
                <c:pt idx="34911">
                  <c:v>2.6642805818517665</c:v>
                </c:pt>
                <c:pt idx="34912">
                  <c:v>2.6642805818517665</c:v>
                </c:pt>
                <c:pt idx="34913">
                  <c:v>2.6642032332563508</c:v>
                </c:pt>
                <c:pt idx="34914">
                  <c:v>2.663972286374134</c:v>
                </c:pt>
                <c:pt idx="34915">
                  <c:v>2.6633571923343342</c:v>
                </c:pt>
                <c:pt idx="34916">
                  <c:v>2.6642032332563508</c:v>
                </c:pt>
                <c:pt idx="34917">
                  <c:v>2.6645876645876649</c:v>
                </c:pt>
                <c:pt idx="34918">
                  <c:v>2.6643566643566641</c:v>
                </c:pt>
                <c:pt idx="34919">
                  <c:v>2.6642032332563508</c:v>
                </c:pt>
                <c:pt idx="34920">
                  <c:v>2.663972286374134</c:v>
                </c:pt>
                <c:pt idx="34921">
                  <c:v>2.6638189794504732</c:v>
                </c:pt>
                <c:pt idx="34922">
                  <c:v>2.6638965835641737</c:v>
                </c:pt>
                <c:pt idx="34923">
                  <c:v>2.6642032332563508</c:v>
                </c:pt>
                <c:pt idx="34924">
                  <c:v>2.6640498730085431</c:v>
                </c:pt>
                <c:pt idx="34925">
                  <c:v>2.6645116601246825</c:v>
                </c:pt>
                <c:pt idx="34926">
                  <c:v>2.6648186648186649</c:v>
                </c:pt>
                <c:pt idx="34927">
                  <c:v>2.6650496650496649</c:v>
                </c:pt>
                <c:pt idx="34928">
                  <c:v>2.664434180138568</c:v>
                </c:pt>
                <c:pt idx="34929">
                  <c:v>2.6646651270207848</c:v>
                </c:pt>
                <c:pt idx="34930">
                  <c:v>2.6651270207852193</c:v>
                </c:pt>
                <c:pt idx="34931">
                  <c:v>2.664434180138568</c:v>
                </c:pt>
                <c:pt idx="34932">
                  <c:v>2.6645876645876649</c:v>
                </c:pt>
                <c:pt idx="34933">
                  <c:v>2.6652033271719038</c:v>
                </c:pt>
                <c:pt idx="34934">
                  <c:v>2.6655881673214696</c:v>
                </c:pt>
                <c:pt idx="34935">
                  <c:v>2.6655881673214696</c:v>
                </c:pt>
                <c:pt idx="34936">
                  <c:v>2.6662814883290964</c:v>
                </c:pt>
                <c:pt idx="34937">
                  <c:v>2.6662814883290964</c:v>
                </c:pt>
                <c:pt idx="34938">
                  <c:v>2.6658192743240119</c:v>
                </c:pt>
                <c:pt idx="34939">
                  <c:v>2.6659731853906612</c:v>
                </c:pt>
                <c:pt idx="34940">
                  <c:v>2.6659731853906612</c:v>
                </c:pt>
                <c:pt idx="34941">
                  <c:v>2.6659731853906612</c:v>
                </c:pt>
                <c:pt idx="34942">
                  <c:v>2.6662043458159963</c:v>
                </c:pt>
                <c:pt idx="34943">
                  <c:v>2.6659731853906612</c:v>
                </c:pt>
                <c:pt idx="34944">
                  <c:v>2.6657418400369859</c:v>
                </c:pt>
                <c:pt idx="34945">
                  <c:v>2.6655881673214696</c:v>
                </c:pt>
                <c:pt idx="34946">
                  <c:v>2.6652033271719038</c:v>
                </c:pt>
                <c:pt idx="34947">
                  <c:v>2.664434180138568</c:v>
                </c:pt>
                <c:pt idx="34948">
                  <c:v>2.6640498730085431</c:v>
                </c:pt>
                <c:pt idx="34949">
                  <c:v>2.664434180138568</c:v>
                </c:pt>
                <c:pt idx="34950">
                  <c:v>2.6652806652806649</c:v>
                </c:pt>
                <c:pt idx="34951">
                  <c:v>2.6651270207852193</c:v>
                </c:pt>
                <c:pt idx="34952">
                  <c:v>2.6651270207852193</c:v>
                </c:pt>
                <c:pt idx="34953">
                  <c:v>2.6652806652806649</c:v>
                </c:pt>
                <c:pt idx="34954">
                  <c:v>2.6652033271719038</c:v>
                </c:pt>
                <c:pt idx="34955">
                  <c:v>2.6655881673214696</c:v>
                </c:pt>
                <c:pt idx="34956">
                  <c:v>2.6657418400369859</c:v>
                </c:pt>
                <c:pt idx="34957">
                  <c:v>2.6657418400369859</c:v>
                </c:pt>
                <c:pt idx="34958">
                  <c:v>2.664972273567467</c:v>
                </c:pt>
                <c:pt idx="34959">
                  <c:v>2.6654343807763397</c:v>
                </c:pt>
                <c:pt idx="34960">
                  <c:v>2.6652033271719038</c:v>
                </c:pt>
                <c:pt idx="34961">
                  <c:v>2.6653570603189274</c:v>
                </c:pt>
                <c:pt idx="34962">
                  <c:v>2.6654343807763397</c:v>
                </c:pt>
                <c:pt idx="34963">
                  <c:v>2.6648958891454964</c:v>
                </c:pt>
                <c:pt idx="34964">
                  <c:v>2.6646651270207848</c:v>
                </c:pt>
                <c:pt idx="34965">
                  <c:v>2.6645116601246825</c:v>
                </c:pt>
                <c:pt idx="34966">
                  <c:v>2.664742553682752</c:v>
                </c:pt>
                <c:pt idx="34967">
                  <c:v>2.664742553682752</c:v>
                </c:pt>
                <c:pt idx="34968">
                  <c:v>2.6642805818517665</c:v>
                </c:pt>
                <c:pt idx="34969">
                  <c:v>2.6645116601246825</c:v>
                </c:pt>
                <c:pt idx="34970">
                  <c:v>2.6648958891454964</c:v>
                </c:pt>
                <c:pt idx="34971">
                  <c:v>2.6648186648186649</c:v>
                </c:pt>
                <c:pt idx="34972">
                  <c:v>2.6652033271719038</c:v>
                </c:pt>
                <c:pt idx="34973">
                  <c:v>2.6651257684307832</c:v>
                </c:pt>
                <c:pt idx="34974">
                  <c:v>2.6648948463138429</c:v>
                </c:pt>
                <c:pt idx="34975">
                  <c:v>2.6653570603189274</c:v>
                </c:pt>
                <c:pt idx="34976">
                  <c:v>2.6655881673214696</c:v>
                </c:pt>
                <c:pt idx="34977">
                  <c:v>2.6653570603189274</c:v>
                </c:pt>
                <c:pt idx="34978">
                  <c:v>2.6645876645876649</c:v>
                </c:pt>
                <c:pt idx="34979">
                  <c:v>2.6645876645876649</c:v>
                </c:pt>
                <c:pt idx="34980">
                  <c:v>2.6642032332563508</c:v>
                </c:pt>
                <c:pt idx="34981">
                  <c:v>2.6642032332563508</c:v>
                </c:pt>
                <c:pt idx="34982">
                  <c:v>2.6641256641256641</c:v>
                </c:pt>
                <c:pt idx="34983">
                  <c:v>2.6646637393113011</c:v>
                </c:pt>
                <c:pt idx="34984">
                  <c:v>2.6652797041146559</c:v>
                </c:pt>
                <c:pt idx="34985">
                  <c:v>2.6654335260115603</c:v>
                </c:pt>
                <c:pt idx="34986">
                  <c:v>2.6655874190564295</c:v>
                </c:pt>
                <c:pt idx="34987">
                  <c:v>2.6656647398843929</c:v>
                </c:pt>
                <c:pt idx="34988">
                  <c:v>2.6658959537572251</c:v>
                </c:pt>
                <c:pt idx="34989">
                  <c:v>2.6660499537465308</c:v>
                </c:pt>
                <c:pt idx="34990">
                  <c:v>2.6662812210915821</c:v>
                </c:pt>
                <c:pt idx="34991">
                  <c:v>2.6653570603189274</c:v>
                </c:pt>
                <c:pt idx="34992">
                  <c:v>2.6653570603189274</c:v>
                </c:pt>
                <c:pt idx="34993">
                  <c:v>2.6653570603189274</c:v>
                </c:pt>
                <c:pt idx="34994">
                  <c:v>2.6647412199630311</c:v>
                </c:pt>
                <c:pt idx="34995">
                  <c:v>2.6647412199630311</c:v>
                </c:pt>
                <c:pt idx="34996">
                  <c:v>2.6645099815157112</c:v>
                </c:pt>
                <c:pt idx="34997">
                  <c:v>2.6643566643566641</c:v>
                </c:pt>
                <c:pt idx="34998">
                  <c:v>2.6645876645876649</c:v>
                </c:pt>
                <c:pt idx="34999">
                  <c:v>2.6642032332563508</c:v>
                </c:pt>
                <c:pt idx="35000">
                  <c:v>2.6642805818517665</c:v>
                </c:pt>
                <c:pt idx="35001">
                  <c:v>2.6642032332563508</c:v>
                </c:pt>
                <c:pt idx="35002">
                  <c:v>2.6648948463138429</c:v>
                </c:pt>
                <c:pt idx="35003">
                  <c:v>2.6654335260115603</c:v>
                </c:pt>
                <c:pt idx="35004">
                  <c:v>2.6655874190564295</c:v>
                </c:pt>
                <c:pt idx="35005">
                  <c:v>2.6654335260115603</c:v>
                </c:pt>
                <c:pt idx="35006">
                  <c:v>2.6656647398843929</c:v>
                </c:pt>
                <c:pt idx="35007">
                  <c:v>2.6663581965317915</c:v>
                </c:pt>
                <c:pt idx="35008">
                  <c:v>2.6655108645399905</c:v>
                </c:pt>
                <c:pt idx="35009">
                  <c:v>2.6652797041146559</c:v>
                </c:pt>
                <c:pt idx="35010">
                  <c:v>2.6646637393113011</c:v>
                </c:pt>
                <c:pt idx="35011">
                  <c:v>2.6640480591497222</c:v>
                </c:pt>
                <c:pt idx="35012">
                  <c:v>2.6645099815157112</c:v>
                </c:pt>
                <c:pt idx="35013">
                  <c:v>2.663972286374134</c:v>
                </c:pt>
                <c:pt idx="35014">
                  <c:v>2.6642032332563508</c:v>
                </c:pt>
                <c:pt idx="35015">
                  <c:v>2.6642032332563508</c:v>
                </c:pt>
                <c:pt idx="35016">
                  <c:v>2.6643566643566641</c:v>
                </c:pt>
                <c:pt idx="35017">
                  <c:v>2.6648186648186649</c:v>
                </c:pt>
                <c:pt idx="35018">
                  <c:v>2.6650496650496649</c:v>
                </c:pt>
                <c:pt idx="35019">
                  <c:v>2.6655114807114808</c:v>
                </c:pt>
                <c:pt idx="35020">
                  <c:v>2.6653579676674362</c:v>
                </c:pt>
                <c:pt idx="35021">
                  <c:v>2.6654343807763397</c:v>
                </c:pt>
                <c:pt idx="35022">
                  <c:v>2.664972273567467</c:v>
                </c:pt>
                <c:pt idx="35023">
                  <c:v>2.6645876645876649</c:v>
                </c:pt>
                <c:pt idx="35024">
                  <c:v>2.6648958891454964</c:v>
                </c:pt>
                <c:pt idx="35025">
                  <c:v>2.664742553682752</c:v>
                </c:pt>
                <c:pt idx="35026">
                  <c:v>2.6641274238227144</c:v>
                </c:pt>
                <c:pt idx="35027">
                  <c:v>2.6641274238227144</c:v>
                </c:pt>
                <c:pt idx="35028">
                  <c:v>2.664358264081256</c:v>
                </c:pt>
                <c:pt idx="35029">
                  <c:v>2.6645891043397967</c:v>
                </c:pt>
                <c:pt idx="35030">
                  <c:v>2.6644357258250633</c:v>
                </c:pt>
                <c:pt idx="35031">
                  <c:v>2.6644357258250633</c:v>
                </c:pt>
                <c:pt idx="35032">
                  <c:v>2.6641274238227144</c:v>
                </c:pt>
                <c:pt idx="35033">
                  <c:v>2.6641274238227144</c:v>
                </c:pt>
                <c:pt idx="35034">
                  <c:v>2.6642805818517665</c:v>
                </c:pt>
                <c:pt idx="35035">
                  <c:v>2.6646651270207848</c:v>
                </c:pt>
                <c:pt idx="35036">
                  <c:v>2.6640498730085431</c:v>
                </c:pt>
                <c:pt idx="35037">
                  <c:v>2.6643566643566641</c:v>
                </c:pt>
                <c:pt idx="35038">
                  <c:v>2.664972273567467</c:v>
                </c:pt>
                <c:pt idx="35039">
                  <c:v>2.664972273567467</c:v>
                </c:pt>
                <c:pt idx="35040">
                  <c:v>2.6648186648186649</c:v>
                </c:pt>
                <c:pt idx="35041">
                  <c:v>2.6642805818517665</c:v>
                </c:pt>
                <c:pt idx="35042">
                  <c:v>2.6646651270207848</c:v>
                </c:pt>
                <c:pt idx="35043">
                  <c:v>2.6642805818517665</c:v>
                </c:pt>
                <c:pt idx="35044">
                  <c:v>2.6645116601246825</c:v>
                </c:pt>
                <c:pt idx="35045">
                  <c:v>2.6645116601246825</c:v>
                </c:pt>
                <c:pt idx="35046">
                  <c:v>2.6642805818517665</c:v>
                </c:pt>
                <c:pt idx="35047">
                  <c:v>2.6640498730085431</c:v>
                </c:pt>
                <c:pt idx="35048">
                  <c:v>2.6642032332563508</c:v>
                </c:pt>
                <c:pt idx="35049">
                  <c:v>2.6645876645876649</c:v>
                </c:pt>
                <c:pt idx="35050">
                  <c:v>2.6641256641256641</c:v>
                </c:pt>
                <c:pt idx="35051">
                  <c:v>2.6643566643566641</c:v>
                </c:pt>
                <c:pt idx="35052">
                  <c:v>2.6648186648186649</c:v>
                </c:pt>
                <c:pt idx="35053">
                  <c:v>2.6646651270207848</c:v>
                </c:pt>
                <c:pt idx="35054">
                  <c:v>2.664742553682752</c:v>
                </c:pt>
                <c:pt idx="35055">
                  <c:v>2.6648958891454964</c:v>
                </c:pt>
                <c:pt idx="35056">
                  <c:v>2.6646651270207848</c:v>
                </c:pt>
                <c:pt idx="35057">
                  <c:v>2.6652806652806649</c:v>
                </c:pt>
                <c:pt idx="35058">
                  <c:v>2.6658964879852118</c:v>
                </c:pt>
                <c:pt idx="35059">
                  <c:v>2.6660503813265541</c:v>
                </c:pt>
                <c:pt idx="35060">
                  <c:v>2.6660503813265541</c:v>
                </c:pt>
                <c:pt idx="35061">
                  <c:v>2.6658192743240119</c:v>
                </c:pt>
                <c:pt idx="35062">
                  <c:v>2.6660503813265541</c:v>
                </c:pt>
                <c:pt idx="35063">
                  <c:v>2.6660503813265541</c:v>
                </c:pt>
                <c:pt idx="35064">
                  <c:v>2.6654343807763397</c:v>
                </c:pt>
                <c:pt idx="35065">
                  <c:v>2.6650496650496649</c:v>
                </c:pt>
                <c:pt idx="35066">
                  <c:v>2.6650496650496649</c:v>
                </c:pt>
                <c:pt idx="35067">
                  <c:v>2.6648186648186649</c:v>
                </c:pt>
                <c:pt idx="35068">
                  <c:v>2.6650496650496649</c:v>
                </c:pt>
                <c:pt idx="35069">
                  <c:v>2.6652806652806649</c:v>
                </c:pt>
                <c:pt idx="35070">
                  <c:v>2.6648186648186649</c:v>
                </c:pt>
                <c:pt idx="35071">
                  <c:v>2.6650496650496649</c:v>
                </c:pt>
                <c:pt idx="35072">
                  <c:v>2.6648958891454964</c:v>
                </c:pt>
                <c:pt idx="35073">
                  <c:v>2.664434180138568</c:v>
                </c:pt>
                <c:pt idx="35074">
                  <c:v>2.664434180138568</c:v>
                </c:pt>
                <c:pt idx="35075">
                  <c:v>2.6645876645876649</c:v>
                </c:pt>
                <c:pt idx="35076">
                  <c:v>2.6641256641256641</c:v>
                </c:pt>
                <c:pt idx="35077">
                  <c:v>2.6647412199630311</c:v>
                </c:pt>
                <c:pt idx="35078">
                  <c:v>2.6647412199630311</c:v>
                </c:pt>
                <c:pt idx="35079">
                  <c:v>2.6652033271719038</c:v>
                </c:pt>
                <c:pt idx="35080">
                  <c:v>2.6654343807763397</c:v>
                </c:pt>
                <c:pt idx="35081">
                  <c:v>2.6658964879852118</c:v>
                </c:pt>
                <c:pt idx="35082">
                  <c:v>2.6658964879852118</c:v>
                </c:pt>
                <c:pt idx="35083">
                  <c:v>2.6655114807114808</c:v>
                </c:pt>
                <c:pt idx="35084">
                  <c:v>2.6661273567467649</c:v>
                </c:pt>
                <c:pt idx="35085">
                  <c:v>2.6661273567467649</c:v>
                </c:pt>
                <c:pt idx="35086">
                  <c:v>2.6657426657426657</c:v>
                </c:pt>
                <c:pt idx="35087">
                  <c:v>2.6658964879852118</c:v>
                </c:pt>
                <c:pt idx="35088">
                  <c:v>2.6658192743240119</c:v>
                </c:pt>
                <c:pt idx="35089">
                  <c:v>2.6662043458159963</c:v>
                </c:pt>
                <c:pt idx="35090">
                  <c:v>2.6660503813265541</c:v>
                </c:pt>
                <c:pt idx="35091">
                  <c:v>2.6650496650496649</c:v>
                </c:pt>
                <c:pt idx="35092">
                  <c:v>2.6645876645876649</c:v>
                </c:pt>
                <c:pt idx="35093">
                  <c:v>2.6640498730085431</c:v>
                </c:pt>
                <c:pt idx="35094">
                  <c:v>2.6645116601246825</c:v>
                </c:pt>
                <c:pt idx="35095">
                  <c:v>2.6640498730085431</c:v>
                </c:pt>
                <c:pt idx="35096">
                  <c:v>2.6638189794504732</c:v>
                </c:pt>
                <c:pt idx="35097">
                  <c:v>2.6650496650496649</c:v>
                </c:pt>
                <c:pt idx="35098">
                  <c:v>2.6654343807763397</c:v>
                </c:pt>
                <c:pt idx="35099">
                  <c:v>2.6654343807763397</c:v>
                </c:pt>
                <c:pt idx="35100">
                  <c:v>2.6652033271719038</c:v>
                </c:pt>
                <c:pt idx="35101">
                  <c:v>2.6658192743240119</c:v>
                </c:pt>
                <c:pt idx="35102">
                  <c:v>2.6654343807763397</c:v>
                </c:pt>
                <c:pt idx="35103">
                  <c:v>2.6648958891454964</c:v>
                </c:pt>
                <c:pt idx="35104">
                  <c:v>2.6645116601246825</c:v>
                </c:pt>
                <c:pt idx="35105">
                  <c:v>2.6645116601246825</c:v>
                </c:pt>
                <c:pt idx="35106">
                  <c:v>2.6642805818517665</c:v>
                </c:pt>
                <c:pt idx="35107">
                  <c:v>2.6641274238227144</c:v>
                </c:pt>
                <c:pt idx="35108">
                  <c:v>2.6645116601246825</c:v>
                </c:pt>
                <c:pt idx="35109">
                  <c:v>2.664434180138568</c:v>
                </c:pt>
                <c:pt idx="35110">
                  <c:v>2.6642032332563508</c:v>
                </c:pt>
                <c:pt idx="35111">
                  <c:v>2.6645116601246825</c:v>
                </c:pt>
                <c:pt idx="35112">
                  <c:v>2.664742553682752</c:v>
                </c:pt>
                <c:pt idx="35113">
                  <c:v>2.6655114807114808</c:v>
                </c:pt>
                <c:pt idx="35114">
                  <c:v>2.6652033271719038</c:v>
                </c:pt>
                <c:pt idx="35115">
                  <c:v>2.6658192743240119</c:v>
                </c:pt>
                <c:pt idx="35116">
                  <c:v>2.6660503813265541</c:v>
                </c:pt>
                <c:pt idx="35117">
                  <c:v>2.665665434380776</c:v>
                </c:pt>
                <c:pt idx="35118">
                  <c:v>2.664742553682752</c:v>
                </c:pt>
                <c:pt idx="35119">
                  <c:v>2.6644357258250633</c:v>
                </c:pt>
                <c:pt idx="35120">
                  <c:v>2.6642049388414488</c:v>
                </c:pt>
                <c:pt idx="35121">
                  <c:v>2.6645891043397967</c:v>
                </c:pt>
                <c:pt idx="35122">
                  <c:v>2.664742553682752</c:v>
                </c:pt>
                <c:pt idx="35123">
                  <c:v>2.6648958891454964</c:v>
                </c:pt>
                <c:pt idx="35124">
                  <c:v>2.6655114807114808</c:v>
                </c:pt>
                <c:pt idx="35125">
                  <c:v>2.665665434380776</c:v>
                </c:pt>
                <c:pt idx="35126">
                  <c:v>2.665665434380776</c:v>
                </c:pt>
                <c:pt idx="35127">
                  <c:v>2.6661273567467649</c:v>
                </c:pt>
                <c:pt idx="35128">
                  <c:v>2.6655114807114808</c:v>
                </c:pt>
                <c:pt idx="35129">
                  <c:v>2.6648958891454964</c:v>
                </c:pt>
                <c:pt idx="35130">
                  <c:v>2.6645116601246825</c:v>
                </c:pt>
                <c:pt idx="35131">
                  <c:v>2.664742553682752</c:v>
                </c:pt>
                <c:pt idx="35132">
                  <c:v>2.6641274238227144</c:v>
                </c:pt>
                <c:pt idx="35133">
                  <c:v>2.6641274238227144</c:v>
                </c:pt>
                <c:pt idx="35134">
                  <c:v>2.6651270207852193</c:v>
                </c:pt>
                <c:pt idx="35135">
                  <c:v>2.6651270207852193</c:v>
                </c:pt>
                <c:pt idx="35136">
                  <c:v>2.6657426657426657</c:v>
                </c:pt>
                <c:pt idx="35137">
                  <c:v>2.6651270207852193</c:v>
                </c:pt>
                <c:pt idx="35138">
                  <c:v>2.6652806652806649</c:v>
                </c:pt>
                <c:pt idx="35139">
                  <c:v>2.6654343807763397</c:v>
                </c:pt>
                <c:pt idx="35140">
                  <c:v>2.6661273567467649</c:v>
                </c:pt>
                <c:pt idx="35141">
                  <c:v>2.6653579676674362</c:v>
                </c:pt>
                <c:pt idx="35142">
                  <c:v>2.6657426657426657</c:v>
                </c:pt>
                <c:pt idx="35143">
                  <c:v>2.6651270207852193</c:v>
                </c:pt>
                <c:pt idx="35144">
                  <c:v>2.6652806652806649</c:v>
                </c:pt>
                <c:pt idx="35145">
                  <c:v>2.6650496650496649</c:v>
                </c:pt>
                <c:pt idx="35146">
                  <c:v>2.6650496650496649</c:v>
                </c:pt>
                <c:pt idx="35147">
                  <c:v>2.6645116601246825</c:v>
                </c:pt>
                <c:pt idx="35148">
                  <c:v>2.6639741518578348</c:v>
                </c:pt>
                <c:pt idx="35149">
                  <c:v>2.6645116601246825</c:v>
                </c:pt>
                <c:pt idx="35150">
                  <c:v>2.6642805818517665</c:v>
                </c:pt>
                <c:pt idx="35151">
                  <c:v>2.6646651270207848</c:v>
                </c:pt>
                <c:pt idx="35152">
                  <c:v>2.6654343807763397</c:v>
                </c:pt>
                <c:pt idx="35153">
                  <c:v>2.6658192743240119</c:v>
                </c:pt>
                <c:pt idx="35154">
                  <c:v>2.6654343807763397</c:v>
                </c:pt>
                <c:pt idx="35155">
                  <c:v>2.665665434380776</c:v>
                </c:pt>
                <c:pt idx="35156">
                  <c:v>2.6650496650496649</c:v>
                </c:pt>
                <c:pt idx="35157">
                  <c:v>2.6652806652806649</c:v>
                </c:pt>
                <c:pt idx="35158">
                  <c:v>2.6642805818517665</c:v>
                </c:pt>
                <c:pt idx="35159">
                  <c:v>2.6638965835641737</c:v>
                </c:pt>
                <c:pt idx="35160">
                  <c:v>2.6641274238227144</c:v>
                </c:pt>
                <c:pt idx="35161">
                  <c:v>2.6641274238227144</c:v>
                </c:pt>
                <c:pt idx="35162">
                  <c:v>2.6642805818517665</c:v>
                </c:pt>
                <c:pt idx="35163">
                  <c:v>2.6640498730085431</c:v>
                </c:pt>
                <c:pt idx="35164">
                  <c:v>2.664434180138568</c:v>
                </c:pt>
                <c:pt idx="35165">
                  <c:v>2.6651270207852193</c:v>
                </c:pt>
                <c:pt idx="35166">
                  <c:v>2.6653579676674362</c:v>
                </c:pt>
                <c:pt idx="35167">
                  <c:v>2.6655114807114808</c:v>
                </c:pt>
                <c:pt idx="35168">
                  <c:v>2.665665434380776</c:v>
                </c:pt>
                <c:pt idx="35169">
                  <c:v>2.6658192743240119</c:v>
                </c:pt>
                <c:pt idx="35170">
                  <c:v>2.6658192743240119</c:v>
                </c:pt>
                <c:pt idx="35171">
                  <c:v>2.665665434380776</c:v>
                </c:pt>
                <c:pt idx="35172">
                  <c:v>2.6655114807114808</c:v>
                </c:pt>
                <c:pt idx="35173">
                  <c:v>2.6653579676674362</c:v>
                </c:pt>
                <c:pt idx="35174">
                  <c:v>2.6649734472408224</c:v>
                </c:pt>
                <c:pt idx="35175">
                  <c:v>2.6642049388414488</c:v>
                </c:pt>
                <c:pt idx="35176">
                  <c:v>2.6642824180895248</c:v>
                </c:pt>
                <c:pt idx="35177">
                  <c:v>2.6646666974382645</c:v>
                </c:pt>
                <c:pt idx="35178">
                  <c:v>2.6642049388414488</c:v>
                </c:pt>
                <c:pt idx="35179">
                  <c:v>2.6645891043397967</c:v>
                </c:pt>
                <c:pt idx="35180">
                  <c:v>2.6645891043397967</c:v>
                </c:pt>
                <c:pt idx="35181">
                  <c:v>2.6649734472408224</c:v>
                </c:pt>
                <c:pt idx="35182">
                  <c:v>2.6655889145496534</c:v>
                </c:pt>
                <c:pt idx="35183">
                  <c:v>2.6657426657426657</c:v>
                </c:pt>
                <c:pt idx="35184">
                  <c:v>2.6655114807114808</c:v>
                </c:pt>
                <c:pt idx="35185">
                  <c:v>2.6658964879852118</c:v>
                </c:pt>
                <c:pt idx="35186">
                  <c:v>2.6658964879852118</c:v>
                </c:pt>
                <c:pt idx="35187">
                  <c:v>2.6653579676674362</c:v>
                </c:pt>
                <c:pt idx="35188">
                  <c:v>2.664358264081256</c:v>
                </c:pt>
                <c:pt idx="35189">
                  <c:v>2.6646651270207848</c:v>
                </c:pt>
                <c:pt idx="35190">
                  <c:v>2.6638189794504732</c:v>
                </c:pt>
                <c:pt idx="35191">
                  <c:v>2.6640498730085431</c:v>
                </c:pt>
                <c:pt idx="35192">
                  <c:v>2.664434180138568</c:v>
                </c:pt>
                <c:pt idx="35193">
                  <c:v>2.6646651270207848</c:v>
                </c:pt>
                <c:pt idx="35194">
                  <c:v>2.6646651270207848</c:v>
                </c:pt>
                <c:pt idx="35195">
                  <c:v>2.6652033271719038</c:v>
                </c:pt>
                <c:pt idx="35196">
                  <c:v>2.6655108645399905</c:v>
                </c:pt>
                <c:pt idx="35197">
                  <c:v>2.6658959537572251</c:v>
                </c:pt>
                <c:pt idx="35198">
                  <c:v>2.6661271676300573</c:v>
                </c:pt>
                <c:pt idx="35199">
                  <c:v>2.6655108645399905</c:v>
                </c:pt>
                <c:pt idx="35200">
                  <c:v>2.6659731853906612</c:v>
                </c:pt>
                <c:pt idx="35201">
                  <c:v>2.6655881673214696</c:v>
                </c:pt>
                <c:pt idx="35202">
                  <c:v>2.6658192743240119</c:v>
                </c:pt>
                <c:pt idx="35203">
                  <c:v>2.6655108645399905</c:v>
                </c:pt>
                <c:pt idx="35204">
                  <c:v>2.6654335260115603</c:v>
                </c:pt>
                <c:pt idx="35205">
                  <c:v>2.6662812210915821</c:v>
                </c:pt>
                <c:pt idx="35206">
                  <c:v>2.6654335260115603</c:v>
                </c:pt>
                <c:pt idx="35207">
                  <c:v>2.6658959537572251</c:v>
                </c:pt>
                <c:pt idx="35208">
                  <c:v>2.6658959537572251</c:v>
                </c:pt>
                <c:pt idx="35209">
                  <c:v>2.6648948463138429</c:v>
                </c:pt>
                <c:pt idx="35210">
                  <c:v>2.6647412199630311</c:v>
                </c:pt>
                <c:pt idx="35211">
                  <c:v>2.6641256641256641</c:v>
                </c:pt>
                <c:pt idx="35212">
                  <c:v>2.6645876645876649</c:v>
                </c:pt>
                <c:pt idx="35213">
                  <c:v>2.6645876645876649</c:v>
                </c:pt>
                <c:pt idx="35214">
                  <c:v>2.6643566643566641</c:v>
                </c:pt>
                <c:pt idx="35215">
                  <c:v>2.6641256641256641</c:v>
                </c:pt>
                <c:pt idx="35216">
                  <c:v>2.6651257684307832</c:v>
                </c:pt>
                <c:pt idx="35217">
                  <c:v>2.6652797041146559</c:v>
                </c:pt>
                <c:pt idx="35218">
                  <c:v>2.6652797041146559</c:v>
                </c:pt>
                <c:pt idx="35219">
                  <c:v>2.6658959537572251</c:v>
                </c:pt>
                <c:pt idx="35220">
                  <c:v>2.6657418400369859</c:v>
                </c:pt>
                <c:pt idx="35221">
                  <c:v>2.6653570603189274</c:v>
                </c:pt>
                <c:pt idx="35222">
                  <c:v>2.6651257684307832</c:v>
                </c:pt>
                <c:pt idx="35223">
                  <c:v>2.6647412199630311</c:v>
                </c:pt>
                <c:pt idx="35224">
                  <c:v>2.6648186648186649</c:v>
                </c:pt>
                <c:pt idx="35225">
                  <c:v>2.6648958891454964</c:v>
                </c:pt>
                <c:pt idx="35226">
                  <c:v>2.6645116601246825</c:v>
                </c:pt>
                <c:pt idx="35227">
                  <c:v>2.6640498730085431</c:v>
                </c:pt>
                <c:pt idx="35228">
                  <c:v>2.664434180138568</c:v>
                </c:pt>
                <c:pt idx="35229">
                  <c:v>2.6642032332563508</c:v>
                </c:pt>
                <c:pt idx="35230">
                  <c:v>2.664434180138568</c:v>
                </c:pt>
                <c:pt idx="35231">
                  <c:v>2.6648186648186649</c:v>
                </c:pt>
                <c:pt idx="35232">
                  <c:v>2.6645876645876649</c:v>
                </c:pt>
                <c:pt idx="35233">
                  <c:v>2.6652033271719038</c:v>
                </c:pt>
                <c:pt idx="35234">
                  <c:v>2.6648186648186649</c:v>
                </c:pt>
                <c:pt idx="35235">
                  <c:v>2.6650496650496649</c:v>
                </c:pt>
                <c:pt idx="35236">
                  <c:v>2.6646651270207848</c:v>
                </c:pt>
                <c:pt idx="35237">
                  <c:v>2.6642805818517665</c:v>
                </c:pt>
                <c:pt idx="35238">
                  <c:v>2.664434180138568</c:v>
                </c:pt>
                <c:pt idx="35239">
                  <c:v>2.6654343807763397</c:v>
                </c:pt>
                <c:pt idx="35240">
                  <c:v>2.6654343807763397</c:v>
                </c:pt>
                <c:pt idx="35241">
                  <c:v>2.6652033271719038</c:v>
                </c:pt>
                <c:pt idx="35242">
                  <c:v>2.6652033271719038</c:v>
                </c:pt>
                <c:pt idx="35243">
                  <c:v>2.6658964879852118</c:v>
                </c:pt>
                <c:pt idx="35244">
                  <c:v>2.6655114807114808</c:v>
                </c:pt>
                <c:pt idx="35245">
                  <c:v>2.6658964879852118</c:v>
                </c:pt>
                <c:pt idx="35246">
                  <c:v>2.6654343807763397</c:v>
                </c:pt>
                <c:pt idx="35247">
                  <c:v>2.6658192743240119</c:v>
                </c:pt>
                <c:pt idx="35248">
                  <c:v>2.6654343807763397</c:v>
                </c:pt>
                <c:pt idx="35249">
                  <c:v>2.6652033271719038</c:v>
                </c:pt>
                <c:pt idx="35250">
                  <c:v>2.6653570603189274</c:v>
                </c:pt>
                <c:pt idx="35251">
                  <c:v>2.6659731853906612</c:v>
                </c:pt>
                <c:pt idx="35252">
                  <c:v>2.6659731853906612</c:v>
                </c:pt>
                <c:pt idx="35253">
                  <c:v>2.6658192743240119</c:v>
                </c:pt>
                <c:pt idx="35254">
                  <c:v>2.6655881673214696</c:v>
                </c:pt>
                <c:pt idx="35255">
                  <c:v>2.6659731853906612</c:v>
                </c:pt>
                <c:pt idx="35256">
                  <c:v>2.6653570603189274</c:v>
                </c:pt>
                <c:pt idx="35257">
                  <c:v>2.6651257684307832</c:v>
                </c:pt>
                <c:pt idx="35258">
                  <c:v>2.6662043458159963</c:v>
                </c:pt>
                <c:pt idx="35259">
                  <c:v>2.6658192743240119</c:v>
                </c:pt>
                <c:pt idx="35260">
                  <c:v>2.6650496650496649</c:v>
                </c:pt>
                <c:pt idx="35261">
                  <c:v>2.6652806652806649</c:v>
                </c:pt>
                <c:pt idx="35262">
                  <c:v>2.6652806652806649</c:v>
                </c:pt>
                <c:pt idx="35263">
                  <c:v>2.6646651270207848</c:v>
                </c:pt>
                <c:pt idx="35264">
                  <c:v>2.663972286374134</c:v>
                </c:pt>
                <c:pt idx="35265">
                  <c:v>2.6641256641256641</c:v>
                </c:pt>
                <c:pt idx="35266">
                  <c:v>2.6642032332563508</c:v>
                </c:pt>
                <c:pt idx="35267">
                  <c:v>2.6646651270207848</c:v>
                </c:pt>
                <c:pt idx="35268">
                  <c:v>2.664434180138568</c:v>
                </c:pt>
                <c:pt idx="35269">
                  <c:v>2.6642032332563508</c:v>
                </c:pt>
                <c:pt idx="35270">
                  <c:v>2.6650496650496649</c:v>
                </c:pt>
                <c:pt idx="35271">
                  <c:v>2.6648186648186649</c:v>
                </c:pt>
                <c:pt idx="35272">
                  <c:v>2.664972273567467</c:v>
                </c:pt>
                <c:pt idx="35273">
                  <c:v>2.6650496650496649</c:v>
                </c:pt>
                <c:pt idx="35274">
                  <c:v>2.6648186648186649</c:v>
                </c:pt>
                <c:pt idx="35275">
                  <c:v>2.664972273567467</c:v>
                </c:pt>
                <c:pt idx="35276">
                  <c:v>2.665665434380776</c:v>
                </c:pt>
                <c:pt idx="35277">
                  <c:v>2.6661273567467649</c:v>
                </c:pt>
                <c:pt idx="35278">
                  <c:v>2.6657426657426657</c:v>
                </c:pt>
                <c:pt idx="35279">
                  <c:v>2.6651270207852193</c:v>
                </c:pt>
                <c:pt idx="35280">
                  <c:v>2.6655114807114808</c:v>
                </c:pt>
                <c:pt idx="35281">
                  <c:v>2.6654343807763397</c:v>
                </c:pt>
                <c:pt idx="35282">
                  <c:v>2.6650496650496649</c:v>
                </c:pt>
                <c:pt idx="35283">
                  <c:v>2.6650496650496649</c:v>
                </c:pt>
                <c:pt idx="35284">
                  <c:v>2.6652806652806649</c:v>
                </c:pt>
                <c:pt idx="35285">
                  <c:v>2.6646651270207848</c:v>
                </c:pt>
                <c:pt idx="35286">
                  <c:v>2.6648186648186649</c:v>
                </c:pt>
                <c:pt idx="35287">
                  <c:v>2.6646651270207848</c:v>
                </c:pt>
                <c:pt idx="35288">
                  <c:v>2.6646651270207848</c:v>
                </c:pt>
                <c:pt idx="35289">
                  <c:v>2.6646651270207848</c:v>
                </c:pt>
                <c:pt idx="35290">
                  <c:v>2.6646651270207848</c:v>
                </c:pt>
                <c:pt idx="35291">
                  <c:v>2.6642805818517665</c:v>
                </c:pt>
                <c:pt idx="35292">
                  <c:v>2.6640498730085431</c:v>
                </c:pt>
                <c:pt idx="35293">
                  <c:v>2.6645876645876649</c:v>
                </c:pt>
                <c:pt idx="35294">
                  <c:v>2.6643566643566641</c:v>
                </c:pt>
                <c:pt idx="35295">
                  <c:v>2.6645876645876649</c:v>
                </c:pt>
                <c:pt idx="35296">
                  <c:v>2.6642032332563508</c:v>
                </c:pt>
                <c:pt idx="35297">
                  <c:v>2.664434180138568</c:v>
                </c:pt>
                <c:pt idx="35298">
                  <c:v>2.664434180138568</c:v>
                </c:pt>
                <c:pt idx="35299">
                  <c:v>2.6648958891454964</c:v>
                </c:pt>
                <c:pt idx="35300">
                  <c:v>2.664434180138568</c:v>
                </c:pt>
                <c:pt idx="35301">
                  <c:v>2.6647412199630311</c:v>
                </c:pt>
                <c:pt idx="35302">
                  <c:v>2.6646637393113011</c:v>
                </c:pt>
                <c:pt idx="35303">
                  <c:v>2.6648948463138429</c:v>
                </c:pt>
                <c:pt idx="35304">
                  <c:v>2.6647412199630311</c:v>
                </c:pt>
                <c:pt idx="35305">
                  <c:v>2.6653570603189274</c:v>
                </c:pt>
                <c:pt idx="35306">
                  <c:v>2.6653570603189274</c:v>
                </c:pt>
                <c:pt idx="35307">
                  <c:v>2.6653570603189274</c:v>
                </c:pt>
                <c:pt idx="35308">
                  <c:v>2.6659731853906612</c:v>
                </c:pt>
                <c:pt idx="35309">
                  <c:v>2.6654343807763397</c:v>
                </c:pt>
                <c:pt idx="35310">
                  <c:v>2.6658192743240119</c:v>
                </c:pt>
                <c:pt idx="35311">
                  <c:v>2.6658192743240119</c:v>
                </c:pt>
                <c:pt idx="35312">
                  <c:v>2.6660503813265541</c:v>
                </c:pt>
                <c:pt idx="35313">
                  <c:v>2.6655881673214696</c:v>
                </c:pt>
                <c:pt idx="35314">
                  <c:v>2.6652033271719038</c:v>
                </c:pt>
                <c:pt idx="35315">
                  <c:v>2.664972273567467</c:v>
                </c:pt>
                <c:pt idx="35316">
                  <c:v>2.6645099815157112</c:v>
                </c:pt>
                <c:pt idx="35317">
                  <c:v>2.6642791127541585</c:v>
                </c:pt>
                <c:pt idx="35318">
                  <c:v>2.6641256641256641</c:v>
                </c:pt>
                <c:pt idx="35319">
                  <c:v>2.663972286374134</c:v>
                </c:pt>
                <c:pt idx="35320">
                  <c:v>2.6643566643566641</c:v>
                </c:pt>
                <c:pt idx="35321">
                  <c:v>2.6645099815157112</c:v>
                </c:pt>
                <c:pt idx="35322">
                  <c:v>2.6643566643566641</c:v>
                </c:pt>
                <c:pt idx="35323">
                  <c:v>2.6652033271719038</c:v>
                </c:pt>
                <c:pt idx="35324">
                  <c:v>2.6643566643566641</c:v>
                </c:pt>
                <c:pt idx="35325">
                  <c:v>2.6645876645876649</c:v>
                </c:pt>
                <c:pt idx="35326">
                  <c:v>2.6643566643566641</c:v>
                </c:pt>
                <c:pt idx="35327">
                  <c:v>2.6646651270207848</c:v>
                </c:pt>
                <c:pt idx="35328">
                  <c:v>2.6651270207852193</c:v>
                </c:pt>
                <c:pt idx="35329">
                  <c:v>2.6650496650496649</c:v>
                </c:pt>
                <c:pt idx="35330">
                  <c:v>2.6650496650496649</c:v>
                </c:pt>
                <c:pt idx="35331">
                  <c:v>2.6655114807114808</c:v>
                </c:pt>
                <c:pt idx="35332">
                  <c:v>2.6660503813265541</c:v>
                </c:pt>
                <c:pt idx="35333">
                  <c:v>2.6658964879852118</c:v>
                </c:pt>
                <c:pt idx="35334">
                  <c:v>2.665665434380776</c:v>
                </c:pt>
                <c:pt idx="35335">
                  <c:v>2.6658192743240119</c:v>
                </c:pt>
                <c:pt idx="35336">
                  <c:v>2.6652033271719038</c:v>
                </c:pt>
                <c:pt idx="35337">
                  <c:v>2.6654343807763397</c:v>
                </c:pt>
                <c:pt idx="35338">
                  <c:v>2.6645876645876649</c:v>
                </c:pt>
                <c:pt idx="35339">
                  <c:v>2.6638189794504732</c:v>
                </c:pt>
                <c:pt idx="35340">
                  <c:v>2.6638965835641737</c:v>
                </c:pt>
                <c:pt idx="35341">
                  <c:v>2.6641274238227144</c:v>
                </c:pt>
                <c:pt idx="35342">
                  <c:v>2.6638965835641737</c:v>
                </c:pt>
                <c:pt idx="35343">
                  <c:v>2.6645116601246825</c:v>
                </c:pt>
                <c:pt idx="35344">
                  <c:v>2.6641274238227144</c:v>
                </c:pt>
                <c:pt idx="35345">
                  <c:v>2.664358264081256</c:v>
                </c:pt>
                <c:pt idx="35346">
                  <c:v>2.664742553682752</c:v>
                </c:pt>
                <c:pt idx="35347">
                  <c:v>2.664742553682752</c:v>
                </c:pt>
                <c:pt idx="35348">
                  <c:v>2.6641274238227144</c:v>
                </c:pt>
                <c:pt idx="35349">
                  <c:v>2.6641274238227144</c:v>
                </c:pt>
                <c:pt idx="35350">
                  <c:v>2.6638965835641737</c:v>
                </c:pt>
                <c:pt idx="35351">
                  <c:v>2.6638965835641737</c:v>
                </c:pt>
                <c:pt idx="35352">
                  <c:v>2.6641274238227144</c:v>
                </c:pt>
                <c:pt idx="35353">
                  <c:v>2.6645891043397967</c:v>
                </c:pt>
                <c:pt idx="35354">
                  <c:v>2.664358264081256</c:v>
                </c:pt>
                <c:pt idx="35355">
                  <c:v>2.664742553682752</c:v>
                </c:pt>
                <c:pt idx="35356">
                  <c:v>2.6651270207852193</c:v>
                </c:pt>
                <c:pt idx="35357">
                  <c:v>2.6646651270207848</c:v>
                </c:pt>
                <c:pt idx="35358">
                  <c:v>2.665665434380776</c:v>
                </c:pt>
                <c:pt idx="35359">
                  <c:v>2.6658964879852118</c:v>
                </c:pt>
                <c:pt idx="35360">
                  <c:v>2.6663585951940845</c:v>
                </c:pt>
                <c:pt idx="35361">
                  <c:v>2.6655114807114808</c:v>
                </c:pt>
                <c:pt idx="35362">
                  <c:v>2.6661273567467649</c:v>
                </c:pt>
                <c:pt idx="35363">
                  <c:v>2.665665434380776</c:v>
                </c:pt>
                <c:pt idx="35364">
                  <c:v>2.6652806652806649</c:v>
                </c:pt>
                <c:pt idx="35365">
                  <c:v>2.664742553682752</c:v>
                </c:pt>
                <c:pt idx="35366">
                  <c:v>2.6645116601246825</c:v>
                </c:pt>
                <c:pt idx="35367">
                  <c:v>2.6648958891454964</c:v>
                </c:pt>
                <c:pt idx="35368">
                  <c:v>2.6648958891454964</c:v>
                </c:pt>
                <c:pt idx="35369">
                  <c:v>2.664742553682752</c:v>
                </c:pt>
                <c:pt idx="35370">
                  <c:v>2.664358264081256</c:v>
                </c:pt>
                <c:pt idx="35371">
                  <c:v>2.664742553682752</c:v>
                </c:pt>
                <c:pt idx="35372">
                  <c:v>2.664434180138568</c:v>
                </c:pt>
                <c:pt idx="35373">
                  <c:v>2.6652033271719038</c:v>
                </c:pt>
                <c:pt idx="35374">
                  <c:v>2.6654343807763397</c:v>
                </c:pt>
                <c:pt idx="35375">
                  <c:v>2.6657426657426657</c:v>
                </c:pt>
                <c:pt idx="35376">
                  <c:v>2.665665434380776</c:v>
                </c:pt>
                <c:pt idx="35377">
                  <c:v>2.6655108645399905</c:v>
                </c:pt>
                <c:pt idx="35378">
                  <c:v>2.6654335260115603</c:v>
                </c:pt>
                <c:pt idx="35379">
                  <c:v>2.6656647398843929</c:v>
                </c:pt>
                <c:pt idx="35380">
                  <c:v>2.6659731853906612</c:v>
                </c:pt>
                <c:pt idx="35381">
                  <c:v>2.664972273567467</c:v>
                </c:pt>
                <c:pt idx="35382">
                  <c:v>2.664434180138568</c:v>
                </c:pt>
                <c:pt idx="35383">
                  <c:v>2.6642805818517665</c:v>
                </c:pt>
                <c:pt idx="35384">
                  <c:v>2.6642805818517665</c:v>
                </c:pt>
                <c:pt idx="35385">
                  <c:v>2.6640498730085431</c:v>
                </c:pt>
                <c:pt idx="35386">
                  <c:v>2.6643566643566641</c:v>
                </c:pt>
                <c:pt idx="35387">
                  <c:v>2.6652033271719038</c:v>
                </c:pt>
                <c:pt idx="35388">
                  <c:v>2.6650496650496649</c:v>
                </c:pt>
                <c:pt idx="35389">
                  <c:v>2.6654343807763397</c:v>
                </c:pt>
                <c:pt idx="35390">
                  <c:v>2.6655881673214696</c:v>
                </c:pt>
                <c:pt idx="35391">
                  <c:v>2.6653570603189274</c:v>
                </c:pt>
                <c:pt idx="35392">
                  <c:v>2.6655881673214696</c:v>
                </c:pt>
                <c:pt idx="35393">
                  <c:v>2.6654343807763397</c:v>
                </c:pt>
                <c:pt idx="35394">
                  <c:v>2.664434180138568</c:v>
                </c:pt>
                <c:pt idx="35395">
                  <c:v>2.6642032332563508</c:v>
                </c:pt>
                <c:pt idx="35396">
                  <c:v>2.663972286374134</c:v>
                </c:pt>
                <c:pt idx="35397">
                  <c:v>2.664434180138568</c:v>
                </c:pt>
                <c:pt idx="35398">
                  <c:v>2.6650496650496649</c:v>
                </c:pt>
                <c:pt idx="35399">
                  <c:v>2.6655881673214696</c:v>
                </c:pt>
                <c:pt idx="35400">
                  <c:v>2.6659731853906612</c:v>
                </c:pt>
                <c:pt idx="35401">
                  <c:v>2.6659731853906612</c:v>
                </c:pt>
                <c:pt idx="35402">
                  <c:v>2.6658192743240119</c:v>
                </c:pt>
                <c:pt idx="35403">
                  <c:v>2.6653570603189274</c:v>
                </c:pt>
                <c:pt idx="35404">
                  <c:v>2.6657418400369859</c:v>
                </c:pt>
                <c:pt idx="35405">
                  <c:v>2.6658192743240119</c:v>
                </c:pt>
                <c:pt idx="35406">
                  <c:v>2.664434180138568</c:v>
                </c:pt>
                <c:pt idx="35407">
                  <c:v>2.6642805818517665</c:v>
                </c:pt>
                <c:pt idx="35408">
                  <c:v>2.6645116601246825</c:v>
                </c:pt>
                <c:pt idx="35409">
                  <c:v>2.664742553682752</c:v>
                </c:pt>
                <c:pt idx="35410">
                  <c:v>2.6653579676674362</c:v>
                </c:pt>
                <c:pt idx="35411">
                  <c:v>2.6662046662046661</c:v>
                </c:pt>
                <c:pt idx="35412">
                  <c:v>2.6663585951940845</c:v>
                </c:pt>
                <c:pt idx="35413">
                  <c:v>2.6658964879852118</c:v>
                </c:pt>
                <c:pt idx="35414">
                  <c:v>2.6657426657426657</c:v>
                </c:pt>
                <c:pt idx="35415">
                  <c:v>2.6650496650496649</c:v>
                </c:pt>
                <c:pt idx="35416">
                  <c:v>2.6650496650496649</c:v>
                </c:pt>
                <c:pt idx="35417">
                  <c:v>2.664434180138568</c:v>
                </c:pt>
                <c:pt idx="35418">
                  <c:v>2.6643566643566641</c:v>
                </c:pt>
                <c:pt idx="35419">
                  <c:v>2.6642032332563508</c:v>
                </c:pt>
                <c:pt idx="35420">
                  <c:v>2.6642805818517665</c:v>
                </c:pt>
                <c:pt idx="35421">
                  <c:v>2.6640498730085431</c:v>
                </c:pt>
                <c:pt idx="35422">
                  <c:v>2.6642032332563508</c:v>
                </c:pt>
                <c:pt idx="35423">
                  <c:v>2.6646651270207848</c:v>
                </c:pt>
                <c:pt idx="35424">
                  <c:v>2.6651270207852193</c:v>
                </c:pt>
                <c:pt idx="35425">
                  <c:v>2.6653579676674362</c:v>
                </c:pt>
                <c:pt idx="35426">
                  <c:v>2.6657426657426657</c:v>
                </c:pt>
                <c:pt idx="35427">
                  <c:v>2.6653579676674362</c:v>
                </c:pt>
                <c:pt idx="35428">
                  <c:v>2.6648958891454964</c:v>
                </c:pt>
                <c:pt idx="35429">
                  <c:v>2.6649734472408224</c:v>
                </c:pt>
                <c:pt idx="35430">
                  <c:v>2.6648199445983378</c:v>
                </c:pt>
                <c:pt idx="35431">
                  <c:v>2.6641274238227144</c:v>
                </c:pt>
                <c:pt idx="35432">
                  <c:v>2.6640498730085431</c:v>
                </c:pt>
                <c:pt idx="35433">
                  <c:v>2.6640498730085431</c:v>
                </c:pt>
                <c:pt idx="35434">
                  <c:v>2.6646651270207848</c:v>
                </c:pt>
                <c:pt idx="35435">
                  <c:v>2.6648958891454964</c:v>
                </c:pt>
                <c:pt idx="35436">
                  <c:v>2.6642032332563508</c:v>
                </c:pt>
                <c:pt idx="35437">
                  <c:v>2.664434180138568</c:v>
                </c:pt>
                <c:pt idx="35438">
                  <c:v>2.6646651270207848</c:v>
                </c:pt>
                <c:pt idx="35439">
                  <c:v>2.6650496650496649</c:v>
                </c:pt>
                <c:pt idx="35440">
                  <c:v>2.6650496650496649</c:v>
                </c:pt>
                <c:pt idx="35441">
                  <c:v>2.664434180138568</c:v>
                </c:pt>
                <c:pt idx="35442">
                  <c:v>2.6646651270207848</c:v>
                </c:pt>
                <c:pt idx="35443">
                  <c:v>2.6638189794504732</c:v>
                </c:pt>
                <c:pt idx="35444">
                  <c:v>2.6642032332563508</c:v>
                </c:pt>
                <c:pt idx="35445">
                  <c:v>2.664434180138568</c:v>
                </c:pt>
                <c:pt idx="35446">
                  <c:v>2.6645116601246825</c:v>
                </c:pt>
                <c:pt idx="35447">
                  <c:v>2.6637433648742208</c:v>
                </c:pt>
                <c:pt idx="35448">
                  <c:v>2.6641274238227148</c:v>
                </c:pt>
                <c:pt idx="35449">
                  <c:v>2.664358264081256</c:v>
                </c:pt>
                <c:pt idx="35450">
                  <c:v>2.6641274238227144</c:v>
                </c:pt>
                <c:pt idx="35451">
                  <c:v>2.664358264081256</c:v>
                </c:pt>
                <c:pt idx="35452">
                  <c:v>2.664742553682752</c:v>
                </c:pt>
                <c:pt idx="35453">
                  <c:v>2.6653579676674362</c:v>
                </c:pt>
                <c:pt idx="35454">
                  <c:v>2.6652806652806649</c:v>
                </c:pt>
                <c:pt idx="35455">
                  <c:v>2.6660503813265541</c:v>
                </c:pt>
                <c:pt idx="35456">
                  <c:v>2.6658964879852118</c:v>
                </c:pt>
                <c:pt idx="35457">
                  <c:v>2.665665434380776</c:v>
                </c:pt>
                <c:pt idx="35458">
                  <c:v>2.6654343807763397</c:v>
                </c:pt>
                <c:pt idx="35459">
                  <c:v>2.6650496650496649</c:v>
                </c:pt>
                <c:pt idx="35460">
                  <c:v>2.6652806652806649</c:v>
                </c:pt>
                <c:pt idx="35461">
                  <c:v>2.6650496650496649</c:v>
                </c:pt>
                <c:pt idx="35462">
                  <c:v>2.6650496650496649</c:v>
                </c:pt>
                <c:pt idx="35463">
                  <c:v>2.6645116601246825</c:v>
                </c:pt>
                <c:pt idx="35464">
                  <c:v>2.6638965835641737</c:v>
                </c:pt>
                <c:pt idx="35465">
                  <c:v>2.6646651270207848</c:v>
                </c:pt>
                <c:pt idx="35466">
                  <c:v>2.6646651270207848</c:v>
                </c:pt>
                <c:pt idx="35467">
                  <c:v>2.6652806652806649</c:v>
                </c:pt>
                <c:pt idx="35468">
                  <c:v>2.6652806652806649</c:v>
                </c:pt>
                <c:pt idx="35469">
                  <c:v>2.6654343807763397</c:v>
                </c:pt>
                <c:pt idx="35470">
                  <c:v>2.6658964879852118</c:v>
                </c:pt>
                <c:pt idx="35471">
                  <c:v>2.665665434380776</c:v>
                </c:pt>
                <c:pt idx="35472">
                  <c:v>2.6648958891454964</c:v>
                </c:pt>
                <c:pt idx="35473">
                  <c:v>2.6653579676674362</c:v>
                </c:pt>
                <c:pt idx="35474">
                  <c:v>2.6651270207852193</c:v>
                </c:pt>
                <c:pt idx="35475">
                  <c:v>2.6649734472408224</c:v>
                </c:pt>
                <c:pt idx="35476">
                  <c:v>2.6644357258250633</c:v>
                </c:pt>
                <c:pt idx="35477">
                  <c:v>2.6640518689432398</c:v>
                </c:pt>
                <c:pt idx="35478">
                  <c:v>2.6638209506229811</c:v>
                </c:pt>
                <c:pt idx="35479">
                  <c:v>2.6642049388414488</c:v>
                </c:pt>
                <c:pt idx="35480">
                  <c:v>2.6634373241061131</c:v>
                </c:pt>
                <c:pt idx="35481">
                  <c:v>2.6638985005767015</c:v>
                </c:pt>
                <c:pt idx="35482">
                  <c:v>2.6645131518227969</c:v>
                </c:pt>
                <c:pt idx="35483">
                  <c:v>2.6642824180895248</c:v>
                </c:pt>
                <c:pt idx="35484">
                  <c:v>2.6638209506229811</c:v>
                </c:pt>
                <c:pt idx="35485">
                  <c:v>2.6638209506229811</c:v>
                </c:pt>
                <c:pt idx="35486">
                  <c:v>2.6644357258250633</c:v>
                </c:pt>
                <c:pt idx="35487">
                  <c:v>2.6637433648742208</c:v>
                </c:pt>
                <c:pt idx="35488">
                  <c:v>2.6637433648742208</c:v>
                </c:pt>
                <c:pt idx="35489">
                  <c:v>2.6642049388414488</c:v>
                </c:pt>
                <c:pt idx="35490">
                  <c:v>2.6638209506229811</c:v>
                </c:pt>
                <c:pt idx="35491">
                  <c:v>2.6640518689432398</c:v>
                </c:pt>
                <c:pt idx="35492">
                  <c:v>2.6651280867759057</c:v>
                </c:pt>
                <c:pt idx="35493">
                  <c:v>2.665281809787627</c:v>
                </c:pt>
                <c:pt idx="35494">
                  <c:v>2.6649734472408224</c:v>
                </c:pt>
                <c:pt idx="35495">
                  <c:v>2.6652043407988919</c:v>
                </c:pt>
                <c:pt idx="35496">
                  <c:v>2.6658198614318707</c:v>
                </c:pt>
                <c:pt idx="35497">
                  <c:v>2.665281809787627</c:v>
                </c:pt>
                <c:pt idx="35498">
                  <c:v>2.6658972061879478</c:v>
                </c:pt>
                <c:pt idx="35499">
                  <c:v>2.6657426657426657</c:v>
                </c:pt>
                <c:pt idx="35500">
                  <c:v>2.6655114807114808</c:v>
                </c:pt>
                <c:pt idx="35501">
                  <c:v>2.6655889145496534</c:v>
                </c:pt>
                <c:pt idx="35502">
                  <c:v>2.6653579676674362</c:v>
                </c:pt>
                <c:pt idx="35503">
                  <c:v>2.6655114807114808</c:v>
                </c:pt>
                <c:pt idx="35504">
                  <c:v>2.6655114807114808</c:v>
                </c:pt>
                <c:pt idx="35505">
                  <c:v>2.6649734472408224</c:v>
                </c:pt>
                <c:pt idx="35506">
                  <c:v>2.6652043407988919</c:v>
                </c:pt>
                <c:pt idx="35507">
                  <c:v>2.6652043407988919</c:v>
                </c:pt>
                <c:pt idx="35508">
                  <c:v>2.6645891043397967</c:v>
                </c:pt>
                <c:pt idx="35509">
                  <c:v>2.6648199445983378</c:v>
                </c:pt>
                <c:pt idx="35510">
                  <c:v>2.6652043407988919</c:v>
                </c:pt>
                <c:pt idx="35511">
                  <c:v>2.6651270207852193</c:v>
                </c:pt>
                <c:pt idx="35512">
                  <c:v>2.6651270207852193</c:v>
                </c:pt>
                <c:pt idx="35513">
                  <c:v>2.6652806652806649</c:v>
                </c:pt>
                <c:pt idx="35514">
                  <c:v>2.6655114807114808</c:v>
                </c:pt>
                <c:pt idx="35515">
                  <c:v>2.6657426657426657</c:v>
                </c:pt>
                <c:pt idx="35516">
                  <c:v>2.6657426657426657</c:v>
                </c:pt>
                <c:pt idx="35517">
                  <c:v>2.6657426657426657</c:v>
                </c:pt>
                <c:pt idx="35518">
                  <c:v>2.665665434380776</c:v>
                </c:pt>
                <c:pt idx="35519">
                  <c:v>2.6660503813265541</c:v>
                </c:pt>
                <c:pt idx="35520">
                  <c:v>2.665665434380776</c:v>
                </c:pt>
                <c:pt idx="35521">
                  <c:v>2.6661273567467649</c:v>
                </c:pt>
                <c:pt idx="35522">
                  <c:v>2.6655114807114808</c:v>
                </c:pt>
                <c:pt idx="35523">
                  <c:v>2.6659736659736657</c:v>
                </c:pt>
                <c:pt idx="35524">
                  <c:v>2.6658964879852118</c:v>
                </c:pt>
                <c:pt idx="35525">
                  <c:v>2.665665434380776</c:v>
                </c:pt>
                <c:pt idx="35526">
                  <c:v>2.6661273567467649</c:v>
                </c:pt>
                <c:pt idx="35527">
                  <c:v>2.6659736659736657</c:v>
                </c:pt>
                <c:pt idx="35528">
                  <c:v>2.6653579676674362</c:v>
                </c:pt>
                <c:pt idx="35529">
                  <c:v>2.6649734472408224</c:v>
                </c:pt>
                <c:pt idx="35530">
                  <c:v>2.664358264081256</c:v>
                </c:pt>
                <c:pt idx="35531">
                  <c:v>2.664358264081256</c:v>
                </c:pt>
                <c:pt idx="35532">
                  <c:v>2.664358264081256</c:v>
                </c:pt>
                <c:pt idx="35533">
                  <c:v>2.6645116601246825</c:v>
                </c:pt>
                <c:pt idx="35534">
                  <c:v>2.6646651270207848</c:v>
                </c:pt>
                <c:pt idx="35535">
                  <c:v>2.6653579676674362</c:v>
                </c:pt>
                <c:pt idx="35536">
                  <c:v>2.6655114807114808</c:v>
                </c:pt>
                <c:pt idx="35537">
                  <c:v>2.6661273567467649</c:v>
                </c:pt>
                <c:pt idx="35538">
                  <c:v>2.6653579676674362</c:v>
                </c:pt>
                <c:pt idx="35539">
                  <c:v>2.6654352343569614</c:v>
                </c:pt>
                <c:pt idx="35540">
                  <c:v>2.6655889145496534</c:v>
                </c:pt>
                <c:pt idx="35541">
                  <c:v>2.664742553682752</c:v>
                </c:pt>
                <c:pt idx="35542">
                  <c:v>2.664358264081256</c:v>
                </c:pt>
                <c:pt idx="35543">
                  <c:v>2.6641274238227144</c:v>
                </c:pt>
                <c:pt idx="35544">
                  <c:v>2.664742553682752</c:v>
                </c:pt>
                <c:pt idx="35545">
                  <c:v>2.6642805818517665</c:v>
                </c:pt>
                <c:pt idx="35546">
                  <c:v>2.6642032332563508</c:v>
                </c:pt>
                <c:pt idx="35547">
                  <c:v>2.6642032332563508</c:v>
                </c:pt>
                <c:pt idx="35548">
                  <c:v>2.6643566643566641</c:v>
                </c:pt>
                <c:pt idx="35549">
                  <c:v>2.6645876645876649</c:v>
                </c:pt>
                <c:pt idx="35550">
                  <c:v>2.664972273567467</c:v>
                </c:pt>
                <c:pt idx="35551">
                  <c:v>2.6657418400369859</c:v>
                </c:pt>
                <c:pt idx="35552">
                  <c:v>2.6662043458159963</c:v>
                </c:pt>
                <c:pt idx="35553">
                  <c:v>2.6655881673214696</c:v>
                </c:pt>
                <c:pt idx="35554">
                  <c:v>2.6662043458159963</c:v>
                </c:pt>
                <c:pt idx="35555">
                  <c:v>2.6660503813265541</c:v>
                </c:pt>
                <c:pt idx="35556">
                  <c:v>2.6657426657426657</c:v>
                </c:pt>
                <c:pt idx="35557">
                  <c:v>2.6653579676674362</c:v>
                </c:pt>
                <c:pt idx="35558">
                  <c:v>2.6657426657426657</c:v>
                </c:pt>
                <c:pt idx="35559">
                  <c:v>2.6653579676674362</c:v>
                </c:pt>
                <c:pt idx="35560">
                  <c:v>2.6658198614318707</c:v>
                </c:pt>
                <c:pt idx="35561">
                  <c:v>2.6648199445983378</c:v>
                </c:pt>
                <c:pt idx="35562">
                  <c:v>2.665050784856879</c:v>
                </c:pt>
                <c:pt idx="35563">
                  <c:v>2.6648199445983378</c:v>
                </c:pt>
                <c:pt idx="35564">
                  <c:v>2.664742553682752</c:v>
                </c:pt>
                <c:pt idx="35565">
                  <c:v>2.664742553682752</c:v>
                </c:pt>
                <c:pt idx="35566">
                  <c:v>2.6636655586334257</c:v>
                </c:pt>
                <c:pt idx="35567">
                  <c:v>2.6638965835641737</c:v>
                </c:pt>
                <c:pt idx="35568">
                  <c:v>2.6639741518578348</c:v>
                </c:pt>
                <c:pt idx="35569">
                  <c:v>2.6642049388414488</c:v>
                </c:pt>
                <c:pt idx="35570">
                  <c:v>2.664358264081256</c:v>
                </c:pt>
                <c:pt idx="35571">
                  <c:v>2.664742553682752</c:v>
                </c:pt>
                <c:pt idx="35572">
                  <c:v>2.6645116601246825</c:v>
                </c:pt>
                <c:pt idx="35573">
                  <c:v>2.6642805818517665</c:v>
                </c:pt>
                <c:pt idx="35574">
                  <c:v>2.6645116601246825</c:v>
                </c:pt>
                <c:pt idx="35575">
                  <c:v>2.6641274238227144</c:v>
                </c:pt>
                <c:pt idx="35576">
                  <c:v>2.664358264081256</c:v>
                </c:pt>
                <c:pt idx="35577">
                  <c:v>2.6638965835641737</c:v>
                </c:pt>
                <c:pt idx="35578">
                  <c:v>2.6645116601246825</c:v>
                </c:pt>
                <c:pt idx="35579">
                  <c:v>2.664742553682752</c:v>
                </c:pt>
                <c:pt idx="35580">
                  <c:v>2.664742553682752</c:v>
                </c:pt>
                <c:pt idx="35581">
                  <c:v>2.6648958891454964</c:v>
                </c:pt>
                <c:pt idx="35582">
                  <c:v>2.6648958891454964</c:v>
                </c:pt>
                <c:pt idx="35583">
                  <c:v>2.6645116601246825</c:v>
                </c:pt>
                <c:pt idx="35584">
                  <c:v>2.664742553682752</c:v>
                </c:pt>
                <c:pt idx="35585">
                  <c:v>2.6645891043397967</c:v>
                </c:pt>
                <c:pt idx="35586">
                  <c:v>2.6645891043397967</c:v>
                </c:pt>
                <c:pt idx="35587">
                  <c:v>2.6642049388414488</c:v>
                </c:pt>
                <c:pt idx="35588">
                  <c:v>2.6642049388414488</c:v>
                </c:pt>
                <c:pt idx="35589">
                  <c:v>2.6648199445983378</c:v>
                </c:pt>
                <c:pt idx="35590">
                  <c:v>2.664742553682752</c:v>
                </c:pt>
                <c:pt idx="35591">
                  <c:v>2.6651270207852193</c:v>
                </c:pt>
                <c:pt idx="35592">
                  <c:v>2.6650496650496649</c:v>
                </c:pt>
                <c:pt idx="35593">
                  <c:v>2.6654343807763397</c:v>
                </c:pt>
                <c:pt idx="35594">
                  <c:v>2.665665434380776</c:v>
                </c:pt>
                <c:pt idx="35595">
                  <c:v>2.6660503813265541</c:v>
                </c:pt>
                <c:pt idx="35596">
                  <c:v>2.6658192743240119</c:v>
                </c:pt>
                <c:pt idx="35597">
                  <c:v>2.6658964879852118</c:v>
                </c:pt>
                <c:pt idx="35598">
                  <c:v>2.6658964879852118</c:v>
                </c:pt>
                <c:pt idx="35599">
                  <c:v>2.665665434380776</c:v>
                </c:pt>
                <c:pt idx="35600">
                  <c:v>2.6658192743240119</c:v>
                </c:pt>
                <c:pt idx="35601">
                  <c:v>2.6655881673214696</c:v>
                </c:pt>
                <c:pt idx="35602">
                  <c:v>2.6658192743240119</c:v>
                </c:pt>
                <c:pt idx="35603">
                  <c:v>2.6655114807114808</c:v>
                </c:pt>
                <c:pt idx="35604">
                  <c:v>2.6651270207852193</c:v>
                </c:pt>
                <c:pt idx="35605">
                  <c:v>2.6650496650496649</c:v>
                </c:pt>
                <c:pt idx="35606">
                  <c:v>2.6648186648186649</c:v>
                </c:pt>
                <c:pt idx="35607">
                  <c:v>2.6650496650496649</c:v>
                </c:pt>
                <c:pt idx="35608">
                  <c:v>2.6652806652806649</c:v>
                </c:pt>
                <c:pt idx="35609">
                  <c:v>2.6648958891454964</c:v>
                </c:pt>
                <c:pt idx="35610">
                  <c:v>2.664742553682752</c:v>
                </c:pt>
                <c:pt idx="35611">
                  <c:v>2.664358264081256</c:v>
                </c:pt>
                <c:pt idx="35612">
                  <c:v>2.6642049388414488</c:v>
                </c:pt>
                <c:pt idx="35613">
                  <c:v>2.6641274238227144</c:v>
                </c:pt>
                <c:pt idx="35614">
                  <c:v>2.664742553682752</c:v>
                </c:pt>
                <c:pt idx="35615">
                  <c:v>2.6642805818517665</c:v>
                </c:pt>
                <c:pt idx="35616">
                  <c:v>2.6641274238227144</c:v>
                </c:pt>
                <c:pt idx="35617">
                  <c:v>2.6645891043397967</c:v>
                </c:pt>
                <c:pt idx="35618">
                  <c:v>2.664358264081256</c:v>
                </c:pt>
                <c:pt idx="35619">
                  <c:v>2.664742553682752</c:v>
                </c:pt>
                <c:pt idx="35620">
                  <c:v>2.6645116601246825</c:v>
                </c:pt>
                <c:pt idx="35621">
                  <c:v>2.6645116601246825</c:v>
                </c:pt>
                <c:pt idx="35622">
                  <c:v>2.6645116601246825</c:v>
                </c:pt>
                <c:pt idx="35623">
                  <c:v>2.6645116601246825</c:v>
                </c:pt>
                <c:pt idx="35624">
                  <c:v>2.6642805818517665</c:v>
                </c:pt>
                <c:pt idx="35625">
                  <c:v>2.6642805818517665</c:v>
                </c:pt>
                <c:pt idx="35626">
                  <c:v>2.6650496650496649</c:v>
                </c:pt>
                <c:pt idx="35627">
                  <c:v>2.6642032332563508</c:v>
                </c:pt>
                <c:pt idx="35628">
                  <c:v>2.6650496650496649</c:v>
                </c:pt>
                <c:pt idx="35629">
                  <c:v>2.6652033271719038</c:v>
                </c:pt>
                <c:pt idx="35630">
                  <c:v>2.6654343807763397</c:v>
                </c:pt>
                <c:pt idx="35631">
                  <c:v>2.6658964879852118</c:v>
                </c:pt>
                <c:pt idx="35632">
                  <c:v>2.6654343807763397</c:v>
                </c:pt>
                <c:pt idx="35633">
                  <c:v>2.6652033271719038</c:v>
                </c:pt>
                <c:pt idx="35634">
                  <c:v>2.6654343807763397</c:v>
                </c:pt>
                <c:pt idx="35635">
                  <c:v>2.6652806652806649</c:v>
                </c:pt>
                <c:pt idx="35636">
                  <c:v>2.6645116601246825</c:v>
                </c:pt>
                <c:pt idx="35637">
                  <c:v>2.6645891043397967</c:v>
                </c:pt>
                <c:pt idx="35638">
                  <c:v>2.6642824180895248</c:v>
                </c:pt>
                <c:pt idx="35639">
                  <c:v>2.6642824180895248</c:v>
                </c:pt>
                <c:pt idx="35640">
                  <c:v>2.6646666974382645</c:v>
                </c:pt>
                <c:pt idx="35641">
                  <c:v>2.6642824180895248</c:v>
                </c:pt>
                <c:pt idx="35642">
                  <c:v>2.6638985005767015</c:v>
                </c:pt>
                <c:pt idx="35643">
                  <c:v>2.6642824180895248</c:v>
                </c:pt>
                <c:pt idx="35644">
                  <c:v>2.6642049388414488</c:v>
                </c:pt>
                <c:pt idx="35645">
                  <c:v>2.6644357258250633</c:v>
                </c:pt>
                <c:pt idx="35646">
                  <c:v>2.6644357258250633</c:v>
                </c:pt>
                <c:pt idx="35647">
                  <c:v>2.6648199445983378</c:v>
                </c:pt>
                <c:pt idx="35648">
                  <c:v>2.6646666974382645</c:v>
                </c:pt>
                <c:pt idx="35649">
                  <c:v>2.6648199445983378</c:v>
                </c:pt>
                <c:pt idx="35650">
                  <c:v>2.6649734472408224</c:v>
                </c:pt>
                <c:pt idx="35651">
                  <c:v>2.6655889145496534</c:v>
                </c:pt>
                <c:pt idx="35652">
                  <c:v>2.6657426657426657</c:v>
                </c:pt>
                <c:pt idx="35653">
                  <c:v>2.6653579676674362</c:v>
                </c:pt>
                <c:pt idx="35654">
                  <c:v>2.6648199445983378</c:v>
                </c:pt>
                <c:pt idx="35655">
                  <c:v>2.6646666974382645</c:v>
                </c:pt>
                <c:pt idx="35656">
                  <c:v>2.6644357258250633</c:v>
                </c:pt>
                <c:pt idx="35657">
                  <c:v>2.663590216889709</c:v>
                </c:pt>
                <c:pt idx="35658">
                  <c:v>2.6648199445983378</c:v>
                </c:pt>
                <c:pt idx="35659">
                  <c:v>2.664742553682752</c:v>
                </c:pt>
                <c:pt idx="35660">
                  <c:v>2.6651270207852193</c:v>
                </c:pt>
                <c:pt idx="35661">
                  <c:v>2.6661273567467649</c:v>
                </c:pt>
                <c:pt idx="35662">
                  <c:v>2.6661273567467649</c:v>
                </c:pt>
                <c:pt idx="35663">
                  <c:v>2.6651270207852193</c:v>
                </c:pt>
                <c:pt idx="35664">
                  <c:v>2.6645116601246825</c:v>
                </c:pt>
                <c:pt idx="35665">
                  <c:v>2.6638965835641737</c:v>
                </c:pt>
                <c:pt idx="35666">
                  <c:v>2.6640498730085431</c:v>
                </c:pt>
                <c:pt idx="35667">
                  <c:v>2.6636655586334257</c:v>
                </c:pt>
                <c:pt idx="35668">
                  <c:v>2.6641274238227144</c:v>
                </c:pt>
                <c:pt idx="35669">
                  <c:v>2.664358264081256</c:v>
                </c:pt>
                <c:pt idx="35670">
                  <c:v>2.6645891043397967</c:v>
                </c:pt>
                <c:pt idx="35671">
                  <c:v>2.664358264081256</c:v>
                </c:pt>
                <c:pt idx="35672">
                  <c:v>2.664358264081256</c:v>
                </c:pt>
                <c:pt idx="35673">
                  <c:v>2.6649734472408224</c:v>
                </c:pt>
                <c:pt idx="35674">
                  <c:v>2.664742553682752</c:v>
                </c:pt>
                <c:pt idx="35675">
                  <c:v>2.6657426657426657</c:v>
                </c:pt>
                <c:pt idx="35676">
                  <c:v>2.6659736659736657</c:v>
                </c:pt>
                <c:pt idx="35677">
                  <c:v>2.6657426657426657</c:v>
                </c:pt>
                <c:pt idx="35678">
                  <c:v>2.6655114807114808</c:v>
                </c:pt>
                <c:pt idx="35679">
                  <c:v>2.6652806652806649</c:v>
                </c:pt>
                <c:pt idx="35680">
                  <c:v>2.664742553682752</c:v>
                </c:pt>
                <c:pt idx="35681">
                  <c:v>2.6648199445983378</c:v>
                </c:pt>
                <c:pt idx="35682">
                  <c:v>2.6645891043397967</c:v>
                </c:pt>
                <c:pt idx="35683">
                  <c:v>2.6642049388414488</c:v>
                </c:pt>
                <c:pt idx="35684">
                  <c:v>2.6642824180895248</c:v>
                </c:pt>
                <c:pt idx="35685">
                  <c:v>2.6638209506229811</c:v>
                </c:pt>
                <c:pt idx="35686">
                  <c:v>2.6645891043397967</c:v>
                </c:pt>
                <c:pt idx="35687">
                  <c:v>2.6645891043397967</c:v>
                </c:pt>
                <c:pt idx="35688">
                  <c:v>2.6645891043397967</c:v>
                </c:pt>
                <c:pt idx="35689">
                  <c:v>2.6642049388414488</c:v>
                </c:pt>
                <c:pt idx="35690">
                  <c:v>2.6642049388414488</c:v>
                </c:pt>
                <c:pt idx="35691">
                  <c:v>2.6640518689432398</c:v>
                </c:pt>
                <c:pt idx="35692">
                  <c:v>2.6640518689432398</c:v>
                </c:pt>
                <c:pt idx="35693">
                  <c:v>2.6645891043397967</c:v>
                </c:pt>
                <c:pt idx="35694">
                  <c:v>2.6645116601246825</c:v>
                </c:pt>
                <c:pt idx="35695">
                  <c:v>2.664434180138568</c:v>
                </c:pt>
                <c:pt idx="35696">
                  <c:v>2.6638189794504732</c:v>
                </c:pt>
                <c:pt idx="35697">
                  <c:v>2.6642805818517665</c:v>
                </c:pt>
                <c:pt idx="35698">
                  <c:v>2.6644357258250633</c:v>
                </c:pt>
                <c:pt idx="35699">
                  <c:v>2.6647438855560686</c:v>
                </c:pt>
                <c:pt idx="35700">
                  <c:v>2.6645131518227969</c:v>
                </c:pt>
                <c:pt idx="35701">
                  <c:v>2.6638985005767015</c:v>
                </c:pt>
                <c:pt idx="35702">
                  <c:v>2.6641291810841983</c:v>
                </c:pt>
                <c:pt idx="35703">
                  <c:v>2.6645131518227969</c:v>
                </c:pt>
                <c:pt idx="35704">
                  <c:v>2.6646666974382645</c:v>
                </c:pt>
                <c:pt idx="35705">
                  <c:v>2.6648199445983378</c:v>
                </c:pt>
                <c:pt idx="35706">
                  <c:v>2.6645891043397967</c:v>
                </c:pt>
                <c:pt idx="35707">
                  <c:v>2.6648199445983378</c:v>
                </c:pt>
                <c:pt idx="35708">
                  <c:v>2.665050784856879</c:v>
                </c:pt>
                <c:pt idx="35709">
                  <c:v>2.6642049388414488</c:v>
                </c:pt>
                <c:pt idx="35710">
                  <c:v>2.6648199445983378</c:v>
                </c:pt>
                <c:pt idx="35711">
                  <c:v>2.6655889145496534</c:v>
                </c:pt>
                <c:pt idx="35712">
                  <c:v>2.665281809787627</c:v>
                </c:pt>
                <c:pt idx="35713">
                  <c:v>2.665281809787627</c:v>
                </c:pt>
                <c:pt idx="35714">
                  <c:v>2.665050784856879</c:v>
                </c:pt>
                <c:pt idx="35715">
                  <c:v>2.6648199445983378</c:v>
                </c:pt>
                <c:pt idx="35716">
                  <c:v>2.665050784856879</c:v>
                </c:pt>
                <c:pt idx="35717">
                  <c:v>2.6645891043397967</c:v>
                </c:pt>
                <c:pt idx="35718">
                  <c:v>2.6645891043397967</c:v>
                </c:pt>
                <c:pt idx="35719">
                  <c:v>2.6642049388414488</c:v>
                </c:pt>
                <c:pt idx="35720">
                  <c:v>2.6644357258250633</c:v>
                </c:pt>
                <c:pt idx="35721">
                  <c:v>2.6644357258250633</c:v>
                </c:pt>
                <c:pt idx="35722">
                  <c:v>2.6644357258250633</c:v>
                </c:pt>
                <c:pt idx="35723">
                  <c:v>2.664358264081256</c:v>
                </c:pt>
                <c:pt idx="35724">
                  <c:v>2.6645891043397967</c:v>
                </c:pt>
                <c:pt idx="35725">
                  <c:v>2.6646666974382645</c:v>
                </c:pt>
                <c:pt idx="35726">
                  <c:v>2.6640518689432398</c:v>
                </c:pt>
                <c:pt idx="35727">
                  <c:v>2.6639741518578348</c:v>
                </c:pt>
                <c:pt idx="35728">
                  <c:v>2.6642049388414488</c:v>
                </c:pt>
                <c:pt idx="35729">
                  <c:v>2.6646666974382645</c:v>
                </c:pt>
                <c:pt idx="35730">
                  <c:v>2.6642824180895248</c:v>
                </c:pt>
                <c:pt idx="35731">
                  <c:v>2.6640518689432398</c:v>
                </c:pt>
                <c:pt idx="35732">
                  <c:v>2.6638209506229811</c:v>
                </c:pt>
                <c:pt idx="35733">
                  <c:v>2.6640518689432398</c:v>
                </c:pt>
                <c:pt idx="35734">
                  <c:v>2.6640518689432398</c:v>
                </c:pt>
                <c:pt idx="35735">
                  <c:v>2.6640518689432398</c:v>
                </c:pt>
                <c:pt idx="35736">
                  <c:v>2.6646666974382645</c:v>
                </c:pt>
                <c:pt idx="35737">
                  <c:v>2.6634373241061131</c:v>
                </c:pt>
                <c:pt idx="35738">
                  <c:v>2.6640518689432398</c:v>
                </c:pt>
                <c:pt idx="35739">
                  <c:v>2.6639741518578348</c:v>
                </c:pt>
                <c:pt idx="35740">
                  <c:v>2.6646666974382645</c:v>
                </c:pt>
                <c:pt idx="35741">
                  <c:v>2.6640518689432398</c:v>
                </c:pt>
                <c:pt idx="35742">
                  <c:v>2.6642049388414488</c:v>
                </c:pt>
                <c:pt idx="35743">
                  <c:v>2.6648199445983378</c:v>
                </c:pt>
                <c:pt idx="35744">
                  <c:v>2.664358264081256</c:v>
                </c:pt>
                <c:pt idx="35745">
                  <c:v>2.6641274238227144</c:v>
                </c:pt>
                <c:pt idx="35746">
                  <c:v>2.664358264081256</c:v>
                </c:pt>
                <c:pt idx="35747">
                  <c:v>2.664358264081256</c:v>
                </c:pt>
                <c:pt idx="35748">
                  <c:v>2.6644357258250633</c:v>
                </c:pt>
                <c:pt idx="35749">
                  <c:v>2.6645131518227969</c:v>
                </c:pt>
                <c:pt idx="35750">
                  <c:v>2.6642824180895248</c:v>
                </c:pt>
                <c:pt idx="35751">
                  <c:v>2.6645131518227969</c:v>
                </c:pt>
                <c:pt idx="35752">
                  <c:v>2.6642049388414488</c:v>
                </c:pt>
                <c:pt idx="35753">
                  <c:v>2.664358264081256</c:v>
                </c:pt>
                <c:pt idx="35754">
                  <c:v>2.664358264081256</c:v>
                </c:pt>
                <c:pt idx="35755">
                  <c:v>2.664358264081256</c:v>
                </c:pt>
                <c:pt idx="35756">
                  <c:v>2.6646666974382645</c:v>
                </c:pt>
                <c:pt idx="35757">
                  <c:v>2.6644357258250633</c:v>
                </c:pt>
                <c:pt idx="35758">
                  <c:v>2.6640518689432398</c:v>
                </c:pt>
                <c:pt idx="35759">
                  <c:v>2.6647438855560686</c:v>
                </c:pt>
                <c:pt idx="35760">
                  <c:v>2.6644374538745383</c:v>
                </c:pt>
                <c:pt idx="35761">
                  <c:v>2.6640534931980628</c:v>
                </c:pt>
                <c:pt idx="35762">
                  <c:v>2.6648212226066899</c:v>
                </c:pt>
                <c:pt idx="35763">
                  <c:v>2.6649746192893402</c:v>
                </c:pt>
                <c:pt idx="35764">
                  <c:v>2.6655896607431337</c:v>
                </c:pt>
                <c:pt idx="35765">
                  <c:v>2.6651280867759057</c:v>
                </c:pt>
                <c:pt idx="35766">
                  <c:v>2.6654352343569614</c:v>
                </c:pt>
                <c:pt idx="35767">
                  <c:v>2.6649734472408224</c:v>
                </c:pt>
                <c:pt idx="35768">
                  <c:v>2.6657426657426657</c:v>
                </c:pt>
                <c:pt idx="35769">
                  <c:v>2.6654343807763397</c:v>
                </c:pt>
                <c:pt idx="35770">
                  <c:v>2.6660503813265541</c:v>
                </c:pt>
                <c:pt idx="35771">
                  <c:v>2.6662814883290964</c:v>
                </c:pt>
                <c:pt idx="35772">
                  <c:v>2.6661273567467649</c:v>
                </c:pt>
                <c:pt idx="35773">
                  <c:v>2.6660503813265541</c:v>
                </c:pt>
                <c:pt idx="35774">
                  <c:v>2.6660503813265541</c:v>
                </c:pt>
                <c:pt idx="35775">
                  <c:v>2.6661273567467649</c:v>
                </c:pt>
                <c:pt idx="35776">
                  <c:v>2.6659736659736657</c:v>
                </c:pt>
                <c:pt idx="35777">
                  <c:v>2.6653579676674362</c:v>
                </c:pt>
                <c:pt idx="35778">
                  <c:v>2.6651270207852193</c:v>
                </c:pt>
                <c:pt idx="35779">
                  <c:v>2.6648958891454964</c:v>
                </c:pt>
                <c:pt idx="35780">
                  <c:v>2.665665434380776</c:v>
                </c:pt>
                <c:pt idx="35781">
                  <c:v>2.6658964879852118</c:v>
                </c:pt>
                <c:pt idx="35782">
                  <c:v>2.665665434380776</c:v>
                </c:pt>
                <c:pt idx="35783">
                  <c:v>2.665665434380776</c:v>
                </c:pt>
                <c:pt idx="35784">
                  <c:v>2.6652806652806649</c:v>
                </c:pt>
                <c:pt idx="35785">
                  <c:v>2.6651270207852193</c:v>
                </c:pt>
                <c:pt idx="35786">
                  <c:v>2.6645891043397967</c:v>
                </c:pt>
                <c:pt idx="35787">
                  <c:v>2.664358264081256</c:v>
                </c:pt>
                <c:pt idx="35788">
                  <c:v>2.664358264081256</c:v>
                </c:pt>
                <c:pt idx="35789">
                  <c:v>2.6642805818517665</c:v>
                </c:pt>
                <c:pt idx="35790">
                  <c:v>2.6650496650496649</c:v>
                </c:pt>
                <c:pt idx="35791">
                  <c:v>2.6652033271719038</c:v>
                </c:pt>
                <c:pt idx="35792">
                  <c:v>2.665665434380776</c:v>
                </c:pt>
                <c:pt idx="35793">
                  <c:v>2.665665434380776</c:v>
                </c:pt>
                <c:pt idx="35794">
                  <c:v>2.6655114807114808</c:v>
                </c:pt>
                <c:pt idx="35795">
                  <c:v>2.6655114807114808</c:v>
                </c:pt>
                <c:pt idx="35796">
                  <c:v>2.6655114807114808</c:v>
                </c:pt>
                <c:pt idx="35797">
                  <c:v>2.6655114807114808</c:v>
                </c:pt>
                <c:pt idx="35798">
                  <c:v>2.6657426657426657</c:v>
                </c:pt>
                <c:pt idx="35799">
                  <c:v>2.6659736659736657</c:v>
                </c:pt>
                <c:pt idx="35800">
                  <c:v>2.6666666666666665</c:v>
                </c:pt>
                <c:pt idx="35801">
                  <c:v>2.6662046662046661</c:v>
                </c:pt>
                <c:pt idx="35802">
                  <c:v>2.6659736659736657</c:v>
                </c:pt>
                <c:pt idx="35803">
                  <c:v>2.6659736659736657</c:v>
                </c:pt>
                <c:pt idx="35804">
                  <c:v>2.6653579676674362</c:v>
                </c:pt>
                <c:pt idx="35805">
                  <c:v>2.6657426657426657</c:v>
                </c:pt>
                <c:pt idx="35806">
                  <c:v>2.6655114807114808</c:v>
                </c:pt>
                <c:pt idx="35807">
                  <c:v>2.6662814883290964</c:v>
                </c:pt>
                <c:pt idx="35808">
                  <c:v>2.6658964879852118</c:v>
                </c:pt>
                <c:pt idx="35809">
                  <c:v>2.6658192743240119</c:v>
                </c:pt>
                <c:pt idx="35810">
                  <c:v>2.6653570603189274</c:v>
                </c:pt>
                <c:pt idx="35811">
                  <c:v>2.6652806652806649</c:v>
                </c:pt>
                <c:pt idx="35812">
                  <c:v>2.664742553682752</c:v>
                </c:pt>
                <c:pt idx="35813">
                  <c:v>2.6642805818517665</c:v>
                </c:pt>
                <c:pt idx="35814">
                  <c:v>2.6641274238227144</c:v>
                </c:pt>
                <c:pt idx="35815">
                  <c:v>2.6641274238227144</c:v>
                </c:pt>
                <c:pt idx="35816">
                  <c:v>2.6641274238227144</c:v>
                </c:pt>
                <c:pt idx="35817">
                  <c:v>2.6645891043397967</c:v>
                </c:pt>
                <c:pt idx="35818">
                  <c:v>2.6638965835641737</c:v>
                </c:pt>
                <c:pt idx="35819">
                  <c:v>2.6648958891454964</c:v>
                </c:pt>
                <c:pt idx="35820">
                  <c:v>2.6648958891454964</c:v>
                </c:pt>
                <c:pt idx="35821">
                  <c:v>2.6645116601246825</c:v>
                </c:pt>
                <c:pt idx="35822">
                  <c:v>2.664742553682752</c:v>
                </c:pt>
                <c:pt idx="35823">
                  <c:v>2.664742553682752</c:v>
                </c:pt>
                <c:pt idx="35824">
                  <c:v>2.6638965835641737</c:v>
                </c:pt>
                <c:pt idx="35825">
                  <c:v>2.6641274238227144</c:v>
                </c:pt>
                <c:pt idx="35826">
                  <c:v>2.6641274238227144</c:v>
                </c:pt>
                <c:pt idx="35827">
                  <c:v>2.664358264081256</c:v>
                </c:pt>
                <c:pt idx="35828">
                  <c:v>2.6645891043397967</c:v>
                </c:pt>
                <c:pt idx="35829">
                  <c:v>2.6640518689432398</c:v>
                </c:pt>
                <c:pt idx="35830">
                  <c:v>2.6646666974382645</c:v>
                </c:pt>
                <c:pt idx="35831">
                  <c:v>2.6645116601246825</c:v>
                </c:pt>
                <c:pt idx="35832">
                  <c:v>2.6646651270207848</c:v>
                </c:pt>
                <c:pt idx="35833">
                  <c:v>2.6650496650496649</c:v>
                </c:pt>
                <c:pt idx="35834">
                  <c:v>2.6652806652806649</c:v>
                </c:pt>
                <c:pt idx="35835">
                  <c:v>2.6648958891454964</c:v>
                </c:pt>
                <c:pt idx="35836">
                  <c:v>2.6648958891454964</c:v>
                </c:pt>
                <c:pt idx="35837">
                  <c:v>2.6649734472408224</c:v>
                </c:pt>
                <c:pt idx="35838">
                  <c:v>2.6653579676674362</c:v>
                </c:pt>
                <c:pt idx="35839">
                  <c:v>2.6648958891454964</c:v>
                </c:pt>
                <c:pt idx="35840">
                  <c:v>2.6652806652806644</c:v>
                </c:pt>
                <c:pt idx="35841">
                  <c:v>2.665665434380776</c:v>
                </c:pt>
                <c:pt idx="35842">
                  <c:v>2.6659736659736657</c:v>
                </c:pt>
                <c:pt idx="35843">
                  <c:v>2.6659736659736657</c:v>
                </c:pt>
                <c:pt idx="35844">
                  <c:v>2.6659736659736657</c:v>
                </c:pt>
                <c:pt idx="35845">
                  <c:v>2.6659736659736657</c:v>
                </c:pt>
                <c:pt idx="35846">
                  <c:v>2.6658964879852118</c:v>
                </c:pt>
                <c:pt idx="35847">
                  <c:v>2.6658964879852118</c:v>
                </c:pt>
                <c:pt idx="35848">
                  <c:v>2.6657426657426657</c:v>
                </c:pt>
                <c:pt idx="35849">
                  <c:v>2.6653579676674362</c:v>
                </c:pt>
                <c:pt idx="35850">
                  <c:v>2.6651270207852193</c:v>
                </c:pt>
                <c:pt idx="35851">
                  <c:v>2.6655889145496534</c:v>
                </c:pt>
                <c:pt idx="35852">
                  <c:v>2.6655889145496534</c:v>
                </c:pt>
                <c:pt idx="35853">
                  <c:v>2.6653579676674362</c:v>
                </c:pt>
                <c:pt idx="35854">
                  <c:v>2.6657426657426657</c:v>
                </c:pt>
                <c:pt idx="35855">
                  <c:v>2.6652806652806649</c:v>
                </c:pt>
                <c:pt idx="35856">
                  <c:v>2.665665434380776</c:v>
                </c:pt>
                <c:pt idx="35857">
                  <c:v>2.6654343807763397</c:v>
                </c:pt>
                <c:pt idx="35858">
                  <c:v>2.6650496650496649</c:v>
                </c:pt>
                <c:pt idx="35859">
                  <c:v>2.6652806652806649</c:v>
                </c:pt>
                <c:pt idx="35860">
                  <c:v>2.6655114807114808</c:v>
                </c:pt>
                <c:pt idx="35861">
                  <c:v>2.6651270207852193</c:v>
                </c:pt>
                <c:pt idx="35862">
                  <c:v>2.6648958891454964</c:v>
                </c:pt>
                <c:pt idx="35863">
                  <c:v>2.664742553682752</c:v>
                </c:pt>
                <c:pt idx="35864">
                  <c:v>2.6645891043397967</c:v>
                </c:pt>
                <c:pt idx="35865">
                  <c:v>2.6644357258250633</c:v>
                </c:pt>
                <c:pt idx="35866">
                  <c:v>2.6642049388414488</c:v>
                </c:pt>
                <c:pt idx="35867">
                  <c:v>2.6645891043397967</c:v>
                </c:pt>
                <c:pt idx="35868">
                  <c:v>2.6642049388414488</c:v>
                </c:pt>
                <c:pt idx="35869">
                  <c:v>2.6640518689432398</c:v>
                </c:pt>
                <c:pt idx="35870">
                  <c:v>2.6642824180895248</c:v>
                </c:pt>
                <c:pt idx="35871">
                  <c:v>2.6641291810841983</c:v>
                </c:pt>
                <c:pt idx="35872">
                  <c:v>2.6645905420991927</c:v>
                </c:pt>
                <c:pt idx="35873">
                  <c:v>2.6643598615916955</c:v>
                </c:pt>
                <c:pt idx="35874">
                  <c:v>2.6643598615916955</c:v>
                </c:pt>
                <c:pt idx="35875">
                  <c:v>2.6645131518227969</c:v>
                </c:pt>
                <c:pt idx="35876">
                  <c:v>2.6640518689432398</c:v>
                </c:pt>
                <c:pt idx="35877">
                  <c:v>2.663590216889709</c:v>
                </c:pt>
                <c:pt idx="35878">
                  <c:v>2.6640518689432398</c:v>
                </c:pt>
                <c:pt idx="35879">
                  <c:v>2.6642824180895248</c:v>
                </c:pt>
                <c:pt idx="35880">
                  <c:v>2.6640518689432398</c:v>
                </c:pt>
                <c:pt idx="35881">
                  <c:v>2.6640518689432398</c:v>
                </c:pt>
                <c:pt idx="35882">
                  <c:v>2.6640518689432398</c:v>
                </c:pt>
                <c:pt idx="35883">
                  <c:v>2.6646666974382645</c:v>
                </c:pt>
                <c:pt idx="35884">
                  <c:v>2.6644357258250633</c:v>
                </c:pt>
                <c:pt idx="35885">
                  <c:v>2.6634373241061131</c:v>
                </c:pt>
                <c:pt idx="35886">
                  <c:v>2.6636678200692039</c:v>
                </c:pt>
                <c:pt idx="35887">
                  <c:v>2.6642824180895248</c:v>
                </c:pt>
                <c:pt idx="35888">
                  <c:v>2.6644357258250633</c:v>
                </c:pt>
                <c:pt idx="35889">
                  <c:v>2.6645891043397967</c:v>
                </c:pt>
                <c:pt idx="35890">
                  <c:v>2.6645891043397967</c:v>
                </c:pt>
                <c:pt idx="35891">
                  <c:v>2.6645891043397967</c:v>
                </c:pt>
                <c:pt idx="35892">
                  <c:v>2.6648199445983378</c:v>
                </c:pt>
                <c:pt idx="35893">
                  <c:v>2.6645891043397967</c:v>
                </c:pt>
                <c:pt idx="35894">
                  <c:v>2.6648199445983378</c:v>
                </c:pt>
                <c:pt idx="35895">
                  <c:v>2.6652043407988919</c:v>
                </c:pt>
                <c:pt idx="35896">
                  <c:v>2.6653579676674362</c:v>
                </c:pt>
                <c:pt idx="35897">
                  <c:v>2.6658964879852118</c:v>
                </c:pt>
                <c:pt idx="35898">
                  <c:v>2.6658964879852118</c:v>
                </c:pt>
                <c:pt idx="35899">
                  <c:v>2.6657426657426657</c:v>
                </c:pt>
                <c:pt idx="35900">
                  <c:v>2.6655889145496534</c:v>
                </c:pt>
                <c:pt idx="35901">
                  <c:v>2.6652043407988919</c:v>
                </c:pt>
                <c:pt idx="35902">
                  <c:v>2.6646666974382645</c:v>
                </c:pt>
                <c:pt idx="35903">
                  <c:v>2.6646666974382645</c:v>
                </c:pt>
                <c:pt idx="35904">
                  <c:v>2.6639741518578348</c:v>
                </c:pt>
                <c:pt idx="35905">
                  <c:v>2.6639741518578348</c:v>
                </c:pt>
                <c:pt idx="35906">
                  <c:v>2.6639741518578348</c:v>
                </c:pt>
                <c:pt idx="35907">
                  <c:v>2.6642824180895248</c:v>
                </c:pt>
                <c:pt idx="35908">
                  <c:v>2.6645131518227969</c:v>
                </c:pt>
                <c:pt idx="35909">
                  <c:v>2.6646666974382645</c:v>
                </c:pt>
                <c:pt idx="35910">
                  <c:v>2.6644357258250633</c:v>
                </c:pt>
                <c:pt idx="35911">
                  <c:v>2.665050784856879</c:v>
                </c:pt>
                <c:pt idx="35912">
                  <c:v>2.6652043407988919</c:v>
                </c:pt>
                <c:pt idx="35913">
                  <c:v>2.6655889145496534</c:v>
                </c:pt>
                <c:pt idx="35914">
                  <c:v>2.6658198614318707</c:v>
                </c:pt>
                <c:pt idx="35915">
                  <c:v>2.6652043407988919</c:v>
                </c:pt>
                <c:pt idx="35916">
                  <c:v>2.6658198614318707</c:v>
                </c:pt>
                <c:pt idx="35917">
                  <c:v>2.6655889145496534</c:v>
                </c:pt>
                <c:pt idx="35918">
                  <c:v>2.6661273567467649</c:v>
                </c:pt>
                <c:pt idx="35919">
                  <c:v>2.6661273567467649</c:v>
                </c:pt>
                <c:pt idx="35920">
                  <c:v>2.6651270207852193</c:v>
                </c:pt>
                <c:pt idx="35921">
                  <c:v>2.6655114807114808</c:v>
                </c:pt>
                <c:pt idx="35922">
                  <c:v>2.6651270207852193</c:v>
                </c:pt>
                <c:pt idx="35923">
                  <c:v>2.6652043407988919</c:v>
                </c:pt>
                <c:pt idx="35924">
                  <c:v>2.6649734472408224</c:v>
                </c:pt>
                <c:pt idx="35925">
                  <c:v>2.6648958891454964</c:v>
                </c:pt>
                <c:pt idx="35926">
                  <c:v>2.6646651270207848</c:v>
                </c:pt>
                <c:pt idx="35927">
                  <c:v>2.6651270207852193</c:v>
                </c:pt>
                <c:pt idx="35928">
                  <c:v>2.6649734472408224</c:v>
                </c:pt>
                <c:pt idx="35929">
                  <c:v>2.664742553682752</c:v>
                </c:pt>
                <c:pt idx="35930">
                  <c:v>2.664742553682752</c:v>
                </c:pt>
                <c:pt idx="35931">
                  <c:v>2.6649734472408224</c:v>
                </c:pt>
                <c:pt idx="35932">
                  <c:v>2.6645116601246825</c:v>
                </c:pt>
                <c:pt idx="35933">
                  <c:v>2.6653579676674362</c:v>
                </c:pt>
                <c:pt idx="35934">
                  <c:v>2.6651270207852193</c:v>
                </c:pt>
                <c:pt idx="35935">
                  <c:v>2.6648958891454964</c:v>
                </c:pt>
                <c:pt idx="35936">
                  <c:v>2.6648958891454964</c:v>
                </c:pt>
                <c:pt idx="35937">
                  <c:v>2.6652806652806649</c:v>
                </c:pt>
                <c:pt idx="35938">
                  <c:v>2.6651270207852193</c:v>
                </c:pt>
                <c:pt idx="35939">
                  <c:v>2.6651270207852193</c:v>
                </c:pt>
                <c:pt idx="35940">
                  <c:v>2.6645116601246825</c:v>
                </c:pt>
                <c:pt idx="35941">
                  <c:v>2.664742553682752</c:v>
                </c:pt>
                <c:pt idx="35942">
                  <c:v>2.6648199445983378</c:v>
                </c:pt>
                <c:pt idx="35943">
                  <c:v>2.664358264081256</c:v>
                </c:pt>
                <c:pt idx="35944">
                  <c:v>2.6649734472408224</c:v>
                </c:pt>
                <c:pt idx="35945">
                  <c:v>2.664742553682752</c:v>
                </c:pt>
                <c:pt idx="35946">
                  <c:v>2.664434180138568</c:v>
                </c:pt>
                <c:pt idx="35947">
                  <c:v>2.6645876645876649</c:v>
                </c:pt>
                <c:pt idx="35948">
                  <c:v>2.6652033271719038</c:v>
                </c:pt>
                <c:pt idx="35949">
                  <c:v>2.6652033271719038</c:v>
                </c:pt>
                <c:pt idx="35950">
                  <c:v>2.6645876645876649</c:v>
                </c:pt>
                <c:pt idx="35951">
                  <c:v>2.6646651270207848</c:v>
                </c:pt>
                <c:pt idx="35952">
                  <c:v>2.6645116601246825</c:v>
                </c:pt>
                <c:pt idx="35953">
                  <c:v>2.6640498730085431</c:v>
                </c:pt>
                <c:pt idx="35954">
                  <c:v>2.664434180138568</c:v>
                </c:pt>
                <c:pt idx="35955">
                  <c:v>2.664434180138568</c:v>
                </c:pt>
                <c:pt idx="35956">
                  <c:v>2.6645876645876649</c:v>
                </c:pt>
                <c:pt idx="35957">
                  <c:v>2.6652033271719038</c:v>
                </c:pt>
                <c:pt idx="35958">
                  <c:v>2.6652033271719038</c:v>
                </c:pt>
                <c:pt idx="35959">
                  <c:v>2.6654343807763397</c:v>
                </c:pt>
                <c:pt idx="35960">
                  <c:v>2.6652033271719038</c:v>
                </c:pt>
                <c:pt idx="35961">
                  <c:v>2.6655881673214696</c:v>
                </c:pt>
                <c:pt idx="35962">
                  <c:v>2.6660503813265541</c:v>
                </c:pt>
                <c:pt idx="35963">
                  <c:v>2.6658192743240119</c:v>
                </c:pt>
                <c:pt idx="35964">
                  <c:v>2.6651257684307832</c:v>
                </c:pt>
                <c:pt idx="35965">
                  <c:v>2.664972273567467</c:v>
                </c:pt>
                <c:pt idx="35966">
                  <c:v>2.6648186648186649</c:v>
                </c:pt>
                <c:pt idx="35967">
                  <c:v>2.6646651270207848</c:v>
                </c:pt>
                <c:pt idx="35968">
                  <c:v>2.6645116601246825</c:v>
                </c:pt>
                <c:pt idx="35969">
                  <c:v>2.6642032332563508</c:v>
                </c:pt>
                <c:pt idx="35970">
                  <c:v>2.663972286374134</c:v>
                </c:pt>
                <c:pt idx="35971">
                  <c:v>2.6642032332563508</c:v>
                </c:pt>
                <c:pt idx="35972">
                  <c:v>2.6640498730085431</c:v>
                </c:pt>
                <c:pt idx="35973">
                  <c:v>2.6642805818517665</c:v>
                </c:pt>
                <c:pt idx="35974">
                  <c:v>2.664434180138568</c:v>
                </c:pt>
                <c:pt idx="35975">
                  <c:v>2.6648186648186649</c:v>
                </c:pt>
                <c:pt idx="35976">
                  <c:v>2.6648186648186649</c:v>
                </c:pt>
                <c:pt idx="35977">
                  <c:v>2.664434180138568</c:v>
                </c:pt>
                <c:pt idx="35978">
                  <c:v>2.6650496650496649</c:v>
                </c:pt>
                <c:pt idx="35979">
                  <c:v>2.665665434380776</c:v>
                </c:pt>
                <c:pt idx="35980">
                  <c:v>2.6652806652806649</c:v>
                </c:pt>
                <c:pt idx="35981">
                  <c:v>2.665665434380776</c:v>
                </c:pt>
                <c:pt idx="35982">
                  <c:v>2.6650496650496649</c:v>
                </c:pt>
                <c:pt idx="35983">
                  <c:v>2.6652806652806649</c:v>
                </c:pt>
                <c:pt idx="35984">
                  <c:v>2.6650496650496649</c:v>
                </c:pt>
                <c:pt idx="35985">
                  <c:v>2.6648958891454964</c:v>
                </c:pt>
                <c:pt idx="35986">
                  <c:v>2.6651270207852193</c:v>
                </c:pt>
                <c:pt idx="35987">
                  <c:v>2.664742553682752</c:v>
                </c:pt>
                <c:pt idx="35988">
                  <c:v>2.6640498730085431</c:v>
                </c:pt>
                <c:pt idx="35989">
                  <c:v>2.6646651270207848</c:v>
                </c:pt>
                <c:pt idx="35990">
                  <c:v>2.6652806652806649</c:v>
                </c:pt>
                <c:pt idx="35991">
                  <c:v>2.664742553682752</c:v>
                </c:pt>
                <c:pt idx="35992">
                  <c:v>2.6653579676674362</c:v>
                </c:pt>
                <c:pt idx="35993">
                  <c:v>2.6658198614318707</c:v>
                </c:pt>
                <c:pt idx="35994">
                  <c:v>2.6655889145496534</c:v>
                </c:pt>
                <c:pt idx="35995">
                  <c:v>2.6655114807114808</c:v>
                </c:pt>
                <c:pt idx="35996">
                  <c:v>2.665665434380776</c:v>
                </c:pt>
                <c:pt idx="35997">
                  <c:v>2.6653570603189274</c:v>
                </c:pt>
                <c:pt idx="35998">
                  <c:v>2.6657418400369859</c:v>
                </c:pt>
                <c:pt idx="35999">
                  <c:v>2.6657418400369859</c:v>
                </c:pt>
                <c:pt idx="36000">
                  <c:v>2.664972273567467</c:v>
                </c:pt>
                <c:pt idx="36001">
                  <c:v>2.6652033271719038</c:v>
                </c:pt>
                <c:pt idx="36002">
                  <c:v>2.6648958891454964</c:v>
                </c:pt>
                <c:pt idx="36003">
                  <c:v>2.6645891043397967</c:v>
                </c:pt>
                <c:pt idx="36004">
                  <c:v>2.664742553682752</c:v>
                </c:pt>
                <c:pt idx="36005">
                  <c:v>2.6648958891454964</c:v>
                </c:pt>
                <c:pt idx="36006">
                  <c:v>2.6645116601246825</c:v>
                </c:pt>
                <c:pt idx="36007">
                  <c:v>2.6640498730085431</c:v>
                </c:pt>
                <c:pt idx="36008">
                  <c:v>2.6646651270207848</c:v>
                </c:pt>
                <c:pt idx="36009">
                  <c:v>2.6642805818517665</c:v>
                </c:pt>
                <c:pt idx="36010">
                  <c:v>2.6642805818517665</c:v>
                </c:pt>
                <c:pt idx="36011">
                  <c:v>2.6642805818517665</c:v>
                </c:pt>
                <c:pt idx="36012">
                  <c:v>2.6646651270207848</c:v>
                </c:pt>
                <c:pt idx="36013">
                  <c:v>2.6646651270207848</c:v>
                </c:pt>
                <c:pt idx="36014">
                  <c:v>2.6655114807114808</c:v>
                </c:pt>
                <c:pt idx="36015">
                  <c:v>2.6655114807114808</c:v>
                </c:pt>
                <c:pt idx="36016">
                  <c:v>2.6652806652806649</c:v>
                </c:pt>
                <c:pt idx="36017">
                  <c:v>2.6658964879852118</c:v>
                </c:pt>
                <c:pt idx="36018">
                  <c:v>2.6662814883290964</c:v>
                </c:pt>
                <c:pt idx="36019">
                  <c:v>2.6660503813265541</c:v>
                </c:pt>
                <c:pt idx="36020">
                  <c:v>2.6654343807763397</c:v>
                </c:pt>
                <c:pt idx="36021">
                  <c:v>2.6652033271719038</c:v>
                </c:pt>
                <c:pt idx="36022">
                  <c:v>2.6655881673214696</c:v>
                </c:pt>
                <c:pt idx="36023">
                  <c:v>2.6654343807763397</c:v>
                </c:pt>
                <c:pt idx="36024">
                  <c:v>2.6655114807114808</c:v>
                </c:pt>
                <c:pt idx="36025">
                  <c:v>2.6646651270207848</c:v>
                </c:pt>
                <c:pt idx="36026">
                  <c:v>2.6645116601246825</c:v>
                </c:pt>
                <c:pt idx="36027">
                  <c:v>2.6645116601246825</c:v>
                </c:pt>
                <c:pt idx="36028">
                  <c:v>2.6640498730085431</c:v>
                </c:pt>
                <c:pt idx="36029">
                  <c:v>2.6638965835641737</c:v>
                </c:pt>
                <c:pt idx="36030">
                  <c:v>2.6641274238227144</c:v>
                </c:pt>
                <c:pt idx="36031">
                  <c:v>2.6641274238227144</c:v>
                </c:pt>
                <c:pt idx="36032">
                  <c:v>2.6642805818517665</c:v>
                </c:pt>
                <c:pt idx="36033">
                  <c:v>2.6638965835641737</c:v>
                </c:pt>
                <c:pt idx="36034">
                  <c:v>2.664742553682752</c:v>
                </c:pt>
                <c:pt idx="36035">
                  <c:v>2.6646651270207848</c:v>
                </c:pt>
                <c:pt idx="36036">
                  <c:v>2.6646651270207848</c:v>
                </c:pt>
                <c:pt idx="36037">
                  <c:v>2.6653579676674362</c:v>
                </c:pt>
                <c:pt idx="36038">
                  <c:v>2.664742553682752</c:v>
                </c:pt>
                <c:pt idx="36039">
                  <c:v>2.6650496650496649</c:v>
                </c:pt>
                <c:pt idx="36040">
                  <c:v>2.6652033271719038</c:v>
                </c:pt>
                <c:pt idx="36041">
                  <c:v>2.6654343807763397</c:v>
                </c:pt>
                <c:pt idx="36042">
                  <c:v>2.6650496650496649</c:v>
                </c:pt>
                <c:pt idx="36043">
                  <c:v>2.6652806652806649</c:v>
                </c:pt>
                <c:pt idx="36044">
                  <c:v>2.6651270207852193</c:v>
                </c:pt>
                <c:pt idx="36045">
                  <c:v>2.6658964879852118</c:v>
                </c:pt>
                <c:pt idx="36046">
                  <c:v>2.6654343807763397</c:v>
                </c:pt>
                <c:pt idx="36047">
                  <c:v>2.6658192743240119</c:v>
                </c:pt>
                <c:pt idx="36048">
                  <c:v>2.6658192743240119</c:v>
                </c:pt>
                <c:pt idx="36049">
                  <c:v>2.6658192743240119</c:v>
                </c:pt>
                <c:pt idx="36050">
                  <c:v>2.6655881673214696</c:v>
                </c:pt>
                <c:pt idx="36051">
                  <c:v>2.6662043458159963</c:v>
                </c:pt>
                <c:pt idx="36052">
                  <c:v>2.6658192743240119</c:v>
                </c:pt>
                <c:pt idx="36053">
                  <c:v>2.6658959537572251</c:v>
                </c:pt>
                <c:pt idx="36054">
                  <c:v>2.6652797041146559</c:v>
                </c:pt>
                <c:pt idx="36055">
                  <c:v>2.6655881673214696</c:v>
                </c:pt>
                <c:pt idx="36056">
                  <c:v>2.6658192743240119</c:v>
                </c:pt>
                <c:pt idx="36057">
                  <c:v>2.665665434380776</c:v>
                </c:pt>
                <c:pt idx="36058">
                  <c:v>2.6652806652806649</c:v>
                </c:pt>
                <c:pt idx="36059">
                  <c:v>2.6648958891454964</c:v>
                </c:pt>
                <c:pt idx="36060">
                  <c:v>2.6650496650496649</c:v>
                </c:pt>
                <c:pt idx="36061">
                  <c:v>2.6654343807763397</c:v>
                </c:pt>
                <c:pt idx="36062">
                  <c:v>2.6652806652806649</c:v>
                </c:pt>
                <c:pt idx="36063">
                  <c:v>2.664434180138568</c:v>
                </c:pt>
                <c:pt idx="36064">
                  <c:v>2.6648186648186649</c:v>
                </c:pt>
                <c:pt idx="36065">
                  <c:v>2.6648186648186649</c:v>
                </c:pt>
                <c:pt idx="36066">
                  <c:v>2.664434180138568</c:v>
                </c:pt>
                <c:pt idx="36067">
                  <c:v>2.664434180138568</c:v>
                </c:pt>
                <c:pt idx="36068">
                  <c:v>2.663972286374134</c:v>
                </c:pt>
                <c:pt idx="36069">
                  <c:v>2.6645099815157112</c:v>
                </c:pt>
                <c:pt idx="36070">
                  <c:v>2.6648948463138429</c:v>
                </c:pt>
                <c:pt idx="36071">
                  <c:v>2.6646651270207848</c:v>
                </c:pt>
                <c:pt idx="36072">
                  <c:v>2.664434180138568</c:v>
                </c:pt>
                <c:pt idx="36073">
                  <c:v>2.6642032332563508</c:v>
                </c:pt>
                <c:pt idx="36074">
                  <c:v>2.664434180138568</c:v>
                </c:pt>
                <c:pt idx="36075">
                  <c:v>2.6642805818517665</c:v>
                </c:pt>
                <c:pt idx="36076">
                  <c:v>2.664742553682752</c:v>
                </c:pt>
                <c:pt idx="36077">
                  <c:v>2.6642805818517665</c:v>
                </c:pt>
                <c:pt idx="36078">
                  <c:v>2.6642805818517665</c:v>
                </c:pt>
                <c:pt idx="36079">
                  <c:v>2.664742553682752</c:v>
                </c:pt>
                <c:pt idx="36080">
                  <c:v>2.6636655586334257</c:v>
                </c:pt>
                <c:pt idx="36081">
                  <c:v>2.6640498730085431</c:v>
                </c:pt>
                <c:pt idx="36082">
                  <c:v>2.6646651270207848</c:v>
                </c:pt>
                <c:pt idx="36083">
                  <c:v>2.6646651270207848</c:v>
                </c:pt>
                <c:pt idx="36084">
                  <c:v>2.664434180138568</c:v>
                </c:pt>
                <c:pt idx="36085">
                  <c:v>2.664434180138568</c:v>
                </c:pt>
                <c:pt idx="36086">
                  <c:v>2.664434180138568</c:v>
                </c:pt>
                <c:pt idx="36087">
                  <c:v>2.6640498730085431</c:v>
                </c:pt>
                <c:pt idx="36088">
                  <c:v>2.6640498730085431</c:v>
                </c:pt>
                <c:pt idx="36089">
                  <c:v>2.6645116601246825</c:v>
                </c:pt>
                <c:pt idx="36090">
                  <c:v>2.6642049388414488</c:v>
                </c:pt>
                <c:pt idx="36091">
                  <c:v>2.6639741518578348</c:v>
                </c:pt>
                <c:pt idx="36092">
                  <c:v>2.664358264081256</c:v>
                </c:pt>
                <c:pt idx="36093">
                  <c:v>2.664358264081256</c:v>
                </c:pt>
                <c:pt idx="36094">
                  <c:v>2.664358264081256</c:v>
                </c:pt>
                <c:pt idx="36095">
                  <c:v>2.6645116601246825</c:v>
                </c:pt>
                <c:pt idx="36096">
                  <c:v>2.664358264081256</c:v>
                </c:pt>
                <c:pt idx="36097">
                  <c:v>2.6648199445983378</c:v>
                </c:pt>
                <c:pt idx="36098">
                  <c:v>2.6652043407988919</c:v>
                </c:pt>
                <c:pt idx="36099">
                  <c:v>2.6649734472408224</c:v>
                </c:pt>
                <c:pt idx="36100">
                  <c:v>2.6649734472408224</c:v>
                </c:pt>
                <c:pt idx="36101">
                  <c:v>2.6645891043397967</c:v>
                </c:pt>
                <c:pt idx="36102">
                  <c:v>2.6642049388414488</c:v>
                </c:pt>
                <c:pt idx="36103">
                  <c:v>2.664358264081256</c:v>
                </c:pt>
                <c:pt idx="36104">
                  <c:v>2.664742553682752</c:v>
                </c:pt>
                <c:pt idx="36105">
                  <c:v>2.6641274238227144</c:v>
                </c:pt>
                <c:pt idx="36106">
                  <c:v>2.6642805818517665</c:v>
                </c:pt>
                <c:pt idx="36107">
                  <c:v>2.6638965835641737</c:v>
                </c:pt>
                <c:pt idx="36108">
                  <c:v>2.664434180138568</c:v>
                </c:pt>
                <c:pt idx="36109">
                  <c:v>2.6648186648186649</c:v>
                </c:pt>
                <c:pt idx="36110">
                  <c:v>2.6642032332563508</c:v>
                </c:pt>
                <c:pt idx="36111">
                  <c:v>2.6642032332563508</c:v>
                </c:pt>
                <c:pt idx="36112">
                  <c:v>2.6646651270207848</c:v>
                </c:pt>
                <c:pt idx="36113">
                  <c:v>2.6640498730085431</c:v>
                </c:pt>
                <c:pt idx="36114">
                  <c:v>2.6642805818517665</c:v>
                </c:pt>
                <c:pt idx="36115">
                  <c:v>2.6648958891454964</c:v>
                </c:pt>
                <c:pt idx="36116">
                  <c:v>2.6652806652806649</c:v>
                </c:pt>
                <c:pt idx="36117">
                  <c:v>2.6652033271719038</c:v>
                </c:pt>
                <c:pt idx="36118">
                  <c:v>2.6654343807763397</c:v>
                </c:pt>
                <c:pt idx="36119">
                  <c:v>2.665665434380776</c:v>
                </c:pt>
                <c:pt idx="36120">
                  <c:v>2.6654343807763397</c:v>
                </c:pt>
                <c:pt idx="36121">
                  <c:v>2.665665434380776</c:v>
                </c:pt>
                <c:pt idx="36122">
                  <c:v>2.6655881673214696</c:v>
                </c:pt>
                <c:pt idx="36123">
                  <c:v>2.6655881673214696</c:v>
                </c:pt>
                <c:pt idx="36124">
                  <c:v>2.6655881673214696</c:v>
                </c:pt>
                <c:pt idx="36125">
                  <c:v>2.6658192743240119</c:v>
                </c:pt>
                <c:pt idx="36126">
                  <c:v>2.6660503813265541</c:v>
                </c:pt>
                <c:pt idx="36127">
                  <c:v>2.6662043458159963</c:v>
                </c:pt>
                <c:pt idx="36128">
                  <c:v>2.6655881673214696</c:v>
                </c:pt>
                <c:pt idx="36129">
                  <c:v>2.6655881673214696</c:v>
                </c:pt>
                <c:pt idx="36130">
                  <c:v>2.6648186648186649</c:v>
                </c:pt>
                <c:pt idx="36131">
                  <c:v>2.6651270207852193</c:v>
                </c:pt>
                <c:pt idx="36132">
                  <c:v>2.6648958891454964</c:v>
                </c:pt>
                <c:pt idx="36133">
                  <c:v>2.6642032332563508</c:v>
                </c:pt>
                <c:pt idx="36134">
                  <c:v>2.6642805818517665</c:v>
                </c:pt>
                <c:pt idx="36135">
                  <c:v>2.6641274238227144</c:v>
                </c:pt>
                <c:pt idx="36136">
                  <c:v>2.6637433648742208</c:v>
                </c:pt>
                <c:pt idx="36137">
                  <c:v>2.663590216889709</c:v>
                </c:pt>
                <c:pt idx="36138">
                  <c:v>2.6641274238227144</c:v>
                </c:pt>
                <c:pt idx="36139">
                  <c:v>2.6642805818517665</c:v>
                </c:pt>
                <c:pt idx="36140">
                  <c:v>2.6642805818517665</c:v>
                </c:pt>
                <c:pt idx="36141">
                  <c:v>2.6640498730085431</c:v>
                </c:pt>
                <c:pt idx="36142">
                  <c:v>2.6642032332563508</c:v>
                </c:pt>
                <c:pt idx="36143">
                  <c:v>2.6642032332563508</c:v>
                </c:pt>
                <c:pt idx="36144">
                  <c:v>2.6648186648186649</c:v>
                </c:pt>
                <c:pt idx="36145">
                  <c:v>2.6648186648186649</c:v>
                </c:pt>
                <c:pt idx="36146">
                  <c:v>2.6638189794504732</c:v>
                </c:pt>
                <c:pt idx="36147">
                  <c:v>2.6638965835641737</c:v>
                </c:pt>
                <c:pt idx="36148">
                  <c:v>2.664434180138568</c:v>
                </c:pt>
                <c:pt idx="36149">
                  <c:v>2.6642032332563508</c:v>
                </c:pt>
                <c:pt idx="36150">
                  <c:v>2.6642032332563508</c:v>
                </c:pt>
                <c:pt idx="36151">
                  <c:v>2.6642032332563508</c:v>
                </c:pt>
                <c:pt idx="36152">
                  <c:v>2.6638189794504732</c:v>
                </c:pt>
                <c:pt idx="36153">
                  <c:v>2.6640498730085431</c:v>
                </c:pt>
                <c:pt idx="36154">
                  <c:v>2.6640498730085431</c:v>
                </c:pt>
                <c:pt idx="36155">
                  <c:v>2.6636655586334257</c:v>
                </c:pt>
                <c:pt idx="36156">
                  <c:v>2.6638965835641737</c:v>
                </c:pt>
                <c:pt idx="36157">
                  <c:v>2.6636655586334257</c:v>
                </c:pt>
                <c:pt idx="36158">
                  <c:v>2.6636655586334257</c:v>
                </c:pt>
                <c:pt idx="36159">
                  <c:v>2.6642805818517665</c:v>
                </c:pt>
                <c:pt idx="36160">
                  <c:v>2.663972286374134</c:v>
                </c:pt>
                <c:pt idx="36161">
                  <c:v>2.6642032332563508</c:v>
                </c:pt>
                <c:pt idx="36162">
                  <c:v>2.6635880858924037</c:v>
                </c:pt>
                <c:pt idx="36163">
                  <c:v>2.6642032332563508</c:v>
                </c:pt>
                <c:pt idx="36164">
                  <c:v>2.6645876645876649</c:v>
                </c:pt>
                <c:pt idx="36165">
                  <c:v>2.6645876645876649</c:v>
                </c:pt>
                <c:pt idx="36166">
                  <c:v>2.664434180138568</c:v>
                </c:pt>
                <c:pt idx="36167">
                  <c:v>2.6642805818517665</c:v>
                </c:pt>
                <c:pt idx="36168">
                  <c:v>2.6638965835641737</c:v>
                </c:pt>
                <c:pt idx="36169">
                  <c:v>2.6638965835641737</c:v>
                </c:pt>
                <c:pt idx="36170">
                  <c:v>2.664358264081256</c:v>
                </c:pt>
                <c:pt idx="36171">
                  <c:v>2.6642049388414488</c:v>
                </c:pt>
                <c:pt idx="36172">
                  <c:v>2.6644357258250633</c:v>
                </c:pt>
                <c:pt idx="36173">
                  <c:v>2.6644357258250633</c:v>
                </c:pt>
                <c:pt idx="36174">
                  <c:v>2.664358264081256</c:v>
                </c:pt>
                <c:pt idx="36175">
                  <c:v>2.6639741518578348</c:v>
                </c:pt>
                <c:pt idx="36176">
                  <c:v>2.6644357258250633</c:v>
                </c:pt>
                <c:pt idx="36177">
                  <c:v>2.6642049388414488</c:v>
                </c:pt>
                <c:pt idx="36178">
                  <c:v>2.6641274238227144</c:v>
                </c:pt>
                <c:pt idx="36179">
                  <c:v>2.6645116601246825</c:v>
                </c:pt>
                <c:pt idx="36180">
                  <c:v>2.6651270207852193</c:v>
                </c:pt>
                <c:pt idx="36181">
                  <c:v>2.6648186648186649</c:v>
                </c:pt>
                <c:pt idx="36182">
                  <c:v>2.6655881673214696</c:v>
                </c:pt>
                <c:pt idx="36183">
                  <c:v>2.6655881673214696</c:v>
                </c:pt>
                <c:pt idx="36184">
                  <c:v>2.6660503813265541</c:v>
                </c:pt>
                <c:pt idx="36185">
                  <c:v>2.665665434380776</c:v>
                </c:pt>
                <c:pt idx="36186">
                  <c:v>2.6654343807763397</c:v>
                </c:pt>
                <c:pt idx="36187">
                  <c:v>2.6660503813265541</c:v>
                </c:pt>
                <c:pt idx="36188">
                  <c:v>2.6660503813265541</c:v>
                </c:pt>
                <c:pt idx="36189">
                  <c:v>2.6664355062413319</c:v>
                </c:pt>
                <c:pt idx="36190">
                  <c:v>2.6659731853906612</c:v>
                </c:pt>
                <c:pt idx="36191">
                  <c:v>2.6655881673214696</c:v>
                </c:pt>
                <c:pt idx="36192">
                  <c:v>2.6659731853906612</c:v>
                </c:pt>
                <c:pt idx="36193">
                  <c:v>2.665665434380776</c:v>
                </c:pt>
                <c:pt idx="36194">
                  <c:v>2.6655114807114808</c:v>
                </c:pt>
                <c:pt idx="36195">
                  <c:v>2.6648958891454964</c:v>
                </c:pt>
                <c:pt idx="36196">
                  <c:v>2.6646651270207848</c:v>
                </c:pt>
                <c:pt idx="36197">
                  <c:v>2.6646651270207848</c:v>
                </c:pt>
                <c:pt idx="36198">
                  <c:v>2.664434180138568</c:v>
                </c:pt>
                <c:pt idx="36199">
                  <c:v>2.664434180138568</c:v>
                </c:pt>
                <c:pt idx="36200">
                  <c:v>2.663972286374134</c:v>
                </c:pt>
                <c:pt idx="36201">
                  <c:v>2.6645876645876649</c:v>
                </c:pt>
                <c:pt idx="36202">
                  <c:v>2.6645876645876649</c:v>
                </c:pt>
                <c:pt idx="36203">
                  <c:v>2.6650496650496649</c:v>
                </c:pt>
                <c:pt idx="36204">
                  <c:v>2.6650496650496649</c:v>
                </c:pt>
                <c:pt idx="36205">
                  <c:v>2.6648186648186649</c:v>
                </c:pt>
                <c:pt idx="36206">
                  <c:v>2.6652033271719038</c:v>
                </c:pt>
                <c:pt idx="36207">
                  <c:v>2.6658192743240119</c:v>
                </c:pt>
                <c:pt idx="36208">
                  <c:v>2.6658192743240119</c:v>
                </c:pt>
                <c:pt idx="36209">
                  <c:v>2.6652033271719038</c:v>
                </c:pt>
                <c:pt idx="36210">
                  <c:v>2.6661273567467649</c:v>
                </c:pt>
                <c:pt idx="36211">
                  <c:v>2.6655114807114808</c:v>
                </c:pt>
                <c:pt idx="36212">
                  <c:v>2.665665434380776</c:v>
                </c:pt>
                <c:pt idx="36213">
                  <c:v>2.6662043458159963</c:v>
                </c:pt>
                <c:pt idx="36214">
                  <c:v>2.6658192743240119</c:v>
                </c:pt>
                <c:pt idx="36215">
                  <c:v>2.6654343807763397</c:v>
                </c:pt>
                <c:pt idx="36216">
                  <c:v>2.6654343807763397</c:v>
                </c:pt>
                <c:pt idx="36217">
                  <c:v>2.665665434380776</c:v>
                </c:pt>
                <c:pt idx="36218">
                  <c:v>2.6654343807763397</c:v>
                </c:pt>
                <c:pt idx="36219">
                  <c:v>2.6660503813265541</c:v>
                </c:pt>
                <c:pt idx="36220">
                  <c:v>2.665665434380776</c:v>
                </c:pt>
                <c:pt idx="36221">
                  <c:v>2.665665434380776</c:v>
                </c:pt>
                <c:pt idx="36222">
                  <c:v>2.665665434380776</c:v>
                </c:pt>
                <c:pt idx="36223">
                  <c:v>2.6658192743240119</c:v>
                </c:pt>
                <c:pt idx="36224">
                  <c:v>2.6655881673214696</c:v>
                </c:pt>
                <c:pt idx="36225">
                  <c:v>2.6658192743240119</c:v>
                </c:pt>
                <c:pt idx="36226">
                  <c:v>2.6659731853906612</c:v>
                </c:pt>
                <c:pt idx="36227">
                  <c:v>2.6655108645399905</c:v>
                </c:pt>
                <c:pt idx="36228">
                  <c:v>2.6657418400369859</c:v>
                </c:pt>
                <c:pt idx="36229">
                  <c:v>2.6655881673214696</c:v>
                </c:pt>
                <c:pt idx="36230">
                  <c:v>2.6655881673214696</c:v>
                </c:pt>
                <c:pt idx="36231">
                  <c:v>2.6658959537572251</c:v>
                </c:pt>
                <c:pt idx="36232">
                  <c:v>2.6653570603189274</c:v>
                </c:pt>
                <c:pt idx="36233">
                  <c:v>2.6648186648186649</c:v>
                </c:pt>
                <c:pt idx="36234">
                  <c:v>2.6648186648186649</c:v>
                </c:pt>
                <c:pt idx="36235">
                  <c:v>2.6646651270207848</c:v>
                </c:pt>
                <c:pt idx="36236">
                  <c:v>2.6645876645876649</c:v>
                </c:pt>
                <c:pt idx="36237">
                  <c:v>2.6645876645876649</c:v>
                </c:pt>
                <c:pt idx="36238">
                  <c:v>2.6642032332563508</c:v>
                </c:pt>
                <c:pt idx="36239">
                  <c:v>2.6642032332563508</c:v>
                </c:pt>
                <c:pt idx="36240">
                  <c:v>2.6646651270207848</c:v>
                </c:pt>
                <c:pt idx="36241">
                  <c:v>2.664358264081256</c:v>
                </c:pt>
                <c:pt idx="36242">
                  <c:v>2.6642805818517665</c:v>
                </c:pt>
                <c:pt idx="36243">
                  <c:v>2.664434180138568</c:v>
                </c:pt>
                <c:pt idx="36244">
                  <c:v>2.6648186648186649</c:v>
                </c:pt>
                <c:pt idx="36245">
                  <c:v>2.664972273567467</c:v>
                </c:pt>
                <c:pt idx="36246">
                  <c:v>2.664972273567467</c:v>
                </c:pt>
                <c:pt idx="36247">
                  <c:v>2.664972273567467</c:v>
                </c:pt>
                <c:pt idx="36248">
                  <c:v>2.6655881673214696</c:v>
                </c:pt>
                <c:pt idx="36249">
                  <c:v>2.6659731853906612</c:v>
                </c:pt>
                <c:pt idx="36250">
                  <c:v>2.6659731853906612</c:v>
                </c:pt>
                <c:pt idx="36251">
                  <c:v>2.6662814883290964</c:v>
                </c:pt>
                <c:pt idx="36252">
                  <c:v>2.665665434380776</c:v>
                </c:pt>
                <c:pt idx="36253">
                  <c:v>2.6648186648186649</c:v>
                </c:pt>
                <c:pt idx="36254">
                  <c:v>2.6648186648186649</c:v>
                </c:pt>
                <c:pt idx="36255">
                  <c:v>2.6648186648186649</c:v>
                </c:pt>
                <c:pt idx="36256">
                  <c:v>2.664434180138568</c:v>
                </c:pt>
                <c:pt idx="36257">
                  <c:v>2.664434180138568</c:v>
                </c:pt>
                <c:pt idx="36258">
                  <c:v>2.6642805818517665</c:v>
                </c:pt>
                <c:pt idx="36259">
                  <c:v>2.6646651270207848</c:v>
                </c:pt>
                <c:pt idx="36260">
                  <c:v>2.6650496650496649</c:v>
                </c:pt>
                <c:pt idx="36261">
                  <c:v>2.6646651270207848</c:v>
                </c:pt>
                <c:pt idx="36262">
                  <c:v>2.6650496650496649</c:v>
                </c:pt>
                <c:pt idx="36263">
                  <c:v>2.6652033271719038</c:v>
                </c:pt>
                <c:pt idx="36264">
                  <c:v>2.6658964879852118</c:v>
                </c:pt>
                <c:pt idx="36265">
                  <c:v>2.6657426657426657</c:v>
                </c:pt>
                <c:pt idx="36266">
                  <c:v>2.6658964879852118</c:v>
                </c:pt>
                <c:pt idx="36267">
                  <c:v>2.665665434380776</c:v>
                </c:pt>
                <c:pt idx="36268">
                  <c:v>2.665665434380776</c:v>
                </c:pt>
                <c:pt idx="36269">
                  <c:v>2.6652806652806649</c:v>
                </c:pt>
                <c:pt idx="36270">
                  <c:v>2.6653579676674362</c:v>
                </c:pt>
                <c:pt idx="36271">
                  <c:v>2.6648958891454964</c:v>
                </c:pt>
                <c:pt idx="36272">
                  <c:v>2.6645116601246825</c:v>
                </c:pt>
                <c:pt idx="36273">
                  <c:v>2.6641274238227144</c:v>
                </c:pt>
                <c:pt idx="36274">
                  <c:v>2.6641274238227144</c:v>
                </c:pt>
                <c:pt idx="36275">
                  <c:v>2.6639741518578348</c:v>
                </c:pt>
                <c:pt idx="36276">
                  <c:v>2.6641274238227144</c:v>
                </c:pt>
                <c:pt idx="36277">
                  <c:v>2.6645116601246825</c:v>
                </c:pt>
                <c:pt idx="36278">
                  <c:v>2.6641274238227144</c:v>
                </c:pt>
                <c:pt idx="36279">
                  <c:v>2.6645891043397967</c:v>
                </c:pt>
                <c:pt idx="36280">
                  <c:v>2.6641274238227144</c:v>
                </c:pt>
                <c:pt idx="36281">
                  <c:v>2.6645116601246825</c:v>
                </c:pt>
                <c:pt idx="36282">
                  <c:v>2.6653579676674362</c:v>
                </c:pt>
                <c:pt idx="36283">
                  <c:v>2.6651270207852193</c:v>
                </c:pt>
                <c:pt idx="36284">
                  <c:v>2.6653579676674362</c:v>
                </c:pt>
                <c:pt idx="36285">
                  <c:v>2.6662046662046661</c:v>
                </c:pt>
                <c:pt idx="36286">
                  <c:v>2.6661273567467649</c:v>
                </c:pt>
                <c:pt idx="36287">
                  <c:v>2.6661273567467649</c:v>
                </c:pt>
                <c:pt idx="36288">
                  <c:v>2.6659736659736657</c:v>
                </c:pt>
                <c:pt idx="36289">
                  <c:v>2.6651270207852193</c:v>
                </c:pt>
                <c:pt idx="36290">
                  <c:v>2.6653579676674362</c:v>
                </c:pt>
                <c:pt idx="36291">
                  <c:v>2.6657426657426657</c:v>
                </c:pt>
                <c:pt idx="36292">
                  <c:v>2.6655114807114808</c:v>
                </c:pt>
                <c:pt idx="36293">
                  <c:v>2.6655114807114808</c:v>
                </c:pt>
                <c:pt idx="36294">
                  <c:v>2.6648958891454964</c:v>
                </c:pt>
                <c:pt idx="36295">
                  <c:v>2.6651270207852193</c:v>
                </c:pt>
                <c:pt idx="36296">
                  <c:v>2.6646651270207848</c:v>
                </c:pt>
                <c:pt idx="36297">
                  <c:v>2.664434180138568</c:v>
                </c:pt>
                <c:pt idx="36298">
                  <c:v>2.6642805818517665</c:v>
                </c:pt>
                <c:pt idx="36299">
                  <c:v>2.6640498730085431</c:v>
                </c:pt>
                <c:pt idx="36300">
                  <c:v>2.6640498730085431</c:v>
                </c:pt>
                <c:pt idx="36301">
                  <c:v>2.6642805818517665</c:v>
                </c:pt>
                <c:pt idx="36302">
                  <c:v>2.6645116601246825</c:v>
                </c:pt>
                <c:pt idx="36303">
                  <c:v>2.664742553682752</c:v>
                </c:pt>
                <c:pt idx="36304">
                  <c:v>2.6649734472408224</c:v>
                </c:pt>
                <c:pt idx="36305">
                  <c:v>2.6648958891454964</c:v>
                </c:pt>
                <c:pt idx="36306">
                  <c:v>2.6642805818517665</c:v>
                </c:pt>
                <c:pt idx="36307">
                  <c:v>2.6645116601246825</c:v>
                </c:pt>
                <c:pt idx="36308">
                  <c:v>2.6642805818517665</c:v>
                </c:pt>
                <c:pt idx="36309">
                  <c:v>2.664434180138568</c:v>
                </c:pt>
                <c:pt idx="36310">
                  <c:v>2.6645876645876649</c:v>
                </c:pt>
                <c:pt idx="36311">
                  <c:v>2.6641256641256641</c:v>
                </c:pt>
                <c:pt idx="36312">
                  <c:v>2.6645099815157112</c:v>
                </c:pt>
                <c:pt idx="36313">
                  <c:v>2.664972273567467</c:v>
                </c:pt>
                <c:pt idx="36314">
                  <c:v>2.6654343807763397</c:v>
                </c:pt>
                <c:pt idx="36315">
                  <c:v>2.6654343807763397</c:v>
                </c:pt>
                <c:pt idx="36316">
                  <c:v>2.6652806652806649</c:v>
                </c:pt>
                <c:pt idx="36317">
                  <c:v>2.6655114807114808</c:v>
                </c:pt>
                <c:pt idx="36318">
                  <c:v>2.6654343807763397</c:v>
                </c:pt>
                <c:pt idx="36319">
                  <c:v>2.6658192743240119</c:v>
                </c:pt>
                <c:pt idx="36320">
                  <c:v>2.6660503813265541</c:v>
                </c:pt>
                <c:pt idx="36321">
                  <c:v>2.6658192743240119</c:v>
                </c:pt>
                <c:pt idx="36322">
                  <c:v>2.6654343807763397</c:v>
                </c:pt>
                <c:pt idx="36323">
                  <c:v>2.6652806652806649</c:v>
                </c:pt>
                <c:pt idx="36324">
                  <c:v>2.6655114807114808</c:v>
                </c:pt>
                <c:pt idx="36325">
                  <c:v>2.6653579676674362</c:v>
                </c:pt>
                <c:pt idx="36326">
                  <c:v>2.664742553682752</c:v>
                </c:pt>
                <c:pt idx="36327">
                  <c:v>2.6645116601246825</c:v>
                </c:pt>
                <c:pt idx="36328">
                  <c:v>2.664742553682752</c:v>
                </c:pt>
                <c:pt idx="36329">
                  <c:v>2.6646651270207848</c:v>
                </c:pt>
                <c:pt idx="36330">
                  <c:v>2.664434180138568</c:v>
                </c:pt>
                <c:pt idx="36331">
                  <c:v>2.664434180138568</c:v>
                </c:pt>
                <c:pt idx="36332">
                  <c:v>2.6641256641256641</c:v>
                </c:pt>
                <c:pt idx="36333">
                  <c:v>2.6645099815157112</c:v>
                </c:pt>
                <c:pt idx="36334">
                  <c:v>2.6648186648186649</c:v>
                </c:pt>
                <c:pt idx="36335">
                  <c:v>2.6650496650496649</c:v>
                </c:pt>
                <c:pt idx="36336">
                  <c:v>2.6654343807763397</c:v>
                </c:pt>
                <c:pt idx="36337">
                  <c:v>2.6654343807763397</c:v>
                </c:pt>
                <c:pt idx="36338">
                  <c:v>2.6654343807763397</c:v>
                </c:pt>
                <c:pt idx="36339">
                  <c:v>2.6658964879852118</c:v>
                </c:pt>
                <c:pt idx="36340">
                  <c:v>2.6659736659736657</c:v>
                </c:pt>
                <c:pt idx="36341">
                  <c:v>2.6659736659736657</c:v>
                </c:pt>
                <c:pt idx="36342">
                  <c:v>2.6658964879852118</c:v>
                </c:pt>
                <c:pt idx="36343">
                  <c:v>2.6661273567467649</c:v>
                </c:pt>
                <c:pt idx="36344">
                  <c:v>2.6663585951940845</c:v>
                </c:pt>
                <c:pt idx="36345">
                  <c:v>2.6655114807114808</c:v>
                </c:pt>
                <c:pt idx="36346">
                  <c:v>2.6658964879852118</c:v>
                </c:pt>
                <c:pt idx="36347">
                  <c:v>2.6658964879852118</c:v>
                </c:pt>
                <c:pt idx="36348">
                  <c:v>2.6661273567467649</c:v>
                </c:pt>
                <c:pt idx="36349">
                  <c:v>2.6658964879852118</c:v>
                </c:pt>
                <c:pt idx="36350">
                  <c:v>2.6658964879852118</c:v>
                </c:pt>
                <c:pt idx="36351">
                  <c:v>2.6652806652806649</c:v>
                </c:pt>
                <c:pt idx="36352">
                  <c:v>2.665665434380776</c:v>
                </c:pt>
                <c:pt idx="36353">
                  <c:v>2.665665434380776</c:v>
                </c:pt>
                <c:pt idx="36354">
                  <c:v>2.665665434380776</c:v>
                </c:pt>
                <c:pt idx="36355">
                  <c:v>2.6661273567467649</c:v>
                </c:pt>
                <c:pt idx="36356">
                  <c:v>2.6658964879852118</c:v>
                </c:pt>
                <c:pt idx="36357">
                  <c:v>2.6654343807763397</c:v>
                </c:pt>
                <c:pt idx="36358">
                  <c:v>2.6655114807114808</c:v>
                </c:pt>
                <c:pt idx="36359">
                  <c:v>2.6650496650496649</c:v>
                </c:pt>
                <c:pt idx="36360">
                  <c:v>2.6650496650496649</c:v>
                </c:pt>
                <c:pt idx="36361">
                  <c:v>2.6652806652806649</c:v>
                </c:pt>
                <c:pt idx="36362">
                  <c:v>2.6649734472408224</c:v>
                </c:pt>
                <c:pt idx="36363">
                  <c:v>2.6653579676674362</c:v>
                </c:pt>
                <c:pt idx="36364">
                  <c:v>2.6652806652806649</c:v>
                </c:pt>
                <c:pt idx="36365">
                  <c:v>2.6651270207852193</c:v>
                </c:pt>
                <c:pt idx="36366">
                  <c:v>2.6652043407988919</c:v>
                </c:pt>
                <c:pt idx="36367">
                  <c:v>2.6653579676674362</c:v>
                </c:pt>
                <c:pt idx="36368">
                  <c:v>2.6653579676674362</c:v>
                </c:pt>
                <c:pt idx="36369">
                  <c:v>2.6648958891454964</c:v>
                </c:pt>
                <c:pt idx="36370">
                  <c:v>2.6651270207852193</c:v>
                </c:pt>
                <c:pt idx="36371">
                  <c:v>2.6649734472408224</c:v>
                </c:pt>
                <c:pt idx="36372">
                  <c:v>2.6651270207852193</c:v>
                </c:pt>
                <c:pt idx="36373">
                  <c:v>2.6653579676674362</c:v>
                </c:pt>
                <c:pt idx="36374">
                  <c:v>2.6659736659736657</c:v>
                </c:pt>
                <c:pt idx="36375">
                  <c:v>2.6659736659736657</c:v>
                </c:pt>
                <c:pt idx="36376">
                  <c:v>2.6658198614318707</c:v>
                </c:pt>
                <c:pt idx="36377">
                  <c:v>2.6653579676674362</c:v>
                </c:pt>
                <c:pt idx="36378">
                  <c:v>2.6651270207852193</c:v>
                </c:pt>
                <c:pt idx="36379">
                  <c:v>2.6655114807114808</c:v>
                </c:pt>
                <c:pt idx="36380">
                  <c:v>2.6657426657426657</c:v>
                </c:pt>
                <c:pt idx="36381">
                  <c:v>2.6661273567467649</c:v>
                </c:pt>
                <c:pt idx="36382">
                  <c:v>2.6660503813265541</c:v>
                </c:pt>
                <c:pt idx="36383">
                  <c:v>2.6660503813265541</c:v>
                </c:pt>
                <c:pt idx="36384">
                  <c:v>2.6658192743240119</c:v>
                </c:pt>
                <c:pt idx="36385">
                  <c:v>2.665665434380776</c:v>
                </c:pt>
                <c:pt idx="36386">
                  <c:v>2.6659736659736657</c:v>
                </c:pt>
                <c:pt idx="36387">
                  <c:v>2.6653579676674362</c:v>
                </c:pt>
                <c:pt idx="36388">
                  <c:v>2.6650496650496649</c:v>
                </c:pt>
                <c:pt idx="36389">
                  <c:v>2.6648958891454964</c:v>
                </c:pt>
                <c:pt idx="36390">
                  <c:v>2.664742553682752</c:v>
                </c:pt>
                <c:pt idx="36391">
                  <c:v>2.6648199445983378</c:v>
                </c:pt>
                <c:pt idx="36392">
                  <c:v>2.665050784856879</c:v>
                </c:pt>
                <c:pt idx="36393">
                  <c:v>2.6648199445983378</c:v>
                </c:pt>
                <c:pt idx="36394">
                  <c:v>2.664358264081256</c:v>
                </c:pt>
                <c:pt idx="36395">
                  <c:v>2.6645891043397967</c:v>
                </c:pt>
                <c:pt idx="36396">
                  <c:v>2.6646666974382645</c:v>
                </c:pt>
                <c:pt idx="36397">
                  <c:v>2.6645131518227969</c:v>
                </c:pt>
                <c:pt idx="36398">
                  <c:v>2.6640518689432398</c:v>
                </c:pt>
                <c:pt idx="36399">
                  <c:v>2.6644357258250633</c:v>
                </c:pt>
                <c:pt idx="36400">
                  <c:v>2.6642049388414488</c:v>
                </c:pt>
                <c:pt idx="36401">
                  <c:v>2.664358264081256</c:v>
                </c:pt>
                <c:pt idx="36402">
                  <c:v>2.664742553682752</c:v>
                </c:pt>
                <c:pt idx="36403">
                  <c:v>2.6648958891454964</c:v>
                </c:pt>
                <c:pt idx="36404">
                  <c:v>2.6653579676674362</c:v>
                </c:pt>
                <c:pt idx="36405">
                  <c:v>2.6655114807114808</c:v>
                </c:pt>
                <c:pt idx="36406">
                  <c:v>2.6658964879852118</c:v>
                </c:pt>
                <c:pt idx="36407">
                  <c:v>2.6658964879852118</c:v>
                </c:pt>
                <c:pt idx="36408">
                  <c:v>2.6658964879852118</c:v>
                </c:pt>
                <c:pt idx="36409">
                  <c:v>2.6655114807114808</c:v>
                </c:pt>
                <c:pt idx="36410">
                  <c:v>2.665665434380776</c:v>
                </c:pt>
                <c:pt idx="36411">
                  <c:v>2.6652033271719038</c:v>
                </c:pt>
                <c:pt idx="36412">
                  <c:v>2.6646651270207848</c:v>
                </c:pt>
                <c:pt idx="36413">
                  <c:v>2.6648958891454964</c:v>
                </c:pt>
                <c:pt idx="36414">
                  <c:v>2.6640498730085431</c:v>
                </c:pt>
                <c:pt idx="36415">
                  <c:v>2.6636655586334257</c:v>
                </c:pt>
                <c:pt idx="36416">
                  <c:v>2.6642805818517665</c:v>
                </c:pt>
                <c:pt idx="36417">
                  <c:v>2.6651270207852193</c:v>
                </c:pt>
                <c:pt idx="36418">
                  <c:v>2.6653579676674362</c:v>
                </c:pt>
                <c:pt idx="36419">
                  <c:v>2.6658964879852118</c:v>
                </c:pt>
                <c:pt idx="36420">
                  <c:v>2.6658964879852118</c:v>
                </c:pt>
                <c:pt idx="36421">
                  <c:v>2.665665434380776</c:v>
                </c:pt>
                <c:pt idx="36422">
                  <c:v>2.6657426657426657</c:v>
                </c:pt>
                <c:pt idx="36423">
                  <c:v>2.6651270207852193</c:v>
                </c:pt>
                <c:pt idx="36424">
                  <c:v>2.6655114807114808</c:v>
                </c:pt>
                <c:pt idx="36425">
                  <c:v>2.664742553682752</c:v>
                </c:pt>
                <c:pt idx="36426">
                  <c:v>2.6642049388414488</c:v>
                </c:pt>
                <c:pt idx="36427">
                  <c:v>2.6642824180895248</c:v>
                </c:pt>
                <c:pt idx="36428">
                  <c:v>2.6642824180895248</c:v>
                </c:pt>
                <c:pt idx="36429">
                  <c:v>2.6644357258250633</c:v>
                </c:pt>
                <c:pt idx="36430">
                  <c:v>2.6652043407988919</c:v>
                </c:pt>
                <c:pt idx="36431">
                  <c:v>2.6649734472408224</c:v>
                </c:pt>
                <c:pt idx="36432">
                  <c:v>2.6655889145496534</c:v>
                </c:pt>
                <c:pt idx="36433">
                  <c:v>2.6657426657426657</c:v>
                </c:pt>
                <c:pt idx="36434">
                  <c:v>2.6652806652806649</c:v>
                </c:pt>
                <c:pt idx="36435">
                  <c:v>2.665665434380776</c:v>
                </c:pt>
                <c:pt idx="36436">
                  <c:v>2.665665434380776</c:v>
                </c:pt>
                <c:pt idx="36437">
                  <c:v>2.6655114807114808</c:v>
                </c:pt>
                <c:pt idx="36438">
                  <c:v>2.6655114807114808</c:v>
                </c:pt>
                <c:pt idx="36439">
                  <c:v>2.6652806652806649</c:v>
                </c:pt>
                <c:pt idx="36440">
                  <c:v>2.6642805818517665</c:v>
                </c:pt>
                <c:pt idx="36441">
                  <c:v>2.6645116601246825</c:v>
                </c:pt>
                <c:pt idx="36442">
                  <c:v>2.664358264081256</c:v>
                </c:pt>
                <c:pt idx="36443">
                  <c:v>2.664358264081256</c:v>
                </c:pt>
                <c:pt idx="36444">
                  <c:v>2.6645116601246825</c:v>
                </c:pt>
                <c:pt idx="36445">
                  <c:v>2.6641274238227144</c:v>
                </c:pt>
                <c:pt idx="36446">
                  <c:v>2.664358264081256</c:v>
                </c:pt>
                <c:pt idx="36447">
                  <c:v>2.6648958891454964</c:v>
                </c:pt>
                <c:pt idx="36448">
                  <c:v>2.6652033271719038</c:v>
                </c:pt>
                <c:pt idx="36449">
                  <c:v>2.6652806652806649</c:v>
                </c:pt>
                <c:pt idx="36450">
                  <c:v>2.6653579676674362</c:v>
                </c:pt>
                <c:pt idx="36451">
                  <c:v>2.6657426657426657</c:v>
                </c:pt>
                <c:pt idx="36452">
                  <c:v>2.6659736659736657</c:v>
                </c:pt>
                <c:pt idx="36453">
                  <c:v>2.6655889145496534</c:v>
                </c:pt>
                <c:pt idx="36454">
                  <c:v>2.6655889145496534</c:v>
                </c:pt>
                <c:pt idx="36455">
                  <c:v>2.6658198614318707</c:v>
                </c:pt>
                <c:pt idx="36456">
                  <c:v>2.6654352343569614</c:v>
                </c:pt>
                <c:pt idx="36457">
                  <c:v>2.6658198614318707</c:v>
                </c:pt>
                <c:pt idx="36458">
                  <c:v>2.6658198614318707</c:v>
                </c:pt>
                <c:pt idx="36459">
                  <c:v>2.6655889145496534</c:v>
                </c:pt>
                <c:pt idx="36460">
                  <c:v>2.6659736659736657</c:v>
                </c:pt>
                <c:pt idx="36461">
                  <c:v>2.6662046662046661</c:v>
                </c:pt>
                <c:pt idx="36462">
                  <c:v>2.6664356664356665</c:v>
                </c:pt>
                <c:pt idx="36463">
                  <c:v>2.6662046662046661</c:v>
                </c:pt>
                <c:pt idx="36464">
                  <c:v>2.6653579676674362</c:v>
                </c:pt>
                <c:pt idx="36465">
                  <c:v>2.6655889145496534</c:v>
                </c:pt>
                <c:pt idx="36466">
                  <c:v>2.6657426657426657</c:v>
                </c:pt>
                <c:pt idx="36467">
                  <c:v>2.6657426657426657</c:v>
                </c:pt>
                <c:pt idx="36468">
                  <c:v>2.6657426657426657</c:v>
                </c:pt>
                <c:pt idx="36469">
                  <c:v>2.6657426657426657</c:v>
                </c:pt>
                <c:pt idx="36470">
                  <c:v>2.6648958891454964</c:v>
                </c:pt>
                <c:pt idx="36471">
                  <c:v>2.6652806652806649</c:v>
                </c:pt>
                <c:pt idx="36472">
                  <c:v>2.6648186648186649</c:v>
                </c:pt>
                <c:pt idx="36473">
                  <c:v>2.6648186648186649</c:v>
                </c:pt>
                <c:pt idx="36474">
                  <c:v>2.6648958891454964</c:v>
                </c:pt>
                <c:pt idx="36475">
                  <c:v>2.6645116601246825</c:v>
                </c:pt>
                <c:pt idx="36476">
                  <c:v>2.664742553682752</c:v>
                </c:pt>
                <c:pt idx="36477">
                  <c:v>2.664742553682752</c:v>
                </c:pt>
                <c:pt idx="36478">
                  <c:v>2.664742553682752</c:v>
                </c:pt>
                <c:pt idx="36479">
                  <c:v>2.6653579676674362</c:v>
                </c:pt>
                <c:pt idx="36480">
                  <c:v>2.6652806652806649</c:v>
                </c:pt>
                <c:pt idx="36481">
                  <c:v>2.6652806652806649</c:v>
                </c:pt>
                <c:pt idx="36482">
                  <c:v>2.6661273567467649</c:v>
                </c:pt>
                <c:pt idx="36483">
                  <c:v>2.6657426657426657</c:v>
                </c:pt>
                <c:pt idx="36484">
                  <c:v>2.6655889145496534</c:v>
                </c:pt>
                <c:pt idx="36485">
                  <c:v>2.6657426657426657</c:v>
                </c:pt>
                <c:pt idx="36486">
                  <c:v>2.6658964879852118</c:v>
                </c:pt>
                <c:pt idx="36487">
                  <c:v>2.6658964879852118</c:v>
                </c:pt>
                <c:pt idx="36488">
                  <c:v>2.6654343807763397</c:v>
                </c:pt>
                <c:pt idx="36489">
                  <c:v>2.6665125953316382</c:v>
                </c:pt>
                <c:pt idx="36490">
                  <c:v>2.6662814883290964</c:v>
                </c:pt>
                <c:pt idx="36491">
                  <c:v>2.665665434380776</c:v>
                </c:pt>
                <c:pt idx="36492">
                  <c:v>2.6655114807114808</c:v>
                </c:pt>
                <c:pt idx="36493">
                  <c:v>2.6657426657426657</c:v>
                </c:pt>
                <c:pt idx="36494">
                  <c:v>2.6655889145496534</c:v>
                </c:pt>
                <c:pt idx="36495">
                  <c:v>2.6657426657426657</c:v>
                </c:pt>
                <c:pt idx="36496">
                  <c:v>2.6655114807114808</c:v>
                </c:pt>
                <c:pt idx="36497">
                  <c:v>2.6655114807114808</c:v>
                </c:pt>
                <c:pt idx="36498">
                  <c:v>2.6655114807114808</c:v>
                </c:pt>
                <c:pt idx="36499">
                  <c:v>2.6651270207852193</c:v>
                </c:pt>
                <c:pt idx="36500">
                  <c:v>2.6653579676674362</c:v>
                </c:pt>
                <c:pt idx="36501">
                  <c:v>2.6653579676674362</c:v>
                </c:pt>
                <c:pt idx="36502">
                  <c:v>2.6655114807114808</c:v>
                </c:pt>
                <c:pt idx="36503">
                  <c:v>2.6655114807114808</c:v>
                </c:pt>
                <c:pt idx="36504">
                  <c:v>2.6655114807114808</c:v>
                </c:pt>
                <c:pt idx="36505">
                  <c:v>2.6651270207852193</c:v>
                </c:pt>
                <c:pt idx="36506">
                  <c:v>2.6659736659736657</c:v>
                </c:pt>
                <c:pt idx="36507">
                  <c:v>2.6653579676674362</c:v>
                </c:pt>
                <c:pt idx="36508">
                  <c:v>2.6653579676674362</c:v>
                </c:pt>
                <c:pt idx="36509">
                  <c:v>2.6655114807114808</c:v>
                </c:pt>
                <c:pt idx="36510">
                  <c:v>2.6652806652806649</c:v>
                </c:pt>
                <c:pt idx="36511">
                  <c:v>2.6652806652806649</c:v>
                </c:pt>
                <c:pt idx="36512">
                  <c:v>2.6655114807114808</c:v>
                </c:pt>
                <c:pt idx="36513">
                  <c:v>2.6655114807114808</c:v>
                </c:pt>
                <c:pt idx="36514">
                  <c:v>2.6652806652806649</c:v>
                </c:pt>
                <c:pt idx="36515">
                  <c:v>2.6660503813265541</c:v>
                </c:pt>
                <c:pt idx="36516">
                  <c:v>2.6662814883290964</c:v>
                </c:pt>
                <c:pt idx="36517">
                  <c:v>2.6657426657426657</c:v>
                </c:pt>
                <c:pt idx="36518">
                  <c:v>2.664742553682752</c:v>
                </c:pt>
                <c:pt idx="36519">
                  <c:v>2.664358264081256</c:v>
                </c:pt>
                <c:pt idx="36520">
                  <c:v>2.663590216889709</c:v>
                </c:pt>
                <c:pt idx="36521">
                  <c:v>2.6640518689432398</c:v>
                </c:pt>
                <c:pt idx="36522">
                  <c:v>2.664358264081256</c:v>
                </c:pt>
                <c:pt idx="36523">
                  <c:v>2.6645116601246825</c:v>
                </c:pt>
                <c:pt idx="36524">
                  <c:v>2.6645891043397967</c:v>
                </c:pt>
                <c:pt idx="36525">
                  <c:v>2.6642824180895248</c:v>
                </c:pt>
                <c:pt idx="36526">
                  <c:v>2.6646666974382645</c:v>
                </c:pt>
                <c:pt idx="36527">
                  <c:v>2.665281809787627</c:v>
                </c:pt>
                <c:pt idx="36528">
                  <c:v>2.6652043407988919</c:v>
                </c:pt>
                <c:pt idx="36529">
                  <c:v>2.6651270207852193</c:v>
                </c:pt>
                <c:pt idx="36530">
                  <c:v>2.6655889145496534</c:v>
                </c:pt>
                <c:pt idx="36531">
                  <c:v>2.6658972061879478</c:v>
                </c:pt>
                <c:pt idx="36532">
                  <c:v>2.6657433056325024</c:v>
                </c:pt>
                <c:pt idx="36533">
                  <c:v>2.6651280867759057</c:v>
                </c:pt>
                <c:pt idx="36534">
                  <c:v>2.6647438855560686</c:v>
                </c:pt>
                <c:pt idx="36535">
                  <c:v>2.6639760147601477</c:v>
                </c:pt>
                <c:pt idx="36536">
                  <c:v>2.6639760147601477</c:v>
                </c:pt>
                <c:pt idx="36537">
                  <c:v>2.6640518689432398</c:v>
                </c:pt>
                <c:pt idx="36538">
                  <c:v>2.664358264081256</c:v>
                </c:pt>
                <c:pt idx="36539">
                  <c:v>2.6652043407988919</c:v>
                </c:pt>
                <c:pt idx="36540">
                  <c:v>2.6658198614318707</c:v>
                </c:pt>
                <c:pt idx="36541">
                  <c:v>2.6653579676674362</c:v>
                </c:pt>
                <c:pt idx="36542">
                  <c:v>2.6653579676674362</c:v>
                </c:pt>
                <c:pt idx="36543">
                  <c:v>2.664742553682752</c:v>
                </c:pt>
                <c:pt idx="36544">
                  <c:v>2.664742553682752</c:v>
                </c:pt>
                <c:pt idx="36545">
                  <c:v>2.664358264081256</c:v>
                </c:pt>
                <c:pt idx="36546">
                  <c:v>2.664358264081256</c:v>
                </c:pt>
                <c:pt idx="36547">
                  <c:v>2.664358264081256</c:v>
                </c:pt>
                <c:pt idx="36548">
                  <c:v>2.664742553682752</c:v>
                </c:pt>
                <c:pt idx="36549">
                  <c:v>2.6649734472408224</c:v>
                </c:pt>
                <c:pt idx="36550">
                  <c:v>2.6658198614318707</c:v>
                </c:pt>
                <c:pt idx="36551">
                  <c:v>2.6655114807114808</c:v>
                </c:pt>
                <c:pt idx="36552">
                  <c:v>2.6658964879852118</c:v>
                </c:pt>
                <c:pt idx="36553">
                  <c:v>2.6658964879852118</c:v>
                </c:pt>
                <c:pt idx="36554">
                  <c:v>2.6655114807114808</c:v>
                </c:pt>
                <c:pt idx="36555">
                  <c:v>2.6651270207852193</c:v>
                </c:pt>
                <c:pt idx="36556">
                  <c:v>2.6648186648186649</c:v>
                </c:pt>
                <c:pt idx="36557">
                  <c:v>2.664972273567467</c:v>
                </c:pt>
                <c:pt idx="36558">
                  <c:v>2.663972286374134</c:v>
                </c:pt>
                <c:pt idx="36559">
                  <c:v>2.6642805818517665</c:v>
                </c:pt>
                <c:pt idx="36560">
                  <c:v>2.6645116601246825</c:v>
                </c:pt>
                <c:pt idx="36561">
                  <c:v>2.6640498730085431</c:v>
                </c:pt>
                <c:pt idx="36562">
                  <c:v>2.6641274238227144</c:v>
                </c:pt>
                <c:pt idx="36563">
                  <c:v>2.6642049388414488</c:v>
                </c:pt>
                <c:pt idx="36564">
                  <c:v>2.6637433648742208</c:v>
                </c:pt>
                <c:pt idx="36565">
                  <c:v>2.6642805818517665</c:v>
                </c:pt>
                <c:pt idx="36566">
                  <c:v>2.6645891043397967</c:v>
                </c:pt>
                <c:pt idx="36567">
                  <c:v>2.6654352343569614</c:v>
                </c:pt>
                <c:pt idx="36568">
                  <c:v>2.6653579676674362</c:v>
                </c:pt>
                <c:pt idx="36569">
                  <c:v>2.6652806652806649</c:v>
                </c:pt>
                <c:pt idx="36570">
                  <c:v>2.6661273567467649</c:v>
                </c:pt>
                <c:pt idx="36571">
                  <c:v>2.6661273567467649</c:v>
                </c:pt>
                <c:pt idx="36572">
                  <c:v>2.665665434380776</c:v>
                </c:pt>
                <c:pt idx="36573">
                  <c:v>2.6660503813265541</c:v>
                </c:pt>
                <c:pt idx="36574">
                  <c:v>2.6652806652806649</c:v>
                </c:pt>
                <c:pt idx="36575">
                  <c:v>2.6646651270207848</c:v>
                </c:pt>
                <c:pt idx="36576">
                  <c:v>2.6642805818517665</c:v>
                </c:pt>
                <c:pt idx="36577">
                  <c:v>2.6638965835641737</c:v>
                </c:pt>
                <c:pt idx="36578">
                  <c:v>2.6645116601246825</c:v>
                </c:pt>
                <c:pt idx="36579">
                  <c:v>2.6657426657426657</c:v>
                </c:pt>
                <c:pt idx="36580">
                  <c:v>2.6659736659736657</c:v>
                </c:pt>
                <c:pt idx="36581">
                  <c:v>2.6658964879852118</c:v>
                </c:pt>
                <c:pt idx="36582">
                  <c:v>2.6657426657426657</c:v>
                </c:pt>
                <c:pt idx="36583">
                  <c:v>2.6652043407988919</c:v>
                </c:pt>
                <c:pt idx="36584">
                  <c:v>2.664358264081256</c:v>
                </c:pt>
                <c:pt idx="36585">
                  <c:v>2.664358264081256</c:v>
                </c:pt>
                <c:pt idx="36586">
                  <c:v>2.6639741518578348</c:v>
                </c:pt>
                <c:pt idx="36587">
                  <c:v>2.6651270207852193</c:v>
                </c:pt>
                <c:pt idx="36588">
                  <c:v>2.6655114807114808</c:v>
                </c:pt>
                <c:pt idx="36589">
                  <c:v>2.6655114807114808</c:v>
                </c:pt>
                <c:pt idx="36590">
                  <c:v>2.6657426657426657</c:v>
                </c:pt>
                <c:pt idx="36591">
                  <c:v>2.6651270207852193</c:v>
                </c:pt>
                <c:pt idx="36592">
                  <c:v>2.6652806652806649</c:v>
                </c:pt>
                <c:pt idx="36593">
                  <c:v>2.6651270207852193</c:v>
                </c:pt>
                <c:pt idx="36594">
                  <c:v>2.6645116601246825</c:v>
                </c:pt>
                <c:pt idx="36595">
                  <c:v>2.6645116601246825</c:v>
                </c:pt>
                <c:pt idx="36596">
                  <c:v>2.6645116601246825</c:v>
                </c:pt>
                <c:pt idx="36597">
                  <c:v>2.6648958891454964</c:v>
                </c:pt>
                <c:pt idx="36598">
                  <c:v>2.6651270207852193</c:v>
                </c:pt>
                <c:pt idx="36599">
                  <c:v>2.6653579676674362</c:v>
                </c:pt>
                <c:pt idx="36600">
                  <c:v>2.6654352343569614</c:v>
                </c:pt>
                <c:pt idx="36601">
                  <c:v>2.6655889145496534</c:v>
                </c:pt>
                <c:pt idx="36602">
                  <c:v>2.6651270207852193</c:v>
                </c:pt>
                <c:pt idx="36603">
                  <c:v>2.6661273567467649</c:v>
                </c:pt>
                <c:pt idx="36604">
                  <c:v>2.6658964879852118</c:v>
                </c:pt>
                <c:pt idx="36605">
                  <c:v>2.6661273567467649</c:v>
                </c:pt>
                <c:pt idx="36606">
                  <c:v>2.665665434380776</c:v>
                </c:pt>
                <c:pt idx="36607">
                  <c:v>2.6660503813265541</c:v>
                </c:pt>
                <c:pt idx="36608">
                  <c:v>2.6658964879852118</c:v>
                </c:pt>
                <c:pt idx="36609">
                  <c:v>2.6653579676674362</c:v>
                </c:pt>
                <c:pt idx="36610">
                  <c:v>2.6655889145496534</c:v>
                </c:pt>
                <c:pt idx="36611">
                  <c:v>2.6651270207852193</c:v>
                </c:pt>
                <c:pt idx="36612">
                  <c:v>2.6648958891454964</c:v>
                </c:pt>
                <c:pt idx="36613">
                  <c:v>2.664742553682752</c:v>
                </c:pt>
                <c:pt idx="36614">
                  <c:v>2.664358264081256</c:v>
                </c:pt>
                <c:pt idx="36615">
                  <c:v>2.6645891043397967</c:v>
                </c:pt>
                <c:pt idx="36616">
                  <c:v>2.6649734472408224</c:v>
                </c:pt>
                <c:pt idx="36617">
                  <c:v>2.6649734472408224</c:v>
                </c:pt>
                <c:pt idx="36618">
                  <c:v>2.6657426657426657</c:v>
                </c:pt>
                <c:pt idx="36619">
                  <c:v>2.6658964879852118</c:v>
                </c:pt>
                <c:pt idx="36620">
                  <c:v>2.664742553682752</c:v>
                </c:pt>
                <c:pt idx="36621">
                  <c:v>2.6646666974382645</c:v>
                </c:pt>
                <c:pt idx="36622">
                  <c:v>2.6648972997922913</c:v>
                </c:pt>
                <c:pt idx="36623">
                  <c:v>2.6636678200692039</c:v>
                </c:pt>
                <c:pt idx="36624">
                  <c:v>2.6640518689432398</c:v>
                </c:pt>
                <c:pt idx="36625">
                  <c:v>2.6642049388414488</c:v>
                </c:pt>
                <c:pt idx="36626">
                  <c:v>2.665050784856879</c:v>
                </c:pt>
                <c:pt idx="36627">
                  <c:v>2.6652043407988919</c:v>
                </c:pt>
                <c:pt idx="36628">
                  <c:v>2.6657426657426657</c:v>
                </c:pt>
                <c:pt idx="36629">
                  <c:v>2.6661273567467649</c:v>
                </c:pt>
                <c:pt idx="36630">
                  <c:v>2.6653579676674362</c:v>
                </c:pt>
                <c:pt idx="36631">
                  <c:v>2.6654352343569614</c:v>
                </c:pt>
                <c:pt idx="36632">
                  <c:v>2.6656661279150313</c:v>
                </c:pt>
                <c:pt idx="36633">
                  <c:v>2.665281809787627</c:v>
                </c:pt>
                <c:pt idx="36634">
                  <c:v>2.6646666974382645</c:v>
                </c:pt>
                <c:pt idx="36635">
                  <c:v>2.6644357258250633</c:v>
                </c:pt>
                <c:pt idx="36636">
                  <c:v>2.6644357258250633</c:v>
                </c:pt>
                <c:pt idx="36637">
                  <c:v>2.6646666974382645</c:v>
                </c:pt>
                <c:pt idx="36638">
                  <c:v>2.6644357258250633</c:v>
                </c:pt>
                <c:pt idx="36639">
                  <c:v>2.6639741518578348</c:v>
                </c:pt>
                <c:pt idx="36640">
                  <c:v>2.6642049388414488</c:v>
                </c:pt>
                <c:pt idx="36641">
                  <c:v>2.6642049388414488</c:v>
                </c:pt>
                <c:pt idx="36642">
                  <c:v>2.6644357258250633</c:v>
                </c:pt>
                <c:pt idx="36643">
                  <c:v>2.6652043407988919</c:v>
                </c:pt>
                <c:pt idx="36644">
                  <c:v>2.665050784856879</c:v>
                </c:pt>
                <c:pt idx="36645">
                  <c:v>2.6654352343569614</c:v>
                </c:pt>
                <c:pt idx="36646">
                  <c:v>2.6649734472408224</c:v>
                </c:pt>
                <c:pt idx="36647">
                  <c:v>2.6655889145496534</c:v>
                </c:pt>
                <c:pt idx="36648">
                  <c:v>2.6648199445983378</c:v>
                </c:pt>
                <c:pt idx="36649">
                  <c:v>2.6642049388414488</c:v>
                </c:pt>
                <c:pt idx="36650">
                  <c:v>2.6641291810841983</c:v>
                </c:pt>
                <c:pt idx="36651">
                  <c:v>2.6642066420664205</c:v>
                </c:pt>
                <c:pt idx="36652">
                  <c:v>2.6638985005767015</c:v>
                </c:pt>
                <c:pt idx="36653">
                  <c:v>2.6644357258250633</c:v>
                </c:pt>
                <c:pt idx="36654">
                  <c:v>2.6644357258250633</c:v>
                </c:pt>
                <c:pt idx="36655">
                  <c:v>2.6648199445983378</c:v>
                </c:pt>
                <c:pt idx="36656">
                  <c:v>2.6645891043397967</c:v>
                </c:pt>
                <c:pt idx="36657">
                  <c:v>2.6649734472408224</c:v>
                </c:pt>
                <c:pt idx="36658">
                  <c:v>2.6654352343569614</c:v>
                </c:pt>
                <c:pt idx="36659">
                  <c:v>2.665050784856879</c:v>
                </c:pt>
                <c:pt idx="36660">
                  <c:v>2.6644357258250633</c:v>
                </c:pt>
                <c:pt idx="36661">
                  <c:v>2.6646666974382645</c:v>
                </c:pt>
                <c:pt idx="36662">
                  <c:v>2.6645131518227969</c:v>
                </c:pt>
                <c:pt idx="36663">
                  <c:v>2.6636678200692039</c:v>
                </c:pt>
                <c:pt idx="36664">
                  <c:v>2.6636678200692039</c:v>
                </c:pt>
                <c:pt idx="36665">
                  <c:v>2.6645131518227969</c:v>
                </c:pt>
                <c:pt idx="36666">
                  <c:v>2.6642824180895248</c:v>
                </c:pt>
                <c:pt idx="36667">
                  <c:v>2.6645891043397967</c:v>
                </c:pt>
                <c:pt idx="36668">
                  <c:v>2.6652043407988919</c:v>
                </c:pt>
                <c:pt idx="36669">
                  <c:v>2.6652043407988919</c:v>
                </c:pt>
                <c:pt idx="36670">
                  <c:v>2.6651270207852193</c:v>
                </c:pt>
                <c:pt idx="36671">
                  <c:v>2.6657426657426657</c:v>
                </c:pt>
                <c:pt idx="36672">
                  <c:v>2.6657426657426657</c:v>
                </c:pt>
                <c:pt idx="36673">
                  <c:v>2.6663585951940845</c:v>
                </c:pt>
                <c:pt idx="36674">
                  <c:v>2.6659736659736657</c:v>
                </c:pt>
                <c:pt idx="36675">
                  <c:v>2.6655114807114808</c:v>
                </c:pt>
                <c:pt idx="36676">
                  <c:v>2.665665434380776</c:v>
                </c:pt>
                <c:pt idx="36677">
                  <c:v>2.6652806652806649</c:v>
                </c:pt>
                <c:pt idx="36678">
                  <c:v>2.6661273567467649</c:v>
                </c:pt>
                <c:pt idx="36679">
                  <c:v>2.6652806652806649</c:v>
                </c:pt>
                <c:pt idx="36680">
                  <c:v>2.6657426657426657</c:v>
                </c:pt>
                <c:pt idx="36681">
                  <c:v>2.6657426657426657</c:v>
                </c:pt>
                <c:pt idx="36682">
                  <c:v>2.6655889145496534</c:v>
                </c:pt>
                <c:pt idx="36683">
                  <c:v>2.6653579676674362</c:v>
                </c:pt>
                <c:pt idx="36684">
                  <c:v>2.6655114807114808</c:v>
                </c:pt>
                <c:pt idx="36685">
                  <c:v>2.6657426657426657</c:v>
                </c:pt>
                <c:pt idx="36686">
                  <c:v>2.6652806652806649</c:v>
                </c:pt>
                <c:pt idx="36687">
                  <c:v>2.6652806652806649</c:v>
                </c:pt>
                <c:pt idx="36688">
                  <c:v>2.6651270207852193</c:v>
                </c:pt>
                <c:pt idx="36689">
                  <c:v>2.6651270207852193</c:v>
                </c:pt>
                <c:pt idx="36690">
                  <c:v>2.6655114807114808</c:v>
                </c:pt>
                <c:pt idx="36691">
                  <c:v>2.6658192743240119</c:v>
                </c:pt>
                <c:pt idx="36692">
                  <c:v>2.6662814883290964</c:v>
                </c:pt>
                <c:pt idx="36693">
                  <c:v>2.6661273567467649</c:v>
                </c:pt>
                <c:pt idx="36694">
                  <c:v>2.6658192743240119</c:v>
                </c:pt>
                <c:pt idx="36695">
                  <c:v>2.6655881673214696</c:v>
                </c:pt>
                <c:pt idx="36696">
                  <c:v>2.6655114807114808</c:v>
                </c:pt>
                <c:pt idx="36697">
                  <c:v>2.664742553682752</c:v>
                </c:pt>
                <c:pt idx="36698">
                  <c:v>2.6641274238227144</c:v>
                </c:pt>
                <c:pt idx="36699">
                  <c:v>2.6646651270207848</c:v>
                </c:pt>
                <c:pt idx="36700">
                  <c:v>2.6646651270207848</c:v>
                </c:pt>
                <c:pt idx="36701">
                  <c:v>2.6642805818517665</c:v>
                </c:pt>
                <c:pt idx="36702">
                  <c:v>2.6642805818517665</c:v>
                </c:pt>
                <c:pt idx="36703">
                  <c:v>2.6640498730085431</c:v>
                </c:pt>
                <c:pt idx="36704">
                  <c:v>2.6646651270207848</c:v>
                </c:pt>
                <c:pt idx="36705">
                  <c:v>2.6642805818517665</c:v>
                </c:pt>
                <c:pt idx="36706">
                  <c:v>2.6642805818517665</c:v>
                </c:pt>
                <c:pt idx="36707">
                  <c:v>2.6640498730085431</c:v>
                </c:pt>
                <c:pt idx="36708">
                  <c:v>2.6640498730085431</c:v>
                </c:pt>
                <c:pt idx="36709">
                  <c:v>2.6642805818517665</c:v>
                </c:pt>
                <c:pt idx="36710">
                  <c:v>2.6642805818517665</c:v>
                </c:pt>
                <c:pt idx="36711">
                  <c:v>2.6642805818517665</c:v>
                </c:pt>
                <c:pt idx="36712">
                  <c:v>2.6641274238227144</c:v>
                </c:pt>
                <c:pt idx="36713">
                  <c:v>2.6642805818517665</c:v>
                </c:pt>
                <c:pt idx="36714">
                  <c:v>2.6648186648186649</c:v>
                </c:pt>
                <c:pt idx="36715">
                  <c:v>2.6645876645876649</c:v>
                </c:pt>
                <c:pt idx="36716">
                  <c:v>2.6640498730085431</c:v>
                </c:pt>
                <c:pt idx="36717">
                  <c:v>2.6638965835641737</c:v>
                </c:pt>
                <c:pt idx="36718">
                  <c:v>2.6640498730085431</c:v>
                </c:pt>
                <c:pt idx="36719">
                  <c:v>2.6638189794504732</c:v>
                </c:pt>
                <c:pt idx="36720">
                  <c:v>2.6642805818517665</c:v>
                </c:pt>
                <c:pt idx="36721">
                  <c:v>2.6642805818517665</c:v>
                </c:pt>
                <c:pt idx="36722">
                  <c:v>2.6642805818517665</c:v>
                </c:pt>
                <c:pt idx="36723">
                  <c:v>2.6646651270207848</c:v>
                </c:pt>
                <c:pt idx="36724">
                  <c:v>2.6645116601246825</c:v>
                </c:pt>
                <c:pt idx="36725">
                  <c:v>2.6645891043397967</c:v>
                </c:pt>
                <c:pt idx="36726">
                  <c:v>2.6645891043397967</c:v>
                </c:pt>
                <c:pt idx="36727">
                  <c:v>2.6648958891454964</c:v>
                </c:pt>
                <c:pt idx="36728">
                  <c:v>2.6648958891454964</c:v>
                </c:pt>
                <c:pt idx="36729">
                  <c:v>2.6642805818517665</c:v>
                </c:pt>
                <c:pt idx="36730">
                  <c:v>2.6648958891454964</c:v>
                </c:pt>
                <c:pt idx="36731">
                  <c:v>2.6646651270207848</c:v>
                </c:pt>
                <c:pt idx="36732">
                  <c:v>2.6646651270207848</c:v>
                </c:pt>
                <c:pt idx="36733">
                  <c:v>2.6650496650496649</c:v>
                </c:pt>
                <c:pt idx="36734">
                  <c:v>2.6648186648186649</c:v>
                </c:pt>
                <c:pt idx="36735">
                  <c:v>2.6648958891454964</c:v>
                </c:pt>
                <c:pt idx="36736">
                  <c:v>2.6646651270207848</c:v>
                </c:pt>
                <c:pt idx="36737">
                  <c:v>2.664434180138568</c:v>
                </c:pt>
                <c:pt idx="36738">
                  <c:v>2.6650496650496649</c:v>
                </c:pt>
                <c:pt idx="36739">
                  <c:v>2.6648186648186649</c:v>
                </c:pt>
                <c:pt idx="36740">
                  <c:v>2.6650496650496649</c:v>
                </c:pt>
                <c:pt idx="36741">
                  <c:v>2.6654343807763397</c:v>
                </c:pt>
                <c:pt idx="36742">
                  <c:v>2.6659731853906612</c:v>
                </c:pt>
                <c:pt idx="36743">
                  <c:v>2.6655881673214696</c:v>
                </c:pt>
                <c:pt idx="36744">
                  <c:v>2.6660503813265541</c:v>
                </c:pt>
                <c:pt idx="36745">
                  <c:v>2.6654343807763397</c:v>
                </c:pt>
                <c:pt idx="36746">
                  <c:v>2.6660503813265541</c:v>
                </c:pt>
                <c:pt idx="36747">
                  <c:v>2.6652806652806649</c:v>
                </c:pt>
                <c:pt idx="36748">
                  <c:v>2.6657426657426657</c:v>
                </c:pt>
                <c:pt idx="36749">
                  <c:v>2.664434180138568</c:v>
                </c:pt>
                <c:pt idx="36750">
                  <c:v>2.6640498730085431</c:v>
                </c:pt>
                <c:pt idx="36751">
                  <c:v>2.6645116601246825</c:v>
                </c:pt>
                <c:pt idx="36752">
                  <c:v>2.6645116601246825</c:v>
                </c:pt>
                <c:pt idx="36753">
                  <c:v>2.6645116601246825</c:v>
                </c:pt>
                <c:pt idx="36754">
                  <c:v>2.6641274238227144</c:v>
                </c:pt>
                <c:pt idx="36755">
                  <c:v>2.6637433648742208</c:v>
                </c:pt>
                <c:pt idx="36756">
                  <c:v>2.6637433648742208</c:v>
                </c:pt>
                <c:pt idx="36757">
                  <c:v>2.664742553682752</c:v>
                </c:pt>
                <c:pt idx="36758">
                  <c:v>2.6638965835641737</c:v>
                </c:pt>
                <c:pt idx="36759">
                  <c:v>2.664358264081256</c:v>
                </c:pt>
                <c:pt idx="36760">
                  <c:v>2.6649734472408224</c:v>
                </c:pt>
                <c:pt idx="36761">
                  <c:v>2.6645116601246825</c:v>
                </c:pt>
                <c:pt idx="36762">
                  <c:v>2.664742553682752</c:v>
                </c:pt>
                <c:pt idx="36763">
                  <c:v>2.6655114807114808</c:v>
                </c:pt>
                <c:pt idx="36764">
                  <c:v>2.6650496650496649</c:v>
                </c:pt>
                <c:pt idx="36765">
                  <c:v>2.6650496650496649</c:v>
                </c:pt>
                <c:pt idx="36766">
                  <c:v>2.6654343807763397</c:v>
                </c:pt>
                <c:pt idx="36767">
                  <c:v>2.6655881673214696</c:v>
                </c:pt>
                <c:pt idx="36768">
                  <c:v>2.6655881673214696</c:v>
                </c:pt>
                <c:pt idx="36769">
                  <c:v>2.6662814883290964</c:v>
                </c:pt>
                <c:pt idx="36770">
                  <c:v>2.6657426657426657</c:v>
                </c:pt>
                <c:pt idx="36771">
                  <c:v>2.6658964879852118</c:v>
                </c:pt>
                <c:pt idx="36772">
                  <c:v>2.6654343807763397</c:v>
                </c:pt>
                <c:pt idx="36773">
                  <c:v>2.6654343807763397</c:v>
                </c:pt>
                <c:pt idx="36774">
                  <c:v>2.6652033271719038</c:v>
                </c:pt>
                <c:pt idx="36775">
                  <c:v>2.6652806652806649</c:v>
                </c:pt>
                <c:pt idx="36776">
                  <c:v>2.6650496650496649</c:v>
                </c:pt>
                <c:pt idx="36777">
                  <c:v>2.6650496650496649</c:v>
                </c:pt>
                <c:pt idx="36778">
                  <c:v>2.6646651270207848</c:v>
                </c:pt>
                <c:pt idx="36779">
                  <c:v>2.6646651270207848</c:v>
                </c:pt>
                <c:pt idx="36780">
                  <c:v>2.6640498730085431</c:v>
                </c:pt>
                <c:pt idx="36781">
                  <c:v>2.6642805818517665</c:v>
                </c:pt>
                <c:pt idx="36782">
                  <c:v>2.6638189794504732</c:v>
                </c:pt>
                <c:pt idx="36783">
                  <c:v>2.664434180138568</c:v>
                </c:pt>
                <c:pt idx="36784">
                  <c:v>2.664434180138568</c:v>
                </c:pt>
                <c:pt idx="36785">
                  <c:v>2.663972286374134</c:v>
                </c:pt>
                <c:pt idx="36786">
                  <c:v>2.6642032332563508</c:v>
                </c:pt>
                <c:pt idx="36787">
                  <c:v>2.6646651270207848</c:v>
                </c:pt>
                <c:pt idx="36788">
                  <c:v>2.6648958891454964</c:v>
                </c:pt>
                <c:pt idx="36789">
                  <c:v>2.6648958891454964</c:v>
                </c:pt>
                <c:pt idx="36790">
                  <c:v>2.6642805818517665</c:v>
                </c:pt>
                <c:pt idx="36791">
                  <c:v>2.6646651270207848</c:v>
                </c:pt>
                <c:pt idx="36792">
                  <c:v>2.6646651270207848</c:v>
                </c:pt>
                <c:pt idx="36793">
                  <c:v>2.6646651270207848</c:v>
                </c:pt>
                <c:pt idx="36794">
                  <c:v>2.6646651270207848</c:v>
                </c:pt>
                <c:pt idx="36795">
                  <c:v>2.6642805818517665</c:v>
                </c:pt>
                <c:pt idx="36796">
                  <c:v>2.664358264081256</c:v>
                </c:pt>
                <c:pt idx="36797">
                  <c:v>2.6654352343569614</c:v>
                </c:pt>
                <c:pt idx="36798">
                  <c:v>2.6653579676674362</c:v>
                </c:pt>
                <c:pt idx="36799">
                  <c:v>2.6655889145496534</c:v>
                </c:pt>
                <c:pt idx="36800">
                  <c:v>2.6655889145496534</c:v>
                </c:pt>
                <c:pt idx="36801">
                  <c:v>2.6655114807114808</c:v>
                </c:pt>
                <c:pt idx="36802">
                  <c:v>2.6658964879852118</c:v>
                </c:pt>
                <c:pt idx="36803">
                  <c:v>2.6658964879852118</c:v>
                </c:pt>
                <c:pt idx="36804">
                  <c:v>2.665665434380776</c:v>
                </c:pt>
                <c:pt idx="36805">
                  <c:v>2.665665434380776</c:v>
                </c:pt>
                <c:pt idx="36806">
                  <c:v>2.665665434380776</c:v>
                </c:pt>
                <c:pt idx="36807">
                  <c:v>2.6658192743240119</c:v>
                </c:pt>
                <c:pt idx="36808">
                  <c:v>2.6657418400369859</c:v>
                </c:pt>
                <c:pt idx="36809">
                  <c:v>2.6655881673214696</c:v>
                </c:pt>
                <c:pt idx="36810">
                  <c:v>2.6655881673214696</c:v>
                </c:pt>
                <c:pt idx="36811">
                  <c:v>2.6657418400369859</c:v>
                </c:pt>
                <c:pt idx="36812">
                  <c:v>2.6659731853906612</c:v>
                </c:pt>
                <c:pt idx="36813">
                  <c:v>2.6662043458159963</c:v>
                </c:pt>
                <c:pt idx="36814">
                  <c:v>2.6660503813265541</c:v>
                </c:pt>
                <c:pt idx="36815">
                  <c:v>2.664972273567467</c:v>
                </c:pt>
                <c:pt idx="36816">
                  <c:v>2.6646637393113011</c:v>
                </c:pt>
                <c:pt idx="36817">
                  <c:v>2.6648948463138429</c:v>
                </c:pt>
                <c:pt idx="36818">
                  <c:v>2.664972273567467</c:v>
                </c:pt>
                <c:pt idx="36819">
                  <c:v>2.664972273567467</c:v>
                </c:pt>
                <c:pt idx="36820">
                  <c:v>2.6645876645876649</c:v>
                </c:pt>
                <c:pt idx="36821">
                  <c:v>2.6645116601246825</c:v>
                </c:pt>
                <c:pt idx="36822">
                  <c:v>2.6646651270207848</c:v>
                </c:pt>
                <c:pt idx="36823">
                  <c:v>2.6646651270207848</c:v>
                </c:pt>
                <c:pt idx="36824">
                  <c:v>2.6646651270207848</c:v>
                </c:pt>
                <c:pt idx="36825">
                  <c:v>2.664434180138568</c:v>
                </c:pt>
                <c:pt idx="36826">
                  <c:v>2.6646651270207848</c:v>
                </c:pt>
                <c:pt idx="36827">
                  <c:v>2.6645116601246825</c:v>
                </c:pt>
                <c:pt idx="36828">
                  <c:v>2.6649734472408224</c:v>
                </c:pt>
                <c:pt idx="36829">
                  <c:v>2.6652043407988919</c:v>
                </c:pt>
                <c:pt idx="36830">
                  <c:v>2.664742553682752</c:v>
                </c:pt>
                <c:pt idx="36831">
                  <c:v>2.6649734472408224</c:v>
                </c:pt>
                <c:pt idx="36832">
                  <c:v>2.6652043407988919</c:v>
                </c:pt>
                <c:pt idx="36833">
                  <c:v>2.6649734472408224</c:v>
                </c:pt>
                <c:pt idx="36834">
                  <c:v>2.664742553682752</c:v>
                </c:pt>
                <c:pt idx="36835">
                  <c:v>2.6652043407988919</c:v>
                </c:pt>
                <c:pt idx="36836">
                  <c:v>2.665050784856879</c:v>
                </c:pt>
                <c:pt idx="36837">
                  <c:v>2.6649734472408224</c:v>
                </c:pt>
                <c:pt idx="36838">
                  <c:v>2.6648958891454964</c:v>
                </c:pt>
                <c:pt idx="36839">
                  <c:v>2.6642805818517665</c:v>
                </c:pt>
                <c:pt idx="36840">
                  <c:v>2.6642805818517665</c:v>
                </c:pt>
                <c:pt idx="36841">
                  <c:v>2.6638965835641737</c:v>
                </c:pt>
                <c:pt idx="36842">
                  <c:v>2.6648958891454964</c:v>
                </c:pt>
                <c:pt idx="36843">
                  <c:v>2.6648958891454964</c:v>
                </c:pt>
                <c:pt idx="36844">
                  <c:v>2.665665434380776</c:v>
                </c:pt>
                <c:pt idx="36845">
                  <c:v>2.6655114807114808</c:v>
                </c:pt>
                <c:pt idx="36846">
                  <c:v>2.6658964879852118</c:v>
                </c:pt>
                <c:pt idx="36847">
                  <c:v>2.6658964879852118</c:v>
                </c:pt>
                <c:pt idx="36848">
                  <c:v>2.6661273567467649</c:v>
                </c:pt>
                <c:pt idx="36849">
                  <c:v>2.6663585951940845</c:v>
                </c:pt>
                <c:pt idx="36850">
                  <c:v>2.6658964879852118</c:v>
                </c:pt>
                <c:pt idx="36851">
                  <c:v>2.6658964879852118</c:v>
                </c:pt>
                <c:pt idx="36852">
                  <c:v>2.6657426657426657</c:v>
                </c:pt>
                <c:pt idx="36853">
                  <c:v>2.6651270207852193</c:v>
                </c:pt>
                <c:pt idx="36854">
                  <c:v>2.6651270207852193</c:v>
                </c:pt>
                <c:pt idx="36855">
                  <c:v>2.664742553682752</c:v>
                </c:pt>
                <c:pt idx="36856">
                  <c:v>2.6642805818517665</c:v>
                </c:pt>
                <c:pt idx="36857">
                  <c:v>2.6648958891454964</c:v>
                </c:pt>
                <c:pt idx="36858">
                  <c:v>2.6642805818517665</c:v>
                </c:pt>
                <c:pt idx="36859">
                  <c:v>2.6641274238227144</c:v>
                </c:pt>
                <c:pt idx="36860">
                  <c:v>2.6638965835641737</c:v>
                </c:pt>
                <c:pt idx="36861">
                  <c:v>2.6645116601246825</c:v>
                </c:pt>
                <c:pt idx="36862">
                  <c:v>2.6645116601246825</c:v>
                </c:pt>
                <c:pt idx="36863">
                  <c:v>2.664358264081256</c:v>
                </c:pt>
                <c:pt idx="36864">
                  <c:v>2.664742553682752</c:v>
                </c:pt>
                <c:pt idx="36865">
                  <c:v>2.664358264081256</c:v>
                </c:pt>
                <c:pt idx="36866">
                  <c:v>2.6645891043397967</c:v>
                </c:pt>
                <c:pt idx="36867">
                  <c:v>2.6639741518578348</c:v>
                </c:pt>
                <c:pt idx="36868">
                  <c:v>2.6645891043397967</c:v>
                </c:pt>
                <c:pt idx="36869">
                  <c:v>2.6642049388414488</c:v>
                </c:pt>
                <c:pt idx="36870">
                  <c:v>2.6642049388414488</c:v>
                </c:pt>
                <c:pt idx="36871">
                  <c:v>2.665050784856879</c:v>
                </c:pt>
                <c:pt idx="36872">
                  <c:v>2.6656661279150313</c:v>
                </c:pt>
                <c:pt idx="36873">
                  <c:v>2.6658198614318707</c:v>
                </c:pt>
                <c:pt idx="36874">
                  <c:v>2.6657426657426657</c:v>
                </c:pt>
                <c:pt idx="36875">
                  <c:v>2.6658964879852118</c:v>
                </c:pt>
                <c:pt idx="36876">
                  <c:v>2.6648958891454964</c:v>
                </c:pt>
                <c:pt idx="36877">
                  <c:v>2.664742553682752</c:v>
                </c:pt>
                <c:pt idx="36878">
                  <c:v>2.664358264081256</c:v>
                </c:pt>
                <c:pt idx="36879">
                  <c:v>2.6642049388414488</c:v>
                </c:pt>
                <c:pt idx="36880">
                  <c:v>2.6642049388414488</c:v>
                </c:pt>
                <c:pt idx="36881">
                  <c:v>2.6645891043397967</c:v>
                </c:pt>
                <c:pt idx="36882">
                  <c:v>2.6655889145496534</c:v>
                </c:pt>
                <c:pt idx="36883">
                  <c:v>2.6659736659736657</c:v>
                </c:pt>
                <c:pt idx="36884">
                  <c:v>2.6658198614318707</c:v>
                </c:pt>
                <c:pt idx="36885">
                  <c:v>2.6660508083140875</c:v>
                </c:pt>
                <c:pt idx="36886">
                  <c:v>2.6654352343569614</c:v>
                </c:pt>
                <c:pt idx="36887">
                  <c:v>2.6655889145496534</c:v>
                </c:pt>
                <c:pt idx="36888">
                  <c:v>2.6654352343569614</c:v>
                </c:pt>
                <c:pt idx="36889">
                  <c:v>2.6648199445983378</c:v>
                </c:pt>
                <c:pt idx="36890">
                  <c:v>2.6642049388414488</c:v>
                </c:pt>
                <c:pt idx="36891">
                  <c:v>2.6642049388414488</c:v>
                </c:pt>
                <c:pt idx="36892">
                  <c:v>2.6645891043397967</c:v>
                </c:pt>
                <c:pt idx="36893">
                  <c:v>2.664742553682752</c:v>
                </c:pt>
                <c:pt idx="36894">
                  <c:v>2.664742553682752</c:v>
                </c:pt>
                <c:pt idx="36895">
                  <c:v>2.6651270207852193</c:v>
                </c:pt>
                <c:pt idx="36896">
                  <c:v>2.6650496650496649</c:v>
                </c:pt>
                <c:pt idx="36897">
                  <c:v>2.6654343807763397</c:v>
                </c:pt>
                <c:pt idx="36898">
                  <c:v>2.6654343807763397</c:v>
                </c:pt>
                <c:pt idx="36899">
                  <c:v>2.6658192743240119</c:v>
                </c:pt>
                <c:pt idx="36900">
                  <c:v>2.6652033271719038</c:v>
                </c:pt>
                <c:pt idx="36901">
                  <c:v>2.6646651270207848</c:v>
                </c:pt>
                <c:pt idx="36902">
                  <c:v>2.6646651270207848</c:v>
                </c:pt>
                <c:pt idx="36903">
                  <c:v>2.6646651270207848</c:v>
                </c:pt>
                <c:pt idx="36904">
                  <c:v>2.6645116601246825</c:v>
                </c:pt>
                <c:pt idx="36905">
                  <c:v>2.6642805818517665</c:v>
                </c:pt>
                <c:pt idx="36906">
                  <c:v>2.6640498730085431</c:v>
                </c:pt>
                <c:pt idx="36907">
                  <c:v>2.6640498730085431</c:v>
                </c:pt>
                <c:pt idx="36908">
                  <c:v>2.6648186648186649</c:v>
                </c:pt>
                <c:pt idx="36909">
                  <c:v>2.6650496650496649</c:v>
                </c:pt>
                <c:pt idx="36910">
                  <c:v>2.665665434380776</c:v>
                </c:pt>
                <c:pt idx="36911">
                  <c:v>2.6652033271719038</c:v>
                </c:pt>
                <c:pt idx="36912">
                  <c:v>2.665665434380776</c:v>
                </c:pt>
                <c:pt idx="36913">
                  <c:v>2.6658964879852118</c:v>
                </c:pt>
                <c:pt idx="36914">
                  <c:v>2.6660503813265541</c:v>
                </c:pt>
                <c:pt idx="36915">
                  <c:v>2.6658192743240119</c:v>
                </c:pt>
                <c:pt idx="36916">
                  <c:v>2.6650496650496649</c:v>
                </c:pt>
                <c:pt idx="36917">
                  <c:v>2.6648186648186649</c:v>
                </c:pt>
                <c:pt idx="36918">
                  <c:v>2.6646651270207848</c:v>
                </c:pt>
                <c:pt idx="36919">
                  <c:v>2.6642805818517665</c:v>
                </c:pt>
                <c:pt idx="36920">
                  <c:v>2.6642805818517665</c:v>
                </c:pt>
                <c:pt idx="36921">
                  <c:v>2.6645116601246825</c:v>
                </c:pt>
                <c:pt idx="36922">
                  <c:v>2.6645891043397967</c:v>
                </c:pt>
                <c:pt idx="36923">
                  <c:v>2.6648199445983378</c:v>
                </c:pt>
                <c:pt idx="36924">
                  <c:v>2.6642049388414488</c:v>
                </c:pt>
                <c:pt idx="36925">
                  <c:v>2.664742553682752</c:v>
                </c:pt>
                <c:pt idx="36926">
                  <c:v>2.6655114807114808</c:v>
                </c:pt>
                <c:pt idx="36927">
                  <c:v>2.6657426657426657</c:v>
                </c:pt>
                <c:pt idx="36928">
                  <c:v>2.6657426657426657</c:v>
                </c:pt>
                <c:pt idx="36929">
                  <c:v>2.6657426657426657</c:v>
                </c:pt>
                <c:pt idx="36930">
                  <c:v>2.665665434380776</c:v>
                </c:pt>
                <c:pt idx="36931">
                  <c:v>2.6650496650496649</c:v>
                </c:pt>
                <c:pt idx="36932">
                  <c:v>2.6655114807114808</c:v>
                </c:pt>
                <c:pt idx="36933">
                  <c:v>2.665665434380776</c:v>
                </c:pt>
                <c:pt idx="36934">
                  <c:v>2.665665434380776</c:v>
                </c:pt>
                <c:pt idx="36935">
                  <c:v>2.6662814883290964</c:v>
                </c:pt>
                <c:pt idx="36936">
                  <c:v>2.6660503813265541</c:v>
                </c:pt>
                <c:pt idx="36937">
                  <c:v>2.6658964879852118</c:v>
                </c:pt>
                <c:pt idx="36938">
                  <c:v>2.6655114807114808</c:v>
                </c:pt>
                <c:pt idx="36939">
                  <c:v>2.6655114807114808</c:v>
                </c:pt>
                <c:pt idx="36940">
                  <c:v>2.6655114807114808</c:v>
                </c:pt>
                <c:pt idx="36941">
                  <c:v>2.6655114807114808</c:v>
                </c:pt>
                <c:pt idx="36942">
                  <c:v>2.6654343807763397</c:v>
                </c:pt>
                <c:pt idx="36943">
                  <c:v>2.6658192743240119</c:v>
                </c:pt>
                <c:pt idx="36944">
                  <c:v>2.6648186648186649</c:v>
                </c:pt>
                <c:pt idx="36945">
                  <c:v>2.6645116601246825</c:v>
                </c:pt>
                <c:pt idx="36946">
                  <c:v>2.6652043407988919</c:v>
                </c:pt>
                <c:pt idx="36947">
                  <c:v>2.6648958891454964</c:v>
                </c:pt>
                <c:pt idx="36948">
                  <c:v>2.6652806652806649</c:v>
                </c:pt>
                <c:pt idx="36949">
                  <c:v>2.6651270207852193</c:v>
                </c:pt>
                <c:pt idx="36950">
                  <c:v>2.6645116601246825</c:v>
                </c:pt>
                <c:pt idx="36951">
                  <c:v>2.6655114807114808</c:v>
                </c:pt>
                <c:pt idx="36952">
                  <c:v>2.6651270207852193</c:v>
                </c:pt>
                <c:pt idx="36953">
                  <c:v>2.6652806652806649</c:v>
                </c:pt>
                <c:pt idx="36954">
                  <c:v>2.6652806652806649</c:v>
                </c:pt>
                <c:pt idx="36955">
                  <c:v>2.6654343807763397</c:v>
                </c:pt>
                <c:pt idx="36956">
                  <c:v>2.6655881673214696</c:v>
                </c:pt>
                <c:pt idx="36957">
                  <c:v>2.6659731853906612</c:v>
                </c:pt>
                <c:pt idx="36958">
                  <c:v>2.6662814883290964</c:v>
                </c:pt>
                <c:pt idx="36959">
                  <c:v>2.6658964879852118</c:v>
                </c:pt>
                <c:pt idx="36960">
                  <c:v>2.665665434380776</c:v>
                </c:pt>
                <c:pt idx="36961">
                  <c:v>2.665665434380776</c:v>
                </c:pt>
                <c:pt idx="36962">
                  <c:v>2.665665434380776</c:v>
                </c:pt>
                <c:pt idx="36963">
                  <c:v>2.6655881673214696</c:v>
                </c:pt>
                <c:pt idx="36964">
                  <c:v>2.6658192743240119</c:v>
                </c:pt>
                <c:pt idx="36965">
                  <c:v>2.6657418400369859</c:v>
                </c:pt>
                <c:pt idx="36966">
                  <c:v>2.6658959537572251</c:v>
                </c:pt>
                <c:pt idx="36967">
                  <c:v>2.6655108645399905</c:v>
                </c:pt>
                <c:pt idx="36968">
                  <c:v>2.6653570603189274</c:v>
                </c:pt>
                <c:pt idx="36969">
                  <c:v>2.6655881673214696</c:v>
                </c:pt>
                <c:pt idx="36970">
                  <c:v>2.6662814883290964</c:v>
                </c:pt>
                <c:pt idx="36971">
                  <c:v>2.6658192743240119</c:v>
                </c:pt>
                <c:pt idx="36972">
                  <c:v>2.6654343807763397</c:v>
                </c:pt>
                <c:pt idx="36973">
                  <c:v>2.6658192743240119</c:v>
                </c:pt>
                <c:pt idx="36974">
                  <c:v>2.6655881673214696</c:v>
                </c:pt>
                <c:pt idx="36975">
                  <c:v>2.6658192743240119</c:v>
                </c:pt>
                <c:pt idx="36976">
                  <c:v>2.6650496650496649</c:v>
                </c:pt>
                <c:pt idx="36977">
                  <c:v>2.6650496650496649</c:v>
                </c:pt>
                <c:pt idx="36978">
                  <c:v>2.664434180138568</c:v>
                </c:pt>
                <c:pt idx="36979">
                  <c:v>2.6648958891454964</c:v>
                </c:pt>
                <c:pt idx="36980">
                  <c:v>2.6645116601246825</c:v>
                </c:pt>
                <c:pt idx="36981">
                  <c:v>2.664434180138568</c:v>
                </c:pt>
                <c:pt idx="36982">
                  <c:v>2.6646651270207848</c:v>
                </c:pt>
                <c:pt idx="36983">
                  <c:v>2.6646651270207848</c:v>
                </c:pt>
                <c:pt idx="36984">
                  <c:v>2.6645116601246825</c:v>
                </c:pt>
                <c:pt idx="36985">
                  <c:v>2.6645116601246825</c:v>
                </c:pt>
                <c:pt idx="36986">
                  <c:v>2.6650496650496649</c:v>
                </c:pt>
                <c:pt idx="36987">
                  <c:v>2.6646651270207848</c:v>
                </c:pt>
                <c:pt idx="36988">
                  <c:v>2.6645116601246825</c:v>
                </c:pt>
                <c:pt idx="36989">
                  <c:v>2.6645891043397967</c:v>
                </c:pt>
                <c:pt idx="36990">
                  <c:v>2.6642049388414488</c:v>
                </c:pt>
                <c:pt idx="36991">
                  <c:v>2.6641274238227144</c:v>
                </c:pt>
                <c:pt idx="36992">
                  <c:v>2.6646651270207848</c:v>
                </c:pt>
                <c:pt idx="36993">
                  <c:v>2.664434180138568</c:v>
                </c:pt>
                <c:pt idx="36994">
                  <c:v>2.6648186648186649</c:v>
                </c:pt>
                <c:pt idx="36995">
                  <c:v>2.6652806652806649</c:v>
                </c:pt>
                <c:pt idx="36996">
                  <c:v>2.6654343807763397</c:v>
                </c:pt>
                <c:pt idx="36997">
                  <c:v>2.6654343807763397</c:v>
                </c:pt>
                <c:pt idx="36998">
                  <c:v>2.6648186648186649</c:v>
                </c:pt>
                <c:pt idx="36999">
                  <c:v>2.664972273567467</c:v>
                </c:pt>
                <c:pt idx="37000">
                  <c:v>2.6655881673214696</c:v>
                </c:pt>
                <c:pt idx="37001">
                  <c:v>2.6657418400369859</c:v>
                </c:pt>
                <c:pt idx="37002">
                  <c:v>2.6657418400369859</c:v>
                </c:pt>
                <c:pt idx="37003">
                  <c:v>2.6655881673214696</c:v>
                </c:pt>
                <c:pt idx="37004">
                  <c:v>2.6658192743240119</c:v>
                </c:pt>
                <c:pt idx="37005">
                  <c:v>2.6655881673214696</c:v>
                </c:pt>
                <c:pt idx="37006">
                  <c:v>2.6657418400369859</c:v>
                </c:pt>
                <c:pt idx="37007">
                  <c:v>2.6662043458159963</c:v>
                </c:pt>
                <c:pt idx="37008">
                  <c:v>2.6658192743240119</c:v>
                </c:pt>
                <c:pt idx="37009">
                  <c:v>2.6658192743240119</c:v>
                </c:pt>
                <c:pt idx="37010">
                  <c:v>2.664972273567467</c:v>
                </c:pt>
                <c:pt idx="37011">
                  <c:v>2.664972273567467</c:v>
                </c:pt>
                <c:pt idx="37012">
                  <c:v>2.6652033271719038</c:v>
                </c:pt>
                <c:pt idx="37013">
                  <c:v>2.6654343807763397</c:v>
                </c:pt>
                <c:pt idx="37014">
                  <c:v>2.6658964879852118</c:v>
                </c:pt>
                <c:pt idx="37015">
                  <c:v>2.6652806652806649</c:v>
                </c:pt>
                <c:pt idx="37016">
                  <c:v>2.6650496650496649</c:v>
                </c:pt>
                <c:pt idx="37017">
                  <c:v>2.6652806652806649</c:v>
                </c:pt>
                <c:pt idx="37018">
                  <c:v>2.6661273567467649</c:v>
                </c:pt>
                <c:pt idx="37019">
                  <c:v>2.6655889145496534</c:v>
                </c:pt>
                <c:pt idx="37020">
                  <c:v>2.6658198614318707</c:v>
                </c:pt>
                <c:pt idx="37021">
                  <c:v>2.6654352343569614</c:v>
                </c:pt>
                <c:pt idx="37022">
                  <c:v>2.6652043407988919</c:v>
                </c:pt>
                <c:pt idx="37023">
                  <c:v>2.6655114807114808</c:v>
                </c:pt>
                <c:pt idx="37024">
                  <c:v>2.665665434380776</c:v>
                </c:pt>
                <c:pt idx="37025">
                  <c:v>2.6652806652806649</c:v>
                </c:pt>
                <c:pt idx="37026">
                  <c:v>2.6652806652806649</c:v>
                </c:pt>
                <c:pt idx="37027">
                  <c:v>2.6658964879852118</c:v>
                </c:pt>
                <c:pt idx="37028">
                  <c:v>2.6659736659736657</c:v>
                </c:pt>
                <c:pt idx="37029">
                  <c:v>2.6655114807114808</c:v>
                </c:pt>
                <c:pt idx="37030">
                  <c:v>2.6662814883290964</c:v>
                </c:pt>
                <c:pt idx="37031">
                  <c:v>2.6667435174485785</c:v>
                </c:pt>
                <c:pt idx="37032">
                  <c:v>2.6658964879852118</c:v>
                </c:pt>
                <c:pt idx="37033">
                  <c:v>2.6660503813265541</c:v>
                </c:pt>
                <c:pt idx="37034">
                  <c:v>2.6658964879852118</c:v>
                </c:pt>
                <c:pt idx="37035">
                  <c:v>2.6657426657426657</c:v>
                </c:pt>
                <c:pt idx="37036">
                  <c:v>2.6655114807114808</c:v>
                </c:pt>
                <c:pt idx="37037">
                  <c:v>2.6652806652806649</c:v>
                </c:pt>
                <c:pt idx="37038">
                  <c:v>2.6655114807114808</c:v>
                </c:pt>
                <c:pt idx="37039">
                  <c:v>2.6650496650496649</c:v>
                </c:pt>
                <c:pt idx="37040">
                  <c:v>2.6646651270207848</c:v>
                </c:pt>
                <c:pt idx="37041">
                  <c:v>2.6646651270207848</c:v>
                </c:pt>
                <c:pt idx="37042">
                  <c:v>2.6642805818517665</c:v>
                </c:pt>
                <c:pt idx="37043">
                  <c:v>2.6640498730085431</c:v>
                </c:pt>
                <c:pt idx="37044">
                  <c:v>2.663972286374134</c:v>
                </c:pt>
                <c:pt idx="37045">
                  <c:v>2.6640498730085431</c:v>
                </c:pt>
                <c:pt idx="37046">
                  <c:v>2.664358264081256</c:v>
                </c:pt>
                <c:pt idx="37047">
                  <c:v>2.6641274238227144</c:v>
                </c:pt>
                <c:pt idx="37048">
                  <c:v>2.6642032332563508</c:v>
                </c:pt>
                <c:pt idx="37049">
                  <c:v>2.6643566643566641</c:v>
                </c:pt>
                <c:pt idx="37050">
                  <c:v>2.6645876645876649</c:v>
                </c:pt>
                <c:pt idx="37051">
                  <c:v>2.6645099815157112</c:v>
                </c:pt>
                <c:pt idx="37052">
                  <c:v>2.6651257684307832</c:v>
                </c:pt>
                <c:pt idx="37053">
                  <c:v>2.6655108645399905</c:v>
                </c:pt>
                <c:pt idx="37054">
                  <c:v>2.6657418400369859</c:v>
                </c:pt>
                <c:pt idx="37055">
                  <c:v>2.6653570603189274</c:v>
                </c:pt>
                <c:pt idx="37056">
                  <c:v>2.6655881673214696</c:v>
                </c:pt>
                <c:pt idx="37057">
                  <c:v>2.6661271676300573</c:v>
                </c:pt>
                <c:pt idx="37058">
                  <c:v>2.6656647398843929</c:v>
                </c:pt>
                <c:pt idx="37059">
                  <c:v>2.6661271676300573</c:v>
                </c:pt>
                <c:pt idx="37060">
                  <c:v>2.6661271676300573</c:v>
                </c:pt>
                <c:pt idx="37061">
                  <c:v>2.6658959537572251</c:v>
                </c:pt>
                <c:pt idx="37062">
                  <c:v>2.6653570603189274</c:v>
                </c:pt>
                <c:pt idx="37063">
                  <c:v>2.6654343807763397</c:v>
                </c:pt>
                <c:pt idx="37064">
                  <c:v>2.6655881673214696</c:v>
                </c:pt>
                <c:pt idx="37065">
                  <c:v>2.6654343807763397</c:v>
                </c:pt>
                <c:pt idx="37066">
                  <c:v>2.6658192743240119</c:v>
                </c:pt>
                <c:pt idx="37067">
                  <c:v>2.6662814883290964</c:v>
                </c:pt>
                <c:pt idx="37068">
                  <c:v>2.6658964879852118</c:v>
                </c:pt>
                <c:pt idx="37069">
                  <c:v>2.6660503813265541</c:v>
                </c:pt>
                <c:pt idx="37070">
                  <c:v>2.6654343807763397</c:v>
                </c:pt>
                <c:pt idx="37071">
                  <c:v>2.665665434380776</c:v>
                </c:pt>
                <c:pt idx="37072">
                  <c:v>2.6654343807763397</c:v>
                </c:pt>
                <c:pt idx="37073">
                  <c:v>2.6655881673214696</c:v>
                </c:pt>
                <c:pt idx="37074">
                  <c:v>2.6657418400369859</c:v>
                </c:pt>
                <c:pt idx="37075">
                  <c:v>2.6655108645399905</c:v>
                </c:pt>
                <c:pt idx="37076">
                  <c:v>2.6658192743240119</c:v>
                </c:pt>
                <c:pt idx="37077">
                  <c:v>2.6662814883290964</c:v>
                </c:pt>
                <c:pt idx="37078">
                  <c:v>2.6660503813265541</c:v>
                </c:pt>
                <c:pt idx="37079">
                  <c:v>2.665665434380776</c:v>
                </c:pt>
                <c:pt idx="37080">
                  <c:v>2.665665434380776</c:v>
                </c:pt>
                <c:pt idx="37081">
                  <c:v>2.6662814883290964</c:v>
                </c:pt>
                <c:pt idx="37082">
                  <c:v>2.665665434380776</c:v>
                </c:pt>
                <c:pt idx="37083">
                  <c:v>2.6650496650496649</c:v>
                </c:pt>
                <c:pt idx="37084">
                  <c:v>2.6655114807114808</c:v>
                </c:pt>
                <c:pt idx="37085">
                  <c:v>2.6649734472408224</c:v>
                </c:pt>
                <c:pt idx="37086">
                  <c:v>2.6658198614318707</c:v>
                </c:pt>
                <c:pt idx="37087">
                  <c:v>2.6658198614318707</c:v>
                </c:pt>
                <c:pt idx="37088">
                  <c:v>2.6654352343569614</c:v>
                </c:pt>
                <c:pt idx="37089">
                  <c:v>2.6649734472408224</c:v>
                </c:pt>
                <c:pt idx="37090">
                  <c:v>2.6651270207852193</c:v>
                </c:pt>
                <c:pt idx="37091">
                  <c:v>2.6658964879852118</c:v>
                </c:pt>
                <c:pt idx="37092">
                  <c:v>2.6652806652806649</c:v>
                </c:pt>
                <c:pt idx="37093">
                  <c:v>2.6657426657426657</c:v>
                </c:pt>
                <c:pt idx="37094">
                  <c:v>2.6657426657426657</c:v>
                </c:pt>
                <c:pt idx="37095">
                  <c:v>2.6648958891454964</c:v>
                </c:pt>
                <c:pt idx="37096">
                  <c:v>2.6657426657426657</c:v>
                </c:pt>
                <c:pt idx="37097">
                  <c:v>2.6653579676674362</c:v>
                </c:pt>
                <c:pt idx="37098">
                  <c:v>2.6659736659736657</c:v>
                </c:pt>
                <c:pt idx="37099">
                  <c:v>2.6653579676674362</c:v>
                </c:pt>
                <c:pt idx="37100">
                  <c:v>2.6653579676674362</c:v>
                </c:pt>
                <c:pt idx="37101">
                  <c:v>2.6638965835641737</c:v>
                </c:pt>
                <c:pt idx="37102">
                  <c:v>2.664358264081256</c:v>
                </c:pt>
                <c:pt idx="37103">
                  <c:v>2.6652043407988919</c:v>
                </c:pt>
                <c:pt idx="37104">
                  <c:v>2.6655889145496534</c:v>
                </c:pt>
                <c:pt idx="37105">
                  <c:v>2.6649734472408224</c:v>
                </c:pt>
                <c:pt idx="37106">
                  <c:v>2.6649734472408224</c:v>
                </c:pt>
                <c:pt idx="37107">
                  <c:v>2.6649734472408224</c:v>
                </c:pt>
                <c:pt idx="37108">
                  <c:v>2.6649734472408224</c:v>
                </c:pt>
                <c:pt idx="37109">
                  <c:v>2.665281809787627</c:v>
                </c:pt>
                <c:pt idx="37110">
                  <c:v>2.6656661279150313</c:v>
                </c:pt>
                <c:pt idx="37111">
                  <c:v>2.6660508083140875</c:v>
                </c:pt>
                <c:pt idx="37112">
                  <c:v>2.6661279150311707</c:v>
                </c:pt>
                <c:pt idx="37113">
                  <c:v>2.6658972061879478</c:v>
                </c:pt>
                <c:pt idx="37114">
                  <c:v>2.6658972061879478</c:v>
                </c:pt>
                <c:pt idx="37115">
                  <c:v>2.6654352343569614</c:v>
                </c:pt>
                <c:pt idx="37116">
                  <c:v>2.6659736659736657</c:v>
                </c:pt>
                <c:pt idx="37117">
                  <c:v>2.6659736659736657</c:v>
                </c:pt>
                <c:pt idx="37118">
                  <c:v>2.6660508083140875</c:v>
                </c:pt>
                <c:pt idx="37119">
                  <c:v>2.6658198614318707</c:v>
                </c:pt>
                <c:pt idx="37120">
                  <c:v>2.6658198614318707</c:v>
                </c:pt>
                <c:pt idx="37121">
                  <c:v>2.6652043407988919</c:v>
                </c:pt>
                <c:pt idx="37122">
                  <c:v>2.6656661279150313</c:v>
                </c:pt>
                <c:pt idx="37123">
                  <c:v>2.6658972061879478</c:v>
                </c:pt>
                <c:pt idx="37124">
                  <c:v>2.6654352343569614</c:v>
                </c:pt>
                <c:pt idx="37125">
                  <c:v>2.6649734472408224</c:v>
                </c:pt>
                <c:pt idx="37126">
                  <c:v>2.6649734472408224</c:v>
                </c:pt>
                <c:pt idx="37127">
                  <c:v>2.6655889145496534</c:v>
                </c:pt>
                <c:pt idx="37128">
                  <c:v>2.6652043407988919</c:v>
                </c:pt>
                <c:pt idx="37129">
                  <c:v>2.6649734472408224</c:v>
                </c:pt>
                <c:pt idx="37130">
                  <c:v>2.6658198614318707</c:v>
                </c:pt>
                <c:pt idx="37131">
                  <c:v>2.6649734472408215</c:v>
                </c:pt>
                <c:pt idx="37132">
                  <c:v>2.6653579676674362</c:v>
                </c:pt>
                <c:pt idx="37133">
                  <c:v>2.6647425536827516</c:v>
                </c:pt>
                <c:pt idx="37134">
                  <c:v>2.664742553682752</c:v>
                </c:pt>
                <c:pt idx="37135">
                  <c:v>2.6648199445983378</c:v>
                </c:pt>
                <c:pt idx="37136">
                  <c:v>2.665050784856879</c:v>
                </c:pt>
                <c:pt idx="37137">
                  <c:v>2.6647438855560686</c:v>
                </c:pt>
                <c:pt idx="37138">
                  <c:v>2.6639760147601477</c:v>
                </c:pt>
                <c:pt idx="37139">
                  <c:v>2.6642824180895248</c:v>
                </c:pt>
                <c:pt idx="37140">
                  <c:v>2.6644357258250633</c:v>
                </c:pt>
                <c:pt idx="37141">
                  <c:v>2.6645131518227969</c:v>
                </c:pt>
                <c:pt idx="37142">
                  <c:v>2.6648199445983378</c:v>
                </c:pt>
                <c:pt idx="37143">
                  <c:v>2.664742553682752</c:v>
                </c:pt>
                <c:pt idx="37144">
                  <c:v>2.6651270207852193</c:v>
                </c:pt>
                <c:pt idx="37145">
                  <c:v>2.6655889145496534</c:v>
                </c:pt>
                <c:pt idx="37146">
                  <c:v>2.6663585951940845</c:v>
                </c:pt>
                <c:pt idx="37147">
                  <c:v>2.6655114807114808</c:v>
                </c:pt>
                <c:pt idx="37148">
                  <c:v>2.6654352343569614</c:v>
                </c:pt>
                <c:pt idx="37149">
                  <c:v>2.6646666974382645</c:v>
                </c:pt>
                <c:pt idx="37150">
                  <c:v>2.665050784856879</c:v>
                </c:pt>
                <c:pt idx="37151">
                  <c:v>2.665050784856879</c:v>
                </c:pt>
                <c:pt idx="37152">
                  <c:v>2.665281809787627</c:v>
                </c:pt>
                <c:pt idx="37153">
                  <c:v>2.6644357258250633</c:v>
                </c:pt>
                <c:pt idx="37154">
                  <c:v>2.6644357258250633</c:v>
                </c:pt>
                <c:pt idx="37155">
                  <c:v>2.6638209506229811</c:v>
                </c:pt>
                <c:pt idx="37156">
                  <c:v>2.6638985005767015</c:v>
                </c:pt>
                <c:pt idx="37157">
                  <c:v>2.6640518689432398</c:v>
                </c:pt>
                <c:pt idx="37158">
                  <c:v>2.6640518689432398</c:v>
                </c:pt>
                <c:pt idx="37159">
                  <c:v>2.6645131518227969</c:v>
                </c:pt>
                <c:pt idx="37160">
                  <c:v>2.6638985005767015</c:v>
                </c:pt>
                <c:pt idx="37161">
                  <c:v>2.6644357258250633</c:v>
                </c:pt>
                <c:pt idx="37162">
                  <c:v>2.6649734472408224</c:v>
                </c:pt>
                <c:pt idx="37163">
                  <c:v>2.6649734472408224</c:v>
                </c:pt>
                <c:pt idx="37164">
                  <c:v>2.6645891043397967</c:v>
                </c:pt>
                <c:pt idx="37165">
                  <c:v>2.6639741518578348</c:v>
                </c:pt>
                <c:pt idx="37166">
                  <c:v>2.6645891043397967</c:v>
                </c:pt>
                <c:pt idx="37167">
                  <c:v>2.664358264081256</c:v>
                </c:pt>
                <c:pt idx="37168">
                  <c:v>2.6645891043397967</c:v>
                </c:pt>
                <c:pt idx="37169">
                  <c:v>2.6644357258250633</c:v>
                </c:pt>
                <c:pt idx="37170">
                  <c:v>2.6642824180895248</c:v>
                </c:pt>
                <c:pt idx="37171">
                  <c:v>2.6642049388414488</c:v>
                </c:pt>
                <c:pt idx="37172">
                  <c:v>2.664358264081256</c:v>
                </c:pt>
                <c:pt idx="37173">
                  <c:v>2.6649734472408224</c:v>
                </c:pt>
                <c:pt idx="37174">
                  <c:v>2.6651270207852193</c:v>
                </c:pt>
                <c:pt idx="37175">
                  <c:v>2.6650496650496649</c:v>
                </c:pt>
                <c:pt idx="37176">
                  <c:v>2.6650496650496649</c:v>
                </c:pt>
                <c:pt idx="37177">
                  <c:v>2.6655881673214696</c:v>
                </c:pt>
                <c:pt idx="37178">
                  <c:v>2.6655881673214696</c:v>
                </c:pt>
                <c:pt idx="37179">
                  <c:v>2.6654343807763397</c:v>
                </c:pt>
                <c:pt idx="37180">
                  <c:v>2.6655114807114808</c:v>
                </c:pt>
                <c:pt idx="37181">
                  <c:v>2.665665434380776</c:v>
                </c:pt>
                <c:pt idx="37182">
                  <c:v>2.6657418400369859</c:v>
                </c:pt>
                <c:pt idx="37183">
                  <c:v>2.6662043458159963</c:v>
                </c:pt>
                <c:pt idx="37184">
                  <c:v>2.6658964879852118</c:v>
                </c:pt>
                <c:pt idx="37185">
                  <c:v>2.6658964879852118</c:v>
                </c:pt>
                <c:pt idx="37186">
                  <c:v>2.6662814883290964</c:v>
                </c:pt>
                <c:pt idx="37187">
                  <c:v>2.6655114807114808</c:v>
                </c:pt>
                <c:pt idx="37188">
                  <c:v>2.6657426657426657</c:v>
                </c:pt>
                <c:pt idx="37189">
                  <c:v>2.6653579676674362</c:v>
                </c:pt>
                <c:pt idx="37190">
                  <c:v>2.6658198614318707</c:v>
                </c:pt>
                <c:pt idx="37191">
                  <c:v>2.6657426657426657</c:v>
                </c:pt>
                <c:pt idx="37192">
                  <c:v>2.6652806652806649</c:v>
                </c:pt>
                <c:pt idx="37193">
                  <c:v>2.6648958891454964</c:v>
                </c:pt>
                <c:pt idx="37194">
                  <c:v>2.664742553682752</c:v>
                </c:pt>
                <c:pt idx="37195">
                  <c:v>2.6649734472408224</c:v>
                </c:pt>
                <c:pt idx="37196">
                  <c:v>2.6649734472408224</c:v>
                </c:pt>
                <c:pt idx="37197">
                  <c:v>2.6653579676674362</c:v>
                </c:pt>
                <c:pt idx="37198">
                  <c:v>2.6648958891454964</c:v>
                </c:pt>
                <c:pt idx="37199">
                  <c:v>2.6651270207852193</c:v>
                </c:pt>
                <c:pt idx="37200">
                  <c:v>2.6648958891454964</c:v>
                </c:pt>
                <c:pt idx="37201">
                  <c:v>2.664434180138568</c:v>
                </c:pt>
                <c:pt idx="37202">
                  <c:v>2.6648958891454964</c:v>
                </c:pt>
                <c:pt idx="37203">
                  <c:v>2.6645116601246825</c:v>
                </c:pt>
                <c:pt idx="37204">
                  <c:v>2.664358264081256</c:v>
                </c:pt>
                <c:pt idx="37205">
                  <c:v>2.6641274238227144</c:v>
                </c:pt>
                <c:pt idx="37206">
                  <c:v>2.6636655586334257</c:v>
                </c:pt>
                <c:pt idx="37207">
                  <c:v>2.6639741518578348</c:v>
                </c:pt>
                <c:pt idx="37208">
                  <c:v>2.6642049388414488</c:v>
                </c:pt>
                <c:pt idx="37209">
                  <c:v>2.6641274238227144</c:v>
                </c:pt>
                <c:pt idx="37210">
                  <c:v>2.6645116601246825</c:v>
                </c:pt>
                <c:pt idx="37211">
                  <c:v>2.664358264081256</c:v>
                </c:pt>
                <c:pt idx="37212">
                  <c:v>2.6635125778906064</c:v>
                </c:pt>
                <c:pt idx="37213">
                  <c:v>2.6637433648742208</c:v>
                </c:pt>
                <c:pt idx="37214">
                  <c:v>2.6639741518578348</c:v>
                </c:pt>
                <c:pt idx="37215">
                  <c:v>2.6642049388414488</c:v>
                </c:pt>
                <c:pt idx="37216">
                  <c:v>2.6638209506229811</c:v>
                </c:pt>
                <c:pt idx="37217">
                  <c:v>2.6640518689432398</c:v>
                </c:pt>
                <c:pt idx="37218">
                  <c:v>2.6642824180895248</c:v>
                </c:pt>
                <c:pt idx="37219">
                  <c:v>2.6644357258250633</c:v>
                </c:pt>
                <c:pt idx="37220">
                  <c:v>2.6641274238227144</c:v>
                </c:pt>
                <c:pt idx="37221">
                  <c:v>2.6646651270207848</c:v>
                </c:pt>
                <c:pt idx="37222">
                  <c:v>2.6650496650496649</c:v>
                </c:pt>
                <c:pt idx="37223">
                  <c:v>2.665665434380776</c:v>
                </c:pt>
                <c:pt idx="37224">
                  <c:v>2.6654343807763397</c:v>
                </c:pt>
                <c:pt idx="37225">
                  <c:v>2.6660503813265541</c:v>
                </c:pt>
                <c:pt idx="37226">
                  <c:v>2.6657426657426657</c:v>
                </c:pt>
                <c:pt idx="37227">
                  <c:v>2.6655889145496534</c:v>
                </c:pt>
                <c:pt idx="37228">
                  <c:v>2.664742553682752</c:v>
                </c:pt>
                <c:pt idx="37229">
                  <c:v>2.6652043407988919</c:v>
                </c:pt>
                <c:pt idx="37230">
                  <c:v>2.6645891043397967</c:v>
                </c:pt>
                <c:pt idx="37231">
                  <c:v>2.6645891043397967</c:v>
                </c:pt>
                <c:pt idx="37232">
                  <c:v>2.6648199445983378</c:v>
                </c:pt>
                <c:pt idx="37233">
                  <c:v>2.6649734472408224</c:v>
                </c:pt>
                <c:pt idx="37234">
                  <c:v>2.6641274238227144</c:v>
                </c:pt>
                <c:pt idx="37235">
                  <c:v>2.664742553682752</c:v>
                </c:pt>
                <c:pt idx="37236">
                  <c:v>2.6648199445983378</c:v>
                </c:pt>
                <c:pt idx="37237">
                  <c:v>2.6649734472408224</c:v>
                </c:pt>
                <c:pt idx="37238">
                  <c:v>2.6649734472408224</c:v>
                </c:pt>
                <c:pt idx="37239">
                  <c:v>2.6658198614318707</c:v>
                </c:pt>
                <c:pt idx="37240">
                  <c:v>2.6662046662046661</c:v>
                </c:pt>
                <c:pt idx="37241">
                  <c:v>2.6664356664356665</c:v>
                </c:pt>
                <c:pt idx="37242">
                  <c:v>2.6659736659736657</c:v>
                </c:pt>
                <c:pt idx="37243">
                  <c:v>2.6658198614318707</c:v>
                </c:pt>
                <c:pt idx="37244">
                  <c:v>2.6662046662046661</c:v>
                </c:pt>
                <c:pt idx="37245">
                  <c:v>2.6655114807114808</c:v>
                </c:pt>
                <c:pt idx="37246">
                  <c:v>2.6653579676674362</c:v>
                </c:pt>
                <c:pt idx="37247">
                  <c:v>2.6651270207852193</c:v>
                </c:pt>
                <c:pt idx="37248">
                  <c:v>2.6642805818517665</c:v>
                </c:pt>
                <c:pt idx="37249">
                  <c:v>2.664742553682752</c:v>
                </c:pt>
                <c:pt idx="37250">
                  <c:v>2.6649734472408224</c:v>
                </c:pt>
                <c:pt idx="37251">
                  <c:v>2.6642805818517665</c:v>
                </c:pt>
                <c:pt idx="37252">
                  <c:v>2.6646651270207848</c:v>
                </c:pt>
                <c:pt idx="37253">
                  <c:v>2.6648958891454964</c:v>
                </c:pt>
                <c:pt idx="37254">
                  <c:v>2.6655114807114808</c:v>
                </c:pt>
                <c:pt idx="37255">
                  <c:v>2.6655114807114808</c:v>
                </c:pt>
                <c:pt idx="37256">
                  <c:v>2.6661273567467649</c:v>
                </c:pt>
                <c:pt idx="37257">
                  <c:v>2.6658964879852118</c:v>
                </c:pt>
                <c:pt idx="37258">
                  <c:v>2.6654343807763397</c:v>
                </c:pt>
                <c:pt idx="37259">
                  <c:v>2.6650496650496649</c:v>
                </c:pt>
                <c:pt idx="37260">
                  <c:v>2.6648186648186649</c:v>
                </c:pt>
                <c:pt idx="37261">
                  <c:v>2.6642032332563508</c:v>
                </c:pt>
                <c:pt idx="37262">
                  <c:v>2.6645876645876649</c:v>
                </c:pt>
                <c:pt idx="37263">
                  <c:v>2.663972286374134</c:v>
                </c:pt>
                <c:pt idx="37264">
                  <c:v>2.6645876645876649</c:v>
                </c:pt>
                <c:pt idx="37265">
                  <c:v>2.6645876645876649</c:v>
                </c:pt>
                <c:pt idx="37266">
                  <c:v>2.664972273567467</c:v>
                </c:pt>
                <c:pt idx="37267">
                  <c:v>2.6645876645876649</c:v>
                </c:pt>
                <c:pt idx="37268">
                  <c:v>2.6652033271719038</c:v>
                </c:pt>
                <c:pt idx="37269">
                  <c:v>2.6654343807763397</c:v>
                </c:pt>
                <c:pt idx="37270">
                  <c:v>2.6658192743240119</c:v>
                </c:pt>
                <c:pt idx="37271">
                  <c:v>2.6660503813265541</c:v>
                </c:pt>
                <c:pt idx="37272">
                  <c:v>2.6652033271719038</c:v>
                </c:pt>
                <c:pt idx="37273">
                  <c:v>2.664972273567467</c:v>
                </c:pt>
                <c:pt idx="37274">
                  <c:v>2.6643566643566641</c:v>
                </c:pt>
                <c:pt idx="37275">
                  <c:v>2.6645876645876649</c:v>
                </c:pt>
                <c:pt idx="37276">
                  <c:v>2.663972286374134</c:v>
                </c:pt>
                <c:pt idx="37277">
                  <c:v>2.6642032332563508</c:v>
                </c:pt>
                <c:pt idx="37278">
                  <c:v>2.6642805818517665</c:v>
                </c:pt>
                <c:pt idx="37279">
                  <c:v>2.6642805818517665</c:v>
                </c:pt>
                <c:pt idx="37280">
                  <c:v>2.664434180138568</c:v>
                </c:pt>
                <c:pt idx="37281">
                  <c:v>2.6650496650496649</c:v>
                </c:pt>
                <c:pt idx="37282">
                  <c:v>2.6648958891454964</c:v>
                </c:pt>
                <c:pt idx="37283">
                  <c:v>2.6645116601246825</c:v>
                </c:pt>
                <c:pt idx="37284">
                  <c:v>2.6646651270207848</c:v>
                </c:pt>
                <c:pt idx="37285">
                  <c:v>2.6653570603189274</c:v>
                </c:pt>
                <c:pt idx="37286">
                  <c:v>2.6653570603189274</c:v>
                </c:pt>
                <c:pt idx="37287">
                  <c:v>2.6658192743240119</c:v>
                </c:pt>
                <c:pt idx="37288">
                  <c:v>2.6654343807763397</c:v>
                </c:pt>
                <c:pt idx="37289">
                  <c:v>2.665665434380776</c:v>
                </c:pt>
                <c:pt idx="37290">
                  <c:v>2.6658192743240119</c:v>
                </c:pt>
                <c:pt idx="37291">
                  <c:v>2.6658192743240119</c:v>
                </c:pt>
                <c:pt idx="37292">
                  <c:v>2.6654343807763397</c:v>
                </c:pt>
                <c:pt idx="37293">
                  <c:v>2.6655881673214696</c:v>
                </c:pt>
                <c:pt idx="37294">
                  <c:v>2.6655881673214696</c:v>
                </c:pt>
                <c:pt idx="37295">
                  <c:v>2.6658964879852118</c:v>
                </c:pt>
                <c:pt idx="37296">
                  <c:v>2.665665434380776</c:v>
                </c:pt>
                <c:pt idx="37297">
                  <c:v>2.6658192743240119</c:v>
                </c:pt>
                <c:pt idx="37298">
                  <c:v>2.6658192743240119</c:v>
                </c:pt>
                <c:pt idx="37299">
                  <c:v>2.6654343807763397</c:v>
                </c:pt>
                <c:pt idx="37300">
                  <c:v>2.6652033271719038</c:v>
                </c:pt>
                <c:pt idx="37301">
                  <c:v>2.665665434380776</c:v>
                </c:pt>
                <c:pt idx="37302">
                  <c:v>2.6652033271719038</c:v>
                </c:pt>
                <c:pt idx="37303">
                  <c:v>2.6655881673214696</c:v>
                </c:pt>
                <c:pt idx="37304">
                  <c:v>2.6654343807763397</c:v>
                </c:pt>
                <c:pt idx="37305">
                  <c:v>2.665665434380776</c:v>
                </c:pt>
                <c:pt idx="37306">
                  <c:v>2.6658192743240119</c:v>
                </c:pt>
                <c:pt idx="37307">
                  <c:v>2.6655881673214696</c:v>
                </c:pt>
                <c:pt idx="37308">
                  <c:v>2.6655881673214696</c:v>
                </c:pt>
                <c:pt idx="37309">
                  <c:v>2.6658964879852118</c:v>
                </c:pt>
                <c:pt idx="37310">
                  <c:v>2.6658964879852118</c:v>
                </c:pt>
                <c:pt idx="37311">
                  <c:v>2.6660503813265541</c:v>
                </c:pt>
                <c:pt idx="37312">
                  <c:v>2.6662043458159963</c:v>
                </c:pt>
                <c:pt idx="37313">
                  <c:v>2.6662043458159963</c:v>
                </c:pt>
                <c:pt idx="37314">
                  <c:v>2.6660503813265541</c:v>
                </c:pt>
                <c:pt idx="37315">
                  <c:v>2.6658964879852118</c:v>
                </c:pt>
                <c:pt idx="37316">
                  <c:v>2.6654343807763397</c:v>
                </c:pt>
                <c:pt idx="37317">
                  <c:v>2.665665434380776</c:v>
                </c:pt>
                <c:pt idx="37318">
                  <c:v>2.6655114807114808</c:v>
                </c:pt>
                <c:pt idx="37319">
                  <c:v>2.6648958891454964</c:v>
                </c:pt>
                <c:pt idx="37320">
                  <c:v>2.6651270207852193</c:v>
                </c:pt>
                <c:pt idx="37321">
                  <c:v>2.6649734472408224</c:v>
                </c:pt>
                <c:pt idx="37322">
                  <c:v>2.664358264081256</c:v>
                </c:pt>
                <c:pt idx="37323">
                  <c:v>2.6642049388414488</c:v>
                </c:pt>
                <c:pt idx="37324">
                  <c:v>2.6638209506229811</c:v>
                </c:pt>
                <c:pt idx="37325">
                  <c:v>2.6640518689432398</c:v>
                </c:pt>
                <c:pt idx="37326">
                  <c:v>2.6642049388414488</c:v>
                </c:pt>
                <c:pt idx="37327">
                  <c:v>2.664742553682752</c:v>
                </c:pt>
                <c:pt idx="37328">
                  <c:v>2.6651270207852193</c:v>
                </c:pt>
                <c:pt idx="37329">
                  <c:v>2.6653579676674362</c:v>
                </c:pt>
                <c:pt idx="37330">
                  <c:v>2.6657426657426657</c:v>
                </c:pt>
                <c:pt idx="37331">
                  <c:v>2.6659736659736657</c:v>
                </c:pt>
                <c:pt idx="37332">
                  <c:v>2.6657426657426657</c:v>
                </c:pt>
                <c:pt idx="37333">
                  <c:v>2.6655114807114808</c:v>
                </c:pt>
                <c:pt idx="37334">
                  <c:v>2.664358264081256</c:v>
                </c:pt>
                <c:pt idx="37335">
                  <c:v>2.6642049388414488</c:v>
                </c:pt>
                <c:pt idx="37336">
                  <c:v>2.6642049388414488</c:v>
                </c:pt>
                <c:pt idx="37337">
                  <c:v>2.6648199445983378</c:v>
                </c:pt>
                <c:pt idx="37338">
                  <c:v>2.6644357258250633</c:v>
                </c:pt>
                <c:pt idx="37339">
                  <c:v>2.6645891043397967</c:v>
                </c:pt>
                <c:pt idx="37340">
                  <c:v>2.6653579676674362</c:v>
                </c:pt>
                <c:pt idx="37341">
                  <c:v>2.6655114807114808</c:v>
                </c:pt>
                <c:pt idx="37342">
                  <c:v>2.6658964879852118</c:v>
                </c:pt>
                <c:pt idx="37343">
                  <c:v>2.6657426657426657</c:v>
                </c:pt>
                <c:pt idx="37344">
                  <c:v>2.6657426657426657</c:v>
                </c:pt>
                <c:pt idx="37345">
                  <c:v>2.6653579676674362</c:v>
                </c:pt>
                <c:pt idx="37346">
                  <c:v>2.664358264081256</c:v>
                </c:pt>
                <c:pt idx="37347">
                  <c:v>2.6641274238227144</c:v>
                </c:pt>
                <c:pt idx="37348">
                  <c:v>2.664742553682752</c:v>
                </c:pt>
                <c:pt idx="37349">
                  <c:v>2.6655114807114808</c:v>
                </c:pt>
                <c:pt idx="37350">
                  <c:v>2.6655114807114808</c:v>
                </c:pt>
                <c:pt idx="37351">
                  <c:v>2.6657426657426657</c:v>
                </c:pt>
                <c:pt idx="37352">
                  <c:v>2.6653579676674362</c:v>
                </c:pt>
                <c:pt idx="37353">
                  <c:v>2.6645891043397967</c:v>
                </c:pt>
                <c:pt idx="37354">
                  <c:v>2.6646666974382645</c:v>
                </c:pt>
                <c:pt idx="37355">
                  <c:v>2.6646666974382645</c:v>
                </c:pt>
                <c:pt idx="37356">
                  <c:v>2.6652043407988919</c:v>
                </c:pt>
                <c:pt idx="37357">
                  <c:v>2.6657426657426657</c:v>
                </c:pt>
                <c:pt idx="37358">
                  <c:v>2.6655114807114808</c:v>
                </c:pt>
                <c:pt idx="37359">
                  <c:v>2.6652806652806649</c:v>
                </c:pt>
                <c:pt idx="37360">
                  <c:v>2.6646651270207848</c:v>
                </c:pt>
                <c:pt idx="37361">
                  <c:v>2.6646651270207848</c:v>
                </c:pt>
                <c:pt idx="37362">
                  <c:v>2.6640498730085431</c:v>
                </c:pt>
                <c:pt idx="37363">
                  <c:v>2.6642805818517665</c:v>
                </c:pt>
                <c:pt idx="37364">
                  <c:v>2.6645116601246825</c:v>
                </c:pt>
                <c:pt idx="37365">
                  <c:v>2.6648958891454964</c:v>
                </c:pt>
                <c:pt idx="37366">
                  <c:v>2.6655114807114808</c:v>
                </c:pt>
                <c:pt idx="37367">
                  <c:v>2.6658964879852118</c:v>
                </c:pt>
                <c:pt idx="37368">
                  <c:v>2.6660503813265541</c:v>
                </c:pt>
                <c:pt idx="37369">
                  <c:v>2.6654343807763397</c:v>
                </c:pt>
                <c:pt idx="37370">
                  <c:v>2.6646651270207848</c:v>
                </c:pt>
                <c:pt idx="37371">
                  <c:v>2.664358264081256</c:v>
                </c:pt>
                <c:pt idx="37372">
                  <c:v>2.6645116601246825</c:v>
                </c:pt>
                <c:pt idx="37373">
                  <c:v>2.6648958891454964</c:v>
                </c:pt>
                <c:pt idx="37374">
                  <c:v>2.6652806652806649</c:v>
                </c:pt>
                <c:pt idx="37375">
                  <c:v>2.6658964879852118</c:v>
                </c:pt>
                <c:pt idx="37376">
                  <c:v>2.6655114807114808</c:v>
                </c:pt>
                <c:pt idx="37377">
                  <c:v>2.6657426657426657</c:v>
                </c:pt>
                <c:pt idx="37378">
                  <c:v>2.6652806652806649</c:v>
                </c:pt>
                <c:pt idx="37379">
                  <c:v>2.665665434380776</c:v>
                </c:pt>
                <c:pt idx="37380">
                  <c:v>2.665665434380776</c:v>
                </c:pt>
                <c:pt idx="37381">
                  <c:v>2.6648958891454964</c:v>
                </c:pt>
                <c:pt idx="37382">
                  <c:v>2.6642805818517665</c:v>
                </c:pt>
                <c:pt idx="37383">
                  <c:v>2.6638965835641737</c:v>
                </c:pt>
                <c:pt idx="37384">
                  <c:v>2.6648958891454964</c:v>
                </c:pt>
                <c:pt idx="37385">
                  <c:v>2.6650496650496649</c:v>
                </c:pt>
                <c:pt idx="37386">
                  <c:v>2.6650496650496649</c:v>
                </c:pt>
                <c:pt idx="37387">
                  <c:v>2.6657426657426657</c:v>
                </c:pt>
                <c:pt idx="37388">
                  <c:v>2.6653579676674362</c:v>
                </c:pt>
                <c:pt idx="37389">
                  <c:v>2.6648958891454964</c:v>
                </c:pt>
                <c:pt idx="37390">
                  <c:v>2.6642805818517665</c:v>
                </c:pt>
                <c:pt idx="37391">
                  <c:v>2.664358264081256</c:v>
                </c:pt>
                <c:pt idx="37392">
                  <c:v>2.6645891043397967</c:v>
                </c:pt>
                <c:pt idx="37393">
                  <c:v>2.6645116601246825</c:v>
                </c:pt>
                <c:pt idx="37394">
                  <c:v>2.6655114807114808</c:v>
                </c:pt>
                <c:pt idx="37395">
                  <c:v>2.665665434380776</c:v>
                </c:pt>
                <c:pt idx="37396">
                  <c:v>2.6654343807763397</c:v>
                </c:pt>
                <c:pt idx="37397">
                  <c:v>2.6652806652806649</c:v>
                </c:pt>
                <c:pt idx="37398">
                  <c:v>2.6642049388414488</c:v>
                </c:pt>
                <c:pt idx="37399">
                  <c:v>2.6644357258250633</c:v>
                </c:pt>
                <c:pt idx="37400">
                  <c:v>2.6645891043397967</c:v>
                </c:pt>
                <c:pt idx="37401">
                  <c:v>2.665050784856879</c:v>
                </c:pt>
                <c:pt idx="37402">
                  <c:v>2.6652043407988919</c:v>
                </c:pt>
                <c:pt idx="37403">
                  <c:v>2.6657426657426657</c:v>
                </c:pt>
                <c:pt idx="37404">
                  <c:v>2.6658964879852118</c:v>
                </c:pt>
                <c:pt idx="37405">
                  <c:v>2.6661273567467649</c:v>
                </c:pt>
                <c:pt idx="37406">
                  <c:v>2.6658964879852118</c:v>
                </c:pt>
                <c:pt idx="37407">
                  <c:v>2.6658964879852118</c:v>
                </c:pt>
                <c:pt idx="37408">
                  <c:v>2.665665434380776</c:v>
                </c:pt>
                <c:pt idx="37409">
                  <c:v>2.6658964879852118</c:v>
                </c:pt>
                <c:pt idx="37410">
                  <c:v>2.6655114807114808</c:v>
                </c:pt>
                <c:pt idx="37411">
                  <c:v>2.6654343807763397</c:v>
                </c:pt>
                <c:pt idx="37412">
                  <c:v>2.6658192743240119</c:v>
                </c:pt>
                <c:pt idx="37413">
                  <c:v>2.665665434380776</c:v>
                </c:pt>
                <c:pt idx="37414">
                  <c:v>2.6660503813265541</c:v>
                </c:pt>
                <c:pt idx="37415">
                  <c:v>2.6658192743240119</c:v>
                </c:pt>
                <c:pt idx="37416">
                  <c:v>2.6658192743240119</c:v>
                </c:pt>
                <c:pt idx="37417">
                  <c:v>2.6657426657426657</c:v>
                </c:pt>
                <c:pt idx="37418">
                  <c:v>2.6659736659736657</c:v>
                </c:pt>
                <c:pt idx="37419">
                  <c:v>2.6655114807114808</c:v>
                </c:pt>
                <c:pt idx="37420">
                  <c:v>2.665665434380776</c:v>
                </c:pt>
                <c:pt idx="37421">
                  <c:v>2.6655114807114808</c:v>
                </c:pt>
                <c:pt idx="37422">
                  <c:v>2.6652806652806649</c:v>
                </c:pt>
                <c:pt idx="37423">
                  <c:v>2.6646651270207848</c:v>
                </c:pt>
                <c:pt idx="37424">
                  <c:v>2.6638189794504732</c:v>
                </c:pt>
                <c:pt idx="37425">
                  <c:v>2.6638189794504732</c:v>
                </c:pt>
                <c:pt idx="37426">
                  <c:v>2.6640498730085431</c:v>
                </c:pt>
                <c:pt idx="37427">
                  <c:v>2.6648958891454964</c:v>
                </c:pt>
                <c:pt idx="37428">
                  <c:v>2.6640498730085431</c:v>
                </c:pt>
                <c:pt idx="37429">
                  <c:v>2.664434180138568</c:v>
                </c:pt>
                <c:pt idx="37430">
                  <c:v>2.6652033271719038</c:v>
                </c:pt>
                <c:pt idx="37431">
                  <c:v>2.6648186648186649</c:v>
                </c:pt>
                <c:pt idx="37432">
                  <c:v>2.6655114807114808</c:v>
                </c:pt>
                <c:pt idx="37433">
                  <c:v>2.6651270207852193</c:v>
                </c:pt>
                <c:pt idx="37434">
                  <c:v>2.6645116601246825</c:v>
                </c:pt>
                <c:pt idx="37435">
                  <c:v>2.6642032332563508</c:v>
                </c:pt>
                <c:pt idx="37436">
                  <c:v>2.6645876645876649</c:v>
                </c:pt>
                <c:pt idx="37437">
                  <c:v>2.6650496650496649</c:v>
                </c:pt>
                <c:pt idx="37438">
                  <c:v>2.6648958891454964</c:v>
                </c:pt>
                <c:pt idx="37439">
                  <c:v>2.664434180138568</c:v>
                </c:pt>
                <c:pt idx="37440">
                  <c:v>2.6652806652806649</c:v>
                </c:pt>
                <c:pt idx="37441">
                  <c:v>2.6652806652806649</c:v>
                </c:pt>
                <c:pt idx="37442">
                  <c:v>2.6651270207852193</c:v>
                </c:pt>
                <c:pt idx="37443">
                  <c:v>2.6653579676674362</c:v>
                </c:pt>
                <c:pt idx="37444">
                  <c:v>2.6654343807763397</c:v>
                </c:pt>
                <c:pt idx="37445">
                  <c:v>2.6662043458159963</c:v>
                </c:pt>
                <c:pt idx="37446">
                  <c:v>2.6658192743240119</c:v>
                </c:pt>
                <c:pt idx="37447">
                  <c:v>2.6660503813265541</c:v>
                </c:pt>
                <c:pt idx="37448">
                  <c:v>2.6658964879852118</c:v>
                </c:pt>
                <c:pt idx="37449">
                  <c:v>2.6662043458159963</c:v>
                </c:pt>
                <c:pt idx="37450">
                  <c:v>2.6655108645399905</c:v>
                </c:pt>
                <c:pt idx="37451">
                  <c:v>2.6658192743240119</c:v>
                </c:pt>
                <c:pt idx="37452">
                  <c:v>2.6665125953316382</c:v>
                </c:pt>
                <c:pt idx="37453">
                  <c:v>2.6659736659736657</c:v>
                </c:pt>
                <c:pt idx="37454">
                  <c:v>2.6662046662046661</c:v>
                </c:pt>
                <c:pt idx="37455">
                  <c:v>2.6657426657426657</c:v>
                </c:pt>
                <c:pt idx="37456">
                  <c:v>2.6657426657426657</c:v>
                </c:pt>
                <c:pt idx="37457">
                  <c:v>2.6657426657426657</c:v>
                </c:pt>
                <c:pt idx="37458">
                  <c:v>2.6657426657426657</c:v>
                </c:pt>
                <c:pt idx="37459">
                  <c:v>2.6651270207852193</c:v>
                </c:pt>
                <c:pt idx="37460">
                  <c:v>2.6655114807114808</c:v>
                </c:pt>
                <c:pt idx="37461">
                  <c:v>2.6651270207852193</c:v>
                </c:pt>
                <c:pt idx="37462">
                  <c:v>2.664742553682752</c:v>
                </c:pt>
                <c:pt idx="37463">
                  <c:v>2.6646651270207848</c:v>
                </c:pt>
                <c:pt idx="37464">
                  <c:v>2.6646651270207848</c:v>
                </c:pt>
                <c:pt idx="37465">
                  <c:v>2.6648958891454964</c:v>
                </c:pt>
                <c:pt idx="37466">
                  <c:v>2.664434180138568</c:v>
                </c:pt>
                <c:pt idx="37467">
                  <c:v>2.663972286374134</c:v>
                </c:pt>
                <c:pt idx="37468">
                  <c:v>2.663972286374134</c:v>
                </c:pt>
                <c:pt idx="37469">
                  <c:v>2.6643566643566641</c:v>
                </c:pt>
                <c:pt idx="37470">
                  <c:v>2.6645876645876649</c:v>
                </c:pt>
                <c:pt idx="37471">
                  <c:v>2.6650496650496649</c:v>
                </c:pt>
                <c:pt idx="37472">
                  <c:v>2.6642032332563508</c:v>
                </c:pt>
                <c:pt idx="37473">
                  <c:v>2.6642032332563508</c:v>
                </c:pt>
                <c:pt idx="37474">
                  <c:v>2.6642805818517665</c:v>
                </c:pt>
                <c:pt idx="37475">
                  <c:v>2.664434180138568</c:v>
                </c:pt>
                <c:pt idx="37476">
                  <c:v>2.664434180138568</c:v>
                </c:pt>
                <c:pt idx="37477">
                  <c:v>2.6646651270207848</c:v>
                </c:pt>
                <c:pt idx="37478">
                  <c:v>2.664434180138568</c:v>
                </c:pt>
                <c:pt idx="37479">
                  <c:v>2.6637413394919167</c:v>
                </c:pt>
                <c:pt idx="37480">
                  <c:v>2.6641256641256641</c:v>
                </c:pt>
                <c:pt idx="37481">
                  <c:v>2.6641256641256641</c:v>
                </c:pt>
                <c:pt idx="37482">
                  <c:v>2.6641256641256641</c:v>
                </c:pt>
                <c:pt idx="37483">
                  <c:v>2.6637413394919167</c:v>
                </c:pt>
                <c:pt idx="37484">
                  <c:v>2.6645876645876649</c:v>
                </c:pt>
                <c:pt idx="37485">
                  <c:v>2.6648958891454964</c:v>
                </c:pt>
                <c:pt idx="37486">
                  <c:v>2.6646651270207848</c:v>
                </c:pt>
                <c:pt idx="37487">
                  <c:v>2.6648186648186649</c:v>
                </c:pt>
                <c:pt idx="37488">
                  <c:v>2.6655881673214696</c:v>
                </c:pt>
                <c:pt idx="37489">
                  <c:v>2.6653570603189274</c:v>
                </c:pt>
                <c:pt idx="37490">
                  <c:v>2.6655881673214696</c:v>
                </c:pt>
                <c:pt idx="37491">
                  <c:v>2.665665434380776</c:v>
                </c:pt>
                <c:pt idx="37492">
                  <c:v>2.6654343807763397</c:v>
                </c:pt>
                <c:pt idx="37493">
                  <c:v>2.6658192743240119</c:v>
                </c:pt>
                <c:pt idx="37494">
                  <c:v>2.6658192743240119</c:v>
                </c:pt>
                <c:pt idx="37495">
                  <c:v>2.6653570603189274</c:v>
                </c:pt>
                <c:pt idx="37496">
                  <c:v>2.6657418400369859</c:v>
                </c:pt>
                <c:pt idx="37497">
                  <c:v>2.6659731853906612</c:v>
                </c:pt>
                <c:pt idx="37498">
                  <c:v>2.6653570603189274</c:v>
                </c:pt>
                <c:pt idx="37499">
                  <c:v>2.664972273567467</c:v>
                </c:pt>
                <c:pt idx="37500">
                  <c:v>2.6651257684307832</c:v>
                </c:pt>
                <c:pt idx="37501">
                  <c:v>2.664972273567467</c:v>
                </c:pt>
                <c:pt idx="37502">
                  <c:v>2.6646651270207848</c:v>
                </c:pt>
                <c:pt idx="37503">
                  <c:v>2.664434180138568</c:v>
                </c:pt>
                <c:pt idx="37504">
                  <c:v>2.6645876645876649</c:v>
                </c:pt>
                <c:pt idx="37505">
                  <c:v>2.6645876645876649</c:v>
                </c:pt>
                <c:pt idx="37506">
                  <c:v>2.6645876645876649</c:v>
                </c:pt>
                <c:pt idx="37507">
                  <c:v>2.664434180138568</c:v>
                </c:pt>
                <c:pt idx="37508">
                  <c:v>2.6645116601246825</c:v>
                </c:pt>
                <c:pt idx="37509">
                  <c:v>2.6642805818517665</c:v>
                </c:pt>
                <c:pt idx="37510">
                  <c:v>2.6642805818517665</c:v>
                </c:pt>
                <c:pt idx="37511">
                  <c:v>2.664742553682752</c:v>
                </c:pt>
                <c:pt idx="37512">
                  <c:v>2.6649734472408224</c:v>
                </c:pt>
                <c:pt idx="37513">
                  <c:v>2.6642805818517665</c:v>
                </c:pt>
                <c:pt idx="37514">
                  <c:v>2.6646651270207848</c:v>
                </c:pt>
                <c:pt idx="37515">
                  <c:v>2.6646651270207848</c:v>
                </c:pt>
                <c:pt idx="37516">
                  <c:v>2.6652806652806649</c:v>
                </c:pt>
                <c:pt idx="37517">
                  <c:v>2.6654343807763397</c:v>
                </c:pt>
                <c:pt idx="37518">
                  <c:v>2.6654343807763397</c:v>
                </c:pt>
                <c:pt idx="37519">
                  <c:v>2.6660503813265541</c:v>
                </c:pt>
                <c:pt idx="37520">
                  <c:v>2.6662814883290964</c:v>
                </c:pt>
                <c:pt idx="37521">
                  <c:v>2.665665434380776</c:v>
                </c:pt>
                <c:pt idx="37522">
                  <c:v>2.6654343807763397</c:v>
                </c:pt>
                <c:pt idx="37523">
                  <c:v>2.6655114807114808</c:v>
                </c:pt>
                <c:pt idx="37524">
                  <c:v>2.664434180138568</c:v>
                </c:pt>
                <c:pt idx="37525">
                  <c:v>2.663972286374134</c:v>
                </c:pt>
                <c:pt idx="37526">
                  <c:v>2.6642032332563508</c:v>
                </c:pt>
                <c:pt idx="37527">
                  <c:v>2.663972286374134</c:v>
                </c:pt>
                <c:pt idx="37528">
                  <c:v>2.6642032332563508</c:v>
                </c:pt>
                <c:pt idx="37529">
                  <c:v>2.6648186648186649</c:v>
                </c:pt>
                <c:pt idx="37530">
                  <c:v>2.6642032332563508</c:v>
                </c:pt>
                <c:pt idx="37531">
                  <c:v>2.6645876645876649</c:v>
                </c:pt>
                <c:pt idx="37532">
                  <c:v>2.663972286374134</c:v>
                </c:pt>
                <c:pt idx="37533">
                  <c:v>2.664434180138568</c:v>
                </c:pt>
                <c:pt idx="37534">
                  <c:v>2.6648186648186649</c:v>
                </c:pt>
                <c:pt idx="37535">
                  <c:v>2.6643566643566641</c:v>
                </c:pt>
                <c:pt idx="37536">
                  <c:v>2.6645876645876649</c:v>
                </c:pt>
                <c:pt idx="37537">
                  <c:v>2.663972286374134</c:v>
                </c:pt>
                <c:pt idx="37538">
                  <c:v>2.6642032332563508</c:v>
                </c:pt>
                <c:pt idx="37539">
                  <c:v>2.664434180138568</c:v>
                </c:pt>
                <c:pt idx="37540">
                  <c:v>2.6642805818517665</c:v>
                </c:pt>
                <c:pt idx="37541">
                  <c:v>2.6638965835641737</c:v>
                </c:pt>
                <c:pt idx="37542">
                  <c:v>2.6638965835641737</c:v>
                </c:pt>
                <c:pt idx="37543">
                  <c:v>2.6640498730085431</c:v>
                </c:pt>
                <c:pt idx="37544">
                  <c:v>2.664434180138568</c:v>
                </c:pt>
                <c:pt idx="37545">
                  <c:v>2.6645099815157112</c:v>
                </c:pt>
                <c:pt idx="37546">
                  <c:v>2.6652797041146559</c:v>
                </c:pt>
                <c:pt idx="37547">
                  <c:v>2.6655881673214696</c:v>
                </c:pt>
                <c:pt idx="37548">
                  <c:v>2.6658192743240119</c:v>
                </c:pt>
                <c:pt idx="37549">
                  <c:v>2.6659731853906612</c:v>
                </c:pt>
                <c:pt idx="37550">
                  <c:v>2.6655881673214696</c:v>
                </c:pt>
                <c:pt idx="37551">
                  <c:v>2.6645099815157112</c:v>
                </c:pt>
                <c:pt idx="37552">
                  <c:v>2.6651257684307832</c:v>
                </c:pt>
                <c:pt idx="37553">
                  <c:v>2.664972273567467</c:v>
                </c:pt>
                <c:pt idx="37554">
                  <c:v>2.664972273567467</c:v>
                </c:pt>
                <c:pt idx="37555">
                  <c:v>2.6650496650496649</c:v>
                </c:pt>
                <c:pt idx="37556">
                  <c:v>2.6650496650496649</c:v>
                </c:pt>
                <c:pt idx="37557">
                  <c:v>2.6648186648186649</c:v>
                </c:pt>
                <c:pt idx="37558">
                  <c:v>2.6653570603189274</c:v>
                </c:pt>
                <c:pt idx="37559">
                  <c:v>2.6655881673214696</c:v>
                </c:pt>
                <c:pt idx="37560">
                  <c:v>2.6655881673214696</c:v>
                </c:pt>
                <c:pt idx="37561">
                  <c:v>2.6659731853906612</c:v>
                </c:pt>
                <c:pt idx="37562">
                  <c:v>2.6652033271719038</c:v>
                </c:pt>
                <c:pt idx="37563">
                  <c:v>2.6650496650496649</c:v>
                </c:pt>
                <c:pt idx="37564">
                  <c:v>2.6650496650496649</c:v>
                </c:pt>
                <c:pt idx="37565">
                  <c:v>2.6648186648186649</c:v>
                </c:pt>
                <c:pt idx="37566">
                  <c:v>2.663972286374134</c:v>
                </c:pt>
                <c:pt idx="37567">
                  <c:v>2.6640498730085431</c:v>
                </c:pt>
                <c:pt idx="37568">
                  <c:v>2.664434180138568</c:v>
                </c:pt>
                <c:pt idx="37569">
                  <c:v>2.6643566643566641</c:v>
                </c:pt>
                <c:pt idx="37570">
                  <c:v>2.6647412199630311</c:v>
                </c:pt>
                <c:pt idx="37571">
                  <c:v>2.6655108645399905</c:v>
                </c:pt>
                <c:pt idx="37572">
                  <c:v>2.6655108645399905</c:v>
                </c:pt>
                <c:pt idx="37573">
                  <c:v>2.6655108645399905</c:v>
                </c:pt>
                <c:pt idx="37574">
                  <c:v>2.6657418400369859</c:v>
                </c:pt>
                <c:pt idx="37575">
                  <c:v>2.6657418400369859</c:v>
                </c:pt>
                <c:pt idx="37576">
                  <c:v>2.6659731853906612</c:v>
                </c:pt>
                <c:pt idx="37577">
                  <c:v>2.6659731853906612</c:v>
                </c:pt>
                <c:pt idx="37578">
                  <c:v>2.6659731853906612</c:v>
                </c:pt>
                <c:pt idx="37579">
                  <c:v>2.6651257684307832</c:v>
                </c:pt>
                <c:pt idx="37580">
                  <c:v>2.6652033271719038</c:v>
                </c:pt>
                <c:pt idx="37581">
                  <c:v>2.6643566643566641</c:v>
                </c:pt>
                <c:pt idx="37582">
                  <c:v>2.6645876645876649</c:v>
                </c:pt>
                <c:pt idx="37583">
                  <c:v>2.6643566643566641</c:v>
                </c:pt>
                <c:pt idx="37584">
                  <c:v>2.6645876645876649</c:v>
                </c:pt>
                <c:pt idx="37585">
                  <c:v>2.6655114807114808</c:v>
                </c:pt>
                <c:pt idx="37586">
                  <c:v>2.6658964879852118</c:v>
                </c:pt>
                <c:pt idx="37587">
                  <c:v>2.6658192743240119</c:v>
                </c:pt>
                <c:pt idx="37588">
                  <c:v>2.6657418400369859</c:v>
                </c:pt>
                <c:pt idx="37589">
                  <c:v>2.6662043458159963</c:v>
                </c:pt>
                <c:pt idx="37590">
                  <c:v>2.6651257684307832</c:v>
                </c:pt>
                <c:pt idx="37591">
                  <c:v>2.6655881673214696</c:v>
                </c:pt>
                <c:pt idx="37592">
                  <c:v>2.6656647398843929</c:v>
                </c:pt>
                <c:pt idx="37593">
                  <c:v>2.6660499537465308</c:v>
                </c:pt>
                <c:pt idx="37594">
                  <c:v>2.6656647398843929</c:v>
                </c:pt>
                <c:pt idx="37595">
                  <c:v>2.6658959537572251</c:v>
                </c:pt>
                <c:pt idx="37596">
                  <c:v>2.6661271676300573</c:v>
                </c:pt>
                <c:pt idx="37597">
                  <c:v>2.6658192743240119</c:v>
                </c:pt>
                <c:pt idx="37598">
                  <c:v>2.665665434380776</c:v>
                </c:pt>
                <c:pt idx="37599">
                  <c:v>2.6648186648186649</c:v>
                </c:pt>
                <c:pt idx="37600">
                  <c:v>2.6647412199630311</c:v>
                </c:pt>
                <c:pt idx="37601">
                  <c:v>2.6647412199630311</c:v>
                </c:pt>
                <c:pt idx="37602">
                  <c:v>2.6645876645876649</c:v>
                </c:pt>
                <c:pt idx="37603">
                  <c:v>2.6652033271719038</c:v>
                </c:pt>
                <c:pt idx="37604">
                  <c:v>2.6652033271719038</c:v>
                </c:pt>
                <c:pt idx="37605">
                  <c:v>2.665665434380776</c:v>
                </c:pt>
                <c:pt idx="37606">
                  <c:v>2.665665434380776</c:v>
                </c:pt>
                <c:pt idx="37607">
                  <c:v>2.6652033271719038</c:v>
                </c:pt>
                <c:pt idx="37608">
                  <c:v>2.6653570603189274</c:v>
                </c:pt>
                <c:pt idx="37609">
                  <c:v>2.6653570603189274</c:v>
                </c:pt>
                <c:pt idx="37610">
                  <c:v>2.6657418400369859</c:v>
                </c:pt>
                <c:pt idx="37611">
                  <c:v>2.6653570603189274</c:v>
                </c:pt>
                <c:pt idx="37612">
                  <c:v>2.664972273567467</c:v>
                </c:pt>
                <c:pt idx="37613">
                  <c:v>2.664972273567467</c:v>
                </c:pt>
                <c:pt idx="37614">
                  <c:v>2.6651257684307832</c:v>
                </c:pt>
                <c:pt idx="37615">
                  <c:v>2.6655108645399905</c:v>
                </c:pt>
                <c:pt idx="37616">
                  <c:v>2.6657418400369859</c:v>
                </c:pt>
                <c:pt idx="37617">
                  <c:v>2.6657418400369859</c:v>
                </c:pt>
                <c:pt idx="37618">
                  <c:v>2.6657418400369859</c:v>
                </c:pt>
                <c:pt idx="37619">
                  <c:v>2.6662043458159963</c:v>
                </c:pt>
                <c:pt idx="37620">
                  <c:v>2.6659731853906612</c:v>
                </c:pt>
                <c:pt idx="37621">
                  <c:v>2.6652797041146559</c:v>
                </c:pt>
                <c:pt idx="37622">
                  <c:v>2.6655108645399905</c:v>
                </c:pt>
                <c:pt idx="37623">
                  <c:v>2.6659731853906612</c:v>
                </c:pt>
                <c:pt idx="37624">
                  <c:v>2.6655881673214696</c:v>
                </c:pt>
                <c:pt idx="37625">
                  <c:v>2.6654343807763397</c:v>
                </c:pt>
                <c:pt idx="37626">
                  <c:v>2.6660503813265541</c:v>
                </c:pt>
                <c:pt idx="37627">
                  <c:v>2.6655881673214696</c:v>
                </c:pt>
                <c:pt idx="37628">
                  <c:v>2.6653570603189274</c:v>
                </c:pt>
                <c:pt idx="37629">
                  <c:v>2.6653570603189274</c:v>
                </c:pt>
                <c:pt idx="37630">
                  <c:v>2.6648186648186649</c:v>
                </c:pt>
                <c:pt idx="37631">
                  <c:v>2.6648186648186649</c:v>
                </c:pt>
                <c:pt idx="37632">
                  <c:v>2.6643566643566641</c:v>
                </c:pt>
                <c:pt idx="37633">
                  <c:v>2.6641256641256641</c:v>
                </c:pt>
                <c:pt idx="37634">
                  <c:v>2.6645099815157112</c:v>
                </c:pt>
                <c:pt idx="37635">
                  <c:v>2.6648948463138429</c:v>
                </c:pt>
                <c:pt idx="37636">
                  <c:v>2.6650485436893208</c:v>
                </c:pt>
                <c:pt idx="37637">
                  <c:v>2.6658959537572251</c:v>
                </c:pt>
                <c:pt idx="37638">
                  <c:v>2.6658959537572251</c:v>
                </c:pt>
                <c:pt idx="37639">
                  <c:v>2.6658959537572251</c:v>
                </c:pt>
                <c:pt idx="37640">
                  <c:v>2.6665124884366329</c:v>
                </c:pt>
                <c:pt idx="37641">
                  <c:v>2.6662812210915821</c:v>
                </c:pt>
                <c:pt idx="37642">
                  <c:v>2.6652797041146559</c:v>
                </c:pt>
                <c:pt idx="37643">
                  <c:v>2.6646637393113011</c:v>
                </c:pt>
                <c:pt idx="37644">
                  <c:v>2.6641256641256641</c:v>
                </c:pt>
                <c:pt idx="37645">
                  <c:v>2.6637413394919167</c:v>
                </c:pt>
                <c:pt idx="37646">
                  <c:v>2.6641256641256641</c:v>
                </c:pt>
                <c:pt idx="37647">
                  <c:v>2.6648948463138429</c:v>
                </c:pt>
                <c:pt idx="37648">
                  <c:v>2.6654335260115603</c:v>
                </c:pt>
                <c:pt idx="37649">
                  <c:v>2.6652797041146559</c:v>
                </c:pt>
                <c:pt idx="37650">
                  <c:v>2.6661271676300573</c:v>
                </c:pt>
                <c:pt idx="37651">
                  <c:v>2.6661271676300573</c:v>
                </c:pt>
                <c:pt idx="37652">
                  <c:v>2.6656647398843929</c:v>
                </c:pt>
                <c:pt idx="37653">
                  <c:v>2.6655874190564295</c:v>
                </c:pt>
                <c:pt idx="37654">
                  <c:v>2.6658188714153561</c:v>
                </c:pt>
                <c:pt idx="37655">
                  <c:v>2.6663581965317915</c:v>
                </c:pt>
                <c:pt idx="37656">
                  <c:v>2.6653570603189274</c:v>
                </c:pt>
                <c:pt idx="37657">
                  <c:v>2.6647412199630311</c:v>
                </c:pt>
                <c:pt idx="37658">
                  <c:v>2.6647412199630311</c:v>
                </c:pt>
                <c:pt idx="37659">
                  <c:v>2.6645876645876649</c:v>
                </c:pt>
                <c:pt idx="37660">
                  <c:v>2.6643566643566641</c:v>
                </c:pt>
                <c:pt idx="37661">
                  <c:v>2.6645099815157112</c:v>
                </c:pt>
                <c:pt idx="37662">
                  <c:v>2.664972273567467</c:v>
                </c:pt>
                <c:pt idx="37663">
                  <c:v>2.6652033271719038</c:v>
                </c:pt>
                <c:pt idx="37664">
                  <c:v>2.6654343807763397</c:v>
                </c:pt>
                <c:pt idx="37665">
                  <c:v>2.6654343807763397</c:v>
                </c:pt>
                <c:pt idx="37666">
                  <c:v>2.6658192743240119</c:v>
                </c:pt>
                <c:pt idx="37667">
                  <c:v>2.665665434380776</c:v>
                </c:pt>
                <c:pt idx="37668">
                  <c:v>2.6650496650496649</c:v>
                </c:pt>
                <c:pt idx="37669">
                  <c:v>2.6650496650496649</c:v>
                </c:pt>
                <c:pt idx="37670">
                  <c:v>2.664434180138568</c:v>
                </c:pt>
                <c:pt idx="37671">
                  <c:v>2.6638189794504732</c:v>
                </c:pt>
                <c:pt idx="37672">
                  <c:v>2.664434180138568</c:v>
                </c:pt>
                <c:pt idx="37673">
                  <c:v>2.6645876645876649</c:v>
                </c:pt>
                <c:pt idx="37674">
                  <c:v>2.664972273567467</c:v>
                </c:pt>
                <c:pt idx="37675">
                  <c:v>2.6658192743240119</c:v>
                </c:pt>
                <c:pt idx="37676">
                  <c:v>2.6654343807763397</c:v>
                </c:pt>
                <c:pt idx="37677">
                  <c:v>2.6654343807763397</c:v>
                </c:pt>
                <c:pt idx="37678">
                  <c:v>2.6653570603189274</c:v>
                </c:pt>
                <c:pt idx="37679">
                  <c:v>2.6657418400369859</c:v>
                </c:pt>
                <c:pt idx="37680">
                  <c:v>2.6663581965317915</c:v>
                </c:pt>
                <c:pt idx="37681">
                  <c:v>2.6658959537572251</c:v>
                </c:pt>
                <c:pt idx="37682">
                  <c:v>2.6661271676300573</c:v>
                </c:pt>
                <c:pt idx="37683">
                  <c:v>2.6655881673214696</c:v>
                </c:pt>
                <c:pt idx="37684">
                  <c:v>2.664972273567467</c:v>
                </c:pt>
                <c:pt idx="37685">
                  <c:v>2.6653570603189274</c:v>
                </c:pt>
                <c:pt idx="37686">
                  <c:v>2.6651257684307832</c:v>
                </c:pt>
                <c:pt idx="37687">
                  <c:v>2.6655108645399905</c:v>
                </c:pt>
                <c:pt idx="37688">
                  <c:v>2.6651257684307832</c:v>
                </c:pt>
                <c:pt idx="37689">
                  <c:v>2.6657418400369859</c:v>
                </c:pt>
                <c:pt idx="37690">
                  <c:v>2.6662043458159963</c:v>
                </c:pt>
                <c:pt idx="37691">
                  <c:v>2.6658192743240119</c:v>
                </c:pt>
                <c:pt idx="37692">
                  <c:v>2.6659731853906612</c:v>
                </c:pt>
                <c:pt idx="37693">
                  <c:v>2.6657418400369859</c:v>
                </c:pt>
                <c:pt idx="37694">
                  <c:v>2.6658959537572251</c:v>
                </c:pt>
                <c:pt idx="37695">
                  <c:v>2.6658959537572251</c:v>
                </c:pt>
                <c:pt idx="37696">
                  <c:v>2.6659731853906612</c:v>
                </c:pt>
                <c:pt idx="37697">
                  <c:v>2.6657418400369859</c:v>
                </c:pt>
                <c:pt idx="37698">
                  <c:v>2.6655108645399905</c:v>
                </c:pt>
                <c:pt idx="37699">
                  <c:v>2.6657418400369859</c:v>
                </c:pt>
                <c:pt idx="37700">
                  <c:v>2.6652797041146559</c:v>
                </c:pt>
                <c:pt idx="37701">
                  <c:v>2.6652797041146559</c:v>
                </c:pt>
                <c:pt idx="37702">
                  <c:v>2.6652797041146559</c:v>
                </c:pt>
                <c:pt idx="37703">
                  <c:v>2.6658959537572251</c:v>
                </c:pt>
                <c:pt idx="37704">
                  <c:v>2.6665124884366329</c:v>
                </c:pt>
                <c:pt idx="37705">
                  <c:v>2.6663581965317915</c:v>
                </c:pt>
                <c:pt idx="37706">
                  <c:v>2.6655108645399905</c:v>
                </c:pt>
                <c:pt idx="37707">
                  <c:v>2.6657418400369859</c:v>
                </c:pt>
                <c:pt idx="37708">
                  <c:v>2.6653570603189274</c:v>
                </c:pt>
                <c:pt idx="37709">
                  <c:v>2.6647412199630311</c:v>
                </c:pt>
                <c:pt idx="37710">
                  <c:v>2.6645099815157112</c:v>
                </c:pt>
                <c:pt idx="37711">
                  <c:v>2.6647412199630311</c:v>
                </c:pt>
                <c:pt idx="37712">
                  <c:v>2.6645876645876649</c:v>
                </c:pt>
                <c:pt idx="37713">
                  <c:v>2.6645876645876649</c:v>
                </c:pt>
                <c:pt idx="37714">
                  <c:v>2.6641256641256641</c:v>
                </c:pt>
                <c:pt idx="37715">
                  <c:v>2.6645876645876649</c:v>
                </c:pt>
                <c:pt idx="37716">
                  <c:v>2.6646651270207848</c:v>
                </c:pt>
                <c:pt idx="37717">
                  <c:v>2.6640498730085431</c:v>
                </c:pt>
                <c:pt idx="37718">
                  <c:v>2.6640498730085431</c:v>
                </c:pt>
                <c:pt idx="37719">
                  <c:v>2.6645116601246825</c:v>
                </c:pt>
                <c:pt idx="37720">
                  <c:v>2.6645116601246825</c:v>
                </c:pt>
                <c:pt idx="37721">
                  <c:v>2.664358264081256</c:v>
                </c:pt>
                <c:pt idx="37722">
                  <c:v>2.6642805818517665</c:v>
                </c:pt>
                <c:pt idx="37723">
                  <c:v>2.6646651270207848</c:v>
                </c:pt>
                <c:pt idx="37724">
                  <c:v>2.6648958891454964</c:v>
                </c:pt>
                <c:pt idx="37725">
                  <c:v>2.6640498730085431</c:v>
                </c:pt>
                <c:pt idx="37726">
                  <c:v>2.6640498730085431</c:v>
                </c:pt>
                <c:pt idx="37727">
                  <c:v>2.6642032332563508</c:v>
                </c:pt>
                <c:pt idx="37728">
                  <c:v>2.6645099815157112</c:v>
                </c:pt>
                <c:pt idx="37729">
                  <c:v>2.6645099815157112</c:v>
                </c:pt>
                <c:pt idx="37730">
                  <c:v>2.664972273567467</c:v>
                </c:pt>
                <c:pt idx="37731">
                  <c:v>2.664972273567467</c:v>
                </c:pt>
                <c:pt idx="37732">
                  <c:v>2.6653570603189274</c:v>
                </c:pt>
                <c:pt idx="37733">
                  <c:v>2.6655881673214696</c:v>
                </c:pt>
                <c:pt idx="37734">
                  <c:v>2.6648186648186649</c:v>
                </c:pt>
                <c:pt idx="37735">
                  <c:v>2.6648186648186649</c:v>
                </c:pt>
                <c:pt idx="37736">
                  <c:v>2.6654343807763397</c:v>
                </c:pt>
                <c:pt idx="37737">
                  <c:v>2.6652033271719038</c:v>
                </c:pt>
                <c:pt idx="37738">
                  <c:v>2.6651257684307832</c:v>
                </c:pt>
                <c:pt idx="37739">
                  <c:v>2.6657418400369859</c:v>
                </c:pt>
                <c:pt idx="37740">
                  <c:v>2.6659731853906612</c:v>
                </c:pt>
                <c:pt idx="37741">
                  <c:v>2.6661271676300573</c:v>
                </c:pt>
                <c:pt idx="37742">
                  <c:v>2.6658959537572251</c:v>
                </c:pt>
                <c:pt idx="37743">
                  <c:v>2.6655108645399905</c:v>
                </c:pt>
                <c:pt idx="37744">
                  <c:v>2.6653570603189274</c:v>
                </c:pt>
                <c:pt idx="37745">
                  <c:v>2.6645099815157112</c:v>
                </c:pt>
                <c:pt idx="37746">
                  <c:v>2.6642791127541585</c:v>
                </c:pt>
                <c:pt idx="37747">
                  <c:v>2.6642791127541585</c:v>
                </c:pt>
                <c:pt idx="37748">
                  <c:v>2.6646637393113011</c:v>
                </c:pt>
                <c:pt idx="37749">
                  <c:v>2.6645099815157112</c:v>
                </c:pt>
                <c:pt idx="37750">
                  <c:v>2.6645876645876649</c:v>
                </c:pt>
                <c:pt idx="37751">
                  <c:v>2.6648186648186649</c:v>
                </c:pt>
                <c:pt idx="37752">
                  <c:v>2.6647412199630311</c:v>
                </c:pt>
                <c:pt idx="37753">
                  <c:v>2.6651257684307832</c:v>
                </c:pt>
                <c:pt idx="37754">
                  <c:v>2.6655108645399905</c:v>
                </c:pt>
                <c:pt idx="37755">
                  <c:v>2.6658959537572251</c:v>
                </c:pt>
                <c:pt idx="37756">
                  <c:v>2.6656647398843929</c:v>
                </c:pt>
                <c:pt idx="37757">
                  <c:v>2.6655874190564295</c:v>
                </c:pt>
                <c:pt idx="37758">
                  <c:v>2.6658188714153561</c:v>
                </c:pt>
                <c:pt idx="37759">
                  <c:v>2.6658959537572251</c:v>
                </c:pt>
                <c:pt idx="37760">
                  <c:v>2.6651257684307832</c:v>
                </c:pt>
                <c:pt idx="37761">
                  <c:v>2.6655881673214696</c:v>
                </c:pt>
                <c:pt idx="37762">
                  <c:v>2.6655881673214696</c:v>
                </c:pt>
                <c:pt idx="37763">
                  <c:v>2.6647412199630311</c:v>
                </c:pt>
                <c:pt idx="37764">
                  <c:v>2.6643566643566641</c:v>
                </c:pt>
                <c:pt idx="37765">
                  <c:v>2.6643566643566641</c:v>
                </c:pt>
                <c:pt idx="37766">
                  <c:v>2.6643566643566641</c:v>
                </c:pt>
                <c:pt idx="37767">
                  <c:v>2.6641256641256641</c:v>
                </c:pt>
                <c:pt idx="37768">
                  <c:v>2.6643566643566641</c:v>
                </c:pt>
                <c:pt idx="37769">
                  <c:v>2.6648186648186649</c:v>
                </c:pt>
                <c:pt idx="37770">
                  <c:v>2.664972273567467</c:v>
                </c:pt>
                <c:pt idx="37771">
                  <c:v>2.6651257684307832</c:v>
                </c:pt>
                <c:pt idx="37772">
                  <c:v>2.6652797041146559</c:v>
                </c:pt>
                <c:pt idx="37773">
                  <c:v>2.6651257684307832</c:v>
                </c:pt>
                <c:pt idx="37774">
                  <c:v>2.6659731853906612</c:v>
                </c:pt>
                <c:pt idx="37775">
                  <c:v>2.6657418400369859</c:v>
                </c:pt>
                <c:pt idx="37776">
                  <c:v>2.6657418400369859</c:v>
                </c:pt>
                <c:pt idx="37777">
                  <c:v>2.6655881673214696</c:v>
                </c:pt>
                <c:pt idx="37778">
                  <c:v>2.6652033271719038</c:v>
                </c:pt>
                <c:pt idx="37779">
                  <c:v>2.664434180138568</c:v>
                </c:pt>
                <c:pt idx="37780">
                  <c:v>2.6642805818517665</c:v>
                </c:pt>
                <c:pt idx="37781">
                  <c:v>2.6640498730085431</c:v>
                </c:pt>
                <c:pt idx="37782">
                  <c:v>2.6648186648186649</c:v>
                </c:pt>
                <c:pt idx="37783">
                  <c:v>2.6654343807763397</c:v>
                </c:pt>
                <c:pt idx="37784">
                  <c:v>2.6658192743240119</c:v>
                </c:pt>
                <c:pt idx="37785">
                  <c:v>2.6659731853906612</c:v>
                </c:pt>
                <c:pt idx="37786">
                  <c:v>2.6663581965317915</c:v>
                </c:pt>
                <c:pt idx="37787">
                  <c:v>2.6659731853906612</c:v>
                </c:pt>
                <c:pt idx="37788">
                  <c:v>2.6652033271719038</c:v>
                </c:pt>
                <c:pt idx="37789">
                  <c:v>2.664972273567467</c:v>
                </c:pt>
                <c:pt idx="37790">
                  <c:v>2.6653570603189274</c:v>
                </c:pt>
                <c:pt idx="37791">
                  <c:v>2.6647412199630311</c:v>
                </c:pt>
                <c:pt idx="37792">
                  <c:v>2.6642791127541585</c:v>
                </c:pt>
                <c:pt idx="37793">
                  <c:v>2.6645099815157112</c:v>
                </c:pt>
                <c:pt idx="37794">
                  <c:v>2.6645099815157112</c:v>
                </c:pt>
                <c:pt idx="37795">
                  <c:v>2.6655108645399905</c:v>
                </c:pt>
                <c:pt idx="37796">
                  <c:v>2.6659731853906612</c:v>
                </c:pt>
                <c:pt idx="37797">
                  <c:v>2.6657418400369859</c:v>
                </c:pt>
                <c:pt idx="37798">
                  <c:v>2.6661271676300573</c:v>
                </c:pt>
                <c:pt idx="37799">
                  <c:v>2.6667437557816833</c:v>
                </c:pt>
                <c:pt idx="37800">
                  <c:v>2.6661271676300573</c:v>
                </c:pt>
                <c:pt idx="37801">
                  <c:v>2.6659731853906612</c:v>
                </c:pt>
                <c:pt idx="37802">
                  <c:v>2.6658964879852118</c:v>
                </c:pt>
                <c:pt idx="37803">
                  <c:v>2.6659736659736657</c:v>
                </c:pt>
                <c:pt idx="37804">
                  <c:v>2.6652043407988919</c:v>
                </c:pt>
                <c:pt idx="37805">
                  <c:v>2.6645891043397967</c:v>
                </c:pt>
                <c:pt idx="37806">
                  <c:v>2.664742553682752</c:v>
                </c:pt>
                <c:pt idx="37807">
                  <c:v>2.6642805818517665</c:v>
                </c:pt>
                <c:pt idx="37808">
                  <c:v>2.6650496650496649</c:v>
                </c:pt>
                <c:pt idx="37809">
                  <c:v>2.664972273567467</c:v>
                </c:pt>
                <c:pt idx="37810">
                  <c:v>2.6659731853906612</c:v>
                </c:pt>
                <c:pt idx="37811">
                  <c:v>2.6665895953757222</c:v>
                </c:pt>
                <c:pt idx="37812">
                  <c:v>2.6658192743240119</c:v>
                </c:pt>
                <c:pt idx="37813">
                  <c:v>2.6658964879852118</c:v>
                </c:pt>
                <c:pt idx="37814">
                  <c:v>2.6652806652806649</c:v>
                </c:pt>
                <c:pt idx="37815">
                  <c:v>2.6651270207852193</c:v>
                </c:pt>
                <c:pt idx="37816">
                  <c:v>2.6646651270207848</c:v>
                </c:pt>
                <c:pt idx="37817">
                  <c:v>2.6646651270207848</c:v>
                </c:pt>
                <c:pt idx="37818">
                  <c:v>2.6640498730085431</c:v>
                </c:pt>
                <c:pt idx="37819">
                  <c:v>2.6642032332563508</c:v>
                </c:pt>
                <c:pt idx="37820">
                  <c:v>2.6655881673214696</c:v>
                </c:pt>
                <c:pt idx="37821">
                  <c:v>2.6653570603189274</c:v>
                </c:pt>
                <c:pt idx="37822">
                  <c:v>2.6655108645399905</c:v>
                </c:pt>
                <c:pt idx="37823">
                  <c:v>2.6655108645399905</c:v>
                </c:pt>
                <c:pt idx="37824">
                  <c:v>2.6662043458159963</c:v>
                </c:pt>
                <c:pt idx="37825">
                  <c:v>2.665665434380776</c:v>
                </c:pt>
                <c:pt idx="37826">
                  <c:v>2.6662814883290964</c:v>
                </c:pt>
                <c:pt idx="37827">
                  <c:v>2.6657418400369859</c:v>
                </c:pt>
                <c:pt idx="37828">
                  <c:v>2.6658959537572251</c:v>
                </c:pt>
                <c:pt idx="37829">
                  <c:v>2.6656647398843929</c:v>
                </c:pt>
                <c:pt idx="37830">
                  <c:v>2.6658959537572251</c:v>
                </c:pt>
                <c:pt idx="37831">
                  <c:v>2.6658959537572251</c:v>
                </c:pt>
                <c:pt idx="37832">
                  <c:v>2.6658959537572251</c:v>
                </c:pt>
                <c:pt idx="37833">
                  <c:v>2.6655108645399905</c:v>
                </c:pt>
                <c:pt idx="37834">
                  <c:v>2.6653570603189274</c:v>
                </c:pt>
                <c:pt idx="37835">
                  <c:v>2.6645876645876649</c:v>
                </c:pt>
                <c:pt idx="37836">
                  <c:v>2.6648186648186649</c:v>
                </c:pt>
                <c:pt idx="37837">
                  <c:v>2.6650496650496649</c:v>
                </c:pt>
                <c:pt idx="37838">
                  <c:v>2.6640498730085431</c:v>
                </c:pt>
                <c:pt idx="37839">
                  <c:v>2.6638189794504732</c:v>
                </c:pt>
                <c:pt idx="37840">
                  <c:v>2.6642032332563508</c:v>
                </c:pt>
                <c:pt idx="37841">
                  <c:v>2.6650496650496649</c:v>
                </c:pt>
                <c:pt idx="37842">
                  <c:v>2.6652806652806649</c:v>
                </c:pt>
                <c:pt idx="37843">
                  <c:v>2.6658192743240119</c:v>
                </c:pt>
                <c:pt idx="37844">
                  <c:v>2.6655881673214696</c:v>
                </c:pt>
                <c:pt idx="37845">
                  <c:v>2.6653570603189274</c:v>
                </c:pt>
                <c:pt idx="37846">
                  <c:v>2.6653570603189274</c:v>
                </c:pt>
                <c:pt idx="37847">
                  <c:v>2.6659731853906612</c:v>
                </c:pt>
                <c:pt idx="37848">
                  <c:v>2.6653570603189274</c:v>
                </c:pt>
                <c:pt idx="37849">
                  <c:v>2.6655881673214696</c:v>
                </c:pt>
                <c:pt idx="37850">
                  <c:v>2.6652033271719038</c:v>
                </c:pt>
                <c:pt idx="37851">
                  <c:v>2.6645876645876649</c:v>
                </c:pt>
                <c:pt idx="37852">
                  <c:v>2.6645876645876649</c:v>
                </c:pt>
                <c:pt idx="37853">
                  <c:v>2.6645876645876649</c:v>
                </c:pt>
                <c:pt idx="37854">
                  <c:v>2.6645876645876649</c:v>
                </c:pt>
                <c:pt idx="37855">
                  <c:v>2.6643566643566641</c:v>
                </c:pt>
                <c:pt idx="37856">
                  <c:v>2.6643566643566641</c:v>
                </c:pt>
                <c:pt idx="37857">
                  <c:v>2.6648186648186649</c:v>
                </c:pt>
                <c:pt idx="37858">
                  <c:v>2.6650496650496649</c:v>
                </c:pt>
                <c:pt idx="37859">
                  <c:v>2.6648186648186649</c:v>
                </c:pt>
                <c:pt idx="37860">
                  <c:v>2.6648958891454964</c:v>
                </c:pt>
                <c:pt idx="37861">
                  <c:v>2.6642805818517665</c:v>
                </c:pt>
                <c:pt idx="37862">
                  <c:v>2.6640498730085431</c:v>
                </c:pt>
                <c:pt idx="37863">
                  <c:v>2.664434180138568</c:v>
                </c:pt>
                <c:pt idx="37864">
                  <c:v>2.6642805818517665</c:v>
                </c:pt>
                <c:pt idx="37865">
                  <c:v>2.6642805818517665</c:v>
                </c:pt>
                <c:pt idx="37866">
                  <c:v>2.6641274238227144</c:v>
                </c:pt>
                <c:pt idx="37867">
                  <c:v>2.6645891043397967</c:v>
                </c:pt>
                <c:pt idx="37868">
                  <c:v>2.6641274238227144</c:v>
                </c:pt>
                <c:pt idx="37869">
                  <c:v>2.6642032332563508</c:v>
                </c:pt>
                <c:pt idx="37870">
                  <c:v>2.6645099815157112</c:v>
                </c:pt>
                <c:pt idx="37871">
                  <c:v>2.6648948463138429</c:v>
                </c:pt>
                <c:pt idx="37872">
                  <c:v>2.6642791127541585</c:v>
                </c:pt>
                <c:pt idx="37873">
                  <c:v>2.6647412199630311</c:v>
                </c:pt>
                <c:pt idx="37874">
                  <c:v>2.6647412199630311</c:v>
                </c:pt>
                <c:pt idx="37875">
                  <c:v>2.6651257684307832</c:v>
                </c:pt>
                <c:pt idx="37876">
                  <c:v>2.6651257684307832</c:v>
                </c:pt>
                <c:pt idx="37877">
                  <c:v>2.6654343807763397</c:v>
                </c:pt>
                <c:pt idx="37878">
                  <c:v>2.6652033271719038</c:v>
                </c:pt>
                <c:pt idx="37879">
                  <c:v>2.6652806652806649</c:v>
                </c:pt>
                <c:pt idx="37880">
                  <c:v>2.664742553682752</c:v>
                </c:pt>
                <c:pt idx="37881">
                  <c:v>2.6651270207852193</c:v>
                </c:pt>
                <c:pt idx="37882">
                  <c:v>2.6648958891454964</c:v>
                </c:pt>
                <c:pt idx="37883">
                  <c:v>2.6646651270207848</c:v>
                </c:pt>
                <c:pt idx="37884">
                  <c:v>2.6645876645876649</c:v>
                </c:pt>
                <c:pt idx="37885">
                  <c:v>2.6645876645876649</c:v>
                </c:pt>
                <c:pt idx="37886">
                  <c:v>2.6645876645876649</c:v>
                </c:pt>
                <c:pt idx="37887">
                  <c:v>2.6650496650496649</c:v>
                </c:pt>
                <c:pt idx="37888">
                  <c:v>2.6646651270207848</c:v>
                </c:pt>
                <c:pt idx="37889">
                  <c:v>2.6640498730085431</c:v>
                </c:pt>
                <c:pt idx="37890">
                  <c:v>2.6636655586334257</c:v>
                </c:pt>
                <c:pt idx="37891">
                  <c:v>2.6636655586334257</c:v>
                </c:pt>
                <c:pt idx="37892">
                  <c:v>2.6640498730085431</c:v>
                </c:pt>
                <c:pt idx="37893">
                  <c:v>2.6642805818517665</c:v>
                </c:pt>
                <c:pt idx="37894">
                  <c:v>2.6646651270207848</c:v>
                </c:pt>
                <c:pt idx="37895">
                  <c:v>2.6652033271719038</c:v>
                </c:pt>
                <c:pt idx="37896">
                  <c:v>2.6655881673214696</c:v>
                </c:pt>
                <c:pt idx="37897">
                  <c:v>2.6660503813265541</c:v>
                </c:pt>
                <c:pt idx="37898">
                  <c:v>2.6660503813265541</c:v>
                </c:pt>
                <c:pt idx="37899">
                  <c:v>2.6657418400369859</c:v>
                </c:pt>
                <c:pt idx="37900">
                  <c:v>2.6653570603189274</c:v>
                </c:pt>
                <c:pt idx="37901">
                  <c:v>2.6651257684307832</c:v>
                </c:pt>
                <c:pt idx="37902">
                  <c:v>2.6645099815157112</c:v>
                </c:pt>
                <c:pt idx="37903">
                  <c:v>2.6643566643566641</c:v>
                </c:pt>
                <c:pt idx="37904">
                  <c:v>2.6648186648186649</c:v>
                </c:pt>
                <c:pt idx="37905">
                  <c:v>2.664434180138568</c:v>
                </c:pt>
                <c:pt idx="37906">
                  <c:v>2.6646651270207848</c:v>
                </c:pt>
                <c:pt idx="37907">
                  <c:v>2.6645116601246825</c:v>
                </c:pt>
                <c:pt idx="37908">
                  <c:v>2.6645116601246825</c:v>
                </c:pt>
                <c:pt idx="37909">
                  <c:v>2.6646651270207848</c:v>
                </c:pt>
                <c:pt idx="37910">
                  <c:v>2.6650496650496649</c:v>
                </c:pt>
                <c:pt idx="37911">
                  <c:v>2.665665434380776</c:v>
                </c:pt>
                <c:pt idx="37912">
                  <c:v>2.6654343807763397</c:v>
                </c:pt>
                <c:pt idx="37913">
                  <c:v>2.6655881673214696</c:v>
                </c:pt>
                <c:pt idx="37914">
                  <c:v>2.6655881673214696</c:v>
                </c:pt>
                <c:pt idx="37915">
                  <c:v>2.6658192743240119</c:v>
                </c:pt>
                <c:pt idx="37916">
                  <c:v>2.6652033271719038</c:v>
                </c:pt>
                <c:pt idx="37917">
                  <c:v>2.6652033271719038</c:v>
                </c:pt>
                <c:pt idx="37918">
                  <c:v>2.6650496650496649</c:v>
                </c:pt>
                <c:pt idx="37919">
                  <c:v>2.6646651270207848</c:v>
                </c:pt>
                <c:pt idx="37920">
                  <c:v>2.6643566643566641</c:v>
                </c:pt>
                <c:pt idx="37921">
                  <c:v>2.6642032332563508</c:v>
                </c:pt>
                <c:pt idx="37922">
                  <c:v>2.6642805818517665</c:v>
                </c:pt>
                <c:pt idx="37923">
                  <c:v>2.6651270207852193</c:v>
                </c:pt>
                <c:pt idx="37924">
                  <c:v>2.665665434380776</c:v>
                </c:pt>
                <c:pt idx="37925">
                  <c:v>2.6653570603189274</c:v>
                </c:pt>
                <c:pt idx="37926">
                  <c:v>2.6655108645399905</c:v>
                </c:pt>
                <c:pt idx="37927">
                  <c:v>2.6652797041146559</c:v>
                </c:pt>
                <c:pt idx="37928">
                  <c:v>2.6648948463138429</c:v>
                </c:pt>
                <c:pt idx="37929">
                  <c:v>2.6642032332563508</c:v>
                </c:pt>
                <c:pt idx="37930">
                  <c:v>2.663972286374134</c:v>
                </c:pt>
                <c:pt idx="37931">
                  <c:v>2.6642032332563508</c:v>
                </c:pt>
                <c:pt idx="37932">
                  <c:v>2.6647412199630311</c:v>
                </c:pt>
                <c:pt idx="37933">
                  <c:v>2.6655108645399905</c:v>
                </c:pt>
                <c:pt idx="37934">
                  <c:v>2.6653570603189274</c:v>
                </c:pt>
                <c:pt idx="37935">
                  <c:v>2.6655881673214696</c:v>
                </c:pt>
                <c:pt idx="37936">
                  <c:v>2.6658192743240119</c:v>
                </c:pt>
                <c:pt idx="37937">
                  <c:v>2.6655881673214696</c:v>
                </c:pt>
                <c:pt idx="37938">
                  <c:v>2.6653570603189274</c:v>
                </c:pt>
                <c:pt idx="37939">
                  <c:v>2.664972273567467</c:v>
                </c:pt>
                <c:pt idx="37940">
                  <c:v>2.6645876645876649</c:v>
                </c:pt>
                <c:pt idx="37941">
                  <c:v>2.6648958891454964</c:v>
                </c:pt>
                <c:pt idx="37942">
                  <c:v>2.6645116601246825</c:v>
                </c:pt>
                <c:pt idx="37943">
                  <c:v>2.664434180138568</c:v>
                </c:pt>
                <c:pt idx="37944">
                  <c:v>2.6648186648186649</c:v>
                </c:pt>
                <c:pt idx="37945">
                  <c:v>2.6645876645876649</c:v>
                </c:pt>
                <c:pt idx="37946">
                  <c:v>2.6650496650496649</c:v>
                </c:pt>
                <c:pt idx="37947">
                  <c:v>2.664434180138568</c:v>
                </c:pt>
                <c:pt idx="37948">
                  <c:v>2.6642032332563508</c:v>
                </c:pt>
                <c:pt idx="37949">
                  <c:v>2.6648186648186649</c:v>
                </c:pt>
                <c:pt idx="37950">
                  <c:v>2.664972273567467</c:v>
                </c:pt>
                <c:pt idx="37951">
                  <c:v>2.6650496650496649</c:v>
                </c:pt>
                <c:pt idx="37952">
                  <c:v>2.664434180138568</c:v>
                </c:pt>
                <c:pt idx="37953">
                  <c:v>2.664434180138568</c:v>
                </c:pt>
                <c:pt idx="37954">
                  <c:v>2.6650496650496649</c:v>
                </c:pt>
                <c:pt idx="37955">
                  <c:v>2.6645876645876649</c:v>
                </c:pt>
                <c:pt idx="37956">
                  <c:v>2.6652033271719038</c:v>
                </c:pt>
                <c:pt idx="37957">
                  <c:v>2.6652033271719038</c:v>
                </c:pt>
                <c:pt idx="37958">
                  <c:v>2.6660503813265541</c:v>
                </c:pt>
                <c:pt idx="37959">
                  <c:v>2.665665434380776</c:v>
                </c:pt>
                <c:pt idx="37960">
                  <c:v>2.6654343807763397</c:v>
                </c:pt>
                <c:pt idx="37961">
                  <c:v>2.6653570603189274</c:v>
                </c:pt>
                <c:pt idx="37962">
                  <c:v>2.6657418400369859</c:v>
                </c:pt>
                <c:pt idx="37963">
                  <c:v>2.6655881673214696</c:v>
                </c:pt>
                <c:pt idx="37964">
                  <c:v>2.6655881673214696</c:v>
                </c:pt>
                <c:pt idx="37965">
                  <c:v>2.6654343807763397</c:v>
                </c:pt>
                <c:pt idx="37966">
                  <c:v>2.664972273567467</c:v>
                </c:pt>
                <c:pt idx="37967">
                  <c:v>2.6650485436893208</c:v>
                </c:pt>
                <c:pt idx="37968">
                  <c:v>2.6648948463138429</c:v>
                </c:pt>
                <c:pt idx="37969">
                  <c:v>2.6647412199630311</c:v>
                </c:pt>
                <c:pt idx="37970">
                  <c:v>2.6643566643566641</c:v>
                </c:pt>
                <c:pt idx="37971">
                  <c:v>2.6642032332563508</c:v>
                </c:pt>
                <c:pt idx="37972">
                  <c:v>2.663972286374134</c:v>
                </c:pt>
                <c:pt idx="37973">
                  <c:v>2.6643566643566641</c:v>
                </c:pt>
                <c:pt idx="37974">
                  <c:v>2.6641256641256641</c:v>
                </c:pt>
                <c:pt idx="37975">
                  <c:v>2.6641256641256641</c:v>
                </c:pt>
                <c:pt idx="37976">
                  <c:v>2.6648186648186649</c:v>
                </c:pt>
                <c:pt idx="37977">
                  <c:v>2.6648958891454964</c:v>
                </c:pt>
                <c:pt idx="37978">
                  <c:v>2.6648186648186649</c:v>
                </c:pt>
                <c:pt idx="37979">
                  <c:v>2.6642032332563508</c:v>
                </c:pt>
                <c:pt idx="37980">
                  <c:v>2.6645876645876649</c:v>
                </c:pt>
                <c:pt idx="37981">
                  <c:v>2.6645099815157112</c:v>
                </c:pt>
                <c:pt idx="37982">
                  <c:v>2.6640480591497222</c:v>
                </c:pt>
                <c:pt idx="37983">
                  <c:v>2.6645099815157112</c:v>
                </c:pt>
                <c:pt idx="37984">
                  <c:v>2.6645099815157112</c:v>
                </c:pt>
                <c:pt idx="37985">
                  <c:v>2.6646637393113011</c:v>
                </c:pt>
                <c:pt idx="37986">
                  <c:v>2.6648948463138429</c:v>
                </c:pt>
                <c:pt idx="37987">
                  <c:v>2.6648948463138429</c:v>
                </c:pt>
                <c:pt idx="37988">
                  <c:v>2.6646637393113011</c:v>
                </c:pt>
                <c:pt idx="37989">
                  <c:v>2.6652797041146559</c:v>
                </c:pt>
                <c:pt idx="37990">
                  <c:v>2.6652797041146559</c:v>
                </c:pt>
                <c:pt idx="37991">
                  <c:v>2.6661271676300573</c:v>
                </c:pt>
                <c:pt idx="37992">
                  <c:v>2.6661271676300573</c:v>
                </c:pt>
                <c:pt idx="37993">
                  <c:v>2.6661271676300573</c:v>
                </c:pt>
                <c:pt idx="37994">
                  <c:v>2.6659731853906612</c:v>
                </c:pt>
                <c:pt idx="37995">
                  <c:v>2.6662043458159963</c:v>
                </c:pt>
                <c:pt idx="37996">
                  <c:v>2.6659731853906612</c:v>
                </c:pt>
                <c:pt idx="37997">
                  <c:v>2.6662043458159963</c:v>
                </c:pt>
                <c:pt idx="37998">
                  <c:v>2.6659731853906612</c:v>
                </c:pt>
                <c:pt idx="37999">
                  <c:v>2.6662043458159963</c:v>
                </c:pt>
                <c:pt idx="38000">
                  <c:v>2.6658192743240119</c:v>
                </c:pt>
                <c:pt idx="38001">
                  <c:v>2.6653570603189274</c:v>
                </c:pt>
                <c:pt idx="38002">
                  <c:v>2.6653570603189274</c:v>
                </c:pt>
                <c:pt idx="38003">
                  <c:v>2.6658192743240119</c:v>
                </c:pt>
                <c:pt idx="38004">
                  <c:v>2.6655881673214696</c:v>
                </c:pt>
                <c:pt idx="38005">
                  <c:v>2.6648186648186649</c:v>
                </c:pt>
                <c:pt idx="38006">
                  <c:v>2.6648958891454964</c:v>
                </c:pt>
                <c:pt idx="38007">
                  <c:v>2.6648958891454964</c:v>
                </c:pt>
                <c:pt idx="38008">
                  <c:v>2.664742553682752</c:v>
                </c:pt>
                <c:pt idx="38009">
                  <c:v>2.664358264081256</c:v>
                </c:pt>
                <c:pt idx="38010">
                  <c:v>2.6649734472408224</c:v>
                </c:pt>
                <c:pt idx="38011">
                  <c:v>2.6649734472408224</c:v>
                </c:pt>
                <c:pt idx="38012">
                  <c:v>2.6642805818517665</c:v>
                </c:pt>
                <c:pt idx="38013">
                  <c:v>2.6638189794504732</c:v>
                </c:pt>
                <c:pt idx="38014">
                  <c:v>2.6638189794504732</c:v>
                </c:pt>
                <c:pt idx="38015">
                  <c:v>2.664434180138568</c:v>
                </c:pt>
                <c:pt idx="38016">
                  <c:v>2.6638189794504732</c:v>
                </c:pt>
                <c:pt idx="38017">
                  <c:v>2.6642032332563508</c:v>
                </c:pt>
                <c:pt idx="38018">
                  <c:v>2.6643566643566641</c:v>
                </c:pt>
                <c:pt idx="38019">
                  <c:v>2.6642032332563508</c:v>
                </c:pt>
                <c:pt idx="38020">
                  <c:v>2.6645876645876649</c:v>
                </c:pt>
                <c:pt idx="38021">
                  <c:v>2.664972273567467</c:v>
                </c:pt>
                <c:pt idx="38022">
                  <c:v>2.6652033271719038</c:v>
                </c:pt>
                <c:pt idx="38023">
                  <c:v>2.6661273567467649</c:v>
                </c:pt>
                <c:pt idx="38024">
                  <c:v>2.6657426657426657</c:v>
                </c:pt>
                <c:pt idx="38025">
                  <c:v>2.6654343807763397</c:v>
                </c:pt>
                <c:pt idx="38026">
                  <c:v>2.665665434380776</c:v>
                </c:pt>
                <c:pt idx="38027">
                  <c:v>2.6654343807763397</c:v>
                </c:pt>
                <c:pt idx="38028">
                  <c:v>2.6658192743240119</c:v>
                </c:pt>
                <c:pt idx="38029">
                  <c:v>2.6658192743240119</c:v>
                </c:pt>
                <c:pt idx="38030">
                  <c:v>2.665665434380776</c:v>
                </c:pt>
                <c:pt idx="38031">
                  <c:v>2.6655114807114808</c:v>
                </c:pt>
                <c:pt idx="38032">
                  <c:v>2.6652033271719038</c:v>
                </c:pt>
                <c:pt idx="38033">
                  <c:v>2.6654343807763397</c:v>
                </c:pt>
                <c:pt idx="38034">
                  <c:v>2.665665434380776</c:v>
                </c:pt>
                <c:pt idx="38035">
                  <c:v>2.6648186648186649</c:v>
                </c:pt>
                <c:pt idx="38036">
                  <c:v>2.6650496650496649</c:v>
                </c:pt>
                <c:pt idx="38037">
                  <c:v>2.6652806652806649</c:v>
                </c:pt>
                <c:pt idx="38038">
                  <c:v>2.6655881673214696</c:v>
                </c:pt>
                <c:pt idx="38039">
                  <c:v>2.6651257684307832</c:v>
                </c:pt>
                <c:pt idx="38040">
                  <c:v>2.664972273567467</c:v>
                </c:pt>
                <c:pt idx="38041">
                  <c:v>2.6652033271719038</c:v>
                </c:pt>
                <c:pt idx="38042">
                  <c:v>2.6647412199630311</c:v>
                </c:pt>
                <c:pt idx="38043">
                  <c:v>2.664972273567467</c:v>
                </c:pt>
                <c:pt idx="38044">
                  <c:v>2.6648958891454964</c:v>
                </c:pt>
                <c:pt idx="38045">
                  <c:v>2.6648186648186649</c:v>
                </c:pt>
                <c:pt idx="38046">
                  <c:v>2.6648948463138429</c:v>
                </c:pt>
                <c:pt idx="38047">
                  <c:v>2.6642791127541585</c:v>
                </c:pt>
                <c:pt idx="38048">
                  <c:v>2.6645099815157112</c:v>
                </c:pt>
                <c:pt idx="38049">
                  <c:v>2.6647412199630311</c:v>
                </c:pt>
                <c:pt idx="38050">
                  <c:v>2.6647412199630311</c:v>
                </c:pt>
                <c:pt idx="38051">
                  <c:v>2.6645876645876649</c:v>
                </c:pt>
                <c:pt idx="38052">
                  <c:v>2.6645876645876649</c:v>
                </c:pt>
                <c:pt idx="38053">
                  <c:v>2.6645876645876649</c:v>
                </c:pt>
                <c:pt idx="38054">
                  <c:v>2.6642032332563508</c:v>
                </c:pt>
                <c:pt idx="38055">
                  <c:v>2.6642805818517665</c:v>
                </c:pt>
                <c:pt idx="38056">
                  <c:v>2.6642805818517665</c:v>
                </c:pt>
                <c:pt idx="38057">
                  <c:v>2.6642805818517665</c:v>
                </c:pt>
                <c:pt idx="38058">
                  <c:v>2.6648958891454964</c:v>
                </c:pt>
                <c:pt idx="38059">
                  <c:v>2.6648958891454964</c:v>
                </c:pt>
                <c:pt idx="38060">
                  <c:v>2.6646651270207848</c:v>
                </c:pt>
                <c:pt idx="38061">
                  <c:v>2.6652806652806649</c:v>
                </c:pt>
                <c:pt idx="38062">
                  <c:v>2.6652033271719038</c:v>
                </c:pt>
                <c:pt idx="38063">
                  <c:v>2.6655881673214696</c:v>
                </c:pt>
                <c:pt idx="38064">
                  <c:v>2.6655881673214696</c:v>
                </c:pt>
                <c:pt idx="38065">
                  <c:v>2.6655881673214696</c:v>
                </c:pt>
                <c:pt idx="38066">
                  <c:v>2.6660503813265541</c:v>
                </c:pt>
                <c:pt idx="38067">
                  <c:v>2.6658192743240119</c:v>
                </c:pt>
                <c:pt idx="38068">
                  <c:v>2.6657418400369859</c:v>
                </c:pt>
                <c:pt idx="38069">
                  <c:v>2.6661271676300573</c:v>
                </c:pt>
                <c:pt idx="38070">
                  <c:v>2.6657418400369859</c:v>
                </c:pt>
                <c:pt idx="38071">
                  <c:v>2.6657418400369859</c:v>
                </c:pt>
                <c:pt idx="38072">
                  <c:v>2.6651257684307832</c:v>
                </c:pt>
                <c:pt idx="38073">
                  <c:v>2.6651257684307832</c:v>
                </c:pt>
                <c:pt idx="38074">
                  <c:v>2.6651257684307832</c:v>
                </c:pt>
                <c:pt idx="38075">
                  <c:v>2.6648186648186649</c:v>
                </c:pt>
                <c:pt idx="38076">
                  <c:v>2.6648958891454964</c:v>
                </c:pt>
                <c:pt idx="38077">
                  <c:v>2.6642805818517665</c:v>
                </c:pt>
                <c:pt idx="38078">
                  <c:v>2.6645116601246825</c:v>
                </c:pt>
                <c:pt idx="38079">
                  <c:v>2.6642805818517665</c:v>
                </c:pt>
                <c:pt idx="38080">
                  <c:v>2.6642032332563508</c:v>
                </c:pt>
                <c:pt idx="38081">
                  <c:v>2.6648186648186649</c:v>
                </c:pt>
                <c:pt idx="38082">
                  <c:v>2.6651270207852193</c:v>
                </c:pt>
                <c:pt idx="38083">
                  <c:v>2.6648958891454964</c:v>
                </c:pt>
                <c:pt idx="38084">
                  <c:v>2.6652033271719038</c:v>
                </c:pt>
                <c:pt idx="38085">
                  <c:v>2.6655881673214696</c:v>
                </c:pt>
                <c:pt idx="38086">
                  <c:v>2.6655881673214696</c:v>
                </c:pt>
                <c:pt idx="38087">
                  <c:v>2.6655881673214696</c:v>
                </c:pt>
                <c:pt idx="38088">
                  <c:v>2.6660503813265541</c:v>
                </c:pt>
                <c:pt idx="38089">
                  <c:v>2.6659731853906612</c:v>
                </c:pt>
                <c:pt idx="38090">
                  <c:v>2.6658959537572251</c:v>
                </c:pt>
                <c:pt idx="38091">
                  <c:v>2.6655108645399905</c:v>
                </c:pt>
                <c:pt idx="38092">
                  <c:v>2.6655108645399905</c:v>
                </c:pt>
                <c:pt idx="38093">
                  <c:v>2.6655108645399905</c:v>
                </c:pt>
                <c:pt idx="38094">
                  <c:v>2.6659731853906612</c:v>
                </c:pt>
                <c:pt idx="38095">
                  <c:v>2.6659731853906612</c:v>
                </c:pt>
                <c:pt idx="38096">
                  <c:v>2.6658959537572251</c:v>
                </c:pt>
                <c:pt idx="38097">
                  <c:v>2.6657418400369859</c:v>
                </c:pt>
                <c:pt idx="38098">
                  <c:v>2.6652033271719038</c:v>
                </c:pt>
                <c:pt idx="38099">
                  <c:v>2.6654343807763397</c:v>
                </c:pt>
                <c:pt idx="38100">
                  <c:v>2.6650496650496649</c:v>
                </c:pt>
                <c:pt idx="38101">
                  <c:v>2.6650496650496649</c:v>
                </c:pt>
                <c:pt idx="38102">
                  <c:v>2.6642805818517665</c:v>
                </c:pt>
                <c:pt idx="38103">
                  <c:v>2.6640498730085431</c:v>
                </c:pt>
                <c:pt idx="38104">
                  <c:v>2.6646651270207848</c:v>
                </c:pt>
                <c:pt idx="38105">
                  <c:v>2.6645116601246825</c:v>
                </c:pt>
                <c:pt idx="38106">
                  <c:v>2.6646651270207848</c:v>
                </c:pt>
                <c:pt idx="38107">
                  <c:v>2.6642032332563508</c:v>
                </c:pt>
                <c:pt idx="38108">
                  <c:v>2.664434180138568</c:v>
                </c:pt>
                <c:pt idx="38109">
                  <c:v>2.6646651270207848</c:v>
                </c:pt>
                <c:pt idx="38110">
                  <c:v>2.6652806652806649</c:v>
                </c:pt>
                <c:pt idx="38111">
                  <c:v>2.6655881673214696</c:v>
                </c:pt>
                <c:pt idx="38112">
                  <c:v>2.6654343807763397</c:v>
                </c:pt>
                <c:pt idx="38113">
                  <c:v>2.6658964879852118</c:v>
                </c:pt>
                <c:pt idx="38114">
                  <c:v>2.6658192743240119</c:v>
                </c:pt>
                <c:pt idx="38115">
                  <c:v>2.6659731853906612</c:v>
                </c:pt>
                <c:pt idx="38116">
                  <c:v>2.6655881673214696</c:v>
                </c:pt>
                <c:pt idx="38117">
                  <c:v>2.6659731853906612</c:v>
                </c:pt>
                <c:pt idx="38118">
                  <c:v>2.6662043458159963</c:v>
                </c:pt>
                <c:pt idx="38119">
                  <c:v>2.6657418400369859</c:v>
                </c:pt>
                <c:pt idx="38120">
                  <c:v>2.6651257684307832</c:v>
                </c:pt>
                <c:pt idx="38121">
                  <c:v>2.664972273567467</c:v>
                </c:pt>
                <c:pt idx="38122">
                  <c:v>2.6650496650496649</c:v>
                </c:pt>
                <c:pt idx="38123">
                  <c:v>2.6646651270207848</c:v>
                </c:pt>
                <c:pt idx="38124">
                  <c:v>2.664434180138568</c:v>
                </c:pt>
                <c:pt idx="38125">
                  <c:v>2.6646651270207848</c:v>
                </c:pt>
                <c:pt idx="38126">
                  <c:v>2.664434180138568</c:v>
                </c:pt>
                <c:pt idx="38127">
                  <c:v>2.6645876645876649</c:v>
                </c:pt>
                <c:pt idx="38128">
                  <c:v>2.6658192743240119</c:v>
                </c:pt>
                <c:pt idx="38129">
                  <c:v>2.6658192743240119</c:v>
                </c:pt>
                <c:pt idx="38130">
                  <c:v>2.6660503813265541</c:v>
                </c:pt>
                <c:pt idx="38131">
                  <c:v>2.6660503813265541</c:v>
                </c:pt>
                <c:pt idx="38132">
                  <c:v>2.664972273567467</c:v>
                </c:pt>
                <c:pt idx="38133">
                  <c:v>2.6648186648186649</c:v>
                </c:pt>
                <c:pt idx="38134">
                  <c:v>2.6650496650496649</c:v>
                </c:pt>
                <c:pt idx="38135">
                  <c:v>2.6652806652806649</c:v>
                </c:pt>
                <c:pt idx="38136">
                  <c:v>2.6646651270207848</c:v>
                </c:pt>
                <c:pt idx="38137">
                  <c:v>2.6648958891454964</c:v>
                </c:pt>
                <c:pt idx="38138">
                  <c:v>2.6642805818517665</c:v>
                </c:pt>
                <c:pt idx="38139">
                  <c:v>2.6640498730085431</c:v>
                </c:pt>
                <c:pt idx="38140">
                  <c:v>2.6642805818517665</c:v>
                </c:pt>
                <c:pt idx="38141">
                  <c:v>2.6648958891454964</c:v>
                </c:pt>
                <c:pt idx="38142">
                  <c:v>2.6648186648186649</c:v>
                </c:pt>
                <c:pt idx="38143">
                  <c:v>2.6652033271719038</c:v>
                </c:pt>
                <c:pt idx="38144">
                  <c:v>2.6655881673214696</c:v>
                </c:pt>
                <c:pt idx="38145">
                  <c:v>2.6658192743240119</c:v>
                </c:pt>
                <c:pt idx="38146">
                  <c:v>2.6662043458159963</c:v>
                </c:pt>
                <c:pt idx="38147">
                  <c:v>2.6663581965317915</c:v>
                </c:pt>
                <c:pt idx="38148">
                  <c:v>2.6661271676300573</c:v>
                </c:pt>
                <c:pt idx="38149">
                  <c:v>2.6658959537572251</c:v>
                </c:pt>
                <c:pt idx="38150">
                  <c:v>2.6658188714153561</c:v>
                </c:pt>
                <c:pt idx="38151">
                  <c:v>2.6658188714153561</c:v>
                </c:pt>
                <c:pt idx="38152">
                  <c:v>2.6656647398843929</c:v>
                </c:pt>
                <c:pt idx="38153">
                  <c:v>2.6655108645399905</c:v>
                </c:pt>
                <c:pt idx="38154">
                  <c:v>2.6657418400369859</c:v>
                </c:pt>
                <c:pt idx="38155">
                  <c:v>2.6653570603189274</c:v>
                </c:pt>
                <c:pt idx="38156">
                  <c:v>2.6651257684307832</c:v>
                </c:pt>
                <c:pt idx="38157">
                  <c:v>2.6655108645399905</c:v>
                </c:pt>
                <c:pt idx="38158">
                  <c:v>2.6645099815157112</c:v>
                </c:pt>
                <c:pt idx="38159">
                  <c:v>2.6645099815157112</c:v>
                </c:pt>
                <c:pt idx="38160">
                  <c:v>2.6647412199630311</c:v>
                </c:pt>
                <c:pt idx="38161">
                  <c:v>2.6641256641256641</c:v>
                </c:pt>
                <c:pt idx="38162">
                  <c:v>2.6642032332563508</c:v>
                </c:pt>
                <c:pt idx="38163">
                  <c:v>2.664434180138568</c:v>
                </c:pt>
                <c:pt idx="38164">
                  <c:v>2.6648186648186649</c:v>
                </c:pt>
                <c:pt idx="38165">
                  <c:v>2.664972273567467</c:v>
                </c:pt>
                <c:pt idx="38166">
                  <c:v>2.6655881673214696</c:v>
                </c:pt>
                <c:pt idx="38167">
                  <c:v>2.6652033271719038</c:v>
                </c:pt>
                <c:pt idx="38168">
                  <c:v>2.6658192743240119</c:v>
                </c:pt>
                <c:pt idx="38169">
                  <c:v>2.6657418400369859</c:v>
                </c:pt>
                <c:pt idx="38170">
                  <c:v>2.6655108645399905</c:v>
                </c:pt>
                <c:pt idx="38171">
                  <c:v>2.6655108645399905</c:v>
                </c:pt>
                <c:pt idx="38172">
                  <c:v>2.6652033271719038</c:v>
                </c:pt>
                <c:pt idx="38173">
                  <c:v>2.6648186648186649</c:v>
                </c:pt>
                <c:pt idx="38174">
                  <c:v>2.6645876645876649</c:v>
                </c:pt>
                <c:pt idx="38175">
                  <c:v>2.6640498730085431</c:v>
                </c:pt>
                <c:pt idx="38176">
                  <c:v>2.664434180138568</c:v>
                </c:pt>
                <c:pt idx="38177">
                  <c:v>2.6652033271719038</c:v>
                </c:pt>
                <c:pt idx="38178">
                  <c:v>2.6655881673214696</c:v>
                </c:pt>
                <c:pt idx="38179">
                  <c:v>2.6658192743240119</c:v>
                </c:pt>
                <c:pt idx="38180">
                  <c:v>2.6654343807763397</c:v>
                </c:pt>
                <c:pt idx="38181">
                  <c:v>2.6658192743240119</c:v>
                </c:pt>
                <c:pt idx="38182">
                  <c:v>2.6660503813265541</c:v>
                </c:pt>
                <c:pt idx="38183">
                  <c:v>2.6654343807763397</c:v>
                </c:pt>
                <c:pt idx="38184">
                  <c:v>2.664972273567467</c:v>
                </c:pt>
                <c:pt idx="38185">
                  <c:v>2.6655881673214696</c:v>
                </c:pt>
                <c:pt idx="38186">
                  <c:v>2.6652806652806649</c:v>
                </c:pt>
                <c:pt idx="38187">
                  <c:v>2.6641274238227144</c:v>
                </c:pt>
                <c:pt idx="38188">
                  <c:v>2.6641274238227144</c:v>
                </c:pt>
                <c:pt idx="38189">
                  <c:v>2.6636655586334257</c:v>
                </c:pt>
                <c:pt idx="38190">
                  <c:v>2.6641274238227144</c:v>
                </c:pt>
                <c:pt idx="38191">
                  <c:v>2.664434180138568</c:v>
                </c:pt>
                <c:pt idx="38192">
                  <c:v>2.6647412199630311</c:v>
                </c:pt>
                <c:pt idx="38193">
                  <c:v>2.6646637393113011</c:v>
                </c:pt>
                <c:pt idx="38194">
                  <c:v>2.6653561517113782</c:v>
                </c:pt>
                <c:pt idx="38195">
                  <c:v>2.6659727041406431</c:v>
                </c:pt>
                <c:pt idx="38196">
                  <c:v>2.6659727041406431</c:v>
                </c:pt>
                <c:pt idx="38197">
                  <c:v>2.6655874190564295</c:v>
                </c:pt>
                <c:pt idx="38198">
                  <c:v>2.6650485436893208</c:v>
                </c:pt>
                <c:pt idx="38199">
                  <c:v>2.6647412199630311</c:v>
                </c:pt>
                <c:pt idx="38200">
                  <c:v>2.6650496650496649</c:v>
                </c:pt>
                <c:pt idx="38201">
                  <c:v>2.664434180138568</c:v>
                </c:pt>
                <c:pt idx="38202">
                  <c:v>2.6648186648186649</c:v>
                </c:pt>
                <c:pt idx="38203">
                  <c:v>2.6642032332563508</c:v>
                </c:pt>
                <c:pt idx="38204">
                  <c:v>2.6642032332563508</c:v>
                </c:pt>
                <c:pt idx="38205">
                  <c:v>2.6648186648186649</c:v>
                </c:pt>
                <c:pt idx="38206">
                  <c:v>2.6652033271719038</c:v>
                </c:pt>
                <c:pt idx="38207">
                  <c:v>2.6653570603189274</c:v>
                </c:pt>
                <c:pt idx="38208">
                  <c:v>2.6657418400369859</c:v>
                </c:pt>
                <c:pt idx="38209">
                  <c:v>2.6657418400369859</c:v>
                </c:pt>
                <c:pt idx="38210">
                  <c:v>2.6663581965317915</c:v>
                </c:pt>
                <c:pt idx="38211">
                  <c:v>2.6661271676300573</c:v>
                </c:pt>
                <c:pt idx="38212">
                  <c:v>2.6655108645399905</c:v>
                </c:pt>
                <c:pt idx="38213">
                  <c:v>2.6648948463138429</c:v>
                </c:pt>
                <c:pt idx="38214">
                  <c:v>2.664972273567467</c:v>
                </c:pt>
                <c:pt idx="38215">
                  <c:v>2.6648186648186649</c:v>
                </c:pt>
                <c:pt idx="38216">
                  <c:v>2.664434180138568</c:v>
                </c:pt>
                <c:pt idx="38217">
                  <c:v>2.6642032332563508</c:v>
                </c:pt>
                <c:pt idx="38218">
                  <c:v>2.6642032332563508</c:v>
                </c:pt>
                <c:pt idx="38219">
                  <c:v>2.6642032332563508</c:v>
                </c:pt>
                <c:pt idx="38220">
                  <c:v>2.6643566643566641</c:v>
                </c:pt>
                <c:pt idx="38221">
                  <c:v>2.664972273567467</c:v>
                </c:pt>
                <c:pt idx="38222">
                  <c:v>2.6658192743240119</c:v>
                </c:pt>
                <c:pt idx="38223">
                  <c:v>2.6660503813265541</c:v>
                </c:pt>
                <c:pt idx="38224">
                  <c:v>2.665665434380776</c:v>
                </c:pt>
                <c:pt idx="38225">
                  <c:v>2.6654343807763397</c:v>
                </c:pt>
                <c:pt idx="38226">
                  <c:v>2.6648948463138429</c:v>
                </c:pt>
                <c:pt idx="38227">
                  <c:v>2.664972273567467</c:v>
                </c:pt>
                <c:pt idx="38228">
                  <c:v>2.664434180138568</c:v>
                </c:pt>
                <c:pt idx="38229">
                  <c:v>2.664434180138568</c:v>
                </c:pt>
                <c:pt idx="38230">
                  <c:v>2.6642805818517665</c:v>
                </c:pt>
                <c:pt idx="38231">
                  <c:v>2.6642032332563508</c:v>
                </c:pt>
                <c:pt idx="38232">
                  <c:v>2.664972273567467</c:v>
                </c:pt>
                <c:pt idx="38233">
                  <c:v>2.6658192743240119</c:v>
                </c:pt>
                <c:pt idx="38234">
                  <c:v>2.6658192743240119</c:v>
                </c:pt>
                <c:pt idx="38235">
                  <c:v>2.6653570603189274</c:v>
                </c:pt>
                <c:pt idx="38236">
                  <c:v>2.6655881673214696</c:v>
                </c:pt>
                <c:pt idx="38237">
                  <c:v>2.6651257684307832</c:v>
                </c:pt>
                <c:pt idx="38238">
                  <c:v>2.6647412199630311</c:v>
                </c:pt>
                <c:pt idx="38239">
                  <c:v>2.6637413394919167</c:v>
                </c:pt>
                <c:pt idx="38240">
                  <c:v>2.6645876645876649</c:v>
                </c:pt>
                <c:pt idx="38241">
                  <c:v>2.6652033271719038</c:v>
                </c:pt>
                <c:pt idx="38242">
                  <c:v>2.6662043458159963</c:v>
                </c:pt>
                <c:pt idx="38243">
                  <c:v>2.6655108645399905</c:v>
                </c:pt>
                <c:pt idx="38244">
                  <c:v>2.6653570603189274</c:v>
                </c:pt>
                <c:pt idx="38245">
                  <c:v>2.664972273567467</c:v>
                </c:pt>
                <c:pt idx="38246">
                  <c:v>2.663972286374134</c:v>
                </c:pt>
                <c:pt idx="38247">
                  <c:v>2.6642032332563508</c:v>
                </c:pt>
                <c:pt idx="38248">
                  <c:v>2.6652033271719038</c:v>
                </c:pt>
                <c:pt idx="38249">
                  <c:v>2.6653570603189274</c:v>
                </c:pt>
                <c:pt idx="38250">
                  <c:v>2.6655108645399905</c:v>
                </c:pt>
                <c:pt idx="38251">
                  <c:v>2.6661271676300573</c:v>
                </c:pt>
                <c:pt idx="38252">
                  <c:v>2.6657418400369859</c:v>
                </c:pt>
                <c:pt idx="38253">
                  <c:v>2.6644326323087588</c:v>
                </c:pt>
                <c:pt idx="38254">
                  <c:v>2.6642015253062166</c:v>
                </c:pt>
                <c:pt idx="38255">
                  <c:v>2.6643566643566641</c:v>
                </c:pt>
                <c:pt idx="38256">
                  <c:v>2.6640498730085431</c:v>
                </c:pt>
                <c:pt idx="38257">
                  <c:v>2.6648186648186649</c:v>
                </c:pt>
                <c:pt idx="38258">
                  <c:v>2.6655881673214696</c:v>
                </c:pt>
                <c:pt idx="38259">
                  <c:v>2.6656647398843929</c:v>
                </c:pt>
                <c:pt idx="38260">
                  <c:v>2.6655108645399905</c:v>
                </c:pt>
                <c:pt idx="38261">
                  <c:v>2.6654343807763397</c:v>
                </c:pt>
                <c:pt idx="38262">
                  <c:v>2.6645116601246825</c:v>
                </c:pt>
                <c:pt idx="38263">
                  <c:v>2.6645116601246825</c:v>
                </c:pt>
                <c:pt idx="38264">
                  <c:v>2.664434180138568</c:v>
                </c:pt>
                <c:pt idx="38265">
                  <c:v>2.6641256641256641</c:v>
                </c:pt>
                <c:pt idx="38266">
                  <c:v>2.6648186648186649</c:v>
                </c:pt>
                <c:pt idx="38267">
                  <c:v>2.6655114807114808</c:v>
                </c:pt>
                <c:pt idx="38268">
                  <c:v>2.665665434380776</c:v>
                </c:pt>
                <c:pt idx="38269">
                  <c:v>2.6655881673214696</c:v>
                </c:pt>
                <c:pt idx="38270">
                  <c:v>2.6652033271719038</c:v>
                </c:pt>
                <c:pt idx="38271">
                  <c:v>2.6652806652806649</c:v>
                </c:pt>
                <c:pt idx="38272">
                  <c:v>2.6651270207852193</c:v>
                </c:pt>
                <c:pt idx="38273">
                  <c:v>2.6645116601246825</c:v>
                </c:pt>
                <c:pt idx="38274">
                  <c:v>2.6638965835641737</c:v>
                </c:pt>
                <c:pt idx="38275">
                  <c:v>2.6646651270207848</c:v>
                </c:pt>
                <c:pt idx="38276">
                  <c:v>2.6650496650496649</c:v>
                </c:pt>
                <c:pt idx="38277">
                  <c:v>2.6654343807763397</c:v>
                </c:pt>
                <c:pt idx="38278">
                  <c:v>2.6658192743240119</c:v>
                </c:pt>
                <c:pt idx="38279">
                  <c:v>2.6658192743240119</c:v>
                </c:pt>
                <c:pt idx="38280">
                  <c:v>2.665665434380776</c:v>
                </c:pt>
                <c:pt idx="38281">
                  <c:v>2.6648958891454964</c:v>
                </c:pt>
                <c:pt idx="38282">
                  <c:v>2.6642805818517665</c:v>
                </c:pt>
                <c:pt idx="38283">
                  <c:v>2.6640498730085431</c:v>
                </c:pt>
                <c:pt idx="38284">
                  <c:v>2.6642805818517665</c:v>
                </c:pt>
                <c:pt idx="38285">
                  <c:v>2.6646651270207848</c:v>
                </c:pt>
                <c:pt idx="38286">
                  <c:v>2.6645876645876649</c:v>
                </c:pt>
                <c:pt idx="38287">
                  <c:v>2.6647412199630311</c:v>
                </c:pt>
                <c:pt idx="38288">
                  <c:v>2.6657418400369859</c:v>
                </c:pt>
                <c:pt idx="38289">
                  <c:v>2.6659731853906612</c:v>
                </c:pt>
                <c:pt idx="38290">
                  <c:v>2.6664355062413319</c:v>
                </c:pt>
                <c:pt idx="38291">
                  <c:v>2.6655881673214696</c:v>
                </c:pt>
                <c:pt idx="38292">
                  <c:v>2.6645876645876649</c:v>
                </c:pt>
                <c:pt idx="38293">
                  <c:v>2.6642805818517665</c:v>
                </c:pt>
                <c:pt idx="38294">
                  <c:v>2.6642805818517665</c:v>
                </c:pt>
                <c:pt idx="38295">
                  <c:v>2.6645876645876649</c:v>
                </c:pt>
                <c:pt idx="38296">
                  <c:v>2.664972273567467</c:v>
                </c:pt>
                <c:pt idx="38297">
                  <c:v>2.6653570603189274</c:v>
                </c:pt>
                <c:pt idx="38298">
                  <c:v>2.6659731853906612</c:v>
                </c:pt>
                <c:pt idx="38299">
                  <c:v>2.6660503813265541</c:v>
                </c:pt>
                <c:pt idx="38300">
                  <c:v>2.6658964879852118</c:v>
                </c:pt>
                <c:pt idx="38301">
                  <c:v>2.665665434380776</c:v>
                </c:pt>
                <c:pt idx="38302">
                  <c:v>2.6658192743240119</c:v>
                </c:pt>
                <c:pt idx="38303">
                  <c:v>2.6652033271719038</c:v>
                </c:pt>
                <c:pt idx="38304">
                  <c:v>2.6648186648186649</c:v>
                </c:pt>
                <c:pt idx="38305">
                  <c:v>2.6642032332563508</c:v>
                </c:pt>
                <c:pt idx="38306">
                  <c:v>2.6646651270207848</c:v>
                </c:pt>
                <c:pt idx="38307">
                  <c:v>2.6646651270207848</c:v>
                </c:pt>
                <c:pt idx="38308">
                  <c:v>2.6652806652806649</c:v>
                </c:pt>
                <c:pt idx="38309">
                  <c:v>2.6652033271719038</c:v>
                </c:pt>
                <c:pt idx="38310">
                  <c:v>2.6662043458159963</c:v>
                </c:pt>
                <c:pt idx="38311">
                  <c:v>2.6660503813265541</c:v>
                </c:pt>
                <c:pt idx="38312">
                  <c:v>2.6658192743240119</c:v>
                </c:pt>
                <c:pt idx="38313">
                  <c:v>2.6655881673214696</c:v>
                </c:pt>
                <c:pt idx="38314">
                  <c:v>2.6658964879852118</c:v>
                </c:pt>
                <c:pt idx="38315">
                  <c:v>2.6658964879852118</c:v>
                </c:pt>
                <c:pt idx="38316">
                  <c:v>2.665665434380776</c:v>
                </c:pt>
                <c:pt idx="38317">
                  <c:v>2.665665434380776</c:v>
                </c:pt>
                <c:pt idx="38318">
                  <c:v>2.6650496650496649</c:v>
                </c:pt>
                <c:pt idx="38319">
                  <c:v>2.6658192743240119</c:v>
                </c:pt>
                <c:pt idx="38320">
                  <c:v>2.6655881673214696</c:v>
                </c:pt>
                <c:pt idx="38321">
                  <c:v>2.6652033271719038</c:v>
                </c:pt>
                <c:pt idx="38322">
                  <c:v>2.6652033271719038</c:v>
                </c:pt>
                <c:pt idx="38323">
                  <c:v>2.664972273567467</c:v>
                </c:pt>
                <c:pt idx="38324">
                  <c:v>2.664972273567467</c:v>
                </c:pt>
                <c:pt idx="38325">
                  <c:v>2.664972273567467</c:v>
                </c:pt>
                <c:pt idx="38326">
                  <c:v>2.6647412199630311</c:v>
                </c:pt>
                <c:pt idx="38327">
                  <c:v>2.6643566643566641</c:v>
                </c:pt>
                <c:pt idx="38328">
                  <c:v>2.6648186648186649</c:v>
                </c:pt>
                <c:pt idx="38329">
                  <c:v>2.6646651270207848</c:v>
                </c:pt>
                <c:pt idx="38330">
                  <c:v>2.6640498730085431</c:v>
                </c:pt>
                <c:pt idx="38331">
                  <c:v>2.6645876645876649</c:v>
                </c:pt>
                <c:pt idx="38332">
                  <c:v>2.6652033271719038</c:v>
                </c:pt>
                <c:pt idx="38333">
                  <c:v>2.6652033271719038</c:v>
                </c:pt>
                <c:pt idx="38334">
                  <c:v>2.665665434380776</c:v>
                </c:pt>
                <c:pt idx="38335">
                  <c:v>2.6652806652806649</c:v>
                </c:pt>
                <c:pt idx="38336">
                  <c:v>2.6652033271719038</c:v>
                </c:pt>
                <c:pt idx="38337">
                  <c:v>2.6654343807763397</c:v>
                </c:pt>
                <c:pt idx="38338">
                  <c:v>2.665665434380776</c:v>
                </c:pt>
                <c:pt idx="38339">
                  <c:v>2.6658192743240119</c:v>
                </c:pt>
                <c:pt idx="38340">
                  <c:v>2.6660503813265541</c:v>
                </c:pt>
                <c:pt idx="38341">
                  <c:v>2.6658192743240119</c:v>
                </c:pt>
                <c:pt idx="38342">
                  <c:v>2.6658192743240119</c:v>
                </c:pt>
                <c:pt idx="38343">
                  <c:v>2.6658192743240119</c:v>
                </c:pt>
                <c:pt idx="38344">
                  <c:v>2.6654343807763397</c:v>
                </c:pt>
                <c:pt idx="38345">
                  <c:v>2.665665434380776</c:v>
                </c:pt>
                <c:pt idx="38346">
                  <c:v>2.6658964879852118</c:v>
                </c:pt>
                <c:pt idx="38347">
                  <c:v>2.6652806652806649</c:v>
                </c:pt>
                <c:pt idx="38348">
                  <c:v>2.6655881673214696</c:v>
                </c:pt>
                <c:pt idx="38349">
                  <c:v>2.6657418400369859</c:v>
                </c:pt>
                <c:pt idx="38350">
                  <c:v>2.6657418400369859</c:v>
                </c:pt>
                <c:pt idx="38351">
                  <c:v>2.6663581965317915</c:v>
                </c:pt>
                <c:pt idx="38352">
                  <c:v>2.6659731853906612</c:v>
                </c:pt>
                <c:pt idx="38353">
                  <c:v>2.6654343807763397</c:v>
                </c:pt>
                <c:pt idx="38354">
                  <c:v>2.6658192743240119</c:v>
                </c:pt>
                <c:pt idx="38355">
                  <c:v>2.6652806652806649</c:v>
                </c:pt>
                <c:pt idx="38356">
                  <c:v>2.6645116601246825</c:v>
                </c:pt>
                <c:pt idx="38357">
                  <c:v>2.6635880858924037</c:v>
                </c:pt>
                <c:pt idx="38358">
                  <c:v>2.6645876645876649</c:v>
                </c:pt>
                <c:pt idx="38359">
                  <c:v>2.664434180138568</c:v>
                </c:pt>
                <c:pt idx="38360">
                  <c:v>2.6646651270207848</c:v>
                </c:pt>
                <c:pt idx="38361">
                  <c:v>2.6648958891454964</c:v>
                </c:pt>
                <c:pt idx="38362">
                  <c:v>2.6645116601246825</c:v>
                </c:pt>
                <c:pt idx="38363">
                  <c:v>2.6652806652806649</c:v>
                </c:pt>
                <c:pt idx="38364">
                  <c:v>2.6653570603189274</c:v>
                </c:pt>
                <c:pt idx="38365">
                  <c:v>2.6655108645399905</c:v>
                </c:pt>
                <c:pt idx="38366">
                  <c:v>2.6652797041146559</c:v>
                </c:pt>
                <c:pt idx="38367">
                  <c:v>2.6654335260115603</c:v>
                </c:pt>
                <c:pt idx="38368">
                  <c:v>2.6656647398843929</c:v>
                </c:pt>
                <c:pt idx="38369">
                  <c:v>2.6661271676300573</c:v>
                </c:pt>
                <c:pt idx="38370">
                  <c:v>2.6657418400369859</c:v>
                </c:pt>
                <c:pt idx="38371">
                  <c:v>2.6656647398843929</c:v>
                </c:pt>
                <c:pt idx="38372">
                  <c:v>2.6655874190564295</c:v>
                </c:pt>
                <c:pt idx="38373">
                  <c:v>2.6660499537465308</c:v>
                </c:pt>
                <c:pt idx="38374">
                  <c:v>2.6660499537465308</c:v>
                </c:pt>
                <c:pt idx="38375">
                  <c:v>2.6656647398843929</c:v>
                </c:pt>
                <c:pt idx="38376">
                  <c:v>2.6661271676300573</c:v>
                </c:pt>
                <c:pt idx="38377">
                  <c:v>2.6662812210915821</c:v>
                </c:pt>
                <c:pt idx="38378">
                  <c:v>2.6656647398843929</c:v>
                </c:pt>
                <c:pt idx="38379">
                  <c:v>2.6652797041146559</c:v>
                </c:pt>
                <c:pt idx="38380">
                  <c:v>2.6653570603189274</c:v>
                </c:pt>
                <c:pt idx="38381">
                  <c:v>2.6650496650496649</c:v>
                </c:pt>
                <c:pt idx="38382">
                  <c:v>2.6648186648186649</c:v>
                </c:pt>
                <c:pt idx="38383">
                  <c:v>2.6652033271719038</c:v>
                </c:pt>
                <c:pt idx="38384">
                  <c:v>2.6645876645876649</c:v>
                </c:pt>
                <c:pt idx="38385">
                  <c:v>2.6643566643566641</c:v>
                </c:pt>
                <c:pt idx="38386">
                  <c:v>2.6647412199630311</c:v>
                </c:pt>
                <c:pt idx="38387">
                  <c:v>2.6647412199630311</c:v>
                </c:pt>
                <c:pt idx="38388">
                  <c:v>2.6642032332563508</c:v>
                </c:pt>
                <c:pt idx="38389">
                  <c:v>2.6643566643566641</c:v>
                </c:pt>
                <c:pt idx="38390">
                  <c:v>2.6647412199630311</c:v>
                </c:pt>
                <c:pt idx="38391">
                  <c:v>2.6648186648186649</c:v>
                </c:pt>
                <c:pt idx="38392">
                  <c:v>2.6648186648186649</c:v>
                </c:pt>
                <c:pt idx="38393">
                  <c:v>2.6645876645876649</c:v>
                </c:pt>
                <c:pt idx="38394">
                  <c:v>2.6650496650496649</c:v>
                </c:pt>
                <c:pt idx="38395">
                  <c:v>2.6652806652806649</c:v>
                </c:pt>
                <c:pt idx="38396">
                  <c:v>2.6654343807763397</c:v>
                </c:pt>
                <c:pt idx="38397">
                  <c:v>2.6658192743240119</c:v>
                </c:pt>
                <c:pt idx="38398">
                  <c:v>2.6660503813265541</c:v>
                </c:pt>
                <c:pt idx="38399">
                  <c:v>2.6661273567467649</c:v>
                </c:pt>
                <c:pt idx="38400">
                  <c:v>2.6665125953316382</c:v>
                </c:pt>
                <c:pt idx="38401">
                  <c:v>2.6660503813265541</c:v>
                </c:pt>
                <c:pt idx="38402">
                  <c:v>2.6660503813265541</c:v>
                </c:pt>
                <c:pt idx="38403">
                  <c:v>2.6655114807114808</c:v>
                </c:pt>
                <c:pt idx="38404">
                  <c:v>2.6653579676674362</c:v>
                </c:pt>
                <c:pt idx="38405">
                  <c:v>2.6649734472408224</c:v>
                </c:pt>
                <c:pt idx="38406">
                  <c:v>2.6646651270207848</c:v>
                </c:pt>
                <c:pt idx="38407">
                  <c:v>2.6642805818517665</c:v>
                </c:pt>
                <c:pt idx="38408">
                  <c:v>2.6641274238227144</c:v>
                </c:pt>
                <c:pt idx="38409">
                  <c:v>2.6638965835641737</c:v>
                </c:pt>
                <c:pt idx="38410">
                  <c:v>2.6642805818517665</c:v>
                </c:pt>
                <c:pt idx="38411">
                  <c:v>2.664434180138568</c:v>
                </c:pt>
                <c:pt idx="38412">
                  <c:v>2.6646651270207848</c:v>
                </c:pt>
                <c:pt idx="38413">
                  <c:v>2.6650496650496649</c:v>
                </c:pt>
                <c:pt idx="38414">
                  <c:v>2.6648186648186649</c:v>
                </c:pt>
                <c:pt idx="38415">
                  <c:v>2.6652033271719038</c:v>
                </c:pt>
                <c:pt idx="38416">
                  <c:v>2.6650496650496649</c:v>
                </c:pt>
                <c:pt idx="38417">
                  <c:v>2.665665434380776</c:v>
                </c:pt>
                <c:pt idx="38418">
                  <c:v>2.6660503813265541</c:v>
                </c:pt>
                <c:pt idx="38419">
                  <c:v>2.6652033271719038</c:v>
                </c:pt>
                <c:pt idx="38420">
                  <c:v>2.6653570603189274</c:v>
                </c:pt>
                <c:pt idx="38421">
                  <c:v>2.6653570603189274</c:v>
                </c:pt>
                <c:pt idx="38422">
                  <c:v>2.6654343807763397</c:v>
                </c:pt>
                <c:pt idx="38423">
                  <c:v>2.665665434380776</c:v>
                </c:pt>
                <c:pt idx="38424">
                  <c:v>2.6655114807114808</c:v>
                </c:pt>
                <c:pt idx="38425">
                  <c:v>2.6648958891454964</c:v>
                </c:pt>
                <c:pt idx="38426">
                  <c:v>2.6646651270207848</c:v>
                </c:pt>
                <c:pt idx="38427">
                  <c:v>2.6648186648186649</c:v>
                </c:pt>
                <c:pt idx="38428">
                  <c:v>2.6643566643566641</c:v>
                </c:pt>
                <c:pt idx="38429">
                  <c:v>2.6641256641256641</c:v>
                </c:pt>
                <c:pt idx="38430">
                  <c:v>2.663972286374134</c:v>
                </c:pt>
                <c:pt idx="38431">
                  <c:v>2.664972273567467</c:v>
                </c:pt>
                <c:pt idx="38432">
                  <c:v>2.6648186648186649</c:v>
                </c:pt>
                <c:pt idx="38433">
                  <c:v>2.6645116601246825</c:v>
                </c:pt>
                <c:pt idx="38434">
                  <c:v>2.6645116601246825</c:v>
                </c:pt>
                <c:pt idx="38435">
                  <c:v>2.6642805818517665</c:v>
                </c:pt>
                <c:pt idx="38436">
                  <c:v>2.6642805818517665</c:v>
                </c:pt>
                <c:pt idx="38437">
                  <c:v>2.664434180138568</c:v>
                </c:pt>
                <c:pt idx="38438">
                  <c:v>2.6643566643566641</c:v>
                </c:pt>
                <c:pt idx="38439">
                  <c:v>2.6648186648186649</c:v>
                </c:pt>
                <c:pt idx="38440">
                  <c:v>2.6645876645876649</c:v>
                </c:pt>
                <c:pt idx="38441">
                  <c:v>2.6653570603189274</c:v>
                </c:pt>
                <c:pt idx="38442">
                  <c:v>2.6655881673214696</c:v>
                </c:pt>
                <c:pt idx="38443">
                  <c:v>2.6655881673214696</c:v>
                </c:pt>
                <c:pt idx="38444">
                  <c:v>2.6655108645399905</c:v>
                </c:pt>
                <c:pt idx="38445">
                  <c:v>2.6655108645399905</c:v>
                </c:pt>
                <c:pt idx="38446">
                  <c:v>2.6659731853906612</c:v>
                </c:pt>
                <c:pt idx="38447">
                  <c:v>2.6655881673214696</c:v>
                </c:pt>
                <c:pt idx="38448">
                  <c:v>2.6655881673214696</c:v>
                </c:pt>
                <c:pt idx="38449">
                  <c:v>2.6657418400369859</c:v>
                </c:pt>
                <c:pt idx="38450">
                  <c:v>2.6659731853906612</c:v>
                </c:pt>
                <c:pt idx="38451">
                  <c:v>2.6659731853906612</c:v>
                </c:pt>
                <c:pt idx="38452">
                  <c:v>2.6655108645399905</c:v>
                </c:pt>
                <c:pt idx="38453">
                  <c:v>2.6658959537572251</c:v>
                </c:pt>
                <c:pt idx="38454">
                  <c:v>2.6652797041146559</c:v>
                </c:pt>
                <c:pt idx="38455">
                  <c:v>2.6657418400369859</c:v>
                </c:pt>
                <c:pt idx="38456">
                  <c:v>2.6653570603189274</c:v>
                </c:pt>
                <c:pt idx="38457">
                  <c:v>2.664972273567467</c:v>
                </c:pt>
                <c:pt idx="38458">
                  <c:v>2.6653570603189274</c:v>
                </c:pt>
                <c:pt idx="38459">
                  <c:v>2.6645876645876649</c:v>
                </c:pt>
                <c:pt idx="38460">
                  <c:v>2.6645876645876649</c:v>
                </c:pt>
                <c:pt idx="38461">
                  <c:v>2.6645876645876649</c:v>
                </c:pt>
                <c:pt idx="38462">
                  <c:v>2.6642032332563508</c:v>
                </c:pt>
                <c:pt idx="38463">
                  <c:v>2.6643566643566641</c:v>
                </c:pt>
                <c:pt idx="38464">
                  <c:v>2.6641256641256641</c:v>
                </c:pt>
                <c:pt idx="38465">
                  <c:v>2.6642032332563508</c:v>
                </c:pt>
                <c:pt idx="38466">
                  <c:v>2.6646651270207848</c:v>
                </c:pt>
                <c:pt idx="38467">
                  <c:v>2.664972273567467</c:v>
                </c:pt>
                <c:pt idx="38468">
                  <c:v>2.6646637393113011</c:v>
                </c:pt>
                <c:pt idx="38469">
                  <c:v>2.6650485436893208</c:v>
                </c:pt>
                <c:pt idx="38470">
                  <c:v>2.6655108645399905</c:v>
                </c:pt>
                <c:pt idx="38471">
                  <c:v>2.6653570603189274</c:v>
                </c:pt>
                <c:pt idx="38472">
                  <c:v>2.6651257684307832</c:v>
                </c:pt>
                <c:pt idx="38473">
                  <c:v>2.6651257684307832</c:v>
                </c:pt>
                <c:pt idx="38474">
                  <c:v>2.6654343807763397</c:v>
                </c:pt>
                <c:pt idx="38475">
                  <c:v>2.6650496650496649</c:v>
                </c:pt>
                <c:pt idx="38476">
                  <c:v>2.6652806652806649</c:v>
                </c:pt>
                <c:pt idx="38477">
                  <c:v>2.6652806652806649</c:v>
                </c:pt>
                <c:pt idx="38478">
                  <c:v>2.6648958891454964</c:v>
                </c:pt>
                <c:pt idx="38479">
                  <c:v>2.6646651270207848</c:v>
                </c:pt>
                <c:pt idx="38480">
                  <c:v>2.6648186648186649</c:v>
                </c:pt>
                <c:pt idx="38481">
                  <c:v>2.6648186648186649</c:v>
                </c:pt>
                <c:pt idx="38482">
                  <c:v>2.6643566643566641</c:v>
                </c:pt>
                <c:pt idx="38483">
                  <c:v>2.6645876645876649</c:v>
                </c:pt>
                <c:pt idx="38484">
                  <c:v>2.6648958891454964</c:v>
                </c:pt>
                <c:pt idx="38485">
                  <c:v>2.6646651270207848</c:v>
                </c:pt>
                <c:pt idx="38486">
                  <c:v>2.6642032332563508</c:v>
                </c:pt>
                <c:pt idx="38487">
                  <c:v>2.663972286374134</c:v>
                </c:pt>
                <c:pt idx="38488">
                  <c:v>2.663972286374134</c:v>
                </c:pt>
                <c:pt idx="38489">
                  <c:v>2.663972286374134</c:v>
                </c:pt>
                <c:pt idx="38490">
                  <c:v>2.664434180138568</c:v>
                </c:pt>
                <c:pt idx="38491">
                  <c:v>2.6648186648186649</c:v>
                </c:pt>
                <c:pt idx="38492">
                  <c:v>2.6648186648186649</c:v>
                </c:pt>
                <c:pt idx="38493">
                  <c:v>2.6650496650496649</c:v>
                </c:pt>
                <c:pt idx="38494">
                  <c:v>2.6653570603189274</c:v>
                </c:pt>
                <c:pt idx="38495">
                  <c:v>2.6653570603189274</c:v>
                </c:pt>
                <c:pt idx="38496">
                  <c:v>2.6655881673214696</c:v>
                </c:pt>
                <c:pt idx="38497">
                  <c:v>2.6659731853906612</c:v>
                </c:pt>
                <c:pt idx="38498">
                  <c:v>2.6659731853906612</c:v>
                </c:pt>
                <c:pt idx="38499">
                  <c:v>2.6657418400369859</c:v>
                </c:pt>
                <c:pt idx="38500">
                  <c:v>2.6655108645399905</c:v>
                </c:pt>
                <c:pt idx="38501">
                  <c:v>2.6657418400369859</c:v>
                </c:pt>
                <c:pt idx="38502">
                  <c:v>2.6657418400369859</c:v>
                </c:pt>
                <c:pt idx="38503">
                  <c:v>2.6657418400369859</c:v>
                </c:pt>
                <c:pt idx="38504">
                  <c:v>2.664972273567467</c:v>
                </c:pt>
                <c:pt idx="38505">
                  <c:v>2.6652033271719038</c:v>
                </c:pt>
                <c:pt idx="38506">
                  <c:v>2.6645876645876649</c:v>
                </c:pt>
                <c:pt idx="38507">
                  <c:v>2.664434180138568</c:v>
                </c:pt>
                <c:pt idx="38508">
                  <c:v>2.664434180138568</c:v>
                </c:pt>
                <c:pt idx="38509">
                  <c:v>2.6643566643566641</c:v>
                </c:pt>
                <c:pt idx="38510">
                  <c:v>2.6637413394919167</c:v>
                </c:pt>
                <c:pt idx="38511">
                  <c:v>2.6641256641256641</c:v>
                </c:pt>
                <c:pt idx="38512">
                  <c:v>2.6645099815157112</c:v>
                </c:pt>
                <c:pt idx="38513">
                  <c:v>2.6643566643566641</c:v>
                </c:pt>
                <c:pt idx="38514">
                  <c:v>2.6645876645876649</c:v>
                </c:pt>
                <c:pt idx="38515">
                  <c:v>2.6647412199630311</c:v>
                </c:pt>
                <c:pt idx="38516">
                  <c:v>2.6647412199630311</c:v>
                </c:pt>
                <c:pt idx="38517">
                  <c:v>2.6655881673214696</c:v>
                </c:pt>
                <c:pt idx="38518">
                  <c:v>2.6652033271719038</c:v>
                </c:pt>
                <c:pt idx="38519">
                  <c:v>2.6654343807763397</c:v>
                </c:pt>
                <c:pt idx="38520">
                  <c:v>2.6658964879852118</c:v>
                </c:pt>
                <c:pt idx="38521">
                  <c:v>2.6655881673214696</c:v>
                </c:pt>
                <c:pt idx="38522">
                  <c:v>2.6655108645399905</c:v>
                </c:pt>
                <c:pt idx="38523">
                  <c:v>2.6648948463138429</c:v>
                </c:pt>
                <c:pt idx="38524">
                  <c:v>2.664972273567467</c:v>
                </c:pt>
                <c:pt idx="38525">
                  <c:v>2.6642032332563508</c:v>
                </c:pt>
                <c:pt idx="38526">
                  <c:v>2.664434180138568</c:v>
                </c:pt>
                <c:pt idx="38527">
                  <c:v>2.6642032332563508</c:v>
                </c:pt>
                <c:pt idx="38528">
                  <c:v>2.6637413394919167</c:v>
                </c:pt>
                <c:pt idx="38529">
                  <c:v>2.6643566643566641</c:v>
                </c:pt>
                <c:pt idx="38530">
                  <c:v>2.664972273567467</c:v>
                </c:pt>
                <c:pt idx="38531">
                  <c:v>2.6652033271719038</c:v>
                </c:pt>
                <c:pt idx="38532">
                  <c:v>2.6654343807763397</c:v>
                </c:pt>
                <c:pt idx="38533">
                  <c:v>2.6652806652806649</c:v>
                </c:pt>
                <c:pt idx="38534">
                  <c:v>2.6658964879852118</c:v>
                </c:pt>
                <c:pt idx="38535">
                  <c:v>2.6658192743240119</c:v>
                </c:pt>
                <c:pt idx="38536">
                  <c:v>2.6659731853906612</c:v>
                </c:pt>
                <c:pt idx="38537">
                  <c:v>2.6655881673214696</c:v>
                </c:pt>
                <c:pt idx="38538">
                  <c:v>2.6658192743240119</c:v>
                </c:pt>
                <c:pt idx="38539">
                  <c:v>2.6652033271719038</c:v>
                </c:pt>
                <c:pt idx="38540">
                  <c:v>2.6647412199630311</c:v>
                </c:pt>
                <c:pt idx="38541">
                  <c:v>2.6651257684307832</c:v>
                </c:pt>
                <c:pt idx="38542">
                  <c:v>2.6647412199630311</c:v>
                </c:pt>
                <c:pt idx="38543">
                  <c:v>2.664972273567467</c:v>
                </c:pt>
                <c:pt idx="38544">
                  <c:v>2.6652033271719038</c:v>
                </c:pt>
                <c:pt idx="38545">
                  <c:v>2.6645876645876649</c:v>
                </c:pt>
                <c:pt idx="38546">
                  <c:v>2.664434180138568</c:v>
                </c:pt>
                <c:pt idx="38547">
                  <c:v>2.6645876645876649</c:v>
                </c:pt>
                <c:pt idx="38548">
                  <c:v>2.6641256641256641</c:v>
                </c:pt>
                <c:pt idx="38549">
                  <c:v>2.6643566643566641</c:v>
                </c:pt>
                <c:pt idx="38550">
                  <c:v>2.6646651270207848</c:v>
                </c:pt>
                <c:pt idx="38551">
                  <c:v>2.664742553682752</c:v>
                </c:pt>
                <c:pt idx="38552">
                  <c:v>2.6645116601246825</c:v>
                </c:pt>
                <c:pt idx="38553">
                  <c:v>2.6642805818517665</c:v>
                </c:pt>
                <c:pt idx="38554">
                  <c:v>2.6648958891454964</c:v>
                </c:pt>
                <c:pt idx="38555">
                  <c:v>2.6653579676674362</c:v>
                </c:pt>
                <c:pt idx="38556">
                  <c:v>2.6651270207852193</c:v>
                </c:pt>
                <c:pt idx="38557">
                  <c:v>2.6650496650496649</c:v>
                </c:pt>
                <c:pt idx="38558">
                  <c:v>2.6655881673214696</c:v>
                </c:pt>
                <c:pt idx="38559">
                  <c:v>2.6657418400369859</c:v>
                </c:pt>
                <c:pt idx="38560">
                  <c:v>2.6655108645399905</c:v>
                </c:pt>
                <c:pt idx="38561">
                  <c:v>2.6657418400369859</c:v>
                </c:pt>
                <c:pt idx="38562">
                  <c:v>2.6662043458159963</c:v>
                </c:pt>
                <c:pt idx="38563">
                  <c:v>2.6664355062413319</c:v>
                </c:pt>
                <c:pt idx="38564">
                  <c:v>2.6662814883290964</c:v>
                </c:pt>
                <c:pt idx="38565">
                  <c:v>2.6658964879852118</c:v>
                </c:pt>
                <c:pt idx="38566">
                  <c:v>2.665665434380776</c:v>
                </c:pt>
                <c:pt idx="38567">
                  <c:v>2.6661273567467649</c:v>
                </c:pt>
                <c:pt idx="38568">
                  <c:v>2.6665125953316382</c:v>
                </c:pt>
                <c:pt idx="38569">
                  <c:v>2.6665125953316382</c:v>
                </c:pt>
                <c:pt idx="38570">
                  <c:v>2.6660503813265541</c:v>
                </c:pt>
                <c:pt idx="38571">
                  <c:v>2.6658192743240119</c:v>
                </c:pt>
                <c:pt idx="38572">
                  <c:v>2.6655114807114808</c:v>
                </c:pt>
                <c:pt idx="38573">
                  <c:v>2.6658964879852118</c:v>
                </c:pt>
                <c:pt idx="38574">
                  <c:v>2.6655881673214696</c:v>
                </c:pt>
                <c:pt idx="38575">
                  <c:v>2.6657418400369859</c:v>
                </c:pt>
                <c:pt idx="38576">
                  <c:v>2.6665124884366329</c:v>
                </c:pt>
                <c:pt idx="38577">
                  <c:v>2.6662812210915821</c:v>
                </c:pt>
                <c:pt idx="38578">
                  <c:v>2.6654335260115603</c:v>
                </c:pt>
                <c:pt idx="38579">
                  <c:v>2.6656647398843929</c:v>
                </c:pt>
                <c:pt idx="38580">
                  <c:v>2.6661271676300573</c:v>
                </c:pt>
                <c:pt idx="38581">
                  <c:v>2.6655108645399905</c:v>
                </c:pt>
                <c:pt idx="38582">
                  <c:v>2.6652033271719038</c:v>
                </c:pt>
                <c:pt idx="38583">
                  <c:v>2.6655881673214696</c:v>
                </c:pt>
                <c:pt idx="38584">
                  <c:v>2.6657418400369859</c:v>
                </c:pt>
                <c:pt idx="38585">
                  <c:v>2.6657418400369859</c:v>
                </c:pt>
                <c:pt idx="38586">
                  <c:v>2.6661271676300573</c:v>
                </c:pt>
                <c:pt idx="38587">
                  <c:v>2.6659731853906612</c:v>
                </c:pt>
                <c:pt idx="38588">
                  <c:v>2.6659731853906612</c:v>
                </c:pt>
                <c:pt idx="38589">
                  <c:v>2.6655881673214696</c:v>
                </c:pt>
                <c:pt idx="38590">
                  <c:v>2.6659731853906612</c:v>
                </c:pt>
                <c:pt idx="38591">
                  <c:v>2.6661271676300573</c:v>
                </c:pt>
                <c:pt idx="38592">
                  <c:v>2.6657418400369859</c:v>
                </c:pt>
                <c:pt idx="38593">
                  <c:v>2.6655881673214696</c:v>
                </c:pt>
                <c:pt idx="38594">
                  <c:v>2.6654343807763397</c:v>
                </c:pt>
                <c:pt idx="38595">
                  <c:v>2.6654343807763397</c:v>
                </c:pt>
                <c:pt idx="38596">
                  <c:v>2.6653570603189274</c:v>
                </c:pt>
                <c:pt idx="38597">
                  <c:v>2.664972273567467</c:v>
                </c:pt>
                <c:pt idx="38598">
                  <c:v>2.6658192743240119</c:v>
                </c:pt>
                <c:pt idx="38599">
                  <c:v>2.664972273567467</c:v>
                </c:pt>
                <c:pt idx="38600">
                  <c:v>2.6647412199630311</c:v>
                </c:pt>
                <c:pt idx="38601">
                  <c:v>2.6652033271719038</c:v>
                </c:pt>
                <c:pt idx="38602">
                  <c:v>2.6648186648186649</c:v>
                </c:pt>
                <c:pt idx="38603">
                  <c:v>2.664972273567467</c:v>
                </c:pt>
                <c:pt idx="38604">
                  <c:v>2.6653570603189274</c:v>
                </c:pt>
                <c:pt idx="38605">
                  <c:v>2.6647412199630311</c:v>
                </c:pt>
                <c:pt idx="38606">
                  <c:v>2.6647412199630311</c:v>
                </c:pt>
                <c:pt idx="38607">
                  <c:v>2.6647412199630311</c:v>
                </c:pt>
                <c:pt idx="38608">
                  <c:v>2.6645876645876649</c:v>
                </c:pt>
                <c:pt idx="38609">
                  <c:v>2.6650496650496649</c:v>
                </c:pt>
                <c:pt idx="38610">
                  <c:v>2.664434180138568</c:v>
                </c:pt>
                <c:pt idx="38611">
                  <c:v>2.6638189794504732</c:v>
                </c:pt>
                <c:pt idx="38612">
                  <c:v>2.6636655586334257</c:v>
                </c:pt>
                <c:pt idx="38613">
                  <c:v>2.6638965835641737</c:v>
                </c:pt>
                <c:pt idx="38614">
                  <c:v>2.6642805818517665</c:v>
                </c:pt>
                <c:pt idx="38615">
                  <c:v>2.6643566643566641</c:v>
                </c:pt>
                <c:pt idx="38616">
                  <c:v>2.664972273567467</c:v>
                </c:pt>
                <c:pt idx="38617">
                  <c:v>2.6647412199630311</c:v>
                </c:pt>
                <c:pt idx="38618">
                  <c:v>2.6651257684307832</c:v>
                </c:pt>
                <c:pt idx="38619">
                  <c:v>2.6651257684307832</c:v>
                </c:pt>
                <c:pt idx="38620">
                  <c:v>2.6653570603189274</c:v>
                </c:pt>
                <c:pt idx="38621">
                  <c:v>2.6656647398843929</c:v>
                </c:pt>
                <c:pt idx="38622">
                  <c:v>2.6650485436893208</c:v>
                </c:pt>
                <c:pt idx="38623">
                  <c:v>2.6651257684307832</c:v>
                </c:pt>
                <c:pt idx="38624">
                  <c:v>2.6648948463138429</c:v>
                </c:pt>
                <c:pt idx="38625">
                  <c:v>2.6648948463138429</c:v>
                </c:pt>
                <c:pt idx="38626">
                  <c:v>2.6655881673214696</c:v>
                </c:pt>
                <c:pt idx="38627">
                  <c:v>2.6655881673214696</c:v>
                </c:pt>
                <c:pt idx="38628">
                  <c:v>2.6655108645399905</c:v>
                </c:pt>
                <c:pt idx="38629">
                  <c:v>2.6655108645399905</c:v>
                </c:pt>
                <c:pt idx="38630">
                  <c:v>2.6651257684307832</c:v>
                </c:pt>
                <c:pt idx="38631">
                  <c:v>2.6653570603189274</c:v>
                </c:pt>
                <c:pt idx="38632">
                  <c:v>2.6653570603189274</c:v>
                </c:pt>
                <c:pt idx="38633">
                  <c:v>2.6653570603189274</c:v>
                </c:pt>
                <c:pt idx="38634">
                  <c:v>2.6655108645399905</c:v>
                </c:pt>
                <c:pt idx="38635">
                  <c:v>2.6655108645399905</c:v>
                </c:pt>
                <c:pt idx="38636">
                  <c:v>2.6655108645399905</c:v>
                </c:pt>
                <c:pt idx="38637">
                  <c:v>2.6655108645399905</c:v>
                </c:pt>
                <c:pt idx="38638">
                  <c:v>2.6655108645399905</c:v>
                </c:pt>
                <c:pt idx="38639">
                  <c:v>2.6659731853906612</c:v>
                </c:pt>
                <c:pt idx="38640">
                  <c:v>2.6647412199630311</c:v>
                </c:pt>
                <c:pt idx="38641">
                  <c:v>2.6648948463138429</c:v>
                </c:pt>
                <c:pt idx="38642">
                  <c:v>2.6648948463138429</c:v>
                </c:pt>
                <c:pt idx="38643">
                  <c:v>2.6642791127541585</c:v>
                </c:pt>
                <c:pt idx="38644">
                  <c:v>2.6642791127541585</c:v>
                </c:pt>
                <c:pt idx="38645">
                  <c:v>2.6647412199630311</c:v>
                </c:pt>
                <c:pt idx="38646">
                  <c:v>2.6645876645876649</c:v>
                </c:pt>
                <c:pt idx="38647">
                  <c:v>2.6643566643566641</c:v>
                </c:pt>
                <c:pt idx="38648">
                  <c:v>2.6640480591497222</c:v>
                </c:pt>
                <c:pt idx="38649">
                  <c:v>2.6642015253062166</c:v>
                </c:pt>
                <c:pt idx="38650">
                  <c:v>2.6644326323087588</c:v>
                </c:pt>
                <c:pt idx="38651">
                  <c:v>2.6650485436893208</c:v>
                </c:pt>
                <c:pt idx="38652">
                  <c:v>2.6646637393113011</c:v>
                </c:pt>
                <c:pt idx="38653">
                  <c:v>2.664972273567467</c:v>
                </c:pt>
                <c:pt idx="38654">
                  <c:v>2.6651257684307832</c:v>
                </c:pt>
                <c:pt idx="38655">
                  <c:v>2.6654335260115603</c:v>
                </c:pt>
                <c:pt idx="38656">
                  <c:v>2.6658188714153561</c:v>
                </c:pt>
                <c:pt idx="38657">
                  <c:v>2.6654335260115603</c:v>
                </c:pt>
                <c:pt idx="38658">
                  <c:v>2.6654335260115603</c:v>
                </c:pt>
                <c:pt idx="38659">
                  <c:v>2.6654335260115603</c:v>
                </c:pt>
                <c:pt idx="38660">
                  <c:v>2.6662812210915821</c:v>
                </c:pt>
                <c:pt idx="38661">
                  <c:v>2.6656647398843929</c:v>
                </c:pt>
                <c:pt idx="38662">
                  <c:v>2.6652797041146559</c:v>
                </c:pt>
                <c:pt idx="38663">
                  <c:v>2.6645099815157112</c:v>
                </c:pt>
                <c:pt idx="38664">
                  <c:v>2.6647412199630311</c:v>
                </c:pt>
                <c:pt idx="38665">
                  <c:v>2.6646637393113011</c:v>
                </c:pt>
                <c:pt idx="38666">
                  <c:v>2.6648948463138429</c:v>
                </c:pt>
                <c:pt idx="38667">
                  <c:v>2.6646637393113011</c:v>
                </c:pt>
                <c:pt idx="38668">
                  <c:v>2.6644326323087588</c:v>
                </c:pt>
                <c:pt idx="38669">
                  <c:v>2.6644326323087588</c:v>
                </c:pt>
                <c:pt idx="38670">
                  <c:v>2.6645099815157112</c:v>
                </c:pt>
                <c:pt idx="38671">
                  <c:v>2.6645876645876649</c:v>
                </c:pt>
                <c:pt idx="38672">
                  <c:v>2.6646651270207848</c:v>
                </c:pt>
                <c:pt idx="38673">
                  <c:v>2.664434180138568</c:v>
                </c:pt>
                <c:pt idx="38674">
                  <c:v>2.6641256641256641</c:v>
                </c:pt>
                <c:pt idx="38675">
                  <c:v>2.6642791127541585</c:v>
                </c:pt>
                <c:pt idx="38676">
                  <c:v>2.6646637393113011</c:v>
                </c:pt>
                <c:pt idx="38677">
                  <c:v>2.6646637393113011</c:v>
                </c:pt>
                <c:pt idx="38678">
                  <c:v>2.6644326323087588</c:v>
                </c:pt>
                <c:pt idx="38679">
                  <c:v>2.6642015253062166</c:v>
                </c:pt>
                <c:pt idx="38680">
                  <c:v>2.6644326323087588</c:v>
                </c:pt>
                <c:pt idx="38681">
                  <c:v>2.6651257684307832</c:v>
                </c:pt>
                <c:pt idx="38682">
                  <c:v>2.6648948463138429</c:v>
                </c:pt>
                <c:pt idx="38683">
                  <c:v>2.6651257684307832</c:v>
                </c:pt>
                <c:pt idx="38684">
                  <c:v>2.6648948463138429</c:v>
                </c:pt>
                <c:pt idx="38685">
                  <c:v>2.6655108645399905</c:v>
                </c:pt>
                <c:pt idx="38686">
                  <c:v>2.6652024971098265</c:v>
                </c:pt>
                <c:pt idx="38687">
                  <c:v>2.6658188714153561</c:v>
                </c:pt>
                <c:pt idx="38688">
                  <c:v>2.6660499537465308</c:v>
                </c:pt>
                <c:pt idx="38689">
                  <c:v>2.6658188714153561</c:v>
                </c:pt>
                <c:pt idx="38690">
                  <c:v>2.6660499537465308</c:v>
                </c:pt>
                <c:pt idx="38691">
                  <c:v>2.6650485436893208</c:v>
                </c:pt>
                <c:pt idx="38692">
                  <c:v>2.6657418400369859</c:v>
                </c:pt>
                <c:pt idx="38693">
                  <c:v>2.6648186648186649</c:v>
                </c:pt>
                <c:pt idx="38694">
                  <c:v>2.664434180138568</c:v>
                </c:pt>
                <c:pt idx="38695">
                  <c:v>2.6642032332563508</c:v>
                </c:pt>
                <c:pt idx="38696">
                  <c:v>2.664434180138568</c:v>
                </c:pt>
                <c:pt idx="38697">
                  <c:v>2.6638944790944792</c:v>
                </c:pt>
                <c:pt idx="38698">
                  <c:v>2.6646637393113011</c:v>
                </c:pt>
                <c:pt idx="38699">
                  <c:v>2.6645099815157112</c:v>
                </c:pt>
                <c:pt idx="38700">
                  <c:v>2.6642791127541585</c:v>
                </c:pt>
                <c:pt idx="38701">
                  <c:v>2.6645099815157112</c:v>
                </c:pt>
                <c:pt idx="38702">
                  <c:v>2.6650496650496649</c:v>
                </c:pt>
                <c:pt idx="38703">
                  <c:v>2.6648186648186649</c:v>
                </c:pt>
                <c:pt idx="38704">
                  <c:v>2.6645876645876649</c:v>
                </c:pt>
                <c:pt idx="38705">
                  <c:v>2.6652033271719038</c:v>
                </c:pt>
                <c:pt idx="38706">
                  <c:v>2.664972273567467</c:v>
                </c:pt>
                <c:pt idx="38707">
                  <c:v>2.6645876645876649</c:v>
                </c:pt>
                <c:pt idx="38708">
                  <c:v>2.6645876645876649</c:v>
                </c:pt>
                <c:pt idx="38709">
                  <c:v>2.6643566643566641</c:v>
                </c:pt>
                <c:pt idx="38710">
                  <c:v>2.6645876645876649</c:v>
                </c:pt>
                <c:pt idx="38711">
                  <c:v>2.664972273567467</c:v>
                </c:pt>
                <c:pt idx="38712">
                  <c:v>2.6655881673214696</c:v>
                </c:pt>
                <c:pt idx="38713">
                  <c:v>2.6657418400369859</c:v>
                </c:pt>
                <c:pt idx="38714">
                  <c:v>2.6656647398843929</c:v>
                </c:pt>
                <c:pt idx="38715">
                  <c:v>2.6661271676300573</c:v>
                </c:pt>
                <c:pt idx="38716">
                  <c:v>2.6655108645399905</c:v>
                </c:pt>
                <c:pt idx="38717">
                  <c:v>2.6658959537572251</c:v>
                </c:pt>
                <c:pt idx="38718">
                  <c:v>2.6661271676300573</c:v>
                </c:pt>
                <c:pt idx="38719">
                  <c:v>2.6665124884366329</c:v>
                </c:pt>
                <c:pt idx="38720">
                  <c:v>2.6659731853906612</c:v>
                </c:pt>
                <c:pt idx="38721">
                  <c:v>2.6662043458159963</c:v>
                </c:pt>
                <c:pt idx="38722">
                  <c:v>2.6659731853906612</c:v>
                </c:pt>
                <c:pt idx="38723">
                  <c:v>2.6655108645399905</c:v>
                </c:pt>
                <c:pt idx="38724">
                  <c:v>2.6657418400369859</c:v>
                </c:pt>
                <c:pt idx="38725">
                  <c:v>2.6655881673214696</c:v>
                </c:pt>
                <c:pt idx="38726">
                  <c:v>2.6648186648186649</c:v>
                </c:pt>
                <c:pt idx="38727">
                  <c:v>2.6645876645876649</c:v>
                </c:pt>
                <c:pt idx="38728">
                  <c:v>2.6642032332563508</c:v>
                </c:pt>
                <c:pt idx="38729">
                  <c:v>2.6638189794504732</c:v>
                </c:pt>
                <c:pt idx="38730">
                  <c:v>2.6645876645876649</c:v>
                </c:pt>
                <c:pt idx="38731">
                  <c:v>2.664972273567467</c:v>
                </c:pt>
                <c:pt idx="38732">
                  <c:v>2.6654343807763397</c:v>
                </c:pt>
                <c:pt idx="38733">
                  <c:v>2.6655881673214696</c:v>
                </c:pt>
                <c:pt idx="38734">
                  <c:v>2.6659731853906612</c:v>
                </c:pt>
                <c:pt idx="38735">
                  <c:v>2.6658959537572251</c:v>
                </c:pt>
                <c:pt idx="38736">
                  <c:v>2.6652797041146559</c:v>
                </c:pt>
                <c:pt idx="38737">
                  <c:v>2.6652797041146559</c:v>
                </c:pt>
                <c:pt idx="38738">
                  <c:v>2.6646637393113011</c:v>
                </c:pt>
                <c:pt idx="38739">
                  <c:v>2.6647412199630311</c:v>
                </c:pt>
                <c:pt idx="38740">
                  <c:v>2.6643566643566641</c:v>
                </c:pt>
                <c:pt idx="38741">
                  <c:v>2.6645876645876649</c:v>
                </c:pt>
                <c:pt idx="38742">
                  <c:v>2.6641256641256641</c:v>
                </c:pt>
                <c:pt idx="38743">
                  <c:v>2.6645099815157112</c:v>
                </c:pt>
                <c:pt idx="38744">
                  <c:v>2.6651257684307832</c:v>
                </c:pt>
                <c:pt idx="38745">
                  <c:v>2.6655108645399905</c:v>
                </c:pt>
                <c:pt idx="38746">
                  <c:v>2.6652797041146559</c:v>
                </c:pt>
                <c:pt idx="38747">
                  <c:v>2.6655108645399905</c:v>
                </c:pt>
                <c:pt idx="38748">
                  <c:v>2.6657418400369859</c:v>
                </c:pt>
                <c:pt idx="38749">
                  <c:v>2.6661271676300573</c:v>
                </c:pt>
                <c:pt idx="38750">
                  <c:v>2.6663581965317915</c:v>
                </c:pt>
                <c:pt idx="38751">
                  <c:v>2.6664355062413319</c:v>
                </c:pt>
                <c:pt idx="38752">
                  <c:v>2.6660503813265541</c:v>
                </c:pt>
                <c:pt idx="38753">
                  <c:v>2.6652033271719038</c:v>
                </c:pt>
                <c:pt idx="38754">
                  <c:v>2.665665434380776</c:v>
                </c:pt>
                <c:pt idx="38755">
                  <c:v>2.6651270207852193</c:v>
                </c:pt>
                <c:pt idx="38756">
                  <c:v>2.6645116601246825</c:v>
                </c:pt>
                <c:pt idx="38757">
                  <c:v>2.6642805818517665</c:v>
                </c:pt>
                <c:pt idx="38758">
                  <c:v>2.6645116601246825</c:v>
                </c:pt>
                <c:pt idx="38759">
                  <c:v>2.664358264081256</c:v>
                </c:pt>
                <c:pt idx="38760">
                  <c:v>2.664742553682752</c:v>
                </c:pt>
                <c:pt idx="38761">
                  <c:v>2.6645116601246825</c:v>
                </c:pt>
                <c:pt idx="38762">
                  <c:v>2.6638189794504732</c:v>
                </c:pt>
                <c:pt idx="38763">
                  <c:v>2.6642032332563508</c:v>
                </c:pt>
                <c:pt idx="38764">
                  <c:v>2.664434180138568</c:v>
                </c:pt>
                <c:pt idx="38765">
                  <c:v>2.6640498730085431</c:v>
                </c:pt>
                <c:pt idx="38766">
                  <c:v>2.664434180138568</c:v>
                </c:pt>
                <c:pt idx="38767">
                  <c:v>2.6642032332563508</c:v>
                </c:pt>
                <c:pt idx="38768">
                  <c:v>2.664434180138568</c:v>
                </c:pt>
                <c:pt idx="38769">
                  <c:v>2.664434180138568</c:v>
                </c:pt>
                <c:pt idx="38770">
                  <c:v>2.6646651270207848</c:v>
                </c:pt>
                <c:pt idx="38771">
                  <c:v>2.6646651270207848</c:v>
                </c:pt>
                <c:pt idx="38772">
                  <c:v>2.664434180138568</c:v>
                </c:pt>
                <c:pt idx="38773">
                  <c:v>2.6645876645876649</c:v>
                </c:pt>
                <c:pt idx="38774">
                  <c:v>2.6642032332563508</c:v>
                </c:pt>
                <c:pt idx="38775">
                  <c:v>2.6642805818517665</c:v>
                </c:pt>
                <c:pt idx="38776">
                  <c:v>2.664358264081256</c:v>
                </c:pt>
                <c:pt idx="38777">
                  <c:v>2.664742553682752</c:v>
                </c:pt>
                <c:pt idx="38778">
                  <c:v>2.6646651270207848</c:v>
                </c:pt>
                <c:pt idx="38779">
                  <c:v>2.6642032332563508</c:v>
                </c:pt>
                <c:pt idx="38780">
                  <c:v>2.6642032332563508</c:v>
                </c:pt>
                <c:pt idx="38781">
                  <c:v>2.6645876645876649</c:v>
                </c:pt>
                <c:pt idx="38782">
                  <c:v>2.664434180138568</c:v>
                </c:pt>
                <c:pt idx="38783">
                  <c:v>2.6645116601246825</c:v>
                </c:pt>
                <c:pt idx="38784">
                  <c:v>2.6646651270207848</c:v>
                </c:pt>
                <c:pt idx="38785">
                  <c:v>2.664434180138568</c:v>
                </c:pt>
                <c:pt idx="38786">
                  <c:v>2.6650496650496649</c:v>
                </c:pt>
                <c:pt idx="38787">
                  <c:v>2.6653579676674362</c:v>
                </c:pt>
                <c:pt idx="38788">
                  <c:v>2.6652043407988919</c:v>
                </c:pt>
                <c:pt idx="38789">
                  <c:v>2.6646651270207848</c:v>
                </c:pt>
                <c:pt idx="38790">
                  <c:v>2.6650496650496649</c:v>
                </c:pt>
                <c:pt idx="38791">
                  <c:v>2.6650496650496649</c:v>
                </c:pt>
                <c:pt idx="38792">
                  <c:v>2.6652806652806649</c:v>
                </c:pt>
                <c:pt idx="38793">
                  <c:v>2.6655114807114808</c:v>
                </c:pt>
                <c:pt idx="38794">
                  <c:v>2.6652806652806649</c:v>
                </c:pt>
                <c:pt idx="38795">
                  <c:v>2.665665434380776</c:v>
                </c:pt>
                <c:pt idx="38796">
                  <c:v>2.6650496650496649</c:v>
                </c:pt>
                <c:pt idx="38797">
                  <c:v>2.6650496650496649</c:v>
                </c:pt>
                <c:pt idx="38798">
                  <c:v>2.6648958891454964</c:v>
                </c:pt>
                <c:pt idx="38799">
                  <c:v>2.6645116601246825</c:v>
                </c:pt>
                <c:pt idx="38800">
                  <c:v>2.664358264081256</c:v>
                </c:pt>
                <c:pt idx="38801">
                  <c:v>2.664358264081256</c:v>
                </c:pt>
                <c:pt idx="38802">
                  <c:v>2.6641274238227144</c:v>
                </c:pt>
                <c:pt idx="38803">
                  <c:v>2.664742553682752</c:v>
                </c:pt>
                <c:pt idx="38804">
                  <c:v>2.6648958891454964</c:v>
                </c:pt>
                <c:pt idx="38805">
                  <c:v>2.6648958891454964</c:v>
                </c:pt>
                <c:pt idx="38806">
                  <c:v>2.6648958891454964</c:v>
                </c:pt>
                <c:pt idx="38807">
                  <c:v>2.665665434380776</c:v>
                </c:pt>
                <c:pt idx="38808">
                  <c:v>2.6654343807763397</c:v>
                </c:pt>
                <c:pt idx="38809">
                  <c:v>2.665665434380776</c:v>
                </c:pt>
                <c:pt idx="38810">
                  <c:v>2.6652806652806649</c:v>
                </c:pt>
                <c:pt idx="38811">
                  <c:v>2.6650496650496649</c:v>
                </c:pt>
                <c:pt idx="38812">
                  <c:v>2.6654343807763397</c:v>
                </c:pt>
                <c:pt idx="38813">
                  <c:v>2.6658192743240119</c:v>
                </c:pt>
                <c:pt idx="38814">
                  <c:v>2.6662814883290964</c:v>
                </c:pt>
                <c:pt idx="38815">
                  <c:v>2.6658964879852118</c:v>
                </c:pt>
                <c:pt idx="38816">
                  <c:v>2.6658964879852118</c:v>
                </c:pt>
                <c:pt idx="38817">
                  <c:v>2.6658964879852118</c:v>
                </c:pt>
                <c:pt idx="38818">
                  <c:v>2.6658964879852118</c:v>
                </c:pt>
                <c:pt idx="38819">
                  <c:v>2.6658964879852118</c:v>
                </c:pt>
                <c:pt idx="38820">
                  <c:v>2.6658192743240119</c:v>
                </c:pt>
                <c:pt idx="38821">
                  <c:v>2.6659731853906612</c:v>
                </c:pt>
                <c:pt idx="38822">
                  <c:v>2.6657418400369859</c:v>
                </c:pt>
                <c:pt idx="38823">
                  <c:v>2.6659731853906612</c:v>
                </c:pt>
                <c:pt idx="38824">
                  <c:v>2.6659731853906612</c:v>
                </c:pt>
                <c:pt idx="38825">
                  <c:v>2.6653570603189274</c:v>
                </c:pt>
                <c:pt idx="38826">
                  <c:v>2.6654343807763397</c:v>
                </c:pt>
                <c:pt idx="38827">
                  <c:v>2.664434180138568</c:v>
                </c:pt>
                <c:pt idx="38828">
                  <c:v>2.6646651270207848</c:v>
                </c:pt>
                <c:pt idx="38829">
                  <c:v>2.6642805818517665</c:v>
                </c:pt>
                <c:pt idx="38830">
                  <c:v>2.6636655586334257</c:v>
                </c:pt>
                <c:pt idx="38831">
                  <c:v>2.6638965835641737</c:v>
                </c:pt>
                <c:pt idx="38832">
                  <c:v>2.6642805818517665</c:v>
                </c:pt>
                <c:pt idx="38833">
                  <c:v>2.6640498730085431</c:v>
                </c:pt>
                <c:pt idx="38834">
                  <c:v>2.6650496650496649</c:v>
                </c:pt>
                <c:pt idx="38835">
                  <c:v>2.6654343807763397</c:v>
                </c:pt>
                <c:pt idx="38836">
                  <c:v>2.6654343807763397</c:v>
                </c:pt>
                <c:pt idx="38837">
                  <c:v>2.6660503813265541</c:v>
                </c:pt>
                <c:pt idx="38838">
                  <c:v>2.6662814883290964</c:v>
                </c:pt>
                <c:pt idx="38839">
                  <c:v>2.665665434380776</c:v>
                </c:pt>
                <c:pt idx="38840">
                  <c:v>2.6662814883290964</c:v>
                </c:pt>
                <c:pt idx="38841">
                  <c:v>2.6660503813265541</c:v>
                </c:pt>
                <c:pt idx="38842">
                  <c:v>2.6660503813265541</c:v>
                </c:pt>
                <c:pt idx="38843">
                  <c:v>2.6659731853906612</c:v>
                </c:pt>
                <c:pt idx="38844">
                  <c:v>2.6658959537572251</c:v>
                </c:pt>
                <c:pt idx="38845">
                  <c:v>2.6663581965317915</c:v>
                </c:pt>
                <c:pt idx="38846">
                  <c:v>2.6655108645399905</c:v>
                </c:pt>
                <c:pt idx="38847">
                  <c:v>2.6659731853906612</c:v>
                </c:pt>
                <c:pt idx="38848">
                  <c:v>2.6658192743240119</c:v>
                </c:pt>
                <c:pt idx="38849">
                  <c:v>2.6655881673214696</c:v>
                </c:pt>
                <c:pt idx="38850">
                  <c:v>2.6654343807763397</c:v>
                </c:pt>
                <c:pt idx="38851">
                  <c:v>2.6660503813265541</c:v>
                </c:pt>
                <c:pt idx="38852">
                  <c:v>2.6655881673214696</c:v>
                </c:pt>
                <c:pt idx="38853">
                  <c:v>2.6655881673214696</c:v>
                </c:pt>
                <c:pt idx="38854">
                  <c:v>2.6658192743240119</c:v>
                </c:pt>
                <c:pt idx="38855">
                  <c:v>2.665665434380776</c:v>
                </c:pt>
                <c:pt idx="38856">
                  <c:v>2.665665434380776</c:v>
                </c:pt>
                <c:pt idx="38857">
                  <c:v>2.6655881673214696</c:v>
                </c:pt>
                <c:pt idx="38858">
                  <c:v>2.6659731853906612</c:v>
                </c:pt>
                <c:pt idx="38859">
                  <c:v>2.6653570603189274</c:v>
                </c:pt>
                <c:pt idx="38860">
                  <c:v>2.6655881673214696</c:v>
                </c:pt>
                <c:pt idx="38861">
                  <c:v>2.6659731853906612</c:v>
                </c:pt>
                <c:pt idx="38862">
                  <c:v>2.6661271676300573</c:v>
                </c:pt>
                <c:pt idx="38863">
                  <c:v>2.6661271676300573</c:v>
                </c:pt>
                <c:pt idx="38864">
                  <c:v>2.6651257684307832</c:v>
                </c:pt>
                <c:pt idx="38865">
                  <c:v>2.6652797041146559</c:v>
                </c:pt>
                <c:pt idx="38866">
                  <c:v>2.6650485436893208</c:v>
                </c:pt>
                <c:pt idx="38867">
                  <c:v>2.6650485436893208</c:v>
                </c:pt>
                <c:pt idx="38868">
                  <c:v>2.6656647398843929</c:v>
                </c:pt>
                <c:pt idx="38869">
                  <c:v>2.6652797041146559</c:v>
                </c:pt>
                <c:pt idx="38870">
                  <c:v>2.6652797041146559</c:v>
                </c:pt>
                <c:pt idx="38871">
                  <c:v>2.6656647398843929</c:v>
                </c:pt>
                <c:pt idx="38872">
                  <c:v>2.6654335260115603</c:v>
                </c:pt>
                <c:pt idx="38873">
                  <c:v>2.6655874190564295</c:v>
                </c:pt>
                <c:pt idx="38874">
                  <c:v>2.6660499537465308</c:v>
                </c:pt>
                <c:pt idx="38875">
                  <c:v>2.6655874190564295</c:v>
                </c:pt>
                <c:pt idx="38876">
                  <c:v>2.6652024971098265</c:v>
                </c:pt>
                <c:pt idx="38877">
                  <c:v>2.6658959537572251</c:v>
                </c:pt>
                <c:pt idx="38878">
                  <c:v>2.6661271676300573</c:v>
                </c:pt>
                <c:pt idx="38879">
                  <c:v>2.6661271676300573</c:v>
                </c:pt>
                <c:pt idx="38880">
                  <c:v>2.6661271676300573</c:v>
                </c:pt>
                <c:pt idx="38881">
                  <c:v>2.6662812210915821</c:v>
                </c:pt>
                <c:pt idx="38882">
                  <c:v>2.6658959537572251</c:v>
                </c:pt>
                <c:pt idx="38883">
                  <c:v>2.6659731853906612</c:v>
                </c:pt>
                <c:pt idx="38884">
                  <c:v>2.6657418400369859</c:v>
                </c:pt>
                <c:pt idx="38885">
                  <c:v>2.6657418400369859</c:v>
                </c:pt>
                <c:pt idx="38886">
                  <c:v>2.6651257684307832</c:v>
                </c:pt>
                <c:pt idx="38887">
                  <c:v>2.6649710982658958</c:v>
                </c:pt>
                <c:pt idx="38888">
                  <c:v>2.6648173832639852</c:v>
                </c:pt>
                <c:pt idx="38889">
                  <c:v>2.6642015253062166</c:v>
                </c:pt>
                <c:pt idx="38890">
                  <c:v>2.6648173832639852</c:v>
                </c:pt>
                <c:pt idx="38891">
                  <c:v>2.6644326323087588</c:v>
                </c:pt>
                <c:pt idx="38892">
                  <c:v>2.6642015253062166</c:v>
                </c:pt>
                <c:pt idx="38893">
                  <c:v>2.664355062413315</c:v>
                </c:pt>
                <c:pt idx="38894">
                  <c:v>2.6652024971098265</c:v>
                </c:pt>
                <c:pt idx="38895">
                  <c:v>2.6645864077669903</c:v>
                </c:pt>
                <c:pt idx="38896">
                  <c:v>2.6649710982658958</c:v>
                </c:pt>
                <c:pt idx="38897">
                  <c:v>2.6655874190564295</c:v>
                </c:pt>
                <c:pt idx="38898">
                  <c:v>2.6653561517113782</c:v>
                </c:pt>
                <c:pt idx="38899">
                  <c:v>2.6658188714153561</c:v>
                </c:pt>
                <c:pt idx="38900">
                  <c:v>2.6659727041406431</c:v>
                </c:pt>
                <c:pt idx="38901">
                  <c:v>2.6655874190564295</c:v>
                </c:pt>
                <c:pt idx="38902">
                  <c:v>2.6654335260115603</c:v>
                </c:pt>
                <c:pt idx="38903">
                  <c:v>2.6654335260115603</c:v>
                </c:pt>
                <c:pt idx="38904">
                  <c:v>2.6654335260115603</c:v>
                </c:pt>
                <c:pt idx="38905">
                  <c:v>2.6648948463138429</c:v>
                </c:pt>
                <c:pt idx="38906">
                  <c:v>2.6646637393113011</c:v>
                </c:pt>
                <c:pt idx="38907">
                  <c:v>2.6650485436893208</c:v>
                </c:pt>
                <c:pt idx="38908">
                  <c:v>2.6644326323087588</c:v>
                </c:pt>
                <c:pt idx="38909">
                  <c:v>2.6648173832639852</c:v>
                </c:pt>
                <c:pt idx="38910">
                  <c:v>2.6642015253062166</c:v>
                </c:pt>
                <c:pt idx="38911">
                  <c:v>2.6640480591497222</c:v>
                </c:pt>
                <c:pt idx="38912">
                  <c:v>2.6645099815157112</c:v>
                </c:pt>
                <c:pt idx="38913">
                  <c:v>2.6650485436893208</c:v>
                </c:pt>
                <c:pt idx="38914">
                  <c:v>2.6648173832639852</c:v>
                </c:pt>
                <c:pt idx="38915">
                  <c:v>2.6650485436893208</c:v>
                </c:pt>
                <c:pt idx="38916">
                  <c:v>2.6658188714153561</c:v>
                </c:pt>
                <c:pt idx="38917">
                  <c:v>2.6654335260115603</c:v>
                </c:pt>
                <c:pt idx="38918">
                  <c:v>2.6658959537572251</c:v>
                </c:pt>
                <c:pt idx="38919">
                  <c:v>2.6654335260115603</c:v>
                </c:pt>
                <c:pt idx="38920">
                  <c:v>2.6658188714153561</c:v>
                </c:pt>
                <c:pt idx="38921">
                  <c:v>2.6660499537465308</c:v>
                </c:pt>
                <c:pt idx="38922">
                  <c:v>2.6655108645399905</c:v>
                </c:pt>
                <c:pt idx="38923">
                  <c:v>2.6655108645399905</c:v>
                </c:pt>
                <c:pt idx="38924">
                  <c:v>2.6650485436893208</c:v>
                </c:pt>
                <c:pt idx="38925">
                  <c:v>2.6651257684307832</c:v>
                </c:pt>
                <c:pt idx="38926">
                  <c:v>2.6642791127541585</c:v>
                </c:pt>
                <c:pt idx="38927">
                  <c:v>2.6647412199630311</c:v>
                </c:pt>
                <c:pt idx="38928">
                  <c:v>2.6643566643566641</c:v>
                </c:pt>
                <c:pt idx="38929">
                  <c:v>2.6645099815157112</c:v>
                </c:pt>
                <c:pt idx="38930">
                  <c:v>2.6644326323087588</c:v>
                </c:pt>
                <c:pt idx="38931">
                  <c:v>2.6644326323087588</c:v>
                </c:pt>
                <c:pt idx="38932">
                  <c:v>2.6648948463138429</c:v>
                </c:pt>
                <c:pt idx="38933">
                  <c:v>2.6646637393113011</c:v>
                </c:pt>
                <c:pt idx="38934">
                  <c:v>2.6644326323087588</c:v>
                </c:pt>
                <c:pt idx="38935">
                  <c:v>2.6642791127541585</c:v>
                </c:pt>
                <c:pt idx="38936">
                  <c:v>2.6645099815157112</c:v>
                </c:pt>
                <c:pt idx="38937">
                  <c:v>2.6642791127541585</c:v>
                </c:pt>
                <c:pt idx="38938">
                  <c:v>2.6644326323087588</c:v>
                </c:pt>
                <c:pt idx="38939">
                  <c:v>2.6640480591497222</c:v>
                </c:pt>
                <c:pt idx="38940">
                  <c:v>2.6642015253062166</c:v>
                </c:pt>
                <c:pt idx="38941">
                  <c:v>2.664355062413315</c:v>
                </c:pt>
                <c:pt idx="38942">
                  <c:v>2.6647398843930632</c:v>
                </c:pt>
                <c:pt idx="38943">
                  <c:v>2.6645864077669903</c:v>
                </c:pt>
                <c:pt idx="38944">
                  <c:v>2.6645864077669903</c:v>
                </c:pt>
                <c:pt idx="38945">
                  <c:v>2.6648173832639852</c:v>
                </c:pt>
                <c:pt idx="38946">
                  <c:v>2.6650485436893208</c:v>
                </c:pt>
                <c:pt idx="38947">
                  <c:v>2.6644326323087588</c:v>
                </c:pt>
                <c:pt idx="38948">
                  <c:v>2.6644326323087588</c:v>
                </c:pt>
                <c:pt idx="38949">
                  <c:v>2.6644326323087588</c:v>
                </c:pt>
                <c:pt idx="38950">
                  <c:v>2.6642015253062166</c:v>
                </c:pt>
                <c:pt idx="38951">
                  <c:v>2.6644326323087588</c:v>
                </c:pt>
                <c:pt idx="38952">
                  <c:v>2.6642791127541585</c:v>
                </c:pt>
                <c:pt idx="38953">
                  <c:v>2.6645099815157112</c:v>
                </c:pt>
                <c:pt idx="38954">
                  <c:v>2.6642791127541585</c:v>
                </c:pt>
                <c:pt idx="38955">
                  <c:v>2.6642015253062166</c:v>
                </c:pt>
                <c:pt idx="38956">
                  <c:v>2.6642015253062166</c:v>
                </c:pt>
                <c:pt idx="38957">
                  <c:v>2.6648948463138429</c:v>
                </c:pt>
                <c:pt idx="38958">
                  <c:v>2.6652797041146559</c:v>
                </c:pt>
                <c:pt idx="38959">
                  <c:v>2.6650485436893208</c:v>
                </c:pt>
                <c:pt idx="38960">
                  <c:v>2.6648173832639852</c:v>
                </c:pt>
                <c:pt idx="38961">
                  <c:v>2.6652024971098265</c:v>
                </c:pt>
                <c:pt idx="38962">
                  <c:v>2.6658188714153561</c:v>
                </c:pt>
                <c:pt idx="38963">
                  <c:v>2.6662040249826511</c:v>
                </c:pt>
                <c:pt idx="38964">
                  <c:v>2.6659727041406431</c:v>
                </c:pt>
                <c:pt idx="38965">
                  <c:v>2.6658188714153561</c:v>
                </c:pt>
                <c:pt idx="38966">
                  <c:v>2.6659727041406431</c:v>
                </c:pt>
                <c:pt idx="38967">
                  <c:v>2.6660499537465308</c:v>
                </c:pt>
                <c:pt idx="38968">
                  <c:v>2.6656647398843929</c:v>
                </c:pt>
                <c:pt idx="38969">
                  <c:v>2.6648948463138429</c:v>
                </c:pt>
                <c:pt idx="38970">
                  <c:v>2.6645876645876649</c:v>
                </c:pt>
                <c:pt idx="38971">
                  <c:v>2.6642032332563508</c:v>
                </c:pt>
                <c:pt idx="38972">
                  <c:v>2.6642032332563508</c:v>
                </c:pt>
                <c:pt idx="38973">
                  <c:v>2.6643566643566641</c:v>
                </c:pt>
                <c:pt idx="38974">
                  <c:v>2.6646637393113011</c:v>
                </c:pt>
                <c:pt idx="38975">
                  <c:v>2.6650485436893208</c:v>
                </c:pt>
                <c:pt idx="38976">
                  <c:v>2.6648173832639852</c:v>
                </c:pt>
                <c:pt idx="38977">
                  <c:v>2.6660499537465308</c:v>
                </c:pt>
                <c:pt idx="38978">
                  <c:v>2.6659727041406431</c:v>
                </c:pt>
                <c:pt idx="38979">
                  <c:v>2.6658188714153561</c:v>
                </c:pt>
                <c:pt idx="38980">
                  <c:v>2.6655874190564295</c:v>
                </c:pt>
                <c:pt idx="38981">
                  <c:v>2.6653561517113782</c:v>
                </c:pt>
                <c:pt idx="38982">
                  <c:v>2.6658188714153561</c:v>
                </c:pt>
                <c:pt idx="38983">
                  <c:v>2.6650485436893208</c:v>
                </c:pt>
                <c:pt idx="38984">
                  <c:v>2.6648948463138429</c:v>
                </c:pt>
                <c:pt idx="38985">
                  <c:v>2.6651257684307832</c:v>
                </c:pt>
                <c:pt idx="38986">
                  <c:v>2.6648948463138429</c:v>
                </c:pt>
                <c:pt idx="38987">
                  <c:v>2.6646637393113011</c:v>
                </c:pt>
                <c:pt idx="38988">
                  <c:v>2.6642791127541585</c:v>
                </c:pt>
                <c:pt idx="38989">
                  <c:v>2.6646637393113011</c:v>
                </c:pt>
                <c:pt idx="38990">
                  <c:v>2.6646637393113011</c:v>
                </c:pt>
                <c:pt idx="38991">
                  <c:v>2.6648948463138429</c:v>
                </c:pt>
                <c:pt idx="38992">
                  <c:v>2.664972273567467</c:v>
                </c:pt>
                <c:pt idx="38993">
                  <c:v>2.6655881673214696</c:v>
                </c:pt>
                <c:pt idx="38994">
                  <c:v>2.6658959537572251</c:v>
                </c:pt>
                <c:pt idx="38995">
                  <c:v>2.6658959537572251</c:v>
                </c:pt>
                <c:pt idx="38996">
                  <c:v>2.6657418400369859</c:v>
                </c:pt>
                <c:pt idx="38997">
                  <c:v>2.6651257684307832</c:v>
                </c:pt>
                <c:pt idx="38998">
                  <c:v>2.6652033271719038</c:v>
                </c:pt>
                <c:pt idx="38999">
                  <c:v>2.6648186648186649</c:v>
                </c:pt>
                <c:pt idx="39000">
                  <c:v>2.6648186648186649</c:v>
                </c:pt>
                <c:pt idx="39001">
                  <c:v>2.664434180138568</c:v>
                </c:pt>
                <c:pt idx="39002">
                  <c:v>2.6636655586334257</c:v>
                </c:pt>
                <c:pt idx="39003">
                  <c:v>2.663972286374134</c:v>
                </c:pt>
                <c:pt idx="39004">
                  <c:v>2.6650496650496649</c:v>
                </c:pt>
                <c:pt idx="39005">
                  <c:v>2.6648186648186649</c:v>
                </c:pt>
                <c:pt idx="39006">
                  <c:v>2.6645876645876649</c:v>
                </c:pt>
                <c:pt idx="39007">
                  <c:v>2.6643566643566641</c:v>
                </c:pt>
                <c:pt idx="39008">
                  <c:v>2.6646637393113011</c:v>
                </c:pt>
                <c:pt idx="39009">
                  <c:v>2.6652797041146559</c:v>
                </c:pt>
                <c:pt idx="39010">
                  <c:v>2.6651257684307832</c:v>
                </c:pt>
                <c:pt idx="39011">
                  <c:v>2.6652033271719038</c:v>
                </c:pt>
                <c:pt idx="39012">
                  <c:v>2.6653570603189274</c:v>
                </c:pt>
                <c:pt idx="39013">
                  <c:v>2.6652797041146559</c:v>
                </c:pt>
                <c:pt idx="39014">
                  <c:v>2.6652797041146559</c:v>
                </c:pt>
                <c:pt idx="39015">
                  <c:v>2.6655108645399905</c:v>
                </c:pt>
                <c:pt idx="39016">
                  <c:v>2.6655108645399905</c:v>
                </c:pt>
                <c:pt idx="39017">
                  <c:v>2.6652797041146559</c:v>
                </c:pt>
                <c:pt idx="39018">
                  <c:v>2.6652033271719038</c:v>
                </c:pt>
                <c:pt idx="39019">
                  <c:v>2.6652033271719038</c:v>
                </c:pt>
                <c:pt idx="39020">
                  <c:v>2.6645876645876649</c:v>
                </c:pt>
                <c:pt idx="39021">
                  <c:v>2.6648186648186649</c:v>
                </c:pt>
                <c:pt idx="39022">
                  <c:v>2.6648186648186649</c:v>
                </c:pt>
                <c:pt idx="39023">
                  <c:v>2.6648186648186649</c:v>
                </c:pt>
                <c:pt idx="39024">
                  <c:v>2.6648186648186649</c:v>
                </c:pt>
                <c:pt idx="39025">
                  <c:v>2.664434180138568</c:v>
                </c:pt>
                <c:pt idx="39026">
                  <c:v>2.664434180138568</c:v>
                </c:pt>
                <c:pt idx="39027">
                  <c:v>2.664434180138568</c:v>
                </c:pt>
                <c:pt idx="39028">
                  <c:v>2.663972286374134</c:v>
                </c:pt>
                <c:pt idx="39029">
                  <c:v>2.6637413394919167</c:v>
                </c:pt>
                <c:pt idx="39030">
                  <c:v>2.6645099815157112</c:v>
                </c:pt>
                <c:pt idx="39031">
                  <c:v>2.6651257684307832</c:v>
                </c:pt>
                <c:pt idx="39032">
                  <c:v>2.6646637393113011</c:v>
                </c:pt>
                <c:pt idx="39033">
                  <c:v>2.6650485436893208</c:v>
                </c:pt>
                <c:pt idx="39034">
                  <c:v>2.6646637393113011</c:v>
                </c:pt>
                <c:pt idx="39035">
                  <c:v>2.6642791127541585</c:v>
                </c:pt>
                <c:pt idx="39036">
                  <c:v>2.6648948463138429</c:v>
                </c:pt>
                <c:pt idx="39037">
                  <c:v>2.6645099815157112</c:v>
                </c:pt>
                <c:pt idx="39038">
                  <c:v>2.6641256641256641</c:v>
                </c:pt>
                <c:pt idx="39039">
                  <c:v>2.6645099815157112</c:v>
                </c:pt>
                <c:pt idx="39040">
                  <c:v>2.6645099815157112</c:v>
                </c:pt>
                <c:pt idx="39041">
                  <c:v>2.6645099815157112</c:v>
                </c:pt>
                <c:pt idx="39042">
                  <c:v>2.6642791127541585</c:v>
                </c:pt>
                <c:pt idx="39043">
                  <c:v>2.6645099815157112</c:v>
                </c:pt>
                <c:pt idx="39044">
                  <c:v>2.664972273567467</c:v>
                </c:pt>
                <c:pt idx="39045">
                  <c:v>2.6651257684307832</c:v>
                </c:pt>
                <c:pt idx="39046">
                  <c:v>2.6653570603189274</c:v>
                </c:pt>
                <c:pt idx="39047">
                  <c:v>2.6647412199630311</c:v>
                </c:pt>
                <c:pt idx="39048">
                  <c:v>2.6643566643566641</c:v>
                </c:pt>
                <c:pt idx="39049">
                  <c:v>2.6643566643566641</c:v>
                </c:pt>
                <c:pt idx="39050">
                  <c:v>2.6645099815157112</c:v>
                </c:pt>
                <c:pt idx="39051">
                  <c:v>2.6642791127541585</c:v>
                </c:pt>
                <c:pt idx="39052">
                  <c:v>2.6647412199630311</c:v>
                </c:pt>
                <c:pt idx="39053">
                  <c:v>2.6645099815157112</c:v>
                </c:pt>
                <c:pt idx="39054">
                  <c:v>2.6645099815157112</c:v>
                </c:pt>
                <c:pt idx="39055">
                  <c:v>2.6645099815157112</c:v>
                </c:pt>
                <c:pt idx="39056">
                  <c:v>2.6645876645876649</c:v>
                </c:pt>
                <c:pt idx="39057">
                  <c:v>2.6643566643566641</c:v>
                </c:pt>
                <c:pt idx="39058">
                  <c:v>2.6642791127541585</c:v>
                </c:pt>
                <c:pt idx="39059">
                  <c:v>2.6646637393113011</c:v>
                </c:pt>
                <c:pt idx="39060">
                  <c:v>2.6655108645399905</c:v>
                </c:pt>
                <c:pt idx="39061">
                  <c:v>2.6653570603189274</c:v>
                </c:pt>
                <c:pt idx="39062">
                  <c:v>2.6642791127541585</c:v>
                </c:pt>
                <c:pt idx="39063">
                  <c:v>2.6651257684307832</c:v>
                </c:pt>
                <c:pt idx="39064">
                  <c:v>2.6651257684307832</c:v>
                </c:pt>
                <c:pt idx="39065">
                  <c:v>2.6650485436893208</c:v>
                </c:pt>
                <c:pt idx="39066">
                  <c:v>2.6648173832639852</c:v>
                </c:pt>
                <c:pt idx="39067">
                  <c:v>2.6648173832639852</c:v>
                </c:pt>
                <c:pt idx="39068">
                  <c:v>2.6642015253062166</c:v>
                </c:pt>
                <c:pt idx="39069">
                  <c:v>2.6640480591497222</c:v>
                </c:pt>
                <c:pt idx="39070">
                  <c:v>2.6645099815157112</c:v>
                </c:pt>
                <c:pt idx="39071">
                  <c:v>2.6645099815157112</c:v>
                </c:pt>
                <c:pt idx="39072">
                  <c:v>2.6644326323087588</c:v>
                </c:pt>
                <c:pt idx="39073">
                  <c:v>2.6646637393113011</c:v>
                </c:pt>
                <c:pt idx="39074">
                  <c:v>2.6652797041146559</c:v>
                </c:pt>
                <c:pt idx="39075">
                  <c:v>2.6654335260115603</c:v>
                </c:pt>
                <c:pt idx="39076">
                  <c:v>2.6650485436893208</c:v>
                </c:pt>
                <c:pt idx="39077">
                  <c:v>2.6656647398843929</c:v>
                </c:pt>
                <c:pt idx="39078">
                  <c:v>2.6657413832986352</c:v>
                </c:pt>
                <c:pt idx="39079">
                  <c:v>2.6662040249826511</c:v>
                </c:pt>
                <c:pt idx="39080">
                  <c:v>2.6665124884366329</c:v>
                </c:pt>
                <c:pt idx="39081">
                  <c:v>2.6658959537572251</c:v>
                </c:pt>
                <c:pt idx="39082">
                  <c:v>2.6661271676300573</c:v>
                </c:pt>
                <c:pt idx="39083">
                  <c:v>2.6661271676300573</c:v>
                </c:pt>
                <c:pt idx="39084">
                  <c:v>2.6658188714153561</c:v>
                </c:pt>
                <c:pt idx="39085">
                  <c:v>2.6659727041406431</c:v>
                </c:pt>
                <c:pt idx="39086">
                  <c:v>2.6660499537465308</c:v>
                </c:pt>
                <c:pt idx="39087">
                  <c:v>2.6652024971098265</c:v>
                </c:pt>
                <c:pt idx="39088">
                  <c:v>2.6652024971098265</c:v>
                </c:pt>
                <c:pt idx="39089">
                  <c:v>2.6652024971098265</c:v>
                </c:pt>
                <c:pt idx="39090">
                  <c:v>2.6647398843930632</c:v>
                </c:pt>
                <c:pt idx="39091">
                  <c:v>2.6642774566473988</c:v>
                </c:pt>
                <c:pt idx="39092">
                  <c:v>2.664355062413315</c:v>
                </c:pt>
                <c:pt idx="39093">
                  <c:v>2.6639706031892767</c:v>
                </c:pt>
                <c:pt idx="39094">
                  <c:v>2.6649710982658958</c:v>
                </c:pt>
                <c:pt idx="39095">
                  <c:v>2.6649710982658958</c:v>
                </c:pt>
                <c:pt idx="39096">
                  <c:v>2.6649710982658958</c:v>
                </c:pt>
                <c:pt idx="39097">
                  <c:v>2.6658188714153561</c:v>
                </c:pt>
                <c:pt idx="39098">
                  <c:v>2.6659727041406431</c:v>
                </c:pt>
                <c:pt idx="39099">
                  <c:v>2.6657413832986352</c:v>
                </c:pt>
                <c:pt idx="39100">
                  <c:v>2.6659727041406431</c:v>
                </c:pt>
                <c:pt idx="39101">
                  <c:v>2.6658188714153561</c:v>
                </c:pt>
                <c:pt idx="39102">
                  <c:v>2.6662812210915821</c:v>
                </c:pt>
                <c:pt idx="39103">
                  <c:v>2.6660499537465308</c:v>
                </c:pt>
                <c:pt idx="39104">
                  <c:v>2.6660499537465308</c:v>
                </c:pt>
                <c:pt idx="39105">
                  <c:v>2.6656647398843929</c:v>
                </c:pt>
                <c:pt idx="39106">
                  <c:v>2.6659731853906612</c:v>
                </c:pt>
                <c:pt idx="39107">
                  <c:v>2.6655108645399905</c:v>
                </c:pt>
                <c:pt idx="39108">
                  <c:v>2.6654335260115603</c:v>
                </c:pt>
                <c:pt idx="39109">
                  <c:v>2.6650485436893208</c:v>
                </c:pt>
                <c:pt idx="39110">
                  <c:v>2.6648173832639852</c:v>
                </c:pt>
                <c:pt idx="39111">
                  <c:v>2.6648173832639852</c:v>
                </c:pt>
                <c:pt idx="39112">
                  <c:v>2.6644326323087588</c:v>
                </c:pt>
                <c:pt idx="39113">
                  <c:v>2.6650485436893208</c:v>
                </c:pt>
                <c:pt idx="39114">
                  <c:v>2.6648173832639852</c:v>
                </c:pt>
                <c:pt idx="39115">
                  <c:v>2.6649710982658958</c:v>
                </c:pt>
                <c:pt idx="39116">
                  <c:v>2.6647398843930632</c:v>
                </c:pt>
                <c:pt idx="39117">
                  <c:v>2.6639706031892767</c:v>
                </c:pt>
                <c:pt idx="39118">
                  <c:v>2.6638170055452863</c:v>
                </c:pt>
                <c:pt idx="39119">
                  <c:v>2.664355062413315</c:v>
                </c:pt>
                <c:pt idx="39120">
                  <c:v>2.664508670520231</c:v>
                </c:pt>
                <c:pt idx="39121">
                  <c:v>2.664355062413315</c:v>
                </c:pt>
                <c:pt idx="39122">
                  <c:v>2.6647398843930632</c:v>
                </c:pt>
                <c:pt idx="39123">
                  <c:v>2.6653561517113782</c:v>
                </c:pt>
                <c:pt idx="39124">
                  <c:v>2.6655874190564295</c:v>
                </c:pt>
                <c:pt idx="39125">
                  <c:v>2.6655874190564295</c:v>
                </c:pt>
                <c:pt idx="39126">
                  <c:v>2.6662040249826511</c:v>
                </c:pt>
                <c:pt idx="39127">
                  <c:v>2.6659727041406431</c:v>
                </c:pt>
                <c:pt idx="39128">
                  <c:v>2.6655874190564295</c:v>
                </c:pt>
                <c:pt idx="39129">
                  <c:v>2.6660499537465308</c:v>
                </c:pt>
                <c:pt idx="39130">
                  <c:v>2.6664355308813326</c:v>
                </c:pt>
                <c:pt idx="39131">
                  <c:v>2.6664355308813326</c:v>
                </c:pt>
                <c:pt idx="39132">
                  <c:v>2.6662040249826511</c:v>
                </c:pt>
                <c:pt idx="39133">
                  <c:v>2.6655874190564295</c:v>
                </c:pt>
                <c:pt idx="39134">
                  <c:v>2.6655874190564295</c:v>
                </c:pt>
                <c:pt idx="39135">
                  <c:v>2.6655874190564295</c:v>
                </c:pt>
                <c:pt idx="39136">
                  <c:v>2.6651248843663273</c:v>
                </c:pt>
                <c:pt idx="39137">
                  <c:v>2.6652787416146193</c:v>
                </c:pt>
                <c:pt idx="39138">
                  <c:v>2.6645864077669903</c:v>
                </c:pt>
                <c:pt idx="39139">
                  <c:v>2.6646637393113011</c:v>
                </c:pt>
                <c:pt idx="39140">
                  <c:v>2.6645099815157112</c:v>
                </c:pt>
                <c:pt idx="39141">
                  <c:v>2.6648948463138429</c:v>
                </c:pt>
                <c:pt idx="39142">
                  <c:v>2.6646637393113011</c:v>
                </c:pt>
                <c:pt idx="39143">
                  <c:v>2.6654335260115603</c:v>
                </c:pt>
                <c:pt idx="39144">
                  <c:v>2.6655874190564295</c:v>
                </c:pt>
                <c:pt idx="39145">
                  <c:v>2.6658188714153561</c:v>
                </c:pt>
                <c:pt idx="39146">
                  <c:v>2.6658188714153561</c:v>
                </c:pt>
                <c:pt idx="39147">
                  <c:v>2.6656647398843929</c:v>
                </c:pt>
                <c:pt idx="39148">
                  <c:v>2.6648948463138429</c:v>
                </c:pt>
                <c:pt idx="39149">
                  <c:v>2.6645099815157112</c:v>
                </c:pt>
                <c:pt idx="39150">
                  <c:v>2.6648948463138429</c:v>
                </c:pt>
                <c:pt idx="39151">
                  <c:v>2.6646637393113011</c:v>
                </c:pt>
                <c:pt idx="39152">
                  <c:v>2.6648173832639852</c:v>
                </c:pt>
                <c:pt idx="39153">
                  <c:v>2.6655874190564295</c:v>
                </c:pt>
                <c:pt idx="39154">
                  <c:v>2.6655874190564295</c:v>
                </c:pt>
                <c:pt idx="39155">
                  <c:v>2.6654335260115603</c:v>
                </c:pt>
                <c:pt idx="39156">
                  <c:v>2.6658188714153561</c:v>
                </c:pt>
                <c:pt idx="39157">
                  <c:v>2.6658188714153561</c:v>
                </c:pt>
                <c:pt idx="39158">
                  <c:v>2.6655874190564295</c:v>
                </c:pt>
                <c:pt idx="39159">
                  <c:v>2.6660499537465308</c:v>
                </c:pt>
                <c:pt idx="39160">
                  <c:v>2.6658188714153561</c:v>
                </c:pt>
                <c:pt idx="39161">
                  <c:v>2.6655874190564295</c:v>
                </c:pt>
                <c:pt idx="39162">
                  <c:v>2.6659727041406431</c:v>
                </c:pt>
                <c:pt idx="39163">
                  <c:v>2.6653561517113782</c:v>
                </c:pt>
                <c:pt idx="39164">
                  <c:v>2.6655874190564295</c:v>
                </c:pt>
                <c:pt idx="39165">
                  <c:v>2.6649710982658958</c:v>
                </c:pt>
                <c:pt idx="39166">
                  <c:v>2.6649710982658958</c:v>
                </c:pt>
                <c:pt idx="39167">
                  <c:v>2.6649710982658958</c:v>
                </c:pt>
                <c:pt idx="39168">
                  <c:v>2.6648173832639852</c:v>
                </c:pt>
                <c:pt idx="39169">
                  <c:v>2.6642015253062166</c:v>
                </c:pt>
                <c:pt idx="39170">
                  <c:v>2.6642015253062166</c:v>
                </c:pt>
                <c:pt idx="39171">
                  <c:v>2.6642015253062166</c:v>
                </c:pt>
                <c:pt idx="39172">
                  <c:v>2.6645864077669903</c:v>
                </c:pt>
                <c:pt idx="39173">
                  <c:v>2.6648173832639852</c:v>
                </c:pt>
                <c:pt idx="39174">
                  <c:v>2.6654335260115603</c:v>
                </c:pt>
                <c:pt idx="39175">
                  <c:v>2.6652024971098265</c:v>
                </c:pt>
                <c:pt idx="39176">
                  <c:v>2.6658188714153561</c:v>
                </c:pt>
                <c:pt idx="39177">
                  <c:v>2.6660499537465308</c:v>
                </c:pt>
                <c:pt idx="39178">
                  <c:v>2.6660499537465308</c:v>
                </c:pt>
                <c:pt idx="39179">
                  <c:v>2.6664355308813326</c:v>
                </c:pt>
                <c:pt idx="39180">
                  <c:v>2.6657413832986352</c:v>
                </c:pt>
                <c:pt idx="39181">
                  <c:v>2.6646623496762256</c:v>
                </c:pt>
                <c:pt idx="39182">
                  <c:v>2.6653561517113782</c:v>
                </c:pt>
                <c:pt idx="39183">
                  <c:v>2.6649710982658958</c:v>
                </c:pt>
                <c:pt idx="39184">
                  <c:v>2.6652024971098265</c:v>
                </c:pt>
                <c:pt idx="39185">
                  <c:v>2.6652797041146559</c:v>
                </c:pt>
                <c:pt idx="39186">
                  <c:v>2.6648173832639852</c:v>
                </c:pt>
                <c:pt idx="39187">
                  <c:v>2.6649710982658958</c:v>
                </c:pt>
                <c:pt idx="39188">
                  <c:v>2.6645864077669903</c:v>
                </c:pt>
                <c:pt idx="39189">
                  <c:v>2.664355062413315</c:v>
                </c:pt>
                <c:pt idx="39190">
                  <c:v>2.6642015253062166</c:v>
                </c:pt>
                <c:pt idx="39191">
                  <c:v>2.6646637393113011</c:v>
                </c:pt>
                <c:pt idx="39192">
                  <c:v>2.6644326323087588</c:v>
                </c:pt>
                <c:pt idx="39193">
                  <c:v>2.6646637393113011</c:v>
                </c:pt>
                <c:pt idx="39194">
                  <c:v>2.6646637393113011</c:v>
                </c:pt>
                <c:pt idx="39195">
                  <c:v>2.6648173832639852</c:v>
                </c:pt>
                <c:pt idx="39196">
                  <c:v>2.6652024971098265</c:v>
                </c:pt>
                <c:pt idx="39197">
                  <c:v>2.6652024971098265</c:v>
                </c:pt>
                <c:pt idx="39198">
                  <c:v>2.6652797041146559</c:v>
                </c:pt>
                <c:pt idx="39199">
                  <c:v>2.6650485436893208</c:v>
                </c:pt>
                <c:pt idx="39200">
                  <c:v>2.6656647398843929</c:v>
                </c:pt>
                <c:pt idx="39201">
                  <c:v>2.6658959537572251</c:v>
                </c:pt>
                <c:pt idx="39202">
                  <c:v>2.6652024971098265</c:v>
                </c:pt>
                <c:pt idx="39203">
                  <c:v>2.6653561517113782</c:v>
                </c:pt>
                <c:pt idx="39204">
                  <c:v>2.6652024971098265</c:v>
                </c:pt>
                <c:pt idx="39205">
                  <c:v>2.6649710982658958</c:v>
                </c:pt>
                <c:pt idx="39206">
                  <c:v>2.6653561517113782</c:v>
                </c:pt>
                <c:pt idx="39207">
                  <c:v>2.6661267931513186</c:v>
                </c:pt>
                <c:pt idx="39208">
                  <c:v>2.6661267931513186</c:v>
                </c:pt>
                <c:pt idx="39209">
                  <c:v>2.666358167515039</c:v>
                </c:pt>
                <c:pt idx="39210">
                  <c:v>2.6661267931513186</c:v>
                </c:pt>
                <c:pt idx="39211">
                  <c:v>2.6657413832986352</c:v>
                </c:pt>
                <c:pt idx="39212">
                  <c:v>2.6659727041406431</c:v>
                </c:pt>
                <c:pt idx="39213">
                  <c:v>2.666358167515039</c:v>
                </c:pt>
                <c:pt idx="39214">
                  <c:v>2.6653561517113782</c:v>
                </c:pt>
                <c:pt idx="39215">
                  <c:v>2.6651248843663273</c:v>
                </c:pt>
                <c:pt idx="39216">
                  <c:v>2.6652787416146193</c:v>
                </c:pt>
                <c:pt idx="39217">
                  <c:v>2.6653561517113782</c:v>
                </c:pt>
                <c:pt idx="39218">
                  <c:v>2.6655874190564295</c:v>
                </c:pt>
                <c:pt idx="39219">
                  <c:v>2.6653561517113782</c:v>
                </c:pt>
                <c:pt idx="39220">
                  <c:v>2.6659727041406431</c:v>
                </c:pt>
                <c:pt idx="39221">
                  <c:v>2.6659727041406431</c:v>
                </c:pt>
                <c:pt idx="39222">
                  <c:v>2.6657413832986352</c:v>
                </c:pt>
                <c:pt idx="39223">
                  <c:v>2.6657413832986352</c:v>
                </c:pt>
                <c:pt idx="39224">
                  <c:v>2.6658954187875978</c:v>
                </c:pt>
                <c:pt idx="39225">
                  <c:v>2.6662809534829899</c:v>
                </c:pt>
                <c:pt idx="39226">
                  <c:v>2.6661267931513186</c:v>
                </c:pt>
                <c:pt idx="39227">
                  <c:v>2.666358167515039</c:v>
                </c:pt>
                <c:pt idx="39228">
                  <c:v>2.6659727041406431</c:v>
                </c:pt>
                <c:pt idx="39229">
                  <c:v>2.6661267931513186</c:v>
                </c:pt>
                <c:pt idx="39230">
                  <c:v>2.6658954187875978</c:v>
                </c:pt>
                <c:pt idx="39231">
                  <c:v>2.6657413832986352</c:v>
                </c:pt>
                <c:pt idx="39232">
                  <c:v>2.6659727041406431</c:v>
                </c:pt>
                <c:pt idx="39233">
                  <c:v>2.6662040249826511</c:v>
                </c:pt>
                <c:pt idx="39234">
                  <c:v>2.6664355308813326</c:v>
                </c:pt>
                <c:pt idx="39235">
                  <c:v>2.6655874190564295</c:v>
                </c:pt>
                <c:pt idx="39236">
                  <c:v>2.6660499537465308</c:v>
                </c:pt>
                <c:pt idx="39237">
                  <c:v>2.6658188714153561</c:v>
                </c:pt>
                <c:pt idx="39238">
                  <c:v>2.6659727041406431</c:v>
                </c:pt>
                <c:pt idx="39239">
                  <c:v>2.6659727041406431</c:v>
                </c:pt>
                <c:pt idx="39240">
                  <c:v>2.6658188714153561</c:v>
                </c:pt>
                <c:pt idx="39241">
                  <c:v>2.6660499537465308</c:v>
                </c:pt>
                <c:pt idx="39242">
                  <c:v>2.6658188714153561</c:v>
                </c:pt>
                <c:pt idx="39243">
                  <c:v>2.6658188714153561</c:v>
                </c:pt>
                <c:pt idx="39244">
                  <c:v>2.6653561517113782</c:v>
                </c:pt>
                <c:pt idx="39245">
                  <c:v>2.6657413832986352</c:v>
                </c:pt>
                <c:pt idx="39246">
                  <c:v>2.6657413832986352</c:v>
                </c:pt>
                <c:pt idx="39247">
                  <c:v>2.6657413832986352</c:v>
                </c:pt>
                <c:pt idx="39248">
                  <c:v>2.6661267931513186</c:v>
                </c:pt>
                <c:pt idx="39249">
                  <c:v>2.6659727041406431</c:v>
                </c:pt>
                <c:pt idx="39250">
                  <c:v>2.6662040249826511</c:v>
                </c:pt>
                <c:pt idx="39251">
                  <c:v>2.6653561517113782</c:v>
                </c:pt>
                <c:pt idx="39252">
                  <c:v>2.6652024971098265</c:v>
                </c:pt>
                <c:pt idx="39253">
                  <c:v>2.6648173832639852</c:v>
                </c:pt>
                <c:pt idx="39254">
                  <c:v>2.6645864077669903</c:v>
                </c:pt>
                <c:pt idx="39255">
                  <c:v>2.6650485436893208</c:v>
                </c:pt>
                <c:pt idx="39256">
                  <c:v>2.6648173832639852</c:v>
                </c:pt>
                <c:pt idx="39257">
                  <c:v>2.6648173832639852</c:v>
                </c:pt>
                <c:pt idx="39258">
                  <c:v>2.6644326323087588</c:v>
                </c:pt>
                <c:pt idx="39259">
                  <c:v>2.6642791127541585</c:v>
                </c:pt>
                <c:pt idx="39260">
                  <c:v>2.6655108645399905</c:v>
                </c:pt>
                <c:pt idx="39261">
                  <c:v>2.6658959537572251</c:v>
                </c:pt>
                <c:pt idx="39262">
                  <c:v>2.6654335260115603</c:v>
                </c:pt>
                <c:pt idx="39263">
                  <c:v>2.6658959537572251</c:v>
                </c:pt>
                <c:pt idx="39264">
                  <c:v>2.6656647398843929</c:v>
                </c:pt>
                <c:pt idx="39265">
                  <c:v>2.6655874190564295</c:v>
                </c:pt>
                <c:pt idx="39266">
                  <c:v>2.6653561517113782</c:v>
                </c:pt>
                <c:pt idx="39267">
                  <c:v>2.6658188714153561</c:v>
                </c:pt>
                <c:pt idx="39268">
                  <c:v>2.6658188714153561</c:v>
                </c:pt>
                <c:pt idx="39269">
                  <c:v>2.6658188714153561</c:v>
                </c:pt>
                <c:pt idx="39270">
                  <c:v>2.6660499537465308</c:v>
                </c:pt>
                <c:pt idx="39271">
                  <c:v>2.6662040249826511</c:v>
                </c:pt>
                <c:pt idx="39272">
                  <c:v>2.6655874190564295</c:v>
                </c:pt>
                <c:pt idx="39273">
                  <c:v>2.6654335260115603</c:v>
                </c:pt>
                <c:pt idx="39274">
                  <c:v>2.6650485436893208</c:v>
                </c:pt>
                <c:pt idx="39275">
                  <c:v>2.6648948463138429</c:v>
                </c:pt>
                <c:pt idx="39276">
                  <c:v>2.6642791127541585</c:v>
                </c:pt>
                <c:pt idx="39277">
                  <c:v>2.6646637393113011</c:v>
                </c:pt>
                <c:pt idx="39278">
                  <c:v>2.6644326323087588</c:v>
                </c:pt>
                <c:pt idx="39279">
                  <c:v>2.6644326323087588</c:v>
                </c:pt>
                <c:pt idx="39280">
                  <c:v>2.6648173832639852</c:v>
                </c:pt>
                <c:pt idx="39281">
                  <c:v>2.6645099815157112</c:v>
                </c:pt>
                <c:pt idx="39282">
                  <c:v>2.6644326323087588</c:v>
                </c:pt>
                <c:pt idx="39283">
                  <c:v>2.6649710982658958</c:v>
                </c:pt>
                <c:pt idx="39284">
                  <c:v>2.6660499537465308</c:v>
                </c:pt>
                <c:pt idx="39285">
                  <c:v>2.6658188714153561</c:v>
                </c:pt>
                <c:pt idx="39286">
                  <c:v>2.6653561517113782</c:v>
                </c:pt>
                <c:pt idx="39287">
                  <c:v>2.6660499537465308</c:v>
                </c:pt>
                <c:pt idx="39288">
                  <c:v>2.6665124884366329</c:v>
                </c:pt>
                <c:pt idx="39289">
                  <c:v>2.6660499537465308</c:v>
                </c:pt>
                <c:pt idx="39290">
                  <c:v>2.6660499537465308</c:v>
                </c:pt>
                <c:pt idx="39291">
                  <c:v>2.6654335260115603</c:v>
                </c:pt>
                <c:pt idx="39292">
                  <c:v>2.6650485436893208</c:v>
                </c:pt>
                <c:pt idx="39293">
                  <c:v>2.6655108645399905</c:v>
                </c:pt>
                <c:pt idx="39294">
                  <c:v>2.6658959537572251</c:v>
                </c:pt>
                <c:pt idx="39295">
                  <c:v>2.6656647398843929</c:v>
                </c:pt>
                <c:pt idx="39296">
                  <c:v>2.6656647398843929</c:v>
                </c:pt>
                <c:pt idx="39297">
                  <c:v>2.6658959537572251</c:v>
                </c:pt>
                <c:pt idx="39298">
                  <c:v>2.6658188714153561</c:v>
                </c:pt>
                <c:pt idx="39299">
                  <c:v>2.6652797041146559</c:v>
                </c:pt>
                <c:pt idx="39300">
                  <c:v>2.6648948463138429</c:v>
                </c:pt>
                <c:pt idx="39301">
                  <c:v>2.6642791127541585</c:v>
                </c:pt>
                <c:pt idx="39302">
                  <c:v>2.6648948463138429</c:v>
                </c:pt>
                <c:pt idx="39303">
                  <c:v>2.6645099815157112</c:v>
                </c:pt>
                <c:pt idx="39304">
                  <c:v>2.6645099815157112</c:v>
                </c:pt>
                <c:pt idx="39305">
                  <c:v>2.6641256641256641</c:v>
                </c:pt>
                <c:pt idx="39306">
                  <c:v>2.663972286374134</c:v>
                </c:pt>
                <c:pt idx="39307">
                  <c:v>2.6641256641256641</c:v>
                </c:pt>
                <c:pt idx="39308">
                  <c:v>2.6642791127541585</c:v>
                </c:pt>
                <c:pt idx="39309">
                  <c:v>2.6648948463138429</c:v>
                </c:pt>
                <c:pt idx="39310">
                  <c:v>2.6655108645399905</c:v>
                </c:pt>
                <c:pt idx="39311">
                  <c:v>2.6656647398843929</c:v>
                </c:pt>
                <c:pt idx="39312">
                  <c:v>2.6658188714153561</c:v>
                </c:pt>
                <c:pt idx="39313">
                  <c:v>2.6654335260115603</c:v>
                </c:pt>
                <c:pt idx="39314">
                  <c:v>2.6658959537572251</c:v>
                </c:pt>
                <c:pt idx="39315">
                  <c:v>2.6653570603189274</c:v>
                </c:pt>
                <c:pt idx="39316">
                  <c:v>2.6652033271719038</c:v>
                </c:pt>
                <c:pt idx="39317">
                  <c:v>2.6645876645876649</c:v>
                </c:pt>
                <c:pt idx="39318">
                  <c:v>2.6641256641256641</c:v>
                </c:pt>
                <c:pt idx="39319">
                  <c:v>2.6642032332563508</c:v>
                </c:pt>
                <c:pt idx="39320">
                  <c:v>2.6642032332563508</c:v>
                </c:pt>
                <c:pt idx="39321">
                  <c:v>2.6654343807763397</c:v>
                </c:pt>
                <c:pt idx="39322">
                  <c:v>2.6662043458159963</c:v>
                </c:pt>
                <c:pt idx="39323">
                  <c:v>2.6661271676300573</c:v>
                </c:pt>
                <c:pt idx="39324">
                  <c:v>2.6650485436893208</c:v>
                </c:pt>
                <c:pt idx="39325">
                  <c:v>2.664972273567467</c:v>
                </c:pt>
                <c:pt idx="39326">
                  <c:v>2.6648186648186649</c:v>
                </c:pt>
                <c:pt idx="39327">
                  <c:v>2.6643566643566641</c:v>
                </c:pt>
                <c:pt idx="39328">
                  <c:v>2.6646651270207848</c:v>
                </c:pt>
                <c:pt idx="39329">
                  <c:v>2.6652806652806649</c:v>
                </c:pt>
                <c:pt idx="39330">
                  <c:v>2.6654343807763397</c:v>
                </c:pt>
                <c:pt idx="39331">
                  <c:v>2.6653570603189274</c:v>
                </c:pt>
                <c:pt idx="39332">
                  <c:v>2.6657418400369859</c:v>
                </c:pt>
                <c:pt idx="39333">
                  <c:v>2.6655108645399905</c:v>
                </c:pt>
                <c:pt idx="39334">
                  <c:v>2.6662812210915821</c:v>
                </c:pt>
                <c:pt idx="39335">
                  <c:v>2.6660499537465308</c:v>
                </c:pt>
                <c:pt idx="39336">
                  <c:v>2.6652797041146559</c:v>
                </c:pt>
                <c:pt idx="39337">
                  <c:v>2.6646637393113011</c:v>
                </c:pt>
                <c:pt idx="39338">
                  <c:v>2.6645099815157112</c:v>
                </c:pt>
                <c:pt idx="39339">
                  <c:v>2.663972286374134</c:v>
                </c:pt>
                <c:pt idx="39340">
                  <c:v>2.6643566643566641</c:v>
                </c:pt>
                <c:pt idx="39341">
                  <c:v>2.6645099815157112</c:v>
                </c:pt>
                <c:pt idx="39342">
                  <c:v>2.6651257684307832</c:v>
                </c:pt>
                <c:pt idx="39343">
                  <c:v>2.6663581965317915</c:v>
                </c:pt>
                <c:pt idx="39344">
                  <c:v>2.6658959537572251</c:v>
                </c:pt>
                <c:pt idx="39345">
                  <c:v>2.6652797041146559</c:v>
                </c:pt>
                <c:pt idx="39346">
                  <c:v>2.6652797041146559</c:v>
                </c:pt>
                <c:pt idx="39347">
                  <c:v>2.6645099815157112</c:v>
                </c:pt>
                <c:pt idx="39348">
                  <c:v>2.6643566643566641</c:v>
                </c:pt>
                <c:pt idx="39349">
                  <c:v>2.6648186648186649</c:v>
                </c:pt>
                <c:pt idx="39350">
                  <c:v>2.6648186648186649</c:v>
                </c:pt>
                <c:pt idx="39351">
                  <c:v>2.6645876645876649</c:v>
                </c:pt>
                <c:pt idx="39352">
                  <c:v>2.6655881673214696</c:v>
                </c:pt>
                <c:pt idx="39353">
                  <c:v>2.6661271676300573</c:v>
                </c:pt>
                <c:pt idx="39354">
                  <c:v>2.6661271676300573</c:v>
                </c:pt>
                <c:pt idx="39355">
                  <c:v>2.6661271676300573</c:v>
                </c:pt>
                <c:pt idx="39356">
                  <c:v>2.6658959537572251</c:v>
                </c:pt>
                <c:pt idx="39357">
                  <c:v>2.6657418400369859</c:v>
                </c:pt>
                <c:pt idx="39358">
                  <c:v>2.664972273567467</c:v>
                </c:pt>
                <c:pt idx="39359">
                  <c:v>2.663972286374134</c:v>
                </c:pt>
                <c:pt idx="39360">
                  <c:v>2.6640498730085431</c:v>
                </c:pt>
                <c:pt idx="39361">
                  <c:v>2.6642805818517665</c:v>
                </c:pt>
                <c:pt idx="39362">
                  <c:v>2.6648186648186649</c:v>
                </c:pt>
                <c:pt idx="39363">
                  <c:v>2.6647412199630311</c:v>
                </c:pt>
                <c:pt idx="39364">
                  <c:v>2.6650485436893208</c:v>
                </c:pt>
                <c:pt idx="39365">
                  <c:v>2.6660499537465308</c:v>
                </c:pt>
                <c:pt idx="39366">
                  <c:v>2.6655874190564295</c:v>
                </c:pt>
                <c:pt idx="39367">
                  <c:v>2.6660499537465308</c:v>
                </c:pt>
                <c:pt idx="39368">
                  <c:v>2.6665124884366329</c:v>
                </c:pt>
                <c:pt idx="39369">
                  <c:v>2.6664355308813326</c:v>
                </c:pt>
                <c:pt idx="39370">
                  <c:v>2.6659727041406431</c:v>
                </c:pt>
                <c:pt idx="39371">
                  <c:v>2.6660499537465308</c:v>
                </c:pt>
                <c:pt idx="39372">
                  <c:v>2.6657418400369859</c:v>
                </c:pt>
                <c:pt idx="39373">
                  <c:v>2.6663581965317915</c:v>
                </c:pt>
                <c:pt idx="39374">
                  <c:v>2.6660499537465308</c:v>
                </c:pt>
                <c:pt idx="39375">
                  <c:v>2.6660499537465308</c:v>
                </c:pt>
                <c:pt idx="39376">
                  <c:v>2.6661271676300573</c:v>
                </c:pt>
                <c:pt idx="39377">
                  <c:v>2.6663581965317915</c:v>
                </c:pt>
                <c:pt idx="39378">
                  <c:v>2.6658959537572251</c:v>
                </c:pt>
                <c:pt idx="39379">
                  <c:v>2.6661271676300573</c:v>
                </c:pt>
                <c:pt idx="39380">
                  <c:v>2.6662812210915821</c:v>
                </c:pt>
                <c:pt idx="39381">
                  <c:v>2.6654335260115603</c:v>
                </c:pt>
                <c:pt idx="39382">
                  <c:v>2.6655108645399905</c:v>
                </c:pt>
                <c:pt idx="39383">
                  <c:v>2.6656647398843929</c:v>
                </c:pt>
                <c:pt idx="39384">
                  <c:v>2.6660499537465308</c:v>
                </c:pt>
                <c:pt idx="39385">
                  <c:v>2.6659727041406431</c:v>
                </c:pt>
                <c:pt idx="39386">
                  <c:v>2.6659727041406431</c:v>
                </c:pt>
                <c:pt idx="39387">
                  <c:v>2.6658188714153561</c:v>
                </c:pt>
                <c:pt idx="39388">
                  <c:v>2.6660499537465308</c:v>
                </c:pt>
                <c:pt idx="39389">
                  <c:v>2.6656647398843929</c:v>
                </c:pt>
                <c:pt idx="39390">
                  <c:v>2.6658959537572251</c:v>
                </c:pt>
                <c:pt idx="39391">
                  <c:v>2.6652797041146559</c:v>
                </c:pt>
                <c:pt idx="39392">
                  <c:v>2.6656647398843929</c:v>
                </c:pt>
                <c:pt idx="39393">
                  <c:v>2.6654335260115603</c:v>
                </c:pt>
                <c:pt idx="39394">
                  <c:v>2.6654335260115603</c:v>
                </c:pt>
                <c:pt idx="39395">
                  <c:v>2.6649710982658958</c:v>
                </c:pt>
                <c:pt idx="39396">
                  <c:v>2.6651248843663273</c:v>
                </c:pt>
                <c:pt idx="39397">
                  <c:v>2.6655100624566277</c:v>
                </c:pt>
                <c:pt idx="39398">
                  <c:v>2.6655874190564295</c:v>
                </c:pt>
                <c:pt idx="39399">
                  <c:v>2.6657413832986352</c:v>
                </c:pt>
                <c:pt idx="39400">
                  <c:v>2.6657413832986352</c:v>
                </c:pt>
                <c:pt idx="39401">
                  <c:v>2.6657413832986352</c:v>
                </c:pt>
                <c:pt idx="39402">
                  <c:v>2.6662040249826511</c:v>
                </c:pt>
                <c:pt idx="39403">
                  <c:v>2.6652024971098265</c:v>
                </c:pt>
                <c:pt idx="39404">
                  <c:v>2.6650485436893208</c:v>
                </c:pt>
                <c:pt idx="39405">
                  <c:v>2.6646637393113011</c:v>
                </c:pt>
                <c:pt idx="39406">
                  <c:v>2.6646637393113011</c:v>
                </c:pt>
                <c:pt idx="39407">
                  <c:v>2.6646637393113011</c:v>
                </c:pt>
                <c:pt idx="39408">
                  <c:v>2.6642015253062166</c:v>
                </c:pt>
                <c:pt idx="39409">
                  <c:v>2.6649710982658958</c:v>
                </c:pt>
                <c:pt idx="39410">
                  <c:v>2.6651248843663273</c:v>
                </c:pt>
                <c:pt idx="39411">
                  <c:v>2.6656647398843929</c:v>
                </c:pt>
                <c:pt idx="39412">
                  <c:v>2.6658959537572251</c:v>
                </c:pt>
                <c:pt idx="39413">
                  <c:v>2.6658959537572251</c:v>
                </c:pt>
                <c:pt idx="39414">
                  <c:v>2.6665124884366329</c:v>
                </c:pt>
                <c:pt idx="39415">
                  <c:v>2.6658959537572251</c:v>
                </c:pt>
                <c:pt idx="39416">
                  <c:v>2.6661271676300573</c:v>
                </c:pt>
                <c:pt idx="39417">
                  <c:v>2.6658959537572251</c:v>
                </c:pt>
                <c:pt idx="39418">
                  <c:v>2.6652797041146559</c:v>
                </c:pt>
                <c:pt idx="39419">
                  <c:v>2.6657418400369859</c:v>
                </c:pt>
                <c:pt idx="39420">
                  <c:v>2.6656647398843929</c:v>
                </c:pt>
                <c:pt idx="39421">
                  <c:v>2.6652797041146559</c:v>
                </c:pt>
                <c:pt idx="39422">
                  <c:v>2.6651257684307832</c:v>
                </c:pt>
                <c:pt idx="39423">
                  <c:v>2.6647412199630311</c:v>
                </c:pt>
                <c:pt idx="39424">
                  <c:v>2.6648186648186649</c:v>
                </c:pt>
                <c:pt idx="39425">
                  <c:v>2.6645876645876649</c:v>
                </c:pt>
                <c:pt idx="39426">
                  <c:v>2.6641256641256641</c:v>
                </c:pt>
                <c:pt idx="39427">
                  <c:v>2.6641256641256641</c:v>
                </c:pt>
                <c:pt idx="39428">
                  <c:v>2.6645876645876649</c:v>
                </c:pt>
                <c:pt idx="39429">
                  <c:v>2.6647412199630311</c:v>
                </c:pt>
                <c:pt idx="39430">
                  <c:v>2.6642791127541585</c:v>
                </c:pt>
                <c:pt idx="39431">
                  <c:v>2.6645099815157112</c:v>
                </c:pt>
                <c:pt idx="39432">
                  <c:v>2.6643566643566641</c:v>
                </c:pt>
                <c:pt idx="39433">
                  <c:v>2.6637413394919167</c:v>
                </c:pt>
                <c:pt idx="39434">
                  <c:v>2.6645099815157112</c:v>
                </c:pt>
                <c:pt idx="39435">
                  <c:v>2.6641256641256641</c:v>
                </c:pt>
                <c:pt idx="39436">
                  <c:v>2.6640480591497222</c:v>
                </c:pt>
                <c:pt idx="39437">
                  <c:v>2.6644326323087588</c:v>
                </c:pt>
                <c:pt idx="39438">
                  <c:v>2.6646637393113011</c:v>
                </c:pt>
                <c:pt idx="39439">
                  <c:v>2.6648173832639852</c:v>
                </c:pt>
                <c:pt idx="39440">
                  <c:v>2.6650485436893208</c:v>
                </c:pt>
                <c:pt idx="39441">
                  <c:v>2.6646637393113011</c:v>
                </c:pt>
                <c:pt idx="39442">
                  <c:v>2.6651257684307832</c:v>
                </c:pt>
                <c:pt idx="39443">
                  <c:v>2.6645099815157112</c:v>
                </c:pt>
                <c:pt idx="39444">
                  <c:v>2.6647412199630311</c:v>
                </c:pt>
                <c:pt idx="39445">
                  <c:v>2.6647412199630311</c:v>
                </c:pt>
                <c:pt idx="39446">
                  <c:v>2.6645099815157112</c:v>
                </c:pt>
                <c:pt idx="39447">
                  <c:v>2.6643566643566641</c:v>
                </c:pt>
                <c:pt idx="39448">
                  <c:v>2.6645099815157112</c:v>
                </c:pt>
                <c:pt idx="39449">
                  <c:v>2.6647412199630311</c:v>
                </c:pt>
                <c:pt idx="39450">
                  <c:v>2.6643566643566641</c:v>
                </c:pt>
                <c:pt idx="39451">
                  <c:v>2.6638944790944792</c:v>
                </c:pt>
                <c:pt idx="39452">
                  <c:v>2.6641256641256641</c:v>
                </c:pt>
                <c:pt idx="39453">
                  <c:v>2.6641256641256641</c:v>
                </c:pt>
                <c:pt idx="39454">
                  <c:v>2.6642791127541585</c:v>
                </c:pt>
                <c:pt idx="39455">
                  <c:v>2.6646637393113011</c:v>
                </c:pt>
                <c:pt idx="39456">
                  <c:v>2.6646637393113011</c:v>
                </c:pt>
                <c:pt idx="39457">
                  <c:v>2.6648948463138429</c:v>
                </c:pt>
                <c:pt idx="39458">
                  <c:v>2.6655108645399905</c:v>
                </c:pt>
                <c:pt idx="39459">
                  <c:v>2.6661271676300573</c:v>
                </c:pt>
                <c:pt idx="39460">
                  <c:v>2.6656647398843929</c:v>
                </c:pt>
                <c:pt idx="39461">
                  <c:v>2.6659727041406431</c:v>
                </c:pt>
                <c:pt idx="39462">
                  <c:v>2.6662040249826511</c:v>
                </c:pt>
                <c:pt idx="39463">
                  <c:v>2.6656647398843929</c:v>
                </c:pt>
                <c:pt idx="39464">
                  <c:v>2.6650485436893208</c:v>
                </c:pt>
                <c:pt idx="39465">
                  <c:v>2.6648948463138429</c:v>
                </c:pt>
                <c:pt idx="39466">
                  <c:v>2.6651257684307832</c:v>
                </c:pt>
                <c:pt idx="39467">
                  <c:v>2.6646637393113011</c:v>
                </c:pt>
                <c:pt idx="39468">
                  <c:v>2.6648173832639852</c:v>
                </c:pt>
                <c:pt idx="39469">
                  <c:v>2.6649710982658958</c:v>
                </c:pt>
                <c:pt idx="39470">
                  <c:v>2.664355062413315</c:v>
                </c:pt>
                <c:pt idx="39471">
                  <c:v>2.664355062413315</c:v>
                </c:pt>
                <c:pt idx="39472">
                  <c:v>2.6642015253062166</c:v>
                </c:pt>
                <c:pt idx="39473">
                  <c:v>2.6642791127541585</c:v>
                </c:pt>
                <c:pt idx="39474">
                  <c:v>2.6646637393113011</c:v>
                </c:pt>
                <c:pt idx="39475">
                  <c:v>2.6649710982658958</c:v>
                </c:pt>
                <c:pt idx="39476">
                  <c:v>2.6648173832639852</c:v>
                </c:pt>
                <c:pt idx="39477">
                  <c:v>2.6652797041146559</c:v>
                </c:pt>
                <c:pt idx="39478">
                  <c:v>2.6650485436893208</c:v>
                </c:pt>
                <c:pt idx="39479">
                  <c:v>2.6649710982658958</c:v>
                </c:pt>
                <c:pt idx="39480">
                  <c:v>2.6653561517113782</c:v>
                </c:pt>
                <c:pt idx="39481">
                  <c:v>2.6658188714153561</c:v>
                </c:pt>
                <c:pt idx="39482">
                  <c:v>2.6662040249826511</c:v>
                </c:pt>
                <c:pt idx="39483">
                  <c:v>2.6657413832986352</c:v>
                </c:pt>
                <c:pt idx="39484">
                  <c:v>2.6655874190564295</c:v>
                </c:pt>
                <c:pt idx="39485">
                  <c:v>2.6658188714153561</c:v>
                </c:pt>
                <c:pt idx="39486">
                  <c:v>2.6655874190564295</c:v>
                </c:pt>
                <c:pt idx="39487">
                  <c:v>2.6658188714153561</c:v>
                </c:pt>
                <c:pt idx="39488">
                  <c:v>2.6665124884366329</c:v>
                </c:pt>
                <c:pt idx="39489">
                  <c:v>2.6662812210915821</c:v>
                </c:pt>
                <c:pt idx="39490">
                  <c:v>2.6654335260115603</c:v>
                </c:pt>
                <c:pt idx="39491">
                  <c:v>2.6658959537572251</c:v>
                </c:pt>
                <c:pt idx="39492">
                  <c:v>2.6653570603189274</c:v>
                </c:pt>
                <c:pt idx="39493">
                  <c:v>2.6645099815157112</c:v>
                </c:pt>
                <c:pt idx="39494">
                  <c:v>2.6641256641256641</c:v>
                </c:pt>
                <c:pt idx="39495">
                  <c:v>2.6645876645876649</c:v>
                </c:pt>
                <c:pt idx="39496">
                  <c:v>2.6641256641256641</c:v>
                </c:pt>
                <c:pt idx="39497">
                  <c:v>2.6641256641256641</c:v>
                </c:pt>
                <c:pt idx="39498">
                  <c:v>2.6647412199630311</c:v>
                </c:pt>
                <c:pt idx="39499">
                  <c:v>2.6646637393113011</c:v>
                </c:pt>
                <c:pt idx="39500">
                  <c:v>2.6646637393113011</c:v>
                </c:pt>
                <c:pt idx="39501">
                  <c:v>2.6650485436893208</c:v>
                </c:pt>
                <c:pt idx="39502">
                  <c:v>2.6648173832639852</c:v>
                </c:pt>
                <c:pt idx="39503">
                  <c:v>2.6648173832639852</c:v>
                </c:pt>
                <c:pt idx="39504">
                  <c:v>2.6648948463138429</c:v>
                </c:pt>
                <c:pt idx="39505">
                  <c:v>2.6646637393113011</c:v>
                </c:pt>
                <c:pt idx="39506">
                  <c:v>2.6650485436893208</c:v>
                </c:pt>
                <c:pt idx="39507">
                  <c:v>2.6648173832639852</c:v>
                </c:pt>
                <c:pt idx="39508">
                  <c:v>2.6644326323087588</c:v>
                </c:pt>
                <c:pt idx="39509">
                  <c:v>2.6647412199630311</c:v>
                </c:pt>
                <c:pt idx="39510">
                  <c:v>2.6647412199630311</c:v>
                </c:pt>
                <c:pt idx="39511">
                  <c:v>2.6648948463138429</c:v>
                </c:pt>
                <c:pt idx="39512">
                  <c:v>2.6644326323087588</c:v>
                </c:pt>
                <c:pt idx="39513">
                  <c:v>2.6644326323087588</c:v>
                </c:pt>
                <c:pt idx="39514">
                  <c:v>2.6648948463138429</c:v>
                </c:pt>
                <c:pt idx="39515">
                  <c:v>2.6647412199630311</c:v>
                </c:pt>
                <c:pt idx="39516">
                  <c:v>2.664972273567467</c:v>
                </c:pt>
                <c:pt idx="39517">
                  <c:v>2.6648948463138429</c:v>
                </c:pt>
                <c:pt idx="39518">
                  <c:v>2.6646637393113011</c:v>
                </c:pt>
                <c:pt idx="39519">
                  <c:v>2.6654335260115603</c:v>
                </c:pt>
                <c:pt idx="39520">
                  <c:v>2.6660499537465308</c:v>
                </c:pt>
                <c:pt idx="39521">
                  <c:v>2.6660499537465308</c:v>
                </c:pt>
                <c:pt idx="39522">
                  <c:v>2.6665124884366329</c:v>
                </c:pt>
                <c:pt idx="39523">
                  <c:v>2.6664355308813326</c:v>
                </c:pt>
                <c:pt idx="39524">
                  <c:v>2.6659727041406431</c:v>
                </c:pt>
                <c:pt idx="39525">
                  <c:v>2.6655874190564295</c:v>
                </c:pt>
                <c:pt idx="39526">
                  <c:v>2.6655874190564295</c:v>
                </c:pt>
                <c:pt idx="39527">
                  <c:v>2.6658188714153561</c:v>
                </c:pt>
                <c:pt idx="39528">
                  <c:v>2.6658188714153561</c:v>
                </c:pt>
                <c:pt idx="39529">
                  <c:v>2.6655874190564295</c:v>
                </c:pt>
                <c:pt idx="39530">
                  <c:v>2.6654335260115603</c:v>
                </c:pt>
                <c:pt idx="39531">
                  <c:v>2.6660499537465308</c:v>
                </c:pt>
                <c:pt idx="39532">
                  <c:v>2.6656647398843929</c:v>
                </c:pt>
                <c:pt idx="39533">
                  <c:v>2.6650485436893208</c:v>
                </c:pt>
                <c:pt idx="39534">
                  <c:v>2.6654335260115603</c:v>
                </c:pt>
                <c:pt idx="39535">
                  <c:v>2.6654335260115603</c:v>
                </c:pt>
                <c:pt idx="39536">
                  <c:v>2.6658959537572251</c:v>
                </c:pt>
                <c:pt idx="39537">
                  <c:v>2.6655108645399905</c:v>
                </c:pt>
                <c:pt idx="39538">
                  <c:v>2.6652797041146559</c:v>
                </c:pt>
                <c:pt idx="39539">
                  <c:v>2.6656647398843929</c:v>
                </c:pt>
                <c:pt idx="39540">
                  <c:v>2.6648173832639852</c:v>
                </c:pt>
                <c:pt idx="39541">
                  <c:v>2.6645099815157112</c:v>
                </c:pt>
                <c:pt idx="39542">
                  <c:v>2.6643566643566641</c:v>
                </c:pt>
                <c:pt idx="39543">
                  <c:v>2.6643566643566641</c:v>
                </c:pt>
                <c:pt idx="39544">
                  <c:v>2.6648186648186649</c:v>
                </c:pt>
                <c:pt idx="39545">
                  <c:v>2.6645876645876649</c:v>
                </c:pt>
                <c:pt idx="39546">
                  <c:v>2.6653570603189274</c:v>
                </c:pt>
                <c:pt idx="39547">
                  <c:v>2.6655108645399905</c:v>
                </c:pt>
                <c:pt idx="39548">
                  <c:v>2.6660499537465308</c:v>
                </c:pt>
                <c:pt idx="39549">
                  <c:v>2.6652024971098265</c:v>
                </c:pt>
                <c:pt idx="39550">
                  <c:v>2.6658959537572251</c:v>
                </c:pt>
                <c:pt idx="39551">
                  <c:v>2.6662812210915821</c:v>
                </c:pt>
                <c:pt idx="39552">
                  <c:v>2.6662812210915821</c:v>
                </c:pt>
                <c:pt idx="39553">
                  <c:v>2.6658959537572251</c:v>
                </c:pt>
                <c:pt idx="39554">
                  <c:v>2.6659731853906612</c:v>
                </c:pt>
                <c:pt idx="39555">
                  <c:v>2.6659731853906612</c:v>
                </c:pt>
                <c:pt idx="39556">
                  <c:v>2.6651257684307832</c:v>
                </c:pt>
                <c:pt idx="39557">
                  <c:v>2.6653570603189274</c:v>
                </c:pt>
                <c:pt idx="39558">
                  <c:v>2.6648186648186649</c:v>
                </c:pt>
                <c:pt idx="39559">
                  <c:v>2.6648186648186649</c:v>
                </c:pt>
                <c:pt idx="39560">
                  <c:v>2.6645876645876649</c:v>
                </c:pt>
                <c:pt idx="39561">
                  <c:v>2.6645876645876649</c:v>
                </c:pt>
                <c:pt idx="39562">
                  <c:v>2.6645876645876649</c:v>
                </c:pt>
                <c:pt idx="39563">
                  <c:v>2.664972273567467</c:v>
                </c:pt>
                <c:pt idx="39564">
                  <c:v>2.6641256641256641</c:v>
                </c:pt>
                <c:pt idx="39565">
                  <c:v>2.6642791127541585</c:v>
                </c:pt>
                <c:pt idx="39566">
                  <c:v>2.6648948463138429</c:v>
                </c:pt>
                <c:pt idx="39567">
                  <c:v>2.6648948463138429</c:v>
                </c:pt>
                <c:pt idx="39568">
                  <c:v>2.6648948463138429</c:v>
                </c:pt>
                <c:pt idx="39569">
                  <c:v>2.6638944790944792</c:v>
                </c:pt>
                <c:pt idx="39570">
                  <c:v>2.6647412199630311</c:v>
                </c:pt>
                <c:pt idx="39571">
                  <c:v>2.6648186648186649</c:v>
                </c:pt>
                <c:pt idx="39572">
                  <c:v>2.664434180138568</c:v>
                </c:pt>
                <c:pt idx="39573">
                  <c:v>2.6646651270207848</c:v>
                </c:pt>
                <c:pt idx="39574">
                  <c:v>2.6648958891454964</c:v>
                </c:pt>
                <c:pt idx="39575">
                  <c:v>2.664434180138568</c:v>
                </c:pt>
                <c:pt idx="39576">
                  <c:v>2.6642032332563508</c:v>
                </c:pt>
                <c:pt idx="39577">
                  <c:v>2.6645876645876649</c:v>
                </c:pt>
                <c:pt idx="39578">
                  <c:v>2.6643566643566641</c:v>
                </c:pt>
                <c:pt idx="39579">
                  <c:v>2.6643566643566641</c:v>
                </c:pt>
                <c:pt idx="39580">
                  <c:v>2.6643566643566641</c:v>
                </c:pt>
                <c:pt idx="39581">
                  <c:v>2.6647412199630311</c:v>
                </c:pt>
                <c:pt idx="39582">
                  <c:v>2.6648948463138429</c:v>
                </c:pt>
                <c:pt idx="39583">
                  <c:v>2.6650485436893208</c:v>
                </c:pt>
                <c:pt idx="39584">
                  <c:v>2.6657418400369859</c:v>
                </c:pt>
                <c:pt idx="39585">
                  <c:v>2.6655108645399905</c:v>
                </c:pt>
                <c:pt idx="39586">
                  <c:v>2.6662812210915821</c:v>
                </c:pt>
                <c:pt idx="39587">
                  <c:v>2.6662812210915821</c:v>
                </c:pt>
                <c:pt idx="39588">
                  <c:v>2.6658959537572251</c:v>
                </c:pt>
                <c:pt idx="39589">
                  <c:v>2.6660499537465308</c:v>
                </c:pt>
                <c:pt idx="39590">
                  <c:v>2.6658959537572251</c:v>
                </c:pt>
                <c:pt idx="39591">
                  <c:v>2.6657418400369859</c:v>
                </c:pt>
                <c:pt idx="39592">
                  <c:v>2.6657418400369859</c:v>
                </c:pt>
                <c:pt idx="39593">
                  <c:v>2.6662812210915821</c:v>
                </c:pt>
                <c:pt idx="39594">
                  <c:v>2.6658188714153561</c:v>
                </c:pt>
                <c:pt idx="39595">
                  <c:v>2.6658959537572251</c:v>
                </c:pt>
                <c:pt idx="39596">
                  <c:v>2.6656647398843929</c:v>
                </c:pt>
                <c:pt idx="39597">
                  <c:v>2.6660499537465308</c:v>
                </c:pt>
                <c:pt idx="39598">
                  <c:v>2.6660499537465308</c:v>
                </c:pt>
                <c:pt idx="39599">
                  <c:v>2.6656647398843929</c:v>
                </c:pt>
                <c:pt idx="39600">
                  <c:v>2.6660499537465308</c:v>
                </c:pt>
                <c:pt idx="39601">
                  <c:v>2.6660499537465308</c:v>
                </c:pt>
                <c:pt idx="39602">
                  <c:v>2.6654335260115603</c:v>
                </c:pt>
                <c:pt idx="39603">
                  <c:v>2.6658188714153561</c:v>
                </c:pt>
                <c:pt idx="39604">
                  <c:v>2.6659727041406431</c:v>
                </c:pt>
                <c:pt idx="39605">
                  <c:v>2.6655100624566277</c:v>
                </c:pt>
                <c:pt idx="39606">
                  <c:v>2.6655874190564295</c:v>
                </c:pt>
                <c:pt idx="39607">
                  <c:v>2.6666666666666665</c:v>
                </c:pt>
                <c:pt idx="39608">
                  <c:v>2.6660499537465308</c:v>
                </c:pt>
                <c:pt idx="39609">
                  <c:v>2.6660499537465308</c:v>
                </c:pt>
                <c:pt idx="39610">
                  <c:v>2.6662812210915821</c:v>
                </c:pt>
                <c:pt idx="39611">
                  <c:v>2.6666666666666665</c:v>
                </c:pt>
                <c:pt idx="39612">
                  <c:v>2.6664355308813326</c:v>
                </c:pt>
                <c:pt idx="39613">
                  <c:v>2.6664355308813326</c:v>
                </c:pt>
                <c:pt idx="39614">
                  <c:v>2.6655874190564295</c:v>
                </c:pt>
                <c:pt idx="39615">
                  <c:v>2.6657413832986352</c:v>
                </c:pt>
                <c:pt idx="39616">
                  <c:v>2.666358167515039</c:v>
                </c:pt>
                <c:pt idx="39617">
                  <c:v>2.666358167515039</c:v>
                </c:pt>
                <c:pt idx="39618">
                  <c:v>2.6658188714153561</c:v>
                </c:pt>
                <c:pt idx="39619">
                  <c:v>2.6658188714153561</c:v>
                </c:pt>
                <c:pt idx="39620">
                  <c:v>2.6651248843663273</c:v>
                </c:pt>
                <c:pt idx="39621">
                  <c:v>2.6652024971098265</c:v>
                </c:pt>
                <c:pt idx="39622">
                  <c:v>2.6650485436893208</c:v>
                </c:pt>
                <c:pt idx="39623">
                  <c:v>2.6646637393113011</c:v>
                </c:pt>
                <c:pt idx="39624">
                  <c:v>2.6642791127541585</c:v>
                </c:pt>
                <c:pt idx="39625">
                  <c:v>2.6646637393113011</c:v>
                </c:pt>
                <c:pt idx="39626">
                  <c:v>2.6642791127541585</c:v>
                </c:pt>
                <c:pt idx="39627">
                  <c:v>2.6642791127541585</c:v>
                </c:pt>
                <c:pt idx="39628">
                  <c:v>2.6648948463138429</c:v>
                </c:pt>
                <c:pt idx="39629">
                  <c:v>2.6651257684307832</c:v>
                </c:pt>
                <c:pt idx="39630">
                  <c:v>2.6655108645399905</c:v>
                </c:pt>
                <c:pt idx="39631">
                  <c:v>2.6652797041146559</c:v>
                </c:pt>
                <c:pt idx="39632">
                  <c:v>2.6658959537572251</c:v>
                </c:pt>
                <c:pt idx="39633">
                  <c:v>2.6656647398843929</c:v>
                </c:pt>
                <c:pt idx="39634">
                  <c:v>2.6656647398843929</c:v>
                </c:pt>
                <c:pt idx="39635">
                  <c:v>2.6655874190564295</c:v>
                </c:pt>
                <c:pt idx="39636">
                  <c:v>2.6656647398843929</c:v>
                </c:pt>
                <c:pt idx="39637">
                  <c:v>2.6655108645399905</c:v>
                </c:pt>
                <c:pt idx="39638">
                  <c:v>2.6661271676300573</c:v>
                </c:pt>
                <c:pt idx="39639">
                  <c:v>2.6661271676300573</c:v>
                </c:pt>
                <c:pt idx="39640">
                  <c:v>2.6661271676300573</c:v>
                </c:pt>
                <c:pt idx="39641">
                  <c:v>2.6655108645399905</c:v>
                </c:pt>
                <c:pt idx="39642">
                  <c:v>2.6655108645399905</c:v>
                </c:pt>
                <c:pt idx="39643">
                  <c:v>2.6661271676300573</c:v>
                </c:pt>
                <c:pt idx="39644">
                  <c:v>2.6663581965317915</c:v>
                </c:pt>
                <c:pt idx="39645">
                  <c:v>2.6659731853906612</c:v>
                </c:pt>
                <c:pt idx="39646">
                  <c:v>2.6656647398843929</c:v>
                </c:pt>
                <c:pt idx="39647">
                  <c:v>2.6656647398843929</c:v>
                </c:pt>
                <c:pt idx="39648">
                  <c:v>2.6652797041146559</c:v>
                </c:pt>
                <c:pt idx="39649">
                  <c:v>2.6652797041146559</c:v>
                </c:pt>
                <c:pt idx="39650">
                  <c:v>2.6651257684307832</c:v>
                </c:pt>
                <c:pt idx="39651">
                  <c:v>2.6648948463138429</c:v>
                </c:pt>
                <c:pt idx="39652">
                  <c:v>2.6648948463138429</c:v>
                </c:pt>
                <c:pt idx="39653">
                  <c:v>2.6645099815157112</c:v>
                </c:pt>
                <c:pt idx="39654">
                  <c:v>2.6641256641256641</c:v>
                </c:pt>
                <c:pt idx="39655">
                  <c:v>2.6638944790944792</c:v>
                </c:pt>
                <c:pt idx="39656">
                  <c:v>2.6642791127541585</c:v>
                </c:pt>
                <c:pt idx="39657">
                  <c:v>2.6648173832639852</c:v>
                </c:pt>
                <c:pt idx="39658">
                  <c:v>2.6648173832639852</c:v>
                </c:pt>
                <c:pt idx="39659">
                  <c:v>2.6646637393113011</c:v>
                </c:pt>
                <c:pt idx="39660">
                  <c:v>2.6651257684307832</c:v>
                </c:pt>
                <c:pt idx="39661">
                  <c:v>2.6648948463138429</c:v>
                </c:pt>
                <c:pt idx="39662">
                  <c:v>2.6651257684307832</c:v>
                </c:pt>
                <c:pt idx="39663">
                  <c:v>2.6645099815157112</c:v>
                </c:pt>
                <c:pt idx="39664">
                  <c:v>2.6645099815157112</c:v>
                </c:pt>
                <c:pt idx="39665">
                  <c:v>2.6645099815157112</c:v>
                </c:pt>
                <c:pt idx="39666">
                  <c:v>2.6647412199630311</c:v>
                </c:pt>
                <c:pt idx="39667">
                  <c:v>2.664972273567467</c:v>
                </c:pt>
                <c:pt idx="39668">
                  <c:v>2.664972273567467</c:v>
                </c:pt>
                <c:pt idx="39669">
                  <c:v>2.664972273567467</c:v>
                </c:pt>
                <c:pt idx="39670">
                  <c:v>2.6647412199630311</c:v>
                </c:pt>
                <c:pt idx="39671">
                  <c:v>2.6643566643566641</c:v>
                </c:pt>
                <c:pt idx="39672">
                  <c:v>2.663972286374134</c:v>
                </c:pt>
                <c:pt idx="39673">
                  <c:v>2.6641256641256641</c:v>
                </c:pt>
                <c:pt idx="39674">
                  <c:v>2.6646637393113011</c:v>
                </c:pt>
                <c:pt idx="39675">
                  <c:v>2.6646637393113011</c:v>
                </c:pt>
                <c:pt idx="39676">
                  <c:v>2.6653570603189274</c:v>
                </c:pt>
                <c:pt idx="39677">
                  <c:v>2.6651257684307832</c:v>
                </c:pt>
                <c:pt idx="39678">
                  <c:v>2.6652024971098265</c:v>
                </c:pt>
                <c:pt idx="39679">
                  <c:v>2.6652024971098265</c:v>
                </c:pt>
                <c:pt idx="39680">
                  <c:v>2.6652797041146559</c:v>
                </c:pt>
                <c:pt idx="39681">
                  <c:v>2.6657418400369859</c:v>
                </c:pt>
                <c:pt idx="39682">
                  <c:v>2.6651257684307832</c:v>
                </c:pt>
                <c:pt idx="39683">
                  <c:v>2.6657418400369859</c:v>
                </c:pt>
                <c:pt idx="39684">
                  <c:v>2.6657418400369859</c:v>
                </c:pt>
                <c:pt idx="39685">
                  <c:v>2.6657418400369859</c:v>
                </c:pt>
                <c:pt idx="39686">
                  <c:v>2.6658192743240119</c:v>
                </c:pt>
                <c:pt idx="39687">
                  <c:v>2.6655881673214696</c:v>
                </c:pt>
                <c:pt idx="39688">
                  <c:v>2.6655881673214696</c:v>
                </c:pt>
                <c:pt idx="39689">
                  <c:v>2.6660503813265541</c:v>
                </c:pt>
                <c:pt idx="39690">
                  <c:v>2.6655881673214696</c:v>
                </c:pt>
                <c:pt idx="39691">
                  <c:v>2.664972273567467</c:v>
                </c:pt>
                <c:pt idx="39692">
                  <c:v>2.6654343807763397</c:v>
                </c:pt>
                <c:pt idx="39693">
                  <c:v>2.664972273567467</c:v>
                </c:pt>
                <c:pt idx="39694">
                  <c:v>2.6645099815157112</c:v>
                </c:pt>
                <c:pt idx="39695">
                  <c:v>2.664972273567467</c:v>
                </c:pt>
                <c:pt idx="39696">
                  <c:v>2.6641256641256641</c:v>
                </c:pt>
                <c:pt idx="39697">
                  <c:v>2.6648948463138429</c:v>
                </c:pt>
                <c:pt idx="39698">
                  <c:v>2.6645099815157112</c:v>
                </c:pt>
                <c:pt idx="39699">
                  <c:v>2.6647412199630311</c:v>
                </c:pt>
                <c:pt idx="39700">
                  <c:v>2.6645099815157112</c:v>
                </c:pt>
                <c:pt idx="39701">
                  <c:v>2.6643566643566641</c:v>
                </c:pt>
                <c:pt idx="39702">
                  <c:v>2.6643566643566641</c:v>
                </c:pt>
                <c:pt idx="39703">
                  <c:v>2.664972273567467</c:v>
                </c:pt>
                <c:pt idx="39704">
                  <c:v>2.6648186648186649</c:v>
                </c:pt>
                <c:pt idx="39705">
                  <c:v>2.664434180138568</c:v>
                </c:pt>
                <c:pt idx="39706">
                  <c:v>2.6648186648186649</c:v>
                </c:pt>
                <c:pt idx="39707">
                  <c:v>2.664972273567467</c:v>
                </c:pt>
                <c:pt idx="39708">
                  <c:v>2.6647412199630311</c:v>
                </c:pt>
                <c:pt idx="39709">
                  <c:v>2.6648948463138429</c:v>
                </c:pt>
                <c:pt idx="39710">
                  <c:v>2.6651257684307832</c:v>
                </c:pt>
                <c:pt idx="39711">
                  <c:v>2.6647412199630311</c:v>
                </c:pt>
                <c:pt idx="39712">
                  <c:v>2.6641256641256641</c:v>
                </c:pt>
                <c:pt idx="39713">
                  <c:v>2.6645876645876649</c:v>
                </c:pt>
                <c:pt idx="39714">
                  <c:v>2.6645876645876649</c:v>
                </c:pt>
                <c:pt idx="39715">
                  <c:v>2.6648186648186649</c:v>
                </c:pt>
                <c:pt idx="39716">
                  <c:v>2.6650496650496649</c:v>
                </c:pt>
                <c:pt idx="39717">
                  <c:v>2.6650496650496649</c:v>
                </c:pt>
                <c:pt idx="39718">
                  <c:v>2.6648186648186649</c:v>
                </c:pt>
                <c:pt idx="39719">
                  <c:v>2.6652033271719038</c:v>
                </c:pt>
                <c:pt idx="39720">
                  <c:v>2.6658192743240119</c:v>
                </c:pt>
                <c:pt idx="39721">
                  <c:v>2.6654343807763397</c:v>
                </c:pt>
                <c:pt idx="39722">
                  <c:v>2.6645876645876649</c:v>
                </c:pt>
                <c:pt idx="39723">
                  <c:v>2.6643566643566641</c:v>
                </c:pt>
                <c:pt idx="39724">
                  <c:v>2.664434180138568</c:v>
                </c:pt>
                <c:pt idx="39725">
                  <c:v>2.6642032332563508</c:v>
                </c:pt>
                <c:pt idx="39726">
                  <c:v>2.6642805818517665</c:v>
                </c:pt>
                <c:pt idx="39727">
                  <c:v>2.6642805818517665</c:v>
                </c:pt>
                <c:pt idx="39728">
                  <c:v>2.6642805818517665</c:v>
                </c:pt>
                <c:pt idx="39729">
                  <c:v>2.6646651270207848</c:v>
                </c:pt>
                <c:pt idx="39730">
                  <c:v>2.6642805818517665</c:v>
                </c:pt>
                <c:pt idx="39731">
                  <c:v>2.6642805818517665</c:v>
                </c:pt>
                <c:pt idx="39732">
                  <c:v>2.6646651270207848</c:v>
                </c:pt>
                <c:pt idx="39733">
                  <c:v>2.664434180138568</c:v>
                </c:pt>
                <c:pt idx="39734">
                  <c:v>2.6650496650496649</c:v>
                </c:pt>
                <c:pt idx="39735">
                  <c:v>2.6648186648186649</c:v>
                </c:pt>
                <c:pt idx="39736">
                  <c:v>2.6645876645876649</c:v>
                </c:pt>
                <c:pt idx="39737">
                  <c:v>2.664434180138568</c:v>
                </c:pt>
                <c:pt idx="39738">
                  <c:v>2.664742553682752</c:v>
                </c:pt>
                <c:pt idx="39739">
                  <c:v>2.6651270207852193</c:v>
                </c:pt>
                <c:pt idx="39740">
                  <c:v>2.6648958891454964</c:v>
                </c:pt>
                <c:pt idx="39741">
                  <c:v>2.6652806652806649</c:v>
                </c:pt>
                <c:pt idx="39742">
                  <c:v>2.6648186648186645</c:v>
                </c:pt>
                <c:pt idx="39743">
                  <c:v>2.6647412199630311</c:v>
                </c:pt>
                <c:pt idx="39744">
                  <c:v>2.6663581965317915</c:v>
                </c:pt>
                <c:pt idx="39745">
                  <c:v>2.6659731853906612</c:v>
                </c:pt>
                <c:pt idx="39746">
                  <c:v>2.6655108645399905</c:v>
                </c:pt>
                <c:pt idx="39747">
                  <c:v>2.6654335260115603</c:v>
                </c:pt>
                <c:pt idx="39748">
                  <c:v>2.6654335260115603</c:v>
                </c:pt>
                <c:pt idx="39749">
                  <c:v>2.6660499537465308</c:v>
                </c:pt>
                <c:pt idx="39750">
                  <c:v>2.6658959537572251</c:v>
                </c:pt>
                <c:pt idx="39751">
                  <c:v>2.6651257684307832</c:v>
                </c:pt>
                <c:pt idx="39752">
                  <c:v>2.664972273567467</c:v>
                </c:pt>
                <c:pt idx="39753">
                  <c:v>2.6658192743240119</c:v>
                </c:pt>
                <c:pt idx="39754">
                  <c:v>2.6654343807763397</c:v>
                </c:pt>
                <c:pt idx="39755">
                  <c:v>2.6652806652806649</c:v>
                </c:pt>
                <c:pt idx="39756">
                  <c:v>2.665665434380776</c:v>
                </c:pt>
                <c:pt idx="39757">
                  <c:v>2.6653570603189274</c:v>
                </c:pt>
                <c:pt idx="39758">
                  <c:v>2.6653570603189274</c:v>
                </c:pt>
                <c:pt idx="39759">
                  <c:v>2.664972273567467</c:v>
                </c:pt>
                <c:pt idx="39760">
                  <c:v>2.6659731853906612</c:v>
                </c:pt>
                <c:pt idx="39761">
                  <c:v>2.6660499537465308</c:v>
                </c:pt>
                <c:pt idx="39762">
                  <c:v>2.6656647398843929</c:v>
                </c:pt>
                <c:pt idx="39763">
                  <c:v>2.6659731853906612</c:v>
                </c:pt>
                <c:pt idx="39764">
                  <c:v>2.6657418400369859</c:v>
                </c:pt>
                <c:pt idx="39765">
                  <c:v>2.6658959537572251</c:v>
                </c:pt>
                <c:pt idx="39766">
                  <c:v>2.6652797041146559</c:v>
                </c:pt>
                <c:pt idx="39767">
                  <c:v>2.6656647398843929</c:v>
                </c:pt>
                <c:pt idx="39768">
                  <c:v>2.6660499537465308</c:v>
                </c:pt>
                <c:pt idx="39769">
                  <c:v>2.6662812210915821</c:v>
                </c:pt>
                <c:pt idx="39770">
                  <c:v>2.6662812210915821</c:v>
                </c:pt>
                <c:pt idx="39771">
                  <c:v>2.6656647398843929</c:v>
                </c:pt>
                <c:pt idx="39772">
                  <c:v>2.6658188714153561</c:v>
                </c:pt>
                <c:pt idx="39773">
                  <c:v>2.6662040249826511</c:v>
                </c:pt>
                <c:pt idx="39774">
                  <c:v>2.6662040249826511</c:v>
                </c:pt>
                <c:pt idx="39775">
                  <c:v>2.6658188714153561</c:v>
                </c:pt>
                <c:pt idx="39776">
                  <c:v>2.6654335260115603</c:v>
                </c:pt>
                <c:pt idx="39777">
                  <c:v>2.6655108645399905</c:v>
                </c:pt>
                <c:pt idx="39778">
                  <c:v>2.6655881673214696</c:v>
                </c:pt>
                <c:pt idx="39779">
                  <c:v>2.6643566643566641</c:v>
                </c:pt>
                <c:pt idx="39780">
                  <c:v>2.6645876645876649</c:v>
                </c:pt>
                <c:pt idx="39781">
                  <c:v>2.6642032332563508</c:v>
                </c:pt>
                <c:pt idx="39782">
                  <c:v>2.6641256641256641</c:v>
                </c:pt>
                <c:pt idx="39783">
                  <c:v>2.6645099815157112</c:v>
                </c:pt>
                <c:pt idx="39784">
                  <c:v>2.6645099815157112</c:v>
                </c:pt>
                <c:pt idx="39785">
                  <c:v>2.6648948463138429</c:v>
                </c:pt>
                <c:pt idx="39786">
                  <c:v>2.6650485436893208</c:v>
                </c:pt>
                <c:pt idx="39787">
                  <c:v>2.6655874190564295</c:v>
                </c:pt>
                <c:pt idx="39788">
                  <c:v>2.6660499537465308</c:v>
                </c:pt>
                <c:pt idx="39789">
                  <c:v>2.6660499537465308</c:v>
                </c:pt>
                <c:pt idx="39790">
                  <c:v>2.6660499537465308</c:v>
                </c:pt>
                <c:pt idx="39791">
                  <c:v>2.6659727041406431</c:v>
                </c:pt>
                <c:pt idx="39792">
                  <c:v>2.666358167515039</c:v>
                </c:pt>
                <c:pt idx="39793">
                  <c:v>2.6655874190564295</c:v>
                </c:pt>
                <c:pt idx="39794">
                  <c:v>2.6645864077669903</c:v>
                </c:pt>
                <c:pt idx="39795">
                  <c:v>2.6639706031892767</c:v>
                </c:pt>
                <c:pt idx="39796">
                  <c:v>2.6648173832639852</c:v>
                </c:pt>
                <c:pt idx="39797">
                  <c:v>2.6651248843663273</c:v>
                </c:pt>
                <c:pt idx="39798">
                  <c:v>2.6652787416146193</c:v>
                </c:pt>
                <c:pt idx="39799">
                  <c:v>2.6657413832986352</c:v>
                </c:pt>
                <c:pt idx="39800">
                  <c:v>2.6660499537465308</c:v>
                </c:pt>
                <c:pt idx="39801">
                  <c:v>2.6658188714153561</c:v>
                </c:pt>
                <c:pt idx="39802">
                  <c:v>2.6658959537572251</c:v>
                </c:pt>
                <c:pt idx="39803">
                  <c:v>2.6656647398843929</c:v>
                </c:pt>
                <c:pt idx="39804">
                  <c:v>2.6658959537572251</c:v>
                </c:pt>
                <c:pt idx="39805">
                  <c:v>2.6648948463138429</c:v>
                </c:pt>
                <c:pt idx="39806">
                  <c:v>2.6645099815157112</c:v>
                </c:pt>
                <c:pt idx="39807">
                  <c:v>2.6651257684307832</c:v>
                </c:pt>
                <c:pt idx="39808">
                  <c:v>2.6655108645399905</c:v>
                </c:pt>
                <c:pt idx="39809">
                  <c:v>2.6651257684307832</c:v>
                </c:pt>
                <c:pt idx="39810">
                  <c:v>2.6653570603189274</c:v>
                </c:pt>
                <c:pt idx="39811">
                  <c:v>2.6653570603189274</c:v>
                </c:pt>
                <c:pt idx="39812">
                  <c:v>2.6652033271719038</c:v>
                </c:pt>
                <c:pt idx="39813">
                  <c:v>2.6653570603189274</c:v>
                </c:pt>
                <c:pt idx="39814">
                  <c:v>2.6661271676300573</c:v>
                </c:pt>
                <c:pt idx="39815">
                  <c:v>2.6664355062413319</c:v>
                </c:pt>
                <c:pt idx="39816">
                  <c:v>2.6658192743240119</c:v>
                </c:pt>
                <c:pt idx="39817">
                  <c:v>2.6662814883290964</c:v>
                </c:pt>
                <c:pt idx="39818">
                  <c:v>2.6657426657426657</c:v>
                </c:pt>
                <c:pt idx="39819">
                  <c:v>2.6654343807763397</c:v>
                </c:pt>
                <c:pt idx="39820">
                  <c:v>2.6653570603189274</c:v>
                </c:pt>
                <c:pt idx="39821">
                  <c:v>2.6662043458159963</c:v>
                </c:pt>
                <c:pt idx="39822">
                  <c:v>2.6661271676300573</c:v>
                </c:pt>
                <c:pt idx="39823">
                  <c:v>2.6655108645399905</c:v>
                </c:pt>
                <c:pt idx="39824">
                  <c:v>2.6650485436893208</c:v>
                </c:pt>
                <c:pt idx="39825">
                  <c:v>2.6646637393113011</c:v>
                </c:pt>
                <c:pt idx="39826">
                  <c:v>2.6642791127541585</c:v>
                </c:pt>
                <c:pt idx="39827">
                  <c:v>2.6642791127541585</c:v>
                </c:pt>
                <c:pt idx="39828">
                  <c:v>2.6640480591497222</c:v>
                </c:pt>
                <c:pt idx="39829">
                  <c:v>2.6642791127541585</c:v>
                </c:pt>
                <c:pt idx="39830">
                  <c:v>2.6651257684307832</c:v>
                </c:pt>
                <c:pt idx="39831">
                  <c:v>2.664972273567467</c:v>
                </c:pt>
                <c:pt idx="39832">
                  <c:v>2.664972273567467</c:v>
                </c:pt>
                <c:pt idx="39833">
                  <c:v>2.6655108645399905</c:v>
                </c:pt>
                <c:pt idx="39834">
                  <c:v>2.6656647398843929</c:v>
                </c:pt>
                <c:pt idx="39835">
                  <c:v>2.6658959537572251</c:v>
                </c:pt>
                <c:pt idx="39836">
                  <c:v>2.6658959537572251</c:v>
                </c:pt>
                <c:pt idx="39837">
                  <c:v>2.6657418400369859</c:v>
                </c:pt>
                <c:pt idx="39838">
                  <c:v>2.6658192743240119</c:v>
                </c:pt>
                <c:pt idx="39839">
                  <c:v>2.6655881673214696</c:v>
                </c:pt>
                <c:pt idx="39840">
                  <c:v>2.665665434380776</c:v>
                </c:pt>
                <c:pt idx="39841">
                  <c:v>2.665665434380776</c:v>
                </c:pt>
                <c:pt idx="39842">
                  <c:v>2.6650496650496649</c:v>
                </c:pt>
                <c:pt idx="39843">
                  <c:v>2.6648958891454964</c:v>
                </c:pt>
                <c:pt idx="39844">
                  <c:v>2.6648958891454964</c:v>
                </c:pt>
                <c:pt idx="39845">
                  <c:v>2.6645116601246825</c:v>
                </c:pt>
                <c:pt idx="39846">
                  <c:v>2.6645116601246825</c:v>
                </c:pt>
                <c:pt idx="39847">
                  <c:v>2.6641274238227144</c:v>
                </c:pt>
                <c:pt idx="39848">
                  <c:v>2.6642805818517665</c:v>
                </c:pt>
                <c:pt idx="39849">
                  <c:v>2.6640498730085431</c:v>
                </c:pt>
                <c:pt idx="39850">
                  <c:v>2.6648958891454964</c:v>
                </c:pt>
                <c:pt idx="39851">
                  <c:v>2.6649734472408224</c:v>
                </c:pt>
                <c:pt idx="39852">
                  <c:v>2.6645891043397967</c:v>
                </c:pt>
                <c:pt idx="39853">
                  <c:v>2.664742553682752</c:v>
                </c:pt>
                <c:pt idx="39854">
                  <c:v>2.6648958891454964</c:v>
                </c:pt>
                <c:pt idx="39855">
                  <c:v>2.6650496650496649</c:v>
                </c:pt>
                <c:pt idx="39856">
                  <c:v>2.6652806652806649</c:v>
                </c:pt>
                <c:pt idx="39857">
                  <c:v>2.6650496650496649</c:v>
                </c:pt>
                <c:pt idx="39858">
                  <c:v>2.6652806652806649</c:v>
                </c:pt>
                <c:pt idx="39859">
                  <c:v>2.6651270207852193</c:v>
                </c:pt>
                <c:pt idx="39860">
                  <c:v>2.6646651270207848</c:v>
                </c:pt>
                <c:pt idx="39861">
                  <c:v>2.6652806652806649</c:v>
                </c:pt>
                <c:pt idx="39862">
                  <c:v>2.6651270207852193</c:v>
                </c:pt>
                <c:pt idx="39863">
                  <c:v>2.6652806652806649</c:v>
                </c:pt>
                <c:pt idx="39864">
                  <c:v>2.6654343807763397</c:v>
                </c:pt>
                <c:pt idx="39865">
                  <c:v>2.6652033271719038</c:v>
                </c:pt>
                <c:pt idx="39866">
                  <c:v>2.664972273567467</c:v>
                </c:pt>
                <c:pt idx="39867">
                  <c:v>2.664972273567467</c:v>
                </c:pt>
                <c:pt idx="39868">
                  <c:v>2.664972273567467</c:v>
                </c:pt>
                <c:pt idx="39869">
                  <c:v>2.6643566643566641</c:v>
                </c:pt>
                <c:pt idx="39870">
                  <c:v>2.6645876645876649</c:v>
                </c:pt>
                <c:pt idx="39871">
                  <c:v>2.6648958891454964</c:v>
                </c:pt>
                <c:pt idx="39872">
                  <c:v>2.664742553682752</c:v>
                </c:pt>
                <c:pt idx="39873">
                  <c:v>2.6641274238227144</c:v>
                </c:pt>
                <c:pt idx="39874">
                  <c:v>2.6640498730085431</c:v>
                </c:pt>
                <c:pt idx="39875">
                  <c:v>2.6645116601246825</c:v>
                </c:pt>
                <c:pt idx="39876">
                  <c:v>2.6640498730085431</c:v>
                </c:pt>
                <c:pt idx="39877">
                  <c:v>2.6642032332563508</c:v>
                </c:pt>
                <c:pt idx="39878">
                  <c:v>2.6652806652806649</c:v>
                </c:pt>
                <c:pt idx="39879">
                  <c:v>2.6654343807763397</c:v>
                </c:pt>
                <c:pt idx="39880">
                  <c:v>2.6653570603189274</c:v>
                </c:pt>
                <c:pt idx="39881">
                  <c:v>2.6659731853906612</c:v>
                </c:pt>
                <c:pt idx="39882">
                  <c:v>2.6657418400369859</c:v>
                </c:pt>
                <c:pt idx="39883">
                  <c:v>2.6661271676300573</c:v>
                </c:pt>
                <c:pt idx="39884">
                  <c:v>2.6663581965317915</c:v>
                </c:pt>
                <c:pt idx="39885">
                  <c:v>2.6659731853906612</c:v>
                </c:pt>
                <c:pt idx="39886">
                  <c:v>2.6662814883290964</c:v>
                </c:pt>
                <c:pt idx="39887">
                  <c:v>2.6658192743240119</c:v>
                </c:pt>
                <c:pt idx="39888">
                  <c:v>2.6655881673214696</c:v>
                </c:pt>
                <c:pt idx="39889">
                  <c:v>2.665665434380776</c:v>
                </c:pt>
                <c:pt idx="39890">
                  <c:v>2.6652033271719038</c:v>
                </c:pt>
                <c:pt idx="39891">
                  <c:v>2.6657418400369859</c:v>
                </c:pt>
                <c:pt idx="39892">
                  <c:v>2.6655881673214696</c:v>
                </c:pt>
                <c:pt idx="39893">
                  <c:v>2.6663585951940845</c:v>
                </c:pt>
                <c:pt idx="39894">
                  <c:v>2.6652806652806649</c:v>
                </c:pt>
                <c:pt idx="39895">
                  <c:v>2.6652033271719038</c:v>
                </c:pt>
                <c:pt idx="39896">
                  <c:v>2.6645876645876649</c:v>
                </c:pt>
                <c:pt idx="39897">
                  <c:v>2.6648186648186649</c:v>
                </c:pt>
                <c:pt idx="39898">
                  <c:v>2.6643566643566641</c:v>
                </c:pt>
                <c:pt idx="39899">
                  <c:v>2.6645876645876649</c:v>
                </c:pt>
                <c:pt idx="39900">
                  <c:v>2.6648186648186649</c:v>
                </c:pt>
                <c:pt idx="39901">
                  <c:v>2.6645876645876649</c:v>
                </c:pt>
                <c:pt idx="39902">
                  <c:v>2.664434180138568</c:v>
                </c:pt>
                <c:pt idx="39903">
                  <c:v>2.6652806652806649</c:v>
                </c:pt>
                <c:pt idx="39904">
                  <c:v>2.6645876645876649</c:v>
                </c:pt>
                <c:pt idx="39905">
                  <c:v>2.6651257684307832</c:v>
                </c:pt>
                <c:pt idx="39906">
                  <c:v>2.6653570603189274</c:v>
                </c:pt>
                <c:pt idx="39907">
                  <c:v>2.6653570603189274</c:v>
                </c:pt>
                <c:pt idx="39908">
                  <c:v>2.6653570603189274</c:v>
                </c:pt>
                <c:pt idx="39909">
                  <c:v>2.6651257684307832</c:v>
                </c:pt>
                <c:pt idx="39910">
                  <c:v>2.6651257684307832</c:v>
                </c:pt>
                <c:pt idx="39911">
                  <c:v>2.6648948463138429</c:v>
                </c:pt>
                <c:pt idx="39912">
                  <c:v>2.6652797041146559</c:v>
                </c:pt>
                <c:pt idx="39913">
                  <c:v>2.6652797041146559</c:v>
                </c:pt>
                <c:pt idx="39914">
                  <c:v>2.664972273567467</c:v>
                </c:pt>
                <c:pt idx="39915">
                  <c:v>2.6652033271719038</c:v>
                </c:pt>
                <c:pt idx="39916">
                  <c:v>2.6648186648186649</c:v>
                </c:pt>
                <c:pt idx="39917">
                  <c:v>2.6651270207852193</c:v>
                </c:pt>
                <c:pt idx="39918">
                  <c:v>2.6648958891454964</c:v>
                </c:pt>
                <c:pt idx="39919">
                  <c:v>2.6643566643566641</c:v>
                </c:pt>
                <c:pt idx="39920">
                  <c:v>2.6643566643566641</c:v>
                </c:pt>
                <c:pt idx="39921">
                  <c:v>2.6642032332563508</c:v>
                </c:pt>
                <c:pt idx="39922">
                  <c:v>2.6648186648186649</c:v>
                </c:pt>
                <c:pt idx="39923">
                  <c:v>2.6647412199630311</c:v>
                </c:pt>
                <c:pt idx="39924">
                  <c:v>2.6646637393113011</c:v>
                </c:pt>
                <c:pt idx="39925">
                  <c:v>2.6645876645876649</c:v>
                </c:pt>
                <c:pt idx="39926">
                  <c:v>2.663972286374134</c:v>
                </c:pt>
                <c:pt idx="39927">
                  <c:v>2.6638944790944792</c:v>
                </c:pt>
                <c:pt idx="39928">
                  <c:v>2.6637413394919167</c:v>
                </c:pt>
                <c:pt idx="39929">
                  <c:v>2.6640498730085431</c:v>
                </c:pt>
                <c:pt idx="39930">
                  <c:v>2.6646651270207848</c:v>
                </c:pt>
                <c:pt idx="39931">
                  <c:v>2.6645876645876649</c:v>
                </c:pt>
                <c:pt idx="39932">
                  <c:v>2.6645099815157112</c:v>
                </c:pt>
                <c:pt idx="39933">
                  <c:v>2.6642791127541585</c:v>
                </c:pt>
                <c:pt idx="39934">
                  <c:v>2.6645099815157112</c:v>
                </c:pt>
                <c:pt idx="39935">
                  <c:v>2.6648186648186649</c:v>
                </c:pt>
                <c:pt idx="39936">
                  <c:v>2.6654343807763397</c:v>
                </c:pt>
                <c:pt idx="39937">
                  <c:v>2.6658192743240119</c:v>
                </c:pt>
                <c:pt idx="39938">
                  <c:v>2.665665434380776</c:v>
                </c:pt>
                <c:pt idx="39939">
                  <c:v>2.6662814883290964</c:v>
                </c:pt>
                <c:pt idx="39940">
                  <c:v>2.6658192743240119</c:v>
                </c:pt>
                <c:pt idx="39941">
                  <c:v>2.6653570603189274</c:v>
                </c:pt>
                <c:pt idx="39942">
                  <c:v>2.6652033271719038</c:v>
                </c:pt>
                <c:pt idx="39943">
                  <c:v>2.6655881673214696</c:v>
                </c:pt>
                <c:pt idx="39944">
                  <c:v>2.6653570603189274</c:v>
                </c:pt>
                <c:pt idx="39945">
                  <c:v>2.6643566643566641</c:v>
                </c:pt>
                <c:pt idx="39946">
                  <c:v>2.664434180138568</c:v>
                </c:pt>
                <c:pt idx="39947">
                  <c:v>2.6645116601246825</c:v>
                </c:pt>
                <c:pt idx="39948">
                  <c:v>2.6646651270207848</c:v>
                </c:pt>
                <c:pt idx="39949">
                  <c:v>2.664434180138568</c:v>
                </c:pt>
                <c:pt idx="39950">
                  <c:v>2.6648186648186649</c:v>
                </c:pt>
                <c:pt idx="39951">
                  <c:v>2.6653570603189274</c:v>
                </c:pt>
                <c:pt idx="39952">
                  <c:v>2.6657418400369859</c:v>
                </c:pt>
                <c:pt idx="39953">
                  <c:v>2.6659731853906612</c:v>
                </c:pt>
                <c:pt idx="39954">
                  <c:v>2.6659731853906612</c:v>
                </c:pt>
                <c:pt idx="39955">
                  <c:v>2.6664355062413319</c:v>
                </c:pt>
                <c:pt idx="39956">
                  <c:v>2.6658192743240119</c:v>
                </c:pt>
                <c:pt idx="39957">
                  <c:v>2.6658192743240119</c:v>
                </c:pt>
                <c:pt idx="39958">
                  <c:v>2.6655881673214696</c:v>
                </c:pt>
                <c:pt idx="39959">
                  <c:v>2.6657418400369859</c:v>
                </c:pt>
                <c:pt idx="39960">
                  <c:v>2.6651257684307832</c:v>
                </c:pt>
                <c:pt idx="39961">
                  <c:v>2.6655108645399905</c:v>
                </c:pt>
                <c:pt idx="39962">
                  <c:v>2.6655108645399905</c:v>
                </c:pt>
                <c:pt idx="39963">
                  <c:v>2.6655108645399905</c:v>
                </c:pt>
                <c:pt idx="39964">
                  <c:v>2.6657418400369859</c:v>
                </c:pt>
                <c:pt idx="39965">
                  <c:v>2.6663581965317915</c:v>
                </c:pt>
                <c:pt idx="39966">
                  <c:v>2.6653570603189274</c:v>
                </c:pt>
                <c:pt idx="39967">
                  <c:v>2.6658192743240119</c:v>
                </c:pt>
                <c:pt idx="39968">
                  <c:v>2.6655881673214696</c:v>
                </c:pt>
                <c:pt idx="39969">
                  <c:v>2.6647412199630311</c:v>
                </c:pt>
                <c:pt idx="39970">
                  <c:v>2.6652033271719038</c:v>
                </c:pt>
                <c:pt idx="39971">
                  <c:v>2.6655114807114808</c:v>
                </c:pt>
                <c:pt idx="39972">
                  <c:v>2.6652033271719038</c:v>
                </c:pt>
                <c:pt idx="39973">
                  <c:v>2.6652033271719038</c:v>
                </c:pt>
                <c:pt idx="39974">
                  <c:v>2.6655881673214696</c:v>
                </c:pt>
                <c:pt idx="39975">
                  <c:v>2.6664355062413319</c:v>
                </c:pt>
                <c:pt idx="39976">
                  <c:v>2.6662043458159963</c:v>
                </c:pt>
                <c:pt idx="39977">
                  <c:v>2.6655881673214696</c:v>
                </c:pt>
                <c:pt idx="39978">
                  <c:v>2.6650496650496649</c:v>
                </c:pt>
                <c:pt idx="39979">
                  <c:v>2.6654343807763397</c:v>
                </c:pt>
                <c:pt idx="39980">
                  <c:v>2.6652033271719038</c:v>
                </c:pt>
                <c:pt idx="39981">
                  <c:v>2.665665434380776</c:v>
                </c:pt>
                <c:pt idx="39982">
                  <c:v>2.6655114807114808</c:v>
                </c:pt>
                <c:pt idx="39983">
                  <c:v>2.665665434380776</c:v>
                </c:pt>
                <c:pt idx="39984">
                  <c:v>2.664972273567467</c:v>
                </c:pt>
                <c:pt idx="39985">
                  <c:v>2.664972273567467</c:v>
                </c:pt>
                <c:pt idx="39986">
                  <c:v>2.6652033271719038</c:v>
                </c:pt>
                <c:pt idx="39987">
                  <c:v>2.6654343807763397</c:v>
                </c:pt>
                <c:pt idx="39988">
                  <c:v>2.6660503813265541</c:v>
                </c:pt>
                <c:pt idx="39989">
                  <c:v>2.6660503813265541</c:v>
                </c:pt>
                <c:pt idx="39990">
                  <c:v>2.6660503813265541</c:v>
                </c:pt>
                <c:pt idx="39991">
                  <c:v>2.6662043458159963</c:v>
                </c:pt>
                <c:pt idx="39992">
                  <c:v>2.6662814883290964</c:v>
                </c:pt>
                <c:pt idx="39993">
                  <c:v>2.6655114807114808</c:v>
                </c:pt>
                <c:pt idx="39994">
                  <c:v>2.6650496650496649</c:v>
                </c:pt>
                <c:pt idx="39995">
                  <c:v>2.6652806652806649</c:v>
                </c:pt>
                <c:pt idx="39996">
                  <c:v>2.6645116601246825</c:v>
                </c:pt>
                <c:pt idx="39997">
                  <c:v>2.6642805818517665</c:v>
                </c:pt>
                <c:pt idx="39998">
                  <c:v>2.6645116601246825</c:v>
                </c:pt>
                <c:pt idx="39999">
                  <c:v>2.6645116601246825</c:v>
                </c:pt>
                <c:pt idx="40000">
                  <c:v>2.664742553682752</c:v>
                </c:pt>
                <c:pt idx="40001">
                  <c:v>2.6642049388414488</c:v>
                </c:pt>
                <c:pt idx="40002">
                  <c:v>2.6644357258250633</c:v>
                </c:pt>
                <c:pt idx="40003">
                  <c:v>2.6645116601246825</c:v>
                </c:pt>
                <c:pt idx="40004">
                  <c:v>2.6642805818517665</c:v>
                </c:pt>
                <c:pt idx="40005">
                  <c:v>2.6641274238227144</c:v>
                </c:pt>
                <c:pt idx="40006">
                  <c:v>2.6641274238227144</c:v>
                </c:pt>
                <c:pt idx="40007">
                  <c:v>2.6645116601246825</c:v>
                </c:pt>
                <c:pt idx="40008">
                  <c:v>2.6642805818517665</c:v>
                </c:pt>
                <c:pt idx="40009">
                  <c:v>2.6645116601246825</c:v>
                </c:pt>
                <c:pt idx="40010">
                  <c:v>2.6640498730085431</c:v>
                </c:pt>
                <c:pt idx="40011">
                  <c:v>2.6648186648186649</c:v>
                </c:pt>
                <c:pt idx="40012">
                  <c:v>2.6652033271719038</c:v>
                </c:pt>
                <c:pt idx="40013">
                  <c:v>2.6648958891454964</c:v>
                </c:pt>
                <c:pt idx="40014">
                  <c:v>2.6652806652806649</c:v>
                </c:pt>
                <c:pt idx="40015">
                  <c:v>2.6652033271719038</c:v>
                </c:pt>
                <c:pt idx="40016">
                  <c:v>2.6655881673214696</c:v>
                </c:pt>
                <c:pt idx="40017">
                  <c:v>2.6659731853906612</c:v>
                </c:pt>
                <c:pt idx="40018">
                  <c:v>2.6661271676300573</c:v>
                </c:pt>
                <c:pt idx="40019">
                  <c:v>2.6663581965317915</c:v>
                </c:pt>
                <c:pt idx="40020">
                  <c:v>2.6657418400369859</c:v>
                </c:pt>
                <c:pt idx="40021">
                  <c:v>2.6657418400369859</c:v>
                </c:pt>
                <c:pt idx="40022">
                  <c:v>2.6655881673214696</c:v>
                </c:pt>
                <c:pt idx="40023">
                  <c:v>2.6655881673214696</c:v>
                </c:pt>
                <c:pt idx="40024">
                  <c:v>2.6655108645399905</c:v>
                </c:pt>
                <c:pt idx="40025">
                  <c:v>2.6652797041146559</c:v>
                </c:pt>
                <c:pt idx="40026">
                  <c:v>2.664972273567467</c:v>
                </c:pt>
                <c:pt idx="40027">
                  <c:v>2.664972273567467</c:v>
                </c:pt>
                <c:pt idx="40028">
                  <c:v>2.6645876645876649</c:v>
                </c:pt>
                <c:pt idx="40029">
                  <c:v>2.6640498730085431</c:v>
                </c:pt>
                <c:pt idx="40030">
                  <c:v>2.6642805818517665</c:v>
                </c:pt>
                <c:pt idx="40031">
                  <c:v>2.6642805818517665</c:v>
                </c:pt>
                <c:pt idx="40032">
                  <c:v>2.6646651270207848</c:v>
                </c:pt>
                <c:pt idx="40033">
                  <c:v>2.664434180138568</c:v>
                </c:pt>
                <c:pt idx="40034">
                  <c:v>2.6648958891454964</c:v>
                </c:pt>
                <c:pt idx="40035">
                  <c:v>2.665665434380776</c:v>
                </c:pt>
                <c:pt idx="40036">
                  <c:v>2.6655881673214696</c:v>
                </c:pt>
                <c:pt idx="40037">
                  <c:v>2.6655881673214696</c:v>
                </c:pt>
                <c:pt idx="40038">
                  <c:v>2.6657418400369859</c:v>
                </c:pt>
                <c:pt idx="40039">
                  <c:v>2.6657418400369859</c:v>
                </c:pt>
                <c:pt idx="40040">
                  <c:v>2.6659731853906612</c:v>
                </c:pt>
                <c:pt idx="40041">
                  <c:v>2.6659731853906612</c:v>
                </c:pt>
                <c:pt idx="40042">
                  <c:v>2.6657418400369859</c:v>
                </c:pt>
                <c:pt idx="40043">
                  <c:v>2.6657418400369859</c:v>
                </c:pt>
                <c:pt idx="40044">
                  <c:v>2.6653570603189274</c:v>
                </c:pt>
                <c:pt idx="40045">
                  <c:v>2.6657418400369859</c:v>
                </c:pt>
                <c:pt idx="40046">
                  <c:v>2.6657418400369859</c:v>
                </c:pt>
                <c:pt idx="40047">
                  <c:v>2.6655881673214696</c:v>
                </c:pt>
                <c:pt idx="40048">
                  <c:v>2.6652033271719038</c:v>
                </c:pt>
                <c:pt idx="40049">
                  <c:v>2.6648186648186649</c:v>
                </c:pt>
                <c:pt idx="40050">
                  <c:v>2.6646651270207848</c:v>
                </c:pt>
                <c:pt idx="40051">
                  <c:v>2.664434180138568</c:v>
                </c:pt>
                <c:pt idx="40052">
                  <c:v>2.664434180138568</c:v>
                </c:pt>
                <c:pt idx="40053">
                  <c:v>2.6638189794504732</c:v>
                </c:pt>
                <c:pt idx="40054">
                  <c:v>2.6642032332563508</c:v>
                </c:pt>
                <c:pt idx="40055">
                  <c:v>2.664434180138568</c:v>
                </c:pt>
                <c:pt idx="40056">
                  <c:v>2.6650496650496649</c:v>
                </c:pt>
                <c:pt idx="40057">
                  <c:v>2.6645876645876649</c:v>
                </c:pt>
                <c:pt idx="40058">
                  <c:v>2.664972273567467</c:v>
                </c:pt>
                <c:pt idx="40059">
                  <c:v>2.6643566643566641</c:v>
                </c:pt>
                <c:pt idx="40060">
                  <c:v>2.6645876645876649</c:v>
                </c:pt>
                <c:pt idx="40061">
                  <c:v>2.6648186648186649</c:v>
                </c:pt>
                <c:pt idx="40062">
                  <c:v>2.6648958891454964</c:v>
                </c:pt>
                <c:pt idx="40063">
                  <c:v>2.6648958891454964</c:v>
                </c:pt>
                <c:pt idx="40064">
                  <c:v>2.6648958891454964</c:v>
                </c:pt>
                <c:pt idx="40065">
                  <c:v>2.6648186648186649</c:v>
                </c:pt>
                <c:pt idx="40066">
                  <c:v>2.6653570603189274</c:v>
                </c:pt>
                <c:pt idx="40067">
                  <c:v>2.6658192743240119</c:v>
                </c:pt>
                <c:pt idx="40068">
                  <c:v>2.665665434380776</c:v>
                </c:pt>
                <c:pt idx="40069">
                  <c:v>2.665665434380776</c:v>
                </c:pt>
                <c:pt idx="40070">
                  <c:v>2.6660503813265541</c:v>
                </c:pt>
                <c:pt idx="40071">
                  <c:v>2.6660503813265541</c:v>
                </c:pt>
                <c:pt idx="40072">
                  <c:v>2.6660503813265541</c:v>
                </c:pt>
                <c:pt idx="40073">
                  <c:v>2.665665434380776</c:v>
                </c:pt>
                <c:pt idx="40074">
                  <c:v>2.6658964879852118</c:v>
                </c:pt>
                <c:pt idx="40075">
                  <c:v>2.6652806652806649</c:v>
                </c:pt>
                <c:pt idx="40076">
                  <c:v>2.6654343807763397</c:v>
                </c:pt>
                <c:pt idx="40077">
                  <c:v>2.6660503813265541</c:v>
                </c:pt>
                <c:pt idx="40078">
                  <c:v>2.6654343807763397</c:v>
                </c:pt>
                <c:pt idx="40079">
                  <c:v>2.6660503813265541</c:v>
                </c:pt>
                <c:pt idx="40080">
                  <c:v>2.6658192743240119</c:v>
                </c:pt>
                <c:pt idx="40081">
                  <c:v>2.6659731853906612</c:v>
                </c:pt>
                <c:pt idx="40082">
                  <c:v>2.6655881673214696</c:v>
                </c:pt>
                <c:pt idx="40083">
                  <c:v>2.664972273567467</c:v>
                </c:pt>
                <c:pt idx="40084">
                  <c:v>2.6650496650496649</c:v>
                </c:pt>
                <c:pt idx="40085">
                  <c:v>2.6640498730085431</c:v>
                </c:pt>
                <c:pt idx="40086">
                  <c:v>2.6640498730085431</c:v>
                </c:pt>
                <c:pt idx="40087">
                  <c:v>2.6642805818517665</c:v>
                </c:pt>
                <c:pt idx="40088">
                  <c:v>2.6642805818517665</c:v>
                </c:pt>
                <c:pt idx="40089">
                  <c:v>2.6650496650496649</c:v>
                </c:pt>
                <c:pt idx="40090">
                  <c:v>2.6648186648186649</c:v>
                </c:pt>
                <c:pt idx="40091">
                  <c:v>2.6654343807763397</c:v>
                </c:pt>
                <c:pt idx="40092">
                  <c:v>2.6652033271719038</c:v>
                </c:pt>
                <c:pt idx="40093">
                  <c:v>2.664972273567467</c:v>
                </c:pt>
                <c:pt idx="40094">
                  <c:v>2.6658192743240119</c:v>
                </c:pt>
                <c:pt idx="40095">
                  <c:v>2.6662043458159963</c:v>
                </c:pt>
                <c:pt idx="40096">
                  <c:v>2.6657418400369859</c:v>
                </c:pt>
                <c:pt idx="40097">
                  <c:v>2.666666666666667</c:v>
                </c:pt>
                <c:pt idx="40098">
                  <c:v>2.6660503813265541</c:v>
                </c:pt>
                <c:pt idx="40099">
                  <c:v>2.6665895953757222</c:v>
                </c:pt>
                <c:pt idx="40100">
                  <c:v>2.6665895953757222</c:v>
                </c:pt>
                <c:pt idx="40101">
                  <c:v>2.6659731853906612</c:v>
                </c:pt>
                <c:pt idx="40102">
                  <c:v>2.6659731853906612</c:v>
                </c:pt>
                <c:pt idx="40103">
                  <c:v>2.6655108645399905</c:v>
                </c:pt>
                <c:pt idx="40104">
                  <c:v>2.6653570603189274</c:v>
                </c:pt>
                <c:pt idx="40105">
                  <c:v>2.6645876645876649</c:v>
                </c:pt>
                <c:pt idx="40106">
                  <c:v>2.6646651270207848</c:v>
                </c:pt>
                <c:pt idx="40107">
                  <c:v>2.6646651270207848</c:v>
                </c:pt>
                <c:pt idx="40108">
                  <c:v>2.6642805818517665</c:v>
                </c:pt>
                <c:pt idx="40109">
                  <c:v>2.664742553682752</c:v>
                </c:pt>
                <c:pt idx="40110">
                  <c:v>2.6645116601246825</c:v>
                </c:pt>
                <c:pt idx="40111">
                  <c:v>2.6648958891454964</c:v>
                </c:pt>
                <c:pt idx="40112">
                  <c:v>2.6648958891454964</c:v>
                </c:pt>
                <c:pt idx="40113">
                  <c:v>2.6650496650496649</c:v>
                </c:pt>
                <c:pt idx="40114">
                  <c:v>2.6650496650496649</c:v>
                </c:pt>
                <c:pt idx="40115">
                  <c:v>2.6651270207852193</c:v>
                </c:pt>
                <c:pt idx="40116">
                  <c:v>2.6651270207852193</c:v>
                </c:pt>
                <c:pt idx="40117">
                  <c:v>2.665665434380776</c:v>
                </c:pt>
                <c:pt idx="40118">
                  <c:v>2.6657418400369859</c:v>
                </c:pt>
                <c:pt idx="40119">
                  <c:v>2.6651257684307832</c:v>
                </c:pt>
                <c:pt idx="40120">
                  <c:v>2.6660503813265541</c:v>
                </c:pt>
                <c:pt idx="40121">
                  <c:v>2.6661273567467649</c:v>
                </c:pt>
                <c:pt idx="40122">
                  <c:v>2.6658964879852118</c:v>
                </c:pt>
                <c:pt idx="40123">
                  <c:v>2.6658964879852118</c:v>
                </c:pt>
                <c:pt idx="40124">
                  <c:v>2.6658964879852118</c:v>
                </c:pt>
                <c:pt idx="40125">
                  <c:v>2.665665434380776</c:v>
                </c:pt>
                <c:pt idx="40126">
                  <c:v>2.6652033271719038</c:v>
                </c:pt>
                <c:pt idx="40127">
                  <c:v>2.6652033271719038</c:v>
                </c:pt>
                <c:pt idx="40128">
                  <c:v>2.6648948463138429</c:v>
                </c:pt>
                <c:pt idx="40129">
                  <c:v>2.6647412199630311</c:v>
                </c:pt>
                <c:pt idx="40130">
                  <c:v>2.6643566643566641</c:v>
                </c:pt>
                <c:pt idx="40131">
                  <c:v>2.6640480591497222</c:v>
                </c:pt>
                <c:pt idx="40132">
                  <c:v>2.6642791127541585</c:v>
                </c:pt>
                <c:pt idx="40133">
                  <c:v>2.6651257684307832</c:v>
                </c:pt>
                <c:pt idx="40134">
                  <c:v>2.6648948463138429</c:v>
                </c:pt>
                <c:pt idx="40135">
                  <c:v>2.6645099815157112</c:v>
                </c:pt>
                <c:pt idx="40136">
                  <c:v>2.6645099815157112</c:v>
                </c:pt>
                <c:pt idx="40137">
                  <c:v>2.6647412199630311</c:v>
                </c:pt>
                <c:pt idx="40138">
                  <c:v>2.6651257684307832</c:v>
                </c:pt>
                <c:pt idx="40139">
                  <c:v>2.6655108645399905</c:v>
                </c:pt>
                <c:pt idx="40140">
                  <c:v>2.6655108645399905</c:v>
                </c:pt>
                <c:pt idx="40141">
                  <c:v>2.6657418400369859</c:v>
                </c:pt>
                <c:pt idx="40142">
                  <c:v>2.6662043458159963</c:v>
                </c:pt>
                <c:pt idx="40143">
                  <c:v>2.6655881673214696</c:v>
                </c:pt>
                <c:pt idx="40144">
                  <c:v>2.6655881673214696</c:v>
                </c:pt>
                <c:pt idx="40145">
                  <c:v>2.6653570603189274</c:v>
                </c:pt>
                <c:pt idx="40146">
                  <c:v>2.664972273567467</c:v>
                </c:pt>
                <c:pt idx="40147">
                  <c:v>2.6645876645876649</c:v>
                </c:pt>
                <c:pt idx="40148">
                  <c:v>2.664434180138568</c:v>
                </c:pt>
                <c:pt idx="40149">
                  <c:v>2.6642805818517665</c:v>
                </c:pt>
                <c:pt idx="40150">
                  <c:v>2.6640498730085431</c:v>
                </c:pt>
                <c:pt idx="40151">
                  <c:v>2.6642032332563508</c:v>
                </c:pt>
                <c:pt idx="40152">
                  <c:v>2.664434180138568</c:v>
                </c:pt>
                <c:pt idx="40153">
                  <c:v>2.664434180138568</c:v>
                </c:pt>
                <c:pt idx="40154">
                  <c:v>2.6648186648186649</c:v>
                </c:pt>
                <c:pt idx="40155">
                  <c:v>2.6652033271719038</c:v>
                </c:pt>
                <c:pt idx="40156">
                  <c:v>2.6659731853906612</c:v>
                </c:pt>
                <c:pt idx="40157">
                  <c:v>2.6659731853906612</c:v>
                </c:pt>
                <c:pt idx="40158">
                  <c:v>2.6658192743240119</c:v>
                </c:pt>
                <c:pt idx="40159">
                  <c:v>2.6658192743240119</c:v>
                </c:pt>
                <c:pt idx="40160">
                  <c:v>2.664972273567467</c:v>
                </c:pt>
                <c:pt idx="40161">
                  <c:v>2.6642032332563508</c:v>
                </c:pt>
                <c:pt idx="40162">
                  <c:v>2.6642805818517665</c:v>
                </c:pt>
                <c:pt idx="40163">
                  <c:v>2.6642032332563508</c:v>
                </c:pt>
                <c:pt idx="40164">
                  <c:v>2.6651257684307832</c:v>
                </c:pt>
                <c:pt idx="40165">
                  <c:v>2.6659731853906612</c:v>
                </c:pt>
                <c:pt idx="40166">
                  <c:v>2.6662043458159963</c:v>
                </c:pt>
                <c:pt idx="40167">
                  <c:v>2.6658959537572251</c:v>
                </c:pt>
                <c:pt idx="40168">
                  <c:v>2.6662812210915821</c:v>
                </c:pt>
                <c:pt idx="40169">
                  <c:v>2.6658959537572251</c:v>
                </c:pt>
                <c:pt idx="40170">
                  <c:v>2.6653570603189274</c:v>
                </c:pt>
                <c:pt idx="40171">
                  <c:v>2.6652033271719038</c:v>
                </c:pt>
                <c:pt idx="40172">
                  <c:v>2.6642032332563508</c:v>
                </c:pt>
                <c:pt idx="40173">
                  <c:v>2.6645116601246825</c:v>
                </c:pt>
                <c:pt idx="40174">
                  <c:v>2.6645116601246825</c:v>
                </c:pt>
                <c:pt idx="40175">
                  <c:v>2.6646651270207848</c:v>
                </c:pt>
                <c:pt idx="40176">
                  <c:v>2.6648186648186649</c:v>
                </c:pt>
                <c:pt idx="40177">
                  <c:v>2.6652806652806649</c:v>
                </c:pt>
                <c:pt idx="40178">
                  <c:v>2.665665434380776</c:v>
                </c:pt>
                <c:pt idx="40179">
                  <c:v>2.6652033271719038</c:v>
                </c:pt>
                <c:pt idx="40180">
                  <c:v>2.6658192743240119</c:v>
                </c:pt>
                <c:pt idx="40181">
                  <c:v>2.6658192743240119</c:v>
                </c:pt>
                <c:pt idx="40182">
                  <c:v>2.6654343807763397</c:v>
                </c:pt>
                <c:pt idx="40183">
                  <c:v>2.6655114807114808</c:v>
                </c:pt>
                <c:pt idx="40184">
                  <c:v>2.6651270207852193</c:v>
                </c:pt>
                <c:pt idx="40185">
                  <c:v>2.664742553682752</c:v>
                </c:pt>
                <c:pt idx="40186">
                  <c:v>2.6642805818517665</c:v>
                </c:pt>
                <c:pt idx="40187">
                  <c:v>2.6645116601246825</c:v>
                </c:pt>
                <c:pt idx="40188">
                  <c:v>2.6646651270207848</c:v>
                </c:pt>
                <c:pt idx="40189">
                  <c:v>2.6646651270207848</c:v>
                </c:pt>
                <c:pt idx="40190">
                  <c:v>2.664434180138568</c:v>
                </c:pt>
                <c:pt idx="40191">
                  <c:v>2.6647412199630311</c:v>
                </c:pt>
                <c:pt idx="40192">
                  <c:v>2.6641256641256641</c:v>
                </c:pt>
                <c:pt idx="40193">
                  <c:v>2.6646651270207848</c:v>
                </c:pt>
                <c:pt idx="40194">
                  <c:v>2.6648958891454964</c:v>
                </c:pt>
                <c:pt idx="40195">
                  <c:v>2.6648958891454964</c:v>
                </c:pt>
                <c:pt idx="40196">
                  <c:v>2.6650496650496649</c:v>
                </c:pt>
                <c:pt idx="40197">
                  <c:v>2.6654343807763397</c:v>
                </c:pt>
                <c:pt idx="40198">
                  <c:v>2.6654343807763397</c:v>
                </c:pt>
                <c:pt idx="40199">
                  <c:v>2.664972273567467</c:v>
                </c:pt>
                <c:pt idx="40200">
                  <c:v>2.6652033271719038</c:v>
                </c:pt>
                <c:pt idx="40201">
                  <c:v>2.6648186648186649</c:v>
                </c:pt>
                <c:pt idx="40202">
                  <c:v>2.6645116601246825</c:v>
                </c:pt>
                <c:pt idx="40203">
                  <c:v>2.6648199445983378</c:v>
                </c:pt>
                <c:pt idx="40204">
                  <c:v>2.664742553682752</c:v>
                </c:pt>
                <c:pt idx="40205">
                  <c:v>2.6648958891454964</c:v>
                </c:pt>
                <c:pt idx="40206">
                  <c:v>2.6650496650496649</c:v>
                </c:pt>
                <c:pt idx="40207">
                  <c:v>2.6654343807763397</c:v>
                </c:pt>
                <c:pt idx="40208">
                  <c:v>2.6652806652806649</c:v>
                </c:pt>
                <c:pt idx="40209">
                  <c:v>2.6655114807114808</c:v>
                </c:pt>
                <c:pt idx="40210">
                  <c:v>2.6648958891454964</c:v>
                </c:pt>
                <c:pt idx="40211">
                  <c:v>2.6651270207852193</c:v>
                </c:pt>
                <c:pt idx="40212">
                  <c:v>2.6648958891454964</c:v>
                </c:pt>
                <c:pt idx="40213">
                  <c:v>2.6642805818517665</c:v>
                </c:pt>
                <c:pt idx="40214">
                  <c:v>2.6646651270207848</c:v>
                </c:pt>
                <c:pt idx="40215">
                  <c:v>2.664434180138568</c:v>
                </c:pt>
                <c:pt idx="40216">
                  <c:v>2.664434180138568</c:v>
                </c:pt>
                <c:pt idx="40217">
                  <c:v>2.6652033271719038</c:v>
                </c:pt>
                <c:pt idx="40218">
                  <c:v>2.6655881673214696</c:v>
                </c:pt>
                <c:pt idx="40219">
                  <c:v>2.6659731853906612</c:v>
                </c:pt>
                <c:pt idx="40220">
                  <c:v>2.6659731853906612</c:v>
                </c:pt>
                <c:pt idx="40221">
                  <c:v>2.6658192743240119</c:v>
                </c:pt>
                <c:pt idx="40222">
                  <c:v>2.6652806652806649</c:v>
                </c:pt>
                <c:pt idx="40223">
                  <c:v>2.6645116601246825</c:v>
                </c:pt>
                <c:pt idx="40224">
                  <c:v>2.6640498730085431</c:v>
                </c:pt>
                <c:pt idx="40225">
                  <c:v>2.664434180138568</c:v>
                </c:pt>
                <c:pt idx="40226">
                  <c:v>2.6646651270207848</c:v>
                </c:pt>
                <c:pt idx="40227">
                  <c:v>2.6652806652806649</c:v>
                </c:pt>
                <c:pt idx="40228">
                  <c:v>2.6654343807763397</c:v>
                </c:pt>
                <c:pt idx="40229">
                  <c:v>2.665665434380776</c:v>
                </c:pt>
                <c:pt idx="40230">
                  <c:v>2.6658192743240119</c:v>
                </c:pt>
                <c:pt idx="40231">
                  <c:v>2.6659731853906612</c:v>
                </c:pt>
                <c:pt idx="40232">
                  <c:v>2.6657418400369859</c:v>
                </c:pt>
                <c:pt idx="40233">
                  <c:v>2.6652797041146559</c:v>
                </c:pt>
                <c:pt idx="40234">
                  <c:v>2.6656647398843929</c:v>
                </c:pt>
                <c:pt idx="40235">
                  <c:v>2.6658959537572251</c:v>
                </c:pt>
                <c:pt idx="40236">
                  <c:v>2.6651257684307832</c:v>
                </c:pt>
                <c:pt idx="40237">
                  <c:v>2.6653570603189274</c:v>
                </c:pt>
                <c:pt idx="40238">
                  <c:v>2.6658192743240119</c:v>
                </c:pt>
                <c:pt idx="40239">
                  <c:v>2.6652033271719038</c:v>
                </c:pt>
                <c:pt idx="40240">
                  <c:v>2.6661273567467649</c:v>
                </c:pt>
                <c:pt idx="40241">
                  <c:v>2.6651270207852193</c:v>
                </c:pt>
                <c:pt idx="40242">
                  <c:v>2.6652806652806644</c:v>
                </c:pt>
                <c:pt idx="40243">
                  <c:v>2.6662814883290964</c:v>
                </c:pt>
                <c:pt idx="40244">
                  <c:v>2.6658192743240119</c:v>
                </c:pt>
                <c:pt idx="40245">
                  <c:v>2.6655881673214696</c:v>
                </c:pt>
                <c:pt idx="40246">
                  <c:v>2.6652033271719038</c:v>
                </c:pt>
                <c:pt idx="40247">
                  <c:v>2.6652033271719038</c:v>
                </c:pt>
                <c:pt idx="40248">
                  <c:v>2.6659731853906612</c:v>
                </c:pt>
                <c:pt idx="40249">
                  <c:v>2.6658192743240119</c:v>
                </c:pt>
                <c:pt idx="40250">
                  <c:v>2.6665125953316382</c:v>
                </c:pt>
                <c:pt idx="40251">
                  <c:v>2.6662814883290964</c:v>
                </c:pt>
                <c:pt idx="40252">
                  <c:v>2.665665434380776</c:v>
                </c:pt>
                <c:pt idx="40253">
                  <c:v>2.6657426657426657</c:v>
                </c:pt>
                <c:pt idx="40254">
                  <c:v>2.6653579676674362</c:v>
                </c:pt>
                <c:pt idx="40255">
                  <c:v>2.6642805818517665</c:v>
                </c:pt>
                <c:pt idx="40256">
                  <c:v>2.664358264081256</c:v>
                </c:pt>
                <c:pt idx="40257">
                  <c:v>2.6641274238227144</c:v>
                </c:pt>
                <c:pt idx="40258">
                  <c:v>2.6640498730085431</c:v>
                </c:pt>
                <c:pt idx="40259">
                  <c:v>2.6645116601246825</c:v>
                </c:pt>
                <c:pt idx="40260">
                  <c:v>2.6645891043397967</c:v>
                </c:pt>
                <c:pt idx="40261">
                  <c:v>2.6645116601246825</c:v>
                </c:pt>
                <c:pt idx="40262">
                  <c:v>2.6646651270207848</c:v>
                </c:pt>
                <c:pt idx="40263">
                  <c:v>2.6648958891454964</c:v>
                </c:pt>
                <c:pt idx="40264">
                  <c:v>2.6649734472408224</c:v>
                </c:pt>
                <c:pt idx="40265">
                  <c:v>2.6645116601246825</c:v>
                </c:pt>
                <c:pt idx="40266">
                  <c:v>2.6642805818517665</c:v>
                </c:pt>
                <c:pt idx="40267">
                  <c:v>2.6646651270207848</c:v>
                </c:pt>
                <c:pt idx="40268">
                  <c:v>2.6642805818517665</c:v>
                </c:pt>
                <c:pt idx="40269">
                  <c:v>2.6645116601246825</c:v>
                </c:pt>
                <c:pt idx="40270">
                  <c:v>2.6642805818517665</c:v>
                </c:pt>
                <c:pt idx="40271">
                  <c:v>2.6642805818517665</c:v>
                </c:pt>
                <c:pt idx="40272">
                  <c:v>2.6640498730085431</c:v>
                </c:pt>
                <c:pt idx="40273">
                  <c:v>2.6646651270207848</c:v>
                </c:pt>
                <c:pt idx="40274">
                  <c:v>2.6646651270207848</c:v>
                </c:pt>
                <c:pt idx="40275">
                  <c:v>2.6650496650496649</c:v>
                </c:pt>
                <c:pt idx="40276">
                  <c:v>2.6642032332563508</c:v>
                </c:pt>
                <c:pt idx="40277">
                  <c:v>2.6646651270207848</c:v>
                </c:pt>
                <c:pt idx="40278">
                  <c:v>2.6645876645876649</c:v>
                </c:pt>
                <c:pt idx="40279">
                  <c:v>2.6647412199630311</c:v>
                </c:pt>
                <c:pt idx="40280">
                  <c:v>2.6651257684307832</c:v>
                </c:pt>
                <c:pt idx="40281">
                  <c:v>2.6655108645399905</c:v>
                </c:pt>
                <c:pt idx="40282">
                  <c:v>2.6657418400369859</c:v>
                </c:pt>
                <c:pt idx="40283">
                  <c:v>2.6661271676300573</c:v>
                </c:pt>
                <c:pt idx="40284">
                  <c:v>2.6652797041146559</c:v>
                </c:pt>
                <c:pt idx="40285">
                  <c:v>2.6657418400369859</c:v>
                </c:pt>
                <c:pt idx="40286">
                  <c:v>2.6655881673214696</c:v>
                </c:pt>
                <c:pt idx="40287">
                  <c:v>2.6653570603189274</c:v>
                </c:pt>
                <c:pt idx="40288">
                  <c:v>2.6655881673214696</c:v>
                </c:pt>
                <c:pt idx="40289">
                  <c:v>2.6652033271719038</c:v>
                </c:pt>
                <c:pt idx="40290">
                  <c:v>2.6652033271719038</c:v>
                </c:pt>
                <c:pt idx="40291">
                  <c:v>2.6655881673214696</c:v>
                </c:pt>
                <c:pt idx="40292">
                  <c:v>2.6655881673214696</c:v>
                </c:pt>
                <c:pt idx="40293">
                  <c:v>2.6653570603189274</c:v>
                </c:pt>
                <c:pt idx="40294">
                  <c:v>2.6650496650496649</c:v>
                </c:pt>
                <c:pt idx="40295">
                  <c:v>2.6650496650496649</c:v>
                </c:pt>
                <c:pt idx="40296">
                  <c:v>2.6654343807763397</c:v>
                </c:pt>
                <c:pt idx="40297">
                  <c:v>2.6652033271719038</c:v>
                </c:pt>
                <c:pt idx="40298">
                  <c:v>2.664972273567467</c:v>
                </c:pt>
                <c:pt idx="40299">
                  <c:v>2.6647412199630311</c:v>
                </c:pt>
                <c:pt idx="40300">
                  <c:v>2.6652033271719038</c:v>
                </c:pt>
                <c:pt idx="40301">
                  <c:v>2.6650496650496649</c:v>
                </c:pt>
                <c:pt idx="40302">
                  <c:v>2.6648186648186649</c:v>
                </c:pt>
                <c:pt idx="40303">
                  <c:v>2.665665434380776</c:v>
                </c:pt>
                <c:pt idx="40304">
                  <c:v>2.6654343807763397</c:v>
                </c:pt>
                <c:pt idx="40305">
                  <c:v>2.6655881673214696</c:v>
                </c:pt>
                <c:pt idx="40306">
                  <c:v>2.6662043458159963</c:v>
                </c:pt>
                <c:pt idx="40307">
                  <c:v>2.665665434380776</c:v>
                </c:pt>
                <c:pt idx="40308">
                  <c:v>2.6645116601246825</c:v>
                </c:pt>
                <c:pt idx="40309">
                  <c:v>2.6648958891454964</c:v>
                </c:pt>
                <c:pt idx="40310">
                  <c:v>2.664434180138568</c:v>
                </c:pt>
                <c:pt idx="40311">
                  <c:v>2.6640498730085431</c:v>
                </c:pt>
                <c:pt idx="40312">
                  <c:v>2.664434180138568</c:v>
                </c:pt>
                <c:pt idx="40313">
                  <c:v>2.6638189794504732</c:v>
                </c:pt>
                <c:pt idx="40314">
                  <c:v>2.6643566643566641</c:v>
                </c:pt>
                <c:pt idx="40315">
                  <c:v>2.6646637393113011</c:v>
                </c:pt>
                <c:pt idx="40316">
                  <c:v>2.6648948463138429</c:v>
                </c:pt>
                <c:pt idx="40317">
                  <c:v>2.6642791127541585</c:v>
                </c:pt>
                <c:pt idx="40318">
                  <c:v>2.6644326323087588</c:v>
                </c:pt>
                <c:pt idx="40319">
                  <c:v>2.6642015253062166</c:v>
                </c:pt>
                <c:pt idx="40320">
                  <c:v>2.6646637393113011</c:v>
                </c:pt>
                <c:pt idx="40321">
                  <c:v>2.6641256641256641</c:v>
                </c:pt>
                <c:pt idx="40322">
                  <c:v>2.6645876645876649</c:v>
                </c:pt>
                <c:pt idx="40323">
                  <c:v>2.6645876645876649</c:v>
                </c:pt>
                <c:pt idx="40324">
                  <c:v>2.6643566643566641</c:v>
                </c:pt>
                <c:pt idx="40325">
                  <c:v>2.6647412199630311</c:v>
                </c:pt>
                <c:pt idx="40326">
                  <c:v>2.6651257684307832</c:v>
                </c:pt>
                <c:pt idx="40327">
                  <c:v>2.6651257684307832</c:v>
                </c:pt>
                <c:pt idx="40328">
                  <c:v>2.6655108645399905</c:v>
                </c:pt>
                <c:pt idx="40329">
                  <c:v>2.6658959537572251</c:v>
                </c:pt>
                <c:pt idx="40330">
                  <c:v>2.6656647398843929</c:v>
                </c:pt>
                <c:pt idx="40331">
                  <c:v>2.6658959537572251</c:v>
                </c:pt>
                <c:pt idx="40332">
                  <c:v>2.6663581965317915</c:v>
                </c:pt>
                <c:pt idx="40333">
                  <c:v>2.6659731853906612</c:v>
                </c:pt>
                <c:pt idx="40334">
                  <c:v>2.6659731853906612</c:v>
                </c:pt>
                <c:pt idx="40335">
                  <c:v>2.6651257684307832</c:v>
                </c:pt>
                <c:pt idx="40336">
                  <c:v>2.6652797041146559</c:v>
                </c:pt>
                <c:pt idx="40337">
                  <c:v>2.6654335260115603</c:v>
                </c:pt>
                <c:pt idx="40338">
                  <c:v>2.6652797041146559</c:v>
                </c:pt>
                <c:pt idx="40339">
                  <c:v>2.6642791127541585</c:v>
                </c:pt>
                <c:pt idx="40340">
                  <c:v>2.6646637393113011</c:v>
                </c:pt>
                <c:pt idx="40341">
                  <c:v>2.6648173832639852</c:v>
                </c:pt>
                <c:pt idx="40342">
                  <c:v>2.6645864077669903</c:v>
                </c:pt>
                <c:pt idx="40343">
                  <c:v>2.6645864077669903</c:v>
                </c:pt>
                <c:pt idx="40344">
                  <c:v>2.6652024971098265</c:v>
                </c:pt>
                <c:pt idx="40345">
                  <c:v>2.6649710982658958</c:v>
                </c:pt>
                <c:pt idx="40346">
                  <c:v>2.6658188714153561</c:v>
                </c:pt>
                <c:pt idx="40347">
                  <c:v>2.6655874190564295</c:v>
                </c:pt>
                <c:pt idx="40348">
                  <c:v>2.6662040249826511</c:v>
                </c:pt>
                <c:pt idx="40349">
                  <c:v>2.6658188714153561</c:v>
                </c:pt>
                <c:pt idx="40350">
                  <c:v>2.6662040249826511</c:v>
                </c:pt>
                <c:pt idx="40351">
                  <c:v>2.6662040249826511</c:v>
                </c:pt>
                <c:pt idx="40352">
                  <c:v>2.6658959537572251</c:v>
                </c:pt>
                <c:pt idx="40353">
                  <c:v>2.6656647398843929</c:v>
                </c:pt>
                <c:pt idx="40354">
                  <c:v>2.6662040249826511</c:v>
                </c:pt>
                <c:pt idx="40355">
                  <c:v>2.6655874190564295</c:v>
                </c:pt>
                <c:pt idx="40356">
                  <c:v>2.6652797041146559</c:v>
                </c:pt>
                <c:pt idx="40357">
                  <c:v>2.6646637393113011</c:v>
                </c:pt>
                <c:pt idx="40358">
                  <c:v>2.6650485436893208</c:v>
                </c:pt>
                <c:pt idx="40359">
                  <c:v>2.6642015253062166</c:v>
                </c:pt>
                <c:pt idx="40360">
                  <c:v>2.6639706031892767</c:v>
                </c:pt>
                <c:pt idx="40361">
                  <c:v>2.6644326323087588</c:v>
                </c:pt>
                <c:pt idx="40362">
                  <c:v>2.6646637393113011</c:v>
                </c:pt>
                <c:pt idx="40363">
                  <c:v>2.6645864077669903</c:v>
                </c:pt>
                <c:pt idx="40364">
                  <c:v>2.6648173832639852</c:v>
                </c:pt>
                <c:pt idx="40365">
                  <c:v>2.6650485436893208</c:v>
                </c:pt>
                <c:pt idx="40366">
                  <c:v>2.6650485436893208</c:v>
                </c:pt>
                <c:pt idx="40367">
                  <c:v>2.6644326323087588</c:v>
                </c:pt>
                <c:pt idx="40368">
                  <c:v>2.6646637393113011</c:v>
                </c:pt>
                <c:pt idx="40369">
                  <c:v>2.6642791127541585</c:v>
                </c:pt>
                <c:pt idx="40370">
                  <c:v>2.6640480591497222</c:v>
                </c:pt>
                <c:pt idx="40371">
                  <c:v>2.6646637393113011</c:v>
                </c:pt>
                <c:pt idx="40372">
                  <c:v>2.6647412199630311</c:v>
                </c:pt>
                <c:pt idx="40373">
                  <c:v>2.6645099815157112</c:v>
                </c:pt>
                <c:pt idx="40374">
                  <c:v>2.6647412199630311</c:v>
                </c:pt>
                <c:pt idx="40375">
                  <c:v>2.6645876645876649</c:v>
                </c:pt>
                <c:pt idx="40376">
                  <c:v>2.6658964879852118</c:v>
                </c:pt>
                <c:pt idx="40377">
                  <c:v>2.6658964879852118</c:v>
                </c:pt>
                <c:pt idx="40378">
                  <c:v>2.6658192743240119</c:v>
                </c:pt>
                <c:pt idx="40379">
                  <c:v>2.6659731853906612</c:v>
                </c:pt>
                <c:pt idx="40380">
                  <c:v>2.6660503813265541</c:v>
                </c:pt>
                <c:pt idx="40381">
                  <c:v>2.6658192743240119</c:v>
                </c:pt>
                <c:pt idx="40382">
                  <c:v>2.6662814883290964</c:v>
                </c:pt>
                <c:pt idx="40383">
                  <c:v>2.6652033271719038</c:v>
                </c:pt>
                <c:pt idx="40384">
                  <c:v>2.6647412199630311</c:v>
                </c:pt>
                <c:pt idx="40385">
                  <c:v>2.6647412199630311</c:v>
                </c:pt>
                <c:pt idx="40386">
                  <c:v>2.6647412199630311</c:v>
                </c:pt>
                <c:pt idx="40387">
                  <c:v>2.6648186648186649</c:v>
                </c:pt>
                <c:pt idx="40388">
                  <c:v>2.6645876645876649</c:v>
                </c:pt>
                <c:pt idx="40389">
                  <c:v>2.6645876645876649</c:v>
                </c:pt>
                <c:pt idx="40390">
                  <c:v>2.6652033271719038</c:v>
                </c:pt>
                <c:pt idx="40391">
                  <c:v>2.664972273567467</c:v>
                </c:pt>
                <c:pt idx="40392">
                  <c:v>2.6653570603189274</c:v>
                </c:pt>
                <c:pt idx="40393">
                  <c:v>2.6661271676300573</c:v>
                </c:pt>
                <c:pt idx="40394">
                  <c:v>2.6658959537572251</c:v>
                </c:pt>
                <c:pt idx="40395">
                  <c:v>2.6656647398843929</c:v>
                </c:pt>
                <c:pt idx="40396">
                  <c:v>2.6660499537465308</c:v>
                </c:pt>
                <c:pt idx="40397">
                  <c:v>2.6654335260115603</c:v>
                </c:pt>
                <c:pt idx="40398">
                  <c:v>2.6656647398843929</c:v>
                </c:pt>
                <c:pt idx="40399">
                  <c:v>2.6648948463138429</c:v>
                </c:pt>
                <c:pt idx="40400">
                  <c:v>2.6645099815157112</c:v>
                </c:pt>
                <c:pt idx="40401">
                  <c:v>2.6642791127541585</c:v>
                </c:pt>
                <c:pt idx="40402">
                  <c:v>2.6648948463138429</c:v>
                </c:pt>
                <c:pt idx="40403">
                  <c:v>2.6648948463138429</c:v>
                </c:pt>
                <c:pt idx="40404">
                  <c:v>2.6654335260115603</c:v>
                </c:pt>
                <c:pt idx="40405">
                  <c:v>2.6660499537465308</c:v>
                </c:pt>
                <c:pt idx="40406">
                  <c:v>2.6656647398843929</c:v>
                </c:pt>
                <c:pt idx="40407">
                  <c:v>2.6659731853906612</c:v>
                </c:pt>
                <c:pt idx="40408">
                  <c:v>2.6662043458159963</c:v>
                </c:pt>
                <c:pt idx="40409">
                  <c:v>2.6655881673214696</c:v>
                </c:pt>
                <c:pt idx="40410">
                  <c:v>2.6652033271719038</c:v>
                </c:pt>
                <c:pt idx="40411">
                  <c:v>2.6648186648186649</c:v>
                </c:pt>
                <c:pt idx="40412">
                  <c:v>2.6648186648186649</c:v>
                </c:pt>
                <c:pt idx="40413">
                  <c:v>2.6645876645876649</c:v>
                </c:pt>
                <c:pt idx="40414">
                  <c:v>2.6638944790944792</c:v>
                </c:pt>
                <c:pt idx="40415">
                  <c:v>2.6638944790944792</c:v>
                </c:pt>
                <c:pt idx="40416">
                  <c:v>2.6647412199630311</c:v>
                </c:pt>
                <c:pt idx="40417">
                  <c:v>2.6653570603189274</c:v>
                </c:pt>
                <c:pt idx="40418">
                  <c:v>2.6647412199630311</c:v>
                </c:pt>
                <c:pt idx="40419">
                  <c:v>2.6643566643566641</c:v>
                </c:pt>
                <c:pt idx="40420">
                  <c:v>2.6648948463138429</c:v>
                </c:pt>
                <c:pt idx="40421">
                  <c:v>2.6650485436893208</c:v>
                </c:pt>
                <c:pt idx="40422">
                  <c:v>2.6648948463138429</c:v>
                </c:pt>
                <c:pt idx="40423">
                  <c:v>2.6647412199630311</c:v>
                </c:pt>
                <c:pt idx="40424">
                  <c:v>2.6645876645876649</c:v>
                </c:pt>
                <c:pt idx="40425">
                  <c:v>2.6642032332563508</c:v>
                </c:pt>
                <c:pt idx="40426">
                  <c:v>2.6642032332563508</c:v>
                </c:pt>
                <c:pt idx="40427">
                  <c:v>2.664434180138568</c:v>
                </c:pt>
                <c:pt idx="40428">
                  <c:v>2.664434180138568</c:v>
                </c:pt>
                <c:pt idx="40429">
                  <c:v>2.6648186648186649</c:v>
                </c:pt>
                <c:pt idx="40430">
                  <c:v>2.664972273567467</c:v>
                </c:pt>
                <c:pt idx="40431">
                  <c:v>2.6654343807763397</c:v>
                </c:pt>
                <c:pt idx="40432">
                  <c:v>2.6654343807763397</c:v>
                </c:pt>
                <c:pt idx="40433">
                  <c:v>2.6654343807763397</c:v>
                </c:pt>
                <c:pt idx="40434">
                  <c:v>2.6658192743240119</c:v>
                </c:pt>
                <c:pt idx="40435">
                  <c:v>2.6659731853906612</c:v>
                </c:pt>
                <c:pt idx="40436">
                  <c:v>2.6659731853906612</c:v>
                </c:pt>
                <c:pt idx="40437">
                  <c:v>2.6657418400369859</c:v>
                </c:pt>
                <c:pt idx="40438">
                  <c:v>2.6664355062413319</c:v>
                </c:pt>
                <c:pt idx="40439">
                  <c:v>2.6659731853906612</c:v>
                </c:pt>
                <c:pt idx="40440">
                  <c:v>2.6661271676300573</c:v>
                </c:pt>
                <c:pt idx="40441">
                  <c:v>2.6655108645399905</c:v>
                </c:pt>
                <c:pt idx="40442">
                  <c:v>2.6657418400369859</c:v>
                </c:pt>
                <c:pt idx="40443">
                  <c:v>2.6659731853906612</c:v>
                </c:pt>
                <c:pt idx="40444">
                  <c:v>2.6655881673214696</c:v>
                </c:pt>
                <c:pt idx="40445">
                  <c:v>2.6660503813265541</c:v>
                </c:pt>
                <c:pt idx="40446">
                  <c:v>2.6662814883290964</c:v>
                </c:pt>
                <c:pt idx="40447">
                  <c:v>2.6662043458159963</c:v>
                </c:pt>
                <c:pt idx="40448">
                  <c:v>2.6655881673214696</c:v>
                </c:pt>
                <c:pt idx="40449">
                  <c:v>2.6659731853906612</c:v>
                </c:pt>
                <c:pt idx="40450">
                  <c:v>2.6653570603189274</c:v>
                </c:pt>
                <c:pt idx="40451">
                  <c:v>2.664972273567467</c:v>
                </c:pt>
                <c:pt idx="40452">
                  <c:v>2.664434180138568</c:v>
                </c:pt>
                <c:pt idx="40453">
                  <c:v>2.6646651270207848</c:v>
                </c:pt>
                <c:pt idx="40454">
                  <c:v>2.664434180138568</c:v>
                </c:pt>
                <c:pt idx="40455">
                  <c:v>2.6640498730085431</c:v>
                </c:pt>
                <c:pt idx="40456">
                  <c:v>2.6642805818517665</c:v>
                </c:pt>
                <c:pt idx="40457">
                  <c:v>2.6648958891454964</c:v>
                </c:pt>
                <c:pt idx="40458">
                  <c:v>2.6648958891454964</c:v>
                </c:pt>
                <c:pt idx="40459">
                  <c:v>2.6650496650496649</c:v>
                </c:pt>
                <c:pt idx="40460">
                  <c:v>2.6652033271719038</c:v>
                </c:pt>
                <c:pt idx="40461">
                  <c:v>2.6648186648186649</c:v>
                </c:pt>
                <c:pt idx="40462">
                  <c:v>2.6655114807114808</c:v>
                </c:pt>
                <c:pt idx="40463">
                  <c:v>2.6658192743240119</c:v>
                </c:pt>
                <c:pt idx="40464">
                  <c:v>2.6657418400369859</c:v>
                </c:pt>
                <c:pt idx="40465">
                  <c:v>2.6657418400369859</c:v>
                </c:pt>
                <c:pt idx="40466">
                  <c:v>2.6655881673214696</c:v>
                </c:pt>
                <c:pt idx="40467">
                  <c:v>2.6660503813265541</c:v>
                </c:pt>
                <c:pt idx="40468">
                  <c:v>2.6659731853906612</c:v>
                </c:pt>
                <c:pt idx="40469">
                  <c:v>2.6665124884366329</c:v>
                </c:pt>
                <c:pt idx="40470">
                  <c:v>2.6656647398843929</c:v>
                </c:pt>
                <c:pt idx="40471">
                  <c:v>2.6657418400369859</c:v>
                </c:pt>
                <c:pt idx="40472">
                  <c:v>2.6664355062413319</c:v>
                </c:pt>
                <c:pt idx="40473">
                  <c:v>2.6660503813265541</c:v>
                </c:pt>
                <c:pt idx="40474">
                  <c:v>2.6658192743240119</c:v>
                </c:pt>
                <c:pt idx="40475">
                  <c:v>2.6658192743240119</c:v>
                </c:pt>
                <c:pt idx="40476">
                  <c:v>2.6655881673214696</c:v>
                </c:pt>
                <c:pt idx="40477">
                  <c:v>2.6653570603189274</c:v>
                </c:pt>
                <c:pt idx="40478">
                  <c:v>2.6648186648186649</c:v>
                </c:pt>
                <c:pt idx="40479">
                  <c:v>2.6640498730085431</c:v>
                </c:pt>
                <c:pt idx="40480">
                  <c:v>2.6643566643566641</c:v>
                </c:pt>
                <c:pt idx="40481">
                  <c:v>2.6645876645876649</c:v>
                </c:pt>
                <c:pt idx="40482">
                  <c:v>2.664972273567467</c:v>
                </c:pt>
                <c:pt idx="40483">
                  <c:v>2.664972273567467</c:v>
                </c:pt>
                <c:pt idx="40484">
                  <c:v>2.6647412199630311</c:v>
                </c:pt>
                <c:pt idx="40485">
                  <c:v>2.6652033271719038</c:v>
                </c:pt>
                <c:pt idx="40486">
                  <c:v>2.6658192743240119</c:v>
                </c:pt>
                <c:pt idx="40487">
                  <c:v>2.6662043458159963</c:v>
                </c:pt>
                <c:pt idx="40488">
                  <c:v>2.6659731853906612</c:v>
                </c:pt>
                <c:pt idx="40489">
                  <c:v>2.6658959537572251</c:v>
                </c:pt>
                <c:pt idx="40490">
                  <c:v>2.6661271676300573</c:v>
                </c:pt>
                <c:pt idx="40491">
                  <c:v>2.6651257684307832</c:v>
                </c:pt>
                <c:pt idx="40492">
                  <c:v>2.6645099815157112</c:v>
                </c:pt>
                <c:pt idx="40493">
                  <c:v>2.6643566643566641</c:v>
                </c:pt>
                <c:pt idx="40494">
                  <c:v>2.6645876645876649</c:v>
                </c:pt>
                <c:pt idx="40495">
                  <c:v>2.6650496650496649</c:v>
                </c:pt>
                <c:pt idx="40496">
                  <c:v>2.6646651270207848</c:v>
                </c:pt>
                <c:pt idx="40497">
                  <c:v>2.6640498730085431</c:v>
                </c:pt>
                <c:pt idx="40498">
                  <c:v>2.664434180138568</c:v>
                </c:pt>
                <c:pt idx="40499">
                  <c:v>2.6643566643566641</c:v>
                </c:pt>
                <c:pt idx="40500">
                  <c:v>2.6655881673214696</c:v>
                </c:pt>
                <c:pt idx="40501">
                  <c:v>2.6662043458159963</c:v>
                </c:pt>
                <c:pt idx="40502">
                  <c:v>2.6662043458159963</c:v>
                </c:pt>
                <c:pt idx="40503">
                  <c:v>2.6658192743240119</c:v>
                </c:pt>
                <c:pt idx="40504">
                  <c:v>2.6648186648186649</c:v>
                </c:pt>
                <c:pt idx="40505">
                  <c:v>2.6646651270207848</c:v>
                </c:pt>
                <c:pt idx="40506">
                  <c:v>2.6642805818517665</c:v>
                </c:pt>
                <c:pt idx="40507">
                  <c:v>2.6646651270207848</c:v>
                </c:pt>
                <c:pt idx="40508">
                  <c:v>2.6641274238227144</c:v>
                </c:pt>
                <c:pt idx="40509">
                  <c:v>2.6641274238227144</c:v>
                </c:pt>
                <c:pt idx="40510">
                  <c:v>2.6642805818517665</c:v>
                </c:pt>
                <c:pt idx="40511">
                  <c:v>2.6645116601246825</c:v>
                </c:pt>
                <c:pt idx="40512">
                  <c:v>2.6638965835641737</c:v>
                </c:pt>
                <c:pt idx="40513">
                  <c:v>2.6641274238227144</c:v>
                </c:pt>
                <c:pt idx="40514">
                  <c:v>2.6641274238227144</c:v>
                </c:pt>
                <c:pt idx="40515">
                  <c:v>2.6646651270207848</c:v>
                </c:pt>
                <c:pt idx="40516">
                  <c:v>2.6654343807763397</c:v>
                </c:pt>
                <c:pt idx="40517">
                  <c:v>2.6655881673214696</c:v>
                </c:pt>
                <c:pt idx="40518">
                  <c:v>2.6655108645399905</c:v>
                </c:pt>
                <c:pt idx="40519">
                  <c:v>2.6657418400369859</c:v>
                </c:pt>
                <c:pt idx="40520">
                  <c:v>2.6662043458159963</c:v>
                </c:pt>
                <c:pt idx="40521">
                  <c:v>2.6658192743240119</c:v>
                </c:pt>
                <c:pt idx="40522">
                  <c:v>2.6650496650496649</c:v>
                </c:pt>
                <c:pt idx="40523">
                  <c:v>2.6652033271719038</c:v>
                </c:pt>
                <c:pt idx="40524">
                  <c:v>2.6647412199630311</c:v>
                </c:pt>
                <c:pt idx="40525">
                  <c:v>2.6643566643566641</c:v>
                </c:pt>
                <c:pt idx="40526">
                  <c:v>2.6638944790944792</c:v>
                </c:pt>
                <c:pt idx="40527">
                  <c:v>2.6642791127541585</c:v>
                </c:pt>
                <c:pt idx="40528">
                  <c:v>2.6652797041146559</c:v>
                </c:pt>
                <c:pt idx="40529">
                  <c:v>2.6658959537572251</c:v>
                </c:pt>
                <c:pt idx="40530">
                  <c:v>2.6661271676300573</c:v>
                </c:pt>
                <c:pt idx="40531">
                  <c:v>2.6659731853906612</c:v>
                </c:pt>
                <c:pt idx="40532">
                  <c:v>2.6645876645876649</c:v>
                </c:pt>
                <c:pt idx="40533">
                  <c:v>2.6645876645876649</c:v>
                </c:pt>
                <c:pt idx="40534">
                  <c:v>2.6643566643566641</c:v>
                </c:pt>
                <c:pt idx="40535">
                  <c:v>2.6653570603189274</c:v>
                </c:pt>
                <c:pt idx="40536">
                  <c:v>2.6657418400369859</c:v>
                </c:pt>
                <c:pt idx="40537">
                  <c:v>2.6659731853906612</c:v>
                </c:pt>
                <c:pt idx="40538">
                  <c:v>2.6658959537572251</c:v>
                </c:pt>
                <c:pt idx="40539">
                  <c:v>2.6660499537465308</c:v>
                </c:pt>
                <c:pt idx="40540">
                  <c:v>2.6662812210915821</c:v>
                </c:pt>
                <c:pt idx="40541">
                  <c:v>2.6656647398843929</c:v>
                </c:pt>
                <c:pt idx="40542">
                  <c:v>2.6662812210915821</c:v>
                </c:pt>
                <c:pt idx="40543">
                  <c:v>2.6658188714153561</c:v>
                </c:pt>
                <c:pt idx="40544">
                  <c:v>2.6655874190564295</c:v>
                </c:pt>
                <c:pt idx="40545">
                  <c:v>2.6655874190564295</c:v>
                </c:pt>
                <c:pt idx="40546">
                  <c:v>2.6658188714153561</c:v>
                </c:pt>
                <c:pt idx="40547">
                  <c:v>2.6655874190564295</c:v>
                </c:pt>
                <c:pt idx="40548">
                  <c:v>2.6655874190564295</c:v>
                </c:pt>
                <c:pt idx="40549">
                  <c:v>2.6654335260115603</c:v>
                </c:pt>
                <c:pt idx="40550">
                  <c:v>2.6645099815157112</c:v>
                </c:pt>
                <c:pt idx="40551">
                  <c:v>2.6647412199630311</c:v>
                </c:pt>
                <c:pt idx="40552">
                  <c:v>2.6645099815157112</c:v>
                </c:pt>
                <c:pt idx="40553">
                  <c:v>2.6642791127541585</c:v>
                </c:pt>
                <c:pt idx="40554">
                  <c:v>2.6641256641256641</c:v>
                </c:pt>
                <c:pt idx="40555">
                  <c:v>2.6645099815157112</c:v>
                </c:pt>
                <c:pt idx="40556">
                  <c:v>2.6645099815157112</c:v>
                </c:pt>
                <c:pt idx="40557">
                  <c:v>2.6646637393113011</c:v>
                </c:pt>
                <c:pt idx="40558">
                  <c:v>2.6650485436893208</c:v>
                </c:pt>
                <c:pt idx="40559">
                  <c:v>2.6656647398843929</c:v>
                </c:pt>
                <c:pt idx="40560">
                  <c:v>2.6658959537572251</c:v>
                </c:pt>
                <c:pt idx="40561">
                  <c:v>2.6662812210915821</c:v>
                </c:pt>
                <c:pt idx="40562">
                  <c:v>2.6658188714153561</c:v>
                </c:pt>
                <c:pt idx="40563">
                  <c:v>2.6654335260115603</c:v>
                </c:pt>
                <c:pt idx="40564">
                  <c:v>2.6653570603189274</c:v>
                </c:pt>
                <c:pt idx="40565">
                  <c:v>2.6647412199630311</c:v>
                </c:pt>
                <c:pt idx="40566">
                  <c:v>2.6645099815157112</c:v>
                </c:pt>
                <c:pt idx="40567">
                  <c:v>2.6642791127541585</c:v>
                </c:pt>
                <c:pt idx="40568">
                  <c:v>2.6645099815157112</c:v>
                </c:pt>
                <c:pt idx="40569">
                  <c:v>2.664972273567467</c:v>
                </c:pt>
                <c:pt idx="40570">
                  <c:v>2.6654343807763397</c:v>
                </c:pt>
                <c:pt idx="40571">
                  <c:v>2.664972273567467</c:v>
                </c:pt>
                <c:pt idx="40572">
                  <c:v>2.6651257684307832</c:v>
                </c:pt>
                <c:pt idx="40573">
                  <c:v>2.6653570603189274</c:v>
                </c:pt>
                <c:pt idx="40574">
                  <c:v>2.6653570603189274</c:v>
                </c:pt>
                <c:pt idx="40575">
                  <c:v>2.664972273567467</c:v>
                </c:pt>
                <c:pt idx="40576">
                  <c:v>2.6652033271719038</c:v>
                </c:pt>
                <c:pt idx="40577">
                  <c:v>2.6645876645876649</c:v>
                </c:pt>
                <c:pt idx="40578">
                  <c:v>2.6645876645876649</c:v>
                </c:pt>
                <c:pt idx="40579">
                  <c:v>2.6651257684307832</c:v>
                </c:pt>
                <c:pt idx="40580">
                  <c:v>2.6647412199630311</c:v>
                </c:pt>
                <c:pt idx="40581">
                  <c:v>2.6645876645876649</c:v>
                </c:pt>
                <c:pt idx="40582">
                  <c:v>2.6648186648186649</c:v>
                </c:pt>
                <c:pt idx="40583">
                  <c:v>2.664434180138568</c:v>
                </c:pt>
                <c:pt idx="40584">
                  <c:v>2.663972286374134</c:v>
                </c:pt>
                <c:pt idx="40585">
                  <c:v>2.6647412199630311</c:v>
                </c:pt>
                <c:pt idx="40586">
                  <c:v>2.664972273567467</c:v>
                </c:pt>
                <c:pt idx="40587">
                  <c:v>2.6653570603189274</c:v>
                </c:pt>
                <c:pt idx="40588">
                  <c:v>2.6648948463138429</c:v>
                </c:pt>
                <c:pt idx="40589">
                  <c:v>2.6648948463138429</c:v>
                </c:pt>
                <c:pt idx="40590">
                  <c:v>2.6657418400369859</c:v>
                </c:pt>
                <c:pt idx="40591">
                  <c:v>2.6662812210915821</c:v>
                </c:pt>
                <c:pt idx="40592">
                  <c:v>2.666358167515039</c:v>
                </c:pt>
                <c:pt idx="40593">
                  <c:v>2.6657413832986352</c:v>
                </c:pt>
                <c:pt idx="40594">
                  <c:v>2.6658188714153561</c:v>
                </c:pt>
                <c:pt idx="40595">
                  <c:v>2.6665895418787593</c:v>
                </c:pt>
                <c:pt idx="40596">
                  <c:v>2.666358167515039</c:v>
                </c:pt>
                <c:pt idx="40597">
                  <c:v>2.6658188714153561</c:v>
                </c:pt>
                <c:pt idx="40598">
                  <c:v>2.6656647398843929</c:v>
                </c:pt>
                <c:pt idx="40599">
                  <c:v>2.6652024971098265</c:v>
                </c:pt>
                <c:pt idx="40600">
                  <c:v>2.6662812210915821</c:v>
                </c:pt>
                <c:pt idx="40601">
                  <c:v>2.6662812210915821</c:v>
                </c:pt>
                <c:pt idx="40602">
                  <c:v>2.6664355308813326</c:v>
                </c:pt>
                <c:pt idx="40603">
                  <c:v>2.6659727041406431</c:v>
                </c:pt>
                <c:pt idx="40604">
                  <c:v>2.6665895418787593</c:v>
                </c:pt>
                <c:pt idx="40605">
                  <c:v>2.6662040249826511</c:v>
                </c:pt>
                <c:pt idx="40606">
                  <c:v>2.6659727041406431</c:v>
                </c:pt>
                <c:pt idx="40607">
                  <c:v>2.6654335260115603</c:v>
                </c:pt>
                <c:pt idx="40608">
                  <c:v>2.6661271676300573</c:v>
                </c:pt>
                <c:pt idx="40609">
                  <c:v>2.6652797041146559</c:v>
                </c:pt>
                <c:pt idx="40610">
                  <c:v>2.6652797041146559</c:v>
                </c:pt>
                <c:pt idx="40611">
                  <c:v>2.6648173832639852</c:v>
                </c:pt>
                <c:pt idx="40612">
                  <c:v>2.6650485436893208</c:v>
                </c:pt>
                <c:pt idx="40613">
                  <c:v>2.6647412199630311</c:v>
                </c:pt>
                <c:pt idx="40614">
                  <c:v>2.6641256641256641</c:v>
                </c:pt>
                <c:pt idx="40615">
                  <c:v>2.6647412199630311</c:v>
                </c:pt>
                <c:pt idx="40616">
                  <c:v>2.664972273567467</c:v>
                </c:pt>
                <c:pt idx="40617">
                  <c:v>2.6645099815157112</c:v>
                </c:pt>
                <c:pt idx="40618">
                  <c:v>2.6652797041146559</c:v>
                </c:pt>
                <c:pt idx="40619">
                  <c:v>2.6655108645399905</c:v>
                </c:pt>
                <c:pt idx="40620">
                  <c:v>2.6657418400369859</c:v>
                </c:pt>
                <c:pt idx="40621">
                  <c:v>2.6651257684307832</c:v>
                </c:pt>
                <c:pt idx="40622">
                  <c:v>2.6653570603189274</c:v>
                </c:pt>
                <c:pt idx="40623">
                  <c:v>2.6654343807763397</c:v>
                </c:pt>
                <c:pt idx="40624">
                  <c:v>2.6648186648186649</c:v>
                </c:pt>
                <c:pt idx="40625">
                  <c:v>2.6654343807763397</c:v>
                </c:pt>
                <c:pt idx="40626">
                  <c:v>2.6655881673214696</c:v>
                </c:pt>
                <c:pt idx="40627">
                  <c:v>2.6651257684307832</c:v>
                </c:pt>
                <c:pt idx="40628">
                  <c:v>2.6650496650496649</c:v>
                </c:pt>
                <c:pt idx="40629">
                  <c:v>2.6648186648186649</c:v>
                </c:pt>
                <c:pt idx="40630">
                  <c:v>2.6651257684307832</c:v>
                </c:pt>
                <c:pt idx="40631">
                  <c:v>2.6651257684307832</c:v>
                </c:pt>
                <c:pt idx="40632">
                  <c:v>2.6651257684307832</c:v>
                </c:pt>
                <c:pt idx="40633">
                  <c:v>2.6651257684307832</c:v>
                </c:pt>
                <c:pt idx="40634">
                  <c:v>2.6644326323087588</c:v>
                </c:pt>
                <c:pt idx="40635">
                  <c:v>2.6646637393113011</c:v>
                </c:pt>
                <c:pt idx="40636">
                  <c:v>2.6651257684307832</c:v>
                </c:pt>
                <c:pt idx="40637">
                  <c:v>2.6646637393113011</c:v>
                </c:pt>
                <c:pt idx="40638">
                  <c:v>2.6646637393113011</c:v>
                </c:pt>
                <c:pt idx="40639">
                  <c:v>2.6648948463138429</c:v>
                </c:pt>
                <c:pt idx="40640">
                  <c:v>2.6646637393113011</c:v>
                </c:pt>
                <c:pt idx="40641">
                  <c:v>2.6646637393113011</c:v>
                </c:pt>
                <c:pt idx="40642">
                  <c:v>2.6645099815157112</c:v>
                </c:pt>
                <c:pt idx="40643">
                  <c:v>2.6645099815157112</c:v>
                </c:pt>
                <c:pt idx="40644">
                  <c:v>2.6641256641256641</c:v>
                </c:pt>
                <c:pt idx="40645">
                  <c:v>2.6641256641256641</c:v>
                </c:pt>
                <c:pt idx="40646">
                  <c:v>2.6647412199630311</c:v>
                </c:pt>
                <c:pt idx="40647">
                  <c:v>2.6647412199630311</c:v>
                </c:pt>
                <c:pt idx="40648">
                  <c:v>2.6647412199630311</c:v>
                </c:pt>
                <c:pt idx="40649">
                  <c:v>2.6642032332563508</c:v>
                </c:pt>
                <c:pt idx="40650">
                  <c:v>2.6642032332563508</c:v>
                </c:pt>
                <c:pt idx="40651">
                  <c:v>2.6647412199630311</c:v>
                </c:pt>
                <c:pt idx="40652">
                  <c:v>2.6647412199630311</c:v>
                </c:pt>
                <c:pt idx="40653">
                  <c:v>2.6648186648186649</c:v>
                </c:pt>
                <c:pt idx="40654">
                  <c:v>2.664434180138568</c:v>
                </c:pt>
                <c:pt idx="40655">
                  <c:v>2.664434180138568</c:v>
                </c:pt>
                <c:pt idx="40656">
                  <c:v>2.6642032332563508</c:v>
                </c:pt>
                <c:pt idx="40657">
                  <c:v>2.6647412199630311</c:v>
                </c:pt>
                <c:pt idx="40658">
                  <c:v>2.6648948463138429</c:v>
                </c:pt>
                <c:pt idx="40659">
                  <c:v>2.6655881673214696</c:v>
                </c:pt>
                <c:pt idx="40660">
                  <c:v>2.665665434380776</c:v>
                </c:pt>
                <c:pt idx="40661">
                  <c:v>2.6652033271719038</c:v>
                </c:pt>
                <c:pt idx="40662">
                  <c:v>2.6657418400369859</c:v>
                </c:pt>
                <c:pt idx="40663">
                  <c:v>2.6655108645399905</c:v>
                </c:pt>
                <c:pt idx="40664">
                  <c:v>2.6655108645399905</c:v>
                </c:pt>
                <c:pt idx="40665">
                  <c:v>2.6662043458159963</c:v>
                </c:pt>
                <c:pt idx="40666">
                  <c:v>2.6659731853906612</c:v>
                </c:pt>
                <c:pt idx="40667">
                  <c:v>2.6653570603189274</c:v>
                </c:pt>
                <c:pt idx="40668">
                  <c:v>2.6651257684307832</c:v>
                </c:pt>
                <c:pt idx="40669">
                  <c:v>2.6646637393113011</c:v>
                </c:pt>
                <c:pt idx="40670">
                  <c:v>2.6645099815157112</c:v>
                </c:pt>
                <c:pt idx="40671">
                  <c:v>2.6642032332563508</c:v>
                </c:pt>
                <c:pt idx="40672">
                  <c:v>2.6642805818517665</c:v>
                </c:pt>
                <c:pt idx="40673">
                  <c:v>2.6641274238227144</c:v>
                </c:pt>
                <c:pt idx="40674">
                  <c:v>2.6642805818517665</c:v>
                </c:pt>
                <c:pt idx="40675">
                  <c:v>2.6640498730085431</c:v>
                </c:pt>
                <c:pt idx="40676">
                  <c:v>2.6640498730085431</c:v>
                </c:pt>
                <c:pt idx="40677">
                  <c:v>2.6642032332563508</c:v>
                </c:pt>
                <c:pt idx="40678">
                  <c:v>2.6645876645876649</c:v>
                </c:pt>
                <c:pt idx="40679">
                  <c:v>2.6647412199630311</c:v>
                </c:pt>
                <c:pt idx="40680">
                  <c:v>2.6651257684307832</c:v>
                </c:pt>
                <c:pt idx="40681">
                  <c:v>2.6652797041146559</c:v>
                </c:pt>
                <c:pt idx="40682">
                  <c:v>2.6656647398843929</c:v>
                </c:pt>
                <c:pt idx="40683">
                  <c:v>2.6658959537572251</c:v>
                </c:pt>
                <c:pt idx="40684">
                  <c:v>2.6661271676300573</c:v>
                </c:pt>
                <c:pt idx="40685">
                  <c:v>2.6658959537572251</c:v>
                </c:pt>
                <c:pt idx="40686">
                  <c:v>2.6656647398843929</c:v>
                </c:pt>
                <c:pt idx="40687">
                  <c:v>2.6657418400369859</c:v>
                </c:pt>
                <c:pt idx="40688">
                  <c:v>2.6661271676300573</c:v>
                </c:pt>
                <c:pt idx="40689">
                  <c:v>2.6659731853906612</c:v>
                </c:pt>
                <c:pt idx="40690">
                  <c:v>2.6659731853906612</c:v>
                </c:pt>
                <c:pt idx="40691">
                  <c:v>2.6655108645399905</c:v>
                </c:pt>
                <c:pt idx="40692">
                  <c:v>2.6657418400369859</c:v>
                </c:pt>
                <c:pt idx="40693">
                  <c:v>2.6655108645399905</c:v>
                </c:pt>
                <c:pt idx="40694">
                  <c:v>2.6648948463138429</c:v>
                </c:pt>
                <c:pt idx="40695">
                  <c:v>2.664972273567467</c:v>
                </c:pt>
                <c:pt idx="40696">
                  <c:v>2.6651257684307832</c:v>
                </c:pt>
                <c:pt idx="40697">
                  <c:v>2.6644326323087588</c:v>
                </c:pt>
                <c:pt idx="40698">
                  <c:v>2.6645099815157112</c:v>
                </c:pt>
                <c:pt idx="40699">
                  <c:v>2.663972286374134</c:v>
                </c:pt>
                <c:pt idx="40700">
                  <c:v>2.6645876645876649</c:v>
                </c:pt>
                <c:pt idx="40701">
                  <c:v>2.6648186648186649</c:v>
                </c:pt>
                <c:pt idx="40702">
                  <c:v>2.6645876645876649</c:v>
                </c:pt>
                <c:pt idx="40703">
                  <c:v>2.6648186648186649</c:v>
                </c:pt>
                <c:pt idx="40704">
                  <c:v>2.6651270207852193</c:v>
                </c:pt>
                <c:pt idx="40705">
                  <c:v>2.6650496650496649</c:v>
                </c:pt>
                <c:pt idx="40706">
                  <c:v>2.6654343807763397</c:v>
                </c:pt>
                <c:pt idx="40707">
                  <c:v>2.6652033271719038</c:v>
                </c:pt>
                <c:pt idx="40708">
                  <c:v>2.6659731853906612</c:v>
                </c:pt>
                <c:pt idx="40709">
                  <c:v>2.6659731853906612</c:v>
                </c:pt>
                <c:pt idx="40710">
                  <c:v>2.6659731853906612</c:v>
                </c:pt>
                <c:pt idx="40711">
                  <c:v>2.6657418400369859</c:v>
                </c:pt>
                <c:pt idx="40712">
                  <c:v>2.6659731853906612</c:v>
                </c:pt>
                <c:pt idx="40713">
                  <c:v>2.6660503813265541</c:v>
                </c:pt>
                <c:pt idx="40714">
                  <c:v>2.6660503813265541</c:v>
                </c:pt>
                <c:pt idx="40715">
                  <c:v>2.6652033271719038</c:v>
                </c:pt>
                <c:pt idx="40716">
                  <c:v>2.6654343807763397</c:v>
                </c:pt>
                <c:pt idx="40717">
                  <c:v>2.6651270207852193</c:v>
                </c:pt>
                <c:pt idx="40718">
                  <c:v>2.6649734472408224</c:v>
                </c:pt>
                <c:pt idx="40719">
                  <c:v>2.6649734472408224</c:v>
                </c:pt>
                <c:pt idx="40720">
                  <c:v>2.6641274238227144</c:v>
                </c:pt>
                <c:pt idx="40721">
                  <c:v>2.6641274238227144</c:v>
                </c:pt>
                <c:pt idx="40722">
                  <c:v>2.6645116601246825</c:v>
                </c:pt>
                <c:pt idx="40723">
                  <c:v>2.6646651270207848</c:v>
                </c:pt>
                <c:pt idx="40724">
                  <c:v>2.6650496650496649</c:v>
                </c:pt>
                <c:pt idx="40725">
                  <c:v>2.6658192743240119</c:v>
                </c:pt>
                <c:pt idx="40726">
                  <c:v>2.6658192743240119</c:v>
                </c:pt>
                <c:pt idx="40727">
                  <c:v>2.665665434380776</c:v>
                </c:pt>
                <c:pt idx="40728">
                  <c:v>2.6658964879852118</c:v>
                </c:pt>
                <c:pt idx="40729">
                  <c:v>2.6655114807114808</c:v>
                </c:pt>
                <c:pt idx="40730">
                  <c:v>2.6652806652806649</c:v>
                </c:pt>
                <c:pt idx="40731">
                  <c:v>2.6652806652806649</c:v>
                </c:pt>
                <c:pt idx="40732">
                  <c:v>2.6646651270207848</c:v>
                </c:pt>
                <c:pt idx="40733">
                  <c:v>2.6650496650496649</c:v>
                </c:pt>
                <c:pt idx="40734">
                  <c:v>2.6648186648186649</c:v>
                </c:pt>
                <c:pt idx="40735">
                  <c:v>2.6654343807763397</c:v>
                </c:pt>
                <c:pt idx="40736">
                  <c:v>2.6654343807763397</c:v>
                </c:pt>
                <c:pt idx="40737">
                  <c:v>2.6648186648186649</c:v>
                </c:pt>
                <c:pt idx="40738">
                  <c:v>2.6652806652806649</c:v>
                </c:pt>
                <c:pt idx="40739">
                  <c:v>2.6648186648186649</c:v>
                </c:pt>
                <c:pt idx="40740">
                  <c:v>2.6652033271719038</c:v>
                </c:pt>
                <c:pt idx="40741">
                  <c:v>2.6660503813265541</c:v>
                </c:pt>
                <c:pt idx="40742">
                  <c:v>2.6654343807763397</c:v>
                </c:pt>
                <c:pt idx="40743">
                  <c:v>2.6660503813265541</c:v>
                </c:pt>
                <c:pt idx="40744">
                  <c:v>2.6658192743240119</c:v>
                </c:pt>
                <c:pt idx="40745">
                  <c:v>2.6659731853906612</c:v>
                </c:pt>
                <c:pt idx="40746">
                  <c:v>2.6655881673214696</c:v>
                </c:pt>
                <c:pt idx="40747">
                  <c:v>2.665665434380776</c:v>
                </c:pt>
                <c:pt idx="40748">
                  <c:v>2.6658192743240119</c:v>
                </c:pt>
                <c:pt idx="40749">
                  <c:v>2.6658192743240119</c:v>
                </c:pt>
                <c:pt idx="40750">
                  <c:v>2.6654343807763397</c:v>
                </c:pt>
                <c:pt idx="40751">
                  <c:v>2.6648958891454964</c:v>
                </c:pt>
                <c:pt idx="40752">
                  <c:v>2.6652043407988919</c:v>
                </c:pt>
                <c:pt idx="40753">
                  <c:v>2.6644357258250633</c:v>
                </c:pt>
                <c:pt idx="40754">
                  <c:v>2.6642049388414488</c:v>
                </c:pt>
                <c:pt idx="40755">
                  <c:v>2.6642049388414488</c:v>
                </c:pt>
                <c:pt idx="40756">
                  <c:v>2.664742553682752</c:v>
                </c:pt>
                <c:pt idx="40757">
                  <c:v>2.6652806652806649</c:v>
                </c:pt>
                <c:pt idx="40758">
                  <c:v>2.6661273567467649</c:v>
                </c:pt>
                <c:pt idx="40759">
                  <c:v>2.6662814883290964</c:v>
                </c:pt>
                <c:pt idx="40760">
                  <c:v>2.665665434380776</c:v>
                </c:pt>
                <c:pt idx="40761">
                  <c:v>2.6652806652806649</c:v>
                </c:pt>
                <c:pt idx="40762">
                  <c:v>2.6657426657426657</c:v>
                </c:pt>
                <c:pt idx="40763">
                  <c:v>2.6648958891454964</c:v>
                </c:pt>
                <c:pt idx="40764">
                  <c:v>2.6648958891454964</c:v>
                </c:pt>
                <c:pt idx="40765">
                  <c:v>2.664742553682752</c:v>
                </c:pt>
                <c:pt idx="40766">
                  <c:v>2.664358264081256</c:v>
                </c:pt>
                <c:pt idx="40767">
                  <c:v>2.6641274238227144</c:v>
                </c:pt>
                <c:pt idx="40768">
                  <c:v>2.664742553682752</c:v>
                </c:pt>
                <c:pt idx="40769">
                  <c:v>2.6648958891454964</c:v>
                </c:pt>
                <c:pt idx="40770">
                  <c:v>2.665665434380776</c:v>
                </c:pt>
                <c:pt idx="40771">
                  <c:v>2.665665434380776</c:v>
                </c:pt>
                <c:pt idx="40772">
                  <c:v>2.6653570603189274</c:v>
                </c:pt>
                <c:pt idx="40773">
                  <c:v>2.6660503813265541</c:v>
                </c:pt>
                <c:pt idx="40774">
                  <c:v>2.6662814883290964</c:v>
                </c:pt>
                <c:pt idx="40775">
                  <c:v>2.6660503813265541</c:v>
                </c:pt>
                <c:pt idx="40776">
                  <c:v>2.6648186648186649</c:v>
                </c:pt>
                <c:pt idx="40777">
                  <c:v>2.664434180138568</c:v>
                </c:pt>
                <c:pt idx="40778">
                  <c:v>2.6648958891454964</c:v>
                </c:pt>
                <c:pt idx="40779">
                  <c:v>2.664742553682752</c:v>
                </c:pt>
                <c:pt idx="40780">
                  <c:v>2.664742553682752</c:v>
                </c:pt>
                <c:pt idx="40781">
                  <c:v>2.6652806652806649</c:v>
                </c:pt>
                <c:pt idx="40782">
                  <c:v>2.6654343807763397</c:v>
                </c:pt>
                <c:pt idx="40783">
                  <c:v>2.664972273567467</c:v>
                </c:pt>
                <c:pt idx="40784">
                  <c:v>2.6655881673214696</c:v>
                </c:pt>
                <c:pt idx="40785">
                  <c:v>2.6662043458159963</c:v>
                </c:pt>
                <c:pt idx="40786">
                  <c:v>2.6658192743240119</c:v>
                </c:pt>
                <c:pt idx="40787">
                  <c:v>2.6660503813265541</c:v>
                </c:pt>
                <c:pt idx="40788">
                  <c:v>2.6648186648186649</c:v>
                </c:pt>
                <c:pt idx="40789">
                  <c:v>2.6648958891454964</c:v>
                </c:pt>
                <c:pt idx="40790">
                  <c:v>2.6646651270207848</c:v>
                </c:pt>
                <c:pt idx="40791">
                  <c:v>2.664434180138568</c:v>
                </c:pt>
                <c:pt idx="40792">
                  <c:v>2.6648186648186649</c:v>
                </c:pt>
                <c:pt idx="40793">
                  <c:v>2.6645099815157112</c:v>
                </c:pt>
                <c:pt idx="40794">
                  <c:v>2.6645099815157112</c:v>
                </c:pt>
                <c:pt idx="40795">
                  <c:v>2.6647412199630311</c:v>
                </c:pt>
                <c:pt idx="40796">
                  <c:v>2.6657418400369859</c:v>
                </c:pt>
                <c:pt idx="40797">
                  <c:v>2.6652797041146559</c:v>
                </c:pt>
                <c:pt idx="40798">
                  <c:v>2.6655108645399905</c:v>
                </c:pt>
                <c:pt idx="40799">
                  <c:v>2.6655108645399905</c:v>
                </c:pt>
                <c:pt idx="40800">
                  <c:v>2.6658959537572251</c:v>
                </c:pt>
                <c:pt idx="40801">
                  <c:v>2.6660499537465308</c:v>
                </c:pt>
                <c:pt idx="40802">
                  <c:v>2.6662812210915821</c:v>
                </c:pt>
                <c:pt idx="40803">
                  <c:v>2.6656647398843929</c:v>
                </c:pt>
                <c:pt idx="40804">
                  <c:v>2.6657418400369859</c:v>
                </c:pt>
                <c:pt idx="40805">
                  <c:v>2.6662043458159963</c:v>
                </c:pt>
                <c:pt idx="40806">
                  <c:v>2.6664355062413319</c:v>
                </c:pt>
                <c:pt idx="40807">
                  <c:v>2.6662043458159963</c:v>
                </c:pt>
                <c:pt idx="40808">
                  <c:v>2.6657418400369859</c:v>
                </c:pt>
                <c:pt idx="40809">
                  <c:v>2.6655881673214696</c:v>
                </c:pt>
                <c:pt idx="40810">
                  <c:v>2.6658192743240119</c:v>
                </c:pt>
                <c:pt idx="40811">
                  <c:v>2.6660503813265541</c:v>
                </c:pt>
                <c:pt idx="40812">
                  <c:v>2.6662814883290964</c:v>
                </c:pt>
                <c:pt idx="40813">
                  <c:v>2.665665434380776</c:v>
                </c:pt>
                <c:pt idx="40814">
                  <c:v>2.6658964879852118</c:v>
                </c:pt>
                <c:pt idx="40815">
                  <c:v>2.6660503813265541</c:v>
                </c:pt>
                <c:pt idx="40816">
                  <c:v>2.6663581965317915</c:v>
                </c:pt>
                <c:pt idx="40817">
                  <c:v>2.6662812210915821</c:v>
                </c:pt>
                <c:pt idx="40818">
                  <c:v>2.6660499537465308</c:v>
                </c:pt>
                <c:pt idx="40819">
                  <c:v>2.6662812210915821</c:v>
                </c:pt>
                <c:pt idx="40820">
                  <c:v>2.6663581965317915</c:v>
                </c:pt>
                <c:pt idx="40821">
                  <c:v>2.6662043458159963</c:v>
                </c:pt>
                <c:pt idx="40822">
                  <c:v>2.6664355062413319</c:v>
                </c:pt>
                <c:pt idx="40823">
                  <c:v>2.6662043458159963</c:v>
                </c:pt>
                <c:pt idx="40824">
                  <c:v>2.6658192743240119</c:v>
                </c:pt>
                <c:pt idx="40825">
                  <c:v>2.6658964879852118</c:v>
                </c:pt>
                <c:pt idx="40826">
                  <c:v>2.6660503813265541</c:v>
                </c:pt>
                <c:pt idx="40827">
                  <c:v>2.6662043458159963</c:v>
                </c:pt>
                <c:pt idx="40828">
                  <c:v>2.6662043458159963</c:v>
                </c:pt>
                <c:pt idx="40829">
                  <c:v>2.6657418400369859</c:v>
                </c:pt>
                <c:pt idx="40830">
                  <c:v>2.6658192743240119</c:v>
                </c:pt>
                <c:pt idx="40831">
                  <c:v>2.6652033271719038</c:v>
                </c:pt>
                <c:pt idx="40832">
                  <c:v>2.6643566643566641</c:v>
                </c:pt>
                <c:pt idx="40833">
                  <c:v>2.6642032332563508</c:v>
                </c:pt>
                <c:pt idx="40834">
                  <c:v>2.6645116601246825</c:v>
                </c:pt>
                <c:pt idx="40835">
                  <c:v>2.6646651270207848</c:v>
                </c:pt>
                <c:pt idx="40836">
                  <c:v>2.6652806652806649</c:v>
                </c:pt>
                <c:pt idx="40837">
                  <c:v>2.6651270207852193</c:v>
                </c:pt>
                <c:pt idx="40838">
                  <c:v>2.6650496650496649</c:v>
                </c:pt>
                <c:pt idx="40839">
                  <c:v>2.6658192743240119</c:v>
                </c:pt>
                <c:pt idx="40840">
                  <c:v>2.6662814883290964</c:v>
                </c:pt>
                <c:pt idx="40841">
                  <c:v>2.6658964879852118</c:v>
                </c:pt>
                <c:pt idx="40842">
                  <c:v>2.665665434380776</c:v>
                </c:pt>
                <c:pt idx="40843">
                  <c:v>2.6652033271719038</c:v>
                </c:pt>
                <c:pt idx="40844">
                  <c:v>2.6652806652806649</c:v>
                </c:pt>
                <c:pt idx="40845">
                  <c:v>2.6648958891454964</c:v>
                </c:pt>
                <c:pt idx="40846">
                  <c:v>2.6645116601246825</c:v>
                </c:pt>
                <c:pt idx="40847">
                  <c:v>2.6646651270207848</c:v>
                </c:pt>
                <c:pt idx="40848">
                  <c:v>2.6645876645876649</c:v>
                </c:pt>
                <c:pt idx="40849">
                  <c:v>2.6647412199630311</c:v>
                </c:pt>
                <c:pt idx="40850">
                  <c:v>2.6657418400369859</c:v>
                </c:pt>
                <c:pt idx="40851">
                  <c:v>2.6654335260115603</c:v>
                </c:pt>
                <c:pt idx="40852">
                  <c:v>2.6658959537572251</c:v>
                </c:pt>
                <c:pt idx="40853">
                  <c:v>2.6656647398843929</c:v>
                </c:pt>
                <c:pt idx="40854">
                  <c:v>2.6662040249826511</c:v>
                </c:pt>
                <c:pt idx="40855">
                  <c:v>2.6656647398843929</c:v>
                </c:pt>
                <c:pt idx="40856">
                  <c:v>2.6658959537572251</c:v>
                </c:pt>
                <c:pt idx="40857">
                  <c:v>2.6659731853906612</c:v>
                </c:pt>
                <c:pt idx="40858">
                  <c:v>2.6662043458159963</c:v>
                </c:pt>
                <c:pt idx="40859">
                  <c:v>2.6658964879852118</c:v>
                </c:pt>
                <c:pt idx="40860">
                  <c:v>2.6651270207852193</c:v>
                </c:pt>
                <c:pt idx="40861">
                  <c:v>2.6648958891454964</c:v>
                </c:pt>
                <c:pt idx="40862">
                  <c:v>2.6648186648186649</c:v>
                </c:pt>
                <c:pt idx="40863">
                  <c:v>2.664972273567467</c:v>
                </c:pt>
                <c:pt idx="40864">
                  <c:v>2.6642791127541585</c:v>
                </c:pt>
                <c:pt idx="40865">
                  <c:v>2.6642015253062166</c:v>
                </c:pt>
                <c:pt idx="40866">
                  <c:v>2.6642015253062166</c:v>
                </c:pt>
                <c:pt idx="40867">
                  <c:v>2.6642015253062166</c:v>
                </c:pt>
                <c:pt idx="40868">
                  <c:v>2.6645864077669903</c:v>
                </c:pt>
                <c:pt idx="40869">
                  <c:v>2.6650485436893208</c:v>
                </c:pt>
                <c:pt idx="40870">
                  <c:v>2.6650485436893208</c:v>
                </c:pt>
                <c:pt idx="40871">
                  <c:v>2.6658959537572251</c:v>
                </c:pt>
                <c:pt idx="40872">
                  <c:v>2.6657418400369859</c:v>
                </c:pt>
                <c:pt idx="40873">
                  <c:v>2.6652797041146559</c:v>
                </c:pt>
                <c:pt idx="40874">
                  <c:v>2.6658959537572251</c:v>
                </c:pt>
                <c:pt idx="40875">
                  <c:v>2.6657418400369859</c:v>
                </c:pt>
                <c:pt idx="40876">
                  <c:v>2.6662043458159963</c:v>
                </c:pt>
                <c:pt idx="40877">
                  <c:v>2.6653570603189274</c:v>
                </c:pt>
                <c:pt idx="40878">
                  <c:v>2.6651257684307832</c:v>
                </c:pt>
                <c:pt idx="40879">
                  <c:v>2.6655881673214696</c:v>
                </c:pt>
                <c:pt idx="40880">
                  <c:v>2.6658192743240119</c:v>
                </c:pt>
                <c:pt idx="40881">
                  <c:v>2.6655881673214696</c:v>
                </c:pt>
                <c:pt idx="40882">
                  <c:v>2.6650496650496649</c:v>
                </c:pt>
                <c:pt idx="40883">
                  <c:v>2.6642805818517665</c:v>
                </c:pt>
                <c:pt idx="40884">
                  <c:v>2.6645891043397967</c:v>
                </c:pt>
                <c:pt idx="40885">
                  <c:v>2.6649734472408224</c:v>
                </c:pt>
                <c:pt idx="40886">
                  <c:v>2.6645116601246825</c:v>
                </c:pt>
                <c:pt idx="40887">
                  <c:v>2.664742553682752</c:v>
                </c:pt>
                <c:pt idx="40888">
                  <c:v>2.6649734472408224</c:v>
                </c:pt>
                <c:pt idx="40889">
                  <c:v>2.6648958891454964</c:v>
                </c:pt>
                <c:pt idx="40890">
                  <c:v>2.6655881673214696</c:v>
                </c:pt>
                <c:pt idx="40891">
                  <c:v>2.6655881673214696</c:v>
                </c:pt>
                <c:pt idx="40892">
                  <c:v>2.6654343807763397</c:v>
                </c:pt>
                <c:pt idx="40893">
                  <c:v>2.6661273567467649</c:v>
                </c:pt>
                <c:pt idx="40894">
                  <c:v>2.6658192743240119</c:v>
                </c:pt>
                <c:pt idx="40895">
                  <c:v>2.6655108645399905</c:v>
                </c:pt>
                <c:pt idx="40896">
                  <c:v>2.6657418400369859</c:v>
                </c:pt>
                <c:pt idx="40897">
                  <c:v>2.6655108645399905</c:v>
                </c:pt>
                <c:pt idx="40898">
                  <c:v>2.6652797041146559</c:v>
                </c:pt>
                <c:pt idx="40899">
                  <c:v>2.6651257684307832</c:v>
                </c:pt>
                <c:pt idx="40900">
                  <c:v>2.6652033271719038</c:v>
                </c:pt>
                <c:pt idx="40901">
                  <c:v>2.664434180138568</c:v>
                </c:pt>
                <c:pt idx="40902">
                  <c:v>2.6650496650496649</c:v>
                </c:pt>
                <c:pt idx="40903">
                  <c:v>2.6648186648186649</c:v>
                </c:pt>
                <c:pt idx="40904">
                  <c:v>2.6650496650496649</c:v>
                </c:pt>
                <c:pt idx="40905">
                  <c:v>2.6650496650496649</c:v>
                </c:pt>
                <c:pt idx="40906">
                  <c:v>2.6648186648186649</c:v>
                </c:pt>
                <c:pt idx="40907">
                  <c:v>2.6650496650496649</c:v>
                </c:pt>
                <c:pt idx="40908">
                  <c:v>2.6652033271719038</c:v>
                </c:pt>
                <c:pt idx="40909">
                  <c:v>2.6655881673214696</c:v>
                </c:pt>
                <c:pt idx="40910">
                  <c:v>2.6653570603189274</c:v>
                </c:pt>
                <c:pt idx="40911">
                  <c:v>2.6655108645399905</c:v>
                </c:pt>
                <c:pt idx="40912">
                  <c:v>2.6653570603189274</c:v>
                </c:pt>
                <c:pt idx="40913">
                  <c:v>2.6655881673214696</c:v>
                </c:pt>
                <c:pt idx="40914">
                  <c:v>2.6655881673214696</c:v>
                </c:pt>
                <c:pt idx="40915">
                  <c:v>2.6655108645399905</c:v>
                </c:pt>
                <c:pt idx="40916">
                  <c:v>2.6658192743240119</c:v>
                </c:pt>
                <c:pt idx="40917">
                  <c:v>2.665665434380776</c:v>
                </c:pt>
                <c:pt idx="40918">
                  <c:v>2.6657418400369859</c:v>
                </c:pt>
                <c:pt idx="40919">
                  <c:v>2.6659731853906612</c:v>
                </c:pt>
                <c:pt idx="40920">
                  <c:v>2.6660503813265541</c:v>
                </c:pt>
                <c:pt idx="40921">
                  <c:v>2.6658192743240119</c:v>
                </c:pt>
                <c:pt idx="40922">
                  <c:v>2.6658192743240119</c:v>
                </c:pt>
                <c:pt idx="40923">
                  <c:v>2.6660503813265541</c:v>
                </c:pt>
                <c:pt idx="40924">
                  <c:v>2.6660503813265541</c:v>
                </c:pt>
                <c:pt idx="40925">
                  <c:v>2.6658192743240119</c:v>
                </c:pt>
                <c:pt idx="40926">
                  <c:v>2.6658192743240119</c:v>
                </c:pt>
                <c:pt idx="40927">
                  <c:v>2.6658192743240119</c:v>
                </c:pt>
                <c:pt idx="40928">
                  <c:v>2.6655881673214696</c:v>
                </c:pt>
                <c:pt idx="40929">
                  <c:v>2.6659731853906612</c:v>
                </c:pt>
                <c:pt idx="40930">
                  <c:v>2.6655881673214696</c:v>
                </c:pt>
                <c:pt idx="40931">
                  <c:v>2.6658192743240119</c:v>
                </c:pt>
                <c:pt idx="40932">
                  <c:v>2.664972273567467</c:v>
                </c:pt>
                <c:pt idx="40933">
                  <c:v>2.6645876645876649</c:v>
                </c:pt>
                <c:pt idx="40934">
                  <c:v>2.663972286374134</c:v>
                </c:pt>
                <c:pt idx="40935">
                  <c:v>2.6645876645876649</c:v>
                </c:pt>
                <c:pt idx="40936">
                  <c:v>2.6643566643566641</c:v>
                </c:pt>
                <c:pt idx="40937">
                  <c:v>2.6647412199630311</c:v>
                </c:pt>
                <c:pt idx="40938">
                  <c:v>2.664972273567467</c:v>
                </c:pt>
                <c:pt idx="40939">
                  <c:v>2.6647412199630311</c:v>
                </c:pt>
                <c:pt idx="40940">
                  <c:v>2.664972273567467</c:v>
                </c:pt>
                <c:pt idx="40941">
                  <c:v>2.6658192743240119</c:v>
                </c:pt>
                <c:pt idx="40942">
                  <c:v>2.6658192743240119</c:v>
                </c:pt>
                <c:pt idx="40943">
                  <c:v>2.6659731853906612</c:v>
                </c:pt>
                <c:pt idx="40944">
                  <c:v>2.6657418400369859</c:v>
                </c:pt>
                <c:pt idx="40945">
                  <c:v>2.6657418400369859</c:v>
                </c:pt>
                <c:pt idx="40946">
                  <c:v>2.6663581965317915</c:v>
                </c:pt>
                <c:pt idx="40947">
                  <c:v>2.6661271676300573</c:v>
                </c:pt>
                <c:pt idx="40948">
                  <c:v>2.6665124884366329</c:v>
                </c:pt>
                <c:pt idx="40949">
                  <c:v>2.6665124884366329</c:v>
                </c:pt>
                <c:pt idx="40950">
                  <c:v>2.6662812210915821</c:v>
                </c:pt>
                <c:pt idx="40951">
                  <c:v>2.6658959537572251</c:v>
                </c:pt>
                <c:pt idx="40952">
                  <c:v>2.6658959537572251</c:v>
                </c:pt>
                <c:pt idx="40953">
                  <c:v>2.6658959537572251</c:v>
                </c:pt>
                <c:pt idx="40954">
                  <c:v>2.6658959537572251</c:v>
                </c:pt>
                <c:pt idx="40955">
                  <c:v>2.6658188714153561</c:v>
                </c:pt>
                <c:pt idx="40956">
                  <c:v>2.6654335260115603</c:v>
                </c:pt>
                <c:pt idx="40957">
                  <c:v>2.6648948463138429</c:v>
                </c:pt>
                <c:pt idx="40958">
                  <c:v>2.664972273567467</c:v>
                </c:pt>
                <c:pt idx="40959">
                  <c:v>2.664972273567467</c:v>
                </c:pt>
                <c:pt idx="40960">
                  <c:v>2.6643566643566641</c:v>
                </c:pt>
                <c:pt idx="40961">
                  <c:v>2.6643566643566641</c:v>
                </c:pt>
                <c:pt idx="40962">
                  <c:v>2.6648186648186649</c:v>
                </c:pt>
                <c:pt idx="40963">
                  <c:v>2.6648186648186649</c:v>
                </c:pt>
                <c:pt idx="40964">
                  <c:v>2.664972273567467</c:v>
                </c:pt>
                <c:pt idx="40965">
                  <c:v>2.6652033271719038</c:v>
                </c:pt>
                <c:pt idx="40966">
                  <c:v>2.6654343807763397</c:v>
                </c:pt>
                <c:pt idx="40967">
                  <c:v>2.6658192743240119</c:v>
                </c:pt>
                <c:pt idx="40968">
                  <c:v>2.6662043458159963</c:v>
                </c:pt>
                <c:pt idx="40969">
                  <c:v>2.6658959537572251</c:v>
                </c:pt>
                <c:pt idx="40970">
                  <c:v>2.6661271676300573</c:v>
                </c:pt>
                <c:pt idx="40971">
                  <c:v>2.6663581965317915</c:v>
                </c:pt>
                <c:pt idx="40972">
                  <c:v>2.6657418400369859</c:v>
                </c:pt>
                <c:pt idx="40973">
                  <c:v>2.6655108645399905</c:v>
                </c:pt>
                <c:pt idx="40974">
                  <c:v>2.6661271676300573</c:v>
                </c:pt>
                <c:pt idx="40975">
                  <c:v>2.6655108645399905</c:v>
                </c:pt>
                <c:pt idx="40976">
                  <c:v>2.6656647398843929</c:v>
                </c:pt>
                <c:pt idx="40977">
                  <c:v>2.6658959537572251</c:v>
                </c:pt>
                <c:pt idx="40978">
                  <c:v>2.6657418400369859</c:v>
                </c:pt>
                <c:pt idx="40979">
                  <c:v>2.6659731853906612</c:v>
                </c:pt>
                <c:pt idx="40980">
                  <c:v>2.6657418400369859</c:v>
                </c:pt>
                <c:pt idx="40981">
                  <c:v>2.6661271676300573</c:v>
                </c:pt>
                <c:pt idx="40982">
                  <c:v>2.6655108645399905</c:v>
                </c:pt>
                <c:pt idx="40983">
                  <c:v>2.664972273567467</c:v>
                </c:pt>
                <c:pt idx="40984">
                  <c:v>2.6652033271719038</c:v>
                </c:pt>
                <c:pt idx="40985">
                  <c:v>2.6645876645876649</c:v>
                </c:pt>
                <c:pt idx="40986">
                  <c:v>2.6642032332563508</c:v>
                </c:pt>
                <c:pt idx="40987">
                  <c:v>2.6640498730085431</c:v>
                </c:pt>
                <c:pt idx="40988">
                  <c:v>2.6642805818517665</c:v>
                </c:pt>
                <c:pt idx="40989">
                  <c:v>2.6646651270207848</c:v>
                </c:pt>
                <c:pt idx="40990">
                  <c:v>2.6648958891454964</c:v>
                </c:pt>
                <c:pt idx="40991">
                  <c:v>2.664434180138568</c:v>
                </c:pt>
                <c:pt idx="40992">
                  <c:v>2.663972286374134</c:v>
                </c:pt>
                <c:pt idx="40993">
                  <c:v>2.6645876645876649</c:v>
                </c:pt>
                <c:pt idx="40994">
                  <c:v>2.664434180138568</c:v>
                </c:pt>
                <c:pt idx="40995">
                  <c:v>2.6645099815157112</c:v>
                </c:pt>
                <c:pt idx="40996">
                  <c:v>2.6646637393113011</c:v>
                </c:pt>
                <c:pt idx="40997">
                  <c:v>2.6638944790944792</c:v>
                </c:pt>
                <c:pt idx="40998">
                  <c:v>2.663972286374134</c:v>
                </c:pt>
                <c:pt idx="40999">
                  <c:v>2.664972273567467</c:v>
                </c:pt>
                <c:pt idx="41000">
                  <c:v>2.6647412199630311</c:v>
                </c:pt>
                <c:pt idx="41001">
                  <c:v>2.6648948463138429</c:v>
                </c:pt>
                <c:pt idx="41002">
                  <c:v>2.6650485436893208</c:v>
                </c:pt>
                <c:pt idx="41003">
                  <c:v>2.6646637393113011</c:v>
                </c:pt>
                <c:pt idx="41004">
                  <c:v>2.6646637393113011</c:v>
                </c:pt>
                <c:pt idx="41005">
                  <c:v>2.6645864077669903</c:v>
                </c:pt>
                <c:pt idx="41006">
                  <c:v>2.6644326323087588</c:v>
                </c:pt>
                <c:pt idx="41007">
                  <c:v>2.6638944790944792</c:v>
                </c:pt>
                <c:pt idx="41008">
                  <c:v>2.6643566643566641</c:v>
                </c:pt>
                <c:pt idx="41009">
                  <c:v>2.6641256641256641</c:v>
                </c:pt>
                <c:pt idx="41010">
                  <c:v>2.6643566643566641</c:v>
                </c:pt>
                <c:pt idx="41011">
                  <c:v>2.6643566643566641</c:v>
                </c:pt>
                <c:pt idx="41012">
                  <c:v>2.6643566643566641</c:v>
                </c:pt>
                <c:pt idx="41013">
                  <c:v>2.664972273567467</c:v>
                </c:pt>
                <c:pt idx="41014">
                  <c:v>2.6647412199630311</c:v>
                </c:pt>
                <c:pt idx="41015">
                  <c:v>2.6643566643566641</c:v>
                </c:pt>
                <c:pt idx="41016">
                  <c:v>2.6643566643566641</c:v>
                </c:pt>
                <c:pt idx="41017">
                  <c:v>2.6645876645876649</c:v>
                </c:pt>
                <c:pt idx="41018">
                  <c:v>2.6648186648186649</c:v>
                </c:pt>
                <c:pt idx="41019">
                  <c:v>2.6645876645876649</c:v>
                </c:pt>
                <c:pt idx="41020">
                  <c:v>2.6647412199630311</c:v>
                </c:pt>
                <c:pt idx="41021">
                  <c:v>2.6647412199630311</c:v>
                </c:pt>
                <c:pt idx="41022">
                  <c:v>2.6648186648186649</c:v>
                </c:pt>
                <c:pt idx="41023">
                  <c:v>2.6645876645876649</c:v>
                </c:pt>
                <c:pt idx="41024">
                  <c:v>2.6643566643566641</c:v>
                </c:pt>
                <c:pt idx="41025">
                  <c:v>2.6645876645876649</c:v>
                </c:pt>
                <c:pt idx="41026">
                  <c:v>2.6647412199630311</c:v>
                </c:pt>
                <c:pt idx="41027">
                  <c:v>2.6648948463138429</c:v>
                </c:pt>
                <c:pt idx="41028">
                  <c:v>2.6652797041146559</c:v>
                </c:pt>
                <c:pt idx="41029">
                  <c:v>2.6655108645399905</c:v>
                </c:pt>
                <c:pt idx="41030">
                  <c:v>2.6652797041146559</c:v>
                </c:pt>
                <c:pt idx="41031">
                  <c:v>2.6655108645399905</c:v>
                </c:pt>
                <c:pt idx="41032">
                  <c:v>2.6656647398843929</c:v>
                </c:pt>
                <c:pt idx="41033">
                  <c:v>2.6660499537465308</c:v>
                </c:pt>
                <c:pt idx="41034">
                  <c:v>2.6656647398843929</c:v>
                </c:pt>
                <c:pt idx="41035">
                  <c:v>2.6661271676300573</c:v>
                </c:pt>
                <c:pt idx="41036">
                  <c:v>2.6662812210915821</c:v>
                </c:pt>
                <c:pt idx="41037">
                  <c:v>2.6660499537465308</c:v>
                </c:pt>
                <c:pt idx="41038">
                  <c:v>2.6666666666666665</c:v>
                </c:pt>
                <c:pt idx="41039">
                  <c:v>2.6657413832986352</c:v>
                </c:pt>
                <c:pt idx="41040">
                  <c:v>2.6655100624566277</c:v>
                </c:pt>
                <c:pt idx="41041">
                  <c:v>2.6652024971098265</c:v>
                </c:pt>
                <c:pt idx="41042">
                  <c:v>2.6652797041146559</c:v>
                </c:pt>
                <c:pt idx="41043">
                  <c:v>2.6653570603189274</c:v>
                </c:pt>
                <c:pt idx="41044">
                  <c:v>2.6651257684307832</c:v>
                </c:pt>
                <c:pt idx="41045">
                  <c:v>2.6648948463138429</c:v>
                </c:pt>
                <c:pt idx="41046">
                  <c:v>2.6648948463138429</c:v>
                </c:pt>
                <c:pt idx="41047">
                  <c:v>2.6648948463138429</c:v>
                </c:pt>
                <c:pt idx="41048">
                  <c:v>2.6651257684307832</c:v>
                </c:pt>
                <c:pt idx="41049">
                  <c:v>2.6645099815157112</c:v>
                </c:pt>
                <c:pt idx="41050">
                  <c:v>2.6648948463138429</c:v>
                </c:pt>
                <c:pt idx="41051">
                  <c:v>2.6646637393113011</c:v>
                </c:pt>
                <c:pt idx="41052">
                  <c:v>2.6652797041146559</c:v>
                </c:pt>
                <c:pt idx="41053">
                  <c:v>2.6650485436893208</c:v>
                </c:pt>
                <c:pt idx="41054">
                  <c:v>2.6650485436893208</c:v>
                </c:pt>
                <c:pt idx="41055">
                  <c:v>2.6646637393113011</c:v>
                </c:pt>
                <c:pt idx="41056">
                  <c:v>2.6648948463138429</c:v>
                </c:pt>
                <c:pt idx="41057">
                  <c:v>2.6648948463138429</c:v>
                </c:pt>
                <c:pt idx="41058">
                  <c:v>2.6646637393113011</c:v>
                </c:pt>
                <c:pt idx="41059">
                  <c:v>2.6652024971098265</c:v>
                </c:pt>
                <c:pt idx="41060">
                  <c:v>2.6659727041406431</c:v>
                </c:pt>
                <c:pt idx="41061">
                  <c:v>2.6657413832986352</c:v>
                </c:pt>
                <c:pt idx="41062">
                  <c:v>2.6653561517113782</c:v>
                </c:pt>
                <c:pt idx="41063">
                  <c:v>2.6660499537465308</c:v>
                </c:pt>
                <c:pt idx="41064">
                  <c:v>2.6665124884366329</c:v>
                </c:pt>
                <c:pt idx="41065">
                  <c:v>2.6656647398843929</c:v>
                </c:pt>
                <c:pt idx="41066">
                  <c:v>2.6656647398843929</c:v>
                </c:pt>
                <c:pt idx="41067">
                  <c:v>2.6654335260115603</c:v>
                </c:pt>
                <c:pt idx="41068">
                  <c:v>2.6650485436893208</c:v>
                </c:pt>
                <c:pt idx="41069">
                  <c:v>2.6663581965317915</c:v>
                </c:pt>
                <c:pt idx="41070">
                  <c:v>2.6661271676300573</c:v>
                </c:pt>
                <c:pt idx="41071">
                  <c:v>2.6661271676300573</c:v>
                </c:pt>
                <c:pt idx="41072">
                  <c:v>2.6655108645399905</c:v>
                </c:pt>
                <c:pt idx="41073">
                  <c:v>2.6661271676300573</c:v>
                </c:pt>
                <c:pt idx="41074">
                  <c:v>2.6655108645399905</c:v>
                </c:pt>
                <c:pt idx="41075">
                  <c:v>2.6658959537572251</c:v>
                </c:pt>
                <c:pt idx="41076">
                  <c:v>2.6655108645399905</c:v>
                </c:pt>
                <c:pt idx="41077">
                  <c:v>2.6657418400369859</c:v>
                </c:pt>
                <c:pt idx="41078">
                  <c:v>2.6657418400369859</c:v>
                </c:pt>
                <c:pt idx="41079">
                  <c:v>2.6658959537572251</c:v>
                </c:pt>
                <c:pt idx="41080">
                  <c:v>2.6656647398843929</c:v>
                </c:pt>
                <c:pt idx="41081">
                  <c:v>2.6655108645399905</c:v>
                </c:pt>
                <c:pt idx="41082">
                  <c:v>2.6657418400369859</c:v>
                </c:pt>
                <c:pt idx="41083">
                  <c:v>2.6653570603189274</c:v>
                </c:pt>
                <c:pt idx="41084">
                  <c:v>2.6659731853906612</c:v>
                </c:pt>
                <c:pt idx="41085">
                  <c:v>2.6662043458159963</c:v>
                </c:pt>
                <c:pt idx="41086">
                  <c:v>2.6659731853906612</c:v>
                </c:pt>
                <c:pt idx="41087">
                  <c:v>2.6659731853906612</c:v>
                </c:pt>
                <c:pt idx="41088">
                  <c:v>2.6655881673214696</c:v>
                </c:pt>
                <c:pt idx="41089">
                  <c:v>2.6658192743240119</c:v>
                </c:pt>
                <c:pt idx="41090">
                  <c:v>2.6653570603189274</c:v>
                </c:pt>
                <c:pt idx="41091">
                  <c:v>2.664972273567467</c:v>
                </c:pt>
                <c:pt idx="41092">
                  <c:v>2.6648186648186649</c:v>
                </c:pt>
                <c:pt idx="41093">
                  <c:v>2.6645876645876649</c:v>
                </c:pt>
                <c:pt idx="41094">
                  <c:v>2.6648186648186649</c:v>
                </c:pt>
                <c:pt idx="41095">
                  <c:v>2.6642032332563508</c:v>
                </c:pt>
                <c:pt idx="41096">
                  <c:v>2.6645876645876649</c:v>
                </c:pt>
                <c:pt idx="41097">
                  <c:v>2.663972286374134</c:v>
                </c:pt>
                <c:pt idx="41098">
                  <c:v>2.6641256641256641</c:v>
                </c:pt>
                <c:pt idx="41099">
                  <c:v>2.663972286374134</c:v>
                </c:pt>
                <c:pt idx="41100">
                  <c:v>2.6638189794504732</c:v>
                </c:pt>
                <c:pt idx="41101">
                  <c:v>2.6642805818517665</c:v>
                </c:pt>
                <c:pt idx="41102">
                  <c:v>2.6645116601246825</c:v>
                </c:pt>
                <c:pt idx="41103">
                  <c:v>2.6649734472408224</c:v>
                </c:pt>
                <c:pt idx="41104">
                  <c:v>2.664742553682752</c:v>
                </c:pt>
                <c:pt idx="41105">
                  <c:v>2.6654343807763397</c:v>
                </c:pt>
                <c:pt idx="41106">
                  <c:v>2.6659731853906612</c:v>
                </c:pt>
                <c:pt idx="41107">
                  <c:v>2.6662043458159963</c:v>
                </c:pt>
                <c:pt idx="41108">
                  <c:v>2.6658192743240119</c:v>
                </c:pt>
                <c:pt idx="41109">
                  <c:v>2.6658964879852118</c:v>
                </c:pt>
                <c:pt idx="41110">
                  <c:v>2.6660503813265541</c:v>
                </c:pt>
                <c:pt idx="41111">
                  <c:v>2.6659731853906612</c:v>
                </c:pt>
                <c:pt idx="41112">
                  <c:v>2.6657418400369859</c:v>
                </c:pt>
                <c:pt idx="41113">
                  <c:v>2.6654343807763397</c:v>
                </c:pt>
                <c:pt idx="41114">
                  <c:v>2.6646651270207848</c:v>
                </c:pt>
                <c:pt idx="41115">
                  <c:v>2.6650496650496649</c:v>
                </c:pt>
                <c:pt idx="41116">
                  <c:v>2.6646651270207848</c:v>
                </c:pt>
                <c:pt idx="41117">
                  <c:v>2.6646651270207848</c:v>
                </c:pt>
                <c:pt idx="41118">
                  <c:v>2.6642032332563508</c:v>
                </c:pt>
                <c:pt idx="41119">
                  <c:v>2.6645099815157112</c:v>
                </c:pt>
                <c:pt idx="41120">
                  <c:v>2.6641256641256641</c:v>
                </c:pt>
                <c:pt idx="41121">
                  <c:v>2.6645876645876649</c:v>
                </c:pt>
                <c:pt idx="41122">
                  <c:v>2.664972273567467</c:v>
                </c:pt>
                <c:pt idx="41123">
                  <c:v>2.6651257684307832</c:v>
                </c:pt>
                <c:pt idx="41124">
                  <c:v>2.6650485436893208</c:v>
                </c:pt>
                <c:pt idx="41125">
                  <c:v>2.6654335260115603</c:v>
                </c:pt>
                <c:pt idx="41126">
                  <c:v>2.6654335260115603</c:v>
                </c:pt>
                <c:pt idx="41127">
                  <c:v>2.6654335260115603</c:v>
                </c:pt>
                <c:pt idx="41128">
                  <c:v>2.6656647398843929</c:v>
                </c:pt>
                <c:pt idx="41129">
                  <c:v>2.6652797041146559</c:v>
                </c:pt>
                <c:pt idx="41130">
                  <c:v>2.6651257684307832</c:v>
                </c:pt>
                <c:pt idx="41131">
                  <c:v>2.6653570603189274</c:v>
                </c:pt>
                <c:pt idx="41132">
                  <c:v>2.6655108645399905</c:v>
                </c:pt>
                <c:pt idx="41133">
                  <c:v>2.6661271676300573</c:v>
                </c:pt>
                <c:pt idx="41134">
                  <c:v>2.6659731853906612</c:v>
                </c:pt>
                <c:pt idx="41135">
                  <c:v>2.6658964879852118</c:v>
                </c:pt>
                <c:pt idx="41136">
                  <c:v>2.6660503813265541</c:v>
                </c:pt>
                <c:pt idx="41137">
                  <c:v>2.6654343807763397</c:v>
                </c:pt>
                <c:pt idx="41138">
                  <c:v>2.6661273567467649</c:v>
                </c:pt>
                <c:pt idx="41139">
                  <c:v>2.6651270207852193</c:v>
                </c:pt>
                <c:pt idx="41140">
                  <c:v>2.6648958891454964</c:v>
                </c:pt>
                <c:pt idx="41141">
                  <c:v>2.6652806652806649</c:v>
                </c:pt>
                <c:pt idx="41142">
                  <c:v>2.6645116601246825</c:v>
                </c:pt>
                <c:pt idx="41143">
                  <c:v>2.664742553682752</c:v>
                </c:pt>
                <c:pt idx="41144">
                  <c:v>2.664742553682752</c:v>
                </c:pt>
                <c:pt idx="41145">
                  <c:v>2.6648958891454964</c:v>
                </c:pt>
                <c:pt idx="41146">
                  <c:v>2.6642805818517665</c:v>
                </c:pt>
                <c:pt idx="41147">
                  <c:v>2.664358264081256</c:v>
                </c:pt>
                <c:pt idx="41148">
                  <c:v>2.6642805818517665</c:v>
                </c:pt>
                <c:pt idx="41149">
                  <c:v>2.664434180138568</c:v>
                </c:pt>
                <c:pt idx="41150">
                  <c:v>2.664434180138568</c:v>
                </c:pt>
                <c:pt idx="41151">
                  <c:v>2.6650496650496649</c:v>
                </c:pt>
                <c:pt idx="41152">
                  <c:v>2.6655114807114808</c:v>
                </c:pt>
                <c:pt idx="41153">
                  <c:v>2.6654343807763397</c:v>
                </c:pt>
                <c:pt idx="41154">
                  <c:v>2.6660503813265541</c:v>
                </c:pt>
                <c:pt idx="41155">
                  <c:v>2.6660503813265541</c:v>
                </c:pt>
                <c:pt idx="41156">
                  <c:v>2.6660503813265541</c:v>
                </c:pt>
                <c:pt idx="41157">
                  <c:v>2.6664355062413319</c:v>
                </c:pt>
                <c:pt idx="41158">
                  <c:v>2.665665434380776</c:v>
                </c:pt>
                <c:pt idx="41159">
                  <c:v>2.6648958891454964</c:v>
                </c:pt>
                <c:pt idx="41160">
                  <c:v>2.6645891043397967</c:v>
                </c:pt>
                <c:pt idx="41161">
                  <c:v>2.6641274238227144</c:v>
                </c:pt>
                <c:pt idx="41162">
                  <c:v>2.6641274238227144</c:v>
                </c:pt>
                <c:pt idx="41163">
                  <c:v>2.6645891043397967</c:v>
                </c:pt>
                <c:pt idx="41164">
                  <c:v>2.6641274238227144</c:v>
                </c:pt>
                <c:pt idx="41165">
                  <c:v>2.6645116601246825</c:v>
                </c:pt>
                <c:pt idx="41166">
                  <c:v>2.6645116601246825</c:v>
                </c:pt>
                <c:pt idx="41167">
                  <c:v>2.664358264081256</c:v>
                </c:pt>
                <c:pt idx="41168">
                  <c:v>2.6648199445983378</c:v>
                </c:pt>
                <c:pt idx="41169">
                  <c:v>2.6645891043397967</c:v>
                </c:pt>
                <c:pt idx="41170">
                  <c:v>2.6645891043397967</c:v>
                </c:pt>
                <c:pt idx="41171">
                  <c:v>2.664742553682752</c:v>
                </c:pt>
                <c:pt idx="41172">
                  <c:v>2.6651270207852193</c:v>
                </c:pt>
                <c:pt idx="41173">
                  <c:v>2.6652806652806649</c:v>
                </c:pt>
                <c:pt idx="41174">
                  <c:v>2.665665434380776</c:v>
                </c:pt>
                <c:pt idx="41175">
                  <c:v>2.6661273567467649</c:v>
                </c:pt>
                <c:pt idx="41176">
                  <c:v>2.6658964879852118</c:v>
                </c:pt>
                <c:pt idx="41177">
                  <c:v>2.6660503813265541</c:v>
                </c:pt>
                <c:pt idx="41178">
                  <c:v>2.6658964879852118</c:v>
                </c:pt>
                <c:pt idx="41179">
                  <c:v>2.6651270207852193</c:v>
                </c:pt>
                <c:pt idx="41180">
                  <c:v>2.6649734472408224</c:v>
                </c:pt>
                <c:pt idx="41181">
                  <c:v>2.6645891043397967</c:v>
                </c:pt>
                <c:pt idx="41182">
                  <c:v>2.6645891043397967</c:v>
                </c:pt>
                <c:pt idx="41183">
                  <c:v>2.664742553682752</c:v>
                </c:pt>
                <c:pt idx="41184">
                  <c:v>2.6648958891454964</c:v>
                </c:pt>
                <c:pt idx="41185">
                  <c:v>2.6650496650496649</c:v>
                </c:pt>
                <c:pt idx="41186">
                  <c:v>2.6652806652806649</c:v>
                </c:pt>
                <c:pt idx="41187">
                  <c:v>2.6655114807114808</c:v>
                </c:pt>
                <c:pt idx="41188">
                  <c:v>2.6660503813265541</c:v>
                </c:pt>
                <c:pt idx="41189">
                  <c:v>2.6660503813265541</c:v>
                </c:pt>
                <c:pt idx="41190">
                  <c:v>2.6658964879852118</c:v>
                </c:pt>
                <c:pt idx="41191">
                  <c:v>2.6658964879852118</c:v>
                </c:pt>
                <c:pt idx="41192">
                  <c:v>2.665665434380776</c:v>
                </c:pt>
                <c:pt idx="41193">
                  <c:v>2.6648186648186649</c:v>
                </c:pt>
                <c:pt idx="41194">
                  <c:v>2.6650496650496649</c:v>
                </c:pt>
                <c:pt idx="41195">
                  <c:v>2.664434180138568</c:v>
                </c:pt>
                <c:pt idx="41196">
                  <c:v>2.6651270207852193</c:v>
                </c:pt>
                <c:pt idx="41197">
                  <c:v>2.6649734472408224</c:v>
                </c:pt>
                <c:pt idx="41198">
                  <c:v>2.6645891043397967</c:v>
                </c:pt>
                <c:pt idx="41199">
                  <c:v>2.665050784856879</c:v>
                </c:pt>
                <c:pt idx="41200">
                  <c:v>2.6648199445983378</c:v>
                </c:pt>
                <c:pt idx="41201">
                  <c:v>2.664742553682752</c:v>
                </c:pt>
                <c:pt idx="41202">
                  <c:v>2.6638965835641737</c:v>
                </c:pt>
                <c:pt idx="41203">
                  <c:v>2.6642805818517665</c:v>
                </c:pt>
                <c:pt idx="41204">
                  <c:v>2.6642805818517665</c:v>
                </c:pt>
                <c:pt idx="41205">
                  <c:v>2.664434180138568</c:v>
                </c:pt>
                <c:pt idx="41206">
                  <c:v>2.6646651270207848</c:v>
                </c:pt>
                <c:pt idx="41207">
                  <c:v>2.664742553682752</c:v>
                </c:pt>
                <c:pt idx="41208">
                  <c:v>2.6653579676674362</c:v>
                </c:pt>
                <c:pt idx="41209">
                  <c:v>2.6646651270207848</c:v>
                </c:pt>
                <c:pt idx="41210">
                  <c:v>2.664434180138568</c:v>
                </c:pt>
                <c:pt idx="41211">
                  <c:v>2.6650496650496649</c:v>
                </c:pt>
                <c:pt idx="41212">
                  <c:v>2.6648958891454964</c:v>
                </c:pt>
                <c:pt idx="41213">
                  <c:v>2.6646651270207848</c:v>
                </c:pt>
                <c:pt idx="41214">
                  <c:v>2.6642805818517665</c:v>
                </c:pt>
                <c:pt idx="41215">
                  <c:v>2.6645116601246825</c:v>
                </c:pt>
                <c:pt idx="41216">
                  <c:v>2.6645116601246825</c:v>
                </c:pt>
                <c:pt idx="41217">
                  <c:v>2.664434180138568</c:v>
                </c:pt>
                <c:pt idx="41218">
                  <c:v>2.664434180138568</c:v>
                </c:pt>
                <c:pt idx="41219">
                  <c:v>2.6646651270207848</c:v>
                </c:pt>
                <c:pt idx="41220">
                  <c:v>2.6645116601246825</c:v>
                </c:pt>
                <c:pt idx="41221">
                  <c:v>2.664358264081256</c:v>
                </c:pt>
                <c:pt idx="41222">
                  <c:v>2.6645116601246825</c:v>
                </c:pt>
                <c:pt idx="41223">
                  <c:v>2.6645116601246825</c:v>
                </c:pt>
                <c:pt idx="41224">
                  <c:v>2.664742553682752</c:v>
                </c:pt>
                <c:pt idx="41225">
                  <c:v>2.664742553682752</c:v>
                </c:pt>
                <c:pt idx="41226">
                  <c:v>2.6645891043397967</c:v>
                </c:pt>
                <c:pt idx="41227">
                  <c:v>2.6641274238227144</c:v>
                </c:pt>
                <c:pt idx="41228">
                  <c:v>2.6651270207852193</c:v>
                </c:pt>
                <c:pt idx="41229">
                  <c:v>2.6648958891454964</c:v>
                </c:pt>
                <c:pt idx="41230">
                  <c:v>2.6648958891454964</c:v>
                </c:pt>
                <c:pt idx="41231">
                  <c:v>2.6651270207852193</c:v>
                </c:pt>
                <c:pt idx="41232">
                  <c:v>2.664742553682752</c:v>
                </c:pt>
                <c:pt idx="41233">
                  <c:v>2.664742553682752</c:v>
                </c:pt>
                <c:pt idx="41234">
                  <c:v>2.6648958891454964</c:v>
                </c:pt>
                <c:pt idx="41235">
                  <c:v>2.6652806652806649</c:v>
                </c:pt>
                <c:pt idx="41236">
                  <c:v>2.6652806652806649</c:v>
                </c:pt>
                <c:pt idx="41237">
                  <c:v>2.6658964879852118</c:v>
                </c:pt>
                <c:pt idx="41238">
                  <c:v>2.6658192743240119</c:v>
                </c:pt>
                <c:pt idx="41239">
                  <c:v>2.6655881673214696</c:v>
                </c:pt>
                <c:pt idx="41240">
                  <c:v>2.6660503813265541</c:v>
                </c:pt>
                <c:pt idx="41241">
                  <c:v>2.666666666666667</c:v>
                </c:pt>
                <c:pt idx="41242">
                  <c:v>2.6659731853906612</c:v>
                </c:pt>
                <c:pt idx="41243">
                  <c:v>2.6658192743240119</c:v>
                </c:pt>
                <c:pt idx="41244">
                  <c:v>2.6654343807763397</c:v>
                </c:pt>
                <c:pt idx="41245">
                  <c:v>2.6652033271719038</c:v>
                </c:pt>
                <c:pt idx="41246">
                  <c:v>2.6652033271719038</c:v>
                </c:pt>
                <c:pt idx="41247">
                  <c:v>2.6650496650496649</c:v>
                </c:pt>
                <c:pt idx="41248">
                  <c:v>2.6650496650496649</c:v>
                </c:pt>
                <c:pt idx="41249">
                  <c:v>2.6654343807763397</c:v>
                </c:pt>
                <c:pt idx="41250">
                  <c:v>2.6655114807114808</c:v>
                </c:pt>
                <c:pt idx="41251">
                  <c:v>2.665665434380776</c:v>
                </c:pt>
                <c:pt idx="41252">
                  <c:v>2.6658192743240119</c:v>
                </c:pt>
                <c:pt idx="41253">
                  <c:v>2.6658192743240119</c:v>
                </c:pt>
                <c:pt idx="41254">
                  <c:v>2.6653570603189274</c:v>
                </c:pt>
                <c:pt idx="41255">
                  <c:v>2.6651257684307832</c:v>
                </c:pt>
                <c:pt idx="41256">
                  <c:v>2.6655881673214696</c:v>
                </c:pt>
                <c:pt idx="41257">
                  <c:v>2.6652033271719038</c:v>
                </c:pt>
                <c:pt idx="41258">
                  <c:v>2.6654343807763397</c:v>
                </c:pt>
                <c:pt idx="41259">
                  <c:v>2.6658192743240119</c:v>
                </c:pt>
                <c:pt idx="41260">
                  <c:v>2.6659731853906612</c:v>
                </c:pt>
                <c:pt idx="41261">
                  <c:v>2.6655881673214696</c:v>
                </c:pt>
                <c:pt idx="41262">
                  <c:v>2.6658192743240119</c:v>
                </c:pt>
                <c:pt idx="41263">
                  <c:v>2.6658192743240119</c:v>
                </c:pt>
                <c:pt idx="41264">
                  <c:v>2.6654343807763397</c:v>
                </c:pt>
                <c:pt idx="41265">
                  <c:v>2.664972273567467</c:v>
                </c:pt>
                <c:pt idx="41266">
                  <c:v>2.6652033271719038</c:v>
                </c:pt>
                <c:pt idx="41267">
                  <c:v>2.6652806652806649</c:v>
                </c:pt>
                <c:pt idx="41268">
                  <c:v>2.6648958891454964</c:v>
                </c:pt>
                <c:pt idx="41269">
                  <c:v>2.6654343807763397</c:v>
                </c:pt>
                <c:pt idx="41270">
                  <c:v>2.6652033271719038</c:v>
                </c:pt>
                <c:pt idx="41271">
                  <c:v>2.6658192743240119</c:v>
                </c:pt>
                <c:pt idx="41272">
                  <c:v>2.6658192743240119</c:v>
                </c:pt>
                <c:pt idx="41273">
                  <c:v>2.6654343807763397</c:v>
                </c:pt>
                <c:pt idx="41274">
                  <c:v>2.6648186648186649</c:v>
                </c:pt>
                <c:pt idx="41275">
                  <c:v>2.6648958891454964</c:v>
                </c:pt>
                <c:pt idx="41276">
                  <c:v>2.6646666974382645</c:v>
                </c:pt>
                <c:pt idx="41277">
                  <c:v>2.665050784856879</c:v>
                </c:pt>
                <c:pt idx="41278">
                  <c:v>2.6649734472408224</c:v>
                </c:pt>
                <c:pt idx="41279">
                  <c:v>2.664742553682752</c:v>
                </c:pt>
                <c:pt idx="41280">
                  <c:v>2.6645891043397967</c:v>
                </c:pt>
                <c:pt idx="41281">
                  <c:v>2.6648199445983378</c:v>
                </c:pt>
                <c:pt idx="41282">
                  <c:v>2.6641274238227144</c:v>
                </c:pt>
                <c:pt idx="41283">
                  <c:v>2.6642805818517665</c:v>
                </c:pt>
                <c:pt idx="41284">
                  <c:v>2.6645116601246825</c:v>
                </c:pt>
                <c:pt idx="41285">
                  <c:v>2.664742553682752</c:v>
                </c:pt>
                <c:pt idx="41286">
                  <c:v>2.6645891043397967</c:v>
                </c:pt>
                <c:pt idx="41287">
                  <c:v>2.6646666974382645</c:v>
                </c:pt>
                <c:pt idx="41288">
                  <c:v>2.6646666974382645</c:v>
                </c:pt>
                <c:pt idx="41289">
                  <c:v>2.6648972997922913</c:v>
                </c:pt>
                <c:pt idx="41290">
                  <c:v>2.6645131518227969</c:v>
                </c:pt>
                <c:pt idx="41291">
                  <c:v>2.6646666974382645</c:v>
                </c:pt>
                <c:pt idx="41292">
                  <c:v>2.6648199445983378</c:v>
                </c:pt>
                <c:pt idx="41293">
                  <c:v>2.6645891043397967</c:v>
                </c:pt>
                <c:pt idx="41294">
                  <c:v>2.6648199445983378</c:v>
                </c:pt>
                <c:pt idx="41295">
                  <c:v>2.665050784856879</c:v>
                </c:pt>
                <c:pt idx="41296">
                  <c:v>2.665050784856879</c:v>
                </c:pt>
                <c:pt idx="41297">
                  <c:v>2.665281809787627</c:v>
                </c:pt>
                <c:pt idx="41298">
                  <c:v>2.6648199445983378</c:v>
                </c:pt>
                <c:pt idx="41299">
                  <c:v>2.6646666974382645</c:v>
                </c:pt>
                <c:pt idx="41300">
                  <c:v>2.6644357258250633</c:v>
                </c:pt>
                <c:pt idx="41301">
                  <c:v>2.6640518689432398</c:v>
                </c:pt>
                <c:pt idx="41302">
                  <c:v>2.6642824180895248</c:v>
                </c:pt>
                <c:pt idx="41303">
                  <c:v>2.6648199445983378</c:v>
                </c:pt>
                <c:pt idx="41304">
                  <c:v>2.6646666974382645</c:v>
                </c:pt>
                <c:pt idx="41305">
                  <c:v>2.6647438855560686</c:v>
                </c:pt>
                <c:pt idx="41306">
                  <c:v>2.6642824180895248</c:v>
                </c:pt>
                <c:pt idx="41307">
                  <c:v>2.6642049388414488</c:v>
                </c:pt>
                <c:pt idx="41308">
                  <c:v>2.6639741518578348</c:v>
                </c:pt>
                <c:pt idx="41309">
                  <c:v>2.6642049388414488</c:v>
                </c:pt>
                <c:pt idx="41310">
                  <c:v>2.6642049388414488</c:v>
                </c:pt>
                <c:pt idx="41311">
                  <c:v>2.6644357258250633</c:v>
                </c:pt>
                <c:pt idx="41312">
                  <c:v>2.663590216889709</c:v>
                </c:pt>
                <c:pt idx="41313">
                  <c:v>2.6637433648742208</c:v>
                </c:pt>
                <c:pt idx="41314">
                  <c:v>2.6648199445983378</c:v>
                </c:pt>
                <c:pt idx="41315">
                  <c:v>2.6648199445983378</c:v>
                </c:pt>
                <c:pt idx="41316">
                  <c:v>2.6652043407988919</c:v>
                </c:pt>
                <c:pt idx="41317">
                  <c:v>2.6652043407988919</c:v>
                </c:pt>
                <c:pt idx="41318">
                  <c:v>2.6655889145496534</c:v>
                </c:pt>
                <c:pt idx="41319">
                  <c:v>2.6659736659736657</c:v>
                </c:pt>
                <c:pt idx="41320">
                  <c:v>2.6657426657426657</c:v>
                </c:pt>
                <c:pt idx="41321">
                  <c:v>2.6651270207852193</c:v>
                </c:pt>
                <c:pt idx="41322">
                  <c:v>2.6658198614318707</c:v>
                </c:pt>
                <c:pt idx="41323">
                  <c:v>2.6656661279150313</c:v>
                </c:pt>
                <c:pt idx="41324">
                  <c:v>2.6654352343569614</c:v>
                </c:pt>
                <c:pt idx="41325">
                  <c:v>2.664742553682752</c:v>
                </c:pt>
                <c:pt idx="41326">
                  <c:v>2.664358264081256</c:v>
                </c:pt>
                <c:pt idx="41327">
                  <c:v>2.664358264081256</c:v>
                </c:pt>
                <c:pt idx="41328">
                  <c:v>2.664358264081256</c:v>
                </c:pt>
                <c:pt idx="41329">
                  <c:v>2.664358264081256</c:v>
                </c:pt>
                <c:pt idx="41330">
                  <c:v>2.6642049388414488</c:v>
                </c:pt>
                <c:pt idx="41331">
                  <c:v>2.6644357258250633</c:v>
                </c:pt>
                <c:pt idx="41332">
                  <c:v>2.665050784856879</c:v>
                </c:pt>
                <c:pt idx="41333">
                  <c:v>2.6646666974382645</c:v>
                </c:pt>
                <c:pt idx="41334">
                  <c:v>2.6645131518227969</c:v>
                </c:pt>
                <c:pt idx="41335">
                  <c:v>2.6644357258250633</c:v>
                </c:pt>
                <c:pt idx="41336">
                  <c:v>2.6646666974382645</c:v>
                </c:pt>
                <c:pt idx="41337">
                  <c:v>2.6648972997922913</c:v>
                </c:pt>
                <c:pt idx="41338">
                  <c:v>2.6648199445983378</c:v>
                </c:pt>
                <c:pt idx="41339">
                  <c:v>2.6648199445983378</c:v>
                </c:pt>
                <c:pt idx="41340">
                  <c:v>2.6646666974382645</c:v>
                </c:pt>
                <c:pt idx="41341">
                  <c:v>2.6642824180895248</c:v>
                </c:pt>
                <c:pt idx="41342">
                  <c:v>2.6646666974382645</c:v>
                </c:pt>
                <c:pt idx="41343">
                  <c:v>2.6648199445983378</c:v>
                </c:pt>
                <c:pt idx="41344">
                  <c:v>2.6642824180895248</c:v>
                </c:pt>
                <c:pt idx="41345">
                  <c:v>2.6645131518227969</c:v>
                </c:pt>
                <c:pt idx="41346">
                  <c:v>2.665281809787627</c:v>
                </c:pt>
                <c:pt idx="41347">
                  <c:v>2.665050784856879</c:v>
                </c:pt>
                <c:pt idx="41348">
                  <c:v>2.6649734472408224</c:v>
                </c:pt>
                <c:pt idx="41349">
                  <c:v>2.6662046662046661</c:v>
                </c:pt>
                <c:pt idx="41350">
                  <c:v>2.6659736659736657</c:v>
                </c:pt>
                <c:pt idx="41351">
                  <c:v>2.6659736659736657</c:v>
                </c:pt>
                <c:pt idx="41352">
                  <c:v>2.6654352343569614</c:v>
                </c:pt>
                <c:pt idx="41353">
                  <c:v>2.6661279150311707</c:v>
                </c:pt>
                <c:pt idx="41354">
                  <c:v>2.6655124653739612</c:v>
                </c:pt>
                <c:pt idx="41355">
                  <c:v>2.6657433056325024</c:v>
                </c:pt>
                <c:pt idx="41356">
                  <c:v>2.6651280867759057</c:v>
                </c:pt>
                <c:pt idx="41357">
                  <c:v>2.665281809787627</c:v>
                </c:pt>
                <c:pt idx="41358">
                  <c:v>2.6646666974382645</c:v>
                </c:pt>
                <c:pt idx="41359">
                  <c:v>2.6651280867759057</c:v>
                </c:pt>
                <c:pt idx="41360">
                  <c:v>2.6649746192893402</c:v>
                </c:pt>
                <c:pt idx="41361">
                  <c:v>2.6647438855560686</c:v>
                </c:pt>
                <c:pt idx="41362">
                  <c:v>2.6645905420991927</c:v>
                </c:pt>
                <c:pt idx="41363">
                  <c:v>2.6645905420991927</c:v>
                </c:pt>
                <c:pt idx="41364">
                  <c:v>2.6641291810841983</c:v>
                </c:pt>
                <c:pt idx="41365">
                  <c:v>2.6642824180895248</c:v>
                </c:pt>
                <c:pt idx="41366">
                  <c:v>2.6648199445983378</c:v>
                </c:pt>
                <c:pt idx="41367">
                  <c:v>2.665281809787627</c:v>
                </c:pt>
                <c:pt idx="41368">
                  <c:v>2.6656661279150313</c:v>
                </c:pt>
                <c:pt idx="41369">
                  <c:v>2.6658198614318707</c:v>
                </c:pt>
                <c:pt idx="41370">
                  <c:v>2.6656661279150313</c:v>
                </c:pt>
                <c:pt idx="41371">
                  <c:v>2.6658972061879478</c:v>
                </c:pt>
                <c:pt idx="41372">
                  <c:v>2.6651280867759057</c:v>
                </c:pt>
                <c:pt idx="41373">
                  <c:v>2.6650520876585926</c:v>
                </c:pt>
                <c:pt idx="41374">
                  <c:v>2.6648985239852396</c:v>
                </c:pt>
                <c:pt idx="41375">
                  <c:v>2.6644374538745383</c:v>
                </c:pt>
                <c:pt idx="41376">
                  <c:v>2.6643598615916955</c:v>
                </c:pt>
                <c:pt idx="41377">
                  <c:v>2.6648972997922913</c:v>
                </c:pt>
                <c:pt idx="41378">
                  <c:v>2.6648972997922913</c:v>
                </c:pt>
                <c:pt idx="41379">
                  <c:v>2.665281809787627</c:v>
                </c:pt>
                <c:pt idx="41380">
                  <c:v>2.6651280867759057</c:v>
                </c:pt>
                <c:pt idx="41381">
                  <c:v>2.6647438855560686</c:v>
                </c:pt>
                <c:pt idx="41382">
                  <c:v>2.6649746192893402</c:v>
                </c:pt>
                <c:pt idx="41383">
                  <c:v>2.6647438855560686</c:v>
                </c:pt>
                <c:pt idx="41384">
                  <c:v>2.6645131518227969</c:v>
                </c:pt>
                <c:pt idx="41385">
                  <c:v>2.6646666974382645</c:v>
                </c:pt>
                <c:pt idx="41386">
                  <c:v>2.6648972997922913</c:v>
                </c:pt>
                <c:pt idx="41387">
                  <c:v>2.6648972997922913</c:v>
                </c:pt>
                <c:pt idx="41388">
                  <c:v>2.6648199445983378</c:v>
                </c:pt>
                <c:pt idx="41389">
                  <c:v>2.6652043407988919</c:v>
                </c:pt>
                <c:pt idx="41390">
                  <c:v>2.6658198614318707</c:v>
                </c:pt>
                <c:pt idx="41391">
                  <c:v>2.6660508083140875</c:v>
                </c:pt>
                <c:pt idx="41392">
                  <c:v>2.6655889145496534</c:v>
                </c:pt>
                <c:pt idx="41393">
                  <c:v>2.6655889145496534</c:v>
                </c:pt>
                <c:pt idx="41394">
                  <c:v>2.6654352343569614</c:v>
                </c:pt>
                <c:pt idx="41395">
                  <c:v>2.6655124653739612</c:v>
                </c:pt>
                <c:pt idx="41396">
                  <c:v>2.6648199445983378</c:v>
                </c:pt>
                <c:pt idx="41397">
                  <c:v>2.6649734472408224</c:v>
                </c:pt>
                <c:pt idx="41398">
                  <c:v>2.664358264081256</c:v>
                </c:pt>
                <c:pt idx="41399">
                  <c:v>2.6645891043397967</c:v>
                </c:pt>
                <c:pt idx="41400">
                  <c:v>2.6639741518578348</c:v>
                </c:pt>
                <c:pt idx="41401">
                  <c:v>2.6644357258250633</c:v>
                </c:pt>
                <c:pt idx="41402">
                  <c:v>2.6648199445983378</c:v>
                </c:pt>
                <c:pt idx="41403">
                  <c:v>2.6645891043397967</c:v>
                </c:pt>
                <c:pt idx="41404">
                  <c:v>2.6637433648742208</c:v>
                </c:pt>
                <c:pt idx="41405">
                  <c:v>2.664358264081256</c:v>
                </c:pt>
                <c:pt idx="41406">
                  <c:v>2.6645116601246825</c:v>
                </c:pt>
                <c:pt idx="41407">
                  <c:v>2.6642805818517665</c:v>
                </c:pt>
                <c:pt idx="41408">
                  <c:v>2.6642805818517665</c:v>
                </c:pt>
                <c:pt idx="41409">
                  <c:v>2.6646651270207848</c:v>
                </c:pt>
                <c:pt idx="41410">
                  <c:v>2.6650496650496649</c:v>
                </c:pt>
                <c:pt idx="41411">
                  <c:v>2.6652033271719038</c:v>
                </c:pt>
                <c:pt idx="41412">
                  <c:v>2.6654343807763397</c:v>
                </c:pt>
                <c:pt idx="41413">
                  <c:v>2.6657426657426657</c:v>
                </c:pt>
                <c:pt idx="41414">
                  <c:v>2.6651270207852193</c:v>
                </c:pt>
                <c:pt idx="41415">
                  <c:v>2.6650496650496649</c:v>
                </c:pt>
                <c:pt idx="41416">
                  <c:v>2.6648958891454964</c:v>
                </c:pt>
                <c:pt idx="41417">
                  <c:v>2.6649734472408224</c:v>
                </c:pt>
                <c:pt idx="41418">
                  <c:v>2.664358264081256</c:v>
                </c:pt>
                <c:pt idx="41419">
                  <c:v>2.664358264081256</c:v>
                </c:pt>
                <c:pt idx="41420">
                  <c:v>2.6641274238227144</c:v>
                </c:pt>
                <c:pt idx="41421">
                  <c:v>2.6645116601246825</c:v>
                </c:pt>
                <c:pt idx="41422">
                  <c:v>2.664742553682752</c:v>
                </c:pt>
                <c:pt idx="41423">
                  <c:v>2.6641274238227144</c:v>
                </c:pt>
                <c:pt idx="41424">
                  <c:v>2.664358264081256</c:v>
                </c:pt>
                <c:pt idx="41425">
                  <c:v>2.664358264081256</c:v>
                </c:pt>
                <c:pt idx="41426">
                  <c:v>2.6641274238227144</c:v>
                </c:pt>
                <c:pt idx="41427">
                  <c:v>2.6639741518578348</c:v>
                </c:pt>
                <c:pt idx="41428">
                  <c:v>2.6646666974382645</c:v>
                </c:pt>
                <c:pt idx="41429">
                  <c:v>2.6642824180895248</c:v>
                </c:pt>
                <c:pt idx="41430">
                  <c:v>2.6651270207852193</c:v>
                </c:pt>
                <c:pt idx="41431">
                  <c:v>2.6652033271719038</c:v>
                </c:pt>
                <c:pt idx="41432">
                  <c:v>2.6653570603189274</c:v>
                </c:pt>
                <c:pt idx="41433">
                  <c:v>2.6648948463138429</c:v>
                </c:pt>
                <c:pt idx="41434">
                  <c:v>2.6655881673214696</c:v>
                </c:pt>
                <c:pt idx="41435">
                  <c:v>2.665665434380776</c:v>
                </c:pt>
                <c:pt idx="41436">
                  <c:v>2.6652806652806649</c:v>
                </c:pt>
                <c:pt idx="41437">
                  <c:v>2.6642805818517665</c:v>
                </c:pt>
                <c:pt idx="41438">
                  <c:v>2.6648958891454964</c:v>
                </c:pt>
                <c:pt idx="41439">
                  <c:v>2.6646651270207848</c:v>
                </c:pt>
                <c:pt idx="41440">
                  <c:v>2.664742553682752</c:v>
                </c:pt>
                <c:pt idx="41441">
                  <c:v>2.664742553682752</c:v>
                </c:pt>
                <c:pt idx="41442">
                  <c:v>2.664742553682752</c:v>
                </c:pt>
                <c:pt idx="41443">
                  <c:v>2.664742553682752</c:v>
                </c:pt>
                <c:pt idx="41444">
                  <c:v>2.664742553682752</c:v>
                </c:pt>
                <c:pt idx="41445">
                  <c:v>2.6645891043397967</c:v>
                </c:pt>
                <c:pt idx="41446">
                  <c:v>2.664742553682752</c:v>
                </c:pt>
                <c:pt idx="41447">
                  <c:v>2.6653579676674362</c:v>
                </c:pt>
                <c:pt idx="41448">
                  <c:v>2.6657426657426657</c:v>
                </c:pt>
                <c:pt idx="41449">
                  <c:v>2.665665434380776</c:v>
                </c:pt>
                <c:pt idx="41450">
                  <c:v>2.6654343807763397</c:v>
                </c:pt>
                <c:pt idx="41451">
                  <c:v>2.6658192743240119</c:v>
                </c:pt>
                <c:pt idx="41452">
                  <c:v>2.6662814883290964</c:v>
                </c:pt>
                <c:pt idx="41453">
                  <c:v>2.6658192743240119</c:v>
                </c:pt>
                <c:pt idx="41454">
                  <c:v>2.6660503813265541</c:v>
                </c:pt>
                <c:pt idx="41455">
                  <c:v>2.6659736659736657</c:v>
                </c:pt>
                <c:pt idx="41456">
                  <c:v>2.6651270207852193</c:v>
                </c:pt>
                <c:pt idx="41457">
                  <c:v>2.6652806652806649</c:v>
                </c:pt>
                <c:pt idx="41458">
                  <c:v>2.6648958891454964</c:v>
                </c:pt>
                <c:pt idx="41459">
                  <c:v>2.664358264081256</c:v>
                </c:pt>
                <c:pt idx="41460">
                  <c:v>2.6641274238227144</c:v>
                </c:pt>
                <c:pt idx="41461">
                  <c:v>2.6638965835641737</c:v>
                </c:pt>
                <c:pt idx="41462">
                  <c:v>2.6645116601246825</c:v>
                </c:pt>
                <c:pt idx="41463">
                  <c:v>2.6645116601246825</c:v>
                </c:pt>
                <c:pt idx="41464">
                  <c:v>2.664742553682752</c:v>
                </c:pt>
                <c:pt idx="41465">
                  <c:v>2.664358264081256</c:v>
                </c:pt>
                <c:pt idx="41466">
                  <c:v>2.664742553682752</c:v>
                </c:pt>
                <c:pt idx="41467">
                  <c:v>2.664742553682752</c:v>
                </c:pt>
                <c:pt idx="41468">
                  <c:v>2.6648958891454964</c:v>
                </c:pt>
                <c:pt idx="41469">
                  <c:v>2.6658964879852118</c:v>
                </c:pt>
                <c:pt idx="41470">
                  <c:v>2.6658192743240119</c:v>
                </c:pt>
                <c:pt idx="41471">
                  <c:v>2.6655881673214696</c:v>
                </c:pt>
                <c:pt idx="41472">
                  <c:v>2.6655881673214696</c:v>
                </c:pt>
                <c:pt idx="41473">
                  <c:v>2.6658192743240119</c:v>
                </c:pt>
                <c:pt idx="41474">
                  <c:v>2.6659731853906612</c:v>
                </c:pt>
                <c:pt idx="41475">
                  <c:v>2.6663581965317915</c:v>
                </c:pt>
                <c:pt idx="41476">
                  <c:v>2.6660503813265541</c:v>
                </c:pt>
                <c:pt idx="41477">
                  <c:v>2.6660503813265541</c:v>
                </c:pt>
                <c:pt idx="41478">
                  <c:v>2.6658192743240119</c:v>
                </c:pt>
                <c:pt idx="41479">
                  <c:v>2.6654343807763397</c:v>
                </c:pt>
                <c:pt idx="41480">
                  <c:v>2.6651270207852193</c:v>
                </c:pt>
                <c:pt idx="41481">
                  <c:v>2.664742553682752</c:v>
                </c:pt>
                <c:pt idx="41482">
                  <c:v>2.6651270207852193</c:v>
                </c:pt>
                <c:pt idx="41483">
                  <c:v>2.6645116601246825</c:v>
                </c:pt>
                <c:pt idx="41484">
                  <c:v>2.6646651270207848</c:v>
                </c:pt>
                <c:pt idx="41485">
                  <c:v>2.6646651270207848</c:v>
                </c:pt>
                <c:pt idx="41486">
                  <c:v>2.6649734472408224</c:v>
                </c:pt>
                <c:pt idx="41487">
                  <c:v>2.6649734472408224</c:v>
                </c:pt>
                <c:pt idx="41488">
                  <c:v>2.6648958891454964</c:v>
                </c:pt>
                <c:pt idx="41489">
                  <c:v>2.6648958891454964</c:v>
                </c:pt>
                <c:pt idx="41490">
                  <c:v>2.6645116601246825</c:v>
                </c:pt>
                <c:pt idx="41491">
                  <c:v>2.6645116601246825</c:v>
                </c:pt>
                <c:pt idx="41492">
                  <c:v>2.6640498730085431</c:v>
                </c:pt>
                <c:pt idx="41493">
                  <c:v>2.6651270207852193</c:v>
                </c:pt>
                <c:pt idx="41494">
                  <c:v>2.6655114807114808</c:v>
                </c:pt>
                <c:pt idx="41495">
                  <c:v>2.6660503813265541</c:v>
                </c:pt>
                <c:pt idx="41496">
                  <c:v>2.6660503813265541</c:v>
                </c:pt>
                <c:pt idx="41497">
                  <c:v>2.6660503813265541</c:v>
                </c:pt>
                <c:pt idx="41498">
                  <c:v>2.6660503813265541</c:v>
                </c:pt>
                <c:pt idx="41499">
                  <c:v>2.665665434380776</c:v>
                </c:pt>
                <c:pt idx="41500">
                  <c:v>2.6658964879852118</c:v>
                </c:pt>
                <c:pt idx="41501">
                  <c:v>2.6655889145496534</c:v>
                </c:pt>
                <c:pt idx="41502">
                  <c:v>2.6655889145496534</c:v>
                </c:pt>
                <c:pt idx="41503">
                  <c:v>2.6650496650496649</c:v>
                </c:pt>
                <c:pt idx="41504">
                  <c:v>2.6646651270207848</c:v>
                </c:pt>
                <c:pt idx="41505">
                  <c:v>2.6645116601246825</c:v>
                </c:pt>
                <c:pt idx="41506">
                  <c:v>2.6642805818517665</c:v>
                </c:pt>
                <c:pt idx="41507">
                  <c:v>2.6649734472408224</c:v>
                </c:pt>
                <c:pt idx="41508">
                  <c:v>2.6645891043397967</c:v>
                </c:pt>
                <c:pt idx="41509">
                  <c:v>2.6648199445983378</c:v>
                </c:pt>
                <c:pt idx="41510">
                  <c:v>2.6649734472408224</c:v>
                </c:pt>
                <c:pt idx="41511">
                  <c:v>2.6653579676674362</c:v>
                </c:pt>
                <c:pt idx="41512">
                  <c:v>2.6650496650496649</c:v>
                </c:pt>
                <c:pt idx="41513">
                  <c:v>2.6648958891454964</c:v>
                </c:pt>
                <c:pt idx="41514">
                  <c:v>2.6642805818517665</c:v>
                </c:pt>
                <c:pt idx="41515">
                  <c:v>2.6645116601246825</c:v>
                </c:pt>
                <c:pt idx="41516">
                  <c:v>2.6642805818517665</c:v>
                </c:pt>
                <c:pt idx="41517">
                  <c:v>2.6642805818517665</c:v>
                </c:pt>
                <c:pt idx="41518">
                  <c:v>2.664434180138568</c:v>
                </c:pt>
                <c:pt idx="41519">
                  <c:v>2.6646651270207848</c:v>
                </c:pt>
                <c:pt idx="41520">
                  <c:v>2.6650496650496649</c:v>
                </c:pt>
                <c:pt idx="41521">
                  <c:v>2.6648186648186649</c:v>
                </c:pt>
                <c:pt idx="41522">
                  <c:v>2.6643566643566641</c:v>
                </c:pt>
                <c:pt idx="41523">
                  <c:v>2.6652033271719038</c:v>
                </c:pt>
                <c:pt idx="41524">
                  <c:v>2.6648186648186649</c:v>
                </c:pt>
                <c:pt idx="41525">
                  <c:v>2.6648186648186649</c:v>
                </c:pt>
                <c:pt idx="41526">
                  <c:v>2.6652033271719038</c:v>
                </c:pt>
                <c:pt idx="41527">
                  <c:v>2.6654343807763397</c:v>
                </c:pt>
                <c:pt idx="41528">
                  <c:v>2.665665434380776</c:v>
                </c:pt>
                <c:pt idx="41529">
                  <c:v>2.665665434380776</c:v>
                </c:pt>
                <c:pt idx="41530">
                  <c:v>2.665665434380776</c:v>
                </c:pt>
                <c:pt idx="41531">
                  <c:v>2.665665434380776</c:v>
                </c:pt>
                <c:pt idx="41532">
                  <c:v>2.6658964879852118</c:v>
                </c:pt>
                <c:pt idx="41533">
                  <c:v>2.6658192743240119</c:v>
                </c:pt>
                <c:pt idx="41534">
                  <c:v>2.6658192743240119</c:v>
                </c:pt>
                <c:pt idx="41535">
                  <c:v>2.6658192743240119</c:v>
                </c:pt>
                <c:pt idx="41536">
                  <c:v>2.6658964879852118</c:v>
                </c:pt>
                <c:pt idx="41537">
                  <c:v>2.6659736659736657</c:v>
                </c:pt>
                <c:pt idx="41538">
                  <c:v>2.6657426657426657</c:v>
                </c:pt>
                <c:pt idx="41539">
                  <c:v>2.6651270207852193</c:v>
                </c:pt>
                <c:pt idx="41540">
                  <c:v>2.6645891043397967</c:v>
                </c:pt>
                <c:pt idx="41541">
                  <c:v>2.6648199445983378</c:v>
                </c:pt>
                <c:pt idx="41542">
                  <c:v>2.6648199445983378</c:v>
                </c:pt>
                <c:pt idx="41543">
                  <c:v>2.6648199445983378</c:v>
                </c:pt>
                <c:pt idx="41544">
                  <c:v>2.664742553682752</c:v>
                </c:pt>
                <c:pt idx="41545">
                  <c:v>2.6642805818517665</c:v>
                </c:pt>
                <c:pt idx="41546">
                  <c:v>2.6655114807114808</c:v>
                </c:pt>
                <c:pt idx="41547">
                  <c:v>2.6657426657426657</c:v>
                </c:pt>
                <c:pt idx="41548">
                  <c:v>2.6648958891454964</c:v>
                </c:pt>
                <c:pt idx="41549">
                  <c:v>2.6651270207852193</c:v>
                </c:pt>
                <c:pt idx="41550">
                  <c:v>2.6651270207852193</c:v>
                </c:pt>
                <c:pt idx="41551">
                  <c:v>2.6657426657426657</c:v>
                </c:pt>
                <c:pt idx="41552">
                  <c:v>2.6654352343569614</c:v>
                </c:pt>
                <c:pt idx="41553">
                  <c:v>2.6661279150311707</c:v>
                </c:pt>
                <c:pt idx="41554">
                  <c:v>2.6660508083140875</c:v>
                </c:pt>
                <c:pt idx="41555">
                  <c:v>2.6655889145496534</c:v>
                </c:pt>
                <c:pt idx="41556">
                  <c:v>2.6653579676674362</c:v>
                </c:pt>
                <c:pt idx="41557">
                  <c:v>2.6655889145496534</c:v>
                </c:pt>
                <c:pt idx="41558">
                  <c:v>2.6655889145496534</c:v>
                </c:pt>
                <c:pt idx="41559">
                  <c:v>2.6659736659736657</c:v>
                </c:pt>
                <c:pt idx="41560">
                  <c:v>2.6655889145496534</c:v>
                </c:pt>
                <c:pt idx="41561">
                  <c:v>2.6657426657426657</c:v>
                </c:pt>
                <c:pt idx="41562">
                  <c:v>2.6658964879852118</c:v>
                </c:pt>
                <c:pt idx="41563">
                  <c:v>2.6655114807114808</c:v>
                </c:pt>
                <c:pt idx="41564">
                  <c:v>2.6659736659736657</c:v>
                </c:pt>
                <c:pt idx="41565">
                  <c:v>2.6658198614318707</c:v>
                </c:pt>
                <c:pt idx="41566">
                  <c:v>2.6653579676674362</c:v>
                </c:pt>
                <c:pt idx="41567">
                  <c:v>2.6651270207852193</c:v>
                </c:pt>
                <c:pt idx="41568">
                  <c:v>2.6651270207852193</c:v>
                </c:pt>
                <c:pt idx="41569">
                  <c:v>2.6651270207852193</c:v>
                </c:pt>
                <c:pt idx="41570">
                  <c:v>2.6650496650496649</c:v>
                </c:pt>
                <c:pt idx="41571">
                  <c:v>2.6652806652806649</c:v>
                </c:pt>
                <c:pt idx="41572">
                  <c:v>2.6646651270207848</c:v>
                </c:pt>
                <c:pt idx="41573">
                  <c:v>2.664434180138568</c:v>
                </c:pt>
                <c:pt idx="41574">
                  <c:v>2.6636655586334257</c:v>
                </c:pt>
                <c:pt idx="41575">
                  <c:v>2.664358264081256</c:v>
                </c:pt>
                <c:pt idx="41576">
                  <c:v>2.6645891043397967</c:v>
                </c:pt>
                <c:pt idx="41577">
                  <c:v>2.664358264081256</c:v>
                </c:pt>
                <c:pt idx="41578">
                  <c:v>2.664358264081256</c:v>
                </c:pt>
                <c:pt idx="41579">
                  <c:v>2.664742553682752</c:v>
                </c:pt>
                <c:pt idx="41580">
                  <c:v>2.6648186648186649</c:v>
                </c:pt>
                <c:pt idx="41581">
                  <c:v>2.6654343807763397</c:v>
                </c:pt>
                <c:pt idx="41582">
                  <c:v>2.665665434380776</c:v>
                </c:pt>
                <c:pt idx="41583">
                  <c:v>2.6662814883290964</c:v>
                </c:pt>
                <c:pt idx="41584">
                  <c:v>2.6658964879852118</c:v>
                </c:pt>
                <c:pt idx="41585">
                  <c:v>2.6660503813265541</c:v>
                </c:pt>
                <c:pt idx="41586">
                  <c:v>2.666666666666667</c:v>
                </c:pt>
                <c:pt idx="41587">
                  <c:v>2.6660503813265541</c:v>
                </c:pt>
                <c:pt idx="41588">
                  <c:v>2.6662043458159963</c:v>
                </c:pt>
                <c:pt idx="41589">
                  <c:v>2.6652033271719038</c:v>
                </c:pt>
                <c:pt idx="41590">
                  <c:v>2.665665434380776</c:v>
                </c:pt>
                <c:pt idx="41591">
                  <c:v>2.6650496650496649</c:v>
                </c:pt>
                <c:pt idx="41592">
                  <c:v>2.6650496650496649</c:v>
                </c:pt>
                <c:pt idx="41593">
                  <c:v>2.6648958891454964</c:v>
                </c:pt>
                <c:pt idx="41594">
                  <c:v>2.6645116601246825</c:v>
                </c:pt>
                <c:pt idx="41595">
                  <c:v>2.6638965835641737</c:v>
                </c:pt>
                <c:pt idx="41596">
                  <c:v>2.664358264081256</c:v>
                </c:pt>
                <c:pt idx="41597">
                  <c:v>2.6646666974382645</c:v>
                </c:pt>
                <c:pt idx="41598">
                  <c:v>2.6648199445983378</c:v>
                </c:pt>
                <c:pt idx="41599">
                  <c:v>2.6652043407988919</c:v>
                </c:pt>
                <c:pt idx="41600">
                  <c:v>2.6649734472408224</c:v>
                </c:pt>
                <c:pt idx="41601">
                  <c:v>2.6649734472408224</c:v>
                </c:pt>
                <c:pt idx="41602">
                  <c:v>2.6645891043397967</c:v>
                </c:pt>
                <c:pt idx="41603">
                  <c:v>2.664742553682752</c:v>
                </c:pt>
                <c:pt idx="41604">
                  <c:v>2.6642805818517665</c:v>
                </c:pt>
                <c:pt idx="41605">
                  <c:v>2.6641274238227144</c:v>
                </c:pt>
                <c:pt idx="41606">
                  <c:v>2.664358264081256</c:v>
                </c:pt>
                <c:pt idx="41607">
                  <c:v>2.665050784856879</c:v>
                </c:pt>
                <c:pt idx="41608">
                  <c:v>2.6652043407988919</c:v>
                </c:pt>
                <c:pt idx="41609">
                  <c:v>2.6658964879852118</c:v>
                </c:pt>
                <c:pt idx="41610">
                  <c:v>2.6660503813265541</c:v>
                </c:pt>
                <c:pt idx="41611">
                  <c:v>2.6662814883290964</c:v>
                </c:pt>
                <c:pt idx="41612">
                  <c:v>2.6662814883290964</c:v>
                </c:pt>
                <c:pt idx="41613">
                  <c:v>2.6660503813265541</c:v>
                </c:pt>
                <c:pt idx="41614">
                  <c:v>2.6660503813265541</c:v>
                </c:pt>
                <c:pt idx="41615">
                  <c:v>2.6661273567467649</c:v>
                </c:pt>
                <c:pt idx="41616">
                  <c:v>2.6652806652806649</c:v>
                </c:pt>
                <c:pt idx="41617">
                  <c:v>2.6648186648186649</c:v>
                </c:pt>
                <c:pt idx="41618">
                  <c:v>2.665665434380776</c:v>
                </c:pt>
                <c:pt idx="41619">
                  <c:v>2.6655114807114808</c:v>
                </c:pt>
                <c:pt idx="41620">
                  <c:v>2.664742553682752</c:v>
                </c:pt>
                <c:pt idx="41621">
                  <c:v>2.6646651270207848</c:v>
                </c:pt>
                <c:pt idx="41622">
                  <c:v>2.6648186648186649</c:v>
                </c:pt>
                <c:pt idx="41623">
                  <c:v>2.6648958891454964</c:v>
                </c:pt>
                <c:pt idx="41624">
                  <c:v>2.6646651270207848</c:v>
                </c:pt>
                <c:pt idx="41625">
                  <c:v>2.664434180138568</c:v>
                </c:pt>
                <c:pt idx="41626">
                  <c:v>2.664434180138568</c:v>
                </c:pt>
                <c:pt idx="41627">
                  <c:v>2.6652033271719038</c:v>
                </c:pt>
                <c:pt idx="41628">
                  <c:v>2.6648948463138429</c:v>
                </c:pt>
                <c:pt idx="41629">
                  <c:v>2.6648948463138429</c:v>
                </c:pt>
                <c:pt idx="41630">
                  <c:v>2.6658192743240119</c:v>
                </c:pt>
                <c:pt idx="41631">
                  <c:v>2.6652806652806649</c:v>
                </c:pt>
                <c:pt idx="41632">
                  <c:v>2.6650496650496649</c:v>
                </c:pt>
                <c:pt idx="41633">
                  <c:v>2.6648958891454964</c:v>
                </c:pt>
                <c:pt idx="41634">
                  <c:v>2.664434180138568</c:v>
                </c:pt>
                <c:pt idx="41635">
                  <c:v>2.6648958891454964</c:v>
                </c:pt>
                <c:pt idx="41636">
                  <c:v>2.6645116601246825</c:v>
                </c:pt>
                <c:pt idx="41637">
                  <c:v>2.6642805818517665</c:v>
                </c:pt>
                <c:pt idx="41638">
                  <c:v>2.6646651270207848</c:v>
                </c:pt>
                <c:pt idx="41639">
                  <c:v>2.6643566643566641</c:v>
                </c:pt>
                <c:pt idx="41640">
                  <c:v>2.6645876645876649</c:v>
                </c:pt>
                <c:pt idx="41641">
                  <c:v>2.6652033271719038</c:v>
                </c:pt>
                <c:pt idx="41642">
                  <c:v>2.6651257684307832</c:v>
                </c:pt>
                <c:pt idx="41643">
                  <c:v>2.6645099815157112</c:v>
                </c:pt>
                <c:pt idx="41644">
                  <c:v>2.6658192743240119</c:v>
                </c:pt>
                <c:pt idx="41645">
                  <c:v>2.6660503813265541</c:v>
                </c:pt>
                <c:pt idx="41646">
                  <c:v>2.6664355062413319</c:v>
                </c:pt>
                <c:pt idx="41647">
                  <c:v>2.6662043458159963</c:v>
                </c:pt>
                <c:pt idx="41648">
                  <c:v>2.6659731853906612</c:v>
                </c:pt>
                <c:pt idx="41649">
                  <c:v>2.6657418400369859</c:v>
                </c:pt>
                <c:pt idx="41650">
                  <c:v>2.6660503813265541</c:v>
                </c:pt>
                <c:pt idx="41651">
                  <c:v>2.665665434380776</c:v>
                </c:pt>
                <c:pt idx="41652">
                  <c:v>2.6658964879852118</c:v>
                </c:pt>
                <c:pt idx="41653">
                  <c:v>2.6661273567467649</c:v>
                </c:pt>
                <c:pt idx="41654">
                  <c:v>2.6652806652806649</c:v>
                </c:pt>
                <c:pt idx="41655">
                  <c:v>2.6652806652806649</c:v>
                </c:pt>
                <c:pt idx="41656">
                  <c:v>2.6658964879852118</c:v>
                </c:pt>
                <c:pt idx="41657">
                  <c:v>2.665665434380776</c:v>
                </c:pt>
                <c:pt idx="41658">
                  <c:v>2.6658192743240119</c:v>
                </c:pt>
                <c:pt idx="41659">
                  <c:v>2.6662814883290964</c:v>
                </c:pt>
                <c:pt idx="41660">
                  <c:v>2.6665125953316382</c:v>
                </c:pt>
                <c:pt idx="41661">
                  <c:v>2.6658964879852118</c:v>
                </c:pt>
                <c:pt idx="41662">
                  <c:v>2.6660503813265541</c:v>
                </c:pt>
                <c:pt idx="41663">
                  <c:v>2.6658192743240119</c:v>
                </c:pt>
                <c:pt idx="41664">
                  <c:v>2.6654343807763397</c:v>
                </c:pt>
                <c:pt idx="41665">
                  <c:v>2.6655881673214696</c:v>
                </c:pt>
                <c:pt idx="41666">
                  <c:v>2.6653570603189274</c:v>
                </c:pt>
                <c:pt idx="41667">
                  <c:v>2.6658192743240119</c:v>
                </c:pt>
                <c:pt idx="41668">
                  <c:v>2.6654343807763397</c:v>
                </c:pt>
                <c:pt idx="41669">
                  <c:v>2.6654343807763397</c:v>
                </c:pt>
                <c:pt idx="41670">
                  <c:v>2.665665434380776</c:v>
                </c:pt>
                <c:pt idx="41671">
                  <c:v>2.6651270207852193</c:v>
                </c:pt>
                <c:pt idx="41672">
                  <c:v>2.6648958891454964</c:v>
                </c:pt>
                <c:pt idx="41673">
                  <c:v>2.664358264081256</c:v>
                </c:pt>
                <c:pt idx="41674">
                  <c:v>2.6644357258250633</c:v>
                </c:pt>
                <c:pt idx="41675">
                  <c:v>2.6645891043397967</c:v>
                </c:pt>
                <c:pt idx="41676">
                  <c:v>2.6651270207852193</c:v>
                </c:pt>
                <c:pt idx="41677">
                  <c:v>2.6653579676674362</c:v>
                </c:pt>
                <c:pt idx="41678">
                  <c:v>2.6651270207852193</c:v>
                </c:pt>
                <c:pt idx="41679">
                  <c:v>2.6655114807114808</c:v>
                </c:pt>
                <c:pt idx="41680">
                  <c:v>2.6659736659736657</c:v>
                </c:pt>
                <c:pt idx="41681">
                  <c:v>2.6657426657426657</c:v>
                </c:pt>
                <c:pt idx="41682">
                  <c:v>2.6658964879852118</c:v>
                </c:pt>
                <c:pt idx="41683">
                  <c:v>2.6662814883290964</c:v>
                </c:pt>
                <c:pt idx="41684">
                  <c:v>2.6662043458159963</c:v>
                </c:pt>
                <c:pt idx="41685">
                  <c:v>2.6662043458159963</c:v>
                </c:pt>
                <c:pt idx="41686">
                  <c:v>2.6658192743240119</c:v>
                </c:pt>
                <c:pt idx="41687">
                  <c:v>2.6655881673214696</c:v>
                </c:pt>
                <c:pt idx="41688">
                  <c:v>2.6658192743240119</c:v>
                </c:pt>
                <c:pt idx="41689">
                  <c:v>2.6660503813265541</c:v>
                </c:pt>
                <c:pt idx="41690">
                  <c:v>2.6662043458159963</c:v>
                </c:pt>
                <c:pt idx="41691">
                  <c:v>2.6659731853906612</c:v>
                </c:pt>
                <c:pt idx="41692">
                  <c:v>2.6659731853906612</c:v>
                </c:pt>
                <c:pt idx="41693">
                  <c:v>2.6653570603189274</c:v>
                </c:pt>
                <c:pt idx="41694">
                  <c:v>2.6658192743240119</c:v>
                </c:pt>
                <c:pt idx="41695">
                  <c:v>2.6655881673214696</c:v>
                </c:pt>
                <c:pt idx="41696">
                  <c:v>2.6655881673214696</c:v>
                </c:pt>
                <c:pt idx="41697">
                  <c:v>2.6659731853906612</c:v>
                </c:pt>
                <c:pt idx="41698">
                  <c:v>2.6653570603189274</c:v>
                </c:pt>
                <c:pt idx="41699">
                  <c:v>2.6659731853906612</c:v>
                </c:pt>
                <c:pt idx="41700">
                  <c:v>2.6651257684307832</c:v>
                </c:pt>
                <c:pt idx="41701">
                  <c:v>2.6648948463138429</c:v>
                </c:pt>
                <c:pt idx="41702">
                  <c:v>2.6653570603189274</c:v>
                </c:pt>
                <c:pt idx="41703">
                  <c:v>2.6658192743240119</c:v>
                </c:pt>
                <c:pt idx="41704">
                  <c:v>2.6662814883290964</c:v>
                </c:pt>
                <c:pt idx="41705">
                  <c:v>2.6660503813265541</c:v>
                </c:pt>
                <c:pt idx="41706">
                  <c:v>2.6660503813265541</c:v>
                </c:pt>
                <c:pt idx="41707">
                  <c:v>2.6660503813265541</c:v>
                </c:pt>
                <c:pt idx="41708">
                  <c:v>2.665665434380776</c:v>
                </c:pt>
                <c:pt idx="41709">
                  <c:v>2.6657426657426657</c:v>
                </c:pt>
                <c:pt idx="41710">
                  <c:v>2.6658198614318707</c:v>
                </c:pt>
                <c:pt idx="41711">
                  <c:v>2.6658198614318707</c:v>
                </c:pt>
                <c:pt idx="41712">
                  <c:v>2.6657426657426657</c:v>
                </c:pt>
                <c:pt idx="41713">
                  <c:v>2.6649734472408224</c:v>
                </c:pt>
                <c:pt idx="41714">
                  <c:v>2.6649734472408224</c:v>
                </c:pt>
                <c:pt idx="41715">
                  <c:v>2.6648199445983378</c:v>
                </c:pt>
                <c:pt idx="41716">
                  <c:v>2.6644357258250633</c:v>
                </c:pt>
                <c:pt idx="41717">
                  <c:v>2.6640518689432398</c:v>
                </c:pt>
                <c:pt idx="41718">
                  <c:v>2.6645131518227969</c:v>
                </c:pt>
                <c:pt idx="41719">
                  <c:v>2.6648972997922913</c:v>
                </c:pt>
                <c:pt idx="41720">
                  <c:v>2.665281809787627</c:v>
                </c:pt>
                <c:pt idx="41721">
                  <c:v>2.6656661279150313</c:v>
                </c:pt>
                <c:pt idx="41722">
                  <c:v>2.6658198614318707</c:v>
                </c:pt>
                <c:pt idx="41723">
                  <c:v>2.6655889145496534</c:v>
                </c:pt>
                <c:pt idx="41724">
                  <c:v>2.6660508083140875</c:v>
                </c:pt>
                <c:pt idx="41725">
                  <c:v>2.665050784856879</c:v>
                </c:pt>
                <c:pt idx="41726">
                  <c:v>2.6644357258250633</c:v>
                </c:pt>
                <c:pt idx="41727">
                  <c:v>2.6642049388414488</c:v>
                </c:pt>
                <c:pt idx="41728">
                  <c:v>2.6644357258250633</c:v>
                </c:pt>
                <c:pt idx="41729">
                  <c:v>2.6651270207852193</c:v>
                </c:pt>
                <c:pt idx="41730">
                  <c:v>2.665665434380776</c:v>
                </c:pt>
                <c:pt idx="41731">
                  <c:v>2.6658192743240119</c:v>
                </c:pt>
                <c:pt idx="41732">
                  <c:v>2.6655881673214696</c:v>
                </c:pt>
                <c:pt idx="41733">
                  <c:v>2.6658964879852118</c:v>
                </c:pt>
                <c:pt idx="41734">
                  <c:v>2.6651270207852193</c:v>
                </c:pt>
                <c:pt idx="41735">
                  <c:v>2.6641274238227144</c:v>
                </c:pt>
                <c:pt idx="41736">
                  <c:v>2.6645891043397967</c:v>
                </c:pt>
                <c:pt idx="41737">
                  <c:v>2.6645891043397967</c:v>
                </c:pt>
                <c:pt idx="41738">
                  <c:v>2.6641274238227144</c:v>
                </c:pt>
                <c:pt idx="41739">
                  <c:v>2.6645891043397967</c:v>
                </c:pt>
                <c:pt idx="41740">
                  <c:v>2.664358264081256</c:v>
                </c:pt>
                <c:pt idx="41741">
                  <c:v>2.6651270207852193</c:v>
                </c:pt>
                <c:pt idx="41742">
                  <c:v>2.6657426657426657</c:v>
                </c:pt>
                <c:pt idx="41743">
                  <c:v>2.6663585951940845</c:v>
                </c:pt>
                <c:pt idx="41744">
                  <c:v>2.6658964879852118</c:v>
                </c:pt>
                <c:pt idx="41745">
                  <c:v>2.6661273567467649</c:v>
                </c:pt>
                <c:pt idx="41746">
                  <c:v>2.6661273567467649</c:v>
                </c:pt>
                <c:pt idx="41747">
                  <c:v>2.6655114807114808</c:v>
                </c:pt>
                <c:pt idx="41748">
                  <c:v>2.6649734472408224</c:v>
                </c:pt>
                <c:pt idx="41749">
                  <c:v>2.6649734472408224</c:v>
                </c:pt>
                <c:pt idx="41750">
                  <c:v>2.6646651270207848</c:v>
                </c:pt>
                <c:pt idx="41751">
                  <c:v>2.664434180138568</c:v>
                </c:pt>
                <c:pt idx="41752">
                  <c:v>2.6646651270207848</c:v>
                </c:pt>
                <c:pt idx="41753">
                  <c:v>2.6645116601246825</c:v>
                </c:pt>
                <c:pt idx="41754">
                  <c:v>2.6651270207852193</c:v>
                </c:pt>
                <c:pt idx="41755">
                  <c:v>2.6655114807114808</c:v>
                </c:pt>
                <c:pt idx="41756">
                  <c:v>2.6657426657426657</c:v>
                </c:pt>
                <c:pt idx="41757">
                  <c:v>2.6658964879852118</c:v>
                </c:pt>
                <c:pt idx="41758">
                  <c:v>2.6655114807114808</c:v>
                </c:pt>
                <c:pt idx="41759">
                  <c:v>2.6658964879852118</c:v>
                </c:pt>
                <c:pt idx="41760">
                  <c:v>2.6657426657426657</c:v>
                </c:pt>
                <c:pt idx="41761">
                  <c:v>2.6655889145496534</c:v>
                </c:pt>
                <c:pt idx="41762">
                  <c:v>2.6654352343569614</c:v>
                </c:pt>
                <c:pt idx="41763">
                  <c:v>2.664742553682752</c:v>
                </c:pt>
                <c:pt idx="41764">
                  <c:v>2.6655114807114808</c:v>
                </c:pt>
                <c:pt idx="41765">
                  <c:v>2.6652806652806649</c:v>
                </c:pt>
                <c:pt idx="41766">
                  <c:v>2.6655114807114808</c:v>
                </c:pt>
                <c:pt idx="41767">
                  <c:v>2.6651270207852193</c:v>
                </c:pt>
                <c:pt idx="41768">
                  <c:v>2.6657426657426657</c:v>
                </c:pt>
                <c:pt idx="41769">
                  <c:v>2.6651270207852193</c:v>
                </c:pt>
                <c:pt idx="41770">
                  <c:v>2.6651270207852193</c:v>
                </c:pt>
                <c:pt idx="41771">
                  <c:v>2.664742553682752</c:v>
                </c:pt>
                <c:pt idx="41772">
                  <c:v>2.6642805818517665</c:v>
                </c:pt>
                <c:pt idx="41773">
                  <c:v>2.6650496650496649</c:v>
                </c:pt>
                <c:pt idx="41774">
                  <c:v>2.6650496650496649</c:v>
                </c:pt>
                <c:pt idx="41775">
                  <c:v>2.6654343807763397</c:v>
                </c:pt>
                <c:pt idx="41776">
                  <c:v>2.6654343807763397</c:v>
                </c:pt>
                <c:pt idx="41777">
                  <c:v>2.6654343807763397</c:v>
                </c:pt>
                <c:pt idx="41778">
                  <c:v>2.6658192743240119</c:v>
                </c:pt>
                <c:pt idx="41779">
                  <c:v>2.6658192743240119</c:v>
                </c:pt>
                <c:pt idx="41780">
                  <c:v>2.665665434380776</c:v>
                </c:pt>
                <c:pt idx="41781">
                  <c:v>2.6658964879852118</c:v>
                </c:pt>
                <c:pt idx="41782">
                  <c:v>2.665665434380776</c:v>
                </c:pt>
                <c:pt idx="41783">
                  <c:v>2.6660503813265541</c:v>
                </c:pt>
                <c:pt idx="41784">
                  <c:v>2.6652033271719038</c:v>
                </c:pt>
                <c:pt idx="41785">
                  <c:v>2.665665434380776</c:v>
                </c:pt>
                <c:pt idx="41786">
                  <c:v>2.6652806652806649</c:v>
                </c:pt>
                <c:pt idx="41787">
                  <c:v>2.6650496650496649</c:v>
                </c:pt>
                <c:pt idx="41788">
                  <c:v>2.6652806652806649</c:v>
                </c:pt>
                <c:pt idx="41789">
                  <c:v>2.6648958891454964</c:v>
                </c:pt>
                <c:pt idx="41790">
                  <c:v>2.6653579676674362</c:v>
                </c:pt>
                <c:pt idx="41791">
                  <c:v>2.6655114807114808</c:v>
                </c:pt>
                <c:pt idx="41792">
                  <c:v>2.6654343807763397</c:v>
                </c:pt>
                <c:pt idx="41793">
                  <c:v>2.6654343807763397</c:v>
                </c:pt>
                <c:pt idx="41794">
                  <c:v>2.6654343807763397</c:v>
                </c:pt>
                <c:pt idx="41795">
                  <c:v>2.6650496650496649</c:v>
                </c:pt>
                <c:pt idx="41796">
                  <c:v>2.6648958891454964</c:v>
                </c:pt>
                <c:pt idx="41797">
                  <c:v>2.6653579676674362</c:v>
                </c:pt>
                <c:pt idx="41798">
                  <c:v>2.6651270207852193</c:v>
                </c:pt>
                <c:pt idx="41799">
                  <c:v>2.6645116601246825</c:v>
                </c:pt>
                <c:pt idx="41800">
                  <c:v>2.6645891043397967</c:v>
                </c:pt>
                <c:pt idx="41801">
                  <c:v>2.664358264081256</c:v>
                </c:pt>
                <c:pt idx="41802">
                  <c:v>2.664742553682752</c:v>
                </c:pt>
                <c:pt idx="41803">
                  <c:v>2.6638965835641737</c:v>
                </c:pt>
                <c:pt idx="41804">
                  <c:v>2.664358264081256</c:v>
                </c:pt>
                <c:pt idx="41805">
                  <c:v>2.664358264081256</c:v>
                </c:pt>
                <c:pt idx="41806">
                  <c:v>2.664358264081256</c:v>
                </c:pt>
                <c:pt idx="41807">
                  <c:v>2.6648199445983378</c:v>
                </c:pt>
                <c:pt idx="41808">
                  <c:v>2.6651270207852193</c:v>
                </c:pt>
                <c:pt idx="41809">
                  <c:v>2.6648186648186649</c:v>
                </c:pt>
                <c:pt idx="41810">
                  <c:v>2.6652806652806649</c:v>
                </c:pt>
                <c:pt idx="41811">
                  <c:v>2.6653579676674362</c:v>
                </c:pt>
                <c:pt idx="41812">
                  <c:v>2.6653579676674362</c:v>
                </c:pt>
                <c:pt idx="41813">
                  <c:v>2.6657426657426657</c:v>
                </c:pt>
                <c:pt idx="41814">
                  <c:v>2.6663585951940845</c:v>
                </c:pt>
                <c:pt idx="41815">
                  <c:v>2.6663585951940845</c:v>
                </c:pt>
                <c:pt idx="41816">
                  <c:v>2.6657426657426657</c:v>
                </c:pt>
                <c:pt idx="41817">
                  <c:v>2.6655114807114808</c:v>
                </c:pt>
                <c:pt idx="41818">
                  <c:v>2.6655114807114808</c:v>
                </c:pt>
                <c:pt idx="41819">
                  <c:v>2.6655114807114808</c:v>
                </c:pt>
                <c:pt idx="41820">
                  <c:v>2.6655114807114808</c:v>
                </c:pt>
                <c:pt idx="41821">
                  <c:v>2.6652806652806649</c:v>
                </c:pt>
                <c:pt idx="41822">
                  <c:v>2.6641274238227144</c:v>
                </c:pt>
                <c:pt idx="41823">
                  <c:v>2.6637433648742208</c:v>
                </c:pt>
                <c:pt idx="41824">
                  <c:v>2.664358264081256</c:v>
                </c:pt>
                <c:pt idx="41825">
                  <c:v>2.6645891043397967</c:v>
                </c:pt>
                <c:pt idx="41826">
                  <c:v>2.664358264081256</c:v>
                </c:pt>
                <c:pt idx="41827">
                  <c:v>2.664742553682752</c:v>
                </c:pt>
                <c:pt idx="41828">
                  <c:v>2.6653579676674362</c:v>
                </c:pt>
                <c:pt idx="41829">
                  <c:v>2.6653579676674362</c:v>
                </c:pt>
                <c:pt idx="41830">
                  <c:v>2.6655114807114808</c:v>
                </c:pt>
                <c:pt idx="41831">
                  <c:v>2.665665434380776</c:v>
                </c:pt>
                <c:pt idx="41832">
                  <c:v>2.665665434380776</c:v>
                </c:pt>
                <c:pt idx="41833">
                  <c:v>2.6650496650496649</c:v>
                </c:pt>
                <c:pt idx="41834">
                  <c:v>2.6648958891454964</c:v>
                </c:pt>
                <c:pt idx="41835">
                  <c:v>2.6642805818517665</c:v>
                </c:pt>
                <c:pt idx="41836">
                  <c:v>2.6650496650496649</c:v>
                </c:pt>
                <c:pt idx="41837">
                  <c:v>2.6658964879852118</c:v>
                </c:pt>
                <c:pt idx="41838">
                  <c:v>2.6658964879852118</c:v>
                </c:pt>
                <c:pt idx="41839">
                  <c:v>2.6661273567467649</c:v>
                </c:pt>
                <c:pt idx="41840">
                  <c:v>2.6655889145496534</c:v>
                </c:pt>
                <c:pt idx="41841">
                  <c:v>2.664742553682752</c:v>
                </c:pt>
                <c:pt idx="41842">
                  <c:v>2.6648199445983378</c:v>
                </c:pt>
                <c:pt idx="41843">
                  <c:v>2.6648199445983378</c:v>
                </c:pt>
                <c:pt idx="41844">
                  <c:v>2.664742553682752</c:v>
                </c:pt>
                <c:pt idx="41845">
                  <c:v>2.6652806652806649</c:v>
                </c:pt>
                <c:pt idx="41846">
                  <c:v>2.6661273567467649</c:v>
                </c:pt>
                <c:pt idx="41847">
                  <c:v>2.665665434380776</c:v>
                </c:pt>
                <c:pt idx="41848">
                  <c:v>2.6658192743240119</c:v>
                </c:pt>
                <c:pt idx="41849">
                  <c:v>2.665665434380776</c:v>
                </c:pt>
                <c:pt idx="41850">
                  <c:v>2.6651270207852193</c:v>
                </c:pt>
                <c:pt idx="41851">
                  <c:v>2.664742553682752</c:v>
                </c:pt>
                <c:pt idx="41852">
                  <c:v>2.664742553682752</c:v>
                </c:pt>
                <c:pt idx="41853">
                  <c:v>2.6641274238227144</c:v>
                </c:pt>
                <c:pt idx="41854">
                  <c:v>2.6645891043397967</c:v>
                </c:pt>
                <c:pt idx="41855">
                  <c:v>2.6641274238227144</c:v>
                </c:pt>
                <c:pt idx="41856">
                  <c:v>2.6636655586334257</c:v>
                </c:pt>
                <c:pt idx="41857">
                  <c:v>2.6638965835641737</c:v>
                </c:pt>
                <c:pt idx="41858">
                  <c:v>2.6646651270207848</c:v>
                </c:pt>
                <c:pt idx="41859">
                  <c:v>2.6648186648186649</c:v>
                </c:pt>
                <c:pt idx="41860">
                  <c:v>2.6654343807763397</c:v>
                </c:pt>
                <c:pt idx="41861">
                  <c:v>2.6653570603189274</c:v>
                </c:pt>
                <c:pt idx="41862">
                  <c:v>2.6659731853906612</c:v>
                </c:pt>
                <c:pt idx="41863">
                  <c:v>2.6659731853906612</c:v>
                </c:pt>
                <c:pt idx="41864">
                  <c:v>2.6659731853906612</c:v>
                </c:pt>
                <c:pt idx="41865">
                  <c:v>2.6658192743240119</c:v>
                </c:pt>
                <c:pt idx="41866">
                  <c:v>2.6652033271719038</c:v>
                </c:pt>
                <c:pt idx="41867">
                  <c:v>2.6654343807763397</c:v>
                </c:pt>
                <c:pt idx="41868">
                  <c:v>2.6654343807763397</c:v>
                </c:pt>
                <c:pt idx="41869">
                  <c:v>2.6645876645876649</c:v>
                </c:pt>
                <c:pt idx="41870">
                  <c:v>2.663972286374134</c:v>
                </c:pt>
                <c:pt idx="41871">
                  <c:v>2.6645116601246825</c:v>
                </c:pt>
                <c:pt idx="41872">
                  <c:v>2.6641274238227144</c:v>
                </c:pt>
                <c:pt idx="41873">
                  <c:v>2.664358264081256</c:v>
                </c:pt>
                <c:pt idx="41874">
                  <c:v>2.6641274238227144</c:v>
                </c:pt>
                <c:pt idx="41875">
                  <c:v>2.6640498730085431</c:v>
                </c:pt>
                <c:pt idx="41876">
                  <c:v>2.664434180138568</c:v>
                </c:pt>
                <c:pt idx="41877">
                  <c:v>2.664434180138568</c:v>
                </c:pt>
                <c:pt idx="41878">
                  <c:v>2.6646651270207848</c:v>
                </c:pt>
                <c:pt idx="41879">
                  <c:v>2.6650496650496649</c:v>
                </c:pt>
                <c:pt idx="41880">
                  <c:v>2.6653570603189274</c:v>
                </c:pt>
                <c:pt idx="41881">
                  <c:v>2.6652033271719038</c:v>
                </c:pt>
                <c:pt idx="41882">
                  <c:v>2.6660503813265541</c:v>
                </c:pt>
                <c:pt idx="41883">
                  <c:v>2.6658192743240119</c:v>
                </c:pt>
                <c:pt idx="41884">
                  <c:v>2.6653570603189274</c:v>
                </c:pt>
                <c:pt idx="41885">
                  <c:v>2.6662043458159963</c:v>
                </c:pt>
                <c:pt idx="41886">
                  <c:v>2.6658192743240119</c:v>
                </c:pt>
                <c:pt idx="41887">
                  <c:v>2.6655881673214696</c:v>
                </c:pt>
                <c:pt idx="41888">
                  <c:v>2.6652033271719038</c:v>
                </c:pt>
                <c:pt idx="41889">
                  <c:v>2.6650496650496649</c:v>
                </c:pt>
                <c:pt idx="41890">
                  <c:v>2.6646651270207848</c:v>
                </c:pt>
                <c:pt idx="41891">
                  <c:v>2.6646651270207848</c:v>
                </c:pt>
                <c:pt idx="41892">
                  <c:v>2.6642032332563508</c:v>
                </c:pt>
                <c:pt idx="41893">
                  <c:v>2.6637413394919167</c:v>
                </c:pt>
                <c:pt idx="41894">
                  <c:v>2.6646651270207848</c:v>
                </c:pt>
                <c:pt idx="41895">
                  <c:v>2.6646651270207848</c:v>
                </c:pt>
                <c:pt idx="41896">
                  <c:v>2.6646651270207848</c:v>
                </c:pt>
                <c:pt idx="41897">
                  <c:v>2.6645116601246825</c:v>
                </c:pt>
                <c:pt idx="41898">
                  <c:v>2.6645116601246825</c:v>
                </c:pt>
                <c:pt idx="41899">
                  <c:v>2.6638189794504732</c:v>
                </c:pt>
                <c:pt idx="41900">
                  <c:v>2.6642032332563508</c:v>
                </c:pt>
                <c:pt idx="41901">
                  <c:v>2.6646651270207848</c:v>
                </c:pt>
                <c:pt idx="41902">
                  <c:v>2.6646651270207848</c:v>
                </c:pt>
                <c:pt idx="41903">
                  <c:v>2.6642032332563508</c:v>
                </c:pt>
                <c:pt idx="41904">
                  <c:v>2.6645876645876649</c:v>
                </c:pt>
                <c:pt idx="41905">
                  <c:v>2.6652033271719038</c:v>
                </c:pt>
                <c:pt idx="41906">
                  <c:v>2.664972273567467</c:v>
                </c:pt>
                <c:pt idx="41907">
                  <c:v>2.6653570603189274</c:v>
                </c:pt>
                <c:pt idx="41908">
                  <c:v>2.6659731853906612</c:v>
                </c:pt>
                <c:pt idx="41909">
                  <c:v>2.6655881673214696</c:v>
                </c:pt>
                <c:pt idx="41910">
                  <c:v>2.664972273567467</c:v>
                </c:pt>
                <c:pt idx="41911">
                  <c:v>2.6648186648186649</c:v>
                </c:pt>
                <c:pt idx="41912">
                  <c:v>2.6645876645876649</c:v>
                </c:pt>
                <c:pt idx="41913">
                  <c:v>2.664434180138568</c:v>
                </c:pt>
                <c:pt idx="41914">
                  <c:v>2.6638189794504732</c:v>
                </c:pt>
                <c:pt idx="41915">
                  <c:v>2.6640498730085431</c:v>
                </c:pt>
                <c:pt idx="41916">
                  <c:v>2.6640498730085431</c:v>
                </c:pt>
                <c:pt idx="41917">
                  <c:v>2.6645116601246825</c:v>
                </c:pt>
                <c:pt idx="41918">
                  <c:v>2.6645116601246825</c:v>
                </c:pt>
                <c:pt idx="41919">
                  <c:v>2.6640498730085431</c:v>
                </c:pt>
                <c:pt idx="41920">
                  <c:v>2.6642032332563508</c:v>
                </c:pt>
                <c:pt idx="41921">
                  <c:v>2.6645876645876649</c:v>
                </c:pt>
                <c:pt idx="41922">
                  <c:v>2.6645876645876649</c:v>
                </c:pt>
                <c:pt idx="41923">
                  <c:v>2.6650496650496649</c:v>
                </c:pt>
                <c:pt idx="41924">
                  <c:v>2.6654343807763397</c:v>
                </c:pt>
                <c:pt idx="41925">
                  <c:v>2.6648186648186649</c:v>
                </c:pt>
                <c:pt idx="41926">
                  <c:v>2.6650496650496649</c:v>
                </c:pt>
                <c:pt idx="41927">
                  <c:v>2.6646651270207848</c:v>
                </c:pt>
                <c:pt idx="41928">
                  <c:v>2.6650496650496649</c:v>
                </c:pt>
                <c:pt idx="41929">
                  <c:v>2.6650496650496649</c:v>
                </c:pt>
                <c:pt idx="41930">
                  <c:v>2.6648186648186649</c:v>
                </c:pt>
                <c:pt idx="41931">
                  <c:v>2.6654343807763397</c:v>
                </c:pt>
                <c:pt idx="41932">
                  <c:v>2.6654343807763397</c:v>
                </c:pt>
                <c:pt idx="41933">
                  <c:v>2.6660503813265541</c:v>
                </c:pt>
                <c:pt idx="41934">
                  <c:v>2.6662814883290964</c:v>
                </c:pt>
                <c:pt idx="41935">
                  <c:v>2.665665434380776</c:v>
                </c:pt>
                <c:pt idx="41936">
                  <c:v>2.665665434380776</c:v>
                </c:pt>
                <c:pt idx="41937">
                  <c:v>2.6648186648186649</c:v>
                </c:pt>
                <c:pt idx="41938">
                  <c:v>2.6654343807763397</c:v>
                </c:pt>
                <c:pt idx="41939">
                  <c:v>2.6650496650496649</c:v>
                </c:pt>
                <c:pt idx="41940">
                  <c:v>2.6648958891454964</c:v>
                </c:pt>
                <c:pt idx="41941">
                  <c:v>2.6649734472408224</c:v>
                </c:pt>
                <c:pt idx="41942">
                  <c:v>2.6645116601246825</c:v>
                </c:pt>
                <c:pt idx="41943">
                  <c:v>2.6642805818517665</c:v>
                </c:pt>
                <c:pt idx="41944">
                  <c:v>2.6645116601246825</c:v>
                </c:pt>
                <c:pt idx="41945">
                  <c:v>2.6645116601246825</c:v>
                </c:pt>
                <c:pt idx="41946">
                  <c:v>2.6642805818517665</c:v>
                </c:pt>
                <c:pt idx="41947">
                  <c:v>2.6638189794504732</c:v>
                </c:pt>
                <c:pt idx="41948">
                  <c:v>2.6643566643566641</c:v>
                </c:pt>
                <c:pt idx="41949">
                  <c:v>2.664972273567467</c:v>
                </c:pt>
                <c:pt idx="41950">
                  <c:v>2.6642032332563508</c:v>
                </c:pt>
                <c:pt idx="41951">
                  <c:v>2.6646651270207848</c:v>
                </c:pt>
                <c:pt idx="41952">
                  <c:v>2.6648958891454964</c:v>
                </c:pt>
                <c:pt idx="41953">
                  <c:v>2.6648958891454964</c:v>
                </c:pt>
                <c:pt idx="41954">
                  <c:v>2.6642805818517665</c:v>
                </c:pt>
                <c:pt idx="41955">
                  <c:v>2.6648958891454964</c:v>
                </c:pt>
                <c:pt idx="41956">
                  <c:v>2.664434180138568</c:v>
                </c:pt>
                <c:pt idx="41957">
                  <c:v>2.6648958891454964</c:v>
                </c:pt>
                <c:pt idx="41958">
                  <c:v>2.6642805818517665</c:v>
                </c:pt>
                <c:pt idx="41959">
                  <c:v>2.6646651270207848</c:v>
                </c:pt>
                <c:pt idx="41960">
                  <c:v>2.6645116601246825</c:v>
                </c:pt>
                <c:pt idx="41961">
                  <c:v>2.6642805818517665</c:v>
                </c:pt>
                <c:pt idx="41962">
                  <c:v>2.6651270207852193</c:v>
                </c:pt>
                <c:pt idx="41963">
                  <c:v>2.6653579676674362</c:v>
                </c:pt>
                <c:pt idx="41964">
                  <c:v>2.6659736659736657</c:v>
                </c:pt>
                <c:pt idx="41965">
                  <c:v>2.6651270207852193</c:v>
                </c:pt>
                <c:pt idx="41966">
                  <c:v>2.6651270207852193</c:v>
                </c:pt>
                <c:pt idx="41967">
                  <c:v>2.6660503813265541</c:v>
                </c:pt>
                <c:pt idx="41968">
                  <c:v>2.6659731853906612</c:v>
                </c:pt>
                <c:pt idx="41969">
                  <c:v>2.6660503813265541</c:v>
                </c:pt>
                <c:pt idx="41970">
                  <c:v>2.665665434380776</c:v>
                </c:pt>
                <c:pt idx="41971">
                  <c:v>2.6648186648186649</c:v>
                </c:pt>
                <c:pt idx="41972">
                  <c:v>2.6648958891454964</c:v>
                </c:pt>
                <c:pt idx="41973">
                  <c:v>2.6645116601246825</c:v>
                </c:pt>
                <c:pt idx="41974">
                  <c:v>2.6648958891454964</c:v>
                </c:pt>
                <c:pt idx="41975">
                  <c:v>2.6654343807763397</c:v>
                </c:pt>
                <c:pt idx="41976">
                  <c:v>2.6657418400369859</c:v>
                </c:pt>
                <c:pt idx="41977">
                  <c:v>2.6661271676300573</c:v>
                </c:pt>
                <c:pt idx="41978">
                  <c:v>2.6653570603189274</c:v>
                </c:pt>
                <c:pt idx="41979">
                  <c:v>2.6658192743240119</c:v>
                </c:pt>
                <c:pt idx="41980">
                  <c:v>2.6652806652806649</c:v>
                </c:pt>
                <c:pt idx="41981">
                  <c:v>2.6641274238227144</c:v>
                </c:pt>
                <c:pt idx="41982">
                  <c:v>2.6641274238227144</c:v>
                </c:pt>
                <c:pt idx="41983">
                  <c:v>2.6642805818517665</c:v>
                </c:pt>
                <c:pt idx="41984">
                  <c:v>2.6648958891454964</c:v>
                </c:pt>
                <c:pt idx="41985">
                  <c:v>2.6651270207852193</c:v>
                </c:pt>
                <c:pt idx="41986">
                  <c:v>2.6652806652806649</c:v>
                </c:pt>
                <c:pt idx="41987">
                  <c:v>2.6654343807763397</c:v>
                </c:pt>
                <c:pt idx="41988">
                  <c:v>2.6660503813265541</c:v>
                </c:pt>
                <c:pt idx="41989">
                  <c:v>2.6658192743240119</c:v>
                </c:pt>
                <c:pt idx="41990">
                  <c:v>2.6660503813265541</c:v>
                </c:pt>
                <c:pt idx="41991">
                  <c:v>2.6660503813265541</c:v>
                </c:pt>
                <c:pt idx="41992">
                  <c:v>2.6661273567467649</c:v>
                </c:pt>
                <c:pt idx="41993">
                  <c:v>2.6652806652806649</c:v>
                </c:pt>
                <c:pt idx="41994">
                  <c:v>2.6655114807114808</c:v>
                </c:pt>
                <c:pt idx="41995">
                  <c:v>2.6651270207852193</c:v>
                </c:pt>
                <c:pt idx="41996">
                  <c:v>2.6651270207852193</c:v>
                </c:pt>
                <c:pt idx="41997">
                  <c:v>2.664742553682752</c:v>
                </c:pt>
                <c:pt idx="41998">
                  <c:v>2.6645116601246825</c:v>
                </c:pt>
                <c:pt idx="41999">
                  <c:v>2.6642805818517665</c:v>
                </c:pt>
                <c:pt idx="42000">
                  <c:v>2.6638189794504732</c:v>
                </c:pt>
                <c:pt idx="42001">
                  <c:v>2.6648186648186649</c:v>
                </c:pt>
                <c:pt idx="42002">
                  <c:v>2.6650496650496649</c:v>
                </c:pt>
                <c:pt idx="42003">
                  <c:v>2.6655114807114808</c:v>
                </c:pt>
                <c:pt idx="42004">
                  <c:v>2.6657426657426657</c:v>
                </c:pt>
                <c:pt idx="42005">
                  <c:v>2.6658192743240119</c:v>
                </c:pt>
                <c:pt idx="42006">
                  <c:v>2.6655881673214696</c:v>
                </c:pt>
                <c:pt idx="42007">
                  <c:v>2.6651257684307832</c:v>
                </c:pt>
                <c:pt idx="42008">
                  <c:v>2.6648186648186649</c:v>
                </c:pt>
                <c:pt idx="42009">
                  <c:v>2.6646651270207848</c:v>
                </c:pt>
                <c:pt idx="42010">
                  <c:v>2.664434180138568</c:v>
                </c:pt>
                <c:pt idx="42011">
                  <c:v>2.6652806652806649</c:v>
                </c:pt>
                <c:pt idx="42012">
                  <c:v>2.664972273567467</c:v>
                </c:pt>
                <c:pt idx="42013">
                  <c:v>2.6655881673214696</c:v>
                </c:pt>
                <c:pt idx="42014">
                  <c:v>2.6660503813265541</c:v>
                </c:pt>
                <c:pt idx="42015">
                  <c:v>2.6658964879852118</c:v>
                </c:pt>
                <c:pt idx="42016">
                  <c:v>2.6662814883290964</c:v>
                </c:pt>
                <c:pt idx="42017">
                  <c:v>2.6660503813265541</c:v>
                </c:pt>
                <c:pt idx="42018">
                  <c:v>2.6657426657426657</c:v>
                </c:pt>
                <c:pt idx="42019">
                  <c:v>2.6651270207852193</c:v>
                </c:pt>
                <c:pt idx="42020">
                  <c:v>2.665665434380776</c:v>
                </c:pt>
                <c:pt idx="42021">
                  <c:v>2.6658964879852118</c:v>
                </c:pt>
                <c:pt idx="42022">
                  <c:v>2.6661273567467649</c:v>
                </c:pt>
                <c:pt idx="42023">
                  <c:v>2.6657426657426657</c:v>
                </c:pt>
                <c:pt idx="42024">
                  <c:v>2.6659736659736657</c:v>
                </c:pt>
                <c:pt idx="42025">
                  <c:v>2.6659736659736657</c:v>
                </c:pt>
                <c:pt idx="42026">
                  <c:v>2.6655889145496534</c:v>
                </c:pt>
                <c:pt idx="42027">
                  <c:v>2.6651270207852193</c:v>
                </c:pt>
                <c:pt idx="42028">
                  <c:v>2.664358264081256</c:v>
                </c:pt>
                <c:pt idx="42029">
                  <c:v>2.6645891043397967</c:v>
                </c:pt>
                <c:pt idx="42030">
                  <c:v>2.664358264081256</c:v>
                </c:pt>
                <c:pt idx="42031">
                  <c:v>2.664358264081256</c:v>
                </c:pt>
                <c:pt idx="42032">
                  <c:v>2.664358264081256</c:v>
                </c:pt>
                <c:pt idx="42033">
                  <c:v>2.664358264081256</c:v>
                </c:pt>
                <c:pt idx="42034">
                  <c:v>2.6645116601246825</c:v>
                </c:pt>
                <c:pt idx="42035">
                  <c:v>2.6645116601246825</c:v>
                </c:pt>
                <c:pt idx="42036">
                  <c:v>2.6645116601246825</c:v>
                </c:pt>
                <c:pt idx="42037">
                  <c:v>2.6645116601246825</c:v>
                </c:pt>
                <c:pt idx="42038">
                  <c:v>2.6640498730085431</c:v>
                </c:pt>
                <c:pt idx="42039">
                  <c:v>2.663972286374134</c:v>
                </c:pt>
                <c:pt idx="42040">
                  <c:v>2.6641256641256641</c:v>
                </c:pt>
                <c:pt idx="42041">
                  <c:v>2.6643566643566641</c:v>
                </c:pt>
                <c:pt idx="42042">
                  <c:v>2.664972273567467</c:v>
                </c:pt>
                <c:pt idx="42043">
                  <c:v>2.6647412199630311</c:v>
                </c:pt>
                <c:pt idx="42044">
                  <c:v>2.6652033271719038</c:v>
                </c:pt>
                <c:pt idx="42045">
                  <c:v>2.6652033271719038</c:v>
                </c:pt>
                <c:pt idx="42046">
                  <c:v>2.664972273567467</c:v>
                </c:pt>
                <c:pt idx="42047">
                  <c:v>2.6658192743240119</c:v>
                </c:pt>
                <c:pt idx="42048">
                  <c:v>2.6657418400369859</c:v>
                </c:pt>
                <c:pt idx="42049">
                  <c:v>2.6661271676300573</c:v>
                </c:pt>
                <c:pt idx="42050">
                  <c:v>2.6657418400369859</c:v>
                </c:pt>
                <c:pt idx="42051">
                  <c:v>2.6657418400369859</c:v>
                </c:pt>
                <c:pt idx="42052">
                  <c:v>2.6657418400369859</c:v>
                </c:pt>
                <c:pt idx="42053">
                  <c:v>2.6661271676300573</c:v>
                </c:pt>
                <c:pt idx="42054">
                  <c:v>2.6661271676300573</c:v>
                </c:pt>
                <c:pt idx="42055">
                  <c:v>2.6661271676300573</c:v>
                </c:pt>
                <c:pt idx="42056">
                  <c:v>2.6658959537572251</c:v>
                </c:pt>
                <c:pt idx="42057">
                  <c:v>2.6651257684307832</c:v>
                </c:pt>
                <c:pt idx="42058">
                  <c:v>2.6662043458159963</c:v>
                </c:pt>
                <c:pt idx="42059">
                  <c:v>2.6657418400369859</c:v>
                </c:pt>
                <c:pt idx="42060">
                  <c:v>2.6661271676300573</c:v>
                </c:pt>
                <c:pt idx="42061">
                  <c:v>2.6663581965317915</c:v>
                </c:pt>
                <c:pt idx="42062">
                  <c:v>2.6657418400369859</c:v>
                </c:pt>
                <c:pt idx="42063">
                  <c:v>2.6657418400369859</c:v>
                </c:pt>
                <c:pt idx="42064">
                  <c:v>2.6661271676300573</c:v>
                </c:pt>
                <c:pt idx="42065">
                  <c:v>2.6665124884366329</c:v>
                </c:pt>
                <c:pt idx="42066">
                  <c:v>2.6665895953757222</c:v>
                </c:pt>
                <c:pt idx="42067">
                  <c:v>2.6659731853906612</c:v>
                </c:pt>
                <c:pt idx="42068">
                  <c:v>2.6661271676300573</c:v>
                </c:pt>
                <c:pt idx="42069">
                  <c:v>2.6658192743240119</c:v>
                </c:pt>
                <c:pt idx="42070">
                  <c:v>2.6654343807763397</c:v>
                </c:pt>
                <c:pt idx="42071">
                  <c:v>2.665665434380776</c:v>
                </c:pt>
                <c:pt idx="42072">
                  <c:v>2.6654343807763397</c:v>
                </c:pt>
                <c:pt idx="42073">
                  <c:v>2.665665434380776</c:v>
                </c:pt>
                <c:pt idx="42074">
                  <c:v>2.6654343807763397</c:v>
                </c:pt>
                <c:pt idx="42075">
                  <c:v>2.6652806652806649</c:v>
                </c:pt>
                <c:pt idx="42076">
                  <c:v>2.6651270207852193</c:v>
                </c:pt>
                <c:pt idx="42077">
                  <c:v>2.6655889145496534</c:v>
                </c:pt>
                <c:pt idx="42078">
                  <c:v>2.6655889145496534</c:v>
                </c:pt>
                <c:pt idx="42079">
                  <c:v>2.6653579676674362</c:v>
                </c:pt>
                <c:pt idx="42080">
                  <c:v>2.6659736659736657</c:v>
                </c:pt>
                <c:pt idx="42081">
                  <c:v>2.6655889145496534</c:v>
                </c:pt>
                <c:pt idx="42082">
                  <c:v>2.6653579676674362</c:v>
                </c:pt>
                <c:pt idx="42083">
                  <c:v>2.6659736659736657</c:v>
                </c:pt>
                <c:pt idx="42084">
                  <c:v>2.6658964879852118</c:v>
                </c:pt>
                <c:pt idx="42085">
                  <c:v>2.6655114807114808</c:v>
                </c:pt>
                <c:pt idx="42086">
                  <c:v>2.6653579676674362</c:v>
                </c:pt>
                <c:pt idx="42087">
                  <c:v>2.6657426657426657</c:v>
                </c:pt>
                <c:pt idx="42088">
                  <c:v>2.6655114807114808</c:v>
                </c:pt>
                <c:pt idx="42089">
                  <c:v>2.665665434380776</c:v>
                </c:pt>
                <c:pt idx="42090">
                  <c:v>2.6654343807763397</c:v>
                </c:pt>
                <c:pt idx="42091">
                  <c:v>2.6650496650496649</c:v>
                </c:pt>
                <c:pt idx="42092">
                  <c:v>2.6651270207852193</c:v>
                </c:pt>
                <c:pt idx="42093">
                  <c:v>2.6655114807114808</c:v>
                </c:pt>
                <c:pt idx="42094">
                  <c:v>2.6657426657426657</c:v>
                </c:pt>
                <c:pt idx="42095">
                  <c:v>2.6657426657426657</c:v>
                </c:pt>
                <c:pt idx="42096">
                  <c:v>2.6658964879852118</c:v>
                </c:pt>
                <c:pt idx="42097">
                  <c:v>2.6658192743240119</c:v>
                </c:pt>
                <c:pt idx="42098">
                  <c:v>2.6658192743240119</c:v>
                </c:pt>
                <c:pt idx="42099">
                  <c:v>2.6658964879852118</c:v>
                </c:pt>
                <c:pt idx="42100">
                  <c:v>2.6658964879852118</c:v>
                </c:pt>
                <c:pt idx="42101">
                  <c:v>2.6658964879852118</c:v>
                </c:pt>
                <c:pt idx="42102">
                  <c:v>2.6657426657426657</c:v>
                </c:pt>
                <c:pt idx="42103">
                  <c:v>2.6651270207852193</c:v>
                </c:pt>
                <c:pt idx="42104">
                  <c:v>2.6648958891454964</c:v>
                </c:pt>
                <c:pt idx="42105">
                  <c:v>2.6651270207852193</c:v>
                </c:pt>
                <c:pt idx="42106">
                  <c:v>2.6645891043397967</c:v>
                </c:pt>
                <c:pt idx="42107">
                  <c:v>2.6648199445983378</c:v>
                </c:pt>
                <c:pt idx="42108">
                  <c:v>2.6648199445983378</c:v>
                </c:pt>
                <c:pt idx="42109">
                  <c:v>2.6638965835641737</c:v>
                </c:pt>
                <c:pt idx="42110">
                  <c:v>2.6645116601246825</c:v>
                </c:pt>
                <c:pt idx="42111">
                  <c:v>2.6642805818517665</c:v>
                </c:pt>
                <c:pt idx="42112">
                  <c:v>2.6645116601246825</c:v>
                </c:pt>
                <c:pt idx="42113">
                  <c:v>2.6648958891454964</c:v>
                </c:pt>
                <c:pt idx="42114">
                  <c:v>2.6646651270207848</c:v>
                </c:pt>
                <c:pt idx="42115">
                  <c:v>2.6648186648186649</c:v>
                </c:pt>
                <c:pt idx="42116">
                  <c:v>2.6645876645876649</c:v>
                </c:pt>
                <c:pt idx="42117">
                  <c:v>2.664972273567467</c:v>
                </c:pt>
                <c:pt idx="42118">
                  <c:v>2.6654343807763397</c:v>
                </c:pt>
                <c:pt idx="42119">
                  <c:v>2.6658192743240119</c:v>
                </c:pt>
                <c:pt idx="42120">
                  <c:v>2.6655881673214696</c:v>
                </c:pt>
                <c:pt idx="42121">
                  <c:v>2.6653570603189274</c:v>
                </c:pt>
                <c:pt idx="42122">
                  <c:v>2.6655881673214696</c:v>
                </c:pt>
                <c:pt idx="42123">
                  <c:v>2.6655881673214696</c:v>
                </c:pt>
                <c:pt idx="42124">
                  <c:v>2.6658192743240119</c:v>
                </c:pt>
                <c:pt idx="42125">
                  <c:v>2.6660503813265541</c:v>
                </c:pt>
                <c:pt idx="42126">
                  <c:v>2.665665434380776</c:v>
                </c:pt>
                <c:pt idx="42127">
                  <c:v>2.6660503813265541</c:v>
                </c:pt>
                <c:pt idx="42128">
                  <c:v>2.665665434380776</c:v>
                </c:pt>
                <c:pt idx="42129">
                  <c:v>2.6650496650496649</c:v>
                </c:pt>
                <c:pt idx="42130">
                  <c:v>2.6646651270207848</c:v>
                </c:pt>
                <c:pt idx="42131">
                  <c:v>2.6642805818517665</c:v>
                </c:pt>
                <c:pt idx="42132">
                  <c:v>2.664742553682752</c:v>
                </c:pt>
                <c:pt idx="42133">
                  <c:v>2.6645891043397967</c:v>
                </c:pt>
                <c:pt idx="42134">
                  <c:v>2.6645891043397967</c:v>
                </c:pt>
                <c:pt idx="42135">
                  <c:v>2.664742553682752</c:v>
                </c:pt>
                <c:pt idx="42136">
                  <c:v>2.6645116601246825</c:v>
                </c:pt>
                <c:pt idx="42137">
                  <c:v>2.6645116601246825</c:v>
                </c:pt>
                <c:pt idx="42138">
                  <c:v>2.6645116601246825</c:v>
                </c:pt>
                <c:pt idx="42139">
                  <c:v>2.6641274238227144</c:v>
                </c:pt>
                <c:pt idx="42140">
                  <c:v>2.6642805818517665</c:v>
                </c:pt>
                <c:pt idx="42141">
                  <c:v>2.664434180138568</c:v>
                </c:pt>
                <c:pt idx="42142">
                  <c:v>2.6648186648186649</c:v>
                </c:pt>
                <c:pt idx="42143">
                  <c:v>2.6652806652806649</c:v>
                </c:pt>
                <c:pt idx="42144">
                  <c:v>2.6651270207852193</c:v>
                </c:pt>
                <c:pt idx="42145">
                  <c:v>2.6651270207852193</c:v>
                </c:pt>
                <c:pt idx="42146">
                  <c:v>2.6648186648186649</c:v>
                </c:pt>
                <c:pt idx="42147">
                  <c:v>2.6658192743240119</c:v>
                </c:pt>
                <c:pt idx="42148">
                  <c:v>2.6655881673214696</c:v>
                </c:pt>
                <c:pt idx="42149">
                  <c:v>2.6659731853906612</c:v>
                </c:pt>
                <c:pt idx="42150">
                  <c:v>2.6657418400369859</c:v>
                </c:pt>
                <c:pt idx="42151">
                  <c:v>2.6659731853906612</c:v>
                </c:pt>
                <c:pt idx="42152">
                  <c:v>2.6657418400369859</c:v>
                </c:pt>
                <c:pt idx="42153">
                  <c:v>2.6657418400369859</c:v>
                </c:pt>
                <c:pt idx="42154">
                  <c:v>2.6662812210915821</c:v>
                </c:pt>
                <c:pt idx="42155">
                  <c:v>2.6655874190564295</c:v>
                </c:pt>
                <c:pt idx="42156">
                  <c:v>2.6658188714153561</c:v>
                </c:pt>
                <c:pt idx="42157">
                  <c:v>2.6658188714153561</c:v>
                </c:pt>
                <c:pt idx="42158">
                  <c:v>2.6652797041146559</c:v>
                </c:pt>
                <c:pt idx="42159">
                  <c:v>2.6647412199630311</c:v>
                </c:pt>
                <c:pt idx="42160">
                  <c:v>2.6645876645876649</c:v>
                </c:pt>
                <c:pt idx="42161">
                  <c:v>2.6648186648186649</c:v>
                </c:pt>
                <c:pt idx="42162">
                  <c:v>2.6648186648186649</c:v>
                </c:pt>
                <c:pt idx="42163">
                  <c:v>2.664742553682752</c:v>
                </c:pt>
                <c:pt idx="42164">
                  <c:v>2.6652043407988919</c:v>
                </c:pt>
                <c:pt idx="42165">
                  <c:v>2.6661273567467649</c:v>
                </c:pt>
                <c:pt idx="42166">
                  <c:v>2.6662814883290964</c:v>
                </c:pt>
                <c:pt idx="42167">
                  <c:v>2.6654343807763397</c:v>
                </c:pt>
                <c:pt idx="42168">
                  <c:v>2.6662043458159963</c:v>
                </c:pt>
                <c:pt idx="42169">
                  <c:v>2.6655881673214696</c:v>
                </c:pt>
                <c:pt idx="42170">
                  <c:v>2.6660503813265541</c:v>
                </c:pt>
                <c:pt idx="42171">
                  <c:v>2.6662814883290964</c:v>
                </c:pt>
                <c:pt idx="42172">
                  <c:v>2.6658192743240119</c:v>
                </c:pt>
                <c:pt idx="42173">
                  <c:v>2.6655881673214696</c:v>
                </c:pt>
                <c:pt idx="42174">
                  <c:v>2.664972273567467</c:v>
                </c:pt>
                <c:pt idx="42175">
                  <c:v>2.6648186648186649</c:v>
                </c:pt>
                <c:pt idx="42176">
                  <c:v>2.6640498730085431</c:v>
                </c:pt>
                <c:pt idx="42177">
                  <c:v>2.6642032332563508</c:v>
                </c:pt>
                <c:pt idx="42178">
                  <c:v>2.664972273567467</c:v>
                </c:pt>
                <c:pt idx="42179">
                  <c:v>2.6645876645876649</c:v>
                </c:pt>
                <c:pt idx="42180">
                  <c:v>2.6650496650496649</c:v>
                </c:pt>
                <c:pt idx="42181">
                  <c:v>2.6654343807763397</c:v>
                </c:pt>
                <c:pt idx="42182">
                  <c:v>2.6655881673214696</c:v>
                </c:pt>
                <c:pt idx="42183">
                  <c:v>2.6659731853906612</c:v>
                </c:pt>
                <c:pt idx="42184">
                  <c:v>2.6662043458159963</c:v>
                </c:pt>
                <c:pt idx="42185">
                  <c:v>2.6659731853906612</c:v>
                </c:pt>
                <c:pt idx="42186">
                  <c:v>2.6655108645399905</c:v>
                </c:pt>
                <c:pt idx="42187">
                  <c:v>2.6653570603189274</c:v>
                </c:pt>
                <c:pt idx="42188">
                  <c:v>2.6652806652806649</c:v>
                </c:pt>
                <c:pt idx="42189">
                  <c:v>2.6650496650496649</c:v>
                </c:pt>
                <c:pt idx="42190">
                  <c:v>2.6648186648186649</c:v>
                </c:pt>
                <c:pt idx="42191">
                  <c:v>2.6642032332563508</c:v>
                </c:pt>
                <c:pt idx="42192">
                  <c:v>2.664434180138568</c:v>
                </c:pt>
                <c:pt idx="42193">
                  <c:v>2.664434180138568</c:v>
                </c:pt>
                <c:pt idx="42194">
                  <c:v>2.6642032332563508</c:v>
                </c:pt>
                <c:pt idx="42195">
                  <c:v>2.664434180138568</c:v>
                </c:pt>
                <c:pt idx="42196">
                  <c:v>2.6650496650496649</c:v>
                </c:pt>
                <c:pt idx="42197">
                  <c:v>2.6653570603189274</c:v>
                </c:pt>
                <c:pt idx="42198">
                  <c:v>2.6648948463138429</c:v>
                </c:pt>
                <c:pt idx="42199">
                  <c:v>2.6653570603189274</c:v>
                </c:pt>
                <c:pt idx="42200">
                  <c:v>2.6661271676300573</c:v>
                </c:pt>
                <c:pt idx="42201">
                  <c:v>2.6657418400369859</c:v>
                </c:pt>
                <c:pt idx="42202">
                  <c:v>2.6653570603189274</c:v>
                </c:pt>
                <c:pt idx="42203">
                  <c:v>2.6653570603189274</c:v>
                </c:pt>
                <c:pt idx="42204">
                  <c:v>2.6659731853906612</c:v>
                </c:pt>
                <c:pt idx="42205">
                  <c:v>2.6655108645399905</c:v>
                </c:pt>
                <c:pt idx="42206">
                  <c:v>2.6658959537572251</c:v>
                </c:pt>
                <c:pt idx="42207">
                  <c:v>2.6660499537465308</c:v>
                </c:pt>
                <c:pt idx="42208">
                  <c:v>2.6655874190564295</c:v>
                </c:pt>
                <c:pt idx="42209">
                  <c:v>2.6662812210915821</c:v>
                </c:pt>
                <c:pt idx="42210">
                  <c:v>2.6661271676300573</c:v>
                </c:pt>
                <c:pt idx="42211">
                  <c:v>2.6661271676300573</c:v>
                </c:pt>
                <c:pt idx="42212">
                  <c:v>2.6663581965317915</c:v>
                </c:pt>
                <c:pt idx="42213">
                  <c:v>2.6655108645399905</c:v>
                </c:pt>
                <c:pt idx="42214">
                  <c:v>2.6659731853906612</c:v>
                </c:pt>
                <c:pt idx="42215">
                  <c:v>2.6662043458159963</c:v>
                </c:pt>
                <c:pt idx="42216">
                  <c:v>2.6662043458159963</c:v>
                </c:pt>
                <c:pt idx="42217">
                  <c:v>2.6658192743240119</c:v>
                </c:pt>
                <c:pt idx="42218">
                  <c:v>2.6652806652806649</c:v>
                </c:pt>
                <c:pt idx="42219">
                  <c:v>2.6650496650496649</c:v>
                </c:pt>
                <c:pt idx="42220">
                  <c:v>2.6652033271719038</c:v>
                </c:pt>
                <c:pt idx="42221">
                  <c:v>2.6653570603189274</c:v>
                </c:pt>
                <c:pt idx="42222">
                  <c:v>2.6655881673214696</c:v>
                </c:pt>
                <c:pt idx="42223">
                  <c:v>2.6648186648186649</c:v>
                </c:pt>
                <c:pt idx="42224">
                  <c:v>2.6642032332563508</c:v>
                </c:pt>
                <c:pt idx="42225">
                  <c:v>2.6643566643566641</c:v>
                </c:pt>
                <c:pt idx="42226">
                  <c:v>2.6647412199630311</c:v>
                </c:pt>
                <c:pt idx="42227">
                  <c:v>2.6647412199630311</c:v>
                </c:pt>
                <c:pt idx="42228">
                  <c:v>2.6647412199630311</c:v>
                </c:pt>
                <c:pt idx="42229">
                  <c:v>2.6651257684307832</c:v>
                </c:pt>
                <c:pt idx="42230">
                  <c:v>2.6655881673214696</c:v>
                </c:pt>
                <c:pt idx="42231">
                  <c:v>2.6655881673214696</c:v>
                </c:pt>
                <c:pt idx="42232">
                  <c:v>2.6655881673214696</c:v>
                </c:pt>
                <c:pt idx="42233">
                  <c:v>2.6657418400369859</c:v>
                </c:pt>
                <c:pt idx="42234">
                  <c:v>2.6657418400369859</c:v>
                </c:pt>
                <c:pt idx="42235">
                  <c:v>2.6664355062413319</c:v>
                </c:pt>
                <c:pt idx="42236">
                  <c:v>2.6662043458159963</c:v>
                </c:pt>
                <c:pt idx="42237">
                  <c:v>2.6655881673214696</c:v>
                </c:pt>
                <c:pt idx="42238">
                  <c:v>2.6655114807114808</c:v>
                </c:pt>
                <c:pt idx="42239">
                  <c:v>2.6648186648186649</c:v>
                </c:pt>
                <c:pt idx="42240">
                  <c:v>2.6645876645876649</c:v>
                </c:pt>
                <c:pt idx="42241">
                  <c:v>2.6645876645876649</c:v>
                </c:pt>
                <c:pt idx="42242">
                  <c:v>2.6648186648186649</c:v>
                </c:pt>
                <c:pt idx="42243">
                  <c:v>2.664434180138568</c:v>
                </c:pt>
                <c:pt idx="42244">
                  <c:v>2.664434180138568</c:v>
                </c:pt>
                <c:pt idx="42245">
                  <c:v>2.6642032332563508</c:v>
                </c:pt>
                <c:pt idx="42246">
                  <c:v>2.664434180138568</c:v>
                </c:pt>
                <c:pt idx="42247">
                  <c:v>2.6646651270207848</c:v>
                </c:pt>
                <c:pt idx="42248">
                  <c:v>2.6650496650496649</c:v>
                </c:pt>
                <c:pt idx="42249">
                  <c:v>2.6648186648186649</c:v>
                </c:pt>
                <c:pt idx="42250">
                  <c:v>2.6654343807763397</c:v>
                </c:pt>
                <c:pt idx="42251">
                  <c:v>2.6662043458159963</c:v>
                </c:pt>
                <c:pt idx="42252">
                  <c:v>2.6653570603189274</c:v>
                </c:pt>
                <c:pt idx="42253">
                  <c:v>2.6655108645399905</c:v>
                </c:pt>
                <c:pt idx="42254">
                  <c:v>2.6665895953757222</c:v>
                </c:pt>
                <c:pt idx="42255">
                  <c:v>2.6664355062413319</c:v>
                </c:pt>
                <c:pt idx="42256">
                  <c:v>2.6664355062413319</c:v>
                </c:pt>
                <c:pt idx="42257">
                  <c:v>2.6665895953757222</c:v>
                </c:pt>
                <c:pt idx="42258">
                  <c:v>2.6663581965317915</c:v>
                </c:pt>
                <c:pt idx="42259">
                  <c:v>2.6665895953757222</c:v>
                </c:pt>
                <c:pt idx="42260">
                  <c:v>2.6659731853906612</c:v>
                </c:pt>
                <c:pt idx="42261">
                  <c:v>2.6661271676300573</c:v>
                </c:pt>
                <c:pt idx="42262">
                  <c:v>2.6657418400369859</c:v>
                </c:pt>
                <c:pt idx="42263">
                  <c:v>2.6657418400369859</c:v>
                </c:pt>
                <c:pt idx="42264">
                  <c:v>2.6663581965317915</c:v>
                </c:pt>
                <c:pt idx="42265">
                  <c:v>2.6659731853906612</c:v>
                </c:pt>
                <c:pt idx="42266">
                  <c:v>2.6653570603189274</c:v>
                </c:pt>
                <c:pt idx="42267">
                  <c:v>2.6651257684307832</c:v>
                </c:pt>
                <c:pt idx="42268">
                  <c:v>2.6655881673214696</c:v>
                </c:pt>
                <c:pt idx="42269">
                  <c:v>2.6657418400369859</c:v>
                </c:pt>
                <c:pt idx="42270">
                  <c:v>2.6651257684307832</c:v>
                </c:pt>
                <c:pt idx="42271">
                  <c:v>2.664972273567467</c:v>
                </c:pt>
                <c:pt idx="42272">
                  <c:v>2.6647412199630311</c:v>
                </c:pt>
                <c:pt idx="42273">
                  <c:v>2.6648186648186649</c:v>
                </c:pt>
                <c:pt idx="42274">
                  <c:v>2.664742553682752</c:v>
                </c:pt>
                <c:pt idx="42275">
                  <c:v>2.6645891043397967</c:v>
                </c:pt>
                <c:pt idx="42276">
                  <c:v>2.6641274238227144</c:v>
                </c:pt>
                <c:pt idx="42277">
                  <c:v>2.6642805818517665</c:v>
                </c:pt>
                <c:pt idx="42278">
                  <c:v>2.6646651270207848</c:v>
                </c:pt>
                <c:pt idx="42279">
                  <c:v>2.6646651270207848</c:v>
                </c:pt>
                <c:pt idx="42280">
                  <c:v>2.6652806652806649</c:v>
                </c:pt>
                <c:pt idx="42281">
                  <c:v>2.6652033271719038</c:v>
                </c:pt>
                <c:pt idx="42282">
                  <c:v>2.6655881673214696</c:v>
                </c:pt>
                <c:pt idx="42283">
                  <c:v>2.6658964879852118</c:v>
                </c:pt>
                <c:pt idx="42284">
                  <c:v>2.6662814883290964</c:v>
                </c:pt>
                <c:pt idx="42285">
                  <c:v>2.6660503813265541</c:v>
                </c:pt>
                <c:pt idx="42286">
                  <c:v>2.6658192743240119</c:v>
                </c:pt>
                <c:pt idx="42287">
                  <c:v>2.6655881673214696</c:v>
                </c:pt>
                <c:pt idx="42288">
                  <c:v>2.6652033271719038</c:v>
                </c:pt>
                <c:pt idx="42289">
                  <c:v>2.6650496650496649</c:v>
                </c:pt>
                <c:pt idx="42290">
                  <c:v>2.6652806652806649</c:v>
                </c:pt>
                <c:pt idx="42291">
                  <c:v>2.6648958891454964</c:v>
                </c:pt>
                <c:pt idx="42292">
                  <c:v>2.664742553682752</c:v>
                </c:pt>
                <c:pt idx="42293">
                  <c:v>2.6645891043397967</c:v>
                </c:pt>
                <c:pt idx="42294">
                  <c:v>2.6642805818517665</c:v>
                </c:pt>
                <c:pt idx="42295">
                  <c:v>2.6642032332563508</c:v>
                </c:pt>
                <c:pt idx="42296">
                  <c:v>2.6643566643566641</c:v>
                </c:pt>
                <c:pt idx="42297">
                  <c:v>2.663972286374134</c:v>
                </c:pt>
                <c:pt idx="42298">
                  <c:v>2.6640498730085431</c:v>
                </c:pt>
                <c:pt idx="42299">
                  <c:v>2.6645116601246825</c:v>
                </c:pt>
                <c:pt idx="42300">
                  <c:v>2.6648958891454964</c:v>
                </c:pt>
                <c:pt idx="42301">
                  <c:v>2.6650496650496649</c:v>
                </c:pt>
                <c:pt idx="42302">
                  <c:v>2.6642032332563508</c:v>
                </c:pt>
                <c:pt idx="42303">
                  <c:v>2.6643566643566641</c:v>
                </c:pt>
                <c:pt idx="42304">
                  <c:v>2.6643566643566641</c:v>
                </c:pt>
                <c:pt idx="42305">
                  <c:v>2.6643566643566641</c:v>
                </c:pt>
                <c:pt idx="42306">
                  <c:v>2.6645876645876649</c:v>
                </c:pt>
                <c:pt idx="42307">
                  <c:v>2.6643566643566641</c:v>
                </c:pt>
                <c:pt idx="42308">
                  <c:v>2.664434180138568</c:v>
                </c:pt>
                <c:pt idx="42309">
                  <c:v>2.6651270207852193</c:v>
                </c:pt>
                <c:pt idx="42310">
                  <c:v>2.6652806652806649</c:v>
                </c:pt>
                <c:pt idx="42311">
                  <c:v>2.6654343807763397</c:v>
                </c:pt>
                <c:pt idx="42312">
                  <c:v>2.665665434380776</c:v>
                </c:pt>
                <c:pt idx="42313">
                  <c:v>2.665665434380776</c:v>
                </c:pt>
                <c:pt idx="42314">
                  <c:v>2.6660503813265541</c:v>
                </c:pt>
                <c:pt idx="42315">
                  <c:v>2.6660503813265541</c:v>
                </c:pt>
                <c:pt idx="42316">
                  <c:v>2.6658192743240119</c:v>
                </c:pt>
                <c:pt idx="42317">
                  <c:v>2.6662043458159963</c:v>
                </c:pt>
                <c:pt idx="42318">
                  <c:v>2.6662814883290964</c:v>
                </c:pt>
                <c:pt idx="42319">
                  <c:v>2.665665434380776</c:v>
                </c:pt>
                <c:pt idx="42320">
                  <c:v>2.665665434380776</c:v>
                </c:pt>
                <c:pt idx="42321">
                  <c:v>2.665665434380776</c:v>
                </c:pt>
                <c:pt idx="42322">
                  <c:v>2.6652033271719038</c:v>
                </c:pt>
                <c:pt idx="42323">
                  <c:v>2.6648186648186649</c:v>
                </c:pt>
                <c:pt idx="42324">
                  <c:v>2.6651270207852193</c:v>
                </c:pt>
                <c:pt idx="42325">
                  <c:v>2.6649734472408224</c:v>
                </c:pt>
                <c:pt idx="42326">
                  <c:v>2.6641274238227144</c:v>
                </c:pt>
                <c:pt idx="42327">
                  <c:v>2.6641274238227144</c:v>
                </c:pt>
                <c:pt idx="42328">
                  <c:v>2.664358264081256</c:v>
                </c:pt>
                <c:pt idx="42329">
                  <c:v>2.6645116601246825</c:v>
                </c:pt>
                <c:pt idx="42330">
                  <c:v>2.6645116601246825</c:v>
                </c:pt>
                <c:pt idx="42331">
                  <c:v>2.6655114807114808</c:v>
                </c:pt>
                <c:pt idx="42332">
                  <c:v>2.6655114807114808</c:v>
                </c:pt>
                <c:pt idx="42333">
                  <c:v>2.6652033271719038</c:v>
                </c:pt>
                <c:pt idx="42334">
                  <c:v>2.6654343807763397</c:v>
                </c:pt>
                <c:pt idx="42335">
                  <c:v>2.6650496650496649</c:v>
                </c:pt>
                <c:pt idx="42336">
                  <c:v>2.6650496650496649</c:v>
                </c:pt>
                <c:pt idx="42337">
                  <c:v>2.6650496650496649</c:v>
                </c:pt>
                <c:pt idx="42338">
                  <c:v>2.6654343807763397</c:v>
                </c:pt>
                <c:pt idx="42339">
                  <c:v>2.6653570603189274</c:v>
                </c:pt>
                <c:pt idx="42340">
                  <c:v>2.6662043458159963</c:v>
                </c:pt>
                <c:pt idx="42341">
                  <c:v>2.6657418400369859</c:v>
                </c:pt>
                <c:pt idx="42342">
                  <c:v>2.6655108645399905</c:v>
                </c:pt>
                <c:pt idx="42343">
                  <c:v>2.6653570603189274</c:v>
                </c:pt>
                <c:pt idx="42344">
                  <c:v>2.6653570603189274</c:v>
                </c:pt>
                <c:pt idx="42345">
                  <c:v>2.6650496650496649</c:v>
                </c:pt>
                <c:pt idx="42346">
                  <c:v>2.6648186648186649</c:v>
                </c:pt>
                <c:pt idx="42347">
                  <c:v>2.664434180138568</c:v>
                </c:pt>
                <c:pt idx="42348">
                  <c:v>2.6642032332563508</c:v>
                </c:pt>
                <c:pt idx="42349">
                  <c:v>2.6642032332563508</c:v>
                </c:pt>
                <c:pt idx="42350">
                  <c:v>2.6647412199630311</c:v>
                </c:pt>
                <c:pt idx="42351">
                  <c:v>2.6647412199630311</c:v>
                </c:pt>
                <c:pt idx="42352">
                  <c:v>2.6643566643566641</c:v>
                </c:pt>
                <c:pt idx="42353">
                  <c:v>2.6651257684307832</c:v>
                </c:pt>
                <c:pt idx="42354">
                  <c:v>2.664972273567467</c:v>
                </c:pt>
                <c:pt idx="42355">
                  <c:v>2.6658192743240119</c:v>
                </c:pt>
                <c:pt idx="42356">
                  <c:v>2.6660503813265541</c:v>
                </c:pt>
                <c:pt idx="42357">
                  <c:v>2.6660503813265541</c:v>
                </c:pt>
                <c:pt idx="42358">
                  <c:v>2.6658192743240119</c:v>
                </c:pt>
                <c:pt idx="42359">
                  <c:v>2.6662043458159963</c:v>
                </c:pt>
                <c:pt idx="42360">
                  <c:v>2.6659731853906612</c:v>
                </c:pt>
                <c:pt idx="42361">
                  <c:v>2.6655881673214696</c:v>
                </c:pt>
                <c:pt idx="42362">
                  <c:v>2.665665434380776</c:v>
                </c:pt>
                <c:pt idx="42363">
                  <c:v>2.6658964879852118</c:v>
                </c:pt>
                <c:pt idx="42364">
                  <c:v>2.6654343807763397</c:v>
                </c:pt>
                <c:pt idx="42365">
                  <c:v>2.6654343807763397</c:v>
                </c:pt>
                <c:pt idx="42366">
                  <c:v>2.6648186648186649</c:v>
                </c:pt>
                <c:pt idx="42367">
                  <c:v>2.6643566643566641</c:v>
                </c:pt>
                <c:pt idx="42368">
                  <c:v>2.663972286374134</c:v>
                </c:pt>
                <c:pt idx="42369">
                  <c:v>2.6646651270207848</c:v>
                </c:pt>
                <c:pt idx="42370">
                  <c:v>2.6646651270207848</c:v>
                </c:pt>
                <c:pt idx="42371">
                  <c:v>2.6652806652806649</c:v>
                </c:pt>
                <c:pt idx="42372">
                  <c:v>2.6655114807114808</c:v>
                </c:pt>
                <c:pt idx="42373">
                  <c:v>2.665665434380776</c:v>
                </c:pt>
                <c:pt idx="42374">
                  <c:v>2.6665125953316382</c:v>
                </c:pt>
                <c:pt idx="42375">
                  <c:v>2.6655889145496534</c:v>
                </c:pt>
                <c:pt idx="42376">
                  <c:v>2.6654352343569614</c:v>
                </c:pt>
                <c:pt idx="42377">
                  <c:v>2.664742553682752</c:v>
                </c:pt>
                <c:pt idx="42378">
                  <c:v>2.6645891043397967</c:v>
                </c:pt>
                <c:pt idx="42379">
                  <c:v>2.6645891043397967</c:v>
                </c:pt>
                <c:pt idx="42380">
                  <c:v>2.6648199445983378</c:v>
                </c:pt>
                <c:pt idx="42381">
                  <c:v>2.6645891043397967</c:v>
                </c:pt>
                <c:pt idx="42382">
                  <c:v>2.6644357258250633</c:v>
                </c:pt>
                <c:pt idx="42383">
                  <c:v>2.6642049388414488</c:v>
                </c:pt>
                <c:pt idx="42384">
                  <c:v>2.664742553682752</c:v>
                </c:pt>
                <c:pt idx="42385">
                  <c:v>2.6645116601246825</c:v>
                </c:pt>
                <c:pt idx="42386">
                  <c:v>2.6648958891454964</c:v>
                </c:pt>
                <c:pt idx="42387">
                  <c:v>2.6648958891454964</c:v>
                </c:pt>
                <c:pt idx="42388">
                  <c:v>2.6648958891454964</c:v>
                </c:pt>
                <c:pt idx="42389">
                  <c:v>2.6651270207852193</c:v>
                </c:pt>
                <c:pt idx="42390">
                  <c:v>2.6651270207852193</c:v>
                </c:pt>
                <c:pt idx="42391">
                  <c:v>2.6655114807114808</c:v>
                </c:pt>
                <c:pt idx="42392">
                  <c:v>2.6658964879852118</c:v>
                </c:pt>
                <c:pt idx="42393">
                  <c:v>2.6658964879852118</c:v>
                </c:pt>
                <c:pt idx="42394">
                  <c:v>2.665665434380776</c:v>
                </c:pt>
                <c:pt idx="42395">
                  <c:v>2.6661273567467649</c:v>
                </c:pt>
                <c:pt idx="42396">
                  <c:v>2.6661273567467649</c:v>
                </c:pt>
                <c:pt idx="42397">
                  <c:v>2.6659736659736657</c:v>
                </c:pt>
                <c:pt idx="42398">
                  <c:v>2.6659736659736657</c:v>
                </c:pt>
                <c:pt idx="42399">
                  <c:v>2.6655889145496534</c:v>
                </c:pt>
                <c:pt idx="42400">
                  <c:v>2.6653579676674362</c:v>
                </c:pt>
                <c:pt idx="42401">
                  <c:v>2.6653579676674362</c:v>
                </c:pt>
                <c:pt idx="42402">
                  <c:v>2.6653579676674362</c:v>
                </c:pt>
                <c:pt idx="42403">
                  <c:v>2.6651270207852193</c:v>
                </c:pt>
                <c:pt idx="42404">
                  <c:v>2.6651270207852193</c:v>
                </c:pt>
                <c:pt idx="42405">
                  <c:v>2.6651270207852193</c:v>
                </c:pt>
                <c:pt idx="42406">
                  <c:v>2.6657426657426657</c:v>
                </c:pt>
                <c:pt idx="42407">
                  <c:v>2.6657426657426657</c:v>
                </c:pt>
                <c:pt idx="42408">
                  <c:v>2.6653579676674362</c:v>
                </c:pt>
                <c:pt idx="42409">
                  <c:v>2.6652806652806649</c:v>
                </c:pt>
                <c:pt idx="42410">
                  <c:v>2.6660503813265541</c:v>
                </c:pt>
                <c:pt idx="42411">
                  <c:v>2.665665434380776</c:v>
                </c:pt>
                <c:pt idx="42412">
                  <c:v>2.6658964879852118</c:v>
                </c:pt>
                <c:pt idx="42413">
                  <c:v>2.6657426657426657</c:v>
                </c:pt>
                <c:pt idx="42414">
                  <c:v>2.6652806652806649</c:v>
                </c:pt>
                <c:pt idx="42415">
                  <c:v>2.6645116601246825</c:v>
                </c:pt>
                <c:pt idx="42416">
                  <c:v>2.6652043407988919</c:v>
                </c:pt>
                <c:pt idx="42417">
                  <c:v>2.6649734472408224</c:v>
                </c:pt>
                <c:pt idx="42418">
                  <c:v>2.6645891043397967</c:v>
                </c:pt>
                <c:pt idx="42419">
                  <c:v>2.6641274238227144</c:v>
                </c:pt>
                <c:pt idx="42420">
                  <c:v>2.664358264081256</c:v>
                </c:pt>
                <c:pt idx="42421">
                  <c:v>2.6644357258250633</c:v>
                </c:pt>
                <c:pt idx="42422">
                  <c:v>2.6646666974382645</c:v>
                </c:pt>
                <c:pt idx="42423">
                  <c:v>2.664358264081256</c:v>
                </c:pt>
                <c:pt idx="42424">
                  <c:v>2.664742553682752</c:v>
                </c:pt>
                <c:pt idx="42425">
                  <c:v>2.6651270207852193</c:v>
                </c:pt>
                <c:pt idx="42426">
                  <c:v>2.6650496650496649</c:v>
                </c:pt>
                <c:pt idx="42427">
                  <c:v>2.6645876645876649</c:v>
                </c:pt>
                <c:pt idx="42428">
                  <c:v>2.664972273567467</c:v>
                </c:pt>
                <c:pt idx="42429">
                  <c:v>2.6652033271719038</c:v>
                </c:pt>
                <c:pt idx="42430">
                  <c:v>2.6648186648186649</c:v>
                </c:pt>
                <c:pt idx="42431">
                  <c:v>2.6648186648186649</c:v>
                </c:pt>
                <c:pt idx="42432">
                  <c:v>2.6648186648186649</c:v>
                </c:pt>
                <c:pt idx="42433">
                  <c:v>2.6648958891454964</c:v>
                </c:pt>
                <c:pt idx="42434">
                  <c:v>2.664742553682752</c:v>
                </c:pt>
                <c:pt idx="42435">
                  <c:v>2.6646651270207848</c:v>
                </c:pt>
                <c:pt idx="42436">
                  <c:v>2.6655114807114808</c:v>
                </c:pt>
                <c:pt idx="42437">
                  <c:v>2.6655114807114808</c:v>
                </c:pt>
                <c:pt idx="42438">
                  <c:v>2.6648958891454964</c:v>
                </c:pt>
                <c:pt idx="42439">
                  <c:v>2.6651270207852193</c:v>
                </c:pt>
                <c:pt idx="42440">
                  <c:v>2.6657426657426657</c:v>
                </c:pt>
                <c:pt idx="42441">
                  <c:v>2.6659736659736657</c:v>
                </c:pt>
                <c:pt idx="42442">
                  <c:v>2.6658964879852118</c:v>
                </c:pt>
                <c:pt idx="42443">
                  <c:v>2.665665434380776</c:v>
                </c:pt>
                <c:pt idx="42444">
                  <c:v>2.6662814883290964</c:v>
                </c:pt>
                <c:pt idx="42445">
                  <c:v>2.665665434380776</c:v>
                </c:pt>
                <c:pt idx="42446">
                  <c:v>2.6652806652806649</c:v>
                </c:pt>
                <c:pt idx="42447">
                  <c:v>2.6653579676674362</c:v>
                </c:pt>
                <c:pt idx="42448">
                  <c:v>2.6649734472408224</c:v>
                </c:pt>
                <c:pt idx="42449">
                  <c:v>2.664742553682752</c:v>
                </c:pt>
                <c:pt idx="42450">
                  <c:v>2.6649734472408224</c:v>
                </c:pt>
                <c:pt idx="42451">
                  <c:v>2.6645891043397967</c:v>
                </c:pt>
                <c:pt idx="42452">
                  <c:v>2.664358264081256</c:v>
                </c:pt>
                <c:pt idx="42453">
                  <c:v>2.6648199445983378</c:v>
                </c:pt>
                <c:pt idx="42454">
                  <c:v>2.664358264081256</c:v>
                </c:pt>
                <c:pt idx="42455">
                  <c:v>2.6648958891454964</c:v>
                </c:pt>
                <c:pt idx="42456">
                  <c:v>2.6648958891454964</c:v>
                </c:pt>
                <c:pt idx="42457">
                  <c:v>2.664742553682752</c:v>
                </c:pt>
                <c:pt idx="42458">
                  <c:v>2.6652043407988919</c:v>
                </c:pt>
                <c:pt idx="42459">
                  <c:v>2.6654352343569614</c:v>
                </c:pt>
                <c:pt idx="42460">
                  <c:v>2.6654352343569614</c:v>
                </c:pt>
                <c:pt idx="42461">
                  <c:v>2.6655889145496534</c:v>
                </c:pt>
                <c:pt idx="42462">
                  <c:v>2.6657426657426657</c:v>
                </c:pt>
                <c:pt idx="42463">
                  <c:v>2.6655889145496534</c:v>
                </c:pt>
                <c:pt idx="42464">
                  <c:v>2.6662046662046661</c:v>
                </c:pt>
                <c:pt idx="42465">
                  <c:v>2.6657426657426657</c:v>
                </c:pt>
                <c:pt idx="42466">
                  <c:v>2.6655114807114808</c:v>
                </c:pt>
                <c:pt idx="42467">
                  <c:v>2.6659736659736657</c:v>
                </c:pt>
                <c:pt idx="42468">
                  <c:v>2.6659736659736657</c:v>
                </c:pt>
                <c:pt idx="42469">
                  <c:v>2.6659736659736657</c:v>
                </c:pt>
                <c:pt idx="42470">
                  <c:v>2.6659736659736657</c:v>
                </c:pt>
                <c:pt idx="42471">
                  <c:v>2.6657426657426657</c:v>
                </c:pt>
                <c:pt idx="42472">
                  <c:v>2.6658964879852118</c:v>
                </c:pt>
                <c:pt idx="42473">
                  <c:v>2.6658964879852118</c:v>
                </c:pt>
                <c:pt idx="42474">
                  <c:v>2.6658964879852118</c:v>
                </c:pt>
                <c:pt idx="42475">
                  <c:v>2.6658964879852118</c:v>
                </c:pt>
                <c:pt idx="42476">
                  <c:v>2.6659736659736657</c:v>
                </c:pt>
                <c:pt idx="42477">
                  <c:v>2.6657426657426657</c:v>
                </c:pt>
                <c:pt idx="42478">
                  <c:v>2.6648958891454964</c:v>
                </c:pt>
                <c:pt idx="42479">
                  <c:v>2.664434180138568</c:v>
                </c:pt>
                <c:pt idx="42480">
                  <c:v>2.6640498730085431</c:v>
                </c:pt>
                <c:pt idx="42481">
                  <c:v>2.6642805818517665</c:v>
                </c:pt>
                <c:pt idx="42482">
                  <c:v>2.6638965835641737</c:v>
                </c:pt>
                <c:pt idx="42483">
                  <c:v>2.6642805818517665</c:v>
                </c:pt>
                <c:pt idx="42484">
                  <c:v>2.6648958891454964</c:v>
                </c:pt>
                <c:pt idx="42485">
                  <c:v>2.6651270207852193</c:v>
                </c:pt>
                <c:pt idx="42486">
                  <c:v>2.6652806652806649</c:v>
                </c:pt>
                <c:pt idx="42487">
                  <c:v>2.6652806652806649</c:v>
                </c:pt>
                <c:pt idx="42488">
                  <c:v>2.6648958891454964</c:v>
                </c:pt>
                <c:pt idx="42489">
                  <c:v>2.6648958891454964</c:v>
                </c:pt>
                <c:pt idx="42490">
                  <c:v>2.6642805818517665</c:v>
                </c:pt>
                <c:pt idx="42491">
                  <c:v>2.6648958891454964</c:v>
                </c:pt>
                <c:pt idx="42492">
                  <c:v>2.6646651270207848</c:v>
                </c:pt>
                <c:pt idx="42493">
                  <c:v>2.6652806652806649</c:v>
                </c:pt>
                <c:pt idx="42494">
                  <c:v>2.6653579676674362</c:v>
                </c:pt>
                <c:pt idx="42495">
                  <c:v>2.664742553682752</c:v>
                </c:pt>
                <c:pt idx="42496">
                  <c:v>2.6648958891454964</c:v>
                </c:pt>
                <c:pt idx="42497">
                  <c:v>2.6646651270207848</c:v>
                </c:pt>
                <c:pt idx="42498">
                  <c:v>2.6649734472408224</c:v>
                </c:pt>
                <c:pt idx="42499">
                  <c:v>2.6648958891454964</c:v>
                </c:pt>
                <c:pt idx="42500">
                  <c:v>2.6648958891454964</c:v>
                </c:pt>
                <c:pt idx="42501">
                  <c:v>2.6649734472408224</c:v>
                </c:pt>
                <c:pt idx="42502">
                  <c:v>2.6651270207852193</c:v>
                </c:pt>
                <c:pt idx="42503">
                  <c:v>2.6646651270207848</c:v>
                </c:pt>
                <c:pt idx="42504">
                  <c:v>2.664434180138568</c:v>
                </c:pt>
                <c:pt idx="42505">
                  <c:v>2.6646651270207848</c:v>
                </c:pt>
                <c:pt idx="42506">
                  <c:v>2.6646651270207848</c:v>
                </c:pt>
                <c:pt idx="42507">
                  <c:v>2.6646651270207848</c:v>
                </c:pt>
                <c:pt idx="42508">
                  <c:v>2.6645876645876649</c:v>
                </c:pt>
                <c:pt idx="42509">
                  <c:v>2.6655108645399905</c:v>
                </c:pt>
                <c:pt idx="42510">
                  <c:v>2.6657418400369859</c:v>
                </c:pt>
                <c:pt idx="42511">
                  <c:v>2.6660503813265541</c:v>
                </c:pt>
                <c:pt idx="42512">
                  <c:v>2.6658192743240119</c:v>
                </c:pt>
                <c:pt idx="42513">
                  <c:v>2.6652033271719038</c:v>
                </c:pt>
                <c:pt idx="42514">
                  <c:v>2.664972273567467</c:v>
                </c:pt>
                <c:pt idx="42515">
                  <c:v>2.6653570603189274</c:v>
                </c:pt>
                <c:pt idx="42516">
                  <c:v>2.6654343807763397</c:v>
                </c:pt>
                <c:pt idx="42517">
                  <c:v>2.6646651270207848</c:v>
                </c:pt>
                <c:pt idx="42518">
                  <c:v>2.6652806652806649</c:v>
                </c:pt>
                <c:pt idx="42519">
                  <c:v>2.6654343807763397</c:v>
                </c:pt>
                <c:pt idx="42520">
                  <c:v>2.6654343807763397</c:v>
                </c:pt>
                <c:pt idx="42521">
                  <c:v>2.6655881673214696</c:v>
                </c:pt>
                <c:pt idx="42522">
                  <c:v>2.6655108645399905</c:v>
                </c:pt>
                <c:pt idx="42523">
                  <c:v>2.6662043458159963</c:v>
                </c:pt>
                <c:pt idx="42524">
                  <c:v>2.6662043458159963</c:v>
                </c:pt>
                <c:pt idx="42525">
                  <c:v>2.6661271676300573</c:v>
                </c:pt>
                <c:pt idx="42526">
                  <c:v>2.6658959537572251</c:v>
                </c:pt>
                <c:pt idx="42527">
                  <c:v>2.6658959537572251</c:v>
                </c:pt>
                <c:pt idx="42528">
                  <c:v>2.6665124884366329</c:v>
                </c:pt>
                <c:pt idx="42529">
                  <c:v>2.6663581965317915</c:v>
                </c:pt>
                <c:pt idx="42530">
                  <c:v>2.6661271676300573</c:v>
                </c:pt>
                <c:pt idx="42531">
                  <c:v>2.6657418400369859</c:v>
                </c:pt>
                <c:pt idx="42532">
                  <c:v>2.6661271676300573</c:v>
                </c:pt>
                <c:pt idx="42533">
                  <c:v>2.6662812210915821</c:v>
                </c:pt>
                <c:pt idx="42534">
                  <c:v>2.6662812210915821</c:v>
                </c:pt>
                <c:pt idx="42535">
                  <c:v>2.6661271676300573</c:v>
                </c:pt>
                <c:pt idx="42536">
                  <c:v>2.6657418400369859</c:v>
                </c:pt>
                <c:pt idx="42537">
                  <c:v>2.6662043458159963</c:v>
                </c:pt>
                <c:pt idx="42538">
                  <c:v>2.6658192743240119</c:v>
                </c:pt>
                <c:pt idx="42539">
                  <c:v>2.6648186648186649</c:v>
                </c:pt>
                <c:pt idx="42540">
                  <c:v>2.6646651270207848</c:v>
                </c:pt>
                <c:pt idx="42541">
                  <c:v>2.6646651270207848</c:v>
                </c:pt>
                <c:pt idx="42542">
                  <c:v>2.664434180138568</c:v>
                </c:pt>
                <c:pt idx="42543">
                  <c:v>2.6645876645876649</c:v>
                </c:pt>
                <c:pt idx="42544">
                  <c:v>2.6642805818517665</c:v>
                </c:pt>
                <c:pt idx="42545">
                  <c:v>2.664434180138568</c:v>
                </c:pt>
                <c:pt idx="42546">
                  <c:v>2.6655881673214696</c:v>
                </c:pt>
                <c:pt idx="42547">
                  <c:v>2.6659731853906612</c:v>
                </c:pt>
                <c:pt idx="42548">
                  <c:v>2.6657418400369859</c:v>
                </c:pt>
                <c:pt idx="42549">
                  <c:v>2.6661271676300573</c:v>
                </c:pt>
                <c:pt idx="42550">
                  <c:v>2.6658959537572251</c:v>
                </c:pt>
                <c:pt idx="42551">
                  <c:v>2.6661271676300573</c:v>
                </c:pt>
                <c:pt idx="42552">
                  <c:v>2.6652797041146559</c:v>
                </c:pt>
                <c:pt idx="42553">
                  <c:v>2.6648948463138429</c:v>
                </c:pt>
                <c:pt idx="42554">
                  <c:v>2.6641256641256641</c:v>
                </c:pt>
                <c:pt idx="42555">
                  <c:v>2.6647412199630311</c:v>
                </c:pt>
                <c:pt idx="42556">
                  <c:v>2.6651257684307832</c:v>
                </c:pt>
                <c:pt idx="42557">
                  <c:v>2.6658959537572251</c:v>
                </c:pt>
                <c:pt idx="42558">
                  <c:v>2.6658959537572251</c:v>
                </c:pt>
                <c:pt idx="42559">
                  <c:v>2.6657418400369859</c:v>
                </c:pt>
                <c:pt idx="42560">
                  <c:v>2.6653570603189274</c:v>
                </c:pt>
                <c:pt idx="42561">
                  <c:v>2.6651257684307832</c:v>
                </c:pt>
                <c:pt idx="42562">
                  <c:v>2.6648948463138429</c:v>
                </c:pt>
                <c:pt idx="42563">
                  <c:v>2.6648948463138429</c:v>
                </c:pt>
                <c:pt idx="42564">
                  <c:v>2.6645099815157112</c:v>
                </c:pt>
                <c:pt idx="42565">
                  <c:v>2.6643566643566641</c:v>
                </c:pt>
                <c:pt idx="42566">
                  <c:v>2.6645099815157112</c:v>
                </c:pt>
                <c:pt idx="42567">
                  <c:v>2.6646637393113011</c:v>
                </c:pt>
                <c:pt idx="42568">
                  <c:v>2.6650485436893208</c:v>
                </c:pt>
                <c:pt idx="42569">
                  <c:v>2.6650485436893208</c:v>
                </c:pt>
                <c:pt idx="42570">
                  <c:v>2.6646637393113011</c:v>
                </c:pt>
                <c:pt idx="42571">
                  <c:v>2.664972273567467</c:v>
                </c:pt>
                <c:pt idx="42572">
                  <c:v>2.6647412199630311</c:v>
                </c:pt>
                <c:pt idx="42573">
                  <c:v>2.6652033271719038</c:v>
                </c:pt>
                <c:pt idx="42574">
                  <c:v>2.6653570603189274</c:v>
                </c:pt>
                <c:pt idx="42575">
                  <c:v>2.6648948463138429</c:v>
                </c:pt>
                <c:pt idx="42576">
                  <c:v>2.6655108645399905</c:v>
                </c:pt>
                <c:pt idx="42577">
                  <c:v>2.6648948463138429</c:v>
                </c:pt>
                <c:pt idx="42578">
                  <c:v>2.6645099815157112</c:v>
                </c:pt>
                <c:pt idx="42579">
                  <c:v>2.6647412199630311</c:v>
                </c:pt>
                <c:pt idx="42580">
                  <c:v>2.664972273567467</c:v>
                </c:pt>
                <c:pt idx="42581">
                  <c:v>2.6652806652806649</c:v>
                </c:pt>
                <c:pt idx="42582">
                  <c:v>2.664742553682752</c:v>
                </c:pt>
                <c:pt idx="42583">
                  <c:v>2.6651270207852193</c:v>
                </c:pt>
                <c:pt idx="42584">
                  <c:v>2.6648186648186649</c:v>
                </c:pt>
                <c:pt idx="42585">
                  <c:v>2.6647412199630311</c:v>
                </c:pt>
                <c:pt idx="42586">
                  <c:v>2.6651257684307832</c:v>
                </c:pt>
                <c:pt idx="42587">
                  <c:v>2.6652033271719038</c:v>
                </c:pt>
                <c:pt idx="42588">
                  <c:v>2.664972273567467</c:v>
                </c:pt>
                <c:pt idx="42589">
                  <c:v>2.6659731853906612</c:v>
                </c:pt>
                <c:pt idx="42590">
                  <c:v>2.6665895953757222</c:v>
                </c:pt>
                <c:pt idx="42591">
                  <c:v>2.6662043458159963</c:v>
                </c:pt>
                <c:pt idx="42592">
                  <c:v>2.6660503813265541</c:v>
                </c:pt>
                <c:pt idx="42593">
                  <c:v>2.6659731853906612</c:v>
                </c:pt>
                <c:pt idx="42594">
                  <c:v>2.6655108645399905</c:v>
                </c:pt>
                <c:pt idx="42595">
                  <c:v>2.6655881673214696</c:v>
                </c:pt>
                <c:pt idx="42596">
                  <c:v>2.6652033271719038</c:v>
                </c:pt>
                <c:pt idx="42597">
                  <c:v>2.6652033271719038</c:v>
                </c:pt>
                <c:pt idx="42598">
                  <c:v>2.6645876645876649</c:v>
                </c:pt>
                <c:pt idx="42599">
                  <c:v>2.6643566643566641</c:v>
                </c:pt>
                <c:pt idx="42600">
                  <c:v>2.6643566643566641</c:v>
                </c:pt>
                <c:pt idx="42601">
                  <c:v>2.6645876645876649</c:v>
                </c:pt>
                <c:pt idx="42602">
                  <c:v>2.6643566643566641</c:v>
                </c:pt>
                <c:pt idx="42603">
                  <c:v>2.6641256641256641</c:v>
                </c:pt>
                <c:pt idx="42604">
                  <c:v>2.6643566643566641</c:v>
                </c:pt>
                <c:pt idx="42605">
                  <c:v>2.6648186648186649</c:v>
                </c:pt>
                <c:pt idx="42606">
                  <c:v>2.6645876645876649</c:v>
                </c:pt>
                <c:pt idx="42607">
                  <c:v>2.664972273567467</c:v>
                </c:pt>
                <c:pt idx="42608">
                  <c:v>2.6643566643566641</c:v>
                </c:pt>
                <c:pt idx="42609">
                  <c:v>2.664972273567467</c:v>
                </c:pt>
                <c:pt idx="42610">
                  <c:v>2.6651257684307832</c:v>
                </c:pt>
                <c:pt idx="42611">
                  <c:v>2.6650485436893208</c:v>
                </c:pt>
                <c:pt idx="42612">
                  <c:v>2.6650485436893208</c:v>
                </c:pt>
                <c:pt idx="42613">
                  <c:v>2.6642791127541585</c:v>
                </c:pt>
                <c:pt idx="42614">
                  <c:v>2.6641256641256641</c:v>
                </c:pt>
                <c:pt idx="42615">
                  <c:v>2.6643566643566641</c:v>
                </c:pt>
                <c:pt idx="42616">
                  <c:v>2.6643566643566641</c:v>
                </c:pt>
                <c:pt idx="42617">
                  <c:v>2.6643566643566641</c:v>
                </c:pt>
                <c:pt idx="42618">
                  <c:v>2.6643566643566641</c:v>
                </c:pt>
                <c:pt idx="42619">
                  <c:v>2.6645876645876649</c:v>
                </c:pt>
                <c:pt idx="42620">
                  <c:v>2.6645876645876649</c:v>
                </c:pt>
                <c:pt idx="42621">
                  <c:v>2.6643566643566641</c:v>
                </c:pt>
                <c:pt idx="42622">
                  <c:v>2.6647412199630311</c:v>
                </c:pt>
                <c:pt idx="42623">
                  <c:v>2.6645099815157112</c:v>
                </c:pt>
                <c:pt idx="42624">
                  <c:v>2.6647412199630311</c:v>
                </c:pt>
                <c:pt idx="42625">
                  <c:v>2.6645876645876649</c:v>
                </c:pt>
                <c:pt idx="42626">
                  <c:v>2.6642032332563508</c:v>
                </c:pt>
                <c:pt idx="42627">
                  <c:v>2.664434180138568</c:v>
                </c:pt>
                <c:pt idx="42628">
                  <c:v>2.664434180138568</c:v>
                </c:pt>
                <c:pt idx="42629">
                  <c:v>2.6640498730085431</c:v>
                </c:pt>
                <c:pt idx="42630">
                  <c:v>2.6646651270207848</c:v>
                </c:pt>
                <c:pt idx="42631">
                  <c:v>2.6652806652806649</c:v>
                </c:pt>
                <c:pt idx="42632">
                  <c:v>2.6650496650496649</c:v>
                </c:pt>
                <c:pt idx="42633">
                  <c:v>2.6652033271719038</c:v>
                </c:pt>
                <c:pt idx="42634">
                  <c:v>2.6655108645399905</c:v>
                </c:pt>
                <c:pt idx="42635">
                  <c:v>2.6656647398843929</c:v>
                </c:pt>
                <c:pt idx="42636">
                  <c:v>2.6655108645399905</c:v>
                </c:pt>
                <c:pt idx="42637">
                  <c:v>2.6662043458159963</c:v>
                </c:pt>
                <c:pt idx="42638">
                  <c:v>2.6658192743240119</c:v>
                </c:pt>
                <c:pt idx="42639">
                  <c:v>2.6654343807763397</c:v>
                </c:pt>
                <c:pt idx="42640">
                  <c:v>2.6654343807763397</c:v>
                </c:pt>
                <c:pt idx="42641">
                  <c:v>2.6660503813265541</c:v>
                </c:pt>
                <c:pt idx="42642">
                  <c:v>2.6660503813265541</c:v>
                </c:pt>
                <c:pt idx="42643">
                  <c:v>2.664972273567467</c:v>
                </c:pt>
                <c:pt idx="42644">
                  <c:v>2.6652033271719038</c:v>
                </c:pt>
                <c:pt idx="42645">
                  <c:v>2.664972273567467</c:v>
                </c:pt>
                <c:pt idx="42646">
                  <c:v>2.6645099815157112</c:v>
                </c:pt>
                <c:pt idx="42647">
                  <c:v>2.6645876645876649</c:v>
                </c:pt>
                <c:pt idx="42648">
                  <c:v>2.6648958891454964</c:v>
                </c:pt>
                <c:pt idx="42649">
                  <c:v>2.6648958891454964</c:v>
                </c:pt>
                <c:pt idx="42650">
                  <c:v>2.6646651270207848</c:v>
                </c:pt>
                <c:pt idx="42651">
                  <c:v>2.6646651270207848</c:v>
                </c:pt>
                <c:pt idx="42652">
                  <c:v>2.6648958891454964</c:v>
                </c:pt>
                <c:pt idx="42653">
                  <c:v>2.664434180138568</c:v>
                </c:pt>
                <c:pt idx="42654">
                  <c:v>2.6652033271719038</c:v>
                </c:pt>
                <c:pt idx="42655">
                  <c:v>2.6662043458159963</c:v>
                </c:pt>
                <c:pt idx="42656">
                  <c:v>2.6660503813265541</c:v>
                </c:pt>
                <c:pt idx="42657">
                  <c:v>2.6660503813265541</c:v>
                </c:pt>
                <c:pt idx="42658">
                  <c:v>2.6659731853906612</c:v>
                </c:pt>
                <c:pt idx="42659">
                  <c:v>2.6657418400369859</c:v>
                </c:pt>
                <c:pt idx="42660">
                  <c:v>2.6652806652806649</c:v>
                </c:pt>
                <c:pt idx="42661">
                  <c:v>2.6648958891454964</c:v>
                </c:pt>
                <c:pt idx="42662">
                  <c:v>2.6645116601246825</c:v>
                </c:pt>
                <c:pt idx="42663">
                  <c:v>2.6642805818517665</c:v>
                </c:pt>
                <c:pt idx="42664">
                  <c:v>2.6648958891454964</c:v>
                </c:pt>
                <c:pt idx="42665">
                  <c:v>2.6648958891454964</c:v>
                </c:pt>
                <c:pt idx="42666">
                  <c:v>2.6655114807114808</c:v>
                </c:pt>
                <c:pt idx="42667">
                  <c:v>2.6661273567467649</c:v>
                </c:pt>
                <c:pt idx="42668">
                  <c:v>2.6655881673214696</c:v>
                </c:pt>
                <c:pt idx="42669">
                  <c:v>2.6655108645399905</c:v>
                </c:pt>
                <c:pt idx="42670">
                  <c:v>2.6657418400369859</c:v>
                </c:pt>
                <c:pt idx="42671">
                  <c:v>2.6661271676300573</c:v>
                </c:pt>
                <c:pt idx="42672">
                  <c:v>2.6663581965317915</c:v>
                </c:pt>
                <c:pt idx="42673">
                  <c:v>2.6657418400369859</c:v>
                </c:pt>
                <c:pt idx="42674">
                  <c:v>2.6652797041146559</c:v>
                </c:pt>
                <c:pt idx="42675">
                  <c:v>2.6656647398843929</c:v>
                </c:pt>
                <c:pt idx="42676">
                  <c:v>2.6654335260115603</c:v>
                </c:pt>
                <c:pt idx="42677">
                  <c:v>2.6649710982658958</c:v>
                </c:pt>
                <c:pt idx="42678">
                  <c:v>2.6653561517113782</c:v>
                </c:pt>
                <c:pt idx="42679">
                  <c:v>2.6655874190564295</c:v>
                </c:pt>
                <c:pt idx="42680">
                  <c:v>2.6658188714153561</c:v>
                </c:pt>
                <c:pt idx="42681">
                  <c:v>2.6655108645399905</c:v>
                </c:pt>
                <c:pt idx="42682">
                  <c:v>2.6651257684307832</c:v>
                </c:pt>
                <c:pt idx="42683">
                  <c:v>2.6638944790944792</c:v>
                </c:pt>
                <c:pt idx="42684">
                  <c:v>2.664434180138568</c:v>
                </c:pt>
                <c:pt idx="42685">
                  <c:v>2.6648186648186649</c:v>
                </c:pt>
                <c:pt idx="42686">
                  <c:v>2.6645876645876649</c:v>
                </c:pt>
                <c:pt idx="42687">
                  <c:v>2.6645876645876649</c:v>
                </c:pt>
                <c:pt idx="42688">
                  <c:v>2.6647412199630311</c:v>
                </c:pt>
                <c:pt idx="42689">
                  <c:v>2.6657418400369859</c:v>
                </c:pt>
                <c:pt idx="42690">
                  <c:v>2.6657418400369859</c:v>
                </c:pt>
                <c:pt idx="42691">
                  <c:v>2.6658959537572251</c:v>
                </c:pt>
                <c:pt idx="42692">
                  <c:v>2.6657418400369859</c:v>
                </c:pt>
                <c:pt idx="42693">
                  <c:v>2.6651257684307832</c:v>
                </c:pt>
                <c:pt idx="42694">
                  <c:v>2.664972273567467</c:v>
                </c:pt>
                <c:pt idx="42695">
                  <c:v>2.6653570603189274</c:v>
                </c:pt>
                <c:pt idx="42696">
                  <c:v>2.6653570603189274</c:v>
                </c:pt>
                <c:pt idx="42697">
                  <c:v>2.6651257684307832</c:v>
                </c:pt>
                <c:pt idx="42698">
                  <c:v>2.6655108645399905</c:v>
                </c:pt>
                <c:pt idx="42699">
                  <c:v>2.6651257684307832</c:v>
                </c:pt>
                <c:pt idx="42700">
                  <c:v>2.6651257684307832</c:v>
                </c:pt>
                <c:pt idx="42701">
                  <c:v>2.6652797041146559</c:v>
                </c:pt>
                <c:pt idx="42702">
                  <c:v>2.6657418400369859</c:v>
                </c:pt>
                <c:pt idx="42703">
                  <c:v>2.6659731853906612</c:v>
                </c:pt>
                <c:pt idx="42704">
                  <c:v>2.6661271676300573</c:v>
                </c:pt>
                <c:pt idx="42705">
                  <c:v>2.6662812210915821</c:v>
                </c:pt>
                <c:pt idx="42706">
                  <c:v>2.6662040249826511</c:v>
                </c:pt>
                <c:pt idx="42707">
                  <c:v>2.6658188714153561</c:v>
                </c:pt>
                <c:pt idx="42708">
                  <c:v>2.6656647398843929</c:v>
                </c:pt>
                <c:pt idx="42709">
                  <c:v>2.6658959537572251</c:v>
                </c:pt>
                <c:pt idx="42710">
                  <c:v>2.6661271676300573</c:v>
                </c:pt>
                <c:pt idx="42711">
                  <c:v>2.6658959537572251</c:v>
                </c:pt>
                <c:pt idx="42712">
                  <c:v>2.6655881673214696</c:v>
                </c:pt>
                <c:pt idx="42713">
                  <c:v>2.6650496650496649</c:v>
                </c:pt>
                <c:pt idx="42714">
                  <c:v>2.6645876645876649</c:v>
                </c:pt>
                <c:pt idx="42715">
                  <c:v>2.663972286374134</c:v>
                </c:pt>
                <c:pt idx="42716">
                  <c:v>2.6648186648186649</c:v>
                </c:pt>
                <c:pt idx="42717">
                  <c:v>2.6653570603189274</c:v>
                </c:pt>
                <c:pt idx="42718">
                  <c:v>2.6652797041146559</c:v>
                </c:pt>
                <c:pt idx="42719">
                  <c:v>2.6658959537572251</c:v>
                </c:pt>
                <c:pt idx="42720">
                  <c:v>2.6658959537572251</c:v>
                </c:pt>
                <c:pt idx="42721">
                  <c:v>2.6658959537572251</c:v>
                </c:pt>
                <c:pt idx="42722">
                  <c:v>2.6663581965317915</c:v>
                </c:pt>
                <c:pt idx="42723">
                  <c:v>2.6655108645399905</c:v>
                </c:pt>
                <c:pt idx="42724">
                  <c:v>2.6655108645399905</c:v>
                </c:pt>
                <c:pt idx="42725">
                  <c:v>2.6655881673214696</c:v>
                </c:pt>
                <c:pt idx="42726">
                  <c:v>2.6655881673214696</c:v>
                </c:pt>
                <c:pt idx="42727">
                  <c:v>2.6655108645399905</c:v>
                </c:pt>
                <c:pt idx="42728">
                  <c:v>2.6655108645399905</c:v>
                </c:pt>
                <c:pt idx="42729">
                  <c:v>2.6659731853906612</c:v>
                </c:pt>
                <c:pt idx="42730">
                  <c:v>2.6657418400369859</c:v>
                </c:pt>
                <c:pt idx="42731">
                  <c:v>2.6657418400369859</c:v>
                </c:pt>
                <c:pt idx="42732">
                  <c:v>2.6659731853906612</c:v>
                </c:pt>
                <c:pt idx="42733">
                  <c:v>2.6655881673214696</c:v>
                </c:pt>
                <c:pt idx="42734">
                  <c:v>2.6655881673214696</c:v>
                </c:pt>
                <c:pt idx="42735">
                  <c:v>2.6659731853906612</c:v>
                </c:pt>
                <c:pt idx="42736">
                  <c:v>2.6658192743240119</c:v>
                </c:pt>
                <c:pt idx="42737">
                  <c:v>2.665665434380776</c:v>
                </c:pt>
                <c:pt idx="42738">
                  <c:v>2.664972273567467</c:v>
                </c:pt>
                <c:pt idx="42739">
                  <c:v>2.664972273567467</c:v>
                </c:pt>
                <c:pt idx="42740">
                  <c:v>2.664972273567467</c:v>
                </c:pt>
                <c:pt idx="42741">
                  <c:v>2.664972273567467</c:v>
                </c:pt>
                <c:pt idx="42742">
                  <c:v>2.6651257684307832</c:v>
                </c:pt>
                <c:pt idx="42743">
                  <c:v>2.6653570603189274</c:v>
                </c:pt>
                <c:pt idx="42744">
                  <c:v>2.6659731853906612</c:v>
                </c:pt>
                <c:pt idx="42745">
                  <c:v>2.6663581965317915</c:v>
                </c:pt>
                <c:pt idx="42746">
                  <c:v>2.6661271676300573</c:v>
                </c:pt>
                <c:pt idx="42747">
                  <c:v>2.6659731853906612</c:v>
                </c:pt>
                <c:pt idx="42748">
                  <c:v>2.6659731853906612</c:v>
                </c:pt>
                <c:pt idx="42749">
                  <c:v>2.6657418400369859</c:v>
                </c:pt>
                <c:pt idx="42750">
                  <c:v>2.6652033271719038</c:v>
                </c:pt>
                <c:pt idx="42751">
                  <c:v>2.6648186648186649</c:v>
                </c:pt>
                <c:pt idx="42752">
                  <c:v>2.6647412199630311</c:v>
                </c:pt>
                <c:pt idx="42753">
                  <c:v>2.6658192743240119</c:v>
                </c:pt>
                <c:pt idx="42754">
                  <c:v>2.665665434380776</c:v>
                </c:pt>
                <c:pt idx="42755">
                  <c:v>2.6648958891454964</c:v>
                </c:pt>
                <c:pt idx="42756">
                  <c:v>2.6645116601246825</c:v>
                </c:pt>
                <c:pt idx="42757">
                  <c:v>2.6642805818517665</c:v>
                </c:pt>
                <c:pt idx="42758">
                  <c:v>2.6646651270207848</c:v>
                </c:pt>
                <c:pt idx="42759">
                  <c:v>2.6648186648186649</c:v>
                </c:pt>
                <c:pt idx="42760">
                  <c:v>2.664434180138568</c:v>
                </c:pt>
                <c:pt idx="42761">
                  <c:v>2.6646651270207848</c:v>
                </c:pt>
                <c:pt idx="42762">
                  <c:v>2.6645116601246825</c:v>
                </c:pt>
                <c:pt idx="42763">
                  <c:v>2.6646651270207848</c:v>
                </c:pt>
                <c:pt idx="42764">
                  <c:v>2.6648186648186649</c:v>
                </c:pt>
                <c:pt idx="42765">
                  <c:v>2.663972286374134</c:v>
                </c:pt>
                <c:pt idx="42766">
                  <c:v>2.663972286374134</c:v>
                </c:pt>
                <c:pt idx="42767">
                  <c:v>2.6642032332563508</c:v>
                </c:pt>
                <c:pt idx="42768">
                  <c:v>2.6642032332563508</c:v>
                </c:pt>
                <c:pt idx="42769">
                  <c:v>2.6645876645876649</c:v>
                </c:pt>
                <c:pt idx="42770">
                  <c:v>2.6643566643566641</c:v>
                </c:pt>
                <c:pt idx="42771">
                  <c:v>2.6647412199630311</c:v>
                </c:pt>
                <c:pt idx="42772">
                  <c:v>2.6657418400369859</c:v>
                </c:pt>
                <c:pt idx="42773">
                  <c:v>2.6659731853906612</c:v>
                </c:pt>
                <c:pt idx="42774">
                  <c:v>2.6657418400369859</c:v>
                </c:pt>
                <c:pt idx="42775">
                  <c:v>2.6657418400369859</c:v>
                </c:pt>
                <c:pt idx="42776">
                  <c:v>2.6663581965317915</c:v>
                </c:pt>
                <c:pt idx="42777">
                  <c:v>2.6659731853906612</c:v>
                </c:pt>
                <c:pt idx="42778">
                  <c:v>2.6657418400369859</c:v>
                </c:pt>
                <c:pt idx="42779">
                  <c:v>2.6659731853906612</c:v>
                </c:pt>
                <c:pt idx="42780">
                  <c:v>2.6658192743240119</c:v>
                </c:pt>
                <c:pt idx="42781">
                  <c:v>2.6655881673214696</c:v>
                </c:pt>
                <c:pt idx="42782">
                  <c:v>2.6654343807763397</c:v>
                </c:pt>
                <c:pt idx="42783">
                  <c:v>2.6650496650496649</c:v>
                </c:pt>
                <c:pt idx="42784">
                  <c:v>2.6650496650496649</c:v>
                </c:pt>
                <c:pt idx="42785">
                  <c:v>2.6648958891454964</c:v>
                </c:pt>
                <c:pt idx="42786">
                  <c:v>2.6648958891454964</c:v>
                </c:pt>
                <c:pt idx="42787">
                  <c:v>2.664742553682752</c:v>
                </c:pt>
                <c:pt idx="42788">
                  <c:v>2.6641274238227144</c:v>
                </c:pt>
                <c:pt idx="42789">
                  <c:v>2.6645891043397967</c:v>
                </c:pt>
                <c:pt idx="42790">
                  <c:v>2.664742553682752</c:v>
                </c:pt>
                <c:pt idx="42791">
                  <c:v>2.6640498730085431</c:v>
                </c:pt>
                <c:pt idx="42792">
                  <c:v>2.664434180138568</c:v>
                </c:pt>
                <c:pt idx="42793">
                  <c:v>2.6658964879852118</c:v>
                </c:pt>
                <c:pt idx="42794">
                  <c:v>2.6661273567467649</c:v>
                </c:pt>
                <c:pt idx="42795">
                  <c:v>2.6658192743240119</c:v>
                </c:pt>
                <c:pt idx="42796">
                  <c:v>2.6657418400369859</c:v>
                </c:pt>
                <c:pt idx="42797">
                  <c:v>2.6659731853906612</c:v>
                </c:pt>
                <c:pt idx="42798">
                  <c:v>2.6660503813265541</c:v>
                </c:pt>
                <c:pt idx="42799">
                  <c:v>2.6658964879852118</c:v>
                </c:pt>
                <c:pt idx="42800">
                  <c:v>2.6651270207852193</c:v>
                </c:pt>
                <c:pt idx="42801">
                  <c:v>2.6651270207852193</c:v>
                </c:pt>
                <c:pt idx="42802">
                  <c:v>2.6657426657426657</c:v>
                </c:pt>
                <c:pt idx="42803">
                  <c:v>2.6655114807114808</c:v>
                </c:pt>
                <c:pt idx="42804">
                  <c:v>2.665665434380776</c:v>
                </c:pt>
                <c:pt idx="42805">
                  <c:v>2.665665434380776</c:v>
                </c:pt>
                <c:pt idx="42806">
                  <c:v>2.6660503813265541</c:v>
                </c:pt>
                <c:pt idx="42807">
                  <c:v>2.665665434380776</c:v>
                </c:pt>
                <c:pt idx="42808">
                  <c:v>2.6661273567467649</c:v>
                </c:pt>
                <c:pt idx="42809">
                  <c:v>2.6652806652806649</c:v>
                </c:pt>
                <c:pt idx="42810">
                  <c:v>2.6654343807763397</c:v>
                </c:pt>
                <c:pt idx="42811">
                  <c:v>2.6652033271719038</c:v>
                </c:pt>
                <c:pt idx="42812">
                  <c:v>2.6648186648186649</c:v>
                </c:pt>
                <c:pt idx="42813">
                  <c:v>2.6642805818517665</c:v>
                </c:pt>
                <c:pt idx="42814">
                  <c:v>2.6641274238227144</c:v>
                </c:pt>
                <c:pt idx="42815">
                  <c:v>2.6640498730085431</c:v>
                </c:pt>
                <c:pt idx="42816">
                  <c:v>2.6640498730085431</c:v>
                </c:pt>
                <c:pt idx="42817">
                  <c:v>2.6646651270207848</c:v>
                </c:pt>
                <c:pt idx="42818">
                  <c:v>2.6651270207852193</c:v>
                </c:pt>
                <c:pt idx="42819">
                  <c:v>2.6645116601246825</c:v>
                </c:pt>
                <c:pt idx="42820">
                  <c:v>2.6651270207852193</c:v>
                </c:pt>
                <c:pt idx="42821">
                  <c:v>2.6658198614318707</c:v>
                </c:pt>
                <c:pt idx="42822">
                  <c:v>2.6653579676674362</c:v>
                </c:pt>
                <c:pt idx="42823">
                  <c:v>2.6652806652806649</c:v>
                </c:pt>
                <c:pt idx="42824">
                  <c:v>2.665665434380776</c:v>
                </c:pt>
                <c:pt idx="42825">
                  <c:v>2.665665434380776</c:v>
                </c:pt>
                <c:pt idx="42826">
                  <c:v>2.6651270207852193</c:v>
                </c:pt>
                <c:pt idx="42827">
                  <c:v>2.6652043407988919</c:v>
                </c:pt>
                <c:pt idx="42828">
                  <c:v>2.6648199445983378</c:v>
                </c:pt>
                <c:pt idx="42829">
                  <c:v>2.6646666974382645</c:v>
                </c:pt>
                <c:pt idx="42830">
                  <c:v>2.6642049388414488</c:v>
                </c:pt>
                <c:pt idx="42831">
                  <c:v>2.6642049388414488</c:v>
                </c:pt>
                <c:pt idx="42832">
                  <c:v>2.6645891043397967</c:v>
                </c:pt>
                <c:pt idx="42833">
                  <c:v>2.6642049388414488</c:v>
                </c:pt>
                <c:pt idx="42834">
                  <c:v>2.6645891043397967</c:v>
                </c:pt>
                <c:pt idx="42835">
                  <c:v>2.6645891043397967</c:v>
                </c:pt>
                <c:pt idx="42836">
                  <c:v>2.665050784856879</c:v>
                </c:pt>
                <c:pt idx="42837">
                  <c:v>2.6656661279150313</c:v>
                </c:pt>
                <c:pt idx="42838">
                  <c:v>2.6655889145496534</c:v>
                </c:pt>
                <c:pt idx="42839">
                  <c:v>2.6657426657426657</c:v>
                </c:pt>
                <c:pt idx="42840">
                  <c:v>2.6664356664356665</c:v>
                </c:pt>
                <c:pt idx="42841">
                  <c:v>2.6664356664356665</c:v>
                </c:pt>
                <c:pt idx="42842">
                  <c:v>2.6664356664356665</c:v>
                </c:pt>
                <c:pt idx="42843">
                  <c:v>2.6659736659736657</c:v>
                </c:pt>
                <c:pt idx="42844">
                  <c:v>2.6653579676674362</c:v>
                </c:pt>
                <c:pt idx="42845">
                  <c:v>2.6660508083140875</c:v>
                </c:pt>
                <c:pt idx="42846">
                  <c:v>2.6660508083140875</c:v>
                </c:pt>
                <c:pt idx="42847">
                  <c:v>2.6660508083140875</c:v>
                </c:pt>
                <c:pt idx="42848">
                  <c:v>2.6658198614318707</c:v>
                </c:pt>
                <c:pt idx="42849">
                  <c:v>2.6658198614318707</c:v>
                </c:pt>
                <c:pt idx="42850">
                  <c:v>2.6653579676674362</c:v>
                </c:pt>
                <c:pt idx="42851">
                  <c:v>2.6649734472408224</c:v>
                </c:pt>
                <c:pt idx="42852">
                  <c:v>2.6652043407988919</c:v>
                </c:pt>
                <c:pt idx="42853">
                  <c:v>2.6653579676674362</c:v>
                </c:pt>
                <c:pt idx="42854">
                  <c:v>2.6655114807114808</c:v>
                </c:pt>
                <c:pt idx="42855">
                  <c:v>2.6655114807114808</c:v>
                </c:pt>
                <c:pt idx="42856">
                  <c:v>2.6659736659736657</c:v>
                </c:pt>
                <c:pt idx="42857">
                  <c:v>2.6655114807114808</c:v>
                </c:pt>
                <c:pt idx="42858">
                  <c:v>2.6661273567467649</c:v>
                </c:pt>
                <c:pt idx="42859">
                  <c:v>2.6661273567467649</c:v>
                </c:pt>
                <c:pt idx="42860">
                  <c:v>2.6655114807114808</c:v>
                </c:pt>
                <c:pt idx="42861">
                  <c:v>2.665665434380776</c:v>
                </c:pt>
                <c:pt idx="42862">
                  <c:v>2.665665434380776</c:v>
                </c:pt>
                <c:pt idx="42863">
                  <c:v>2.6658192743240119</c:v>
                </c:pt>
                <c:pt idx="42864">
                  <c:v>2.6662814883290964</c:v>
                </c:pt>
                <c:pt idx="42865">
                  <c:v>2.6665896487985208</c:v>
                </c:pt>
                <c:pt idx="42866">
                  <c:v>2.6662046662046661</c:v>
                </c:pt>
                <c:pt idx="42867">
                  <c:v>2.6655114807114808</c:v>
                </c:pt>
                <c:pt idx="42868">
                  <c:v>2.665665434380776</c:v>
                </c:pt>
                <c:pt idx="42869">
                  <c:v>2.6654343807763397</c:v>
                </c:pt>
                <c:pt idx="42870">
                  <c:v>2.6655881673214696</c:v>
                </c:pt>
                <c:pt idx="42871">
                  <c:v>2.6660503813265541</c:v>
                </c:pt>
                <c:pt idx="42872">
                  <c:v>2.6661273567467649</c:v>
                </c:pt>
                <c:pt idx="42873">
                  <c:v>2.665665434380776</c:v>
                </c:pt>
                <c:pt idx="42874">
                  <c:v>2.665665434380776</c:v>
                </c:pt>
                <c:pt idx="42875">
                  <c:v>2.6663585951940845</c:v>
                </c:pt>
                <c:pt idx="42876">
                  <c:v>2.6665125953316382</c:v>
                </c:pt>
                <c:pt idx="42877">
                  <c:v>2.6660503813265541</c:v>
                </c:pt>
                <c:pt idx="42878">
                  <c:v>2.6658192743240119</c:v>
                </c:pt>
                <c:pt idx="42879">
                  <c:v>2.6659731853906612</c:v>
                </c:pt>
                <c:pt idx="42880">
                  <c:v>2.6657418400369859</c:v>
                </c:pt>
                <c:pt idx="42881">
                  <c:v>2.6657418400369859</c:v>
                </c:pt>
                <c:pt idx="42882">
                  <c:v>2.6659731853906612</c:v>
                </c:pt>
                <c:pt idx="42883">
                  <c:v>2.666666666666667</c:v>
                </c:pt>
                <c:pt idx="42884">
                  <c:v>2.665665434380776</c:v>
                </c:pt>
                <c:pt idx="42885">
                  <c:v>2.665665434380776</c:v>
                </c:pt>
                <c:pt idx="42886">
                  <c:v>2.6652806652806649</c:v>
                </c:pt>
                <c:pt idx="42887">
                  <c:v>2.6648958891454964</c:v>
                </c:pt>
                <c:pt idx="42888">
                  <c:v>2.6642805818517665</c:v>
                </c:pt>
                <c:pt idx="42889">
                  <c:v>2.6645116601246825</c:v>
                </c:pt>
                <c:pt idx="42890">
                  <c:v>2.664434180138568</c:v>
                </c:pt>
                <c:pt idx="42891">
                  <c:v>2.6648186648186649</c:v>
                </c:pt>
                <c:pt idx="42892">
                  <c:v>2.6648186648186649</c:v>
                </c:pt>
                <c:pt idx="42893">
                  <c:v>2.6652033271719038</c:v>
                </c:pt>
                <c:pt idx="42894">
                  <c:v>2.6658192743240119</c:v>
                </c:pt>
                <c:pt idx="42895">
                  <c:v>2.6664355062413319</c:v>
                </c:pt>
                <c:pt idx="42896">
                  <c:v>2.6658192743240119</c:v>
                </c:pt>
                <c:pt idx="42897">
                  <c:v>2.6654343807763397</c:v>
                </c:pt>
                <c:pt idx="42898">
                  <c:v>2.6651270207852193</c:v>
                </c:pt>
                <c:pt idx="42899">
                  <c:v>2.664742553682752</c:v>
                </c:pt>
                <c:pt idx="42900">
                  <c:v>2.6642805818517665</c:v>
                </c:pt>
                <c:pt idx="42901">
                  <c:v>2.6648958891454964</c:v>
                </c:pt>
                <c:pt idx="42902">
                  <c:v>2.6655114807114808</c:v>
                </c:pt>
                <c:pt idx="42903">
                  <c:v>2.665665434380776</c:v>
                </c:pt>
                <c:pt idx="42904">
                  <c:v>2.6660503813265541</c:v>
                </c:pt>
                <c:pt idx="42905">
                  <c:v>2.6658192743240119</c:v>
                </c:pt>
                <c:pt idx="42906">
                  <c:v>2.6662814883290964</c:v>
                </c:pt>
                <c:pt idx="42907">
                  <c:v>2.6659736659736657</c:v>
                </c:pt>
                <c:pt idx="42908">
                  <c:v>2.6653579676674362</c:v>
                </c:pt>
                <c:pt idx="42909">
                  <c:v>2.665665434380776</c:v>
                </c:pt>
                <c:pt idx="42910">
                  <c:v>2.664972273567467</c:v>
                </c:pt>
                <c:pt idx="42911">
                  <c:v>2.6650496650496649</c:v>
                </c:pt>
                <c:pt idx="42912">
                  <c:v>2.6645116601246825</c:v>
                </c:pt>
                <c:pt idx="42913">
                  <c:v>2.6645116601246825</c:v>
                </c:pt>
                <c:pt idx="42914">
                  <c:v>2.6640498730085431</c:v>
                </c:pt>
                <c:pt idx="42915">
                  <c:v>2.664434180138568</c:v>
                </c:pt>
                <c:pt idx="42916">
                  <c:v>2.6638189794504732</c:v>
                </c:pt>
                <c:pt idx="42917">
                  <c:v>2.6640498730085431</c:v>
                </c:pt>
                <c:pt idx="42918">
                  <c:v>2.6650496650496649</c:v>
                </c:pt>
                <c:pt idx="42919">
                  <c:v>2.6650496650496649</c:v>
                </c:pt>
                <c:pt idx="42920">
                  <c:v>2.6648186648186649</c:v>
                </c:pt>
                <c:pt idx="42921">
                  <c:v>2.6648186648186649</c:v>
                </c:pt>
                <c:pt idx="42922">
                  <c:v>2.6646651270207848</c:v>
                </c:pt>
                <c:pt idx="42923">
                  <c:v>2.664434180138568</c:v>
                </c:pt>
                <c:pt idx="42924">
                  <c:v>2.6648186648186649</c:v>
                </c:pt>
                <c:pt idx="42925">
                  <c:v>2.6652806652806649</c:v>
                </c:pt>
                <c:pt idx="42926">
                  <c:v>2.6646651270207848</c:v>
                </c:pt>
                <c:pt idx="42927">
                  <c:v>2.6652806652806649</c:v>
                </c:pt>
                <c:pt idx="42928">
                  <c:v>2.6652806652806649</c:v>
                </c:pt>
                <c:pt idx="42929">
                  <c:v>2.6654343807763397</c:v>
                </c:pt>
                <c:pt idx="42930">
                  <c:v>2.6660503813265541</c:v>
                </c:pt>
                <c:pt idx="42931">
                  <c:v>2.6660503813265541</c:v>
                </c:pt>
                <c:pt idx="42932">
                  <c:v>2.6661273567467649</c:v>
                </c:pt>
                <c:pt idx="42933">
                  <c:v>2.6657426657426657</c:v>
                </c:pt>
                <c:pt idx="42934">
                  <c:v>2.6646651270207848</c:v>
                </c:pt>
                <c:pt idx="42935">
                  <c:v>2.6648958891454964</c:v>
                </c:pt>
                <c:pt idx="42936">
                  <c:v>2.6645116601246825</c:v>
                </c:pt>
                <c:pt idx="42937">
                  <c:v>2.6641274238227144</c:v>
                </c:pt>
                <c:pt idx="42938">
                  <c:v>2.664742553682752</c:v>
                </c:pt>
                <c:pt idx="42939">
                  <c:v>2.6645116601246825</c:v>
                </c:pt>
                <c:pt idx="42940">
                  <c:v>2.6645116601246825</c:v>
                </c:pt>
                <c:pt idx="42941">
                  <c:v>2.6645116601246825</c:v>
                </c:pt>
                <c:pt idx="42942">
                  <c:v>2.6645116601246825</c:v>
                </c:pt>
                <c:pt idx="42943">
                  <c:v>2.6646651270207848</c:v>
                </c:pt>
                <c:pt idx="42944">
                  <c:v>2.6642805818517665</c:v>
                </c:pt>
                <c:pt idx="42945">
                  <c:v>2.6646651270207848</c:v>
                </c:pt>
                <c:pt idx="42946">
                  <c:v>2.6645876645876649</c:v>
                </c:pt>
                <c:pt idx="42947">
                  <c:v>2.6648186648186649</c:v>
                </c:pt>
                <c:pt idx="42948">
                  <c:v>2.6648958891454964</c:v>
                </c:pt>
                <c:pt idx="42949">
                  <c:v>2.6655114807114808</c:v>
                </c:pt>
                <c:pt idx="42950">
                  <c:v>2.6652033271719038</c:v>
                </c:pt>
                <c:pt idx="42951">
                  <c:v>2.6658192743240119</c:v>
                </c:pt>
                <c:pt idx="42952">
                  <c:v>2.6658964879852118</c:v>
                </c:pt>
                <c:pt idx="42953">
                  <c:v>2.6660503813265541</c:v>
                </c:pt>
                <c:pt idx="42954">
                  <c:v>2.6660503813265541</c:v>
                </c:pt>
                <c:pt idx="42955">
                  <c:v>2.6655114807114808</c:v>
                </c:pt>
                <c:pt idx="42956">
                  <c:v>2.6651270207852193</c:v>
                </c:pt>
                <c:pt idx="42957">
                  <c:v>2.6645116601246825</c:v>
                </c:pt>
                <c:pt idx="42958">
                  <c:v>2.664742553682752</c:v>
                </c:pt>
                <c:pt idx="42959">
                  <c:v>2.6641274238227144</c:v>
                </c:pt>
                <c:pt idx="42960">
                  <c:v>2.6649734472408224</c:v>
                </c:pt>
                <c:pt idx="42961">
                  <c:v>2.664742553682752</c:v>
                </c:pt>
                <c:pt idx="42962">
                  <c:v>2.664434180138568</c:v>
                </c:pt>
                <c:pt idx="42963">
                  <c:v>2.6655881673214696</c:v>
                </c:pt>
                <c:pt idx="42964">
                  <c:v>2.6657418400369859</c:v>
                </c:pt>
                <c:pt idx="42965">
                  <c:v>2.6662043458159963</c:v>
                </c:pt>
                <c:pt idx="42966">
                  <c:v>2.6662043458159963</c:v>
                </c:pt>
                <c:pt idx="42967">
                  <c:v>2.6660503813265541</c:v>
                </c:pt>
                <c:pt idx="42968">
                  <c:v>2.6658964879852118</c:v>
                </c:pt>
                <c:pt idx="42969">
                  <c:v>2.6650496650496649</c:v>
                </c:pt>
                <c:pt idx="42970">
                  <c:v>2.6648186648186649</c:v>
                </c:pt>
                <c:pt idx="42971">
                  <c:v>2.664972273567467</c:v>
                </c:pt>
                <c:pt idx="42972">
                  <c:v>2.664434180138568</c:v>
                </c:pt>
                <c:pt idx="42973">
                  <c:v>2.6646651270207848</c:v>
                </c:pt>
                <c:pt idx="42974">
                  <c:v>2.6652806652806649</c:v>
                </c:pt>
                <c:pt idx="42975">
                  <c:v>2.6648958891454964</c:v>
                </c:pt>
                <c:pt idx="42976">
                  <c:v>2.6648186648186649</c:v>
                </c:pt>
                <c:pt idx="42977">
                  <c:v>2.6648186648186649</c:v>
                </c:pt>
                <c:pt idx="42978">
                  <c:v>2.6645876645876649</c:v>
                </c:pt>
                <c:pt idx="42979">
                  <c:v>2.6647412199630311</c:v>
                </c:pt>
                <c:pt idx="42980">
                  <c:v>2.664972273567467</c:v>
                </c:pt>
                <c:pt idx="42981">
                  <c:v>2.6643566643566641</c:v>
                </c:pt>
                <c:pt idx="42982">
                  <c:v>2.6645876645876649</c:v>
                </c:pt>
                <c:pt idx="42983">
                  <c:v>2.6648186648186649</c:v>
                </c:pt>
                <c:pt idx="42984">
                  <c:v>2.6652806652806649</c:v>
                </c:pt>
                <c:pt idx="42985">
                  <c:v>2.6653579676674362</c:v>
                </c:pt>
                <c:pt idx="42986">
                  <c:v>2.6651270207852193</c:v>
                </c:pt>
                <c:pt idx="42987">
                  <c:v>2.6645116601246825</c:v>
                </c:pt>
                <c:pt idx="42988">
                  <c:v>2.6651270207852193</c:v>
                </c:pt>
                <c:pt idx="42989">
                  <c:v>2.6657426657426657</c:v>
                </c:pt>
                <c:pt idx="42990">
                  <c:v>2.6661273567467649</c:v>
                </c:pt>
                <c:pt idx="42991">
                  <c:v>2.6658964879852118</c:v>
                </c:pt>
                <c:pt idx="42992">
                  <c:v>2.6658964879852118</c:v>
                </c:pt>
                <c:pt idx="42993">
                  <c:v>2.6658964879852118</c:v>
                </c:pt>
                <c:pt idx="42994">
                  <c:v>2.6658192743240119</c:v>
                </c:pt>
                <c:pt idx="42995">
                  <c:v>2.6660503813265541</c:v>
                </c:pt>
                <c:pt idx="42996">
                  <c:v>2.665665434380776</c:v>
                </c:pt>
                <c:pt idx="42997">
                  <c:v>2.6662814883290964</c:v>
                </c:pt>
                <c:pt idx="42998">
                  <c:v>2.6661273567467649</c:v>
                </c:pt>
                <c:pt idx="42999">
                  <c:v>2.6659736659736657</c:v>
                </c:pt>
                <c:pt idx="43000">
                  <c:v>2.6650496650496649</c:v>
                </c:pt>
                <c:pt idx="43001">
                  <c:v>2.6648958891454964</c:v>
                </c:pt>
                <c:pt idx="43002">
                  <c:v>2.664742553682752</c:v>
                </c:pt>
                <c:pt idx="43003">
                  <c:v>2.6645116601246825</c:v>
                </c:pt>
                <c:pt idx="43004">
                  <c:v>2.6645116601246825</c:v>
                </c:pt>
                <c:pt idx="43005">
                  <c:v>2.6639741518578348</c:v>
                </c:pt>
                <c:pt idx="43006">
                  <c:v>2.6638965835641737</c:v>
                </c:pt>
                <c:pt idx="43007">
                  <c:v>2.6642805818517665</c:v>
                </c:pt>
                <c:pt idx="43008">
                  <c:v>2.664358264081256</c:v>
                </c:pt>
                <c:pt idx="43009">
                  <c:v>2.6646666974382645</c:v>
                </c:pt>
                <c:pt idx="43010">
                  <c:v>2.665050784856879</c:v>
                </c:pt>
                <c:pt idx="43011">
                  <c:v>2.6649734472408224</c:v>
                </c:pt>
                <c:pt idx="43012">
                  <c:v>2.664358264081256</c:v>
                </c:pt>
                <c:pt idx="43013">
                  <c:v>2.664742553682752</c:v>
                </c:pt>
                <c:pt idx="43014">
                  <c:v>2.6653579676674362</c:v>
                </c:pt>
                <c:pt idx="43015">
                  <c:v>2.6651270207852193</c:v>
                </c:pt>
                <c:pt idx="43016">
                  <c:v>2.6645116601246825</c:v>
                </c:pt>
                <c:pt idx="43017">
                  <c:v>2.6641274238227144</c:v>
                </c:pt>
                <c:pt idx="43018">
                  <c:v>2.664358264081256</c:v>
                </c:pt>
                <c:pt idx="43019">
                  <c:v>2.6645116601246825</c:v>
                </c:pt>
                <c:pt idx="43020">
                  <c:v>2.6642805818517665</c:v>
                </c:pt>
                <c:pt idx="43021">
                  <c:v>2.6642805818517665</c:v>
                </c:pt>
                <c:pt idx="43022">
                  <c:v>2.6645116601246825</c:v>
                </c:pt>
                <c:pt idx="43023">
                  <c:v>2.6653579676674362</c:v>
                </c:pt>
                <c:pt idx="43024">
                  <c:v>2.6653579676674362</c:v>
                </c:pt>
                <c:pt idx="43025">
                  <c:v>2.6651270207852193</c:v>
                </c:pt>
                <c:pt idx="43026">
                  <c:v>2.6655114807114808</c:v>
                </c:pt>
                <c:pt idx="43027">
                  <c:v>2.6655114807114808</c:v>
                </c:pt>
                <c:pt idx="43028">
                  <c:v>2.6659736659736657</c:v>
                </c:pt>
                <c:pt idx="43029">
                  <c:v>2.6662046662046661</c:v>
                </c:pt>
                <c:pt idx="43030">
                  <c:v>2.6659736659736657</c:v>
                </c:pt>
                <c:pt idx="43031">
                  <c:v>2.6655114807114804</c:v>
                </c:pt>
                <c:pt idx="43032">
                  <c:v>2.6658964879852118</c:v>
                </c:pt>
                <c:pt idx="43033">
                  <c:v>2.6658964879852118</c:v>
                </c:pt>
                <c:pt idx="43034">
                  <c:v>2.6661273567467649</c:v>
                </c:pt>
                <c:pt idx="43035">
                  <c:v>2.6657426657426657</c:v>
                </c:pt>
                <c:pt idx="43036">
                  <c:v>2.6649734472408224</c:v>
                </c:pt>
                <c:pt idx="43037">
                  <c:v>2.6645891043397967</c:v>
                </c:pt>
                <c:pt idx="43038">
                  <c:v>2.6645891043397967</c:v>
                </c:pt>
                <c:pt idx="43039">
                  <c:v>2.6642049388414488</c:v>
                </c:pt>
                <c:pt idx="43040">
                  <c:v>2.6648199445983378</c:v>
                </c:pt>
                <c:pt idx="43041">
                  <c:v>2.6641274238227144</c:v>
                </c:pt>
                <c:pt idx="43042">
                  <c:v>2.6651270207852193</c:v>
                </c:pt>
                <c:pt idx="43043">
                  <c:v>2.6657426657426657</c:v>
                </c:pt>
                <c:pt idx="43044">
                  <c:v>2.6657426657426657</c:v>
                </c:pt>
                <c:pt idx="43045">
                  <c:v>2.6657426657426657</c:v>
                </c:pt>
                <c:pt idx="43046">
                  <c:v>2.6665125953316382</c:v>
                </c:pt>
                <c:pt idx="43047">
                  <c:v>2.6665125953316382</c:v>
                </c:pt>
                <c:pt idx="43048">
                  <c:v>2.6661273567467649</c:v>
                </c:pt>
                <c:pt idx="43049">
                  <c:v>2.6658964879852118</c:v>
                </c:pt>
                <c:pt idx="43050">
                  <c:v>2.6655114807114808</c:v>
                </c:pt>
                <c:pt idx="43051">
                  <c:v>2.6651270207852193</c:v>
                </c:pt>
                <c:pt idx="43052">
                  <c:v>2.6645891043397967</c:v>
                </c:pt>
                <c:pt idx="43053">
                  <c:v>2.6645891043397967</c:v>
                </c:pt>
                <c:pt idx="43054">
                  <c:v>2.6645891043397967</c:v>
                </c:pt>
                <c:pt idx="43055">
                  <c:v>2.6652043407988919</c:v>
                </c:pt>
                <c:pt idx="43056">
                  <c:v>2.664742553682752</c:v>
                </c:pt>
                <c:pt idx="43057">
                  <c:v>2.6655114807114808</c:v>
                </c:pt>
                <c:pt idx="43058">
                  <c:v>2.6655114807114808</c:v>
                </c:pt>
                <c:pt idx="43059">
                  <c:v>2.6655114807114808</c:v>
                </c:pt>
                <c:pt idx="43060">
                  <c:v>2.6661273567467649</c:v>
                </c:pt>
                <c:pt idx="43061">
                  <c:v>2.6658964879852118</c:v>
                </c:pt>
                <c:pt idx="43062">
                  <c:v>2.6655881673214696</c:v>
                </c:pt>
                <c:pt idx="43063">
                  <c:v>2.6655881673214696</c:v>
                </c:pt>
                <c:pt idx="43064">
                  <c:v>2.6660503813265541</c:v>
                </c:pt>
                <c:pt idx="43065">
                  <c:v>2.6662043458159963</c:v>
                </c:pt>
                <c:pt idx="43066">
                  <c:v>2.6655881673214696</c:v>
                </c:pt>
                <c:pt idx="43067">
                  <c:v>2.6658192743240119</c:v>
                </c:pt>
                <c:pt idx="43068">
                  <c:v>2.6658192743240119</c:v>
                </c:pt>
                <c:pt idx="43069">
                  <c:v>2.6655881673214696</c:v>
                </c:pt>
                <c:pt idx="43070">
                  <c:v>2.6652033271719038</c:v>
                </c:pt>
                <c:pt idx="43071">
                  <c:v>2.6653570603189274</c:v>
                </c:pt>
                <c:pt idx="43072">
                  <c:v>2.6653570603189274</c:v>
                </c:pt>
                <c:pt idx="43073">
                  <c:v>2.6659731853906612</c:v>
                </c:pt>
                <c:pt idx="43074">
                  <c:v>2.6659731853906612</c:v>
                </c:pt>
                <c:pt idx="43075">
                  <c:v>2.6657418400369859</c:v>
                </c:pt>
                <c:pt idx="43076">
                  <c:v>2.6664355062413319</c:v>
                </c:pt>
                <c:pt idx="43077">
                  <c:v>2.6658192743240119</c:v>
                </c:pt>
                <c:pt idx="43078">
                  <c:v>2.6659731853906612</c:v>
                </c:pt>
                <c:pt idx="43079">
                  <c:v>2.6658192743240119</c:v>
                </c:pt>
                <c:pt idx="43080">
                  <c:v>2.6660503813265541</c:v>
                </c:pt>
                <c:pt idx="43081">
                  <c:v>2.6660503813265541</c:v>
                </c:pt>
                <c:pt idx="43082">
                  <c:v>2.6658964879852118</c:v>
                </c:pt>
                <c:pt idx="43083">
                  <c:v>2.6658964879852118</c:v>
                </c:pt>
                <c:pt idx="43084">
                  <c:v>2.6662814883290964</c:v>
                </c:pt>
                <c:pt idx="43085">
                  <c:v>2.6655881673214696</c:v>
                </c:pt>
                <c:pt idx="43086">
                  <c:v>2.665665434380776</c:v>
                </c:pt>
                <c:pt idx="43087">
                  <c:v>2.6663585951940845</c:v>
                </c:pt>
                <c:pt idx="43088">
                  <c:v>2.6661273567467649</c:v>
                </c:pt>
                <c:pt idx="43089">
                  <c:v>2.665665434380776</c:v>
                </c:pt>
                <c:pt idx="43090">
                  <c:v>2.6652806652806649</c:v>
                </c:pt>
                <c:pt idx="43091">
                  <c:v>2.6650496650496649</c:v>
                </c:pt>
                <c:pt idx="43092">
                  <c:v>2.664972273567467</c:v>
                </c:pt>
                <c:pt idx="43093">
                  <c:v>2.6653570603189274</c:v>
                </c:pt>
                <c:pt idx="43094">
                  <c:v>2.6654343807763397</c:v>
                </c:pt>
                <c:pt idx="43095">
                  <c:v>2.6648186648186649</c:v>
                </c:pt>
                <c:pt idx="43096">
                  <c:v>2.6650496650496649</c:v>
                </c:pt>
                <c:pt idx="43097">
                  <c:v>2.6655114807114808</c:v>
                </c:pt>
                <c:pt idx="43098">
                  <c:v>2.6651270207852193</c:v>
                </c:pt>
                <c:pt idx="43099">
                  <c:v>2.6648958891454964</c:v>
                </c:pt>
                <c:pt idx="43100">
                  <c:v>2.6652806652806649</c:v>
                </c:pt>
                <c:pt idx="43101">
                  <c:v>2.6655114807114808</c:v>
                </c:pt>
                <c:pt idx="43102">
                  <c:v>2.6648186648186649</c:v>
                </c:pt>
                <c:pt idx="43103">
                  <c:v>2.664972273567467</c:v>
                </c:pt>
                <c:pt idx="43104">
                  <c:v>2.664972273567467</c:v>
                </c:pt>
                <c:pt idx="43105">
                  <c:v>2.6648186648186649</c:v>
                </c:pt>
                <c:pt idx="43106">
                  <c:v>2.6648186648186649</c:v>
                </c:pt>
                <c:pt idx="43107">
                  <c:v>2.6648186648186649</c:v>
                </c:pt>
                <c:pt idx="43108">
                  <c:v>2.664972273567467</c:v>
                </c:pt>
                <c:pt idx="43109">
                  <c:v>2.6643566643566641</c:v>
                </c:pt>
                <c:pt idx="43110">
                  <c:v>2.6645876645876649</c:v>
                </c:pt>
                <c:pt idx="43111">
                  <c:v>2.6648186648186649</c:v>
                </c:pt>
                <c:pt idx="43112">
                  <c:v>2.6648186648186649</c:v>
                </c:pt>
                <c:pt idx="43113">
                  <c:v>2.6648186648186649</c:v>
                </c:pt>
                <c:pt idx="43114">
                  <c:v>2.664434180138568</c:v>
                </c:pt>
                <c:pt idx="43115">
                  <c:v>2.664434180138568</c:v>
                </c:pt>
                <c:pt idx="43116">
                  <c:v>2.6645876645876649</c:v>
                </c:pt>
                <c:pt idx="43117">
                  <c:v>2.6642032332563508</c:v>
                </c:pt>
                <c:pt idx="43118">
                  <c:v>2.6648958891454964</c:v>
                </c:pt>
                <c:pt idx="43119">
                  <c:v>2.6645116601246825</c:v>
                </c:pt>
                <c:pt idx="43120">
                  <c:v>2.6641274238227144</c:v>
                </c:pt>
                <c:pt idx="43121">
                  <c:v>2.6646651270207848</c:v>
                </c:pt>
                <c:pt idx="43122">
                  <c:v>2.6646651270207848</c:v>
                </c:pt>
                <c:pt idx="43123">
                  <c:v>2.6646651270207848</c:v>
                </c:pt>
                <c:pt idx="43124">
                  <c:v>2.6642032332563508</c:v>
                </c:pt>
                <c:pt idx="43125">
                  <c:v>2.6651270207852193</c:v>
                </c:pt>
                <c:pt idx="43126">
                  <c:v>2.6645116601246825</c:v>
                </c:pt>
                <c:pt idx="43127">
                  <c:v>2.6648958891454964</c:v>
                </c:pt>
                <c:pt idx="43128">
                  <c:v>2.664434180138568</c:v>
                </c:pt>
                <c:pt idx="43129">
                  <c:v>2.6645876645876649</c:v>
                </c:pt>
                <c:pt idx="43130">
                  <c:v>2.6650496650496649</c:v>
                </c:pt>
                <c:pt idx="43131">
                  <c:v>2.6646651270207848</c:v>
                </c:pt>
                <c:pt idx="43132">
                  <c:v>2.6648186648186649</c:v>
                </c:pt>
                <c:pt idx="43133">
                  <c:v>2.6650496650496649</c:v>
                </c:pt>
                <c:pt idx="43134">
                  <c:v>2.6648958891454964</c:v>
                </c:pt>
                <c:pt idx="43135">
                  <c:v>2.6646651270207848</c:v>
                </c:pt>
                <c:pt idx="43136">
                  <c:v>2.6645116601246825</c:v>
                </c:pt>
                <c:pt idx="43137">
                  <c:v>2.6645116601246825</c:v>
                </c:pt>
                <c:pt idx="43138">
                  <c:v>2.6638965835641737</c:v>
                </c:pt>
                <c:pt idx="43139">
                  <c:v>2.6642805818517665</c:v>
                </c:pt>
                <c:pt idx="43140">
                  <c:v>2.6640498730085431</c:v>
                </c:pt>
                <c:pt idx="43141">
                  <c:v>2.6640498730085431</c:v>
                </c:pt>
                <c:pt idx="43142">
                  <c:v>2.6646651270207848</c:v>
                </c:pt>
                <c:pt idx="43143">
                  <c:v>2.6645876645876649</c:v>
                </c:pt>
                <c:pt idx="43144">
                  <c:v>2.6651257684307832</c:v>
                </c:pt>
                <c:pt idx="43145">
                  <c:v>2.6652797041146559</c:v>
                </c:pt>
                <c:pt idx="43146">
                  <c:v>2.6652797041146559</c:v>
                </c:pt>
                <c:pt idx="43147">
                  <c:v>2.6652033271719038</c:v>
                </c:pt>
                <c:pt idx="43148">
                  <c:v>2.6652806652806649</c:v>
                </c:pt>
                <c:pt idx="43149">
                  <c:v>2.6650496650496649</c:v>
                </c:pt>
                <c:pt idx="43150">
                  <c:v>2.6640498730085431</c:v>
                </c:pt>
                <c:pt idx="43151">
                  <c:v>2.6646651270207848</c:v>
                </c:pt>
                <c:pt idx="43152">
                  <c:v>2.6651257684307832</c:v>
                </c:pt>
                <c:pt idx="43153">
                  <c:v>2.6651257684307832</c:v>
                </c:pt>
                <c:pt idx="43154">
                  <c:v>2.6657418400369859</c:v>
                </c:pt>
                <c:pt idx="43155">
                  <c:v>2.6663581965317915</c:v>
                </c:pt>
                <c:pt idx="43156">
                  <c:v>2.6659731853906612</c:v>
                </c:pt>
                <c:pt idx="43157">
                  <c:v>2.6654343807763397</c:v>
                </c:pt>
                <c:pt idx="43158">
                  <c:v>2.6650496650496649</c:v>
                </c:pt>
                <c:pt idx="43159">
                  <c:v>2.6648958891454964</c:v>
                </c:pt>
                <c:pt idx="43160">
                  <c:v>2.6645116601246825</c:v>
                </c:pt>
                <c:pt idx="43161">
                  <c:v>2.6642805818517665</c:v>
                </c:pt>
                <c:pt idx="43162">
                  <c:v>2.664434180138568</c:v>
                </c:pt>
                <c:pt idx="43163">
                  <c:v>2.6642805818517665</c:v>
                </c:pt>
                <c:pt idx="43164">
                  <c:v>2.6646651270207848</c:v>
                </c:pt>
                <c:pt idx="43165">
                  <c:v>2.6648186648186649</c:v>
                </c:pt>
                <c:pt idx="43166">
                  <c:v>2.6650496650496649</c:v>
                </c:pt>
                <c:pt idx="43167">
                  <c:v>2.6646651270207848</c:v>
                </c:pt>
                <c:pt idx="43168">
                  <c:v>2.6650496650496649</c:v>
                </c:pt>
                <c:pt idx="43169">
                  <c:v>2.6660503813265541</c:v>
                </c:pt>
                <c:pt idx="43170">
                  <c:v>2.664972273567467</c:v>
                </c:pt>
                <c:pt idx="43171">
                  <c:v>2.6651257684307832</c:v>
                </c:pt>
                <c:pt idx="43172">
                  <c:v>2.6651257684307832</c:v>
                </c:pt>
                <c:pt idx="43173">
                  <c:v>2.6655881673214696</c:v>
                </c:pt>
                <c:pt idx="43174">
                  <c:v>2.6648186648186649</c:v>
                </c:pt>
                <c:pt idx="43175">
                  <c:v>2.6646651270207848</c:v>
                </c:pt>
                <c:pt idx="43176">
                  <c:v>2.664434180138568</c:v>
                </c:pt>
                <c:pt idx="43177">
                  <c:v>2.664972273567467</c:v>
                </c:pt>
                <c:pt idx="43178">
                  <c:v>2.6643566643566641</c:v>
                </c:pt>
                <c:pt idx="43179">
                  <c:v>2.6648186648186649</c:v>
                </c:pt>
                <c:pt idx="43180">
                  <c:v>2.6642032332563508</c:v>
                </c:pt>
                <c:pt idx="43181">
                  <c:v>2.6648186648186649</c:v>
                </c:pt>
                <c:pt idx="43182">
                  <c:v>2.664972273567467</c:v>
                </c:pt>
                <c:pt idx="43183">
                  <c:v>2.6655108645399905</c:v>
                </c:pt>
                <c:pt idx="43184">
                  <c:v>2.6658959537572251</c:v>
                </c:pt>
                <c:pt idx="43185">
                  <c:v>2.6656647398843929</c:v>
                </c:pt>
                <c:pt idx="43186">
                  <c:v>2.6660499537465308</c:v>
                </c:pt>
                <c:pt idx="43187">
                  <c:v>2.6658959537572251</c:v>
                </c:pt>
                <c:pt idx="43188">
                  <c:v>2.6659731853906612</c:v>
                </c:pt>
                <c:pt idx="43189">
                  <c:v>2.6661271676300573</c:v>
                </c:pt>
                <c:pt idx="43190">
                  <c:v>2.6659731853906612</c:v>
                </c:pt>
                <c:pt idx="43191">
                  <c:v>2.6658192743240119</c:v>
                </c:pt>
                <c:pt idx="43192">
                  <c:v>2.6648186648186649</c:v>
                </c:pt>
                <c:pt idx="43193">
                  <c:v>2.6645876645876649</c:v>
                </c:pt>
                <c:pt idx="43194">
                  <c:v>2.6645876645876649</c:v>
                </c:pt>
                <c:pt idx="43195">
                  <c:v>2.664972273567467</c:v>
                </c:pt>
                <c:pt idx="43196">
                  <c:v>2.6647412199630311</c:v>
                </c:pt>
                <c:pt idx="43197">
                  <c:v>2.6652033271719038</c:v>
                </c:pt>
                <c:pt idx="43198">
                  <c:v>2.6662043458159963</c:v>
                </c:pt>
                <c:pt idx="43199">
                  <c:v>2.6657418400369859</c:v>
                </c:pt>
                <c:pt idx="43200">
                  <c:v>2.6657418400369859</c:v>
                </c:pt>
                <c:pt idx="43201">
                  <c:v>2.6653570603189274</c:v>
                </c:pt>
                <c:pt idx="43202">
                  <c:v>2.6642032332563508</c:v>
                </c:pt>
                <c:pt idx="43203">
                  <c:v>2.6648186648186649</c:v>
                </c:pt>
                <c:pt idx="43204">
                  <c:v>2.6652033271719038</c:v>
                </c:pt>
                <c:pt idx="43205">
                  <c:v>2.6653570603189274</c:v>
                </c:pt>
                <c:pt idx="43206">
                  <c:v>2.6655881673214696</c:v>
                </c:pt>
                <c:pt idx="43207">
                  <c:v>2.6655881673214696</c:v>
                </c:pt>
                <c:pt idx="43208">
                  <c:v>2.6658959537572251</c:v>
                </c:pt>
                <c:pt idx="43209">
                  <c:v>2.6659731853906612</c:v>
                </c:pt>
                <c:pt idx="43210">
                  <c:v>2.665665434380776</c:v>
                </c:pt>
                <c:pt idx="43211">
                  <c:v>2.6650496650496649</c:v>
                </c:pt>
                <c:pt idx="43212">
                  <c:v>2.6645116601246825</c:v>
                </c:pt>
                <c:pt idx="43213">
                  <c:v>2.6648958891454964</c:v>
                </c:pt>
                <c:pt idx="43214">
                  <c:v>2.664434180138568</c:v>
                </c:pt>
                <c:pt idx="43215">
                  <c:v>2.6652806652806649</c:v>
                </c:pt>
                <c:pt idx="43216">
                  <c:v>2.6655114807114808</c:v>
                </c:pt>
                <c:pt idx="43217">
                  <c:v>2.665665434380776</c:v>
                </c:pt>
                <c:pt idx="43218">
                  <c:v>2.6662043458159963</c:v>
                </c:pt>
                <c:pt idx="43219">
                  <c:v>2.6660503813265541</c:v>
                </c:pt>
                <c:pt idx="43220">
                  <c:v>2.6658964879852118</c:v>
                </c:pt>
                <c:pt idx="43221">
                  <c:v>2.6652806652806649</c:v>
                </c:pt>
                <c:pt idx="43222">
                  <c:v>2.6650496650496649</c:v>
                </c:pt>
                <c:pt idx="43223">
                  <c:v>2.6650496650496649</c:v>
                </c:pt>
                <c:pt idx="43224">
                  <c:v>2.6648186648186649</c:v>
                </c:pt>
                <c:pt idx="43225">
                  <c:v>2.6642032332563508</c:v>
                </c:pt>
                <c:pt idx="43226">
                  <c:v>2.6652033271719038</c:v>
                </c:pt>
                <c:pt idx="43227">
                  <c:v>2.6652033271719038</c:v>
                </c:pt>
                <c:pt idx="43228">
                  <c:v>2.6658192743240119</c:v>
                </c:pt>
                <c:pt idx="43229">
                  <c:v>2.6662814883290964</c:v>
                </c:pt>
                <c:pt idx="43230">
                  <c:v>2.6665125953316382</c:v>
                </c:pt>
                <c:pt idx="43231">
                  <c:v>2.6658192743240119</c:v>
                </c:pt>
                <c:pt idx="43232">
                  <c:v>2.6659731853906612</c:v>
                </c:pt>
                <c:pt idx="43233">
                  <c:v>2.6658192743240119</c:v>
                </c:pt>
                <c:pt idx="43234">
                  <c:v>2.6648186648186649</c:v>
                </c:pt>
                <c:pt idx="43235">
                  <c:v>2.664434180138568</c:v>
                </c:pt>
                <c:pt idx="43236">
                  <c:v>2.6652806652806649</c:v>
                </c:pt>
                <c:pt idx="43237">
                  <c:v>2.6652033271719038</c:v>
                </c:pt>
                <c:pt idx="43238">
                  <c:v>2.6662043458159963</c:v>
                </c:pt>
                <c:pt idx="43239">
                  <c:v>2.6655881673214696</c:v>
                </c:pt>
                <c:pt idx="43240">
                  <c:v>2.6662043458159963</c:v>
                </c:pt>
                <c:pt idx="43241">
                  <c:v>2.6665895953757222</c:v>
                </c:pt>
                <c:pt idx="43242">
                  <c:v>2.6662043458159963</c:v>
                </c:pt>
                <c:pt idx="43243">
                  <c:v>2.6654343807763397</c:v>
                </c:pt>
                <c:pt idx="43244">
                  <c:v>2.6648958891454964</c:v>
                </c:pt>
                <c:pt idx="43245">
                  <c:v>2.6645116601246825</c:v>
                </c:pt>
                <c:pt idx="43246">
                  <c:v>2.6648958891454964</c:v>
                </c:pt>
                <c:pt idx="43247">
                  <c:v>2.6646651270207848</c:v>
                </c:pt>
                <c:pt idx="43248">
                  <c:v>2.6648186648186649</c:v>
                </c:pt>
                <c:pt idx="43249">
                  <c:v>2.6654343807763397</c:v>
                </c:pt>
                <c:pt idx="43250">
                  <c:v>2.6655881673214696</c:v>
                </c:pt>
                <c:pt idx="43251">
                  <c:v>2.6658192743240119</c:v>
                </c:pt>
                <c:pt idx="43252">
                  <c:v>2.6660503813265541</c:v>
                </c:pt>
                <c:pt idx="43253">
                  <c:v>2.6660503813265541</c:v>
                </c:pt>
                <c:pt idx="43254">
                  <c:v>2.6659731853906612</c:v>
                </c:pt>
                <c:pt idx="43255">
                  <c:v>2.6659731853906612</c:v>
                </c:pt>
                <c:pt idx="43256">
                  <c:v>2.6655881673214696</c:v>
                </c:pt>
                <c:pt idx="43257">
                  <c:v>2.6664355062413319</c:v>
                </c:pt>
                <c:pt idx="43258">
                  <c:v>2.6659731853906612</c:v>
                </c:pt>
                <c:pt idx="43259">
                  <c:v>2.6662043458159963</c:v>
                </c:pt>
                <c:pt idx="43260">
                  <c:v>2.6658192743240119</c:v>
                </c:pt>
                <c:pt idx="43261">
                  <c:v>2.6655881673214696</c:v>
                </c:pt>
                <c:pt idx="43262">
                  <c:v>2.6654343807763397</c:v>
                </c:pt>
                <c:pt idx="43263">
                  <c:v>2.6652033271719038</c:v>
                </c:pt>
                <c:pt idx="43264">
                  <c:v>2.6642032332563508</c:v>
                </c:pt>
                <c:pt idx="43265">
                  <c:v>2.6642805818517665</c:v>
                </c:pt>
                <c:pt idx="43266">
                  <c:v>2.6645116601246825</c:v>
                </c:pt>
                <c:pt idx="43267">
                  <c:v>2.6642032332563508</c:v>
                </c:pt>
                <c:pt idx="43268">
                  <c:v>2.6648186648186649</c:v>
                </c:pt>
                <c:pt idx="43269">
                  <c:v>2.6648186648186649</c:v>
                </c:pt>
                <c:pt idx="43270">
                  <c:v>2.6653570603189274</c:v>
                </c:pt>
                <c:pt idx="43271">
                  <c:v>2.6652797041146559</c:v>
                </c:pt>
                <c:pt idx="43272">
                  <c:v>2.6655108645399905</c:v>
                </c:pt>
                <c:pt idx="43273">
                  <c:v>2.6653570603189274</c:v>
                </c:pt>
                <c:pt idx="43274">
                  <c:v>2.6659731853906612</c:v>
                </c:pt>
                <c:pt idx="43275">
                  <c:v>2.6665895953757222</c:v>
                </c:pt>
                <c:pt idx="43276">
                  <c:v>2.6665125953316382</c:v>
                </c:pt>
                <c:pt idx="43277">
                  <c:v>2.6660503813265541</c:v>
                </c:pt>
                <c:pt idx="43278">
                  <c:v>2.6660503813265541</c:v>
                </c:pt>
                <c:pt idx="43279">
                  <c:v>2.6661273567467649</c:v>
                </c:pt>
                <c:pt idx="43280">
                  <c:v>2.6662814883290964</c:v>
                </c:pt>
                <c:pt idx="43281">
                  <c:v>2.6664355062413319</c:v>
                </c:pt>
                <c:pt idx="43282">
                  <c:v>2.6662043458159963</c:v>
                </c:pt>
                <c:pt idx="43283">
                  <c:v>2.6660503813265541</c:v>
                </c:pt>
                <c:pt idx="43284">
                  <c:v>2.6660503813265541</c:v>
                </c:pt>
                <c:pt idx="43285">
                  <c:v>2.6658192743240119</c:v>
                </c:pt>
                <c:pt idx="43286">
                  <c:v>2.665665434380776</c:v>
                </c:pt>
                <c:pt idx="43287">
                  <c:v>2.665665434380776</c:v>
                </c:pt>
                <c:pt idx="43288">
                  <c:v>2.665665434380776</c:v>
                </c:pt>
                <c:pt idx="43289">
                  <c:v>2.6654343807763397</c:v>
                </c:pt>
                <c:pt idx="43290">
                  <c:v>2.6651270207852193</c:v>
                </c:pt>
                <c:pt idx="43291">
                  <c:v>2.6648958891454964</c:v>
                </c:pt>
                <c:pt idx="43292">
                  <c:v>2.664434180138568</c:v>
                </c:pt>
                <c:pt idx="43293">
                  <c:v>2.664434180138568</c:v>
                </c:pt>
                <c:pt idx="43294">
                  <c:v>2.6642805818517665</c:v>
                </c:pt>
                <c:pt idx="43295">
                  <c:v>2.665665434380776</c:v>
                </c:pt>
                <c:pt idx="43296">
                  <c:v>2.6658192743240119</c:v>
                </c:pt>
                <c:pt idx="43297">
                  <c:v>2.6655881673214696</c:v>
                </c:pt>
                <c:pt idx="43298">
                  <c:v>2.6662043458159963</c:v>
                </c:pt>
                <c:pt idx="43299">
                  <c:v>2.6658192743240119</c:v>
                </c:pt>
                <c:pt idx="43300">
                  <c:v>2.6658192743240119</c:v>
                </c:pt>
                <c:pt idx="43301">
                  <c:v>2.6650496650496649</c:v>
                </c:pt>
                <c:pt idx="43302">
                  <c:v>2.6648958891454964</c:v>
                </c:pt>
                <c:pt idx="43303">
                  <c:v>2.6646651270207848</c:v>
                </c:pt>
                <c:pt idx="43304">
                  <c:v>2.6648186648186649</c:v>
                </c:pt>
                <c:pt idx="43305">
                  <c:v>2.6642032332563508</c:v>
                </c:pt>
                <c:pt idx="43306">
                  <c:v>2.6642805818517665</c:v>
                </c:pt>
                <c:pt idx="43307">
                  <c:v>2.6645116601246825</c:v>
                </c:pt>
                <c:pt idx="43308">
                  <c:v>2.6641274238227144</c:v>
                </c:pt>
                <c:pt idx="43309">
                  <c:v>2.6641274238227144</c:v>
                </c:pt>
                <c:pt idx="43310">
                  <c:v>2.6645891043397967</c:v>
                </c:pt>
                <c:pt idx="43311">
                  <c:v>2.664358264081256</c:v>
                </c:pt>
                <c:pt idx="43312">
                  <c:v>2.664358264081256</c:v>
                </c:pt>
                <c:pt idx="43313">
                  <c:v>2.664358264081256</c:v>
                </c:pt>
                <c:pt idx="43314">
                  <c:v>2.664358264081256</c:v>
                </c:pt>
                <c:pt idx="43315">
                  <c:v>2.664358264081256</c:v>
                </c:pt>
                <c:pt idx="43316">
                  <c:v>2.6645116601246825</c:v>
                </c:pt>
                <c:pt idx="43317">
                  <c:v>2.6658198614318707</c:v>
                </c:pt>
                <c:pt idx="43318">
                  <c:v>2.6652043407988919</c:v>
                </c:pt>
                <c:pt idx="43319">
                  <c:v>2.6648958891454964</c:v>
                </c:pt>
                <c:pt idx="43320">
                  <c:v>2.6646651270207848</c:v>
                </c:pt>
                <c:pt idx="43321">
                  <c:v>2.664434180138568</c:v>
                </c:pt>
                <c:pt idx="43322">
                  <c:v>2.6646651270207848</c:v>
                </c:pt>
                <c:pt idx="43323">
                  <c:v>2.6649734472408224</c:v>
                </c:pt>
                <c:pt idx="43324">
                  <c:v>2.6648199445983378</c:v>
                </c:pt>
                <c:pt idx="43325">
                  <c:v>2.6645891043397967</c:v>
                </c:pt>
                <c:pt idx="43326">
                  <c:v>2.6642049388414488</c:v>
                </c:pt>
                <c:pt idx="43327">
                  <c:v>2.6645891043397967</c:v>
                </c:pt>
                <c:pt idx="43328">
                  <c:v>2.664742553682752</c:v>
                </c:pt>
                <c:pt idx="43329">
                  <c:v>2.6642805818517665</c:v>
                </c:pt>
                <c:pt idx="43330">
                  <c:v>2.6642805818517665</c:v>
                </c:pt>
                <c:pt idx="43331">
                  <c:v>2.6645116601246825</c:v>
                </c:pt>
                <c:pt idx="43332">
                  <c:v>2.6651270207852193</c:v>
                </c:pt>
                <c:pt idx="43333">
                  <c:v>2.6648958891454964</c:v>
                </c:pt>
                <c:pt idx="43334">
                  <c:v>2.6653579676674362</c:v>
                </c:pt>
                <c:pt idx="43335">
                  <c:v>2.6651270207852193</c:v>
                </c:pt>
                <c:pt idx="43336">
                  <c:v>2.6655889145496534</c:v>
                </c:pt>
                <c:pt idx="43337">
                  <c:v>2.6655889145496534</c:v>
                </c:pt>
                <c:pt idx="43338">
                  <c:v>2.6655114807114808</c:v>
                </c:pt>
                <c:pt idx="43339">
                  <c:v>2.6655114807114808</c:v>
                </c:pt>
                <c:pt idx="43340">
                  <c:v>2.664742553682752</c:v>
                </c:pt>
                <c:pt idx="43341">
                  <c:v>2.6645891043397967</c:v>
                </c:pt>
                <c:pt idx="43342">
                  <c:v>2.6646666974382645</c:v>
                </c:pt>
                <c:pt idx="43343">
                  <c:v>2.6644357258250633</c:v>
                </c:pt>
                <c:pt idx="43344">
                  <c:v>2.6645891043397967</c:v>
                </c:pt>
                <c:pt idx="43345">
                  <c:v>2.6649734472408224</c:v>
                </c:pt>
                <c:pt idx="43346">
                  <c:v>2.6653579676674362</c:v>
                </c:pt>
                <c:pt idx="43347">
                  <c:v>2.6655114807114808</c:v>
                </c:pt>
                <c:pt idx="43348">
                  <c:v>2.6655114807114808</c:v>
                </c:pt>
                <c:pt idx="43349">
                  <c:v>2.6652806652806649</c:v>
                </c:pt>
                <c:pt idx="43350">
                  <c:v>2.6661273567467649</c:v>
                </c:pt>
                <c:pt idx="43351">
                  <c:v>2.6658964879852118</c:v>
                </c:pt>
                <c:pt idx="43352">
                  <c:v>2.6655114807114808</c:v>
                </c:pt>
                <c:pt idx="43353">
                  <c:v>2.6654343807763397</c:v>
                </c:pt>
                <c:pt idx="43354">
                  <c:v>2.6659731853906612</c:v>
                </c:pt>
                <c:pt idx="43355">
                  <c:v>2.6653570603189274</c:v>
                </c:pt>
                <c:pt idx="43356">
                  <c:v>2.6652033271719038</c:v>
                </c:pt>
                <c:pt idx="43357">
                  <c:v>2.6654343807763397</c:v>
                </c:pt>
                <c:pt idx="43358">
                  <c:v>2.6655114807114808</c:v>
                </c:pt>
                <c:pt idx="43359">
                  <c:v>2.6649734472408224</c:v>
                </c:pt>
                <c:pt idx="43360">
                  <c:v>2.664742553682752</c:v>
                </c:pt>
                <c:pt idx="43361">
                  <c:v>2.6642805818517665</c:v>
                </c:pt>
                <c:pt idx="43362">
                  <c:v>2.6648958891454964</c:v>
                </c:pt>
                <c:pt idx="43363">
                  <c:v>2.664742553682752</c:v>
                </c:pt>
                <c:pt idx="43364">
                  <c:v>2.6638965835641737</c:v>
                </c:pt>
                <c:pt idx="43365">
                  <c:v>2.6645116601246825</c:v>
                </c:pt>
                <c:pt idx="43366">
                  <c:v>2.6645116601246825</c:v>
                </c:pt>
                <c:pt idx="43367">
                  <c:v>2.6648958891454964</c:v>
                </c:pt>
                <c:pt idx="43368">
                  <c:v>2.6646651270207848</c:v>
                </c:pt>
                <c:pt idx="43369">
                  <c:v>2.664434180138568</c:v>
                </c:pt>
                <c:pt idx="43370">
                  <c:v>2.6648186648186649</c:v>
                </c:pt>
                <c:pt idx="43371">
                  <c:v>2.664434180138568</c:v>
                </c:pt>
                <c:pt idx="43372">
                  <c:v>2.664434180138568</c:v>
                </c:pt>
                <c:pt idx="43373">
                  <c:v>2.6646651270207848</c:v>
                </c:pt>
                <c:pt idx="43374">
                  <c:v>2.6650496650496649</c:v>
                </c:pt>
                <c:pt idx="43375">
                  <c:v>2.6654343807763397</c:v>
                </c:pt>
                <c:pt idx="43376">
                  <c:v>2.6655881673214696</c:v>
                </c:pt>
                <c:pt idx="43377">
                  <c:v>2.6655881673214696</c:v>
                </c:pt>
                <c:pt idx="43378">
                  <c:v>2.6655881673214696</c:v>
                </c:pt>
                <c:pt idx="43379">
                  <c:v>2.6662043458159963</c:v>
                </c:pt>
                <c:pt idx="43380">
                  <c:v>2.6659731853906612</c:v>
                </c:pt>
                <c:pt idx="43381">
                  <c:v>2.6655881673214696</c:v>
                </c:pt>
                <c:pt idx="43382">
                  <c:v>2.6654343807763397</c:v>
                </c:pt>
                <c:pt idx="43383">
                  <c:v>2.6648186648186649</c:v>
                </c:pt>
                <c:pt idx="43384">
                  <c:v>2.6648186648186649</c:v>
                </c:pt>
                <c:pt idx="43385">
                  <c:v>2.6650496650496649</c:v>
                </c:pt>
                <c:pt idx="43386">
                  <c:v>2.664434180138568</c:v>
                </c:pt>
                <c:pt idx="43387">
                  <c:v>2.6646651270207848</c:v>
                </c:pt>
                <c:pt idx="43388">
                  <c:v>2.664434180138568</c:v>
                </c:pt>
                <c:pt idx="43389">
                  <c:v>2.6643566643566641</c:v>
                </c:pt>
                <c:pt idx="43390">
                  <c:v>2.6645876645876649</c:v>
                </c:pt>
                <c:pt idx="43391">
                  <c:v>2.664434180138568</c:v>
                </c:pt>
                <c:pt idx="43392">
                  <c:v>2.6646651270207848</c:v>
                </c:pt>
                <c:pt idx="43393">
                  <c:v>2.6642805818517665</c:v>
                </c:pt>
                <c:pt idx="43394">
                  <c:v>2.664358264081256</c:v>
                </c:pt>
                <c:pt idx="43395">
                  <c:v>2.6642049388414488</c:v>
                </c:pt>
                <c:pt idx="43396">
                  <c:v>2.6641274238227144</c:v>
                </c:pt>
                <c:pt idx="43397">
                  <c:v>2.664742553682752</c:v>
                </c:pt>
                <c:pt idx="43398">
                  <c:v>2.6642805818517665</c:v>
                </c:pt>
                <c:pt idx="43399">
                  <c:v>2.6642805818517665</c:v>
                </c:pt>
                <c:pt idx="43400">
                  <c:v>2.6645116601246825</c:v>
                </c:pt>
                <c:pt idx="43401">
                  <c:v>2.6650496650496649</c:v>
                </c:pt>
                <c:pt idx="43402">
                  <c:v>2.665665434380776</c:v>
                </c:pt>
                <c:pt idx="43403">
                  <c:v>2.6652033271719038</c:v>
                </c:pt>
                <c:pt idx="43404">
                  <c:v>2.6655881673214696</c:v>
                </c:pt>
                <c:pt idx="43405">
                  <c:v>2.6658192743240119</c:v>
                </c:pt>
                <c:pt idx="43406">
                  <c:v>2.6660503813265541</c:v>
                </c:pt>
                <c:pt idx="43407">
                  <c:v>2.6660503813265541</c:v>
                </c:pt>
                <c:pt idx="43408">
                  <c:v>2.6654343807763397</c:v>
                </c:pt>
                <c:pt idx="43409">
                  <c:v>2.6655114807114808</c:v>
                </c:pt>
                <c:pt idx="43410">
                  <c:v>2.6651270207852193</c:v>
                </c:pt>
                <c:pt idx="43411">
                  <c:v>2.6645876645876649</c:v>
                </c:pt>
                <c:pt idx="43412">
                  <c:v>2.6643566643566641</c:v>
                </c:pt>
                <c:pt idx="43413">
                  <c:v>2.6642805818517665</c:v>
                </c:pt>
                <c:pt idx="43414">
                  <c:v>2.6642805818517665</c:v>
                </c:pt>
                <c:pt idx="43415">
                  <c:v>2.6641274238227144</c:v>
                </c:pt>
                <c:pt idx="43416">
                  <c:v>2.6645891043397967</c:v>
                </c:pt>
                <c:pt idx="43417">
                  <c:v>2.6641274238227144</c:v>
                </c:pt>
                <c:pt idx="43418">
                  <c:v>2.6645116601246825</c:v>
                </c:pt>
                <c:pt idx="43419">
                  <c:v>2.6645116601246825</c:v>
                </c:pt>
                <c:pt idx="43420">
                  <c:v>2.6645116601246825</c:v>
                </c:pt>
                <c:pt idx="43421">
                  <c:v>2.6649734472408224</c:v>
                </c:pt>
                <c:pt idx="43422">
                  <c:v>2.6644357258250633</c:v>
                </c:pt>
                <c:pt idx="43423">
                  <c:v>2.6639741518578348</c:v>
                </c:pt>
                <c:pt idx="43424">
                  <c:v>2.6642805818517665</c:v>
                </c:pt>
                <c:pt idx="43425">
                  <c:v>2.6645116601246825</c:v>
                </c:pt>
                <c:pt idx="43426">
                  <c:v>2.6638965835641737</c:v>
                </c:pt>
                <c:pt idx="43427">
                  <c:v>2.6641274238227144</c:v>
                </c:pt>
                <c:pt idx="43428">
                  <c:v>2.6646651270207848</c:v>
                </c:pt>
                <c:pt idx="43429">
                  <c:v>2.6646651270207848</c:v>
                </c:pt>
                <c:pt idx="43430">
                  <c:v>2.6646651270207848</c:v>
                </c:pt>
                <c:pt idx="43431">
                  <c:v>2.6651270207852193</c:v>
                </c:pt>
                <c:pt idx="43432">
                  <c:v>2.6649734472408224</c:v>
                </c:pt>
                <c:pt idx="43433">
                  <c:v>2.664742553682752</c:v>
                </c:pt>
                <c:pt idx="43434">
                  <c:v>2.664742553682752</c:v>
                </c:pt>
                <c:pt idx="43435">
                  <c:v>2.6646651270207848</c:v>
                </c:pt>
                <c:pt idx="43436">
                  <c:v>2.6648958891454964</c:v>
                </c:pt>
                <c:pt idx="43437">
                  <c:v>2.6651270207852193</c:v>
                </c:pt>
                <c:pt idx="43438">
                  <c:v>2.6648958891454964</c:v>
                </c:pt>
                <c:pt idx="43439">
                  <c:v>2.6642805818517665</c:v>
                </c:pt>
                <c:pt idx="43440">
                  <c:v>2.6636655586334257</c:v>
                </c:pt>
                <c:pt idx="43441">
                  <c:v>2.6637433648742208</c:v>
                </c:pt>
                <c:pt idx="43442">
                  <c:v>2.663590216889709</c:v>
                </c:pt>
                <c:pt idx="43443">
                  <c:v>2.663590216889709</c:v>
                </c:pt>
                <c:pt idx="43444">
                  <c:v>2.6639741518578348</c:v>
                </c:pt>
                <c:pt idx="43445">
                  <c:v>2.664358264081256</c:v>
                </c:pt>
                <c:pt idx="43446">
                  <c:v>2.6641274238227144</c:v>
                </c:pt>
                <c:pt idx="43447">
                  <c:v>2.664358264081256</c:v>
                </c:pt>
                <c:pt idx="43448">
                  <c:v>2.664742553682752</c:v>
                </c:pt>
                <c:pt idx="43449">
                  <c:v>2.6646651270207848</c:v>
                </c:pt>
                <c:pt idx="43450">
                  <c:v>2.6650496650496649</c:v>
                </c:pt>
                <c:pt idx="43451">
                  <c:v>2.6652033271719038</c:v>
                </c:pt>
                <c:pt idx="43452">
                  <c:v>2.6653570603189274</c:v>
                </c:pt>
                <c:pt idx="43453">
                  <c:v>2.6659731853906612</c:v>
                </c:pt>
                <c:pt idx="43454">
                  <c:v>2.6655881673214696</c:v>
                </c:pt>
                <c:pt idx="43455">
                  <c:v>2.6660503813265541</c:v>
                </c:pt>
                <c:pt idx="43456">
                  <c:v>2.6657426657426657</c:v>
                </c:pt>
                <c:pt idx="43457">
                  <c:v>2.6653579676674362</c:v>
                </c:pt>
                <c:pt idx="43458">
                  <c:v>2.6651270207852193</c:v>
                </c:pt>
                <c:pt idx="43459">
                  <c:v>2.6652806652806649</c:v>
                </c:pt>
                <c:pt idx="43460">
                  <c:v>2.6652806652806649</c:v>
                </c:pt>
                <c:pt idx="43461">
                  <c:v>2.6648958891454964</c:v>
                </c:pt>
                <c:pt idx="43462">
                  <c:v>2.664742553682752</c:v>
                </c:pt>
                <c:pt idx="43463">
                  <c:v>2.6646651270207848</c:v>
                </c:pt>
                <c:pt idx="43464">
                  <c:v>2.6654343807763397</c:v>
                </c:pt>
                <c:pt idx="43465">
                  <c:v>2.6650496650496649</c:v>
                </c:pt>
                <c:pt idx="43466">
                  <c:v>2.6646651270207848</c:v>
                </c:pt>
                <c:pt idx="43467">
                  <c:v>2.6645116601246825</c:v>
                </c:pt>
                <c:pt idx="43468">
                  <c:v>2.664742553682752</c:v>
                </c:pt>
                <c:pt idx="43469">
                  <c:v>2.6645116601246825</c:v>
                </c:pt>
                <c:pt idx="43470">
                  <c:v>2.664434180138568</c:v>
                </c:pt>
                <c:pt idx="43471">
                  <c:v>2.6642805818517665</c:v>
                </c:pt>
                <c:pt idx="43472">
                  <c:v>2.6645116601246825</c:v>
                </c:pt>
                <c:pt idx="43473">
                  <c:v>2.6652806652806649</c:v>
                </c:pt>
                <c:pt idx="43474">
                  <c:v>2.6648186648186649</c:v>
                </c:pt>
                <c:pt idx="43475">
                  <c:v>2.6645876645876649</c:v>
                </c:pt>
                <c:pt idx="43476">
                  <c:v>2.6652033271719038</c:v>
                </c:pt>
                <c:pt idx="43477">
                  <c:v>2.665665434380776</c:v>
                </c:pt>
                <c:pt idx="43478">
                  <c:v>2.6660503813265541</c:v>
                </c:pt>
                <c:pt idx="43479">
                  <c:v>2.6658192743240119</c:v>
                </c:pt>
                <c:pt idx="43480">
                  <c:v>2.6657418400369859</c:v>
                </c:pt>
                <c:pt idx="43481">
                  <c:v>2.6659731853906612</c:v>
                </c:pt>
                <c:pt idx="43482">
                  <c:v>2.665665434380776</c:v>
                </c:pt>
                <c:pt idx="43483">
                  <c:v>2.6655114807114808</c:v>
                </c:pt>
                <c:pt idx="43484">
                  <c:v>2.6655114807114808</c:v>
                </c:pt>
                <c:pt idx="43485">
                  <c:v>2.6648958891454964</c:v>
                </c:pt>
                <c:pt idx="43486">
                  <c:v>2.6645891043397967</c:v>
                </c:pt>
                <c:pt idx="43487">
                  <c:v>2.6648199445983378</c:v>
                </c:pt>
                <c:pt idx="43488">
                  <c:v>2.6651270207852193</c:v>
                </c:pt>
                <c:pt idx="43489">
                  <c:v>2.6646651270207848</c:v>
                </c:pt>
                <c:pt idx="43490">
                  <c:v>2.6652806652806649</c:v>
                </c:pt>
                <c:pt idx="43491">
                  <c:v>2.664434180138568</c:v>
                </c:pt>
                <c:pt idx="43492">
                  <c:v>2.664434180138568</c:v>
                </c:pt>
                <c:pt idx="43493">
                  <c:v>2.6642032332563508</c:v>
                </c:pt>
                <c:pt idx="43494">
                  <c:v>2.6645876645876649</c:v>
                </c:pt>
                <c:pt idx="43495">
                  <c:v>2.6643566643566641</c:v>
                </c:pt>
                <c:pt idx="43496">
                  <c:v>2.664972273567467</c:v>
                </c:pt>
                <c:pt idx="43497">
                  <c:v>2.6654343807763397</c:v>
                </c:pt>
                <c:pt idx="43498">
                  <c:v>2.6652033271719038</c:v>
                </c:pt>
                <c:pt idx="43499">
                  <c:v>2.6655881673214696</c:v>
                </c:pt>
                <c:pt idx="43500">
                  <c:v>2.664972273567467</c:v>
                </c:pt>
                <c:pt idx="43501">
                  <c:v>2.6653570603189274</c:v>
                </c:pt>
                <c:pt idx="43502">
                  <c:v>2.6655881673214696</c:v>
                </c:pt>
                <c:pt idx="43503">
                  <c:v>2.6654343807763397</c:v>
                </c:pt>
                <c:pt idx="43504">
                  <c:v>2.6658192743240119</c:v>
                </c:pt>
                <c:pt idx="43505">
                  <c:v>2.6660503813265541</c:v>
                </c:pt>
                <c:pt idx="43506">
                  <c:v>2.665665434380776</c:v>
                </c:pt>
                <c:pt idx="43507">
                  <c:v>2.6652806652806649</c:v>
                </c:pt>
                <c:pt idx="43508">
                  <c:v>2.6648958891454964</c:v>
                </c:pt>
                <c:pt idx="43509">
                  <c:v>2.6648958891454964</c:v>
                </c:pt>
                <c:pt idx="43510">
                  <c:v>2.6646651270207848</c:v>
                </c:pt>
                <c:pt idx="43511">
                  <c:v>2.6648958891454964</c:v>
                </c:pt>
                <c:pt idx="43512">
                  <c:v>2.6642805818517665</c:v>
                </c:pt>
                <c:pt idx="43513">
                  <c:v>2.6646651270207848</c:v>
                </c:pt>
                <c:pt idx="43514">
                  <c:v>2.6646651270207848</c:v>
                </c:pt>
                <c:pt idx="43515">
                  <c:v>2.6648186648186649</c:v>
                </c:pt>
                <c:pt idx="43516">
                  <c:v>2.6647412199630311</c:v>
                </c:pt>
                <c:pt idx="43517">
                  <c:v>2.6647412199630311</c:v>
                </c:pt>
                <c:pt idx="43518">
                  <c:v>2.6647412199630311</c:v>
                </c:pt>
                <c:pt idx="43519">
                  <c:v>2.6645099815157112</c:v>
                </c:pt>
                <c:pt idx="43520">
                  <c:v>2.6643566643566641</c:v>
                </c:pt>
                <c:pt idx="43521">
                  <c:v>2.663972286374134</c:v>
                </c:pt>
                <c:pt idx="43522">
                  <c:v>2.6648186648186649</c:v>
                </c:pt>
                <c:pt idx="43523">
                  <c:v>2.6654343807763397</c:v>
                </c:pt>
                <c:pt idx="43524">
                  <c:v>2.6655881673214696</c:v>
                </c:pt>
                <c:pt idx="43525">
                  <c:v>2.6661271676300573</c:v>
                </c:pt>
                <c:pt idx="43526">
                  <c:v>2.6658959537572251</c:v>
                </c:pt>
                <c:pt idx="43527">
                  <c:v>2.6658959537572251</c:v>
                </c:pt>
                <c:pt idx="43528">
                  <c:v>2.6664355062413319</c:v>
                </c:pt>
                <c:pt idx="43529">
                  <c:v>2.6662043458159963</c:v>
                </c:pt>
                <c:pt idx="43530">
                  <c:v>2.6662043458159963</c:v>
                </c:pt>
                <c:pt idx="43531">
                  <c:v>2.6660503813265541</c:v>
                </c:pt>
                <c:pt idx="43532">
                  <c:v>2.665665434380776</c:v>
                </c:pt>
                <c:pt idx="43533">
                  <c:v>2.6658964879852118</c:v>
                </c:pt>
                <c:pt idx="43534">
                  <c:v>2.6653579676674362</c:v>
                </c:pt>
                <c:pt idx="43535">
                  <c:v>2.6652806652806649</c:v>
                </c:pt>
                <c:pt idx="43536">
                  <c:v>2.6654343807763397</c:v>
                </c:pt>
                <c:pt idx="43537">
                  <c:v>2.6652806652806649</c:v>
                </c:pt>
                <c:pt idx="43538">
                  <c:v>2.6648958891454964</c:v>
                </c:pt>
                <c:pt idx="43539">
                  <c:v>2.664434180138568</c:v>
                </c:pt>
                <c:pt idx="43540">
                  <c:v>2.6645876645876649</c:v>
                </c:pt>
                <c:pt idx="43541">
                  <c:v>2.6654343807763397</c:v>
                </c:pt>
                <c:pt idx="43542">
                  <c:v>2.6664355062413319</c:v>
                </c:pt>
                <c:pt idx="43543">
                  <c:v>2.6658192743240119</c:v>
                </c:pt>
                <c:pt idx="43544">
                  <c:v>2.6655881673214696</c:v>
                </c:pt>
                <c:pt idx="43545">
                  <c:v>2.6658192743240119</c:v>
                </c:pt>
                <c:pt idx="43546">
                  <c:v>2.6648958891454964</c:v>
                </c:pt>
                <c:pt idx="43547">
                  <c:v>2.6646651270207848</c:v>
                </c:pt>
                <c:pt idx="43548">
                  <c:v>2.664434180138568</c:v>
                </c:pt>
                <c:pt idx="43549">
                  <c:v>2.6646651270207848</c:v>
                </c:pt>
                <c:pt idx="43550">
                  <c:v>2.6654343807763397</c:v>
                </c:pt>
                <c:pt idx="43551">
                  <c:v>2.6655881673214696</c:v>
                </c:pt>
                <c:pt idx="43552">
                  <c:v>2.6662043458159963</c:v>
                </c:pt>
                <c:pt idx="43553">
                  <c:v>2.6661271676300573</c:v>
                </c:pt>
                <c:pt idx="43554">
                  <c:v>2.6657418400369859</c:v>
                </c:pt>
                <c:pt idx="43555">
                  <c:v>2.6664355062413319</c:v>
                </c:pt>
                <c:pt idx="43556">
                  <c:v>2.666666666666667</c:v>
                </c:pt>
                <c:pt idx="43557">
                  <c:v>2.6660503813265541</c:v>
                </c:pt>
                <c:pt idx="43558">
                  <c:v>2.6659731853906612</c:v>
                </c:pt>
                <c:pt idx="43559">
                  <c:v>2.6664355062413319</c:v>
                </c:pt>
                <c:pt idx="43560">
                  <c:v>2.6657426657426657</c:v>
                </c:pt>
                <c:pt idx="43561">
                  <c:v>2.6657426657426657</c:v>
                </c:pt>
                <c:pt idx="43562">
                  <c:v>2.6655114807114808</c:v>
                </c:pt>
                <c:pt idx="43563">
                  <c:v>2.6648186648186649</c:v>
                </c:pt>
                <c:pt idx="43564">
                  <c:v>2.6652806652806649</c:v>
                </c:pt>
                <c:pt idx="43565">
                  <c:v>2.6645116601246825</c:v>
                </c:pt>
                <c:pt idx="43566">
                  <c:v>2.6642805818517665</c:v>
                </c:pt>
                <c:pt idx="43567">
                  <c:v>2.664742553682752</c:v>
                </c:pt>
                <c:pt idx="43568">
                  <c:v>2.6652043407988919</c:v>
                </c:pt>
                <c:pt idx="43569">
                  <c:v>2.664742553682752</c:v>
                </c:pt>
                <c:pt idx="43570">
                  <c:v>2.6655114807114808</c:v>
                </c:pt>
                <c:pt idx="43571">
                  <c:v>2.6662814883290964</c:v>
                </c:pt>
                <c:pt idx="43572">
                  <c:v>2.6662814883290964</c:v>
                </c:pt>
                <c:pt idx="43573">
                  <c:v>2.6661273567467649</c:v>
                </c:pt>
                <c:pt idx="43574">
                  <c:v>2.6655889145496534</c:v>
                </c:pt>
                <c:pt idx="43575">
                  <c:v>2.6655889145496534</c:v>
                </c:pt>
                <c:pt idx="43576">
                  <c:v>2.6657426657426657</c:v>
                </c:pt>
                <c:pt idx="43577">
                  <c:v>2.6652043407988919</c:v>
                </c:pt>
                <c:pt idx="43578">
                  <c:v>2.665050784856879</c:v>
                </c:pt>
                <c:pt idx="43579">
                  <c:v>2.6642824180895248</c:v>
                </c:pt>
                <c:pt idx="43580">
                  <c:v>2.6644357258250633</c:v>
                </c:pt>
                <c:pt idx="43581">
                  <c:v>2.6642805818517665</c:v>
                </c:pt>
                <c:pt idx="43582">
                  <c:v>2.6646651270207848</c:v>
                </c:pt>
                <c:pt idx="43583">
                  <c:v>2.6642805818517665</c:v>
                </c:pt>
                <c:pt idx="43584">
                  <c:v>2.6642805818517665</c:v>
                </c:pt>
                <c:pt idx="43585">
                  <c:v>2.6646651270207848</c:v>
                </c:pt>
                <c:pt idx="43586">
                  <c:v>2.6642805818517665</c:v>
                </c:pt>
                <c:pt idx="43587">
                  <c:v>2.6645891043397967</c:v>
                </c:pt>
                <c:pt idx="43588">
                  <c:v>2.6645891043397967</c:v>
                </c:pt>
                <c:pt idx="43589">
                  <c:v>2.6646666974382645</c:v>
                </c:pt>
                <c:pt idx="43590">
                  <c:v>2.6651280867759057</c:v>
                </c:pt>
                <c:pt idx="43591">
                  <c:v>2.665281809787627</c:v>
                </c:pt>
                <c:pt idx="43592">
                  <c:v>2.6649734472408224</c:v>
                </c:pt>
                <c:pt idx="43593">
                  <c:v>2.6655114807114808</c:v>
                </c:pt>
                <c:pt idx="43594">
                  <c:v>2.6651270207852193</c:v>
                </c:pt>
                <c:pt idx="43595">
                  <c:v>2.6652806652806649</c:v>
                </c:pt>
                <c:pt idx="43596">
                  <c:v>2.6658192743240119</c:v>
                </c:pt>
                <c:pt idx="43597">
                  <c:v>2.6660503813265541</c:v>
                </c:pt>
                <c:pt idx="43598">
                  <c:v>2.6654343807763397</c:v>
                </c:pt>
                <c:pt idx="43599">
                  <c:v>2.6652033271719038</c:v>
                </c:pt>
                <c:pt idx="43600">
                  <c:v>2.6652033271719038</c:v>
                </c:pt>
                <c:pt idx="43601">
                  <c:v>2.6654343807763397</c:v>
                </c:pt>
                <c:pt idx="43602">
                  <c:v>2.6652806652806649</c:v>
                </c:pt>
                <c:pt idx="43603">
                  <c:v>2.6657426657426657</c:v>
                </c:pt>
                <c:pt idx="43604">
                  <c:v>2.665665434380776</c:v>
                </c:pt>
                <c:pt idx="43605">
                  <c:v>2.6658964879852118</c:v>
                </c:pt>
                <c:pt idx="43606">
                  <c:v>2.6663585951940845</c:v>
                </c:pt>
                <c:pt idx="43607">
                  <c:v>2.6657426657426657</c:v>
                </c:pt>
                <c:pt idx="43608">
                  <c:v>2.6658964879852118</c:v>
                </c:pt>
                <c:pt idx="43609">
                  <c:v>2.6661273567467649</c:v>
                </c:pt>
                <c:pt idx="43610">
                  <c:v>2.6655114807114808</c:v>
                </c:pt>
                <c:pt idx="43611">
                  <c:v>2.6654343807763397</c:v>
                </c:pt>
                <c:pt idx="43612">
                  <c:v>2.664972273567467</c:v>
                </c:pt>
                <c:pt idx="43613">
                  <c:v>2.6648186648186649</c:v>
                </c:pt>
                <c:pt idx="43614">
                  <c:v>2.664434180138568</c:v>
                </c:pt>
                <c:pt idx="43615">
                  <c:v>2.6648186648186649</c:v>
                </c:pt>
                <c:pt idx="43616">
                  <c:v>2.6648186648186649</c:v>
                </c:pt>
                <c:pt idx="43617">
                  <c:v>2.664434180138568</c:v>
                </c:pt>
                <c:pt idx="43618">
                  <c:v>2.664434180138568</c:v>
                </c:pt>
                <c:pt idx="43619">
                  <c:v>2.6646651270207848</c:v>
                </c:pt>
                <c:pt idx="43620">
                  <c:v>2.6645116601246825</c:v>
                </c:pt>
                <c:pt idx="43621">
                  <c:v>2.6645116601246825</c:v>
                </c:pt>
                <c:pt idx="43622">
                  <c:v>2.6645116601246825</c:v>
                </c:pt>
                <c:pt idx="43623">
                  <c:v>2.6644357258250633</c:v>
                </c:pt>
                <c:pt idx="43624">
                  <c:v>2.6642049388414488</c:v>
                </c:pt>
                <c:pt idx="43625">
                  <c:v>2.664358264081256</c:v>
                </c:pt>
                <c:pt idx="43626">
                  <c:v>2.6645116601246825</c:v>
                </c:pt>
                <c:pt idx="43627">
                  <c:v>2.6642805818517665</c:v>
                </c:pt>
                <c:pt idx="43628">
                  <c:v>2.664742553682752</c:v>
                </c:pt>
                <c:pt idx="43629">
                  <c:v>2.6655114807114808</c:v>
                </c:pt>
                <c:pt idx="43630">
                  <c:v>2.6658964879852118</c:v>
                </c:pt>
                <c:pt idx="43631">
                  <c:v>2.665665434380776</c:v>
                </c:pt>
                <c:pt idx="43632">
                  <c:v>2.6658192743240119</c:v>
                </c:pt>
                <c:pt idx="43633">
                  <c:v>2.6658192743240119</c:v>
                </c:pt>
                <c:pt idx="43634">
                  <c:v>2.6660503813265541</c:v>
                </c:pt>
                <c:pt idx="43635">
                  <c:v>2.6657418400369859</c:v>
                </c:pt>
                <c:pt idx="43636">
                  <c:v>2.6659731853906612</c:v>
                </c:pt>
                <c:pt idx="43637">
                  <c:v>2.6657418400369859</c:v>
                </c:pt>
                <c:pt idx="43638">
                  <c:v>2.6652797041146559</c:v>
                </c:pt>
                <c:pt idx="43639">
                  <c:v>2.6653570603189274</c:v>
                </c:pt>
                <c:pt idx="43640">
                  <c:v>2.6659731853906612</c:v>
                </c:pt>
                <c:pt idx="43641">
                  <c:v>2.6657418400369859</c:v>
                </c:pt>
                <c:pt idx="43642">
                  <c:v>2.6653570603189274</c:v>
                </c:pt>
                <c:pt idx="43643">
                  <c:v>2.6655881673214696</c:v>
                </c:pt>
                <c:pt idx="43644">
                  <c:v>2.664972273567467</c:v>
                </c:pt>
                <c:pt idx="43645">
                  <c:v>2.6655881673214696</c:v>
                </c:pt>
                <c:pt idx="43646">
                  <c:v>2.6653570603189274</c:v>
                </c:pt>
                <c:pt idx="43647">
                  <c:v>2.6662043458159963</c:v>
                </c:pt>
                <c:pt idx="43648">
                  <c:v>2.6662043458159963</c:v>
                </c:pt>
                <c:pt idx="43649">
                  <c:v>2.6661271676300573</c:v>
                </c:pt>
                <c:pt idx="43650">
                  <c:v>2.6658959537572251</c:v>
                </c:pt>
                <c:pt idx="43651">
                  <c:v>2.6655108645399905</c:v>
                </c:pt>
                <c:pt idx="43652">
                  <c:v>2.6652797041146559</c:v>
                </c:pt>
                <c:pt idx="43653">
                  <c:v>2.6657418400369859</c:v>
                </c:pt>
                <c:pt idx="43654">
                  <c:v>2.6655108645399905</c:v>
                </c:pt>
                <c:pt idx="43655">
                  <c:v>2.6660499537465308</c:v>
                </c:pt>
                <c:pt idx="43656">
                  <c:v>2.6658188714153561</c:v>
                </c:pt>
                <c:pt idx="43657">
                  <c:v>2.6658959537572251</c:v>
                </c:pt>
                <c:pt idx="43658">
                  <c:v>2.6657418400369859</c:v>
                </c:pt>
                <c:pt idx="43659">
                  <c:v>2.6662043458159963</c:v>
                </c:pt>
                <c:pt idx="43660">
                  <c:v>2.6662043458159963</c:v>
                </c:pt>
                <c:pt idx="43661">
                  <c:v>2.6655881673214696</c:v>
                </c:pt>
                <c:pt idx="43662">
                  <c:v>2.6651257684307832</c:v>
                </c:pt>
                <c:pt idx="43663">
                  <c:v>2.6653570603189274</c:v>
                </c:pt>
                <c:pt idx="43664">
                  <c:v>2.6658964879852118</c:v>
                </c:pt>
                <c:pt idx="43665">
                  <c:v>2.6660503813265541</c:v>
                </c:pt>
                <c:pt idx="43666">
                  <c:v>2.6655881673214696</c:v>
                </c:pt>
                <c:pt idx="43667">
                  <c:v>2.6660503813265541</c:v>
                </c:pt>
                <c:pt idx="43668">
                  <c:v>2.6657426657426657</c:v>
                </c:pt>
                <c:pt idx="43669">
                  <c:v>2.6665896487985208</c:v>
                </c:pt>
                <c:pt idx="43670">
                  <c:v>2.6659736659736657</c:v>
                </c:pt>
                <c:pt idx="43671">
                  <c:v>2.6657426657426657</c:v>
                </c:pt>
                <c:pt idx="43672">
                  <c:v>2.6651270207852193</c:v>
                </c:pt>
                <c:pt idx="43673">
                  <c:v>2.6659736659736657</c:v>
                </c:pt>
                <c:pt idx="43674">
                  <c:v>2.6662046662046661</c:v>
                </c:pt>
                <c:pt idx="43675">
                  <c:v>2.6666666666666665</c:v>
                </c:pt>
                <c:pt idx="43676">
                  <c:v>2.6659736659736657</c:v>
                </c:pt>
                <c:pt idx="43677">
                  <c:v>2.6658964879852118</c:v>
                </c:pt>
                <c:pt idx="43678">
                  <c:v>2.665665434380776</c:v>
                </c:pt>
                <c:pt idx="43679">
                  <c:v>2.6658964879852118</c:v>
                </c:pt>
                <c:pt idx="43680">
                  <c:v>2.6659736659736657</c:v>
                </c:pt>
                <c:pt idx="43681">
                  <c:v>2.6665896487985208</c:v>
                </c:pt>
                <c:pt idx="43682">
                  <c:v>2.6660503813265541</c:v>
                </c:pt>
                <c:pt idx="43683">
                  <c:v>2.6658192743240119</c:v>
                </c:pt>
                <c:pt idx="43684">
                  <c:v>2.665665434380776</c:v>
                </c:pt>
                <c:pt idx="43685">
                  <c:v>2.6654343807763397</c:v>
                </c:pt>
                <c:pt idx="43686">
                  <c:v>2.6658192743240119</c:v>
                </c:pt>
                <c:pt idx="43687">
                  <c:v>2.6662814883290964</c:v>
                </c:pt>
                <c:pt idx="43688">
                  <c:v>2.6661273567467649</c:v>
                </c:pt>
                <c:pt idx="43689">
                  <c:v>2.6657426657426657</c:v>
                </c:pt>
                <c:pt idx="43690">
                  <c:v>2.6662046662046661</c:v>
                </c:pt>
                <c:pt idx="43691">
                  <c:v>2.6664356664356665</c:v>
                </c:pt>
                <c:pt idx="43692">
                  <c:v>2.6662046662046661</c:v>
                </c:pt>
                <c:pt idx="43693">
                  <c:v>2.6662046662046661</c:v>
                </c:pt>
                <c:pt idx="43694">
                  <c:v>2.6662046662046661</c:v>
                </c:pt>
                <c:pt idx="43695">
                  <c:v>2.6655889145496534</c:v>
                </c:pt>
                <c:pt idx="43696">
                  <c:v>2.6653579676674362</c:v>
                </c:pt>
                <c:pt idx="43697">
                  <c:v>2.6653579676674362</c:v>
                </c:pt>
                <c:pt idx="43698">
                  <c:v>2.6652043407988919</c:v>
                </c:pt>
                <c:pt idx="43699">
                  <c:v>2.6649734472408224</c:v>
                </c:pt>
                <c:pt idx="43700">
                  <c:v>2.6641274238227144</c:v>
                </c:pt>
                <c:pt idx="43701">
                  <c:v>2.6652043407988919</c:v>
                </c:pt>
                <c:pt idx="43702">
                  <c:v>2.6649734472408224</c:v>
                </c:pt>
                <c:pt idx="43703">
                  <c:v>2.6645116601246825</c:v>
                </c:pt>
                <c:pt idx="43704">
                  <c:v>2.664742553682752</c:v>
                </c:pt>
                <c:pt idx="43705">
                  <c:v>2.6651270207852193</c:v>
                </c:pt>
                <c:pt idx="43706">
                  <c:v>2.6657426657426657</c:v>
                </c:pt>
                <c:pt idx="43707">
                  <c:v>2.6658964879852118</c:v>
                </c:pt>
                <c:pt idx="43708">
                  <c:v>2.6663585951940845</c:v>
                </c:pt>
                <c:pt idx="43709">
                  <c:v>2.6661273567467649</c:v>
                </c:pt>
                <c:pt idx="43710">
                  <c:v>2.6660503813265541</c:v>
                </c:pt>
                <c:pt idx="43711">
                  <c:v>2.6664355062413319</c:v>
                </c:pt>
                <c:pt idx="43712">
                  <c:v>2.6660503813265541</c:v>
                </c:pt>
                <c:pt idx="43713">
                  <c:v>2.6654343807763397</c:v>
                </c:pt>
                <c:pt idx="43714">
                  <c:v>2.6654343807763397</c:v>
                </c:pt>
                <c:pt idx="43715">
                  <c:v>2.6651270207852193</c:v>
                </c:pt>
                <c:pt idx="43716">
                  <c:v>2.6651270207852193</c:v>
                </c:pt>
                <c:pt idx="43717">
                  <c:v>2.6651270207852193</c:v>
                </c:pt>
                <c:pt idx="43718">
                  <c:v>2.6655114807114808</c:v>
                </c:pt>
                <c:pt idx="43719">
                  <c:v>2.6655114807114808</c:v>
                </c:pt>
                <c:pt idx="43720">
                  <c:v>2.6652806652806649</c:v>
                </c:pt>
                <c:pt idx="43721">
                  <c:v>2.6658192743240119</c:v>
                </c:pt>
                <c:pt idx="43722">
                  <c:v>2.6655881673214696</c:v>
                </c:pt>
                <c:pt idx="43723">
                  <c:v>2.6658192743240119</c:v>
                </c:pt>
                <c:pt idx="43724">
                  <c:v>2.6652033271719038</c:v>
                </c:pt>
                <c:pt idx="43725">
                  <c:v>2.6655881673214696</c:v>
                </c:pt>
                <c:pt idx="43726">
                  <c:v>2.6653570603189274</c:v>
                </c:pt>
                <c:pt idx="43727">
                  <c:v>2.6659731853906612</c:v>
                </c:pt>
                <c:pt idx="43728">
                  <c:v>2.6658192743240119</c:v>
                </c:pt>
                <c:pt idx="43729">
                  <c:v>2.6662814883290964</c:v>
                </c:pt>
                <c:pt idx="43730">
                  <c:v>2.6661273567467649</c:v>
                </c:pt>
                <c:pt idx="43731">
                  <c:v>2.6661273567467649</c:v>
                </c:pt>
                <c:pt idx="43732">
                  <c:v>2.665665434380776</c:v>
                </c:pt>
                <c:pt idx="43733">
                  <c:v>2.664972273567467</c:v>
                </c:pt>
                <c:pt idx="43734">
                  <c:v>2.6652033271719038</c:v>
                </c:pt>
                <c:pt idx="43735">
                  <c:v>2.6652806652806649</c:v>
                </c:pt>
                <c:pt idx="43736">
                  <c:v>2.6651270207852193</c:v>
                </c:pt>
                <c:pt idx="43737">
                  <c:v>2.664742553682752</c:v>
                </c:pt>
                <c:pt idx="43738">
                  <c:v>2.6645116601246825</c:v>
                </c:pt>
                <c:pt idx="43739">
                  <c:v>2.6649734472408224</c:v>
                </c:pt>
                <c:pt idx="43740">
                  <c:v>2.6649734472408224</c:v>
                </c:pt>
                <c:pt idx="43741">
                  <c:v>2.6655889145496534</c:v>
                </c:pt>
                <c:pt idx="43742">
                  <c:v>2.6653579676674362</c:v>
                </c:pt>
                <c:pt idx="43743">
                  <c:v>2.6651270207852193</c:v>
                </c:pt>
                <c:pt idx="43744">
                  <c:v>2.6655114807114808</c:v>
                </c:pt>
                <c:pt idx="43745">
                  <c:v>2.665665434380776</c:v>
                </c:pt>
                <c:pt idx="43746">
                  <c:v>2.6662814883290964</c:v>
                </c:pt>
                <c:pt idx="43747">
                  <c:v>2.6661273567467649</c:v>
                </c:pt>
                <c:pt idx="43748">
                  <c:v>2.6662046662046661</c:v>
                </c:pt>
                <c:pt idx="43749">
                  <c:v>2.6657426657426657</c:v>
                </c:pt>
                <c:pt idx="43750">
                  <c:v>2.6661273567467649</c:v>
                </c:pt>
                <c:pt idx="43751">
                  <c:v>2.6659736659736657</c:v>
                </c:pt>
                <c:pt idx="43752">
                  <c:v>2.6655889145496534</c:v>
                </c:pt>
                <c:pt idx="43753">
                  <c:v>2.6652043407988919</c:v>
                </c:pt>
                <c:pt idx="43754">
                  <c:v>2.6649734472408224</c:v>
                </c:pt>
                <c:pt idx="43755">
                  <c:v>2.6658198614318707</c:v>
                </c:pt>
                <c:pt idx="43756">
                  <c:v>2.6652043407988919</c:v>
                </c:pt>
                <c:pt idx="43757">
                  <c:v>2.664358264081256</c:v>
                </c:pt>
                <c:pt idx="43758">
                  <c:v>2.6638965835641737</c:v>
                </c:pt>
                <c:pt idx="43759">
                  <c:v>2.664358264081256</c:v>
                </c:pt>
                <c:pt idx="43760">
                  <c:v>2.6644357258250633</c:v>
                </c:pt>
                <c:pt idx="43761">
                  <c:v>2.6648972997922913</c:v>
                </c:pt>
                <c:pt idx="43762">
                  <c:v>2.6644357258250633</c:v>
                </c:pt>
                <c:pt idx="43763">
                  <c:v>2.6644357258250633</c:v>
                </c:pt>
                <c:pt idx="43764">
                  <c:v>2.6639741518578348</c:v>
                </c:pt>
                <c:pt idx="43765">
                  <c:v>2.664358264081256</c:v>
                </c:pt>
                <c:pt idx="43766">
                  <c:v>2.6645891043397967</c:v>
                </c:pt>
                <c:pt idx="43767">
                  <c:v>2.6645891043397967</c:v>
                </c:pt>
                <c:pt idx="43768">
                  <c:v>2.6648199445983378</c:v>
                </c:pt>
                <c:pt idx="43769">
                  <c:v>2.6648199445983378</c:v>
                </c:pt>
                <c:pt idx="43770">
                  <c:v>2.6645891043397967</c:v>
                </c:pt>
                <c:pt idx="43771">
                  <c:v>2.6649734472408224</c:v>
                </c:pt>
                <c:pt idx="43772">
                  <c:v>2.6649734472408224</c:v>
                </c:pt>
                <c:pt idx="43773">
                  <c:v>2.6646666974382645</c:v>
                </c:pt>
                <c:pt idx="43774">
                  <c:v>2.665050784856879</c:v>
                </c:pt>
                <c:pt idx="43775">
                  <c:v>2.6644357258250633</c:v>
                </c:pt>
                <c:pt idx="43776">
                  <c:v>2.6644357258250633</c:v>
                </c:pt>
                <c:pt idx="43777">
                  <c:v>2.6642049388414488</c:v>
                </c:pt>
                <c:pt idx="43778">
                  <c:v>2.6642049388414488</c:v>
                </c:pt>
                <c:pt idx="43779">
                  <c:v>2.6638965835641737</c:v>
                </c:pt>
                <c:pt idx="43780">
                  <c:v>2.6642805818517665</c:v>
                </c:pt>
                <c:pt idx="43781">
                  <c:v>2.6649734472408224</c:v>
                </c:pt>
                <c:pt idx="43782">
                  <c:v>2.6649734472408224</c:v>
                </c:pt>
                <c:pt idx="43783">
                  <c:v>2.6649734472408224</c:v>
                </c:pt>
                <c:pt idx="43784">
                  <c:v>2.6645891043397967</c:v>
                </c:pt>
                <c:pt idx="43785">
                  <c:v>2.664742553682752</c:v>
                </c:pt>
                <c:pt idx="43786">
                  <c:v>2.6649734472408224</c:v>
                </c:pt>
                <c:pt idx="43787">
                  <c:v>2.6658198614318707</c:v>
                </c:pt>
                <c:pt idx="43788">
                  <c:v>2.6659736659736657</c:v>
                </c:pt>
                <c:pt idx="43789">
                  <c:v>2.665665434380776</c:v>
                </c:pt>
                <c:pt idx="43790">
                  <c:v>2.665665434380776</c:v>
                </c:pt>
                <c:pt idx="43791">
                  <c:v>2.6660503813265541</c:v>
                </c:pt>
                <c:pt idx="43792">
                  <c:v>2.6658192743240119</c:v>
                </c:pt>
                <c:pt idx="43793">
                  <c:v>2.6650496650496649</c:v>
                </c:pt>
                <c:pt idx="43794">
                  <c:v>2.6651270207852193</c:v>
                </c:pt>
                <c:pt idx="43795">
                  <c:v>2.6642805818517665</c:v>
                </c:pt>
                <c:pt idx="43796">
                  <c:v>2.6642805818517665</c:v>
                </c:pt>
                <c:pt idx="43797">
                  <c:v>2.6642805818517665</c:v>
                </c:pt>
                <c:pt idx="43798">
                  <c:v>2.6645116601246825</c:v>
                </c:pt>
                <c:pt idx="43799">
                  <c:v>2.6641274238227144</c:v>
                </c:pt>
                <c:pt idx="43800">
                  <c:v>2.664358264081256</c:v>
                </c:pt>
                <c:pt idx="43801">
                  <c:v>2.6651270207852193</c:v>
                </c:pt>
                <c:pt idx="43802">
                  <c:v>2.6648958891454964</c:v>
                </c:pt>
                <c:pt idx="43803">
                  <c:v>2.6645116601246825</c:v>
                </c:pt>
                <c:pt idx="43804">
                  <c:v>2.664742553682752</c:v>
                </c:pt>
                <c:pt idx="43805">
                  <c:v>2.664358264081256</c:v>
                </c:pt>
                <c:pt idx="43806">
                  <c:v>2.664358264081256</c:v>
                </c:pt>
                <c:pt idx="43807">
                  <c:v>2.6645891043397967</c:v>
                </c:pt>
                <c:pt idx="43808">
                  <c:v>2.664358264081256</c:v>
                </c:pt>
                <c:pt idx="43809">
                  <c:v>2.664742553682752</c:v>
                </c:pt>
                <c:pt idx="43810">
                  <c:v>2.664358264081256</c:v>
                </c:pt>
                <c:pt idx="43811">
                  <c:v>2.6645891043397967</c:v>
                </c:pt>
                <c:pt idx="43812">
                  <c:v>2.6638965835641737</c:v>
                </c:pt>
                <c:pt idx="43813">
                  <c:v>2.6642805818517665</c:v>
                </c:pt>
                <c:pt idx="43814">
                  <c:v>2.664742553682752</c:v>
                </c:pt>
                <c:pt idx="43815">
                  <c:v>2.6645116601246825</c:v>
                </c:pt>
                <c:pt idx="43816">
                  <c:v>2.664434180138568</c:v>
                </c:pt>
                <c:pt idx="43817">
                  <c:v>2.6651270207852193</c:v>
                </c:pt>
                <c:pt idx="43818">
                  <c:v>2.6651270207852193</c:v>
                </c:pt>
                <c:pt idx="43819">
                  <c:v>2.6651270207852193</c:v>
                </c:pt>
                <c:pt idx="43820">
                  <c:v>2.6648958891454964</c:v>
                </c:pt>
                <c:pt idx="43821">
                  <c:v>2.6655114807114808</c:v>
                </c:pt>
                <c:pt idx="43822">
                  <c:v>2.6663585951940845</c:v>
                </c:pt>
                <c:pt idx="43823">
                  <c:v>2.6661273567467649</c:v>
                </c:pt>
                <c:pt idx="43824">
                  <c:v>2.6663585951940845</c:v>
                </c:pt>
                <c:pt idx="43825">
                  <c:v>2.6655114807114808</c:v>
                </c:pt>
                <c:pt idx="43826">
                  <c:v>2.6653579676674362</c:v>
                </c:pt>
                <c:pt idx="43827">
                  <c:v>2.6651270207852193</c:v>
                </c:pt>
                <c:pt idx="43828">
                  <c:v>2.6652806652806649</c:v>
                </c:pt>
                <c:pt idx="43829">
                  <c:v>2.6648958891454964</c:v>
                </c:pt>
                <c:pt idx="43830">
                  <c:v>2.6645116601246825</c:v>
                </c:pt>
                <c:pt idx="43831">
                  <c:v>2.6642805818517665</c:v>
                </c:pt>
                <c:pt idx="43832">
                  <c:v>2.6640498730085431</c:v>
                </c:pt>
                <c:pt idx="43833">
                  <c:v>2.664434180138568</c:v>
                </c:pt>
                <c:pt idx="43834">
                  <c:v>2.6640498730085431</c:v>
                </c:pt>
                <c:pt idx="43835">
                  <c:v>2.6645116601246825</c:v>
                </c:pt>
                <c:pt idx="43836">
                  <c:v>2.664742553682752</c:v>
                </c:pt>
                <c:pt idx="43837">
                  <c:v>2.6641274238227144</c:v>
                </c:pt>
                <c:pt idx="43838">
                  <c:v>2.6642049388414488</c:v>
                </c:pt>
                <c:pt idx="43839">
                  <c:v>2.6644357258250633</c:v>
                </c:pt>
                <c:pt idx="43840">
                  <c:v>2.664358264081256</c:v>
                </c:pt>
                <c:pt idx="43841">
                  <c:v>2.6645891043397967</c:v>
                </c:pt>
                <c:pt idx="43842">
                  <c:v>2.6654352343569614</c:v>
                </c:pt>
                <c:pt idx="43843">
                  <c:v>2.6648199445983378</c:v>
                </c:pt>
                <c:pt idx="43844">
                  <c:v>2.665050784856879</c:v>
                </c:pt>
                <c:pt idx="43845">
                  <c:v>2.6654352343569614</c:v>
                </c:pt>
                <c:pt idx="43846">
                  <c:v>2.665050784856879</c:v>
                </c:pt>
                <c:pt idx="43847">
                  <c:v>2.6648199445983378</c:v>
                </c:pt>
                <c:pt idx="43848">
                  <c:v>2.6648199445983378</c:v>
                </c:pt>
                <c:pt idx="43849">
                  <c:v>2.6648199445983378</c:v>
                </c:pt>
                <c:pt idx="43850">
                  <c:v>2.6652043407988919</c:v>
                </c:pt>
                <c:pt idx="43851">
                  <c:v>2.6649734472408224</c:v>
                </c:pt>
                <c:pt idx="43852">
                  <c:v>2.6649734472408224</c:v>
                </c:pt>
                <c:pt idx="43853">
                  <c:v>2.6652043407988919</c:v>
                </c:pt>
                <c:pt idx="43854">
                  <c:v>2.6655889145496534</c:v>
                </c:pt>
                <c:pt idx="43855">
                  <c:v>2.6663585951940845</c:v>
                </c:pt>
                <c:pt idx="43856">
                  <c:v>2.6663585951940845</c:v>
                </c:pt>
                <c:pt idx="43857">
                  <c:v>2.6661273567467649</c:v>
                </c:pt>
                <c:pt idx="43858">
                  <c:v>2.6658964879852118</c:v>
                </c:pt>
                <c:pt idx="43859">
                  <c:v>2.6655114807114808</c:v>
                </c:pt>
                <c:pt idx="43860">
                  <c:v>2.6654352343569614</c:v>
                </c:pt>
                <c:pt idx="43861">
                  <c:v>2.6648199445983378</c:v>
                </c:pt>
                <c:pt idx="43862">
                  <c:v>2.664358264081256</c:v>
                </c:pt>
                <c:pt idx="43863">
                  <c:v>2.6645891043397967</c:v>
                </c:pt>
                <c:pt idx="43864">
                  <c:v>2.6652043407988919</c:v>
                </c:pt>
                <c:pt idx="43865">
                  <c:v>2.6654352343569614</c:v>
                </c:pt>
                <c:pt idx="43866">
                  <c:v>2.6658198614318707</c:v>
                </c:pt>
                <c:pt idx="43867">
                  <c:v>2.6654343807763397</c:v>
                </c:pt>
                <c:pt idx="43868">
                  <c:v>2.6662043458159963</c:v>
                </c:pt>
                <c:pt idx="43869">
                  <c:v>2.6662814883290964</c:v>
                </c:pt>
                <c:pt idx="43870">
                  <c:v>2.6660503813265541</c:v>
                </c:pt>
                <c:pt idx="43871">
                  <c:v>2.6663585951940845</c:v>
                </c:pt>
                <c:pt idx="43872">
                  <c:v>2.6655889145496534</c:v>
                </c:pt>
                <c:pt idx="43873">
                  <c:v>2.6649734472408224</c:v>
                </c:pt>
                <c:pt idx="43874">
                  <c:v>2.6642049388414488</c:v>
                </c:pt>
                <c:pt idx="43875">
                  <c:v>2.6644357258250633</c:v>
                </c:pt>
                <c:pt idx="43876">
                  <c:v>2.6646666974382645</c:v>
                </c:pt>
                <c:pt idx="43877">
                  <c:v>2.6638209506229811</c:v>
                </c:pt>
                <c:pt idx="43878">
                  <c:v>2.6645131518227969</c:v>
                </c:pt>
                <c:pt idx="43879">
                  <c:v>2.6642824180895248</c:v>
                </c:pt>
                <c:pt idx="43880">
                  <c:v>2.6645891043397967</c:v>
                </c:pt>
                <c:pt idx="43881">
                  <c:v>2.6645891043397967</c:v>
                </c:pt>
                <c:pt idx="43882">
                  <c:v>2.664358264081256</c:v>
                </c:pt>
                <c:pt idx="43883">
                  <c:v>2.6641274238227144</c:v>
                </c:pt>
                <c:pt idx="43884">
                  <c:v>2.6645891043397967</c:v>
                </c:pt>
                <c:pt idx="43885">
                  <c:v>2.6649734472408224</c:v>
                </c:pt>
                <c:pt idx="43886">
                  <c:v>2.6653579676674362</c:v>
                </c:pt>
                <c:pt idx="43887">
                  <c:v>2.6652806652806649</c:v>
                </c:pt>
                <c:pt idx="43888">
                  <c:v>2.6648958891454964</c:v>
                </c:pt>
                <c:pt idx="43889">
                  <c:v>2.6649734472408224</c:v>
                </c:pt>
                <c:pt idx="43890">
                  <c:v>2.6649734472408224</c:v>
                </c:pt>
                <c:pt idx="43891">
                  <c:v>2.6655889145496534</c:v>
                </c:pt>
                <c:pt idx="43892">
                  <c:v>2.6659736659736657</c:v>
                </c:pt>
                <c:pt idx="43893">
                  <c:v>2.6661273567467649</c:v>
                </c:pt>
                <c:pt idx="43894">
                  <c:v>2.6653579676674362</c:v>
                </c:pt>
                <c:pt idx="43895">
                  <c:v>2.6660508083140875</c:v>
                </c:pt>
                <c:pt idx="43896">
                  <c:v>2.665050784856879</c:v>
                </c:pt>
                <c:pt idx="43897">
                  <c:v>2.6638209506229811</c:v>
                </c:pt>
                <c:pt idx="43898">
                  <c:v>2.6642049388414488</c:v>
                </c:pt>
                <c:pt idx="43899">
                  <c:v>2.6655114807114808</c:v>
                </c:pt>
                <c:pt idx="43900">
                  <c:v>2.6657426657426657</c:v>
                </c:pt>
                <c:pt idx="43901">
                  <c:v>2.6658198614318707</c:v>
                </c:pt>
                <c:pt idx="43902">
                  <c:v>2.6652043407988919</c:v>
                </c:pt>
                <c:pt idx="43903">
                  <c:v>2.6646666974382645</c:v>
                </c:pt>
                <c:pt idx="43904">
                  <c:v>2.6648972997922913</c:v>
                </c:pt>
                <c:pt idx="43905">
                  <c:v>2.6654352343569614</c:v>
                </c:pt>
                <c:pt idx="43906">
                  <c:v>2.6655114807114808</c:v>
                </c:pt>
                <c:pt idx="43907">
                  <c:v>2.6662814883290964</c:v>
                </c:pt>
                <c:pt idx="43908">
                  <c:v>2.6661273567467649</c:v>
                </c:pt>
                <c:pt idx="43909">
                  <c:v>2.6653579676674362</c:v>
                </c:pt>
                <c:pt idx="43910">
                  <c:v>2.6645891043397967</c:v>
                </c:pt>
                <c:pt idx="43911">
                  <c:v>2.6645891043397967</c:v>
                </c:pt>
                <c:pt idx="43912">
                  <c:v>2.6653579676674362</c:v>
                </c:pt>
                <c:pt idx="43913">
                  <c:v>2.6658964879852118</c:v>
                </c:pt>
                <c:pt idx="43914">
                  <c:v>2.6654343807763397</c:v>
                </c:pt>
                <c:pt idx="43915">
                  <c:v>2.6650496650496645</c:v>
                </c:pt>
                <c:pt idx="43916">
                  <c:v>2.6654343807763397</c:v>
                </c:pt>
                <c:pt idx="43917">
                  <c:v>2.6654343807763397</c:v>
                </c:pt>
                <c:pt idx="43918">
                  <c:v>2.6648958891454964</c:v>
                </c:pt>
                <c:pt idx="43919">
                  <c:v>2.6645891043397967</c:v>
                </c:pt>
                <c:pt idx="43920">
                  <c:v>2.6641274238227144</c:v>
                </c:pt>
                <c:pt idx="43921">
                  <c:v>2.664358264081256</c:v>
                </c:pt>
                <c:pt idx="43922">
                  <c:v>2.6649734472408224</c:v>
                </c:pt>
                <c:pt idx="43923">
                  <c:v>2.6648958891454964</c:v>
                </c:pt>
                <c:pt idx="43924">
                  <c:v>2.6650496650496649</c:v>
                </c:pt>
                <c:pt idx="43925">
                  <c:v>2.665665434380776</c:v>
                </c:pt>
                <c:pt idx="43926">
                  <c:v>2.665665434380776</c:v>
                </c:pt>
                <c:pt idx="43927">
                  <c:v>2.6658964879852118</c:v>
                </c:pt>
                <c:pt idx="43928">
                  <c:v>2.6652806652806649</c:v>
                </c:pt>
                <c:pt idx="43929">
                  <c:v>2.6645116601246825</c:v>
                </c:pt>
                <c:pt idx="43930">
                  <c:v>2.6652043407988919</c:v>
                </c:pt>
                <c:pt idx="43931">
                  <c:v>2.6645116601246825</c:v>
                </c:pt>
                <c:pt idx="43932">
                  <c:v>2.664358264081256</c:v>
                </c:pt>
                <c:pt idx="43933">
                  <c:v>2.6645891043397967</c:v>
                </c:pt>
                <c:pt idx="43934">
                  <c:v>2.6649734472408224</c:v>
                </c:pt>
                <c:pt idx="43935">
                  <c:v>2.665050784856879</c:v>
                </c:pt>
                <c:pt idx="43936">
                  <c:v>2.6649734472408224</c:v>
                </c:pt>
                <c:pt idx="43937">
                  <c:v>2.6655114807114808</c:v>
                </c:pt>
                <c:pt idx="43938">
                  <c:v>2.6652806652806649</c:v>
                </c:pt>
                <c:pt idx="43939">
                  <c:v>2.6657426657426657</c:v>
                </c:pt>
                <c:pt idx="43940">
                  <c:v>2.665665434380776</c:v>
                </c:pt>
                <c:pt idx="43941">
                  <c:v>2.6652033271719038</c:v>
                </c:pt>
                <c:pt idx="43942">
                  <c:v>2.6658192743240119</c:v>
                </c:pt>
                <c:pt idx="43943">
                  <c:v>2.6661273567467649</c:v>
                </c:pt>
                <c:pt idx="43944">
                  <c:v>2.6655889145496534</c:v>
                </c:pt>
                <c:pt idx="43945">
                  <c:v>2.6659736659736657</c:v>
                </c:pt>
                <c:pt idx="43946">
                  <c:v>2.6658198614318707</c:v>
                </c:pt>
                <c:pt idx="43947">
                  <c:v>2.6653579676674362</c:v>
                </c:pt>
                <c:pt idx="43948">
                  <c:v>2.6652043407988919</c:v>
                </c:pt>
                <c:pt idx="43949">
                  <c:v>2.6652043407988919</c:v>
                </c:pt>
                <c:pt idx="43950">
                  <c:v>2.6654352343569614</c:v>
                </c:pt>
                <c:pt idx="43951">
                  <c:v>2.665281809787627</c:v>
                </c:pt>
                <c:pt idx="43952">
                  <c:v>2.665050784856879</c:v>
                </c:pt>
                <c:pt idx="43953">
                  <c:v>2.6648972997922913</c:v>
                </c:pt>
                <c:pt idx="43954">
                  <c:v>2.6643598615916955</c:v>
                </c:pt>
                <c:pt idx="43955">
                  <c:v>2.6642824180895248</c:v>
                </c:pt>
                <c:pt idx="43956">
                  <c:v>2.6646666974382645</c:v>
                </c:pt>
                <c:pt idx="43957">
                  <c:v>2.6648199445983378</c:v>
                </c:pt>
                <c:pt idx="43958">
                  <c:v>2.6652043407988919</c:v>
                </c:pt>
                <c:pt idx="43959">
                  <c:v>2.6654352343569614</c:v>
                </c:pt>
                <c:pt idx="43960">
                  <c:v>2.6655889145496534</c:v>
                </c:pt>
                <c:pt idx="43961">
                  <c:v>2.6655889145496534</c:v>
                </c:pt>
                <c:pt idx="43962">
                  <c:v>2.6654352343569614</c:v>
                </c:pt>
                <c:pt idx="43963">
                  <c:v>2.6656661279150313</c:v>
                </c:pt>
                <c:pt idx="43964">
                  <c:v>2.6657426657426657</c:v>
                </c:pt>
                <c:pt idx="43965">
                  <c:v>2.6659736659736657</c:v>
                </c:pt>
                <c:pt idx="43966">
                  <c:v>2.6656661279150313</c:v>
                </c:pt>
                <c:pt idx="43967">
                  <c:v>2.6656661279150313</c:v>
                </c:pt>
                <c:pt idx="43968">
                  <c:v>2.665050784856879</c:v>
                </c:pt>
                <c:pt idx="43969">
                  <c:v>2.6648199445983378</c:v>
                </c:pt>
                <c:pt idx="43970">
                  <c:v>2.6649734472408224</c:v>
                </c:pt>
                <c:pt idx="43971">
                  <c:v>2.6649734472408224</c:v>
                </c:pt>
                <c:pt idx="43972">
                  <c:v>2.6649734472408224</c:v>
                </c:pt>
                <c:pt idx="43973">
                  <c:v>2.664742553682752</c:v>
                </c:pt>
                <c:pt idx="43974">
                  <c:v>2.6652043407988919</c:v>
                </c:pt>
                <c:pt idx="43975">
                  <c:v>2.6652043407988919</c:v>
                </c:pt>
                <c:pt idx="43976">
                  <c:v>2.6653579676674362</c:v>
                </c:pt>
                <c:pt idx="43977">
                  <c:v>2.6651270207852193</c:v>
                </c:pt>
                <c:pt idx="43978">
                  <c:v>2.6652806652806649</c:v>
                </c:pt>
                <c:pt idx="43979">
                  <c:v>2.6654343807763397</c:v>
                </c:pt>
                <c:pt idx="43980">
                  <c:v>2.665665434380776</c:v>
                </c:pt>
                <c:pt idx="43981">
                  <c:v>2.6658192743240119</c:v>
                </c:pt>
                <c:pt idx="43982">
                  <c:v>2.6662814883290964</c:v>
                </c:pt>
                <c:pt idx="43983">
                  <c:v>2.6658964879852118</c:v>
                </c:pt>
                <c:pt idx="43984">
                  <c:v>2.665665434380776</c:v>
                </c:pt>
                <c:pt idx="43985">
                  <c:v>2.6651270207852193</c:v>
                </c:pt>
                <c:pt idx="43986">
                  <c:v>2.6645891043397967</c:v>
                </c:pt>
                <c:pt idx="43987">
                  <c:v>2.664358264081256</c:v>
                </c:pt>
                <c:pt idx="43988">
                  <c:v>2.6645116601246825</c:v>
                </c:pt>
                <c:pt idx="43989">
                  <c:v>2.6648958891454964</c:v>
                </c:pt>
                <c:pt idx="43990">
                  <c:v>2.6655114807114808</c:v>
                </c:pt>
                <c:pt idx="43991">
                  <c:v>2.6650496650496649</c:v>
                </c:pt>
                <c:pt idx="43992">
                  <c:v>2.665665434380776</c:v>
                </c:pt>
                <c:pt idx="43993">
                  <c:v>2.6657426657426657</c:v>
                </c:pt>
                <c:pt idx="43994">
                  <c:v>2.6651270207852193</c:v>
                </c:pt>
                <c:pt idx="43995">
                  <c:v>2.6648958891454964</c:v>
                </c:pt>
                <c:pt idx="43996">
                  <c:v>2.664742553682752</c:v>
                </c:pt>
                <c:pt idx="43997">
                  <c:v>2.6648199445983378</c:v>
                </c:pt>
                <c:pt idx="43998">
                  <c:v>2.6641274238227144</c:v>
                </c:pt>
                <c:pt idx="43999">
                  <c:v>2.664358264081256</c:v>
                </c:pt>
                <c:pt idx="44000">
                  <c:v>2.6645116601246825</c:v>
                </c:pt>
                <c:pt idx="44001">
                  <c:v>2.6652806652806649</c:v>
                </c:pt>
                <c:pt idx="44002">
                  <c:v>2.6658964879852118</c:v>
                </c:pt>
                <c:pt idx="44003">
                  <c:v>2.6660503813265541</c:v>
                </c:pt>
                <c:pt idx="44004">
                  <c:v>2.6664355062413319</c:v>
                </c:pt>
                <c:pt idx="44005">
                  <c:v>2.6660503813265541</c:v>
                </c:pt>
                <c:pt idx="44006">
                  <c:v>2.6648186648186649</c:v>
                </c:pt>
                <c:pt idx="44007">
                  <c:v>2.6650496650496649</c:v>
                </c:pt>
                <c:pt idx="44008">
                  <c:v>2.6642032332563508</c:v>
                </c:pt>
                <c:pt idx="44009">
                  <c:v>2.6640498730085431</c:v>
                </c:pt>
                <c:pt idx="44010">
                  <c:v>2.6646651270207848</c:v>
                </c:pt>
                <c:pt idx="44011">
                  <c:v>2.6646651270207848</c:v>
                </c:pt>
                <c:pt idx="44012">
                  <c:v>2.6650496650496649</c:v>
                </c:pt>
                <c:pt idx="44013">
                  <c:v>2.665665434380776</c:v>
                </c:pt>
                <c:pt idx="44014">
                  <c:v>2.6652806652806649</c:v>
                </c:pt>
                <c:pt idx="44015">
                  <c:v>2.6650496650496649</c:v>
                </c:pt>
                <c:pt idx="44016">
                  <c:v>2.6652806652806649</c:v>
                </c:pt>
                <c:pt idx="44017">
                  <c:v>2.6657426657426657</c:v>
                </c:pt>
                <c:pt idx="44018">
                  <c:v>2.6657426657426657</c:v>
                </c:pt>
                <c:pt idx="44019">
                  <c:v>2.6660503813265541</c:v>
                </c:pt>
                <c:pt idx="44020">
                  <c:v>2.6660503813265541</c:v>
                </c:pt>
                <c:pt idx="44021">
                  <c:v>2.6661271676300573</c:v>
                </c:pt>
                <c:pt idx="44022">
                  <c:v>2.6658959537572251</c:v>
                </c:pt>
                <c:pt idx="44023">
                  <c:v>2.6651257684307832</c:v>
                </c:pt>
                <c:pt idx="44024">
                  <c:v>2.6647412199630311</c:v>
                </c:pt>
                <c:pt idx="44025">
                  <c:v>2.6648186648186649</c:v>
                </c:pt>
                <c:pt idx="44026">
                  <c:v>2.6648958891454964</c:v>
                </c:pt>
                <c:pt idx="44027">
                  <c:v>2.6645891043397967</c:v>
                </c:pt>
                <c:pt idx="44028">
                  <c:v>2.6652043407988919</c:v>
                </c:pt>
                <c:pt idx="44029">
                  <c:v>2.6658198614318707</c:v>
                </c:pt>
                <c:pt idx="44030">
                  <c:v>2.6657426657426657</c:v>
                </c:pt>
                <c:pt idx="44031">
                  <c:v>2.6658964879852118</c:v>
                </c:pt>
                <c:pt idx="44032">
                  <c:v>2.6660503813265541</c:v>
                </c:pt>
                <c:pt idx="44033">
                  <c:v>2.6658192743240119</c:v>
                </c:pt>
                <c:pt idx="44034">
                  <c:v>2.6652033271719038</c:v>
                </c:pt>
                <c:pt idx="44035">
                  <c:v>2.6652033271719038</c:v>
                </c:pt>
                <c:pt idx="44036">
                  <c:v>2.6646651270207848</c:v>
                </c:pt>
                <c:pt idx="44037">
                  <c:v>2.6645116601246825</c:v>
                </c:pt>
                <c:pt idx="44038">
                  <c:v>2.6645116601246825</c:v>
                </c:pt>
                <c:pt idx="44039">
                  <c:v>2.6650496650496649</c:v>
                </c:pt>
                <c:pt idx="44040">
                  <c:v>2.6655881673214696</c:v>
                </c:pt>
                <c:pt idx="44041">
                  <c:v>2.6655881673214696</c:v>
                </c:pt>
                <c:pt idx="44042">
                  <c:v>2.6658964879852118</c:v>
                </c:pt>
                <c:pt idx="44043">
                  <c:v>2.6653579676674362</c:v>
                </c:pt>
                <c:pt idx="44044">
                  <c:v>2.6655889145496534</c:v>
                </c:pt>
                <c:pt idx="44045">
                  <c:v>2.6649734472408224</c:v>
                </c:pt>
                <c:pt idx="44046">
                  <c:v>2.6652043407988919</c:v>
                </c:pt>
                <c:pt idx="44047">
                  <c:v>2.6652043407988919</c:v>
                </c:pt>
                <c:pt idx="44048">
                  <c:v>2.664742553682752</c:v>
                </c:pt>
                <c:pt idx="44049">
                  <c:v>2.664434180138568</c:v>
                </c:pt>
                <c:pt idx="44050">
                  <c:v>2.6642032332563508</c:v>
                </c:pt>
                <c:pt idx="44051">
                  <c:v>2.6650496650496649</c:v>
                </c:pt>
                <c:pt idx="44052">
                  <c:v>2.6648958891454964</c:v>
                </c:pt>
                <c:pt idx="44053">
                  <c:v>2.6645116601246825</c:v>
                </c:pt>
                <c:pt idx="44054">
                  <c:v>2.6645116601246825</c:v>
                </c:pt>
                <c:pt idx="44055">
                  <c:v>2.6646651270207848</c:v>
                </c:pt>
                <c:pt idx="44056">
                  <c:v>2.6652806652806649</c:v>
                </c:pt>
                <c:pt idx="44057">
                  <c:v>2.6648186648186649</c:v>
                </c:pt>
                <c:pt idx="44058">
                  <c:v>2.6648186648186649</c:v>
                </c:pt>
                <c:pt idx="44059">
                  <c:v>2.6648958891454964</c:v>
                </c:pt>
                <c:pt idx="44060">
                  <c:v>2.6648186648186649</c:v>
                </c:pt>
                <c:pt idx="44061">
                  <c:v>2.664972273567467</c:v>
                </c:pt>
                <c:pt idx="44062">
                  <c:v>2.664972273567467</c:v>
                </c:pt>
                <c:pt idx="44063">
                  <c:v>2.6657418400369859</c:v>
                </c:pt>
                <c:pt idx="44064">
                  <c:v>2.6661271676300573</c:v>
                </c:pt>
                <c:pt idx="44065">
                  <c:v>2.6663581965317915</c:v>
                </c:pt>
                <c:pt idx="44066">
                  <c:v>2.6664355062413319</c:v>
                </c:pt>
                <c:pt idx="44067">
                  <c:v>2.6665895953757222</c:v>
                </c:pt>
                <c:pt idx="44068">
                  <c:v>2.6662043458159963</c:v>
                </c:pt>
                <c:pt idx="44069">
                  <c:v>2.665665434380776</c:v>
                </c:pt>
                <c:pt idx="44070">
                  <c:v>2.6657426657426657</c:v>
                </c:pt>
                <c:pt idx="44071">
                  <c:v>2.6651270207852193</c:v>
                </c:pt>
                <c:pt idx="44072">
                  <c:v>2.664742553682752</c:v>
                </c:pt>
                <c:pt idx="44073">
                  <c:v>2.6642805818517665</c:v>
                </c:pt>
                <c:pt idx="44074">
                  <c:v>2.6642805818517665</c:v>
                </c:pt>
                <c:pt idx="44075">
                  <c:v>2.6645891043397967</c:v>
                </c:pt>
                <c:pt idx="44076">
                  <c:v>2.6645116601246825</c:v>
                </c:pt>
                <c:pt idx="44077">
                  <c:v>2.6646651270207848</c:v>
                </c:pt>
                <c:pt idx="44078">
                  <c:v>2.664434180138568</c:v>
                </c:pt>
                <c:pt idx="44079">
                  <c:v>2.6645876645876649</c:v>
                </c:pt>
                <c:pt idx="44080">
                  <c:v>2.6653570603189274</c:v>
                </c:pt>
                <c:pt idx="44081">
                  <c:v>2.6655108645399905</c:v>
                </c:pt>
                <c:pt idx="44082">
                  <c:v>2.6646637393113011</c:v>
                </c:pt>
                <c:pt idx="44083">
                  <c:v>2.6652033271719038</c:v>
                </c:pt>
                <c:pt idx="44084">
                  <c:v>2.6660503813265541</c:v>
                </c:pt>
                <c:pt idx="44085">
                  <c:v>2.6653570603189274</c:v>
                </c:pt>
                <c:pt idx="44086">
                  <c:v>2.6653570603189274</c:v>
                </c:pt>
                <c:pt idx="44087">
                  <c:v>2.6658192743240119</c:v>
                </c:pt>
                <c:pt idx="44088">
                  <c:v>2.6655881673214696</c:v>
                </c:pt>
                <c:pt idx="44089">
                  <c:v>2.6662043458159963</c:v>
                </c:pt>
                <c:pt idx="44090">
                  <c:v>2.6660503813265541</c:v>
                </c:pt>
                <c:pt idx="44091">
                  <c:v>2.6654343807763397</c:v>
                </c:pt>
                <c:pt idx="44092">
                  <c:v>2.6658964879852118</c:v>
                </c:pt>
                <c:pt idx="44093">
                  <c:v>2.6655114807114808</c:v>
                </c:pt>
                <c:pt idx="44094">
                  <c:v>2.664434180138568</c:v>
                </c:pt>
                <c:pt idx="44095">
                  <c:v>2.664434180138568</c:v>
                </c:pt>
                <c:pt idx="44096">
                  <c:v>2.663972286374134</c:v>
                </c:pt>
                <c:pt idx="44097">
                  <c:v>2.6646651270207848</c:v>
                </c:pt>
                <c:pt idx="44098">
                  <c:v>2.6642805818517665</c:v>
                </c:pt>
                <c:pt idx="44099">
                  <c:v>2.6646651270207848</c:v>
                </c:pt>
                <c:pt idx="44100">
                  <c:v>2.664434180138568</c:v>
                </c:pt>
                <c:pt idx="44101">
                  <c:v>2.6648186648186649</c:v>
                </c:pt>
                <c:pt idx="44102">
                  <c:v>2.6648186648186649</c:v>
                </c:pt>
                <c:pt idx="44103">
                  <c:v>2.6648186648186649</c:v>
                </c:pt>
                <c:pt idx="44104">
                  <c:v>2.6650496650496649</c:v>
                </c:pt>
                <c:pt idx="44105">
                  <c:v>2.6648186648186649</c:v>
                </c:pt>
                <c:pt idx="44106">
                  <c:v>2.6658964879852118</c:v>
                </c:pt>
                <c:pt idx="44107">
                  <c:v>2.6658964879852118</c:v>
                </c:pt>
                <c:pt idx="44108">
                  <c:v>2.665665434380776</c:v>
                </c:pt>
                <c:pt idx="44109">
                  <c:v>2.6658192743240119</c:v>
                </c:pt>
                <c:pt idx="44110">
                  <c:v>2.6659731853906612</c:v>
                </c:pt>
                <c:pt idx="44111">
                  <c:v>2.665665434380776</c:v>
                </c:pt>
                <c:pt idx="44112">
                  <c:v>2.6658964879852118</c:v>
                </c:pt>
                <c:pt idx="44113">
                  <c:v>2.6654343807763397</c:v>
                </c:pt>
                <c:pt idx="44114">
                  <c:v>2.6660503813265541</c:v>
                </c:pt>
                <c:pt idx="44115">
                  <c:v>2.6661273567467649</c:v>
                </c:pt>
                <c:pt idx="44116">
                  <c:v>2.6659736659736657</c:v>
                </c:pt>
                <c:pt idx="44117">
                  <c:v>2.6658198614318707</c:v>
                </c:pt>
                <c:pt idx="44118">
                  <c:v>2.6660508083140875</c:v>
                </c:pt>
                <c:pt idx="44119">
                  <c:v>2.6654352343569614</c:v>
                </c:pt>
                <c:pt idx="44120">
                  <c:v>2.6652043407988919</c:v>
                </c:pt>
                <c:pt idx="44121">
                  <c:v>2.6651270207852193</c:v>
                </c:pt>
                <c:pt idx="44122">
                  <c:v>2.6648958891454964</c:v>
                </c:pt>
                <c:pt idx="44123">
                  <c:v>2.6653579676674362</c:v>
                </c:pt>
                <c:pt idx="44124">
                  <c:v>2.6651270207852193</c:v>
                </c:pt>
                <c:pt idx="44125">
                  <c:v>2.6655114807114808</c:v>
                </c:pt>
                <c:pt idx="44126">
                  <c:v>2.6648958891454964</c:v>
                </c:pt>
                <c:pt idx="44127">
                  <c:v>2.6648958891454964</c:v>
                </c:pt>
                <c:pt idx="44128">
                  <c:v>2.6646651270207848</c:v>
                </c:pt>
                <c:pt idx="44129">
                  <c:v>2.6645116601246825</c:v>
                </c:pt>
                <c:pt idx="44130">
                  <c:v>2.6649734472408224</c:v>
                </c:pt>
                <c:pt idx="44131">
                  <c:v>2.6651270207852193</c:v>
                </c:pt>
                <c:pt idx="44132">
                  <c:v>2.6651270207852193</c:v>
                </c:pt>
                <c:pt idx="44133">
                  <c:v>2.6655114807114808</c:v>
                </c:pt>
                <c:pt idx="44134">
                  <c:v>2.6662814883290964</c:v>
                </c:pt>
                <c:pt idx="44135">
                  <c:v>2.6660503813265541</c:v>
                </c:pt>
                <c:pt idx="44136">
                  <c:v>2.6661273567467649</c:v>
                </c:pt>
                <c:pt idx="44137">
                  <c:v>2.6660503813265541</c:v>
                </c:pt>
                <c:pt idx="44138">
                  <c:v>2.6652806652806649</c:v>
                </c:pt>
                <c:pt idx="44139">
                  <c:v>2.664434180138568</c:v>
                </c:pt>
                <c:pt idx="44140">
                  <c:v>2.664434180138568</c:v>
                </c:pt>
                <c:pt idx="44141">
                  <c:v>2.6648958891454964</c:v>
                </c:pt>
                <c:pt idx="44142">
                  <c:v>2.6646651270207848</c:v>
                </c:pt>
                <c:pt idx="44143">
                  <c:v>2.6654343807763397</c:v>
                </c:pt>
                <c:pt idx="44144">
                  <c:v>2.665665434380776</c:v>
                </c:pt>
                <c:pt idx="44145">
                  <c:v>2.6651270207852193</c:v>
                </c:pt>
                <c:pt idx="44146">
                  <c:v>2.6642805818517665</c:v>
                </c:pt>
                <c:pt idx="44147">
                  <c:v>2.664742553682752</c:v>
                </c:pt>
                <c:pt idx="44148">
                  <c:v>2.6645116601246825</c:v>
                </c:pt>
                <c:pt idx="44149">
                  <c:v>2.6652806652806649</c:v>
                </c:pt>
                <c:pt idx="44150">
                  <c:v>2.6661273567467649</c:v>
                </c:pt>
                <c:pt idx="44151">
                  <c:v>2.6663585951940845</c:v>
                </c:pt>
                <c:pt idx="44152">
                  <c:v>2.6649734472408224</c:v>
                </c:pt>
                <c:pt idx="44153">
                  <c:v>2.6642049388414488</c:v>
                </c:pt>
                <c:pt idx="44154">
                  <c:v>2.664358264081256</c:v>
                </c:pt>
                <c:pt idx="44155">
                  <c:v>2.664358264081256</c:v>
                </c:pt>
                <c:pt idx="44156">
                  <c:v>2.6648958891454964</c:v>
                </c:pt>
                <c:pt idx="44157">
                  <c:v>2.6655881673214696</c:v>
                </c:pt>
                <c:pt idx="44158">
                  <c:v>2.6662043458159963</c:v>
                </c:pt>
                <c:pt idx="44159">
                  <c:v>2.6658192743240119</c:v>
                </c:pt>
                <c:pt idx="44160">
                  <c:v>2.6660503813265541</c:v>
                </c:pt>
                <c:pt idx="44161">
                  <c:v>2.6653570603189274</c:v>
                </c:pt>
                <c:pt idx="44162">
                  <c:v>2.6643566643566641</c:v>
                </c:pt>
                <c:pt idx="44163">
                  <c:v>2.6648958891454964</c:v>
                </c:pt>
                <c:pt idx="44164">
                  <c:v>2.6651270207852193</c:v>
                </c:pt>
                <c:pt idx="44165">
                  <c:v>2.6648958891454964</c:v>
                </c:pt>
                <c:pt idx="44166">
                  <c:v>2.6648958891454964</c:v>
                </c:pt>
                <c:pt idx="44167">
                  <c:v>2.6650496650496649</c:v>
                </c:pt>
                <c:pt idx="44168">
                  <c:v>2.6658192743240119</c:v>
                </c:pt>
                <c:pt idx="44169">
                  <c:v>2.6662814883290964</c:v>
                </c:pt>
                <c:pt idx="44170">
                  <c:v>2.6662814883290964</c:v>
                </c:pt>
                <c:pt idx="44171">
                  <c:v>2.665665434380776</c:v>
                </c:pt>
                <c:pt idx="44172">
                  <c:v>2.6657426657426657</c:v>
                </c:pt>
                <c:pt idx="44173">
                  <c:v>2.6652806652806649</c:v>
                </c:pt>
                <c:pt idx="44174">
                  <c:v>2.6655114807114808</c:v>
                </c:pt>
                <c:pt idx="44175">
                  <c:v>2.6645116601246825</c:v>
                </c:pt>
                <c:pt idx="44176">
                  <c:v>2.6642032332563508</c:v>
                </c:pt>
                <c:pt idx="44177">
                  <c:v>2.6643566643566641</c:v>
                </c:pt>
                <c:pt idx="44178">
                  <c:v>2.6645876645876649</c:v>
                </c:pt>
                <c:pt idx="44179">
                  <c:v>2.6645876645876649</c:v>
                </c:pt>
                <c:pt idx="44180">
                  <c:v>2.664972273567467</c:v>
                </c:pt>
                <c:pt idx="44181">
                  <c:v>2.6655881673214696</c:v>
                </c:pt>
                <c:pt idx="44182">
                  <c:v>2.6655881673214696</c:v>
                </c:pt>
                <c:pt idx="44183">
                  <c:v>2.6653570603189274</c:v>
                </c:pt>
                <c:pt idx="44184">
                  <c:v>2.6655881673214696</c:v>
                </c:pt>
                <c:pt idx="44185">
                  <c:v>2.6663581965317915</c:v>
                </c:pt>
                <c:pt idx="44186">
                  <c:v>2.6661271676300573</c:v>
                </c:pt>
                <c:pt idx="44187">
                  <c:v>2.6661271676300573</c:v>
                </c:pt>
                <c:pt idx="44188">
                  <c:v>2.6661271676300573</c:v>
                </c:pt>
                <c:pt idx="44189">
                  <c:v>2.6659731853906612</c:v>
                </c:pt>
                <c:pt idx="44190">
                  <c:v>2.6655881673214696</c:v>
                </c:pt>
                <c:pt idx="44191">
                  <c:v>2.6655881673214696</c:v>
                </c:pt>
                <c:pt idx="44192">
                  <c:v>2.664972273567467</c:v>
                </c:pt>
                <c:pt idx="44193">
                  <c:v>2.6652033271719038</c:v>
                </c:pt>
                <c:pt idx="44194">
                  <c:v>2.6653570603189274</c:v>
                </c:pt>
                <c:pt idx="44195">
                  <c:v>2.6655108645399905</c:v>
                </c:pt>
                <c:pt idx="44196">
                  <c:v>2.6651257684307832</c:v>
                </c:pt>
                <c:pt idx="44197">
                  <c:v>2.6653570603189274</c:v>
                </c:pt>
                <c:pt idx="44198">
                  <c:v>2.6652033271719038</c:v>
                </c:pt>
                <c:pt idx="44199">
                  <c:v>2.6650496650496649</c:v>
                </c:pt>
                <c:pt idx="44200">
                  <c:v>2.6655881673214696</c:v>
                </c:pt>
                <c:pt idx="44201">
                  <c:v>2.6659731853906612</c:v>
                </c:pt>
                <c:pt idx="44202">
                  <c:v>2.6657418400369859</c:v>
                </c:pt>
                <c:pt idx="44203">
                  <c:v>2.6655108645399905</c:v>
                </c:pt>
                <c:pt idx="44204">
                  <c:v>2.6656647398843929</c:v>
                </c:pt>
                <c:pt idx="44205">
                  <c:v>2.6650485436893208</c:v>
                </c:pt>
                <c:pt idx="44206">
                  <c:v>2.6652797041146559</c:v>
                </c:pt>
                <c:pt idx="44207">
                  <c:v>2.6655108645399905</c:v>
                </c:pt>
                <c:pt idx="44208">
                  <c:v>2.6657418400369859</c:v>
                </c:pt>
                <c:pt idx="44209">
                  <c:v>2.6659731853906612</c:v>
                </c:pt>
                <c:pt idx="44210">
                  <c:v>2.6655881673214696</c:v>
                </c:pt>
                <c:pt idx="44211">
                  <c:v>2.6653570603189274</c:v>
                </c:pt>
                <c:pt idx="44212">
                  <c:v>2.6657418400369859</c:v>
                </c:pt>
                <c:pt idx="44213">
                  <c:v>2.6655108645399905</c:v>
                </c:pt>
                <c:pt idx="44214">
                  <c:v>2.6661271676300573</c:v>
                </c:pt>
                <c:pt idx="44215">
                  <c:v>2.6662812210915821</c:v>
                </c:pt>
                <c:pt idx="44216">
                  <c:v>2.6662812210915821</c:v>
                </c:pt>
                <c:pt idx="44217">
                  <c:v>2.6661271676300573</c:v>
                </c:pt>
                <c:pt idx="44218">
                  <c:v>2.6659731853906612</c:v>
                </c:pt>
                <c:pt idx="44219">
                  <c:v>2.6659731853906612</c:v>
                </c:pt>
                <c:pt idx="44220">
                  <c:v>2.6662043458159963</c:v>
                </c:pt>
                <c:pt idx="44221">
                  <c:v>2.665665434380776</c:v>
                </c:pt>
                <c:pt idx="44222">
                  <c:v>2.665665434380776</c:v>
                </c:pt>
                <c:pt idx="44223">
                  <c:v>2.6648958891454964</c:v>
                </c:pt>
                <c:pt idx="44224">
                  <c:v>2.664742553682752</c:v>
                </c:pt>
                <c:pt idx="44225">
                  <c:v>2.6640498730085431</c:v>
                </c:pt>
                <c:pt idx="44226">
                  <c:v>2.664434180138568</c:v>
                </c:pt>
                <c:pt idx="44227">
                  <c:v>2.663972286374134</c:v>
                </c:pt>
                <c:pt idx="44228">
                  <c:v>2.664434180138568</c:v>
                </c:pt>
                <c:pt idx="44229">
                  <c:v>2.6642805818517665</c:v>
                </c:pt>
                <c:pt idx="44230">
                  <c:v>2.664742553682752</c:v>
                </c:pt>
                <c:pt idx="44231">
                  <c:v>2.6645891043397967</c:v>
                </c:pt>
                <c:pt idx="44232">
                  <c:v>2.664358264081256</c:v>
                </c:pt>
                <c:pt idx="44233">
                  <c:v>2.6652806652806649</c:v>
                </c:pt>
                <c:pt idx="44234">
                  <c:v>2.6660503813265541</c:v>
                </c:pt>
                <c:pt idx="44235">
                  <c:v>2.6660503813265541</c:v>
                </c:pt>
                <c:pt idx="44236">
                  <c:v>2.6658192743240119</c:v>
                </c:pt>
                <c:pt idx="44237">
                  <c:v>2.6660503813265541</c:v>
                </c:pt>
                <c:pt idx="44238">
                  <c:v>2.6660503813265541</c:v>
                </c:pt>
                <c:pt idx="44239">
                  <c:v>2.6655881673214696</c:v>
                </c:pt>
                <c:pt idx="44240">
                  <c:v>2.6654343807763397</c:v>
                </c:pt>
                <c:pt idx="44241">
                  <c:v>2.6646651270207848</c:v>
                </c:pt>
                <c:pt idx="44242">
                  <c:v>2.6646651270207848</c:v>
                </c:pt>
                <c:pt idx="44243">
                  <c:v>2.6650496650496649</c:v>
                </c:pt>
                <c:pt idx="44244">
                  <c:v>2.664434180138568</c:v>
                </c:pt>
                <c:pt idx="44245">
                  <c:v>2.6648186648186649</c:v>
                </c:pt>
                <c:pt idx="44246">
                  <c:v>2.664972273567467</c:v>
                </c:pt>
                <c:pt idx="44247">
                  <c:v>2.6653570603189274</c:v>
                </c:pt>
                <c:pt idx="44248">
                  <c:v>2.6662043458159963</c:v>
                </c:pt>
                <c:pt idx="44249">
                  <c:v>2.6662043458159963</c:v>
                </c:pt>
                <c:pt idx="44250">
                  <c:v>2.6664355062413319</c:v>
                </c:pt>
                <c:pt idx="44251">
                  <c:v>2.6659731853906612</c:v>
                </c:pt>
                <c:pt idx="44252">
                  <c:v>2.6659731853906612</c:v>
                </c:pt>
                <c:pt idx="44253">
                  <c:v>2.6658192743240119</c:v>
                </c:pt>
                <c:pt idx="44254">
                  <c:v>2.6654343807763397</c:v>
                </c:pt>
                <c:pt idx="44255">
                  <c:v>2.6658192743240119</c:v>
                </c:pt>
                <c:pt idx="44256">
                  <c:v>2.6652033271719038</c:v>
                </c:pt>
                <c:pt idx="44257">
                  <c:v>2.6655881673214696</c:v>
                </c:pt>
                <c:pt idx="44258">
                  <c:v>2.664972273567467</c:v>
                </c:pt>
                <c:pt idx="44259">
                  <c:v>2.6643566643566641</c:v>
                </c:pt>
                <c:pt idx="44260">
                  <c:v>2.6646651270207848</c:v>
                </c:pt>
                <c:pt idx="44261">
                  <c:v>2.6640498730085431</c:v>
                </c:pt>
                <c:pt idx="44262">
                  <c:v>2.664434180138568</c:v>
                </c:pt>
                <c:pt idx="44263">
                  <c:v>2.6651270207852193</c:v>
                </c:pt>
                <c:pt idx="44264">
                  <c:v>2.6648958891454964</c:v>
                </c:pt>
                <c:pt idx="44265">
                  <c:v>2.665665434380776</c:v>
                </c:pt>
                <c:pt idx="44266">
                  <c:v>2.6658192743240119</c:v>
                </c:pt>
                <c:pt idx="44267">
                  <c:v>2.6659731853906612</c:v>
                </c:pt>
                <c:pt idx="44268">
                  <c:v>2.6657418400369859</c:v>
                </c:pt>
                <c:pt idx="44269">
                  <c:v>2.6653570603189274</c:v>
                </c:pt>
                <c:pt idx="44270">
                  <c:v>2.6658192743240119</c:v>
                </c:pt>
                <c:pt idx="44271">
                  <c:v>2.6653570603189274</c:v>
                </c:pt>
                <c:pt idx="44272">
                  <c:v>2.6655881673214696</c:v>
                </c:pt>
                <c:pt idx="44273">
                  <c:v>2.6652033271719038</c:v>
                </c:pt>
                <c:pt idx="44274">
                  <c:v>2.664434180138568</c:v>
                </c:pt>
                <c:pt idx="44275">
                  <c:v>2.6642805818517665</c:v>
                </c:pt>
                <c:pt idx="44276">
                  <c:v>2.6638965835641737</c:v>
                </c:pt>
                <c:pt idx="44277">
                  <c:v>2.6641274238227144</c:v>
                </c:pt>
                <c:pt idx="44278">
                  <c:v>2.6649734472408224</c:v>
                </c:pt>
                <c:pt idx="44279">
                  <c:v>2.6652043407988919</c:v>
                </c:pt>
                <c:pt idx="44280">
                  <c:v>2.6648958891454964</c:v>
                </c:pt>
                <c:pt idx="44281">
                  <c:v>2.6650496650496649</c:v>
                </c:pt>
                <c:pt idx="44282">
                  <c:v>2.6648186648186649</c:v>
                </c:pt>
                <c:pt idx="44283">
                  <c:v>2.6652806652806649</c:v>
                </c:pt>
                <c:pt idx="44284">
                  <c:v>2.6655114807114808</c:v>
                </c:pt>
                <c:pt idx="44285">
                  <c:v>2.6648186648186649</c:v>
                </c:pt>
                <c:pt idx="44286">
                  <c:v>2.6652033271719038</c:v>
                </c:pt>
                <c:pt idx="44287">
                  <c:v>2.664972273567467</c:v>
                </c:pt>
                <c:pt idx="44288">
                  <c:v>2.6645099815157112</c:v>
                </c:pt>
                <c:pt idx="44289">
                  <c:v>2.6652033271719038</c:v>
                </c:pt>
                <c:pt idx="44290">
                  <c:v>2.664972273567467</c:v>
                </c:pt>
                <c:pt idx="44291">
                  <c:v>2.6645876645876649</c:v>
                </c:pt>
                <c:pt idx="44292">
                  <c:v>2.6648186648186649</c:v>
                </c:pt>
                <c:pt idx="44293">
                  <c:v>2.6652806652806649</c:v>
                </c:pt>
                <c:pt idx="44294">
                  <c:v>2.6646651270207848</c:v>
                </c:pt>
                <c:pt idx="44295">
                  <c:v>2.6648186648186649</c:v>
                </c:pt>
                <c:pt idx="44296">
                  <c:v>2.664972273567467</c:v>
                </c:pt>
                <c:pt idx="44297">
                  <c:v>2.664972273567467</c:v>
                </c:pt>
                <c:pt idx="44298">
                  <c:v>2.6654343807763397</c:v>
                </c:pt>
                <c:pt idx="44299">
                  <c:v>2.664972273567467</c:v>
                </c:pt>
                <c:pt idx="44300">
                  <c:v>2.6643566643566641</c:v>
                </c:pt>
                <c:pt idx="44301">
                  <c:v>2.6645876645876649</c:v>
                </c:pt>
                <c:pt idx="44302">
                  <c:v>2.6652033271719038</c:v>
                </c:pt>
                <c:pt idx="44303">
                  <c:v>2.6658192743240119</c:v>
                </c:pt>
                <c:pt idx="44304">
                  <c:v>2.6653570603189274</c:v>
                </c:pt>
                <c:pt idx="44305">
                  <c:v>2.6656647398843929</c:v>
                </c:pt>
                <c:pt idx="44306">
                  <c:v>2.6655874190564295</c:v>
                </c:pt>
                <c:pt idx="44307">
                  <c:v>2.6656647398843929</c:v>
                </c:pt>
                <c:pt idx="44308">
                  <c:v>2.6658959537572251</c:v>
                </c:pt>
                <c:pt idx="44309">
                  <c:v>2.6658959537572251</c:v>
                </c:pt>
                <c:pt idx="44310">
                  <c:v>2.6648948463138429</c:v>
                </c:pt>
                <c:pt idx="44311">
                  <c:v>2.6648948463138429</c:v>
                </c:pt>
                <c:pt idx="44312">
                  <c:v>2.6642791127541585</c:v>
                </c:pt>
                <c:pt idx="44313">
                  <c:v>2.6643566643566641</c:v>
                </c:pt>
                <c:pt idx="44314">
                  <c:v>2.6650496650496649</c:v>
                </c:pt>
                <c:pt idx="44315">
                  <c:v>2.6655881673214696</c:v>
                </c:pt>
                <c:pt idx="44316">
                  <c:v>2.6659731853906612</c:v>
                </c:pt>
                <c:pt idx="44317">
                  <c:v>2.6662043458159963</c:v>
                </c:pt>
                <c:pt idx="44318">
                  <c:v>2.6654343807763397</c:v>
                </c:pt>
                <c:pt idx="44319">
                  <c:v>2.664972273567467</c:v>
                </c:pt>
                <c:pt idx="44320">
                  <c:v>2.6643566643566641</c:v>
                </c:pt>
                <c:pt idx="44321">
                  <c:v>2.664434180138568</c:v>
                </c:pt>
                <c:pt idx="44322">
                  <c:v>2.6648958891454964</c:v>
                </c:pt>
                <c:pt idx="44323">
                  <c:v>2.665665434380776</c:v>
                </c:pt>
                <c:pt idx="44324">
                  <c:v>2.6660503813265541</c:v>
                </c:pt>
                <c:pt idx="44325">
                  <c:v>2.6659731853906612</c:v>
                </c:pt>
                <c:pt idx="44326">
                  <c:v>2.6658959537572251</c:v>
                </c:pt>
                <c:pt idx="44327">
                  <c:v>2.6658959537572251</c:v>
                </c:pt>
                <c:pt idx="44328">
                  <c:v>2.6654335260115603</c:v>
                </c:pt>
                <c:pt idx="44329">
                  <c:v>2.6658188714153561</c:v>
                </c:pt>
                <c:pt idx="44330">
                  <c:v>2.6658959537572251</c:v>
                </c:pt>
                <c:pt idx="44331">
                  <c:v>2.6653570603189274</c:v>
                </c:pt>
                <c:pt idx="44332">
                  <c:v>2.6651257684307832</c:v>
                </c:pt>
                <c:pt idx="44333">
                  <c:v>2.664972273567467</c:v>
                </c:pt>
                <c:pt idx="44334">
                  <c:v>2.6643566643566641</c:v>
                </c:pt>
                <c:pt idx="44335">
                  <c:v>2.6645876645876649</c:v>
                </c:pt>
                <c:pt idx="44336">
                  <c:v>2.6643566643566641</c:v>
                </c:pt>
                <c:pt idx="44337">
                  <c:v>2.6650496650496649</c:v>
                </c:pt>
                <c:pt idx="44338">
                  <c:v>2.6650496650496649</c:v>
                </c:pt>
                <c:pt idx="44339">
                  <c:v>2.664972273567467</c:v>
                </c:pt>
                <c:pt idx="44340">
                  <c:v>2.6653570603189274</c:v>
                </c:pt>
                <c:pt idx="44341">
                  <c:v>2.6653570603189274</c:v>
                </c:pt>
                <c:pt idx="44342">
                  <c:v>2.6653570603189274</c:v>
                </c:pt>
                <c:pt idx="44343">
                  <c:v>2.6655108645399905</c:v>
                </c:pt>
                <c:pt idx="44344">
                  <c:v>2.6661271676300573</c:v>
                </c:pt>
                <c:pt idx="44345">
                  <c:v>2.6662812210915821</c:v>
                </c:pt>
                <c:pt idx="44346">
                  <c:v>2.6662812210915821</c:v>
                </c:pt>
                <c:pt idx="44347">
                  <c:v>2.6661271676300573</c:v>
                </c:pt>
                <c:pt idx="44348">
                  <c:v>2.6659731853906612</c:v>
                </c:pt>
                <c:pt idx="44349">
                  <c:v>2.6655108645399905</c:v>
                </c:pt>
                <c:pt idx="44350">
                  <c:v>2.6659731853906612</c:v>
                </c:pt>
                <c:pt idx="44351">
                  <c:v>2.6651257684307832</c:v>
                </c:pt>
                <c:pt idx="44352">
                  <c:v>2.6642791127541585</c:v>
                </c:pt>
                <c:pt idx="44353">
                  <c:v>2.6646637393113011</c:v>
                </c:pt>
                <c:pt idx="44354">
                  <c:v>2.6646637393113011</c:v>
                </c:pt>
                <c:pt idx="44355">
                  <c:v>2.6648948463138429</c:v>
                </c:pt>
                <c:pt idx="44356">
                  <c:v>2.6651257684307832</c:v>
                </c:pt>
                <c:pt idx="44357">
                  <c:v>2.6655108645399905</c:v>
                </c:pt>
                <c:pt idx="44358">
                  <c:v>2.6654335260115603</c:v>
                </c:pt>
                <c:pt idx="44359">
                  <c:v>2.6658959537572251</c:v>
                </c:pt>
                <c:pt idx="44360">
                  <c:v>2.6658959537572251</c:v>
                </c:pt>
                <c:pt idx="44361">
                  <c:v>2.6662812210915821</c:v>
                </c:pt>
                <c:pt idx="44362">
                  <c:v>2.6665124884366329</c:v>
                </c:pt>
                <c:pt idx="44363">
                  <c:v>2.6661271676300573</c:v>
                </c:pt>
                <c:pt idx="44364">
                  <c:v>2.6656647398843929</c:v>
                </c:pt>
                <c:pt idx="44365">
                  <c:v>2.6655108645399905</c:v>
                </c:pt>
                <c:pt idx="44366">
                  <c:v>2.6648948463138429</c:v>
                </c:pt>
                <c:pt idx="44367">
                  <c:v>2.6651257684307832</c:v>
                </c:pt>
                <c:pt idx="44368">
                  <c:v>2.664972273567467</c:v>
                </c:pt>
                <c:pt idx="44369">
                  <c:v>2.6645099815157112</c:v>
                </c:pt>
                <c:pt idx="44370">
                  <c:v>2.6647412199630311</c:v>
                </c:pt>
                <c:pt idx="44371">
                  <c:v>2.664434180138568</c:v>
                </c:pt>
                <c:pt idx="44372">
                  <c:v>2.664434180138568</c:v>
                </c:pt>
                <c:pt idx="44373">
                  <c:v>2.6646651270207848</c:v>
                </c:pt>
                <c:pt idx="44374">
                  <c:v>2.6648186648186649</c:v>
                </c:pt>
                <c:pt idx="44375">
                  <c:v>2.6643566643566641</c:v>
                </c:pt>
                <c:pt idx="44376">
                  <c:v>2.6647412199630311</c:v>
                </c:pt>
                <c:pt idx="44377">
                  <c:v>2.6651257684307832</c:v>
                </c:pt>
                <c:pt idx="44378">
                  <c:v>2.6658192743240119</c:v>
                </c:pt>
                <c:pt idx="44379">
                  <c:v>2.6655881673214696</c:v>
                </c:pt>
                <c:pt idx="44380">
                  <c:v>2.6655881673214696</c:v>
                </c:pt>
                <c:pt idx="44381">
                  <c:v>2.6660503813265541</c:v>
                </c:pt>
                <c:pt idx="44382">
                  <c:v>2.6655881673214696</c:v>
                </c:pt>
                <c:pt idx="44383">
                  <c:v>2.6653570603189274</c:v>
                </c:pt>
                <c:pt idx="44384">
                  <c:v>2.6653570603189274</c:v>
                </c:pt>
                <c:pt idx="44385">
                  <c:v>2.6653570603189274</c:v>
                </c:pt>
                <c:pt idx="44386">
                  <c:v>2.6648948463138429</c:v>
                </c:pt>
                <c:pt idx="44387">
                  <c:v>2.6652797041146559</c:v>
                </c:pt>
                <c:pt idx="44388">
                  <c:v>2.6661271676300573</c:v>
                </c:pt>
                <c:pt idx="44389">
                  <c:v>2.6663581965317915</c:v>
                </c:pt>
                <c:pt idx="44390">
                  <c:v>2.6665895953757222</c:v>
                </c:pt>
                <c:pt idx="44391">
                  <c:v>2.6663581965317915</c:v>
                </c:pt>
                <c:pt idx="44392">
                  <c:v>2.6657418400369859</c:v>
                </c:pt>
                <c:pt idx="44393">
                  <c:v>2.6653570603189274</c:v>
                </c:pt>
                <c:pt idx="44394">
                  <c:v>2.6653570603189274</c:v>
                </c:pt>
                <c:pt idx="44395">
                  <c:v>2.6658192743240119</c:v>
                </c:pt>
                <c:pt idx="44396">
                  <c:v>2.6652033271719038</c:v>
                </c:pt>
                <c:pt idx="44397">
                  <c:v>2.6655108645399905</c:v>
                </c:pt>
                <c:pt idx="44398">
                  <c:v>2.6652797041146559</c:v>
                </c:pt>
                <c:pt idx="44399">
                  <c:v>2.6652797041146559</c:v>
                </c:pt>
                <c:pt idx="44400">
                  <c:v>2.6658959537572251</c:v>
                </c:pt>
                <c:pt idx="44401">
                  <c:v>2.6658959537572251</c:v>
                </c:pt>
                <c:pt idx="44402">
                  <c:v>2.6654335260115603</c:v>
                </c:pt>
                <c:pt idx="44403">
                  <c:v>2.6661271676300573</c:v>
                </c:pt>
                <c:pt idx="44404">
                  <c:v>2.6663581965317915</c:v>
                </c:pt>
                <c:pt idx="44405">
                  <c:v>2.6661271676300573</c:v>
                </c:pt>
                <c:pt idx="44406">
                  <c:v>2.6658959537572251</c:v>
                </c:pt>
                <c:pt idx="44407">
                  <c:v>2.6658959537572251</c:v>
                </c:pt>
                <c:pt idx="44408">
                  <c:v>2.6654335260115603</c:v>
                </c:pt>
                <c:pt idx="44409">
                  <c:v>2.6654335260115603</c:v>
                </c:pt>
                <c:pt idx="44410">
                  <c:v>2.6650485436893208</c:v>
                </c:pt>
                <c:pt idx="44411">
                  <c:v>2.6646637393113011</c:v>
                </c:pt>
                <c:pt idx="44412">
                  <c:v>2.6645099815157112</c:v>
                </c:pt>
                <c:pt idx="44413">
                  <c:v>2.6646637393113011</c:v>
                </c:pt>
                <c:pt idx="44414">
                  <c:v>2.6646637393113011</c:v>
                </c:pt>
                <c:pt idx="44415">
                  <c:v>2.6648948463138429</c:v>
                </c:pt>
                <c:pt idx="44416">
                  <c:v>2.6653570603189274</c:v>
                </c:pt>
                <c:pt idx="44417">
                  <c:v>2.6654343807763397</c:v>
                </c:pt>
                <c:pt idx="44418">
                  <c:v>2.6654343807763397</c:v>
                </c:pt>
                <c:pt idx="44419">
                  <c:v>2.6655881673214696</c:v>
                </c:pt>
                <c:pt idx="44420">
                  <c:v>2.6660503813265541</c:v>
                </c:pt>
                <c:pt idx="44421">
                  <c:v>2.6660503813265541</c:v>
                </c:pt>
                <c:pt idx="44422">
                  <c:v>2.6663581965317915</c:v>
                </c:pt>
                <c:pt idx="44423">
                  <c:v>2.6662812210915821</c:v>
                </c:pt>
                <c:pt idx="44424">
                  <c:v>2.6662040249826511</c:v>
                </c:pt>
                <c:pt idx="44425">
                  <c:v>2.6660499537465308</c:v>
                </c:pt>
                <c:pt idx="44426">
                  <c:v>2.6653570603189274</c:v>
                </c:pt>
                <c:pt idx="44427">
                  <c:v>2.6651257684307832</c:v>
                </c:pt>
                <c:pt idx="44428">
                  <c:v>2.6650485436893208</c:v>
                </c:pt>
                <c:pt idx="44429">
                  <c:v>2.6648948463138429</c:v>
                </c:pt>
                <c:pt idx="44430">
                  <c:v>2.6647412199630311</c:v>
                </c:pt>
                <c:pt idx="44431">
                  <c:v>2.6647412199630311</c:v>
                </c:pt>
                <c:pt idx="44432">
                  <c:v>2.6647412199630311</c:v>
                </c:pt>
                <c:pt idx="44433">
                  <c:v>2.6650496650496649</c:v>
                </c:pt>
                <c:pt idx="44434">
                  <c:v>2.6648186648186649</c:v>
                </c:pt>
                <c:pt idx="44435">
                  <c:v>2.6645876645876649</c:v>
                </c:pt>
                <c:pt idx="44436">
                  <c:v>2.6643566643566641</c:v>
                </c:pt>
                <c:pt idx="44437">
                  <c:v>2.6652033271719038</c:v>
                </c:pt>
                <c:pt idx="44438">
                  <c:v>2.6657418400369859</c:v>
                </c:pt>
                <c:pt idx="44439">
                  <c:v>2.6654335260115603</c:v>
                </c:pt>
                <c:pt idx="44440">
                  <c:v>2.6658959537572251</c:v>
                </c:pt>
                <c:pt idx="44441">
                  <c:v>2.6662812210915821</c:v>
                </c:pt>
                <c:pt idx="44442">
                  <c:v>2.6658959537572251</c:v>
                </c:pt>
                <c:pt idx="44443">
                  <c:v>2.6657418400369859</c:v>
                </c:pt>
                <c:pt idx="44444">
                  <c:v>2.6652797041146559</c:v>
                </c:pt>
                <c:pt idx="44445">
                  <c:v>2.6655108645399905</c:v>
                </c:pt>
                <c:pt idx="44446">
                  <c:v>2.6651257684307832</c:v>
                </c:pt>
                <c:pt idx="44447">
                  <c:v>2.6648948463138429</c:v>
                </c:pt>
                <c:pt idx="44448">
                  <c:v>2.6641256641256641</c:v>
                </c:pt>
                <c:pt idx="44449">
                  <c:v>2.6643566643566641</c:v>
                </c:pt>
                <c:pt idx="44450">
                  <c:v>2.664972273567467</c:v>
                </c:pt>
                <c:pt idx="44451">
                  <c:v>2.6651257684307832</c:v>
                </c:pt>
                <c:pt idx="44452">
                  <c:v>2.6648948463138429</c:v>
                </c:pt>
                <c:pt idx="44453">
                  <c:v>2.6657418400369859</c:v>
                </c:pt>
                <c:pt idx="44454">
                  <c:v>2.6659731853906612</c:v>
                </c:pt>
                <c:pt idx="44455">
                  <c:v>2.6664355062413319</c:v>
                </c:pt>
                <c:pt idx="44456">
                  <c:v>2.6662043458159963</c:v>
                </c:pt>
                <c:pt idx="44457">
                  <c:v>2.6658959537572251</c:v>
                </c:pt>
                <c:pt idx="44458">
                  <c:v>2.6657418400369859</c:v>
                </c:pt>
                <c:pt idx="44459">
                  <c:v>2.6655881673214696</c:v>
                </c:pt>
                <c:pt idx="44460">
                  <c:v>2.6652033271719038</c:v>
                </c:pt>
                <c:pt idx="44461">
                  <c:v>2.6648186648186649</c:v>
                </c:pt>
                <c:pt idx="44462">
                  <c:v>2.6646651270207848</c:v>
                </c:pt>
                <c:pt idx="44463">
                  <c:v>2.6646651270207848</c:v>
                </c:pt>
                <c:pt idx="44464">
                  <c:v>2.664434180138568</c:v>
                </c:pt>
                <c:pt idx="44465">
                  <c:v>2.6642032332563508</c:v>
                </c:pt>
                <c:pt idx="44466">
                  <c:v>2.6645876645876649</c:v>
                </c:pt>
                <c:pt idx="44467">
                  <c:v>2.6648186648186649</c:v>
                </c:pt>
                <c:pt idx="44468">
                  <c:v>2.6648186648186649</c:v>
                </c:pt>
                <c:pt idx="44469">
                  <c:v>2.664434180138568</c:v>
                </c:pt>
                <c:pt idx="44470">
                  <c:v>2.6646651270207848</c:v>
                </c:pt>
                <c:pt idx="44471">
                  <c:v>2.6648186648186649</c:v>
                </c:pt>
                <c:pt idx="44472">
                  <c:v>2.664972273567467</c:v>
                </c:pt>
                <c:pt idx="44473">
                  <c:v>2.6643566643566641</c:v>
                </c:pt>
                <c:pt idx="44474">
                  <c:v>2.6645099815157112</c:v>
                </c:pt>
                <c:pt idx="44475">
                  <c:v>2.6641256641256641</c:v>
                </c:pt>
                <c:pt idx="44476">
                  <c:v>2.6645876645876649</c:v>
                </c:pt>
                <c:pt idx="44477">
                  <c:v>2.6642032332563508</c:v>
                </c:pt>
                <c:pt idx="44478">
                  <c:v>2.664434180138568</c:v>
                </c:pt>
                <c:pt idx="44479">
                  <c:v>2.664434180138568</c:v>
                </c:pt>
                <c:pt idx="44480">
                  <c:v>2.6642032332563508</c:v>
                </c:pt>
                <c:pt idx="44481">
                  <c:v>2.6642032332563508</c:v>
                </c:pt>
                <c:pt idx="44482">
                  <c:v>2.6640498730085431</c:v>
                </c:pt>
                <c:pt idx="44483">
                  <c:v>2.6646651270207848</c:v>
                </c:pt>
                <c:pt idx="44484">
                  <c:v>2.6642032332563508</c:v>
                </c:pt>
                <c:pt idx="44485">
                  <c:v>2.6648186648186649</c:v>
                </c:pt>
                <c:pt idx="44486">
                  <c:v>2.6648186648186649</c:v>
                </c:pt>
                <c:pt idx="44487">
                  <c:v>2.664972273567467</c:v>
                </c:pt>
                <c:pt idx="44488">
                  <c:v>2.6655108645399905</c:v>
                </c:pt>
                <c:pt idx="44489">
                  <c:v>2.6657418400369859</c:v>
                </c:pt>
                <c:pt idx="44490">
                  <c:v>2.6657418400369859</c:v>
                </c:pt>
                <c:pt idx="44491">
                  <c:v>2.6655108645399905</c:v>
                </c:pt>
                <c:pt idx="44492">
                  <c:v>2.6657418400369859</c:v>
                </c:pt>
                <c:pt idx="44493">
                  <c:v>2.6659731853906612</c:v>
                </c:pt>
                <c:pt idx="44494">
                  <c:v>2.6662043458159963</c:v>
                </c:pt>
                <c:pt idx="44495">
                  <c:v>2.6660503813265541</c:v>
                </c:pt>
                <c:pt idx="44496">
                  <c:v>2.6658192743240119</c:v>
                </c:pt>
                <c:pt idx="44497">
                  <c:v>2.6658192743240119</c:v>
                </c:pt>
                <c:pt idx="44498">
                  <c:v>2.6652033271719038</c:v>
                </c:pt>
                <c:pt idx="44499">
                  <c:v>2.6650496650496649</c:v>
                </c:pt>
                <c:pt idx="44500">
                  <c:v>2.6661273567467649</c:v>
                </c:pt>
                <c:pt idx="44501">
                  <c:v>2.6662814883290964</c:v>
                </c:pt>
                <c:pt idx="44502">
                  <c:v>2.6658192743240119</c:v>
                </c:pt>
                <c:pt idx="44503">
                  <c:v>2.6658192743240119</c:v>
                </c:pt>
                <c:pt idx="44504">
                  <c:v>2.6652033271719038</c:v>
                </c:pt>
                <c:pt idx="44505">
                  <c:v>2.6650496650496649</c:v>
                </c:pt>
                <c:pt idx="44506">
                  <c:v>2.6658964879852118</c:v>
                </c:pt>
                <c:pt idx="44507">
                  <c:v>2.6658964879852118</c:v>
                </c:pt>
                <c:pt idx="44508">
                  <c:v>2.665665434380776</c:v>
                </c:pt>
                <c:pt idx="44509">
                  <c:v>2.6646651270207848</c:v>
                </c:pt>
                <c:pt idx="44510">
                  <c:v>2.6645116601246825</c:v>
                </c:pt>
                <c:pt idx="44511">
                  <c:v>2.664742553682752</c:v>
                </c:pt>
                <c:pt idx="44512">
                  <c:v>2.6652043407988919</c:v>
                </c:pt>
                <c:pt idx="44513">
                  <c:v>2.6654352343569614</c:v>
                </c:pt>
                <c:pt idx="44514">
                  <c:v>2.6657426657426657</c:v>
                </c:pt>
                <c:pt idx="44515">
                  <c:v>2.665665434380776</c:v>
                </c:pt>
                <c:pt idx="44516">
                  <c:v>2.6665125953316382</c:v>
                </c:pt>
                <c:pt idx="44517">
                  <c:v>2.6660503813265541</c:v>
                </c:pt>
                <c:pt idx="44518">
                  <c:v>2.6662043458159963</c:v>
                </c:pt>
                <c:pt idx="44519">
                  <c:v>2.6657418400369859</c:v>
                </c:pt>
                <c:pt idx="44520">
                  <c:v>2.6651257684307832</c:v>
                </c:pt>
                <c:pt idx="44521">
                  <c:v>2.6655108645399905</c:v>
                </c:pt>
                <c:pt idx="44522">
                  <c:v>2.6653570603189274</c:v>
                </c:pt>
                <c:pt idx="44523">
                  <c:v>2.6654343807763397</c:v>
                </c:pt>
                <c:pt idx="44524">
                  <c:v>2.6655881673214696</c:v>
                </c:pt>
                <c:pt idx="44525">
                  <c:v>2.6653570603189274</c:v>
                </c:pt>
                <c:pt idx="44526">
                  <c:v>2.6652033271719038</c:v>
                </c:pt>
                <c:pt idx="44527">
                  <c:v>2.6652033271719038</c:v>
                </c:pt>
                <c:pt idx="44528">
                  <c:v>2.6658192743240119</c:v>
                </c:pt>
                <c:pt idx="44529">
                  <c:v>2.6654343807763397</c:v>
                </c:pt>
                <c:pt idx="44530">
                  <c:v>2.6652806652806649</c:v>
                </c:pt>
                <c:pt idx="44531">
                  <c:v>2.6652806652806649</c:v>
                </c:pt>
                <c:pt idx="44532">
                  <c:v>2.6646651270207848</c:v>
                </c:pt>
                <c:pt idx="44533">
                  <c:v>2.6648958891454964</c:v>
                </c:pt>
                <c:pt idx="44534">
                  <c:v>2.6648958891454964</c:v>
                </c:pt>
                <c:pt idx="44535">
                  <c:v>2.6646651270207848</c:v>
                </c:pt>
                <c:pt idx="44536">
                  <c:v>2.6655114807114808</c:v>
                </c:pt>
                <c:pt idx="44537">
                  <c:v>2.6652806652806649</c:v>
                </c:pt>
                <c:pt idx="44538">
                  <c:v>2.6648186648186649</c:v>
                </c:pt>
                <c:pt idx="44539">
                  <c:v>2.6650496650496649</c:v>
                </c:pt>
                <c:pt idx="44540">
                  <c:v>2.6652806652806649</c:v>
                </c:pt>
                <c:pt idx="44541">
                  <c:v>2.6650496650496649</c:v>
                </c:pt>
                <c:pt idx="44542">
                  <c:v>2.6650496650496649</c:v>
                </c:pt>
                <c:pt idx="44543">
                  <c:v>2.6650496650496649</c:v>
                </c:pt>
                <c:pt idx="44544">
                  <c:v>2.6648186648186649</c:v>
                </c:pt>
                <c:pt idx="44545">
                  <c:v>2.6648186648186649</c:v>
                </c:pt>
                <c:pt idx="44546">
                  <c:v>2.6646651270207848</c:v>
                </c:pt>
                <c:pt idx="44547">
                  <c:v>2.6642805818517665</c:v>
                </c:pt>
                <c:pt idx="44548">
                  <c:v>2.6645116601246825</c:v>
                </c:pt>
                <c:pt idx="44549">
                  <c:v>2.664742553682752</c:v>
                </c:pt>
                <c:pt idx="44550">
                  <c:v>2.6649734472408224</c:v>
                </c:pt>
                <c:pt idx="44551">
                  <c:v>2.6651270207852193</c:v>
                </c:pt>
                <c:pt idx="44552">
                  <c:v>2.6646651270207848</c:v>
                </c:pt>
                <c:pt idx="44553">
                  <c:v>2.6648186648186649</c:v>
                </c:pt>
                <c:pt idx="44554">
                  <c:v>2.6645116601246825</c:v>
                </c:pt>
                <c:pt idx="44555">
                  <c:v>2.664358264081256</c:v>
                </c:pt>
                <c:pt idx="44556">
                  <c:v>2.6645116601246825</c:v>
                </c:pt>
                <c:pt idx="44557">
                  <c:v>2.6646651270207848</c:v>
                </c:pt>
                <c:pt idx="44558">
                  <c:v>2.6652806652806649</c:v>
                </c:pt>
                <c:pt idx="44559">
                  <c:v>2.6653579676674362</c:v>
                </c:pt>
                <c:pt idx="44560">
                  <c:v>2.6659736659736657</c:v>
                </c:pt>
                <c:pt idx="44561">
                  <c:v>2.6663585951940845</c:v>
                </c:pt>
                <c:pt idx="44562">
                  <c:v>2.6661273567467649</c:v>
                </c:pt>
                <c:pt idx="44563">
                  <c:v>2.6662814883290964</c:v>
                </c:pt>
                <c:pt idx="44564">
                  <c:v>2.6660503813265541</c:v>
                </c:pt>
                <c:pt idx="44565">
                  <c:v>2.665665434380776</c:v>
                </c:pt>
                <c:pt idx="44566">
                  <c:v>2.6658192743240119</c:v>
                </c:pt>
                <c:pt idx="44567">
                  <c:v>2.6660503813265541</c:v>
                </c:pt>
                <c:pt idx="44568">
                  <c:v>2.6662814883290964</c:v>
                </c:pt>
                <c:pt idx="44569">
                  <c:v>2.6660503813265541</c:v>
                </c:pt>
                <c:pt idx="44570">
                  <c:v>2.665665434380776</c:v>
                </c:pt>
                <c:pt idx="44571">
                  <c:v>2.665665434380776</c:v>
                </c:pt>
                <c:pt idx="44572">
                  <c:v>2.6648186648186649</c:v>
                </c:pt>
                <c:pt idx="44573">
                  <c:v>2.6645876645876649</c:v>
                </c:pt>
                <c:pt idx="44574">
                  <c:v>2.6648958891454964</c:v>
                </c:pt>
                <c:pt idx="44575">
                  <c:v>2.6641274238227144</c:v>
                </c:pt>
                <c:pt idx="44576">
                  <c:v>2.664358264081256</c:v>
                </c:pt>
                <c:pt idx="44577">
                  <c:v>2.6642805818517665</c:v>
                </c:pt>
                <c:pt idx="44578">
                  <c:v>2.6650496650496649</c:v>
                </c:pt>
                <c:pt idx="44579">
                  <c:v>2.664434180138568</c:v>
                </c:pt>
                <c:pt idx="44580">
                  <c:v>2.6648186648186649</c:v>
                </c:pt>
                <c:pt idx="44581">
                  <c:v>2.6652806652806649</c:v>
                </c:pt>
                <c:pt idx="44582">
                  <c:v>2.6651270207852193</c:v>
                </c:pt>
                <c:pt idx="44583">
                  <c:v>2.6663585951940845</c:v>
                </c:pt>
                <c:pt idx="44584">
                  <c:v>2.6663585951940845</c:v>
                </c:pt>
                <c:pt idx="44585">
                  <c:v>2.6657426657426657</c:v>
                </c:pt>
                <c:pt idx="44586">
                  <c:v>2.6657426657426657</c:v>
                </c:pt>
                <c:pt idx="44587">
                  <c:v>2.6658964879852118</c:v>
                </c:pt>
                <c:pt idx="44588">
                  <c:v>2.6661273567467649</c:v>
                </c:pt>
                <c:pt idx="44589">
                  <c:v>2.6655114807114808</c:v>
                </c:pt>
                <c:pt idx="44590">
                  <c:v>2.6661273567467649</c:v>
                </c:pt>
                <c:pt idx="44591">
                  <c:v>2.6658964879852118</c:v>
                </c:pt>
                <c:pt idx="44592">
                  <c:v>2.6654343807763397</c:v>
                </c:pt>
                <c:pt idx="44593">
                  <c:v>2.6662043458159963</c:v>
                </c:pt>
                <c:pt idx="44594">
                  <c:v>2.665665434380776</c:v>
                </c:pt>
                <c:pt idx="44595">
                  <c:v>2.6653579676674362</c:v>
                </c:pt>
                <c:pt idx="44596">
                  <c:v>2.6655889145496534</c:v>
                </c:pt>
                <c:pt idx="44597">
                  <c:v>2.6655889145496534</c:v>
                </c:pt>
                <c:pt idx="44598">
                  <c:v>2.6649734472408224</c:v>
                </c:pt>
                <c:pt idx="44599">
                  <c:v>2.6642805818517665</c:v>
                </c:pt>
                <c:pt idx="44600">
                  <c:v>2.6646651270207848</c:v>
                </c:pt>
                <c:pt idx="44601">
                  <c:v>2.6645116601246825</c:v>
                </c:pt>
                <c:pt idx="44602">
                  <c:v>2.6645116601246825</c:v>
                </c:pt>
                <c:pt idx="44603">
                  <c:v>2.6645116601246825</c:v>
                </c:pt>
                <c:pt idx="44604">
                  <c:v>2.664742553682752</c:v>
                </c:pt>
                <c:pt idx="44605">
                  <c:v>2.6651270207852193</c:v>
                </c:pt>
                <c:pt idx="44606">
                  <c:v>2.6645116601246825</c:v>
                </c:pt>
                <c:pt idx="44607">
                  <c:v>2.6651270207852193</c:v>
                </c:pt>
                <c:pt idx="44608">
                  <c:v>2.6652806652806649</c:v>
                </c:pt>
                <c:pt idx="44609">
                  <c:v>2.6648958891454964</c:v>
                </c:pt>
                <c:pt idx="44610">
                  <c:v>2.664742553682752</c:v>
                </c:pt>
                <c:pt idx="44611">
                  <c:v>2.664742553682752</c:v>
                </c:pt>
                <c:pt idx="44612">
                  <c:v>2.6648199445983378</c:v>
                </c:pt>
                <c:pt idx="44613">
                  <c:v>2.6642049388414488</c:v>
                </c:pt>
                <c:pt idx="44614">
                  <c:v>2.6644357258250633</c:v>
                </c:pt>
                <c:pt idx="44615">
                  <c:v>2.6639741518578348</c:v>
                </c:pt>
                <c:pt idx="44616">
                  <c:v>2.6645891043397967</c:v>
                </c:pt>
                <c:pt idx="44617">
                  <c:v>2.6642049388414488</c:v>
                </c:pt>
                <c:pt idx="44618">
                  <c:v>2.6645891043397967</c:v>
                </c:pt>
                <c:pt idx="44619">
                  <c:v>2.664358264081256</c:v>
                </c:pt>
                <c:pt idx="44620">
                  <c:v>2.6648958891454964</c:v>
                </c:pt>
                <c:pt idx="44621">
                  <c:v>2.6648958891454964</c:v>
                </c:pt>
                <c:pt idx="44622">
                  <c:v>2.6646651270207848</c:v>
                </c:pt>
                <c:pt idx="44623">
                  <c:v>2.6648186648186649</c:v>
                </c:pt>
                <c:pt idx="44624">
                  <c:v>2.6648186648186649</c:v>
                </c:pt>
                <c:pt idx="44625">
                  <c:v>2.6652806652806649</c:v>
                </c:pt>
                <c:pt idx="44626">
                  <c:v>2.6650496650496649</c:v>
                </c:pt>
                <c:pt idx="44627">
                  <c:v>2.6654343807763397</c:v>
                </c:pt>
                <c:pt idx="44628">
                  <c:v>2.6662814883290964</c:v>
                </c:pt>
                <c:pt idx="44629">
                  <c:v>2.6658964879852118</c:v>
                </c:pt>
                <c:pt idx="44630">
                  <c:v>2.6658964879852118</c:v>
                </c:pt>
                <c:pt idx="44631">
                  <c:v>2.6662043458159963</c:v>
                </c:pt>
                <c:pt idx="44632">
                  <c:v>2.6657418400369859</c:v>
                </c:pt>
                <c:pt idx="44633">
                  <c:v>2.6662043458159963</c:v>
                </c:pt>
                <c:pt idx="44634">
                  <c:v>2.6652033271719038</c:v>
                </c:pt>
                <c:pt idx="44635">
                  <c:v>2.6653570603189274</c:v>
                </c:pt>
                <c:pt idx="44636">
                  <c:v>2.6652033271719038</c:v>
                </c:pt>
                <c:pt idx="44637">
                  <c:v>2.6654343807763397</c:v>
                </c:pt>
                <c:pt idx="44638">
                  <c:v>2.6646651270207848</c:v>
                </c:pt>
                <c:pt idx="44639">
                  <c:v>2.6646651270207848</c:v>
                </c:pt>
                <c:pt idx="44640">
                  <c:v>2.6646651270207848</c:v>
                </c:pt>
                <c:pt idx="44641">
                  <c:v>2.6652806652806649</c:v>
                </c:pt>
                <c:pt idx="44642">
                  <c:v>2.665665434380776</c:v>
                </c:pt>
                <c:pt idx="44643">
                  <c:v>2.6652033271719038</c:v>
                </c:pt>
                <c:pt idx="44644">
                  <c:v>2.6662814883290964</c:v>
                </c:pt>
                <c:pt idx="44645">
                  <c:v>2.6662814883290964</c:v>
                </c:pt>
                <c:pt idx="44646">
                  <c:v>2.6658192743240119</c:v>
                </c:pt>
                <c:pt idx="44647">
                  <c:v>2.6660503813265541</c:v>
                </c:pt>
                <c:pt idx="44648">
                  <c:v>2.6657418400369859</c:v>
                </c:pt>
                <c:pt idx="44649">
                  <c:v>2.6665124884366329</c:v>
                </c:pt>
                <c:pt idx="44650">
                  <c:v>2.6663581965317915</c:v>
                </c:pt>
                <c:pt idx="44651">
                  <c:v>2.6661271676300573</c:v>
                </c:pt>
                <c:pt idx="44652">
                  <c:v>2.6661271676300573</c:v>
                </c:pt>
                <c:pt idx="44653">
                  <c:v>2.6658192743240119</c:v>
                </c:pt>
                <c:pt idx="44654">
                  <c:v>2.6658964879852118</c:v>
                </c:pt>
                <c:pt idx="44655">
                  <c:v>2.6660503813265541</c:v>
                </c:pt>
                <c:pt idx="44656">
                  <c:v>2.6660503813265541</c:v>
                </c:pt>
                <c:pt idx="44657">
                  <c:v>2.6654343807763397</c:v>
                </c:pt>
                <c:pt idx="44658">
                  <c:v>2.6655881673214696</c:v>
                </c:pt>
                <c:pt idx="44659">
                  <c:v>2.6657418400369859</c:v>
                </c:pt>
                <c:pt idx="44660">
                  <c:v>2.6653570603189274</c:v>
                </c:pt>
                <c:pt idx="44661">
                  <c:v>2.6658192743240119</c:v>
                </c:pt>
                <c:pt idx="44662">
                  <c:v>2.6658964879852118</c:v>
                </c:pt>
                <c:pt idx="44663">
                  <c:v>2.6648958891454964</c:v>
                </c:pt>
                <c:pt idx="44664">
                  <c:v>2.6652806652806649</c:v>
                </c:pt>
                <c:pt idx="44665">
                  <c:v>2.664434180138568</c:v>
                </c:pt>
                <c:pt idx="44666">
                  <c:v>2.6642805818517665</c:v>
                </c:pt>
                <c:pt idx="44667">
                  <c:v>2.664742553682752</c:v>
                </c:pt>
                <c:pt idx="44668">
                  <c:v>2.6645116601246825</c:v>
                </c:pt>
                <c:pt idx="44669">
                  <c:v>2.6654343807763397</c:v>
                </c:pt>
                <c:pt idx="44670">
                  <c:v>2.6654343807763397</c:v>
                </c:pt>
                <c:pt idx="44671">
                  <c:v>2.664972273567467</c:v>
                </c:pt>
                <c:pt idx="44672">
                  <c:v>2.6655881673214696</c:v>
                </c:pt>
                <c:pt idx="44673">
                  <c:v>2.6658959537572251</c:v>
                </c:pt>
                <c:pt idx="44674">
                  <c:v>2.6662812210915821</c:v>
                </c:pt>
                <c:pt idx="44675">
                  <c:v>2.6659731853906612</c:v>
                </c:pt>
                <c:pt idx="44676">
                  <c:v>2.6660503813265541</c:v>
                </c:pt>
                <c:pt idx="44677">
                  <c:v>2.6654343807763397</c:v>
                </c:pt>
                <c:pt idx="44678">
                  <c:v>2.6655881673214696</c:v>
                </c:pt>
                <c:pt idx="44679">
                  <c:v>2.665665434380776</c:v>
                </c:pt>
                <c:pt idx="44680">
                  <c:v>2.6648958891454964</c:v>
                </c:pt>
                <c:pt idx="44681">
                  <c:v>2.6645116601246825</c:v>
                </c:pt>
                <c:pt idx="44682">
                  <c:v>2.6642805818517665</c:v>
                </c:pt>
                <c:pt idx="44683">
                  <c:v>2.6640498730085431</c:v>
                </c:pt>
                <c:pt idx="44684">
                  <c:v>2.664434180138568</c:v>
                </c:pt>
                <c:pt idx="44685">
                  <c:v>2.6651270207852193</c:v>
                </c:pt>
                <c:pt idx="44686">
                  <c:v>2.6655114807114808</c:v>
                </c:pt>
                <c:pt idx="44687">
                  <c:v>2.6658192743240119</c:v>
                </c:pt>
                <c:pt idx="44688">
                  <c:v>2.6658192743240119</c:v>
                </c:pt>
                <c:pt idx="44689">
                  <c:v>2.6658192743240119</c:v>
                </c:pt>
                <c:pt idx="44690">
                  <c:v>2.6658192743240119</c:v>
                </c:pt>
                <c:pt idx="44691">
                  <c:v>2.6653570603189274</c:v>
                </c:pt>
                <c:pt idx="44692">
                  <c:v>2.664972273567467</c:v>
                </c:pt>
                <c:pt idx="44693">
                  <c:v>2.6645876645876649</c:v>
                </c:pt>
                <c:pt idx="44694">
                  <c:v>2.6643566643566641</c:v>
                </c:pt>
                <c:pt idx="44695">
                  <c:v>2.6652033271719038</c:v>
                </c:pt>
                <c:pt idx="44696">
                  <c:v>2.6655108645399905</c:v>
                </c:pt>
                <c:pt idx="44697">
                  <c:v>2.6656647398843929</c:v>
                </c:pt>
                <c:pt idx="44698">
                  <c:v>2.6658959537572251</c:v>
                </c:pt>
                <c:pt idx="44699">
                  <c:v>2.6662812210915821</c:v>
                </c:pt>
                <c:pt idx="44700">
                  <c:v>2.6660499537465308</c:v>
                </c:pt>
                <c:pt idx="44701">
                  <c:v>2.6658959537572251</c:v>
                </c:pt>
                <c:pt idx="44702">
                  <c:v>2.6661271676300573</c:v>
                </c:pt>
                <c:pt idx="44703">
                  <c:v>2.6657418400369859</c:v>
                </c:pt>
                <c:pt idx="44704">
                  <c:v>2.6648948463138429</c:v>
                </c:pt>
                <c:pt idx="44705">
                  <c:v>2.6651257684307832</c:v>
                </c:pt>
                <c:pt idx="44706">
                  <c:v>2.664972273567467</c:v>
                </c:pt>
                <c:pt idx="44707">
                  <c:v>2.6647412199630311</c:v>
                </c:pt>
                <c:pt idx="44708">
                  <c:v>2.6648186648186649</c:v>
                </c:pt>
                <c:pt idx="44709">
                  <c:v>2.664434180138568</c:v>
                </c:pt>
                <c:pt idx="44710">
                  <c:v>2.6650496650496649</c:v>
                </c:pt>
                <c:pt idx="44711">
                  <c:v>2.6648186648186649</c:v>
                </c:pt>
                <c:pt idx="44712">
                  <c:v>2.6642791127541585</c:v>
                </c:pt>
                <c:pt idx="44713">
                  <c:v>2.6648173832639852</c:v>
                </c:pt>
                <c:pt idx="44714">
                  <c:v>2.6652024971098265</c:v>
                </c:pt>
                <c:pt idx="44715">
                  <c:v>2.6654335260115603</c:v>
                </c:pt>
                <c:pt idx="44716">
                  <c:v>2.6662040249826511</c:v>
                </c:pt>
                <c:pt idx="44717">
                  <c:v>2.6655874190564295</c:v>
                </c:pt>
                <c:pt idx="44718">
                  <c:v>2.6657413832986352</c:v>
                </c:pt>
                <c:pt idx="44719">
                  <c:v>2.666358167515039</c:v>
                </c:pt>
                <c:pt idx="44720">
                  <c:v>2.6662040249826511</c:v>
                </c:pt>
                <c:pt idx="44721">
                  <c:v>2.6665895418787593</c:v>
                </c:pt>
                <c:pt idx="44722">
                  <c:v>2.6659727041406431</c:v>
                </c:pt>
                <c:pt idx="44723">
                  <c:v>2.6661267931513186</c:v>
                </c:pt>
                <c:pt idx="44724">
                  <c:v>2.6659727041406431</c:v>
                </c:pt>
                <c:pt idx="44725">
                  <c:v>2.6652024971098265</c:v>
                </c:pt>
                <c:pt idx="44726">
                  <c:v>2.6648173832639852</c:v>
                </c:pt>
                <c:pt idx="44727">
                  <c:v>2.6646637393113011</c:v>
                </c:pt>
                <c:pt idx="44728">
                  <c:v>2.6645099815157112</c:v>
                </c:pt>
                <c:pt idx="44729">
                  <c:v>2.6645876645876649</c:v>
                </c:pt>
                <c:pt idx="44730">
                  <c:v>2.663972286374134</c:v>
                </c:pt>
                <c:pt idx="44731">
                  <c:v>2.6645099815157112</c:v>
                </c:pt>
                <c:pt idx="44732">
                  <c:v>2.6647412199630311</c:v>
                </c:pt>
                <c:pt idx="44733">
                  <c:v>2.6647412199630311</c:v>
                </c:pt>
                <c:pt idx="44734">
                  <c:v>2.664972273567467</c:v>
                </c:pt>
                <c:pt idx="44735">
                  <c:v>2.6647412199630311</c:v>
                </c:pt>
                <c:pt idx="44736">
                  <c:v>2.6652797041146559</c:v>
                </c:pt>
                <c:pt idx="44737">
                  <c:v>2.6652797041146559</c:v>
                </c:pt>
                <c:pt idx="44738">
                  <c:v>2.6658192743240119</c:v>
                </c:pt>
                <c:pt idx="44739">
                  <c:v>2.6659731853906612</c:v>
                </c:pt>
                <c:pt idx="44740">
                  <c:v>2.6663581965317915</c:v>
                </c:pt>
                <c:pt idx="44741">
                  <c:v>2.6661271676300573</c:v>
                </c:pt>
                <c:pt idx="44742">
                  <c:v>2.6661271676300573</c:v>
                </c:pt>
                <c:pt idx="44743">
                  <c:v>2.6657418400369859</c:v>
                </c:pt>
                <c:pt idx="44744">
                  <c:v>2.6659731853906612</c:v>
                </c:pt>
                <c:pt idx="44745">
                  <c:v>2.6655108645399905</c:v>
                </c:pt>
                <c:pt idx="44746">
                  <c:v>2.6658959537572251</c:v>
                </c:pt>
                <c:pt idx="44747">
                  <c:v>2.6661271676300573</c:v>
                </c:pt>
                <c:pt idx="44748">
                  <c:v>2.6661271676300573</c:v>
                </c:pt>
                <c:pt idx="44749">
                  <c:v>2.6662812210915821</c:v>
                </c:pt>
                <c:pt idx="44750">
                  <c:v>2.6654335260115603</c:v>
                </c:pt>
                <c:pt idx="44751">
                  <c:v>2.6657418400369859</c:v>
                </c:pt>
                <c:pt idx="44752">
                  <c:v>2.665665434380776</c:v>
                </c:pt>
                <c:pt idx="44753">
                  <c:v>2.6652806652806649</c:v>
                </c:pt>
                <c:pt idx="44754">
                  <c:v>2.6646651270207848</c:v>
                </c:pt>
                <c:pt idx="44755">
                  <c:v>2.664434180138568</c:v>
                </c:pt>
                <c:pt idx="44756">
                  <c:v>2.6648186648186649</c:v>
                </c:pt>
                <c:pt idx="44757">
                  <c:v>2.6645876645876649</c:v>
                </c:pt>
                <c:pt idx="44758">
                  <c:v>2.6642032332563508</c:v>
                </c:pt>
                <c:pt idx="44759">
                  <c:v>2.664434180138568</c:v>
                </c:pt>
                <c:pt idx="44760">
                  <c:v>2.6642032332563508</c:v>
                </c:pt>
                <c:pt idx="44761">
                  <c:v>2.6642032332563508</c:v>
                </c:pt>
                <c:pt idx="44762">
                  <c:v>2.6643566643566641</c:v>
                </c:pt>
                <c:pt idx="44763">
                  <c:v>2.6652797041146559</c:v>
                </c:pt>
                <c:pt idx="44764">
                  <c:v>2.6652024971098265</c:v>
                </c:pt>
                <c:pt idx="44765">
                  <c:v>2.6656647398843929</c:v>
                </c:pt>
                <c:pt idx="44766">
                  <c:v>2.6658959537572251</c:v>
                </c:pt>
                <c:pt idx="44767">
                  <c:v>2.6656647398843929</c:v>
                </c:pt>
                <c:pt idx="44768">
                  <c:v>2.6653570603189274</c:v>
                </c:pt>
                <c:pt idx="44769">
                  <c:v>2.6658964879852118</c:v>
                </c:pt>
                <c:pt idx="44770">
                  <c:v>2.6654343807763397</c:v>
                </c:pt>
                <c:pt idx="44771">
                  <c:v>2.6645876645876649</c:v>
                </c:pt>
                <c:pt idx="44772">
                  <c:v>2.6650496650496649</c:v>
                </c:pt>
                <c:pt idx="44773">
                  <c:v>2.6648958891454964</c:v>
                </c:pt>
                <c:pt idx="44774">
                  <c:v>2.6645116601246825</c:v>
                </c:pt>
                <c:pt idx="44775">
                  <c:v>2.664742553682752</c:v>
                </c:pt>
                <c:pt idx="44776">
                  <c:v>2.6640498730085431</c:v>
                </c:pt>
                <c:pt idx="44777">
                  <c:v>2.6646651270207848</c:v>
                </c:pt>
                <c:pt idx="44778">
                  <c:v>2.6648186648186649</c:v>
                </c:pt>
                <c:pt idx="44779">
                  <c:v>2.6650496650496649</c:v>
                </c:pt>
                <c:pt idx="44780">
                  <c:v>2.6645876645876649</c:v>
                </c:pt>
                <c:pt idx="44781">
                  <c:v>2.663972286374134</c:v>
                </c:pt>
                <c:pt idx="44782">
                  <c:v>2.6642032332563508</c:v>
                </c:pt>
                <c:pt idx="44783">
                  <c:v>2.6645876645876649</c:v>
                </c:pt>
                <c:pt idx="44784">
                  <c:v>2.6648186648186649</c:v>
                </c:pt>
                <c:pt idx="44785">
                  <c:v>2.664434180138568</c:v>
                </c:pt>
                <c:pt idx="44786">
                  <c:v>2.6646651270207848</c:v>
                </c:pt>
                <c:pt idx="44787">
                  <c:v>2.6640498730085431</c:v>
                </c:pt>
                <c:pt idx="44788">
                  <c:v>2.6645116601246825</c:v>
                </c:pt>
                <c:pt idx="44789">
                  <c:v>2.6645116601246825</c:v>
                </c:pt>
                <c:pt idx="44790">
                  <c:v>2.6640498730085431</c:v>
                </c:pt>
                <c:pt idx="44791">
                  <c:v>2.6640498730085431</c:v>
                </c:pt>
                <c:pt idx="44792">
                  <c:v>2.6645116601246825</c:v>
                </c:pt>
                <c:pt idx="44793">
                  <c:v>2.664358264081256</c:v>
                </c:pt>
                <c:pt idx="44794">
                  <c:v>2.6645116601246825</c:v>
                </c:pt>
                <c:pt idx="44795">
                  <c:v>2.6640498730085431</c:v>
                </c:pt>
                <c:pt idx="44796">
                  <c:v>2.6646651270207848</c:v>
                </c:pt>
                <c:pt idx="44797">
                  <c:v>2.6646651270207848</c:v>
                </c:pt>
                <c:pt idx="44798">
                  <c:v>2.6646651270207848</c:v>
                </c:pt>
                <c:pt idx="44799">
                  <c:v>2.664434180138568</c:v>
                </c:pt>
                <c:pt idx="44800">
                  <c:v>2.6646651270207848</c:v>
                </c:pt>
                <c:pt idx="44801">
                  <c:v>2.6650496650496649</c:v>
                </c:pt>
                <c:pt idx="44802">
                  <c:v>2.6654343807763397</c:v>
                </c:pt>
                <c:pt idx="44803">
                  <c:v>2.6654343807763397</c:v>
                </c:pt>
                <c:pt idx="44804">
                  <c:v>2.6655114807114808</c:v>
                </c:pt>
                <c:pt idx="44805">
                  <c:v>2.665665434380776</c:v>
                </c:pt>
                <c:pt idx="44806">
                  <c:v>2.6658192743240119</c:v>
                </c:pt>
                <c:pt idx="44807">
                  <c:v>2.6662814883290964</c:v>
                </c:pt>
                <c:pt idx="44808">
                  <c:v>2.665665434380776</c:v>
                </c:pt>
                <c:pt idx="44809">
                  <c:v>2.6662814883290964</c:v>
                </c:pt>
                <c:pt idx="44810">
                  <c:v>2.6659731853906612</c:v>
                </c:pt>
                <c:pt idx="44811">
                  <c:v>2.6655881673214696</c:v>
                </c:pt>
                <c:pt idx="44812">
                  <c:v>2.6652033271719038</c:v>
                </c:pt>
                <c:pt idx="44813">
                  <c:v>2.664972273567467</c:v>
                </c:pt>
                <c:pt idx="44814">
                  <c:v>2.6643566643566641</c:v>
                </c:pt>
                <c:pt idx="44815">
                  <c:v>2.663972286374134</c:v>
                </c:pt>
                <c:pt idx="44816">
                  <c:v>2.6646651270207848</c:v>
                </c:pt>
                <c:pt idx="44817">
                  <c:v>2.664742553682752</c:v>
                </c:pt>
                <c:pt idx="44818">
                  <c:v>2.6655114807114808</c:v>
                </c:pt>
                <c:pt idx="44819">
                  <c:v>2.6658964879852118</c:v>
                </c:pt>
                <c:pt idx="44820">
                  <c:v>2.665665434380776</c:v>
                </c:pt>
                <c:pt idx="44821">
                  <c:v>2.6662043458159963</c:v>
                </c:pt>
                <c:pt idx="44822">
                  <c:v>2.6657418400369859</c:v>
                </c:pt>
                <c:pt idx="44823">
                  <c:v>2.6655881673214696</c:v>
                </c:pt>
                <c:pt idx="44824">
                  <c:v>2.6648186648186649</c:v>
                </c:pt>
                <c:pt idx="44825">
                  <c:v>2.664434180138568</c:v>
                </c:pt>
                <c:pt idx="44826">
                  <c:v>2.663972286374134</c:v>
                </c:pt>
                <c:pt idx="44827">
                  <c:v>2.6643566643566641</c:v>
                </c:pt>
                <c:pt idx="44828">
                  <c:v>2.6643566643566641</c:v>
                </c:pt>
                <c:pt idx="44829">
                  <c:v>2.664972273567467</c:v>
                </c:pt>
                <c:pt idx="44830">
                  <c:v>2.6647412199630311</c:v>
                </c:pt>
                <c:pt idx="44831">
                  <c:v>2.6658192743240119</c:v>
                </c:pt>
                <c:pt idx="44832">
                  <c:v>2.6655881673214696</c:v>
                </c:pt>
                <c:pt idx="44833">
                  <c:v>2.665665434380776</c:v>
                </c:pt>
                <c:pt idx="44834">
                  <c:v>2.6658964879852118</c:v>
                </c:pt>
                <c:pt idx="44835">
                  <c:v>2.6662814883290964</c:v>
                </c:pt>
                <c:pt idx="44836">
                  <c:v>2.6662814883290964</c:v>
                </c:pt>
                <c:pt idx="44837">
                  <c:v>2.6655114807114808</c:v>
                </c:pt>
                <c:pt idx="44838">
                  <c:v>2.6655114807114808</c:v>
                </c:pt>
                <c:pt idx="44839">
                  <c:v>2.6648958891454964</c:v>
                </c:pt>
                <c:pt idx="44840">
                  <c:v>2.6642805818517665</c:v>
                </c:pt>
                <c:pt idx="44841">
                  <c:v>2.6642805818517665</c:v>
                </c:pt>
                <c:pt idx="44842">
                  <c:v>2.664358264081256</c:v>
                </c:pt>
                <c:pt idx="44843">
                  <c:v>2.6645116601246825</c:v>
                </c:pt>
                <c:pt idx="44844">
                  <c:v>2.664434180138568</c:v>
                </c:pt>
                <c:pt idx="44845">
                  <c:v>2.6648186648186649</c:v>
                </c:pt>
                <c:pt idx="44846">
                  <c:v>2.6658964879852118</c:v>
                </c:pt>
                <c:pt idx="44847">
                  <c:v>2.6657426657426657</c:v>
                </c:pt>
                <c:pt idx="44848">
                  <c:v>2.6665125953316382</c:v>
                </c:pt>
                <c:pt idx="44849">
                  <c:v>2.6662814883290964</c:v>
                </c:pt>
                <c:pt idx="44850">
                  <c:v>2.6658964879852118</c:v>
                </c:pt>
                <c:pt idx="44851">
                  <c:v>2.6658964879852118</c:v>
                </c:pt>
                <c:pt idx="44852">
                  <c:v>2.664434180138568</c:v>
                </c:pt>
                <c:pt idx="44853">
                  <c:v>2.6646651270207848</c:v>
                </c:pt>
                <c:pt idx="44854">
                  <c:v>2.6646651270207848</c:v>
                </c:pt>
                <c:pt idx="44855">
                  <c:v>2.6648958891454964</c:v>
                </c:pt>
                <c:pt idx="44856">
                  <c:v>2.6657426657426657</c:v>
                </c:pt>
                <c:pt idx="44857">
                  <c:v>2.6658964879852118</c:v>
                </c:pt>
                <c:pt idx="44858">
                  <c:v>2.6664355062413319</c:v>
                </c:pt>
                <c:pt idx="44859">
                  <c:v>2.6662043458159963</c:v>
                </c:pt>
                <c:pt idx="44860">
                  <c:v>2.6662043458159963</c:v>
                </c:pt>
                <c:pt idx="44861">
                  <c:v>2.6653570603189274</c:v>
                </c:pt>
                <c:pt idx="44862">
                  <c:v>2.6652797041146559</c:v>
                </c:pt>
                <c:pt idx="44863">
                  <c:v>2.6650485436893208</c:v>
                </c:pt>
                <c:pt idx="44864">
                  <c:v>2.6647412199630311</c:v>
                </c:pt>
                <c:pt idx="44865">
                  <c:v>2.6650496650496649</c:v>
                </c:pt>
                <c:pt idx="44866">
                  <c:v>2.6648958891454964</c:v>
                </c:pt>
                <c:pt idx="44867">
                  <c:v>2.6640498730085431</c:v>
                </c:pt>
                <c:pt idx="44868">
                  <c:v>2.6646651270207848</c:v>
                </c:pt>
                <c:pt idx="44869">
                  <c:v>2.6645116601246825</c:v>
                </c:pt>
                <c:pt idx="44870">
                  <c:v>2.664358264081256</c:v>
                </c:pt>
                <c:pt idx="44871">
                  <c:v>2.6648958891454964</c:v>
                </c:pt>
                <c:pt idx="44872">
                  <c:v>2.6650496650496649</c:v>
                </c:pt>
                <c:pt idx="44873">
                  <c:v>2.6654343807763397</c:v>
                </c:pt>
                <c:pt idx="44874">
                  <c:v>2.6654343807763397</c:v>
                </c:pt>
                <c:pt idx="44875">
                  <c:v>2.664972273567467</c:v>
                </c:pt>
                <c:pt idx="44876">
                  <c:v>2.6648186648186649</c:v>
                </c:pt>
                <c:pt idx="44877">
                  <c:v>2.6652033271719038</c:v>
                </c:pt>
                <c:pt idx="44878">
                  <c:v>2.664972273567467</c:v>
                </c:pt>
                <c:pt idx="44879">
                  <c:v>2.6657418400369859</c:v>
                </c:pt>
                <c:pt idx="44880">
                  <c:v>2.6658959537572251</c:v>
                </c:pt>
                <c:pt idx="44881">
                  <c:v>2.6655108645399905</c:v>
                </c:pt>
                <c:pt idx="44882">
                  <c:v>2.6662043458159963</c:v>
                </c:pt>
                <c:pt idx="44883">
                  <c:v>2.6659731853906612</c:v>
                </c:pt>
                <c:pt idx="44884">
                  <c:v>2.6662043458159963</c:v>
                </c:pt>
                <c:pt idx="44885">
                  <c:v>2.6658192743240119</c:v>
                </c:pt>
                <c:pt idx="44886">
                  <c:v>2.6658192743240119</c:v>
                </c:pt>
                <c:pt idx="44887">
                  <c:v>2.6653570603189274</c:v>
                </c:pt>
                <c:pt idx="44888">
                  <c:v>2.6655108645399905</c:v>
                </c:pt>
                <c:pt idx="44889">
                  <c:v>2.6657418400369859</c:v>
                </c:pt>
                <c:pt idx="44890">
                  <c:v>2.6659731853906612</c:v>
                </c:pt>
                <c:pt idx="44891">
                  <c:v>2.6653570603189274</c:v>
                </c:pt>
                <c:pt idx="44892">
                  <c:v>2.6652033271719038</c:v>
                </c:pt>
                <c:pt idx="44893">
                  <c:v>2.6652806652806649</c:v>
                </c:pt>
                <c:pt idx="44894">
                  <c:v>2.6653579676674362</c:v>
                </c:pt>
                <c:pt idx="44895">
                  <c:v>2.6657426657426657</c:v>
                </c:pt>
                <c:pt idx="44896">
                  <c:v>2.6654343807763397</c:v>
                </c:pt>
                <c:pt idx="44897">
                  <c:v>2.6650496650496649</c:v>
                </c:pt>
                <c:pt idx="44898">
                  <c:v>2.6651270207852193</c:v>
                </c:pt>
                <c:pt idx="44899">
                  <c:v>2.665665434380776</c:v>
                </c:pt>
                <c:pt idx="44900">
                  <c:v>2.6654343807763397</c:v>
                </c:pt>
                <c:pt idx="44901">
                  <c:v>2.6648186648186649</c:v>
                </c:pt>
                <c:pt idx="44902">
                  <c:v>2.6648958891454964</c:v>
                </c:pt>
                <c:pt idx="44903">
                  <c:v>2.6642032332563508</c:v>
                </c:pt>
                <c:pt idx="44904">
                  <c:v>2.6647412199630311</c:v>
                </c:pt>
                <c:pt idx="44905">
                  <c:v>2.6645876645876649</c:v>
                </c:pt>
                <c:pt idx="44906">
                  <c:v>2.663972286374134</c:v>
                </c:pt>
                <c:pt idx="44907">
                  <c:v>2.6645876645876649</c:v>
                </c:pt>
                <c:pt idx="44908">
                  <c:v>2.6652033271719038</c:v>
                </c:pt>
                <c:pt idx="44909">
                  <c:v>2.6652033271719038</c:v>
                </c:pt>
                <c:pt idx="44910">
                  <c:v>2.6652033271719038</c:v>
                </c:pt>
                <c:pt idx="44911">
                  <c:v>2.6652033271719038</c:v>
                </c:pt>
                <c:pt idx="44912">
                  <c:v>2.6652033271719038</c:v>
                </c:pt>
                <c:pt idx="44913">
                  <c:v>2.665665434380776</c:v>
                </c:pt>
                <c:pt idx="44914">
                  <c:v>2.6652033271719038</c:v>
                </c:pt>
                <c:pt idx="44915">
                  <c:v>2.6651257684307832</c:v>
                </c:pt>
                <c:pt idx="44916">
                  <c:v>2.6642791127541585</c:v>
                </c:pt>
                <c:pt idx="44917">
                  <c:v>2.6646637393113011</c:v>
                </c:pt>
                <c:pt idx="44918">
                  <c:v>2.6640480591497222</c:v>
                </c:pt>
                <c:pt idx="44919">
                  <c:v>2.6648186648186649</c:v>
                </c:pt>
                <c:pt idx="44920">
                  <c:v>2.6654343807763397</c:v>
                </c:pt>
                <c:pt idx="44921">
                  <c:v>2.6660503813265541</c:v>
                </c:pt>
                <c:pt idx="44922">
                  <c:v>2.6662814883290964</c:v>
                </c:pt>
                <c:pt idx="44923">
                  <c:v>2.6662814883290964</c:v>
                </c:pt>
                <c:pt idx="44924">
                  <c:v>2.6662043458159963</c:v>
                </c:pt>
                <c:pt idx="44925">
                  <c:v>2.6662043458159963</c:v>
                </c:pt>
                <c:pt idx="44926">
                  <c:v>2.6655881673214696</c:v>
                </c:pt>
                <c:pt idx="44927">
                  <c:v>2.6652806652806649</c:v>
                </c:pt>
                <c:pt idx="44928">
                  <c:v>2.6646651270207848</c:v>
                </c:pt>
                <c:pt idx="44929">
                  <c:v>2.6646651270207848</c:v>
                </c:pt>
                <c:pt idx="44930">
                  <c:v>2.6646651270207848</c:v>
                </c:pt>
                <c:pt idx="44931">
                  <c:v>2.6646651270207848</c:v>
                </c:pt>
                <c:pt idx="44932">
                  <c:v>2.6646651270207848</c:v>
                </c:pt>
                <c:pt idx="44933">
                  <c:v>2.6650496650496649</c:v>
                </c:pt>
                <c:pt idx="44934">
                  <c:v>2.6652033271719038</c:v>
                </c:pt>
                <c:pt idx="44935">
                  <c:v>2.6652033271719038</c:v>
                </c:pt>
                <c:pt idx="44936">
                  <c:v>2.6658192743240119</c:v>
                </c:pt>
                <c:pt idx="44937">
                  <c:v>2.6655881673214696</c:v>
                </c:pt>
                <c:pt idx="44938">
                  <c:v>2.6659731853906612</c:v>
                </c:pt>
                <c:pt idx="44939">
                  <c:v>2.6657418400369859</c:v>
                </c:pt>
                <c:pt idx="44940">
                  <c:v>2.6655108645399905</c:v>
                </c:pt>
                <c:pt idx="44941">
                  <c:v>2.6657418400369859</c:v>
                </c:pt>
                <c:pt idx="44942">
                  <c:v>2.6662043458159963</c:v>
                </c:pt>
                <c:pt idx="44943">
                  <c:v>2.6662043458159963</c:v>
                </c:pt>
                <c:pt idx="44944">
                  <c:v>2.6659731853906612</c:v>
                </c:pt>
                <c:pt idx="44945">
                  <c:v>2.6651257684307832</c:v>
                </c:pt>
                <c:pt idx="44946">
                  <c:v>2.6645876645876649</c:v>
                </c:pt>
                <c:pt idx="44947">
                  <c:v>2.6648186648186649</c:v>
                </c:pt>
                <c:pt idx="44948">
                  <c:v>2.6643566643566641</c:v>
                </c:pt>
                <c:pt idx="44949">
                  <c:v>2.663972286374134</c:v>
                </c:pt>
                <c:pt idx="44950">
                  <c:v>2.6646651270207848</c:v>
                </c:pt>
                <c:pt idx="44951">
                  <c:v>2.6648186648186649</c:v>
                </c:pt>
                <c:pt idx="44952">
                  <c:v>2.6647412199630311</c:v>
                </c:pt>
                <c:pt idx="44953">
                  <c:v>2.6653570603189274</c:v>
                </c:pt>
                <c:pt idx="44954">
                  <c:v>2.6655108645399905</c:v>
                </c:pt>
                <c:pt idx="44955">
                  <c:v>2.6658959537572251</c:v>
                </c:pt>
                <c:pt idx="44956">
                  <c:v>2.6665124884366329</c:v>
                </c:pt>
                <c:pt idx="44957">
                  <c:v>2.6663581965317915</c:v>
                </c:pt>
                <c:pt idx="44958">
                  <c:v>2.6663581965317915</c:v>
                </c:pt>
                <c:pt idx="44959">
                  <c:v>2.6663581965317915</c:v>
                </c:pt>
                <c:pt idx="44960">
                  <c:v>2.6658959537572251</c:v>
                </c:pt>
                <c:pt idx="44961">
                  <c:v>2.6648948463138429</c:v>
                </c:pt>
                <c:pt idx="44962">
                  <c:v>2.6651257684307832</c:v>
                </c:pt>
                <c:pt idx="44963">
                  <c:v>2.6645099815157112</c:v>
                </c:pt>
                <c:pt idx="44964">
                  <c:v>2.6645876645876649</c:v>
                </c:pt>
                <c:pt idx="44965">
                  <c:v>2.664434180138568</c:v>
                </c:pt>
                <c:pt idx="44966">
                  <c:v>2.6646651270207848</c:v>
                </c:pt>
                <c:pt idx="44967">
                  <c:v>2.664434180138568</c:v>
                </c:pt>
                <c:pt idx="44968">
                  <c:v>2.6642032332563508</c:v>
                </c:pt>
                <c:pt idx="44969">
                  <c:v>2.6646651270207848</c:v>
                </c:pt>
                <c:pt idx="44970">
                  <c:v>2.6652806652806649</c:v>
                </c:pt>
                <c:pt idx="44971">
                  <c:v>2.6652806652806649</c:v>
                </c:pt>
                <c:pt idx="44972">
                  <c:v>2.6652806652806649</c:v>
                </c:pt>
                <c:pt idx="44973">
                  <c:v>2.6654343807763397</c:v>
                </c:pt>
                <c:pt idx="44974">
                  <c:v>2.665665434380776</c:v>
                </c:pt>
                <c:pt idx="44975">
                  <c:v>2.6657426657426657</c:v>
                </c:pt>
                <c:pt idx="44976">
                  <c:v>2.6650496650496649</c:v>
                </c:pt>
                <c:pt idx="44977">
                  <c:v>2.6648186648186649</c:v>
                </c:pt>
                <c:pt idx="44978">
                  <c:v>2.6646651270207848</c:v>
                </c:pt>
                <c:pt idx="44979">
                  <c:v>2.6648958891454964</c:v>
                </c:pt>
                <c:pt idx="44980">
                  <c:v>2.664434180138568</c:v>
                </c:pt>
                <c:pt idx="44981">
                  <c:v>2.6642805818517665</c:v>
                </c:pt>
                <c:pt idx="44982">
                  <c:v>2.664742553682752</c:v>
                </c:pt>
                <c:pt idx="44983">
                  <c:v>2.6645116601246825</c:v>
                </c:pt>
                <c:pt idx="44984">
                  <c:v>2.6646651270207848</c:v>
                </c:pt>
                <c:pt idx="44985">
                  <c:v>2.6642805818517665</c:v>
                </c:pt>
                <c:pt idx="44986">
                  <c:v>2.6646651270207848</c:v>
                </c:pt>
                <c:pt idx="44987">
                  <c:v>2.6646651270207848</c:v>
                </c:pt>
                <c:pt idx="44988">
                  <c:v>2.6642032332563508</c:v>
                </c:pt>
                <c:pt idx="44989">
                  <c:v>2.664434180138568</c:v>
                </c:pt>
                <c:pt idx="44990">
                  <c:v>2.6650496650496649</c:v>
                </c:pt>
                <c:pt idx="44991">
                  <c:v>2.6654343807763397</c:v>
                </c:pt>
                <c:pt idx="44992">
                  <c:v>2.665665434380776</c:v>
                </c:pt>
                <c:pt idx="44993">
                  <c:v>2.6658192743240119</c:v>
                </c:pt>
                <c:pt idx="44994">
                  <c:v>2.6662043458159963</c:v>
                </c:pt>
                <c:pt idx="44995">
                  <c:v>2.6660503813265541</c:v>
                </c:pt>
                <c:pt idx="44996">
                  <c:v>2.6658964879852118</c:v>
                </c:pt>
                <c:pt idx="44997">
                  <c:v>2.6655114807114808</c:v>
                </c:pt>
                <c:pt idx="44998">
                  <c:v>2.6651270207852193</c:v>
                </c:pt>
                <c:pt idx="44999">
                  <c:v>2.6646651270207848</c:v>
                </c:pt>
                <c:pt idx="45000">
                  <c:v>2.6651270207852193</c:v>
                </c:pt>
                <c:pt idx="45001">
                  <c:v>2.664742553682752</c:v>
                </c:pt>
                <c:pt idx="45002">
                  <c:v>2.6645116601246825</c:v>
                </c:pt>
                <c:pt idx="45003">
                  <c:v>2.6652043407988919</c:v>
                </c:pt>
                <c:pt idx="45004">
                  <c:v>2.6648199445983378</c:v>
                </c:pt>
                <c:pt idx="45005">
                  <c:v>2.6641274238227144</c:v>
                </c:pt>
                <c:pt idx="45006">
                  <c:v>2.664742553682752</c:v>
                </c:pt>
                <c:pt idx="45007">
                  <c:v>2.6652806652806649</c:v>
                </c:pt>
                <c:pt idx="45008">
                  <c:v>2.6648186648186649</c:v>
                </c:pt>
                <c:pt idx="45009">
                  <c:v>2.6648186648186649</c:v>
                </c:pt>
                <c:pt idx="45010">
                  <c:v>2.6652033271719038</c:v>
                </c:pt>
                <c:pt idx="45011">
                  <c:v>2.6653570603189274</c:v>
                </c:pt>
                <c:pt idx="45012">
                  <c:v>2.6658192743240119</c:v>
                </c:pt>
                <c:pt idx="45013">
                  <c:v>2.6659736659736657</c:v>
                </c:pt>
                <c:pt idx="45014">
                  <c:v>2.6657426657426657</c:v>
                </c:pt>
                <c:pt idx="45015">
                  <c:v>2.6658964879852118</c:v>
                </c:pt>
                <c:pt idx="45016">
                  <c:v>2.665665434380776</c:v>
                </c:pt>
                <c:pt idx="45017">
                  <c:v>2.6660503813265541</c:v>
                </c:pt>
                <c:pt idx="45018">
                  <c:v>2.6658192743240119</c:v>
                </c:pt>
                <c:pt idx="45019">
                  <c:v>2.6664355062413319</c:v>
                </c:pt>
                <c:pt idx="45020">
                  <c:v>2.6658192743240119</c:v>
                </c:pt>
                <c:pt idx="45021">
                  <c:v>2.6660503813265541</c:v>
                </c:pt>
                <c:pt idx="45022">
                  <c:v>2.6662814883290964</c:v>
                </c:pt>
                <c:pt idx="45023">
                  <c:v>2.666666666666667</c:v>
                </c:pt>
                <c:pt idx="45024">
                  <c:v>2.6662043458159963</c:v>
                </c:pt>
                <c:pt idx="45025">
                  <c:v>2.6659731853906612</c:v>
                </c:pt>
                <c:pt idx="45026">
                  <c:v>2.6655108645399905</c:v>
                </c:pt>
                <c:pt idx="45027">
                  <c:v>2.6658959537572251</c:v>
                </c:pt>
                <c:pt idx="45028">
                  <c:v>2.6658959537572251</c:v>
                </c:pt>
                <c:pt idx="45029">
                  <c:v>2.6648948463138429</c:v>
                </c:pt>
                <c:pt idx="45030">
                  <c:v>2.6645876645876649</c:v>
                </c:pt>
                <c:pt idx="45031">
                  <c:v>2.6642032332563508</c:v>
                </c:pt>
                <c:pt idx="45032">
                  <c:v>2.6646651270207848</c:v>
                </c:pt>
                <c:pt idx="45033">
                  <c:v>2.6648186648186649</c:v>
                </c:pt>
                <c:pt idx="45034">
                  <c:v>2.664972273567467</c:v>
                </c:pt>
                <c:pt idx="45035">
                  <c:v>2.6659731853906612</c:v>
                </c:pt>
                <c:pt idx="45036">
                  <c:v>2.6665895953757222</c:v>
                </c:pt>
                <c:pt idx="45037">
                  <c:v>2.6655881673214696</c:v>
                </c:pt>
                <c:pt idx="45038">
                  <c:v>2.6654343807763397</c:v>
                </c:pt>
                <c:pt idx="45039">
                  <c:v>2.6648186648186649</c:v>
                </c:pt>
                <c:pt idx="45040">
                  <c:v>2.6645876645876649</c:v>
                </c:pt>
                <c:pt idx="45041">
                  <c:v>2.6652033271719038</c:v>
                </c:pt>
                <c:pt idx="45042">
                  <c:v>2.6654343807763397</c:v>
                </c:pt>
                <c:pt idx="45043">
                  <c:v>2.6659731853906612</c:v>
                </c:pt>
                <c:pt idx="45044">
                  <c:v>2.6662043458159963</c:v>
                </c:pt>
                <c:pt idx="45045">
                  <c:v>2.6668978270920021</c:v>
                </c:pt>
                <c:pt idx="45046">
                  <c:v>2.6652806652806649</c:v>
                </c:pt>
                <c:pt idx="45047">
                  <c:v>2.6651270207852193</c:v>
                </c:pt>
                <c:pt idx="45048">
                  <c:v>2.6649734472408224</c:v>
                </c:pt>
                <c:pt idx="45049">
                  <c:v>2.664434180138568</c:v>
                </c:pt>
                <c:pt idx="45050">
                  <c:v>2.664972273567467</c:v>
                </c:pt>
                <c:pt idx="45051">
                  <c:v>2.6655881673214696</c:v>
                </c:pt>
                <c:pt idx="45052">
                  <c:v>2.6662043458159963</c:v>
                </c:pt>
                <c:pt idx="45053">
                  <c:v>2.6663581965317915</c:v>
                </c:pt>
                <c:pt idx="45054">
                  <c:v>2.6664355062413319</c:v>
                </c:pt>
                <c:pt idx="45055">
                  <c:v>2.6652033271719038</c:v>
                </c:pt>
                <c:pt idx="45056">
                  <c:v>2.6647412199630311</c:v>
                </c:pt>
                <c:pt idx="45057">
                  <c:v>2.664972273567467</c:v>
                </c:pt>
                <c:pt idx="45058">
                  <c:v>2.6643566643566641</c:v>
                </c:pt>
                <c:pt idx="45059">
                  <c:v>2.6643566643566641</c:v>
                </c:pt>
                <c:pt idx="45060">
                  <c:v>2.6647412199630311</c:v>
                </c:pt>
                <c:pt idx="45061">
                  <c:v>2.6652033271719038</c:v>
                </c:pt>
                <c:pt idx="45062">
                  <c:v>2.6659731853906612</c:v>
                </c:pt>
                <c:pt idx="45063">
                  <c:v>2.6660499537465308</c:v>
                </c:pt>
                <c:pt idx="45064">
                  <c:v>2.6664355308813326</c:v>
                </c:pt>
                <c:pt idx="45065">
                  <c:v>2.6660499537465308</c:v>
                </c:pt>
                <c:pt idx="45066">
                  <c:v>2.6654335260115603</c:v>
                </c:pt>
                <c:pt idx="45067">
                  <c:v>2.6658959537572251</c:v>
                </c:pt>
                <c:pt idx="45068">
                  <c:v>2.6651257684307832</c:v>
                </c:pt>
                <c:pt idx="45069">
                  <c:v>2.6645876645876649</c:v>
                </c:pt>
                <c:pt idx="45070">
                  <c:v>2.6646651270207848</c:v>
                </c:pt>
                <c:pt idx="45071">
                  <c:v>2.6645876645876649</c:v>
                </c:pt>
                <c:pt idx="45072">
                  <c:v>2.664972273567467</c:v>
                </c:pt>
                <c:pt idx="45073">
                  <c:v>2.6653570603189274</c:v>
                </c:pt>
                <c:pt idx="45074">
                  <c:v>2.6655108645399905</c:v>
                </c:pt>
                <c:pt idx="45075">
                  <c:v>2.6661271676300573</c:v>
                </c:pt>
                <c:pt idx="45076">
                  <c:v>2.6661271676300573</c:v>
                </c:pt>
                <c:pt idx="45077">
                  <c:v>2.6662812210915821</c:v>
                </c:pt>
                <c:pt idx="45078">
                  <c:v>2.6658188714153561</c:v>
                </c:pt>
                <c:pt idx="45079">
                  <c:v>2.6654335260115603</c:v>
                </c:pt>
                <c:pt idx="45080">
                  <c:v>2.6651257684307832</c:v>
                </c:pt>
                <c:pt idx="45081">
                  <c:v>2.6650496650496649</c:v>
                </c:pt>
                <c:pt idx="45082">
                  <c:v>2.6645116601246825</c:v>
                </c:pt>
                <c:pt idx="45083">
                  <c:v>2.664434180138568</c:v>
                </c:pt>
                <c:pt idx="45084">
                  <c:v>2.6645876645876649</c:v>
                </c:pt>
                <c:pt idx="45085">
                  <c:v>2.6646651270207848</c:v>
                </c:pt>
                <c:pt idx="45086">
                  <c:v>2.6646651270207848</c:v>
                </c:pt>
                <c:pt idx="45087">
                  <c:v>2.6642032332563508</c:v>
                </c:pt>
                <c:pt idx="45088">
                  <c:v>2.6648186648186649</c:v>
                </c:pt>
                <c:pt idx="45089">
                  <c:v>2.6645876645876649</c:v>
                </c:pt>
                <c:pt idx="45090">
                  <c:v>2.6652033271719038</c:v>
                </c:pt>
                <c:pt idx="45091">
                  <c:v>2.6654343807763397</c:v>
                </c:pt>
                <c:pt idx="45092">
                  <c:v>2.6643566643566641</c:v>
                </c:pt>
                <c:pt idx="45093">
                  <c:v>2.664972273567467</c:v>
                </c:pt>
                <c:pt idx="45094">
                  <c:v>2.6645876645876649</c:v>
                </c:pt>
                <c:pt idx="45095">
                  <c:v>2.6652806652806649</c:v>
                </c:pt>
                <c:pt idx="45096">
                  <c:v>2.6650496650496649</c:v>
                </c:pt>
                <c:pt idx="45097">
                  <c:v>2.6645876645876649</c:v>
                </c:pt>
                <c:pt idx="45098">
                  <c:v>2.6650496650496649</c:v>
                </c:pt>
                <c:pt idx="45099">
                  <c:v>2.6654343807763397</c:v>
                </c:pt>
                <c:pt idx="45100">
                  <c:v>2.6657418400369859</c:v>
                </c:pt>
                <c:pt idx="45101">
                  <c:v>2.6657418400369859</c:v>
                </c:pt>
                <c:pt idx="45102">
                  <c:v>2.6657426657426657</c:v>
                </c:pt>
                <c:pt idx="45103">
                  <c:v>2.6659736659736657</c:v>
                </c:pt>
                <c:pt idx="45104">
                  <c:v>2.6654343807763397</c:v>
                </c:pt>
                <c:pt idx="45105">
                  <c:v>2.665665434380776</c:v>
                </c:pt>
                <c:pt idx="45106">
                  <c:v>2.6654343807763397</c:v>
                </c:pt>
                <c:pt idx="45107">
                  <c:v>2.6658192743240119</c:v>
                </c:pt>
                <c:pt idx="45108">
                  <c:v>2.6652033271719038</c:v>
                </c:pt>
                <c:pt idx="45109">
                  <c:v>2.6658964879852118</c:v>
                </c:pt>
                <c:pt idx="45110">
                  <c:v>2.665665434380776</c:v>
                </c:pt>
                <c:pt idx="45111">
                  <c:v>2.6658192743240119</c:v>
                </c:pt>
                <c:pt idx="45112">
                  <c:v>2.665665434380776</c:v>
                </c:pt>
                <c:pt idx="45113">
                  <c:v>2.6661273567467649</c:v>
                </c:pt>
                <c:pt idx="45114">
                  <c:v>2.6658964879852118</c:v>
                </c:pt>
                <c:pt idx="45115">
                  <c:v>2.6662814883290964</c:v>
                </c:pt>
                <c:pt idx="45116">
                  <c:v>2.6662043458159963</c:v>
                </c:pt>
                <c:pt idx="45117">
                  <c:v>2.6659731853906612</c:v>
                </c:pt>
                <c:pt idx="45118">
                  <c:v>2.6653570603189274</c:v>
                </c:pt>
                <c:pt idx="45119">
                  <c:v>2.6654343807763397</c:v>
                </c:pt>
                <c:pt idx="45120">
                  <c:v>2.665665434380776</c:v>
                </c:pt>
                <c:pt idx="45121">
                  <c:v>2.6655114807114808</c:v>
                </c:pt>
                <c:pt idx="45122">
                  <c:v>2.6655114807114808</c:v>
                </c:pt>
                <c:pt idx="45123">
                  <c:v>2.6648186648186649</c:v>
                </c:pt>
                <c:pt idx="45124">
                  <c:v>2.6648186648186649</c:v>
                </c:pt>
                <c:pt idx="45125">
                  <c:v>2.664434180138568</c:v>
                </c:pt>
                <c:pt idx="45126">
                  <c:v>2.664434180138568</c:v>
                </c:pt>
                <c:pt idx="45127">
                  <c:v>2.6646651270207848</c:v>
                </c:pt>
                <c:pt idx="45128">
                  <c:v>2.6648958891454964</c:v>
                </c:pt>
                <c:pt idx="45129">
                  <c:v>2.6650496650496649</c:v>
                </c:pt>
                <c:pt idx="45130">
                  <c:v>2.6652033271719038</c:v>
                </c:pt>
                <c:pt idx="45131">
                  <c:v>2.6658192743240119</c:v>
                </c:pt>
                <c:pt idx="45132">
                  <c:v>2.6664355062413319</c:v>
                </c:pt>
                <c:pt idx="45133">
                  <c:v>2.6663581965317915</c:v>
                </c:pt>
                <c:pt idx="45134">
                  <c:v>2.6652797041146559</c:v>
                </c:pt>
                <c:pt idx="45135">
                  <c:v>2.6652797041146559</c:v>
                </c:pt>
                <c:pt idx="45136">
                  <c:v>2.6657418400369859</c:v>
                </c:pt>
                <c:pt idx="45137">
                  <c:v>2.6648948463138429</c:v>
                </c:pt>
                <c:pt idx="45138">
                  <c:v>2.6647412199630311</c:v>
                </c:pt>
                <c:pt idx="45139">
                  <c:v>2.663972286374134</c:v>
                </c:pt>
                <c:pt idx="45140">
                  <c:v>2.6642032332563508</c:v>
                </c:pt>
                <c:pt idx="45141">
                  <c:v>2.6650496650496649</c:v>
                </c:pt>
                <c:pt idx="45142">
                  <c:v>2.6650496650496649</c:v>
                </c:pt>
                <c:pt idx="45143">
                  <c:v>2.6650496650496649</c:v>
                </c:pt>
                <c:pt idx="45144">
                  <c:v>2.6658964879852118</c:v>
                </c:pt>
                <c:pt idx="45145">
                  <c:v>2.6660503813265541</c:v>
                </c:pt>
                <c:pt idx="45146">
                  <c:v>2.6653570603189274</c:v>
                </c:pt>
                <c:pt idx="45147">
                  <c:v>2.6658959537572251</c:v>
                </c:pt>
                <c:pt idx="45148">
                  <c:v>2.6652797041146559</c:v>
                </c:pt>
                <c:pt idx="45149">
                  <c:v>2.664972273567467</c:v>
                </c:pt>
                <c:pt idx="45150">
                  <c:v>2.6646651270207848</c:v>
                </c:pt>
                <c:pt idx="45151">
                  <c:v>2.664434180138568</c:v>
                </c:pt>
                <c:pt idx="45152">
                  <c:v>2.6648958891454964</c:v>
                </c:pt>
                <c:pt idx="45153">
                  <c:v>2.664434180138568</c:v>
                </c:pt>
                <c:pt idx="45154">
                  <c:v>2.664434180138568</c:v>
                </c:pt>
                <c:pt idx="45155">
                  <c:v>2.6646651270207848</c:v>
                </c:pt>
                <c:pt idx="45156">
                  <c:v>2.664434180138568</c:v>
                </c:pt>
                <c:pt idx="45157">
                  <c:v>2.6646651270207848</c:v>
                </c:pt>
                <c:pt idx="45158">
                  <c:v>2.6648958891454964</c:v>
                </c:pt>
                <c:pt idx="45159">
                  <c:v>2.665665434380776</c:v>
                </c:pt>
                <c:pt idx="45160">
                  <c:v>2.6658192743240119</c:v>
                </c:pt>
                <c:pt idx="45161">
                  <c:v>2.6655881673214696</c:v>
                </c:pt>
                <c:pt idx="45162">
                  <c:v>2.6658192743240119</c:v>
                </c:pt>
                <c:pt idx="45163">
                  <c:v>2.6662043458159963</c:v>
                </c:pt>
                <c:pt idx="45164">
                  <c:v>2.6659731853906612</c:v>
                </c:pt>
                <c:pt idx="45165">
                  <c:v>2.6661271676300573</c:v>
                </c:pt>
                <c:pt idx="45166">
                  <c:v>2.6657418400369859</c:v>
                </c:pt>
                <c:pt idx="45167">
                  <c:v>2.6658192743240119</c:v>
                </c:pt>
                <c:pt idx="45168">
                  <c:v>2.6652033271719038</c:v>
                </c:pt>
                <c:pt idx="45169">
                  <c:v>2.6655881673214696</c:v>
                </c:pt>
                <c:pt idx="45170">
                  <c:v>2.6657418400369859</c:v>
                </c:pt>
                <c:pt idx="45171">
                  <c:v>2.6659731853906612</c:v>
                </c:pt>
                <c:pt idx="45172">
                  <c:v>2.6662043458159963</c:v>
                </c:pt>
                <c:pt idx="45173">
                  <c:v>2.6664355062413319</c:v>
                </c:pt>
                <c:pt idx="45174">
                  <c:v>2.6663581965317915</c:v>
                </c:pt>
                <c:pt idx="45175">
                  <c:v>2.6661271676300573</c:v>
                </c:pt>
                <c:pt idx="45176">
                  <c:v>2.6662043458159963</c:v>
                </c:pt>
                <c:pt idx="45177">
                  <c:v>2.6657418400369859</c:v>
                </c:pt>
                <c:pt idx="45178">
                  <c:v>2.6661271676300573</c:v>
                </c:pt>
                <c:pt idx="45179">
                  <c:v>2.6663581965317915</c:v>
                </c:pt>
                <c:pt idx="45180">
                  <c:v>2.6663581965317915</c:v>
                </c:pt>
                <c:pt idx="45181">
                  <c:v>2.6663581965317915</c:v>
                </c:pt>
                <c:pt idx="45182">
                  <c:v>2.6663581965317915</c:v>
                </c:pt>
                <c:pt idx="45183">
                  <c:v>2.6655881673214696</c:v>
                </c:pt>
                <c:pt idx="45184">
                  <c:v>2.6658192743240119</c:v>
                </c:pt>
                <c:pt idx="45185">
                  <c:v>2.6662043458159963</c:v>
                </c:pt>
                <c:pt idx="45186">
                  <c:v>2.6653570603189274</c:v>
                </c:pt>
                <c:pt idx="45187">
                  <c:v>2.6653570603189274</c:v>
                </c:pt>
                <c:pt idx="45188">
                  <c:v>2.6651257684307832</c:v>
                </c:pt>
                <c:pt idx="45189">
                  <c:v>2.6653570603189274</c:v>
                </c:pt>
                <c:pt idx="45190">
                  <c:v>2.6648186648186649</c:v>
                </c:pt>
                <c:pt idx="45191">
                  <c:v>2.6642032332563508</c:v>
                </c:pt>
                <c:pt idx="45192">
                  <c:v>2.6642032332563508</c:v>
                </c:pt>
                <c:pt idx="45193">
                  <c:v>2.6643566643566641</c:v>
                </c:pt>
                <c:pt idx="45194">
                  <c:v>2.6648948463138429</c:v>
                </c:pt>
                <c:pt idx="45195">
                  <c:v>2.6657418400369859</c:v>
                </c:pt>
                <c:pt idx="45196">
                  <c:v>2.6657418400369859</c:v>
                </c:pt>
                <c:pt idx="45197">
                  <c:v>2.6656647398843929</c:v>
                </c:pt>
                <c:pt idx="45198">
                  <c:v>2.6659727041406431</c:v>
                </c:pt>
                <c:pt idx="45199">
                  <c:v>2.6659727041406431</c:v>
                </c:pt>
                <c:pt idx="45200">
                  <c:v>2.6659727041406431</c:v>
                </c:pt>
                <c:pt idx="45201">
                  <c:v>2.6658188714153561</c:v>
                </c:pt>
                <c:pt idx="45202">
                  <c:v>2.6658959537572251</c:v>
                </c:pt>
                <c:pt idx="45203">
                  <c:v>2.6650485436893208</c:v>
                </c:pt>
                <c:pt idx="45204">
                  <c:v>2.6650485436893208</c:v>
                </c:pt>
                <c:pt idx="45205">
                  <c:v>2.6650485436893208</c:v>
                </c:pt>
                <c:pt idx="45206">
                  <c:v>2.6654335260115603</c:v>
                </c:pt>
                <c:pt idx="45207">
                  <c:v>2.6655108645399905</c:v>
                </c:pt>
                <c:pt idx="45208">
                  <c:v>2.6657418400369859</c:v>
                </c:pt>
                <c:pt idx="45209">
                  <c:v>2.6657418400369859</c:v>
                </c:pt>
                <c:pt idx="45210">
                  <c:v>2.6652797041146559</c:v>
                </c:pt>
                <c:pt idx="45211">
                  <c:v>2.6651257684307832</c:v>
                </c:pt>
                <c:pt idx="45212">
                  <c:v>2.6652033271719038</c:v>
                </c:pt>
                <c:pt idx="45213">
                  <c:v>2.6647412199630311</c:v>
                </c:pt>
                <c:pt idx="45214">
                  <c:v>2.6647412199630311</c:v>
                </c:pt>
                <c:pt idx="45215">
                  <c:v>2.6641256641256641</c:v>
                </c:pt>
                <c:pt idx="45216">
                  <c:v>2.6647412199630311</c:v>
                </c:pt>
                <c:pt idx="45217">
                  <c:v>2.6648948463138429</c:v>
                </c:pt>
                <c:pt idx="45218">
                  <c:v>2.6657418400369859</c:v>
                </c:pt>
                <c:pt idx="45219">
                  <c:v>2.6653570603189274</c:v>
                </c:pt>
                <c:pt idx="45220">
                  <c:v>2.6658959537572251</c:v>
                </c:pt>
                <c:pt idx="45221">
                  <c:v>2.6662812210915821</c:v>
                </c:pt>
                <c:pt idx="45222">
                  <c:v>2.6658959537572251</c:v>
                </c:pt>
                <c:pt idx="45223">
                  <c:v>2.6661271676300573</c:v>
                </c:pt>
                <c:pt idx="45224">
                  <c:v>2.6658959537572251</c:v>
                </c:pt>
                <c:pt idx="45225">
                  <c:v>2.6658959537572251</c:v>
                </c:pt>
                <c:pt idx="45226">
                  <c:v>2.6662043458159963</c:v>
                </c:pt>
                <c:pt idx="45227">
                  <c:v>2.6661271676300573</c:v>
                </c:pt>
                <c:pt idx="45228">
                  <c:v>2.6658959537572251</c:v>
                </c:pt>
                <c:pt idx="45229">
                  <c:v>2.6661271676300573</c:v>
                </c:pt>
                <c:pt idx="45230">
                  <c:v>2.6655108645399905</c:v>
                </c:pt>
                <c:pt idx="45231">
                  <c:v>2.6657418400369859</c:v>
                </c:pt>
                <c:pt idx="45232">
                  <c:v>2.6659731853906612</c:v>
                </c:pt>
                <c:pt idx="45233">
                  <c:v>2.6659731853906612</c:v>
                </c:pt>
                <c:pt idx="45234">
                  <c:v>2.664972273567467</c:v>
                </c:pt>
                <c:pt idx="45235">
                  <c:v>2.6648958891454964</c:v>
                </c:pt>
                <c:pt idx="45236">
                  <c:v>2.6638965835641737</c:v>
                </c:pt>
                <c:pt idx="45237">
                  <c:v>2.6641274238227144</c:v>
                </c:pt>
                <c:pt idx="45238">
                  <c:v>2.664742553682752</c:v>
                </c:pt>
                <c:pt idx="45239">
                  <c:v>2.6645116601246825</c:v>
                </c:pt>
                <c:pt idx="45240">
                  <c:v>2.6652806652806649</c:v>
                </c:pt>
                <c:pt idx="45241">
                  <c:v>2.665665434380776</c:v>
                </c:pt>
                <c:pt idx="45242">
                  <c:v>2.6658964879852118</c:v>
                </c:pt>
                <c:pt idx="45243">
                  <c:v>2.6662814883290964</c:v>
                </c:pt>
                <c:pt idx="45244">
                  <c:v>2.6658192743240119</c:v>
                </c:pt>
                <c:pt idx="45245">
                  <c:v>2.6658192743240119</c:v>
                </c:pt>
                <c:pt idx="45246">
                  <c:v>2.6652033271719038</c:v>
                </c:pt>
                <c:pt idx="45247">
                  <c:v>2.6655881673214696</c:v>
                </c:pt>
                <c:pt idx="45248">
                  <c:v>2.6653570603189274</c:v>
                </c:pt>
                <c:pt idx="45249">
                  <c:v>2.6657418400369859</c:v>
                </c:pt>
                <c:pt idx="45250">
                  <c:v>2.6660503813265541</c:v>
                </c:pt>
                <c:pt idx="45251">
                  <c:v>2.6662814883290964</c:v>
                </c:pt>
                <c:pt idx="45252">
                  <c:v>2.6660503813265541</c:v>
                </c:pt>
                <c:pt idx="45253">
                  <c:v>2.6660503813265541</c:v>
                </c:pt>
                <c:pt idx="45254">
                  <c:v>2.6658192743240119</c:v>
                </c:pt>
                <c:pt idx="45255">
                  <c:v>2.6658192743240119</c:v>
                </c:pt>
                <c:pt idx="45256">
                  <c:v>2.6652033271719038</c:v>
                </c:pt>
                <c:pt idx="45257">
                  <c:v>2.6650496650496649</c:v>
                </c:pt>
                <c:pt idx="45258">
                  <c:v>2.6646651270207848</c:v>
                </c:pt>
                <c:pt idx="45259">
                  <c:v>2.6648958891454964</c:v>
                </c:pt>
                <c:pt idx="45260">
                  <c:v>2.6646651270207848</c:v>
                </c:pt>
                <c:pt idx="45261">
                  <c:v>2.6648958891454964</c:v>
                </c:pt>
                <c:pt idx="45262">
                  <c:v>2.663972286374134</c:v>
                </c:pt>
                <c:pt idx="45263">
                  <c:v>2.6643566643566641</c:v>
                </c:pt>
                <c:pt idx="45264">
                  <c:v>2.6645876645876649</c:v>
                </c:pt>
                <c:pt idx="45265">
                  <c:v>2.6645876645876649</c:v>
                </c:pt>
                <c:pt idx="45266">
                  <c:v>2.6652033271719038</c:v>
                </c:pt>
                <c:pt idx="45267">
                  <c:v>2.664972273567467</c:v>
                </c:pt>
                <c:pt idx="45268">
                  <c:v>2.6653570603189274</c:v>
                </c:pt>
                <c:pt idx="45269">
                  <c:v>2.6657418400369859</c:v>
                </c:pt>
                <c:pt idx="45270">
                  <c:v>2.6651257684307832</c:v>
                </c:pt>
                <c:pt idx="45271">
                  <c:v>2.6662043458159963</c:v>
                </c:pt>
                <c:pt idx="45272">
                  <c:v>2.6655881673214696</c:v>
                </c:pt>
                <c:pt idx="45273">
                  <c:v>2.6658964879852118</c:v>
                </c:pt>
                <c:pt idx="45274">
                  <c:v>2.6658964879852118</c:v>
                </c:pt>
                <c:pt idx="45275">
                  <c:v>2.6654343807763397</c:v>
                </c:pt>
                <c:pt idx="45276">
                  <c:v>2.6652033271719038</c:v>
                </c:pt>
                <c:pt idx="45277">
                  <c:v>2.6648186648186649</c:v>
                </c:pt>
                <c:pt idx="45278">
                  <c:v>2.6646651270207848</c:v>
                </c:pt>
                <c:pt idx="45279">
                  <c:v>2.6646651270207848</c:v>
                </c:pt>
                <c:pt idx="45280">
                  <c:v>2.6645099815157112</c:v>
                </c:pt>
                <c:pt idx="45281">
                  <c:v>2.6645099815157112</c:v>
                </c:pt>
                <c:pt idx="45282">
                  <c:v>2.6650496650496649</c:v>
                </c:pt>
                <c:pt idx="45283">
                  <c:v>2.6651270207852193</c:v>
                </c:pt>
                <c:pt idx="45284">
                  <c:v>2.6648958891454964</c:v>
                </c:pt>
                <c:pt idx="45285">
                  <c:v>2.6655114807114808</c:v>
                </c:pt>
                <c:pt idx="45286">
                  <c:v>2.6652806652806649</c:v>
                </c:pt>
                <c:pt idx="45287">
                  <c:v>2.6652033271719038</c:v>
                </c:pt>
                <c:pt idx="45288">
                  <c:v>2.6648186648186649</c:v>
                </c:pt>
                <c:pt idx="45289">
                  <c:v>2.6650496650496649</c:v>
                </c:pt>
                <c:pt idx="45290">
                  <c:v>2.6650496650496649</c:v>
                </c:pt>
                <c:pt idx="45291">
                  <c:v>2.664434180138568</c:v>
                </c:pt>
                <c:pt idx="45292">
                  <c:v>2.6645876645876649</c:v>
                </c:pt>
                <c:pt idx="45293">
                  <c:v>2.6643566643566641</c:v>
                </c:pt>
                <c:pt idx="45294">
                  <c:v>2.664972273567467</c:v>
                </c:pt>
                <c:pt idx="45295">
                  <c:v>2.6647412199630311</c:v>
                </c:pt>
                <c:pt idx="45296">
                  <c:v>2.6652033271719038</c:v>
                </c:pt>
                <c:pt idx="45297">
                  <c:v>2.6645876645876649</c:v>
                </c:pt>
                <c:pt idx="45298">
                  <c:v>2.664972273567467</c:v>
                </c:pt>
                <c:pt idx="45299">
                  <c:v>2.6652797041146559</c:v>
                </c:pt>
                <c:pt idx="45300">
                  <c:v>2.6661271676300573</c:v>
                </c:pt>
                <c:pt idx="45301">
                  <c:v>2.6663581965317915</c:v>
                </c:pt>
                <c:pt idx="45302">
                  <c:v>2.6658959537572251</c:v>
                </c:pt>
                <c:pt idx="45303">
                  <c:v>2.6662812210915821</c:v>
                </c:pt>
                <c:pt idx="45304">
                  <c:v>2.6663581965317915</c:v>
                </c:pt>
                <c:pt idx="45305">
                  <c:v>2.6655881673214696</c:v>
                </c:pt>
                <c:pt idx="45306">
                  <c:v>2.6653570603189274</c:v>
                </c:pt>
                <c:pt idx="45307">
                  <c:v>2.6651257684307832</c:v>
                </c:pt>
                <c:pt idx="45308">
                  <c:v>2.664972273567467</c:v>
                </c:pt>
                <c:pt idx="45309">
                  <c:v>2.6645876645876649</c:v>
                </c:pt>
                <c:pt idx="45310">
                  <c:v>2.6646651270207848</c:v>
                </c:pt>
                <c:pt idx="45311">
                  <c:v>2.6648958891454964</c:v>
                </c:pt>
                <c:pt idx="45312">
                  <c:v>2.6648958891454964</c:v>
                </c:pt>
                <c:pt idx="45313">
                  <c:v>2.6646651270207848</c:v>
                </c:pt>
                <c:pt idx="45314">
                  <c:v>2.6646651270207848</c:v>
                </c:pt>
                <c:pt idx="45315">
                  <c:v>2.6642032332563508</c:v>
                </c:pt>
                <c:pt idx="45316">
                  <c:v>2.6645876645876649</c:v>
                </c:pt>
                <c:pt idx="45317">
                  <c:v>2.6648186648186649</c:v>
                </c:pt>
                <c:pt idx="45318">
                  <c:v>2.6658192743240119</c:v>
                </c:pt>
                <c:pt idx="45319">
                  <c:v>2.6653570603189274</c:v>
                </c:pt>
                <c:pt idx="45320">
                  <c:v>2.6655108645399905</c:v>
                </c:pt>
                <c:pt idx="45321">
                  <c:v>2.6658959537572251</c:v>
                </c:pt>
                <c:pt idx="45322">
                  <c:v>2.6657418400369859</c:v>
                </c:pt>
                <c:pt idx="45323">
                  <c:v>2.6656647398843929</c:v>
                </c:pt>
                <c:pt idx="45324">
                  <c:v>2.6655108645399905</c:v>
                </c:pt>
                <c:pt idx="45325">
                  <c:v>2.6655881673214696</c:v>
                </c:pt>
                <c:pt idx="45326">
                  <c:v>2.6657418400369859</c:v>
                </c:pt>
                <c:pt idx="45327">
                  <c:v>2.6657418400369859</c:v>
                </c:pt>
                <c:pt idx="45328">
                  <c:v>2.6659731853906612</c:v>
                </c:pt>
                <c:pt idx="45329">
                  <c:v>2.6653570603189274</c:v>
                </c:pt>
                <c:pt idx="45330">
                  <c:v>2.6655881673214696</c:v>
                </c:pt>
                <c:pt idx="45331">
                  <c:v>2.6655881673214696</c:v>
                </c:pt>
                <c:pt idx="45332">
                  <c:v>2.6652033271719038</c:v>
                </c:pt>
                <c:pt idx="45333">
                  <c:v>2.6652806652806649</c:v>
                </c:pt>
                <c:pt idx="45334">
                  <c:v>2.664358264081256</c:v>
                </c:pt>
                <c:pt idx="45335">
                  <c:v>2.6645116601246825</c:v>
                </c:pt>
                <c:pt idx="45336">
                  <c:v>2.6646651270207848</c:v>
                </c:pt>
                <c:pt idx="45337">
                  <c:v>2.6648958891454964</c:v>
                </c:pt>
                <c:pt idx="45338">
                  <c:v>2.6648958891454964</c:v>
                </c:pt>
                <c:pt idx="45339">
                  <c:v>2.6648958891454964</c:v>
                </c:pt>
                <c:pt idx="45340">
                  <c:v>2.6651270207852193</c:v>
                </c:pt>
                <c:pt idx="45341">
                  <c:v>2.6650496650496649</c:v>
                </c:pt>
                <c:pt idx="45342">
                  <c:v>2.664972273567467</c:v>
                </c:pt>
                <c:pt idx="45343">
                  <c:v>2.6653570603189274</c:v>
                </c:pt>
                <c:pt idx="45344">
                  <c:v>2.6653570603189274</c:v>
                </c:pt>
                <c:pt idx="45345">
                  <c:v>2.6652033271719038</c:v>
                </c:pt>
                <c:pt idx="45346">
                  <c:v>2.6648186648186649</c:v>
                </c:pt>
                <c:pt idx="45347">
                  <c:v>2.6645876645876649</c:v>
                </c:pt>
                <c:pt idx="45348">
                  <c:v>2.6650496650496649</c:v>
                </c:pt>
                <c:pt idx="45349">
                  <c:v>2.6650496650496649</c:v>
                </c:pt>
                <c:pt idx="45350">
                  <c:v>2.6647412199630311</c:v>
                </c:pt>
                <c:pt idx="45351">
                  <c:v>2.6647412199630311</c:v>
                </c:pt>
                <c:pt idx="45352">
                  <c:v>2.6648186648186649</c:v>
                </c:pt>
                <c:pt idx="45353">
                  <c:v>2.6646651270207848</c:v>
                </c:pt>
                <c:pt idx="45354">
                  <c:v>2.664972273567467</c:v>
                </c:pt>
                <c:pt idx="45355">
                  <c:v>2.6651257684307832</c:v>
                </c:pt>
                <c:pt idx="45356">
                  <c:v>2.6655108645399905</c:v>
                </c:pt>
                <c:pt idx="45357">
                  <c:v>2.6652797041146559</c:v>
                </c:pt>
                <c:pt idx="45358">
                  <c:v>2.6655108645399905</c:v>
                </c:pt>
                <c:pt idx="45359">
                  <c:v>2.6658192743240119</c:v>
                </c:pt>
                <c:pt idx="45360">
                  <c:v>2.6654343807763397</c:v>
                </c:pt>
                <c:pt idx="45361">
                  <c:v>2.6655881673214696</c:v>
                </c:pt>
                <c:pt idx="45362">
                  <c:v>2.6657418400369859</c:v>
                </c:pt>
                <c:pt idx="45363">
                  <c:v>2.6658959537572251</c:v>
                </c:pt>
                <c:pt idx="45364">
                  <c:v>2.6660499537465308</c:v>
                </c:pt>
                <c:pt idx="45365">
                  <c:v>2.6656647398843929</c:v>
                </c:pt>
                <c:pt idx="45366">
                  <c:v>2.6660499537465308</c:v>
                </c:pt>
                <c:pt idx="45367">
                  <c:v>2.6662040249826511</c:v>
                </c:pt>
                <c:pt idx="45368">
                  <c:v>2.6654335260115603</c:v>
                </c:pt>
                <c:pt idx="45369">
                  <c:v>2.665279704114655</c:v>
                </c:pt>
                <c:pt idx="45370">
                  <c:v>2.6662812210915821</c:v>
                </c:pt>
                <c:pt idx="45371">
                  <c:v>2.6656647398843929</c:v>
                </c:pt>
                <c:pt idx="45372">
                  <c:v>2.6654335260115603</c:v>
                </c:pt>
                <c:pt idx="45373">
                  <c:v>2.6660499537465308</c:v>
                </c:pt>
                <c:pt idx="45374">
                  <c:v>2.6661271676300573</c:v>
                </c:pt>
                <c:pt idx="45375">
                  <c:v>2.6658192743240119</c:v>
                </c:pt>
                <c:pt idx="45376">
                  <c:v>2.6653570603189274</c:v>
                </c:pt>
                <c:pt idx="45377">
                  <c:v>2.6653570603189274</c:v>
                </c:pt>
                <c:pt idx="45378">
                  <c:v>2.6652033271719038</c:v>
                </c:pt>
                <c:pt idx="45379">
                  <c:v>2.6652033271719038</c:v>
                </c:pt>
                <c:pt idx="45380">
                  <c:v>2.6655881673214696</c:v>
                </c:pt>
                <c:pt idx="45381">
                  <c:v>2.6651257684307832</c:v>
                </c:pt>
                <c:pt idx="45382">
                  <c:v>2.6651257684307832</c:v>
                </c:pt>
                <c:pt idx="45383">
                  <c:v>2.6655108645399905</c:v>
                </c:pt>
                <c:pt idx="45384">
                  <c:v>2.6652797041146559</c:v>
                </c:pt>
                <c:pt idx="45385">
                  <c:v>2.6655108645399905</c:v>
                </c:pt>
                <c:pt idx="45386">
                  <c:v>2.6655108645399905</c:v>
                </c:pt>
                <c:pt idx="45387">
                  <c:v>2.6657418400369859</c:v>
                </c:pt>
                <c:pt idx="45388">
                  <c:v>2.6657418400369859</c:v>
                </c:pt>
                <c:pt idx="45389">
                  <c:v>2.6661271676300573</c:v>
                </c:pt>
                <c:pt idx="45390">
                  <c:v>2.6663581965317915</c:v>
                </c:pt>
                <c:pt idx="45391">
                  <c:v>2.6662043458159963</c:v>
                </c:pt>
                <c:pt idx="45392">
                  <c:v>2.6664355062413319</c:v>
                </c:pt>
                <c:pt idx="45393">
                  <c:v>2.6664355062413319</c:v>
                </c:pt>
                <c:pt idx="45394">
                  <c:v>2.6665895953757222</c:v>
                </c:pt>
                <c:pt idx="45395">
                  <c:v>2.6661271676300573</c:v>
                </c:pt>
                <c:pt idx="45396">
                  <c:v>2.6652797041146559</c:v>
                </c:pt>
                <c:pt idx="45397">
                  <c:v>2.6655108645399905</c:v>
                </c:pt>
                <c:pt idx="45398">
                  <c:v>2.6659731853906612</c:v>
                </c:pt>
                <c:pt idx="45399">
                  <c:v>2.6655881673214696</c:v>
                </c:pt>
                <c:pt idx="45400">
                  <c:v>2.6647412199630311</c:v>
                </c:pt>
                <c:pt idx="45401">
                  <c:v>2.6643566643566641</c:v>
                </c:pt>
                <c:pt idx="45402">
                  <c:v>2.6643566643566641</c:v>
                </c:pt>
                <c:pt idx="45403">
                  <c:v>2.664972273567467</c:v>
                </c:pt>
                <c:pt idx="45404">
                  <c:v>2.6651257684307832</c:v>
                </c:pt>
                <c:pt idx="45405">
                  <c:v>2.6655881673214696</c:v>
                </c:pt>
                <c:pt idx="45406">
                  <c:v>2.6658192743240119</c:v>
                </c:pt>
                <c:pt idx="45407">
                  <c:v>2.6661271676300573</c:v>
                </c:pt>
                <c:pt idx="45408">
                  <c:v>2.6663581965317915</c:v>
                </c:pt>
                <c:pt idx="45409">
                  <c:v>2.6662043458159963</c:v>
                </c:pt>
                <c:pt idx="45410">
                  <c:v>2.6662043458159963</c:v>
                </c:pt>
                <c:pt idx="45411">
                  <c:v>2.6655881673214696</c:v>
                </c:pt>
                <c:pt idx="45412">
                  <c:v>2.6654343807763397</c:v>
                </c:pt>
                <c:pt idx="45413">
                  <c:v>2.6646651270207848</c:v>
                </c:pt>
                <c:pt idx="45414">
                  <c:v>2.6646651270207848</c:v>
                </c:pt>
                <c:pt idx="45415">
                  <c:v>2.6650496650496649</c:v>
                </c:pt>
                <c:pt idx="45416">
                  <c:v>2.6648186648186649</c:v>
                </c:pt>
                <c:pt idx="45417">
                  <c:v>2.6652033271719038</c:v>
                </c:pt>
                <c:pt idx="45418">
                  <c:v>2.6653570603189274</c:v>
                </c:pt>
                <c:pt idx="45419">
                  <c:v>2.6663581965317915</c:v>
                </c:pt>
                <c:pt idx="45420">
                  <c:v>2.6658959537572251</c:v>
                </c:pt>
                <c:pt idx="45421">
                  <c:v>2.6660499537465308</c:v>
                </c:pt>
                <c:pt idx="45422">
                  <c:v>2.6660499537465308</c:v>
                </c:pt>
                <c:pt idx="45423">
                  <c:v>2.6656647398843929</c:v>
                </c:pt>
                <c:pt idx="45424">
                  <c:v>2.6653570603189274</c:v>
                </c:pt>
                <c:pt idx="45425">
                  <c:v>2.6652033271719038</c:v>
                </c:pt>
                <c:pt idx="45426">
                  <c:v>2.664972273567467</c:v>
                </c:pt>
                <c:pt idx="45427">
                  <c:v>2.6648186648186649</c:v>
                </c:pt>
                <c:pt idx="45428">
                  <c:v>2.6642032332563508</c:v>
                </c:pt>
                <c:pt idx="45429">
                  <c:v>2.6642032332563508</c:v>
                </c:pt>
                <c:pt idx="45430">
                  <c:v>2.664434180138568</c:v>
                </c:pt>
                <c:pt idx="45431">
                  <c:v>2.6652033271719038</c:v>
                </c:pt>
                <c:pt idx="45432">
                  <c:v>2.6659731853906612</c:v>
                </c:pt>
                <c:pt idx="45433">
                  <c:v>2.6662043458159963</c:v>
                </c:pt>
                <c:pt idx="45434">
                  <c:v>2.6657418400369859</c:v>
                </c:pt>
                <c:pt idx="45435">
                  <c:v>2.6658192743240119</c:v>
                </c:pt>
                <c:pt idx="45436">
                  <c:v>2.6660503813265541</c:v>
                </c:pt>
                <c:pt idx="45437">
                  <c:v>2.6657418400369859</c:v>
                </c:pt>
                <c:pt idx="45438">
                  <c:v>2.6652033271719038</c:v>
                </c:pt>
                <c:pt idx="45439">
                  <c:v>2.6646651270207848</c:v>
                </c:pt>
                <c:pt idx="45440">
                  <c:v>2.6646651270207848</c:v>
                </c:pt>
                <c:pt idx="45441">
                  <c:v>2.664434180138568</c:v>
                </c:pt>
                <c:pt idx="45442">
                  <c:v>2.6642805818517665</c:v>
                </c:pt>
                <c:pt idx="45443">
                  <c:v>2.664434180138568</c:v>
                </c:pt>
                <c:pt idx="45444">
                  <c:v>2.6643566643566641</c:v>
                </c:pt>
                <c:pt idx="45445">
                  <c:v>2.6645099815157112</c:v>
                </c:pt>
                <c:pt idx="45446">
                  <c:v>2.6647412199630311</c:v>
                </c:pt>
                <c:pt idx="45447">
                  <c:v>2.6648186648186649</c:v>
                </c:pt>
                <c:pt idx="45448">
                  <c:v>2.6648186648186649</c:v>
                </c:pt>
                <c:pt idx="45449">
                  <c:v>2.664972273567467</c:v>
                </c:pt>
                <c:pt idx="45450">
                  <c:v>2.664972273567467</c:v>
                </c:pt>
                <c:pt idx="45451">
                  <c:v>2.6654343807763397</c:v>
                </c:pt>
                <c:pt idx="45452">
                  <c:v>2.6655881673214696</c:v>
                </c:pt>
                <c:pt idx="45453">
                  <c:v>2.6662043458159963</c:v>
                </c:pt>
                <c:pt idx="45454">
                  <c:v>2.6658192743240119</c:v>
                </c:pt>
                <c:pt idx="45455">
                  <c:v>2.6652033271719038</c:v>
                </c:pt>
                <c:pt idx="45456">
                  <c:v>2.6652806652806649</c:v>
                </c:pt>
                <c:pt idx="45457">
                  <c:v>2.664742553682752</c:v>
                </c:pt>
                <c:pt idx="45458">
                  <c:v>2.6640498730085431</c:v>
                </c:pt>
                <c:pt idx="45459">
                  <c:v>2.6648186648186649</c:v>
                </c:pt>
                <c:pt idx="45460">
                  <c:v>2.6643566643566641</c:v>
                </c:pt>
                <c:pt idx="45461">
                  <c:v>2.6645876645876649</c:v>
                </c:pt>
                <c:pt idx="45462">
                  <c:v>2.6653570603189274</c:v>
                </c:pt>
                <c:pt idx="45463">
                  <c:v>2.6653570603189274</c:v>
                </c:pt>
                <c:pt idx="45464">
                  <c:v>2.6657418400369859</c:v>
                </c:pt>
                <c:pt idx="45465">
                  <c:v>2.6658959537572251</c:v>
                </c:pt>
                <c:pt idx="45466">
                  <c:v>2.6660499537465308</c:v>
                </c:pt>
                <c:pt idx="45467">
                  <c:v>2.6658188714153561</c:v>
                </c:pt>
                <c:pt idx="45468">
                  <c:v>2.6660499537465308</c:v>
                </c:pt>
                <c:pt idx="45469">
                  <c:v>2.6655108645399905</c:v>
                </c:pt>
                <c:pt idx="45470">
                  <c:v>2.6653570603189274</c:v>
                </c:pt>
                <c:pt idx="45471">
                  <c:v>2.6647412199630311</c:v>
                </c:pt>
                <c:pt idx="45472">
                  <c:v>2.6648186648186649</c:v>
                </c:pt>
                <c:pt idx="45473">
                  <c:v>2.664434180138568</c:v>
                </c:pt>
                <c:pt idx="45474">
                  <c:v>2.6640498730085431</c:v>
                </c:pt>
                <c:pt idx="45475">
                  <c:v>2.6643566643566641</c:v>
                </c:pt>
                <c:pt idx="45476">
                  <c:v>2.6651257684307832</c:v>
                </c:pt>
                <c:pt idx="45477">
                  <c:v>2.6653570603189274</c:v>
                </c:pt>
                <c:pt idx="45478">
                  <c:v>2.6652033271719038</c:v>
                </c:pt>
                <c:pt idx="45479">
                  <c:v>2.6657418400369859</c:v>
                </c:pt>
                <c:pt idx="45480">
                  <c:v>2.6661271676300573</c:v>
                </c:pt>
                <c:pt idx="45481">
                  <c:v>2.6658959537572251</c:v>
                </c:pt>
                <c:pt idx="45482">
                  <c:v>2.6661271676300573</c:v>
                </c:pt>
                <c:pt idx="45483">
                  <c:v>2.6658959537572251</c:v>
                </c:pt>
                <c:pt idx="45484">
                  <c:v>2.6664355308813326</c:v>
                </c:pt>
                <c:pt idx="45485">
                  <c:v>2.6652024971098265</c:v>
                </c:pt>
                <c:pt idx="45486">
                  <c:v>2.6650485436893208</c:v>
                </c:pt>
                <c:pt idx="45487">
                  <c:v>2.6644326323087588</c:v>
                </c:pt>
                <c:pt idx="45488">
                  <c:v>2.6642015253062166</c:v>
                </c:pt>
                <c:pt idx="45489">
                  <c:v>2.6642791127541585</c:v>
                </c:pt>
                <c:pt idx="45490">
                  <c:v>2.6651257684307832</c:v>
                </c:pt>
                <c:pt idx="45491">
                  <c:v>2.6655108645399905</c:v>
                </c:pt>
                <c:pt idx="45492">
                  <c:v>2.6656647398843929</c:v>
                </c:pt>
                <c:pt idx="45493">
                  <c:v>2.6656647398843929</c:v>
                </c:pt>
                <c:pt idx="45494">
                  <c:v>2.6660499537465308</c:v>
                </c:pt>
                <c:pt idx="45495">
                  <c:v>2.6665895418787593</c:v>
                </c:pt>
                <c:pt idx="45496">
                  <c:v>2.6659727041406431</c:v>
                </c:pt>
                <c:pt idx="45497">
                  <c:v>2.6655874190564295</c:v>
                </c:pt>
                <c:pt idx="45498">
                  <c:v>2.6648173832639852</c:v>
                </c:pt>
                <c:pt idx="45499">
                  <c:v>2.6650485436893208</c:v>
                </c:pt>
                <c:pt idx="45500">
                  <c:v>2.6648173832639852</c:v>
                </c:pt>
                <c:pt idx="45501">
                  <c:v>2.6648173832639852</c:v>
                </c:pt>
                <c:pt idx="45502">
                  <c:v>2.6656647398843929</c:v>
                </c:pt>
                <c:pt idx="45503">
                  <c:v>2.6662812210915821</c:v>
                </c:pt>
                <c:pt idx="45504">
                  <c:v>2.6660499537465308</c:v>
                </c:pt>
                <c:pt idx="45505">
                  <c:v>2.6667437557816833</c:v>
                </c:pt>
                <c:pt idx="45506">
                  <c:v>2.6665124884366329</c:v>
                </c:pt>
                <c:pt idx="45507">
                  <c:v>2.6663581965317915</c:v>
                </c:pt>
                <c:pt idx="45508">
                  <c:v>2.6658192743240119</c:v>
                </c:pt>
                <c:pt idx="45509">
                  <c:v>2.6648186648186649</c:v>
                </c:pt>
                <c:pt idx="45510">
                  <c:v>2.664434180138568</c:v>
                </c:pt>
                <c:pt idx="45511">
                  <c:v>2.663972286374134</c:v>
                </c:pt>
                <c:pt idx="45512">
                  <c:v>2.6647412199630311</c:v>
                </c:pt>
                <c:pt idx="45513">
                  <c:v>2.6659731853906612</c:v>
                </c:pt>
                <c:pt idx="45514">
                  <c:v>2.6661271676300573</c:v>
                </c:pt>
                <c:pt idx="45515">
                  <c:v>2.6662812210915821</c:v>
                </c:pt>
                <c:pt idx="45516">
                  <c:v>2.665279704114655</c:v>
                </c:pt>
                <c:pt idx="45517">
                  <c:v>2.6663581965317915</c:v>
                </c:pt>
                <c:pt idx="45518">
                  <c:v>2.6660503813265541</c:v>
                </c:pt>
                <c:pt idx="45519">
                  <c:v>2.6655881673214696</c:v>
                </c:pt>
                <c:pt idx="45520">
                  <c:v>2.6647412199630311</c:v>
                </c:pt>
                <c:pt idx="45521">
                  <c:v>2.664972273567467</c:v>
                </c:pt>
                <c:pt idx="45522">
                  <c:v>2.6643566643566641</c:v>
                </c:pt>
                <c:pt idx="45523">
                  <c:v>2.6648186648186649</c:v>
                </c:pt>
                <c:pt idx="45524">
                  <c:v>2.6645876645876649</c:v>
                </c:pt>
                <c:pt idx="45525">
                  <c:v>2.6655881673214696</c:v>
                </c:pt>
                <c:pt idx="45526">
                  <c:v>2.6655108645399905</c:v>
                </c:pt>
                <c:pt idx="45527">
                  <c:v>2.6657418400369859</c:v>
                </c:pt>
                <c:pt idx="45528">
                  <c:v>2.6668208092485544</c:v>
                </c:pt>
                <c:pt idx="45529">
                  <c:v>2.6665895953757222</c:v>
                </c:pt>
                <c:pt idx="45530">
                  <c:v>2.6658959537572251</c:v>
                </c:pt>
                <c:pt idx="45531">
                  <c:v>2.6652797041146559</c:v>
                </c:pt>
                <c:pt idx="45532">
                  <c:v>2.6645876645876649</c:v>
                </c:pt>
                <c:pt idx="45533">
                  <c:v>2.664972273567467</c:v>
                </c:pt>
                <c:pt idx="45534">
                  <c:v>2.6647412199630311</c:v>
                </c:pt>
                <c:pt idx="45535">
                  <c:v>2.6652033271719038</c:v>
                </c:pt>
                <c:pt idx="45536">
                  <c:v>2.665665434380776</c:v>
                </c:pt>
                <c:pt idx="45537">
                  <c:v>2.665665434380776</c:v>
                </c:pt>
                <c:pt idx="45538">
                  <c:v>2.6655881673214696</c:v>
                </c:pt>
                <c:pt idx="45539">
                  <c:v>2.6657418400369859</c:v>
                </c:pt>
                <c:pt idx="45540">
                  <c:v>2.6655108645399905</c:v>
                </c:pt>
                <c:pt idx="45541">
                  <c:v>2.6662043458159963</c:v>
                </c:pt>
                <c:pt idx="45542">
                  <c:v>2.6659731853906612</c:v>
                </c:pt>
                <c:pt idx="45543">
                  <c:v>2.6661271676300573</c:v>
                </c:pt>
                <c:pt idx="45544">
                  <c:v>2.6657418400369859</c:v>
                </c:pt>
                <c:pt idx="45545">
                  <c:v>2.6659731853906612</c:v>
                </c:pt>
                <c:pt idx="45546">
                  <c:v>2.6653570603189274</c:v>
                </c:pt>
                <c:pt idx="45547">
                  <c:v>2.664972273567467</c:v>
                </c:pt>
                <c:pt idx="45548">
                  <c:v>2.6647412199630311</c:v>
                </c:pt>
                <c:pt idx="45549">
                  <c:v>2.664972273567467</c:v>
                </c:pt>
                <c:pt idx="45550">
                  <c:v>2.6655881673214696</c:v>
                </c:pt>
                <c:pt idx="45551">
                  <c:v>2.664972273567467</c:v>
                </c:pt>
                <c:pt idx="45552">
                  <c:v>2.6648186648186649</c:v>
                </c:pt>
                <c:pt idx="45553">
                  <c:v>2.6650496650496649</c:v>
                </c:pt>
                <c:pt idx="45554">
                  <c:v>2.6641256641256641</c:v>
                </c:pt>
                <c:pt idx="45555">
                  <c:v>2.6642791127541585</c:v>
                </c:pt>
                <c:pt idx="45556">
                  <c:v>2.6641256641256641</c:v>
                </c:pt>
                <c:pt idx="45557">
                  <c:v>2.6648186648186649</c:v>
                </c:pt>
                <c:pt idx="45558">
                  <c:v>2.6652033271719038</c:v>
                </c:pt>
                <c:pt idx="45559">
                  <c:v>2.6652033271719038</c:v>
                </c:pt>
                <c:pt idx="45560">
                  <c:v>2.664972273567467</c:v>
                </c:pt>
                <c:pt idx="45561">
                  <c:v>2.664972273567467</c:v>
                </c:pt>
                <c:pt idx="45562">
                  <c:v>2.664972273567467</c:v>
                </c:pt>
                <c:pt idx="45563">
                  <c:v>2.664972273567467</c:v>
                </c:pt>
                <c:pt idx="45564">
                  <c:v>2.6650496650496649</c:v>
                </c:pt>
                <c:pt idx="45565">
                  <c:v>2.6646651270207848</c:v>
                </c:pt>
                <c:pt idx="45566">
                  <c:v>2.6646651270207848</c:v>
                </c:pt>
                <c:pt idx="45567">
                  <c:v>2.664434180138568</c:v>
                </c:pt>
                <c:pt idx="45568">
                  <c:v>2.6646651270207848</c:v>
                </c:pt>
                <c:pt idx="45569">
                  <c:v>2.664434180138568</c:v>
                </c:pt>
                <c:pt idx="45570">
                  <c:v>2.6645876645876649</c:v>
                </c:pt>
                <c:pt idx="45571">
                  <c:v>2.664972273567467</c:v>
                </c:pt>
                <c:pt idx="45572">
                  <c:v>2.6645876645876649</c:v>
                </c:pt>
                <c:pt idx="45573">
                  <c:v>2.6646651270207848</c:v>
                </c:pt>
                <c:pt idx="45574">
                  <c:v>2.6645876645876649</c:v>
                </c:pt>
                <c:pt idx="45575">
                  <c:v>2.6647412199630311</c:v>
                </c:pt>
                <c:pt idx="45576">
                  <c:v>2.6645876645876649</c:v>
                </c:pt>
                <c:pt idx="45577">
                  <c:v>2.6652033271719038</c:v>
                </c:pt>
                <c:pt idx="45578">
                  <c:v>2.6647412199630311</c:v>
                </c:pt>
                <c:pt idx="45579">
                  <c:v>2.6647412199630311</c:v>
                </c:pt>
                <c:pt idx="45580">
                  <c:v>2.6648948463138429</c:v>
                </c:pt>
                <c:pt idx="45581">
                  <c:v>2.6652024971098265</c:v>
                </c:pt>
                <c:pt idx="45582">
                  <c:v>2.6660499537465308</c:v>
                </c:pt>
                <c:pt idx="45583">
                  <c:v>2.6658188714153561</c:v>
                </c:pt>
                <c:pt idx="45584">
                  <c:v>2.6664355308813326</c:v>
                </c:pt>
                <c:pt idx="45585">
                  <c:v>2.6660499537465308</c:v>
                </c:pt>
                <c:pt idx="45586">
                  <c:v>2.6661271676300573</c:v>
                </c:pt>
                <c:pt idx="45587">
                  <c:v>2.6659731853906612</c:v>
                </c:pt>
                <c:pt idx="45588">
                  <c:v>2.6654343807763397</c:v>
                </c:pt>
                <c:pt idx="45589">
                  <c:v>2.6645876645876649</c:v>
                </c:pt>
                <c:pt idx="45590">
                  <c:v>2.6643566643566641</c:v>
                </c:pt>
                <c:pt idx="45591">
                  <c:v>2.6638944790944792</c:v>
                </c:pt>
                <c:pt idx="45592">
                  <c:v>2.6641256641256641</c:v>
                </c:pt>
                <c:pt idx="45593">
                  <c:v>2.6645876645876649</c:v>
                </c:pt>
                <c:pt idx="45594">
                  <c:v>2.6650496650496649</c:v>
                </c:pt>
                <c:pt idx="45595">
                  <c:v>2.6652033271719038</c:v>
                </c:pt>
                <c:pt idx="45596">
                  <c:v>2.6659731853906612</c:v>
                </c:pt>
                <c:pt idx="45597">
                  <c:v>2.6657418400369859</c:v>
                </c:pt>
                <c:pt idx="45598">
                  <c:v>2.6665124884366329</c:v>
                </c:pt>
                <c:pt idx="45599">
                  <c:v>2.6666666666666665</c:v>
                </c:pt>
                <c:pt idx="45600">
                  <c:v>2.6666666666666665</c:v>
                </c:pt>
                <c:pt idx="45601">
                  <c:v>2.6666666666666665</c:v>
                </c:pt>
                <c:pt idx="45602">
                  <c:v>2.6660499537465308</c:v>
                </c:pt>
                <c:pt idx="45603">
                  <c:v>2.6656647398843929</c:v>
                </c:pt>
                <c:pt idx="45604">
                  <c:v>2.6652797041146559</c:v>
                </c:pt>
                <c:pt idx="45605">
                  <c:v>2.6652797041146559</c:v>
                </c:pt>
                <c:pt idx="45606">
                  <c:v>2.6650485436893208</c:v>
                </c:pt>
                <c:pt idx="45607">
                  <c:v>2.6646637393113011</c:v>
                </c:pt>
                <c:pt idx="45608">
                  <c:v>2.6646637393113011</c:v>
                </c:pt>
                <c:pt idx="45609">
                  <c:v>2.6652797041146559</c:v>
                </c:pt>
                <c:pt idx="45610">
                  <c:v>2.6656647398843929</c:v>
                </c:pt>
                <c:pt idx="45611">
                  <c:v>2.6660499537465308</c:v>
                </c:pt>
                <c:pt idx="45612">
                  <c:v>2.6660499537465308</c:v>
                </c:pt>
                <c:pt idx="45613">
                  <c:v>2.6656647398843929</c:v>
                </c:pt>
                <c:pt idx="45614">
                  <c:v>2.6657418400369859</c:v>
                </c:pt>
                <c:pt idx="45615">
                  <c:v>2.6650485436893208</c:v>
                </c:pt>
                <c:pt idx="45616">
                  <c:v>2.6648173832639852</c:v>
                </c:pt>
                <c:pt idx="45617">
                  <c:v>2.6646637393113011</c:v>
                </c:pt>
                <c:pt idx="45618">
                  <c:v>2.6640480591497222</c:v>
                </c:pt>
                <c:pt idx="45619">
                  <c:v>2.6642791127541585</c:v>
                </c:pt>
                <c:pt idx="45620">
                  <c:v>2.6657418400369859</c:v>
                </c:pt>
                <c:pt idx="45621">
                  <c:v>2.6650485436893208</c:v>
                </c:pt>
                <c:pt idx="45622">
                  <c:v>2.6654335260115603</c:v>
                </c:pt>
                <c:pt idx="45623">
                  <c:v>2.6658188714153561</c:v>
                </c:pt>
                <c:pt idx="45624">
                  <c:v>2.6662040249826511</c:v>
                </c:pt>
                <c:pt idx="45625">
                  <c:v>2.6659727041406431</c:v>
                </c:pt>
                <c:pt idx="45626">
                  <c:v>2.6658188714153561</c:v>
                </c:pt>
                <c:pt idx="45627">
                  <c:v>2.6652797041146559</c:v>
                </c:pt>
                <c:pt idx="45628">
                  <c:v>2.6642015253062166</c:v>
                </c:pt>
                <c:pt idx="45629">
                  <c:v>2.6648173832639852</c:v>
                </c:pt>
                <c:pt idx="45630">
                  <c:v>2.6646637393113011</c:v>
                </c:pt>
                <c:pt idx="45631">
                  <c:v>2.6652797041146559</c:v>
                </c:pt>
                <c:pt idx="45632">
                  <c:v>2.6654335260115603</c:v>
                </c:pt>
                <c:pt idx="45633">
                  <c:v>2.6655874190564295</c:v>
                </c:pt>
                <c:pt idx="45634">
                  <c:v>2.6659727041406431</c:v>
                </c:pt>
                <c:pt idx="45635">
                  <c:v>2.6657413832986352</c:v>
                </c:pt>
                <c:pt idx="45636">
                  <c:v>2.6654335260115603</c:v>
                </c:pt>
                <c:pt idx="45637">
                  <c:v>2.6652797041146559</c:v>
                </c:pt>
                <c:pt idx="45638">
                  <c:v>2.6642015253062166</c:v>
                </c:pt>
                <c:pt idx="45639">
                  <c:v>2.664355062413315</c:v>
                </c:pt>
                <c:pt idx="45640">
                  <c:v>2.6653561517113782</c:v>
                </c:pt>
                <c:pt idx="45641">
                  <c:v>2.6652024971098265</c:v>
                </c:pt>
                <c:pt idx="45642">
                  <c:v>2.6658188714153561</c:v>
                </c:pt>
                <c:pt idx="45643">
                  <c:v>2.6655874190564295</c:v>
                </c:pt>
                <c:pt idx="45644">
                  <c:v>2.6655874190564295</c:v>
                </c:pt>
                <c:pt idx="45645">
                  <c:v>2.6652024971098265</c:v>
                </c:pt>
                <c:pt idx="45646">
                  <c:v>2.6648173832639852</c:v>
                </c:pt>
                <c:pt idx="45647">
                  <c:v>2.6648948463138429</c:v>
                </c:pt>
                <c:pt idx="45648">
                  <c:v>2.6648948463138429</c:v>
                </c:pt>
                <c:pt idx="45649">
                  <c:v>2.6645864077669903</c:v>
                </c:pt>
                <c:pt idx="45650">
                  <c:v>2.6657413832986352</c:v>
                </c:pt>
                <c:pt idx="45651">
                  <c:v>2.6659727041406431</c:v>
                </c:pt>
                <c:pt idx="45652">
                  <c:v>2.6658188714153561</c:v>
                </c:pt>
                <c:pt idx="45653">
                  <c:v>2.6652797041146559</c:v>
                </c:pt>
                <c:pt idx="45654">
                  <c:v>2.6648948463138429</c:v>
                </c:pt>
                <c:pt idx="45655">
                  <c:v>2.6645099815157112</c:v>
                </c:pt>
                <c:pt idx="45656">
                  <c:v>2.664972273567467</c:v>
                </c:pt>
                <c:pt idx="45657">
                  <c:v>2.6651257684307832</c:v>
                </c:pt>
                <c:pt idx="45658">
                  <c:v>2.6655108645399905</c:v>
                </c:pt>
                <c:pt idx="45659">
                  <c:v>2.6662812210915821</c:v>
                </c:pt>
                <c:pt idx="45660">
                  <c:v>2.6666666666666665</c:v>
                </c:pt>
                <c:pt idx="45661">
                  <c:v>2.6662812210915821</c:v>
                </c:pt>
                <c:pt idx="45662">
                  <c:v>2.6662812210915821</c:v>
                </c:pt>
                <c:pt idx="45663">
                  <c:v>2.6663581965317915</c:v>
                </c:pt>
                <c:pt idx="45664">
                  <c:v>2.6657418400369859</c:v>
                </c:pt>
                <c:pt idx="45665">
                  <c:v>2.6654343807763397</c:v>
                </c:pt>
                <c:pt idx="45666">
                  <c:v>2.6654343807763397</c:v>
                </c:pt>
                <c:pt idx="45667">
                  <c:v>2.6655881673214696</c:v>
                </c:pt>
                <c:pt idx="45668">
                  <c:v>2.6648186648186649</c:v>
                </c:pt>
                <c:pt idx="45669">
                  <c:v>2.6646651270207848</c:v>
                </c:pt>
                <c:pt idx="45670">
                  <c:v>2.6642032332563508</c:v>
                </c:pt>
                <c:pt idx="45671">
                  <c:v>2.6640498730085431</c:v>
                </c:pt>
                <c:pt idx="45672">
                  <c:v>2.6642032332563508</c:v>
                </c:pt>
                <c:pt idx="45673">
                  <c:v>2.6638965835641737</c:v>
                </c:pt>
                <c:pt idx="45674">
                  <c:v>2.664742553682752</c:v>
                </c:pt>
                <c:pt idx="45675">
                  <c:v>2.664434180138568</c:v>
                </c:pt>
                <c:pt idx="45676">
                  <c:v>2.664972273567467</c:v>
                </c:pt>
                <c:pt idx="45677">
                  <c:v>2.6645876645876649</c:v>
                </c:pt>
                <c:pt idx="45678">
                  <c:v>2.6648186648186649</c:v>
                </c:pt>
                <c:pt idx="45679">
                  <c:v>2.6643566643566641</c:v>
                </c:pt>
                <c:pt idx="45680">
                  <c:v>2.6645099815157112</c:v>
                </c:pt>
                <c:pt idx="45681">
                  <c:v>2.6645099815157112</c:v>
                </c:pt>
                <c:pt idx="45682">
                  <c:v>2.6645099815157112</c:v>
                </c:pt>
                <c:pt idx="45683">
                  <c:v>2.6645099815157112</c:v>
                </c:pt>
                <c:pt idx="45684">
                  <c:v>2.664972273567467</c:v>
                </c:pt>
                <c:pt idx="45685">
                  <c:v>2.6651257684307832</c:v>
                </c:pt>
                <c:pt idx="45686">
                  <c:v>2.6652797041146559</c:v>
                </c:pt>
                <c:pt idx="45687">
                  <c:v>2.6652797041146559</c:v>
                </c:pt>
                <c:pt idx="45688">
                  <c:v>2.6665124884366329</c:v>
                </c:pt>
                <c:pt idx="45689">
                  <c:v>2.6662040249826511</c:v>
                </c:pt>
                <c:pt idx="45690">
                  <c:v>2.6653561517113782</c:v>
                </c:pt>
                <c:pt idx="45691">
                  <c:v>2.6656647398843929</c:v>
                </c:pt>
                <c:pt idx="45692">
                  <c:v>2.6653570603189274</c:v>
                </c:pt>
                <c:pt idx="45693">
                  <c:v>2.6654343807763397</c:v>
                </c:pt>
                <c:pt idx="45694">
                  <c:v>2.664972273567467</c:v>
                </c:pt>
                <c:pt idx="45695">
                  <c:v>2.6645099815157112</c:v>
                </c:pt>
                <c:pt idx="45696">
                  <c:v>2.6645099815157112</c:v>
                </c:pt>
                <c:pt idx="45697">
                  <c:v>2.6645099815157112</c:v>
                </c:pt>
                <c:pt idx="45698">
                  <c:v>2.6647412199630311</c:v>
                </c:pt>
                <c:pt idx="45699">
                  <c:v>2.6646637393113011</c:v>
                </c:pt>
                <c:pt idx="45700">
                  <c:v>2.6650485436893208</c:v>
                </c:pt>
                <c:pt idx="45701">
                  <c:v>2.6656647398843929</c:v>
                </c:pt>
                <c:pt idx="45702">
                  <c:v>2.6652024971098265</c:v>
                </c:pt>
                <c:pt idx="45703">
                  <c:v>2.6660499537465308</c:v>
                </c:pt>
                <c:pt idx="45704">
                  <c:v>2.6658188714153561</c:v>
                </c:pt>
                <c:pt idx="45705">
                  <c:v>2.6659727041406431</c:v>
                </c:pt>
                <c:pt idx="45706">
                  <c:v>2.6662040249826511</c:v>
                </c:pt>
                <c:pt idx="45707">
                  <c:v>2.6656647398843929</c:v>
                </c:pt>
                <c:pt idx="45708">
                  <c:v>2.6654335260115603</c:v>
                </c:pt>
                <c:pt idx="45709">
                  <c:v>2.6649710982658958</c:v>
                </c:pt>
                <c:pt idx="45710">
                  <c:v>2.6652024971098265</c:v>
                </c:pt>
                <c:pt idx="45711">
                  <c:v>2.6648173832639852</c:v>
                </c:pt>
                <c:pt idx="45712">
                  <c:v>2.6642015253062166</c:v>
                </c:pt>
                <c:pt idx="45713">
                  <c:v>2.6652797041146559</c:v>
                </c:pt>
                <c:pt idx="45714">
                  <c:v>2.6650485436893208</c:v>
                </c:pt>
                <c:pt idx="45715">
                  <c:v>2.6654335260115603</c:v>
                </c:pt>
                <c:pt idx="45716">
                  <c:v>2.6658188714153561</c:v>
                </c:pt>
                <c:pt idx="45717">
                  <c:v>2.6660499537465308</c:v>
                </c:pt>
                <c:pt idx="45718">
                  <c:v>2.6658959537572251</c:v>
                </c:pt>
                <c:pt idx="45719">
                  <c:v>2.6658959537572251</c:v>
                </c:pt>
                <c:pt idx="45720">
                  <c:v>2.6656647398843929</c:v>
                </c:pt>
                <c:pt idx="45721">
                  <c:v>2.6652797041146559</c:v>
                </c:pt>
                <c:pt idx="45722">
                  <c:v>2.6652797041146559</c:v>
                </c:pt>
                <c:pt idx="45723">
                  <c:v>2.6646637393113011</c:v>
                </c:pt>
                <c:pt idx="45724">
                  <c:v>2.6640480591497222</c:v>
                </c:pt>
                <c:pt idx="45725">
                  <c:v>2.6642015253062166</c:v>
                </c:pt>
                <c:pt idx="45726">
                  <c:v>2.6646637393113011</c:v>
                </c:pt>
                <c:pt idx="45727">
                  <c:v>2.6648948463138429</c:v>
                </c:pt>
                <c:pt idx="45728">
                  <c:v>2.6646637393113011</c:v>
                </c:pt>
                <c:pt idx="45729">
                  <c:v>2.6648948463138429</c:v>
                </c:pt>
                <c:pt idx="45730">
                  <c:v>2.6652033271719038</c:v>
                </c:pt>
                <c:pt idx="45731">
                  <c:v>2.6645876645876649</c:v>
                </c:pt>
                <c:pt idx="45732">
                  <c:v>2.6646637393113011</c:v>
                </c:pt>
                <c:pt idx="45733">
                  <c:v>2.6644326323087588</c:v>
                </c:pt>
                <c:pt idx="45734">
                  <c:v>2.6650485436893208</c:v>
                </c:pt>
                <c:pt idx="45735">
                  <c:v>2.6650485436893208</c:v>
                </c:pt>
                <c:pt idx="45736">
                  <c:v>2.6649710982658958</c:v>
                </c:pt>
                <c:pt idx="45737">
                  <c:v>2.6655874190564295</c:v>
                </c:pt>
                <c:pt idx="45738">
                  <c:v>2.6658188714153561</c:v>
                </c:pt>
                <c:pt idx="45739">
                  <c:v>2.6655874190564295</c:v>
                </c:pt>
                <c:pt idx="45740">
                  <c:v>2.6662040249826511</c:v>
                </c:pt>
                <c:pt idx="45741">
                  <c:v>2.6655874190564295</c:v>
                </c:pt>
                <c:pt idx="45742">
                  <c:v>2.6658188714153561</c:v>
                </c:pt>
                <c:pt idx="45743">
                  <c:v>2.6658188714153561</c:v>
                </c:pt>
                <c:pt idx="45744">
                  <c:v>2.6658959537572251</c:v>
                </c:pt>
                <c:pt idx="45745">
                  <c:v>2.6662812210915821</c:v>
                </c:pt>
                <c:pt idx="45746">
                  <c:v>2.6652024971098265</c:v>
                </c:pt>
                <c:pt idx="45747">
                  <c:v>2.6655874190564295</c:v>
                </c:pt>
                <c:pt idx="45748">
                  <c:v>2.664355062413315</c:v>
                </c:pt>
                <c:pt idx="45749">
                  <c:v>2.6645864077669903</c:v>
                </c:pt>
                <c:pt idx="45750">
                  <c:v>2.6639706031892767</c:v>
                </c:pt>
                <c:pt idx="45751">
                  <c:v>2.6646637393113011</c:v>
                </c:pt>
                <c:pt idx="45752">
                  <c:v>2.6650485436893208</c:v>
                </c:pt>
                <c:pt idx="45753">
                  <c:v>2.6648173832639852</c:v>
                </c:pt>
                <c:pt idx="45754">
                  <c:v>2.6652024971098265</c:v>
                </c:pt>
                <c:pt idx="45755">
                  <c:v>2.6647398843930632</c:v>
                </c:pt>
                <c:pt idx="45756">
                  <c:v>2.6653561517113782</c:v>
                </c:pt>
                <c:pt idx="45757">
                  <c:v>2.6651248843663273</c:v>
                </c:pt>
                <c:pt idx="45758">
                  <c:v>2.6655874190564295</c:v>
                </c:pt>
                <c:pt idx="45759">
                  <c:v>2.6660499537465308</c:v>
                </c:pt>
                <c:pt idx="45760">
                  <c:v>2.6654335260115603</c:v>
                </c:pt>
                <c:pt idx="45761">
                  <c:v>2.6656647398843929</c:v>
                </c:pt>
                <c:pt idx="45762">
                  <c:v>2.6660499537465308</c:v>
                </c:pt>
                <c:pt idx="45763">
                  <c:v>2.6664355308813326</c:v>
                </c:pt>
                <c:pt idx="45764">
                  <c:v>2.6662040249826511</c:v>
                </c:pt>
                <c:pt idx="45765">
                  <c:v>2.6662040249826511</c:v>
                </c:pt>
                <c:pt idx="45766">
                  <c:v>2.6658188714153561</c:v>
                </c:pt>
                <c:pt idx="45767">
                  <c:v>2.6664355308813326</c:v>
                </c:pt>
                <c:pt idx="45768">
                  <c:v>2.6659727041406431</c:v>
                </c:pt>
                <c:pt idx="45769">
                  <c:v>2.6662812210915821</c:v>
                </c:pt>
                <c:pt idx="45770">
                  <c:v>2.6660499537465308</c:v>
                </c:pt>
                <c:pt idx="45771">
                  <c:v>2.6662040249826511</c:v>
                </c:pt>
                <c:pt idx="45772">
                  <c:v>2.6662040249826511</c:v>
                </c:pt>
                <c:pt idx="45773">
                  <c:v>2.6660499537465308</c:v>
                </c:pt>
                <c:pt idx="45774">
                  <c:v>2.6660499537465308</c:v>
                </c:pt>
                <c:pt idx="45775">
                  <c:v>2.6655874190564295</c:v>
                </c:pt>
                <c:pt idx="45776">
                  <c:v>2.6660499537465308</c:v>
                </c:pt>
                <c:pt idx="45777">
                  <c:v>2.6661271676300573</c:v>
                </c:pt>
                <c:pt idx="45778">
                  <c:v>2.6655881673214696</c:v>
                </c:pt>
                <c:pt idx="45779">
                  <c:v>2.6655881673214696</c:v>
                </c:pt>
                <c:pt idx="45780">
                  <c:v>2.6657418400369859</c:v>
                </c:pt>
                <c:pt idx="45781">
                  <c:v>2.6659731853906612</c:v>
                </c:pt>
                <c:pt idx="45782">
                  <c:v>2.6663581965317915</c:v>
                </c:pt>
                <c:pt idx="45783">
                  <c:v>2.6653570603189274</c:v>
                </c:pt>
                <c:pt idx="45784">
                  <c:v>2.6658192743240119</c:v>
                </c:pt>
                <c:pt idx="45785">
                  <c:v>2.6645099815157112</c:v>
                </c:pt>
                <c:pt idx="45786">
                  <c:v>2.6643566643566641</c:v>
                </c:pt>
                <c:pt idx="45787">
                  <c:v>2.6650496650496649</c:v>
                </c:pt>
                <c:pt idx="45788">
                  <c:v>2.6645876645876649</c:v>
                </c:pt>
                <c:pt idx="45789">
                  <c:v>2.6642791127541585</c:v>
                </c:pt>
                <c:pt idx="45790">
                  <c:v>2.6646637393113011</c:v>
                </c:pt>
                <c:pt idx="45791">
                  <c:v>2.6646637393113011</c:v>
                </c:pt>
                <c:pt idx="45792">
                  <c:v>2.6652797041146559</c:v>
                </c:pt>
                <c:pt idx="45793">
                  <c:v>2.6648948463138429</c:v>
                </c:pt>
                <c:pt idx="45794">
                  <c:v>2.6654335260115603</c:v>
                </c:pt>
                <c:pt idx="45795">
                  <c:v>2.6656647398843929</c:v>
                </c:pt>
                <c:pt idx="45796">
                  <c:v>2.6654335260115603</c:v>
                </c:pt>
                <c:pt idx="45797">
                  <c:v>2.6662812210915821</c:v>
                </c:pt>
                <c:pt idx="45798">
                  <c:v>2.6663581965317915</c:v>
                </c:pt>
                <c:pt idx="45799">
                  <c:v>2.6667437557816833</c:v>
                </c:pt>
                <c:pt idx="45800">
                  <c:v>2.6657418400369859</c:v>
                </c:pt>
                <c:pt idx="45801">
                  <c:v>2.6662043458159963</c:v>
                </c:pt>
                <c:pt idx="45802">
                  <c:v>2.6658192743240119</c:v>
                </c:pt>
                <c:pt idx="45803">
                  <c:v>2.6660503813265541</c:v>
                </c:pt>
                <c:pt idx="45804">
                  <c:v>2.6658964879852118</c:v>
                </c:pt>
                <c:pt idx="45805">
                  <c:v>2.6650496650496649</c:v>
                </c:pt>
                <c:pt idx="45806">
                  <c:v>2.664434180138568</c:v>
                </c:pt>
                <c:pt idx="45807">
                  <c:v>2.664434180138568</c:v>
                </c:pt>
                <c:pt idx="45808">
                  <c:v>2.6642032332563508</c:v>
                </c:pt>
                <c:pt idx="45809">
                  <c:v>2.6645099815157112</c:v>
                </c:pt>
                <c:pt idx="45810">
                  <c:v>2.6656647398843929</c:v>
                </c:pt>
                <c:pt idx="45811">
                  <c:v>2.6661271676300573</c:v>
                </c:pt>
                <c:pt idx="45812">
                  <c:v>2.6661271676300573</c:v>
                </c:pt>
                <c:pt idx="45813">
                  <c:v>2.6665124884366329</c:v>
                </c:pt>
                <c:pt idx="45814">
                  <c:v>2.6654335260115603</c:v>
                </c:pt>
                <c:pt idx="45815">
                  <c:v>2.6648948463138429</c:v>
                </c:pt>
                <c:pt idx="45816">
                  <c:v>2.6648186648186649</c:v>
                </c:pt>
                <c:pt idx="45817">
                  <c:v>2.6645876645876649</c:v>
                </c:pt>
                <c:pt idx="45818">
                  <c:v>2.6645876645876649</c:v>
                </c:pt>
                <c:pt idx="45819">
                  <c:v>2.6647412199630311</c:v>
                </c:pt>
                <c:pt idx="45820">
                  <c:v>2.6652797041146559</c:v>
                </c:pt>
                <c:pt idx="45821">
                  <c:v>2.6655108645399905</c:v>
                </c:pt>
                <c:pt idx="45822">
                  <c:v>2.6659731853906612</c:v>
                </c:pt>
                <c:pt idx="45823">
                  <c:v>2.6663581965317915</c:v>
                </c:pt>
                <c:pt idx="45824">
                  <c:v>2.6659731853906612</c:v>
                </c:pt>
                <c:pt idx="45825">
                  <c:v>2.6658192743240119</c:v>
                </c:pt>
                <c:pt idx="45826">
                  <c:v>2.6665895953757222</c:v>
                </c:pt>
                <c:pt idx="45827">
                  <c:v>2.6661271676300573</c:v>
                </c:pt>
                <c:pt idx="45828">
                  <c:v>2.6651257684307832</c:v>
                </c:pt>
                <c:pt idx="45829">
                  <c:v>2.6655881673214696</c:v>
                </c:pt>
                <c:pt idx="45830">
                  <c:v>2.6659731853906612</c:v>
                </c:pt>
                <c:pt idx="45831">
                  <c:v>2.6659731853906612</c:v>
                </c:pt>
                <c:pt idx="45832">
                  <c:v>2.6658192743240119</c:v>
                </c:pt>
                <c:pt idx="45833">
                  <c:v>2.6655881673214696</c:v>
                </c:pt>
                <c:pt idx="45834">
                  <c:v>2.6658192743240119</c:v>
                </c:pt>
                <c:pt idx="45835">
                  <c:v>2.6655881673214696</c:v>
                </c:pt>
                <c:pt idx="45836">
                  <c:v>2.664972273567467</c:v>
                </c:pt>
                <c:pt idx="45837">
                  <c:v>2.6652033271719038</c:v>
                </c:pt>
                <c:pt idx="45838">
                  <c:v>2.6650496650496649</c:v>
                </c:pt>
                <c:pt idx="45839">
                  <c:v>2.6653579676674362</c:v>
                </c:pt>
                <c:pt idx="45840">
                  <c:v>2.6645116601246825</c:v>
                </c:pt>
                <c:pt idx="45841">
                  <c:v>2.6645116601246825</c:v>
                </c:pt>
                <c:pt idx="45842">
                  <c:v>2.664358264081256</c:v>
                </c:pt>
                <c:pt idx="45843">
                  <c:v>2.6642805818517665</c:v>
                </c:pt>
                <c:pt idx="45844">
                  <c:v>2.6648958891454964</c:v>
                </c:pt>
                <c:pt idx="45845">
                  <c:v>2.6650496650496649</c:v>
                </c:pt>
                <c:pt idx="45846">
                  <c:v>2.6651257684307832</c:v>
                </c:pt>
                <c:pt idx="45847">
                  <c:v>2.6656647398843929</c:v>
                </c:pt>
                <c:pt idx="45848">
                  <c:v>2.6658959537572251</c:v>
                </c:pt>
                <c:pt idx="45849">
                  <c:v>2.6658959537572251</c:v>
                </c:pt>
                <c:pt idx="45850">
                  <c:v>2.6656647398843929</c:v>
                </c:pt>
                <c:pt idx="45851">
                  <c:v>2.6658959537572251</c:v>
                </c:pt>
                <c:pt idx="45852">
                  <c:v>2.6665895953757222</c:v>
                </c:pt>
                <c:pt idx="45853">
                  <c:v>2.6662043458159963</c:v>
                </c:pt>
                <c:pt idx="45854">
                  <c:v>2.6659731853906612</c:v>
                </c:pt>
                <c:pt idx="45855">
                  <c:v>2.6655881673214696</c:v>
                </c:pt>
                <c:pt idx="45856">
                  <c:v>2.6655881673214696</c:v>
                </c:pt>
                <c:pt idx="45857">
                  <c:v>2.6655881673214696</c:v>
                </c:pt>
                <c:pt idx="45858">
                  <c:v>2.6654343807763397</c:v>
                </c:pt>
                <c:pt idx="45859">
                  <c:v>2.6654343807763397</c:v>
                </c:pt>
                <c:pt idx="45860">
                  <c:v>2.665665434380776</c:v>
                </c:pt>
                <c:pt idx="45861">
                  <c:v>2.6650496650496649</c:v>
                </c:pt>
                <c:pt idx="45862">
                  <c:v>2.6648186648186649</c:v>
                </c:pt>
                <c:pt idx="45863">
                  <c:v>2.6652033271719038</c:v>
                </c:pt>
                <c:pt idx="45864">
                  <c:v>2.6645099815157112</c:v>
                </c:pt>
                <c:pt idx="45865">
                  <c:v>2.6647412199630311</c:v>
                </c:pt>
                <c:pt idx="45866">
                  <c:v>2.6647412199630311</c:v>
                </c:pt>
                <c:pt idx="45867">
                  <c:v>2.6645876645876649</c:v>
                </c:pt>
                <c:pt idx="45868">
                  <c:v>2.6647412199630311</c:v>
                </c:pt>
                <c:pt idx="45869">
                  <c:v>2.6645099815157112</c:v>
                </c:pt>
                <c:pt idx="45870">
                  <c:v>2.6647412199630311</c:v>
                </c:pt>
                <c:pt idx="45871">
                  <c:v>2.6647412199630311</c:v>
                </c:pt>
                <c:pt idx="45872">
                  <c:v>2.6652033271719038</c:v>
                </c:pt>
                <c:pt idx="45873">
                  <c:v>2.6655881673214696</c:v>
                </c:pt>
                <c:pt idx="45874">
                  <c:v>2.6659731853906612</c:v>
                </c:pt>
                <c:pt idx="45875">
                  <c:v>2.6659731853906612</c:v>
                </c:pt>
                <c:pt idx="45876">
                  <c:v>2.6665895953757222</c:v>
                </c:pt>
                <c:pt idx="45877">
                  <c:v>2.6659731853906612</c:v>
                </c:pt>
                <c:pt idx="45878">
                  <c:v>2.6657418400369859</c:v>
                </c:pt>
                <c:pt idx="45879">
                  <c:v>2.6647412199630311</c:v>
                </c:pt>
                <c:pt idx="45880">
                  <c:v>2.6643566643566641</c:v>
                </c:pt>
                <c:pt idx="45881">
                  <c:v>2.6645876645876649</c:v>
                </c:pt>
                <c:pt idx="45882">
                  <c:v>2.6652033271719038</c:v>
                </c:pt>
                <c:pt idx="45883">
                  <c:v>2.6657418400369859</c:v>
                </c:pt>
                <c:pt idx="45884">
                  <c:v>2.6655108645399905</c:v>
                </c:pt>
                <c:pt idx="45885">
                  <c:v>2.6656647398843929</c:v>
                </c:pt>
                <c:pt idx="45886">
                  <c:v>2.6660499537465308</c:v>
                </c:pt>
                <c:pt idx="45887">
                  <c:v>2.6658959537572251</c:v>
                </c:pt>
                <c:pt idx="45888">
                  <c:v>2.6657418400369859</c:v>
                </c:pt>
                <c:pt idx="45889">
                  <c:v>2.6657418400369859</c:v>
                </c:pt>
                <c:pt idx="45890">
                  <c:v>2.6652033271719038</c:v>
                </c:pt>
                <c:pt idx="45891">
                  <c:v>2.6642032332563508</c:v>
                </c:pt>
                <c:pt idx="45892">
                  <c:v>2.6643566643566641</c:v>
                </c:pt>
                <c:pt idx="45893">
                  <c:v>2.6653570603189274</c:v>
                </c:pt>
                <c:pt idx="45894">
                  <c:v>2.6658959537572251</c:v>
                </c:pt>
                <c:pt idx="45895">
                  <c:v>2.6660499537465308</c:v>
                </c:pt>
                <c:pt idx="45896">
                  <c:v>2.6658959537572251</c:v>
                </c:pt>
                <c:pt idx="45897">
                  <c:v>2.6662043458159963</c:v>
                </c:pt>
                <c:pt idx="45898">
                  <c:v>2.6655881673214696</c:v>
                </c:pt>
                <c:pt idx="45899">
                  <c:v>2.665665434380776</c:v>
                </c:pt>
                <c:pt idx="45900">
                  <c:v>2.6650496650496649</c:v>
                </c:pt>
                <c:pt idx="45901">
                  <c:v>2.6652033271719038</c:v>
                </c:pt>
                <c:pt idx="45902">
                  <c:v>2.6645876645876649</c:v>
                </c:pt>
                <c:pt idx="45903">
                  <c:v>2.6643566643566641</c:v>
                </c:pt>
                <c:pt idx="45904">
                  <c:v>2.6645876645876649</c:v>
                </c:pt>
                <c:pt idx="45905">
                  <c:v>2.6652806652806649</c:v>
                </c:pt>
                <c:pt idx="45906">
                  <c:v>2.6658192743240119</c:v>
                </c:pt>
                <c:pt idx="45907">
                  <c:v>2.6658192743240119</c:v>
                </c:pt>
                <c:pt idx="45908">
                  <c:v>2.6658964879852118</c:v>
                </c:pt>
                <c:pt idx="45909">
                  <c:v>2.6648958891454964</c:v>
                </c:pt>
                <c:pt idx="45910">
                  <c:v>2.6645116601246825</c:v>
                </c:pt>
                <c:pt idx="45911">
                  <c:v>2.6646651270207848</c:v>
                </c:pt>
                <c:pt idx="45912">
                  <c:v>2.6646651270207848</c:v>
                </c:pt>
                <c:pt idx="45913">
                  <c:v>2.665665434380776</c:v>
                </c:pt>
                <c:pt idx="45914">
                  <c:v>2.6662043458159963</c:v>
                </c:pt>
                <c:pt idx="45915">
                  <c:v>2.6657418400369859</c:v>
                </c:pt>
                <c:pt idx="45916">
                  <c:v>2.6659731853906612</c:v>
                </c:pt>
                <c:pt idx="45917">
                  <c:v>2.665665434380776</c:v>
                </c:pt>
                <c:pt idx="45918">
                  <c:v>2.6648958891454964</c:v>
                </c:pt>
                <c:pt idx="45919">
                  <c:v>2.6651270207852193</c:v>
                </c:pt>
                <c:pt idx="45920">
                  <c:v>2.6648958891454964</c:v>
                </c:pt>
                <c:pt idx="45921">
                  <c:v>2.664742553682752</c:v>
                </c:pt>
                <c:pt idx="45922">
                  <c:v>2.6648958891454964</c:v>
                </c:pt>
                <c:pt idx="45923">
                  <c:v>2.6652806652806649</c:v>
                </c:pt>
                <c:pt idx="45924">
                  <c:v>2.6660503813265541</c:v>
                </c:pt>
                <c:pt idx="45925">
                  <c:v>2.665665434380776</c:v>
                </c:pt>
                <c:pt idx="45926">
                  <c:v>2.6651270207852193</c:v>
                </c:pt>
                <c:pt idx="45927">
                  <c:v>2.6641274238227144</c:v>
                </c:pt>
                <c:pt idx="45928">
                  <c:v>2.6640518689432398</c:v>
                </c:pt>
                <c:pt idx="45929">
                  <c:v>2.6645891043397967</c:v>
                </c:pt>
                <c:pt idx="45930">
                  <c:v>2.6652806652806649</c:v>
                </c:pt>
                <c:pt idx="45931">
                  <c:v>2.6658964879852118</c:v>
                </c:pt>
                <c:pt idx="45932">
                  <c:v>2.6661273567467649</c:v>
                </c:pt>
                <c:pt idx="45933">
                  <c:v>2.6661273567467649</c:v>
                </c:pt>
                <c:pt idx="45934">
                  <c:v>2.6659736659736657</c:v>
                </c:pt>
                <c:pt idx="45935">
                  <c:v>2.6653579676674362</c:v>
                </c:pt>
                <c:pt idx="45936">
                  <c:v>2.6652043407988919</c:v>
                </c:pt>
                <c:pt idx="45937">
                  <c:v>2.6642049388414488</c:v>
                </c:pt>
                <c:pt idx="45938">
                  <c:v>2.6645891043397967</c:v>
                </c:pt>
                <c:pt idx="45939">
                  <c:v>2.6645891043397967</c:v>
                </c:pt>
                <c:pt idx="45940">
                  <c:v>2.664742553682752</c:v>
                </c:pt>
                <c:pt idx="45941">
                  <c:v>2.6653579676674362</c:v>
                </c:pt>
                <c:pt idx="45942">
                  <c:v>2.6655114807114808</c:v>
                </c:pt>
                <c:pt idx="45943">
                  <c:v>2.6658964879852118</c:v>
                </c:pt>
                <c:pt idx="45944">
                  <c:v>2.6661273567467649</c:v>
                </c:pt>
                <c:pt idx="45945">
                  <c:v>2.6663585951940845</c:v>
                </c:pt>
                <c:pt idx="45946">
                  <c:v>2.6657426657426657</c:v>
                </c:pt>
                <c:pt idx="45947">
                  <c:v>2.6655114807114808</c:v>
                </c:pt>
                <c:pt idx="45948">
                  <c:v>2.6653579676674362</c:v>
                </c:pt>
                <c:pt idx="45949">
                  <c:v>2.664742553682752</c:v>
                </c:pt>
                <c:pt idx="45950">
                  <c:v>2.6645891043397967</c:v>
                </c:pt>
                <c:pt idx="45951">
                  <c:v>2.6645891043397967</c:v>
                </c:pt>
                <c:pt idx="45952">
                  <c:v>2.664358264081256</c:v>
                </c:pt>
                <c:pt idx="45953">
                  <c:v>2.6645116601246825</c:v>
                </c:pt>
                <c:pt idx="45954">
                  <c:v>2.6651270207852193</c:v>
                </c:pt>
                <c:pt idx="45955">
                  <c:v>2.665665434380776</c:v>
                </c:pt>
                <c:pt idx="45956">
                  <c:v>2.6658192743240119</c:v>
                </c:pt>
                <c:pt idx="45957">
                  <c:v>2.6662814883290964</c:v>
                </c:pt>
                <c:pt idx="45958">
                  <c:v>2.6662814883290964</c:v>
                </c:pt>
                <c:pt idx="45959">
                  <c:v>2.6654343807763397</c:v>
                </c:pt>
                <c:pt idx="45960">
                  <c:v>2.6655114807114808</c:v>
                </c:pt>
                <c:pt idx="45961">
                  <c:v>2.664742553682752</c:v>
                </c:pt>
                <c:pt idx="45962">
                  <c:v>2.6642805818517665</c:v>
                </c:pt>
                <c:pt idx="45963">
                  <c:v>2.6651270207852193</c:v>
                </c:pt>
                <c:pt idx="45964">
                  <c:v>2.6657426657426657</c:v>
                </c:pt>
                <c:pt idx="45965">
                  <c:v>2.6657426657426657</c:v>
                </c:pt>
                <c:pt idx="45966">
                  <c:v>2.6661273567467649</c:v>
                </c:pt>
                <c:pt idx="45967">
                  <c:v>2.6662814883290964</c:v>
                </c:pt>
                <c:pt idx="45968">
                  <c:v>2.6662043458159963</c:v>
                </c:pt>
                <c:pt idx="45969">
                  <c:v>2.6662043458159963</c:v>
                </c:pt>
                <c:pt idx="45970">
                  <c:v>2.6653570603189274</c:v>
                </c:pt>
                <c:pt idx="45971">
                  <c:v>2.6645876645876649</c:v>
                </c:pt>
                <c:pt idx="45972">
                  <c:v>2.6646651270207848</c:v>
                </c:pt>
                <c:pt idx="45973">
                  <c:v>2.6640498730085431</c:v>
                </c:pt>
                <c:pt idx="45974">
                  <c:v>2.6648186648186649</c:v>
                </c:pt>
                <c:pt idx="45975">
                  <c:v>2.6654343807763397</c:v>
                </c:pt>
                <c:pt idx="45976">
                  <c:v>2.6658192743240119</c:v>
                </c:pt>
                <c:pt idx="45977">
                  <c:v>2.6657418400369859</c:v>
                </c:pt>
                <c:pt idx="45978">
                  <c:v>2.6661271676300573</c:v>
                </c:pt>
                <c:pt idx="45979">
                  <c:v>2.6657418400369859</c:v>
                </c:pt>
                <c:pt idx="45980">
                  <c:v>2.6657418400369859</c:v>
                </c:pt>
                <c:pt idx="45981">
                  <c:v>2.6655881673214696</c:v>
                </c:pt>
                <c:pt idx="45982">
                  <c:v>2.665665434380776</c:v>
                </c:pt>
                <c:pt idx="45983">
                  <c:v>2.6651270207852193</c:v>
                </c:pt>
                <c:pt idx="45984">
                  <c:v>2.664742553682752</c:v>
                </c:pt>
                <c:pt idx="45985">
                  <c:v>2.6651270207852193</c:v>
                </c:pt>
                <c:pt idx="45986">
                  <c:v>2.6641274238227144</c:v>
                </c:pt>
                <c:pt idx="45987">
                  <c:v>2.6644357258250633</c:v>
                </c:pt>
                <c:pt idx="45988">
                  <c:v>2.6646666974382645</c:v>
                </c:pt>
                <c:pt idx="45989">
                  <c:v>2.664358264081256</c:v>
                </c:pt>
                <c:pt idx="45990">
                  <c:v>2.6652043407988919</c:v>
                </c:pt>
                <c:pt idx="45991">
                  <c:v>2.664742553682752</c:v>
                </c:pt>
                <c:pt idx="45992">
                  <c:v>2.6654343807763397</c:v>
                </c:pt>
                <c:pt idx="45993">
                  <c:v>2.6654343807763397</c:v>
                </c:pt>
                <c:pt idx="45994">
                  <c:v>2.6655114807114808</c:v>
                </c:pt>
                <c:pt idx="45995">
                  <c:v>2.6653579676674362</c:v>
                </c:pt>
                <c:pt idx="45996">
                  <c:v>2.6651270207852193</c:v>
                </c:pt>
                <c:pt idx="45997">
                  <c:v>2.6652806652806649</c:v>
                </c:pt>
                <c:pt idx="45998">
                  <c:v>2.665665434380776</c:v>
                </c:pt>
                <c:pt idx="45999">
                  <c:v>2.6660503813265541</c:v>
                </c:pt>
                <c:pt idx="46000">
                  <c:v>2.6662814883290964</c:v>
                </c:pt>
                <c:pt idx="46001">
                  <c:v>2.6657426657426657</c:v>
                </c:pt>
                <c:pt idx="46002">
                  <c:v>2.6655889145496534</c:v>
                </c:pt>
                <c:pt idx="46003">
                  <c:v>2.6657426657426657</c:v>
                </c:pt>
                <c:pt idx="46004">
                  <c:v>2.6654343807763397</c:v>
                </c:pt>
                <c:pt idx="46005">
                  <c:v>2.6654343807763397</c:v>
                </c:pt>
                <c:pt idx="46006">
                  <c:v>2.6648958891454964</c:v>
                </c:pt>
                <c:pt idx="46007">
                  <c:v>2.6653579676674362</c:v>
                </c:pt>
                <c:pt idx="46008">
                  <c:v>2.6651270207852193</c:v>
                </c:pt>
                <c:pt idx="46009">
                  <c:v>2.6648958891454964</c:v>
                </c:pt>
                <c:pt idx="46010">
                  <c:v>2.6652806652806649</c:v>
                </c:pt>
                <c:pt idx="46011">
                  <c:v>2.6648958891454964</c:v>
                </c:pt>
                <c:pt idx="46012">
                  <c:v>2.6645116601246825</c:v>
                </c:pt>
                <c:pt idx="46013">
                  <c:v>2.664742553682752</c:v>
                </c:pt>
                <c:pt idx="46014">
                  <c:v>2.664742553682752</c:v>
                </c:pt>
                <c:pt idx="46015">
                  <c:v>2.6645116601246825</c:v>
                </c:pt>
                <c:pt idx="46016">
                  <c:v>2.6642805818517665</c:v>
                </c:pt>
                <c:pt idx="46017">
                  <c:v>2.6642805818517665</c:v>
                </c:pt>
                <c:pt idx="46018">
                  <c:v>2.6642805818517665</c:v>
                </c:pt>
                <c:pt idx="46019">
                  <c:v>2.6645116601246825</c:v>
                </c:pt>
                <c:pt idx="46020">
                  <c:v>2.6638965835641737</c:v>
                </c:pt>
                <c:pt idx="46021">
                  <c:v>2.6639741518578348</c:v>
                </c:pt>
                <c:pt idx="46022">
                  <c:v>2.6639741518578348</c:v>
                </c:pt>
                <c:pt idx="46023">
                  <c:v>2.664358264081256</c:v>
                </c:pt>
                <c:pt idx="46024">
                  <c:v>2.6637433648742208</c:v>
                </c:pt>
                <c:pt idx="46025">
                  <c:v>2.664358264081256</c:v>
                </c:pt>
                <c:pt idx="46026">
                  <c:v>2.6641274238227144</c:v>
                </c:pt>
                <c:pt idx="46027">
                  <c:v>2.6646651270207848</c:v>
                </c:pt>
                <c:pt idx="46028">
                  <c:v>2.664434180138568</c:v>
                </c:pt>
                <c:pt idx="46029">
                  <c:v>2.6640498730085431</c:v>
                </c:pt>
                <c:pt idx="46030">
                  <c:v>2.6642805818517665</c:v>
                </c:pt>
                <c:pt idx="46031">
                  <c:v>2.6641274238227144</c:v>
                </c:pt>
                <c:pt idx="46032">
                  <c:v>2.664358264081256</c:v>
                </c:pt>
                <c:pt idx="46033">
                  <c:v>2.6650496650496649</c:v>
                </c:pt>
                <c:pt idx="46034">
                  <c:v>2.6654343807763397</c:v>
                </c:pt>
                <c:pt idx="46035">
                  <c:v>2.6655881673214696</c:v>
                </c:pt>
                <c:pt idx="46036">
                  <c:v>2.6655108645399905</c:v>
                </c:pt>
                <c:pt idx="46037">
                  <c:v>2.6651257684307832</c:v>
                </c:pt>
                <c:pt idx="46038">
                  <c:v>2.665665434380776</c:v>
                </c:pt>
                <c:pt idx="46039">
                  <c:v>2.6655114807114808</c:v>
                </c:pt>
                <c:pt idx="46040">
                  <c:v>2.6655114807114808</c:v>
                </c:pt>
                <c:pt idx="46041">
                  <c:v>2.6648186648186649</c:v>
                </c:pt>
                <c:pt idx="46042">
                  <c:v>2.6645876645876649</c:v>
                </c:pt>
                <c:pt idx="46043">
                  <c:v>2.6646651270207848</c:v>
                </c:pt>
                <c:pt idx="46044">
                  <c:v>2.6648958891454964</c:v>
                </c:pt>
                <c:pt idx="46045">
                  <c:v>2.664358264081256</c:v>
                </c:pt>
                <c:pt idx="46046">
                  <c:v>2.6646651270207848</c:v>
                </c:pt>
                <c:pt idx="46047">
                  <c:v>2.6646651270207848</c:v>
                </c:pt>
                <c:pt idx="46048">
                  <c:v>2.6648958891454964</c:v>
                </c:pt>
                <c:pt idx="46049">
                  <c:v>2.6650496650496649</c:v>
                </c:pt>
                <c:pt idx="46050">
                  <c:v>2.6652806652806649</c:v>
                </c:pt>
                <c:pt idx="46051">
                  <c:v>2.6650496650496649</c:v>
                </c:pt>
                <c:pt idx="46052">
                  <c:v>2.6647412199630311</c:v>
                </c:pt>
                <c:pt idx="46053">
                  <c:v>2.6643566643566641</c:v>
                </c:pt>
                <c:pt idx="46054">
                  <c:v>2.6645876645876649</c:v>
                </c:pt>
                <c:pt idx="46055">
                  <c:v>2.6647412199630311</c:v>
                </c:pt>
                <c:pt idx="46056">
                  <c:v>2.6646637393113011</c:v>
                </c:pt>
                <c:pt idx="46057">
                  <c:v>2.6655108645399905</c:v>
                </c:pt>
                <c:pt idx="46058">
                  <c:v>2.6648948463138429</c:v>
                </c:pt>
                <c:pt idx="46059">
                  <c:v>2.6652797041146559</c:v>
                </c:pt>
                <c:pt idx="46060">
                  <c:v>2.6655108645399905</c:v>
                </c:pt>
                <c:pt idx="46061">
                  <c:v>2.6661271676300573</c:v>
                </c:pt>
                <c:pt idx="46062">
                  <c:v>2.6658959537572251</c:v>
                </c:pt>
                <c:pt idx="46063">
                  <c:v>2.6657418400369859</c:v>
                </c:pt>
                <c:pt idx="46064">
                  <c:v>2.6658192743240119</c:v>
                </c:pt>
                <c:pt idx="46065">
                  <c:v>2.6653570603189274</c:v>
                </c:pt>
                <c:pt idx="46066">
                  <c:v>2.6653570603189274</c:v>
                </c:pt>
                <c:pt idx="46067">
                  <c:v>2.6645099815157112</c:v>
                </c:pt>
                <c:pt idx="46068">
                  <c:v>2.6648948463138429</c:v>
                </c:pt>
                <c:pt idx="46069">
                  <c:v>2.6652797041146559</c:v>
                </c:pt>
                <c:pt idx="46070">
                  <c:v>2.6647412199630311</c:v>
                </c:pt>
                <c:pt idx="46071">
                  <c:v>2.6647412199630311</c:v>
                </c:pt>
                <c:pt idx="46072">
                  <c:v>2.6647412199630311</c:v>
                </c:pt>
                <c:pt idx="46073">
                  <c:v>2.6641256641256641</c:v>
                </c:pt>
                <c:pt idx="46074">
                  <c:v>2.6648948463138429</c:v>
                </c:pt>
                <c:pt idx="46075">
                  <c:v>2.6652797041146559</c:v>
                </c:pt>
                <c:pt idx="46076">
                  <c:v>2.6650485436893208</c:v>
                </c:pt>
                <c:pt idx="46077">
                  <c:v>2.6656647398843929</c:v>
                </c:pt>
                <c:pt idx="46078">
                  <c:v>2.6651257684307832</c:v>
                </c:pt>
                <c:pt idx="46079">
                  <c:v>2.6655108645399905</c:v>
                </c:pt>
                <c:pt idx="46080">
                  <c:v>2.6650485436893208</c:v>
                </c:pt>
                <c:pt idx="46081">
                  <c:v>2.6652797041146559</c:v>
                </c:pt>
                <c:pt idx="46082">
                  <c:v>2.6655108645399905</c:v>
                </c:pt>
                <c:pt idx="46083">
                  <c:v>2.6657418400369859</c:v>
                </c:pt>
                <c:pt idx="46084">
                  <c:v>2.6655108645399905</c:v>
                </c:pt>
                <c:pt idx="46085">
                  <c:v>2.6656647398843929</c:v>
                </c:pt>
                <c:pt idx="46086">
                  <c:v>2.6665124884366329</c:v>
                </c:pt>
                <c:pt idx="46087">
                  <c:v>2.6660499537465308</c:v>
                </c:pt>
                <c:pt idx="46088">
                  <c:v>2.6666666666666665</c:v>
                </c:pt>
                <c:pt idx="46089">
                  <c:v>2.6661271676300573</c:v>
                </c:pt>
                <c:pt idx="46090">
                  <c:v>2.6653570603189274</c:v>
                </c:pt>
                <c:pt idx="46091">
                  <c:v>2.6655108645399905</c:v>
                </c:pt>
                <c:pt idx="46092">
                  <c:v>2.6661271676300573</c:v>
                </c:pt>
                <c:pt idx="46093">
                  <c:v>2.6661271676300573</c:v>
                </c:pt>
                <c:pt idx="46094">
                  <c:v>2.6660499537465308</c:v>
                </c:pt>
                <c:pt idx="46095">
                  <c:v>2.6660499537465308</c:v>
                </c:pt>
                <c:pt idx="46096">
                  <c:v>2.6660499537465308</c:v>
                </c:pt>
                <c:pt idx="46097">
                  <c:v>2.6658959537572251</c:v>
                </c:pt>
                <c:pt idx="46098">
                  <c:v>2.6662812210915821</c:v>
                </c:pt>
                <c:pt idx="46099">
                  <c:v>2.6658188714153561</c:v>
                </c:pt>
                <c:pt idx="46100">
                  <c:v>2.6654335260115603</c:v>
                </c:pt>
                <c:pt idx="46101">
                  <c:v>2.6651257684307832</c:v>
                </c:pt>
                <c:pt idx="46102">
                  <c:v>2.6642791127541585</c:v>
                </c:pt>
                <c:pt idx="46103">
                  <c:v>2.6646637393113011</c:v>
                </c:pt>
                <c:pt idx="46104">
                  <c:v>2.6654335260115603</c:v>
                </c:pt>
                <c:pt idx="46105">
                  <c:v>2.6652024971098265</c:v>
                </c:pt>
                <c:pt idx="46106">
                  <c:v>2.6658188714153561</c:v>
                </c:pt>
                <c:pt idx="46107">
                  <c:v>2.6662040249826511</c:v>
                </c:pt>
                <c:pt idx="46108">
                  <c:v>2.6660499537465308</c:v>
                </c:pt>
                <c:pt idx="46109">
                  <c:v>2.6658959537572251</c:v>
                </c:pt>
                <c:pt idx="46110">
                  <c:v>2.6658959537572251</c:v>
                </c:pt>
                <c:pt idx="46111">
                  <c:v>2.6658959537572251</c:v>
                </c:pt>
                <c:pt idx="46112">
                  <c:v>2.6658959537572251</c:v>
                </c:pt>
                <c:pt idx="46113">
                  <c:v>2.6662812210915821</c:v>
                </c:pt>
                <c:pt idx="46114">
                  <c:v>2.6664355308813326</c:v>
                </c:pt>
                <c:pt idx="46115">
                  <c:v>2.6657413832986352</c:v>
                </c:pt>
                <c:pt idx="46116">
                  <c:v>2.6658188714153561</c:v>
                </c:pt>
                <c:pt idx="46117">
                  <c:v>2.6654335260115603</c:v>
                </c:pt>
                <c:pt idx="46118">
                  <c:v>2.6655108645399905</c:v>
                </c:pt>
                <c:pt idx="46119">
                  <c:v>2.6648948463138429</c:v>
                </c:pt>
                <c:pt idx="46120">
                  <c:v>2.664972273567467</c:v>
                </c:pt>
                <c:pt idx="46121">
                  <c:v>2.6645876645876649</c:v>
                </c:pt>
                <c:pt idx="46122">
                  <c:v>2.6650496650496649</c:v>
                </c:pt>
                <c:pt idx="46123">
                  <c:v>2.6645876645876649</c:v>
                </c:pt>
                <c:pt idx="46124">
                  <c:v>2.6642791127541585</c:v>
                </c:pt>
                <c:pt idx="46125">
                  <c:v>2.6648948463138429</c:v>
                </c:pt>
                <c:pt idx="46126">
                  <c:v>2.6642789279112753</c:v>
                </c:pt>
                <c:pt idx="46127">
                  <c:v>2.6645099815157112</c:v>
                </c:pt>
                <c:pt idx="46128">
                  <c:v>2.6651257684307832</c:v>
                </c:pt>
                <c:pt idx="46129">
                  <c:v>2.6647412199630311</c:v>
                </c:pt>
                <c:pt idx="46130">
                  <c:v>2.6648186648186649</c:v>
                </c:pt>
                <c:pt idx="46131">
                  <c:v>2.6645099815157112</c:v>
                </c:pt>
                <c:pt idx="46132">
                  <c:v>2.6646637393113011</c:v>
                </c:pt>
                <c:pt idx="46133">
                  <c:v>2.6645099815157112</c:v>
                </c:pt>
                <c:pt idx="46134">
                  <c:v>2.6645876645876649</c:v>
                </c:pt>
                <c:pt idx="46135">
                  <c:v>2.6645876645876649</c:v>
                </c:pt>
                <c:pt idx="46136">
                  <c:v>2.6647412199630311</c:v>
                </c:pt>
                <c:pt idx="46137">
                  <c:v>2.6651257684307832</c:v>
                </c:pt>
                <c:pt idx="46138">
                  <c:v>2.6655108645399905</c:v>
                </c:pt>
                <c:pt idx="46139">
                  <c:v>2.6651257684307832</c:v>
                </c:pt>
                <c:pt idx="46140">
                  <c:v>2.6652797041146559</c:v>
                </c:pt>
                <c:pt idx="46141">
                  <c:v>2.6654335260115603</c:v>
                </c:pt>
                <c:pt idx="46142">
                  <c:v>2.6654335260115603</c:v>
                </c:pt>
                <c:pt idx="46143">
                  <c:v>2.6658959537572251</c:v>
                </c:pt>
                <c:pt idx="46144">
                  <c:v>2.6658188714153561</c:v>
                </c:pt>
                <c:pt idx="46145">
                  <c:v>2.6652024971098265</c:v>
                </c:pt>
                <c:pt idx="46146">
                  <c:v>2.6642015253062166</c:v>
                </c:pt>
                <c:pt idx="46147">
                  <c:v>2.6645099815157112</c:v>
                </c:pt>
                <c:pt idx="46148">
                  <c:v>2.6647412199630311</c:v>
                </c:pt>
                <c:pt idx="46149">
                  <c:v>2.664972273567467</c:v>
                </c:pt>
                <c:pt idx="46150">
                  <c:v>2.6647412199630311</c:v>
                </c:pt>
                <c:pt idx="46151">
                  <c:v>2.6651257684307832</c:v>
                </c:pt>
                <c:pt idx="46152">
                  <c:v>2.6655108645399905</c:v>
                </c:pt>
                <c:pt idx="46153">
                  <c:v>2.6662043458159963</c:v>
                </c:pt>
                <c:pt idx="46154">
                  <c:v>2.6662043458159963</c:v>
                </c:pt>
                <c:pt idx="46155">
                  <c:v>2.6661271676300573</c:v>
                </c:pt>
                <c:pt idx="46156">
                  <c:v>2.6652797041146559</c:v>
                </c:pt>
                <c:pt idx="46157">
                  <c:v>2.6655108645399905</c:v>
                </c:pt>
                <c:pt idx="46158">
                  <c:v>2.6659731853906612</c:v>
                </c:pt>
                <c:pt idx="46159">
                  <c:v>2.6657418400369859</c:v>
                </c:pt>
                <c:pt idx="46160">
                  <c:v>2.6655108645399905</c:v>
                </c:pt>
                <c:pt idx="46161">
                  <c:v>2.6659731853906612</c:v>
                </c:pt>
                <c:pt idx="46162">
                  <c:v>2.6654343807763397</c:v>
                </c:pt>
                <c:pt idx="46163">
                  <c:v>2.6655108645399905</c:v>
                </c:pt>
                <c:pt idx="46164">
                  <c:v>2.6662812210915821</c:v>
                </c:pt>
                <c:pt idx="46165">
                  <c:v>2.6664355308813326</c:v>
                </c:pt>
                <c:pt idx="46166">
                  <c:v>2.6658188714153561</c:v>
                </c:pt>
                <c:pt idx="46167">
                  <c:v>2.6661271676300573</c:v>
                </c:pt>
                <c:pt idx="46168">
                  <c:v>2.6661271676300573</c:v>
                </c:pt>
                <c:pt idx="46169">
                  <c:v>2.6665124884366329</c:v>
                </c:pt>
                <c:pt idx="46170">
                  <c:v>2.6658959537572251</c:v>
                </c:pt>
                <c:pt idx="46171">
                  <c:v>2.6663581965317915</c:v>
                </c:pt>
                <c:pt idx="46172">
                  <c:v>2.6661271676300573</c:v>
                </c:pt>
                <c:pt idx="46173">
                  <c:v>2.6658959537572251</c:v>
                </c:pt>
                <c:pt idx="46174">
                  <c:v>2.6661271676300573</c:v>
                </c:pt>
                <c:pt idx="46175">
                  <c:v>2.6665124884366329</c:v>
                </c:pt>
                <c:pt idx="46176">
                  <c:v>2.6656647398843929</c:v>
                </c:pt>
                <c:pt idx="46177">
                  <c:v>2.6661271676300573</c:v>
                </c:pt>
                <c:pt idx="46178">
                  <c:v>2.6665124884366329</c:v>
                </c:pt>
                <c:pt idx="46179">
                  <c:v>2.6658959537572251</c:v>
                </c:pt>
                <c:pt idx="46180">
                  <c:v>2.6655108645399905</c:v>
                </c:pt>
                <c:pt idx="46181">
                  <c:v>2.6653570603189274</c:v>
                </c:pt>
                <c:pt idx="46182">
                  <c:v>2.6648186648186649</c:v>
                </c:pt>
                <c:pt idx="46183">
                  <c:v>2.6645876645876649</c:v>
                </c:pt>
                <c:pt idx="46184">
                  <c:v>2.6648186648186649</c:v>
                </c:pt>
                <c:pt idx="46185">
                  <c:v>2.6647412199630311</c:v>
                </c:pt>
                <c:pt idx="46186">
                  <c:v>2.6646637393113011</c:v>
                </c:pt>
                <c:pt idx="46187">
                  <c:v>2.6655108645399905</c:v>
                </c:pt>
                <c:pt idx="46188">
                  <c:v>2.6654335260115603</c:v>
                </c:pt>
                <c:pt idx="46189">
                  <c:v>2.6656647398843929</c:v>
                </c:pt>
                <c:pt idx="46190">
                  <c:v>2.6658959537572251</c:v>
                </c:pt>
                <c:pt idx="46191">
                  <c:v>2.6665124884366329</c:v>
                </c:pt>
                <c:pt idx="46192">
                  <c:v>2.6658959537572251</c:v>
                </c:pt>
                <c:pt idx="46193">
                  <c:v>2.6652024971098265</c:v>
                </c:pt>
                <c:pt idx="46194">
                  <c:v>2.6657413832986352</c:v>
                </c:pt>
                <c:pt idx="46195">
                  <c:v>2.6657413832986352</c:v>
                </c:pt>
                <c:pt idx="46196">
                  <c:v>2.6655874190564295</c:v>
                </c:pt>
                <c:pt idx="46197">
                  <c:v>2.6649710982658958</c:v>
                </c:pt>
                <c:pt idx="46198">
                  <c:v>2.6650485436893208</c:v>
                </c:pt>
                <c:pt idx="46199">
                  <c:v>2.6647412199630311</c:v>
                </c:pt>
                <c:pt idx="46200">
                  <c:v>2.6652797041146559</c:v>
                </c:pt>
                <c:pt idx="46201">
                  <c:v>2.6645864077669903</c:v>
                </c:pt>
                <c:pt idx="46202">
                  <c:v>2.6642015253062166</c:v>
                </c:pt>
                <c:pt idx="46203">
                  <c:v>2.6647398843930632</c:v>
                </c:pt>
                <c:pt idx="46204">
                  <c:v>2.6655100624566277</c:v>
                </c:pt>
                <c:pt idx="46205">
                  <c:v>2.6657413832986352</c:v>
                </c:pt>
                <c:pt idx="46206">
                  <c:v>2.6661267931513186</c:v>
                </c:pt>
                <c:pt idx="46207">
                  <c:v>2.6658954187875978</c:v>
                </c:pt>
                <c:pt idx="46208">
                  <c:v>2.6657413832986352</c:v>
                </c:pt>
                <c:pt idx="46209">
                  <c:v>2.6659727041406431</c:v>
                </c:pt>
                <c:pt idx="46210">
                  <c:v>2.6655874190564295</c:v>
                </c:pt>
                <c:pt idx="46211">
                  <c:v>2.6652024971098265</c:v>
                </c:pt>
                <c:pt idx="46212">
                  <c:v>2.6650485436893208</c:v>
                </c:pt>
                <c:pt idx="46213">
                  <c:v>2.6644326323087588</c:v>
                </c:pt>
                <c:pt idx="46214">
                  <c:v>2.6644326323087588</c:v>
                </c:pt>
                <c:pt idx="46215">
                  <c:v>2.6642015253062166</c:v>
                </c:pt>
                <c:pt idx="46216">
                  <c:v>2.6648948463138429</c:v>
                </c:pt>
                <c:pt idx="46217">
                  <c:v>2.6651257684307832</c:v>
                </c:pt>
                <c:pt idx="46218">
                  <c:v>2.6652797041146559</c:v>
                </c:pt>
                <c:pt idx="46219">
                  <c:v>2.6658959537572251</c:v>
                </c:pt>
                <c:pt idx="46220">
                  <c:v>2.6654335260115603</c:v>
                </c:pt>
                <c:pt idx="46221">
                  <c:v>2.6661271676300573</c:v>
                </c:pt>
                <c:pt idx="46222">
                  <c:v>2.6659731853906612</c:v>
                </c:pt>
                <c:pt idx="46223">
                  <c:v>2.6655108645399905</c:v>
                </c:pt>
                <c:pt idx="46224">
                  <c:v>2.6661271676300573</c:v>
                </c:pt>
                <c:pt idx="46225">
                  <c:v>2.6657418400369859</c:v>
                </c:pt>
                <c:pt idx="46226">
                  <c:v>2.6653570603189274</c:v>
                </c:pt>
                <c:pt idx="46227">
                  <c:v>2.6655881673214696</c:v>
                </c:pt>
                <c:pt idx="46228">
                  <c:v>2.6651257684307832</c:v>
                </c:pt>
                <c:pt idx="46229">
                  <c:v>2.6647412199630311</c:v>
                </c:pt>
                <c:pt idx="46230">
                  <c:v>2.6642032332563508</c:v>
                </c:pt>
                <c:pt idx="46231">
                  <c:v>2.6643566643566641</c:v>
                </c:pt>
                <c:pt idx="46232">
                  <c:v>2.6648186648186649</c:v>
                </c:pt>
                <c:pt idx="46233">
                  <c:v>2.6648186648186649</c:v>
                </c:pt>
                <c:pt idx="46234">
                  <c:v>2.6652033271719038</c:v>
                </c:pt>
                <c:pt idx="46235">
                  <c:v>2.6651257684307832</c:v>
                </c:pt>
                <c:pt idx="46236">
                  <c:v>2.6658959537572251</c:v>
                </c:pt>
                <c:pt idx="46237">
                  <c:v>2.6661271676300573</c:v>
                </c:pt>
                <c:pt idx="46238">
                  <c:v>2.6655108645399905</c:v>
                </c:pt>
                <c:pt idx="46239">
                  <c:v>2.6663581965317915</c:v>
                </c:pt>
                <c:pt idx="46240">
                  <c:v>2.6659731853906612</c:v>
                </c:pt>
                <c:pt idx="46241">
                  <c:v>2.6657418400369859</c:v>
                </c:pt>
                <c:pt idx="46242">
                  <c:v>2.6659731853906612</c:v>
                </c:pt>
                <c:pt idx="46243">
                  <c:v>2.6662043458159963</c:v>
                </c:pt>
                <c:pt idx="46244">
                  <c:v>2.6659731853906612</c:v>
                </c:pt>
                <c:pt idx="46245">
                  <c:v>2.6660503813265541</c:v>
                </c:pt>
                <c:pt idx="46246">
                  <c:v>2.6658192743240119</c:v>
                </c:pt>
                <c:pt idx="46247">
                  <c:v>2.6659731853906612</c:v>
                </c:pt>
                <c:pt idx="46248">
                  <c:v>2.6662043458159963</c:v>
                </c:pt>
                <c:pt idx="46249">
                  <c:v>2.6655881673214696</c:v>
                </c:pt>
                <c:pt idx="46250">
                  <c:v>2.6662043458159963</c:v>
                </c:pt>
                <c:pt idx="46251">
                  <c:v>2.6655881673214696</c:v>
                </c:pt>
                <c:pt idx="46252">
                  <c:v>2.6659731853906607</c:v>
                </c:pt>
                <c:pt idx="46253">
                  <c:v>2.6661271676300573</c:v>
                </c:pt>
                <c:pt idx="46254">
                  <c:v>2.6662812210915821</c:v>
                </c:pt>
                <c:pt idx="46255">
                  <c:v>2.6662812210915821</c:v>
                </c:pt>
                <c:pt idx="46256">
                  <c:v>2.6658959537572251</c:v>
                </c:pt>
                <c:pt idx="46257">
                  <c:v>2.6655108645399905</c:v>
                </c:pt>
                <c:pt idx="46258">
                  <c:v>2.6652033271719038</c:v>
                </c:pt>
                <c:pt idx="46259">
                  <c:v>2.6650496650496649</c:v>
                </c:pt>
                <c:pt idx="46260">
                  <c:v>2.6649734472408224</c:v>
                </c:pt>
                <c:pt idx="46261">
                  <c:v>2.6642805818517665</c:v>
                </c:pt>
                <c:pt idx="46262">
                  <c:v>2.6648958891454964</c:v>
                </c:pt>
                <c:pt idx="46263">
                  <c:v>2.664742553682752</c:v>
                </c:pt>
                <c:pt idx="46264">
                  <c:v>2.6651270207852193</c:v>
                </c:pt>
                <c:pt idx="46265">
                  <c:v>2.6650496650496649</c:v>
                </c:pt>
                <c:pt idx="46266">
                  <c:v>2.6652033271719038</c:v>
                </c:pt>
                <c:pt idx="46267">
                  <c:v>2.6652033271719038</c:v>
                </c:pt>
                <c:pt idx="46268">
                  <c:v>2.6660503813265541</c:v>
                </c:pt>
                <c:pt idx="46269">
                  <c:v>2.6660503813265541</c:v>
                </c:pt>
                <c:pt idx="46270">
                  <c:v>2.6662814883290964</c:v>
                </c:pt>
                <c:pt idx="46271">
                  <c:v>2.666666666666667</c:v>
                </c:pt>
                <c:pt idx="46272">
                  <c:v>2.6662043458159963</c:v>
                </c:pt>
                <c:pt idx="46273">
                  <c:v>2.6655881673214696</c:v>
                </c:pt>
                <c:pt idx="46274">
                  <c:v>2.6660503813265541</c:v>
                </c:pt>
                <c:pt idx="46275">
                  <c:v>2.6658964879852118</c:v>
                </c:pt>
                <c:pt idx="46276">
                  <c:v>2.665665434380776</c:v>
                </c:pt>
                <c:pt idx="46277">
                  <c:v>2.6657426657426657</c:v>
                </c:pt>
                <c:pt idx="46278">
                  <c:v>2.6653579676674362</c:v>
                </c:pt>
                <c:pt idx="46279">
                  <c:v>2.6655114807114808</c:v>
                </c:pt>
                <c:pt idx="46280">
                  <c:v>2.6652806652806649</c:v>
                </c:pt>
                <c:pt idx="46281">
                  <c:v>2.6651270207852193</c:v>
                </c:pt>
                <c:pt idx="46282">
                  <c:v>2.6655889145496534</c:v>
                </c:pt>
                <c:pt idx="46283">
                  <c:v>2.664742553682752</c:v>
                </c:pt>
                <c:pt idx="46284">
                  <c:v>2.6645116601246825</c:v>
                </c:pt>
                <c:pt idx="46285">
                  <c:v>2.6641274238227144</c:v>
                </c:pt>
                <c:pt idx="46286">
                  <c:v>2.664358264081256</c:v>
                </c:pt>
                <c:pt idx="46287">
                  <c:v>2.664358264081256</c:v>
                </c:pt>
                <c:pt idx="46288">
                  <c:v>2.6648199445983378</c:v>
                </c:pt>
                <c:pt idx="46289">
                  <c:v>2.664358264081256</c:v>
                </c:pt>
                <c:pt idx="46290">
                  <c:v>2.6646651270207848</c:v>
                </c:pt>
                <c:pt idx="46291">
                  <c:v>2.6650496650496649</c:v>
                </c:pt>
                <c:pt idx="46292">
                  <c:v>2.6650496650496649</c:v>
                </c:pt>
                <c:pt idx="46293">
                  <c:v>2.6664355062413319</c:v>
                </c:pt>
                <c:pt idx="46294">
                  <c:v>2.6665895953757222</c:v>
                </c:pt>
                <c:pt idx="46295">
                  <c:v>2.6659731853906612</c:v>
                </c:pt>
                <c:pt idx="46296">
                  <c:v>2.6654343807763397</c:v>
                </c:pt>
                <c:pt idx="46297">
                  <c:v>2.6646651270207848</c:v>
                </c:pt>
                <c:pt idx="46298">
                  <c:v>2.6642805818517665</c:v>
                </c:pt>
                <c:pt idx="46299">
                  <c:v>2.6648958891454964</c:v>
                </c:pt>
                <c:pt idx="46300">
                  <c:v>2.6648958891454964</c:v>
                </c:pt>
                <c:pt idx="46301">
                  <c:v>2.6652033271719038</c:v>
                </c:pt>
                <c:pt idx="46302">
                  <c:v>2.6659731853906612</c:v>
                </c:pt>
                <c:pt idx="46303">
                  <c:v>2.6662043458159963</c:v>
                </c:pt>
                <c:pt idx="46304">
                  <c:v>2.6655881673214696</c:v>
                </c:pt>
                <c:pt idx="46305">
                  <c:v>2.6662043458159963</c:v>
                </c:pt>
                <c:pt idx="46306">
                  <c:v>2.6662043458159963</c:v>
                </c:pt>
                <c:pt idx="46307">
                  <c:v>2.6659731853906612</c:v>
                </c:pt>
                <c:pt idx="46308">
                  <c:v>2.6651257684307832</c:v>
                </c:pt>
                <c:pt idx="46309">
                  <c:v>2.6653570603189274</c:v>
                </c:pt>
                <c:pt idx="46310">
                  <c:v>2.664972273567467</c:v>
                </c:pt>
                <c:pt idx="46311">
                  <c:v>2.6643566643566645</c:v>
                </c:pt>
                <c:pt idx="46312">
                  <c:v>2.6645876645876649</c:v>
                </c:pt>
                <c:pt idx="46313">
                  <c:v>2.6648958891454964</c:v>
                </c:pt>
                <c:pt idx="46314">
                  <c:v>2.6652806652806649</c:v>
                </c:pt>
                <c:pt idx="46315">
                  <c:v>2.6655881673214696</c:v>
                </c:pt>
                <c:pt idx="46316">
                  <c:v>2.6655108645399905</c:v>
                </c:pt>
                <c:pt idx="46317">
                  <c:v>2.6661271676300573</c:v>
                </c:pt>
                <c:pt idx="46318">
                  <c:v>2.6655881673214696</c:v>
                </c:pt>
                <c:pt idx="46319">
                  <c:v>2.6652806652806649</c:v>
                </c:pt>
                <c:pt idx="46320">
                  <c:v>2.6642805818517665</c:v>
                </c:pt>
                <c:pt idx="46321">
                  <c:v>2.6646651270207848</c:v>
                </c:pt>
                <c:pt idx="46322">
                  <c:v>2.6648958891454964</c:v>
                </c:pt>
                <c:pt idx="46323">
                  <c:v>2.6661273567467649</c:v>
                </c:pt>
                <c:pt idx="46324">
                  <c:v>2.6658192743240119</c:v>
                </c:pt>
                <c:pt idx="46325">
                  <c:v>2.6654343807763397</c:v>
                </c:pt>
                <c:pt idx="46326">
                  <c:v>2.6640498730085431</c:v>
                </c:pt>
                <c:pt idx="46327">
                  <c:v>2.6646651270207848</c:v>
                </c:pt>
                <c:pt idx="46328">
                  <c:v>2.6645116601246825</c:v>
                </c:pt>
                <c:pt idx="46329">
                  <c:v>2.6648958891454964</c:v>
                </c:pt>
                <c:pt idx="46330">
                  <c:v>2.6654343807763397</c:v>
                </c:pt>
                <c:pt idx="46331">
                  <c:v>2.6662814883290964</c:v>
                </c:pt>
                <c:pt idx="46332">
                  <c:v>2.6664355062413319</c:v>
                </c:pt>
                <c:pt idx="46333">
                  <c:v>2.6662043458159963</c:v>
                </c:pt>
                <c:pt idx="46334">
                  <c:v>2.6662043458159963</c:v>
                </c:pt>
                <c:pt idx="46335">
                  <c:v>2.6655881673214696</c:v>
                </c:pt>
                <c:pt idx="46336">
                  <c:v>2.6654343807763397</c:v>
                </c:pt>
                <c:pt idx="46337">
                  <c:v>2.6648186648186649</c:v>
                </c:pt>
                <c:pt idx="46338">
                  <c:v>2.6642032332563508</c:v>
                </c:pt>
                <c:pt idx="46339">
                  <c:v>2.6645116601246825</c:v>
                </c:pt>
                <c:pt idx="46340">
                  <c:v>2.664358264081256</c:v>
                </c:pt>
                <c:pt idx="46341">
                  <c:v>2.6646651270207848</c:v>
                </c:pt>
                <c:pt idx="46342">
                  <c:v>2.6645876645876649</c:v>
                </c:pt>
                <c:pt idx="46343">
                  <c:v>2.6645876645876649</c:v>
                </c:pt>
                <c:pt idx="46344">
                  <c:v>2.6648186648186649</c:v>
                </c:pt>
                <c:pt idx="46345">
                  <c:v>2.664434180138568</c:v>
                </c:pt>
                <c:pt idx="46346">
                  <c:v>2.6648186648186649</c:v>
                </c:pt>
                <c:pt idx="46347">
                  <c:v>2.6646651270207848</c:v>
                </c:pt>
                <c:pt idx="46348">
                  <c:v>2.6645116601246825</c:v>
                </c:pt>
                <c:pt idx="46349">
                  <c:v>2.6646651270207848</c:v>
                </c:pt>
                <c:pt idx="46350">
                  <c:v>2.6648958891454964</c:v>
                </c:pt>
                <c:pt idx="46351">
                  <c:v>2.6646651270207848</c:v>
                </c:pt>
                <c:pt idx="46352">
                  <c:v>2.6646651270207848</c:v>
                </c:pt>
                <c:pt idx="46353">
                  <c:v>2.664434180138568</c:v>
                </c:pt>
                <c:pt idx="46354">
                  <c:v>2.6646651270207848</c:v>
                </c:pt>
                <c:pt idx="46355">
                  <c:v>2.6648186648186649</c:v>
                </c:pt>
                <c:pt idx="46356">
                  <c:v>2.6645876645876649</c:v>
                </c:pt>
                <c:pt idx="46357">
                  <c:v>2.6645876645876649</c:v>
                </c:pt>
                <c:pt idx="46358">
                  <c:v>2.6645876645876649</c:v>
                </c:pt>
                <c:pt idx="46359">
                  <c:v>2.6645876645876649</c:v>
                </c:pt>
                <c:pt idx="46360">
                  <c:v>2.6645099815157112</c:v>
                </c:pt>
                <c:pt idx="46361">
                  <c:v>2.6645099815157112</c:v>
                </c:pt>
                <c:pt idx="46362">
                  <c:v>2.6643566643566641</c:v>
                </c:pt>
                <c:pt idx="46363">
                  <c:v>2.6642032332563508</c:v>
                </c:pt>
                <c:pt idx="46364">
                  <c:v>2.6643566643566641</c:v>
                </c:pt>
                <c:pt idx="46365">
                  <c:v>2.6647412199630311</c:v>
                </c:pt>
                <c:pt idx="46366">
                  <c:v>2.6645099815157112</c:v>
                </c:pt>
                <c:pt idx="46367">
                  <c:v>2.6645099815157112</c:v>
                </c:pt>
                <c:pt idx="46368">
                  <c:v>2.6646637393113011</c:v>
                </c:pt>
                <c:pt idx="46369">
                  <c:v>2.6642791127541585</c:v>
                </c:pt>
                <c:pt idx="46370">
                  <c:v>2.6641256641256641</c:v>
                </c:pt>
                <c:pt idx="46371">
                  <c:v>2.6646651270207848</c:v>
                </c:pt>
                <c:pt idx="46372">
                  <c:v>2.6645116601246825</c:v>
                </c:pt>
                <c:pt idx="46373">
                  <c:v>2.6645116601246825</c:v>
                </c:pt>
                <c:pt idx="46374">
                  <c:v>2.664434180138568</c:v>
                </c:pt>
                <c:pt idx="46375">
                  <c:v>2.664972273567467</c:v>
                </c:pt>
                <c:pt idx="46376">
                  <c:v>2.6657418400369859</c:v>
                </c:pt>
                <c:pt idx="46377">
                  <c:v>2.6655108645399905</c:v>
                </c:pt>
                <c:pt idx="46378">
                  <c:v>2.6655108645399905</c:v>
                </c:pt>
                <c:pt idx="46379">
                  <c:v>2.6661271676300573</c:v>
                </c:pt>
                <c:pt idx="46380">
                  <c:v>2.6663581965317915</c:v>
                </c:pt>
                <c:pt idx="46381">
                  <c:v>2.6657418400369859</c:v>
                </c:pt>
                <c:pt idx="46382">
                  <c:v>2.6658192743240119</c:v>
                </c:pt>
                <c:pt idx="46383">
                  <c:v>2.6654343807763397</c:v>
                </c:pt>
                <c:pt idx="46384">
                  <c:v>2.6652033271719038</c:v>
                </c:pt>
                <c:pt idx="46385">
                  <c:v>2.664972273567467</c:v>
                </c:pt>
                <c:pt idx="46386">
                  <c:v>2.664972273567467</c:v>
                </c:pt>
                <c:pt idx="46387">
                  <c:v>2.664972273567467</c:v>
                </c:pt>
                <c:pt idx="46388">
                  <c:v>2.6653570603189274</c:v>
                </c:pt>
                <c:pt idx="46389">
                  <c:v>2.664972273567467</c:v>
                </c:pt>
                <c:pt idx="46390">
                  <c:v>2.6648186648186649</c:v>
                </c:pt>
                <c:pt idx="46391">
                  <c:v>2.6652033271719038</c:v>
                </c:pt>
                <c:pt idx="46392">
                  <c:v>2.6647412199630311</c:v>
                </c:pt>
                <c:pt idx="46393">
                  <c:v>2.6647412199630311</c:v>
                </c:pt>
                <c:pt idx="46394">
                  <c:v>2.6643566643566641</c:v>
                </c:pt>
                <c:pt idx="46395">
                  <c:v>2.664434180138568</c:v>
                </c:pt>
                <c:pt idx="46396">
                  <c:v>2.6640498730085431</c:v>
                </c:pt>
                <c:pt idx="46397">
                  <c:v>2.6651270207852193</c:v>
                </c:pt>
                <c:pt idx="46398">
                  <c:v>2.6648958891454964</c:v>
                </c:pt>
                <c:pt idx="46399">
                  <c:v>2.664434180138568</c:v>
                </c:pt>
                <c:pt idx="46400">
                  <c:v>2.6648958891454964</c:v>
                </c:pt>
                <c:pt idx="46401">
                  <c:v>2.6652806652806649</c:v>
                </c:pt>
                <c:pt idx="46402">
                  <c:v>2.6654343807763397</c:v>
                </c:pt>
                <c:pt idx="46403">
                  <c:v>2.665665434380776</c:v>
                </c:pt>
                <c:pt idx="46404">
                  <c:v>2.665665434380776</c:v>
                </c:pt>
                <c:pt idx="46405">
                  <c:v>2.665665434380776</c:v>
                </c:pt>
                <c:pt idx="46406">
                  <c:v>2.6652806652806649</c:v>
                </c:pt>
                <c:pt idx="46407">
                  <c:v>2.6651270207852193</c:v>
                </c:pt>
                <c:pt idx="46408">
                  <c:v>2.6653579676674362</c:v>
                </c:pt>
                <c:pt idx="46409">
                  <c:v>2.6648958891454964</c:v>
                </c:pt>
                <c:pt idx="46410">
                  <c:v>2.6652033271719038</c:v>
                </c:pt>
                <c:pt idx="46411">
                  <c:v>2.6653570603189274</c:v>
                </c:pt>
                <c:pt idx="46412">
                  <c:v>2.665665434380776</c:v>
                </c:pt>
                <c:pt idx="46413">
                  <c:v>2.6660503813265541</c:v>
                </c:pt>
                <c:pt idx="46414">
                  <c:v>2.6655881673214696</c:v>
                </c:pt>
                <c:pt idx="46415">
                  <c:v>2.6655881673214696</c:v>
                </c:pt>
                <c:pt idx="46416">
                  <c:v>2.6660503813265541</c:v>
                </c:pt>
                <c:pt idx="46417">
                  <c:v>2.6655881673214696</c:v>
                </c:pt>
                <c:pt idx="46418">
                  <c:v>2.6653570603189274</c:v>
                </c:pt>
                <c:pt idx="46419">
                  <c:v>2.664972273567467</c:v>
                </c:pt>
                <c:pt idx="46420">
                  <c:v>2.6654343807763397</c:v>
                </c:pt>
                <c:pt idx="46421">
                  <c:v>2.6646651270207848</c:v>
                </c:pt>
                <c:pt idx="46422">
                  <c:v>2.6645116601246825</c:v>
                </c:pt>
                <c:pt idx="46423">
                  <c:v>2.664742553682752</c:v>
                </c:pt>
                <c:pt idx="46424">
                  <c:v>2.6649734472408224</c:v>
                </c:pt>
                <c:pt idx="46425">
                  <c:v>2.664358264081256</c:v>
                </c:pt>
                <c:pt idx="46426">
                  <c:v>2.6645891043397967</c:v>
                </c:pt>
                <c:pt idx="46427">
                  <c:v>2.6645891043397967</c:v>
                </c:pt>
                <c:pt idx="46428">
                  <c:v>2.665281809787627</c:v>
                </c:pt>
                <c:pt idx="46429">
                  <c:v>2.6654352343569614</c:v>
                </c:pt>
                <c:pt idx="46430">
                  <c:v>2.6659736659736657</c:v>
                </c:pt>
                <c:pt idx="46431">
                  <c:v>2.6665896487985208</c:v>
                </c:pt>
                <c:pt idx="46432">
                  <c:v>2.6661273567467649</c:v>
                </c:pt>
                <c:pt idx="46433">
                  <c:v>2.6658964879852118</c:v>
                </c:pt>
                <c:pt idx="46434">
                  <c:v>2.6658964879852118</c:v>
                </c:pt>
                <c:pt idx="46435">
                  <c:v>2.6659736659736657</c:v>
                </c:pt>
                <c:pt idx="46436">
                  <c:v>2.6658198614318707</c:v>
                </c:pt>
                <c:pt idx="46437">
                  <c:v>2.6653579676674362</c:v>
                </c:pt>
                <c:pt idx="46438">
                  <c:v>2.6645116601246825</c:v>
                </c:pt>
                <c:pt idx="46439">
                  <c:v>2.6645891043397967</c:v>
                </c:pt>
                <c:pt idx="46440">
                  <c:v>2.6645891043397967</c:v>
                </c:pt>
                <c:pt idx="46441">
                  <c:v>2.664358264081256</c:v>
                </c:pt>
                <c:pt idx="46442">
                  <c:v>2.664358264081256</c:v>
                </c:pt>
                <c:pt idx="46443">
                  <c:v>2.664742553682752</c:v>
                </c:pt>
                <c:pt idx="46444">
                  <c:v>2.6649734472408224</c:v>
                </c:pt>
                <c:pt idx="46445">
                  <c:v>2.6655889145496534</c:v>
                </c:pt>
                <c:pt idx="46446">
                  <c:v>2.6659736659736657</c:v>
                </c:pt>
                <c:pt idx="46447">
                  <c:v>2.6659736659736657</c:v>
                </c:pt>
                <c:pt idx="46448">
                  <c:v>2.6657426657426657</c:v>
                </c:pt>
                <c:pt idx="46449">
                  <c:v>2.6653579676674362</c:v>
                </c:pt>
                <c:pt idx="46450">
                  <c:v>2.664358264081256</c:v>
                </c:pt>
                <c:pt idx="46451">
                  <c:v>2.664358264081256</c:v>
                </c:pt>
                <c:pt idx="46452">
                  <c:v>2.6648199445983378</c:v>
                </c:pt>
                <c:pt idx="46453">
                  <c:v>2.664742553682752</c:v>
                </c:pt>
                <c:pt idx="46454">
                  <c:v>2.6655114807114808</c:v>
                </c:pt>
                <c:pt idx="46455">
                  <c:v>2.6661273567467649</c:v>
                </c:pt>
                <c:pt idx="46456">
                  <c:v>2.6663585951940845</c:v>
                </c:pt>
                <c:pt idx="46457">
                  <c:v>2.6652806652806649</c:v>
                </c:pt>
                <c:pt idx="46458">
                  <c:v>2.665665434380776</c:v>
                </c:pt>
                <c:pt idx="46459">
                  <c:v>2.6648958891454964</c:v>
                </c:pt>
                <c:pt idx="46460">
                  <c:v>2.6638965835641737</c:v>
                </c:pt>
                <c:pt idx="46461">
                  <c:v>2.6642805818517665</c:v>
                </c:pt>
                <c:pt idx="46462">
                  <c:v>2.6646651270207848</c:v>
                </c:pt>
                <c:pt idx="46463">
                  <c:v>2.665665434380776</c:v>
                </c:pt>
                <c:pt idx="46464">
                  <c:v>2.6658964879852118</c:v>
                </c:pt>
                <c:pt idx="46465">
                  <c:v>2.6659736659736657</c:v>
                </c:pt>
                <c:pt idx="46466">
                  <c:v>2.6655889145496534</c:v>
                </c:pt>
                <c:pt idx="46467">
                  <c:v>2.6649734472408224</c:v>
                </c:pt>
                <c:pt idx="46468">
                  <c:v>2.664358264081256</c:v>
                </c:pt>
                <c:pt idx="46469">
                  <c:v>2.664358264081256</c:v>
                </c:pt>
                <c:pt idx="46470">
                  <c:v>2.6641274238227144</c:v>
                </c:pt>
                <c:pt idx="46471">
                  <c:v>2.6645116601246825</c:v>
                </c:pt>
                <c:pt idx="46472">
                  <c:v>2.6651270207852193</c:v>
                </c:pt>
                <c:pt idx="46473">
                  <c:v>2.6655114807114808</c:v>
                </c:pt>
                <c:pt idx="46474">
                  <c:v>2.6652806652806649</c:v>
                </c:pt>
                <c:pt idx="46475">
                  <c:v>2.6658964879852118</c:v>
                </c:pt>
                <c:pt idx="46476">
                  <c:v>2.6655114807114808</c:v>
                </c:pt>
                <c:pt idx="46477">
                  <c:v>2.664742553682752</c:v>
                </c:pt>
                <c:pt idx="46478">
                  <c:v>2.6645891043397967</c:v>
                </c:pt>
                <c:pt idx="46479">
                  <c:v>2.6644357258250633</c:v>
                </c:pt>
                <c:pt idx="46480">
                  <c:v>2.6645891043397967</c:v>
                </c:pt>
                <c:pt idx="46481">
                  <c:v>2.664742553682752</c:v>
                </c:pt>
                <c:pt idx="46482">
                  <c:v>2.6651270207852193</c:v>
                </c:pt>
                <c:pt idx="46483">
                  <c:v>2.6657426657426657</c:v>
                </c:pt>
                <c:pt idx="46484">
                  <c:v>2.6663585951940845</c:v>
                </c:pt>
                <c:pt idx="46485">
                  <c:v>2.6661273567467649</c:v>
                </c:pt>
                <c:pt idx="46486">
                  <c:v>2.6658964879852118</c:v>
                </c:pt>
                <c:pt idx="46487">
                  <c:v>2.6658192743240119</c:v>
                </c:pt>
                <c:pt idx="46488">
                  <c:v>2.6658192743240119</c:v>
                </c:pt>
                <c:pt idx="46489">
                  <c:v>2.6658964879852118</c:v>
                </c:pt>
                <c:pt idx="46490">
                  <c:v>2.6652806652806649</c:v>
                </c:pt>
                <c:pt idx="46491">
                  <c:v>2.6650496650496649</c:v>
                </c:pt>
                <c:pt idx="46492">
                  <c:v>2.6642805818517665</c:v>
                </c:pt>
                <c:pt idx="46493">
                  <c:v>2.6641274238227144</c:v>
                </c:pt>
                <c:pt idx="46494">
                  <c:v>2.664358264081256</c:v>
                </c:pt>
                <c:pt idx="46495">
                  <c:v>2.6648958891454964</c:v>
                </c:pt>
                <c:pt idx="46496">
                  <c:v>2.6652806652806649</c:v>
                </c:pt>
                <c:pt idx="46497">
                  <c:v>2.6658964879852118</c:v>
                </c:pt>
                <c:pt idx="46498">
                  <c:v>2.6660503813265541</c:v>
                </c:pt>
                <c:pt idx="46499">
                  <c:v>2.6658192743240119</c:v>
                </c:pt>
                <c:pt idx="46500">
                  <c:v>2.665665434380776</c:v>
                </c:pt>
                <c:pt idx="46501">
                  <c:v>2.6652806652806649</c:v>
                </c:pt>
                <c:pt idx="46502">
                  <c:v>2.6646651270207848</c:v>
                </c:pt>
                <c:pt idx="46503">
                  <c:v>2.664742553682752</c:v>
                </c:pt>
                <c:pt idx="46504">
                  <c:v>2.664742553682752</c:v>
                </c:pt>
                <c:pt idx="46505">
                  <c:v>2.6645116601246825</c:v>
                </c:pt>
                <c:pt idx="46506">
                  <c:v>2.664742553682752</c:v>
                </c:pt>
                <c:pt idx="46507">
                  <c:v>2.664742553682752</c:v>
                </c:pt>
                <c:pt idx="46508">
                  <c:v>2.6657426657426657</c:v>
                </c:pt>
                <c:pt idx="46509">
                  <c:v>2.665665434380776</c:v>
                </c:pt>
                <c:pt idx="46510">
                  <c:v>2.6658192743240119</c:v>
                </c:pt>
                <c:pt idx="46511">
                  <c:v>2.6664355062413319</c:v>
                </c:pt>
                <c:pt idx="46512">
                  <c:v>2.6662043458159963</c:v>
                </c:pt>
                <c:pt idx="46513">
                  <c:v>2.6659731853906612</c:v>
                </c:pt>
                <c:pt idx="46514">
                  <c:v>2.6662043458159963</c:v>
                </c:pt>
                <c:pt idx="46515">
                  <c:v>2.6654343807763397</c:v>
                </c:pt>
                <c:pt idx="46516">
                  <c:v>2.6652806652806649</c:v>
                </c:pt>
                <c:pt idx="46517">
                  <c:v>2.6658964879852118</c:v>
                </c:pt>
                <c:pt idx="46518">
                  <c:v>2.665665434380776</c:v>
                </c:pt>
                <c:pt idx="46519">
                  <c:v>2.6653579676674362</c:v>
                </c:pt>
                <c:pt idx="46520">
                  <c:v>2.6655114807114808</c:v>
                </c:pt>
                <c:pt idx="46521">
                  <c:v>2.6661273567467649</c:v>
                </c:pt>
                <c:pt idx="46522">
                  <c:v>2.6661273567467649</c:v>
                </c:pt>
                <c:pt idx="46523">
                  <c:v>2.6658964879852118</c:v>
                </c:pt>
                <c:pt idx="46524">
                  <c:v>2.6657426657426657</c:v>
                </c:pt>
                <c:pt idx="46525">
                  <c:v>2.665665434380776</c:v>
                </c:pt>
                <c:pt idx="46526">
                  <c:v>2.6655881673214696</c:v>
                </c:pt>
                <c:pt idx="46527">
                  <c:v>2.6658192743240119</c:v>
                </c:pt>
                <c:pt idx="46528">
                  <c:v>2.6660503813265541</c:v>
                </c:pt>
                <c:pt idx="46529">
                  <c:v>2.6662043458159963</c:v>
                </c:pt>
                <c:pt idx="46530">
                  <c:v>2.6664355062413319</c:v>
                </c:pt>
                <c:pt idx="46531">
                  <c:v>2.6662043458159963</c:v>
                </c:pt>
                <c:pt idx="46532">
                  <c:v>2.6655881673214696</c:v>
                </c:pt>
                <c:pt idx="46533">
                  <c:v>2.6653570603189274</c:v>
                </c:pt>
                <c:pt idx="46534">
                  <c:v>2.6655881673214696</c:v>
                </c:pt>
                <c:pt idx="46535">
                  <c:v>2.6655108645399905</c:v>
                </c:pt>
                <c:pt idx="46536">
                  <c:v>2.6650485436893208</c:v>
                </c:pt>
                <c:pt idx="46537">
                  <c:v>2.6648948463138429</c:v>
                </c:pt>
                <c:pt idx="46538">
                  <c:v>2.664972273567467</c:v>
                </c:pt>
                <c:pt idx="46539">
                  <c:v>2.664972273567467</c:v>
                </c:pt>
                <c:pt idx="46540">
                  <c:v>2.664972273567467</c:v>
                </c:pt>
                <c:pt idx="46541">
                  <c:v>2.6645876645876649</c:v>
                </c:pt>
                <c:pt idx="46542">
                  <c:v>2.6648186648186649</c:v>
                </c:pt>
                <c:pt idx="46543">
                  <c:v>2.6642032332563508</c:v>
                </c:pt>
                <c:pt idx="46544">
                  <c:v>2.6648186648186649</c:v>
                </c:pt>
                <c:pt idx="46545">
                  <c:v>2.6648186648186649</c:v>
                </c:pt>
                <c:pt idx="46546">
                  <c:v>2.664972273567467</c:v>
                </c:pt>
                <c:pt idx="46547">
                  <c:v>2.6652797041146559</c:v>
                </c:pt>
                <c:pt idx="46548">
                  <c:v>2.6658959537572251</c:v>
                </c:pt>
                <c:pt idx="46549">
                  <c:v>2.6662812210915821</c:v>
                </c:pt>
                <c:pt idx="46550">
                  <c:v>2.6660499537465308</c:v>
                </c:pt>
                <c:pt idx="46551">
                  <c:v>2.6659731853906612</c:v>
                </c:pt>
                <c:pt idx="46552">
                  <c:v>2.6653570603189274</c:v>
                </c:pt>
                <c:pt idx="46553">
                  <c:v>2.664972273567467</c:v>
                </c:pt>
                <c:pt idx="46554">
                  <c:v>2.6650496650496649</c:v>
                </c:pt>
                <c:pt idx="46555">
                  <c:v>2.6646651270207848</c:v>
                </c:pt>
                <c:pt idx="46556">
                  <c:v>2.6645116601246825</c:v>
                </c:pt>
                <c:pt idx="46557">
                  <c:v>2.6642805818517665</c:v>
                </c:pt>
                <c:pt idx="46558">
                  <c:v>2.664434180138568</c:v>
                </c:pt>
                <c:pt idx="46559">
                  <c:v>2.6645876645876649</c:v>
                </c:pt>
                <c:pt idx="46560">
                  <c:v>2.665665434380776</c:v>
                </c:pt>
                <c:pt idx="46561">
                  <c:v>2.6652806652806649</c:v>
                </c:pt>
                <c:pt idx="46562">
                  <c:v>2.665665434380776</c:v>
                </c:pt>
                <c:pt idx="46563">
                  <c:v>2.6654343807763397</c:v>
                </c:pt>
                <c:pt idx="46564">
                  <c:v>2.665665434380776</c:v>
                </c:pt>
                <c:pt idx="46565">
                  <c:v>2.6658964879852118</c:v>
                </c:pt>
                <c:pt idx="46566">
                  <c:v>2.6661273567467649</c:v>
                </c:pt>
                <c:pt idx="46567">
                  <c:v>2.665665434380776</c:v>
                </c:pt>
                <c:pt idx="46568">
                  <c:v>2.665665434380776</c:v>
                </c:pt>
                <c:pt idx="46569">
                  <c:v>2.6650496650496649</c:v>
                </c:pt>
                <c:pt idx="46570">
                  <c:v>2.6652806652806649</c:v>
                </c:pt>
                <c:pt idx="46571">
                  <c:v>2.6652806652806649</c:v>
                </c:pt>
                <c:pt idx="46572">
                  <c:v>2.6652806652806649</c:v>
                </c:pt>
                <c:pt idx="46573">
                  <c:v>2.6650496650496649</c:v>
                </c:pt>
                <c:pt idx="46574">
                  <c:v>2.665665434380776</c:v>
                </c:pt>
                <c:pt idx="46575">
                  <c:v>2.6655114807114808</c:v>
                </c:pt>
                <c:pt idx="46576">
                  <c:v>2.6658964879852118</c:v>
                </c:pt>
                <c:pt idx="46577">
                  <c:v>2.665665434380776</c:v>
                </c:pt>
                <c:pt idx="46578">
                  <c:v>2.6661273567467649</c:v>
                </c:pt>
                <c:pt idx="46579">
                  <c:v>2.6660503813265541</c:v>
                </c:pt>
                <c:pt idx="46580">
                  <c:v>2.6660503813265541</c:v>
                </c:pt>
                <c:pt idx="46581">
                  <c:v>2.6658192743240119</c:v>
                </c:pt>
                <c:pt idx="46582">
                  <c:v>2.6652033271719038</c:v>
                </c:pt>
                <c:pt idx="46583">
                  <c:v>2.6658964879852118</c:v>
                </c:pt>
                <c:pt idx="46584">
                  <c:v>2.6657426657426657</c:v>
                </c:pt>
                <c:pt idx="46585">
                  <c:v>2.6655114807114808</c:v>
                </c:pt>
                <c:pt idx="46586">
                  <c:v>2.6645116601246825</c:v>
                </c:pt>
                <c:pt idx="46587">
                  <c:v>2.664358264081256</c:v>
                </c:pt>
                <c:pt idx="46588">
                  <c:v>2.6645116601246825</c:v>
                </c:pt>
                <c:pt idx="46589">
                  <c:v>2.6642805818517665</c:v>
                </c:pt>
                <c:pt idx="46590">
                  <c:v>2.6642805818517665</c:v>
                </c:pt>
                <c:pt idx="46591">
                  <c:v>2.6648958891454964</c:v>
                </c:pt>
                <c:pt idx="46592">
                  <c:v>2.663972286374134</c:v>
                </c:pt>
                <c:pt idx="46593">
                  <c:v>2.6648186648186649</c:v>
                </c:pt>
                <c:pt idx="46594">
                  <c:v>2.6652033271719038</c:v>
                </c:pt>
                <c:pt idx="46595">
                  <c:v>2.6652806652806649</c:v>
                </c:pt>
                <c:pt idx="46596">
                  <c:v>2.6655889145496534</c:v>
                </c:pt>
                <c:pt idx="46597">
                  <c:v>2.6649734472408224</c:v>
                </c:pt>
                <c:pt idx="46598">
                  <c:v>2.6645116601246825</c:v>
                </c:pt>
                <c:pt idx="46599">
                  <c:v>2.6646651270207848</c:v>
                </c:pt>
                <c:pt idx="46600">
                  <c:v>2.6646651270207848</c:v>
                </c:pt>
                <c:pt idx="46601">
                  <c:v>2.6648958891454964</c:v>
                </c:pt>
                <c:pt idx="46602">
                  <c:v>2.6655114807114808</c:v>
                </c:pt>
                <c:pt idx="46603">
                  <c:v>2.6652806652806649</c:v>
                </c:pt>
                <c:pt idx="46604">
                  <c:v>2.6652806652806649</c:v>
                </c:pt>
                <c:pt idx="46605">
                  <c:v>2.6652806652806649</c:v>
                </c:pt>
                <c:pt idx="46606">
                  <c:v>2.6653579676674362</c:v>
                </c:pt>
                <c:pt idx="46607">
                  <c:v>2.6657426657426657</c:v>
                </c:pt>
                <c:pt idx="46608">
                  <c:v>2.6658192743240119</c:v>
                </c:pt>
                <c:pt idx="46609">
                  <c:v>2.6658192743240119</c:v>
                </c:pt>
                <c:pt idx="46610">
                  <c:v>2.6658192743240119</c:v>
                </c:pt>
                <c:pt idx="46611">
                  <c:v>2.6659731853906612</c:v>
                </c:pt>
                <c:pt idx="46612">
                  <c:v>2.6658192743240119</c:v>
                </c:pt>
                <c:pt idx="46613">
                  <c:v>2.665665434380776</c:v>
                </c:pt>
                <c:pt idx="46614">
                  <c:v>2.6660503813265541</c:v>
                </c:pt>
                <c:pt idx="46615">
                  <c:v>2.6658964879852118</c:v>
                </c:pt>
                <c:pt idx="46616">
                  <c:v>2.6665125953316382</c:v>
                </c:pt>
                <c:pt idx="46617">
                  <c:v>2.666666666666667</c:v>
                </c:pt>
                <c:pt idx="46618">
                  <c:v>2.6662043458159963</c:v>
                </c:pt>
                <c:pt idx="46619">
                  <c:v>2.6657418400369859</c:v>
                </c:pt>
                <c:pt idx="46620">
                  <c:v>2.6655881673214696</c:v>
                </c:pt>
                <c:pt idx="46621">
                  <c:v>2.665665434380776</c:v>
                </c:pt>
                <c:pt idx="46622">
                  <c:v>2.6654343807763397</c:v>
                </c:pt>
                <c:pt idx="46623">
                  <c:v>2.6655881673214696</c:v>
                </c:pt>
                <c:pt idx="46624">
                  <c:v>2.6662043458159963</c:v>
                </c:pt>
                <c:pt idx="46625">
                  <c:v>2.6659731853906612</c:v>
                </c:pt>
                <c:pt idx="46626">
                  <c:v>2.6665895953757222</c:v>
                </c:pt>
                <c:pt idx="46627">
                  <c:v>2.6665895953757222</c:v>
                </c:pt>
                <c:pt idx="46628">
                  <c:v>2.666666666666667</c:v>
                </c:pt>
                <c:pt idx="46629">
                  <c:v>2.6662814883290964</c:v>
                </c:pt>
                <c:pt idx="46630">
                  <c:v>2.6658964879852118</c:v>
                </c:pt>
                <c:pt idx="46631">
                  <c:v>2.6660503813265541</c:v>
                </c:pt>
                <c:pt idx="46632">
                  <c:v>2.6658192743240119</c:v>
                </c:pt>
                <c:pt idx="46633">
                  <c:v>2.6655114807114808</c:v>
                </c:pt>
                <c:pt idx="46634">
                  <c:v>2.6651270207852193</c:v>
                </c:pt>
                <c:pt idx="46635">
                  <c:v>2.6651270207852193</c:v>
                </c:pt>
                <c:pt idx="46636">
                  <c:v>2.664742553682752</c:v>
                </c:pt>
                <c:pt idx="46637">
                  <c:v>2.6646651270207848</c:v>
                </c:pt>
                <c:pt idx="46638">
                  <c:v>2.6646651270207848</c:v>
                </c:pt>
                <c:pt idx="46639">
                  <c:v>2.6646651270207848</c:v>
                </c:pt>
                <c:pt idx="46640">
                  <c:v>2.6648186648186649</c:v>
                </c:pt>
                <c:pt idx="46641">
                  <c:v>2.664434180138568</c:v>
                </c:pt>
                <c:pt idx="46642">
                  <c:v>2.6646651270207848</c:v>
                </c:pt>
                <c:pt idx="46643">
                  <c:v>2.6650496650496649</c:v>
                </c:pt>
                <c:pt idx="46644">
                  <c:v>2.6653570603189274</c:v>
                </c:pt>
                <c:pt idx="46645">
                  <c:v>2.6657418400369859</c:v>
                </c:pt>
                <c:pt idx="46646">
                  <c:v>2.6661271676300573</c:v>
                </c:pt>
                <c:pt idx="46647">
                  <c:v>2.6663581965317915</c:v>
                </c:pt>
                <c:pt idx="46648">
                  <c:v>2.6662043458159963</c:v>
                </c:pt>
                <c:pt idx="46649">
                  <c:v>2.6662043458159963</c:v>
                </c:pt>
                <c:pt idx="46650">
                  <c:v>2.6658192743240119</c:v>
                </c:pt>
                <c:pt idx="46651">
                  <c:v>2.6652806652806649</c:v>
                </c:pt>
                <c:pt idx="46652">
                  <c:v>2.6648958891454964</c:v>
                </c:pt>
                <c:pt idx="46653">
                  <c:v>2.664742553682752</c:v>
                </c:pt>
                <c:pt idx="46654">
                  <c:v>2.664358264081256</c:v>
                </c:pt>
                <c:pt idx="46655">
                  <c:v>2.664742553682752</c:v>
                </c:pt>
                <c:pt idx="46656">
                  <c:v>2.6653579676674362</c:v>
                </c:pt>
                <c:pt idx="46657">
                  <c:v>2.6657426657426657</c:v>
                </c:pt>
                <c:pt idx="46658">
                  <c:v>2.6653579676674362</c:v>
                </c:pt>
                <c:pt idx="46659">
                  <c:v>2.6655114807114808</c:v>
                </c:pt>
                <c:pt idx="46660">
                  <c:v>2.6652806652806649</c:v>
                </c:pt>
                <c:pt idx="46661">
                  <c:v>2.6648958891454964</c:v>
                </c:pt>
                <c:pt idx="46662">
                  <c:v>2.6645116601246825</c:v>
                </c:pt>
                <c:pt idx="46663">
                  <c:v>2.6642805818517665</c:v>
                </c:pt>
                <c:pt idx="46664">
                  <c:v>2.6648958891454964</c:v>
                </c:pt>
                <c:pt idx="46665">
                  <c:v>2.6648958891454964</c:v>
                </c:pt>
                <c:pt idx="46666">
                  <c:v>2.6651270207852193</c:v>
                </c:pt>
                <c:pt idx="46667">
                  <c:v>2.6651270207852193</c:v>
                </c:pt>
                <c:pt idx="46668">
                  <c:v>2.6650496650496649</c:v>
                </c:pt>
                <c:pt idx="46669">
                  <c:v>2.6648186648186649</c:v>
                </c:pt>
                <c:pt idx="46670">
                  <c:v>2.6650496650496649</c:v>
                </c:pt>
                <c:pt idx="46671">
                  <c:v>2.6652033271719038</c:v>
                </c:pt>
                <c:pt idx="46672">
                  <c:v>2.665665434380776</c:v>
                </c:pt>
                <c:pt idx="46673">
                  <c:v>2.6662814883290964</c:v>
                </c:pt>
                <c:pt idx="46674">
                  <c:v>2.666666666666667</c:v>
                </c:pt>
                <c:pt idx="46675">
                  <c:v>2.6662814883290964</c:v>
                </c:pt>
                <c:pt idx="46676">
                  <c:v>2.6663585951940845</c:v>
                </c:pt>
                <c:pt idx="46677">
                  <c:v>2.6652806652806649</c:v>
                </c:pt>
                <c:pt idx="46678">
                  <c:v>2.6651270207852193</c:v>
                </c:pt>
                <c:pt idx="46679">
                  <c:v>2.664742553682752</c:v>
                </c:pt>
                <c:pt idx="46680">
                  <c:v>2.6645116601246825</c:v>
                </c:pt>
                <c:pt idx="46681">
                  <c:v>2.6645891043397967</c:v>
                </c:pt>
                <c:pt idx="46682">
                  <c:v>2.6644357258250633</c:v>
                </c:pt>
                <c:pt idx="46683">
                  <c:v>2.665050784856879</c:v>
                </c:pt>
                <c:pt idx="46684">
                  <c:v>2.6652043407988919</c:v>
                </c:pt>
                <c:pt idx="46685">
                  <c:v>2.6653579676674362</c:v>
                </c:pt>
                <c:pt idx="46686">
                  <c:v>2.665665434380776</c:v>
                </c:pt>
                <c:pt idx="46687">
                  <c:v>2.6658192743240119</c:v>
                </c:pt>
                <c:pt idx="46688">
                  <c:v>2.6660503813265541</c:v>
                </c:pt>
                <c:pt idx="46689">
                  <c:v>2.6657426657426657</c:v>
                </c:pt>
                <c:pt idx="46690">
                  <c:v>2.6658964879852118</c:v>
                </c:pt>
                <c:pt idx="46691">
                  <c:v>2.6654343807763397</c:v>
                </c:pt>
                <c:pt idx="46692">
                  <c:v>2.6645116601246825</c:v>
                </c:pt>
                <c:pt idx="46693">
                  <c:v>2.6637433648742208</c:v>
                </c:pt>
                <c:pt idx="46694">
                  <c:v>2.664358264081256</c:v>
                </c:pt>
                <c:pt idx="46695">
                  <c:v>2.6646651270207848</c:v>
                </c:pt>
                <c:pt idx="46696">
                  <c:v>2.6655881673214696</c:v>
                </c:pt>
                <c:pt idx="46697">
                  <c:v>2.6657418400369859</c:v>
                </c:pt>
                <c:pt idx="46698">
                  <c:v>2.6659731853906612</c:v>
                </c:pt>
                <c:pt idx="46699">
                  <c:v>2.6659731853906612</c:v>
                </c:pt>
                <c:pt idx="46700">
                  <c:v>2.6652033271719038</c:v>
                </c:pt>
                <c:pt idx="46701">
                  <c:v>2.6650496650496649</c:v>
                </c:pt>
                <c:pt idx="46702">
                  <c:v>2.6650496650496649</c:v>
                </c:pt>
                <c:pt idx="46703">
                  <c:v>2.664434180138568</c:v>
                </c:pt>
                <c:pt idx="46704">
                  <c:v>2.664434180138568</c:v>
                </c:pt>
                <c:pt idx="46705">
                  <c:v>2.6643566643566641</c:v>
                </c:pt>
                <c:pt idx="46706">
                  <c:v>2.6643566643566641</c:v>
                </c:pt>
                <c:pt idx="46707">
                  <c:v>2.6643566643566641</c:v>
                </c:pt>
                <c:pt idx="46708">
                  <c:v>2.6648948463138429</c:v>
                </c:pt>
                <c:pt idx="46709">
                  <c:v>2.6650485436893208</c:v>
                </c:pt>
                <c:pt idx="46710">
                  <c:v>2.6649710982658958</c:v>
                </c:pt>
                <c:pt idx="46711">
                  <c:v>2.6658959537572251</c:v>
                </c:pt>
                <c:pt idx="46712">
                  <c:v>2.6662043458159963</c:v>
                </c:pt>
                <c:pt idx="46713">
                  <c:v>2.6662814883290964</c:v>
                </c:pt>
                <c:pt idx="46714">
                  <c:v>2.6664355062413319</c:v>
                </c:pt>
                <c:pt idx="46715">
                  <c:v>2.6657418400369859</c:v>
                </c:pt>
                <c:pt idx="46716">
                  <c:v>2.6651257684307832</c:v>
                </c:pt>
                <c:pt idx="46717">
                  <c:v>2.664972273567467</c:v>
                </c:pt>
                <c:pt idx="46718">
                  <c:v>2.6652033271719038</c:v>
                </c:pt>
                <c:pt idx="46719">
                  <c:v>2.6652033271719038</c:v>
                </c:pt>
                <c:pt idx="46720">
                  <c:v>2.6650496650496649</c:v>
                </c:pt>
                <c:pt idx="46721">
                  <c:v>2.6648186648186649</c:v>
                </c:pt>
                <c:pt idx="46722">
                  <c:v>2.6645876645876649</c:v>
                </c:pt>
                <c:pt idx="46723">
                  <c:v>2.6645101663585948</c:v>
                </c:pt>
                <c:pt idx="46724">
                  <c:v>2.6642791127541585</c:v>
                </c:pt>
                <c:pt idx="46725">
                  <c:v>2.6646637393113011</c:v>
                </c:pt>
                <c:pt idx="46726">
                  <c:v>2.6654335260115603</c:v>
                </c:pt>
                <c:pt idx="46727">
                  <c:v>2.6660499537465308</c:v>
                </c:pt>
                <c:pt idx="46728">
                  <c:v>2.6660499537465308</c:v>
                </c:pt>
                <c:pt idx="46729">
                  <c:v>2.6660499537465308</c:v>
                </c:pt>
                <c:pt idx="46730">
                  <c:v>2.6658959537572251</c:v>
                </c:pt>
                <c:pt idx="46731">
                  <c:v>2.6663581965317915</c:v>
                </c:pt>
                <c:pt idx="46732">
                  <c:v>2.6656647398843929</c:v>
                </c:pt>
                <c:pt idx="46733">
                  <c:v>2.6659727041406431</c:v>
                </c:pt>
                <c:pt idx="46734">
                  <c:v>2.6659727041406431</c:v>
                </c:pt>
                <c:pt idx="46735">
                  <c:v>2.6660499537465308</c:v>
                </c:pt>
                <c:pt idx="46736">
                  <c:v>2.6665124884366329</c:v>
                </c:pt>
                <c:pt idx="46737">
                  <c:v>2.6662812210915821</c:v>
                </c:pt>
                <c:pt idx="46738">
                  <c:v>2.6665124884366329</c:v>
                </c:pt>
                <c:pt idx="46739">
                  <c:v>2.6662812210915821</c:v>
                </c:pt>
                <c:pt idx="46740">
                  <c:v>2.6652024971098265</c:v>
                </c:pt>
                <c:pt idx="46741">
                  <c:v>2.6652797041146559</c:v>
                </c:pt>
                <c:pt idx="46742">
                  <c:v>2.6646637393113011</c:v>
                </c:pt>
                <c:pt idx="46743">
                  <c:v>2.6647412199630311</c:v>
                </c:pt>
                <c:pt idx="46744">
                  <c:v>2.6643566643566641</c:v>
                </c:pt>
                <c:pt idx="46745">
                  <c:v>2.6651257684307832</c:v>
                </c:pt>
                <c:pt idx="46746">
                  <c:v>2.6653570603189274</c:v>
                </c:pt>
                <c:pt idx="46747">
                  <c:v>2.6655881673214696</c:v>
                </c:pt>
                <c:pt idx="46748">
                  <c:v>2.6651257684307832</c:v>
                </c:pt>
                <c:pt idx="46749">
                  <c:v>2.6652797041146559</c:v>
                </c:pt>
                <c:pt idx="46750">
                  <c:v>2.6658188714153561</c:v>
                </c:pt>
                <c:pt idx="46751">
                  <c:v>2.6664355308813326</c:v>
                </c:pt>
                <c:pt idx="46752">
                  <c:v>2.6660499537465308</c:v>
                </c:pt>
                <c:pt idx="46753">
                  <c:v>2.6661271676300573</c:v>
                </c:pt>
                <c:pt idx="46754">
                  <c:v>2.6661271676300573</c:v>
                </c:pt>
                <c:pt idx="46755">
                  <c:v>2.6660499537465308</c:v>
                </c:pt>
                <c:pt idx="46756">
                  <c:v>2.6656647398843929</c:v>
                </c:pt>
                <c:pt idx="46757">
                  <c:v>2.6655108645399905</c:v>
                </c:pt>
                <c:pt idx="46758">
                  <c:v>2.6648948463138429</c:v>
                </c:pt>
                <c:pt idx="46759">
                  <c:v>2.6648948463138429</c:v>
                </c:pt>
                <c:pt idx="46760">
                  <c:v>2.6645099815157112</c:v>
                </c:pt>
                <c:pt idx="46761">
                  <c:v>2.6643566643566641</c:v>
                </c:pt>
                <c:pt idx="46762">
                  <c:v>2.6643566643566641</c:v>
                </c:pt>
                <c:pt idx="46763">
                  <c:v>2.6648948463138429</c:v>
                </c:pt>
                <c:pt idx="46764">
                  <c:v>2.6652797041146559</c:v>
                </c:pt>
                <c:pt idx="46765">
                  <c:v>2.6651257684307832</c:v>
                </c:pt>
                <c:pt idx="46766">
                  <c:v>2.6655881673214696</c:v>
                </c:pt>
                <c:pt idx="46767">
                  <c:v>2.6645099815157112</c:v>
                </c:pt>
                <c:pt idx="46768">
                  <c:v>2.6640480591497222</c:v>
                </c:pt>
                <c:pt idx="46769">
                  <c:v>2.6646637393113011</c:v>
                </c:pt>
                <c:pt idx="46770">
                  <c:v>2.6651257684307832</c:v>
                </c:pt>
                <c:pt idx="46771">
                  <c:v>2.6643566643566641</c:v>
                </c:pt>
                <c:pt idx="46772">
                  <c:v>2.6645876645876649</c:v>
                </c:pt>
                <c:pt idx="46773">
                  <c:v>2.6651257684307832</c:v>
                </c:pt>
                <c:pt idx="46774">
                  <c:v>2.6648948463138429</c:v>
                </c:pt>
                <c:pt idx="46775">
                  <c:v>2.6648948463138429</c:v>
                </c:pt>
                <c:pt idx="46776">
                  <c:v>2.6656647398843929</c:v>
                </c:pt>
                <c:pt idx="46777">
                  <c:v>2.6666666666666665</c:v>
                </c:pt>
                <c:pt idx="46778">
                  <c:v>2.6660499537465308</c:v>
                </c:pt>
                <c:pt idx="46779">
                  <c:v>2.6662812210915821</c:v>
                </c:pt>
                <c:pt idx="46780">
                  <c:v>2.6658959537572251</c:v>
                </c:pt>
                <c:pt idx="46781">
                  <c:v>2.6652797041146559</c:v>
                </c:pt>
                <c:pt idx="46782">
                  <c:v>2.6642791127541585</c:v>
                </c:pt>
                <c:pt idx="46783">
                  <c:v>2.664972273567467</c:v>
                </c:pt>
                <c:pt idx="46784">
                  <c:v>2.6648186648186649</c:v>
                </c:pt>
                <c:pt idx="46785">
                  <c:v>2.664972273567467</c:v>
                </c:pt>
                <c:pt idx="46786">
                  <c:v>2.6651257684307832</c:v>
                </c:pt>
                <c:pt idx="46787">
                  <c:v>2.6648948463138429</c:v>
                </c:pt>
                <c:pt idx="46788">
                  <c:v>2.6654335260115603</c:v>
                </c:pt>
                <c:pt idx="46789">
                  <c:v>2.6655874190564295</c:v>
                </c:pt>
                <c:pt idx="46790">
                  <c:v>2.6658188714153561</c:v>
                </c:pt>
                <c:pt idx="46791">
                  <c:v>2.6660499537465308</c:v>
                </c:pt>
                <c:pt idx="46792">
                  <c:v>2.6656647398843929</c:v>
                </c:pt>
                <c:pt idx="46793">
                  <c:v>2.6655108645399905</c:v>
                </c:pt>
                <c:pt idx="46794">
                  <c:v>2.664972273567467</c:v>
                </c:pt>
                <c:pt idx="46795">
                  <c:v>2.6652033271719038</c:v>
                </c:pt>
                <c:pt idx="46796">
                  <c:v>2.664972273567467</c:v>
                </c:pt>
                <c:pt idx="46797">
                  <c:v>2.6655108645399905</c:v>
                </c:pt>
                <c:pt idx="46798">
                  <c:v>2.6655108645399905</c:v>
                </c:pt>
                <c:pt idx="46799">
                  <c:v>2.6662812210915821</c:v>
                </c:pt>
                <c:pt idx="46800">
                  <c:v>2.6660499537465308</c:v>
                </c:pt>
                <c:pt idx="46801">
                  <c:v>2.6657418400369859</c:v>
                </c:pt>
                <c:pt idx="46802">
                  <c:v>2.6653570603189274</c:v>
                </c:pt>
                <c:pt idx="46803">
                  <c:v>2.6648948463138429</c:v>
                </c:pt>
                <c:pt idx="46804">
                  <c:v>2.6646637393113011</c:v>
                </c:pt>
                <c:pt idx="46805">
                  <c:v>2.6642791127541585</c:v>
                </c:pt>
                <c:pt idx="46806">
                  <c:v>2.6646637393113011</c:v>
                </c:pt>
                <c:pt idx="46807">
                  <c:v>2.6645099815157112</c:v>
                </c:pt>
                <c:pt idx="46808">
                  <c:v>2.6646637393113011</c:v>
                </c:pt>
                <c:pt idx="46809">
                  <c:v>2.6654335260115603</c:v>
                </c:pt>
                <c:pt idx="46810">
                  <c:v>2.6658188714153561</c:v>
                </c:pt>
                <c:pt idx="46811">
                  <c:v>2.6658188714153561</c:v>
                </c:pt>
                <c:pt idx="46812">
                  <c:v>2.6658188714153561</c:v>
                </c:pt>
                <c:pt idx="46813">
                  <c:v>2.6659727041406431</c:v>
                </c:pt>
                <c:pt idx="46814">
                  <c:v>2.6662040249826511</c:v>
                </c:pt>
                <c:pt idx="46815">
                  <c:v>2.6652024971098265</c:v>
                </c:pt>
                <c:pt idx="46816">
                  <c:v>2.6644326323087588</c:v>
                </c:pt>
                <c:pt idx="46817">
                  <c:v>2.6646637393113011</c:v>
                </c:pt>
                <c:pt idx="46818">
                  <c:v>2.6642015253062166</c:v>
                </c:pt>
                <c:pt idx="46819">
                  <c:v>2.6644326323087588</c:v>
                </c:pt>
                <c:pt idx="46820">
                  <c:v>2.6654335260115603</c:v>
                </c:pt>
                <c:pt idx="46821">
                  <c:v>2.6655874190564295</c:v>
                </c:pt>
                <c:pt idx="46822">
                  <c:v>2.6659727041406431</c:v>
                </c:pt>
                <c:pt idx="46823">
                  <c:v>2.6662040249826511</c:v>
                </c:pt>
                <c:pt idx="46824">
                  <c:v>2.6661267931513186</c:v>
                </c:pt>
                <c:pt idx="46825">
                  <c:v>2.6658954187875978</c:v>
                </c:pt>
                <c:pt idx="46826">
                  <c:v>2.6658954187875978</c:v>
                </c:pt>
                <c:pt idx="46827">
                  <c:v>2.6657413832986352</c:v>
                </c:pt>
                <c:pt idx="46828">
                  <c:v>2.6655874190564295</c:v>
                </c:pt>
                <c:pt idx="46829">
                  <c:v>2.6649710982658958</c:v>
                </c:pt>
                <c:pt idx="46830">
                  <c:v>2.6646637393113011</c:v>
                </c:pt>
                <c:pt idx="46831">
                  <c:v>2.6646637393113011</c:v>
                </c:pt>
                <c:pt idx="46832">
                  <c:v>2.6648173832639852</c:v>
                </c:pt>
                <c:pt idx="46833">
                  <c:v>2.6645864077669903</c:v>
                </c:pt>
                <c:pt idx="46834">
                  <c:v>2.6648173832639852</c:v>
                </c:pt>
                <c:pt idx="46835">
                  <c:v>2.6654335260115603</c:v>
                </c:pt>
                <c:pt idx="46836">
                  <c:v>2.6653561517113782</c:v>
                </c:pt>
                <c:pt idx="46837">
                  <c:v>2.6662040249826511</c:v>
                </c:pt>
                <c:pt idx="46838">
                  <c:v>2.6662040249826511</c:v>
                </c:pt>
                <c:pt idx="46839">
                  <c:v>2.6659727041406431</c:v>
                </c:pt>
                <c:pt idx="46840">
                  <c:v>2.6655100624566277</c:v>
                </c:pt>
                <c:pt idx="46841">
                  <c:v>2.666358167515039</c:v>
                </c:pt>
                <c:pt idx="46842">
                  <c:v>2.6655100624566277</c:v>
                </c:pt>
                <c:pt idx="46843">
                  <c:v>2.666358167515039</c:v>
                </c:pt>
                <c:pt idx="46844">
                  <c:v>2.6662040249826511</c:v>
                </c:pt>
                <c:pt idx="46845">
                  <c:v>2.6668209162424801</c:v>
                </c:pt>
                <c:pt idx="46846">
                  <c:v>2.6661267931513186</c:v>
                </c:pt>
                <c:pt idx="46847">
                  <c:v>2.6658188714153561</c:v>
                </c:pt>
                <c:pt idx="46848">
                  <c:v>2.6650485436893208</c:v>
                </c:pt>
                <c:pt idx="46849">
                  <c:v>2.6647398843930632</c:v>
                </c:pt>
                <c:pt idx="46850">
                  <c:v>2.6649710982658958</c:v>
                </c:pt>
                <c:pt idx="46851">
                  <c:v>2.6645864077669903</c:v>
                </c:pt>
                <c:pt idx="46852">
                  <c:v>2.6650485436893208</c:v>
                </c:pt>
                <c:pt idx="46853">
                  <c:v>2.6645864077669903</c:v>
                </c:pt>
                <c:pt idx="46854">
                  <c:v>2.664508670520231</c:v>
                </c:pt>
                <c:pt idx="46855">
                  <c:v>2.664508670520231</c:v>
                </c:pt>
                <c:pt idx="46856">
                  <c:v>2.664508670520231</c:v>
                </c:pt>
                <c:pt idx="46857">
                  <c:v>2.6651248843663273</c:v>
                </c:pt>
                <c:pt idx="46858">
                  <c:v>2.6655100624566277</c:v>
                </c:pt>
                <c:pt idx="46859">
                  <c:v>2.6655100624566277</c:v>
                </c:pt>
                <c:pt idx="46860">
                  <c:v>2.6658954187875978</c:v>
                </c:pt>
                <c:pt idx="46861">
                  <c:v>2.6661267931513186</c:v>
                </c:pt>
                <c:pt idx="46862">
                  <c:v>2.6661267931513186</c:v>
                </c:pt>
                <c:pt idx="46863">
                  <c:v>2.666358167515039</c:v>
                </c:pt>
                <c:pt idx="46864">
                  <c:v>2.6662809534829899</c:v>
                </c:pt>
                <c:pt idx="46865">
                  <c:v>2.6656640444238775</c:v>
                </c:pt>
                <c:pt idx="46866">
                  <c:v>2.6659727041406431</c:v>
                </c:pt>
                <c:pt idx="46867">
                  <c:v>2.6662040249826511</c:v>
                </c:pt>
                <c:pt idx="46868">
                  <c:v>2.6657413832986352</c:v>
                </c:pt>
                <c:pt idx="46869">
                  <c:v>2.6658188714153561</c:v>
                </c:pt>
                <c:pt idx="46870">
                  <c:v>2.6660499537465308</c:v>
                </c:pt>
                <c:pt idx="46871">
                  <c:v>2.6665124884366329</c:v>
                </c:pt>
                <c:pt idx="46872">
                  <c:v>2.6658959537572251</c:v>
                </c:pt>
                <c:pt idx="46873">
                  <c:v>2.6659731853906612</c:v>
                </c:pt>
                <c:pt idx="46874">
                  <c:v>2.664972273567467</c:v>
                </c:pt>
                <c:pt idx="46875">
                  <c:v>2.6652033271719038</c:v>
                </c:pt>
                <c:pt idx="46876">
                  <c:v>2.6650496650496649</c:v>
                </c:pt>
                <c:pt idx="46877">
                  <c:v>2.6650496650496649</c:v>
                </c:pt>
                <c:pt idx="46878">
                  <c:v>2.6645876645876649</c:v>
                </c:pt>
                <c:pt idx="46879">
                  <c:v>2.6653570603189274</c:v>
                </c:pt>
                <c:pt idx="46880">
                  <c:v>2.6655881673214696</c:v>
                </c:pt>
                <c:pt idx="46881">
                  <c:v>2.6655881673214696</c:v>
                </c:pt>
                <c:pt idx="46882">
                  <c:v>2.6668208092485544</c:v>
                </c:pt>
                <c:pt idx="46883">
                  <c:v>2.6664355062413319</c:v>
                </c:pt>
                <c:pt idx="46884">
                  <c:v>2.6662043458159963</c:v>
                </c:pt>
                <c:pt idx="46885">
                  <c:v>2.6658192743240119</c:v>
                </c:pt>
                <c:pt idx="46886">
                  <c:v>2.6662814883290964</c:v>
                </c:pt>
                <c:pt idx="46887">
                  <c:v>2.6665125953316382</c:v>
                </c:pt>
                <c:pt idx="46888">
                  <c:v>2.6662814883290964</c:v>
                </c:pt>
                <c:pt idx="46889">
                  <c:v>2.6658192743240119</c:v>
                </c:pt>
                <c:pt idx="46890">
                  <c:v>2.6659731853906612</c:v>
                </c:pt>
                <c:pt idx="46891">
                  <c:v>2.6657418400369859</c:v>
                </c:pt>
                <c:pt idx="46892">
                  <c:v>2.664972273567467</c:v>
                </c:pt>
                <c:pt idx="46893">
                  <c:v>2.664972273567467</c:v>
                </c:pt>
                <c:pt idx="46894">
                  <c:v>2.6653570603189274</c:v>
                </c:pt>
                <c:pt idx="46895">
                  <c:v>2.6655881673214696</c:v>
                </c:pt>
                <c:pt idx="46896">
                  <c:v>2.6657418400369859</c:v>
                </c:pt>
                <c:pt idx="46897">
                  <c:v>2.6658959537572251</c:v>
                </c:pt>
                <c:pt idx="46898">
                  <c:v>2.6662812210915821</c:v>
                </c:pt>
                <c:pt idx="46899">
                  <c:v>2.6660499537465308</c:v>
                </c:pt>
                <c:pt idx="46900">
                  <c:v>2.6656647398843929</c:v>
                </c:pt>
                <c:pt idx="46901">
                  <c:v>2.6655108645399905</c:v>
                </c:pt>
                <c:pt idx="46902">
                  <c:v>2.6653570603189274</c:v>
                </c:pt>
                <c:pt idx="46903">
                  <c:v>2.6655881673214696</c:v>
                </c:pt>
                <c:pt idx="46904">
                  <c:v>2.6651257684307832</c:v>
                </c:pt>
                <c:pt idx="46905">
                  <c:v>2.6657418400369859</c:v>
                </c:pt>
                <c:pt idx="46906">
                  <c:v>2.6655881673214696</c:v>
                </c:pt>
                <c:pt idx="46907">
                  <c:v>2.6653570603189274</c:v>
                </c:pt>
                <c:pt idx="46908">
                  <c:v>2.6662043458159963</c:v>
                </c:pt>
                <c:pt idx="46909">
                  <c:v>2.6662814883290964</c:v>
                </c:pt>
                <c:pt idx="46910">
                  <c:v>2.6658964879852118</c:v>
                </c:pt>
                <c:pt idx="46911">
                  <c:v>2.6662814883290964</c:v>
                </c:pt>
                <c:pt idx="46912">
                  <c:v>2.6660503813265541</c:v>
                </c:pt>
                <c:pt idx="46913">
                  <c:v>2.6654343807763397</c:v>
                </c:pt>
                <c:pt idx="46914">
                  <c:v>2.6658964879852118</c:v>
                </c:pt>
                <c:pt idx="46915">
                  <c:v>2.6652806652806649</c:v>
                </c:pt>
                <c:pt idx="46916">
                  <c:v>2.6645116601246825</c:v>
                </c:pt>
                <c:pt idx="46917">
                  <c:v>2.6652043407988919</c:v>
                </c:pt>
                <c:pt idx="46918">
                  <c:v>2.6649734472408224</c:v>
                </c:pt>
                <c:pt idx="46919">
                  <c:v>2.6645116601246825</c:v>
                </c:pt>
                <c:pt idx="46920">
                  <c:v>2.6648186648186649</c:v>
                </c:pt>
                <c:pt idx="46921">
                  <c:v>2.6645876645876649</c:v>
                </c:pt>
                <c:pt idx="46922">
                  <c:v>2.6650496650496649</c:v>
                </c:pt>
                <c:pt idx="46923">
                  <c:v>2.6650496650496649</c:v>
                </c:pt>
                <c:pt idx="46924">
                  <c:v>2.6652806652806649</c:v>
                </c:pt>
                <c:pt idx="46925">
                  <c:v>2.6657426657426657</c:v>
                </c:pt>
                <c:pt idx="46926">
                  <c:v>2.6659736659736657</c:v>
                </c:pt>
                <c:pt idx="46927">
                  <c:v>2.6654343807763397</c:v>
                </c:pt>
                <c:pt idx="46928">
                  <c:v>2.6659731853906612</c:v>
                </c:pt>
                <c:pt idx="46929">
                  <c:v>2.666666666666667</c:v>
                </c:pt>
                <c:pt idx="46930">
                  <c:v>2.6658192743240119</c:v>
                </c:pt>
                <c:pt idx="46931">
                  <c:v>2.6658192743240119</c:v>
                </c:pt>
                <c:pt idx="46932">
                  <c:v>2.665665434380776</c:v>
                </c:pt>
                <c:pt idx="46933">
                  <c:v>2.6664355062413319</c:v>
                </c:pt>
                <c:pt idx="46934">
                  <c:v>2.6660503813265541</c:v>
                </c:pt>
                <c:pt idx="46935">
                  <c:v>2.6661273567467649</c:v>
                </c:pt>
                <c:pt idx="46936">
                  <c:v>2.6658964879852118</c:v>
                </c:pt>
                <c:pt idx="46937">
                  <c:v>2.6658964879852118</c:v>
                </c:pt>
                <c:pt idx="46938">
                  <c:v>2.665665434380776</c:v>
                </c:pt>
                <c:pt idx="46939">
                  <c:v>2.6651270207852193</c:v>
                </c:pt>
                <c:pt idx="46940">
                  <c:v>2.6649734472408224</c:v>
                </c:pt>
                <c:pt idx="46941">
                  <c:v>2.6649734472408224</c:v>
                </c:pt>
                <c:pt idx="46942">
                  <c:v>2.664742553682752</c:v>
                </c:pt>
                <c:pt idx="46943">
                  <c:v>2.664742553682752</c:v>
                </c:pt>
                <c:pt idx="46944">
                  <c:v>2.6645116601246825</c:v>
                </c:pt>
                <c:pt idx="46945">
                  <c:v>2.6648958891454964</c:v>
                </c:pt>
                <c:pt idx="46946">
                  <c:v>2.664434180138568</c:v>
                </c:pt>
                <c:pt idx="46947">
                  <c:v>2.6649734472408224</c:v>
                </c:pt>
                <c:pt idx="46948">
                  <c:v>2.6641274238227144</c:v>
                </c:pt>
                <c:pt idx="46949">
                  <c:v>2.6642805818517665</c:v>
                </c:pt>
                <c:pt idx="46950">
                  <c:v>2.6648958891454964</c:v>
                </c:pt>
                <c:pt idx="46951">
                  <c:v>2.6642032332563508</c:v>
                </c:pt>
                <c:pt idx="46952">
                  <c:v>2.6646651270207848</c:v>
                </c:pt>
                <c:pt idx="46953">
                  <c:v>2.6648958891454964</c:v>
                </c:pt>
                <c:pt idx="46954">
                  <c:v>2.6645116601246825</c:v>
                </c:pt>
                <c:pt idx="46955">
                  <c:v>2.6646651270207848</c:v>
                </c:pt>
                <c:pt idx="46956">
                  <c:v>2.6646651270207848</c:v>
                </c:pt>
                <c:pt idx="46957">
                  <c:v>2.6648958891454964</c:v>
                </c:pt>
                <c:pt idx="46958">
                  <c:v>2.665665434380776</c:v>
                </c:pt>
                <c:pt idx="46959">
                  <c:v>2.6660503813265541</c:v>
                </c:pt>
                <c:pt idx="46960">
                  <c:v>2.6659731853906612</c:v>
                </c:pt>
                <c:pt idx="46961">
                  <c:v>2.6655881673214696</c:v>
                </c:pt>
                <c:pt idx="46962">
                  <c:v>2.6665125953316382</c:v>
                </c:pt>
                <c:pt idx="46963">
                  <c:v>2.6661273567467649</c:v>
                </c:pt>
                <c:pt idx="46964">
                  <c:v>2.6663585951940845</c:v>
                </c:pt>
                <c:pt idx="46965">
                  <c:v>2.6661273567467649</c:v>
                </c:pt>
                <c:pt idx="46966">
                  <c:v>2.6659736659736657</c:v>
                </c:pt>
                <c:pt idx="46967">
                  <c:v>2.6653579676674362</c:v>
                </c:pt>
                <c:pt idx="46968">
                  <c:v>2.665665434380776</c:v>
                </c:pt>
                <c:pt idx="46969">
                  <c:v>2.665665434380776</c:v>
                </c:pt>
                <c:pt idx="46970">
                  <c:v>2.6660503813265541</c:v>
                </c:pt>
                <c:pt idx="46971">
                  <c:v>2.6664355062413319</c:v>
                </c:pt>
                <c:pt idx="46972">
                  <c:v>2.6662043458159963</c:v>
                </c:pt>
                <c:pt idx="46973">
                  <c:v>2.6660503813265541</c:v>
                </c:pt>
                <c:pt idx="46974">
                  <c:v>2.6662814883290964</c:v>
                </c:pt>
                <c:pt idx="46975">
                  <c:v>2.665665434380776</c:v>
                </c:pt>
                <c:pt idx="46976">
                  <c:v>2.6662814883290964</c:v>
                </c:pt>
                <c:pt idx="46977">
                  <c:v>2.6658192743240119</c:v>
                </c:pt>
                <c:pt idx="46978">
                  <c:v>2.6655881673214696</c:v>
                </c:pt>
                <c:pt idx="46979">
                  <c:v>2.6655881673214696</c:v>
                </c:pt>
                <c:pt idx="46980">
                  <c:v>2.6660503813265541</c:v>
                </c:pt>
                <c:pt idx="46981">
                  <c:v>2.6652806652806649</c:v>
                </c:pt>
                <c:pt idx="46982">
                  <c:v>2.6650496650496649</c:v>
                </c:pt>
                <c:pt idx="46983">
                  <c:v>2.6658964879852118</c:v>
                </c:pt>
                <c:pt idx="46984">
                  <c:v>2.6652806652806649</c:v>
                </c:pt>
                <c:pt idx="46985">
                  <c:v>2.665665434380776</c:v>
                </c:pt>
                <c:pt idx="46986">
                  <c:v>2.6658192743240119</c:v>
                </c:pt>
                <c:pt idx="46987">
                  <c:v>2.6654343807763397</c:v>
                </c:pt>
                <c:pt idx="46988">
                  <c:v>2.6654343807763397</c:v>
                </c:pt>
                <c:pt idx="46989">
                  <c:v>2.6654343807763397</c:v>
                </c:pt>
                <c:pt idx="46990">
                  <c:v>2.6652806652806649</c:v>
                </c:pt>
                <c:pt idx="46991">
                  <c:v>2.664742553682752</c:v>
                </c:pt>
                <c:pt idx="46992">
                  <c:v>2.664358264081256</c:v>
                </c:pt>
                <c:pt idx="46993">
                  <c:v>2.6649734472408224</c:v>
                </c:pt>
                <c:pt idx="46994">
                  <c:v>2.6648958891454964</c:v>
                </c:pt>
                <c:pt idx="46995">
                  <c:v>2.6648958891454964</c:v>
                </c:pt>
                <c:pt idx="46996">
                  <c:v>2.6652806652806649</c:v>
                </c:pt>
                <c:pt idx="46997">
                  <c:v>2.6650496650496649</c:v>
                </c:pt>
                <c:pt idx="46998">
                  <c:v>2.6648186648186649</c:v>
                </c:pt>
                <c:pt idx="46999">
                  <c:v>2.6652033271719038</c:v>
                </c:pt>
                <c:pt idx="47000">
                  <c:v>2.6658964879852118</c:v>
                </c:pt>
                <c:pt idx="47001">
                  <c:v>2.6658964879852118</c:v>
                </c:pt>
                <c:pt idx="47002">
                  <c:v>2.6661273567467649</c:v>
                </c:pt>
                <c:pt idx="47003">
                  <c:v>2.6661273567467649</c:v>
                </c:pt>
                <c:pt idx="47004">
                  <c:v>2.6660503813265541</c:v>
                </c:pt>
                <c:pt idx="47005">
                  <c:v>2.6660503813265541</c:v>
                </c:pt>
                <c:pt idx="47006">
                  <c:v>2.6659731853906612</c:v>
                </c:pt>
                <c:pt idx="47007">
                  <c:v>2.6660503813265541</c:v>
                </c:pt>
                <c:pt idx="47008">
                  <c:v>2.6658964879852118</c:v>
                </c:pt>
                <c:pt idx="47009">
                  <c:v>2.6658964879852118</c:v>
                </c:pt>
                <c:pt idx="47010">
                  <c:v>2.6661273567467649</c:v>
                </c:pt>
                <c:pt idx="47011">
                  <c:v>2.6657426657426657</c:v>
                </c:pt>
                <c:pt idx="47012">
                  <c:v>2.6655114807114808</c:v>
                </c:pt>
                <c:pt idx="47013">
                  <c:v>2.6652806652806649</c:v>
                </c:pt>
                <c:pt idx="47014">
                  <c:v>2.6650496650496649</c:v>
                </c:pt>
                <c:pt idx="47015">
                  <c:v>2.6652806652806649</c:v>
                </c:pt>
                <c:pt idx="47016">
                  <c:v>2.6651270207852193</c:v>
                </c:pt>
                <c:pt idx="47017">
                  <c:v>2.6648958891454964</c:v>
                </c:pt>
                <c:pt idx="47018">
                  <c:v>2.6646651270207848</c:v>
                </c:pt>
                <c:pt idx="47019">
                  <c:v>2.6638189794504732</c:v>
                </c:pt>
                <c:pt idx="47020">
                  <c:v>2.6642805818517665</c:v>
                </c:pt>
                <c:pt idx="47021">
                  <c:v>2.6642805818517665</c:v>
                </c:pt>
                <c:pt idx="47022">
                  <c:v>2.6646651270207848</c:v>
                </c:pt>
                <c:pt idx="47023">
                  <c:v>2.6646651270207848</c:v>
                </c:pt>
                <c:pt idx="47024">
                  <c:v>2.6646651270207848</c:v>
                </c:pt>
                <c:pt idx="47025">
                  <c:v>2.6650496650496649</c:v>
                </c:pt>
                <c:pt idx="47026">
                  <c:v>2.6654343807763397</c:v>
                </c:pt>
                <c:pt idx="47027">
                  <c:v>2.6653570603189274</c:v>
                </c:pt>
                <c:pt idx="47028">
                  <c:v>2.6662043458159963</c:v>
                </c:pt>
                <c:pt idx="47029">
                  <c:v>2.6659731853906612</c:v>
                </c:pt>
                <c:pt idx="47030">
                  <c:v>2.6660503813265541</c:v>
                </c:pt>
                <c:pt idx="47031">
                  <c:v>2.6665125953316382</c:v>
                </c:pt>
                <c:pt idx="47032">
                  <c:v>2.665665434380776</c:v>
                </c:pt>
                <c:pt idx="47033">
                  <c:v>2.665665434380776</c:v>
                </c:pt>
                <c:pt idx="47034">
                  <c:v>2.6652806652806649</c:v>
                </c:pt>
                <c:pt idx="47035">
                  <c:v>2.6648958891454964</c:v>
                </c:pt>
                <c:pt idx="47036">
                  <c:v>2.6645116601246825</c:v>
                </c:pt>
                <c:pt idx="47037">
                  <c:v>2.6645116601246825</c:v>
                </c:pt>
                <c:pt idx="47038">
                  <c:v>2.6648958891454964</c:v>
                </c:pt>
                <c:pt idx="47039">
                  <c:v>2.6658964879852118</c:v>
                </c:pt>
                <c:pt idx="47040">
                  <c:v>2.6662814883290964</c:v>
                </c:pt>
                <c:pt idx="47041">
                  <c:v>2.6660503813265541</c:v>
                </c:pt>
                <c:pt idx="47042">
                  <c:v>2.6662814883290964</c:v>
                </c:pt>
                <c:pt idx="47043">
                  <c:v>2.6662814883290964</c:v>
                </c:pt>
                <c:pt idx="47044">
                  <c:v>2.6658964879852118</c:v>
                </c:pt>
                <c:pt idx="47045">
                  <c:v>2.6650496650496649</c:v>
                </c:pt>
                <c:pt idx="47046">
                  <c:v>2.6650496650496649</c:v>
                </c:pt>
                <c:pt idx="47047">
                  <c:v>2.6652806652806649</c:v>
                </c:pt>
                <c:pt idx="47048">
                  <c:v>2.6645116601246825</c:v>
                </c:pt>
                <c:pt idx="47049">
                  <c:v>2.6645116601246825</c:v>
                </c:pt>
                <c:pt idx="47050">
                  <c:v>2.6642805818517665</c:v>
                </c:pt>
                <c:pt idx="47051">
                  <c:v>2.6646651270207848</c:v>
                </c:pt>
                <c:pt idx="47052">
                  <c:v>2.664434180138568</c:v>
                </c:pt>
                <c:pt idx="47053">
                  <c:v>2.6648958891454964</c:v>
                </c:pt>
                <c:pt idx="47054">
                  <c:v>2.6651270207852193</c:v>
                </c:pt>
                <c:pt idx="47055">
                  <c:v>2.6646651270207848</c:v>
                </c:pt>
                <c:pt idx="47056">
                  <c:v>2.6648958891454964</c:v>
                </c:pt>
                <c:pt idx="47057">
                  <c:v>2.6645116601246825</c:v>
                </c:pt>
                <c:pt idx="47058">
                  <c:v>2.6649734472408224</c:v>
                </c:pt>
                <c:pt idx="47059">
                  <c:v>2.664358264081256</c:v>
                </c:pt>
                <c:pt idx="47060">
                  <c:v>2.6649734472408224</c:v>
                </c:pt>
                <c:pt idx="47061">
                  <c:v>2.6655889145496534</c:v>
                </c:pt>
                <c:pt idx="47062">
                  <c:v>2.6655114807114808</c:v>
                </c:pt>
                <c:pt idx="47063">
                  <c:v>2.6651270207852193</c:v>
                </c:pt>
                <c:pt idx="47064">
                  <c:v>2.665665434380776</c:v>
                </c:pt>
                <c:pt idx="47065">
                  <c:v>2.6658192743240119</c:v>
                </c:pt>
                <c:pt idx="47066">
                  <c:v>2.6654343807763397</c:v>
                </c:pt>
                <c:pt idx="47067">
                  <c:v>2.6654343807763397</c:v>
                </c:pt>
                <c:pt idx="47068">
                  <c:v>2.6648958891454964</c:v>
                </c:pt>
                <c:pt idx="47069">
                  <c:v>2.6650496650496649</c:v>
                </c:pt>
                <c:pt idx="47070">
                  <c:v>2.6652033271719038</c:v>
                </c:pt>
                <c:pt idx="47071">
                  <c:v>2.6655881673214696</c:v>
                </c:pt>
                <c:pt idx="47072">
                  <c:v>2.6647412199630311</c:v>
                </c:pt>
                <c:pt idx="47073">
                  <c:v>2.6650496650496649</c:v>
                </c:pt>
                <c:pt idx="47074">
                  <c:v>2.6648186648186649</c:v>
                </c:pt>
                <c:pt idx="47075">
                  <c:v>2.6647412199630311</c:v>
                </c:pt>
                <c:pt idx="47076">
                  <c:v>2.6645876645876649</c:v>
                </c:pt>
                <c:pt idx="47077">
                  <c:v>2.6650496650496649</c:v>
                </c:pt>
                <c:pt idx="47078">
                  <c:v>2.664434180138568</c:v>
                </c:pt>
                <c:pt idx="47079">
                  <c:v>2.6642805818517665</c:v>
                </c:pt>
                <c:pt idx="47080">
                  <c:v>2.6650496650496649</c:v>
                </c:pt>
                <c:pt idx="47081">
                  <c:v>2.6654343807763397</c:v>
                </c:pt>
                <c:pt idx="47082">
                  <c:v>2.6653570603189274</c:v>
                </c:pt>
                <c:pt idx="47083">
                  <c:v>2.6655881673214696</c:v>
                </c:pt>
                <c:pt idx="47084">
                  <c:v>2.664972273567467</c:v>
                </c:pt>
                <c:pt idx="47085">
                  <c:v>2.6652033271719038</c:v>
                </c:pt>
                <c:pt idx="47086">
                  <c:v>2.6654343807763397</c:v>
                </c:pt>
                <c:pt idx="47087">
                  <c:v>2.664972273567467</c:v>
                </c:pt>
                <c:pt idx="47088">
                  <c:v>2.6652797041146559</c:v>
                </c:pt>
                <c:pt idx="47089">
                  <c:v>2.6652797041146559</c:v>
                </c:pt>
                <c:pt idx="47090">
                  <c:v>2.6655108645399905</c:v>
                </c:pt>
                <c:pt idx="47091">
                  <c:v>2.6658959537572251</c:v>
                </c:pt>
                <c:pt idx="47092">
                  <c:v>2.6656647398843929</c:v>
                </c:pt>
                <c:pt idx="47093">
                  <c:v>2.6652797041146559</c:v>
                </c:pt>
                <c:pt idx="47094">
                  <c:v>2.6658188714153561</c:v>
                </c:pt>
                <c:pt idx="47095">
                  <c:v>2.6662040249826511</c:v>
                </c:pt>
                <c:pt idx="47096">
                  <c:v>2.6664355308813326</c:v>
                </c:pt>
                <c:pt idx="47097">
                  <c:v>2.6662040249826511</c:v>
                </c:pt>
                <c:pt idx="47098">
                  <c:v>2.6661271676300573</c:v>
                </c:pt>
                <c:pt idx="47099">
                  <c:v>2.6655108645399905</c:v>
                </c:pt>
                <c:pt idx="47100">
                  <c:v>2.6658959537572251</c:v>
                </c:pt>
                <c:pt idx="47101">
                  <c:v>2.6654335260115603</c:v>
                </c:pt>
                <c:pt idx="47102">
                  <c:v>2.6656647398843929</c:v>
                </c:pt>
                <c:pt idx="47103">
                  <c:v>2.6648173832639852</c:v>
                </c:pt>
                <c:pt idx="47104">
                  <c:v>2.6644326323087588</c:v>
                </c:pt>
                <c:pt idx="47105">
                  <c:v>2.6650485436893208</c:v>
                </c:pt>
                <c:pt idx="47106">
                  <c:v>2.6651257684307832</c:v>
                </c:pt>
                <c:pt idx="47107">
                  <c:v>2.664972273567467</c:v>
                </c:pt>
                <c:pt idx="47108">
                  <c:v>2.664972273567467</c:v>
                </c:pt>
                <c:pt idx="47109">
                  <c:v>2.6646637393113011</c:v>
                </c:pt>
                <c:pt idx="47110">
                  <c:v>2.6648948463138429</c:v>
                </c:pt>
                <c:pt idx="47111">
                  <c:v>2.6645099815157112</c:v>
                </c:pt>
                <c:pt idx="47112">
                  <c:v>2.6645099815157112</c:v>
                </c:pt>
                <c:pt idx="47113">
                  <c:v>2.6646637393113011</c:v>
                </c:pt>
                <c:pt idx="47114">
                  <c:v>2.6648948463138429</c:v>
                </c:pt>
                <c:pt idx="47115">
                  <c:v>2.6648948463138429</c:v>
                </c:pt>
                <c:pt idx="47116">
                  <c:v>2.6648173832639852</c:v>
                </c:pt>
                <c:pt idx="47117">
                  <c:v>2.6642015253062166</c:v>
                </c:pt>
                <c:pt idx="47118">
                  <c:v>2.6640480591497222</c:v>
                </c:pt>
                <c:pt idx="47119">
                  <c:v>2.6650485436893208</c:v>
                </c:pt>
                <c:pt idx="47120">
                  <c:v>2.6646637393113011</c:v>
                </c:pt>
                <c:pt idx="47121">
                  <c:v>2.6646637393113011</c:v>
                </c:pt>
                <c:pt idx="47122">
                  <c:v>2.6642791127541585</c:v>
                </c:pt>
                <c:pt idx="47123">
                  <c:v>2.6645099815157112</c:v>
                </c:pt>
                <c:pt idx="47124">
                  <c:v>2.6648948463138429</c:v>
                </c:pt>
                <c:pt idx="47125">
                  <c:v>2.664972273567467</c:v>
                </c:pt>
                <c:pt idx="47126">
                  <c:v>2.664972273567467</c:v>
                </c:pt>
                <c:pt idx="47127">
                  <c:v>2.6655881673214696</c:v>
                </c:pt>
                <c:pt idx="47128">
                  <c:v>2.665665434380776</c:v>
                </c:pt>
                <c:pt idx="47129">
                  <c:v>2.6658964879852118</c:v>
                </c:pt>
                <c:pt idx="47130">
                  <c:v>2.6660503813265541</c:v>
                </c:pt>
                <c:pt idx="47131">
                  <c:v>2.6662043458159963</c:v>
                </c:pt>
                <c:pt idx="47132">
                  <c:v>2.6659731853906612</c:v>
                </c:pt>
                <c:pt idx="47133">
                  <c:v>2.664972273567467</c:v>
                </c:pt>
                <c:pt idx="47134">
                  <c:v>2.6650496650496649</c:v>
                </c:pt>
                <c:pt idx="47135">
                  <c:v>2.6645876645876649</c:v>
                </c:pt>
                <c:pt idx="47136">
                  <c:v>2.6650496650496649</c:v>
                </c:pt>
                <c:pt idx="47137">
                  <c:v>2.6652806652806649</c:v>
                </c:pt>
                <c:pt idx="47138">
                  <c:v>2.6650496650496649</c:v>
                </c:pt>
                <c:pt idx="47139">
                  <c:v>2.6655114807114808</c:v>
                </c:pt>
                <c:pt idx="47140">
                  <c:v>2.6652033271719038</c:v>
                </c:pt>
                <c:pt idx="47141">
                  <c:v>2.6655881673214696</c:v>
                </c:pt>
                <c:pt idx="47142">
                  <c:v>2.6660503813265541</c:v>
                </c:pt>
                <c:pt idx="47143">
                  <c:v>2.6662043458159963</c:v>
                </c:pt>
                <c:pt idx="47144">
                  <c:v>2.6662043458159963</c:v>
                </c:pt>
                <c:pt idx="47145">
                  <c:v>2.6659731853906612</c:v>
                </c:pt>
                <c:pt idx="47146">
                  <c:v>2.6659731853906612</c:v>
                </c:pt>
                <c:pt idx="47147">
                  <c:v>2.6661271676300573</c:v>
                </c:pt>
                <c:pt idx="47148">
                  <c:v>2.6663581965317915</c:v>
                </c:pt>
                <c:pt idx="47149">
                  <c:v>2.6664355062413319</c:v>
                </c:pt>
                <c:pt idx="47150">
                  <c:v>2.6660503813265541</c:v>
                </c:pt>
                <c:pt idx="47151">
                  <c:v>2.6658192743240119</c:v>
                </c:pt>
                <c:pt idx="47152">
                  <c:v>2.6659731853906612</c:v>
                </c:pt>
                <c:pt idx="47153">
                  <c:v>2.6657418400369859</c:v>
                </c:pt>
                <c:pt idx="47154">
                  <c:v>2.6657418400369859</c:v>
                </c:pt>
                <c:pt idx="47155">
                  <c:v>2.6659731853906612</c:v>
                </c:pt>
                <c:pt idx="47156">
                  <c:v>2.6664355062413319</c:v>
                </c:pt>
                <c:pt idx="47157">
                  <c:v>2.6660503813265541</c:v>
                </c:pt>
                <c:pt idx="47158">
                  <c:v>2.6662043458159963</c:v>
                </c:pt>
                <c:pt idx="47159">
                  <c:v>2.6657418400369859</c:v>
                </c:pt>
                <c:pt idx="47160">
                  <c:v>2.6658959537572251</c:v>
                </c:pt>
                <c:pt idx="47161">
                  <c:v>2.6659731853906612</c:v>
                </c:pt>
                <c:pt idx="47162">
                  <c:v>2.6660503813265541</c:v>
                </c:pt>
                <c:pt idx="47163">
                  <c:v>2.6652033271719038</c:v>
                </c:pt>
                <c:pt idx="47164">
                  <c:v>2.6648186648186649</c:v>
                </c:pt>
                <c:pt idx="47165">
                  <c:v>2.6648186648186649</c:v>
                </c:pt>
                <c:pt idx="47166">
                  <c:v>2.6648186648186649</c:v>
                </c:pt>
                <c:pt idx="47167">
                  <c:v>2.664434180138568</c:v>
                </c:pt>
                <c:pt idx="47168">
                  <c:v>2.6652806652806649</c:v>
                </c:pt>
                <c:pt idx="47169">
                  <c:v>2.6650496650496649</c:v>
                </c:pt>
                <c:pt idx="47170">
                  <c:v>2.6654343807763397</c:v>
                </c:pt>
                <c:pt idx="47171">
                  <c:v>2.6658192743240119</c:v>
                </c:pt>
                <c:pt idx="47172">
                  <c:v>2.6662043458159963</c:v>
                </c:pt>
                <c:pt idx="47173">
                  <c:v>2.6663581965317915</c:v>
                </c:pt>
                <c:pt idx="47174">
                  <c:v>2.6657418400369859</c:v>
                </c:pt>
                <c:pt idx="47175">
                  <c:v>2.6658959537572251</c:v>
                </c:pt>
                <c:pt idx="47176">
                  <c:v>2.6658959537572251</c:v>
                </c:pt>
                <c:pt idx="47177">
                  <c:v>2.6663581965317915</c:v>
                </c:pt>
                <c:pt idx="47178">
                  <c:v>2.6657418400369859</c:v>
                </c:pt>
                <c:pt idx="47179">
                  <c:v>2.6663581965317915</c:v>
                </c:pt>
                <c:pt idx="47180">
                  <c:v>2.6657418400369859</c:v>
                </c:pt>
                <c:pt idx="47181">
                  <c:v>2.6655108645399905</c:v>
                </c:pt>
                <c:pt idx="47182">
                  <c:v>2.6653570603189274</c:v>
                </c:pt>
                <c:pt idx="47183">
                  <c:v>2.6648948463138429</c:v>
                </c:pt>
                <c:pt idx="47184">
                  <c:v>2.6648948463138429</c:v>
                </c:pt>
                <c:pt idx="47185">
                  <c:v>2.6641256641256641</c:v>
                </c:pt>
                <c:pt idx="47186">
                  <c:v>2.663972286374134</c:v>
                </c:pt>
                <c:pt idx="47187">
                  <c:v>2.6650496650496649</c:v>
                </c:pt>
                <c:pt idx="47188">
                  <c:v>2.6648186648186649</c:v>
                </c:pt>
                <c:pt idx="47189">
                  <c:v>2.6653570603189274</c:v>
                </c:pt>
                <c:pt idx="47190">
                  <c:v>2.6665895953757222</c:v>
                </c:pt>
                <c:pt idx="47191">
                  <c:v>2.6665895953757222</c:v>
                </c:pt>
                <c:pt idx="47192">
                  <c:v>2.6659731853906612</c:v>
                </c:pt>
                <c:pt idx="47193">
                  <c:v>2.6659731853906612</c:v>
                </c:pt>
                <c:pt idx="47194">
                  <c:v>2.6652033271719038</c:v>
                </c:pt>
                <c:pt idx="47195">
                  <c:v>2.6645876645876649</c:v>
                </c:pt>
                <c:pt idx="47196">
                  <c:v>2.6650496650496649</c:v>
                </c:pt>
                <c:pt idx="47197">
                  <c:v>2.6642032332563508</c:v>
                </c:pt>
                <c:pt idx="47198">
                  <c:v>2.6645876645876649</c:v>
                </c:pt>
                <c:pt idx="47199">
                  <c:v>2.6645876645876649</c:v>
                </c:pt>
                <c:pt idx="47200">
                  <c:v>2.6650496650496649</c:v>
                </c:pt>
                <c:pt idx="47201">
                  <c:v>2.6652806652806649</c:v>
                </c:pt>
                <c:pt idx="47202">
                  <c:v>2.6651270207852193</c:v>
                </c:pt>
                <c:pt idx="47203">
                  <c:v>2.664742553682752</c:v>
                </c:pt>
                <c:pt idx="47204">
                  <c:v>2.6648186648186649</c:v>
                </c:pt>
                <c:pt idx="47205">
                  <c:v>2.6653570603189274</c:v>
                </c:pt>
                <c:pt idx="47206">
                  <c:v>2.6655881673214696</c:v>
                </c:pt>
                <c:pt idx="47207">
                  <c:v>2.6662043458159963</c:v>
                </c:pt>
                <c:pt idx="47208">
                  <c:v>2.6658964879852118</c:v>
                </c:pt>
                <c:pt idx="47209">
                  <c:v>2.6661273567467649</c:v>
                </c:pt>
                <c:pt idx="47210">
                  <c:v>2.6664355062413319</c:v>
                </c:pt>
                <c:pt idx="47211">
                  <c:v>2.666666666666667</c:v>
                </c:pt>
                <c:pt idx="47212">
                  <c:v>2.6660503813265541</c:v>
                </c:pt>
                <c:pt idx="47213">
                  <c:v>2.6662814883290964</c:v>
                </c:pt>
                <c:pt idx="47214">
                  <c:v>2.6662814883290964</c:v>
                </c:pt>
                <c:pt idx="47215">
                  <c:v>2.6664355062413319</c:v>
                </c:pt>
                <c:pt idx="47216">
                  <c:v>2.6662043458159963</c:v>
                </c:pt>
                <c:pt idx="47217">
                  <c:v>2.6665125953316382</c:v>
                </c:pt>
                <c:pt idx="47218">
                  <c:v>2.6663585951940845</c:v>
                </c:pt>
                <c:pt idx="47219">
                  <c:v>2.6659736659736657</c:v>
                </c:pt>
                <c:pt idx="47220">
                  <c:v>2.6655114807114808</c:v>
                </c:pt>
                <c:pt idx="47221">
                  <c:v>2.6654343807763397</c:v>
                </c:pt>
                <c:pt idx="47222">
                  <c:v>2.6655881673214696</c:v>
                </c:pt>
                <c:pt idx="47223">
                  <c:v>2.6653570603189274</c:v>
                </c:pt>
                <c:pt idx="47224">
                  <c:v>2.6653570603189274</c:v>
                </c:pt>
                <c:pt idx="47225">
                  <c:v>2.6662043458159963</c:v>
                </c:pt>
                <c:pt idx="47226">
                  <c:v>2.6662043458159963</c:v>
                </c:pt>
                <c:pt idx="47227">
                  <c:v>2.6655881673214696</c:v>
                </c:pt>
                <c:pt idx="47228">
                  <c:v>2.6660503813265541</c:v>
                </c:pt>
                <c:pt idx="47229">
                  <c:v>2.665665434380776</c:v>
                </c:pt>
                <c:pt idx="47230">
                  <c:v>2.6655114807114808</c:v>
                </c:pt>
                <c:pt idx="47231">
                  <c:v>2.6653579676674362</c:v>
                </c:pt>
                <c:pt idx="47232">
                  <c:v>2.6646651270207848</c:v>
                </c:pt>
                <c:pt idx="47233">
                  <c:v>2.6646651270207848</c:v>
                </c:pt>
                <c:pt idx="47234">
                  <c:v>2.6646651270207848</c:v>
                </c:pt>
                <c:pt idx="47235">
                  <c:v>2.6640498730085431</c:v>
                </c:pt>
                <c:pt idx="47236">
                  <c:v>2.6640498730085431</c:v>
                </c:pt>
                <c:pt idx="47237">
                  <c:v>2.663972286374134</c:v>
                </c:pt>
                <c:pt idx="47238">
                  <c:v>2.6650496650496649</c:v>
                </c:pt>
                <c:pt idx="47239">
                  <c:v>2.6660503813265541</c:v>
                </c:pt>
                <c:pt idx="47240">
                  <c:v>2.6664355062413319</c:v>
                </c:pt>
                <c:pt idx="47241">
                  <c:v>2.6659731853906612</c:v>
                </c:pt>
                <c:pt idx="47242">
                  <c:v>2.6661271676300573</c:v>
                </c:pt>
                <c:pt idx="47243">
                  <c:v>2.6658959537572251</c:v>
                </c:pt>
                <c:pt idx="47244">
                  <c:v>2.6657418400369859</c:v>
                </c:pt>
                <c:pt idx="47245">
                  <c:v>2.6655881673214696</c:v>
                </c:pt>
                <c:pt idx="47246">
                  <c:v>2.664972273567467</c:v>
                </c:pt>
                <c:pt idx="47247">
                  <c:v>2.6645876645876649</c:v>
                </c:pt>
                <c:pt idx="47248">
                  <c:v>2.6646651270207848</c:v>
                </c:pt>
                <c:pt idx="47249">
                  <c:v>2.6646651270207848</c:v>
                </c:pt>
                <c:pt idx="47250">
                  <c:v>2.6642032332563508</c:v>
                </c:pt>
                <c:pt idx="47251">
                  <c:v>2.6648958891454964</c:v>
                </c:pt>
                <c:pt idx="47252">
                  <c:v>2.6648958891454964</c:v>
                </c:pt>
                <c:pt idx="47253">
                  <c:v>2.6646651270207848</c:v>
                </c:pt>
                <c:pt idx="47254">
                  <c:v>2.6648958891454964</c:v>
                </c:pt>
                <c:pt idx="47255">
                  <c:v>2.6648958891454964</c:v>
                </c:pt>
                <c:pt idx="47256">
                  <c:v>2.6650496650496649</c:v>
                </c:pt>
                <c:pt idx="47257">
                  <c:v>2.6652033271719038</c:v>
                </c:pt>
                <c:pt idx="47258">
                  <c:v>2.6647412199630311</c:v>
                </c:pt>
                <c:pt idx="47259">
                  <c:v>2.664972273567467</c:v>
                </c:pt>
                <c:pt idx="47260">
                  <c:v>2.6652033271719038</c:v>
                </c:pt>
                <c:pt idx="47261">
                  <c:v>2.6645099815157112</c:v>
                </c:pt>
                <c:pt idx="47262">
                  <c:v>2.6642791127541585</c:v>
                </c:pt>
                <c:pt idx="47263">
                  <c:v>2.6647412199630311</c:v>
                </c:pt>
                <c:pt idx="47264">
                  <c:v>2.6648186648186649</c:v>
                </c:pt>
                <c:pt idx="47265">
                  <c:v>2.664434180138568</c:v>
                </c:pt>
                <c:pt idx="47266">
                  <c:v>2.6648186648186649</c:v>
                </c:pt>
                <c:pt idx="47267">
                  <c:v>2.663972286374134</c:v>
                </c:pt>
                <c:pt idx="47268">
                  <c:v>2.663972286374134</c:v>
                </c:pt>
                <c:pt idx="47269">
                  <c:v>2.663972286374134</c:v>
                </c:pt>
                <c:pt idx="47270">
                  <c:v>2.6643566643566641</c:v>
                </c:pt>
                <c:pt idx="47271">
                  <c:v>2.6647412199630311</c:v>
                </c:pt>
                <c:pt idx="47272">
                  <c:v>2.6647412199630311</c:v>
                </c:pt>
                <c:pt idx="47273">
                  <c:v>2.6648186648186649</c:v>
                </c:pt>
                <c:pt idx="47274">
                  <c:v>2.6651270207852193</c:v>
                </c:pt>
                <c:pt idx="47275">
                  <c:v>2.665665434380776</c:v>
                </c:pt>
                <c:pt idx="47276">
                  <c:v>2.6658192743240119</c:v>
                </c:pt>
                <c:pt idx="47277">
                  <c:v>2.6655881673214696</c:v>
                </c:pt>
                <c:pt idx="47278">
                  <c:v>2.6658192743240119</c:v>
                </c:pt>
                <c:pt idx="47279">
                  <c:v>2.6662043458159963</c:v>
                </c:pt>
                <c:pt idx="47280">
                  <c:v>2.6658192743240119</c:v>
                </c:pt>
                <c:pt idx="47281">
                  <c:v>2.6660503813265541</c:v>
                </c:pt>
                <c:pt idx="47282">
                  <c:v>2.6653570603189274</c:v>
                </c:pt>
                <c:pt idx="47283">
                  <c:v>2.6653570603189274</c:v>
                </c:pt>
                <c:pt idx="47284">
                  <c:v>2.6655881673214696</c:v>
                </c:pt>
                <c:pt idx="47285">
                  <c:v>2.6658192743240119</c:v>
                </c:pt>
                <c:pt idx="47286">
                  <c:v>2.6652033271719038</c:v>
                </c:pt>
                <c:pt idx="47287">
                  <c:v>2.6645099815157112</c:v>
                </c:pt>
                <c:pt idx="47288">
                  <c:v>2.6645099815157112</c:v>
                </c:pt>
                <c:pt idx="47289">
                  <c:v>2.6648948463138429</c:v>
                </c:pt>
                <c:pt idx="47290">
                  <c:v>2.6644326323087588</c:v>
                </c:pt>
                <c:pt idx="47291">
                  <c:v>2.6646637393113011</c:v>
                </c:pt>
                <c:pt idx="47292">
                  <c:v>2.6651257684307832</c:v>
                </c:pt>
                <c:pt idx="47293">
                  <c:v>2.6642015253062166</c:v>
                </c:pt>
                <c:pt idx="47294">
                  <c:v>2.6642015253062166</c:v>
                </c:pt>
                <c:pt idx="47295">
                  <c:v>2.6642791127541585</c:v>
                </c:pt>
                <c:pt idx="47296">
                  <c:v>2.6645099815157112</c:v>
                </c:pt>
                <c:pt idx="47297">
                  <c:v>2.6645099815157112</c:v>
                </c:pt>
                <c:pt idx="47298">
                  <c:v>2.6647412199630311</c:v>
                </c:pt>
                <c:pt idx="47299">
                  <c:v>2.6647412199630311</c:v>
                </c:pt>
                <c:pt idx="47300">
                  <c:v>2.6645099815157112</c:v>
                </c:pt>
                <c:pt idx="47301">
                  <c:v>2.6648948463138429</c:v>
                </c:pt>
                <c:pt idx="47302">
                  <c:v>2.6645099815157112</c:v>
                </c:pt>
                <c:pt idx="47303">
                  <c:v>2.6647412199630311</c:v>
                </c:pt>
                <c:pt idx="47304">
                  <c:v>2.6652033271719038</c:v>
                </c:pt>
                <c:pt idx="47305">
                  <c:v>2.664972273567467</c:v>
                </c:pt>
                <c:pt idx="47306">
                  <c:v>2.6647412199630311</c:v>
                </c:pt>
                <c:pt idx="47307">
                  <c:v>2.6655881673214696</c:v>
                </c:pt>
                <c:pt idx="47308">
                  <c:v>2.6654343807763397</c:v>
                </c:pt>
                <c:pt idx="47309">
                  <c:v>2.6652033271719038</c:v>
                </c:pt>
                <c:pt idx="47310">
                  <c:v>2.6653570603189274</c:v>
                </c:pt>
                <c:pt idx="47311">
                  <c:v>2.6648948463138429</c:v>
                </c:pt>
                <c:pt idx="47312">
                  <c:v>2.6651257684307832</c:v>
                </c:pt>
                <c:pt idx="47313">
                  <c:v>2.6645876645876649</c:v>
                </c:pt>
                <c:pt idx="47314">
                  <c:v>2.6648186648186649</c:v>
                </c:pt>
                <c:pt idx="47315">
                  <c:v>2.6643566643566641</c:v>
                </c:pt>
                <c:pt idx="47316">
                  <c:v>2.6647412199630311</c:v>
                </c:pt>
                <c:pt idx="47317">
                  <c:v>2.6653570603189274</c:v>
                </c:pt>
                <c:pt idx="47318">
                  <c:v>2.6653570603189274</c:v>
                </c:pt>
                <c:pt idx="47319">
                  <c:v>2.6657418400369859</c:v>
                </c:pt>
                <c:pt idx="47320">
                  <c:v>2.6661271676300573</c:v>
                </c:pt>
                <c:pt idx="47321">
                  <c:v>2.6661271676300573</c:v>
                </c:pt>
                <c:pt idx="47322">
                  <c:v>2.6667437557816833</c:v>
                </c:pt>
                <c:pt idx="47323">
                  <c:v>2.6663581965317915</c:v>
                </c:pt>
                <c:pt idx="47324">
                  <c:v>2.6659731853906612</c:v>
                </c:pt>
                <c:pt idx="47325">
                  <c:v>2.6651257684307832</c:v>
                </c:pt>
                <c:pt idx="47326">
                  <c:v>2.6651257684307832</c:v>
                </c:pt>
                <c:pt idx="47327">
                  <c:v>2.664972273567467</c:v>
                </c:pt>
                <c:pt idx="47328">
                  <c:v>2.6647412199630311</c:v>
                </c:pt>
                <c:pt idx="47329">
                  <c:v>2.6645099815157112</c:v>
                </c:pt>
                <c:pt idx="47330">
                  <c:v>2.6645099815157112</c:v>
                </c:pt>
                <c:pt idx="47331">
                  <c:v>2.6655108645399905</c:v>
                </c:pt>
                <c:pt idx="47332">
                  <c:v>2.6656647398843929</c:v>
                </c:pt>
                <c:pt idx="47333">
                  <c:v>2.6652797041146559</c:v>
                </c:pt>
                <c:pt idx="47334">
                  <c:v>2.6661271676300573</c:v>
                </c:pt>
                <c:pt idx="47335">
                  <c:v>2.6662812210915821</c:v>
                </c:pt>
                <c:pt idx="47336">
                  <c:v>2.6658959537572251</c:v>
                </c:pt>
                <c:pt idx="47337">
                  <c:v>2.6662812210915821</c:v>
                </c:pt>
                <c:pt idx="47338">
                  <c:v>2.6662812210915821</c:v>
                </c:pt>
                <c:pt idx="47339">
                  <c:v>2.6662812210915821</c:v>
                </c:pt>
                <c:pt idx="47340">
                  <c:v>2.6657418400369859</c:v>
                </c:pt>
                <c:pt idx="47341">
                  <c:v>2.6655108645399905</c:v>
                </c:pt>
                <c:pt idx="47342">
                  <c:v>2.6652797041146559</c:v>
                </c:pt>
                <c:pt idx="47343">
                  <c:v>2.6648948463138429</c:v>
                </c:pt>
                <c:pt idx="47344">
                  <c:v>2.6652797041146559</c:v>
                </c:pt>
                <c:pt idx="47345">
                  <c:v>2.6653570603189274</c:v>
                </c:pt>
                <c:pt idx="47346">
                  <c:v>2.6647412199630311</c:v>
                </c:pt>
                <c:pt idx="47347">
                  <c:v>2.6645099815157112</c:v>
                </c:pt>
                <c:pt idx="47348">
                  <c:v>2.664972273567467</c:v>
                </c:pt>
                <c:pt idx="47349">
                  <c:v>2.6645876645876649</c:v>
                </c:pt>
                <c:pt idx="47350">
                  <c:v>2.6645876645876649</c:v>
                </c:pt>
                <c:pt idx="47351">
                  <c:v>2.6643566643566641</c:v>
                </c:pt>
                <c:pt idx="47352">
                  <c:v>2.6645876645876649</c:v>
                </c:pt>
                <c:pt idx="47353">
                  <c:v>2.6645099815157112</c:v>
                </c:pt>
                <c:pt idx="47354">
                  <c:v>2.6642791127541585</c:v>
                </c:pt>
                <c:pt idx="47355">
                  <c:v>2.6645099815157112</c:v>
                </c:pt>
                <c:pt idx="47356">
                  <c:v>2.6648948463138429</c:v>
                </c:pt>
                <c:pt idx="47357">
                  <c:v>2.664972273567467</c:v>
                </c:pt>
                <c:pt idx="47358">
                  <c:v>2.6653570603189274</c:v>
                </c:pt>
                <c:pt idx="47359">
                  <c:v>2.6652024971098265</c:v>
                </c:pt>
                <c:pt idx="47360">
                  <c:v>2.6648173832639852</c:v>
                </c:pt>
                <c:pt idx="47361">
                  <c:v>2.6650485436893208</c:v>
                </c:pt>
                <c:pt idx="47362">
                  <c:v>2.6645864077669903</c:v>
                </c:pt>
                <c:pt idx="47363">
                  <c:v>2.6654335260115603</c:v>
                </c:pt>
                <c:pt idx="47364">
                  <c:v>2.6657413832986352</c:v>
                </c:pt>
                <c:pt idx="47365">
                  <c:v>2.6653561517113782</c:v>
                </c:pt>
                <c:pt idx="47366">
                  <c:v>2.6664355308813326</c:v>
                </c:pt>
                <c:pt idx="47367">
                  <c:v>2.6662812210915821</c:v>
                </c:pt>
                <c:pt idx="47368">
                  <c:v>2.6659731853906612</c:v>
                </c:pt>
                <c:pt idx="47369">
                  <c:v>2.6655881673214696</c:v>
                </c:pt>
                <c:pt idx="47370">
                  <c:v>2.664972273567467</c:v>
                </c:pt>
                <c:pt idx="47371">
                  <c:v>2.6647412199630311</c:v>
                </c:pt>
                <c:pt idx="47372">
                  <c:v>2.6651257684307832</c:v>
                </c:pt>
                <c:pt idx="47373">
                  <c:v>2.6653570603189274</c:v>
                </c:pt>
                <c:pt idx="47374">
                  <c:v>2.6653570603189274</c:v>
                </c:pt>
                <c:pt idx="47375">
                  <c:v>2.6652797041146559</c:v>
                </c:pt>
                <c:pt idx="47376">
                  <c:v>2.6662812210915821</c:v>
                </c:pt>
                <c:pt idx="47377">
                  <c:v>2.6666666666666665</c:v>
                </c:pt>
                <c:pt idx="47378">
                  <c:v>2.6661271676300573</c:v>
                </c:pt>
                <c:pt idx="47379">
                  <c:v>2.6648948463138429</c:v>
                </c:pt>
                <c:pt idx="47380">
                  <c:v>2.6650485436893208</c:v>
                </c:pt>
                <c:pt idx="47381">
                  <c:v>2.6650485436893208</c:v>
                </c:pt>
                <c:pt idx="47382">
                  <c:v>2.6651257684307832</c:v>
                </c:pt>
                <c:pt idx="47383">
                  <c:v>2.664972273567467</c:v>
                </c:pt>
                <c:pt idx="47384">
                  <c:v>2.6647412199630311</c:v>
                </c:pt>
                <c:pt idx="47385">
                  <c:v>2.6648948463138429</c:v>
                </c:pt>
                <c:pt idx="47386">
                  <c:v>2.6650485436893208</c:v>
                </c:pt>
                <c:pt idx="47387">
                  <c:v>2.6652797041146559</c:v>
                </c:pt>
                <c:pt idx="47388">
                  <c:v>2.6655108645399905</c:v>
                </c:pt>
                <c:pt idx="47389">
                  <c:v>2.6648948463138429</c:v>
                </c:pt>
                <c:pt idx="47390">
                  <c:v>2.6651257684307832</c:v>
                </c:pt>
                <c:pt idx="47391">
                  <c:v>2.6652797041146559</c:v>
                </c:pt>
                <c:pt idx="47392">
                  <c:v>2.6650485436893208</c:v>
                </c:pt>
                <c:pt idx="47393">
                  <c:v>2.6656647398843929</c:v>
                </c:pt>
                <c:pt idx="47394">
                  <c:v>2.6655874190564295</c:v>
                </c:pt>
                <c:pt idx="47395">
                  <c:v>2.6658188714153561</c:v>
                </c:pt>
                <c:pt idx="47396">
                  <c:v>2.6654335260115603</c:v>
                </c:pt>
                <c:pt idx="47397">
                  <c:v>2.6655874190564295</c:v>
                </c:pt>
                <c:pt idx="47398">
                  <c:v>2.6654335260115603</c:v>
                </c:pt>
                <c:pt idx="47399">
                  <c:v>2.6647412199630311</c:v>
                </c:pt>
                <c:pt idx="47400">
                  <c:v>2.6652033271719038</c:v>
                </c:pt>
                <c:pt idx="47401">
                  <c:v>2.664972273567467</c:v>
                </c:pt>
                <c:pt idx="47402">
                  <c:v>2.664972273567467</c:v>
                </c:pt>
                <c:pt idx="47403">
                  <c:v>2.664434180138568</c:v>
                </c:pt>
                <c:pt idx="47404">
                  <c:v>2.6640498730085431</c:v>
                </c:pt>
                <c:pt idx="47405">
                  <c:v>2.664434180138568</c:v>
                </c:pt>
                <c:pt idx="47406">
                  <c:v>2.664434180138568</c:v>
                </c:pt>
                <c:pt idx="47407">
                  <c:v>2.6648958891454964</c:v>
                </c:pt>
                <c:pt idx="47408">
                  <c:v>2.6651270207852193</c:v>
                </c:pt>
                <c:pt idx="47409">
                  <c:v>2.6646651270207848</c:v>
                </c:pt>
                <c:pt idx="47410">
                  <c:v>2.6648186648186649</c:v>
                </c:pt>
                <c:pt idx="47411">
                  <c:v>2.6645876645876649</c:v>
                </c:pt>
                <c:pt idx="47412">
                  <c:v>2.664434180138568</c:v>
                </c:pt>
                <c:pt idx="47413">
                  <c:v>2.6646651270207848</c:v>
                </c:pt>
                <c:pt idx="47414">
                  <c:v>2.6645876645876649</c:v>
                </c:pt>
                <c:pt idx="47415">
                  <c:v>2.664972273567467</c:v>
                </c:pt>
                <c:pt idx="47416">
                  <c:v>2.6651257684307832</c:v>
                </c:pt>
                <c:pt idx="47417">
                  <c:v>2.6657418400369859</c:v>
                </c:pt>
                <c:pt idx="47418">
                  <c:v>2.6662812210915821</c:v>
                </c:pt>
                <c:pt idx="47419">
                  <c:v>2.6662812210915821</c:v>
                </c:pt>
                <c:pt idx="47420">
                  <c:v>2.6663581965317915</c:v>
                </c:pt>
                <c:pt idx="47421">
                  <c:v>2.6659731853906612</c:v>
                </c:pt>
                <c:pt idx="47422">
                  <c:v>2.6653570603189274</c:v>
                </c:pt>
                <c:pt idx="47423">
                  <c:v>2.6658192743240119</c:v>
                </c:pt>
                <c:pt idx="47424">
                  <c:v>2.6654343807763397</c:v>
                </c:pt>
                <c:pt idx="47425">
                  <c:v>2.6652033271719038</c:v>
                </c:pt>
                <c:pt idx="47426">
                  <c:v>2.664972273567467</c:v>
                </c:pt>
                <c:pt idx="47427">
                  <c:v>2.6652806652806649</c:v>
                </c:pt>
                <c:pt idx="47428">
                  <c:v>2.6650496650496649</c:v>
                </c:pt>
                <c:pt idx="47429">
                  <c:v>2.6652033271719038</c:v>
                </c:pt>
                <c:pt idx="47430">
                  <c:v>2.6651257684307832</c:v>
                </c:pt>
                <c:pt idx="47431">
                  <c:v>2.6652797041146559</c:v>
                </c:pt>
                <c:pt idx="47432">
                  <c:v>2.6648948463138429</c:v>
                </c:pt>
                <c:pt idx="47433">
                  <c:v>2.6652797041146559</c:v>
                </c:pt>
                <c:pt idx="47434">
                  <c:v>2.6651257684307832</c:v>
                </c:pt>
                <c:pt idx="47435">
                  <c:v>2.6653570603189274</c:v>
                </c:pt>
                <c:pt idx="47436">
                  <c:v>2.6650485436893208</c:v>
                </c:pt>
                <c:pt idx="47437">
                  <c:v>2.6658959537572251</c:v>
                </c:pt>
                <c:pt idx="47438">
                  <c:v>2.6661271676300573</c:v>
                </c:pt>
                <c:pt idx="47439">
                  <c:v>2.6655881673214696</c:v>
                </c:pt>
                <c:pt idx="47440">
                  <c:v>2.6655881673214696</c:v>
                </c:pt>
                <c:pt idx="47441">
                  <c:v>2.6660503813265541</c:v>
                </c:pt>
                <c:pt idx="47442">
                  <c:v>2.6652033271719038</c:v>
                </c:pt>
                <c:pt idx="47443">
                  <c:v>2.6652806652806649</c:v>
                </c:pt>
                <c:pt idx="47444">
                  <c:v>2.6649734472408224</c:v>
                </c:pt>
                <c:pt idx="47445">
                  <c:v>2.6648958891454964</c:v>
                </c:pt>
                <c:pt idx="47446">
                  <c:v>2.664434180138568</c:v>
                </c:pt>
                <c:pt idx="47447">
                  <c:v>2.6642032332563508</c:v>
                </c:pt>
                <c:pt idx="47448">
                  <c:v>2.6645876645876649</c:v>
                </c:pt>
                <c:pt idx="47449">
                  <c:v>2.664434180138568</c:v>
                </c:pt>
                <c:pt idx="47450">
                  <c:v>2.6646651270207848</c:v>
                </c:pt>
                <c:pt idx="47451">
                  <c:v>2.664434180138568</c:v>
                </c:pt>
                <c:pt idx="47452">
                  <c:v>2.664434180138568</c:v>
                </c:pt>
                <c:pt idx="47453">
                  <c:v>2.6648186648186649</c:v>
                </c:pt>
                <c:pt idx="47454">
                  <c:v>2.6648186648186649</c:v>
                </c:pt>
                <c:pt idx="47455">
                  <c:v>2.6650496650496649</c:v>
                </c:pt>
                <c:pt idx="47456">
                  <c:v>2.6648958891454964</c:v>
                </c:pt>
                <c:pt idx="47457">
                  <c:v>2.6650496650496649</c:v>
                </c:pt>
                <c:pt idx="47458">
                  <c:v>2.6648186648186649</c:v>
                </c:pt>
                <c:pt idx="47459">
                  <c:v>2.6654343807763397</c:v>
                </c:pt>
                <c:pt idx="47460">
                  <c:v>2.6662043458159963</c:v>
                </c:pt>
                <c:pt idx="47461">
                  <c:v>2.6660503813265541</c:v>
                </c:pt>
                <c:pt idx="47462">
                  <c:v>2.6662814883290964</c:v>
                </c:pt>
                <c:pt idx="47463">
                  <c:v>2.665665434380776</c:v>
                </c:pt>
                <c:pt idx="47464">
                  <c:v>2.6660503813265541</c:v>
                </c:pt>
                <c:pt idx="47465">
                  <c:v>2.6655881673214696</c:v>
                </c:pt>
                <c:pt idx="47466">
                  <c:v>2.6662043458159963</c:v>
                </c:pt>
                <c:pt idx="47467">
                  <c:v>2.6662043458159963</c:v>
                </c:pt>
                <c:pt idx="47468">
                  <c:v>2.6655881673214696</c:v>
                </c:pt>
                <c:pt idx="47469">
                  <c:v>2.6655881673214696</c:v>
                </c:pt>
                <c:pt idx="47470">
                  <c:v>2.6659731853906612</c:v>
                </c:pt>
                <c:pt idx="47471">
                  <c:v>2.6659731853906612</c:v>
                </c:pt>
                <c:pt idx="47472">
                  <c:v>2.6663581965317915</c:v>
                </c:pt>
                <c:pt idx="47473">
                  <c:v>2.6656647398843929</c:v>
                </c:pt>
                <c:pt idx="47474">
                  <c:v>2.6656647398843929</c:v>
                </c:pt>
                <c:pt idx="47475">
                  <c:v>2.6656647398843929</c:v>
                </c:pt>
                <c:pt idx="47476">
                  <c:v>2.6660499537465308</c:v>
                </c:pt>
                <c:pt idx="47477">
                  <c:v>2.6662812210915821</c:v>
                </c:pt>
                <c:pt idx="47478">
                  <c:v>2.6660499537465308</c:v>
                </c:pt>
                <c:pt idx="47479">
                  <c:v>2.6660499537465308</c:v>
                </c:pt>
                <c:pt idx="47480">
                  <c:v>2.6662812210915821</c:v>
                </c:pt>
                <c:pt idx="47481">
                  <c:v>2.6660499537465308</c:v>
                </c:pt>
                <c:pt idx="47482">
                  <c:v>2.6658959537572251</c:v>
                </c:pt>
                <c:pt idx="47483">
                  <c:v>2.6658959537572251</c:v>
                </c:pt>
                <c:pt idx="47484">
                  <c:v>2.6668208092485544</c:v>
                </c:pt>
                <c:pt idx="47485">
                  <c:v>2.6662043458159963</c:v>
                </c:pt>
                <c:pt idx="47486">
                  <c:v>2.6664355062413319</c:v>
                </c:pt>
                <c:pt idx="47487">
                  <c:v>2.6659731853906612</c:v>
                </c:pt>
                <c:pt idx="47488">
                  <c:v>2.6663581965317915</c:v>
                </c:pt>
                <c:pt idx="47489">
                  <c:v>2.6661271676300573</c:v>
                </c:pt>
                <c:pt idx="47490">
                  <c:v>2.6657418400369859</c:v>
                </c:pt>
                <c:pt idx="47491">
                  <c:v>2.6659731853906612</c:v>
                </c:pt>
                <c:pt idx="47492">
                  <c:v>2.6660503813265541</c:v>
                </c:pt>
                <c:pt idx="47493">
                  <c:v>2.665665434380776</c:v>
                </c:pt>
                <c:pt idx="47494">
                  <c:v>2.6652033271719038</c:v>
                </c:pt>
                <c:pt idx="47495">
                  <c:v>2.6652033271719038</c:v>
                </c:pt>
                <c:pt idx="47496">
                  <c:v>2.6654343807763397</c:v>
                </c:pt>
                <c:pt idx="47497">
                  <c:v>2.6652806652806649</c:v>
                </c:pt>
                <c:pt idx="47498">
                  <c:v>2.6652033271719038</c:v>
                </c:pt>
                <c:pt idx="47499">
                  <c:v>2.6659731853906612</c:v>
                </c:pt>
                <c:pt idx="47500">
                  <c:v>2.6657418400369859</c:v>
                </c:pt>
                <c:pt idx="47501">
                  <c:v>2.6655108645399905</c:v>
                </c:pt>
                <c:pt idx="47502">
                  <c:v>2.6656647398843929</c:v>
                </c:pt>
                <c:pt idx="47503">
                  <c:v>2.6666666666666665</c:v>
                </c:pt>
                <c:pt idx="47504">
                  <c:v>2.6664355308813326</c:v>
                </c:pt>
                <c:pt idx="47505">
                  <c:v>2.6658959537572251</c:v>
                </c:pt>
                <c:pt idx="47506">
                  <c:v>2.6658959537572251</c:v>
                </c:pt>
                <c:pt idx="47507">
                  <c:v>2.6658959537572251</c:v>
                </c:pt>
                <c:pt idx="47508">
                  <c:v>2.6657418400369859</c:v>
                </c:pt>
                <c:pt idx="47509">
                  <c:v>2.6658192743240119</c:v>
                </c:pt>
                <c:pt idx="47510">
                  <c:v>2.6654343807763397</c:v>
                </c:pt>
                <c:pt idx="47511">
                  <c:v>2.6646651270207848</c:v>
                </c:pt>
                <c:pt idx="47512">
                  <c:v>2.664434180138568</c:v>
                </c:pt>
                <c:pt idx="47513">
                  <c:v>2.6646651270207848</c:v>
                </c:pt>
                <c:pt idx="47514">
                  <c:v>2.664434180138568</c:v>
                </c:pt>
                <c:pt idx="47515">
                  <c:v>2.6641256641256641</c:v>
                </c:pt>
                <c:pt idx="47516">
                  <c:v>2.6653570603189274</c:v>
                </c:pt>
                <c:pt idx="47517">
                  <c:v>2.6657418400369859</c:v>
                </c:pt>
                <c:pt idx="47518">
                  <c:v>2.6655108645399905</c:v>
                </c:pt>
                <c:pt idx="47519">
                  <c:v>2.6658959537572251</c:v>
                </c:pt>
                <c:pt idx="47520">
                  <c:v>2.6665895953757222</c:v>
                </c:pt>
                <c:pt idx="47521">
                  <c:v>2.6665895953757222</c:v>
                </c:pt>
                <c:pt idx="47522">
                  <c:v>2.6667437557816833</c:v>
                </c:pt>
                <c:pt idx="47523">
                  <c:v>2.6653570603189274</c:v>
                </c:pt>
                <c:pt idx="47524">
                  <c:v>2.6652033271719038</c:v>
                </c:pt>
                <c:pt idx="47525">
                  <c:v>2.664972273567467</c:v>
                </c:pt>
                <c:pt idx="47526">
                  <c:v>2.6653570603189274</c:v>
                </c:pt>
                <c:pt idx="47527">
                  <c:v>2.6648948463138429</c:v>
                </c:pt>
                <c:pt idx="47528">
                  <c:v>2.6652797041146559</c:v>
                </c:pt>
                <c:pt idx="47529">
                  <c:v>2.6655108645399905</c:v>
                </c:pt>
                <c:pt idx="47530">
                  <c:v>2.6655881673214696</c:v>
                </c:pt>
                <c:pt idx="47531">
                  <c:v>2.6658192743240119</c:v>
                </c:pt>
                <c:pt idx="47532">
                  <c:v>2.6658192743240119</c:v>
                </c:pt>
                <c:pt idx="47533">
                  <c:v>2.6655108645399905</c:v>
                </c:pt>
                <c:pt idx="47534">
                  <c:v>2.6662812210915821</c:v>
                </c:pt>
                <c:pt idx="47535">
                  <c:v>2.6662812210915821</c:v>
                </c:pt>
                <c:pt idx="47536">
                  <c:v>2.6665124884366329</c:v>
                </c:pt>
                <c:pt idx="47537">
                  <c:v>2.6661271676300573</c:v>
                </c:pt>
                <c:pt idx="47538">
                  <c:v>2.6658959537572251</c:v>
                </c:pt>
                <c:pt idx="47539">
                  <c:v>2.6654335260115603</c:v>
                </c:pt>
                <c:pt idx="47540">
                  <c:v>2.6658959537572251</c:v>
                </c:pt>
                <c:pt idx="47541">
                  <c:v>2.6650485436893208</c:v>
                </c:pt>
                <c:pt idx="47542">
                  <c:v>2.6640480591497222</c:v>
                </c:pt>
                <c:pt idx="47543">
                  <c:v>2.6646637393113011</c:v>
                </c:pt>
                <c:pt idx="47544">
                  <c:v>2.6646637393113011</c:v>
                </c:pt>
                <c:pt idx="47545">
                  <c:v>2.6643566643566641</c:v>
                </c:pt>
                <c:pt idx="47546">
                  <c:v>2.664434180138568</c:v>
                </c:pt>
                <c:pt idx="47547">
                  <c:v>2.6645876645876649</c:v>
                </c:pt>
                <c:pt idx="47548">
                  <c:v>2.6643566643566641</c:v>
                </c:pt>
                <c:pt idx="47549">
                  <c:v>2.6645099815157112</c:v>
                </c:pt>
                <c:pt idx="47550">
                  <c:v>2.6647412199630311</c:v>
                </c:pt>
                <c:pt idx="47551">
                  <c:v>2.6643566643566641</c:v>
                </c:pt>
                <c:pt idx="47552">
                  <c:v>2.6651257684307832</c:v>
                </c:pt>
                <c:pt idx="47553">
                  <c:v>2.6648948463138429</c:v>
                </c:pt>
                <c:pt idx="47554">
                  <c:v>2.6642791127541585</c:v>
                </c:pt>
                <c:pt idx="47555">
                  <c:v>2.6650485436893208</c:v>
                </c:pt>
                <c:pt idx="47556">
                  <c:v>2.6651257684307832</c:v>
                </c:pt>
                <c:pt idx="47557">
                  <c:v>2.6653570603189274</c:v>
                </c:pt>
                <c:pt idx="47558">
                  <c:v>2.6655881673214696</c:v>
                </c:pt>
                <c:pt idx="47559">
                  <c:v>2.6661271676300573</c:v>
                </c:pt>
                <c:pt idx="47560">
                  <c:v>2.6651257684307832</c:v>
                </c:pt>
                <c:pt idx="47561">
                  <c:v>2.6651257684307832</c:v>
                </c:pt>
                <c:pt idx="47562">
                  <c:v>2.6651257684307832</c:v>
                </c:pt>
                <c:pt idx="47563">
                  <c:v>2.664972273567467</c:v>
                </c:pt>
                <c:pt idx="47564">
                  <c:v>2.6641256641256641</c:v>
                </c:pt>
                <c:pt idx="47565">
                  <c:v>2.6648186648186649</c:v>
                </c:pt>
                <c:pt idx="47566">
                  <c:v>2.6655114807114808</c:v>
                </c:pt>
                <c:pt idx="47567">
                  <c:v>2.6650496650496649</c:v>
                </c:pt>
                <c:pt idx="47568">
                  <c:v>2.6645876645876649</c:v>
                </c:pt>
                <c:pt idx="47569">
                  <c:v>2.6652033271719038</c:v>
                </c:pt>
                <c:pt idx="47570">
                  <c:v>2.6648958891454964</c:v>
                </c:pt>
                <c:pt idx="47571">
                  <c:v>2.6646651270207848</c:v>
                </c:pt>
                <c:pt idx="47572">
                  <c:v>2.6648186648186649</c:v>
                </c:pt>
                <c:pt idx="47573">
                  <c:v>2.6643566643566641</c:v>
                </c:pt>
                <c:pt idx="47574">
                  <c:v>2.664972273567467</c:v>
                </c:pt>
                <c:pt idx="47575">
                  <c:v>2.6655881673214696</c:v>
                </c:pt>
                <c:pt idx="47576">
                  <c:v>2.664972273567467</c:v>
                </c:pt>
                <c:pt idx="47577">
                  <c:v>2.6653570603189274</c:v>
                </c:pt>
                <c:pt idx="47578">
                  <c:v>2.6655881673214696</c:v>
                </c:pt>
                <c:pt idx="47579">
                  <c:v>2.6657418400369859</c:v>
                </c:pt>
                <c:pt idx="47580">
                  <c:v>2.6655108645399905</c:v>
                </c:pt>
                <c:pt idx="47581">
                  <c:v>2.6651257684307832</c:v>
                </c:pt>
                <c:pt idx="47582">
                  <c:v>2.6651257684307832</c:v>
                </c:pt>
                <c:pt idx="47583">
                  <c:v>2.6652797041146559</c:v>
                </c:pt>
                <c:pt idx="47584">
                  <c:v>2.6652024971098265</c:v>
                </c:pt>
                <c:pt idx="47585">
                  <c:v>2.6652797041146559</c:v>
                </c:pt>
                <c:pt idx="47586">
                  <c:v>2.6659731853906612</c:v>
                </c:pt>
                <c:pt idx="47587">
                  <c:v>2.6662043458159963</c:v>
                </c:pt>
                <c:pt idx="47588">
                  <c:v>2.6662043458159963</c:v>
                </c:pt>
                <c:pt idx="47589">
                  <c:v>2.6659731853906612</c:v>
                </c:pt>
                <c:pt idx="47590">
                  <c:v>2.6659731853906612</c:v>
                </c:pt>
                <c:pt idx="47591">
                  <c:v>2.6655108645399905</c:v>
                </c:pt>
                <c:pt idx="47592">
                  <c:v>2.6663581965317915</c:v>
                </c:pt>
                <c:pt idx="47593">
                  <c:v>2.6657418400369859</c:v>
                </c:pt>
                <c:pt idx="47594">
                  <c:v>2.6659731853906612</c:v>
                </c:pt>
                <c:pt idx="47595">
                  <c:v>2.6658192743240119</c:v>
                </c:pt>
                <c:pt idx="47596">
                  <c:v>2.6655881673214696</c:v>
                </c:pt>
                <c:pt idx="47597">
                  <c:v>2.6662043458159963</c:v>
                </c:pt>
                <c:pt idx="47598">
                  <c:v>2.6659731853906612</c:v>
                </c:pt>
                <c:pt idx="47599">
                  <c:v>2.6655108645399905</c:v>
                </c:pt>
                <c:pt idx="47600">
                  <c:v>2.6661271676300573</c:v>
                </c:pt>
                <c:pt idx="47601">
                  <c:v>2.6661271676300573</c:v>
                </c:pt>
                <c:pt idx="47602">
                  <c:v>2.6661271676300573</c:v>
                </c:pt>
                <c:pt idx="47603">
                  <c:v>2.6658959537572251</c:v>
                </c:pt>
                <c:pt idx="47604">
                  <c:v>2.6658959537572251</c:v>
                </c:pt>
                <c:pt idx="47605">
                  <c:v>2.6652033271719038</c:v>
                </c:pt>
                <c:pt idx="47606">
                  <c:v>2.6651270207852193</c:v>
                </c:pt>
                <c:pt idx="47607">
                  <c:v>2.6642805818517665</c:v>
                </c:pt>
                <c:pt idx="47608">
                  <c:v>2.6642032332563508</c:v>
                </c:pt>
                <c:pt idx="47609">
                  <c:v>2.6645876645876649</c:v>
                </c:pt>
                <c:pt idx="47610">
                  <c:v>2.6643566643566641</c:v>
                </c:pt>
                <c:pt idx="47611">
                  <c:v>2.6647412199630311</c:v>
                </c:pt>
                <c:pt idx="47612">
                  <c:v>2.6651257684307832</c:v>
                </c:pt>
                <c:pt idx="47613">
                  <c:v>2.6648948463138429</c:v>
                </c:pt>
                <c:pt idx="47614">
                  <c:v>2.6650485436893208</c:v>
                </c:pt>
                <c:pt idx="47615">
                  <c:v>2.6654335260115603</c:v>
                </c:pt>
                <c:pt idx="47616">
                  <c:v>2.6658188714153561</c:v>
                </c:pt>
                <c:pt idx="47617">
                  <c:v>2.6662040249826511</c:v>
                </c:pt>
                <c:pt idx="47618">
                  <c:v>2.6662040249826511</c:v>
                </c:pt>
                <c:pt idx="47619">
                  <c:v>2.6660499537465308</c:v>
                </c:pt>
                <c:pt idx="47620">
                  <c:v>2.6665124884366329</c:v>
                </c:pt>
                <c:pt idx="47621">
                  <c:v>2.6665124884366329</c:v>
                </c:pt>
                <c:pt idx="47622">
                  <c:v>2.6658959537572251</c:v>
                </c:pt>
                <c:pt idx="47623">
                  <c:v>2.6658959537572251</c:v>
                </c:pt>
                <c:pt idx="47624">
                  <c:v>2.6661271676300573</c:v>
                </c:pt>
                <c:pt idx="47625">
                  <c:v>2.6661271676300573</c:v>
                </c:pt>
                <c:pt idx="47626">
                  <c:v>2.6663581965317915</c:v>
                </c:pt>
                <c:pt idx="47627">
                  <c:v>2.6655108645399905</c:v>
                </c:pt>
                <c:pt idx="47628">
                  <c:v>2.6657418400369859</c:v>
                </c:pt>
                <c:pt idx="47629">
                  <c:v>2.6662043458159963</c:v>
                </c:pt>
                <c:pt idx="47630">
                  <c:v>2.6658959537572251</c:v>
                </c:pt>
                <c:pt idx="47631">
                  <c:v>2.6652797041146559</c:v>
                </c:pt>
                <c:pt idx="47632">
                  <c:v>2.6652797041146559</c:v>
                </c:pt>
                <c:pt idx="47633">
                  <c:v>2.6658959537572251</c:v>
                </c:pt>
                <c:pt idx="47634">
                  <c:v>2.6666666666666665</c:v>
                </c:pt>
                <c:pt idx="47635">
                  <c:v>2.6664355308813326</c:v>
                </c:pt>
                <c:pt idx="47636">
                  <c:v>2.6660499537465308</c:v>
                </c:pt>
                <c:pt idx="47637">
                  <c:v>2.6661271676300573</c:v>
                </c:pt>
                <c:pt idx="47638">
                  <c:v>2.6656647398843929</c:v>
                </c:pt>
                <c:pt idx="47639">
                  <c:v>2.6656647398843929</c:v>
                </c:pt>
                <c:pt idx="47640">
                  <c:v>2.6658959537572251</c:v>
                </c:pt>
                <c:pt idx="47641">
                  <c:v>2.6657418400369859</c:v>
                </c:pt>
                <c:pt idx="47642">
                  <c:v>2.6652797041146559</c:v>
                </c:pt>
                <c:pt idx="47643">
                  <c:v>2.6650485436893208</c:v>
                </c:pt>
                <c:pt idx="47644">
                  <c:v>2.6647412199630311</c:v>
                </c:pt>
                <c:pt idx="47645">
                  <c:v>2.6643566643566641</c:v>
                </c:pt>
                <c:pt idx="47646">
                  <c:v>2.6645876645876649</c:v>
                </c:pt>
                <c:pt idx="47647">
                  <c:v>2.6641256641256641</c:v>
                </c:pt>
                <c:pt idx="47648">
                  <c:v>2.6648948463138429</c:v>
                </c:pt>
                <c:pt idx="47649">
                  <c:v>2.6647412199630311</c:v>
                </c:pt>
                <c:pt idx="47650">
                  <c:v>2.6641256641256641</c:v>
                </c:pt>
                <c:pt idx="47651">
                  <c:v>2.6643566643566641</c:v>
                </c:pt>
                <c:pt idx="47652">
                  <c:v>2.6645876645876649</c:v>
                </c:pt>
                <c:pt idx="47653">
                  <c:v>2.664434180138568</c:v>
                </c:pt>
                <c:pt idx="47654">
                  <c:v>2.6643566643566641</c:v>
                </c:pt>
                <c:pt idx="47655">
                  <c:v>2.664972273567467</c:v>
                </c:pt>
                <c:pt idx="47656">
                  <c:v>2.6646651270207848</c:v>
                </c:pt>
                <c:pt idx="47657">
                  <c:v>2.6642032332563508</c:v>
                </c:pt>
                <c:pt idx="47658">
                  <c:v>2.6645099815157112</c:v>
                </c:pt>
                <c:pt idx="47659">
                  <c:v>2.6640480591497222</c:v>
                </c:pt>
                <c:pt idx="47660">
                  <c:v>2.6643566643566641</c:v>
                </c:pt>
                <c:pt idx="47661">
                  <c:v>2.6647412199630311</c:v>
                </c:pt>
                <c:pt idx="47662">
                  <c:v>2.6645099815157112</c:v>
                </c:pt>
                <c:pt idx="47663">
                  <c:v>2.664972273567467</c:v>
                </c:pt>
                <c:pt idx="47664">
                  <c:v>2.6653570603189274</c:v>
                </c:pt>
                <c:pt idx="47665">
                  <c:v>2.6655881673214696</c:v>
                </c:pt>
                <c:pt idx="47666">
                  <c:v>2.6658192743240119</c:v>
                </c:pt>
                <c:pt idx="47667">
                  <c:v>2.6654343807763397</c:v>
                </c:pt>
                <c:pt idx="47668">
                  <c:v>2.6658192743240119</c:v>
                </c:pt>
                <c:pt idx="47669">
                  <c:v>2.6655108645399905</c:v>
                </c:pt>
                <c:pt idx="47670">
                  <c:v>2.6661271676300573</c:v>
                </c:pt>
                <c:pt idx="47671">
                  <c:v>2.6654335260115603</c:v>
                </c:pt>
                <c:pt idx="47672">
                  <c:v>2.6656647398843929</c:v>
                </c:pt>
                <c:pt idx="47673">
                  <c:v>2.6656647398843929</c:v>
                </c:pt>
                <c:pt idx="47674">
                  <c:v>2.6652797041146559</c:v>
                </c:pt>
                <c:pt idx="47675">
                  <c:v>2.6651257684307832</c:v>
                </c:pt>
                <c:pt idx="47676">
                  <c:v>2.6655108645399905</c:v>
                </c:pt>
                <c:pt idx="47677">
                  <c:v>2.6660499537465308</c:v>
                </c:pt>
                <c:pt idx="47678">
                  <c:v>2.6658188714153561</c:v>
                </c:pt>
                <c:pt idx="47679">
                  <c:v>2.6658188714153561</c:v>
                </c:pt>
                <c:pt idx="47680">
                  <c:v>2.6658188714153561</c:v>
                </c:pt>
                <c:pt idx="47681">
                  <c:v>2.6660499537465308</c:v>
                </c:pt>
                <c:pt idx="47682">
                  <c:v>2.6656647398843929</c:v>
                </c:pt>
                <c:pt idx="47683">
                  <c:v>2.6658959537572251</c:v>
                </c:pt>
                <c:pt idx="47684">
                  <c:v>2.6657418400369859</c:v>
                </c:pt>
                <c:pt idx="47685">
                  <c:v>2.6661271676300573</c:v>
                </c:pt>
                <c:pt idx="47686">
                  <c:v>2.6658959537572251</c:v>
                </c:pt>
                <c:pt idx="47687">
                  <c:v>2.6665124884366329</c:v>
                </c:pt>
                <c:pt idx="47688">
                  <c:v>2.6654335260115603</c:v>
                </c:pt>
                <c:pt idx="47689">
                  <c:v>2.6656647398843929</c:v>
                </c:pt>
                <c:pt idx="47690">
                  <c:v>2.6654335260115603</c:v>
                </c:pt>
                <c:pt idx="47691">
                  <c:v>2.6656647398843929</c:v>
                </c:pt>
                <c:pt idx="47692">
                  <c:v>2.6654335260115603</c:v>
                </c:pt>
                <c:pt idx="47693">
                  <c:v>2.6656647398843929</c:v>
                </c:pt>
                <c:pt idx="47694">
                  <c:v>2.6655108645399905</c:v>
                </c:pt>
                <c:pt idx="47695">
                  <c:v>2.6655108645399905</c:v>
                </c:pt>
                <c:pt idx="47696">
                  <c:v>2.6652797041146559</c:v>
                </c:pt>
                <c:pt idx="47697">
                  <c:v>2.6654335260115603</c:v>
                </c:pt>
                <c:pt idx="47698">
                  <c:v>2.6645864077669903</c:v>
                </c:pt>
                <c:pt idx="47699">
                  <c:v>2.6648948463138429</c:v>
                </c:pt>
                <c:pt idx="47700">
                  <c:v>2.6647412199630311</c:v>
                </c:pt>
                <c:pt idx="47701">
                  <c:v>2.6645876645876649</c:v>
                </c:pt>
                <c:pt idx="47702">
                  <c:v>2.6647412199630311</c:v>
                </c:pt>
                <c:pt idx="47703">
                  <c:v>2.6655881673214696</c:v>
                </c:pt>
                <c:pt idx="47704">
                  <c:v>2.6653570603189274</c:v>
                </c:pt>
                <c:pt idx="47705">
                  <c:v>2.6657418400369859</c:v>
                </c:pt>
                <c:pt idx="47706">
                  <c:v>2.6661271676300573</c:v>
                </c:pt>
                <c:pt idx="47707">
                  <c:v>2.6658188714153561</c:v>
                </c:pt>
                <c:pt idx="47708">
                  <c:v>2.6658188714153561</c:v>
                </c:pt>
                <c:pt idx="47709">
                  <c:v>2.6660499537465308</c:v>
                </c:pt>
                <c:pt idx="47710">
                  <c:v>2.6660499537465308</c:v>
                </c:pt>
                <c:pt idx="47711">
                  <c:v>2.6654335260115603</c:v>
                </c:pt>
                <c:pt idx="47712">
                  <c:v>2.6652024971098265</c:v>
                </c:pt>
                <c:pt idx="47713">
                  <c:v>2.6654335260115603</c:v>
                </c:pt>
                <c:pt idx="47714">
                  <c:v>2.6655108645399905</c:v>
                </c:pt>
                <c:pt idx="47715">
                  <c:v>2.6651257684307832</c:v>
                </c:pt>
                <c:pt idx="47716">
                  <c:v>2.6647412199630311</c:v>
                </c:pt>
                <c:pt idx="47717">
                  <c:v>2.6647412199630311</c:v>
                </c:pt>
                <c:pt idx="47718">
                  <c:v>2.6641256641256641</c:v>
                </c:pt>
                <c:pt idx="47719">
                  <c:v>2.6650496650496649</c:v>
                </c:pt>
                <c:pt idx="47720">
                  <c:v>2.6646651270207848</c:v>
                </c:pt>
                <c:pt idx="47721">
                  <c:v>2.664972273567467</c:v>
                </c:pt>
                <c:pt idx="47722">
                  <c:v>2.664972273567467</c:v>
                </c:pt>
                <c:pt idx="47723">
                  <c:v>2.6643566643566641</c:v>
                </c:pt>
                <c:pt idx="47724">
                  <c:v>2.6647412199630311</c:v>
                </c:pt>
                <c:pt idx="47725">
                  <c:v>2.664972273567467</c:v>
                </c:pt>
                <c:pt idx="47726">
                  <c:v>2.6643566643566641</c:v>
                </c:pt>
                <c:pt idx="47727">
                  <c:v>2.6643566643566641</c:v>
                </c:pt>
                <c:pt idx="47728">
                  <c:v>2.6647412199630311</c:v>
                </c:pt>
                <c:pt idx="47729">
                  <c:v>2.6652033271719038</c:v>
                </c:pt>
                <c:pt idx="47730">
                  <c:v>2.6647412199630311</c:v>
                </c:pt>
                <c:pt idx="47731">
                  <c:v>2.6648948463138429</c:v>
                </c:pt>
                <c:pt idx="47732">
                  <c:v>2.6644326323087588</c:v>
                </c:pt>
                <c:pt idx="47733">
                  <c:v>2.6648173832639852</c:v>
                </c:pt>
                <c:pt idx="47734">
                  <c:v>2.6655874190564295</c:v>
                </c:pt>
                <c:pt idx="47735">
                  <c:v>2.6653561517113782</c:v>
                </c:pt>
                <c:pt idx="47736">
                  <c:v>2.6659727041406431</c:v>
                </c:pt>
                <c:pt idx="47737">
                  <c:v>2.6661267931513186</c:v>
                </c:pt>
                <c:pt idx="47738">
                  <c:v>2.6662040249826511</c:v>
                </c:pt>
                <c:pt idx="47739">
                  <c:v>2.6664355308813326</c:v>
                </c:pt>
                <c:pt idx="47740">
                  <c:v>2.6662040249826511</c:v>
                </c:pt>
                <c:pt idx="47741">
                  <c:v>2.6662812210915821</c:v>
                </c:pt>
                <c:pt idx="47742">
                  <c:v>2.6662812210915821</c:v>
                </c:pt>
                <c:pt idx="47743">
                  <c:v>2.6665124884366329</c:v>
                </c:pt>
                <c:pt idx="47744">
                  <c:v>2.6662812210915821</c:v>
                </c:pt>
                <c:pt idx="47745">
                  <c:v>2.6660499537465308</c:v>
                </c:pt>
                <c:pt idx="47746">
                  <c:v>2.6662812210915821</c:v>
                </c:pt>
                <c:pt idx="47747">
                  <c:v>2.6658959537572251</c:v>
                </c:pt>
                <c:pt idx="47748">
                  <c:v>2.6661271676300573</c:v>
                </c:pt>
                <c:pt idx="47749">
                  <c:v>2.6658959537572251</c:v>
                </c:pt>
                <c:pt idx="47750">
                  <c:v>2.6656647398843929</c:v>
                </c:pt>
                <c:pt idx="47751">
                  <c:v>2.6655108645399905</c:v>
                </c:pt>
                <c:pt idx="47752">
                  <c:v>2.6652797041146559</c:v>
                </c:pt>
                <c:pt idx="47753">
                  <c:v>2.6652797041146559</c:v>
                </c:pt>
                <c:pt idx="47754">
                  <c:v>2.6648948463138429</c:v>
                </c:pt>
                <c:pt idx="47755">
                  <c:v>2.6654335260115603</c:v>
                </c:pt>
                <c:pt idx="47756">
                  <c:v>2.6656647398843929</c:v>
                </c:pt>
                <c:pt idx="47757">
                  <c:v>2.6658188714153561</c:v>
                </c:pt>
                <c:pt idx="47758">
                  <c:v>2.6655100624566277</c:v>
                </c:pt>
                <c:pt idx="47759">
                  <c:v>2.6657413832986352</c:v>
                </c:pt>
                <c:pt idx="47760">
                  <c:v>2.6658188714153561</c:v>
                </c:pt>
                <c:pt idx="47761">
                  <c:v>2.6664355308813326</c:v>
                </c:pt>
                <c:pt idx="47762">
                  <c:v>2.6665895418787593</c:v>
                </c:pt>
                <c:pt idx="47763">
                  <c:v>2.6662040249826511</c:v>
                </c:pt>
                <c:pt idx="47764">
                  <c:v>2.6662812210915821</c:v>
                </c:pt>
                <c:pt idx="47765">
                  <c:v>2.6658959537572251</c:v>
                </c:pt>
                <c:pt idx="47766">
                  <c:v>2.6655108645399905</c:v>
                </c:pt>
                <c:pt idx="47767">
                  <c:v>2.6651257684307832</c:v>
                </c:pt>
                <c:pt idx="47768">
                  <c:v>2.6647412199630311</c:v>
                </c:pt>
                <c:pt idx="47769">
                  <c:v>2.6645099815157112</c:v>
                </c:pt>
                <c:pt idx="47770">
                  <c:v>2.6647412199630311</c:v>
                </c:pt>
                <c:pt idx="47771">
                  <c:v>2.6645099815157112</c:v>
                </c:pt>
                <c:pt idx="47772">
                  <c:v>2.664972273567467</c:v>
                </c:pt>
                <c:pt idx="47773">
                  <c:v>2.6645876645876649</c:v>
                </c:pt>
                <c:pt idx="47774">
                  <c:v>2.6648186648186649</c:v>
                </c:pt>
                <c:pt idx="47775">
                  <c:v>2.6653570603189274</c:v>
                </c:pt>
                <c:pt idx="47776">
                  <c:v>2.6649710982658958</c:v>
                </c:pt>
                <c:pt idx="47777">
                  <c:v>2.6651248843663273</c:v>
                </c:pt>
                <c:pt idx="47778">
                  <c:v>2.6652024971098265</c:v>
                </c:pt>
                <c:pt idx="47779">
                  <c:v>2.6652024971098265</c:v>
                </c:pt>
                <c:pt idx="47780">
                  <c:v>2.6645864077669903</c:v>
                </c:pt>
                <c:pt idx="47781">
                  <c:v>2.6648948463138429</c:v>
                </c:pt>
                <c:pt idx="47782">
                  <c:v>2.6655881673214696</c:v>
                </c:pt>
                <c:pt idx="47783">
                  <c:v>2.6655108645399905</c:v>
                </c:pt>
                <c:pt idx="47784">
                  <c:v>2.6654335260115603</c:v>
                </c:pt>
                <c:pt idx="47785">
                  <c:v>2.6654335260115603</c:v>
                </c:pt>
                <c:pt idx="47786">
                  <c:v>2.6655874190564295</c:v>
                </c:pt>
                <c:pt idx="47787">
                  <c:v>2.6653561517113782</c:v>
                </c:pt>
                <c:pt idx="47788">
                  <c:v>2.6658188714153561</c:v>
                </c:pt>
                <c:pt idx="47789">
                  <c:v>2.6654335260115603</c:v>
                </c:pt>
                <c:pt idx="47790">
                  <c:v>2.6648948463138429</c:v>
                </c:pt>
                <c:pt idx="47791">
                  <c:v>2.664972273567467</c:v>
                </c:pt>
                <c:pt idx="47792">
                  <c:v>2.6652806652806649</c:v>
                </c:pt>
                <c:pt idx="47793">
                  <c:v>2.6645116601246825</c:v>
                </c:pt>
                <c:pt idx="47794">
                  <c:v>2.6646651270207848</c:v>
                </c:pt>
                <c:pt idx="47795">
                  <c:v>2.6648186648186649</c:v>
                </c:pt>
                <c:pt idx="47796">
                  <c:v>2.664972273567467</c:v>
                </c:pt>
                <c:pt idx="47797">
                  <c:v>2.6643566643566641</c:v>
                </c:pt>
                <c:pt idx="47798">
                  <c:v>2.6645876645876649</c:v>
                </c:pt>
                <c:pt idx="47799">
                  <c:v>2.664972273567467</c:v>
                </c:pt>
                <c:pt idx="47800">
                  <c:v>2.6656647398843929</c:v>
                </c:pt>
                <c:pt idx="47801">
                  <c:v>2.6658188714153561</c:v>
                </c:pt>
                <c:pt idx="47802">
                  <c:v>2.6662040249826511</c:v>
                </c:pt>
                <c:pt idx="47803">
                  <c:v>2.6655874190564295</c:v>
                </c:pt>
                <c:pt idx="47804">
                  <c:v>2.6658188714153561</c:v>
                </c:pt>
                <c:pt idx="47805">
                  <c:v>2.6653561517113782</c:v>
                </c:pt>
                <c:pt idx="47806">
                  <c:v>2.6654335260115603</c:v>
                </c:pt>
                <c:pt idx="47807">
                  <c:v>2.6646637393113011</c:v>
                </c:pt>
                <c:pt idx="47808">
                  <c:v>2.6652797041146559</c:v>
                </c:pt>
                <c:pt idx="47809">
                  <c:v>2.6652797041146559</c:v>
                </c:pt>
                <c:pt idx="47810">
                  <c:v>2.6648948463138429</c:v>
                </c:pt>
                <c:pt idx="47811">
                  <c:v>2.6651257684307832</c:v>
                </c:pt>
                <c:pt idx="47812">
                  <c:v>2.6647412199630311</c:v>
                </c:pt>
                <c:pt idx="47813">
                  <c:v>2.6642791127541585</c:v>
                </c:pt>
                <c:pt idx="47814">
                  <c:v>2.6642791127541585</c:v>
                </c:pt>
                <c:pt idx="47815">
                  <c:v>2.6642791127541585</c:v>
                </c:pt>
                <c:pt idx="47816">
                  <c:v>2.6648948463138429</c:v>
                </c:pt>
                <c:pt idx="47817">
                  <c:v>2.6656647398843929</c:v>
                </c:pt>
                <c:pt idx="47818">
                  <c:v>2.6660499537465308</c:v>
                </c:pt>
                <c:pt idx="47819">
                  <c:v>2.6659727041406431</c:v>
                </c:pt>
                <c:pt idx="47820">
                  <c:v>2.6658954187875978</c:v>
                </c:pt>
                <c:pt idx="47821">
                  <c:v>2.6665895418787593</c:v>
                </c:pt>
                <c:pt idx="47822">
                  <c:v>2.6668979875086749</c:v>
                </c:pt>
                <c:pt idx="47823">
                  <c:v>2.6657418400369859</c:v>
                </c:pt>
                <c:pt idx="47824">
                  <c:v>2.6648948463138429</c:v>
                </c:pt>
                <c:pt idx="47825">
                  <c:v>2.6646637393113011</c:v>
                </c:pt>
                <c:pt idx="47826">
                  <c:v>2.664972273567467</c:v>
                </c:pt>
                <c:pt idx="47827">
                  <c:v>2.6647412199630311</c:v>
                </c:pt>
                <c:pt idx="47828">
                  <c:v>2.6651257684307832</c:v>
                </c:pt>
                <c:pt idx="47829">
                  <c:v>2.6651257684307832</c:v>
                </c:pt>
                <c:pt idx="47830">
                  <c:v>2.6646637393113011</c:v>
                </c:pt>
                <c:pt idx="47831">
                  <c:v>2.6648948463138429</c:v>
                </c:pt>
                <c:pt idx="47832">
                  <c:v>2.6648948463138429</c:v>
                </c:pt>
                <c:pt idx="47833">
                  <c:v>2.6648948463138429</c:v>
                </c:pt>
                <c:pt idx="47834">
                  <c:v>2.6646637393113011</c:v>
                </c:pt>
                <c:pt idx="47835">
                  <c:v>2.6648948463138429</c:v>
                </c:pt>
                <c:pt idx="47836">
                  <c:v>2.6653570603189274</c:v>
                </c:pt>
                <c:pt idx="47837">
                  <c:v>2.6657418400369859</c:v>
                </c:pt>
                <c:pt idx="47838">
                  <c:v>2.6657418400369859</c:v>
                </c:pt>
                <c:pt idx="47839">
                  <c:v>2.6651257684307832</c:v>
                </c:pt>
                <c:pt idx="47840">
                  <c:v>2.6653570603189274</c:v>
                </c:pt>
                <c:pt idx="47841">
                  <c:v>2.6655108645399905</c:v>
                </c:pt>
                <c:pt idx="47842">
                  <c:v>2.6658959537572251</c:v>
                </c:pt>
                <c:pt idx="47843">
                  <c:v>2.6658188714153561</c:v>
                </c:pt>
                <c:pt idx="47844">
                  <c:v>2.6658188714153561</c:v>
                </c:pt>
                <c:pt idx="47845">
                  <c:v>2.6656647398843929</c:v>
                </c:pt>
                <c:pt idx="47846">
                  <c:v>2.6660499537465308</c:v>
                </c:pt>
                <c:pt idx="47847">
                  <c:v>2.6664355308813326</c:v>
                </c:pt>
                <c:pt idx="47848">
                  <c:v>2.6665895418787593</c:v>
                </c:pt>
                <c:pt idx="47849">
                  <c:v>2.6659727041406431</c:v>
                </c:pt>
                <c:pt idx="47850">
                  <c:v>2.6659727041406431</c:v>
                </c:pt>
                <c:pt idx="47851">
                  <c:v>2.6664355308813326</c:v>
                </c:pt>
                <c:pt idx="47852">
                  <c:v>2.6660499537465308</c:v>
                </c:pt>
                <c:pt idx="47853">
                  <c:v>2.6658188714153561</c:v>
                </c:pt>
                <c:pt idx="47854">
                  <c:v>2.6659727041406431</c:v>
                </c:pt>
                <c:pt idx="47855">
                  <c:v>2.6660499537465308</c:v>
                </c:pt>
                <c:pt idx="47856">
                  <c:v>2.6658959537572251</c:v>
                </c:pt>
                <c:pt idx="47857">
                  <c:v>2.6652797041146559</c:v>
                </c:pt>
                <c:pt idx="47858">
                  <c:v>2.6656647398843929</c:v>
                </c:pt>
                <c:pt idx="47859">
                  <c:v>2.6652797041146559</c:v>
                </c:pt>
                <c:pt idx="47860">
                  <c:v>2.6651257684307832</c:v>
                </c:pt>
                <c:pt idx="47861">
                  <c:v>2.6647412199630311</c:v>
                </c:pt>
                <c:pt idx="47862">
                  <c:v>2.6645099815157112</c:v>
                </c:pt>
                <c:pt idx="47863">
                  <c:v>2.6647412199630311</c:v>
                </c:pt>
                <c:pt idx="47864">
                  <c:v>2.664972273567467</c:v>
                </c:pt>
                <c:pt idx="47865">
                  <c:v>2.6643566643566641</c:v>
                </c:pt>
                <c:pt idx="47866">
                  <c:v>2.6641256641256641</c:v>
                </c:pt>
                <c:pt idx="47867">
                  <c:v>2.6643566643566641</c:v>
                </c:pt>
                <c:pt idx="47868">
                  <c:v>2.6652033271719038</c:v>
                </c:pt>
                <c:pt idx="47869">
                  <c:v>2.6658192743240119</c:v>
                </c:pt>
                <c:pt idx="47870">
                  <c:v>2.6654343807763397</c:v>
                </c:pt>
                <c:pt idx="47871">
                  <c:v>2.665665434380776</c:v>
                </c:pt>
                <c:pt idx="47872">
                  <c:v>2.6660503813265541</c:v>
                </c:pt>
                <c:pt idx="47873">
                  <c:v>2.6658192743240119</c:v>
                </c:pt>
                <c:pt idx="47874">
                  <c:v>2.6664355062413319</c:v>
                </c:pt>
                <c:pt idx="47875">
                  <c:v>2.6655881673214696</c:v>
                </c:pt>
                <c:pt idx="47876">
                  <c:v>2.6645876645876649</c:v>
                </c:pt>
                <c:pt idx="47877">
                  <c:v>2.663972286374134</c:v>
                </c:pt>
                <c:pt idx="47878">
                  <c:v>2.6641256641256641</c:v>
                </c:pt>
                <c:pt idx="47879">
                  <c:v>2.6647412199630311</c:v>
                </c:pt>
                <c:pt idx="47880">
                  <c:v>2.6647412199630311</c:v>
                </c:pt>
                <c:pt idx="47881">
                  <c:v>2.6651257684307832</c:v>
                </c:pt>
                <c:pt idx="47882">
                  <c:v>2.6656647398843929</c:v>
                </c:pt>
                <c:pt idx="47883">
                  <c:v>2.6662812210915821</c:v>
                </c:pt>
                <c:pt idx="47884">
                  <c:v>2.6661271676300573</c:v>
                </c:pt>
                <c:pt idx="47885">
                  <c:v>2.6657418400369859</c:v>
                </c:pt>
                <c:pt idx="47886">
                  <c:v>2.6655881673214696</c:v>
                </c:pt>
                <c:pt idx="47887">
                  <c:v>2.6647412199630311</c:v>
                </c:pt>
                <c:pt idx="47888">
                  <c:v>2.6643566643566641</c:v>
                </c:pt>
                <c:pt idx="47889">
                  <c:v>2.6645876645876649</c:v>
                </c:pt>
                <c:pt idx="47890">
                  <c:v>2.6643566643566641</c:v>
                </c:pt>
                <c:pt idx="47891">
                  <c:v>2.6645099815157112</c:v>
                </c:pt>
                <c:pt idx="47892">
                  <c:v>2.6651257684307832</c:v>
                </c:pt>
                <c:pt idx="47893">
                  <c:v>2.6653570603189274</c:v>
                </c:pt>
                <c:pt idx="47894">
                  <c:v>2.6653570603189274</c:v>
                </c:pt>
                <c:pt idx="47895">
                  <c:v>2.6651257684307832</c:v>
                </c:pt>
                <c:pt idx="47896">
                  <c:v>2.6655108645399905</c:v>
                </c:pt>
                <c:pt idx="47897">
                  <c:v>2.6661271676300573</c:v>
                </c:pt>
                <c:pt idx="47898">
                  <c:v>2.6660499537465308</c:v>
                </c:pt>
                <c:pt idx="47899">
                  <c:v>2.6664355308813326</c:v>
                </c:pt>
                <c:pt idx="47900">
                  <c:v>2.6658188714153561</c:v>
                </c:pt>
                <c:pt idx="47901">
                  <c:v>2.6654335260115603</c:v>
                </c:pt>
                <c:pt idx="47902">
                  <c:v>2.6655108645399905</c:v>
                </c:pt>
                <c:pt idx="47903">
                  <c:v>2.6655108645399905</c:v>
                </c:pt>
                <c:pt idx="47904">
                  <c:v>2.6658959537572251</c:v>
                </c:pt>
                <c:pt idx="47905">
                  <c:v>2.6658959537572251</c:v>
                </c:pt>
                <c:pt idx="47906">
                  <c:v>2.6652797041146559</c:v>
                </c:pt>
                <c:pt idx="47907">
                  <c:v>2.6657418400369859</c:v>
                </c:pt>
                <c:pt idx="47908">
                  <c:v>2.6652797041146559</c:v>
                </c:pt>
                <c:pt idx="47909">
                  <c:v>2.6651257684307832</c:v>
                </c:pt>
                <c:pt idx="47910">
                  <c:v>2.664972273567467</c:v>
                </c:pt>
                <c:pt idx="47911">
                  <c:v>2.6647412199630311</c:v>
                </c:pt>
                <c:pt idx="47912">
                  <c:v>2.6655108645399905</c:v>
                </c:pt>
                <c:pt idx="47913">
                  <c:v>2.6656647398843929</c:v>
                </c:pt>
                <c:pt idx="47914">
                  <c:v>2.6660499537465308</c:v>
                </c:pt>
                <c:pt idx="47915">
                  <c:v>2.6658959537572251</c:v>
                </c:pt>
                <c:pt idx="47916">
                  <c:v>2.6655108645399905</c:v>
                </c:pt>
                <c:pt idx="47917">
                  <c:v>2.6655108645399905</c:v>
                </c:pt>
                <c:pt idx="47918">
                  <c:v>2.6652797041146559</c:v>
                </c:pt>
                <c:pt idx="47919">
                  <c:v>2.6652797041146559</c:v>
                </c:pt>
                <c:pt idx="47920">
                  <c:v>2.6646637393113011</c:v>
                </c:pt>
                <c:pt idx="47921">
                  <c:v>2.6648948463138429</c:v>
                </c:pt>
                <c:pt idx="47922">
                  <c:v>2.6651257684307832</c:v>
                </c:pt>
                <c:pt idx="47923">
                  <c:v>2.6651257684307832</c:v>
                </c:pt>
                <c:pt idx="47924">
                  <c:v>2.6643566643566641</c:v>
                </c:pt>
                <c:pt idx="47925">
                  <c:v>2.664972273567467</c:v>
                </c:pt>
                <c:pt idx="47926">
                  <c:v>2.6642032332563508</c:v>
                </c:pt>
                <c:pt idx="47927">
                  <c:v>2.664434180138568</c:v>
                </c:pt>
                <c:pt idx="47928">
                  <c:v>2.6645099815157112</c:v>
                </c:pt>
                <c:pt idx="47929">
                  <c:v>2.664355062413315</c:v>
                </c:pt>
                <c:pt idx="47930">
                  <c:v>2.664508670520231</c:v>
                </c:pt>
                <c:pt idx="47931">
                  <c:v>2.6648936170212765</c:v>
                </c:pt>
                <c:pt idx="47932">
                  <c:v>2.6657413832986352</c:v>
                </c:pt>
                <c:pt idx="47933">
                  <c:v>2.6658188714153561</c:v>
                </c:pt>
                <c:pt idx="47934">
                  <c:v>2.6658188714153561</c:v>
                </c:pt>
                <c:pt idx="47935">
                  <c:v>2.6660499537465308</c:v>
                </c:pt>
                <c:pt idx="47936">
                  <c:v>2.6662812210915821</c:v>
                </c:pt>
                <c:pt idx="47937">
                  <c:v>2.6656647398843929</c:v>
                </c:pt>
                <c:pt idx="47938">
                  <c:v>2.6658959537572251</c:v>
                </c:pt>
                <c:pt idx="47939">
                  <c:v>2.6656647398843929</c:v>
                </c:pt>
                <c:pt idx="47940">
                  <c:v>2.6655108645399905</c:v>
                </c:pt>
                <c:pt idx="47941">
                  <c:v>2.6655108645399905</c:v>
                </c:pt>
                <c:pt idx="47942">
                  <c:v>2.6654335260115603</c:v>
                </c:pt>
                <c:pt idx="47943">
                  <c:v>2.6652024971098265</c:v>
                </c:pt>
                <c:pt idx="47944">
                  <c:v>2.6645864077669903</c:v>
                </c:pt>
                <c:pt idx="47945">
                  <c:v>2.6645864077669903</c:v>
                </c:pt>
                <c:pt idx="47946">
                  <c:v>2.6646637393113011</c:v>
                </c:pt>
                <c:pt idx="47947">
                  <c:v>2.6645099815157112</c:v>
                </c:pt>
                <c:pt idx="47948">
                  <c:v>2.6642791127541585</c:v>
                </c:pt>
                <c:pt idx="47949">
                  <c:v>2.6644326323087588</c:v>
                </c:pt>
                <c:pt idx="47950">
                  <c:v>2.6645864077669903</c:v>
                </c:pt>
                <c:pt idx="47951">
                  <c:v>2.6648173832639852</c:v>
                </c:pt>
                <c:pt idx="47952">
                  <c:v>2.6651257684307832</c:v>
                </c:pt>
                <c:pt idx="47953">
                  <c:v>2.6648948463138429</c:v>
                </c:pt>
                <c:pt idx="47954">
                  <c:v>2.6651257684307832</c:v>
                </c:pt>
                <c:pt idx="47955">
                  <c:v>2.6651257684307832</c:v>
                </c:pt>
                <c:pt idx="47956">
                  <c:v>2.6652797041146559</c:v>
                </c:pt>
                <c:pt idx="47957">
                  <c:v>2.6656647398843929</c:v>
                </c:pt>
                <c:pt idx="47958">
                  <c:v>2.6660499537465308</c:v>
                </c:pt>
                <c:pt idx="47959">
                  <c:v>2.6660499537465308</c:v>
                </c:pt>
                <c:pt idx="47960">
                  <c:v>2.6658188714153561</c:v>
                </c:pt>
                <c:pt idx="47961">
                  <c:v>2.6653561517113782</c:v>
                </c:pt>
                <c:pt idx="47962">
                  <c:v>2.6657413832986352</c:v>
                </c:pt>
                <c:pt idx="47963">
                  <c:v>2.666358167515039</c:v>
                </c:pt>
                <c:pt idx="47964">
                  <c:v>2.6669752372136077</c:v>
                </c:pt>
                <c:pt idx="47965">
                  <c:v>2.6665895418787593</c:v>
                </c:pt>
                <c:pt idx="47966">
                  <c:v>2.6661267931513186</c:v>
                </c:pt>
                <c:pt idx="47967">
                  <c:v>2.6658188714153561</c:v>
                </c:pt>
                <c:pt idx="47968">
                  <c:v>2.6656647398843929</c:v>
                </c:pt>
                <c:pt idx="47969">
                  <c:v>2.6656647398843929</c:v>
                </c:pt>
                <c:pt idx="47970">
                  <c:v>2.6653570603189274</c:v>
                </c:pt>
                <c:pt idx="47971">
                  <c:v>2.6653570603189274</c:v>
                </c:pt>
                <c:pt idx="47972">
                  <c:v>2.6647412199630311</c:v>
                </c:pt>
                <c:pt idx="47973">
                  <c:v>2.6647412199630311</c:v>
                </c:pt>
                <c:pt idx="47974">
                  <c:v>2.6646637393113011</c:v>
                </c:pt>
                <c:pt idx="47975">
                  <c:v>2.6654335260115603</c:v>
                </c:pt>
                <c:pt idx="47976">
                  <c:v>2.6655874190564295</c:v>
                </c:pt>
                <c:pt idx="47977">
                  <c:v>2.6659727041406431</c:v>
                </c:pt>
                <c:pt idx="47978">
                  <c:v>2.6659727041406431</c:v>
                </c:pt>
                <c:pt idx="47979">
                  <c:v>2.6664355308813326</c:v>
                </c:pt>
                <c:pt idx="47980">
                  <c:v>2.6656647398843929</c:v>
                </c:pt>
                <c:pt idx="47981">
                  <c:v>2.6654335260115603</c:v>
                </c:pt>
                <c:pt idx="47982">
                  <c:v>2.6654335260115603</c:v>
                </c:pt>
                <c:pt idx="47983">
                  <c:v>2.6650485436893208</c:v>
                </c:pt>
                <c:pt idx="47984">
                  <c:v>2.6648948463138429</c:v>
                </c:pt>
                <c:pt idx="47985">
                  <c:v>2.6643566643566641</c:v>
                </c:pt>
                <c:pt idx="47986">
                  <c:v>2.6645876645876649</c:v>
                </c:pt>
                <c:pt idx="47987">
                  <c:v>2.6650496650496649</c:v>
                </c:pt>
                <c:pt idx="47988">
                  <c:v>2.6652033271719038</c:v>
                </c:pt>
                <c:pt idx="47989">
                  <c:v>2.6652797041146559</c:v>
                </c:pt>
                <c:pt idx="47990">
                  <c:v>2.6656647398843929</c:v>
                </c:pt>
                <c:pt idx="47991">
                  <c:v>2.6660499537465308</c:v>
                </c:pt>
                <c:pt idx="47992">
                  <c:v>2.6659727041406431</c:v>
                </c:pt>
                <c:pt idx="47993">
                  <c:v>2.6661267931513186</c:v>
                </c:pt>
                <c:pt idx="47994">
                  <c:v>2.666358167515039</c:v>
                </c:pt>
                <c:pt idx="47995">
                  <c:v>2.666358167515039</c:v>
                </c:pt>
                <c:pt idx="47996">
                  <c:v>2.6659727041406431</c:v>
                </c:pt>
                <c:pt idx="47997">
                  <c:v>2.6658188714153561</c:v>
                </c:pt>
                <c:pt idx="47998">
                  <c:v>2.6664355308813326</c:v>
                </c:pt>
                <c:pt idx="47999">
                  <c:v>2.6659727041406431</c:v>
                </c:pt>
                <c:pt idx="48000">
                  <c:v>2.666358167515039</c:v>
                </c:pt>
                <c:pt idx="48001">
                  <c:v>2.666358167515039</c:v>
                </c:pt>
                <c:pt idx="48002">
                  <c:v>2.6660499537465308</c:v>
                </c:pt>
                <c:pt idx="48003">
                  <c:v>2.6665895953757222</c:v>
                </c:pt>
                <c:pt idx="48004">
                  <c:v>2.6655108645399905</c:v>
                </c:pt>
                <c:pt idx="48005">
                  <c:v>2.6656647398843929</c:v>
                </c:pt>
                <c:pt idx="48006">
                  <c:v>2.6655108645399905</c:v>
                </c:pt>
                <c:pt idx="48007">
                  <c:v>2.6659731853906612</c:v>
                </c:pt>
                <c:pt idx="48008">
                  <c:v>2.6659731853906612</c:v>
                </c:pt>
                <c:pt idx="48009">
                  <c:v>2.6651257684307832</c:v>
                </c:pt>
                <c:pt idx="48010">
                  <c:v>2.6651257684307832</c:v>
                </c:pt>
                <c:pt idx="48011">
                  <c:v>2.6655108645399905</c:v>
                </c:pt>
                <c:pt idx="48012">
                  <c:v>2.6648948463138429</c:v>
                </c:pt>
                <c:pt idx="48013">
                  <c:v>2.664972273567467</c:v>
                </c:pt>
                <c:pt idx="48014">
                  <c:v>2.6645876645876649</c:v>
                </c:pt>
                <c:pt idx="48015">
                  <c:v>2.6643566643566641</c:v>
                </c:pt>
                <c:pt idx="48016">
                  <c:v>2.6647412199630311</c:v>
                </c:pt>
                <c:pt idx="48017">
                  <c:v>2.664972273567467</c:v>
                </c:pt>
                <c:pt idx="48018">
                  <c:v>2.6645099815157112</c:v>
                </c:pt>
                <c:pt idx="48019">
                  <c:v>2.664972273567467</c:v>
                </c:pt>
                <c:pt idx="48020">
                  <c:v>2.6647412199630311</c:v>
                </c:pt>
                <c:pt idx="48021">
                  <c:v>2.6647412199630311</c:v>
                </c:pt>
                <c:pt idx="48022">
                  <c:v>2.6647412199630311</c:v>
                </c:pt>
                <c:pt idx="48023">
                  <c:v>2.6643566643566641</c:v>
                </c:pt>
                <c:pt idx="48024">
                  <c:v>2.6645099815157112</c:v>
                </c:pt>
                <c:pt idx="48025">
                  <c:v>2.6648948463138429</c:v>
                </c:pt>
                <c:pt idx="48026">
                  <c:v>2.6648948463138429</c:v>
                </c:pt>
                <c:pt idx="48027">
                  <c:v>2.6647412199630311</c:v>
                </c:pt>
                <c:pt idx="48028">
                  <c:v>2.6645099815157112</c:v>
                </c:pt>
                <c:pt idx="48029">
                  <c:v>2.6645099815157112</c:v>
                </c:pt>
                <c:pt idx="48030">
                  <c:v>2.664972273567467</c:v>
                </c:pt>
                <c:pt idx="48031">
                  <c:v>2.6650496650496649</c:v>
                </c:pt>
                <c:pt idx="48032">
                  <c:v>2.6650496650496649</c:v>
                </c:pt>
                <c:pt idx="48033">
                  <c:v>2.6651257684307832</c:v>
                </c:pt>
                <c:pt idx="48034">
                  <c:v>2.6650485436893208</c:v>
                </c:pt>
                <c:pt idx="48035">
                  <c:v>2.6656647398843929</c:v>
                </c:pt>
                <c:pt idx="48036">
                  <c:v>2.6657418400369859</c:v>
                </c:pt>
                <c:pt idx="48037">
                  <c:v>2.6659731853906612</c:v>
                </c:pt>
                <c:pt idx="48038">
                  <c:v>2.6662043458159963</c:v>
                </c:pt>
                <c:pt idx="48039">
                  <c:v>2.6655881673214696</c:v>
                </c:pt>
                <c:pt idx="48040">
                  <c:v>2.6659731853906612</c:v>
                </c:pt>
                <c:pt idx="48041">
                  <c:v>2.6653570603189274</c:v>
                </c:pt>
                <c:pt idx="48042">
                  <c:v>2.664972273567467</c:v>
                </c:pt>
                <c:pt idx="48043">
                  <c:v>2.6643566643566641</c:v>
                </c:pt>
                <c:pt idx="48044">
                  <c:v>2.6648186648186649</c:v>
                </c:pt>
                <c:pt idx="48045">
                  <c:v>2.6648958891454964</c:v>
                </c:pt>
                <c:pt idx="48046">
                  <c:v>2.6640498730085431</c:v>
                </c:pt>
                <c:pt idx="48047">
                  <c:v>2.6646651270207848</c:v>
                </c:pt>
                <c:pt idx="48048">
                  <c:v>2.6645116601246825</c:v>
                </c:pt>
                <c:pt idx="48049">
                  <c:v>2.664742553682752</c:v>
                </c:pt>
                <c:pt idx="48050">
                  <c:v>2.6645116601246825</c:v>
                </c:pt>
                <c:pt idx="48051">
                  <c:v>2.6646651270207848</c:v>
                </c:pt>
                <c:pt idx="48052">
                  <c:v>2.6648958891454964</c:v>
                </c:pt>
                <c:pt idx="48053">
                  <c:v>2.664434180138568</c:v>
                </c:pt>
                <c:pt idx="48054">
                  <c:v>2.6653570603189274</c:v>
                </c:pt>
                <c:pt idx="48055">
                  <c:v>2.6651257684307832</c:v>
                </c:pt>
                <c:pt idx="48056">
                  <c:v>2.6658192743240119</c:v>
                </c:pt>
                <c:pt idx="48057">
                  <c:v>2.6663581965317915</c:v>
                </c:pt>
                <c:pt idx="48058">
                  <c:v>2.6661271676300573</c:v>
                </c:pt>
                <c:pt idx="48059">
                  <c:v>2.6658959537572251</c:v>
                </c:pt>
                <c:pt idx="48060">
                  <c:v>2.6657418400369859</c:v>
                </c:pt>
                <c:pt idx="48061">
                  <c:v>2.6657418400369859</c:v>
                </c:pt>
                <c:pt idx="48062">
                  <c:v>2.6661271676300573</c:v>
                </c:pt>
                <c:pt idx="48063">
                  <c:v>2.6662812210915821</c:v>
                </c:pt>
                <c:pt idx="48064">
                  <c:v>2.6658959537572251</c:v>
                </c:pt>
                <c:pt idx="48065">
                  <c:v>2.6658192743240119</c:v>
                </c:pt>
                <c:pt idx="48066">
                  <c:v>2.6664355062413319</c:v>
                </c:pt>
                <c:pt idx="48067">
                  <c:v>2.6659731853906612</c:v>
                </c:pt>
                <c:pt idx="48068">
                  <c:v>2.6660503813265541</c:v>
                </c:pt>
                <c:pt idx="48069">
                  <c:v>2.6660503813265541</c:v>
                </c:pt>
                <c:pt idx="48070">
                  <c:v>2.6664355062413319</c:v>
                </c:pt>
                <c:pt idx="48071">
                  <c:v>2.6659731853906612</c:v>
                </c:pt>
                <c:pt idx="48072">
                  <c:v>2.6658192743240119</c:v>
                </c:pt>
                <c:pt idx="48073">
                  <c:v>2.6658964879852118</c:v>
                </c:pt>
                <c:pt idx="48074">
                  <c:v>2.6655114807114808</c:v>
                </c:pt>
                <c:pt idx="48075">
                  <c:v>2.6655114807114808</c:v>
                </c:pt>
                <c:pt idx="48076">
                  <c:v>2.6652806652806649</c:v>
                </c:pt>
                <c:pt idx="48077">
                  <c:v>2.6658964879852118</c:v>
                </c:pt>
                <c:pt idx="48078">
                  <c:v>2.6662814883290964</c:v>
                </c:pt>
                <c:pt idx="48079">
                  <c:v>2.6658192743240119</c:v>
                </c:pt>
                <c:pt idx="48080">
                  <c:v>2.6662814883290964</c:v>
                </c:pt>
                <c:pt idx="48081">
                  <c:v>2.6660503813265541</c:v>
                </c:pt>
                <c:pt idx="48082">
                  <c:v>2.6654343807763397</c:v>
                </c:pt>
                <c:pt idx="48083">
                  <c:v>2.6648186648186649</c:v>
                </c:pt>
                <c:pt idx="48084">
                  <c:v>2.664434180138568</c:v>
                </c:pt>
                <c:pt idx="48085">
                  <c:v>2.664434180138568</c:v>
                </c:pt>
                <c:pt idx="48086">
                  <c:v>2.6652033271719038</c:v>
                </c:pt>
                <c:pt idx="48087">
                  <c:v>2.6648186648186649</c:v>
                </c:pt>
                <c:pt idx="48088">
                  <c:v>2.6642032332563508</c:v>
                </c:pt>
                <c:pt idx="48089">
                  <c:v>2.664972273567467</c:v>
                </c:pt>
                <c:pt idx="48090">
                  <c:v>2.6651257684307832</c:v>
                </c:pt>
                <c:pt idx="48091">
                  <c:v>2.6653570603189274</c:v>
                </c:pt>
                <c:pt idx="48092">
                  <c:v>2.6654343807763397</c:v>
                </c:pt>
                <c:pt idx="48093">
                  <c:v>2.6659731853906612</c:v>
                </c:pt>
                <c:pt idx="48094">
                  <c:v>2.6661271676300573</c:v>
                </c:pt>
                <c:pt idx="48095">
                  <c:v>2.6665895953757222</c:v>
                </c:pt>
                <c:pt idx="48096">
                  <c:v>2.6657418400369859</c:v>
                </c:pt>
                <c:pt idx="48097">
                  <c:v>2.6658959537572251</c:v>
                </c:pt>
                <c:pt idx="48098">
                  <c:v>2.6660499537465308</c:v>
                </c:pt>
                <c:pt idx="48099">
                  <c:v>2.6660499537465308</c:v>
                </c:pt>
                <c:pt idx="48100">
                  <c:v>2.6660499537465308</c:v>
                </c:pt>
                <c:pt idx="48101">
                  <c:v>2.6662812210915821</c:v>
                </c:pt>
                <c:pt idx="48102">
                  <c:v>2.6660499537465308</c:v>
                </c:pt>
                <c:pt idx="48103">
                  <c:v>2.6660499537465308</c:v>
                </c:pt>
                <c:pt idx="48104">
                  <c:v>2.6656647398843929</c:v>
                </c:pt>
                <c:pt idx="48105">
                  <c:v>2.6652797041146559</c:v>
                </c:pt>
                <c:pt idx="48106">
                  <c:v>2.6650485436893208</c:v>
                </c:pt>
                <c:pt idx="48107">
                  <c:v>2.6652024971098265</c:v>
                </c:pt>
                <c:pt idx="48108">
                  <c:v>2.6656647398843929</c:v>
                </c:pt>
                <c:pt idx="48109">
                  <c:v>2.6655108645399905</c:v>
                </c:pt>
                <c:pt idx="48110">
                  <c:v>2.6655108645399905</c:v>
                </c:pt>
                <c:pt idx="48111">
                  <c:v>2.6650485436893208</c:v>
                </c:pt>
                <c:pt idx="48112">
                  <c:v>2.6650485436893208</c:v>
                </c:pt>
                <c:pt idx="48113">
                  <c:v>2.6648948463138429</c:v>
                </c:pt>
                <c:pt idx="48114">
                  <c:v>2.6641256641256641</c:v>
                </c:pt>
                <c:pt idx="48115">
                  <c:v>2.664972273567467</c:v>
                </c:pt>
                <c:pt idx="48116">
                  <c:v>2.6645876645876649</c:v>
                </c:pt>
                <c:pt idx="48117">
                  <c:v>2.6645876645876649</c:v>
                </c:pt>
                <c:pt idx="48118">
                  <c:v>2.664972273567467</c:v>
                </c:pt>
                <c:pt idx="48119">
                  <c:v>2.664972273567467</c:v>
                </c:pt>
                <c:pt idx="48120">
                  <c:v>2.6653570603189274</c:v>
                </c:pt>
                <c:pt idx="48121">
                  <c:v>2.6653570603189274</c:v>
                </c:pt>
                <c:pt idx="48122">
                  <c:v>2.6659731853906612</c:v>
                </c:pt>
                <c:pt idx="48123">
                  <c:v>2.6659731853906612</c:v>
                </c:pt>
                <c:pt idx="48124">
                  <c:v>2.6653570603189274</c:v>
                </c:pt>
                <c:pt idx="48125">
                  <c:v>2.6653570603189274</c:v>
                </c:pt>
                <c:pt idx="48126">
                  <c:v>2.6658959537572251</c:v>
                </c:pt>
                <c:pt idx="48127">
                  <c:v>2.6658959537572251</c:v>
                </c:pt>
                <c:pt idx="48128">
                  <c:v>2.6648948463138429</c:v>
                </c:pt>
                <c:pt idx="48129">
                  <c:v>2.6651257684307832</c:v>
                </c:pt>
                <c:pt idx="48130">
                  <c:v>2.6648948463138429</c:v>
                </c:pt>
                <c:pt idx="48131">
                  <c:v>2.6650485436893208</c:v>
                </c:pt>
                <c:pt idx="48132">
                  <c:v>2.6650485436893208</c:v>
                </c:pt>
                <c:pt idx="48133">
                  <c:v>2.6646637393113011</c:v>
                </c:pt>
                <c:pt idx="48134">
                  <c:v>2.6651257684307832</c:v>
                </c:pt>
                <c:pt idx="48135">
                  <c:v>2.6655108645399905</c:v>
                </c:pt>
                <c:pt idx="48136">
                  <c:v>2.6662812210915821</c:v>
                </c:pt>
                <c:pt idx="48137">
                  <c:v>2.6655108645399905</c:v>
                </c:pt>
                <c:pt idx="48138">
                  <c:v>2.6665895953757222</c:v>
                </c:pt>
                <c:pt idx="48139">
                  <c:v>2.6658959537572251</c:v>
                </c:pt>
                <c:pt idx="48140">
                  <c:v>2.6658959537572251</c:v>
                </c:pt>
                <c:pt idx="48141">
                  <c:v>2.6661271676300573</c:v>
                </c:pt>
                <c:pt idx="48142">
                  <c:v>2.6653570603189274</c:v>
                </c:pt>
                <c:pt idx="48143">
                  <c:v>2.6654343807763397</c:v>
                </c:pt>
                <c:pt idx="48144">
                  <c:v>2.664434180138568</c:v>
                </c:pt>
                <c:pt idx="48145">
                  <c:v>2.6645876645876649</c:v>
                </c:pt>
                <c:pt idx="48146">
                  <c:v>2.6638944790944792</c:v>
                </c:pt>
                <c:pt idx="48147">
                  <c:v>2.6641256641256641</c:v>
                </c:pt>
                <c:pt idx="48148">
                  <c:v>2.6652033271719038</c:v>
                </c:pt>
                <c:pt idx="48149">
                  <c:v>2.6654343807763397</c:v>
                </c:pt>
                <c:pt idx="48150">
                  <c:v>2.6655881673214696</c:v>
                </c:pt>
                <c:pt idx="48151">
                  <c:v>2.6663581965317915</c:v>
                </c:pt>
                <c:pt idx="48152">
                  <c:v>2.6663581965317915</c:v>
                </c:pt>
                <c:pt idx="48153">
                  <c:v>2.6662043458159963</c:v>
                </c:pt>
                <c:pt idx="48154">
                  <c:v>2.6655114807114808</c:v>
                </c:pt>
                <c:pt idx="48155">
                  <c:v>2.6649734472408224</c:v>
                </c:pt>
                <c:pt idx="48156">
                  <c:v>2.664742553682752</c:v>
                </c:pt>
                <c:pt idx="48157">
                  <c:v>2.6640498730085431</c:v>
                </c:pt>
                <c:pt idx="48158">
                  <c:v>2.6640498730085431</c:v>
                </c:pt>
                <c:pt idx="48159">
                  <c:v>2.6648958891454964</c:v>
                </c:pt>
                <c:pt idx="48160">
                  <c:v>2.664742553682752</c:v>
                </c:pt>
                <c:pt idx="48161">
                  <c:v>2.664742553682752</c:v>
                </c:pt>
                <c:pt idx="48162">
                  <c:v>2.6657426657426657</c:v>
                </c:pt>
                <c:pt idx="48163">
                  <c:v>2.6661273567467649</c:v>
                </c:pt>
                <c:pt idx="48164">
                  <c:v>2.6665125953316382</c:v>
                </c:pt>
                <c:pt idx="48165">
                  <c:v>2.665665434380776</c:v>
                </c:pt>
                <c:pt idx="48166">
                  <c:v>2.6658964879852118</c:v>
                </c:pt>
                <c:pt idx="48167">
                  <c:v>2.6657426657426657</c:v>
                </c:pt>
                <c:pt idx="48168">
                  <c:v>2.6657426657426657</c:v>
                </c:pt>
                <c:pt idx="48169">
                  <c:v>2.6657426657426657</c:v>
                </c:pt>
                <c:pt idx="48170">
                  <c:v>2.6653579676674362</c:v>
                </c:pt>
                <c:pt idx="48171">
                  <c:v>2.6649734472408224</c:v>
                </c:pt>
                <c:pt idx="48172">
                  <c:v>2.6649734472408224</c:v>
                </c:pt>
                <c:pt idx="48173">
                  <c:v>2.664742553682752</c:v>
                </c:pt>
                <c:pt idx="48174">
                  <c:v>2.6648958891454964</c:v>
                </c:pt>
                <c:pt idx="48175">
                  <c:v>2.6652806652806649</c:v>
                </c:pt>
                <c:pt idx="48176">
                  <c:v>2.6654343807763397</c:v>
                </c:pt>
                <c:pt idx="48177">
                  <c:v>2.6655881673214696</c:v>
                </c:pt>
                <c:pt idx="48178">
                  <c:v>2.6652033271719038</c:v>
                </c:pt>
                <c:pt idx="48179">
                  <c:v>2.6654343807763397</c:v>
                </c:pt>
                <c:pt idx="48180">
                  <c:v>2.6648186648186649</c:v>
                </c:pt>
                <c:pt idx="48181">
                  <c:v>2.6646651270207848</c:v>
                </c:pt>
                <c:pt idx="48182">
                  <c:v>2.6648958891454964</c:v>
                </c:pt>
                <c:pt idx="48183">
                  <c:v>2.664434180138568</c:v>
                </c:pt>
                <c:pt idx="48184">
                  <c:v>2.664434180138568</c:v>
                </c:pt>
                <c:pt idx="48185">
                  <c:v>2.6654343807763397</c:v>
                </c:pt>
                <c:pt idx="48186">
                  <c:v>2.6652033271719038</c:v>
                </c:pt>
                <c:pt idx="48187">
                  <c:v>2.6660503813265541</c:v>
                </c:pt>
                <c:pt idx="48188">
                  <c:v>2.6662043458159963</c:v>
                </c:pt>
                <c:pt idx="48189">
                  <c:v>2.6662043458159963</c:v>
                </c:pt>
                <c:pt idx="48190">
                  <c:v>2.6662043458159963</c:v>
                </c:pt>
                <c:pt idx="48191">
                  <c:v>2.6663581965317915</c:v>
                </c:pt>
                <c:pt idx="48192">
                  <c:v>2.6665124884366329</c:v>
                </c:pt>
                <c:pt idx="48193">
                  <c:v>2.6663581965317915</c:v>
                </c:pt>
                <c:pt idx="48194">
                  <c:v>2.6662043458159963</c:v>
                </c:pt>
                <c:pt idx="48195">
                  <c:v>2.6655881673214696</c:v>
                </c:pt>
                <c:pt idx="48196">
                  <c:v>2.6662043458159963</c:v>
                </c:pt>
                <c:pt idx="48197">
                  <c:v>2.6657418400369859</c:v>
                </c:pt>
                <c:pt idx="48198">
                  <c:v>2.6662043458159963</c:v>
                </c:pt>
                <c:pt idx="48199">
                  <c:v>2.6659731853906612</c:v>
                </c:pt>
                <c:pt idx="48200">
                  <c:v>2.6657418400369859</c:v>
                </c:pt>
                <c:pt idx="48201">
                  <c:v>2.6651257684307832</c:v>
                </c:pt>
                <c:pt idx="48202">
                  <c:v>2.6647412199630311</c:v>
                </c:pt>
                <c:pt idx="48203">
                  <c:v>2.6646651270207848</c:v>
                </c:pt>
                <c:pt idx="48204">
                  <c:v>2.6642805818517665</c:v>
                </c:pt>
                <c:pt idx="48205">
                  <c:v>2.6650496650496649</c:v>
                </c:pt>
                <c:pt idx="48206">
                  <c:v>2.6658192743240119</c:v>
                </c:pt>
                <c:pt idx="48207">
                  <c:v>2.6659731853906612</c:v>
                </c:pt>
                <c:pt idx="48208">
                  <c:v>2.6655881673214696</c:v>
                </c:pt>
                <c:pt idx="48209">
                  <c:v>2.6662814883290964</c:v>
                </c:pt>
                <c:pt idx="48210">
                  <c:v>2.6658192743240119</c:v>
                </c:pt>
                <c:pt idx="48211">
                  <c:v>2.6654343807763397</c:v>
                </c:pt>
                <c:pt idx="48212">
                  <c:v>2.6646651270207848</c:v>
                </c:pt>
                <c:pt idx="48213">
                  <c:v>2.6648186648186649</c:v>
                </c:pt>
                <c:pt idx="48214">
                  <c:v>2.6642032332563508</c:v>
                </c:pt>
                <c:pt idx="48215">
                  <c:v>2.6642032332563508</c:v>
                </c:pt>
                <c:pt idx="48216">
                  <c:v>2.6652033271719038</c:v>
                </c:pt>
                <c:pt idx="48217">
                  <c:v>2.664972273567467</c:v>
                </c:pt>
                <c:pt idx="48218">
                  <c:v>2.665665434380776</c:v>
                </c:pt>
                <c:pt idx="48219">
                  <c:v>2.6658964879852118</c:v>
                </c:pt>
                <c:pt idx="48220">
                  <c:v>2.6650496650496649</c:v>
                </c:pt>
                <c:pt idx="48221">
                  <c:v>2.6648186648186649</c:v>
                </c:pt>
                <c:pt idx="48222">
                  <c:v>2.6650496650496649</c:v>
                </c:pt>
                <c:pt idx="48223">
                  <c:v>2.6650496650496649</c:v>
                </c:pt>
                <c:pt idx="48224">
                  <c:v>2.6646651270207848</c:v>
                </c:pt>
                <c:pt idx="48225">
                  <c:v>2.6642805818517665</c:v>
                </c:pt>
                <c:pt idx="48226">
                  <c:v>2.6645116601246825</c:v>
                </c:pt>
                <c:pt idx="48227">
                  <c:v>2.664742553682752</c:v>
                </c:pt>
                <c:pt idx="48228">
                  <c:v>2.6651270207852193</c:v>
                </c:pt>
                <c:pt idx="48229">
                  <c:v>2.6648958891454964</c:v>
                </c:pt>
                <c:pt idx="48230">
                  <c:v>2.6646651270207848</c:v>
                </c:pt>
                <c:pt idx="48231">
                  <c:v>2.6648186648186649</c:v>
                </c:pt>
                <c:pt idx="48232">
                  <c:v>2.6648186648186649</c:v>
                </c:pt>
                <c:pt idx="48233">
                  <c:v>2.6655114807114808</c:v>
                </c:pt>
                <c:pt idx="48234">
                  <c:v>2.665665434380776</c:v>
                </c:pt>
                <c:pt idx="48235">
                  <c:v>2.6655881673214696</c:v>
                </c:pt>
                <c:pt idx="48236">
                  <c:v>2.6655881673214696</c:v>
                </c:pt>
                <c:pt idx="48237">
                  <c:v>2.6659731853906612</c:v>
                </c:pt>
                <c:pt idx="48238">
                  <c:v>2.6663581965317915</c:v>
                </c:pt>
                <c:pt idx="48239">
                  <c:v>2.6655881673214696</c:v>
                </c:pt>
                <c:pt idx="48240">
                  <c:v>2.665665434380776</c:v>
                </c:pt>
                <c:pt idx="48241">
                  <c:v>2.6650496650496649</c:v>
                </c:pt>
                <c:pt idx="48242">
                  <c:v>2.6648186648186649</c:v>
                </c:pt>
                <c:pt idx="48243">
                  <c:v>2.6645876645876649</c:v>
                </c:pt>
                <c:pt idx="48244">
                  <c:v>2.6642032332563508</c:v>
                </c:pt>
                <c:pt idx="48245">
                  <c:v>2.6643566643566641</c:v>
                </c:pt>
                <c:pt idx="48246">
                  <c:v>2.6650496650496649</c:v>
                </c:pt>
                <c:pt idx="48247">
                  <c:v>2.6654343807763397</c:v>
                </c:pt>
                <c:pt idx="48248">
                  <c:v>2.6653570603189274</c:v>
                </c:pt>
                <c:pt idx="48249">
                  <c:v>2.6655881673214696</c:v>
                </c:pt>
                <c:pt idx="48250">
                  <c:v>2.6658959537572251</c:v>
                </c:pt>
                <c:pt idx="48251">
                  <c:v>2.6667437557816833</c:v>
                </c:pt>
                <c:pt idx="48252">
                  <c:v>2.6661271676300573</c:v>
                </c:pt>
                <c:pt idx="48253">
                  <c:v>2.6658959537572251</c:v>
                </c:pt>
                <c:pt idx="48254">
                  <c:v>2.6662812210915821</c:v>
                </c:pt>
                <c:pt idx="48255">
                  <c:v>2.6662812210915821</c:v>
                </c:pt>
                <c:pt idx="48256">
                  <c:v>2.6661271676300573</c:v>
                </c:pt>
                <c:pt idx="48257">
                  <c:v>2.6661271676300573</c:v>
                </c:pt>
                <c:pt idx="48258">
                  <c:v>2.6656647398843929</c:v>
                </c:pt>
                <c:pt idx="48259">
                  <c:v>2.6658959537572251</c:v>
                </c:pt>
                <c:pt idx="48260">
                  <c:v>2.6661271676300573</c:v>
                </c:pt>
                <c:pt idx="48261">
                  <c:v>2.6658959537572251</c:v>
                </c:pt>
                <c:pt idx="48262">
                  <c:v>2.6663581965317915</c:v>
                </c:pt>
                <c:pt idx="48263">
                  <c:v>2.6653570603189274</c:v>
                </c:pt>
                <c:pt idx="48264">
                  <c:v>2.6657418400369859</c:v>
                </c:pt>
                <c:pt idx="48265">
                  <c:v>2.6661271676300573</c:v>
                </c:pt>
                <c:pt idx="48266">
                  <c:v>2.6659731853906612</c:v>
                </c:pt>
                <c:pt idx="48267">
                  <c:v>2.6658192743240119</c:v>
                </c:pt>
                <c:pt idx="48268">
                  <c:v>2.6658192743240119</c:v>
                </c:pt>
                <c:pt idx="48269">
                  <c:v>2.6659731853906612</c:v>
                </c:pt>
                <c:pt idx="48270">
                  <c:v>2.6663581965317915</c:v>
                </c:pt>
                <c:pt idx="48271">
                  <c:v>2.6658959537572251</c:v>
                </c:pt>
                <c:pt idx="48272">
                  <c:v>2.6662812210915821</c:v>
                </c:pt>
                <c:pt idx="48273">
                  <c:v>2.6656647398843929</c:v>
                </c:pt>
                <c:pt idx="48274">
                  <c:v>2.6658959537572251</c:v>
                </c:pt>
                <c:pt idx="48275">
                  <c:v>2.6667437557816833</c:v>
                </c:pt>
                <c:pt idx="48276">
                  <c:v>2.6665895953757222</c:v>
                </c:pt>
                <c:pt idx="48277">
                  <c:v>2.6659731853906612</c:v>
                </c:pt>
                <c:pt idx="48278">
                  <c:v>2.6653570603189274</c:v>
                </c:pt>
                <c:pt idx="48279">
                  <c:v>2.664972273567467</c:v>
                </c:pt>
                <c:pt idx="48280">
                  <c:v>2.6650496650496649</c:v>
                </c:pt>
                <c:pt idx="48281">
                  <c:v>2.6648186648186649</c:v>
                </c:pt>
                <c:pt idx="48282">
                  <c:v>2.6650496650496649</c:v>
                </c:pt>
                <c:pt idx="48283">
                  <c:v>2.6650496650496649</c:v>
                </c:pt>
                <c:pt idx="48284">
                  <c:v>2.6653570603189274</c:v>
                </c:pt>
                <c:pt idx="48285">
                  <c:v>2.6653570603189274</c:v>
                </c:pt>
                <c:pt idx="48286">
                  <c:v>2.6658192743240119</c:v>
                </c:pt>
                <c:pt idx="48287">
                  <c:v>2.6654343807763397</c:v>
                </c:pt>
                <c:pt idx="48288">
                  <c:v>2.6655881673214696</c:v>
                </c:pt>
                <c:pt idx="48289">
                  <c:v>2.6663581965317915</c:v>
                </c:pt>
                <c:pt idx="48290">
                  <c:v>2.6665124884366329</c:v>
                </c:pt>
                <c:pt idx="48291">
                  <c:v>2.6667437557816833</c:v>
                </c:pt>
                <c:pt idx="48292">
                  <c:v>2.6667437557816833</c:v>
                </c:pt>
                <c:pt idx="48293">
                  <c:v>2.6661271676300573</c:v>
                </c:pt>
                <c:pt idx="48294">
                  <c:v>2.6663581965317915</c:v>
                </c:pt>
                <c:pt idx="48295">
                  <c:v>2.6659731853906612</c:v>
                </c:pt>
                <c:pt idx="48296">
                  <c:v>2.6652033271719038</c:v>
                </c:pt>
                <c:pt idx="48297">
                  <c:v>2.6647412199630311</c:v>
                </c:pt>
                <c:pt idx="48298">
                  <c:v>2.6641256641256641</c:v>
                </c:pt>
                <c:pt idx="48299">
                  <c:v>2.663972286374134</c:v>
                </c:pt>
                <c:pt idx="48300">
                  <c:v>2.664434180138568</c:v>
                </c:pt>
                <c:pt idx="48301">
                  <c:v>2.6652806652806649</c:v>
                </c:pt>
                <c:pt idx="48302">
                  <c:v>2.6640498730085431</c:v>
                </c:pt>
                <c:pt idx="48303">
                  <c:v>2.6645876645876649</c:v>
                </c:pt>
                <c:pt idx="48304">
                  <c:v>2.6647412199630311</c:v>
                </c:pt>
                <c:pt idx="48305">
                  <c:v>2.664972273567467</c:v>
                </c:pt>
                <c:pt idx="48306">
                  <c:v>2.6655881673214696</c:v>
                </c:pt>
                <c:pt idx="48307">
                  <c:v>2.6652033271719038</c:v>
                </c:pt>
                <c:pt idx="48308">
                  <c:v>2.6648186648186649</c:v>
                </c:pt>
                <c:pt idx="48309">
                  <c:v>2.6645876645876649</c:v>
                </c:pt>
                <c:pt idx="48310">
                  <c:v>2.6645099815157112</c:v>
                </c:pt>
                <c:pt idx="48311">
                  <c:v>2.6647412199630311</c:v>
                </c:pt>
                <c:pt idx="48312">
                  <c:v>2.6643566643566641</c:v>
                </c:pt>
                <c:pt idx="48313">
                  <c:v>2.6642032332563508</c:v>
                </c:pt>
                <c:pt idx="48314">
                  <c:v>2.6640498730085431</c:v>
                </c:pt>
                <c:pt idx="48315">
                  <c:v>2.6642805818517665</c:v>
                </c:pt>
                <c:pt idx="48316">
                  <c:v>2.6648186648186649</c:v>
                </c:pt>
                <c:pt idx="48317">
                  <c:v>2.6648186648186649</c:v>
                </c:pt>
                <c:pt idx="48318">
                  <c:v>2.6650496650496649</c:v>
                </c:pt>
                <c:pt idx="48319">
                  <c:v>2.6654343807763397</c:v>
                </c:pt>
                <c:pt idx="48320">
                  <c:v>2.6652033271719038</c:v>
                </c:pt>
                <c:pt idx="48321">
                  <c:v>2.6654343807763397</c:v>
                </c:pt>
                <c:pt idx="48322">
                  <c:v>2.6652033271719038</c:v>
                </c:pt>
                <c:pt idx="48323">
                  <c:v>2.6643566643566641</c:v>
                </c:pt>
                <c:pt idx="48324">
                  <c:v>2.6645876645876649</c:v>
                </c:pt>
                <c:pt idx="48325">
                  <c:v>2.6645876645876649</c:v>
                </c:pt>
                <c:pt idx="48326">
                  <c:v>2.6641256641256641</c:v>
                </c:pt>
                <c:pt idx="48327">
                  <c:v>2.6643566643566641</c:v>
                </c:pt>
                <c:pt idx="48328">
                  <c:v>2.664972273567467</c:v>
                </c:pt>
                <c:pt idx="48329">
                  <c:v>2.6657418400369859</c:v>
                </c:pt>
                <c:pt idx="48330">
                  <c:v>2.6652797041146559</c:v>
                </c:pt>
                <c:pt idx="48331">
                  <c:v>2.6657418400369859</c:v>
                </c:pt>
                <c:pt idx="48332">
                  <c:v>2.6655881673214696</c:v>
                </c:pt>
                <c:pt idx="48333">
                  <c:v>2.6654343807763397</c:v>
                </c:pt>
                <c:pt idx="48334">
                  <c:v>2.6655114807114808</c:v>
                </c:pt>
                <c:pt idx="48335">
                  <c:v>2.6651270207852193</c:v>
                </c:pt>
                <c:pt idx="48336">
                  <c:v>2.6645116601246825</c:v>
                </c:pt>
                <c:pt idx="48337">
                  <c:v>2.664434180138568</c:v>
                </c:pt>
                <c:pt idx="48338">
                  <c:v>2.6645876645876649</c:v>
                </c:pt>
                <c:pt idx="48339">
                  <c:v>2.664972273567467</c:v>
                </c:pt>
                <c:pt idx="48340">
                  <c:v>2.6647412199630311</c:v>
                </c:pt>
                <c:pt idx="48341">
                  <c:v>2.6655881673214696</c:v>
                </c:pt>
                <c:pt idx="48342">
                  <c:v>2.6660503813265541</c:v>
                </c:pt>
                <c:pt idx="48343">
                  <c:v>2.6662814883290964</c:v>
                </c:pt>
                <c:pt idx="48344">
                  <c:v>2.6662814883290964</c:v>
                </c:pt>
                <c:pt idx="48345">
                  <c:v>2.6665125953316382</c:v>
                </c:pt>
                <c:pt idx="48346">
                  <c:v>2.665665434380776</c:v>
                </c:pt>
                <c:pt idx="48347">
                  <c:v>2.6657418400369859</c:v>
                </c:pt>
                <c:pt idx="48348">
                  <c:v>2.6662043458159963</c:v>
                </c:pt>
                <c:pt idx="48349">
                  <c:v>2.6662043458159963</c:v>
                </c:pt>
                <c:pt idx="48350">
                  <c:v>2.6661271676300573</c:v>
                </c:pt>
                <c:pt idx="48351">
                  <c:v>2.6657418400369859</c:v>
                </c:pt>
                <c:pt idx="48352">
                  <c:v>2.6657418400369859</c:v>
                </c:pt>
                <c:pt idx="48353">
                  <c:v>2.6659731853906612</c:v>
                </c:pt>
                <c:pt idx="48354">
                  <c:v>2.6659731853906612</c:v>
                </c:pt>
                <c:pt idx="48355">
                  <c:v>2.6655108645399905</c:v>
                </c:pt>
                <c:pt idx="48356">
                  <c:v>2.6655108645399905</c:v>
                </c:pt>
                <c:pt idx="48357">
                  <c:v>2.6663581965317915</c:v>
                </c:pt>
                <c:pt idx="48358">
                  <c:v>2.6659731853906612</c:v>
                </c:pt>
                <c:pt idx="48359">
                  <c:v>2.6652033271719038</c:v>
                </c:pt>
                <c:pt idx="48360">
                  <c:v>2.6655881673214696</c:v>
                </c:pt>
                <c:pt idx="48361">
                  <c:v>2.6652033271719038</c:v>
                </c:pt>
                <c:pt idx="48362">
                  <c:v>2.6652806652806649</c:v>
                </c:pt>
                <c:pt idx="48363">
                  <c:v>2.6648958891454964</c:v>
                </c:pt>
                <c:pt idx="48364">
                  <c:v>2.6646651270207848</c:v>
                </c:pt>
                <c:pt idx="48365">
                  <c:v>2.6648186648186649</c:v>
                </c:pt>
                <c:pt idx="48366">
                  <c:v>2.6652806652806649</c:v>
                </c:pt>
                <c:pt idx="48367">
                  <c:v>2.6650496650496649</c:v>
                </c:pt>
                <c:pt idx="48368">
                  <c:v>2.6646651270207848</c:v>
                </c:pt>
                <c:pt idx="48369">
                  <c:v>2.664434180138568</c:v>
                </c:pt>
                <c:pt idx="48370">
                  <c:v>2.6642032332563508</c:v>
                </c:pt>
                <c:pt idx="48371">
                  <c:v>2.6650496650496649</c:v>
                </c:pt>
                <c:pt idx="48372">
                  <c:v>2.664972273567467</c:v>
                </c:pt>
                <c:pt idx="48373">
                  <c:v>2.6653570603189274</c:v>
                </c:pt>
                <c:pt idx="48374">
                  <c:v>2.6651257684307832</c:v>
                </c:pt>
                <c:pt idx="48375">
                  <c:v>2.6658959537572251</c:v>
                </c:pt>
                <c:pt idx="48376">
                  <c:v>2.6654335260115603</c:v>
                </c:pt>
                <c:pt idx="48377">
                  <c:v>2.6652024971098265</c:v>
                </c:pt>
                <c:pt idx="48378">
                  <c:v>2.6662812210915821</c:v>
                </c:pt>
                <c:pt idx="48379">
                  <c:v>2.6661271676300573</c:v>
                </c:pt>
                <c:pt idx="48380">
                  <c:v>2.6663581965317915</c:v>
                </c:pt>
                <c:pt idx="48381">
                  <c:v>2.665279704114655</c:v>
                </c:pt>
                <c:pt idx="48382">
                  <c:v>2.665279704114655</c:v>
                </c:pt>
                <c:pt idx="48383">
                  <c:v>2.6661271676300573</c:v>
                </c:pt>
                <c:pt idx="48384">
                  <c:v>2.6663581965317915</c:v>
                </c:pt>
                <c:pt idx="48385">
                  <c:v>2.6659731853906612</c:v>
                </c:pt>
                <c:pt idx="48386">
                  <c:v>2.6655108645399905</c:v>
                </c:pt>
                <c:pt idx="48387">
                  <c:v>2.6659731853906612</c:v>
                </c:pt>
                <c:pt idx="48388">
                  <c:v>2.6657418400369859</c:v>
                </c:pt>
                <c:pt idx="48389">
                  <c:v>2.6660499537465308</c:v>
                </c:pt>
                <c:pt idx="48390">
                  <c:v>2.6655874190564295</c:v>
                </c:pt>
                <c:pt idx="48391">
                  <c:v>2.6662812210915821</c:v>
                </c:pt>
                <c:pt idx="48392">
                  <c:v>2.6665124884366329</c:v>
                </c:pt>
                <c:pt idx="48393">
                  <c:v>2.6664355308813326</c:v>
                </c:pt>
                <c:pt idx="48394">
                  <c:v>2.6662812210915821</c:v>
                </c:pt>
                <c:pt idx="48395">
                  <c:v>2.6658959537572251</c:v>
                </c:pt>
                <c:pt idx="48396">
                  <c:v>2.6658959537572251</c:v>
                </c:pt>
                <c:pt idx="48397">
                  <c:v>2.6657418400369859</c:v>
                </c:pt>
                <c:pt idx="48398">
                  <c:v>2.6653570603189274</c:v>
                </c:pt>
                <c:pt idx="48399">
                  <c:v>2.6657418400369859</c:v>
                </c:pt>
                <c:pt idx="48400">
                  <c:v>2.6655108645399905</c:v>
                </c:pt>
                <c:pt idx="48401">
                  <c:v>2.6655108645399905</c:v>
                </c:pt>
                <c:pt idx="48402">
                  <c:v>2.6659731853906612</c:v>
                </c:pt>
                <c:pt idx="48403">
                  <c:v>2.6657418400369859</c:v>
                </c:pt>
                <c:pt idx="48404">
                  <c:v>2.6661271676300573</c:v>
                </c:pt>
                <c:pt idx="48405">
                  <c:v>2.6655108645399905</c:v>
                </c:pt>
                <c:pt idx="48406">
                  <c:v>2.6657418400369859</c:v>
                </c:pt>
                <c:pt idx="48407">
                  <c:v>2.6661271676300573</c:v>
                </c:pt>
                <c:pt idx="48408">
                  <c:v>2.6656647398843929</c:v>
                </c:pt>
                <c:pt idx="48409">
                  <c:v>2.6660499537465308</c:v>
                </c:pt>
                <c:pt idx="48410">
                  <c:v>2.6661271676300573</c:v>
                </c:pt>
                <c:pt idx="48411">
                  <c:v>2.6652033271719038</c:v>
                </c:pt>
                <c:pt idx="48412">
                  <c:v>2.6646651270207848</c:v>
                </c:pt>
                <c:pt idx="48413">
                  <c:v>2.664742553682752</c:v>
                </c:pt>
                <c:pt idx="48414">
                  <c:v>2.664742553682752</c:v>
                </c:pt>
                <c:pt idx="48415">
                  <c:v>2.6649734472408224</c:v>
                </c:pt>
                <c:pt idx="48416">
                  <c:v>2.664742553682752</c:v>
                </c:pt>
                <c:pt idx="48417">
                  <c:v>2.6653579676674362</c:v>
                </c:pt>
                <c:pt idx="48418">
                  <c:v>2.6653579676674362</c:v>
                </c:pt>
                <c:pt idx="48419">
                  <c:v>2.6653579676674362</c:v>
                </c:pt>
                <c:pt idx="48420">
                  <c:v>2.6659736659736657</c:v>
                </c:pt>
                <c:pt idx="48421">
                  <c:v>2.6661273567467649</c:v>
                </c:pt>
                <c:pt idx="48422">
                  <c:v>2.6665125953316382</c:v>
                </c:pt>
                <c:pt idx="48423">
                  <c:v>2.6663585951940845</c:v>
                </c:pt>
                <c:pt idx="48424">
                  <c:v>2.6657426657426657</c:v>
                </c:pt>
                <c:pt idx="48425">
                  <c:v>2.6655114807114808</c:v>
                </c:pt>
                <c:pt idx="48426">
                  <c:v>2.6661273567467649</c:v>
                </c:pt>
                <c:pt idx="48427">
                  <c:v>2.6659736659736657</c:v>
                </c:pt>
                <c:pt idx="48428">
                  <c:v>2.6655114807114808</c:v>
                </c:pt>
                <c:pt idx="48429">
                  <c:v>2.6658192743240119</c:v>
                </c:pt>
                <c:pt idx="48430">
                  <c:v>2.6659731853906612</c:v>
                </c:pt>
                <c:pt idx="48431">
                  <c:v>2.6657418400369859</c:v>
                </c:pt>
                <c:pt idx="48432">
                  <c:v>2.6657418400369859</c:v>
                </c:pt>
                <c:pt idx="48433">
                  <c:v>2.6662043458159963</c:v>
                </c:pt>
                <c:pt idx="48434">
                  <c:v>2.6658192743240119</c:v>
                </c:pt>
                <c:pt idx="48435">
                  <c:v>2.665665434380776</c:v>
                </c:pt>
                <c:pt idx="48436">
                  <c:v>2.6655881673214696</c:v>
                </c:pt>
                <c:pt idx="48437">
                  <c:v>2.6654343807763397</c:v>
                </c:pt>
                <c:pt idx="48438">
                  <c:v>2.6650496650496649</c:v>
                </c:pt>
                <c:pt idx="48439">
                  <c:v>2.6648958891454964</c:v>
                </c:pt>
                <c:pt idx="48440">
                  <c:v>2.6651270207852193</c:v>
                </c:pt>
                <c:pt idx="48441">
                  <c:v>2.664434180138568</c:v>
                </c:pt>
                <c:pt idx="48442">
                  <c:v>2.664972273567467</c:v>
                </c:pt>
                <c:pt idx="48443">
                  <c:v>2.664972273567467</c:v>
                </c:pt>
                <c:pt idx="48444">
                  <c:v>2.664972273567467</c:v>
                </c:pt>
                <c:pt idx="48445">
                  <c:v>2.6647412199630311</c:v>
                </c:pt>
                <c:pt idx="48446">
                  <c:v>2.6645876645876649</c:v>
                </c:pt>
                <c:pt idx="48447">
                  <c:v>2.6645876645876649</c:v>
                </c:pt>
                <c:pt idx="48448">
                  <c:v>2.6647412199630311</c:v>
                </c:pt>
                <c:pt idx="48449">
                  <c:v>2.6648948463138429</c:v>
                </c:pt>
                <c:pt idx="48450">
                  <c:v>2.6650485436893208</c:v>
                </c:pt>
                <c:pt idx="48451">
                  <c:v>2.6654335260115603</c:v>
                </c:pt>
                <c:pt idx="48452">
                  <c:v>2.6654335260115603</c:v>
                </c:pt>
                <c:pt idx="48453">
                  <c:v>2.6658959537572251</c:v>
                </c:pt>
                <c:pt idx="48454">
                  <c:v>2.6655108645399905</c:v>
                </c:pt>
                <c:pt idx="48455">
                  <c:v>2.6653570603189274</c:v>
                </c:pt>
                <c:pt idx="48456">
                  <c:v>2.6655881673214696</c:v>
                </c:pt>
                <c:pt idx="48457">
                  <c:v>2.6658192743240119</c:v>
                </c:pt>
                <c:pt idx="48458">
                  <c:v>2.6652806652806649</c:v>
                </c:pt>
                <c:pt idx="48459">
                  <c:v>2.6652806652806649</c:v>
                </c:pt>
                <c:pt idx="48460">
                  <c:v>2.6648186648186649</c:v>
                </c:pt>
                <c:pt idx="48461">
                  <c:v>2.6652033271719038</c:v>
                </c:pt>
                <c:pt idx="48462">
                  <c:v>2.6653570603189274</c:v>
                </c:pt>
                <c:pt idx="48463">
                  <c:v>2.6653570603189274</c:v>
                </c:pt>
                <c:pt idx="48464">
                  <c:v>2.6651257684307832</c:v>
                </c:pt>
                <c:pt idx="48465">
                  <c:v>2.6652033271719038</c:v>
                </c:pt>
                <c:pt idx="48466">
                  <c:v>2.6655114807114808</c:v>
                </c:pt>
                <c:pt idx="48467">
                  <c:v>2.6658192743240119</c:v>
                </c:pt>
                <c:pt idx="48468">
                  <c:v>2.6657418400369859</c:v>
                </c:pt>
                <c:pt idx="48469">
                  <c:v>2.6663581965317915</c:v>
                </c:pt>
                <c:pt idx="48470">
                  <c:v>2.6661271676300573</c:v>
                </c:pt>
                <c:pt idx="48471">
                  <c:v>2.6657418400369859</c:v>
                </c:pt>
                <c:pt idx="48472">
                  <c:v>2.6658959537572251</c:v>
                </c:pt>
                <c:pt idx="48473">
                  <c:v>2.6663581965317915</c:v>
                </c:pt>
                <c:pt idx="48474">
                  <c:v>2.6659731853906612</c:v>
                </c:pt>
                <c:pt idx="48475">
                  <c:v>2.6658959537572251</c:v>
                </c:pt>
                <c:pt idx="48476">
                  <c:v>2.6661271676300573</c:v>
                </c:pt>
                <c:pt idx="48477">
                  <c:v>2.6659731853906612</c:v>
                </c:pt>
                <c:pt idx="48478">
                  <c:v>2.6659731853906612</c:v>
                </c:pt>
                <c:pt idx="48479">
                  <c:v>2.6661271676300573</c:v>
                </c:pt>
                <c:pt idx="48480">
                  <c:v>2.6663581965317915</c:v>
                </c:pt>
                <c:pt idx="48481">
                  <c:v>2.6663581965317915</c:v>
                </c:pt>
                <c:pt idx="48482">
                  <c:v>2.6661271676300573</c:v>
                </c:pt>
                <c:pt idx="48483">
                  <c:v>2.6659731853906612</c:v>
                </c:pt>
                <c:pt idx="48484">
                  <c:v>2.6662043458159963</c:v>
                </c:pt>
                <c:pt idx="48485">
                  <c:v>2.6654343807763397</c:v>
                </c:pt>
                <c:pt idx="48486">
                  <c:v>2.6655114807114808</c:v>
                </c:pt>
                <c:pt idx="48487">
                  <c:v>2.6658964879852118</c:v>
                </c:pt>
                <c:pt idx="48488">
                  <c:v>2.665665434380776</c:v>
                </c:pt>
                <c:pt idx="48489">
                  <c:v>2.6655881673214696</c:v>
                </c:pt>
                <c:pt idx="48490">
                  <c:v>2.6653570603189274</c:v>
                </c:pt>
                <c:pt idx="48491">
                  <c:v>2.664972273567467</c:v>
                </c:pt>
                <c:pt idx="48492">
                  <c:v>2.6645876645876649</c:v>
                </c:pt>
                <c:pt idx="48493">
                  <c:v>2.6645876645876649</c:v>
                </c:pt>
                <c:pt idx="48494">
                  <c:v>2.6645876645876649</c:v>
                </c:pt>
                <c:pt idx="48495">
                  <c:v>2.663972286374134</c:v>
                </c:pt>
                <c:pt idx="48496">
                  <c:v>2.6645876645876649</c:v>
                </c:pt>
                <c:pt idx="48497">
                  <c:v>2.6645876645876649</c:v>
                </c:pt>
                <c:pt idx="48498">
                  <c:v>2.6645876645876649</c:v>
                </c:pt>
                <c:pt idx="48499">
                  <c:v>2.6650496650496649</c:v>
                </c:pt>
                <c:pt idx="48500">
                  <c:v>2.6646651270207848</c:v>
                </c:pt>
                <c:pt idx="48501">
                  <c:v>2.6645876645876649</c:v>
                </c:pt>
                <c:pt idx="48502">
                  <c:v>2.664972273567467</c:v>
                </c:pt>
                <c:pt idx="48503">
                  <c:v>2.6645876645876649</c:v>
                </c:pt>
                <c:pt idx="48504">
                  <c:v>2.664434180138568</c:v>
                </c:pt>
                <c:pt idx="48505">
                  <c:v>2.6648958891454964</c:v>
                </c:pt>
                <c:pt idx="48506">
                  <c:v>2.664434180138568</c:v>
                </c:pt>
                <c:pt idx="48507">
                  <c:v>2.6645876645876649</c:v>
                </c:pt>
                <c:pt idx="48508">
                  <c:v>2.6648186648186649</c:v>
                </c:pt>
                <c:pt idx="48509">
                  <c:v>2.6654343807763397</c:v>
                </c:pt>
                <c:pt idx="48510">
                  <c:v>2.6653570603189274</c:v>
                </c:pt>
                <c:pt idx="48511">
                  <c:v>2.6652797041146559</c:v>
                </c:pt>
                <c:pt idx="48512">
                  <c:v>2.6651257684307832</c:v>
                </c:pt>
                <c:pt idx="48513">
                  <c:v>2.6653570603189274</c:v>
                </c:pt>
                <c:pt idx="48514">
                  <c:v>2.6659731853906612</c:v>
                </c:pt>
                <c:pt idx="48515">
                  <c:v>2.6658192743240119</c:v>
                </c:pt>
                <c:pt idx="48516">
                  <c:v>2.6653570603189274</c:v>
                </c:pt>
                <c:pt idx="48517">
                  <c:v>2.6655881673214696</c:v>
                </c:pt>
                <c:pt idx="48518">
                  <c:v>2.6662814883290964</c:v>
                </c:pt>
                <c:pt idx="48519">
                  <c:v>2.6664355062413319</c:v>
                </c:pt>
                <c:pt idx="48520">
                  <c:v>2.6657418400369859</c:v>
                </c:pt>
                <c:pt idx="48521">
                  <c:v>2.6662043458159963</c:v>
                </c:pt>
                <c:pt idx="48522">
                  <c:v>2.6659731853906612</c:v>
                </c:pt>
                <c:pt idx="48523">
                  <c:v>2.6655108645399905</c:v>
                </c:pt>
                <c:pt idx="48524">
                  <c:v>2.6653570603189274</c:v>
                </c:pt>
                <c:pt idx="48525">
                  <c:v>2.6652033271719038</c:v>
                </c:pt>
                <c:pt idx="48526">
                  <c:v>2.664972273567467</c:v>
                </c:pt>
                <c:pt idx="48527">
                  <c:v>2.6647412199630311</c:v>
                </c:pt>
                <c:pt idx="48528">
                  <c:v>2.664434180138568</c:v>
                </c:pt>
                <c:pt idx="48529">
                  <c:v>2.6643566643566641</c:v>
                </c:pt>
                <c:pt idx="48530">
                  <c:v>2.6647412199630311</c:v>
                </c:pt>
                <c:pt idx="48531">
                  <c:v>2.6648958891454964</c:v>
                </c:pt>
                <c:pt idx="48532">
                  <c:v>2.664742553682752</c:v>
                </c:pt>
                <c:pt idx="48533">
                  <c:v>2.6645891043397967</c:v>
                </c:pt>
                <c:pt idx="48534">
                  <c:v>2.6648958891454964</c:v>
                </c:pt>
                <c:pt idx="48535">
                  <c:v>2.6648186648186649</c:v>
                </c:pt>
                <c:pt idx="48536">
                  <c:v>2.6648186648186649</c:v>
                </c:pt>
                <c:pt idx="48537">
                  <c:v>2.6652033271719038</c:v>
                </c:pt>
                <c:pt idx="48538">
                  <c:v>2.664972273567467</c:v>
                </c:pt>
                <c:pt idx="48539">
                  <c:v>2.6658192743240119</c:v>
                </c:pt>
                <c:pt idx="48540">
                  <c:v>2.6652033271719038</c:v>
                </c:pt>
                <c:pt idx="48541">
                  <c:v>2.6648186648186649</c:v>
                </c:pt>
                <c:pt idx="48542">
                  <c:v>2.6643566643566641</c:v>
                </c:pt>
                <c:pt idx="48543">
                  <c:v>2.6645099815157112</c:v>
                </c:pt>
                <c:pt idx="48544">
                  <c:v>2.664972273567467</c:v>
                </c:pt>
                <c:pt idx="48545">
                  <c:v>2.6641256641256641</c:v>
                </c:pt>
                <c:pt idx="48546">
                  <c:v>2.6648948463138429</c:v>
                </c:pt>
                <c:pt idx="48547">
                  <c:v>2.6655108645399905</c:v>
                </c:pt>
                <c:pt idx="48548">
                  <c:v>2.6658959537572251</c:v>
                </c:pt>
                <c:pt idx="48549">
                  <c:v>2.6658959537572251</c:v>
                </c:pt>
                <c:pt idx="48550">
                  <c:v>2.6658959537572251</c:v>
                </c:pt>
                <c:pt idx="48551">
                  <c:v>2.6656647398843929</c:v>
                </c:pt>
                <c:pt idx="48552">
                  <c:v>2.6660499537465308</c:v>
                </c:pt>
                <c:pt idx="48553">
                  <c:v>2.6656647398843929</c:v>
                </c:pt>
                <c:pt idx="48554">
                  <c:v>2.6660499537465308</c:v>
                </c:pt>
                <c:pt idx="48555">
                  <c:v>2.6660499537465308</c:v>
                </c:pt>
                <c:pt idx="48556">
                  <c:v>2.6656647398843929</c:v>
                </c:pt>
                <c:pt idx="48557">
                  <c:v>2.6658188714153561</c:v>
                </c:pt>
                <c:pt idx="48558">
                  <c:v>2.6662812210915821</c:v>
                </c:pt>
                <c:pt idx="48559">
                  <c:v>2.6658959537572251</c:v>
                </c:pt>
                <c:pt idx="48560">
                  <c:v>2.6662812210915821</c:v>
                </c:pt>
                <c:pt idx="48561">
                  <c:v>2.6662812210915821</c:v>
                </c:pt>
                <c:pt idx="48562">
                  <c:v>2.6662812210915821</c:v>
                </c:pt>
                <c:pt idx="48563">
                  <c:v>2.6655108645399905</c:v>
                </c:pt>
                <c:pt idx="48564">
                  <c:v>2.6659731853906612</c:v>
                </c:pt>
                <c:pt idx="48565">
                  <c:v>2.6651257684307832</c:v>
                </c:pt>
                <c:pt idx="48566">
                  <c:v>2.6655881673214696</c:v>
                </c:pt>
                <c:pt idx="48567">
                  <c:v>2.6660503813265541</c:v>
                </c:pt>
                <c:pt idx="48568">
                  <c:v>2.6655881673214696</c:v>
                </c:pt>
                <c:pt idx="48569">
                  <c:v>2.6653570603189274</c:v>
                </c:pt>
                <c:pt idx="48570">
                  <c:v>2.6653570603189274</c:v>
                </c:pt>
                <c:pt idx="48571">
                  <c:v>2.6659731853906612</c:v>
                </c:pt>
                <c:pt idx="48572">
                  <c:v>2.6651257684307832</c:v>
                </c:pt>
                <c:pt idx="48573">
                  <c:v>2.6653570603189274</c:v>
                </c:pt>
                <c:pt idx="48574">
                  <c:v>2.6646637393113011</c:v>
                </c:pt>
                <c:pt idx="48575">
                  <c:v>2.6642791127541585</c:v>
                </c:pt>
                <c:pt idx="48576">
                  <c:v>2.6643566643566641</c:v>
                </c:pt>
                <c:pt idx="48577">
                  <c:v>2.6647412199630311</c:v>
                </c:pt>
                <c:pt idx="48578">
                  <c:v>2.6647412199630311</c:v>
                </c:pt>
                <c:pt idx="48579">
                  <c:v>2.6645099815157112</c:v>
                </c:pt>
                <c:pt idx="48580">
                  <c:v>2.6651257684307832</c:v>
                </c:pt>
                <c:pt idx="48581">
                  <c:v>2.664972273567467</c:v>
                </c:pt>
                <c:pt idx="48582">
                  <c:v>2.6655881673214696</c:v>
                </c:pt>
                <c:pt idx="48583">
                  <c:v>2.6662043458159963</c:v>
                </c:pt>
                <c:pt idx="48584">
                  <c:v>2.6657418400369859</c:v>
                </c:pt>
                <c:pt idx="48585">
                  <c:v>2.6657418400369859</c:v>
                </c:pt>
                <c:pt idx="48586">
                  <c:v>2.6659731853906612</c:v>
                </c:pt>
                <c:pt idx="48587">
                  <c:v>2.6662043458159963</c:v>
                </c:pt>
                <c:pt idx="48588">
                  <c:v>2.6659731853906612</c:v>
                </c:pt>
                <c:pt idx="48589">
                  <c:v>2.6655881673214696</c:v>
                </c:pt>
                <c:pt idx="48590">
                  <c:v>2.6657418400369859</c:v>
                </c:pt>
                <c:pt idx="48591">
                  <c:v>2.6658188714153561</c:v>
                </c:pt>
                <c:pt idx="48592">
                  <c:v>2.6655874190564295</c:v>
                </c:pt>
                <c:pt idx="48593">
                  <c:v>2.6658188714153561</c:v>
                </c:pt>
                <c:pt idx="48594">
                  <c:v>2.6658959537572251</c:v>
                </c:pt>
                <c:pt idx="48595">
                  <c:v>2.6653570603189274</c:v>
                </c:pt>
                <c:pt idx="48596">
                  <c:v>2.6653570603189274</c:v>
                </c:pt>
                <c:pt idx="48597">
                  <c:v>2.6659731853906612</c:v>
                </c:pt>
                <c:pt idx="48598">
                  <c:v>2.6662043458159963</c:v>
                </c:pt>
                <c:pt idx="48599">
                  <c:v>2.6655108645399905</c:v>
                </c:pt>
                <c:pt idx="48600">
                  <c:v>2.6656647398843929</c:v>
                </c:pt>
                <c:pt idx="48601">
                  <c:v>2.6662043458159963</c:v>
                </c:pt>
                <c:pt idx="48602">
                  <c:v>2.6654343807763397</c:v>
                </c:pt>
                <c:pt idx="48603">
                  <c:v>2.664434180138568</c:v>
                </c:pt>
                <c:pt idx="48604">
                  <c:v>2.6646651270207848</c:v>
                </c:pt>
                <c:pt idx="48605">
                  <c:v>2.6643566643566641</c:v>
                </c:pt>
                <c:pt idx="48606">
                  <c:v>2.6641256641256641</c:v>
                </c:pt>
                <c:pt idx="48607">
                  <c:v>2.6643566643566641</c:v>
                </c:pt>
                <c:pt idx="48608">
                  <c:v>2.6643566643566641</c:v>
                </c:pt>
                <c:pt idx="48609">
                  <c:v>2.6645876645876649</c:v>
                </c:pt>
                <c:pt idx="48610">
                  <c:v>2.664742553682752</c:v>
                </c:pt>
                <c:pt idx="48611">
                  <c:v>2.664742553682752</c:v>
                </c:pt>
                <c:pt idx="48612">
                  <c:v>2.663972286374134</c:v>
                </c:pt>
                <c:pt idx="48613">
                  <c:v>2.6643566643566641</c:v>
                </c:pt>
                <c:pt idx="48614">
                  <c:v>2.6648186648186649</c:v>
                </c:pt>
                <c:pt idx="48615">
                  <c:v>2.664972273567467</c:v>
                </c:pt>
                <c:pt idx="48616">
                  <c:v>2.6643566643566641</c:v>
                </c:pt>
                <c:pt idx="48617">
                  <c:v>2.6641256641256641</c:v>
                </c:pt>
                <c:pt idx="48618">
                  <c:v>2.664972273567467</c:v>
                </c:pt>
                <c:pt idx="48619">
                  <c:v>2.6645876645876649</c:v>
                </c:pt>
                <c:pt idx="48620">
                  <c:v>2.6643566643566641</c:v>
                </c:pt>
                <c:pt idx="48621">
                  <c:v>2.663972286374134</c:v>
                </c:pt>
                <c:pt idx="48622">
                  <c:v>2.6642032332563508</c:v>
                </c:pt>
                <c:pt idx="48623">
                  <c:v>2.6648186648186649</c:v>
                </c:pt>
                <c:pt idx="48624">
                  <c:v>2.664972273567467</c:v>
                </c:pt>
                <c:pt idx="48625">
                  <c:v>2.6654343807763397</c:v>
                </c:pt>
                <c:pt idx="48626">
                  <c:v>2.6654343807763397</c:v>
                </c:pt>
                <c:pt idx="48627">
                  <c:v>2.6653570603189274</c:v>
                </c:pt>
                <c:pt idx="48628">
                  <c:v>2.6653570603189274</c:v>
                </c:pt>
                <c:pt idx="48629">
                  <c:v>2.6653570603189274</c:v>
                </c:pt>
                <c:pt idx="48630">
                  <c:v>2.6659731853906612</c:v>
                </c:pt>
                <c:pt idx="48631">
                  <c:v>2.6658192743240119</c:v>
                </c:pt>
                <c:pt idx="48632">
                  <c:v>2.6652033271719038</c:v>
                </c:pt>
                <c:pt idx="48633">
                  <c:v>2.6648186648186649</c:v>
                </c:pt>
                <c:pt idx="48634">
                  <c:v>2.6646651270207848</c:v>
                </c:pt>
                <c:pt idx="48635">
                  <c:v>2.6650496650496649</c:v>
                </c:pt>
                <c:pt idx="48636">
                  <c:v>2.6654343807763397</c:v>
                </c:pt>
                <c:pt idx="48637">
                  <c:v>2.664972273567467</c:v>
                </c:pt>
                <c:pt idx="48638">
                  <c:v>2.6650496650496649</c:v>
                </c:pt>
                <c:pt idx="48639">
                  <c:v>2.6657426657426657</c:v>
                </c:pt>
                <c:pt idx="48640">
                  <c:v>2.6648958891454964</c:v>
                </c:pt>
                <c:pt idx="48641">
                  <c:v>2.6648958891454964</c:v>
                </c:pt>
                <c:pt idx="48642">
                  <c:v>2.6652043407988919</c:v>
                </c:pt>
                <c:pt idx="48643">
                  <c:v>2.6648199445983378</c:v>
                </c:pt>
                <c:pt idx="48644">
                  <c:v>2.664358264081256</c:v>
                </c:pt>
                <c:pt idx="48645">
                  <c:v>2.6641274238227144</c:v>
                </c:pt>
                <c:pt idx="48646">
                  <c:v>2.6642805818517665</c:v>
                </c:pt>
                <c:pt idx="48647">
                  <c:v>2.6646651270207848</c:v>
                </c:pt>
                <c:pt idx="48648">
                  <c:v>2.6648958891454964</c:v>
                </c:pt>
                <c:pt idx="48649">
                  <c:v>2.6651270207852193</c:v>
                </c:pt>
                <c:pt idx="48650">
                  <c:v>2.6649734472408224</c:v>
                </c:pt>
                <c:pt idx="48651">
                  <c:v>2.6651270207852193</c:v>
                </c:pt>
                <c:pt idx="48652">
                  <c:v>2.664434180138568</c:v>
                </c:pt>
                <c:pt idx="48653">
                  <c:v>2.6650496650496649</c:v>
                </c:pt>
                <c:pt idx="48654">
                  <c:v>2.6650496650496649</c:v>
                </c:pt>
                <c:pt idx="48655">
                  <c:v>2.6648186648186649</c:v>
                </c:pt>
                <c:pt idx="48656">
                  <c:v>2.6645876645876649</c:v>
                </c:pt>
                <c:pt idx="48657">
                  <c:v>2.6650496650496649</c:v>
                </c:pt>
                <c:pt idx="48658">
                  <c:v>2.6652806652806649</c:v>
                </c:pt>
                <c:pt idx="48659">
                  <c:v>2.6662043458159963</c:v>
                </c:pt>
                <c:pt idx="48660">
                  <c:v>2.6660503813265541</c:v>
                </c:pt>
                <c:pt idx="48661">
                  <c:v>2.6658192743240119</c:v>
                </c:pt>
                <c:pt idx="48662">
                  <c:v>2.6658192743240119</c:v>
                </c:pt>
                <c:pt idx="48663">
                  <c:v>2.6652033271719038</c:v>
                </c:pt>
                <c:pt idx="48664">
                  <c:v>2.6654343807763397</c:v>
                </c:pt>
                <c:pt idx="48665">
                  <c:v>2.6645876645876649</c:v>
                </c:pt>
                <c:pt idx="48666">
                  <c:v>2.6648186648186649</c:v>
                </c:pt>
                <c:pt idx="48667">
                  <c:v>2.6648186648186649</c:v>
                </c:pt>
                <c:pt idx="48668">
                  <c:v>2.6648186648186649</c:v>
                </c:pt>
                <c:pt idx="48669">
                  <c:v>2.6646651270207848</c:v>
                </c:pt>
                <c:pt idx="48670">
                  <c:v>2.6645116601246825</c:v>
                </c:pt>
                <c:pt idx="48671">
                  <c:v>2.664742553682752</c:v>
                </c:pt>
                <c:pt idx="48672">
                  <c:v>2.6648958891454964</c:v>
                </c:pt>
                <c:pt idx="48673">
                  <c:v>2.6655114807114808</c:v>
                </c:pt>
                <c:pt idx="48674">
                  <c:v>2.6661273567467649</c:v>
                </c:pt>
                <c:pt idx="48675">
                  <c:v>2.6655881673214696</c:v>
                </c:pt>
                <c:pt idx="48676">
                  <c:v>2.6659731853906612</c:v>
                </c:pt>
                <c:pt idx="48677">
                  <c:v>2.6659731853906612</c:v>
                </c:pt>
                <c:pt idx="48678">
                  <c:v>2.6662043458159963</c:v>
                </c:pt>
                <c:pt idx="48679">
                  <c:v>2.665665434380776</c:v>
                </c:pt>
                <c:pt idx="48680">
                  <c:v>2.6652806652806649</c:v>
                </c:pt>
                <c:pt idx="48681">
                  <c:v>2.6652806652806649</c:v>
                </c:pt>
                <c:pt idx="48682">
                  <c:v>2.664434180138568</c:v>
                </c:pt>
                <c:pt idx="48683">
                  <c:v>2.6642032332563508</c:v>
                </c:pt>
                <c:pt idx="48684">
                  <c:v>2.6640498730085431</c:v>
                </c:pt>
                <c:pt idx="48685">
                  <c:v>2.6649734472408224</c:v>
                </c:pt>
                <c:pt idx="48686">
                  <c:v>2.6651270207852193</c:v>
                </c:pt>
                <c:pt idx="48687">
                  <c:v>2.6654343807763397</c:v>
                </c:pt>
                <c:pt idx="48688">
                  <c:v>2.6658192743240119</c:v>
                </c:pt>
                <c:pt idx="48689">
                  <c:v>2.6658964879852118</c:v>
                </c:pt>
                <c:pt idx="48690">
                  <c:v>2.6658964879852118</c:v>
                </c:pt>
                <c:pt idx="48691">
                  <c:v>2.6660503813265541</c:v>
                </c:pt>
                <c:pt idx="48692">
                  <c:v>2.6655881673214696</c:v>
                </c:pt>
                <c:pt idx="48693">
                  <c:v>2.6659731853906612</c:v>
                </c:pt>
                <c:pt idx="48694">
                  <c:v>2.6655881673214696</c:v>
                </c:pt>
                <c:pt idx="48695">
                  <c:v>2.6652033271719038</c:v>
                </c:pt>
                <c:pt idx="48696">
                  <c:v>2.6643566643566641</c:v>
                </c:pt>
                <c:pt idx="48697">
                  <c:v>2.6647412199630311</c:v>
                </c:pt>
                <c:pt idx="48698">
                  <c:v>2.6647412199630311</c:v>
                </c:pt>
                <c:pt idx="48699">
                  <c:v>2.6645876645876649</c:v>
                </c:pt>
                <c:pt idx="48700">
                  <c:v>2.6650496650496649</c:v>
                </c:pt>
                <c:pt idx="48701">
                  <c:v>2.6652033271719038</c:v>
                </c:pt>
                <c:pt idx="48702">
                  <c:v>2.6654343807763397</c:v>
                </c:pt>
                <c:pt idx="48703">
                  <c:v>2.665665434380776</c:v>
                </c:pt>
                <c:pt idx="48704">
                  <c:v>2.6660503813265541</c:v>
                </c:pt>
                <c:pt idx="48705">
                  <c:v>2.6657418400369859</c:v>
                </c:pt>
                <c:pt idx="48706">
                  <c:v>2.6661271676300573</c:v>
                </c:pt>
                <c:pt idx="48707">
                  <c:v>2.6663581965317915</c:v>
                </c:pt>
                <c:pt idx="48708">
                  <c:v>2.6664355062413319</c:v>
                </c:pt>
                <c:pt idx="48709">
                  <c:v>2.6662814883290964</c:v>
                </c:pt>
                <c:pt idx="48710">
                  <c:v>2.6655114807114808</c:v>
                </c:pt>
                <c:pt idx="48711">
                  <c:v>2.6651270207852193</c:v>
                </c:pt>
                <c:pt idx="48712">
                  <c:v>2.6649734472408224</c:v>
                </c:pt>
                <c:pt idx="48713">
                  <c:v>2.6648199445983378</c:v>
                </c:pt>
                <c:pt idx="48714">
                  <c:v>2.6649734472408224</c:v>
                </c:pt>
                <c:pt idx="48715">
                  <c:v>2.6641274238227144</c:v>
                </c:pt>
                <c:pt idx="48716">
                  <c:v>2.6642805818517665</c:v>
                </c:pt>
                <c:pt idx="48717">
                  <c:v>2.664434180138568</c:v>
                </c:pt>
                <c:pt idx="48718">
                  <c:v>2.664434180138568</c:v>
                </c:pt>
                <c:pt idx="48719">
                  <c:v>2.6646651270207848</c:v>
                </c:pt>
                <c:pt idx="48720">
                  <c:v>2.664434180138568</c:v>
                </c:pt>
                <c:pt idx="48721">
                  <c:v>2.664434180138568</c:v>
                </c:pt>
                <c:pt idx="48722">
                  <c:v>2.6652033271719038</c:v>
                </c:pt>
                <c:pt idx="48723">
                  <c:v>2.6655881673214696</c:v>
                </c:pt>
                <c:pt idx="48724">
                  <c:v>2.6658192743240119</c:v>
                </c:pt>
                <c:pt idx="48725">
                  <c:v>2.6658192743240119</c:v>
                </c:pt>
                <c:pt idx="48726">
                  <c:v>2.6660503813265541</c:v>
                </c:pt>
                <c:pt idx="48727">
                  <c:v>2.665665434380776</c:v>
                </c:pt>
                <c:pt idx="48728">
                  <c:v>2.6654343807763397</c:v>
                </c:pt>
                <c:pt idx="48729">
                  <c:v>2.6655881673214696</c:v>
                </c:pt>
                <c:pt idx="48730">
                  <c:v>2.6655881673214696</c:v>
                </c:pt>
                <c:pt idx="48731">
                  <c:v>2.6655881673214696</c:v>
                </c:pt>
                <c:pt idx="48732">
                  <c:v>2.6655108645399905</c:v>
                </c:pt>
                <c:pt idx="48733">
                  <c:v>2.6667437557816833</c:v>
                </c:pt>
                <c:pt idx="48734">
                  <c:v>2.6664355308813326</c:v>
                </c:pt>
                <c:pt idx="48735">
                  <c:v>2.6658188714153561</c:v>
                </c:pt>
                <c:pt idx="48736">
                  <c:v>2.6658959537572251</c:v>
                </c:pt>
                <c:pt idx="48737">
                  <c:v>2.6657418400369859</c:v>
                </c:pt>
                <c:pt idx="48738">
                  <c:v>2.6658192743240119</c:v>
                </c:pt>
                <c:pt idx="48739">
                  <c:v>2.6655881673214696</c:v>
                </c:pt>
                <c:pt idx="48740">
                  <c:v>2.6658192743240119</c:v>
                </c:pt>
                <c:pt idx="48741">
                  <c:v>2.665665434380776</c:v>
                </c:pt>
                <c:pt idx="48742">
                  <c:v>2.6652806652806649</c:v>
                </c:pt>
                <c:pt idx="48743">
                  <c:v>2.6648958891454964</c:v>
                </c:pt>
                <c:pt idx="48744">
                  <c:v>2.6648958891454964</c:v>
                </c:pt>
                <c:pt idx="48745">
                  <c:v>2.6646651270207848</c:v>
                </c:pt>
                <c:pt idx="48746">
                  <c:v>2.664742553682752</c:v>
                </c:pt>
                <c:pt idx="48747">
                  <c:v>2.6651270207852193</c:v>
                </c:pt>
                <c:pt idx="48748">
                  <c:v>2.6646651270207848</c:v>
                </c:pt>
                <c:pt idx="48749">
                  <c:v>2.6648958891454964</c:v>
                </c:pt>
                <c:pt idx="48750">
                  <c:v>2.6652806652806649</c:v>
                </c:pt>
                <c:pt idx="48751">
                  <c:v>2.6648186648186649</c:v>
                </c:pt>
                <c:pt idx="48752">
                  <c:v>2.6659731853906612</c:v>
                </c:pt>
                <c:pt idx="48753">
                  <c:v>2.6659731853906612</c:v>
                </c:pt>
                <c:pt idx="48754">
                  <c:v>2.6655881673214696</c:v>
                </c:pt>
                <c:pt idx="48755">
                  <c:v>2.6662043458159963</c:v>
                </c:pt>
                <c:pt idx="48756">
                  <c:v>2.6659731853906612</c:v>
                </c:pt>
                <c:pt idx="48757">
                  <c:v>2.6660503813265541</c:v>
                </c:pt>
                <c:pt idx="48758">
                  <c:v>2.6662043458159963</c:v>
                </c:pt>
                <c:pt idx="48759">
                  <c:v>2.6661271676300573</c:v>
                </c:pt>
                <c:pt idx="48760">
                  <c:v>2.6661271676300573</c:v>
                </c:pt>
                <c:pt idx="48761">
                  <c:v>2.6661271676300573</c:v>
                </c:pt>
                <c:pt idx="48762">
                  <c:v>2.6657418400369859</c:v>
                </c:pt>
                <c:pt idx="48763">
                  <c:v>2.6657418400369859</c:v>
                </c:pt>
                <c:pt idx="48764">
                  <c:v>2.6655108645399905</c:v>
                </c:pt>
                <c:pt idx="48765">
                  <c:v>2.6655881673214696</c:v>
                </c:pt>
                <c:pt idx="48766">
                  <c:v>2.6660503813265541</c:v>
                </c:pt>
                <c:pt idx="48767">
                  <c:v>2.6657418400369859</c:v>
                </c:pt>
                <c:pt idx="48768">
                  <c:v>2.6662812210915821</c:v>
                </c:pt>
                <c:pt idx="48769">
                  <c:v>2.6661271676300573</c:v>
                </c:pt>
                <c:pt idx="48770">
                  <c:v>2.6658959537572251</c:v>
                </c:pt>
                <c:pt idx="48771">
                  <c:v>2.6659731853906612</c:v>
                </c:pt>
                <c:pt idx="48772">
                  <c:v>2.6653570603189274</c:v>
                </c:pt>
                <c:pt idx="48773">
                  <c:v>2.6657418400369859</c:v>
                </c:pt>
                <c:pt idx="48774">
                  <c:v>2.6650485436893208</c:v>
                </c:pt>
                <c:pt idx="48775">
                  <c:v>2.6651257684307832</c:v>
                </c:pt>
                <c:pt idx="48776">
                  <c:v>2.6653570603189274</c:v>
                </c:pt>
                <c:pt idx="48777">
                  <c:v>2.6648948463138429</c:v>
                </c:pt>
                <c:pt idx="48778">
                  <c:v>2.6652797041146559</c:v>
                </c:pt>
                <c:pt idx="48779">
                  <c:v>2.6661271676300573</c:v>
                </c:pt>
                <c:pt idx="48780">
                  <c:v>2.6661271676300573</c:v>
                </c:pt>
                <c:pt idx="48781">
                  <c:v>2.6656647398843929</c:v>
                </c:pt>
                <c:pt idx="48782">
                  <c:v>2.6658959537572251</c:v>
                </c:pt>
                <c:pt idx="48783">
                  <c:v>2.6655881673214696</c:v>
                </c:pt>
                <c:pt idx="48784">
                  <c:v>2.6658192743240119</c:v>
                </c:pt>
                <c:pt idx="48785">
                  <c:v>2.6658964879852118</c:v>
                </c:pt>
                <c:pt idx="48786">
                  <c:v>2.6654343807763397</c:v>
                </c:pt>
                <c:pt idx="48787">
                  <c:v>2.6653570603189274</c:v>
                </c:pt>
                <c:pt idx="48788">
                  <c:v>2.6651257684307832</c:v>
                </c:pt>
                <c:pt idx="48789">
                  <c:v>2.6647412199630311</c:v>
                </c:pt>
                <c:pt idx="48790">
                  <c:v>2.6652033271719038</c:v>
                </c:pt>
                <c:pt idx="48791">
                  <c:v>2.6652033271719038</c:v>
                </c:pt>
                <c:pt idx="48792">
                  <c:v>2.664972273567467</c:v>
                </c:pt>
                <c:pt idx="48793">
                  <c:v>2.6645876645876649</c:v>
                </c:pt>
                <c:pt idx="48794">
                  <c:v>2.6648186648186649</c:v>
                </c:pt>
                <c:pt idx="48795">
                  <c:v>2.6650496650496649</c:v>
                </c:pt>
                <c:pt idx="48796">
                  <c:v>2.665665434380776</c:v>
                </c:pt>
                <c:pt idx="48797">
                  <c:v>2.6654343807763397</c:v>
                </c:pt>
                <c:pt idx="48798">
                  <c:v>2.6655881673214696</c:v>
                </c:pt>
                <c:pt idx="48799">
                  <c:v>2.6659731853906612</c:v>
                </c:pt>
                <c:pt idx="48800">
                  <c:v>2.6659731853906612</c:v>
                </c:pt>
                <c:pt idx="48801">
                  <c:v>2.6659731853906612</c:v>
                </c:pt>
                <c:pt idx="48802">
                  <c:v>2.6659731853906612</c:v>
                </c:pt>
                <c:pt idx="48803">
                  <c:v>2.6663581965317915</c:v>
                </c:pt>
                <c:pt idx="48804">
                  <c:v>2.6659731853906612</c:v>
                </c:pt>
                <c:pt idx="48805">
                  <c:v>2.6657418400369859</c:v>
                </c:pt>
                <c:pt idx="48806">
                  <c:v>2.6657418400369859</c:v>
                </c:pt>
                <c:pt idx="48807">
                  <c:v>2.6653570603189274</c:v>
                </c:pt>
                <c:pt idx="48808">
                  <c:v>2.6655881673214696</c:v>
                </c:pt>
                <c:pt idx="48809">
                  <c:v>2.6655108645399905</c:v>
                </c:pt>
                <c:pt idx="48810">
                  <c:v>2.6662812210915821</c:v>
                </c:pt>
                <c:pt idx="48811">
                  <c:v>2.6663581965317915</c:v>
                </c:pt>
                <c:pt idx="48812">
                  <c:v>2.6662043458159963</c:v>
                </c:pt>
                <c:pt idx="48813">
                  <c:v>2.6663581965317915</c:v>
                </c:pt>
                <c:pt idx="48814">
                  <c:v>2.6662043458159963</c:v>
                </c:pt>
                <c:pt idx="48815">
                  <c:v>2.6658192743240119</c:v>
                </c:pt>
                <c:pt idx="48816">
                  <c:v>2.6655881673214696</c:v>
                </c:pt>
                <c:pt idx="48817">
                  <c:v>2.6658192743240119</c:v>
                </c:pt>
                <c:pt idx="48818">
                  <c:v>2.664972273567467</c:v>
                </c:pt>
                <c:pt idx="48819">
                  <c:v>2.6645099815157112</c:v>
                </c:pt>
                <c:pt idx="48820">
                  <c:v>2.6645876645876649</c:v>
                </c:pt>
                <c:pt idx="48821">
                  <c:v>2.664972273567467</c:v>
                </c:pt>
                <c:pt idx="48822">
                  <c:v>2.6655108645399905</c:v>
                </c:pt>
                <c:pt idx="48823">
                  <c:v>2.6657418400369859</c:v>
                </c:pt>
                <c:pt idx="48824">
                  <c:v>2.6657418400369859</c:v>
                </c:pt>
                <c:pt idx="48825">
                  <c:v>2.6660503813265541</c:v>
                </c:pt>
                <c:pt idx="48826">
                  <c:v>2.6652806652806649</c:v>
                </c:pt>
                <c:pt idx="48827">
                  <c:v>2.6648958891454964</c:v>
                </c:pt>
                <c:pt idx="48828">
                  <c:v>2.6645116601246825</c:v>
                </c:pt>
                <c:pt idx="48829">
                  <c:v>2.6645116601246825</c:v>
                </c:pt>
                <c:pt idx="48830">
                  <c:v>2.6652806652806649</c:v>
                </c:pt>
                <c:pt idx="48831">
                  <c:v>2.665665434380776</c:v>
                </c:pt>
                <c:pt idx="48832">
                  <c:v>2.6660503813265541</c:v>
                </c:pt>
                <c:pt idx="48833">
                  <c:v>2.665665434380776</c:v>
                </c:pt>
                <c:pt idx="48834">
                  <c:v>2.6648958891454964</c:v>
                </c:pt>
                <c:pt idx="48835">
                  <c:v>2.6642805818517665</c:v>
                </c:pt>
                <c:pt idx="48836">
                  <c:v>2.6645876645876649</c:v>
                </c:pt>
                <c:pt idx="48837">
                  <c:v>2.6655881673214696</c:v>
                </c:pt>
                <c:pt idx="48838">
                  <c:v>2.6653570603189274</c:v>
                </c:pt>
                <c:pt idx="48839">
                  <c:v>2.6657418400369859</c:v>
                </c:pt>
                <c:pt idx="48840">
                  <c:v>2.6657418400369859</c:v>
                </c:pt>
                <c:pt idx="48841">
                  <c:v>2.6655881673214696</c:v>
                </c:pt>
                <c:pt idx="48842">
                  <c:v>2.665665434380776</c:v>
                </c:pt>
                <c:pt idx="48843">
                  <c:v>2.6651270207852193</c:v>
                </c:pt>
                <c:pt idx="48844">
                  <c:v>2.6646651270207848</c:v>
                </c:pt>
                <c:pt idx="48845">
                  <c:v>2.6642032332563508</c:v>
                </c:pt>
                <c:pt idx="48846">
                  <c:v>2.6650496650496649</c:v>
                </c:pt>
                <c:pt idx="48847">
                  <c:v>2.6654343807763397</c:v>
                </c:pt>
                <c:pt idx="48848">
                  <c:v>2.6654343807763397</c:v>
                </c:pt>
                <c:pt idx="48849">
                  <c:v>2.6655881673214696</c:v>
                </c:pt>
                <c:pt idx="48850">
                  <c:v>2.6658192743240119</c:v>
                </c:pt>
                <c:pt idx="48851">
                  <c:v>2.6655881673214696</c:v>
                </c:pt>
                <c:pt idx="48852">
                  <c:v>2.6662043458159963</c:v>
                </c:pt>
                <c:pt idx="48853">
                  <c:v>2.6655881673214696</c:v>
                </c:pt>
                <c:pt idx="48854">
                  <c:v>2.6658192743240119</c:v>
                </c:pt>
                <c:pt idx="48855">
                  <c:v>2.6654343807763397</c:v>
                </c:pt>
                <c:pt idx="48856">
                  <c:v>2.6652033271719038</c:v>
                </c:pt>
                <c:pt idx="48857">
                  <c:v>2.6652033271719038</c:v>
                </c:pt>
                <c:pt idx="48858">
                  <c:v>2.6650496650496649</c:v>
                </c:pt>
                <c:pt idx="48859">
                  <c:v>2.6640498730085431</c:v>
                </c:pt>
                <c:pt idx="48860">
                  <c:v>2.6640498730085431</c:v>
                </c:pt>
                <c:pt idx="48861">
                  <c:v>2.6646651270207848</c:v>
                </c:pt>
                <c:pt idx="48862">
                  <c:v>2.6642805818517665</c:v>
                </c:pt>
                <c:pt idx="48863">
                  <c:v>2.6642805818517665</c:v>
                </c:pt>
                <c:pt idx="48864">
                  <c:v>2.6640498730085431</c:v>
                </c:pt>
                <c:pt idx="48865">
                  <c:v>2.6638965835641737</c:v>
                </c:pt>
                <c:pt idx="48866">
                  <c:v>2.664358264081256</c:v>
                </c:pt>
                <c:pt idx="48867">
                  <c:v>2.6637433648742208</c:v>
                </c:pt>
                <c:pt idx="48868">
                  <c:v>2.6641274238227144</c:v>
                </c:pt>
                <c:pt idx="48869">
                  <c:v>2.6642805818517665</c:v>
                </c:pt>
                <c:pt idx="48870">
                  <c:v>2.6642805818517665</c:v>
                </c:pt>
                <c:pt idx="48871">
                  <c:v>2.6642805818517665</c:v>
                </c:pt>
                <c:pt idx="48872">
                  <c:v>2.664434180138568</c:v>
                </c:pt>
                <c:pt idx="48873">
                  <c:v>2.6650496650496649</c:v>
                </c:pt>
                <c:pt idx="48874">
                  <c:v>2.6648186648186649</c:v>
                </c:pt>
                <c:pt idx="48875">
                  <c:v>2.6652033271719038</c:v>
                </c:pt>
                <c:pt idx="48876">
                  <c:v>2.6660503813265541</c:v>
                </c:pt>
                <c:pt idx="48877">
                  <c:v>2.6655114807114808</c:v>
                </c:pt>
                <c:pt idx="48878">
                  <c:v>2.6657426657426657</c:v>
                </c:pt>
                <c:pt idx="48879">
                  <c:v>2.6665125953316382</c:v>
                </c:pt>
                <c:pt idx="48880">
                  <c:v>2.6664355062413319</c:v>
                </c:pt>
                <c:pt idx="48881">
                  <c:v>2.6659731853906612</c:v>
                </c:pt>
                <c:pt idx="48882">
                  <c:v>2.6661271676300573</c:v>
                </c:pt>
                <c:pt idx="48883">
                  <c:v>2.6659731853906612</c:v>
                </c:pt>
                <c:pt idx="48884">
                  <c:v>2.6655881673214696</c:v>
                </c:pt>
                <c:pt idx="48885">
                  <c:v>2.6654343807763397</c:v>
                </c:pt>
                <c:pt idx="48886">
                  <c:v>2.6653570603189274</c:v>
                </c:pt>
                <c:pt idx="48887">
                  <c:v>2.6653570603189274</c:v>
                </c:pt>
                <c:pt idx="48888">
                  <c:v>2.6648186648186649</c:v>
                </c:pt>
                <c:pt idx="48889">
                  <c:v>2.6645116601246825</c:v>
                </c:pt>
                <c:pt idx="48890">
                  <c:v>2.664358264081256</c:v>
                </c:pt>
                <c:pt idx="48891">
                  <c:v>2.6642805818517665</c:v>
                </c:pt>
                <c:pt idx="48892">
                  <c:v>2.6640498730085431</c:v>
                </c:pt>
                <c:pt idx="48893">
                  <c:v>2.6642805818517665</c:v>
                </c:pt>
                <c:pt idx="48894">
                  <c:v>2.6640498730085431</c:v>
                </c:pt>
                <c:pt idx="48895">
                  <c:v>2.6646651270207848</c:v>
                </c:pt>
                <c:pt idx="48896">
                  <c:v>2.664434180138568</c:v>
                </c:pt>
                <c:pt idx="48897">
                  <c:v>2.664434180138568</c:v>
                </c:pt>
                <c:pt idx="48898">
                  <c:v>2.6642032332563508</c:v>
                </c:pt>
                <c:pt idx="48899">
                  <c:v>2.664434180138568</c:v>
                </c:pt>
                <c:pt idx="48900">
                  <c:v>2.6651270207852193</c:v>
                </c:pt>
                <c:pt idx="48901">
                  <c:v>2.664742553682752</c:v>
                </c:pt>
                <c:pt idx="48902">
                  <c:v>2.6646651270207848</c:v>
                </c:pt>
                <c:pt idx="48903">
                  <c:v>2.664972273567467</c:v>
                </c:pt>
                <c:pt idx="48904">
                  <c:v>2.6643566643566641</c:v>
                </c:pt>
                <c:pt idx="48905">
                  <c:v>2.6645876645876649</c:v>
                </c:pt>
                <c:pt idx="48906">
                  <c:v>2.6650496650496649</c:v>
                </c:pt>
                <c:pt idx="48907">
                  <c:v>2.6645876645876649</c:v>
                </c:pt>
                <c:pt idx="48908">
                  <c:v>2.664972273567467</c:v>
                </c:pt>
                <c:pt idx="48909">
                  <c:v>2.663972286374134</c:v>
                </c:pt>
                <c:pt idx="48910">
                  <c:v>2.6643566643566641</c:v>
                </c:pt>
                <c:pt idx="48911">
                  <c:v>2.663972286374134</c:v>
                </c:pt>
                <c:pt idx="48912">
                  <c:v>2.664434180138568</c:v>
                </c:pt>
                <c:pt idx="48913">
                  <c:v>2.6648958891454964</c:v>
                </c:pt>
                <c:pt idx="48914">
                  <c:v>2.6654343807763397</c:v>
                </c:pt>
                <c:pt idx="48915">
                  <c:v>2.6657418400369859</c:v>
                </c:pt>
                <c:pt idx="48916">
                  <c:v>2.6656647398843929</c:v>
                </c:pt>
                <c:pt idx="48917">
                  <c:v>2.6661271676300573</c:v>
                </c:pt>
                <c:pt idx="48918">
                  <c:v>2.6658959537572251</c:v>
                </c:pt>
                <c:pt idx="48919">
                  <c:v>2.6658959537572251</c:v>
                </c:pt>
                <c:pt idx="48920">
                  <c:v>2.6658959537572251</c:v>
                </c:pt>
                <c:pt idx="48921">
                  <c:v>2.6662043458159963</c:v>
                </c:pt>
                <c:pt idx="48922">
                  <c:v>2.6655881673214696</c:v>
                </c:pt>
                <c:pt idx="48923">
                  <c:v>2.6651257684307832</c:v>
                </c:pt>
                <c:pt idx="48924">
                  <c:v>2.6644326323087588</c:v>
                </c:pt>
                <c:pt idx="48925">
                  <c:v>2.6646637393113011</c:v>
                </c:pt>
                <c:pt idx="48926">
                  <c:v>2.6641256641256641</c:v>
                </c:pt>
                <c:pt idx="48927">
                  <c:v>2.6645876645876649</c:v>
                </c:pt>
                <c:pt idx="48928">
                  <c:v>2.6648186648186649</c:v>
                </c:pt>
                <c:pt idx="48929">
                  <c:v>2.6648186648186649</c:v>
                </c:pt>
                <c:pt idx="48930">
                  <c:v>2.6648186648186649</c:v>
                </c:pt>
                <c:pt idx="48931">
                  <c:v>2.6645876645876649</c:v>
                </c:pt>
                <c:pt idx="48932">
                  <c:v>2.6645876645876649</c:v>
                </c:pt>
                <c:pt idx="48933">
                  <c:v>2.6647412199630311</c:v>
                </c:pt>
                <c:pt idx="48934">
                  <c:v>2.6652033271719038</c:v>
                </c:pt>
                <c:pt idx="48935">
                  <c:v>2.6645876645876649</c:v>
                </c:pt>
                <c:pt idx="48936">
                  <c:v>2.6643566643566641</c:v>
                </c:pt>
                <c:pt idx="48937">
                  <c:v>2.6642032332563508</c:v>
                </c:pt>
                <c:pt idx="48938">
                  <c:v>2.6648186648186649</c:v>
                </c:pt>
                <c:pt idx="48939">
                  <c:v>2.6650496650496649</c:v>
                </c:pt>
                <c:pt idx="48940">
                  <c:v>2.6648186648186649</c:v>
                </c:pt>
                <c:pt idx="48941">
                  <c:v>2.6643566643566641</c:v>
                </c:pt>
                <c:pt idx="48942">
                  <c:v>2.6647412199630311</c:v>
                </c:pt>
                <c:pt idx="48943">
                  <c:v>2.6645099815157112</c:v>
                </c:pt>
                <c:pt idx="48944">
                  <c:v>2.6645876645876649</c:v>
                </c:pt>
                <c:pt idx="48945">
                  <c:v>2.664434180138568</c:v>
                </c:pt>
                <c:pt idx="48946">
                  <c:v>2.664434180138568</c:v>
                </c:pt>
                <c:pt idx="48947">
                  <c:v>2.6645876645876649</c:v>
                </c:pt>
                <c:pt idx="48948">
                  <c:v>2.6652033271719038</c:v>
                </c:pt>
                <c:pt idx="48949">
                  <c:v>2.6655881673214696</c:v>
                </c:pt>
                <c:pt idx="48950">
                  <c:v>2.6653570603189274</c:v>
                </c:pt>
                <c:pt idx="48951">
                  <c:v>2.6658192743240119</c:v>
                </c:pt>
                <c:pt idx="48952">
                  <c:v>2.6660503813265541</c:v>
                </c:pt>
                <c:pt idx="48953">
                  <c:v>2.6655881673214696</c:v>
                </c:pt>
                <c:pt idx="48954">
                  <c:v>2.6657418400369859</c:v>
                </c:pt>
                <c:pt idx="48955">
                  <c:v>2.6655108645399905</c:v>
                </c:pt>
                <c:pt idx="48956">
                  <c:v>2.6659731853906612</c:v>
                </c:pt>
                <c:pt idx="48957">
                  <c:v>2.6652033271719038</c:v>
                </c:pt>
                <c:pt idx="48958">
                  <c:v>2.6648186648186649</c:v>
                </c:pt>
                <c:pt idx="48959">
                  <c:v>2.664972273567467</c:v>
                </c:pt>
                <c:pt idx="48960">
                  <c:v>2.6647412199630311</c:v>
                </c:pt>
                <c:pt idx="48961">
                  <c:v>2.6648948463138429</c:v>
                </c:pt>
                <c:pt idx="48962">
                  <c:v>2.6663581965317915</c:v>
                </c:pt>
                <c:pt idx="48963">
                  <c:v>2.6669748381128584</c:v>
                </c:pt>
                <c:pt idx="48964">
                  <c:v>2.6661271676300573</c:v>
                </c:pt>
                <c:pt idx="48965">
                  <c:v>2.6655108645399905</c:v>
                </c:pt>
                <c:pt idx="48966">
                  <c:v>2.6648948463138429</c:v>
                </c:pt>
                <c:pt idx="48967">
                  <c:v>2.6645876645876649</c:v>
                </c:pt>
                <c:pt idx="48968">
                  <c:v>2.6648186648186649</c:v>
                </c:pt>
                <c:pt idx="48969">
                  <c:v>2.6650496650496649</c:v>
                </c:pt>
                <c:pt idx="48970">
                  <c:v>2.6655881673214696</c:v>
                </c:pt>
                <c:pt idx="48971">
                  <c:v>2.664972273567467</c:v>
                </c:pt>
                <c:pt idx="48972">
                  <c:v>2.6651257684307832</c:v>
                </c:pt>
                <c:pt idx="48973">
                  <c:v>2.6655881673214696</c:v>
                </c:pt>
                <c:pt idx="48974">
                  <c:v>2.6658192743240119</c:v>
                </c:pt>
                <c:pt idx="48975">
                  <c:v>2.6661271676300573</c:v>
                </c:pt>
                <c:pt idx="48976">
                  <c:v>2.6655108645399905</c:v>
                </c:pt>
                <c:pt idx="48977">
                  <c:v>2.6654343807763397</c:v>
                </c:pt>
                <c:pt idx="48978">
                  <c:v>2.664434180138568</c:v>
                </c:pt>
                <c:pt idx="48979">
                  <c:v>2.6643566643566641</c:v>
                </c:pt>
                <c:pt idx="48980">
                  <c:v>2.6647412199630311</c:v>
                </c:pt>
                <c:pt idx="48981">
                  <c:v>2.6657418400369859</c:v>
                </c:pt>
                <c:pt idx="48982">
                  <c:v>2.6658959537572251</c:v>
                </c:pt>
                <c:pt idx="48983">
                  <c:v>2.6663581965317915</c:v>
                </c:pt>
                <c:pt idx="48984">
                  <c:v>2.6663581965317915</c:v>
                </c:pt>
                <c:pt idx="48985">
                  <c:v>2.6665124884366329</c:v>
                </c:pt>
                <c:pt idx="48986">
                  <c:v>2.6655108645399905</c:v>
                </c:pt>
                <c:pt idx="48987">
                  <c:v>2.6653570603189274</c:v>
                </c:pt>
                <c:pt idx="48988">
                  <c:v>2.664972273567467</c:v>
                </c:pt>
                <c:pt idx="48989">
                  <c:v>2.6647412199630311</c:v>
                </c:pt>
                <c:pt idx="48990">
                  <c:v>2.6645099815157112</c:v>
                </c:pt>
                <c:pt idx="48991">
                  <c:v>2.6651257684307832</c:v>
                </c:pt>
                <c:pt idx="48992">
                  <c:v>2.6657418400369859</c:v>
                </c:pt>
                <c:pt idx="48993">
                  <c:v>2.6658959537572251</c:v>
                </c:pt>
                <c:pt idx="48994">
                  <c:v>2.6656647398843929</c:v>
                </c:pt>
                <c:pt idx="48995">
                  <c:v>2.6656647398843929</c:v>
                </c:pt>
                <c:pt idx="48996">
                  <c:v>2.6662812210915821</c:v>
                </c:pt>
                <c:pt idx="48997">
                  <c:v>2.6660499537465308</c:v>
                </c:pt>
                <c:pt idx="48998">
                  <c:v>2.6654335260115603</c:v>
                </c:pt>
                <c:pt idx="48999">
                  <c:v>2.6648948463138429</c:v>
                </c:pt>
                <c:pt idx="49000">
                  <c:v>2.6652033271719038</c:v>
                </c:pt>
                <c:pt idx="49001">
                  <c:v>2.6648186648186649</c:v>
                </c:pt>
                <c:pt idx="49002">
                  <c:v>2.6650496650496649</c:v>
                </c:pt>
                <c:pt idx="49003">
                  <c:v>2.6652033271719038</c:v>
                </c:pt>
                <c:pt idx="49004">
                  <c:v>2.6653570603189274</c:v>
                </c:pt>
                <c:pt idx="49005">
                  <c:v>2.6657418400369859</c:v>
                </c:pt>
                <c:pt idx="49006">
                  <c:v>2.6658959537572251</c:v>
                </c:pt>
                <c:pt idx="49007">
                  <c:v>2.6660499537465308</c:v>
                </c:pt>
                <c:pt idx="49008">
                  <c:v>2.6661271676300573</c:v>
                </c:pt>
                <c:pt idx="49009">
                  <c:v>2.6653570603189274</c:v>
                </c:pt>
                <c:pt idx="49010">
                  <c:v>2.6653570603189274</c:v>
                </c:pt>
                <c:pt idx="49011">
                  <c:v>2.6654343807763397</c:v>
                </c:pt>
                <c:pt idx="49012">
                  <c:v>2.6648958891454964</c:v>
                </c:pt>
                <c:pt idx="49013">
                  <c:v>2.664434180138568</c:v>
                </c:pt>
                <c:pt idx="49014">
                  <c:v>2.6642032332563508</c:v>
                </c:pt>
                <c:pt idx="49015">
                  <c:v>2.664434180138568</c:v>
                </c:pt>
                <c:pt idx="49016">
                  <c:v>2.6650496650496649</c:v>
                </c:pt>
                <c:pt idx="49017">
                  <c:v>2.6652033271719038</c:v>
                </c:pt>
                <c:pt idx="49018">
                  <c:v>2.6659731853906612</c:v>
                </c:pt>
                <c:pt idx="49019">
                  <c:v>2.6657418400369859</c:v>
                </c:pt>
                <c:pt idx="49020">
                  <c:v>2.6656647398843929</c:v>
                </c:pt>
                <c:pt idx="49021">
                  <c:v>2.6662040249826511</c:v>
                </c:pt>
                <c:pt idx="49022">
                  <c:v>2.6664355308813326</c:v>
                </c:pt>
                <c:pt idx="49023">
                  <c:v>2.6654335260115603</c:v>
                </c:pt>
                <c:pt idx="49024">
                  <c:v>2.6654335260115603</c:v>
                </c:pt>
                <c:pt idx="49025">
                  <c:v>2.6654335260115603</c:v>
                </c:pt>
                <c:pt idx="49026">
                  <c:v>2.6652797041146559</c:v>
                </c:pt>
                <c:pt idx="49027">
                  <c:v>2.6647412199630311</c:v>
                </c:pt>
                <c:pt idx="49028">
                  <c:v>2.6645099815157112</c:v>
                </c:pt>
                <c:pt idx="49029">
                  <c:v>2.6646637393113011</c:v>
                </c:pt>
                <c:pt idx="49030">
                  <c:v>2.6648948463138429</c:v>
                </c:pt>
                <c:pt idx="49031">
                  <c:v>2.6645099815157112</c:v>
                </c:pt>
                <c:pt idx="49032">
                  <c:v>2.6643566643566641</c:v>
                </c:pt>
                <c:pt idx="49033">
                  <c:v>2.664434180138568</c:v>
                </c:pt>
                <c:pt idx="49034">
                  <c:v>2.663972286374134</c:v>
                </c:pt>
                <c:pt idx="49035">
                  <c:v>2.6645876645876649</c:v>
                </c:pt>
                <c:pt idx="49036">
                  <c:v>2.6645876645876649</c:v>
                </c:pt>
                <c:pt idx="49037">
                  <c:v>2.6652033271719038</c:v>
                </c:pt>
                <c:pt idx="49038">
                  <c:v>2.6653570603189274</c:v>
                </c:pt>
                <c:pt idx="49039">
                  <c:v>2.6648948463138429</c:v>
                </c:pt>
                <c:pt idx="49040">
                  <c:v>2.6653570603189274</c:v>
                </c:pt>
                <c:pt idx="49041">
                  <c:v>2.6651257684307832</c:v>
                </c:pt>
                <c:pt idx="49042">
                  <c:v>2.6657418400369859</c:v>
                </c:pt>
                <c:pt idx="49043">
                  <c:v>2.6658959537572251</c:v>
                </c:pt>
                <c:pt idx="49044">
                  <c:v>2.6654335260115603</c:v>
                </c:pt>
                <c:pt idx="49045">
                  <c:v>2.6656647398843929</c:v>
                </c:pt>
                <c:pt idx="49046">
                  <c:v>2.6658188714153561</c:v>
                </c:pt>
                <c:pt idx="49047">
                  <c:v>2.6662812210915821</c:v>
                </c:pt>
                <c:pt idx="49048">
                  <c:v>2.6665124884366329</c:v>
                </c:pt>
                <c:pt idx="49049">
                  <c:v>2.6652797041146559</c:v>
                </c:pt>
                <c:pt idx="49050">
                  <c:v>2.6655108645399905</c:v>
                </c:pt>
                <c:pt idx="49051">
                  <c:v>2.664972273567467</c:v>
                </c:pt>
                <c:pt idx="49052">
                  <c:v>2.6643566643566641</c:v>
                </c:pt>
                <c:pt idx="49053">
                  <c:v>2.6645099815157112</c:v>
                </c:pt>
                <c:pt idx="49054">
                  <c:v>2.6642791127541585</c:v>
                </c:pt>
                <c:pt idx="49055">
                  <c:v>2.664972273567467</c:v>
                </c:pt>
                <c:pt idx="49056">
                  <c:v>2.6654343807763397</c:v>
                </c:pt>
                <c:pt idx="49057">
                  <c:v>2.6655881673214696</c:v>
                </c:pt>
                <c:pt idx="49058">
                  <c:v>2.6661271676300573</c:v>
                </c:pt>
                <c:pt idx="49059">
                  <c:v>2.6661271676300573</c:v>
                </c:pt>
                <c:pt idx="49060">
                  <c:v>2.6659731853906612</c:v>
                </c:pt>
                <c:pt idx="49061">
                  <c:v>2.6659731853906612</c:v>
                </c:pt>
                <c:pt idx="49062">
                  <c:v>2.6659731853906612</c:v>
                </c:pt>
                <c:pt idx="49063">
                  <c:v>2.6653570603189274</c:v>
                </c:pt>
                <c:pt idx="49064">
                  <c:v>2.6653570603189274</c:v>
                </c:pt>
                <c:pt idx="49065">
                  <c:v>2.6651257684307832</c:v>
                </c:pt>
                <c:pt idx="49066">
                  <c:v>2.664972273567467</c:v>
                </c:pt>
                <c:pt idx="49067">
                  <c:v>2.664434180138568</c:v>
                </c:pt>
                <c:pt idx="49068">
                  <c:v>2.6642032332563508</c:v>
                </c:pt>
                <c:pt idx="49069">
                  <c:v>2.6645876645876649</c:v>
                </c:pt>
                <c:pt idx="49070">
                  <c:v>2.6643566643566641</c:v>
                </c:pt>
                <c:pt idx="49071">
                  <c:v>2.6641256641256641</c:v>
                </c:pt>
                <c:pt idx="49072">
                  <c:v>2.6647412199630311</c:v>
                </c:pt>
                <c:pt idx="49073">
                  <c:v>2.6645099815157112</c:v>
                </c:pt>
                <c:pt idx="49074">
                  <c:v>2.6645876645876649</c:v>
                </c:pt>
                <c:pt idx="49075">
                  <c:v>2.664434180138568</c:v>
                </c:pt>
                <c:pt idx="49076">
                  <c:v>2.664434180138568</c:v>
                </c:pt>
                <c:pt idx="49077">
                  <c:v>2.6648186648186649</c:v>
                </c:pt>
                <c:pt idx="49078">
                  <c:v>2.6647412199630311</c:v>
                </c:pt>
                <c:pt idx="49079">
                  <c:v>2.664972273567467</c:v>
                </c:pt>
                <c:pt idx="49080">
                  <c:v>2.6647412199630311</c:v>
                </c:pt>
                <c:pt idx="49081">
                  <c:v>2.664972273567467</c:v>
                </c:pt>
                <c:pt idx="49082">
                  <c:v>2.6645876645876649</c:v>
                </c:pt>
                <c:pt idx="49083">
                  <c:v>2.6645876645876649</c:v>
                </c:pt>
                <c:pt idx="49084">
                  <c:v>2.6652033271719038</c:v>
                </c:pt>
                <c:pt idx="49085">
                  <c:v>2.6658192743240119</c:v>
                </c:pt>
                <c:pt idx="49086">
                  <c:v>2.6655881673214696</c:v>
                </c:pt>
                <c:pt idx="49087">
                  <c:v>2.6658192743240119</c:v>
                </c:pt>
                <c:pt idx="49088">
                  <c:v>2.6659731853906612</c:v>
                </c:pt>
                <c:pt idx="49089">
                  <c:v>2.6661271676300573</c:v>
                </c:pt>
                <c:pt idx="49090">
                  <c:v>2.6663581965317915</c:v>
                </c:pt>
                <c:pt idx="49091">
                  <c:v>2.6665895953757222</c:v>
                </c:pt>
                <c:pt idx="49092">
                  <c:v>2.6664355062413319</c:v>
                </c:pt>
                <c:pt idx="49093">
                  <c:v>2.6662814883290964</c:v>
                </c:pt>
                <c:pt idx="49094">
                  <c:v>2.6660503813265541</c:v>
                </c:pt>
                <c:pt idx="49095">
                  <c:v>2.6655881673214696</c:v>
                </c:pt>
                <c:pt idx="49096">
                  <c:v>2.6655881673214696</c:v>
                </c:pt>
                <c:pt idx="49097">
                  <c:v>2.664972273567467</c:v>
                </c:pt>
                <c:pt idx="49098">
                  <c:v>2.6648186648186649</c:v>
                </c:pt>
                <c:pt idx="49099">
                  <c:v>2.664972273567467</c:v>
                </c:pt>
                <c:pt idx="49100">
                  <c:v>2.6645099815157112</c:v>
                </c:pt>
                <c:pt idx="49101">
                  <c:v>2.6643566643566645</c:v>
                </c:pt>
                <c:pt idx="49102">
                  <c:v>2.6641256641256641</c:v>
                </c:pt>
                <c:pt idx="49103">
                  <c:v>2.6648948463138429</c:v>
                </c:pt>
                <c:pt idx="49104">
                  <c:v>2.6645099815157112</c:v>
                </c:pt>
                <c:pt idx="49105">
                  <c:v>2.6648186648186649</c:v>
                </c:pt>
                <c:pt idx="49106">
                  <c:v>2.6645876645876649</c:v>
                </c:pt>
                <c:pt idx="49107">
                  <c:v>2.664434180138568</c:v>
                </c:pt>
                <c:pt idx="49108">
                  <c:v>2.6652806652806649</c:v>
                </c:pt>
                <c:pt idx="49109">
                  <c:v>2.665665434380776</c:v>
                </c:pt>
                <c:pt idx="49110">
                  <c:v>2.6655881673214696</c:v>
                </c:pt>
                <c:pt idx="49111">
                  <c:v>2.6659731853906612</c:v>
                </c:pt>
                <c:pt idx="49112">
                  <c:v>2.6657418400369854</c:v>
                </c:pt>
                <c:pt idx="49113">
                  <c:v>2.6661271676300573</c:v>
                </c:pt>
                <c:pt idx="49114">
                  <c:v>2.6661271676300573</c:v>
                </c:pt>
                <c:pt idx="49115">
                  <c:v>2.6655881673214696</c:v>
                </c:pt>
                <c:pt idx="49116">
                  <c:v>2.6654343807763397</c:v>
                </c:pt>
                <c:pt idx="49117">
                  <c:v>2.6654343807763397</c:v>
                </c:pt>
                <c:pt idx="49118">
                  <c:v>2.6654343807763397</c:v>
                </c:pt>
                <c:pt idx="49119">
                  <c:v>2.6652033271719038</c:v>
                </c:pt>
                <c:pt idx="49120">
                  <c:v>2.6643566643566641</c:v>
                </c:pt>
                <c:pt idx="49121">
                  <c:v>2.6645099815157112</c:v>
                </c:pt>
                <c:pt idx="49122">
                  <c:v>2.6647412199630311</c:v>
                </c:pt>
                <c:pt idx="49123">
                  <c:v>2.6643566643566641</c:v>
                </c:pt>
                <c:pt idx="49124">
                  <c:v>2.6648958891454964</c:v>
                </c:pt>
                <c:pt idx="49125">
                  <c:v>2.6650496650496649</c:v>
                </c:pt>
                <c:pt idx="49126">
                  <c:v>2.6645876645876649</c:v>
                </c:pt>
                <c:pt idx="49127">
                  <c:v>2.664972273567467</c:v>
                </c:pt>
                <c:pt idx="49128">
                  <c:v>2.664972273567467</c:v>
                </c:pt>
                <c:pt idx="49129">
                  <c:v>2.6647412199630311</c:v>
                </c:pt>
                <c:pt idx="49130">
                  <c:v>2.6648948463138429</c:v>
                </c:pt>
                <c:pt idx="49131">
                  <c:v>2.6647412199630311</c:v>
                </c:pt>
                <c:pt idx="49132">
                  <c:v>2.6641256641256641</c:v>
                </c:pt>
                <c:pt idx="49133">
                  <c:v>2.6646637393113011</c:v>
                </c:pt>
                <c:pt idx="49134">
                  <c:v>2.6640480591497222</c:v>
                </c:pt>
                <c:pt idx="49135">
                  <c:v>2.6638944790944792</c:v>
                </c:pt>
                <c:pt idx="49136">
                  <c:v>2.6642791127541585</c:v>
                </c:pt>
                <c:pt idx="49137">
                  <c:v>2.6646637393113011</c:v>
                </c:pt>
                <c:pt idx="49138">
                  <c:v>2.6648948463138429</c:v>
                </c:pt>
                <c:pt idx="49139">
                  <c:v>2.6646637393113011</c:v>
                </c:pt>
                <c:pt idx="49140">
                  <c:v>2.6640480591497222</c:v>
                </c:pt>
                <c:pt idx="49141">
                  <c:v>2.6648948463138429</c:v>
                </c:pt>
                <c:pt idx="49142">
                  <c:v>2.6642791127541585</c:v>
                </c:pt>
                <c:pt idx="49143">
                  <c:v>2.6648948463138429</c:v>
                </c:pt>
                <c:pt idx="49144">
                  <c:v>2.6648173832639852</c:v>
                </c:pt>
                <c:pt idx="49145">
                  <c:v>2.6654335260115603</c:v>
                </c:pt>
                <c:pt idx="49146">
                  <c:v>2.6650485436893208</c:v>
                </c:pt>
                <c:pt idx="49147">
                  <c:v>2.6652797041146559</c:v>
                </c:pt>
                <c:pt idx="49148">
                  <c:v>2.6652797041146559</c:v>
                </c:pt>
                <c:pt idx="49149">
                  <c:v>2.6650485436893208</c:v>
                </c:pt>
                <c:pt idx="49150">
                  <c:v>2.6648173832639852</c:v>
                </c:pt>
                <c:pt idx="49151">
                  <c:v>2.6646637393113011</c:v>
                </c:pt>
                <c:pt idx="49152">
                  <c:v>2.6648948463138429</c:v>
                </c:pt>
                <c:pt idx="49153">
                  <c:v>2.6640480591497222</c:v>
                </c:pt>
                <c:pt idx="49154">
                  <c:v>2.6642791127541585</c:v>
                </c:pt>
                <c:pt idx="49155">
                  <c:v>2.6646637393113011</c:v>
                </c:pt>
                <c:pt idx="49156">
                  <c:v>2.6661271676300573</c:v>
                </c:pt>
                <c:pt idx="49157">
                  <c:v>2.6658959537572251</c:v>
                </c:pt>
                <c:pt idx="49158">
                  <c:v>2.6658959537572251</c:v>
                </c:pt>
                <c:pt idx="49159">
                  <c:v>2.6655108645399905</c:v>
                </c:pt>
                <c:pt idx="49160">
                  <c:v>2.6657418400369859</c:v>
                </c:pt>
                <c:pt idx="49161">
                  <c:v>2.6659731853906612</c:v>
                </c:pt>
                <c:pt idx="49162">
                  <c:v>2.6651257684307832</c:v>
                </c:pt>
                <c:pt idx="49163">
                  <c:v>2.6642791127541585</c:v>
                </c:pt>
                <c:pt idx="49164">
                  <c:v>2.6645099815157112</c:v>
                </c:pt>
                <c:pt idx="49165">
                  <c:v>2.6647412199630311</c:v>
                </c:pt>
                <c:pt idx="49166">
                  <c:v>2.6651257684307832</c:v>
                </c:pt>
                <c:pt idx="49167">
                  <c:v>2.6657418400369859</c:v>
                </c:pt>
                <c:pt idx="49168">
                  <c:v>2.6655108645399905</c:v>
                </c:pt>
                <c:pt idx="49169">
                  <c:v>2.6658188714153561</c:v>
                </c:pt>
                <c:pt idx="49170">
                  <c:v>2.6662040249826511</c:v>
                </c:pt>
                <c:pt idx="49171">
                  <c:v>2.6662040249826511</c:v>
                </c:pt>
                <c:pt idx="49172">
                  <c:v>2.6658188714153561</c:v>
                </c:pt>
                <c:pt idx="49173">
                  <c:v>2.6652797041146559</c:v>
                </c:pt>
                <c:pt idx="49174">
                  <c:v>2.6647412199630311</c:v>
                </c:pt>
                <c:pt idx="49175">
                  <c:v>2.6643566643566641</c:v>
                </c:pt>
                <c:pt idx="49176">
                  <c:v>2.6643566643566641</c:v>
                </c:pt>
                <c:pt idx="49177">
                  <c:v>2.6645876645876649</c:v>
                </c:pt>
                <c:pt idx="49178">
                  <c:v>2.6645876645876649</c:v>
                </c:pt>
                <c:pt idx="49179">
                  <c:v>2.6642791127541585</c:v>
                </c:pt>
                <c:pt idx="49180">
                  <c:v>2.6645864077669903</c:v>
                </c:pt>
                <c:pt idx="49181">
                  <c:v>2.6653561517113782</c:v>
                </c:pt>
                <c:pt idx="49182">
                  <c:v>2.6659727041406431</c:v>
                </c:pt>
                <c:pt idx="49183">
                  <c:v>2.666358167515039</c:v>
                </c:pt>
                <c:pt idx="49184">
                  <c:v>2.6655874190564295</c:v>
                </c:pt>
                <c:pt idx="49185">
                  <c:v>2.6654335260115603</c:v>
                </c:pt>
                <c:pt idx="49186">
                  <c:v>2.6648173832639852</c:v>
                </c:pt>
                <c:pt idx="49187">
                  <c:v>2.6644326323087588</c:v>
                </c:pt>
                <c:pt idx="49188">
                  <c:v>2.6644326323087588</c:v>
                </c:pt>
                <c:pt idx="49189">
                  <c:v>2.6653561517113782</c:v>
                </c:pt>
                <c:pt idx="49190">
                  <c:v>2.6656640444238775</c:v>
                </c:pt>
                <c:pt idx="49191">
                  <c:v>2.6654328551596485</c:v>
                </c:pt>
                <c:pt idx="49192">
                  <c:v>2.6660497107151122</c:v>
                </c:pt>
                <c:pt idx="49193">
                  <c:v>2.6661267931513186</c:v>
                </c:pt>
                <c:pt idx="49194">
                  <c:v>2.6659727041406431</c:v>
                </c:pt>
                <c:pt idx="49195">
                  <c:v>2.6655874190564295</c:v>
                </c:pt>
                <c:pt idx="49196">
                  <c:v>2.6647398843930632</c:v>
                </c:pt>
                <c:pt idx="49197">
                  <c:v>2.6649710982658958</c:v>
                </c:pt>
                <c:pt idx="49198">
                  <c:v>2.6645864077669903</c:v>
                </c:pt>
                <c:pt idx="49199">
                  <c:v>2.6645099815157112</c:v>
                </c:pt>
                <c:pt idx="49200">
                  <c:v>2.6645099815157112</c:v>
                </c:pt>
                <c:pt idx="49201">
                  <c:v>2.6645099815157112</c:v>
                </c:pt>
                <c:pt idx="49202">
                  <c:v>2.6651257684307832</c:v>
                </c:pt>
                <c:pt idx="49203">
                  <c:v>2.6648173832639852</c:v>
                </c:pt>
                <c:pt idx="49204">
                  <c:v>2.6651248843663273</c:v>
                </c:pt>
                <c:pt idx="49205">
                  <c:v>2.6664355308813326</c:v>
                </c:pt>
                <c:pt idx="49206">
                  <c:v>2.6658188714153561</c:v>
                </c:pt>
                <c:pt idx="49207">
                  <c:v>2.6655874190564295</c:v>
                </c:pt>
                <c:pt idx="49208">
                  <c:v>2.6649710982658958</c:v>
                </c:pt>
                <c:pt idx="49209">
                  <c:v>2.6647398843930632</c:v>
                </c:pt>
                <c:pt idx="49210">
                  <c:v>2.6649710982658958</c:v>
                </c:pt>
                <c:pt idx="49211">
                  <c:v>2.6652024971098265</c:v>
                </c:pt>
                <c:pt idx="49212">
                  <c:v>2.6652024971098265</c:v>
                </c:pt>
                <c:pt idx="49213">
                  <c:v>2.6639706031892767</c:v>
                </c:pt>
                <c:pt idx="49214">
                  <c:v>2.6644326323087588</c:v>
                </c:pt>
                <c:pt idx="49215">
                  <c:v>2.6648173832639852</c:v>
                </c:pt>
                <c:pt idx="49216">
                  <c:v>2.6645099815157112</c:v>
                </c:pt>
                <c:pt idx="49217">
                  <c:v>2.6645099815157112</c:v>
                </c:pt>
                <c:pt idx="49218">
                  <c:v>2.6647412199630311</c:v>
                </c:pt>
                <c:pt idx="49219">
                  <c:v>2.6647412199630311</c:v>
                </c:pt>
                <c:pt idx="49220">
                  <c:v>2.6644326323087588</c:v>
                </c:pt>
                <c:pt idx="49221">
                  <c:v>2.6648173832639852</c:v>
                </c:pt>
                <c:pt idx="49222">
                  <c:v>2.6650485436893208</c:v>
                </c:pt>
                <c:pt idx="49223">
                  <c:v>2.6644326323087588</c:v>
                </c:pt>
                <c:pt idx="49224">
                  <c:v>2.6642791127541585</c:v>
                </c:pt>
                <c:pt idx="49225">
                  <c:v>2.6645099815157112</c:v>
                </c:pt>
                <c:pt idx="49226">
                  <c:v>2.6648948463138429</c:v>
                </c:pt>
                <c:pt idx="49227">
                  <c:v>2.6646637393113011</c:v>
                </c:pt>
                <c:pt idx="49228">
                  <c:v>2.6650485436893208</c:v>
                </c:pt>
                <c:pt idx="49229">
                  <c:v>2.6656647398843929</c:v>
                </c:pt>
                <c:pt idx="49230">
                  <c:v>2.6660499537465308</c:v>
                </c:pt>
                <c:pt idx="49231">
                  <c:v>2.6649710982658958</c:v>
                </c:pt>
                <c:pt idx="49232">
                  <c:v>2.6650485436893208</c:v>
                </c:pt>
                <c:pt idx="49233">
                  <c:v>2.6642791127541585</c:v>
                </c:pt>
                <c:pt idx="49234">
                  <c:v>2.6646637393113011</c:v>
                </c:pt>
                <c:pt idx="49235">
                  <c:v>2.6644326323087588</c:v>
                </c:pt>
                <c:pt idx="49236">
                  <c:v>2.6642791127541585</c:v>
                </c:pt>
                <c:pt idx="49237">
                  <c:v>2.6646637393113011</c:v>
                </c:pt>
                <c:pt idx="49238">
                  <c:v>2.6644326323087588</c:v>
                </c:pt>
                <c:pt idx="49239">
                  <c:v>2.6645864077669903</c:v>
                </c:pt>
                <c:pt idx="49240">
                  <c:v>2.6648173832639852</c:v>
                </c:pt>
                <c:pt idx="49241">
                  <c:v>2.6652797041146559</c:v>
                </c:pt>
                <c:pt idx="49242">
                  <c:v>2.6646637393113011</c:v>
                </c:pt>
                <c:pt idx="49243">
                  <c:v>2.6648173832639852</c:v>
                </c:pt>
                <c:pt idx="49244">
                  <c:v>2.6648173832639852</c:v>
                </c:pt>
                <c:pt idx="49245">
                  <c:v>2.6642015253062166</c:v>
                </c:pt>
                <c:pt idx="49246">
                  <c:v>2.6642015253062166</c:v>
                </c:pt>
                <c:pt idx="49247">
                  <c:v>2.6645864077669903</c:v>
                </c:pt>
                <c:pt idx="49248">
                  <c:v>2.664508670520231</c:v>
                </c:pt>
                <c:pt idx="49249">
                  <c:v>2.6645864077669903</c:v>
                </c:pt>
                <c:pt idx="49250">
                  <c:v>2.6648173832639852</c:v>
                </c:pt>
                <c:pt idx="49251">
                  <c:v>2.6652024971098265</c:v>
                </c:pt>
                <c:pt idx="49252">
                  <c:v>2.6643552473416552</c:v>
                </c:pt>
                <c:pt idx="49253">
                  <c:v>2.6637393113011325</c:v>
                </c:pt>
                <c:pt idx="49254">
                  <c:v>2.6641239019879794</c:v>
                </c:pt>
                <c:pt idx="49255">
                  <c:v>2.6649710982658958</c:v>
                </c:pt>
                <c:pt idx="49256">
                  <c:v>2.6648173832639852</c:v>
                </c:pt>
                <c:pt idx="49257">
                  <c:v>2.6645864077669903</c:v>
                </c:pt>
                <c:pt idx="49258">
                  <c:v>2.6645864077669903</c:v>
                </c:pt>
                <c:pt idx="49259">
                  <c:v>2.6649710982658958</c:v>
                </c:pt>
                <c:pt idx="49260">
                  <c:v>2.6650485436893208</c:v>
                </c:pt>
                <c:pt idx="49261">
                  <c:v>2.6645864077669903</c:v>
                </c:pt>
                <c:pt idx="49262">
                  <c:v>2.6643552473416552</c:v>
                </c:pt>
                <c:pt idx="49263">
                  <c:v>2.6641239019879799</c:v>
                </c:pt>
                <c:pt idx="49264">
                  <c:v>2.6645864077669903</c:v>
                </c:pt>
                <c:pt idx="49265">
                  <c:v>2.6649710982658958</c:v>
                </c:pt>
                <c:pt idx="49266">
                  <c:v>2.6645864077669903</c:v>
                </c:pt>
                <c:pt idx="49267">
                  <c:v>2.6646637393113011</c:v>
                </c:pt>
                <c:pt idx="49268">
                  <c:v>2.6647398843930636</c:v>
                </c:pt>
                <c:pt idx="49269">
                  <c:v>2.6649710982658958</c:v>
                </c:pt>
                <c:pt idx="49270">
                  <c:v>2.6650485436893208</c:v>
                </c:pt>
                <c:pt idx="49271">
                  <c:v>2.6650485436893208</c:v>
                </c:pt>
                <c:pt idx="49272">
                  <c:v>2.6648173832639852</c:v>
                </c:pt>
                <c:pt idx="49273">
                  <c:v>2.6649710982658958</c:v>
                </c:pt>
                <c:pt idx="49274">
                  <c:v>2.6656647398843929</c:v>
                </c:pt>
                <c:pt idx="49275">
                  <c:v>2.6652797041146559</c:v>
                </c:pt>
                <c:pt idx="49276">
                  <c:v>2.6648948463138429</c:v>
                </c:pt>
                <c:pt idx="49277">
                  <c:v>2.6648948463138429</c:v>
                </c:pt>
                <c:pt idx="49278">
                  <c:v>2.664972273567467</c:v>
                </c:pt>
                <c:pt idx="49279">
                  <c:v>2.664434180138568</c:v>
                </c:pt>
                <c:pt idx="49280">
                  <c:v>2.6645876645876649</c:v>
                </c:pt>
                <c:pt idx="49281">
                  <c:v>2.6644326323087588</c:v>
                </c:pt>
                <c:pt idx="49282">
                  <c:v>2.6649710982658958</c:v>
                </c:pt>
                <c:pt idx="49283">
                  <c:v>2.6651248843663273</c:v>
                </c:pt>
                <c:pt idx="49284">
                  <c:v>2.6655100624566277</c:v>
                </c:pt>
                <c:pt idx="49285">
                  <c:v>2.6659727041406431</c:v>
                </c:pt>
                <c:pt idx="49286">
                  <c:v>2.6655874190564295</c:v>
                </c:pt>
                <c:pt idx="49287">
                  <c:v>2.6659727041406431</c:v>
                </c:pt>
                <c:pt idx="49288">
                  <c:v>2.6668209162424801</c:v>
                </c:pt>
                <c:pt idx="49289">
                  <c:v>2.6659727041406431</c:v>
                </c:pt>
                <c:pt idx="49290">
                  <c:v>2.6661267931513186</c:v>
                </c:pt>
                <c:pt idx="49291">
                  <c:v>2.6665123813931957</c:v>
                </c:pt>
                <c:pt idx="49292">
                  <c:v>2.6667438093034019</c:v>
                </c:pt>
                <c:pt idx="49293">
                  <c:v>2.6661267931513186</c:v>
                </c:pt>
                <c:pt idx="49294">
                  <c:v>2.666358167515039</c:v>
                </c:pt>
                <c:pt idx="49295">
                  <c:v>2.6661267931513186</c:v>
                </c:pt>
                <c:pt idx="49296">
                  <c:v>2.6665123813931957</c:v>
                </c:pt>
                <c:pt idx="49297">
                  <c:v>2.6665123813931957</c:v>
                </c:pt>
                <c:pt idx="49298">
                  <c:v>2.6656640444238775</c:v>
                </c:pt>
                <c:pt idx="49299">
                  <c:v>2.6661267931513186</c:v>
                </c:pt>
                <c:pt idx="49300">
                  <c:v>2.6657413832986352</c:v>
                </c:pt>
                <c:pt idx="49301">
                  <c:v>2.6659727041406431</c:v>
                </c:pt>
                <c:pt idx="49302">
                  <c:v>2.6665895418787593</c:v>
                </c:pt>
                <c:pt idx="49303">
                  <c:v>2.6665123813931957</c:v>
                </c:pt>
                <c:pt idx="49304">
                  <c:v>2.6658954187875978</c:v>
                </c:pt>
                <c:pt idx="49305">
                  <c:v>2.6657413832986352</c:v>
                </c:pt>
                <c:pt idx="49306">
                  <c:v>2.6655100624566277</c:v>
                </c:pt>
                <c:pt idx="49307">
                  <c:v>2.6653561517113782</c:v>
                </c:pt>
                <c:pt idx="49308">
                  <c:v>2.6649710982658958</c:v>
                </c:pt>
                <c:pt idx="49309">
                  <c:v>2.6651248843663273</c:v>
                </c:pt>
                <c:pt idx="49310">
                  <c:v>2.6648936170212765</c:v>
                </c:pt>
                <c:pt idx="49311">
                  <c:v>2.664508670520231</c:v>
                </c:pt>
                <c:pt idx="49312">
                  <c:v>2.6646623496762256</c:v>
                </c:pt>
                <c:pt idx="49313">
                  <c:v>2.6641998149861239</c:v>
                </c:pt>
                <c:pt idx="49314">
                  <c:v>2.6644310823311748</c:v>
                </c:pt>
                <c:pt idx="49315">
                  <c:v>2.6652024971098265</c:v>
                </c:pt>
                <c:pt idx="49316">
                  <c:v>2.664201525306217</c:v>
                </c:pt>
                <c:pt idx="49317">
                  <c:v>2.6637394961867344</c:v>
                </c:pt>
                <c:pt idx="49318">
                  <c:v>2.6642015253062166</c:v>
                </c:pt>
                <c:pt idx="49319">
                  <c:v>2.6648173832639852</c:v>
                </c:pt>
                <c:pt idx="49320">
                  <c:v>2.664355062413315</c:v>
                </c:pt>
                <c:pt idx="49321">
                  <c:v>2.664508670520231</c:v>
                </c:pt>
                <c:pt idx="49322">
                  <c:v>2.664508670520231</c:v>
                </c:pt>
                <c:pt idx="49323">
                  <c:v>2.6641239019879799</c:v>
                </c:pt>
                <c:pt idx="49324">
                  <c:v>2.6648173832639857</c:v>
                </c:pt>
                <c:pt idx="49325">
                  <c:v>2.6650485436893208</c:v>
                </c:pt>
                <c:pt idx="49326">
                  <c:v>2.6644326323087588</c:v>
                </c:pt>
                <c:pt idx="49327">
                  <c:v>2.6645862228386501</c:v>
                </c:pt>
                <c:pt idx="49328">
                  <c:v>2.6649712832369943</c:v>
                </c:pt>
                <c:pt idx="49329">
                  <c:v>2.6650485436893208</c:v>
                </c:pt>
                <c:pt idx="49330">
                  <c:v>2.6644326323087588</c:v>
                </c:pt>
                <c:pt idx="49331">
                  <c:v>2.6648173832639852</c:v>
                </c:pt>
                <c:pt idx="49332">
                  <c:v>2.6638927415626443</c:v>
                </c:pt>
                <c:pt idx="49333">
                  <c:v>2.6647398843930632</c:v>
                </c:pt>
                <c:pt idx="49334">
                  <c:v>2.6648173832639852</c:v>
                </c:pt>
                <c:pt idx="49335">
                  <c:v>2.6641239019879799</c:v>
                </c:pt>
                <c:pt idx="49336">
                  <c:v>2.6640462427745666</c:v>
                </c:pt>
                <c:pt idx="49337">
                  <c:v>2.6646623496762261</c:v>
                </c:pt>
                <c:pt idx="49338">
                  <c:v>2.6651248843663273</c:v>
                </c:pt>
                <c:pt idx="49339">
                  <c:v>2.6655100624566277</c:v>
                </c:pt>
                <c:pt idx="49340">
                  <c:v>2.6658954187875978</c:v>
                </c:pt>
                <c:pt idx="49341">
                  <c:v>2.6665123813931957</c:v>
                </c:pt>
                <c:pt idx="49342">
                  <c:v>2.6657413832986352</c:v>
                </c:pt>
                <c:pt idx="49343">
                  <c:v>2.6658954187875978</c:v>
                </c:pt>
                <c:pt idx="49344">
                  <c:v>2.6656640444238775</c:v>
                </c:pt>
                <c:pt idx="49345">
                  <c:v>2.6651248843663273</c:v>
                </c:pt>
                <c:pt idx="49346">
                  <c:v>2.6652024971098265</c:v>
                </c:pt>
                <c:pt idx="49347">
                  <c:v>2.6656647398843929</c:v>
                </c:pt>
                <c:pt idx="49348">
                  <c:v>2.6652024971098265</c:v>
                </c:pt>
                <c:pt idx="49349">
                  <c:v>2.6647398843930632</c:v>
                </c:pt>
                <c:pt idx="49350">
                  <c:v>2.6655874190564295</c:v>
                </c:pt>
                <c:pt idx="49351">
                  <c:v>2.6659727041406431</c:v>
                </c:pt>
                <c:pt idx="49352">
                  <c:v>2.666358167515039</c:v>
                </c:pt>
                <c:pt idx="49353">
                  <c:v>2.6657413832986352</c:v>
                </c:pt>
                <c:pt idx="49354">
                  <c:v>2.6665895418787593</c:v>
                </c:pt>
                <c:pt idx="49355">
                  <c:v>2.6660499537465308</c:v>
                </c:pt>
                <c:pt idx="49356">
                  <c:v>2.6658959537572251</c:v>
                </c:pt>
                <c:pt idx="49357">
                  <c:v>2.6660499537465308</c:v>
                </c:pt>
                <c:pt idx="49358">
                  <c:v>2.6650485436893208</c:v>
                </c:pt>
                <c:pt idx="49359">
                  <c:v>2.6648173832639852</c:v>
                </c:pt>
                <c:pt idx="49360">
                  <c:v>2.6648173832639852</c:v>
                </c:pt>
                <c:pt idx="49361">
                  <c:v>2.6648173832639852</c:v>
                </c:pt>
                <c:pt idx="49362">
                  <c:v>2.6646637393113011</c:v>
                </c:pt>
                <c:pt idx="49363">
                  <c:v>2.6645864077669903</c:v>
                </c:pt>
                <c:pt idx="49364">
                  <c:v>2.6651248843663273</c:v>
                </c:pt>
                <c:pt idx="49365">
                  <c:v>2.6651248843663273</c:v>
                </c:pt>
                <c:pt idx="49366">
                  <c:v>2.664508670520231</c:v>
                </c:pt>
                <c:pt idx="49367">
                  <c:v>2.6653561517113782</c:v>
                </c:pt>
                <c:pt idx="49368">
                  <c:v>2.6652787416146193</c:v>
                </c:pt>
                <c:pt idx="49369">
                  <c:v>2.6652787416146193</c:v>
                </c:pt>
                <c:pt idx="49370">
                  <c:v>2.6653561517113782</c:v>
                </c:pt>
                <c:pt idx="49371">
                  <c:v>2.6655874190564295</c:v>
                </c:pt>
                <c:pt idx="49372">
                  <c:v>2.6651248843663273</c:v>
                </c:pt>
                <c:pt idx="49373">
                  <c:v>2.6652787416146193</c:v>
                </c:pt>
                <c:pt idx="49374">
                  <c:v>2.6646623496762256</c:v>
                </c:pt>
                <c:pt idx="49375">
                  <c:v>2.6648936170212765</c:v>
                </c:pt>
                <c:pt idx="49376">
                  <c:v>2.6642774566473988</c:v>
                </c:pt>
                <c:pt idx="49377">
                  <c:v>2.6642774566473988</c:v>
                </c:pt>
                <c:pt idx="49378">
                  <c:v>2.6647398843930636</c:v>
                </c:pt>
                <c:pt idx="49379">
                  <c:v>2.6637394961867344</c:v>
                </c:pt>
                <c:pt idx="49380">
                  <c:v>2.664201525306217</c:v>
                </c:pt>
                <c:pt idx="49381">
                  <c:v>2.6644326323087588</c:v>
                </c:pt>
                <c:pt idx="49382">
                  <c:v>2.6644326323087588</c:v>
                </c:pt>
                <c:pt idx="49383">
                  <c:v>2.6645099815157112</c:v>
                </c:pt>
                <c:pt idx="49384">
                  <c:v>2.6640480591497222</c:v>
                </c:pt>
                <c:pt idx="49385">
                  <c:v>2.66358595194085</c:v>
                </c:pt>
                <c:pt idx="49386">
                  <c:v>2.6638170055452863</c:v>
                </c:pt>
                <c:pt idx="49387">
                  <c:v>2.6646637393113011</c:v>
                </c:pt>
                <c:pt idx="49388">
                  <c:v>2.6642015253062166</c:v>
                </c:pt>
                <c:pt idx="49389">
                  <c:v>2.6652024971098265</c:v>
                </c:pt>
                <c:pt idx="49390">
                  <c:v>2.6648173832639852</c:v>
                </c:pt>
                <c:pt idx="49391">
                  <c:v>2.6646637393113011</c:v>
                </c:pt>
                <c:pt idx="49392">
                  <c:v>2.664201525306217</c:v>
                </c:pt>
                <c:pt idx="49393">
                  <c:v>2.6645862228386501</c:v>
                </c:pt>
                <c:pt idx="49394">
                  <c:v>2.6642015253062166</c:v>
                </c:pt>
                <c:pt idx="49395">
                  <c:v>2.6644326323087588</c:v>
                </c:pt>
                <c:pt idx="49396">
                  <c:v>2.664201525306217</c:v>
                </c:pt>
                <c:pt idx="49397">
                  <c:v>2.6648948463138429</c:v>
                </c:pt>
                <c:pt idx="49398">
                  <c:v>2.6648948463138429</c:v>
                </c:pt>
                <c:pt idx="49399">
                  <c:v>2.6647412199630311</c:v>
                </c:pt>
                <c:pt idx="49400">
                  <c:v>2.6638170055452863</c:v>
                </c:pt>
                <c:pt idx="49401">
                  <c:v>2.6648948463138429</c:v>
                </c:pt>
                <c:pt idx="49402">
                  <c:v>2.6646637393113011</c:v>
                </c:pt>
                <c:pt idx="49403">
                  <c:v>2.6647398843930636</c:v>
                </c:pt>
                <c:pt idx="49404">
                  <c:v>2.6645862228386501</c:v>
                </c:pt>
                <c:pt idx="49405">
                  <c:v>2.6642791127541585</c:v>
                </c:pt>
                <c:pt idx="49406">
                  <c:v>2.6643566643566641</c:v>
                </c:pt>
                <c:pt idx="49407">
                  <c:v>2.6645876645876649</c:v>
                </c:pt>
                <c:pt idx="49408">
                  <c:v>2.6650496650496649</c:v>
                </c:pt>
                <c:pt idx="49409">
                  <c:v>2.6647412199630311</c:v>
                </c:pt>
                <c:pt idx="49410">
                  <c:v>2.6652797041146559</c:v>
                </c:pt>
                <c:pt idx="49411">
                  <c:v>2.6662812210915821</c:v>
                </c:pt>
                <c:pt idx="49412">
                  <c:v>2.6666666666666665</c:v>
                </c:pt>
                <c:pt idx="49413">
                  <c:v>2.6664355308813326</c:v>
                </c:pt>
                <c:pt idx="49414">
                  <c:v>2.6659727041406431</c:v>
                </c:pt>
                <c:pt idx="49415">
                  <c:v>2.6655874190564295</c:v>
                </c:pt>
                <c:pt idx="49416">
                  <c:v>2.6650485436893208</c:v>
                </c:pt>
                <c:pt idx="49417">
                  <c:v>2.6648173832639852</c:v>
                </c:pt>
                <c:pt idx="49418">
                  <c:v>2.6648173832639852</c:v>
                </c:pt>
                <c:pt idx="49419">
                  <c:v>2.6648173832639852</c:v>
                </c:pt>
                <c:pt idx="49420">
                  <c:v>2.664201525306217</c:v>
                </c:pt>
                <c:pt idx="49421">
                  <c:v>2.6642015253062166</c:v>
                </c:pt>
                <c:pt idx="49422">
                  <c:v>2.6652024971098265</c:v>
                </c:pt>
                <c:pt idx="49423">
                  <c:v>2.6656647398843929</c:v>
                </c:pt>
                <c:pt idx="49424">
                  <c:v>2.6656647398843929</c:v>
                </c:pt>
                <c:pt idx="49425">
                  <c:v>2.6652024971098265</c:v>
                </c:pt>
                <c:pt idx="49426">
                  <c:v>2.6658188714153561</c:v>
                </c:pt>
                <c:pt idx="49427">
                  <c:v>2.6662040249826511</c:v>
                </c:pt>
                <c:pt idx="49428">
                  <c:v>2.6664355308813326</c:v>
                </c:pt>
                <c:pt idx="49429">
                  <c:v>2.6660499537465308</c:v>
                </c:pt>
                <c:pt idx="49430">
                  <c:v>2.6659727041406431</c:v>
                </c:pt>
                <c:pt idx="49431">
                  <c:v>2.6659727041406431</c:v>
                </c:pt>
                <c:pt idx="49432">
                  <c:v>2.6656647398843929</c:v>
                </c:pt>
                <c:pt idx="49433">
                  <c:v>2.6652797041146559</c:v>
                </c:pt>
                <c:pt idx="49434">
                  <c:v>2.6650485436893208</c:v>
                </c:pt>
                <c:pt idx="49435">
                  <c:v>2.6654335260115603</c:v>
                </c:pt>
                <c:pt idx="49436">
                  <c:v>2.6653561517113782</c:v>
                </c:pt>
                <c:pt idx="49437">
                  <c:v>2.6657413832986352</c:v>
                </c:pt>
                <c:pt idx="49438">
                  <c:v>2.6651248843663273</c:v>
                </c:pt>
                <c:pt idx="49439">
                  <c:v>2.6659727041406431</c:v>
                </c:pt>
                <c:pt idx="49440">
                  <c:v>2.6649710982658958</c:v>
                </c:pt>
                <c:pt idx="49441">
                  <c:v>2.665202312138728</c:v>
                </c:pt>
                <c:pt idx="49442">
                  <c:v>2.6650485436893208</c:v>
                </c:pt>
                <c:pt idx="49443">
                  <c:v>2.6645862228386501</c:v>
                </c:pt>
                <c:pt idx="49444">
                  <c:v>2.6643552473416552</c:v>
                </c:pt>
                <c:pt idx="49445">
                  <c:v>2.6645864077669903</c:v>
                </c:pt>
                <c:pt idx="49446">
                  <c:v>2.6652024971098265</c:v>
                </c:pt>
                <c:pt idx="49447">
                  <c:v>2.6649710982658958</c:v>
                </c:pt>
                <c:pt idx="49448">
                  <c:v>2.6648173832639852</c:v>
                </c:pt>
                <c:pt idx="49449">
                  <c:v>2.6650485436893208</c:v>
                </c:pt>
                <c:pt idx="49450">
                  <c:v>2.6643552473416552</c:v>
                </c:pt>
                <c:pt idx="49451">
                  <c:v>2.6651248843663273</c:v>
                </c:pt>
                <c:pt idx="49452">
                  <c:v>2.6657413832986352</c:v>
                </c:pt>
                <c:pt idx="49453">
                  <c:v>2.6653561517113782</c:v>
                </c:pt>
                <c:pt idx="49454">
                  <c:v>2.6659727041406431</c:v>
                </c:pt>
                <c:pt idx="49455">
                  <c:v>2.6662040249826511</c:v>
                </c:pt>
                <c:pt idx="49456">
                  <c:v>2.666358167515039</c:v>
                </c:pt>
                <c:pt idx="49457">
                  <c:v>2.6665123813931957</c:v>
                </c:pt>
                <c:pt idx="49458">
                  <c:v>2.6661267931513186</c:v>
                </c:pt>
                <c:pt idx="49459">
                  <c:v>2.6658954187875978</c:v>
                </c:pt>
                <c:pt idx="49460">
                  <c:v>2.6657413832986352</c:v>
                </c:pt>
                <c:pt idx="49461">
                  <c:v>2.6650485436893208</c:v>
                </c:pt>
                <c:pt idx="49462">
                  <c:v>2.6655874190564295</c:v>
                </c:pt>
                <c:pt idx="49463">
                  <c:v>2.6649710982658958</c:v>
                </c:pt>
                <c:pt idx="49464">
                  <c:v>2.664201525306217</c:v>
                </c:pt>
                <c:pt idx="49465">
                  <c:v>2.664201525306217</c:v>
                </c:pt>
                <c:pt idx="49466">
                  <c:v>2.6650485436893208</c:v>
                </c:pt>
                <c:pt idx="49467">
                  <c:v>2.6648173832639852</c:v>
                </c:pt>
                <c:pt idx="49468">
                  <c:v>2.6644326323087588</c:v>
                </c:pt>
                <c:pt idx="49469">
                  <c:v>2.6649710982658958</c:v>
                </c:pt>
                <c:pt idx="49470">
                  <c:v>2.6649710982658958</c:v>
                </c:pt>
                <c:pt idx="49471">
                  <c:v>2.6649710982658958</c:v>
                </c:pt>
                <c:pt idx="49472">
                  <c:v>2.6647398843930636</c:v>
                </c:pt>
                <c:pt idx="49473">
                  <c:v>2.6647398843930636</c:v>
                </c:pt>
                <c:pt idx="49474">
                  <c:v>2.6653561517113782</c:v>
                </c:pt>
                <c:pt idx="49475">
                  <c:v>2.6652024971098265</c:v>
                </c:pt>
                <c:pt idx="49476">
                  <c:v>2.6659727041406431</c:v>
                </c:pt>
                <c:pt idx="49477">
                  <c:v>2.6658180976625783</c:v>
                </c:pt>
                <c:pt idx="49478">
                  <c:v>2.6654328551596485</c:v>
                </c:pt>
                <c:pt idx="49479">
                  <c:v>2.6655100624566277</c:v>
                </c:pt>
                <c:pt idx="49480">
                  <c:v>2.6651248843663273</c:v>
                </c:pt>
                <c:pt idx="49481">
                  <c:v>2.6652024971098265</c:v>
                </c:pt>
                <c:pt idx="49482">
                  <c:v>2.6650485436893208</c:v>
                </c:pt>
                <c:pt idx="49483">
                  <c:v>2.6645864077669903</c:v>
                </c:pt>
                <c:pt idx="49484">
                  <c:v>2.6635082042985903</c:v>
                </c:pt>
                <c:pt idx="49485">
                  <c:v>2.6639704183036743</c:v>
                </c:pt>
                <c:pt idx="49486">
                  <c:v>2.66358595194085</c:v>
                </c:pt>
                <c:pt idx="49487">
                  <c:v>2.6639706031892767</c:v>
                </c:pt>
                <c:pt idx="49488">
                  <c:v>2.664508670520231</c:v>
                </c:pt>
                <c:pt idx="49489">
                  <c:v>2.664508670520231</c:v>
                </c:pt>
                <c:pt idx="49490">
                  <c:v>2.6649710982658958</c:v>
                </c:pt>
                <c:pt idx="49491">
                  <c:v>2.6655874190564295</c:v>
                </c:pt>
                <c:pt idx="49492">
                  <c:v>2.6662812210915821</c:v>
                </c:pt>
                <c:pt idx="49493">
                  <c:v>2.6658959537572251</c:v>
                </c:pt>
                <c:pt idx="49494">
                  <c:v>2.6652024971098265</c:v>
                </c:pt>
                <c:pt idx="49495">
                  <c:v>2.6652024971098265</c:v>
                </c:pt>
                <c:pt idx="49496">
                  <c:v>2.6656647398843929</c:v>
                </c:pt>
                <c:pt idx="49497">
                  <c:v>2.6650485436893208</c:v>
                </c:pt>
                <c:pt idx="49498">
                  <c:v>2.6658188714153561</c:v>
                </c:pt>
                <c:pt idx="49499">
                  <c:v>2.6656647398843929</c:v>
                </c:pt>
                <c:pt idx="49500">
                  <c:v>2.665202312138728</c:v>
                </c:pt>
                <c:pt idx="49501">
                  <c:v>2.665202312138728</c:v>
                </c:pt>
                <c:pt idx="49502">
                  <c:v>2.6648173832639857</c:v>
                </c:pt>
                <c:pt idx="49503">
                  <c:v>2.6642791127541585</c:v>
                </c:pt>
                <c:pt idx="49504">
                  <c:v>2.6647412199630311</c:v>
                </c:pt>
                <c:pt idx="49505">
                  <c:v>2.6647412199630311</c:v>
                </c:pt>
                <c:pt idx="49506">
                  <c:v>2.6641256641256641</c:v>
                </c:pt>
                <c:pt idx="49507">
                  <c:v>2.6636634788634792</c:v>
                </c:pt>
                <c:pt idx="49508">
                  <c:v>2.6640480591497222</c:v>
                </c:pt>
                <c:pt idx="49509">
                  <c:v>2.6638170055452863</c:v>
                </c:pt>
                <c:pt idx="49510">
                  <c:v>2.664201525306217</c:v>
                </c:pt>
                <c:pt idx="49511">
                  <c:v>2.6634326634326633</c:v>
                </c:pt>
                <c:pt idx="49512">
                  <c:v>2.6636636636636637</c:v>
                </c:pt>
                <c:pt idx="49513">
                  <c:v>2.6640480591497222</c:v>
                </c:pt>
                <c:pt idx="49514">
                  <c:v>2.6638170055452863</c:v>
                </c:pt>
                <c:pt idx="49515">
                  <c:v>2.6634326634326633</c:v>
                </c:pt>
                <c:pt idx="49516">
                  <c:v>2.6636634788634792</c:v>
                </c:pt>
                <c:pt idx="49517">
                  <c:v>2.6638170055452863</c:v>
                </c:pt>
                <c:pt idx="49518">
                  <c:v>2.6643552473416552</c:v>
                </c:pt>
                <c:pt idx="49519">
                  <c:v>2.664355062413315</c:v>
                </c:pt>
                <c:pt idx="49520">
                  <c:v>2.6648936170212765</c:v>
                </c:pt>
                <c:pt idx="49521">
                  <c:v>2.6655100624566277</c:v>
                </c:pt>
                <c:pt idx="49522">
                  <c:v>2.6655100624566277</c:v>
                </c:pt>
                <c:pt idx="49523">
                  <c:v>2.6656640444238775</c:v>
                </c:pt>
                <c:pt idx="49524">
                  <c:v>2.6652787416146193</c:v>
                </c:pt>
                <c:pt idx="49525">
                  <c:v>2.6647398843930632</c:v>
                </c:pt>
                <c:pt idx="49526">
                  <c:v>2.6640480591497222</c:v>
                </c:pt>
                <c:pt idx="49527">
                  <c:v>2.6640480591497222</c:v>
                </c:pt>
                <c:pt idx="49528">
                  <c:v>2.6641239019879799</c:v>
                </c:pt>
                <c:pt idx="49529">
                  <c:v>2.6646623496762261</c:v>
                </c:pt>
                <c:pt idx="49530">
                  <c:v>2.664508670520231</c:v>
                </c:pt>
                <c:pt idx="49531">
                  <c:v>2.6651248843663273</c:v>
                </c:pt>
                <c:pt idx="49532">
                  <c:v>2.6662040249826511</c:v>
                </c:pt>
                <c:pt idx="49533">
                  <c:v>2.6664355308813326</c:v>
                </c:pt>
                <c:pt idx="49534">
                  <c:v>2.6658186864014799</c:v>
                </c:pt>
                <c:pt idx="49535">
                  <c:v>2.6664355308813326</c:v>
                </c:pt>
                <c:pt idx="49536">
                  <c:v>2.6661267931513186</c:v>
                </c:pt>
                <c:pt idx="49537">
                  <c:v>2.6658954187875978</c:v>
                </c:pt>
                <c:pt idx="49538">
                  <c:v>2.6655874190564295</c:v>
                </c:pt>
                <c:pt idx="49539">
                  <c:v>2.6652024971098265</c:v>
                </c:pt>
                <c:pt idx="49540">
                  <c:v>2.6655874190564295</c:v>
                </c:pt>
                <c:pt idx="49541">
                  <c:v>2.6651248843663273</c:v>
                </c:pt>
                <c:pt idx="49542">
                  <c:v>2.6652787416146198</c:v>
                </c:pt>
                <c:pt idx="49543">
                  <c:v>2.6652787416146198</c:v>
                </c:pt>
                <c:pt idx="49544">
                  <c:v>2.6657413832986352</c:v>
                </c:pt>
                <c:pt idx="49545">
                  <c:v>2.6657413832986352</c:v>
                </c:pt>
                <c:pt idx="49546">
                  <c:v>2.666358167515039</c:v>
                </c:pt>
                <c:pt idx="49547">
                  <c:v>2.6658954187875978</c:v>
                </c:pt>
                <c:pt idx="49548">
                  <c:v>2.6660495255727841</c:v>
                </c:pt>
                <c:pt idx="49549">
                  <c:v>2.6660497107151122</c:v>
                </c:pt>
                <c:pt idx="49550">
                  <c:v>2.6662809534829899</c:v>
                </c:pt>
                <c:pt idx="49551">
                  <c:v>2.6662037037037032</c:v>
                </c:pt>
                <c:pt idx="49552">
                  <c:v>2.6658948830747855</c:v>
                </c:pt>
                <c:pt idx="49553">
                  <c:v>2.6663579532299142</c:v>
                </c:pt>
                <c:pt idx="49554">
                  <c:v>2.6661264181523503</c:v>
                </c:pt>
                <c:pt idx="49555">
                  <c:v>2.6665894883074786</c:v>
                </c:pt>
                <c:pt idx="49556">
                  <c:v>2.665586669752372</c:v>
                </c:pt>
                <c:pt idx="49557">
                  <c:v>2.6660497107151122</c:v>
                </c:pt>
                <c:pt idx="49558">
                  <c:v>2.665586669752372</c:v>
                </c:pt>
                <c:pt idx="49559">
                  <c:v>2.6662037037037036</c:v>
                </c:pt>
                <c:pt idx="49560">
                  <c:v>2.6664351851851849</c:v>
                </c:pt>
                <c:pt idx="49561">
                  <c:v>2.6660497107151122</c:v>
                </c:pt>
                <c:pt idx="49562">
                  <c:v>2.6664351851851849</c:v>
                </c:pt>
                <c:pt idx="49563">
                  <c:v>2.6664351851851849</c:v>
                </c:pt>
                <c:pt idx="49564">
                  <c:v>2.6674386289949052</c:v>
                </c:pt>
                <c:pt idx="49565">
                  <c:v>2.6666668518518515</c:v>
                </c:pt>
                <c:pt idx="49566">
                  <c:v>2.6666668518518515</c:v>
                </c:pt>
                <c:pt idx="49567">
                  <c:v>2.665972222222222</c:v>
                </c:pt>
                <c:pt idx="49568">
                  <c:v>2.6655092592592591</c:v>
                </c:pt>
                <c:pt idx="49569">
                  <c:v>2.665972222222222</c:v>
                </c:pt>
                <c:pt idx="49570">
                  <c:v>2.6655866697523725</c:v>
                </c:pt>
                <c:pt idx="49571">
                  <c:v>2.6652787416146198</c:v>
                </c:pt>
                <c:pt idx="49572">
                  <c:v>2.6651248843663273</c:v>
                </c:pt>
                <c:pt idx="49573">
                  <c:v>2.6644310823311748</c:v>
                </c:pt>
                <c:pt idx="49574">
                  <c:v>2.6648160999306039</c:v>
                </c:pt>
                <c:pt idx="49575">
                  <c:v>2.6642774566473988</c:v>
                </c:pt>
                <c:pt idx="49576">
                  <c:v>2.6641239019879799</c:v>
                </c:pt>
                <c:pt idx="49577">
                  <c:v>2.6646623496762261</c:v>
                </c:pt>
                <c:pt idx="49578">
                  <c:v>2.6644310823311748</c:v>
                </c:pt>
                <c:pt idx="49579">
                  <c:v>2.6644310823311748</c:v>
                </c:pt>
                <c:pt idx="49580">
                  <c:v>2.6648160999306039</c:v>
                </c:pt>
                <c:pt idx="49581">
                  <c:v>2.6650474207726118</c:v>
                </c:pt>
                <c:pt idx="49582">
                  <c:v>2.6652787416146193</c:v>
                </c:pt>
                <c:pt idx="49583">
                  <c:v>2.6660497107151122</c:v>
                </c:pt>
                <c:pt idx="49584">
                  <c:v>2.6661267931513186</c:v>
                </c:pt>
                <c:pt idx="49585">
                  <c:v>2.6661267931513186</c:v>
                </c:pt>
                <c:pt idx="49586">
                  <c:v>2.6656640444238775</c:v>
                </c:pt>
                <c:pt idx="49587">
                  <c:v>2.6658954187875978</c:v>
                </c:pt>
                <c:pt idx="49588">
                  <c:v>2.6662809534829899</c:v>
                </c:pt>
                <c:pt idx="49589">
                  <c:v>2.6662037037037032</c:v>
                </c:pt>
                <c:pt idx="49590">
                  <c:v>2.6666668518518515</c:v>
                </c:pt>
                <c:pt idx="49591">
                  <c:v>2.6660497107151122</c:v>
                </c:pt>
                <c:pt idx="49592">
                  <c:v>2.665972222222222</c:v>
                </c:pt>
                <c:pt idx="49593">
                  <c:v>2.6657407407407407</c:v>
                </c:pt>
                <c:pt idx="49594">
                  <c:v>2.6660497107151122</c:v>
                </c:pt>
                <c:pt idx="49595">
                  <c:v>2.6658180976625783</c:v>
                </c:pt>
                <c:pt idx="49596">
                  <c:v>2.665586669752372</c:v>
                </c:pt>
                <c:pt idx="49597">
                  <c:v>2.6668981481481477</c:v>
                </c:pt>
                <c:pt idx="49598">
                  <c:v>2.6662037037037032</c:v>
                </c:pt>
                <c:pt idx="49599">
                  <c:v>2.6664351851851849</c:v>
                </c:pt>
                <c:pt idx="49600">
                  <c:v>2.6666668518518515</c:v>
                </c:pt>
                <c:pt idx="49601">
                  <c:v>2.6664351851851849</c:v>
                </c:pt>
                <c:pt idx="49602">
                  <c:v>2.6662037037037032</c:v>
                </c:pt>
                <c:pt idx="49603">
                  <c:v>2.6665894883074786</c:v>
                </c:pt>
                <c:pt idx="49604">
                  <c:v>2.6665894883074786</c:v>
                </c:pt>
                <c:pt idx="49605">
                  <c:v>2.6674386289949052</c:v>
                </c:pt>
                <c:pt idx="49606">
                  <c:v>2.6669754515979625</c:v>
                </c:pt>
                <c:pt idx="49607">
                  <c:v>2.6661264181523499</c:v>
                </c:pt>
                <c:pt idx="49608">
                  <c:v>2.6665894883074786</c:v>
                </c:pt>
                <c:pt idx="49609">
                  <c:v>2.6658180976625783</c:v>
                </c:pt>
                <c:pt idx="49610">
                  <c:v>2.6645849641452699</c:v>
                </c:pt>
                <c:pt idx="49611">
                  <c:v>2.6645849641452699</c:v>
                </c:pt>
                <c:pt idx="49612">
                  <c:v>2.6650474207726118</c:v>
                </c:pt>
                <c:pt idx="49613">
                  <c:v>2.6654326700601572</c:v>
                </c:pt>
                <c:pt idx="49614">
                  <c:v>2.6656640444238775</c:v>
                </c:pt>
                <c:pt idx="49615">
                  <c:v>2.6656640444238775</c:v>
                </c:pt>
                <c:pt idx="49616">
                  <c:v>2.6659727041406436</c:v>
                </c:pt>
                <c:pt idx="49617">
                  <c:v>2.6647398843930636</c:v>
                </c:pt>
                <c:pt idx="49618">
                  <c:v>2.6643552473416552</c:v>
                </c:pt>
                <c:pt idx="49619">
                  <c:v>2.6648173832639857</c:v>
                </c:pt>
                <c:pt idx="49620">
                  <c:v>2.664508670520231</c:v>
                </c:pt>
                <c:pt idx="49621">
                  <c:v>2.6646623496762256</c:v>
                </c:pt>
                <c:pt idx="49622">
                  <c:v>2.664508670520231</c:v>
                </c:pt>
                <c:pt idx="49623">
                  <c:v>2.664508670520231</c:v>
                </c:pt>
                <c:pt idx="49624">
                  <c:v>2.6653561517113782</c:v>
                </c:pt>
                <c:pt idx="49625">
                  <c:v>2.6646623496762256</c:v>
                </c:pt>
                <c:pt idx="49626">
                  <c:v>2.6650474207726118</c:v>
                </c:pt>
                <c:pt idx="49627">
                  <c:v>2.666358167515039</c:v>
                </c:pt>
                <c:pt idx="49628">
                  <c:v>2.6661267931513186</c:v>
                </c:pt>
                <c:pt idx="49629">
                  <c:v>2.6658954187875978</c:v>
                </c:pt>
                <c:pt idx="49630">
                  <c:v>2.6652787416146193</c:v>
                </c:pt>
                <c:pt idx="49631">
                  <c:v>2.6654328551596485</c:v>
                </c:pt>
                <c:pt idx="49632">
                  <c:v>2.6656640444238775</c:v>
                </c:pt>
                <c:pt idx="49633">
                  <c:v>2.6655100624566277</c:v>
                </c:pt>
                <c:pt idx="49634">
                  <c:v>2.6653561517113782</c:v>
                </c:pt>
                <c:pt idx="49635">
                  <c:v>2.6653561517113782</c:v>
                </c:pt>
                <c:pt idx="49636">
                  <c:v>2.6655874190564295</c:v>
                </c:pt>
                <c:pt idx="49637">
                  <c:v>2.6649712832369943</c:v>
                </c:pt>
                <c:pt idx="49638">
                  <c:v>2.6658188714153561</c:v>
                </c:pt>
                <c:pt idx="49639">
                  <c:v>2.6652024971098265</c:v>
                </c:pt>
                <c:pt idx="49640">
                  <c:v>2.6645864077669903</c:v>
                </c:pt>
                <c:pt idx="49641">
                  <c:v>2.6654335260115603</c:v>
                </c:pt>
                <c:pt idx="49642">
                  <c:v>2.6658188714153561</c:v>
                </c:pt>
                <c:pt idx="49643">
                  <c:v>2.6662040249826511</c:v>
                </c:pt>
                <c:pt idx="49644">
                  <c:v>2.6668209162424801</c:v>
                </c:pt>
                <c:pt idx="49645">
                  <c:v>2.6668209162424801</c:v>
                </c:pt>
                <c:pt idx="49646">
                  <c:v>2.6662040249826511</c:v>
                </c:pt>
                <c:pt idx="49647">
                  <c:v>2.6653561517113782</c:v>
                </c:pt>
                <c:pt idx="49648">
                  <c:v>2.6655874190564295</c:v>
                </c:pt>
                <c:pt idx="49649">
                  <c:v>2.6659727041406431</c:v>
                </c:pt>
                <c:pt idx="49650">
                  <c:v>2.6647398843930632</c:v>
                </c:pt>
                <c:pt idx="49651">
                  <c:v>2.6647398843930636</c:v>
                </c:pt>
                <c:pt idx="49652">
                  <c:v>2.6649710982658958</c:v>
                </c:pt>
                <c:pt idx="49653">
                  <c:v>2.6647398843930632</c:v>
                </c:pt>
                <c:pt idx="49654">
                  <c:v>2.6648936170212765</c:v>
                </c:pt>
                <c:pt idx="49655">
                  <c:v>2.6651248843663273</c:v>
                </c:pt>
                <c:pt idx="49656">
                  <c:v>2.6659727041406431</c:v>
                </c:pt>
                <c:pt idx="49657">
                  <c:v>2.6653561517113782</c:v>
                </c:pt>
                <c:pt idx="49658">
                  <c:v>2.6662040249826511</c:v>
                </c:pt>
                <c:pt idx="49659">
                  <c:v>2.666358167515039</c:v>
                </c:pt>
                <c:pt idx="49660">
                  <c:v>2.6667438093034019</c:v>
                </c:pt>
                <c:pt idx="49661">
                  <c:v>2.6661267931513186</c:v>
                </c:pt>
                <c:pt idx="49662">
                  <c:v>2.6658954187875978</c:v>
                </c:pt>
                <c:pt idx="49663">
                  <c:v>2.6655100624566277</c:v>
                </c:pt>
                <c:pt idx="49664">
                  <c:v>2.6653561517113782</c:v>
                </c:pt>
                <c:pt idx="49665">
                  <c:v>2.6648936170212765</c:v>
                </c:pt>
                <c:pt idx="49666">
                  <c:v>2.6648936170212765</c:v>
                </c:pt>
                <c:pt idx="49667">
                  <c:v>2.6655100624566277</c:v>
                </c:pt>
                <c:pt idx="49668">
                  <c:v>2.6657413832986352</c:v>
                </c:pt>
                <c:pt idx="49669">
                  <c:v>2.664508670520231</c:v>
                </c:pt>
                <c:pt idx="49670">
                  <c:v>2.664355062413315</c:v>
                </c:pt>
                <c:pt idx="49671">
                  <c:v>2.6647398843930632</c:v>
                </c:pt>
                <c:pt idx="49672">
                  <c:v>2.664508670520231</c:v>
                </c:pt>
                <c:pt idx="49673">
                  <c:v>2.6645862228386501</c:v>
                </c:pt>
                <c:pt idx="49674">
                  <c:v>2.6639704183036743</c:v>
                </c:pt>
                <c:pt idx="49675">
                  <c:v>2.6639704183036743</c:v>
                </c:pt>
                <c:pt idx="49676">
                  <c:v>2.664355062413315</c:v>
                </c:pt>
                <c:pt idx="49677">
                  <c:v>2.664355062413315</c:v>
                </c:pt>
                <c:pt idx="49678">
                  <c:v>2.6644326323087588</c:v>
                </c:pt>
                <c:pt idx="49679">
                  <c:v>2.6644326323087588</c:v>
                </c:pt>
                <c:pt idx="49680">
                  <c:v>2.6643552473416552</c:v>
                </c:pt>
                <c:pt idx="49681">
                  <c:v>2.6652024971098265</c:v>
                </c:pt>
                <c:pt idx="49682">
                  <c:v>2.6654335260115603</c:v>
                </c:pt>
                <c:pt idx="49683">
                  <c:v>2.6648173832639852</c:v>
                </c:pt>
                <c:pt idx="49684">
                  <c:v>2.6650485436893208</c:v>
                </c:pt>
                <c:pt idx="49685">
                  <c:v>2.6655100624566277</c:v>
                </c:pt>
                <c:pt idx="49686">
                  <c:v>2.6661267931513186</c:v>
                </c:pt>
                <c:pt idx="49687">
                  <c:v>2.6661267931513186</c:v>
                </c:pt>
                <c:pt idx="49688">
                  <c:v>2.6665123813931957</c:v>
                </c:pt>
                <c:pt idx="49689">
                  <c:v>2.6665123813931957</c:v>
                </c:pt>
                <c:pt idx="49690">
                  <c:v>2.6667438093034019</c:v>
                </c:pt>
                <c:pt idx="49691">
                  <c:v>2.6657413832986352</c:v>
                </c:pt>
                <c:pt idx="49692">
                  <c:v>2.6651248843663273</c:v>
                </c:pt>
                <c:pt idx="49693">
                  <c:v>2.666358167515039</c:v>
                </c:pt>
                <c:pt idx="49694">
                  <c:v>2.6659727041406431</c:v>
                </c:pt>
                <c:pt idx="49695">
                  <c:v>2.6659727041406431</c:v>
                </c:pt>
                <c:pt idx="49696">
                  <c:v>2.666358167515039</c:v>
                </c:pt>
                <c:pt idx="49697">
                  <c:v>2.6669752372136077</c:v>
                </c:pt>
                <c:pt idx="49698">
                  <c:v>2.6665895418787593</c:v>
                </c:pt>
                <c:pt idx="49699">
                  <c:v>2.6665895418787593</c:v>
                </c:pt>
                <c:pt idx="49700">
                  <c:v>2.6665895418787593</c:v>
                </c:pt>
                <c:pt idx="49701">
                  <c:v>2.6661267931513186</c:v>
                </c:pt>
                <c:pt idx="49702">
                  <c:v>2.6665123813931957</c:v>
                </c:pt>
                <c:pt idx="49703">
                  <c:v>2.6661267931513186</c:v>
                </c:pt>
                <c:pt idx="49704">
                  <c:v>2.6662040249826511</c:v>
                </c:pt>
                <c:pt idx="49705">
                  <c:v>2.6659727041406431</c:v>
                </c:pt>
                <c:pt idx="49706">
                  <c:v>2.6657413832986352</c:v>
                </c:pt>
                <c:pt idx="49707">
                  <c:v>2.6653561517113782</c:v>
                </c:pt>
                <c:pt idx="49708">
                  <c:v>2.6651248843663273</c:v>
                </c:pt>
                <c:pt idx="49709">
                  <c:v>2.6662040249826511</c:v>
                </c:pt>
                <c:pt idx="49710">
                  <c:v>2.6655874190564295</c:v>
                </c:pt>
                <c:pt idx="49711">
                  <c:v>2.6657413832986352</c:v>
                </c:pt>
                <c:pt idx="49712">
                  <c:v>2.6659727041406431</c:v>
                </c:pt>
                <c:pt idx="49713">
                  <c:v>2.6656647398843929</c:v>
                </c:pt>
                <c:pt idx="49714">
                  <c:v>2.6654335260115603</c:v>
                </c:pt>
                <c:pt idx="49715">
                  <c:v>2.6652024971098265</c:v>
                </c:pt>
                <c:pt idx="49716">
                  <c:v>2.6656647398843929</c:v>
                </c:pt>
                <c:pt idx="49717">
                  <c:v>2.6655874190564295</c:v>
                </c:pt>
                <c:pt idx="49718">
                  <c:v>2.6661267931513186</c:v>
                </c:pt>
                <c:pt idx="49719">
                  <c:v>2.6668209162424801</c:v>
                </c:pt>
                <c:pt idx="49720">
                  <c:v>2.6664355308813326</c:v>
                </c:pt>
                <c:pt idx="49721">
                  <c:v>2.6664355308813326</c:v>
                </c:pt>
                <c:pt idx="49722">
                  <c:v>2.6662812210915821</c:v>
                </c:pt>
                <c:pt idx="49723">
                  <c:v>2.6655100624566277</c:v>
                </c:pt>
                <c:pt idx="49724">
                  <c:v>2.6655100624566277</c:v>
                </c:pt>
                <c:pt idx="49725">
                  <c:v>2.6654335260115603</c:v>
                </c:pt>
                <c:pt idx="49726">
                  <c:v>2.6652024971098265</c:v>
                </c:pt>
                <c:pt idx="49727">
                  <c:v>2.6648173832639852</c:v>
                </c:pt>
                <c:pt idx="49728">
                  <c:v>2.6646637393113011</c:v>
                </c:pt>
                <c:pt idx="49729">
                  <c:v>2.6651257684307832</c:v>
                </c:pt>
                <c:pt idx="49730">
                  <c:v>2.6648173832639852</c:v>
                </c:pt>
                <c:pt idx="49731">
                  <c:v>2.6651248843663273</c:v>
                </c:pt>
                <c:pt idx="49732">
                  <c:v>2.6657413832986352</c:v>
                </c:pt>
                <c:pt idx="49733">
                  <c:v>2.6667438093034019</c:v>
                </c:pt>
                <c:pt idx="49734">
                  <c:v>2.6667438093034019</c:v>
                </c:pt>
                <c:pt idx="49735">
                  <c:v>2.6661267931513186</c:v>
                </c:pt>
                <c:pt idx="49736">
                  <c:v>2.6662040249826511</c:v>
                </c:pt>
                <c:pt idx="49737">
                  <c:v>2.6653561517113782</c:v>
                </c:pt>
                <c:pt idx="49738">
                  <c:v>2.6655874190564295</c:v>
                </c:pt>
                <c:pt idx="49739">
                  <c:v>2.6655874190564295</c:v>
                </c:pt>
                <c:pt idx="49740">
                  <c:v>2.6650474207726118</c:v>
                </c:pt>
                <c:pt idx="49741">
                  <c:v>2.6650474207726118</c:v>
                </c:pt>
                <c:pt idx="49742">
                  <c:v>2.6648160999306039</c:v>
                </c:pt>
                <c:pt idx="49743">
                  <c:v>2.6646623496762256</c:v>
                </c:pt>
                <c:pt idx="49744">
                  <c:v>2.6655100624566277</c:v>
                </c:pt>
                <c:pt idx="49745">
                  <c:v>2.6658954187875978</c:v>
                </c:pt>
                <c:pt idx="49746">
                  <c:v>2.6648936170212765</c:v>
                </c:pt>
                <c:pt idx="49747">
                  <c:v>2.6655874190564295</c:v>
                </c:pt>
                <c:pt idx="49748">
                  <c:v>2.6658188714153561</c:v>
                </c:pt>
                <c:pt idx="49749">
                  <c:v>2.6649710982658958</c:v>
                </c:pt>
                <c:pt idx="49750">
                  <c:v>2.6658188714153561</c:v>
                </c:pt>
                <c:pt idx="49751">
                  <c:v>2.6661271676300573</c:v>
                </c:pt>
                <c:pt idx="49752">
                  <c:v>2.6656647398843929</c:v>
                </c:pt>
                <c:pt idx="49753">
                  <c:v>2.6657413832986352</c:v>
                </c:pt>
                <c:pt idx="49754">
                  <c:v>2.6653561517113782</c:v>
                </c:pt>
                <c:pt idx="49755">
                  <c:v>2.6655874190564295</c:v>
                </c:pt>
                <c:pt idx="49756">
                  <c:v>2.6652024971098265</c:v>
                </c:pt>
                <c:pt idx="49757">
                  <c:v>2.6648173832639852</c:v>
                </c:pt>
                <c:pt idx="49758">
                  <c:v>2.6648173832639852</c:v>
                </c:pt>
                <c:pt idx="49759">
                  <c:v>2.6644326323087588</c:v>
                </c:pt>
                <c:pt idx="49760">
                  <c:v>2.6646637393113011</c:v>
                </c:pt>
                <c:pt idx="49761">
                  <c:v>2.6648173832639857</c:v>
                </c:pt>
                <c:pt idx="49762">
                  <c:v>2.6652024971098265</c:v>
                </c:pt>
                <c:pt idx="49763">
                  <c:v>2.6653561517113782</c:v>
                </c:pt>
                <c:pt idx="49764">
                  <c:v>2.6657413832986352</c:v>
                </c:pt>
                <c:pt idx="49765">
                  <c:v>2.6655100624566277</c:v>
                </c:pt>
                <c:pt idx="49766">
                  <c:v>2.6658954187875978</c:v>
                </c:pt>
                <c:pt idx="49767">
                  <c:v>2.6662809534829899</c:v>
                </c:pt>
                <c:pt idx="49768">
                  <c:v>2.6665123813931957</c:v>
                </c:pt>
                <c:pt idx="49769">
                  <c:v>2.6659727041406431</c:v>
                </c:pt>
                <c:pt idx="49770">
                  <c:v>2.6654335260115603</c:v>
                </c:pt>
                <c:pt idx="49771">
                  <c:v>2.6649710982658958</c:v>
                </c:pt>
                <c:pt idx="49772">
                  <c:v>2.6655874190564295</c:v>
                </c:pt>
                <c:pt idx="49773">
                  <c:v>2.6648936170212765</c:v>
                </c:pt>
                <c:pt idx="49774">
                  <c:v>2.6646623496762256</c:v>
                </c:pt>
                <c:pt idx="49775">
                  <c:v>2.6642774566473988</c:v>
                </c:pt>
                <c:pt idx="49776">
                  <c:v>2.6641239019879794</c:v>
                </c:pt>
                <c:pt idx="49777">
                  <c:v>2.66358595194085</c:v>
                </c:pt>
                <c:pt idx="49778">
                  <c:v>2.6645864077669903</c:v>
                </c:pt>
                <c:pt idx="49779">
                  <c:v>2.6652024971098265</c:v>
                </c:pt>
                <c:pt idx="49780">
                  <c:v>2.6657413832986352</c:v>
                </c:pt>
                <c:pt idx="49781">
                  <c:v>2.6658954187875978</c:v>
                </c:pt>
                <c:pt idx="49782">
                  <c:v>2.6660497107151122</c:v>
                </c:pt>
                <c:pt idx="49783">
                  <c:v>2.6664351851851849</c:v>
                </c:pt>
                <c:pt idx="49784">
                  <c:v>2.6662809534829899</c:v>
                </c:pt>
                <c:pt idx="49785">
                  <c:v>2.6660497107151122</c:v>
                </c:pt>
                <c:pt idx="49786">
                  <c:v>2.6666668518518515</c:v>
                </c:pt>
                <c:pt idx="49787">
                  <c:v>2.6662809534829899</c:v>
                </c:pt>
                <c:pt idx="49788">
                  <c:v>2.6662809534829899</c:v>
                </c:pt>
                <c:pt idx="49789">
                  <c:v>2.6662809534829899</c:v>
                </c:pt>
                <c:pt idx="49790">
                  <c:v>2.6661267931513186</c:v>
                </c:pt>
                <c:pt idx="49791">
                  <c:v>2.6662040249826511</c:v>
                </c:pt>
                <c:pt idx="49792">
                  <c:v>2.6665895418787593</c:v>
                </c:pt>
                <c:pt idx="49793">
                  <c:v>2.6654328551596485</c:v>
                </c:pt>
                <c:pt idx="49794">
                  <c:v>2.665586669752372</c:v>
                </c:pt>
                <c:pt idx="49795">
                  <c:v>2.6658180976625783</c:v>
                </c:pt>
                <c:pt idx="49796">
                  <c:v>2.6666668518518515</c:v>
                </c:pt>
                <c:pt idx="49797">
                  <c:v>2.6662809534829899</c:v>
                </c:pt>
                <c:pt idx="49798">
                  <c:v>2.6657413832986352</c:v>
                </c:pt>
                <c:pt idx="49799">
                  <c:v>2.666358167515039</c:v>
                </c:pt>
                <c:pt idx="49800">
                  <c:v>2.6660497107151122</c:v>
                </c:pt>
                <c:pt idx="49801">
                  <c:v>2.6656640444238775</c:v>
                </c:pt>
                <c:pt idx="49802">
                  <c:v>2.6661267931513186</c:v>
                </c:pt>
                <c:pt idx="49803">
                  <c:v>2.6658954187875978</c:v>
                </c:pt>
                <c:pt idx="49804">
                  <c:v>2.6665123813931957</c:v>
                </c:pt>
                <c:pt idx="49805">
                  <c:v>2.6665123813931957</c:v>
                </c:pt>
                <c:pt idx="49806">
                  <c:v>2.6668981481481477</c:v>
                </c:pt>
                <c:pt idx="49807">
                  <c:v>2.6661267931513186</c:v>
                </c:pt>
                <c:pt idx="49808">
                  <c:v>2.667129629629629</c:v>
                </c:pt>
                <c:pt idx="49809">
                  <c:v>2.6667438093034019</c:v>
                </c:pt>
                <c:pt idx="49810">
                  <c:v>2.6655100624566277</c:v>
                </c:pt>
                <c:pt idx="49811">
                  <c:v>2.6650474207726118</c:v>
                </c:pt>
                <c:pt idx="49812">
                  <c:v>2.6656640444238775</c:v>
                </c:pt>
                <c:pt idx="49813">
                  <c:v>2.6655100624566277</c:v>
                </c:pt>
                <c:pt idx="49814">
                  <c:v>2.6659727041406431</c:v>
                </c:pt>
                <c:pt idx="49815">
                  <c:v>2.6656640444238775</c:v>
                </c:pt>
                <c:pt idx="49816">
                  <c:v>2.6664351851851849</c:v>
                </c:pt>
                <c:pt idx="49817">
                  <c:v>2.6662037037037032</c:v>
                </c:pt>
                <c:pt idx="49818">
                  <c:v>2.6662037037037032</c:v>
                </c:pt>
                <c:pt idx="49819">
                  <c:v>2.6662037037037032</c:v>
                </c:pt>
                <c:pt idx="49820">
                  <c:v>2.6664351851851849</c:v>
                </c:pt>
                <c:pt idx="49821">
                  <c:v>2.666358167515039</c:v>
                </c:pt>
                <c:pt idx="49822">
                  <c:v>2.6659727041406431</c:v>
                </c:pt>
                <c:pt idx="49823">
                  <c:v>2.6659727041406431</c:v>
                </c:pt>
                <c:pt idx="49824">
                  <c:v>2.666358167515039</c:v>
                </c:pt>
                <c:pt idx="49825">
                  <c:v>2.6661267931513186</c:v>
                </c:pt>
                <c:pt idx="49826">
                  <c:v>2.6661267931513186</c:v>
                </c:pt>
                <c:pt idx="49827">
                  <c:v>2.6650474207726118</c:v>
                </c:pt>
                <c:pt idx="49828">
                  <c:v>2.6647398843930632</c:v>
                </c:pt>
                <c:pt idx="49829">
                  <c:v>2.6657413832986352</c:v>
                </c:pt>
                <c:pt idx="49830">
                  <c:v>2.6655100624566277</c:v>
                </c:pt>
                <c:pt idx="49831">
                  <c:v>2.6652787416146193</c:v>
                </c:pt>
                <c:pt idx="49832">
                  <c:v>2.6658954187875978</c:v>
                </c:pt>
                <c:pt idx="49833">
                  <c:v>2.6660497107151122</c:v>
                </c:pt>
                <c:pt idx="49834">
                  <c:v>2.6665123813931957</c:v>
                </c:pt>
                <c:pt idx="49835">
                  <c:v>2.666358167515039</c:v>
                </c:pt>
                <c:pt idx="49836">
                  <c:v>2.6657413832986352</c:v>
                </c:pt>
                <c:pt idx="49837">
                  <c:v>2.6661267931513186</c:v>
                </c:pt>
                <c:pt idx="49838">
                  <c:v>2.6661267931513186</c:v>
                </c:pt>
                <c:pt idx="49839">
                  <c:v>2.6661267931513186</c:v>
                </c:pt>
                <c:pt idx="49840">
                  <c:v>2.6656640444238775</c:v>
                </c:pt>
                <c:pt idx="49841">
                  <c:v>2.6670525584626072</c:v>
                </c:pt>
                <c:pt idx="49842">
                  <c:v>2.6665123813931957</c:v>
                </c:pt>
                <c:pt idx="49843">
                  <c:v>2.666358167515039</c:v>
                </c:pt>
                <c:pt idx="49844">
                  <c:v>2.6660499537465308</c:v>
                </c:pt>
                <c:pt idx="49845">
                  <c:v>2.6652024971098265</c:v>
                </c:pt>
                <c:pt idx="49846">
                  <c:v>2.6657413832986352</c:v>
                </c:pt>
                <c:pt idx="49847">
                  <c:v>2.6655100624566277</c:v>
                </c:pt>
                <c:pt idx="49848">
                  <c:v>2.6647398843930636</c:v>
                </c:pt>
                <c:pt idx="49849">
                  <c:v>2.6648173832639852</c:v>
                </c:pt>
                <c:pt idx="49850">
                  <c:v>2.6642015253062166</c:v>
                </c:pt>
                <c:pt idx="49851">
                  <c:v>2.6642015253062166</c:v>
                </c:pt>
                <c:pt idx="49852">
                  <c:v>2.6642791127541585</c:v>
                </c:pt>
                <c:pt idx="49853">
                  <c:v>2.6646637393113011</c:v>
                </c:pt>
                <c:pt idx="49854">
                  <c:v>2.664201525306217</c:v>
                </c:pt>
                <c:pt idx="49855">
                  <c:v>2.6644326323087588</c:v>
                </c:pt>
                <c:pt idx="49856">
                  <c:v>2.6645864077669903</c:v>
                </c:pt>
                <c:pt idx="49857">
                  <c:v>2.6649710982658958</c:v>
                </c:pt>
                <c:pt idx="49858">
                  <c:v>2.6655874190564295</c:v>
                </c:pt>
                <c:pt idx="49859">
                  <c:v>2.6659727041406431</c:v>
                </c:pt>
                <c:pt idx="49860">
                  <c:v>2.6659727041406431</c:v>
                </c:pt>
                <c:pt idx="49861">
                  <c:v>2.6651248843663273</c:v>
                </c:pt>
                <c:pt idx="49862">
                  <c:v>2.6655100624566277</c:v>
                </c:pt>
                <c:pt idx="49863">
                  <c:v>2.6653561517113782</c:v>
                </c:pt>
                <c:pt idx="49864">
                  <c:v>2.6651248843663273</c:v>
                </c:pt>
                <c:pt idx="49865">
                  <c:v>2.6653561517113782</c:v>
                </c:pt>
                <c:pt idx="49866">
                  <c:v>2.6652024971098265</c:v>
                </c:pt>
                <c:pt idx="49867">
                  <c:v>2.6649710982658958</c:v>
                </c:pt>
                <c:pt idx="49868">
                  <c:v>2.6653561517113782</c:v>
                </c:pt>
                <c:pt idx="49869">
                  <c:v>2.6649710982658958</c:v>
                </c:pt>
                <c:pt idx="49870">
                  <c:v>2.6648173832639852</c:v>
                </c:pt>
                <c:pt idx="49871">
                  <c:v>2.6650485436893208</c:v>
                </c:pt>
                <c:pt idx="49872">
                  <c:v>2.6652797041146559</c:v>
                </c:pt>
                <c:pt idx="49873">
                  <c:v>2.6639704183036743</c:v>
                </c:pt>
                <c:pt idx="49874">
                  <c:v>2.6638170055452863</c:v>
                </c:pt>
                <c:pt idx="49875">
                  <c:v>2.6648948463138429</c:v>
                </c:pt>
                <c:pt idx="49876">
                  <c:v>2.6640480591497222</c:v>
                </c:pt>
                <c:pt idx="49877">
                  <c:v>2.6646637393113011</c:v>
                </c:pt>
                <c:pt idx="49878">
                  <c:v>2.6652024971098265</c:v>
                </c:pt>
                <c:pt idx="49879">
                  <c:v>2.6652797041146559</c:v>
                </c:pt>
                <c:pt idx="49880">
                  <c:v>2.6648948463138429</c:v>
                </c:pt>
                <c:pt idx="49881">
                  <c:v>2.6652797041146559</c:v>
                </c:pt>
                <c:pt idx="49882">
                  <c:v>2.6655108645399905</c:v>
                </c:pt>
                <c:pt idx="49883">
                  <c:v>2.6648173832639852</c:v>
                </c:pt>
                <c:pt idx="49884">
                  <c:v>2.6641239019879794</c:v>
                </c:pt>
                <c:pt idx="49885">
                  <c:v>2.664508670520231</c:v>
                </c:pt>
                <c:pt idx="49886">
                  <c:v>2.6654335260115607</c:v>
                </c:pt>
                <c:pt idx="49887">
                  <c:v>2.6646637393113011</c:v>
                </c:pt>
                <c:pt idx="49888">
                  <c:v>2.6644326323087588</c:v>
                </c:pt>
                <c:pt idx="49889">
                  <c:v>2.6645864077669903</c:v>
                </c:pt>
                <c:pt idx="49890">
                  <c:v>2.6645864077669903</c:v>
                </c:pt>
                <c:pt idx="49891">
                  <c:v>2.6647398843930632</c:v>
                </c:pt>
                <c:pt idx="49892">
                  <c:v>2.664355062413315</c:v>
                </c:pt>
                <c:pt idx="49893">
                  <c:v>2.6643552473416552</c:v>
                </c:pt>
                <c:pt idx="49894">
                  <c:v>2.6643552473416552</c:v>
                </c:pt>
                <c:pt idx="49895">
                  <c:v>2.6639706031892767</c:v>
                </c:pt>
                <c:pt idx="49896">
                  <c:v>2.6645864077669903</c:v>
                </c:pt>
                <c:pt idx="49897">
                  <c:v>2.6643552473416552</c:v>
                </c:pt>
                <c:pt idx="49898">
                  <c:v>2.6647398843930632</c:v>
                </c:pt>
                <c:pt idx="49899">
                  <c:v>2.6653561517113782</c:v>
                </c:pt>
                <c:pt idx="49900">
                  <c:v>2.6656647398843929</c:v>
                </c:pt>
                <c:pt idx="49901">
                  <c:v>2.6658188714153561</c:v>
                </c:pt>
                <c:pt idx="49902">
                  <c:v>2.6659727041406431</c:v>
                </c:pt>
                <c:pt idx="49903">
                  <c:v>2.6658188714153561</c:v>
                </c:pt>
                <c:pt idx="49904">
                  <c:v>2.6658188714153561</c:v>
                </c:pt>
                <c:pt idx="49905">
                  <c:v>2.6659727041406431</c:v>
                </c:pt>
                <c:pt idx="49906">
                  <c:v>2.6661267931513186</c:v>
                </c:pt>
                <c:pt idx="49907">
                  <c:v>2.6665123813931957</c:v>
                </c:pt>
                <c:pt idx="49908">
                  <c:v>2.6667438093034019</c:v>
                </c:pt>
                <c:pt idx="49909">
                  <c:v>2.6659727041406427</c:v>
                </c:pt>
                <c:pt idx="49910">
                  <c:v>2.666358167515039</c:v>
                </c:pt>
                <c:pt idx="49911">
                  <c:v>2.6657413832986352</c:v>
                </c:pt>
                <c:pt idx="49912">
                  <c:v>2.6658188714153561</c:v>
                </c:pt>
                <c:pt idx="49913">
                  <c:v>2.6649710982658958</c:v>
                </c:pt>
                <c:pt idx="49914">
                  <c:v>2.6655874190564295</c:v>
                </c:pt>
                <c:pt idx="49915">
                  <c:v>2.6650485436893208</c:v>
                </c:pt>
                <c:pt idx="49916">
                  <c:v>2.6646637393113011</c:v>
                </c:pt>
                <c:pt idx="49917">
                  <c:v>2.6644326323087588</c:v>
                </c:pt>
                <c:pt idx="49918">
                  <c:v>2.6643552473416552</c:v>
                </c:pt>
                <c:pt idx="49919">
                  <c:v>2.6649710982658958</c:v>
                </c:pt>
                <c:pt idx="49920">
                  <c:v>2.664355062413315</c:v>
                </c:pt>
                <c:pt idx="49921">
                  <c:v>2.664355062413315</c:v>
                </c:pt>
                <c:pt idx="49922">
                  <c:v>2.664355062413315</c:v>
                </c:pt>
                <c:pt idx="49923">
                  <c:v>2.664355062413315</c:v>
                </c:pt>
                <c:pt idx="49924">
                  <c:v>2.664355062413315</c:v>
                </c:pt>
                <c:pt idx="49925">
                  <c:v>2.664355062413315</c:v>
                </c:pt>
                <c:pt idx="49926">
                  <c:v>2.664508670520231</c:v>
                </c:pt>
                <c:pt idx="49927">
                  <c:v>2.6649712832369943</c:v>
                </c:pt>
                <c:pt idx="49928">
                  <c:v>2.6650485436893208</c:v>
                </c:pt>
                <c:pt idx="49929">
                  <c:v>2.6652024971098265</c:v>
                </c:pt>
                <c:pt idx="49930">
                  <c:v>2.6657413832986352</c:v>
                </c:pt>
                <c:pt idx="49931">
                  <c:v>2.6661267931513186</c:v>
                </c:pt>
                <c:pt idx="49932">
                  <c:v>2.6661267931513186</c:v>
                </c:pt>
                <c:pt idx="49933">
                  <c:v>2.6657413832986352</c:v>
                </c:pt>
                <c:pt idx="49934">
                  <c:v>2.6660497107151122</c:v>
                </c:pt>
                <c:pt idx="49935">
                  <c:v>2.6664351851851849</c:v>
                </c:pt>
                <c:pt idx="49936">
                  <c:v>2.6662809534829899</c:v>
                </c:pt>
                <c:pt idx="49937">
                  <c:v>2.6662809534829899</c:v>
                </c:pt>
                <c:pt idx="49938">
                  <c:v>2.6656640444238775</c:v>
                </c:pt>
                <c:pt idx="49939">
                  <c:v>2.6645847790885964</c:v>
                </c:pt>
                <c:pt idx="49940">
                  <c:v>2.6648162849872779</c:v>
                </c:pt>
                <c:pt idx="49941">
                  <c:v>2.6653561517113782</c:v>
                </c:pt>
                <c:pt idx="49942">
                  <c:v>2.6652024971098265</c:v>
                </c:pt>
                <c:pt idx="49943">
                  <c:v>2.6653561517113782</c:v>
                </c:pt>
                <c:pt idx="49944">
                  <c:v>2.6648936170212765</c:v>
                </c:pt>
                <c:pt idx="49945">
                  <c:v>2.6652787416146193</c:v>
                </c:pt>
                <c:pt idx="49946">
                  <c:v>2.6652787416146193</c:v>
                </c:pt>
                <c:pt idx="49947">
                  <c:v>2.6651248843663273</c:v>
                </c:pt>
                <c:pt idx="49948">
                  <c:v>2.6653561517113782</c:v>
                </c:pt>
                <c:pt idx="49949">
                  <c:v>2.6655100624566277</c:v>
                </c:pt>
                <c:pt idx="49950">
                  <c:v>2.6655100624566277</c:v>
                </c:pt>
                <c:pt idx="49951">
                  <c:v>2.6657413832986352</c:v>
                </c:pt>
                <c:pt idx="49952">
                  <c:v>2.6661267931513186</c:v>
                </c:pt>
                <c:pt idx="49953">
                  <c:v>2.6662040249826511</c:v>
                </c:pt>
                <c:pt idx="49954">
                  <c:v>2.6667437557816833</c:v>
                </c:pt>
                <c:pt idx="49955">
                  <c:v>2.6660499537465308</c:v>
                </c:pt>
                <c:pt idx="49956">
                  <c:v>2.6662040249826511</c:v>
                </c:pt>
                <c:pt idx="49957">
                  <c:v>2.6664355308813326</c:v>
                </c:pt>
                <c:pt idx="49958">
                  <c:v>2.6658188714153561</c:v>
                </c:pt>
                <c:pt idx="49959">
                  <c:v>2.6652024971098265</c:v>
                </c:pt>
                <c:pt idx="49960">
                  <c:v>2.6654335260115603</c:v>
                </c:pt>
                <c:pt idx="49961">
                  <c:v>2.6648173832639852</c:v>
                </c:pt>
                <c:pt idx="49962">
                  <c:v>2.6649710982658958</c:v>
                </c:pt>
                <c:pt idx="49963">
                  <c:v>2.664508670520231</c:v>
                </c:pt>
                <c:pt idx="49964">
                  <c:v>2.664508670520231</c:v>
                </c:pt>
                <c:pt idx="49965">
                  <c:v>2.6642774566473988</c:v>
                </c:pt>
                <c:pt idx="49966">
                  <c:v>2.6642774566473988</c:v>
                </c:pt>
                <c:pt idx="49967">
                  <c:v>2.6643552473416552</c:v>
                </c:pt>
                <c:pt idx="49968">
                  <c:v>2.6645864077669903</c:v>
                </c:pt>
                <c:pt idx="49969">
                  <c:v>2.6641239019879794</c:v>
                </c:pt>
                <c:pt idx="49970">
                  <c:v>2.6647398843930632</c:v>
                </c:pt>
                <c:pt idx="49971">
                  <c:v>2.6641239019879794</c:v>
                </c:pt>
                <c:pt idx="49972">
                  <c:v>2.6647398843930632</c:v>
                </c:pt>
                <c:pt idx="49973">
                  <c:v>2.6647398843930636</c:v>
                </c:pt>
                <c:pt idx="49974">
                  <c:v>2.6645862228386501</c:v>
                </c:pt>
                <c:pt idx="49975">
                  <c:v>2.6649712832369943</c:v>
                </c:pt>
                <c:pt idx="49976">
                  <c:v>2.6658188714153561</c:v>
                </c:pt>
                <c:pt idx="49977">
                  <c:v>2.6655874190564295</c:v>
                </c:pt>
                <c:pt idx="49978">
                  <c:v>2.6653561517113782</c:v>
                </c:pt>
                <c:pt idx="49979">
                  <c:v>2.666358167515039</c:v>
                </c:pt>
                <c:pt idx="49980">
                  <c:v>2.6664355308813326</c:v>
                </c:pt>
                <c:pt idx="49981">
                  <c:v>2.6668979875086749</c:v>
                </c:pt>
                <c:pt idx="49982">
                  <c:v>2.6668209162424801</c:v>
                </c:pt>
                <c:pt idx="49983">
                  <c:v>2.6659727041406431</c:v>
                </c:pt>
                <c:pt idx="49984">
                  <c:v>2.6661267931513186</c:v>
                </c:pt>
                <c:pt idx="49985">
                  <c:v>2.6661267931513186</c:v>
                </c:pt>
                <c:pt idx="49986">
                  <c:v>2.6658188714153561</c:v>
                </c:pt>
                <c:pt idx="49987">
                  <c:v>2.6660499537465308</c:v>
                </c:pt>
                <c:pt idx="49988">
                  <c:v>2.6655874190564295</c:v>
                </c:pt>
                <c:pt idx="49989">
                  <c:v>2.6666666666666665</c:v>
                </c:pt>
                <c:pt idx="49990">
                  <c:v>2.6666666666666665</c:v>
                </c:pt>
                <c:pt idx="49991">
                  <c:v>2.6659727041406431</c:v>
                </c:pt>
                <c:pt idx="49992">
                  <c:v>2.6655100624566277</c:v>
                </c:pt>
                <c:pt idx="49993">
                  <c:v>2.6655874190564295</c:v>
                </c:pt>
                <c:pt idx="49994">
                  <c:v>2.6656647398843929</c:v>
                </c:pt>
                <c:pt idx="49995">
                  <c:v>2.6658959537572251</c:v>
                </c:pt>
                <c:pt idx="49996">
                  <c:v>2.6648948463138429</c:v>
                </c:pt>
                <c:pt idx="49997">
                  <c:v>2.6645099815157112</c:v>
                </c:pt>
                <c:pt idx="49998">
                  <c:v>2.6648948463138429</c:v>
                </c:pt>
                <c:pt idx="49999">
                  <c:v>2.6645099815157112</c:v>
                </c:pt>
                <c:pt idx="50000">
                  <c:v>2.6640480591497222</c:v>
                </c:pt>
                <c:pt idx="50001">
                  <c:v>2.6648948463138429</c:v>
                </c:pt>
                <c:pt idx="50002">
                  <c:v>2.6656647398843929</c:v>
                </c:pt>
                <c:pt idx="50003">
                  <c:v>2.6653561517113782</c:v>
                </c:pt>
                <c:pt idx="50004">
                  <c:v>2.6665895418787593</c:v>
                </c:pt>
                <c:pt idx="50005">
                  <c:v>2.6662812210915821</c:v>
                </c:pt>
                <c:pt idx="50006">
                  <c:v>2.6654335260115603</c:v>
                </c:pt>
                <c:pt idx="50007">
                  <c:v>2.6654335260115603</c:v>
                </c:pt>
                <c:pt idx="50008">
                  <c:v>2.6658188714153561</c:v>
                </c:pt>
                <c:pt idx="50009">
                  <c:v>2.6665124884366329</c:v>
                </c:pt>
                <c:pt idx="50010">
                  <c:v>2.6659731853906612</c:v>
                </c:pt>
                <c:pt idx="50011">
                  <c:v>2.6658959537572251</c:v>
                </c:pt>
                <c:pt idx="50012">
                  <c:v>2.6662812210915821</c:v>
                </c:pt>
                <c:pt idx="50013">
                  <c:v>2.6655108645399905</c:v>
                </c:pt>
                <c:pt idx="50014">
                  <c:v>2.6648948463138429</c:v>
                </c:pt>
                <c:pt idx="50015">
                  <c:v>2.6645099815157112</c:v>
                </c:pt>
                <c:pt idx="50016">
                  <c:v>2.6647412199630311</c:v>
                </c:pt>
                <c:pt idx="50017">
                  <c:v>2.6647412199630311</c:v>
                </c:pt>
                <c:pt idx="50018">
                  <c:v>2.6638944790944792</c:v>
                </c:pt>
                <c:pt idx="50019">
                  <c:v>2.6638170055452863</c:v>
                </c:pt>
                <c:pt idx="50020">
                  <c:v>2.664201525306217</c:v>
                </c:pt>
                <c:pt idx="50021">
                  <c:v>2.6648173832639852</c:v>
                </c:pt>
                <c:pt idx="50022">
                  <c:v>2.6650485436893208</c:v>
                </c:pt>
                <c:pt idx="50023">
                  <c:v>2.6659731853906612</c:v>
                </c:pt>
                <c:pt idx="50024">
                  <c:v>2.6658959537572251</c:v>
                </c:pt>
                <c:pt idx="50025">
                  <c:v>2.6660499537465308</c:v>
                </c:pt>
                <c:pt idx="50026">
                  <c:v>2.6670524757056917</c:v>
                </c:pt>
                <c:pt idx="50027">
                  <c:v>2.6658188714153561</c:v>
                </c:pt>
                <c:pt idx="50028">
                  <c:v>2.6660499537465308</c:v>
                </c:pt>
                <c:pt idx="50029">
                  <c:v>2.6656647398843929</c:v>
                </c:pt>
                <c:pt idx="50030">
                  <c:v>2.6652797041146559</c:v>
                </c:pt>
                <c:pt idx="50031">
                  <c:v>2.6650485436893208</c:v>
                </c:pt>
                <c:pt idx="50032">
                  <c:v>2.6652024971098265</c:v>
                </c:pt>
                <c:pt idx="50033">
                  <c:v>2.6660499537465308</c:v>
                </c:pt>
                <c:pt idx="50034">
                  <c:v>2.6655108645399905</c:v>
                </c:pt>
                <c:pt idx="50035">
                  <c:v>2.6661271676300573</c:v>
                </c:pt>
                <c:pt idx="50036">
                  <c:v>2.6663581965317915</c:v>
                </c:pt>
                <c:pt idx="50037">
                  <c:v>2.6662043458159963</c:v>
                </c:pt>
                <c:pt idx="50038">
                  <c:v>2.6663581965317915</c:v>
                </c:pt>
                <c:pt idx="50039">
                  <c:v>2.6663581965317915</c:v>
                </c:pt>
                <c:pt idx="50040">
                  <c:v>2.6661271676300573</c:v>
                </c:pt>
                <c:pt idx="50041">
                  <c:v>2.6661271676300573</c:v>
                </c:pt>
                <c:pt idx="50042">
                  <c:v>2.6655108645399905</c:v>
                </c:pt>
                <c:pt idx="50043">
                  <c:v>2.6654335260115603</c:v>
                </c:pt>
                <c:pt idx="50044">
                  <c:v>2.6650485436893208</c:v>
                </c:pt>
                <c:pt idx="50045">
                  <c:v>2.6651257684307832</c:v>
                </c:pt>
                <c:pt idx="50046">
                  <c:v>2.6653570603189274</c:v>
                </c:pt>
                <c:pt idx="50047">
                  <c:v>2.664434180138568</c:v>
                </c:pt>
                <c:pt idx="50048">
                  <c:v>2.6643566643566645</c:v>
                </c:pt>
                <c:pt idx="50049">
                  <c:v>2.6638946638946641</c:v>
                </c:pt>
                <c:pt idx="50050">
                  <c:v>2.664972273567467</c:v>
                </c:pt>
                <c:pt idx="50051">
                  <c:v>2.6647412199630311</c:v>
                </c:pt>
                <c:pt idx="50052">
                  <c:v>2.6651257684307832</c:v>
                </c:pt>
                <c:pt idx="50053">
                  <c:v>2.6652797041146559</c:v>
                </c:pt>
                <c:pt idx="50054">
                  <c:v>2.6652797041146559</c:v>
                </c:pt>
                <c:pt idx="50055">
                  <c:v>2.6650485436893208</c:v>
                </c:pt>
                <c:pt idx="50056">
                  <c:v>2.6656647398843929</c:v>
                </c:pt>
                <c:pt idx="50057">
                  <c:v>2.6658959537572251</c:v>
                </c:pt>
                <c:pt idx="50058">
                  <c:v>2.6662812210915821</c:v>
                </c:pt>
                <c:pt idx="50059">
                  <c:v>2.6666666666666665</c:v>
                </c:pt>
                <c:pt idx="50060">
                  <c:v>2.6666666666666665</c:v>
                </c:pt>
                <c:pt idx="50061">
                  <c:v>2.6660499537465308</c:v>
                </c:pt>
                <c:pt idx="50062">
                  <c:v>2.6660499537465308</c:v>
                </c:pt>
                <c:pt idx="50063">
                  <c:v>2.6660499537465308</c:v>
                </c:pt>
                <c:pt idx="50064">
                  <c:v>2.6655874190564295</c:v>
                </c:pt>
                <c:pt idx="50065">
                  <c:v>2.6652024971098265</c:v>
                </c:pt>
                <c:pt idx="50066">
                  <c:v>2.6658959537572251</c:v>
                </c:pt>
                <c:pt idx="50067">
                  <c:v>2.6648948463138429</c:v>
                </c:pt>
                <c:pt idx="50068">
                  <c:v>2.6642791127541585</c:v>
                </c:pt>
                <c:pt idx="50069">
                  <c:v>2.6652797041146559</c:v>
                </c:pt>
                <c:pt idx="50070">
                  <c:v>2.6651257684307832</c:v>
                </c:pt>
                <c:pt idx="50071">
                  <c:v>2.6646637393113011</c:v>
                </c:pt>
                <c:pt idx="50072">
                  <c:v>2.6646637393113011</c:v>
                </c:pt>
                <c:pt idx="50073">
                  <c:v>2.6655108645399905</c:v>
                </c:pt>
                <c:pt idx="50074">
                  <c:v>2.6652797041146559</c:v>
                </c:pt>
                <c:pt idx="50075">
                  <c:v>2.6650485436893208</c:v>
                </c:pt>
                <c:pt idx="50076">
                  <c:v>2.6646637393113011</c:v>
                </c:pt>
                <c:pt idx="50077">
                  <c:v>2.6654335260115603</c:v>
                </c:pt>
                <c:pt idx="50078">
                  <c:v>2.6652024971098265</c:v>
                </c:pt>
                <c:pt idx="50079">
                  <c:v>2.6649710982658958</c:v>
                </c:pt>
                <c:pt idx="50080">
                  <c:v>2.6655874190564295</c:v>
                </c:pt>
                <c:pt idx="50081">
                  <c:v>2.6664355308813326</c:v>
                </c:pt>
                <c:pt idx="50082">
                  <c:v>2.6660499537465308</c:v>
                </c:pt>
                <c:pt idx="50083">
                  <c:v>2.6654335260115603</c:v>
                </c:pt>
                <c:pt idx="50084">
                  <c:v>2.6662812210915821</c:v>
                </c:pt>
                <c:pt idx="50085">
                  <c:v>2.6658188714153561</c:v>
                </c:pt>
                <c:pt idx="50086">
                  <c:v>2.6647398843930632</c:v>
                </c:pt>
                <c:pt idx="50087">
                  <c:v>2.6653561517113782</c:v>
                </c:pt>
                <c:pt idx="50088">
                  <c:v>2.6655108645399905</c:v>
                </c:pt>
                <c:pt idx="50089">
                  <c:v>2.6646637393113011</c:v>
                </c:pt>
                <c:pt idx="50090">
                  <c:v>2.6650485436893208</c:v>
                </c:pt>
                <c:pt idx="50091">
                  <c:v>2.6647398843930636</c:v>
                </c:pt>
                <c:pt idx="50092">
                  <c:v>2.6646623496762256</c:v>
                </c:pt>
                <c:pt idx="50093">
                  <c:v>2.6647398843930632</c:v>
                </c:pt>
                <c:pt idx="50094">
                  <c:v>2.664508670520231</c:v>
                </c:pt>
                <c:pt idx="50095">
                  <c:v>2.6652787416146193</c:v>
                </c:pt>
                <c:pt idx="50096">
                  <c:v>2.6655100624566277</c:v>
                </c:pt>
                <c:pt idx="50097">
                  <c:v>2.6656640444238775</c:v>
                </c:pt>
                <c:pt idx="50098">
                  <c:v>2.6662809534829899</c:v>
                </c:pt>
                <c:pt idx="50099">
                  <c:v>2.6655100624566277</c:v>
                </c:pt>
                <c:pt idx="50100">
                  <c:v>2.6659727041406431</c:v>
                </c:pt>
                <c:pt idx="50101">
                  <c:v>2.6665895418787593</c:v>
                </c:pt>
                <c:pt idx="50102">
                  <c:v>2.666358167515039</c:v>
                </c:pt>
                <c:pt idx="50103">
                  <c:v>2.6655100624566277</c:v>
                </c:pt>
                <c:pt idx="50104">
                  <c:v>2.6654328551596485</c:v>
                </c:pt>
                <c:pt idx="50105">
                  <c:v>2.6652012956964368</c:v>
                </c:pt>
                <c:pt idx="50106">
                  <c:v>2.6652787416146193</c:v>
                </c:pt>
                <c:pt idx="50107">
                  <c:v>2.6651248843663273</c:v>
                </c:pt>
                <c:pt idx="50108">
                  <c:v>2.6648936170212765</c:v>
                </c:pt>
                <c:pt idx="50109">
                  <c:v>2.664508670520231</c:v>
                </c:pt>
                <c:pt idx="50110">
                  <c:v>2.6649710982658958</c:v>
                </c:pt>
                <c:pt idx="50111">
                  <c:v>2.6642774566473988</c:v>
                </c:pt>
                <c:pt idx="50112">
                  <c:v>2.6642774566473988</c:v>
                </c:pt>
                <c:pt idx="50113">
                  <c:v>2.6647398843930632</c:v>
                </c:pt>
                <c:pt idx="50114">
                  <c:v>2.6641239019879799</c:v>
                </c:pt>
                <c:pt idx="50115">
                  <c:v>2.6636615811373097</c:v>
                </c:pt>
                <c:pt idx="50116">
                  <c:v>2.6642000000000001</c:v>
                </c:pt>
                <c:pt idx="50117">
                  <c:v>2.6642000000000001</c:v>
                </c:pt>
                <c:pt idx="50118">
                  <c:v>2.664508670520231</c:v>
                </c:pt>
                <c:pt idx="50119">
                  <c:v>2.6642774566473988</c:v>
                </c:pt>
                <c:pt idx="50120">
                  <c:v>2.6647398843930632</c:v>
                </c:pt>
                <c:pt idx="50121">
                  <c:v>2.6652024971098265</c:v>
                </c:pt>
                <c:pt idx="50122">
                  <c:v>2.6658188714153561</c:v>
                </c:pt>
                <c:pt idx="50123">
                  <c:v>2.6647398843930632</c:v>
                </c:pt>
                <c:pt idx="50124">
                  <c:v>2.6647398843930632</c:v>
                </c:pt>
                <c:pt idx="50125">
                  <c:v>2.6649710982658958</c:v>
                </c:pt>
                <c:pt idx="50126">
                  <c:v>2.664508670520231</c:v>
                </c:pt>
                <c:pt idx="50127">
                  <c:v>2.6648936170212765</c:v>
                </c:pt>
                <c:pt idx="50128">
                  <c:v>2.6648936170212765</c:v>
                </c:pt>
                <c:pt idx="50129">
                  <c:v>2.6652787416146193</c:v>
                </c:pt>
                <c:pt idx="50130">
                  <c:v>2.6654328551596485</c:v>
                </c:pt>
                <c:pt idx="50131">
                  <c:v>2.6658180976625783</c:v>
                </c:pt>
                <c:pt idx="50132">
                  <c:v>2.6660497107151122</c:v>
                </c:pt>
                <c:pt idx="50133">
                  <c:v>2.6658180976625783</c:v>
                </c:pt>
                <c:pt idx="50134">
                  <c:v>2.6663579532299142</c:v>
                </c:pt>
                <c:pt idx="50135">
                  <c:v>2.6665894883074786</c:v>
                </c:pt>
                <c:pt idx="50136">
                  <c:v>2.6664351851851849</c:v>
                </c:pt>
                <c:pt idx="50137">
                  <c:v>2.6662037037037032</c:v>
                </c:pt>
                <c:pt idx="50138">
                  <c:v>2.6663579532299142</c:v>
                </c:pt>
                <c:pt idx="50139">
                  <c:v>2.6663579532299142</c:v>
                </c:pt>
                <c:pt idx="50140">
                  <c:v>2.6668210233850425</c:v>
                </c:pt>
                <c:pt idx="50141">
                  <c:v>2.6662037037037032</c:v>
                </c:pt>
                <c:pt idx="50142">
                  <c:v>2.6658180976625783</c:v>
                </c:pt>
                <c:pt idx="50143">
                  <c:v>2.6664351851851849</c:v>
                </c:pt>
                <c:pt idx="50144">
                  <c:v>2.665972222222222</c:v>
                </c:pt>
                <c:pt idx="50145">
                  <c:v>2.665972222222222</c:v>
                </c:pt>
                <c:pt idx="50146">
                  <c:v>2.6664351851851849</c:v>
                </c:pt>
                <c:pt idx="50147">
                  <c:v>2.6668981481481477</c:v>
                </c:pt>
                <c:pt idx="50148">
                  <c:v>2.6658954187875978</c:v>
                </c:pt>
                <c:pt idx="50149">
                  <c:v>2.6658954187875978</c:v>
                </c:pt>
                <c:pt idx="50150">
                  <c:v>2.6658954187875978</c:v>
                </c:pt>
                <c:pt idx="50151">
                  <c:v>2.6659727041406431</c:v>
                </c:pt>
                <c:pt idx="50152">
                  <c:v>2.6657413832986352</c:v>
                </c:pt>
                <c:pt idx="50153">
                  <c:v>2.6656640444238775</c:v>
                </c:pt>
                <c:pt idx="50154">
                  <c:v>2.6656640444238775</c:v>
                </c:pt>
                <c:pt idx="50155">
                  <c:v>2.6652787416146193</c:v>
                </c:pt>
                <c:pt idx="50156">
                  <c:v>2.6655100624566277</c:v>
                </c:pt>
                <c:pt idx="50157">
                  <c:v>2.6655100624566277</c:v>
                </c:pt>
                <c:pt idx="50158">
                  <c:v>2.6658954187875978</c:v>
                </c:pt>
                <c:pt idx="50159">
                  <c:v>2.6658954187875978</c:v>
                </c:pt>
                <c:pt idx="50160">
                  <c:v>2.6658954187875978</c:v>
                </c:pt>
                <c:pt idx="50161">
                  <c:v>2.6662809534829899</c:v>
                </c:pt>
                <c:pt idx="50162">
                  <c:v>2.6662809534829899</c:v>
                </c:pt>
                <c:pt idx="50163">
                  <c:v>2.6656640444238775</c:v>
                </c:pt>
                <c:pt idx="50164">
                  <c:v>2.6648162849872779</c:v>
                </c:pt>
                <c:pt idx="50165">
                  <c:v>2.6650474207726118</c:v>
                </c:pt>
                <c:pt idx="50166">
                  <c:v>2.6652787416146193</c:v>
                </c:pt>
                <c:pt idx="50167">
                  <c:v>2.6655874190564295</c:v>
                </c:pt>
                <c:pt idx="50168">
                  <c:v>2.6649710982658958</c:v>
                </c:pt>
                <c:pt idx="50169">
                  <c:v>2.6645864077669903</c:v>
                </c:pt>
                <c:pt idx="50170">
                  <c:v>2.6638927415626443</c:v>
                </c:pt>
                <c:pt idx="50171">
                  <c:v>2.6648936170212765</c:v>
                </c:pt>
                <c:pt idx="50172">
                  <c:v>2.6648936170212765</c:v>
                </c:pt>
                <c:pt idx="50173">
                  <c:v>2.664508670520231</c:v>
                </c:pt>
                <c:pt idx="50174">
                  <c:v>2.664508670520231</c:v>
                </c:pt>
                <c:pt idx="50175">
                  <c:v>2.6648173832639852</c:v>
                </c:pt>
                <c:pt idx="50176">
                  <c:v>2.6650485436893208</c:v>
                </c:pt>
                <c:pt idx="50177">
                  <c:v>2.6652024971098265</c:v>
                </c:pt>
                <c:pt idx="50178">
                  <c:v>2.6652024971098265</c:v>
                </c:pt>
                <c:pt idx="50179">
                  <c:v>2.6643552473416552</c:v>
                </c:pt>
                <c:pt idx="50180">
                  <c:v>2.6645864077669903</c:v>
                </c:pt>
                <c:pt idx="50181">
                  <c:v>2.664355062413315</c:v>
                </c:pt>
                <c:pt idx="50182">
                  <c:v>2.6645864077669903</c:v>
                </c:pt>
                <c:pt idx="50183">
                  <c:v>2.6641239019879799</c:v>
                </c:pt>
                <c:pt idx="50184">
                  <c:v>2.6653561517113782</c:v>
                </c:pt>
                <c:pt idx="50185">
                  <c:v>2.6651248843663273</c:v>
                </c:pt>
                <c:pt idx="50186">
                  <c:v>2.6653561517113782</c:v>
                </c:pt>
                <c:pt idx="50187">
                  <c:v>2.6655874190564295</c:v>
                </c:pt>
                <c:pt idx="50188">
                  <c:v>2.6649710982658958</c:v>
                </c:pt>
                <c:pt idx="50189">
                  <c:v>2.6653561517113782</c:v>
                </c:pt>
                <c:pt idx="50190">
                  <c:v>2.6647398843930632</c:v>
                </c:pt>
                <c:pt idx="50191">
                  <c:v>2.6652024971098265</c:v>
                </c:pt>
                <c:pt idx="50192">
                  <c:v>2.6649710982658958</c:v>
                </c:pt>
                <c:pt idx="50193">
                  <c:v>2.6652024971098265</c:v>
                </c:pt>
                <c:pt idx="50194">
                  <c:v>2.6645864077669903</c:v>
                </c:pt>
                <c:pt idx="50195">
                  <c:v>2.664508670520231</c:v>
                </c:pt>
                <c:pt idx="50196">
                  <c:v>2.6648936170212765</c:v>
                </c:pt>
                <c:pt idx="50197">
                  <c:v>2.6651248843663273</c:v>
                </c:pt>
                <c:pt idx="50198">
                  <c:v>2.6646623496762256</c:v>
                </c:pt>
                <c:pt idx="50199">
                  <c:v>2.6646623496762256</c:v>
                </c:pt>
                <c:pt idx="50200">
                  <c:v>2.6648936170212765</c:v>
                </c:pt>
                <c:pt idx="50201">
                  <c:v>2.6648936170212765</c:v>
                </c:pt>
                <c:pt idx="50202">
                  <c:v>2.6646623496762256</c:v>
                </c:pt>
                <c:pt idx="50203">
                  <c:v>2.6651248843663273</c:v>
                </c:pt>
                <c:pt idx="50204">
                  <c:v>2.6647398843930632</c:v>
                </c:pt>
                <c:pt idx="50205">
                  <c:v>2.6657413832986352</c:v>
                </c:pt>
                <c:pt idx="50206">
                  <c:v>2.6658188714153561</c:v>
                </c:pt>
                <c:pt idx="50207">
                  <c:v>2.6655874190564295</c:v>
                </c:pt>
                <c:pt idx="50208">
                  <c:v>2.6657413832986352</c:v>
                </c:pt>
                <c:pt idx="50209">
                  <c:v>2.6657413832986352</c:v>
                </c:pt>
                <c:pt idx="50210">
                  <c:v>2.6661267931513186</c:v>
                </c:pt>
                <c:pt idx="50211">
                  <c:v>2.6657413832986352</c:v>
                </c:pt>
                <c:pt idx="50212">
                  <c:v>2.6658954187875978</c:v>
                </c:pt>
                <c:pt idx="50213">
                  <c:v>2.6652787416146193</c:v>
                </c:pt>
                <c:pt idx="50214">
                  <c:v>2.6659727041406431</c:v>
                </c:pt>
                <c:pt idx="50215">
                  <c:v>2.666358167515039</c:v>
                </c:pt>
                <c:pt idx="50216">
                  <c:v>2.6655100624566277</c:v>
                </c:pt>
                <c:pt idx="50217">
                  <c:v>2.6657413832986352</c:v>
                </c:pt>
                <c:pt idx="50218">
                  <c:v>2.6645864077669903</c:v>
                </c:pt>
                <c:pt idx="50219">
                  <c:v>2.6640480591497222</c:v>
                </c:pt>
                <c:pt idx="50220">
                  <c:v>2.6645864077669903</c:v>
                </c:pt>
                <c:pt idx="50221">
                  <c:v>2.6647398843930632</c:v>
                </c:pt>
                <c:pt idx="50222">
                  <c:v>2.6647398843930632</c:v>
                </c:pt>
                <c:pt idx="50223">
                  <c:v>2.6652024971098265</c:v>
                </c:pt>
                <c:pt idx="50224">
                  <c:v>2.6656647398843929</c:v>
                </c:pt>
                <c:pt idx="50225">
                  <c:v>2.6654335260115603</c:v>
                </c:pt>
                <c:pt idx="50226">
                  <c:v>2.6656647398843929</c:v>
                </c:pt>
                <c:pt idx="50227">
                  <c:v>2.6654335260115603</c:v>
                </c:pt>
                <c:pt idx="50228">
                  <c:v>2.6662812210915821</c:v>
                </c:pt>
                <c:pt idx="50229">
                  <c:v>2.6652797041146559</c:v>
                </c:pt>
                <c:pt idx="50230">
                  <c:v>2.6657418400369859</c:v>
                </c:pt>
                <c:pt idx="50231">
                  <c:v>2.6665124884366329</c:v>
                </c:pt>
                <c:pt idx="50232">
                  <c:v>2.6659727041406431</c:v>
                </c:pt>
                <c:pt idx="50233">
                  <c:v>2.6661267931513186</c:v>
                </c:pt>
                <c:pt idx="50234">
                  <c:v>2.6659727041406431</c:v>
                </c:pt>
                <c:pt idx="50235">
                  <c:v>2.6662812210915821</c:v>
                </c:pt>
                <c:pt idx="50236">
                  <c:v>2.6660499537465308</c:v>
                </c:pt>
                <c:pt idx="50237">
                  <c:v>2.6657413832986352</c:v>
                </c:pt>
                <c:pt idx="50238">
                  <c:v>2.6662040249826511</c:v>
                </c:pt>
                <c:pt idx="50239">
                  <c:v>2.6653561517113782</c:v>
                </c:pt>
                <c:pt idx="50240">
                  <c:v>2.6659727041406431</c:v>
                </c:pt>
                <c:pt idx="50241">
                  <c:v>2.6660499537465308</c:v>
                </c:pt>
                <c:pt idx="50242">
                  <c:v>2.6659727041406431</c:v>
                </c:pt>
                <c:pt idx="50243">
                  <c:v>2.6661267931513186</c:v>
                </c:pt>
                <c:pt idx="50244">
                  <c:v>2.6662040249826511</c:v>
                </c:pt>
                <c:pt idx="50245">
                  <c:v>2.6655874190564295</c:v>
                </c:pt>
                <c:pt idx="50246">
                  <c:v>2.6655874190564295</c:v>
                </c:pt>
                <c:pt idx="50247">
                  <c:v>2.666358167515039</c:v>
                </c:pt>
                <c:pt idx="50248">
                  <c:v>2.6662812210915821</c:v>
                </c:pt>
                <c:pt idx="50249">
                  <c:v>2.6665124884366329</c:v>
                </c:pt>
                <c:pt idx="50250">
                  <c:v>2.6658959537572251</c:v>
                </c:pt>
                <c:pt idx="50251">
                  <c:v>2.6654335260115603</c:v>
                </c:pt>
                <c:pt idx="50252">
                  <c:v>2.6649710982658958</c:v>
                </c:pt>
                <c:pt idx="50253">
                  <c:v>2.6660499537465308</c:v>
                </c:pt>
                <c:pt idx="50254">
                  <c:v>2.6660499537465308</c:v>
                </c:pt>
                <c:pt idx="50255">
                  <c:v>2.6648173832639852</c:v>
                </c:pt>
                <c:pt idx="50256">
                  <c:v>2.6648173832639852</c:v>
                </c:pt>
                <c:pt idx="50257">
                  <c:v>2.6650485436893208</c:v>
                </c:pt>
                <c:pt idx="50258">
                  <c:v>2.6648948463138429</c:v>
                </c:pt>
                <c:pt idx="50259">
                  <c:v>2.6648173832639852</c:v>
                </c:pt>
                <c:pt idx="50260">
                  <c:v>2.6645864077669903</c:v>
                </c:pt>
                <c:pt idx="50261">
                  <c:v>2.6658188714153561</c:v>
                </c:pt>
                <c:pt idx="50262">
                  <c:v>2.6656647398843929</c:v>
                </c:pt>
                <c:pt idx="50263">
                  <c:v>2.6656647398843929</c:v>
                </c:pt>
                <c:pt idx="50264">
                  <c:v>2.6654335260115603</c:v>
                </c:pt>
                <c:pt idx="50265">
                  <c:v>2.6658188714153561</c:v>
                </c:pt>
                <c:pt idx="50266">
                  <c:v>2.6665895418787593</c:v>
                </c:pt>
                <c:pt idx="50267">
                  <c:v>2.6665895418787593</c:v>
                </c:pt>
                <c:pt idx="50268">
                  <c:v>2.6664355308813326</c:v>
                </c:pt>
                <c:pt idx="50269">
                  <c:v>2.6662812210915821</c:v>
                </c:pt>
                <c:pt idx="50270">
                  <c:v>2.6664355308813326</c:v>
                </c:pt>
                <c:pt idx="50271">
                  <c:v>2.6664355308813326</c:v>
                </c:pt>
                <c:pt idx="50272">
                  <c:v>2.6658188714153561</c:v>
                </c:pt>
                <c:pt idx="50273">
                  <c:v>2.6656647398843929</c:v>
                </c:pt>
                <c:pt idx="50274">
                  <c:v>2.6648173832639852</c:v>
                </c:pt>
                <c:pt idx="50275">
                  <c:v>2.6648173832639852</c:v>
                </c:pt>
                <c:pt idx="50276">
                  <c:v>2.6643552473416552</c:v>
                </c:pt>
                <c:pt idx="50277">
                  <c:v>2.6643552473416552</c:v>
                </c:pt>
                <c:pt idx="50278">
                  <c:v>2.6648173832639852</c:v>
                </c:pt>
                <c:pt idx="50279">
                  <c:v>2.6649710982658958</c:v>
                </c:pt>
                <c:pt idx="50280">
                  <c:v>2.6643552473416552</c:v>
                </c:pt>
                <c:pt idx="50281">
                  <c:v>2.6650485436893208</c:v>
                </c:pt>
                <c:pt idx="50282">
                  <c:v>2.6650485436893208</c:v>
                </c:pt>
                <c:pt idx="50283">
                  <c:v>2.6645864077669903</c:v>
                </c:pt>
                <c:pt idx="50284">
                  <c:v>2.6649710982658958</c:v>
                </c:pt>
                <c:pt idx="50285">
                  <c:v>2.6658188714153561</c:v>
                </c:pt>
                <c:pt idx="50286">
                  <c:v>2.6659727041406431</c:v>
                </c:pt>
                <c:pt idx="50287">
                  <c:v>2.6653561517113782</c:v>
                </c:pt>
                <c:pt idx="50288">
                  <c:v>2.664355062413315</c:v>
                </c:pt>
                <c:pt idx="50289">
                  <c:v>2.664355062413315</c:v>
                </c:pt>
                <c:pt idx="50290">
                  <c:v>2.6644326323087588</c:v>
                </c:pt>
                <c:pt idx="50291">
                  <c:v>2.6641256641256641</c:v>
                </c:pt>
                <c:pt idx="50292">
                  <c:v>2.6648948463138429</c:v>
                </c:pt>
                <c:pt idx="50293">
                  <c:v>2.6642015253062166</c:v>
                </c:pt>
                <c:pt idx="50294">
                  <c:v>2.6638170055452863</c:v>
                </c:pt>
                <c:pt idx="50295">
                  <c:v>2.6646637393113011</c:v>
                </c:pt>
                <c:pt idx="50296">
                  <c:v>2.6652797041146559</c:v>
                </c:pt>
                <c:pt idx="50297">
                  <c:v>2.6656647398843929</c:v>
                </c:pt>
                <c:pt idx="50298">
                  <c:v>2.6657418400369859</c:v>
                </c:pt>
                <c:pt idx="50299">
                  <c:v>2.6659731853906612</c:v>
                </c:pt>
                <c:pt idx="50300">
                  <c:v>2.6660499537465308</c:v>
                </c:pt>
                <c:pt idx="50301">
                  <c:v>2.6655874190564295</c:v>
                </c:pt>
                <c:pt idx="50302">
                  <c:v>2.6658188714153561</c:v>
                </c:pt>
                <c:pt idx="50303">
                  <c:v>2.6660499537465308</c:v>
                </c:pt>
                <c:pt idx="50304">
                  <c:v>2.6662040249826511</c:v>
                </c:pt>
                <c:pt idx="50305">
                  <c:v>2.6655874190564295</c:v>
                </c:pt>
                <c:pt idx="50306">
                  <c:v>2.6655874190564295</c:v>
                </c:pt>
                <c:pt idx="50307">
                  <c:v>2.6649710982658958</c:v>
                </c:pt>
                <c:pt idx="50308">
                  <c:v>2.6648173832639852</c:v>
                </c:pt>
                <c:pt idx="50309">
                  <c:v>2.6650485436893208</c:v>
                </c:pt>
                <c:pt idx="50310">
                  <c:v>2.6655108645399905</c:v>
                </c:pt>
                <c:pt idx="50311">
                  <c:v>2.6652797041146559</c:v>
                </c:pt>
                <c:pt idx="50312">
                  <c:v>2.6646637393113011</c:v>
                </c:pt>
                <c:pt idx="50313">
                  <c:v>2.6652797041146559</c:v>
                </c:pt>
                <c:pt idx="50314">
                  <c:v>2.6650485436893208</c:v>
                </c:pt>
                <c:pt idx="50315">
                  <c:v>2.6648173832639852</c:v>
                </c:pt>
                <c:pt idx="50316">
                  <c:v>2.6648173832639852</c:v>
                </c:pt>
                <c:pt idx="50317">
                  <c:v>2.6649710982658958</c:v>
                </c:pt>
                <c:pt idx="50318">
                  <c:v>2.6655874190564295</c:v>
                </c:pt>
                <c:pt idx="50319">
                  <c:v>2.6653561517113782</c:v>
                </c:pt>
                <c:pt idx="50320">
                  <c:v>2.6656647398843929</c:v>
                </c:pt>
                <c:pt idx="50321">
                  <c:v>2.6648173832639852</c:v>
                </c:pt>
                <c:pt idx="50322">
                  <c:v>2.6648173832639852</c:v>
                </c:pt>
                <c:pt idx="50323">
                  <c:v>2.6648173832639857</c:v>
                </c:pt>
                <c:pt idx="50324">
                  <c:v>2.6645862228386501</c:v>
                </c:pt>
                <c:pt idx="50325">
                  <c:v>2.6639704183036743</c:v>
                </c:pt>
                <c:pt idx="50326">
                  <c:v>2.6642015253062166</c:v>
                </c:pt>
                <c:pt idx="50327">
                  <c:v>2.6644326323087588</c:v>
                </c:pt>
                <c:pt idx="50328">
                  <c:v>2.6651257684307832</c:v>
                </c:pt>
                <c:pt idx="50329">
                  <c:v>2.6658959537572251</c:v>
                </c:pt>
                <c:pt idx="50330">
                  <c:v>2.6652024971098265</c:v>
                </c:pt>
                <c:pt idx="50331">
                  <c:v>2.6652024971098265</c:v>
                </c:pt>
                <c:pt idx="50332">
                  <c:v>2.6655874190564295</c:v>
                </c:pt>
                <c:pt idx="50333">
                  <c:v>2.6662040249826511</c:v>
                </c:pt>
                <c:pt idx="50334">
                  <c:v>2.6658188714153561</c:v>
                </c:pt>
                <c:pt idx="50335">
                  <c:v>2.6662812210915821</c:v>
                </c:pt>
                <c:pt idx="50336">
                  <c:v>2.6660499537465308</c:v>
                </c:pt>
                <c:pt idx="50337">
                  <c:v>2.6649710982658958</c:v>
                </c:pt>
                <c:pt idx="50338">
                  <c:v>2.6655874190564295</c:v>
                </c:pt>
                <c:pt idx="50339">
                  <c:v>2.6648173832639852</c:v>
                </c:pt>
                <c:pt idx="50340">
                  <c:v>2.6644326323087588</c:v>
                </c:pt>
                <c:pt idx="50341">
                  <c:v>2.6644326323087588</c:v>
                </c:pt>
                <c:pt idx="50342">
                  <c:v>2.6653570603189274</c:v>
                </c:pt>
                <c:pt idx="50343">
                  <c:v>2.6647412199630311</c:v>
                </c:pt>
                <c:pt idx="50344">
                  <c:v>2.6647412199630311</c:v>
                </c:pt>
                <c:pt idx="50345">
                  <c:v>2.6645099815157112</c:v>
                </c:pt>
                <c:pt idx="50346">
                  <c:v>2.6646637393113011</c:v>
                </c:pt>
                <c:pt idx="50347">
                  <c:v>2.6650485436893208</c:v>
                </c:pt>
                <c:pt idx="50348">
                  <c:v>2.6649710982658958</c:v>
                </c:pt>
                <c:pt idx="50349">
                  <c:v>2.6653561517113782</c:v>
                </c:pt>
                <c:pt idx="50350">
                  <c:v>2.6662040249826511</c:v>
                </c:pt>
                <c:pt idx="50351">
                  <c:v>2.6653561517113782</c:v>
                </c:pt>
                <c:pt idx="50352">
                  <c:v>2.6658188714153561</c:v>
                </c:pt>
                <c:pt idx="50353">
                  <c:v>2.6655874190564295</c:v>
                </c:pt>
                <c:pt idx="50354">
                  <c:v>2.6662040249826511</c:v>
                </c:pt>
                <c:pt idx="50355">
                  <c:v>2.6658188714153561</c:v>
                </c:pt>
                <c:pt idx="50356">
                  <c:v>2.6656647398843929</c:v>
                </c:pt>
                <c:pt idx="50357">
                  <c:v>2.6654335260115603</c:v>
                </c:pt>
                <c:pt idx="50358">
                  <c:v>2.6656647398843929</c:v>
                </c:pt>
                <c:pt idx="50359">
                  <c:v>2.6654335260115603</c:v>
                </c:pt>
                <c:pt idx="50360">
                  <c:v>2.6647398843930632</c:v>
                </c:pt>
                <c:pt idx="50361">
                  <c:v>2.664355062413315</c:v>
                </c:pt>
                <c:pt idx="50362">
                  <c:v>2.6652024971098265</c:v>
                </c:pt>
                <c:pt idx="50363">
                  <c:v>2.6649710982658958</c:v>
                </c:pt>
                <c:pt idx="50364">
                  <c:v>2.6647398843930632</c:v>
                </c:pt>
                <c:pt idx="50365">
                  <c:v>2.6657413832986352</c:v>
                </c:pt>
                <c:pt idx="50366">
                  <c:v>2.6656640444238775</c:v>
                </c:pt>
                <c:pt idx="50367">
                  <c:v>2.6648936170212765</c:v>
                </c:pt>
                <c:pt idx="50368">
                  <c:v>2.6652024971098265</c:v>
                </c:pt>
                <c:pt idx="50369">
                  <c:v>2.6655874190564295</c:v>
                </c:pt>
                <c:pt idx="50370">
                  <c:v>2.6655874190564295</c:v>
                </c:pt>
                <c:pt idx="50371">
                  <c:v>2.6655874190564295</c:v>
                </c:pt>
                <c:pt idx="50372">
                  <c:v>2.6649710982658958</c:v>
                </c:pt>
                <c:pt idx="50373">
                  <c:v>2.664355062413315</c:v>
                </c:pt>
                <c:pt idx="50374">
                  <c:v>2.664355062413315</c:v>
                </c:pt>
                <c:pt idx="50375">
                  <c:v>2.6644326323087588</c:v>
                </c:pt>
                <c:pt idx="50376">
                  <c:v>2.6642791127541585</c:v>
                </c:pt>
                <c:pt idx="50377">
                  <c:v>2.6646637393113011</c:v>
                </c:pt>
                <c:pt idx="50378">
                  <c:v>2.6648173832639852</c:v>
                </c:pt>
                <c:pt idx="50379">
                  <c:v>2.6652024971098265</c:v>
                </c:pt>
                <c:pt idx="50380">
                  <c:v>2.6654335260115603</c:v>
                </c:pt>
                <c:pt idx="50381">
                  <c:v>2.6645864077669903</c:v>
                </c:pt>
                <c:pt idx="50382">
                  <c:v>2.6652024971098265</c:v>
                </c:pt>
                <c:pt idx="50383">
                  <c:v>2.6652024971098265</c:v>
                </c:pt>
                <c:pt idx="50384">
                  <c:v>2.6656647398843929</c:v>
                </c:pt>
                <c:pt idx="50385">
                  <c:v>2.6652797041146559</c:v>
                </c:pt>
                <c:pt idx="50386">
                  <c:v>2.6660499537465308</c:v>
                </c:pt>
                <c:pt idx="50387">
                  <c:v>2.6654335260115603</c:v>
                </c:pt>
                <c:pt idx="50388">
                  <c:v>2.6652797041146559</c:v>
                </c:pt>
                <c:pt idx="50389">
                  <c:v>2.6650485436893208</c:v>
                </c:pt>
                <c:pt idx="50390">
                  <c:v>2.664355062413315</c:v>
                </c:pt>
                <c:pt idx="50391">
                  <c:v>2.664355062413315</c:v>
                </c:pt>
                <c:pt idx="50392">
                  <c:v>2.664355062413315</c:v>
                </c:pt>
                <c:pt idx="50393">
                  <c:v>2.6648936170212765</c:v>
                </c:pt>
                <c:pt idx="50394">
                  <c:v>2.6651248843663273</c:v>
                </c:pt>
                <c:pt idx="50395">
                  <c:v>2.6647398843930632</c:v>
                </c:pt>
                <c:pt idx="50396">
                  <c:v>2.6651248843663273</c:v>
                </c:pt>
                <c:pt idx="50397">
                  <c:v>2.6646623496762261</c:v>
                </c:pt>
                <c:pt idx="50398">
                  <c:v>2.6651248843663273</c:v>
                </c:pt>
                <c:pt idx="50399">
                  <c:v>2.6649710982658958</c:v>
                </c:pt>
                <c:pt idx="50400">
                  <c:v>2.6654335260115603</c:v>
                </c:pt>
                <c:pt idx="50401">
                  <c:v>2.664508670520231</c:v>
                </c:pt>
                <c:pt idx="50402">
                  <c:v>2.6650474207726118</c:v>
                </c:pt>
                <c:pt idx="50403">
                  <c:v>2.6654328551596485</c:v>
                </c:pt>
                <c:pt idx="50404">
                  <c:v>2.6652787416146193</c:v>
                </c:pt>
                <c:pt idx="50405">
                  <c:v>2.6648162849872779</c:v>
                </c:pt>
                <c:pt idx="50406">
                  <c:v>2.6648162849872779</c:v>
                </c:pt>
                <c:pt idx="50407">
                  <c:v>2.6652787416146193</c:v>
                </c:pt>
                <c:pt idx="50408">
                  <c:v>2.665586669752372</c:v>
                </c:pt>
                <c:pt idx="50409">
                  <c:v>2.665586669752372</c:v>
                </c:pt>
                <c:pt idx="50410">
                  <c:v>2.6660497107151122</c:v>
                </c:pt>
                <c:pt idx="50411">
                  <c:v>2.6660497107151122</c:v>
                </c:pt>
                <c:pt idx="50412">
                  <c:v>2.6662809534829899</c:v>
                </c:pt>
                <c:pt idx="50413">
                  <c:v>2.6664351851851849</c:v>
                </c:pt>
                <c:pt idx="50414">
                  <c:v>2.6658180976625783</c:v>
                </c:pt>
                <c:pt idx="50415">
                  <c:v>2.6662809534829899</c:v>
                </c:pt>
                <c:pt idx="50416">
                  <c:v>2.6658954187875978</c:v>
                </c:pt>
                <c:pt idx="50417">
                  <c:v>2.6654328551596485</c:v>
                </c:pt>
                <c:pt idx="50418">
                  <c:v>2.6658180976625783</c:v>
                </c:pt>
                <c:pt idx="50419">
                  <c:v>2.6658180976625783</c:v>
                </c:pt>
                <c:pt idx="50420">
                  <c:v>2.6658180976625783</c:v>
                </c:pt>
                <c:pt idx="50421">
                  <c:v>2.6656640444238775</c:v>
                </c:pt>
                <c:pt idx="50422">
                  <c:v>2.6652787416146193</c:v>
                </c:pt>
                <c:pt idx="50423">
                  <c:v>2.6652787416146193</c:v>
                </c:pt>
                <c:pt idx="50424">
                  <c:v>2.6651248843663273</c:v>
                </c:pt>
                <c:pt idx="50425">
                  <c:v>2.6648936170212765</c:v>
                </c:pt>
                <c:pt idx="50426">
                  <c:v>2.6648936170212765</c:v>
                </c:pt>
                <c:pt idx="50427">
                  <c:v>2.6647398843930632</c:v>
                </c:pt>
                <c:pt idx="50428">
                  <c:v>2.6645864077669903</c:v>
                </c:pt>
                <c:pt idx="50429">
                  <c:v>2.6644326323087588</c:v>
                </c:pt>
                <c:pt idx="50430">
                  <c:v>2.6646637393113011</c:v>
                </c:pt>
                <c:pt idx="50431">
                  <c:v>2.6648948463138429</c:v>
                </c:pt>
                <c:pt idx="50432">
                  <c:v>2.6646637393113011</c:v>
                </c:pt>
                <c:pt idx="50433">
                  <c:v>2.6652797041146559</c:v>
                </c:pt>
                <c:pt idx="50434">
                  <c:v>2.6652797041146559</c:v>
                </c:pt>
                <c:pt idx="50435">
                  <c:v>2.6657418400369859</c:v>
                </c:pt>
                <c:pt idx="50436">
                  <c:v>2.6648948463138429</c:v>
                </c:pt>
                <c:pt idx="50437">
                  <c:v>2.6651257684307832</c:v>
                </c:pt>
                <c:pt idx="50438">
                  <c:v>2.6652033271719038</c:v>
                </c:pt>
                <c:pt idx="50439">
                  <c:v>2.6641256641256641</c:v>
                </c:pt>
                <c:pt idx="50440">
                  <c:v>2.664972273567467</c:v>
                </c:pt>
                <c:pt idx="50441">
                  <c:v>2.6642791127541585</c:v>
                </c:pt>
                <c:pt idx="50442">
                  <c:v>2.6636636636636637</c:v>
                </c:pt>
                <c:pt idx="50443">
                  <c:v>2.6643566643566641</c:v>
                </c:pt>
                <c:pt idx="50444">
                  <c:v>2.6645876645876649</c:v>
                </c:pt>
                <c:pt idx="50445">
                  <c:v>2.6642032332563508</c:v>
                </c:pt>
                <c:pt idx="50446">
                  <c:v>2.6645099815157112</c:v>
                </c:pt>
                <c:pt idx="50447">
                  <c:v>2.66358595194085</c:v>
                </c:pt>
                <c:pt idx="50448">
                  <c:v>2.6638170055452863</c:v>
                </c:pt>
                <c:pt idx="50449">
                  <c:v>2.663972286374134</c:v>
                </c:pt>
                <c:pt idx="50450">
                  <c:v>2.6642032332563508</c:v>
                </c:pt>
                <c:pt idx="50451">
                  <c:v>2.6641256641256641</c:v>
                </c:pt>
                <c:pt idx="50452">
                  <c:v>2.6645099815157112</c:v>
                </c:pt>
                <c:pt idx="50453">
                  <c:v>2.6648948463138429</c:v>
                </c:pt>
                <c:pt idx="50454">
                  <c:v>2.6648948463138429</c:v>
                </c:pt>
                <c:pt idx="50455">
                  <c:v>2.6652797041146559</c:v>
                </c:pt>
                <c:pt idx="50456">
                  <c:v>2.6655108645399905</c:v>
                </c:pt>
                <c:pt idx="50457">
                  <c:v>2.6656647398843929</c:v>
                </c:pt>
                <c:pt idx="50458">
                  <c:v>2.6660499537465308</c:v>
                </c:pt>
                <c:pt idx="50459">
                  <c:v>2.6656647398843929</c:v>
                </c:pt>
                <c:pt idx="50460">
                  <c:v>2.6655874190564295</c:v>
                </c:pt>
                <c:pt idx="50461">
                  <c:v>2.6655874190564295</c:v>
                </c:pt>
                <c:pt idx="50462">
                  <c:v>2.6662040249826511</c:v>
                </c:pt>
                <c:pt idx="50463">
                  <c:v>2.6655874190564295</c:v>
                </c:pt>
                <c:pt idx="50464">
                  <c:v>2.6648173832639852</c:v>
                </c:pt>
                <c:pt idx="50465">
                  <c:v>2.6650485436893208</c:v>
                </c:pt>
                <c:pt idx="50466">
                  <c:v>2.6655108645399905</c:v>
                </c:pt>
                <c:pt idx="50467">
                  <c:v>2.6652797041146559</c:v>
                </c:pt>
                <c:pt idx="50468">
                  <c:v>2.6652024971098265</c:v>
                </c:pt>
                <c:pt idx="50469">
                  <c:v>2.6658188714153561</c:v>
                </c:pt>
                <c:pt idx="50470">
                  <c:v>2.6650485436893208</c:v>
                </c:pt>
                <c:pt idx="50471">
                  <c:v>2.6650485436893208</c:v>
                </c:pt>
                <c:pt idx="50472">
                  <c:v>2.6658188714153561</c:v>
                </c:pt>
                <c:pt idx="50473">
                  <c:v>2.6653561517113782</c:v>
                </c:pt>
                <c:pt idx="50474">
                  <c:v>2.6653561517113782</c:v>
                </c:pt>
                <c:pt idx="50475">
                  <c:v>2.6659727041406431</c:v>
                </c:pt>
                <c:pt idx="50476">
                  <c:v>2.6659727041406431</c:v>
                </c:pt>
                <c:pt idx="50477">
                  <c:v>2.6659727041406431</c:v>
                </c:pt>
                <c:pt idx="50478">
                  <c:v>2.6651248843663273</c:v>
                </c:pt>
                <c:pt idx="50479">
                  <c:v>2.6651248843663273</c:v>
                </c:pt>
                <c:pt idx="50480">
                  <c:v>2.6652024971098265</c:v>
                </c:pt>
                <c:pt idx="50481">
                  <c:v>2.6648173832639852</c:v>
                </c:pt>
                <c:pt idx="50482">
                  <c:v>2.6648173832639852</c:v>
                </c:pt>
                <c:pt idx="50483">
                  <c:v>2.6644326323087588</c:v>
                </c:pt>
                <c:pt idx="50484">
                  <c:v>2.6648948463138429</c:v>
                </c:pt>
                <c:pt idx="50485">
                  <c:v>2.6640480591497222</c:v>
                </c:pt>
                <c:pt idx="50486">
                  <c:v>2.6638170055452863</c:v>
                </c:pt>
                <c:pt idx="50487">
                  <c:v>2.6655108645399905</c:v>
                </c:pt>
                <c:pt idx="50488">
                  <c:v>2.6655108645399905</c:v>
                </c:pt>
                <c:pt idx="50489">
                  <c:v>2.6652024971098265</c:v>
                </c:pt>
                <c:pt idx="50490">
                  <c:v>2.6654335260115603</c:v>
                </c:pt>
                <c:pt idx="50491">
                  <c:v>2.6658188714153561</c:v>
                </c:pt>
                <c:pt idx="50492">
                  <c:v>2.6657413832986352</c:v>
                </c:pt>
                <c:pt idx="50493">
                  <c:v>2.6655100624566277</c:v>
                </c:pt>
                <c:pt idx="50494">
                  <c:v>2.6658954187875978</c:v>
                </c:pt>
                <c:pt idx="50495">
                  <c:v>2.6661267931513186</c:v>
                </c:pt>
                <c:pt idx="50496">
                  <c:v>2.6668209162424801</c:v>
                </c:pt>
                <c:pt idx="50497">
                  <c:v>2.6662040249826511</c:v>
                </c:pt>
                <c:pt idx="50498">
                  <c:v>2.6659727041406431</c:v>
                </c:pt>
                <c:pt idx="50499">
                  <c:v>2.6661267931513186</c:v>
                </c:pt>
                <c:pt idx="50500">
                  <c:v>2.6662809534829899</c:v>
                </c:pt>
                <c:pt idx="50501">
                  <c:v>2.6658954187875978</c:v>
                </c:pt>
                <c:pt idx="50502">
                  <c:v>2.6662809534829899</c:v>
                </c:pt>
                <c:pt idx="50503">
                  <c:v>2.6668981481481477</c:v>
                </c:pt>
                <c:pt idx="50504">
                  <c:v>2.6662809534829899</c:v>
                </c:pt>
                <c:pt idx="50505">
                  <c:v>2.6665123813931957</c:v>
                </c:pt>
                <c:pt idx="50506">
                  <c:v>2.6662809534829899</c:v>
                </c:pt>
                <c:pt idx="50507">
                  <c:v>2.6660497107151122</c:v>
                </c:pt>
                <c:pt idx="50508">
                  <c:v>2.6662809534829899</c:v>
                </c:pt>
                <c:pt idx="50509">
                  <c:v>2.6665123813931957</c:v>
                </c:pt>
                <c:pt idx="50510">
                  <c:v>2.666358167515039</c:v>
                </c:pt>
                <c:pt idx="50511">
                  <c:v>2.6665895418787593</c:v>
                </c:pt>
                <c:pt idx="50512">
                  <c:v>2.6662040249826511</c:v>
                </c:pt>
                <c:pt idx="50513">
                  <c:v>2.6661267931513186</c:v>
                </c:pt>
                <c:pt idx="50514">
                  <c:v>2.6658954187875978</c:v>
                </c:pt>
                <c:pt idx="50515">
                  <c:v>2.6665895418787593</c:v>
                </c:pt>
                <c:pt idx="50516">
                  <c:v>2.6666666666666665</c:v>
                </c:pt>
                <c:pt idx="50517">
                  <c:v>2.6662040249826511</c:v>
                </c:pt>
                <c:pt idx="50518">
                  <c:v>2.6662040249826511</c:v>
                </c:pt>
                <c:pt idx="50519">
                  <c:v>2.6657413832986352</c:v>
                </c:pt>
                <c:pt idx="50520">
                  <c:v>2.6662809534829899</c:v>
                </c:pt>
                <c:pt idx="50521">
                  <c:v>2.6665123813931957</c:v>
                </c:pt>
                <c:pt idx="50522">
                  <c:v>2.6659727041406431</c:v>
                </c:pt>
                <c:pt idx="50523">
                  <c:v>2.6659727041406431</c:v>
                </c:pt>
                <c:pt idx="50524">
                  <c:v>2.6661267931513186</c:v>
                </c:pt>
                <c:pt idx="50525">
                  <c:v>2.6659727041406431</c:v>
                </c:pt>
                <c:pt idx="50526">
                  <c:v>2.6665895418787593</c:v>
                </c:pt>
                <c:pt idx="50527">
                  <c:v>2.6655100624566277</c:v>
                </c:pt>
                <c:pt idx="50528">
                  <c:v>2.6657413832986352</c:v>
                </c:pt>
                <c:pt idx="50529">
                  <c:v>2.6657413832986352</c:v>
                </c:pt>
                <c:pt idx="50530">
                  <c:v>2.666358167515039</c:v>
                </c:pt>
                <c:pt idx="50531">
                  <c:v>2.6662040249826511</c:v>
                </c:pt>
                <c:pt idx="50532">
                  <c:v>2.6666666666666665</c:v>
                </c:pt>
                <c:pt idx="50533">
                  <c:v>2.6660499537465308</c:v>
                </c:pt>
                <c:pt idx="50534">
                  <c:v>2.6664355308813326</c:v>
                </c:pt>
                <c:pt idx="50535">
                  <c:v>2.6659727041406431</c:v>
                </c:pt>
                <c:pt idx="50536">
                  <c:v>2.6664355308813326</c:v>
                </c:pt>
                <c:pt idx="50537">
                  <c:v>2.6658188714153561</c:v>
                </c:pt>
                <c:pt idx="50538">
                  <c:v>2.6659727041406431</c:v>
                </c:pt>
                <c:pt idx="50539">
                  <c:v>2.6655874190564295</c:v>
                </c:pt>
                <c:pt idx="50540">
                  <c:v>2.6658188714153561</c:v>
                </c:pt>
                <c:pt idx="50541">
                  <c:v>2.6665895418787593</c:v>
                </c:pt>
                <c:pt idx="50542">
                  <c:v>2.6659727041406431</c:v>
                </c:pt>
                <c:pt idx="50543">
                  <c:v>2.6659727041406431</c:v>
                </c:pt>
                <c:pt idx="50544">
                  <c:v>2.6665123813931957</c:v>
                </c:pt>
                <c:pt idx="50545">
                  <c:v>2.666358167515039</c:v>
                </c:pt>
                <c:pt idx="50546">
                  <c:v>2.6662040249826511</c:v>
                </c:pt>
                <c:pt idx="50547">
                  <c:v>2.666358167515039</c:v>
                </c:pt>
                <c:pt idx="50548">
                  <c:v>2.6662809534829899</c:v>
                </c:pt>
                <c:pt idx="50549">
                  <c:v>2.6665123813931957</c:v>
                </c:pt>
                <c:pt idx="50550">
                  <c:v>2.666358167515039</c:v>
                </c:pt>
                <c:pt idx="50551">
                  <c:v>2.6662040249826511</c:v>
                </c:pt>
                <c:pt idx="50552">
                  <c:v>2.6668209162424801</c:v>
                </c:pt>
                <c:pt idx="50553">
                  <c:v>2.6665123813931957</c:v>
                </c:pt>
                <c:pt idx="50554">
                  <c:v>2.6656640444238775</c:v>
                </c:pt>
                <c:pt idx="50555">
                  <c:v>2.6658954187875978</c:v>
                </c:pt>
                <c:pt idx="50556">
                  <c:v>2.6650474207726118</c:v>
                </c:pt>
                <c:pt idx="50557">
                  <c:v>2.6655100624566277</c:v>
                </c:pt>
                <c:pt idx="50558">
                  <c:v>2.6659727041406431</c:v>
                </c:pt>
                <c:pt idx="50559">
                  <c:v>2.6655100624566277</c:v>
                </c:pt>
                <c:pt idx="50560">
                  <c:v>2.6655100624566277</c:v>
                </c:pt>
                <c:pt idx="50561">
                  <c:v>2.6656640444238775</c:v>
                </c:pt>
                <c:pt idx="50562">
                  <c:v>2.6652787416146193</c:v>
                </c:pt>
                <c:pt idx="50563">
                  <c:v>2.6653561517113782</c:v>
                </c:pt>
                <c:pt idx="50564">
                  <c:v>2.6649710982658958</c:v>
                </c:pt>
                <c:pt idx="50565">
                  <c:v>2.6647398843930632</c:v>
                </c:pt>
                <c:pt idx="50566">
                  <c:v>2.6649712832369943</c:v>
                </c:pt>
                <c:pt idx="50567">
                  <c:v>2.664201525306217</c:v>
                </c:pt>
                <c:pt idx="50568">
                  <c:v>2.6644326323087588</c:v>
                </c:pt>
                <c:pt idx="50569">
                  <c:v>2.6645862228386501</c:v>
                </c:pt>
                <c:pt idx="50570">
                  <c:v>2.6643552473416552</c:v>
                </c:pt>
                <c:pt idx="50571">
                  <c:v>2.6645862228386501</c:v>
                </c:pt>
                <c:pt idx="50572">
                  <c:v>2.6645864077669903</c:v>
                </c:pt>
                <c:pt idx="50573">
                  <c:v>2.6647398843930632</c:v>
                </c:pt>
                <c:pt idx="50574">
                  <c:v>2.6647398843930632</c:v>
                </c:pt>
                <c:pt idx="50575">
                  <c:v>2.6654335260115603</c:v>
                </c:pt>
                <c:pt idx="50576">
                  <c:v>2.6652024971098265</c:v>
                </c:pt>
                <c:pt idx="50577">
                  <c:v>2.6649710982658958</c:v>
                </c:pt>
                <c:pt idx="50578">
                  <c:v>2.6651248843663273</c:v>
                </c:pt>
                <c:pt idx="50579">
                  <c:v>2.6661267931513186</c:v>
                </c:pt>
                <c:pt idx="50580">
                  <c:v>2.6661267931513186</c:v>
                </c:pt>
                <c:pt idx="50581">
                  <c:v>2.6657413832986352</c:v>
                </c:pt>
                <c:pt idx="50582">
                  <c:v>2.6651248843663273</c:v>
                </c:pt>
                <c:pt idx="50583">
                  <c:v>2.6652024971098265</c:v>
                </c:pt>
                <c:pt idx="50584">
                  <c:v>2.6648173832639852</c:v>
                </c:pt>
                <c:pt idx="50585">
                  <c:v>2.6648173832639852</c:v>
                </c:pt>
                <c:pt idx="50586">
                  <c:v>2.6644326323087588</c:v>
                </c:pt>
                <c:pt idx="50587">
                  <c:v>2.664508670520231</c:v>
                </c:pt>
                <c:pt idx="50588">
                  <c:v>2.6650474207726118</c:v>
                </c:pt>
                <c:pt idx="50589">
                  <c:v>2.6654328551596485</c:v>
                </c:pt>
                <c:pt idx="50590">
                  <c:v>2.6661267931513186</c:v>
                </c:pt>
                <c:pt idx="50591">
                  <c:v>2.666358167515039</c:v>
                </c:pt>
                <c:pt idx="50592">
                  <c:v>2.6661267931513186</c:v>
                </c:pt>
                <c:pt idx="50593">
                  <c:v>2.6658954187875978</c:v>
                </c:pt>
                <c:pt idx="50594">
                  <c:v>2.6658954187875978</c:v>
                </c:pt>
                <c:pt idx="50595">
                  <c:v>2.6661267931513186</c:v>
                </c:pt>
                <c:pt idx="50596">
                  <c:v>2.6657413832986352</c:v>
                </c:pt>
                <c:pt idx="50597">
                  <c:v>2.6654335260115603</c:v>
                </c:pt>
                <c:pt idx="50598">
                  <c:v>2.6658959537572251</c:v>
                </c:pt>
                <c:pt idx="50599">
                  <c:v>2.6654335260115603</c:v>
                </c:pt>
                <c:pt idx="50600">
                  <c:v>2.6652024971098265</c:v>
                </c:pt>
                <c:pt idx="50601">
                  <c:v>2.6645864077669903</c:v>
                </c:pt>
                <c:pt idx="50602">
                  <c:v>2.6646637393113011</c:v>
                </c:pt>
                <c:pt idx="50603">
                  <c:v>2.664201525306217</c:v>
                </c:pt>
                <c:pt idx="50604">
                  <c:v>2.6645864077669903</c:v>
                </c:pt>
                <c:pt idx="50605">
                  <c:v>2.664508670520231</c:v>
                </c:pt>
                <c:pt idx="50606">
                  <c:v>2.664508670520231</c:v>
                </c:pt>
                <c:pt idx="50607">
                  <c:v>2.6647398843930632</c:v>
                </c:pt>
                <c:pt idx="50608">
                  <c:v>2.6649710982658958</c:v>
                </c:pt>
                <c:pt idx="50609">
                  <c:v>2.6655100624566277</c:v>
                </c:pt>
                <c:pt idx="50610">
                  <c:v>2.6653561517113782</c:v>
                </c:pt>
                <c:pt idx="50611">
                  <c:v>2.6651248843663273</c:v>
                </c:pt>
                <c:pt idx="50612">
                  <c:v>2.6652012956964368</c:v>
                </c:pt>
                <c:pt idx="50613">
                  <c:v>2.6658954187875978</c:v>
                </c:pt>
                <c:pt idx="50614">
                  <c:v>2.6662040249826511</c:v>
                </c:pt>
                <c:pt idx="50615">
                  <c:v>2.6662040249826511</c:v>
                </c:pt>
                <c:pt idx="50616">
                  <c:v>2.6657413832986352</c:v>
                </c:pt>
                <c:pt idx="50617">
                  <c:v>2.6655100624566277</c:v>
                </c:pt>
                <c:pt idx="50618">
                  <c:v>2.6648936170212765</c:v>
                </c:pt>
                <c:pt idx="50619">
                  <c:v>2.6651248843663273</c:v>
                </c:pt>
                <c:pt idx="50620">
                  <c:v>2.6655874190564295</c:v>
                </c:pt>
                <c:pt idx="50621">
                  <c:v>2.6664355308813326</c:v>
                </c:pt>
                <c:pt idx="50622">
                  <c:v>2.6652024971098265</c:v>
                </c:pt>
                <c:pt idx="50623">
                  <c:v>2.664508670520231</c:v>
                </c:pt>
                <c:pt idx="50624">
                  <c:v>2.6655874190564295</c:v>
                </c:pt>
                <c:pt idx="50625">
                  <c:v>2.6655874190564295</c:v>
                </c:pt>
                <c:pt idx="50626">
                  <c:v>2.6654335260115603</c:v>
                </c:pt>
                <c:pt idx="50627">
                  <c:v>2.6650485436893208</c:v>
                </c:pt>
                <c:pt idx="50628">
                  <c:v>2.6647398843930636</c:v>
                </c:pt>
                <c:pt idx="50629">
                  <c:v>2.6653561517113786</c:v>
                </c:pt>
                <c:pt idx="50630">
                  <c:v>2.6647398843930636</c:v>
                </c:pt>
                <c:pt idx="50631">
                  <c:v>2.6648173832639852</c:v>
                </c:pt>
                <c:pt idx="50632">
                  <c:v>2.6652797041146559</c:v>
                </c:pt>
                <c:pt idx="50633">
                  <c:v>2.6653561517113782</c:v>
                </c:pt>
                <c:pt idx="50634">
                  <c:v>2.6657413832986352</c:v>
                </c:pt>
                <c:pt idx="50635">
                  <c:v>2.6662809534829899</c:v>
                </c:pt>
                <c:pt idx="50636">
                  <c:v>2.6666668518518515</c:v>
                </c:pt>
                <c:pt idx="50637">
                  <c:v>2.6662037037037032</c:v>
                </c:pt>
                <c:pt idx="50638">
                  <c:v>2.6661264181523499</c:v>
                </c:pt>
                <c:pt idx="50639">
                  <c:v>2.6663579532299142</c:v>
                </c:pt>
                <c:pt idx="50640">
                  <c:v>2.6664351851851849</c:v>
                </c:pt>
                <c:pt idx="50641">
                  <c:v>2.6660497107151122</c:v>
                </c:pt>
                <c:pt idx="50642">
                  <c:v>2.6654328551596485</c:v>
                </c:pt>
                <c:pt idx="50643">
                  <c:v>2.6648162849872779</c:v>
                </c:pt>
                <c:pt idx="50644">
                  <c:v>2.6652787416146193</c:v>
                </c:pt>
                <c:pt idx="50645">
                  <c:v>2.6654328551596485</c:v>
                </c:pt>
                <c:pt idx="50646">
                  <c:v>2.6655100624566277</c:v>
                </c:pt>
                <c:pt idx="50647">
                  <c:v>2.6652024971098265</c:v>
                </c:pt>
                <c:pt idx="50648">
                  <c:v>2.6645864077669903</c:v>
                </c:pt>
                <c:pt idx="50649">
                  <c:v>2.6642015253062166</c:v>
                </c:pt>
                <c:pt idx="50650">
                  <c:v>2.6642015253062166</c:v>
                </c:pt>
                <c:pt idx="50651">
                  <c:v>2.6652024971098265</c:v>
                </c:pt>
                <c:pt idx="50652">
                  <c:v>2.664355062413315</c:v>
                </c:pt>
                <c:pt idx="50653">
                  <c:v>2.664508670520231</c:v>
                </c:pt>
                <c:pt idx="50654">
                  <c:v>2.6651248843663273</c:v>
                </c:pt>
                <c:pt idx="50655">
                  <c:v>2.6651248843663273</c:v>
                </c:pt>
                <c:pt idx="50656">
                  <c:v>2.6649710982658958</c:v>
                </c:pt>
                <c:pt idx="50657">
                  <c:v>2.6649710982658958</c:v>
                </c:pt>
                <c:pt idx="50658">
                  <c:v>2.6655874190564295</c:v>
                </c:pt>
                <c:pt idx="50659">
                  <c:v>2.6650485436893208</c:v>
                </c:pt>
                <c:pt idx="50660">
                  <c:v>2.6652797041146559</c:v>
                </c:pt>
                <c:pt idx="50661">
                  <c:v>2.6645864077669903</c:v>
                </c:pt>
                <c:pt idx="50662">
                  <c:v>2.6645864077669903</c:v>
                </c:pt>
                <c:pt idx="50663">
                  <c:v>2.6649710982658958</c:v>
                </c:pt>
                <c:pt idx="50664">
                  <c:v>2.6648173832639852</c:v>
                </c:pt>
                <c:pt idx="50665">
                  <c:v>2.6644326323087588</c:v>
                </c:pt>
                <c:pt idx="50666">
                  <c:v>2.6650485436893208</c:v>
                </c:pt>
                <c:pt idx="50667">
                  <c:v>2.6644326323087588</c:v>
                </c:pt>
                <c:pt idx="50668">
                  <c:v>2.6642791127541585</c:v>
                </c:pt>
                <c:pt idx="50669">
                  <c:v>2.6646637393113011</c:v>
                </c:pt>
                <c:pt idx="50670">
                  <c:v>2.6655108645399905</c:v>
                </c:pt>
                <c:pt idx="50671">
                  <c:v>2.6648173832639852</c:v>
                </c:pt>
                <c:pt idx="50672">
                  <c:v>2.664355062413315</c:v>
                </c:pt>
                <c:pt idx="50673">
                  <c:v>2.6654335260115603</c:v>
                </c:pt>
                <c:pt idx="50674">
                  <c:v>2.6649710982658958</c:v>
                </c:pt>
                <c:pt idx="50675">
                  <c:v>2.6645864077669903</c:v>
                </c:pt>
                <c:pt idx="50676">
                  <c:v>2.6649710982658958</c:v>
                </c:pt>
                <c:pt idx="50677">
                  <c:v>2.6658188714153561</c:v>
                </c:pt>
                <c:pt idx="50678">
                  <c:v>2.6662812210915821</c:v>
                </c:pt>
                <c:pt idx="50679">
                  <c:v>2.6656647398843929</c:v>
                </c:pt>
                <c:pt idx="50680">
                  <c:v>2.6655874190564295</c:v>
                </c:pt>
                <c:pt idx="50681">
                  <c:v>2.6657413832986352</c:v>
                </c:pt>
                <c:pt idx="50682">
                  <c:v>2.6661267931513186</c:v>
                </c:pt>
                <c:pt idx="50683">
                  <c:v>2.6662809534829899</c:v>
                </c:pt>
                <c:pt idx="50684">
                  <c:v>2.665586669752372</c:v>
                </c:pt>
                <c:pt idx="50685">
                  <c:v>2.6654328551596485</c:v>
                </c:pt>
                <c:pt idx="50686">
                  <c:v>2.6654328551596485</c:v>
                </c:pt>
                <c:pt idx="50687">
                  <c:v>2.6652787416146193</c:v>
                </c:pt>
                <c:pt idx="50688">
                  <c:v>2.6655874190564295</c:v>
                </c:pt>
                <c:pt idx="50689">
                  <c:v>2.6654335260115603</c:v>
                </c:pt>
                <c:pt idx="50690">
                  <c:v>2.6648173832639852</c:v>
                </c:pt>
                <c:pt idx="50691">
                  <c:v>2.6648173832639852</c:v>
                </c:pt>
                <c:pt idx="50692">
                  <c:v>2.6653561517113782</c:v>
                </c:pt>
                <c:pt idx="50693">
                  <c:v>2.6649710982658958</c:v>
                </c:pt>
                <c:pt idx="50694">
                  <c:v>2.6649710982658958</c:v>
                </c:pt>
                <c:pt idx="50695">
                  <c:v>2.6641239019879794</c:v>
                </c:pt>
                <c:pt idx="50696">
                  <c:v>2.6648173832639852</c:v>
                </c:pt>
                <c:pt idx="50697">
                  <c:v>2.6644326323087588</c:v>
                </c:pt>
                <c:pt idx="50698">
                  <c:v>2.6648173832639852</c:v>
                </c:pt>
                <c:pt idx="50699">
                  <c:v>2.6645864077669903</c:v>
                </c:pt>
                <c:pt idx="50700">
                  <c:v>2.6652024971098265</c:v>
                </c:pt>
                <c:pt idx="50701">
                  <c:v>2.6655874190564295</c:v>
                </c:pt>
                <c:pt idx="50702">
                  <c:v>2.6660499537465308</c:v>
                </c:pt>
                <c:pt idx="50703">
                  <c:v>2.6660499537465308</c:v>
                </c:pt>
                <c:pt idx="50704">
                  <c:v>2.666358167515039</c:v>
                </c:pt>
                <c:pt idx="50705">
                  <c:v>2.6656640444238775</c:v>
                </c:pt>
                <c:pt idx="50706">
                  <c:v>2.6661267931513186</c:v>
                </c:pt>
                <c:pt idx="50707">
                  <c:v>2.6656640444238775</c:v>
                </c:pt>
                <c:pt idx="50708">
                  <c:v>2.6652012956964368</c:v>
                </c:pt>
                <c:pt idx="50709">
                  <c:v>2.6656640444238775</c:v>
                </c:pt>
                <c:pt idx="50710">
                  <c:v>2.6659727041406431</c:v>
                </c:pt>
                <c:pt idx="50711">
                  <c:v>2.6662040249826511</c:v>
                </c:pt>
                <c:pt idx="50712">
                  <c:v>2.6651248843663273</c:v>
                </c:pt>
                <c:pt idx="50713">
                  <c:v>2.6652787416146193</c:v>
                </c:pt>
                <c:pt idx="50714">
                  <c:v>2.6652787416146193</c:v>
                </c:pt>
                <c:pt idx="50715">
                  <c:v>2.6651248843663273</c:v>
                </c:pt>
                <c:pt idx="50716">
                  <c:v>2.6652024971098265</c:v>
                </c:pt>
                <c:pt idx="50717">
                  <c:v>2.6652024971098265</c:v>
                </c:pt>
                <c:pt idx="50718">
                  <c:v>2.6649710982658958</c:v>
                </c:pt>
                <c:pt idx="50719">
                  <c:v>2.6655874190564295</c:v>
                </c:pt>
                <c:pt idx="50720">
                  <c:v>2.6655874190564295</c:v>
                </c:pt>
                <c:pt idx="50721">
                  <c:v>2.6661267931513186</c:v>
                </c:pt>
                <c:pt idx="50722">
                  <c:v>2.6658954187875978</c:v>
                </c:pt>
                <c:pt idx="50723">
                  <c:v>2.6659727041406431</c:v>
                </c:pt>
                <c:pt idx="50724">
                  <c:v>2.6658188714153561</c:v>
                </c:pt>
                <c:pt idx="50725">
                  <c:v>2.6658188714153561</c:v>
                </c:pt>
                <c:pt idx="50726">
                  <c:v>2.6658188714153561</c:v>
                </c:pt>
                <c:pt idx="50727">
                  <c:v>2.6657413832986352</c:v>
                </c:pt>
                <c:pt idx="50728">
                  <c:v>2.666358167515039</c:v>
                </c:pt>
                <c:pt idx="50729">
                  <c:v>2.6662040249826511</c:v>
                </c:pt>
                <c:pt idx="50730">
                  <c:v>2.6662040249826511</c:v>
                </c:pt>
                <c:pt idx="50731">
                  <c:v>2.6659727041406431</c:v>
                </c:pt>
                <c:pt idx="50732">
                  <c:v>2.6660497107151122</c:v>
                </c:pt>
                <c:pt idx="50733">
                  <c:v>2.6656640444238775</c:v>
                </c:pt>
                <c:pt idx="50734">
                  <c:v>2.6659727041406431</c:v>
                </c:pt>
                <c:pt idx="50735">
                  <c:v>2.6655874190564295</c:v>
                </c:pt>
                <c:pt idx="50736">
                  <c:v>2.6654335260115603</c:v>
                </c:pt>
                <c:pt idx="50737">
                  <c:v>2.6654335260115603</c:v>
                </c:pt>
                <c:pt idx="50738">
                  <c:v>2.6648173832639852</c:v>
                </c:pt>
                <c:pt idx="50739">
                  <c:v>2.6648173832639852</c:v>
                </c:pt>
                <c:pt idx="50740">
                  <c:v>2.6645864077669903</c:v>
                </c:pt>
                <c:pt idx="50741">
                  <c:v>2.6642774566473988</c:v>
                </c:pt>
                <c:pt idx="50742">
                  <c:v>2.664355062413315</c:v>
                </c:pt>
                <c:pt idx="50743">
                  <c:v>2.6644326323087588</c:v>
                </c:pt>
                <c:pt idx="50744">
                  <c:v>2.6646637393113011</c:v>
                </c:pt>
                <c:pt idx="50745">
                  <c:v>2.6648948463138429</c:v>
                </c:pt>
                <c:pt idx="50746">
                  <c:v>2.6648948463138429</c:v>
                </c:pt>
                <c:pt idx="50747">
                  <c:v>2.6645864077669903</c:v>
                </c:pt>
                <c:pt idx="50748">
                  <c:v>2.6652797041146559</c:v>
                </c:pt>
                <c:pt idx="50749">
                  <c:v>2.6652797041146559</c:v>
                </c:pt>
                <c:pt idx="50750">
                  <c:v>2.6654335260115603</c:v>
                </c:pt>
                <c:pt idx="50751">
                  <c:v>2.6649710982658958</c:v>
                </c:pt>
                <c:pt idx="50752">
                  <c:v>2.6652024971098265</c:v>
                </c:pt>
                <c:pt idx="50753">
                  <c:v>2.6660499537465308</c:v>
                </c:pt>
                <c:pt idx="50754">
                  <c:v>2.6664355308813326</c:v>
                </c:pt>
                <c:pt idx="50755">
                  <c:v>2.6659727041406431</c:v>
                </c:pt>
                <c:pt idx="50756">
                  <c:v>2.6659727041406431</c:v>
                </c:pt>
                <c:pt idx="50757">
                  <c:v>2.6657413832986352</c:v>
                </c:pt>
                <c:pt idx="50758">
                  <c:v>2.6662040249826511</c:v>
                </c:pt>
                <c:pt idx="50759">
                  <c:v>2.6662040249826511</c:v>
                </c:pt>
                <c:pt idx="50760">
                  <c:v>2.6661271676300573</c:v>
                </c:pt>
                <c:pt idx="50761">
                  <c:v>2.6653570603189274</c:v>
                </c:pt>
                <c:pt idx="50762">
                  <c:v>2.6655108645399905</c:v>
                </c:pt>
                <c:pt idx="50763">
                  <c:v>2.6653570603189274</c:v>
                </c:pt>
                <c:pt idx="50764">
                  <c:v>2.6650496650496649</c:v>
                </c:pt>
                <c:pt idx="50765">
                  <c:v>2.6645876645876649</c:v>
                </c:pt>
                <c:pt idx="50766">
                  <c:v>2.6643566643566641</c:v>
                </c:pt>
                <c:pt idx="50767">
                  <c:v>2.6638944790944792</c:v>
                </c:pt>
                <c:pt idx="50768">
                  <c:v>2.6642791127541585</c:v>
                </c:pt>
                <c:pt idx="50769">
                  <c:v>2.6647412199630311</c:v>
                </c:pt>
                <c:pt idx="50770">
                  <c:v>2.664972273567467</c:v>
                </c:pt>
                <c:pt idx="50771">
                  <c:v>2.6653570603189274</c:v>
                </c:pt>
                <c:pt idx="50772">
                  <c:v>2.6665124884366329</c:v>
                </c:pt>
                <c:pt idx="50773">
                  <c:v>2.6665124884366329</c:v>
                </c:pt>
                <c:pt idx="50774">
                  <c:v>2.6658959537572251</c:v>
                </c:pt>
                <c:pt idx="50775">
                  <c:v>2.6660499537465308</c:v>
                </c:pt>
                <c:pt idx="50776">
                  <c:v>2.6661271676300573</c:v>
                </c:pt>
                <c:pt idx="50777">
                  <c:v>2.6666666666666665</c:v>
                </c:pt>
                <c:pt idx="50778">
                  <c:v>2.6670524757056917</c:v>
                </c:pt>
                <c:pt idx="50779">
                  <c:v>2.6668979875086749</c:v>
                </c:pt>
                <c:pt idx="50780">
                  <c:v>2.6658959537572251</c:v>
                </c:pt>
                <c:pt idx="50781">
                  <c:v>2.6658959537572251</c:v>
                </c:pt>
                <c:pt idx="50782">
                  <c:v>2.6660499537465308</c:v>
                </c:pt>
                <c:pt idx="50783">
                  <c:v>2.6662812210915821</c:v>
                </c:pt>
                <c:pt idx="50784">
                  <c:v>2.6661271676300573</c:v>
                </c:pt>
                <c:pt idx="50785">
                  <c:v>2.6663581965317915</c:v>
                </c:pt>
                <c:pt idx="50786">
                  <c:v>2.6652033271719038</c:v>
                </c:pt>
                <c:pt idx="50787">
                  <c:v>2.6652806652806649</c:v>
                </c:pt>
                <c:pt idx="50788">
                  <c:v>2.6645876645876649</c:v>
                </c:pt>
                <c:pt idx="50789">
                  <c:v>2.664972273567467</c:v>
                </c:pt>
                <c:pt idx="50790">
                  <c:v>2.6647412199630311</c:v>
                </c:pt>
                <c:pt idx="50791">
                  <c:v>2.6653570603189274</c:v>
                </c:pt>
                <c:pt idx="50792">
                  <c:v>2.6653570603189274</c:v>
                </c:pt>
                <c:pt idx="50793">
                  <c:v>2.6642791127541585</c:v>
                </c:pt>
                <c:pt idx="50794">
                  <c:v>2.6644326323087588</c:v>
                </c:pt>
                <c:pt idx="50795">
                  <c:v>2.6650485436893208</c:v>
                </c:pt>
                <c:pt idx="50796">
                  <c:v>2.6651257684307832</c:v>
                </c:pt>
                <c:pt idx="50797">
                  <c:v>2.664972273567467</c:v>
                </c:pt>
                <c:pt idx="50798">
                  <c:v>2.6653570603189274</c:v>
                </c:pt>
                <c:pt idx="50799">
                  <c:v>2.6654335260115603</c:v>
                </c:pt>
                <c:pt idx="50800">
                  <c:v>2.6653561517113782</c:v>
                </c:pt>
                <c:pt idx="50801">
                  <c:v>2.6653561517113782</c:v>
                </c:pt>
                <c:pt idx="50802">
                  <c:v>2.6652024971098265</c:v>
                </c:pt>
                <c:pt idx="50803">
                  <c:v>2.6655874190564295</c:v>
                </c:pt>
                <c:pt idx="50804">
                  <c:v>2.6655100624566277</c:v>
                </c:pt>
                <c:pt idx="50805">
                  <c:v>2.6648936170212765</c:v>
                </c:pt>
                <c:pt idx="50806">
                  <c:v>2.6653561517113782</c:v>
                </c:pt>
                <c:pt idx="50807">
                  <c:v>2.6649710982658958</c:v>
                </c:pt>
                <c:pt idx="50808">
                  <c:v>2.6653561517113782</c:v>
                </c:pt>
                <c:pt idx="50809">
                  <c:v>2.6650485436893208</c:v>
                </c:pt>
                <c:pt idx="50810">
                  <c:v>2.6648948463138429</c:v>
                </c:pt>
                <c:pt idx="50811">
                  <c:v>2.6646637393113011</c:v>
                </c:pt>
                <c:pt idx="50812">
                  <c:v>2.6650485436893208</c:v>
                </c:pt>
                <c:pt idx="50813">
                  <c:v>2.6648173832639852</c:v>
                </c:pt>
                <c:pt idx="50814">
                  <c:v>2.6652024971098265</c:v>
                </c:pt>
                <c:pt idx="50815">
                  <c:v>2.6658188714153561</c:v>
                </c:pt>
                <c:pt idx="50816">
                  <c:v>2.6662812210915821</c:v>
                </c:pt>
                <c:pt idx="50817">
                  <c:v>2.6660499537465308</c:v>
                </c:pt>
                <c:pt idx="50818">
                  <c:v>2.6658188714153561</c:v>
                </c:pt>
                <c:pt idx="50819">
                  <c:v>2.6666666666666665</c:v>
                </c:pt>
                <c:pt idx="50820">
                  <c:v>2.6658188714153561</c:v>
                </c:pt>
                <c:pt idx="50821">
                  <c:v>2.6648173832639852</c:v>
                </c:pt>
                <c:pt idx="50822">
                  <c:v>2.6646637393113011</c:v>
                </c:pt>
                <c:pt idx="50823">
                  <c:v>2.6640480591497222</c:v>
                </c:pt>
                <c:pt idx="50824">
                  <c:v>2.6644326323087588</c:v>
                </c:pt>
                <c:pt idx="50825">
                  <c:v>2.6644326323087588</c:v>
                </c:pt>
                <c:pt idx="50826">
                  <c:v>2.6648948463138429</c:v>
                </c:pt>
                <c:pt idx="50827">
                  <c:v>2.6647412199630311</c:v>
                </c:pt>
                <c:pt idx="50828">
                  <c:v>2.6648948463138429</c:v>
                </c:pt>
                <c:pt idx="50829">
                  <c:v>2.6648173832639852</c:v>
                </c:pt>
                <c:pt idx="50830">
                  <c:v>2.6660499537465308</c:v>
                </c:pt>
                <c:pt idx="50831">
                  <c:v>2.6666666666666665</c:v>
                </c:pt>
                <c:pt idx="50832">
                  <c:v>2.6666666666666665</c:v>
                </c:pt>
                <c:pt idx="50833">
                  <c:v>2.6665895418787593</c:v>
                </c:pt>
                <c:pt idx="50834">
                  <c:v>2.6659727041406431</c:v>
                </c:pt>
                <c:pt idx="50835">
                  <c:v>2.6659727041406431</c:v>
                </c:pt>
                <c:pt idx="50836">
                  <c:v>2.6657413832986352</c:v>
                </c:pt>
                <c:pt idx="50837">
                  <c:v>2.6659727041406431</c:v>
                </c:pt>
                <c:pt idx="50838">
                  <c:v>2.6659727041406431</c:v>
                </c:pt>
                <c:pt idx="50839">
                  <c:v>2.6653561517113782</c:v>
                </c:pt>
                <c:pt idx="50840">
                  <c:v>2.6657413832986352</c:v>
                </c:pt>
                <c:pt idx="50841">
                  <c:v>2.6655100624566277</c:v>
                </c:pt>
                <c:pt idx="50842">
                  <c:v>2.6656640444238775</c:v>
                </c:pt>
                <c:pt idx="50843">
                  <c:v>2.6653561517113782</c:v>
                </c:pt>
                <c:pt idx="50844">
                  <c:v>2.6658188714153561</c:v>
                </c:pt>
                <c:pt idx="50845">
                  <c:v>2.6649710982658958</c:v>
                </c:pt>
                <c:pt idx="50846">
                  <c:v>2.6649710982658958</c:v>
                </c:pt>
                <c:pt idx="50847">
                  <c:v>2.6653561517113782</c:v>
                </c:pt>
                <c:pt idx="50848">
                  <c:v>2.6655874190564295</c:v>
                </c:pt>
                <c:pt idx="50849">
                  <c:v>2.6651248843663273</c:v>
                </c:pt>
                <c:pt idx="50850">
                  <c:v>2.6656640444238775</c:v>
                </c:pt>
                <c:pt idx="50851">
                  <c:v>2.6654328551596485</c:v>
                </c:pt>
                <c:pt idx="50852">
                  <c:v>2.6661267931513186</c:v>
                </c:pt>
                <c:pt idx="50853">
                  <c:v>2.6662040249826511</c:v>
                </c:pt>
                <c:pt idx="50854">
                  <c:v>2.6666666666666665</c:v>
                </c:pt>
                <c:pt idx="50855">
                  <c:v>2.6661271676300573</c:v>
                </c:pt>
                <c:pt idx="50856">
                  <c:v>2.6655108645399905</c:v>
                </c:pt>
                <c:pt idx="50857">
                  <c:v>2.6655108645399905</c:v>
                </c:pt>
                <c:pt idx="50858">
                  <c:v>2.6655108645399905</c:v>
                </c:pt>
                <c:pt idx="50859">
                  <c:v>2.6651257684307832</c:v>
                </c:pt>
                <c:pt idx="50860">
                  <c:v>2.6644326323087588</c:v>
                </c:pt>
                <c:pt idx="50861">
                  <c:v>2.6648948463138429</c:v>
                </c:pt>
                <c:pt idx="50862">
                  <c:v>2.6647412199630311</c:v>
                </c:pt>
                <c:pt idx="50863">
                  <c:v>2.6656647398843929</c:v>
                </c:pt>
                <c:pt idx="50864">
                  <c:v>2.6655108645399905</c:v>
                </c:pt>
                <c:pt idx="50865">
                  <c:v>2.6657418400369859</c:v>
                </c:pt>
                <c:pt idx="50866">
                  <c:v>2.6661271676300573</c:v>
                </c:pt>
                <c:pt idx="50867">
                  <c:v>2.6658188714153561</c:v>
                </c:pt>
                <c:pt idx="50868">
                  <c:v>2.6662040249826511</c:v>
                </c:pt>
                <c:pt idx="50869">
                  <c:v>2.6664355308813326</c:v>
                </c:pt>
                <c:pt idx="50870">
                  <c:v>2.6659727041406431</c:v>
                </c:pt>
                <c:pt idx="50871">
                  <c:v>2.6654328551596485</c:v>
                </c:pt>
                <c:pt idx="50872">
                  <c:v>2.6667438093034019</c:v>
                </c:pt>
                <c:pt idx="50873">
                  <c:v>2.6670524757056917</c:v>
                </c:pt>
                <c:pt idx="50874">
                  <c:v>2.6659727041406431</c:v>
                </c:pt>
                <c:pt idx="50875">
                  <c:v>2.6662040249826511</c:v>
                </c:pt>
                <c:pt idx="50876">
                  <c:v>2.6659727041406431</c:v>
                </c:pt>
                <c:pt idx="50877">
                  <c:v>2.6655874190564295</c:v>
                </c:pt>
                <c:pt idx="50878">
                  <c:v>2.6647398843930632</c:v>
                </c:pt>
                <c:pt idx="50879">
                  <c:v>2.6649710982658958</c:v>
                </c:pt>
                <c:pt idx="50880">
                  <c:v>2.664355062413315</c:v>
                </c:pt>
                <c:pt idx="50881">
                  <c:v>2.6649710982658958</c:v>
                </c:pt>
                <c:pt idx="50882">
                  <c:v>2.6642774566473988</c:v>
                </c:pt>
                <c:pt idx="50883">
                  <c:v>2.6638927415626443</c:v>
                </c:pt>
                <c:pt idx="50884">
                  <c:v>2.6646637393113011</c:v>
                </c:pt>
                <c:pt idx="50885">
                  <c:v>2.6652797041146559</c:v>
                </c:pt>
                <c:pt idx="50886">
                  <c:v>2.6648173832639852</c:v>
                </c:pt>
                <c:pt idx="50887">
                  <c:v>2.6659727041406431</c:v>
                </c:pt>
                <c:pt idx="50888">
                  <c:v>2.6657413832986352</c:v>
                </c:pt>
                <c:pt idx="50889">
                  <c:v>2.6662040249826511</c:v>
                </c:pt>
                <c:pt idx="50890">
                  <c:v>2.6653561517113782</c:v>
                </c:pt>
                <c:pt idx="50891">
                  <c:v>2.6658188714153561</c:v>
                </c:pt>
                <c:pt idx="50892">
                  <c:v>2.6659727041406431</c:v>
                </c:pt>
                <c:pt idx="50893">
                  <c:v>2.6661267931513186</c:v>
                </c:pt>
                <c:pt idx="50894">
                  <c:v>2.6661267931513186</c:v>
                </c:pt>
                <c:pt idx="50895">
                  <c:v>2.6655100624566277</c:v>
                </c:pt>
                <c:pt idx="50896">
                  <c:v>2.666358167515039</c:v>
                </c:pt>
                <c:pt idx="50897">
                  <c:v>2.6665895418787593</c:v>
                </c:pt>
                <c:pt idx="50898">
                  <c:v>2.666358167515039</c:v>
                </c:pt>
                <c:pt idx="50899">
                  <c:v>2.6665123813931957</c:v>
                </c:pt>
                <c:pt idx="50900">
                  <c:v>2.6667438093034019</c:v>
                </c:pt>
                <c:pt idx="50901">
                  <c:v>2.6662809534829899</c:v>
                </c:pt>
                <c:pt idx="50902">
                  <c:v>2.6660497107151122</c:v>
                </c:pt>
                <c:pt idx="50903">
                  <c:v>2.6661267931513186</c:v>
                </c:pt>
                <c:pt idx="50904">
                  <c:v>2.6665895418787593</c:v>
                </c:pt>
                <c:pt idx="50905">
                  <c:v>2.6664355308813326</c:v>
                </c:pt>
                <c:pt idx="50906">
                  <c:v>2.6660499537465308</c:v>
                </c:pt>
                <c:pt idx="50907">
                  <c:v>2.6652024971098265</c:v>
                </c:pt>
                <c:pt idx="50908">
                  <c:v>2.6657413832986352</c:v>
                </c:pt>
                <c:pt idx="50909">
                  <c:v>2.6657413832986352</c:v>
                </c:pt>
                <c:pt idx="50910">
                  <c:v>2.6661267931513186</c:v>
                </c:pt>
                <c:pt idx="50911">
                  <c:v>2.6661267931513186</c:v>
                </c:pt>
                <c:pt idx="50912">
                  <c:v>2.6662809534829899</c:v>
                </c:pt>
                <c:pt idx="50913">
                  <c:v>2.6664351851851849</c:v>
                </c:pt>
                <c:pt idx="50914">
                  <c:v>2.6664351851851849</c:v>
                </c:pt>
                <c:pt idx="50915">
                  <c:v>2.6653552418421662</c:v>
                </c:pt>
                <c:pt idx="50916">
                  <c:v>2.665972222222222</c:v>
                </c:pt>
                <c:pt idx="50917">
                  <c:v>2.665972222222222</c:v>
                </c:pt>
                <c:pt idx="50918">
                  <c:v>2.6665894883074786</c:v>
                </c:pt>
                <c:pt idx="50919">
                  <c:v>2.6662037037037032</c:v>
                </c:pt>
                <c:pt idx="50920">
                  <c:v>2.665972222222222</c:v>
                </c:pt>
                <c:pt idx="50921">
                  <c:v>2.6662809534829899</c:v>
                </c:pt>
                <c:pt idx="50922">
                  <c:v>2.6658954187875978</c:v>
                </c:pt>
                <c:pt idx="50923">
                  <c:v>2.666358167515039</c:v>
                </c:pt>
                <c:pt idx="50924">
                  <c:v>2.6665895418787593</c:v>
                </c:pt>
                <c:pt idx="50925">
                  <c:v>2.6655100624566277</c:v>
                </c:pt>
                <c:pt idx="50926">
                  <c:v>2.6655100624566277</c:v>
                </c:pt>
                <c:pt idx="50927">
                  <c:v>2.6657413832986352</c:v>
                </c:pt>
                <c:pt idx="50928">
                  <c:v>2.6658954187875978</c:v>
                </c:pt>
                <c:pt idx="50929">
                  <c:v>2.6658954187875978</c:v>
                </c:pt>
                <c:pt idx="50930">
                  <c:v>2.6658954187875978</c:v>
                </c:pt>
                <c:pt idx="50931">
                  <c:v>2.6655100624566277</c:v>
                </c:pt>
                <c:pt idx="50932">
                  <c:v>2.6655874190564295</c:v>
                </c:pt>
                <c:pt idx="50933">
                  <c:v>2.6658188714153561</c:v>
                </c:pt>
                <c:pt idx="50934">
                  <c:v>2.6655100624566277</c:v>
                </c:pt>
                <c:pt idx="50935">
                  <c:v>2.6653561517113782</c:v>
                </c:pt>
                <c:pt idx="50936">
                  <c:v>2.6652024971098265</c:v>
                </c:pt>
                <c:pt idx="50937">
                  <c:v>2.6647398843930632</c:v>
                </c:pt>
                <c:pt idx="50938">
                  <c:v>2.6647398843930632</c:v>
                </c:pt>
                <c:pt idx="50939">
                  <c:v>2.6647398843930632</c:v>
                </c:pt>
                <c:pt idx="50940">
                  <c:v>2.6649710982658958</c:v>
                </c:pt>
                <c:pt idx="50941">
                  <c:v>2.6649710982658958</c:v>
                </c:pt>
                <c:pt idx="50942">
                  <c:v>2.664508670520231</c:v>
                </c:pt>
                <c:pt idx="50943">
                  <c:v>2.6651248843663273</c:v>
                </c:pt>
                <c:pt idx="50944">
                  <c:v>2.6647398843930632</c:v>
                </c:pt>
                <c:pt idx="50945">
                  <c:v>2.664355062413315</c:v>
                </c:pt>
                <c:pt idx="50946">
                  <c:v>2.664508670520231</c:v>
                </c:pt>
                <c:pt idx="50947">
                  <c:v>2.6649710982658958</c:v>
                </c:pt>
                <c:pt idx="50948">
                  <c:v>2.6644326323087588</c:v>
                </c:pt>
                <c:pt idx="50949">
                  <c:v>2.6644326323087588</c:v>
                </c:pt>
                <c:pt idx="50950">
                  <c:v>2.664355062413315</c:v>
                </c:pt>
                <c:pt idx="50951">
                  <c:v>2.664508670520231</c:v>
                </c:pt>
                <c:pt idx="50952">
                  <c:v>2.664508670520231</c:v>
                </c:pt>
                <c:pt idx="50953">
                  <c:v>2.6642774566473988</c:v>
                </c:pt>
                <c:pt idx="50954">
                  <c:v>2.6644310823311748</c:v>
                </c:pt>
                <c:pt idx="50955">
                  <c:v>2.6648162849872779</c:v>
                </c:pt>
                <c:pt idx="50956">
                  <c:v>2.6648162849872779</c:v>
                </c:pt>
                <c:pt idx="50957">
                  <c:v>2.6648936170212765</c:v>
                </c:pt>
                <c:pt idx="50958">
                  <c:v>2.6651248843663273</c:v>
                </c:pt>
                <c:pt idx="50959">
                  <c:v>2.6648936170212765</c:v>
                </c:pt>
                <c:pt idx="50960">
                  <c:v>2.6651248843663273</c:v>
                </c:pt>
                <c:pt idx="50961">
                  <c:v>2.6649710982658958</c:v>
                </c:pt>
                <c:pt idx="50962">
                  <c:v>2.6649710982658958</c:v>
                </c:pt>
                <c:pt idx="50963">
                  <c:v>2.6660499537465308</c:v>
                </c:pt>
                <c:pt idx="50964">
                  <c:v>2.6654335260115603</c:v>
                </c:pt>
                <c:pt idx="50965">
                  <c:v>2.6649710982658958</c:v>
                </c:pt>
                <c:pt idx="50966">
                  <c:v>2.6659727041406431</c:v>
                </c:pt>
                <c:pt idx="50967">
                  <c:v>2.6657413832986352</c:v>
                </c:pt>
                <c:pt idx="50968">
                  <c:v>2.6655100624566277</c:v>
                </c:pt>
                <c:pt idx="50969">
                  <c:v>2.6652787416146193</c:v>
                </c:pt>
                <c:pt idx="50970">
                  <c:v>2.6657413832986352</c:v>
                </c:pt>
                <c:pt idx="50971">
                  <c:v>2.6660497107151122</c:v>
                </c:pt>
                <c:pt idx="50972">
                  <c:v>2.6664351851851849</c:v>
                </c:pt>
                <c:pt idx="50973">
                  <c:v>2.6665123813931957</c:v>
                </c:pt>
                <c:pt idx="50974">
                  <c:v>2.6655100624566277</c:v>
                </c:pt>
                <c:pt idx="50975">
                  <c:v>2.6664351851851849</c:v>
                </c:pt>
                <c:pt idx="50976">
                  <c:v>2.6665894883074786</c:v>
                </c:pt>
                <c:pt idx="50977">
                  <c:v>2.6666668518518515</c:v>
                </c:pt>
                <c:pt idx="50978">
                  <c:v>2.6667438093034019</c:v>
                </c:pt>
                <c:pt idx="50979">
                  <c:v>2.6662040249826511</c:v>
                </c:pt>
                <c:pt idx="50980">
                  <c:v>2.6655874190564295</c:v>
                </c:pt>
                <c:pt idx="50981">
                  <c:v>2.6648936170212765</c:v>
                </c:pt>
                <c:pt idx="50982">
                  <c:v>2.6651248843663273</c:v>
                </c:pt>
                <c:pt idx="50983">
                  <c:v>2.6652024971098265</c:v>
                </c:pt>
                <c:pt idx="50984">
                  <c:v>2.664355062413315</c:v>
                </c:pt>
                <c:pt idx="50985">
                  <c:v>2.6651248843663273</c:v>
                </c:pt>
                <c:pt idx="50986">
                  <c:v>2.6649710982658958</c:v>
                </c:pt>
                <c:pt idx="50987">
                  <c:v>2.6645864077669903</c:v>
                </c:pt>
                <c:pt idx="50988">
                  <c:v>2.6648173832639852</c:v>
                </c:pt>
                <c:pt idx="50989">
                  <c:v>2.6648173832639852</c:v>
                </c:pt>
                <c:pt idx="50990">
                  <c:v>2.6656647398843929</c:v>
                </c:pt>
                <c:pt idx="50991">
                  <c:v>2.6655108645399905</c:v>
                </c:pt>
                <c:pt idx="50992">
                  <c:v>2.6658188714153561</c:v>
                </c:pt>
                <c:pt idx="50993">
                  <c:v>2.6659727041406431</c:v>
                </c:pt>
                <c:pt idx="50994">
                  <c:v>2.6659727041406431</c:v>
                </c:pt>
                <c:pt idx="50995">
                  <c:v>2.6651248843663273</c:v>
                </c:pt>
                <c:pt idx="50996">
                  <c:v>2.664508670520231</c:v>
                </c:pt>
                <c:pt idx="50997">
                  <c:v>2.6647398843930632</c:v>
                </c:pt>
                <c:pt idx="50998">
                  <c:v>2.6649710982658958</c:v>
                </c:pt>
                <c:pt idx="50999">
                  <c:v>2.664355062413315</c:v>
                </c:pt>
                <c:pt idx="51000">
                  <c:v>2.6647398843930632</c:v>
                </c:pt>
                <c:pt idx="51001">
                  <c:v>2.6645864077669903</c:v>
                </c:pt>
                <c:pt idx="51002">
                  <c:v>2.6649710982658958</c:v>
                </c:pt>
                <c:pt idx="51003">
                  <c:v>2.6648173832639852</c:v>
                </c:pt>
                <c:pt idx="51004">
                  <c:v>2.6645864077669903</c:v>
                </c:pt>
                <c:pt idx="51005">
                  <c:v>2.6648936170212765</c:v>
                </c:pt>
                <c:pt idx="51006">
                  <c:v>2.6649710982658958</c:v>
                </c:pt>
                <c:pt idx="51007">
                  <c:v>2.6647398843930632</c:v>
                </c:pt>
                <c:pt idx="51008">
                  <c:v>2.6648936170212765</c:v>
                </c:pt>
                <c:pt idx="51009">
                  <c:v>2.6648936170212765</c:v>
                </c:pt>
                <c:pt idx="51010">
                  <c:v>2.6650474207726118</c:v>
                </c:pt>
                <c:pt idx="51011">
                  <c:v>2.6648162849872779</c:v>
                </c:pt>
                <c:pt idx="51012">
                  <c:v>2.6648162849872779</c:v>
                </c:pt>
                <c:pt idx="51013">
                  <c:v>2.6650474207726118</c:v>
                </c:pt>
                <c:pt idx="51014">
                  <c:v>2.6651248843663273</c:v>
                </c:pt>
                <c:pt idx="51015">
                  <c:v>2.6653561517113782</c:v>
                </c:pt>
                <c:pt idx="51016">
                  <c:v>2.6653561517113782</c:v>
                </c:pt>
                <c:pt idx="51017">
                  <c:v>2.6652024971098265</c:v>
                </c:pt>
                <c:pt idx="51018">
                  <c:v>2.6648173832639852</c:v>
                </c:pt>
                <c:pt idx="51019">
                  <c:v>2.6645864077669903</c:v>
                </c:pt>
                <c:pt idx="51020">
                  <c:v>2.6647398843930632</c:v>
                </c:pt>
                <c:pt idx="51021">
                  <c:v>2.6651248843663273</c:v>
                </c:pt>
                <c:pt idx="51022">
                  <c:v>2.6646623496762256</c:v>
                </c:pt>
                <c:pt idx="51023">
                  <c:v>2.6651248843663273</c:v>
                </c:pt>
                <c:pt idx="51024">
                  <c:v>2.6659727041406431</c:v>
                </c:pt>
                <c:pt idx="51025">
                  <c:v>2.6662040249826511</c:v>
                </c:pt>
                <c:pt idx="51026">
                  <c:v>2.6659727041406431</c:v>
                </c:pt>
                <c:pt idx="51027">
                  <c:v>2.6657413832986352</c:v>
                </c:pt>
                <c:pt idx="51028">
                  <c:v>2.6655100624566277</c:v>
                </c:pt>
                <c:pt idx="51029">
                  <c:v>2.6660499537465308</c:v>
                </c:pt>
                <c:pt idx="51030">
                  <c:v>2.6660499537465308</c:v>
                </c:pt>
                <c:pt idx="51031">
                  <c:v>2.6654335260115603</c:v>
                </c:pt>
                <c:pt idx="51032">
                  <c:v>2.6654335260115603</c:v>
                </c:pt>
                <c:pt idx="51033">
                  <c:v>2.6658959537572251</c:v>
                </c:pt>
                <c:pt idx="51034">
                  <c:v>2.6652797041146559</c:v>
                </c:pt>
                <c:pt idx="51035">
                  <c:v>2.6645099815157112</c:v>
                </c:pt>
                <c:pt idx="51036">
                  <c:v>2.6638944790944792</c:v>
                </c:pt>
                <c:pt idx="51037">
                  <c:v>2.6638944790944792</c:v>
                </c:pt>
                <c:pt idx="51038">
                  <c:v>2.6651257684307832</c:v>
                </c:pt>
                <c:pt idx="51039">
                  <c:v>2.6653570603189274</c:v>
                </c:pt>
                <c:pt idx="51040">
                  <c:v>2.6647412199630311</c:v>
                </c:pt>
                <c:pt idx="51041">
                  <c:v>2.6648948463138429</c:v>
                </c:pt>
                <c:pt idx="51042">
                  <c:v>2.6646637393113011</c:v>
                </c:pt>
                <c:pt idx="51043">
                  <c:v>2.6645099815157112</c:v>
                </c:pt>
                <c:pt idx="51044">
                  <c:v>2.6652797041146559</c:v>
                </c:pt>
                <c:pt idx="51045">
                  <c:v>2.6652024971098265</c:v>
                </c:pt>
                <c:pt idx="51046">
                  <c:v>2.6657413832986352</c:v>
                </c:pt>
                <c:pt idx="51047">
                  <c:v>2.6665123813931957</c:v>
                </c:pt>
                <c:pt idx="51048">
                  <c:v>2.6660497107151122</c:v>
                </c:pt>
                <c:pt idx="51049">
                  <c:v>2.6658954187875978</c:v>
                </c:pt>
                <c:pt idx="51050">
                  <c:v>2.6660497107151122</c:v>
                </c:pt>
                <c:pt idx="51051">
                  <c:v>2.6662809534829899</c:v>
                </c:pt>
                <c:pt idx="51052">
                  <c:v>2.6658954187875978</c:v>
                </c:pt>
                <c:pt idx="51053">
                  <c:v>2.6665895418787593</c:v>
                </c:pt>
                <c:pt idx="51054">
                  <c:v>2.6658188714153561</c:v>
                </c:pt>
                <c:pt idx="51055">
                  <c:v>2.6655874190564295</c:v>
                </c:pt>
                <c:pt idx="51056">
                  <c:v>2.6661267931513186</c:v>
                </c:pt>
                <c:pt idx="51057">
                  <c:v>2.6660497107151122</c:v>
                </c:pt>
                <c:pt idx="51058">
                  <c:v>2.6665123813931957</c:v>
                </c:pt>
                <c:pt idx="51059">
                  <c:v>2.6661267931513186</c:v>
                </c:pt>
                <c:pt idx="51060">
                  <c:v>2.6662809534829899</c:v>
                </c:pt>
                <c:pt idx="51061">
                  <c:v>2.6661267931513186</c:v>
                </c:pt>
                <c:pt idx="51062">
                  <c:v>2.6658188714153561</c:v>
                </c:pt>
                <c:pt idx="51063">
                  <c:v>2.6654335260115603</c:v>
                </c:pt>
                <c:pt idx="51064">
                  <c:v>2.6647398843930632</c:v>
                </c:pt>
                <c:pt idx="51065">
                  <c:v>2.6648936170212765</c:v>
                </c:pt>
                <c:pt idx="51066">
                  <c:v>2.6648936170212765</c:v>
                </c:pt>
                <c:pt idx="51067">
                  <c:v>2.6655100624566277</c:v>
                </c:pt>
                <c:pt idx="51068">
                  <c:v>2.6655100624566277</c:v>
                </c:pt>
                <c:pt idx="51069">
                  <c:v>2.6656640444238775</c:v>
                </c:pt>
                <c:pt idx="51070">
                  <c:v>2.6654328551596485</c:v>
                </c:pt>
                <c:pt idx="51071">
                  <c:v>2.6660497107151122</c:v>
                </c:pt>
                <c:pt idx="51072">
                  <c:v>2.6662037037037032</c:v>
                </c:pt>
                <c:pt idx="51073">
                  <c:v>2.6660497107151122</c:v>
                </c:pt>
                <c:pt idx="51074">
                  <c:v>2.6665123813931957</c:v>
                </c:pt>
                <c:pt idx="51075">
                  <c:v>2.6662809534829899</c:v>
                </c:pt>
                <c:pt idx="51076">
                  <c:v>2.6658180976625783</c:v>
                </c:pt>
                <c:pt idx="51077">
                  <c:v>2.6656640444238775</c:v>
                </c:pt>
                <c:pt idx="51078">
                  <c:v>2.6661267931513186</c:v>
                </c:pt>
                <c:pt idx="51079">
                  <c:v>2.6655100624566277</c:v>
                </c:pt>
                <c:pt idx="51080">
                  <c:v>2.6655100624566277</c:v>
                </c:pt>
                <c:pt idx="51081">
                  <c:v>2.6661267931513186</c:v>
                </c:pt>
                <c:pt idx="51082">
                  <c:v>2.6657413832986352</c:v>
                </c:pt>
                <c:pt idx="51083">
                  <c:v>2.6661267931513186</c:v>
                </c:pt>
                <c:pt idx="51084">
                  <c:v>2.6652787416146193</c:v>
                </c:pt>
                <c:pt idx="51085">
                  <c:v>2.6655100624566277</c:v>
                </c:pt>
                <c:pt idx="51086">
                  <c:v>2.6658954187875978</c:v>
                </c:pt>
                <c:pt idx="51087">
                  <c:v>2.6652012956964368</c:v>
                </c:pt>
                <c:pt idx="51088">
                  <c:v>2.6652012956964368</c:v>
                </c:pt>
                <c:pt idx="51089">
                  <c:v>2.6654328551596485</c:v>
                </c:pt>
                <c:pt idx="51090">
                  <c:v>2.6652012956964368</c:v>
                </c:pt>
                <c:pt idx="51091">
                  <c:v>2.6653552418421662</c:v>
                </c:pt>
                <c:pt idx="51092">
                  <c:v>2.6650474207726118</c:v>
                </c:pt>
                <c:pt idx="51093">
                  <c:v>2.664508670520231</c:v>
                </c:pt>
                <c:pt idx="51094">
                  <c:v>2.6638927415626443</c:v>
                </c:pt>
                <c:pt idx="51095">
                  <c:v>2.664508670520231</c:v>
                </c:pt>
                <c:pt idx="51096">
                  <c:v>2.664508670520231</c:v>
                </c:pt>
                <c:pt idx="51097">
                  <c:v>2.6649710982658958</c:v>
                </c:pt>
                <c:pt idx="51098">
                  <c:v>2.6651248843663273</c:v>
                </c:pt>
                <c:pt idx="51099">
                  <c:v>2.6649710982658958</c:v>
                </c:pt>
                <c:pt idx="51100">
                  <c:v>2.6655874190564295</c:v>
                </c:pt>
                <c:pt idx="51101">
                  <c:v>2.6653561517113782</c:v>
                </c:pt>
                <c:pt idx="51102">
                  <c:v>2.6653561517113782</c:v>
                </c:pt>
                <c:pt idx="51103">
                  <c:v>2.6657413832986352</c:v>
                </c:pt>
                <c:pt idx="51104">
                  <c:v>2.6658954187875978</c:v>
                </c:pt>
                <c:pt idx="51105">
                  <c:v>2.6658954187875978</c:v>
                </c:pt>
                <c:pt idx="51106">
                  <c:v>2.6661267931513186</c:v>
                </c:pt>
                <c:pt idx="51107">
                  <c:v>2.6661267931513186</c:v>
                </c:pt>
                <c:pt idx="51108">
                  <c:v>2.6661267931513186</c:v>
                </c:pt>
                <c:pt idx="51109">
                  <c:v>2.6646623496762256</c:v>
                </c:pt>
                <c:pt idx="51110">
                  <c:v>2.6655100624566268</c:v>
                </c:pt>
                <c:pt idx="51111">
                  <c:v>2.6658188714153561</c:v>
                </c:pt>
                <c:pt idx="51112">
                  <c:v>2.6652797041146559</c:v>
                </c:pt>
                <c:pt idx="51113">
                  <c:v>2.6640480591497222</c:v>
                </c:pt>
                <c:pt idx="51114">
                  <c:v>2.6644326323087588</c:v>
                </c:pt>
                <c:pt idx="51115">
                  <c:v>2.6642015253062166</c:v>
                </c:pt>
                <c:pt idx="51116">
                  <c:v>2.6650485436893208</c:v>
                </c:pt>
                <c:pt idx="51117">
                  <c:v>2.6645864077669903</c:v>
                </c:pt>
                <c:pt idx="51118">
                  <c:v>2.6649710982658958</c:v>
                </c:pt>
                <c:pt idx="51119">
                  <c:v>2.6655100624566277</c:v>
                </c:pt>
                <c:pt idx="51120">
                  <c:v>2.6661267931513186</c:v>
                </c:pt>
                <c:pt idx="51121">
                  <c:v>2.6665895418787593</c:v>
                </c:pt>
                <c:pt idx="51122">
                  <c:v>2.6659727041406431</c:v>
                </c:pt>
                <c:pt idx="51123">
                  <c:v>2.6653561517113782</c:v>
                </c:pt>
                <c:pt idx="51124">
                  <c:v>2.664508670520231</c:v>
                </c:pt>
                <c:pt idx="51125">
                  <c:v>2.6647398843930632</c:v>
                </c:pt>
                <c:pt idx="51126">
                  <c:v>2.6644326323087588</c:v>
                </c:pt>
                <c:pt idx="51127">
                  <c:v>2.6639706031892767</c:v>
                </c:pt>
                <c:pt idx="51128">
                  <c:v>2.6649710982658958</c:v>
                </c:pt>
                <c:pt idx="51129">
                  <c:v>2.6652024971098265</c:v>
                </c:pt>
                <c:pt idx="51130">
                  <c:v>2.6647398843930632</c:v>
                </c:pt>
                <c:pt idx="51131">
                  <c:v>2.6655100624566277</c:v>
                </c:pt>
                <c:pt idx="51132">
                  <c:v>2.6661267931513186</c:v>
                </c:pt>
                <c:pt idx="51133">
                  <c:v>2.6656640444238775</c:v>
                </c:pt>
                <c:pt idx="51134">
                  <c:v>2.6658180976625783</c:v>
                </c:pt>
                <c:pt idx="51135">
                  <c:v>2.6668981481481477</c:v>
                </c:pt>
                <c:pt idx="51136">
                  <c:v>2.6665895418787593</c:v>
                </c:pt>
                <c:pt idx="51137">
                  <c:v>2.666358167515039</c:v>
                </c:pt>
                <c:pt idx="51138">
                  <c:v>2.666358167515039</c:v>
                </c:pt>
                <c:pt idx="51139">
                  <c:v>2.6657413832986352</c:v>
                </c:pt>
                <c:pt idx="51140">
                  <c:v>2.6647398843930632</c:v>
                </c:pt>
                <c:pt idx="51141">
                  <c:v>2.6649710982658958</c:v>
                </c:pt>
                <c:pt idx="51142">
                  <c:v>2.6652024971098265</c:v>
                </c:pt>
                <c:pt idx="51143">
                  <c:v>2.6647398843930632</c:v>
                </c:pt>
                <c:pt idx="51144">
                  <c:v>2.6642015253062166</c:v>
                </c:pt>
                <c:pt idx="51145">
                  <c:v>2.6642015253062166</c:v>
                </c:pt>
                <c:pt idx="51146">
                  <c:v>2.6642015253062166</c:v>
                </c:pt>
                <c:pt idx="51147">
                  <c:v>2.6639706031892767</c:v>
                </c:pt>
                <c:pt idx="51148">
                  <c:v>2.6639706031892767</c:v>
                </c:pt>
                <c:pt idx="51149">
                  <c:v>2.6644326323087588</c:v>
                </c:pt>
                <c:pt idx="51150">
                  <c:v>2.6645099815157112</c:v>
                </c:pt>
                <c:pt idx="51151">
                  <c:v>2.6644326323087588</c:v>
                </c:pt>
                <c:pt idx="51152">
                  <c:v>2.6648173832639852</c:v>
                </c:pt>
                <c:pt idx="51153">
                  <c:v>2.6653561517113782</c:v>
                </c:pt>
                <c:pt idx="51154">
                  <c:v>2.6652787416146193</c:v>
                </c:pt>
                <c:pt idx="51155">
                  <c:v>2.6655100624566277</c:v>
                </c:pt>
                <c:pt idx="51156">
                  <c:v>2.6657413832986352</c:v>
                </c:pt>
                <c:pt idx="51157">
                  <c:v>2.6652787416146193</c:v>
                </c:pt>
                <c:pt idx="51158">
                  <c:v>2.6661267931513186</c:v>
                </c:pt>
                <c:pt idx="51159">
                  <c:v>2.6657413832986352</c:v>
                </c:pt>
                <c:pt idx="51160">
                  <c:v>2.6652024971098265</c:v>
                </c:pt>
                <c:pt idx="51161">
                  <c:v>2.6646637393113011</c:v>
                </c:pt>
                <c:pt idx="51162">
                  <c:v>2.6636636636636637</c:v>
                </c:pt>
                <c:pt idx="51163">
                  <c:v>2.6636636636636637</c:v>
                </c:pt>
                <c:pt idx="51164">
                  <c:v>2.6640480591497222</c:v>
                </c:pt>
                <c:pt idx="51165">
                  <c:v>2.6654335260115603</c:v>
                </c:pt>
                <c:pt idx="51166">
                  <c:v>2.6655874190564295</c:v>
                </c:pt>
                <c:pt idx="51167">
                  <c:v>2.6652787416146193</c:v>
                </c:pt>
                <c:pt idx="51168">
                  <c:v>2.6655100624566277</c:v>
                </c:pt>
                <c:pt idx="51169">
                  <c:v>2.666358167515039</c:v>
                </c:pt>
                <c:pt idx="51170">
                  <c:v>2.6656640444238775</c:v>
                </c:pt>
                <c:pt idx="51171">
                  <c:v>2.6655100624566277</c:v>
                </c:pt>
                <c:pt idx="51172">
                  <c:v>2.6654335260115603</c:v>
                </c:pt>
                <c:pt idx="51173">
                  <c:v>2.6648173832639852</c:v>
                </c:pt>
                <c:pt idx="51174">
                  <c:v>2.6649710982658958</c:v>
                </c:pt>
                <c:pt idx="51175">
                  <c:v>2.6645864077669903</c:v>
                </c:pt>
                <c:pt idx="51176">
                  <c:v>2.6642015253062166</c:v>
                </c:pt>
                <c:pt idx="51177">
                  <c:v>2.664355062413315</c:v>
                </c:pt>
                <c:pt idx="51178">
                  <c:v>2.6647398843930632</c:v>
                </c:pt>
                <c:pt idx="51179">
                  <c:v>2.6651248843663273</c:v>
                </c:pt>
                <c:pt idx="51180">
                  <c:v>2.6652787416146193</c:v>
                </c:pt>
                <c:pt idx="51181">
                  <c:v>2.6654328551596485</c:v>
                </c:pt>
                <c:pt idx="51182">
                  <c:v>2.665586669752372</c:v>
                </c:pt>
                <c:pt idx="51183">
                  <c:v>2.6662037037037032</c:v>
                </c:pt>
                <c:pt idx="51184">
                  <c:v>2.6662037037037032</c:v>
                </c:pt>
                <c:pt idx="51185">
                  <c:v>2.6665894883074786</c:v>
                </c:pt>
                <c:pt idx="51186">
                  <c:v>2.6666668518518515</c:v>
                </c:pt>
                <c:pt idx="51187">
                  <c:v>2.6662809534829899</c:v>
                </c:pt>
                <c:pt idx="51188">
                  <c:v>2.6656640444238775</c:v>
                </c:pt>
                <c:pt idx="51189">
                  <c:v>2.6652787416146193</c:v>
                </c:pt>
                <c:pt idx="51190">
                  <c:v>2.6656640444238775</c:v>
                </c:pt>
                <c:pt idx="51191">
                  <c:v>2.6654328551596485</c:v>
                </c:pt>
                <c:pt idx="51192">
                  <c:v>2.6648162849872779</c:v>
                </c:pt>
                <c:pt idx="51193">
                  <c:v>2.6651248843663273</c:v>
                </c:pt>
                <c:pt idx="51194">
                  <c:v>2.6649710982658958</c:v>
                </c:pt>
                <c:pt idx="51195">
                  <c:v>2.6652024971098265</c:v>
                </c:pt>
                <c:pt idx="51196">
                  <c:v>2.6647398843930632</c:v>
                </c:pt>
                <c:pt idx="51197">
                  <c:v>2.664508670520231</c:v>
                </c:pt>
                <c:pt idx="51198">
                  <c:v>2.6649710982658958</c:v>
                </c:pt>
                <c:pt idx="51199">
                  <c:v>2.6648173832639852</c:v>
                </c:pt>
                <c:pt idx="51200">
                  <c:v>2.6645864077669903</c:v>
                </c:pt>
                <c:pt idx="51201">
                  <c:v>2.664355062413315</c:v>
                </c:pt>
                <c:pt idx="51202">
                  <c:v>2.6653561517113782</c:v>
                </c:pt>
                <c:pt idx="51203">
                  <c:v>2.6648162849872779</c:v>
                </c:pt>
                <c:pt idx="51204">
                  <c:v>2.6653552418421662</c:v>
                </c:pt>
                <c:pt idx="51205">
                  <c:v>2.665586669752372</c:v>
                </c:pt>
                <c:pt idx="51206">
                  <c:v>2.6664351851851849</c:v>
                </c:pt>
                <c:pt idx="51207">
                  <c:v>2.6658180976625783</c:v>
                </c:pt>
                <c:pt idx="51208">
                  <c:v>2.6660497107151122</c:v>
                </c:pt>
                <c:pt idx="51209">
                  <c:v>2.6658180976625783</c:v>
                </c:pt>
                <c:pt idx="51210">
                  <c:v>2.6664351851851849</c:v>
                </c:pt>
                <c:pt idx="51211">
                  <c:v>2.6662809534829899</c:v>
                </c:pt>
                <c:pt idx="51212">
                  <c:v>2.6660497107151122</c:v>
                </c:pt>
                <c:pt idx="51213">
                  <c:v>2.6666668518518515</c:v>
                </c:pt>
                <c:pt idx="51214">
                  <c:v>2.6664351851851849</c:v>
                </c:pt>
                <c:pt idx="51215">
                  <c:v>2.6662037037037032</c:v>
                </c:pt>
                <c:pt idx="51216">
                  <c:v>2.6660497107151122</c:v>
                </c:pt>
                <c:pt idx="51217">
                  <c:v>2.6658180976625783</c:v>
                </c:pt>
                <c:pt idx="51218">
                  <c:v>2.6660497107151122</c:v>
                </c:pt>
                <c:pt idx="51219">
                  <c:v>2.6647398843930632</c:v>
                </c:pt>
                <c:pt idx="51220">
                  <c:v>2.6647398843930632</c:v>
                </c:pt>
                <c:pt idx="51221">
                  <c:v>2.6641239019879794</c:v>
                </c:pt>
                <c:pt idx="51222">
                  <c:v>2.6645864077669903</c:v>
                </c:pt>
                <c:pt idx="51223">
                  <c:v>2.6642015253062166</c:v>
                </c:pt>
                <c:pt idx="51224">
                  <c:v>2.6642015253062166</c:v>
                </c:pt>
                <c:pt idx="51225">
                  <c:v>2.6642015253062166</c:v>
                </c:pt>
                <c:pt idx="51226">
                  <c:v>2.6642015253062166</c:v>
                </c:pt>
                <c:pt idx="51227">
                  <c:v>2.6654335260115603</c:v>
                </c:pt>
                <c:pt idx="51228">
                  <c:v>2.6652024971098265</c:v>
                </c:pt>
                <c:pt idx="51229">
                  <c:v>2.6657413832986352</c:v>
                </c:pt>
                <c:pt idx="51230">
                  <c:v>2.6655100624566277</c:v>
                </c:pt>
                <c:pt idx="51231">
                  <c:v>2.6661267931513186</c:v>
                </c:pt>
                <c:pt idx="51232">
                  <c:v>2.6657413832986352</c:v>
                </c:pt>
                <c:pt idx="51233">
                  <c:v>2.6662040249826511</c:v>
                </c:pt>
                <c:pt idx="51234">
                  <c:v>2.6658954187875978</c:v>
                </c:pt>
                <c:pt idx="51235">
                  <c:v>2.6658954187875978</c:v>
                </c:pt>
                <c:pt idx="51236">
                  <c:v>2.6656640444238775</c:v>
                </c:pt>
                <c:pt idx="51237">
                  <c:v>2.6660497107151122</c:v>
                </c:pt>
                <c:pt idx="51238">
                  <c:v>2.6658954187875978</c:v>
                </c:pt>
                <c:pt idx="51239">
                  <c:v>2.6660497107151122</c:v>
                </c:pt>
                <c:pt idx="51240">
                  <c:v>2.6652012956964368</c:v>
                </c:pt>
                <c:pt idx="51241">
                  <c:v>2.6653561517113782</c:v>
                </c:pt>
                <c:pt idx="51242">
                  <c:v>2.6645864077669903</c:v>
                </c:pt>
                <c:pt idx="51243">
                  <c:v>2.6648173832639852</c:v>
                </c:pt>
                <c:pt idx="51244">
                  <c:v>2.6641239019879794</c:v>
                </c:pt>
                <c:pt idx="51245">
                  <c:v>2.664355062413315</c:v>
                </c:pt>
                <c:pt idx="51246">
                  <c:v>2.6648173832639852</c:v>
                </c:pt>
                <c:pt idx="51247">
                  <c:v>2.6655100624566277</c:v>
                </c:pt>
                <c:pt idx="51248">
                  <c:v>2.6656640444238775</c:v>
                </c:pt>
                <c:pt idx="51249">
                  <c:v>2.6660497107151122</c:v>
                </c:pt>
                <c:pt idx="51250">
                  <c:v>2.6662037037037032</c:v>
                </c:pt>
                <c:pt idx="51251">
                  <c:v>2.6660497107151122</c:v>
                </c:pt>
                <c:pt idx="51252">
                  <c:v>2.6656640444238775</c:v>
                </c:pt>
                <c:pt idx="51253">
                  <c:v>2.6652787416146193</c:v>
                </c:pt>
                <c:pt idx="51254">
                  <c:v>2.6653561517113782</c:v>
                </c:pt>
                <c:pt idx="51255">
                  <c:v>2.6653561517113782</c:v>
                </c:pt>
                <c:pt idx="51256">
                  <c:v>2.6652024971098265</c:v>
                </c:pt>
                <c:pt idx="51257">
                  <c:v>2.664508670520231</c:v>
                </c:pt>
                <c:pt idx="51258">
                  <c:v>2.6645864077669903</c:v>
                </c:pt>
                <c:pt idx="51259">
                  <c:v>2.6648173832639852</c:v>
                </c:pt>
                <c:pt idx="51260">
                  <c:v>2.6655874190564295</c:v>
                </c:pt>
                <c:pt idx="51261">
                  <c:v>2.6655100624566277</c:v>
                </c:pt>
                <c:pt idx="51262">
                  <c:v>2.6661267931513186</c:v>
                </c:pt>
                <c:pt idx="51263">
                  <c:v>2.6657413832986352</c:v>
                </c:pt>
                <c:pt idx="51264">
                  <c:v>2.6661267931513186</c:v>
                </c:pt>
                <c:pt idx="51265">
                  <c:v>2.6655100624566277</c:v>
                </c:pt>
                <c:pt idx="51266">
                  <c:v>2.6658188714153561</c:v>
                </c:pt>
                <c:pt idx="51267">
                  <c:v>2.6656647398843929</c:v>
                </c:pt>
                <c:pt idx="51268">
                  <c:v>2.6649710982658958</c:v>
                </c:pt>
                <c:pt idx="51269">
                  <c:v>2.664355062413315</c:v>
                </c:pt>
                <c:pt idx="51270">
                  <c:v>2.6641239019879794</c:v>
                </c:pt>
                <c:pt idx="51271">
                  <c:v>2.6641239019879794</c:v>
                </c:pt>
                <c:pt idx="51272">
                  <c:v>2.6637393113011325</c:v>
                </c:pt>
                <c:pt idx="51273">
                  <c:v>2.6648173832639852</c:v>
                </c:pt>
                <c:pt idx="51274">
                  <c:v>2.6644326323087588</c:v>
                </c:pt>
                <c:pt idx="51275">
                  <c:v>2.6648173832639852</c:v>
                </c:pt>
                <c:pt idx="51276">
                  <c:v>2.6645864077669903</c:v>
                </c:pt>
                <c:pt idx="51277">
                  <c:v>2.6649710982658958</c:v>
                </c:pt>
                <c:pt idx="51278">
                  <c:v>2.6652024971098265</c:v>
                </c:pt>
                <c:pt idx="51279">
                  <c:v>2.6654335260115603</c:v>
                </c:pt>
                <c:pt idx="51280">
                  <c:v>2.6655874190564295</c:v>
                </c:pt>
                <c:pt idx="51281">
                  <c:v>2.6661267931513186</c:v>
                </c:pt>
                <c:pt idx="51282">
                  <c:v>2.6658954187875978</c:v>
                </c:pt>
                <c:pt idx="51283">
                  <c:v>2.6657413832986352</c:v>
                </c:pt>
                <c:pt idx="51284">
                  <c:v>2.6659727041406431</c:v>
                </c:pt>
                <c:pt idx="51285">
                  <c:v>2.6654335260115603</c:v>
                </c:pt>
                <c:pt idx="51286">
                  <c:v>2.6656647398843929</c:v>
                </c:pt>
                <c:pt idx="51287">
                  <c:v>2.6660499537465308</c:v>
                </c:pt>
                <c:pt idx="51288">
                  <c:v>2.6653561517113782</c:v>
                </c:pt>
                <c:pt idx="51289">
                  <c:v>2.6653561517113782</c:v>
                </c:pt>
                <c:pt idx="51290">
                  <c:v>2.6641239019879794</c:v>
                </c:pt>
                <c:pt idx="51291">
                  <c:v>2.6645864077669903</c:v>
                </c:pt>
                <c:pt idx="51292">
                  <c:v>2.664355062413315</c:v>
                </c:pt>
                <c:pt idx="51293">
                  <c:v>2.6649710982658958</c:v>
                </c:pt>
                <c:pt idx="51294">
                  <c:v>2.6649710982658958</c:v>
                </c:pt>
                <c:pt idx="51295">
                  <c:v>2.6647398843930632</c:v>
                </c:pt>
                <c:pt idx="51296">
                  <c:v>2.6651248843663273</c:v>
                </c:pt>
                <c:pt idx="51297">
                  <c:v>2.6659727041406431</c:v>
                </c:pt>
                <c:pt idx="51298">
                  <c:v>2.6655100624566268</c:v>
                </c:pt>
                <c:pt idx="51299">
                  <c:v>2.6652787416146189</c:v>
                </c:pt>
                <c:pt idx="51300">
                  <c:v>2.6656640444238775</c:v>
                </c:pt>
                <c:pt idx="51301">
                  <c:v>2.666358167515039</c:v>
                </c:pt>
                <c:pt idx="51302">
                  <c:v>2.666358167515039</c:v>
                </c:pt>
                <c:pt idx="51303">
                  <c:v>2.6665895418787593</c:v>
                </c:pt>
                <c:pt idx="51304">
                  <c:v>2.6665895418787593</c:v>
                </c:pt>
                <c:pt idx="51305">
                  <c:v>2.6665895418787593</c:v>
                </c:pt>
                <c:pt idx="51306">
                  <c:v>2.6662040249826511</c:v>
                </c:pt>
                <c:pt idx="51307">
                  <c:v>2.6660499537465308</c:v>
                </c:pt>
                <c:pt idx="51308">
                  <c:v>2.6658188714153561</c:v>
                </c:pt>
                <c:pt idx="51309">
                  <c:v>2.6655874190564295</c:v>
                </c:pt>
                <c:pt idx="51310">
                  <c:v>2.6658188714153561</c:v>
                </c:pt>
                <c:pt idx="51311">
                  <c:v>2.6660499537465308</c:v>
                </c:pt>
                <c:pt idx="51312">
                  <c:v>2.6660499537465308</c:v>
                </c:pt>
                <c:pt idx="51313">
                  <c:v>2.6666666666666665</c:v>
                </c:pt>
                <c:pt idx="51314">
                  <c:v>2.6660499537465308</c:v>
                </c:pt>
                <c:pt idx="51315">
                  <c:v>2.6658188714153561</c:v>
                </c:pt>
                <c:pt idx="51316">
                  <c:v>2.6664355308813326</c:v>
                </c:pt>
                <c:pt idx="51317">
                  <c:v>2.6668209162424801</c:v>
                </c:pt>
                <c:pt idx="51318">
                  <c:v>2.6664355308813326</c:v>
                </c:pt>
                <c:pt idx="51319">
                  <c:v>2.6658188714153561</c:v>
                </c:pt>
                <c:pt idx="51320">
                  <c:v>2.6655874190564295</c:v>
                </c:pt>
                <c:pt idx="51321">
                  <c:v>2.6662040249826511</c:v>
                </c:pt>
                <c:pt idx="51322">
                  <c:v>2.6649710982658958</c:v>
                </c:pt>
                <c:pt idx="51323">
                  <c:v>2.6655874190564295</c:v>
                </c:pt>
                <c:pt idx="51324">
                  <c:v>2.6659727041406431</c:v>
                </c:pt>
                <c:pt idx="51325">
                  <c:v>2.6655874190564295</c:v>
                </c:pt>
                <c:pt idx="51326">
                  <c:v>2.6650485436893208</c:v>
                </c:pt>
                <c:pt idx="51327">
                  <c:v>2.6646637393113011</c:v>
                </c:pt>
                <c:pt idx="51328">
                  <c:v>2.6648173832639852</c:v>
                </c:pt>
                <c:pt idx="51329">
                  <c:v>2.6642015253062166</c:v>
                </c:pt>
                <c:pt idx="51330">
                  <c:v>2.6646637393113011</c:v>
                </c:pt>
                <c:pt idx="51331">
                  <c:v>2.6645876645876649</c:v>
                </c:pt>
                <c:pt idx="51332">
                  <c:v>2.6652033271719038</c:v>
                </c:pt>
                <c:pt idx="51333">
                  <c:v>2.6653570603189274</c:v>
                </c:pt>
                <c:pt idx="51334">
                  <c:v>2.6659731853906612</c:v>
                </c:pt>
                <c:pt idx="51335">
                  <c:v>2.6661271676300573</c:v>
                </c:pt>
                <c:pt idx="51336">
                  <c:v>2.6662812210915821</c:v>
                </c:pt>
                <c:pt idx="51337">
                  <c:v>2.6666666666666665</c:v>
                </c:pt>
                <c:pt idx="51338">
                  <c:v>2.6660499537465308</c:v>
                </c:pt>
                <c:pt idx="51339">
                  <c:v>2.6658959537572251</c:v>
                </c:pt>
                <c:pt idx="51340">
                  <c:v>2.6655881673214696</c:v>
                </c:pt>
                <c:pt idx="51341">
                  <c:v>2.6655881673214696</c:v>
                </c:pt>
                <c:pt idx="51342">
                  <c:v>2.6653570603189274</c:v>
                </c:pt>
                <c:pt idx="51343">
                  <c:v>2.6655881673214696</c:v>
                </c:pt>
                <c:pt idx="51344">
                  <c:v>2.6645099815157112</c:v>
                </c:pt>
                <c:pt idx="51345">
                  <c:v>2.6645864077669903</c:v>
                </c:pt>
                <c:pt idx="51346">
                  <c:v>2.664355062413315</c:v>
                </c:pt>
                <c:pt idx="51347">
                  <c:v>2.6650485436893208</c:v>
                </c:pt>
                <c:pt idx="51348">
                  <c:v>2.6654335260115603</c:v>
                </c:pt>
                <c:pt idx="51349">
                  <c:v>2.6654335260115603</c:v>
                </c:pt>
                <c:pt idx="51350">
                  <c:v>2.6655874190564295</c:v>
                </c:pt>
                <c:pt idx="51351">
                  <c:v>2.6665895418787593</c:v>
                </c:pt>
                <c:pt idx="51352">
                  <c:v>2.6662040249826511</c:v>
                </c:pt>
                <c:pt idx="51353">
                  <c:v>2.6662812210915821</c:v>
                </c:pt>
                <c:pt idx="51354">
                  <c:v>2.6658959537572251</c:v>
                </c:pt>
                <c:pt idx="51355">
                  <c:v>2.6658188714153561</c:v>
                </c:pt>
                <c:pt idx="51356">
                  <c:v>2.6664355308813326</c:v>
                </c:pt>
                <c:pt idx="51357">
                  <c:v>2.6666666666666665</c:v>
                </c:pt>
                <c:pt idx="51358">
                  <c:v>2.6662812210915821</c:v>
                </c:pt>
                <c:pt idx="51359">
                  <c:v>2.6665124884366329</c:v>
                </c:pt>
                <c:pt idx="51360">
                  <c:v>2.6660499537465308</c:v>
                </c:pt>
                <c:pt idx="51361">
                  <c:v>2.6652797041146559</c:v>
                </c:pt>
                <c:pt idx="51362">
                  <c:v>2.6655108645399905</c:v>
                </c:pt>
                <c:pt idx="51363">
                  <c:v>2.6647412199630311</c:v>
                </c:pt>
                <c:pt idx="51364">
                  <c:v>2.6638944790944792</c:v>
                </c:pt>
                <c:pt idx="51365">
                  <c:v>2.6645099815157112</c:v>
                </c:pt>
                <c:pt idx="51366">
                  <c:v>2.6653570603189274</c:v>
                </c:pt>
                <c:pt idx="51367">
                  <c:v>2.6651257684307832</c:v>
                </c:pt>
                <c:pt idx="51368">
                  <c:v>2.6646637393113011</c:v>
                </c:pt>
                <c:pt idx="51369">
                  <c:v>2.6650485436893208</c:v>
                </c:pt>
                <c:pt idx="51370">
                  <c:v>2.6660499537465308</c:v>
                </c:pt>
                <c:pt idx="51371">
                  <c:v>2.6662040249826511</c:v>
                </c:pt>
                <c:pt idx="51372">
                  <c:v>2.6665895418787593</c:v>
                </c:pt>
                <c:pt idx="51373">
                  <c:v>2.6665895418787593</c:v>
                </c:pt>
                <c:pt idx="51374">
                  <c:v>2.6665895418787593</c:v>
                </c:pt>
                <c:pt idx="51375">
                  <c:v>2.6662040249826511</c:v>
                </c:pt>
                <c:pt idx="51376">
                  <c:v>2.666358167515039</c:v>
                </c:pt>
                <c:pt idx="51377">
                  <c:v>2.666358167515039</c:v>
                </c:pt>
                <c:pt idx="51378">
                  <c:v>2.6655100624566277</c:v>
                </c:pt>
                <c:pt idx="51379">
                  <c:v>2.6652787416146193</c:v>
                </c:pt>
                <c:pt idx="51380">
                  <c:v>2.6651248843663273</c:v>
                </c:pt>
                <c:pt idx="51381">
                  <c:v>2.6645864077669903</c:v>
                </c:pt>
                <c:pt idx="51382">
                  <c:v>2.6648173832639852</c:v>
                </c:pt>
                <c:pt idx="51383">
                  <c:v>2.664355062413315</c:v>
                </c:pt>
                <c:pt idx="51384">
                  <c:v>2.6648173832639852</c:v>
                </c:pt>
                <c:pt idx="51385">
                  <c:v>2.6650485436893208</c:v>
                </c:pt>
                <c:pt idx="51386">
                  <c:v>2.6648173832639852</c:v>
                </c:pt>
                <c:pt idx="51387">
                  <c:v>2.6652024971098265</c:v>
                </c:pt>
                <c:pt idx="51388">
                  <c:v>2.6651248843663273</c:v>
                </c:pt>
                <c:pt idx="51389">
                  <c:v>2.6655100624566277</c:v>
                </c:pt>
                <c:pt idx="51390">
                  <c:v>2.6659727041406431</c:v>
                </c:pt>
                <c:pt idx="51391">
                  <c:v>2.6660499537465308</c:v>
                </c:pt>
                <c:pt idx="51392">
                  <c:v>2.6662812210915821</c:v>
                </c:pt>
                <c:pt idx="51393">
                  <c:v>2.6658959537572251</c:v>
                </c:pt>
                <c:pt idx="51394">
                  <c:v>2.6655108645399905</c:v>
                </c:pt>
                <c:pt idx="51395">
                  <c:v>2.6646637393113011</c:v>
                </c:pt>
                <c:pt idx="51396">
                  <c:v>2.6638170055452863</c:v>
                </c:pt>
                <c:pt idx="51397">
                  <c:v>2.6642791127541585</c:v>
                </c:pt>
                <c:pt idx="51398">
                  <c:v>2.6642015253062166</c:v>
                </c:pt>
                <c:pt idx="51399">
                  <c:v>2.6644326323087588</c:v>
                </c:pt>
                <c:pt idx="51400">
                  <c:v>2.6642791127541585</c:v>
                </c:pt>
                <c:pt idx="51401">
                  <c:v>2.6654335260115603</c:v>
                </c:pt>
                <c:pt idx="51402">
                  <c:v>2.6656647398843929</c:v>
                </c:pt>
                <c:pt idx="51403">
                  <c:v>2.6662040249826511</c:v>
                </c:pt>
                <c:pt idx="51404">
                  <c:v>2.666358167515039</c:v>
                </c:pt>
                <c:pt idx="51405">
                  <c:v>2.666358167515039</c:v>
                </c:pt>
                <c:pt idx="51406">
                  <c:v>2.6664355308813326</c:v>
                </c:pt>
                <c:pt idx="51407">
                  <c:v>2.6652797041146559</c:v>
                </c:pt>
                <c:pt idx="51408">
                  <c:v>2.6645876645876649</c:v>
                </c:pt>
                <c:pt idx="51409">
                  <c:v>2.6647412199630311</c:v>
                </c:pt>
                <c:pt idx="51410">
                  <c:v>2.6647412199630311</c:v>
                </c:pt>
                <c:pt idx="51411">
                  <c:v>2.6643566643566641</c:v>
                </c:pt>
                <c:pt idx="51412">
                  <c:v>2.6651257684307832</c:v>
                </c:pt>
                <c:pt idx="51413">
                  <c:v>2.6648173832639852</c:v>
                </c:pt>
                <c:pt idx="51414">
                  <c:v>2.6654335260115603</c:v>
                </c:pt>
                <c:pt idx="51415">
                  <c:v>2.6660499537465308</c:v>
                </c:pt>
                <c:pt idx="51416">
                  <c:v>2.6665124884366329</c:v>
                </c:pt>
                <c:pt idx="51417">
                  <c:v>2.6667437557816833</c:v>
                </c:pt>
                <c:pt idx="51418">
                  <c:v>2.6665124884366329</c:v>
                </c:pt>
                <c:pt idx="51419">
                  <c:v>2.6658188714153561</c:v>
                </c:pt>
                <c:pt idx="51420">
                  <c:v>2.6662040249826511</c:v>
                </c:pt>
                <c:pt idx="51421">
                  <c:v>2.6657413832986352</c:v>
                </c:pt>
                <c:pt idx="51422">
                  <c:v>2.6653561517113782</c:v>
                </c:pt>
                <c:pt idx="51423">
                  <c:v>2.6654335260115603</c:v>
                </c:pt>
                <c:pt idx="51424">
                  <c:v>2.6652797041146559</c:v>
                </c:pt>
                <c:pt idx="51425">
                  <c:v>2.6642791127541585</c:v>
                </c:pt>
                <c:pt idx="51426">
                  <c:v>2.6645099815157112</c:v>
                </c:pt>
                <c:pt idx="51427">
                  <c:v>2.6646637393113011</c:v>
                </c:pt>
                <c:pt idx="51428">
                  <c:v>2.6645864077669903</c:v>
                </c:pt>
                <c:pt idx="51429">
                  <c:v>2.6651248843663273</c:v>
                </c:pt>
                <c:pt idx="51430">
                  <c:v>2.6655874190564295</c:v>
                </c:pt>
                <c:pt idx="51431">
                  <c:v>2.6659727041406431</c:v>
                </c:pt>
                <c:pt idx="51432">
                  <c:v>2.6661267931513186</c:v>
                </c:pt>
                <c:pt idx="51433">
                  <c:v>2.6665895418787593</c:v>
                </c:pt>
                <c:pt idx="51434">
                  <c:v>2.6659727041406431</c:v>
                </c:pt>
                <c:pt idx="51435">
                  <c:v>2.666358167515039</c:v>
                </c:pt>
                <c:pt idx="51436">
                  <c:v>2.6661267931513186</c:v>
                </c:pt>
                <c:pt idx="51437">
                  <c:v>2.6655100624566277</c:v>
                </c:pt>
                <c:pt idx="51438">
                  <c:v>2.6649710982658958</c:v>
                </c:pt>
                <c:pt idx="51439">
                  <c:v>2.6650485436893208</c:v>
                </c:pt>
                <c:pt idx="51440">
                  <c:v>2.6644326323087588</c:v>
                </c:pt>
                <c:pt idx="51441">
                  <c:v>2.6646637393113011</c:v>
                </c:pt>
                <c:pt idx="51442">
                  <c:v>2.6648948463138429</c:v>
                </c:pt>
                <c:pt idx="51443">
                  <c:v>2.6648173832639852</c:v>
                </c:pt>
                <c:pt idx="51444">
                  <c:v>2.6653561517113782</c:v>
                </c:pt>
                <c:pt idx="51445">
                  <c:v>2.6661267931513186</c:v>
                </c:pt>
                <c:pt idx="51446">
                  <c:v>2.6659727041406431</c:v>
                </c:pt>
                <c:pt idx="51447">
                  <c:v>2.6662040249826511</c:v>
                </c:pt>
                <c:pt idx="51448">
                  <c:v>2.6664355308813326</c:v>
                </c:pt>
                <c:pt idx="51449">
                  <c:v>2.6660499537465308</c:v>
                </c:pt>
                <c:pt idx="51450">
                  <c:v>2.6648948463138429</c:v>
                </c:pt>
                <c:pt idx="51451">
                  <c:v>2.6643566643566641</c:v>
                </c:pt>
                <c:pt idx="51452">
                  <c:v>2.6652033271719038</c:v>
                </c:pt>
                <c:pt idx="51453">
                  <c:v>2.6651257684307832</c:v>
                </c:pt>
                <c:pt idx="51454">
                  <c:v>2.6648173832639852</c:v>
                </c:pt>
                <c:pt idx="51455">
                  <c:v>2.6652024971098265</c:v>
                </c:pt>
                <c:pt idx="51456">
                  <c:v>2.664508670520231</c:v>
                </c:pt>
                <c:pt idx="51457">
                  <c:v>2.6655874190564295</c:v>
                </c:pt>
                <c:pt idx="51458">
                  <c:v>2.6658959537572251</c:v>
                </c:pt>
                <c:pt idx="51459">
                  <c:v>2.6658188714153561</c:v>
                </c:pt>
                <c:pt idx="51460">
                  <c:v>2.6657413832986352</c:v>
                </c:pt>
                <c:pt idx="51461">
                  <c:v>2.6659727041406431</c:v>
                </c:pt>
                <c:pt idx="51462">
                  <c:v>2.6659727041406431</c:v>
                </c:pt>
                <c:pt idx="51463">
                  <c:v>2.6658188714153561</c:v>
                </c:pt>
                <c:pt idx="51464">
                  <c:v>2.6660499537465308</c:v>
                </c:pt>
                <c:pt idx="51465">
                  <c:v>2.6658188714153561</c:v>
                </c:pt>
                <c:pt idx="51466">
                  <c:v>2.6654335260115603</c:v>
                </c:pt>
                <c:pt idx="51467">
                  <c:v>2.6655108645399905</c:v>
                </c:pt>
                <c:pt idx="51468">
                  <c:v>2.6648948463138429</c:v>
                </c:pt>
                <c:pt idx="51469">
                  <c:v>2.6648948463138429</c:v>
                </c:pt>
                <c:pt idx="51470">
                  <c:v>2.6648186648186649</c:v>
                </c:pt>
                <c:pt idx="51471">
                  <c:v>2.6648186648186649</c:v>
                </c:pt>
                <c:pt idx="51472">
                  <c:v>2.664972273567467</c:v>
                </c:pt>
                <c:pt idx="51473">
                  <c:v>2.6657418400369859</c:v>
                </c:pt>
                <c:pt idx="51474">
                  <c:v>2.6658959537572251</c:v>
                </c:pt>
                <c:pt idx="51475">
                  <c:v>2.6667437557816833</c:v>
                </c:pt>
                <c:pt idx="51476">
                  <c:v>2.6662043458159963</c:v>
                </c:pt>
                <c:pt idx="51477">
                  <c:v>2.665665434380776</c:v>
                </c:pt>
                <c:pt idx="51478">
                  <c:v>2.6650496650496649</c:v>
                </c:pt>
                <c:pt idx="51479">
                  <c:v>2.6645876645876649</c:v>
                </c:pt>
                <c:pt idx="51480">
                  <c:v>2.6645876645876649</c:v>
                </c:pt>
                <c:pt idx="51481">
                  <c:v>2.6645876645876649</c:v>
                </c:pt>
                <c:pt idx="51482">
                  <c:v>2.6647412199630311</c:v>
                </c:pt>
                <c:pt idx="51483">
                  <c:v>2.6655881673214696</c:v>
                </c:pt>
                <c:pt idx="51484">
                  <c:v>2.6655881673214696</c:v>
                </c:pt>
                <c:pt idx="51485">
                  <c:v>2.6662812210915821</c:v>
                </c:pt>
                <c:pt idx="51486">
                  <c:v>2.6662812210915821</c:v>
                </c:pt>
                <c:pt idx="51487">
                  <c:v>2.6661271676300573</c:v>
                </c:pt>
                <c:pt idx="51488">
                  <c:v>2.6655108645399905</c:v>
                </c:pt>
                <c:pt idx="51489">
                  <c:v>2.6647412199630311</c:v>
                </c:pt>
                <c:pt idx="51490">
                  <c:v>2.6642032332563508</c:v>
                </c:pt>
                <c:pt idx="51491">
                  <c:v>2.6645876645876649</c:v>
                </c:pt>
                <c:pt idx="51492">
                  <c:v>2.664972273567467</c:v>
                </c:pt>
                <c:pt idx="51493">
                  <c:v>2.6653570603189274</c:v>
                </c:pt>
                <c:pt idx="51494">
                  <c:v>2.6659731853906612</c:v>
                </c:pt>
                <c:pt idx="51495">
                  <c:v>2.6665895953757222</c:v>
                </c:pt>
                <c:pt idx="51496">
                  <c:v>2.6661271676300573</c:v>
                </c:pt>
                <c:pt idx="51497">
                  <c:v>2.6661271676300573</c:v>
                </c:pt>
                <c:pt idx="51498">
                  <c:v>2.6658959537572251</c:v>
                </c:pt>
                <c:pt idx="51499">
                  <c:v>2.6648173832639852</c:v>
                </c:pt>
                <c:pt idx="51500">
                  <c:v>2.6650485436893208</c:v>
                </c:pt>
                <c:pt idx="51501">
                  <c:v>2.6646637393113011</c:v>
                </c:pt>
                <c:pt idx="51502">
                  <c:v>2.6642791127541585</c:v>
                </c:pt>
                <c:pt idx="51503">
                  <c:v>2.6643566643566641</c:v>
                </c:pt>
                <c:pt idx="51504">
                  <c:v>2.6645099815157112</c:v>
                </c:pt>
                <c:pt idx="51505">
                  <c:v>2.6651257684307832</c:v>
                </c:pt>
                <c:pt idx="51506">
                  <c:v>2.664972273567467</c:v>
                </c:pt>
                <c:pt idx="51507">
                  <c:v>2.6648948463138429</c:v>
                </c:pt>
                <c:pt idx="51508">
                  <c:v>2.6646637393113011</c:v>
                </c:pt>
                <c:pt idx="51509">
                  <c:v>2.6654335260115603</c:v>
                </c:pt>
                <c:pt idx="51510">
                  <c:v>2.6657413832986352</c:v>
                </c:pt>
                <c:pt idx="51511">
                  <c:v>2.6652787416146193</c:v>
                </c:pt>
                <c:pt idx="51512">
                  <c:v>2.6646623496762256</c:v>
                </c:pt>
                <c:pt idx="51513">
                  <c:v>2.6652787416146193</c:v>
                </c:pt>
                <c:pt idx="51514">
                  <c:v>2.6652787416146193</c:v>
                </c:pt>
                <c:pt idx="51515">
                  <c:v>2.6661267931513186</c:v>
                </c:pt>
                <c:pt idx="51516">
                  <c:v>2.666358167515039</c:v>
                </c:pt>
                <c:pt idx="51517">
                  <c:v>2.6658188714153561</c:v>
                </c:pt>
                <c:pt idx="51518">
                  <c:v>2.6662812210915821</c:v>
                </c:pt>
                <c:pt idx="51519">
                  <c:v>2.6659731853906612</c:v>
                </c:pt>
                <c:pt idx="51520">
                  <c:v>2.6663581965317915</c:v>
                </c:pt>
                <c:pt idx="51521">
                  <c:v>2.6667437557816833</c:v>
                </c:pt>
                <c:pt idx="51522">
                  <c:v>2.6661271676300573</c:v>
                </c:pt>
                <c:pt idx="51523">
                  <c:v>2.6657418400369859</c:v>
                </c:pt>
                <c:pt idx="51524">
                  <c:v>2.6662043458159963</c:v>
                </c:pt>
                <c:pt idx="51525">
                  <c:v>2.6665895953757222</c:v>
                </c:pt>
                <c:pt idx="51526">
                  <c:v>2.6658959537572251</c:v>
                </c:pt>
                <c:pt idx="51527">
                  <c:v>2.6648948463138429</c:v>
                </c:pt>
                <c:pt idx="51528">
                  <c:v>2.6645099815157112</c:v>
                </c:pt>
                <c:pt idx="51529">
                  <c:v>2.6644326323087588</c:v>
                </c:pt>
                <c:pt idx="51530">
                  <c:v>2.6652797041146559</c:v>
                </c:pt>
                <c:pt idx="51531">
                  <c:v>2.6655108645399905</c:v>
                </c:pt>
                <c:pt idx="51532">
                  <c:v>2.6654335260115603</c:v>
                </c:pt>
                <c:pt idx="51533">
                  <c:v>2.6658188714153561</c:v>
                </c:pt>
                <c:pt idx="51534">
                  <c:v>2.6660499537465308</c:v>
                </c:pt>
                <c:pt idx="51535">
                  <c:v>2.6655874190564295</c:v>
                </c:pt>
                <c:pt idx="51536">
                  <c:v>2.6661267931513186</c:v>
                </c:pt>
                <c:pt idx="51537">
                  <c:v>2.666358167515039</c:v>
                </c:pt>
                <c:pt idx="51538">
                  <c:v>2.6662040249826511</c:v>
                </c:pt>
                <c:pt idx="51539">
                  <c:v>2.6660499537465308</c:v>
                </c:pt>
                <c:pt idx="51540">
                  <c:v>2.6662812210915821</c:v>
                </c:pt>
                <c:pt idx="51541">
                  <c:v>2.6664355308813326</c:v>
                </c:pt>
                <c:pt idx="51542">
                  <c:v>2.6662812210915821</c:v>
                </c:pt>
                <c:pt idx="51543">
                  <c:v>2.6656647398843929</c:v>
                </c:pt>
                <c:pt idx="51544">
                  <c:v>2.6658959537572251</c:v>
                </c:pt>
                <c:pt idx="51545">
                  <c:v>2.6652797041146559</c:v>
                </c:pt>
                <c:pt idx="51546">
                  <c:v>2.6642791127541585</c:v>
                </c:pt>
                <c:pt idx="51547">
                  <c:v>2.6642791127541585</c:v>
                </c:pt>
                <c:pt idx="51548">
                  <c:v>2.6647412199630311</c:v>
                </c:pt>
                <c:pt idx="51549">
                  <c:v>2.6653570603189274</c:v>
                </c:pt>
                <c:pt idx="51550">
                  <c:v>2.6653570603189274</c:v>
                </c:pt>
                <c:pt idx="51551">
                  <c:v>2.6652797041146559</c:v>
                </c:pt>
                <c:pt idx="51552">
                  <c:v>2.6655108645399905</c:v>
                </c:pt>
                <c:pt idx="51553">
                  <c:v>2.6652797041146559</c:v>
                </c:pt>
                <c:pt idx="51554">
                  <c:v>2.6652797041146559</c:v>
                </c:pt>
                <c:pt idx="51555">
                  <c:v>2.6646637393113011</c:v>
                </c:pt>
                <c:pt idx="51556">
                  <c:v>2.6651257684307832</c:v>
                </c:pt>
                <c:pt idx="51557">
                  <c:v>2.6651257684307832</c:v>
                </c:pt>
                <c:pt idx="51558">
                  <c:v>2.6646637393113011</c:v>
                </c:pt>
                <c:pt idx="51559">
                  <c:v>2.6655874190564295</c:v>
                </c:pt>
                <c:pt idx="51560">
                  <c:v>2.6659727041406431</c:v>
                </c:pt>
                <c:pt idx="51561">
                  <c:v>2.6657413832986352</c:v>
                </c:pt>
                <c:pt idx="51562">
                  <c:v>2.6659727041406431</c:v>
                </c:pt>
                <c:pt idx="51563">
                  <c:v>2.6658188714153561</c:v>
                </c:pt>
                <c:pt idx="51564">
                  <c:v>2.6666666666666665</c:v>
                </c:pt>
                <c:pt idx="51565">
                  <c:v>2.6662040249826511</c:v>
                </c:pt>
                <c:pt idx="51566">
                  <c:v>2.6654335260115603</c:v>
                </c:pt>
                <c:pt idx="51567">
                  <c:v>2.6652797041146559</c:v>
                </c:pt>
                <c:pt idx="51568">
                  <c:v>2.6651257684307832</c:v>
                </c:pt>
                <c:pt idx="51569">
                  <c:v>2.6643566643566641</c:v>
                </c:pt>
                <c:pt idx="51570">
                  <c:v>2.664434180138568</c:v>
                </c:pt>
                <c:pt idx="51571">
                  <c:v>2.6646651270207848</c:v>
                </c:pt>
                <c:pt idx="51572">
                  <c:v>2.6651270207852193</c:v>
                </c:pt>
                <c:pt idx="51573">
                  <c:v>2.6655114807114808</c:v>
                </c:pt>
                <c:pt idx="51574">
                  <c:v>2.6652033271719038</c:v>
                </c:pt>
                <c:pt idx="51575">
                  <c:v>2.6654343807763397</c:v>
                </c:pt>
                <c:pt idx="51576">
                  <c:v>2.6658192743240119</c:v>
                </c:pt>
                <c:pt idx="51577">
                  <c:v>2.666666666666667</c:v>
                </c:pt>
                <c:pt idx="51578">
                  <c:v>2.6658192743240119</c:v>
                </c:pt>
                <c:pt idx="51579">
                  <c:v>2.6657418400369859</c:v>
                </c:pt>
                <c:pt idx="51580">
                  <c:v>2.6657418400369859</c:v>
                </c:pt>
                <c:pt idx="51581">
                  <c:v>2.6651257684307832</c:v>
                </c:pt>
                <c:pt idx="51582">
                  <c:v>2.6648186648186649</c:v>
                </c:pt>
                <c:pt idx="51583">
                  <c:v>2.6648958891454964</c:v>
                </c:pt>
                <c:pt idx="51584">
                  <c:v>2.6648186648186649</c:v>
                </c:pt>
                <c:pt idx="51585">
                  <c:v>2.6647412199630311</c:v>
                </c:pt>
                <c:pt idx="51586">
                  <c:v>2.664972273567467</c:v>
                </c:pt>
                <c:pt idx="51587">
                  <c:v>2.6654343807763397</c:v>
                </c:pt>
                <c:pt idx="51588">
                  <c:v>2.6663581965317915</c:v>
                </c:pt>
                <c:pt idx="51589">
                  <c:v>2.6661271676300573</c:v>
                </c:pt>
                <c:pt idx="51590">
                  <c:v>2.6658192743240119</c:v>
                </c:pt>
                <c:pt idx="51591">
                  <c:v>2.6660503813265541</c:v>
                </c:pt>
                <c:pt idx="51592">
                  <c:v>2.6652806652806649</c:v>
                </c:pt>
                <c:pt idx="51593">
                  <c:v>2.6646651270207848</c:v>
                </c:pt>
                <c:pt idx="51594">
                  <c:v>2.6645116601246825</c:v>
                </c:pt>
                <c:pt idx="51595">
                  <c:v>2.664742553682752</c:v>
                </c:pt>
                <c:pt idx="51596">
                  <c:v>2.6645116601246825</c:v>
                </c:pt>
                <c:pt idx="51597">
                  <c:v>2.6645116601246825</c:v>
                </c:pt>
                <c:pt idx="51598">
                  <c:v>2.665665434380776</c:v>
                </c:pt>
                <c:pt idx="51599">
                  <c:v>2.6657418400369859</c:v>
                </c:pt>
                <c:pt idx="51600">
                  <c:v>2.6658959537572251</c:v>
                </c:pt>
                <c:pt idx="51601">
                  <c:v>2.6662812210915821</c:v>
                </c:pt>
                <c:pt idx="51602">
                  <c:v>2.6654335260115603</c:v>
                </c:pt>
                <c:pt idx="51603">
                  <c:v>2.6656647398843929</c:v>
                </c:pt>
                <c:pt idx="51604">
                  <c:v>2.6658959537572251</c:v>
                </c:pt>
                <c:pt idx="51605">
                  <c:v>2.6655881673214696</c:v>
                </c:pt>
                <c:pt idx="51606">
                  <c:v>2.6652033271719038</c:v>
                </c:pt>
                <c:pt idx="51607">
                  <c:v>2.6654343807763397</c:v>
                </c:pt>
                <c:pt idx="51608">
                  <c:v>2.664434180138568</c:v>
                </c:pt>
                <c:pt idx="51609">
                  <c:v>2.6645116601246825</c:v>
                </c:pt>
                <c:pt idx="51610">
                  <c:v>2.6645116601246825</c:v>
                </c:pt>
                <c:pt idx="51611">
                  <c:v>2.6645116601246825</c:v>
                </c:pt>
                <c:pt idx="51612">
                  <c:v>2.6650496650496649</c:v>
                </c:pt>
                <c:pt idx="51613">
                  <c:v>2.6662043458159963</c:v>
                </c:pt>
                <c:pt idx="51614">
                  <c:v>2.6668208092485544</c:v>
                </c:pt>
                <c:pt idx="51615">
                  <c:v>2.667052023121387</c:v>
                </c:pt>
                <c:pt idx="51616">
                  <c:v>2.6665895953757222</c:v>
                </c:pt>
                <c:pt idx="51617">
                  <c:v>2.6662043458159963</c:v>
                </c:pt>
                <c:pt idx="51618">
                  <c:v>2.6655881673214696</c:v>
                </c:pt>
                <c:pt idx="51619">
                  <c:v>2.6648186648186649</c:v>
                </c:pt>
                <c:pt idx="51620">
                  <c:v>2.6646651270207848</c:v>
                </c:pt>
                <c:pt idx="51621">
                  <c:v>2.6642032332563508</c:v>
                </c:pt>
                <c:pt idx="51622">
                  <c:v>2.6642805818517665</c:v>
                </c:pt>
                <c:pt idx="51623">
                  <c:v>2.6646651270207848</c:v>
                </c:pt>
                <c:pt idx="51624">
                  <c:v>2.6650496650496649</c:v>
                </c:pt>
                <c:pt idx="51625">
                  <c:v>2.6648186648186649</c:v>
                </c:pt>
                <c:pt idx="51626">
                  <c:v>2.6655114807114808</c:v>
                </c:pt>
                <c:pt idx="51627">
                  <c:v>2.6654343807763397</c:v>
                </c:pt>
                <c:pt idx="51628">
                  <c:v>2.6655881673214696</c:v>
                </c:pt>
                <c:pt idx="51629">
                  <c:v>2.6655881673214696</c:v>
                </c:pt>
                <c:pt idx="51630">
                  <c:v>2.6652797041146559</c:v>
                </c:pt>
                <c:pt idx="51631">
                  <c:v>2.6656647398843929</c:v>
                </c:pt>
                <c:pt idx="51632">
                  <c:v>2.6665124884366329</c:v>
                </c:pt>
                <c:pt idx="51633">
                  <c:v>2.6674375578168359</c:v>
                </c:pt>
                <c:pt idx="51634">
                  <c:v>2.6662043458159963</c:v>
                </c:pt>
                <c:pt idx="51635">
                  <c:v>2.6653570603189274</c:v>
                </c:pt>
                <c:pt idx="51636">
                  <c:v>2.6657418400369859</c:v>
                </c:pt>
                <c:pt idx="51637">
                  <c:v>2.6657418400369859</c:v>
                </c:pt>
                <c:pt idx="51638">
                  <c:v>2.6658192743240119</c:v>
                </c:pt>
                <c:pt idx="51639">
                  <c:v>2.6658192743240119</c:v>
                </c:pt>
                <c:pt idx="51640">
                  <c:v>2.6657418400369859</c:v>
                </c:pt>
                <c:pt idx="51641">
                  <c:v>2.6655108645399905</c:v>
                </c:pt>
                <c:pt idx="51642">
                  <c:v>2.6661271676300573</c:v>
                </c:pt>
                <c:pt idx="51643">
                  <c:v>2.6657418400369859</c:v>
                </c:pt>
                <c:pt idx="51644">
                  <c:v>2.6652797041146559</c:v>
                </c:pt>
                <c:pt idx="51645">
                  <c:v>2.6656647398843929</c:v>
                </c:pt>
                <c:pt idx="51646">
                  <c:v>2.6651257684307832</c:v>
                </c:pt>
                <c:pt idx="51647">
                  <c:v>2.6659731853906612</c:v>
                </c:pt>
                <c:pt idx="51648">
                  <c:v>2.6665895953757222</c:v>
                </c:pt>
                <c:pt idx="51649">
                  <c:v>2.6653570603189274</c:v>
                </c:pt>
                <c:pt idx="51650">
                  <c:v>2.664972273567467</c:v>
                </c:pt>
                <c:pt idx="51651">
                  <c:v>2.6655881673214696</c:v>
                </c:pt>
                <c:pt idx="51652">
                  <c:v>2.6651257684307832</c:v>
                </c:pt>
                <c:pt idx="51653">
                  <c:v>2.6652797041146559</c:v>
                </c:pt>
                <c:pt idx="51654">
                  <c:v>2.6645099815157112</c:v>
                </c:pt>
                <c:pt idx="51655">
                  <c:v>2.6642791127541585</c:v>
                </c:pt>
                <c:pt idx="51656">
                  <c:v>2.6648173832639852</c:v>
                </c:pt>
                <c:pt idx="51657">
                  <c:v>2.6652024971098265</c:v>
                </c:pt>
                <c:pt idx="51658">
                  <c:v>2.6653561517113782</c:v>
                </c:pt>
                <c:pt idx="51659">
                  <c:v>2.6655874190564295</c:v>
                </c:pt>
                <c:pt idx="51660">
                  <c:v>2.6652797041146559</c:v>
                </c:pt>
                <c:pt idx="51661">
                  <c:v>2.6652797041146559</c:v>
                </c:pt>
                <c:pt idx="51662">
                  <c:v>2.6660499537465308</c:v>
                </c:pt>
                <c:pt idx="51663">
                  <c:v>2.6660499537465308</c:v>
                </c:pt>
                <c:pt idx="51664">
                  <c:v>2.6658959537572251</c:v>
                </c:pt>
                <c:pt idx="51665">
                  <c:v>2.6658959537572251</c:v>
                </c:pt>
                <c:pt idx="51666">
                  <c:v>2.6667437557816833</c:v>
                </c:pt>
                <c:pt idx="51667">
                  <c:v>2.6656647398843929</c:v>
                </c:pt>
                <c:pt idx="51668">
                  <c:v>2.6657418400369859</c:v>
                </c:pt>
                <c:pt idx="51669">
                  <c:v>2.6660503813265541</c:v>
                </c:pt>
                <c:pt idx="51670">
                  <c:v>2.6657418400369859</c:v>
                </c:pt>
                <c:pt idx="51671">
                  <c:v>2.6658959537572251</c:v>
                </c:pt>
                <c:pt idx="51672">
                  <c:v>2.6652797041146559</c:v>
                </c:pt>
                <c:pt idx="51673">
                  <c:v>2.6651257684307832</c:v>
                </c:pt>
                <c:pt idx="51674">
                  <c:v>2.6653570603189274</c:v>
                </c:pt>
                <c:pt idx="51675">
                  <c:v>2.6648186648186649</c:v>
                </c:pt>
                <c:pt idx="51676">
                  <c:v>2.6646651270207848</c:v>
                </c:pt>
                <c:pt idx="51677">
                  <c:v>2.6652806652806649</c:v>
                </c:pt>
                <c:pt idx="51678">
                  <c:v>2.6648958891454964</c:v>
                </c:pt>
                <c:pt idx="51679">
                  <c:v>2.6646651270207848</c:v>
                </c:pt>
                <c:pt idx="51680">
                  <c:v>2.6652806652806649</c:v>
                </c:pt>
                <c:pt idx="51681">
                  <c:v>2.6655114807114808</c:v>
                </c:pt>
                <c:pt idx="51682">
                  <c:v>2.6659736659736657</c:v>
                </c:pt>
                <c:pt idx="51683">
                  <c:v>2.6655114807114808</c:v>
                </c:pt>
                <c:pt idx="51684">
                  <c:v>2.6658964879852118</c:v>
                </c:pt>
                <c:pt idx="51685">
                  <c:v>2.6663585951940845</c:v>
                </c:pt>
                <c:pt idx="51686">
                  <c:v>2.6657426657426657</c:v>
                </c:pt>
                <c:pt idx="51687">
                  <c:v>2.665665434380776</c:v>
                </c:pt>
                <c:pt idx="51688">
                  <c:v>2.6662814883290964</c:v>
                </c:pt>
                <c:pt idx="51689">
                  <c:v>2.6652033271719038</c:v>
                </c:pt>
                <c:pt idx="51690">
                  <c:v>2.664972273567467</c:v>
                </c:pt>
                <c:pt idx="51691">
                  <c:v>2.6653570603189274</c:v>
                </c:pt>
                <c:pt idx="51692">
                  <c:v>2.6647412199630311</c:v>
                </c:pt>
                <c:pt idx="51693">
                  <c:v>2.6638944790944792</c:v>
                </c:pt>
                <c:pt idx="51694">
                  <c:v>2.6640480591497222</c:v>
                </c:pt>
                <c:pt idx="51695">
                  <c:v>2.6651257684307832</c:v>
                </c:pt>
                <c:pt idx="51696">
                  <c:v>2.6652797041146559</c:v>
                </c:pt>
                <c:pt idx="51697">
                  <c:v>2.6644326323087588</c:v>
                </c:pt>
                <c:pt idx="51698">
                  <c:v>2.6650485436893208</c:v>
                </c:pt>
                <c:pt idx="51699">
                  <c:v>2.6650485436893208</c:v>
                </c:pt>
                <c:pt idx="51700">
                  <c:v>2.6652797041146559</c:v>
                </c:pt>
                <c:pt idx="51701">
                  <c:v>2.664972273567467</c:v>
                </c:pt>
                <c:pt idx="51702">
                  <c:v>2.6655108645399905</c:v>
                </c:pt>
                <c:pt idx="51703">
                  <c:v>2.6655874190564295</c:v>
                </c:pt>
                <c:pt idx="51704">
                  <c:v>2.6656647398843929</c:v>
                </c:pt>
                <c:pt idx="51705">
                  <c:v>2.6657418400369859</c:v>
                </c:pt>
                <c:pt idx="51706">
                  <c:v>2.6659731853906612</c:v>
                </c:pt>
                <c:pt idx="51707">
                  <c:v>2.6657418400369859</c:v>
                </c:pt>
                <c:pt idx="51708">
                  <c:v>2.6653570603189274</c:v>
                </c:pt>
                <c:pt idx="51709">
                  <c:v>2.6657418400369859</c:v>
                </c:pt>
                <c:pt idx="51710">
                  <c:v>2.6663581965317915</c:v>
                </c:pt>
                <c:pt idx="51711">
                  <c:v>2.6661271676300573</c:v>
                </c:pt>
                <c:pt idx="51712">
                  <c:v>2.6656647398843929</c:v>
                </c:pt>
                <c:pt idx="51713">
                  <c:v>2.6656647398843929</c:v>
                </c:pt>
                <c:pt idx="51714">
                  <c:v>2.6658188714153561</c:v>
                </c:pt>
                <c:pt idx="51715">
                  <c:v>2.6666666666666665</c:v>
                </c:pt>
                <c:pt idx="51716">
                  <c:v>2.6658959537572251</c:v>
                </c:pt>
                <c:pt idx="51717">
                  <c:v>2.6654335260115603</c:v>
                </c:pt>
                <c:pt idx="51718">
                  <c:v>2.6654335260115603</c:v>
                </c:pt>
                <c:pt idx="51719">
                  <c:v>2.6658959537572251</c:v>
                </c:pt>
                <c:pt idx="51720">
                  <c:v>2.6652797041146559</c:v>
                </c:pt>
                <c:pt idx="51721">
                  <c:v>2.6652797041146559</c:v>
                </c:pt>
                <c:pt idx="51722">
                  <c:v>2.6655108645399905</c:v>
                </c:pt>
                <c:pt idx="51723">
                  <c:v>2.6661271676300573</c:v>
                </c:pt>
                <c:pt idx="51724">
                  <c:v>2.666666666666667</c:v>
                </c:pt>
                <c:pt idx="51725">
                  <c:v>2.6659731853906612</c:v>
                </c:pt>
                <c:pt idx="51726">
                  <c:v>2.6651257684307832</c:v>
                </c:pt>
                <c:pt idx="51727">
                  <c:v>2.6654343807763397</c:v>
                </c:pt>
                <c:pt idx="51728">
                  <c:v>2.6661273567467649</c:v>
                </c:pt>
                <c:pt idx="51729">
                  <c:v>2.6659731853906612</c:v>
                </c:pt>
                <c:pt idx="51730">
                  <c:v>2.6642791127541585</c:v>
                </c:pt>
                <c:pt idx="51731">
                  <c:v>2.6645876645876649</c:v>
                </c:pt>
                <c:pt idx="51732">
                  <c:v>2.6650496650496649</c:v>
                </c:pt>
                <c:pt idx="51733">
                  <c:v>2.665665434380776</c:v>
                </c:pt>
                <c:pt idx="51734">
                  <c:v>2.6654343807763397</c:v>
                </c:pt>
                <c:pt idx="51735">
                  <c:v>2.6643566643566641</c:v>
                </c:pt>
                <c:pt idx="51736">
                  <c:v>2.6643566643566641</c:v>
                </c:pt>
                <c:pt idx="51737">
                  <c:v>2.6652033271719038</c:v>
                </c:pt>
                <c:pt idx="51738">
                  <c:v>2.6660503813265541</c:v>
                </c:pt>
                <c:pt idx="51739">
                  <c:v>2.6655881673214696</c:v>
                </c:pt>
                <c:pt idx="51740">
                  <c:v>2.6659731853906612</c:v>
                </c:pt>
                <c:pt idx="51741">
                  <c:v>2.6657418400369859</c:v>
                </c:pt>
                <c:pt idx="51742">
                  <c:v>2.6653570603189274</c:v>
                </c:pt>
                <c:pt idx="51743">
                  <c:v>2.6645876645876649</c:v>
                </c:pt>
                <c:pt idx="51744">
                  <c:v>2.664972273567467</c:v>
                </c:pt>
                <c:pt idx="51745">
                  <c:v>2.6652033271719038</c:v>
                </c:pt>
                <c:pt idx="51746">
                  <c:v>2.6653570603189274</c:v>
                </c:pt>
                <c:pt idx="51747">
                  <c:v>2.6651257684307832</c:v>
                </c:pt>
                <c:pt idx="51748">
                  <c:v>2.6645099815157112</c:v>
                </c:pt>
                <c:pt idx="51749">
                  <c:v>2.6642789279112753</c:v>
                </c:pt>
                <c:pt idx="51750">
                  <c:v>2.6645099815157112</c:v>
                </c:pt>
                <c:pt idx="51751">
                  <c:v>2.6641256641256641</c:v>
                </c:pt>
                <c:pt idx="51752">
                  <c:v>2.6650496650496649</c:v>
                </c:pt>
                <c:pt idx="51753">
                  <c:v>2.6646651270207848</c:v>
                </c:pt>
                <c:pt idx="51754">
                  <c:v>2.6654343807763397</c:v>
                </c:pt>
                <c:pt idx="51755">
                  <c:v>2.6662043458159963</c:v>
                </c:pt>
                <c:pt idx="51756">
                  <c:v>2.6659731853906612</c:v>
                </c:pt>
                <c:pt idx="51757">
                  <c:v>2.6659731853906612</c:v>
                </c:pt>
                <c:pt idx="51758">
                  <c:v>2.6655881673214696</c:v>
                </c:pt>
                <c:pt idx="51759">
                  <c:v>2.6651257684307832</c:v>
                </c:pt>
                <c:pt idx="51760">
                  <c:v>2.6658192743240119</c:v>
                </c:pt>
                <c:pt idx="51761">
                  <c:v>2.6654343807763397</c:v>
                </c:pt>
                <c:pt idx="51762">
                  <c:v>2.6645876645876649</c:v>
                </c:pt>
                <c:pt idx="51763">
                  <c:v>2.6651257684307832</c:v>
                </c:pt>
                <c:pt idx="51764">
                  <c:v>2.6648948463138429</c:v>
                </c:pt>
                <c:pt idx="51765">
                  <c:v>2.6655881673214696</c:v>
                </c:pt>
                <c:pt idx="51766">
                  <c:v>2.6660503813265541</c:v>
                </c:pt>
                <c:pt idx="51767">
                  <c:v>2.6660503813265541</c:v>
                </c:pt>
                <c:pt idx="51768">
                  <c:v>2.665665434380776</c:v>
                </c:pt>
                <c:pt idx="51769">
                  <c:v>2.6652806652806649</c:v>
                </c:pt>
                <c:pt idx="51770">
                  <c:v>2.664972273567467</c:v>
                </c:pt>
                <c:pt idx="51771">
                  <c:v>2.664972273567467</c:v>
                </c:pt>
                <c:pt idx="51772">
                  <c:v>2.665665434380776</c:v>
                </c:pt>
                <c:pt idx="51773">
                  <c:v>2.6652806652806649</c:v>
                </c:pt>
                <c:pt idx="51774">
                  <c:v>2.664434180138568</c:v>
                </c:pt>
                <c:pt idx="51775">
                  <c:v>2.6642805818517665</c:v>
                </c:pt>
                <c:pt idx="51776">
                  <c:v>2.6642807665666131</c:v>
                </c:pt>
                <c:pt idx="51777">
                  <c:v>2.6648958891454964</c:v>
                </c:pt>
                <c:pt idx="51778">
                  <c:v>2.6646651270207848</c:v>
                </c:pt>
                <c:pt idx="51779">
                  <c:v>2.6650496650496649</c:v>
                </c:pt>
                <c:pt idx="51780">
                  <c:v>2.664972273567467</c:v>
                </c:pt>
                <c:pt idx="51781">
                  <c:v>2.6654343807763397</c:v>
                </c:pt>
                <c:pt idx="51782">
                  <c:v>2.6655114807114808</c:v>
                </c:pt>
                <c:pt idx="51783">
                  <c:v>2.6655114807114808</c:v>
                </c:pt>
                <c:pt idx="51784">
                  <c:v>2.664434180138568</c:v>
                </c:pt>
                <c:pt idx="51785">
                  <c:v>2.6640498730085431</c:v>
                </c:pt>
                <c:pt idx="51786">
                  <c:v>2.6642805818517665</c:v>
                </c:pt>
                <c:pt idx="51787">
                  <c:v>2.6645876645876649</c:v>
                </c:pt>
                <c:pt idx="51788">
                  <c:v>2.6645876645876649</c:v>
                </c:pt>
                <c:pt idx="51789">
                  <c:v>2.6642032332563508</c:v>
                </c:pt>
                <c:pt idx="51790">
                  <c:v>2.6648186648186649</c:v>
                </c:pt>
                <c:pt idx="51791">
                  <c:v>2.6645876645876649</c:v>
                </c:pt>
                <c:pt idx="51792">
                  <c:v>2.6642032332563508</c:v>
                </c:pt>
                <c:pt idx="51793">
                  <c:v>2.6645101663585948</c:v>
                </c:pt>
                <c:pt idx="51794">
                  <c:v>2.6645099815157112</c:v>
                </c:pt>
                <c:pt idx="51795">
                  <c:v>2.6642791127541585</c:v>
                </c:pt>
                <c:pt idx="51796">
                  <c:v>2.6638170055452863</c:v>
                </c:pt>
                <c:pt idx="51797">
                  <c:v>2.6645099815157112</c:v>
                </c:pt>
                <c:pt idx="51798">
                  <c:v>2.6645876645876649</c:v>
                </c:pt>
                <c:pt idx="51799">
                  <c:v>2.6648946614282414</c:v>
                </c:pt>
                <c:pt idx="51800">
                  <c:v>2.6646637393113011</c:v>
                </c:pt>
                <c:pt idx="51801">
                  <c:v>2.6648948463138429</c:v>
                </c:pt>
                <c:pt idx="51802">
                  <c:v>2.6648946614282414</c:v>
                </c:pt>
                <c:pt idx="51803">
                  <c:v>2.664972273567467</c:v>
                </c:pt>
                <c:pt idx="51804">
                  <c:v>2.6645876645876649</c:v>
                </c:pt>
                <c:pt idx="51805">
                  <c:v>2.6643566643566641</c:v>
                </c:pt>
                <c:pt idx="51806">
                  <c:v>2.6643566643566641</c:v>
                </c:pt>
                <c:pt idx="51807">
                  <c:v>2.6647412199630311</c:v>
                </c:pt>
                <c:pt idx="51808">
                  <c:v>2.6647412199630311</c:v>
                </c:pt>
                <c:pt idx="51809">
                  <c:v>2.6643566643566645</c:v>
                </c:pt>
                <c:pt idx="51810">
                  <c:v>2.6645876645876649</c:v>
                </c:pt>
                <c:pt idx="51811">
                  <c:v>2.6642032332563508</c:v>
                </c:pt>
                <c:pt idx="51812">
                  <c:v>2.664434180138568</c:v>
                </c:pt>
                <c:pt idx="51813">
                  <c:v>2.6642032332563508</c:v>
                </c:pt>
                <c:pt idx="51814">
                  <c:v>2.6641256641256641</c:v>
                </c:pt>
                <c:pt idx="51815">
                  <c:v>2.6648948463138429</c:v>
                </c:pt>
                <c:pt idx="51816">
                  <c:v>2.6642791127541585</c:v>
                </c:pt>
                <c:pt idx="51817">
                  <c:v>2.664972273567467</c:v>
                </c:pt>
                <c:pt idx="51818">
                  <c:v>2.6653570603189274</c:v>
                </c:pt>
                <c:pt idx="51819">
                  <c:v>2.6647412199630311</c:v>
                </c:pt>
                <c:pt idx="51820">
                  <c:v>2.6652033271719038</c:v>
                </c:pt>
                <c:pt idx="51821">
                  <c:v>2.6643566643566641</c:v>
                </c:pt>
                <c:pt idx="51822">
                  <c:v>2.6645101663585948</c:v>
                </c:pt>
                <c:pt idx="51823">
                  <c:v>2.6648948463138429</c:v>
                </c:pt>
                <c:pt idx="51824">
                  <c:v>2.6647412199630311</c:v>
                </c:pt>
                <c:pt idx="51825">
                  <c:v>2.6645876645876649</c:v>
                </c:pt>
                <c:pt idx="51826">
                  <c:v>2.6648958891454964</c:v>
                </c:pt>
                <c:pt idx="51827">
                  <c:v>2.664742553682752</c:v>
                </c:pt>
                <c:pt idx="51828">
                  <c:v>2.6642805818517665</c:v>
                </c:pt>
                <c:pt idx="51829">
                  <c:v>2.6638189794504732</c:v>
                </c:pt>
                <c:pt idx="51830">
                  <c:v>2.6638189794504732</c:v>
                </c:pt>
                <c:pt idx="51831">
                  <c:v>2.6640498730085431</c:v>
                </c:pt>
                <c:pt idx="51832">
                  <c:v>2.6648186648186649</c:v>
                </c:pt>
                <c:pt idx="51833">
                  <c:v>2.663972286374134</c:v>
                </c:pt>
                <c:pt idx="51834">
                  <c:v>2.6641256641256641</c:v>
                </c:pt>
                <c:pt idx="51835">
                  <c:v>2.6647412199630311</c:v>
                </c:pt>
                <c:pt idx="51836">
                  <c:v>2.6642791127541585</c:v>
                </c:pt>
                <c:pt idx="51837">
                  <c:v>2.6644326323087588</c:v>
                </c:pt>
                <c:pt idx="51838">
                  <c:v>2.6656647398843929</c:v>
                </c:pt>
                <c:pt idx="51839">
                  <c:v>2.6660499537465308</c:v>
                </c:pt>
                <c:pt idx="51840">
                  <c:v>2.6658959537572251</c:v>
                </c:pt>
                <c:pt idx="51841">
                  <c:v>2.6657418400369859</c:v>
                </c:pt>
                <c:pt idx="51842">
                  <c:v>2.6662814883290964</c:v>
                </c:pt>
                <c:pt idx="51843">
                  <c:v>2.6658192743240119</c:v>
                </c:pt>
                <c:pt idx="51844">
                  <c:v>2.6654343807763397</c:v>
                </c:pt>
                <c:pt idx="51845">
                  <c:v>2.6652033271719038</c:v>
                </c:pt>
                <c:pt idx="51846">
                  <c:v>2.6647412199630311</c:v>
                </c:pt>
                <c:pt idx="51847">
                  <c:v>2.6645099815157112</c:v>
                </c:pt>
                <c:pt idx="51848">
                  <c:v>2.6647412199630311</c:v>
                </c:pt>
                <c:pt idx="51849">
                  <c:v>2.6638944790944792</c:v>
                </c:pt>
                <c:pt idx="51850">
                  <c:v>2.6638170055452863</c:v>
                </c:pt>
                <c:pt idx="51851">
                  <c:v>2.6646637393113011</c:v>
                </c:pt>
                <c:pt idx="51852">
                  <c:v>2.6645099815157112</c:v>
                </c:pt>
                <c:pt idx="51853">
                  <c:v>2.6645864077669903</c:v>
                </c:pt>
                <c:pt idx="51854">
                  <c:v>2.6649710982658958</c:v>
                </c:pt>
                <c:pt idx="51855">
                  <c:v>2.664508670520231</c:v>
                </c:pt>
                <c:pt idx="51856">
                  <c:v>2.6655100624566277</c:v>
                </c:pt>
                <c:pt idx="51857">
                  <c:v>2.6647398843930632</c:v>
                </c:pt>
                <c:pt idx="51858">
                  <c:v>2.6653561517113782</c:v>
                </c:pt>
                <c:pt idx="51859">
                  <c:v>2.6653561517113782</c:v>
                </c:pt>
                <c:pt idx="51860">
                  <c:v>2.6658188714153561</c:v>
                </c:pt>
                <c:pt idx="51861">
                  <c:v>2.6655874190564295</c:v>
                </c:pt>
                <c:pt idx="51862">
                  <c:v>2.6655100624566277</c:v>
                </c:pt>
                <c:pt idx="51863">
                  <c:v>2.6655100624566277</c:v>
                </c:pt>
                <c:pt idx="51864">
                  <c:v>2.6656640444238775</c:v>
                </c:pt>
                <c:pt idx="51865">
                  <c:v>2.6667438093034019</c:v>
                </c:pt>
                <c:pt idx="51866">
                  <c:v>2.6670524757056917</c:v>
                </c:pt>
                <c:pt idx="51867">
                  <c:v>2.6662040249826511</c:v>
                </c:pt>
                <c:pt idx="51868">
                  <c:v>2.6662040249826511</c:v>
                </c:pt>
                <c:pt idx="51869">
                  <c:v>2.6658188714153561</c:v>
                </c:pt>
                <c:pt idx="51870">
                  <c:v>2.6660499537465308</c:v>
                </c:pt>
                <c:pt idx="51871">
                  <c:v>2.6660499537465308</c:v>
                </c:pt>
                <c:pt idx="51872">
                  <c:v>2.6656647398843929</c:v>
                </c:pt>
                <c:pt idx="51873">
                  <c:v>2.6649710982658958</c:v>
                </c:pt>
                <c:pt idx="51874">
                  <c:v>2.6645864077669903</c:v>
                </c:pt>
                <c:pt idx="51875">
                  <c:v>2.6648173832639852</c:v>
                </c:pt>
                <c:pt idx="51876">
                  <c:v>2.6652797041146559</c:v>
                </c:pt>
                <c:pt idx="51877">
                  <c:v>2.6644326323087588</c:v>
                </c:pt>
                <c:pt idx="51878">
                  <c:v>2.6642015253062166</c:v>
                </c:pt>
                <c:pt idx="51879">
                  <c:v>2.664355062413315</c:v>
                </c:pt>
                <c:pt idx="51880">
                  <c:v>2.6641239019879794</c:v>
                </c:pt>
                <c:pt idx="51881">
                  <c:v>2.6645864077669903</c:v>
                </c:pt>
                <c:pt idx="51882">
                  <c:v>2.6648173832639852</c:v>
                </c:pt>
                <c:pt idx="51883">
                  <c:v>2.6650485436893208</c:v>
                </c:pt>
                <c:pt idx="51884">
                  <c:v>2.6648173832639852</c:v>
                </c:pt>
                <c:pt idx="51885">
                  <c:v>2.6649710982658958</c:v>
                </c:pt>
                <c:pt idx="51886">
                  <c:v>2.6653561517113782</c:v>
                </c:pt>
                <c:pt idx="51887">
                  <c:v>2.6649710982658958</c:v>
                </c:pt>
                <c:pt idx="51888">
                  <c:v>2.6645864077669903</c:v>
                </c:pt>
                <c:pt idx="51889">
                  <c:v>2.6648173832639852</c:v>
                </c:pt>
                <c:pt idx="51890">
                  <c:v>2.6648173832639852</c:v>
                </c:pt>
                <c:pt idx="51891">
                  <c:v>2.6650485436893208</c:v>
                </c:pt>
                <c:pt idx="51892">
                  <c:v>2.6648948463138429</c:v>
                </c:pt>
                <c:pt idx="51893">
                  <c:v>2.6655108645399905</c:v>
                </c:pt>
                <c:pt idx="51894">
                  <c:v>2.6650485436893208</c:v>
                </c:pt>
                <c:pt idx="51895">
                  <c:v>2.6650485436893208</c:v>
                </c:pt>
                <c:pt idx="51896">
                  <c:v>2.6652797041146559</c:v>
                </c:pt>
                <c:pt idx="51897">
                  <c:v>2.6647412199630311</c:v>
                </c:pt>
                <c:pt idx="51898">
                  <c:v>2.6647412199630311</c:v>
                </c:pt>
                <c:pt idx="51899">
                  <c:v>2.6656647398843929</c:v>
                </c:pt>
                <c:pt idx="51900">
                  <c:v>2.6649710982658958</c:v>
                </c:pt>
                <c:pt idx="51901">
                  <c:v>2.6651248843663273</c:v>
                </c:pt>
                <c:pt idx="51902">
                  <c:v>2.6655874190564295</c:v>
                </c:pt>
                <c:pt idx="51903">
                  <c:v>2.6648173832639852</c:v>
                </c:pt>
                <c:pt idx="51904">
                  <c:v>2.6650485436893208</c:v>
                </c:pt>
                <c:pt idx="51905">
                  <c:v>2.6655874190564295</c:v>
                </c:pt>
                <c:pt idx="51906">
                  <c:v>2.6655874190564295</c:v>
                </c:pt>
                <c:pt idx="51907">
                  <c:v>2.6652024971098265</c:v>
                </c:pt>
                <c:pt idx="51908">
                  <c:v>2.6654335260115603</c:v>
                </c:pt>
                <c:pt idx="51909">
                  <c:v>2.6654335260115603</c:v>
                </c:pt>
                <c:pt idx="51910">
                  <c:v>2.6648173832639852</c:v>
                </c:pt>
                <c:pt idx="51911">
                  <c:v>2.6646637393113011</c:v>
                </c:pt>
                <c:pt idx="51912">
                  <c:v>2.6650485436893208</c:v>
                </c:pt>
                <c:pt idx="51913">
                  <c:v>2.6645864077669903</c:v>
                </c:pt>
                <c:pt idx="51914">
                  <c:v>2.6652024971098265</c:v>
                </c:pt>
                <c:pt idx="51915">
                  <c:v>2.6655874190564295</c:v>
                </c:pt>
                <c:pt idx="51916">
                  <c:v>2.664355062413315</c:v>
                </c:pt>
                <c:pt idx="51917">
                  <c:v>2.664355062413315</c:v>
                </c:pt>
                <c:pt idx="51918">
                  <c:v>2.6645864077669903</c:v>
                </c:pt>
                <c:pt idx="51919">
                  <c:v>2.6648173832639852</c:v>
                </c:pt>
                <c:pt idx="51920">
                  <c:v>2.6648173832639852</c:v>
                </c:pt>
                <c:pt idx="51921">
                  <c:v>2.6644326323087588</c:v>
                </c:pt>
                <c:pt idx="51922">
                  <c:v>2.6646637393113011</c:v>
                </c:pt>
                <c:pt idx="51923">
                  <c:v>2.6651257684307832</c:v>
                </c:pt>
                <c:pt idx="51924">
                  <c:v>2.6648948463138429</c:v>
                </c:pt>
                <c:pt idx="51925">
                  <c:v>2.6648948463138429</c:v>
                </c:pt>
                <c:pt idx="51926">
                  <c:v>2.6648948463138429</c:v>
                </c:pt>
                <c:pt idx="51927">
                  <c:v>2.6650485436893208</c:v>
                </c:pt>
                <c:pt idx="51928">
                  <c:v>2.6648173832639852</c:v>
                </c:pt>
                <c:pt idx="51929">
                  <c:v>2.6656647398843929</c:v>
                </c:pt>
                <c:pt idx="51930">
                  <c:v>2.6654335260115603</c:v>
                </c:pt>
                <c:pt idx="51931">
                  <c:v>2.6652024971098265</c:v>
                </c:pt>
                <c:pt idx="51932">
                  <c:v>2.6647398843930632</c:v>
                </c:pt>
                <c:pt idx="51933">
                  <c:v>2.6651248843663273</c:v>
                </c:pt>
                <c:pt idx="51934">
                  <c:v>2.6659727041406431</c:v>
                </c:pt>
                <c:pt idx="51935">
                  <c:v>2.6655100624566277</c:v>
                </c:pt>
                <c:pt idx="51936">
                  <c:v>2.6651248843663273</c:v>
                </c:pt>
                <c:pt idx="51937">
                  <c:v>2.6655100624566277</c:v>
                </c:pt>
                <c:pt idx="51938">
                  <c:v>2.6661267931513186</c:v>
                </c:pt>
                <c:pt idx="51939">
                  <c:v>2.6661267931513186</c:v>
                </c:pt>
                <c:pt idx="51940">
                  <c:v>2.6661267931513186</c:v>
                </c:pt>
                <c:pt idx="51941">
                  <c:v>2.6659727041406431</c:v>
                </c:pt>
                <c:pt idx="51942">
                  <c:v>2.6658954187875978</c:v>
                </c:pt>
                <c:pt idx="51943">
                  <c:v>2.6655100624566277</c:v>
                </c:pt>
                <c:pt idx="51944">
                  <c:v>2.6652787416146193</c:v>
                </c:pt>
                <c:pt idx="51945">
                  <c:v>2.6646623496762256</c:v>
                </c:pt>
                <c:pt idx="51946">
                  <c:v>2.6649710982658958</c:v>
                </c:pt>
                <c:pt idx="51947">
                  <c:v>2.664508670520231</c:v>
                </c:pt>
                <c:pt idx="51948">
                  <c:v>2.6642774566473988</c:v>
                </c:pt>
                <c:pt idx="51949">
                  <c:v>2.6645864077669903</c:v>
                </c:pt>
                <c:pt idx="51950">
                  <c:v>2.6645864077669903</c:v>
                </c:pt>
                <c:pt idx="51951">
                  <c:v>2.664355062413315</c:v>
                </c:pt>
                <c:pt idx="51952">
                  <c:v>2.6647398843930632</c:v>
                </c:pt>
                <c:pt idx="51953">
                  <c:v>2.6649710982658958</c:v>
                </c:pt>
                <c:pt idx="51954">
                  <c:v>2.6642015253062166</c:v>
                </c:pt>
                <c:pt idx="51955">
                  <c:v>2.6639706031892767</c:v>
                </c:pt>
                <c:pt idx="51956">
                  <c:v>2.6648948463138429</c:v>
                </c:pt>
                <c:pt idx="51957">
                  <c:v>2.664972273567467</c:v>
                </c:pt>
                <c:pt idx="51958">
                  <c:v>2.6646637393113011</c:v>
                </c:pt>
                <c:pt idx="51959">
                  <c:v>2.6651257684307832</c:v>
                </c:pt>
                <c:pt idx="51960">
                  <c:v>2.6647412199630311</c:v>
                </c:pt>
                <c:pt idx="51961">
                  <c:v>2.6653570603189274</c:v>
                </c:pt>
                <c:pt idx="51962">
                  <c:v>2.6648948463138429</c:v>
                </c:pt>
                <c:pt idx="51963">
                  <c:v>2.6646637393113011</c:v>
                </c:pt>
                <c:pt idx="51964">
                  <c:v>2.6646637393113011</c:v>
                </c:pt>
                <c:pt idx="51965">
                  <c:v>2.6642791127541585</c:v>
                </c:pt>
                <c:pt idx="51966">
                  <c:v>2.6651257684307832</c:v>
                </c:pt>
                <c:pt idx="51967">
                  <c:v>2.6654335260115603</c:v>
                </c:pt>
                <c:pt idx="51968">
                  <c:v>2.6662040249826511</c:v>
                </c:pt>
                <c:pt idx="51969">
                  <c:v>2.6658954187875978</c:v>
                </c:pt>
                <c:pt idx="51970">
                  <c:v>2.6658954187875978</c:v>
                </c:pt>
                <c:pt idx="51971">
                  <c:v>2.666358167515039</c:v>
                </c:pt>
                <c:pt idx="51972">
                  <c:v>2.6665895418787593</c:v>
                </c:pt>
                <c:pt idx="51973">
                  <c:v>2.666358167515039</c:v>
                </c:pt>
                <c:pt idx="51974">
                  <c:v>2.6668209162424801</c:v>
                </c:pt>
                <c:pt idx="51975">
                  <c:v>2.6666666666666665</c:v>
                </c:pt>
                <c:pt idx="51976">
                  <c:v>2.6665124884366329</c:v>
                </c:pt>
                <c:pt idx="51977">
                  <c:v>2.6654335260115603</c:v>
                </c:pt>
                <c:pt idx="51978">
                  <c:v>2.6658188714153561</c:v>
                </c:pt>
                <c:pt idx="51979">
                  <c:v>2.6654335260115603</c:v>
                </c:pt>
                <c:pt idx="51980">
                  <c:v>2.6648948463138429</c:v>
                </c:pt>
                <c:pt idx="51981">
                  <c:v>2.6636636636636637</c:v>
                </c:pt>
                <c:pt idx="51982">
                  <c:v>2.6645099815157112</c:v>
                </c:pt>
                <c:pt idx="51983">
                  <c:v>2.6646637393113011</c:v>
                </c:pt>
                <c:pt idx="51984">
                  <c:v>2.6644326323087588</c:v>
                </c:pt>
                <c:pt idx="51985">
                  <c:v>2.6642015253062166</c:v>
                </c:pt>
                <c:pt idx="51986">
                  <c:v>2.6645864077669903</c:v>
                </c:pt>
                <c:pt idx="51987">
                  <c:v>2.6639706031892767</c:v>
                </c:pt>
                <c:pt idx="51988">
                  <c:v>2.6645864077669903</c:v>
                </c:pt>
                <c:pt idx="51989">
                  <c:v>2.6648173832639852</c:v>
                </c:pt>
                <c:pt idx="51990">
                  <c:v>2.6652797041146559</c:v>
                </c:pt>
                <c:pt idx="51991">
                  <c:v>2.6656647398843929</c:v>
                </c:pt>
                <c:pt idx="51992">
                  <c:v>2.6650485436893208</c:v>
                </c:pt>
                <c:pt idx="51993">
                  <c:v>2.6650485436893208</c:v>
                </c:pt>
                <c:pt idx="51994">
                  <c:v>2.6658188714153561</c:v>
                </c:pt>
                <c:pt idx="51995">
                  <c:v>2.6656647398843929</c:v>
                </c:pt>
                <c:pt idx="51996">
                  <c:v>2.6656647398843929</c:v>
                </c:pt>
                <c:pt idx="51997">
                  <c:v>2.6655874190564295</c:v>
                </c:pt>
                <c:pt idx="51998">
                  <c:v>2.6660499537465308</c:v>
                </c:pt>
                <c:pt idx="51999">
                  <c:v>2.6660499537465308</c:v>
                </c:pt>
                <c:pt idx="52000">
                  <c:v>2.6656647398843929</c:v>
                </c:pt>
                <c:pt idx="52001">
                  <c:v>2.6650485436893208</c:v>
                </c:pt>
                <c:pt idx="52002">
                  <c:v>2.6646637393113011</c:v>
                </c:pt>
                <c:pt idx="52003">
                  <c:v>2.6648173832639852</c:v>
                </c:pt>
                <c:pt idx="52004">
                  <c:v>2.6641239019879794</c:v>
                </c:pt>
                <c:pt idx="52005">
                  <c:v>2.6645864077669903</c:v>
                </c:pt>
                <c:pt idx="52006">
                  <c:v>2.6650485436893208</c:v>
                </c:pt>
                <c:pt idx="52007">
                  <c:v>2.6651257684307832</c:v>
                </c:pt>
                <c:pt idx="52008">
                  <c:v>2.6651257684307832</c:v>
                </c:pt>
                <c:pt idx="52009">
                  <c:v>2.6652797041146559</c:v>
                </c:pt>
                <c:pt idx="52010">
                  <c:v>2.6664355308813326</c:v>
                </c:pt>
                <c:pt idx="52011">
                  <c:v>2.6660499537465308</c:v>
                </c:pt>
                <c:pt idx="52012">
                  <c:v>2.6658188714153561</c:v>
                </c:pt>
                <c:pt idx="52013">
                  <c:v>2.6664355308813326</c:v>
                </c:pt>
                <c:pt idx="52014">
                  <c:v>2.6664355308813326</c:v>
                </c:pt>
                <c:pt idx="52015">
                  <c:v>2.6649710982658958</c:v>
                </c:pt>
                <c:pt idx="52016">
                  <c:v>2.6646637393113011</c:v>
                </c:pt>
                <c:pt idx="52017">
                  <c:v>2.6651257684307832</c:v>
                </c:pt>
                <c:pt idx="52018">
                  <c:v>2.6648948463138429</c:v>
                </c:pt>
                <c:pt idx="52019">
                  <c:v>2.6642791127541585</c:v>
                </c:pt>
                <c:pt idx="52020">
                  <c:v>2.6648948463138429</c:v>
                </c:pt>
                <c:pt idx="52021">
                  <c:v>2.6645864077669903</c:v>
                </c:pt>
                <c:pt idx="52022">
                  <c:v>2.6648173832639852</c:v>
                </c:pt>
                <c:pt idx="52023">
                  <c:v>2.6651257684307832</c:v>
                </c:pt>
                <c:pt idx="52024">
                  <c:v>2.6648948463138429</c:v>
                </c:pt>
                <c:pt idx="52025">
                  <c:v>2.6652797041146559</c:v>
                </c:pt>
                <c:pt idx="52026">
                  <c:v>2.6658188714153561</c:v>
                </c:pt>
                <c:pt idx="52027">
                  <c:v>2.6662040249826511</c:v>
                </c:pt>
                <c:pt idx="52028">
                  <c:v>2.6662040249826511</c:v>
                </c:pt>
                <c:pt idx="52029">
                  <c:v>2.6662040249826511</c:v>
                </c:pt>
                <c:pt idx="52030">
                  <c:v>2.6658188714153561</c:v>
                </c:pt>
                <c:pt idx="52031">
                  <c:v>2.6656647398843929</c:v>
                </c:pt>
                <c:pt idx="52032">
                  <c:v>2.6647412199630311</c:v>
                </c:pt>
                <c:pt idx="52033">
                  <c:v>2.6648186648186649</c:v>
                </c:pt>
                <c:pt idx="52034">
                  <c:v>2.664972273567467</c:v>
                </c:pt>
                <c:pt idx="52035">
                  <c:v>2.6647412199630311</c:v>
                </c:pt>
                <c:pt idx="52036">
                  <c:v>2.6652033271719038</c:v>
                </c:pt>
                <c:pt idx="52037">
                  <c:v>2.6652033271719038</c:v>
                </c:pt>
                <c:pt idx="52038">
                  <c:v>2.6662043458159963</c:v>
                </c:pt>
                <c:pt idx="52039">
                  <c:v>2.6659731853906612</c:v>
                </c:pt>
                <c:pt idx="52040">
                  <c:v>2.6663581965317915</c:v>
                </c:pt>
                <c:pt idx="52041">
                  <c:v>2.6669748381128584</c:v>
                </c:pt>
                <c:pt idx="52042">
                  <c:v>2.6659731853906612</c:v>
                </c:pt>
                <c:pt idx="52043">
                  <c:v>2.6655881673214696</c:v>
                </c:pt>
                <c:pt idx="52044">
                  <c:v>2.6652033271719038</c:v>
                </c:pt>
                <c:pt idx="52045">
                  <c:v>2.6653570603189274</c:v>
                </c:pt>
                <c:pt idx="52046">
                  <c:v>2.6641256641256641</c:v>
                </c:pt>
                <c:pt idx="52047">
                  <c:v>2.6641256641256641</c:v>
                </c:pt>
                <c:pt idx="52048">
                  <c:v>2.6642791127541585</c:v>
                </c:pt>
                <c:pt idx="52049">
                  <c:v>2.6648948463138429</c:v>
                </c:pt>
                <c:pt idx="52050">
                  <c:v>2.6638944790944792</c:v>
                </c:pt>
                <c:pt idx="52051">
                  <c:v>2.6648948463138429</c:v>
                </c:pt>
                <c:pt idx="52052">
                  <c:v>2.6654335260115603</c:v>
                </c:pt>
                <c:pt idx="52053">
                  <c:v>2.6655874190564295</c:v>
                </c:pt>
                <c:pt idx="52054">
                  <c:v>2.6652787416146193</c:v>
                </c:pt>
                <c:pt idx="52055">
                  <c:v>2.6652787416146193</c:v>
                </c:pt>
                <c:pt idx="52056">
                  <c:v>2.6658954187875978</c:v>
                </c:pt>
                <c:pt idx="52057">
                  <c:v>2.666358167515039</c:v>
                </c:pt>
                <c:pt idx="52058">
                  <c:v>2.6670524757056917</c:v>
                </c:pt>
                <c:pt idx="52059">
                  <c:v>2.6665895418787593</c:v>
                </c:pt>
                <c:pt idx="52060">
                  <c:v>2.6662040249826511</c:v>
                </c:pt>
                <c:pt idx="52061">
                  <c:v>2.6655874190564295</c:v>
                </c:pt>
                <c:pt idx="52062">
                  <c:v>2.6653561517113782</c:v>
                </c:pt>
                <c:pt idx="52063">
                  <c:v>2.6652787416146193</c:v>
                </c:pt>
                <c:pt idx="52064">
                  <c:v>2.6655100624566277</c:v>
                </c:pt>
                <c:pt idx="52065">
                  <c:v>2.6657413832986352</c:v>
                </c:pt>
                <c:pt idx="52066">
                  <c:v>2.6651248843663273</c:v>
                </c:pt>
                <c:pt idx="52067">
                  <c:v>2.6647398843930632</c:v>
                </c:pt>
                <c:pt idx="52068">
                  <c:v>2.6642015253062166</c:v>
                </c:pt>
                <c:pt idx="52069">
                  <c:v>2.6644326323087588</c:v>
                </c:pt>
                <c:pt idx="52070">
                  <c:v>2.6646637393113011</c:v>
                </c:pt>
                <c:pt idx="52071">
                  <c:v>2.6651257684307832</c:v>
                </c:pt>
                <c:pt idx="52072">
                  <c:v>2.6656647398843929</c:v>
                </c:pt>
                <c:pt idx="52073">
                  <c:v>2.6655874190564295</c:v>
                </c:pt>
                <c:pt idx="52074">
                  <c:v>2.6658188714153561</c:v>
                </c:pt>
                <c:pt idx="52075">
                  <c:v>2.6664355308813326</c:v>
                </c:pt>
                <c:pt idx="52076">
                  <c:v>2.6659727041406431</c:v>
                </c:pt>
                <c:pt idx="52077">
                  <c:v>2.6668209162424801</c:v>
                </c:pt>
                <c:pt idx="52078">
                  <c:v>2.6664355308813326</c:v>
                </c:pt>
                <c:pt idx="52079">
                  <c:v>2.6656647398843929</c:v>
                </c:pt>
                <c:pt idx="52080">
                  <c:v>2.6657418400369859</c:v>
                </c:pt>
                <c:pt idx="52081">
                  <c:v>2.6659731853906612</c:v>
                </c:pt>
                <c:pt idx="52082">
                  <c:v>2.6651257684307832</c:v>
                </c:pt>
                <c:pt idx="52083">
                  <c:v>2.6653570603189274</c:v>
                </c:pt>
                <c:pt idx="52084">
                  <c:v>2.6647412199630311</c:v>
                </c:pt>
                <c:pt idx="52085">
                  <c:v>2.6647412199630311</c:v>
                </c:pt>
                <c:pt idx="52086">
                  <c:v>2.6642032332563508</c:v>
                </c:pt>
                <c:pt idx="52087">
                  <c:v>2.6645876645876649</c:v>
                </c:pt>
                <c:pt idx="52088">
                  <c:v>2.6657418400369859</c:v>
                </c:pt>
                <c:pt idx="52089">
                  <c:v>2.6652797041146559</c:v>
                </c:pt>
                <c:pt idx="52090">
                  <c:v>2.6652797041146559</c:v>
                </c:pt>
                <c:pt idx="52091">
                  <c:v>2.6655108645399905</c:v>
                </c:pt>
                <c:pt idx="52092">
                  <c:v>2.6658959537572251</c:v>
                </c:pt>
                <c:pt idx="52093">
                  <c:v>2.6661271676300573</c:v>
                </c:pt>
                <c:pt idx="52094">
                  <c:v>2.6659731853906612</c:v>
                </c:pt>
                <c:pt idx="52095">
                  <c:v>2.6655881673214696</c:v>
                </c:pt>
                <c:pt idx="52096">
                  <c:v>2.6657418400369859</c:v>
                </c:pt>
                <c:pt idx="52097">
                  <c:v>2.6653570603189274</c:v>
                </c:pt>
                <c:pt idx="52098">
                  <c:v>2.6652033271719038</c:v>
                </c:pt>
                <c:pt idx="52099">
                  <c:v>2.6648186648186649</c:v>
                </c:pt>
                <c:pt idx="52100">
                  <c:v>2.6645876645876649</c:v>
                </c:pt>
                <c:pt idx="52101">
                  <c:v>2.664972273567467</c:v>
                </c:pt>
                <c:pt idx="52102">
                  <c:v>2.6653570603189274</c:v>
                </c:pt>
                <c:pt idx="52103">
                  <c:v>2.6655108645399905</c:v>
                </c:pt>
                <c:pt idx="52104">
                  <c:v>2.6652797041146559</c:v>
                </c:pt>
                <c:pt idx="52105">
                  <c:v>2.6652797041146559</c:v>
                </c:pt>
                <c:pt idx="52106">
                  <c:v>2.6651257684307832</c:v>
                </c:pt>
                <c:pt idx="52107">
                  <c:v>2.6644326323087588</c:v>
                </c:pt>
                <c:pt idx="52108">
                  <c:v>2.6644326323087588</c:v>
                </c:pt>
                <c:pt idx="52109">
                  <c:v>2.6652797041146559</c:v>
                </c:pt>
                <c:pt idx="52110">
                  <c:v>2.6658959537572251</c:v>
                </c:pt>
                <c:pt idx="52111">
                  <c:v>2.6655874190564295</c:v>
                </c:pt>
                <c:pt idx="52112">
                  <c:v>2.666358167515039</c:v>
                </c:pt>
                <c:pt idx="52113">
                  <c:v>2.6665895418787593</c:v>
                </c:pt>
                <c:pt idx="52114">
                  <c:v>2.6662040249826511</c:v>
                </c:pt>
                <c:pt idx="52115">
                  <c:v>2.6660499537465308</c:v>
                </c:pt>
                <c:pt idx="52116">
                  <c:v>2.6655874190564295</c:v>
                </c:pt>
                <c:pt idx="52117">
                  <c:v>2.6654335260115603</c:v>
                </c:pt>
                <c:pt idx="52118">
                  <c:v>2.6653570603189274</c:v>
                </c:pt>
                <c:pt idx="52119">
                  <c:v>2.6641256641256641</c:v>
                </c:pt>
                <c:pt idx="52120">
                  <c:v>2.6645099815157112</c:v>
                </c:pt>
                <c:pt idx="52121">
                  <c:v>2.6647412199630311</c:v>
                </c:pt>
                <c:pt idx="52122">
                  <c:v>2.6651257684307832</c:v>
                </c:pt>
                <c:pt idx="52123">
                  <c:v>2.6648173832639852</c:v>
                </c:pt>
                <c:pt idx="52124">
                  <c:v>2.6652024971098265</c:v>
                </c:pt>
                <c:pt idx="52125">
                  <c:v>2.6656647398843929</c:v>
                </c:pt>
                <c:pt idx="52126">
                  <c:v>2.6663581965317915</c:v>
                </c:pt>
                <c:pt idx="52127">
                  <c:v>2.6665124884366329</c:v>
                </c:pt>
                <c:pt idx="52128">
                  <c:v>2.6661271676300573</c:v>
                </c:pt>
                <c:pt idx="52129">
                  <c:v>2.6662043458159963</c:v>
                </c:pt>
                <c:pt idx="52130">
                  <c:v>2.6662043458159963</c:v>
                </c:pt>
                <c:pt idx="52131">
                  <c:v>2.6653570603189274</c:v>
                </c:pt>
                <c:pt idx="52132">
                  <c:v>2.664972273567467</c:v>
                </c:pt>
                <c:pt idx="52133">
                  <c:v>2.6654343807763397</c:v>
                </c:pt>
                <c:pt idx="52134">
                  <c:v>2.6645876645876649</c:v>
                </c:pt>
                <c:pt idx="52135">
                  <c:v>2.6652033271719038</c:v>
                </c:pt>
                <c:pt idx="52136">
                  <c:v>2.6645876645876649</c:v>
                </c:pt>
                <c:pt idx="52137">
                  <c:v>2.6643566643566641</c:v>
                </c:pt>
                <c:pt idx="52138">
                  <c:v>2.6647412199630311</c:v>
                </c:pt>
                <c:pt idx="52139">
                  <c:v>2.664972273567467</c:v>
                </c:pt>
                <c:pt idx="52140">
                  <c:v>2.6658192743240119</c:v>
                </c:pt>
                <c:pt idx="52141">
                  <c:v>2.6659731853906612</c:v>
                </c:pt>
                <c:pt idx="52142">
                  <c:v>2.6657418400369859</c:v>
                </c:pt>
                <c:pt idx="52143">
                  <c:v>2.6665895953757222</c:v>
                </c:pt>
                <c:pt idx="52144">
                  <c:v>2.6663581965317915</c:v>
                </c:pt>
                <c:pt idx="52145">
                  <c:v>2.6661271676300573</c:v>
                </c:pt>
                <c:pt idx="52146">
                  <c:v>2.6653570603189274</c:v>
                </c:pt>
                <c:pt idx="52147">
                  <c:v>2.6653570603189274</c:v>
                </c:pt>
                <c:pt idx="52148">
                  <c:v>2.6653570603189274</c:v>
                </c:pt>
                <c:pt idx="52149">
                  <c:v>2.6648186648186649</c:v>
                </c:pt>
                <c:pt idx="52150">
                  <c:v>2.6650496650496649</c:v>
                </c:pt>
                <c:pt idx="52151">
                  <c:v>2.6650496650496649</c:v>
                </c:pt>
                <c:pt idx="52152">
                  <c:v>2.6645876645876649</c:v>
                </c:pt>
                <c:pt idx="52153">
                  <c:v>2.664434180138568</c:v>
                </c:pt>
                <c:pt idx="52154">
                  <c:v>2.664434180138568</c:v>
                </c:pt>
                <c:pt idx="52155">
                  <c:v>2.6645876645876649</c:v>
                </c:pt>
                <c:pt idx="52156">
                  <c:v>2.664972273567467</c:v>
                </c:pt>
                <c:pt idx="52157">
                  <c:v>2.6643566643566641</c:v>
                </c:pt>
                <c:pt idx="52158">
                  <c:v>2.6648186648186649</c:v>
                </c:pt>
                <c:pt idx="52159">
                  <c:v>2.664972273567467</c:v>
                </c:pt>
                <c:pt idx="52160">
                  <c:v>2.6651257684307832</c:v>
                </c:pt>
                <c:pt idx="52161">
                  <c:v>2.6656647398843929</c:v>
                </c:pt>
                <c:pt idx="52162">
                  <c:v>2.6658188714153561</c:v>
                </c:pt>
                <c:pt idx="52163">
                  <c:v>2.6658188714153561</c:v>
                </c:pt>
                <c:pt idx="52164">
                  <c:v>2.6654335260115603</c:v>
                </c:pt>
                <c:pt idx="52165">
                  <c:v>2.6658188714153561</c:v>
                </c:pt>
                <c:pt idx="52166">
                  <c:v>2.6662812210915821</c:v>
                </c:pt>
                <c:pt idx="52167">
                  <c:v>2.6656647398843929</c:v>
                </c:pt>
                <c:pt idx="52168">
                  <c:v>2.6660499537465308</c:v>
                </c:pt>
                <c:pt idx="52169">
                  <c:v>2.6662812210915821</c:v>
                </c:pt>
                <c:pt idx="52170">
                  <c:v>2.6663581965317915</c:v>
                </c:pt>
                <c:pt idx="52171">
                  <c:v>2.6659731853906612</c:v>
                </c:pt>
                <c:pt idx="52172">
                  <c:v>2.6659731853906612</c:v>
                </c:pt>
                <c:pt idx="52173">
                  <c:v>2.6651257684307832</c:v>
                </c:pt>
                <c:pt idx="52174">
                  <c:v>2.6653570603189274</c:v>
                </c:pt>
                <c:pt idx="52175">
                  <c:v>2.6655108645399905</c:v>
                </c:pt>
                <c:pt idx="52176">
                  <c:v>2.6652797041146559</c:v>
                </c:pt>
                <c:pt idx="52177">
                  <c:v>2.6651257684307832</c:v>
                </c:pt>
                <c:pt idx="52178">
                  <c:v>2.6646637393113011</c:v>
                </c:pt>
                <c:pt idx="52179">
                  <c:v>2.6641256641256641</c:v>
                </c:pt>
                <c:pt idx="52180">
                  <c:v>2.6643566643566641</c:v>
                </c:pt>
                <c:pt idx="52181">
                  <c:v>2.6645099815157112</c:v>
                </c:pt>
                <c:pt idx="52182">
                  <c:v>2.6645099815157112</c:v>
                </c:pt>
                <c:pt idx="52183">
                  <c:v>2.6651257684307832</c:v>
                </c:pt>
                <c:pt idx="52184">
                  <c:v>2.6648948463138429</c:v>
                </c:pt>
                <c:pt idx="52185">
                  <c:v>2.6648948463138429</c:v>
                </c:pt>
                <c:pt idx="52186">
                  <c:v>2.6642791127541585</c:v>
                </c:pt>
                <c:pt idx="52187">
                  <c:v>2.6647412199630311</c:v>
                </c:pt>
                <c:pt idx="52188">
                  <c:v>2.6653570603189274</c:v>
                </c:pt>
                <c:pt idx="52189">
                  <c:v>2.6652797041146559</c:v>
                </c:pt>
                <c:pt idx="52190">
                  <c:v>2.6652024971098265</c:v>
                </c:pt>
                <c:pt idx="52191">
                  <c:v>2.6660499537465308</c:v>
                </c:pt>
                <c:pt idx="52192">
                  <c:v>2.6658188714153561</c:v>
                </c:pt>
                <c:pt idx="52193">
                  <c:v>2.6662040249826511</c:v>
                </c:pt>
                <c:pt idx="52194">
                  <c:v>2.6658188714153561</c:v>
                </c:pt>
                <c:pt idx="52195">
                  <c:v>2.6654335260115603</c:v>
                </c:pt>
                <c:pt idx="52196">
                  <c:v>2.6662812210915821</c:v>
                </c:pt>
                <c:pt idx="52197">
                  <c:v>2.6658959537572251</c:v>
                </c:pt>
                <c:pt idx="52198">
                  <c:v>2.6660499537465308</c:v>
                </c:pt>
                <c:pt idx="52199">
                  <c:v>2.6665124884366329</c:v>
                </c:pt>
                <c:pt idx="52200">
                  <c:v>2.6655881673214696</c:v>
                </c:pt>
                <c:pt idx="52201">
                  <c:v>2.6660503813265541</c:v>
                </c:pt>
                <c:pt idx="52202">
                  <c:v>2.6658192743240119</c:v>
                </c:pt>
                <c:pt idx="52203">
                  <c:v>2.6660503813265541</c:v>
                </c:pt>
                <c:pt idx="52204">
                  <c:v>2.665665434380776</c:v>
                </c:pt>
                <c:pt idx="52205">
                  <c:v>2.664434180138568</c:v>
                </c:pt>
                <c:pt idx="52206">
                  <c:v>2.6643566643566641</c:v>
                </c:pt>
                <c:pt idx="52207">
                  <c:v>2.6648948463138429</c:v>
                </c:pt>
                <c:pt idx="52208">
                  <c:v>2.6645099815157112</c:v>
                </c:pt>
                <c:pt idx="52209">
                  <c:v>2.6647412199630311</c:v>
                </c:pt>
                <c:pt idx="52210">
                  <c:v>2.6642791127541585</c:v>
                </c:pt>
                <c:pt idx="52211">
                  <c:v>2.6650485436893208</c:v>
                </c:pt>
                <c:pt idx="52212">
                  <c:v>2.6654335260115603</c:v>
                </c:pt>
                <c:pt idx="52213">
                  <c:v>2.6646637393113011</c:v>
                </c:pt>
                <c:pt idx="52214">
                  <c:v>2.6652797041146559</c:v>
                </c:pt>
                <c:pt idx="52215">
                  <c:v>2.6648173832639852</c:v>
                </c:pt>
                <c:pt idx="52216">
                  <c:v>2.6645864077669903</c:v>
                </c:pt>
                <c:pt idx="52217">
                  <c:v>2.6649710982658958</c:v>
                </c:pt>
                <c:pt idx="52218">
                  <c:v>2.6653561517113782</c:v>
                </c:pt>
                <c:pt idx="52219">
                  <c:v>2.6655874190564295</c:v>
                </c:pt>
                <c:pt idx="52220">
                  <c:v>2.6664355308813326</c:v>
                </c:pt>
                <c:pt idx="52221">
                  <c:v>2.6658188714153561</c:v>
                </c:pt>
                <c:pt idx="52222">
                  <c:v>2.6654335260115603</c:v>
                </c:pt>
                <c:pt idx="52223">
                  <c:v>2.6664355308813326</c:v>
                </c:pt>
                <c:pt idx="52224">
                  <c:v>2.6660499537465308</c:v>
                </c:pt>
                <c:pt idx="52225">
                  <c:v>2.6656647398843929</c:v>
                </c:pt>
                <c:pt idx="52226">
                  <c:v>2.6653561517113782</c:v>
                </c:pt>
                <c:pt idx="52227">
                  <c:v>2.6655874190564295</c:v>
                </c:pt>
                <c:pt idx="52228">
                  <c:v>2.6650485436893208</c:v>
                </c:pt>
                <c:pt idx="52229">
                  <c:v>2.6645099815157112</c:v>
                </c:pt>
                <c:pt idx="52230">
                  <c:v>2.6642791127541585</c:v>
                </c:pt>
                <c:pt idx="52231">
                  <c:v>2.6640480591497222</c:v>
                </c:pt>
                <c:pt idx="52232">
                  <c:v>2.6646637393113011</c:v>
                </c:pt>
                <c:pt idx="52233">
                  <c:v>2.6645099815157112</c:v>
                </c:pt>
                <c:pt idx="52234">
                  <c:v>2.6647412199630311</c:v>
                </c:pt>
                <c:pt idx="52235">
                  <c:v>2.6648948463138429</c:v>
                </c:pt>
                <c:pt idx="52236">
                  <c:v>2.6651257684307832</c:v>
                </c:pt>
                <c:pt idx="52237">
                  <c:v>2.6653570603189274</c:v>
                </c:pt>
                <c:pt idx="52238">
                  <c:v>2.6657418400369859</c:v>
                </c:pt>
                <c:pt idx="52239">
                  <c:v>2.6656647398843929</c:v>
                </c:pt>
                <c:pt idx="52240">
                  <c:v>2.6658188714153561</c:v>
                </c:pt>
                <c:pt idx="52241">
                  <c:v>2.6656647398843929</c:v>
                </c:pt>
                <c:pt idx="52242">
                  <c:v>2.6656647398843929</c:v>
                </c:pt>
                <c:pt idx="52243">
                  <c:v>2.6655108645399905</c:v>
                </c:pt>
                <c:pt idx="52244">
                  <c:v>2.6653570603189274</c:v>
                </c:pt>
                <c:pt idx="52245">
                  <c:v>2.6646637393113011</c:v>
                </c:pt>
                <c:pt idx="52246">
                  <c:v>2.6648173832639852</c:v>
                </c:pt>
                <c:pt idx="52247">
                  <c:v>2.6650485436893208</c:v>
                </c:pt>
                <c:pt idx="52248">
                  <c:v>2.6652024971098265</c:v>
                </c:pt>
                <c:pt idx="52249">
                  <c:v>2.664355062413315</c:v>
                </c:pt>
                <c:pt idx="52250">
                  <c:v>2.6653561517113782</c:v>
                </c:pt>
                <c:pt idx="52251">
                  <c:v>2.6655100624566277</c:v>
                </c:pt>
                <c:pt idx="52252">
                  <c:v>2.6647398843930632</c:v>
                </c:pt>
                <c:pt idx="52253">
                  <c:v>2.6653561517113782</c:v>
                </c:pt>
                <c:pt idx="52254">
                  <c:v>2.6658954187875978</c:v>
                </c:pt>
                <c:pt idx="52255">
                  <c:v>2.6661267931513186</c:v>
                </c:pt>
                <c:pt idx="52256">
                  <c:v>2.6657413832986352</c:v>
                </c:pt>
                <c:pt idx="52257">
                  <c:v>2.6655100624566277</c:v>
                </c:pt>
                <c:pt idx="52258">
                  <c:v>2.6658954187875978</c:v>
                </c:pt>
                <c:pt idx="52259">
                  <c:v>2.6661267931513186</c:v>
                </c:pt>
                <c:pt idx="52260">
                  <c:v>2.6658954187875978</c:v>
                </c:pt>
                <c:pt idx="52261">
                  <c:v>2.6655100624566277</c:v>
                </c:pt>
                <c:pt idx="52262">
                  <c:v>2.6662040249826511</c:v>
                </c:pt>
                <c:pt idx="52263">
                  <c:v>2.6658188714153561</c:v>
                </c:pt>
                <c:pt idx="52264">
                  <c:v>2.6658188714153561</c:v>
                </c:pt>
                <c:pt idx="52265">
                  <c:v>2.6660499537465308</c:v>
                </c:pt>
                <c:pt idx="52266">
                  <c:v>2.6652797041146559</c:v>
                </c:pt>
                <c:pt idx="52267">
                  <c:v>2.6652797041146559</c:v>
                </c:pt>
                <c:pt idx="52268">
                  <c:v>2.6648948463138429</c:v>
                </c:pt>
                <c:pt idx="52269">
                  <c:v>2.6642791127541585</c:v>
                </c:pt>
                <c:pt idx="52270">
                  <c:v>2.6650485436893208</c:v>
                </c:pt>
                <c:pt idx="52271">
                  <c:v>2.6649710982658958</c:v>
                </c:pt>
                <c:pt idx="52272">
                  <c:v>2.6653561517113782</c:v>
                </c:pt>
                <c:pt idx="52273">
                  <c:v>2.6655100624566277</c:v>
                </c:pt>
                <c:pt idx="52274">
                  <c:v>2.6665123813931957</c:v>
                </c:pt>
                <c:pt idx="52275">
                  <c:v>2.6657413832986352</c:v>
                </c:pt>
                <c:pt idx="52276">
                  <c:v>2.6658188714153561</c:v>
                </c:pt>
                <c:pt idx="52277">
                  <c:v>2.6658188714153561</c:v>
                </c:pt>
                <c:pt idx="52278">
                  <c:v>2.6658959537572251</c:v>
                </c:pt>
                <c:pt idx="52279">
                  <c:v>2.6652797041146559</c:v>
                </c:pt>
                <c:pt idx="52280">
                  <c:v>2.6642791127541585</c:v>
                </c:pt>
                <c:pt idx="52281">
                  <c:v>2.6647412199630311</c:v>
                </c:pt>
                <c:pt idx="52282">
                  <c:v>2.6651257684307832</c:v>
                </c:pt>
                <c:pt idx="52283">
                  <c:v>2.6652797041146559</c:v>
                </c:pt>
                <c:pt idx="52284">
                  <c:v>2.6652024971098265</c:v>
                </c:pt>
                <c:pt idx="52285">
                  <c:v>2.6653561517113782</c:v>
                </c:pt>
                <c:pt idx="52286">
                  <c:v>2.6655874190564295</c:v>
                </c:pt>
                <c:pt idx="52287">
                  <c:v>2.6658954187875978</c:v>
                </c:pt>
                <c:pt idx="52288">
                  <c:v>2.6664351851851849</c:v>
                </c:pt>
                <c:pt idx="52289">
                  <c:v>2.6658954187875978</c:v>
                </c:pt>
                <c:pt idx="52290">
                  <c:v>2.6659727041406431</c:v>
                </c:pt>
                <c:pt idx="52291">
                  <c:v>2.6661267931513186</c:v>
                </c:pt>
                <c:pt idx="52292">
                  <c:v>2.6659727041406431</c:v>
                </c:pt>
                <c:pt idx="52293">
                  <c:v>2.6655874190564295</c:v>
                </c:pt>
                <c:pt idx="52294">
                  <c:v>2.6652024971098265</c:v>
                </c:pt>
                <c:pt idx="52295">
                  <c:v>2.6648173832639852</c:v>
                </c:pt>
                <c:pt idx="52296">
                  <c:v>2.6648173832639852</c:v>
                </c:pt>
                <c:pt idx="52297">
                  <c:v>2.6646637393113011</c:v>
                </c:pt>
                <c:pt idx="52298">
                  <c:v>2.6651257684307832</c:v>
                </c:pt>
                <c:pt idx="52299">
                  <c:v>2.6638170055452863</c:v>
                </c:pt>
                <c:pt idx="52300">
                  <c:v>2.6644326323087588</c:v>
                </c:pt>
                <c:pt idx="52301">
                  <c:v>2.6646637393113011</c:v>
                </c:pt>
                <c:pt idx="52302">
                  <c:v>2.6654335260115603</c:v>
                </c:pt>
                <c:pt idx="52303">
                  <c:v>2.6654335260115603</c:v>
                </c:pt>
                <c:pt idx="52304">
                  <c:v>2.6650485436893208</c:v>
                </c:pt>
                <c:pt idx="52305">
                  <c:v>2.6652024971098265</c:v>
                </c:pt>
                <c:pt idx="52306">
                  <c:v>2.6649710982658958</c:v>
                </c:pt>
                <c:pt idx="52307">
                  <c:v>2.6652024971098265</c:v>
                </c:pt>
                <c:pt idx="52308">
                  <c:v>2.6655874190564295</c:v>
                </c:pt>
                <c:pt idx="52309">
                  <c:v>2.6649710982658958</c:v>
                </c:pt>
                <c:pt idx="52310">
                  <c:v>2.6660499537465308</c:v>
                </c:pt>
                <c:pt idx="52311">
                  <c:v>2.6662040249826511</c:v>
                </c:pt>
                <c:pt idx="52312">
                  <c:v>2.666358167515039</c:v>
                </c:pt>
                <c:pt idx="52313">
                  <c:v>2.6659727041406431</c:v>
                </c:pt>
                <c:pt idx="52314">
                  <c:v>2.6658188714153561</c:v>
                </c:pt>
                <c:pt idx="52315">
                  <c:v>2.6654335260115603</c:v>
                </c:pt>
                <c:pt idx="52316">
                  <c:v>2.6656647398843929</c:v>
                </c:pt>
                <c:pt idx="52317">
                  <c:v>2.6651257684307832</c:v>
                </c:pt>
                <c:pt idx="52318">
                  <c:v>2.6647412199630311</c:v>
                </c:pt>
                <c:pt idx="52319">
                  <c:v>2.6645099815157112</c:v>
                </c:pt>
                <c:pt idx="52320">
                  <c:v>2.6647412199630311</c:v>
                </c:pt>
                <c:pt idx="52321">
                  <c:v>2.6645099815157112</c:v>
                </c:pt>
                <c:pt idx="52322">
                  <c:v>2.6652797041146559</c:v>
                </c:pt>
                <c:pt idx="52323">
                  <c:v>2.6652024971098265</c:v>
                </c:pt>
                <c:pt idx="52324">
                  <c:v>2.6664355308813326</c:v>
                </c:pt>
                <c:pt idx="52325">
                  <c:v>2.6665895418787593</c:v>
                </c:pt>
                <c:pt idx="52326">
                  <c:v>2.6659727041406431</c:v>
                </c:pt>
                <c:pt idx="52327">
                  <c:v>2.6656647398843929</c:v>
                </c:pt>
                <c:pt idx="52328">
                  <c:v>2.6648948463138429</c:v>
                </c:pt>
                <c:pt idx="52329">
                  <c:v>2.6648948463138429</c:v>
                </c:pt>
                <c:pt idx="52330">
                  <c:v>2.6648948463138429</c:v>
                </c:pt>
                <c:pt idx="52331">
                  <c:v>2.6651257684307832</c:v>
                </c:pt>
                <c:pt idx="52332">
                  <c:v>2.6655108645399905</c:v>
                </c:pt>
                <c:pt idx="52333">
                  <c:v>2.6658959537572251</c:v>
                </c:pt>
                <c:pt idx="52334">
                  <c:v>2.6662812210915821</c:v>
                </c:pt>
                <c:pt idx="52335">
                  <c:v>2.6662812210915821</c:v>
                </c:pt>
                <c:pt idx="52336">
                  <c:v>2.6660499537465308</c:v>
                </c:pt>
                <c:pt idx="52337">
                  <c:v>2.6648173832639852</c:v>
                </c:pt>
                <c:pt idx="52338">
                  <c:v>2.6645099815157112</c:v>
                </c:pt>
                <c:pt idx="52339">
                  <c:v>2.6645099815157112</c:v>
                </c:pt>
                <c:pt idx="52340">
                  <c:v>2.6647412199630311</c:v>
                </c:pt>
                <c:pt idx="52341">
                  <c:v>2.6647412199630311</c:v>
                </c:pt>
                <c:pt idx="52342">
                  <c:v>2.6651257684307832</c:v>
                </c:pt>
                <c:pt idx="52343">
                  <c:v>2.6653570603189274</c:v>
                </c:pt>
                <c:pt idx="52344">
                  <c:v>2.6655108645399905</c:v>
                </c:pt>
                <c:pt idx="52345">
                  <c:v>2.6658959537572251</c:v>
                </c:pt>
                <c:pt idx="52346">
                  <c:v>2.6656647398843929</c:v>
                </c:pt>
                <c:pt idx="52347">
                  <c:v>2.6661271676300573</c:v>
                </c:pt>
                <c:pt idx="52348">
                  <c:v>2.664972273567467</c:v>
                </c:pt>
                <c:pt idx="52349">
                  <c:v>2.6643566643566641</c:v>
                </c:pt>
                <c:pt idx="52350">
                  <c:v>2.6643566643566641</c:v>
                </c:pt>
                <c:pt idx="52351">
                  <c:v>2.664972273567467</c:v>
                </c:pt>
                <c:pt idx="52352">
                  <c:v>2.6655108645399905</c:v>
                </c:pt>
                <c:pt idx="52353">
                  <c:v>2.6656647398843929</c:v>
                </c:pt>
                <c:pt idx="52354">
                  <c:v>2.6656647398843929</c:v>
                </c:pt>
                <c:pt idx="52355">
                  <c:v>2.6662812210915821</c:v>
                </c:pt>
                <c:pt idx="52356">
                  <c:v>2.6664355308813326</c:v>
                </c:pt>
                <c:pt idx="52357">
                  <c:v>2.6662040249826511</c:v>
                </c:pt>
                <c:pt idx="52358">
                  <c:v>2.6655874190564295</c:v>
                </c:pt>
                <c:pt idx="52359">
                  <c:v>2.6652024971098265</c:v>
                </c:pt>
                <c:pt idx="52360">
                  <c:v>2.6646637393113011</c:v>
                </c:pt>
                <c:pt idx="52361">
                  <c:v>2.6646637393113011</c:v>
                </c:pt>
                <c:pt idx="52362">
                  <c:v>2.6648948463138429</c:v>
                </c:pt>
                <c:pt idx="52363">
                  <c:v>2.6655108645399905</c:v>
                </c:pt>
                <c:pt idx="52364">
                  <c:v>2.6651257684307832</c:v>
                </c:pt>
                <c:pt idx="52365">
                  <c:v>2.6651257684307832</c:v>
                </c:pt>
                <c:pt idx="52366">
                  <c:v>2.6652797041146559</c:v>
                </c:pt>
                <c:pt idx="52367">
                  <c:v>2.6650485436893208</c:v>
                </c:pt>
                <c:pt idx="52368">
                  <c:v>2.6646637393113011</c:v>
                </c:pt>
                <c:pt idx="52369">
                  <c:v>2.6645099815157112</c:v>
                </c:pt>
                <c:pt idx="52370">
                  <c:v>2.6648948463138429</c:v>
                </c:pt>
                <c:pt idx="52371">
                  <c:v>2.6648948463138429</c:v>
                </c:pt>
                <c:pt idx="52372">
                  <c:v>2.6656647398843929</c:v>
                </c:pt>
                <c:pt idx="52373">
                  <c:v>2.6658959537572251</c:v>
                </c:pt>
                <c:pt idx="52374">
                  <c:v>2.6666666666666665</c:v>
                </c:pt>
                <c:pt idx="52375">
                  <c:v>2.6662040249826511</c:v>
                </c:pt>
                <c:pt idx="52376">
                  <c:v>2.6655874190564295</c:v>
                </c:pt>
                <c:pt idx="52377">
                  <c:v>2.6658188714153561</c:v>
                </c:pt>
                <c:pt idx="52378">
                  <c:v>2.6658188714153561</c:v>
                </c:pt>
                <c:pt idx="52379">
                  <c:v>2.6650485436893208</c:v>
                </c:pt>
                <c:pt idx="52380">
                  <c:v>2.6640480591497222</c:v>
                </c:pt>
                <c:pt idx="52381">
                  <c:v>2.6640480591497222</c:v>
                </c:pt>
                <c:pt idx="52382">
                  <c:v>2.6644326323087588</c:v>
                </c:pt>
                <c:pt idx="52383">
                  <c:v>2.6646637393113011</c:v>
                </c:pt>
                <c:pt idx="52384">
                  <c:v>2.6651257684307832</c:v>
                </c:pt>
                <c:pt idx="52385">
                  <c:v>2.6651257684307832</c:v>
                </c:pt>
                <c:pt idx="52386">
                  <c:v>2.6648948463138429</c:v>
                </c:pt>
                <c:pt idx="52387">
                  <c:v>2.6650485436893208</c:v>
                </c:pt>
                <c:pt idx="52388">
                  <c:v>2.6660499537465308</c:v>
                </c:pt>
                <c:pt idx="52389">
                  <c:v>2.6656647398843929</c:v>
                </c:pt>
                <c:pt idx="52390">
                  <c:v>2.6656647398843929</c:v>
                </c:pt>
                <c:pt idx="52391">
                  <c:v>2.6660499537465308</c:v>
                </c:pt>
                <c:pt idx="52392">
                  <c:v>2.6662812210915821</c:v>
                </c:pt>
                <c:pt idx="52393">
                  <c:v>2.6660499537465308</c:v>
                </c:pt>
                <c:pt idx="52394">
                  <c:v>2.6658959537572251</c:v>
                </c:pt>
                <c:pt idx="52395">
                  <c:v>2.6648948463138429</c:v>
                </c:pt>
                <c:pt idx="52396">
                  <c:v>2.6647412199630311</c:v>
                </c:pt>
                <c:pt idx="52397">
                  <c:v>2.6643566643566641</c:v>
                </c:pt>
                <c:pt idx="52398">
                  <c:v>2.6645876645876649</c:v>
                </c:pt>
                <c:pt idx="52399">
                  <c:v>2.664434180138568</c:v>
                </c:pt>
                <c:pt idx="52400">
                  <c:v>2.6642032332563508</c:v>
                </c:pt>
                <c:pt idx="52401">
                  <c:v>2.664972273567467</c:v>
                </c:pt>
                <c:pt idx="52402">
                  <c:v>2.6645876645876649</c:v>
                </c:pt>
                <c:pt idx="52403">
                  <c:v>2.664434180138568</c:v>
                </c:pt>
                <c:pt idx="52404">
                  <c:v>2.6642032332563508</c:v>
                </c:pt>
                <c:pt idx="52405">
                  <c:v>2.664972273567467</c:v>
                </c:pt>
                <c:pt idx="52406">
                  <c:v>2.6642791127541585</c:v>
                </c:pt>
                <c:pt idx="52407">
                  <c:v>2.6645099815157112</c:v>
                </c:pt>
                <c:pt idx="52408">
                  <c:v>2.6647412199630311</c:v>
                </c:pt>
                <c:pt idx="52409">
                  <c:v>2.6647412199630311</c:v>
                </c:pt>
                <c:pt idx="52410">
                  <c:v>2.6651257684307832</c:v>
                </c:pt>
                <c:pt idx="52411">
                  <c:v>2.6651257684307832</c:v>
                </c:pt>
                <c:pt idx="52412">
                  <c:v>2.664972273567467</c:v>
                </c:pt>
                <c:pt idx="52413">
                  <c:v>2.6642791127541585</c:v>
                </c:pt>
                <c:pt idx="52414">
                  <c:v>2.6646637393113011</c:v>
                </c:pt>
                <c:pt idx="52415">
                  <c:v>2.6644326323087588</c:v>
                </c:pt>
                <c:pt idx="52416">
                  <c:v>2.6644326323087588</c:v>
                </c:pt>
                <c:pt idx="52417">
                  <c:v>2.6640480591497222</c:v>
                </c:pt>
                <c:pt idx="52418">
                  <c:v>2.6647412199630311</c:v>
                </c:pt>
                <c:pt idx="52419">
                  <c:v>2.6642032332563508</c:v>
                </c:pt>
                <c:pt idx="52420">
                  <c:v>2.6646651270207848</c:v>
                </c:pt>
                <c:pt idx="52421">
                  <c:v>2.6648186648186649</c:v>
                </c:pt>
                <c:pt idx="52422">
                  <c:v>2.6655881673214696</c:v>
                </c:pt>
                <c:pt idx="52423">
                  <c:v>2.6646637393113011</c:v>
                </c:pt>
                <c:pt idx="52424">
                  <c:v>2.6651257684307832</c:v>
                </c:pt>
                <c:pt idx="52425">
                  <c:v>2.6645099815157112</c:v>
                </c:pt>
                <c:pt idx="52426">
                  <c:v>2.6648948463138429</c:v>
                </c:pt>
                <c:pt idx="52427">
                  <c:v>2.6648948463138429</c:v>
                </c:pt>
                <c:pt idx="52428">
                  <c:v>2.6638944790944792</c:v>
                </c:pt>
                <c:pt idx="52429">
                  <c:v>2.6645099815157112</c:v>
                </c:pt>
                <c:pt idx="52430">
                  <c:v>2.6648173832639852</c:v>
                </c:pt>
                <c:pt idx="52431">
                  <c:v>2.6648173832639852</c:v>
                </c:pt>
                <c:pt idx="52432">
                  <c:v>2.6646637393113011</c:v>
                </c:pt>
                <c:pt idx="52433">
                  <c:v>2.6648948463138429</c:v>
                </c:pt>
                <c:pt idx="52434">
                  <c:v>2.6640480591497222</c:v>
                </c:pt>
                <c:pt idx="52435">
                  <c:v>2.6646637393113011</c:v>
                </c:pt>
                <c:pt idx="52436">
                  <c:v>2.6650485436893208</c:v>
                </c:pt>
                <c:pt idx="52437">
                  <c:v>2.6650485436893208</c:v>
                </c:pt>
                <c:pt idx="52438">
                  <c:v>2.6646637393113011</c:v>
                </c:pt>
                <c:pt idx="52439">
                  <c:v>2.6651257684307832</c:v>
                </c:pt>
                <c:pt idx="52440">
                  <c:v>2.6647412199630311</c:v>
                </c:pt>
                <c:pt idx="52441">
                  <c:v>2.6651257684307832</c:v>
                </c:pt>
                <c:pt idx="52442">
                  <c:v>2.6651257684307832</c:v>
                </c:pt>
                <c:pt idx="52443">
                  <c:v>2.6647412199630311</c:v>
                </c:pt>
                <c:pt idx="52444">
                  <c:v>2.6647412199630311</c:v>
                </c:pt>
                <c:pt idx="52445">
                  <c:v>2.664972273567467</c:v>
                </c:pt>
                <c:pt idx="52446">
                  <c:v>2.6645099815157112</c:v>
                </c:pt>
                <c:pt idx="52447">
                  <c:v>2.6644326323087588</c:v>
                </c:pt>
                <c:pt idx="52448">
                  <c:v>2.6650485436893208</c:v>
                </c:pt>
                <c:pt idx="52449">
                  <c:v>2.6658959537572251</c:v>
                </c:pt>
                <c:pt idx="52450">
                  <c:v>2.6662040249826511</c:v>
                </c:pt>
                <c:pt idx="52451">
                  <c:v>2.6666666666666665</c:v>
                </c:pt>
                <c:pt idx="52452">
                  <c:v>2.6660499537465308</c:v>
                </c:pt>
                <c:pt idx="52453">
                  <c:v>2.6657413832986352</c:v>
                </c:pt>
                <c:pt idx="52454">
                  <c:v>2.6662040249826511</c:v>
                </c:pt>
                <c:pt idx="52455">
                  <c:v>2.6666666666666665</c:v>
                </c:pt>
                <c:pt idx="52456">
                  <c:v>2.6662040249826511</c:v>
                </c:pt>
                <c:pt idx="52457">
                  <c:v>2.6660499537465308</c:v>
                </c:pt>
                <c:pt idx="52458">
                  <c:v>2.6655108645399905</c:v>
                </c:pt>
                <c:pt idx="52459">
                  <c:v>2.6646637393113011</c:v>
                </c:pt>
                <c:pt idx="52460">
                  <c:v>2.6642015253062166</c:v>
                </c:pt>
                <c:pt idx="52461">
                  <c:v>2.6646637393113011</c:v>
                </c:pt>
                <c:pt idx="52462">
                  <c:v>2.6646637393113011</c:v>
                </c:pt>
                <c:pt idx="52463">
                  <c:v>2.6650485436893208</c:v>
                </c:pt>
                <c:pt idx="52464">
                  <c:v>2.6655874190564295</c:v>
                </c:pt>
                <c:pt idx="52465">
                  <c:v>2.6652787416146193</c:v>
                </c:pt>
                <c:pt idx="52466">
                  <c:v>2.6656640444238775</c:v>
                </c:pt>
                <c:pt idx="52467">
                  <c:v>2.6657413832986352</c:v>
                </c:pt>
                <c:pt idx="52468">
                  <c:v>2.6657413832986352</c:v>
                </c:pt>
                <c:pt idx="52469">
                  <c:v>2.6659727041406431</c:v>
                </c:pt>
                <c:pt idx="52470">
                  <c:v>2.6662040249826511</c:v>
                </c:pt>
                <c:pt idx="52471">
                  <c:v>2.6665895418787593</c:v>
                </c:pt>
                <c:pt idx="52472">
                  <c:v>2.6668209162424801</c:v>
                </c:pt>
                <c:pt idx="52473">
                  <c:v>2.6658188714153561</c:v>
                </c:pt>
                <c:pt idx="52474">
                  <c:v>2.6660499537465308</c:v>
                </c:pt>
                <c:pt idx="52475">
                  <c:v>2.6656647398843929</c:v>
                </c:pt>
                <c:pt idx="52476">
                  <c:v>2.6658188714153561</c:v>
                </c:pt>
                <c:pt idx="52477">
                  <c:v>2.6665895418787593</c:v>
                </c:pt>
                <c:pt idx="52478">
                  <c:v>2.6662040249826511</c:v>
                </c:pt>
                <c:pt idx="52479">
                  <c:v>2.6664355308813326</c:v>
                </c:pt>
                <c:pt idx="52480">
                  <c:v>2.6658188714153561</c:v>
                </c:pt>
                <c:pt idx="52481">
                  <c:v>2.6656647398843929</c:v>
                </c:pt>
                <c:pt idx="52482">
                  <c:v>2.6652797041146559</c:v>
                </c:pt>
                <c:pt idx="52483">
                  <c:v>2.6658188714153561</c:v>
                </c:pt>
                <c:pt idx="52484">
                  <c:v>2.6653561517113782</c:v>
                </c:pt>
                <c:pt idx="52485">
                  <c:v>2.6655100624566277</c:v>
                </c:pt>
                <c:pt idx="52486">
                  <c:v>2.6647398843930632</c:v>
                </c:pt>
                <c:pt idx="52487">
                  <c:v>2.6647398843930632</c:v>
                </c:pt>
                <c:pt idx="52488">
                  <c:v>2.664355062413315</c:v>
                </c:pt>
                <c:pt idx="52489">
                  <c:v>2.6648173832639852</c:v>
                </c:pt>
                <c:pt idx="52490">
                  <c:v>2.6651248843663273</c:v>
                </c:pt>
                <c:pt idx="52491">
                  <c:v>2.6655100624566277</c:v>
                </c:pt>
                <c:pt idx="52492">
                  <c:v>2.6664355308813326</c:v>
                </c:pt>
                <c:pt idx="52493">
                  <c:v>2.6662812210915821</c:v>
                </c:pt>
                <c:pt idx="52494">
                  <c:v>2.6660499537465308</c:v>
                </c:pt>
                <c:pt idx="52495">
                  <c:v>2.6658188714153561</c:v>
                </c:pt>
                <c:pt idx="52496">
                  <c:v>2.6658188714153561</c:v>
                </c:pt>
                <c:pt idx="52497">
                  <c:v>2.6666666666666665</c:v>
                </c:pt>
                <c:pt idx="52498">
                  <c:v>2.6658188714153561</c:v>
                </c:pt>
                <c:pt idx="52499">
                  <c:v>2.6665124884366329</c:v>
                </c:pt>
                <c:pt idx="52500">
                  <c:v>2.6656647398843929</c:v>
                </c:pt>
                <c:pt idx="52501">
                  <c:v>2.6655874190564295</c:v>
                </c:pt>
                <c:pt idx="52502">
                  <c:v>2.6655874190564295</c:v>
                </c:pt>
                <c:pt idx="52503">
                  <c:v>2.6658188714153561</c:v>
                </c:pt>
                <c:pt idx="52504">
                  <c:v>2.6652024971098265</c:v>
                </c:pt>
                <c:pt idx="52505">
                  <c:v>2.6654335260115603</c:v>
                </c:pt>
                <c:pt idx="52506">
                  <c:v>2.6660499537465308</c:v>
                </c:pt>
                <c:pt idx="52507">
                  <c:v>2.6664355308813326</c:v>
                </c:pt>
                <c:pt idx="52508">
                  <c:v>2.6658188714153561</c:v>
                </c:pt>
                <c:pt idx="52509">
                  <c:v>2.6656647398843929</c:v>
                </c:pt>
                <c:pt idx="52510">
                  <c:v>2.6653570603189274</c:v>
                </c:pt>
                <c:pt idx="52511">
                  <c:v>2.6658959537572251</c:v>
                </c:pt>
                <c:pt idx="52512">
                  <c:v>2.6663581965317915</c:v>
                </c:pt>
                <c:pt idx="52513">
                  <c:v>2.6663581965317915</c:v>
                </c:pt>
                <c:pt idx="52514">
                  <c:v>2.6658959537572251</c:v>
                </c:pt>
                <c:pt idx="52515">
                  <c:v>2.6655108645399905</c:v>
                </c:pt>
                <c:pt idx="52516">
                  <c:v>2.6655108645399905</c:v>
                </c:pt>
                <c:pt idx="52517">
                  <c:v>2.6648948463138429</c:v>
                </c:pt>
                <c:pt idx="52518">
                  <c:v>2.6638944790944792</c:v>
                </c:pt>
                <c:pt idx="52519">
                  <c:v>2.6643566643566641</c:v>
                </c:pt>
                <c:pt idx="52520">
                  <c:v>2.6648186648186649</c:v>
                </c:pt>
                <c:pt idx="52521">
                  <c:v>2.6648186648186649</c:v>
                </c:pt>
                <c:pt idx="52522">
                  <c:v>2.6643566643566641</c:v>
                </c:pt>
                <c:pt idx="52523">
                  <c:v>2.664434180138568</c:v>
                </c:pt>
                <c:pt idx="52524">
                  <c:v>2.6640498730085431</c:v>
                </c:pt>
                <c:pt idx="52525">
                  <c:v>2.6640498730085431</c:v>
                </c:pt>
                <c:pt idx="52526">
                  <c:v>2.6642805818517665</c:v>
                </c:pt>
                <c:pt idx="52527">
                  <c:v>2.6642032332563508</c:v>
                </c:pt>
                <c:pt idx="52528">
                  <c:v>2.6638944790944792</c:v>
                </c:pt>
                <c:pt idx="52529">
                  <c:v>2.6646637393113011</c:v>
                </c:pt>
                <c:pt idx="52530">
                  <c:v>2.6651257684307832</c:v>
                </c:pt>
                <c:pt idx="52531">
                  <c:v>2.6648948463138429</c:v>
                </c:pt>
                <c:pt idx="52532">
                  <c:v>2.6640480591497222</c:v>
                </c:pt>
                <c:pt idx="52533">
                  <c:v>2.663972286374134</c:v>
                </c:pt>
                <c:pt idx="52534">
                  <c:v>2.6640498730085431</c:v>
                </c:pt>
                <c:pt idx="52535">
                  <c:v>2.6646651270207848</c:v>
                </c:pt>
                <c:pt idx="52536">
                  <c:v>2.6646651270207848</c:v>
                </c:pt>
                <c:pt idx="52537">
                  <c:v>2.6638944790944792</c:v>
                </c:pt>
                <c:pt idx="52538">
                  <c:v>2.6651257684307832</c:v>
                </c:pt>
                <c:pt idx="52539">
                  <c:v>2.6659731853906612</c:v>
                </c:pt>
                <c:pt idx="52540">
                  <c:v>2.6663581965317915</c:v>
                </c:pt>
                <c:pt idx="52541">
                  <c:v>2.6665895953757222</c:v>
                </c:pt>
                <c:pt idx="52542">
                  <c:v>2.6662043458159963</c:v>
                </c:pt>
                <c:pt idx="52543">
                  <c:v>2.6661271676300573</c:v>
                </c:pt>
                <c:pt idx="52544">
                  <c:v>2.6666666666666665</c:v>
                </c:pt>
                <c:pt idx="52545">
                  <c:v>2.6665895418787593</c:v>
                </c:pt>
                <c:pt idx="52546">
                  <c:v>2.666358167515039</c:v>
                </c:pt>
                <c:pt idx="52547">
                  <c:v>2.6662040249826511</c:v>
                </c:pt>
                <c:pt idx="52548">
                  <c:v>2.6660499537465308</c:v>
                </c:pt>
                <c:pt idx="52549">
                  <c:v>2.6656647398843929</c:v>
                </c:pt>
                <c:pt idx="52550">
                  <c:v>2.6658959537572251</c:v>
                </c:pt>
                <c:pt idx="52551">
                  <c:v>2.6655108645399905</c:v>
                </c:pt>
                <c:pt idx="52552">
                  <c:v>2.6663581965317915</c:v>
                </c:pt>
                <c:pt idx="52553">
                  <c:v>2.6658959537572251</c:v>
                </c:pt>
                <c:pt idx="52554">
                  <c:v>2.6652797041146559</c:v>
                </c:pt>
                <c:pt idx="52555">
                  <c:v>2.6657418400369859</c:v>
                </c:pt>
                <c:pt idx="52556">
                  <c:v>2.6658959537572251</c:v>
                </c:pt>
                <c:pt idx="52557">
                  <c:v>2.6665124884366329</c:v>
                </c:pt>
                <c:pt idx="52558">
                  <c:v>2.6655108645399905</c:v>
                </c:pt>
                <c:pt idx="52559">
                  <c:v>2.6661271676300573</c:v>
                </c:pt>
                <c:pt idx="52560">
                  <c:v>2.6653570603189274</c:v>
                </c:pt>
                <c:pt idx="52561">
                  <c:v>2.6657418400369859</c:v>
                </c:pt>
                <c:pt idx="52562">
                  <c:v>2.6658188714153561</c:v>
                </c:pt>
                <c:pt idx="52563">
                  <c:v>2.6658188714153561</c:v>
                </c:pt>
                <c:pt idx="52564">
                  <c:v>2.6662812210915821</c:v>
                </c:pt>
                <c:pt idx="52565">
                  <c:v>2.6656647398843929</c:v>
                </c:pt>
                <c:pt idx="52566">
                  <c:v>2.6658188714153561</c:v>
                </c:pt>
                <c:pt idx="52567">
                  <c:v>2.6654335260115603</c:v>
                </c:pt>
                <c:pt idx="52568">
                  <c:v>2.6655874190564295</c:v>
                </c:pt>
                <c:pt idx="52569">
                  <c:v>2.6657413832986352</c:v>
                </c:pt>
                <c:pt idx="52570">
                  <c:v>2.666358167515039</c:v>
                </c:pt>
                <c:pt idx="52571">
                  <c:v>2.6662040249826511</c:v>
                </c:pt>
                <c:pt idx="52572">
                  <c:v>2.6654335260115603</c:v>
                </c:pt>
                <c:pt idx="52573">
                  <c:v>2.6654335260115603</c:v>
                </c:pt>
                <c:pt idx="52574">
                  <c:v>2.6648173832639852</c:v>
                </c:pt>
                <c:pt idx="52575">
                  <c:v>2.6645864077669903</c:v>
                </c:pt>
                <c:pt idx="52576">
                  <c:v>2.6647398843930632</c:v>
                </c:pt>
                <c:pt idx="52577">
                  <c:v>2.6642774566473988</c:v>
                </c:pt>
                <c:pt idx="52578">
                  <c:v>2.6648936170212765</c:v>
                </c:pt>
                <c:pt idx="52579">
                  <c:v>2.6655100624566277</c:v>
                </c:pt>
                <c:pt idx="52580">
                  <c:v>2.6658954187875978</c:v>
                </c:pt>
                <c:pt idx="52581">
                  <c:v>2.6656640444238775</c:v>
                </c:pt>
                <c:pt idx="52582">
                  <c:v>2.6658954187875978</c:v>
                </c:pt>
                <c:pt idx="52583">
                  <c:v>2.666358167515039</c:v>
                </c:pt>
                <c:pt idx="52584">
                  <c:v>2.6661267931513186</c:v>
                </c:pt>
                <c:pt idx="52585">
                  <c:v>2.6662809534829899</c:v>
                </c:pt>
                <c:pt idx="52586">
                  <c:v>2.6667438093034019</c:v>
                </c:pt>
                <c:pt idx="52587">
                  <c:v>2.6661267931513186</c:v>
                </c:pt>
                <c:pt idx="52588">
                  <c:v>2.6657413832986352</c:v>
                </c:pt>
                <c:pt idx="52589">
                  <c:v>2.6659727041406431</c:v>
                </c:pt>
                <c:pt idx="52590">
                  <c:v>2.6665895418787593</c:v>
                </c:pt>
                <c:pt idx="52591">
                  <c:v>2.6665895418787593</c:v>
                </c:pt>
                <c:pt idx="52592">
                  <c:v>2.6668209162424801</c:v>
                </c:pt>
                <c:pt idx="52593">
                  <c:v>2.666358167515039</c:v>
                </c:pt>
                <c:pt idx="52594">
                  <c:v>2.6662809534829899</c:v>
                </c:pt>
                <c:pt idx="52595">
                  <c:v>2.6657413832986352</c:v>
                </c:pt>
                <c:pt idx="52596">
                  <c:v>2.6662040249826511</c:v>
                </c:pt>
                <c:pt idx="52597">
                  <c:v>2.6658959537572251</c:v>
                </c:pt>
                <c:pt idx="52598">
                  <c:v>2.6656647398843929</c:v>
                </c:pt>
                <c:pt idx="52599">
                  <c:v>2.6652024971098265</c:v>
                </c:pt>
                <c:pt idx="52600">
                  <c:v>2.6657413832986352</c:v>
                </c:pt>
                <c:pt idx="52601">
                  <c:v>2.6658954187875978</c:v>
                </c:pt>
                <c:pt idx="52602">
                  <c:v>2.6665123813931957</c:v>
                </c:pt>
                <c:pt idx="52603">
                  <c:v>2.6661267931513186</c:v>
                </c:pt>
                <c:pt idx="52604">
                  <c:v>2.6657413832986352</c:v>
                </c:pt>
                <c:pt idx="52605">
                  <c:v>2.6661267931513186</c:v>
                </c:pt>
                <c:pt idx="52606">
                  <c:v>2.6658954187875978</c:v>
                </c:pt>
                <c:pt idx="52607">
                  <c:v>2.6656640444238775</c:v>
                </c:pt>
                <c:pt idx="52608">
                  <c:v>2.6662809534829899</c:v>
                </c:pt>
                <c:pt idx="52609">
                  <c:v>2.6666668518518515</c:v>
                </c:pt>
                <c:pt idx="52610">
                  <c:v>2.6661267931513186</c:v>
                </c:pt>
                <c:pt idx="52611">
                  <c:v>2.6659727041406431</c:v>
                </c:pt>
                <c:pt idx="52612">
                  <c:v>2.6662040249826511</c:v>
                </c:pt>
                <c:pt idx="52613">
                  <c:v>2.6659727041406431</c:v>
                </c:pt>
                <c:pt idx="52614">
                  <c:v>2.6661267931513186</c:v>
                </c:pt>
                <c:pt idx="52615">
                  <c:v>2.6661267931513186</c:v>
                </c:pt>
                <c:pt idx="52616">
                  <c:v>2.6658954187875978</c:v>
                </c:pt>
                <c:pt idx="52617">
                  <c:v>2.6661267931513186</c:v>
                </c:pt>
                <c:pt idx="52618">
                  <c:v>2.6661267931513186</c:v>
                </c:pt>
                <c:pt idx="52619">
                  <c:v>2.6661267931513186</c:v>
                </c:pt>
                <c:pt idx="52620">
                  <c:v>2.6659727041406431</c:v>
                </c:pt>
                <c:pt idx="52621">
                  <c:v>2.6654335260115603</c:v>
                </c:pt>
                <c:pt idx="52622">
                  <c:v>2.6652024971098265</c:v>
                </c:pt>
                <c:pt idx="52623">
                  <c:v>2.6652797041146559</c:v>
                </c:pt>
                <c:pt idx="52624">
                  <c:v>2.6646637393113011</c:v>
                </c:pt>
                <c:pt idx="52625">
                  <c:v>2.6646637393113011</c:v>
                </c:pt>
                <c:pt idx="52626">
                  <c:v>2.6651257684307832</c:v>
                </c:pt>
                <c:pt idx="52627">
                  <c:v>2.6651257684307832</c:v>
                </c:pt>
                <c:pt idx="52628">
                  <c:v>2.6652797041146559</c:v>
                </c:pt>
                <c:pt idx="52629">
                  <c:v>2.6642791127541585</c:v>
                </c:pt>
                <c:pt idx="52630">
                  <c:v>2.6642791127541585</c:v>
                </c:pt>
                <c:pt idx="52631">
                  <c:v>2.6646637393113011</c:v>
                </c:pt>
                <c:pt idx="52632">
                  <c:v>2.6646637393113011</c:v>
                </c:pt>
                <c:pt idx="52633">
                  <c:v>2.6638170055452863</c:v>
                </c:pt>
                <c:pt idx="52634">
                  <c:v>2.6642015253062166</c:v>
                </c:pt>
                <c:pt idx="52635">
                  <c:v>2.6648173832639852</c:v>
                </c:pt>
                <c:pt idx="52636">
                  <c:v>2.6645864077669903</c:v>
                </c:pt>
                <c:pt idx="52637">
                  <c:v>2.6645864077669903</c:v>
                </c:pt>
                <c:pt idx="52638">
                  <c:v>2.6656647398843929</c:v>
                </c:pt>
                <c:pt idx="52639">
                  <c:v>2.6652797041146559</c:v>
                </c:pt>
                <c:pt idx="52640">
                  <c:v>2.6660499537465308</c:v>
                </c:pt>
                <c:pt idx="52641">
                  <c:v>2.6662040249826511</c:v>
                </c:pt>
                <c:pt idx="52642">
                  <c:v>2.6659727041406431</c:v>
                </c:pt>
                <c:pt idx="52643">
                  <c:v>2.6657413832986352</c:v>
                </c:pt>
                <c:pt idx="52644">
                  <c:v>2.6655874190564295</c:v>
                </c:pt>
                <c:pt idx="52645">
                  <c:v>2.6652024971098265</c:v>
                </c:pt>
                <c:pt idx="52646">
                  <c:v>2.6654335260115603</c:v>
                </c:pt>
                <c:pt idx="52647">
                  <c:v>2.6652024971098265</c:v>
                </c:pt>
                <c:pt idx="52648">
                  <c:v>2.6646637393113011</c:v>
                </c:pt>
                <c:pt idx="52649">
                  <c:v>2.6652797041146559</c:v>
                </c:pt>
                <c:pt idx="52650">
                  <c:v>2.6650485436893208</c:v>
                </c:pt>
                <c:pt idx="52651">
                  <c:v>2.6649710982658958</c:v>
                </c:pt>
                <c:pt idx="52652">
                  <c:v>2.664355062413315</c:v>
                </c:pt>
                <c:pt idx="52653">
                  <c:v>2.6650485436893208</c:v>
                </c:pt>
                <c:pt idx="52654">
                  <c:v>2.6646637393113011</c:v>
                </c:pt>
                <c:pt idx="52655">
                  <c:v>2.6645099815157112</c:v>
                </c:pt>
                <c:pt idx="52656">
                  <c:v>2.6651257684307832</c:v>
                </c:pt>
                <c:pt idx="52657">
                  <c:v>2.6648948463138429</c:v>
                </c:pt>
                <c:pt idx="52658">
                  <c:v>2.6642791127541585</c:v>
                </c:pt>
                <c:pt idx="52659">
                  <c:v>2.6644326323087588</c:v>
                </c:pt>
                <c:pt idx="52660">
                  <c:v>2.6646637393113011</c:v>
                </c:pt>
                <c:pt idx="52661">
                  <c:v>2.6648948463138429</c:v>
                </c:pt>
                <c:pt idx="52662">
                  <c:v>2.6650485436893208</c:v>
                </c:pt>
                <c:pt idx="52663">
                  <c:v>2.6652024971098265</c:v>
                </c:pt>
                <c:pt idx="52664">
                  <c:v>2.6658188714153561</c:v>
                </c:pt>
                <c:pt idx="52665">
                  <c:v>2.6656647398843929</c:v>
                </c:pt>
                <c:pt idx="52666">
                  <c:v>2.6654335260115603</c:v>
                </c:pt>
                <c:pt idx="52667">
                  <c:v>2.6652797041146559</c:v>
                </c:pt>
                <c:pt idx="52668">
                  <c:v>2.6649710982658958</c:v>
                </c:pt>
                <c:pt idx="52669">
                  <c:v>2.6654335260115603</c:v>
                </c:pt>
                <c:pt idx="52670">
                  <c:v>2.6657418400369859</c:v>
                </c:pt>
                <c:pt idx="52671">
                  <c:v>2.6659731853906612</c:v>
                </c:pt>
                <c:pt idx="52672">
                  <c:v>2.6658959537572251</c:v>
                </c:pt>
                <c:pt idx="52673">
                  <c:v>2.6660499537465308</c:v>
                </c:pt>
                <c:pt idx="52674">
                  <c:v>2.6662812210915821</c:v>
                </c:pt>
                <c:pt idx="52675">
                  <c:v>2.6658959537572251</c:v>
                </c:pt>
                <c:pt idx="52676">
                  <c:v>2.6654335260115603</c:v>
                </c:pt>
                <c:pt idx="52677">
                  <c:v>2.6660499537465308</c:v>
                </c:pt>
                <c:pt idx="52678">
                  <c:v>2.6660499537465308</c:v>
                </c:pt>
                <c:pt idx="52679">
                  <c:v>2.6658959537572251</c:v>
                </c:pt>
                <c:pt idx="52680">
                  <c:v>2.6659731853906612</c:v>
                </c:pt>
                <c:pt idx="52681">
                  <c:v>2.6659731853906612</c:v>
                </c:pt>
                <c:pt idx="52682">
                  <c:v>2.6659731853906612</c:v>
                </c:pt>
                <c:pt idx="52683">
                  <c:v>2.6657418400369859</c:v>
                </c:pt>
                <c:pt idx="52684">
                  <c:v>2.6657418400369859</c:v>
                </c:pt>
                <c:pt idx="52685">
                  <c:v>2.6657418400369859</c:v>
                </c:pt>
                <c:pt idx="52686">
                  <c:v>2.6657418400369859</c:v>
                </c:pt>
                <c:pt idx="52687">
                  <c:v>2.6655108645399905</c:v>
                </c:pt>
                <c:pt idx="52688">
                  <c:v>2.6651257684307832</c:v>
                </c:pt>
                <c:pt idx="52689">
                  <c:v>2.6657418400369859</c:v>
                </c:pt>
                <c:pt idx="52690">
                  <c:v>2.6658959537572251</c:v>
                </c:pt>
                <c:pt idx="52691">
                  <c:v>2.6656647398843929</c:v>
                </c:pt>
                <c:pt idx="52692">
                  <c:v>2.6658188714153561</c:v>
                </c:pt>
                <c:pt idx="52693">
                  <c:v>2.6662040249826511</c:v>
                </c:pt>
                <c:pt idx="52694">
                  <c:v>2.6653561517113782</c:v>
                </c:pt>
                <c:pt idx="52695">
                  <c:v>2.6652024971098265</c:v>
                </c:pt>
                <c:pt idx="52696">
                  <c:v>2.6647398843930632</c:v>
                </c:pt>
                <c:pt idx="52697">
                  <c:v>2.6652024971098265</c:v>
                </c:pt>
                <c:pt idx="52698">
                  <c:v>2.6662040249826511</c:v>
                </c:pt>
                <c:pt idx="52699">
                  <c:v>2.6653561517113782</c:v>
                </c:pt>
                <c:pt idx="52700">
                  <c:v>2.6650485436893208</c:v>
                </c:pt>
                <c:pt idx="52701">
                  <c:v>2.6655874190564295</c:v>
                </c:pt>
                <c:pt idx="52702">
                  <c:v>2.6652024971098265</c:v>
                </c:pt>
                <c:pt idx="52703">
                  <c:v>2.6650485436893208</c:v>
                </c:pt>
                <c:pt idx="52704">
                  <c:v>2.6642015253062166</c:v>
                </c:pt>
                <c:pt idx="52705">
                  <c:v>2.6652797041146559</c:v>
                </c:pt>
                <c:pt idx="52706">
                  <c:v>2.6648173832639852</c:v>
                </c:pt>
                <c:pt idx="52707">
                  <c:v>2.6653561517113782</c:v>
                </c:pt>
                <c:pt idx="52708">
                  <c:v>2.6652787416146193</c:v>
                </c:pt>
                <c:pt idx="52709">
                  <c:v>2.6655100624566277</c:v>
                </c:pt>
                <c:pt idx="52710">
                  <c:v>2.6653561517113782</c:v>
                </c:pt>
                <c:pt idx="52711">
                  <c:v>2.6654335260115603</c:v>
                </c:pt>
                <c:pt idx="52712">
                  <c:v>2.6662812210915821</c:v>
                </c:pt>
                <c:pt idx="52713">
                  <c:v>2.6662040249826511</c:v>
                </c:pt>
                <c:pt idx="52714">
                  <c:v>2.6662040249826511</c:v>
                </c:pt>
                <c:pt idx="52715">
                  <c:v>2.6662040249826511</c:v>
                </c:pt>
                <c:pt idx="52716">
                  <c:v>2.6653561517113782</c:v>
                </c:pt>
                <c:pt idx="52717">
                  <c:v>2.6661267931513186</c:v>
                </c:pt>
                <c:pt idx="52718">
                  <c:v>2.6661267931513186</c:v>
                </c:pt>
                <c:pt idx="52719">
                  <c:v>2.6655100624566277</c:v>
                </c:pt>
                <c:pt idx="52720">
                  <c:v>2.6657413832986352</c:v>
                </c:pt>
                <c:pt idx="52721">
                  <c:v>2.664508670520231</c:v>
                </c:pt>
                <c:pt idx="52722">
                  <c:v>2.6645864077669903</c:v>
                </c:pt>
                <c:pt idx="52723">
                  <c:v>2.6648173832639852</c:v>
                </c:pt>
                <c:pt idx="52724">
                  <c:v>2.6652024971098265</c:v>
                </c:pt>
                <c:pt idx="52725">
                  <c:v>2.6648173832639852</c:v>
                </c:pt>
                <c:pt idx="52726">
                  <c:v>2.6650485436893208</c:v>
                </c:pt>
                <c:pt idx="52727">
                  <c:v>2.6648173832639852</c:v>
                </c:pt>
                <c:pt idx="52728">
                  <c:v>2.6648173832639852</c:v>
                </c:pt>
                <c:pt idx="52729">
                  <c:v>2.664355062413315</c:v>
                </c:pt>
                <c:pt idx="52730">
                  <c:v>2.664355062413315</c:v>
                </c:pt>
                <c:pt idx="52731">
                  <c:v>2.6647398843930632</c:v>
                </c:pt>
                <c:pt idx="52732">
                  <c:v>2.6655100624566277</c:v>
                </c:pt>
                <c:pt idx="52733">
                  <c:v>2.6655100624566277</c:v>
                </c:pt>
                <c:pt idx="52734">
                  <c:v>2.6658954187875978</c:v>
                </c:pt>
                <c:pt idx="52735">
                  <c:v>2.6658180976625783</c:v>
                </c:pt>
                <c:pt idx="52736">
                  <c:v>2.6664351851851849</c:v>
                </c:pt>
                <c:pt idx="52737">
                  <c:v>2.6662037037037032</c:v>
                </c:pt>
                <c:pt idx="52738">
                  <c:v>2.6658180976625783</c:v>
                </c:pt>
                <c:pt idx="52739">
                  <c:v>2.6656640444238775</c:v>
                </c:pt>
                <c:pt idx="52740">
                  <c:v>2.6656640444238775</c:v>
                </c:pt>
                <c:pt idx="52741">
                  <c:v>2.6654328551596485</c:v>
                </c:pt>
                <c:pt idx="52742">
                  <c:v>2.6661267931513186</c:v>
                </c:pt>
                <c:pt idx="52743">
                  <c:v>2.6658188714153561</c:v>
                </c:pt>
                <c:pt idx="52744">
                  <c:v>2.6649710982658958</c:v>
                </c:pt>
                <c:pt idx="52745">
                  <c:v>2.6651248843663273</c:v>
                </c:pt>
                <c:pt idx="52746">
                  <c:v>2.6655100624566277</c:v>
                </c:pt>
                <c:pt idx="52747">
                  <c:v>2.666358167515039</c:v>
                </c:pt>
                <c:pt idx="52748">
                  <c:v>2.6658954187875978</c:v>
                </c:pt>
                <c:pt idx="52749">
                  <c:v>2.6662809534829899</c:v>
                </c:pt>
                <c:pt idx="52750">
                  <c:v>2.6665123813931957</c:v>
                </c:pt>
                <c:pt idx="52751">
                  <c:v>2.6665123813931957</c:v>
                </c:pt>
                <c:pt idx="52752">
                  <c:v>2.6667438093034019</c:v>
                </c:pt>
                <c:pt idx="52753">
                  <c:v>2.6667438093034019</c:v>
                </c:pt>
                <c:pt idx="52754">
                  <c:v>2.6662809534829899</c:v>
                </c:pt>
                <c:pt idx="52755">
                  <c:v>2.6661267931513186</c:v>
                </c:pt>
                <c:pt idx="52756">
                  <c:v>2.6659727041406431</c:v>
                </c:pt>
                <c:pt idx="52757">
                  <c:v>2.6651248843663273</c:v>
                </c:pt>
                <c:pt idx="52758">
                  <c:v>2.6647398843930632</c:v>
                </c:pt>
                <c:pt idx="52759">
                  <c:v>2.6649710982658958</c:v>
                </c:pt>
                <c:pt idx="52760">
                  <c:v>2.6653561517113782</c:v>
                </c:pt>
                <c:pt idx="52761">
                  <c:v>2.6651248843663273</c:v>
                </c:pt>
                <c:pt idx="52762">
                  <c:v>2.6651248843663273</c:v>
                </c:pt>
                <c:pt idx="52763">
                  <c:v>2.6652024971098265</c:v>
                </c:pt>
                <c:pt idx="52764">
                  <c:v>2.6648173832639852</c:v>
                </c:pt>
                <c:pt idx="52765">
                  <c:v>2.6645864077669903</c:v>
                </c:pt>
                <c:pt idx="52766">
                  <c:v>2.6645864077669903</c:v>
                </c:pt>
                <c:pt idx="52767">
                  <c:v>2.6645864077669903</c:v>
                </c:pt>
                <c:pt idx="52768">
                  <c:v>2.6645864077669903</c:v>
                </c:pt>
                <c:pt idx="52769">
                  <c:v>2.6648173832639852</c:v>
                </c:pt>
                <c:pt idx="52770">
                  <c:v>2.6651248843663273</c:v>
                </c:pt>
                <c:pt idx="52771">
                  <c:v>2.6651248843663273</c:v>
                </c:pt>
                <c:pt idx="52772">
                  <c:v>2.6653561517113782</c:v>
                </c:pt>
                <c:pt idx="52773">
                  <c:v>2.6648936170212765</c:v>
                </c:pt>
                <c:pt idx="52774">
                  <c:v>2.6647398843930632</c:v>
                </c:pt>
                <c:pt idx="52775">
                  <c:v>2.664355062413315</c:v>
                </c:pt>
                <c:pt idx="52776">
                  <c:v>2.664508670520231</c:v>
                </c:pt>
                <c:pt idx="52777">
                  <c:v>2.6642774566473988</c:v>
                </c:pt>
                <c:pt idx="52778">
                  <c:v>2.6646623496762256</c:v>
                </c:pt>
                <c:pt idx="52779">
                  <c:v>2.6646623496762256</c:v>
                </c:pt>
                <c:pt idx="52780">
                  <c:v>2.6653561517113782</c:v>
                </c:pt>
                <c:pt idx="52781">
                  <c:v>2.6649710982658958</c:v>
                </c:pt>
                <c:pt idx="52782">
                  <c:v>2.6649710982658958</c:v>
                </c:pt>
                <c:pt idx="52783">
                  <c:v>2.6642774566473988</c:v>
                </c:pt>
                <c:pt idx="52784">
                  <c:v>2.6647398843930632</c:v>
                </c:pt>
                <c:pt idx="52785">
                  <c:v>2.6662040249826511</c:v>
                </c:pt>
                <c:pt idx="52786">
                  <c:v>2.6659727041406431</c:v>
                </c:pt>
                <c:pt idx="52787">
                  <c:v>2.6655874190564295</c:v>
                </c:pt>
                <c:pt idx="52788">
                  <c:v>2.6659727041406431</c:v>
                </c:pt>
                <c:pt idx="52789">
                  <c:v>2.6659727041406431</c:v>
                </c:pt>
                <c:pt idx="52790">
                  <c:v>2.6664355308813326</c:v>
                </c:pt>
                <c:pt idx="52791">
                  <c:v>2.6660499537465308</c:v>
                </c:pt>
                <c:pt idx="52792">
                  <c:v>2.6664355308813326</c:v>
                </c:pt>
                <c:pt idx="52793">
                  <c:v>2.6667438093034019</c:v>
                </c:pt>
                <c:pt idx="52794">
                  <c:v>2.666358167515039</c:v>
                </c:pt>
                <c:pt idx="52795">
                  <c:v>2.6665895418787593</c:v>
                </c:pt>
                <c:pt idx="52796">
                  <c:v>2.666358167515039</c:v>
                </c:pt>
                <c:pt idx="52797">
                  <c:v>2.6664355308813326</c:v>
                </c:pt>
                <c:pt idx="52798">
                  <c:v>2.6662040249826511</c:v>
                </c:pt>
                <c:pt idx="52799">
                  <c:v>2.6665895418787593</c:v>
                </c:pt>
                <c:pt idx="52800">
                  <c:v>2.6657413832986352</c:v>
                </c:pt>
                <c:pt idx="52801">
                  <c:v>2.6655874190564295</c:v>
                </c:pt>
                <c:pt idx="52802">
                  <c:v>2.6647398843930632</c:v>
                </c:pt>
                <c:pt idx="52803">
                  <c:v>2.664508670520231</c:v>
                </c:pt>
                <c:pt idx="52804">
                  <c:v>2.664508670520231</c:v>
                </c:pt>
                <c:pt idx="52805">
                  <c:v>2.6649710982658958</c:v>
                </c:pt>
                <c:pt idx="52806">
                  <c:v>2.6645864077669903</c:v>
                </c:pt>
                <c:pt idx="52807">
                  <c:v>2.6648173832639852</c:v>
                </c:pt>
                <c:pt idx="52808">
                  <c:v>2.6648173832639852</c:v>
                </c:pt>
                <c:pt idx="52809">
                  <c:v>2.6648173832639852</c:v>
                </c:pt>
                <c:pt idx="52810">
                  <c:v>2.6650485436893208</c:v>
                </c:pt>
                <c:pt idx="52811">
                  <c:v>2.6648948463138429</c:v>
                </c:pt>
                <c:pt idx="52812">
                  <c:v>2.6648948463138429</c:v>
                </c:pt>
                <c:pt idx="52813">
                  <c:v>2.6648948463138429</c:v>
                </c:pt>
                <c:pt idx="52814">
                  <c:v>2.6648948463138429</c:v>
                </c:pt>
                <c:pt idx="52815">
                  <c:v>2.6651257684307832</c:v>
                </c:pt>
                <c:pt idx="52816">
                  <c:v>2.6650496650496649</c:v>
                </c:pt>
                <c:pt idx="52817">
                  <c:v>2.665665434380776</c:v>
                </c:pt>
                <c:pt idx="52818">
                  <c:v>2.6654343807763397</c:v>
                </c:pt>
                <c:pt idx="52819">
                  <c:v>2.6641256641256641</c:v>
                </c:pt>
                <c:pt idx="52820">
                  <c:v>2.6643566643566641</c:v>
                </c:pt>
                <c:pt idx="52821">
                  <c:v>2.6647412199630311</c:v>
                </c:pt>
                <c:pt idx="52822">
                  <c:v>2.6645876645876649</c:v>
                </c:pt>
                <c:pt idx="52823">
                  <c:v>2.6650496650496649</c:v>
                </c:pt>
                <c:pt idx="52824">
                  <c:v>2.664972273567467</c:v>
                </c:pt>
                <c:pt idx="52825">
                  <c:v>2.6645876645876649</c:v>
                </c:pt>
                <c:pt idx="52826">
                  <c:v>2.6652806652806649</c:v>
                </c:pt>
                <c:pt idx="52827">
                  <c:v>2.6654343807763397</c:v>
                </c:pt>
                <c:pt idx="52828">
                  <c:v>2.6655881673214696</c:v>
                </c:pt>
                <c:pt idx="52829">
                  <c:v>2.6660503813265541</c:v>
                </c:pt>
                <c:pt idx="52830">
                  <c:v>2.6658192743240119</c:v>
                </c:pt>
                <c:pt idx="52831">
                  <c:v>2.6655881673214696</c:v>
                </c:pt>
                <c:pt idx="52832">
                  <c:v>2.6658192743240119</c:v>
                </c:pt>
                <c:pt idx="52833">
                  <c:v>2.6652033271719038</c:v>
                </c:pt>
                <c:pt idx="52834">
                  <c:v>2.665665434380776</c:v>
                </c:pt>
                <c:pt idx="52835">
                  <c:v>2.665665434380776</c:v>
                </c:pt>
                <c:pt idx="52836">
                  <c:v>2.6658964879852118</c:v>
                </c:pt>
                <c:pt idx="52837">
                  <c:v>2.6664355062413319</c:v>
                </c:pt>
                <c:pt idx="52838">
                  <c:v>2.6657418400369859</c:v>
                </c:pt>
                <c:pt idx="52839">
                  <c:v>2.6663581965317915</c:v>
                </c:pt>
                <c:pt idx="52840">
                  <c:v>2.6659731853906612</c:v>
                </c:pt>
                <c:pt idx="52841">
                  <c:v>2.6652797041146559</c:v>
                </c:pt>
                <c:pt idx="52842">
                  <c:v>2.6656647398843929</c:v>
                </c:pt>
                <c:pt idx="52843">
                  <c:v>2.6659731853906612</c:v>
                </c:pt>
                <c:pt idx="52844">
                  <c:v>2.6647412199630311</c:v>
                </c:pt>
                <c:pt idx="52845">
                  <c:v>2.6646637393113011</c:v>
                </c:pt>
                <c:pt idx="52846">
                  <c:v>2.6644326323087588</c:v>
                </c:pt>
                <c:pt idx="52847">
                  <c:v>2.6644326323087588</c:v>
                </c:pt>
                <c:pt idx="52848">
                  <c:v>2.6651257684307832</c:v>
                </c:pt>
                <c:pt idx="52849">
                  <c:v>2.6653570603189274</c:v>
                </c:pt>
                <c:pt idx="52850">
                  <c:v>2.6648948463138429</c:v>
                </c:pt>
                <c:pt idx="52851">
                  <c:v>2.6655108645399905</c:v>
                </c:pt>
                <c:pt idx="52852">
                  <c:v>2.6655108645399905</c:v>
                </c:pt>
                <c:pt idx="52853">
                  <c:v>2.6656647398843929</c:v>
                </c:pt>
                <c:pt idx="52854">
                  <c:v>2.6660499537465308</c:v>
                </c:pt>
                <c:pt idx="52855">
                  <c:v>2.6660499537465308</c:v>
                </c:pt>
                <c:pt idx="52856">
                  <c:v>2.6656647398843929</c:v>
                </c:pt>
                <c:pt idx="52857">
                  <c:v>2.6661271676300573</c:v>
                </c:pt>
                <c:pt idx="52858">
                  <c:v>2.6665895953757222</c:v>
                </c:pt>
                <c:pt idx="52859">
                  <c:v>2.6661271676300573</c:v>
                </c:pt>
                <c:pt idx="52860">
                  <c:v>2.6658959537572251</c:v>
                </c:pt>
                <c:pt idx="52861">
                  <c:v>2.6660499537465308</c:v>
                </c:pt>
                <c:pt idx="52862">
                  <c:v>2.6660499537465308</c:v>
                </c:pt>
                <c:pt idx="52863">
                  <c:v>2.6665124884366329</c:v>
                </c:pt>
                <c:pt idx="52864">
                  <c:v>2.6658959537572251</c:v>
                </c:pt>
                <c:pt idx="52865">
                  <c:v>2.6657418400369859</c:v>
                </c:pt>
                <c:pt idx="52866">
                  <c:v>2.6655881673214696</c:v>
                </c:pt>
                <c:pt idx="52867">
                  <c:v>2.6659731853906612</c:v>
                </c:pt>
                <c:pt idx="52868">
                  <c:v>2.6655108645399905</c:v>
                </c:pt>
                <c:pt idx="52869">
                  <c:v>2.6652797041146559</c:v>
                </c:pt>
                <c:pt idx="52870">
                  <c:v>2.6648948463138429</c:v>
                </c:pt>
                <c:pt idx="52871">
                  <c:v>2.6646637393113011</c:v>
                </c:pt>
                <c:pt idx="52872">
                  <c:v>2.6646637393113011</c:v>
                </c:pt>
                <c:pt idx="52873">
                  <c:v>2.6646637393113011</c:v>
                </c:pt>
                <c:pt idx="52874">
                  <c:v>2.6644326323087588</c:v>
                </c:pt>
                <c:pt idx="52875">
                  <c:v>2.6644326323087588</c:v>
                </c:pt>
                <c:pt idx="52876">
                  <c:v>2.6638170055452863</c:v>
                </c:pt>
                <c:pt idx="52877">
                  <c:v>2.6639706031892767</c:v>
                </c:pt>
                <c:pt idx="52878">
                  <c:v>2.6645864077669903</c:v>
                </c:pt>
                <c:pt idx="52879">
                  <c:v>2.6650485436893208</c:v>
                </c:pt>
                <c:pt idx="52880">
                  <c:v>2.6653570603189274</c:v>
                </c:pt>
                <c:pt idx="52881">
                  <c:v>2.664972273567467</c:v>
                </c:pt>
                <c:pt idx="52882">
                  <c:v>2.664972273567467</c:v>
                </c:pt>
                <c:pt idx="52883">
                  <c:v>2.6648186648186649</c:v>
                </c:pt>
                <c:pt idx="52884">
                  <c:v>2.6648186648186649</c:v>
                </c:pt>
                <c:pt idx="52885">
                  <c:v>2.6645876645876649</c:v>
                </c:pt>
                <c:pt idx="52886">
                  <c:v>2.6653570603189274</c:v>
                </c:pt>
                <c:pt idx="52887">
                  <c:v>2.6653570603189274</c:v>
                </c:pt>
                <c:pt idx="52888">
                  <c:v>2.6655881673214696</c:v>
                </c:pt>
                <c:pt idx="52889">
                  <c:v>2.6659731853906612</c:v>
                </c:pt>
                <c:pt idx="52890">
                  <c:v>2.6655108645399905</c:v>
                </c:pt>
                <c:pt idx="52891">
                  <c:v>2.6659731853906612</c:v>
                </c:pt>
                <c:pt idx="52892">
                  <c:v>2.6662043458159963</c:v>
                </c:pt>
                <c:pt idx="52893">
                  <c:v>2.6661271676300573</c:v>
                </c:pt>
                <c:pt idx="52894">
                  <c:v>2.6655108645399905</c:v>
                </c:pt>
                <c:pt idx="52895">
                  <c:v>2.6654335260115603</c:v>
                </c:pt>
                <c:pt idx="52896">
                  <c:v>2.6648173832639852</c:v>
                </c:pt>
                <c:pt idx="52897">
                  <c:v>2.6644326323087588</c:v>
                </c:pt>
                <c:pt idx="52898">
                  <c:v>2.6642791127541585</c:v>
                </c:pt>
                <c:pt idx="52899">
                  <c:v>2.6642015253062166</c:v>
                </c:pt>
                <c:pt idx="52900">
                  <c:v>2.6647398843930632</c:v>
                </c:pt>
                <c:pt idx="52901">
                  <c:v>2.6645864077669903</c:v>
                </c:pt>
                <c:pt idx="52902">
                  <c:v>2.6650485436893208</c:v>
                </c:pt>
                <c:pt idx="52903">
                  <c:v>2.6655874190564295</c:v>
                </c:pt>
                <c:pt idx="52904">
                  <c:v>2.6662040249826511</c:v>
                </c:pt>
                <c:pt idx="52905">
                  <c:v>2.6666666666666665</c:v>
                </c:pt>
                <c:pt idx="52906">
                  <c:v>2.6656647398843929</c:v>
                </c:pt>
                <c:pt idx="52907">
                  <c:v>2.6655108645399905</c:v>
                </c:pt>
                <c:pt idx="52908">
                  <c:v>2.6651257684307832</c:v>
                </c:pt>
                <c:pt idx="52909">
                  <c:v>2.6651257684307832</c:v>
                </c:pt>
                <c:pt idx="52910">
                  <c:v>2.6651257684307832</c:v>
                </c:pt>
                <c:pt idx="52911">
                  <c:v>2.6651257684307832</c:v>
                </c:pt>
                <c:pt idx="52912">
                  <c:v>2.6646637393113011</c:v>
                </c:pt>
                <c:pt idx="52913">
                  <c:v>2.6656647398843929</c:v>
                </c:pt>
                <c:pt idx="52914">
                  <c:v>2.6660499537465308</c:v>
                </c:pt>
                <c:pt idx="52915">
                  <c:v>2.6658188714153561</c:v>
                </c:pt>
                <c:pt idx="52916">
                  <c:v>2.6655874190564295</c:v>
                </c:pt>
                <c:pt idx="52917">
                  <c:v>2.6655874190564295</c:v>
                </c:pt>
                <c:pt idx="52918">
                  <c:v>2.6653561517113782</c:v>
                </c:pt>
                <c:pt idx="52919">
                  <c:v>2.6650485436893208</c:v>
                </c:pt>
                <c:pt idx="52920">
                  <c:v>2.6653570603189274</c:v>
                </c:pt>
                <c:pt idx="52921">
                  <c:v>2.6647412199630311</c:v>
                </c:pt>
                <c:pt idx="52922">
                  <c:v>2.6643566643566641</c:v>
                </c:pt>
                <c:pt idx="52923">
                  <c:v>2.6643566643566641</c:v>
                </c:pt>
                <c:pt idx="52924">
                  <c:v>2.6638944790944792</c:v>
                </c:pt>
                <c:pt idx="52925">
                  <c:v>2.6648948463138429</c:v>
                </c:pt>
                <c:pt idx="52926">
                  <c:v>2.6655108645399905</c:v>
                </c:pt>
                <c:pt idx="52927">
                  <c:v>2.6652797041146559</c:v>
                </c:pt>
                <c:pt idx="52928">
                  <c:v>2.6648948463138429</c:v>
                </c:pt>
                <c:pt idx="52929">
                  <c:v>2.6652797041146559</c:v>
                </c:pt>
                <c:pt idx="52930">
                  <c:v>2.6661271676300573</c:v>
                </c:pt>
                <c:pt idx="52931">
                  <c:v>2.6661271676300573</c:v>
                </c:pt>
                <c:pt idx="52932">
                  <c:v>2.6661271676300573</c:v>
                </c:pt>
                <c:pt idx="52933">
                  <c:v>2.6663581965317915</c:v>
                </c:pt>
                <c:pt idx="52934">
                  <c:v>2.6657418400369859</c:v>
                </c:pt>
                <c:pt idx="52935">
                  <c:v>2.6651257684307832</c:v>
                </c:pt>
                <c:pt idx="52936">
                  <c:v>2.664972273567467</c:v>
                </c:pt>
                <c:pt idx="52937">
                  <c:v>2.664972273567467</c:v>
                </c:pt>
                <c:pt idx="52938">
                  <c:v>2.6636636636636637</c:v>
                </c:pt>
                <c:pt idx="52939">
                  <c:v>2.6642791127541585</c:v>
                </c:pt>
                <c:pt idx="52940">
                  <c:v>2.6650485436893208</c:v>
                </c:pt>
                <c:pt idx="52941">
                  <c:v>2.6658959537572251</c:v>
                </c:pt>
                <c:pt idx="52942">
                  <c:v>2.6645864077669903</c:v>
                </c:pt>
                <c:pt idx="52943">
                  <c:v>2.6648173832639852</c:v>
                </c:pt>
                <c:pt idx="52944">
                  <c:v>2.6652024971098265</c:v>
                </c:pt>
                <c:pt idx="52945">
                  <c:v>2.6653561517113782</c:v>
                </c:pt>
                <c:pt idx="52946">
                  <c:v>2.6669752372136077</c:v>
                </c:pt>
                <c:pt idx="52947">
                  <c:v>2.6665895418787593</c:v>
                </c:pt>
                <c:pt idx="52948">
                  <c:v>2.6654335260115603</c:v>
                </c:pt>
                <c:pt idx="52949">
                  <c:v>2.6646637393113011</c:v>
                </c:pt>
                <c:pt idx="52950">
                  <c:v>2.6648948463138429</c:v>
                </c:pt>
                <c:pt idx="52951">
                  <c:v>2.6640480591497222</c:v>
                </c:pt>
                <c:pt idx="52952">
                  <c:v>2.6642015253062166</c:v>
                </c:pt>
                <c:pt idx="52953">
                  <c:v>2.6648173832639852</c:v>
                </c:pt>
                <c:pt idx="52954">
                  <c:v>2.6648173832639852</c:v>
                </c:pt>
                <c:pt idx="52955">
                  <c:v>2.6655874190564295</c:v>
                </c:pt>
                <c:pt idx="52956">
                  <c:v>2.6652787416146193</c:v>
                </c:pt>
                <c:pt idx="52957">
                  <c:v>2.6656640444238775</c:v>
                </c:pt>
                <c:pt idx="52958">
                  <c:v>2.6665895418787593</c:v>
                </c:pt>
                <c:pt idx="52959">
                  <c:v>2.6657413832986352</c:v>
                </c:pt>
                <c:pt idx="52960">
                  <c:v>2.6664355308813326</c:v>
                </c:pt>
                <c:pt idx="52961">
                  <c:v>2.6662812210915821</c:v>
                </c:pt>
                <c:pt idx="52962">
                  <c:v>2.6658959537572251</c:v>
                </c:pt>
                <c:pt idx="52963">
                  <c:v>2.6652797041146559</c:v>
                </c:pt>
                <c:pt idx="52964">
                  <c:v>2.6648948463138429</c:v>
                </c:pt>
                <c:pt idx="52965">
                  <c:v>2.6646637393113011</c:v>
                </c:pt>
                <c:pt idx="52966">
                  <c:v>2.6645099815157112</c:v>
                </c:pt>
                <c:pt idx="52967">
                  <c:v>2.6648948463138429</c:v>
                </c:pt>
                <c:pt idx="52968">
                  <c:v>2.6658959537572251</c:v>
                </c:pt>
                <c:pt idx="52969">
                  <c:v>2.6652797041146559</c:v>
                </c:pt>
                <c:pt idx="52970">
                  <c:v>2.6655108645399905</c:v>
                </c:pt>
                <c:pt idx="52971">
                  <c:v>2.6663581965317915</c:v>
                </c:pt>
                <c:pt idx="52972">
                  <c:v>2.6661271676300573</c:v>
                </c:pt>
                <c:pt idx="52973">
                  <c:v>2.6665895953757222</c:v>
                </c:pt>
                <c:pt idx="52974">
                  <c:v>2.6665124884366329</c:v>
                </c:pt>
                <c:pt idx="52975">
                  <c:v>2.6652024971098265</c:v>
                </c:pt>
                <c:pt idx="52976">
                  <c:v>2.6652024971098265</c:v>
                </c:pt>
                <c:pt idx="52977">
                  <c:v>2.6662812210915821</c:v>
                </c:pt>
                <c:pt idx="52978">
                  <c:v>2.6648948463138429</c:v>
                </c:pt>
                <c:pt idx="52979">
                  <c:v>2.6647412199630311</c:v>
                </c:pt>
                <c:pt idx="52980">
                  <c:v>2.664972273567467</c:v>
                </c:pt>
                <c:pt idx="52981">
                  <c:v>2.6649722735674675</c:v>
                </c:pt>
                <c:pt idx="52982">
                  <c:v>2.6647412199630311</c:v>
                </c:pt>
                <c:pt idx="52983">
                  <c:v>2.6645876645876649</c:v>
                </c:pt>
                <c:pt idx="52984">
                  <c:v>2.6647412199630311</c:v>
                </c:pt>
                <c:pt idx="52985">
                  <c:v>2.6645099815157112</c:v>
                </c:pt>
                <c:pt idx="52986">
                  <c:v>2.6645099815157112</c:v>
                </c:pt>
                <c:pt idx="52987">
                  <c:v>2.6657418400369859</c:v>
                </c:pt>
                <c:pt idx="52988">
                  <c:v>2.6655881673214696</c:v>
                </c:pt>
                <c:pt idx="52989">
                  <c:v>2.6647412199630311</c:v>
                </c:pt>
                <c:pt idx="52990">
                  <c:v>2.6655881673214696</c:v>
                </c:pt>
                <c:pt idx="52991">
                  <c:v>2.6658192743240119</c:v>
                </c:pt>
                <c:pt idx="52992">
                  <c:v>2.6655881673214696</c:v>
                </c:pt>
                <c:pt idx="52993">
                  <c:v>2.6655108645399905</c:v>
                </c:pt>
                <c:pt idx="52994">
                  <c:v>2.6661271676300573</c:v>
                </c:pt>
                <c:pt idx="52995">
                  <c:v>2.6666666666666665</c:v>
                </c:pt>
                <c:pt idx="52996">
                  <c:v>2.6655874190564295</c:v>
                </c:pt>
                <c:pt idx="52997">
                  <c:v>2.6656647398843929</c:v>
                </c:pt>
                <c:pt idx="52998">
                  <c:v>2.6660499537465308</c:v>
                </c:pt>
                <c:pt idx="52999">
                  <c:v>2.6648173832639852</c:v>
                </c:pt>
                <c:pt idx="53000">
                  <c:v>2.6644326323087588</c:v>
                </c:pt>
                <c:pt idx="53001">
                  <c:v>2.6652797041146559</c:v>
                </c:pt>
                <c:pt idx="53002">
                  <c:v>2.6648173832639852</c:v>
                </c:pt>
                <c:pt idx="53003">
                  <c:v>2.664355062413315</c:v>
                </c:pt>
                <c:pt idx="53004">
                  <c:v>2.6639706031892767</c:v>
                </c:pt>
                <c:pt idx="53005">
                  <c:v>2.6646637393113011</c:v>
                </c:pt>
                <c:pt idx="53006">
                  <c:v>2.6652797041146559</c:v>
                </c:pt>
                <c:pt idx="53007">
                  <c:v>2.6658959537572251</c:v>
                </c:pt>
                <c:pt idx="53008">
                  <c:v>2.6662812210915821</c:v>
                </c:pt>
                <c:pt idx="53009">
                  <c:v>2.6658188714153561</c:v>
                </c:pt>
                <c:pt idx="53010">
                  <c:v>2.6660499537465308</c:v>
                </c:pt>
                <c:pt idx="53011">
                  <c:v>2.6665124884366329</c:v>
                </c:pt>
                <c:pt idx="53012">
                  <c:v>2.6668979875086749</c:v>
                </c:pt>
                <c:pt idx="53013">
                  <c:v>2.6664355308813326</c:v>
                </c:pt>
                <c:pt idx="53014">
                  <c:v>2.6654335260115603</c:v>
                </c:pt>
                <c:pt idx="53015">
                  <c:v>2.6652797041146559</c:v>
                </c:pt>
                <c:pt idx="53016">
                  <c:v>2.6655108645399905</c:v>
                </c:pt>
                <c:pt idx="53017">
                  <c:v>2.6656647398843929</c:v>
                </c:pt>
                <c:pt idx="53018">
                  <c:v>2.6651257684307832</c:v>
                </c:pt>
                <c:pt idx="53019">
                  <c:v>2.6645099815157112</c:v>
                </c:pt>
                <c:pt idx="53020">
                  <c:v>2.6651257684307832</c:v>
                </c:pt>
                <c:pt idx="53021">
                  <c:v>2.6646637393113011</c:v>
                </c:pt>
                <c:pt idx="53022">
                  <c:v>2.6648173832639852</c:v>
                </c:pt>
                <c:pt idx="53023">
                  <c:v>2.6652797041146559</c:v>
                </c:pt>
                <c:pt idx="53024">
                  <c:v>2.6650485436893208</c:v>
                </c:pt>
                <c:pt idx="53025">
                  <c:v>2.6654335260115603</c:v>
                </c:pt>
                <c:pt idx="53026">
                  <c:v>2.6658959537572251</c:v>
                </c:pt>
                <c:pt idx="53027">
                  <c:v>2.6665124884366329</c:v>
                </c:pt>
                <c:pt idx="53028">
                  <c:v>2.6671293083506824</c:v>
                </c:pt>
                <c:pt idx="53029">
                  <c:v>2.6665124884366329</c:v>
                </c:pt>
                <c:pt idx="53030">
                  <c:v>2.6663581965317915</c:v>
                </c:pt>
                <c:pt idx="53031">
                  <c:v>2.6658959537572251</c:v>
                </c:pt>
                <c:pt idx="53032">
                  <c:v>2.6658959537572251</c:v>
                </c:pt>
                <c:pt idx="53033">
                  <c:v>2.6667437557816833</c:v>
                </c:pt>
                <c:pt idx="53034">
                  <c:v>2.6658959537572251</c:v>
                </c:pt>
                <c:pt idx="53035">
                  <c:v>2.6656647398843929</c:v>
                </c:pt>
                <c:pt idx="53036">
                  <c:v>2.6655108645399905</c:v>
                </c:pt>
                <c:pt idx="53037">
                  <c:v>2.6661271676300573</c:v>
                </c:pt>
                <c:pt idx="53038">
                  <c:v>2.6663581965317915</c:v>
                </c:pt>
                <c:pt idx="53039">
                  <c:v>2.6667437557816833</c:v>
                </c:pt>
                <c:pt idx="53040">
                  <c:v>2.6662812210915821</c:v>
                </c:pt>
                <c:pt idx="53041">
                  <c:v>2.6661271676300573</c:v>
                </c:pt>
                <c:pt idx="53042">
                  <c:v>2.6661271676300573</c:v>
                </c:pt>
                <c:pt idx="53043">
                  <c:v>2.6656647398843929</c:v>
                </c:pt>
                <c:pt idx="53044">
                  <c:v>2.6654335260115603</c:v>
                </c:pt>
                <c:pt idx="53045">
                  <c:v>2.6654335260115603</c:v>
                </c:pt>
                <c:pt idx="53046">
                  <c:v>2.6658959537572251</c:v>
                </c:pt>
                <c:pt idx="53047">
                  <c:v>2.6662040249826511</c:v>
                </c:pt>
                <c:pt idx="53048">
                  <c:v>2.6662040249826511</c:v>
                </c:pt>
                <c:pt idx="53049">
                  <c:v>2.6654335260115603</c:v>
                </c:pt>
                <c:pt idx="53050">
                  <c:v>2.6655108645399905</c:v>
                </c:pt>
                <c:pt idx="53051">
                  <c:v>2.6656647398843929</c:v>
                </c:pt>
                <c:pt idx="53052">
                  <c:v>2.6655874190564295</c:v>
                </c:pt>
                <c:pt idx="53053">
                  <c:v>2.6662040249826511</c:v>
                </c:pt>
                <c:pt idx="53054">
                  <c:v>2.6662040249826511</c:v>
                </c:pt>
                <c:pt idx="53055">
                  <c:v>2.6660499537465308</c:v>
                </c:pt>
                <c:pt idx="53056">
                  <c:v>2.6652024971098265</c:v>
                </c:pt>
                <c:pt idx="53057">
                  <c:v>2.6649710982658958</c:v>
                </c:pt>
                <c:pt idx="53058">
                  <c:v>2.6648173832639852</c:v>
                </c:pt>
                <c:pt idx="53059">
                  <c:v>2.6650485436893208</c:v>
                </c:pt>
                <c:pt idx="53060">
                  <c:v>2.6642015253062166</c:v>
                </c:pt>
                <c:pt idx="53061">
                  <c:v>2.6639706031892767</c:v>
                </c:pt>
                <c:pt idx="53062">
                  <c:v>2.664355062413315</c:v>
                </c:pt>
                <c:pt idx="53063">
                  <c:v>2.6644326323087588</c:v>
                </c:pt>
                <c:pt idx="53064">
                  <c:v>2.6644326323087588</c:v>
                </c:pt>
                <c:pt idx="53065">
                  <c:v>2.6652024971098265</c:v>
                </c:pt>
                <c:pt idx="53066">
                  <c:v>2.6651248843663273</c:v>
                </c:pt>
                <c:pt idx="53067">
                  <c:v>2.6657413832986352</c:v>
                </c:pt>
                <c:pt idx="53068">
                  <c:v>2.6659727041406431</c:v>
                </c:pt>
                <c:pt idx="53069">
                  <c:v>2.6653561517113782</c:v>
                </c:pt>
                <c:pt idx="53070">
                  <c:v>2.6648936170212765</c:v>
                </c:pt>
                <c:pt idx="53071">
                  <c:v>2.6657413832986352</c:v>
                </c:pt>
                <c:pt idx="53072">
                  <c:v>2.6655874190564295</c:v>
                </c:pt>
                <c:pt idx="53073">
                  <c:v>2.6658188714153561</c:v>
                </c:pt>
                <c:pt idx="53074">
                  <c:v>2.6647398843930632</c:v>
                </c:pt>
                <c:pt idx="53075">
                  <c:v>2.6654335260115603</c:v>
                </c:pt>
                <c:pt idx="53076">
                  <c:v>2.6663581965317915</c:v>
                </c:pt>
                <c:pt idx="53077">
                  <c:v>2.6657418400369859</c:v>
                </c:pt>
                <c:pt idx="53078">
                  <c:v>2.6661271676300573</c:v>
                </c:pt>
                <c:pt idx="53079">
                  <c:v>2.6660499537465308</c:v>
                </c:pt>
                <c:pt idx="53080">
                  <c:v>2.6658188714153561</c:v>
                </c:pt>
                <c:pt idx="53081">
                  <c:v>2.6655874190564295</c:v>
                </c:pt>
                <c:pt idx="53082">
                  <c:v>2.6662040249826511</c:v>
                </c:pt>
                <c:pt idx="53083">
                  <c:v>2.6668209162424801</c:v>
                </c:pt>
                <c:pt idx="53084">
                  <c:v>2.6662040249826511</c:v>
                </c:pt>
                <c:pt idx="53085">
                  <c:v>2.6660499537465308</c:v>
                </c:pt>
                <c:pt idx="53086">
                  <c:v>2.6652024971098265</c:v>
                </c:pt>
                <c:pt idx="53087">
                  <c:v>2.6655874190564295</c:v>
                </c:pt>
                <c:pt idx="53088">
                  <c:v>2.6659727041406431</c:v>
                </c:pt>
                <c:pt idx="53089">
                  <c:v>2.6665895418787593</c:v>
                </c:pt>
                <c:pt idx="53090">
                  <c:v>2.6668979875086749</c:v>
                </c:pt>
                <c:pt idx="53091">
                  <c:v>2.6666666666666665</c:v>
                </c:pt>
                <c:pt idx="53092">
                  <c:v>2.6662040249826511</c:v>
                </c:pt>
                <c:pt idx="53093">
                  <c:v>2.6659727041406431</c:v>
                </c:pt>
                <c:pt idx="53094">
                  <c:v>2.6657413832986352</c:v>
                </c:pt>
                <c:pt idx="53095">
                  <c:v>2.6662809534829899</c:v>
                </c:pt>
                <c:pt idx="53096">
                  <c:v>2.6662809534829899</c:v>
                </c:pt>
                <c:pt idx="53097">
                  <c:v>2.6650474207726118</c:v>
                </c:pt>
                <c:pt idx="53098">
                  <c:v>2.664508670520231</c:v>
                </c:pt>
                <c:pt idx="53099">
                  <c:v>2.6652024971098265</c:v>
                </c:pt>
                <c:pt idx="53100">
                  <c:v>2.6647398843930632</c:v>
                </c:pt>
                <c:pt idx="53101">
                  <c:v>2.6653561517113782</c:v>
                </c:pt>
                <c:pt idx="53102">
                  <c:v>2.6652024971098265</c:v>
                </c:pt>
                <c:pt idx="53103">
                  <c:v>2.6648173832639852</c:v>
                </c:pt>
                <c:pt idx="53104">
                  <c:v>2.6646637393113011</c:v>
                </c:pt>
                <c:pt idx="53105">
                  <c:v>2.6650485436893208</c:v>
                </c:pt>
                <c:pt idx="53106">
                  <c:v>2.6650485436893208</c:v>
                </c:pt>
                <c:pt idx="53107">
                  <c:v>2.6652024971098265</c:v>
                </c:pt>
                <c:pt idx="53108">
                  <c:v>2.6662040249826511</c:v>
                </c:pt>
                <c:pt idx="53109">
                  <c:v>2.6665895418787593</c:v>
                </c:pt>
                <c:pt idx="53110">
                  <c:v>2.6668209162424801</c:v>
                </c:pt>
                <c:pt idx="53111">
                  <c:v>2.6666666666666665</c:v>
                </c:pt>
                <c:pt idx="53112">
                  <c:v>2.6668979875086749</c:v>
                </c:pt>
                <c:pt idx="53113">
                  <c:v>2.6666666666666665</c:v>
                </c:pt>
                <c:pt idx="53114">
                  <c:v>2.6665895418787593</c:v>
                </c:pt>
                <c:pt idx="53115">
                  <c:v>2.6668209162424801</c:v>
                </c:pt>
                <c:pt idx="53116">
                  <c:v>2.6660499537465308</c:v>
                </c:pt>
                <c:pt idx="53117">
                  <c:v>2.6656647398843929</c:v>
                </c:pt>
                <c:pt idx="53118">
                  <c:v>2.6656647398843929</c:v>
                </c:pt>
                <c:pt idx="53119">
                  <c:v>2.6654335260115603</c:v>
                </c:pt>
                <c:pt idx="53120">
                  <c:v>2.6652024971098265</c:v>
                </c:pt>
                <c:pt idx="53121">
                  <c:v>2.6646637393113011</c:v>
                </c:pt>
                <c:pt idx="53122">
                  <c:v>2.6652797041146559</c:v>
                </c:pt>
                <c:pt idx="53123">
                  <c:v>2.6647412199630311</c:v>
                </c:pt>
                <c:pt idx="53124">
                  <c:v>2.6647412199630311</c:v>
                </c:pt>
                <c:pt idx="53125">
                  <c:v>2.6648948463138429</c:v>
                </c:pt>
                <c:pt idx="53126">
                  <c:v>2.6648948463138429</c:v>
                </c:pt>
                <c:pt idx="53127">
                  <c:v>2.6647412199630311</c:v>
                </c:pt>
                <c:pt idx="53128">
                  <c:v>2.6647412199630311</c:v>
                </c:pt>
                <c:pt idx="53129">
                  <c:v>2.6655881673214696</c:v>
                </c:pt>
                <c:pt idx="53130">
                  <c:v>2.6652033271719038</c:v>
                </c:pt>
                <c:pt idx="53131">
                  <c:v>2.6645876645876649</c:v>
                </c:pt>
                <c:pt idx="53132">
                  <c:v>2.6641256641256641</c:v>
                </c:pt>
                <c:pt idx="53133">
                  <c:v>2.6641256641256641</c:v>
                </c:pt>
                <c:pt idx="53134">
                  <c:v>2.6647412199630311</c:v>
                </c:pt>
                <c:pt idx="53135">
                  <c:v>2.6648948463138429</c:v>
                </c:pt>
                <c:pt idx="53136">
                  <c:v>2.6651257684307832</c:v>
                </c:pt>
                <c:pt idx="53137">
                  <c:v>2.6657418400369859</c:v>
                </c:pt>
                <c:pt idx="53138">
                  <c:v>2.6665124884366329</c:v>
                </c:pt>
                <c:pt idx="53139">
                  <c:v>2.6658959537572251</c:v>
                </c:pt>
                <c:pt idx="53140">
                  <c:v>2.6661271676300573</c:v>
                </c:pt>
                <c:pt idx="53141">
                  <c:v>2.6663581965317915</c:v>
                </c:pt>
                <c:pt idx="53142">
                  <c:v>2.6661271676300573</c:v>
                </c:pt>
                <c:pt idx="53143">
                  <c:v>2.6655108645399905</c:v>
                </c:pt>
                <c:pt idx="53144">
                  <c:v>2.6653570603189274</c:v>
                </c:pt>
                <c:pt idx="53145">
                  <c:v>2.6655881673214696</c:v>
                </c:pt>
                <c:pt idx="53146">
                  <c:v>2.664972273567467</c:v>
                </c:pt>
                <c:pt idx="53147">
                  <c:v>2.6641256641256641</c:v>
                </c:pt>
                <c:pt idx="53148">
                  <c:v>2.6638944790944792</c:v>
                </c:pt>
                <c:pt idx="53149">
                  <c:v>2.6647412199630311</c:v>
                </c:pt>
                <c:pt idx="53150">
                  <c:v>2.6645099815157112</c:v>
                </c:pt>
                <c:pt idx="53151">
                  <c:v>2.6648948463138429</c:v>
                </c:pt>
                <c:pt idx="53152">
                  <c:v>2.6653570603189274</c:v>
                </c:pt>
                <c:pt idx="53153">
                  <c:v>2.6645099815157112</c:v>
                </c:pt>
                <c:pt idx="53154">
                  <c:v>2.6640480591497222</c:v>
                </c:pt>
                <c:pt idx="53155">
                  <c:v>2.6645099815157112</c:v>
                </c:pt>
                <c:pt idx="53156">
                  <c:v>2.6648948463138429</c:v>
                </c:pt>
                <c:pt idx="53157">
                  <c:v>2.6651257684307832</c:v>
                </c:pt>
                <c:pt idx="53158">
                  <c:v>2.6648948463138429</c:v>
                </c:pt>
                <c:pt idx="53159">
                  <c:v>2.6647412199630311</c:v>
                </c:pt>
                <c:pt idx="53160">
                  <c:v>2.6647412199630311</c:v>
                </c:pt>
                <c:pt idx="53161">
                  <c:v>2.6646637393113011</c:v>
                </c:pt>
                <c:pt idx="53162">
                  <c:v>2.6652797041146559</c:v>
                </c:pt>
                <c:pt idx="53163">
                  <c:v>2.6648948463138429</c:v>
                </c:pt>
                <c:pt idx="53164">
                  <c:v>2.6657418400369859</c:v>
                </c:pt>
                <c:pt idx="53165">
                  <c:v>2.6661271676300573</c:v>
                </c:pt>
                <c:pt idx="53166">
                  <c:v>2.6660499537465308</c:v>
                </c:pt>
                <c:pt idx="53167">
                  <c:v>2.6658959537572251</c:v>
                </c:pt>
                <c:pt idx="53168">
                  <c:v>2.6661271676300573</c:v>
                </c:pt>
                <c:pt idx="53169">
                  <c:v>2.6662043458159963</c:v>
                </c:pt>
                <c:pt idx="53170">
                  <c:v>2.6655108645399905</c:v>
                </c:pt>
                <c:pt idx="53171">
                  <c:v>2.6656647398843929</c:v>
                </c:pt>
                <c:pt idx="53172">
                  <c:v>2.6665124884366329</c:v>
                </c:pt>
                <c:pt idx="53173">
                  <c:v>2.6666666666666665</c:v>
                </c:pt>
                <c:pt idx="53174">
                  <c:v>2.6664355308813326</c:v>
                </c:pt>
                <c:pt idx="53175">
                  <c:v>2.6667437557816833</c:v>
                </c:pt>
                <c:pt idx="53176">
                  <c:v>2.6660499537465308</c:v>
                </c:pt>
                <c:pt idx="53177">
                  <c:v>2.6656647398843929</c:v>
                </c:pt>
                <c:pt idx="53178">
                  <c:v>2.6656647398843929</c:v>
                </c:pt>
                <c:pt idx="53179">
                  <c:v>2.6650485436893208</c:v>
                </c:pt>
                <c:pt idx="53180">
                  <c:v>2.6652797041146559</c:v>
                </c:pt>
                <c:pt idx="53181">
                  <c:v>2.6654335260115603</c:v>
                </c:pt>
                <c:pt idx="53182">
                  <c:v>2.6654335260115603</c:v>
                </c:pt>
                <c:pt idx="53183">
                  <c:v>2.6656647398843929</c:v>
                </c:pt>
                <c:pt idx="53184">
                  <c:v>2.6653561517113782</c:v>
                </c:pt>
                <c:pt idx="53185">
                  <c:v>2.6657413832986352</c:v>
                </c:pt>
                <c:pt idx="53186">
                  <c:v>2.6658188714153561</c:v>
                </c:pt>
                <c:pt idx="53187">
                  <c:v>2.6653561517113782</c:v>
                </c:pt>
                <c:pt idx="53188">
                  <c:v>2.6655874190564295</c:v>
                </c:pt>
                <c:pt idx="53189">
                  <c:v>2.6654335260115603</c:v>
                </c:pt>
                <c:pt idx="53190">
                  <c:v>2.6656647398843929</c:v>
                </c:pt>
                <c:pt idx="53191">
                  <c:v>2.6652797041146559</c:v>
                </c:pt>
                <c:pt idx="53192">
                  <c:v>2.6658959537572251</c:v>
                </c:pt>
                <c:pt idx="53193">
                  <c:v>2.6655108645399905</c:v>
                </c:pt>
                <c:pt idx="53194">
                  <c:v>2.6652797041146559</c:v>
                </c:pt>
                <c:pt idx="53195">
                  <c:v>2.6651257684307832</c:v>
                </c:pt>
                <c:pt idx="53196">
                  <c:v>2.664972273567467</c:v>
                </c:pt>
                <c:pt idx="53197">
                  <c:v>2.6645876645876649</c:v>
                </c:pt>
                <c:pt idx="53198">
                  <c:v>2.6643566643566641</c:v>
                </c:pt>
                <c:pt idx="53199">
                  <c:v>2.6645099815157112</c:v>
                </c:pt>
                <c:pt idx="53200">
                  <c:v>2.6641256641256641</c:v>
                </c:pt>
                <c:pt idx="53201">
                  <c:v>2.6645876645876649</c:v>
                </c:pt>
                <c:pt idx="53202">
                  <c:v>2.6648186648186649</c:v>
                </c:pt>
                <c:pt idx="53203">
                  <c:v>2.664972273567467</c:v>
                </c:pt>
                <c:pt idx="53204">
                  <c:v>2.6647412199630311</c:v>
                </c:pt>
                <c:pt idx="53205">
                  <c:v>2.6642791127541585</c:v>
                </c:pt>
                <c:pt idx="53206">
                  <c:v>2.6645099815157112</c:v>
                </c:pt>
                <c:pt idx="53207">
                  <c:v>2.6645876645876649</c:v>
                </c:pt>
                <c:pt idx="53208">
                  <c:v>2.6643566643566641</c:v>
                </c:pt>
                <c:pt idx="53209">
                  <c:v>2.6645876645876649</c:v>
                </c:pt>
                <c:pt idx="53210">
                  <c:v>2.6643566643566641</c:v>
                </c:pt>
                <c:pt idx="53211">
                  <c:v>2.6641256641256641</c:v>
                </c:pt>
                <c:pt idx="53212">
                  <c:v>2.6641256641256641</c:v>
                </c:pt>
                <c:pt idx="53213">
                  <c:v>2.6645876645876649</c:v>
                </c:pt>
                <c:pt idx="53214">
                  <c:v>2.6643566643566641</c:v>
                </c:pt>
                <c:pt idx="53215">
                  <c:v>2.6651257684307832</c:v>
                </c:pt>
                <c:pt idx="53216">
                  <c:v>2.6650485436893208</c:v>
                </c:pt>
                <c:pt idx="53217">
                  <c:v>2.6644326323087588</c:v>
                </c:pt>
                <c:pt idx="53218">
                  <c:v>2.6646637393113011</c:v>
                </c:pt>
                <c:pt idx="53219">
                  <c:v>2.6644326323087588</c:v>
                </c:pt>
                <c:pt idx="53220">
                  <c:v>2.6648948463138429</c:v>
                </c:pt>
                <c:pt idx="53221">
                  <c:v>2.6642791127541585</c:v>
                </c:pt>
                <c:pt idx="53222">
                  <c:v>2.6646637393113011</c:v>
                </c:pt>
                <c:pt idx="53223">
                  <c:v>2.6646637393113011</c:v>
                </c:pt>
                <c:pt idx="53224">
                  <c:v>2.6645099815157112</c:v>
                </c:pt>
                <c:pt idx="53225">
                  <c:v>2.664972273567467</c:v>
                </c:pt>
                <c:pt idx="53226">
                  <c:v>2.6647412199630311</c:v>
                </c:pt>
                <c:pt idx="53227">
                  <c:v>2.6647412199630311</c:v>
                </c:pt>
                <c:pt idx="53228">
                  <c:v>2.6646637393113011</c:v>
                </c:pt>
                <c:pt idx="53229">
                  <c:v>2.6644326323087588</c:v>
                </c:pt>
                <c:pt idx="53230">
                  <c:v>2.6650485436893208</c:v>
                </c:pt>
                <c:pt idx="53231">
                  <c:v>2.6644326323087588</c:v>
                </c:pt>
                <c:pt idx="53232">
                  <c:v>2.6650485436893208</c:v>
                </c:pt>
                <c:pt idx="53233">
                  <c:v>2.6652797041146559</c:v>
                </c:pt>
                <c:pt idx="53234">
                  <c:v>2.6655108645399905</c:v>
                </c:pt>
                <c:pt idx="53235">
                  <c:v>2.6651257684307832</c:v>
                </c:pt>
                <c:pt idx="53236">
                  <c:v>2.6651257684307832</c:v>
                </c:pt>
                <c:pt idx="53237">
                  <c:v>2.6650485436893208</c:v>
                </c:pt>
                <c:pt idx="53238">
                  <c:v>2.6650485436893208</c:v>
                </c:pt>
                <c:pt idx="53239">
                  <c:v>2.6652797041146559</c:v>
                </c:pt>
                <c:pt idx="53240">
                  <c:v>2.6655108645399905</c:v>
                </c:pt>
                <c:pt idx="53241">
                  <c:v>2.6655881673214696</c:v>
                </c:pt>
                <c:pt idx="53242">
                  <c:v>2.6661271676300573</c:v>
                </c:pt>
                <c:pt idx="53243">
                  <c:v>2.6660499537465308</c:v>
                </c:pt>
                <c:pt idx="53244">
                  <c:v>2.6658188714153561</c:v>
                </c:pt>
                <c:pt idx="53245">
                  <c:v>2.6659727041406431</c:v>
                </c:pt>
                <c:pt idx="53246">
                  <c:v>2.6661267931513186</c:v>
                </c:pt>
                <c:pt idx="53247">
                  <c:v>2.6658954187875978</c:v>
                </c:pt>
                <c:pt idx="53248">
                  <c:v>2.6657413832986352</c:v>
                </c:pt>
                <c:pt idx="53249">
                  <c:v>2.6657413832986352</c:v>
                </c:pt>
                <c:pt idx="53250">
                  <c:v>2.6659727041406431</c:v>
                </c:pt>
                <c:pt idx="53251">
                  <c:v>2.6667438093034019</c:v>
                </c:pt>
                <c:pt idx="53252">
                  <c:v>2.6662809534829899</c:v>
                </c:pt>
                <c:pt idx="53253">
                  <c:v>2.6665123813931957</c:v>
                </c:pt>
                <c:pt idx="53254">
                  <c:v>2.6665895418787593</c:v>
                </c:pt>
                <c:pt idx="53255">
                  <c:v>2.6661267931513186</c:v>
                </c:pt>
                <c:pt idx="53256">
                  <c:v>2.6658954187875978</c:v>
                </c:pt>
                <c:pt idx="53257">
                  <c:v>2.6657413832986352</c:v>
                </c:pt>
                <c:pt idx="53258">
                  <c:v>2.6653561517113782</c:v>
                </c:pt>
                <c:pt idx="53259">
                  <c:v>2.6647398843930632</c:v>
                </c:pt>
                <c:pt idx="53260">
                  <c:v>2.6652024971098265</c:v>
                </c:pt>
                <c:pt idx="53261">
                  <c:v>2.6652024971098265</c:v>
                </c:pt>
                <c:pt idx="53262">
                  <c:v>2.6645862228386501</c:v>
                </c:pt>
                <c:pt idx="53263">
                  <c:v>2.6645099815157112</c:v>
                </c:pt>
                <c:pt idx="53264">
                  <c:v>2.6648948463138429</c:v>
                </c:pt>
                <c:pt idx="53265">
                  <c:v>2.6652024971098265</c:v>
                </c:pt>
                <c:pt idx="53266">
                  <c:v>2.6647398843930632</c:v>
                </c:pt>
                <c:pt idx="53267">
                  <c:v>2.6655100624566277</c:v>
                </c:pt>
                <c:pt idx="53268">
                  <c:v>2.666358167515039</c:v>
                </c:pt>
                <c:pt idx="53269">
                  <c:v>2.666358167515039</c:v>
                </c:pt>
                <c:pt idx="53270">
                  <c:v>2.6662040249826511</c:v>
                </c:pt>
                <c:pt idx="53271">
                  <c:v>2.6664355308813326</c:v>
                </c:pt>
                <c:pt idx="53272">
                  <c:v>2.6654335260115603</c:v>
                </c:pt>
                <c:pt idx="53273">
                  <c:v>2.6648173832639852</c:v>
                </c:pt>
                <c:pt idx="53274">
                  <c:v>2.6648173832639852</c:v>
                </c:pt>
                <c:pt idx="53275">
                  <c:v>2.6658188714153561</c:v>
                </c:pt>
                <c:pt idx="53276">
                  <c:v>2.6649710982658958</c:v>
                </c:pt>
                <c:pt idx="53277">
                  <c:v>2.6652024971098265</c:v>
                </c:pt>
                <c:pt idx="53278">
                  <c:v>2.6653561517113782</c:v>
                </c:pt>
                <c:pt idx="53279">
                  <c:v>2.6653561517113782</c:v>
                </c:pt>
                <c:pt idx="53280">
                  <c:v>2.6662040249826511</c:v>
                </c:pt>
                <c:pt idx="53281">
                  <c:v>2.6664355308813326</c:v>
                </c:pt>
                <c:pt idx="53282">
                  <c:v>2.6665895418787593</c:v>
                </c:pt>
                <c:pt idx="53283">
                  <c:v>2.6658954187875978</c:v>
                </c:pt>
                <c:pt idx="53284">
                  <c:v>2.6656640444238775</c:v>
                </c:pt>
                <c:pt idx="53285">
                  <c:v>2.6657413832986352</c:v>
                </c:pt>
                <c:pt idx="53286">
                  <c:v>2.6653561517113782</c:v>
                </c:pt>
                <c:pt idx="53287">
                  <c:v>2.6653561517113782</c:v>
                </c:pt>
                <c:pt idx="53288">
                  <c:v>2.6649710982658958</c:v>
                </c:pt>
                <c:pt idx="53289">
                  <c:v>2.6647398843930632</c:v>
                </c:pt>
                <c:pt idx="53290">
                  <c:v>2.6648936170212765</c:v>
                </c:pt>
                <c:pt idx="53291">
                  <c:v>2.6658954187875978</c:v>
                </c:pt>
                <c:pt idx="53292">
                  <c:v>2.6661267931513186</c:v>
                </c:pt>
                <c:pt idx="53293">
                  <c:v>2.6662809534829899</c:v>
                </c:pt>
                <c:pt idx="53294">
                  <c:v>2.6662809534829899</c:v>
                </c:pt>
                <c:pt idx="53295">
                  <c:v>2.6658954187875978</c:v>
                </c:pt>
                <c:pt idx="53296">
                  <c:v>2.6653561517113782</c:v>
                </c:pt>
                <c:pt idx="53297">
                  <c:v>2.6649710982658958</c:v>
                </c:pt>
                <c:pt idx="53298">
                  <c:v>2.6647398843930632</c:v>
                </c:pt>
                <c:pt idx="53299">
                  <c:v>2.6647398843930632</c:v>
                </c:pt>
                <c:pt idx="53300">
                  <c:v>2.6652787416146193</c:v>
                </c:pt>
                <c:pt idx="53301">
                  <c:v>2.6660497107151122</c:v>
                </c:pt>
                <c:pt idx="53302">
                  <c:v>2.6658180976625783</c:v>
                </c:pt>
                <c:pt idx="53303">
                  <c:v>2.6662809534829899</c:v>
                </c:pt>
                <c:pt idx="53304">
                  <c:v>2.666358167515039</c:v>
                </c:pt>
                <c:pt idx="53305">
                  <c:v>2.6662040249826511</c:v>
                </c:pt>
                <c:pt idx="53306">
                  <c:v>2.6662040249826511</c:v>
                </c:pt>
                <c:pt idx="53307">
                  <c:v>2.6658188714153561</c:v>
                </c:pt>
                <c:pt idx="53308">
                  <c:v>2.6652797041146559</c:v>
                </c:pt>
                <c:pt idx="53309">
                  <c:v>2.6645099815157112</c:v>
                </c:pt>
                <c:pt idx="53310">
                  <c:v>2.6645864077669903</c:v>
                </c:pt>
                <c:pt idx="53311">
                  <c:v>2.6657413832986352</c:v>
                </c:pt>
                <c:pt idx="53312">
                  <c:v>2.6660499537465308</c:v>
                </c:pt>
                <c:pt idx="53313">
                  <c:v>2.6660499537465308</c:v>
                </c:pt>
                <c:pt idx="53314">
                  <c:v>2.6664355308813326</c:v>
                </c:pt>
                <c:pt idx="53315">
                  <c:v>2.6664355308813326</c:v>
                </c:pt>
                <c:pt idx="53316">
                  <c:v>2.6660499537465308</c:v>
                </c:pt>
                <c:pt idx="53317">
                  <c:v>2.6652797041146559</c:v>
                </c:pt>
                <c:pt idx="53318">
                  <c:v>2.6648948463138429</c:v>
                </c:pt>
                <c:pt idx="53319">
                  <c:v>2.6648948463138429</c:v>
                </c:pt>
                <c:pt idx="53320">
                  <c:v>2.6648948463138429</c:v>
                </c:pt>
                <c:pt idx="53321">
                  <c:v>2.6655108645399905</c:v>
                </c:pt>
                <c:pt idx="53322">
                  <c:v>2.6661271676300573</c:v>
                </c:pt>
                <c:pt idx="53323">
                  <c:v>2.6662812210915821</c:v>
                </c:pt>
                <c:pt idx="53324">
                  <c:v>2.6662812210915821</c:v>
                </c:pt>
                <c:pt idx="53325">
                  <c:v>2.6661271676300573</c:v>
                </c:pt>
                <c:pt idx="53326">
                  <c:v>2.6657418400369859</c:v>
                </c:pt>
                <c:pt idx="53327">
                  <c:v>2.6653570603189274</c:v>
                </c:pt>
                <c:pt idx="53328">
                  <c:v>2.6653570603189274</c:v>
                </c:pt>
                <c:pt idx="53329">
                  <c:v>2.664972273567467</c:v>
                </c:pt>
                <c:pt idx="53330">
                  <c:v>2.6648186648186649</c:v>
                </c:pt>
                <c:pt idx="53331">
                  <c:v>2.6652033271719038</c:v>
                </c:pt>
                <c:pt idx="53332">
                  <c:v>2.6655108645399905</c:v>
                </c:pt>
                <c:pt idx="53333">
                  <c:v>2.6662040249826511</c:v>
                </c:pt>
                <c:pt idx="53334">
                  <c:v>2.6662040249826511</c:v>
                </c:pt>
                <c:pt idx="53335">
                  <c:v>2.6658959537572251</c:v>
                </c:pt>
                <c:pt idx="53336">
                  <c:v>2.6658959537572251</c:v>
                </c:pt>
                <c:pt idx="53337">
                  <c:v>2.6662812210915821</c:v>
                </c:pt>
                <c:pt idx="53338">
                  <c:v>2.6666666666666665</c:v>
                </c:pt>
                <c:pt idx="53339">
                  <c:v>2.6662812210915821</c:v>
                </c:pt>
                <c:pt idx="53340">
                  <c:v>2.6661271676300573</c:v>
                </c:pt>
                <c:pt idx="53341">
                  <c:v>2.6656647398843929</c:v>
                </c:pt>
                <c:pt idx="53342">
                  <c:v>2.6654335260115603</c:v>
                </c:pt>
                <c:pt idx="53343">
                  <c:v>2.6646637393113011</c:v>
                </c:pt>
                <c:pt idx="53344">
                  <c:v>2.6648948463138429</c:v>
                </c:pt>
                <c:pt idx="53345">
                  <c:v>2.6645099815157112</c:v>
                </c:pt>
                <c:pt idx="53346">
                  <c:v>2.6645099815157112</c:v>
                </c:pt>
                <c:pt idx="53347">
                  <c:v>2.6655108645399905</c:v>
                </c:pt>
                <c:pt idx="53348">
                  <c:v>2.6656647398843929</c:v>
                </c:pt>
                <c:pt idx="53349">
                  <c:v>2.6662040249826511</c:v>
                </c:pt>
                <c:pt idx="53350">
                  <c:v>2.6662040249826511</c:v>
                </c:pt>
                <c:pt idx="53351">
                  <c:v>2.6658188714153561</c:v>
                </c:pt>
                <c:pt idx="53352">
                  <c:v>2.6652024971098265</c:v>
                </c:pt>
                <c:pt idx="53353">
                  <c:v>2.6646637393113011</c:v>
                </c:pt>
                <c:pt idx="53354">
                  <c:v>2.6645099815157112</c:v>
                </c:pt>
                <c:pt idx="53355">
                  <c:v>2.6645876645876649</c:v>
                </c:pt>
                <c:pt idx="53356">
                  <c:v>2.6642032332563508</c:v>
                </c:pt>
                <c:pt idx="53357">
                  <c:v>2.6647412199630311</c:v>
                </c:pt>
                <c:pt idx="53358">
                  <c:v>2.6655108645399905</c:v>
                </c:pt>
                <c:pt idx="53359">
                  <c:v>2.6652797041146559</c:v>
                </c:pt>
                <c:pt idx="53360">
                  <c:v>2.6654335260115603</c:v>
                </c:pt>
                <c:pt idx="53361">
                  <c:v>2.6652024971098265</c:v>
                </c:pt>
                <c:pt idx="53362">
                  <c:v>2.6660499537465308</c:v>
                </c:pt>
                <c:pt idx="53363">
                  <c:v>2.6658188714153561</c:v>
                </c:pt>
                <c:pt idx="53364">
                  <c:v>2.6655874190564295</c:v>
                </c:pt>
                <c:pt idx="53365">
                  <c:v>2.6660499537465308</c:v>
                </c:pt>
                <c:pt idx="53366">
                  <c:v>2.6660499537465308</c:v>
                </c:pt>
                <c:pt idx="53367">
                  <c:v>2.6662812210915821</c:v>
                </c:pt>
                <c:pt idx="53368">
                  <c:v>2.6661271676300573</c:v>
                </c:pt>
                <c:pt idx="53369">
                  <c:v>2.6655881673214696</c:v>
                </c:pt>
                <c:pt idx="53370">
                  <c:v>2.6665895953757222</c:v>
                </c:pt>
                <c:pt idx="53371">
                  <c:v>2.6658959537572251</c:v>
                </c:pt>
                <c:pt idx="53372">
                  <c:v>2.6661271676300573</c:v>
                </c:pt>
                <c:pt idx="53373">
                  <c:v>2.6658959537572251</c:v>
                </c:pt>
                <c:pt idx="53374">
                  <c:v>2.6665124884366329</c:v>
                </c:pt>
                <c:pt idx="53375">
                  <c:v>2.6661271676300573</c:v>
                </c:pt>
                <c:pt idx="53376">
                  <c:v>2.6654335260115603</c:v>
                </c:pt>
                <c:pt idx="53377">
                  <c:v>2.6658188714153561</c:v>
                </c:pt>
                <c:pt idx="53378">
                  <c:v>2.6662812210915821</c:v>
                </c:pt>
                <c:pt idx="53379">
                  <c:v>2.6657418400369859</c:v>
                </c:pt>
                <c:pt idx="53380">
                  <c:v>2.6653570603189274</c:v>
                </c:pt>
                <c:pt idx="53381">
                  <c:v>2.6659731853906612</c:v>
                </c:pt>
                <c:pt idx="53382">
                  <c:v>2.6663581965317915</c:v>
                </c:pt>
                <c:pt idx="53383">
                  <c:v>2.6659731853906612</c:v>
                </c:pt>
                <c:pt idx="53384">
                  <c:v>2.6664355062413319</c:v>
                </c:pt>
                <c:pt idx="53385">
                  <c:v>2.666666666666667</c:v>
                </c:pt>
                <c:pt idx="53386">
                  <c:v>2.6662043458159963</c:v>
                </c:pt>
                <c:pt idx="53387">
                  <c:v>2.6662043458159963</c:v>
                </c:pt>
                <c:pt idx="53388">
                  <c:v>2.6659731853906612</c:v>
                </c:pt>
                <c:pt idx="53389">
                  <c:v>2.6658959537572251</c:v>
                </c:pt>
                <c:pt idx="53390">
                  <c:v>2.6655108645399905</c:v>
                </c:pt>
                <c:pt idx="53391">
                  <c:v>2.6658959537572251</c:v>
                </c:pt>
                <c:pt idx="53392">
                  <c:v>2.6652797041146559</c:v>
                </c:pt>
                <c:pt idx="53393">
                  <c:v>2.6646637393113011</c:v>
                </c:pt>
                <c:pt idx="53394">
                  <c:v>2.6651257684307832</c:v>
                </c:pt>
                <c:pt idx="53395">
                  <c:v>2.6653570603189274</c:v>
                </c:pt>
                <c:pt idx="53396">
                  <c:v>2.6657418400369859</c:v>
                </c:pt>
                <c:pt idx="53397">
                  <c:v>2.6661271676300573</c:v>
                </c:pt>
                <c:pt idx="53398">
                  <c:v>2.6659731853906612</c:v>
                </c:pt>
                <c:pt idx="53399">
                  <c:v>2.6662812210915821</c:v>
                </c:pt>
                <c:pt idx="53400">
                  <c:v>2.6660499537465308</c:v>
                </c:pt>
                <c:pt idx="53401">
                  <c:v>2.6661271676300573</c:v>
                </c:pt>
                <c:pt idx="53402">
                  <c:v>2.6659731853906612</c:v>
                </c:pt>
                <c:pt idx="53403">
                  <c:v>2.6658192743240119</c:v>
                </c:pt>
                <c:pt idx="53404">
                  <c:v>2.6655881673214696</c:v>
                </c:pt>
                <c:pt idx="53405">
                  <c:v>2.6659731853906612</c:v>
                </c:pt>
                <c:pt idx="53406">
                  <c:v>2.6658959537572251</c:v>
                </c:pt>
                <c:pt idx="53407">
                  <c:v>2.6655108645399905</c:v>
                </c:pt>
                <c:pt idx="53408">
                  <c:v>2.6662043458159963</c:v>
                </c:pt>
                <c:pt idx="53409">
                  <c:v>2.6658192743240119</c:v>
                </c:pt>
                <c:pt idx="53410">
                  <c:v>2.6652033271719038</c:v>
                </c:pt>
                <c:pt idx="53411">
                  <c:v>2.6645876645876649</c:v>
                </c:pt>
                <c:pt idx="53412">
                  <c:v>2.6647412199630311</c:v>
                </c:pt>
                <c:pt idx="53413">
                  <c:v>2.6645099815157112</c:v>
                </c:pt>
                <c:pt idx="53414">
                  <c:v>2.6642791127541585</c:v>
                </c:pt>
                <c:pt idx="53415">
                  <c:v>2.6642791127541585</c:v>
                </c:pt>
                <c:pt idx="53416">
                  <c:v>2.6645099815157112</c:v>
                </c:pt>
                <c:pt idx="53417">
                  <c:v>2.6642791127541585</c:v>
                </c:pt>
                <c:pt idx="53418">
                  <c:v>2.6647412199630311</c:v>
                </c:pt>
                <c:pt idx="53419">
                  <c:v>2.664972273567467</c:v>
                </c:pt>
                <c:pt idx="53420">
                  <c:v>2.6653570603189274</c:v>
                </c:pt>
                <c:pt idx="53421">
                  <c:v>2.6657418400369859</c:v>
                </c:pt>
                <c:pt idx="53422">
                  <c:v>2.6663581965317915</c:v>
                </c:pt>
                <c:pt idx="53423">
                  <c:v>2.6665124884366329</c:v>
                </c:pt>
                <c:pt idx="53424">
                  <c:v>2.6655108645399905</c:v>
                </c:pt>
                <c:pt idx="53425">
                  <c:v>2.6647412199630311</c:v>
                </c:pt>
                <c:pt idx="53426">
                  <c:v>2.664434180138568</c:v>
                </c:pt>
                <c:pt idx="53427">
                  <c:v>2.664434180138568</c:v>
                </c:pt>
                <c:pt idx="53428">
                  <c:v>2.664434180138568</c:v>
                </c:pt>
                <c:pt idx="53429">
                  <c:v>2.6645116601246825</c:v>
                </c:pt>
                <c:pt idx="53430">
                  <c:v>2.6651270207852193</c:v>
                </c:pt>
                <c:pt idx="53431">
                  <c:v>2.6654343807763397</c:v>
                </c:pt>
                <c:pt idx="53432">
                  <c:v>2.6657418400369859</c:v>
                </c:pt>
                <c:pt idx="53433">
                  <c:v>2.6658959537572251</c:v>
                </c:pt>
                <c:pt idx="53434">
                  <c:v>2.6661271676300573</c:v>
                </c:pt>
                <c:pt idx="53435">
                  <c:v>2.6661271676300573</c:v>
                </c:pt>
                <c:pt idx="53436">
                  <c:v>2.6661271676300573</c:v>
                </c:pt>
                <c:pt idx="53437">
                  <c:v>2.6660499537465308</c:v>
                </c:pt>
                <c:pt idx="53438">
                  <c:v>2.6660499537465308</c:v>
                </c:pt>
                <c:pt idx="53439">
                  <c:v>2.6652797041146559</c:v>
                </c:pt>
                <c:pt idx="53440">
                  <c:v>2.6655108645399905</c:v>
                </c:pt>
                <c:pt idx="53441">
                  <c:v>2.6648948463138429</c:v>
                </c:pt>
                <c:pt idx="53442">
                  <c:v>2.6653570603189274</c:v>
                </c:pt>
                <c:pt idx="53443">
                  <c:v>2.664972273567467</c:v>
                </c:pt>
                <c:pt idx="53444">
                  <c:v>2.6648948463138429</c:v>
                </c:pt>
                <c:pt idx="53445">
                  <c:v>2.6646637393113011</c:v>
                </c:pt>
                <c:pt idx="53446">
                  <c:v>2.6645099815157112</c:v>
                </c:pt>
                <c:pt idx="53447">
                  <c:v>2.6641256641256641</c:v>
                </c:pt>
                <c:pt idx="53448">
                  <c:v>2.6642032332563508</c:v>
                </c:pt>
                <c:pt idx="53449">
                  <c:v>2.664434180138568</c:v>
                </c:pt>
                <c:pt idx="53450">
                  <c:v>2.6642032332563508</c:v>
                </c:pt>
                <c:pt idx="53451">
                  <c:v>2.6645876645876649</c:v>
                </c:pt>
                <c:pt idx="53452">
                  <c:v>2.6647412199630311</c:v>
                </c:pt>
                <c:pt idx="53453">
                  <c:v>2.6647412199630311</c:v>
                </c:pt>
                <c:pt idx="53454">
                  <c:v>2.6647412199630311</c:v>
                </c:pt>
                <c:pt idx="53455">
                  <c:v>2.6647412199630311</c:v>
                </c:pt>
                <c:pt idx="53456">
                  <c:v>2.6647412199630311</c:v>
                </c:pt>
                <c:pt idx="53457">
                  <c:v>2.6647412199630311</c:v>
                </c:pt>
                <c:pt idx="53458">
                  <c:v>2.664972273567467</c:v>
                </c:pt>
                <c:pt idx="53459">
                  <c:v>2.6652033271719038</c:v>
                </c:pt>
                <c:pt idx="53460">
                  <c:v>2.6653570603189274</c:v>
                </c:pt>
                <c:pt idx="53461">
                  <c:v>2.6662814883290964</c:v>
                </c:pt>
                <c:pt idx="53462">
                  <c:v>2.665665434380776</c:v>
                </c:pt>
                <c:pt idx="53463">
                  <c:v>2.6655108645399905</c:v>
                </c:pt>
                <c:pt idx="53464">
                  <c:v>2.6658959537572251</c:v>
                </c:pt>
                <c:pt idx="53465">
                  <c:v>2.6659731853906612</c:v>
                </c:pt>
                <c:pt idx="53466">
                  <c:v>2.6663581965317915</c:v>
                </c:pt>
                <c:pt idx="53467">
                  <c:v>2.6662812210915821</c:v>
                </c:pt>
                <c:pt idx="53468">
                  <c:v>2.6658959537572251</c:v>
                </c:pt>
                <c:pt idx="53469">
                  <c:v>2.6659731853906612</c:v>
                </c:pt>
                <c:pt idx="53470">
                  <c:v>2.6652033271719038</c:v>
                </c:pt>
                <c:pt idx="53471">
                  <c:v>2.6648186648186649</c:v>
                </c:pt>
                <c:pt idx="53472">
                  <c:v>2.6648186648186649</c:v>
                </c:pt>
                <c:pt idx="53473">
                  <c:v>2.6647412199630311</c:v>
                </c:pt>
                <c:pt idx="53474">
                  <c:v>2.6647412199630311</c:v>
                </c:pt>
                <c:pt idx="53475">
                  <c:v>2.6648186648186649</c:v>
                </c:pt>
                <c:pt idx="53476">
                  <c:v>2.6648186648186649</c:v>
                </c:pt>
                <c:pt idx="53477">
                  <c:v>2.6651257684307832</c:v>
                </c:pt>
                <c:pt idx="53478">
                  <c:v>2.6645099815157112</c:v>
                </c:pt>
                <c:pt idx="53479">
                  <c:v>2.6648948463138429</c:v>
                </c:pt>
                <c:pt idx="53480">
                  <c:v>2.6650485436893208</c:v>
                </c:pt>
                <c:pt idx="53481">
                  <c:v>2.6654335260115603</c:v>
                </c:pt>
                <c:pt idx="53482">
                  <c:v>2.6656647398843929</c:v>
                </c:pt>
                <c:pt idx="53483">
                  <c:v>2.6661271676300573</c:v>
                </c:pt>
                <c:pt idx="53484">
                  <c:v>2.6664355062413319</c:v>
                </c:pt>
                <c:pt idx="53485">
                  <c:v>2.6662043458159963</c:v>
                </c:pt>
                <c:pt idx="53486">
                  <c:v>2.6659731853906612</c:v>
                </c:pt>
                <c:pt idx="53487">
                  <c:v>2.6663581965317915</c:v>
                </c:pt>
                <c:pt idx="53488">
                  <c:v>2.6660499537465308</c:v>
                </c:pt>
                <c:pt idx="53489">
                  <c:v>2.6658188714153561</c:v>
                </c:pt>
                <c:pt idx="53490">
                  <c:v>2.6660499537465308</c:v>
                </c:pt>
                <c:pt idx="53491">
                  <c:v>2.6658959537572251</c:v>
                </c:pt>
                <c:pt idx="53492">
                  <c:v>2.6657418400369859</c:v>
                </c:pt>
                <c:pt idx="53493">
                  <c:v>2.6653570603189274</c:v>
                </c:pt>
                <c:pt idx="53494">
                  <c:v>2.6653570603189274</c:v>
                </c:pt>
                <c:pt idx="53495">
                  <c:v>2.6653570603189274</c:v>
                </c:pt>
                <c:pt idx="53496">
                  <c:v>2.6658192743240119</c:v>
                </c:pt>
                <c:pt idx="53497">
                  <c:v>2.6660503813265541</c:v>
                </c:pt>
                <c:pt idx="53498">
                  <c:v>2.6655108645399905</c:v>
                </c:pt>
                <c:pt idx="53499">
                  <c:v>2.6650485436893208</c:v>
                </c:pt>
                <c:pt idx="53500">
                  <c:v>2.6652797041146559</c:v>
                </c:pt>
                <c:pt idx="53501">
                  <c:v>2.6650485436893208</c:v>
                </c:pt>
                <c:pt idx="53502">
                  <c:v>2.6650485436893208</c:v>
                </c:pt>
                <c:pt idx="53503">
                  <c:v>2.6652797041146559</c:v>
                </c:pt>
                <c:pt idx="53504">
                  <c:v>2.6652797041146559</c:v>
                </c:pt>
                <c:pt idx="53505">
                  <c:v>2.6654335260115603</c:v>
                </c:pt>
                <c:pt idx="53506">
                  <c:v>2.6654335260115603</c:v>
                </c:pt>
                <c:pt idx="53507">
                  <c:v>2.6656647398843929</c:v>
                </c:pt>
                <c:pt idx="53508">
                  <c:v>2.6658959537572251</c:v>
                </c:pt>
                <c:pt idx="53509">
                  <c:v>2.6660499537465308</c:v>
                </c:pt>
                <c:pt idx="53510">
                  <c:v>2.6658188714153561</c:v>
                </c:pt>
                <c:pt idx="53511">
                  <c:v>2.6652024971098265</c:v>
                </c:pt>
                <c:pt idx="53512">
                  <c:v>2.6660499537465308</c:v>
                </c:pt>
                <c:pt idx="53513">
                  <c:v>2.6660499537465308</c:v>
                </c:pt>
                <c:pt idx="53514">
                  <c:v>2.6662812210915821</c:v>
                </c:pt>
                <c:pt idx="53515">
                  <c:v>2.6663581965317915</c:v>
                </c:pt>
                <c:pt idx="53516">
                  <c:v>2.6663581965317915</c:v>
                </c:pt>
                <c:pt idx="53517">
                  <c:v>2.6665895953757222</c:v>
                </c:pt>
                <c:pt idx="53518">
                  <c:v>2.6664355062413319</c:v>
                </c:pt>
                <c:pt idx="53519">
                  <c:v>2.6659731853906612</c:v>
                </c:pt>
                <c:pt idx="53520">
                  <c:v>2.6655108645399905</c:v>
                </c:pt>
                <c:pt idx="53521">
                  <c:v>2.6657418400369859</c:v>
                </c:pt>
                <c:pt idx="53522">
                  <c:v>2.6658192743240119</c:v>
                </c:pt>
                <c:pt idx="53523">
                  <c:v>2.6654343807763397</c:v>
                </c:pt>
                <c:pt idx="53524">
                  <c:v>2.6652033271719038</c:v>
                </c:pt>
                <c:pt idx="53525">
                  <c:v>2.6655881673214696</c:v>
                </c:pt>
                <c:pt idx="53526">
                  <c:v>2.6643566643566641</c:v>
                </c:pt>
                <c:pt idx="53527">
                  <c:v>2.6647412199630311</c:v>
                </c:pt>
                <c:pt idx="53528">
                  <c:v>2.6646637393113011</c:v>
                </c:pt>
                <c:pt idx="53529">
                  <c:v>2.6648948463138429</c:v>
                </c:pt>
                <c:pt idx="53530">
                  <c:v>2.6650485436893208</c:v>
                </c:pt>
                <c:pt idx="53531">
                  <c:v>2.6658188714153561</c:v>
                </c:pt>
                <c:pt idx="53532">
                  <c:v>2.6655874190564295</c:v>
                </c:pt>
                <c:pt idx="53533">
                  <c:v>2.6661267931513186</c:v>
                </c:pt>
                <c:pt idx="53534">
                  <c:v>2.6658954187875978</c:v>
                </c:pt>
                <c:pt idx="53535">
                  <c:v>2.6655100624566277</c:v>
                </c:pt>
                <c:pt idx="53536">
                  <c:v>2.6658188714153561</c:v>
                </c:pt>
                <c:pt idx="53537">
                  <c:v>2.6654335260115603</c:v>
                </c:pt>
                <c:pt idx="53538">
                  <c:v>2.6646637393113011</c:v>
                </c:pt>
                <c:pt idx="53539">
                  <c:v>2.6644326323087588</c:v>
                </c:pt>
                <c:pt idx="53540">
                  <c:v>2.6646637393113011</c:v>
                </c:pt>
                <c:pt idx="53541">
                  <c:v>2.6644326323087588</c:v>
                </c:pt>
                <c:pt idx="53542">
                  <c:v>2.6645864077669903</c:v>
                </c:pt>
                <c:pt idx="53543">
                  <c:v>2.6655108645399905</c:v>
                </c:pt>
                <c:pt idx="53544">
                  <c:v>2.6655108645399905</c:v>
                </c:pt>
                <c:pt idx="53545">
                  <c:v>2.6658188714153561</c:v>
                </c:pt>
                <c:pt idx="53546">
                  <c:v>2.6660499537465308</c:v>
                </c:pt>
                <c:pt idx="53547">
                  <c:v>2.6653570603189274</c:v>
                </c:pt>
                <c:pt idx="53548">
                  <c:v>2.6648186648186649</c:v>
                </c:pt>
                <c:pt idx="53549">
                  <c:v>2.6645876645876649</c:v>
                </c:pt>
                <c:pt idx="53550">
                  <c:v>2.6647412199630311</c:v>
                </c:pt>
                <c:pt idx="53551">
                  <c:v>2.6643566643566641</c:v>
                </c:pt>
                <c:pt idx="53552">
                  <c:v>2.6653570603189274</c:v>
                </c:pt>
                <c:pt idx="53553">
                  <c:v>2.6656647398843929</c:v>
                </c:pt>
                <c:pt idx="53554">
                  <c:v>2.6656647398843929</c:v>
                </c:pt>
                <c:pt idx="53555">
                  <c:v>2.6658959537572251</c:v>
                </c:pt>
                <c:pt idx="53556">
                  <c:v>2.6656647398843929</c:v>
                </c:pt>
                <c:pt idx="53557">
                  <c:v>2.6658959537572251</c:v>
                </c:pt>
                <c:pt idx="53558">
                  <c:v>2.6655108645399905</c:v>
                </c:pt>
                <c:pt idx="53559">
                  <c:v>2.6645099815157112</c:v>
                </c:pt>
                <c:pt idx="53560">
                  <c:v>2.6645099815157112</c:v>
                </c:pt>
                <c:pt idx="53561">
                  <c:v>2.6648948463138429</c:v>
                </c:pt>
                <c:pt idx="53562">
                  <c:v>2.6660499537465308</c:v>
                </c:pt>
                <c:pt idx="53563">
                  <c:v>2.6659727041406431</c:v>
                </c:pt>
                <c:pt idx="53564">
                  <c:v>2.6662040249826511</c:v>
                </c:pt>
                <c:pt idx="53565">
                  <c:v>2.6653561517113782</c:v>
                </c:pt>
                <c:pt idx="53566">
                  <c:v>2.6649710982658958</c:v>
                </c:pt>
                <c:pt idx="53567">
                  <c:v>2.6644326323087588</c:v>
                </c:pt>
                <c:pt idx="53568">
                  <c:v>2.6642791127541585</c:v>
                </c:pt>
                <c:pt idx="53569">
                  <c:v>2.6648948463138429</c:v>
                </c:pt>
                <c:pt idx="53570">
                  <c:v>2.6652797041146559</c:v>
                </c:pt>
                <c:pt idx="53571">
                  <c:v>2.6658959537572251</c:v>
                </c:pt>
                <c:pt idx="53572">
                  <c:v>2.6656647398843929</c:v>
                </c:pt>
                <c:pt idx="53573">
                  <c:v>2.6658959537572251</c:v>
                </c:pt>
                <c:pt idx="53574">
                  <c:v>2.6655108645399905</c:v>
                </c:pt>
                <c:pt idx="53575">
                  <c:v>2.6648173832639852</c:v>
                </c:pt>
                <c:pt idx="53576">
                  <c:v>2.6646637393113011</c:v>
                </c:pt>
                <c:pt idx="53577">
                  <c:v>2.6645099815157112</c:v>
                </c:pt>
                <c:pt idx="53578">
                  <c:v>2.6646637393113011</c:v>
                </c:pt>
                <c:pt idx="53579">
                  <c:v>2.6652797041146559</c:v>
                </c:pt>
                <c:pt idx="53580">
                  <c:v>2.6658959537572251</c:v>
                </c:pt>
                <c:pt idx="53581">
                  <c:v>2.6658959537572251</c:v>
                </c:pt>
                <c:pt idx="53582">
                  <c:v>2.6655108645399905</c:v>
                </c:pt>
                <c:pt idx="53583">
                  <c:v>2.6650485436893208</c:v>
                </c:pt>
                <c:pt idx="53584">
                  <c:v>2.6650485436893208</c:v>
                </c:pt>
                <c:pt idx="53585">
                  <c:v>2.6648948463138429</c:v>
                </c:pt>
                <c:pt idx="53586">
                  <c:v>2.6642791127541585</c:v>
                </c:pt>
                <c:pt idx="53587">
                  <c:v>2.6642791127541585</c:v>
                </c:pt>
                <c:pt idx="53588">
                  <c:v>2.6643566643566641</c:v>
                </c:pt>
                <c:pt idx="53589">
                  <c:v>2.6643566643566641</c:v>
                </c:pt>
                <c:pt idx="53590">
                  <c:v>2.6645099815157112</c:v>
                </c:pt>
                <c:pt idx="53591">
                  <c:v>2.6653570603189274</c:v>
                </c:pt>
                <c:pt idx="53592">
                  <c:v>2.6655108645399905</c:v>
                </c:pt>
                <c:pt idx="53593">
                  <c:v>2.6656647398843929</c:v>
                </c:pt>
                <c:pt idx="53594">
                  <c:v>2.6656647398843929</c:v>
                </c:pt>
                <c:pt idx="53595">
                  <c:v>2.6654335260115603</c:v>
                </c:pt>
                <c:pt idx="53596">
                  <c:v>2.6655108645399905</c:v>
                </c:pt>
                <c:pt idx="53597">
                  <c:v>2.6657418400369859</c:v>
                </c:pt>
                <c:pt idx="53598">
                  <c:v>2.6655108645399905</c:v>
                </c:pt>
                <c:pt idx="53599">
                  <c:v>2.6655881673214696</c:v>
                </c:pt>
                <c:pt idx="53600">
                  <c:v>2.6660503813265541</c:v>
                </c:pt>
                <c:pt idx="53601">
                  <c:v>2.6658964879852118</c:v>
                </c:pt>
                <c:pt idx="53602">
                  <c:v>2.6650496650496649</c:v>
                </c:pt>
                <c:pt idx="53603">
                  <c:v>2.6652033271719038</c:v>
                </c:pt>
                <c:pt idx="53604">
                  <c:v>2.665665434380776</c:v>
                </c:pt>
                <c:pt idx="53605">
                  <c:v>2.6654343807763397</c:v>
                </c:pt>
                <c:pt idx="53606">
                  <c:v>2.6653570603189274</c:v>
                </c:pt>
                <c:pt idx="53607">
                  <c:v>2.664972273567467</c:v>
                </c:pt>
                <c:pt idx="53608">
                  <c:v>2.6650496650496649</c:v>
                </c:pt>
                <c:pt idx="53609">
                  <c:v>2.6648186648186649</c:v>
                </c:pt>
                <c:pt idx="53610">
                  <c:v>2.6654343807763397</c:v>
                </c:pt>
                <c:pt idx="53611">
                  <c:v>2.664972273567467</c:v>
                </c:pt>
                <c:pt idx="53612">
                  <c:v>2.6655881673214696</c:v>
                </c:pt>
                <c:pt idx="53613">
                  <c:v>2.665665434380776</c:v>
                </c:pt>
                <c:pt idx="53614">
                  <c:v>2.6654343807763397</c:v>
                </c:pt>
                <c:pt idx="53615">
                  <c:v>2.664972273567467</c:v>
                </c:pt>
                <c:pt idx="53616">
                  <c:v>2.6645876645876649</c:v>
                </c:pt>
                <c:pt idx="53617">
                  <c:v>2.6642032332563508</c:v>
                </c:pt>
                <c:pt idx="53618">
                  <c:v>2.6645876645876649</c:v>
                </c:pt>
                <c:pt idx="53619">
                  <c:v>2.6643566643566641</c:v>
                </c:pt>
                <c:pt idx="53620">
                  <c:v>2.6642032332563508</c:v>
                </c:pt>
                <c:pt idx="53621">
                  <c:v>2.6652806652806649</c:v>
                </c:pt>
                <c:pt idx="53622">
                  <c:v>2.6652033271719038</c:v>
                </c:pt>
                <c:pt idx="53623">
                  <c:v>2.6653570603189274</c:v>
                </c:pt>
                <c:pt idx="53624">
                  <c:v>2.6655108645399905</c:v>
                </c:pt>
                <c:pt idx="53625">
                  <c:v>2.6665124884366329</c:v>
                </c:pt>
                <c:pt idx="53626">
                  <c:v>2.6661271676300573</c:v>
                </c:pt>
                <c:pt idx="53627">
                  <c:v>2.6658959537572251</c:v>
                </c:pt>
                <c:pt idx="53628">
                  <c:v>2.6655874190564295</c:v>
                </c:pt>
                <c:pt idx="53629">
                  <c:v>2.6650485436893208</c:v>
                </c:pt>
                <c:pt idx="53630">
                  <c:v>2.6642791127541585</c:v>
                </c:pt>
                <c:pt idx="53631">
                  <c:v>2.6648948463138429</c:v>
                </c:pt>
                <c:pt idx="53632">
                  <c:v>2.6652797041146559</c:v>
                </c:pt>
                <c:pt idx="53633">
                  <c:v>2.6652797041146559</c:v>
                </c:pt>
                <c:pt idx="53634">
                  <c:v>2.6656647398843929</c:v>
                </c:pt>
                <c:pt idx="53635">
                  <c:v>2.6660499537465308</c:v>
                </c:pt>
                <c:pt idx="53636">
                  <c:v>2.6660499537465308</c:v>
                </c:pt>
                <c:pt idx="53637">
                  <c:v>2.6660499537465308</c:v>
                </c:pt>
                <c:pt idx="53638">
                  <c:v>2.6664355308813326</c:v>
                </c:pt>
                <c:pt idx="53639">
                  <c:v>2.6664355308813326</c:v>
                </c:pt>
                <c:pt idx="53640">
                  <c:v>2.6660499537465308</c:v>
                </c:pt>
                <c:pt idx="53641">
                  <c:v>2.6645864077669903</c:v>
                </c:pt>
                <c:pt idx="53642">
                  <c:v>2.6649710982658958</c:v>
                </c:pt>
                <c:pt idx="53643">
                  <c:v>2.6651248843663273</c:v>
                </c:pt>
                <c:pt idx="53644">
                  <c:v>2.6651248843663273</c:v>
                </c:pt>
                <c:pt idx="53645">
                  <c:v>2.6655874190564295</c:v>
                </c:pt>
                <c:pt idx="53646">
                  <c:v>2.6659727041406431</c:v>
                </c:pt>
                <c:pt idx="53647">
                  <c:v>2.666358167515039</c:v>
                </c:pt>
                <c:pt idx="53648">
                  <c:v>2.6662040249826511</c:v>
                </c:pt>
                <c:pt idx="53649">
                  <c:v>2.6666666666666665</c:v>
                </c:pt>
                <c:pt idx="53650">
                  <c:v>2.6662040249826511</c:v>
                </c:pt>
                <c:pt idx="53651">
                  <c:v>2.6658188714153561</c:v>
                </c:pt>
                <c:pt idx="53652">
                  <c:v>2.6645864077669903</c:v>
                </c:pt>
                <c:pt idx="53653">
                  <c:v>2.6650485436893208</c:v>
                </c:pt>
                <c:pt idx="53654">
                  <c:v>2.6648173832639852</c:v>
                </c:pt>
                <c:pt idx="53655">
                  <c:v>2.6650485436893208</c:v>
                </c:pt>
                <c:pt idx="53656">
                  <c:v>2.6656647398843929</c:v>
                </c:pt>
                <c:pt idx="53657">
                  <c:v>2.6658188714153561</c:v>
                </c:pt>
                <c:pt idx="53658">
                  <c:v>2.6662040249826511</c:v>
                </c:pt>
                <c:pt idx="53659">
                  <c:v>2.6664355308813326</c:v>
                </c:pt>
                <c:pt idx="53660">
                  <c:v>2.6658188714153561</c:v>
                </c:pt>
                <c:pt idx="53661">
                  <c:v>2.6656647398843929</c:v>
                </c:pt>
                <c:pt idx="53662">
                  <c:v>2.6652797041146559</c:v>
                </c:pt>
                <c:pt idx="53663">
                  <c:v>2.6648173832639852</c:v>
                </c:pt>
                <c:pt idx="53664">
                  <c:v>2.6652024971098265</c:v>
                </c:pt>
                <c:pt idx="53665">
                  <c:v>2.6658188714153561</c:v>
                </c:pt>
                <c:pt idx="53666">
                  <c:v>2.6665895418787593</c:v>
                </c:pt>
                <c:pt idx="53667">
                  <c:v>2.6665895418787593</c:v>
                </c:pt>
                <c:pt idx="53668">
                  <c:v>2.6662040249826511</c:v>
                </c:pt>
                <c:pt idx="53669">
                  <c:v>2.6653561517113782</c:v>
                </c:pt>
                <c:pt idx="53670">
                  <c:v>2.6654335260115603</c:v>
                </c:pt>
                <c:pt idx="53671">
                  <c:v>2.6646637393113011</c:v>
                </c:pt>
                <c:pt idx="53672">
                  <c:v>2.6648173832639852</c:v>
                </c:pt>
                <c:pt idx="53673">
                  <c:v>2.6655100624566277</c:v>
                </c:pt>
                <c:pt idx="53674">
                  <c:v>2.6656640444238775</c:v>
                </c:pt>
                <c:pt idx="53675">
                  <c:v>2.6660497107151122</c:v>
                </c:pt>
                <c:pt idx="53676">
                  <c:v>2.6666668518518515</c:v>
                </c:pt>
                <c:pt idx="53677">
                  <c:v>2.6664351851851849</c:v>
                </c:pt>
                <c:pt idx="53678">
                  <c:v>2.6665123813931957</c:v>
                </c:pt>
                <c:pt idx="53679">
                  <c:v>2.6662040249826511</c:v>
                </c:pt>
                <c:pt idx="53680">
                  <c:v>2.6649710982658958</c:v>
                </c:pt>
                <c:pt idx="53681">
                  <c:v>2.6647398843930636</c:v>
                </c:pt>
                <c:pt idx="53682">
                  <c:v>2.6648173832639852</c:v>
                </c:pt>
                <c:pt idx="53683">
                  <c:v>2.6654335260115603</c:v>
                </c:pt>
                <c:pt idx="53684">
                  <c:v>2.6662040249826511</c:v>
                </c:pt>
                <c:pt idx="53685">
                  <c:v>2.6658954187875978</c:v>
                </c:pt>
                <c:pt idx="53686">
                  <c:v>2.666358167515039</c:v>
                </c:pt>
                <c:pt idx="53687">
                  <c:v>2.666358167515039</c:v>
                </c:pt>
                <c:pt idx="53688">
                  <c:v>2.6665895418787593</c:v>
                </c:pt>
                <c:pt idx="53689">
                  <c:v>2.6659727041406431</c:v>
                </c:pt>
                <c:pt idx="53690">
                  <c:v>2.6667438093034019</c:v>
                </c:pt>
                <c:pt idx="53691">
                  <c:v>2.666358167515039</c:v>
                </c:pt>
                <c:pt idx="53692">
                  <c:v>2.6659727041406431</c:v>
                </c:pt>
                <c:pt idx="53693">
                  <c:v>2.6657413832986352</c:v>
                </c:pt>
                <c:pt idx="53694">
                  <c:v>2.6658954187875978</c:v>
                </c:pt>
                <c:pt idx="53695">
                  <c:v>2.6656640444238775</c:v>
                </c:pt>
                <c:pt idx="53696">
                  <c:v>2.6653561517113782</c:v>
                </c:pt>
                <c:pt idx="53697">
                  <c:v>2.6648936170212765</c:v>
                </c:pt>
                <c:pt idx="53698">
                  <c:v>2.6644310823311748</c:v>
                </c:pt>
                <c:pt idx="53699">
                  <c:v>2.6646623496762256</c:v>
                </c:pt>
                <c:pt idx="53700">
                  <c:v>2.6646623496762256</c:v>
                </c:pt>
                <c:pt idx="53701">
                  <c:v>2.6651248843663273</c:v>
                </c:pt>
                <c:pt idx="53702">
                  <c:v>2.664508670520231</c:v>
                </c:pt>
                <c:pt idx="53703">
                  <c:v>2.664508670520231</c:v>
                </c:pt>
                <c:pt idx="53704">
                  <c:v>2.6651248843663273</c:v>
                </c:pt>
                <c:pt idx="53705">
                  <c:v>2.6651248843663273</c:v>
                </c:pt>
                <c:pt idx="53706">
                  <c:v>2.6647398843930636</c:v>
                </c:pt>
                <c:pt idx="53707">
                  <c:v>2.6654335260115607</c:v>
                </c:pt>
                <c:pt idx="53708">
                  <c:v>2.6652024971098265</c:v>
                </c:pt>
                <c:pt idx="53709">
                  <c:v>2.6649710982658958</c:v>
                </c:pt>
                <c:pt idx="53710">
                  <c:v>2.6652024971098265</c:v>
                </c:pt>
                <c:pt idx="53711">
                  <c:v>2.6655874190564295</c:v>
                </c:pt>
                <c:pt idx="53712">
                  <c:v>2.6657413832986352</c:v>
                </c:pt>
                <c:pt idx="53713">
                  <c:v>2.6653561517113782</c:v>
                </c:pt>
                <c:pt idx="53714">
                  <c:v>2.6652024971098265</c:v>
                </c:pt>
                <c:pt idx="53715">
                  <c:v>2.6648173832639852</c:v>
                </c:pt>
                <c:pt idx="53716">
                  <c:v>2.6654335260115603</c:v>
                </c:pt>
                <c:pt idx="53717">
                  <c:v>2.6652024971098265</c:v>
                </c:pt>
                <c:pt idx="53718">
                  <c:v>2.6649710982658958</c:v>
                </c:pt>
                <c:pt idx="53719">
                  <c:v>2.6646637393113011</c:v>
                </c:pt>
                <c:pt idx="53720">
                  <c:v>2.6647412199630311</c:v>
                </c:pt>
                <c:pt idx="53721">
                  <c:v>2.6642791127541585</c:v>
                </c:pt>
                <c:pt idx="53722">
                  <c:v>2.6648948463138429</c:v>
                </c:pt>
                <c:pt idx="53723">
                  <c:v>2.6644326323087588</c:v>
                </c:pt>
                <c:pt idx="53724">
                  <c:v>2.6646637393113011</c:v>
                </c:pt>
                <c:pt idx="53725">
                  <c:v>2.6648948463138429</c:v>
                </c:pt>
                <c:pt idx="53726">
                  <c:v>2.6650485436893208</c:v>
                </c:pt>
                <c:pt idx="53727">
                  <c:v>2.6652024971098265</c:v>
                </c:pt>
                <c:pt idx="53728">
                  <c:v>2.6655874190564295</c:v>
                </c:pt>
                <c:pt idx="53729">
                  <c:v>2.6651248843663273</c:v>
                </c:pt>
                <c:pt idx="53730">
                  <c:v>2.6652024971098265</c:v>
                </c:pt>
                <c:pt idx="53731">
                  <c:v>2.6652024971098265</c:v>
                </c:pt>
                <c:pt idx="53732">
                  <c:v>2.6649710982658958</c:v>
                </c:pt>
                <c:pt idx="53733">
                  <c:v>2.6652024971098265</c:v>
                </c:pt>
                <c:pt idx="53734">
                  <c:v>2.6654335260115603</c:v>
                </c:pt>
                <c:pt idx="53735">
                  <c:v>2.6648173832639857</c:v>
                </c:pt>
                <c:pt idx="53736">
                  <c:v>2.6646637393113011</c:v>
                </c:pt>
                <c:pt idx="53737">
                  <c:v>2.6644326323087588</c:v>
                </c:pt>
                <c:pt idx="53738">
                  <c:v>2.6649710982658958</c:v>
                </c:pt>
                <c:pt idx="53739">
                  <c:v>2.6645864077669903</c:v>
                </c:pt>
                <c:pt idx="53740">
                  <c:v>2.664508670520231</c:v>
                </c:pt>
                <c:pt idx="53741">
                  <c:v>2.6647398843930632</c:v>
                </c:pt>
                <c:pt idx="53742">
                  <c:v>2.6649710982658958</c:v>
                </c:pt>
                <c:pt idx="53743">
                  <c:v>2.6647398843930632</c:v>
                </c:pt>
                <c:pt idx="53744">
                  <c:v>2.6650485436893208</c:v>
                </c:pt>
                <c:pt idx="53745">
                  <c:v>2.6654335260115603</c:v>
                </c:pt>
                <c:pt idx="53746">
                  <c:v>2.6658188714153561</c:v>
                </c:pt>
                <c:pt idx="53747">
                  <c:v>2.6662812210915821</c:v>
                </c:pt>
                <c:pt idx="53748">
                  <c:v>2.6660499537465308</c:v>
                </c:pt>
                <c:pt idx="53749">
                  <c:v>2.6658188714153561</c:v>
                </c:pt>
                <c:pt idx="53750">
                  <c:v>2.6658188714153561</c:v>
                </c:pt>
                <c:pt idx="53751">
                  <c:v>2.6662040249826511</c:v>
                </c:pt>
                <c:pt idx="53752">
                  <c:v>2.6657413832986352</c:v>
                </c:pt>
                <c:pt idx="53753">
                  <c:v>2.6653561517113782</c:v>
                </c:pt>
                <c:pt idx="53754">
                  <c:v>2.6653561517113782</c:v>
                </c:pt>
                <c:pt idx="53755">
                  <c:v>2.6659727041406431</c:v>
                </c:pt>
                <c:pt idx="53756">
                  <c:v>2.6649710982658958</c:v>
                </c:pt>
                <c:pt idx="53757">
                  <c:v>2.6648173832639852</c:v>
                </c:pt>
                <c:pt idx="53758">
                  <c:v>2.6648173832639852</c:v>
                </c:pt>
                <c:pt idx="53759">
                  <c:v>2.6641239019879794</c:v>
                </c:pt>
                <c:pt idx="53760">
                  <c:v>2.664508670520231</c:v>
                </c:pt>
                <c:pt idx="53761">
                  <c:v>2.6649710982658958</c:v>
                </c:pt>
                <c:pt idx="53762">
                  <c:v>2.6652024971098265</c:v>
                </c:pt>
                <c:pt idx="53763">
                  <c:v>2.6649710982658958</c:v>
                </c:pt>
                <c:pt idx="53764">
                  <c:v>2.6653561517113782</c:v>
                </c:pt>
                <c:pt idx="53765">
                  <c:v>2.6659727041406431</c:v>
                </c:pt>
                <c:pt idx="53766">
                  <c:v>2.6657413832986352</c:v>
                </c:pt>
                <c:pt idx="53767">
                  <c:v>2.6662040249826511</c:v>
                </c:pt>
                <c:pt idx="53768">
                  <c:v>2.6664355308813326</c:v>
                </c:pt>
                <c:pt idx="53769">
                  <c:v>2.6662040249826511</c:v>
                </c:pt>
                <c:pt idx="53770">
                  <c:v>2.6658188714153561</c:v>
                </c:pt>
                <c:pt idx="53771">
                  <c:v>2.6664355308813326</c:v>
                </c:pt>
                <c:pt idx="53772">
                  <c:v>2.6664355308813326</c:v>
                </c:pt>
                <c:pt idx="53773">
                  <c:v>2.6662040249826511</c:v>
                </c:pt>
                <c:pt idx="53774">
                  <c:v>2.6662812210915821</c:v>
                </c:pt>
                <c:pt idx="53775">
                  <c:v>2.6668209162424801</c:v>
                </c:pt>
                <c:pt idx="53776">
                  <c:v>2.6665123813931957</c:v>
                </c:pt>
                <c:pt idx="53777">
                  <c:v>2.6661267931513186</c:v>
                </c:pt>
                <c:pt idx="53778">
                  <c:v>2.6659727041406431</c:v>
                </c:pt>
                <c:pt idx="53779">
                  <c:v>2.6658188714153561</c:v>
                </c:pt>
                <c:pt idx="53780">
                  <c:v>2.6655874190564295</c:v>
                </c:pt>
                <c:pt idx="53781">
                  <c:v>2.6664355308813326</c:v>
                </c:pt>
                <c:pt idx="53782">
                  <c:v>2.6659727041406431</c:v>
                </c:pt>
                <c:pt idx="53783">
                  <c:v>2.6653561517113782</c:v>
                </c:pt>
                <c:pt idx="53784">
                  <c:v>2.6658954187875978</c:v>
                </c:pt>
                <c:pt idx="53785">
                  <c:v>2.6661267931513186</c:v>
                </c:pt>
                <c:pt idx="53786">
                  <c:v>2.6665895418787593</c:v>
                </c:pt>
                <c:pt idx="53787">
                  <c:v>2.666358167515039</c:v>
                </c:pt>
                <c:pt idx="53788">
                  <c:v>2.6665895418787593</c:v>
                </c:pt>
                <c:pt idx="53789">
                  <c:v>2.6668209162424801</c:v>
                </c:pt>
                <c:pt idx="53790">
                  <c:v>2.6658188714153561</c:v>
                </c:pt>
                <c:pt idx="53791">
                  <c:v>2.6657413832986352</c:v>
                </c:pt>
                <c:pt idx="53792">
                  <c:v>2.6657413832986352</c:v>
                </c:pt>
                <c:pt idx="53793">
                  <c:v>2.6653561517113782</c:v>
                </c:pt>
                <c:pt idx="53794">
                  <c:v>2.6648173832639852</c:v>
                </c:pt>
                <c:pt idx="53795">
                  <c:v>2.6642015253062166</c:v>
                </c:pt>
                <c:pt idx="53796">
                  <c:v>2.6648173832639852</c:v>
                </c:pt>
                <c:pt idx="53797">
                  <c:v>2.6644326323087588</c:v>
                </c:pt>
                <c:pt idx="53798">
                  <c:v>2.6648948463138429</c:v>
                </c:pt>
                <c:pt idx="53799">
                  <c:v>2.6653570603189274</c:v>
                </c:pt>
                <c:pt idx="53800">
                  <c:v>2.6655108645399905</c:v>
                </c:pt>
                <c:pt idx="53801">
                  <c:v>2.6658959537572251</c:v>
                </c:pt>
                <c:pt idx="53802">
                  <c:v>2.6661271676300573</c:v>
                </c:pt>
                <c:pt idx="53803">
                  <c:v>2.6661271676300573</c:v>
                </c:pt>
                <c:pt idx="53804">
                  <c:v>2.6666666666666665</c:v>
                </c:pt>
                <c:pt idx="53805">
                  <c:v>2.6662040249826511</c:v>
                </c:pt>
                <c:pt idx="53806">
                  <c:v>2.6662040249826511</c:v>
                </c:pt>
                <c:pt idx="53807">
                  <c:v>2.6658188714153561</c:v>
                </c:pt>
                <c:pt idx="53808">
                  <c:v>2.6654335260115603</c:v>
                </c:pt>
                <c:pt idx="53809">
                  <c:v>2.6650485436893208</c:v>
                </c:pt>
                <c:pt idx="53810">
                  <c:v>2.6648173832639852</c:v>
                </c:pt>
                <c:pt idx="53811">
                  <c:v>2.6654335260115603</c:v>
                </c:pt>
                <c:pt idx="53812">
                  <c:v>2.6652024971098265</c:v>
                </c:pt>
                <c:pt idx="53813">
                  <c:v>2.6658188714153561</c:v>
                </c:pt>
                <c:pt idx="53814">
                  <c:v>2.6660499537465308</c:v>
                </c:pt>
                <c:pt idx="53815">
                  <c:v>2.6666666666666665</c:v>
                </c:pt>
                <c:pt idx="53816">
                  <c:v>2.6666666666666665</c:v>
                </c:pt>
                <c:pt idx="53817">
                  <c:v>2.6662812210915821</c:v>
                </c:pt>
                <c:pt idx="53818">
                  <c:v>2.6658959537572251</c:v>
                </c:pt>
                <c:pt idx="53819">
                  <c:v>2.6652797041146559</c:v>
                </c:pt>
                <c:pt idx="53820">
                  <c:v>2.6651257684307832</c:v>
                </c:pt>
                <c:pt idx="53821">
                  <c:v>2.6651257684307832</c:v>
                </c:pt>
                <c:pt idx="53822">
                  <c:v>2.6647412199630311</c:v>
                </c:pt>
                <c:pt idx="53823">
                  <c:v>2.6655108645399905</c:v>
                </c:pt>
                <c:pt idx="53824">
                  <c:v>2.6658188714153561</c:v>
                </c:pt>
                <c:pt idx="53825">
                  <c:v>2.6660499537465308</c:v>
                </c:pt>
                <c:pt idx="53826">
                  <c:v>2.6661271676300573</c:v>
                </c:pt>
                <c:pt idx="53827">
                  <c:v>2.6656647398843929</c:v>
                </c:pt>
                <c:pt idx="53828">
                  <c:v>2.6653561517113782</c:v>
                </c:pt>
                <c:pt idx="53829">
                  <c:v>2.6649710982658958</c:v>
                </c:pt>
                <c:pt idx="53830">
                  <c:v>2.6648948463138429</c:v>
                </c:pt>
                <c:pt idx="53831">
                  <c:v>2.6645099815157112</c:v>
                </c:pt>
                <c:pt idx="53832">
                  <c:v>2.6647412199630311</c:v>
                </c:pt>
                <c:pt idx="53833">
                  <c:v>2.6651257684307832</c:v>
                </c:pt>
                <c:pt idx="53834">
                  <c:v>2.6658959537572251</c:v>
                </c:pt>
                <c:pt idx="53835">
                  <c:v>2.6660499537465308</c:v>
                </c:pt>
                <c:pt idx="53836">
                  <c:v>2.6658188714153561</c:v>
                </c:pt>
                <c:pt idx="53837">
                  <c:v>2.6662812210915821</c:v>
                </c:pt>
                <c:pt idx="53838">
                  <c:v>2.6655108645399905</c:v>
                </c:pt>
                <c:pt idx="53839">
                  <c:v>2.6651257684307832</c:v>
                </c:pt>
                <c:pt idx="53840">
                  <c:v>2.664972273567467</c:v>
                </c:pt>
                <c:pt idx="53841">
                  <c:v>2.664972273567467</c:v>
                </c:pt>
                <c:pt idx="53842">
                  <c:v>2.6652797041146559</c:v>
                </c:pt>
                <c:pt idx="53843">
                  <c:v>2.6658959537572251</c:v>
                </c:pt>
                <c:pt idx="53844">
                  <c:v>2.6661271676300573</c:v>
                </c:pt>
                <c:pt idx="53845">
                  <c:v>2.6663581965317915</c:v>
                </c:pt>
                <c:pt idx="53846">
                  <c:v>2.6663581965317915</c:v>
                </c:pt>
                <c:pt idx="53847">
                  <c:v>2.6657418400369859</c:v>
                </c:pt>
                <c:pt idx="53848">
                  <c:v>2.6658959537572251</c:v>
                </c:pt>
                <c:pt idx="53849">
                  <c:v>2.6651257684307832</c:v>
                </c:pt>
                <c:pt idx="53850">
                  <c:v>2.664972273567467</c:v>
                </c:pt>
                <c:pt idx="53851">
                  <c:v>2.6647412199630311</c:v>
                </c:pt>
                <c:pt idx="53852">
                  <c:v>2.6647412199630311</c:v>
                </c:pt>
                <c:pt idx="53853">
                  <c:v>2.6652033271719038</c:v>
                </c:pt>
                <c:pt idx="53854">
                  <c:v>2.6653570603189274</c:v>
                </c:pt>
                <c:pt idx="53855">
                  <c:v>2.6657418400369859</c:v>
                </c:pt>
                <c:pt idx="53856">
                  <c:v>2.6658959537572251</c:v>
                </c:pt>
                <c:pt idx="53857">
                  <c:v>2.6662812210915821</c:v>
                </c:pt>
                <c:pt idx="53858">
                  <c:v>2.6660499537465308</c:v>
                </c:pt>
                <c:pt idx="53859">
                  <c:v>2.6662812210915821</c:v>
                </c:pt>
                <c:pt idx="53860">
                  <c:v>2.6658188714153561</c:v>
                </c:pt>
                <c:pt idx="53861">
                  <c:v>2.6658188714153561</c:v>
                </c:pt>
                <c:pt idx="53862">
                  <c:v>2.6660499537465308</c:v>
                </c:pt>
                <c:pt idx="53863">
                  <c:v>2.6660499537465308</c:v>
                </c:pt>
                <c:pt idx="53864">
                  <c:v>2.6660499537465308</c:v>
                </c:pt>
                <c:pt idx="53865">
                  <c:v>2.6658959537572251</c:v>
                </c:pt>
                <c:pt idx="53866">
                  <c:v>2.6655108645399905</c:v>
                </c:pt>
                <c:pt idx="53867">
                  <c:v>2.6652797041146559</c:v>
                </c:pt>
                <c:pt idx="53868">
                  <c:v>2.6650485436893208</c:v>
                </c:pt>
                <c:pt idx="53869">
                  <c:v>2.6640480591497222</c:v>
                </c:pt>
                <c:pt idx="53870">
                  <c:v>2.6648948463138429</c:v>
                </c:pt>
                <c:pt idx="53871">
                  <c:v>2.6661271676300573</c:v>
                </c:pt>
                <c:pt idx="53872">
                  <c:v>2.6658959537572251</c:v>
                </c:pt>
                <c:pt idx="53873">
                  <c:v>2.6656647398843929</c:v>
                </c:pt>
                <c:pt idx="53874">
                  <c:v>2.6655108645399905</c:v>
                </c:pt>
                <c:pt idx="53875">
                  <c:v>2.6653570603189274</c:v>
                </c:pt>
                <c:pt idx="53876">
                  <c:v>2.6645099815157112</c:v>
                </c:pt>
                <c:pt idx="53877">
                  <c:v>2.6645876645876649</c:v>
                </c:pt>
                <c:pt idx="53878">
                  <c:v>2.6648186648186649</c:v>
                </c:pt>
                <c:pt idx="53879">
                  <c:v>2.664434180138568</c:v>
                </c:pt>
                <c:pt idx="53880">
                  <c:v>2.6654343807763397</c:v>
                </c:pt>
                <c:pt idx="53881">
                  <c:v>2.6662043458159963</c:v>
                </c:pt>
                <c:pt idx="53882">
                  <c:v>2.6665895953757222</c:v>
                </c:pt>
                <c:pt idx="53883">
                  <c:v>2.6663581965317915</c:v>
                </c:pt>
                <c:pt idx="53884">
                  <c:v>2.6665124884366329</c:v>
                </c:pt>
                <c:pt idx="53885">
                  <c:v>2.6659731853906612</c:v>
                </c:pt>
                <c:pt idx="53886">
                  <c:v>2.6654343807763397</c:v>
                </c:pt>
                <c:pt idx="53887">
                  <c:v>2.6646651270207848</c:v>
                </c:pt>
                <c:pt idx="53888">
                  <c:v>2.6648186648186649</c:v>
                </c:pt>
                <c:pt idx="53889">
                  <c:v>2.6648948463138429</c:v>
                </c:pt>
                <c:pt idx="53890">
                  <c:v>2.6658188714153561</c:v>
                </c:pt>
                <c:pt idx="53891">
                  <c:v>2.6662812210915821</c:v>
                </c:pt>
                <c:pt idx="53892">
                  <c:v>2.6662812210915821</c:v>
                </c:pt>
                <c:pt idx="53893">
                  <c:v>2.6656647398843929</c:v>
                </c:pt>
                <c:pt idx="53894">
                  <c:v>2.6655108645399905</c:v>
                </c:pt>
                <c:pt idx="53895">
                  <c:v>2.6655881673214696</c:v>
                </c:pt>
                <c:pt idx="53896">
                  <c:v>2.664972273567467</c:v>
                </c:pt>
                <c:pt idx="53897">
                  <c:v>2.6651257684307832</c:v>
                </c:pt>
                <c:pt idx="53898">
                  <c:v>2.6655108645399905</c:v>
                </c:pt>
                <c:pt idx="53899">
                  <c:v>2.6658959537572251</c:v>
                </c:pt>
                <c:pt idx="53900">
                  <c:v>2.6656647398843929</c:v>
                </c:pt>
                <c:pt idx="53901">
                  <c:v>2.6660499537465308</c:v>
                </c:pt>
                <c:pt idx="53902">
                  <c:v>2.6664355308813326</c:v>
                </c:pt>
                <c:pt idx="53903">
                  <c:v>2.6664355308813326</c:v>
                </c:pt>
                <c:pt idx="53904">
                  <c:v>2.6662040249826511</c:v>
                </c:pt>
                <c:pt idx="53905">
                  <c:v>2.6660499537465308</c:v>
                </c:pt>
                <c:pt idx="53906">
                  <c:v>2.6660499537465308</c:v>
                </c:pt>
                <c:pt idx="53907">
                  <c:v>2.6662040249826511</c:v>
                </c:pt>
                <c:pt idx="53908">
                  <c:v>2.6668209162424801</c:v>
                </c:pt>
                <c:pt idx="53909">
                  <c:v>2.6662812210915821</c:v>
                </c:pt>
                <c:pt idx="53910">
                  <c:v>2.6662043458159963</c:v>
                </c:pt>
                <c:pt idx="53911">
                  <c:v>2.6659731853906612</c:v>
                </c:pt>
                <c:pt idx="53912">
                  <c:v>2.6655108645399905</c:v>
                </c:pt>
                <c:pt idx="53913">
                  <c:v>2.6657418400369859</c:v>
                </c:pt>
                <c:pt idx="53914">
                  <c:v>2.6647412199630311</c:v>
                </c:pt>
                <c:pt idx="53915">
                  <c:v>2.664972273567467</c:v>
                </c:pt>
                <c:pt idx="53916">
                  <c:v>2.6645876645876649</c:v>
                </c:pt>
                <c:pt idx="53917">
                  <c:v>2.6645099815157112</c:v>
                </c:pt>
                <c:pt idx="53918">
                  <c:v>2.6645099815157112</c:v>
                </c:pt>
                <c:pt idx="53919">
                  <c:v>2.6645876645876649</c:v>
                </c:pt>
                <c:pt idx="53920">
                  <c:v>2.6648186648186649</c:v>
                </c:pt>
                <c:pt idx="53921">
                  <c:v>2.6645876645876649</c:v>
                </c:pt>
                <c:pt idx="53922">
                  <c:v>2.6652033271719038</c:v>
                </c:pt>
                <c:pt idx="53923">
                  <c:v>2.6655108645399905</c:v>
                </c:pt>
                <c:pt idx="53924">
                  <c:v>2.6654335260115603</c:v>
                </c:pt>
                <c:pt idx="53925">
                  <c:v>2.6660499537465308</c:v>
                </c:pt>
                <c:pt idx="53926">
                  <c:v>2.6662040249826511</c:v>
                </c:pt>
                <c:pt idx="53927">
                  <c:v>2.6662040249826511</c:v>
                </c:pt>
                <c:pt idx="53928">
                  <c:v>2.6664355308813326</c:v>
                </c:pt>
                <c:pt idx="53929">
                  <c:v>2.6664355308813326</c:v>
                </c:pt>
                <c:pt idx="53930">
                  <c:v>2.6665895418787593</c:v>
                </c:pt>
                <c:pt idx="53931">
                  <c:v>2.6661267931513186</c:v>
                </c:pt>
                <c:pt idx="53932">
                  <c:v>2.666358167515039</c:v>
                </c:pt>
                <c:pt idx="53933">
                  <c:v>2.6659727041406431</c:v>
                </c:pt>
                <c:pt idx="53934">
                  <c:v>2.6652024971098265</c:v>
                </c:pt>
                <c:pt idx="53935">
                  <c:v>2.6650485436893208</c:v>
                </c:pt>
                <c:pt idx="53936">
                  <c:v>2.664355062413315</c:v>
                </c:pt>
                <c:pt idx="53937">
                  <c:v>2.664355062413315</c:v>
                </c:pt>
                <c:pt idx="53938">
                  <c:v>2.6645864077669903</c:v>
                </c:pt>
                <c:pt idx="53939">
                  <c:v>2.6649710982658958</c:v>
                </c:pt>
                <c:pt idx="53940">
                  <c:v>2.6655874190564295</c:v>
                </c:pt>
                <c:pt idx="53941">
                  <c:v>2.6659727041406431</c:v>
                </c:pt>
                <c:pt idx="53942">
                  <c:v>2.6657413832986352</c:v>
                </c:pt>
                <c:pt idx="53943">
                  <c:v>2.666358167515039</c:v>
                </c:pt>
                <c:pt idx="53944">
                  <c:v>2.666358167515039</c:v>
                </c:pt>
                <c:pt idx="53945">
                  <c:v>2.6659727041406431</c:v>
                </c:pt>
                <c:pt idx="53946">
                  <c:v>2.6653561517113782</c:v>
                </c:pt>
                <c:pt idx="53947">
                  <c:v>2.6649710982658958</c:v>
                </c:pt>
                <c:pt idx="53948">
                  <c:v>2.6650485436893208</c:v>
                </c:pt>
                <c:pt idx="53949">
                  <c:v>2.6648173832639852</c:v>
                </c:pt>
                <c:pt idx="53950">
                  <c:v>2.6655100624566277</c:v>
                </c:pt>
                <c:pt idx="53951">
                  <c:v>2.6660497107151122</c:v>
                </c:pt>
                <c:pt idx="53952">
                  <c:v>2.6662809534829899</c:v>
                </c:pt>
                <c:pt idx="53953">
                  <c:v>2.6660497107151122</c:v>
                </c:pt>
                <c:pt idx="53954">
                  <c:v>2.6658180976625783</c:v>
                </c:pt>
                <c:pt idx="53955">
                  <c:v>2.6658180976625783</c:v>
                </c:pt>
                <c:pt idx="53956">
                  <c:v>2.6652787416146193</c:v>
                </c:pt>
                <c:pt idx="53957">
                  <c:v>2.6646623496762256</c:v>
                </c:pt>
                <c:pt idx="53958">
                  <c:v>2.6649710982658958</c:v>
                </c:pt>
                <c:pt idx="53959">
                  <c:v>2.6647398843930632</c:v>
                </c:pt>
                <c:pt idx="53960">
                  <c:v>2.6655100624566277</c:v>
                </c:pt>
                <c:pt idx="53961">
                  <c:v>2.6657413832986352</c:v>
                </c:pt>
                <c:pt idx="53962">
                  <c:v>2.6658954187875978</c:v>
                </c:pt>
                <c:pt idx="53963">
                  <c:v>2.6667438093034019</c:v>
                </c:pt>
                <c:pt idx="53964">
                  <c:v>2.6669752372136077</c:v>
                </c:pt>
                <c:pt idx="53965">
                  <c:v>2.6662040249826511</c:v>
                </c:pt>
                <c:pt idx="53966">
                  <c:v>2.6659727041406431</c:v>
                </c:pt>
                <c:pt idx="53967">
                  <c:v>2.6651248843663273</c:v>
                </c:pt>
                <c:pt idx="53968">
                  <c:v>2.6645864077669903</c:v>
                </c:pt>
                <c:pt idx="53969">
                  <c:v>2.6644326323087588</c:v>
                </c:pt>
                <c:pt idx="53970">
                  <c:v>2.6648173832639852</c:v>
                </c:pt>
                <c:pt idx="53971">
                  <c:v>2.6658188714153561</c:v>
                </c:pt>
                <c:pt idx="53972">
                  <c:v>2.6657413832986352</c:v>
                </c:pt>
                <c:pt idx="53973">
                  <c:v>2.6661267931513186</c:v>
                </c:pt>
                <c:pt idx="53974">
                  <c:v>2.666358167515039</c:v>
                </c:pt>
                <c:pt idx="53975">
                  <c:v>2.6657413832986352</c:v>
                </c:pt>
                <c:pt idx="53976">
                  <c:v>2.6653561517113782</c:v>
                </c:pt>
                <c:pt idx="53977">
                  <c:v>2.6651248843663273</c:v>
                </c:pt>
                <c:pt idx="53978">
                  <c:v>2.6648936170212765</c:v>
                </c:pt>
                <c:pt idx="53979">
                  <c:v>2.6647398843930632</c:v>
                </c:pt>
                <c:pt idx="53980">
                  <c:v>2.6645864077669903</c:v>
                </c:pt>
                <c:pt idx="53981">
                  <c:v>2.664355062413315</c:v>
                </c:pt>
                <c:pt idx="53982">
                  <c:v>2.6647398843930632</c:v>
                </c:pt>
                <c:pt idx="53983">
                  <c:v>2.6652024971098265</c:v>
                </c:pt>
                <c:pt idx="53984">
                  <c:v>2.6652797041146559</c:v>
                </c:pt>
                <c:pt idx="53985">
                  <c:v>2.6650485436893208</c:v>
                </c:pt>
                <c:pt idx="53986">
                  <c:v>2.6648948463138429</c:v>
                </c:pt>
                <c:pt idx="53987">
                  <c:v>2.6645099815157112</c:v>
                </c:pt>
                <c:pt idx="53988">
                  <c:v>2.6643566643566641</c:v>
                </c:pt>
                <c:pt idx="53989">
                  <c:v>2.6643566643566641</c:v>
                </c:pt>
                <c:pt idx="53990">
                  <c:v>2.6645099815157112</c:v>
                </c:pt>
                <c:pt idx="53991">
                  <c:v>2.6638170055452863</c:v>
                </c:pt>
                <c:pt idx="53992">
                  <c:v>2.6644326323087588</c:v>
                </c:pt>
                <c:pt idx="53993">
                  <c:v>2.6647412199630311</c:v>
                </c:pt>
                <c:pt idx="53994">
                  <c:v>2.6648186648186649</c:v>
                </c:pt>
                <c:pt idx="53995">
                  <c:v>2.6648186648186649</c:v>
                </c:pt>
                <c:pt idx="53996">
                  <c:v>2.6646651270207848</c:v>
                </c:pt>
                <c:pt idx="53997">
                  <c:v>2.6645116601246825</c:v>
                </c:pt>
                <c:pt idx="53998">
                  <c:v>2.6648958891454964</c:v>
                </c:pt>
                <c:pt idx="53999">
                  <c:v>2.664434180138568</c:v>
                </c:pt>
                <c:pt idx="54000">
                  <c:v>2.6652806652806649</c:v>
                </c:pt>
                <c:pt idx="54001">
                  <c:v>2.6650496650496649</c:v>
                </c:pt>
                <c:pt idx="54002">
                  <c:v>2.6655881673214696</c:v>
                </c:pt>
                <c:pt idx="54003">
                  <c:v>2.6657418400369859</c:v>
                </c:pt>
                <c:pt idx="54004">
                  <c:v>2.6659731853906612</c:v>
                </c:pt>
                <c:pt idx="54005">
                  <c:v>2.6662043458159963</c:v>
                </c:pt>
                <c:pt idx="54006">
                  <c:v>2.6659731853906612</c:v>
                </c:pt>
                <c:pt idx="54007">
                  <c:v>2.6660503813265541</c:v>
                </c:pt>
                <c:pt idx="54008">
                  <c:v>2.6658192743240119</c:v>
                </c:pt>
                <c:pt idx="54009">
                  <c:v>2.6658192743240119</c:v>
                </c:pt>
                <c:pt idx="54010">
                  <c:v>2.6654343807763397</c:v>
                </c:pt>
                <c:pt idx="54011">
                  <c:v>2.6648186648186649</c:v>
                </c:pt>
                <c:pt idx="54012">
                  <c:v>2.6648186648186649</c:v>
                </c:pt>
                <c:pt idx="54013">
                  <c:v>2.6645876645876649</c:v>
                </c:pt>
                <c:pt idx="54014">
                  <c:v>2.6641256641256641</c:v>
                </c:pt>
                <c:pt idx="54015">
                  <c:v>2.6642791127541585</c:v>
                </c:pt>
                <c:pt idx="54016">
                  <c:v>2.6643566643566641</c:v>
                </c:pt>
                <c:pt idx="54017">
                  <c:v>2.664434180138568</c:v>
                </c:pt>
                <c:pt idx="54018">
                  <c:v>2.6645876645876649</c:v>
                </c:pt>
                <c:pt idx="54019">
                  <c:v>2.6643566643566641</c:v>
                </c:pt>
                <c:pt idx="54020">
                  <c:v>2.6645876645876649</c:v>
                </c:pt>
                <c:pt idx="54021">
                  <c:v>2.6645876645876649</c:v>
                </c:pt>
                <c:pt idx="54022">
                  <c:v>2.6645876645876649</c:v>
                </c:pt>
                <c:pt idx="54023">
                  <c:v>2.664434180138568</c:v>
                </c:pt>
                <c:pt idx="54024">
                  <c:v>2.663972286374134</c:v>
                </c:pt>
                <c:pt idx="54025">
                  <c:v>2.6645876645876649</c:v>
                </c:pt>
                <c:pt idx="54026">
                  <c:v>2.6648186648186649</c:v>
                </c:pt>
                <c:pt idx="54027">
                  <c:v>2.6648948463138429</c:v>
                </c:pt>
                <c:pt idx="54028">
                  <c:v>2.6645864077669903</c:v>
                </c:pt>
                <c:pt idx="54029">
                  <c:v>2.6652024971098265</c:v>
                </c:pt>
                <c:pt idx="54030">
                  <c:v>2.6645864077669903</c:v>
                </c:pt>
                <c:pt idx="54031">
                  <c:v>2.6648173832639852</c:v>
                </c:pt>
                <c:pt idx="54032">
                  <c:v>2.6652024971098265</c:v>
                </c:pt>
                <c:pt idx="54033">
                  <c:v>2.6655874190564295</c:v>
                </c:pt>
                <c:pt idx="54034">
                  <c:v>2.6658188714153561</c:v>
                </c:pt>
                <c:pt idx="54035">
                  <c:v>2.6662812210915821</c:v>
                </c:pt>
                <c:pt idx="54036">
                  <c:v>2.6654335260115603</c:v>
                </c:pt>
                <c:pt idx="54037">
                  <c:v>2.6662812210915821</c:v>
                </c:pt>
                <c:pt idx="54038">
                  <c:v>2.6661271676300573</c:v>
                </c:pt>
                <c:pt idx="54039">
                  <c:v>2.664972273567467</c:v>
                </c:pt>
                <c:pt idx="54040">
                  <c:v>2.6643566643566641</c:v>
                </c:pt>
                <c:pt idx="54041">
                  <c:v>2.6645099815157112</c:v>
                </c:pt>
                <c:pt idx="54042">
                  <c:v>2.6648948463138429</c:v>
                </c:pt>
                <c:pt idx="54043">
                  <c:v>2.6651257684307832</c:v>
                </c:pt>
                <c:pt idx="54044">
                  <c:v>2.6651257684307832</c:v>
                </c:pt>
                <c:pt idx="54045">
                  <c:v>2.6656647398843929</c:v>
                </c:pt>
                <c:pt idx="54046">
                  <c:v>2.6658188714153561</c:v>
                </c:pt>
                <c:pt idx="54047">
                  <c:v>2.6657418400369859</c:v>
                </c:pt>
                <c:pt idx="54048">
                  <c:v>2.6658192743240119</c:v>
                </c:pt>
                <c:pt idx="54049">
                  <c:v>2.6651257684307832</c:v>
                </c:pt>
                <c:pt idx="54050">
                  <c:v>2.6648948463138429</c:v>
                </c:pt>
                <c:pt idx="54051">
                  <c:v>2.6645099815157112</c:v>
                </c:pt>
                <c:pt idx="54052">
                  <c:v>2.6648948463138429</c:v>
                </c:pt>
                <c:pt idx="54053">
                  <c:v>2.6647412199630311</c:v>
                </c:pt>
                <c:pt idx="54054">
                  <c:v>2.6645876645876649</c:v>
                </c:pt>
                <c:pt idx="54055">
                  <c:v>2.664972273567467</c:v>
                </c:pt>
                <c:pt idx="54056">
                  <c:v>2.6655108645399905</c:v>
                </c:pt>
                <c:pt idx="54057">
                  <c:v>2.6658959537572251</c:v>
                </c:pt>
                <c:pt idx="54058">
                  <c:v>2.6660499537465308</c:v>
                </c:pt>
                <c:pt idx="54059">
                  <c:v>2.6656647398843929</c:v>
                </c:pt>
                <c:pt idx="54060">
                  <c:v>2.6655881673214696</c:v>
                </c:pt>
                <c:pt idx="54061">
                  <c:v>2.6653570603189274</c:v>
                </c:pt>
                <c:pt idx="54062">
                  <c:v>2.6653570603189274</c:v>
                </c:pt>
                <c:pt idx="54063">
                  <c:v>2.664972273567467</c:v>
                </c:pt>
                <c:pt idx="54064">
                  <c:v>2.6647412199630311</c:v>
                </c:pt>
                <c:pt idx="54065">
                  <c:v>2.6647412199630311</c:v>
                </c:pt>
                <c:pt idx="54066">
                  <c:v>2.6651257684307832</c:v>
                </c:pt>
                <c:pt idx="54067">
                  <c:v>2.6652797041146559</c:v>
                </c:pt>
                <c:pt idx="54068">
                  <c:v>2.6656647398843929</c:v>
                </c:pt>
                <c:pt idx="54069">
                  <c:v>2.6656647398843929</c:v>
                </c:pt>
                <c:pt idx="54070">
                  <c:v>2.6662812210915821</c:v>
                </c:pt>
                <c:pt idx="54071">
                  <c:v>2.6662812210915821</c:v>
                </c:pt>
                <c:pt idx="54072">
                  <c:v>2.6658959537572251</c:v>
                </c:pt>
                <c:pt idx="54073">
                  <c:v>2.664972273567467</c:v>
                </c:pt>
                <c:pt idx="54074">
                  <c:v>2.6652033271719038</c:v>
                </c:pt>
                <c:pt idx="54075">
                  <c:v>2.6652806652806649</c:v>
                </c:pt>
                <c:pt idx="54076">
                  <c:v>2.6648186648186649</c:v>
                </c:pt>
                <c:pt idx="54077">
                  <c:v>2.6645099815157112</c:v>
                </c:pt>
                <c:pt idx="54078">
                  <c:v>2.664972273567467</c:v>
                </c:pt>
                <c:pt idx="54079">
                  <c:v>2.6658192743240119</c:v>
                </c:pt>
                <c:pt idx="54080">
                  <c:v>2.6659731853906612</c:v>
                </c:pt>
                <c:pt idx="54081">
                  <c:v>2.6662812210915821</c:v>
                </c:pt>
                <c:pt idx="54082">
                  <c:v>2.6665895418787593</c:v>
                </c:pt>
                <c:pt idx="54083">
                  <c:v>2.6659727041406431</c:v>
                </c:pt>
                <c:pt idx="54084">
                  <c:v>2.6653561517113782</c:v>
                </c:pt>
                <c:pt idx="54085">
                  <c:v>2.6658188714153561</c:v>
                </c:pt>
                <c:pt idx="54086">
                  <c:v>2.6652797041146559</c:v>
                </c:pt>
                <c:pt idx="54087">
                  <c:v>2.6651257684307832</c:v>
                </c:pt>
                <c:pt idx="54088">
                  <c:v>2.6645099815157112</c:v>
                </c:pt>
                <c:pt idx="54089">
                  <c:v>2.6650485436893208</c:v>
                </c:pt>
                <c:pt idx="54090">
                  <c:v>2.6652797041146559</c:v>
                </c:pt>
                <c:pt idx="54091">
                  <c:v>2.6646637393113011</c:v>
                </c:pt>
                <c:pt idx="54092">
                  <c:v>2.6652797041146559</c:v>
                </c:pt>
                <c:pt idx="54093">
                  <c:v>2.6652797041146559</c:v>
                </c:pt>
                <c:pt idx="54094">
                  <c:v>2.6656647398843929</c:v>
                </c:pt>
                <c:pt idx="54095">
                  <c:v>2.6656647398843929</c:v>
                </c:pt>
                <c:pt idx="54096">
                  <c:v>2.6662812210915821</c:v>
                </c:pt>
                <c:pt idx="54097">
                  <c:v>2.6665124884366329</c:v>
                </c:pt>
                <c:pt idx="54098">
                  <c:v>2.6661271676300573</c:v>
                </c:pt>
                <c:pt idx="54099">
                  <c:v>2.6665124884366329</c:v>
                </c:pt>
                <c:pt idx="54100">
                  <c:v>2.6657418400369859</c:v>
                </c:pt>
                <c:pt idx="54101">
                  <c:v>2.6663581965317915</c:v>
                </c:pt>
                <c:pt idx="54102">
                  <c:v>2.664972273567467</c:v>
                </c:pt>
                <c:pt idx="54103">
                  <c:v>2.6647412199630311</c:v>
                </c:pt>
                <c:pt idx="54104">
                  <c:v>2.6644326323087588</c:v>
                </c:pt>
                <c:pt idx="54105">
                  <c:v>2.6645864077669903</c:v>
                </c:pt>
                <c:pt idx="54106">
                  <c:v>2.6658188714153561</c:v>
                </c:pt>
                <c:pt idx="54107">
                  <c:v>2.6662040249826511</c:v>
                </c:pt>
                <c:pt idx="54108">
                  <c:v>2.6662040249826511</c:v>
                </c:pt>
                <c:pt idx="54109">
                  <c:v>2.6664355308813326</c:v>
                </c:pt>
                <c:pt idx="54110">
                  <c:v>2.6659727041406431</c:v>
                </c:pt>
                <c:pt idx="54111">
                  <c:v>2.666358167515039</c:v>
                </c:pt>
                <c:pt idx="54112">
                  <c:v>2.6659727041406431</c:v>
                </c:pt>
                <c:pt idx="54113">
                  <c:v>2.666358167515039</c:v>
                </c:pt>
                <c:pt idx="54114">
                  <c:v>2.6661267931513186</c:v>
                </c:pt>
                <c:pt idx="54115">
                  <c:v>2.666358167515039</c:v>
                </c:pt>
                <c:pt idx="54116">
                  <c:v>2.6662040249826511</c:v>
                </c:pt>
                <c:pt idx="54117">
                  <c:v>2.6651248843663273</c:v>
                </c:pt>
                <c:pt idx="54118">
                  <c:v>2.6651248843663273</c:v>
                </c:pt>
                <c:pt idx="54119">
                  <c:v>2.6655874190564295</c:v>
                </c:pt>
                <c:pt idx="54120">
                  <c:v>2.6654335260115603</c:v>
                </c:pt>
                <c:pt idx="54121">
                  <c:v>2.6650485436893208</c:v>
                </c:pt>
                <c:pt idx="54122">
                  <c:v>2.6648173832639852</c:v>
                </c:pt>
                <c:pt idx="54123">
                  <c:v>2.6649710982658958</c:v>
                </c:pt>
                <c:pt idx="54124">
                  <c:v>2.6652024971098265</c:v>
                </c:pt>
                <c:pt idx="54125">
                  <c:v>2.6648173832639852</c:v>
                </c:pt>
                <c:pt idx="54126">
                  <c:v>2.6648948463138429</c:v>
                </c:pt>
                <c:pt idx="54127">
                  <c:v>2.6646637393113011</c:v>
                </c:pt>
                <c:pt idx="54128">
                  <c:v>2.6648173832639852</c:v>
                </c:pt>
                <c:pt idx="54129">
                  <c:v>2.6645099815157112</c:v>
                </c:pt>
                <c:pt idx="54130">
                  <c:v>2.6645099815157112</c:v>
                </c:pt>
                <c:pt idx="54131">
                  <c:v>2.6642791127541585</c:v>
                </c:pt>
                <c:pt idx="54132">
                  <c:v>2.6640480591497222</c:v>
                </c:pt>
                <c:pt idx="54133">
                  <c:v>2.6644326323087588</c:v>
                </c:pt>
                <c:pt idx="54134">
                  <c:v>2.6645099815157112</c:v>
                </c:pt>
                <c:pt idx="54135">
                  <c:v>2.6646637393113011</c:v>
                </c:pt>
                <c:pt idx="54136">
                  <c:v>2.6652797041146559</c:v>
                </c:pt>
                <c:pt idx="54137">
                  <c:v>2.6652797041146559</c:v>
                </c:pt>
                <c:pt idx="54138">
                  <c:v>2.6648173832639852</c:v>
                </c:pt>
                <c:pt idx="54139">
                  <c:v>2.6644326323087588</c:v>
                </c:pt>
                <c:pt idx="54140">
                  <c:v>2.6648948463138429</c:v>
                </c:pt>
                <c:pt idx="54141">
                  <c:v>2.6651257684307832</c:v>
                </c:pt>
                <c:pt idx="54142">
                  <c:v>2.6647412199630311</c:v>
                </c:pt>
                <c:pt idx="54143">
                  <c:v>2.6647412199630311</c:v>
                </c:pt>
                <c:pt idx="54144">
                  <c:v>2.6647412199630311</c:v>
                </c:pt>
                <c:pt idx="54145">
                  <c:v>2.6647412199630311</c:v>
                </c:pt>
                <c:pt idx="54146">
                  <c:v>2.6642791127541585</c:v>
                </c:pt>
                <c:pt idx="54147">
                  <c:v>2.6642791127541585</c:v>
                </c:pt>
                <c:pt idx="54148">
                  <c:v>2.6651257684307832</c:v>
                </c:pt>
                <c:pt idx="54149">
                  <c:v>2.6651257684307832</c:v>
                </c:pt>
                <c:pt idx="54150">
                  <c:v>2.6647412199630311</c:v>
                </c:pt>
                <c:pt idx="54151">
                  <c:v>2.664972273567467</c:v>
                </c:pt>
                <c:pt idx="54152">
                  <c:v>2.665665434380776</c:v>
                </c:pt>
                <c:pt idx="54153">
                  <c:v>2.6658964879852118</c:v>
                </c:pt>
                <c:pt idx="54154">
                  <c:v>2.6655881673214696</c:v>
                </c:pt>
                <c:pt idx="54155">
                  <c:v>2.6663581965317915</c:v>
                </c:pt>
                <c:pt idx="54156">
                  <c:v>2.6661271676300573</c:v>
                </c:pt>
                <c:pt idx="54157">
                  <c:v>2.6655108645399905</c:v>
                </c:pt>
                <c:pt idx="54158">
                  <c:v>2.6655108645399905</c:v>
                </c:pt>
                <c:pt idx="54159">
                  <c:v>2.6647412199630311</c:v>
                </c:pt>
                <c:pt idx="54160">
                  <c:v>2.6647412199630311</c:v>
                </c:pt>
                <c:pt idx="54161">
                  <c:v>2.6647412199630311</c:v>
                </c:pt>
                <c:pt idx="54162">
                  <c:v>2.664972273567467</c:v>
                </c:pt>
                <c:pt idx="54163">
                  <c:v>2.6653570603189274</c:v>
                </c:pt>
                <c:pt idx="54164">
                  <c:v>2.6653570603189274</c:v>
                </c:pt>
                <c:pt idx="54165">
                  <c:v>2.6657418400369859</c:v>
                </c:pt>
                <c:pt idx="54166">
                  <c:v>2.6652797041146559</c:v>
                </c:pt>
                <c:pt idx="54167">
                  <c:v>2.6657418400369859</c:v>
                </c:pt>
                <c:pt idx="54168">
                  <c:v>2.6661271676300573</c:v>
                </c:pt>
                <c:pt idx="54169">
                  <c:v>2.6661271676300573</c:v>
                </c:pt>
                <c:pt idx="54170">
                  <c:v>2.6663581965317915</c:v>
                </c:pt>
                <c:pt idx="54171">
                  <c:v>2.6658192743240119</c:v>
                </c:pt>
                <c:pt idx="54172">
                  <c:v>2.6650496650496649</c:v>
                </c:pt>
                <c:pt idx="54173">
                  <c:v>2.6643566643566641</c:v>
                </c:pt>
                <c:pt idx="54174">
                  <c:v>2.6651257684307832</c:v>
                </c:pt>
                <c:pt idx="54175">
                  <c:v>2.6659731853906612</c:v>
                </c:pt>
                <c:pt idx="54176">
                  <c:v>2.6662043458159963</c:v>
                </c:pt>
                <c:pt idx="54177">
                  <c:v>2.6662043458159963</c:v>
                </c:pt>
                <c:pt idx="54178">
                  <c:v>2.6657418400369859</c:v>
                </c:pt>
                <c:pt idx="54179">
                  <c:v>2.6653570603189274</c:v>
                </c:pt>
                <c:pt idx="54180">
                  <c:v>2.6645876645876649</c:v>
                </c:pt>
                <c:pt idx="54181">
                  <c:v>2.6645876645876649</c:v>
                </c:pt>
                <c:pt idx="54182">
                  <c:v>2.664972273567467</c:v>
                </c:pt>
                <c:pt idx="54183">
                  <c:v>2.6659731853906612</c:v>
                </c:pt>
                <c:pt idx="54184">
                  <c:v>2.6665895953757222</c:v>
                </c:pt>
                <c:pt idx="54185">
                  <c:v>2.6665895953757222</c:v>
                </c:pt>
                <c:pt idx="54186">
                  <c:v>2.6658192743240119</c:v>
                </c:pt>
                <c:pt idx="54187">
                  <c:v>2.6652033271719038</c:v>
                </c:pt>
                <c:pt idx="54188">
                  <c:v>2.6648186648186649</c:v>
                </c:pt>
                <c:pt idx="54189">
                  <c:v>2.6645876645876649</c:v>
                </c:pt>
                <c:pt idx="54190">
                  <c:v>2.664972273567467</c:v>
                </c:pt>
                <c:pt idx="54191">
                  <c:v>2.6652033271719038</c:v>
                </c:pt>
                <c:pt idx="54192">
                  <c:v>2.6654343807763397</c:v>
                </c:pt>
                <c:pt idx="54193">
                  <c:v>2.6660503813265541</c:v>
                </c:pt>
                <c:pt idx="54194">
                  <c:v>2.6662043458159963</c:v>
                </c:pt>
                <c:pt idx="54195">
                  <c:v>2.6664355062413319</c:v>
                </c:pt>
                <c:pt idx="54196">
                  <c:v>2.6662814883290964</c:v>
                </c:pt>
                <c:pt idx="54197">
                  <c:v>2.6662814883290964</c:v>
                </c:pt>
                <c:pt idx="54198">
                  <c:v>2.6658192743240119</c:v>
                </c:pt>
                <c:pt idx="54199">
                  <c:v>2.6658192743240119</c:v>
                </c:pt>
                <c:pt idx="54200">
                  <c:v>2.665665434380776</c:v>
                </c:pt>
                <c:pt idx="54201">
                  <c:v>2.6648186648186649</c:v>
                </c:pt>
                <c:pt idx="54202">
                  <c:v>2.6648958891454964</c:v>
                </c:pt>
                <c:pt idx="54203">
                  <c:v>2.6648958891454964</c:v>
                </c:pt>
                <c:pt idx="54204">
                  <c:v>2.6652806652806649</c:v>
                </c:pt>
                <c:pt idx="54205">
                  <c:v>2.664972273567467</c:v>
                </c:pt>
                <c:pt idx="54206">
                  <c:v>2.6653570603189274</c:v>
                </c:pt>
                <c:pt idx="54207">
                  <c:v>2.6655881673214696</c:v>
                </c:pt>
                <c:pt idx="54208">
                  <c:v>2.6660503813265541</c:v>
                </c:pt>
                <c:pt idx="54209">
                  <c:v>2.6664355062413319</c:v>
                </c:pt>
                <c:pt idx="54210">
                  <c:v>2.6660503813265541</c:v>
                </c:pt>
                <c:pt idx="54211">
                  <c:v>2.6652806652806649</c:v>
                </c:pt>
                <c:pt idx="54212">
                  <c:v>2.6648958891454964</c:v>
                </c:pt>
                <c:pt idx="54213">
                  <c:v>2.6646651270207848</c:v>
                </c:pt>
                <c:pt idx="54214">
                  <c:v>2.6646651270207848</c:v>
                </c:pt>
                <c:pt idx="54215">
                  <c:v>2.6650496650496649</c:v>
                </c:pt>
                <c:pt idx="54216">
                  <c:v>2.6647412199630311</c:v>
                </c:pt>
                <c:pt idx="54217">
                  <c:v>2.6655108645399905</c:v>
                </c:pt>
                <c:pt idx="54218">
                  <c:v>2.6658959537572251</c:v>
                </c:pt>
                <c:pt idx="54219">
                  <c:v>2.6665124884366329</c:v>
                </c:pt>
                <c:pt idx="54220">
                  <c:v>2.6662812210915821</c:v>
                </c:pt>
                <c:pt idx="54221">
                  <c:v>2.6667437557816833</c:v>
                </c:pt>
                <c:pt idx="54222">
                  <c:v>2.6667437557816833</c:v>
                </c:pt>
                <c:pt idx="54223">
                  <c:v>2.6661271676300573</c:v>
                </c:pt>
                <c:pt idx="54224">
                  <c:v>2.6663581965317915</c:v>
                </c:pt>
                <c:pt idx="54225">
                  <c:v>2.6665124884366329</c:v>
                </c:pt>
                <c:pt idx="54226">
                  <c:v>2.6662812210915821</c:v>
                </c:pt>
                <c:pt idx="54227">
                  <c:v>2.6663581965317915</c:v>
                </c:pt>
                <c:pt idx="54228">
                  <c:v>2.6659731853906612</c:v>
                </c:pt>
                <c:pt idx="54229">
                  <c:v>2.6653570603189274</c:v>
                </c:pt>
                <c:pt idx="54230">
                  <c:v>2.6660503813265541</c:v>
                </c:pt>
                <c:pt idx="54231">
                  <c:v>2.6655881673214696</c:v>
                </c:pt>
                <c:pt idx="54232">
                  <c:v>2.664972273567467</c:v>
                </c:pt>
                <c:pt idx="54233">
                  <c:v>2.6648186648186649</c:v>
                </c:pt>
                <c:pt idx="54234">
                  <c:v>2.664972273567467</c:v>
                </c:pt>
                <c:pt idx="54235">
                  <c:v>2.664972273567467</c:v>
                </c:pt>
                <c:pt idx="54236">
                  <c:v>2.6645876645876649</c:v>
                </c:pt>
                <c:pt idx="54237">
                  <c:v>2.6647412199630311</c:v>
                </c:pt>
                <c:pt idx="54238">
                  <c:v>2.6652797041146559</c:v>
                </c:pt>
                <c:pt idx="54239">
                  <c:v>2.6652024971098265</c:v>
                </c:pt>
                <c:pt idx="54240">
                  <c:v>2.6655874190564295</c:v>
                </c:pt>
                <c:pt idx="54241">
                  <c:v>2.6658188714153561</c:v>
                </c:pt>
                <c:pt idx="54242">
                  <c:v>2.6664355308813326</c:v>
                </c:pt>
                <c:pt idx="54243">
                  <c:v>2.6664355308813326</c:v>
                </c:pt>
                <c:pt idx="54244">
                  <c:v>2.6662040249826511</c:v>
                </c:pt>
                <c:pt idx="54245">
                  <c:v>2.666358167515039</c:v>
                </c:pt>
                <c:pt idx="54246">
                  <c:v>2.6662812210915821</c:v>
                </c:pt>
                <c:pt idx="54247">
                  <c:v>2.6658959537572251</c:v>
                </c:pt>
                <c:pt idx="54248">
                  <c:v>2.6648173832639852</c:v>
                </c:pt>
                <c:pt idx="54249">
                  <c:v>2.6648948463138429</c:v>
                </c:pt>
                <c:pt idx="54250">
                  <c:v>2.6650496650496649</c:v>
                </c:pt>
                <c:pt idx="54251">
                  <c:v>2.6648186648186649</c:v>
                </c:pt>
                <c:pt idx="54252">
                  <c:v>2.6648186648186649</c:v>
                </c:pt>
                <c:pt idx="54253">
                  <c:v>2.6645876645876649</c:v>
                </c:pt>
                <c:pt idx="54254">
                  <c:v>2.6643566643566641</c:v>
                </c:pt>
                <c:pt idx="54255">
                  <c:v>2.6647412199630311</c:v>
                </c:pt>
                <c:pt idx="54256">
                  <c:v>2.664972273567467</c:v>
                </c:pt>
                <c:pt idx="54257">
                  <c:v>2.6655881673214696</c:v>
                </c:pt>
                <c:pt idx="54258">
                  <c:v>2.6655108645399905</c:v>
                </c:pt>
                <c:pt idx="54259">
                  <c:v>2.6662812210915821</c:v>
                </c:pt>
                <c:pt idx="54260">
                  <c:v>2.6664355308813326</c:v>
                </c:pt>
                <c:pt idx="54261">
                  <c:v>2.6664355308813326</c:v>
                </c:pt>
                <c:pt idx="54262">
                  <c:v>2.6659727041406431</c:v>
                </c:pt>
                <c:pt idx="54263">
                  <c:v>2.6661267931513186</c:v>
                </c:pt>
                <c:pt idx="54264">
                  <c:v>2.6651248843663273</c:v>
                </c:pt>
                <c:pt idx="54265">
                  <c:v>2.6655874190564295</c:v>
                </c:pt>
                <c:pt idx="54266">
                  <c:v>2.6660499537465308</c:v>
                </c:pt>
                <c:pt idx="54267">
                  <c:v>2.6656647398843929</c:v>
                </c:pt>
                <c:pt idx="54268">
                  <c:v>2.6653561517113782</c:v>
                </c:pt>
                <c:pt idx="54269">
                  <c:v>2.6657413832986352</c:v>
                </c:pt>
                <c:pt idx="54270">
                  <c:v>2.6653561517113782</c:v>
                </c:pt>
                <c:pt idx="54271">
                  <c:v>2.6653561517113782</c:v>
                </c:pt>
                <c:pt idx="54272">
                  <c:v>2.6652024971098265</c:v>
                </c:pt>
                <c:pt idx="54273">
                  <c:v>2.6650485436893208</c:v>
                </c:pt>
                <c:pt idx="54274">
                  <c:v>2.6646637393113011</c:v>
                </c:pt>
                <c:pt idx="54275">
                  <c:v>2.6644326323087588</c:v>
                </c:pt>
                <c:pt idx="54276">
                  <c:v>2.6648173832639852</c:v>
                </c:pt>
                <c:pt idx="54277">
                  <c:v>2.6648173832639852</c:v>
                </c:pt>
                <c:pt idx="54278">
                  <c:v>2.6645864077669903</c:v>
                </c:pt>
                <c:pt idx="54279">
                  <c:v>2.6652024971098265</c:v>
                </c:pt>
                <c:pt idx="54280">
                  <c:v>2.6650485436893208</c:v>
                </c:pt>
                <c:pt idx="54281">
                  <c:v>2.6652797041146559</c:v>
                </c:pt>
                <c:pt idx="54282">
                  <c:v>2.6658959537572251</c:v>
                </c:pt>
                <c:pt idx="54283">
                  <c:v>2.6661271676300573</c:v>
                </c:pt>
                <c:pt idx="54284">
                  <c:v>2.6651257684307832</c:v>
                </c:pt>
                <c:pt idx="54285">
                  <c:v>2.6655108645399905</c:v>
                </c:pt>
                <c:pt idx="54286">
                  <c:v>2.6657418400369859</c:v>
                </c:pt>
                <c:pt idx="54287">
                  <c:v>2.6655108645399905</c:v>
                </c:pt>
                <c:pt idx="54288">
                  <c:v>2.6657418400369859</c:v>
                </c:pt>
                <c:pt idx="54289">
                  <c:v>2.6661271676300573</c:v>
                </c:pt>
                <c:pt idx="54290">
                  <c:v>2.6660499537465308</c:v>
                </c:pt>
                <c:pt idx="54291">
                  <c:v>2.6654335260115603</c:v>
                </c:pt>
                <c:pt idx="54292">
                  <c:v>2.6661271676300573</c:v>
                </c:pt>
                <c:pt idx="54293">
                  <c:v>2.6657418400369859</c:v>
                </c:pt>
                <c:pt idx="54294">
                  <c:v>2.6661271676300573</c:v>
                </c:pt>
                <c:pt idx="54295">
                  <c:v>2.6658959537572251</c:v>
                </c:pt>
                <c:pt idx="54296">
                  <c:v>2.6657418400369859</c:v>
                </c:pt>
                <c:pt idx="54297">
                  <c:v>2.6658959537572251</c:v>
                </c:pt>
                <c:pt idx="54298">
                  <c:v>2.6658959537572251</c:v>
                </c:pt>
                <c:pt idx="54299">
                  <c:v>2.6658959537572251</c:v>
                </c:pt>
                <c:pt idx="54300">
                  <c:v>2.6654335260115603</c:v>
                </c:pt>
                <c:pt idx="54301">
                  <c:v>2.6656647398843929</c:v>
                </c:pt>
                <c:pt idx="54302">
                  <c:v>2.6661271676300573</c:v>
                </c:pt>
                <c:pt idx="54303">
                  <c:v>2.6661271676300573</c:v>
                </c:pt>
                <c:pt idx="54304">
                  <c:v>2.6661271676300573</c:v>
                </c:pt>
                <c:pt idx="54305">
                  <c:v>2.6658959537572251</c:v>
                </c:pt>
                <c:pt idx="54306">
                  <c:v>2.6657418400369859</c:v>
                </c:pt>
                <c:pt idx="54307">
                  <c:v>2.6662043458159963</c:v>
                </c:pt>
                <c:pt idx="54308">
                  <c:v>2.6655881673214696</c:v>
                </c:pt>
                <c:pt idx="54309">
                  <c:v>2.6653570603189274</c:v>
                </c:pt>
                <c:pt idx="54310">
                  <c:v>2.6655108645399905</c:v>
                </c:pt>
                <c:pt idx="54311">
                  <c:v>2.6658188714153561</c:v>
                </c:pt>
                <c:pt idx="54312">
                  <c:v>2.6658959537572251</c:v>
                </c:pt>
                <c:pt idx="54313">
                  <c:v>2.6659731853906612</c:v>
                </c:pt>
                <c:pt idx="54314">
                  <c:v>2.6663581965317915</c:v>
                </c:pt>
                <c:pt idx="54315">
                  <c:v>2.6661271676300573</c:v>
                </c:pt>
                <c:pt idx="54316">
                  <c:v>2.6658959537572251</c:v>
                </c:pt>
                <c:pt idx="54317">
                  <c:v>2.6658959537572251</c:v>
                </c:pt>
                <c:pt idx="54318">
                  <c:v>2.6663581965317915</c:v>
                </c:pt>
                <c:pt idx="54319">
                  <c:v>2.6659731853906612</c:v>
                </c:pt>
                <c:pt idx="54320">
                  <c:v>2.6662043458159963</c:v>
                </c:pt>
                <c:pt idx="54321">
                  <c:v>2.6660503813265541</c:v>
                </c:pt>
                <c:pt idx="54322">
                  <c:v>2.6658192743240119</c:v>
                </c:pt>
                <c:pt idx="54323">
                  <c:v>2.6660503813265541</c:v>
                </c:pt>
                <c:pt idx="54324">
                  <c:v>2.6662043458159963</c:v>
                </c:pt>
                <c:pt idx="54325">
                  <c:v>2.6659731853906612</c:v>
                </c:pt>
                <c:pt idx="54326">
                  <c:v>2.6653570603189274</c:v>
                </c:pt>
                <c:pt idx="54327">
                  <c:v>2.6657418400369859</c:v>
                </c:pt>
                <c:pt idx="54328">
                  <c:v>2.6659731853906612</c:v>
                </c:pt>
                <c:pt idx="54329">
                  <c:v>2.6655881673214696</c:v>
                </c:pt>
                <c:pt idx="54330">
                  <c:v>2.6654343807763397</c:v>
                </c:pt>
                <c:pt idx="54331">
                  <c:v>2.6650496650496649</c:v>
                </c:pt>
                <c:pt idx="54332">
                  <c:v>2.6648958891454964</c:v>
                </c:pt>
                <c:pt idx="54333">
                  <c:v>2.6654343807763397</c:v>
                </c:pt>
                <c:pt idx="54334">
                  <c:v>2.664972273567467</c:v>
                </c:pt>
                <c:pt idx="54335">
                  <c:v>2.6648186648186649</c:v>
                </c:pt>
                <c:pt idx="54336">
                  <c:v>2.6654343807763397</c:v>
                </c:pt>
                <c:pt idx="54337">
                  <c:v>2.6652033271719038</c:v>
                </c:pt>
                <c:pt idx="54338">
                  <c:v>2.6654343807763397</c:v>
                </c:pt>
                <c:pt idx="54339">
                  <c:v>2.664972273567467</c:v>
                </c:pt>
                <c:pt idx="54340">
                  <c:v>2.6647412199630311</c:v>
                </c:pt>
                <c:pt idx="54341">
                  <c:v>2.664972273567467</c:v>
                </c:pt>
                <c:pt idx="54342">
                  <c:v>2.664972273567467</c:v>
                </c:pt>
                <c:pt idx="54343">
                  <c:v>2.6655881673214696</c:v>
                </c:pt>
                <c:pt idx="54344">
                  <c:v>2.6653570603189274</c:v>
                </c:pt>
                <c:pt idx="54345">
                  <c:v>2.6657418400369859</c:v>
                </c:pt>
                <c:pt idx="54346">
                  <c:v>2.6657418400369859</c:v>
                </c:pt>
                <c:pt idx="54347">
                  <c:v>2.6658959537572251</c:v>
                </c:pt>
                <c:pt idx="54348">
                  <c:v>2.6658959537572251</c:v>
                </c:pt>
                <c:pt idx="54349">
                  <c:v>2.6657418400369859</c:v>
                </c:pt>
                <c:pt idx="54350">
                  <c:v>2.6659731853906612</c:v>
                </c:pt>
                <c:pt idx="54351">
                  <c:v>2.6659731853906612</c:v>
                </c:pt>
                <c:pt idx="54352">
                  <c:v>2.6660503813265541</c:v>
                </c:pt>
                <c:pt idx="54353">
                  <c:v>2.6658192743240119</c:v>
                </c:pt>
                <c:pt idx="54354">
                  <c:v>2.664972273567467</c:v>
                </c:pt>
                <c:pt idx="54355">
                  <c:v>2.6653570603189274</c:v>
                </c:pt>
                <c:pt idx="54356">
                  <c:v>2.6655881673214696</c:v>
                </c:pt>
                <c:pt idx="54357">
                  <c:v>2.6652033271719038</c:v>
                </c:pt>
                <c:pt idx="54358">
                  <c:v>2.6655881673214696</c:v>
                </c:pt>
                <c:pt idx="54359">
                  <c:v>2.6658192743240119</c:v>
                </c:pt>
                <c:pt idx="54360">
                  <c:v>2.665665434380776</c:v>
                </c:pt>
                <c:pt idx="54361">
                  <c:v>2.6654343807763397</c:v>
                </c:pt>
                <c:pt idx="54362">
                  <c:v>2.6655881673214696</c:v>
                </c:pt>
                <c:pt idx="54363">
                  <c:v>2.6658192743240119</c:v>
                </c:pt>
                <c:pt idx="54364">
                  <c:v>2.6654343807763397</c:v>
                </c:pt>
                <c:pt idx="54365">
                  <c:v>2.6654343807763397</c:v>
                </c:pt>
                <c:pt idx="54366">
                  <c:v>2.6658192743240119</c:v>
                </c:pt>
                <c:pt idx="54367">
                  <c:v>2.6657418400369859</c:v>
                </c:pt>
                <c:pt idx="54368">
                  <c:v>2.6655881673214696</c:v>
                </c:pt>
                <c:pt idx="54369">
                  <c:v>2.6658192743240119</c:v>
                </c:pt>
                <c:pt idx="54370">
                  <c:v>2.6660503813265541</c:v>
                </c:pt>
                <c:pt idx="54371">
                  <c:v>2.665665434380776</c:v>
                </c:pt>
                <c:pt idx="54372">
                  <c:v>2.6660503813265541</c:v>
                </c:pt>
                <c:pt idx="54373">
                  <c:v>2.6652033271719038</c:v>
                </c:pt>
                <c:pt idx="54374">
                  <c:v>2.6655881673214696</c:v>
                </c:pt>
                <c:pt idx="54375">
                  <c:v>2.6657418400369859</c:v>
                </c:pt>
                <c:pt idx="54376">
                  <c:v>2.6653570603189274</c:v>
                </c:pt>
                <c:pt idx="54377">
                  <c:v>2.6645876645876649</c:v>
                </c:pt>
                <c:pt idx="54378">
                  <c:v>2.664434180138568</c:v>
                </c:pt>
                <c:pt idx="54379">
                  <c:v>2.6646651270207848</c:v>
                </c:pt>
                <c:pt idx="54380">
                  <c:v>2.664434180138568</c:v>
                </c:pt>
                <c:pt idx="54381">
                  <c:v>2.6645116601246825</c:v>
                </c:pt>
                <c:pt idx="54382">
                  <c:v>2.6652043407988919</c:v>
                </c:pt>
                <c:pt idx="54383">
                  <c:v>2.6649734472408224</c:v>
                </c:pt>
                <c:pt idx="54384">
                  <c:v>2.6645116601246825</c:v>
                </c:pt>
                <c:pt idx="54385">
                  <c:v>2.6651270207852193</c:v>
                </c:pt>
                <c:pt idx="54386">
                  <c:v>2.6652806652806649</c:v>
                </c:pt>
                <c:pt idx="54387">
                  <c:v>2.6654343807763397</c:v>
                </c:pt>
                <c:pt idx="54388">
                  <c:v>2.6660503813265541</c:v>
                </c:pt>
                <c:pt idx="54389">
                  <c:v>2.666666666666667</c:v>
                </c:pt>
                <c:pt idx="54390">
                  <c:v>2.6662043458159963</c:v>
                </c:pt>
                <c:pt idx="54391">
                  <c:v>2.6655881673214696</c:v>
                </c:pt>
                <c:pt idx="54392">
                  <c:v>2.6655881673214696</c:v>
                </c:pt>
                <c:pt idx="54393">
                  <c:v>2.6652033271719038</c:v>
                </c:pt>
                <c:pt idx="54394">
                  <c:v>2.6648186648186649</c:v>
                </c:pt>
                <c:pt idx="54395">
                  <c:v>2.6650496650496649</c:v>
                </c:pt>
                <c:pt idx="54396">
                  <c:v>2.6645116601246825</c:v>
                </c:pt>
                <c:pt idx="54397">
                  <c:v>2.6648958891454964</c:v>
                </c:pt>
                <c:pt idx="54398">
                  <c:v>2.6648186648186649</c:v>
                </c:pt>
                <c:pt idx="54399">
                  <c:v>2.6654343807763397</c:v>
                </c:pt>
                <c:pt idx="54400">
                  <c:v>2.6658192743240119</c:v>
                </c:pt>
                <c:pt idx="54401">
                  <c:v>2.6655881673214696</c:v>
                </c:pt>
                <c:pt idx="54402">
                  <c:v>2.6655108645399905</c:v>
                </c:pt>
                <c:pt idx="54403">
                  <c:v>2.6663581965317915</c:v>
                </c:pt>
                <c:pt idx="54404">
                  <c:v>2.6663581965317915</c:v>
                </c:pt>
                <c:pt idx="54405">
                  <c:v>2.6654343807763397</c:v>
                </c:pt>
                <c:pt idx="54406">
                  <c:v>2.6646651270207848</c:v>
                </c:pt>
                <c:pt idx="54407">
                  <c:v>2.6650496650496649</c:v>
                </c:pt>
                <c:pt idx="54408">
                  <c:v>2.6648958891454964</c:v>
                </c:pt>
                <c:pt idx="54409">
                  <c:v>2.6655114807114808</c:v>
                </c:pt>
                <c:pt idx="54410">
                  <c:v>2.6655114807114808</c:v>
                </c:pt>
                <c:pt idx="54411">
                  <c:v>2.664434180138568</c:v>
                </c:pt>
                <c:pt idx="54412">
                  <c:v>2.6645876645876649</c:v>
                </c:pt>
                <c:pt idx="54413">
                  <c:v>2.6652033271719038</c:v>
                </c:pt>
                <c:pt idx="54414">
                  <c:v>2.6643566643566641</c:v>
                </c:pt>
                <c:pt idx="54415">
                  <c:v>2.6645876645876649</c:v>
                </c:pt>
                <c:pt idx="54416">
                  <c:v>2.6642032332563508</c:v>
                </c:pt>
                <c:pt idx="54417">
                  <c:v>2.6645876645876649</c:v>
                </c:pt>
                <c:pt idx="54418">
                  <c:v>2.6648186648186649</c:v>
                </c:pt>
                <c:pt idx="54419">
                  <c:v>2.665665434380776</c:v>
                </c:pt>
                <c:pt idx="54420">
                  <c:v>2.6650496650496649</c:v>
                </c:pt>
                <c:pt idx="54421">
                  <c:v>2.6651270207852193</c:v>
                </c:pt>
                <c:pt idx="54422">
                  <c:v>2.6642805818517665</c:v>
                </c:pt>
                <c:pt idx="54423">
                  <c:v>2.6645876645876649</c:v>
                </c:pt>
                <c:pt idx="54424">
                  <c:v>2.664972273567467</c:v>
                </c:pt>
                <c:pt idx="54425">
                  <c:v>2.6642032332563508</c:v>
                </c:pt>
                <c:pt idx="54426">
                  <c:v>2.6642805818517665</c:v>
                </c:pt>
                <c:pt idx="54427">
                  <c:v>2.6642805818517665</c:v>
                </c:pt>
                <c:pt idx="54428">
                  <c:v>2.6645116601246825</c:v>
                </c:pt>
                <c:pt idx="54429">
                  <c:v>2.6645876645876649</c:v>
                </c:pt>
                <c:pt idx="54430">
                  <c:v>2.6643566643566641</c:v>
                </c:pt>
                <c:pt idx="54431">
                  <c:v>2.6648186648186649</c:v>
                </c:pt>
                <c:pt idx="54432">
                  <c:v>2.6643566643566641</c:v>
                </c:pt>
                <c:pt idx="54433">
                  <c:v>2.664972273567467</c:v>
                </c:pt>
                <c:pt idx="54434">
                  <c:v>2.6652797041146559</c:v>
                </c:pt>
                <c:pt idx="54435">
                  <c:v>2.6652024971098265</c:v>
                </c:pt>
                <c:pt idx="54436">
                  <c:v>2.6658959537572251</c:v>
                </c:pt>
                <c:pt idx="54437">
                  <c:v>2.6665124884366329</c:v>
                </c:pt>
                <c:pt idx="54438">
                  <c:v>2.6661271676300573</c:v>
                </c:pt>
                <c:pt idx="54439">
                  <c:v>2.6662812210915821</c:v>
                </c:pt>
                <c:pt idx="54440">
                  <c:v>2.6658188714153561</c:v>
                </c:pt>
                <c:pt idx="54441">
                  <c:v>2.6660499537465308</c:v>
                </c:pt>
                <c:pt idx="54442">
                  <c:v>2.6652797041146559</c:v>
                </c:pt>
                <c:pt idx="54443">
                  <c:v>2.6657418400369859</c:v>
                </c:pt>
                <c:pt idx="54444">
                  <c:v>2.6661271676300573</c:v>
                </c:pt>
                <c:pt idx="54445">
                  <c:v>2.6655108645399905</c:v>
                </c:pt>
                <c:pt idx="54446">
                  <c:v>2.6655108645399905</c:v>
                </c:pt>
                <c:pt idx="54447">
                  <c:v>2.6646637393113011</c:v>
                </c:pt>
                <c:pt idx="54448">
                  <c:v>2.6639706031892767</c:v>
                </c:pt>
                <c:pt idx="54449">
                  <c:v>2.6645864077669903</c:v>
                </c:pt>
                <c:pt idx="54450">
                  <c:v>2.6648173832639852</c:v>
                </c:pt>
                <c:pt idx="54451">
                  <c:v>2.6648173832639852</c:v>
                </c:pt>
                <c:pt idx="54452">
                  <c:v>2.6644326323087588</c:v>
                </c:pt>
                <c:pt idx="54453">
                  <c:v>2.6645099815157112</c:v>
                </c:pt>
                <c:pt idx="54454">
                  <c:v>2.6655881673214696</c:v>
                </c:pt>
                <c:pt idx="54455">
                  <c:v>2.6648948463138429</c:v>
                </c:pt>
                <c:pt idx="54456">
                  <c:v>2.6644326323087588</c:v>
                </c:pt>
                <c:pt idx="54457">
                  <c:v>2.6642791127541585</c:v>
                </c:pt>
                <c:pt idx="54458">
                  <c:v>2.6642791127541585</c:v>
                </c:pt>
                <c:pt idx="54459">
                  <c:v>2.6646637393113011</c:v>
                </c:pt>
                <c:pt idx="54460">
                  <c:v>2.6646637393113011</c:v>
                </c:pt>
                <c:pt idx="54461">
                  <c:v>2.6655108645399905</c:v>
                </c:pt>
                <c:pt idx="54462">
                  <c:v>2.6658959537572251</c:v>
                </c:pt>
                <c:pt idx="54463">
                  <c:v>2.6658188714153561</c:v>
                </c:pt>
                <c:pt idx="54464">
                  <c:v>2.6654335260115603</c:v>
                </c:pt>
                <c:pt idx="54465">
                  <c:v>2.6652797041146559</c:v>
                </c:pt>
                <c:pt idx="54466">
                  <c:v>2.6652797041146559</c:v>
                </c:pt>
                <c:pt idx="54467">
                  <c:v>2.6650485436893208</c:v>
                </c:pt>
                <c:pt idx="54468">
                  <c:v>2.6648948463138429</c:v>
                </c:pt>
                <c:pt idx="54469">
                  <c:v>2.6651257684307832</c:v>
                </c:pt>
                <c:pt idx="54470">
                  <c:v>2.6652797041146559</c:v>
                </c:pt>
                <c:pt idx="54471">
                  <c:v>2.6646637393113011</c:v>
                </c:pt>
                <c:pt idx="54472">
                  <c:v>2.6646637393113011</c:v>
                </c:pt>
                <c:pt idx="54473">
                  <c:v>2.6640480591497222</c:v>
                </c:pt>
                <c:pt idx="54474">
                  <c:v>2.6646637393113011</c:v>
                </c:pt>
                <c:pt idx="54475">
                  <c:v>2.6646637393113011</c:v>
                </c:pt>
                <c:pt idx="54476">
                  <c:v>2.6645099815157112</c:v>
                </c:pt>
                <c:pt idx="54477">
                  <c:v>2.6645099815157112</c:v>
                </c:pt>
                <c:pt idx="54478">
                  <c:v>2.6651257684307832</c:v>
                </c:pt>
                <c:pt idx="54479">
                  <c:v>2.6648948463138429</c:v>
                </c:pt>
                <c:pt idx="54480">
                  <c:v>2.6647412199630311</c:v>
                </c:pt>
                <c:pt idx="54481">
                  <c:v>2.6643566643566641</c:v>
                </c:pt>
                <c:pt idx="54482">
                  <c:v>2.6648186648186649</c:v>
                </c:pt>
                <c:pt idx="54483">
                  <c:v>2.6645876645876649</c:v>
                </c:pt>
                <c:pt idx="54484">
                  <c:v>2.6647412199630311</c:v>
                </c:pt>
                <c:pt idx="54485">
                  <c:v>2.6642791127541585</c:v>
                </c:pt>
                <c:pt idx="54486">
                  <c:v>2.6640480591497222</c:v>
                </c:pt>
                <c:pt idx="54487">
                  <c:v>2.6644326323087588</c:v>
                </c:pt>
                <c:pt idx="54488">
                  <c:v>2.6648173832639852</c:v>
                </c:pt>
                <c:pt idx="54489">
                  <c:v>2.6650485436893208</c:v>
                </c:pt>
                <c:pt idx="54490">
                  <c:v>2.6655108645399905</c:v>
                </c:pt>
                <c:pt idx="54491">
                  <c:v>2.6648948463138429</c:v>
                </c:pt>
                <c:pt idx="54492">
                  <c:v>2.6640480591497222</c:v>
                </c:pt>
                <c:pt idx="54493">
                  <c:v>2.6641256641256641</c:v>
                </c:pt>
                <c:pt idx="54494">
                  <c:v>2.6648186648186649</c:v>
                </c:pt>
                <c:pt idx="54495">
                  <c:v>2.6652033271719038</c:v>
                </c:pt>
                <c:pt idx="54496">
                  <c:v>2.6645876645876649</c:v>
                </c:pt>
                <c:pt idx="54497">
                  <c:v>2.6645876645876649</c:v>
                </c:pt>
                <c:pt idx="54498">
                  <c:v>2.6648186648186649</c:v>
                </c:pt>
                <c:pt idx="54499">
                  <c:v>2.6654343807763397</c:v>
                </c:pt>
                <c:pt idx="54500">
                  <c:v>2.664972273567467</c:v>
                </c:pt>
                <c:pt idx="54501">
                  <c:v>2.6643566643566641</c:v>
                </c:pt>
                <c:pt idx="54502">
                  <c:v>2.6641256641256641</c:v>
                </c:pt>
                <c:pt idx="54503">
                  <c:v>2.6641256641256641</c:v>
                </c:pt>
                <c:pt idx="54504">
                  <c:v>2.6641256641256641</c:v>
                </c:pt>
                <c:pt idx="54505">
                  <c:v>2.6647412199630311</c:v>
                </c:pt>
                <c:pt idx="54506">
                  <c:v>2.6647412199630311</c:v>
                </c:pt>
                <c:pt idx="54507">
                  <c:v>2.6648948463138429</c:v>
                </c:pt>
                <c:pt idx="54508">
                  <c:v>2.6645864077669903</c:v>
                </c:pt>
                <c:pt idx="54509">
                  <c:v>2.6655108645399905</c:v>
                </c:pt>
                <c:pt idx="54510">
                  <c:v>2.6653570603189274</c:v>
                </c:pt>
                <c:pt idx="54511">
                  <c:v>2.6662043458159963</c:v>
                </c:pt>
                <c:pt idx="54512">
                  <c:v>2.6662043458159963</c:v>
                </c:pt>
                <c:pt idx="54513">
                  <c:v>2.6662043458159963</c:v>
                </c:pt>
                <c:pt idx="54514">
                  <c:v>2.6664355062413319</c:v>
                </c:pt>
                <c:pt idx="54515">
                  <c:v>2.6662043458159963</c:v>
                </c:pt>
                <c:pt idx="54516">
                  <c:v>2.6659731853906612</c:v>
                </c:pt>
                <c:pt idx="54517">
                  <c:v>2.6663581965317915</c:v>
                </c:pt>
                <c:pt idx="54518">
                  <c:v>2.6665895953757222</c:v>
                </c:pt>
                <c:pt idx="54519">
                  <c:v>2.6661271676300573</c:v>
                </c:pt>
                <c:pt idx="54520">
                  <c:v>2.6655874190564295</c:v>
                </c:pt>
                <c:pt idx="54521">
                  <c:v>2.6662040249826511</c:v>
                </c:pt>
                <c:pt idx="54522">
                  <c:v>2.6662812210915821</c:v>
                </c:pt>
                <c:pt idx="54523">
                  <c:v>2.6664355308813326</c:v>
                </c:pt>
                <c:pt idx="54524">
                  <c:v>2.6652787416146193</c:v>
                </c:pt>
                <c:pt idx="54525">
                  <c:v>2.6657413832986352</c:v>
                </c:pt>
                <c:pt idx="54526">
                  <c:v>2.6662040249826511</c:v>
                </c:pt>
                <c:pt idx="54527">
                  <c:v>2.6662040249826511</c:v>
                </c:pt>
                <c:pt idx="54528">
                  <c:v>2.6658188714153561</c:v>
                </c:pt>
                <c:pt idx="54529">
                  <c:v>2.6658188714153561</c:v>
                </c:pt>
                <c:pt idx="54530">
                  <c:v>2.6654335260115603</c:v>
                </c:pt>
                <c:pt idx="54531">
                  <c:v>2.6657418400369859</c:v>
                </c:pt>
                <c:pt idx="54532">
                  <c:v>2.6658959537572251</c:v>
                </c:pt>
                <c:pt idx="54533">
                  <c:v>2.6664355308813326</c:v>
                </c:pt>
                <c:pt idx="54534">
                  <c:v>2.6670524757056917</c:v>
                </c:pt>
                <c:pt idx="54535">
                  <c:v>2.667206665123814</c:v>
                </c:pt>
                <c:pt idx="54536">
                  <c:v>2.6675925925925923</c:v>
                </c:pt>
                <c:pt idx="54537">
                  <c:v>2.666358167515039</c:v>
                </c:pt>
                <c:pt idx="54538">
                  <c:v>2.666358167515039</c:v>
                </c:pt>
                <c:pt idx="54539">
                  <c:v>2.666358167515039</c:v>
                </c:pt>
                <c:pt idx="54540">
                  <c:v>2.6670524757056917</c:v>
                </c:pt>
                <c:pt idx="54541">
                  <c:v>2.6668209162424801</c:v>
                </c:pt>
                <c:pt idx="54542">
                  <c:v>2.6661267931513186</c:v>
                </c:pt>
                <c:pt idx="54543">
                  <c:v>2.6657413832986352</c:v>
                </c:pt>
                <c:pt idx="54544">
                  <c:v>2.6664355308813326</c:v>
                </c:pt>
                <c:pt idx="54545">
                  <c:v>2.6665895418787593</c:v>
                </c:pt>
                <c:pt idx="54546">
                  <c:v>2.6668209162424801</c:v>
                </c:pt>
                <c:pt idx="54547">
                  <c:v>2.6659727041406431</c:v>
                </c:pt>
                <c:pt idx="54548">
                  <c:v>2.666358167515039</c:v>
                </c:pt>
                <c:pt idx="54549">
                  <c:v>2.6655874190564295</c:v>
                </c:pt>
                <c:pt idx="54550">
                  <c:v>2.6648948463138429</c:v>
                </c:pt>
                <c:pt idx="54551">
                  <c:v>2.6645099815157112</c:v>
                </c:pt>
                <c:pt idx="54552">
                  <c:v>2.6642791127541585</c:v>
                </c:pt>
                <c:pt idx="54553">
                  <c:v>2.6646637393113011</c:v>
                </c:pt>
                <c:pt idx="54554">
                  <c:v>2.6648948463138429</c:v>
                </c:pt>
                <c:pt idx="54555">
                  <c:v>2.6648948463138429</c:v>
                </c:pt>
                <c:pt idx="54556">
                  <c:v>2.6646637393113011</c:v>
                </c:pt>
                <c:pt idx="54557">
                  <c:v>2.664972273567467</c:v>
                </c:pt>
                <c:pt idx="54558">
                  <c:v>2.6653570603189274</c:v>
                </c:pt>
                <c:pt idx="54559">
                  <c:v>2.6653570603189274</c:v>
                </c:pt>
                <c:pt idx="54560">
                  <c:v>2.6657418400369859</c:v>
                </c:pt>
                <c:pt idx="54561">
                  <c:v>2.6652797041146559</c:v>
                </c:pt>
                <c:pt idx="54562">
                  <c:v>2.6650485436893208</c:v>
                </c:pt>
                <c:pt idx="54563">
                  <c:v>2.6652797041146559</c:v>
                </c:pt>
                <c:pt idx="54564">
                  <c:v>2.6647412199630311</c:v>
                </c:pt>
                <c:pt idx="54565">
                  <c:v>2.6653570603189274</c:v>
                </c:pt>
                <c:pt idx="54566">
                  <c:v>2.6653570603189274</c:v>
                </c:pt>
                <c:pt idx="54567">
                  <c:v>2.664972273567467</c:v>
                </c:pt>
                <c:pt idx="54568">
                  <c:v>2.6655881673214696</c:v>
                </c:pt>
                <c:pt idx="54569">
                  <c:v>2.6655881673214696</c:v>
                </c:pt>
                <c:pt idx="54570">
                  <c:v>2.6653570603189274</c:v>
                </c:pt>
                <c:pt idx="54571">
                  <c:v>2.6648948463138429</c:v>
                </c:pt>
                <c:pt idx="54572">
                  <c:v>2.6654335260115603</c:v>
                </c:pt>
                <c:pt idx="54573">
                  <c:v>2.6658188714153561</c:v>
                </c:pt>
                <c:pt idx="54574">
                  <c:v>2.6654335260115603</c:v>
                </c:pt>
                <c:pt idx="54575">
                  <c:v>2.6653570603189274</c:v>
                </c:pt>
                <c:pt idx="54576">
                  <c:v>2.6657418400369859</c:v>
                </c:pt>
                <c:pt idx="54577">
                  <c:v>2.6652024971098265</c:v>
                </c:pt>
                <c:pt idx="54578">
                  <c:v>2.664355062413315</c:v>
                </c:pt>
                <c:pt idx="54579">
                  <c:v>2.6650485436893208</c:v>
                </c:pt>
                <c:pt idx="54580">
                  <c:v>2.6648173832639852</c:v>
                </c:pt>
                <c:pt idx="54581">
                  <c:v>2.6648173832639852</c:v>
                </c:pt>
                <c:pt idx="54582">
                  <c:v>2.6645864077669903</c:v>
                </c:pt>
                <c:pt idx="54583">
                  <c:v>2.6652024971098265</c:v>
                </c:pt>
                <c:pt idx="54584">
                  <c:v>2.6648173832639852</c:v>
                </c:pt>
                <c:pt idx="54585">
                  <c:v>2.6649710982658958</c:v>
                </c:pt>
                <c:pt idx="54586">
                  <c:v>2.6655874190564295</c:v>
                </c:pt>
                <c:pt idx="54587">
                  <c:v>2.6658188714153561</c:v>
                </c:pt>
                <c:pt idx="54588">
                  <c:v>2.6655874190564295</c:v>
                </c:pt>
                <c:pt idx="54589">
                  <c:v>2.6657413832986352</c:v>
                </c:pt>
                <c:pt idx="54590">
                  <c:v>2.666358167515039</c:v>
                </c:pt>
                <c:pt idx="54591">
                  <c:v>2.666358167515039</c:v>
                </c:pt>
                <c:pt idx="54592">
                  <c:v>2.6662040249826511</c:v>
                </c:pt>
                <c:pt idx="54593">
                  <c:v>2.6658188714153561</c:v>
                </c:pt>
                <c:pt idx="54594">
                  <c:v>2.6649710982658958</c:v>
                </c:pt>
                <c:pt idx="54595">
                  <c:v>2.6652024971098265</c:v>
                </c:pt>
                <c:pt idx="54596">
                  <c:v>2.6645864077669903</c:v>
                </c:pt>
                <c:pt idx="54597">
                  <c:v>2.6650485436893208</c:v>
                </c:pt>
                <c:pt idx="54598">
                  <c:v>2.6644326323087588</c:v>
                </c:pt>
                <c:pt idx="54599">
                  <c:v>2.6649710982658958</c:v>
                </c:pt>
                <c:pt idx="54600">
                  <c:v>2.6654335260115603</c:v>
                </c:pt>
                <c:pt idx="54601">
                  <c:v>2.6652024971098265</c:v>
                </c:pt>
                <c:pt idx="54602">
                  <c:v>2.6658188714153561</c:v>
                </c:pt>
                <c:pt idx="54603">
                  <c:v>2.6659727041406431</c:v>
                </c:pt>
                <c:pt idx="54604">
                  <c:v>2.6662040249826511</c:v>
                </c:pt>
                <c:pt idx="54605">
                  <c:v>2.6664355308813326</c:v>
                </c:pt>
                <c:pt idx="54606">
                  <c:v>2.6659727041406431</c:v>
                </c:pt>
                <c:pt idx="54607">
                  <c:v>2.6658188714153561</c:v>
                </c:pt>
                <c:pt idx="54608">
                  <c:v>2.6661271676300573</c:v>
                </c:pt>
                <c:pt idx="54609">
                  <c:v>2.6655108645399905</c:v>
                </c:pt>
                <c:pt idx="54610">
                  <c:v>2.6656647398843929</c:v>
                </c:pt>
                <c:pt idx="54611">
                  <c:v>2.6649710982658958</c:v>
                </c:pt>
                <c:pt idx="54612">
                  <c:v>2.6655874190564295</c:v>
                </c:pt>
                <c:pt idx="54613">
                  <c:v>2.6656647398843929</c:v>
                </c:pt>
                <c:pt idx="54614">
                  <c:v>2.6656647398843929</c:v>
                </c:pt>
                <c:pt idx="54615">
                  <c:v>2.6658188714153561</c:v>
                </c:pt>
                <c:pt idx="54616">
                  <c:v>2.6655874190564295</c:v>
                </c:pt>
                <c:pt idx="54617">
                  <c:v>2.6659727041406431</c:v>
                </c:pt>
                <c:pt idx="54618">
                  <c:v>2.6655874190564295</c:v>
                </c:pt>
                <c:pt idx="54619">
                  <c:v>2.6665124884366329</c:v>
                </c:pt>
                <c:pt idx="54620">
                  <c:v>2.6658959537572251</c:v>
                </c:pt>
                <c:pt idx="54621">
                  <c:v>2.6654335260115603</c:v>
                </c:pt>
                <c:pt idx="54622">
                  <c:v>2.6652024971098265</c:v>
                </c:pt>
                <c:pt idx="54623">
                  <c:v>2.6660499537465308</c:v>
                </c:pt>
                <c:pt idx="54624">
                  <c:v>2.6662812210915821</c:v>
                </c:pt>
                <c:pt idx="54625">
                  <c:v>2.6662812210915821</c:v>
                </c:pt>
                <c:pt idx="54626">
                  <c:v>2.6661271676300573</c:v>
                </c:pt>
                <c:pt idx="54627">
                  <c:v>2.6658959537572251</c:v>
                </c:pt>
                <c:pt idx="54628">
                  <c:v>2.6654335260115603</c:v>
                </c:pt>
                <c:pt idx="54629">
                  <c:v>2.6648173832639852</c:v>
                </c:pt>
                <c:pt idx="54630">
                  <c:v>2.6656647398843929</c:v>
                </c:pt>
                <c:pt idx="54631">
                  <c:v>2.6652797041146559</c:v>
                </c:pt>
                <c:pt idx="54632">
                  <c:v>2.6647412199630311</c:v>
                </c:pt>
                <c:pt idx="54633">
                  <c:v>2.6645099815157112</c:v>
                </c:pt>
                <c:pt idx="54634">
                  <c:v>2.6647412199630311</c:v>
                </c:pt>
                <c:pt idx="54635">
                  <c:v>2.664972273567467</c:v>
                </c:pt>
                <c:pt idx="54636">
                  <c:v>2.664972273567467</c:v>
                </c:pt>
                <c:pt idx="54637">
                  <c:v>2.6643566643566641</c:v>
                </c:pt>
                <c:pt idx="54638">
                  <c:v>2.6647412199630311</c:v>
                </c:pt>
                <c:pt idx="54639">
                  <c:v>2.6645099815157112</c:v>
                </c:pt>
                <c:pt idx="54640">
                  <c:v>2.6647412199630311</c:v>
                </c:pt>
                <c:pt idx="54641">
                  <c:v>2.6643566643566641</c:v>
                </c:pt>
                <c:pt idx="54642">
                  <c:v>2.6643566643566641</c:v>
                </c:pt>
                <c:pt idx="54643">
                  <c:v>2.6647412199630311</c:v>
                </c:pt>
                <c:pt idx="54644">
                  <c:v>2.6648948463138429</c:v>
                </c:pt>
                <c:pt idx="54645">
                  <c:v>2.6642015253062166</c:v>
                </c:pt>
                <c:pt idx="54646">
                  <c:v>2.6642791127541585</c:v>
                </c:pt>
                <c:pt idx="54647">
                  <c:v>2.6643566643566645</c:v>
                </c:pt>
                <c:pt idx="54648">
                  <c:v>2.6640498730085431</c:v>
                </c:pt>
                <c:pt idx="54649">
                  <c:v>2.6650496650496649</c:v>
                </c:pt>
                <c:pt idx="54650">
                  <c:v>2.664972273567467</c:v>
                </c:pt>
                <c:pt idx="54651">
                  <c:v>2.6647412199630311</c:v>
                </c:pt>
                <c:pt idx="54652">
                  <c:v>2.664972273567467</c:v>
                </c:pt>
                <c:pt idx="54653">
                  <c:v>2.6647412199630311</c:v>
                </c:pt>
                <c:pt idx="54654">
                  <c:v>2.6651257684307832</c:v>
                </c:pt>
                <c:pt idx="54655">
                  <c:v>2.6653570603189274</c:v>
                </c:pt>
                <c:pt idx="54656">
                  <c:v>2.6643566643566641</c:v>
                </c:pt>
                <c:pt idx="54657">
                  <c:v>2.6655881673214696</c:v>
                </c:pt>
                <c:pt idx="54658">
                  <c:v>2.6655108645399905</c:v>
                </c:pt>
                <c:pt idx="54659">
                  <c:v>2.6662812210915821</c:v>
                </c:pt>
                <c:pt idx="54660">
                  <c:v>2.6664355308813326</c:v>
                </c:pt>
                <c:pt idx="54661">
                  <c:v>2.6656647398843929</c:v>
                </c:pt>
                <c:pt idx="54662">
                  <c:v>2.6660499537465308</c:v>
                </c:pt>
                <c:pt idx="54663">
                  <c:v>2.6665124884366329</c:v>
                </c:pt>
                <c:pt idx="54664">
                  <c:v>2.6661271676300573</c:v>
                </c:pt>
                <c:pt idx="54665">
                  <c:v>2.6660499537465308</c:v>
                </c:pt>
                <c:pt idx="54666">
                  <c:v>2.6658188714153561</c:v>
                </c:pt>
                <c:pt idx="54667">
                  <c:v>2.6662040249826511</c:v>
                </c:pt>
                <c:pt idx="54668">
                  <c:v>2.6654335260115603</c:v>
                </c:pt>
                <c:pt idx="54669">
                  <c:v>2.6652797041146559</c:v>
                </c:pt>
                <c:pt idx="54670">
                  <c:v>2.6648948463138429</c:v>
                </c:pt>
                <c:pt idx="54671">
                  <c:v>2.6647412199630311</c:v>
                </c:pt>
                <c:pt idx="54672">
                  <c:v>2.6647412199630311</c:v>
                </c:pt>
                <c:pt idx="54673">
                  <c:v>2.6651257684307832</c:v>
                </c:pt>
                <c:pt idx="54674">
                  <c:v>2.6646637393113011</c:v>
                </c:pt>
                <c:pt idx="54675">
                  <c:v>2.6646637393113011</c:v>
                </c:pt>
                <c:pt idx="54676">
                  <c:v>2.6646637393113011</c:v>
                </c:pt>
                <c:pt idx="54677">
                  <c:v>2.6646637393113011</c:v>
                </c:pt>
                <c:pt idx="54678">
                  <c:v>2.6655874190564295</c:v>
                </c:pt>
                <c:pt idx="54679">
                  <c:v>2.6651248843663273</c:v>
                </c:pt>
                <c:pt idx="54680">
                  <c:v>2.6653561517113782</c:v>
                </c:pt>
                <c:pt idx="54681">
                  <c:v>2.6658188714153561</c:v>
                </c:pt>
                <c:pt idx="54682">
                  <c:v>2.6661271676300573</c:v>
                </c:pt>
                <c:pt idx="54683">
                  <c:v>2.6663581965317915</c:v>
                </c:pt>
                <c:pt idx="54684">
                  <c:v>2.6658959537572251</c:v>
                </c:pt>
                <c:pt idx="54685">
                  <c:v>2.6661271676300573</c:v>
                </c:pt>
                <c:pt idx="54686">
                  <c:v>2.6665124884366329</c:v>
                </c:pt>
                <c:pt idx="54687">
                  <c:v>2.6667437557816833</c:v>
                </c:pt>
                <c:pt idx="54688">
                  <c:v>2.6663581965317915</c:v>
                </c:pt>
                <c:pt idx="54689">
                  <c:v>2.6661271676300573</c:v>
                </c:pt>
                <c:pt idx="54690">
                  <c:v>2.6663581965317915</c:v>
                </c:pt>
                <c:pt idx="54691">
                  <c:v>2.6651257684307832</c:v>
                </c:pt>
                <c:pt idx="54692">
                  <c:v>2.6648948463138429</c:v>
                </c:pt>
                <c:pt idx="54693">
                  <c:v>2.6650485436893208</c:v>
                </c:pt>
                <c:pt idx="54694">
                  <c:v>2.6650485436893208</c:v>
                </c:pt>
                <c:pt idx="54695">
                  <c:v>2.6642791127541585</c:v>
                </c:pt>
                <c:pt idx="54696">
                  <c:v>2.6645099815157112</c:v>
                </c:pt>
                <c:pt idx="54697">
                  <c:v>2.6645876645876649</c:v>
                </c:pt>
                <c:pt idx="54698">
                  <c:v>2.6646651270207848</c:v>
                </c:pt>
                <c:pt idx="54699">
                  <c:v>2.6655114807114808</c:v>
                </c:pt>
                <c:pt idx="54700">
                  <c:v>2.6642805818517665</c:v>
                </c:pt>
                <c:pt idx="54701">
                  <c:v>2.664434180138568</c:v>
                </c:pt>
                <c:pt idx="54702">
                  <c:v>2.6643566643566641</c:v>
                </c:pt>
                <c:pt idx="54703">
                  <c:v>2.6642791127541585</c:v>
                </c:pt>
                <c:pt idx="54704">
                  <c:v>2.6645099815157112</c:v>
                </c:pt>
                <c:pt idx="54705">
                  <c:v>2.6645099815157112</c:v>
                </c:pt>
                <c:pt idx="54706">
                  <c:v>2.6647412199630311</c:v>
                </c:pt>
                <c:pt idx="54707">
                  <c:v>2.664972273567467</c:v>
                </c:pt>
                <c:pt idx="54708">
                  <c:v>2.6652033271719038</c:v>
                </c:pt>
                <c:pt idx="54709">
                  <c:v>2.6643566643566641</c:v>
                </c:pt>
                <c:pt idx="54710">
                  <c:v>2.6645876645876649</c:v>
                </c:pt>
                <c:pt idx="54711">
                  <c:v>2.6645876645876649</c:v>
                </c:pt>
                <c:pt idx="54712">
                  <c:v>2.6648186648186649</c:v>
                </c:pt>
                <c:pt idx="54713">
                  <c:v>2.6648186648186649</c:v>
                </c:pt>
                <c:pt idx="54714">
                  <c:v>2.664972273567467</c:v>
                </c:pt>
                <c:pt idx="54715">
                  <c:v>2.6651257684307832</c:v>
                </c:pt>
                <c:pt idx="54716">
                  <c:v>2.664972273567467</c:v>
                </c:pt>
                <c:pt idx="54717">
                  <c:v>2.6650496650496649</c:v>
                </c:pt>
                <c:pt idx="54718">
                  <c:v>2.6660503813265541</c:v>
                </c:pt>
                <c:pt idx="54719">
                  <c:v>2.6653570603189274</c:v>
                </c:pt>
                <c:pt idx="54720">
                  <c:v>2.6661271676300573</c:v>
                </c:pt>
                <c:pt idx="54721">
                  <c:v>2.6663581965317915</c:v>
                </c:pt>
                <c:pt idx="54722">
                  <c:v>2.6655108645399905</c:v>
                </c:pt>
                <c:pt idx="54723">
                  <c:v>2.6658959537572251</c:v>
                </c:pt>
                <c:pt idx="54724">
                  <c:v>2.6655108645399905</c:v>
                </c:pt>
                <c:pt idx="54725">
                  <c:v>2.664972273567467</c:v>
                </c:pt>
                <c:pt idx="54726">
                  <c:v>2.6645876645876649</c:v>
                </c:pt>
                <c:pt idx="54727">
                  <c:v>2.6652806652806649</c:v>
                </c:pt>
                <c:pt idx="54728">
                  <c:v>2.6648958891454964</c:v>
                </c:pt>
                <c:pt idx="54729">
                  <c:v>2.664434180138568</c:v>
                </c:pt>
                <c:pt idx="54730">
                  <c:v>2.6650496650496649</c:v>
                </c:pt>
                <c:pt idx="54731">
                  <c:v>2.6648186648186649</c:v>
                </c:pt>
                <c:pt idx="54732">
                  <c:v>2.6654343807763397</c:v>
                </c:pt>
                <c:pt idx="54733">
                  <c:v>2.6645876645876649</c:v>
                </c:pt>
                <c:pt idx="54734">
                  <c:v>2.663972286374134</c:v>
                </c:pt>
                <c:pt idx="54735">
                  <c:v>2.6642032332563508</c:v>
                </c:pt>
                <c:pt idx="54736">
                  <c:v>2.664434180138568</c:v>
                </c:pt>
                <c:pt idx="54737">
                  <c:v>2.6645876645876649</c:v>
                </c:pt>
                <c:pt idx="54738">
                  <c:v>2.6645876645876649</c:v>
                </c:pt>
                <c:pt idx="54739">
                  <c:v>2.6635880858924037</c:v>
                </c:pt>
                <c:pt idx="54740">
                  <c:v>2.664434180138568</c:v>
                </c:pt>
                <c:pt idx="54741">
                  <c:v>2.6648186648186649</c:v>
                </c:pt>
                <c:pt idx="54742">
                  <c:v>2.6648186648186649</c:v>
                </c:pt>
                <c:pt idx="54743">
                  <c:v>2.6645876645876649</c:v>
                </c:pt>
                <c:pt idx="54744">
                  <c:v>2.6645876645876649</c:v>
                </c:pt>
                <c:pt idx="54745">
                  <c:v>2.6648948463138429</c:v>
                </c:pt>
                <c:pt idx="54746">
                  <c:v>2.6650485436893208</c:v>
                </c:pt>
                <c:pt idx="54747">
                  <c:v>2.6652797041146559</c:v>
                </c:pt>
                <c:pt idx="54748">
                  <c:v>2.6652024971098265</c:v>
                </c:pt>
                <c:pt idx="54749">
                  <c:v>2.6652797041146559</c:v>
                </c:pt>
                <c:pt idx="54750">
                  <c:v>2.6658964879852118</c:v>
                </c:pt>
                <c:pt idx="54751">
                  <c:v>2.6658964879852118</c:v>
                </c:pt>
                <c:pt idx="54752">
                  <c:v>2.6662814883290964</c:v>
                </c:pt>
                <c:pt idx="54753">
                  <c:v>2.6658192743240119</c:v>
                </c:pt>
                <c:pt idx="54754">
                  <c:v>2.6659731853906612</c:v>
                </c:pt>
                <c:pt idx="54755">
                  <c:v>2.6668208092485544</c:v>
                </c:pt>
                <c:pt idx="54756">
                  <c:v>2.6659731853906612</c:v>
                </c:pt>
                <c:pt idx="54757">
                  <c:v>2.6655881673214696</c:v>
                </c:pt>
                <c:pt idx="54758">
                  <c:v>2.665665434380776</c:v>
                </c:pt>
                <c:pt idx="54759">
                  <c:v>2.6646651270207848</c:v>
                </c:pt>
                <c:pt idx="54760">
                  <c:v>2.6645116601246825</c:v>
                </c:pt>
                <c:pt idx="54761">
                  <c:v>2.6642805818517665</c:v>
                </c:pt>
                <c:pt idx="54762">
                  <c:v>2.6642805818517665</c:v>
                </c:pt>
                <c:pt idx="54763">
                  <c:v>2.6645116601246825</c:v>
                </c:pt>
                <c:pt idx="54764">
                  <c:v>2.6645116601246825</c:v>
                </c:pt>
                <c:pt idx="54765">
                  <c:v>2.6655114807114808</c:v>
                </c:pt>
                <c:pt idx="54766">
                  <c:v>2.665665434380776</c:v>
                </c:pt>
                <c:pt idx="54767">
                  <c:v>2.6652033271719038</c:v>
                </c:pt>
                <c:pt idx="54768">
                  <c:v>2.6654343807763397</c:v>
                </c:pt>
                <c:pt idx="54769">
                  <c:v>2.6652806652806649</c:v>
                </c:pt>
                <c:pt idx="54770">
                  <c:v>2.6648186648186649</c:v>
                </c:pt>
                <c:pt idx="54771">
                  <c:v>2.664434180138568</c:v>
                </c:pt>
                <c:pt idx="54772">
                  <c:v>2.664742553682752</c:v>
                </c:pt>
                <c:pt idx="54773">
                  <c:v>2.6642805818517665</c:v>
                </c:pt>
                <c:pt idx="54774">
                  <c:v>2.664434180138568</c:v>
                </c:pt>
                <c:pt idx="54775">
                  <c:v>2.6652806652806649</c:v>
                </c:pt>
                <c:pt idx="54776">
                  <c:v>2.6659736659736657</c:v>
                </c:pt>
                <c:pt idx="54777">
                  <c:v>2.6655889145496534</c:v>
                </c:pt>
                <c:pt idx="54778">
                  <c:v>2.6651270207852193</c:v>
                </c:pt>
                <c:pt idx="54779">
                  <c:v>2.6646651270207848</c:v>
                </c:pt>
                <c:pt idx="54780">
                  <c:v>2.6642805818517665</c:v>
                </c:pt>
                <c:pt idx="54781">
                  <c:v>2.6645116601246825</c:v>
                </c:pt>
                <c:pt idx="54782">
                  <c:v>2.6648958891454964</c:v>
                </c:pt>
                <c:pt idx="54783">
                  <c:v>2.6658964879852118</c:v>
                </c:pt>
                <c:pt idx="54784">
                  <c:v>2.6662814883290964</c:v>
                </c:pt>
                <c:pt idx="54785">
                  <c:v>2.666666666666667</c:v>
                </c:pt>
                <c:pt idx="54786">
                  <c:v>2.6662043458159963</c:v>
                </c:pt>
                <c:pt idx="54787">
                  <c:v>2.6657418400369859</c:v>
                </c:pt>
                <c:pt idx="54788">
                  <c:v>2.6655881673214696</c:v>
                </c:pt>
                <c:pt idx="54789">
                  <c:v>2.6652033271719038</c:v>
                </c:pt>
                <c:pt idx="54790">
                  <c:v>2.6646651270207848</c:v>
                </c:pt>
                <c:pt idx="54791">
                  <c:v>2.6648958891454964</c:v>
                </c:pt>
                <c:pt idx="54792">
                  <c:v>2.6653579676674362</c:v>
                </c:pt>
                <c:pt idx="54793">
                  <c:v>2.664742553682752</c:v>
                </c:pt>
                <c:pt idx="54794">
                  <c:v>2.6642805818517665</c:v>
                </c:pt>
                <c:pt idx="54795">
                  <c:v>2.6642032332563508</c:v>
                </c:pt>
                <c:pt idx="54796">
                  <c:v>2.6645876645876649</c:v>
                </c:pt>
                <c:pt idx="54797">
                  <c:v>2.6648186648186649</c:v>
                </c:pt>
                <c:pt idx="54798">
                  <c:v>2.6652033271719038</c:v>
                </c:pt>
                <c:pt idx="54799">
                  <c:v>2.6654343807763397</c:v>
                </c:pt>
                <c:pt idx="54800">
                  <c:v>2.665665434380776</c:v>
                </c:pt>
                <c:pt idx="54801">
                  <c:v>2.6659731853906612</c:v>
                </c:pt>
                <c:pt idx="54802">
                  <c:v>2.6659731853906612</c:v>
                </c:pt>
                <c:pt idx="54803">
                  <c:v>2.6662043458159963</c:v>
                </c:pt>
                <c:pt idx="54804">
                  <c:v>2.667052023121387</c:v>
                </c:pt>
                <c:pt idx="54805">
                  <c:v>2.6662043458159963</c:v>
                </c:pt>
                <c:pt idx="54806">
                  <c:v>2.6662043458159963</c:v>
                </c:pt>
                <c:pt idx="54807">
                  <c:v>2.6655881673214696</c:v>
                </c:pt>
                <c:pt idx="54808">
                  <c:v>2.664972273567467</c:v>
                </c:pt>
                <c:pt idx="54809">
                  <c:v>2.6645876645876649</c:v>
                </c:pt>
                <c:pt idx="54810">
                  <c:v>2.6648186648186649</c:v>
                </c:pt>
                <c:pt idx="54811">
                  <c:v>2.6652033271719038</c:v>
                </c:pt>
                <c:pt idx="54812">
                  <c:v>2.6652033271719038</c:v>
                </c:pt>
                <c:pt idx="54813">
                  <c:v>2.6654343807763397</c:v>
                </c:pt>
                <c:pt idx="54814">
                  <c:v>2.6652806652806649</c:v>
                </c:pt>
                <c:pt idx="54815">
                  <c:v>2.6648958891454964</c:v>
                </c:pt>
                <c:pt idx="54816">
                  <c:v>2.6648186648186649</c:v>
                </c:pt>
                <c:pt idx="54817">
                  <c:v>2.6654343807763397</c:v>
                </c:pt>
                <c:pt idx="54818">
                  <c:v>2.6654343807763397</c:v>
                </c:pt>
                <c:pt idx="54819">
                  <c:v>2.6652806652806649</c:v>
                </c:pt>
                <c:pt idx="54820">
                  <c:v>2.6648958891454964</c:v>
                </c:pt>
                <c:pt idx="54821">
                  <c:v>2.6646651270207848</c:v>
                </c:pt>
                <c:pt idx="54822">
                  <c:v>2.6642805818517665</c:v>
                </c:pt>
                <c:pt idx="54823">
                  <c:v>2.6645116601246825</c:v>
                </c:pt>
                <c:pt idx="54824">
                  <c:v>2.6642805818517665</c:v>
                </c:pt>
                <c:pt idx="54825">
                  <c:v>2.6645876645876649</c:v>
                </c:pt>
                <c:pt idx="54826">
                  <c:v>2.6648948463138429</c:v>
                </c:pt>
                <c:pt idx="54827">
                  <c:v>2.6653570603189274</c:v>
                </c:pt>
                <c:pt idx="54828">
                  <c:v>2.6662043458159963</c:v>
                </c:pt>
                <c:pt idx="54829">
                  <c:v>2.6661271676300573</c:v>
                </c:pt>
                <c:pt idx="54830">
                  <c:v>2.6656647398843929</c:v>
                </c:pt>
                <c:pt idx="54831">
                  <c:v>2.6661271676300573</c:v>
                </c:pt>
                <c:pt idx="54832">
                  <c:v>2.6657418400369859</c:v>
                </c:pt>
                <c:pt idx="54833">
                  <c:v>2.6658959537572251</c:v>
                </c:pt>
                <c:pt idx="54834">
                  <c:v>2.6656647398843929</c:v>
                </c:pt>
                <c:pt idx="54835">
                  <c:v>2.6665124884366329</c:v>
                </c:pt>
                <c:pt idx="54836">
                  <c:v>2.6662043458159963</c:v>
                </c:pt>
                <c:pt idx="54837">
                  <c:v>2.6664355062413319</c:v>
                </c:pt>
                <c:pt idx="54838">
                  <c:v>2.6654343807763397</c:v>
                </c:pt>
                <c:pt idx="54839">
                  <c:v>2.6652033271719038</c:v>
                </c:pt>
                <c:pt idx="54840">
                  <c:v>2.6658192743240119</c:v>
                </c:pt>
                <c:pt idx="54841">
                  <c:v>2.6652033271719038</c:v>
                </c:pt>
                <c:pt idx="54842">
                  <c:v>2.6648186648186649</c:v>
                </c:pt>
                <c:pt idx="54843">
                  <c:v>2.664434180138568</c:v>
                </c:pt>
                <c:pt idx="54844">
                  <c:v>2.6648958891454964</c:v>
                </c:pt>
                <c:pt idx="54845">
                  <c:v>2.6648958891454964</c:v>
                </c:pt>
                <c:pt idx="54846">
                  <c:v>2.6646651270207848</c:v>
                </c:pt>
                <c:pt idx="54847">
                  <c:v>2.664434180138568</c:v>
                </c:pt>
                <c:pt idx="54848">
                  <c:v>2.6646651270207848</c:v>
                </c:pt>
                <c:pt idx="54849">
                  <c:v>2.6651270207852193</c:v>
                </c:pt>
                <c:pt idx="54850">
                  <c:v>2.6651270207852193</c:v>
                </c:pt>
                <c:pt idx="54851">
                  <c:v>2.6650496650496649</c:v>
                </c:pt>
                <c:pt idx="54852">
                  <c:v>2.6658192743240119</c:v>
                </c:pt>
                <c:pt idx="54853">
                  <c:v>2.6655881673214696</c:v>
                </c:pt>
                <c:pt idx="54854">
                  <c:v>2.6664355062413319</c:v>
                </c:pt>
                <c:pt idx="54855">
                  <c:v>2.6662043458159963</c:v>
                </c:pt>
                <c:pt idx="54856">
                  <c:v>2.6655881673214696</c:v>
                </c:pt>
                <c:pt idx="54857">
                  <c:v>2.6658192743240119</c:v>
                </c:pt>
                <c:pt idx="54858">
                  <c:v>2.6660503813265541</c:v>
                </c:pt>
                <c:pt idx="54859">
                  <c:v>2.6665895953757222</c:v>
                </c:pt>
                <c:pt idx="54860">
                  <c:v>2.6658959537572251</c:v>
                </c:pt>
                <c:pt idx="54861">
                  <c:v>2.6658959537572251</c:v>
                </c:pt>
                <c:pt idx="54862">
                  <c:v>2.6661271676300573</c:v>
                </c:pt>
                <c:pt idx="54863">
                  <c:v>2.6653570603189274</c:v>
                </c:pt>
                <c:pt idx="54864">
                  <c:v>2.6655108645399905</c:v>
                </c:pt>
                <c:pt idx="54865">
                  <c:v>2.6652033271719038</c:v>
                </c:pt>
                <c:pt idx="54866">
                  <c:v>2.6648186648186649</c:v>
                </c:pt>
                <c:pt idx="54867">
                  <c:v>2.6645099815157112</c:v>
                </c:pt>
                <c:pt idx="54868">
                  <c:v>2.6651257684307832</c:v>
                </c:pt>
                <c:pt idx="54869">
                  <c:v>2.6648948463138429</c:v>
                </c:pt>
                <c:pt idx="54870">
                  <c:v>2.6642791127541585</c:v>
                </c:pt>
                <c:pt idx="54871">
                  <c:v>2.664972273567467</c:v>
                </c:pt>
                <c:pt idx="54872">
                  <c:v>2.6645876645876649</c:v>
                </c:pt>
                <c:pt idx="54873">
                  <c:v>2.6654343807763397</c:v>
                </c:pt>
                <c:pt idx="54874">
                  <c:v>2.6654343807763397</c:v>
                </c:pt>
                <c:pt idx="54875">
                  <c:v>2.665665434380776</c:v>
                </c:pt>
                <c:pt idx="54876">
                  <c:v>2.6662814883290964</c:v>
                </c:pt>
                <c:pt idx="54877">
                  <c:v>2.6668978270920021</c:v>
                </c:pt>
                <c:pt idx="54878">
                  <c:v>2.6658964879852118</c:v>
                </c:pt>
                <c:pt idx="54879">
                  <c:v>2.6665125953316382</c:v>
                </c:pt>
                <c:pt idx="54880">
                  <c:v>2.6657426657426657</c:v>
                </c:pt>
                <c:pt idx="54881">
                  <c:v>2.6653579676674362</c:v>
                </c:pt>
                <c:pt idx="54882">
                  <c:v>2.6652806652806649</c:v>
                </c:pt>
                <c:pt idx="54883">
                  <c:v>2.6650496650496649</c:v>
                </c:pt>
                <c:pt idx="54884">
                  <c:v>2.6646651270207848</c:v>
                </c:pt>
                <c:pt idx="54885">
                  <c:v>2.664434180138568</c:v>
                </c:pt>
                <c:pt idx="54886">
                  <c:v>2.6648958891454964</c:v>
                </c:pt>
                <c:pt idx="54887">
                  <c:v>2.6645116601246825</c:v>
                </c:pt>
                <c:pt idx="54888">
                  <c:v>2.664742553682752</c:v>
                </c:pt>
                <c:pt idx="54889">
                  <c:v>2.6648199445983378</c:v>
                </c:pt>
                <c:pt idx="54890">
                  <c:v>2.6649734472408224</c:v>
                </c:pt>
                <c:pt idx="54891">
                  <c:v>2.6653579676674362</c:v>
                </c:pt>
                <c:pt idx="54892">
                  <c:v>2.6658198614318707</c:v>
                </c:pt>
                <c:pt idx="54893">
                  <c:v>2.6652043407988919</c:v>
                </c:pt>
                <c:pt idx="54894">
                  <c:v>2.6649734472408224</c:v>
                </c:pt>
                <c:pt idx="54895">
                  <c:v>2.6648958891454964</c:v>
                </c:pt>
                <c:pt idx="54896">
                  <c:v>2.6646651270207848</c:v>
                </c:pt>
                <c:pt idx="54897">
                  <c:v>2.664434180138568</c:v>
                </c:pt>
                <c:pt idx="54898">
                  <c:v>2.6654343807763397</c:v>
                </c:pt>
                <c:pt idx="54899">
                  <c:v>2.6655881673214696</c:v>
                </c:pt>
                <c:pt idx="54900">
                  <c:v>2.6658192743240119</c:v>
                </c:pt>
                <c:pt idx="54901">
                  <c:v>2.6662814883290964</c:v>
                </c:pt>
                <c:pt idx="54902">
                  <c:v>2.6658964879852118</c:v>
                </c:pt>
                <c:pt idx="54903">
                  <c:v>2.6648958891454964</c:v>
                </c:pt>
                <c:pt idx="54904">
                  <c:v>2.6648199445983378</c:v>
                </c:pt>
                <c:pt idx="54905">
                  <c:v>2.665050784856879</c:v>
                </c:pt>
                <c:pt idx="54906">
                  <c:v>2.6653579676674362</c:v>
                </c:pt>
                <c:pt idx="54907">
                  <c:v>2.6646651270207848</c:v>
                </c:pt>
                <c:pt idx="54908">
                  <c:v>2.6645116601246825</c:v>
                </c:pt>
                <c:pt idx="54909">
                  <c:v>2.6652806652806649</c:v>
                </c:pt>
                <c:pt idx="54910">
                  <c:v>2.6660503813265541</c:v>
                </c:pt>
                <c:pt idx="54911">
                  <c:v>2.6662043458159963</c:v>
                </c:pt>
                <c:pt idx="54912">
                  <c:v>2.6659731853906612</c:v>
                </c:pt>
                <c:pt idx="54913">
                  <c:v>2.6655108645399905</c:v>
                </c:pt>
                <c:pt idx="54914">
                  <c:v>2.6655108645399905</c:v>
                </c:pt>
                <c:pt idx="54915">
                  <c:v>2.6657418400369859</c:v>
                </c:pt>
                <c:pt idx="54916">
                  <c:v>2.6662043458159963</c:v>
                </c:pt>
                <c:pt idx="54917">
                  <c:v>2.6658192743240119</c:v>
                </c:pt>
                <c:pt idx="54918">
                  <c:v>2.6659731853906612</c:v>
                </c:pt>
                <c:pt idx="54919">
                  <c:v>2.6653570603189274</c:v>
                </c:pt>
                <c:pt idx="54920">
                  <c:v>2.664972273567467</c:v>
                </c:pt>
                <c:pt idx="54921">
                  <c:v>2.6641256641256641</c:v>
                </c:pt>
                <c:pt idx="54922">
                  <c:v>2.6642032332563508</c:v>
                </c:pt>
                <c:pt idx="54923">
                  <c:v>2.6638189794504732</c:v>
                </c:pt>
                <c:pt idx="54924">
                  <c:v>2.6640498730085431</c:v>
                </c:pt>
                <c:pt idx="54925">
                  <c:v>2.6642805818517665</c:v>
                </c:pt>
                <c:pt idx="54926">
                  <c:v>2.6642805818517665</c:v>
                </c:pt>
                <c:pt idx="54927">
                  <c:v>2.664434180138568</c:v>
                </c:pt>
                <c:pt idx="54928">
                  <c:v>2.6645876645876649</c:v>
                </c:pt>
                <c:pt idx="54929">
                  <c:v>2.6647412199630311</c:v>
                </c:pt>
                <c:pt idx="54930">
                  <c:v>2.6652033271719038</c:v>
                </c:pt>
                <c:pt idx="54931">
                  <c:v>2.6654343807763397</c:v>
                </c:pt>
                <c:pt idx="54932">
                  <c:v>2.665665434380776</c:v>
                </c:pt>
                <c:pt idx="54933">
                  <c:v>2.6660503813265541</c:v>
                </c:pt>
                <c:pt idx="54934">
                  <c:v>2.6664355062413319</c:v>
                </c:pt>
                <c:pt idx="54935">
                  <c:v>2.6664355062413319</c:v>
                </c:pt>
                <c:pt idx="54936">
                  <c:v>2.6658192743240119</c:v>
                </c:pt>
                <c:pt idx="54937">
                  <c:v>2.6660503813265541</c:v>
                </c:pt>
                <c:pt idx="54938">
                  <c:v>2.665665434380776</c:v>
                </c:pt>
                <c:pt idx="54939">
                  <c:v>2.6657426657426657</c:v>
                </c:pt>
                <c:pt idx="54940">
                  <c:v>2.6653579676674362</c:v>
                </c:pt>
                <c:pt idx="54941">
                  <c:v>2.6649734472408224</c:v>
                </c:pt>
                <c:pt idx="54942">
                  <c:v>2.6645891043397967</c:v>
                </c:pt>
                <c:pt idx="54943">
                  <c:v>2.6642805818517665</c:v>
                </c:pt>
                <c:pt idx="54944">
                  <c:v>2.6651270207852193</c:v>
                </c:pt>
                <c:pt idx="54945">
                  <c:v>2.6651270207852193</c:v>
                </c:pt>
                <c:pt idx="54946">
                  <c:v>2.6660503813265541</c:v>
                </c:pt>
                <c:pt idx="54947">
                  <c:v>2.6658192743240119</c:v>
                </c:pt>
                <c:pt idx="54948">
                  <c:v>2.6652033271719038</c:v>
                </c:pt>
                <c:pt idx="54949">
                  <c:v>2.6652033271719038</c:v>
                </c:pt>
                <c:pt idx="54950">
                  <c:v>2.6652806652806649</c:v>
                </c:pt>
                <c:pt idx="54951">
                  <c:v>2.6648958891454964</c:v>
                </c:pt>
                <c:pt idx="54952">
                  <c:v>2.6645116601246825</c:v>
                </c:pt>
                <c:pt idx="54953">
                  <c:v>2.6642805818517665</c:v>
                </c:pt>
                <c:pt idx="54954">
                  <c:v>2.6648958891454964</c:v>
                </c:pt>
                <c:pt idx="54955">
                  <c:v>2.6652806652806649</c:v>
                </c:pt>
                <c:pt idx="54956">
                  <c:v>2.665665434380776</c:v>
                </c:pt>
                <c:pt idx="54957">
                  <c:v>2.6657426657426657</c:v>
                </c:pt>
                <c:pt idx="54958">
                  <c:v>2.6658198614318707</c:v>
                </c:pt>
                <c:pt idx="54959">
                  <c:v>2.6645116601246825</c:v>
                </c:pt>
                <c:pt idx="54960">
                  <c:v>2.6653579676674362</c:v>
                </c:pt>
                <c:pt idx="54961">
                  <c:v>2.6652043407988919</c:v>
                </c:pt>
                <c:pt idx="54962">
                  <c:v>2.6641274238227144</c:v>
                </c:pt>
                <c:pt idx="54963">
                  <c:v>2.6640498730085431</c:v>
                </c:pt>
                <c:pt idx="54964">
                  <c:v>2.6642805818517665</c:v>
                </c:pt>
                <c:pt idx="54965">
                  <c:v>2.6642805818517665</c:v>
                </c:pt>
                <c:pt idx="54966">
                  <c:v>2.6646651270207848</c:v>
                </c:pt>
                <c:pt idx="54967">
                  <c:v>2.6653579676674362</c:v>
                </c:pt>
                <c:pt idx="54968">
                  <c:v>2.6645116601246825</c:v>
                </c:pt>
                <c:pt idx="54969">
                  <c:v>2.6638965835641737</c:v>
                </c:pt>
                <c:pt idx="54970">
                  <c:v>2.6641274238227144</c:v>
                </c:pt>
                <c:pt idx="54971">
                  <c:v>2.6649734472408224</c:v>
                </c:pt>
                <c:pt idx="54972">
                  <c:v>2.664358264081256</c:v>
                </c:pt>
                <c:pt idx="54973">
                  <c:v>2.6645116601246825</c:v>
                </c:pt>
                <c:pt idx="54974">
                  <c:v>2.6652806652806649</c:v>
                </c:pt>
                <c:pt idx="54975">
                  <c:v>2.6648186648186649</c:v>
                </c:pt>
                <c:pt idx="54976">
                  <c:v>2.6658192743240119</c:v>
                </c:pt>
                <c:pt idx="54977">
                  <c:v>2.6660503813265541</c:v>
                </c:pt>
                <c:pt idx="54978">
                  <c:v>2.6662814883290964</c:v>
                </c:pt>
                <c:pt idx="54979">
                  <c:v>2.6658192743240119</c:v>
                </c:pt>
                <c:pt idx="54980">
                  <c:v>2.6658964879852118</c:v>
                </c:pt>
                <c:pt idx="54981">
                  <c:v>2.6658964879852118</c:v>
                </c:pt>
                <c:pt idx="54982">
                  <c:v>2.6654343807763397</c:v>
                </c:pt>
                <c:pt idx="54983">
                  <c:v>2.6658192743240119</c:v>
                </c:pt>
                <c:pt idx="54984">
                  <c:v>2.664972273567467</c:v>
                </c:pt>
                <c:pt idx="54985">
                  <c:v>2.6648186648186649</c:v>
                </c:pt>
                <c:pt idx="54986">
                  <c:v>2.664434180138568</c:v>
                </c:pt>
                <c:pt idx="54987">
                  <c:v>2.6646651270207848</c:v>
                </c:pt>
                <c:pt idx="54988">
                  <c:v>2.6646651270207848</c:v>
                </c:pt>
                <c:pt idx="54989">
                  <c:v>2.6638189794504732</c:v>
                </c:pt>
                <c:pt idx="54990">
                  <c:v>2.6640498730085431</c:v>
                </c:pt>
                <c:pt idx="54991">
                  <c:v>2.6648186648186649</c:v>
                </c:pt>
                <c:pt idx="54992">
                  <c:v>2.6658192743240119</c:v>
                </c:pt>
                <c:pt idx="54993">
                  <c:v>2.6662814883290964</c:v>
                </c:pt>
                <c:pt idx="54994">
                  <c:v>2.6658192743240119</c:v>
                </c:pt>
                <c:pt idx="54995">
                  <c:v>2.6664355062413319</c:v>
                </c:pt>
                <c:pt idx="54996">
                  <c:v>2.6664355062413319</c:v>
                </c:pt>
                <c:pt idx="54997">
                  <c:v>2.6655881673214696</c:v>
                </c:pt>
                <c:pt idx="54998">
                  <c:v>2.6662043458159963</c:v>
                </c:pt>
                <c:pt idx="54999">
                  <c:v>2.6653570603189274</c:v>
                </c:pt>
                <c:pt idx="55000">
                  <c:v>2.6654343807763397</c:v>
                </c:pt>
                <c:pt idx="55001">
                  <c:v>2.6658964879852118</c:v>
                </c:pt>
                <c:pt idx="55002">
                  <c:v>2.6648186648186649</c:v>
                </c:pt>
                <c:pt idx="55003">
                  <c:v>2.6648186648186649</c:v>
                </c:pt>
                <c:pt idx="55004">
                  <c:v>2.6646651270207848</c:v>
                </c:pt>
                <c:pt idx="55005">
                  <c:v>2.664434180138568</c:v>
                </c:pt>
                <c:pt idx="55006">
                  <c:v>2.6648186648186649</c:v>
                </c:pt>
                <c:pt idx="55007">
                  <c:v>2.6648186648186649</c:v>
                </c:pt>
                <c:pt idx="55008">
                  <c:v>2.6648186648186649</c:v>
                </c:pt>
                <c:pt idx="55009">
                  <c:v>2.6642032332563508</c:v>
                </c:pt>
                <c:pt idx="55010">
                  <c:v>2.6645876645876649</c:v>
                </c:pt>
                <c:pt idx="55011">
                  <c:v>2.6647412199630311</c:v>
                </c:pt>
                <c:pt idx="55012">
                  <c:v>2.6645099815157112</c:v>
                </c:pt>
                <c:pt idx="55013">
                  <c:v>2.6647412199630311</c:v>
                </c:pt>
                <c:pt idx="55014">
                  <c:v>2.6647412199630311</c:v>
                </c:pt>
                <c:pt idx="55015">
                  <c:v>2.663972286374134</c:v>
                </c:pt>
                <c:pt idx="55016">
                  <c:v>2.6641256641256641</c:v>
                </c:pt>
                <c:pt idx="55017">
                  <c:v>2.6641256641256641</c:v>
                </c:pt>
                <c:pt idx="55018">
                  <c:v>2.6647412199630311</c:v>
                </c:pt>
                <c:pt idx="55019">
                  <c:v>2.6655881673214696</c:v>
                </c:pt>
                <c:pt idx="55020">
                  <c:v>2.6648186648186649</c:v>
                </c:pt>
                <c:pt idx="55021">
                  <c:v>2.6645116601246825</c:v>
                </c:pt>
                <c:pt idx="55022">
                  <c:v>2.6642805818517665</c:v>
                </c:pt>
                <c:pt idx="55023">
                  <c:v>2.6645876645876649</c:v>
                </c:pt>
                <c:pt idx="55024">
                  <c:v>2.6648186648186649</c:v>
                </c:pt>
                <c:pt idx="55025">
                  <c:v>2.6648186648186649</c:v>
                </c:pt>
                <c:pt idx="55026">
                  <c:v>2.6658192743240119</c:v>
                </c:pt>
                <c:pt idx="55027">
                  <c:v>2.6655881673214696</c:v>
                </c:pt>
                <c:pt idx="55028">
                  <c:v>2.6661271676300573</c:v>
                </c:pt>
                <c:pt idx="55029">
                  <c:v>2.6665124884366329</c:v>
                </c:pt>
                <c:pt idx="55030">
                  <c:v>2.6665124884366329</c:v>
                </c:pt>
                <c:pt idx="55031">
                  <c:v>2.6665895953757222</c:v>
                </c:pt>
                <c:pt idx="55032">
                  <c:v>2.666666666666667</c:v>
                </c:pt>
                <c:pt idx="55033">
                  <c:v>2.6658192743240119</c:v>
                </c:pt>
                <c:pt idx="55034">
                  <c:v>2.6652033271719038</c:v>
                </c:pt>
                <c:pt idx="55035">
                  <c:v>2.6652806652806649</c:v>
                </c:pt>
                <c:pt idx="55036">
                  <c:v>2.6652806652806649</c:v>
                </c:pt>
                <c:pt idx="55037">
                  <c:v>2.6652033271719038</c:v>
                </c:pt>
                <c:pt idx="55038">
                  <c:v>2.6647412199630311</c:v>
                </c:pt>
                <c:pt idx="55039">
                  <c:v>2.6648186648186649</c:v>
                </c:pt>
                <c:pt idx="55040">
                  <c:v>2.6646651270207848</c:v>
                </c:pt>
                <c:pt idx="55041">
                  <c:v>2.664434180138568</c:v>
                </c:pt>
                <c:pt idx="55042">
                  <c:v>2.6652806652806649</c:v>
                </c:pt>
                <c:pt idx="55043">
                  <c:v>2.6645876645876649</c:v>
                </c:pt>
                <c:pt idx="55044">
                  <c:v>2.6654343807763397</c:v>
                </c:pt>
                <c:pt idx="55045">
                  <c:v>2.664434180138568</c:v>
                </c:pt>
                <c:pt idx="55046">
                  <c:v>2.664434180138568</c:v>
                </c:pt>
                <c:pt idx="55047">
                  <c:v>2.6642032332563508</c:v>
                </c:pt>
                <c:pt idx="55048">
                  <c:v>2.6645116601246825</c:v>
                </c:pt>
                <c:pt idx="55049">
                  <c:v>2.6655114807114808</c:v>
                </c:pt>
                <c:pt idx="55050">
                  <c:v>2.6648186648186649</c:v>
                </c:pt>
                <c:pt idx="55051">
                  <c:v>2.664434180138568</c:v>
                </c:pt>
                <c:pt idx="55052">
                  <c:v>2.6648958891454964</c:v>
                </c:pt>
                <c:pt idx="55053">
                  <c:v>2.664434180138568</c:v>
                </c:pt>
                <c:pt idx="55054">
                  <c:v>2.6654343807763397</c:v>
                </c:pt>
                <c:pt idx="55055">
                  <c:v>2.6658192743240119</c:v>
                </c:pt>
                <c:pt idx="55056">
                  <c:v>2.6662043458159963</c:v>
                </c:pt>
                <c:pt idx="55057">
                  <c:v>2.6664355062413319</c:v>
                </c:pt>
                <c:pt idx="55058">
                  <c:v>2.6660503813265541</c:v>
                </c:pt>
                <c:pt idx="55059">
                  <c:v>2.6662814883290964</c:v>
                </c:pt>
                <c:pt idx="55060">
                  <c:v>2.665665434380776</c:v>
                </c:pt>
                <c:pt idx="55061">
                  <c:v>2.6657426657426657</c:v>
                </c:pt>
                <c:pt idx="55062">
                  <c:v>2.6657426657426657</c:v>
                </c:pt>
                <c:pt idx="55063">
                  <c:v>2.6651270207852193</c:v>
                </c:pt>
                <c:pt idx="55064">
                  <c:v>2.6649734472408224</c:v>
                </c:pt>
                <c:pt idx="55065">
                  <c:v>2.6645891043397967</c:v>
                </c:pt>
                <c:pt idx="55066">
                  <c:v>2.6648199445983378</c:v>
                </c:pt>
                <c:pt idx="55067">
                  <c:v>2.6645891043397967</c:v>
                </c:pt>
                <c:pt idx="55068">
                  <c:v>2.664358264081256</c:v>
                </c:pt>
                <c:pt idx="55069">
                  <c:v>2.6653579676674362</c:v>
                </c:pt>
                <c:pt idx="55070">
                  <c:v>2.6663585951940845</c:v>
                </c:pt>
                <c:pt idx="55071">
                  <c:v>2.6662046662046661</c:v>
                </c:pt>
                <c:pt idx="55072">
                  <c:v>2.6659736659736657</c:v>
                </c:pt>
                <c:pt idx="55073">
                  <c:v>2.6657426657426657</c:v>
                </c:pt>
                <c:pt idx="55074">
                  <c:v>2.6653579676674362</c:v>
                </c:pt>
                <c:pt idx="55075">
                  <c:v>2.6652043407988919</c:v>
                </c:pt>
                <c:pt idx="55076">
                  <c:v>2.664358264081256</c:v>
                </c:pt>
                <c:pt idx="55077">
                  <c:v>2.6645891043397967</c:v>
                </c:pt>
                <c:pt idx="55078">
                  <c:v>2.6645891043397967</c:v>
                </c:pt>
                <c:pt idx="55079">
                  <c:v>2.6641274238227144</c:v>
                </c:pt>
                <c:pt idx="55080">
                  <c:v>2.6652043407988919</c:v>
                </c:pt>
                <c:pt idx="55081">
                  <c:v>2.6652043407988919</c:v>
                </c:pt>
                <c:pt idx="55082">
                  <c:v>2.6664356664356665</c:v>
                </c:pt>
                <c:pt idx="55083">
                  <c:v>2.6657426657426657</c:v>
                </c:pt>
                <c:pt idx="55084">
                  <c:v>2.665665434380776</c:v>
                </c:pt>
                <c:pt idx="55085">
                  <c:v>2.6661273567467649</c:v>
                </c:pt>
                <c:pt idx="55086">
                  <c:v>2.6659736659736657</c:v>
                </c:pt>
                <c:pt idx="55087">
                  <c:v>2.6659736659736657</c:v>
                </c:pt>
                <c:pt idx="55088">
                  <c:v>2.6662046662046661</c:v>
                </c:pt>
                <c:pt idx="55089">
                  <c:v>2.6658198614318707</c:v>
                </c:pt>
                <c:pt idx="55090">
                  <c:v>2.6645891043397967</c:v>
                </c:pt>
                <c:pt idx="55091">
                  <c:v>2.665050784856879</c:v>
                </c:pt>
                <c:pt idx="55092">
                  <c:v>2.665281809787627</c:v>
                </c:pt>
                <c:pt idx="55093">
                  <c:v>2.6654352343569614</c:v>
                </c:pt>
                <c:pt idx="55094">
                  <c:v>2.6649734472408224</c:v>
                </c:pt>
                <c:pt idx="55095">
                  <c:v>2.6653579676674362</c:v>
                </c:pt>
                <c:pt idx="55096">
                  <c:v>2.6655114807114808</c:v>
                </c:pt>
                <c:pt idx="55097">
                  <c:v>2.6648958891454964</c:v>
                </c:pt>
                <c:pt idx="55098">
                  <c:v>2.6652806652806649</c:v>
                </c:pt>
                <c:pt idx="55099">
                  <c:v>2.6652806652806649</c:v>
                </c:pt>
                <c:pt idx="55100">
                  <c:v>2.6658192743240119</c:v>
                </c:pt>
                <c:pt idx="55101">
                  <c:v>2.6657418400369859</c:v>
                </c:pt>
                <c:pt idx="55102">
                  <c:v>2.6653570603189274</c:v>
                </c:pt>
                <c:pt idx="55103">
                  <c:v>2.6658192743240119</c:v>
                </c:pt>
                <c:pt idx="55104">
                  <c:v>2.6650496650496649</c:v>
                </c:pt>
                <c:pt idx="55105">
                  <c:v>2.6646651270207848</c:v>
                </c:pt>
                <c:pt idx="55106">
                  <c:v>2.664434180138568</c:v>
                </c:pt>
                <c:pt idx="55107">
                  <c:v>2.6640498730085431</c:v>
                </c:pt>
                <c:pt idx="55108">
                  <c:v>2.6642805818517665</c:v>
                </c:pt>
                <c:pt idx="55109">
                  <c:v>2.6645116601246825</c:v>
                </c:pt>
                <c:pt idx="55110">
                  <c:v>2.6651270207852193</c:v>
                </c:pt>
                <c:pt idx="55111">
                  <c:v>2.6655114807114808</c:v>
                </c:pt>
                <c:pt idx="55112">
                  <c:v>2.6657426657426657</c:v>
                </c:pt>
                <c:pt idx="55113">
                  <c:v>2.6655114807114808</c:v>
                </c:pt>
                <c:pt idx="55114">
                  <c:v>2.6658964879852118</c:v>
                </c:pt>
                <c:pt idx="55115">
                  <c:v>2.6658964879852118</c:v>
                </c:pt>
                <c:pt idx="55116">
                  <c:v>2.6662814883290964</c:v>
                </c:pt>
                <c:pt idx="55117">
                  <c:v>2.6662814883290964</c:v>
                </c:pt>
                <c:pt idx="55118">
                  <c:v>2.6658192743240119</c:v>
                </c:pt>
                <c:pt idx="55119">
                  <c:v>2.6660503813265541</c:v>
                </c:pt>
                <c:pt idx="55120">
                  <c:v>2.6661273567467649</c:v>
                </c:pt>
                <c:pt idx="55121">
                  <c:v>2.6665896487985208</c:v>
                </c:pt>
                <c:pt idx="55122">
                  <c:v>2.6662814883290964</c:v>
                </c:pt>
                <c:pt idx="55123">
                  <c:v>2.6658192743240119</c:v>
                </c:pt>
                <c:pt idx="55124">
                  <c:v>2.6654343807763397</c:v>
                </c:pt>
                <c:pt idx="55125">
                  <c:v>2.6652033271719038</c:v>
                </c:pt>
                <c:pt idx="55126">
                  <c:v>2.6651257684307832</c:v>
                </c:pt>
                <c:pt idx="55127">
                  <c:v>2.6655108645399905</c:v>
                </c:pt>
                <c:pt idx="55128">
                  <c:v>2.664972273567467</c:v>
                </c:pt>
                <c:pt idx="55129">
                  <c:v>2.6652806652806649</c:v>
                </c:pt>
                <c:pt idx="55130">
                  <c:v>2.6646651270207848</c:v>
                </c:pt>
                <c:pt idx="55131">
                  <c:v>2.6650496650496649</c:v>
                </c:pt>
                <c:pt idx="55132">
                  <c:v>2.6650496650496649</c:v>
                </c:pt>
                <c:pt idx="55133">
                  <c:v>2.6650496650496649</c:v>
                </c:pt>
                <c:pt idx="55134">
                  <c:v>2.6654343807763397</c:v>
                </c:pt>
                <c:pt idx="55135">
                  <c:v>2.6654343807763397</c:v>
                </c:pt>
                <c:pt idx="55136">
                  <c:v>2.6658964879852118</c:v>
                </c:pt>
                <c:pt idx="55137">
                  <c:v>2.6655114807114808</c:v>
                </c:pt>
                <c:pt idx="55138">
                  <c:v>2.6657426657426657</c:v>
                </c:pt>
                <c:pt idx="55139">
                  <c:v>2.6655114807114808</c:v>
                </c:pt>
                <c:pt idx="55140">
                  <c:v>2.6655114807114808</c:v>
                </c:pt>
                <c:pt idx="55141">
                  <c:v>2.6652806652806649</c:v>
                </c:pt>
                <c:pt idx="55142">
                  <c:v>2.665665434380776</c:v>
                </c:pt>
                <c:pt idx="55143">
                  <c:v>2.6652033271719038</c:v>
                </c:pt>
                <c:pt idx="55144">
                  <c:v>2.6654343807763397</c:v>
                </c:pt>
                <c:pt idx="55145">
                  <c:v>2.6652806652806649</c:v>
                </c:pt>
                <c:pt idx="55146">
                  <c:v>2.6659736659736657</c:v>
                </c:pt>
                <c:pt idx="55147">
                  <c:v>2.6659736659736657</c:v>
                </c:pt>
                <c:pt idx="55148">
                  <c:v>2.6661273567467649</c:v>
                </c:pt>
                <c:pt idx="55149">
                  <c:v>2.6658964879852118</c:v>
                </c:pt>
                <c:pt idx="55150">
                  <c:v>2.6658964879852118</c:v>
                </c:pt>
                <c:pt idx="55151">
                  <c:v>2.6657426657426657</c:v>
                </c:pt>
                <c:pt idx="55152">
                  <c:v>2.6652043407988919</c:v>
                </c:pt>
                <c:pt idx="55153">
                  <c:v>2.6652043407988919</c:v>
                </c:pt>
                <c:pt idx="55154">
                  <c:v>2.664742553682752</c:v>
                </c:pt>
                <c:pt idx="55155">
                  <c:v>2.664742553682752</c:v>
                </c:pt>
                <c:pt idx="55156">
                  <c:v>2.664358264081256</c:v>
                </c:pt>
                <c:pt idx="55157">
                  <c:v>2.664358264081256</c:v>
                </c:pt>
                <c:pt idx="55158">
                  <c:v>2.6645116601246825</c:v>
                </c:pt>
                <c:pt idx="55159">
                  <c:v>2.6645116601246825</c:v>
                </c:pt>
                <c:pt idx="55160">
                  <c:v>2.664742553682752</c:v>
                </c:pt>
                <c:pt idx="55161">
                  <c:v>2.6648199445983378</c:v>
                </c:pt>
                <c:pt idx="55162">
                  <c:v>2.6646666974382645</c:v>
                </c:pt>
                <c:pt idx="55163">
                  <c:v>2.6654352343569614</c:v>
                </c:pt>
                <c:pt idx="55164">
                  <c:v>2.6655889145496534</c:v>
                </c:pt>
                <c:pt idx="55165">
                  <c:v>2.6657426657426657</c:v>
                </c:pt>
                <c:pt idx="55166">
                  <c:v>2.6667435174485785</c:v>
                </c:pt>
                <c:pt idx="55167">
                  <c:v>2.6665125953316382</c:v>
                </c:pt>
                <c:pt idx="55168">
                  <c:v>2.6665125953316382</c:v>
                </c:pt>
                <c:pt idx="55169">
                  <c:v>2.6661273567467649</c:v>
                </c:pt>
                <c:pt idx="55170">
                  <c:v>2.665665434380776</c:v>
                </c:pt>
                <c:pt idx="55171">
                  <c:v>2.665665434380776</c:v>
                </c:pt>
                <c:pt idx="55172">
                  <c:v>2.6655114807114808</c:v>
                </c:pt>
                <c:pt idx="55173">
                  <c:v>2.6646651270207848</c:v>
                </c:pt>
                <c:pt idx="55174">
                  <c:v>2.6648186648186649</c:v>
                </c:pt>
                <c:pt idx="55175">
                  <c:v>2.6646651270207848</c:v>
                </c:pt>
                <c:pt idx="55176">
                  <c:v>2.6651270207852193</c:v>
                </c:pt>
                <c:pt idx="55177">
                  <c:v>2.6649734472408224</c:v>
                </c:pt>
                <c:pt idx="55178">
                  <c:v>2.664742553682752</c:v>
                </c:pt>
                <c:pt idx="55179">
                  <c:v>2.6645116601246825</c:v>
                </c:pt>
                <c:pt idx="55180">
                  <c:v>2.6645116601246825</c:v>
                </c:pt>
                <c:pt idx="55181">
                  <c:v>2.6645116601246825</c:v>
                </c:pt>
                <c:pt idx="55182">
                  <c:v>2.6651270207852193</c:v>
                </c:pt>
                <c:pt idx="55183">
                  <c:v>2.6652806652806649</c:v>
                </c:pt>
                <c:pt idx="55184">
                  <c:v>2.6662043458159963</c:v>
                </c:pt>
                <c:pt idx="55185">
                  <c:v>2.6659731853906612</c:v>
                </c:pt>
                <c:pt idx="55186">
                  <c:v>2.6662043458159963</c:v>
                </c:pt>
                <c:pt idx="55187">
                  <c:v>2.667052023121387</c:v>
                </c:pt>
                <c:pt idx="55188">
                  <c:v>2.6660503813265541</c:v>
                </c:pt>
                <c:pt idx="55189">
                  <c:v>2.6655881673214696</c:v>
                </c:pt>
                <c:pt idx="55190">
                  <c:v>2.6654343807763397</c:v>
                </c:pt>
                <c:pt idx="55191">
                  <c:v>2.6638965835641737</c:v>
                </c:pt>
                <c:pt idx="55192">
                  <c:v>2.6638965835641737</c:v>
                </c:pt>
                <c:pt idx="55193">
                  <c:v>2.6641274238227144</c:v>
                </c:pt>
                <c:pt idx="55194">
                  <c:v>2.6651270207852193</c:v>
                </c:pt>
                <c:pt idx="55195">
                  <c:v>2.6655114807114808</c:v>
                </c:pt>
                <c:pt idx="55196">
                  <c:v>2.6659736659736657</c:v>
                </c:pt>
                <c:pt idx="55197">
                  <c:v>2.6657426657426657</c:v>
                </c:pt>
                <c:pt idx="55198">
                  <c:v>2.6661273567467649</c:v>
                </c:pt>
                <c:pt idx="55199">
                  <c:v>2.6655114807114808</c:v>
                </c:pt>
                <c:pt idx="55200">
                  <c:v>2.6658964879852118</c:v>
                </c:pt>
                <c:pt idx="55201">
                  <c:v>2.6660503813265541</c:v>
                </c:pt>
                <c:pt idx="55202">
                  <c:v>2.6660503813265541</c:v>
                </c:pt>
                <c:pt idx="55203">
                  <c:v>2.6652806652806649</c:v>
                </c:pt>
                <c:pt idx="55204">
                  <c:v>2.6652043407988919</c:v>
                </c:pt>
                <c:pt idx="55205">
                  <c:v>2.6645891043397967</c:v>
                </c:pt>
                <c:pt idx="55206">
                  <c:v>2.6653579676674362</c:v>
                </c:pt>
                <c:pt idx="55207">
                  <c:v>2.6657426657426657</c:v>
                </c:pt>
                <c:pt idx="55208">
                  <c:v>2.6655114807114808</c:v>
                </c:pt>
                <c:pt idx="55209">
                  <c:v>2.6659736659736657</c:v>
                </c:pt>
                <c:pt idx="55210">
                  <c:v>2.6665125953316382</c:v>
                </c:pt>
                <c:pt idx="55211">
                  <c:v>2.666666666666667</c:v>
                </c:pt>
                <c:pt idx="55212">
                  <c:v>2.6652033271719038</c:v>
                </c:pt>
                <c:pt idx="55213">
                  <c:v>2.6650496650496649</c:v>
                </c:pt>
                <c:pt idx="55214">
                  <c:v>2.6648958891454964</c:v>
                </c:pt>
                <c:pt idx="55215">
                  <c:v>2.664434180138568</c:v>
                </c:pt>
                <c:pt idx="55216">
                  <c:v>2.6642805818517665</c:v>
                </c:pt>
                <c:pt idx="55217">
                  <c:v>2.664742553682752</c:v>
                </c:pt>
                <c:pt idx="55218">
                  <c:v>2.6642805818517665</c:v>
                </c:pt>
                <c:pt idx="55219">
                  <c:v>2.6640498730085431</c:v>
                </c:pt>
                <c:pt idx="55220">
                  <c:v>2.6648186648186649</c:v>
                </c:pt>
                <c:pt idx="55221">
                  <c:v>2.6660503813265541</c:v>
                </c:pt>
                <c:pt idx="55222">
                  <c:v>2.665665434380776</c:v>
                </c:pt>
                <c:pt idx="55223">
                  <c:v>2.6650496650496649</c:v>
                </c:pt>
                <c:pt idx="55224">
                  <c:v>2.6661273567467649</c:v>
                </c:pt>
                <c:pt idx="55225">
                  <c:v>2.6665125953316382</c:v>
                </c:pt>
                <c:pt idx="55226">
                  <c:v>2.6665895953757222</c:v>
                </c:pt>
                <c:pt idx="55227">
                  <c:v>2.6661271676300573</c:v>
                </c:pt>
                <c:pt idx="55228">
                  <c:v>2.6659731853906612</c:v>
                </c:pt>
                <c:pt idx="55229">
                  <c:v>2.6658192743240119</c:v>
                </c:pt>
                <c:pt idx="55230">
                  <c:v>2.6662814883290964</c:v>
                </c:pt>
                <c:pt idx="55231">
                  <c:v>2.6662814883290964</c:v>
                </c:pt>
                <c:pt idx="55232">
                  <c:v>2.6662814883290964</c:v>
                </c:pt>
                <c:pt idx="55233">
                  <c:v>2.6658964879852118</c:v>
                </c:pt>
                <c:pt idx="55234">
                  <c:v>2.6661273567467649</c:v>
                </c:pt>
                <c:pt idx="55235">
                  <c:v>2.6665125953316382</c:v>
                </c:pt>
                <c:pt idx="55236">
                  <c:v>2.6661273567467649</c:v>
                </c:pt>
                <c:pt idx="55237">
                  <c:v>2.6669748093367227</c:v>
                </c:pt>
                <c:pt idx="55238">
                  <c:v>2.6663585951940845</c:v>
                </c:pt>
                <c:pt idx="55239">
                  <c:v>2.6657426657426657</c:v>
                </c:pt>
                <c:pt idx="55240">
                  <c:v>2.6662046662046661</c:v>
                </c:pt>
                <c:pt idx="55241">
                  <c:v>2.6664356664356665</c:v>
                </c:pt>
                <c:pt idx="55242">
                  <c:v>2.6666666666666665</c:v>
                </c:pt>
                <c:pt idx="55243">
                  <c:v>2.6658198614318707</c:v>
                </c:pt>
                <c:pt idx="55244">
                  <c:v>2.6659736659736657</c:v>
                </c:pt>
                <c:pt idx="55245">
                  <c:v>2.6658964879852118</c:v>
                </c:pt>
                <c:pt idx="55246">
                  <c:v>2.6655114807114808</c:v>
                </c:pt>
                <c:pt idx="55247">
                  <c:v>2.6658964879852118</c:v>
                </c:pt>
                <c:pt idx="55248">
                  <c:v>2.6658964879852118</c:v>
                </c:pt>
                <c:pt idx="55249">
                  <c:v>2.6655114807114808</c:v>
                </c:pt>
                <c:pt idx="55250">
                  <c:v>2.6653579676674362</c:v>
                </c:pt>
                <c:pt idx="55251">
                  <c:v>2.6655889145496534</c:v>
                </c:pt>
                <c:pt idx="55252">
                  <c:v>2.6662046662046661</c:v>
                </c:pt>
                <c:pt idx="55253">
                  <c:v>2.6657426657426657</c:v>
                </c:pt>
                <c:pt idx="55254">
                  <c:v>2.6649734472408224</c:v>
                </c:pt>
                <c:pt idx="55255">
                  <c:v>2.6649734472408224</c:v>
                </c:pt>
                <c:pt idx="55256">
                  <c:v>2.6652043407988919</c:v>
                </c:pt>
                <c:pt idx="55257">
                  <c:v>2.6649734472408224</c:v>
                </c:pt>
                <c:pt idx="55258">
                  <c:v>2.6645891043397967</c:v>
                </c:pt>
                <c:pt idx="55259">
                  <c:v>2.6648199445983378</c:v>
                </c:pt>
                <c:pt idx="55260">
                  <c:v>2.6645891043397967</c:v>
                </c:pt>
                <c:pt idx="55261">
                  <c:v>2.6637433648742208</c:v>
                </c:pt>
                <c:pt idx="55262">
                  <c:v>2.664358264081256</c:v>
                </c:pt>
                <c:pt idx="55263">
                  <c:v>2.6645116601246825</c:v>
                </c:pt>
                <c:pt idx="55264">
                  <c:v>2.6651270207852193</c:v>
                </c:pt>
                <c:pt idx="55265">
                  <c:v>2.6650496650496649</c:v>
                </c:pt>
                <c:pt idx="55266">
                  <c:v>2.6650496650496649</c:v>
                </c:pt>
                <c:pt idx="55267">
                  <c:v>2.6652806652806649</c:v>
                </c:pt>
                <c:pt idx="55268">
                  <c:v>2.6657426657426657</c:v>
                </c:pt>
                <c:pt idx="55269">
                  <c:v>2.6648958891454964</c:v>
                </c:pt>
                <c:pt idx="55270">
                  <c:v>2.6655114807114808</c:v>
                </c:pt>
                <c:pt idx="55271">
                  <c:v>2.6659736659736657</c:v>
                </c:pt>
                <c:pt idx="55272">
                  <c:v>2.6655114807114808</c:v>
                </c:pt>
                <c:pt idx="55273">
                  <c:v>2.6650496650496649</c:v>
                </c:pt>
                <c:pt idx="55274">
                  <c:v>2.6648186648186649</c:v>
                </c:pt>
                <c:pt idx="55275">
                  <c:v>2.6648186648186649</c:v>
                </c:pt>
                <c:pt idx="55276">
                  <c:v>2.6654343807763397</c:v>
                </c:pt>
                <c:pt idx="55277">
                  <c:v>2.6662043458159963</c:v>
                </c:pt>
                <c:pt idx="55278">
                  <c:v>2.6655881673214696</c:v>
                </c:pt>
                <c:pt idx="55279">
                  <c:v>2.6662814883290964</c:v>
                </c:pt>
                <c:pt idx="55280">
                  <c:v>2.6663585951940845</c:v>
                </c:pt>
                <c:pt idx="55281">
                  <c:v>2.6658964879852118</c:v>
                </c:pt>
                <c:pt idx="55282">
                  <c:v>2.6661273567467649</c:v>
                </c:pt>
                <c:pt idx="55283">
                  <c:v>2.6661273567467649</c:v>
                </c:pt>
                <c:pt idx="55284">
                  <c:v>2.6665896487985208</c:v>
                </c:pt>
                <c:pt idx="55285">
                  <c:v>2.6663585951940845</c:v>
                </c:pt>
                <c:pt idx="55286">
                  <c:v>2.665665434380776</c:v>
                </c:pt>
                <c:pt idx="55287">
                  <c:v>2.665665434380776</c:v>
                </c:pt>
                <c:pt idx="55288">
                  <c:v>2.665665434380776</c:v>
                </c:pt>
                <c:pt idx="55289">
                  <c:v>2.6657426657426657</c:v>
                </c:pt>
                <c:pt idx="55290">
                  <c:v>2.6659736659736657</c:v>
                </c:pt>
                <c:pt idx="55291">
                  <c:v>2.665665434380776</c:v>
                </c:pt>
                <c:pt idx="55292">
                  <c:v>2.6665125953316382</c:v>
                </c:pt>
                <c:pt idx="55293">
                  <c:v>2.6667435174485785</c:v>
                </c:pt>
                <c:pt idx="55294">
                  <c:v>2.6665125953316382</c:v>
                </c:pt>
                <c:pt idx="55295">
                  <c:v>2.6664355062413319</c:v>
                </c:pt>
                <c:pt idx="55296">
                  <c:v>2.6659731853906612</c:v>
                </c:pt>
                <c:pt idx="55297">
                  <c:v>2.6653570603189274</c:v>
                </c:pt>
                <c:pt idx="55298">
                  <c:v>2.665665434380776</c:v>
                </c:pt>
                <c:pt idx="55299">
                  <c:v>2.6652806652806649</c:v>
                </c:pt>
                <c:pt idx="55300">
                  <c:v>2.6648186648186649</c:v>
                </c:pt>
                <c:pt idx="55301">
                  <c:v>2.6652806652806649</c:v>
                </c:pt>
                <c:pt idx="55302">
                  <c:v>2.6642805818517665</c:v>
                </c:pt>
                <c:pt idx="55303">
                  <c:v>2.6646651270207848</c:v>
                </c:pt>
                <c:pt idx="55304">
                  <c:v>2.6646651270207848</c:v>
                </c:pt>
                <c:pt idx="55305">
                  <c:v>2.6652806652806649</c:v>
                </c:pt>
                <c:pt idx="55306">
                  <c:v>2.6654343807763397</c:v>
                </c:pt>
                <c:pt idx="55307">
                  <c:v>2.6661273567467649</c:v>
                </c:pt>
                <c:pt idx="55308">
                  <c:v>2.6658964879852118</c:v>
                </c:pt>
                <c:pt idx="55309">
                  <c:v>2.6654343807763397</c:v>
                </c:pt>
                <c:pt idx="55310">
                  <c:v>2.6654343807763397</c:v>
                </c:pt>
                <c:pt idx="55311">
                  <c:v>2.6658964879852118</c:v>
                </c:pt>
                <c:pt idx="55312">
                  <c:v>2.6658964879852118</c:v>
                </c:pt>
                <c:pt idx="55313">
                  <c:v>2.665665434380776</c:v>
                </c:pt>
                <c:pt idx="55314">
                  <c:v>2.665665434380776</c:v>
                </c:pt>
                <c:pt idx="55315">
                  <c:v>2.6654343807763397</c:v>
                </c:pt>
                <c:pt idx="55316">
                  <c:v>2.6660503813265541</c:v>
                </c:pt>
                <c:pt idx="55317">
                  <c:v>2.6654343807763397</c:v>
                </c:pt>
                <c:pt idx="55318">
                  <c:v>2.6650496650496649</c:v>
                </c:pt>
                <c:pt idx="55319">
                  <c:v>2.6655114807114808</c:v>
                </c:pt>
                <c:pt idx="55320">
                  <c:v>2.6661273567467649</c:v>
                </c:pt>
                <c:pt idx="55321">
                  <c:v>2.6660503813265541</c:v>
                </c:pt>
                <c:pt idx="55322">
                  <c:v>2.6655881673214696</c:v>
                </c:pt>
                <c:pt idx="55323">
                  <c:v>2.6660503813265541</c:v>
                </c:pt>
                <c:pt idx="55324">
                  <c:v>2.6658192743240119</c:v>
                </c:pt>
                <c:pt idx="55325">
                  <c:v>2.6652033271719038</c:v>
                </c:pt>
                <c:pt idx="55326">
                  <c:v>2.6648186648186649</c:v>
                </c:pt>
                <c:pt idx="55327">
                  <c:v>2.6648958891454964</c:v>
                </c:pt>
                <c:pt idx="55328">
                  <c:v>2.6652806652806649</c:v>
                </c:pt>
                <c:pt idx="55329">
                  <c:v>2.6648958891454964</c:v>
                </c:pt>
                <c:pt idx="55330">
                  <c:v>2.6641274238227144</c:v>
                </c:pt>
                <c:pt idx="55331">
                  <c:v>2.6638189794504732</c:v>
                </c:pt>
                <c:pt idx="55332">
                  <c:v>2.6648186648186649</c:v>
                </c:pt>
                <c:pt idx="55333">
                  <c:v>2.6645876645876649</c:v>
                </c:pt>
                <c:pt idx="55334">
                  <c:v>2.6643566643566641</c:v>
                </c:pt>
                <c:pt idx="55335">
                  <c:v>2.6643566643566641</c:v>
                </c:pt>
                <c:pt idx="55336">
                  <c:v>2.6648186648186649</c:v>
                </c:pt>
                <c:pt idx="55337">
                  <c:v>2.6652033271719038</c:v>
                </c:pt>
                <c:pt idx="55338">
                  <c:v>2.6653570603189274</c:v>
                </c:pt>
                <c:pt idx="55339">
                  <c:v>2.6658192743240119</c:v>
                </c:pt>
                <c:pt idx="55340">
                  <c:v>2.665665434380776</c:v>
                </c:pt>
                <c:pt idx="55341">
                  <c:v>2.6658964879852118</c:v>
                </c:pt>
                <c:pt idx="55342">
                  <c:v>2.6658964879852118</c:v>
                </c:pt>
                <c:pt idx="55343">
                  <c:v>2.6660503813265541</c:v>
                </c:pt>
                <c:pt idx="55344">
                  <c:v>2.6655881673214696</c:v>
                </c:pt>
                <c:pt idx="55345">
                  <c:v>2.6659731853906612</c:v>
                </c:pt>
                <c:pt idx="55346">
                  <c:v>2.6664355062413319</c:v>
                </c:pt>
                <c:pt idx="55347">
                  <c:v>2.6658192743240119</c:v>
                </c:pt>
                <c:pt idx="55348">
                  <c:v>2.6655881673214696</c:v>
                </c:pt>
                <c:pt idx="55349">
                  <c:v>2.6657418400369859</c:v>
                </c:pt>
                <c:pt idx="55350">
                  <c:v>2.6651257684307832</c:v>
                </c:pt>
                <c:pt idx="55351">
                  <c:v>2.6659731853906612</c:v>
                </c:pt>
                <c:pt idx="55352">
                  <c:v>2.6659731853906612</c:v>
                </c:pt>
                <c:pt idx="55353">
                  <c:v>2.6662043458159963</c:v>
                </c:pt>
                <c:pt idx="55354">
                  <c:v>2.6660503813265541</c:v>
                </c:pt>
                <c:pt idx="55355">
                  <c:v>2.6658192743240119</c:v>
                </c:pt>
                <c:pt idx="55356">
                  <c:v>2.6658192743240119</c:v>
                </c:pt>
                <c:pt idx="55357">
                  <c:v>2.6660503813265541</c:v>
                </c:pt>
                <c:pt idx="55358">
                  <c:v>2.6654343807763397</c:v>
                </c:pt>
                <c:pt idx="55359">
                  <c:v>2.6658964879852118</c:v>
                </c:pt>
                <c:pt idx="55360">
                  <c:v>2.6658964879852118</c:v>
                </c:pt>
                <c:pt idx="55361">
                  <c:v>2.6659736659736657</c:v>
                </c:pt>
                <c:pt idx="55362">
                  <c:v>2.664742553682752</c:v>
                </c:pt>
                <c:pt idx="55363">
                  <c:v>2.6649734472408224</c:v>
                </c:pt>
                <c:pt idx="55364">
                  <c:v>2.664742553682752</c:v>
                </c:pt>
                <c:pt idx="55365">
                  <c:v>2.6649734472408224</c:v>
                </c:pt>
                <c:pt idx="55366">
                  <c:v>2.6648199445983378</c:v>
                </c:pt>
                <c:pt idx="55367">
                  <c:v>2.6644357258250633</c:v>
                </c:pt>
                <c:pt idx="55368">
                  <c:v>2.6645891043397967</c:v>
                </c:pt>
                <c:pt idx="55369">
                  <c:v>2.6648199445983378</c:v>
                </c:pt>
                <c:pt idx="55370">
                  <c:v>2.6654352343569614</c:v>
                </c:pt>
                <c:pt idx="55371">
                  <c:v>2.664742553682752</c:v>
                </c:pt>
                <c:pt idx="55372">
                  <c:v>2.6649734472408224</c:v>
                </c:pt>
                <c:pt idx="55373">
                  <c:v>2.6645891043397967</c:v>
                </c:pt>
                <c:pt idx="55374">
                  <c:v>2.6653579676674362</c:v>
                </c:pt>
                <c:pt idx="55375">
                  <c:v>2.665665434380776</c:v>
                </c:pt>
                <c:pt idx="55376">
                  <c:v>2.6659731853906612</c:v>
                </c:pt>
                <c:pt idx="55377">
                  <c:v>2.6662043458159963</c:v>
                </c:pt>
                <c:pt idx="55378">
                  <c:v>2.6662043458159963</c:v>
                </c:pt>
                <c:pt idx="55379">
                  <c:v>2.6659731853906612</c:v>
                </c:pt>
                <c:pt idx="55380">
                  <c:v>2.6662043458159963</c:v>
                </c:pt>
                <c:pt idx="55381">
                  <c:v>2.664972273567467</c:v>
                </c:pt>
                <c:pt idx="55382">
                  <c:v>2.6645876645876649</c:v>
                </c:pt>
                <c:pt idx="55383">
                  <c:v>2.6645876645876649</c:v>
                </c:pt>
                <c:pt idx="55384">
                  <c:v>2.6646651270207848</c:v>
                </c:pt>
                <c:pt idx="55385">
                  <c:v>2.6642805818517665</c:v>
                </c:pt>
                <c:pt idx="55386">
                  <c:v>2.6641274238227144</c:v>
                </c:pt>
                <c:pt idx="55387">
                  <c:v>2.6646651270207848</c:v>
                </c:pt>
                <c:pt idx="55388">
                  <c:v>2.6648186648186649</c:v>
                </c:pt>
                <c:pt idx="55389">
                  <c:v>2.6648186648186649</c:v>
                </c:pt>
                <c:pt idx="55390">
                  <c:v>2.6645876645876649</c:v>
                </c:pt>
                <c:pt idx="55391">
                  <c:v>2.6653570603189274</c:v>
                </c:pt>
                <c:pt idx="55392">
                  <c:v>2.6653570603189274</c:v>
                </c:pt>
                <c:pt idx="55393">
                  <c:v>2.6655881673214696</c:v>
                </c:pt>
                <c:pt idx="55394">
                  <c:v>2.6659731853906612</c:v>
                </c:pt>
                <c:pt idx="55395">
                  <c:v>2.6658192743240119</c:v>
                </c:pt>
                <c:pt idx="55396">
                  <c:v>2.666666666666667</c:v>
                </c:pt>
                <c:pt idx="55397">
                  <c:v>2.6664355062413319</c:v>
                </c:pt>
                <c:pt idx="55398">
                  <c:v>2.6664355062413319</c:v>
                </c:pt>
                <c:pt idx="55399">
                  <c:v>2.6671289875173367</c:v>
                </c:pt>
                <c:pt idx="55400">
                  <c:v>2.6661273567467649</c:v>
                </c:pt>
                <c:pt idx="55401">
                  <c:v>2.6650496650496649</c:v>
                </c:pt>
                <c:pt idx="55402">
                  <c:v>2.6646651270207848</c:v>
                </c:pt>
                <c:pt idx="55403">
                  <c:v>2.664434180138568</c:v>
                </c:pt>
                <c:pt idx="55404">
                  <c:v>2.6642805818517665</c:v>
                </c:pt>
                <c:pt idx="55405">
                  <c:v>2.6642805818517665</c:v>
                </c:pt>
                <c:pt idx="55406">
                  <c:v>2.6652806652806649</c:v>
                </c:pt>
                <c:pt idx="55407">
                  <c:v>2.6655114807114808</c:v>
                </c:pt>
                <c:pt idx="55408">
                  <c:v>2.6657426657426657</c:v>
                </c:pt>
                <c:pt idx="55409">
                  <c:v>2.6662814883290964</c:v>
                </c:pt>
                <c:pt idx="55410">
                  <c:v>2.6659731853906612</c:v>
                </c:pt>
                <c:pt idx="55411">
                  <c:v>2.6665895953757222</c:v>
                </c:pt>
                <c:pt idx="55412">
                  <c:v>2.6660503813265541</c:v>
                </c:pt>
                <c:pt idx="55413">
                  <c:v>2.6650496650496649</c:v>
                </c:pt>
                <c:pt idx="55414">
                  <c:v>2.6652806652806649</c:v>
                </c:pt>
                <c:pt idx="55415">
                  <c:v>2.664434180138568</c:v>
                </c:pt>
                <c:pt idx="55416">
                  <c:v>2.664434180138568</c:v>
                </c:pt>
                <c:pt idx="55417">
                  <c:v>2.6646651270207848</c:v>
                </c:pt>
                <c:pt idx="55418">
                  <c:v>2.664434180138568</c:v>
                </c:pt>
                <c:pt idx="55419">
                  <c:v>2.6642032332563508</c:v>
                </c:pt>
                <c:pt idx="55420">
                  <c:v>2.6648958891454964</c:v>
                </c:pt>
                <c:pt idx="55421">
                  <c:v>2.6655114807114808</c:v>
                </c:pt>
                <c:pt idx="55422">
                  <c:v>2.665665434380776</c:v>
                </c:pt>
                <c:pt idx="55423">
                  <c:v>2.6655114807114808</c:v>
                </c:pt>
                <c:pt idx="55424">
                  <c:v>2.6655114807114808</c:v>
                </c:pt>
                <c:pt idx="55425">
                  <c:v>2.6659736659736657</c:v>
                </c:pt>
                <c:pt idx="55426">
                  <c:v>2.6655889145496534</c:v>
                </c:pt>
                <c:pt idx="55427">
                  <c:v>2.6657426657426657</c:v>
                </c:pt>
                <c:pt idx="55428">
                  <c:v>2.6645116601246825</c:v>
                </c:pt>
                <c:pt idx="55429">
                  <c:v>2.664742553682752</c:v>
                </c:pt>
                <c:pt idx="55430">
                  <c:v>2.664358264081256</c:v>
                </c:pt>
                <c:pt idx="55431">
                  <c:v>2.6645891043397967</c:v>
                </c:pt>
                <c:pt idx="55432">
                  <c:v>2.6641274238227144</c:v>
                </c:pt>
                <c:pt idx="55433">
                  <c:v>2.664742553682752</c:v>
                </c:pt>
                <c:pt idx="55434">
                  <c:v>2.6652043407988919</c:v>
                </c:pt>
                <c:pt idx="55435">
                  <c:v>2.664742553682752</c:v>
                </c:pt>
                <c:pt idx="55436">
                  <c:v>2.6652043407988919</c:v>
                </c:pt>
                <c:pt idx="55437">
                  <c:v>2.6654352343569614</c:v>
                </c:pt>
                <c:pt idx="55438">
                  <c:v>2.6653579676674362</c:v>
                </c:pt>
                <c:pt idx="55439">
                  <c:v>2.6658964879852118</c:v>
                </c:pt>
                <c:pt idx="55440">
                  <c:v>2.665665434380776</c:v>
                </c:pt>
                <c:pt idx="55441">
                  <c:v>2.6665125953316382</c:v>
                </c:pt>
                <c:pt idx="55442">
                  <c:v>2.6658964879852118</c:v>
                </c:pt>
                <c:pt idx="55443">
                  <c:v>2.6655114807114808</c:v>
                </c:pt>
                <c:pt idx="55444">
                  <c:v>2.6651270207852193</c:v>
                </c:pt>
                <c:pt idx="55445">
                  <c:v>2.6653579676674362</c:v>
                </c:pt>
                <c:pt idx="55446">
                  <c:v>2.6642805818517665</c:v>
                </c:pt>
                <c:pt idx="55447">
                  <c:v>2.6640498730085431</c:v>
                </c:pt>
                <c:pt idx="55448">
                  <c:v>2.6641274238227144</c:v>
                </c:pt>
                <c:pt idx="55449">
                  <c:v>2.664358264081256</c:v>
                </c:pt>
                <c:pt idx="55450">
                  <c:v>2.664742553682752</c:v>
                </c:pt>
                <c:pt idx="55451">
                  <c:v>2.664434180138568</c:v>
                </c:pt>
                <c:pt idx="55452">
                  <c:v>2.6646651270207848</c:v>
                </c:pt>
                <c:pt idx="55453">
                  <c:v>2.6651270207852193</c:v>
                </c:pt>
                <c:pt idx="55454">
                  <c:v>2.6655114807114808</c:v>
                </c:pt>
                <c:pt idx="55455">
                  <c:v>2.6658964879852118</c:v>
                </c:pt>
                <c:pt idx="55456">
                  <c:v>2.6653570603189274</c:v>
                </c:pt>
                <c:pt idx="55457">
                  <c:v>2.6655108645399905</c:v>
                </c:pt>
                <c:pt idx="55458">
                  <c:v>2.6663581965317915</c:v>
                </c:pt>
                <c:pt idx="55459">
                  <c:v>2.6662043458159963</c:v>
                </c:pt>
                <c:pt idx="55460">
                  <c:v>2.6658192743240119</c:v>
                </c:pt>
                <c:pt idx="55461">
                  <c:v>2.6655881673214696</c:v>
                </c:pt>
                <c:pt idx="55462">
                  <c:v>2.6658192743240119</c:v>
                </c:pt>
                <c:pt idx="55463">
                  <c:v>2.665665434380776</c:v>
                </c:pt>
                <c:pt idx="55464">
                  <c:v>2.6652806652806649</c:v>
                </c:pt>
                <c:pt idx="55465">
                  <c:v>2.6658964879852118</c:v>
                </c:pt>
                <c:pt idx="55466">
                  <c:v>2.6648186648186649</c:v>
                </c:pt>
                <c:pt idx="55467">
                  <c:v>2.6642032332563508</c:v>
                </c:pt>
                <c:pt idx="55468">
                  <c:v>2.6650496650496649</c:v>
                </c:pt>
                <c:pt idx="55469">
                  <c:v>2.6648186648186649</c:v>
                </c:pt>
                <c:pt idx="55470">
                  <c:v>2.6650496650496649</c:v>
                </c:pt>
                <c:pt idx="55471">
                  <c:v>2.6654343807763397</c:v>
                </c:pt>
                <c:pt idx="55472">
                  <c:v>2.6648186648186649</c:v>
                </c:pt>
                <c:pt idx="55473">
                  <c:v>2.6650496650496649</c:v>
                </c:pt>
                <c:pt idx="55474">
                  <c:v>2.6648186648186649</c:v>
                </c:pt>
                <c:pt idx="55475">
                  <c:v>2.6648958891454964</c:v>
                </c:pt>
                <c:pt idx="55476">
                  <c:v>2.6646651270207848</c:v>
                </c:pt>
                <c:pt idx="55477">
                  <c:v>2.6648186648186649</c:v>
                </c:pt>
                <c:pt idx="55478">
                  <c:v>2.6654343807763397</c:v>
                </c:pt>
                <c:pt idx="55479">
                  <c:v>2.6654343807763397</c:v>
                </c:pt>
                <c:pt idx="55480">
                  <c:v>2.6652033271719038</c:v>
                </c:pt>
                <c:pt idx="55481">
                  <c:v>2.6662814883290964</c:v>
                </c:pt>
                <c:pt idx="55482">
                  <c:v>2.6652033271719038</c:v>
                </c:pt>
                <c:pt idx="55483">
                  <c:v>2.6660503813265541</c:v>
                </c:pt>
                <c:pt idx="55484">
                  <c:v>2.6650496650496649</c:v>
                </c:pt>
                <c:pt idx="55485">
                  <c:v>2.6655114807114808</c:v>
                </c:pt>
                <c:pt idx="55486">
                  <c:v>2.6651270207852193</c:v>
                </c:pt>
                <c:pt idx="55487">
                  <c:v>2.6655114807114808</c:v>
                </c:pt>
                <c:pt idx="55488">
                  <c:v>2.6645116601246825</c:v>
                </c:pt>
                <c:pt idx="55489">
                  <c:v>2.664358264081256</c:v>
                </c:pt>
                <c:pt idx="55490">
                  <c:v>2.6649734472408224</c:v>
                </c:pt>
                <c:pt idx="55491">
                  <c:v>2.664742553682752</c:v>
                </c:pt>
                <c:pt idx="55492">
                  <c:v>2.6649734472408224</c:v>
                </c:pt>
                <c:pt idx="55493">
                  <c:v>2.6653579676674362</c:v>
                </c:pt>
                <c:pt idx="55494">
                  <c:v>2.6648958891454964</c:v>
                </c:pt>
                <c:pt idx="55495">
                  <c:v>2.6645116601246825</c:v>
                </c:pt>
                <c:pt idx="55496">
                  <c:v>2.6655889145496534</c:v>
                </c:pt>
                <c:pt idx="55497">
                  <c:v>2.6657426657426657</c:v>
                </c:pt>
                <c:pt idx="55498">
                  <c:v>2.6653579676674362</c:v>
                </c:pt>
                <c:pt idx="55499">
                  <c:v>2.6655114807114808</c:v>
                </c:pt>
                <c:pt idx="55500">
                  <c:v>2.6657426657426657</c:v>
                </c:pt>
                <c:pt idx="55501">
                  <c:v>2.6649734472408224</c:v>
                </c:pt>
                <c:pt idx="55502">
                  <c:v>2.6653579676674362</c:v>
                </c:pt>
                <c:pt idx="55503">
                  <c:v>2.6653579676674362</c:v>
                </c:pt>
                <c:pt idx="55504">
                  <c:v>2.6653579676674362</c:v>
                </c:pt>
                <c:pt idx="55505">
                  <c:v>2.6648958891454964</c:v>
                </c:pt>
                <c:pt idx="55506">
                  <c:v>2.6646651270207848</c:v>
                </c:pt>
                <c:pt idx="55507">
                  <c:v>2.664742553682752</c:v>
                </c:pt>
                <c:pt idx="55508">
                  <c:v>2.6649734472408224</c:v>
                </c:pt>
                <c:pt idx="55509">
                  <c:v>2.664742553682752</c:v>
                </c:pt>
                <c:pt idx="55510">
                  <c:v>2.6657426657426657</c:v>
                </c:pt>
                <c:pt idx="55511">
                  <c:v>2.6653579676674362</c:v>
                </c:pt>
                <c:pt idx="55512">
                  <c:v>2.6646651270207848</c:v>
                </c:pt>
                <c:pt idx="55513">
                  <c:v>2.6652806652806649</c:v>
                </c:pt>
                <c:pt idx="55514">
                  <c:v>2.665665434380776</c:v>
                </c:pt>
                <c:pt idx="55515">
                  <c:v>2.6652806652806649</c:v>
                </c:pt>
                <c:pt idx="55516">
                  <c:v>2.6650496650496649</c:v>
                </c:pt>
                <c:pt idx="55517">
                  <c:v>2.6652033271719038</c:v>
                </c:pt>
                <c:pt idx="55518">
                  <c:v>2.6650496650496649</c:v>
                </c:pt>
                <c:pt idx="55519">
                  <c:v>2.6650496650496649</c:v>
                </c:pt>
                <c:pt idx="55520">
                  <c:v>2.6647412199630311</c:v>
                </c:pt>
                <c:pt idx="55521">
                  <c:v>2.6648948463138429</c:v>
                </c:pt>
                <c:pt idx="55522">
                  <c:v>2.6642791127541585</c:v>
                </c:pt>
                <c:pt idx="55523">
                  <c:v>2.6641256641256641</c:v>
                </c:pt>
                <c:pt idx="55524">
                  <c:v>2.664434180138568</c:v>
                </c:pt>
                <c:pt idx="55525">
                  <c:v>2.6640498730085431</c:v>
                </c:pt>
                <c:pt idx="55526">
                  <c:v>2.6645116601246825</c:v>
                </c:pt>
                <c:pt idx="55527">
                  <c:v>2.6646651270207848</c:v>
                </c:pt>
                <c:pt idx="55528">
                  <c:v>2.664972273567467</c:v>
                </c:pt>
                <c:pt idx="55529">
                  <c:v>2.6647412199630311</c:v>
                </c:pt>
                <c:pt idx="55530">
                  <c:v>2.6647412199630311</c:v>
                </c:pt>
                <c:pt idx="55531">
                  <c:v>2.664972273567467</c:v>
                </c:pt>
                <c:pt idx="55532">
                  <c:v>2.664972273567467</c:v>
                </c:pt>
                <c:pt idx="55533">
                  <c:v>2.6658192743240119</c:v>
                </c:pt>
                <c:pt idx="55534">
                  <c:v>2.6664355062413319</c:v>
                </c:pt>
                <c:pt idx="55535">
                  <c:v>2.6662043458159963</c:v>
                </c:pt>
                <c:pt idx="55536">
                  <c:v>2.6664355062413319</c:v>
                </c:pt>
                <c:pt idx="55537">
                  <c:v>2.6665125953316382</c:v>
                </c:pt>
                <c:pt idx="55538">
                  <c:v>2.6658964879852118</c:v>
                </c:pt>
                <c:pt idx="55539">
                  <c:v>2.6657426657426657</c:v>
                </c:pt>
                <c:pt idx="55540">
                  <c:v>2.6658964879852118</c:v>
                </c:pt>
                <c:pt idx="55541">
                  <c:v>2.6660503813265541</c:v>
                </c:pt>
                <c:pt idx="55542">
                  <c:v>2.6668978270920021</c:v>
                </c:pt>
                <c:pt idx="55543">
                  <c:v>2.6668978270920021</c:v>
                </c:pt>
                <c:pt idx="55544">
                  <c:v>2.6661273567467649</c:v>
                </c:pt>
                <c:pt idx="55545">
                  <c:v>2.6658964879852118</c:v>
                </c:pt>
                <c:pt idx="55546">
                  <c:v>2.6661273567467649</c:v>
                </c:pt>
                <c:pt idx="55547">
                  <c:v>2.6667435174485785</c:v>
                </c:pt>
                <c:pt idx="55548">
                  <c:v>2.6657426657426657</c:v>
                </c:pt>
                <c:pt idx="55549">
                  <c:v>2.6657426657426657</c:v>
                </c:pt>
                <c:pt idx="55550">
                  <c:v>2.6651270207852193</c:v>
                </c:pt>
                <c:pt idx="55551">
                  <c:v>2.6648958891454964</c:v>
                </c:pt>
                <c:pt idx="55552">
                  <c:v>2.6651270207852193</c:v>
                </c:pt>
                <c:pt idx="55553">
                  <c:v>2.6655114807114808</c:v>
                </c:pt>
                <c:pt idx="55554">
                  <c:v>2.6652806652806649</c:v>
                </c:pt>
                <c:pt idx="55555">
                  <c:v>2.6652806652806649</c:v>
                </c:pt>
                <c:pt idx="55556">
                  <c:v>2.6650496650496649</c:v>
                </c:pt>
                <c:pt idx="55557">
                  <c:v>2.664434180138568</c:v>
                </c:pt>
                <c:pt idx="55558">
                  <c:v>2.6646651270207848</c:v>
                </c:pt>
                <c:pt idx="55559">
                  <c:v>2.664434180138568</c:v>
                </c:pt>
                <c:pt idx="55560">
                  <c:v>2.6640498730085431</c:v>
                </c:pt>
                <c:pt idx="55561">
                  <c:v>2.6645116601246825</c:v>
                </c:pt>
                <c:pt idx="55562">
                  <c:v>2.6645116601246825</c:v>
                </c:pt>
                <c:pt idx="55563">
                  <c:v>2.664742553682752</c:v>
                </c:pt>
                <c:pt idx="55564">
                  <c:v>2.6655114807114808</c:v>
                </c:pt>
                <c:pt idx="55565">
                  <c:v>2.665665434380776</c:v>
                </c:pt>
                <c:pt idx="55566">
                  <c:v>2.6658964879852118</c:v>
                </c:pt>
                <c:pt idx="55567">
                  <c:v>2.6648186648186649</c:v>
                </c:pt>
                <c:pt idx="55568">
                  <c:v>2.664972273567467</c:v>
                </c:pt>
                <c:pt idx="55569">
                  <c:v>2.665665434380776</c:v>
                </c:pt>
                <c:pt idx="55570">
                  <c:v>2.6652806652806649</c:v>
                </c:pt>
                <c:pt idx="55571">
                  <c:v>2.664434180138568</c:v>
                </c:pt>
                <c:pt idx="55572">
                  <c:v>2.6650496650496649</c:v>
                </c:pt>
                <c:pt idx="55573">
                  <c:v>2.6646651270207848</c:v>
                </c:pt>
                <c:pt idx="55574">
                  <c:v>2.6658192743240119</c:v>
                </c:pt>
                <c:pt idx="55575">
                  <c:v>2.6655881673214696</c:v>
                </c:pt>
                <c:pt idx="55576">
                  <c:v>2.6652033271719038</c:v>
                </c:pt>
                <c:pt idx="55577">
                  <c:v>2.6659731853906612</c:v>
                </c:pt>
                <c:pt idx="55578">
                  <c:v>2.6660503813265541</c:v>
                </c:pt>
                <c:pt idx="55579">
                  <c:v>2.665665434380776</c:v>
                </c:pt>
                <c:pt idx="55580">
                  <c:v>2.6660503813265541</c:v>
                </c:pt>
                <c:pt idx="55581">
                  <c:v>2.6658964879852118</c:v>
                </c:pt>
                <c:pt idx="55582">
                  <c:v>2.6660503813265541</c:v>
                </c:pt>
                <c:pt idx="55583">
                  <c:v>2.6658192743240119</c:v>
                </c:pt>
                <c:pt idx="55584">
                  <c:v>2.6662043458159963</c:v>
                </c:pt>
                <c:pt idx="55585">
                  <c:v>2.6661271676300573</c:v>
                </c:pt>
                <c:pt idx="55586">
                  <c:v>2.6661271676300573</c:v>
                </c:pt>
                <c:pt idx="55587">
                  <c:v>2.6667437557816833</c:v>
                </c:pt>
                <c:pt idx="55588">
                  <c:v>2.6667437557816833</c:v>
                </c:pt>
                <c:pt idx="55589">
                  <c:v>2.6663581965317915</c:v>
                </c:pt>
                <c:pt idx="55590">
                  <c:v>2.6662043458159963</c:v>
                </c:pt>
                <c:pt idx="55591">
                  <c:v>2.6660503813265541</c:v>
                </c:pt>
                <c:pt idx="55592">
                  <c:v>2.6662814883290964</c:v>
                </c:pt>
                <c:pt idx="55593">
                  <c:v>2.6652033271719038</c:v>
                </c:pt>
                <c:pt idx="55594">
                  <c:v>2.6645876645876649</c:v>
                </c:pt>
                <c:pt idx="55595">
                  <c:v>2.6650496650496649</c:v>
                </c:pt>
                <c:pt idx="55596">
                  <c:v>2.6655114807114808</c:v>
                </c:pt>
                <c:pt idx="55597">
                  <c:v>2.6641274238227144</c:v>
                </c:pt>
                <c:pt idx="55598">
                  <c:v>2.6651270207852193</c:v>
                </c:pt>
                <c:pt idx="55599">
                  <c:v>2.6645116601246825</c:v>
                </c:pt>
                <c:pt idx="55600">
                  <c:v>2.6648958891454964</c:v>
                </c:pt>
                <c:pt idx="55601">
                  <c:v>2.665665434380776</c:v>
                </c:pt>
                <c:pt idx="55602">
                  <c:v>2.6660503813265541</c:v>
                </c:pt>
                <c:pt idx="55603">
                  <c:v>2.6660503813265541</c:v>
                </c:pt>
                <c:pt idx="55604">
                  <c:v>2.666666666666667</c:v>
                </c:pt>
                <c:pt idx="55605">
                  <c:v>2.6658192743240119</c:v>
                </c:pt>
                <c:pt idx="55606">
                  <c:v>2.6658192743240119</c:v>
                </c:pt>
                <c:pt idx="55607">
                  <c:v>2.665665434380776</c:v>
                </c:pt>
                <c:pt idx="55608">
                  <c:v>2.6655114807114808</c:v>
                </c:pt>
                <c:pt idx="55609">
                  <c:v>2.6648186648186649</c:v>
                </c:pt>
                <c:pt idx="55610">
                  <c:v>2.6650496650496649</c:v>
                </c:pt>
                <c:pt idx="55611">
                  <c:v>2.6652806652806649</c:v>
                </c:pt>
                <c:pt idx="55612">
                  <c:v>2.6653579676674362</c:v>
                </c:pt>
                <c:pt idx="55613">
                  <c:v>2.6648958891454964</c:v>
                </c:pt>
                <c:pt idx="55614">
                  <c:v>2.6650496650496649</c:v>
                </c:pt>
                <c:pt idx="55615">
                  <c:v>2.6650496650496649</c:v>
                </c:pt>
                <c:pt idx="55616">
                  <c:v>2.6660503813265541</c:v>
                </c:pt>
                <c:pt idx="55617">
                  <c:v>2.666666666666667</c:v>
                </c:pt>
                <c:pt idx="55618">
                  <c:v>2.666666666666667</c:v>
                </c:pt>
                <c:pt idx="55619">
                  <c:v>2.665665434380776</c:v>
                </c:pt>
                <c:pt idx="55620">
                  <c:v>2.6654343807763397</c:v>
                </c:pt>
                <c:pt idx="55621">
                  <c:v>2.6655881673214696</c:v>
                </c:pt>
                <c:pt idx="55622">
                  <c:v>2.6653570603189274</c:v>
                </c:pt>
                <c:pt idx="55623">
                  <c:v>2.6652033271719038</c:v>
                </c:pt>
                <c:pt idx="55624">
                  <c:v>2.664434180138568</c:v>
                </c:pt>
                <c:pt idx="55625">
                  <c:v>2.6648958891454964</c:v>
                </c:pt>
                <c:pt idx="55626">
                  <c:v>2.6648958891454964</c:v>
                </c:pt>
                <c:pt idx="55627">
                  <c:v>2.6646651270207848</c:v>
                </c:pt>
                <c:pt idx="55628">
                  <c:v>2.6646651270207848</c:v>
                </c:pt>
                <c:pt idx="55629">
                  <c:v>2.6652806652806649</c:v>
                </c:pt>
                <c:pt idx="55630">
                  <c:v>2.6645876645876649</c:v>
                </c:pt>
                <c:pt idx="55631">
                  <c:v>2.6643566643566641</c:v>
                </c:pt>
                <c:pt idx="55632">
                  <c:v>2.6645876645876649</c:v>
                </c:pt>
                <c:pt idx="55633">
                  <c:v>2.6652033271719038</c:v>
                </c:pt>
                <c:pt idx="55634">
                  <c:v>2.665665434380776</c:v>
                </c:pt>
                <c:pt idx="55635">
                  <c:v>2.6655114807114808</c:v>
                </c:pt>
                <c:pt idx="55636">
                  <c:v>2.6652806652806649</c:v>
                </c:pt>
                <c:pt idx="55637">
                  <c:v>2.6658964879852118</c:v>
                </c:pt>
                <c:pt idx="55638">
                  <c:v>2.6661273567467649</c:v>
                </c:pt>
                <c:pt idx="55639">
                  <c:v>2.6660503813265541</c:v>
                </c:pt>
                <c:pt idx="55640">
                  <c:v>2.6660503813265541</c:v>
                </c:pt>
                <c:pt idx="55641">
                  <c:v>2.6660503813265541</c:v>
                </c:pt>
                <c:pt idx="55642">
                  <c:v>2.6660503813265541</c:v>
                </c:pt>
                <c:pt idx="55643">
                  <c:v>2.6665125953316382</c:v>
                </c:pt>
                <c:pt idx="55644">
                  <c:v>2.6657426657426657</c:v>
                </c:pt>
                <c:pt idx="55645">
                  <c:v>2.6657426657426657</c:v>
                </c:pt>
                <c:pt idx="55646">
                  <c:v>2.6661273567467649</c:v>
                </c:pt>
                <c:pt idx="55647">
                  <c:v>2.6658964879852118</c:v>
                </c:pt>
                <c:pt idx="55648">
                  <c:v>2.6657426657426657</c:v>
                </c:pt>
                <c:pt idx="55649">
                  <c:v>2.6657426657426657</c:v>
                </c:pt>
                <c:pt idx="55650">
                  <c:v>2.6653579676674362</c:v>
                </c:pt>
                <c:pt idx="55651">
                  <c:v>2.6658198614318707</c:v>
                </c:pt>
                <c:pt idx="55652">
                  <c:v>2.6658198614318707</c:v>
                </c:pt>
                <c:pt idx="55653">
                  <c:v>2.6655889145496534</c:v>
                </c:pt>
                <c:pt idx="55654">
                  <c:v>2.6654352343569614</c:v>
                </c:pt>
                <c:pt idx="55655">
                  <c:v>2.6648199445983378</c:v>
                </c:pt>
                <c:pt idx="55656">
                  <c:v>2.6645891043397967</c:v>
                </c:pt>
                <c:pt idx="55657">
                  <c:v>2.6639741518578348</c:v>
                </c:pt>
                <c:pt idx="55658">
                  <c:v>2.6648199445983378</c:v>
                </c:pt>
                <c:pt idx="55659">
                  <c:v>2.6648199445983378</c:v>
                </c:pt>
                <c:pt idx="55660">
                  <c:v>2.6644357258250633</c:v>
                </c:pt>
                <c:pt idx="55661">
                  <c:v>2.665050784856879</c:v>
                </c:pt>
                <c:pt idx="55662">
                  <c:v>2.6656661279150313</c:v>
                </c:pt>
                <c:pt idx="55663">
                  <c:v>2.6660508083140875</c:v>
                </c:pt>
                <c:pt idx="55664">
                  <c:v>2.6660508083140875</c:v>
                </c:pt>
                <c:pt idx="55665">
                  <c:v>2.6664356664356665</c:v>
                </c:pt>
                <c:pt idx="55666">
                  <c:v>2.6658198614318707</c:v>
                </c:pt>
                <c:pt idx="55667">
                  <c:v>2.6655889145496534</c:v>
                </c:pt>
                <c:pt idx="55668">
                  <c:v>2.6658198614318707</c:v>
                </c:pt>
                <c:pt idx="55669">
                  <c:v>2.6655889145496534</c:v>
                </c:pt>
                <c:pt idx="55670">
                  <c:v>2.6655889145496534</c:v>
                </c:pt>
                <c:pt idx="55671">
                  <c:v>2.6653579676674362</c:v>
                </c:pt>
                <c:pt idx="55672">
                  <c:v>2.6655114807114808</c:v>
                </c:pt>
                <c:pt idx="55673">
                  <c:v>2.6655889145496534</c:v>
                </c:pt>
                <c:pt idx="55674">
                  <c:v>2.6648199445983378</c:v>
                </c:pt>
                <c:pt idx="55675">
                  <c:v>2.6654352343569614</c:v>
                </c:pt>
                <c:pt idx="55676">
                  <c:v>2.6649734472408224</c:v>
                </c:pt>
                <c:pt idx="55677">
                  <c:v>2.6648958891454964</c:v>
                </c:pt>
                <c:pt idx="55678">
                  <c:v>2.6642805818517665</c:v>
                </c:pt>
                <c:pt idx="55679">
                  <c:v>2.6651270207852193</c:v>
                </c:pt>
                <c:pt idx="55680">
                  <c:v>2.664742553682752</c:v>
                </c:pt>
                <c:pt idx="55681">
                  <c:v>2.6641274238227144</c:v>
                </c:pt>
                <c:pt idx="55682">
                  <c:v>2.6641274238227144</c:v>
                </c:pt>
                <c:pt idx="55683">
                  <c:v>2.6638965835641737</c:v>
                </c:pt>
                <c:pt idx="55684">
                  <c:v>2.6648958891454964</c:v>
                </c:pt>
                <c:pt idx="55685">
                  <c:v>2.6650496650496649</c:v>
                </c:pt>
                <c:pt idx="55686">
                  <c:v>2.6648186648186649</c:v>
                </c:pt>
                <c:pt idx="55687">
                  <c:v>2.6645876645876649</c:v>
                </c:pt>
                <c:pt idx="55688">
                  <c:v>2.6652806652806649</c:v>
                </c:pt>
                <c:pt idx="55689">
                  <c:v>2.6657426657426657</c:v>
                </c:pt>
                <c:pt idx="55690">
                  <c:v>2.6660503813265541</c:v>
                </c:pt>
                <c:pt idx="55691">
                  <c:v>2.6658192743240119</c:v>
                </c:pt>
                <c:pt idx="55692">
                  <c:v>2.665665434380776</c:v>
                </c:pt>
                <c:pt idx="55693">
                  <c:v>2.665665434380776</c:v>
                </c:pt>
                <c:pt idx="55694">
                  <c:v>2.6664355062413319</c:v>
                </c:pt>
                <c:pt idx="55695">
                  <c:v>2.6662814883290964</c:v>
                </c:pt>
                <c:pt idx="55696">
                  <c:v>2.6663585951940845</c:v>
                </c:pt>
                <c:pt idx="55697">
                  <c:v>2.6665125953316382</c:v>
                </c:pt>
                <c:pt idx="55698">
                  <c:v>2.6662814883290964</c:v>
                </c:pt>
                <c:pt idx="55699">
                  <c:v>2.6658964879852118</c:v>
                </c:pt>
                <c:pt idx="55700">
                  <c:v>2.6658964879852118</c:v>
                </c:pt>
                <c:pt idx="55701">
                  <c:v>2.6652806652806649</c:v>
                </c:pt>
                <c:pt idx="55702">
                  <c:v>2.6651270207852193</c:v>
                </c:pt>
                <c:pt idx="55703">
                  <c:v>2.6648958891454964</c:v>
                </c:pt>
                <c:pt idx="55704">
                  <c:v>2.6652043407988919</c:v>
                </c:pt>
                <c:pt idx="55705">
                  <c:v>2.665050784856879</c:v>
                </c:pt>
                <c:pt idx="55706">
                  <c:v>2.6644357258250633</c:v>
                </c:pt>
                <c:pt idx="55707">
                  <c:v>2.6642049388414488</c:v>
                </c:pt>
                <c:pt idx="55708">
                  <c:v>2.6648199445983378</c:v>
                </c:pt>
                <c:pt idx="55709">
                  <c:v>2.6652043407988919</c:v>
                </c:pt>
                <c:pt idx="55710">
                  <c:v>2.6652043407988919</c:v>
                </c:pt>
                <c:pt idx="55711">
                  <c:v>2.6656661279150313</c:v>
                </c:pt>
                <c:pt idx="55712">
                  <c:v>2.6656661279150313</c:v>
                </c:pt>
                <c:pt idx="55713">
                  <c:v>2.6662046662046661</c:v>
                </c:pt>
                <c:pt idx="55714">
                  <c:v>2.6669748093367227</c:v>
                </c:pt>
                <c:pt idx="55715">
                  <c:v>2.6658964879852118</c:v>
                </c:pt>
                <c:pt idx="55716">
                  <c:v>2.6657426657426657</c:v>
                </c:pt>
                <c:pt idx="55717">
                  <c:v>2.6661273567467649</c:v>
                </c:pt>
                <c:pt idx="55718">
                  <c:v>2.6660503813265541</c:v>
                </c:pt>
                <c:pt idx="55719">
                  <c:v>2.6659731853906612</c:v>
                </c:pt>
                <c:pt idx="55720">
                  <c:v>2.666666666666667</c:v>
                </c:pt>
                <c:pt idx="55721">
                  <c:v>2.6660503813265541</c:v>
                </c:pt>
                <c:pt idx="55722">
                  <c:v>2.6654343807763397</c:v>
                </c:pt>
                <c:pt idx="55723">
                  <c:v>2.6655114807114808</c:v>
                </c:pt>
                <c:pt idx="55724">
                  <c:v>2.6657426657426657</c:v>
                </c:pt>
                <c:pt idx="55725">
                  <c:v>2.6663585951940845</c:v>
                </c:pt>
                <c:pt idx="55726">
                  <c:v>2.6657426657426657</c:v>
                </c:pt>
                <c:pt idx="55727">
                  <c:v>2.6656661279150313</c:v>
                </c:pt>
                <c:pt idx="55728">
                  <c:v>2.6655124653739612</c:v>
                </c:pt>
                <c:pt idx="55729">
                  <c:v>2.664358264081256</c:v>
                </c:pt>
                <c:pt idx="55730">
                  <c:v>2.6648199445983378</c:v>
                </c:pt>
                <c:pt idx="55731">
                  <c:v>2.6640518689432398</c:v>
                </c:pt>
                <c:pt idx="55732">
                  <c:v>2.6648972997922913</c:v>
                </c:pt>
                <c:pt idx="55733">
                  <c:v>2.6648199445983378</c:v>
                </c:pt>
                <c:pt idx="55734">
                  <c:v>2.6652043407988919</c:v>
                </c:pt>
                <c:pt idx="55735">
                  <c:v>2.6652043407988919</c:v>
                </c:pt>
                <c:pt idx="55736">
                  <c:v>2.6645891043397967</c:v>
                </c:pt>
                <c:pt idx="55737">
                  <c:v>2.664742553682752</c:v>
                </c:pt>
                <c:pt idx="55738">
                  <c:v>2.6645116601246825</c:v>
                </c:pt>
                <c:pt idx="55739">
                  <c:v>2.6651270207852193</c:v>
                </c:pt>
                <c:pt idx="55740">
                  <c:v>2.6649734472408224</c:v>
                </c:pt>
                <c:pt idx="55741">
                  <c:v>2.6648199445983378</c:v>
                </c:pt>
                <c:pt idx="55742">
                  <c:v>2.6644357258250633</c:v>
                </c:pt>
                <c:pt idx="55743">
                  <c:v>2.6642049388414488</c:v>
                </c:pt>
                <c:pt idx="55744">
                  <c:v>2.6639741518578348</c:v>
                </c:pt>
                <c:pt idx="55745">
                  <c:v>2.664358264081256</c:v>
                </c:pt>
                <c:pt idx="55746">
                  <c:v>2.664358264081256</c:v>
                </c:pt>
                <c:pt idx="55747">
                  <c:v>2.6642049388414488</c:v>
                </c:pt>
                <c:pt idx="55748">
                  <c:v>2.664358264081256</c:v>
                </c:pt>
                <c:pt idx="55749">
                  <c:v>2.664742553682752</c:v>
                </c:pt>
                <c:pt idx="55750">
                  <c:v>2.6651270207852193</c:v>
                </c:pt>
                <c:pt idx="55751">
                  <c:v>2.6652806652806649</c:v>
                </c:pt>
                <c:pt idx="55752">
                  <c:v>2.6652806652806649</c:v>
                </c:pt>
                <c:pt idx="55753">
                  <c:v>2.6650496650496649</c:v>
                </c:pt>
                <c:pt idx="55754">
                  <c:v>2.6658964879852118</c:v>
                </c:pt>
                <c:pt idx="55755">
                  <c:v>2.666666666666667</c:v>
                </c:pt>
                <c:pt idx="55756">
                  <c:v>2.6660503813265541</c:v>
                </c:pt>
                <c:pt idx="55757">
                  <c:v>2.6658964879852118</c:v>
                </c:pt>
                <c:pt idx="55758">
                  <c:v>2.665665434380776</c:v>
                </c:pt>
                <c:pt idx="55759">
                  <c:v>2.6662814883290964</c:v>
                </c:pt>
                <c:pt idx="55760">
                  <c:v>2.6655114807114808</c:v>
                </c:pt>
                <c:pt idx="55761">
                  <c:v>2.6655114807114808</c:v>
                </c:pt>
                <c:pt idx="55762">
                  <c:v>2.6652806652806649</c:v>
                </c:pt>
                <c:pt idx="55763">
                  <c:v>2.6651270207852193</c:v>
                </c:pt>
                <c:pt idx="55764">
                  <c:v>2.664742553682752</c:v>
                </c:pt>
                <c:pt idx="55765">
                  <c:v>2.6641274238227144</c:v>
                </c:pt>
                <c:pt idx="55766">
                  <c:v>2.6639741518578348</c:v>
                </c:pt>
                <c:pt idx="55767">
                  <c:v>2.6645891043397967</c:v>
                </c:pt>
                <c:pt idx="55768">
                  <c:v>2.6645891043397967</c:v>
                </c:pt>
                <c:pt idx="55769">
                  <c:v>2.6656661279150313</c:v>
                </c:pt>
                <c:pt idx="55770">
                  <c:v>2.6644357258250633</c:v>
                </c:pt>
                <c:pt idx="55771">
                  <c:v>2.6644357258250633</c:v>
                </c:pt>
                <c:pt idx="55772">
                  <c:v>2.6646666974382645</c:v>
                </c:pt>
                <c:pt idx="55773">
                  <c:v>2.665050784856879</c:v>
                </c:pt>
                <c:pt idx="55774">
                  <c:v>2.6649734472408224</c:v>
                </c:pt>
                <c:pt idx="55775">
                  <c:v>2.6655114807114808</c:v>
                </c:pt>
                <c:pt idx="55776">
                  <c:v>2.6658964879852118</c:v>
                </c:pt>
                <c:pt idx="55777">
                  <c:v>2.6652806652806649</c:v>
                </c:pt>
                <c:pt idx="55778">
                  <c:v>2.665665434380776</c:v>
                </c:pt>
                <c:pt idx="55779">
                  <c:v>2.665665434380776</c:v>
                </c:pt>
                <c:pt idx="55780">
                  <c:v>2.665665434380776</c:v>
                </c:pt>
                <c:pt idx="55781">
                  <c:v>2.6664355062413319</c:v>
                </c:pt>
                <c:pt idx="55782">
                  <c:v>2.6664355062413319</c:v>
                </c:pt>
                <c:pt idx="55783">
                  <c:v>2.665665434380776</c:v>
                </c:pt>
                <c:pt idx="55784">
                  <c:v>2.6658964879852118</c:v>
                </c:pt>
                <c:pt idx="55785">
                  <c:v>2.6661273567467649</c:v>
                </c:pt>
                <c:pt idx="55786">
                  <c:v>2.6658964879852118</c:v>
                </c:pt>
                <c:pt idx="55787">
                  <c:v>2.6652806652806649</c:v>
                </c:pt>
                <c:pt idx="55788">
                  <c:v>2.664434180138568</c:v>
                </c:pt>
                <c:pt idx="55789">
                  <c:v>2.6646651270207848</c:v>
                </c:pt>
                <c:pt idx="55790">
                  <c:v>2.6642805818517665</c:v>
                </c:pt>
                <c:pt idx="55791">
                  <c:v>2.664742553682752</c:v>
                </c:pt>
                <c:pt idx="55792">
                  <c:v>2.6648958891454964</c:v>
                </c:pt>
                <c:pt idx="55793">
                  <c:v>2.664742553682752</c:v>
                </c:pt>
                <c:pt idx="55794">
                  <c:v>2.6649734472408224</c:v>
                </c:pt>
                <c:pt idx="55795">
                  <c:v>2.664742553682752</c:v>
                </c:pt>
                <c:pt idx="55796">
                  <c:v>2.6648199445983378</c:v>
                </c:pt>
                <c:pt idx="55797">
                  <c:v>2.6655124653739612</c:v>
                </c:pt>
                <c:pt idx="55798">
                  <c:v>2.665050784856879</c:v>
                </c:pt>
                <c:pt idx="55799">
                  <c:v>2.6648199445983378</c:v>
                </c:pt>
                <c:pt idx="55800">
                  <c:v>2.6644357258250633</c:v>
                </c:pt>
                <c:pt idx="55801">
                  <c:v>2.6645891043397967</c:v>
                </c:pt>
                <c:pt idx="55802">
                  <c:v>2.665050784856879</c:v>
                </c:pt>
                <c:pt idx="55803">
                  <c:v>2.6655124653739612</c:v>
                </c:pt>
                <c:pt idx="55804">
                  <c:v>2.6654352343569614</c:v>
                </c:pt>
                <c:pt idx="55805">
                  <c:v>2.6651270207852193</c:v>
                </c:pt>
                <c:pt idx="55806">
                  <c:v>2.6655114807114808</c:v>
                </c:pt>
                <c:pt idx="55807">
                  <c:v>2.665665434380776</c:v>
                </c:pt>
                <c:pt idx="55808">
                  <c:v>2.6652806652806649</c:v>
                </c:pt>
                <c:pt idx="55809">
                  <c:v>2.6652806652806649</c:v>
                </c:pt>
                <c:pt idx="55810">
                  <c:v>2.6655114807114808</c:v>
                </c:pt>
                <c:pt idx="55811">
                  <c:v>2.6660503813265541</c:v>
                </c:pt>
                <c:pt idx="55812">
                  <c:v>2.6668208092485544</c:v>
                </c:pt>
                <c:pt idx="55813">
                  <c:v>2.666666666666667</c:v>
                </c:pt>
                <c:pt idx="55814">
                  <c:v>2.6662814883290964</c:v>
                </c:pt>
                <c:pt idx="55815">
                  <c:v>2.6654343807763397</c:v>
                </c:pt>
                <c:pt idx="55816">
                  <c:v>2.6659736659736657</c:v>
                </c:pt>
                <c:pt idx="55817">
                  <c:v>2.6662046662046661</c:v>
                </c:pt>
                <c:pt idx="55818">
                  <c:v>2.6657426657426657</c:v>
                </c:pt>
                <c:pt idx="55819">
                  <c:v>2.6657426657426657</c:v>
                </c:pt>
                <c:pt idx="55820">
                  <c:v>2.6661273567467649</c:v>
                </c:pt>
                <c:pt idx="55821">
                  <c:v>2.6655114807114808</c:v>
                </c:pt>
                <c:pt idx="55822">
                  <c:v>2.6651270207852193</c:v>
                </c:pt>
                <c:pt idx="55823">
                  <c:v>2.6651270207852193</c:v>
                </c:pt>
                <c:pt idx="55824">
                  <c:v>2.6651270207852193</c:v>
                </c:pt>
                <c:pt idx="55825">
                  <c:v>2.665665434380776</c:v>
                </c:pt>
                <c:pt idx="55826">
                  <c:v>2.6652806652806649</c:v>
                </c:pt>
                <c:pt idx="55827">
                  <c:v>2.6648958891454964</c:v>
                </c:pt>
                <c:pt idx="55828">
                  <c:v>2.664434180138568</c:v>
                </c:pt>
                <c:pt idx="55829">
                  <c:v>2.6648186648186649</c:v>
                </c:pt>
                <c:pt idx="55830">
                  <c:v>2.6654343807763397</c:v>
                </c:pt>
                <c:pt idx="55831">
                  <c:v>2.6650496650496649</c:v>
                </c:pt>
                <c:pt idx="55832">
                  <c:v>2.6645876645876649</c:v>
                </c:pt>
                <c:pt idx="55833">
                  <c:v>2.6645876645876649</c:v>
                </c:pt>
                <c:pt idx="55834">
                  <c:v>2.6646651270207848</c:v>
                </c:pt>
                <c:pt idx="55835">
                  <c:v>2.6648958891454964</c:v>
                </c:pt>
                <c:pt idx="55836">
                  <c:v>2.664742553682752</c:v>
                </c:pt>
                <c:pt idx="55837">
                  <c:v>2.6645116601246825</c:v>
                </c:pt>
                <c:pt idx="55838">
                  <c:v>2.664742553682752</c:v>
                </c:pt>
                <c:pt idx="55839">
                  <c:v>2.6649734472408224</c:v>
                </c:pt>
                <c:pt idx="55840">
                  <c:v>2.664358264081256</c:v>
                </c:pt>
                <c:pt idx="55841">
                  <c:v>2.664358264081256</c:v>
                </c:pt>
                <c:pt idx="55842">
                  <c:v>2.664742553682752</c:v>
                </c:pt>
                <c:pt idx="55843">
                  <c:v>2.6642805818517665</c:v>
                </c:pt>
                <c:pt idx="55844">
                  <c:v>2.6648958891454964</c:v>
                </c:pt>
                <c:pt idx="55845">
                  <c:v>2.6645116601246825</c:v>
                </c:pt>
                <c:pt idx="55846">
                  <c:v>2.6648958891454964</c:v>
                </c:pt>
                <c:pt idx="55847">
                  <c:v>2.6648186648186649</c:v>
                </c:pt>
                <c:pt idx="55848">
                  <c:v>2.6655881673214696</c:v>
                </c:pt>
                <c:pt idx="55849">
                  <c:v>2.6655881673214696</c:v>
                </c:pt>
                <c:pt idx="55850">
                  <c:v>2.6658192743240119</c:v>
                </c:pt>
                <c:pt idx="55851">
                  <c:v>2.6664355062413319</c:v>
                </c:pt>
                <c:pt idx="55852">
                  <c:v>2.6664355062413319</c:v>
                </c:pt>
                <c:pt idx="55853">
                  <c:v>2.6658192743240119</c:v>
                </c:pt>
                <c:pt idx="55854">
                  <c:v>2.666666666666667</c:v>
                </c:pt>
                <c:pt idx="55855">
                  <c:v>2.6664355062413319</c:v>
                </c:pt>
                <c:pt idx="55856">
                  <c:v>2.6660503813265541</c:v>
                </c:pt>
                <c:pt idx="55857">
                  <c:v>2.6661273567467649</c:v>
                </c:pt>
                <c:pt idx="55858">
                  <c:v>2.6665125953316382</c:v>
                </c:pt>
                <c:pt idx="55859">
                  <c:v>2.6665125953316382</c:v>
                </c:pt>
                <c:pt idx="55860">
                  <c:v>2.6665125953316382</c:v>
                </c:pt>
                <c:pt idx="55861">
                  <c:v>2.6662814883290964</c:v>
                </c:pt>
                <c:pt idx="55862">
                  <c:v>2.665665434380776</c:v>
                </c:pt>
                <c:pt idx="55863">
                  <c:v>2.6655114807114808</c:v>
                </c:pt>
                <c:pt idx="55864">
                  <c:v>2.6653579676674362</c:v>
                </c:pt>
                <c:pt idx="55865">
                  <c:v>2.6649734472408224</c:v>
                </c:pt>
                <c:pt idx="55866">
                  <c:v>2.6649734472408224</c:v>
                </c:pt>
                <c:pt idx="55867">
                  <c:v>2.6649734472408224</c:v>
                </c:pt>
                <c:pt idx="55868">
                  <c:v>2.6649734472408224</c:v>
                </c:pt>
                <c:pt idx="55869">
                  <c:v>2.664742553682752</c:v>
                </c:pt>
                <c:pt idx="55870">
                  <c:v>2.6649734472408224</c:v>
                </c:pt>
                <c:pt idx="55871">
                  <c:v>2.6645891043397967</c:v>
                </c:pt>
                <c:pt idx="55872">
                  <c:v>2.664742553682752</c:v>
                </c:pt>
                <c:pt idx="55873">
                  <c:v>2.6650496650496649</c:v>
                </c:pt>
                <c:pt idx="55874">
                  <c:v>2.6652806652806649</c:v>
                </c:pt>
                <c:pt idx="55875">
                  <c:v>2.6653579676674362</c:v>
                </c:pt>
                <c:pt idx="55876">
                  <c:v>2.6662046662046661</c:v>
                </c:pt>
                <c:pt idx="55877">
                  <c:v>2.6652806652806649</c:v>
                </c:pt>
                <c:pt idx="55878">
                  <c:v>2.6657426657426657</c:v>
                </c:pt>
                <c:pt idx="55879">
                  <c:v>2.6648199445983378</c:v>
                </c:pt>
                <c:pt idx="55880">
                  <c:v>2.6652043407988919</c:v>
                </c:pt>
                <c:pt idx="55881">
                  <c:v>2.6649734472408224</c:v>
                </c:pt>
                <c:pt idx="55882">
                  <c:v>2.6654352343569614</c:v>
                </c:pt>
                <c:pt idx="55883">
                  <c:v>2.6648199445983378</c:v>
                </c:pt>
                <c:pt idx="55884">
                  <c:v>2.664358264081256</c:v>
                </c:pt>
                <c:pt idx="55885">
                  <c:v>2.664742553682752</c:v>
                </c:pt>
                <c:pt idx="55886">
                  <c:v>2.664742553682752</c:v>
                </c:pt>
                <c:pt idx="55887">
                  <c:v>2.664742553682752</c:v>
                </c:pt>
                <c:pt idx="55888">
                  <c:v>2.6645116601246825</c:v>
                </c:pt>
                <c:pt idx="55889">
                  <c:v>2.6636655586334257</c:v>
                </c:pt>
                <c:pt idx="55890">
                  <c:v>2.6641274238227144</c:v>
                </c:pt>
                <c:pt idx="55891">
                  <c:v>2.6645891043397967</c:v>
                </c:pt>
                <c:pt idx="55892">
                  <c:v>2.6645116601246825</c:v>
                </c:pt>
                <c:pt idx="55893">
                  <c:v>2.664358264081256</c:v>
                </c:pt>
                <c:pt idx="55894">
                  <c:v>2.664742553682752</c:v>
                </c:pt>
                <c:pt idx="55895">
                  <c:v>2.664742553682752</c:v>
                </c:pt>
                <c:pt idx="55896">
                  <c:v>2.6646651270207848</c:v>
                </c:pt>
                <c:pt idx="55897">
                  <c:v>2.6652033271719038</c:v>
                </c:pt>
                <c:pt idx="55898">
                  <c:v>2.6658192743240119</c:v>
                </c:pt>
                <c:pt idx="55899">
                  <c:v>2.666666666666667</c:v>
                </c:pt>
                <c:pt idx="55900">
                  <c:v>2.6662814883290964</c:v>
                </c:pt>
                <c:pt idx="55901">
                  <c:v>2.6658964879852118</c:v>
                </c:pt>
                <c:pt idx="55902">
                  <c:v>2.6657426657426657</c:v>
                </c:pt>
                <c:pt idx="55903">
                  <c:v>2.6654343807763397</c:v>
                </c:pt>
                <c:pt idx="55904">
                  <c:v>2.6652033271719038</c:v>
                </c:pt>
                <c:pt idx="55905">
                  <c:v>2.6655881673214696</c:v>
                </c:pt>
                <c:pt idx="55906">
                  <c:v>2.6655881673214696</c:v>
                </c:pt>
                <c:pt idx="55907">
                  <c:v>2.6645876645876649</c:v>
                </c:pt>
                <c:pt idx="55908">
                  <c:v>2.6650496650496649</c:v>
                </c:pt>
                <c:pt idx="55909">
                  <c:v>2.6642805818517665</c:v>
                </c:pt>
                <c:pt idx="55910">
                  <c:v>2.6648958891454964</c:v>
                </c:pt>
                <c:pt idx="55911">
                  <c:v>2.6652806652806649</c:v>
                </c:pt>
                <c:pt idx="55912">
                  <c:v>2.664358264081256</c:v>
                </c:pt>
                <c:pt idx="55913">
                  <c:v>2.6642049388414488</c:v>
                </c:pt>
                <c:pt idx="55914">
                  <c:v>2.6649734472408224</c:v>
                </c:pt>
                <c:pt idx="55915">
                  <c:v>2.6645116601246825</c:v>
                </c:pt>
                <c:pt idx="55916">
                  <c:v>2.6651270207852193</c:v>
                </c:pt>
                <c:pt idx="55917">
                  <c:v>2.6651270207852193</c:v>
                </c:pt>
                <c:pt idx="55918">
                  <c:v>2.6646651270207848</c:v>
                </c:pt>
                <c:pt idx="55919">
                  <c:v>2.6646651270207848</c:v>
                </c:pt>
                <c:pt idx="55920">
                  <c:v>2.6650496650496649</c:v>
                </c:pt>
                <c:pt idx="55921">
                  <c:v>2.6650496650496649</c:v>
                </c:pt>
                <c:pt idx="55922">
                  <c:v>2.6651270207852193</c:v>
                </c:pt>
                <c:pt idx="55923">
                  <c:v>2.6651270207852193</c:v>
                </c:pt>
                <c:pt idx="55924">
                  <c:v>2.6652806652806649</c:v>
                </c:pt>
                <c:pt idx="55925">
                  <c:v>2.6658192743240119</c:v>
                </c:pt>
                <c:pt idx="55926">
                  <c:v>2.6652033271719038</c:v>
                </c:pt>
                <c:pt idx="55927">
                  <c:v>2.6652033271719038</c:v>
                </c:pt>
                <c:pt idx="55928">
                  <c:v>2.6654343807763397</c:v>
                </c:pt>
                <c:pt idx="55929">
                  <c:v>2.6654343807763397</c:v>
                </c:pt>
                <c:pt idx="55930">
                  <c:v>2.6648186648186649</c:v>
                </c:pt>
                <c:pt idx="55931">
                  <c:v>2.6645876645876649</c:v>
                </c:pt>
                <c:pt idx="55932">
                  <c:v>2.6648186648186649</c:v>
                </c:pt>
                <c:pt idx="55933">
                  <c:v>2.6652806652806649</c:v>
                </c:pt>
                <c:pt idx="55934">
                  <c:v>2.6640498730085431</c:v>
                </c:pt>
                <c:pt idx="55935">
                  <c:v>2.6638965835641737</c:v>
                </c:pt>
                <c:pt idx="55936">
                  <c:v>2.6645891043397967</c:v>
                </c:pt>
                <c:pt idx="55937">
                  <c:v>2.6645116601246825</c:v>
                </c:pt>
                <c:pt idx="55938">
                  <c:v>2.6646651270207848</c:v>
                </c:pt>
                <c:pt idx="55939">
                  <c:v>2.6650496650496649</c:v>
                </c:pt>
                <c:pt idx="55940">
                  <c:v>2.6651270207852193</c:v>
                </c:pt>
                <c:pt idx="55941">
                  <c:v>2.6642049388414488</c:v>
                </c:pt>
                <c:pt idx="55942">
                  <c:v>2.6638209506229811</c:v>
                </c:pt>
                <c:pt idx="55943">
                  <c:v>2.6638965835641737</c:v>
                </c:pt>
                <c:pt idx="55944">
                  <c:v>2.6651270207852193</c:v>
                </c:pt>
                <c:pt idx="55945">
                  <c:v>2.6652043407988919</c:v>
                </c:pt>
                <c:pt idx="55946">
                  <c:v>2.6649734472408224</c:v>
                </c:pt>
                <c:pt idx="55947">
                  <c:v>2.6649734472408224</c:v>
                </c:pt>
                <c:pt idx="55948">
                  <c:v>2.6652043407988919</c:v>
                </c:pt>
                <c:pt idx="55949">
                  <c:v>2.6655114807114808</c:v>
                </c:pt>
                <c:pt idx="55950">
                  <c:v>2.6655114807114808</c:v>
                </c:pt>
                <c:pt idx="55951">
                  <c:v>2.6649734472408224</c:v>
                </c:pt>
                <c:pt idx="55952">
                  <c:v>2.6652043407988919</c:v>
                </c:pt>
                <c:pt idx="55953">
                  <c:v>2.6645891043397967</c:v>
                </c:pt>
                <c:pt idx="55954">
                  <c:v>2.665281809787627</c:v>
                </c:pt>
                <c:pt idx="55955">
                  <c:v>2.6657433056325024</c:v>
                </c:pt>
                <c:pt idx="55956">
                  <c:v>2.6658972061879478</c:v>
                </c:pt>
                <c:pt idx="55957">
                  <c:v>2.6658198614318707</c:v>
                </c:pt>
                <c:pt idx="55958">
                  <c:v>2.6659736659736657</c:v>
                </c:pt>
                <c:pt idx="55959">
                  <c:v>2.6655889145496534</c:v>
                </c:pt>
                <c:pt idx="55960">
                  <c:v>2.6662046662046661</c:v>
                </c:pt>
                <c:pt idx="55961">
                  <c:v>2.6657426657426657</c:v>
                </c:pt>
                <c:pt idx="55962">
                  <c:v>2.6657426657426657</c:v>
                </c:pt>
                <c:pt idx="55963">
                  <c:v>2.6655114807114808</c:v>
                </c:pt>
                <c:pt idx="55964">
                  <c:v>2.6661273567467649</c:v>
                </c:pt>
                <c:pt idx="55965">
                  <c:v>2.6663585951940845</c:v>
                </c:pt>
                <c:pt idx="55966">
                  <c:v>2.6654352343569614</c:v>
                </c:pt>
                <c:pt idx="55967">
                  <c:v>2.6652043407988919</c:v>
                </c:pt>
                <c:pt idx="55968">
                  <c:v>2.6657426657426657</c:v>
                </c:pt>
                <c:pt idx="55969">
                  <c:v>2.6649734472408224</c:v>
                </c:pt>
                <c:pt idx="55970">
                  <c:v>2.6646666974382645</c:v>
                </c:pt>
                <c:pt idx="55971">
                  <c:v>2.6648199445983378</c:v>
                </c:pt>
                <c:pt idx="55972">
                  <c:v>2.6649734472408224</c:v>
                </c:pt>
                <c:pt idx="55973">
                  <c:v>2.6649734472408224</c:v>
                </c:pt>
                <c:pt idx="55974">
                  <c:v>2.6649734472408224</c:v>
                </c:pt>
                <c:pt idx="55975">
                  <c:v>2.6649734472408224</c:v>
                </c:pt>
                <c:pt idx="55976">
                  <c:v>2.6648199445983378</c:v>
                </c:pt>
                <c:pt idx="55977">
                  <c:v>2.6648199445983378</c:v>
                </c:pt>
                <c:pt idx="55978">
                  <c:v>2.6645891043397967</c:v>
                </c:pt>
                <c:pt idx="55979">
                  <c:v>2.6641274238227144</c:v>
                </c:pt>
                <c:pt idx="55980">
                  <c:v>2.6645116601246825</c:v>
                </c:pt>
                <c:pt idx="55981">
                  <c:v>2.6645116601246825</c:v>
                </c:pt>
                <c:pt idx="55982">
                  <c:v>2.6641274238227144</c:v>
                </c:pt>
                <c:pt idx="55983">
                  <c:v>2.6645116601246825</c:v>
                </c:pt>
                <c:pt idx="55984">
                  <c:v>2.664358264081256</c:v>
                </c:pt>
                <c:pt idx="55985">
                  <c:v>2.6645891043397967</c:v>
                </c:pt>
                <c:pt idx="55986">
                  <c:v>2.6645891043397967</c:v>
                </c:pt>
                <c:pt idx="55987">
                  <c:v>2.6645116601246825</c:v>
                </c:pt>
                <c:pt idx="55988">
                  <c:v>2.6646651270207848</c:v>
                </c:pt>
                <c:pt idx="55989">
                  <c:v>2.6645116601246825</c:v>
                </c:pt>
                <c:pt idx="55990">
                  <c:v>2.6649734472408224</c:v>
                </c:pt>
                <c:pt idx="55991">
                  <c:v>2.6645891043397967</c:v>
                </c:pt>
                <c:pt idx="55992">
                  <c:v>2.664742553682752</c:v>
                </c:pt>
                <c:pt idx="55993">
                  <c:v>2.6650496650496649</c:v>
                </c:pt>
                <c:pt idx="55994">
                  <c:v>2.6648958891454964</c:v>
                </c:pt>
                <c:pt idx="55995">
                  <c:v>2.6645116601246825</c:v>
                </c:pt>
                <c:pt idx="55996">
                  <c:v>2.664434180138568</c:v>
                </c:pt>
                <c:pt idx="55997">
                  <c:v>2.6646651270207848</c:v>
                </c:pt>
                <c:pt idx="55998">
                  <c:v>2.6645116601246825</c:v>
                </c:pt>
                <c:pt idx="55999">
                  <c:v>2.6649734472408224</c:v>
                </c:pt>
                <c:pt idx="56000">
                  <c:v>2.6655889145496534</c:v>
                </c:pt>
                <c:pt idx="56001">
                  <c:v>2.6651270207852193</c:v>
                </c:pt>
                <c:pt idx="56002">
                  <c:v>2.6649734472408224</c:v>
                </c:pt>
                <c:pt idx="56003">
                  <c:v>2.6653579676674362</c:v>
                </c:pt>
                <c:pt idx="56004">
                  <c:v>2.6657426657426657</c:v>
                </c:pt>
                <c:pt idx="56005">
                  <c:v>2.6654343807763397</c:v>
                </c:pt>
                <c:pt idx="56006">
                  <c:v>2.6659731853906612</c:v>
                </c:pt>
                <c:pt idx="56007">
                  <c:v>2.6657418400369859</c:v>
                </c:pt>
                <c:pt idx="56008">
                  <c:v>2.6662043458159963</c:v>
                </c:pt>
                <c:pt idx="56009">
                  <c:v>2.6659731853906612</c:v>
                </c:pt>
                <c:pt idx="56010">
                  <c:v>2.6657418400369859</c:v>
                </c:pt>
                <c:pt idx="56011">
                  <c:v>2.6657418400369859</c:v>
                </c:pt>
                <c:pt idx="56012">
                  <c:v>2.6657418400369859</c:v>
                </c:pt>
                <c:pt idx="56013">
                  <c:v>2.6657418400369859</c:v>
                </c:pt>
                <c:pt idx="56014">
                  <c:v>2.6657418400369859</c:v>
                </c:pt>
                <c:pt idx="56015">
                  <c:v>2.6662043458159963</c:v>
                </c:pt>
                <c:pt idx="56016">
                  <c:v>2.6654343807763397</c:v>
                </c:pt>
                <c:pt idx="56017">
                  <c:v>2.6652033271719038</c:v>
                </c:pt>
                <c:pt idx="56018">
                  <c:v>2.6655114807114808</c:v>
                </c:pt>
                <c:pt idx="56019">
                  <c:v>2.6651270207852193</c:v>
                </c:pt>
                <c:pt idx="56020">
                  <c:v>2.6660503813265541</c:v>
                </c:pt>
                <c:pt idx="56021">
                  <c:v>2.6654343807763397</c:v>
                </c:pt>
                <c:pt idx="56022">
                  <c:v>2.6650496650496649</c:v>
                </c:pt>
                <c:pt idx="56023">
                  <c:v>2.6650496650496649</c:v>
                </c:pt>
                <c:pt idx="56024">
                  <c:v>2.6647412199630311</c:v>
                </c:pt>
                <c:pt idx="56025">
                  <c:v>2.6655881673214696</c:v>
                </c:pt>
                <c:pt idx="56026">
                  <c:v>2.6653570603189274</c:v>
                </c:pt>
                <c:pt idx="56027">
                  <c:v>2.664972273567467</c:v>
                </c:pt>
                <c:pt idx="56028">
                  <c:v>2.6650496650496649</c:v>
                </c:pt>
                <c:pt idx="56029">
                  <c:v>2.6650496650496649</c:v>
                </c:pt>
                <c:pt idx="56030">
                  <c:v>2.664972273567467</c:v>
                </c:pt>
                <c:pt idx="56031">
                  <c:v>2.6647412199630311</c:v>
                </c:pt>
                <c:pt idx="56032">
                  <c:v>2.6651257684307832</c:v>
                </c:pt>
                <c:pt idx="56033">
                  <c:v>2.6653570603189274</c:v>
                </c:pt>
                <c:pt idx="56034">
                  <c:v>2.6655108645399905</c:v>
                </c:pt>
                <c:pt idx="56035">
                  <c:v>2.6663581965317915</c:v>
                </c:pt>
                <c:pt idx="56036">
                  <c:v>2.6663581965317915</c:v>
                </c:pt>
                <c:pt idx="56037">
                  <c:v>2.6661271676300573</c:v>
                </c:pt>
                <c:pt idx="56038">
                  <c:v>2.6665124884366329</c:v>
                </c:pt>
                <c:pt idx="56039">
                  <c:v>2.6672062904717855</c:v>
                </c:pt>
                <c:pt idx="56040">
                  <c:v>2.6672062904717855</c:v>
                </c:pt>
                <c:pt idx="56041">
                  <c:v>2.6665895953757222</c:v>
                </c:pt>
                <c:pt idx="56042">
                  <c:v>2.6663581965317915</c:v>
                </c:pt>
                <c:pt idx="56043">
                  <c:v>2.6664355062413319</c:v>
                </c:pt>
                <c:pt idx="56044">
                  <c:v>2.6655881673214696</c:v>
                </c:pt>
                <c:pt idx="56045">
                  <c:v>2.6651257684307832</c:v>
                </c:pt>
                <c:pt idx="56046">
                  <c:v>2.664972273567467</c:v>
                </c:pt>
                <c:pt idx="56047">
                  <c:v>2.6647412199630311</c:v>
                </c:pt>
                <c:pt idx="56048">
                  <c:v>2.6643566643566641</c:v>
                </c:pt>
                <c:pt idx="56049">
                  <c:v>2.6642032332563508</c:v>
                </c:pt>
                <c:pt idx="56050">
                  <c:v>2.6645876645876649</c:v>
                </c:pt>
                <c:pt idx="56051">
                  <c:v>2.6650496650496649</c:v>
                </c:pt>
                <c:pt idx="56052">
                  <c:v>2.6646651270207848</c:v>
                </c:pt>
                <c:pt idx="56053">
                  <c:v>2.6658192743240119</c:v>
                </c:pt>
                <c:pt idx="56054">
                  <c:v>2.6664355062413319</c:v>
                </c:pt>
                <c:pt idx="56055">
                  <c:v>2.6662043458159963</c:v>
                </c:pt>
                <c:pt idx="56056">
                  <c:v>2.6659731853906612</c:v>
                </c:pt>
                <c:pt idx="56057">
                  <c:v>2.6668208092485544</c:v>
                </c:pt>
                <c:pt idx="56058">
                  <c:v>2.6654343807763397</c:v>
                </c:pt>
                <c:pt idx="56059">
                  <c:v>2.664972273567467</c:v>
                </c:pt>
                <c:pt idx="56060">
                  <c:v>2.6643566643566641</c:v>
                </c:pt>
                <c:pt idx="56061">
                  <c:v>2.6648958891454964</c:v>
                </c:pt>
                <c:pt idx="56062">
                  <c:v>2.664742553682752</c:v>
                </c:pt>
                <c:pt idx="56063">
                  <c:v>2.6649734472408224</c:v>
                </c:pt>
                <c:pt idx="56064">
                  <c:v>2.6655114807114808</c:v>
                </c:pt>
                <c:pt idx="56065">
                  <c:v>2.6658964879852118</c:v>
                </c:pt>
                <c:pt idx="56066">
                  <c:v>2.665665434380776</c:v>
                </c:pt>
                <c:pt idx="56067">
                  <c:v>2.6658964879852118</c:v>
                </c:pt>
                <c:pt idx="56068">
                  <c:v>2.6658964879852118</c:v>
                </c:pt>
                <c:pt idx="56069">
                  <c:v>2.6661273567467649</c:v>
                </c:pt>
                <c:pt idx="56070">
                  <c:v>2.6658964879852118</c:v>
                </c:pt>
                <c:pt idx="56071">
                  <c:v>2.6663585951940845</c:v>
                </c:pt>
                <c:pt idx="56072">
                  <c:v>2.6661273567467649</c:v>
                </c:pt>
                <c:pt idx="56073">
                  <c:v>2.6665125953316382</c:v>
                </c:pt>
                <c:pt idx="56074">
                  <c:v>2.6660503813265541</c:v>
                </c:pt>
                <c:pt idx="56075">
                  <c:v>2.665665434380776</c:v>
                </c:pt>
                <c:pt idx="56076">
                  <c:v>2.6658192743240119</c:v>
                </c:pt>
                <c:pt idx="56077">
                  <c:v>2.6652033271719038</c:v>
                </c:pt>
                <c:pt idx="56078">
                  <c:v>2.6648958891454964</c:v>
                </c:pt>
                <c:pt idx="56079">
                  <c:v>2.6646651270207848</c:v>
                </c:pt>
                <c:pt idx="56080">
                  <c:v>2.664742553682752</c:v>
                </c:pt>
                <c:pt idx="56081">
                  <c:v>2.6651270207852193</c:v>
                </c:pt>
                <c:pt idx="56082">
                  <c:v>2.6648186648186649</c:v>
                </c:pt>
                <c:pt idx="56083">
                  <c:v>2.6648186648186649</c:v>
                </c:pt>
                <c:pt idx="56084">
                  <c:v>2.6646651270207848</c:v>
                </c:pt>
                <c:pt idx="56085">
                  <c:v>2.6650496650496649</c:v>
                </c:pt>
                <c:pt idx="56086">
                  <c:v>2.6650496650496649</c:v>
                </c:pt>
                <c:pt idx="56087">
                  <c:v>2.6650496650496649</c:v>
                </c:pt>
                <c:pt idx="56088">
                  <c:v>2.6650496650496649</c:v>
                </c:pt>
                <c:pt idx="56089">
                  <c:v>2.6648186648186649</c:v>
                </c:pt>
                <c:pt idx="56090">
                  <c:v>2.6652033271719038</c:v>
                </c:pt>
                <c:pt idx="56091">
                  <c:v>2.6658192743240119</c:v>
                </c:pt>
                <c:pt idx="56092">
                  <c:v>2.6658192743240119</c:v>
                </c:pt>
                <c:pt idx="56093">
                  <c:v>2.6659731853906612</c:v>
                </c:pt>
                <c:pt idx="56094">
                  <c:v>2.6665895953757222</c:v>
                </c:pt>
                <c:pt idx="56095">
                  <c:v>2.6660503813265541</c:v>
                </c:pt>
                <c:pt idx="56096">
                  <c:v>2.6658192743240119</c:v>
                </c:pt>
                <c:pt idx="56097">
                  <c:v>2.6653570603189274</c:v>
                </c:pt>
                <c:pt idx="56098">
                  <c:v>2.6652797041146559</c:v>
                </c:pt>
                <c:pt idx="56099">
                  <c:v>2.6656647398843929</c:v>
                </c:pt>
                <c:pt idx="56100">
                  <c:v>2.6648948463138429</c:v>
                </c:pt>
                <c:pt idx="56101">
                  <c:v>2.6645099815157112</c:v>
                </c:pt>
                <c:pt idx="56102">
                  <c:v>2.6643566643566641</c:v>
                </c:pt>
                <c:pt idx="56103">
                  <c:v>2.6641256641256641</c:v>
                </c:pt>
                <c:pt idx="56104">
                  <c:v>2.663972286374134</c:v>
                </c:pt>
                <c:pt idx="56105">
                  <c:v>2.664434180138568</c:v>
                </c:pt>
                <c:pt idx="56106">
                  <c:v>2.6654343807763397</c:v>
                </c:pt>
                <c:pt idx="56107">
                  <c:v>2.6652033271719038</c:v>
                </c:pt>
                <c:pt idx="56108">
                  <c:v>2.6653570603189274</c:v>
                </c:pt>
                <c:pt idx="56109">
                  <c:v>2.6655108645399905</c:v>
                </c:pt>
                <c:pt idx="56110">
                  <c:v>2.6662043458159963</c:v>
                </c:pt>
                <c:pt idx="56111">
                  <c:v>2.6664355062413319</c:v>
                </c:pt>
                <c:pt idx="56112">
                  <c:v>2.6655881673214696</c:v>
                </c:pt>
                <c:pt idx="56113">
                  <c:v>2.6657418400369859</c:v>
                </c:pt>
                <c:pt idx="56114">
                  <c:v>2.6657418400369859</c:v>
                </c:pt>
                <c:pt idx="56115">
                  <c:v>2.6655108645399905</c:v>
                </c:pt>
                <c:pt idx="56116">
                  <c:v>2.6651257684307832</c:v>
                </c:pt>
                <c:pt idx="56117">
                  <c:v>2.6657418400369859</c:v>
                </c:pt>
                <c:pt idx="56118">
                  <c:v>2.6648948463138429</c:v>
                </c:pt>
                <c:pt idx="56119">
                  <c:v>2.664972273567467</c:v>
                </c:pt>
                <c:pt idx="56120">
                  <c:v>2.6647412199630311</c:v>
                </c:pt>
                <c:pt idx="56121">
                  <c:v>2.6651257684307832</c:v>
                </c:pt>
                <c:pt idx="56122">
                  <c:v>2.6653570603189274</c:v>
                </c:pt>
                <c:pt idx="56123">
                  <c:v>2.6659731853906612</c:v>
                </c:pt>
                <c:pt idx="56124">
                  <c:v>2.6655108645399905</c:v>
                </c:pt>
                <c:pt idx="56125">
                  <c:v>2.6660499537465308</c:v>
                </c:pt>
                <c:pt idx="56126">
                  <c:v>2.6668979875086749</c:v>
                </c:pt>
                <c:pt idx="56127">
                  <c:v>2.6667437557816833</c:v>
                </c:pt>
                <c:pt idx="56128">
                  <c:v>2.6661271676300573</c:v>
                </c:pt>
                <c:pt idx="56129">
                  <c:v>2.6656647398843929</c:v>
                </c:pt>
                <c:pt idx="56130">
                  <c:v>2.6658188714153561</c:v>
                </c:pt>
                <c:pt idx="56131">
                  <c:v>2.6650485436893208</c:v>
                </c:pt>
                <c:pt idx="56132">
                  <c:v>2.6646637393113011</c:v>
                </c:pt>
                <c:pt idx="56133">
                  <c:v>2.6648173832639852</c:v>
                </c:pt>
                <c:pt idx="56134">
                  <c:v>2.664355062413315</c:v>
                </c:pt>
                <c:pt idx="56135">
                  <c:v>2.6651248843663273</c:v>
                </c:pt>
                <c:pt idx="56136">
                  <c:v>2.6648936170212765</c:v>
                </c:pt>
                <c:pt idx="56137">
                  <c:v>2.6647398843930632</c:v>
                </c:pt>
                <c:pt idx="56138">
                  <c:v>2.6645864077669903</c:v>
                </c:pt>
                <c:pt idx="56139">
                  <c:v>2.6648173832639852</c:v>
                </c:pt>
                <c:pt idx="56140">
                  <c:v>2.6650485436893208</c:v>
                </c:pt>
                <c:pt idx="56141">
                  <c:v>2.6657418400369859</c:v>
                </c:pt>
                <c:pt idx="56142">
                  <c:v>2.6661271676300573</c:v>
                </c:pt>
                <c:pt idx="56143">
                  <c:v>2.6660499537465308</c:v>
                </c:pt>
                <c:pt idx="56144">
                  <c:v>2.6666666666666665</c:v>
                </c:pt>
                <c:pt idx="56145">
                  <c:v>2.6666666666666665</c:v>
                </c:pt>
                <c:pt idx="56146">
                  <c:v>2.6665895418787593</c:v>
                </c:pt>
                <c:pt idx="56147">
                  <c:v>2.6664355308813326</c:v>
                </c:pt>
                <c:pt idx="56148">
                  <c:v>2.6660499537465308</c:v>
                </c:pt>
                <c:pt idx="56149">
                  <c:v>2.6655108645399905</c:v>
                </c:pt>
                <c:pt idx="56150">
                  <c:v>2.6646637393113011</c:v>
                </c:pt>
                <c:pt idx="56151">
                  <c:v>2.6644326323087588</c:v>
                </c:pt>
                <c:pt idx="56152">
                  <c:v>2.6651257684307832</c:v>
                </c:pt>
                <c:pt idx="56153">
                  <c:v>2.6642791127541585</c:v>
                </c:pt>
                <c:pt idx="56154">
                  <c:v>2.6652797041146559</c:v>
                </c:pt>
                <c:pt idx="56155">
                  <c:v>2.6651257684307832</c:v>
                </c:pt>
                <c:pt idx="56156">
                  <c:v>2.6642791127541585</c:v>
                </c:pt>
                <c:pt idx="56157">
                  <c:v>2.6642791127541585</c:v>
                </c:pt>
                <c:pt idx="56158">
                  <c:v>2.6642791127541585</c:v>
                </c:pt>
                <c:pt idx="56159">
                  <c:v>2.6646637393113011</c:v>
                </c:pt>
                <c:pt idx="56160">
                  <c:v>2.6642015253062166</c:v>
                </c:pt>
                <c:pt idx="56161">
                  <c:v>2.6642791127541585</c:v>
                </c:pt>
                <c:pt idx="56162">
                  <c:v>2.6651257684307832</c:v>
                </c:pt>
                <c:pt idx="56163">
                  <c:v>2.6647412199630311</c:v>
                </c:pt>
                <c:pt idx="56164">
                  <c:v>2.664972273567467</c:v>
                </c:pt>
                <c:pt idx="56165">
                  <c:v>2.6647412199630311</c:v>
                </c:pt>
                <c:pt idx="56166">
                  <c:v>2.6645099815157112</c:v>
                </c:pt>
                <c:pt idx="56167">
                  <c:v>2.6647412199630311</c:v>
                </c:pt>
                <c:pt idx="56168">
                  <c:v>2.6647412199630311</c:v>
                </c:pt>
                <c:pt idx="56169">
                  <c:v>2.6638944790944792</c:v>
                </c:pt>
                <c:pt idx="56170">
                  <c:v>2.6641256641256641</c:v>
                </c:pt>
                <c:pt idx="56171">
                  <c:v>2.6643566643566641</c:v>
                </c:pt>
                <c:pt idx="56172">
                  <c:v>2.6641256641256641</c:v>
                </c:pt>
                <c:pt idx="56173">
                  <c:v>2.6645099815157112</c:v>
                </c:pt>
                <c:pt idx="56174">
                  <c:v>2.6653570603189274</c:v>
                </c:pt>
                <c:pt idx="56175">
                  <c:v>2.6654343807763397</c:v>
                </c:pt>
                <c:pt idx="56176">
                  <c:v>2.665665434380776</c:v>
                </c:pt>
                <c:pt idx="56177">
                  <c:v>2.6662043458159963</c:v>
                </c:pt>
                <c:pt idx="56178">
                  <c:v>2.6659731853906612</c:v>
                </c:pt>
                <c:pt idx="56179">
                  <c:v>2.6664355062413319</c:v>
                </c:pt>
                <c:pt idx="56180">
                  <c:v>2.6660503813265541</c:v>
                </c:pt>
                <c:pt idx="56181">
                  <c:v>2.6664355062413319</c:v>
                </c:pt>
                <c:pt idx="56182">
                  <c:v>2.6658192743240119</c:v>
                </c:pt>
                <c:pt idx="56183">
                  <c:v>2.6648186648186649</c:v>
                </c:pt>
                <c:pt idx="56184">
                  <c:v>2.6652033271719038</c:v>
                </c:pt>
                <c:pt idx="56185">
                  <c:v>2.664972273567467</c:v>
                </c:pt>
                <c:pt idx="56186">
                  <c:v>2.6654343807763397</c:v>
                </c:pt>
                <c:pt idx="56187">
                  <c:v>2.664972273567467</c:v>
                </c:pt>
                <c:pt idx="56188">
                  <c:v>2.6645099815157112</c:v>
                </c:pt>
                <c:pt idx="56189">
                  <c:v>2.6637413394919167</c:v>
                </c:pt>
                <c:pt idx="56190">
                  <c:v>2.663972286374134</c:v>
                </c:pt>
                <c:pt idx="56191">
                  <c:v>2.663972286374134</c:v>
                </c:pt>
                <c:pt idx="56192">
                  <c:v>2.6650496650496649</c:v>
                </c:pt>
                <c:pt idx="56193">
                  <c:v>2.6645876645876649</c:v>
                </c:pt>
                <c:pt idx="56194">
                  <c:v>2.6642032332563508</c:v>
                </c:pt>
                <c:pt idx="56195">
                  <c:v>2.6643566643566641</c:v>
                </c:pt>
                <c:pt idx="56196">
                  <c:v>2.6658192743240119</c:v>
                </c:pt>
                <c:pt idx="56197">
                  <c:v>2.664972273567467</c:v>
                </c:pt>
                <c:pt idx="56198">
                  <c:v>2.664972273567467</c:v>
                </c:pt>
                <c:pt idx="56199">
                  <c:v>2.6643566643566641</c:v>
                </c:pt>
                <c:pt idx="56200">
                  <c:v>2.6647412199630311</c:v>
                </c:pt>
                <c:pt idx="56201">
                  <c:v>2.6643566643566641</c:v>
                </c:pt>
                <c:pt idx="56202">
                  <c:v>2.6648948463138429</c:v>
                </c:pt>
                <c:pt idx="56203">
                  <c:v>2.6647412199630311</c:v>
                </c:pt>
                <c:pt idx="56204">
                  <c:v>2.6647412199630311</c:v>
                </c:pt>
                <c:pt idx="56205">
                  <c:v>2.6645876645876649</c:v>
                </c:pt>
                <c:pt idx="56206">
                  <c:v>2.6638189794504732</c:v>
                </c:pt>
                <c:pt idx="56207">
                  <c:v>2.6648186648186649</c:v>
                </c:pt>
                <c:pt idx="56208">
                  <c:v>2.6647412199630311</c:v>
                </c:pt>
                <c:pt idx="56209">
                  <c:v>2.6642791127541585</c:v>
                </c:pt>
                <c:pt idx="56210">
                  <c:v>2.6645099815157112</c:v>
                </c:pt>
                <c:pt idx="56211">
                  <c:v>2.6643566643566641</c:v>
                </c:pt>
                <c:pt idx="56212">
                  <c:v>2.6647412199630311</c:v>
                </c:pt>
                <c:pt idx="56213">
                  <c:v>2.6652033271719038</c:v>
                </c:pt>
                <c:pt idx="56214">
                  <c:v>2.6645099815157112</c:v>
                </c:pt>
                <c:pt idx="56215">
                  <c:v>2.6648948463138429</c:v>
                </c:pt>
                <c:pt idx="56216">
                  <c:v>2.6648948463138429</c:v>
                </c:pt>
                <c:pt idx="56217">
                  <c:v>2.6644326323087588</c:v>
                </c:pt>
                <c:pt idx="56218">
                  <c:v>2.6650485436893208</c:v>
                </c:pt>
                <c:pt idx="56219">
                  <c:v>2.6656647398843929</c:v>
                </c:pt>
                <c:pt idx="56220">
                  <c:v>2.6655108645399905</c:v>
                </c:pt>
                <c:pt idx="56221">
                  <c:v>2.6655108645399905</c:v>
                </c:pt>
                <c:pt idx="56222">
                  <c:v>2.6648948463138429</c:v>
                </c:pt>
                <c:pt idx="56223">
                  <c:v>2.6641256641256641</c:v>
                </c:pt>
                <c:pt idx="56224">
                  <c:v>2.6641256641256641</c:v>
                </c:pt>
                <c:pt idx="56225">
                  <c:v>2.6641256641256641</c:v>
                </c:pt>
                <c:pt idx="56226">
                  <c:v>2.6645876645876649</c:v>
                </c:pt>
                <c:pt idx="56227">
                  <c:v>2.664972273567467</c:v>
                </c:pt>
                <c:pt idx="56228">
                  <c:v>2.6652033271719038</c:v>
                </c:pt>
                <c:pt idx="56229">
                  <c:v>2.6650496650496649</c:v>
                </c:pt>
                <c:pt idx="56230">
                  <c:v>2.6658964879852118</c:v>
                </c:pt>
                <c:pt idx="56231">
                  <c:v>2.6658964879852118</c:v>
                </c:pt>
                <c:pt idx="56232">
                  <c:v>2.6655881673214696</c:v>
                </c:pt>
                <c:pt idx="56233">
                  <c:v>2.6659731853906612</c:v>
                </c:pt>
                <c:pt idx="56234">
                  <c:v>2.6659731853906612</c:v>
                </c:pt>
                <c:pt idx="56235">
                  <c:v>2.6662043458159963</c:v>
                </c:pt>
                <c:pt idx="56236">
                  <c:v>2.6655881673214696</c:v>
                </c:pt>
                <c:pt idx="56237">
                  <c:v>2.6652033271719038</c:v>
                </c:pt>
                <c:pt idx="56238">
                  <c:v>2.6648186648186649</c:v>
                </c:pt>
                <c:pt idx="56239">
                  <c:v>2.6650496650496649</c:v>
                </c:pt>
                <c:pt idx="56240">
                  <c:v>2.664972273567467</c:v>
                </c:pt>
                <c:pt idx="56241">
                  <c:v>2.6655108645399905</c:v>
                </c:pt>
                <c:pt idx="56242">
                  <c:v>2.6662812210915821</c:v>
                </c:pt>
                <c:pt idx="56243">
                  <c:v>2.6665124884366329</c:v>
                </c:pt>
                <c:pt idx="56244">
                  <c:v>2.6663581965317915</c:v>
                </c:pt>
                <c:pt idx="56245">
                  <c:v>2.6657418400369859</c:v>
                </c:pt>
                <c:pt idx="56246">
                  <c:v>2.6642032332563508</c:v>
                </c:pt>
                <c:pt idx="56247">
                  <c:v>2.6646651270207848</c:v>
                </c:pt>
                <c:pt idx="56248">
                  <c:v>2.664434180138568</c:v>
                </c:pt>
                <c:pt idx="56249">
                  <c:v>2.6648186648186649</c:v>
                </c:pt>
                <c:pt idx="56250">
                  <c:v>2.6658192743240119</c:v>
                </c:pt>
                <c:pt idx="56251">
                  <c:v>2.6659731853906612</c:v>
                </c:pt>
                <c:pt idx="56252">
                  <c:v>2.6660499537465308</c:v>
                </c:pt>
                <c:pt idx="56253">
                  <c:v>2.6660499537465308</c:v>
                </c:pt>
                <c:pt idx="56254">
                  <c:v>2.6660499537465308</c:v>
                </c:pt>
                <c:pt idx="56255">
                  <c:v>2.6661271676300573</c:v>
                </c:pt>
                <c:pt idx="56256">
                  <c:v>2.6653570603189274</c:v>
                </c:pt>
                <c:pt idx="56257">
                  <c:v>2.6648948463138429</c:v>
                </c:pt>
                <c:pt idx="56258">
                  <c:v>2.6651257684307832</c:v>
                </c:pt>
                <c:pt idx="56259">
                  <c:v>2.6646637393113011</c:v>
                </c:pt>
                <c:pt idx="56260">
                  <c:v>2.6648948463138429</c:v>
                </c:pt>
                <c:pt idx="56261">
                  <c:v>2.6645099815157112</c:v>
                </c:pt>
                <c:pt idx="56262">
                  <c:v>2.6647412199630311</c:v>
                </c:pt>
                <c:pt idx="56263">
                  <c:v>2.6653570603189274</c:v>
                </c:pt>
                <c:pt idx="56264">
                  <c:v>2.6653570603189274</c:v>
                </c:pt>
                <c:pt idx="56265">
                  <c:v>2.6658959537572251</c:v>
                </c:pt>
                <c:pt idx="56266">
                  <c:v>2.6662812210915821</c:v>
                </c:pt>
                <c:pt idx="56267">
                  <c:v>2.6655874190564295</c:v>
                </c:pt>
                <c:pt idx="56268">
                  <c:v>2.6660499537465308</c:v>
                </c:pt>
                <c:pt idx="56269">
                  <c:v>2.6668979875086749</c:v>
                </c:pt>
                <c:pt idx="56270">
                  <c:v>2.6661271676300573</c:v>
                </c:pt>
                <c:pt idx="56271">
                  <c:v>2.6647412199630311</c:v>
                </c:pt>
                <c:pt idx="56272">
                  <c:v>2.6643566643566641</c:v>
                </c:pt>
                <c:pt idx="56273">
                  <c:v>2.6643566643566641</c:v>
                </c:pt>
                <c:pt idx="56274">
                  <c:v>2.664972273567467</c:v>
                </c:pt>
                <c:pt idx="56275">
                  <c:v>2.6655881673214696</c:v>
                </c:pt>
                <c:pt idx="56276">
                  <c:v>2.6663581965317915</c:v>
                </c:pt>
                <c:pt idx="56277">
                  <c:v>2.6661271676300573</c:v>
                </c:pt>
                <c:pt idx="56278">
                  <c:v>2.6665124884366329</c:v>
                </c:pt>
                <c:pt idx="56279">
                  <c:v>2.6667437557816833</c:v>
                </c:pt>
                <c:pt idx="56280">
                  <c:v>2.6653570603189274</c:v>
                </c:pt>
                <c:pt idx="56281">
                  <c:v>2.6653570603189274</c:v>
                </c:pt>
                <c:pt idx="56282">
                  <c:v>2.6655881673214696</c:v>
                </c:pt>
                <c:pt idx="56283">
                  <c:v>2.6652033271719038</c:v>
                </c:pt>
                <c:pt idx="56284">
                  <c:v>2.6647412199630311</c:v>
                </c:pt>
                <c:pt idx="56285">
                  <c:v>2.6645099815157112</c:v>
                </c:pt>
                <c:pt idx="56286">
                  <c:v>2.6642032332563508</c:v>
                </c:pt>
                <c:pt idx="56287">
                  <c:v>2.6642032332563508</c:v>
                </c:pt>
                <c:pt idx="56288">
                  <c:v>2.6652033271719038</c:v>
                </c:pt>
                <c:pt idx="56289">
                  <c:v>2.6654343807763397</c:v>
                </c:pt>
                <c:pt idx="56290">
                  <c:v>2.664972273567467</c:v>
                </c:pt>
                <c:pt idx="56291">
                  <c:v>2.6648948463138429</c:v>
                </c:pt>
                <c:pt idx="56292">
                  <c:v>2.6657418400369859</c:v>
                </c:pt>
                <c:pt idx="56293">
                  <c:v>2.6659731853906612</c:v>
                </c:pt>
                <c:pt idx="56294">
                  <c:v>2.6658192743240119</c:v>
                </c:pt>
                <c:pt idx="56295">
                  <c:v>2.6654343807763397</c:v>
                </c:pt>
                <c:pt idx="56296">
                  <c:v>2.6658192743240119</c:v>
                </c:pt>
                <c:pt idx="56297">
                  <c:v>2.6653570603189274</c:v>
                </c:pt>
                <c:pt idx="56298">
                  <c:v>2.6655881673214696</c:v>
                </c:pt>
                <c:pt idx="56299">
                  <c:v>2.6650496650496649</c:v>
                </c:pt>
                <c:pt idx="56300">
                  <c:v>2.6648958891454964</c:v>
                </c:pt>
                <c:pt idx="56301">
                  <c:v>2.6648958891454964</c:v>
                </c:pt>
                <c:pt idx="56302">
                  <c:v>2.6646651270207848</c:v>
                </c:pt>
                <c:pt idx="56303">
                  <c:v>2.6646651270207848</c:v>
                </c:pt>
                <c:pt idx="56304">
                  <c:v>2.6652806652806649</c:v>
                </c:pt>
                <c:pt idx="56305">
                  <c:v>2.6645876645876649</c:v>
                </c:pt>
                <c:pt idx="56306">
                  <c:v>2.6646637393113011</c:v>
                </c:pt>
                <c:pt idx="56307">
                  <c:v>2.6656647398843929</c:v>
                </c:pt>
                <c:pt idx="56308">
                  <c:v>2.6658959537572251</c:v>
                </c:pt>
                <c:pt idx="56309">
                  <c:v>2.6658959537572251</c:v>
                </c:pt>
                <c:pt idx="56310">
                  <c:v>2.6658959537572251</c:v>
                </c:pt>
                <c:pt idx="56311">
                  <c:v>2.6658959537572251</c:v>
                </c:pt>
                <c:pt idx="56312">
                  <c:v>2.6662812210915821</c:v>
                </c:pt>
                <c:pt idx="56313">
                  <c:v>2.6666666666666665</c:v>
                </c:pt>
                <c:pt idx="56314">
                  <c:v>2.6660499537465308</c:v>
                </c:pt>
                <c:pt idx="56315">
                  <c:v>2.6660499537465308</c:v>
                </c:pt>
                <c:pt idx="56316">
                  <c:v>2.6661271676300573</c:v>
                </c:pt>
                <c:pt idx="56317">
                  <c:v>2.6663581965317915</c:v>
                </c:pt>
                <c:pt idx="56318">
                  <c:v>2.6655108645399905</c:v>
                </c:pt>
                <c:pt idx="56319">
                  <c:v>2.6651257684307832</c:v>
                </c:pt>
                <c:pt idx="56320">
                  <c:v>2.6652033271719038</c:v>
                </c:pt>
                <c:pt idx="56321">
                  <c:v>2.6643566643566641</c:v>
                </c:pt>
                <c:pt idx="56322">
                  <c:v>2.6647412199630311</c:v>
                </c:pt>
                <c:pt idx="56323">
                  <c:v>2.6645099815157112</c:v>
                </c:pt>
                <c:pt idx="56324">
                  <c:v>2.664972273567467</c:v>
                </c:pt>
                <c:pt idx="56325">
                  <c:v>2.664972273567467</c:v>
                </c:pt>
                <c:pt idx="56326">
                  <c:v>2.6653570603189274</c:v>
                </c:pt>
                <c:pt idx="56327">
                  <c:v>2.6654343807763397</c:v>
                </c:pt>
                <c:pt idx="56328">
                  <c:v>2.6648186648186649</c:v>
                </c:pt>
                <c:pt idx="56329">
                  <c:v>2.664434180138568</c:v>
                </c:pt>
                <c:pt idx="56330">
                  <c:v>2.6648186648186649</c:v>
                </c:pt>
                <c:pt idx="56331">
                  <c:v>2.6655881673214696</c:v>
                </c:pt>
                <c:pt idx="56332">
                  <c:v>2.6655881673214696</c:v>
                </c:pt>
                <c:pt idx="56333">
                  <c:v>2.6657418400369859</c:v>
                </c:pt>
                <c:pt idx="56334">
                  <c:v>2.6665124884366329</c:v>
                </c:pt>
                <c:pt idx="56335">
                  <c:v>2.6666666666666665</c:v>
                </c:pt>
                <c:pt idx="56336">
                  <c:v>2.6664355308813326</c:v>
                </c:pt>
                <c:pt idx="56337">
                  <c:v>2.6656647398843929</c:v>
                </c:pt>
                <c:pt idx="56338">
                  <c:v>2.6657418400369859</c:v>
                </c:pt>
                <c:pt idx="56339">
                  <c:v>2.6657418400369859</c:v>
                </c:pt>
                <c:pt idx="56340">
                  <c:v>2.6653570603189274</c:v>
                </c:pt>
                <c:pt idx="56341">
                  <c:v>2.6653570603189274</c:v>
                </c:pt>
                <c:pt idx="56342">
                  <c:v>2.6651257684307832</c:v>
                </c:pt>
                <c:pt idx="56343">
                  <c:v>2.6645099815157112</c:v>
                </c:pt>
                <c:pt idx="56344">
                  <c:v>2.6654343807763397</c:v>
                </c:pt>
                <c:pt idx="56345">
                  <c:v>2.6650496650496649</c:v>
                </c:pt>
                <c:pt idx="56346">
                  <c:v>2.6645876645876649</c:v>
                </c:pt>
                <c:pt idx="56347">
                  <c:v>2.6638944790944792</c:v>
                </c:pt>
                <c:pt idx="56348">
                  <c:v>2.6641256641256641</c:v>
                </c:pt>
                <c:pt idx="56349">
                  <c:v>2.6645876645876649</c:v>
                </c:pt>
                <c:pt idx="56350">
                  <c:v>2.6642032332563508</c:v>
                </c:pt>
                <c:pt idx="56351">
                  <c:v>2.6647412199630311</c:v>
                </c:pt>
                <c:pt idx="56352">
                  <c:v>2.6651257684307832</c:v>
                </c:pt>
                <c:pt idx="56353">
                  <c:v>2.6659731853906612</c:v>
                </c:pt>
                <c:pt idx="56354">
                  <c:v>2.6655881673214696</c:v>
                </c:pt>
                <c:pt idx="56355">
                  <c:v>2.6663581965317915</c:v>
                </c:pt>
                <c:pt idx="56356">
                  <c:v>2.6663581965317915</c:v>
                </c:pt>
                <c:pt idx="56357">
                  <c:v>2.6665895953757222</c:v>
                </c:pt>
                <c:pt idx="56358">
                  <c:v>2.6663581965317915</c:v>
                </c:pt>
                <c:pt idx="56359">
                  <c:v>2.6659731853906612</c:v>
                </c:pt>
                <c:pt idx="56360">
                  <c:v>2.6655881673214696</c:v>
                </c:pt>
                <c:pt idx="56361">
                  <c:v>2.6658192743240119</c:v>
                </c:pt>
                <c:pt idx="56362">
                  <c:v>2.6663581965317915</c:v>
                </c:pt>
                <c:pt idx="56363">
                  <c:v>2.6664355308813326</c:v>
                </c:pt>
                <c:pt idx="56364">
                  <c:v>2.6665895418787593</c:v>
                </c:pt>
                <c:pt idx="56365">
                  <c:v>2.6658188714153561</c:v>
                </c:pt>
                <c:pt idx="56366">
                  <c:v>2.6658959537572251</c:v>
                </c:pt>
                <c:pt idx="56367">
                  <c:v>2.6658188714153561</c:v>
                </c:pt>
                <c:pt idx="56368">
                  <c:v>2.6658188714153561</c:v>
                </c:pt>
                <c:pt idx="56369">
                  <c:v>2.6660499537465308</c:v>
                </c:pt>
                <c:pt idx="56370">
                  <c:v>2.6660499537465308</c:v>
                </c:pt>
                <c:pt idx="56371">
                  <c:v>2.6658188714153561</c:v>
                </c:pt>
                <c:pt idx="56372">
                  <c:v>2.6654335260115603</c:v>
                </c:pt>
                <c:pt idx="56373">
                  <c:v>2.6644326323087588</c:v>
                </c:pt>
                <c:pt idx="56374">
                  <c:v>2.6645099815157112</c:v>
                </c:pt>
                <c:pt idx="56375">
                  <c:v>2.6651257684307832</c:v>
                </c:pt>
                <c:pt idx="56376">
                  <c:v>2.6643566643566641</c:v>
                </c:pt>
                <c:pt idx="56377">
                  <c:v>2.6647412199630311</c:v>
                </c:pt>
                <c:pt idx="56378">
                  <c:v>2.6648948463138429</c:v>
                </c:pt>
                <c:pt idx="56379">
                  <c:v>2.6657418400369859</c:v>
                </c:pt>
                <c:pt idx="56380">
                  <c:v>2.6655108645399905</c:v>
                </c:pt>
                <c:pt idx="56381">
                  <c:v>2.6659731853906612</c:v>
                </c:pt>
                <c:pt idx="56382">
                  <c:v>2.6653570603189274</c:v>
                </c:pt>
                <c:pt idx="56383">
                  <c:v>2.6653570603189274</c:v>
                </c:pt>
                <c:pt idx="56384">
                  <c:v>2.6653570603189274</c:v>
                </c:pt>
                <c:pt idx="56385">
                  <c:v>2.6651257684307832</c:v>
                </c:pt>
                <c:pt idx="56386">
                  <c:v>2.6645099815157112</c:v>
                </c:pt>
                <c:pt idx="56387">
                  <c:v>2.6652033271719038</c:v>
                </c:pt>
                <c:pt idx="56388">
                  <c:v>2.6650496650496649</c:v>
                </c:pt>
                <c:pt idx="56389">
                  <c:v>2.6652033271719038</c:v>
                </c:pt>
                <c:pt idx="56390">
                  <c:v>2.6648186648186649</c:v>
                </c:pt>
                <c:pt idx="56391">
                  <c:v>2.6652806652806649</c:v>
                </c:pt>
                <c:pt idx="56392">
                  <c:v>2.6658192743240119</c:v>
                </c:pt>
                <c:pt idx="56393">
                  <c:v>2.6655881673214696</c:v>
                </c:pt>
                <c:pt idx="56394">
                  <c:v>2.6652033271719038</c:v>
                </c:pt>
                <c:pt idx="56395">
                  <c:v>2.6652033271719038</c:v>
                </c:pt>
                <c:pt idx="56396">
                  <c:v>2.6647412199630311</c:v>
                </c:pt>
                <c:pt idx="56397">
                  <c:v>2.6652033271719038</c:v>
                </c:pt>
                <c:pt idx="56398">
                  <c:v>2.6657418400369859</c:v>
                </c:pt>
                <c:pt idx="56399">
                  <c:v>2.6658959537572251</c:v>
                </c:pt>
                <c:pt idx="56400">
                  <c:v>2.6658959537572251</c:v>
                </c:pt>
                <c:pt idx="56401">
                  <c:v>2.6658959537572251</c:v>
                </c:pt>
                <c:pt idx="56402">
                  <c:v>2.6663581965317915</c:v>
                </c:pt>
                <c:pt idx="56403">
                  <c:v>2.6659731853906612</c:v>
                </c:pt>
                <c:pt idx="56404">
                  <c:v>2.6655881673214696</c:v>
                </c:pt>
                <c:pt idx="56405">
                  <c:v>2.6660503813265541</c:v>
                </c:pt>
                <c:pt idx="56406">
                  <c:v>2.6668208092485544</c:v>
                </c:pt>
                <c:pt idx="56407">
                  <c:v>2.6667437557816833</c:v>
                </c:pt>
                <c:pt idx="56408">
                  <c:v>2.6661271676300573</c:v>
                </c:pt>
                <c:pt idx="56409">
                  <c:v>2.6663581965317915</c:v>
                </c:pt>
                <c:pt idx="56410">
                  <c:v>2.6655881673214696</c:v>
                </c:pt>
                <c:pt idx="56411">
                  <c:v>2.6652033271719038</c:v>
                </c:pt>
                <c:pt idx="56412">
                  <c:v>2.6650496650496649</c:v>
                </c:pt>
                <c:pt idx="56413">
                  <c:v>2.6648958891454964</c:v>
                </c:pt>
                <c:pt idx="56414">
                  <c:v>2.664434180138568</c:v>
                </c:pt>
                <c:pt idx="56415">
                  <c:v>2.6645876645876649</c:v>
                </c:pt>
                <c:pt idx="56416">
                  <c:v>2.664972273567467</c:v>
                </c:pt>
                <c:pt idx="56417">
                  <c:v>2.6645876645876649</c:v>
                </c:pt>
                <c:pt idx="56418">
                  <c:v>2.6645876645876649</c:v>
                </c:pt>
                <c:pt idx="56419">
                  <c:v>2.664972273567467</c:v>
                </c:pt>
                <c:pt idx="56420">
                  <c:v>2.6652033271719038</c:v>
                </c:pt>
                <c:pt idx="56421">
                  <c:v>2.664972273567467</c:v>
                </c:pt>
                <c:pt idx="56422">
                  <c:v>2.6645876645876649</c:v>
                </c:pt>
                <c:pt idx="56423">
                  <c:v>2.6658192743240119</c:v>
                </c:pt>
                <c:pt idx="56424">
                  <c:v>2.6660503813265541</c:v>
                </c:pt>
                <c:pt idx="56425">
                  <c:v>2.6655114807114808</c:v>
                </c:pt>
                <c:pt idx="56426">
                  <c:v>2.6652806652806649</c:v>
                </c:pt>
                <c:pt idx="56427">
                  <c:v>2.6650496650496649</c:v>
                </c:pt>
                <c:pt idx="56428">
                  <c:v>2.6655114807114808</c:v>
                </c:pt>
                <c:pt idx="56429">
                  <c:v>2.6655114807114808</c:v>
                </c:pt>
                <c:pt idx="56430">
                  <c:v>2.6658964879852118</c:v>
                </c:pt>
                <c:pt idx="56431">
                  <c:v>2.6658192743240119</c:v>
                </c:pt>
                <c:pt idx="56432">
                  <c:v>2.6660503813265541</c:v>
                </c:pt>
                <c:pt idx="56433">
                  <c:v>2.6662814883290964</c:v>
                </c:pt>
                <c:pt idx="56434">
                  <c:v>2.666666666666667</c:v>
                </c:pt>
                <c:pt idx="56435">
                  <c:v>2.6662043458159963</c:v>
                </c:pt>
                <c:pt idx="56436">
                  <c:v>2.6658964879852118</c:v>
                </c:pt>
                <c:pt idx="56437">
                  <c:v>2.6653579676674362</c:v>
                </c:pt>
                <c:pt idx="56438">
                  <c:v>2.6648958891454964</c:v>
                </c:pt>
                <c:pt idx="56439">
                  <c:v>2.6655114807114808</c:v>
                </c:pt>
                <c:pt idx="56440">
                  <c:v>2.6645116601246825</c:v>
                </c:pt>
                <c:pt idx="56441">
                  <c:v>2.6642805818517665</c:v>
                </c:pt>
                <c:pt idx="56442">
                  <c:v>2.6648199445983378</c:v>
                </c:pt>
                <c:pt idx="56443">
                  <c:v>2.6648199445983378</c:v>
                </c:pt>
                <c:pt idx="56444">
                  <c:v>2.6645891043397967</c:v>
                </c:pt>
                <c:pt idx="56445">
                  <c:v>2.6653579676674362</c:v>
                </c:pt>
                <c:pt idx="56446">
                  <c:v>2.6652806652806649</c:v>
                </c:pt>
                <c:pt idx="56447">
                  <c:v>2.6662043458159963</c:v>
                </c:pt>
                <c:pt idx="56448">
                  <c:v>2.6657418400369859</c:v>
                </c:pt>
                <c:pt idx="56449">
                  <c:v>2.6659731853906612</c:v>
                </c:pt>
                <c:pt idx="56450">
                  <c:v>2.664972273567467</c:v>
                </c:pt>
                <c:pt idx="56451">
                  <c:v>2.6645876645876649</c:v>
                </c:pt>
                <c:pt idx="56452">
                  <c:v>2.6638189794504732</c:v>
                </c:pt>
                <c:pt idx="56453">
                  <c:v>2.6645876645876649</c:v>
                </c:pt>
                <c:pt idx="56454">
                  <c:v>2.664972273567467</c:v>
                </c:pt>
                <c:pt idx="56455">
                  <c:v>2.6655881673214696</c:v>
                </c:pt>
                <c:pt idx="56456">
                  <c:v>2.6655881673214696</c:v>
                </c:pt>
                <c:pt idx="56457">
                  <c:v>2.6654343807763397</c:v>
                </c:pt>
                <c:pt idx="56458">
                  <c:v>2.6652806652806649</c:v>
                </c:pt>
                <c:pt idx="56459">
                  <c:v>2.664434180138568</c:v>
                </c:pt>
                <c:pt idx="56460">
                  <c:v>2.664434180138568</c:v>
                </c:pt>
                <c:pt idx="56461">
                  <c:v>2.664972273567467</c:v>
                </c:pt>
                <c:pt idx="56462">
                  <c:v>2.6652033271719038</c:v>
                </c:pt>
                <c:pt idx="56463">
                  <c:v>2.6662043458159963</c:v>
                </c:pt>
                <c:pt idx="56464">
                  <c:v>2.6660503813265541</c:v>
                </c:pt>
                <c:pt idx="56465">
                  <c:v>2.6661273567467649</c:v>
                </c:pt>
                <c:pt idx="56466">
                  <c:v>2.6660508083140875</c:v>
                </c:pt>
                <c:pt idx="56467">
                  <c:v>2.6660508083140875</c:v>
                </c:pt>
                <c:pt idx="56468">
                  <c:v>2.6655889145496534</c:v>
                </c:pt>
                <c:pt idx="56469">
                  <c:v>2.6653579676674362</c:v>
                </c:pt>
                <c:pt idx="56470">
                  <c:v>2.6655889145496534</c:v>
                </c:pt>
                <c:pt idx="56471">
                  <c:v>2.664742553682752</c:v>
                </c:pt>
                <c:pt idx="56472">
                  <c:v>2.6646651270207848</c:v>
                </c:pt>
                <c:pt idx="56473">
                  <c:v>2.6646651270207848</c:v>
                </c:pt>
                <c:pt idx="56474">
                  <c:v>2.6652806652806649</c:v>
                </c:pt>
                <c:pt idx="56475">
                  <c:v>2.6660503813265541</c:v>
                </c:pt>
                <c:pt idx="56476">
                  <c:v>2.6654343807763397</c:v>
                </c:pt>
                <c:pt idx="56477">
                  <c:v>2.6655881673214696</c:v>
                </c:pt>
                <c:pt idx="56478">
                  <c:v>2.6659731853906612</c:v>
                </c:pt>
                <c:pt idx="56479">
                  <c:v>2.6659731853906612</c:v>
                </c:pt>
                <c:pt idx="56480">
                  <c:v>2.6659731853906612</c:v>
                </c:pt>
                <c:pt idx="56481">
                  <c:v>2.6662043458159963</c:v>
                </c:pt>
                <c:pt idx="56482">
                  <c:v>2.6654343807763397</c:v>
                </c:pt>
                <c:pt idx="56483">
                  <c:v>2.6645876645876649</c:v>
                </c:pt>
                <c:pt idx="56484">
                  <c:v>2.6645116601246825</c:v>
                </c:pt>
                <c:pt idx="56485">
                  <c:v>2.6649734472408224</c:v>
                </c:pt>
                <c:pt idx="56486">
                  <c:v>2.664742553682752</c:v>
                </c:pt>
                <c:pt idx="56487">
                  <c:v>2.6648958891454964</c:v>
                </c:pt>
                <c:pt idx="56488">
                  <c:v>2.6646651270207848</c:v>
                </c:pt>
                <c:pt idx="56489">
                  <c:v>2.6652043407988919</c:v>
                </c:pt>
                <c:pt idx="56490">
                  <c:v>2.6660508083140875</c:v>
                </c:pt>
                <c:pt idx="56491">
                  <c:v>2.6662814883290964</c:v>
                </c:pt>
                <c:pt idx="56492">
                  <c:v>2.664972273567467</c:v>
                </c:pt>
                <c:pt idx="56493">
                  <c:v>2.6658192743240119</c:v>
                </c:pt>
                <c:pt idx="56494">
                  <c:v>2.6660503813265541</c:v>
                </c:pt>
                <c:pt idx="56495">
                  <c:v>2.6662814883290964</c:v>
                </c:pt>
                <c:pt idx="56496">
                  <c:v>2.6664355062413319</c:v>
                </c:pt>
                <c:pt idx="56497">
                  <c:v>2.6654343807763397</c:v>
                </c:pt>
                <c:pt idx="56498">
                  <c:v>2.6650496650496649</c:v>
                </c:pt>
                <c:pt idx="56499">
                  <c:v>2.6648186648186649</c:v>
                </c:pt>
                <c:pt idx="56500">
                  <c:v>2.6648186648186649</c:v>
                </c:pt>
                <c:pt idx="56501">
                  <c:v>2.6648186648186649</c:v>
                </c:pt>
                <c:pt idx="56502">
                  <c:v>2.6638189794504732</c:v>
                </c:pt>
                <c:pt idx="56503">
                  <c:v>2.6642805818517665</c:v>
                </c:pt>
                <c:pt idx="56504">
                  <c:v>2.6645116601246825</c:v>
                </c:pt>
                <c:pt idx="56505">
                  <c:v>2.6645116601246825</c:v>
                </c:pt>
                <c:pt idx="56506">
                  <c:v>2.6638189794504732</c:v>
                </c:pt>
                <c:pt idx="56507">
                  <c:v>2.6652033271719038</c:v>
                </c:pt>
                <c:pt idx="56508">
                  <c:v>2.6645876645876649</c:v>
                </c:pt>
                <c:pt idx="56509">
                  <c:v>2.6646651270207848</c:v>
                </c:pt>
                <c:pt idx="56510">
                  <c:v>2.6651270207852193</c:v>
                </c:pt>
                <c:pt idx="56511">
                  <c:v>2.6646651270207848</c:v>
                </c:pt>
                <c:pt idx="56512">
                  <c:v>2.6646651270207848</c:v>
                </c:pt>
                <c:pt idx="56513">
                  <c:v>2.6640498730085431</c:v>
                </c:pt>
                <c:pt idx="56514">
                  <c:v>2.6646651270207848</c:v>
                </c:pt>
                <c:pt idx="56515">
                  <c:v>2.6642805818517665</c:v>
                </c:pt>
                <c:pt idx="56516">
                  <c:v>2.6655114807114808</c:v>
                </c:pt>
                <c:pt idx="56517">
                  <c:v>2.6645876645876649</c:v>
                </c:pt>
                <c:pt idx="56518">
                  <c:v>2.664972273567467</c:v>
                </c:pt>
                <c:pt idx="56519">
                  <c:v>2.664972273567467</c:v>
                </c:pt>
                <c:pt idx="56520">
                  <c:v>2.6645099815157112</c:v>
                </c:pt>
                <c:pt idx="56521">
                  <c:v>2.6645876645876649</c:v>
                </c:pt>
                <c:pt idx="56522">
                  <c:v>2.6650496650496649</c:v>
                </c:pt>
                <c:pt idx="56523">
                  <c:v>2.6654343807763397</c:v>
                </c:pt>
                <c:pt idx="56524">
                  <c:v>2.6660503813265541</c:v>
                </c:pt>
                <c:pt idx="56525">
                  <c:v>2.6662814883290964</c:v>
                </c:pt>
                <c:pt idx="56526">
                  <c:v>2.6660503813265541</c:v>
                </c:pt>
                <c:pt idx="56527">
                  <c:v>2.6660503813265541</c:v>
                </c:pt>
                <c:pt idx="56528">
                  <c:v>2.6660503813265541</c:v>
                </c:pt>
                <c:pt idx="56529">
                  <c:v>2.6659731853906612</c:v>
                </c:pt>
                <c:pt idx="56530">
                  <c:v>2.6658959537572251</c:v>
                </c:pt>
                <c:pt idx="56531">
                  <c:v>2.6657418400369859</c:v>
                </c:pt>
                <c:pt idx="56532">
                  <c:v>2.6662812210915821</c:v>
                </c:pt>
                <c:pt idx="56533">
                  <c:v>2.6662812210915821</c:v>
                </c:pt>
                <c:pt idx="56534">
                  <c:v>2.6669748381128584</c:v>
                </c:pt>
                <c:pt idx="56535">
                  <c:v>2.6661271676300573</c:v>
                </c:pt>
                <c:pt idx="56536">
                  <c:v>2.6658959537572251</c:v>
                </c:pt>
                <c:pt idx="56537">
                  <c:v>2.6657418400369859</c:v>
                </c:pt>
                <c:pt idx="56538">
                  <c:v>2.6664355062413319</c:v>
                </c:pt>
                <c:pt idx="56539">
                  <c:v>2.6664355062413319</c:v>
                </c:pt>
                <c:pt idx="56540">
                  <c:v>2.667052023121387</c:v>
                </c:pt>
                <c:pt idx="56541">
                  <c:v>2.6662043458159963</c:v>
                </c:pt>
                <c:pt idx="56542">
                  <c:v>2.6654343807763397</c:v>
                </c:pt>
                <c:pt idx="56543">
                  <c:v>2.6655114807114808</c:v>
                </c:pt>
                <c:pt idx="56544">
                  <c:v>2.6655114807114808</c:v>
                </c:pt>
                <c:pt idx="56545">
                  <c:v>2.6655881673214696</c:v>
                </c:pt>
                <c:pt idx="56546">
                  <c:v>2.6663581965317915</c:v>
                </c:pt>
                <c:pt idx="56547">
                  <c:v>2.6657418400369859</c:v>
                </c:pt>
                <c:pt idx="56548">
                  <c:v>2.6657418400369859</c:v>
                </c:pt>
                <c:pt idx="56549">
                  <c:v>2.6648948463138429</c:v>
                </c:pt>
                <c:pt idx="56550">
                  <c:v>2.6651257684307832</c:v>
                </c:pt>
                <c:pt idx="56551">
                  <c:v>2.6647412199630311</c:v>
                </c:pt>
                <c:pt idx="56552">
                  <c:v>2.6642791127541585</c:v>
                </c:pt>
                <c:pt idx="56553">
                  <c:v>2.6655108645399905</c:v>
                </c:pt>
                <c:pt idx="56554">
                  <c:v>2.6647412199630311</c:v>
                </c:pt>
                <c:pt idx="56555">
                  <c:v>2.6652033271719038</c:v>
                </c:pt>
                <c:pt idx="56556">
                  <c:v>2.664972273567467</c:v>
                </c:pt>
                <c:pt idx="56557">
                  <c:v>2.664972273567467</c:v>
                </c:pt>
                <c:pt idx="56558">
                  <c:v>2.6651257684307832</c:v>
                </c:pt>
                <c:pt idx="56559">
                  <c:v>2.6657418400369859</c:v>
                </c:pt>
                <c:pt idx="56560">
                  <c:v>2.6652033271719038</c:v>
                </c:pt>
                <c:pt idx="56561">
                  <c:v>2.6646651270207848</c:v>
                </c:pt>
                <c:pt idx="56562">
                  <c:v>2.6640498730085431</c:v>
                </c:pt>
                <c:pt idx="56563">
                  <c:v>2.6646651270207848</c:v>
                </c:pt>
                <c:pt idx="56564">
                  <c:v>2.6646651270207848</c:v>
                </c:pt>
                <c:pt idx="56565">
                  <c:v>2.6655114807114808</c:v>
                </c:pt>
                <c:pt idx="56566">
                  <c:v>2.6655889145496534</c:v>
                </c:pt>
                <c:pt idx="56567">
                  <c:v>2.6657426657426657</c:v>
                </c:pt>
                <c:pt idx="56568">
                  <c:v>2.6655881673214696</c:v>
                </c:pt>
                <c:pt idx="56569">
                  <c:v>2.6657418400369859</c:v>
                </c:pt>
                <c:pt idx="56570">
                  <c:v>2.6661271676300573</c:v>
                </c:pt>
                <c:pt idx="56571">
                  <c:v>2.6667437557816833</c:v>
                </c:pt>
                <c:pt idx="56572">
                  <c:v>2.6665124884366329</c:v>
                </c:pt>
                <c:pt idx="56573">
                  <c:v>2.6657418400369859</c:v>
                </c:pt>
                <c:pt idx="56574">
                  <c:v>2.6661271676300573</c:v>
                </c:pt>
                <c:pt idx="56575">
                  <c:v>2.6652797041146559</c:v>
                </c:pt>
                <c:pt idx="56576">
                  <c:v>2.6648948463138429</c:v>
                </c:pt>
                <c:pt idx="56577">
                  <c:v>2.6653570603189274</c:v>
                </c:pt>
                <c:pt idx="56578">
                  <c:v>2.664972273567467</c:v>
                </c:pt>
                <c:pt idx="56579">
                  <c:v>2.6652033271719038</c:v>
                </c:pt>
                <c:pt idx="56580">
                  <c:v>2.6652033271719038</c:v>
                </c:pt>
                <c:pt idx="56581">
                  <c:v>2.6654343807763397</c:v>
                </c:pt>
                <c:pt idx="56582">
                  <c:v>2.6648186648186649</c:v>
                </c:pt>
                <c:pt idx="56583">
                  <c:v>2.6645876645876649</c:v>
                </c:pt>
                <c:pt idx="56584">
                  <c:v>2.6653570603189274</c:v>
                </c:pt>
                <c:pt idx="56585">
                  <c:v>2.6646637393113011</c:v>
                </c:pt>
                <c:pt idx="56586">
                  <c:v>2.6650485436893208</c:v>
                </c:pt>
                <c:pt idx="56587">
                  <c:v>2.6648948463138429</c:v>
                </c:pt>
                <c:pt idx="56588">
                  <c:v>2.6650485436893208</c:v>
                </c:pt>
                <c:pt idx="56589">
                  <c:v>2.6650485436893208</c:v>
                </c:pt>
                <c:pt idx="56590">
                  <c:v>2.6647412199630311</c:v>
                </c:pt>
                <c:pt idx="56591">
                  <c:v>2.6648186648186649</c:v>
                </c:pt>
                <c:pt idx="56592">
                  <c:v>2.664434180138568</c:v>
                </c:pt>
                <c:pt idx="56593">
                  <c:v>2.664434180138568</c:v>
                </c:pt>
                <c:pt idx="56594">
                  <c:v>2.6646651270207848</c:v>
                </c:pt>
                <c:pt idx="56595">
                  <c:v>2.6648958891454964</c:v>
                </c:pt>
                <c:pt idx="56596">
                  <c:v>2.6646651270207848</c:v>
                </c:pt>
                <c:pt idx="56597">
                  <c:v>2.6653579676674362</c:v>
                </c:pt>
                <c:pt idx="56598">
                  <c:v>2.6651270207852193</c:v>
                </c:pt>
                <c:pt idx="56599">
                  <c:v>2.6652806652806649</c:v>
                </c:pt>
                <c:pt idx="56600">
                  <c:v>2.6648186648186649</c:v>
                </c:pt>
                <c:pt idx="56601">
                  <c:v>2.6642032332563508</c:v>
                </c:pt>
                <c:pt idx="56602">
                  <c:v>2.6645876645876649</c:v>
                </c:pt>
                <c:pt idx="56603">
                  <c:v>2.664972273567467</c:v>
                </c:pt>
                <c:pt idx="56604">
                  <c:v>2.6654343807763397</c:v>
                </c:pt>
                <c:pt idx="56605">
                  <c:v>2.6652806652806649</c:v>
                </c:pt>
                <c:pt idx="56606">
                  <c:v>2.6654343807763397</c:v>
                </c:pt>
                <c:pt idx="56607">
                  <c:v>2.6660503813265541</c:v>
                </c:pt>
                <c:pt idx="56608">
                  <c:v>2.6658964879852118</c:v>
                </c:pt>
                <c:pt idx="56609">
                  <c:v>2.6658964879852118</c:v>
                </c:pt>
                <c:pt idx="56610">
                  <c:v>2.6662814883290964</c:v>
                </c:pt>
                <c:pt idx="56611">
                  <c:v>2.6665125953316382</c:v>
                </c:pt>
                <c:pt idx="56612">
                  <c:v>2.6661273567467649</c:v>
                </c:pt>
                <c:pt idx="56613">
                  <c:v>2.6662814883290964</c:v>
                </c:pt>
                <c:pt idx="56614">
                  <c:v>2.6658964879852118</c:v>
                </c:pt>
                <c:pt idx="56615">
                  <c:v>2.665665434380776</c:v>
                </c:pt>
                <c:pt idx="56616">
                  <c:v>2.6650496650496649</c:v>
                </c:pt>
                <c:pt idx="56617">
                  <c:v>2.6652806652806649</c:v>
                </c:pt>
                <c:pt idx="56618">
                  <c:v>2.6652806652806649</c:v>
                </c:pt>
                <c:pt idx="56619">
                  <c:v>2.6650496650496649</c:v>
                </c:pt>
                <c:pt idx="56620">
                  <c:v>2.6652806652806649</c:v>
                </c:pt>
                <c:pt idx="56621">
                  <c:v>2.6658964879852118</c:v>
                </c:pt>
                <c:pt idx="56622">
                  <c:v>2.6658964879852118</c:v>
                </c:pt>
                <c:pt idx="56623">
                  <c:v>2.6658964879852118</c:v>
                </c:pt>
                <c:pt idx="56624">
                  <c:v>2.6658964879852118</c:v>
                </c:pt>
                <c:pt idx="56625">
                  <c:v>2.6652806652806649</c:v>
                </c:pt>
                <c:pt idx="56626">
                  <c:v>2.665665434380776</c:v>
                </c:pt>
                <c:pt idx="56627">
                  <c:v>2.6652033271719038</c:v>
                </c:pt>
                <c:pt idx="56628">
                  <c:v>2.6654343807763397</c:v>
                </c:pt>
                <c:pt idx="56629">
                  <c:v>2.6648958891454964</c:v>
                </c:pt>
                <c:pt idx="56630">
                  <c:v>2.6648186648186649</c:v>
                </c:pt>
                <c:pt idx="56631">
                  <c:v>2.6654343807763397</c:v>
                </c:pt>
                <c:pt idx="56632">
                  <c:v>2.6652033271719038</c:v>
                </c:pt>
                <c:pt idx="56633">
                  <c:v>2.6650496650496649</c:v>
                </c:pt>
                <c:pt idx="56634">
                  <c:v>2.6654343807763397</c:v>
                </c:pt>
                <c:pt idx="56635">
                  <c:v>2.6662814883290964</c:v>
                </c:pt>
                <c:pt idx="56636">
                  <c:v>2.6662814883290964</c:v>
                </c:pt>
                <c:pt idx="56637">
                  <c:v>2.6664355062413319</c:v>
                </c:pt>
                <c:pt idx="56638">
                  <c:v>2.6662043458159963</c:v>
                </c:pt>
                <c:pt idx="56639">
                  <c:v>2.6662043458159963</c:v>
                </c:pt>
                <c:pt idx="56640">
                  <c:v>2.6659731853906612</c:v>
                </c:pt>
                <c:pt idx="56641">
                  <c:v>2.6658192743240119</c:v>
                </c:pt>
                <c:pt idx="56642">
                  <c:v>2.6658192743240119</c:v>
                </c:pt>
                <c:pt idx="56643">
                  <c:v>2.6660503813265541</c:v>
                </c:pt>
                <c:pt idx="56644">
                  <c:v>2.6652806652806649</c:v>
                </c:pt>
                <c:pt idx="56645">
                  <c:v>2.6649734472408224</c:v>
                </c:pt>
                <c:pt idx="56646">
                  <c:v>2.665050784856879</c:v>
                </c:pt>
                <c:pt idx="56647">
                  <c:v>2.665050784856879</c:v>
                </c:pt>
                <c:pt idx="56648">
                  <c:v>2.6645891043397967</c:v>
                </c:pt>
                <c:pt idx="56649">
                  <c:v>2.6645891043397967</c:v>
                </c:pt>
                <c:pt idx="56650">
                  <c:v>2.6652043407988919</c:v>
                </c:pt>
                <c:pt idx="56651">
                  <c:v>2.6657426657426657</c:v>
                </c:pt>
                <c:pt idx="56652">
                  <c:v>2.6662814883290964</c:v>
                </c:pt>
                <c:pt idx="56653">
                  <c:v>2.6665895953757222</c:v>
                </c:pt>
                <c:pt idx="56654">
                  <c:v>2.6658959537572251</c:v>
                </c:pt>
                <c:pt idx="56655">
                  <c:v>2.6663581965317915</c:v>
                </c:pt>
                <c:pt idx="56656">
                  <c:v>2.6655108645399905</c:v>
                </c:pt>
                <c:pt idx="56657">
                  <c:v>2.6656647398843929</c:v>
                </c:pt>
                <c:pt idx="56658">
                  <c:v>2.6652797041146559</c:v>
                </c:pt>
                <c:pt idx="56659">
                  <c:v>2.6659731853906612</c:v>
                </c:pt>
                <c:pt idx="56660">
                  <c:v>2.6664355062413319</c:v>
                </c:pt>
                <c:pt idx="56661">
                  <c:v>2.6655881673214696</c:v>
                </c:pt>
                <c:pt idx="56662">
                  <c:v>2.6654343807763397</c:v>
                </c:pt>
                <c:pt idx="56663">
                  <c:v>2.6655881673214696</c:v>
                </c:pt>
                <c:pt idx="56664">
                  <c:v>2.6653570603189274</c:v>
                </c:pt>
                <c:pt idx="56665">
                  <c:v>2.6659731853906612</c:v>
                </c:pt>
                <c:pt idx="56666">
                  <c:v>2.6655881673214696</c:v>
                </c:pt>
                <c:pt idx="56667">
                  <c:v>2.6655881673214696</c:v>
                </c:pt>
                <c:pt idx="56668">
                  <c:v>2.6652033271719038</c:v>
                </c:pt>
                <c:pt idx="56669">
                  <c:v>2.664972273567467</c:v>
                </c:pt>
                <c:pt idx="56670">
                  <c:v>2.6648186648186649</c:v>
                </c:pt>
                <c:pt idx="56671">
                  <c:v>2.6648186648186649</c:v>
                </c:pt>
                <c:pt idx="56672">
                  <c:v>2.6645876645876649</c:v>
                </c:pt>
                <c:pt idx="56673">
                  <c:v>2.6645876645876649</c:v>
                </c:pt>
                <c:pt idx="56674">
                  <c:v>2.6648186648186649</c:v>
                </c:pt>
                <c:pt idx="56675">
                  <c:v>2.6660503813265541</c:v>
                </c:pt>
                <c:pt idx="56676">
                  <c:v>2.6658192743240119</c:v>
                </c:pt>
                <c:pt idx="56677">
                  <c:v>2.6655881673214696</c:v>
                </c:pt>
                <c:pt idx="56678">
                  <c:v>2.6658192743240119</c:v>
                </c:pt>
                <c:pt idx="56679">
                  <c:v>2.6664355062413319</c:v>
                </c:pt>
                <c:pt idx="56680">
                  <c:v>2.6662043458159963</c:v>
                </c:pt>
                <c:pt idx="56681">
                  <c:v>2.6663581965317915</c:v>
                </c:pt>
                <c:pt idx="56682">
                  <c:v>2.6665895953757222</c:v>
                </c:pt>
                <c:pt idx="56683">
                  <c:v>2.6665895953757222</c:v>
                </c:pt>
                <c:pt idx="56684">
                  <c:v>2.6668208092485544</c:v>
                </c:pt>
                <c:pt idx="56685">
                  <c:v>2.6662043458159963</c:v>
                </c:pt>
                <c:pt idx="56686">
                  <c:v>2.6662043458159963</c:v>
                </c:pt>
                <c:pt idx="56687">
                  <c:v>2.6654343807763397</c:v>
                </c:pt>
                <c:pt idx="56688">
                  <c:v>2.6650496650496649</c:v>
                </c:pt>
                <c:pt idx="56689">
                  <c:v>2.6654343807763397</c:v>
                </c:pt>
                <c:pt idx="56690">
                  <c:v>2.664972273567467</c:v>
                </c:pt>
                <c:pt idx="56691">
                  <c:v>2.6653570603189274</c:v>
                </c:pt>
                <c:pt idx="56692">
                  <c:v>2.6655108645399905</c:v>
                </c:pt>
                <c:pt idx="56693">
                  <c:v>2.6652797041146559</c:v>
                </c:pt>
                <c:pt idx="56694">
                  <c:v>2.6663581965317915</c:v>
                </c:pt>
                <c:pt idx="56695">
                  <c:v>2.6663581965317915</c:v>
                </c:pt>
                <c:pt idx="56696">
                  <c:v>2.6657418400369859</c:v>
                </c:pt>
                <c:pt idx="56697">
                  <c:v>2.6658964879852118</c:v>
                </c:pt>
                <c:pt idx="56698">
                  <c:v>2.6649734472408224</c:v>
                </c:pt>
                <c:pt idx="56699">
                  <c:v>2.6651270207852193</c:v>
                </c:pt>
                <c:pt idx="56700">
                  <c:v>2.6642805818517665</c:v>
                </c:pt>
                <c:pt idx="56701">
                  <c:v>2.6648958891454964</c:v>
                </c:pt>
                <c:pt idx="56702">
                  <c:v>2.6653579676674362</c:v>
                </c:pt>
                <c:pt idx="56703">
                  <c:v>2.664358264081256</c:v>
                </c:pt>
                <c:pt idx="56704">
                  <c:v>2.664358264081256</c:v>
                </c:pt>
                <c:pt idx="56705">
                  <c:v>2.6641274238227144</c:v>
                </c:pt>
                <c:pt idx="56706">
                  <c:v>2.6640498730085431</c:v>
                </c:pt>
                <c:pt idx="56707">
                  <c:v>2.6651270207852193</c:v>
                </c:pt>
                <c:pt idx="56708">
                  <c:v>2.664434180138568</c:v>
                </c:pt>
                <c:pt idx="56709">
                  <c:v>2.664434180138568</c:v>
                </c:pt>
                <c:pt idx="56710">
                  <c:v>2.6657426657426657</c:v>
                </c:pt>
                <c:pt idx="56711">
                  <c:v>2.6662046662046661</c:v>
                </c:pt>
                <c:pt idx="56712">
                  <c:v>2.6658198614318707</c:v>
                </c:pt>
                <c:pt idx="56713">
                  <c:v>2.6653579676674362</c:v>
                </c:pt>
                <c:pt idx="56714">
                  <c:v>2.6653579676674362</c:v>
                </c:pt>
                <c:pt idx="56715">
                  <c:v>2.6659736659736657</c:v>
                </c:pt>
                <c:pt idx="56716">
                  <c:v>2.6653579676674362</c:v>
                </c:pt>
                <c:pt idx="56717">
                  <c:v>2.6652043407988919</c:v>
                </c:pt>
                <c:pt idx="56718">
                  <c:v>2.6648199445983378</c:v>
                </c:pt>
                <c:pt idx="56719">
                  <c:v>2.6652043407988919</c:v>
                </c:pt>
                <c:pt idx="56720">
                  <c:v>2.6645891043397967</c:v>
                </c:pt>
                <c:pt idx="56721">
                  <c:v>2.6652043407988919</c:v>
                </c:pt>
                <c:pt idx="56722">
                  <c:v>2.665050784856879</c:v>
                </c:pt>
                <c:pt idx="56723">
                  <c:v>2.6648199445983378</c:v>
                </c:pt>
                <c:pt idx="56724">
                  <c:v>2.6648199445983378</c:v>
                </c:pt>
                <c:pt idx="56725">
                  <c:v>2.6648199445983378</c:v>
                </c:pt>
                <c:pt idx="56726">
                  <c:v>2.664358264081256</c:v>
                </c:pt>
                <c:pt idx="56727">
                  <c:v>2.664742553682752</c:v>
                </c:pt>
                <c:pt idx="56728">
                  <c:v>2.664742553682752</c:v>
                </c:pt>
                <c:pt idx="56729">
                  <c:v>2.664742553682752</c:v>
                </c:pt>
                <c:pt idx="56730">
                  <c:v>2.664742553682752</c:v>
                </c:pt>
                <c:pt idx="56731">
                  <c:v>2.6644357258250633</c:v>
                </c:pt>
                <c:pt idx="56732">
                  <c:v>2.6639741518578348</c:v>
                </c:pt>
                <c:pt idx="56733">
                  <c:v>2.6635125778906064</c:v>
                </c:pt>
                <c:pt idx="56734">
                  <c:v>2.6639741518578348</c:v>
                </c:pt>
                <c:pt idx="56735">
                  <c:v>2.6648199445983378</c:v>
                </c:pt>
                <c:pt idx="56736">
                  <c:v>2.6649734472408224</c:v>
                </c:pt>
                <c:pt idx="56737">
                  <c:v>2.664358264081256</c:v>
                </c:pt>
                <c:pt idx="56738">
                  <c:v>2.6648199445983378</c:v>
                </c:pt>
                <c:pt idx="56739">
                  <c:v>2.6644357258250633</c:v>
                </c:pt>
                <c:pt idx="56740">
                  <c:v>2.6646666974382645</c:v>
                </c:pt>
                <c:pt idx="56741">
                  <c:v>2.6654352343569614</c:v>
                </c:pt>
                <c:pt idx="56742">
                  <c:v>2.6653579676674362</c:v>
                </c:pt>
                <c:pt idx="56743">
                  <c:v>2.6655114807114808</c:v>
                </c:pt>
                <c:pt idx="56744">
                  <c:v>2.6655889145496534</c:v>
                </c:pt>
                <c:pt idx="56745">
                  <c:v>2.6651270207852193</c:v>
                </c:pt>
                <c:pt idx="56746">
                  <c:v>2.6651270207852193</c:v>
                </c:pt>
                <c:pt idx="56747">
                  <c:v>2.6648958891454964</c:v>
                </c:pt>
                <c:pt idx="56748">
                  <c:v>2.6642032332563508</c:v>
                </c:pt>
                <c:pt idx="56749">
                  <c:v>2.664434180138568</c:v>
                </c:pt>
                <c:pt idx="56750">
                  <c:v>2.6642805818517665</c:v>
                </c:pt>
                <c:pt idx="56751">
                  <c:v>2.6642032332563508</c:v>
                </c:pt>
                <c:pt idx="56752">
                  <c:v>2.6643566643566641</c:v>
                </c:pt>
                <c:pt idx="56753">
                  <c:v>2.6647412199630311</c:v>
                </c:pt>
                <c:pt idx="56754">
                  <c:v>2.6652033271719038</c:v>
                </c:pt>
                <c:pt idx="56755">
                  <c:v>2.6650496650496649</c:v>
                </c:pt>
                <c:pt idx="56756">
                  <c:v>2.665665434380776</c:v>
                </c:pt>
                <c:pt idx="56757">
                  <c:v>2.665665434380776</c:v>
                </c:pt>
                <c:pt idx="56758">
                  <c:v>2.6654343807763397</c:v>
                </c:pt>
                <c:pt idx="56759">
                  <c:v>2.6660503813265541</c:v>
                </c:pt>
                <c:pt idx="56760">
                  <c:v>2.6660503813265541</c:v>
                </c:pt>
                <c:pt idx="56761">
                  <c:v>2.6662814883290964</c:v>
                </c:pt>
                <c:pt idx="56762">
                  <c:v>2.665665434380776</c:v>
                </c:pt>
                <c:pt idx="56763">
                  <c:v>2.6660503813265541</c:v>
                </c:pt>
                <c:pt idx="56764">
                  <c:v>2.6661273567467649</c:v>
                </c:pt>
                <c:pt idx="56765">
                  <c:v>2.6665125953316382</c:v>
                </c:pt>
                <c:pt idx="56766">
                  <c:v>2.6659736659736657</c:v>
                </c:pt>
                <c:pt idx="56767">
                  <c:v>2.665050784856879</c:v>
                </c:pt>
                <c:pt idx="56768">
                  <c:v>2.6646666974382645</c:v>
                </c:pt>
                <c:pt idx="56769">
                  <c:v>2.6644357258250633</c:v>
                </c:pt>
                <c:pt idx="56770">
                  <c:v>2.6644357258250633</c:v>
                </c:pt>
                <c:pt idx="56771">
                  <c:v>2.6648199445983378</c:v>
                </c:pt>
                <c:pt idx="56772">
                  <c:v>2.6652043407988919</c:v>
                </c:pt>
                <c:pt idx="56773">
                  <c:v>2.6655114807114808</c:v>
                </c:pt>
                <c:pt idx="56774">
                  <c:v>2.6665125953316382</c:v>
                </c:pt>
                <c:pt idx="56775">
                  <c:v>2.6660503813265541</c:v>
                </c:pt>
                <c:pt idx="56776">
                  <c:v>2.6660503813265541</c:v>
                </c:pt>
                <c:pt idx="56777">
                  <c:v>2.6660503813265541</c:v>
                </c:pt>
                <c:pt idx="56778">
                  <c:v>2.6654343807763397</c:v>
                </c:pt>
                <c:pt idx="56779">
                  <c:v>2.665665434380776</c:v>
                </c:pt>
                <c:pt idx="56780">
                  <c:v>2.6665125953316382</c:v>
                </c:pt>
                <c:pt idx="56781">
                  <c:v>2.6661273567467649</c:v>
                </c:pt>
                <c:pt idx="56782">
                  <c:v>2.6659736659736657</c:v>
                </c:pt>
                <c:pt idx="56783">
                  <c:v>2.6662817551963047</c:v>
                </c:pt>
                <c:pt idx="56784">
                  <c:v>2.6665128868360277</c:v>
                </c:pt>
                <c:pt idx="56785">
                  <c:v>2.6662046662046661</c:v>
                </c:pt>
                <c:pt idx="56786">
                  <c:v>2.6668207024029571</c:v>
                </c:pt>
                <c:pt idx="56787">
                  <c:v>2.6661273567467649</c:v>
                </c:pt>
                <c:pt idx="56788">
                  <c:v>2.6654343807763397</c:v>
                </c:pt>
                <c:pt idx="56789">
                  <c:v>2.6660503813265541</c:v>
                </c:pt>
                <c:pt idx="56790">
                  <c:v>2.6661273567467649</c:v>
                </c:pt>
                <c:pt idx="56791">
                  <c:v>2.6665896487985208</c:v>
                </c:pt>
                <c:pt idx="56792">
                  <c:v>2.6667435174485785</c:v>
                </c:pt>
                <c:pt idx="56793">
                  <c:v>2.6660503813265541</c:v>
                </c:pt>
                <c:pt idx="56794">
                  <c:v>2.6660503813265541</c:v>
                </c:pt>
                <c:pt idx="56795">
                  <c:v>2.6662814883290964</c:v>
                </c:pt>
                <c:pt idx="56796">
                  <c:v>2.6661273567467649</c:v>
                </c:pt>
                <c:pt idx="56797">
                  <c:v>2.6663585951940845</c:v>
                </c:pt>
                <c:pt idx="56798">
                  <c:v>2.6665125953316382</c:v>
                </c:pt>
                <c:pt idx="56799">
                  <c:v>2.6661273567467649</c:v>
                </c:pt>
                <c:pt idx="56800">
                  <c:v>2.6658964879852118</c:v>
                </c:pt>
                <c:pt idx="56801">
                  <c:v>2.6662814883290964</c:v>
                </c:pt>
                <c:pt idx="56802">
                  <c:v>2.6662814883290964</c:v>
                </c:pt>
                <c:pt idx="56803">
                  <c:v>2.6655114807114808</c:v>
                </c:pt>
                <c:pt idx="56804">
                  <c:v>2.6658964879852118</c:v>
                </c:pt>
                <c:pt idx="56805">
                  <c:v>2.6664355062413314</c:v>
                </c:pt>
                <c:pt idx="56806">
                  <c:v>2.6668208092485544</c:v>
                </c:pt>
                <c:pt idx="56807">
                  <c:v>2.6660503813265541</c:v>
                </c:pt>
                <c:pt idx="56808">
                  <c:v>2.6665125953316382</c:v>
                </c:pt>
                <c:pt idx="56809">
                  <c:v>2.6658964879852118</c:v>
                </c:pt>
                <c:pt idx="56810">
                  <c:v>2.6650496650496649</c:v>
                </c:pt>
                <c:pt idx="56811">
                  <c:v>2.664434180138568</c:v>
                </c:pt>
                <c:pt idx="56812">
                  <c:v>2.6655114807114808</c:v>
                </c:pt>
                <c:pt idx="56813">
                  <c:v>2.665665434380776</c:v>
                </c:pt>
                <c:pt idx="56814">
                  <c:v>2.6660503813265541</c:v>
                </c:pt>
                <c:pt idx="56815">
                  <c:v>2.6664355062413319</c:v>
                </c:pt>
                <c:pt idx="56816">
                  <c:v>2.6655881673214696</c:v>
                </c:pt>
                <c:pt idx="56817">
                  <c:v>2.6655881673214696</c:v>
                </c:pt>
                <c:pt idx="56818">
                  <c:v>2.6658964879852118</c:v>
                </c:pt>
                <c:pt idx="56819">
                  <c:v>2.6652806652806649</c:v>
                </c:pt>
                <c:pt idx="56820">
                  <c:v>2.6650496650496649</c:v>
                </c:pt>
                <c:pt idx="56821">
                  <c:v>2.6648958891454964</c:v>
                </c:pt>
                <c:pt idx="56822">
                  <c:v>2.6655114807114808</c:v>
                </c:pt>
                <c:pt idx="56823">
                  <c:v>2.6646651270207848</c:v>
                </c:pt>
                <c:pt idx="56824">
                  <c:v>2.6646651270207848</c:v>
                </c:pt>
                <c:pt idx="56825">
                  <c:v>2.6645116601246825</c:v>
                </c:pt>
                <c:pt idx="56826">
                  <c:v>2.6648958891454964</c:v>
                </c:pt>
                <c:pt idx="56827">
                  <c:v>2.6661273567467649</c:v>
                </c:pt>
                <c:pt idx="56828">
                  <c:v>2.6654352343569614</c:v>
                </c:pt>
                <c:pt idx="56829">
                  <c:v>2.665281809787627</c:v>
                </c:pt>
                <c:pt idx="56830">
                  <c:v>2.6662817551963047</c:v>
                </c:pt>
                <c:pt idx="56831">
                  <c:v>2.6655889145496534</c:v>
                </c:pt>
                <c:pt idx="56832">
                  <c:v>2.6652806652806649</c:v>
                </c:pt>
                <c:pt idx="56833">
                  <c:v>2.6663585951940845</c:v>
                </c:pt>
                <c:pt idx="56834">
                  <c:v>2.6665896487985208</c:v>
                </c:pt>
                <c:pt idx="56835">
                  <c:v>2.665665434380776</c:v>
                </c:pt>
                <c:pt idx="56836">
                  <c:v>2.6658964879852118</c:v>
                </c:pt>
                <c:pt idx="56837">
                  <c:v>2.6658964879852118</c:v>
                </c:pt>
                <c:pt idx="56838">
                  <c:v>2.6660503813265541</c:v>
                </c:pt>
                <c:pt idx="56839">
                  <c:v>2.6655881673214696</c:v>
                </c:pt>
                <c:pt idx="56840">
                  <c:v>2.6658192743240119</c:v>
                </c:pt>
                <c:pt idx="56841">
                  <c:v>2.6664355062413319</c:v>
                </c:pt>
                <c:pt idx="56842">
                  <c:v>2.6660503813265541</c:v>
                </c:pt>
                <c:pt idx="56843">
                  <c:v>2.6652806652806649</c:v>
                </c:pt>
                <c:pt idx="56844">
                  <c:v>2.6650496650496649</c:v>
                </c:pt>
                <c:pt idx="56845">
                  <c:v>2.6658192743240119</c:v>
                </c:pt>
                <c:pt idx="56846">
                  <c:v>2.6655881673214696</c:v>
                </c:pt>
                <c:pt idx="56847">
                  <c:v>2.6655881673214696</c:v>
                </c:pt>
                <c:pt idx="56848">
                  <c:v>2.6655881673214696</c:v>
                </c:pt>
                <c:pt idx="56849">
                  <c:v>2.6659731853906612</c:v>
                </c:pt>
                <c:pt idx="56850">
                  <c:v>2.6665895953757222</c:v>
                </c:pt>
                <c:pt idx="56851">
                  <c:v>2.6662043458159963</c:v>
                </c:pt>
                <c:pt idx="56852">
                  <c:v>2.6659731853906612</c:v>
                </c:pt>
                <c:pt idx="56853">
                  <c:v>2.6655881673214696</c:v>
                </c:pt>
                <c:pt idx="56854">
                  <c:v>2.6658964879852118</c:v>
                </c:pt>
                <c:pt idx="56855">
                  <c:v>2.6655114807114808</c:v>
                </c:pt>
                <c:pt idx="56856">
                  <c:v>2.6652806652806649</c:v>
                </c:pt>
                <c:pt idx="56857">
                  <c:v>2.6652033271719038</c:v>
                </c:pt>
                <c:pt idx="56858">
                  <c:v>2.6641256641256641</c:v>
                </c:pt>
                <c:pt idx="56859">
                  <c:v>2.6641256641256641</c:v>
                </c:pt>
                <c:pt idx="56860">
                  <c:v>2.6646651270207848</c:v>
                </c:pt>
                <c:pt idx="56861">
                  <c:v>2.664434180138568</c:v>
                </c:pt>
                <c:pt idx="56862">
                  <c:v>2.6645876645876649</c:v>
                </c:pt>
                <c:pt idx="56863">
                  <c:v>2.6646651270207848</c:v>
                </c:pt>
                <c:pt idx="56864">
                  <c:v>2.6650496650496649</c:v>
                </c:pt>
                <c:pt idx="56865">
                  <c:v>2.6654343807763397</c:v>
                </c:pt>
                <c:pt idx="56866">
                  <c:v>2.6655881673214696</c:v>
                </c:pt>
                <c:pt idx="56867">
                  <c:v>2.6661271676300573</c:v>
                </c:pt>
                <c:pt idx="56868">
                  <c:v>2.6667437557816833</c:v>
                </c:pt>
                <c:pt idx="56869">
                  <c:v>2.6669748381128584</c:v>
                </c:pt>
                <c:pt idx="56870">
                  <c:v>2.6667437557816833</c:v>
                </c:pt>
                <c:pt idx="56871">
                  <c:v>2.6663581965317915</c:v>
                </c:pt>
                <c:pt idx="56872">
                  <c:v>2.6657418400369859</c:v>
                </c:pt>
                <c:pt idx="56873">
                  <c:v>2.6665895953757222</c:v>
                </c:pt>
                <c:pt idx="56874">
                  <c:v>2.6662043458159963</c:v>
                </c:pt>
                <c:pt idx="56875">
                  <c:v>2.6664355062413319</c:v>
                </c:pt>
                <c:pt idx="56876">
                  <c:v>2.6650496650496649</c:v>
                </c:pt>
                <c:pt idx="56877">
                  <c:v>2.6655114807114808</c:v>
                </c:pt>
                <c:pt idx="56878">
                  <c:v>2.6646651270207848</c:v>
                </c:pt>
                <c:pt idx="56879">
                  <c:v>2.664434180138568</c:v>
                </c:pt>
                <c:pt idx="56880">
                  <c:v>2.6645116601246825</c:v>
                </c:pt>
                <c:pt idx="56881">
                  <c:v>2.664742553682752</c:v>
                </c:pt>
                <c:pt idx="56882">
                  <c:v>2.664742553682752</c:v>
                </c:pt>
                <c:pt idx="56883">
                  <c:v>2.6652806652806649</c:v>
                </c:pt>
                <c:pt idx="56884">
                  <c:v>2.6658192743240119</c:v>
                </c:pt>
                <c:pt idx="56885">
                  <c:v>2.6662814883290964</c:v>
                </c:pt>
                <c:pt idx="56886">
                  <c:v>2.6658964879852118</c:v>
                </c:pt>
                <c:pt idx="56887">
                  <c:v>2.6660503813265541</c:v>
                </c:pt>
                <c:pt idx="56888">
                  <c:v>2.6662043458159963</c:v>
                </c:pt>
                <c:pt idx="56889">
                  <c:v>2.666666666666667</c:v>
                </c:pt>
                <c:pt idx="56890">
                  <c:v>2.6664355062413319</c:v>
                </c:pt>
                <c:pt idx="56891">
                  <c:v>2.6662043458159963</c:v>
                </c:pt>
                <c:pt idx="56892">
                  <c:v>2.6662043458159963</c:v>
                </c:pt>
                <c:pt idx="56893">
                  <c:v>2.6658192743240119</c:v>
                </c:pt>
                <c:pt idx="56894">
                  <c:v>2.6660503813265541</c:v>
                </c:pt>
                <c:pt idx="56895">
                  <c:v>2.6655881673214696</c:v>
                </c:pt>
                <c:pt idx="56896">
                  <c:v>2.6659731853906612</c:v>
                </c:pt>
                <c:pt idx="56897">
                  <c:v>2.6653570603189274</c:v>
                </c:pt>
                <c:pt idx="56898">
                  <c:v>2.6653570603189274</c:v>
                </c:pt>
                <c:pt idx="56899">
                  <c:v>2.6653570603189274</c:v>
                </c:pt>
                <c:pt idx="56900">
                  <c:v>2.6659731853906612</c:v>
                </c:pt>
                <c:pt idx="56901">
                  <c:v>2.6657418400369859</c:v>
                </c:pt>
                <c:pt idx="56902">
                  <c:v>2.6653570603189274</c:v>
                </c:pt>
                <c:pt idx="56903">
                  <c:v>2.6657418400369859</c:v>
                </c:pt>
                <c:pt idx="56904">
                  <c:v>2.6652797041146559</c:v>
                </c:pt>
                <c:pt idx="56905">
                  <c:v>2.6652797041146559</c:v>
                </c:pt>
                <c:pt idx="56906">
                  <c:v>2.6653570603189274</c:v>
                </c:pt>
                <c:pt idx="56907">
                  <c:v>2.6652033271719038</c:v>
                </c:pt>
                <c:pt idx="56908">
                  <c:v>2.664972273567467</c:v>
                </c:pt>
                <c:pt idx="56909">
                  <c:v>2.6647412199630311</c:v>
                </c:pt>
                <c:pt idx="56910">
                  <c:v>2.6648186648186649</c:v>
                </c:pt>
                <c:pt idx="56911">
                  <c:v>2.6646651270207848</c:v>
                </c:pt>
                <c:pt idx="56912">
                  <c:v>2.6648958891454964</c:v>
                </c:pt>
                <c:pt idx="56913">
                  <c:v>2.6648958891454964</c:v>
                </c:pt>
                <c:pt idx="56914">
                  <c:v>2.6653579676674362</c:v>
                </c:pt>
                <c:pt idx="56915">
                  <c:v>2.6652806652806649</c:v>
                </c:pt>
                <c:pt idx="56916">
                  <c:v>2.6652806652806649</c:v>
                </c:pt>
                <c:pt idx="56917">
                  <c:v>2.6655114807114808</c:v>
                </c:pt>
                <c:pt idx="56918">
                  <c:v>2.6655114807114808</c:v>
                </c:pt>
                <c:pt idx="56919">
                  <c:v>2.6658964879852118</c:v>
                </c:pt>
                <c:pt idx="56920">
                  <c:v>2.6662814883290964</c:v>
                </c:pt>
                <c:pt idx="56921">
                  <c:v>2.6664355062413319</c:v>
                </c:pt>
                <c:pt idx="56922">
                  <c:v>2.666666666666667</c:v>
                </c:pt>
                <c:pt idx="56923">
                  <c:v>2.6663585951940845</c:v>
                </c:pt>
                <c:pt idx="56924">
                  <c:v>2.6658192743240119</c:v>
                </c:pt>
                <c:pt idx="56925">
                  <c:v>2.6661271676300573</c:v>
                </c:pt>
                <c:pt idx="56926">
                  <c:v>2.6659731853906612</c:v>
                </c:pt>
                <c:pt idx="56927">
                  <c:v>2.6652033271719038</c:v>
                </c:pt>
                <c:pt idx="56928">
                  <c:v>2.6652806652806649</c:v>
                </c:pt>
                <c:pt idx="56929">
                  <c:v>2.6648958891454964</c:v>
                </c:pt>
                <c:pt idx="56930">
                  <c:v>2.6651270207852193</c:v>
                </c:pt>
                <c:pt idx="56931">
                  <c:v>2.6651270207852193</c:v>
                </c:pt>
                <c:pt idx="56932">
                  <c:v>2.6641274238227144</c:v>
                </c:pt>
                <c:pt idx="56933">
                  <c:v>2.664358264081256</c:v>
                </c:pt>
                <c:pt idx="56934">
                  <c:v>2.6645891043397967</c:v>
                </c:pt>
                <c:pt idx="56935">
                  <c:v>2.664358264081256</c:v>
                </c:pt>
                <c:pt idx="56936">
                  <c:v>2.6648958891454964</c:v>
                </c:pt>
                <c:pt idx="56937">
                  <c:v>2.6648958891454964</c:v>
                </c:pt>
                <c:pt idx="56938">
                  <c:v>2.6646651270207848</c:v>
                </c:pt>
                <c:pt idx="56939">
                  <c:v>2.6650496650496649</c:v>
                </c:pt>
                <c:pt idx="56940">
                  <c:v>2.6646651270207848</c:v>
                </c:pt>
                <c:pt idx="56941">
                  <c:v>2.6648958891454964</c:v>
                </c:pt>
                <c:pt idx="56942">
                  <c:v>2.6645116601246825</c:v>
                </c:pt>
                <c:pt idx="56943">
                  <c:v>2.6642805818517665</c:v>
                </c:pt>
                <c:pt idx="56944">
                  <c:v>2.6648958891454964</c:v>
                </c:pt>
                <c:pt idx="56945">
                  <c:v>2.6651270207852193</c:v>
                </c:pt>
                <c:pt idx="56946">
                  <c:v>2.664358264081256</c:v>
                </c:pt>
                <c:pt idx="56947">
                  <c:v>2.6642805818517665</c:v>
                </c:pt>
                <c:pt idx="56948">
                  <c:v>2.6648186648186649</c:v>
                </c:pt>
                <c:pt idx="56949">
                  <c:v>2.6643566643566641</c:v>
                </c:pt>
                <c:pt idx="56950">
                  <c:v>2.6648186648186649</c:v>
                </c:pt>
                <c:pt idx="56951">
                  <c:v>2.664434180138568</c:v>
                </c:pt>
                <c:pt idx="56952">
                  <c:v>2.6650496650496649</c:v>
                </c:pt>
                <c:pt idx="56953">
                  <c:v>2.6654343807763397</c:v>
                </c:pt>
                <c:pt idx="56954">
                  <c:v>2.6651257684307832</c:v>
                </c:pt>
                <c:pt idx="56955">
                  <c:v>2.6645099815157112</c:v>
                </c:pt>
                <c:pt idx="56956">
                  <c:v>2.6654343807763397</c:v>
                </c:pt>
                <c:pt idx="56957">
                  <c:v>2.6652033271719038</c:v>
                </c:pt>
                <c:pt idx="56958">
                  <c:v>2.6658192743240119</c:v>
                </c:pt>
                <c:pt idx="56959">
                  <c:v>2.6654343807763397</c:v>
                </c:pt>
                <c:pt idx="56960">
                  <c:v>2.6645876645876649</c:v>
                </c:pt>
                <c:pt idx="56961">
                  <c:v>2.6648186648186649</c:v>
                </c:pt>
                <c:pt idx="56962">
                  <c:v>2.6648186648186649</c:v>
                </c:pt>
                <c:pt idx="56963">
                  <c:v>2.664434180138568</c:v>
                </c:pt>
                <c:pt idx="56964">
                  <c:v>2.6638965835641737</c:v>
                </c:pt>
                <c:pt idx="56965">
                  <c:v>2.6645116601246825</c:v>
                </c:pt>
                <c:pt idx="56966">
                  <c:v>2.6652806652806649</c:v>
                </c:pt>
                <c:pt idx="56967">
                  <c:v>2.6650496650496649</c:v>
                </c:pt>
                <c:pt idx="56968">
                  <c:v>2.6650496650496649</c:v>
                </c:pt>
                <c:pt idx="56969">
                  <c:v>2.6659736659736657</c:v>
                </c:pt>
                <c:pt idx="56970">
                  <c:v>2.6654343807763397</c:v>
                </c:pt>
                <c:pt idx="56971">
                  <c:v>2.6655881673214696</c:v>
                </c:pt>
                <c:pt idx="56972">
                  <c:v>2.6660503813265541</c:v>
                </c:pt>
                <c:pt idx="56973">
                  <c:v>2.6668978270920021</c:v>
                </c:pt>
                <c:pt idx="56974">
                  <c:v>2.6668978270920021</c:v>
                </c:pt>
                <c:pt idx="56975">
                  <c:v>2.6661273567467649</c:v>
                </c:pt>
                <c:pt idx="56976">
                  <c:v>2.6661273567467649</c:v>
                </c:pt>
                <c:pt idx="56977">
                  <c:v>2.6657426657426657</c:v>
                </c:pt>
                <c:pt idx="56978">
                  <c:v>2.6645891043397967</c:v>
                </c:pt>
                <c:pt idx="56979">
                  <c:v>2.664742553682752</c:v>
                </c:pt>
                <c:pt idx="56980">
                  <c:v>2.6638965835641737</c:v>
                </c:pt>
                <c:pt idx="56981">
                  <c:v>2.6642049388414488</c:v>
                </c:pt>
                <c:pt idx="56982">
                  <c:v>2.6652043407988919</c:v>
                </c:pt>
                <c:pt idx="56983">
                  <c:v>2.6651270207852193</c:v>
                </c:pt>
                <c:pt idx="56984">
                  <c:v>2.6651270207852193</c:v>
                </c:pt>
                <c:pt idx="56985">
                  <c:v>2.6653579676674362</c:v>
                </c:pt>
                <c:pt idx="56986">
                  <c:v>2.6657426657426657</c:v>
                </c:pt>
                <c:pt idx="56987">
                  <c:v>2.6655114807114808</c:v>
                </c:pt>
                <c:pt idx="56988">
                  <c:v>2.6658964879852118</c:v>
                </c:pt>
                <c:pt idx="56989">
                  <c:v>2.6658964879852118</c:v>
                </c:pt>
                <c:pt idx="56990">
                  <c:v>2.6660503813265541</c:v>
                </c:pt>
                <c:pt idx="56991">
                  <c:v>2.6658192743240119</c:v>
                </c:pt>
                <c:pt idx="56992">
                  <c:v>2.6658964879852118</c:v>
                </c:pt>
                <c:pt idx="56993">
                  <c:v>2.6655114807114808</c:v>
                </c:pt>
                <c:pt idx="56994">
                  <c:v>2.6657426657426657</c:v>
                </c:pt>
                <c:pt idx="56995">
                  <c:v>2.6657426657426657</c:v>
                </c:pt>
                <c:pt idx="56996">
                  <c:v>2.6657426657426657</c:v>
                </c:pt>
                <c:pt idx="56997">
                  <c:v>2.6652043407988919</c:v>
                </c:pt>
                <c:pt idx="56998">
                  <c:v>2.6655889145496534</c:v>
                </c:pt>
                <c:pt idx="56999">
                  <c:v>2.6659736659736657</c:v>
                </c:pt>
                <c:pt idx="57000">
                  <c:v>2.6659736659736657</c:v>
                </c:pt>
                <c:pt idx="57001">
                  <c:v>2.6657426657426657</c:v>
                </c:pt>
                <c:pt idx="57002">
                  <c:v>2.6661273567467649</c:v>
                </c:pt>
                <c:pt idx="57003">
                  <c:v>2.6663585951940845</c:v>
                </c:pt>
                <c:pt idx="57004">
                  <c:v>2.6661273567467649</c:v>
                </c:pt>
                <c:pt idx="57005">
                  <c:v>2.6663585951940845</c:v>
                </c:pt>
                <c:pt idx="57006">
                  <c:v>2.6663585951940845</c:v>
                </c:pt>
                <c:pt idx="57007">
                  <c:v>2.6662046662046661</c:v>
                </c:pt>
                <c:pt idx="57008">
                  <c:v>2.6659736659736657</c:v>
                </c:pt>
                <c:pt idx="57009">
                  <c:v>2.6663585951940845</c:v>
                </c:pt>
                <c:pt idx="57010">
                  <c:v>2.6662046662046661</c:v>
                </c:pt>
                <c:pt idx="57011">
                  <c:v>2.6663585951940845</c:v>
                </c:pt>
                <c:pt idx="57012">
                  <c:v>2.6663585951940845</c:v>
                </c:pt>
                <c:pt idx="57013">
                  <c:v>2.6662046662046661</c:v>
                </c:pt>
                <c:pt idx="57014">
                  <c:v>2.6658198614318707</c:v>
                </c:pt>
                <c:pt idx="57015">
                  <c:v>2.6665896487985208</c:v>
                </c:pt>
                <c:pt idx="57016">
                  <c:v>2.6655889145496534</c:v>
                </c:pt>
                <c:pt idx="57017">
                  <c:v>2.6655889145496534</c:v>
                </c:pt>
                <c:pt idx="57018">
                  <c:v>2.6651270207852193</c:v>
                </c:pt>
                <c:pt idx="57019">
                  <c:v>2.6645116601246825</c:v>
                </c:pt>
                <c:pt idx="57020">
                  <c:v>2.6645116601246825</c:v>
                </c:pt>
                <c:pt idx="57021">
                  <c:v>2.6645116601246825</c:v>
                </c:pt>
                <c:pt idx="57022">
                  <c:v>2.6651270207852193</c:v>
                </c:pt>
                <c:pt idx="57023">
                  <c:v>2.6655114807114808</c:v>
                </c:pt>
                <c:pt idx="57024">
                  <c:v>2.6652806652806649</c:v>
                </c:pt>
                <c:pt idx="57025">
                  <c:v>2.6654343807763397</c:v>
                </c:pt>
                <c:pt idx="57026">
                  <c:v>2.6650496650496649</c:v>
                </c:pt>
                <c:pt idx="57027">
                  <c:v>2.6650496650496649</c:v>
                </c:pt>
                <c:pt idx="57028">
                  <c:v>2.664972273567467</c:v>
                </c:pt>
                <c:pt idx="57029">
                  <c:v>2.6657418400369859</c:v>
                </c:pt>
                <c:pt idx="57030">
                  <c:v>2.6658192743240119</c:v>
                </c:pt>
                <c:pt idx="57031">
                  <c:v>2.665665434380776</c:v>
                </c:pt>
                <c:pt idx="57032">
                  <c:v>2.6664355062413319</c:v>
                </c:pt>
                <c:pt idx="57033">
                  <c:v>2.6662043458159963</c:v>
                </c:pt>
                <c:pt idx="57034">
                  <c:v>2.6659731853906612</c:v>
                </c:pt>
                <c:pt idx="57035">
                  <c:v>2.6658959537572251</c:v>
                </c:pt>
                <c:pt idx="57036">
                  <c:v>2.6663581965317915</c:v>
                </c:pt>
                <c:pt idx="57037">
                  <c:v>2.6664355062413319</c:v>
                </c:pt>
                <c:pt idx="57038">
                  <c:v>2.6664355062413319</c:v>
                </c:pt>
                <c:pt idx="57039">
                  <c:v>2.6665895953757222</c:v>
                </c:pt>
                <c:pt idx="57040">
                  <c:v>2.6661271676300573</c:v>
                </c:pt>
                <c:pt idx="57041">
                  <c:v>2.6657418400369859</c:v>
                </c:pt>
                <c:pt idx="57042">
                  <c:v>2.6655881673214696</c:v>
                </c:pt>
                <c:pt idx="57043">
                  <c:v>2.6655881673214696</c:v>
                </c:pt>
                <c:pt idx="57044">
                  <c:v>2.6653570603189274</c:v>
                </c:pt>
                <c:pt idx="57045">
                  <c:v>2.6651257684307832</c:v>
                </c:pt>
                <c:pt idx="57046">
                  <c:v>2.6653570603189274</c:v>
                </c:pt>
                <c:pt idx="57047">
                  <c:v>2.6652033271719038</c:v>
                </c:pt>
                <c:pt idx="57048">
                  <c:v>2.6654343807763397</c:v>
                </c:pt>
                <c:pt idx="57049">
                  <c:v>2.6654343807763397</c:v>
                </c:pt>
                <c:pt idx="57050">
                  <c:v>2.6655881673214696</c:v>
                </c:pt>
                <c:pt idx="57051">
                  <c:v>2.6662043458159963</c:v>
                </c:pt>
                <c:pt idx="57052">
                  <c:v>2.665665434380776</c:v>
                </c:pt>
                <c:pt idx="57053">
                  <c:v>2.6650496650496649</c:v>
                </c:pt>
                <c:pt idx="57054">
                  <c:v>2.6654343807763397</c:v>
                </c:pt>
                <c:pt idx="57055">
                  <c:v>2.6648186648186649</c:v>
                </c:pt>
                <c:pt idx="57056">
                  <c:v>2.6643566643566641</c:v>
                </c:pt>
                <c:pt idx="57057">
                  <c:v>2.6643566643566641</c:v>
                </c:pt>
                <c:pt idx="57058">
                  <c:v>2.6652033271719038</c:v>
                </c:pt>
                <c:pt idx="57059">
                  <c:v>2.6648186648186649</c:v>
                </c:pt>
                <c:pt idx="57060">
                  <c:v>2.6652806652806649</c:v>
                </c:pt>
                <c:pt idx="57061">
                  <c:v>2.6650496650496649</c:v>
                </c:pt>
                <c:pt idx="57062">
                  <c:v>2.6652033271719038</c:v>
                </c:pt>
                <c:pt idx="57063">
                  <c:v>2.664972273567467</c:v>
                </c:pt>
                <c:pt idx="57064">
                  <c:v>2.6651257684307832</c:v>
                </c:pt>
                <c:pt idx="57065">
                  <c:v>2.6651257684307832</c:v>
                </c:pt>
                <c:pt idx="57066">
                  <c:v>2.6653570603189274</c:v>
                </c:pt>
                <c:pt idx="57067">
                  <c:v>2.6659731853906612</c:v>
                </c:pt>
                <c:pt idx="57068">
                  <c:v>2.6658192743240119</c:v>
                </c:pt>
                <c:pt idx="57069">
                  <c:v>2.6658192743240119</c:v>
                </c:pt>
                <c:pt idx="57070">
                  <c:v>2.6657418400369859</c:v>
                </c:pt>
                <c:pt idx="57071">
                  <c:v>2.6657418400369859</c:v>
                </c:pt>
                <c:pt idx="57072">
                  <c:v>2.6658959537572251</c:v>
                </c:pt>
                <c:pt idx="57073">
                  <c:v>2.6652797041146559</c:v>
                </c:pt>
                <c:pt idx="57074">
                  <c:v>2.6658959537572251</c:v>
                </c:pt>
                <c:pt idx="57075">
                  <c:v>2.6655108645399905</c:v>
                </c:pt>
                <c:pt idx="57076">
                  <c:v>2.6655108645399905</c:v>
                </c:pt>
                <c:pt idx="57077">
                  <c:v>2.6658959537572251</c:v>
                </c:pt>
                <c:pt idx="57078">
                  <c:v>2.6663581965317915</c:v>
                </c:pt>
                <c:pt idx="57079">
                  <c:v>2.6657418400369859</c:v>
                </c:pt>
                <c:pt idx="57080">
                  <c:v>2.6658959537572251</c:v>
                </c:pt>
                <c:pt idx="57081">
                  <c:v>2.6662812210915821</c:v>
                </c:pt>
                <c:pt idx="57082">
                  <c:v>2.6661271676300573</c:v>
                </c:pt>
                <c:pt idx="57083">
                  <c:v>2.6657418400369859</c:v>
                </c:pt>
                <c:pt idx="57084">
                  <c:v>2.6661271676300573</c:v>
                </c:pt>
                <c:pt idx="57085">
                  <c:v>2.6653570603189274</c:v>
                </c:pt>
                <c:pt idx="57086">
                  <c:v>2.6653570603189274</c:v>
                </c:pt>
                <c:pt idx="57087">
                  <c:v>2.664972273567467</c:v>
                </c:pt>
                <c:pt idx="57088">
                  <c:v>2.6648186648186649</c:v>
                </c:pt>
                <c:pt idx="57089">
                  <c:v>2.6642805818517665</c:v>
                </c:pt>
                <c:pt idx="57090">
                  <c:v>2.6646651270207848</c:v>
                </c:pt>
                <c:pt idx="57091">
                  <c:v>2.6646651270207848</c:v>
                </c:pt>
                <c:pt idx="57092">
                  <c:v>2.6648958891454964</c:v>
                </c:pt>
                <c:pt idx="57093">
                  <c:v>2.664742553682752</c:v>
                </c:pt>
                <c:pt idx="57094">
                  <c:v>2.6641274238227144</c:v>
                </c:pt>
                <c:pt idx="57095">
                  <c:v>2.6648958891454964</c:v>
                </c:pt>
                <c:pt idx="57096">
                  <c:v>2.6660503813265541</c:v>
                </c:pt>
                <c:pt idx="57097">
                  <c:v>2.6659731853906612</c:v>
                </c:pt>
                <c:pt idx="57098">
                  <c:v>2.6651257684307832</c:v>
                </c:pt>
                <c:pt idx="57099">
                  <c:v>2.6659731853906612</c:v>
                </c:pt>
                <c:pt idx="57100">
                  <c:v>2.664972273567467</c:v>
                </c:pt>
                <c:pt idx="57101">
                  <c:v>2.664972273567467</c:v>
                </c:pt>
                <c:pt idx="57102">
                  <c:v>2.6655881673214696</c:v>
                </c:pt>
                <c:pt idx="57103">
                  <c:v>2.6654343807763397</c:v>
                </c:pt>
                <c:pt idx="57104">
                  <c:v>2.6654343807763397</c:v>
                </c:pt>
                <c:pt idx="57105">
                  <c:v>2.6650496650496649</c:v>
                </c:pt>
                <c:pt idx="57106">
                  <c:v>2.6654343807763397</c:v>
                </c:pt>
                <c:pt idx="57107">
                  <c:v>2.6652033271719038</c:v>
                </c:pt>
                <c:pt idx="57108">
                  <c:v>2.6650496650496649</c:v>
                </c:pt>
                <c:pt idx="57109">
                  <c:v>2.6655114807114808</c:v>
                </c:pt>
                <c:pt idx="57110">
                  <c:v>2.6655114807114808</c:v>
                </c:pt>
                <c:pt idx="57111">
                  <c:v>2.6648958891454964</c:v>
                </c:pt>
                <c:pt idx="57112">
                  <c:v>2.6655114807114808</c:v>
                </c:pt>
                <c:pt idx="57113">
                  <c:v>2.6655114807114808</c:v>
                </c:pt>
                <c:pt idx="57114">
                  <c:v>2.6659736659736657</c:v>
                </c:pt>
                <c:pt idx="57115">
                  <c:v>2.6648958891454964</c:v>
                </c:pt>
                <c:pt idx="57116">
                  <c:v>2.6648958891454964</c:v>
                </c:pt>
                <c:pt idx="57117">
                  <c:v>2.6651270207852193</c:v>
                </c:pt>
                <c:pt idx="57118">
                  <c:v>2.6642032332563508</c:v>
                </c:pt>
                <c:pt idx="57119">
                  <c:v>2.6645876645876649</c:v>
                </c:pt>
                <c:pt idx="57120">
                  <c:v>2.6642032332563508</c:v>
                </c:pt>
                <c:pt idx="57121">
                  <c:v>2.6648958891454964</c:v>
                </c:pt>
                <c:pt idx="57122">
                  <c:v>2.6650496650496649</c:v>
                </c:pt>
                <c:pt idx="57123">
                  <c:v>2.664972273567467</c:v>
                </c:pt>
                <c:pt idx="57124">
                  <c:v>2.6657418400369859</c:v>
                </c:pt>
                <c:pt idx="57125">
                  <c:v>2.6661271676300573</c:v>
                </c:pt>
                <c:pt idx="57126">
                  <c:v>2.6665895953757222</c:v>
                </c:pt>
                <c:pt idx="57127">
                  <c:v>2.6658959537572251</c:v>
                </c:pt>
                <c:pt idx="57128">
                  <c:v>2.6656647398843929</c:v>
                </c:pt>
                <c:pt idx="57129">
                  <c:v>2.6655881673214696</c:v>
                </c:pt>
                <c:pt idx="57130">
                  <c:v>2.6652033271719038</c:v>
                </c:pt>
                <c:pt idx="57131">
                  <c:v>2.664434180138568</c:v>
                </c:pt>
                <c:pt idx="57132">
                  <c:v>2.6646651270207848</c:v>
                </c:pt>
                <c:pt idx="57133">
                  <c:v>2.6646651270207848</c:v>
                </c:pt>
                <c:pt idx="57134">
                  <c:v>2.6648958891454964</c:v>
                </c:pt>
                <c:pt idx="57135">
                  <c:v>2.6649734472408224</c:v>
                </c:pt>
                <c:pt idx="57136">
                  <c:v>2.6655889145496534</c:v>
                </c:pt>
                <c:pt idx="57137">
                  <c:v>2.6655114807114808</c:v>
                </c:pt>
                <c:pt idx="57138">
                  <c:v>2.665665434380776</c:v>
                </c:pt>
                <c:pt idx="57139">
                  <c:v>2.6658964879852118</c:v>
                </c:pt>
                <c:pt idx="57140">
                  <c:v>2.6660503813265541</c:v>
                </c:pt>
                <c:pt idx="57141">
                  <c:v>2.6654343807763397</c:v>
                </c:pt>
                <c:pt idx="57142">
                  <c:v>2.6660503813265541</c:v>
                </c:pt>
                <c:pt idx="57143">
                  <c:v>2.666666666666667</c:v>
                </c:pt>
                <c:pt idx="57144">
                  <c:v>2.6662043458159963</c:v>
                </c:pt>
                <c:pt idx="57145">
                  <c:v>2.6664355062413319</c:v>
                </c:pt>
                <c:pt idx="57146">
                  <c:v>2.6652806652806649</c:v>
                </c:pt>
                <c:pt idx="57147">
                  <c:v>2.6648186648186649</c:v>
                </c:pt>
                <c:pt idx="57148">
                  <c:v>2.6660503813265541</c:v>
                </c:pt>
                <c:pt idx="57149">
                  <c:v>2.6654343807763397</c:v>
                </c:pt>
                <c:pt idx="57150">
                  <c:v>2.6645876645876649</c:v>
                </c:pt>
                <c:pt idx="57151">
                  <c:v>2.6651257684307832</c:v>
                </c:pt>
                <c:pt idx="57152">
                  <c:v>2.6648948463138429</c:v>
                </c:pt>
                <c:pt idx="57153">
                  <c:v>2.6655108645399905</c:v>
                </c:pt>
                <c:pt idx="57154">
                  <c:v>2.6665895953757222</c:v>
                </c:pt>
                <c:pt idx="57155">
                  <c:v>2.6658192743240119</c:v>
                </c:pt>
                <c:pt idx="57156">
                  <c:v>2.6655881673214696</c:v>
                </c:pt>
                <c:pt idx="57157">
                  <c:v>2.6657418400369859</c:v>
                </c:pt>
                <c:pt idx="57158">
                  <c:v>2.6655881673214696</c:v>
                </c:pt>
                <c:pt idx="57159">
                  <c:v>2.6658192743240119</c:v>
                </c:pt>
                <c:pt idx="57160">
                  <c:v>2.6654343807763397</c:v>
                </c:pt>
                <c:pt idx="57161">
                  <c:v>2.6654343807763397</c:v>
                </c:pt>
                <c:pt idx="57162">
                  <c:v>2.6658964879852118</c:v>
                </c:pt>
                <c:pt idx="57163">
                  <c:v>2.6658964879852118</c:v>
                </c:pt>
                <c:pt idx="57164">
                  <c:v>2.6662043458159963</c:v>
                </c:pt>
                <c:pt idx="57165">
                  <c:v>2.6667437557816833</c:v>
                </c:pt>
                <c:pt idx="57166">
                  <c:v>2.6665124884366329</c:v>
                </c:pt>
                <c:pt idx="57167">
                  <c:v>2.6656647398843929</c:v>
                </c:pt>
                <c:pt idx="57168">
                  <c:v>2.6658188714153561</c:v>
                </c:pt>
                <c:pt idx="57169">
                  <c:v>2.6658959537572251</c:v>
                </c:pt>
                <c:pt idx="57170">
                  <c:v>2.6661271676300573</c:v>
                </c:pt>
                <c:pt idx="57171">
                  <c:v>2.6667437557816833</c:v>
                </c:pt>
                <c:pt idx="57172">
                  <c:v>2.6653570603189274</c:v>
                </c:pt>
                <c:pt idx="57173">
                  <c:v>2.664972273567467</c:v>
                </c:pt>
                <c:pt idx="57174">
                  <c:v>2.6648186648186649</c:v>
                </c:pt>
                <c:pt idx="57175">
                  <c:v>2.664434180138568</c:v>
                </c:pt>
                <c:pt idx="57176">
                  <c:v>2.6648958891454964</c:v>
                </c:pt>
                <c:pt idx="57177">
                  <c:v>2.664742553682752</c:v>
                </c:pt>
                <c:pt idx="57178">
                  <c:v>2.664742553682752</c:v>
                </c:pt>
                <c:pt idx="57179">
                  <c:v>2.664358264081256</c:v>
                </c:pt>
                <c:pt idx="57180">
                  <c:v>2.6642805818517665</c:v>
                </c:pt>
                <c:pt idx="57181">
                  <c:v>2.6652806652806649</c:v>
                </c:pt>
                <c:pt idx="57182">
                  <c:v>2.6652806652806649</c:v>
                </c:pt>
                <c:pt idx="57183">
                  <c:v>2.665665434380776</c:v>
                </c:pt>
                <c:pt idx="57184">
                  <c:v>2.6658192743240119</c:v>
                </c:pt>
                <c:pt idx="57185">
                  <c:v>2.6659731853906612</c:v>
                </c:pt>
                <c:pt idx="57186">
                  <c:v>2.6658959537572251</c:v>
                </c:pt>
                <c:pt idx="57187">
                  <c:v>2.6663581965317915</c:v>
                </c:pt>
                <c:pt idx="57188">
                  <c:v>2.6660503813265541</c:v>
                </c:pt>
                <c:pt idx="57189">
                  <c:v>2.6655114807114808</c:v>
                </c:pt>
                <c:pt idx="57190">
                  <c:v>2.6657426657426657</c:v>
                </c:pt>
                <c:pt idx="57191">
                  <c:v>2.6647425536827516</c:v>
                </c:pt>
                <c:pt idx="57192">
                  <c:v>2.6646651270207848</c:v>
                </c:pt>
                <c:pt idx="57193">
                  <c:v>2.6642032332563508</c:v>
                </c:pt>
                <c:pt idx="57194">
                  <c:v>2.664742553682752</c:v>
                </c:pt>
                <c:pt idx="57195">
                  <c:v>2.6649734472408224</c:v>
                </c:pt>
                <c:pt idx="57196">
                  <c:v>2.664434180138568</c:v>
                </c:pt>
                <c:pt idx="57197">
                  <c:v>2.6645116601246825</c:v>
                </c:pt>
                <c:pt idx="57198">
                  <c:v>2.6652043407988919</c:v>
                </c:pt>
                <c:pt idx="57199">
                  <c:v>2.6645116601246825</c:v>
                </c:pt>
                <c:pt idx="57200">
                  <c:v>2.6646651270207848</c:v>
                </c:pt>
                <c:pt idx="57201">
                  <c:v>2.6648186648186649</c:v>
                </c:pt>
                <c:pt idx="57202">
                  <c:v>2.6646651270207848</c:v>
                </c:pt>
                <c:pt idx="57203">
                  <c:v>2.6645116601246825</c:v>
                </c:pt>
                <c:pt idx="57204">
                  <c:v>2.6646651270207848</c:v>
                </c:pt>
                <c:pt idx="57205">
                  <c:v>2.6650496650496649</c:v>
                </c:pt>
                <c:pt idx="57206">
                  <c:v>2.6648186648186649</c:v>
                </c:pt>
                <c:pt idx="57207">
                  <c:v>2.6645876645876649</c:v>
                </c:pt>
                <c:pt idx="57208">
                  <c:v>2.6648186648186649</c:v>
                </c:pt>
                <c:pt idx="57209">
                  <c:v>2.6652806652806649</c:v>
                </c:pt>
                <c:pt idx="57210">
                  <c:v>2.6652806652806649</c:v>
                </c:pt>
                <c:pt idx="57211">
                  <c:v>2.6652033271719038</c:v>
                </c:pt>
                <c:pt idx="57212">
                  <c:v>2.6664355062413319</c:v>
                </c:pt>
                <c:pt idx="57213">
                  <c:v>2.6664355062413319</c:v>
                </c:pt>
                <c:pt idx="57214">
                  <c:v>2.6655108645399905</c:v>
                </c:pt>
                <c:pt idx="57215">
                  <c:v>2.6661271676300573</c:v>
                </c:pt>
                <c:pt idx="57216">
                  <c:v>2.6658959537572251</c:v>
                </c:pt>
                <c:pt idx="57217">
                  <c:v>2.6658959537572251</c:v>
                </c:pt>
                <c:pt idx="57218">
                  <c:v>2.6663581965317915</c:v>
                </c:pt>
                <c:pt idx="57219">
                  <c:v>2.6659731853906612</c:v>
                </c:pt>
                <c:pt idx="57220">
                  <c:v>2.6659731853906612</c:v>
                </c:pt>
                <c:pt idx="57221">
                  <c:v>2.6657418400369859</c:v>
                </c:pt>
                <c:pt idx="57222">
                  <c:v>2.6665124884366329</c:v>
                </c:pt>
                <c:pt idx="57223">
                  <c:v>2.6652033271719038</c:v>
                </c:pt>
                <c:pt idx="57224">
                  <c:v>2.6654343807763397</c:v>
                </c:pt>
                <c:pt idx="57225">
                  <c:v>2.6654343807763397</c:v>
                </c:pt>
                <c:pt idx="57226">
                  <c:v>2.6655114807114808</c:v>
                </c:pt>
                <c:pt idx="57227">
                  <c:v>2.6648186648186649</c:v>
                </c:pt>
                <c:pt idx="57228">
                  <c:v>2.6650496650496649</c:v>
                </c:pt>
                <c:pt idx="57229">
                  <c:v>2.6650496650496649</c:v>
                </c:pt>
                <c:pt idx="57230">
                  <c:v>2.6648186648186649</c:v>
                </c:pt>
                <c:pt idx="57231">
                  <c:v>2.6654343807763397</c:v>
                </c:pt>
                <c:pt idx="57232">
                  <c:v>2.6654343807763397</c:v>
                </c:pt>
                <c:pt idx="57233">
                  <c:v>2.6652033271719038</c:v>
                </c:pt>
                <c:pt idx="57234">
                  <c:v>2.6658192743240119</c:v>
                </c:pt>
                <c:pt idx="57235">
                  <c:v>2.6662043458159963</c:v>
                </c:pt>
                <c:pt idx="57236">
                  <c:v>2.665665434380776</c:v>
                </c:pt>
                <c:pt idx="57237">
                  <c:v>2.6662043458159963</c:v>
                </c:pt>
                <c:pt idx="57238">
                  <c:v>2.6668208092485544</c:v>
                </c:pt>
                <c:pt idx="57239">
                  <c:v>2.6658192743240119</c:v>
                </c:pt>
                <c:pt idx="57240">
                  <c:v>2.6658192743240119</c:v>
                </c:pt>
                <c:pt idx="57241">
                  <c:v>2.6655881673214696</c:v>
                </c:pt>
                <c:pt idx="57242">
                  <c:v>2.6658192743240119</c:v>
                </c:pt>
                <c:pt idx="57243">
                  <c:v>2.6658192743240119</c:v>
                </c:pt>
                <c:pt idx="57244">
                  <c:v>2.6648186648186649</c:v>
                </c:pt>
                <c:pt idx="57245">
                  <c:v>2.6650496650496649</c:v>
                </c:pt>
                <c:pt idx="57246">
                  <c:v>2.6648186648186649</c:v>
                </c:pt>
                <c:pt idx="57247">
                  <c:v>2.6645876645876649</c:v>
                </c:pt>
                <c:pt idx="57248">
                  <c:v>2.6646651270207848</c:v>
                </c:pt>
                <c:pt idx="57249">
                  <c:v>2.6650496650496649</c:v>
                </c:pt>
                <c:pt idx="57250">
                  <c:v>2.664972273567467</c:v>
                </c:pt>
                <c:pt idx="57251">
                  <c:v>2.6651257684307832</c:v>
                </c:pt>
                <c:pt idx="57252">
                  <c:v>2.6651257684307832</c:v>
                </c:pt>
                <c:pt idx="57253">
                  <c:v>2.6659731853906612</c:v>
                </c:pt>
                <c:pt idx="57254">
                  <c:v>2.6665895953757222</c:v>
                </c:pt>
                <c:pt idx="57255">
                  <c:v>2.6661271676300573</c:v>
                </c:pt>
                <c:pt idx="57256">
                  <c:v>2.6657418400369859</c:v>
                </c:pt>
                <c:pt idx="57257">
                  <c:v>2.664972273567467</c:v>
                </c:pt>
                <c:pt idx="57258">
                  <c:v>2.6654343807763397</c:v>
                </c:pt>
                <c:pt idx="57259">
                  <c:v>2.6654343807763397</c:v>
                </c:pt>
                <c:pt idx="57260">
                  <c:v>2.665665434380776</c:v>
                </c:pt>
                <c:pt idx="57261">
                  <c:v>2.6654343807763397</c:v>
                </c:pt>
                <c:pt idx="57262">
                  <c:v>2.6660503813265541</c:v>
                </c:pt>
                <c:pt idx="57263">
                  <c:v>2.6654343807763397</c:v>
                </c:pt>
                <c:pt idx="57264">
                  <c:v>2.6652806652806649</c:v>
                </c:pt>
                <c:pt idx="57265">
                  <c:v>2.6650496650496649</c:v>
                </c:pt>
                <c:pt idx="57266">
                  <c:v>2.6660503813265541</c:v>
                </c:pt>
                <c:pt idx="57267">
                  <c:v>2.6654343807763397</c:v>
                </c:pt>
                <c:pt idx="57268">
                  <c:v>2.6654343807763397</c:v>
                </c:pt>
                <c:pt idx="57269">
                  <c:v>2.665665434380776</c:v>
                </c:pt>
                <c:pt idx="57270">
                  <c:v>2.6659731853906612</c:v>
                </c:pt>
                <c:pt idx="57271">
                  <c:v>2.6652797041146559</c:v>
                </c:pt>
                <c:pt idx="57272">
                  <c:v>2.6655108645399905</c:v>
                </c:pt>
                <c:pt idx="57273">
                  <c:v>2.6661271676300573</c:v>
                </c:pt>
                <c:pt idx="57274">
                  <c:v>2.6663581965317915</c:v>
                </c:pt>
                <c:pt idx="57275">
                  <c:v>2.6664355062413319</c:v>
                </c:pt>
                <c:pt idx="57276">
                  <c:v>2.6655881673214696</c:v>
                </c:pt>
                <c:pt idx="57277">
                  <c:v>2.6662043458159963</c:v>
                </c:pt>
                <c:pt idx="57278">
                  <c:v>2.6662043458159963</c:v>
                </c:pt>
                <c:pt idx="57279">
                  <c:v>2.6660503813265541</c:v>
                </c:pt>
                <c:pt idx="57280">
                  <c:v>2.6665895953757222</c:v>
                </c:pt>
                <c:pt idx="57281">
                  <c:v>2.6662043458159963</c:v>
                </c:pt>
                <c:pt idx="57282">
                  <c:v>2.6658192743240119</c:v>
                </c:pt>
                <c:pt idx="57283">
                  <c:v>2.6652033271719038</c:v>
                </c:pt>
                <c:pt idx="57284">
                  <c:v>2.664972273567467</c:v>
                </c:pt>
                <c:pt idx="57285">
                  <c:v>2.6642791127541585</c:v>
                </c:pt>
                <c:pt idx="57286">
                  <c:v>2.6645099815157112</c:v>
                </c:pt>
                <c:pt idx="57287">
                  <c:v>2.6643566643566641</c:v>
                </c:pt>
                <c:pt idx="57288">
                  <c:v>2.6647412199630311</c:v>
                </c:pt>
                <c:pt idx="57289">
                  <c:v>2.6652033271719038</c:v>
                </c:pt>
                <c:pt idx="57290">
                  <c:v>2.665665434380776</c:v>
                </c:pt>
                <c:pt idx="57291">
                  <c:v>2.6655108645399905</c:v>
                </c:pt>
                <c:pt idx="57292">
                  <c:v>2.6654335260115603</c:v>
                </c:pt>
                <c:pt idx="57293">
                  <c:v>2.6665124884366329</c:v>
                </c:pt>
                <c:pt idx="57294">
                  <c:v>2.6663581965317915</c:v>
                </c:pt>
                <c:pt idx="57295">
                  <c:v>2.6662043458159963</c:v>
                </c:pt>
                <c:pt idx="57296">
                  <c:v>2.6659731853906612</c:v>
                </c:pt>
                <c:pt idx="57297">
                  <c:v>2.6663581965317915</c:v>
                </c:pt>
                <c:pt idx="57298">
                  <c:v>2.6661271676300573</c:v>
                </c:pt>
                <c:pt idx="57299">
                  <c:v>2.6665124884366329</c:v>
                </c:pt>
                <c:pt idx="57300">
                  <c:v>2.6665124884366329</c:v>
                </c:pt>
                <c:pt idx="57301">
                  <c:v>2.6658192743240119</c:v>
                </c:pt>
                <c:pt idx="57302">
                  <c:v>2.6658964879852118</c:v>
                </c:pt>
                <c:pt idx="57303">
                  <c:v>2.6662814883290964</c:v>
                </c:pt>
                <c:pt idx="57304">
                  <c:v>2.665665434380776</c:v>
                </c:pt>
                <c:pt idx="57305">
                  <c:v>2.665665434380776</c:v>
                </c:pt>
                <c:pt idx="57306">
                  <c:v>2.6658964879852118</c:v>
                </c:pt>
                <c:pt idx="57307">
                  <c:v>2.6648958891454964</c:v>
                </c:pt>
                <c:pt idx="57308">
                  <c:v>2.6650496650496649</c:v>
                </c:pt>
                <c:pt idx="57309">
                  <c:v>2.6650496650496649</c:v>
                </c:pt>
                <c:pt idx="57310">
                  <c:v>2.6655114807114808</c:v>
                </c:pt>
                <c:pt idx="57311">
                  <c:v>2.6652806652806649</c:v>
                </c:pt>
                <c:pt idx="57312">
                  <c:v>2.6652806652806649</c:v>
                </c:pt>
                <c:pt idx="57313">
                  <c:v>2.6650496650496649</c:v>
                </c:pt>
                <c:pt idx="57314">
                  <c:v>2.6648186648186649</c:v>
                </c:pt>
                <c:pt idx="57315">
                  <c:v>2.6654343807763397</c:v>
                </c:pt>
                <c:pt idx="57316">
                  <c:v>2.665665434380776</c:v>
                </c:pt>
                <c:pt idx="57317">
                  <c:v>2.665665434380776</c:v>
                </c:pt>
                <c:pt idx="57318">
                  <c:v>2.6654343807763397</c:v>
                </c:pt>
                <c:pt idx="57319">
                  <c:v>2.6654343807763397</c:v>
                </c:pt>
                <c:pt idx="57320">
                  <c:v>2.6652033271719038</c:v>
                </c:pt>
                <c:pt idx="57321">
                  <c:v>2.6658192743240119</c:v>
                </c:pt>
                <c:pt idx="57322">
                  <c:v>2.6658192743240119</c:v>
                </c:pt>
                <c:pt idx="57323">
                  <c:v>2.6658192743240119</c:v>
                </c:pt>
                <c:pt idx="57324">
                  <c:v>2.6652033271719038</c:v>
                </c:pt>
                <c:pt idx="57325">
                  <c:v>2.6654343807763397</c:v>
                </c:pt>
                <c:pt idx="57326">
                  <c:v>2.6648186648186649</c:v>
                </c:pt>
                <c:pt idx="57327">
                  <c:v>2.6648186648186649</c:v>
                </c:pt>
                <c:pt idx="57328">
                  <c:v>2.6658192743240119</c:v>
                </c:pt>
                <c:pt idx="57329">
                  <c:v>2.6651257684307832</c:v>
                </c:pt>
                <c:pt idx="57330">
                  <c:v>2.6655881673214696</c:v>
                </c:pt>
                <c:pt idx="57331">
                  <c:v>2.6660503813265541</c:v>
                </c:pt>
                <c:pt idx="57332">
                  <c:v>2.6662814883290964</c:v>
                </c:pt>
                <c:pt idx="57333">
                  <c:v>2.666666666666667</c:v>
                </c:pt>
                <c:pt idx="57334">
                  <c:v>2.6664355062413319</c:v>
                </c:pt>
                <c:pt idx="57335">
                  <c:v>2.6659731853906612</c:v>
                </c:pt>
                <c:pt idx="57336">
                  <c:v>2.6663581965317915</c:v>
                </c:pt>
                <c:pt idx="57337">
                  <c:v>2.6669748381128584</c:v>
                </c:pt>
                <c:pt idx="57338">
                  <c:v>2.6667437557816833</c:v>
                </c:pt>
                <c:pt idx="57339">
                  <c:v>2.6665124884366329</c:v>
                </c:pt>
                <c:pt idx="57340">
                  <c:v>2.6663581965317915</c:v>
                </c:pt>
                <c:pt idx="57341">
                  <c:v>2.6662043458159963</c:v>
                </c:pt>
                <c:pt idx="57342">
                  <c:v>2.6664355062413319</c:v>
                </c:pt>
                <c:pt idx="57343">
                  <c:v>2.6655881673214696</c:v>
                </c:pt>
                <c:pt idx="57344">
                  <c:v>2.6657418400369859</c:v>
                </c:pt>
                <c:pt idx="57345">
                  <c:v>2.6655881673214696</c:v>
                </c:pt>
                <c:pt idx="57346">
                  <c:v>2.6654343807763397</c:v>
                </c:pt>
                <c:pt idx="57347">
                  <c:v>2.6648186648186649</c:v>
                </c:pt>
                <c:pt idx="57348">
                  <c:v>2.6648958891454964</c:v>
                </c:pt>
                <c:pt idx="57349">
                  <c:v>2.6648186648186649</c:v>
                </c:pt>
                <c:pt idx="57350">
                  <c:v>2.6648186648186649</c:v>
                </c:pt>
                <c:pt idx="57351">
                  <c:v>2.6645876645876649</c:v>
                </c:pt>
                <c:pt idx="57352">
                  <c:v>2.6641256641256641</c:v>
                </c:pt>
                <c:pt idx="57353">
                  <c:v>2.6645099815157112</c:v>
                </c:pt>
                <c:pt idx="57354">
                  <c:v>2.6645099815157112</c:v>
                </c:pt>
                <c:pt idx="57355">
                  <c:v>2.664972273567467</c:v>
                </c:pt>
                <c:pt idx="57356">
                  <c:v>2.6648186648186649</c:v>
                </c:pt>
                <c:pt idx="57357">
                  <c:v>2.6648186648186649</c:v>
                </c:pt>
                <c:pt idx="57358">
                  <c:v>2.6645876645876649</c:v>
                </c:pt>
                <c:pt idx="57359">
                  <c:v>2.664972273567467</c:v>
                </c:pt>
                <c:pt idx="57360">
                  <c:v>2.6643566643566641</c:v>
                </c:pt>
                <c:pt idx="57361">
                  <c:v>2.6651257684307832</c:v>
                </c:pt>
                <c:pt idx="57362">
                  <c:v>2.6645099815157112</c:v>
                </c:pt>
                <c:pt idx="57363">
                  <c:v>2.664972273567467</c:v>
                </c:pt>
                <c:pt idx="57364">
                  <c:v>2.6655881673214696</c:v>
                </c:pt>
                <c:pt idx="57365">
                  <c:v>2.6655108645399905</c:v>
                </c:pt>
                <c:pt idx="57366">
                  <c:v>2.6653570603189274</c:v>
                </c:pt>
                <c:pt idx="57367">
                  <c:v>2.664972273567467</c:v>
                </c:pt>
                <c:pt idx="57368">
                  <c:v>2.6658959537572251</c:v>
                </c:pt>
                <c:pt idx="57369">
                  <c:v>2.6655108645399905</c:v>
                </c:pt>
                <c:pt idx="57370">
                  <c:v>2.6658192743240119</c:v>
                </c:pt>
                <c:pt idx="57371">
                  <c:v>2.6662043458159963</c:v>
                </c:pt>
                <c:pt idx="57372">
                  <c:v>2.6658959537572251</c:v>
                </c:pt>
                <c:pt idx="57373">
                  <c:v>2.6662812210915821</c:v>
                </c:pt>
                <c:pt idx="57374">
                  <c:v>2.6667437557816833</c:v>
                </c:pt>
                <c:pt idx="57375">
                  <c:v>2.6667437557816833</c:v>
                </c:pt>
                <c:pt idx="57376">
                  <c:v>2.6662812210915821</c:v>
                </c:pt>
                <c:pt idx="57377">
                  <c:v>2.6658959537572251</c:v>
                </c:pt>
                <c:pt idx="57378">
                  <c:v>2.6653570603189274</c:v>
                </c:pt>
                <c:pt idx="57379">
                  <c:v>2.6652033271719038</c:v>
                </c:pt>
                <c:pt idx="57380">
                  <c:v>2.6652033271719038</c:v>
                </c:pt>
                <c:pt idx="57381">
                  <c:v>2.6652033271719038</c:v>
                </c:pt>
                <c:pt idx="57382">
                  <c:v>2.6641256641256641</c:v>
                </c:pt>
                <c:pt idx="57383">
                  <c:v>2.6645099815157112</c:v>
                </c:pt>
                <c:pt idx="57384">
                  <c:v>2.664972273567467</c:v>
                </c:pt>
                <c:pt idx="57385">
                  <c:v>2.6645099815157112</c:v>
                </c:pt>
                <c:pt idx="57386">
                  <c:v>2.6654335260115603</c:v>
                </c:pt>
                <c:pt idx="57387">
                  <c:v>2.6666666666666665</c:v>
                </c:pt>
                <c:pt idx="57388">
                  <c:v>2.6668979875086749</c:v>
                </c:pt>
                <c:pt idx="57389">
                  <c:v>2.6662812210915821</c:v>
                </c:pt>
                <c:pt idx="57390">
                  <c:v>2.6662812210915821</c:v>
                </c:pt>
                <c:pt idx="57391">
                  <c:v>2.6658959537572251</c:v>
                </c:pt>
                <c:pt idx="57392">
                  <c:v>2.6658959537572251</c:v>
                </c:pt>
                <c:pt idx="57393">
                  <c:v>2.6648173832639852</c:v>
                </c:pt>
                <c:pt idx="57394">
                  <c:v>2.6650485436893208</c:v>
                </c:pt>
                <c:pt idx="57395">
                  <c:v>2.6648948463138429</c:v>
                </c:pt>
                <c:pt idx="57396">
                  <c:v>2.6642791127541585</c:v>
                </c:pt>
                <c:pt idx="57397">
                  <c:v>2.6646637393113011</c:v>
                </c:pt>
                <c:pt idx="57398">
                  <c:v>2.6648948463138429</c:v>
                </c:pt>
                <c:pt idx="57399">
                  <c:v>2.6659731853906612</c:v>
                </c:pt>
                <c:pt idx="57400">
                  <c:v>2.6654343807763397</c:v>
                </c:pt>
                <c:pt idx="57401">
                  <c:v>2.6652806652806649</c:v>
                </c:pt>
                <c:pt idx="57402">
                  <c:v>2.6658964879852118</c:v>
                </c:pt>
                <c:pt idx="57403">
                  <c:v>2.6658192743240119</c:v>
                </c:pt>
                <c:pt idx="57404">
                  <c:v>2.6663581965317915</c:v>
                </c:pt>
                <c:pt idx="57405">
                  <c:v>2.6661271676300573</c:v>
                </c:pt>
                <c:pt idx="57406">
                  <c:v>2.6663581965317915</c:v>
                </c:pt>
                <c:pt idx="57407">
                  <c:v>2.6657418400369859</c:v>
                </c:pt>
                <c:pt idx="57408">
                  <c:v>2.6659731853906612</c:v>
                </c:pt>
                <c:pt idx="57409">
                  <c:v>2.6662043458159963</c:v>
                </c:pt>
                <c:pt idx="57410">
                  <c:v>2.6660503813265541</c:v>
                </c:pt>
                <c:pt idx="57411">
                  <c:v>2.6654343807763397</c:v>
                </c:pt>
                <c:pt idx="57412">
                  <c:v>2.6658192743240119</c:v>
                </c:pt>
                <c:pt idx="57413">
                  <c:v>2.6662043458159963</c:v>
                </c:pt>
                <c:pt idx="57414">
                  <c:v>2.6653570603189274</c:v>
                </c:pt>
                <c:pt idx="57415">
                  <c:v>2.6651257684307832</c:v>
                </c:pt>
                <c:pt idx="57416">
                  <c:v>2.6663581965317915</c:v>
                </c:pt>
                <c:pt idx="57417">
                  <c:v>2.6657418400369859</c:v>
                </c:pt>
                <c:pt idx="57418">
                  <c:v>2.6663581965317915</c:v>
                </c:pt>
                <c:pt idx="57419">
                  <c:v>2.6662043458159963</c:v>
                </c:pt>
                <c:pt idx="57420">
                  <c:v>2.6659731853906612</c:v>
                </c:pt>
                <c:pt idx="57421">
                  <c:v>2.6658959537572251</c:v>
                </c:pt>
                <c:pt idx="57422">
                  <c:v>2.6659731853906612</c:v>
                </c:pt>
                <c:pt idx="57423">
                  <c:v>2.6658192743240119</c:v>
                </c:pt>
                <c:pt idx="57424">
                  <c:v>2.6664355062413319</c:v>
                </c:pt>
                <c:pt idx="57425">
                  <c:v>2.6658192743240119</c:v>
                </c:pt>
                <c:pt idx="57426">
                  <c:v>2.6659731853906612</c:v>
                </c:pt>
                <c:pt idx="57427">
                  <c:v>2.6662043458159963</c:v>
                </c:pt>
                <c:pt idx="57428">
                  <c:v>2.6664355062413319</c:v>
                </c:pt>
                <c:pt idx="57429">
                  <c:v>2.6652806652806649</c:v>
                </c:pt>
                <c:pt idx="57430">
                  <c:v>2.6653579676674362</c:v>
                </c:pt>
                <c:pt idx="57431">
                  <c:v>2.6660503813265541</c:v>
                </c:pt>
                <c:pt idx="57432">
                  <c:v>2.6655881673214696</c:v>
                </c:pt>
                <c:pt idx="57433">
                  <c:v>2.6662043458159963</c:v>
                </c:pt>
                <c:pt idx="57434">
                  <c:v>2.6659731853906612</c:v>
                </c:pt>
                <c:pt idx="57435">
                  <c:v>2.6659731853906612</c:v>
                </c:pt>
                <c:pt idx="57436">
                  <c:v>2.6653570603189274</c:v>
                </c:pt>
                <c:pt idx="57437">
                  <c:v>2.6655881673214696</c:v>
                </c:pt>
                <c:pt idx="57438">
                  <c:v>2.664972273567467</c:v>
                </c:pt>
                <c:pt idx="57439">
                  <c:v>2.6645876645876649</c:v>
                </c:pt>
                <c:pt idx="57440">
                  <c:v>2.6645876645876649</c:v>
                </c:pt>
                <c:pt idx="57441">
                  <c:v>2.6643566643566641</c:v>
                </c:pt>
                <c:pt idx="57442">
                  <c:v>2.6648186648186649</c:v>
                </c:pt>
                <c:pt idx="57443">
                  <c:v>2.6646651270207848</c:v>
                </c:pt>
                <c:pt idx="57444">
                  <c:v>2.664434180138568</c:v>
                </c:pt>
                <c:pt idx="57445">
                  <c:v>2.6652033271719038</c:v>
                </c:pt>
                <c:pt idx="57446">
                  <c:v>2.6655881673214696</c:v>
                </c:pt>
                <c:pt idx="57447">
                  <c:v>2.6654343807763397</c:v>
                </c:pt>
                <c:pt idx="57448">
                  <c:v>2.6647412199630311</c:v>
                </c:pt>
                <c:pt idx="57449">
                  <c:v>2.6659731853906612</c:v>
                </c:pt>
                <c:pt idx="57450">
                  <c:v>2.664972273567467</c:v>
                </c:pt>
                <c:pt idx="57451">
                  <c:v>2.664972273567467</c:v>
                </c:pt>
                <c:pt idx="57452">
                  <c:v>2.6655881673214696</c:v>
                </c:pt>
                <c:pt idx="57453">
                  <c:v>2.665665434380776</c:v>
                </c:pt>
                <c:pt idx="57454">
                  <c:v>2.6650496650496649</c:v>
                </c:pt>
                <c:pt idx="57455">
                  <c:v>2.665665434380776</c:v>
                </c:pt>
                <c:pt idx="57456">
                  <c:v>2.6655114807114808</c:v>
                </c:pt>
                <c:pt idx="57457">
                  <c:v>2.6645116601246825</c:v>
                </c:pt>
                <c:pt idx="57458">
                  <c:v>2.664358264081256</c:v>
                </c:pt>
                <c:pt idx="57459">
                  <c:v>2.664358264081256</c:v>
                </c:pt>
                <c:pt idx="57460">
                  <c:v>2.6651270207852193</c:v>
                </c:pt>
                <c:pt idx="57461">
                  <c:v>2.6658964879852118</c:v>
                </c:pt>
                <c:pt idx="57462">
                  <c:v>2.6655114807114808</c:v>
                </c:pt>
                <c:pt idx="57463">
                  <c:v>2.665665434380776</c:v>
                </c:pt>
                <c:pt idx="57464">
                  <c:v>2.6662043458159963</c:v>
                </c:pt>
                <c:pt idx="57465">
                  <c:v>2.6662814883290964</c:v>
                </c:pt>
                <c:pt idx="57466">
                  <c:v>2.665665434380776</c:v>
                </c:pt>
                <c:pt idx="57467">
                  <c:v>2.6654343807763397</c:v>
                </c:pt>
                <c:pt idx="57468">
                  <c:v>2.6652806652806649</c:v>
                </c:pt>
                <c:pt idx="57469">
                  <c:v>2.6646651270207848</c:v>
                </c:pt>
                <c:pt idx="57470">
                  <c:v>2.6642805818517665</c:v>
                </c:pt>
                <c:pt idx="57471">
                  <c:v>2.6642805818517665</c:v>
                </c:pt>
                <c:pt idx="57472">
                  <c:v>2.6646651270207848</c:v>
                </c:pt>
                <c:pt idx="57473">
                  <c:v>2.6652806652806649</c:v>
                </c:pt>
                <c:pt idx="57474">
                  <c:v>2.6654343807763397</c:v>
                </c:pt>
                <c:pt idx="57475">
                  <c:v>2.6661273567467649</c:v>
                </c:pt>
                <c:pt idx="57476">
                  <c:v>2.665665434380776</c:v>
                </c:pt>
                <c:pt idx="57477">
                  <c:v>2.6658192743240119</c:v>
                </c:pt>
                <c:pt idx="57478">
                  <c:v>2.6658192743240119</c:v>
                </c:pt>
                <c:pt idx="57479">
                  <c:v>2.6658964879852118</c:v>
                </c:pt>
                <c:pt idx="57480">
                  <c:v>2.6654343807763397</c:v>
                </c:pt>
                <c:pt idx="57481">
                  <c:v>2.6664355062413319</c:v>
                </c:pt>
                <c:pt idx="57482">
                  <c:v>2.6662814883290964</c:v>
                </c:pt>
                <c:pt idx="57483">
                  <c:v>2.6663585951940845</c:v>
                </c:pt>
                <c:pt idx="57484">
                  <c:v>2.6661273567467649</c:v>
                </c:pt>
                <c:pt idx="57485">
                  <c:v>2.665665434380776</c:v>
                </c:pt>
                <c:pt idx="57486">
                  <c:v>2.6660503813265541</c:v>
                </c:pt>
                <c:pt idx="57487">
                  <c:v>2.6660503813265541</c:v>
                </c:pt>
                <c:pt idx="57488">
                  <c:v>2.6662043458159963</c:v>
                </c:pt>
                <c:pt idx="57489">
                  <c:v>2.6660503813265541</c:v>
                </c:pt>
                <c:pt idx="57490">
                  <c:v>2.6659736659736657</c:v>
                </c:pt>
                <c:pt idx="57491">
                  <c:v>2.6665125953316382</c:v>
                </c:pt>
                <c:pt idx="57492">
                  <c:v>2.6662814883290964</c:v>
                </c:pt>
                <c:pt idx="57493">
                  <c:v>2.6667435174485785</c:v>
                </c:pt>
                <c:pt idx="57494">
                  <c:v>2.6660503813265541</c:v>
                </c:pt>
                <c:pt idx="57495">
                  <c:v>2.666666666666667</c:v>
                </c:pt>
                <c:pt idx="57496">
                  <c:v>2.6662814883290964</c:v>
                </c:pt>
                <c:pt idx="57497">
                  <c:v>2.6661273567467649</c:v>
                </c:pt>
                <c:pt idx="57498">
                  <c:v>2.6659736659736657</c:v>
                </c:pt>
                <c:pt idx="57499">
                  <c:v>2.6665896487985208</c:v>
                </c:pt>
                <c:pt idx="57500">
                  <c:v>2.6662814883290964</c:v>
                </c:pt>
                <c:pt idx="57501">
                  <c:v>2.6652033271719038</c:v>
                </c:pt>
                <c:pt idx="57502">
                  <c:v>2.6654343807763397</c:v>
                </c:pt>
                <c:pt idx="57503">
                  <c:v>2.6650496650496649</c:v>
                </c:pt>
                <c:pt idx="57504">
                  <c:v>2.6648958891454964</c:v>
                </c:pt>
                <c:pt idx="57505">
                  <c:v>2.6648958891454964</c:v>
                </c:pt>
                <c:pt idx="57506">
                  <c:v>2.6646651270207848</c:v>
                </c:pt>
                <c:pt idx="57507">
                  <c:v>2.6642805818517665</c:v>
                </c:pt>
                <c:pt idx="57508">
                  <c:v>2.6649734472408224</c:v>
                </c:pt>
                <c:pt idx="57509">
                  <c:v>2.664742553682752</c:v>
                </c:pt>
                <c:pt idx="57510">
                  <c:v>2.6645116601246825</c:v>
                </c:pt>
                <c:pt idx="57511">
                  <c:v>2.6649734472408224</c:v>
                </c:pt>
                <c:pt idx="57512">
                  <c:v>2.6653579676674362</c:v>
                </c:pt>
                <c:pt idx="57513">
                  <c:v>2.6652806652806649</c:v>
                </c:pt>
                <c:pt idx="57514">
                  <c:v>2.6658964879852118</c:v>
                </c:pt>
                <c:pt idx="57515">
                  <c:v>2.6660503813265541</c:v>
                </c:pt>
                <c:pt idx="57516">
                  <c:v>2.6662814883290964</c:v>
                </c:pt>
                <c:pt idx="57517">
                  <c:v>2.6654343807763397</c:v>
                </c:pt>
                <c:pt idx="57518">
                  <c:v>2.6648186648186649</c:v>
                </c:pt>
                <c:pt idx="57519">
                  <c:v>2.6650496650496649</c:v>
                </c:pt>
                <c:pt idx="57520">
                  <c:v>2.6640498730085431</c:v>
                </c:pt>
                <c:pt idx="57521">
                  <c:v>2.6645116601246825</c:v>
                </c:pt>
                <c:pt idx="57522">
                  <c:v>2.6645116601246825</c:v>
                </c:pt>
                <c:pt idx="57523">
                  <c:v>2.6648958891454964</c:v>
                </c:pt>
                <c:pt idx="57524">
                  <c:v>2.6648958891454964</c:v>
                </c:pt>
                <c:pt idx="57525">
                  <c:v>2.6652806652806649</c:v>
                </c:pt>
                <c:pt idx="57526">
                  <c:v>2.6662814883290964</c:v>
                </c:pt>
                <c:pt idx="57527">
                  <c:v>2.6662814883290964</c:v>
                </c:pt>
                <c:pt idx="57528">
                  <c:v>2.6660503813265541</c:v>
                </c:pt>
                <c:pt idx="57529">
                  <c:v>2.6654343807763397</c:v>
                </c:pt>
                <c:pt idx="57530">
                  <c:v>2.6654343807763397</c:v>
                </c:pt>
                <c:pt idx="57531">
                  <c:v>2.6650496650496649</c:v>
                </c:pt>
                <c:pt idx="57532">
                  <c:v>2.6648186648186649</c:v>
                </c:pt>
                <c:pt idx="57533">
                  <c:v>2.663972286374134</c:v>
                </c:pt>
                <c:pt idx="57534">
                  <c:v>2.6641256641256641</c:v>
                </c:pt>
                <c:pt idx="57535">
                  <c:v>2.6645876645876649</c:v>
                </c:pt>
                <c:pt idx="57536">
                  <c:v>2.6648186648186649</c:v>
                </c:pt>
                <c:pt idx="57537">
                  <c:v>2.6647412199630311</c:v>
                </c:pt>
                <c:pt idx="57538">
                  <c:v>2.6651257684307832</c:v>
                </c:pt>
                <c:pt idx="57539">
                  <c:v>2.6657418400369859</c:v>
                </c:pt>
                <c:pt idx="57540">
                  <c:v>2.6659731853906612</c:v>
                </c:pt>
                <c:pt idx="57541">
                  <c:v>2.6655881673214696</c:v>
                </c:pt>
                <c:pt idx="57542">
                  <c:v>2.6654343807763397</c:v>
                </c:pt>
                <c:pt idx="57543">
                  <c:v>2.6655881673214696</c:v>
                </c:pt>
                <c:pt idx="57544">
                  <c:v>2.6653570603189274</c:v>
                </c:pt>
                <c:pt idx="57545">
                  <c:v>2.6650496650496649</c:v>
                </c:pt>
                <c:pt idx="57546">
                  <c:v>2.664434180138568</c:v>
                </c:pt>
                <c:pt idx="57547">
                  <c:v>2.6645101663585948</c:v>
                </c:pt>
                <c:pt idx="57548">
                  <c:v>2.6645099815157112</c:v>
                </c:pt>
                <c:pt idx="57549">
                  <c:v>2.6636636636636637</c:v>
                </c:pt>
                <c:pt idx="57550">
                  <c:v>2.6638170055452863</c:v>
                </c:pt>
                <c:pt idx="57551">
                  <c:v>2.6656647398843929</c:v>
                </c:pt>
                <c:pt idx="57552">
                  <c:v>2.6649710982658958</c:v>
                </c:pt>
                <c:pt idx="57553">
                  <c:v>2.6653561517113782</c:v>
                </c:pt>
                <c:pt idx="57554">
                  <c:v>2.6658188714153561</c:v>
                </c:pt>
                <c:pt idx="57555">
                  <c:v>2.6658188714153561</c:v>
                </c:pt>
                <c:pt idx="57556">
                  <c:v>2.6655874190564295</c:v>
                </c:pt>
                <c:pt idx="57557">
                  <c:v>2.6655874190564295</c:v>
                </c:pt>
                <c:pt idx="57558">
                  <c:v>2.6664355308813326</c:v>
                </c:pt>
                <c:pt idx="57559">
                  <c:v>2.6668209162424801</c:v>
                </c:pt>
                <c:pt idx="57560">
                  <c:v>2.6668979875086749</c:v>
                </c:pt>
                <c:pt idx="57561">
                  <c:v>2.6667437557816833</c:v>
                </c:pt>
                <c:pt idx="57562">
                  <c:v>2.6658959537572251</c:v>
                </c:pt>
                <c:pt idx="57563">
                  <c:v>2.6652797041146559</c:v>
                </c:pt>
                <c:pt idx="57564">
                  <c:v>2.6652797041146559</c:v>
                </c:pt>
                <c:pt idx="57565">
                  <c:v>2.6652797041146559</c:v>
                </c:pt>
                <c:pt idx="57566">
                  <c:v>2.6653570603189274</c:v>
                </c:pt>
                <c:pt idx="57567">
                  <c:v>2.664972273567467</c:v>
                </c:pt>
                <c:pt idx="57568">
                  <c:v>2.6643566643566641</c:v>
                </c:pt>
                <c:pt idx="57569">
                  <c:v>2.6646637393113011</c:v>
                </c:pt>
                <c:pt idx="57570">
                  <c:v>2.6652797041146559</c:v>
                </c:pt>
                <c:pt idx="57571">
                  <c:v>2.6654335260115603</c:v>
                </c:pt>
                <c:pt idx="57572">
                  <c:v>2.6662040249826511</c:v>
                </c:pt>
                <c:pt idx="57573">
                  <c:v>2.6658188714153561</c:v>
                </c:pt>
                <c:pt idx="57574">
                  <c:v>2.6655874190564295</c:v>
                </c:pt>
                <c:pt idx="57575">
                  <c:v>2.6659727041406431</c:v>
                </c:pt>
                <c:pt idx="57576">
                  <c:v>2.6664355308813326</c:v>
                </c:pt>
                <c:pt idx="57577">
                  <c:v>2.6670524757056917</c:v>
                </c:pt>
                <c:pt idx="57578">
                  <c:v>2.6665895418787593</c:v>
                </c:pt>
                <c:pt idx="57579">
                  <c:v>2.6661267931513186</c:v>
                </c:pt>
                <c:pt idx="57580">
                  <c:v>2.6655874190564295</c:v>
                </c:pt>
                <c:pt idx="57581">
                  <c:v>2.6660499537465308</c:v>
                </c:pt>
                <c:pt idx="57582">
                  <c:v>2.6659727041406431</c:v>
                </c:pt>
                <c:pt idx="57583">
                  <c:v>2.6657413832986352</c:v>
                </c:pt>
                <c:pt idx="57584">
                  <c:v>2.6655874190564295</c:v>
                </c:pt>
                <c:pt idx="57585">
                  <c:v>2.6659727041406431</c:v>
                </c:pt>
                <c:pt idx="57586">
                  <c:v>2.666358167515039</c:v>
                </c:pt>
                <c:pt idx="57587">
                  <c:v>2.666358167515039</c:v>
                </c:pt>
                <c:pt idx="57588">
                  <c:v>2.6661267931513186</c:v>
                </c:pt>
                <c:pt idx="57589">
                  <c:v>2.6656640444238775</c:v>
                </c:pt>
                <c:pt idx="57590">
                  <c:v>2.666358167515039</c:v>
                </c:pt>
                <c:pt idx="57591">
                  <c:v>2.6657413832986352</c:v>
                </c:pt>
                <c:pt idx="57592">
                  <c:v>2.6658188714153561</c:v>
                </c:pt>
                <c:pt idx="57593">
                  <c:v>2.6649710982658958</c:v>
                </c:pt>
                <c:pt idx="57594">
                  <c:v>2.664355062413315</c:v>
                </c:pt>
                <c:pt idx="57595">
                  <c:v>2.6655874190564295</c:v>
                </c:pt>
                <c:pt idx="57596">
                  <c:v>2.6657413832986352</c:v>
                </c:pt>
                <c:pt idx="57597">
                  <c:v>2.6660499537465308</c:v>
                </c:pt>
                <c:pt idx="57598">
                  <c:v>2.6661271676300573</c:v>
                </c:pt>
                <c:pt idx="57599">
                  <c:v>2.6658959537572251</c:v>
                </c:pt>
                <c:pt idx="57600">
                  <c:v>2.6661271676300573</c:v>
                </c:pt>
                <c:pt idx="57601">
                  <c:v>2.6663581965317915</c:v>
                </c:pt>
                <c:pt idx="57602">
                  <c:v>2.6656647398843929</c:v>
                </c:pt>
                <c:pt idx="57603">
                  <c:v>2.6657418400369859</c:v>
                </c:pt>
                <c:pt idx="57604">
                  <c:v>2.6653570603189274</c:v>
                </c:pt>
                <c:pt idx="57605">
                  <c:v>2.6648946614282414</c:v>
                </c:pt>
                <c:pt idx="57606">
                  <c:v>2.6648173832639857</c:v>
                </c:pt>
                <c:pt idx="57607">
                  <c:v>2.6654335260115603</c:v>
                </c:pt>
                <c:pt idx="57608">
                  <c:v>2.6658188714153561</c:v>
                </c:pt>
                <c:pt idx="57609">
                  <c:v>2.6652787416146193</c:v>
                </c:pt>
                <c:pt idx="57610">
                  <c:v>2.6655100624566277</c:v>
                </c:pt>
                <c:pt idx="57611">
                  <c:v>2.6659727041406431</c:v>
                </c:pt>
                <c:pt idx="57612">
                  <c:v>2.6657413832986352</c:v>
                </c:pt>
                <c:pt idx="57613">
                  <c:v>2.6659727041406431</c:v>
                </c:pt>
                <c:pt idx="57614">
                  <c:v>2.6657413832986352</c:v>
                </c:pt>
                <c:pt idx="57615">
                  <c:v>2.6655100624566277</c:v>
                </c:pt>
                <c:pt idx="57616">
                  <c:v>2.6649710982658958</c:v>
                </c:pt>
                <c:pt idx="57617">
                  <c:v>2.6645862228386501</c:v>
                </c:pt>
                <c:pt idx="57618">
                  <c:v>2.6645864077669903</c:v>
                </c:pt>
                <c:pt idx="57619">
                  <c:v>2.6641239019879794</c:v>
                </c:pt>
                <c:pt idx="57620">
                  <c:v>2.664508670520231</c:v>
                </c:pt>
                <c:pt idx="57621">
                  <c:v>2.6653561517113782</c:v>
                </c:pt>
                <c:pt idx="57622">
                  <c:v>2.6655874190564295</c:v>
                </c:pt>
                <c:pt idx="57623">
                  <c:v>2.6662040249826511</c:v>
                </c:pt>
                <c:pt idx="57624">
                  <c:v>2.6652024971098265</c:v>
                </c:pt>
                <c:pt idx="57625">
                  <c:v>2.6660499537465308</c:v>
                </c:pt>
                <c:pt idx="57626">
                  <c:v>2.6658188714153561</c:v>
                </c:pt>
                <c:pt idx="57627">
                  <c:v>2.6655874190564295</c:v>
                </c:pt>
                <c:pt idx="57628">
                  <c:v>2.6659727041406431</c:v>
                </c:pt>
                <c:pt idx="57629">
                  <c:v>2.6659727041406431</c:v>
                </c:pt>
                <c:pt idx="57630">
                  <c:v>2.6665895418787593</c:v>
                </c:pt>
                <c:pt idx="57631">
                  <c:v>2.6659727041406431</c:v>
                </c:pt>
                <c:pt idx="57632">
                  <c:v>2.6658188714153561</c:v>
                </c:pt>
                <c:pt idx="57633">
                  <c:v>2.6657418400369859</c:v>
                </c:pt>
                <c:pt idx="57634">
                  <c:v>2.6653570603189274</c:v>
                </c:pt>
                <c:pt idx="57635">
                  <c:v>2.6645099815157112</c:v>
                </c:pt>
                <c:pt idx="57636">
                  <c:v>2.6647412199630311</c:v>
                </c:pt>
                <c:pt idx="57637">
                  <c:v>2.6648186648186649</c:v>
                </c:pt>
                <c:pt idx="57638">
                  <c:v>2.6650496650496649</c:v>
                </c:pt>
                <c:pt idx="57639">
                  <c:v>2.664972273567467</c:v>
                </c:pt>
                <c:pt idx="57640">
                  <c:v>2.6645099815157112</c:v>
                </c:pt>
                <c:pt idx="57641">
                  <c:v>2.6645099815157112</c:v>
                </c:pt>
                <c:pt idx="57642">
                  <c:v>2.6645101663585948</c:v>
                </c:pt>
                <c:pt idx="57643">
                  <c:v>2.6645101663585948</c:v>
                </c:pt>
                <c:pt idx="57644">
                  <c:v>2.6647412199630311</c:v>
                </c:pt>
                <c:pt idx="57645">
                  <c:v>2.6642791127541585</c:v>
                </c:pt>
                <c:pt idx="57646">
                  <c:v>2.6647412199630311</c:v>
                </c:pt>
                <c:pt idx="57647">
                  <c:v>2.6655881673214696</c:v>
                </c:pt>
                <c:pt idx="57648">
                  <c:v>2.6655881673214696</c:v>
                </c:pt>
                <c:pt idx="57649">
                  <c:v>2.6657418400369859</c:v>
                </c:pt>
                <c:pt idx="57650">
                  <c:v>2.6658959537572251</c:v>
                </c:pt>
                <c:pt idx="57651">
                  <c:v>2.6656647398843929</c:v>
                </c:pt>
                <c:pt idx="57652">
                  <c:v>2.6661271676300573</c:v>
                </c:pt>
                <c:pt idx="57653">
                  <c:v>2.6657418400369859</c:v>
                </c:pt>
                <c:pt idx="57654">
                  <c:v>2.6663581965317915</c:v>
                </c:pt>
                <c:pt idx="57655">
                  <c:v>2.6655108645399905</c:v>
                </c:pt>
                <c:pt idx="57656">
                  <c:v>2.6657418400369859</c:v>
                </c:pt>
                <c:pt idx="57657">
                  <c:v>2.6651257684307832</c:v>
                </c:pt>
                <c:pt idx="57658">
                  <c:v>2.6646637393113011</c:v>
                </c:pt>
                <c:pt idx="57659">
                  <c:v>2.6648948463138429</c:v>
                </c:pt>
                <c:pt idx="57660">
                  <c:v>2.6645099815157112</c:v>
                </c:pt>
                <c:pt idx="57661">
                  <c:v>2.664972273567467</c:v>
                </c:pt>
                <c:pt idx="57662">
                  <c:v>2.6655881673214696</c:v>
                </c:pt>
                <c:pt idx="57663">
                  <c:v>2.6655881673214696</c:v>
                </c:pt>
                <c:pt idx="57664">
                  <c:v>2.6662043458159963</c:v>
                </c:pt>
                <c:pt idx="57665">
                  <c:v>2.6663581965317915</c:v>
                </c:pt>
                <c:pt idx="57666">
                  <c:v>2.6665124884366329</c:v>
                </c:pt>
                <c:pt idx="57667">
                  <c:v>2.6669748381128584</c:v>
                </c:pt>
                <c:pt idx="57668">
                  <c:v>2.6658959537572251</c:v>
                </c:pt>
                <c:pt idx="57669">
                  <c:v>2.6658959537572251</c:v>
                </c:pt>
                <c:pt idx="57670">
                  <c:v>2.6662043458159963</c:v>
                </c:pt>
                <c:pt idx="57671">
                  <c:v>2.6658192743240119</c:v>
                </c:pt>
                <c:pt idx="57672">
                  <c:v>2.6659731853906612</c:v>
                </c:pt>
                <c:pt idx="57673">
                  <c:v>2.6655881673214696</c:v>
                </c:pt>
                <c:pt idx="57674">
                  <c:v>2.6652033271719038</c:v>
                </c:pt>
                <c:pt idx="57675">
                  <c:v>2.6652033271719038</c:v>
                </c:pt>
                <c:pt idx="57676">
                  <c:v>2.6652806652806649</c:v>
                </c:pt>
                <c:pt idx="57677">
                  <c:v>2.6648186648186649</c:v>
                </c:pt>
                <c:pt idx="57678">
                  <c:v>2.6643566643566641</c:v>
                </c:pt>
                <c:pt idx="57679">
                  <c:v>2.6643566643566641</c:v>
                </c:pt>
                <c:pt idx="57680">
                  <c:v>2.6647412199630311</c:v>
                </c:pt>
                <c:pt idx="57681">
                  <c:v>2.6648948463138429</c:v>
                </c:pt>
                <c:pt idx="57682">
                  <c:v>2.6651257684307832</c:v>
                </c:pt>
                <c:pt idx="57683">
                  <c:v>2.6648948463138429</c:v>
                </c:pt>
                <c:pt idx="57684">
                  <c:v>2.6655108645399905</c:v>
                </c:pt>
                <c:pt idx="57685">
                  <c:v>2.6651257684307832</c:v>
                </c:pt>
                <c:pt idx="57686">
                  <c:v>2.6658959537572251</c:v>
                </c:pt>
                <c:pt idx="57687">
                  <c:v>2.6663581965317915</c:v>
                </c:pt>
                <c:pt idx="57688">
                  <c:v>2.6659731853906612</c:v>
                </c:pt>
                <c:pt idx="57689">
                  <c:v>2.6661271676300573</c:v>
                </c:pt>
                <c:pt idx="57690">
                  <c:v>2.6665124884366329</c:v>
                </c:pt>
                <c:pt idx="57691">
                  <c:v>2.6663581965317915</c:v>
                </c:pt>
                <c:pt idx="57692">
                  <c:v>2.6665895953757222</c:v>
                </c:pt>
                <c:pt idx="57693">
                  <c:v>2.6655881673214696</c:v>
                </c:pt>
                <c:pt idx="57694">
                  <c:v>2.6654343807763397</c:v>
                </c:pt>
                <c:pt idx="57695">
                  <c:v>2.6652033271719038</c:v>
                </c:pt>
                <c:pt idx="57696">
                  <c:v>2.6648186648186649</c:v>
                </c:pt>
                <c:pt idx="57697">
                  <c:v>2.6645876645876649</c:v>
                </c:pt>
                <c:pt idx="57698">
                  <c:v>2.6643566643566641</c:v>
                </c:pt>
                <c:pt idx="57699">
                  <c:v>2.664972273567467</c:v>
                </c:pt>
                <c:pt idx="57700">
                  <c:v>2.6651257684307832</c:v>
                </c:pt>
                <c:pt idx="57701">
                  <c:v>2.6652024971098265</c:v>
                </c:pt>
                <c:pt idx="57702">
                  <c:v>2.6658188714153561</c:v>
                </c:pt>
                <c:pt idx="57703">
                  <c:v>2.6668209162424801</c:v>
                </c:pt>
                <c:pt idx="57704">
                  <c:v>2.6662040249826511</c:v>
                </c:pt>
                <c:pt idx="57705">
                  <c:v>2.6662812210915821</c:v>
                </c:pt>
                <c:pt idx="57706">
                  <c:v>2.6662812210915821</c:v>
                </c:pt>
                <c:pt idx="57707">
                  <c:v>2.6658959537572251</c:v>
                </c:pt>
                <c:pt idx="57708">
                  <c:v>2.6655108645399905</c:v>
                </c:pt>
                <c:pt idx="57709">
                  <c:v>2.6657418400369859</c:v>
                </c:pt>
                <c:pt idx="57710">
                  <c:v>2.6655108645399905</c:v>
                </c:pt>
                <c:pt idx="57711">
                  <c:v>2.6655108645399905</c:v>
                </c:pt>
                <c:pt idx="57712">
                  <c:v>2.6651257684307832</c:v>
                </c:pt>
                <c:pt idx="57713">
                  <c:v>2.6642791127541585</c:v>
                </c:pt>
                <c:pt idx="57714">
                  <c:v>2.6646637393113011</c:v>
                </c:pt>
                <c:pt idx="57715">
                  <c:v>2.6648948463138429</c:v>
                </c:pt>
                <c:pt idx="57716">
                  <c:v>2.664972273567467</c:v>
                </c:pt>
                <c:pt idx="57717">
                  <c:v>2.664972273567467</c:v>
                </c:pt>
                <c:pt idx="57718">
                  <c:v>2.664972273567467</c:v>
                </c:pt>
                <c:pt idx="57719">
                  <c:v>2.664972273567467</c:v>
                </c:pt>
                <c:pt idx="57720">
                  <c:v>2.6657418400369859</c:v>
                </c:pt>
                <c:pt idx="57721">
                  <c:v>2.6660499537465308</c:v>
                </c:pt>
                <c:pt idx="57722">
                  <c:v>2.666358167515039</c:v>
                </c:pt>
                <c:pt idx="57723">
                  <c:v>2.666358167515039</c:v>
                </c:pt>
                <c:pt idx="57724">
                  <c:v>2.6666666666666665</c:v>
                </c:pt>
                <c:pt idx="57725">
                  <c:v>2.6668979875086749</c:v>
                </c:pt>
                <c:pt idx="57726">
                  <c:v>2.6664355308813326</c:v>
                </c:pt>
                <c:pt idx="57727">
                  <c:v>2.6662812210915821</c:v>
                </c:pt>
                <c:pt idx="57728">
                  <c:v>2.6657418400369859</c:v>
                </c:pt>
                <c:pt idx="57729">
                  <c:v>2.6653570603189274</c:v>
                </c:pt>
                <c:pt idx="57730">
                  <c:v>2.6654343807763397</c:v>
                </c:pt>
                <c:pt idx="57731">
                  <c:v>2.664972273567467</c:v>
                </c:pt>
                <c:pt idx="57732">
                  <c:v>2.6645876645876649</c:v>
                </c:pt>
                <c:pt idx="57733">
                  <c:v>2.6641256641256641</c:v>
                </c:pt>
                <c:pt idx="57734">
                  <c:v>2.6638944790944792</c:v>
                </c:pt>
                <c:pt idx="57735">
                  <c:v>2.6651257684307832</c:v>
                </c:pt>
                <c:pt idx="57736">
                  <c:v>2.6654335260115603</c:v>
                </c:pt>
                <c:pt idx="57737">
                  <c:v>2.6662040249826511</c:v>
                </c:pt>
                <c:pt idx="57738">
                  <c:v>2.6662040249826511</c:v>
                </c:pt>
                <c:pt idx="57739">
                  <c:v>2.6662040249826511</c:v>
                </c:pt>
                <c:pt idx="57740">
                  <c:v>2.6664355308813326</c:v>
                </c:pt>
                <c:pt idx="57741">
                  <c:v>2.6660499537465308</c:v>
                </c:pt>
                <c:pt idx="57742">
                  <c:v>2.6655874190564295</c:v>
                </c:pt>
                <c:pt idx="57743">
                  <c:v>2.6648173832639852</c:v>
                </c:pt>
                <c:pt idx="57744">
                  <c:v>2.6643566643566641</c:v>
                </c:pt>
                <c:pt idx="57745">
                  <c:v>2.6643566643566645</c:v>
                </c:pt>
                <c:pt idx="57746">
                  <c:v>2.664972273567467</c:v>
                </c:pt>
                <c:pt idx="57747">
                  <c:v>2.6652797041146559</c:v>
                </c:pt>
                <c:pt idx="57748">
                  <c:v>2.6654335260115603</c:v>
                </c:pt>
                <c:pt idx="57749">
                  <c:v>2.6661271676300573</c:v>
                </c:pt>
                <c:pt idx="57750">
                  <c:v>2.6665124884366329</c:v>
                </c:pt>
                <c:pt idx="57751">
                  <c:v>2.6662812210915821</c:v>
                </c:pt>
                <c:pt idx="57752">
                  <c:v>2.6658959537572251</c:v>
                </c:pt>
                <c:pt idx="57753">
                  <c:v>2.6654335260115603</c:v>
                </c:pt>
                <c:pt idx="57754">
                  <c:v>2.6656647398843929</c:v>
                </c:pt>
                <c:pt idx="57755">
                  <c:v>2.6658188714153561</c:v>
                </c:pt>
                <c:pt idx="57756">
                  <c:v>2.6658188714153561</c:v>
                </c:pt>
                <c:pt idx="57757">
                  <c:v>2.6654335260115603</c:v>
                </c:pt>
                <c:pt idx="57758">
                  <c:v>2.6648173832639852</c:v>
                </c:pt>
                <c:pt idx="57759">
                  <c:v>2.6648173832639852</c:v>
                </c:pt>
                <c:pt idx="57760">
                  <c:v>2.6644326323087588</c:v>
                </c:pt>
                <c:pt idx="57761">
                  <c:v>2.6652797041146559</c:v>
                </c:pt>
                <c:pt idx="57762">
                  <c:v>2.6651257684307832</c:v>
                </c:pt>
                <c:pt idx="57763">
                  <c:v>2.6655881673214696</c:v>
                </c:pt>
                <c:pt idx="57764">
                  <c:v>2.6657418400369859</c:v>
                </c:pt>
                <c:pt idx="57765">
                  <c:v>2.6657418400369859</c:v>
                </c:pt>
                <c:pt idx="57766">
                  <c:v>2.6657418400369859</c:v>
                </c:pt>
                <c:pt idx="57767">
                  <c:v>2.6665895953757222</c:v>
                </c:pt>
                <c:pt idx="57768">
                  <c:v>2.6657418400369859</c:v>
                </c:pt>
                <c:pt idx="57769">
                  <c:v>2.6659731853906612</c:v>
                </c:pt>
                <c:pt idx="57770">
                  <c:v>2.6657418400369859</c:v>
                </c:pt>
                <c:pt idx="57771">
                  <c:v>2.6659731853906612</c:v>
                </c:pt>
                <c:pt idx="57772">
                  <c:v>2.6657418400369859</c:v>
                </c:pt>
                <c:pt idx="57773">
                  <c:v>2.6655108645399905</c:v>
                </c:pt>
                <c:pt idx="57774">
                  <c:v>2.6665124884366329</c:v>
                </c:pt>
                <c:pt idx="57775">
                  <c:v>2.6661271676300573</c:v>
                </c:pt>
                <c:pt idx="57776">
                  <c:v>2.6665895953757222</c:v>
                </c:pt>
                <c:pt idx="57777">
                  <c:v>2.6659731853906612</c:v>
                </c:pt>
                <c:pt idx="57778">
                  <c:v>2.6652033271719038</c:v>
                </c:pt>
                <c:pt idx="57779">
                  <c:v>2.6648186648186649</c:v>
                </c:pt>
                <c:pt idx="57780">
                  <c:v>2.664972273567467</c:v>
                </c:pt>
                <c:pt idx="57781">
                  <c:v>2.664972273567467</c:v>
                </c:pt>
                <c:pt idx="57782">
                  <c:v>2.6648186648186649</c:v>
                </c:pt>
                <c:pt idx="57783">
                  <c:v>2.6647412199630311</c:v>
                </c:pt>
                <c:pt idx="57784">
                  <c:v>2.6651257684307832</c:v>
                </c:pt>
                <c:pt idx="57785">
                  <c:v>2.664972273567467</c:v>
                </c:pt>
                <c:pt idx="57786">
                  <c:v>2.663972286374134</c:v>
                </c:pt>
                <c:pt idx="57787">
                  <c:v>2.6642032332563508</c:v>
                </c:pt>
                <c:pt idx="57788">
                  <c:v>2.6642032332563508</c:v>
                </c:pt>
                <c:pt idx="57789">
                  <c:v>2.664434180138568</c:v>
                </c:pt>
                <c:pt idx="57790">
                  <c:v>2.6655114807114808</c:v>
                </c:pt>
                <c:pt idx="57791">
                  <c:v>2.6652033271719038</c:v>
                </c:pt>
                <c:pt idx="57792">
                  <c:v>2.664972273567467</c:v>
                </c:pt>
                <c:pt idx="57793">
                  <c:v>2.6652033271719038</c:v>
                </c:pt>
                <c:pt idx="57794">
                  <c:v>2.6647412199630311</c:v>
                </c:pt>
                <c:pt idx="57795">
                  <c:v>2.6655108645399905</c:v>
                </c:pt>
                <c:pt idx="57796">
                  <c:v>2.6653570603189274</c:v>
                </c:pt>
                <c:pt idx="57797">
                  <c:v>2.6660503813265541</c:v>
                </c:pt>
                <c:pt idx="57798">
                  <c:v>2.6662043458159963</c:v>
                </c:pt>
                <c:pt idx="57799">
                  <c:v>2.6661271676300573</c:v>
                </c:pt>
                <c:pt idx="57800">
                  <c:v>2.6661271676300573</c:v>
                </c:pt>
                <c:pt idx="57801">
                  <c:v>2.6671293083506824</c:v>
                </c:pt>
                <c:pt idx="57802">
                  <c:v>2.6661271676300573</c:v>
                </c:pt>
                <c:pt idx="57803">
                  <c:v>2.6659731853906612</c:v>
                </c:pt>
                <c:pt idx="57804">
                  <c:v>2.6659731853906612</c:v>
                </c:pt>
                <c:pt idx="57805">
                  <c:v>2.6664355062413319</c:v>
                </c:pt>
                <c:pt idx="57806">
                  <c:v>2.6665895953757222</c:v>
                </c:pt>
                <c:pt idx="57807">
                  <c:v>2.6667437557816833</c:v>
                </c:pt>
                <c:pt idx="57808">
                  <c:v>2.6661271676300573</c:v>
                </c:pt>
                <c:pt idx="57809">
                  <c:v>2.6663581965317915</c:v>
                </c:pt>
                <c:pt idx="57810">
                  <c:v>2.6665895953757222</c:v>
                </c:pt>
                <c:pt idx="57811">
                  <c:v>2.6665895953757222</c:v>
                </c:pt>
                <c:pt idx="57812">
                  <c:v>2.6661271676300573</c:v>
                </c:pt>
                <c:pt idx="57813">
                  <c:v>2.6665124884366329</c:v>
                </c:pt>
                <c:pt idx="57814">
                  <c:v>2.6663581965317915</c:v>
                </c:pt>
                <c:pt idx="57815">
                  <c:v>2.6653570603189274</c:v>
                </c:pt>
                <c:pt idx="57816">
                  <c:v>2.6658959537572251</c:v>
                </c:pt>
                <c:pt idx="57817">
                  <c:v>2.6657418400369859</c:v>
                </c:pt>
                <c:pt idx="57818">
                  <c:v>2.665665434380776</c:v>
                </c:pt>
                <c:pt idx="57819">
                  <c:v>2.6652033271719038</c:v>
                </c:pt>
                <c:pt idx="57820">
                  <c:v>2.6651257684307832</c:v>
                </c:pt>
                <c:pt idx="57821">
                  <c:v>2.6653570603189274</c:v>
                </c:pt>
                <c:pt idx="57822">
                  <c:v>2.6653570603189274</c:v>
                </c:pt>
                <c:pt idx="57823">
                  <c:v>2.664972273567467</c:v>
                </c:pt>
                <c:pt idx="57824">
                  <c:v>2.6643566643566641</c:v>
                </c:pt>
                <c:pt idx="57825">
                  <c:v>2.6648186648186649</c:v>
                </c:pt>
                <c:pt idx="57826">
                  <c:v>2.6642805818517665</c:v>
                </c:pt>
                <c:pt idx="57827">
                  <c:v>2.6648958891454964</c:v>
                </c:pt>
                <c:pt idx="57828">
                  <c:v>2.6652033271719038</c:v>
                </c:pt>
                <c:pt idx="57829">
                  <c:v>2.664972273567467</c:v>
                </c:pt>
                <c:pt idx="57830">
                  <c:v>2.664972273567467</c:v>
                </c:pt>
                <c:pt idx="57831">
                  <c:v>2.6645099815157112</c:v>
                </c:pt>
                <c:pt idx="57832">
                  <c:v>2.6645099815157112</c:v>
                </c:pt>
                <c:pt idx="57833">
                  <c:v>2.6645099815157112</c:v>
                </c:pt>
                <c:pt idx="57834">
                  <c:v>2.6651257684307832</c:v>
                </c:pt>
                <c:pt idx="57835">
                  <c:v>2.6648948463138429</c:v>
                </c:pt>
                <c:pt idx="57836">
                  <c:v>2.6652797041146559</c:v>
                </c:pt>
                <c:pt idx="57837">
                  <c:v>2.6650485436893208</c:v>
                </c:pt>
                <c:pt idx="57838">
                  <c:v>2.6656647398843929</c:v>
                </c:pt>
                <c:pt idx="57839">
                  <c:v>2.6656647398843929</c:v>
                </c:pt>
                <c:pt idx="57840">
                  <c:v>2.6658959537572251</c:v>
                </c:pt>
                <c:pt idx="57841">
                  <c:v>2.6661271676300573</c:v>
                </c:pt>
                <c:pt idx="57842">
                  <c:v>2.6665895953757222</c:v>
                </c:pt>
                <c:pt idx="57843">
                  <c:v>2.6656647398843929</c:v>
                </c:pt>
                <c:pt idx="57844">
                  <c:v>2.6658959537572251</c:v>
                </c:pt>
                <c:pt idx="57845">
                  <c:v>2.6661271676300573</c:v>
                </c:pt>
                <c:pt idx="57846">
                  <c:v>2.6655108645399905</c:v>
                </c:pt>
                <c:pt idx="57847">
                  <c:v>2.6657418400369859</c:v>
                </c:pt>
                <c:pt idx="57848">
                  <c:v>2.6659731853906612</c:v>
                </c:pt>
                <c:pt idx="57849">
                  <c:v>2.6660503813265541</c:v>
                </c:pt>
                <c:pt idx="57850">
                  <c:v>2.6648186648186649</c:v>
                </c:pt>
                <c:pt idx="57851">
                  <c:v>2.6652033271719038</c:v>
                </c:pt>
                <c:pt idx="57852">
                  <c:v>2.6655108645399905</c:v>
                </c:pt>
                <c:pt idx="57853">
                  <c:v>2.6651257684307832</c:v>
                </c:pt>
                <c:pt idx="57854">
                  <c:v>2.6658192743240119</c:v>
                </c:pt>
                <c:pt idx="57855">
                  <c:v>2.6648186648186649</c:v>
                </c:pt>
                <c:pt idx="57856">
                  <c:v>2.6648958891454964</c:v>
                </c:pt>
                <c:pt idx="57857">
                  <c:v>2.6646651270207848</c:v>
                </c:pt>
                <c:pt idx="57858">
                  <c:v>2.6648186648186649</c:v>
                </c:pt>
                <c:pt idx="57859">
                  <c:v>2.6643566643566641</c:v>
                </c:pt>
                <c:pt idx="57860">
                  <c:v>2.6642032332563508</c:v>
                </c:pt>
                <c:pt idx="57861">
                  <c:v>2.6645876645876649</c:v>
                </c:pt>
                <c:pt idx="57862">
                  <c:v>2.6652033271719038</c:v>
                </c:pt>
                <c:pt idx="57863">
                  <c:v>2.6653570603189274</c:v>
                </c:pt>
                <c:pt idx="57864">
                  <c:v>2.6648948463138429</c:v>
                </c:pt>
                <c:pt idx="57865">
                  <c:v>2.6646637393113011</c:v>
                </c:pt>
                <c:pt idx="57866">
                  <c:v>2.6653570603189274</c:v>
                </c:pt>
                <c:pt idx="57867">
                  <c:v>2.6645099815157112</c:v>
                </c:pt>
                <c:pt idx="57868">
                  <c:v>2.6643566643566641</c:v>
                </c:pt>
                <c:pt idx="57869">
                  <c:v>2.664972273567467</c:v>
                </c:pt>
                <c:pt idx="57870">
                  <c:v>2.6647412199630311</c:v>
                </c:pt>
                <c:pt idx="57871">
                  <c:v>2.6642791127541585</c:v>
                </c:pt>
                <c:pt idx="57872">
                  <c:v>2.6647412199630311</c:v>
                </c:pt>
                <c:pt idx="57873">
                  <c:v>2.6650496650496649</c:v>
                </c:pt>
                <c:pt idx="57874">
                  <c:v>2.664434180138568</c:v>
                </c:pt>
                <c:pt idx="57875">
                  <c:v>2.6643566643566641</c:v>
                </c:pt>
                <c:pt idx="57876">
                  <c:v>2.6642791127541585</c:v>
                </c:pt>
                <c:pt idx="57877">
                  <c:v>2.6645099815157112</c:v>
                </c:pt>
                <c:pt idx="57878">
                  <c:v>2.6653570603189274</c:v>
                </c:pt>
                <c:pt idx="57879">
                  <c:v>2.6655881673214696</c:v>
                </c:pt>
                <c:pt idx="57880">
                  <c:v>2.6651257684307832</c:v>
                </c:pt>
                <c:pt idx="57881">
                  <c:v>2.6664355062413319</c:v>
                </c:pt>
                <c:pt idx="57882">
                  <c:v>2.6662043458159963</c:v>
                </c:pt>
                <c:pt idx="57883">
                  <c:v>2.6661271676300573</c:v>
                </c:pt>
                <c:pt idx="57884">
                  <c:v>2.6658959537572251</c:v>
                </c:pt>
                <c:pt idx="57885">
                  <c:v>2.6659731853906612</c:v>
                </c:pt>
                <c:pt idx="57886">
                  <c:v>2.6655881673214696</c:v>
                </c:pt>
                <c:pt idx="57887">
                  <c:v>2.665665434380776</c:v>
                </c:pt>
                <c:pt idx="57888">
                  <c:v>2.6652806652806649</c:v>
                </c:pt>
                <c:pt idx="57889">
                  <c:v>2.6648958891454964</c:v>
                </c:pt>
                <c:pt idx="57890">
                  <c:v>2.6638189794504732</c:v>
                </c:pt>
                <c:pt idx="57891">
                  <c:v>2.664434180138568</c:v>
                </c:pt>
                <c:pt idx="57892">
                  <c:v>2.6648186648186649</c:v>
                </c:pt>
                <c:pt idx="57893">
                  <c:v>2.664972273567467</c:v>
                </c:pt>
                <c:pt idx="57894">
                  <c:v>2.6652033271719038</c:v>
                </c:pt>
                <c:pt idx="57895">
                  <c:v>2.6658192743240119</c:v>
                </c:pt>
                <c:pt idx="57896">
                  <c:v>2.6657418400369859</c:v>
                </c:pt>
                <c:pt idx="57897">
                  <c:v>2.6655108645399905</c:v>
                </c:pt>
                <c:pt idx="57898">
                  <c:v>2.6661271676300573</c:v>
                </c:pt>
                <c:pt idx="57899">
                  <c:v>2.6665895953757222</c:v>
                </c:pt>
                <c:pt idx="57900">
                  <c:v>2.6659731853906612</c:v>
                </c:pt>
                <c:pt idx="57901">
                  <c:v>2.6662043458159963</c:v>
                </c:pt>
                <c:pt idx="57902">
                  <c:v>2.6664355062413319</c:v>
                </c:pt>
                <c:pt idx="57903">
                  <c:v>2.6668208092485544</c:v>
                </c:pt>
                <c:pt idx="57904">
                  <c:v>2.6662812210915821</c:v>
                </c:pt>
                <c:pt idx="57905">
                  <c:v>2.6662812210915821</c:v>
                </c:pt>
                <c:pt idx="57906">
                  <c:v>2.6665124884366329</c:v>
                </c:pt>
                <c:pt idx="57907">
                  <c:v>2.6662812210915821</c:v>
                </c:pt>
                <c:pt idx="57908">
                  <c:v>2.6656647398843929</c:v>
                </c:pt>
                <c:pt idx="57909">
                  <c:v>2.6657418400369859</c:v>
                </c:pt>
                <c:pt idx="57910">
                  <c:v>2.6655108645399905</c:v>
                </c:pt>
                <c:pt idx="57911">
                  <c:v>2.6663581965317915</c:v>
                </c:pt>
                <c:pt idx="57912">
                  <c:v>2.6662043458159963</c:v>
                </c:pt>
                <c:pt idx="57913">
                  <c:v>2.6652033271719038</c:v>
                </c:pt>
                <c:pt idx="57914">
                  <c:v>2.6650496650496649</c:v>
                </c:pt>
                <c:pt idx="57915">
                  <c:v>2.6650496650496649</c:v>
                </c:pt>
                <c:pt idx="57916">
                  <c:v>2.664434180138568</c:v>
                </c:pt>
                <c:pt idx="57917">
                  <c:v>2.6648958891454964</c:v>
                </c:pt>
                <c:pt idx="57918">
                  <c:v>2.664434180138568</c:v>
                </c:pt>
                <c:pt idx="57919">
                  <c:v>2.6645876645876649</c:v>
                </c:pt>
                <c:pt idx="57920">
                  <c:v>2.6650496650496649</c:v>
                </c:pt>
                <c:pt idx="57921">
                  <c:v>2.6646651270207848</c:v>
                </c:pt>
                <c:pt idx="57922">
                  <c:v>2.664434180138568</c:v>
                </c:pt>
                <c:pt idx="57923">
                  <c:v>2.6645876645876649</c:v>
                </c:pt>
                <c:pt idx="57924">
                  <c:v>2.6652033271719038</c:v>
                </c:pt>
                <c:pt idx="57925">
                  <c:v>2.6658192743240119</c:v>
                </c:pt>
                <c:pt idx="57926">
                  <c:v>2.6664355062413319</c:v>
                </c:pt>
                <c:pt idx="57927">
                  <c:v>2.6663581965317915</c:v>
                </c:pt>
                <c:pt idx="57928">
                  <c:v>2.6657418400369859</c:v>
                </c:pt>
                <c:pt idx="57929">
                  <c:v>2.6659731853906612</c:v>
                </c:pt>
                <c:pt idx="57930">
                  <c:v>2.6655881673214696</c:v>
                </c:pt>
                <c:pt idx="57931">
                  <c:v>2.664972273567467</c:v>
                </c:pt>
                <c:pt idx="57932">
                  <c:v>2.6647412199630311</c:v>
                </c:pt>
                <c:pt idx="57933">
                  <c:v>2.6641256641256641</c:v>
                </c:pt>
                <c:pt idx="57934">
                  <c:v>2.6652806652806649</c:v>
                </c:pt>
                <c:pt idx="57935">
                  <c:v>2.6655114807114808</c:v>
                </c:pt>
                <c:pt idx="57936">
                  <c:v>2.6652806652806649</c:v>
                </c:pt>
                <c:pt idx="57937">
                  <c:v>2.6648186648186649</c:v>
                </c:pt>
                <c:pt idx="57938">
                  <c:v>2.6655881673214696</c:v>
                </c:pt>
                <c:pt idx="57939">
                  <c:v>2.6658192743240119</c:v>
                </c:pt>
                <c:pt idx="57940">
                  <c:v>2.6660503813265541</c:v>
                </c:pt>
                <c:pt idx="57941">
                  <c:v>2.666666666666667</c:v>
                </c:pt>
                <c:pt idx="57942">
                  <c:v>2.665665434380776</c:v>
                </c:pt>
                <c:pt idx="57943">
                  <c:v>2.6660503813265541</c:v>
                </c:pt>
                <c:pt idx="57944">
                  <c:v>2.6654343807763397</c:v>
                </c:pt>
                <c:pt idx="57945">
                  <c:v>2.6654343807763397</c:v>
                </c:pt>
                <c:pt idx="57946">
                  <c:v>2.6652806652806649</c:v>
                </c:pt>
                <c:pt idx="57947">
                  <c:v>2.6661273567467649</c:v>
                </c:pt>
                <c:pt idx="57948">
                  <c:v>2.6661273567467649</c:v>
                </c:pt>
                <c:pt idx="57949">
                  <c:v>2.6658198614318707</c:v>
                </c:pt>
                <c:pt idx="57950">
                  <c:v>2.6654352343569614</c:v>
                </c:pt>
                <c:pt idx="57951">
                  <c:v>2.664742553682752</c:v>
                </c:pt>
                <c:pt idx="57952">
                  <c:v>2.6648199445983378</c:v>
                </c:pt>
                <c:pt idx="57953">
                  <c:v>2.665050784856879</c:v>
                </c:pt>
                <c:pt idx="57954">
                  <c:v>2.665281809787627</c:v>
                </c:pt>
                <c:pt idx="57955">
                  <c:v>2.6656661279150313</c:v>
                </c:pt>
                <c:pt idx="57956">
                  <c:v>2.665050784856879</c:v>
                </c:pt>
                <c:pt idx="57957">
                  <c:v>2.6648199445983378</c:v>
                </c:pt>
                <c:pt idx="57958">
                  <c:v>2.6655114807114808</c:v>
                </c:pt>
                <c:pt idx="57959">
                  <c:v>2.6652806652806649</c:v>
                </c:pt>
                <c:pt idx="57960">
                  <c:v>2.6655114807114808</c:v>
                </c:pt>
                <c:pt idx="57961">
                  <c:v>2.6654343807763397</c:v>
                </c:pt>
                <c:pt idx="57962">
                  <c:v>2.6658192743240119</c:v>
                </c:pt>
                <c:pt idx="57963">
                  <c:v>2.6660503813265541</c:v>
                </c:pt>
                <c:pt idx="57964">
                  <c:v>2.665665434380776</c:v>
                </c:pt>
                <c:pt idx="57965">
                  <c:v>2.6657426657426657</c:v>
                </c:pt>
                <c:pt idx="57966">
                  <c:v>2.6655114807114808</c:v>
                </c:pt>
                <c:pt idx="57967">
                  <c:v>2.6655114807114808</c:v>
                </c:pt>
                <c:pt idx="57968">
                  <c:v>2.6648958891454964</c:v>
                </c:pt>
                <c:pt idx="57969">
                  <c:v>2.6646651270207848</c:v>
                </c:pt>
                <c:pt idx="57970">
                  <c:v>2.664434180138568</c:v>
                </c:pt>
                <c:pt idx="57971">
                  <c:v>2.6650496650496649</c:v>
                </c:pt>
                <c:pt idx="57972">
                  <c:v>2.6650496650496649</c:v>
                </c:pt>
                <c:pt idx="57973">
                  <c:v>2.6648186648186649</c:v>
                </c:pt>
                <c:pt idx="57974">
                  <c:v>2.6652806652806649</c:v>
                </c:pt>
                <c:pt idx="57975">
                  <c:v>2.6652806652806649</c:v>
                </c:pt>
                <c:pt idx="57976">
                  <c:v>2.6648958891454964</c:v>
                </c:pt>
                <c:pt idx="57977">
                  <c:v>2.6652043407988919</c:v>
                </c:pt>
                <c:pt idx="57978">
                  <c:v>2.6651270207852193</c:v>
                </c:pt>
                <c:pt idx="57979">
                  <c:v>2.6652806652806649</c:v>
                </c:pt>
                <c:pt idx="57980">
                  <c:v>2.6661273567467649</c:v>
                </c:pt>
                <c:pt idx="57981">
                  <c:v>2.6663585951940845</c:v>
                </c:pt>
                <c:pt idx="57982">
                  <c:v>2.6663585951940845</c:v>
                </c:pt>
                <c:pt idx="57983">
                  <c:v>2.6663585951940845</c:v>
                </c:pt>
                <c:pt idx="57984">
                  <c:v>2.6665125953316382</c:v>
                </c:pt>
                <c:pt idx="57985">
                  <c:v>2.6662043458159963</c:v>
                </c:pt>
                <c:pt idx="57986">
                  <c:v>2.6658192743240119</c:v>
                </c:pt>
                <c:pt idx="57987">
                  <c:v>2.6652806652806649</c:v>
                </c:pt>
                <c:pt idx="57988">
                  <c:v>2.6650496650496649</c:v>
                </c:pt>
                <c:pt idx="57989">
                  <c:v>2.6655114807114808</c:v>
                </c:pt>
                <c:pt idx="57990">
                  <c:v>2.6651270207852193</c:v>
                </c:pt>
                <c:pt idx="57991">
                  <c:v>2.6657426657426657</c:v>
                </c:pt>
                <c:pt idx="57992">
                  <c:v>2.6645116601246825</c:v>
                </c:pt>
                <c:pt idx="57993">
                  <c:v>2.6649734472408224</c:v>
                </c:pt>
                <c:pt idx="57994">
                  <c:v>2.6649734472408224</c:v>
                </c:pt>
                <c:pt idx="57995">
                  <c:v>2.6654352343569614</c:v>
                </c:pt>
                <c:pt idx="57996">
                  <c:v>2.665050784856879</c:v>
                </c:pt>
                <c:pt idx="57997">
                  <c:v>2.6649734472408224</c:v>
                </c:pt>
                <c:pt idx="57998">
                  <c:v>2.6652043407988919</c:v>
                </c:pt>
                <c:pt idx="57999">
                  <c:v>2.6649734472408224</c:v>
                </c:pt>
                <c:pt idx="58000">
                  <c:v>2.664742553682752</c:v>
                </c:pt>
                <c:pt idx="58001">
                  <c:v>2.6645116601246825</c:v>
                </c:pt>
                <c:pt idx="58002">
                  <c:v>2.664742553682752</c:v>
                </c:pt>
                <c:pt idx="58003">
                  <c:v>2.665050784856879</c:v>
                </c:pt>
                <c:pt idx="58004">
                  <c:v>2.665281809787627</c:v>
                </c:pt>
                <c:pt idx="58005">
                  <c:v>2.6653579676674362</c:v>
                </c:pt>
                <c:pt idx="58006">
                  <c:v>2.6658964879852118</c:v>
                </c:pt>
                <c:pt idx="58007">
                  <c:v>2.6660503813265541</c:v>
                </c:pt>
                <c:pt idx="58008">
                  <c:v>2.6660503813265541</c:v>
                </c:pt>
                <c:pt idx="58009">
                  <c:v>2.6654343807763397</c:v>
                </c:pt>
                <c:pt idx="58010">
                  <c:v>2.6662814883290964</c:v>
                </c:pt>
                <c:pt idx="58011">
                  <c:v>2.6660503813265541</c:v>
                </c:pt>
                <c:pt idx="58012">
                  <c:v>2.6655881673214696</c:v>
                </c:pt>
                <c:pt idx="58013">
                  <c:v>2.6652806652806649</c:v>
                </c:pt>
                <c:pt idx="58014">
                  <c:v>2.6648958891454964</c:v>
                </c:pt>
                <c:pt idx="58015">
                  <c:v>2.6648958891454964</c:v>
                </c:pt>
                <c:pt idx="58016">
                  <c:v>2.6651270207852193</c:v>
                </c:pt>
                <c:pt idx="58017">
                  <c:v>2.6650496650496649</c:v>
                </c:pt>
                <c:pt idx="58018">
                  <c:v>2.6648186648186649</c:v>
                </c:pt>
                <c:pt idx="58019">
                  <c:v>2.6650496650496649</c:v>
                </c:pt>
                <c:pt idx="58020">
                  <c:v>2.6655114807114808</c:v>
                </c:pt>
                <c:pt idx="58021">
                  <c:v>2.6657426657426657</c:v>
                </c:pt>
                <c:pt idx="58022">
                  <c:v>2.6658964879852118</c:v>
                </c:pt>
                <c:pt idx="58023">
                  <c:v>2.6662814883290964</c:v>
                </c:pt>
                <c:pt idx="58024">
                  <c:v>2.6662814883290964</c:v>
                </c:pt>
                <c:pt idx="58025">
                  <c:v>2.6671289875173367</c:v>
                </c:pt>
                <c:pt idx="58026">
                  <c:v>2.6661273567467649</c:v>
                </c:pt>
                <c:pt idx="58027">
                  <c:v>2.6661273567467649</c:v>
                </c:pt>
                <c:pt idx="58028">
                  <c:v>2.6658964879852118</c:v>
                </c:pt>
                <c:pt idx="58029">
                  <c:v>2.6665125953316382</c:v>
                </c:pt>
                <c:pt idx="58030">
                  <c:v>2.6662814883290964</c:v>
                </c:pt>
                <c:pt idx="58031">
                  <c:v>2.6662814883290964</c:v>
                </c:pt>
                <c:pt idx="58032">
                  <c:v>2.6665125953316382</c:v>
                </c:pt>
                <c:pt idx="58033">
                  <c:v>2.6654343807763397</c:v>
                </c:pt>
                <c:pt idx="58034">
                  <c:v>2.6660503813265541</c:v>
                </c:pt>
                <c:pt idx="58035">
                  <c:v>2.6660503813265541</c:v>
                </c:pt>
                <c:pt idx="58036">
                  <c:v>2.6658192743240119</c:v>
                </c:pt>
                <c:pt idx="58037">
                  <c:v>2.6658192743240119</c:v>
                </c:pt>
                <c:pt idx="58038">
                  <c:v>2.664972273567467</c:v>
                </c:pt>
                <c:pt idx="58039">
                  <c:v>2.6645876645876649</c:v>
                </c:pt>
                <c:pt idx="58040">
                  <c:v>2.6646651270207848</c:v>
                </c:pt>
                <c:pt idx="58041">
                  <c:v>2.6650496650496649</c:v>
                </c:pt>
                <c:pt idx="58042">
                  <c:v>2.6645116601246825</c:v>
                </c:pt>
                <c:pt idx="58043">
                  <c:v>2.6648958891454964</c:v>
                </c:pt>
                <c:pt idx="58044">
                  <c:v>2.664434180138568</c:v>
                </c:pt>
                <c:pt idx="58045">
                  <c:v>2.6650496650496649</c:v>
                </c:pt>
                <c:pt idx="58046">
                  <c:v>2.6652033271719038</c:v>
                </c:pt>
                <c:pt idx="58047">
                  <c:v>2.664972273567467</c:v>
                </c:pt>
                <c:pt idx="58048">
                  <c:v>2.6657418400369859</c:v>
                </c:pt>
                <c:pt idx="58049">
                  <c:v>2.6653570603189274</c:v>
                </c:pt>
                <c:pt idx="58050">
                  <c:v>2.6653570603189274</c:v>
                </c:pt>
                <c:pt idx="58051">
                  <c:v>2.6647412199630311</c:v>
                </c:pt>
                <c:pt idx="58052">
                  <c:v>2.6648948463138429</c:v>
                </c:pt>
                <c:pt idx="58053">
                  <c:v>2.6653570603189274</c:v>
                </c:pt>
                <c:pt idx="58054">
                  <c:v>2.6652033271719038</c:v>
                </c:pt>
                <c:pt idx="58055">
                  <c:v>2.6650496650496649</c:v>
                </c:pt>
                <c:pt idx="58056">
                  <c:v>2.6648958891454964</c:v>
                </c:pt>
                <c:pt idx="58057">
                  <c:v>2.6650496650496649</c:v>
                </c:pt>
                <c:pt idx="58058">
                  <c:v>2.6648186648186649</c:v>
                </c:pt>
                <c:pt idx="58059">
                  <c:v>2.6642032332563508</c:v>
                </c:pt>
                <c:pt idx="58060">
                  <c:v>2.6642032332563508</c:v>
                </c:pt>
                <c:pt idx="58061">
                  <c:v>2.6650496650496649</c:v>
                </c:pt>
                <c:pt idx="58062">
                  <c:v>2.6650496650496649</c:v>
                </c:pt>
                <c:pt idx="58063">
                  <c:v>2.6646651270207848</c:v>
                </c:pt>
                <c:pt idx="58064">
                  <c:v>2.6648958891454964</c:v>
                </c:pt>
                <c:pt idx="58065">
                  <c:v>2.6651270207852193</c:v>
                </c:pt>
                <c:pt idx="58066">
                  <c:v>2.6648958891454964</c:v>
                </c:pt>
                <c:pt idx="58067">
                  <c:v>2.6642805818517665</c:v>
                </c:pt>
                <c:pt idx="58068">
                  <c:v>2.6640498730085431</c:v>
                </c:pt>
                <c:pt idx="58069">
                  <c:v>2.6642805818517665</c:v>
                </c:pt>
                <c:pt idx="58070">
                  <c:v>2.664434180138568</c:v>
                </c:pt>
                <c:pt idx="58071">
                  <c:v>2.6645876645876649</c:v>
                </c:pt>
                <c:pt idx="58072">
                  <c:v>2.6642032332563508</c:v>
                </c:pt>
                <c:pt idx="58073">
                  <c:v>2.6655114807114808</c:v>
                </c:pt>
                <c:pt idx="58074">
                  <c:v>2.6652806652806649</c:v>
                </c:pt>
                <c:pt idx="58075">
                  <c:v>2.6655114807114808</c:v>
                </c:pt>
                <c:pt idx="58076">
                  <c:v>2.6655114807114808</c:v>
                </c:pt>
                <c:pt idx="58077">
                  <c:v>2.6658964879852118</c:v>
                </c:pt>
                <c:pt idx="58078">
                  <c:v>2.6661273567467649</c:v>
                </c:pt>
                <c:pt idx="58079">
                  <c:v>2.6651270207852193</c:v>
                </c:pt>
                <c:pt idx="58080">
                  <c:v>2.6645116601246825</c:v>
                </c:pt>
                <c:pt idx="58081">
                  <c:v>2.6639741518578348</c:v>
                </c:pt>
                <c:pt idx="58082">
                  <c:v>2.6645891043397967</c:v>
                </c:pt>
                <c:pt idx="58083">
                  <c:v>2.6648958891454964</c:v>
                </c:pt>
                <c:pt idx="58084">
                  <c:v>2.6648958891454964</c:v>
                </c:pt>
                <c:pt idx="58085">
                  <c:v>2.6648186648186649</c:v>
                </c:pt>
                <c:pt idx="58086">
                  <c:v>2.6658192743240119</c:v>
                </c:pt>
                <c:pt idx="58087">
                  <c:v>2.6665895953757222</c:v>
                </c:pt>
                <c:pt idx="58088">
                  <c:v>2.6663581965317915</c:v>
                </c:pt>
                <c:pt idx="58089">
                  <c:v>2.6661271676300573</c:v>
                </c:pt>
                <c:pt idx="58090">
                  <c:v>2.6657418400369859</c:v>
                </c:pt>
                <c:pt idx="58091">
                  <c:v>2.6655881673214696</c:v>
                </c:pt>
                <c:pt idx="58092">
                  <c:v>2.6652033271719038</c:v>
                </c:pt>
                <c:pt idx="58093">
                  <c:v>2.6652033271719038</c:v>
                </c:pt>
                <c:pt idx="58094">
                  <c:v>2.6648186648186649</c:v>
                </c:pt>
                <c:pt idx="58095">
                  <c:v>2.6652806652806649</c:v>
                </c:pt>
                <c:pt idx="58096">
                  <c:v>2.6646651270207848</c:v>
                </c:pt>
                <c:pt idx="58097">
                  <c:v>2.6648958891454964</c:v>
                </c:pt>
                <c:pt idx="58098">
                  <c:v>2.6648958891454964</c:v>
                </c:pt>
                <c:pt idx="58099">
                  <c:v>2.6653579676674362</c:v>
                </c:pt>
                <c:pt idx="58100">
                  <c:v>2.6653579676674362</c:v>
                </c:pt>
                <c:pt idx="58101">
                  <c:v>2.6658964879852118</c:v>
                </c:pt>
                <c:pt idx="58102">
                  <c:v>2.6658192743240119</c:v>
                </c:pt>
                <c:pt idx="58103">
                  <c:v>2.6653570603189274</c:v>
                </c:pt>
                <c:pt idx="58104">
                  <c:v>2.6662043458159963</c:v>
                </c:pt>
                <c:pt idx="58105">
                  <c:v>2.6654343807763397</c:v>
                </c:pt>
                <c:pt idx="58106">
                  <c:v>2.6661273567467649</c:v>
                </c:pt>
                <c:pt idx="58107">
                  <c:v>2.6661273567467649</c:v>
                </c:pt>
                <c:pt idx="58108">
                  <c:v>2.6663585951940845</c:v>
                </c:pt>
                <c:pt idx="58109">
                  <c:v>2.6652806652806649</c:v>
                </c:pt>
                <c:pt idx="58110">
                  <c:v>2.6648958891454964</c:v>
                </c:pt>
                <c:pt idx="58111">
                  <c:v>2.6648958891454964</c:v>
                </c:pt>
                <c:pt idx="58112">
                  <c:v>2.6645116601246825</c:v>
                </c:pt>
                <c:pt idx="58113">
                  <c:v>2.6639741518578348</c:v>
                </c:pt>
                <c:pt idx="58114">
                  <c:v>2.664358264081256</c:v>
                </c:pt>
                <c:pt idx="58115">
                  <c:v>2.6649734472408224</c:v>
                </c:pt>
                <c:pt idx="58116">
                  <c:v>2.6652043407988919</c:v>
                </c:pt>
                <c:pt idx="58117">
                  <c:v>2.6649734472408224</c:v>
                </c:pt>
                <c:pt idx="58118">
                  <c:v>2.6648199445983378</c:v>
                </c:pt>
                <c:pt idx="58119">
                  <c:v>2.6639741518578348</c:v>
                </c:pt>
                <c:pt idx="58120">
                  <c:v>2.664742553682752</c:v>
                </c:pt>
                <c:pt idx="58121">
                  <c:v>2.664742553682752</c:v>
                </c:pt>
                <c:pt idx="58122">
                  <c:v>2.6655114807114808</c:v>
                </c:pt>
                <c:pt idx="58123">
                  <c:v>2.665665434380776</c:v>
                </c:pt>
                <c:pt idx="58124">
                  <c:v>2.6652806652806649</c:v>
                </c:pt>
                <c:pt idx="58125">
                  <c:v>2.665665434380776</c:v>
                </c:pt>
                <c:pt idx="58126">
                  <c:v>2.6658964879852118</c:v>
                </c:pt>
                <c:pt idx="58127">
                  <c:v>2.6663585951940845</c:v>
                </c:pt>
                <c:pt idx="58128">
                  <c:v>2.6658964879852118</c:v>
                </c:pt>
                <c:pt idx="58129">
                  <c:v>2.665665434380776</c:v>
                </c:pt>
                <c:pt idx="58130">
                  <c:v>2.665665434380776</c:v>
                </c:pt>
                <c:pt idx="58131">
                  <c:v>2.6660503813265541</c:v>
                </c:pt>
                <c:pt idx="58132">
                  <c:v>2.6665125953316382</c:v>
                </c:pt>
                <c:pt idx="58133">
                  <c:v>2.6669748093367227</c:v>
                </c:pt>
                <c:pt idx="58134">
                  <c:v>2.6671289875173367</c:v>
                </c:pt>
                <c:pt idx="58135">
                  <c:v>2.6660503813265541</c:v>
                </c:pt>
                <c:pt idx="58136">
                  <c:v>2.6663585951940845</c:v>
                </c:pt>
                <c:pt idx="58137">
                  <c:v>2.6661273567467649</c:v>
                </c:pt>
                <c:pt idx="58138">
                  <c:v>2.6661273567467649</c:v>
                </c:pt>
                <c:pt idx="58139">
                  <c:v>2.6663585951940845</c:v>
                </c:pt>
                <c:pt idx="58140">
                  <c:v>2.6665125953316382</c:v>
                </c:pt>
                <c:pt idx="58141">
                  <c:v>2.6658964879852118</c:v>
                </c:pt>
                <c:pt idx="58142">
                  <c:v>2.6648958891454964</c:v>
                </c:pt>
                <c:pt idx="58143">
                  <c:v>2.6645116601246825</c:v>
                </c:pt>
                <c:pt idx="58144">
                  <c:v>2.6645116601246825</c:v>
                </c:pt>
                <c:pt idx="58145">
                  <c:v>2.6642805818517665</c:v>
                </c:pt>
                <c:pt idx="58146">
                  <c:v>2.6646651270207848</c:v>
                </c:pt>
                <c:pt idx="58147">
                  <c:v>2.6648958891454964</c:v>
                </c:pt>
                <c:pt idx="58148">
                  <c:v>2.664434180138568</c:v>
                </c:pt>
                <c:pt idx="58149">
                  <c:v>2.6645876645876649</c:v>
                </c:pt>
                <c:pt idx="58150">
                  <c:v>2.664972273567467</c:v>
                </c:pt>
                <c:pt idx="58151">
                  <c:v>2.6658192743240119</c:v>
                </c:pt>
                <c:pt idx="58152">
                  <c:v>2.6658192743240119</c:v>
                </c:pt>
                <c:pt idx="58153">
                  <c:v>2.667052023121387</c:v>
                </c:pt>
                <c:pt idx="58154">
                  <c:v>2.6668208092485544</c:v>
                </c:pt>
                <c:pt idx="58155">
                  <c:v>2.6653570603189274</c:v>
                </c:pt>
                <c:pt idx="58156">
                  <c:v>2.6651257684307832</c:v>
                </c:pt>
                <c:pt idx="58157">
                  <c:v>2.6659731853906612</c:v>
                </c:pt>
                <c:pt idx="58158">
                  <c:v>2.6652033271719038</c:v>
                </c:pt>
                <c:pt idx="58159">
                  <c:v>2.6652033271719038</c:v>
                </c:pt>
                <c:pt idx="58160">
                  <c:v>2.6668978270920021</c:v>
                </c:pt>
                <c:pt idx="58161">
                  <c:v>2.6668978270920021</c:v>
                </c:pt>
                <c:pt idx="58162">
                  <c:v>2.6660503813265541</c:v>
                </c:pt>
                <c:pt idx="58163">
                  <c:v>2.6660503813265541</c:v>
                </c:pt>
                <c:pt idx="58164">
                  <c:v>2.6664355062413319</c:v>
                </c:pt>
                <c:pt idx="58165">
                  <c:v>2.665665434380776</c:v>
                </c:pt>
                <c:pt idx="58166">
                  <c:v>2.6663585951940845</c:v>
                </c:pt>
                <c:pt idx="58167">
                  <c:v>2.665665434380776</c:v>
                </c:pt>
                <c:pt idx="58168">
                  <c:v>2.6654343807763397</c:v>
                </c:pt>
                <c:pt idx="58169">
                  <c:v>2.6643566643566641</c:v>
                </c:pt>
                <c:pt idx="58170">
                  <c:v>2.6645876645876649</c:v>
                </c:pt>
                <c:pt idx="58171">
                  <c:v>2.6653579676674362</c:v>
                </c:pt>
                <c:pt idx="58172">
                  <c:v>2.6651270207852193</c:v>
                </c:pt>
                <c:pt idx="58173">
                  <c:v>2.6654343807763397</c:v>
                </c:pt>
                <c:pt idx="58174">
                  <c:v>2.6655881673214696</c:v>
                </c:pt>
                <c:pt idx="58175">
                  <c:v>2.6653570603189274</c:v>
                </c:pt>
                <c:pt idx="58176">
                  <c:v>2.6658192743240119</c:v>
                </c:pt>
                <c:pt idx="58177">
                  <c:v>2.664972273567467</c:v>
                </c:pt>
                <c:pt idx="58178">
                  <c:v>2.6660503813265541</c:v>
                </c:pt>
                <c:pt idx="58179">
                  <c:v>2.6667435174485785</c:v>
                </c:pt>
                <c:pt idx="58180">
                  <c:v>2.6663585951940845</c:v>
                </c:pt>
                <c:pt idx="58181">
                  <c:v>2.6661273567467649</c:v>
                </c:pt>
                <c:pt idx="58182">
                  <c:v>2.6663585951940845</c:v>
                </c:pt>
                <c:pt idx="58183">
                  <c:v>2.6663585951940845</c:v>
                </c:pt>
                <c:pt idx="58184">
                  <c:v>2.6664356664356665</c:v>
                </c:pt>
                <c:pt idx="58185">
                  <c:v>2.6662046662046661</c:v>
                </c:pt>
                <c:pt idx="58186">
                  <c:v>2.6662814883290964</c:v>
                </c:pt>
                <c:pt idx="58187">
                  <c:v>2.6658192743240119</c:v>
                </c:pt>
                <c:pt idx="58188">
                  <c:v>2.6652033271719038</c:v>
                </c:pt>
                <c:pt idx="58189">
                  <c:v>2.665665434380776</c:v>
                </c:pt>
                <c:pt idx="58190">
                  <c:v>2.6661273567467649</c:v>
                </c:pt>
                <c:pt idx="58191">
                  <c:v>2.6655114807114808</c:v>
                </c:pt>
                <c:pt idx="58192">
                  <c:v>2.664742553682752</c:v>
                </c:pt>
                <c:pt idx="58193">
                  <c:v>2.6642049388414488</c:v>
                </c:pt>
                <c:pt idx="58194">
                  <c:v>2.6642049388414488</c:v>
                </c:pt>
                <c:pt idx="58195">
                  <c:v>2.6648199445983378</c:v>
                </c:pt>
                <c:pt idx="58196">
                  <c:v>2.6645891043397967</c:v>
                </c:pt>
                <c:pt idx="58197">
                  <c:v>2.6649734472408224</c:v>
                </c:pt>
                <c:pt idx="58198">
                  <c:v>2.6649734472408224</c:v>
                </c:pt>
                <c:pt idx="58199">
                  <c:v>2.665050784856879</c:v>
                </c:pt>
                <c:pt idx="58200">
                  <c:v>2.6645891043397967</c:v>
                </c:pt>
                <c:pt idx="58201">
                  <c:v>2.6648958891454964</c:v>
                </c:pt>
                <c:pt idx="58202">
                  <c:v>2.6646651270207848</c:v>
                </c:pt>
                <c:pt idx="58203">
                  <c:v>2.6658964879852118</c:v>
                </c:pt>
                <c:pt idx="58204">
                  <c:v>2.6661273567467649</c:v>
                </c:pt>
                <c:pt idx="58205">
                  <c:v>2.6658964879852118</c:v>
                </c:pt>
                <c:pt idx="58206">
                  <c:v>2.6652806652806649</c:v>
                </c:pt>
                <c:pt idx="58207">
                  <c:v>2.6657426657426657</c:v>
                </c:pt>
                <c:pt idx="58208">
                  <c:v>2.6664356664356665</c:v>
                </c:pt>
                <c:pt idx="58209">
                  <c:v>2.6655889145496534</c:v>
                </c:pt>
                <c:pt idx="58210">
                  <c:v>2.6663585951940845</c:v>
                </c:pt>
                <c:pt idx="58211">
                  <c:v>2.6663585951940845</c:v>
                </c:pt>
                <c:pt idx="58212">
                  <c:v>2.6657426657426657</c:v>
                </c:pt>
                <c:pt idx="58213">
                  <c:v>2.6661273567467649</c:v>
                </c:pt>
                <c:pt idx="58214">
                  <c:v>2.6665125953316382</c:v>
                </c:pt>
                <c:pt idx="58215">
                  <c:v>2.6654343807763397</c:v>
                </c:pt>
                <c:pt idx="58216">
                  <c:v>2.6660503813265541</c:v>
                </c:pt>
                <c:pt idx="58217">
                  <c:v>2.6668978270920021</c:v>
                </c:pt>
                <c:pt idx="58218">
                  <c:v>2.6668978270920021</c:v>
                </c:pt>
                <c:pt idx="58219">
                  <c:v>2.6662814883290964</c:v>
                </c:pt>
                <c:pt idx="58220">
                  <c:v>2.665665434380776</c:v>
                </c:pt>
                <c:pt idx="58221">
                  <c:v>2.6667435174485785</c:v>
                </c:pt>
                <c:pt idx="58222">
                  <c:v>2.6658964879852118</c:v>
                </c:pt>
                <c:pt idx="58223">
                  <c:v>2.6650496650496649</c:v>
                </c:pt>
                <c:pt idx="58224">
                  <c:v>2.6655114807114808</c:v>
                </c:pt>
                <c:pt idx="58225">
                  <c:v>2.6655114807114808</c:v>
                </c:pt>
                <c:pt idx="58226">
                  <c:v>2.6651270207852193</c:v>
                </c:pt>
                <c:pt idx="58227">
                  <c:v>2.6655114807114808</c:v>
                </c:pt>
                <c:pt idx="58228">
                  <c:v>2.6652806652806649</c:v>
                </c:pt>
                <c:pt idx="58229">
                  <c:v>2.665665434380776</c:v>
                </c:pt>
                <c:pt idx="58230">
                  <c:v>2.6652033271719038</c:v>
                </c:pt>
                <c:pt idx="58231">
                  <c:v>2.6658964879852118</c:v>
                </c:pt>
                <c:pt idx="58232">
                  <c:v>2.6658964879852118</c:v>
                </c:pt>
                <c:pt idx="58233">
                  <c:v>2.666666666666667</c:v>
                </c:pt>
                <c:pt idx="58234">
                  <c:v>2.666666666666667</c:v>
                </c:pt>
                <c:pt idx="58235">
                  <c:v>2.6665125953316382</c:v>
                </c:pt>
                <c:pt idx="58236">
                  <c:v>2.6661273567467649</c:v>
                </c:pt>
                <c:pt idx="58237">
                  <c:v>2.665665434380776</c:v>
                </c:pt>
                <c:pt idx="58238">
                  <c:v>2.6660503813265541</c:v>
                </c:pt>
                <c:pt idx="58239">
                  <c:v>2.666666666666667</c:v>
                </c:pt>
                <c:pt idx="58240">
                  <c:v>2.6665125953316382</c:v>
                </c:pt>
                <c:pt idx="58241">
                  <c:v>2.6664355062413319</c:v>
                </c:pt>
                <c:pt idx="58242">
                  <c:v>2.6659731853906612</c:v>
                </c:pt>
                <c:pt idx="58243">
                  <c:v>2.6658192743240119</c:v>
                </c:pt>
                <c:pt idx="58244">
                  <c:v>2.6654343807763397</c:v>
                </c:pt>
                <c:pt idx="58245">
                  <c:v>2.665665434380776</c:v>
                </c:pt>
                <c:pt idx="58246">
                  <c:v>2.6652806652806649</c:v>
                </c:pt>
                <c:pt idx="58247">
                  <c:v>2.6650496650496649</c:v>
                </c:pt>
                <c:pt idx="58248">
                  <c:v>2.6650496650496649</c:v>
                </c:pt>
                <c:pt idx="58249">
                  <c:v>2.664742553682752</c:v>
                </c:pt>
                <c:pt idx="58250">
                  <c:v>2.6648199445983378</c:v>
                </c:pt>
                <c:pt idx="58251">
                  <c:v>2.6648199445983378</c:v>
                </c:pt>
                <c:pt idx="58252">
                  <c:v>2.6649734472408224</c:v>
                </c:pt>
                <c:pt idx="58253">
                  <c:v>2.6649734472408224</c:v>
                </c:pt>
                <c:pt idx="58254">
                  <c:v>2.664742553682752</c:v>
                </c:pt>
                <c:pt idx="58255">
                  <c:v>2.664742553682752</c:v>
                </c:pt>
                <c:pt idx="58256">
                  <c:v>2.6638965835641737</c:v>
                </c:pt>
                <c:pt idx="58257">
                  <c:v>2.6645116601246825</c:v>
                </c:pt>
                <c:pt idx="58258">
                  <c:v>2.6649734472408224</c:v>
                </c:pt>
                <c:pt idx="58259">
                  <c:v>2.664742553682752</c:v>
                </c:pt>
                <c:pt idx="58260">
                  <c:v>2.664742553682752</c:v>
                </c:pt>
                <c:pt idx="58261">
                  <c:v>2.664742553682752</c:v>
                </c:pt>
                <c:pt idx="58262">
                  <c:v>2.664742553682752</c:v>
                </c:pt>
                <c:pt idx="58263">
                  <c:v>2.664742553682752</c:v>
                </c:pt>
                <c:pt idx="58264">
                  <c:v>2.6652806652806649</c:v>
                </c:pt>
                <c:pt idx="58265">
                  <c:v>2.6663585951940845</c:v>
                </c:pt>
                <c:pt idx="58266">
                  <c:v>2.6661273567467649</c:v>
                </c:pt>
                <c:pt idx="58267">
                  <c:v>2.6650496650496649</c:v>
                </c:pt>
                <c:pt idx="58268">
                  <c:v>2.6661273567467649</c:v>
                </c:pt>
                <c:pt idx="58269">
                  <c:v>2.6662046662046661</c:v>
                </c:pt>
                <c:pt idx="58270">
                  <c:v>2.6655889145496534</c:v>
                </c:pt>
                <c:pt idx="58271">
                  <c:v>2.6648958891454964</c:v>
                </c:pt>
                <c:pt idx="58272">
                  <c:v>2.6646651270207848</c:v>
                </c:pt>
                <c:pt idx="58273">
                  <c:v>2.6646651270207848</c:v>
                </c:pt>
                <c:pt idx="58274">
                  <c:v>2.6650496650496649</c:v>
                </c:pt>
                <c:pt idx="58275">
                  <c:v>2.6654343807763397</c:v>
                </c:pt>
                <c:pt idx="58276">
                  <c:v>2.6662043458159963</c:v>
                </c:pt>
                <c:pt idx="58277">
                  <c:v>2.6655881673214696</c:v>
                </c:pt>
                <c:pt idx="58278">
                  <c:v>2.6659731853906612</c:v>
                </c:pt>
                <c:pt idx="58279">
                  <c:v>2.6661271676300573</c:v>
                </c:pt>
                <c:pt idx="58280">
                  <c:v>2.6663581965317915</c:v>
                </c:pt>
                <c:pt idx="58281">
                  <c:v>2.6662043458159963</c:v>
                </c:pt>
                <c:pt idx="58282">
                  <c:v>2.6665125953316382</c:v>
                </c:pt>
                <c:pt idx="58283">
                  <c:v>2.6668978270920021</c:v>
                </c:pt>
                <c:pt idx="58284">
                  <c:v>2.6662814883290964</c:v>
                </c:pt>
                <c:pt idx="58285">
                  <c:v>2.6664355062413319</c:v>
                </c:pt>
                <c:pt idx="58286">
                  <c:v>2.6658192743240119</c:v>
                </c:pt>
                <c:pt idx="58287">
                  <c:v>2.6658192743240119</c:v>
                </c:pt>
                <c:pt idx="58288">
                  <c:v>2.666666666666667</c:v>
                </c:pt>
                <c:pt idx="58289">
                  <c:v>2.666666666666667</c:v>
                </c:pt>
                <c:pt idx="58290">
                  <c:v>2.6661273567467649</c:v>
                </c:pt>
                <c:pt idx="58291">
                  <c:v>2.6668207024029571</c:v>
                </c:pt>
                <c:pt idx="58292">
                  <c:v>2.6669748093367227</c:v>
                </c:pt>
                <c:pt idx="58293">
                  <c:v>2.6665125953316382</c:v>
                </c:pt>
                <c:pt idx="58294">
                  <c:v>2.6662814883290964</c:v>
                </c:pt>
                <c:pt idx="58295">
                  <c:v>2.6664355062413319</c:v>
                </c:pt>
                <c:pt idx="58296">
                  <c:v>2.6659731853906612</c:v>
                </c:pt>
                <c:pt idx="58297">
                  <c:v>2.6658192743240119</c:v>
                </c:pt>
                <c:pt idx="58298">
                  <c:v>2.665665434380776</c:v>
                </c:pt>
                <c:pt idx="58299">
                  <c:v>2.6658964879852118</c:v>
                </c:pt>
                <c:pt idx="58300">
                  <c:v>2.6658964879852118</c:v>
                </c:pt>
                <c:pt idx="58301">
                  <c:v>2.6655114807114808</c:v>
                </c:pt>
                <c:pt idx="58302">
                  <c:v>2.6661273567467649</c:v>
                </c:pt>
                <c:pt idx="58303">
                  <c:v>2.6662046662046661</c:v>
                </c:pt>
                <c:pt idx="58304">
                  <c:v>2.6663585951940845</c:v>
                </c:pt>
                <c:pt idx="58305">
                  <c:v>2.6663585951940845</c:v>
                </c:pt>
                <c:pt idx="58306">
                  <c:v>2.6657426657426657</c:v>
                </c:pt>
                <c:pt idx="58307">
                  <c:v>2.6655114807114808</c:v>
                </c:pt>
                <c:pt idx="58308">
                  <c:v>2.6659736659736657</c:v>
                </c:pt>
                <c:pt idx="58309">
                  <c:v>2.6651270207852193</c:v>
                </c:pt>
                <c:pt idx="58310">
                  <c:v>2.664742553682752</c:v>
                </c:pt>
                <c:pt idx="58311">
                  <c:v>2.6651270207852193</c:v>
                </c:pt>
                <c:pt idx="58312">
                  <c:v>2.6646651270207848</c:v>
                </c:pt>
                <c:pt idx="58313">
                  <c:v>2.6646651270207848</c:v>
                </c:pt>
                <c:pt idx="58314">
                  <c:v>2.6642805818517665</c:v>
                </c:pt>
                <c:pt idx="58315">
                  <c:v>2.6652043407988919</c:v>
                </c:pt>
                <c:pt idx="58316">
                  <c:v>2.6648199445983378</c:v>
                </c:pt>
                <c:pt idx="58317">
                  <c:v>2.6645891043397967</c:v>
                </c:pt>
                <c:pt idx="58318">
                  <c:v>2.664742553682752</c:v>
                </c:pt>
                <c:pt idx="58319">
                  <c:v>2.6653579676674362</c:v>
                </c:pt>
                <c:pt idx="58320">
                  <c:v>2.6653579676674362</c:v>
                </c:pt>
                <c:pt idx="58321">
                  <c:v>2.6655114807114808</c:v>
                </c:pt>
                <c:pt idx="58322">
                  <c:v>2.6661273567467649</c:v>
                </c:pt>
                <c:pt idx="58323">
                  <c:v>2.6657426657426657</c:v>
                </c:pt>
                <c:pt idx="58324">
                  <c:v>2.6653579676674362</c:v>
                </c:pt>
                <c:pt idx="58325">
                  <c:v>2.6665896487985208</c:v>
                </c:pt>
                <c:pt idx="58326">
                  <c:v>2.6665896487985208</c:v>
                </c:pt>
                <c:pt idx="58327">
                  <c:v>2.6659736659736657</c:v>
                </c:pt>
                <c:pt idx="58328">
                  <c:v>2.667205916339265</c:v>
                </c:pt>
                <c:pt idx="58329">
                  <c:v>2.6663585951940845</c:v>
                </c:pt>
                <c:pt idx="58330">
                  <c:v>2.6657426657426657</c:v>
                </c:pt>
                <c:pt idx="58331">
                  <c:v>2.6659736659736657</c:v>
                </c:pt>
                <c:pt idx="58332">
                  <c:v>2.6655889145496534</c:v>
                </c:pt>
                <c:pt idx="58333">
                  <c:v>2.6662046662046661</c:v>
                </c:pt>
                <c:pt idx="58334">
                  <c:v>2.6659736659736657</c:v>
                </c:pt>
                <c:pt idx="58335">
                  <c:v>2.6653579676674362</c:v>
                </c:pt>
                <c:pt idx="58336">
                  <c:v>2.6649734472408224</c:v>
                </c:pt>
                <c:pt idx="58337">
                  <c:v>2.6649734472408224</c:v>
                </c:pt>
                <c:pt idx="58338">
                  <c:v>2.6651270207852193</c:v>
                </c:pt>
                <c:pt idx="58339">
                  <c:v>2.664434180138568</c:v>
                </c:pt>
                <c:pt idx="58340">
                  <c:v>2.664972273567467</c:v>
                </c:pt>
                <c:pt idx="58341">
                  <c:v>2.6645876645876649</c:v>
                </c:pt>
                <c:pt idx="58342">
                  <c:v>2.664434180138568</c:v>
                </c:pt>
                <c:pt idx="58343">
                  <c:v>2.6654343807763397</c:v>
                </c:pt>
                <c:pt idx="58344">
                  <c:v>2.665665434380776</c:v>
                </c:pt>
                <c:pt idx="58345">
                  <c:v>2.6652033271719038</c:v>
                </c:pt>
                <c:pt idx="58346">
                  <c:v>2.6648186648186649</c:v>
                </c:pt>
                <c:pt idx="58347">
                  <c:v>2.6655881673214696</c:v>
                </c:pt>
                <c:pt idx="58348">
                  <c:v>2.6652033271719038</c:v>
                </c:pt>
                <c:pt idx="58349">
                  <c:v>2.6659731853906612</c:v>
                </c:pt>
                <c:pt idx="58350">
                  <c:v>2.6659731853906612</c:v>
                </c:pt>
                <c:pt idx="58351">
                  <c:v>2.6662043458159963</c:v>
                </c:pt>
                <c:pt idx="58352">
                  <c:v>2.6663581965317915</c:v>
                </c:pt>
                <c:pt idx="58353">
                  <c:v>2.6661271676300573</c:v>
                </c:pt>
                <c:pt idx="58354">
                  <c:v>2.6669748381128584</c:v>
                </c:pt>
                <c:pt idx="58355">
                  <c:v>2.6667437557816833</c:v>
                </c:pt>
                <c:pt idx="58356">
                  <c:v>2.6661271676300573</c:v>
                </c:pt>
                <c:pt idx="58357">
                  <c:v>2.6659731853906612</c:v>
                </c:pt>
                <c:pt idx="58358">
                  <c:v>2.6662043458159963</c:v>
                </c:pt>
                <c:pt idx="58359">
                  <c:v>2.6664355062413319</c:v>
                </c:pt>
                <c:pt idx="58360">
                  <c:v>2.6657418400369859</c:v>
                </c:pt>
                <c:pt idx="58361">
                  <c:v>2.6652797041146559</c:v>
                </c:pt>
                <c:pt idx="58362">
                  <c:v>2.6656647398843929</c:v>
                </c:pt>
                <c:pt idx="58363">
                  <c:v>2.6656647398843929</c:v>
                </c:pt>
                <c:pt idx="58364">
                  <c:v>2.6657418400369859</c:v>
                </c:pt>
                <c:pt idx="58365">
                  <c:v>2.6665125953316382</c:v>
                </c:pt>
                <c:pt idx="58366">
                  <c:v>2.6665125953316382</c:v>
                </c:pt>
                <c:pt idx="58367">
                  <c:v>2.6660503813265541</c:v>
                </c:pt>
                <c:pt idx="58368">
                  <c:v>2.6654343807763397</c:v>
                </c:pt>
                <c:pt idx="58369">
                  <c:v>2.6651270207852193</c:v>
                </c:pt>
                <c:pt idx="58370">
                  <c:v>2.6659736659736657</c:v>
                </c:pt>
                <c:pt idx="58371">
                  <c:v>2.6657426657426657</c:v>
                </c:pt>
                <c:pt idx="58372">
                  <c:v>2.6657426657426657</c:v>
                </c:pt>
                <c:pt idx="58373">
                  <c:v>2.6658964879852118</c:v>
                </c:pt>
                <c:pt idx="58374">
                  <c:v>2.665665434380776</c:v>
                </c:pt>
                <c:pt idx="58375">
                  <c:v>2.665665434380776</c:v>
                </c:pt>
                <c:pt idx="58376">
                  <c:v>2.665665434380776</c:v>
                </c:pt>
                <c:pt idx="58377">
                  <c:v>2.6660503813265541</c:v>
                </c:pt>
                <c:pt idx="58378">
                  <c:v>2.6660503813265541</c:v>
                </c:pt>
                <c:pt idx="58379">
                  <c:v>2.6652806652806649</c:v>
                </c:pt>
                <c:pt idx="58380">
                  <c:v>2.6655114807114808</c:v>
                </c:pt>
                <c:pt idx="58381">
                  <c:v>2.6655114807114808</c:v>
                </c:pt>
                <c:pt idx="58382">
                  <c:v>2.6655889145496534</c:v>
                </c:pt>
                <c:pt idx="58383">
                  <c:v>2.6645891043397967</c:v>
                </c:pt>
                <c:pt idx="58384">
                  <c:v>2.6649734472408224</c:v>
                </c:pt>
                <c:pt idx="58385">
                  <c:v>2.6653579676674362</c:v>
                </c:pt>
                <c:pt idx="58386">
                  <c:v>2.6645116601246825</c:v>
                </c:pt>
                <c:pt idx="58387">
                  <c:v>2.6648958891454964</c:v>
                </c:pt>
                <c:pt idx="58388">
                  <c:v>2.6652806652806649</c:v>
                </c:pt>
                <c:pt idx="58389">
                  <c:v>2.6652806652806649</c:v>
                </c:pt>
                <c:pt idx="58390">
                  <c:v>2.6654343807763397</c:v>
                </c:pt>
                <c:pt idx="58391">
                  <c:v>2.6652033271719038</c:v>
                </c:pt>
                <c:pt idx="58392">
                  <c:v>2.6650496650496649</c:v>
                </c:pt>
                <c:pt idx="58393">
                  <c:v>2.664434180138568</c:v>
                </c:pt>
                <c:pt idx="58394">
                  <c:v>2.6638189794504732</c:v>
                </c:pt>
                <c:pt idx="58395">
                  <c:v>2.664742553682752</c:v>
                </c:pt>
                <c:pt idx="58396">
                  <c:v>2.6650496650496649</c:v>
                </c:pt>
                <c:pt idx="58397">
                  <c:v>2.6645876645876649</c:v>
                </c:pt>
                <c:pt idx="58398">
                  <c:v>2.6643566643566641</c:v>
                </c:pt>
                <c:pt idx="58399">
                  <c:v>2.6643566643566641</c:v>
                </c:pt>
                <c:pt idx="58400">
                  <c:v>2.664972273567467</c:v>
                </c:pt>
                <c:pt idx="58401">
                  <c:v>2.6659731853906612</c:v>
                </c:pt>
                <c:pt idx="58402">
                  <c:v>2.6651257684307832</c:v>
                </c:pt>
                <c:pt idx="58403">
                  <c:v>2.6651257684307832</c:v>
                </c:pt>
                <c:pt idx="58404">
                  <c:v>2.6655881673214696</c:v>
                </c:pt>
                <c:pt idx="58405">
                  <c:v>2.6654343807763397</c:v>
                </c:pt>
                <c:pt idx="58406">
                  <c:v>2.6650496650496649</c:v>
                </c:pt>
                <c:pt idx="58407">
                  <c:v>2.665665434380776</c:v>
                </c:pt>
                <c:pt idx="58408">
                  <c:v>2.6655114807114808</c:v>
                </c:pt>
                <c:pt idx="58409">
                  <c:v>2.6657426657426657</c:v>
                </c:pt>
                <c:pt idx="58410">
                  <c:v>2.6640498730085427</c:v>
                </c:pt>
                <c:pt idx="58411">
                  <c:v>2.6648186648186649</c:v>
                </c:pt>
                <c:pt idx="58412">
                  <c:v>2.6646651270207848</c:v>
                </c:pt>
                <c:pt idx="58413">
                  <c:v>2.6640498730085431</c:v>
                </c:pt>
                <c:pt idx="58414">
                  <c:v>2.6646651270207848</c:v>
                </c:pt>
                <c:pt idx="58415">
                  <c:v>2.6648958891454964</c:v>
                </c:pt>
                <c:pt idx="58416">
                  <c:v>2.6646651270207848</c:v>
                </c:pt>
                <c:pt idx="58417">
                  <c:v>2.6646651270207848</c:v>
                </c:pt>
                <c:pt idx="58418">
                  <c:v>2.6648958891454964</c:v>
                </c:pt>
                <c:pt idx="58419">
                  <c:v>2.6645116601246825</c:v>
                </c:pt>
                <c:pt idx="58420">
                  <c:v>2.6651270207852193</c:v>
                </c:pt>
                <c:pt idx="58421">
                  <c:v>2.664434180138568</c:v>
                </c:pt>
                <c:pt idx="58422">
                  <c:v>2.663972286374134</c:v>
                </c:pt>
                <c:pt idx="58423">
                  <c:v>2.6643566643566641</c:v>
                </c:pt>
                <c:pt idx="58424">
                  <c:v>2.664972273567467</c:v>
                </c:pt>
                <c:pt idx="58425">
                  <c:v>2.6650496650496649</c:v>
                </c:pt>
                <c:pt idx="58426">
                  <c:v>2.6650496650496649</c:v>
                </c:pt>
                <c:pt idx="58427">
                  <c:v>2.6648186648186649</c:v>
                </c:pt>
                <c:pt idx="58428">
                  <c:v>2.664972273567467</c:v>
                </c:pt>
                <c:pt idx="58429">
                  <c:v>2.664972273567467</c:v>
                </c:pt>
                <c:pt idx="58430">
                  <c:v>2.6645876645876649</c:v>
                </c:pt>
                <c:pt idx="58431">
                  <c:v>2.6654343807763397</c:v>
                </c:pt>
                <c:pt idx="58432">
                  <c:v>2.6662043458159963</c:v>
                </c:pt>
                <c:pt idx="58433">
                  <c:v>2.6663581965317915</c:v>
                </c:pt>
                <c:pt idx="58434">
                  <c:v>2.6667437557816833</c:v>
                </c:pt>
                <c:pt idx="58435">
                  <c:v>2.6662043458159963</c:v>
                </c:pt>
                <c:pt idx="58436">
                  <c:v>2.6662043458159963</c:v>
                </c:pt>
                <c:pt idx="58437">
                  <c:v>2.6650496650496649</c:v>
                </c:pt>
                <c:pt idx="58438">
                  <c:v>2.6642805818517665</c:v>
                </c:pt>
                <c:pt idx="58439">
                  <c:v>2.6650496650496649</c:v>
                </c:pt>
                <c:pt idx="58440">
                  <c:v>2.6652033271719038</c:v>
                </c:pt>
                <c:pt idx="58441">
                  <c:v>2.6658192743240119</c:v>
                </c:pt>
                <c:pt idx="58442">
                  <c:v>2.6663581965317915</c:v>
                </c:pt>
                <c:pt idx="58443">
                  <c:v>2.6667437557816833</c:v>
                </c:pt>
                <c:pt idx="58444">
                  <c:v>2.6657418400369859</c:v>
                </c:pt>
                <c:pt idx="58445">
                  <c:v>2.6658192743240119</c:v>
                </c:pt>
                <c:pt idx="58446">
                  <c:v>2.6662814883290964</c:v>
                </c:pt>
                <c:pt idx="58447">
                  <c:v>2.6654343807763397</c:v>
                </c:pt>
                <c:pt idx="58448">
                  <c:v>2.6651270207852193</c:v>
                </c:pt>
                <c:pt idx="58449">
                  <c:v>2.6639741518578348</c:v>
                </c:pt>
                <c:pt idx="58450">
                  <c:v>2.6648199445983378</c:v>
                </c:pt>
                <c:pt idx="58451">
                  <c:v>2.6645891043397967</c:v>
                </c:pt>
                <c:pt idx="58452">
                  <c:v>2.6642805818517665</c:v>
                </c:pt>
                <c:pt idx="58453">
                  <c:v>2.6648186648186649</c:v>
                </c:pt>
                <c:pt idx="58454">
                  <c:v>2.6658192743240119</c:v>
                </c:pt>
                <c:pt idx="58455">
                  <c:v>2.6660503813265541</c:v>
                </c:pt>
                <c:pt idx="58456">
                  <c:v>2.6662814883290964</c:v>
                </c:pt>
                <c:pt idx="58457">
                  <c:v>2.6665125953316382</c:v>
                </c:pt>
                <c:pt idx="58458">
                  <c:v>2.6661273567467649</c:v>
                </c:pt>
                <c:pt idx="58459">
                  <c:v>2.6661273567467649</c:v>
                </c:pt>
                <c:pt idx="58460">
                  <c:v>2.6650496650496649</c:v>
                </c:pt>
                <c:pt idx="58461">
                  <c:v>2.6648958891454964</c:v>
                </c:pt>
                <c:pt idx="58462">
                  <c:v>2.6645116601246825</c:v>
                </c:pt>
                <c:pt idx="58463">
                  <c:v>2.6648958891454964</c:v>
                </c:pt>
                <c:pt idx="58464">
                  <c:v>2.6645876645876649</c:v>
                </c:pt>
                <c:pt idx="58465">
                  <c:v>2.6652033271719038</c:v>
                </c:pt>
                <c:pt idx="58466">
                  <c:v>2.665665434380776</c:v>
                </c:pt>
                <c:pt idx="58467">
                  <c:v>2.6655114807114808</c:v>
                </c:pt>
                <c:pt idx="58468">
                  <c:v>2.6661273567467649</c:v>
                </c:pt>
                <c:pt idx="58469">
                  <c:v>2.6661273567467649</c:v>
                </c:pt>
                <c:pt idx="58470">
                  <c:v>2.6661273567467649</c:v>
                </c:pt>
                <c:pt idx="58471">
                  <c:v>2.6642805818517665</c:v>
                </c:pt>
                <c:pt idx="58472">
                  <c:v>2.664742553682752</c:v>
                </c:pt>
                <c:pt idx="58473">
                  <c:v>2.6645116601246825</c:v>
                </c:pt>
                <c:pt idx="58474">
                  <c:v>2.6646651270207848</c:v>
                </c:pt>
                <c:pt idx="58475">
                  <c:v>2.6649734472408224</c:v>
                </c:pt>
                <c:pt idx="58476">
                  <c:v>2.6645891043397967</c:v>
                </c:pt>
                <c:pt idx="58477">
                  <c:v>2.6655889145496534</c:v>
                </c:pt>
                <c:pt idx="58478">
                  <c:v>2.6655114807114808</c:v>
                </c:pt>
                <c:pt idx="58479">
                  <c:v>2.6658192743240119</c:v>
                </c:pt>
                <c:pt idx="58480">
                  <c:v>2.6660503813265541</c:v>
                </c:pt>
                <c:pt idx="58481">
                  <c:v>2.6671289875173367</c:v>
                </c:pt>
                <c:pt idx="58482">
                  <c:v>2.6665125953316382</c:v>
                </c:pt>
                <c:pt idx="58483">
                  <c:v>2.6658192743240119</c:v>
                </c:pt>
                <c:pt idx="58484">
                  <c:v>2.6662814883290964</c:v>
                </c:pt>
                <c:pt idx="58485">
                  <c:v>2.666666666666667</c:v>
                </c:pt>
                <c:pt idx="58486">
                  <c:v>2.6659731853906612</c:v>
                </c:pt>
                <c:pt idx="58487">
                  <c:v>2.6651257684307832</c:v>
                </c:pt>
                <c:pt idx="58488">
                  <c:v>2.6653570603189274</c:v>
                </c:pt>
                <c:pt idx="58489">
                  <c:v>2.6657418400369859</c:v>
                </c:pt>
                <c:pt idx="58490">
                  <c:v>2.6663581965317915</c:v>
                </c:pt>
                <c:pt idx="58491">
                  <c:v>2.6657418400369859</c:v>
                </c:pt>
                <c:pt idx="58492">
                  <c:v>2.6657418400369859</c:v>
                </c:pt>
                <c:pt idx="58493">
                  <c:v>2.6652033271719038</c:v>
                </c:pt>
                <c:pt idx="58494">
                  <c:v>2.6646651270207848</c:v>
                </c:pt>
                <c:pt idx="58495">
                  <c:v>2.6645116601246825</c:v>
                </c:pt>
                <c:pt idx="58496">
                  <c:v>2.6649734472408224</c:v>
                </c:pt>
                <c:pt idx="58497">
                  <c:v>2.6651270207852193</c:v>
                </c:pt>
                <c:pt idx="58498">
                  <c:v>2.6648958891454964</c:v>
                </c:pt>
                <c:pt idx="58499">
                  <c:v>2.6651270207852193</c:v>
                </c:pt>
                <c:pt idx="58500">
                  <c:v>2.6651270207852193</c:v>
                </c:pt>
                <c:pt idx="58501">
                  <c:v>2.6651270207852193</c:v>
                </c:pt>
                <c:pt idx="58502">
                  <c:v>2.6655889145496534</c:v>
                </c:pt>
                <c:pt idx="58503">
                  <c:v>2.6649734472408224</c:v>
                </c:pt>
                <c:pt idx="58504">
                  <c:v>2.6645116601246825</c:v>
                </c:pt>
                <c:pt idx="58505">
                  <c:v>2.6650496650496649</c:v>
                </c:pt>
                <c:pt idx="58506">
                  <c:v>2.6650496650496649</c:v>
                </c:pt>
                <c:pt idx="58507">
                  <c:v>2.6652033271719038</c:v>
                </c:pt>
                <c:pt idx="58508">
                  <c:v>2.6654343807763397</c:v>
                </c:pt>
                <c:pt idx="58509">
                  <c:v>2.6658192743240119</c:v>
                </c:pt>
                <c:pt idx="58510">
                  <c:v>2.6658964879852118</c:v>
                </c:pt>
                <c:pt idx="58511">
                  <c:v>2.6658964879852118</c:v>
                </c:pt>
                <c:pt idx="58512">
                  <c:v>2.6662814883290964</c:v>
                </c:pt>
                <c:pt idx="58513">
                  <c:v>2.6654343807763397</c:v>
                </c:pt>
                <c:pt idx="58514">
                  <c:v>2.6658192743240119</c:v>
                </c:pt>
                <c:pt idx="58515">
                  <c:v>2.6662814883290964</c:v>
                </c:pt>
                <c:pt idx="58516">
                  <c:v>2.6658964879852118</c:v>
                </c:pt>
                <c:pt idx="58517">
                  <c:v>2.6652806652806649</c:v>
                </c:pt>
                <c:pt idx="58518">
                  <c:v>2.6659736659736657</c:v>
                </c:pt>
                <c:pt idx="58519">
                  <c:v>2.6657426657426657</c:v>
                </c:pt>
                <c:pt idx="58520">
                  <c:v>2.665665434380776</c:v>
                </c:pt>
                <c:pt idx="58521">
                  <c:v>2.6665125953316382</c:v>
                </c:pt>
                <c:pt idx="58522">
                  <c:v>2.6665125953316382</c:v>
                </c:pt>
                <c:pt idx="58523">
                  <c:v>2.6660503813265541</c:v>
                </c:pt>
                <c:pt idx="58524">
                  <c:v>2.6660503813265541</c:v>
                </c:pt>
                <c:pt idx="58525">
                  <c:v>2.666666666666667</c:v>
                </c:pt>
                <c:pt idx="58526">
                  <c:v>2.6658192743240119</c:v>
                </c:pt>
                <c:pt idx="58527">
                  <c:v>2.6660503813265541</c:v>
                </c:pt>
                <c:pt idx="58528">
                  <c:v>2.6658964879852118</c:v>
                </c:pt>
                <c:pt idx="58529">
                  <c:v>2.6658964879852118</c:v>
                </c:pt>
                <c:pt idx="58530">
                  <c:v>2.6652806652806649</c:v>
                </c:pt>
                <c:pt idx="58531">
                  <c:v>2.6648186648186649</c:v>
                </c:pt>
                <c:pt idx="58532">
                  <c:v>2.664434180138568</c:v>
                </c:pt>
                <c:pt idx="58533">
                  <c:v>2.6655114807114808</c:v>
                </c:pt>
                <c:pt idx="58534">
                  <c:v>2.664742553682752</c:v>
                </c:pt>
                <c:pt idx="58535">
                  <c:v>2.6652806652806649</c:v>
                </c:pt>
                <c:pt idx="58536">
                  <c:v>2.6660503813265541</c:v>
                </c:pt>
                <c:pt idx="58537">
                  <c:v>2.6662814883290964</c:v>
                </c:pt>
                <c:pt idx="58538">
                  <c:v>2.6662814883290964</c:v>
                </c:pt>
                <c:pt idx="58539">
                  <c:v>2.665665434380776</c:v>
                </c:pt>
                <c:pt idx="58540">
                  <c:v>2.6655114807114808</c:v>
                </c:pt>
                <c:pt idx="58541">
                  <c:v>2.6658964879852118</c:v>
                </c:pt>
                <c:pt idx="58542">
                  <c:v>2.6652806652806649</c:v>
                </c:pt>
                <c:pt idx="58543">
                  <c:v>2.6655114807114808</c:v>
                </c:pt>
                <c:pt idx="58544">
                  <c:v>2.6648958891454964</c:v>
                </c:pt>
                <c:pt idx="58545">
                  <c:v>2.664434180138568</c:v>
                </c:pt>
                <c:pt idx="58546">
                  <c:v>2.6651270207852193</c:v>
                </c:pt>
                <c:pt idx="58547">
                  <c:v>2.6642805818517665</c:v>
                </c:pt>
                <c:pt idx="58548">
                  <c:v>2.664742553682752</c:v>
                </c:pt>
                <c:pt idx="58549">
                  <c:v>2.664742553682752</c:v>
                </c:pt>
                <c:pt idx="58550">
                  <c:v>2.6652806652806649</c:v>
                </c:pt>
                <c:pt idx="58551">
                  <c:v>2.6652806652806649</c:v>
                </c:pt>
                <c:pt idx="58552">
                  <c:v>2.6657426657426657</c:v>
                </c:pt>
                <c:pt idx="58553">
                  <c:v>2.6658964879852118</c:v>
                </c:pt>
                <c:pt idx="58554">
                  <c:v>2.6661273567467649</c:v>
                </c:pt>
                <c:pt idx="58555">
                  <c:v>2.6653579676674362</c:v>
                </c:pt>
                <c:pt idx="58556">
                  <c:v>2.6651270207852193</c:v>
                </c:pt>
                <c:pt idx="58557">
                  <c:v>2.6651270207852193</c:v>
                </c:pt>
                <c:pt idx="58558">
                  <c:v>2.6645116601246825</c:v>
                </c:pt>
                <c:pt idx="58559">
                  <c:v>2.6651270207852193</c:v>
                </c:pt>
                <c:pt idx="58560">
                  <c:v>2.6652043407988919</c:v>
                </c:pt>
                <c:pt idx="58561">
                  <c:v>2.664742553682752</c:v>
                </c:pt>
                <c:pt idx="58562">
                  <c:v>2.664358264081256</c:v>
                </c:pt>
                <c:pt idx="58563">
                  <c:v>2.6645116601246825</c:v>
                </c:pt>
                <c:pt idx="58564">
                  <c:v>2.6645116601246825</c:v>
                </c:pt>
                <c:pt idx="58565">
                  <c:v>2.6641274238227144</c:v>
                </c:pt>
                <c:pt idx="58566">
                  <c:v>2.6646651270207848</c:v>
                </c:pt>
                <c:pt idx="58567">
                  <c:v>2.6651270207852193</c:v>
                </c:pt>
                <c:pt idx="58568">
                  <c:v>2.6651270207852193</c:v>
                </c:pt>
                <c:pt idx="58569">
                  <c:v>2.6655114807114808</c:v>
                </c:pt>
                <c:pt idx="58570">
                  <c:v>2.6658964879852118</c:v>
                </c:pt>
                <c:pt idx="58571">
                  <c:v>2.6660503813265541</c:v>
                </c:pt>
                <c:pt idx="58572">
                  <c:v>2.6662043458159963</c:v>
                </c:pt>
                <c:pt idx="58573">
                  <c:v>2.6664355062413319</c:v>
                </c:pt>
                <c:pt idx="58574">
                  <c:v>2.6662043458159963</c:v>
                </c:pt>
                <c:pt idx="58575">
                  <c:v>2.6663581965317915</c:v>
                </c:pt>
                <c:pt idx="58576">
                  <c:v>2.6663581965317915</c:v>
                </c:pt>
                <c:pt idx="58577">
                  <c:v>2.6668208092485544</c:v>
                </c:pt>
                <c:pt idx="58578">
                  <c:v>2.6655881673214696</c:v>
                </c:pt>
                <c:pt idx="58579">
                  <c:v>2.6654343807763397</c:v>
                </c:pt>
                <c:pt idx="58580">
                  <c:v>2.6660503813265541</c:v>
                </c:pt>
                <c:pt idx="58581">
                  <c:v>2.6658192743240119</c:v>
                </c:pt>
                <c:pt idx="58582">
                  <c:v>2.6664355062413319</c:v>
                </c:pt>
                <c:pt idx="58583">
                  <c:v>2.6660503813265541</c:v>
                </c:pt>
                <c:pt idx="58584">
                  <c:v>2.6658964879852118</c:v>
                </c:pt>
                <c:pt idx="58585">
                  <c:v>2.6658964879852118</c:v>
                </c:pt>
                <c:pt idx="58586">
                  <c:v>2.6658964879852118</c:v>
                </c:pt>
                <c:pt idx="58587">
                  <c:v>2.6661273567467649</c:v>
                </c:pt>
                <c:pt idx="58588">
                  <c:v>2.6655114807114808</c:v>
                </c:pt>
                <c:pt idx="58589">
                  <c:v>2.6653579676674362</c:v>
                </c:pt>
                <c:pt idx="58590">
                  <c:v>2.6651270207852193</c:v>
                </c:pt>
                <c:pt idx="58591">
                  <c:v>2.6651270207852193</c:v>
                </c:pt>
                <c:pt idx="58592">
                  <c:v>2.6652043407988919</c:v>
                </c:pt>
                <c:pt idx="58593">
                  <c:v>2.6648199445983378</c:v>
                </c:pt>
                <c:pt idx="58594">
                  <c:v>2.6649734472408224</c:v>
                </c:pt>
                <c:pt idx="58595">
                  <c:v>2.6657426657426657</c:v>
                </c:pt>
                <c:pt idx="58596">
                  <c:v>2.6662814883290964</c:v>
                </c:pt>
                <c:pt idx="58597">
                  <c:v>2.6660503813265541</c:v>
                </c:pt>
                <c:pt idx="58598">
                  <c:v>2.6662043458159963</c:v>
                </c:pt>
                <c:pt idx="58599">
                  <c:v>2.6658192743240119</c:v>
                </c:pt>
                <c:pt idx="58600">
                  <c:v>2.6658964879852118</c:v>
                </c:pt>
                <c:pt idx="58601">
                  <c:v>2.6652806652806649</c:v>
                </c:pt>
                <c:pt idx="58602">
                  <c:v>2.6652806652806649</c:v>
                </c:pt>
                <c:pt idx="58603">
                  <c:v>2.6648958891454964</c:v>
                </c:pt>
                <c:pt idx="58604">
                  <c:v>2.6645116601246825</c:v>
                </c:pt>
                <c:pt idx="58605">
                  <c:v>2.6640498730085431</c:v>
                </c:pt>
                <c:pt idx="58606">
                  <c:v>2.664434180138568</c:v>
                </c:pt>
                <c:pt idx="58607">
                  <c:v>2.6642805818517665</c:v>
                </c:pt>
                <c:pt idx="58608">
                  <c:v>2.6646651270207848</c:v>
                </c:pt>
                <c:pt idx="58609">
                  <c:v>2.6646651270207848</c:v>
                </c:pt>
                <c:pt idx="58610">
                  <c:v>2.6642805818517665</c:v>
                </c:pt>
                <c:pt idx="58611">
                  <c:v>2.6646651270207848</c:v>
                </c:pt>
                <c:pt idx="58612">
                  <c:v>2.6648958891454964</c:v>
                </c:pt>
                <c:pt idx="58613">
                  <c:v>2.6658964879852118</c:v>
                </c:pt>
                <c:pt idx="58614">
                  <c:v>2.6660503813265541</c:v>
                </c:pt>
                <c:pt idx="58615">
                  <c:v>2.6654343807763397</c:v>
                </c:pt>
                <c:pt idx="58616">
                  <c:v>2.6660503813265541</c:v>
                </c:pt>
                <c:pt idx="58617">
                  <c:v>2.666666666666667</c:v>
                </c:pt>
                <c:pt idx="58618">
                  <c:v>2.6660503813265541</c:v>
                </c:pt>
                <c:pt idx="58619">
                  <c:v>2.6662814883290964</c:v>
                </c:pt>
                <c:pt idx="58620">
                  <c:v>2.6661273567467649</c:v>
                </c:pt>
                <c:pt idx="58621">
                  <c:v>2.6663585951940845</c:v>
                </c:pt>
                <c:pt idx="58622">
                  <c:v>2.6663585951940845</c:v>
                </c:pt>
                <c:pt idx="58623">
                  <c:v>2.6663585951940845</c:v>
                </c:pt>
                <c:pt idx="58624">
                  <c:v>2.6669748093367227</c:v>
                </c:pt>
                <c:pt idx="58625">
                  <c:v>2.6659736659736657</c:v>
                </c:pt>
                <c:pt idx="58626">
                  <c:v>2.6659736659736657</c:v>
                </c:pt>
                <c:pt idx="58627">
                  <c:v>2.6655114807114808</c:v>
                </c:pt>
                <c:pt idx="58628">
                  <c:v>2.6648958891454964</c:v>
                </c:pt>
                <c:pt idx="58629">
                  <c:v>2.6649734472408224</c:v>
                </c:pt>
                <c:pt idx="58630">
                  <c:v>2.664742553682752</c:v>
                </c:pt>
                <c:pt idx="58631">
                  <c:v>2.6649734472408224</c:v>
                </c:pt>
                <c:pt idx="58632">
                  <c:v>2.6645891043397967</c:v>
                </c:pt>
                <c:pt idx="58633">
                  <c:v>2.6653579676674362</c:v>
                </c:pt>
                <c:pt idx="58634">
                  <c:v>2.6653579676674362</c:v>
                </c:pt>
                <c:pt idx="58635">
                  <c:v>2.6658198614318707</c:v>
                </c:pt>
                <c:pt idx="58636">
                  <c:v>2.6661273567467649</c:v>
                </c:pt>
                <c:pt idx="58637">
                  <c:v>2.6660503813265541</c:v>
                </c:pt>
                <c:pt idx="58638">
                  <c:v>2.6658192743240119</c:v>
                </c:pt>
                <c:pt idx="58639">
                  <c:v>2.6658192743240119</c:v>
                </c:pt>
                <c:pt idx="58640">
                  <c:v>2.6660503813265541</c:v>
                </c:pt>
                <c:pt idx="58641">
                  <c:v>2.6662814883290964</c:v>
                </c:pt>
                <c:pt idx="58642">
                  <c:v>2.6650496650496649</c:v>
                </c:pt>
                <c:pt idx="58643">
                  <c:v>2.664434180138568</c:v>
                </c:pt>
                <c:pt idx="58644">
                  <c:v>2.6640498730085431</c:v>
                </c:pt>
                <c:pt idx="58645">
                  <c:v>2.6642805818517665</c:v>
                </c:pt>
                <c:pt idx="58646">
                  <c:v>2.664742553682752</c:v>
                </c:pt>
                <c:pt idx="58647">
                  <c:v>2.6651270207852193</c:v>
                </c:pt>
                <c:pt idx="58648">
                  <c:v>2.6650496650496649</c:v>
                </c:pt>
                <c:pt idx="58649">
                  <c:v>2.6650496650496649</c:v>
                </c:pt>
                <c:pt idx="58650">
                  <c:v>2.6648186648186649</c:v>
                </c:pt>
                <c:pt idx="58651">
                  <c:v>2.6648186648186649</c:v>
                </c:pt>
                <c:pt idx="58652">
                  <c:v>2.6654343807763397</c:v>
                </c:pt>
                <c:pt idx="58653">
                  <c:v>2.6648186648186649</c:v>
                </c:pt>
                <c:pt idx="58654">
                  <c:v>2.6654343807763397</c:v>
                </c:pt>
                <c:pt idx="58655">
                  <c:v>2.6654343807763397</c:v>
                </c:pt>
                <c:pt idx="58656">
                  <c:v>2.6655881673214696</c:v>
                </c:pt>
                <c:pt idx="58657">
                  <c:v>2.6655881673214696</c:v>
                </c:pt>
                <c:pt idx="58658">
                  <c:v>2.6655881673214696</c:v>
                </c:pt>
                <c:pt idx="58659">
                  <c:v>2.6660503813265541</c:v>
                </c:pt>
                <c:pt idx="58660">
                  <c:v>2.665665434380776</c:v>
                </c:pt>
                <c:pt idx="58661">
                  <c:v>2.6662814883290964</c:v>
                </c:pt>
                <c:pt idx="58662">
                  <c:v>2.665665434380776</c:v>
                </c:pt>
                <c:pt idx="58663">
                  <c:v>2.6654343807763397</c:v>
                </c:pt>
                <c:pt idx="58664">
                  <c:v>2.6652806652806649</c:v>
                </c:pt>
                <c:pt idx="58665">
                  <c:v>2.6657426657426657</c:v>
                </c:pt>
                <c:pt idx="58666">
                  <c:v>2.6652806652806649</c:v>
                </c:pt>
                <c:pt idx="58667">
                  <c:v>2.6652806652806649</c:v>
                </c:pt>
                <c:pt idx="58668">
                  <c:v>2.664434180138568</c:v>
                </c:pt>
                <c:pt idx="58669">
                  <c:v>2.6650496650496649</c:v>
                </c:pt>
                <c:pt idx="58670">
                  <c:v>2.6646651270207848</c:v>
                </c:pt>
                <c:pt idx="58671">
                  <c:v>2.6645116601246825</c:v>
                </c:pt>
                <c:pt idx="58672">
                  <c:v>2.6649734472408224</c:v>
                </c:pt>
                <c:pt idx="58673">
                  <c:v>2.6645891043397967</c:v>
                </c:pt>
                <c:pt idx="58674">
                  <c:v>2.6649734472408224</c:v>
                </c:pt>
                <c:pt idx="58675">
                  <c:v>2.6655889145496534</c:v>
                </c:pt>
                <c:pt idx="58676">
                  <c:v>2.6658198614318707</c:v>
                </c:pt>
                <c:pt idx="58677">
                  <c:v>2.6659736659736657</c:v>
                </c:pt>
                <c:pt idx="58678">
                  <c:v>2.6658964879852118</c:v>
                </c:pt>
                <c:pt idx="58679">
                  <c:v>2.6660503813265541</c:v>
                </c:pt>
                <c:pt idx="58680">
                  <c:v>2.6662814883290964</c:v>
                </c:pt>
                <c:pt idx="58681">
                  <c:v>2.6665125953316382</c:v>
                </c:pt>
                <c:pt idx="58682">
                  <c:v>2.6665125953316382</c:v>
                </c:pt>
                <c:pt idx="58683">
                  <c:v>2.6662814883290964</c:v>
                </c:pt>
                <c:pt idx="58684">
                  <c:v>2.6665125953316382</c:v>
                </c:pt>
                <c:pt idx="58685">
                  <c:v>2.6661273567467649</c:v>
                </c:pt>
                <c:pt idx="58686">
                  <c:v>2.6659736659736657</c:v>
                </c:pt>
                <c:pt idx="58687">
                  <c:v>2.6657426657426657</c:v>
                </c:pt>
                <c:pt idx="58688">
                  <c:v>2.6655114807114808</c:v>
                </c:pt>
                <c:pt idx="58689">
                  <c:v>2.6653579676674362</c:v>
                </c:pt>
                <c:pt idx="58690">
                  <c:v>2.6655889145496534</c:v>
                </c:pt>
                <c:pt idx="58691">
                  <c:v>2.6655889145496534</c:v>
                </c:pt>
                <c:pt idx="58692">
                  <c:v>2.6655114807114808</c:v>
                </c:pt>
                <c:pt idx="58693">
                  <c:v>2.6646651270207848</c:v>
                </c:pt>
                <c:pt idx="58694">
                  <c:v>2.6655114807114808</c:v>
                </c:pt>
                <c:pt idx="58695">
                  <c:v>2.6655114807114808</c:v>
                </c:pt>
                <c:pt idx="58696">
                  <c:v>2.6651270207852193</c:v>
                </c:pt>
                <c:pt idx="58697">
                  <c:v>2.6641274238227144</c:v>
                </c:pt>
                <c:pt idx="58698">
                  <c:v>2.664358264081256</c:v>
                </c:pt>
                <c:pt idx="58699">
                  <c:v>2.6642049388414488</c:v>
                </c:pt>
                <c:pt idx="58700">
                  <c:v>2.6644357258250633</c:v>
                </c:pt>
                <c:pt idx="58701">
                  <c:v>2.6644357258250633</c:v>
                </c:pt>
                <c:pt idx="58702">
                  <c:v>2.6645891043397967</c:v>
                </c:pt>
                <c:pt idx="58703">
                  <c:v>2.6654352343569614</c:v>
                </c:pt>
                <c:pt idx="58704">
                  <c:v>2.6655124653739612</c:v>
                </c:pt>
                <c:pt idx="58705">
                  <c:v>2.665281809787627</c:v>
                </c:pt>
                <c:pt idx="58706">
                  <c:v>2.6639741518578348</c:v>
                </c:pt>
                <c:pt idx="58707">
                  <c:v>2.6642049388414488</c:v>
                </c:pt>
                <c:pt idx="58708">
                  <c:v>2.664742553682752</c:v>
                </c:pt>
                <c:pt idx="58709">
                  <c:v>2.6646651270207848</c:v>
                </c:pt>
                <c:pt idx="58710">
                  <c:v>2.6646651270207848</c:v>
                </c:pt>
                <c:pt idx="58711">
                  <c:v>2.6645891043397967</c:v>
                </c:pt>
                <c:pt idx="58712">
                  <c:v>2.6648199445983378</c:v>
                </c:pt>
                <c:pt idx="58713">
                  <c:v>2.6655889145496534</c:v>
                </c:pt>
                <c:pt idx="58714">
                  <c:v>2.6652043407988919</c:v>
                </c:pt>
                <c:pt idx="58715">
                  <c:v>2.6652043407988919</c:v>
                </c:pt>
                <c:pt idx="58716">
                  <c:v>2.6662046662046661</c:v>
                </c:pt>
                <c:pt idx="58717">
                  <c:v>2.6665896487985208</c:v>
                </c:pt>
                <c:pt idx="58718">
                  <c:v>2.6659736659736657</c:v>
                </c:pt>
                <c:pt idx="58719">
                  <c:v>2.6658198614318707</c:v>
                </c:pt>
                <c:pt idx="58720">
                  <c:v>2.6660508083140875</c:v>
                </c:pt>
                <c:pt idx="58721">
                  <c:v>2.6660508083140875</c:v>
                </c:pt>
                <c:pt idx="58722">
                  <c:v>2.6660508083140875</c:v>
                </c:pt>
                <c:pt idx="58723">
                  <c:v>2.6662046662046661</c:v>
                </c:pt>
                <c:pt idx="58724">
                  <c:v>2.6665125953316382</c:v>
                </c:pt>
                <c:pt idx="58725">
                  <c:v>2.6658192743240119</c:v>
                </c:pt>
                <c:pt idx="58726">
                  <c:v>2.6654343807763397</c:v>
                </c:pt>
                <c:pt idx="58727">
                  <c:v>2.6662814883290964</c:v>
                </c:pt>
                <c:pt idx="58728">
                  <c:v>2.665665434380776</c:v>
                </c:pt>
                <c:pt idx="58729">
                  <c:v>2.6660503813265541</c:v>
                </c:pt>
                <c:pt idx="58730">
                  <c:v>2.665665434380776</c:v>
                </c:pt>
                <c:pt idx="58731">
                  <c:v>2.6657426657426657</c:v>
                </c:pt>
                <c:pt idx="58732">
                  <c:v>2.6657426657426657</c:v>
                </c:pt>
                <c:pt idx="58733">
                  <c:v>2.6655114807114808</c:v>
                </c:pt>
                <c:pt idx="58734">
                  <c:v>2.6661273567467649</c:v>
                </c:pt>
                <c:pt idx="58735">
                  <c:v>2.6655114807114808</c:v>
                </c:pt>
                <c:pt idx="58736">
                  <c:v>2.664742553682752</c:v>
                </c:pt>
                <c:pt idx="58737">
                  <c:v>2.6653579676674362</c:v>
                </c:pt>
                <c:pt idx="58738">
                  <c:v>2.6657426657426657</c:v>
                </c:pt>
                <c:pt idx="58739">
                  <c:v>2.6651270207852193</c:v>
                </c:pt>
                <c:pt idx="58740">
                  <c:v>2.664742553682752</c:v>
                </c:pt>
                <c:pt idx="58741">
                  <c:v>2.6641274238227144</c:v>
                </c:pt>
                <c:pt idx="58742">
                  <c:v>2.664358264081256</c:v>
                </c:pt>
                <c:pt idx="58743">
                  <c:v>2.6645891043397967</c:v>
                </c:pt>
                <c:pt idx="58744">
                  <c:v>2.664358264081256</c:v>
                </c:pt>
                <c:pt idx="58745">
                  <c:v>2.664358264081256</c:v>
                </c:pt>
                <c:pt idx="58746">
                  <c:v>2.6641274238227148</c:v>
                </c:pt>
                <c:pt idx="58747">
                  <c:v>2.664358264081256</c:v>
                </c:pt>
                <c:pt idx="58748">
                  <c:v>2.6648199445983378</c:v>
                </c:pt>
                <c:pt idx="58749">
                  <c:v>2.6644357258250633</c:v>
                </c:pt>
                <c:pt idx="58750">
                  <c:v>2.6648972997922913</c:v>
                </c:pt>
                <c:pt idx="58751">
                  <c:v>2.6654352343569614</c:v>
                </c:pt>
                <c:pt idx="58752">
                  <c:v>2.6655889145496534</c:v>
                </c:pt>
                <c:pt idx="58753">
                  <c:v>2.6651270207852193</c:v>
                </c:pt>
                <c:pt idx="58754">
                  <c:v>2.6651270207852193</c:v>
                </c:pt>
                <c:pt idx="58755">
                  <c:v>2.6660508083140875</c:v>
                </c:pt>
                <c:pt idx="58756">
                  <c:v>2.6659736659736657</c:v>
                </c:pt>
                <c:pt idx="58757">
                  <c:v>2.6667435174485785</c:v>
                </c:pt>
                <c:pt idx="58758">
                  <c:v>2.6665125953316382</c:v>
                </c:pt>
                <c:pt idx="58759">
                  <c:v>2.6662814883290964</c:v>
                </c:pt>
                <c:pt idx="58760">
                  <c:v>2.6665125953316382</c:v>
                </c:pt>
                <c:pt idx="58761">
                  <c:v>2.6662814883290964</c:v>
                </c:pt>
                <c:pt idx="58762">
                  <c:v>2.6655114807114808</c:v>
                </c:pt>
                <c:pt idx="58763">
                  <c:v>2.6641274238227144</c:v>
                </c:pt>
                <c:pt idx="58764">
                  <c:v>2.6648199445983378</c:v>
                </c:pt>
                <c:pt idx="58765">
                  <c:v>2.6652043407988919</c:v>
                </c:pt>
                <c:pt idx="58766">
                  <c:v>2.6645891043397967</c:v>
                </c:pt>
                <c:pt idx="58767">
                  <c:v>2.6645891043397967</c:v>
                </c:pt>
                <c:pt idx="58768">
                  <c:v>2.664742553682752</c:v>
                </c:pt>
                <c:pt idx="58769">
                  <c:v>2.6641274238227144</c:v>
                </c:pt>
                <c:pt idx="58770">
                  <c:v>2.6638965835641737</c:v>
                </c:pt>
                <c:pt idx="58771">
                  <c:v>2.6645116601246825</c:v>
                </c:pt>
                <c:pt idx="58772">
                  <c:v>2.6645116601246825</c:v>
                </c:pt>
                <c:pt idx="58773">
                  <c:v>2.6642805818517665</c:v>
                </c:pt>
                <c:pt idx="58774">
                  <c:v>2.6642805818517665</c:v>
                </c:pt>
                <c:pt idx="58775">
                  <c:v>2.6646651270207848</c:v>
                </c:pt>
                <c:pt idx="58776">
                  <c:v>2.6648958891454964</c:v>
                </c:pt>
                <c:pt idx="58777">
                  <c:v>2.6654343807763397</c:v>
                </c:pt>
                <c:pt idx="58778">
                  <c:v>2.6658192743240119</c:v>
                </c:pt>
                <c:pt idx="58779">
                  <c:v>2.6655881673214696</c:v>
                </c:pt>
                <c:pt idx="58780">
                  <c:v>2.6655108645399905</c:v>
                </c:pt>
                <c:pt idx="58781">
                  <c:v>2.6662043458159963</c:v>
                </c:pt>
                <c:pt idx="58782">
                  <c:v>2.6660503813265541</c:v>
                </c:pt>
                <c:pt idx="58783">
                  <c:v>2.6664355062413319</c:v>
                </c:pt>
                <c:pt idx="58784">
                  <c:v>2.6662043458159963</c:v>
                </c:pt>
                <c:pt idx="58785">
                  <c:v>2.6661273567467649</c:v>
                </c:pt>
                <c:pt idx="58786">
                  <c:v>2.6661273567467649</c:v>
                </c:pt>
                <c:pt idx="58787">
                  <c:v>2.6662814883290964</c:v>
                </c:pt>
                <c:pt idx="58788">
                  <c:v>2.6658192743240119</c:v>
                </c:pt>
                <c:pt idx="58789">
                  <c:v>2.6658192743240119</c:v>
                </c:pt>
                <c:pt idx="58790">
                  <c:v>2.6662814883290964</c:v>
                </c:pt>
                <c:pt idx="58791">
                  <c:v>2.6658964879852118</c:v>
                </c:pt>
                <c:pt idx="58792">
                  <c:v>2.6658192743240119</c:v>
                </c:pt>
                <c:pt idx="58793">
                  <c:v>2.6655881673214696</c:v>
                </c:pt>
                <c:pt idx="58794">
                  <c:v>2.6655881673214696</c:v>
                </c:pt>
                <c:pt idx="58795">
                  <c:v>2.6654343807763397</c:v>
                </c:pt>
                <c:pt idx="58796">
                  <c:v>2.665665434380776</c:v>
                </c:pt>
                <c:pt idx="58797">
                  <c:v>2.665665434380776</c:v>
                </c:pt>
                <c:pt idx="58798">
                  <c:v>2.6657426657426657</c:v>
                </c:pt>
                <c:pt idx="58799">
                  <c:v>2.6648958891454964</c:v>
                </c:pt>
                <c:pt idx="58800">
                  <c:v>2.6646651270207848</c:v>
                </c:pt>
                <c:pt idx="58801">
                  <c:v>2.6657426657426657</c:v>
                </c:pt>
                <c:pt idx="58802">
                  <c:v>2.6658198614318707</c:v>
                </c:pt>
                <c:pt idx="58803">
                  <c:v>2.6655889145496534</c:v>
                </c:pt>
                <c:pt idx="58804">
                  <c:v>2.6657426657426657</c:v>
                </c:pt>
                <c:pt idx="58805">
                  <c:v>2.6651270207852193</c:v>
                </c:pt>
                <c:pt idx="58806">
                  <c:v>2.664358264081256</c:v>
                </c:pt>
                <c:pt idx="58807">
                  <c:v>2.6645891043397967</c:v>
                </c:pt>
                <c:pt idx="58808">
                  <c:v>2.6639741518578348</c:v>
                </c:pt>
                <c:pt idx="58809">
                  <c:v>2.6648199445983378</c:v>
                </c:pt>
                <c:pt idx="58810">
                  <c:v>2.6648958891454964</c:v>
                </c:pt>
                <c:pt idx="58811">
                  <c:v>2.6648958891454964</c:v>
                </c:pt>
                <c:pt idx="58812">
                  <c:v>2.6650496650496649</c:v>
                </c:pt>
                <c:pt idx="58813">
                  <c:v>2.6653570603189274</c:v>
                </c:pt>
                <c:pt idx="58814">
                  <c:v>2.664972273567467</c:v>
                </c:pt>
                <c:pt idx="58815">
                  <c:v>2.6660503813265541</c:v>
                </c:pt>
                <c:pt idx="58816">
                  <c:v>2.6657426657426657</c:v>
                </c:pt>
                <c:pt idx="58817">
                  <c:v>2.6659736659736657</c:v>
                </c:pt>
                <c:pt idx="58818">
                  <c:v>2.6655889145496534</c:v>
                </c:pt>
                <c:pt idx="58819">
                  <c:v>2.6652043407988919</c:v>
                </c:pt>
                <c:pt idx="58820">
                  <c:v>2.6649734472408224</c:v>
                </c:pt>
                <c:pt idx="58821">
                  <c:v>2.6653579676674362</c:v>
                </c:pt>
                <c:pt idx="58822">
                  <c:v>2.6652806652806649</c:v>
                </c:pt>
                <c:pt idx="58823">
                  <c:v>2.6648186648186649</c:v>
                </c:pt>
                <c:pt idx="58824">
                  <c:v>2.6646651270207848</c:v>
                </c:pt>
                <c:pt idx="58825">
                  <c:v>2.6648958891454964</c:v>
                </c:pt>
                <c:pt idx="58826">
                  <c:v>2.6640498730085431</c:v>
                </c:pt>
                <c:pt idx="58827">
                  <c:v>2.6640498730085431</c:v>
                </c:pt>
                <c:pt idx="58828">
                  <c:v>2.6645116601246825</c:v>
                </c:pt>
                <c:pt idx="58829">
                  <c:v>2.6642805818517665</c:v>
                </c:pt>
                <c:pt idx="58830">
                  <c:v>2.6640498730085431</c:v>
                </c:pt>
                <c:pt idx="58831">
                  <c:v>2.6642032332563508</c:v>
                </c:pt>
                <c:pt idx="58832">
                  <c:v>2.6642032332563508</c:v>
                </c:pt>
                <c:pt idx="58833">
                  <c:v>2.6648186648186649</c:v>
                </c:pt>
                <c:pt idx="58834">
                  <c:v>2.664434180138568</c:v>
                </c:pt>
                <c:pt idx="58835">
                  <c:v>2.6651270207852193</c:v>
                </c:pt>
                <c:pt idx="58836">
                  <c:v>2.6642805818517665</c:v>
                </c:pt>
                <c:pt idx="58837">
                  <c:v>2.6636655586334257</c:v>
                </c:pt>
                <c:pt idx="58838">
                  <c:v>2.6645116601246825</c:v>
                </c:pt>
                <c:pt idx="58839">
                  <c:v>2.6648958891454964</c:v>
                </c:pt>
                <c:pt idx="58840">
                  <c:v>2.6648958891454964</c:v>
                </c:pt>
                <c:pt idx="58841">
                  <c:v>2.6642032332563508</c:v>
                </c:pt>
                <c:pt idx="58842">
                  <c:v>2.6643566643566641</c:v>
                </c:pt>
                <c:pt idx="58843">
                  <c:v>2.6648186648186649</c:v>
                </c:pt>
                <c:pt idx="58844">
                  <c:v>2.6642032332563508</c:v>
                </c:pt>
                <c:pt idx="58845">
                  <c:v>2.6640498730085431</c:v>
                </c:pt>
                <c:pt idx="58846">
                  <c:v>2.6645116601246825</c:v>
                </c:pt>
                <c:pt idx="58847">
                  <c:v>2.6641274238227144</c:v>
                </c:pt>
                <c:pt idx="58848">
                  <c:v>2.664358264081256</c:v>
                </c:pt>
                <c:pt idx="58849">
                  <c:v>2.664742553682752</c:v>
                </c:pt>
                <c:pt idx="58850">
                  <c:v>2.664358264081256</c:v>
                </c:pt>
                <c:pt idx="58851">
                  <c:v>2.6645891043397967</c:v>
                </c:pt>
                <c:pt idx="58852">
                  <c:v>2.6645891043397967</c:v>
                </c:pt>
                <c:pt idx="58853">
                  <c:v>2.6637433648742208</c:v>
                </c:pt>
                <c:pt idx="58854">
                  <c:v>2.6642805818517665</c:v>
                </c:pt>
                <c:pt idx="58855">
                  <c:v>2.6646651270207848</c:v>
                </c:pt>
                <c:pt idx="58856">
                  <c:v>2.6648186648186649</c:v>
                </c:pt>
                <c:pt idx="58857">
                  <c:v>2.6650496650496649</c:v>
                </c:pt>
                <c:pt idx="58858">
                  <c:v>2.6658192743240119</c:v>
                </c:pt>
                <c:pt idx="58859">
                  <c:v>2.6657418400369859</c:v>
                </c:pt>
                <c:pt idx="58860">
                  <c:v>2.6657418400369859</c:v>
                </c:pt>
                <c:pt idx="58861">
                  <c:v>2.6662043458159963</c:v>
                </c:pt>
                <c:pt idx="58862">
                  <c:v>2.6660503813265541</c:v>
                </c:pt>
                <c:pt idx="58863">
                  <c:v>2.6648186648186649</c:v>
                </c:pt>
                <c:pt idx="58864">
                  <c:v>2.664434180138568</c:v>
                </c:pt>
                <c:pt idx="58865">
                  <c:v>2.6651270207852193</c:v>
                </c:pt>
                <c:pt idx="58866">
                  <c:v>2.664742553682752</c:v>
                </c:pt>
                <c:pt idx="58867">
                  <c:v>2.6645891043397967</c:v>
                </c:pt>
                <c:pt idx="58868">
                  <c:v>2.6645891043397967</c:v>
                </c:pt>
                <c:pt idx="58869">
                  <c:v>2.6645116601246825</c:v>
                </c:pt>
                <c:pt idx="58870">
                  <c:v>2.6646651270207848</c:v>
                </c:pt>
                <c:pt idx="58871">
                  <c:v>2.6648186648186649</c:v>
                </c:pt>
                <c:pt idx="58872">
                  <c:v>2.665665434380776</c:v>
                </c:pt>
                <c:pt idx="58873">
                  <c:v>2.6654343807763397</c:v>
                </c:pt>
                <c:pt idx="58874">
                  <c:v>2.664972273567467</c:v>
                </c:pt>
                <c:pt idx="58875">
                  <c:v>2.6647412199630311</c:v>
                </c:pt>
                <c:pt idx="58876">
                  <c:v>2.664972273567467</c:v>
                </c:pt>
                <c:pt idx="58877">
                  <c:v>2.6652033271719038</c:v>
                </c:pt>
                <c:pt idx="58878">
                  <c:v>2.6653570603189274</c:v>
                </c:pt>
                <c:pt idx="58879">
                  <c:v>2.664972273567467</c:v>
                </c:pt>
                <c:pt idx="58880">
                  <c:v>2.665665434380776</c:v>
                </c:pt>
                <c:pt idx="58881">
                  <c:v>2.6650496650496649</c:v>
                </c:pt>
                <c:pt idx="58882">
                  <c:v>2.6650496650496649</c:v>
                </c:pt>
                <c:pt idx="58883">
                  <c:v>2.6654343807763397</c:v>
                </c:pt>
                <c:pt idx="58884">
                  <c:v>2.6660503813265541</c:v>
                </c:pt>
                <c:pt idx="58885">
                  <c:v>2.6658192743240119</c:v>
                </c:pt>
                <c:pt idx="58886">
                  <c:v>2.665665434380776</c:v>
                </c:pt>
                <c:pt idx="58887">
                  <c:v>2.6658192743240119</c:v>
                </c:pt>
                <c:pt idx="58888">
                  <c:v>2.6662043458159963</c:v>
                </c:pt>
                <c:pt idx="58889">
                  <c:v>2.6663581965317915</c:v>
                </c:pt>
                <c:pt idx="58890">
                  <c:v>2.6661271676300573</c:v>
                </c:pt>
                <c:pt idx="58891">
                  <c:v>2.6661271676300573</c:v>
                </c:pt>
                <c:pt idx="58892">
                  <c:v>2.6657418400369859</c:v>
                </c:pt>
                <c:pt idx="58893">
                  <c:v>2.6653570603189274</c:v>
                </c:pt>
                <c:pt idx="58894">
                  <c:v>2.664972273567467</c:v>
                </c:pt>
                <c:pt idx="58895">
                  <c:v>2.6654343807763397</c:v>
                </c:pt>
                <c:pt idx="58896">
                  <c:v>2.6648186648186649</c:v>
                </c:pt>
                <c:pt idx="58897">
                  <c:v>2.664434180138568</c:v>
                </c:pt>
                <c:pt idx="58898">
                  <c:v>2.6648186648186649</c:v>
                </c:pt>
                <c:pt idx="58899">
                  <c:v>2.664972273567467</c:v>
                </c:pt>
                <c:pt idx="58900">
                  <c:v>2.6655881673214696</c:v>
                </c:pt>
                <c:pt idx="58901">
                  <c:v>2.6655881673214696</c:v>
                </c:pt>
                <c:pt idx="58902">
                  <c:v>2.664972273567467</c:v>
                </c:pt>
                <c:pt idx="58903">
                  <c:v>2.6653570603189274</c:v>
                </c:pt>
                <c:pt idx="58904">
                  <c:v>2.6653570603189274</c:v>
                </c:pt>
                <c:pt idx="58905">
                  <c:v>2.6651257684307832</c:v>
                </c:pt>
                <c:pt idx="58906">
                  <c:v>2.6655108645399905</c:v>
                </c:pt>
                <c:pt idx="58907">
                  <c:v>2.6652797041146559</c:v>
                </c:pt>
                <c:pt idx="58908">
                  <c:v>2.6646637393113011</c:v>
                </c:pt>
                <c:pt idx="58909">
                  <c:v>2.6648948463138429</c:v>
                </c:pt>
                <c:pt idx="58910">
                  <c:v>2.6653570603189274</c:v>
                </c:pt>
                <c:pt idx="58911">
                  <c:v>2.664972273567467</c:v>
                </c:pt>
                <c:pt idx="58912">
                  <c:v>2.6652033271719038</c:v>
                </c:pt>
                <c:pt idx="58913">
                  <c:v>2.6645876645876649</c:v>
                </c:pt>
                <c:pt idx="58914">
                  <c:v>2.6648186648186649</c:v>
                </c:pt>
                <c:pt idx="58915">
                  <c:v>2.6645876645876649</c:v>
                </c:pt>
                <c:pt idx="58916">
                  <c:v>2.6648186648186649</c:v>
                </c:pt>
                <c:pt idx="58917">
                  <c:v>2.6645116601246825</c:v>
                </c:pt>
                <c:pt idx="58918">
                  <c:v>2.6648958891454964</c:v>
                </c:pt>
                <c:pt idx="58919">
                  <c:v>2.6650496650496649</c:v>
                </c:pt>
                <c:pt idx="58920">
                  <c:v>2.6647412199630311</c:v>
                </c:pt>
                <c:pt idx="58921">
                  <c:v>2.6648948463138429</c:v>
                </c:pt>
                <c:pt idx="58922">
                  <c:v>2.6648948463138429</c:v>
                </c:pt>
                <c:pt idx="58923">
                  <c:v>2.6645099815157112</c:v>
                </c:pt>
                <c:pt idx="58924">
                  <c:v>2.6651257684307832</c:v>
                </c:pt>
                <c:pt idx="58925">
                  <c:v>2.6647412199630311</c:v>
                </c:pt>
                <c:pt idx="58926">
                  <c:v>2.6647412199630311</c:v>
                </c:pt>
                <c:pt idx="58927">
                  <c:v>2.6647412199630311</c:v>
                </c:pt>
                <c:pt idx="58928">
                  <c:v>2.6642791127541585</c:v>
                </c:pt>
                <c:pt idx="58929">
                  <c:v>2.6651257684307832</c:v>
                </c:pt>
                <c:pt idx="58930">
                  <c:v>2.6653570603189274</c:v>
                </c:pt>
                <c:pt idx="58931">
                  <c:v>2.6642791127541585</c:v>
                </c:pt>
                <c:pt idx="58932">
                  <c:v>2.6648948463138429</c:v>
                </c:pt>
                <c:pt idx="58933">
                  <c:v>2.6644326323087588</c:v>
                </c:pt>
                <c:pt idx="58934">
                  <c:v>2.6652797041146559</c:v>
                </c:pt>
                <c:pt idx="58935">
                  <c:v>2.6658188714153561</c:v>
                </c:pt>
                <c:pt idx="58936">
                  <c:v>2.6659727041406431</c:v>
                </c:pt>
                <c:pt idx="58937">
                  <c:v>2.6668209162424801</c:v>
                </c:pt>
                <c:pt idx="58938">
                  <c:v>2.6662812210915821</c:v>
                </c:pt>
                <c:pt idx="58939">
                  <c:v>2.6664355308813326</c:v>
                </c:pt>
                <c:pt idx="58940">
                  <c:v>2.6667438093034019</c:v>
                </c:pt>
                <c:pt idx="58941">
                  <c:v>2.6667438093034019</c:v>
                </c:pt>
                <c:pt idx="58942">
                  <c:v>2.666358167515039</c:v>
                </c:pt>
                <c:pt idx="58943">
                  <c:v>2.6653561517113782</c:v>
                </c:pt>
                <c:pt idx="58944">
                  <c:v>2.6655100624566277</c:v>
                </c:pt>
                <c:pt idx="58945">
                  <c:v>2.6652787416146193</c:v>
                </c:pt>
                <c:pt idx="58946">
                  <c:v>2.6651248843663273</c:v>
                </c:pt>
                <c:pt idx="58947">
                  <c:v>2.6655874190564295</c:v>
                </c:pt>
                <c:pt idx="58948">
                  <c:v>2.6658188714153561</c:v>
                </c:pt>
                <c:pt idx="58949">
                  <c:v>2.6658188714153561</c:v>
                </c:pt>
                <c:pt idx="58950">
                  <c:v>2.6655100624566277</c:v>
                </c:pt>
                <c:pt idx="58951">
                  <c:v>2.6657413832986352</c:v>
                </c:pt>
                <c:pt idx="58952">
                  <c:v>2.6661267931513186</c:v>
                </c:pt>
                <c:pt idx="58953">
                  <c:v>2.6661267931513186</c:v>
                </c:pt>
                <c:pt idx="58954">
                  <c:v>2.6665895418787593</c:v>
                </c:pt>
                <c:pt idx="58955">
                  <c:v>2.6662040249826511</c:v>
                </c:pt>
                <c:pt idx="58956">
                  <c:v>2.6664355308813326</c:v>
                </c:pt>
                <c:pt idx="58957">
                  <c:v>2.6660499537465308</c:v>
                </c:pt>
                <c:pt idx="58958">
                  <c:v>2.6662812210915821</c:v>
                </c:pt>
                <c:pt idx="58959">
                  <c:v>2.6656647398843929</c:v>
                </c:pt>
                <c:pt idx="58960">
                  <c:v>2.6652024971098265</c:v>
                </c:pt>
                <c:pt idx="58961">
                  <c:v>2.6654335260115603</c:v>
                </c:pt>
                <c:pt idx="58962">
                  <c:v>2.6656647398843929</c:v>
                </c:pt>
                <c:pt idx="58963">
                  <c:v>2.6650485436893208</c:v>
                </c:pt>
                <c:pt idx="58964">
                  <c:v>2.6646637393113011</c:v>
                </c:pt>
                <c:pt idx="58965">
                  <c:v>2.6648173832639852</c:v>
                </c:pt>
                <c:pt idx="58966">
                  <c:v>2.6650485436893208</c:v>
                </c:pt>
                <c:pt idx="58967">
                  <c:v>2.6644326323087588</c:v>
                </c:pt>
                <c:pt idx="58968">
                  <c:v>2.6646637393113011</c:v>
                </c:pt>
                <c:pt idx="58969">
                  <c:v>2.664972273567467</c:v>
                </c:pt>
                <c:pt idx="58970">
                  <c:v>2.6648186648186649</c:v>
                </c:pt>
                <c:pt idx="58971">
                  <c:v>2.6645876645876649</c:v>
                </c:pt>
                <c:pt idx="58972">
                  <c:v>2.6643566643566641</c:v>
                </c:pt>
                <c:pt idx="58973">
                  <c:v>2.6647412199630311</c:v>
                </c:pt>
                <c:pt idx="58974">
                  <c:v>2.6645099815157112</c:v>
                </c:pt>
                <c:pt idx="58975">
                  <c:v>2.6647412199630311</c:v>
                </c:pt>
                <c:pt idx="58976">
                  <c:v>2.6652033271719038</c:v>
                </c:pt>
                <c:pt idx="58977">
                  <c:v>2.6654343807763397</c:v>
                </c:pt>
                <c:pt idx="58978">
                  <c:v>2.6655881673214696</c:v>
                </c:pt>
                <c:pt idx="58979">
                  <c:v>2.6652033271719038</c:v>
                </c:pt>
                <c:pt idx="58980">
                  <c:v>2.6648186648186649</c:v>
                </c:pt>
                <c:pt idx="58981">
                  <c:v>2.6658192743240119</c:v>
                </c:pt>
                <c:pt idx="58982">
                  <c:v>2.6655881673214696</c:v>
                </c:pt>
                <c:pt idx="58983">
                  <c:v>2.6647412199630311</c:v>
                </c:pt>
                <c:pt idx="58984">
                  <c:v>2.6645099815157112</c:v>
                </c:pt>
                <c:pt idx="58985">
                  <c:v>2.6648948463138429</c:v>
                </c:pt>
                <c:pt idx="58986">
                  <c:v>2.6655108645399905</c:v>
                </c:pt>
                <c:pt idx="58987">
                  <c:v>2.6652797041146559</c:v>
                </c:pt>
                <c:pt idx="58988">
                  <c:v>2.6650485436893208</c:v>
                </c:pt>
                <c:pt idx="58989">
                  <c:v>2.6657418400369859</c:v>
                </c:pt>
                <c:pt idx="58990">
                  <c:v>2.6657418400369859</c:v>
                </c:pt>
                <c:pt idx="58991">
                  <c:v>2.6652033271719038</c:v>
                </c:pt>
                <c:pt idx="58992">
                  <c:v>2.6659731853906612</c:v>
                </c:pt>
                <c:pt idx="58993">
                  <c:v>2.6662043458159963</c:v>
                </c:pt>
                <c:pt idx="58994">
                  <c:v>2.6652033271719038</c:v>
                </c:pt>
                <c:pt idx="58995">
                  <c:v>2.6660503813265541</c:v>
                </c:pt>
                <c:pt idx="58996">
                  <c:v>2.6658192743240119</c:v>
                </c:pt>
                <c:pt idx="58997">
                  <c:v>2.6658192743240119</c:v>
                </c:pt>
                <c:pt idx="58998">
                  <c:v>2.6660503813265541</c:v>
                </c:pt>
                <c:pt idx="58999">
                  <c:v>2.6659731853906612</c:v>
                </c:pt>
                <c:pt idx="59000">
                  <c:v>2.6663581965317915</c:v>
                </c:pt>
                <c:pt idx="59001">
                  <c:v>2.6658192743240119</c:v>
                </c:pt>
                <c:pt idx="59002">
                  <c:v>2.6655881673214696</c:v>
                </c:pt>
                <c:pt idx="59003">
                  <c:v>2.6653570603189274</c:v>
                </c:pt>
                <c:pt idx="59004">
                  <c:v>2.6653570603189274</c:v>
                </c:pt>
                <c:pt idx="59005">
                  <c:v>2.6653570603189274</c:v>
                </c:pt>
                <c:pt idx="59006">
                  <c:v>2.6651257684307832</c:v>
                </c:pt>
                <c:pt idx="59007">
                  <c:v>2.6659731853906612</c:v>
                </c:pt>
                <c:pt idx="59008">
                  <c:v>2.6658192743240119</c:v>
                </c:pt>
                <c:pt idx="59009">
                  <c:v>2.6655881673214696</c:v>
                </c:pt>
                <c:pt idx="59010">
                  <c:v>2.6661271676300573</c:v>
                </c:pt>
                <c:pt idx="59011">
                  <c:v>2.6669748381128584</c:v>
                </c:pt>
                <c:pt idx="59012">
                  <c:v>2.6657418400369859</c:v>
                </c:pt>
                <c:pt idx="59013">
                  <c:v>2.6663581965317915</c:v>
                </c:pt>
                <c:pt idx="59014">
                  <c:v>2.6659731853906612</c:v>
                </c:pt>
                <c:pt idx="59015">
                  <c:v>2.6652033271719038</c:v>
                </c:pt>
                <c:pt idx="59016">
                  <c:v>2.664972273567467</c:v>
                </c:pt>
                <c:pt idx="59017">
                  <c:v>2.6642032332563508</c:v>
                </c:pt>
                <c:pt idx="59018">
                  <c:v>2.6648186648186649</c:v>
                </c:pt>
                <c:pt idx="59019">
                  <c:v>2.6654343807763397</c:v>
                </c:pt>
                <c:pt idx="59020">
                  <c:v>2.6651257684307832</c:v>
                </c:pt>
                <c:pt idx="59021">
                  <c:v>2.6651257684307832</c:v>
                </c:pt>
                <c:pt idx="59022">
                  <c:v>2.6659731853906612</c:v>
                </c:pt>
                <c:pt idx="59023">
                  <c:v>2.6653570603189274</c:v>
                </c:pt>
                <c:pt idx="59024">
                  <c:v>2.6664355062413319</c:v>
                </c:pt>
                <c:pt idx="59025">
                  <c:v>2.666666666666667</c:v>
                </c:pt>
                <c:pt idx="59026">
                  <c:v>2.6662043458159963</c:v>
                </c:pt>
                <c:pt idx="59027">
                  <c:v>2.6658959537572251</c:v>
                </c:pt>
                <c:pt idx="59028">
                  <c:v>2.6665895953757222</c:v>
                </c:pt>
                <c:pt idx="59029">
                  <c:v>2.6658192743240119</c:v>
                </c:pt>
                <c:pt idx="59030">
                  <c:v>2.6652806652806649</c:v>
                </c:pt>
                <c:pt idx="59031">
                  <c:v>2.665665434380776</c:v>
                </c:pt>
                <c:pt idx="59032">
                  <c:v>2.6648186648186649</c:v>
                </c:pt>
                <c:pt idx="59033">
                  <c:v>2.664434180138568</c:v>
                </c:pt>
                <c:pt idx="59034">
                  <c:v>2.6648186648186649</c:v>
                </c:pt>
                <c:pt idx="59035">
                  <c:v>2.6650496650496649</c:v>
                </c:pt>
                <c:pt idx="59036">
                  <c:v>2.6654343807763397</c:v>
                </c:pt>
                <c:pt idx="59037">
                  <c:v>2.6648186648186649</c:v>
                </c:pt>
                <c:pt idx="59038">
                  <c:v>2.6654343807763397</c:v>
                </c:pt>
                <c:pt idx="59039">
                  <c:v>2.6658192743240119</c:v>
                </c:pt>
                <c:pt idx="59040">
                  <c:v>2.6660503813265541</c:v>
                </c:pt>
                <c:pt idx="59041">
                  <c:v>2.664972273567467</c:v>
                </c:pt>
                <c:pt idx="59042">
                  <c:v>2.6645876645876649</c:v>
                </c:pt>
                <c:pt idx="59043">
                  <c:v>2.665665434380776</c:v>
                </c:pt>
                <c:pt idx="59044">
                  <c:v>2.6654343807763397</c:v>
                </c:pt>
                <c:pt idx="59045">
                  <c:v>2.6654343807763397</c:v>
                </c:pt>
                <c:pt idx="59046">
                  <c:v>2.6658192743240119</c:v>
                </c:pt>
                <c:pt idx="59047">
                  <c:v>2.6658192743240119</c:v>
                </c:pt>
                <c:pt idx="59048">
                  <c:v>2.6660503813265541</c:v>
                </c:pt>
                <c:pt idx="59049">
                  <c:v>2.6660503813265541</c:v>
                </c:pt>
                <c:pt idx="59050">
                  <c:v>2.6664355062413319</c:v>
                </c:pt>
                <c:pt idx="59051">
                  <c:v>2.666666666666667</c:v>
                </c:pt>
                <c:pt idx="59052">
                  <c:v>2.6665125953316382</c:v>
                </c:pt>
                <c:pt idx="59053">
                  <c:v>2.6664356664356665</c:v>
                </c:pt>
                <c:pt idx="59054">
                  <c:v>2.6653579676674362</c:v>
                </c:pt>
                <c:pt idx="59055">
                  <c:v>2.6657426657426657</c:v>
                </c:pt>
                <c:pt idx="59056">
                  <c:v>2.6655889145496534</c:v>
                </c:pt>
                <c:pt idx="59057">
                  <c:v>2.6645116601246825</c:v>
                </c:pt>
                <c:pt idx="59058">
                  <c:v>2.6648958891454964</c:v>
                </c:pt>
                <c:pt idx="59059">
                  <c:v>2.6648186648186649</c:v>
                </c:pt>
                <c:pt idx="59060">
                  <c:v>2.6654343807763397</c:v>
                </c:pt>
                <c:pt idx="59061">
                  <c:v>2.665665434380776</c:v>
                </c:pt>
                <c:pt idx="59062">
                  <c:v>2.6658964879852118</c:v>
                </c:pt>
                <c:pt idx="59063">
                  <c:v>2.6662814883290964</c:v>
                </c:pt>
                <c:pt idx="59064">
                  <c:v>2.6668978270920021</c:v>
                </c:pt>
                <c:pt idx="59065">
                  <c:v>2.6667435174485785</c:v>
                </c:pt>
                <c:pt idx="59066">
                  <c:v>2.6662814883290964</c:v>
                </c:pt>
                <c:pt idx="59067">
                  <c:v>2.6665125953316382</c:v>
                </c:pt>
                <c:pt idx="59068">
                  <c:v>2.6658964879852118</c:v>
                </c:pt>
                <c:pt idx="59069">
                  <c:v>2.6661273567467649</c:v>
                </c:pt>
                <c:pt idx="59070">
                  <c:v>2.6651270207852193</c:v>
                </c:pt>
                <c:pt idx="59071">
                  <c:v>2.6652043407988919</c:v>
                </c:pt>
                <c:pt idx="59072">
                  <c:v>2.6645891043397967</c:v>
                </c:pt>
                <c:pt idx="59073">
                  <c:v>2.6645891043397967</c:v>
                </c:pt>
                <c:pt idx="59074">
                  <c:v>2.664742553682752</c:v>
                </c:pt>
                <c:pt idx="59075">
                  <c:v>2.6652806652806649</c:v>
                </c:pt>
                <c:pt idx="59076">
                  <c:v>2.6652806652806649</c:v>
                </c:pt>
                <c:pt idx="59077">
                  <c:v>2.6654343807763397</c:v>
                </c:pt>
                <c:pt idx="59078">
                  <c:v>2.6655881673214696</c:v>
                </c:pt>
                <c:pt idx="59079">
                  <c:v>2.6660503813265541</c:v>
                </c:pt>
                <c:pt idx="59080">
                  <c:v>2.6669748093367227</c:v>
                </c:pt>
                <c:pt idx="59081">
                  <c:v>2.6663585951940845</c:v>
                </c:pt>
                <c:pt idx="59082">
                  <c:v>2.6658964879852118</c:v>
                </c:pt>
                <c:pt idx="59083">
                  <c:v>2.6662814883290964</c:v>
                </c:pt>
                <c:pt idx="59084">
                  <c:v>2.6658964879852118</c:v>
                </c:pt>
                <c:pt idx="59085">
                  <c:v>2.6658964879852118</c:v>
                </c:pt>
                <c:pt idx="59086">
                  <c:v>2.6662814883290964</c:v>
                </c:pt>
                <c:pt idx="59087">
                  <c:v>2.6653579676674362</c:v>
                </c:pt>
                <c:pt idx="59088">
                  <c:v>2.6655889145496534</c:v>
                </c:pt>
                <c:pt idx="59089">
                  <c:v>2.6665125953316382</c:v>
                </c:pt>
                <c:pt idx="59090">
                  <c:v>2.6664355062413319</c:v>
                </c:pt>
                <c:pt idx="59091">
                  <c:v>2.6664355062413319</c:v>
                </c:pt>
                <c:pt idx="59092">
                  <c:v>2.6660503813265541</c:v>
                </c:pt>
                <c:pt idx="59093">
                  <c:v>2.6662814883290964</c:v>
                </c:pt>
                <c:pt idx="59094">
                  <c:v>2.6658192743240119</c:v>
                </c:pt>
                <c:pt idx="59095">
                  <c:v>2.6662043458159963</c:v>
                </c:pt>
                <c:pt idx="59096">
                  <c:v>2.6664355062413319</c:v>
                </c:pt>
                <c:pt idx="59097">
                  <c:v>2.6660503813265541</c:v>
                </c:pt>
                <c:pt idx="59098">
                  <c:v>2.6658192743240119</c:v>
                </c:pt>
                <c:pt idx="59099">
                  <c:v>2.6660503813265541</c:v>
                </c:pt>
                <c:pt idx="59100">
                  <c:v>2.6658192743240119</c:v>
                </c:pt>
                <c:pt idx="59101">
                  <c:v>2.665665434380776</c:v>
                </c:pt>
                <c:pt idx="59102">
                  <c:v>2.6651270207852193</c:v>
                </c:pt>
                <c:pt idx="59103">
                  <c:v>2.664358264081256</c:v>
                </c:pt>
                <c:pt idx="59104">
                  <c:v>2.6649734472408224</c:v>
                </c:pt>
                <c:pt idx="59105">
                  <c:v>2.6652043407988919</c:v>
                </c:pt>
                <c:pt idx="59106">
                  <c:v>2.6652043407988919</c:v>
                </c:pt>
                <c:pt idx="59107">
                  <c:v>2.664358264081256</c:v>
                </c:pt>
                <c:pt idx="59108">
                  <c:v>2.664742553682752</c:v>
                </c:pt>
                <c:pt idx="59109">
                  <c:v>2.6645116601246825</c:v>
                </c:pt>
                <c:pt idx="59110">
                  <c:v>2.664742553682752</c:v>
                </c:pt>
                <c:pt idx="59111">
                  <c:v>2.6655114807114808</c:v>
                </c:pt>
                <c:pt idx="59112">
                  <c:v>2.664972273567467</c:v>
                </c:pt>
                <c:pt idx="59113">
                  <c:v>2.6652033271719038</c:v>
                </c:pt>
                <c:pt idx="59114">
                  <c:v>2.665665434380776</c:v>
                </c:pt>
                <c:pt idx="59115">
                  <c:v>2.665665434380776</c:v>
                </c:pt>
                <c:pt idx="59116">
                  <c:v>2.6661273567467649</c:v>
                </c:pt>
                <c:pt idx="59117">
                  <c:v>2.6661273567467649</c:v>
                </c:pt>
                <c:pt idx="59118">
                  <c:v>2.6665125953316382</c:v>
                </c:pt>
                <c:pt idx="59119">
                  <c:v>2.665665434380776</c:v>
                </c:pt>
                <c:pt idx="59120">
                  <c:v>2.6665125953316382</c:v>
                </c:pt>
                <c:pt idx="59121">
                  <c:v>2.6660503813265541</c:v>
                </c:pt>
                <c:pt idx="59122">
                  <c:v>2.6660503813265541</c:v>
                </c:pt>
                <c:pt idx="59123">
                  <c:v>2.6660503813265541</c:v>
                </c:pt>
                <c:pt idx="59124">
                  <c:v>2.6655881673214696</c:v>
                </c:pt>
                <c:pt idx="59125">
                  <c:v>2.6662043458159963</c:v>
                </c:pt>
                <c:pt idx="59126">
                  <c:v>2.6655881673214696</c:v>
                </c:pt>
                <c:pt idx="59127">
                  <c:v>2.6658192743240119</c:v>
                </c:pt>
                <c:pt idx="59128">
                  <c:v>2.665665434380776</c:v>
                </c:pt>
                <c:pt idx="59129">
                  <c:v>2.6655114807114808</c:v>
                </c:pt>
                <c:pt idx="59130">
                  <c:v>2.6665896487985208</c:v>
                </c:pt>
                <c:pt idx="59131">
                  <c:v>2.6664356664356665</c:v>
                </c:pt>
                <c:pt idx="59132">
                  <c:v>2.6662817551963047</c:v>
                </c:pt>
                <c:pt idx="59133">
                  <c:v>2.665050784856879</c:v>
                </c:pt>
                <c:pt idx="59134">
                  <c:v>2.6649734472408224</c:v>
                </c:pt>
                <c:pt idx="59135">
                  <c:v>2.6648958891454964</c:v>
                </c:pt>
                <c:pt idx="59136">
                  <c:v>2.6652033271719038</c:v>
                </c:pt>
                <c:pt idx="59137">
                  <c:v>2.664972273567467</c:v>
                </c:pt>
                <c:pt idx="59138">
                  <c:v>2.6645876645876649</c:v>
                </c:pt>
                <c:pt idx="59139">
                  <c:v>2.664972273567467</c:v>
                </c:pt>
                <c:pt idx="59140">
                  <c:v>2.6654343807763397</c:v>
                </c:pt>
                <c:pt idx="59141">
                  <c:v>2.6652033271719038</c:v>
                </c:pt>
                <c:pt idx="59142">
                  <c:v>2.6650496650496649</c:v>
                </c:pt>
                <c:pt idx="59143">
                  <c:v>2.6651270207852193</c:v>
                </c:pt>
                <c:pt idx="59144">
                  <c:v>2.6654343807763397</c:v>
                </c:pt>
                <c:pt idx="59145">
                  <c:v>2.6655881673214696</c:v>
                </c:pt>
                <c:pt idx="59146">
                  <c:v>2.6652033271719038</c:v>
                </c:pt>
                <c:pt idx="59147">
                  <c:v>2.6650496650496649</c:v>
                </c:pt>
                <c:pt idx="59148">
                  <c:v>2.6654343807763397</c:v>
                </c:pt>
                <c:pt idx="59149">
                  <c:v>2.6652033271719038</c:v>
                </c:pt>
                <c:pt idx="59150">
                  <c:v>2.6642032332563508</c:v>
                </c:pt>
                <c:pt idx="59151">
                  <c:v>2.6640498730085431</c:v>
                </c:pt>
                <c:pt idx="59152">
                  <c:v>2.6640498730085431</c:v>
                </c:pt>
                <c:pt idx="59153">
                  <c:v>2.6650496650496649</c:v>
                </c:pt>
                <c:pt idx="59154">
                  <c:v>2.6645876645876649</c:v>
                </c:pt>
                <c:pt idx="59155">
                  <c:v>2.6652033271719038</c:v>
                </c:pt>
                <c:pt idx="59156">
                  <c:v>2.6652033271719038</c:v>
                </c:pt>
                <c:pt idx="59157">
                  <c:v>2.6660503813265541</c:v>
                </c:pt>
                <c:pt idx="59158">
                  <c:v>2.6664355062413319</c:v>
                </c:pt>
                <c:pt idx="59159">
                  <c:v>2.6655881673214696</c:v>
                </c:pt>
                <c:pt idx="59160">
                  <c:v>2.6658192743240119</c:v>
                </c:pt>
                <c:pt idx="59161">
                  <c:v>2.6658192743240119</c:v>
                </c:pt>
                <c:pt idx="59162">
                  <c:v>2.6655881673214696</c:v>
                </c:pt>
                <c:pt idx="59163">
                  <c:v>2.6654343807763397</c:v>
                </c:pt>
                <c:pt idx="59164">
                  <c:v>2.6654343807763397</c:v>
                </c:pt>
                <c:pt idx="59165">
                  <c:v>2.6654343807763397</c:v>
                </c:pt>
                <c:pt idx="59166">
                  <c:v>2.6658964879852118</c:v>
                </c:pt>
                <c:pt idx="59167">
                  <c:v>2.6658964879852118</c:v>
                </c:pt>
                <c:pt idx="59168">
                  <c:v>2.6654343807763397</c:v>
                </c:pt>
                <c:pt idx="59169">
                  <c:v>2.6652033271719038</c:v>
                </c:pt>
                <c:pt idx="59170">
                  <c:v>2.6655881673214696</c:v>
                </c:pt>
                <c:pt idx="59171">
                  <c:v>2.6653570603189274</c:v>
                </c:pt>
                <c:pt idx="59172">
                  <c:v>2.6662814883290964</c:v>
                </c:pt>
                <c:pt idx="59173">
                  <c:v>2.665665434380776</c:v>
                </c:pt>
                <c:pt idx="59174">
                  <c:v>2.6646651270207848</c:v>
                </c:pt>
                <c:pt idx="59175">
                  <c:v>2.6645116601246825</c:v>
                </c:pt>
                <c:pt idx="59176">
                  <c:v>2.6642032332563508</c:v>
                </c:pt>
                <c:pt idx="59177">
                  <c:v>2.6645876645876649</c:v>
                </c:pt>
                <c:pt idx="59178">
                  <c:v>2.6643566643566641</c:v>
                </c:pt>
                <c:pt idx="59179">
                  <c:v>2.6645876645876649</c:v>
                </c:pt>
                <c:pt idx="59180">
                  <c:v>2.664434180138568</c:v>
                </c:pt>
                <c:pt idx="59181">
                  <c:v>2.664434180138568</c:v>
                </c:pt>
                <c:pt idx="59182">
                  <c:v>2.6650496650496649</c:v>
                </c:pt>
                <c:pt idx="59183">
                  <c:v>2.6648186648186649</c:v>
                </c:pt>
                <c:pt idx="59184">
                  <c:v>2.665665434380776</c:v>
                </c:pt>
                <c:pt idx="59185">
                  <c:v>2.6662814883290964</c:v>
                </c:pt>
                <c:pt idx="59186">
                  <c:v>2.665665434380776</c:v>
                </c:pt>
                <c:pt idx="59187">
                  <c:v>2.665665434380776</c:v>
                </c:pt>
                <c:pt idx="59188">
                  <c:v>2.6658192743240119</c:v>
                </c:pt>
                <c:pt idx="59189">
                  <c:v>2.6658192743240119</c:v>
                </c:pt>
                <c:pt idx="59190">
                  <c:v>2.6660503813265541</c:v>
                </c:pt>
                <c:pt idx="59191">
                  <c:v>2.665665434380776</c:v>
                </c:pt>
                <c:pt idx="59192">
                  <c:v>2.6650496650496649</c:v>
                </c:pt>
                <c:pt idx="59193">
                  <c:v>2.664434180138568</c:v>
                </c:pt>
                <c:pt idx="59194">
                  <c:v>2.6646651270207848</c:v>
                </c:pt>
                <c:pt idx="59195">
                  <c:v>2.6653579676674362</c:v>
                </c:pt>
                <c:pt idx="59196">
                  <c:v>2.664742553682752</c:v>
                </c:pt>
                <c:pt idx="59197">
                  <c:v>2.6642805818517665</c:v>
                </c:pt>
                <c:pt idx="59198">
                  <c:v>2.6642805818517665</c:v>
                </c:pt>
                <c:pt idx="59199">
                  <c:v>2.664742553682752</c:v>
                </c:pt>
                <c:pt idx="59200">
                  <c:v>2.664742553682752</c:v>
                </c:pt>
                <c:pt idx="59201">
                  <c:v>2.6652806652806649</c:v>
                </c:pt>
                <c:pt idx="59202">
                  <c:v>2.665665434380776</c:v>
                </c:pt>
                <c:pt idx="59203">
                  <c:v>2.6665125953316382</c:v>
                </c:pt>
                <c:pt idx="59204">
                  <c:v>2.6661273567467649</c:v>
                </c:pt>
                <c:pt idx="59205">
                  <c:v>2.6661273567467649</c:v>
                </c:pt>
                <c:pt idx="59206">
                  <c:v>2.666666666666667</c:v>
                </c:pt>
                <c:pt idx="59207">
                  <c:v>2.667052023121387</c:v>
                </c:pt>
                <c:pt idx="59208">
                  <c:v>2.6658192743240119</c:v>
                </c:pt>
                <c:pt idx="59209">
                  <c:v>2.6655881673214696</c:v>
                </c:pt>
                <c:pt idx="59210">
                  <c:v>2.6655881673214696</c:v>
                </c:pt>
                <c:pt idx="59211">
                  <c:v>2.6653570603189274</c:v>
                </c:pt>
                <c:pt idx="59212">
                  <c:v>2.6662043458159963</c:v>
                </c:pt>
                <c:pt idx="59213">
                  <c:v>2.6665895953757222</c:v>
                </c:pt>
                <c:pt idx="59214">
                  <c:v>2.6661271676300573</c:v>
                </c:pt>
                <c:pt idx="59215">
                  <c:v>2.6661271676300573</c:v>
                </c:pt>
                <c:pt idx="59216">
                  <c:v>2.6667437557816833</c:v>
                </c:pt>
                <c:pt idx="59217">
                  <c:v>2.6665895953757222</c:v>
                </c:pt>
                <c:pt idx="59218">
                  <c:v>2.6656647398843929</c:v>
                </c:pt>
                <c:pt idx="59219">
                  <c:v>2.6657418400369859</c:v>
                </c:pt>
                <c:pt idx="59220">
                  <c:v>2.6659731853906612</c:v>
                </c:pt>
                <c:pt idx="59221">
                  <c:v>2.6663581965317915</c:v>
                </c:pt>
                <c:pt idx="59222">
                  <c:v>2.6661271676300573</c:v>
                </c:pt>
                <c:pt idx="59223">
                  <c:v>2.6658959537572251</c:v>
                </c:pt>
                <c:pt idx="59224">
                  <c:v>2.6663581965317915</c:v>
                </c:pt>
                <c:pt idx="59225">
                  <c:v>2.6660499537465308</c:v>
                </c:pt>
                <c:pt idx="59226">
                  <c:v>2.6660499537465308</c:v>
                </c:pt>
                <c:pt idx="59227">
                  <c:v>2.6662812210915821</c:v>
                </c:pt>
                <c:pt idx="59228">
                  <c:v>2.6658959537572251</c:v>
                </c:pt>
                <c:pt idx="59229">
                  <c:v>2.6659731853906612</c:v>
                </c:pt>
                <c:pt idx="59230">
                  <c:v>2.6651257684307832</c:v>
                </c:pt>
                <c:pt idx="59231">
                  <c:v>2.6644326323087588</c:v>
                </c:pt>
                <c:pt idx="59232">
                  <c:v>2.6645862228386501</c:v>
                </c:pt>
                <c:pt idx="59233">
                  <c:v>2.6650485436893208</c:v>
                </c:pt>
                <c:pt idx="59234">
                  <c:v>2.6654335260115603</c:v>
                </c:pt>
                <c:pt idx="59235">
                  <c:v>2.6655108645399905</c:v>
                </c:pt>
                <c:pt idx="59236">
                  <c:v>2.6656647398843929</c:v>
                </c:pt>
                <c:pt idx="59237">
                  <c:v>2.6647398843930632</c:v>
                </c:pt>
                <c:pt idx="59238">
                  <c:v>2.6652024971098265</c:v>
                </c:pt>
                <c:pt idx="59239">
                  <c:v>2.6655108645399905</c:v>
                </c:pt>
                <c:pt idx="59240">
                  <c:v>2.6652797041146559</c:v>
                </c:pt>
                <c:pt idx="59241">
                  <c:v>2.6655108645399905</c:v>
                </c:pt>
                <c:pt idx="59242">
                  <c:v>2.6659731853906612</c:v>
                </c:pt>
                <c:pt idx="59243">
                  <c:v>2.6658192743240119</c:v>
                </c:pt>
                <c:pt idx="59244">
                  <c:v>2.6653570603189274</c:v>
                </c:pt>
                <c:pt idx="59245">
                  <c:v>2.6651257684307832</c:v>
                </c:pt>
                <c:pt idx="59246">
                  <c:v>2.6657418400369859</c:v>
                </c:pt>
                <c:pt idx="59247">
                  <c:v>2.6658959537572251</c:v>
                </c:pt>
                <c:pt idx="59248">
                  <c:v>2.6663581965317915</c:v>
                </c:pt>
                <c:pt idx="59249">
                  <c:v>2.667052023121387</c:v>
                </c:pt>
                <c:pt idx="59250">
                  <c:v>2.6659731853906612</c:v>
                </c:pt>
                <c:pt idx="59251">
                  <c:v>2.6648186648186649</c:v>
                </c:pt>
                <c:pt idx="59252">
                  <c:v>2.6655114807114808</c:v>
                </c:pt>
                <c:pt idx="59253">
                  <c:v>2.665665434380776</c:v>
                </c:pt>
                <c:pt idx="59254">
                  <c:v>2.6648958891454964</c:v>
                </c:pt>
                <c:pt idx="59255">
                  <c:v>2.6648958891454964</c:v>
                </c:pt>
                <c:pt idx="59256">
                  <c:v>2.6648958891454964</c:v>
                </c:pt>
                <c:pt idx="59257">
                  <c:v>2.664742553682752</c:v>
                </c:pt>
                <c:pt idx="59258">
                  <c:v>2.6640498730085431</c:v>
                </c:pt>
                <c:pt idx="59259">
                  <c:v>2.6648958891454964</c:v>
                </c:pt>
                <c:pt idx="59260">
                  <c:v>2.6654343807763397</c:v>
                </c:pt>
                <c:pt idx="59261">
                  <c:v>2.6662043458159963</c:v>
                </c:pt>
                <c:pt idx="59262">
                  <c:v>2.6655881673214696</c:v>
                </c:pt>
                <c:pt idx="59263">
                  <c:v>2.6653570603189274</c:v>
                </c:pt>
                <c:pt idx="59264">
                  <c:v>2.6656647398843929</c:v>
                </c:pt>
                <c:pt idx="59265">
                  <c:v>2.6662040249826511</c:v>
                </c:pt>
                <c:pt idx="59266">
                  <c:v>2.6658959537572251</c:v>
                </c:pt>
                <c:pt idx="59267">
                  <c:v>2.6657418400369859</c:v>
                </c:pt>
                <c:pt idx="59268">
                  <c:v>2.6655108645399905</c:v>
                </c:pt>
                <c:pt idx="59269">
                  <c:v>2.6654335260115603</c:v>
                </c:pt>
                <c:pt idx="59270">
                  <c:v>2.6657418400369859</c:v>
                </c:pt>
                <c:pt idx="59271">
                  <c:v>2.6651257684307832</c:v>
                </c:pt>
                <c:pt idx="59272">
                  <c:v>2.6651257684307832</c:v>
                </c:pt>
                <c:pt idx="59273">
                  <c:v>2.664972273567467</c:v>
                </c:pt>
                <c:pt idx="59274">
                  <c:v>2.6645099815157112</c:v>
                </c:pt>
                <c:pt idx="59275">
                  <c:v>2.6645876645876649</c:v>
                </c:pt>
                <c:pt idx="59276">
                  <c:v>2.6646651270207848</c:v>
                </c:pt>
                <c:pt idx="59277">
                  <c:v>2.6650496650496649</c:v>
                </c:pt>
                <c:pt idx="59278">
                  <c:v>2.6648186648186649</c:v>
                </c:pt>
                <c:pt idx="59279">
                  <c:v>2.6646651270207848</c:v>
                </c:pt>
                <c:pt idx="59280">
                  <c:v>2.6648958891454964</c:v>
                </c:pt>
                <c:pt idx="59281">
                  <c:v>2.664434180138568</c:v>
                </c:pt>
                <c:pt idx="59282">
                  <c:v>2.664434180138568</c:v>
                </c:pt>
                <c:pt idx="59283">
                  <c:v>2.664434180138568</c:v>
                </c:pt>
                <c:pt idx="59284">
                  <c:v>2.6642032332563508</c:v>
                </c:pt>
                <c:pt idx="59285">
                  <c:v>2.6647412199630311</c:v>
                </c:pt>
                <c:pt idx="59286">
                  <c:v>2.6651257684307832</c:v>
                </c:pt>
                <c:pt idx="59287">
                  <c:v>2.6657418400369859</c:v>
                </c:pt>
                <c:pt idx="59288">
                  <c:v>2.6665895953757222</c:v>
                </c:pt>
                <c:pt idx="59289">
                  <c:v>2.6668208092485544</c:v>
                </c:pt>
                <c:pt idx="59290">
                  <c:v>2.6668208092485544</c:v>
                </c:pt>
                <c:pt idx="59291">
                  <c:v>2.6668208092485544</c:v>
                </c:pt>
                <c:pt idx="59292">
                  <c:v>2.6662043458159963</c:v>
                </c:pt>
                <c:pt idx="59293">
                  <c:v>2.6659731853906612</c:v>
                </c:pt>
                <c:pt idx="59294">
                  <c:v>2.6655108645399905</c:v>
                </c:pt>
                <c:pt idx="59295">
                  <c:v>2.6655108645399905</c:v>
                </c:pt>
                <c:pt idx="59296">
                  <c:v>2.6648173832639857</c:v>
                </c:pt>
                <c:pt idx="59297">
                  <c:v>2.6644326323087588</c:v>
                </c:pt>
                <c:pt idx="59298">
                  <c:v>2.6646637393113011</c:v>
                </c:pt>
                <c:pt idx="59299">
                  <c:v>2.6648948463138429</c:v>
                </c:pt>
                <c:pt idx="59300">
                  <c:v>2.6646637393113011</c:v>
                </c:pt>
                <c:pt idx="59301">
                  <c:v>2.6651257684307832</c:v>
                </c:pt>
                <c:pt idx="59302">
                  <c:v>2.664972273567467</c:v>
                </c:pt>
                <c:pt idx="59303">
                  <c:v>2.6648948463138429</c:v>
                </c:pt>
                <c:pt idx="59304">
                  <c:v>2.6650485436893208</c:v>
                </c:pt>
                <c:pt idx="59305">
                  <c:v>2.6645099815157112</c:v>
                </c:pt>
                <c:pt idx="59306">
                  <c:v>2.664972273567467</c:v>
                </c:pt>
                <c:pt idx="59307">
                  <c:v>2.6645099815157112</c:v>
                </c:pt>
                <c:pt idx="59308">
                  <c:v>2.6647412199630311</c:v>
                </c:pt>
                <c:pt idx="59309">
                  <c:v>2.6648948463138429</c:v>
                </c:pt>
                <c:pt idx="59310">
                  <c:v>2.6636636636636637</c:v>
                </c:pt>
                <c:pt idx="59311">
                  <c:v>2.6647412199630311</c:v>
                </c:pt>
                <c:pt idx="59312">
                  <c:v>2.6647412199630311</c:v>
                </c:pt>
                <c:pt idx="59313">
                  <c:v>2.6648948463138429</c:v>
                </c:pt>
                <c:pt idx="59314">
                  <c:v>2.6651257684307832</c:v>
                </c:pt>
                <c:pt idx="59315">
                  <c:v>2.6646637393113011</c:v>
                </c:pt>
                <c:pt idx="59316">
                  <c:v>2.6646637393113011</c:v>
                </c:pt>
                <c:pt idx="59317">
                  <c:v>2.6646637393113011</c:v>
                </c:pt>
                <c:pt idx="59318">
                  <c:v>2.6647412199630311</c:v>
                </c:pt>
                <c:pt idx="59319">
                  <c:v>2.6647412199630311</c:v>
                </c:pt>
                <c:pt idx="59320">
                  <c:v>2.6644326323087588</c:v>
                </c:pt>
                <c:pt idx="59321">
                  <c:v>2.6644326323087588</c:v>
                </c:pt>
                <c:pt idx="59322">
                  <c:v>2.6650485436893208</c:v>
                </c:pt>
                <c:pt idx="59323">
                  <c:v>2.6662812210915821</c:v>
                </c:pt>
                <c:pt idx="59324">
                  <c:v>2.6658188714153561</c:v>
                </c:pt>
                <c:pt idx="59325">
                  <c:v>2.6654335260115603</c:v>
                </c:pt>
                <c:pt idx="59326">
                  <c:v>2.6665895953757222</c:v>
                </c:pt>
                <c:pt idx="59327">
                  <c:v>2.6663581965317915</c:v>
                </c:pt>
                <c:pt idx="59328">
                  <c:v>2.6658959537572251</c:v>
                </c:pt>
                <c:pt idx="59329">
                  <c:v>2.6664355308813326</c:v>
                </c:pt>
                <c:pt idx="59330">
                  <c:v>2.6666666666666665</c:v>
                </c:pt>
                <c:pt idx="59331">
                  <c:v>2.6666666666666665</c:v>
                </c:pt>
                <c:pt idx="59332">
                  <c:v>2.6662812210915821</c:v>
                </c:pt>
                <c:pt idx="59333">
                  <c:v>2.6660499537465308</c:v>
                </c:pt>
                <c:pt idx="59334">
                  <c:v>2.6662812210915821</c:v>
                </c:pt>
                <c:pt idx="59335">
                  <c:v>2.6662812210915821</c:v>
                </c:pt>
                <c:pt idx="59336">
                  <c:v>2.6662812210915821</c:v>
                </c:pt>
                <c:pt idx="59337">
                  <c:v>2.6663581965317915</c:v>
                </c:pt>
                <c:pt idx="59338">
                  <c:v>2.6667437557816833</c:v>
                </c:pt>
                <c:pt idx="59339">
                  <c:v>2.6661271676300573</c:v>
                </c:pt>
                <c:pt idx="59340">
                  <c:v>2.6661271676300573</c:v>
                </c:pt>
                <c:pt idx="59341">
                  <c:v>2.6655108645399905</c:v>
                </c:pt>
                <c:pt idx="59342">
                  <c:v>2.6651257684307832</c:v>
                </c:pt>
                <c:pt idx="59343">
                  <c:v>2.664972273567467</c:v>
                </c:pt>
                <c:pt idx="59344">
                  <c:v>2.664972273567467</c:v>
                </c:pt>
                <c:pt idx="59345">
                  <c:v>2.6643566643566641</c:v>
                </c:pt>
                <c:pt idx="59346">
                  <c:v>2.664972273567467</c:v>
                </c:pt>
                <c:pt idx="59347">
                  <c:v>2.6658192743240119</c:v>
                </c:pt>
                <c:pt idx="59348">
                  <c:v>2.6659731853906612</c:v>
                </c:pt>
                <c:pt idx="59349">
                  <c:v>2.6667437557816833</c:v>
                </c:pt>
                <c:pt idx="59350">
                  <c:v>2.6663581965317915</c:v>
                </c:pt>
                <c:pt idx="59351">
                  <c:v>2.6665124884366329</c:v>
                </c:pt>
                <c:pt idx="59352">
                  <c:v>2.6667437557816833</c:v>
                </c:pt>
                <c:pt idx="59353">
                  <c:v>2.6663581965317915</c:v>
                </c:pt>
                <c:pt idx="59354">
                  <c:v>2.6665895953757222</c:v>
                </c:pt>
                <c:pt idx="59355">
                  <c:v>2.6662043458159963</c:v>
                </c:pt>
                <c:pt idx="59356">
                  <c:v>2.6662043458159963</c:v>
                </c:pt>
                <c:pt idx="59357">
                  <c:v>2.6659731853906612</c:v>
                </c:pt>
                <c:pt idx="59358">
                  <c:v>2.6668208092485544</c:v>
                </c:pt>
                <c:pt idx="59359">
                  <c:v>2.6658192743240119</c:v>
                </c:pt>
                <c:pt idx="59360">
                  <c:v>2.6653570603189274</c:v>
                </c:pt>
                <c:pt idx="59361">
                  <c:v>2.6654335260115603</c:v>
                </c:pt>
                <c:pt idx="59362">
                  <c:v>2.6656647398843929</c:v>
                </c:pt>
                <c:pt idx="59363">
                  <c:v>2.6657418400369859</c:v>
                </c:pt>
                <c:pt idx="59364">
                  <c:v>2.6658192743240119</c:v>
                </c:pt>
                <c:pt idx="59365">
                  <c:v>2.6662043458159963</c:v>
                </c:pt>
                <c:pt idx="59366">
                  <c:v>2.6659731853906612</c:v>
                </c:pt>
                <c:pt idx="59367">
                  <c:v>2.6651257684307832</c:v>
                </c:pt>
                <c:pt idx="59368">
                  <c:v>2.6651257684307832</c:v>
                </c:pt>
                <c:pt idx="59369">
                  <c:v>2.6651257684307832</c:v>
                </c:pt>
                <c:pt idx="59370">
                  <c:v>2.6645099815157112</c:v>
                </c:pt>
                <c:pt idx="59371">
                  <c:v>2.6638170055452863</c:v>
                </c:pt>
                <c:pt idx="59372">
                  <c:v>2.6648173832639852</c:v>
                </c:pt>
                <c:pt idx="59373">
                  <c:v>2.6645864077669903</c:v>
                </c:pt>
                <c:pt idx="59374">
                  <c:v>2.6650485436893208</c:v>
                </c:pt>
                <c:pt idx="59375">
                  <c:v>2.6642791127541585</c:v>
                </c:pt>
                <c:pt idx="59376">
                  <c:v>2.6651257684307832</c:v>
                </c:pt>
                <c:pt idx="59377">
                  <c:v>2.6661271676300573</c:v>
                </c:pt>
                <c:pt idx="59378">
                  <c:v>2.6658959537572251</c:v>
                </c:pt>
                <c:pt idx="59379">
                  <c:v>2.6671293083506824</c:v>
                </c:pt>
                <c:pt idx="59380">
                  <c:v>2.6673606291926903</c:v>
                </c:pt>
                <c:pt idx="59381">
                  <c:v>2.6671293083506824</c:v>
                </c:pt>
                <c:pt idx="59382">
                  <c:v>2.6669748381128584</c:v>
                </c:pt>
                <c:pt idx="59383">
                  <c:v>2.6663581965317915</c:v>
                </c:pt>
                <c:pt idx="59384">
                  <c:v>2.6668208092485544</c:v>
                </c:pt>
                <c:pt idx="59385">
                  <c:v>2.6665895953757222</c:v>
                </c:pt>
                <c:pt idx="59386">
                  <c:v>2.6665895953757222</c:v>
                </c:pt>
                <c:pt idx="59387">
                  <c:v>2.6672062904717855</c:v>
                </c:pt>
                <c:pt idx="59388">
                  <c:v>2.6669748381128584</c:v>
                </c:pt>
                <c:pt idx="59389">
                  <c:v>2.6669748381128584</c:v>
                </c:pt>
                <c:pt idx="59390">
                  <c:v>2.6661271676300573</c:v>
                </c:pt>
                <c:pt idx="59391">
                  <c:v>2.6655108645399905</c:v>
                </c:pt>
                <c:pt idx="59392">
                  <c:v>2.6661271676300573</c:v>
                </c:pt>
                <c:pt idx="59393">
                  <c:v>2.6655108645399905</c:v>
                </c:pt>
                <c:pt idx="59394">
                  <c:v>2.6655108645399905</c:v>
                </c:pt>
                <c:pt idx="59395">
                  <c:v>2.6651257684307832</c:v>
                </c:pt>
                <c:pt idx="59396">
                  <c:v>2.6653570603189274</c:v>
                </c:pt>
                <c:pt idx="59397">
                  <c:v>2.664972273567467</c:v>
                </c:pt>
                <c:pt idx="59398">
                  <c:v>2.6648186648186649</c:v>
                </c:pt>
                <c:pt idx="59399">
                  <c:v>2.6646651270207848</c:v>
                </c:pt>
                <c:pt idx="59400">
                  <c:v>2.6643566643566641</c:v>
                </c:pt>
                <c:pt idx="59401">
                  <c:v>2.6647412199630311</c:v>
                </c:pt>
                <c:pt idx="59402">
                  <c:v>2.6655881673214696</c:v>
                </c:pt>
                <c:pt idx="59403">
                  <c:v>2.6657418400369859</c:v>
                </c:pt>
                <c:pt idx="59404">
                  <c:v>2.6662812210915821</c:v>
                </c:pt>
                <c:pt idx="59405">
                  <c:v>2.6665124884366329</c:v>
                </c:pt>
                <c:pt idx="59406">
                  <c:v>2.6664355308813326</c:v>
                </c:pt>
                <c:pt idx="59407">
                  <c:v>2.6666666666666665</c:v>
                </c:pt>
                <c:pt idx="59408">
                  <c:v>2.6669748381128584</c:v>
                </c:pt>
                <c:pt idx="59409">
                  <c:v>2.6667437557816833</c:v>
                </c:pt>
                <c:pt idx="59410">
                  <c:v>2.6667437557816833</c:v>
                </c:pt>
                <c:pt idx="59411">
                  <c:v>2.6657418400369859</c:v>
                </c:pt>
                <c:pt idx="59412">
                  <c:v>2.6658959537572251</c:v>
                </c:pt>
                <c:pt idx="59413">
                  <c:v>2.6665124884366329</c:v>
                </c:pt>
                <c:pt idx="59414">
                  <c:v>2.6657418400369859</c:v>
                </c:pt>
                <c:pt idx="59415">
                  <c:v>2.6654343807763397</c:v>
                </c:pt>
                <c:pt idx="59416">
                  <c:v>2.665665434380776</c:v>
                </c:pt>
                <c:pt idx="59417">
                  <c:v>2.665665434380776</c:v>
                </c:pt>
                <c:pt idx="59418">
                  <c:v>2.6660503813265541</c:v>
                </c:pt>
                <c:pt idx="59419">
                  <c:v>2.6664355062413319</c:v>
                </c:pt>
                <c:pt idx="59420">
                  <c:v>2.6663581965317915</c:v>
                </c:pt>
                <c:pt idx="59421">
                  <c:v>2.6665124884366329</c:v>
                </c:pt>
                <c:pt idx="59422">
                  <c:v>2.6661271676300573</c:v>
                </c:pt>
                <c:pt idx="59423">
                  <c:v>2.6658959537572251</c:v>
                </c:pt>
                <c:pt idx="59424">
                  <c:v>2.6660499537465308</c:v>
                </c:pt>
                <c:pt idx="59425">
                  <c:v>2.6660499537465308</c:v>
                </c:pt>
                <c:pt idx="59426">
                  <c:v>2.6662812210915821</c:v>
                </c:pt>
                <c:pt idx="59427">
                  <c:v>2.6658188714153561</c:v>
                </c:pt>
                <c:pt idx="59428">
                  <c:v>2.6666666666666665</c:v>
                </c:pt>
                <c:pt idx="59429">
                  <c:v>2.6658959537572251</c:v>
                </c:pt>
                <c:pt idx="59430">
                  <c:v>2.6656647398843929</c:v>
                </c:pt>
                <c:pt idx="59431">
                  <c:v>2.6661271676300573</c:v>
                </c:pt>
                <c:pt idx="59432">
                  <c:v>2.6659731853906612</c:v>
                </c:pt>
                <c:pt idx="59433">
                  <c:v>2.6660499537465308</c:v>
                </c:pt>
                <c:pt idx="59434">
                  <c:v>2.6660499537465308</c:v>
                </c:pt>
                <c:pt idx="59435">
                  <c:v>2.6660499537465308</c:v>
                </c:pt>
                <c:pt idx="59436">
                  <c:v>2.6657418400369859</c:v>
                </c:pt>
                <c:pt idx="59437">
                  <c:v>2.664972273567467</c:v>
                </c:pt>
                <c:pt idx="59438">
                  <c:v>2.664972273567467</c:v>
                </c:pt>
                <c:pt idx="59439">
                  <c:v>2.664972273567467</c:v>
                </c:pt>
                <c:pt idx="59440">
                  <c:v>2.6651257684307832</c:v>
                </c:pt>
                <c:pt idx="59441">
                  <c:v>2.6658959537572251</c:v>
                </c:pt>
                <c:pt idx="59442">
                  <c:v>2.6660499537465308</c:v>
                </c:pt>
                <c:pt idx="59443">
                  <c:v>2.6667437557816833</c:v>
                </c:pt>
                <c:pt idx="59444">
                  <c:v>2.6667437557816833</c:v>
                </c:pt>
                <c:pt idx="59445">
                  <c:v>2.6660499537465308</c:v>
                </c:pt>
                <c:pt idx="59446">
                  <c:v>2.6662812210915821</c:v>
                </c:pt>
                <c:pt idx="59447">
                  <c:v>2.6667437557816833</c:v>
                </c:pt>
                <c:pt idx="59448">
                  <c:v>2.6667437557816833</c:v>
                </c:pt>
                <c:pt idx="59449">
                  <c:v>2.6660499537465308</c:v>
                </c:pt>
                <c:pt idx="59450">
                  <c:v>2.6665124884366329</c:v>
                </c:pt>
                <c:pt idx="59451">
                  <c:v>2.6661271676300573</c:v>
                </c:pt>
                <c:pt idx="59452">
                  <c:v>2.6657418400369859</c:v>
                </c:pt>
                <c:pt idx="59453">
                  <c:v>2.6665895953757222</c:v>
                </c:pt>
                <c:pt idx="59454">
                  <c:v>2.6659731853906612</c:v>
                </c:pt>
                <c:pt idx="59455">
                  <c:v>2.664972273567467</c:v>
                </c:pt>
                <c:pt idx="59456">
                  <c:v>2.6653570603189274</c:v>
                </c:pt>
                <c:pt idx="59457">
                  <c:v>2.6652033271719038</c:v>
                </c:pt>
                <c:pt idx="59458">
                  <c:v>2.6650496650496649</c:v>
                </c:pt>
                <c:pt idx="59459">
                  <c:v>2.6654343807763397</c:v>
                </c:pt>
                <c:pt idx="59460">
                  <c:v>2.6655881673214696</c:v>
                </c:pt>
                <c:pt idx="59461">
                  <c:v>2.666666666666667</c:v>
                </c:pt>
                <c:pt idx="59462">
                  <c:v>2.6662043458159963</c:v>
                </c:pt>
                <c:pt idx="59463">
                  <c:v>2.6652797041146559</c:v>
                </c:pt>
                <c:pt idx="59464">
                  <c:v>2.6657418400369859</c:v>
                </c:pt>
                <c:pt idx="59465">
                  <c:v>2.6662043458159963</c:v>
                </c:pt>
                <c:pt idx="59466">
                  <c:v>2.6659731853906612</c:v>
                </c:pt>
                <c:pt idx="59467">
                  <c:v>2.6668208092485544</c:v>
                </c:pt>
                <c:pt idx="59468">
                  <c:v>2.6659731853906612</c:v>
                </c:pt>
                <c:pt idx="59469">
                  <c:v>2.6655881673214696</c:v>
                </c:pt>
                <c:pt idx="59470">
                  <c:v>2.6654343807763397</c:v>
                </c:pt>
                <c:pt idx="59471">
                  <c:v>2.6654343807763397</c:v>
                </c:pt>
                <c:pt idx="59472">
                  <c:v>2.6650496650496649</c:v>
                </c:pt>
                <c:pt idx="59473">
                  <c:v>2.664434180138568</c:v>
                </c:pt>
                <c:pt idx="59474">
                  <c:v>2.6646651270207848</c:v>
                </c:pt>
                <c:pt idx="59475">
                  <c:v>2.6648958891454964</c:v>
                </c:pt>
                <c:pt idx="59476">
                  <c:v>2.664434180138568</c:v>
                </c:pt>
                <c:pt idx="59477">
                  <c:v>2.6642032332563508</c:v>
                </c:pt>
                <c:pt idx="59478">
                  <c:v>2.6645876645876649</c:v>
                </c:pt>
                <c:pt idx="59479">
                  <c:v>2.6655881673214696</c:v>
                </c:pt>
                <c:pt idx="59480">
                  <c:v>2.6655881673214696</c:v>
                </c:pt>
                <c:pt idx="59481">
                  <c:v>2.6645876645876649</c:v>
                </c:pt>
                <c:pt idx="59482">
                  <c:v>2.6643566643566641</c:v>
                </c:pt>
                <c:pt idx="59483">
                  <c:v>2.6648186648186649</c:v>
                </c:pt>
                <c:pt idx="59484">
                  <c:v>2.6640498730085431</c:v>
                </c:pt>
                <c:pt idx="59485">
                  <c:v>2.6642805818517665</c:v>
                </c:pt>
                <c:pt idx="59486">
                  <c:v>2.6636655586334257</c:v>
                </c:pt>
                <c:pt idx="59487">
                  <c:v>2.6648186648186649</c:v>
                </c:pt>
                <c:pt idx="59488">
                  <c:v>2.6651257684307832</c:v>
                </c:pt>
                <c:pt idx="59489">
                  <c:v>2.6650485436893208</c:v>
                </c:pt>
                <c:pt idx="59490">
                  <c:v>2.6650485436893208</c:v>
                </c:pt>
                <c:pt idx="59491">
                  <c:v>2.6661271676300573</c:v>
                </c:pt>
                <c:pt idx="59492">
                  <c:v>2.6661271676300573</c:v>
                </c:pt>
                <c:pt idx="59493">
                  <c:v>2.6661271676300573</c:v>
                </c:pt>
                <c:pt idx="59494">
                  <c:v>2.6659731853906612</c:v>
                </c:pt>
                <c:pt idx="59495">
                  <c:v>2.6659731853906612</c:v>
                </c:pt>
                <c:pt idx="59496">
                  <c:v>2.6661271676300573</c:v>
                </c:pt>
                <c:pt idx="59497">
                  <c:v>2.6659731853906612</c:v>
                </c:pt>
                <c:pt idx="59498">
                  <c:v>2.6662043458159963</c:v>
                </c:pt>
                <c:pt idx="59499">
                  <c:v>2.6662043458159963</c:v>
                </c:pt>
                <c:pt idx="59500">
                  <c:v>2.6663581965317915</c:v>
                </c:pt>
                <c:pt idx="59501">
                  <c:v>2.6668208092485544</c:v>
                </c:pt>
                <c:pt idx="59502">
                  <c:v>2.6664355062413319</c:v>
                </c:pt>
                <c:pt idx="59503">
                  <c:v>2.6659731853906612</c:v>
                </c:pt>
                <c:pt idx="59504">
                  <c:v>2.6660503813265541</c:v>
                </c:pt>
                <c:pt idx="59505">
                  <c:v>2.6658192743240119</c:v>
                </c:pt>
                <c:pt idx="59506">
                  <c:v>2.6658192743240119</c:v>
                </c:pt>
                <c:pt idx="59507">
                  <c:v>2.6658192743240119</c:v>
                </c:pt>
                <c:pt idx="59508">
                  <c:v>2.6654343807763397</c:v>
                </c:pt>
                <c:pt idx="59509">
                  <c:v>2.665665434380776</c:v>
                </c:pt>
                <c:pt idx="59510">
                  <c:v>2.6645876645876649</c:v>
                </c:pt>
                <c:pt idx="59511">
                  <c:v>2.664434180138568</c:v>
                </c:pt>
                <c:pt idx="59512">
                  <c:v>2.6642805818517665</c:v>
                </c:pt>
                <c:pt idx="59513">
                  <c:v>2.6649734472408224</c:v>
                </c:pt>
                <c:pt idx="59514">
                  <c:v>2.6649734472408224</c:v>
                </c:pt>
                <c:pt idx="59515">
                  <c:v>2.6649734472408224</c:v>
                </c:pt>
                <c:pt idx="59516">
                  <c:v>2.6646651270207848</c:v>
                </c:pt>
                <c:pt idx="59517">
                  <c:v>2.6646651270207848</c:v>
                </c:pt>
                <c:pt idx="59518">
                  <c:v>2.6649734472408224</c:v>
                </c:pt>
                <c:pt idx="59519">
                  <c:v>2.664742553682752</c:v>
                </c:pt>
                <c:pt idx="59520">
                  <c:v>2.664434180138568</c:v>
                </c:pt>
                <c:pt idx="59521">
                  <c:v>2.6648186648186649</c:v>
                </c:pt>
                <c:pt idx="59522">
                  <c:v>2.6646651270207848</c:v>
                </c:pt>
                <c:pt idx="59523">
                  <c:v>2.6646651270207848</c:v>
                </c:pt>
                <c:pt idx="59524">
                  <c:v>2.6648958891454964</c:v>
                </c:pt>
                <c:pt idx="59525">
                  <c:v>2.6648958891454964</c:v>
                </c:pt>
                <c:pt idx="59526">
                  <c:v>2.6648958891454964</c:v>
                </c:pt>
                <c:pt idx="59527">
                  <c:v>2.6653579676674362</c:v>
                </c:pt>
                <c:pt idx="59528">
                  <c:v>2.664742553682752</c:v>
                </c:pt>
                <c:pt idx="59529">
                  <c:v>2.664742553682752</c:v>
                </c:pt>
                <c:pt idx="59530">
                  <c:v>2.6645116601246825</c:v>
                </c:pt>
                <c:pt idx="59531">
                  <c:v>2.6648186648186649</c:v>
                </c:pt>
                <c:pt idx="59532">
                  <c:v>2.6646651270207848</c:v>
                </c:pt>
                <c:pt idx="59533">
                  <c:v>2.664434180138568</c:v>
                </c:pt>
                <c:pt idx="59534">
                  <c:v>2.664434180138568</c:v>
                </c:pt>
                <c:pt idx="59535">
                  <c:v>2.6645876645876649</c:v>
                </c:pt>
                <c:pt idx="59536">
                  <c:v>2.6648186648186649</c:v>
                </c:pt>
                <c:pt idx="59537">
                  <c:v>2.6654343807763397</c:v>
                </c:pt>
                <c:pt idx="59538">
                  <c:v>2.664972273567467</c:v>
                </c:pt>
                <c:pt idx="59539">
                  <c:v>2.6654343807763397</c:v>
                </c:pt>
                <c:pt idx="59540">
                  <c:v>2.6654343807763397</c:v>
                </c:pt>
                <c:pt idx="59541">
                  <c:v>2.6655881673214696</c:v>
                </c:pt>
                <c:pt idx="59542">
                  <c:v>2.6659731853906612</c:v>
                </c:pt>
                <c:pt idx="59543">
                  <c:v>2.6658192743240119</c:v>
                </c:pt>
                <c:pt idx="59544">
                  <c:v>2.6655881673214696</c:v>
                </c:pt>
                <c:pt idx="59545">
                  <c:v>2.6655881673214696</c:v>
                </c:pt>
                <c:pt idx="59546">
                  <c:v>2.6652033271719038</c:v>
                </c:pt>
                <c:pt idx="59547">
                  <c:v>2.6651257684307832</c:v>
                </c:pt>
                <c:pt idx="59548">
                  <c:v>2.6652033271719038</c:v>
                </c:pt>
                <c:pt idx="59549">
                  <c:v>2.665665434380776</c:v>
                </c:pt>
                <c:pt idx="59550">
                  <c:v>2.6652033271719038</c:v>
                </c:pt>
                <c:pt idx="59551">
                  <c:v>2.664972273567467</c:v>
                </c:pt>
                <c:pt idx="59552">
                  <c:v>2.6652033271719038</c:v>
                </c:pt>
                <c:pt idx="59553">
                  <c:v>2.6654343807763397</c:v>
                </c:pt>
                <c:pt idx="59554">
                  <c:v>2.6654343807763397</c:v>
                </c:pt>
                <c:pt idx="59555">
                  <c:v>2.6653570603189274</c:v>
                </c:pt>
                <c:pt idx="59556">
                  <c:v>2.6655108645399905</c:v>
                </c:pt>
                <c:pt idx="59557">
                  <c:v>2.6652797041146559</c:v>
                </c:pt>
                <c:pt idx="59558">
                  <c:v>2.6658959537572251</c:v>
                </c:pt>
                <c:pt idx="59559">
                  <c:v>2.6658959537572251</c:v>
                </c:pt>
                <c:pt idx="59560">
                  <c:v>2.6661271676300573</c:v>
                </c:pt>
                <c:pt idx="59561">
                  <c:v>2.6662812210915821</c:v>
                </c:pt>
                <c:pt idx="59562">
                  <c:v>2.6660499537465308</c:v>
                </c:pt>
                <c:pt idx="59563">
                  <c:v>2.6654335260115603</c:v>
                </c:pt>
                <c:pt idx="59564">
                  <c:v>2.6656647398843929</c:v>
                </c:pt>
                <c:pt idx="59565">
                  <c:v>2.6662040249826511</c:v>
                </c:pt>
                <c:pt idx="59566">
                  <c:v>2.6659727041406431</c:v>
                </c:pt>
                <c:pt idx="59567">
                  <c:v>2.6666666666666665</c:v>
                </c:pt>
                <c:pt idx="59568">
                  <c:v>2.6664355308813326</c:v>
                </c:pt>
                <c:pt idx="59569">
                  <c:v>2.6664355308813326</c:v>
                </c:pt>
                <c:pt idx="59570">
                  <c:v>2.6662040249826511</c:v>
                </c:pt>
                <c:pt idx="59571">
                  <c:v>2.6655874190564295</c:v>
                </c:pt>
                <c:pt idx="59572">
                  <c:v>2.6662040249826511</c:v>
                </c:pt>
                <c:pt idx="59573">
                  <c:v>2.666358167515039</c:v>
                </c:pt>
                <c:pt idx="59574">
                  <c:v>2.6658954187875978</c:v>
                </c:pt>
                <c:pt idx="59575">
                  <c:v>2.6657413832986352</c:v>
                </c:pt>
                <c:pt idx="59576">
                  <c:v>2.6655874190564295</c:v>
                </c:pt>
                <c:pt idx="59577">
                  <c:v>2.6660499537465308</c:v>
                </c:pt>
                <c:pt idx="59578">
                  <c:v>2.6658188714153561</c:v>
                </c:pt>
                <c:pt idx="59579">
                  <c:v>2.6664355308813326</c:v>
                </c:pt>
                <c:pt idx="59580">
                  <c:v>2.6670524757056917</c:v>
                </c:pt>
                <c:pt idx="59581">
                  <c:v>2.6665895418787593</c:v>
                </c:pt>
                <c:pt idx="59582">
                  <c:v>2.6665895418787593</c:v>
                </c:pt>
                <c:pt idx="59583">
                  <c:v>2.6665895418787593</c:v>
                </c:pt>
                <c:pt idx="59584">
                  <c:v>2.6662040249826511</c:v>
                </c:pt>
                <c:pt idx="59585">
                  <c:v>2.6664355308813326</c:v>
                </c:pt>
                <c:pt idx="59586">
                  <c:v>2.6659727041406431</c:v>
                </c:pt>
                <c:pt idx="59587">
                  <c:v>2.6657413832986352</c:v>
                </c:pt>
                <c:pt idx="59588">
                  <c:v>2.6657413832986352</c:v>
                </c:pt>
                <c:pt idx="59589">
                  <c:v>2.6651248843663273</c:v>
                </c:pt>
                <c:pt idx="59590">
                  <c:v>2.6655874190564295</c:v>
                </c:pt>
                <c:pt idx="59591">
                  <c:v>2.6660499537465308</c:v>
                </c:pt>
                <c:pt idx="59592">
                  <c:v>2.6668979875086749</c:v>
                </c:pt>
                <c:pt idx="59593">
                  <c:v>2.6660499537465308</c:v>
                </c:pt>
                <c:pt idx="59594">
                  <c:v>2.6663581965317915</c:v>
                </c:pt>
                <c:pt idx="59595">
                  <c:v>2.6665895953757222</c:v>
                </c:pt>
                <c:pt idx="59596">
                  <c:v>2.6663581965317915</c:v>
                </c:pt>
                <c:pt idx="59597">
                  <c:v>2.6658959537572251</c:v>
                </c:pt>
                <c:pt idx="59598">
                  <c:v>2.6665124884366329</c:v>
                </c:pt>
                <c:pt idx="59599">
                  <c:v>2.6663581965317915</c:v>
                </c:pt>
                <c:pt idx="59600">
                  <c:v>2.6661271676300573</c:v>
                </c:pt>
                <c:pt idx="59601">
                  <c:v>2.6655108645399905</c:v>
                </c:pt>
                <c:pt idx="59602">
                  <c:v>2.6647412199630311</c:v>
                </c:pt>
                <c:pt idx="59603">
                  <c:v>2.6653570603189274</c:v>
                </c:pt>
                <c:pt idx="59604">
                  <c:v>2.6655108645399905</c:v>
                </c:pt>
                <c:pt idx="59605">
                  <c:v>2.6651257684307832</c:v>
                </c:pt>
                <c:pt idx="59606">
                  <c:v>2.6653570603189274</c:v>
                </c:pt>
                <c:pt idx="59607">
                  <c:v>2.6648948463138429</c:v>
                </c:pt>
                <c:pt idx="59608">
                  <c:v>2.664972273567467</c:v>
                </c:pt>
                <c:pt idx="59609">
                  <c:v>2.6645876645876649</c:v>
                </c:pt>
                <c:pt idx="59610">
                  <c:v>2.664434180138568</c:v>
                </c:pt>
                <c:pt idx="59611">
                  <c:v>2.6646651270207848</c:v>
                </c:pt>
                <c:pt idx="59612">
                  <c:v>2.6640498730085431</c:v>
                </c:pt>
                <c:pt idx="59613">
                  <c:v>2.6646651270207848</c:v>
                </c:pt>
                <c:pt idx="59614">
                  <c:v>2.6652806652806649</c:v>
                </c:pt>
                <c:pt idx="59615">
                  <c:v>2.665665434380776</c:v>
                </c:pt>
                <c:pt idx="59616">
                  <c:v>2.6658192743240119</c:v>
                </c:pt>
                <c:pt idx="59617">
                  <c:v>2.6659731853906612</c:v>
                </c:pt>
                <c:pt idx="59618">
                  <c:v>2.6657418400369859</c:v>
                </c:pt>
                <c:pt idx="59619">
                  <c:v>2.6662043458159963</c:v>
                </c:pt>
                <c:pt idx="59620">
                  <c:v>2.6668208092485544</c:v>
                </c:pt>
                <c:pt idx="59621">
                  <c:v>2.6667437557816833</c:v>
                </c:pt>
                <c:pt idx="59622">
                  <c:v>2.6662812210915821</c:v>
                </c:pt>
                <c:pt idx="59623">
                  <c:v>2.6658959537572251</c:v>
                </c:pt>
                <c:pt idx="59624">
                  <c:v>2.6659731853906612</c:v>
                </c:pt>
                <c:pt idx="59625">
                  <c:v>2.6648948463138429</c:v>
                </c:pt>
                <c:pt idx="59626">
                  <c:v>2.6655108645399905</c:v>
                </c:pt>
                <c:pt idx="59627">
                  <c:v>2.6657418400369859</c:v>
                </c:pt>
                <c:pt idx="59628">
                  <c:v>2.6653570603189274</c:v>
                </c:pt>
                <c:pt idx="59629">
                  <c:v>2.6659731853906607</c:v>
                </c:pt>
                <c:pt idx="59630">
                  <c:v>2.6665895953757222</c:v>
                </c:pt>
                <c:pt idx="59631">
                  <c:v>2.6662043458159963</c:v>
                </c:pt>
                <c:pt idx="59632">
                  <c:v>2.6667437557816833</c:v>
                </c:pt>
                <c:pt idx="59633">
                  <c:v>2.6669748381128584</c:v>
                </c:pt>
                <c:pt idx="59634">
                  <c:v>2.6657418400369859</c:v>
                </c:pt>
                <c:pt idx="59635">
                  <c:v>2.6662043458159963</c:v>
                </c:pt>
                <c:pt idx="59636">
                  <c:v>2.6665895953757222</c:v>
                </c:pt>
                <c:pt idx="59637">
                  <c:v>2.6655881673214696</c:v>
                </c:pt>
                <c:pt idx="59638">
                  <c:v>2.6652033271719038</c:v>
                </c:pt>
                <c:pt idx="59639">
                  <c:v>2.6652033271719038</c:v>
                </c:pt>
                <c:pt idx="59640">
                  <c:v>2.6649722735674675</c:v>
                </c:pt>
                <c:pt idx="59641">
                  <c:v>2.6652033271719038</c:v>
                </c:pt>
                <c:pt idx="59642">
                  <c:v>2.6647412199630311</c:v>
                </c:pt>
                <c:pt idx="59643">
                  <c:v>2.6643566643566641</c:v>
                </c:pt>
                <c:pt idx="59644">
                  <c:v>2.6645876645876649</c:v>
                </c:pt>
                <c:pt idx="59645">
                  <c:v>2.6645876645876649</c:v>
                </c:pt>
                <c:pt idx="59646">
                  <c:v>2.664972273567467</c:v>
                </c:pt>
                <c:pt idx="59647">
                  <c:v>2.6643566643566641</c:v>
                </c:pt>
                <c:pt idx="59648">
                  <c:v>2.6645876645876649</c:v>
                </c:pt>
                <c:pt idx="59649">
                  <c:v>2.6655114807114808</c:v>
                </c:pt>
                <c:pt idx="59650">
                  <c:v>2.665665434380776</c:v>
                </c:pt>
                <c:pt idx="59651">
                  <c:v>2.6652033271719038</c:v>
                </c:pt>
                <c:pt idx="59652">
                  <c:v>2.6658192743240119</c:v>
                </c:pt>
                <c:pt idx="59653">
                  <c:v>2.6660503813265541</c:v>
                </c:pt>
                <c:pt idx="59654">
                  <c:v>2.6660503813265541</c:v>
                </c:pt>
                <c:pt idx="59655">
                  <c:v>2.6664355062413319</c:v>
                </c:pt>
                <c:pt idx="59656">
                  <c:v>2.6665124884366329</c:v>
                </c:pt>
                <c:pt idx="59657">
                  <c:v>2.6662812210915821</c:v>
                </c:pt>
                <c:pt idx="59658">
                  <c:v>2.6663581965317915</c:v>
                </c:pt>
                <c:pt idx="59659">
                  <c:v>2.6659731853906612</c:v>
                </c:pt>
                <c:pt idx="59660">
                  <c:v>2.6659731853906612</c:v>
                </c:pt>
                <c:pt idx="59661">
                  <c:v>2.6653570603189274</c:v>
                </c:pt>
                <c:pt idx="59662">
                  <c:v>2.6655881673214696</c:v>
                </c:pt>
                <c:pt idx="59663">
                  <c:v>2.6652033271719038</c:v>
                </c:pt>
                <c:pt idx="59664">
                  <c:v>2.6653570603189274</c:v>
                </c:pt>
                <c:pt idx="59665">
                  <c:v>2.6658959537572251</c:v>
                </c:pt>
                <c:pt idx="59666">
                  <c:v>2.6657418400369859</c:v>
                </c:pt>
                <c:pt idx="59667">
                  <c:v>2.6653570603189274</c:v>
                </c:pt>
                <c:pt idx="59668">
                  <c:v>2.664972273567467</c:v>
                </c:pt>
                <c:pt idx="59669">
                  <c:v>2.6641256641256641</c:v>
                </c:pt>
                <c:pt idx="59670">
                  <c:v>2.6642032332563508</c:v>
                </c:pt>
                <c:pt idx="59671">
                  <c:v>2.6645116601246825</c:v>
                </c:pt>
                <c:pt idx="59672">
                  <c:v>2.6635880858924037</c:v>
                </c:pt>
                <c:pt idx="59673">
                  <c:v>2.664434180138568</c:v>
                </c:pt>
                <c:pt idx="59674">
                  <c:v>2.6648958891454964</c:v>
                </c:pt>
                <c:pt idx="59675">
                  <c:v>2.6645876645876649</c:v>
                </c:pt>
                <c:pt idx="59676">
                  <c:v>2.6645099815157112</c:v>
                </c:pt>
                <c:pt idx="59677">
                  <c:v>2.6655881673214696</c:v>
                </c:pt>
                <c:pt idx="59678">
                  <c:v>2.6658192743240119</c:v>
                </c:pt>
                <c:pt idx="59679">
                  <c:v>2.664972273567467</c:v>
                </c:pt>
                <c:pt idx="59680">
                  <c:v>2.665665434380776</c:v>
                </c:pt>
                <c:pt idx="59681">
                  <c:v>2.6654343807763397</c:v>
                </c:pt>
                <c:pt idx="59682">
                  <c:v>2.6647412199630311</c:v>
                </c:pt>
                <c:pt idx="59683">
                  <c:v>2.6653570603189274</c:v>
                </c:pt>
                <c:pt idx="59684">
                  <c:v>2.6647412199630311</c:v>
                </c:pt>
                <c:pt idx="59685">
                  <c:v>2.6651257684307832</c:v>
                </c:pt>
                <c:pt idx="59686">
                  <c:v>2.6655108645399905</c:v>
                </c:pt>
                <c:pt idx="59687">
                  <c:v>2.6658959537572251</c:v>
                </c:pt>
                <c:pt idx="59688">
                  <c:v>2.6656647398843929</c:v>
                </c:pt>
                <c:pt idx="59689">
                  <c:v>2.6662812210915821</c:v>
                </c:pt>
                <c:pt idx="59690">
                  <c:v>2.6658959537572251</c:v>
                </c:pt>
                <c:pt idx="59691">
                  <c:v>2.6656647398843929</c:v>
                </c:pt>
                <c:pt idx="59692">
                  <c:v>2.6668979875086749</c:v>
                </c:pt>
                <c:pt idx="59693">
                  <c:v>2.6666666666666665</c:v>
                </c:pt>
                <c:pt idx="59694">
                  <c:v>2.6668979875086749</c:v>
                </c:pt>
                <c:pt idx="59695">
                  <c:v>2.6667437557816833</c:v>
                </c:pt>
                <c:pt idx="59696">
                  <c:v>2.6659731853906612</c:v>
                </c:pt>
                <c:pt idx="59697">
                  <c:v>2.6657418400369859</c:v>
                </c:pt>
                <c:pt idx="59698">
                  <c:v>2.6655108645399905</c:v>
                </c:pt>
                <c:pt idx="59699">
                  <c:v>2.6656647398843929</c:v>
                </c:pt>
                <c:pt idx="59700">
                  <c:v>2.6646637393113011</c:v>
                </c:pt>
                <c:pt idx="59701">
                  <c:v>2.6648948463138429</c:v>
                </c:pt>
                <c:pt idx="59702">
                  <c:v>2.6642791127541585</c:v>
                </c:pt>
                <c:pt idx="59703">
                  <c:v>2.6646637393113011</c:v>
                </c:pt>
                <c:pt idx="59704">
                  <c:v>2.6652797041146559</c:v>
                </c:pt>
                <c:pt idx="59705">
                  <c:v>2.6642791127541585</c:v>
                </c:pt>
                <c:pt idx="59706">
                  <c:v>2.6648948463138429</c:v>
                </c:pt>
                <c:pt idx="59707">
                  <c:v>2.6648173832639852</c:v>
                </c:pt>
                <c:pt idx="59708">
                  <c:v>2.6651257684307832</c:v>
                </c:pt>
                <c:pt idx="59709">
                  <c:v>2.6649722735674675</c:v>
                </c:pt>
                <c:pt idx="59710">
                  <c:v>2.6642789279112753</c:v>
                </c:pt>
                <c:pt idx="59711">
                  <c:v>2.6648948463138429</c:v>
                </c:pt>
                <c:pt idx="59712">
                  <c:v>2.6652797041146559</c:v>
                </c:pt>
                <c:pt idx="59713">
                  <c:v>2.6652797041146559</c:v>
                </c:pt>
                <c:pt idx="59714">
                  <c:v>2.6648948463138429</c:v>
                </c:pt>
                <c:pt idx="59715">
                  <c:v>2.6652797041146559</c:v>
                </c:pt>
                <c:pt idx="59716">
                  <c:v>2.6659731853906612</c:v>
                </c:pt>
                <c:pt idx="59717">
                  <c:v>2.6658964879852118</c:v>
                </c:pt>
                <c:pt idx="59718">
                  <c:v>2.6654343807763397</c:v>
                </c:pt>
                <c:pt idx="59719">
                  <c:v>2.6648948463138429</c:v>
                </c:pt>
                <c:pt idx="59720">
                  <c:v>2.6653570603189274</c:v>
                </c:pt>
                <c:pt idx="59721">
                  <c:v>2.6647412199630311</c:v>
                </c:pt>
                <c:pt idx="59722">
                  <c:v>2.6646637393113011</c:v>
                </c:pt>
                <c:pt idx="59723">
                  <c:v>2.6644326323087588</c:v>
                </c:pt>
                <c:pt idx="59724">
                  <c:v>2.6645862228386501</c:v>
                </c:pt>
                <c:pt idx="59725">
                  <c:v>2.6649712832369943</c:v>
                </c:pt>
                <c:pt idx="59726">
                  <c:v>2.6652024971098265</c:v>
                </c:pt>
                <c:pt idx="59727">
                  <c:v>2.6656647398843929</c:v>
                </c:pt>
                <c:pt idx="59728">
                  <c:v>2.6652024971098265</c:v>
                </c:pt>
                <c:pt idx="59729">
                  <c:v>2.6655874190564295</c:v>
                </c:pt>
                <c:pt idx="59730">
                  <c:v>2.6655874190564295</c:v>
                </c:pt>
                <c:pt idx="59731">
                  <c:v>2.6652024971098265</c:v>
                </c:pt>
                <c:pt idx="59732">
                  <c:v>2.6660499537465308</c:v>
                </c:pt>
                <c:pt idx="59733">
                  <c:v>2.6660499537465308</c:v>
                </c:pt>
                <c:pt idx="59734">
                  <c:v>2.6662812210915821</c:v>
                </c:pt>
                <c:pt idx="59735">
                  <c:v>2.6666666666666665</c:v>
                </c:pt>
                <c:pt idx="59736">
                  <c:v>2.6664355308813326</c:v>
                </c:pt>
                <c:pt idx="59737">
                  <c:v>2.6662812210915821</c:v>
                </c:pt>
                <c:pt idx="59738">
                  <c:v>2.6661271676300573</c:v>
                </c:pt>
                <c:pt idx="59739">
                  <c:v>2.6658188714153561</c:v>
                </c:pt>
                <c:pt idx="59740">
                  <c:v>2.6662040249826511</c:v>
                </c:pt>
                <c:pt idx="59741">
                  <c:v>2.6652024971098265</c:v>
                </c:pt>
                <c:pt idx="59742">
                  <c:v>2.6652797041146559</c:v>
                </c:pt>
                <c:pt idx="59743">
                  <c:v>2.6650485436893208</c:v>
                </c:pt>
                <c:pt idx="59744">
                  <c:v>2.6656647398843929</c:v>
                </c:pt>
                <c:pt idx="59745">
                  <c:v>2.6655108645399905</c:v>
                </c:pt>
                <c:pt idx="59746">
                  <c:v>2.6651257684307832</c:v>
                </c:pt>
                <c:pt idx="59747">
                  <c:v>2.6658959537572251</c:v>
                </c:pt>
                <c:pt idx="59748">
                  <c:v>2.6652797041146559</c:v>
                </c:pt>
                <c:pt idx="59749">
                  <c:v>2.6653570603189274</c:v>
                </c:pt>
                <c:pt idx="59750">
                  <c:v>2.6651257684307832</c:v>
                </c:pt>
                <c:pt idx="59751">
                  <c:v>2.6657418400369859</c:v>
                </c:pt>
                <c:pt idx="59752">
                  <c:v>2.6657418400369859</c:v>
                </c:pt>
                <c:pt idx="59753">
                  <c:v>2.6662812210915821</c:v>
                </c:pt>
                <c:pt idx="59754">
                  <c:v>2.6662812210915821</c:v>
                </c:pt>
                <c:pt idx="59755">
                  <c:v>2.6660499537465308</c:v>
                </c:pt>
                <c:pt idx="59756">
                  <c:v>2.6664355308813326</c:v>
                </c:pt>
                <c:pt idx="59757">
                  <c:v>2.6658959537572251</c:v>
                </c:pt>
                <c:pt idx="59758">
                  <c:v>2.6657418400369859</c:v>
                </c:pt>
                <c:pt idx="59759">
                  <c:v>2.6650485436893208</c:v>
                </c:pt>
                <c:pt idx="59760">
                  <c:v>2.6655108645399905</c:v>
                </c:pt>
                <c:pt idx="59761">
                  <c:v>2.6651257684307832</c:v>
                </c:pt>
                <c:pt idx="59762">
                  <c:v>2.6653570603189274</c:v>
                </c:pt>
                <c:pt idx="59763">
                  <c:v>2.6642789279112753</c:v>
                </c:pt>
                <c:pt idx="59764">
                  <c:v>2.6651257684307832</c:v>
                </c:pt>
                <c:pt idx="59765">
                  <c:v>2.6650485436893208</c:v>
                </c:pt>
                <c:pt idx="59766">
                  <c:v>2.6658188714153561</c:v>
                </c:pt>
                <c:pt idx="59767">
                  <c:v>2.6656647398843929</c:v>
                </c:pt>
                <c:pt idx="59768">
                  <c:v>2.6654335260115603</c:v>
                </c:pt>
                <c:pt idx="59769">
                  <c:v>2.6662040249826511</c:v>
                </c:pt>
                <c:pt idx="59770">
                  <c:v>2.6662040249826511</c:v>
                </c:pt>
                <c:pt idx="59771">
                  <c:v>2.6664355308813326</c:v>
                </c:pt>
                <c:pt idx="59772">
                  <c:v>2.6654335260115603</c:v>
                </c:pt>
                <c:pt idx="59773">
                  <c:v>2.6656647398843929</c:v>
                </c:pt>
                <c:pt idx="59774">
                  <c:v>2.6661271676300573</c:v>
                </c:pt>
                <c:pt idx="59775">
                  <c:v>2.6648948463138429</c:v>
                </c:pt>
                <c:pt idx="59776">
                  <c:v>2.6647412199630311</c:v>
                </c:pt>
                <c:pt idx="59777">
                  <c:v>2.6653570603189274</c:v>
                </c:pt>
                <c:pt idx="59778">
                  <c:v>2.6648948463138429</c:v>
                </c:pt>
                <c:pt idx="59779">
                  <c:v>2.6650485436893208</c:v>
                </c:pt>
                <c:pt idx="59780">
                  <c:v>2.6648948463138429</c:v>
                </c:pt>
                <c:pt idx="59781">
                  <c:v>2.6655108645399905</c:v>
                </c:pt>
                <c:pt idx="59782">
                  <c:v>2.6661271676300573</c:v>
                </c:pt>
                <c:pt idx="59783">
                  <c:v>2.6651257684307832</c:v>
                </c:pt>
                <c:pt idx="59784">
                  <c:v>2.6652033271719038</c:v>
                </c:pt>
                <c:pt idx="59785">
                  <c:v>2.6650496650496649</c:v>
                </c:pt>
                <c:pt idx="59786">
                  <c:v>2.6652033271719038</c:v>
                </c:pt>
                <c:pt idx="59787">
                  <c:v>2.6648186648186649</c:v>
                </c:pt>
                <c:pt idx="59788">
                  <c:v>2.6650496650496649</c:v>
                </c:pt>
                <c:pt idx="59789">
                  <c:v>2.6645876645876649</c:v>
                </c:pt>
                <c:pt idx="59790">
                  <c:v>2.6652033271719038</c:v>
                </c:pt>
                <c:pt idx="59791">
                  <c:v>2.6658192743240119</c:v>
                </c:pt>
                <c:pt idx="59792">
                  <c:v>2.6658192743240119</c:v>
                </c:pt>
                <c:pt idx="59793">
                  <c:v>2.6662043458159963</c:v>
                </c:pt>
                <c:pt idx="59794">
                  <c:v>2.666666666666667</c:v>
                </c:pt>
                <c:pt idx="59795">
                  <c:v>2.665665434380776</c:v>
                </c:pt>
                <c:pt idx="59796">
                  <c:v>2.6652033271719038</c:v>
                </c:pt>
                <c:pt idx="59797">
                  <c:v>2.6652033271719038</c:v>
                </c:pt>
                <c:pt idx="59798">
                  <c:v>2.664434180138568</c:v>
                </c:pt>
                <c:pt idx="59799">
                  <c:v>2.6652033271719038</c:v>
                </c:pt>
                <c:pt idx="59800">
                  <c:v>2.665665434380776</c:v>
                </c:pt>
                <c:pt idx="59801">
                  <c:v>2.665665434380776</c:v>
                </c:pt>
                <c:pt idx="59802">
                  <c:v>2.6662814883290964</c:v>
                </c:pt>
                <c:pt idx="59803">
                  <c:v>2.6664355062413319</c:v>
                </c:pt>
                <c:pt idx="59804">
                  <c:v>2.6659731853906612</c:v>
                </c:pt>
                <c:pt idx="59805">
                  <c:v>2.6660503813265541</c:v>
                </c:pt>
                <c:pt idx="59806">
                  <c:v>2.6654343807763397</c:v>
                </c:pt>
                <c:pt idx="59807">
                  <c:v>2.6655881673214696</c:v>
                </c:pt>
                <c:pt idx="59808">
                  <c:v>2.6648948463138429</c:v>
                </c:pt>
                <c:pt idx="59809">
                  <c:v>2.6647412199630311</c:v>
                </c:pt>
                <c:pt idx="59810">
                  <c:v>2.6647412199630311</c:v>
                </c:pt>
                <c:pt idx="59811">
                  <c:v>2.6651257684307832</c:v>
                </c:pt>
                <c:pt idx="59812">
                  <c:v>2.6651257684307832</c:v>
                </c:pt>
                <c:pt idx="59813">
                  <c:v>2.6652797041146559</c:v>
                </c:pt>
                <c:pt idx="59814">
                  <c:v>2.6656647398843929</c:v>
                </c:pt>
                <c:pt idx="59815">
                  <c:v>2.6662812210915821</c:v>
                </c:pt>
                <c:pt idx="59816">
                  <c:v>2.6661271676300573</c:v>
                </c:pt>
                <c:pt idx="59817">
                  <c:v>2.6659731853906612</c:v>
                </c:pt>
                <c:pt idx="59818">
                  <c:v>2.6660503813265541</c:v>
                </c:pt>
                <c:pt idx="59819">
                  <c:v>2.6650496650496649</c:v>
                </c:pt>
                <c:pt idx="59820">
                  <c:v>2.6652033271719038</c:v>
                </c:pt>
                <c:pt idx="59821">
                  <c:v>2.664972273567467</c:v>
                </c:pt>
                <c:pt idx="59822">
                  <c:v>2.6658192743240119</c:v>
                </c:pt>
                <c:pt idx="59823">
                  <c:v>2.6659731853906612</c:v>
                </c:pt>
                <c:pt idx="59824">
                  <c:v>2.6661271676300573</c:v>
                </c:pt>
                <c:pt idx="59825">
                  <c:v>2.6663581965317915</c:v>
                </c:pt>
                <c:pt idx="59826">
                  <c:v>2.6667437557816833</c:v>
                </c:pt>
                <c:pt idx="59827">
                  <c:v>2.6658959537572251</c:v>
                </c:pt>
                <c:pt idx="59828">
                  <c:v>2.6653570603189274</c:v>
                </c:pt>
                <c:pt idx="59829">
                  <c:v>2.6647412199630311</c:v>
                </c:pt>
                <c:pt idx="59830">
                  <c:v>2.6641256641256641</c:v>
                </c:pt>
                <c:pt idx="59831">
                  <c:v>2.6648948463138429</c:v>
                </c:pt>
                <c:pt idx="59832">
                  <c:v>2.6652797041146559</c:v>
                </c:pt>
                <c:pt idx="59833">
                  <c:v>2.6661271676300573</c:v>
                </c:pt>
                <c:pt idx="59834">
                  <c:v>2.6659731853906612</c:v>
                </c:pt>
                <c:pt idx="59835">
                  <c:v>2.6658959537572251</c:v>
                </c:pt>
                <c:pt idx="59836">
                  <c:v>2.6652024971098265</c:v>
                </c:pt>
                <c:pt idx="59837">
                  <c:v>2.6650485436893208</c:v>
                </c:pt>
                <c:pt idx="59838">
                  <c:v>2.6651257684307832</c:v>
                </c:pt>
                <c:pt idx="59839">
                  <c:v>2.6651257684307832</c:v>
                </c:pt>
                <c:pt idx="59840">
                  <c:v>2.6646637393113011</c:v>
                </c:pt>
                <c:pt idx="59841">
                  <c:v>2.6650485436893208</c:v>
                </c:pt>
                <c:pt idx="59842">
                  <c:v>2.6650485436893208</c:v>
                </c:pt>
                <c:pt idx="59843">
                  <c:v>2.6667437557816833</c:v>
                </c:pt>
                <c:pt idx="59844">
                  <c:v>2.6667437557816833</c:v>
                </c:pt>
                <c:pt idx="59845">
                  <c:v>2.6665124884366329</c:v>
                </c:pt>
                <c:pt idx="59846">
                  <c:v>2.6662812210915821</c:v>
                </c:pt>
                <c:pt idx="59847">
                  <c:v>2.6655108645399905</c:v>
                </c:pt>
                <c:pt idx="59848">
                  <c:v>2.6657418400369859</c:v>
                </c:pt>
                <c:pt idx="59849">
                  <c:v>2.6652033271719038</c:v>
                </c:pt>
                <c:pt idx="59850">
                  <c:v>2.6652806652806649</c:v>
                </c:pt>
                <c:pt idx="59851">
                  <c:v>2.664434180138568</c:v>
                </c:pt>
                <c:pt idx="59852">
                  <c:v>2.6642032332563508</c:v>
                </c:pt>
                <c:pt idx="59853">
                  <c:v>2.663972286374134</c:v>
                </c:pt>
                <c:pt idx="59854">
                  <c:v>2.6645876645876649</c:v>
                </c:pt>
                <c:pt idx="59855">
                  <c:v>2.6652033271719038</c:v>
                </c:pt>
                <c:pt idx="59856">
                  <c:v>2.6654343807763397</c:v>
                </c:pt>
                <c:pt idx="59857">
                  <c:v>2.6652033271719038</c:v>
                </c:pt>
                <c:pt idx="59858">
                  <c:v>2.6657418400369859</c:v>
                </c:pt>
                <c:pt idx="59859">
                  <c:v>2.6663581965317915</c:v>
                </c:pt>
                <c:pt idx="59860">
                  <c:v>2.6662043458159963</c:v>
                </c:pt>
                <c:pt idx="59861">
                  <c:v>2.665665434380776</c:v>
                </c:pt>
                <c:pt idx="59862">
                  <c:v>2.6660503813265541</c:v>
                </c:pt>
                <c:pt idx="59863">
                  <c:v>2.6655881673214696</c:v>
                </c:pt>
                <c:pt idx="59864">
                  <c:v>2.6655881673214696</c:v>
                </c:pt>
                <c:pt idx="59865">
                  <c:v>2.6658192743240119</c:v>
                </c:pt>
                <c:pt idx="59866">
                  <c:v>2.664972273567467</c:v>
                </c:pt>
                <c:pt idx="59867">
                  <c:v>2.6647412199630311</c:v>
                </c:pt>
                <c:pt idx="59868">
                  <c:v>2.6654343807763397</c:v>
                </c:pt>
                <c:pt idx="59869">
                  <c:v>2.6646651270207848</c:v>
                </c:pt>
                <c:pt idx="59870">
                  <c:v>2.664972273567467</c:v>
                </c:pt>
                <c:pt idx="59871">
                  <c:v>2.6642032332563508</c:v>
                </c:pt>
                <c:pt idx="59872">
                  <c:v>2.6645116601246825</c:v>
                </c:pt>
                <c:pt idx="59873">
                  <c:v>2.6648186648186649</c:v>
                </c:pt>
                <c:pt idx="59874">
                  <c:v>2.664972273567467</c:v>
                </c:pt>
                <c:pt idx="59875">
                  <c:v>2.664972273567467</c:v>
                </c:pt>
                <c:pt idx="59876">
                  <c:v>2.6642791127541585</c:v>
                </c:pt>
                <c:pt idx="59877">
                  <c:v>2.6642791127541585</c:v>
                </c:pt>
                <c:pt idx="59878">
                  <c:v>2.6643566643566641</c:v>
                </c:pt>
                <c:pt idx="59879">
                  <c:v>2.6645876645876649</c:v>
                </c:pt>
                <c:pt idx="59880">
                  <c:v>2.6641256641256641</c:v>
                </c:pt>
                <c:pt idx="59881">
                  <c:v>2.6652033271719038</c:v>
                </c:pt>
                <c:pt idx="59882">
                  <c:v>2.6654343807763397</c:v>
                </c:pt>
                <c:pt idx="59883">
                  <c:v>2.6652806652806649</c:v>
                </c:pt>
                <c:pt idx="59884">
                  <c:v>2.6650496650496649</c:v>
                </c:pt>
                <c:pt idx="59885">
                  <c:v>2.6652033271719038</c:v>
                </c:pt>
                <c:pt idx="59886">
                  <c:v>2.6652797041146559</c:v>
                </c:pt>
                <c:pt idx="59887">
                  <c:v>2.6655874190564295</c:v>
                </c:pt>
                <c:pt idx="59888">
                  <c:v>2.6658188714153561</c:v>
                </c:pt>
                <c:pt idx="59889">
                  <c:v>2.6655874190564295</c:v>
                </c:pt>
                <c:pt idx="59890">
                  <c:v>2.6660499537465308</c:v>
                </c:pt>
                <c:pt idx="59891">
                  <c:v>2.6662812210915821</c:v>
                </c:pt>
                <c:pt idx="59892">
                  <c:v>2.6662812210915821</c:v>
                </c:pt>
                <c:pt idx="59893">
                  <c:v>2.6665124884366329</c:v>
                </c:pt>
                <c:pt idx="59894">
                  <c:v>2.6660499537465308</c:v>
                </c:pt>
                <c:pt idx="59895">
                  <c:v>2.6650485436893208</c:v>
                </c:pt>
                <c:pt idx="59896">
                  <c:v>2.6650485436893208</c:v>
                </c:pt>
                <c:pt idx="59897">
                  <c:v>2.6652024971098265</c:v>
                </c:pt>
                <c:pt idx="59898">
                  <c:v>2.6652024971098265</c:v>
                </c:pt>
                <c:pt idx="59899">
                  <c:v>2.6647398843930632</c:v>
                </c:pt>
                <c:pt idx="59900">
                  <c:v>2.664355062413315</c:v>
                </c:pt>
                <c:pt idx="59901">
                  <c:v>2.6646637393113011</c:v>
                </c:pt>
                <c:pt idx="59902">
                  <c:v>2.6650485436893208</c:v>
                </c:pt>
                <c:pt idx="59903">
                  <c:v>2.6645864077669903</c:v>
                </c:pt>
                <c:pt idx="59904">
                  <c:v>2.6650485436893208</c:v>
                </c:pt>
                <c:pt idx="59905">
                  <c:v>2.6650485436893208</c:v>
                </c:pt>
                <c:pt idx="59906">
                  <c:v>2.6655108645399905</c:v>
                </c:pt>
                <c:pt idx="59907">
                  <c:v>2.6658959537572251</c:v>
                </c:pt>
                <c:pt idx="59908">
                  <c:v>2.6662812210915821</c:v>
                </c:pt>
                <c:pt idx="59909">
                  <c:v>2.6660499537465308</c:v>
                </c:pt>
                <c:pt idx="59910">
                  <c:v>2.6654335260115603</c:v>
                </c:pt>
                <c:pt idx="59911">
                  <c:v>2.6665124884366329</c:v>
                </c:pt>
                <c:pt idx="59912">
                  <c:v>2.6666666666666665</c:v>
                </c:pt>
                <c:pt idx="59913">
                  <c:v>2.6662040249826511</c:v>
                </c:pt>
                <c:pt idx="59914">
                  <c:v>2.6661271676300573</c:v>
                </c:pt>
                <c:pt idx="59915">
                  <c:v>2.6657418400369859</c:v>
                </c:pt>
                <c:pt idx="59916">
                  <c:v>2.6653570603189274</c:v>
                </c:pt>
                <c:pt idx="59917">
                  <c:v>2.6648186648186649</c:v>
                </c:pt>
                <c:pt idx="59918">
                  <c:v>2.6648186648186649</c:v>
                </c:pt>
                <c:pt idx="59919">
                  <c:v>2.6648186648186649</c:v>
                </c:pt>
                <c:pt idx="59920">
                  <c:v>2.6648186648186649</c:v>
                </c:pt>
                <c:pt idx="59921">
                  <c:v>2.6653570603189274</c:v>
                </c:pt>
                <c:pt idx="59922">
                  <c:v>2.6655108645399905</c:v>
                </c:pt>
                <c:pt idx="59923">
                  <c:v>2.6662812210915821</c:v>
                </c:pt>
                <c:pt idx="59924">
                  <c:v>2.6664355308813326</c:v>
                </c:pt>
                <c:pt idx="59925">
                  <c:v>2.6656647398843929</c:v>
                </c:pt>
                <c:pt idx="59926">
                  <c:v>2.6665124884366329</c:v>
                </c:pt>
                <c:pt idx="59927">
                  <c:v>2.6663581965317915</c:v>
                </c:pt>
                <c:pt idx="59928">
                  <c:v>2.6659731853906612</c:v>
                </c:pt>
                <c:pt idx="59929">
                  <c:v>2.6658959537572251</c:v>
                </c:pt>
                <c:pt idx="59930">
                  <c:v>2.6658959537572251</c:v>
                </c:pt>
                <c:pt idx="59931">
                  <c:v>2.6665124884366329</c:v>
                </c:pt>
                <c:pt idx="59932">
                  <c:v>2.6665124884366329</c:v>
                </c:pt>
                <c:pt idx="59933">
                  <c:v>2.6661271676300573</c:v>
                </c:pt>
                <c:pt idx="59934">
                  <c:v>2.6664355308813326</c:v>
                </c:pt>
                <c:pt idx="59935">
                  <c:v>2.6658954187875978</c:v>
                </c:pt>
                <c:pt idx="59936">
                  <c:v>2.6661267931513186</c:v>
                </c:pt>
                <c:pt idx="59937">
                  <c:v>2.6664355308813326</c:v>
                </c:pt>
                <c:pt idx="59938">
                  <c:v>2.6664355308813326</c:v>
                </c:pt>
                <c:pt idx="59939">
                  <c:v>2.666358167515039</c:v>
                </c:pt>
                <c:pt idx="59940">
                  <c:v>2.6667438093034019</c:v>
                </c:pt>
                <c:pt idx="59941">
                  <c:v>2.6665895418787593</c:v>
                </c:pt>
                <c:pt idx="59942">
                  <c:v>2.6668209162424801</c:v>
                </c:pt>
                <c:pt idx="59943">
                  <c:v>2.6672836649699212</c:v>
                </c:pt>
                <c:pt idx="59944">
                  <c:v>2.6664355308813326</c:v>
                </c:pt>
                <c:pt idx="59945">
                  <c:v>2.6662040249826511</c:v>
                </c:pt>
                <c:pt idx="59946">
                  <c:v>2.6666666666666665</c:v>
                </c:pt>
                <c:pt idx="59947">
                  <c:v>2.6652797041146559</c:v>
                </c:pt>
                <c:pt idx="59948">
                  <c:v>2.6659731853906612</c:v>
                </c:pt>
                <c:pt idx="59949">
                  <c:v>2.6655108645399905</c:v>
                </c:pt>
                <c:pt idx="59950">
                  <c:v>2.6660499537465308</c:v>
                </c:pt>
                <c:pt idx="59951">
                  <c:v>2.6656647398843929</c:v>
                </c:pt>
                <c:pt idx="59952">
                  <c:v>2.6658959537572251</c:v>
                </c:pt>
                <c:pt idx="59953">
                  <c:v>2.6656647398843929</c:v>
                </c:pt>
                <c:pt idx="59954">
                  <c:v>2.6662812210915821</c:v>
                </c:pt>
                <c:pt idx="59955">
                  <c:v>2.6662812210915821</c:v>
                </c:pt>
                <c:pt idx="59956">
                  <c:v>2.6664355308813326</c:v>
                </c:pt>
                <c:pt idx="59957">
                  <c:v>2.6668209162424801</c:v>
                </c:pt>
                <c:pt idx="59958">
                  <c:v>2.6666666666666665</c:v>
                </c:pt>
                <c:pt idx="59959">
                  <c:v>2.6664355308813326</c:v>
                </c:pt>
                <c:pt idx="59960">
                  <c:v>2.6655874190564295</c:v>
                </c:pt>
                <c:pt idx="59961">
                  <c:v>2.6649710982658958</c:v>
                </c:pt>
                <c:pt idx="59962">
                  <c:v>2.6652024971098265</c:v>
                </c:pt>
                <c:pt idx="59963">
                  <c:v>2.6645864077669903</c:v>
                </c:pt>
                <c:pt idx="59964">
                  <c:v>2.6650485436893208</c:v>
                </c:pt>
                <c:pt idx="59965">
                  <c:v>2.6648948463138429</c:v>
                </c:pt>
                <c:pt idx="59966">
                  <c:v>2.6642791127541585</c:v>
                </c:pt>
                <c:pt idx="59967">
                  <c:v>2.6645876645876649</c:v>
                </c:pt>
                <c:pt idx="59968">
                  <c:v>2.664434180138568</c:v>
                </c:pt>
                <c:pt idx="59969">
                  <c:v>2.6646651270207848</c:v>
                </c:pt>
                <c:pt idx="59970">
                  <c:v>2.6652033271719038</c:v>
                </c:pt>
                <c:pt idx="59971">
                  <c:v>2.6645099815157112</c:v>
                </c:pt>
                <c:pt idx="59972">
                  <c:v>2.6647412199630311</c:v>
                </c:pt>
                <c:pt idx="59973">
                  <c:v>2.6646637393113011</c:v>
                </c:pt>
                <c:pt idx="59974">
                  <c:v>2.6652797041146559</c:v>
                </c:pt>
                <c:pt idx="59975">
                  <c:v>2.6652797041146559</c:v>
                </c:pt>
                <c:pt idx="59976">
                  <c:v>2.6658959537572251</c:v>
                </c:pt>
                <c:pt idx="59977">
                  <c:v>2.6652797041146559</c:v>
                </c:pt>
                <c:pt idx="59978">
                  <c:v>2.6656647398843929</c:v>
                </c:pt>
                <c:pt idx="59979">
                  <c:v>2.6659727041406431</c:v>
                </c:pt>
                <c:pt idx="59980">
                  <c:v>2.6659727041406431</c:v>
                </c:pt>
                <c:pt idx="59981">
                  <c:v>2.6659727041406431</c:v>
                </c:pt>
                <c:pt idx="59982">
                  <c:v>2.6662040249826511</c:v>
                </c:pt>
                <c:pt idx="59983">
                  <c:v>2.6662040249826511</c:v>
                </c:pt>
                <c:pt idx="59984">
                  <c:v>2.6664355308813326</c:v>
                </c:pt>
                <c:pt idx="59985">
                  <c:v>2.6664355308813326</c:v>
                </c:pt>
                <c:pt idx="59986">
                  <c:v>2.6660499537465308</c:v>
                </c:pt>
                <c:pt idx="59987">
                  <c:v>2.6658959537572251</c:v>
                </c:pt>
                <c:pt idx="59988">
                  <c:v>2.6654335260115603</c:v>
                </c:pt>
                <c:pt idx="59989">
                  <c:v>2.6658188714153561</c:v>
                </c:pt>
                <c:pt idx="59990">
                  <c:v>2.6659727041406431</c:v>
                </c:pt>
                <c:pt idx="59991">
                  <c:v>2.6659727041406431</c:v>
                </c:pt>
                <c:pt idx="59992">
                  <c:v>2.6662040249826511</c:v>
                </c:pt>
                <c:pt idx="59993">
                  <c:v>2.6659727041406431</c:v>
                </c:pt>
                <c:pt idx="59994">
                  <c:v>2.6662040249826511</c:v>
                </c:pt>
                <c:pt idx="59995">
                  <c:v>2.6664355308813326</c:v>
                </c:pt>
                <c:pt idx="59996">
                  <c:v>2.6662040249826511</c:v>
                </c:pt>
                <c:pt idx="59997">
                  <c:v>2.6662812210915821</c:v>
                </c:pt>
                <c:pt idx="59998">
                  <c:v>2.6657418400369859</c:v>
                </c:pt>
                <c:pt idx="59999">
                  <c:v>2.6647412199630311</c:v>
                </c:pt>
                <c:pt idx="60000">
                  <c:v>2.6653570603189274</c:v>
                </c:pt>
                <c:pt idx="60001">
                  <c:v>2.6648948463138429</c:v>
                </c:pt>
                <c:pt idx="60002">
                  <c:v>2.6651257684307832</c:v>
                </c:pt>
                <c:pt idx="60003">
                  <c:v>2.6657418400369859</c:v>
                </c:pt>
                <c:pt idx="60004">
                  <c:v>2.6663581965317915</c:v>
                </c:pt>
                <c:pt idx="60005">
                  <c:v>2.6667437557816833</c:v>
                </c:pt>
                <c:pt idx="60006">
                  <c:v>2.6668979875086749</c:v>
                </c:pt>
                <c:pt idx="60007">
                  <c:v>2.6665124884366329</c:v>
                </c:pt>
                <c:pt idx="60008">
                  <c:v>2.6658959537572251</c:v>
                </c:pt>
                <c:pt idx="60009">
                  <c:v>2.6659731853906612</c:v>
                </c:pt>
                <c:pt idx="60010">
                  <c:v>2.6658192743240119</c:v>
                </c:pt>
                <c:pt idx="60011">
                  <c:v>2.6654343807763397</c:v>
                </c:pt>
                <c:pt idx="60012">
                  <c:v>2.6643566643566641</c:v>
                </c:pt>
                <c:pt idx="60013">
                  <c:v>2.6647412199630311</c:v>
                </c:pt>
                <c:pt idx="60014">
                  <c:v>2.664972273567467</c:v>
                </c:pt>
                <c:pt idx="60015">
                  <c:v>2.6655108645399905</c:v>
                </c:pt>
                <c:pt idx="60016">
                  <c:v>2.6652797041146559</c:v>
                </c:pt>
                <c:pt idx="60017">
                  <c:v>2.6659731853906612</c:v>
                </c:pt>
                <c:pt idx="60018">
                  <c:v>2.6658959537572251</c:v>
                </c:pt>
                <c:pt idx="60019">
                  <c:v>2.6658959537572251</c:v>
                </c:pt>
                <c:pt idx="60020">
                  <c:v>2.6658959537572251</c:v>
                </c:pt>
                <c:pt idx="60021">
                  <c:v>2.6655108645399905</c:v>
                </c:pt>
                <c:pt idx="60022">
                  <c:v>2.6662812210915821</c:v>
                </c:pt>
                <c:pt idx="60023">
                  <c:v>2.6665895953757222</c:v>
                </c:pt>
                <c:pt idx="60024">
                  <c:v>2.6668208092485544</c:v>
                </c:pt>
                <c:pt idx="60025">
                  <c:v>2.6661271676300573</c:v>
                </c:pt>
                <c:pt idx="60026">
                  <c:v>2.6661271676300573</c:v>
                </c:pt>
                <c:pt idx="60027">
                  <c:v>2.6658959537572251</c:v>
                </c:pt>
                <c:pt idx="60028">
                  <c:v>2.6652797041146559</c:v>
                </c:pt>
                <c:pt idx="60029">
                  <c:v>2.6647412199630311</c:v>
                </c:pt>
                <c:pt idx="60030">
                  <c:v>2.6653570603189274</c:v>
                </c:pt>
                <c:pt idx="60031">
                  <c:v>2.6657418400369859</c:v>
                </c:pt>
                <c:pt idx="60032">
                  <c:v>2.6648948463138429</c:v>
                </c:pt>
                <c:pt idx="60033">
                  <c:v>2.6644326323087588</c:v>
                </c:pt>
                <c:pt idx="60034">
                  <c:v>2.6650485436893208</c:v>
                </c:pt>
                <c:pt idx="60035">
                  <c:v>2.6648948463138429</c:v>
                </c:pt>
                <c:pt idx="60036">
                  <c:v>2.6653570603189274</c:v>
                </c:pt>
                <c:pt idx="60037">
                  <c:v>2.6647412199630311</c:v>
                </c:pt>
                <c:pt idx="60038">
                  <c:v>2.664972273567467</c:v>
                </c:pt>
                <c:pt idx="60039">
                  <c:v>2.664972273567467</c:v>
                </c:pt>
                <c:pt idx="60040">
                  <c:v>2.664972273567467</c:v>
                </c:pt>
                <c:pt idx="60041">
                  <c:v>2.6658192743240119</c:v>
                </c:pt>
                <c:pt idx="60042">
                  <c:v>2.6662814883290964</c:v>
                </c:pt>
                <c:pt idx="60043">
                  <c:v>2.6658192743240119</c:v>
                </c:pt>
                <c:pt idx="60044">
                  <c:v>2.6665895953757222</c:v>
                </c:pt>
                <c:pt idx="60045">
                  <c:v>2.6669748381128584</c:v>
                </c:pt>
                <c:pt idx="60046">
                  <c:v>2.6661271676300573</c:v>
                </c:pt>
                <c:pt idx="60047">
                  <c:v>2.6671293083506824</c:v>
                </c:pt>
                <c:pt idx="60048">
                  <c:v>2.6662812210915821</c:v>
                </c:pt>
                <c:pt idx="60049">
                  <c:v>2.6667437557816833</c:v>
                </c:pt>
                <c:pt idx="60050">
                  <c:v>2.6662812210915821</c:v>
                </c:pt>
                <c:pt idx="60051">
                  <c:v>2.6662812210915821</c:v>
                </c:pt>
                <c:pt idx="60052">
                  <c:v>2.6667437557816833</c:v>
                </c:pt>
                <c:pt idx="60053">
                  <c:v>2.6660499537465308</c:v>
                </c:pt>
                <c:pt idx="60054">
                  <c:v>2.6661271676300573</c:v>
                </c:pt>
                <c:pt idx="60055">
                  <c:v>2.6657418400369859</c:v>
                </c:pt>
                <c:pt idx="60056">
                  <c:v>2.6655108645399905</c:v>
                </c:pt>
                <c:pt idx="60057">
                  <c:v>2.6657418400369859</c:v>
                </c:pt>
                <c:pt idx="60058">
                  <c:v>2.6653570603189274</c:v>
                </c:pt>
                <c:pt idx="60059">
                  <c:v>2.6648948463138429</c:v>
                </c:pt>
                <c:pt idx="60060">
                  <c:v>2.6647412199630311</c:v>
                </c:pt>
                <c:pt idx="60061">
                  <c:v>2.664972273567467</c:v>
                </c:pt>
                <c:pt idx="60062">
                  <c:v>2.6645876645876649</c:v>
                </c:pt>
                <c:pt idx="60063">
                  <c:v>2.6650496650496649</c:v>
                </c:pt>
                <c:pt idx="60064">
                  <c:v>2.6650496650496649</c:v>
                </c:pt>
                <c:pt idx="60065">
                  <c:v>2.6648958891454964</c:v>
                </c:pt>
                <c:pt idx="60066">
                  <c:v>2.6652806652806649</c:v>
                </c:pt>
                <c:pt idx="60067">
                  <c:v>2.6654343807763397</c:v>
                </c:pt>
                <c:pt idx="60068">
                  <c:v>2.6658192743240119</c:v>
                </c:pt>
                <c:pt idx="60069">
                  <c:v>2.6658192743240119</c:v>
                </c:pt>
                <c:pt idx="60070">
                  <c:v>2.6657418400369859</c:v>
                </c:pt>
                <c:pt idx="60071">
                  <c:v>2.6665895953757222</c:v>
                </c:pt>
                <c:pt idx="60072">
                  <c:v>2.666666666666667</c:v>
                </c:pt>
                <c:pt idx="60073">
                  <c:v>2.6668978270920021</c:v>
                </c:pt>
                <c:pt idx="60074">
                  <c:v>2.6662814883290964</c:v>
                </c:pt>
                <c:pt idx="60075">
                  <c:v>2.6662814883290964</c:v>
                </c:pt>
                <c:pt idx="60076">
                  <c:v>2.6660503813265541</c:v>
                </c:pt>
                <c:pt idx="60077">
                  <c:v>2.6654343807763397</c:v>
                </c:pt>
                <c:pt idx="60078">
                  <c:v>2.6660503813265541</c:v>
                </c:pt>
                <c:pt idx="60079">
                  <c:v>2.665665434380776</c:v>
                </c:pt>
                <c:pt idx="60080">
                  <c:v>2.6658964879852118</c:v>
                </c:pt>
                <c:pt idx="60081">
                  <c:v>2.665665434380776</c:v>
                </c:pt>
                <c:pt idx="60082">
                  <c:v>2.6660503813265541</c:v>
                </c:pt>
                <c:pt idx="60083">
                  <c:v>2.664972273567467</c:v>
                </c:pt>
                <c:pt idx="60084">
                  <c:v>2.664972273567467</c:v>
                </c:pt>
                <c:pt idx="60085">
                  <c:v>2.6654343807763397</c:v>
                </c:pt>
                <c:pt idx="60086">
                  <c:v>2.6652806652806649</c:v>
                </c:pt>
                <c:pt idx="60087">
                  <c:v>2.6650496650496649</c:v>
                </c:pt>
                <c:pt idx="60088">
                  <c:v>2.6645876645876649</c:v>
                </c:pt>
                <c:pt idx="60089">
                  <c:v>2.6648186648186649</c:v>
                </c:pt>
                <c:pt idx="60090">
                  <c:v>2.6645876645876649</c:v>
                </c:pt>
                <c:pt idx="60091">
                  <c:v>2.6648186648186649</c:v>
                </c:pt>
                <c:pt idx="60092">
                  <c:v>2.6653579676674362</c:v>
                </c:pt>
                <c:pt idx="60093">
                  <c:v>2.6645116601246825</c:v>
                </c:pt>
                <c:pt idx="60094">
                  <c:v>2.664434180138568</c:v>
                </c:pt>
                <c:pt idx="60095">
                  <c:v>2.6646651270207848</c:v>
                </c:pt>
                <c:pt idx="60096">
                  <c:v>2.6645891043397967</c:v>
                </c:pt>
                <c:pt idx="60097">
                  <c:v>2.6654352343569614</c:v>
                </c:pt>
                <c:pt idx="60098">
                  <c:v>2.6651270207852193</c:v>
                </c:pt>
                <c:pt idx="60099">
                  <c:v>2.6646651270207848</c:v>
                </c:pt>
                <c:pt idx="60100">
                  <c:v>2.665665434380776</c:v>
                </c:pt>
                <c:pt idx="60101">
                  <c:v>2.6654343807763397</c:v>
                </c:pt>
                <c:pt idx="60102">
                  <c:v>2.6658192743240119</c:v>
                </c:pt>
                <c:pt idx="60103">
                  <c:v>2.6665895953757222</c:v>
                </c:pt>
                <c:pt idx="60104">
                  <c:v>2.6657418400369859</c:v>
                </c:pt>
                <c:pt idx="60105">
                  <c:v>2.6655881673214696</c:v>
                </c:pt>
                <c:pt idx="60106">
                  <c:v>2.6660503813265541</c:v>
                </c:pt>
                <c:pt idx="60107">
                  <c:v>2.6662043458159963</c:v>
                </c:pt>
                <c:pt idx="60108">
                  <c:v>2.6662043458159963</c:v>
                </c:pt>
                <c:pt idx="60109">
                  <c:v>2.666666666666667</c:v>
                </c:pt>
                <c:pt idx="60110">
                  <c:v>2.6668978270920021</c:v>
                </c:pt>
                <c:pt idx="60111">
                  <c:v>2.6653570603189274</c:v>
                </c:pt>
                <c:pt idx="60112">
                  <c:v>2.6657418400369859</c:v>
                </c:pt>
                <c:pt idx="60113">
                  <c:v>2.6651257684307832</c:v>
                </c:pt>
                <c:pt idx="60114">
                  <c:v>2.6651257684307832</c:v>
                </c:pt>
                <c:pt idx="60115">
                  <c:v>2.6653570603189274</c:v>
                </c:pt>
                <c:pt idx="60116">
                  <c:v>2.6645099815157112</c:v>
                </c:pt>
                <c:pt idx="60117">
                  <c:v>2.6638944790944792</c:v>
                </c:pt>
                <c:pt idx="60118">
                  <c:v>2.6638944790944792</c:v>
                </c:pt>
                <c:pt idx="60119">
                  <c:v>2.6646637393113011</c:v>
                </c:pt>
                <c:pt idx="60120">
                  <c:v>2.6640480591497222</c:v>
                </c:pt>
                <c:pt idx="60121">
                  <c:v>2.6636636636636637</c:v>
                </c:pt>
                <c:pt idx="60122">
                  <c:v>2.6645099815157112</c:v>
                </c:pt>
                <c:pt idx="60123">
                  <c:v>2.6651257684307832</c:v>
                </c:pt>
                <c:pt idx="60124">
                  <c:v>2.6651257684307832</c:v>
                </c:pt>
                <c:pt idx="60125">
                  <c:v>2.6642791127541585</c:v>
                </c:pt>
                <c:pt idx="60126">
                  <c:v>2.6648948463138429</c:v>
                </c:pt>
                <c:pt idx="60127">
                  <c:v>2.6653570603189274</c:v>
                </c:pt>
                <c:pt idx="60128">
                  <c:v>2.6659731853906612</c:v>
                </c:pt>
                <c:pt idx="60129">
                  <c:v>2.6659731853906612</c:v>
                </c:pt>
                <c:pt idx="60130">
                  <c:v>2.6655881673214696</c:v>
                </c:pt>
                <c:pt idx="60131">
                  <c:v>2.6655881673214696</c:v>
                </c:pt>
                <c:pt idx="60132">
                  <c:v>2.6653570603189274</c:v>
                </c:pt>
                <c:pt idx="60133">
                  <c:v>2.6657418400369859</c:v>
                </c:pt>
                <c:pt idx="60134">
                  <c:v>2.6662043458159963</c:v>
                </c:pt>
                <c:pt idx="60135">
                  <c:v>2.6661271676300573</c:v>
                </c:pt>
                <c:pt idx="60136">
                  <c:v>2.6662812210915821</c:v>
                </c:pt>
                <c:pt idx="60137">
                  <c:v>2.6661271676300573</c:v>
                </c:pt>
                <c:pt idx="60138">
                  <c:v>2.6659731853906612</c:v>
                </c:pt>
                <c:pt idx="60139">
                  <c:v>2.664972273567467</c:v>
                </c:pt>
                <c:pt idx="60140">
                  <c:v>2.664972273567467</c:v>
                </c:pt>
                <c:pt idx="60141">
                  <c:v>2.6647412199630311</c:v>
                </c:pt>
                <c:pt idx="60142">
                  <c:v>2.6645099815157112</c:v>
                </c:pt>
                <c:pt idx="60143">
                  <c:v>2.6648948463138429</c:v>
                </c:pt>
                <c:pt idx="60144">
                  <c:v>2.6655108645399905</c:v>
                </c:pt>
                <c:pt idx="60145">
                  <c:v>2.6658959537572251</c:v>
                </c:pt>
                <c:pt idx="60146">
                  <c:v>2.6658959537572251</c:v>
                </c:pt>
                <c:pt idx="60147">
                  <c:v>2.6657418400369859</c:v>
                </c:pt>
                <c:pt idx="60148">
                  <c:v>2.6655881673214696</c:v>
                </c:pt>
                <c:pt idx="60149">
                  <c:v>2.665665434380776</c:v>
                </c:pt>
                <c:pt idx="60150">
                  <c:v>2.6648186648186649</c:v>
                </c:pt>
                <c:pt idx="60151">
                  <c:v>2.6648186648186649</c:v>
                </c:pt>
                <c:pt idx="60152">
                  <c:v>2.6652033271719038</c:v>
                </c:pt>
                <c:pt idx="60153">
                  <c:v>2.6645876645876649</c:v>
                </c:pt>
                <c:pt idx="60154">
                  <c:v>2.664972273567467</c:v>
                </c:pt>
                <c:pt idx="60155">
                  <c:v>2.6655108645399905</c:v>
                </c:pt>
                <c:pt idx="60156">
                  <c:v>2.6662043458159963</c:v>
                </c:pt>
                <c:pt idx="60157">
                  <c:v>2.6659731853906612</c:v>
                </c:pt>
                <c:pt idx="60158">
                  <c:v>2.6657418400369859</c:v>
                </c:pt>
                <c:pt idx="60159">
                  <c:v>2.6662043458159963</c:v>
                </c:pt>
                <c:pt idx="60160">
                  <c:v>2.6662043458159963</c:v>
                </c:pt>
                <c:pt idx="60161">
                  <c:v>2.6655881673214696</c:v>
                </c:pt>
                <c:pt idx="60162">
                  <c:v>2.6655881673214696</c:v>
                </c:pt>
                <c:pt idx="60163">
                  <c:v>2.665665434380776</c:v>
                </c:pt>
                <c:pt idx="60164">
                  <c:v>2.6650496650496649</c:v>
                </c:pt>
                <c:pt idx="60165">
                  <c:v>2.6643566643566641</c:v>
                </c:pt>
                <c:pt idx="60166">
                  <c:v>2.6650496650496649</c:v>
                </c:pt>
                <c:pt idx="60167">
                  <c:v>2.6655889145496534</c:v>
                </c:pt>
                <c:pt idx="60168">
                  <c:v>2.6648958891454964</c:v>
                </c:pt>
                <c:pt idx="60169">
                  <c:v>2.6650496650496649</c:v>
                </c:pt>
                <c:pt idx="60170">
                  <c:v>2.6646651270207848</c:v>
                </c:pt>
                <c:pt idx="60171">
                  <c:v>2.6648958891454964</c:v>
                </c:pt>
                <c:pt idx="60172">
                  <c:v>2.6648186648186649</c:v>
                </c:pt>
                <c:pt idx="60173">
                  <c:v>2.6654343807763397</c:v>
                </c:pt>
                <c:pt idx="60174">
                  <c:v>2.6654343807763397</c:v>
                </c:pt>
                <c:pt idx="60175">
                  <c:v>2.6658964879852118</c:v>
                </c:pt>
                <c:pt idx="60176">
                  <c:v>2.6654343807763397</c:v>
                </c:pt>
                <c:pt idx="60177">
                  <c:v>2.6655881673214696</c:v>
                </c:pt>
                <c:pt idx="60178">
                  <c:v>2.6659731853906612</c:v>
                </c:pt>
                <c:pt idx="60179">
                  <c:v>2.6665895953757222</c:v>
                </c:pt>
                <c:pt idx="60180">
                  <c:v>2.6664355062413319</c:v>
                </c:pt>
                <c:pt idx="60181">
                  <c:v>2.6658192743240119</c:v>
                </c:pt>
                <c:pt idx="60182">
                  <c:v>2.6662043458159963</c:v>
                </c:pt>
                <c:pt idx="60183">
                  <c:v>2.664972273567467</c:v>
                </c:pt>
                <c:pt idx="60184">
                  <c:v>2.6643566643566641</c:v>
                </c:pt>
                <c:pt idx="60185">
                  <c:v>2.6650496650496649</c:v>
                </c:pt>
                <c:pt idx="60186">
                  <c:v>2.6645116601246825</c:v>
                </c:pt>
                <c:pt idx="60187">
                  <c:v>2.6645891043397967</c:v>
                </c:pt>
                <c:pt idx="60188">
                  <c:v>2.6645891043397967</c:v>
                </c:pt>
                <c:pt idx="60189">
                  <c:v>2.6651270207852193</c:v>
                </c:pt>
                <c:pt idx="60190">
                  <c:v>2.6648958891454964</c:v>
                </c:pt>
                <c:pt idx="60191">
                  <c:v>2.6650496650496649</c:v>
                </c:pt>
                <c:pt idx="60192">
                  <c:v>2.6654343807763397</c:v>
                </c:pt>
                <c:pt idx="60193">
                  <c:v>2.6660503813265541</c:v>
                </c:pt>
                <c:pt idx="60194">
                  <c:v>2.666666666666667</c:v>
                </c:pt>
                <c:pt idx="60195">
                  <c:v>2.665665434380776</c:v>
                </c:pt>
                <c:pt idx="60196">
                  <c:v>2.6651270207852193</c:v>
                </c:pt>
                <c:pt idx="60197">
                  <c:v>2.6652043407988919</c:v>
                </c:pt>
                <c:pt idx="60198">
                  <c:v>2.6639741518578348</c:v>
                </c:pt>
                <c:pt idx="60199">
                  <c:v>2.6642049388414488</c:v>
                </c:pt>
                <c:pt idx="60200">
                  <c:v>2.6644357258250633</c:v>
                </c:pt>
                <c:pt idx="60201">
                  <c:v>2.6644357258250633</c:v>
                </c:pt>
                <c:pt idx="60202">
                  <c:v>2.6651270207852193</c:v>
                </c:pt>
                <c:pt idx="60203">
                  <c:v>2.6646651270207848</c:v>
                </c:pt>
                <c:pt idx="60204">
                  <c:v>2.6648958891454964</c:v>
                </c:pt>
                <c:pt idx="60205">
                  <c:v>2.6655114807114808</c:v>
                </c:pt>
                <c:pt idx="60206">
                  <c:v>2.6658964879852118</c:v>
                </c:pt>
                <c:pt idx="60207">
                  <c:v>2.6658964879852118</c:v>
                </c:pt>
                <c:pt idx="60208">
                  <c:v>2.665665434380776</c:v>
                </c:pt>
                <c:pt idx="60209">
                  <c:v>2.6658192743240119</c:v>
                </c:pt>
                <c:pt idx="60210">
                  <c:v>2.6658192743240119</c:v>
                </c:pt>
                <c:pt idx="60211">
                  <c:v>2.6668978270920021</c:v>
                </c:pt>
                <c:pt idx="60212">
                  <c:v>2.665665434380776</c:v>
                </c:pt>
                <c:pt idx="60213">
                  <c:v>2.6654343807763397</c:v>
                </c:pt>
                <c:pt idx="60214">
                  <c:v>2.6665125953316382</c:v>
                </c:pt>
                <c:pt idx="60215">
                  <c:v>2.6660503813265541</c:v>
                </c:pt>
                <c:pt idx="60216">
                  <c:v>2.6662043458159963</c:v>
                </c:pt>
                <c:pt idx="60217">
                  <c:v>2.6658192743240119</c:v>
                </c:pt>
                <c:pt idx="60218">
                  <c:v>2.666666666666667</c:v>
                </c:pt>
                <c:pt idx="60219">
                  <c:v>2.6664355062413319</c:v>
                </c:pt>
                <c:pt idx="60220">
                  <c:v>2.6655881673214696</c:v>
                </c:pt>
                <c:pt idx="60221">
                  <c:v>2.6654343807763397</c:v>
                </c:pt>
                <c:pt idx="60222">
                  <c:v>2.6658964879852118</c:v>
                </c:pt>
                <c:pt idx="60223">
                  <c:v>2.6660503813265541</c:v>
                </c:pt>
                <c:pt idx="60224">
                  <c:v>2.6660503813265541</c:v>
                </c:pt>
                <c:pt idx="60225">
                  <c:v>2.6658964879852118</c:v>
                </c:pt>
                <c:pt idx="60226">
                  <c:v>2.6652806652806649</c:v>
                </c:pt>
                <c:pt idx="60227">
                  <c:v>2.6655114807114808</c:v>
                </c:pt>
                <c:pt idx="60228">
                  <c:v>2.6652806652806649</c:v>
                </c:pt>
                <c:pt idx="60229">
                  <c:v>2.6654343807763397</c:v>
                </c:pt>
                <c:pt idx="60230">
                  <c:v>2.664972273567467</c:v>
                </c:pt>
                <c:pt idx="60231">
                  <c:v>2.664972273567467</c:v>
                </c:pt>
                <c:pt idx="60232">
                  <c:v>2.6648186648186649</c:v>
                </c:pt>
                <c:pt idx="60233">
                  <c:v>2.6646651270207848</c:v>
                </c:pt>
                <c:pt idx="60234">
                  <c:v>2.6646651270207848</c:v>
                </c:pt>
                <c:pt idx="60235">
                  <c:v>2.6652033271719038</c:v>
                </c:pt>
                <c:pt idx="60236">
                  <c:v>2.6655881673214696</c:v>
                </c:pt>
                <c:pt idx="60237">
                  <c:v>2.6655881673214696</c:v>
                </c:pt>
                <c:pt idx="60238">
                  <c:v>2.6651257684307832</c:v>
                </c:pt>
                <c:pt idx="60239">
                  <c:v>2.6654343807763397</c:v>
                </c:pt>
                <c:pt idx="60240">
                  <c:v>2.6652033271719038</c:v>
                </c:pt>
                <c:pt idx="60241">
                  <c:v>2.664972273567467</c:v>
                </c:pt>
                <c:pt idx="60242">
                  <c:v>2.6648186648186649</c:v>
                </c:pt>
                <c:pt idx="60243">
                  <c:v>2.6645116601246825</c:v>
                </c:pt>
                <c:pt idx="60244">
                  <c:v>2.6650496650496649</c:v>
                </c:pt>
                <c:pt idx="60245">
                  <c:v>2.6643566643566641</c:v>
                </c:pt>
                <c:pt idx="60246">
                  <c:v>2.664972273567467</c:v>
                </c:pt>
                <c:pt idx="60247">
                  <c:v>2.6655881673214696</c:v>
                </c:pt>
                <c:pt idx="60248">
                  <c:v>2.665665434380776</c:v>
                </c:pt>
                <c:pt idx="60249">
                  <c:v>2.6654343807763397</c:v>
                </c:pt>
                <c:pt idx="60250">
                  <c:v>2.6657418400369859</c:v>
                </c:pt>
                <c:pt idx="60251">
                  <c:v>2.6663581965317915</c:v>
                </c:pt>
                <c:pt idx="60252">
                  <c:v>2.6655881673214696</c:v>
                </c:pt>
                <c:pt idx="60253">
                  <c:v>2.6659731853906612</c:v>
                </c:pt>
                <c:pt idx="60254">
                  <c:v>2.6665895953757222</c:v>
                </c:pt>
                <c:pt idx="60255">
                  <c:v>2.6659731853906612</c:v>
                </c:pt>
                <c:pt idx="60256">
                  <c:v>2.6655108645399905</c:v>
                </c:pt>
                <c:pt idx="60257">
                  <c:v>2.6657418400369859</c:v>
                </c:pt>
                <c:pt idx="60258">
                  <c:v>2.6653570603189274</c:v>
                </c:pt>
                <c:pt idx="60259">
                  <c:v>2.6652033271719038</c:v>
                </c:pt>
                <c:pt idx="60260">
                  <c:v>2.664972273567467</c:v>
                </c:pt>
                <c:pt idx="60261">
                  <c:v>2.664972273567467</c:v>
                </c:pt>
                <c:pt idx="60262">
                  <c:v>2.664434180138568</c:v>
                </c:pt>
                <c:pt idx="60263">
                  <c:v>2.6646651270207848</c:v>
                </c:pt>
                <c:pt idx="60264">
                  <c:v>2.6650496650496649</c:v>
                </c:pt>
                <c:pt idx="60265">
                  <c:v>2.6650496650496649</c:v>
                </c:pt>
                <c:pt idx="60266">
                  <c:v>2.6655114807114808</c:v>
                </c:pt>
                <c:pt idx="60267">
                  <c:v>2.6654343807763397</c:v>
                </c:pt>
                <c:pt idx="60268">
                  <c:v>2.665665434380776</c:v>
                </c:pt>
                <c:pt idx="60269">
                  <c:v>2.665665434380776</c:v>
                </c:pt>
                <c:pt idx="60270">
                  <c:v>2.665665434380776</c:v>
                </c:pt>
                <c:pt idx="60271">
                  <c:v>2.6658964879852118</c:v>
                </c:pt>
                <c:pt idx="60272">
                  <c:v>2.6660503813265541</c:v>
                </c:pt>
                <c:pt idx="60273">
                  <c:v>2.666666666666667</c:v>
                </c:pt>
                <c:pt idx="60274">
                  <c:v>2.6662814883290964</c:v>
                </c:pt>
                <c:pt idx="60275">
                  <c:v>2.6661273567467649</c:v>
                </c:pt>
                <c:pt idx="60276">
                  <c:v>2.6661273567467649</c:v>
                </c:pt>
                <c:pt idx="60277">
                  <c:v>2.665665434380776</c:v>
                </c:pt>
                <c:pt idx="60278">
                  <c:v>2.6655114807114808</c:v>
                </c:pt>
                <c:pt idx="60279">
                  <c:v>2.6655114807114808</c:v>
                </c:pt>
                <c:pt idx="60280">
                  <c:v>2.6652806652806649</c:v>
                </c:pt>
                <c:pt idx="60281">
                  <c:v>2.6646651270207848</c:v>
                </c:pt>
                <c:pt idx="60282">
                  <c:v>2.6646649422632795</c:v>
                </c:pt>
                <c:pt idx="60283">
                  <c:v>2.6648958891454964</c:v>
                </c:pt>
                <c:pt idx="60284">
                  <c:v>2.6651270207852193</c:v>
                </c:pt>
                <c:pt idx="60285">
                  <c:v>2.6650496650496649</c:v>
                </c:pt>
                <c:pt idx="60286">
                  <c:v>2.6645876645876649</c:v>
                </c:pt>
                <c:pt idx="60287">
                  <c:v>2.6651270207852193</c:v>
                </c:pt>
                <c:pt idx="60288">
                  <c:v>2.6658198614318707</c:v>
                </c:pt>
                <c:pt idx="60289">
                  <c:v>2.6652043407988919</c:v>
                </c:pt>
                <c:pt idx="60290">
                  <c:v>2.6661273567467649</c:v>
                </c:pt>
                <c:pt idx="60291">
                  <c:v>2.6665125953316382</c:v>
                </c:pt>
                <c:pt idx="60292">
                  <c:v>2.6658964879852118</c:v>
                </c:pt>
                <c:pt idx="60293">
                  <c:v>2.6658964879852118</c:v>
                </c:pt>
                <c:pt idx="60294">
                  <c:v>2.665665434380776</c:v>
                </c:pt>
                <c:pt idx="60295">
                  <c:v>2.6657426657426657</c:v>
                </c:pt>
                <c:pt idx="60296">
                  <c:v>2.6652043407988919</c:v>
                </c:pt>
                <c:pt idx="60297">
                  <c:v>2.664358264081256</c:v>
                </c:pt>
                <c:pt idx="60298">
                  <c:v>2.6654352343569614</c:v>
                </c:pt>
                <c:pt idx="60299">
                  <c:v>2.6652043407988919</c:v>
                </c:pt>
                <c:pt idx="60300">
                  <c:v>2.6648958891454964</c:v>
                </c:pt>
                <c:pt idx="60301">
                  <c:v>2.664972273567467</c:v>
                </c:pt>
                <c:pt idx="60302">
                  <c:v>2.6656647398843929</c:v>
                </c:pt>
                <c:pt idx="60303">
                  <c:v>2.6658959537572251</c:v>
                </c:pt>
                <c:pt idx="60304">
                  <c:v>2.6664355062413319</c:v>
                </c:pt>
                <c:pt idx="60305">
                  <c:v>2.666666666666667</c:v>
                </c:pt>
                <c:pt idx="60306">
                  <c:v>2.6655881673214696</c:v>
                </c:pt>
                <c:pt idx="60307">
                  <c:v>2.6663581965317915</c:v>
                </c:pt>
                <c:pt idx="60308">
                  <c:v>2.6662043458159963</c:v>
                </c:pt>
                <c:pt idx="60309">
                  <c:v>2.6654343807763397</c:v>
                </c:pt>
                <c:pt idx="60310">
                  <c:v>2.6658964879852118</c:v>
                </c:pt>
                <c:pt idx="60311">
                  <c:v>2.6659736659736657</c:v>
                </c:pt>
                <c:pt idx="60312">
                  <c:v>2.6657426657426657</c:v>
                </c:pt>
                <c:pt idx="60313">
                  <c:v>2.6660503813265541</c:v>
                </c:pt>
                <c:pt idx="60314">
                  <c:v>2.6659731853906612</c:v>
                </c:pt>
                <c:pt idx="60315">
                  <c:v>2.6663581965317915</c:v>
                </c:pt>
                <c:pt idx="60316">
                  <c:v>2.6662812210915821</c:v>
                </c:pt>
                <c:pt idx="60317">
                  <c:v>2.6662812210915821</c:v>
                </c:pt>
                <c:pt idx="60318">
                  <c:v>2.6665124884366329</c:v>
                </c:pt>
                <c:pt idx="60319">
                  <c:v>2.6665124884366329</c:v>
                </c:pt>
                <c:pt idx="60320">
                  <c:v>2.6663581965317915</c:v>
                </c:pt>
                <c:pt idx="60321">
                  <c:v>2.6659731853906612</c:v>
                </c:pt>
                <c:pt idx="60322">
                  <c:v>2.6668208092485544</c:v>
                </c:pt>
                <c:pt idx="60323">
                  <c:v>2.6668978270920021</c:v>
                </c:pt>
                <c:pt idx="60324">
                  <c:v>2.6660503813265541</c:v>
                </c:pt>
                <c:pt idx="60325">
                  <c:v>2.6659731853906612</c:v>
                </c:pt>
                <c:pt idx="60326">
                  <c:v>2.6647412199630311</c:v>
                </c:pt>
                <c:pt idx="60327">
                  <c:v>2.6652033271719038</c:v>
                </c:pt>
                <c:pt idx="60328">
                  <c:v>2.6662814883290964</c:v>
                </c:pt>
                <c:pt idx="60329">
                  <c:v>2.6654343807763397</c:v>
                </c:pt>
                <c:pt idx="60330">
                  <c:v>2.6652806652806649</c:v>
                </c:pt>
                <c:pt idx="60331">
                  <c:v>2.6646651270207848</c:v>
                </c:pt>
                <c:pt idx="60332">
                  <c:v>2.6652033271719038</c:v>
                </c:pt>
                <c:pt idx="60333">
                  <c:v>2.6658192743240119</c:v>
                </c:pt>
                <c:pt idx="60334">
                  <c:v>2.6658192743240119</c:v>
                </c:pt>
                <c:pt idx="60335">
                  <c:v>2.6662814883290964</c:v>
                </c:pt>
                <c:pt idx="60336">
                  <c:v>2.6658964879852118</c:v>
                </c:pt>
                <c:pt idx="60337">
                  <c:v>2.6658964879852118</c:v>
                </c:pt>
                <c:pt idx="60338">
                  <c:v>2.6665125953316382</c:v>
                </c:pt>
                <c:pt idx="60339">
                  <c:v>2.6662814883290964</c:v>
                </c:pt>
                <c:pt idx="60340">
                  <c:v>2.6671289875173367</c:v>
                </c:pt>
                <c:pt idx="60341">
                  <c:v>2.6667435174485785</c:v>
                </c:pt>
                <c:pt idx="60342">
                  <c:v>2.6661273567467649</c:v>
                </c:pt>
                <c:pt idx="60343">
                  <c:v>2.6660503813265541</c:v>
                </c:pt>
                <c:pt idx="60344">
                  <c:v>2.6660503813265541</c:v>
                </c:pt>
                <c:pt idx="60345">
                  <c:v>2.6660503813265541</c:v>
                </c:pt>
                <c:pt idx="60346">
                  <c:v>2.6654343807763397</c:v>
                </c:pt>
                <c:pt idx="60347">
                  <c:v>2.6650496650496649</c:v>
                </c:pt>
                <c:pt idx="60348">
                  <c:v>2.6648958891454964</c:v>
                </c:pt>
                <c:pt idx="60349">
                  <c:v>2.6648958891454964</c:v>
                </c:pt>
                <c:pt idx="60350">
                  <c:v>2.6649734472408224</c:v>
                </c:pt>
                <c:pt idx="60351">
                  <c:v>2.664742553682752</c:v>
                </c:pt>
                <c:pt idx="60352">
                  <c:v>2.6650496650496649</c:v>
                </c:pt>
                <c:pt idx="60353">
                  <c:v>2.6650496650496649</c:v>
                </c:pt>
                <c:pt idx="60354">
                  <c:v>2.6652806652806649</c:v>
                </c:pt>
                <c:pt idx="60355">
                  <c:v>2.6652033271719038</c:v>
                </c:pt>
                <c:pt idx="60356">
                  <c:v>2.6655881673214696</c:v>
                </c:pt>
                <c:pt idx="60357">
                  <c:v>2.6662043458159963</c:v>
                </c:pt>
                <c:pt idx="60358">
                  <c:v>2.6662043458159963</c:v>
                </c:pt>
                <c:pt idx="60359">
                  <c:v>2.6664355062413319</c:v>
                </c:pt>
                <c:pt idx="60360">
                  <c:v>2.6660503813265541</c:v>
                </c:pt>
                <c:pt idx="60361">
                  <c:v>2.6665125953316382</c:v>
                </c:pt>
                <c:pt idx="60362">
                  <c:v>2.6672832369942197</c:v>
                </c:pt>
                <c:pt idx="60363">
                  <c:v>2.6662043458159963</c:v>
                </c:pt>
                <c:pt idx="60364">
                  <c:v>2.6658192743240119</c:v>
                </c:pt>
                <c:pt idx="60365">
                  <c:v>2.6664355062413319</c:v>
                </c:pt>
                <c:pt idx="60366">
                  <c:v>2.6660503813265541</c:v>
                </c:pt>
                <c:pt idx="60367">
                  <c:v>2.6658192743240119</c:v>
                </c:pt>
                <c:pt idx="60368">
                  <c:v>2.6660503813265541</c:v>
                </c:pt>
                <c:pt idx="60369">
                  <c:v>2.6665125953316382</c:v>
                </c:pt>
                <c:pt idx="60370">
                  <c:v>2.6667435174485785</c:v>
                </c:pt>
                <c:pt idx="60371">
                  <c:v>2.665665434380776</c:v>
                </c:pt>
                <c:pt idx="60372">
                  <c:v>2.6662043458159963</c:v>
                </c:pt>
                <c:pt idx="60373">
                  <c:v>2.6664355062413319</c:v>
                </c:pt>
                <c:pt idx="60374">
                  <c:v>2.6660503813265541</c:v>
                </c:pt>
                <c:pt idx="60375">
                  <c:v>2.6660503813265541</c:v>
                </c:pt>
                <c:pt idx="60376">
                  <c:v>2.6662814883290964</c:v>
                </c:pt>
                <c:pt idx="60377">
                  <c:v>2.6658192743240119</c:v>
                </c:pt>
                <c:pt idx="60378">
                  <c:v>2.6652033271719038</c:v>
                </c:pt>
                <c:pt idx="60379">
                  <c:v>2.665665434380776</c:v>
                </c:pt>
                <c:pt idx="60380">
                  <c:v>2.6655889145496534</c:v>
                </c:pt>
                <c:pt idx="60381">
                  <c:v>2.6655114807114808</c:v>
                </c:pt>
                <c:pt idx="60382">
                  <c:v>2.6652033271719038</c:v>
                </c:pt>
                <c:pt idx="60383">
                  <c:v>2.6645876645876649</c:v>
                </c:pt>
                <c:pt idx="60384">
                  <c:v>2.664434180138568</c:v>
                </c:pt>
                <c:pt idx="60385">
                  <c:v>2.664434180138568</c:v>
                </c:pt>
                <c:pt idx="60386">
                  <c:v>2.6648186648186649</c:v>
                </c:pt>
                <c:pt idx="60387">
                  <c:v>2.6648186648186649</c:v>
                </c:pt>
                <c:pt idx="60388">
                  <c:v>2.665665434380776</c:v>
                </c:pt>
                <c:pt idx="60389">
                  <c:v>2.6658964879852118</c:v>
                </c:pt>
                <c:pt idx="60390">
                  <c:v>2.6664355062413319</c:v>
                </c:pt>
                <c:pt idx="60391">
                  <c:v>2.6657418400369859</c:v>
                </c:pt>
                <c:pt idx="60392">
                  <c:v>2.6661271676300573</c:v>
                </c:pt>
                <c:pt idx="60393">
                  <c:v>2.6665124884366329</c:v>
                </c:pt>
                <c:pt idx="60394">
                  <c:v>2.6662812210915821</c:v>
                </c:pt>
                <c:pt idx="60395">
                  <c:v>2.6656647398843929</c:v>
                </c:pt>
                <c:pt idx="60396">
                  <c:v>2.6659731853906612</c:v>
                </c:pt>
                <c:pt idx="60397">
                  <c:v>2.6655881673214696</c:v>
                </c:pt>
                <c:pt idx="60398">
                  <c:v>2.6662814883290964</c:v>
                </c:pt>
                <c:pt idx="60399">
                  <c:v>2.6662814883290964</c:v>
                </c:pt>
                <c:pt idx="60400">
                  <c:v>2.6655881673214696</c:v>
                </c:pt>
                <c:pt idx="60401">
                  <c:v>2.665665434380776</c:v>
                </c:pt>
                <c:pt idx="60402">
                  <c:v>2.6658964879852118</c:v>
                </c:pt>
                <c:pt idx="60403">
                  <c:v>2.665665434380776</c:v>
                </c:pt>
                <c:pt idx="60404">
                  <c:v>2.6648186648186649</c:v>
                </c:pt>
                <c:pt idx="60405">
                  <c:v>2.6648186648186649</c:v>
                </c:pt>
                <c:pt idx="60406">
                  <c:v>2.664434180138568</c:v>
                </c:pt>
                <c:pt idx="60407">
                  <c:v>2.6650496650496649</c:v>
                </c:pt>
                <c:pt idx="60408">
                  <c:v>2.6654343807763397</c:v>
                </c:pt>
                <c:pt idx="60409">
                  <c:v>2.6655881673214696</c:v>
                </c:pt>
                <c:pt idx="60410">
                  <c:v>2.6660503813265541</c:v>
                </c:pt>
                <c:pt idx="60411">
                  <c:v>2.6658192743240119</c:v>
                </c:pt>
                <c:pt idx="60412">
                  <c:v>2.6655881673214696</c:v>
                </c:pt>
                <c:pt idx="60413">
                  <c:v>2.6658964879852118</c:v>
                </c:pt>
                <c:pt idx="60414">
                  <c:v>2.6665125953316382</c:v>
                </c:pt>
                <c:pt idx="60415">
                  <c:v>2.6664355062413319</c:v>
                </c:pt>
                <c:pt idx="60416">
                  <c:v>2.6662043458159963</c:v>
                </c:pt>
                <c:pt idx="60417">
                  <c:v>2.6662043458159963</c:v>
                </c:pt>
                <c:pt idx="60418">
                  <c:v>2.6659731853906612</c:v>
                </c:pt>
                <c:pt idx="60419">
                  <c:v>2.6655881673214696</c:v>
                </c:pt>
                <c:pt idx="60420">
                  <c:v>2.6662814883290964</c:v>
                </c:pt>
                <c:pt idx="60421">
                  <c:v>2.6658192743240119</c:v>
                </c:pt>
                <c:pt idx="60422">
                  <c:v>2.6657418400369859</c:v>
                </c:pt>
                <c:pt idx="60423">
                  <c:v>2.6663581965317915</c:v>
                </c:pt>
                <c:pt idx="60424">
                  <c:v>2.6661271676300573</c:v>
                </c:pt>
                <c:pt idx="60425">
                  <c:v>2.6663581965317915</c:v>
                </c:pt>
                <c:pt idx="60426">
                  <c:v>2.6662043458159963</c:v>
                </c:pt>
                <c:pt idx="60427">
                  <c:v>2.6657418400369859</c:v>
                </c:pt>
                <c:pt idx="60428">
                  <c:v>2.6662043458159963</c:v>
                </c:pt>
                <c:pt idx="60429">
                  <c:v>2.6662043458159963</c:v>
                </c:pt>
                <c:pt idx="60430">
                  <c:v>2.6664355062413319</c:v>
                </c:pt>
                <c:pt idx="60431">
                  <c:v>2.6660503813265541</c:v>
                </c:pt>
                <c:pt idx="60432">
                  <c:v>2.6662043458159963</c:v>
                </c:pt>
                <c:pt idx="60433">
                  <c:v>2.6655881673214696</c:v>
                </c:pt>
                <c:pt idx="60434">
                  <c:v>2.6659731853906612</c:v>
                </c:pt>
                <c:pt idx="60435">
                  <c:v>2.6663581965317915</c:v>
                </c:pt>
                <c:pt idx="60436">
                  <c:v>2.6655108645399905</c:v>
                </c:pt>
                <c:pt idx="60437">
                  <c:v>2.6661271676300573</c:v>
                </c:pt>
                <c:pt idx="60438">
                  <c:v>2.6668208092485544</c:v>
                </c:pt>
                <c:pt idx="60439">
                  <c:v>2.6661271676300573</c:v>
                </c:pt>
                <c:pt idx="60440">
                  <c:v>2.6661271676300573</c:v>
                </c:pt>
                <c:pt idx="60441">
                  <c:v>2.6653570603189274</c:v>
                </c:pt>
                <c:pt idx="60442">
                  <c:v>2.6659731853906612</c:v>
                </c:pt>
                <c:pt idx="60443">
                  <c:v>2.6659731853906612</c:v>
                </c:pt>
                <c:pt idx="60444">
                  <c:v>2.6657418400369859</c:v>
                </c:pt>
                <c:pt idx="60445">
                  <c:v>2.6662043458159963</c:v>
                </c:pt>
                <c:pt idx="60446">
                  <c:v>2.6662043458159963</c:v>
                </c:pt>
                <c:pt idx="60447">
                  <c:v>2.6651257684307832</c:v>
                </c:pt>
                <c:pt idx="60448">
                  <c:v>2.664972273567467</c:v>
                </c:pt>
                <c:pt idx="60449">
                  <c:v>2.6654343807763397</c:v>
                </c:pt>
                <c:pt idx="60450">
                  <c:v>2.6647412199630311</c:v>
                </c:pt>
                <c:pt idx="60451">
                  <c:v>2.6651257684307832</c:v>
                </c:pt>
                <c:pt idx="60452">
                  <c:v>2.6650496650496649</c:v>
                </c:pt>
                <c:pt idx="60453">
                  <c:v>2.6652806652806649</c:v>
                </c:pt>
                <c:pt idx="60454">
                  <c:v>2.6648186648186649</c:v>
                </c:pt>
                <c:pt idx="60455">
                  <c:v>2.6648186648186649</c:v>
                </c:pt>
                <c:pt idx="60456">
                  <c:v>2.6648186648186649</c:v>
                </c:pt>
                <c:pt idx="60457">
                  <c:v>2.6646651270207848</c:v>
                </c:pt>
                <c:pt idx="60458">
                  <c:v>2.6651270207852193</c:v>
                </c:pt>
                <c:pt idx="60459">
                  <c:v>2.6651270207852193</c:v>
                </c:pt>
                <c:pt idx="60460">
                  <c:v>2.6642805818517665</c:v>
                </c:pt>
                <c:pt idx="60461">
                  <c:v>2.6642032332563508</c:v>
                </c:pt>
                <c:pt idx="60462">
                  <c:v>2.6650496650496649</c:v>
                </c:pt>
                <c:pt idx="60463">
                  <c:v>2.6654343807763397</c:v>
                </c:pt>
                <c:pt idx="60464">
                  <c:v>2.6655881673214696</c:v>
                </c:pt>
                <c:pt idx="60465">
                  <c:v>2.6657418400369859</c:v>
                </c:pt>
                <c:pt idx="60466">
                  <c:v>2.6657418400369859</c:v>
                </c:pt>
                <c:pt idx="60467">
                  <c:v>2.6663581965317915</c:v>
                </c:pt>
                <c:pt idx="60468">
                  <c:v>2.6658959537572251</c:v>
                </c:pt>
                <c:pt idx="60469">
                  <c:v>2.6656647398843929</c:v>
                </c:pt>
                <c:pt idx="60470">
                  <c:v>2.6658959537572251</c:v>
                </c:pt>
                <c:pt idx="60471">
                  <c:v>2.6659731853906612</c:v>
                </c:pt>
                <c:pt idx="60472">
                  <c:v>2.6659731853906612</c:v>
                </c:pt>
                <c:pt idx="60473">
                  <c:v>2.6659731853906612</c:v>
                </c:pt>
                <c:pt idx="60474">
                  <c:v>2.6651257684307832</c:v>
                </c:pt>
                <c:pt idx="60475">
                  <c:v>2.6657418400369859</c:v>
                </c:pt>
                <c:pt idx="60476">
                  <c:v>2.6655881673214696</c:v>
                </c:pt>
                <c:pt idx="60477">
                  <c:v>2.6657418400369859</c:v>
                </c:pt>
                <c:pt idx="60478">
                  <c:v>2.6662812210915821</c:v>
                </c:pt>
                <c:pt idx="60479">
                  <c:v>2.6662812210915821</c:v>
                </c:pt>
                <c:pt idx="60480">
                  <c:v>2.6662812210915821</c:v>
                </c:pt>
                <c:pt idx="60481">
                  <c:v>2.6665124884366329</c:v>
                </c:pt>
                <c:pt idx="60482">
                  <c:v>2.6659731853906612</c:v>
                </c:pt>
                <c:pt idx="60483">
                  <c:v>2.664972273567467</c:v>
                </c:pt>
                <c:pt idx="60484">
                  <c:v>2.6653570603189274</c:v>
                </c:pt>
                <c:pt idx="60485">
                  <c:v>2.6658192743240119</c:v>
                </c:pt>
                <c:pt idx="60486">
                  <c:v>2.6655881673214696</c:v>
                </c:pt>
                <c:pt idx="60487">
                  <c:v>2.6652033271719038</c:v>
                </c:pt>
                <c:pt idx="60488">
                  <c:v>2.6654343807763397</c:v>
                </c:pt>
                <c:pt idx="60489">
                  <c:v>2.665665434380776</c:v>
                </c:pt>
                <c:pt idx="60490">
                  <c:v>2.6655114807114808</c:v>
                </c:pt>
                <c:pt idx="60491">
                  <c:v>2.6650496650496649</c:v>
                </c:pt>
                <c:pt idx="60492">
                  <c:v>2.664972273567467</c:v>
                </c:pt>
                <c:pt idx="60493">
                  <c:v>2.6658192743240119</c:v>
                </c:pt>
                <c:pt idx="60494">
                  <c:v>2.6658192743240119</c:v>
                </c:pt>
                <c:pt idx="60495">
                  <c:v>2.6664355062413319</c:v>
                </c:pt>
                <c:pt idx="60496">
                  <c:v>2.6660503813265541</c:v>
                </c:pt>
                <c:pt idx="60497">
                  <c:v>2.665665434380776</c:v>
                </c:pt>
                <c:pt idx="60498">
                  <c:v>2.6657426657426657</c:v>
                </c:pt>
                <c:pt idx="60499">
                  <c:v>2.6663585951940845</c:v>
                </c:pt>
                <c:pt idx="60500">
                  <c:v>2.6665896487985208</c:v>
                </c:pt>
                <c:pt idx="60501">
                  <c:v>2.6665896487985208</c:v>
                </c:pt>
                <c:pt idx="60502">
                  <c:v>2.6659736659736657</c:v>
                </c:pt>
                <c:pt idx="60503">
                  <c:v>2.6662817551963047</c:v>
                </c:pt>
                <c:pt idx="60504">
                  <c:v>2.6658198614318707</c:v>
                </c:pt>
                <c:pt idx="60505">
                  <c:v>2.6659736659736657</c:v>
                </c:pt>
                <c:pt idx="60506">
                  <c:v>2.6663585951940845</c:v>
                </c:pt>
                <c:pt idx="60507">
                  <c:v>2.6657426657426657</c:v>
                </c:pt>
                <c:pt idx="60508">
                  <c:v>2.6661273567467649</c:v>
                </c:pt>
                <c:pt idx="60509">
                  <c:v>2.6661273567467649</c:v>
                </c:pt>
                <c:pt idx="60510">
                  <c:v>2.6655889145496534</c:v>
                </c:pt>
                <c:pt idx="60511">
                  <c:v>2.6658198614318707</c:v>
                </c:pt>
                <c:pt idx="60512">
                  <c:v>2.6659736659736657</c:v>
                </c:pt>
                <c:pt idx="60513">
                  <c:v>2.6663585951940845</c:v>
                </c:pt>
                <c:pt idx="60514">
                  <c:v>2.6657426657426657</c:v>
                </c:pt>
                <c:pt idx="60515">
                  <c:v>2.6655114807114808</c:v>
                </c:pt>
                <c:pt idx="60516">
                  <c:v>2.6646651270207848</c:v>
                </c:pt>
                <c:pt idx="60517">
                  <c:v>2.6651270207852193</c:v>
                </c:pt>
                <c:pt idx="60518">
                  <c:v>2.6651270207852193</c:v>
                </c:pt>
                <c:pt idx="60519">
                  <c:v>2.6651270207852193</c:v>
                </c:pt>
                <c:pt idx="60520">
                  <c:v>2.665050784856879</c:v>
                </c:pt>
                <c:pt idx="60521">
                  <c:v>2.665050784856879</c:v>
                </c:pt>
                <c:pt idx="60522">
                  <c:v>2.6652043407988919</c:v>
                </c:pt>
                <c:pt idx="60523">
                  <c:v>2.664742553682752</c:v>
                </c:pt>
                <c:pt idx="60524">
                  <c:v>2.6641274238227144</c:v>
                </c:pt>
                <c:pt idx="60525">
                  <c:v>2.6640498730085431</c:v>
                </c:pt>
                <c:pt idx="60526">
                  <c:v>2.6642805818517665</c:v>
                </c:pt>
                <c:pt idx="60527">
                  <c:v>2.6651270207852193</c:v>
                </c:pt>
                <c:pt idx="60528">
                  <c:v>2.6651270207852193</c:v>
                </c:pt>
                <c:pt idx="60529">
                  <c:v>2.6655114807114808</c:v>
                </c:pt>
                <c:pt idx="60530">
                  <c:v>2.665665434380776</c:v>
                </c:pt>
                <c:pt idx="60531">
                  <c:v>2.6660503813265541</c:v>
                </c:pt>
                <c:pt idx="60532">
                  <c:v>2.6658192743240119</c:v>
                </c:pt>
                <c:pt idx="60533">
                  <c:v>2.6659731853906612</c:v>
                </c:pt>
                <c:pt idx="60534">
                  <c:v>2.6659731853906612</c:v>
                </c:pt>
                <c:pt idx="60535">
                  <c:v>2.6655881673214696</c:v>
                </c:pt>
                <c:pt idx="60536">
                  <c:v>2.6658192743240119</c:v>
                </c:pt>
                <c:pt idx="60537">
                  <c:v>2.6663585951940845</c:v>
                </c:pt>
                <c:pt idx="60538">
                  <c:v>2.6655114807114808</c:v>
                </c:pt>
                <c:pt idx="60539">
                  <c:v>2.6658964879852118</c:v>
                </c:pt>
                <c:pt idx="60540">
                  <c:v>2.6655114807114808</c:v>
                </c:pt>
                <c:pt idx="60541">
                  <c:v>2.6663585951940845</c:v>
                </c:pt>
                <c:pt idx="60542">
                  <c:v>2.6657426657426657</c:v>
                </c:pt>
                <c:pt idx="60543">
                  <c:v>2.6655889145496534</c:v>
                </c:pt>
                <c:pt idx="60544">
                  <c:v>2.6646666974382645</c:v>
                </c:pt>
                <c:pt idx="60545">
                  <c:v>2.6640518689432398</c:v>
                </c:pt>
                <c:pt idx="60546">
                  <c:v>2.6648199445983378</c:v>
                </c:pt>
                <c:pt idx="60547">
                  <c:v>2.6649734472408224</c:v>
                </c:pt>
                <c:pt idx="60548">
                  <c:v>2.6652043407988919</c:v>
                </c:pt>
                <c:pt idx="60549">
                  <c:v>2.6649734472408224</c:v>
                </c:pt>
                <c:pt idx="60550">
                  <c:v>2.6652043407988919</c:v>
                </c:pt>
                <c:pt idx="60551">
                  <c:v>2.6648972997922913</c:v>
                </c:pt>
                <c:pt idx="60552">
                  <c:v>2.6648972997922913</c:v>
                </c:pt>
                <c:pt idx="60553">
                  <c:v>2.6645891043397967</c:v>
                </c:pt>
                <c:pt idx="60554">
                  <c:v>2.664742553682752</c:v>
                </c:pt>
                <c:pt idx="60555">
                  <c:v>2.665281809787627</c:v>
                </c:pt>
                <c:pt idx="60556">
                  <c:v>2.6654352343569614</c:v>
                </c:pt>
                <c:pt idx="60557">
                  <c:v>2.6657426657426657</c:v>
                </c:pt>
                <c:pt idx="60558">
                  <c:v>2.665665434380776</c:v>
                </c:pt>
                <c:pt idx="60559">
                  <c:v>2.6661273567467649</c:v>
                </c:pt>
                <c:pt idx="60560">
                  <c:v>2.6665896487985208</c:v>
                </c:pt>
                <c:pt idx="60561">
                  <c:v>2.6657426657426657</c:v>
                </c:pt>
                <c:pt idx="60562">
                  <c:v>2.6655114807114808</c:v>
                </c:pt>
                <c:pt idx="60563">
                  <c:v>2.6655114807114808</c:v>
                </c:pt>
                <c:pt idx="60564">
                  <c:v>2.6655114807114808</c:v>
                </c:pt>
                <c:pt idx="60565">
                  <c:v>2.6652806652806649</c:v>
                </c:pt>
                <c:pt idx="60566">
                  <c:v>2.6650496650496649</c:v>
                </c:pt>
                <c:pt idx="60567">
                  <c:v>2.6657426657426657</c:v>
                </c:pt>
                <c:pt idx="60568">
                  <c:v>2.6651270207852193</c:v>
                </c:pt>
                <c:pt idx="60569">
                  <c:v>2.6653579676674362</c:v>
                </c:pt>
                <c:pt idx="60570">
                  <c:v>2.6658964879852118</c:v>
                </c:pt>
                <c:pt idx="60571">
                  <c:v>2.6658964879852118</c:v>
                </c:pt>
                <c:pt idx="60572">
                  <c:v>2.6659736659736657</c:v>
                </c:pt>
                <c:pt idx="60573">
                  <c:v>2.6661273567467649</c:v>
                </c:pt>
                <c:pt idx="60574">
                  <c:v>2.6658964879852118</c:v>
                </c:pt>
                <c:pt idx="60575">
                  <c:v>2.6657426657426657</c:v>
                </c:pt>
                <c:pt idx="60576">
                  <c:v>2.6653579676674362</c:v>
                </c:pt>
                <c:pt idx="60577">
                  <c:v>2.6653579676674362</c:v>
                </c:pt>
                <c:pt idx="60578">
                  <c:v>2.6649734472408224</c:v>
                </c:pt>
                <c:pt idx="60579">
                  <c:v>2.664358264081256</c:v>
                </c:pt>
                <c:pt idx="60580">
                  <c:v>2.664358264081256</c:v>
                </c:pt>
                <c:pt idx="60581">
                  <c:v>2.6649734472408224</c:v>
                </c:pt>
                <c:pt idx="60582">
                  <c:v>2.6652043407988919</c:v>
                </c:pt>
                <c:pt idx="60583">
                  <c:v>2.6653579676674362</c:v>
                </c:pt>
                <c:pt idx="60584">
                  <c:v>2.6655889145496534</c:v>
                </c:pt>
                <c:pt idx="60585">
                  <c:v>2.6659736659736657</c:v>
                </c:pt>
                <c:pt idx="60586">
                  <c:v>2.6658964879852118</c:v>
                </c:pt>
                <c:pt idx="60587">
                  <c:v>2.6660503813265541</c:v>
                </c:pt>
                <c:pt idx="60588">
                  <c:v>2.666666666666667</c:v>
                </c:pt>
                <c:pt idx="60589">
                  <c:v>2.6664355062413319</c:v>
                </c:pt>
                <c:pt idx="60590">
                  <c:v>2.6660503813265541</c:v>
                </c:pt>
                <c:pt idx="60591">
                  <c:v>2.6665125953316382</c:v>
                </c:pt>
                <c:pt idx="60592">
                  <c:v>2.6655114807114808</c:v>
                </c:pt>
                <c:pt idx="60593">
                  <c:v>2.6657426657426657</c:v>
                </c:pt>
                <c:pt idx="60594">
                  <c:v>2.6659736659736657</c:v>
                </c:pt>
                <c:pt idx="60595">
                  <c:v>2.6655114807114808</c:v>
                </c:pt>
                <c:pt idx="60596">
                  <c:v>2.6651270207852193</c:v>
                </c:pt>
                <c:pt idx="60597">
                  <c:v>2.6648186648186649</c:v>
                </c:pt>
                <c:pt idx="60598">
                  <c:v>2.6648186648186649</c:v>
                </c:pt>
                <c:pt idx="60599">
                  <c:v>2.6650496650496649</c:v>
                </c:pt>
                <c:pt idx="60600">
                  <c:v>2.6650496650496649</c:v>
                </c:pt>
                <c:pt idx="60601">
                  <c:v>2.6650496650496649</c:v>
                </c:pt>
                <c:pt idx="60602">
                  <c:v>2.665665434380776</c:v>
                </c:pt>
                <c:pt idx="60603">
                  <c:v>2.6663585951940845</c:v>
                </c:pt>
                <c:pt idx="60604">
                  <c:v>2.6667435174485785</c:v>
                </c:pt>
                <c:pt idx="60605">
                  <c:v>2.6663585951940845</c:v>
                </c:pt>
                <c:pt idx="60606">
                  <c:v>2.6663585951940845</c:v>
                </c:pt>
                <c:pt idx="60607">
                  <c:v>2.6658964879852118</c:v>
                </c:pt>
                <c:pt idx="60608">
                  <c:v>2.6658964879852118</c:v>
                </c:pt>
                <c:pt idx="60609">
                  <c:v>2.6655889145496534</c:v>
                </c:pt>
                <c:pt idx="60610">
                  <c:v>2.6644357258250633</c:v>
                </c:pt>
                <c:pt idx="60611">
                  <c:v>2.6639741518578348</c:v>
                </c:pt>
                <c:pt idx="60612">
                  <c:v>2.664742553682752</c:v>
                </c:pt>
                <c:pt idx="60613">
                  <c:v>2.6655889145496534</c:v>
                </c:pt>
                <c:pt idx="60614">
                  <c:v>2.6659736659736657</c:v>
                </c:pt>
                <c:pt idx="60615">
                  <c:v>2.6655114807114808</c:v>
                </c:pt>
                <c:pt idx="60616">
                  <c:v>2.6658964879852118</c:v>
                </c:pt>
                <c:pt idx="60617">
                  <c:v>2.6663585951940845</c:v>
                </c:pt>
                <c:pt idx="60618">
                  <c:v>2.6661273567467649</c:v>
                </c:pt>
                <c:pt idx="60619">
                  <c:v>2.6658964879852118</c:v>
                </c:pt>
                <c:pt idx="60620">
                  <c:v>2.6661273567467649</c:v>
                </c:pt>
                <c:pt idx="60621">
                  <c:v>2.6658964879852118</c:v>
                </c:pt>
                <c:pt idx="60622">
                  <c:v>2.6657426657426657</c:v>
                </c:pt>
                <c:pt idx="60623">
                  <c:v>2.6653579676674362</c:v>
                </c:pt>
                <c:pt idx="60624">
                  <c:v>2.6652806652806649</c:v>
                </c:pt>
                <c:pt idx="60625">
                  <c:v>2.6657426657426657</c:v>
                </c:pt>
                <c:pt idx="60626">
                  <c:v>2.6657426657426657</c:v>
                </c:pt>
                <c:pt idx="60627">
                  <c:v>2.6655889145496534</c:v>
                </c:pt>
                <c:pt idx="60628">
                  <c:v>2.6642807665666131</c:v>
                </c:pt>
                <c:pt idx="60629">
                  <c:v>2.6648958891454964</c:v>
                </c:pt>
                <c:pt idx="60630">
                  <c:v>2.6650496650496649</c:v>
                </c:pt>
                <c:pt idx="60631">
                  <c:v>2.6655114807114808</c:v>
                </c:pt>
                <c:pt idx="60632">
                  <c:v>2.6653579676674362</c:v>
                </c:pt>
                <c:pt idx="60633">
                  <c:v>2.6655889145496534</c:v>
                </c:pt>
                <c:pt idx="60634">
                  <c:v>2.6663585951940845</c:v>
                </c:pt>
                <c:pt idx="60635">
                  <c:v>2.6661273567467649</c:v>
                </c:pt>
                <c:pt idx="60636">
                  <c:v>2.665665434380776</c:v>
                </c:pt>
                <c:pt idx="60637">
                  <c:v>2.6658192743240119</c:v>
                </c:pt>
                <c:pt idx="60638">
                  <c:v>2.6662814883290964</c:v>
                </c:pt>
                <c:pt idx="60639">
                  <c:v>2.6660503813265541</c:v>
                </c:pt>
                <c:pt idx="60640">
                  <c:v>2.665665434380776</c:v>
                </c:pt>
                <c:pt idx="60641">
                  <c:v>2.6659736659736657</c:v>
                </c:pt>
                <c:pt idx="60642">
                  <c:v>2.6666666666666665</c:v>
                </c:pt>
                <c:pt idx="60643">
                  <c:v>2.6662046662046661</c:v>
                </c:pt>
                <c:pt idx="60644">
                  <c:v>2.6661273567467649</c:v>
                </c:pt>
                <c:pt idx="60645">
                  <c:v>2.6669748093367227</c:v>
                </c:pt>
                <c:pt idx="60646">
                  <c:v>2.6667435174485785</c:v>
                </c:pt>
                <c:pt idx="60647">
                  <c:v>2.6661273567467649</c:v>
                </c:pt>
                <c:pt idx="60648">
                  <c:v>2.6662046662046661</c:v>
                </c:pt>
                <c:pt idx="60649">
                  <c:v>2.6658198614318707</c:v>
                </c:pt>
                <c:pt idx="60650">
                  <c:v>2.6658198614318707</c:v>
                </c:pt>
                <c:pt idx="60651">
                  <c:v>2.6664356664356665</c:v>
                </c:pt>
                <c:pt idx="60652">
                  <c:v>2.6655889145496534</c:v>
                </c:pt>
                <c:pt idx="60653">
                  <c:v>2.6645891043397967</c:v>
                </c:pt>
                <c:pt idx="60654">
                  <c:v>2.6652043407988919</c:v>
                </c:pt>
                <c:pt idx="60655">
                  <c:v>2.6642805818517665</c:v>
                </c:pt>
                <c:pt idx="60656">
                  <c:v>2.6646651270207848</c:v>
                </c:pt>
                <c:pt idx="60657">
                  <c:v>2.6651270207852193</c:v>
                </c:pt>
                <c:pt idx="60658">
                  <c:v>2.6646651270207848</c:v>
                </c:pt>
                <c:pt idx="60659">
                  <c:v>2.664434180138568</c:v>
                </c:pt>
                <c:pt idx="60660">
                  <c:v>2.6650496650496649</c:v>
                </c:pt>
                <c:pt idx="60661">
                  <c:v>2.664742553682752</c:v>
                </c:pt>
                <c:pt idx="60662">
                  <c:v>2.6649734472408224</c:v>
                </c:pt>
                <c:pt idx="60663">
                  <c:v>2.6652043407988919</c:v>
                </c:pt>
                <c:pt idx="60664">
                  <c:v>2.6648199445983378</c:v>
                </c:pt>
                <c:pt idx="60665">
                  <c:v>2.6645891043397967</c:v>
                </c:pt>
                <c:pt idx="60666">
                  <c:v>2.664358264081256</c:v>
                </c:pt>
                <c:pt idx="60667">
                  <c:v>2.6638965835641737</c:v>
                </c:pt>
                <c:pt idx="60668">
                  <c:v>2.6642805818517665</c:v>
                </c:pt>
                <c:pt idx="60669">
                  <c:v>2.6645116601246825</c:v>
                </c:pt>
                <c:pt idx="60670">
                  <c:v>2.664742553682752</c:v>
                </c:pt>
                <c:pt idx="60671">
                  <c:v>2.6645116601246825</c:v>
                </c:pt>
                <c:pt idx="60672">
                  <c:v>2.6645891043397967</c:v>
                </c:pt>
                <c:pt idx="60673">
                  <c:v>2.6653579676674362</c:v>
                </c:pt>
                <c:pt idx="60674">
                  <c:v>2.6651270207852193</c:v>
                </c:pt>
                <c:pt idx="60675">
                  <c:v>2.6653579676674362</c:v>
                </c:pt>
                <c:pt idx="60676">
                  <c:v>2.6651270207852193</c:v>
                </c:pt>
                <c:pt idx="60677">
                  <c:v>2.6651270207852193</c:v>
                </c:pt>
                <c:pt idx="60678">
                  <c:v>2.6651270207852193</c:v>
                </c:pt>
                <c:pt idx="60679">
                  <c:v>2.6655114807114808</c:v>
                </c:pt>
                <c:pt idx="60680">
                  <c:v>2.6661273567467649</c:v>
                </c:pt>
                <c:pt idx="60681">
                  <c:v>2.6658964879852118</c:v>
                </c:pt>
                <c:pt idx="60682">
                  <c:v>2.6662814883290964</c:v>
                </c:pt>
                <c:pt idx="60683">
                  <c:v>2.6665125953316382</c:v>
                </c:pt>
                <c:pt idx="60684">
                  <c:v>2.6658964879852118</c:v>
                </c:pt>
                <c:pt idx="60685">
                  <c:v>2.6655114807114808</c:v>
                </c:pt>
                <c:pt idx="60686">
                  <c:v>2.6662046662046661</c:v>
                </c:pt>
                <c:pt idx="60687">
                  <c:v>2.6665896487985208</c:v>
                </c:pt>
                <c:pt idx="60688">
                  <c:v>2.6665125953316382</c:v>
                </c:pt>
                <c:pt idx="60689">
                  <c:v>2.6665125953316382</c:v>
                </c:pt>
                <c:pt idx="60690">
                  <c:v>2.665665434380776</c:v>
                </c:pt>
                <c:pt idx="60691">
                  <c:v>2.6662814883290964</c:v>
                </c:pt>
                <c:pt idx="60692">
                  <c:v>2.6658192743240119</c:v>
                </c:pt>
                <c:pt idx="60693">
                  <c:v>2.6658192743240119</c:v>
                </c:pt>
                <c:pt idx="60694">
                  <c:v>2.6654343807763397</c:v>
                </c:pt>
                <c:pt idx="60695">
                  <c:v>2.6648186648186649</c:v>
                </c:pt>
                <c:pt idx="60696">
                  <c:v>2.6654343807763397</c:v>
                </c:pt>
                <c:pt idx="60697">
                  <c:v>2.6654343807763397</c:v>
                </c:pt>
                <c:pt idx="60698">
                  <c:v>2.6655881673214696</c:v>
                </c:pt>
                <c:pt idx="60699">
                  <c:v>2.6655108645399905</c:v>
                </c:pt>
                <c:pt idx="60700">
                  <c:v>2.6648948463138429</c:v>
                </c:pt>
                <c:pt idx="60701">
                  <c:v>2.6643566643566641</c:v>
                </c:pt>
                <c:pt idx="60702">
                  <c:v>2.664434180138568</c:v>
                </c:pt>
                <c:pt idx="60703">
                  <c:v>2.6645876645876649</c:v>
                </c:pt>
                <c:pt idx="60704">
                  <c:v>2.6645876645876649</c:v>
                </c:pt>
                <c:pt idx="60705">
                  <c:v>2.6648186648186649</c:v>
                </c:pt>
                <c:pt idx="60706">
                  <c:v>2.664434180138568</c:v>
                </c:pt>
                <c:pt idx="60707">
                  <c:v>2.664434180138568</c:v>
                </c:pt>
                <c:pt idx="60708">
                  <c:v>2.6650496650496649</c:v>
                </c:pt>
                <c:pt idx="60709">
                  <c:v>2.6652033271719038</c:v>
                </c:pt>
                <c:pt idx="60710">
                  <c:v>2.6653570603189274</c:v>
                </c:pt>
                <c:pt idx="60711">
                  <c:v>2.6655108645399905</c:v>
                </c:pt>
                <c:pt idx="60712">
                  <c:v>2.6657418400369859</c:v>
                </c:pt>
                <c:pt idx="60713">
                  <c:v>2.6657418400369859</c:v>
                </c:pt>
                <c:pt idx="60714">
                  <c:v>2.6655108645399905</c:v>
                </c:pt>
                <c:pt idx="60715">
                  <c:v>2.6657418400369859</c:v>
                </c:pt>
                <c:pt idx="60716">
                  <c:v>2.6659731853906612</c:v>
                </c:pt>
                <c:pt idx="60717">
                  <c:v>2.6662043458159963</c:v>
                </c:pt>
                <c:pt idx="60718">
                  <c:v>2.6661271676300573</c:v>
                </c:pt>
                <c:pt idx="60719">
                  <c:v>2.6657418400369859</c:v>
                </c:pt>
                <c:pt idx="60720">
                  <c:v>2.6662043458159963</c:v>
                </c:pt>
                <c:pt idx="60721">
                  <c:v>2.6662043458159963</c:v>
                </c:pt>
                <c:pt idx="60722">
                  <c:v>2.6661271676300573</c:v>
                </c:pt>
                <c:pt idx="60723">
                  <c:v>2.6656647398843929</c:v>
                </c:pt>
                <c:pt idx="60724">
                  <c:v>2.6658959537572251</c:v>
                </c:pt>
                <c:pt idx="60725">
                  <c:v>2.6661271676300573</c:v>
                </c:pt>
                <c:pt idx="60726">
                  <c:v>2.6659731853906612</c:v>
                </c:pt>
                <c:pt idx="60727">
                  <c:v>2.665665434380776</c:v>
                </c:pt>
                <c:pt idx="60728">
                  <c:v>2.6650496650496649</c:v>
                </c:pt>
                <c:pt idx="60729">
                  <c:v>2.665665434380776</c:v>
                </c:pt>
                <c:pt idx="60730">
                  <c:v>2.6651270207852193</c:v>
                </c:pt>
                <c:pt idx="60731">
                  <c:v>2.6648958891454964</c:v>
                </c:pt>
                <c:pt idx="60732">
                  <c:v>2.6652033271719038</c:v>
                </c:pt>
                <c:pt idx="60733">
                  <c:v>2.6652033271719038</c:v>
                </c:pt>
                <c:pt idx="60734">
                  <c:v>2.6652033271719038</c:v>
                </c:pt>
                <c:pt idx="60735">
                  <c:v>2.6654343807763397</c:v>
                </c:pt>
                <c:pt idx="60736">
                  <c:v>2.664972273567467</c:v>
                </c:pt>
                <c:pt idx="60737">
                  <c:v>2.6647412199630311</c:v>
                </c:pt>
                <c:pt idx="60738">
                  <c:v>2.664972273567467</c:v>
                </c:pt>
                <c:pt idx="60739">
                  <c:v>2.663972286374134</c:v>
                </c:pt>
                <c:pt idx="60740">
                  <c:v>2.6648186648186649</c:v>
                </c:pt>
                <c:pt idx="60741">
                  <c:v>2.665665434380776</c:v>
                </c:pt>
                <c:pt idx="60742">
                  <c:v>2.6652806652806649</c:v>
                </c:pt>
                <c:pt idx="60743">
                  <c:v>2.6648958891454964</c:v>
                </c:pt>
                <c:pt idx="60744">
                  <c:v>2.6650496650496649</c:v>
                </c:pt>
                <c:pt idx="60745">
                  <c:v>2.6652033271719038</c:v>
                </c:pt>
                <c:pt idx="60746">
                  <c:v>2.6652033271719038</c:v>
                </c:pt>
                <c:pt idx="60747">
                  <c:v>2.6653570603189274</c:v>
                </c:pt>
                <c:pt idx="60748">
                  <c:v>2.6657418400369859</c:v>
                </c:pt>
                <c:pt idx="60749">
                  <c:v>2.6662043458159963</c:v>
                </c:pt>
                <c:pt idx="60750">
                  <c:v>2.6660503813265541</c:v>
                </c:pt>
                <c:pt idx="60751">
                  <c:v>2.667052023121387</c:v>
                </c:pt>
                <c:pt idx="60752">
                  <c:v>2.6662043458159963</c:v>
                </c:pt>
                <c:pt idx="60753">
                  <c:v>2.6662814883290964</c:v>
                </c:pt>
                <c:pt idx="60754">
                  <c:v>2.6667435174485785</c:v>
                </c:pt>
                <c:pt idx="60755">
                  <c:v>2.6665125953316382</c:v>
                </c:pt>
                <c:pt idx="60756">
                  <c:v>2.6661273567467649</c:v>
                </c:pt>
                <c:pt idx="60757">
                  <c:v>2.6659736659736657</c:v>
                </c:pt>
                <c:pt idx="60758">
                  <c:v>2.6651270207852193</c:v>
                </c:pt>
                <c:pt idx="60759">
                  <c:v>2.6648958891454964</c:v>
                </c:pt>
                <c:pt idx="60760">
                  <c:v>2.6652806652806649</c:v>
                </c:pt>
                <c:pt idx="60761">
                  <c:v>2.664434180138568</c:v>
                </c:pt>
                <c:pt idx="60762">
                  <c:v>2.6648186648186649</c:v>
                </c:pt>
                <c:pt idx="60763">
                  <c:v>2.6652033271719038</c:v>
                </c:pt>
                <c:pt idx="60764">
                  <c:v>2.6648186648186649</c:v>
                </c:pt>
                <c:pt idx="60765">
                  <c:v>2.6642032332563508</c:v>
                </c:pt>
                <c:pt idx="60766">
                  <c:v>2.664434180138568</c:v>
                </c:pt>
                <c:pt idx="60767">
                  <c:v>2.6640498730085431</c:v>
                </c:pt>
                <c:pt idx="60768">
                  <c:v>2.6638965835641737</c:v>
                </c:pt>
                <c:pt idx="60769">
                  <c:v>2.6642805818517665</c:v>
                </c:pt>
                <c:pt idx="60770">
                  <c:v>2.6642805818517665</c:v>
                </c:pt>
                <c:pt idx="60771">
                  <c:v>2.6654343807763397</c:v>
                </c:pt>
                <c:pt idx="60772">
                  <c:v>2.6655881673214696</c:v>
                </c:pt>
                <c:pt idx="60773">
                  <c:v>2.664972273567467</c:v>
                </c:pt>
                <c:pt idx="60774">
                  <c:v>2.6654343807763397</c:v>
                </c:pt>
                <c:pt idx="60775">
                  <c:v>2.6658192743240119</c:v>
                </c:pt>
                <c:pt idx="60776">
                  <c:v>2.6662043458159963</c:v>
                </c:pt>
                <c:pt idx="60777">
                  <c:v>2.6659731853906612</c:v>
                </c:pt>
                <c:pt idx="60778">
                  <c:v>2.6669748381128584</c:v>
                </c:pt>
                <c:pt idx="60779">
                  <c:v>2.6658959537572251</c:v>
                </c:pt>
                <c:pt idx="60780">
                  <c:v>2.6658959537572251</c:v>
                </c:pt>
                <c:pt idx="60781">
                  <c:v>2.6658959537572251</c:v>
                </c:pt>
                <c:pt idx="60782">
                  <c:v>2.6653570603189274</c:v>
                </c:pt>
                <c:pt idx="60783">
                  <c:v>2.6648186648186649</c:v>
                </c:pt>
                <c:pt idx="60784">
                  <c:v>2.664434180138568</c:v>
                </c:pt>
                <c:pt idx="60785">
                  <c:v>2.664434180138568</c:v>
                </c:pt>
                <c:pt idx="60786">
                  <c:v>2.6650496650496649</c:v>
                </c:pt>
                <c:pt idx="60787">
                  <c:v>2.664434180138568</c:v>
                </c:pt>
                <c:pt idx="60788">
                  <c:v>2.6642032332563508</c:v>
                </c:pt>
                <c:pt idx="60789">
                  <c:v>2.6642032332563508</c:v>
                </c:pt>
                <c:pt idx="60790">
                  <c:v>2.6640498730085431</c:v>
                </c:pt>
                <c:pt idx="60791">
                  <c:v>2.6648958891454964</c:v>
                </c:pt>
                <c:pt idx="60792">
                  <c:v>2.664434180138568</c:v>
                </c:pt>
                <c:pt idx="60793">
                  <c:v>2.6645876645876649</c:v>
                </c:pt>
                <c:pt idx="60794">
                  <c:v>2.6652033271719038</c:v>
                </c:pt>
                <c:pt idx="60795">
                  <c:v>2.6650496650496649</c:v>
                </c:pt>
                <c:pt idx="60796">
                  <c:v>2.6650496650496649</c:v>
                </c:pt>
                <c:pt idx="60797">
                  <c:v>2.6646651270207848</c:v>
                </c:pt>
                <c:pt idx="60798">
                  <c:v>2.6651270207852193</c:v>
                </c:pt>
                <c:pt idx="60799">
                  <c:v>2.6648958891454964</c:v>
                </c:pt>
                <c:pt idx="60800">
                  <c:v>2.6648958891454964</c:v>
                </c:pt>
                <c:pt idx="60801">
                  <c:v>2.664434180138568</c:v>
                </c:pt>
                <c:pt idx="60802">
                  <c:v>2.6642032332563508</c:v>
                </c:pt>
                <c:pt idx="60803">
                  <c:v>2.664434180138568</c:v>
                </c:pt>
                <c:pt idx="60804">
                  <c:v>2.6646651270207848</c:v>
                </c:pt>
                <c:pt idx="60805">
                  <c:v>2.6652806652806649</c:v>
                </c:pt>
                <c:pt idx="60806">
                  <c:v>2.6655114807114808</c:v>
                </c:pt>
                <c:pt idx="60807">
                  <c:v>2.6652806652806649</c:v>
                </c:pt>
                <c:pt idx="60808">
                  <c:v>2.6652806652806649</c:v>
                </c:pt>
                <c:pt idx="60809">
                  <c:v>2.664742553682752</c:v>
                </c:pt>
                <c:pt idx="60810">
                  <c:v>2.664742553682752</c:v>
                </c:pt>
                <c:pt idx="60811">
                  <c:v>2.6646651270207848</c:v>
                </c:pt>
                <c:pt idx="60812">
                  <c:v>2.6642805818517665</c:v>
                </c:pt>
                <c:pt idx="60813">
                  <c:v>2.6648958891454964</c:v>
                </c:pt>
                <c:pt idx="60814">
                  <c:v>2.6643566643566641</c:v>
                </c:pt>
                <c:pt idx="60815">
                  <c:v>2.6652033271719038</c:v>
                </c:pt>
                <c:pt idx="60816">
                  <c:v>2.6660503813265541</c:v>
                </c:pt>
                <c:pt idx="60817">
                  <c:v>2.6658192743240119</c:v>
                </c:pt>
                <c:pt idx="60818">
                  <c:v>2.6658192743240119</c:v>
                </c:pt>
                <c:pt idx="60819">
                  <c:v>2.6664355062413319</c:v>
                </c:pt>
                <c:pt idx="60820">
                  <c:v>2.6654343807763397</c:v>
                </c:pt>
                <c:pt idx="60821">
                  <c:v>2.6650496650496649</c:v>
                </c:pt>
                <c:pt idx="60822">
                  <c:v>2.6648958891454964</c:v>
                </c:pt>
                <c:pt idx="60823">
                  <c:v>2.6651270207852193</c:v>
                </c:pt>
                <c:pt idx="60824">
                  <c:v>2.6651270207852193</c:v>
                </c:pt>
                <c:pt idx="60825">
                  <c:v>2.6646651270207848</c:v>
                </c:pt>
                <c:pt idx="60826">
                  <c:v>2.6658192743240119</c:v>
                </c:pt>
                <c:pt idx="60827">
                  <c:v>2.6661271676300573</c:v>
                </c:pt>
                <c:pt idx="60828">
                  <c:v>2.6665895953757222</c:v>
                </c:pt>
                <c:pt idx="60829">
                  <c:v>2.666666666666667</c:v>
                </c:pt>
                <c:pt idx="60830">
                  <c:v>2.6660503813265541</c:v>
                </c:pt>
                <c:pt idx="60831">
                  <c:v>2.6660503813265541</c:v>
                </c:pt>
                <c:pt idx="60832">
                  <c:v>2.6661273567467649</c:v>
                </c:pt>
                <c:pt idx="60833">
                  <c:v>2.6651270207852193</c:v>
                </c:pt>
                <c:pt idx="60834">
                  <c:v>2.6652043407988919</c:v>
                </c:pt>
                <c:pt idx="60835">
                  <c:v>2.6648199445983378</c:v>
                </c:pt>
                <c:pt idx="60836">
                  <c:v>2.6648199445983378</c:v>
                </c:pt>
                <c:pt idx="60837">
                  <c:v>2.6645891043397967</c:v>
                </c:pt>
                <c:pt idx="60838">
                  <c:v>2.6645116601246825</c:v>
                </c:pt>
                <c:pt idx="60839">
                  <c:v>2.6645116601246825</c:v>
                </c:pt>
                <c:pt idx="60840">
                  <c:v>2.664742553682752</c:v>
                </c:pt>
                <c:pt idx="60841">
                  <c:v>2.664742553682752</c:v>
                </c:pt>
                <c:pt idx="60842">
                  <c:v>2.6653579676674362</c:v>
                </c:pt>
                <c:pt idx="60843">
                  <c:v>2.6651270207852193</c:v>
                </c:pt>
                <c:pt idx="60844">
                  <c:v>2.6646651270207848</c:v>
                </c:pt>
                <c:pt idx="60845">
                  <c:v>2.664742553682752</c:v>
                </c:pt>
                <c:pt idx="60846">
                  <c:v>2.6649734472408224</c:v>
                </c:pt>
                <c:pt idx="60847">
                  <c:v>2.6651270207852193</c:v>
                </c:pt>
                <c:pt idx="60848">
                  <c:v>2.6651270207852193</c:v>
                </c:pt>
                <c:pt idx="60849">
                  <c:v>2.6649734472408224</c:v>
                </c:pt>
                <c:pt idx="60850">
                  <c:v>2.6648199445983378</c:v>
                </c:pt>
                <c:pt idx="60851">
                  <c:v>2.6646666974382645</c:v>
                </c:pt>
                <c:pt idx="60852">
                  <c:v>2.6640518689432398</c:v>
                </c:pt>
                <c:pt idx="60853">
                  <c:v>2.665050784856879</c:v>
                </c:pt>
                <c:pt idx="60854">
                  <c:v>2.6646666974382645</c:v>
                </c:pt>
                <c:pt idx="60855">
                  <c:v>2.6646666974382645</c:v>
                </c:pt>
                <c:pt idx="60856">
                  <c:v>2.6642049388414488</c:v>
                </c:pt>
                <c:pt idx="60857">
                  <c:v>2.6645891043397967</c:v>
                </c:pt>
                <c:pt idx="60858">
                  <c:v>2.6651280867759057</c:v>
                </c:pt>
                <c:pt idx="60859">
                  <c:v>2.6651280867759057</c:v>
                </c:pt>
                <c:pt idx="60860">
                  <c:v>2.665050784856879</c:v>
                </c:pt>
                <c:pt idx="60861">
                  <c:v>2.6654352343569614</c:v>
                </c:pt>
                <c:pt idx="60862">
                  <c:v>2.6654352343569614</c:v>
                </c:pt>
                <c:pt idx="60863">
                  <c:v>2.6655889145496534</c:v>
                </c:pt>
                <c:pt idx="60864">
                  <c:v>2.6660508083140875</c:v>
                </c:pt>
                <c:pt idx="60865">
                  <c:v>2.6654352343569614</c:v>
                </c:pt>
                <c:pt idx="60866">
                  <c:v>2.6648199445983378</c:v>
                </c:pt>
                <c:pt idx="60867">
                  <c:v>2.6644357258250633</c:v>
                </c:pt>
                <c:pt idx="60868">
                  <c:v>2.665050784856879</c:v>
                </c:pt>
                <c:pt idx="60869">
                  <c:v>2.6654352343569614</c:v>
                </c:pt>
                <c:pt idx="60870">
                  <c:v>2.6653579676674362</c:v>
                </c:pt>
                <c:pt idx="60871">
                  <c:v>2.6657426657426657</c:v>
                </c:pt>
                <c:pt idx="60872">
                  <c:v>2.6661273567467649</c:v>
                </c:pt>
                <c:pt idx="60873">
                  <c:v>2.6660503813265541</c:v>
                </c:pt>
                <c:pt idx="60874">
                  <c:v>2.6668978270920021</c:v>
                </c:pt>
                <c:pt idx="60875">
                  <c:v>2.6661273567467649</c:v>
                </c:pt>
                <c:pt idx="60876">
                  <c:v>2.6659736659736657</c:v>
                </c:pt>
                <c:pt idx="60877">
                  <c:v>2.664742553682752</c:v>
                </c:pt>
                <c:pt idx="60878">
                  <c:v>2.6653579676674362</c:v>
                </c:pt>
                <c:pt idx="60879">
                  <c:v>2.6653579676674362</c:v>
                </c:pt>
                <c:pt idx="60880">
                  <c:v>2.6649734472408224</c:v>
                </c:pt>
                <c:pt idx="60881">
                  <c:v>2.6652043407988919</c:v>
                </c:pt>
                <c:pt idx="60882">
                  <c:v>2.6646666974382645</c:v>
                </c:pt>
                <c:pt idx="60883">
                  <c:v>2.6640518689432398</c:v>
                </c:pt>
                <c:pt idx="60884">
                  <c:v>2.6648199445983378</c:v>
                </c:pt>
                <c:pt idx="60885">
                  <c:v>2.6641274238227144</c:v>
                </c:pt>
                <c:pt idx="60886">
                  <c:v>2.6652043407988919</c:v>
                </c:pt>
                <c:pt idx="60887">
                  <c:v>2.6660508083140875</c:v>
                </c:pt>
                <c:pt idx="60888">
                  <c:v>2.6655889145496534</c:v>
                </c:pt>
                <c:pt idx="60889">
                  <c:v>2.6655889145496534</c:v>
                </c:pt>
                <c:pt idx="60890">
                  <c:v>2.6668207024029571</c:v>
                </c:pt>
                <c:pt idx="60891">
                  <c:v>2.6662046662046661</c:v>
                </c:pt>
                <c:pt idx="60892">
                  <c:v>2.6659736659736657</c:v>
                </c:pt>
                <c:pt idx="60893">
                  <c:v>2.6661273567467649</c:v>
                </c:pt>
                <c:pt idx="60894">
                  <c:v>2.6665896487985208</c:v>
                </c:pt>
                <c:pt idx="60895">
                  <c:v>2.6663585951940845</c:v>
                </c:pt>
                <c:pt idx="60896">
                  <c:v>2.6664356664356665</c:v>
                </c:pt>
                <c:pt idx="60897">
                  <c:v>2.6661279150311707</c:v>
                </c:pt>
                <c:pt idx="60898">
                  <c:v>2.6658198614318707</c:v>
                </c:pt>
                <c:pt idx="60899">
                  <c:v>2.6664356664356665</c:v>
                </c:pt>
                <c:pt idx="60900">
                  <c:v>2.6659736659736657</c:v>
                </c:pt>
                <c:pt idx="60901">
                  <c:v>2.6651270207852193</c:v>
                </c:pt>
                <c:pt idx="60902">
                  <c:v>2.6655114807114808</c:v>
                </c:pt>
                <c:pt idx="60903">
                  <c:v>2.6651270207852193</c:v>
                </c:pt>
                <c:pt idx="60904">
                  <c:v>2.6649734472408224</c:v>
                </c:pt>
                <c:pt idx="60905">
                  <c:v>2.6645116601246825</c:v>
                </c:pt>
                <c:pt idx="60906">
                  <c:v>2.6641274238227144</c:v>
                </c:pt>
                <c:pt idx="60907">
                  <c:v>2.6645116601246825</c:v>
                </c:pt>
                <c:pt idx="60908">
                  <c:v>2.6645116601246825</c:v>
                </c:pt>
                <c:pt idx="60909">
                  <c:v>2.664358264081256</c:v>
                </c:pt>
                <c:pt idx="60910">
                  <c:v>2.6648199445983378</c:v>
                </c:pt>
                <c:pt idx="60911">
                  <c:v>2.6645891043397967</c:v>
                </c:pt>
                <c:pt idx="60912">
                  <c:v>2.6655889145496534</c:v>
                </c:pt>
                <c:pt idx="60913">
                  <c:v>2.6653579676674362</c:v>
                </c:pt>
                <c:pt idx="60914">
                  <c:v>2.6655114807114808</c:v>
                </c:pt>
                <c:pt idx="60915">
                  <c:v>2.6659736659736657</c:v>
                </c:pt>
                <c:pt idx="60916">
                  <c:v>2.6655114807114808</c:v>
                </c:pt>
                <c:pt idx="60917">
                  <c:v>2.6642807665666131</c:v>
                </c:pt>
                <c:pt idx="60918">
                  <c:v>2.6648199445983378</c:v>
                </c:pt>
                <c:pt idx="60919">
                  <c:v>2.664358264081256</c:v>
                </c:pt>
                <c:pt idx="60920">
                  <c:v>2.6641274238227144</c:v>
                </c:pt>
                <c:pt idx="60921">
                  <c:v>2.664742553682752</c:v>
                </c:pt>
                <c:pt idx="60922">
                  <c:v>2.6657426657426657</c:v>
                </c:pt>
                <c:pt idx="60923">
                  <c:v>2.6658964879852118</c:v>
                </c:pt>
                <c:pt idx="60924">
                  <c:v>2.6665125953316382</c:v>
                </c:pt>
                <c:pt idx="60925">
                  <c:v>2.6658192743240119</c:v>
                </c:pt>
                <c:pt idx="60926">
                  <c:v>2.6658192743240119</c:v>
                </c:pt>
                <c:pt idx="60927">
                  <c:v>2.6661273567467649</c:v>
                </c:pt>
                <c:pt idx="60928">
                  <c:v>2.6660508083140875</c:v>
                </c:pt>
                <c:pt idx="60929">
                  <c:v>2.6657433056325024</c:v>
                </c:pt>
                <c:pt idx="60930">
                  <c:v>2.6644357258250633</c:v>
                </c:pt>
                <c:pt idx="60931">
                  <c:v>2.664358264081256</c:v>
                </c:pt>
                <c:pt idx="60932">
                  <c:v>2.6645116601246825</c:v>
                </c:pt>
                <c:pt idx="60933">
                  <c:v>2.6652043407988919</c:v>
                </c:pt>
                <c:pt idx="60934">
                  <c:v>2.665050784856879</c:v>
                </c:pt>
                <c:pt idx="60935">
                  <c:v>2.6651280867759057</c:v>
                </c:pt>
                <c:pt idx="60936">
                  <c:v>2.6655124653739612</c:v>
                </c:pt>
                <c:pt idx="60937">
                  <c:v>2.6646666974382645</c:v>
                </c:pt>
                <c:pt idx="60938">
                  <c:v>2.6647438855560686</c:v>
                </c:pt>
                <c:pt idx="60939">
                  <c:v>2.6647438855560686</c:v>
                </c:pt>
                <c:pt idx="60940">
                  <c:v>2.6646666974382645</c:v>
                </c:pt>
                <c:pt idx="60941">
                  <c:v>2.6648199445983378</c:v>
                </c:pt>
                <c:pt idx="60942">
                  <c:v>2.6642049388414488</c:v>
                </c:pt>
                <c:pt idx="60943">
                  <c:v>2.6646666974382645</c:v>
                </c:pt>
                <c:pt idx="60944">
                  <c:v>2.6646666974382645</c:v>
                </c:pt>
                <c:pt idx="60945">
                  <c:v>2.6646666974382645</c:v>
                </c:pt>
                <c:pt idx="60946">
                  <c:v>2.6640518689432398</c:v>
                </c:pt>
                <c:pt idx="60947">
                  <c:v>2.6644357258250633</c:v>
                </c:pt>
                <c:pt idx="60948">
                  <c:v>2.6642049388414488</c:v>
                </c:pt>
                <c:pt idx="60949">
                  <c:v>2.6645891043397967</c:v>
                </c:pt>
                <c:pt idx="60950">
                  <c:v>2.6645116601246825</c:v>
                </c:pt>
                <c:pt idx="60951">
                  <c:v>2.664742553682752</c:v>
                </c:pt>
                <c:pt idx="60952">
                  <c:v>2.664358264081256</c:v>
                </c:pt>
                <c:pt idx="60953">
                  <c:v>2.6649734472408224</c:v>
                </c:pt>
                <c:pt idx="60954">
                  <c:v>2.664742553682752</c:v>
                </c:pt>
                <c:pt idx="60955">
                  <c:v>2.6653579676674362</c:v>
                </c:pt>
                <c:pt idx="60956">
                  <c:v>2.6657426657426657</c:v>
                </c:pt>
                <c:pt idx="60957">
                  <c:v>2.6655114807114808</c:v>
                </c:pt>
                <c:pt idx="60958">
                  <c:v>2.6655114807114808</c:v>
                </c:pt>
                <c:pt idx="60959">
                  <c:v>2.6652033271719038</c:v>
                </c:pt>
                <c:pt idx="60960">
                  <c:v>2.6654343807763397</c:v>
                </c:pt>
                <c:pt idx="60961">
                  <c:v>2.6658964879852118</c:v>
                </c:pt>
                <c:pt idx="60962">
                  <c:v>2.6658964879852118</c:v>
                </c:pt>
                <c:pt idx="60963">
                  <c:v>2.6660503813265541</c:v>
                </c:pt>
                <c:pt idx="60964">
                  <c:v>2.6664355062413319</c:v>
                </c:pt>
                <c:pt idx="60965">
                  <c:v>2.6654343807763397</c:v>
                </c:pt>
                <c:pt idx="60966">
                  <c:v>2.6654343807763397</c:v>
                </c:pt>
                <c:pt idx="60967">
                  <c:v>2.6658964879852118</c:v>
                </c:pt>
                <c:pt idx="60968">
                  <c:v>2.6652806652806649</c:v>
                </c:pt>
                <c:pt idx="60969">
                  <c:v>2.6651270207852193</c:v>
                </c:pt>
                <c:pt idx="60970">
                  <c:v>2.664742553682752</c:v>
                </c:pt>
                <c:pt idx="60971">
                  <c:v>2.6649734472408224</c:v>
                </c:pt>
                <c:pt idx="60972">
                  <c:v>2.6638965835641737</c:v>
                </c:pt>
                <c:pt idx="60973">
                  <c:v>2.6642807665666131</c:v>
                </c:pt>
                <c:pt idx="60974">
                  <c:v>2.6649734472408224</c:v>
                </c:pt>
                <c:pt idx="60975">
                  <c:v>2.6655889145496534</c:v>
                </c:pt>
                <c:pt idx="60976">
                  <c:v>2.6655889145496534</c:v>
                </c:pt>
                <c:pt idx="60977">
                  <c:v>2.6658964879852118</c:v>
                </c:pt>
                <c:pt idx="60978">
                  <c:v>2.6665125953316382</c:v>
                </c:pt>
                <c:pt idx="60979">
                  <c:v>2.6658964879852118</c:v>
                </c:pt>
                <c:pt idx="60980">
                  <c:v>2.6653579676674362</c:v>
                </c:pt>
                <c:pt idx="60981">
                  <c:v>2.6655889145496534</c:v>
                </c:pt>
                <c:pt idx="60982">
                  <c:v>2.6655889145496534</c:v>
                </c:pt>
                <c:pt idx="60983">
                  <c:v>2.6641274238227144</c:v>
                </c:pt>
                <c:pt idx="60984">
                  <c:v>2.6642805818517665</c:v>
                </c:pt>
                <c:pt idx="60985">
                  <c:v>2.6651270207852193</c:v>
                </c:pt>
                <c:pt idx="60986">
                  <c:v>2.6653579676674362</c:v>
                </c:pt>
                <c:pt idx="60987">
                  <c:v>2.6648958891454964</c:v>
                </c:pt>
                <c:pt idx="60988">
                  <c:v>2.6642805818517665</c:v>
                </c:pt>
                <c:pt idx="60989">
                  <c:v>2.6653579676674362</c:v>
                </c:pt>
                <c:pt idx="60990">
                  <c:v>2.6652043407988919</c:v>
                </c:pt>
                <c:pt idx="60991">
                  <c:v>2.6648199445983378</c:v>
                </c:pt>
                <c:pt idx="60992">
                  <c:v>2.6648199445983378</c:v>
                </c:pt>
                <c:pt idx="60993">
                  <c:v>2.664742553682752</c:v>
                </c:pt>
                <c:pt idx="60994">
                  <c:v>2.6645116601246825</c:v>
                </c:pt>
                <c:pt idx="60995">
                  <c:v>2.664358264081256</c:v>
                </c:pt>
                <c:pt idx="60996">
                  <c:v>2.6649734472408224</c:v>
                </c:pt>
                <c:pt idx="60997">
                  <c:v>2.6652043407988919</c:v>
                </c:pt>
                <c:pt idx="60998">
                  <c:v>2.6652043407988919</c:v>
                </c:pt>
                <c:pt idx="60999">
                  <c:v>2.6651270207852193</c:v>
                </c:pt>
                <c:pt idx="61000">
                  <c:v>2.6646651270207848</c:v>
                </c:pt>
                <c:pt idx="61001">
                  <c:v>2.6642805818517665</c:v>
                </c:pt>
                <c:pt idx="61002">
                  <c:v>2.6646651270207848</c:v>
                </c:pt>
                <c:pt idx="61003">
                  <c:v>2.664742553682752</c:v>
                </c:pt>
                <c:pt idx="61004">
                  <c:v>2.665050784856879</c:v>
                </c:pt>
                <c:pt idx="61005">
                  <c:v>2.6649734472408224</c:v>
                </c:pt>
                <c:pt idx="61006">
                  <c:v>2.6650496650496649</c:v>
                </c:pt>
                <c:pt idx="61007">
                  <c:v>2.6654343807763397</c:v>
                </c:pt>
                <c:pt idx="61008">
                  <c:v>2.6652033271719038</c:v>
                </c:pt>
                <c:pt idx="61009">
                  <c:v>2.6655114807114808</c:v>
                </c:pt>
                <c:pt idx="61010">
                  <c:v>2.6657426657426657</c:v>
                </c:pt>
                <c:pt idx="61011">
                  <c:v>2.6663585951940845</c:v>
                </c:pt>
                <c:pt idx="61012">
                  <c:v>2.6661273567467649</c:v>
                </c:pt>
                <c:pt idx="61013">
                  <c:v>2.6663585951940845</c:v>
                </c:pt>
                <c:pt idx="61014">
                  <c:v>2.665665434380776</c:v>
                </c:pt>
                <c:pt idx="61015">
                  <c:v>2.6652806652806649</c:v>
                </c:pt>
                <c:pt idx="61016">
                  <c:v>2.664358264081256</c:v>
                </c:pt>
                <c:pt idx="61017">
                  <c:v>2.6652043407988919</c:v>
                </c:pt>
                <c:pt idx="61018">
                  <c:v>2.6654352343569614</c:v>
                </c:pt>
                <c:pt idx="61019">
                  <c:v>2.6653579676674362</c:v>
                </c:pt>
                <c:pt idx="61020">
                  <c:v>2.6653579676674362</c:v>
                </c:pt>
                <c:pt idx="61021">
                  <c:v>2.6662814883290964</c:v>
                </c:pt>
                <c:pt idx="61022">
                  <c:v>2.6662043458159963</c:v>
                </c:pt>
                <c:pt idx="61023">
                  <c:v>2.6668208092485544</c:v>
                </c:pt>
                <c:pt idx="61024">
                  <c:v>2.6663581965317915</c:v>
                </c:pt>
                <c:pt idx="61025">
                  <c:v>2.6663581965317915</c:v>
                </c:pt>
                <c:pt idx="61026">
                  <c:v>2.6657418400369859</c:v>
                </c:pt>
                <c:pt idx="61027">
                  <c:v>2.6658192743240119</c:v>
                </c:pt>
                <c:pt idx="61028">
                  <c:v>2.6658964879852118</c:v>
                </c:pt>
                <c:pt idx="61029">
                  <c:v>2.665665434380776</c:v>
                </c:pt>
                <c:pt idx="61030">
                  <c:v>2.665665434380776</c:v>
                </c:pt>
                <c:pt idx="61031">
                  <c:v>2.6661273567467649</c:v>
                </c:pt>
                <c:pt idx="61032">
                  <c:v>2.6663585951940845</c:v>
                </c:pt>
                <c:pt idx="61033">
                  <c:v>2.6663585951940845</c:v>
                </c:pt>
                <c:pt idx="61034">
                  <c:v>2.6659736659736657</c:v>
                </c:pt>
                <c:pt idx="61035">
                  <c:v>2.6652043407988919</c:v>
                </c:pt>
                <c:pt idx="61036">
                  <c:v>2.6646666974382645</c:v>
                </c:pt>
                <c:pt idx="61037">
                  <c:v>2.6651280867759057</c:v>
                </c:pt>
                <c:pt idx="61038">
                  <c:v>2.6644357258250633</c:v>
                </c:pt>
                <c:pt idx="61039">
                  <c:v>2.6648199445983378</c:v>
                </c:pt>
                <c:pt idx="61040">
                  <c:v>2.6648199445983378</c:v>
                </c:pt>
                <c:pt idx="61041">
                  <c:v>2.6654352343569614</c:v>
                </c:pt>
                <c:pt idx="61042">
                  <c:v>2.6651270207852193</c:v>
                </c:pt>
                <c:pt idx="61043">
                  <c:v>2.6651270207852193</c:v>
                </c:pt>
                <c:pt idx="61044">
                  <c:v>2.6653579676674362</c:v>
                </c:pt>
                <c:pt idx="61045">
                  <c:v>2.6655889145496534</c:v>
                </c:pt>
                <c:pt idx="61046">
                  <c:v>2.6662046662046661</c:v>
                </c:pt>
                <c:pt idx="61047">
                  <c:v>2.6665896487985208</c:v>
                </c:pt>
                <c:pt idx="61048">
                  <c:v>2.6665896487985208</c:v>
                </c:pt>
                <c:pt idx="61049">
                  <c:v>2.6666666666666665</c:v>
                </c:pt>
                <c:pt idx="61050">
                  <c:v>2.6666666666666665</c:v>
                </c:pt>
                <c:pt idx="61051">
                  <c:v>2.6664356664356665</c:v>
                </c:pt>
                <c:pt idx="61052">
                  <c:v>2.6670517560073934</c:v>
                </c:pt>
                <c:pt idx="61053">
                  <c:v>2.6662817551963047</c:v>
                </c:pt>
                <c:pt idx="61054">
                  <c:v>2.6654352343569614</c:v>
                </c:pt>
                <c:pt idx="61055">
                  <c:v>2.6656661279150313</c:v>
                </c:pt>
                <c:pt idx="61056">
                  <c:v>2.6648972997922913</c:v>
                </c:pt>
                <c:pt idx="61057">
                  <c:v>2.6648199445983378</c:v>
                </c:pt>
                <c:pt idx="61058">
                  <c:v>2.6645116601246825</c:v>
                </c:pt>
                <c:pt idx="61059">
                  <c:v>2.6657426657426657</c:v>
                </c:pt>
                <c:pt idx="61060">
                  <c:v>2.6657426657426657</c:v>
                </c:pt>
                <c:pt idx="61061">
                  <c:v>2.6658964879852118</c:v>
                </c:pt>
                <c:pt idx="61062">
                  <c:v>2.6660503813265541</c:v>
                </c:pt>
                <c:pt idx="61063">
                  <c:v>2.6664355062413319</c:v>
                </c:pt>
                <c:pt idx="61064">
                  <c:v>2.6662814883290964</c:v>
                </c:pt>
                <c:pt idx="61065">
                  <c:v>2.6655114807114808</c:v>
                </c:pt>
                <c:pt idx="61066">
                  <c:v>2.6653579676674362</c:v>
                </c:pt>
                <c:pt idx="61067">
                  <c:v>2.6651270207852193</c:v>
                </c:pt>
                <c:pt idx="61068">
                  <c:v>2.6648958891454964</c:v>
                </c:pt>
                <c:pt idx="61069">
                  <c:v>2.6648958891454964</c:v>
                </c:pt>
                <c:pt idx="61070">
                  <c:v>2.6651270207852193</c:v>
                </c:pt>
                <c:pt idx="61071">
                  <c:v>2.6653579676674362</c:v>
                </c:pt>
                <c:pt idx="61072">
                  <c:v>2.6663585951940845</c:v>
                </c:pt>
                <c:pt idx="61073">
                  <c:v>2.6661273567467649</c:v>
                </c:pt>
                <c:pt idx="61074">
                  <c:v>2.6665896487985208</c:v>
                </c:pt>
                <c:pt idx="61075">
                  <c:v>2.6653579676674362</c:v>
                </c:pt>
                <c:pt idx="61076">
                  <c:v>2.6658198614318707</c:v>
                </c:pt>
                <c:pt idx="61077">
                  <c:v>2.6656661279150313</c:v>
                </c:pt>
                <c:pt idx="61078">
                  <c:v>2.6656661279150313</c:v>
                </c:pt>
                <c:pt idx="61079">
                  <c:v>2.6654352343569614</c:v>
                </c:pt>
                <c:pt idx="61080">
                  <c:v>2.6652043407988919</c:v>
                </c:pt>
                <c:pt idx="61081">
                  <c:v>2.6651270207852193</c:v>
                </c:pt>
                <c:pt idx="61082">
                  <c:v>2.6655114807114808</c:v>
                </c:pt>
                <c:pt idx="61083">
                  <c:v>2.6658964879852118</c:v>
                </c:pt>
                <c:pt idx="61084">
                  <c:v>2.665665434380776</c:v>
                </c:pt>
                <c:pt idx="61085">
                  <c:v>2.6655881673214696</c:v>
                </c:pt>
                <c:pt idx="61086">
                  <c:v>2.6662814883290964</c:v>
                </c:pt>
                <c:pt idx="61087">
                  <c:v>2.6657426657426657</c:v>
                </c:pt>
                <c:pt idx="61088">
                  <c:v>2.6651270207852193</c:v>
                </c:pt>
                <c:pt idx="61089">
                  <c:v>2.6652806652806649</c:v>
                </c:pt>
                <c:pt idx="61090">
                  <c:v>2.6652806652806649</c:v>
                </c:pt>
                <c:pt idx="61091">
                  <c:v>2.6645116601246825</c:v>
                </c:pt>
                <c:pt idx="61092">
                  <c:v>2.6661273567467649</c:v>
                </c:pt>
                <c:pt idx="61093">
                  <c:v>2.6662814883290964</c:v>
                </c:pt>
                <c:pt idx="61094">
                  <c:v>2.6662814883290964</c:v>
                </c:pt>
                <c:pt idx="61095">
                  <c:v>2.6665125953316382</c:v>
                </c:pt>
                <c:pt idx="61096">
                  <c:v>2.6665125953316382</c:v>
                </c:pt>
                <c:pt idx="61097">
                  <c:v>2.6661273567467649</c:v>
                </c:pt>
                <c:pt idx="61098">
                  <c:v>2.6661273567467649</c:v>
                </c:pt>
                <c:pt idx="61099">
                  <c:v>2.6655889145496534</c:v>
                </c:pt>
                <c:pt idx="61100">
                  <c:v>2.6651270207852193</c:v>
                </c:pt>
                <c:pt idx="61101">
                  <c:v>2.6657426657426657</c:v>
                </c:pt>
                <c:pt idx="61102">
                  <c:v>2.6653579676674362</c:v>
                </c:pt>
                <c:pt idx="61103">
                  <c:v>2.6648958891454964</c:v>
                </c:pt>
                <c:pt idx="61104">
                  <c:v>2.6653579676674362</c:v>
                </c:pt>
                <c:pt idx="61105">
                  <c:v>2.6645116601246825</c:v>
                </c:pt>
                <c:pt idx="61106">
                  <c:v>2.664742553682752</c:v>
                </c:pt>
                <c:pt idx="61107">
                  <c:v>2.6648199445983378</c:v>
                </c:pt>
                <c:pt idx="61108">
                  <c:v>2.6648972997922913</c:v>
                </c:pt>
                <c:pt idx="61109">
                  <c:v>2.6646666974382645</c:v>
                </c:pt>
                <c:pt idx="61110">
                  <c:v>2.665050784856879</c:v>
                </c:pt>
                <c:pt idx="61111">
                  <c:v>2.665050784856879</c:v>
                </c:pt>
                <c:pt idx="61112">
                  <c:v>2.665281809787627</c:v>
                </c:pt>
                <c:pt idx="61113">
                  <c:v>2.6654352343569614</c:v>
                </c:pt>
                <c:pt idx="61114">
                  <c:v>2.6655889145496534</c:v>
                </c:pt>
                <c:pt idx="61115">
                  <c:v>2.6655889145496534</c:v>
                </c:pt>
                <c:pt idx="61116">
                  <c:v>2.6655889145496534</c:v>
                </c:pt>
                <c:pt idx="61117">
                  <c:v>2.6658198614318707</c:v>
                </c:pt>
                <c:pt idx="61118">
                  <c:v>2.6660508083140875</c:v>
                </c:pt>
                <c:pt idx="61119">
                  <c:v>2.6656661279150313</c:v>
                </c:pt>
                <c:pt idx="61120">
                  <c:v>2.6658198614318707</c:v>
                </c:pt>
                <c:pt idx="61121">
                  <c:v>2.6658198614318707</c:v>
                </c:pt>
                <c:pt idx="61122">
                  <c:v>2.664742553682752</c:v>
                </c:pt>
                <c:pt idx="61123">
                  <c:v>2.6652043407988919</c:v>
                </c:pt>
                <c:pt idx="61124">
                  <c:v>2.6659736659736657</c:v>
                </c:pt>
                <c:pt idx="61125">
                  <c:v>2.6655889145496534</c:v>
                </c:pt>
                <c:pt idx="61126">
                  <c:v>2.6658198614318707</c:v>
                </c:pt>
                <c:pt idx="61127">
                  <c:v>2.6658964879852118</c:v>
                </c:pt>
                <c:pt idx="61128">
                  <c:v>2.6662814883290964</c:v>
                </c:pt>
                <c:pt idx="61129">
                  <c:v>2.6658964879852118</c:v>
                </c:pt>
                <c:pt idx="61130">
                  <c:v>2.6661273567467649</c:v>
                </c:pt>
                <c:pt idx="61131">
                  <c:v>2.6658964879852118</c:v>
                </c:pt>
                <c:pt idx="61132">
                  <c:v>2.6651270207852193</c:v>
                </c:pt>
                <c:pt idx="61133">
                  <c:v>2.6652806652806649</c:v>
                </c:pt>
                <c:pt idx="61134">
                  <c:v>2.6661273567467649</c:v>
                </c:pt>
                <c:pt idx="61135">
                  <c:v>2.6651270207852193</c:v>
                </c:pt>
                <c:pt idx="61136">
                  <c:v>2.6651270207852193</c:v>
                </c:pt>
                <c:pt idx="61137">
                  <c:v>2.6659736659736657</c:v>
                </c:pt>
                <c:pt idx="61138">
                  <c:v>2.6658198614318707</c:v>
                </c:pt>
                <c:pt idx="61139">
                  <c:v>2.6658198614318707</c:v>
                </c:pt>
                <c:pt idx="61140">
                  <c:v>2.6663585951940845</c:v>
                </c:pt>
                <c:pt idx="61141">
                  <c:v>2.6665896487985208</c:v>
                </c:pt>
                <c:pt idx="61142">
                  <c:v>2.6662046662046661</c:v>
                </c:pt>
                <c:pt idx="61143">
                  <c:v>2.6655889145496534</c:v>
                </c:pt>
                <c:pt idx="61144">
                  <c:v>2.6649734472408224</c:v>
                </c:pt>
                <c:pt idx="61145">
                  <c:v>2.665050784856879</c:v>
                </c:pt>
                <c:pt idx="61146">
                  <c:v>2.665050784856879</c:v>
                </c:pt>
                <c:pt idx="61147">
                  <c:v>2.6649734472408224</c:v>
                </c:pt>
                <c:pt idx="61148">
                  <c:v>2.6645891043397967</c:v>
                </c:pt>
                <c:pt idx="61149">
                  <c:v>2.6644357258250633</c:v>
                </c:pt>
                <c:pt idx="61150">
                  <c:v>2.664358264081256</c:v>
                </c:pt>
                <c:pt idx="61151">
                  <c:v>2.6645116601246825</c:v>
                </c:pt>
                <c:pt idx="61152">
                  <c:v>2.664358264081256</c:v>
                </c:pt>
                <c:pt idx="61153">
                  <c:v>2.6648199445983378</c:v>
                </c:pt>
                <c:pt idx="61154">
                  <c:v>2.6658972061879478</c:v>
                </c:pt>
                <c:pt idx="61155">
                  <c:v>2.6654352343569614</c:v>
                </c:pt>
                <c:pt idx="61156">
                  <c:v>2.6662046662046661</c:v>
                </c:pt>
                <c:pt idx="61157">
                  <c:v>2.6663585951940845</c:v>
                </c:pt>
                <c:pt idx="61158">
                  <c:v>2.6658964879852118</c:v>
                </c:pt>
                <c:pt idx="61159">
                  <c:v>2.665665434380776</c:v>
                </c:pt>
                <c:pt idx="61160">
                  <c:v>2.6661273567467649</c:v>
                </c:pt>
                <c:pt idx="61161">
                  <c:v>2.6665896487985208</c:v>
                </c:pt>
                <c:pt idx="61162">
                  <c:v>2.6658198614318707</c:v>
                </c:pt>
                <c:pt idx="61163">
                  <c:v>2.6653579676674362</c:v>
                </c:pt>
                <c:pt idx="61164">
                  <c:v>2.6657426657426657</c:v>
                </c:pt>
                <c:pt idx="61165">
                  <c:v>2.6655114807114808</c:v>
                </c:pt>
                <c:pt idx="61166">
                  <c:v>2.6663585951940845</c:v>
                </c:pt>
                <c:pt idx="61167">
                  <c:v>2.6663585951940845</c:v>
                </c:pt>
                <c:pt idx="61168">
                  <c:v>2.6667435174485785</c:v>
                </c:pt>
                <c:pt idx="61169">
                  <c:v>2.6667435174485785</c:v>
                </c:pt>
                <c:pt idx="61170">
                  <c:v>2.6663585951940845</c:v>
                </c:pt>
                <c:pt idx="61171">
                  <c:v>2.6651270207852193</c:v>
                </c:pt>
                <c:pt idx="61172">
                  <c:v>2.6655889145496534</c:v>
                </c:pt>
                <c:pt idx="61173">
                  <c:v>2.6659736659736657</c:v>
                </c:pt>
                <c:pt idx="61174">
                  <c:v>2.6659736659736657</c:v>
                </c:pt>
                <c:pt idx="61175">
                  <c:v>2.6648199445983378</c:v>
                </c:pt>
                <c:pt idx="61176">
                  <c:v>2.6644357258250633</c:v>
                </c:pt>
                <c:pt idx="61177">
                  <c:v>2.6642049388414488</c:v>
                </c:pt>
                <c:pt idx="61178">
                  <c:v>2.664358264081256</c:v>
                </c:pt>
                <c:pt idx="61179">
                  <c:v>2.6645891043397967</c:v>
                </c:pt>
                <c:pt idx="61180">
                  <c:v>2.6651270207852193</c:v>
                </c:pt>
                <c:pt idx="61181">
                  <c:v>2.6654343807763397</c:v>
                </c:pt>
                <c:pt idx="61182">
                  <c:v>2.6664355062413319</c:v>
                </c:pt>
                <c:pt idx="61183">
                  <c:v>2.6659731853906612</c:v>
                </c:pt>
                <c:pt idx="61184">
                  <c:v>2.6661271676300573</c:v>
                </c:pt>
                <c:pt idx="61185">
                  <c:v>2.6667437557816833</c:v>
                </c:pt>
                <c:pt idx="61186">
                  <c:v>2.6667437557816833</c:v>
                </c:pt>
                <c:pt idx="61187">
                  <c:v>2.6655108645399905</c:v>
                </c:pt>
                <c:pt idx="61188">
                  <c:v>2.6657418400369859</c:v>
                </c:pt>
                <c:pt idx="61189">
                  <c:v>2.6658959537572251</c:v>
                </c:pt>
                <c:pt idx="61190">
                  <c:v>2.6658959537572251</c:v>
                </c:pt>
                <c:pt idx="61191">
                  <c:v>2.6653570603189274</c:v>
                </c:pt>
                <c:pt idx="61192">
                  <c:v>2.6654343807763397</c:v>
                </c:pt>
                <c:pt idx="61193">
                  <c:v>2.665665434380776</c:v>
                </c:pt>
                <c:pt idx="61194">
                  <c:v>2.6654343807763397</c:v>
                </c:pt>
                <c:pt idx="61195">
                  <c:v>2.6650496650496649</c:v>
                </c:pt>
                <c:pt idx="61196">
                  <c:v>2.6648958891454964</c:v>
                </c:pt>
                <c:pt idx="61197">
                  <c:v>2.6651270207852193</c:v>
                </c:pt>
                <c:pt idx="61198">
                  <c:v>2.6651270207852193</c:v>
                </c:pt>
                <c:pt idx="61199">
                  <c:v>2.6642805818517665</c:v>
                </c:pt>
                <c:pt idx="61200">
                  <c:v>2.6646651270207848</c:v>
                </c:pt>
                <c:pt idx="61201">
                  <c:v>2.6651270207852193</c:v>
                </c:pt>
                <c:pt idx="61202">
                  <c:v>2.6651270207852193</c:v>
                </c:pt>
                <c:pt idx="61203">
                  <c:v>2.6658964879852118</c:v>
                </c:pt>
                <c:pt idx="61204">
                  <c:v>2.6655114807114808</c:v>
                </c:pt>
                <c:pt idx="61205">
                  <c:v>2.6663585951940845</c:v>
                </c:pt>
                <c:pt idx="61206">
                  <c:v>2.6660503813265541</c:v>
                </c:pt>
                <c:pt idx="61207">
                  <c:v>2.6665125953316382</c:v>
                </c:pt>
                <c:pt idx="61208">
                  <c:v>2.6663585951940845</c:v>
                </c:pt>
                <c:pt idx="61209">
                  <c:v>2.6663585951940845</c:v>
                </c:pt>
                <c:pt idx="61210">
                  <c:v>2.6665896487985208</c:v>
                </c:pt>
                <c:pt idx="61211">
                  <c:v>2.6667435174485785</c:v>
                </c:pt>
                <c:pt idx="61212">
                  <c:v>2.666666666666667</c:v>
                </c:pt>
                <c:pt idx="61213">
                  <c:v>2.6660503813265541</c:v>
                </c:pt>
                <c:pt idx="61214">
                  <c:v>2.6661273567467649</c:v>
                </c:pt>
                <c:pt idx="61215">
                  <c:v>2.6658964879852118</c:v>
                </c:pt>
                <c:pt idx="61216">
                  <c:v>2.665665434380776</c:v>
                </c:pt>
                <c:pt idx="61217">
                  <c:v>2.665665434380776</c:v>
                </c:pt>
                <c:pt idx="61218">
                  <c:v>2.6665125953316382</c:v>
                </c:pt>
                <c:pt idx="61219">
                  <c:v>2.6658964879852118</c:v>
                </c:pt>
                <c:pt idx="61220">
                  <c:v>2.6659736659736657</c:v>
                </c:pt>
                <c:pt idx="61221">
                  <c:v>2.6659736659736657</c:v>
                </c:pt>
                <c:pt idx="61222">
                  <c:v>2.6653579676674362</c:v>
                </c:pt>
                <c:pt idx="61223">
                  <c:v>2.6657426657426657</c:v>
                </c:pt>
                <c:pt idx="61224">
                  <c:v>2.6655889145496534</c:v>
                </c:pt>
                <c:pt idx="61225">
                  <c:v>2.6654352343569614</c:v>
                </c:pt>
                <c:pt idx="61226">
                  <c:v>2.665050784856879</c:v>
                </c:pt>
                <c:pt idx="61227">
                  <c:v>2.6645891043397967</c:v>
                </c:pt>
                <c:pt idx="61228">
                  <c:v>2.6652043407988919</c:v>
                </c:pt>
                <c:pt idx="61229">
                  <c:v>2.665281809787627</c:v>
                </c:pt>
                <c:pt idx="61230">
                  <c:v>2.6647438855560686</c:v>
                </c:pt>
                <c:pt idx="61231">
                  <c:v>2.6646665128086773</c:v>
                </c:pt>
                <c:pt idx="61232">
                  <c:v>2.6646666974382645</c:v>
                </c:pt>
                <c:pt idx="61233">
                  <c:v>2.6648972997922913</c:v>
                </c:pt>
                <c:pt idx="61234">
                  <c:v>2.6646665128086773</c:v>
                </c:pt>
                <c:pt idx="61235">
                  <c:v>2.6648972997922913</c:v>
                </c:pt>
                <c:pt idx="61236">
                  <c:v>2.6646666974382645</c:v>
                </c:pt>
                <c:pt idx="61237">
                  <c:v>2.6645891043397967</c:v>
                </c:pt>
                <c:pt idx="61238">
                  <c:v>2.6648199445983378</c:v>
                </c:pt>
                <c:pt idx="61239">
                  <c:v>2.6645891043397967</c:v>
                </c:pt>
                <c:pt idx="61240">
                  <c:v>2.6649734472408224</c:v>
                </c:pt>
                <c:pt idx="61241">
                  <c:v>2.6649734472408224</c:v>
                </c:pt>
                <c:pt idx="61242">
                  <c:v>2.6655889145496534</c:v>
                </c:pt>
                <c:pt idx="61243">
                  <c:v>2.6657426657426657</c:v>
                </c:pt>
                <c:pt idx="61244">
                  <c:v>2.6653579676674362</c:v>
                </c:pt>
                <c:pt idx="61245">
                  <c:v>2.6659736659736657</c:v>
                </c:pt>
                <c:pt idx="61246">
                  <c:v>2.6658964879852118</c:v>
                </c:pt>
                <c:pt idx="61247">
                  <c:v>2.6661273567467649</c:v>
                </c:pt>
                <c:pt idx="61248">
                  <c:v>2.6659736659736657</c:v>
                </c:pt>
                <c:pt idx="61249">
                  <c:v>2.6658198614318707</c:v>
                </c:pt>
                <c:pt idx="61250">
                  <c:v>2.6660508083140875</c:v>
                </c:pt>
                <c:pt idx="61251">
                  <c:v>2.6660508083140875</c:v>
                </c:pt>
                <c:pt idx="61252">
                  <c:v>2.6660508083140875</c:v>
                </c:pt>
                <c:pt idx="61253">
                  <c:v>2.6652043407988919</c:v>
                </c:pt>
                <c:pt idx="61254">
                  <c:v>2.665050784856879</c:v>
                </c:pt>
                <c:pt idx="61255">
                  <c:v>2.665281809787627</c:v>
                </c:pt>
                <c:pt idx="61256">
                  <c:v>2.6652043407988919</c:v>
                </c:pt>
                <c:pt idx="61257">
                  <c:v>2.6656661279150313</c:v>
                </c:pt>
                <c:pt idx="61258">
                  <c:v>2.6654352343569614</c:v>
                </c:pt>
                <c:pt idx="61259">
                  <c:v>2.6648199445983378</c:v>
                </c:pt>
                <c:pt idx="61260">
                  <c:v>2.665281809787627</c:v>
                </c:pt>
                <c:pt idx="61261">
                  <c:v>2.6654352343569614</c:v>
                </c:pt>
                <c:pt idx="61262">
                  <c:v>2.6655889145496534</c:v>
                </c:pt>
                <c:pt idx="61263">
                  <c:v>2.6655889145496534</c:v>
                </c:pt>
                <c:pt idx="61264">
                  <c:v>2.6659736659736657</c:v>
                </c:pt>
                <c:pt idx="61265">
                  <c:v>2.6662046662046661</c:v>
                </c:pt>
                <c:pt idx="61266">
                  <c:v>2.6655889145496534</c:v>
                </c:pt>
                <c:pt idx="61267">
                  <c:v>2.6662046662046661</c:v>
                </c:pt>
                <c:pt idx="61268">
                  <c:v>2.6662046662046661</c:v>
                </c:pt>
                <c:pt idx="61269">
                  <c:v>2.6656661279150313</c:v>
                </c:pt>
                <c:pt idx="61270">
                  <c:v>2.6654352343569614</c:v>
                </c:pt>
                <c:pt idx="61271">
                  <c:v>2.6652043407988919</c:v>
                </c:pt>
                <c:pt idx="61272">
                  <c:v>2.6658198614318707</c:v>
                </c:pt>
                <c:pt idx="61273">
                  <c:v>2.6662046662046661</c:v>
                </c:pt>
                <c:pt idx="61274">
                  <c:v>2.6659736659736657</c:v>
                </c:pt>
                <c:pt idx="61275">
                  <c:v>2.6659736659736657</c:v>
                </c:pt>
                <c:pt idx="61276">
                  <c:v>2.6663585951940845</c:v>
                </c:pt>
                <c:pt idx="61277">
                  <c:v>2.6655114807114808</c:v>
                </c:pt>
                <c:pt idx="61278">
                  <c:v>2.665665434380776</c:v>
                </c:pt>
                <c:pt idx="61279">
                  <c:v>2.6658964879852118</c:v>
                </c:pt>
                <c:pt idx="61280">
                  <c:v>2.6655114807114808</c:v>
                </c:pt>
                <c:pt idx="61281">
                  <c:v>2.6658198614318707</c:v>
                </c:pt>
                <c:pt idx="61282">
                  <c:v>2.6652043407988919</c:v>
                </c:pt>
                <c:pt idx="61283">
                  <c:v>2.664358264081256</c:v>
                </c:pt>
                <c:pt idx="61284">
                  <c:v>2.665050784856879</c:v>
                </c:pt>
                <c:pt idx="61285">
                  <c:v>2.665050784856879</c:v>
                </c:pt>
                <c:pt idx="61286">
                  <c:v>2.6652043407988919</c:v>
                </c:pt>
                <c:pt idx="61287">
                  <c:v>2.665050784856879</c:v>
                </c:pt>
                <c:pt idx="61288">
                  <c:v>2.665281809787627</c:v>
                </c:pt>
                <c:pt idx="61289">
                  <c:v>2.665050784856879</c:v>
                </c:pt>
                <c:pt idx="61290">
                  <c:v>2.665050784856879</c:v>
                </c:pt>
                <c:pt idx="61291">
                  <c:v>2.665050784856879</c:v>
                </c:pt>
                <c:pt idx="61292">
                  <c:v>2.6652043407988919</c:v>
                </c:pt>
                <c:pt idx="61293">
                  <c:v>2.6648199445983378</c:v>
                </c:pt>
                <c:pt idx="61294">
                  <c:v>2.6644357258250633</c:v>
                </c:pt>
                <c:pt idx="61295">
                  <c:v>2.6644357258250633</c:v>
                </c:pt>
                <c:pt idx="61296">
                  <c:v>2.6648972997922913</c:v>
                </c:pt>
                <c:pt idx="61297">
                  <c:v>2.6648972997922913</c:v>
                </c:pt>
                <c:pt idx="61298">
                  <c:v>2.6645891043397967</c:v>
                </c:pt>
                <c:pt idx="61299">
                  <c:v>2.664742553682752</c:v>
                </c:pt>
                <c:pt idx="61300">
                  <c:v>2.6648958891454964</c:v>
                </c:pt>
                <c:pt idx="61301">
                  <c:v>2.6655114807114808</c:v>
                </c:pt>
                <c:pt idx="61302">
                  <c:v>2.6655114807114808</c:v>
                </c:pt>
                <c:pt idx="61303">
                  <c:v>2.6655114807114808</c:v>
                </c:pt>
                <c:pt idx="61304">
                  <c:v>2.6657426657426657</c:v>
                </c:pt>
                <c:pt idx="61305">
                  <c:v>2.6657426657426657</c:v>
                </c:pt>
                <c:pt idx="61306">
                  <c:v>2.6662046662046661</c:v>
                </c:pt>
                <c:pt idx="61307">
                  <c:v>2.665050784856879</c:v>
                </c:pt>
                <c:pt idx="61308">
                  <c:v>2.664742553682752</c:v>
                </c:pt>
                <c:pt idx="61309">
                  <c:v>2.6642805818517665</c:v>
                </c:pt>
                <c:pt idx="61310">
                  <c:v>2.6645116601246825</c:v>
                </c:pt>
                <c:pt idx="61311">
                  <c:v>2.6649734472408224</c:v>
                </c:pt>
                <c:pt idx="61312">
                  <c:v>2.6652043407988919</c:v>
                </c:pt>
                <c:pt idx="61313">
                  <c:v>2.6645891043397967</c:v>
                </c:pt>
                <c:pt idx="61314">
                  <c:v>2.6648199445983378</c:v>
                </c:pt>
                <c:pt idx="61315">
                  <c:v>2.665050784856879</c:v>
                </c:pt>
                <c:pt idx="61316">
                  <c:v>2.6648199445983378</c:v>
                </c:pt>
                <c:pt idx="61317">
                  <c:v>2.6645891043397967</c:v>
                </c:pt>
                <c:pt idx="61318">
                  <c:v>2.6645891043397967</c:v>
                </c:pt>
                <c:pt idx="61319">
                  <c:v>2.6649734472408224</c:v>
                </c:pt>
                <c:pt idx="61320">
                  <c:v>2.664742553682752</c:v>
                </c:pt>
                <c:pt idx="61321">
                  <c:v>2.6645116601246825</c:v>
                </c:pt>
                <c:pt idx="61322">
                  <c:v>2.6645891043397967</c:v>
                </c:pt>
                <c:pt idx="61323">
                  <c:v>2.6649734472408224</c:v>
                </c:pt>
                <c:pt idx="61324">
                  <c:v>2.6653579676674362</c:v>
                </c:pt>
                <c:pt idx="61325">
                  <c:v>2.6653579676674362</c:v>
                </c:pt>
                <c:pt idx="61326">
                  <c:v>2.6658198614318707</c:v>
                </c:pt>
                <c:pt idx="61327">
                  <c:v>2.6662046662046661</c:v>
                </c:pt>
                <c:pt idx="61328">
                  <c:v>2.6659736659736657</c:v>
                </c:pt>
                <c:pt idx="61329">
                  <c:v>2.6659736659736657</c:v>
                </c:pt>
                <c:pt idx="61330">
                  <c:v>2.6657426657426657</c:v>
                </c:pt>
                <c:pt idx="61331">
                  <c:v>2.6661273567467649</c:v>
                </c:pt>
                <c:pt idx="61332">
                  <c:v>2.6661273567467649</c:v>
                </c:pt>
                <c:pt idx="61333">
                  <c:v>2.6665125953316382</c:v>
                </c:pt>
                <c:pt idx="61334">
                  <c:v>2.6663585951940845</c:v>
                </c:pt>
                <c:pt idx="61335">
                  <c:v>2.6665125953316382</c:v>
                </c:pt>
                <c:pt idx="61336">
                  <c:v>2.6658964879852118</c:v>
                </c:pt>
                <c:pt idx="61337">
                  <c:v>2.6652806652806649</c:v>
                </c:pt>
                <c:pt idx="61338">
                  <c:v>2.6652806652806649</c:v>
                </c:pt>
                <c:pt idx="61339">
                  <c:v>2.6655114807114808</c:v>
                </c:pt>
                <c:pt idx="61340">
                  <c:v>2.6649734472408224</c:v>
                </c:pt>
                <c:pt idx="61341">
                  <c:v>2.665050784856879</c:v>
                </c:pt>
                <c:pt idx="61342">
                  <c:v>2.665281809787627</c:v>
                </c:pt>
                <c:pt idx="61343">
                  <c:v>2.665050784856879</c:v>
                </c:pt>
                <c:pt idx="61344">
                  <c:v>2.6642049388414493</c:v>
                </c:pt>
                <c:pt idx="61345">
                  <c:v>2.6648199445983378</c:v>
                </c:pt>
                <c:pt idx="61346">
                  <c:v>2.6654352343569614</c:v>
                </c:pt>
                <c:pt idx="61347">
                  <c:v>2.665050784856879</c:v>
                </c:pt>
                <c:pt idx="61348">
                  <c:v>2.665050784856879</c:v>
                </c:pt>
                <c:pt idx="61349">
                  <c:v>2.665050784856879</c:v>
                </c:pt>
                <c:pt idx="61350">
                  <c:v>2.6648199445983378</c:v>
                </c:pt>
                <c:pt idx="61351">
                  <c:v>2.6657426657426657</c:v>
                </c:pt>
                <c:pt idx="61352">
                  <c:v>2.6658964879852118</c:v>
                </c:pt>
                <c:pt idx="61353">
                  <c:v>2.6661273567467649</c:v>
                </c:pt>
                <c:pt idx="61354">
                  <c:v>2.6660503813265541</c:v>
                </c:pt>
                <c:pt idx="61355">
                  <c:v>2.6662814883290964</c:v>
                </c:pt>
                <c:pt idx="61356">
                  <c:v>2.6651270207852193</c:v>
                </c:pt>
                <c:pt idx="61357">
                  <c:v>2.6659736659736657</c:v>
                </c:pt>
                <c:pt idx="61358">
                  <c:v>2.6651270207852193</c:v>
                </c:pt>
                <c:pt idx="61359">
                  <c:v>2.6652043407988919</c:v>
                </c:pt>
                <c:pt idx="61360">
                  <c:v>2.6648199445983378</c:v>
                </c:pt>
                <c:pt idx="61361">
                  <c:v>2.6645891043397967</c:v>
                </c:pt>
                <c:pt idx="61362">
                  <c:v>2.664742553682752</c:v>
                </c:pt>
                <c:pt idx="61363">
                  <c:v>2.6645116601246825</c:v>
                </c:pt>
                <c:pt idx="61364">
                  <c:v>2.664742553682752</c:v>
                </c:pt>
                <c:pt idx="61365">
                  <c:v>2.664358264081256</c:v>
                </c:pt>
                <c:pt idx="61366">
                  <c:v>2.6655889145496534</c:v>
                </c:pt>
                <c:pt idx="61367">
                  <c:v>2.6653579676674362</c:v>
                </c:pt>
                <c:pt idx="61368">
                  <c:v>2.6658198614318707</c:v>
                </c:pt>
                <c:pt idx="61369">
                  <c:v>2.6663585951940845</c:v>
                </c:pt>
                <c:pt idx="61370">
                  <c:v>2.6662814883290964</c:v>
                </c:pt>
                <c:pt idx="61371">
                  <c:v>2.6665896487985208</c:v>
                </c:pt>
                <c:pt idx="61372">
                  <c:v>2.6663585951940845</c:v>
                </c:pt>
                <c:pt idx="61373">
                  <c:v>2.6665125953316382</c:v>
                </c:pt>
                <c:pt idx="61374">
                  <c:v>2.6662046662046661</c:v>
                </c:pt>
                <c:pt idx="61375">
                  <c:v>2.6658198614318707</c:v>
                </c:pt>
                <c:pt idx="61376">
                  <c:v>2.6656661279150313</c:v>
                </c:pt>
                <c:pt idx="61377">
                  <c:v>2.6660508083140875</c:v>
                </c:pt>
                <c:pt idx="61378">
                  <c:v>2.6657426657426657</c:v>
                </c:pt>
                <c:pt idx="61379">
                  <c:v>2.6661273567467649</c:v>
                </c:pt>
                <c:pt idx="61380">
                  <c:v>2.6661273567467649</c:v>
                </c:pt>
                <c:pt idx="61381">
                  <c:v>2.6663585951940845</c:v>
                </c:pt>
                <c:pt idx="61382">
                  <c:v>2.6657426657426657</c:v>
                </c:pt>
                <c:pt idx="61383">
                  <c:v>2.6657426657426657</c:v>
                </c:pt>
                <c:pt idx="61384">
                  <c:v>2.6661273567467649</c:v>
                </c:pt>
                <c:pt idx="61385">
                  <c:v>2.6665125953316382</c:v>
                </c:pt>
                <c:pt idx="61386">
                  <c:v>2.6665125953316382</c:v>
                </c:pt>
                <c:pt idx="61387">
                  <c:v>2.6667435174485785</c:v>
                </c:pt>
                <c:pt idx="61388">
                  <c:v>2.6662814883290964</c:v>
                </c:pt>
                <c:pt idx="61389">
                  <c:v>2.6660503813265541</c:v>
                </c:pt>
                <c:pt idx="61390">
                  <c:v>2.6662814883290964</c:v>
                </c:pt>
                <c:pt idx="61391">
                  <c:v>2.6658964879852118</c:v>
                </c:pt>
                <c:pt idx="61392">
                  <c:v>2.6653579676674362</c:v>
                </c:pt>
                <c:pt idx="61393">
                  <c:v>2.6653579676674362</c:v>
                </c:pt>
                <c:pt idx="61394">
                  <c:v>2.6655114807114808</c:v>
                </c:pt>
                <c:pt idx="61395">
                  <c:v>2.6652033271719038</c:v>
                </c:pt>
                <c:pt idx="61396">
                  <c:v>2.6652033271719038</c:v>
                </c:pt>
                <c:pt idx="61397">
                  <c:v>2.6652806652806649</c:v>
                </c:pt>
                <c:pt idx="61398">
                  <c:v>2.6658964879852118</c:v>
                </c:pt>
                <c:pt idx="61399">
                  <c:v>2.6655114807114808</c:v>
                </c:pt>
                <c:pt idx="61400">
                  <c:v>2.6661273567467649</c:v>
                </c:pt>
                <c:pt idx="61401">
                  <c:v>2.6658964879852118</c:v>
                </c:pt>
                <c:pt idx="61402">
                  <c:v>2.6660503813265541</c:v>
                </c:pt>
                <c:pt idx="61403">
                  <c:v>2.6662814883290964</c:v>
                </c:pt>
                <c:pt idx="61404">
                  <c:v>2.6662814883290964</c:v>
                </c:pt>
                <c:pt idx="61405">
                  <c:v>2.6662043458159963</c:v>
                </c:pt>
                <c:pt idx="61406">
                  <c:v>2.6664355062413319</c:v>
                </c:pt>
                <c:pt idx="61407">
                  <c:v>2.666666666666667</c:v>
                </c:pt>
                <c:pt idx="61408">
                  <c:v>2.666666666666667</c:v>
                </c:pt>
                <c:pt idx="61409">
                  <c:v>2.6658964879852118</c:v>
                </c:pt>
                <c:pt idx="61410">
                  <c:v>2.6655114807114808</c:v>
                </c:pt>
                <c:pt idx="61411">
                  <c:v>2.6649734472408224</c:v>
                </c:pt>
                <c:pt idx="61412">
                  <c:v>2.6652043407988919</c:v>
                </c:pt>
                <c:pt idx="61413">
                  <c:v>2.6649734472408224</c:v>
                </c:pt>
                <c:pt idx="61414">
                  <c:v>2.664742553682752</c:v>
                </c:pt>
                <c:pt idx="61415">
                  <c:v>2.6649734472408224</c:v>
                </c:pt>
                <c:pt idx="61416">
                  <c:v>2.6649734472408224</c:v>
                </c:pt>
                <c:pt idx="61417">
                  <c:v>2.6648958891454964</c:v>
                </c:pt>
                <c:pt idx="61418">
                  <c:v>2.6655114807114808</c:v>
                </c:pt>
                <c:pt idx="61419">
                  <c:v>2.6650496650496649</c:v>
                </c:pt>
                <c:pt idx="61420">
                  <c:v>2.6650496650496649</c:v>
                </c:pt>
                <c:pt idx="61421">
                  <c:v>2.6652806652806649</c:v>
                </c:pt>
                <c:pt idx="61422">
                  <c:v>2.6655114807114808</c:v>
                </c:pt>
                <c:pt idx="61423">
                  <c:v>2.6653579676674362</c:v>
                </c:pt>
                <c:pt idx="61424">
                  <c:v>2.6649734472408224</c:v>
                </c:pt>
                <c:pt idx="61425">
                  <c:v>2.6642805818517665</c:v>
                </c:pt>
                <c:pt idx="61426">
                  <c:v>2.6651270207852193</c:v>
                </c:pt>
                <c:pt idx="61427">
                  <c:v>2.6653579676674362</c:v>
                </c:pt>
                <c:pt idx="61428">
                  <c:v>2.6653579676674362</c:v>
                </c:pt>
                <c:pt idx="61429">
                  <c:v>2.6648958891454964</c:v>
                </c:pt>
                <c:pt idx="61430">
                  <c:v>2.6646651270207848</c:v>
                </c:pt>
                <c:pt idx="61431">
                  <c:v>2.6645116601246825</c:v>
                </c:pt>
                <c:pt idx="61432">
                  <c:v>2.6645116601246825</c:v>
                </c:pt>
                <c:pt idx="61433">
                  <c:v>2.6645116601246825</c:v>
                </c:pt>
                <c:pt idx="61434">
                  <c:v>2.6649734472408224</c:v>
                </c:pt>
                <c:pt idx="61435">
                  <c:v>2.6649734472408224</c:v>
                </c:pt>
                <c:pt idx="61436">
                  <c:v>2.6649734472408224</c:v>
                </c:pt>
                <c:pt idx="61437">
                  <c:v>2.6649734472408224</c:v>
                </c:pt>
                <c:pt idx="61438">
                  <c:v>2.664742553682752</c:v>
                </c:pt>
                <c:pt idx="61439">
                  <c:v>2.6653579676674362</c:v>
                </c:pt>
                <c:pt idx="61440">
                  <c:v>2.6653579676674362</c:v>
                </c:pt>
                <c:pt idx="61441">
                  <c:v>2.6655114807114808</c:v>
                </c:pt>
                <c:pt idx="61442">
                  <c:v>2.6661273567467649</c:v>
                </c:pt>
                <c:pt idx="61443">
                  <c:v>2.6660503813265541</c:v>
                </c:pt>
                <c:pt idx="61444">
                  <c:v>2.6662043458159963</c:v>
                </c:pt>
                <c:pt idx="61445">
                  <c:v>2.6671289875173367</c:v>
                </c:pt>
                <c:pt idx="61446">
                  <c:v>2.6661273567467649</c:v>
                </c:pt>
                <c:pt idx="61447">
                  <c:v>2.6661273567467649</c:v>
                </c:pt>
                <c:pt idx="61448">
                  <c:v>2.665665434380776</c:v>
                </c:pt>
                <c:pt idx="61449">
                  <c:v>2.6658964879852118</c:v>
                </c:pt>
                <c:pt idx="61450">
                  <c:v>2.6663585951940845</c:v>
                </c:pt>
                <c:pt idx="61451">
                  <c:v>2.665665434380776</c:v>
                </c:pt>
                <c:pt idx="61452">
                  <c:v>2.6664355062413319</c:v>
                </c:pt>
                <c:pt idx="61453">
                  <c:v>2.6658192743240119</c:v>
                </c:pt>
                <c:pt idx="61454">
                  <c:v>2.6655881673214696</c:v>
                </c:pt>
                <c:pt idx="61455">
                  <c:v>2.6659731853906612</c:v>
                </c:pt>
                <c:pt idx="61456">
                  <c:v>2.6662043458159963</c:v>
                </c:pt>
                <c:pt idx="61457">
                  <c:v>2.6660503813265541</c:v>
                </c:pt>
                <c:pt idx="61458">
                  <c:v>2.665665434380776</c:v>
                </c:pt>
                <c:pt idx="61459">
                  <c:v>2.6661273567467649</c:v>
                </c:pt>
                <c:pt idx="61460">
                  <c:v>2.665665434380776</c:v>
                </c:pt>
                <c:pt idx="61461">
                  <c:v>2.6654343807763397</c:v>
                </c:pt>
                <c:pt idx="61462">
                  <c:v>2.6660503813265541</c:v>
                </c:pt>
                <c:pt idx="61463">
                  <c:v>2.6660503813265541</c:v>
                </c:pt>
                <c:pt idx="61464">
                  <c:v>2.665665434380776</c:v>
                </c:pt>
                <c:pt idx="61465">
                  <c:v>2.6650496650496649</c:v>
                </c:pt>
                <c:pt idx="61466">
                  <c:v>2.6648186648186649</c:v>
                </c:pt>
                <c:pt idx="61467">
                  <c:v>2.664434180138568</c:v>
                </c:pt>
                <c:pt idx="61468">
                  <c:v>2.6646651270207848</c:v>
                </c:pt>
                <c:pt idx="61469">
                  <c:v>2.6645116601246825</c:v>
                </c:pt>
                <c:pt idx="61470">
                  <c:v>2.6651270207852193</c:v>
                </c:pt>
                <c:pt idx="61471">
                  <c:v>2.6662814883290964</c:v>
                </c:pt>
                <c:pt idx="61472">
                  <c:v>2.6661273567467649</c:v>
                </c:pt>
                <c:pt idx="61473">
                  <c:v>2.6663585951940845</c:v>
                </c:pt>
                <c:pt idx="61474">
                  <c:v>2.666666666666667</c:v>
                </c:pt>
                <c:pt idx="61475">
                  <c:v>2.6664355062413319</c:v>
                </c:pt>
                <c:pt idx="61476">
                  <c:v>2.6655881673214696</c:v>
                </c:pt>
                <c:pt idx="61477">
                  <c:v>2.6658192743240119</c:v>
                </c:pt>
                <c:pt idx="61478">
                  <c:v>2.6655881673214696</c:v>
                </c:pt>
                <c:pt idx="61479">
                  <c:v>2.6662043458159963</c:v>
                </c:pt>
                <c:pt idx="61480">
                  <c:v>2.6662043458159963</c:v>
                </c:pt>
                <c:pt idx="61481">
                  <c:v>2.6664355062413319</c:v>
                </c:pt>
                <c:pt idx="61482">
                  <c:v>2.6664355062413319</c:v>
                </c:pt>
                <c:pt idx="61483">
                  <c:v>2.6668208092485544</c:v>
                </c:pt>
                <c:pt idx="61484">
                  <c:v>2.6662043458159963</c:v>
                </c:pt>
                <c:pt idx="61485">
                  <c:v>2.6664355062413319</c:v>
                </c:pt>
                <c:pt idx="61486">
                  <c:v>2.666666666666667</c:v>
                </c:pt>
                <c:pt idx="61487">
                  <c:v>2.6664355062413319</c:v>
                </c:pt>
                <c:pt idx="61488">
                  <c:v>2.6664355062413319</c:v>
                </c:pt>
                <c:pt idx="61489">
                  <c:v>2.6662814883290964</c:v>
                </c:pt>
                <c:pt idx="61490">
                  <c:v>2.6661273567467649</c:v>
                </c:pt>
                <c:pt idx="61491">
                  <c:v>2.6658964879852118</c:v>
                </c:pt>
                <c:pt idx="61492">
                  <c:v>2.6658964879852118</c:v>
                </c:pt>
                <c:pt idx="61493">
                  <c:v>2.6659736659736657</c:v>
                </c:pt>
                <c:pt idx="61494">
                  <c:v>2.6657426657426657</c:v>
                </c:pt>
                <c:pt idx="61495">
                  <c:v>2.6655114807114808</c:v>
                </c:pt>
                <c:pt idx="61496">
                  <c:v>2.6655889145496534</c:v>
                </c:pt>
                <c:pt idx="61497">
                  <c:v>2.6653579676674362</c:v>
                </c:pt>
                <c:pt idx="61498">
                  <c:v>2.6651270207852193</c:v>
                </c:pt>
                <c:pt idx="61499">
                  <c:v>2.6657426657426657</c:v>
                </c:pt>
                <c:pt idx="61500">
                  <c:v>2.6657426657426657</c:v>
                </c:pt>
                <c:pt idx="61501">
                  <c:v>2.6661273567467649</c:v>
                </c:pt>
                <c:pt idx="61502">
                  <c:v>2.6663585951940845</c:v>
                </c:pt>
                <c:pt idx="61503">
                  <c:v>2.6665896487985208</c:v>
                </c:pt>
                <c:pt idx="61504">
                  <c:v>2.6665896487985208</c:v>
                </c:pt>
                <c:pt idx="61505">
                  <c:v>2.6661273567467649</c:v>
                </c:pt>
                <c:pt idx="61506">
                  <c:v>2.6655114807114808</c:v>
                </c:pt>
                <c:pt idx="61507">
                  <c:v>2.6661273567467649</c:v>
                </c:pt>
                <c:pt idx="61508">
                  <c:v>2.665665434380776</c:v>
                </c:pt>
                <c:pt idx="61509">
                  <c:v>2.6652033271719038</c:v>
                </c:pt>
                <c:pt idx="61510">
                  <c:v>2.665665434380776</c:v>
                </c:pt>
                <c:pt idx="61511">
                  <c:v>2.6652806652806649</c:v>
                </c:pt>
                <c:pt idx="61512">
                  <c:v>2.6655114807114808</c:v>
                </c:pt>
                <c:pt idx="61513">
                  <c:v>2.6663585951940845</c:v>
                </c:pt>
                <c:pt idx="61514">
                  <c:v>2.6655114807114808</c:v>
                </c:pt>
                <c:pt idx="61515">
                  <c:v>2.6653579676674362</c:v>
                </c:pt>
                <c:pt idx="61516">
                  <c:v>2.6649734472408224</c:v>
                </c:pt>
                <c:pt idx="61517">
                  <c:v>2.6645116601246825</c:v>
                </c:pt>
                <c:pt idx="61518">
                  <c:v>2.664742553682752</c:v>
                </c:pt>
                <c:pt idx="61519">
                  <c:v>2.6648199445983378</c:v>
                </c:pt>
                <c:pt idx="61520">
                  <c:v>2.6641274238227144</c:v>
                </c:pt>
                <c:pt idx="61521">
                  <c:v>2.664742553682752</c:v>
                </c:pt>
                <c:pt idx="61522">
                  <c:v>2.6645891043397967</c:v>
                </c:pt>
                <c:pt idx="61523">
                  <c:v>2.6642049388414493</c:v>
                </c:pt>
                <c:pt idx="61524">
                  <c:v>2.664358264081256</c:v>
                </c:pt>
                <c:pt idx="61525">
                  <c:v>2.6645116601246825</c:v>
                </c:pt>
                <c:pt idx="61526">
                  <c:v>2.6645116601246825</c:v>
                </c:pt>
                <c:pt idx="61527">
                  <c:v>2.6645116601246825</c:v>
                </c:pt>
                <c:pt idx="61528">
                  <c:v>2.664434180138568</c:v>
                </c:pt>
                <c:pt idx="61529">
                  <c:v>2.6652806652806649</c:v>
                </c:pt>
                <c:pt idx="61530">
                  <c:v>2.664742553682752</c:v>
                </c:pt>
                <c:pt idx="61531">
                  <c:v>2.664358264081256</c:v>
                </c:pt>
                <c:pt idx="61532">
                  <c:v>2.6641274238227144</c:v>
                </c:pt>
                <c:pt idx="61533">
                  <c:v>2.664358264081256</c:v>
                </c:pt>
                <c:pt idx="61534">
                  <c:v>2.664742553682752</c:v>
                </c:pt>
                <c:pt idx="61535">
                  <c:v>2.6653579676674362</c:v>
                </c:pt>
                <c:pt idx="61536">
                  <c:v>2.6657426657426657</c:v>
                </c:pt>
                <c:pt idx="61537">
                  <c:v>2.6648958891454964</c:v>
                </c:pt>
                <c:pt idx="61538">
                  <c:v>2.6655114807114808</c:v>
                </c:pt>
                <c:pt idx="61539">
                  <c:v>2.6657426657426657</c:v>
                </c:pt>
                <c:pt idx="61540">
                  <c:v>2.6655114807114808</c:v>
                </c:pt>
                <c:pt idx="61541">
                  <c:v>2.6661273567467649</c:v>
                </c:pt>
                <c:pt idx="61542">
                  <c:v>2.6652033271719038</c:v>
                </c:pt>
                <c:pt idx="61543">
                  <c:v>2.6652033271719038</c:v>
                </c:pt>
                <c:pt idx="61544">
                  <c:v>2.6652806652806649</c:v>
                </c:pt>
                <c:pt idx="61545">
                  <c:v>2.665665434380776</c:v>
                </c:pt>
                <c:pt idx="61546">
                  <c:v>2.665665434380776</c:v>
                </c:pt>
                <c:pt idx="61547">
                  <c:v>2.6648958891454964</c:v>
                </c:pt>
                <c:pt idx="61548">
                  <c:v>2.6651270207852193</c:v>
                </c:pt>
                <c:pt idx="61549">
                  <c:v>2.6651270207852193</c:v>
                </c:pt>
                <c:pt idx="61550">
                  <c:v>2.6645116601246825</c:v>
                </c:pt>
                <c:pt idx="61551">
                  <c:v>2.664742553682752</c:v>
                </c:pt>
                <c:pt idx="61552">
                  <c:v>2.6645891043397967</c:v>
                </c:pt>
                <c:pt idx="61553">
                  <c:v>2.664358264081256</c:v>
                </c:pt>
                <c:pt idx="61554">
                  <c:v>2.664742553682752</c:v>
                </c:pt>
                <c:pt idx="61555">
                  <c:v>2.6651270207852193</c:v>
                </c:pt>
                <c:pt idx="61556">
                  <c:v>2.6653579676674362</c:v>
                </c:pt>
                <c:pt idx="61557">
                  <c:v>2.6648960739030021</c:v>
                </c:pt>
                <c:pt idx="61558">
                  <c:v>2.6651270207852193</c:v>
                </c:pt>
                <c:pt idx="61559">
                  <c:v>2.6652806652806649</c:v>
                </c:pt>
                <c:pt idx="61560">
                  <c:v>2.6655114807114808</c:v>
                </c:pt>
                <c:pt idx="61561">
                  <c:v>2.6648958891454964</c:v>
                </c:pt>
                <c:pt idx="61562">
                  <c:v>2.6655114807114808</c:v>
                </c:pt>
                <c:pt idx="61563">
                  <c:v>2.6663585951940845</c:v>
                </c:pt>
                <c:pt idx="61564">
                  <c:v>2.6665125953316382</c:v>
                </c:pt>
                <c:pt idx="61565">
                  <c:v>2.666666666666667</c:v>
                </c:pt>
                <c:pt idx="61566">
                  <c:v>2.6660503813265541</c:v>
                </c:pt>
                <c:pt idx="61567">
                  <c:v>2.6665125953316382</c:v>
                </c:pt>
                <c:pt idx="61568">
                  <c:v>2.6663585951940845</c:v>
                </c:pt>
                <c:pt idx="61569">
                  <c:v>2.6655114807114808</c:v>
                </c:pt>
                <c:pt idx="61570">
                  <c:v>2.6655114807114808</c:v>
                </c:pt>
                <c:pt idx="61571">
                  <c:v>2.6652806652806649</c:v>
                </c:pt>
                <c:pt idx="61572">
                  <c:v>2.6652806652806649</c:v>
                </c:pt>
                <c:pt idx="61573">
                  <c:v>2.664742553682752</c:v>
                </c:pt>
                <c:pt idx="61574">
                  <c:v>2.6645891043397967</c:v>
                </c:pt>
                <c:pt idx="61575">
                  <c:v>2.6645116601246825</c:v>
                </c:pt>
                <c:pt idx="61576">
                  <c:v>2.664742553682752</c:v>
                </c:pt>
                <c:pt idx="61577">
                  <c:v>2.664742553682752</c:v>
                </c:pt>
                <c:pt idx="61578">
                  <c:v>2.6653579676674362</c:v>
                </c:pt>
                <c:pt idx="61579">
                  <c:v>2.6654352343569614</c:v>
                </c:pt>
                <c:pt idx="61580">
                  <c:v>2.6657426657426657</c:v>
                </c:pt>
                <c:pt idx="61581">
                  <c:v>2.6664355062413319</c:v>
                </c:pt>
                <c:pt idx="61582">
                  <c:v>2.6664355062413319</c:v>
                </c:pt>
                <c:pt idx="61583">
                  <c:v>2.6662814883290964</c:v>
                </c:pt>
                <c:pt idx="61584">
                  <c:v>2.6654343807763397</c:v>
                </c:pt>
                <c:pt idx="61585">
                  <c:v>2.665665434380776</c:v>
                </c:pt>
                <c:pt idx="61586">
                  <c:v>2.6648186648186649</c:v>
                </c:pt>
                <c:pt idx="61587">
                  <c:v>2.6650496650496649</c:v>
                </c:pt>
                <c:pt idx="61588">
                  <c:v>2.6646651270207848</c:v>
                </c:pt>
                <c:pt idx="61589">
                  <c:v>2.6645116601246825</c:v>
                </c:pt>
                <c:pt idx="61590">
                  <c:v>2.6645891043397967</c:v>
                </c:pt>
                <c:pt idx="61591">
                  <c:v>2.6649734472408224</c:v>
                </c:pt>
                <c:pt idx="61592">
                  <c:v>2.6648958891454964</c:v>
                </c:pt>
                <c:pt idx="61593">
                  <c:v>2.6661273567467649</c:v>
                </c:pt>
                <c:pt idx="61594">
                  <c:v>2.6662814883290964</c:v>
                </c:pt>
                <c:pt idx="61595">
                  <c:v>2.6662814883290964</c:v>
                </c:pt>
                <c:pt idx="61596">
                  <c:v>2.666666666666667</c:v>
                </c:pt>
                <c:pt idx="61597">
                  <c:v>2.6658192743240119</c:v>
                </c:pt>
                <c:pt idx="61598">
                  <c:v>2.6654343807763397</c:v>
                </c:pt>
                <c:pt idx="61599">
                  <c:v>2.6648958891454964</c:v>
                </c:pt>
                <c:pt idx="61600">
                  <c:v>2.6651270207852193</c:v>
                </c:pt>
                <c:pt idx="61601">
                  <c:v>2.664434180138568</c:v>
                </c:pt>
                <c:pt idx="61602">
                  <c:v>2.664434180138568</c:v>
                </c:pt>
                <c:pt idx="61603">
                  <c:v>2.6646651270207848</c:v>
                </c:pt>
                <c:pt idx="61604">
                  <c:v>2.6648186648186649</c:v>
                </c:pt>
                <c:pt idx="61605">
                  <c:v>2.6655881673214696</c:v>
                </c:pt>
                <c:pt idx="61606">
                  <c:v>2.6659731853906612</c:v>
                </c:pt>
                <c:pt idx="61607">
                  <c:v>2.6663581965317915</c:v>
                </c:pt>
                <c:pt idx="61608">
                  <c:v>2.6659731853906612</c:v>
                </c:pt>
                <c:pt idx="61609">
                  <c:v>2.6662043458159963</c:v>
                </c:pt>
                <c:pt idx="61610">
                  <c:v>2.6664355062413319</c:v>
                </c:pt>
                <c:pt idx="61611">
                  <c:v>2.6665125953316382</c:v>
                </c:pt>
                <c:pt idx="61612">
                  <c:v>2.665665434380776</c:v>
                </c:pt>
                <c:pt idx="61613">
                  <c:v>2.6660503813265541</c:v>
                </c:pt>
                <c:pt idx="61614">
                  <c:v>2.6658192743240119</c:v>
                </c:pt>
                <c:pt idx="61615">
                  <c:v>2.6664355062413319</c:v>
                </c:pt>
                <c:pt idx="61616">
                  <c:v>2.6665895953757222</c:v>
                </c:pt>
                <c:pt idx="61617">
                  <c:v>2.6663581965317915</c:v>
                </c:pt>
                <c:pt idx="61618">
                  <c:v>2.6659731853906612</c:v>
                </c:pt>
                <c:pt idx="61619">
                  <c:v>2.6664355062413319</c:v>
                </c:pt>
                <c:pt idx="61620">
                  <c:v>2.6658192743240119</c:v>
                </c:pt>
                <c:pt idx="61621">
                  <c:v>2.6654343807763397</c:v>
                </c:pt>
                <c:pt idx="61622">
                  <c:v>2.6646651270207848</c:v>
                </c:pt>
                <c:pt idx="61623">
                  <c:v>2.6646651270207848</c:v>
                </c:pt>
                <c:pt idx="61624">
                  <c:v>2.664434180138568</c:v>
                </c:pt>
                <c:pt idx="61625">
                  <c:v>2.664049688293697</c:v>
                </c:pt>
                <c:pt idx="61626">
                  <c:v>2.6649734472408224</c:v>
                </c:pt>
                <c:pt idx="61627">
                  <c:v>2.6651270207852193</c:v>
                </c:pt>
                <c:pt idx="61628">
                  <c:v>2.6646651270207848</c:v>
                </c:pt>
                <c:pt idx="61629">
                  <c:v>2.6642805818517665</c:v>
                </c:pt>
                <c:pt idx="61630">
                  <c:v>2.6648958891454964</c:v>
                </c:pt>
                <c:pt idx="61631">
                  <c:v>2.6648958891454964</c:v>
                </c:pt>
                <c:pt idx="61632">
                  <c:v>2.6646651270207848</c:v>
                </c:pt>
                <c:pt idx="61633">
                  <c:v>2.6649734472408224</c:v>
                </c:pt>
                <c:pt idx="61634">
                  <c:v>2.6652043407988919</c:v>
                </c:pt>
                <c:pt idx="61635">
                  <c:v>2.665665434380776</c:v>
                </c:pt>
                <c:pt idx="61636">
                  <c:v>2.6655881673214696</c:v>
                </c:pt>
                <c:pt idx="61637">
                  <c:v>2.6662043458159963</c:v>
                </c:pt>
                <c:pt idx="61638">
                  <c:v>2.6664355062413319</c:v>
                </c:pt>
                <c:pt idx="61639">
                  <c:v>2.6664355062413319</c:v>
                </c:pt>
                <c:pt idx="61640">
                  <c:v>2.6662043458159963</c:v>
                </c:pt>
                <c:pt idx="61641">
                  <c:v>2.6662814883290964</c:v>
                </c:pt>
                <c:pt idx="61642">
                  <c:v>2.666666666666667</c:v>
                </c:pt>
                <c:pt idx="61643">
                  <c:v>2.6668978270920021</c:v>
                </c:pt>
                <c:pt idx="61644">
                  <c:v>2.6665125953316382</c:v>
                </c:pt>
                <c:pt idx="61645">
                  <c:v>2.6661273567467649</c:v>
                </c:pt>
                <c:pt idx="61646">
                  <c:v>2.6659736659736657</c:v>
                </c:pt>
                <c:pt idx="61647">
                  <c:v>2.6659736659736657</c:v>
                </c:pt>
                <c:pt idx="61648">
                  <c:v>2.6649734472408224</c:v>
                </c:pt>
                <c:pt idx="61649">
                  <c:v>2.6654352343569614</c:v>
                </c:pt>
                <c:pt idx="61650">
                  <c:v>2.6659736659736657</c:v>
                </c:pt>
                <c:pt idx="61651">
                  <c:v>2.6657426657426657</c:v>
                </c:pt>
                <c:pt idx="61652">
                  <c:v>2.6653579676674362</c:v>
                </c:pt>
                <c:pt idx="61653">
                  <c:v>2.6655889145496534</c:v>
                </c:pt>
                <c:pt idx="61654">
                  <c:v>2.6658972061879478</c:v>
                </c:pt>
                <c:pt idx="61655">
                  <c:v>2.6654352343569614</c:v>
                </c:pt>
                <c:pt idx="61656">
                  <c:v>2.6659736659736657</c:v>
                </c:pt>
                <c:pt idx="61657">
                  <c:v>2.6659736659736657</c:v>
                </c:pt>
                <c:pt idx="61658">
                  <c:v>2.6662046662046661</c:v>
                </c:pt>
                <c:pt idx="61659">
                  <c:v>2.6661273567467649</c:v>
                </c:pt>
                <c:pt idx="61660">
                  <c:v>2.6662814883290964</c:v>
                </c:pt>
                <c:pt idx="61661">
                  <c:v>2.6660503813265541</c:v>
                </c:pt>
                <c:pt idx="61662">
                  <c:v>2.6661273567467649</c:v>
                </c:pt>
                <c:pt idx="61663">
                  <c:v>2.6662046662046661</c:v>
                </c:pt>
                <c:pt idx="61664">
                  <c:v>2.6653579676674362</c:v>
                </c:pt>
                <c:pt idx="61665">
                  <c:v>2.664742553682752</c:v>
                </c:pt>
                <c:pt idx="61666">
                  <c:v>2.6653579676674362</c:v>
                </c:pt>
                <c:pt idx="61667">
                  <c:v>2.6655889145496534</c:v>
                </c:pt>
                <c:pt idx="61668">
                  <c:v>2.6652043407988919</c:v>
                </c:pt>
                <c:pt idx="61669">
                  <c:v>2.6654352343569614</c:v>
                </c:pt>
                <c:pt idx="61670">
                  <c:v>2.6654352343569614</c:v>
                </c:pt>
                <c:pt idx="61671">
                  <c:v>2.6653579676674362</c:v>
                </c:pt>
                <c:pt idx="61672">
                  <c:v>2.6650496650496649</c:v>
                </c:pt>
                <c:pt idx="61673">
                  <c:v>2.6652033271719038</c:v>
                </c:pt>
                <c:pt idx="61674">
                  <c:v>2.6652806652806649</c:v>
                </c:pt>
                <c:pt idx="61675">
                  <c:v>2.6645891043397967</c:v>
                </c:pt>
                <c:pt idx="61676">
                  <c:v>2.6649734472408224</c:v>
                </c:pt>
                <c:pt idx="61677">
                  <c:v>2.6652043407988919</c:v>
                </c:pt>
                <c:pt idx="61678">
                  <c:v>2.6654352343569614</c:v>
                </c:pt>
                <c:pt idx="61679">
                  <c:v>2.6649734472408224</c:v>
                </c:pt>
                <c:pt idx="61680">
                  <c:v>2.6651270207852193</c:v>
                </c:pt>
                <c:pt idx="61681">
                  <c:v>2.6653579676674362</c:v>
                </c:pt>
                <c:pt idx="61682">
                  <c:v>2.6659736659736657</c:v>
                </c:pt>
                <c:pt idx="61683">
                  <c:v>2.6655889145496534</c:v>
                </c:pt>
                <c:pt idx="61684">
                  <c:v>2.6659736659736657</c:v>
                </c:pt>
                <c:pt idx="61685">
                  <c:v>2.6657426657426657</c:v>
                </c:pt>
                <c:pt idx="61686">
                  <c:v>2.6662046662046661</c:v>
                </c:pt>
                <c:pt idx="61687">
                  <c:v>2.6662046662046661</c:v>
                </c:pt>
                <c:pt idx="61688">
                  <c:v>2.6658198614318707</c:v>
                </c:pt>
                <c:pt idx="61689">
                  <c:v>2.6660508083140875</c:v>
                </c:pt>
                <c:pt idx="61690">
                  <c:v>2.6665896487985208</c:v>
                </c:pt>
                <c:pt idx="61691">
                  <c:v>2.6663585951940845</c:v>
                </c:pt>
                <c:pt idx="61692">
                  <c:v>2.6661273567467649</c:v>
                </c:pt>
                <c:pt idx="61693">
                  <c:v>2.6659736659736657</c:v>
                </c:pt>
                <c:pt idx="61694">
                  <c:v>2.6666666666666665</c:v>
                </c:pt>
                <c:pt idx="61695">
                  <c:v>2.6659736659736657</c:v>
                </c:pt>
                <c:pt idx="61696">
                  <c:v>2.6655889145496534</c:v>
                </c:pt>
                <c:pt idx="61697">
                  <c:v>2.6654352343569614</c:v>
                </c:pt>
                <c:pt idx="61698">
                  <c:v>2.6652043407988919</c:v>
                </c:pt>
                <c:pt idx="61699">
                  <c:v>2.6648199445983378</c:v>
                </c:pt>
                <c:pt idx="61700">
                  <c:v>2.6646666974382645</c:v>
                </c:pt>
                <c:pt idx="61701">
                  <c:v>2.6648199445983378</c:v>
                </c:pt>
                <c:pt idx="61702">
                  <c:v>2.6644357258250633</c:v>
                </c:pt>
                <c:pt idx="61703">
                  <c:v>2.6638211352099681</c:v>
                </c:pt>
                <c:pt idx="61704">
                  <c:v>2.6648972997922913</c:v>
                </c:pt>
                <c:pt idx="61705">
                  <c:v>2.665050784856879</c:v>
                </c:pt>
                <c:pt idx="61706">
                  <c:v>2.6645891043397967</c:v>
                </c:pt>
                <c:pt idx="61707">
                  <c:v>2.6645891043397967</c:v>
                </c:pt>
                <c:pt idx="61708">
                  <c:v>2.6648972997922913</c:v>
                </c:pt>
                <c:pt idx="61709">
                  <c:v>2.6642824180895248</c:v>
                </c:pt>
                <c:pt idx="61710">
                  <c:v>2.6642824180895248</c:v>
                </c:pt>
                <c:pt idx="61711">
                  <c:v>2.6642824180895248</c:v>
                </c:pt>
                <c:pt idx="61712">
                  <c:v>2.6645131518227969</c:v>
                </c:pt>
                <c:pt idx="61713">
                  <c:v>2.6638211352099681</c:v>
                </c:pt>
                <c:pt idx="61714">
                  <c:v>2.6648199445983378</c:v>
                </c:pt>
                <c:pt idx="61715">
                  <c:v>2.6646666974382645</c:v>
                </c:pt>
                <c:pt idx="61716">
                  <c:v>2.665050784856879</c:v>
                </c:pt>
                <c:pt idx="61717">
                  <c:v>2.6652043407988919</c:v>
                </c:pt>
                <c:pt idx="61718">
                  <c:v>2.665050784856879</c:v>
                </c:pt>
                <c:pt idx="61719">
                  <c:v>2.665281809787627</c:v>
                </c:pt>
                <c:pt idx="61720">
                  <c:v>2.665281809787627</c:v>
                </c:pt>
                <c:pt idx="61721">
                  <c:v>2.665050784856879</c:v>
                </c:pt>
                <c:pt idx="61722">
                  <c:v>2.6648199445983378</c:v>
                </c:pt>
                <c:pt idx="61723">
                  <c:v>2.6645891043397967</c:v>
                </c:pt>
                <c:pt idx="61724">
                  <c:v>2.664358264081256</c:v>
                </c:pt>
                <c:pt idx="61725">
                  <c:v>2.6644357258250633</c:v>
                </c:pt>
                <c:pt idx="61726">
                  <c:v>2.6644357258250633</c:v>
                </c:pt>
                <c:pt idx="61727">
                  <c:v>2.6642049388414493</c:v>
                </c:pt>
                <c:pt idx="61728">
                  <c:v>2.665050784856879</c:v>
                </c:pt>
                <c:pt idx="61729">
                  <c:v>2.6645891043397967</c:v>
                </c:pt>
                <c:pt idx="61730">
                  <c:v>2.6652043407988919</c:v>
                </c:pt>
                <c:pt idx="61731">
                  <c:v>2.6652043407988919</c:v>
                </c:pt>
                <c:pt idx="61732">
                  <c:v>2.6658198614318707</c:v>
                </c:pt>
                <c:pt idx="61733">
                  <c:v>2.6654352343569614</c:v>
                </c:pt>
                <c:pt idx="61734">
                  <c:v>2.6655124653739612</c:v>
                </c:pt>
                <c:pt idx="61735">
                  <c:v>2.6657433056325024</c:v>
                </c:pt>
                <c:pt idx="61736">
                  <c:v>2.6655124653739612</c:v>
                </c:pt>
                <c:pt idx="61737">
                  <c:v>2.665281809787627</c:v>
                </c:pt>
                <c:pt idx="61738">
                  <c:v>2.665281809787627</c:v>
                </c:pt>
                <c:pt idx="61739">
                  <c:v>2.6655124653739612</c:v>
                </c:pt>
                <c:pt idx="61740">
                  <c:v>2.6656661279150313</c:v>
                </c:pt>
                <c:pt idx="61741">
                  <c:v>2.6654352343569614</c:v>
                </c:pt>
                <c:pt idx="61742">
                  <c:v>2.6652043407988919</c:v>
                </c:pt>
                <c:pt idx="61743">
                  <c:v>2.6652043407988919</c:v>
                </c:pt>
                <c:pt idx="61744">
                  <c:v>2.664358264081256</c:v>
                </c:pt>
                <c:pt idx="61745">
                  <c:v>2.6649734472408224</c:v>
                </c:pt>
                <c:pt idx="61746">
                  <c:v>2.6645116601246825</c:v>
                </c:pt>
                <c:pt idx="61747">
                  <c:v>2.6646651270207848</c:v>
                </c:pt>
                <c:pt idx="61748">
                  <c:v>2.665665434380776</c:v>
                </c:pt>
                <c:pt idx="61749">
                  <c:v>2.665665434380776</c:v>
                </c:pt>
                <c:pt idx="61750">
                  <c:v>2.6663585951940845</c:v>
                </c:pt>
                <c:pt idx="61751">
                  <c:v>2.6655881673214696</c:v>
                </c:pt>
                <c:pt idx="61752">
                  <c:v>2.6659731853906612</c:v>
                </c:pt>
                <c:pt idx="61753">
                  <c:v>2.6664355062413319</c:v>
                </c:pt>
                <c:pt idx="61754">
                  <c:v>2.6658964879852118</c:v>
                </c:pt>
                <c:pt idx="61755">
                  <c:v>2.6655114807114808</c:v>
                </c:pt>
                <c:pt idx="61756">
                  <c:v>2.6655114807114808</c:v>
                </c:pt>
                <c:pt idx="61757">
                  <c:v>2.6653579676674362</c:v>
                </c:pt>
                <c:pt idx="61758">
                  <c:v>2.665281809787627</c:v>
                </c:pt>
                <c:pt idx="61759">
                  <c:v>2.6642049388414493</c:v>
                </c:pt>
                <c:pt idx="61760">
                  <c:v>2.6648199445983378</c:v>
                </c:pt>
                <c:pt idx="61761">
                  <c:v>2.6648199445983378</c:v>
                </c:pt>
                <c:pt idx="61762">
                  <c:v>2.6648199445983378</c:v>
                </c:pt>
                <c:pt idx="61763">
                  <c:v>2.6649734472408224</c:v>
                </c:pt>
                <c:pt idx="61764">
                  <c:v>2.664358264081256</c:v>
                </c:pt>
                <c:pt idx="61765">
                  <c:v>2.6646666974382645</c:v>
                </c:pt>
                <c:pt idx="61766">
                  <c:v>2.6648972997922913</c:v>
                </c:pt>
                <c:pt idx="61767">
                  <c:v>2.6642049388414488</c:v>
                </c:pt>
                <c:pt idx="61768">
                  <c:v>2.664358264081256</c:v>
                </c:pt>
                <c:pt idx="61769">
                  <c:v>2.664742553682752</c:v>
                </c:pt>
                <c:pt idx="61770">
                  <c:v>2.6648199445983378</c:v>
                </c:pt>
                <c:pt idx="61771">
                  <c:v>2.664742553682752</c:v>
                </c:pt>
                <c:pt idx="61772">
                  <c:v>2.6645116601246825</c:v>
                </c:pt>
                <c:pt idx="61773">
                  <c:v>2.6651270207852193</c:v>
                </c:pt>
                <c:pt idx="61774">
                  <c:v>2.6655889145496534</c:v>
                </c:pt>
                <c:pt idx="61775">
                  <c:v>2.6649734472408224</c:v>
                </c:pt>
                <c:pt idx="61776">
                  <c:v>2.6655889145496534</c:v>
                </c:pt>
                <c:pt idx="61777">
                  <c:v>2.6653579676674362</c:v>
                </c:pt>
                <c:pt idx="61778">
                  <c:v>2.6655889145496534</c:v>
                </c:pt>
                <c:pt idx="61779">
                  <c:v>2.6653579676674362</c:v>
                </c:pt>
                <c:pt idx="61780">
                  <c:v>2.6649734472408224</c:v>
                </c:pt>
                <c:pt idx="61781">
                  <c:v>2.6655889145496534</c:v>
                </c:pt>
                <c:pt idx="61782">
                  <c:v>2.6648958891454964</c:v>
                </c:pt>
                <c:pt idx="61783">
                  <c:v>2.6646651270207848</c:v>
                </c:pt>
                <c:pt idx="61784">
                  <c:v>2.664742553682752</c:v>
                </c:pt>
                <c:pt idx="61785">
                  <c:v>2.664358264081256</c:v>
                </c:pt>
                <c:pt idx="61786">
                  <c:v>2.664742553682752</c:v>
                </c:pt>
                <c:pt idx="61787">
                  <c:v>2.6651270207852193</c:v>
                </c:pt>
                <c:pt idx="61788">
                  <c:v>2.6652806652806649</c:v>
                </c:pt>
                <c:pt idx="61789">
                  <c:v>2.6657426657426657</c:v>
                </c:pt>
                <c:pt idx="61790">
                  <c:v>2.6661273567467649</c:v>
                </c:pt>
                <c:pt idx="61791">
                  <c:v>2.6658192743240119</c:v>
                </c:pt>
                <c:pt idx="61792">
                  <c:v>2.6655881673214696</c:v>
                </c:pt>
                <c:pt idx="61793">
                  <c:v>2.6662043458159963</c:v>
                </c:pt>
                <c:pt idx="61794">
                  <c:v>2.6665895953757222</c:v>
                </c:pt>
                <c:pt idx="61795">
                  <c:v>2.6665895953757222</c:v>
                </c:pt>
                <c:pt idx="61796">
                  <c:v>2.6669748381128584</c:v>
                </c:pt>
                <c:pt idx="61797">
                  <c:v>2.6665895953757222</c:v>
                </c:pt>
                <c:pt idx="61798">
                  <c:v>2.6664355062413319</c:v>
                </c:pt>
                <c:pt idx="61799">
                  <c:v>2.6659731853906612</c:v>
                </c:pt>
                <c:pt idx="61800">
                  <c:v>2.6659731853906612</c:v>
                </c:pt>
                <c:pt idx="61801">
                  <c:v>2.6655108645399905</c:v>
                </c:pt>
                <c:pt idx="61802">
                  <c:v>2.6655881673214696</c:v>
                </c:pt>
                <c:pt idx="61803">
                  <c:v>2.6652033271719038</c:v>
                </c:pt>
                <c:pt idx="61804">
                  <c:v>2.6646651270207848</c:v>
                </c:pt>
                <c:pt idx="61805">
                  <c:v>2.6649734472408224</c:v>
                </c:pt>
                <c:pt idx="61806">
                  <c:v>2.664742553682752</c:v>
                </c:pt>
                <c:pt idx="61807">
                  <c:v>2.664742553682752</c:v>
                </c:pt>
                <c:pt idx="61808">
                  <c:v>2.6649734472408224</c:v>
                </c:pt>
                <c:pt idx="61809">
                  <c:v>2.6649734472408224</c:v>
                </c:pt>
                <c:pt idx="61810">
                  <c:v>2.6645891043397967</c:v>
                </c:pt>
                <c:pt idx="61811">
                  <c:v>2.6652043407988919</c:v>
                </c:pt>
                <c:pt idx="61812">
                  <c:v>2.6652043407988919</c:v>
                </c:pt>
                <c:pt idx="61813">
                  <c:v>2.6657426657426657</c:v>
                </c:pt>
                <c:pt idx="61814">
                  <c:v>2.6654343807763397</c:v>
                </c:pt>
                <c:pt idx="61815">
                  <c:v>2.665665434380776</c:v>
                </c:pt>
                <c:pt idx="61816">
                  <c:v>2.6662814883290964</c:v>
                </c:pt>
                <c:pt idx="61817">
                  <c:v>2.6662814883290964</c:v>
                </c:pt>
                <c:pt idx="61818">
                  <c:v>2.6660503813265541</c:v>
                </c:pt>
                <c:pt idx="61819">
                  <c:v>2.6658192743240119</c:v>
                </c:pt>
                <c:pt idx="61820">
                  <c:v>2.6664355062413319</c:v>
                </c:pt>
                <c:pt idx="61821">
                  <c:v>2.6662814883290964</c:v>
                </c:pt>
                <c:pt idx="61822">
                  <c:v>2.666666666666667</c:v>
                </c:pt>
                <c:pt idx="61823">
                  <c:v>2.6665125953316382</c:v>
                </c:pt>
                <c:pt idx="61824">
                  <c:v>2.6661273567467649</c:v>
                </c:pt>
                <c:pt idx="61825">
                  <c:v>2.6665125953316382</c:v>
                </c:pt>
                <c:pt idx="61826">
                  <c:v>2.6658964879852118</c:v>
                </c:pt>
                <c:pt idx="61827">
                  <c:v>2.6662814883290964</c:v>
                </c:pt>
                <c:pt idx="61828">
                  <c:v>2.6660503813265541</c:v>
                </c:pt>
                <c:pt idx="61829">
                  <c:v>2.6655881673214696</c:v>
                </c:pt>
                <c:pt idx="61830">
                  <c:v>2.6655881673214696</c:v>
                </c:pt>
                <c:pt idx="61831">
                  <c:v>2.6650496650496649</c:v>
                </c:pt>
                <c:pt idx="61832">
                  <c:v>2.6650496650496649</c:v>
                </c:pt>
                <c:pt idx="61833">
                  <c:v>2.6645876645876649</c:v>
                </c:pt>
                <c:pt idx="61834">
                  <c:v>2.6645876645876649</c:v>
                </c:pt>
                <c:pt idx="61835">
                  <c:v>2.6648186648186649</c:v>
                </c:pt>
                <c:pt idx="61836">
                  <c:v>2.6651270207852193</c:v>
                </c:pt>
                <c:pt idx="61837">
                  <c:v>2.6650496650496649</c:v>
                </c:pt>
                <c:pt idx="61838">
                  <c:v>2.6652033271719038</c:v>
                </c:pt>
                <c:pt idx="61839">
                  <c:v>2.6654343807763397</c:v>
                </c:pt>
                <c:pt idx="61840">
                  <c:v>2.665665434380776</c:v>
                </c:pt>
                <c:pt idx="61841">
                  <c:v>2.665665434380776</c:v>
                </c:pt>
                <c:pt idx="61842">
                  <c:v>2.665665434380776</c:v>
                </c:pt>
                <c:pt idx="61843">
                  <c:v>2.6658964879852118</c:v>
                </c:pt>
                <c:pt idx="61844">
                  <c:v>2.6658192743240119</c:v>
                </c:pt>
                <c:pt idx="61845">
                  <c:v>2.665665434380776</c:v>
                </c:pt>
                <c:pt idx="61846">
                  <c:v>2.6654343807763397</c:v>
                </c:pt>
                <c:pt idx="61847">
                  <c:v>2.6658192743240119</c:v>
                </c:pt>
                <c:pt idx="61848">
                  <c:v>2.6659731853906612</c:v>
                </c:pt>
                <c:pt idx="61849">
                  <c:v>2.6655881673214696</c:v>
                </c:pt>
                <c:pt idx="61850">
                  <c:v>2.6658192743240119</c:v>
                </c:pt>
                <c:pt idx="61851">
                  <c:v>2.665665434380776</c:v>
                </c:pt>
                <c:pt idx="61852">
                  <c:v>2.665665434380776</c:v>
                </c:pt>
                <c:pt idx="61853">
                  <c:v>2.665665434380776</c:v>
                </c:pt>
                <c:pt idx="61854">
                  <c:v>2.6662814883290964</c:v>
                </c:pt>
                <c:pt idx="61855">
                  <c:v>2.6665125953316382</c:v>
                </c:pt>
                <c:pt idx="61856">
                  <c:v>2.6662814883290964</c:v>
                </c:pt>
                <c:pt idx="61857">
                  <c:v>2.6664355062413319</c:v>
                </c:pt>
                <c:pt idx="61858">
                  <c:v>2.6662043458159963</c:v>
                </c:pt>
                <c:pt idx="61859">
                  <c:v>2.6659731853906612</c:v>
                </c:pt>
                <c:pt idx="61860">
                  <c:v>2.6665895953757222</c:v>
                </c:pt>
                <c:pt idx="61861">
                  <c:v>2.6667437557816833</c:v>
                </c:pt>
                <c:pt idx="61862">
                  <c:v>2.6666666666666665</c:v>
                </c:pt>
                <c:pt idx="61863">
                  <c:v>2.6665124884366329</c:v>
                </c:pt>
                <c:pt idx="61864">
                  <c:v>2.6662043458159963</c:v>
                </c:pt>
                <c:pt idx="61865">
                  <c:v>2.6660503813265541</c:v>
                </c:pt>
                <c:pt idx="61866">
                  <c:v>2.6658964879852118</c:v>
                </c:pt>
                <c:pt idx="61867">
                  <c:v>2.6661273567467649</c:v>
                </c:pt>
                <c:pt idx="61868">
                  <c:v>2.6651270207852193</c:v>
                </c:pt>
                <c:pt idx="61869">
                  <c:v>2.6653579676674362</c:v>
                </c:pt>
                <c:pt idx="61870">
                  <c:v>2.6651270207852193</c:v>
                </c:pt>
                <c:pt idx="61871">
                  <c:v>2.6651270207852193</c:v>
                </c:pt>
                <c:pt idx="61872">
                  <c:v>2.6653579676674362</c:v>
                </c:pt>
                <c:pt idx="61873">
                  <c:v>2.6653579676674362</c:v>
                </c:pt>
                <c:pt idx="61874">
                  <c:v>2.6655114807114808</c:v>
                </c:pt>
                <c:pt idx="61875">
                  <c:v>2.6661273567467649</c:v>
                </c:pt>
                <c:pt idx="61876">
                  <c:v>2.6660503813265541</c:v>
                </c:pt>
                <c:pt idx="61877">
                  <c:v>2.6660503813265541</c:v>
                </c:pt>
                <c:pt idx="61878">
                  <c:v>2.6660503813265541</c:v>
                </c:pt>
                <c:pt idx="61879">
                  <c:v>2.6662814883290964</c:v>
                </c:pt>
                <c:pt idx="61880">
                  <c:v>2.6660503813265541</c:v>
                </c:pt>
                <c:pt idx="61881">
                  <c:v>2.6660503813265541</c:v>
                </c:pt>
                <c:pt idx="61882">
                  <c:v>2.6661273567467649</c:v>
                </c:pt>
                <c:pt idx="61883">
                  <c:v>2.665665434380776</c:v>
                </c:pt>
                <c:pt idx="61884">
                  <c:v>2.6658192743240119</c:v>
                </c:pt>
                <c:pt idx="61885">
                  <c:v>2.6654343807763397</c:v>
                </c:pt>
                <c:pt idx="61886">
                  <c:v>2.6654343807763397</c:v>
                </c:pt>
                <c:pt idx="61887">
                  <c:v>2.6648186648186649</c:v>
                </c:pt>
                <c:pt idx="61888">
                  <c:v>2.6650496650496649</c:v>
                </c:pt>
                <c:pt idx="61889">
                  <c:v>2.6650496650496649</c:v>
                </c:pt>
                <c:pt idx="61890">
                  <c:v>2.6654343807763397</c:v>
                </c:pt>
                <c:pt idx="61891">
                  <c:v>2.6658192743240119</c:v>
                </c:pt>
                <c:pt idx="61892">
                  <c:v>2.6660503813265541</c:v>
                </c:pt>
                <c:pt idx="61893">
                  <c:v>2.6658192743240119</c:v>
                </c:pt>
                <c:pt idx="61894">
                  <c:v>2.667052023121387</c:v>
                </c:pt>
                <c:pt idx="61895">
                  <c:v>2.6665895953757222</c:v>
                </c:pt>
                <c:pt idx="61896">
                  <c:v>2.6665895953757222</c:v>
                </c:pt>
                <c:pt idx="61897">
                  <c:v>2.6659731853906612</c:v>
                </c:pt>
                <c:pt idx="61898">
                  <c:v>2.6657418400369859</c:v>
                </c:pt>
                <c:pt idx="61899">
                  <c:v>2.6659731853906612</c:v>
                </c:pt>
                <c:pt idx="61900">
                  <c:v>2.6662814883290964</c:v>
                </c:pt>
                <c:pt idx="61901">
                  <c:v>2.6665125953316382</c:v>
                </c:pt>
                <c:pt idx="61902">
                  <c:v>2.6662814883290964</c:v>
                </c:pt>
                <c:pt idx="61903">
                  <c:v>2.665665434380776</c:v>
                </c:pt>
                <c:pt idx="61904">
                  <c:v>2.665665434380776</c:v>
                </c:pt>
                <c:pt idx="61905">
                  <c:v>2.6662814883290964</c:v>
                </c:pt>
                <c:pt idx="61906">
                  <c:v>2.6663585951940845</c:v>
                </c:pt>
                <c:pt idx="61907">
                  <c:v>2.6663585951940845</c:v>
                </c:pt>
                <c:pt idx="61908">
                  <c:v>2.6663585951940845</c:v>
                </c:pt>
                <c:pt idx="61909">
                  <c:v>2.6663585951940845</c:v>
                </c:pt>
                <c:pt idx="61910">
                  <c:v>2.6667435174485785</c:v>
                </c:pt>
                <c:pt idx="61911">
                  <c:v>2.6661273567467649</c:v>
                </c:pt>
                <c:pt idx="61912">
                  <c:v>2.6663585951940845</c:v>
                </c:pt>
                <c:pt idx="61913">
                  <c:v>2.6662046662046661</c:v>
                </c:pt>
                <c:pt idx="61914">
                  <c:v>2.6666666666666665</c:v>
                </c:pt>
                <c:pt idx="61915">
                  <c:v>2.6662046662046661</c:v>
                </c:pt>
                <c:pt idx="61916">
                  <c:v>2.6653579676674362</c:v>
                </c:pt>
                <c:pt idx="61917">
                  <c:v>2.6655114807114808</c:v>
                </c:pt>
                <c:pt idx="61918">
                  <c:v>2.6655889145496534</c:v>
                </c:pt>
                <c:pt idx="61919">
                  <c:v>2.6654352343569614</c:v>
                </c:pt>
                <c:pt idx="61920">
                  <c:v>2.6649734472408224</c:v>
                </c:pt>
                <c:pt idx="61921">
                  <c:v>2.6651270207852193</c:v>
                </c:pt>
                <c:pt idx="61922">
                  <c:v>2.6653579676674362</c:v>
                </c:pt>
                <c:pt idx="61923">
                  <c:v>2.6649734472408224</c:v>
                </c:pt>
                <c:pt idx="61924">
                  <c:v>2.6649734472408224</c:v>
                </c:pt>
                <c:pt idx="61925">
                  <c:v>2.664742553682752</c:v>
                </c:pt>
                <c:pt idx="61926">
                  <c:v>2.664742553682752</c:v>
                </c:pt>
                <c:pt idx="61927">
                  <c:v>2.6651270207852193</c:v>
                </c:pt>
                <c:pt idx="61928">
                  <c:v>2.6645116601246825</c:v>
                </c:pt>
                <c:pt idx="61929">
                  <c:v>2.6641274238227144</c:v>
                </c:pt>
                <c:pt idx="61930">
                  <c:v>2.664358264081256</c:v>
                </c:pt>
                <c:pt idx="61931">
                  <c:v>2.6645891043397967</c:v>
                </c:pt>
                <c:pt idx="61932">
                  <c:v>2.6645891043397967</c:v>
                </c:pt>
                <c:pt idx="61933">
                  <c:v>2.6645891043397967</c:v>
                </c:pt>
                <c:pt idx="61934">
                  <c:v>2.6645891043397967</c:v>
                </c:pt>
                <c:pt idx="61935">
                  <c:v>2.6649734472408224</c:v>
                </c:pt>
                <c:pt idx="61936">
                  <c:v>2.6651270207852193</c:v>
                </c:pt>
                <c:pt idx="61937">
                  <c:v>2.6649734472408224</c:v>
                </c:pt>
                <c:pt idx="61938">
                  <c:v>2.6654352343569614</c:v>
                </c:pt>
                <c:pt idx="61939">
                  <c:v>2.6655889145496534</c:v>
                </c:pt>
                <c:pt idx="61940">
                  <c:v>2.6662046662046661</c:v>
                </c:pt>
                <c:pt idx="61941">
                  <c:v>2.6663585951940845</c:v>
                </c:pt>
                <c:pt idx="61942">
                  <c:v>2.6667435174485785</c:v>
                </c:pt>
                <c:pt idx="61943">
                  <c:v>2.6661273567467649</c:v>
                </c:pt>
                <c:pt idx="61944">
                  <c:v>2.6667435174485785</c:v>
                </c:pt>
                <c:pt idx="61945">
                  <c:v>2.6662814883290964</c:v>
                </c:pt>
                <c:pt idx="61946">
                  <c:v>2.6665125953316382</c:v>
                </c:pt>
                <c:pt idx="61947">
                  <c:v>2.6658964879852118</c:v>
                </c:pt>
                <c:pt idx="61948">
                  <c:v>2.6662814883290964</c:v>
                </c:pt>
                <c:pt idx="61949">
                  <c:v>2.6661273567467649</c:v>
                </c:pt>
                <c:pt idx="61950">
                  <c:v>2.6659736659736657</c:v>
                </c:pt>
                <c:pt idx="61951">
                  <c:v>2.6659736659736657</c:v>
                </c:pt>
                <c:pt idx="61952">
                  <c:v>2.6658198614318707</c:v>
                </c:pt>
                <c:pt idx="61953">
                  <c:v>2.6654352343569614</c:v>
                </c:pt>
                <c:pt idx="61954">
                  <c:v>2.6658198614318707</c:v>
                </c:pt>
                <c:pt idx="61955">
                  <c:v>2.6656661279150313</c:v>
                </c:pt>
                <c:pt idx="61956">
                  <c:v>2.6656661279150313</c:v>
                </c:pt>
                <c:pt idx="61957">
                  <c:v>2.6658198614318707</c:v>
                </c:pt>
                <c:pt idx="61958">
                  <c:v>2.6659736659736657</c:v>
                </c:pt>
                <c:pt idx="61959">
                  <c:v>2.6663585951940845</c:v>
                </c:pt>
                <c:pt idx="61960">
                  <c:v>2.6661273567467649</c:v>
                </c:pt>
                <c:pt idx="61961">
                  <c:v>2.6665896487985208</c:v>
                </c:pt>
                <c:pt idx="61962">
                  <c:v>2.6657426657426657</c:v>
                </c:pt>
                <c:pt idx="61963">
                  <c:v>2.6658964879852118</c:v>
                </c:pt>
                <c:pt idx="61964">
                  <c:v>2.6661273567467649</c:v>
                </c:pt>
                <c:pt idx="61965">
                  <c:v>2.6663585951940845</c:v>
                </c:pt>
                <c:pt idx="61966">
                  <c:v>2.6663585951940845</c:v>
                </c:pt>
                <c:pt idx="61967">
                  <c:v>2.6657426657426657</c:v>
                </c:pt>
                <c:pt idx="61968">
                  <c:v>2.6658964879852118</c:v>
                </c:pt>
                <c:pt idx="61969">
                  <c:v>2.6662814883290964</c:v>
                </c:pt>
                <c:pt idx="61970">
                  <c:v>2.6664356664356665</c:v>
                </c:pt>
                <c:pt idx="61971">
                  <c:v>2.6660508083140875</c:v>
                </c:pt>
                <c:pt idx="61972">
                  <c:v>2.6662046662046661</c:v>
                </c:pt>
                <c:pt idx="61973">
                  <c:v>2.6662046662046661</c:v>
                </c:pt>
                <c:pt idx="61974">
                  <c:v>2.6657426657426657</c:v>
                </c:pt>
                <c:pt idx="61975">
                  <c:v>2.6663585951940845</c:v>
                </c:pt>
                <c:pt idx="61976">
                  <c:v>2.6663585951940845</c:v>
                </c:pt>
                <c:pt idx="61977">
                  <c:v>2.6661273567467649</c:v>
                </c:pt>
                <c:pt idx="61978">
                  <c:v>2.6665125953316382</c:v>
                </c:pt>
                <c:pt idx="61979">
                  <c:v>2.6667435174485785</c:v>
                </c:pt>
                <c:pt idx="61980">
                  <c:v>2.6661273567467649</c:v>
                </c:pt>
                <c:pt idx="61981">
                  <c:v>2.6657426657426657</c:v>
                </c:pt>
                <c:pt idx="61982">
                  <c:v>2.6655114807114808</c:v>
                </c:pt>
                <c:pt idx="61983">
                  <c:v>2.6655114807114808</c:v>
                </c:pt>
                <c:pt idx="61984">
                  <c:v>2.664742553682752</c:v>
                </c:pt>
                <c:pt idx="61985">
                  <c:v>2.6652043407988919</c:v>
                </c:pt>
                <c:pt idx="61986">
                  <c:v>2.6652043407988919</c:v>
                </c:pt>
                <c:pt idx="61987">
                  <c:v>2.6655889145496534</c:v>
                </c:pt>
                <c:pt idx="61988">
                  <c:v>2.6658964879852118</c:v>
                </c:pt>
                <c:pt idx="61989">
                  <c:v>2.6658192743240119</c:v>
                </c:pt>
                <c:pt idx="61990">
                  <c:v>2.6660503813265541</c:v>
                </c:pt>
                <c:pt idx="61991">
                  <c:v>2.6664355062413319</c:v>
                </c:pt>
                <c:pt idx="61992">
                  <c:v>2.666666666666667</c:v>
                </c:pt>
                <c:pt idx="61993">
                  <c:v>2.6658964879852118</c:v>
                </c:pt>
                <c:pt idx="61994">
                  <c:v>2.6659736659736657</c:v>
                </c:pt>
                <c:pt idx="61995">
                  <c:v>2.6655114807114808</c:v>
                </c:pt>
                <c:pt idx="61996">
                  <c:v>2.6651270207852193</c:v>
                </c:pt>
                <c:pt idx="61997">
                  <c:v>2.6651270207852193</c:v>
                </c:pt>
                <c:pt idx="61998">
                  <c:v>2.6646651270207848</c:v>
                </c:pt>
                <c:pt idx="61999">
                  <c:v>2.6649734472408224</c:v>
                </c:pt>
                <c:pt idx="62000">
                  <c:v>2.6652043407988919</c:v>
                </c:pt>
                <c:pt idx="62001">
                  <c:v>2.6651270207852193</c:v>
                </c:pt>
                <c:pt idx="62002">
                  <c:v>2.6658964879852118</c:v>
                </c:pt>
                <c:pt idx="62003">
                  <c:v>2.6662814883290964</c:v>
                </c:pt>
                <c:pt idx="62004">
                  <c:v>2.6664355062413319</c:v>
                </c:pt>
                <c:pt idx="62005">
                  <c:v>2.6662043458159963</c:v>
                </c:pt>
                <c:pt idx="62006">
                  <c:v>2.6664355062413319</c:v>
                </c:pt>
                <c:pt idx="62007">
                  <c:v>2.6662814883290964</c:v>
                </c:pt>
                <c:pt idx="62008">
                  <c:v>2.6665125953316382</c:v>
                </c:pt>
                <c:pt idx="62009">
                  <c:v>2.6664355062413319</c:v>
                </c:pt>
                <c:pt idx="62010">
                  <c:v>2.6659731853906612</c:v>
                </c:pt>
                <c:pt idx="62011">
                  <c:v>2.6665895953757222</c:v>
                </c:pt>
                <c:pt idx="62012">
                  <c:v>2.6664355062413319</c:v>
                </c:pt>
                <c:pt idx="62013">
                  <c:v>2.6662043458159963</c:v>
                </c:pt>
                <c:pt idx="62014">
                  <c:v>2.6663581965317915</c:v>
                </c:pt>
                <c:pt idx="62015">
                  <c:v>2.6663581965317915</c:v>
                </c:pt>
                <c:pt idx="62016">
                  <c:v>2.6663581965317915</c:v>
                </c:pt>
                <c:pt idx="62017">
                  <c:v>2.6662043458159963</c:v>
                </c:pt>
                <c:pt idx="62018">
                  <c:v>2.6662043458159963</c:v>
                </c:pt>
                <c:pt idx="62019">
                  <c:v>2.6662043458159963</c:v>
                </c:pt>
                <c:pt idx="62020">
                  <c:v>2.6658192743240119</c:v>
                </c:pt>
                <c:pt idx="62021">
                  <c:v>2.6658964879852118</c:v>
                </c:pt>
                <c:pt idx="62022">
                  <c:v>2.6658964879852118</c:v>
                </c:pt>
                <c:pt idx="62023">
                  <c:v>2.6654343807763397</c:v>
                </c:pt>
                <c:pt idx="62024">
                  <c:v>2.6652806652806649</c:v>
                </c:pt>
                <c:pt idx="62025">
                  <c:v>2.6650496650496649</c:v>
                </c:pt>
                <c:pt idx="62026">
                  <c:v>2.664434180138568</c:v>
                </c:pt>
                <c:pt idx="62027">
                  <c:v>2.664434180138568</c:v>
                </c:pt>
                <c:pt idx="62028">
                  <c:v>2.6645116601246825</c:v>
                </c:pt>
                <c:pt idx="62029">
                  <c:v>2.6653579676674362</c:v>
                </c:pt>
                <c:pt idx="62030">
                  <c:v>2.6657426657426657</c:v>
                </c:pt>
                <c:pt idx="62031">
                  <c:v>2.6655114807114808</c:v>
                </c:pt>
                <c:pt idx="62032">
                  <c:v>2.6658964879852118</c:v>
                </c:pt>
                <c:pt idx="62033">
                  <c:v>2.6667435174485785</c:v>
                </c:pt>
                <c:pt idx="62034">
                  <c:v>2.6663585951940845</c:v>
                </c:pt>
                <c:pt idx="62035">
                  <c:v>2.6661273567467649</c:v>
                </c:pt>
                <c:pt idx="62036">
                  <c:v>2.6663585951940845</c:v>
                </c:pt>
                <c:pt idx="62037">
                  <c:v>2.6655889145496534</c:v>
                </c:pt>
                <c:pt idx="62038">
                  <c:v>2.6652043407988919</c:v>
                </c:pt>
                <c:pt idx="62039">
                  <c:v>2.6652043407988919</c:v>
                </c:pt>
                <c:pt idx="62040">
                  <c:v>2.6642049388414493</c:v>
                </c:pt>
                <c:pt idx="62041">
                  <c:v>2.6649734472408224</c:v>
                </c:pt>
                <c:pt idx="62042">
                  <c:v>2.6650496650496649</c:v>
                </c:pt>
                <c:pt idx="62043">
                  <c:v>2.665665434380776</c:v>
                </c:pt>
                <c:pt idx="62044">
                  <c:v>2.6665125953316382</c:v>
                </c:pt>
                <c:pt idx="62045">
                  <c:v>2.6658964879852118</c:v>
                </c:pt>
                <c:pt idx="62046">
                  <c:v>2.6662814883290964</c:v>
                </c:pt>
                <c:pt idx="62047">
                  <c:v>2.6665125953316382</c:v>
                </c:pt>
                <c:pt idx="62048">
                  <c:v>2.6662814883290964</c:v>
                </c:pt>
                <c:pt idx="62049">
                  <c:v>2.6664355062413319</c:v>
                </c:pt>
                <c:pt idx="62050">
                  <c:v>2.6662814883290964</c:v>
                </c:pt>
                <c:pt idx="62051">
                  <c:v>2.6658964879852118</c:v>
                </c:pt>
                <c:pt idx="62052">
                  <c:v>2.6661273567467649</c:v>
                </c:pt>
                <c:pt idx="62053">
                  <c:v>2.6663585951940845</c:v>
                </c:pt>
                <c:pt idx="62054">
                  <c:v>2.6663585951940845</c:v>
                </c:pt>
                <c:pt idx="62055">
                  <c:v>2.6662046662046661</c:v>
                </c:pt>
                <c:pt idx="62056">
                  <c:v>2.6655889145496534</c:v>
                </c:pt>
                <c:pt idx="62057">
                  <c:v>2.6657426657426657</c:v>
                </c:pt>
                <c:pt idx="62058">
                  <c:v>2.6652806652806649</c:v>
                </c:pt>
                <c:pt idx="62059">
                  <c:v>2.6649734472408224</c:v>
                </c:pt>
                <c:pt idx="62060">
                  <c:v>2.6652043407988919</c:v>
                </c:pt>
                <c:pt idx="62061">
                  <c:v>2.665050784856879</c:v>
                </c:pt>
                <c:pt idx="62062">
                  <c:v>2.665281809787627</c:v>
                </c:pt>
                <c:pt idx="62063">
                  <c:v>2.6654352343569614</c:v>
                </c:pt>
                <c:pt idx="62064">
                  <c:v>2.6652043407988919</c:v>
                </c:pt>
                <c:pt idx="62065">
                  <c:v>2.6652043407988919</c:v>
                </c:pt>
                <c:pt idx="62066">
                  <c:v>2.6651270207852193</c:v>
                </c:pt>
                <c:pt idx="62067">
                  <c:v>2.6651270207852193</c:v>
                </c:pt>
                <c:pt idx="62068">
                  <c:v>2.6653579676674362</c:v>
                </c:pt>
                <c:pt idx="62069">
                  <c:v>2.6645891043397967</c:v>
                </c:pt>
                <c:pt idx="62070">
                  <c:v>2.665050784856879</c:v>
                </c:pt>
                <c:pt idx="62071">
                  <c:v>2.6652043407988919</c:v>
                </c:pt>
                <c:pt idx="62072">
                  <c:v>2.6649734472408224</c:v>
                </c:pt>
                <c:pt idx="62073">
                  <c:v>2.6649734472408224</c:v>
                </c:pt>
                <c:pt idx="62074">
                  <c:v>2.6647425536827525</c:v>
                </c:pt>
                <c:pt idx="62075">
                  <c:v>2.6645116601246825</c:v>
                </c:pt>
                <c:pt idx="62076">
                  <c:v>2.664434180138568</c:v>
                </c:pt>
                <c:pt idx="62077">
                  <c:v>2.6648958891454964</c:v>
                </c:pt>
                <c:pt idx="62078">
                  <c:v>2.6648958891454964</c:v>
                </c:pt>
                <c:pt idx="62079">
                  <c:v>2.6646651270207848</c:v>
                </c:pt>
                <c:pt idx="62080">
                  <c:v>2.6657426657426657</c:v>
                </c:pt>
                <c:pt idx="62081">
                  <c:v>2.6650496650496649</c:v>
                </c:pt>
                <c:pt idx="62082">
                  <c:v>2.6658192743240119</c:v>
                </c:pt>
                <c:pt idx="62083">
                  <c:v>2.6668208092485544</c:v>
                </c:pt>
                <c:pt idx="62084">
                  <c:v>2.6662043458159963</c:v>
                </c:pt>
                <c:pt idx="62085">
                  <c:v>2.666666666666667</c:v>
                </c:pt>
                <c:pt idx="62086">
                  <c:v>2.6664355062413319</c:v>
                </c:pt>
                <c:pt idx="62087">
                  <c:v>2.6662814883290964</c:v>
                </c:pt>
                <c:pt idx="62088">
                  <c:v>2.6663585951940845</c:v>
                </c:pt>
                <c:pt idx="62089">
                  <c:v>2.6661273567467649</c:v>
                </c:pt>
                <c:pt idx="62090">
                  <c:v>2.6658964879852118</c:v>
                </c:pt>
                <c:pt idx="62091">
                  <c:v>2.6658964879852118</c:v>
                </c:pt>
                <c:pt idx="62092">
                  <c:v>2.6663585951940845</c:v>
                </c:pt>
                <c:pt idx="62093">
                  <c:v>2.6655889145496534</c:v>
                </c:pt>
                <c:pt idx="62094">
                  <c:v>2.6655889145496534</c:v>
                </c:pt>
                <c:pt idx="62095">
                  <c:v>2.6658198614318707</c:v>
                </c:pt>
                <c:pt idx="62096">
                  <c:v>2.6659736659736657</c:v>
                </c:pt>
                <c:pt idx="62097">
                  <c:v>2.6659736659736657</c:v>
                </c:pt>
                <c:pt idx="62098">
                  <c:v>2.6662046662046661</c:v>
                </c:pt>
                <c:pt idx="62099">
                  <c:v>2.6661273567467649</c:v>
                </c:pt>
                <c:pt idx="62100">
                  <c:v>2.6662814883290964</c:v>
                </c:pt>
                <c:pt idx="62101">
                  <c:v>2.6660503813265541</c:v>
                </c:pt>
                <c:pt idx="62102">
                  <c:v>2.6658964879852118</c:v>
                </c:pt>
                <c:pt idx="62103">
                  <c:v>2.6662046662046661</c:v>
                </c:pt>
                <c:pt idx="62104">
                  <c:v>2.6655889145496534</c:v>
                </c:pt>
                <c:pt idx="62105">
                  <c:v>2.6653579676674362</c:v>
                </c:pt>
                <c:pt idx="62106">
                  <c:v>2.6654352343569614</c:v>
                </c:pt>
                <c:pt idx="62107">
                  <c:v>2.6652043407988919</c:v>
                </c:pt>
                <c:pt idx="62108">
                  <c:v>2.6645891043397967</c:v>
                </c:pt>
                <c:pt idx="62109">
                  <c:v>2.6652043407988919</c:v>
                </c:pt>
                <c:pt idx="62110">
                  <c:v>2.6645891043397967</c:v>
                </c:pt>
                <c:pt idx="62111">
                  <c:v>2.6652043407988919</c:v>
                </c:pt>
                <c:pt idx="62112">
                  <c:v>2.6654352343569614</c:v>
                </c:pt>
                <c:pt idx="62113">
                  <c:v>2.6655889145496534</c:v>
                </c:pt>
                <c:pt idx="62114">
                  <c:v>2.6662046662046661</c:v>
                </c:pt>
                <c:pt idx="62115">
                  <c:v>2.6662046662046661</c:v>
                </c:pt>
                <c:pt idx="62116">
                  <c:v>2.6659736659736657</c:v>
                </c:pt>
                <c:pt idx="62117">
                  <c:v>2.6665896487985208</c:v>
                </c:pt>
                <c:pt idx="62118">
                  <c:v>2.6658964879852118</c:v>
                </c:pt>
                <c:pt idx="62119">
                  <c:v>2.665665434380776</c:v>
                </c:pt>
                <c:pt idx="62120">
                  <c:v>2.6665125953316382</c:v>
                </c:pt>
                <c:pt idx="62121">
                  <c:v>2.6660503813265541</c:v>
                </c:pt>
                <c:pt idx="62122">
                  <c:v>2.6662043458159963</c:v>
                </c:pt>
                <c:pt idx="62123">
                  <c:v>2.6658192743240119</c:v>
                </c:pt>
                <c:pt idx="62124">
                  <c:v>2.6660503813265541</c:v>
                </c:pt>
                <c:pt idx="62125">
                  <c:v>2.6655114807114808</c:v>
                </c:pt>
                <c:pt idx="62126">
                  <c:v>2.6661273567467649</c:v>
                </c:pt>
                <c:pt idx="62127">
                  <c:v>2.6655114807114808</c:v>
                </c:pt>
                <c:pt idx="62128">
                  <c:v>2.6655114807114808</c:v>
                </c:pt>
                <c:pt idx="62129">
                  <c:v>2.6651270207852193</c:v>
                </c:pt>
                <c:pt idx="62130">
                  <c:v>2.6645116601246825</c:v>
                </c:pt>
                <c:pt idx="62131">
                  <c:v>2.6649734472408224</c:v>
                </c:pt>
                <c:pt idx="62132">
                  <c:v>2.664358264081256</c:v>
                </c:pt>
                <c:pt idx="62133">
                  <c:v>2.664742553682752</c:v>
                </c:pt>
                <c:pt idx="62134">
                  <c:v>2.6653579676674362</c:v>
                </c:pt>
                <c:pt idx="62135">
                  <c:v>2.6655114807114808</c:v>
                </c:pt>
                <c:pt idx="62136">
                  <c:v>2.6651270207852193</c:v>
                </c:pt>
                <c:pt idx="62137">
                  <c:v>2.6658198614318707</c:v>
                </c:pt>
                <c:pt idx="62138">
                  <c:v>2.6655889145496534</c:v>
                </c:pt>
                <c:pt idx="62139">
                  <c:v>2.6661273567467649</c:v>
                </c:pt>
                <c:pt idx="62140">
                  <c:v>2.6658964879852118</c:v>
                </c:pt>
                <c:pt idx="62141">
                  <c:v>2.665665434380776</c:v>
                </c:pt>
                <c:pt idx="62142">
                  <c:v>2.665665434380776</c:v>
                </c:pt>
                <c:pt idx="62143">
                  <c:v>2.665665434380776</c:v>
                </c:pt>
                <c:pt idx="62144">
                  <c:v>2.6660503813265541</c:v>
                </c:pt>
                <c:pt idx="62145">
                  <c:v>2.6660503813265541</c:v>
                </c:pt>
                <c:pt idx="62146">
                  <c:v>2.6664355062413319</c:v>
                </c:pt>
                <c:pt idx="62147">
                  <c:v>2.6664355062413319</c:v>
                </c:pt>
                <c:pt idx="62148">
                  <c:v>2.6660503813265541</c:v>
                </c:pt>
                <c:pt idx="62149">
                  <c:v>2.665665434380776</c:v>
                </c:pt>
                <c:pt idx="62150">
                  <c:v>2.6655114807114808</c:v>
                </c:pt>
                <c:pt idx="62151">
                  <c:v>2.6651270207852193</c:v>
                </c:pt>
                <c:pt idx="62152">
                  <c:v>2.6645116601246825</c:v>
                </c:pt>
                <c:pt idx="62153">
                  <c:v>2.6649734472408224</c:v>
                </c:pt>
                <c:pt idx="62154">
                  <c:v>2.6648958891454964</c:v>
                </c:pt>
                <c:pt idx="62155">
                  <c:v>2.6646651270207848</c:v>
                </c:pt>
                <c:pt idx="62156">
                  <c:v>2.664742553682752</c:v>
                </c:pt>
                <c:pt idx="62157">
                  <c:v>2.664742553682752</c:v>
                </c:pt>
                <c:pt idx="62158">
                  <c:v>2.6645116601246825</c:v>
                </c:pt>
                <c:pt idx="62159">
                  <c:v>2.664742553682752</c:v>
                </c:pt>
                <c:pt idx="62160">
                  <c:v>2.6648958891454964</c:v>
                </c:pt>
                <c:pt idx="62161">
                  <c:v>2.6650496650496649</c:v>
                </c:pt>
                <c:pt idx="62162">
                  <c:v>2.6646651270207848</c:v>
                </c:pt>
                <c:pt idx="62163">
                  <c:v>2.6646651270207848</c:v>
                </c:pt>
                <c:pt idx="62164">
                  <c:v>2.6648958891454964</c:v>
                </c:pt>
                <c:pt idx="62165">
                  <c:v>2.6653579676674362</c:v>
                </c:pt>
                <c:pt idx="62166">
                  <c:v>2.664742553682752</c:v>
                </c:pt>
                <c:pt idx="62167">
                  <c:v>2.6651270207852193</c:v>
                </c:pt>
                <c:pt idx="62168">
                  <c:v>2.6649734472408224</c:v>
                </c:pt>
                <c:pt idx="62169">
                  <c:v>2.6653579676674362</c:v>
                </c:pt>
                <c:pt idx="62170">
                  <c:v>2.6651270207852193</c:v>
                </c:pt>
                <c:pt idx="62171">
                  <c:v>2.6648960739030021</c:v>
                </c:pt>
                <c:pt idx="62172">
                  <c:v>2.6651270207852193</c:v>
                </c:pt>
                <c:pt idx="62173">
                  <c:v>2.6648960739030021</c:v>
                </c:pt>
                <c:pt idx="62174">
                  <c:v>2.6648958891454964</c:v>
                </c:pt>
                <c:pt idx="62175">
                  <c:v>2.6648958891454964</c:v>
                </c:pt>
                <c:pt idx="62176">
                  <c:v>2.664742553682752</c:v>
                </c:pt>
                <c:pt idx="62177">
                  <c:v>2.6651270207852193</c:v>
                </c:pt>
                <c:pt idx="62178">
                  <c:v>2.664742553682752</c:v>
                </c:pt>
                <c:pt idx="62179">
                  <c:v>2.664358264081256</c:v>
                </c:pt>
                <c:pt idx="62180">
                  <c:v>2.6653579676674362</c:v>
                </c:pt>
                <c:pt idx="62181">
                  <c:v>2.6645116601246825</c:v>
                </c:pt>
                <c:pt idx="62182">
                  <c:v>2.664742553682752</c:v>
                </c:pt>
                <c:pt idx="62183">
                  <c:v>2.6649734472408224</c:v>
                </c:pt>
                <c:pt idx="62184">
                  <c:v>2.6651270207852193</c:v>
                </c:pt>
                <c:pt idx="62185">
                  <c:v>2.6648958891454964</c:v>
                </c:pt>
                <c:pt idx="62186">
                  <c:v>2.6648958891454964</c:v>
                </c:pt>
                <c:pt idx="62187">
                  <c:v>2.6649734472408224</c:v>
                </c:pt>
                <c:pt idx="62188">
                  <c:v>2.665050784856879</c:v>
                </c:pt>
                <c:pt idx="62189">
                  <c:v>2.664742553682752</c:v>
                </c:pt>
                <c:pt idx="62190">
                  <c:v>2.664742553682752</c:v>
                </c:pt>
                <c:pt idx="62191">
                  <c:v>2.664358264081256</c:v>
                </c:pt>
                <c:pt idx="62192">
                  <c:v>2.6645891043397967</c:v>
                </c:pt>
                <c:pt idx="62193">
                  <c:v>2.6648199445983378</c:v>
                </c:pt>
                <c:pt idx="62194">
                  <c:v>2.6649734472408224</c:v>
                </c:pt>
                <c:pt idx="62195">
                  <c:v>2.6651270207852193</c:v>
                </c:pt>
                <c:pt idx="62196">
                  <c:v>2.6653579676674362</c:v>
                </c:pt>
                <c:pt idx="62197">
                  <c:v>2.6653579676674362</c:v>
                </c:pt>
                <c:pt idx="62198">
                  <c:v>2.6653579676674362</c:v>
                </c:pt>
                <c:pt idx="62199">
                  <c:v>2.6651270207852193</c:v>
                </c:pt>
                <c:pt idx="62200">
                  <c:v>2.6650496650496649</c:v>
                </c:pt>
                <c:pt idx="62201">
                  <c:v>2.6650496650496649</c:v>
                </c:pt>
                <c:pt idx="62202">
                  <c:v>2.6651270207852193</c:v>
                </c:pt>
                <c:pt idx="62203">
                  <c:v>2.6649734472408224</c:v>
                </c:pt>
                <c:pt idx="62204">
                  <c:v>2.6652043407988919</c:v>
                </c:pt>
                <c:pt idx="62205">
                  <c:v>2.665050784856879</c:v>
                </c:pt>
                <c:pt idx="62206">
                  <c:v>2.665050784856879</c:v>
                </c:pt>
                <c:pt idx="62207">
                  <c:v>2.665050784856879</c:v>
                </c:pt>
                <c:pt idx="62208">
                  <c:v>2.6645891043397967</c:v>
                </c:pt>
                <c:pt idx="62209">
                  <c:v>2.6639741518578348</c:v>
                </c:pt>
                <c:pt idx="62210">
                  <c:v>2.664358264081256</c:v>
                </c:pt>
                <c:pt idx="62211">
                  <c:v>2.6648958891454964</c:v>
                </c:pt>
                <c:pt idx="62212">
                  <c:v>2.6648186648186649</c:v>
                </c:pt>
                <c:pt idx="62213">
                  <c:v>2.6650496650496649</c:v>
                </c:pt>
                <c:pt idx="62214">
                  <c:v>2.6651270207852193</c:v>
                </c:pt>
                <c:pt idx="62215">
                  <c:v>2.6659736659736657</c:v>
                </c:pt>
                <c:pt idx="62216">
                  <c:v>2.6655114807114808</c:v>
                </c:pt>
                <c:pt idx="62217">
                  <c:v>2.6657426657426657</c:v>
                </c:pt>
                <c:pt idx="62218">
                  <c:v>2.6657426657426657</c:v>
                </c:pt>
                <c:pt idx="62219">
                  <c:v>2.6661273567467649</c:v>
                </c:pt>
                <c:pt idx="62220">
                  <c:v>2.6665896487985208</c:v>
                </c:pt>
                <c:pt idx="62221">
                  <c:v>2.6664356664356665</c:v>
                </c:pt>
                <c:pt idx="62222">
                  <c:v>2.6658198614318707</c:v>
                </c:pt>
                <c:pt idx="62223">
                  <c:v>2.6652043407988919</c:v>
                </c:pt>
                <c:pt idx="62224">
                  <c:v>2.6648972997922913</c:v>
                </c:pt>
                <c:pt idx="62225">
                  <c:v>2.6651280867759057</c:v>
                </c:pt>
                <c:pt idx="62226">
                  <c:v>2.6645131518227969</c:v>
                </c:pt>
                <c:pt idx="62227">
                  <c:v>2.6645131518227969</c:v>
                </c:pt>
                <c:pt idx="62228">
                  <c:v>2.665050784856879</c:v>
                </c:pt>
                <c:pt idx="62229">
                  <c:v>2.6655114807114808</c:v>
                </c:pt>
                <c:pt idx="62230">
                  <c:v>2.6658964879852118</c:v>
                </c:pt>
                <c:pt idx="62231">
                  <c:v>2.6657426657426657</c:v>
                </c:pt>
                <c:pt idx="62232">
                  <c:v>2.6659736659736657</c:v>
                </c:pt>
                <c:pt idx="62233">
                  <c:v>2.6659736659736657</c:v>
                </c:pt>
                <c:pt idx="62234">
                  <c:v>2.6658198614318707</c:v>
                </c:pt>
                <c:pt idx="62235">
                  <c:v>2.6652043407988919</c:v>
                </c:pt>
                <c:pt idx="62236">
                  <c:v>2.6654352343569614</c:v>
                </c:pt>
                <c:pt idx="62237">
                  <c:v>2.6652043407988919</c:v>
                </c:pt>
                <c:pt idx="62238">
                  <c:v>2.664742553682752</c:v>
                </c:pt>
                <c:pt idx="62239">
                  <c:v>2.6655889145496534</c:v>
                </c:pt>
                <c:pt idx="62240">
                  <c:v>2.6661273567467649</c:v>
                </c:pt>
                <c:pt idx="62241">
                  <c:v>2.6663585951940845</c:v>
                </c:pt>
                <c:pt idx="62242">
                  <c:v>2.6665896487985208</c:v>
                </c:pt>
                <c:pt idx="62243">
                  <c:v>2.6659736659736657</c:v>
                </c:pt>
                <c:pt idx="62244">
                  <c:v>2.665281809787627</c:v>
                </c:pt>
                <c:pt idx="62245">
                  <c:v>2.6648199445983378</c:v>
                </c:pt>
                <c:pt idx="62246">
                  <c:v>2.6645116601246825</c:v>
                </c:pt>
                <c:pt idx="62247">
                  <c:v>2.664358264081256</c:v>
                </c:pt>
                <c:pt idx="62248">
                  <c:v>2.6646666974382645</c:v>
                </c:pt>
                <c:pt idx="62249">
                  <c:v>2.6652043407988919</c:v>
                </c:pt>
                <c:pt idx="62250">
                  <c:v>2.6657426657426657</c:v>
                </c:pt>
                <c:pt idx="62251">
                  <c:v>2.6659736659736657</c:v>
                </c:pt>
                <c:pt idx="62252">
                  <c:v>2.6661273567467649</c:v>
                </c:pt>
                <c:pt idx="62253">
                  <c:v>2.6661273567467649</c:v>
                </c:pt>
                <c:pt idx="62254">
                  <c:v>2.6667435174485785</c:v>
                </c:pt>
                <c:pt idx="62255">
                  <c:v>2.6663585951940845</c:v>
                </c:pt>
                <c:pt idx="62256">
                  <c:v>2.6663585951940845</c:v>
                </c:pt>
                <c:pt idx="62257">
                  <c:v>2.6663585951940845</c:v>
                </c:pt>
                <c:pt idx="62258">
                  <c:v>2.6661273567467649</c:v>
                </c:pt>
                <c:pt idx="62259">
                  <c:v>2.6658964879852118</c:v>
                </c:pt>
                <c:pt idx="62260">
                  <c:v>2.6661273567467649</c:v>
                </c:pt>
                <c:pt idx="62261">
                  <c:v>2.6659736659736657</c:v>
                </c:pt>
                <c:pt idx="62262">
                  <c:v>2.6662046662046661</c:v>
                </c:pt>
                <c:pt idx="62263">
                  <c:v>2.6660508083140875</c:v>
                </c:pt>
                <c:pt idx="62264">
                  <c:v>2.6655889145496534</c:v>
                </c:pt>
                <c:pt idx="62265">
                  <c:v>2.6661273567467649</c:v>
                </c:pt>
                <c:pt idx="62266">
                  <c:v>2.6658964879852118</c:v>
                </c:pt>
                <c:pt idx="62267">
                  <c:v>2.6661273567467649</c:v>
                </c:pt>
                <c:pt idx="62268">
                  <c:v>2.6659736659736657</c:v>
                </c:pt>
                <c:pt idx="62269">
                  <c:v>2.6659736659736657</c:v>
                </c:pt>
                <c:pt idx="62270">
                  <c:v>2.6657426657426657</c:v>
                </c:pt>
                <c:pt idx="62271">
                  <c:v>2.6658972061879478</c:v>
                </c:pt>
                <c:pt idx="62272">
                  <c:v>2.6660508083140875</c:v>
                </c:pt>
                <c:pt idx="62273">
                  <c:v>2.6667435174485785</c:v>
                </c:pt>
                <c:pt idx="62274">
                  <c:v>2.6661273567467649</c:v>
                </c:pt>
                <c:pt idx="62275">
                  <c:v>2.6661273567467649</c:v>
                </c:pt>
                <c:pt idx="62276">
                  <c:v>2.6658964879852118</c:v>
                </c:pt>
                <c:pt idx="62277">
                  <c:v>2.6661273567467649</c:v>
                </c:pt>
                <c:pt idx="62278">
                  <c:v>2.6663585951940845</c:v>
                </c:pt>
                <c:pt idx="62279">
                  <c:v>2.6663585951940845</c:v>
                </c:pt>
                <c:pt idx="62280">
                  <c:v>2.6658964879852118</c:v>
                </c:pt>
                <c:pt idx="62281">
                  <c:v>2.6661273567467649</c:v>
                </c:pt>
                <c:pt idx="62282">
                  <c:v>2.6659736659736657</c:v>
                </c:pt>
                <c:pt idx="62283">
                  <c:v>2.6655889145496534</c:v>
                </c:pt>
                <c:pt idx="62284">
                  <c:v>2.6658198614318707</c:v>
                </c:pt>
                <c:pt idx="62285">
                  <c:v>2.6662817551963047</c:v>
                </c:pt>
                <c:pt idx="62286">
                  <c:v>2.6658972061879478</c:v>
                </c:pt>
                <c:pt idx="62287">
                  <c:v>2.6656661279150313</c:v>
                </c:pt>
                <c:pt idx="62288">
                  <c:v>2.6654352343569614</c:v>
                </c:pt>
                <c:pt idx="62289">
                  <c:v>2.6658972061879478</c:v>
                </c:pt>
                <c:pt idx="62290">
                  <c:v>2.6656661279150313</c:v>
                </c:pt>
                <c:pt idx="62291">
                  <c:v>2.6652043407988919</c:v>
                </c:pt>
                <c:pt idx="62292">
                  <c:v>2.6648199445983378</c:v>
                </c:pt>
                <c:pt idx="62293">
                  <c:v>2.665281809787627</c:v>
                </c:pt>
                <c:pt idx="62294">
                  <c:v>2.6648199445983378</c:v>
                </c:pt>
                <c:pt idx="62295">
                  <c:v>2.6648199445983378</c:v>
                </c:pt>
                <c:pt idx="62296">
                  <c:v>2.6654352343569614</c:v>
                </c:pt>
                <c:pt idx="62297">
                  <c:v>2.6655889145496534</c:v>
                </c:pt>
                <c:pt idx="62298">
                  <c:v>2.6655889145496534</c:v>
                </c:pt>
                <c:pt idx="62299">
                  <c:v>2.6658198614318707</c:v>
                </c:pt>
                <c:pt idx="62300">
                  <c:v>2.6659736659736657</c:v>
                </c:pt>
                <c:pt idx="62301">
                  <c:v>2.6665896487985208</c:v>
                </c:pt>
                <c:pt idx="62302">
                  <c:v>2.6659736659736657</c:v>
                </c:pt>
                <c:pt idx="62303">
                  <c:v>2.6661273567467649</c:v>
                </c:pt>
                <c:pt idx="62304">
                  <c:v>2.6658964879852118</c:v>
                </c:pt>
                <c:pt idx="62305">
                  <c:v>2.665665434380776</c:v>
                </c:pt>
                <c:pt idx="62306">
                  <c:v>2.6658964879852118</c:v>
                </c:pt>
                <c:pt idx="62307">
                  <c:v>2.665665434380776</c:v>
                </c:pt>
                <c:pt idx="62308">
                  <c:v>2.6655114807114808</c:v>
                </c:pt>
                <c:pt idx="62309">
                  <c:v>2.6650496650496649</c:v>
                </c:pt>
                <c:pt idx="62310">
                  <c:v>2.6650496650496649</c:v>
                </c:pt>
                <c:pt idx="62311">
                  <c:v>2.6646649422632795</c:v>
                </c:pt>
                <c:pt idx="62312">
                  <c:v>2.6646651270207848</c:v>
                </c:pt>
                <c:pt idx="62313">
                  <c:v>2.6650496650496649</c:v>
                </c:pt>
                <c:pt idx="62314">
                  <c:v>2.6654343807763397</c:v>
                </c:pt>
                <c:pt idx="62315">
                  <c:v>2.6652033271719038</c:v>
                </c:pt>
                <c:pt idx="62316">
                  <c:v>2.6652033271719038</c:v>
                </c:pt>
                <c:pt idx="62317">
                  <c:v>2.6660503813265541</c:v>
                </c:pt>
                <c:pt idx="62318">
                  <c:v>2.6658192743240119</c:v>
                </c:pt>
                <c:pt idx="62319">
                  <c:v>2.6657418400369859</c:v>
                </c:pt>
                <c:pt idx="62320">
                  <c:v>2.6665124884366329</c:v>
                </c:pt>
                <c:pt idx="62321">
                  <c:v>2.6665124884366329</c:v>
                </c:pt>
                <c:pt idx="62322">
                  <c:v>2.6662812210915821</c:v>
                </c:pt>
                <c:pt idx="62323">
                  <c:v>2.6658959537572251</c:v>
                </c:pt>
                <c:pt idx="62324">
                  <c:v>2.6663581965317915</c:v>
                </c:pt>
                <c:pt idx="62325">
                  <c:v>2.6663581965317915</c:v>
                </c:pt>
                <c:pt idx="62326">
                  <c:v>2.6661271676300573</c:v>
                </c:pt>
                <c:pt idx="62327">
                  <c:v>2.6657418400369859</c:v>
                </c:pt>
                <c:pt idx="62328">
                  <c:v>2.6663581965317915</c:v>
                </c:pt>
                <c:pt idx="62329">
                  <c:v>2.6657418400369859</c:v>
                </c:pt>
                <c:pt idx="62330">
                  <c:v>2.6658959537572251</c:v>
                </c:pt>
                <c:pt idx="62331">
                  <c:v>2.6655108645399905</c:v>
                </c:pt>
                <c:pt idx="62332">
                  <c:v>2.6661271676300573</c:v>
                </c:pt>
                <c:pt idx="62333">
                  <c:v>2.6660499537465308</c:v>
                </c:pt>
                <c:pt idx="62334">
                  <c:v>2.6662812210915821</c:v>
                </c:pt>
                <c:pt idx="62335">
                  <c:v>2.6662812210915821</c:v>
                </c:pt>
                <c:pt idx="62336">
                  <c:v>2.6662812210915821</c:v>
                </c:pt>
                <c:pt idx="62337">
                  <c:v>2.6658959537572251</c:v>
                </c:pt>
                <c:pt idx="62338">
                  <c:v>2.6660499537465308</c:v>
                </c:pt>
                <c:pt idx="62339">
                  <c:v>2.6667437557816833</c:v>
                </c:pt>
                <c:pt idx="62340">
                  <c:v>2.6668208092485544</c:v>
                </c:pt>
                <c:pt idx="62341">
                  <c:v>2.6661271676300573</c:v>
                </c:pt>
                <c:pt idx="62342">
                  <c:v>2.6661271676300573</c:v>
                </c:pt>
                <c:pt idx="62343">
                  <c:v>2.6661271676300573</c:v>
                </c:pt>
                <c:pt idx="62344">
                  <c:v>2.6665895953757222</c:v>
                </c:pt>
                <c:pt idx="62345">
                  <c:v>2.6659731853906612</c:v>
                </c:pt>
                <c:pt idx="62346">
                  <c:v>2.6657418400369859</c:v>
                </c:pt>
                <c:pt idx="62347">
                  <c:v>2.6659731853906612</c:v>
                </c:pt>
                <c:pt idx="62348">
                  <c:v>2.6661271676300573</c:v>
                </c:pt>
                <c:pt idx="62349">
                  <c:v>2.6661271676300573</c:v>
                </c:pt>
                <c:pt idx="62350">
                  <c:v>2.666666666666667</c:v>
                </c:pt>
                <c:pt idx="62351">
                  <c:v>2.6665125953316382</c:v>
                </c:pt>
                <c:pt idx="62352">
                  <c:v>2.6662814883290964</c:v>
                </c:pt>
                <c:pt idx="62353">
                  <c:v>2.6662814883290964</c:v>
                </c:pt>
                <c:pt idx="62354">
                  <c:v>2.665665434380776</c:v>
                </c:pt>
                <c:pt idx="62355">
                  <c:v>2.665665434380776</c:v>
                </c:pt>
                <c:pt idx="62356">
                  <c:v>2.665665434380776</c:v>
                </c:pt>
                <c:pt idx="62357">
                  <c:v>2.6650496650496649</c:v>
                </c:pt>
                <c:pt idx="62358">
                  <c:v>2.6651270207852193</c:v>
                </c:pt>
                <c:pt idx="62359">
                  <c:v>2.6651270207852193</c:v>
                </c:pt>
                <c:pt idx="62360">
                  <c:v>2.6654343807763397</c:v>
                </c:pt>
                <c:pt idx="62361">
                  <c:v>2.6657426657426657</c:v>
                </c:pt>
                <c:pt idx="62362">
                  <c:v>2.6653579676674362</c:v>
                </c:pt>
                <c:pt idx="62363">
                  <c:v>2.6649734472408224</c:v>
                </c:pt>
                <c:pt idx="62364">
                  <c:v>2.6645891043397967</c:v>
                </c:pt>
                <c:pt idx="62365">
                  <c:v>2.6645891043397967</c:v>
                </c:pt>
                <c:pt idx="62366">
                  <c:v>2.6649734472408224</c:v>
                </c:pt>
                <c:pt idx="62367">
                  <c:v>2.6651270207852193</c:v>
                </c:pt>
                <c:pt idx="62368">
                  <c:v>2.6651270207852193</c:v>
                </c:pt>
                <c:pt idx="62369">
                  <c:v>2.6648958891454964</c:v>
                </c:pt>
                <c:pt idx="62370">
                  <c:v>2.6658964879852118</c:v>
                </c:pt>
                <c:pt idx="62371">
                  <c:v>2.666666666666667</c:v>
                </c:pt>
                <c:pt idx="62372">
                  <c:v>2.6668978270920021</c:v>
                </c:pt>
                <c:pt idx="62373">
                  <c:v>2.6663585951940845</c:v>
                </c:pt>
                <c:pt idx="62374">
                  <c:v>2.6661273567467649</c:v>
                </c:pt>
                <c:pt idx="62375">
                  <c:v>2.6655114807114808</c:v>
                </c:pt>
                <c:pt idx="62376">
                  <c:v>2.6651270207852193</c:v>
                </c:pt>
                <c:pt idx="62377">
                  <c:v>2.6645891043397967</c:v>
                </c:pt>
                <c:pt idx="62378">
                  <c:v>2.6652043407988919</c:v>
                </c:pt>
                <c:pt idx="62379">
                  <c:v>2.6652806652806649</c:v>
                </c:pt>
                <c:pt idx="62380">
                  <c:v>2.6648186648186649</c:v>
                </c:pt>
                <c:pt idx="62381">
                  <c:v>2.6655114807114808</c:v>
                </c:pt>
                <c:pt idx="62382">
                  <c:v>2.6661273567467649</c:v>
                </c:pt>
                <c:pt idx="62383">
                  <c:v>2.6665125953316382</c:v>
                </c:pt>
                <c:pt idx="62384">
                  <c:v>2.6662043458159963</c:v>
                </c:pt>
                <c:pt idx="62385">
                  <c:v>2.6665895953757222</c:v>
                </c:pt>
                <c:pt idx="62386">
                  <c:v>2.6665895953757222</c:v>
                </c:pt>
                <c:pt idx="62387">
                  <c:v>2.666666666666667</c:v>
                </c:pt>
                <c:pt idx="62388">
                  <c:v>2.6662814883290964</c:v>
                </c:pt>
                <c:pt idx="62389">
                  <c:v>2.6663585951940845</c:v>
                </c:pt>
                <c:pt idx="62390">
                  <c:v>2.6661273567467649</c:v>
                </c:pt>
                <c:pt idx="62391">
                  <c:v>2.6665896487985208</c:v>
                </c:pt>
                <c:pt idx="62392">
                  <c:v>2.6661273567467649</c:v>
                </c:pt>
                <c:pt idx="62393">
                  <c:v>2.6660503813265541</c:v>
                </c:pt>
                <c:pt idx="62394">
                  <c:v>2.6654343807763397</c:v>
                </c:pt>
                <c:pt idx="62395">
                  <c:v>2.6658964879852118</c:v>
                </c:pt>
                <c:pt idx="62396">
                  <c:v>2.6654343807763397</c:v>
                </c:pt>
                <c:pt idx="62397">
                  <c:v>2.6648186648186649</c:v>
                </c:pt>
                <c:pt idx="62398">
                  <c:v>2.6643566643566641</c:v>
                </c:pt>
                <c:pt idx="62399">
                  <c:v>2.6653570603189274</c:v>
                </c:pt>
                <c:pt idx="62400">
                  <c:v>2.664972273567467</c:v>
                </c:pt>
                <c:pt idx="62401">
                  <c:v>2.6652033271719038</c:v>
                </c:pt>
                <c:pt idx="62402">
                  <c:v>2.6653570603189274</c:v>
                </c:pt>
                <c:pt idx="62403">
                  <c:v>2.6660503813265541</c:v>
                </c:pt>
                <c:pt idx="62404">
                  <c:v>2.6662043458159963</c:v>
                </c:pt>
                <c:pt idx="62405">
                  <c:v>2.6662812210915821</c:v>
                </c:pt>
                <c:pt idx="62406">
                  <c:v>2.6662812210915821</c:v>
                </c:pt>
                <c:pt idx="62407">
                  <c:v>2.6661271676300573</c:v>
                </c:pt>
                <c:pt idx="62408">
                  <c:v>2.6658959537572251</c:v>
                </c:pt>
                <c:pt idx="62409">
                  <c:v>2.6656647398843929</c:v>
                </c:pt>
                <c:pt idx="62410">
                  <c:v>2.6656647398843929</c:v>
                </c:pt>
                <c:pt idx="62411">
                  <c:v>2.6658959537572251</c:v>
                </c:pt>
                <c:pt idx="62412">
                  <c:v>2.6653570603189274</c:v>
                </c:pt>
                <c:pt idx="62413">
                  <c:v>2.6658964879852118</c:v>
                </c:pt>
                <c:pt idx="62414">
                  <c:v>2.6650496650496649</c:v>
                </c:pt>
                <c:pt idx="62415">
                  <c:v>2.6652806652806649</c:v>
                </c:pt>
                <c:pt idx="62416">
                  <c:v>2.6652806652806649</c:v>
                </c:pt>
                <c:pt idx="62417">
                  <c:v>2.6645876645876649</c:v>
                </c:pt>
                <c:pt idx="62418">
                  <c:v>2.6655881673214696</c:v>
                </c:pt>
                <c:pt idx="62419">
                  <c:v>2.6653570603189274</c:v>
                </c:pt>
                <c:pt idx="62420">
                  <c:v>2.6647412199630311</c:v>
                </c:pt>
                <c:pt idx="62421">
                  <c:v>2.664972273567467</c:v>
                </c:pt>
                <c:pt idx="62422">
                  <c:v>2.6645876645876649</c:v>
                </c:pt>
                <c:pt idx="62423">
                  <c:v>2.6648186648186649</c:v>
                </c:pt>
                <c:pt idx="62424">
                  <c:v>2.6648186648186649</c:v>
                </c:pt>
                <c:pt idx="62425">
                  <c:v>2.6645876645876649</c:v>
                </c:pt>
                <c:pt idx="62426">
                  <c:v>2.664972273567467</c:v>
                </c:pt>
                <c:pt idx="62427">
                  <c:v>2.6653570603189274</c:v>
                </c:pt>
                <c:pt idx="62428">
                  <c:v>2.6655881673214696</c:v>
                </c:pt>
                <c:pt idx="62429">
                  <c:v>2.6655881673214696</c:v>
                </c:pt>
                <c:pt idx="62430">
                  <c:v>2.6659731853906612</c:v>
                </c:pt>
                <c:pt idx="62431">
                  <c:v>2.6663581965317915</c:v>
                </c:pt>
                <c:pt idx="62432">
                  <c:v>2.6657418400369859</c:v>
                </c:pt>
                <c:pt idx="62433">
                  <c:v>2.6665895953757222</c:v>
                </c:pt>
                <c:pt idx="62434">
                  <c:v>2.6667437557816833</c:v>
                </c:pt>
                <c:pt idx="62435">
                  <c:v>2.6667437557816833</c:v>
                </c:pt>
                <c:pt idx="62436">
                  <c:v>2.6663581965317915</c:v>
                </c:pt>
                <c:pt idx="62437">
                  <c:v>2.6659731853906612</c:v>
                </c:pt>
                <c:pt idx="62438">
                  <c:v>2.6658192743240119</c:v>
                </c:pt>
                <c:pt idx="62439">
                  <c:v>2.6655114807114808</c:v>
                </c:pt>
                <c:pt idx="62440">
                  <c:v>2.6652806652806649</c:v>
                </c:pt>
                <c:pt idx="62441">
                  <c:v>2.6648958891454964</c:v>
                </c:pt>
                <c:pt idx="62442">
                  <c:v>2.6649734472408224</c:v>
                </c:pt>
                <c:pt idx="62443">
                  <c:v>2.6648958891454964</c:v>
                </c:pt>
                <c:pt idx="62444">
                  <c:v>2.6648958891454964</c:v>
                </c:pt>
                <c:pt idx="62445">
                  <c:v>2.6655114807114808</c:v>
                </c:pt>
                <c:pt idx="62446">
                  <c:v>2.6652806652806649</c:v>
                </c:pt>
                <c:pt idx="62447">
                  <c:v>2.665665434380776</c:v>
                </c:pt>
                <c:pt idx="62448">
                  <c:v>2.6660503813265541</c:v>
                </c:pt>
                <c:pt idx="62449">
                  <c:v>2.6659731853906612</c:v>
                </c:pt>
                <c:pt idx="62450">
                  <c:v>2.6659731853906612</c:v>
                </c:pt>
                <c:pt idx="62451">
                  <c:v>2.6655881673214696</c:v>
                </c:pt>
                <c:pt idx="62452">
                  <c:v>2.6658192743240119</c:v>
                </c:pt>
                <c:pt idx="62453">
                  <c:v>2.6654343807763397</c:v>
                </c:pt>
                <c:pt idx="62454">
                  <c:v>2.6650496650496649</c:v>
                </c:pt>
                <c:pt idx="62455">
                  <c:v>2.6655114807114808</c:v>
                </c:pt>
                <c:pt idx="62456">
                  <c:v>2.6651270207852193</c:v>
                </c:pt>
                <c:pt idx="62457">
                  <c:v>2.6652043407988919</c:v>
                </c:pt>
                <c:pt idx="62458">
                  <c:v>2.6648199445983378</c:v>
                </c:pt>
                <c:pt idx="62459">
                  <c:v>2.6648199445983378</c:v>
                </c:pt>
                <c:pt idx="62460">
                  <c:v>2.664742553682752</c:v>
                </c:pt>
                <c:pt idx="62461">
                  <c:v>2.664434180138568</c:v>
                </c:pt>
                <c:pt idx="62462">
                  <c:v>2.6655114807114808</c:v>
                </c:pt>
                <c:pt idx="62463">
                  <c:v>2.6657426657426657</c:v>
                </c:pt>
                <c:pt idx="62464">
                  <c:v>2.6655114807114808</c:v>
                </c:pt>
                <c:pt idx="62465">
                  <c:v>2.665665434380776</c:v>
                </c:pt>
                <c:pt idx="62466">
                  <c:v>2.665665434380776</c:v>
                </c:pt>
                <c:pt idx="62467">
                  <c:v>2.6658964879852118</c:v>
                </c:pt>
                <c:pt idx="62468">
                  <c:v>2.6662814883290964</c:v>
                </c:pt>
                <c:pt idx="62469">
                  <c:v>2.6660503813265541</c:v>
                </c:pt>
                <c:pt idx="62470">
                  <c:v>2.6660503813265541</c:v>
                </c:pt>
                <c:pt idx="62471">
                  <c:v>2.6660503813265541</c:v>
                </c:pt>
                <c:pt idx="62472">
                  <c:v>2.6653570603189274</c:v>
                </c:pt>
                <c:pt idx="62473">
                  <c:v>2.664972273567467</c:v>
                </c:pt>
                <c:pt idx="62474">
                  <c:v>2.6648186648186649</c:v>
                </c:pt>
                <c:pt idx="62475">
                  <c:v>2.6651270207852193</c:v>
                </c:pt>
                <c:pt idx="62476">
                  <c:v>2.6653579676674362</c:v>
                </c:pt>
                <c:pt idx="62477">
                  <c:v>2.6652806652806649</c:v>
                </c:pt>
                <c:pt idx="62478">
                  <c:v>2.6652033271719038</c:v>
                </c:pt>
                <c:pt idx="62479">
                  <c:v>2.6662043458159963</c:v>
                </c:pt>
                <c:pt idx="62480">
                  <c:v>2.6660503813265541</c:v>
                </c:pt>
                <c:pt idx="62481">
                  <c:v>2.6660503813265541</c:v>
                </c:pt>
                <c:pt idx="62482">
                  <c:v>2.6662814883290964</c:v>
                </c:pt>
                <c:pt idx="62483">
                  <c:v>2.6661273567467649</c:v>
                </c:pt>
                <c:pt idx="62484">
                  <c:v>2.6658964879852118</c:v>
                </c:pt>
                <c:pt idx="62485">
                  <c:v>2.6657426657426657</c:v>
                </c:pt>
                <c:pt idx="62486">
                  <c:v>2.6653579676674362</c:v>
                </c:pt>
                <c:pt idx="62487">
                  <c:v>2.6651270207852193</c:v>
                </c:pt>
                <c:pt idx="62488">
                  <c:v>2.6652043407988919</c:v>
                </c:pt>
                <c:pt idx="62489">
                  <c:v>2.6648972997922913</c:v>
                </c:pt>
                <c:pt idx="62490">
                  <c:v>2.6644357258250633</c:v>
                </c:pt>
                <c:pt idx="62491">
                  <c:v>2.665050784856879</c:v>
                </c:pt>
                <c:pt idx="62492">
                  <c:v>2.6648199445983378</c:v>
                </c:pt>
                <c:pt idx="62493">
                  <c:v>2.6645116601246825</c:v>
                </c:pt>
                <c:pt idx="62494">
                  <c:v>2.6654343807763397</c:v>
                </c:pt>
                <c:pt idx="62495">
                  <c:v>2.665665434380776</c:v>
                </c:pt>
                <c:pt idx="62496">
                  <c:v>2.6658964879852118</c:v>
                </c:pt>
                <c:pt idx="62497">
                  <c:v>2.6655114807114808</c:v>
                </c:pt>
                <c:pt idx="62498">
                  <c:v>2.6661273567467649</c:v>
                </c:pt>
                <c:pt idx="62499">
                  <c:v>2.6651270207852193</c:v>
                </c:pt>
                <c:pt idx="62500">
                  <c:v>2.6649734472408224</c:v>
                </c:pt>
                <c:pt idx="62501">
                  <c:v>2.6648199445983378</c:v>
                </c:pt>
                <c:pt idx="62502">
                  <c:v>2.6645891043397967</c:v>
                </c:pt>
                <c:pt idx="62503">
                  <c:v>2.6645891043397967</c:v>
                </c:pt>
                <c:pt idx="62504">
                  <c:v>2.664742553682752</c:v>
                </c:pt>
                <c:pt idx="62505">
                  <c:v>2.6648958891454964</c:v>
                </c:pt>
                <c:pt idx="62506">
                  <c:v>2.6655114807114808</c:v>
                </c:pt>
                <c:pt idx="62507">
                  <c:v>2.665665434380776</c:v>
                </c:pt>
                <c:pt idx="62508">
                  <c:v>2.665665434380776</c:v>
                </c:pt>
                <c:pt idx="62509">
                  <c:v>2.6658964879852118</c:v>
                </c:pt>
                <c:pt idx="62510">
                  <c:v>2.6664355062413319</c:v>
                </c:pt>
                <c:pt idx="62511">
                  <c:v>2.6660503813265541</c:v>
                </c:pt>
                <c:pt idx="62512">
                  <c:v>2.6654343807763397</c:v>
                </c:pt>
                <c:pt idx="62513">
                  <c:v>2.6650496650496649</c:v>
                </c:pt>
                <c:pt idx="62514">
                  <c:v>2.6648958891454964</c:v>
                </c:pt>
                <c:pt idx="62515">
                  <c:v>2.6640498730085431</c:v>
                </c:pt>
                <c:pt idx="62516">
                  <c:v>2.6646651270207848</c:v>
                </c:pt>
                <c:pt idx="62517">
                  <c:v>2.6650496650496649</c:v>
                </c:pt>
                <c:pt idx="62518">
                  <c:v>2.6654343807763397</c:v>
                </c:pt>
                <c:pt idx="62519">
                  <c:v>2.6654343807763397</c:v>
                </c:pt>
                <c:pt idx="62520">
                  <c:v>2.6658192743240119</c:v>
                </c:pt>
                <c:pt idx="62521">
                  <c:v>2.666666666666667</c:v>
                </c:pt>
                <c:pt idx="62522">
                  <c:v>2.666666666666667</c:v>
                </c:pt>
                <c:pt idx="62523">
                  <c:v>2.666666666666667</c:v>
                </c:pt>
                <c:pt idx="62524">
                  <c:v>2.6662814883290964</c:v>
                </c:pt>
                <c:pt idx="62525">
                  <c:v>2.6658964879852118</c:v>
                </c:pt>
                <c:pt idx="62526">
                  <c:v>2.6661273567467649</c:v>
                </c:pt>
                <c:pt idx="62527">
                  <c:v>2.6659736659736657</c:v>
                </c:pt>
                <c:pt idx="62528">
                  <c:v>2.6663585951940845</c:v>
                </c:pt>
                <c:pt idx="62529">
                  <c:v>2.6661273567467649</c:v>
                </c:pt>
                <c:pt idx="62530">
                  <c:v>2.6661273567467649</c:v>
                </c:pt>
                <c:pt idx="62531">
                  <c:v>2.6662814883290964</c:v>
                </c:pt>
                <c:pt idx="62532">
                  <c:v>2.6658192743240119</c:v>
                </c:pt>
                <c:pt idx="62533">
                  <c:v>2.6658192743240119</c:v>
                </c:pt>
                <c:pt idx="62534">
                  <c:v>2.6650496650496649</c:v>
                </c:pt>
                <c:pt idx="62535">
                  <c:v>2.6657426657426657</c:v>
                </c:pt>
                <c:pt idx="62536">
                  <c:v>2.6652043407988919</c:v>
                </c:pt>
                <c:pt idx="62537">
                  <c:v>2.6655889145496534</c:v>
                </c:pt>
                <c:pt idx="62538">
                  <c:v>2.665665434380776</c:v>
                </c:pt>
                <c:pt idx="62539">
                  <c:v>2.6662814883290964</c:v>
                </c:pt>
                <c:pt idx="62540">
                  <c:v>2.6660503813265541</c:v>
                </c:pt>
                <c:pt idx="62541">
                  <c:v>2.6658964879852118</c:v>
                </c:pt>
                <c:pt idx="62542">
                  <c:v>2.6658964879852118</c:v>
                </c:pt>
                <c:pt idx="62543">
                  <c:v>2.666666666666667</c:v>
                </c:pt>
                <c:pt idx="62544">
                  <c:v>2.6659731853906612</c:v>
                </c:pt>
                <c:pt idx="62545">
                  <c:v>2.6665895953757222</c:v>
                </c:pt>
                <c:pt idx="62546">
                  <c:v>2.666666666666667</c:v>
                </c:pt>
                <c:pt idx="62547">
                  <c:v>2.6664355062413319</c:v>
                </c:pt>
                <c:pt idx="62548">
                  <c:v>2.6662043458159963</c:v>
                </c:pt>
                <c:pt idx="62549">
                  <c:v>2.6658192743240119</c:v>
                </c:pt>
                <c:pt idx="62550">
                  <c:v>2.6660503813265541</c:v>
                </c:pt>
                <c:pt idx="62551">
                  <c:v>2.6661273567467649</c:v>
                </c:pt>
                <c:pt idx="62552">
                  <c:v>2.6652806652806649</c:v>
                </c:pt>
                <c:pt idx="62553">
                  <c:v>2.6651270207852193</c:v>
                </c:pt>
                <c:pt idx="62554">
                  <c:v>2.6648958891454964</c:v>
                </c:pt>
                <c:pt idx="62555">
                  <c:v>2.6645116601246825</c:v>
                </c:pt>
                <c:pt idx="62556">
                  <c:v>2.6645116601246825</c:v>
                </c:pt>
                <c:pt idx="62557">
                  <c:v>2.6642805818517665</c:v>
                </c:pt>
                <c:pt idx="62558">
                  <c:v>2.6645891043397967</c:v>
                </c:pt>
                <c:pt idx="62559">
                  <c:v>2.6642049388414488</c:v>
                </c:pt>
                <c:pt idx="62560">
                  <c:v>2.664742553682752</c:v>
                </c:pt>
                <c:pt idx="62561">
                  <c:v>2.6645891043397967</c:v>
                </c:pt>
                <c:pt idx="62562">
                  <c:v>2.664742553682752</c:v>
                </c:pt>
                <c:pt idx="62563">
                  <c:v>2.6651270207852193</c:v>
                </c:pt>
                <c:pt idx="62564">
                  <c:v>2.6653579676674362</c:v>
                </c:pt>
                <c:pt idx="62565">
                  <c:v>2.6660508083140875</c:v>
                </c:pt>
                <c:pt idx="62566">
                  <c:v>2.6662046662046661</c:v>
                </c:pt>
                <c:pt idx="62567">
                  <c:v>2.6662046662046661</c:v>
                </c:pt>
                <c:pt idx="62568">
                  <c:v>2.6662046662046661</c:v>
                </c:pt>
                <c:pt idx="62569">
                  <c:v>2.6662046662046661</c:v>
                </c:pt>
                <c:pt idx="62570">
                  <c:v>2.6665896487985208</c:v>
                </c:pt>
                <c:pt idx="62571">
                  <c:v>2.6665896487985208</c:v>
                </c:pt>
                <c:pt idx="62572">
                  <c:v>2.6658964879852118</c:v>
                </c:pt>
                <c:pt idx="62573">
                  <c:v>2.6662814883290964</c:v>
                </c:pt>
                <c:pt idx="62574">
                  <c:v>2.6662814883290964</c:v>
                </c:pt>
                <c:pt idx="62575">
                  <c:v>2.665665434380776</c:v>
                </c:pt>
                <c:pt idx="62576">
                  <c:v>2.665665434380776</c:v>
                </c:pt>
                <c:pt idx="62577">
                  <c:v>2.665665434380776</c:v>
                </c:pt>
                <c:pt idx="62578">
                  <c:v>2.6658192743240119</c:v>
                </c:pt>
                <c:pt idx="62579">
                  <c:v>2.6662043458159963</c:v>
                </c:pt>
                <c:pt idx="62580">
                  <c:v>2.6658192743240119</c:v>
                </c:pt>
                <c:pt idx="62581">
                  <c:v>2.665665434380776</c:v>
                </c:pt>
                <c:pt idx="62582">
                  <c:v>2.6657426657426657</c:v>
                </c:pt>
                <c:pt idx="62583">
                  <c:v>2.6646651270207848</c:v>
                </c:pt>
                <c:pt idx="62584">
                  <c:v>2.6648958891454964</c:v>
                </c:pt>
                <c:pt idx="62585">
                  <c:v>2.6648958891454964</c:v>
                </c:pt>
                <c:pt idx="62586">
                  <c:v>2.6646651270207848</c:v>
                </c:pt>
                <c:pt idx="62587">
                  <c:v>2.6650496650496649</c:v>
                </c:pt>
                <c:pt idx="62588">
                  <c:v>2.6651270207852193</c:v>
                </c:pt>
                <c:pt idx="62589">
                  <c:v>2.6649734472408224</c:v>
                </c:pt>
                <c:pt idx="62590">
                  <c:v>2.6652043407988919</c:v>
                </c:pt>
                <c:pt idx="62591">
                  <c:v>2.6652043407988919</c:v>
                </c:pt>
                <c:pt idx="62592">
                  <c:v>2.6655114807114808</c:v>
                </c:pt>
                <c:pt idx="62593">
                  <c:v>2.6658964879852118</c:v>
                </c:pt>
                <c:pt idx="62594">
                  <c:v>2.6658964879852118</c:v>
                </c:pt>
                <c:pt idx="62595">
                  <c:v>2.6662814883290964</c:v>
                </c:pt>
                <c:pt idx="62596">
                  <c:v>2.666666666666667</c:v>
                </c:pt>
                <c:pt idx="62597">
                  <c:v>2.6660503813265541</c:v>
                </c:pt>
                <c:pt idx="62598">
                  <c:v>2.6665125953316382</c:v>
                </c:pt>
                <c:pt idx="62599">
                  <c:v>2.6658964879852118</c:v>
                </c:pt>
                <c:pt idx="62600">
                  <c:v>2.6657426657426657</c:v>
                </c:pt>
                <c:pt idx="62601">
                  <c:v>2.6660503813265541</c:v>
                </c:pt>
                <c:pt idx="62602">
                  <c:v>2.6660503813265541</c:v>
                </c:pt>
                <c:pt idx="62603">
                  <c:v>2.665665434380776</c:v>
                </c:pt>
                <c:pt idx="62604">
                  <c:v>2.665665434380776</c:v>
                </c:pt>
                <c:pt idx="62605">
                  <c:v>2.6655114807114808</c:v>
                </c:pt>
                <c:pt idx="62606">
                  <c:v>2.6655114807114808</c:v>
                </c:pt>
                <c:pt idx="62607">
                  <c:v>2.6649734472408224</c:v>
                </c:pt>
                <c:pt idx="62608">
                  <c:v>2.6652043407988919</c:v>
                </c:pt>
                <c:pt idx="62609">
                  <c:v>2.664358264081256</c:v>
                </c:pt>
                <c:pt idx="62610">
                  <c:v>2.664358264081256</c:v>
                </c:pt>
                <c:pt idx="62611">
                  <c:v>2.6648199445983378</c:v>
                </c:pt>
                <c:pt idx="62612">
                  <c:v>2.665050784856879</c:v>
                </c:pt>
                <c:pt idx="62613">
                  <c:v>2.6645891043397967</c:v>
                </c:pt>
                <c:pt idx="62614">
                  <c:v>2.664742553682752</c:v>
                </c:pt>
                <c:pt idx="62615">
                  <c:v>2.6651270207852193</c:v>
                </c:pt>
                <c:pt idx="62616">
                  <c:v>2.6657426657426657</c:v>
                </c:pt>
                <c:pt idx="62617">
                  <c:v>2.6659736659736657</c:v>
                </c:pt>
                <c:pt idx="62618">
                  <c:v>2.6661273567467649</c:v>
                </c:pt>
                <c:pt idx="62619">
                  <c:v>2.6661273567467649</c:v>
                </c:pt>
                <c:pt idx="62620">
                  <c:v>2.6659736659736657</c:v>
                </c:pt>
                <c:pt idx="62621">
                  <c:v>2.6660508083140875</c:v>
                </c:pt>
                <c:pt idx="62622">
                  <c:v>2.6654352343569614</c:v>
                </c:pt>
                <c:pt idx="62623">
                  <c:v>2.6654352343569614</c:v>
                </c:pt>
                <c:pt idx="62624">
                  <c:v>2.6646666974382645</c:v>
                </c:pt>
                <c:pt idx="62625">
                  <c:v>2.6651280867759057</c:v>
                </c:pt>
                <c:pt idx="62626">
                  <c:v>2.6645891043397967</c:v>
                </c:pt>
                <c:pt idx="62627">
                  <c:v>2.6652043407988919</c:v>
                </c:pt>
                <c:pt idx="62628">
                  <c:v>2.6652043407988919</c:v>
                </c:pt>
                <c:pt idx="62629">
                  <c:v>2.6655889145496534</c:v>
                </c:pt>
                <c:pt idx="62630">
                  <c:v>2.6657426657426657</c:v>
                </c:pt>
                <c:pt idx="62631">
                  <c:v>2.6658198614318707</c:v>
                </c:pt>
                <c:pt idx="62632">
                  <c:v>2.6658198614318707</c:v>
                </c:pt>
                <c:pt idx="62633">
                  <c:v>2.6658198614318707</c:v>
                </c:pt>
                <c:pt idx="62634">
                  <c:v>2.6660508083140875</c:v>
                </c:pt>
                <c:pt idx="62635">
                  <c:v>2.6658198614318707</c:v>
                </c:pt>
                <c:pt idx="62636">
                  <c:v>2.6654352343569614</c:v>
                </c:pt>
                <c:pt idx="62637">
                  <c:v>2.6654352343569614</c:v>
                </c:pt>
                <c:pt idx="62638">
                  <c:v>2.6654352343569614</c:v>
                </c:pt>
                <c:pt idx="62639">
                  <c:v>2.6652043407988919</c:v>
                </c:pt>
                <c:pt idx="62640">
                  <c:v>2.6648199445983378</c:v>
                </c:pt>
                <c:pt idx="62641">
                  <c:v>2.6645891043397967</c:v>
                </c:pt>
                <c:pt idx="62642">
                  <c:v>2.6646666974382645</c:v>
                </c:pt>
                <c:pt idx="62643">
                  <c:v>2.6646666974382645</c:v>
                </c:pt>
                <c:pt idx="62644">
                  <c:v>2.664358264081256</c:v>
                </c:pt>
                <c:pt idx="62645">
                  <c:v>2.664742553682752</c:v>
                </c:pt>
                <c:pt idx="62646">
                  <c:v>2.6649734472408224</c:v>
                </c:pt>
                <c:pt idx="62647">
                  <c:v>2.6644357258250633</c:v>
                </c:pt>
                <c:pt idx="62648">
                  <c:v>2.6644357258250633</c:v>
                </c:pt>
                <c:pt idx="62649">
                  <c:v>2.6644357258250633</c:v>
                </c:pt>
                <c:pt idx="62650">
                  <c:v>2.6649734472408224</c:v>
                </c:pt>
                <c:pt idx="62651">
                  <c:v>2.6648958891454964</c:v>
                </c:pt>
                <c:pt idx="62652">
                  <c:v>2.6657426657426657</c:v>
                </c:pt>
                <c:pt idx="62653">
                  <c:v>2.6661273567467649</c:v>
                </c:pt>
                <c:pt idx="62654">
                  <c:v>2.6658964879852118</c:v>
                </c:pt>
                <c:pt idx="62655">
                  <c:v>2.6661273567467649</c:v>
                </c:pt>
                <c:pt idx="62656">
                  <c:v>2.6658192743240119</c:v>
                </c:pt>
                <c:pt idx="62657">
                  <c:v>2.6665895953757222</c:v>
                </c:pt>
                <c:pt idx="62658">
                  <c:v>2.6664355062413319</c:v>
                </c:pt>
                <c:pt idx="62659">
                  <c:v>2.6660503813265541</c:v>
                </c:pt>
                <c:pt idx="62660">
                  <c:v>2.6667435174485785</c:v>
                </c:pt>
                <c:pt idx="62661">
                  <c:v>2.6661273567467649</c:v>
                </c:pt>
                <c:pt idx="62662">
                  <c:v>2.6658964879852118</c:v>
                </c:pt>
                <c:pt idx="62663">
                  <c:v>2.6661273567467649</c:v>
                </c:pt>
                <c:pt idx="62664">
                  <c:v>2.6661273567467649</c:v>
                </c:pt>
                <c:pt idx="62665">
                  <c:v>2.6655114807114808</c:v>
                </c:pt>
                <c:pt idx="62666">
                  <c:v>2.6657426657426657</c:v>
                </c:pt>
                <c:pt idx="62667">
                  <c:v>2.6655114807114808</c:v>
                </c:pt>
                <c:pt idx="62668">
                  <c:v>2.665665434380776</c:v>
                </c:pt>
                <c:pt idx="62669">
                  <c:v>2.6650496650496649</c:v>
                </c:pt>
                <c:pt idx="62670">
                  <c:v>2.6648958891454964</c:v>
                </c:pt>
                <c:pt idx="62671">
                  <c:v>2.6646651270207848</c:v>
                </c:pt>
                <c:pt idx="62672">
                  <c:v>2.6651270207852193</c:v>
                </c:pt>
                <c:pt idx="62673">
                  <c:v>2.6651270207852193</c:v>
                </c:pt>
                <c:pt idx="62674">
                  <c:v>2.6655114807114808</c:v>
                </c:pt>
                <c:pt idx="62675">
                  <c:v>2.6658964879852118</c:v>
                </c:pt>
                <c:pt idx="62676">
                  <c:v>2.6661273567467649</c:v>
                </c:pt>
                <c:pt idx="62677">
                  <c:v>2.6658964879852118</c:v>
                </c:pt>
                <c:pt idx="62678">
                  <c:v>2.6662814883290964</c:v>
                </c:pt>
                <c:pt idx="62679">
                  <c:v>2.6660503813265541</c:v>
                </c:pt>
                <c:pt idx="62680">
                  <c:v>2.6658964879852118</c:v>
                </c:pt>
                <c:pt idx="62681">
                  <c:v>2.6661273567467649</c:v>
                </c:pt>
                <c:pt idx="62682">
                  <c:v>2.6654343807763397</c:v>
                </c:pt>
                <c:pt idx="62683">
                  <c:v>2.6652033271719038</c:v>
                </c:pt>
                <c:pt idx="62684">
                  <c:v>2.664972273567467</c:v>
                </c:pt>
                <c:pt idx="62685">
                  <c:v>2.6643566643566641</c:v>
                </c:pt>
                <c:pt idx="62686">
                  <c:v>2.6652033271719038</c:v>
                </c:pt>
                <c:pt idx="62687">
                  <c:v>2.6648186648186649</c:v>
                </c:pt>
                <c:pt idx="62688">
                  <c:v>2.6652806652806649</c:v>
                </c:pt>
                <c:pt idx="62689">
                  <c:v>2.6655114807114808</c:v>
                </c:pt>
                <c:pt idx="62690">
                  <c:v>2.6650496650496649</c:v>
                </c:pt>
                <c:pt idx="62691">
                  <c:v>2.6658192743240119</c:v>
                </c:pt>
                <c:pt idx="62692">
                  <c:v>2.6668978270920021</c:v>
                </c:pt>
                <c:pt idx="62693">
                  <c:v>2.6662814883290964</c:v>
                </c:pt>
                <c:pt idx="62694">
                  <c:v>2.6658964879852118</c:v>
                </c:pt>
                <c:pt idx="62695">
                  <c:v>2.6661273567467649</c:v>
                </c:pt>
                <c:pt idx="62696">
                  <c:v>2.6662814883290964</c:v>
                </c:pt>
                <c:pt idx="62697">
                  <c:v>2.6663581965317915</c:v>
                </c:pt>
                <c:pt idx="62698">
                  <c:v>2.6661271676300573</c:v>
                </c:pt>
                <c:pt idx="62699">
                  <c:v>2.6659731853906612</c:v>
                </c:pt>
                <c:pt idx="62700">
                  <c:v>2.6654343807763397</c:v>
                </c:pt>
                <c:pt idx="62701">
                  <c:v>2.6654343807763397</c:v>
                </c:pt>
                <c:pt idx="62702">
                  <c:v>2.665665434380776</c:v>
                </c:pt>
                <c:pt idx="62703">
                  <c:v>2.6652806652806649</c:v>
                </c:pt>
                <c:pt idx="62704">
                  <c:v>2.6646651270207848</c:v>
                </c:pt>
                <c:pt idx="62705">
                  <c:v>2.6646651270207848</c:v>
                </c:pt>
                <c:pt idx="62706">
                  <c:v>2.6653579676674362</c:v>
                </c:pt>
                <c:pt idx="62707">
                  <c:v>2.6652043407988919</c:v>
                </c:pt>
                <c:pt idx="62708">
                  <c:v>2.6654352343569614</c:v>
                </c:pt>
                <c:pt idx="62709">
                  <c:v>2.6658972061879478</c:v>
                </c:pt>
                <c:pt idx="62710">
                  <c:v>2.6656661279150313</c:v>
                </c:pt>
                <c:pt idx="62711">
                  <c:v>2.665050784856879</c:v>
                </c:pt>
                <c:pt idx="62712">
                  <c:v>2.6652043407988919</c:v>
                </c:pt>
                <c:pt idx="62713">
                  <c:v>2.6658198614318707</c:v>
                </c:pt>
                <c:pt idx="62714">
                  <c:v>2.6655889145496534</c:v>
                </c:pt>
                <c:pt idx="62715">
                  <c:v>2.6658198614318707</c:v>
                </c:pt>
                <c:pt idx="62716">
                  <c:v>2.6664356664356665</c:v>
                </c:pt>
                <c:pt idx="62717">
                  <c:v>2.6657426657426657</c:v>
                </c:pt>
                <c:pt idx="62718">
                  <c:v>2.6657426657426657</c:v>
                </c:pt>
                <c:pt idx="62719">
                  <c:v>2.6665896487985208</c:v>
                </c:pt>
                <c:pt idx="62720">
                  <c:v>2.6668207024029571</c:v>
                </c:pt>
                <c:pt idx="62721">
                  <c:v>2.6668207024029571</c:v>
                </c:pt>
                <c:pt idx="62722">
                  <c:v>2.6658198614318707</c:v>
                </c:pt>
                <c:pt idx="62723">
                  <c:v>2.6658198614318707</c:v>
                </c:pt>
                <c:pt idx="62724">
                  <c:v>2.6662046662046661</c:v>
                </c:pt>
                <c:pt idx="62725">
                  <c:v>2.6665896487985208</c:v>
                </c:pt>
                <c:pt idx="62726">
                  <c:v>2.6665896487985208</c:v>
                </c:pt>
                <c:pt idx="62727">
                  <c:v>2.6665896487985208</c:v>
                </c:pt>
                <c:pt idx="62728">
                  <c:v>2.6665125953316382</c:v>
                </c:pt>
                <c:pt idx="62729">
                  <c:v>2.6663585951940845</c:v>
                </c:pt>
                <c:pt idx="62730">
                  <c:v>2.6663585951940845</c:v>
                </c:pt>
                <c:pt idx="62731">
                  <c:v>2.6662046662046661</c:v>
                </c:pt>
                <c:pt idx="62732">
                  <c:v>2.6662817551963047</c:v>
                </c:pt>
                <c:pt idx="62733">
                  <c:v>2.6655889145496534</c:v>
                </c:pt>
                <c:pt idx="62734">
                  <c:v>2.6660508083140875</c:v>
                </c:pt>
                <c:pt idx="62735">
                  <c:v>2.6658198614318707</c:v>
                </c:pt>
                <c:pt idx="62736">
                  <c:v>2.6655889145496534</c:v>
                </c:pt>
                <c:pt idx="62737">
                  <c:v>2.6652043407988919</c:v>
                </c:pt>
                <c:pt idx="62738">
                  <c:v>2.6654352343569614</c:v>
                </c:pt>
                <c:pt idx="62739">
                  <c:v>2.6648199445983378</c:v>
                </c:pt>
                <c:pt idx="62740">
                  <c:v>2.665050784856879</c:v>
                </c:pt>
                <c:pt idx="62741">
                  <c:v>2.6652043407988919</c:v>
                </c:pt>
                <c:pt idx="62742">
                  <c:v>2.6649734472408224</c:v>
                </c:pt>
                <c:pt idx="62743">
                  <c:v>2.665050784856879</c:v>
                </c:pt>
                <c:pt idx="62744">
                  <c:v>2.665281809787627</c:v>
                </c:pt>
                <c:pt idx="62745">
                  <c:v>2.6655889145496534</c:v>
                </c:pt>
                <c:pt idx="62746">
                  <c:v>2.6655889145496534</c:v>
                </c:pt>
                <c:pt idx="62747">
                  <c:v>2.6654352343569614</c:v>
                </c:pt>
                <c:pt idx="62748">
                  <c:v>2.6655889145496534</c:v>
                </c:pt>
                <c:pt idx="62749">
                  <c:v>2.6665125953316382</c:v>
                </c:pt>
                <c:pt idx="62750">
                  <c:v>2.6660503813265541</c:v>
                </c:pt>
                <c:pt idx="62751">
                  <c:v>2.6664355062413319</c:v>
                </c:pt>
                <c:pt idx="62752">
                  <c:v>2.6664355062413319</c:v>
                </c:pt>
                <c:pt idx="62753">
                  <c:v>2.6662043458159963</c:v>
                </c:pt>
                <c:pt idx="62754">
                  <c:v>2.6663581965317915</c:v>
                </c:pt>
                <c:pt idx="62755">
                  <c:v>2.6661271676300573</c:v>
                </c:pt>
                <c:pt idx="62756">
                  <c:v>2.6659731853906612</c:v>
                </c:pt>
                <c:pt idx="62757">
                  <c:v>2.6659731853906612</c:v>
                </c:pt>
                <c:pt idx="62758">
                  <c:v>2.6659731853906612</c:v>
                </c:pt>
                <c:pt idx="62759">
                  <c:v>2.6663581965317915</c:v>
                </c:pt>
                <c:pt idx="62760">
                  <c:v>2.6665895953757222</c:v>
                </c:pt>
                <c:pt idx="62761">
                  <c:v>2.6662043458159963</c:v>
                </c:pt>
                <c:pt idx="62762">
                  <c:v>2.666666666666667</c:v>
                </c:pt>
                <c:pt idx="62763">
                  <c:v>2.6662043458159963</c:v>
                </c:pt>
                <c:pt idx="62764">
                  <c:v>2.6664355062413319</c:v>
                </c:pt>
                <c:pt idx="62765">
                  <c:v>2.6662814883290964</c:v>
                </c:pt>
                <c:pt idx="62766">
                  <c:v>2.6662814883290964</c:v>
                </c:pt>
                <c:pt idx="62767">
                  <c:v>2.6664355062413319</c:v>
                </c:pt>
                <c:pt idx="62768">
                  <c:v>2.6663581965317915</c:v>
                </c:pt>
                <c:pt idx="62769">
                  <c:v>2.6662043458159963</c:v>
                </c:pt>
                <c:pt idx="62770">
                  <c:v>2.6658192743240119</c:v>
                </c:pt>
                <c:pt idx="62771">
                  <c:v>2.665665434380776</c:v>
                </c:pt>
                <c:pt idx="62772">
                  <c:v>2.6657426657426657</c:v>
                </c:pt>
                <c:pt idx="62773">
                  <c:v>2.6651270207852193</c:v>
                </c:pt>
                <c:pt idx="62774">
                  <c:v>2.6649734472408224</c:v>
                </c:pt>
                <c:pt idx="62775">
                  <c:v>2.6649734472408224</c:v>
                </c:pt>
                <c:pt idx="62776">
                  <c:v>2.6651270207852193</c:v>
                </c:pt>
                <c:pt idx="62777">
                  <c:v>2.664358264081256</c:v>
                </c:pt>
                <c:pt idx="62778">
                  <c:v>2.6649734472408224</c:v>
                </c:pt>
                <c:pt idx="62779">
                  <c:v>2.6653579676674362</c:v>
                </c:pt>
                <c:pt idx="62780">
                  <c:v>2.664742553682752</c:v>
                </c:pt>
                <c:pt idx="62781">
                  <c:v>2.6652043407988919</c:v>
                </c:pt>
                <c:pt idx="62782">
                  <c:v>2.664358264081256</c:v>
                </c:pt>
                <c:pt idx="62783">
                  <c:v>2.6642049388414488</c:v>
                </c:pt>
                <c:pt idx="62784">
                  <c:v>2.664742553682752</c:v>
                </c:pt>
                <c:pt idx="62785">
                  <c:v>2.6648186648186649</c:v>
                </c:pt>
                <c:pt idx="62786">
                  <c:v>2.6645876645876649</c:v>
                </c:pt>
                <c:pt idx="62787">
                  <c:v>2.6648186648186649</c:v>
                </c:pt>
                <c:pt idx="62788">
                  <c:v>2.6652806652806649</c:v>
                </c:pt>
                <c:pt idx="62789">
                  <c:v>2.6651270207852193</c:v>
                </c:pt>
                <c:pt idx="62790">
                  <c:v>2.6649734472408224</c:v>
                </c:pt>
                <c:pt idx="62791">
                  <c:v>2.664742553682752</c:v>
                </c:pt>
                <c:pt idx="62792">
                  <c:v>2.6641274238227144</c:v>
                </c:pt>
                <c:pt idx="62793">
                  <c:v>2.664358264081256</c:v>
                </c:pt>
                <c:pt idx="62794">
                  <c:v>2.664742553682752</c:v>
                </c:pt>
                <c:pt idx="62795">
                  <c:v>2.6648958891454964</c:v>
                </c:pt>
                <c:pt idx="62796">
                  <c:v>2.6655114807114808</c:v>
                </c:pt>
                <c:pt idx="62797">
                  <c:v>2.6661273567467649</c:v>
                </c:pt>
                <c:pt idx="62798">
                  <c:v>2.6658964879852118</c:v>
                </c:pt>
                <c:pt idx="62799">
                  <c:v>2.6665125953316382</c:v>
                </c:pt>
                <c:pt idx="62800">
                  <c:v>2.6663585951940845</c:v>
                </c:pt>
                <c:pt idx="62801">
                  <c:v>2.6662814883290964</c:v>
                </c:pt>
                <c:pt idx="62802">
                  <c:v>2.6662043458159963</c:v>
                </c:pt>
                <c:pt idx="62803">
                  <c:v>2.6664355062413319</c:v>
                </c:pt>
                <c:pt idx="62804">
                  <c:v>2.6658192743240119</c:v>
                </c:pt>
                <c:pt idx="62805">
                  <c:v>2.6662814883290964</c:v>
                </c:pt>
                <c:pt idx="62806">
                  <c:v>2.6665125953316382</c:v>
                </c:pt>
                <c:pt idx="62807">
                  <c:v>2.6658192743240119</c:v>
                </c:pt>
                <c:pt idx="62808">
                  <c:v>2.6662814883290964</c:v>
                </c:pt>
                <c:pt idx="62809">
                  <c:v>2.6663585951940845</c:v>
                </c:pt>
                <c:pt idx="62810">
                  <c:v>2.6665896487985208</c:v>
                </c:pt>
                <c:pt idx="62811">
                  <c:v>2.6663585951940845</c:v>
                </c:pt>
                <c:pt idx="62812">
                  <c:v>2.6659736659736657</c:v>
                </c:pt>
                <c:pt idx="62813">
                  <c:v>2.6662046662046661</c:v>
                </c:pt>
                <c:pt idx="62814">
                  <c:v>2.6651270207852193</c:v>
                </c:pt>
                <c:pt idx="62815">
                  <c:v>2.6659736659736657</c:v>
                </c:pt>
                <c:pt idx="62816">
                  <c:v>2.6662046662046661</c:v>
                </c:pt>
                <c:pt idx="62817">
                  <c:v>2.6661273567467649</c:v>
                </c:pt>
                <c:pt idx="62818">
                  <c:v>2.6659736659736657</c:v>
                </c:pt>
                <c:pt idx="62819">
                  <c:v>2.6668207024029571</c:v>
                </c:pt>
                <c:pt idx="62820">
                  <c:v>2.6665896487985208</c:v>
                </c:pt>
                <c:pt idx="62821">
                  <c:v>2.6661273567467649</c:v>
                </c:pt>
                <c:pt idx="62822">
                  <c:v>2.6661273567467649</c:v>
                </c:pt>
                <c:pt idx="62823">
                  <c:v>2.6665896487985208</c:v>
                </c:pt>
                <c:pt idx="62824">
                  <c:v>2.6667435174485785</c:v>
                </c:pt>
                <c:pt idx="62825">
                  <c:v>2.6663585951940845</c:v>
                </c:pt>
                <c:pt idx="62826">
                  <c:v>2.6663585951940845</c:v>
                </c:pt>
                <c:pt idx="62827">
                  <c:v>2.6663585951940845</c:v>
                </c:pt>
                <c:pt idx="62828">
                  <c:v>2.6659736659736657</c:v>
                </c:pt>
                <c:pt idx="62829">
                  <c:v>2.6652806652806649</c:v>
                </c:pt>
                <c:pt idx="62830">
                  <c:v>2.6657426657426657</c:v>
                </c:pt>
                <c:pt idx="62831">
                  <c:v>2.6655889145496534</c:v>
                </c:pt>
                <c:pt idx="62832">
                  <c:v>2.6659736659736657</c:v>
                </c:pt>
                <c:pt idx="62833">
                  <c:v>2.6657426657426657</c:v>
                </c:pt>
                <c:pt idx="62834">
                  <c:v>2.6652806652806649</c:v>
                </c:pt>
                <c:pt idx="62835">
                  <c:v>2.665665434380776</c:v>
                </c:pt>
                <c:pt idx="62836">
                  <c:v>2.6660503813265541</c:v>
                </c:pt>
                <c:pt idx="62837">
                  <c:v>2.6658192743240119</c:v>
                </c:pt>
                <c:pt idx="62838">
                  <c:v>2.6648186648186649</c:v>
                </c:pt>
                <c:pt idx="62839">
                  <c:v>2.6645116601246825</c:v>
                </c:pt>
                <c:pt idx="62840">
                  <c:v>2.6646651270207848</c:v>
                </c:pt>
                <c:pt idx="62841">
                  <c:v>2.6645876645876649</c:v>
                </c:pt>
                <c:pt idx="62842">
                  <c:v>2.6642805818517665</c:v>
                </c:pt>
                <c:pt idx="62843">
                  <c:v>2.6648958891454964</c:v>
                </c:pt>
                <c:pt idx="62844">
                  <c:v>2.665665434380776</c:v>
                </c:pt>
                <c:pt idx="62845">
                  <c:v>2.6662814883290964</c:v>
                </c:pt>
                <c:pt idx="62846">
                  <c:v>2.6662814883290964</c:v>
                </c:pt>
                <c:pt idx="62847">
                  <c:v>2.6664355062413319</c:v>
                </c:pt>
                <c:pt idx="62848">
                  <c:v>2.6664355062413319</c:v>
                </c:pt>
                <c:pt idx="62849">
                  <c:v>2.6655881673214696</c:v>
                </c:pt>
                <c:pt idx="62850">
                  <c:v>2.6655881673214696</c:v>
                </c:pt>
                <c:pt idx="62851">
                  <c:v>2.6655881673214696</c:v>
                </c:pt>
                <c:pt idx="62852">
                  <c:v>2.6654343807763397</c:v>
                </c:pt>
                <c:pt idx="62853">
                  <c:v>2.664742553682752</c:v>
                </c:pt>
                <c:pt idx="62854">
                  <c:v>2.6655889145496534</c:v>
                </c:pt>
                <c:pt idx="62855">
                  <c:v>2.6648958891454964</c:v>
                </c:pt>
                <c:pt idx="62856">
                  <c:v>2.6652806652806649</c:v>
                </c:pt>
                <c:pt idx="62857">
                  <c:v>2.6652806652806649</c:v>
                </c:pt>
                <c:pt idx="62858">
                  <c:v>2.6650496650496649</c:v>
                </c:pt>
                <c:pt idx="62859">
                  <c:v>2.6650496650496649</c:v>
                </c:pt>
                <c:pt idx="62860">
                  <c:v>2.6646651270207848</c:v>
                </c:pt>
                <c:pt idx="62861">
                  <c:v>2.6648958891454964</c:v>
                </c:pt>
                <c:pt idx="62862">
                  <c:v>2.664742553682752</c:v>
                </c:pt>
                <c:pt idx="62863">
                  <c:v>2.664742553682752</c:v>
                </c:pt>
                <c:pt idx="62864">
                  <c:v>2.6648958891454964</c:v>
                </c:pt>
                <c:pt idx="62865">
                  <c:v>2.6648958891454964</c:v>
                </c:pt>
                <c:pt idx="62866">
                  <c:v>2.6642805818517665</c:v>
                </c:pt>
                <c:pt idx="62867">
                  <c:v>2.6640498730085431</c:v>
                </c:pt>
                <c:pt idx="62868">
                  <c:v>2.6646651270207848</c:v>
                </c:pt>
                <c:pt idx="62869">
                  <c:v>2.6651270207852193</c:v>
                </c:pt>
                <c:pt idx="62870">
                  <c:v>2.6648958891454964</c:v>
                </c:pt>
                <c:pt idx="62871">
                  <c:v>2.6650496650496649</c:v>
                </c:pt>
                <c:pt idx="62872">
                  <c:v>2.6652033271719038</c:v>
                </c:pt>
                <c:pt idx="62873">
                  <c:v>2.6658192743240119</c:v>
                </c:pt>
                <c:pt idx="62874">
                  <c:v>2.6655881673214696</c:v>
                </c:pt>
                <c:pt idx="62875">
                  <c:v>2.6659731853906612</c:v>
                </c:pt>
                <c:pt idx="62876">
                  <c:v>2.6661271676300573</c:v>
                </c:pt>
                <c:pt idx="62877">
                  <c:v>2.6654335260115603</c:v>
                </c:pt>
                <c:pt idx="62878">
                  <c:v>2.6660499537465308</c:v>
                </c:pt>
                <c:pt idx="62879">
                  <c:v>2.6658959537572251</c:v>
                </c:pt>
                <c:pt idx="62880">
                  <c:v>2.6653570603189274</c:v>
                </c:pt>
                <c:pt idx="62881">
                  <c:v>2.6650496650496649</c:v>
                </c:pt>
                <c:pt idx="62882">
                  <c:v>2.6646651270207848</c:v>
                </c:pt>
                <c:pt idx="62883">
                  <c:v>2.6648186648186649</c:v>
                </c:pt>
                <c:pt idx="62884">
                  <c:v>2.6643566643566641</c:v>
                </c:pt>
                <c:pt idx="62885">
                  <c:v>2.6648186648186649</c:v>
                </c:pt>
                <c:pt idx="62886">
                  <c:v>2.664434180138568</c:v>
                </c:pt>
                <c:pt idx="62887">
                  <c:v>2.664434180138568</c:v>
                </c:pt>
                <c:pt idx="62888">
                  <c:v>2.6653579676674362</c:v>
                </c:pt>
                <c:pt idx="62889">
                  <c:v>2.6655889145496534</c:v>
                </c:pt>
                <c:pt idx="62890">
                  <c:v>2.6658198614318707</c:v>
                </c:pt>
                <c:pt idx="62891">
                  <c:v>2.6652806652806649</c:v>
                </c:pt>
                <c:pt idx="62892">
                  <c:v>2.665665434380776</c:v>
                </c:pt>
                <c:pt idx="62893">
                  <c:v>2.6659736659736657</c:v>
                </c:pt>
                <c:pt idx="62894">
                  <c:v>2.6655889145496534</c:v>
                </c:pt>
                <c:pt idx="62895">
                  <c:v>2.6659736659736657</c:v>
                </c:pt>
                <c:pt idx="62896">
                  <c:v>2.6657426657426657</c:v>
                </c:pt>
                <c:pt idx="62897">
                  <c:v>2.6655114807114808</c:v>
                </c:pt>
                <c:pt idx="62898">
                  <c:v>2.6651270207852193</c:v>
                </c:pt>
                <c:pt idx="62899">
                  <c:v>2.6655114807114808</c:v>
                </c:pt>
                <c:pt idx="62900">
                  <c:v>2.6658964879852118</c:v>
                </c:pt>
                <c:pt idx="62901">
                  <c:v>2.665665434380776</c:v>
                </c:pt>
                <c:pt idx="62902">
                  <c:v>2.6660503813265541</c:v>
                </c:pt>
                <c:pt idx="62903">
                  <c:v>2.6662814883290964</c:v>
                </c:pt>
                <c:pt idx="62904">
                  <c:v>2.666666666666667</c:v>
                </c:pt>
                <c:pt idx="62905">
                  <c:v>2.6668208092485544</c:v>
                </c:pt>
                <c:pt idx="62906">
                  <c:v>2.6662043458159963</c:v>
                </c:pt>
                <c:pt idx="62907">
                  <c:v>2.6659731853906612</c:v>
                </c:pt>
                <c:pt idx="62908">
                  <c:v>2.6662043458159963</c:v>
                </c:pt>
                <c:pt idx="62909">
                  <c:v>2.6659731853906612</c:v>
                </c:pt>
                <c:pt idx="62910">
                  <c:v>2.6661271676300573</c:v>
                </c:pt>
                <c:pt idx="62911">
                  <c:v>2.6665895953757222</c:v>
                </c:pt>
                <c:pt idx="62912">
                  <c:v>2.6662043458159963</c:v>
                </c:pt>
                <c:pt idx="62913">
                  <c:v>2.6660503813265541</c:v>
                </c:pt>
                <c:pt idx="62914">
                  <c:v>2.6662814883290964</c:v>
                </c:pt>
                <c:pt idx="62915">
                  <c:v>2.6668978270920021</c:v>
                </c:pt>
                <c:pt idx="62916">
                  <c:v>2.6664355062413319</c:v>
                </c:pt>
                <c:pt idx="62917">
                  <c:v>2.6662043458159963</c:v>
                </c:pt>
                <c:pt idx="62918">
                  <c:v>2.6664355062413319</c:v>
                </c:pt>
                <c:pt idx="62919">
                  <c:v>2.6663581965317915</c:v>
                </c:pt>
                <c:pt idx="62920">
                  <c:v>2.6667437557816833</c:v>
                </c:pt>
                <c:pt idx="62921">
                  <c:v>2.6661271676300573</c:v>
                </c:pt>
                <c:pt idx="62922">
                  <c:v>2.6657418400369859</c:v>
                </c:pt>
                <c:pt idx="62923">
                  <c:v>2.6660503813265541</c:v>
                </c:pt>
                <c:pt idx="62924">
                  <c:v>2.6658192743240119</c:v>
                </c:pt>
                <c:pt idx="62925">
                  <c:v>2.6655881673214696</c:v>
                </c:pt>
                <c:pt idx="62926">
                  <c:v>2.6658192743240119</c:v>
                </c:pt>
                <c:pt idx="62927">
                  <c:v>2.6652033271719038</c:v>
                </c:pt>
                <c:pt idx="62928">
                  <c:v>2.6657426657426657</c:v>
                </c:pt>
                <c:pt idx="62929">
                  <c:v>2.664742553682752</c:v>
                </c:pt>
                <c:pt idx="62930">
                  <c:v>2.6648958891454964</c:v>
                </c:pt>
                <c:pt idx="62931">
                  <c:v>2.6652806652806649</c:v>
                </c:pt>
                <c:pt idx="62932">
                  <c:v>2.6646651270207848</c:v>
                </c:pt>
                <c:pt idx="62933">
                  <c:v>2.6646651270207848</c:v>
                </c:pt>
                <c:pt idx="62934">
                  <c:v>2.6652033271719038</c:v>
                </c:pt>
                <c:pt idx="62935">
                  <c:v>2.6647412199630311</c:v>
                </c:pt>
                <c:pt idx="62936">
                  <c:v>2.6641256641256641</c:v>
                </c:pt>
                <c:pt idx="62937">
                  <c:v>2.6647412199630311</c:v>
                </c:pt>
                <c:pt idx="62938">
                  <c:v>2.6648948463138429</c:v>
                </c:pt>
                <c:pt idx="62939">
                  <c:v>2.6653570603189274</c:v>
                </c:pt>
                <c:pt idx="62940">
                  <c:v>2.6654343807763397</c:v>
                </c:pt>
                <c:pt idx="62941">
                  <c:v>2.6652033271719038</c:v>
                </c:pt>
                <c:pt idx="62942">
                  <c:v>2.6657418400369859</c:v>
                </c:pt>
                <c:pt idx="62943">
                  <c:v>2.6657418400369859</c:v>
                </c:pt>
                <c:pt idx="62944">
                  <c:v>2.6653570603189274</c:v>
                </c:pt>
                <c:pt idx="62945">
                  <c:v>2.6657418400369859</c:v>
                </c:pt>
                <c:pt idx="62946">
                  <c:v>2.6653570603189274</c:v>
                </c:pt>
                <c:pt idx="62947">
                  <c:v>2.6655881673214696</c:v>
                </c:pt>
                <c:pt idx="62948">
                  <c:v>2.6652033271719038</c:v>
                </c:pt>
                <c:pt idx="62949">
                  <c:v>2.6652033271719038</c:v>
                </c:pt>
                <c:pt idx="62950">
                  <c:v>2.664972273567467</c:v>
                </c:pt>
                <c:pt idx="62951">
                  <c:v>2.664434180138568</c:v>
                </c:pt>
                <c:pt idx="62952">
                  <c:v>2.664434180138568</c:v>
                </c:pt>
                <c:pt idx="62953">
                  <c:v>2.6646651270207848</c:v>
                </c:pt>
                <c:pt idx="62954">
                  <c:v>2.6648958891454964</c:v>
                </c:pt>
                <c:pt idx="62955">
                  <c:v>2.6651270207852193</c:v>
                </c:pt>
                <c:pt idx="62956">
                  <c:v>2.6652806652806649</c:v>
                </c:pt>
                <c:pt idx="62957">
                  <c:v>2.6652033271719038</c:v>
                </c:pt>
                <c:pt idx="62958">
                  <c:v>2.6655881673214696</c:v>
                </c:pt>
                <c:pt idx="62959">
                  <c:v>2.6662043458159963</c:v>
                </c:pt>
                <c:pt idx="62960">
                  <c:v>2.6665895953757222</c:v>
                </c:pt>
                <c:pt idx="62961">
                  <c:v>2.6663581965317915</c:v>
                </c:pt>
                <c:pt idx="62962">
                  <c:v>2.6663581965317915</c:v>
                </c:pt>
                <c:pt idx="62963">
                  <c:v>2.6665895953757222</c:v>
                </c:pt>
                <c:pt idx="62964">
                  <c:v>2.6661271676300573</c:v>
                </c:pt>
                <c:pt idx="62965">
                  <c:v>2.6663581965317915</c:v>
                </c:pt>
                <c:pt idx="62966">
                  <c:v>2.6663581965317915</c:v>
                </c:pt>
                <c:pt idx="62967">
                  <c:v>2.6659731853906612</c:v>
                </c:pt>
                <c:pt idx="62968">
                  <c:v>2.6653570603189274</c:v>
                </c:pt>
                <c:pt idx="62969">
                  <c:v>2.6651257684307832</c:v>
                </c:pt>
                <c:pt idx="62970">
                  <c:v>2.6651257684307832</c:v>
                </c:pt>
                <c:pt idx="62971">
                  <c:v>2.6647412199630311</c:v>
                </c:pt>
                <c:pt idx="62972">
                  <c:v>2.6645876645876649</c:v>
                </c:pt>
                <c:pt idx="62973">
                  <c:v>2.6648186648186649</c:v>
                </c:pt>
                <c:pt idx="62974">
                  <c:v>2.6654343807763397</c:v>
                </c:pt>
                <c:pt idx="62975">
                  <c:v>2.6652806652806649</c:v>
                </c:pt>
                <c:pt idx="62976">
                  <c:v>2.6659736659736657</c:v>
                </c:pt>
                <c:pt idx="62977">
                  <c:v>2.6664356664356665</c:v>
                </c:pt>
                <c:pt idx="62978">
                  <c:v>2.6665896487985208</c:v>
                </c:pt>
                <c:pt idx="62979">
                  <c:v>2.6665125953316382</c:v>
                </c:pt>
                <c:pt idx="62980">
                  <c:v>2.6662043458159963</c:v>
                </c:pt>
                <c:pt idx="62981">
                  <c:v>2.6662043458159963</c:v>
                </c:pt>
                <c:pt idx="62982">
                  <c:v>2.6660503813265541</c:v>
                </c:pt>
                <c:pt idx="62983">
                  <c:v>2.6654343807763397</c:v>
                </c:pt>
                <c:pt idx="62984">
                  <c:v>2.665665434380776</c:v>
                </c:pt>
                <c:pt idx="62985">
                  <c:v>2.6651270207852193</c:v>
                </c:pt>
                <c:pt idx="62986">
                  <c:v>2.6645116601246825</c:v>
                </c:pt>
                <c:pt idx="62987">
                  <c:v>2.664742553682752</c:v>
                </c:pt>
                <c:pt idx="62988">
                  <c:v>2.664742553682752</c:v>
                </c:pt>
                <c:pt idx="62989">
                  <c:v>2.6649734472408224</c:v>
                </c:pt>
                <c:pt idx="62990">
                  <c:v>2.6652806652806649</c:v>
                </c:pt>
                <c:pt idx="62991">
                  <c:v>2.6654343807763397</c:v>
                </c:pt>
                <c:pt idx="62992">
                  <c:v>2.665665434380776</c:v>
                </c:pt>
                <c:pt idx="62993">
                  <c:v>2.6658192743240119</c:v>
                </c:pt>
                <c:pt idx="62994">
                  <c:v>2.6664355062413319</c:v>
                </c:pt>
                <c:pt idx="62995">
                  <c:v>2.6662043458159963</c:v>
                </c:pt>
                <c:pt idx="62996">
                  <c:v>2.6662043458159963</c:v>
                </c:pt>
                <c:pt idx="62997">
                  <c:v>2.6662043458159963</c:v>
                </c:pt>
                <c:pt idx="62998">
                  <c:v>2.6659731853906612</c:v>
                </c:pt>
                <c:pt idx="62999">
                  <c:v>2.6652033271719038</c:v>
                </c:pt>
                <c:pt idx="63000">
                  <c:v>2.6648186648186649</c:v>
                </c:pt>
                <c:pt idx="63001">
                  <c:v>2.6651270207852193</c:v>
                </c:pt>
                <c:pt idx="63002">
                  <c:v>2.6641274238227144</c:v>
                </c:pt>
                <c:pt idx="63003">
                  <c:v>2.6645116601246825</c:v>
                </c:pt>
                <c:pt idx="63004">
                  <c:v>2.6649734472408224</c:v>
                </c:pt>
                <c:pt idx="63005">
                  <c:v>2.6653579676674362</c:v>
                </c:pt>
                <c:pt idx="63006">
                  <c:v>2.6661273567467649</c:v>
                </c:pt>
                <c:pt idx="63007">
                  <c:v>2.665665434380776</c:v>
                </c:pt>
                <c:pt idx="63008">
                  <c:v>2.665665434380776</c:v>
                </c:pt>
                <c:pt idx="63009">
                  <c:v>2.6655114807114808</c:v>
                </c:pt>
                <c:pt idx="63010">
                  <c:v>2.6653579676674362</c:v>
                </c:pt>
                <c:pt idx="63011">
                  <c:v>2.664742553682752</c:v>
                </c:pt>
                <c:pt idx="63012">
                  <c:v>2.6649734472408224</c:v>
                </c:pt>
                <c:pt idx="63013">
                  <c:v>2.6645116601246825</c:v>
                </c:pt>
                <c:pt idx="63014">
                  <c:v>2.6652806652806649</c:v>
                </c:pt>
                <c:pt idx="63015">
                  <c:v>2.665665434380776</c:v>
                </c:pt>
                <c:pt idx="63016">
                  <c:v>2.665665434380776</c:v>
                </c:pt>
                <c:pt idx="63017">
                  <c:v>2.6661273567467649</c:v>
                </c:pt>
                <c:pt idx="63018">
                  <c:v>2.6661273567467649</c:v>
                </c:pt>
                <c:pt idx="63019">
                  <c:v>2.6667435174485785</c:v>
                </c:pt>
                <c:pt idx="63020">
                  <c:v>2.6655114807114808</c:v>
                </c:pt>
                <c:pt idx="63021">
                  <c:v>2.6657426657426657</c:v>
                </c:pt>
                <c:pt idx="63022">
                  <c:v>2.6657426657426657</c:v>
                </c:pt>
                <c:pt idx="63023">
                  <c:v>2.6652806652806649</c:v>
                </c:pt>
                <c:pt idx="63024">
                  <c:v>2.6655114807114808</c:v>
                </c:pt>
                <c:pt idx="63025">
                  <c:v>2.6652806652806649</c:v>
                </c:pt>
                <c:pt idx="63026">
                  <c:v>2.6648186648186649</c:v>
                </c:pt>
                <c:pt idx="63027">
                  <c:v>2.6652806652806649</c:v>
                </c:pt>
                <c:pt idx="63028">
                  <c:v>2.6646649422632795</c:v>
                </c:pt>
                <c:pt idx="63029">
                  <c:v>2.6646651270207848</c:v>
                </c:pt>
                <c:pt idx="63030">
                  <c:v>2.6642805818517665</c:v>
                </c:pt>
                <c:pt idx="63031">
                  <c:v>2.664742553682752</c:v>
                </c:pt>
                <c:pt idx="63032">
                  <c:v>2.6649734472408224</c:v>
                </c:pt>
                <c:pt idx="63033">
                  <c:v>2.6645116601246825</c:v>
                </c:pt>
                <c:pt idx="63034">
                  <c:v>2.6651270207852193</c:v>
                </c:pt>
                <c:pt idx="63035">
                  <c:v>2.6655889145496534</c:v>
                </c:pt>
                <c:pt idx="63036">
                  <c:v>2.6655889145496534</c:v>
                </c:pt>
                <c:pt idx="63037">
                  <c:v>2.6657426657426657</c:v>
                </c:pt>
                <c:pt idx="63038">
                  <c:v>2.665665434380776</c:v>
                </c:pt>
                <c:pt idx="63039">
                  <c:v>2.6650496650496649</c:v>
                </c:pt>
                <c:pt idx="63040">
                  <c:v>2.6652806652806649</c:v>
                </c:pt>
                <c:pt idx="63041">
                  <c:v>2.6651270207852193</c:v>
                </c:pt>
                <c:pt idx="63042">
                  <c:v>2.6642805818517665</c:v>
                </c:pt>
                <c:pt idx="63043">
                  <c:v>2.6649734472408224</c:v>
                </c:pt>
                <c:pt idx="63044">
                  <c:v>2.664742553682752</c:v>
                </c:pt>
                <c:pt idx="63045">
                  <c:v>2.6650496650496649</c:v>
                </c:pt>
                <c:pt idx="63046">
                  <c:v>2.6646651270207848</c:v>
                </c:pt>
                <c:pt idx="63047">
                  <c:v>2.6648958891454964</c:v>
                </c:pt>
                <c:pt idx="63048">
                  <c:v>2.6652806652806649</c:v>
                </c:pt>
                <c:pt idx="63049">
                  <c:v>2.6654343807763397</c:v>
                </c:pt>
                <c:pt idx="63050">
                  <c:v>2.6660503813265541</c:v>
                </c:pt>
                <c:pt idx="63051">
                  <c:v>2.6663585951940845</c:v>
                </c:pt>
                <c:pt idx="63052">
                  <c:v>2.6665125953316382</c:v>
                </c:pt>
                <c:pt idx="63053">
                  <c:v>2.6665896487985208</c:v>
                </c:pt>
                <c:pt idx="63054">
                  <c:v>2.6653579676674362</c:v>
                </c:pt>
                <c:pt idx="63055">
                  <c:v>2.6652043407988919</c:v>
                </c:pt>
                <c:pt idx="63056">
                  <c:v>2.6653579676674362</c:v>
                </c:pt>
                <c:pt idx="63057">
                  <c:v>2.6649734472408224</c:v>
                </c:pt>
                <c:pt idx="63058">
                  <c:v>2.6645891043397967</c:v>
                </c:pt>
                <c:pt idx="63059">
                  <c:v>2.6645891043397967</c:v>
                </c:pt>
                <c:pt idx="63060">
                  <c:v>2.6645891043397967</c:v>
                </c:pt>
                <c:pt idx="63061">
                  <c:v>2.664742553682752</c:v>
                </c:pt>
                <c:pt idx="63062">
                  <c:v>2.6655114807114808</c:v>
                </c:pt>
                <c:pt idx="63063">
                  <c:v>2.6652806652806649</c:v>
                </c:pt>
                <c:pt idx="63064">
                  <c:v>2.6655114807114808</c:v>
                </c:pt>
                <c:pt idx="63065">
                  <c:v>2.6652806652806649</c:v>
                </c:pt>
                <c:pt idx="63066">
                  <c:v>2.6648958891454964</c:v>
                </c:pt>
                <c:pt idx="63067">
                  <c:v>2.6648958891454964</c:v>
                </c:pt>
                <c:pt idx="63068">
                  <c:v>2.6646651270207848</c:v>
                </c:pt>
                <c:pt idx="63069">
                  <c:v>2.6645116601246825</c:v>
                </c:pt>
                <c:pt idx="63070">
                  <c:v>2.6653579676674362</c:v>
                </c:pt>
                <c:pt idx="63071">
                  <c:v>2.664434180138568</c:v>
                </c:pt>
                <c:pt idx="63072">
                  <c:v>2.6646651270207848</c:v>
                </c:pt>
                <c:pt idx="63073">
                  <c:v>2.6648958891454964</c:v>
                </c:pt>
                <c:pt idx="63074">
                  <c:v>2.6653579676674362</c:v>
                </c:pt>
                <c:pt idx="63075">
                  <c:v>2.665665434380776</c:v>
                </c:pt>
                <c:pt idx="63076">
                  <c:v>2.6665895953757222</c:v>
                </c:pt>
                <c:pt idx="63077">
                  <c:v>2.666666666666667</c:v>
                </c:pt>
                <c:pt idx="63078">
                  <c:v>2.6662046662046661</c:v>
                </c:pt>
                <c:pt idx="63079">
                  <c:v>2.6661273567467649</c:v>
                </c:pt>
                <c:pt idx="63080">
                  <c:v>2.6664355062413319</c:v>
                </c:pt>
                <c:pt idx="63081">
                  <c:v>2.6658192743240119</c:v>
                </c:pt>
                <c:pt idx="63082">
                  <c:v>2.6660503813265541</c:v>
                </c:pt>
                <c:pt idx="63083">
                  <c:v>2.6658192743240119</c:v>
                </c:pt>
                <c:pt idx="63084">
                  <c:v>2.6659731853906612</c:v>
                </c:pt>
                <c:pt idx="63085">
                  <c:v>2.6662043458159963</c:v>
                </c:pt>
                <c:pt idx="63086">
                  <c:v>2.6652033271719038</c:v>
                </c:pt>
                <c:pt idx="63087">
                  <c:v>2.6652033271719038</c:v>
                </c:pt>
                <c:pt idx="63088">
                  <c:v>2.6660503813265541</c:v>
                </c:pt>
                <c:pt idx="63089">
                  <c:v>2.6662814883290964</c:v>
                </c:pt>
                <c:pt idx="63090">
                  <c:v>2.6662814883290964</c:v>
                </c:pt>
                <c:pt idx="63091">
                  <c:v>2.6665125953316382</c:v>
                </c:pt>
                <c:pt idx="63092">
                  <c:v>2.6660503813265541</c:v>
                </c:pt>
                <c:pt idx="63093">
                  <c:v>2.6659731853906612</c:v>
                </c:pt>
                <c:pt idx="63094">
                  <c:v>2.666666666666667</c:v>
                </c:pt>
                <c:pt idx="63095">
                  <c:v>2.6665125953316382</c:v>
                </c:pt>
                <c:pt idx="63096">
                  <c:v>2.6662814883290964</c:v>
                </c:pt>
                <c:pt idx="63097">
                  <c:v>2.6655114807114808</c:v>
                </c:pt>
                <c:pt idx="63098">
                  <c:v>2.664742553682752</c:v>
                </c:pt>
                <c:pt idx="63099">
                  <c:v>2.664742553682752</c:v>
                </c:pt>
                <c:pt idx="63100">
                  <c:v>2.6648958891454964</c:v>
                </c:pt>
                <c:pt idx="63101">
                  <c:v>2.6650496650496649</c:v>
                </c:pt>
                <c:pt idx="63102">
                  <c:v>2.6658192743240119</c:v>
                </c:pt>
                <c:pt idx="63103">
                  <c:v>2.6662043458159963</c:v>
                </c:pt>
                <c:pt idx="63104">
                  <c:v>2.6659731853906612</c:v>
                </c:pt>
                <c:pt idx="63105">
                  <c:v>2.6665895953757222</c:v>
                </c:pt>
                <c:pt idx="63106">
                  <c:v>2.6668208092485544</c:v>
                </c:pt>
                <c:pt idx="63107">
                  <c:v>2.6665125953316382</c:v>
                </c:pt>
                <c:pt idx="63108">
                  <c:v>2.6659736659736657</c:v>
                </c:pt>
                <c:pt idx="63109">
                  <c:v>2.6652806652806649</c:v>
                </c:pt>
                <c:pt idx="63110">
                  <c:v>2.6648958891454964</c:v>
                </c:pt>
                <c:pt idx="63111">
                  <c:v>2.6645116601246825</c:v>
                </c:pt>
                <c:pt idx="63112">
                  <c:v>2.664742553682752</c:v>
                </c:pt>
                <c:pt idx="63113">
                  <c:v>2.664358264081256</c:v>
                </c:pt>
                <c:pt idx="63114">
                  <c:v>2.665050784856879</c:v>
                </c:pt>
                <c:pt idx="63115">
                  <c:v>2.6642049388414488</c:v>
                </c:pt>
                <c:pt idx="63116">
                  <c:v>2.6645891043397967</c:v>
                </c:pt>
                <c:pt idx="63117">
                  <c:v>2.664742553682752</c:v>
                </c:pt>
                <c:pt idx="63118">
                  <c:v>2.6648958891454964</c:v>
                </c:pt>
                <c:pt idx="63119">
                  <c:v>2.664742553682752</c:v>
                </c:pt>
                <c:pt idx="63120">
                  <c:v>2.664742553682752</c:v>
                </c:pt>
                <c:pt idx="63121">
                  <c:v>2.6645116601246825</c:v>
                </c:pt>
                <c:pt idx="63122">
                  <c:v>2.6645116601246825</c:v>
                </c:pt>
                <c:pt idx="63123">
                  <c:v>2.664742553682752</c:v>
                </c:pt>
                <c:pt idx="63124">
                  <c:v>2.6648958891454964</c:v>
                </c:pt>
                <c:pt idx="63125">
                  <c:v>2.6650496650496649</c:v>
                </c:pt>
                <c:pt idx="63126">
                  <c:v>2.6657426657426657</c:v>
                </c:pt>
                <c:pt idx="63127">
                  <c:v>2.6658964879852118</c:v>
                </c:pt>
                <c:pt idx="63128">
                  <c:v>2.6655881673214696</c:v>
                </c:pt>
                <c:pt idx="63129">
                  <c:v>2.6660503813265541</c:v>
                </c:pt>
                <c:pt idx="63130">
                  <c:v>2.6658964879852118</c:v>
                </c:pt>
                <c:pt idx="63131">
                  <c:v>2.6652806652806649</c:v>
                </c:pt>
                <c:pt idx="63132">
                  <c:v>2.6658964879852118</c:v>
                </c:pt>
                <c:pt idx="63133">
                  <c:v>2.6651270207852193</c:v>
                </c:pt>
                <c:pt idx="63134">
                  <c:v>2.6645116601246825</c:v>
                </c:pt>
                <c:pt idx="63135">
                  <c:v>2.6648958891454964</c:v>
                </c:pt>
                <c:pt idx="63136">
                  <c:v>2.664742553682752</c:v>
                </c:pt>
                <c:pt idx="63137">
                  <c:v>2.6649734472408224</c:v>
                </c:pt>
                <c:pt idx="63138">
                  <c:v>2.6649734472408224</c:v>
                </c:pt>
                <c:pt idx="63139">
                  <c:v>2.6659736659736657</c:v>
                </c:pt>
                <c:pt idx="63140">
                  <c:v>2.6663585951940845</c:v>
                </c:pt>
                <c:pt idx="63141">
                  <c:v>2.6662046662046661</c:v>
                </c:pt>
                <c:pt idx="63142">
                  <c:v>2.6658198614318707</c:v>
                </c:pt>
                <c:pt idx="63143">
                  <c:v>2.664742553682752</c:v>
                </c:pt>
                <c:pt idx="63144">
                  <c:v>2.6646651270207848</c:v>
                </c:pt>
                <c:pt idx="63145">
                  <c:v>2.6646651270207848</c:v>
                </c:pt>
                <c:pt idx="63146">
                  <c:v>2.6653579676674362</c:v>
                </c:pt>
                <c:pt idx="63147">
                  <c:v>2.6661273567467649</c:v>
                </c:pt>
                <c:pt idx="63148">
                  <c:v>2.6665125953316382</c:v>
                </c:pt>
                <c:pt idx="63149">
                  <c:v>2.6661273567467649</c:v>
                </c:pt>
                <c:pt idx="63150">
                  <c:v>2.6662046662046661</c:v>
                </c:pt>
                <c:pt idx="63151">
                  <c:v>2.6662046662046661</c:v>
                </c:pt>
                <c:pt idx="63152">
                  <c:v>2.6653579676674362</c:v>
                </c:pt>
                <c:pt idx="63153">
                  <c:v>2.6659736659736657</c:v>
                </c:pt>
                <c:pt idx="63154">
                  <c:v>2.6655889145496534</c:v>
                </c:pt>
                <c:pt idx="63155">
                  <c:v>2.6655889145496534</c:v>
                </c:pt>
                <c:pt idx="63156">
                  <c:v>2.6651270207852193</c:v>
                </c:pt>
                <c:pt idx="63157">
                  <c:v>2.6651270207852193</c:v>
                </c:pt>
                <c:pt idx="63158">
                  <c:v>2.6648958891454964</c:v>
                </c:pt>
                <c:pt idx="63159">
                  <c:v>2.6646651270207848</c:v>
                </c:pt>
                <c:pt idx="63160">
                  <c:v>2.6651270207852193</c:v>
                </c:pt>
                <c:pt idx="63161">
                  <c:v>2.664742553682752</c:v>
                </c:pt>
                <c:pt idx="63162">
                  <c:v>2.6652043407988919</c:v>
                </c:pt>
                <c:pt idx="63163">
                  <c:v>2.664742553682752</c:v>
                </c:pt>
                <c:pt idx="63164">
                  <c:v>2.664742553682752</c:v>
                </c:pt>
                <c:pt idx="63165">
                  <c:v>2.6642807665666131</c:v>
                </c:pt>
                <c:pt idx="63166">
                  <c:v>2.664742553682752</c:v>
                </c:pt>
                <c:pt idx="63167">
                  <c:v>2.664742553682752</c:v>
                </c:pt>
                <c:pt idx="63168">
                  <c:v>2.664358264081256</c:v>
                </c:pt>
                <c:pt idx="63169">
                  <c:v>2.6645891043397967</c:v>
                </c:pt>
                <c:pt idx="63170">
                  <c:v>2.6648199445983378</c:v>
                </c:pt>
                <c:pt idx="63171">
                  <c:v>2.6649734472408224</c:v>
                </c:pt>
                <c:pt idx="63172">
                  <c:v>2.6651270207852193</c:v>
                </c:pt>
                <c:pt idx="63173">
                  <c:v>2.6655114807114808</c:v>
                </c:pt>
                <c:pt idx="63174">
                  <c:v>2.665665434380776</c:v>
                </c:pt>
                <c:pt idx="63175">
                  <c:v>2.6658964879852118</c:v>
                </c:pt>
                <c:pt idx="63176">
                  <c:v>2.6661273567467649</c:v>
                </c:pt>
                <c:pt idx="63177">
                  <c:v>2.6662814883290964</c:v>
                </c:pt>
                <c:pt idx="63178">
                  <c:v>2.6662814883290964</c:v>
                </c:pt>
                <c:pt idx="63179">
                  <c:v>2.6662814883290964</c:v>
                </c:pt>
                <c:pt idx="63180">
                  <c:v>2.6662814883290964</c:v>
                </c:pt>
                <c:pt idx="63181">
                  <c:v>2.6667435174485785</c:v>
                </c:pt>
                <c:pt idx="63182">
                  <c:v>2.6661273567467649</c:v>
                </c:pt>
                <c:pt idx="63183">
                  <c:v>2.6662046662046661</c:v>
                </c:pt>
                <c:pt idx="63184">
                  <c:v>2.6655114807114808</c:v>
                </c:pt>
                <c:pt idx="63185">
                  <c:v>2.6650496650496649</c:v>
                </c:pt>
                <c:pt idx="63186">
                  <c:v>2.6655114807114808</c:v>
                </c:pt>
                <c:pt idx="63187">
                  <c:v>2.6649734472408224</c:v>
                </c:pt>
                <c:pt idx="63188">
                  <c:v>2.6652043407988919</c:v>
                </c:pt>
                <c:pt idx="63189">
                  <c:v>2.6649734472408224</c:v>
                </c:pt>
                <c:pt idx="63190">
                  <c:v>2.6645891043397967</c:v>
                </c:pt>
                <c:pt idx="63191">
                  <c:v>2.6648199445983378</c:v>
                </c:pt>
                <c:pt idx="63192">
                  <c:v>2.6648199445983378</c:v>
                </c:pt>
                <c:pt idx="63193">
                  <c:v>2.6648199445983378</c:v>
                </c:pt>
                <c:pt idx="63194">
                  <c:v>2.6646666974382645</c:v>
                </c:pt>
                <c:pt idx="63195">
                  <c:v>2.6644357258250633</c:v>
                </c:pt>
                <c:pt idx="63196">
                  <c:v>2.6645891043397967</c:v>
                </c:pt>
                <c:pt idx="63197">
                  <c:v>2.664358264081256</c:v>
                </c:pt>
                <c:pt idx="63198">
                  <c:v>2.665050784856879</c:v>
                </c:pt>
                <c:pt idx="63199">
                  <c:v>2.665050784856879</c:v>
                </c:pt>
                <c:pt idx="63200">
                  <c:v>2.6648199445983378</c:v>
                </c:pt>
                <c:pt idx="63201">
                  <c:v>2.6649734472408224</c:v>
                </c:pt>
                <c:pt idx="63202">
                  <c:v>2.6653579676674362</c:v>
                </c:pt>
                <c:pt idx="63203">
                  <c:v>2.6646651270207848</c:v>
                </c:pt>
                <c:pt idx="63204">
                  <c:v>2.6646651270207848</c:v>
                </c:pt>
                <c:pt idx="63205">
                  <c:v>2.6645116601246825</c:v>
                </c:pt>
                <c:pt idx="63206">
                  <c:v>2.6645116601246825</c:v>
                </c:pt>
                <c:pt idx="63207">
                  <c:v>2.6653579676674362</c:v>
                </c:pt>
                <c:pt idx="63208">
                  <c:v>2.664742553682752</c:v>
                </c:pt>
                <c:pt idx="63209">
                  <c:v>2.6653579676674362</c:v>
                </c:pt>
                <c:pt idx="63210">
                  <c:v>2.6651270207852193</c:v>
                </c:pt>
                <c:pt idx="63211">
                  <c:v>2.6654343807763397</c:v>
                </c:pt>
                <c:pt idx="63212">
                  <c:v>2.6662814883290964</c:v>
                </c:pt>
                <c:pt idx="63213">
                  <c:v>2.6658198614318707</c:v>
                </c:pt>
                <c:pt idx="63214">
                  <c:v>2.6656661279150313</c:v>
                </c:pt>
                <c:pt idx="63215">
                  <c:v>2.6656661279150313</c:v>
                </c:pt>
                <c:pt idx="63216">
                  <c:v>2.6655124653739612</c:v>
                </c:pt>
                <c:pt idx="63217">
                  <c:v>2.6652053530226123</c:v>
                </c:pt>
                <c:pt idx="63218">
                  <c:v>2.6648212226066899</c:v>
                </c:pt>
                <c:pt idx="63219">
                  <c:v>2.6649746192893402</c:v>
                </c:pt>
                <c:pt idx="63220">
                  <c:v>2.6651280867759057</c:v>
                </c:pt>
                <c:pt idx="63221">
                  <c:v>2.6651280867759057</c:v>
                </c:pt>
                <c:pt idx="63222">
                  <c:v>2.6648972997922913</c:v>
                </c:pt>
                <c:pt idx="63223">
                  <c:v>2.6646666974382645</c:v>
                </c:pt>
                <c:pt idx="63224">
                  <c:v>2.6646666974382645</c:v>
                </c:pt>
                <c:pt idx="63225">
                  <c:v>2.6644357258250633</c:v>
                </c:pt>
                <c:pt idx="63226">
                  <c:v>2.6648199445983378</c:v>
                </c:pt>
                <c:pt idx="63227">
                  <c:v>2.664742553682752</c:v>
                </c:pt>
                <c:pt idx="63228">
                  <c:v>2.664742553682752</c:v>
                </c:pt>
                <c:pt idx="63229">
                  <c:v>2.6655114807114808</c:v>
                </c:pt>
                <c:pt idx="63230">
                  <c:v>2.6658964879852118</c:v>
                </c:pt>
                <c:pt idx="63231">
                  <c:v>2.6658964879852118</c:v>
                </c:pt>
                <c:pt idx="63232">
                  <c:v>2.6661273567467649</c:v>
                </c:pt>
                <c:pt idx="63233">
                  <c:v>2.6659736659736657</c:v>
                </c:pt>
                <c:pt idx="63234">
                  <c:v>2.6653579676674362</c:v>
                </c:pt>
                <c:pt idx="63235">
                  <c:v>2.664742553682752</c:v>
                </c:pt>
                <c:pt idx="63236">
                  <c:v>2.6649734472408224</c:v>
                </c:pt>
                <c:pt idx="63237">
                  <c:v>2.664358264081256</c:v>
                </c:pt>
                <c:pt idx="63238">
                  <c:v>2.6644357258250633</c:v>
                </c:pt>
                <c:pt idx="63239">
                  <c:v>2.6648972997922913</c:v>
                </c:pt>
                <c:pt idx="63240">
                  <c:v>2.6646666974382645</c:v>
                </c:pt>
                <c:pt idx="63241">
                  <c:v>2.6642824180895248</c:v>
                </c:pt>
                <c:pt idx="63242">
                  <c:v>2.6644357258250633</c:v>
                </c:pt>
                <c:pt idx="63243">
                  <c:v>2.6645891043397967</c:v>
                </c:pt>
                <c:pt idx="63244">
                  <c:v>2.664358264081256</c:v>
                </c:pt>
                <c:pt idx="63245">
                  <c:v>2.6648199445983378</c:v>
                </c:pt>
                <c:pt idx="63246">
                  <c:v>2.6644357258250633</c:v>
                </c:pt>
                <c:pt idx="63247">
                  <c:v>2.6648199445983378</c:v>
                </c:pt>
                <c:pt idx="63248">
                  <c:v>2.6644357258250633</c:v>
                </c:pt>
                <c:pt idx="63249">
                  <c:v>2.6648199445983378</c:v>
                </c:pt>
                <c:pt idx="63250">
                  <c:v>2.6654352343569614</c:v>
                </c:pt>
                <c:pt idx="63251">
                  <c:v>2.6654352343569614</c:v>
                </c:pt>
                <c:pt idx="63252">
                  <c:v>2.6652043407988919</c:v>
                </c:pt>
                <c:pt idx="63253">
                  <c:v>2.6649734472408224</c:v>
                </c:pt>
                <c:pt idx="63254">
                  <c:v>2.6655889145496534</c:v>
                </c:pt>
                <c:pt idx="63255">
                  <c:v>2.6649734472408224</c:v>
                </c:pt>
                <c:pt idx="63256">
                  <c:v>2.6655889145496534</c:v>
                </c:pt>
                <c:pt idx="63257">
                  <c:v>2.6659736659736657</c:v>
                </c:pt>
                <c:pt idx="63258">
                  <c:v>2.6655889145496534</c:v>
                </c:pt>
                <c:pt idx="63259">
                  <c:v>2.6655889145496534</c:v>
                </c:pt>
                <c:pt idx="63260">
                  <c:v>2.6664356664356665</c:v>
                </c:pt>
                <c:pt idx="63261">
                  <c:v>2.6659736659736657</c:v>
                </c:pt>
                <c:pt idx="63262">
                  <c:v>2.6658964879852118</c:v>
                </c:pt>
                <c:pt idx="63263">
                  <c:v>2.6661273567467649</c:v>
                </c:pt>
                <c:pt idx="63264">
                  <c:v>2.6661273567467649</c:v>
                </c:pt>
                <c:pt idx="63265">
                  <c:v>2.6662814883290964</c:v>
                </c:pt>
                <c:pt idx="63266">
                  <c:v>2.6660503813265541</c:v>
                </c:pt>
                <c:pt idx="63267">
                  <c:v>2.6662043458159963</c:v>
                </c:pt>
                <c:pt idx="63268">
                  <c:v>2.6662814883290964</c:v>
                </c:pt>
                <c:pt idx="63269">
                  <c:v>2.6665125953316382</c:v>
                </c:pt>
                <c:pt idx="63270">
                  <c:v>2.666666666666667</c:v>
                </c:pt>
                <c:pt idx="63271">
                  <c:v>2.6662814883290964</c:v>
                </c:pt>
                <c:pt idx="63272">
                  <c:v>2.6659736659736657</c:v>
                </c:pt>
                <c:pt idx="63273">
                  <c:v>2.6659736659736657</c:v>
                </c:pt>
                <c:pt idx="63274">
                  <c:v>2.6661273567467649</c:v>
                </c:pt>
                <c:pt idx="63275">
                  <c:v>2.6662046662046661</c:v>
                </c:pt>
                <c:pt idx="63276">
                  <c:v>2.6652043407988919</c:v>
                </c:pt>
                <c:pt idx="63277">
                  <c:v>2.6654352343569614</c:v>
                </c:pt>
                <c:pt idx="63278">
                  <c:v>2.665050784856879</c:v>
                </c:pt>
                <c:pt idx="63279">
                  <c:v>2.6652043407988919</c:v>
                </c:pt>
                <c:pt idx="63280">
                  <c:v>2.6658198614318707</c:v>
                </c:pt>
                <c:pt idx="63281">
                  <c:v>2.6656661279150313</c:v>
                </c:pt>
                <c:pt idx="63282">
                  <c:v>2.6655889145496534</c:v>
                </c:pt>
                <c:pt idx="63283">
                  <c:v>2.6649734472408224</c:v>
                </c:pt>
                <c:pt idx="63284">
                  <c:v>2.6652043407988919</c:v>
                </c:pt>
                <c:pt idx="63285">
                  <c:v>2.6648972997922913</c:v>
                </c:pt>
                <c:pt idx="63286">
                  <c:v>2.6647438855560686</c:v>
                </c:pt>
                <c:pt idx="63287">
                  <c:v>2.6653588737595197</c:v>
                </c:pt>
                <c:pt idx="63288">
                  <c:v>2.6643598615916955</c:v>
                </c:pt>
                <c:pt idx="63289">
                  <c:v>2.6645131518227969</c:v>
                </c:pt>
                <c:pt idx="63290">
                  <c:v>2.665050784856879</c:v>
                </c:pt>
                <c:pt idx="63291">
                  <c:v>2.665050784856879</c:v>
                </c:pt>
                <c:pt idx="63292">
                  <c:v>2.665281809787627</c:v>
                </c:pt>
                <c:pt idx="63293">
                  <c:v>2.6654352343569614</c:v>
                </c:pt>
                <c:pt idx="63294">
                  <c:v>2.6654352343569614</c:v>
                </c:pt>
                <c:pt idx="63295">
                  <c:v>2.6658972061879478</c:v>
                </c:pt>
                <c:pt idx="63296">
                  <c:v>2.6662817551963047</c:v>
                </c:pt>
                <c:pt idx="63297">
                  <c:v>2.6660508083140875</c:v>
                </c:pt>
                <c:pt idx="63298">
                  <c:v>2.6660508083140875</c:v>
                </c:pt>
                <c:pt idx="63299">
                  <c:v>2.6658972061879478</c:v>
                </c:pt>
                <c:pt idx="63300">
                  <c:v>2.665281809787627</c:v>
                </c:pt>
                <c:pt idx="63301">
                  <c:v>2.6658972061879478</c:v>
                </c:pt>
                <c:pt idx="63302">
                  <c:v>2.6651280867759057</c:v>
                </c:pt>
                <c:pt idx="63303">
                  <c:v>2.6647438855560686</c:v>
                </c:pt>
                <c:pt idx="63304">
                  <c:v>2.6646666974382645</c:v>
                </c:pt>
                <c:pt idx="63305">
                  <c:v>2.6646666974382645</c:v>
                </c:pt>
                <c:pt idx="63306">
                  <c:v>2.6645131518227969</c:v>
                </c:pt>
                <c:pt idx="63307">
                  <c:v>2.6642824180895248</c:v>
                </c:pt>
                <c:pt idx="63308">
                  <c:v>2.6646666974382645</c:v>
                </c:pt>
                <c:pt idx="63309">
                  <c:v>2.6644357258250633</c:v>
                </c:pt>
                <c:pt idx="63310">
                  <c:v>2.6648199445983378</c:v>
                </c:pt>
                <c:pt idx="63311">
                  <c:v>2.665050784856879</c:v>
                </c:pt>
                <c:pt idx="63312">
                  <c:v>2.6647438855560686</c:v>
                </c:pt>
                <c:pt idx="63313">
                  <c:v>2.6649746192893402</c:v>
                </c:pt>
                <c:pt idx="63314">
                  <c:v>2.6653588737595197</c:v>
                </c:pt>
                <c:pt idx="63315">
                  <c:v>2.6655124653739612</c:v>
                </c:pt>
                <c:pt idx="63316">
                  <c:v>2.665281809787627</c:v>
                </c:pt>
                <c:pt idx="63317">
                  <c:v>2.6662817551963047</c:v>
                </c:pt>
                <c:pt idx="63318">
                  <c:v>2.6654352343569614</c:v>
                </c:pt>
                <c:pt idx="63319">
                  <c:v>2.665281809787627</c:v>
                </c:pt>
                <c:pt idx="63320">
                  <c:v>2.665281809787627</c:v>
                </c:pt>
                <c:pt idx="63321">
                  <c:v>2.6654352343569614</c:v>
                </c:pt>
                <c:pt idx="63322">
                  <c:v>2.6652043407988919</c:v>
                </c:pt>
                <c:pt idx="63323">
                  <c:v>2.6654352343569614</c:v>
                </c:pt>
                <c:pt idx="63324">
                  <c:v>2.6657433056325024</c:v>
                </c:pt>
                <c:pt idx="63325">
                  <c:v>2.6662049861495842</c:v>
                </c:pt>
                <c:pt idx="63326">
                  <c:v>2.6657433056325024</c:v>
                </c:pt>
                <c:pt idx="63327">
                  <c:v>2.6658972061879478</c:v>
                </c:pt>
                <c:pt idx="63328">
                  <c:v>2.6660508083140875</c:v>
                </c:pt>
                <c:pt idx="63329">
                  <c:v>2.6655889145496534</c:v>
                </c:pt>
                <c:pt idx="63330">
                  <c:v>2.6657426657426657</c:v>
                </c:pt>
                <c:pt idx="63331">
                  <c:v>2.6657426657426657</c:v>
                </c:pt>
                <c:pt idx="63332">
                  <c:v>2.6663585951940845</c:v>
                </c:pt>
                <c:pt idx="63333">
                  <c:v>2.6657426657426657</c:v>
                </c:pt>
                <c:pt idx="63334">
                  <c:v>2.6662046662046661</c:v>
                </c:pt>
                <c:pt idx="63335">
                  <c:v>2.6658198614318707</c:v>
                </c:pt>
                <c:pt idx="63336">
                  <c:v>2.6660508083140875</c:v>
                </c:pt>
                <c:pt idx="63337">
                  <c:v>2.6662046662046661</c:v>
                </c:pt>
                <c:pt idx="63338">
                  <c:v>2.6665896487985208</c:v>
                </c:pt>
                <c:pt idx="63339">
                  <c:v>2.6662046662046661</c:v>
                </c:pt>
                <c:pt idx="63340">
                  <c:v>2.6659736659736657</c:v>
                </c:pt>
                <c:pt idx="63341">
                  <c:v>2.6655114807114808</c:v>
                </c:pt>
                <c:pt idx="63342">
                  <c:v>2.6657426657426657</c:v>
                </c:pt>
                <c:pt idx="63343">
                  <c:v>2.6657426657426657</c:v>
                </c:pt>
                <c:pt idx="63344">
                  <c:v>2.6661273567467649</c:v>
                </c:pt>
                <c:pt idx="63345">
                  <c:v>2.6662046662046661</c:v>
                </c:pt>
                <c:pt idx="63346">
                  <c:v>2.6661273567467649</c:v>
                </c:pt>
                <c:pt idx="63347">
                  <c:v>2.6662046662046661</c:v>
                </c:pt>
                <c:pt idx="63348">
                  <c:v>2.6662046662046661</c:v>
                </c:pt>
                <c:pt idx="63349">
                  <c:v>2.6668207024029571</c:v>
                </c:pt>
                <c:pt idx="63350">
                  <c:v>2.6668207024029571</c:v>
                </c:pt>
                <c:pt idx="63351">
                  <c:v>2.6666666666666665</c:v>
                </c:pt>
                <c:pt idx="63352">
                  <c:v>2.6662046662046661</c:v>
                </c:pt>
                <c:pt idx="63353">
                  <c:v>2.6657426657426657</c:v>
                </c:pt>
                <c:pt idx="63354">
                  <c:v>2.6665896487985208</c:v>
                </c:pt>
                <c:pt idx="63355">
                  <c:v>2.6660508083140875</c:v>
                </c:pt>
                <c:pt idx="63356">
                  <c:v>2.6656661279150313</c:v>
                </c:pt>
                <c:pt idx="63357">
                  <c:v>2.6654352343569614</c:v>
                </c:pt>
                <c:pt idx="63358">
                  <c:v>2.6656661279150313</c:v>
                </c:pt>
                <c:pt idx="63359">
                  <c:v>2.6657433056325024</c:v>
                </c:pt>
                <c:pt idx="63360">
                  <c:v>2.6655896607431337</c:v>
                </c:pt>
                <c:pt idx="63361">
                  <c:v>2.6645131518227969</c:v>
                </c:pt>
                <c:pt idx="63362">
                  <c:v>2.6646666974382645</c:v>
                </c:pt>
                <c:pt idx="63363">
                  <c:v>2.6648972997922913</c:v>
                </c:pt>
                <c:pt idx="63364">
                  <c:v>2.6651280867759057</c:v>
                </c:pt>
                <c:pt idx="63365">
                  <c:v>2.6648972997922913</c:v>
                </c:pt>
                <c:pt idx="63366">
                  <c:v>2.6642824180895248</c:v>
                </c:pt>
                <c:pt idx="63367">
                  <c:v>2.665050784856879</c:v>
                </c:pt>
                <c:pt idx="63368">
                  <c:v>2.6648972997922913</c:v>
                </c:pt>
                <c:pt idx="63369">
                  <c:v>2.6648972997922913</c:v>
                </c:pt>
                <c:pt idx="63370">
                  <c:v>2.6648972997922913</c:v>
                </c:pt>
                <c:pt idx="63371">
                  <c:v>2.6648972997922913</c:v>
                </c:pt>
                <c:pt idx="63372">
                  <c:v>2.6646666974382645</c:v>
                </c:pt>
                <c:pt idx="63373">
                  <c:v>2.6648972997922913</c:v>
                </c:pt>
                <c:pt idx="63374">
                  <c:v>2.6648972997922913</c:v>
                </c:pt>
                <c:pt idx="63375">
                  <c:v>2.665050784856879</c:v>
                </c:pt>
                <c:pt idx="63376">
                  <c:v>2.6654352343569614</c:v>
                </c:pt>
                <c:pt idx="63377">
                  <c:v>2.6656661279150313</c:v>
                </c:pt>
                <c:pt idx="63378">
                  <c:v>2.6662817551963047</c:v>
                </c:pt>
                <c:pt idx="63379">
                  <c:v>2.6658972061879478</c:v>
                </c:pt>
                <c:pt idx="63380">
                  <c:v>2.6661279150311707</c:v>
                </c:pt>
                <c:pt idx="63381">
                  <c:v>2.6655124653739612</c:v>
                </c:pt>
                <c:pt idx="63382">
                  <c:v>2.6657433056325024</c:v>
                </c:pt>
                <c:pt idx="63383">
                  <c:v>2.6661279150311707</c:v>
                </c:pt>
                <c:pt idx="63384">
                  <c:v>2.6656661279150313</c:v>
                </c:pt>
                <c:pt idx="63385">
                  <c:v>2.6654352343569614</c:v>
                </c:pt>
                <c:pt idx="63386">
                  <c:v>2.6656661279150313</c:v>
                </c:pt>
                <c:pt idx="63387">
                  <c:v>2.6658198614318707</c:v>
                </c:pt>
                <c:pt idx="63388">
                  <c:v>2.6660508083140875</c:v>
                </c:pt>
                <c:pt idx="63389">
                  <c:v>2.6662817551963047</c:v>
                </c:pt>
                <c:pt idx="63390">
                  <c:v>2.6655124653739612</c:v>
                </c:pt>
                <c:pt idx="63391">
                  <c:v>2.6657433056325024</c:v>
                </c:pt>
                <c:pt idx="63392">
                  <c:v>2.6657433056325024</c:v>
                </c:pt>
                <c:pt idx="63393">
                  <c:v>2.6655124653739612</c:v>
                </c:pt>
                <c:pt idx="63394">
                  <c:v>2.6657433056325024</c:v>
                </c:pt>
                <c:pt idx="63395">
                  <c:v>2.6655124653739612</c:v>
                </c:pt>
                <c:pt idx="63396">
                  <c:v>2.6656661279150313</c:v>
                </c:pt>
                <c:pt idx="63397">
                  <c:v>2.6658972061879478</c:v>
                </c:pt>
                <c:pt idx="63398">
                  <c:v>2.6661279150311707</c:v>
                </c:pt>
                <c:pt idx="63399">
                  <c:v>2.6658972061879478</c:v>
                </c:pt>
                <c:pt idx="63400">
                  <c:v>2.6656661279150313</c:v>
                </c:pt>
                <c:pt idx="63401">
                  <c:v>2.6660508083140875</c:v>
                </c:pt>
                <c:pt idx="63402">
                  <c:v>2.6664356664356665</c:v>
                </c:pt>
                <c:pt idx="63403">
                  <c:v>2.6664356664356665</c:v>
                </c:pt>
                <c:pt idx="63404">
                  <c:v>2.6664356664356665</c:v>
                </c:pt>
                <c:pt idx="63405">
                  <c:v>2.6664356664356665</c:v>
                </c:pt>
                <c:pt idx="63406">
                  <c:v>2.6664356664356665</c:v>
                </c:pt>
                <c:pt idx="63407">
                  <c:v>2.6658198614318707</c:v>
                </c:pt>
                <c:pt idx="63408">
                  <c:v>2.6655889145496534</c:v>
                </c:pt>
                <c:pt idx="63409">
                  <c:v>2.6659736659736657</c:v>
                </c:pt>
                <c:pt idx="63410">
                  <c:v>2.6652043407988919</c:v>
                </c:pt>
                <c:pt idx="63411">
                  <c:v>2.6648972997922913</c:v>
                </c:pt>
                <c:pt idx="63412">
                  <c:v>2.6647438855560686</c:v>
                </c:pt>
                <c:pt idx="63413">
                  <c:v>2.6648972997922913</c:v>
                </c:pt>
                <c:pt idx="63414">
                  <c:v>2.6644357258250633</c:v>
                </c:pt>
                <c:pt idx="63415">
                  <c:v>2.6644357258250633</c:v>
                </c:pt>
                <c:pt idx="63416">
                  <c:v>2.6646666974382645</c:v>
                </c:pt>
                <c:pt idx="63417">
                  <c:v>2.6648972997922913</c:v>
                </c:pt>
                <c:pt idx="63418">
                  <c:v>2.6646666974382645</c:v>
                </c:pt>
                <c:pt idx="63419">
                  <c:v>2.6648972997922913</c:v>
                </c:pt>
                <c:pt idx="63420">
                  <c:v>2.6645131518227969</c:v>
                </c:pt>
                <c:pt idx="63421">
                  <c:v>2.6651280867759057</c:v>
                </c:pt>
                <c:pt idx="63422">
                  <c:v>2.6655124653739612</c:v>
                </c:pt>
                <c:pt idx="63423">
                  <c:v>2.6658972061879478</c:v>
                </c:pt>
                <c:pt idx="63424">
                  <c:v>2.6661279150311707</c:v>
                </c:pt>
                <c:pt idx="63425">
                  <c:v>2.6667436489607388</c:v>
                </c:pt>
                <c:pt idx="63426">
                  <c:v>2.6662817551963047</c:v>
                </c:pt>
                <c:pt idx="63427">
                  <c:v>2.6658198614318707</c:v>
                </c:pt>
                <c:pt idx="63428">
                  <c:v>2.6658198614318707</c:v>
                </c:pt>
                <c:pt idx="63429">
                  <c:v>2.6652043407988919</c:v>
                </c:pt>
                <c:pt idx="63430">
                  <c:v>2.6646666974382645</c:v>
                </c:pt>
                <c:pt idx="63431">
                  <c:v>2.6648972997922913</c:v>
                </c:pt>
                <c:pt idx="63432">
                  <c:v>2.6648972997922913</c:v>
                </c:pt>
                <c:pt idx="63433">
                  <c:v>2.6648972997922913</c:v>
                </c:pt>
                <c:pt idx="63434">
                  <c:v>2.6651280867759057</c:v>
                </c:pt>
                <c:pt idx="63435">
                  <c:v>2.6657433056325024</c:v>
                </c:pt>
                <c:pt idx="63436">
                  <c:v>2.6658972061879478</c:v>
                </c:pt>
                <c:pt idx="63437">
                  <c:v>2.6662817551963047</c:v>
                </c:pt>
                <c:pt idx="63438">
                  <c:v>2.6662817551963047</c:v>
                </c:pt>
                <c:pt idx="63439">
                  <c:v>2.6661279150311707</c:v>
                </c:pt>
                <c:pt idx="63440">
                  <c:v>2.6658972061879478</c:v>
                </c:pt>
                <c:pt idx="63441">
                  <c:v>2.6655889145496534</c:v>
                </c:pt>
                <c:pt idx="63442">
                  <c:v>2.6657426657426657</c:v>
                </c:pt>
                <c:pt idx="63443">
                  <c:v>2.6657426657426657</c:v>
                </c:pt>
                <c:pt idx="63444">
                  <c:v>2.6655889145496534</c:v>
                </c:pt>
                <c:pt idx="63445">
                  <c:v>2.6655889145496534</c:v>
                </c:pt>
                <c:pt idx="63446">
                  <c:v>2.6649734472408224</c:v>
                </c:pt>
                <c:pt idx="63447">
                  <c:v>2.6654352343569614</c:v>
                </c:pt>
                <c:pt idx="63448">
                  <c:v>2.665050784856879</c:v>
                </c:pt>
                <c:pt idx="63449">
                  <c:v>2.6646666974382645</c:v>
                </c:pt>
                <c:pt idx="63450">
                  <c:v>2.6640518689432398</c:v>
                </c:pt>
                <c:pt idx="63451">
                  <c:v>2.6647438855560686</c:v>
                </c:pt>
                <c:pt idx="63452">
                  <c:v>2.6647438855560686</c:v>
                </c:pt>
                <c:pt idx="63453">
                  <c:v>2.6647438855560686</c:v>
                </c:pt>
                <c:pt idx="63454">
                  <c:v>2.6645131518227969</c:v>
                </c:pt>
                <c:pt idx="63455">
                  <c:v>2.6646666974382645</c:v>
                </c:pt>
                <c:pt idx="63456">
                  <c:v>2.665050784856879</c:v>
                </c:pt>
                <c:pt idx="63457">
                  <c:v>2.6648199445983378</c:v>
                </c:pt>
                <c:pt idx="63458">
                  <c:v>2.6648972997922913</c:v>
                </c:pt>
                <c:pt idx="63459">
                  <c:v>2.6648972997922913</c:v>
                </c:pt>
                <c:pt idx="63460">
                  <c:v>2.6653588737595197</c:v>
                </c:pt>
                <c:pt idx="63461">
                  <c:v>2.6648212226066899</c:v>
                </c:pt>
                <c:pt idx="63462">
                  <c:v>2.6645905420991927</c:v>
                </c:pt>
                <c:pt idx="63463">
                  <c:v>2.6644374538745383</c:v>
                </c:pt>
                <c:pt idx="63464">
                  <c:v>2.6652053530226123</c:v>
                </c:pt>
                <c:pt idx="63465">
                  <c:v>2.6648972997922913</c:v>
                </c:pt>
                <c:pt idx="63466">
                  <c:v>2.665281809787627</c:v>
                </c:pt>
                <c:pt idx="63467">
                  <c:v>2.6657433056325024</c:v>
                </c:pt>
                <c:pt idx="63468">
                  <c:v>2.6657433056325024</c:v>
                </c:pt>
                <c:pt idx="63469">
                  <c:v>2.6661279150311707</c:v>
                </c:pt>
                <c:pt idx="63470">
                  <c:v>2.6658972061879478</c:v>
                </c:pt>
                <c:pt idx="63471">
                  <c:v>2.6663588085892407</c:v>
                </c:pt>
                <c:pt idx="63472">
                  <c:v>2.6659741458910435</c:v>
                </c:pt>
                <c:pt idx="63473">
                  <c:v>2.665050784856879</c:v>
                </c:pt>
                <c:pt idx="63474">
                  <c:v>2.6648199445983378</c:v>
                </c:pt>
                <c:pt idx="63475">
                  <c:v>2.6651280867759057</c:v>
                </c:pt>
                <c:pt idx="63476">
                  <c:v>2.6655896607431337</c:v>
                </c:pt>
                <c:pt idx="63477">
                  <c:v>2.6648972997922913</c:v>
                </c:pt>
                <c:pt idx="63478">
                  <c:v>2.665050784856879</c:v>
                </c:pt>
                <c:pt idx="63479">
                  <c:v>2.6651280867759057</c:v>
                </c:pt>
                <c:pt idx="63480">
                  <c:v>2.6644357258250633</c:v>
                </c:pt>
                <c:pt idx="63481">
                  <c:v>2.6648199445983378</c:v>
                </c:pt>
                <c:pt idx="63482">
                  <c:v>2.665050784856879</c:v>
                </c:pt>
                <c:pt idx="63483">
                  <c:v>2.6651280867759057</c:v>
                </c:pt>
                <c:pt idx="63484">
                  <c:v>2.6648972997922913</c:v>
                </c:pt>
                <c:pt idx="63485">
                  <c:v>2.6646666974382645</c:v>
                </c:pt>
                <c:pt idx="63486">
                  <c:v>2.6646666974382645</c:v>
                </c:pt>
                <c:pt idx="63487">
                  <c:v>2.6648199445983378</c:v>
                </c:pt>
                <c:pt idx="63488">
                  <c:v>2.6653579676674362</c:v>
                </c:pt>
                <c:pt idx="63489">
                  <c:v>2.6655889145496534</c:v>
                </c:pt>
                <c:pt idx="63490">
                  <c:v>2.6653579676674362</c:v>
                </c:pt>
                <c:pt idx="63491">
                  <c:v>2.6659736659736657</c:v>
                </c:pt>
                <c:pt idx="63492">
                  <c:v>2.6661273567467649</c:v>
                </c:pt>
                <c:pt idx="63493">
                  <c:v>2.6662814883290964</c:v>
                </c:pt>
                <c:pt idx="63494">
                  <c:v>2.6661273567467649</c:v>
                </c:pt>
                <c:pt idx="63495">
                  <c:v>2.6658198614318707</c:v>
                </c:pt>
                <c:pt idx="63496">
                  <c:v>2.6658198614318707</c:v>
                </c:pt>
                <c:pt idx="63497">
                  <c:v>2.6654352343569614</c:v>
                </c:pt>
                <c:pt idx="63498">
                  <c:v>2.665050784856879</c:v>
                </c:pt>
                <c:pt idx="63499">
                  <c:v>2.6646666974382645</c:v>
                </c:pt>
                <c:pt idx="63500">
                  <c:v>2.6642824180895253</c:v>
                </c:pt>
                <c:pt idx="63501">
                  <c:v>2.6651280867759057</c:v>
                </c:pt>
                <c:pt idx="63502">
                  <c:v>2.665281809787627</c:v>
                </c:pt>
                <c:pt idx="63503">
                  <c:v>2.6658198614318707</c:v>
                </c:pt>
                <c:pt idx="63504">
                  <c:v>2.6657426657426657</c:v>
                </c:pt>
                <c:pt idx="63505">
                  <c:v>2.6657426657426657</c:v>
                </c:pt>
                <c:pt idx="63506">
                  <c:v>2.6661273567467649</c:v>
                </c:pt>
                <c:pt idx="63507">
                  <c:v>2.6661273567467649</c:v>
                </c:pt>
                <c:pt idx="63508">
                  <c:v>2.6659736659736657</c:v>
                </c:pt>
                <c:pt idx="63509">
                  <c:v>2.6663585951940845</c:v>
                </c:pt>
                <c:pt idx="63510">
                  <c:v>2.6655889145496534</c:v>
                </c:pt>
                <c:pt idx="63511">
                  <c:v>2.6651270207852193</c:v>
                </c:pt>
                <c:pt idx="63512">
                  <c:v>2.664742553682752</c:v>
                </c:pt>
                <c:pt idx="63513">
                  <c:v>2.664358264081256</c:v>
                </c:pt>
                <c:pt idx="63514">
                  <c:v>2.664358264081256</c:v>
                </c:pt>
                <c:pt idx="63515">
                  <c:v>2.6652043407988919</c:v>
                </c:pt>
                <c:pt idx="63516">
                  <c:v>2.6648199445983378</c:v>
                </c:pt>
                <c:pt idx="63517">
                  <c:v>2.664742553682752</c:v>
                </c:pt>
                <c:pt idx="63518">
                  <c:v>2.6651270207852193</c:v>
                </c:pt>
                <c:pt idx="63519">
                  <c:v>2.6662814883290964</c:v>
                </c:pt>
                <c:pt idx="63520">
                  <c:v>2.6655881673214696</c:v>
                </c:pt>
                <c:pt idx="63521">
                  <c:v>2.6659731853906612</c:v>
                </c:pt>
                <c:pt idx="63522">
                  <c:v>2.6662814883290964</c:v>
                </c:pt>
                <c:pt idx="63523">
                  <c:v>2.6658964879852118</c:v>
                </c:pt>
                <c:pt idx="63524">
                  <c:v>2.6658964879852118</c:v>
                </c:pt>
                <c:pt idx="63525">
                  <c:v>2.6657426657426657</c:v>
                </c:pt>
                <c:pt idx="63526">
                  <c:v>2.6664356664356665</c:v>
                </c:pt>
                <c:pt idx="63527">
                  <c:v>2.6655114807114808</c:v>
                </c:pt>
                <c:pt idx="63528">
                  <c:v>2.6658964879852118</c:v>
                </c:pt>
                <c:pt idx="63529">
                  <c:v>2.6657426657426657</c:v>
                </c:pt>
                <c:pt idx="63530">
                  <c:v>2.6659736659736657</c:v>
                </c:pt>
                <c:pt idx="63531">
                  <c:v>2.6660508083140875</c:v>
                </c:pt>
                <c:pt idx="63532">
                  <c:v>2.6660508083140875</c:v>
                </c:pt>
                <c:pt idx="63533">
                  <c:v>2.6659736659736657</c:v>
                </c:pt>
                <c:pt idx="63534">
                  <c:v>2.6663585951940845</c:v>
                </c:pt>
                <c:pt idx="63535">
                  <c:v>2.6659736659736657</c:v>
                </c:pt>
                <c:pt idx="63536">
                  <c:v>2.6653579676674362</c:v>
                </c:pt>
                <c:pt idx="63537">
                  <c:v>2.6652043407988919</c:v>
                </c:pt>
                <c:pt idx="63538">
                  <c:v>2.665050784856879</c:v>
                </c:pt>
                <c:pt idx="63539">
                  <c:v>2.665050784856879</c:v>
                </c:pt>
                <c:pt idx="63540">
                  <c:v>2.665281809787627</c:v>
                </c:pt>
                <c:pt idx="63541">
                  <c:v>2.6657426657426657</c:v>
                </c:pt>
                <c:pt idx="63542">
                  <c:v>2.6658964879852118</c:v>
                </c:pt>
                <c:pt idx="63543">
                  <c:v>2.6658964879852118</c:v>
                </c:pt>
                <c:pt idx="63544">
                  <c:v>2.6663585951940845</c:v>
                </c:pt>
                <c:pt idx="63545">
                  <c:v>2.6660508083140875</c:v>
                </c:pt>
                <c:pt idx="63546">
                  <c:v>2.6654352343569614</c:v>
                </c:pt>
                <c:pt idx="63547">
                  <c:v>2.6645891043397967</c:v>
                </c:pt>
                <c:pt idx="63548">
                  <c:v>2.6648199445983378</c:v>
                </c:pt>
                <c:pt idx="63549">
                  <c:v>2.664358264081256</c:v>
                </c:pt>
                <c:pt idx="63550">
                  <c:v>2.6655114807114808</c:v>
                </c:pt>
                <c:pt idx="63551">
                  <c:v>2.6658964879852118</c:v>
                </c:pt>
                <c:pt idx="63552">
                  <c:v>2.6658964879852118</c:v>
                </c:pt>
                <c:pt idx="63553">
                  <c:v>2.6665125953316382</c:v>
                </c:pt>
                <c:pt idx="63554">
                  <c:v>2.6662814883290964</c:v>
                </c:pt>
                <c:pt idx="63555">
                  <c:v>2.6654343807763397</c:v>
                </c:pt>
                <c:pt idx="63556">
                  <c:v>2.6646651270207848</c:v>
                </c:pt>
                <c:pt idx="63557">
                  <c:v>2.6649734472408224</c:v>
                </c:pt>
                <c:pt idx="63558">
                  <c:v>2.664742553682752</c:v>
                </c:pt>
                <c:pt idx="63559">
                  <c:v>2.6648958891454964</c:v>
                </c:pt>
                <c:pt idx="63560">
                  <c:v>2.6653579676674362</c:v>
                </c:pt>
                <c:pt idx="63561">
                  <c:v>2.6655889145496534</c:v>
                </c:pt>
                <c:pt idx="63562">
                  <c:v>2.6657426657426657</c:v>
                </c:pt>
                <c:pt idx="63563">
                  <c:v>2.6661273567467649</c:v>
                </c:pt>
                <c:pt idx="63564">
                  <c:v>2.6663585951940845</c:v>
                </c:pt>
                <c:pt idx="63565">
                  <c:v>2.6663585951940845</c:v>
                </c:pt>
                <c:pt idx="63566">
                  <c:v>2.6659736659736657</c:v>
                </c:pt>
                <c:pt idx="63567">
                  <c:v>2.6657426657426657</c:v>
                </c:pt>
                <c:pt idx="63568">
                  <c:v>2.6651270207852193</c:v>
                </c:pt>
                <c:pt idx="63569">
                  <c:v>2.6653579676674362</c:v>
                </c:pt>
                <c:pt idx="63570">
                  <c:v>2.6649734472408224</c:v>
                </c:pt>
                <c:pt idx="63571">
                  <c:v>2.6649734472408224</c:v>
                </c:pt>
                <c:pt idx="63572">
                  <c:v>2.6651270207852193</c:v>
                </c:pt>
                <c:pt idx="63573">
                  <c:v>2.665665434380776</c:v>
                </c:pt>
                <c:pt idx="63574">
                  <c:v>2.6658964879852118</c:v>
                </c:pt>
                <c:pt idx="63575">
                  <c:v>2.6658964879852118</c:v>
                </c:pt>
                <c:pt idx="63576">
                  <c:v>2.6662814883290964</c:v>
                </c:pt>
                <c:pt idx="63577">
                  <c:v>2.6660503813265541</c:v>
                </c:pt>
                <c:pt idx="63578">
                  <c:v>2.6660503813265541</c:v>
                </c:pt>
                <c:pt idx="63579">
                  <c:v>2.6660503813265541</c:v>
                </c:pt>
                <c:pt idx="63580">
                  <c:v>2.6655881673214696</c:v>
                </c:pt>
                <c:pt idx="63581">
                  <c:v>2.6652806652806649</c:v>
                </c:pt>
                <c:pt idx="63582">
                  <c:v>2.6649734472408224</c:v>
                </c:pt>
                <c:pt idx="63583">
                  <c:v>2.6653579676674362</c:v>
                </c:pt>
                <c:pt idx="63584">
                  <c:v>2.664742553682752</c:v>
                </c:pt>
                <c:pt idx="63585">
                  <c:v>2.6653579676674362</c:v>
                </c:pt>
                <c:pt idx="63586">
                  <c:v>2.664742553682752</c:v>
                </c:pt>
                <c:pt idx="63587">
                  <c:v>2.6649734472408224</c:v>
                </c:pt>
                <c:pt idx="63588">
                  <c:v>2.6653579676674362</c:v>
                </c:pt>
                <c:pt idx="63589">
                  <c:v>2.6661273567467649</c:v>
                </c:pt>
                <c:pt idx="63590">
                  <c:v>2.6661273567467649</c:v>
                </c:pt>
                <c:pt idx="63591">
                  <c:v>2.6661273567467649</c:v>
                </c:pt>
                <c:pt idx="63592">
                  <c:v>2.6658964879852118</c:v>
                </c:pt>
                <c:pt idx="63593">
                  <c:v>2.665665434380776</c:v>
                </c:pt>
                <c:pt idx="63594">
                  <c:v>2.6654343807763397</c:v>
                </c:pt>
                <c:pt idx="63595">
                  <c:v>2.6658192743240119</c:v>
                </c:pt>
                <c:pt idx="63596">
                  <c:v>2.6658192743240119</c:v>
                </c:pt>
                <c:pt idx="63597">
                  <c:v>2.6654343807763397</c:v>
                </c:pt>
                <c:pt idx="63598">
                  <c:v>2.6648958891454964</c:v>
                </c:pt>
                <c:pt idx="63599">
                  <c:v>2.6646651270207848</c:v>
                </c:pt>
                <c:pt idx="63600">
                  <c:v>2.6648958891454964</c:v>
                </c:pt>
                <c:pt idx="63601">
                  <c:v>2.6655114807114808</c:v>
                </c:pt>
                <c:pt idx="63602">
                  <c:v>2.6655114807114808</c:v>
                </c:pt>
                <c:pt idx="63603">
                  <c:v>2.6661273567467649</c:v>
                </c:pt>
                <c:pt idx="63604">
                  <c:v>2.6660503813265541</c:v>
                </c:pt>
                <c:pt idx="63605">
                  <c:v>2.6660503813265541</c:v>
                </c:pt>
                <c:pt idx="63606">
                  <c:v>2.6660503813265541</c:v>
                </c:pt>
                <c:pt idx="63607">
                  <c:v>2.6661273567467649</c:v>
                </c:pt>
                <c:pt idx="63608">
                  <c:v>2.6664356664356665</c:v>
                </c:pt>
                <c:pt idx="63609">
                  <c:v>2.6655889145496534</c:v>
                </c:pt>
                <c:pt idx="63610">
                  <c:v>2.6655889145496534</c:v>
                </c:pt>
                <c:pt idx="63611">
                  <c:v>2.6657426657426657</c:v>
                </c:pt>
                <c:pt idx="63612">
                  <c:v>2.6652043407988919</c:v>
                </c:pt>
                <c:pt idx="63613">
                  <c:v>2.6644357258250633</c:v>
                </c:pt>
                <c:pt idx="63614">
                  <c:v>2.6645131518227969</c:v>
                </c:pt>
                <c:pt idx="63615">
                  <c:v>2.6645131518227969</c:v>
                </c:pt>
                <c:pt idx="63616">
                  <c:v>2.6648972997922913</c:v>
                </c:pt>
                <c:pt idx="63617">
                  <c:v>2.6652043407988919</c:v>
                </c:pt>
                <c:pt idx="63618">
                  <c:v>2.6653579676674362</c:v>
                </c:pt>
                <c:pt idx="63619">
                  <c:v>2.6655889145496534</c:v>
                </c:pt>
                <c:pt idx="63620">
                  <c:v>2.6657426657426657</c:v>
                </c:pt>
                <c:pt idx="63621">
                  <c:v>2.6661273567467649</c:v>
                </c:pt>
                <c:pt idx="63622">
                  <c:v>2.6662046662046661</c:v>
                </c:pt>
                <c:pt idx="63623">
                  <c:v>2.6659736659736657</c:v>
                </c:pt>
                <c:pt idx="63624">
                  <c:v>2.6665125953316382</c:v>
                </c:pt>
                <c:pt idx="63625">
                  <c:v>2.6658964879852118</c:v>
                </c:pt>
                <c:pt idx="63626">
                  <c:v>2.6663585951940845</c:v>
                </c:pt>
                <c:pt idx="63627">
                  <c:v>2.6662046662046661</c:v>
                </c:pt>
                <c:pt idx="63628">
                  <c:v>2.6655889145496534</c:v>
                </c:pt>
                <c:pt idx="63629">
                  <c:v>2.6658964879852118</c:v>
                </c:pt>
                <c:pt idx="63630">
                  <c:v>2.6658964879852118</c:v>
                </c:pt>
                <c:pt idx="63631">
                  <c:v>2.6658964879852118</c:v>
                </c:pt>
                <c:pt idx="63632">
                  <c:v>2.6665125953316382</c:v>
                </c:pt>
                <c:pt idx="63633">
                  <c:v>2.6657426657426657</c:v>
                </c:pt>
                <c:pt idx="63634">
                  <c:v>2.6662046662046661</c:v>
                </c:pt>
                <c:pt idx="63635">
                  <c:v>2.6663585951940845</c:v>
                </c:pt>
                <c:pt idx="63636">
                  <c:v>2.6658964879852118</c:v>
                </c:pt>
                <c:pt idx="63637">
                  <c:v>2.6654343807763397</c:v>
                </c:pt>
                <c:pt idx="63638">
                  <c:v>2.665665434380776</c:v>
                </c:pt>
                <c:pt idx="63639">
                  <c:v>2.6661273567467649</c:v>
                </c:pt>
                <c:pt idx="63640">
                  <c:v>2.6654343807763397</c:v>
                </c:pt>
                <c:pt idx="63641">
                  <c:v>2.6655114807114808</c:v>
                </c:pt>
                <c:pt idx="63642">
                  <c:v>2.6655114807114808</c:v>
                </c:pt>
                <c:pt idx="63643">
                  <c:v>2.6652806652806649</c:v>
                </c:pt>
                <c:pt idx="63644">
                  <c:v>2.6663585951940845</c:v>
                </c:pt>
                <c:pt idx="63645">
                  <c:v>2.6658964879852118</c:v>
                </c:pt>
                <c:pt idx="63646">
                  <c:v>2.6661273567467649</c:v>
                </c:pt>
                <c:pt idx="63647">
                  <c:v>2.6659736659736657</c:v>
                </c:pt>
                <c:pt idx="63648">
                  <c:v>2.6662046662046661</c:v>
                </c:pt>
                <c:pt idx="63649">
                  <c:v>2.6660508083140875</c:v>
                </c:pt>
                <c:pt idx="63650">
                  <c:v>2.6664356664356665</c:v>
                </c:pt>
                <c:pt idx="63651">
                  <c:v>2.6658964879852118</c:v>
                </c:pt>
                <c:pt idx="63652">
                  <c:v>2.6658964879852118</c:v>
                </c:pt>
                <c:pt idx="63653">
                  <c:v>2.6659736659736657</c:v>
                </c:pt>
                <c:pt idx="63654">
                  <c:v>2.6653579676674362</c:v>
                </c:pt>
                <c:pt idx="63655">
                  <c:v>2.664742553682752</c:v>
                </c:pt>
                <c:pt idx="63656">
                  <c:v>2.664742553682752</c:v>
                </c:pt>
                <c:pt idx="63657">
                  <c:v>2.6645891043397967</c:v>
                </c:pt>
                <c:pt idx="63658">
                  <c:v>2.6645891043397967</c:v>
                </c:pt>
                <c:pt idx="63659">
                  <c:v>2.664358264081256</c:v>
                </c:pt>
                <c:pt idx="63660">
                  <c:v>2.6649734472408224</c:v>
                </c:pt>
                <c:pt idx="63661">
                  <c:v>2.6649734472408224</c:v>
                </c:pt>
                <c:pt idx="63662">
                  <c:v>2.6656661279150313</c:v>
                </c:pt>
                <c:pt idx="63663">
                  <c:v>2.6654352343569614</c:v>
                </c:pt>
                <c:pt idx="63664">
                  <c:v>2.6652043407988919</c:v>
                </c:pt>
                <c:pt idx="63665">
                  <c:v>2.6652043407988919</c:v>
                </c:pt>
                <c:pt idx="63666">
                  <c:v>2.6652043407988919</c:v>
                </c:pt>
                <c:pt idx="63667">
                  <c:v>2.6653579676674362</c:v>
                </c:pt>
                <c:pt idx="63668">
                  <c:v>2.6649734472408224</c:v>
                </c:pt>
                <c:pt idx="63669">
                  <c:v>2.6655889145496534</c:v>
                </c:pt>
                <c:pt idx="63670">
                  <c:v>2.6649734472408224</c:v>
                </c:pt>
                <c:pt idx="63671">
                  <c:v>2.6649734472408224</c:v>
                </c:pt>
                <c:pt idx="63672">
                  <c:v>2.6651270207852193</c:v>
                </c:pt>
                <c:pt idx="63673">
                  <c:v>2.6648958891454964</c:v>
                </c:pt>
                <c:pt idx="63674">
                  <c:v>2.6655114807114808</c:v>
                </c:pt>
                <c:pt idx="63675">
                  <c:v>2.6652806652806649</c:v>
                </c:pt>
                <c:pt idx="63676">
                  <c:v>2.6657426657426657</c:v>
                </c:pt>
                <c:pt idx="63677">
                  <c:v>2.6652043407988919</c:v>
                </c:pt>
                <c:pt idx="63678">
                  <c:v>2.6652043407988919</c:v>
                </c:pt>
                <c:pt idx="63679">
                  <c:v>2.6652043407988919</c:v>
                </c:pt>
                <c:pt idx="63680">
                  <c:v>2.664742553682752</c:v>
                </c:pt>
                <c:pt idx="63681">
                  <c:v>2.664742553682752</c:v>
                </c:pt>
                <c:pt idx="63682">
                  <c:v>2.6645891043397967</c:v>
                </c:pt>
                <c:pt idx="63683">
                  <c:v>2.6645891043397967</c:v>
                </c:pt>
                <c:pt idx="63684">
                  <c:v>2.6645891043397967</c:v>
                </c:pt>
                <c:pt idx="63685">
                  <c:v>2.664358264081256</c:v>
                </c:pt>
                <c:pt idx="63686">
                  <c:v>2.664742553682752</c:v>
                </c:pt>
                <c:pt idx="63687">
                  <c:v>2.6645116601246825</c:v>
                </c:pt>
                <c:pt idx="63688">
                  <c:v>2.6652043407988919</c:v>
                </c:pt>
                <c:pt idx="63689">
                  <c:v>2.6652043407988919</c:v>
                </c:pt>
                <c:pt idx="63690">
                  <c:v>2.6652043407988919</c:v>
                </c:pt>
                <c:pt idx="63691">
                  <c:v>2.665281809787627</c:v>
                </c:pt>
                <c:pt idx="63692">
                  <c:v>2.6652043407988919</c:v>
                </c:pt>
                <c:pt idx="63693">
                  <c:v>2.6645891043397967</c:v>
                </c:pt>
                <c:pt idx="63694">
                  <c:v>2.6644357258250633</c:v>
                </c:pt>
                <c:pt idx="63695">
                  <c:v>2.6642824180895248</c:v>
                </c:pt>
                <c:pt idx="63696">
                  <c:v>2.6649746192893402</c:v>
                </c:pt>
                <c:pt idx="63697">
                  <c:v>2.6647438855560686</c:v>
                </c:pt>
                <c:pt idx="63698">
                  <c:v>2.6648972997922913</c:v>
                </c:pt>
                <c:pt idx="63699">
                  <c:v>2.665050784856879</c:v>
                </c:pt>
                <c:pt idx="63700">
                  <c:v>2.665281809787627</c:v>
                </c:pt>
                <c:pt idx="63701">
                  <c:v>2.665281809787627</c:v>
                </c:pt>
                <c:pt idx="63702">
                  <c:v>2.6648972997922913</c:v>
                </c:pt>
                <c:pt idx="63703">
                  <c:v>2.6651280867759057</c:v>
                </c:pt>
                <c:pt idx="63704">
                  <c:v>2.6654352343569614</c:v>
                </c:pt>
                <c:pt idx="63705">
                  <c:v>2.6651270207852193</c:v>
                </c:pt>
                <c:pt idx="63706">
                  <c:v>2.6648958891454964</c:v>
                </c:pt>
                <c:pt idx="63707">
                  <c:v>2.6657426657426657</c:v>
                </c:pt>
                <c:pt idx="63708">
                  <c:v>2.6657426657426657</c:v>
                </c:pt>
                <c:pt idx="63709">
                  <c:v>2.6657426657426657</c:v>
                </c:pt>
                <c:pt idx="63710">
                  <c:v>2.6657426657426657</c:v>
                </c:pt>
                <c:pt idx="63711">
                  <c:v>2.6659736659736657</c:v>
                </c:pt>
                <c:pt idx="63712">
                  <c:v>2.6662046662046661</c:v>
                </c:pt>
                <c:pt idx="63713">
                  <c:v>2.6655889145496534</c:v>
                </c:pt>
                <c:pt idx="63714">
                  <c:v>2.6649734472408224</c:v>
                </c:pt>
                <c:pt idx="63715">
                  <c:v>2.6645891043397967</c:v>
                </c:pt>
                <c:pt idx="63716">
                  <c:v>2.6646665128086773</c:v>
                </c:pt>
                <c:pt idx="63717">
                  <c:v>2.6651280867759057</c:v>
                </c:pt>
                <c:pt idx="63718">
                  <c:v>2.6651280867759057</c:v>
                </c:pt>
                <c:pt idx="63719">
                  <c:v>2.6648972997922913</c:v>
                </c:pt>
                <c:pt idx="63720">
                  <c:v>2.6648972997922913</c:v>
                </c:pt>
                <c:pt idx="63721">
                  <c:v>2.6648972997922913</c:v>
                </c:pt>
                <c:pt idx="63722">
                  <c:v>2.6648972997922913</c:v>
                </c:pt>
                <c:pt idx="63723">
                  <c:v>2.665050784856879</c:v>
                </c:pt>
                <c:pt idx="63724">
                  <c:v>2.6645891043397967</c:v>
                </c:pt>
                <c:pt idx="63725">
                  <c:v>2.6645891043397967</c:v>
                </c:pt>
                <c:pt idx="63726">
                  <c:v>2.6645891043397967</c:v>
                </c:pt>
                <c:pt idx="63727">
                  <c:v>2.665281809787627</c:v>
                </c:pt>
                <c:pt idx="63728">
                  <c:v>2.665050784856879</c:v>
                </c:pt>
                <c:pt idx="63729">
                  <c:v>2.6652043407988919</c:v>
                </c:pt>
                <c:pt idx="63730">
                  <c:v>2.6656661279150313</c:v>
                </c:pt>
                <c:pt idx="63731">
                  <c:v>2.6665128868360277</c:v>
                </c:pt>
                <c:pt idx="63732">
                  <c:v>2.6662817551963047</c:v>
                </c:pt>
                <c:pt idx="63733">
                  <c:v>2.6658972061879478</c:v>
                </c:pt>
                <c:pt idx="63734">
                  <c:v>2.6663588085892407</c:v>
                </c:pt>
                <c:pt idx="63735">
                  <c:v>2.6658972061879478</c:v>
                </c:pt>
                <c:pt idx="63736">
                  <c:v>2.6656661279150313</c:v>
                </c:pt>
                <c:pt idx="63737">
                  <c:v>2.6656661279150313</c:v>
                </c:pt>
                <c:pt idx="63738">
                  <c:v>2.665050784856879</c:v>
                </c:pt>
                <c:pt idx="63739">
                  <c:v>2.6648972997922913</c:v>
                </c:pt>
                <c:pt idx="63740">
                  <c:v>2.6644357258250633</c:v>
                </c:pt>
                <c:pt idx="63741">
                  <c:v>2.6644357258250633</c:v>
                </c:pt>
                <c:pt idx="63742">
                  <c:v>2.6646666974382645</c:v>
                </c:pt>
                <c:pt idx="63743">
                  <c:v>2.6644357258250633</c:v>
                </c:pt>
                <c:pt idx="63744">
                  <c:v>2.6648199445983378</c:v>
                </c:pt>
                <c:pt idx="63745">
                  <c:v>2.6654352343569614</c:v>
                </c:pt>
                <c:pt idx="63746">
                  <c:v>2.6655889145496534</c:v>
                </c:pt>
                <c:pt idx="63747">
                  <c:v>2.6653579676674362</c:v>
                </c:pt>
                <c:pt idx="63748">
                  <c:v>2.6659736659736657</c:v>
                </c:pt>
                <c:pt idx="63749">
                  <c:v>2.6663585951940845</c:v>
                </c:pt>
                <c:pt idx="63750">
                  <c:v>2.6669748093367227</c:v>
                </c:pt>
                <c:pt idx="63751">
                  <c:v>2.6665125953316382</c:v>
                </c:pt>
                <c:pt idx="63752">
                  <c:v>2.6661273567467649</c:v>
                </c:pt>
                <c:pt idx="63753">
                  <c:v>2.6667435174485785</c:v>
                </c:pt>
                <c:pt idx="63754">
                  <c:v>2.6658964879852118</c:v>
                </c:pt>
                <c:pt idx="63755">
                  <c:v>2.6661273567467649</c:v>
                </c:pt>
                <c:pt idx="63756">
                  <c:v>2.6657426657426657</c:v>
                </c:pt>
                <c:pt idx="63757">
                  <c:v>2.6657426657426657</c:v>
                </c:pt>
                <c:pt idx="63758">
                  <c:v>2.6651270207852193</c:v>
                </c:pt>
                <c:pt idx="63759">
                  <c:v>2.6652043407988919</c:v>
                </c:pt>
                <c:pt idx="63760">
                  <c:v>2.6655889145496534</c:v>
                </c:pt>
                <c:pt idx="63761">
                  <c:v>2.6646651270207848</c:v>
                </c:pt>
                <c:pt idx="63762">
                  <c:v>2.6655114807114808</c:v>
                </c:pt>
                <c:pt idx="63763">
                  <c:v>2.6657426657426657</c:v>
                </c:pt>
                <c:pt idx="63764">
                  <c:v>2.6658964879852118</c:v>
                </c:pt>
                <c:pt idx="63765">
                  <c:v>2.6661273567467649</c:v>
                </c:pt>
                <c:pt idx="63766">
                  <c:v>2.6653579676674362</c:v>
                </c:pt>
                <c:pt idx="63767">
                  <c:v>2.6655889145496534</c:v>
                </c:pt>
                <c:pt idx="63768">
                  <c:v>2.6659736659736657</c:v>
                </c:pt>
                <c:pt idx="63769">
                  <c:v>2.6662046662046661</c:v>
                </c:pt>
                <c:pt idx="63770">
                  <c:v>2.6664356664356665</c:v>
                </c:pt>
                <c:pt idx="63771">
                  <c:v>2.6658198614318707</c:v>
                </c:pt>
                <c:pt idx="63772">
                  <c:v>2.6660508083140875</c:v>
                </c:pt>
                <c:pt idx="63773">
                  <c:v>2.6660508083140875</c:v>
                </c:pt>
                <c:pt idx="63774">
                  <c:v>2.6653579676674362</c:v>
                </c:pt>
                <c:pt idx="63775">
                  <c:v>2.6649734472408224</c:v>
                </c:pt>
                <c:pt idx="63776">
                  <c:v>2.6646666974382645</c:v>
                </c:pt>
                <c:pt idx="63777">
                  <c:v>2.6648972997922913</c:v>
                </c:pt>
                <c:pt idx="63778">
                  <c:v>2.6644357258250633</c:v>
                </c:pt>
                <c:pt idx="63779">
                  <c:v>2.6648972997922913</c:v>
                </c:pt>
                <c:pt idx="63780">
                  <c:v>2.6651280867759057</c:v>
                </c:pt>
                <c:pt idx="63781">
                  <c:v>2.6648199445983378</c:v>
                </c:pt>
                <c:pt idx="63782">
                  <c:v>2.6652043407988919</c:v>
                </c:pt>
                <c:pt idx="63783">
                  <c:v>2.6649734472408224</c:v>
                </c:pt>
                <c:pt idx="63784">
                  <c:v>2.6651270207852193</c:v>
                </c:pt>
                <c:pt idx="63785">
                  <c:v>2.6659736659736657</c:v>
                </c:pt>
                <c:pt idx="63786">
                  <c:v>2.6655889145496534</c:v>
                </c:pt>
                <c:pt idx="63787">
                  <c:v>2.6655889145496534</c:v>
                </c:pt>
                <c:pt idx="63788">
                  <c:v>2.6655889145496534</c:v>
                </c:pt>
                <c:pt idx="63789">
                  <c:v>2.6661273567467649</c:v>
                </c:pt>
                <c:pt idx="63790">
                  <c:v>2.6654343807763397</c:v>
                </c:pt>
                <c:pt idx="63791">
                  <c:v>2.6655114807114808</c:v>
                </c:pt>
                <c:pt idx="63792">
                  <c:v>2.6653579676674362</c:v>
                </c:pt>
                <c:pt idx="63793">
                  <c:v>2.6658198614318707</c:v>
                </c:pt>
                <c:pt idx="63794">
                  <c:v>2.6654352343569614</c:v>
                </c:pt>
                <c:pt idx="63795">
                  <c:v>2.665050784856879</c:v>
                </c:pt>
                <c:pt idx="63796">
                  <c:v>2.6648199445983378</c:v>
                </c:pt>
                <c:pt idx="63797">
                  <c:v>2.664358264081256</c:v>
                </c:pt>
                <c:pt idx="63798">
                  <c:v>2.6649734472408224</c:v>
                </c:pt>
                <c:pt idx="63799">
                  <c:v>2.664358264081256</c:v>
                </c:pt>
                <c:pt idx="63800">
                  <c:v>2.6645116601246825</c:v>
                </c:pt>
                <c:pt idx="63801">
                  <c:v>2.6646651270207848</c:v>
                </c:pt>
                <c:pt idx="63802">
                  <c:v>2.664742553682752</c:v>
                </c:pt>
                <c:pt idx="63803">
                  <c:v>2.6645116601246825</c:v>
                </c:pt>
                <c:pt idx="63804">
                  <c:v>2.6657426657426657</c:v>
                </c:pt>
                <c:pt idx="63805">
                  <c:v>2.6657426657426657</c:v>
                </c:pt>
                <c:pt idx="63806">
                  <c:v>2.6655889145496534</c:v>
                </c:pt>
                <c:pt idx="63807">
                  <c:v>2.6654352343569614</c:v>
                </c:pt>
                <c:pt idx="63808">
                  <c:v>2.6655889145496534</c:v>
                </c:pt>
                <c:pt idx="63809">
                  <c:v>2.6657426657426657</c:v>
                </c:pt>
                <c:pt idx="63810">
                  <c:v>2.6661273567467649</c:v>
                </c:pt>
                <c:pt idx="63811">
                  <c:v>2.6661273567467649</c:v>
                </c:pt>
                <c:pt idx="63812">
                  <c:v>2.6662046662046661</c:v>
                </c:pt>
                <c:pt idx="63813">
                  <c:v>2.6662817551963047</c:v>
                </c:pt>
                <c:pt idx="63814">
                  <c:v>2.6658198614318707</c:v>
                </c:pt>
                <c:pt idx="63815">
                  <c:v>2.6659736659736657</c:v>
                </c:pt>
                <c:pt idx="63816">
                  <c:v>2.6659736659736657</c:v>
                </c:pt>
                <c:pt idx="63817">
                  <c:v>2.6655889145496534</c:v>
                </c:pt>
                <c:pt idx="63818">
                  <c:v>2.6659736659736657</c:v>
                </c:pt>
                <c:pt idx="63819">
                  <c:v>2.6658964879852118</c:v>
                </c:pt>
                <c:pt idx="63820">
                  <c:v>2.6658964879852118</c:v>
                </c:pt>
                <c:pt idx="63821">
                  <c:v>2.6665125953316382</c:v>
                </c:pt>
                <c:pt idx="63822">
                  <c:v>2.6662814883290964</c:v>
                </c:pt>
                <c:pt idx="63823">
                  <c:v>2.6667435174485785</c:v>
                </c:pt>
                <c:pt idx="63824">
                  <c:v>2.6663585951940845</c:v>
                </c:pt>
                <c:pt idx="63825">
                  <c:v>2.6657426657426657</c:v>
                </c:pt>
                <c:pt idx="63826">
                  <c:v>2.6659736659736657</c:v>
                </c:pt>
                <c:pt idx="63827">
                  <c:v>2.6657426657426657</c:v>
                </c:pt>
                <c:pt idx="63828">
                  <c:v>2.6655114807114808</c:v>
                </c:pt>
                <c:pt idx="63829">
                  <c:v>2.6651270207852193</c:v>
                </c:pt>
                <c:pt idx="63830">
                  <c:v>2.6653579676674362</c:v>
                </c:pt>
                <c:pt idx="63831">
                  <c:v>2.6654352343569614</c:v>
                </c:pt>
                <c:pt idx="63832">
                  <c:v>2.6646666974382645</c:v>
                </c:pt>
                <c:pt idx="63833">
                  <c:v>2.6648972997922913</c:v>
                </c:pt>
                <c:pt idx="63834">
                  <c:v>2.6648972997922913</c:v>
                </c:pt>
                <c:pt idx="63835">
                  <c:v>2.6644357258250633</c:v>
                </c:pt>
                <c:pt idx="63836">
                  <c:v>2.6645891043397967</c:v>
                </c:pt>
                <c:pt idx="63837">
                  <c:v>2.6649734472408224</c:v>
                </c:pt>
                <c:pt idx="63838">
                  <c:v>2.665050784856879</c:v>
                </c:pt>
                <c:pt idx="63839">
                  <c:v>2.6648199445983378</c:v>
                </c:pt>
                <c:pt idx="63840">
                  <c:v>2.6648199445983378</c:v>
                </c:pt>
                <c:pt idx="63841">
                  <c:v>2.665050784856879</c:v>
                </c:pt>
                <c:pt idx="63842">
                  <c:v>2.6645891043397967</c:v>
                </c:pt>
                <c:pt idx="63843">
                  <c:v>2.6653579676674362</c:v>
                </c:pt>
                <c:pt idx="63844">
                  <c:v>2.6648199445983378</c:v>
                </c:pt>
                <c:pt idx="63845">
                  <c:v>2.6652043407988919</c:v>
                </c:pt>
                <c:pt idx="63846">
                  <c:v>2.6657426657426657</c:v>
                </c:pt>
                <c:pt idx="63847">
                  <c:v>2.6663585951940845</c:v>
                </c:pt>
                <c:pt idx="63848">
                  <c:v>2.6668207024029571</c:v>
                </c:pt>
                <c:pt idx="63849">
                  <c:v>2.6665125953316382</c:v>
                </c:pt>
                <c:pt idx="63850">
                  <c:v>2.6660503813265541</c:v>
                </c:pt>
                <c:pt idx="63851">
                  <c:v>2.6661273567467649</c:v>
                </c:pt>
                <c:pt idx="63852">
                  <c:v>2.6655889145496534</c:v>
                </c:pt>
                <c:pt idx="63853">
                  <c:v>2.665050784856879</c:v>
                </c:pt>
                <c:pt idx="63854">
                  <c:v>2.6646666974382645</c:v>
                </c:pt>
                <c:pt idx="63855">
                  <c:v>2.6648972997922913</c:v>
                </c:pt>
                <c:pt idx="63856">
                  <c:v>2.6645131518227969</c:v>
                </c:pt>
                <c:pt idx="63857">
                  <c:v>2.6648199445983378</c:v>
                </c:pt>
                <c:pt idx="63858">
                  <c:v>2.6652043407988919</c:v>
                </c:pt>
                <c:pt idx="63859">
                  <c:v>2.6658198614318707</c:v>
                </c:pt>
                <c:pt idx="63860">
                  <c:v>2.6665896487985208</c:v>
                </c:pt>
                <c:pt idx="63861">
                  <c:v>2.6663585951940845</c:v>
                </c:pt>
                <c:pt idx="63862">
                  <c:v>2.6661273567467649</c:v>
                </c:pt>
                <c:pt idx="63863">
                  <c:v>2.6657426657426657</c:v>
                </c:pt>
                <c:pt idx="63864">
                  <c:v>2.6659736659736657</c:v>
                </c:pt>
                <c:pt idx="63865">
                  <c:v>2.6660508083140875</c:v>
                </c:pt>
                <c:pt idx="63866">
                  <c:v>2.6658198614318707</c:v>
                </c:pt>
                <c:pt idx="63867">
                  <c:v>2.6658198614318707</c:v>
                </c:pt>
                <c:pt idx="63868">
                  <c:v>2.6662817551963047</c:v>
                </c:pt>
                <c:pt idx="63869">
                  <c:v>2.6654352343569614</c:v>
                </c:pt>
                <c:pt idx="63870">
                  <c:v>2.6662046662046661</c:v>
                </c:pt>
                <c:pt idx="63871">
                  <c:v>2.6662046662046661</c:v>
                </c:pt>
                <c:pt idx="63872">
                  <c:v>2.6659736659736657</c:v>
                </c:pt>
                <c:pt idx="63873">
                  <c:v>2.6665896487985208</c:v>
                </c:pt>
                <c:pt idx="63874">
                  <c:v>2.6665896487985208</c:v>
                </c:pt>
                <c:pt idx="63875">
                  <c:v>2.6663585951940845</c:v>
                </c:pt>
                <c:pt idx="63876">
                  <c:v>2.6663585951940845</c:v>
                </c:pt>
                <c:pt idx="63877">
                  <c:v>2.6664356664356665</c:v>
                </c:pt>
                <c:pt idx="63878">
                  <c:v>2.6662046662046661</c:v>
                </c:pt>
                <c:pt idx="63879">
                  <c:v>2.6663585951940845</c:v>
                </c:pt>
                <c:pt idx="63880">
                  <c:v>2.6665896487985208</c:v>
                </c:pt>
                <c:pt idx="63881">
                  <c:v>2.6674370233418072</c:v>
                </c:pt>
                <c:pt idx="63882">
                  <c:v>2.6670517560073934</c:v>
                </c:pt>
                <c:pt idx="63883">
                  <c:v>2.6662046662046661</c:v>
                </c:pt>
                <c:pt idx="63884">
                  <c:v>2.6665896487985208</c:v>
                </c:pt>
                <c:pt idx="63885">
                  <c:v>2.6665896487985208</c:v>
                </c:pt>
                <c:pt idx="63886">
                  <c:v>2.6663585951940845</c:v>
                </c:pt>
                <c:pt idx="63887">
                  <c:v>2.6663585951940845</c:v>
                </c:pt>
                <c:pt idx="63888">
                  <c:v>2.6663585951940845</c:v>
                </c:pt>
                <c:pt idx="63889">
                  <c:v>2.6662046662046661</c:v>
                </c:pt>
                <c:pt idx="63890">
                  <c:v>2.6657426657426657</c:v>
                </c:pt>
                <c:pt idx="63891">
                  <c:v>2.6659736659736657</c:v>
                </c:pt>
                <c:pt idx="63892">
                  <c:v>2.6662046662046661</c:v>
                </c:pt>
                <c:pt idx="63893">
                  <c:v>2.6659736659736657</c:v>
                </c:pt>
                <c:pt idx="63894">
                  <c:v>2.6655889145496534</c:v>
                </c:pt>
                <c:pt idx="63895">
                  <c:v>2.6664356664356665</c:v>
                </c:pt>
                <c:pt idx="63896">
                  <c:v>2.6662046662046661</c:v>
                </c:pt>
                <c:pt idx="63897">
                  <c:v>2.6658964879852118</c:v>
                </c:pt>
                <c:pt idx="63898">
                  <c:v>2.6665125953316382</c:v>
                </c:pt>
                <c:pt idx="63899">
                  <c:v>2.6667435174485785</c:v>
                </c:pt>
                <c:pt idx="63900">
                  <c:v>2.6661273567467649</c:v>
                </c:pt>
                <c:pt idx="63901">
                  <c:v>2.6667435174485785</c:v>
                </c:pt>
                <c:pt idx="63902">
                  <c:v>2.6667435174485785</c:v>
                </c:pt>
                <c:pt idx="63903">
                  <c:v>2.6668978270920021</c:v>
                </c:pt>
                <c:pt idx="63904">
                  <c:v>2.6662814883290964</c:v>
                </c:pt>
                <c:pt idx="63905">
                  <c:v>2.6662043458159963</c:v>
                </c:pt>
                <c:pt idx="63906">
                  <c:v>2.6662043458159963</c:v>
                </c:pt>
                <c:pt idx="63907">
                  <c:v>2.6660503813265541</c:v>
                </c:pt>
                <c:pt idx="63908">
                  <c:v>2.6660503813265541</c:v>
                </c:pt>
                <c:pt idx="63909">
                  <c:v>2.6652806652806649</c:v>
                </c:pt>
                <c:pt idx="63910">
                  <c:v>2.6655114807114808</c:v>
                </c:pt>
                <c:pt idx="63911">
                  <c:v>2.6655889145496534</c:v>
                </c:pt>
                <c:pt idx="63912">
                  <c:v>2.6648199445983378</c:v>
                </c:pt>
                <c:pt idx="63913">
                  <c:v>2.6652043407988919</c:v>
                </c:pt>
                <c:pt idx="63914">
                  <c:v>2.664742553682752</c:v>
                </c:pt>
                <c:pt idx="63915">
                  <c:v>2.664742553682752</c:v>
                </c:pt>
                <c:pt idx="63916">
                  <c:v>2.664358264081256</c:v>
                </c:pt>
                <c:pt idx="63917">
                  <c:v>2.6645116601246825</c:v>
                </c:pt>
                <c:pt idx="63918">
                  <c:v>2.6646651270207848</c:v>
                </c:pt>
                <c:pt idx="63919">
                  <c:v>2.6646651270207848</c:v>
                </c:pt>
                <c:pt idx="63920">
                  <c:v>2.664434180138568</c:v>
                </c:pt>
                <c:pt idx="63921">
                  <c:v>2.6645116601246825</c:v>
                </c:pt>
                <c:pt idx="63922">
                  <c:v>2.664742553682752</c:v>
                </c:pt>
                <c:pt idx="63923">
                  <c:v>2.6649734472408224</c:v>
                </c:pt>
                <c:pt idx="63924">
                  <c:v>2.6649734472408224</c:v>
                </c:pt>
                <c:pt idx="63925">
                  <c:v>2.664358264081256</c:v>
                </c:pt>
                <c:pt idx="63926">
                  <c:v>2.664358264081256</c:v>
                </c:pt>
                <c:pt idx="63927">
                  <c:v>2.6649734472408224</c:v>
                </c:pt>
                <c:pt idx="63928">
                  <c:v>2.6649734472408224</c:v>
                </c:pt>
                <c:pt idx="63929">
                  <c:v>2.664742553682752</c:v>
                </c:pt>
                <c:pt idx="63930">
                  <c:v>2.6651270207852193</c:v>
                </c:pt>
                <c:pt idx="63931">
                  <c:v>2.6642805818517665</c:v>
                </c:pt>
                <c:pt idx="63932">
                  <c:v>2.664742553682752</c:v>
                </c:pt>
                <c:pt idx="63933">
                  <c:v>2.6648958891454964</c:v>
                </c:pt>
                <c:pt idx="63934">
                  <c:v>2.6648958891454964</c:v>
                </c:pt>
                <c:pt idx="63935">
                  <c:v>2.6649734472408224</c:v>
                </c:pt>
                <c:pt idx="63936">
                  <c:v>2.6648199445983378</c:v>
                </c:pt>
                <c:pt idx="63937">
                  <c:v>2.664358264081256</c:v>
                </c:pt>
                <c:pt idx="63938">
                  <c:v>2.6649734472408224</c:v>
                </c:pt>
                <c:pt idx="63939">
                  <c:v>2.6649734472408224</c:v>
                </c:pt>
                <c:pt idx="63940">
                  <c:v>2.6645116601246825</c:v>
                </c:pt>
                <c:pt idx="63941">
                  <c:v>2.6651270207852193</c:v>
                </c:pt>
                <c:pt idx="63942">
                  <c:v>2.6646651270207848</c:v>
                </c:pt>
                <c:pt idx="63943">
                  <c:v>2.6657426657426657</c:v>
                </c:pt>
                <c:pt idx="63944">
                  <c:v>2.6658964879852118</c:v>
                </c:pt>
                <c:pt idx="63945">
                  <c:v>2.6658964879852118</c:v>
                </c:pt>
                <c:pt idx="63946">
                  <c:v>2.6662814883290964</c:v>
                </c:pt>
                <c:pt idx="63947">
                  <c:v>2.665665434380776</c:v>
                </c:pt>
                <c:pt idx="63948">
                  <c:v>2.6657426657426657</c:v>
                </c:pt>
                <c:pt idx="63949">
                  <c:v>2.6645116601246825</c:v>
                </c:pt>
                <c:pt idx="63950">
                  <c:v>2.6645891043397967</c:v>
                </c:pt>
                <c:pt idx="63951">
                  <c:v>2.6648199445983378</c:v>
                </c:pt>
                <c:pt idx="63952">
                  <c:v>2.6645116601246825</c:v>
                </c:pt>
                <c:pt idx="63953">
                  <c:v>2.6645891043397967</c:v>
                </c:pt>
                <c:pt idx="63954">
                  <c:v>2.6644357258250633</c:v>
                </c:pt>
                <c:pt idx="63955">
                  <c:v>2.665050784856879</c:v>
                </c:pt>
                <c:pt idx="63956">
                  <c:v>2.6652043407988919</c:v>
                </c:pt>
                <c:pt idx="63957">
                  <c:v>2.6655889145496534</c:v>
                </c:pt>
                <c:pt idx="63958">
                  <c:v>2.6662046662046661</c:v>
                </c:pt>
                <c:pt idx="63959">
                  <c:v>2.6659736659736657</c:v>
                </c:pt>
                <c:pt idx="63960">
                  <c:v>2.6655114807114808</c:v>
                </c:pt>
                <c:pt idx="63961">
                  <c:v>2.6661273567467649</c:v>
                </c:pt>
                <c:pt idx="63962">
                  <c:v>2.6655114807114808</c:v>
                </c:pt>
                <c:pt idx="63963">
                  <c:v>2.6653579676674362</c:v>
                </c:pt>
                <c:pt idx="63964">
                  <c:v>2.665281809787627</c:v>
                </c:pt>
                <c:pt idx="63965">
                  <c:v>2.6646666974382645</c:v>
                </c:pt>
                <c:pt idx="63966">
                  <c:v>2.6646666974382645</c:v>
                </c:pt>
                <c:pt idx="63967">
                  <c:v>2.6646666974382645</c:v>
                </c:pt>
                <c:pt idx="63968">
                  <c:v>2.6648972997922913</c:v>
                </c:pt>
                <c:pt idx="63969">
                  <c:v>2.6646666974382645</c:v>
                </c:pt>
                <c:pt idx="63970">
                  <c:v>2.665050784856879</c:v>
                </c:pt>
                <c:pt idx="63971">
                  <c:v>2.6648199445983378</c:v>
                </c:pt>
                <c:pt idx="63972">
                  <c:v>2.6649734472408224</c:v>
                </c:pt>
                <c:pt idx="63973">
                  <c:v>2.6645116601246825</c:v>
                </c:pt>
                <c:pt idx="63974">
                  <c:v>2.6651270207852193</c:v>
                </c:pt>
                <c:pt idx="63975">
                  <c:v>2.6654343807763397</c:v>
                </c:pt>
                <c:pt idx="63976">
                  <c:v>2.6655881673214696</c:v>
                </c:pt>
                <c:pt idx="63977">
                  <c:v>2.6660503813265541</c:v>
                </c:pt>
                <c:pt idx="63978">
                  <c:v>2.6661273567467649</c:v>
                </c:pt>
                <c:pt idx="63979">
                  <c:v>2.6663585951940845</c:v>
                </c:pt>
                <c:pt idx="63980">
                  <c:v>2.6667435174485785</c:v>
                </c:pt>
                <c:pt idx="63981">
                  <c:v>2.6665125953316382</c:v>
                </c:pt>
                <c:pt idx="63982">
                  <c:v>2.6665125953316382</c:v>
                </c:pt>
                <c:pt idx="63983">
                  <c:v>2.665665434380776</c:v>
                </c:pt>
                <c:pt idx="63984">
                  <c:v>2.6650496650496649</c:v>
                </c:pt>
                <c:pt idx="63985">
                  <c:v>2.6650496650496649</c:v>
                </c:pt>
                <c:pt idx="63986">
                  <c:v>2.6645876645876649</c:v>
                </c:pt>
                <c:pt idx="63987">
                  <c:v>2.6652033271719038</c:v>
                </c:pt>
                <c:pt idx="63988">
                  <c:v>2.6652033271719038</c:v>
                </c:pt>
                <c:pt idx="63989">
                  <c:v>2.6645876645876649</c:v>
                </c:pt>
                <c:pt idx="63990">
                  <c:v>2.6645876645876649</c:v>
                </c:pt>
                <c:pt idx="63991">
                  <c:v>2.6648958891454964</c:v>
                </c:pt>
                <c:pt idx="63992">
                  <c:v>2.664742553682752</c:v>
                </c:pt>
                <c:pt idx="63993">
                  <c:v>2.6649734472408224</c:v>
                </c:pt>
                <c:pt idx="63994">
                  <c:v>2.664742553682752</c:v>
                </c:pt>
                <c:pt idx="63995">
                  <c:v>2.6642805818517665</c:v>
                </c:pt>
                <c:pt idx="63996">
                  <c:v>2.664434180138568</c:v>
                </c:pt>
                <c:pt idx="63997">
                  <c:v>2.6650496650496649</c:v>
                </c:pt>
                <c:pt idx="63998">
                  <c:v>2.6646651270207848</c:v>
                </c:pt>
                <c:pt idx="63999">
                  <c:v>2.6646651270207848</c:v>
                </c:pt>
                <c:pt idx="64000">
                  <c:v>2.6652806652806649</c:v>
                </c:pt>
                <c:pt idx="64001">
                  <c:v>2.665665434380776</c:v>
                </c:pt>
                <c:pt idx="64002">
                  <c:v>2.6654343807763397</c:v>
                </c:pt>
                <c:pt idx="64003">
                  <c:v>2.6658964879852118</c:v>
                </c:pt>
                <c:pt idx="64004">
                  <c:v>2.6663585951940845</c:v>
                </c:pt>
                <c:pt idx="64005">
                  <c:v>2.6668207024029571</c:v>
                </c:pt>
                <c:pt idx="64006">
                  <c:v>2.6659736659736657</c:v>
                </c:pt>
                <c:pt idx="64007">
                  <c:v>2.6663585951940845</c:v>
                </c:pt>
                <c:pt idx="64008">
                  <c:v>2.6658964879852118</c:v>
                </c:pt>
                <c:pt idx="64009">
                  <c:v>2.6660503813265541</c:v>
                </c:pt>
                <c:pt idx="64010">
                  <c:v>2.6660503813265541</c:v>
                </c:pt>
                <c:pt idx="64011">
                  <c:v>2.6665125953316382</c:v>
                </c:pt>
                <c:pt idx="64012">
                  <c:v>2.6658964879852118</c:v>
                </c:pt>
                <c:pt idx="64013">
                  <c:v>2.665665434380776</c:v>
                </c:pt>
                <c:pt idx="64014">
                  <c:v>2.6661273567467649</c:v>
                </c:pt>
                <c:pt idx="64015">
                  <c:v>2.6658964879852118</c:v>
                </c:pt>
                <c:pt idx="64016">
                  <c:v>2.6658964879852118</c:v>
                </c:pt>
                <c:pt idx="64017">
                  <c:v>2.6662046662046661</c:v>
                </c:pt>
                <c:pt idx="64018">
                  <c:v>2.6665128868360277</c:v>
                </c:pt>
                <c:pt idx="64019">
                  <c:v>2.6656661279150313</c:v>
                </c:pt>
                <c:pt idx="64020">
                  <c:v>2.6652043407988919</c:v>
                </c:pt>
                <c:pt idx="64021">
                  <c:v>2.6653579676674362</c:v>
                </c:pt>
                <c:pt idx="64022">
                  <c:v>2.6649734472408224</c:v>
                </c:pt>
                <c:pt idx="64023">
                  <c:v>2.6648199445983378</c:v>
                </c:pt>
                <c:pt idx="64024">
                  <c:v>2.6658198614318707</c:v>
                </c:pt>
                <c:pt idx="64025">
                  <c:v>2.6658198614318707</c:v>
                </c:pt>
                <c:pt idx="64026">
                  <c:v>2.6658198614318707</c:v>
                </c:pt>
                <c:pt idx="64027">
                  <c:v>2.6659736659736657</c:v>
                </c:pt>
                <c:pt idx="64028">
                  <c:v>2.6657426657426657</c:v>
                </c:pt>
                <c:pt idx="64029">
                  <c:v>2.6658198614318707</c:v>
                </c:pt>
                <c:pt idx="64030">
                  <c:v>2.6659736659736657</c:v>
                </c:pt>
                <c:pt idx="64031">
                  <c:v>2.6657426657426657</c:v>
                </c:pt>
                <c:pt idx="64032">
                  <c:v>2.6655889145496534</c:v>
                </c:pt>
                <c:pt idx="64033">
                  <c:v>2.6649734472408224</c:v>
                </c:pt>
                <c:pt idx="64034">
                  <c:v>2.6649734472408224</c:v>
                </c:pt>
                <c:pt idx="64035">
                  <c:v>2.6649734472408224</c:v>
                </c:pt>
                <c:pt idx="64036">
                  <c:v>2.6648958891454964</c:v>
                </c:pt>
                <c:pt idx="64037">
                  <c:v>2.6648186648186649</c:v>
                </c:pt>
                <c:pt idx="64038">
                  <c:v>2.6648186648186649</c:v>
                </c:pt>
                <c:pt idx="64039">
                  <c:v>2.6652806652806649</c:v>
                </c:pt>
                <c:pt idx="64040">
                  <c:v>2.6657426657426657</c:v>
                </c:pt>
                <c:pt idx="64041">
                  <c:v>2.6655114807114808</c:v>
                </c:pt>
                <c:pt idx="64042">
                  <c:v>2.665665434380776</c:v>
                </c:pt>
                <c:pt idx="64043">
                  <c:v>2.6658964879852118</c:v>
                </c:pt>
                <c:pt idx="64044">
                  <c:v>2.6657426657426657</c:v>
                </c:pt>
                <c:pt idx="64045">
                  <c:v>2.6659736659736657</c:v>
                </c:pt>
                <c:pt idx="64046">
                  <c:v>2.6655114807114808</c:v>
                </c:pt>
                <c:pt idx="64047">
                  <c:v>2.665665434380776</c:v>
                </c:pt>
                <c:pt idx="64048">
                  <c:v>2.665665434380776</c:v>
                </c:pt>
                <c:pt idx="64049">
                  <c:v>2.6662046662046661</c:v>
                </c:pt>
                <c:pt idx="64050">
                  <c:v>2.6660508083140875</c:v>
                </c:pt>
                <c:pt idx="64051">
                  <c:v>2.6654352343569614</c:v>
                </c:pt>
                <c:pt idx="64052">
                  <c:v>2.6656661279150313</c:v>
                </c:pt>
                <c:pt idx="64053">
                  <c:v>2.6652043407988919</c:v>
                </c:pt>
                <c:pt idx="64054">
                  <c:v>2.6664356664356665</c:v>
                </c:pt>
                <c:pt idx="64055">
                  <c:v>2.6662046662046661</c:v>
                </c:pt>
                <c:pt idx="64056">
                  <c:v>2.6663585951940845</c:v>
                </c:pt>
                <c:pt idx="64057">
                  <c:v>2.6662046662046661</c:v>
                </c:pt>
                <c:pt idx="64058">
                  <c:v>2.6660508083140875</c:v>
                </c:pt>
                <c:pt idx="64059">
                  <c:v>2.6658972061879478</c:v>
                </c:pt>
                <c:pt idx="64060">
                  <c:v>2.6658204477267482</c:v>
                </c:pt>
                <c:pt idx="64061">
                  <c:v>2.6646678966789663</c:v>
                </c:pt>
                <c:pt idx="64062">
                  <c:v>2.6645905420991927</c:v>
                </c:pt>
                <c:pt idx="64063">
                  <c:v>2.6647438855560686</c:v>
                </c:pt>
                <c:pt idx="64064">
                  <c:v>2.6654352343569614</c:v>
                </c:pt>
                <c:pt idx="64065">
                  <c:v>2.6652043407988919</c:v>
                </c:pt>
                <c:pt idx="64066">
                  <c:v>2.6652043407988919</c:v>
                </c:pt>
                <c:pt idx="64067">
                  <c:v>2.6660508083140875</c:v>
                </c:pt>
                <c:pt idx="64068">
                  <c:v>2.6660508083140875</c:v>
                </c:pt>
                <c:pt idx="64069">
                  <c:v>2.6664356664356665</c:v>
                </c:pt>
                <c:pt idx="64070">
                  <c:v>2.6666666666666665</c:v>
                </c:pt>
                <c:pt idx="64071">
                  <c:v>2.6654352343569614</c:v>
                </c:pt>
                <c:pt idx="64072">
                  <c:v>2.665050784856879</c:v>
                </c:pt>
                <c:pt idx="64073">
                  <c:v>2.6645891043397967</c:v>
                </c:pt>
                <c:pt idx="64074">
                  <c:v>2.6642049388414488</c:v>
                </c:pt>
                <c:pt idx="64075">
                  <c:v>2.6644357258250633</c:v>
                </c:pt>
                <c:pt idx="64076">
                  <c:v>2.665050784856879</c:v>
                </c:pt>
                <c:pt idx="64077">
                  <c:v>2.6658198614318707</c:v>
                </c:pt>
                <c:pt idx="64078">
                  <c:v>2.6655114807114808</c:v>
                </c:pt>
                <c:pt idx="64079">
                  <c:v>2.6663585951940845</c:v>
                </c:pt>
                <c:pt idx="64080">
                  <c:v>2.6658964879852118</c:v>
                </c:pt>
                <c:pt idx="64081">
                  <c:v>2.6658964879852118</c:v>
                </c:pt>
                <c:pt idx="64082">
                  <c:v>2.6661273567467649</c:v>
                </c:pt>
                <c:pt idx="64083">
                  <c:v>2.6661273567467649</c:v>
                </c:pt>
                <c:pt idx="64084">
                  <c:v>2.6659736659736657</c:v>
                </c:pt>
                <c:pt idx="64085">
                  <c:v>2.6662046662046661</c:v>
                </c:pt>
                <c:pt idx="64086">
                  <c:v>2.6659736659736657</c:v>
                </c:pt>
                <c:pt idx="64087">
                  <c:v>2.6653579676674362</c:v>
                </c:pt>
                <c:pt idx="64088">
                  <c:v>2.6649734472408224</c:v>
                </c:pt>
                <c:pt idx="64089">
                  <c:v>2.6645891043397967</c:v>
                </c:pt>
                <c:pt idx="64090">
                  <c:v>2.6644357258250633</c:v>
                </c:pt>
                <c:pt idx="64091">
                  <c:v>2.6654352343569614</c:v>
                </c:pt>
                <c:pt idx="64092">
                  <c:v>2.6658198614318707</c:v>
                </c:pt>
                <c:pt idx="64093">
                  <c:v>2.6658198614318707</c:v>
                </c:pt>
                <c:pt idx="64094">
                  <c:v>2.6663585951940845</c:v>
                </c:pt>
                <c:pt idx="64095">
                  <c:v>2.6661273567467649</c:v>
                </c:pt>
                <c:pt idx="64096">
                  <c:v>2.6661273567467649</c:v>
                </c:pt>
                <c:pt idx="64097">
                  <c:v>2.6659736659736657</c:v>
                </c:pt>
                <c:pt idx="64098">
                  <c:v>2.6661273567467649</c:v>
                </c:pt>
                <c:pt idx="64099">
                  <c:v>2.6658964879852118</c:v>
                </c:pt>
                <c:pt idx="64100">
                  <c:v>2.6650496650496649</c:v>
                </c:pt>
                <c:pt idx="64101">
                  <c:v>2.6648958891454964</c:v>
                </c:pt>
                <c:pt idx="64102">
                  <c:v>2.664742553682752</c:v>
                </c:pt>
                <c:pt idx="64103">
                  <c:v>2.664742553682752</c:v>
                </c:pt>
                <c:pt idx="64104">
                  <c:v>2.6645116601246825</c:v>
                </c:pt>
                <c:pt idx="64105">
                  <c:v>2.6653579676674362</c:v>
                </c:pt>
                <c:pt idx="64106">
                  <c:v>2.6659736659736657</c:v>
                </c:pt>
                <c:pt idx="64107">
                  <c:v>2.6659736659736657</c:v>
                </c:pt>
                <c:pt idx="64108">
                  <c:v>2.6665896487985208</c:v>
                </c:pt>
                <c:pt idx="64109">
                  <c:v>2.6661273567467649</c:v>
                </c:pt>
                <c:pt idx="64110">
                  <c:v>2.6665125953316382</c:v>
                </c:pt>
                <c:pt idx="64111">
                  <c:v>2.6662814883290964</c:v>
                </c:pt>
                <c:pt idx="64112">
                  <c:v>2.6667435174485785</c:v>
                </c:pt>
                <c:pt idx="64113">
                  <c:v>2.6662814883290964</c:v>
                </c:pt>
                <c:pt idx="64114">
                  <c:v>2.6664355062413319</c:v>
                </c:pt>
                <c:pt idx="64115">
                  <c:v>2.6665895953757222</c:v>
                </c:pt>
                <c:pt idx="64116">
                  <c:v>2.6657418400369859</c:v>
                </c:pt>
                <c:pt idx="64117">
                  <c:v>2.6663581965317915</c:v>
                </c:pt>
                <c:pt idx="64118">
                  <c:v>2.6664355062413319</c:v>
                </c:pt>
                <c:pt idx="64119">
                  <c:v>2.6662814883290964</c:v>
                </c:pt>
                <c:pt idx="64120">
                  <c:v>2.6661273567467649</c:v>
                </c:pt>
                <c:pt idx="64121">
                  <c:v>2.6655114807114808</c:v>
                </c:pt>
                <c:pt idx="64122">
                  <c:v>2.6652806652806649</c:v>
                </c:pt>
                <c:pt idx="64123">
                  <c:v>2.6655114807114808</c:v>
                </c:pt>
                <c:pt idx="64124">
                  <c:v>2.6651270207852193</c:v>
                </c:pt>
                <c:pt idx="64125">
                  <c:v>2.6655114807114808</c:v>
                </c:pt>
                <c:pt idx="64126">
                  <c:v>2.665665434380776</c:v>
                </c:pt>
                <c:pt idx="64127">
                  <c:v>2.6665125953316382</c:v>
                </c:pt>
                <c:pt idx="64128">
                  <c:v>2.6662814883290964</c:v>
                </c:pt>
                <c:pt idx="64129">
                  <c:v>2.6662814883290964</c:v>
                </c:pt>
                <c:pt idx="64130">
                  <c:v>2.6662814883290964</c:v>
                </c:pt>
                <c:pt idx="64131">
                  <c:v>2.6658964879852118</c:v>
                </c:pt>
                <c:pt idx="64132">
                  <c:v>2.6655114807114808</c:v>
                </c:pt>
                <c:pt idx="64133">
                  <c:v>2.6655889145496534</c:v>
                </c:pt>
                <c:pt idx="64134">
                  <c:v>2.6658198614318707</c:v>
                </c:pt>
                <c:pt idx="64135">
                  <c:v>2.6645116601246825</c:v>
                </c:pt>
                <c:pt idx="64136">
                  <c:v>2.6648958891454964</c:v>
                </c:pt>
                <c:pt idx="64137">
                  <c:v>2.6646651270207848</c:v>
                </c:pt>
                <c:pt idx="64138">
                  <c:v>2.6646651270207848</c:v>
                </c:pt>
                <c:pt idx="64139">
                  <c:v>2.6648958891454964</c:v>
                </c:pt>
                <c:pt idx="64140">
                  <c:v>2.6652806652806649</c:v>
                </c:pt>
                <c:pt idx="64141">
                  <c:v>2.6654343807763397</c:v>
                </c:pt>
                <c:pt idx="64142">
                  <c:v>2.6658964879852118</c:v>
                </c:pt>
                <c:pt idx="64143">
                  <c:v>2.6661273567467649</c:v>
                </c:pt>
                <c:pt idx="64144">
                  <c:v>2.6660503813265541</c:v>
                </c:pt>
                <c:pt idx="64145">
                  <c:v>2.6654343807763397</c:v>
                </c:pt>
                <c:pt idx="64146">
                  <c:v>2.6662814883290964</c:v>
                </c:pt>
                <c:pt idx="64147">
                  <c:v>2.6665125953316382</c:v>
                </c:pt>
                <c:pt idx="64148">
                  <c:v>2.6657426657426657</c:v>
                </c:pt>
                <c:pt idx="64149">
                  <c:v>2.6651270207852193</c:v>
                </c:pt>
                <c:pt idx="64150">
                  <c:v>2.6649734472408224</c:v>
                </c:pt>
                <c:pt idx="64151">
                  <c:v>2.6652043407988919</c:v>
                </c:pt>
                <c:pt idx="64152">
                  <c:v>2.6654352343569614</c:v>
                </c:pt>
                <c:pt idx="64153">
                  <c:v>2.665050784856879</c:v>
                </c:pt>
                <c:pt idx="64154">
                  <c:v>2.6639741518578348</c:v>
                </c:pt>
                <c:pt idx="64155">
                  <c:v>2.6645891043397967</c:v>
                </c:pt>
                <c:pt idx="64156">
                  <c:v>2.664358264081256</c:v>
                </c:pt>
                <c:pt idx="64157">
                  <c:v>2.6645891043397967</c:v>
                </c:pt>
                <c:pt idx="64158">
                  <c:v>2.6649734472408224</c:v>
                </c:pt>
                <c:pt idx="64159">
                  <c:v>2.6653579676674362</c:v>
                </c:pt>
                <c:pt idx="64160">
                  <c:v>2.6657426657426657</c:v>
                </c:pt>
                <c:pt idx="64161">
                  <c:v>2.6659736659736657</c:v>
                </c:pt>
                <c:pt idx="64162">
                  <c:v>2.6658198614318707</c:v>
                </c:pt>
                <c:pt idx="64163">
                  <c:v>2.6663585951940845</c:v>
                </c:pt>
                <c:pt idx="64164">
                  <c:v>2.6663585951940845</c:v>
                </c:pt>
                <c:pt idx="64165">
                  <c:v>2.6665896487985208</c:v>
                </c:pt>
                <c:pt idx="64166">
                  <c:v>2.6665896487985208</c:v>
                </c:pt>
                <c:pt idx="64167">
                  <c:v>2.6648958891454964</c:v>
                </c:pt>
                <c:pt idx="64168">
                  <c:v>2.6651270207852193</c:v>
                </c:pt>
                <c:pt idx="64169">
                  <c:v>2.664742553682752</c:v>
                </c:pt>
                <c:pt idx="64170">
                  <c:v>2.6649734472408224</c:v>
                </c:pt>
                <c:pt idx="64171">
                  <c:v>2.6645891043397967</c:v>
                </c:pt>
                <c:pt idx="64172">
                  <c:v>2.664358264081256</c:v>
                </c:pt>
                <c:pt idx="64173">
                  <c:v>2.6645116601246825</c:v>
                </c:pt>
                <c:pt idx="64174">
                  <c:v>2.6648958891454964</c:v>
                </c:pt>
                <c:pt idx="64175">
                  <c:v>2.6650496650496649</c:v>
                </c:pt>
                <c:pt idx="64176">
                  <c:v>2.6658964879852118</c:v>
                </c:pt>
                <c:pt idx="64177">
                  <c:v>2.6657426657426657</c:v>
                </c:pt>
                <c:pt idx="64178">
                  <c:v>2.6659736659736657</c:v>
                </c:pt>
                <c:pt idx="64179">
                  <c:v>2.6661273567467649</c:v>
                </c:pt>
                <c:pt idx="64180">
                  <c:v>2.6658964879852118</c:v>
                </c:pt>
                <c:pt idx="64181">
                  <c:v>2.6658198614318707</c:v>
                </c:pt>
                <c:pt idx="64182">
                  <c:v>2.6659736659736657</c:v>
                </c:pt>
                <c:pt idx="64183">
                  <c:v>2.6660503813265541</c:v>
                </c:pt>
                <c:pt idx="64184">
                  <c:v>2.665665434380776</c:v>
                </c:pt>
                <c:pt idx="64185">
                  <c:v>2.6662814883290964</c:v>
                </c:pt>
                <c:pt idx="64186">
                  <c:v>2.6662814883290964</c:v>
                </c:pt>
                <c:pt idx="64187">
                  <c:v>2.6660503813265541</c:v>
                </c:pt>
                <c:pt idx="64188">
                  <c:v>2.6662814883290964</c:v>
                </c:pt>
                <c:pt idx="64189">
                  <c:v>2.6665125953316382</c:v>
                </c:pt>
                <c:pt idx="64190">
                  <c:v>2.6654343807763397</c:v>
                </c:pt>
                <c:pt idx="64191">
                  <c:v>2.6658964879852118</c:v>
                </c:pt>
                <c:pt idx="64192">
                  <c:v>2.6665896487985208</c:v>
                </c:pt>
                <c:pt idx="64193">
                  <c:v>2.6663585951940845</c:v>
                </c:pt>
                <c:pt idx="64194">
                  <c:v>2.6657426657426657</c:v>
                </c:pt>
                <c:pt idx="64195">
                  <c:v>2.6659736659736657</c:v>
                </c:pt>
                <c:pt idx="64196">
                  <c:v>2.6659736659736657</c:v>
                </c:pt>
                <c:pt idx="64197">
                  <c:v>2.6655889145496534</c:v>
                </c:pt>
                <c:pt idx="64198">
                  <c:v>2.6652043407988919</c:v>
                </c:pt>
                <c:pt idx="64199">
                  <c:v>2.6652043407988919</c:v>
                </c:pt>
                <c:pt idx="64200">
                  <c:v>2.6653579676674362</c:v>
                </c:pt>
                <c:pt idx="64201">
                  <c:v>2.6648958891454964</c:v>
                </c:pt>
                <c:pt idx="64202">
                  <c:v>2.6645116601246825</c:v>
                </c:pt>
                <c:pt idx="64203">
                  <c:v>2.665050784856879</c:v>
                </c:pt>
                <c:pt idx="64204">
                  <c:v>2.6648199445983378</c:v>
                </c:pt>
                <c:pt idx="64205">
                  <c:v>2.664358264081256</c:v>
                </c:pt>
                <c:pt idx="64206">
                  <c:v>2.6648199445983378</c:v>
                </c:pt>
                <c:pt idx="64207">
                  <c:v>2.665050784856879</c:v>
                </c:pt>
                <c:pt idx="64208">
                  <c:v>2.6652043407988919</c:v>
                </c:pt>
                <c:pt idx="64209">
                  <c:v>2.6652043407988919</c:v>
                </c:pt>
                <c:pt idx="64210">
                  <c:v>2.6654352343569614</c:v>
                </c:pt>
                <c:pt idx="64211">
                  <c:v>2.6660508083140875</c:v>
                </c:pt>
                <c:pt idx="64212">
                  <c:v>2.6654352343569614</c:v>
                </c:pt>
                <c:pt idx="64213">
                  <c:v>2.6656661279150313</c:v>
                </c:pt>
                <c:pt idx="64214">
                  <c:v>2.6660508083140875</c:v>
                </c:pt>
                <c:pt idx="64215">
                  <c:v>2.6664356664356665</c:v>
                </c:pt>
                <c:pt idx="64216">
                  <c:v>2.6658198614318707</c:v>
                </c:pt>
                <c:pt idx="64217">
                  <c:v>2.6662046662046661</c:v>
                </c:pt>
                <c:pt idx="64218">
                  <c:v>2.6659736659736657</c:v>
                </c:pt>
                <c:pt idx="64219">
                  <c:v>2.6662046662046661</c:v>
                </c:pt>
                <c:pt idx="64220">
                  <c:v>2.6656661279150313</c:v>
                </c:pt>
                <c:pt idx="64221">
                  <c:v>2.6656661279150313</c:v>
                </c:pt>
                <c:pt idx="64222">
                  <c:v>2.6654352343569614</c:v>
                </c:pt>
                <c:pt idx="64223">
                  <c:v>2.665281809787627</c:v>
                </c:pt>
                <c:pt idx="64224">
                  <c:v>2.665050784856879</c:v>
                </c:pt>
                <c:pt idx="64225">
                  <c:v>2.6645891043397967</c:v>
                </c:pt>
                <c:pt idx="64226">
                  <c:v>2.6645891043397967</c:v>
                </c:pt>
                <c:pt idx="64227">
                  <c:v>2.664358264081256</c:v>
                </c:pt>
                <c:pt idx="64228">
                  <c:v>2.6651270207852193</c:v>
                </c:pt>
                <c:pt idx="64229">
                  <c:v>2.6651270207852193</c:v>
                </c:pt>
                <c:pt idx="64230">
                  <c:v>2.6652043407988919</c:v>
                </c:pt>
                <c:pt idx="64231">
                  <c:v>2.6654352343569614</c:v>
                </c:pt>
                <c:pt idx="64232">
                  <c:v>2.6652043407988919</c:v>
                </c:pt>
                <c:pt idx="64233">
                  <c:v>2.665050784856879</c:v>
                </c:pt>
                <c:pt idx="64234">
                  <c:v>2.6644357258250633</c:v>
                </c:pt>
                <c:pt idx="64235">
                  <c:v>2.665050784856879</c:v>
                </c:pt>
                <c:pt idx="64236">
                  <c:v>2.6645891043397967</c:v>
                </c:pt>
                <c:pt idx="64237">
                  <c:v>2.6649734472408224</c:v>
                </c:pt>
                <c:pt idx="64238">
                  <c:v>2.664742553682752</c:v>
                </c:pt>
                <c:pt idx="64239">
                  <c:v>2.664358264081256</c:v>
                </c:pt>
                <c:pt idx="64240">
                  <c:v>2.664742553682752</c:v>
                </c:pt>
                <c:pt idx="64241">
                  <c:v>2.6642805818517665</c:v>
                </c:pt>
                <c:pt idx="64242">
                  <c:v>2.6646651270207848</c:v>
                </c:pt>
                <c:pt idx="64243">
                  <c:v>2.6646651270207848</c:v>
                </c:pt>
                <c:pt idx="64244">
                  <c:v>2.6648958891454964</c:v>
                </c:pt>
                <c:pt idx="64245">
                  <c:v>2.664742553682752</c:v>
                </c:pt>
                <c:pt idx="64246">
                  <c:v>2.6645891043397967</c:v>
                </c:pt>
                <c:pt idx="64247">
                  <c:v>2.6645891043397967</c:v>
                </c:pt>
                <c:pt idx="64248">
                  <c:v>2.6646666974382645</c:v>
                </c:pt>
                <c:pt idx="64249">
                  <c:v>2.6644357258250633</c:v>
                </c:pt>
                <c:pt idx="64250">
                  <c:v>2.6645891043397967</c:v>
                </c:pt>
                <c:pt idx="64251">
                  <c:v>2.665050784856879</c:v>
                </c:pt>
                <c:pt idx="64252">
                  <c:v>2.6648199445983383</c:v>
                </c:pt>
                <c:pt idx="64253">
                  <c:v>2.6648199445983383</c:v>
                </c:pt>
                <c:pt idx="64254">
                  <c:v>2.6646666974382645</c:v>
                </c:pt>
                <c:pt idx="64255">
                  <c:v>2.6648199445983378</c:v>
                </c:pt>
                <c:pt idx="64256">
                  <c:v>2.6648199445983378</c:v>
                </c:pt>
                <c:pt idx="64257">
                  <c:v>2.665050784856879</c:v>
                </c:pt>
                <c:pt idx="64258">
                  <c:v>2.6648199445983378</c:v>
                </c:pt>
                <c:pt idx="64259">
                  <c:v>2.6645891043397967</c:v>
                </c:pt>
                <c:pt idx="64260">
                  <c:v>2.6646666974382645</c:v>
                </c:pt>
                <c:pt idx="64261">
                  <c:v>2.6648972997922913</c:v>
                </c:pt>
                <c:pt idx="64262">
                  <c:v>2.6648972997922913</c:v>
                </c:pt>
                <c:pt idx="64263">
                  <c:v>2.6648972997922913</c:v>
                </c:pt>
                <c:pt idx="64264">
                  <c:v>2.6646666974382645</c:v>
                </c:pt>
                <c:pt idx="64265">
                  <c:v>2.6648199445983378</c:v>
                </c:pt>
                <c:pt idx="64266">
                  <c:v>2.664358264081256</c:v>
                </c:pt>
                <c:pt idx="64267">
                  <c:v>2.6648199445983378</c:v>
                </c:pt>
                <c:pt idx="64268">
                  <c:v>2.6645891043397967</c:v>
                </c:pt>
                <c:pt idx="64269">
                  <c:v>2.6649734472408224</c:v>
                </c:pt>
                <c:pt idx="64270">
                  <c:v>2.664742553682752</c:v>
                </c:pt>
                <c:pt idx="64271">
                  <c:v>2.6641274238227144</c:v>
                </c:pt>
                <c:pt idx="64272">
                  <c:v>2.664358264081256</c:v>
                </c:pt>
                <c:pt idx="64273">
                  <c:v>2.6645891043397967</c:v>
                </c:pt>
                <c:pt idx="64274">
                  <c:v>2.6648972997922913</c:v>
                </c:pt>
                <c:pt idx="64275">
                  <c:v>2.6646666974382645</c:v>
                </c:pt>
                <c:pt idx="64276">
                  <c:v>2.6646666974382645</c:v>
                </c:pt>
                <c:pt idx="64277">
                  <c:v>2.665281809787627</c:v>
                </c:pt>
                <c:pt idx="64278">
                  <c:v>2.665050784856879</c:v>
                </c:pt>
                <c:pt idx="64279">
                  <c:v>2.6644357258250633</c:v>
                </c:pt>
                <c:pt idx="64280">
                  <c:v>2.6646666974382645</c:v>
                </c:pt>
                <c:pt idx="64281">
                  <c:v>2.6646666974382645</c:v>
                </c:pt>
                <c:pt idx="64282">
                  <c:v>2.665050784856879</c:v>
                </c:pt>
                <c:pt idx="64283">
                  <c:v>2.664742553682752</c:v>
                </c:pt>
                <c:pt idx="64284">
                  <c:v>2.6655114807114808</c:v>
                </c:pt>
                <c:pt idx="64285">
                  <c:v>2.6652806652806649</c:v>
                </c:pt>
                <c:pt idx="64286">
                  <c:v>2.6652806652806649</c:v>
                </c:pt>
                <c:pt idx="64287">
                  <c:v>2.6648958891454964</c:v>
                </c:pt>
                <c:pt idx="64288">
                  <c:v>2.664742553682752</c:v>
                </c:pt>
                <c:pt idx="64289">
                  <c:v>2.6652043407988919</c:v>
                </c:pt>
                <c:pt idx="64290">
                  <c:v>2.6649734472408224</c:v>
                </c:pt>
                <c:pt idx="64291">
                  <c:v>2.6652043407988919</c:v>
                </c:pt>
                <c:pt idx="64292">
                  <c:v>2.6649734472408224</c:v>
                </c:pt>
                <c:pt idx="64293">
                  <c:v>2.6645116601246825</c:v>
                </c:pt>
                <c:pt idx="64294">
                  <c:v>2.664742553682752</c:v>
                </c:pt>
                <c:pt idx="64295">
                  <c:v>2.6652806652806649</c:v>
                </c:pt>
                <c:pt idx="64296">
                  <c:v>2.6658192743240119</c:v>
                </c:pt>
                <c:pt idx="64297">
                  <c:v>2.6662814883290964</c:v>
                </c:pt>
                <c:pt idx="64298">
                  <c:v>2.6667435174485785</c:v>
                </c:pt>
                <c:pt idx="64299">
                  <c:v>2.6660503813265541</c:v>
                </c:pt>
                <c:pt idx="64300">
                  <c:v>2.6659731853906612</c:v>
                </c:pt>
                <c:pt idx="64301">
                  <c:v>2.6664355062413319</c:v>
                </c:pt>
                <c:pt idx="64302">
                  <c:v>2.6660503813265541</c:v>
                </c:pt>
                <c:pt idx="64303">
                  <c:v>2.6652806652806649</c:v>
                </c:pt>
                <c:pt idx="64304">
                  <c:v>2.6651270207852193</c:v>
                </c:pt>
                <c:pt idx="64305">
                  <c:v>2.6649734472408224</c:v>
                </c:pt>
                <c:pt idx="64306">
                  <c:v>2.664358264081256</c:v>
                </c:pt>
                <c:pt idx="64307">
                  <c:v>2.6648199445983378</c:v>
                </c:pt>
                <c:pt idx="64308">
                  <c:v>2.6648199445983378</c:v>
                </c:pt>
                <c:pt idx="64309">
                  <c:v>2.6648199445983378</c:v>
                </c:pt>
                <c:pt idx="64310">
                  <c:v>2.6654352343569614</c:v>
                </c:pt>
                <c:pt idx="64311">
                  <c:v>2.6648199445983378</c:v>
                </c:pt>
                <c:pt idx="64312">
                  <c:v>2.6652043407988919</c:v>
                </c:pt>
                <c:pt idx="64313">
                  <c:v>2.6653579676674362</c:v>
                </c:pt>
                <c:pt idx="64314">
                  <c:v>2.6652043407988919</c:v>
                </c:pt>
                <c:pt idx="64315">
                  <c:v>2.6658198614318707</c:v>
                </c:pt>
                <c:pt idx="64316">
                  <c:v>2.6655124653739612</c:v>
                </c:pt>
                <c:pt idx="64317">
                  <c:v>2.6646666974382645</c:v>
                </c:pt>
                <c:pt idx="64318">
                  <c:v>2.6648199445983378</c:v>
                </c:pt>
                <c:pt idx="64319">
                  <c:v>2.665050784856879</c:v>
                </c:pt>
                <c:pt idx="64320">
                  <c:v>2.6646666974382645</c:v>
                </c:pt>
                <c:pt idx="64321">
                  <c:v>2.6648199445983378</c:v>
                </c:pt>
                <c:pt idx="64322">
                  <c:v>2.6644357258250633</c:v>
                </c:pt>
                <c:pt idx="64323">
                  <c:v>2.6644357258250633</c:v>
                </c:pt>
                <c:pt idx="64324">
                  <c:v>2.6644357258250633</c:v>
                </c:pt>
                <c:pt idx="64325">
                  <c:v>2.6642049388414488</c:v>
                </c:pt>
                <c:pt idx="64326">
                  <c:v>2.6652043407988919</c:v>
                </c:pt>
                <c:pt idx="64327">
                  <c:v>2.6645891043397967</c:v>
                </c:pt>
                <c:pt idx="64328">
                  <c:v>2.6653579676674362</c:v>
                </c:pt>
                <c:pt idx="64329">
                  <c:v>2.6651270207852193</c:v>
                </c:pt>
                <c:pt idx="64330">
                  <c:v>2.6653579676674362</c:v>
                </c:pt>
                <c:pt idx="64331">
                  <c:v>2.6655889145496534</c:v>
                </c:pt>
                <c:pt idx="64332">
                  <c:v>2.6658198614318707</c:v>
                </c:pt>
                <c:pt idx="64333">
                  <c:v>2.6652043407988919</c:v>
                </c:pt>
                <c:pt idx="64334">
                  <c:v>2.6652043407988919</c:v>
                </c:pt>
                <c:pt idx="64335">
                  <c:v>2.6655889145496534</c:v>
                </c:pt>
                <c:pt idx="64336">
                  <c:v>2.6655889145496534</c:v>
                </c:pt>
                <c:pt idx="64337">
                  <c:v>2.6652043407988919</c:v>
                </c:pt>
                <c:pt idx="64338">
                  <c:v>2.6657426657426657</c:v>
                </c:pt>
                <c:pt idx="64339">
                  <c:v>2.6662814883290964</c:v>
                </c:pt>
                <c:pt idx="64340">
                  <c:v>2.6665125953316382</c:v>
                </c:pt>
                <c:pt idx="64341">
                  <c:v>2.6661273567467649</c:v>
                </c:pt>
                <c:pt idx="64342">
                  <c:v>2.6651270207852193</c:v>
                </c:pt>
                <c:pt idx="64343">
                  <c:v>2.664742553682752</c:v>
                </c:pt>
                <c:pt idx="64344">
                  <c:v>2.6648960739030021</c:v>
                </c:pt>
                <c:pt idx="64345">
                  <c:v>2.664742553682752</c:v>
                </c:pt>
                <c:pt idx="64346">
                  <c:v>2.664742553682752</c:v>
                </c:pt>
                <c:pt idx="64347">
                  <c:v>2.665665434380776</c:v>
                </c:pt>
                <c:pt idx="64348">
                  <c:v>2.6652033271719038</c:v>
                </c:pt>
                <c:pt idx="64349">
                  <c:v>2.6662814883290964</c:v>
                </c:pt>
                <c:pt idx="64350">
                  <c:v>2.6662814883290964</c:v>
                </c:pt>
                <c:pt idx="64351">
                  <c:v>2.6662814883290964</c:v>
                </c:pt>
                <c:pt idx="64352">
                  <c:v>2.6654343807763397</c:v>
                </c:pt>
                <c:pt idx="64353">
                  <c:v>2.6665125953316382</c:v>
                </c:pt>
                <c:pt idx="64354">
                  <c:v>2.6665125953316382</c:v>
                </c:pt>
                <c:pt idx="64355">
                  <c:v>2.6665125953316382</c:v>
                </c:pt>
                <c:pt idx="64356">
                  <c:v>2.6661273567467649</c:v>
                </c:pt>
                <c:pt idx="64357">
                  <c:v>2.6655889145496534</c:v>
                </c:pt>
                <c:pt idx="64358">
                  <c:v>2.6655114807114808</c:v>
                </c:pt>
                <c:pt idx="64359">
                  <c:v>2.6654343807763397</c:v>
                </c:pt>
                <c:pt idx="64360">
                  <c:v>2.6661273567467649</c:v>
                </c:pt>
                <c:pt idx="64361">
                  <c:v>2.6657426657426657</c:v>
                </c:pt>
                <c:pt idx="64362">
                  <c:v>2.6651270207852193</c:v>
                </c:pt>
                <c:pt idx="64363">
                  <c:v>2.6649734472408224</c:v>
                </c:pt>
                <c:pt idx="64364">
                  <c:v>2.6648199445983378</c:v>
                </c:pt>
                <c:pt idx="64365">
                  <c:v>2.6652043407988919</c:v>
                </c:pt>
                <c:pt idx="64366">
                  <c:v>2.6651270207852193</c:v>
                </c:pt>
                <c:pt idx="64367">
                  <c:v>2.6657426657426657</c:v>
                </c:pt>
                <c:pt idx="64368">
                  <c:v>2.6661273567467649</c:v>
                </c:pt>
                <c:pt idx="64369">
                  <c:v>2.6663585951940845</c:v>
                </c:pt>
                <c:pt idx="64370">
                  <c:v>2.6659736659736657</c:v>
                </c:pt>
                <c:pt idx="64371">
                  <c:v>2.6657426657426657</c:v>
                </c:pt>
                <c:pt idx="64372">
                  <c:v>2.6655889145496534</c:v>
                </c:pt>
                <c:pt idx="64373">
                  <c:v>2.6662046662046661</c:v>
                </c:pt>
                <c:pt idx="64374">
                  <c:v>2.6661273567467649</c:v>
                </c:pt>
                <c:pt idx="64375">
                  <c:v>2.6662814883290964</c:v>
                </c:pt>
                <c:pt idx="64376">
                  <c:v>2.666666666666667</c:v>
                </c:pt>
                <c:pt idx="64377">
                  <c:v>2.6662814883290964</c:v>
                </c:pt>
                <c:pt idx="64378">
                  <c:v>2.6660503813265541</c:v>
                </c:pt>
                <c:pt idx="64379">
                  <c:v>2.6662043458159963</c:v>
                </c:pt>
                <c:pt idx="64380">
                  <c:v>2.6664355062413319</c:v>
                </c:pt>
                <c:pt idx="64381">
                  <c:v>2.6662814883290964</c:v>
                </c:pt>
                <c:pt idx="64382">
                  <c:v>2.666666666666667</c:v>
                </c:pt>
                <c:pt idx="64383">
                  <c:v>2.6660503813265541</c:v>
                </c:pt>
                <c:pt idx="64384">
                  <c:v>2.6667435174485785</c:v>
                </c:pt>
                <c:pt idx="64385">
                  <c:v>2.6661273567467649</c:v>
                </c:pt>
                <c:pt idx="64386">
                  <c:v>2.6653579676674362</c:v>
                </c:pt>
                <c:pt idx="64387">
                  <c:v>2.6645891043397967</c:v>
                </c:pt>
                <c:pt idx="64388">
                  <c:v>2.6645891043397967</c:v>
                </c:pt>
                <c:pt idx="64389">
                  <c:v>2.6648199445983378</c:v>
                </c:pt>
                <c:pt idx="64390">
                  <c:v>2.665050784856879</c:v>
                </c:pt>
                <c:pt idx="64391">
                  <c:v>2.6656661279150313</c:v>
                </c:pt>
                <c:pt idx="64392">
                  <c:v>2.6658198614318707</c:v>
                </c:pt>
                <c:pt idx="64393">
                  <c:v>2.6664356664356665</c:v>
                </c:pt>
                <c:pt idx="64394">
                  <c:v>2.6665896487985208</c:v>
                </c:pt>
                <c:pt idx="64395">
                  <c:v>2.6657426657426657</c:v>
                </c:pt>
                <c:pt idx="64396">
                  <c:v>2.6653579676674362</c:v>
                </c:pt>
                <c:pt idx="64397">
                  <c:v>2.6659736659736657</c:v>
                </c:pt>
                <c:pt idx="64398">
                  <c:v>2.6652043407988919</c:v>
                </c:pt>
                <c:pt idx="64399">
                  <c:v>2.6652043407988919</c:v>
                </c:pt>
                <c:pt idx="64400">
                  <c:v>2.6653579676674362</c:v>
                </c:pt>
                <c:pt idx="64401">
                  <c:v>2.664742553682752</c:v>
                </c:pt>
                <c:pt idx="64402">
                  <c:v>2.6655889145496534</c:v>
                </c:pt>
                <c:pt idx="64403">
                  <c:v>2.6653579676674362</c:v>
                </c:pt>
                <c:pt idx="64404">
                  <c:v>2.6651270207852193</c:v>
                </c:pt>
                <c:pt idx="64405">
                  <c:v>2.6655114807114808</c:v>
                </c:pt>
                <c:pt idx="64406">
                  <c:v>2.6661273567467649</c:v>
                </c:pt>
                <c:pt idx="64407">
                  <c:v>2.6659736659736657</c:v>
                </c:pt>
                <c:pt idx="64408">
                  <c:v>2.6655889145496534</c:v>
                </c:pt>
                <c:pt idx="64409">
                  <c:v>2.6655889145496534</c:v>
                </c:pt>
                <c:pt idx="64410">
                  <c:v>2.6649734472408224</c:v>
                </c:pt>
                <c:pt idx="64411">
                  <c:v>2.664742553682752</c:v>
                </c:pt>
                <c:pt idx="64412">
                  <c:v>2.6649734472408224</c:v>
                </c:pt>
                <c:pt idx="64413">
                  <c:v>2.6645891043397967</c:v>
                </c:pt>
                <c:pt idx="64414">
                  <c:v>2.6648199445983383</c:v>
                </c:pt>
                <c:pt idx="64415">
                  <c:v>2.6654352343569614</c:v>
                </c:pt>
                <c:pt idx="64416">
                  <c:v>2.6655889145496534</c:v>
                </c:pt>
                <c:pt idx="64417">
                  <c:v>2.6659736659736657</c:v>
                </c:pt>
                <c:pt idx="64418">
                  <c:v>2.665665434380776</c:v>
                </c:pt>
                <c:pt idx="64419">
                  <c:v>2.6662814883290964</c:v>
                </c:pt>
                <c:pt idx="64420">
                  <c:v>2.6658192743240119</c:v>
                </c:pt>
                <c:pt idx="64421">
                  <c:v>2.6662043458159963</c:v>
                </c:pt>
                <c:pt idx="64422">
                  <c:v>2.6662043458159963</c:v>
                </c:pt>
                <c:pt idx="64423">
                  <c:v>2.6662814883290964</c:v>
                </c:pt>
                <c:pt idx="64424">
                  <c:v>2.6655114807114808</c:v>
                </c:pt>
                <c:pt idx="64425">
                  <c:v>2.6654343807763397</c:v>
                </c:pt>
                <c:pt idx="64426">
                  <c:v>2.6650496650496649</c:v>
                </c:pt>
                <c:pt idx="64427">
                  <c:v>2.6652806652806649</c:v>
                </c:pt>
                <c:pt idx="64428">
                  <c:v>2.664434180138568</c:v>
                </c:pt>
                <c:pt idx="64429">
                  <c:v>2.6645116601246825</c:v>
                </c:pt>
                <c:pt idx="64430">
                  <c:v>2.6647425536827525</c:v>
                </c:pt>
                <c:pt idx="64431">
                  <c:v>2.6655114807114808</c:v>
                </c:pt>
                <c:pt idx="64432">
                  <c:v>2.6657426657426657</c:v>
                </c:pt>
                <c:pt idx="64433">
                  <c:v>2.6655889145496534</c:v>
                </c:pt>
                <c:pt idx="64434">
                  <c:v>2.6658964879852118</c:v>
                </c:pt>
                <c:pt idx="64435">
                  <c:v>2.6662043458159963</c:v>
                </c:pt>
                <c:pt idx="64436">
                  <c:v>2.666666666666667</c:v>
                </c:pt>
                <c:pt idx="64437">
                  <c:v>2.6664355062413319</c:v>
                </c:pt>
                <c:pt idx="64438">
                  <c:v>2.6660503813265541</c:v>
                </c:pt>
                <c:pt idx="64439">
                  <c:v>2.6654343807763397</c:v>
                </c:pt>
                <c:pt idx="64440">
                  <c:v>2.6648958891454964</c:v>
                </c:pt>
                <c:pt idx="64441">
                  <c:v>2.6645116601246825</c:v>
                </c:pt>
                <c:pt idx="64442">
                  <c:v>2.664742553682752</c:v>
                </c:pt>
                <c:pt idx="64443">
                  <c:v>2.6654352343569614</c:v>
                </c:pt>
                <c:pt idx="64444">
                  <c:v>2.665050784856879</c:v>
                </c:pt>
                <c:pt idx="64445">
                  <c:v>2.6654352343569614</c:v>
                </c:pt>
                <c:pt idx="64446">
                  <c:v>2.6664356664356665</c:v>
                </c:pt>
                <c:pt idx="64447">
                  <c:v>2.6663585951940845</c:v>
                </c:pt>
                <c:pt idx="64448">
                  <c:v>2.6659736659736657</c:v>
                </c:pt>
                <c:pt idx="64449">
                  <c:v>2.6664356664356665</c:v>
                </c:pt>
                <c:pt idx="64450">
                  <c:v>2.6659736659736657</c:v>
                </c:pt>
                <c:pt idx="64451">
                  <c:v>2.6659736659736657</c:v>
                </c:pt>
                <c:pt idx="64452">
                  <c:v>2.6659736659736657</c:v>
                </c:pt>
                <c:pt idx="64453">
                  <c:v>2.6663585951940845</c:v>
                </c:pt>
                <c:pt idx="64454">
                  <c:v>2.6657426657426657</c:v>
                </c:pt>
                <c:pt idx="64455">
                  <c:v>2.6655889145496534</c:v>
                </c:pt>
                <c:pt idx="64456">
                  <c:v>2.6649734472408224</c:v>
                </c:pt>
                <c:pt idx="64457">
                  <c:v>2.6646666974382645</c:v>
                </c:pt>
                <c:pt idx="64458">
                  <c:v>2.6645131518227969</c:v>
                </c:pt>
                <c:pt idx="64459">
                  <c:v>2.6646666974382645</c:v>
                </c:pt>
                <c:pt idx="64460">
                  <c:v>2.6645891043397967</c:v>
                </c:pt>
                <c:pt idx="64461">
                  <c:v>2.6647438855560686</c:v>
                </c:pt>
                <c:pt idx="64462">
                  <c:v>2.6645131518227969</c:v>
                </c:pt>
                <c:pt idx="64463">
                  <c:v>2.6647438855560686</c:v>
                </c:pt>
                <c:pt idx="64464">
                  <c:v>2.6651280867759057</c:v>
                </c:pt>
                <c:pt idx="64465">
                  <c:v>2.665281809787627</c:v>
                </c:pt>
                <c:pt idx="64466">
                  <c:v>2.6652043407988919</c:v>
                </c:pt>
                <c:pt idx="64467">
                  <c:v>2.6648958891454964</c:v>
                </c:pt>
                <c:pt idx="64468">
                  <c:v>2.665665434380776</c:v>
                </c:pt>
                <c:pt idx="64469">
                  <c:v>2.6658964879852118</c:v>
                </c:pt>
                <c:pt idx="64470">
                  <c:v>2.6661273567467649</c:v>
                </c:pt>
                <c:pt idx="64471">
                  <c:v>2.6661273567467649</c:v>
                </c:pt>
                <c:pt idx="64472">
                  <c:v>2.6665125953316382</c:v>
                </c:pt>
                <c:pt idx="64473">
                  <c:v>2.6665125953316382</c:v>
                </c:pt>
                <c:pt idx="64474">
                  <c:v>2.6665125953316382</c:v>
                </c:pt>
                <c:pt idx="64475">
                  <c:v>2.6661273567467649</c:v>
                </c:pt>
                <c:pt idx="64476">
                  <c:v>2.6657426657426657</c:v>
                </c:pt>
                <c:pt idx="64477">
                  <c:v>2.6661273567467649</c:v>
                </c:pt>
                <c:pt idx="64478">
                  <c:v>2.6661273567467649</c:v>
                </c:pt>
                <c:pt idx="64479">
                  <c:v>2.6661273567467649</c:v>
                </c:pt>
                <c:pt idx="64480">
                  <c:v>2.6657426657426657</c:v>
                </c:pt>
                <c:pt idx="64481">
                  <c:v>2.6659736659736657</c:v>
                </c:pt>
                <c:pt idx="64482">
                  <c:v>2.6658198614318707</c:v>
                </c:pt>
                <c:pt idx="64483">
                  <c:v>2.6656661279150313</c:v>
                </c:pt>
                <c:pt idx="64484">
                  <c:v>2.6655124653739612</c:v>
                </c:pt>
                <c:pt idx="64485">
                  <c:v>2.6648972997922913</c:v>
                </c:pt>
                <c:pt idx="64486">
                  <c:v>2.6645891043397967</c:v>
                </c:pt>
                <c:pt idx="64487">
                  <c:v>2.6648199445983378</c:v>
                </c:pt>
                <c:pt idx="64488">
                  <c:v>2.6648199445983378</c:v>
                </c:pt>
                <c:pt idx="64489">
                  <c:v>2.6644357258250633</c:v>
                </c:pt>
                <c:pt idx="64490">
                  <c:v>2.665050784856879</c:v>
                </c:pt>
                <c:pt idx="64491">
                  <c:v>2.6645891043397967</c:v>
                </c:pt>
                <c:pt idx="64492">
                  <c:v>2.664358264081256</c:v>
                </c:pt>
                <c:pt idx="64493">
                  <c:v>2.6641274238227144</c:v>
                </c:pt>
                <c:pt idx="64494">
                  <c:v>2.6645891043397967</c:v>
                </c:pt>
                <c:pt idx="64495">
                  <c:v>2.6656661279150313</c:v>
                </c:pt>
                <c:pt idx="64496">
                  <c:v>2.6660508083140875</c:v>
                </c:pt>
                <c:pt idx="64497">
                  <c:v>2.6654352343569614</c:v>
                </c:pt>
                <c:pt idx="64498">
                  <c:v>2.6658198614318707</c:v>
                </c:pt>
                <c:pt idx="64499">
                  <c:v>2.6658198614318707</c:v>
                </c:pt>
                <c:pt idx="64500">
                  <c:v>2.6656661279150313</c:v>
                </c:pt>
                <c:pt idx="64501">
                  <c:v>2.6656661279150313</c:v>
                </c:pt>
                <c:pt idx="64502">
                  <c:v>2.6654352343569614</c:v>
                </c:pt>
                <c:pt idx="64503">
                  <c:v>2.6655889145496534</c:v>
                </c:pt>
                <c:pt idx="64504">
                  <c:v>2.6659736659736657</c:v>
                </c:pt>
                <c:pt idx="64505">
                  <c:v>2.6663585951940845</c:v>
                </c:pt>
                <c:pt idx="64506">
                  <c:v>2.6665125953316382</c:v>
                </c:pt>
                <c:pt idx="64507">
                  <c:v>2.6662814883290964</c:v>
                </c:pt>
                <c:pt idx="64508">
                  <c:v>2.6658964879852118</c:v>
                </c:pt>
                <c:pt idx="64509">
                  <c:v>2.665665434380776</c:v>
                </c:pt>
                <c:pt idx="64510">
                  <c:v>2.665665434380776</c:v>
                </c:pt>
                <c:pt idx="64511">
                  <c:v>2.6654343807763397</c:v>
                </c:pt>
                <c:pt idx="64512">
                  <c:v>2.6652033271719038</c:v>
                </c:pt>
                <c:pt idx="64513">
                  <c:v>2.6648186648186649</c:v>
                </c:pt>
                <c:pt idx="64514">
                  <c:v>2.6645116601246825</c:v>
                </c:pt>
                <c:pt idx="64515">
                  <c:v>2.6642805818517665</c:v>
                </c:pt>
                <c:pt idx="64516">
                  <c:v>2.664742553682752</c:v>
                </c:pt>
                <c:pt idx="64517">
                  <c:v>2.664742553682752</c:v>
                </c:pt>
                <c:pt idx="64518">
                  <c:v>2.6642805818517665</c:v>
                </c:pt>
                <c:pt idx="64519">
                  <c:v>2.6645116601246825</c:v>
                </c:pt>
                <c:pt idx="64520">
                  <c:v>2.6651270207852193</c:v>
                </c:pt>
                <c:pt idx="64521">
                  <c:v>2.6650496650496649</c:v>
                </c:pt>
                <c:pt idx="64522">
                  <c:v>2.6645116601246825</c:v>
                </c:pt>
                <c:pt idx="64523">
                  <c:v>2.6645891043397967</c:v>
                </c:pt>
                <c:pt idx="64524">
                  <c:v>2.6645891043397967</c:v>
                </c:pt>
                <c:pt idx="64525">
                  <c:v>2.6641274238227144</c:v>
                </c:pt>
                <c:pt idx="64526">
                  <c:v>2.664742553682752</c:v>
                </c:pt>
                <c:pt idx="64527">
                  <c:v>2.6649734472408224</c:v>
                </c:pt>
                <c:pt idx="64528">
                  <c:v>2.6649734472408224</c:v>
                </c:pt>
                <c:pt idx="64529">
                  <c:v>2.664742553682752</c:v>
                </c:pt>
                <c:pt idx="64530">
                  <c:v>2.6649734472408224</c:v>
                </c:pt>
                <c:pt idx="64531">
                  <c:v>2.6654352343569614</c:v>
                </c:pt>
                <c:pt idx="64532">
                  <c:v>2.6657426657426657</c:v>
                </c:pt>
                <c:pt idx="64533">
                  <c:v>2.6654343807763397</c:v>
                </c:pt>
                <c:pt idx="64534">
                  <c:v>2.6662043458159963</c:v>
                </c:pt>
                <c:pt idx="64535">
                  <c:v>2.6662043458159963</c:v>
                </c:pt>
                <c:pt idx="64536">
                  <c:v>2.6662043458159963</c:v>
                </c:pt>
                <c:pt idx="64537">
                  <c:v>2.666666666666667</c:v>
                </c:pt>
                <c:pt idx="64538">
                  <c:v>2.6664355062413319</c:v>
                </c:pt>
                <c:pt idx="64539">
                  <c:v>2.6659731853906612</c:v>
                </c:pt>
                <c:pt idx="64540">
                  <c:v>2.6662814883290964</c:v>
                </c:pt>
                <c:pt idx="64541">
                  <c:v>2.6664355062413319</c:v>
                </c:pt>
                <c:pt idx="64542">
                  <c:v>2.6659731853906612</c:v>
                </c:pt>
                <c:pt idx="64543">
                  <c:v>2.6662043458159963</c:v>
                </c:pt>
                <c:pt idx="64544">
                  <c:v>2.6668978270920021</c:v>
                </c:pt>
                <c:pt idx="64545">
                  <c:v>2.666666666666667</c:v>
                </c:pt>
                <c:pt idx="64546">
                  <c:v>2.6657418400369859</c:v>
                </c:pt>
                <c:pt idx="64547">
                  <c:v>2.6661271676300573</c:v>
                </c:pt>
                <c:pt idx="64548">
                  <c:v>2.6655881673214696</c:v>
                </c:pt>
                <c:pt idx="64549">
                  <c:v>2.6654343807763397</c:v>
                </c:pt>
                <c:pt idx="64550">
                  <c:v>2.6654343807763397</c:v>
                </c:pt>
                <c:pt idx="64551">
                  <c:v>2.6651270207852193</c:v>
                </c:pt>
                <c:pt idx="64552">
                  <c:v>2.6652806652806649</c:v>
                </c:pt>
                <c:pt idx="64553">
                  <c:v>2.6650496650496649</c:v>
                </c:pt>
                <c:pt idx="64554">
                  <c:v>2.6648958891454964</c:v>
                </c:pt>
                <c:pt idx="64555">
                  <c:v>2.6651270207852193</c:v>
                </c:pt>
                <c:pt idx="64556">
                  <c:v>2.6651270207852193</c:v>
                </c:pt>
                <c:pt idx="64557">
                  <c:v>2.6648958891454964</c:v>
                </c:pt>
                <c:pt idx="64558">
                  <c:v>2.6655114807114808</c:v>
                </c:pt>
                <c:pt idx="64559">
                  <c:v>2.6655889145496534</c:v>
                </c:pt>
                <c:pt idx="64560">
                  <c:v>2.6662046662046661</c:v>
                </c:pt>
                <c:pt idx="64561">
                  <c:v>2.6665896487985208</c:v>
                </c:pt>
                <c:pt idx="64562">
                  <c:v>2.6662814883290964</c:v>
                </c:pt>
                <c:pt idx="64563">
                  <c:v>2.6658964879852118</c:v>
                </c:pt>
                <c:pt idx="64564">
                  <c:v>2.6657426657426657</c:v>
                </c:pt>
                <c:pt idx="64565">
                  <c:v>2.6657426657426657</c:v>
                </c:pt>
                <c:pt idx="64566">
                  <c:v>2.6652806652806649</c:v>
                </c:pt>
                <c:pt idx="64567">
                  <c:v>2.6645876645876649</c:v>
                </c:pt>
                <c:pt idx="64568">
                  <c:v>2.664434180138568</c:v>
                </c:pt>
                <c:pt idx="64569">
                  <c:v>2.664434180138568</c:v>
                </c:pt>
                <c:pt idx="64570">
                  <c:v>2.6646651270207848</c:v>
                </c:pt>
                <c:pt idx="64571">
                  <c:v>2.6645116601246825</c:v>
                </c:pt>
                <c:pt idx="64572">
                  <c:v>2.664742553682752</c:v>
                </c:pt>
                <c:pt idx="64573">
                  <c:v>2.6655114807114808</c:v>
                </c:pt>
                <c:pt idx="64574">
                  <c:v>2.6658964879852118</c:v>
                </c:pt>
                <c:pt idx="64575">
                  <c:v>2.6663585951940845</c:v>
                </c:pt>
                <c:pt idx="64576">
                  <c:v>2.6663585951940845</c:v>
                </c:pt>
                <c:pt idx="64577">
                  <c:v>2.666666666666667</c:v>
                </c:pt>
                <c:pt idx="64578">
                  <c:v>2.6662814883290964</c:v>
                </c:pt>
                <c:pt idx="64579">
                  <c:v>2.6661273567467649</c:v>
                </c:pt>
                <c:pt idx="64580">
                  <c:v>2.6657426657426657</c:v>
                </c:pt>
                <c:pt idx="64581">
                  <c:v>2.6658198614318707</c:v>
                </c:pt>
                <c:pt idx="64582">
                  <c:v>2.6662046662046661</c:v>
                </c:pt>
                <c:pt idx="64583">
                  <c:v>2.6665896487985208</c:v>
                </c:pt>
                <c:pt idx="64584">
                  <c:v>2.6658964879852118</c:v>
                </c:pt>
                <c:pt idx="64585">
                  <c:v>2.6657426657426657</c:v>
                </c:pt>
                <c:pt idx="64586">
                  <c:v>2.6655889145496534</c:v>
                </c:pt>
                <c:pt idx="64587">
                  <c:v>2.6644357258250633</c:v>
                </c:pt>
                <c:pt idx="64588">
                  <c:v>2.6646666974382645</c:v>
                </c:pt>
                <c:pt idx="64589">
                  <c:v>2.665281809787627</c:v>
                </c:pt>
                <c:pt idx="64590">
                  <c:v>2.6654352343569614</c:v>
                </c:pt>
                <c:pt idx="64591">
                  <c:v>2.6653579676674362</c:v>
                </c:pt>
                <c:pt idx="64592">
                  <c:v>2.6659736659736657</c:v>
                </c:pt>
                <c:pt idx="64593">
                  <c:v>2.6665125953316382</c:v>
                </c:pt>
                <c:pt idx="64594">
                  <c:v>2.6664355062413319</c:v>
                </c:pt>
                <c:pt idx="64595">
                  <c:v>2.6664355062413319</c:v>
                </c:pt>
                <c:pt idx="64596">
                  <c:v>2.6664355062413319</c:v>
                </c:pt>
                <c:pt idx="64597">
                  <c:v>2.6665125953316382</c:v>
                </c:pt>
                <c:pt idx="64598">
                  <c:v>2.665665434380776</c:v>
                </c:pt>
                <c:pt idx="64599">
                  <c:v>2.6660503813265541</c:v>
                </c:pt>
                <c:pt idx="64600">
                  <c:v>2.6663585951940845</c:v>
                </c:pt>
                <c:pt idx="64601">
                  <c:v>2.6661273567467649</c:v>
                </c:pt>
                <c:pt idx="64602">
                  <c:v>2.6665125953316382</c:v>
                </c:pt>
                <c:pt idx="64603">
                  <c:v>2.6661273567467649</c:v>
                </c:pt>
                <c:pt idx="64604">
                  <c:v>2.6659736659736657</c:v>
                </c:pt>
                <c:pt idx="64605">
                  <c:v>2.6659736659736657</c:v>
                </c:pt>
                <c:pt idx="64606">
                  <c:v>2.6654352343569614</c:v>
                </c:pt>
                <c:pt idx="64607">
                  <c:v>2.6655124653739612</c:v>
                </c:pt>
                <c:pt idx="64608">
                  <c:v>2.6644357258250633</c:v>
                </c:pt>
                <c:pt idx="64609">
                  <c:v>2.6652043407988919</c:v>
                </c:pt>
                <c:pt idx="64610">
                  <c:v>2.6652043407988919</c:v>
                </c:pt>
                <c:pt idx="64611">
                  <c:v>2.6652043407988919</c:v>
                </c:pt>
                <c:pt idx="64612">
                  <c:v>2.6652043407988919</c:v>
                </c:pt>
                <c:pt idx="64613">
                  <c:v>2.6653579676674362</c:v>
                </c:pt>
                <c:pt idx="64614">
                  <c:v>2.6659736659736657</c:v>
                </c:pt>
                <c:pt idx="64615">
                  <c:v>2.6665896487985208</c:v>
                </c:pt>
                <c:pt idx="64616">
                  <c:v>2.6659736659736657</c:v>
                </c:pt>
                <c:pt idx="64617">
                  <c:v>2.6658198614318707</c:v>
                </c:pt>
                <c:pt idx="64618">
                  <c:v>2.6655889145496534</c:v>
                </c:pt>
                <c:pt idx="64619">
                  <c:v>2.6653579676674362</c:v>
                </c:pt>
                <c:pt idx="64620">
                  <c:v>2.6649734472408224</c:v>
                </c:pt>
                <c:pt idx="64621">
                  <c:v>2.6644357258250633</c:v>
                </c:pt>
                <c:pt idx="64622">
                  <c:v>2.6644357258250633</c:v>
                </c:pt>
                <c:pt idx="64623">
                  <c:v>2.6649734472408224</c:v>
                </c:pt>
                <c:pt idx="64624">
                  <c:v>2.664742553682752</c:v>
                </c:pt>
                <c:pt idx="64625">
                  <c:v>2.664742553682752</c:v>
                </c:pt>
                <c:pt idx="64626">
                  <c:v>2.6648199445983378</c:v>
                </c:pt>
                <c:pt idx="64627">
                  <c:v>2.6642824180895248</c:v>
                </c:pt>
                <c:pt idx="64628">
                  <c:v>2.6645131518227969</c:v>
                </c:pt>
                <c:pt idx="64629">
                  <c:v>2.6642824180895248</c:v>
                </c:pt>
                <c:pt idx="64630">
                  <c:v>2.6646666974382645</c:v>
                </c:pt>
                <c:pt idx="64631">
                  <c:v>2.6645131518227969</c:v>
                </c:pt>
                <c:pt idx="64632">
                  <c:v>2.6645131518227969</c:v>
                </c:pt>
                <c:pt idx="64633">
                  <c:v>2.6648972997922913</c:v>
                </c:pt>
                <c:pt idx="64634">
                  <c:v>2.6651280867759057</c:v>
                </c:pt>
                <c:pt idx="64635">
                  <c:v>2.6648972997922913</c:v>
                </c:pt>
                <c:pt idx="64636">
                  <c:v>2.6646666974382645</c:v>
                </c:pt>
                <c:pt idx="64637">
                  <c:v>2.6648972997922913</c:v>
                </c:pt>
                <c:pt idx="64638">
                  <c:v>2.6652043407988919</c:v>
                </c:pt>
                <c:pt idx="64639">
                  <c:v>2.6651270207852193</c:v>
                </c:pt>
                <c:pt idx="64640">
                  <c:v>2.6651270207852193</c:v>
                </c:pt>
                <c:pt idx="64641">
                  <c:v>2.6653579676674362</c:v>
                </c:pt>
                <c:pt idx="64642">
                  <c:v>2.6652043407988919</c:v>
                </c:pt>
                <c:pt idx="64643">
                  <c:v>2.6645891043397967</c:v>
                </c:pt>
                <c:pt idx="64644">
                  <c:v>2.6645891043397967</c:v>
                </c:pt>
                <c:pt idx="64645">
                  <c:v>2.664742553682752</c:v>
                </c:pt>
                <c:pt idx="64646">
                  <c:v>2.6649734472408224</c:v>
                </c:pt>
                <c:pt idx="64647">
                  <c:v>2.6652043407988919</c:v>
                </c:pt>
                <c:pt idx="64648">
                  <c:v>2.6653579676674362</c:v>
                </c:pt>
                <c:pt idx="64649">
                  <c:v>2.6658964879852118</c:v>
                </c:pt>
                <c:pt idx="64650">
                  <c:v>2.6659736659736657</c:v>
                </c:pt>
                <c:pt idx="64651">
                  <c:v>2.6660508083140875</c:v>
                </c:pt>
                <c:pt idx="64652">
                  <c:v>2.6659736659736657</c:v>
                </c:pt>
                <c:pt idx="64653">
                  <c:v>2.6659736659736657</c:v>
                </c:pt>
                <c:pt idx="64654">
                  <c:v>2.6657426657426657</c:v>
                </c:pt>
                <c:pt idx="64655">
                  <c:v>2.6663585951940845</c:v>
                </c:pt>
                <c:pt idx="64656">
                  <c:v>2.6659736659736657</c:v>
                </c:pt>
                <c:pt idx="64657">
                  <c:v>2.6655889145496534</c:v>
                </c:pt>
                <c:pt idx="64658">
                  <c:v>2.6658198614318707</c:v>
                </c:pt>
                <c:pt idx="64659">
                  <c:v>2.6662046662046661</c:v>
                </c:pt>
                <c:pt idx="64660">
                  <c:v>2.6661273567467649</c:v>
                </c:pt>
                <c:pt idx="64661">
                  <c:v>2.6663585951940845</c:v>
                </c:pt>
                <c:pt idx="64662">
                  <c:v>2.6658198614318707</c:v>
                </c:pt>
                <c:pt idx="64663">
                  <c:v>2.6656661279150313</c:v>
                </c:pt>
                <c:pt idx="64664">
                  <c:v>2.6654352343569614</c:v>
                </c:pt>
                <c:pt idx="64665">
                  <c:v>2.6658198614318707</c:v>
                </c:pt>
                <c:pt idx="64666">
                  <c:v>2.6658198614318707</c:v>
                </c:pt>
                <c:pt idx="64667">
                  <c:v>2.6658198614318707</c:v>
                </c:pt>
                <c:pt idx="64668">
                  <c:v>2.6655889145496534</c:v>
                </c:pt>
                <c:pt idx="64669">
                  <c:v>2.6654352343569618</c:v>
                </c:pt>
                <c:pt idx="64670">
                  <c:v>2.6654352343569614</c:v>
                </c:pt>
                <c:pt idx="64671">
                  <c:v>2.6653579676674362</c:v>
                </c:pt>
                <c:pt idx="64672">
                  <c:v>2.6658198614318707</c:v>
                </c:pt>
                <c:pt idx="64673">
                  <c:v>2.6655124653739612</c:v>
                </c:pt>
                <c:pt idx="64674">
                  <c:v>2.6651280867759057</c:v>
                </c:pt>
                <c:pt idx="64675">
                  <c:v>2.6656661279150313</c:v>
                </c:pt>
                <c:pt idx="64676">
                  <c:v>2.6658972061879478</c:v>
                </c:pt>
                <c:pt idx="64677">
                  <c:v>2.665281809787627</c:v>
                </c:pt>
                <c:pt idx="64678">
                  <c:v>2.6655124653739612</c:v>
                </c:pt>
                <c:pt idx="64679">
                  <c:v>2.6655124653739612</c:v>
                </c:pt>
                <c:pt idx="64680">
                  <c:v>2.6655124653739612</c:v>
                </c:pt>
                <c:pt idx="64681">
                  <c:v>2.6647438855560686</c:v>
                </c:pt>
                <c:pt idx="64682">
                  <c:v>2.6649746192893402</c:v>
                </c:pt>
                <c:pt idx="64683">
                  <c:v>2.6646666974382645</c:v>
                </c:pt>
                <c:pt idx="64684">
                  <c:v>2.6644357258250633</c:v>
                </c:pt>
                <c:pt idx="64685">
                  <c:v>2.6644357258250633</c:v>
                </c:pt>
                <c:pt idx="64686">
                  <c:v>2.6646666974382645</c:v>
                </c:pt>
                <c:pt idx="64687">
                  <c:v>2.6648972997922913</c:v>
                </c:pt>
                <c:pt idx="64688">
                  <c:v>2.665281809787627</c:v>
                </c:pt>
                <c:pt idx="64689">
                  <c:v>2.6648199445983378</c:v>
                </c:pt>
                <c:pt idx="64690">
                  <c:v>2.6654352343569614</c:v>
                </c:pt>
                <c:pt idx="64691">
                  <c:v>2.6655889145496534</c:v>
                </c:pt>
                <c:pt idx="64692">
                  <c:v>2.665665434380776</c:v>
                </c:pt>
                <c:pt idx="64693">
                  <c:v>2.6660503813265541</c:v>
                </c:pt>
                <c:pt idx="64694">
                  <c:v>2.6661273567467649</c:v>
                </c:pt>
                <c:pt idx="64695">
                  <c:v>2.6657426657426657</c:v>
                </c:pt>
                <c:pt idx="64696">
                  <c:v>2.6657426657426657</c:v>
                </c:pt>
                <c:pt idx="64697">
                  <c:v>2.6652043407988919</c:v>
                </c:pt>
                <c:pt idx="64698">
                  <c:v>2.6646665128086773</c:v>
                </c:pt>
                <c:pt idx="64699">
                  <c:v>2.6644357258250633</c:v>
                </c:pt>
                <c:pt idx="64700">
                  <c:v>2.6645891043397967</c:v>
                </c:pt>
                <c:pt idx="64701">
                  <c:v>2.6646665128086773</c:v>
                </c:pt>
                <c:pt idx="64702">
                  <c:v>2.6646666974382645</c:v>
                </c:pt>
                <c:pt idx="64703">
                  <c:v>2.6646666974382645</c:v>
                </c:pt>
                <c:pt idx="64704">
                  <c:v>2.665050784856879</c:v>
                </c:pt>
                <c:pt idx="64705">
                  <c:v>2.6648199445983378</c:v>
                </c:pt>
                <c:pt idx="64706">
                  <c:v>2.665050784856879</c:v>
                </c:pt>
                <c:pt idx="64707">
                  <c:v>2.6645891043397967</c:v>
                </c:pt>
                <c:pt idx="64708">
                  <c:v>2.6654352343569614</c:v>
                </c:pt>
                <c:pt idx="64709">
                  <c:v>2.6656661279150313</c:v>
                </c:pt>
                <c:pt idx="64710">
                  <c:v>2.6660508083140875</c:v>
                </c:pt>
                <c:pt idx="64711">
                  <c:v>2.6659736659736657</c:v>
                </c:pt>
                <c:pt idx="64712">
                  <c:v>2.6659736659736657</c:v>
                </c:pt>
                <c:pt idx="64713">
                  <c:v>2.6659736659736657</c:v>
                </c:pt>
                <c:pt idx="64714">
                  <c:v>2.6653579676674362</c:v>
                </c:pt>
                <c:pt idx="64715">
                  <c:v>2.6658198614318707</c:v>
                </c:pt>
                <c:pt idx="64716">
                  <c:v>2.6658198614318707</c:v>
                </c:pt>
                <c:pt idx="64717">
                  <c:v>2.6658198614318707</c:v>
                </c:pt>
                <c:pt idx="64718">
                  <c:v>2.6656661279150313</c:v>
                </c:pt>
                <c:pt idx="64719">
                  <c:v>2.6657433056325024</c:v>
                </c:pt>
                <c:pt idx="64720">
                  <c:v>2.6648972997922913</c:v>
                </c:pt>
                <c:pt idx="64721">
                  <c:v>2.665281809787627</c:v>
                </c:pt>
                <c:pt idx="64722">
                  <c:v>2.665050784856879</c:v>
                </c:pt>
                <c:pt idx="64723">
                  <c:v>2.665050784856879</c:v>
                </c:pt>
                <c:pt idx="64724">
                  <c:v>2.665281809787627</c:v>
                </c:pt>
                <c:pt idx="64725">
                  <c:v>2.6648972997922913</c:v>
                </c:pt>
                <c:pt idx="64726">
                  <c:v>2.6646666974382645</c:v>
                </c:pt>
                <c:pt idx="64727">
                  <c:v>2.6654352343569614</c:v>
                </c:pt>
                <c:pt idx="64728">
                  <c:v>2.665050784856879</c:v>
                </c:pt>
                <c:pt idx="64729">
                  <c:v>2.665281809787627</c:v>
                </c:pt>
                <c:pt idx="64730">
                  <c:v>2.6663588085892407</c:v>
                </c:pt>
                <c:pt idx="64731">
                  <c:v>2.6661279150311707</c:v>
                </c:pt>
                <c:pt idx="64732">
                  <c:v>2.6661279150311707</c:v>
                </c:pt>
                <c:pt idx="64733">
                  <c:v>2.6662817551963047</c:v>
                </c:pt>
                <c:pt idx="64734">
                  <c:v>2.6662046662046661</c:v>
                </c:pt>
                <c:pt idx="64735">
                  <c:v>2.6659736659736657</c:v>
                </c:pt>
                <c:pt idx="64736">
                  <c:v>2.6657426657426657</c:v>
                </c:pt>
                <c:pt idx="64737">
                  <c:v>2.6661273567467649</c:v>
                </c:pt>
                <c:pt idx="64738">
                  <c:v>2.6651270207852193</c:v>
                </c:pt>
                <c:pt idx="64739">
                  <c:v>2.6649734472408224</c:v>
                </c:pt>
                <c:pt idx="64740">
                  <c:v>2.6645891043397967</c:v>
                </c:pt>
                <c:pt idx="64741">
                  <c:v>2.6646666974382645</c:v>
                </c:pt>
                <c:pt idx="64742">
                  <c:v>2.6648199445983378</c:v>
                </c:pt>
                <c:pt idx="64743">
                  <c:v>2.664742553682752</c:v>
                </c:pt>
                <c:pt idx="64744">
                  <c:v>2.664742553682752</c:v>
                </c:pt>
                <c:pt idx="64745">
                  <c:v>2.6649734472408224</c:v>
                </c:pt>
                <c:pt idx="64746">
                  <c:v>2.6652043407988919</c:v>
                </c:pt>
                <c:pt idx="64747">
                  <c:v>2.665050784856879</c:v>
                </c:pt>
                <c:pt idx="64748">
                  <c:v>2.6646666974382645</c:v>
                </c:pt>
                <c:pt idx="64749">
                  <c:v>2.664742553682752</c:v>
                </c:pt>
                <c:pt idx="64750">
                  <c:v>2.6651270207852193</c:v>
                </c:pt>
                <c:pt idx="64751">
                  <c:v>2.6652043407988919</c:v>
                </c:pt>
                <c:pt idx="64752">
                  <c:v>2.6649734472408224</c:v>
                </c:pt>
                <c:pt idx="64753">
                  <c:v>2.6648199445983378</c:v>
                </c:pt>
                <c:pt idx="64754">
                  <c:v>2.6646666974382645</c:v>
                </c:pt>
                <c:pt idx="64755">
                  <c:v>2.6644357258250633</c:v>
                </c:pt>
                <c:pt idx="64756">
                  <c:v>2.6642049388414488</c:v>
                </c:pt>
                <c:pt idx="64757">
                  <c:v>2.6646666974382645</c:v>
                </c:pt>
                <c:pt idx="64758">
                  <c:v>2.6648199445983378</c:v>
                </c:pt>
                <c:pt idx="64759">
                  <c:v>2.665281809787627</c:v>
                </c:pt>
                <c:pt idx="64760">
                  <c:v>2.6648972997922913</c:v>
                </c:pt>
                <c:pt idx="64761">
                  <c:v>2.665281809787627</c:v>
                </c:pt>
                <c:pt idx="64762">
                  <c:v>2.665050784856879</c:v>
                </c:pt>
                <c:pt idx="64763">
                  <c:v>2.665281809787627</c:v>
                </c:pt>
                <c:pt idx="64764">
                  <c:v>2.6645131518227969</c:v>
                </c:pt>
                <c:pt idx="64765">
                  <c:v>2.6646666974382645</c:v>
                </c:pt>
                <c:pt idx="64766">
                  <c:v>2.6648199445983378</c:v>
                </c:pt>
                <c:pt idx="64767">
                  <c:v>2.6648199445983378</c:v>
                </c:pt>
                <c:pt idx="64768">
                  <c:v>2.6655889145496534</c:v>
                </c:pt>
                <c:pt idx="64769">
                  <c:v>2.6658964879852118</c:v>
                </c:pt>
                <c:pt idx="64770">
                  <c:v>2.6658964879852118</c:v>
                </c:pt>
                <c:pt idx="64771">
                  <c:v>2.6661273567467649</c:v>
                </c:pt>
                <c:pt idx="64772">
                  <c:v>2.6661273567467649</c:v>
                </c:pt>
                <c:pt idx="64773">
                  <c:v>2.6657426657426657</c:v>
                </c:pt>
                <c:pt idx="64774">
                  <c:v>2.6662046662046661</c:v>
                </c:pt>
                <c:pt idx="64775">
                  <c:v>2.6659736659736657</c:v>
                </c:pt>
                <c:pt idx="64776">
                  <c:v>2.6653579676674362</c:v>
                </c:pt>
                <c:pt idx="64777">
                  <c:v>2.664358264081256</c:v>
                </c:pt>
                <c:pt idx="64778">
                  <c:v>2.664358264081256</c:v>
                </c:pt>
                <c:pt idx="64779">
                  <c:v>2.664358264081256</c:v>
                </c:pt>
                <c:pt idx="64780">
                  <c:v>2.664742553682752</c:v>
                </c:pt>
                <c:pt idx="64781">
                  <c:v>2.6646649422632795</c:v>
                </c:pt>
                <c:pt idx="64782">
                  <c:v>2.6648958891454964</c:v>
                </c:pt>
                <c:pt idx="64783">
                  <c:v>2.6653579676674362</c:v>
                </c:pt>
                <c:pt idx="64784">
                  <c:v>2.6655889145496534</c:v>
                </c:pt>
                <c:pt idx="64785">
                  <c:v>2.6655889145496534</c:v>
                </c:pt>
                <c:pt idx="64786">
                  <c:v>2.6658198614318707</c:v>
                </c:pt>
                <c:pt idx="64787">
                  <c:v>2.6653579676674362</c:v>
                </c:pt>
                <c:pt idx="64788">
                  <c:v>2.6659736659736657</c:v>
                </c:pt>
                <c:pt idx="64789">
                  <c:v>2.6661273567467649</c:v>
                </c:pt>
                <c:pt idx="64790">
                  <c:v>2.6658964879852118</c:v>
                </c:pt>
                <c:pt idx="64791">
                  <c:v>2.6661273567467649</c:v>
                </c:pt>
                <c:pt idx="64792">
                  <c:v>2.6658964879852118</c:v>
                </c:pt>
                <c:pt idx="64793">
                  <c:v>2.6661273567467649</c:v>
                </c:pt>
                <c:pt idx="64794">
                  <c:v>2.6658964879852118</c:v>
                </c:pt>
                <c:pt idx="64795">
                  <c:v>2.6661273567467649</c:v>
                </c:pt>
                <c:pt idx="64796">
                  <c:v>2.6663585951940845</c:v>
                </c:pt>
                <c:pt idx="64797">
                  <c:v>2.6658964879852118</c:v>
                </c:pt>
                <c:pt idx="64798">
                  <c:v>2.6665896487985208</c:v>
                </c:pt>
                <c:pt idx="64799">
                  <c:v>2.6664356664356665</c:v>
                </c:pt>
                <c:pt idx="64800">
                  <c:v>2.6660508083140875</c:v>
                </c:pt>
                <c:pt idx="64801">
                  <c:v>2.6656661279150313</c:v>
                </c:pt>
                <c:pt idx="64802">
                  <c:v>2.6656661279150313</c:v>
                </c:pt>
                <c:pt idx="64803">
                  <c:v>2.6648972997922913</c:v>
                </c:pt>
                <c:pt idx="64804">
                  <c:v>2.6643598615916955</c:v>
                </c:pt>
                <c:pt idx="64805">
                  <c:v>2.6642824180895248</c:v>
                </c:pt>
                <c:pt idx="64806">
                  <c:v>2.6655124653739612</c:v>
                </c:pt>
                <c:pt idx="64807">
                  <c:v>2.6656661279150313</c:v>
                </c:pt>
                <c:pt idx="64808">
                  <c:v>2.6660508083140875</c:v>
                </c:pt>
                <c:pt idx="64809">
                  <c:v>2.6662046662046661</c:v>
                </c:pt>
                <c:pt idx="64810">
                  <c:v>2.6665896487985208</c:v>
                </c:pt>
                <c:pt idx="64811">
                  <c:v>2.6668207024029571</c:v>
                </c:pt>
                <c:pt idx="64812">
                  <c:v>2.6656661279150313</c:v>
                </c:pt>
                <c:pt idx="64813">
                  <c:v>2.6654352343569614</c:v>
                </c:pt>
                <c:pt idx="64814">
                  <c:v>2.6649734472408224</c:v>
                </c:pt>
                <c:pt idx="64815">
                  <c:v>2.665050784856879</c:v>
                </c:pt>
                <c:pt idx="64816">
                  <c:v>2.6648972997922913</c:v>
                </c:pt>
                <c:pt idx="64817">
                  <c:v>2.665281809787627</c:v>
                </c:pt>
                <c:pt idx="64818">
                  <c:v>2.6655889145496534</c:v>
                </c:pt>
                <c:pt idx="64819">
                  <c:v>2.665665434380776</c:v>
                </c:pt>
                <c:pt idx="64820">
                  <c:v>2.6660503813265541</c:v>
                </c:pt>
                <c:pt idx="64821">
                  <c:v>2.6667435174485785</c:v>
                </c:pt>
                <c:pt idx="64822">
                  <c:v>2.6663585951940845</c:v>
                </c:pt>
                <c:pt idx="64823">
                  <c:v>2.6665125953316382</c:v>
                </c:pt>
                <c:pt idx="64824">
                  <c:v>2.6658964879852118</c:v>
                </c:pt>
                <c:pt idx="64825">
                  <c:v>2.6652806652806649</c:v>
                </c:pt>
                <c:pt idx="64826">
                  <c:v>2.6655114807114808</c:v>
                </c:pt>
                <c:pt idx="64827">
                  <c:v>2.6651270207852193</c:v>
                </c:pt>
                <c:pt idx="64828">
                  <c:v>2.6645116601246825</c:v>
                </c:pt>
                <c:pt idx="64829">
                  <c:v>2.6649734472408224</c:v>
                </c:pt>
                <c:pt idx="64830">
                  <c:v>2.6641274238227144</c:v>
                </c:pt>
                <c:pt idx="64831">
                  <c:v>2.664742553682752</c:v>
                </c:pt>
                <c:pt idx="64832">
                  <c:v>2.6652806652806649</c:v>
                </c:pt>
                <c:pt idx="64833">
                  <c:v>2.665665434380776</c:v>
                </c:pt>
                <c:pt idx="64834">
                  <c:v>2.6657426657426657</c:v>
                </c:pt>
                <c:pt idx="64835">
                  <c:v>2.6661273567467649</c:v>
                </c:pt>
                <c:pt idx="64836">
                  <c:v>2.6663585951940845</c:v>
                </c:pt>
                <c:pt idx="64837">
                  <c:v>2.6659736659736657</c:v>
                </c:pt>
                <c:pt idx="64838">
                  <c:v>2.6651270207852193</c:v>
                </c:pt>
                <c:pt idx="64839">
                  <c:v>2.6651270207852193</c:v>
                </c:pt>
                <c:pt idx="64840">
                  <c:v>2.664742553682752</c:v>
                </c:pt>
                <c:pt idx="64841">
                  <c:v>2.664742553682752</c:v>
                </c:pt>
                <c:pt idx="64842">
                  <c:v>2.6648958891454964</c:v>
                </c:pt>
                <c:pt idx="64843">
                  <c:v>2.6655889145496534</c:v>
                </c:pt>
                <c:pt idx="64844">
                  <c:v>2.6662046662046661</c:v>
                </c:pt>
                <c:pt idx="64845">
                  <c:v>2.6661273567467649</c:v>
                </c:pt>
                <c:pt idx="64846">
                  <c:v>2.6662814883290964</c:v>
                </c:pt>
                <c:pt idx="64847">
                  <c:v>2.6663585951940845</c:v>
                </c:pt>
                <c:pt idx="64848">
                  <c:v>2.6657426657426657</c:v>
                </c:pt>
                <c:pt idx="64849">
                  <c:v>2.6649734472408224</c:v>
                </c:pt>
                <c:pt idx="64850">
                  <c:v>2.6652043407988919</c:v>
                </c:pt>
                <c:pt idx="64851">
                  <c:v>2.6645891043397967</c:v>
                </c:pt>
                <c:pt idx="64852">
                  <c:v>2.6648199445983378</c:v>
                </c:pt>
                <c:pt idx="64853">
                  <c:v>2.6654352343569614</c:v>
                </c:pt>
                <c:pt idx="64854">
                  <c:v>2.6655889145496534</c:v>
                </c:pt>
                <c:pt idx="64855">
                  <c:v>2.6655889145496534</c:v>
                </c:pt>
                <c:pt idx="64856">
                  <c:v>2.6657426657426657</c:v>
                </c:pt>
                <c:pt idx="64857">
                  <c:v>2.6659736659736657</c:v>
                </c:pt>
                <c:pt idx="64858">
                  <c:v>2.6665896487985208</c:v>
                </c:pt>
                <c:pt idx="64859">
                  <c:v>2.6665125953316382</c:v>
                </c:pt>
                <c:pt idx="64860">
                  <c:v>2.6667435174485785</c:v>
                </c:pt>
                <c:pt idx="64861">
                  <c:v>2.6665125953316382</c:v>
                </c:pt>
                <c:pt idx="64862">
                  <c:v>2.6665125953316382</c:v>
                </c:pt>
                <c:pt idx="64863">
                  <c:v>2.6668207024029571</c:v>
                </c:pt>
                <c:pt idx="64864">
                  <c:v>2.6668207024029571</c:v>
                </c:pt>
                <c:pt idx="64865">
                  <c:v>2.6659736659736657</c:v>
                </c:pt>
                <c:pt idx="64866">
                  <c:v>2.6658964879852118</c:v>
                </c:pt>
                <c:pt idx="64867">
                  <c:v>2.6658192743240119</c:v>
                </c:pt>
                <c:pt idx="64868">
                  <c:v>2.6661273567467649</c:v>
                </c:pt>
                <c:pt idx="64869">
                  <c:v>2.6653579676674362</c:v>
                </c:pt>
                <c:pt idx="64870">
                  <c:v>2.6657426657426657</c:v>
                </c:pt>
                <c:pt idx="64871">
                  <c:v>2.6653579676674362</c:v>
                </c:pt>
                <c:pt idx="64872">
                  <c:v>2.6649734472408224</c:v>
                </c:pt>
                <c:pt idx="64873">
                  <c:v>2.6645116601246825</c:v>
                </c:pt>
                <c:pt idx="64874">
                  <c:v>2.6653579676674362</c:v>
                </c:pt>
                <c:pt idx="64875">
                  <c:v>2.6653579676674362</c:v>
                </c:pt>
                <c:pt idx="64876">
                  <c:v>2.6655889145496534</c:v>
                </c:pt>
                <c:pt idx="64877">
                  <c:v>2.6657426657426657</c:v>
                </c:pt>
                <c:pt idx="64878">
                  <c:v>2.6655114807114808</c:v>
                </c:pt>
                <c:pt idx="64879">
                  <c:v>2.6662814883290964</c:v>
                </c:pt>
                <c:pt idx="64880">
                  <c:v>2.6658964879852118</c:v>
                </c:pt>
                <c:pt idx="64881">
                  <c:v>2.6657426657426657</c:v>
                </c:pt>
                <c:pt idx="64882">
                  <c:v>2.6651270207852193</c:v>
                </c:pt>
                <c:pt idx="64883">
                  <c:v>2.6655114807114808</c:v>
                </c:pt>
                <c:pt idx="64884">
                  <c:v>2.6654343807763397</c:v>
                </c:pt>
                <c:pt idx="64885">
                  <c:v>2.665665434380776</c:v>
                </c:pt>
                <c:pt idx="64886">
                  <c:v>2.665665434380776</c:v>
                </c:pt>
                <c:pt idx="64887">
                  <c:v>2.6665125953316382</c:v>
                </c:pt>
                <c:pt idx="64888">
                  <c:v>2.6662814883290964</c:v>
                </c:pt>
                <c:pt idx="64889">
                  <c:v>2.6665125953316382</c:v>
                </c:pt>
                <c:pt idx="64890">
                  <c:v>2.6661273567467649</c:v>
                </c:pt>
                <c:pt idx="64891">
                  <c:v>2.6664355062413319</c:v>
                </c:pt>
                <c:pt idx="64892">
                  <c:v>2.6662043458159963</c:v>
                </c:pt>
                <c:pt idx="64893">
                  <c:v>2.6655881673214696</c:v>
                </c:pt>
                <c:pt idx="64894">
                  <c:v>2.6658192743240119</c:v>
                </c:pt>
                <c:pt idx="64895">
                  <c:v>2.665665434380776</c:v>
                </c:pt>
                <c:pt idx="64896">
                  <c:v>2.6655114807114808</c:v>
                </c:pt>
                <c:pt idx="64897">
                  <c:v>2.6655114807114808</c:v>
                </c:pt>
                <c:pt idx="64898">
                  <c:v>2.6653579676674362</c:v>
                </c:pt>
                <c:pt idx="64899">
                  <c:v>2.6655889145496534</c:v>
                </c:pt>
                <c:pt idx="64900">
                  <c:v>2.6657426657426657</c:v>
                </c:pt>
                <c:pt idx="64901">
                  <c:v>2.6653579676674362</c:v>
                </c:pt>
                <c:pt idx="64902">
                  <c:v>2.6646651270207848</c:v>
                </c:pt>
                <c:pt idx="64903">
                  <c:v>2.6645876645876649</c:v>
                </c:pt>
                <c:pt idx="64904">
                  <c:v>2.6654343807763397</c:v>
                </c:pt>
                <c:pt idx="64905">
                  <c:v>2.6650496650496649</c:v>
                </c:pt>
                <c:pt idx="64906">
                  <c:v>2.6648186648186649</c:v>
                </c:pt>
                <c:pt idx="64907">
                  <c:v>2.6648186648186649</c:v>
                </c:pt>
                <c:pt idx="64908">
                  <c:v>2.6652806652806649</c:v>
                </c:pt>
                <c:pt idx="64909">
                  <c:v>2.6648958891454964</c:v>
                </c:pt>
                <c:pt idx="64910">
                  <c:v>2.6646651270207848</c:v>
                </c:pt>
                <c:pt idx="64911">
                  <c:v>2.6648186648186649</c:v>
                </c:pt>
                <c:pt idx="64912">
                  <c:v>2.6648186648186649</c:v>
                </c:pt>
                <c:pt idx="64913">
                  <c:v>2.6652806652806649</c:v>
                </c:pt>
                <c:pt idx="64914">
                  <c:v>2.6655114807114808</c:v>
                </c:pt>
                <c:pt idx="64915">
                  <c:v>2.6661273567467649</c:v>
                </c:pt>
                <c:pt idx="64916">
                  <c:v>2.6665125953316382</c:v>
                </c:pt>
                <c:pt idx="64917">
                  <c:v>2.6660503813265541</c:v>
                </c:pt>
                <c:pt idx="64918">
                  <c:v>2.6665125953316382</c:v>
                </c:pt>
                <c:pt idx="64919">
                  <c:v>2.6665896487985208</c:v>
                </c:pt>
                <c:pt idx="64920">
                  <c:v>2.6662046662046661</c:v>
                </c:pt>
                <c:pt idx="64921">
                  <c:v>2.6653579676674362</c:v>
                </c:pt>
                <c:pt idx="64922">
                  <c:v>2.6659736659736657</c:v>
                </c:pt>
                <c:pt idx="64923">
                  <c:v>2.6650496650496649</c:v>
                </c:pt>
                <c:pt idx="64924">
                  <c:v>2.6651270207852193</c:v>
                </c:pt>
                <c:pt idx="64925">
                  <c:v>2.664742553682752</c:v>
                </c:pt>
                <c:pt idx="64926">
                  <c:v>2.6645116601246825</c:v>
                </c:pt>
                <c:pt idx="64927">
                  <c:v>2.6646651270207848</c:v>
                </c:pt>
                <c:pt idx="64928">
                  <c:v>2.6646651270207848</c:v>
                </c:pt>
                <c:pt idx="64929">
                  <c:v>2.6642805818517665</c:v>
                </c:pt>
                <c:pt idx="64930">
                  <c:v>2.6655889145496534</c:v>
                </c:pt>
                <c:pt idx="64931">
                  <c:v>2.6655889145496534</c:v>
                </c:pt>
                <c:pt idx="64932">
                  <c:v>2.6657426657426657</c:v>
                </c:pt>
                <c:pt idx="64933">
                  <c:v>2.6658964879852118</c:v>
                </c:pt>
                <c:pt idx="64934">
                  <c:v>2.6664355062413319</c:v>
                </c:pt>
                <c:pt idx="64935">
                  <c:v>2.6662043458159963</c:v>
                </c:pt>
                <c:pt idx="64936">
                  <c:v>2.6660503813265541</c:v>
                </c:pt>
                <c:pt idx="64937">
                  <c:v>2.6658192743240119</c:v>
                </c:pt>
                <c:pt idx="64938">
                  <c:v>2.6659731853906612</c:v>
                </c:pt>
                <c:pt idx="64939">
                  <c:v>2.6660503813265541</c:v>
                </c:pt>
                <c:pt idx="64940">
                  <c:v>2.665665434380776</c:v>
                </c:pt>
                <c:pt idx="64941">
                  <c:v>2.6654343807763397</c:v>
                </c:pt>
                <c:pt idx="64942">
                  <c:v>2.665665434380776</c:v>
                </c:pt>
                <c:pt idx="64943">
                  <c:v>2.6664355062413319</c:v>
                </c:pt>
                <c:pt idx="64944">
                  <c:v>2.6661271676300573</c:v>
                </c:pt>
                <c:pt idx="64945">
                  <c:v>2.6662814883290964</c:v>
                </c:pt>
                <c:pt idx="64946">
                  <c:v>2.6659736659736657</c:v>
                </c:pt>
                <c:pt idx="64947">
                  <c:v>2.6663585951940845</c:v>
                </c:pt>
                <c:pt idx="64948">
                  <c:v>2.6660503813265541</c:v>
                </c:pt>
                <c:pt idx="64949">
                  <c:v>2.665665434380776</c:v>
                </c:pt>
                <c:pt idx="64950">
                  <c:v>2.6655114807114808</c:v>
                </c:pt>
                <c:pt idx="64951">
                  <c:v>2.6655114807114808</c:v>
                </c:pt>
                <c:pt idx="64952">
                  <c:v>2.6652806652806649</c:v>
                </c:pt>
                <c:pt idx="64953">
                  <c:v>2.6652806652806649</c:v>
                </c:pt>
                <c:pt idx="64954">
                  <c:v>2.664742553682752</c:v>
                </c:pt>
                <c:pt idx="64955">
                  <c:v>2.664742553682752</c:v>
                </c:pt>
                <c:pt idx="64956">
                  <c:v>2.6641274238227144</c:v>
                </c:pt>
                <c:pt idx="64957">
                  <c:v>2.6649734472408224</c:v>
                </c:pt>
                <c:pt idx="64958">
                  <c:v>2.6645891043397967</c:v>
                </c:pt>
                <c:pt idx="64959">
                  <c:v>2.6649734472408224</c:v>
                </c:pt>
                <c:pt idx="64960">
                  <c:v>2.6657426657426657</c:v>
                </c:pt>
                <c:pt idx="64961">
                  <c:v>2.6658964879852118</c:v>
                </c:pt>
                <c:pt idx="64962">
                  <c:v>2.6660503813265541</c:v>
                </c:pt>
                <c:pt idx="64963">
                  <c:v>2.6662814883290964</c:v>
                </c:pt>
                <c:pt idx="64964">
                  <c:v>2.6661273567467649</c:v>
                </c:pt>
                <c:pt idx="64965">
                  <c:v>2.6667435174485785</c:v>
                </c:pt>
                <c:pt idx="64966">
                  <c:v>2.6661273567467649</c:v>
                </c:pt>
                <c:pt idx="64967">
                  <c:v>2.6653579676674362</c:v>
                </c:pt>
                <c:pt idx="64968">
                  <c:v>2.664742553682752</c:v>
                </c:pt>
                <c:pt idx="64969">
                  <c:v>2.6645891043397967</c:v>
                </c:pt>
                <c:pt idx="64970">
                  <c:v>2.6648199445983378</c:v>
                </c:pt>
                <c:pt idx="64971">
                  <c:v>2.664358264081256</c:v>
                </c:pt>
                <c:pt idx="64972">
                  <c:v>2.6645116601246825</c:v>
                </c:pt>
                <c:pt idx="64973">
                  <c:v>2.6645116601246825</c:v>
                </c:pt>
                <c:pt idx="64974">
                  <c:v>2.664742553682752</c:v>
                </c:pt>
                <c:pt idx="64975">
                  <c:v>2.6655889145496534</c:v>
                </c:pt>
                <c:pt idx="64976">
                  <c:v>2.6655889145496534</c:v>
                </c:pt>
                <c:pt idx="64977">
                  <c:v>2.6659736659736657</c:v>
                </c:pt>
                <c:pt idx="64978">
                  <c:v>2.6657426657426657</c:v>
                </c:pt>
                <c:pt idx="64979">
                  <c:v>2.6658964879852118</c:v>
                </c:pt>
                <c:pt idx="64980">
                  <c:v>2.6662814883290964</c:v>
                </c:pt>
                <c:pt idx="64981">
                  <c:v>2.6660503813265541</c:v>
                </c:pt>
                <c:pt idx="64982">
                  <c:v>2.666666666666667</c:v>
                </c:pt>
                <c:pt idx="64983">
                  <c:v>2.666666666666667</c:v>
                </c:pt>
                <c:pt idx="64984">
                  <c:v>2.6662814883290964</c:v>
                </c:pt>
                <c:pt idx="64985">
                  <c:v>2.6665125953316382</c:v>
                </c:pt>
                <c:pt idx="64986">
                  <c:v>2.6660503813265541</c:v>
                </c:pt>
                <c:pt idx="64987">
                  <c:v>2.6664355062413319</c:v>
                </c:pt>
                <c:pt idx="64988">
                  <c:v>2.6662814883290964</c:v>
                </c:pt>
                <c:pt idx="64989">
                  <c:v>2.665665434380776</c:v>
                </c:pt>
                <c:pt idx="64990">
                  <c:v>2.6660503813265541</c:v>
                </c:pt>
                <c:pt idx="64991">
                  <c:v>2.6655881673214696</c:v>
                </c:pt>
                <c:pt idx="64992">
                  <c:v>2.6659731853906612</c:v>
                </c:pt>
                <c:pt idx="64993">
                  <c:v>2.6658192743240119</c:v>
                </c:pt>
                <c:pt idx="64994">
                  <c:v>2.6664355062413319</c:v>
                </c:pt>
                <c:pt idx="64995">
                  <c:v>2.6668978270920021</c:v>
                </c:pt>
                <c:pt idx="64996">
                  <c:v>2.6665125953316382</c:v>
                </c:pt>
                <c:pt idx="64997">
                  <c:v>2.6660503813265541</c:v>
                </c:pt>
                <c:pt idx="64998">
                  <c:v>2.6660503813265541</c:v>
                </c:pt>
                <c:pt idx="64999">
                  <c:v>2.665665434380776</c:v>
                </c:pt>
                <c:pt idx="65000">
                  <c:v>2.6654343807763397</c:v>
                </c:pt>
                <c:pt idx="65001">
                  <c:v>2.6645876645876649</c:v>
                </c:pt>
                <c:pt idx="65002">
                  <c:v>2.664434180138568</c:v>
                </c:pt>
                <c:pt idx="65003">
                  <c:v>2.6646651270207848</c:v>
                </c:pt>
                <c:pt idx="65004">
                  <c:v>2.664742553682752</c:v>
                </c:pt>
                <c:pt idx="65005">
                  <c:v>2.6655889145496534</c:v>
                </c:pt>
                <c:pt idx="65006">
                  <c:v>2.6649734472408224</c:v>
                </c:pt>
                <c:pt idx="65007">
                  <c:v>2.6651270207852193</c:v>
                </c:pt>
                <c:pt idx="65008">
                  <c:v>2.6648186648186649</c:v>
                </c:pt>
                <c:pt idx="65009">
                  <c:v>2.6648186648186649</c:v>
                </c:pt>
                <c:pt idx="65010">
                  <c:v>2.6655114807114808</c:v>
                </c:pt>
                <c:pt idx="65011">
                  <c:v>2.6657426657426657</c:v>
                </c:pt>
                <c:pt idx="65012">
                  <c:v>2.6662043458159963</c:v>
                </c:pt>
                <c:pt idx="65013">
                  <c:v>2.6665895953757222</c:v>
                </c:pt>
                <c:pt idx="65014">
                  <c:v>2.666666666666667</c:v>
                </c:pt>
                <c:pt idx="65015">
                  <c:v>2.6664355062413319</c:v>
                </c:pt>
                <c:pt idx="65016">
                  <c:v>2.6663581965317915</c:v>
                </c:pt>
                <c:pt idx="65017">
                  <c:v>2.6655881673214696</c:v>
                </c:pt>
                <c:pt idx="65018">
                  <c:v>2.6654343807763397</c:v>
                </c:pt>
                <c:pt idx="65019">
                  <c:v>2.6650496650496649</c:v>
                </c:pt>
                <c:pt idx="65020">
                  <c:v>2.6650496650496649</c:v>
                </c:pt>
                <c:pt idx="65021">
                  <c:v>2.6648186648186649</c:v>
                </c:pt>
                <c:pt idx="65022">
                  <c:v>2.664434180138568</c:v>
                </c:pt>
                <c:pt idx="65023">
                  <c:v>2.6641256641256641</c:v>
                </c:pt>
                <c:pt idx="65024">
                  <c:v>2.6647412199630311</c:v>
                </c:pt>
                <c:pt idx="65025">
                  <c:v>2.6648186648186649</c:v>
                </c:pt>
                <c:pt idx="65026">
                  <c:v>2.6648958891454964</c:v>
                </c:pt>
                <c:pt idx="65027">
                  <c:v>2.6645116601246825</c:v>
                </c:pt>
                <c:pt idx="65028">
                  <c:v>2.664358264081256</c:v>
                </c:pt>
                <c:pt idx="65029">
                  <c:v>2.6642049388414488</c:v>
                </c:pt>
                <c:pt idx="65030">
                  <c:v>2.6645891043397967</c:v>
                </c:pt>
                <c:pt idx="65031">
                  <c:v>2.6648199445983378</c:v>
                </c:pt>
                <c:pt idx="65032">
                  <c:v>2.6649734472408224</c:v>
                </c:pt>
                <c:pt idx="65033">
                  <c:v>2.6645876645876649</c:v>
                </c:pt>
                <c:pt idx="65034">
                  <c:v>2.664972273567467</c:v>
                </c:pt>
                <c:pt idx="65035">
                  <c:v>2.6650496650496649</c:v>
                </c:pt>
                <c:pt idx="65036">
                  <c:v>2.6652806652806649</c:v>
                </c:pt>
                <c:pt idx="65037">
                  <c:v>2.6655114807114808</c:v>
                </c:pt>
                <c:pt idx="65038">
                  <c:v>2.665665434380776</c:v>
                </c:pt>
                <c:pt idx="65039">
                  <c:v>2.6660503813265541</c:v>
                </c:pt>
                <c:pt idx="65040">
                  <c:v>2.6660503813265541</c:v>
                </c:pt>
                <c:pt idx="65041">
                  <c:v>2.6660503813265541</c:v>
                </c:pt>
                <c:pt idx="65042">
                  <c:v>2.6660503813265541</c:v>
                </c:pt>
                <c:pt idx="65043">
                  <c:v>2.6654343807763397</c:v>
                </c:pt>
                <c:pt idx="65044">
                  <c:v>2.6652806652806649</c:v>
                </c:pt>
                <c:pt idx="65045">
                  <c:v>2.6651270207852193</c:v>
                </c:pt>
                <c:pt idx="65046">
                  <c:v>2.6648958891454964</c:v>
                </c:pt>
                <c:pt idx="65047">
                  <c:v>2.6651270207852193</c:v>
                </c:pt>
                <c:pt idx="65048">
                  <c:v>2.6650496650496649</c:v>
                </c:pt>
                <c:pt idx="65049">
                  <c:v>2.6652033271719038</c:v>
                </c:pt>
                <c:pt idx="65050">
                  <c:v>2.6655881673214696</c:v>
                </c:pt>
                <c:pt idx="65051">
                  <c:v>2.6658192743240119</c:v>
                </c:pt>
                <c:pt idx="65052">
                  <c:v>2.6662814883290964</c:v>
                </c:pt>
                <c:pt idx="65053">
                  <c:v>2.6662814883290964</c:v>
                </c:pt>
                <c:pt idx="65054">
                  <c:v>2.6665895953757222</c:v>
                </c:pt>
                <c:pt idx="65055">
                  <c:v>2.6663581965317915</c:v>
                </c:pt>
                <c:pt idx="65056">
                  <c:v>2.6658192743240119</c:v>
                </c:pt>
                <c:pt idx="65057">
                  <c:v>2.6658964879852118</c:v>
                </c:pt>
                <c:pt idx="65058">
                  <c:v>2.6661273567467649</c:v>
                </c:pt>
                <c:pt idx="65059">
                  <c:v>2.665665434380776</c:v>
                </c:pt>
                <c:pt idx="65060">
                  <c:v>2.6661273567467649</c:v>
                </c:pt>
                <c:pt idx="65061">
                  <c:v>2.6657426657426657</c:v>
                </c:pt>
                <c:pt idx="65062">
                  <c:v>2.6651270207852193</c:v>
                </c:pt>
                <c:pt idx="65063">
                  <c:v>2.6655114807114808</c:v>
                </c:pt>
                <c:pt idx="65064">
                  <c:v>2.6652806652806649</c:v>
                </c:pt>
                <c:pt idx="65065">
                  <c:v>2.6642032332563508</c:v>
                </c:pt>
                <c:pt idx="65066">
                  <c:v>2.6648958891454964</c:v>
                </c:pt>
                <c:pt idx="65067">
                  <c:v>2.6646651270207848</c:v>
                </c:pt>
                <c:pt idx="65068">
                  <c:v>2.6651270207852193</c:v>
                </c:pt>
                <c:pt idx="65069">
                  <c:v>2.6647425536827525</c:v>
                </c:pt>
                <c:pt idx="65070">
                  <c:v>2.664742553682752</c:v>
                </c:pt>
                <c:pt idx="65071">
                  <c:v>2.6646651270207848</c:v>
                </c:pt>
                <c:pt idx="65072">
                  <c:v>2.6655114807114808</c:v>
                </c:pt>
                <c:pt idx="65073">
                  <c:v>2.6652806652806649</c:v>
                </c:pt>
                <c:pt idx="65074">
                  <c:v>2.665665434380776</c:v>
                </c:pt>
                <c:pt idx="65075">
                  <c:v>2.665665434380776</c:v>
                </c:pt>
                <c:pt idx="65076">
                  <c:v>2.6660503813265541</c:v>
                </c:pt>
                <c:pt idx="65077">
                  <c:v>2.6659731853906612</c:v>
                </c:pt>
                <c:pt idx="65078">
                  <c:v>2.6657418400369859</c:v>
                </c:pt>
                <c:pt idx="65079">
                  <c:v>2.6662043458159963</c:v>
                </c:pt>
                <c:pt idx="65080">
                  <c:v>2.6665125953316382</c:v>
                </c:pt>
                <c:pt idx="65081">
                  <c:v>2.6658964879852118</c:v>
                </c:pt>
                <c:pt idx="65082">
                  <c:v>2.6661273567467649</c:v>
                </c:pt>
                <c:pt idx="65083">
                  <c:v>2.665665434380776</c:v>
                </c:pt>
                <c:pt idx="65084">
                  <c:v>2.6652806652806649</c:v>
                </c:pt>
                <c:pt idx="65085">
                  <c:v>2.6648958891454964</c:v>
                </c:pt>
                <c:pt idx="65086">
                  <c:v>2.6646651270207848</c:v>
                </c:pt>
                <c:pt idx="65087">
                  <c:v>2.664742553682752</c:v>
                </c:pt>
                <c:pt idx="65088">
                  <c:v>2.6641274238227148</c:v>
                </c:pt>
                <c:pt idx="65089">
                  <c:v>2.664049688293697</c:v>
                </c:pt>
                <c:pt idx="65090">
                  <c:v>2.6642805818517665</c:v>
                </c:pt>
                <c:pt idx="65091">
                  <c:v>2.6645876645876649</c:v>
                </c:pt>
                <c:pt idx="65092">
                  <c:v>2.6651257684307832</c:v>
                </c:pt>
                <c:pt idx="65093">
                  <c:v>2.6645099815157112</c:v>
                </c:pt>
                <c:pt idx="65094">
                  <c:v>2.6651257684307832</c:v>
                </c:pt>
                <c:pt idx="65095">
                  <c:v>2.6652797041146559</c:v>
                </c:pt>
                <c:pt idx="65096">
                  <c:v>2.6655108645399905</c:v>
                </c:pt>
                <c:pt idx="65097">
                  <c:v>2.6657418400369859</c:v>
                </c:pt>
                <c:pt idx="65098">
                  <c:v>2.6659731853906612</c:v>
                </c:pt>
                <c:pt idx="65099">
                  <c:v>2.6661271676300573</c:v>
                </c:pt>
                <c:pt idx="65100">
                  <c:v>2.6656647398843929</c:v>
                </c:pt>
                <c:pt idx="65101">
                  <c:v>2.6660499537465308</c:v>
                </c:pt>
                <c:pt idx="65102">
                  <c:v>2.6662040249826511</c:v>
                </c:pt>
                <c:pt idx="65103">
                  <c:v>2.6658959537572251</c:v>
                </c:pt>
                <c:pt idx="65104">
                  <c:v>2.6655108645399905</c:v>
                </c:pt>
                <c:pt idx="65105">
                  <c:v>2.6659731853906612</c:v>
                </c:pt>
                <c:pt idx="65106">
                  <c:v>2.6664355062413319</c:v>
                </c:pt>
                <c:pt idx="65107">
                  <c:v>2.6660503813265541</c:v>
                </c:pt>
                <c:pt idx="65108">
                  <c:v>2.6658192743240119</c:v>
                </c:pt>
                <c:pt idx="65109">
                  <c:v>2.6651257684307832</c:v>
                </c:pt>
                <c:pt idx="65110">
                  <c:v>2.6659731853906612</c:v>
                </c:pt>
                <c:pt idx="65111">
                  <c:v>2.6658192743240119</c:v>
                </c:pt>
                <c:pt idx="65112">
                  <c:v>2.6654343807763397</c:v>
                </c:pt>
                <c:pt idx="65113">
                  <c:v>2.6652806652806649</c:v>
                </c:pt>
                <c:pt idx="65114">
                  <c:v>2.6646651270207848</c:v>
                </c:pt>
                <c:pt idx="65115">
                  <c:v>2.6642032332563508</c:v>
                </c:pt>
                <c:pt idx="65116">
                  <c:v>2.6642032332563508</c:v>
                </c:pt>
                <c:pt idx="65117">
                  <c:v>2.664434180138568</c:v>
                </c:pt>
                <c:pt idx="65118">
                  <c:v>2.6650496650496649</c:v>
                </c:pt>
                <c:pt idx="65119">
                  <c:v>2.6652033271719038</c:v>
                </c:pt>
                <c:pt idx="65120">
                  <c:v>2.664972273567467</c:v>
                </c:pt>
                <c:pt idx="65121">
                  <c:v>2.6653570603189274</c:v>
                </c:pt>
                <c:pt idx="65122">
                  <c:v>2.6657418400369859</c:v>
                </c:pt>
                <c:pt idx="65123">
                  <c:v>2.6653570603189274</c:v>
                </c:pt>
                <c:pt idx="65124">
                  <c:v>2.6654343807763397</c:v>
                </c:pt>
                <c:pt idx="65125">
                  <c:v>2.6663585951940845</c:v>
                </c:pt>
                <c:pt idx="65126">
                  <c:v>2.6659736659736657</c:v>
                </c:pt>
                <c:pt idx="65127">
                  <c:v>2.6658964879852118</c:v>
                </c:pt>
                <c:pt idx="65128">
                  <c:v>2.6658192743240119</c:v>
                </c:pt>
                <c:pt idx="65129">
                  <c:v>2.665665434380776</c:v>
                </c:pt>
                <c:pt idx="65130">
                  <c:v>2.665665434380776</c:v>
                </c:pt>
                <c:pt idx="65131">
                  <c:v>2.6662814883290964</c:v>
                </c:pt>
                <c:pt idx="65132">
                  <c:v>2.665665434380776</c:v>
                </c:pt>
                <c:pt idx="65133">
                  <c:v>2.6660503813265541</c:v>
                </c:pt>
                <c:pt idx="65134">
                  <c:v>2.6658192743240119</c:v>
                </c:pt>
                <c:pt idx="65135">
                  <c:v>2.6650496650496649</c:v>
                </c:pt>
                <c:pt idx="65136">
                  <c:v>2.6650496650496649</c:v>
                </c:pt>
                <c:pt idx="65137">
                  <c:v>2.6646651270207848</c:v>
                </c:pt>
                <c:pt idx="65138">
                  <c:v>2.664742553682752</c:v>
                </c:pt>
                <c:pt idx="65139">
                  <c:v>2.6649734472408224</c:v>
                </c:pt>
                <c:pt idx="65140">
                  <c:v>2.664742553682752</c:v>
                </c:pt>
                <c:pt idx="65141">
                  <c:v>2.664742553682752</c:v>
                </c:pt>
                <c:pt idx="65142">
                  <c:v>2.6646651270207848</c:v>
                </c:pt>
                <c:pt idx="65143">
                  <c:v>2.6648958891454964</c:v>
                </c:pt>
                <c:pt idx="65144">
                  <c:v>2.6652043407988919</c:v>
                </c:pt>
                <c:pt idx="65145">
                  <c:v>2.6652043407988919</c:v>
                </c:pt>
                <c:pt idx="65146">
                  <c:v>2.6653579676674362</c:v>
                </c:pt>
                <c:pt idx="65147">
                  <c:v>2.6654343807763397</c:v>
                </c:pt>
                <c:pt idx="65148">
                  <c:v>2.6655881673214696</c:v>
                </c:pt>
                <c:pt idx="65149">
                  <c:v>2.6664355062413319</c:v>
                </c:pt>
                <c:pt idx="65150">
                  <c:v>2.6662814883290964</c:v>
                </c:pt>
                <c:pt idx="65151">
                  <c:v>2.6662814883290964</c:v>
                </c:pt>
                <c:pt idx="65152">
                  <c:v>2.6661273567467649</c:v>
                </c:pt>
                <c:pt idx="65153">
                  <c:v>2.6661273567467649</c:v>
                </c:pt>
                <c:pt idx="65154">
                  <c:v>2.6660503813265541</c:v>
                </c:pt>
                <c:pt idx="65155">
                  <c:v>2.6654343807763397</c:v>
                </c:pt>
                <c:pt idx="65156">
                  <c:v>2.6652806652806649</c:v>
                </c:pt>
                <c:pt idx="65157">
                  <c:v>2.6646651270207848</c:v>
                </c:pt>
                <c:pt idx="65158">
                  <c:v>2.6648958891454964</c:v>
                </c:pt>
                <c:pt idx="65159">
                  <c:v>2.6650496650496649</c:v>
                </c:pt>
                <c:pt idx="65160">
                  <c:v>2.6650496650496649</c:v>
                </c:pt>
                <c:pt idx="65161">
                  <c:v>2.6650496650496649</c:v>
                </c:pt>
                <c:pt idx="65162">
                  <c:v>2.6658192743240119</c:v>
                </c:pt>
                <c:pt idx="65163">
                  <c:v>2.6665895953757222</c:v>
                </c:pt>
                <c:pt idx="65164">
                  <c:v>2.6657418400369859</c:v>
                </c:pt>
                <c:pt idx="65165">
                  <c:v>2.6658192743240119</c:v>
                </c:pt>
                <c:pt idx="65166">
                  <c:v>2.6655114807114808</c:v>
                </c:pt>
                <c:pt idx="65167">
                  <c:v>2.6655889145496534</c:v>
                </c:pt>
                <c:pt idx="65168">
                  <c:v>2.6653579676674362</c:v>
                </c:pt>
                <c:pt idx="65169">
                  <c:v>2.6648958891454964</c:v>
                </c:pt>
                <c:pt idx="65170">
                  <c:v>2.6642032332563508</c:v>
                </c:pt>
                <c:pt idx="65171">
                  <c:v>2.664434180138568</c:v>
                </c:pt>
                <c:pt idx="65172">
                  <c:v>2.6648958891454964</c:v>
                </c:pt>
                <c:pt idx="65173">
                  <c:v>2.664972273567467</c:v>
                </c:pt>
                <c:pt idx="65174">
                  <c:v>2.6651257684307832</c:v>
                </c:pt>
                <c:pt idx="65175">
                  <c:v>2.664972273567467</c:v>
                </c:pt>
                <c:pt idx="65176">
                  <c:v>2.6652033271719038</c:v>
                </c:pt>
                <c:pt idx="65177">
                  <c:v>2.6653570603189274</c:v>
                </c:pt>
                <c:pt idx="65178">
                  <c:v>2.664972273567467</c:v>
                </c:pt>
                <c:pt idx="65179">
                  <c:v>2.6646651270207848</c:v>
                </c:pt>
                <c:pt idx="65180">
                  <c:v>2.6648958891454964</c:v>
                </c:pt>
                <c:pt idx="65181">
                  <c:v>2.6652806652806649</c:v>
                </c:pt>
                <c:pt idx="65182">
                  <c:v>2.6652806652806649</c:v>
                </c:pt>
                <c:pt idx="65183">
                  <c:v>2.6662814883290964</c:v>
                </c:pt>
                <c:pt idx="65184">
                  <c:v>2.666666666666667</c:v>
                </c:pt>
                <c:pt idx="65185">
                  <c:v>2.6664355062413319</c:v>
                </c:pt>
                <c:pt idx="65186">
                  <c:v>2.6660503813265541</c:v>
                </c:pt>
                <c:pt idx="65187">
                  <c:v>2.665665434380776</c:v>
                </c:pt>
                <c:pt idx="65188">
                  <c:v>2.6652033271719038</c:v>
                </c:pt>
                <c:pt idx="65189">
                  <c:v>2.6650496650496649</c:v>
                </c:pt>
                <c:pt idx="65190">
                  <c:v>2.6646651270207848</c:v>
                </c:pt>
                <c:pt idx="65191">
                  <c:v>2.6652806652806649</c:v>
                </c:pt>
                <c:pt idx="65192">
                  <c:v>2.6654343807763397</c:v>
                </c:pt>
                <c:pt idx="65193">
                  <c:v>2.6648186648186649</c:v>
                </c:pt>
                <c:pt idx="65194">
                  <c:v>2.664434180138568</c:v>
                </c:pt>
                <c:pt idx="65195">
                  <c:v>2.6648186648186649</c:v>
                </c:pt>
                <c:pt idx="65196">
                  <c:v>2.6648958891454964</c:v>
                </c:pt>
                <c:pt idx="65197">
                  <c:v>2.664742553682752</c:v>
                </c:pt>
                <c:pt idx="65198">
                  <c:v>2.6642805818517665</c:v>
                </c:pt>
                <c:pt idx="65199">
                  <c:v>2.664049688293697</c:v>
                </c:pt>
                <c:pt idx="65200">
                  <c:v>2.6642032332563508</c:v>
                </c:pt>
                <c:pt idx="65201">
                  <c:v>2.6646651270207848</c:v>
                </c:pt>
                <c:pt idx="65202">
                  <c:v>2.6648958891454964</c:v>
                </c:pt>
                <c:pt idx="65203">
                  <c:v>2.6653579676674362</c:v>
                </c:pt>
                <c:pt idx="65204">
                  <c:v>2.6652043407988919</c:v>
                </c:pt>
                <c:pt idx="65205">
                  <c:v>2.664742553682752</c:v>
                </c:pt>
                <c:pt idx="65206">
                  <c:v>2.664434180138568</c:v>
                </c:pt>
                <c:pt idx="65207">
                  <c:v>2.6649734472408224</c:v>
                </c:pt>
                <c:pt idx="65208">
                  <c:v>2.6653579676674362</c:v>
                </c:pt>
                <c:pt idx="65209">
                  <c:v>2.6648958891454964</c:v>
                </c:pt>
                <c:pt idx="65210">
                  <c:v>2.6652806652806649</c:v>
                </c:pt>
                <c:pt idx="65211">
                  <c:v>2.6652806652806649</c:v>
                </c:pt>
                <c:pt idx="65212">
                  <c:v>2.665665434380776</c:v>
                </c:pt>
                <c:pt idx="65213">
                  <c:v>2.6661273567467649</c:v>
                </c:pt>
                <c:pt idx="65214">
                  <c:v>2.6665896487985208</c:v>
                </c:pt>
                <c:pt idx="65215">
                  <c:v>2.6661273567467649</c:v>
                </c:pt>
                <c:pt idx="65216">
                  <c:v>2.6652033271719038</c:v>
                </c:pt>
                <c:pt idx="65217">
                  <c:v>2.6657418400369854</c:v>
                </c:pt>
                <c:pt idx="65218">
                  <c:v>2.6665895953757222</c:v>
                </c:pt>
                <c:pt idx="65219">
                  <c:v>2.6655881673214696</c:v>
                </c:pt>
                <c:pt idx="65220">
                  <c:v>2.6652033271719038</c:v>
                </c:pt>
                <c:pt idx="65221">
                  <c:v>2.6650496650496649</c:v>
                </c:pt>
                <c:pt idx="65222">
                  <c:v>2.6648186648186649</c:v>
                </c:pt>
                <c:pt idx="65223">
                  <c:v>2.664972273567467</c:v>
                </c:pt>
                <c:pt idx="65224">
                  <c:v>2.664972273567467</c:v>
                </c:pt>
                <c:pt idx="65225">
                  <c:v>2.6647412199630311</c:v>
                </c:pt>
                <c:pt idx="65226">
                  <c:v>2.664972273567467</c:v>
                </c:pt>
                <c:pt idx="65227">
                  <c:v>2.6652033271719038</c:v>
                </c:pt>
                <c:pt idx="65228">
                  <c:v>2.6658192743240119</c:v>
                </c:pt>
                <c:pt idx="65229">
                  <c:v>2.6657418400369859</c:v>
                </c:pt>
                <c:pt idx="65230">
                  <c:v>2.6661271676300573</c:v>
                </c:pt>
                <c:pt idx="65231">
                  <c:v>2.6657418400369859</c:v>
                </c:pt>
                <c:pt idx="65232">
                  <c:v>2.6664355062413319</c:v>
                </c:pt>
                <c:pt idx="65233">
                  <c:v>2.6661273567467649</c:v>
                </c:pt>
                <c:pt idx="65234">
                  <c:v>2.6655889145496534</c:v>
                </c:pt>
                <c:pt idx="65235">
                  <c:v>2.6655889145496534</c:v>
                </c:pt>
                <c:pt idx="65236">
                  <c:v>2.6653579676674362</c:v>
                </c:pt>
                <c:pt idx="65237">
                  <c:v>2.6654352343569614</c:v>
                </c:pt>
                <c:pt idx="65238">
                  <c:v>2.6655889145496534</c:v>
                </c:pt>
                <c:pt idx="65239">
                  <c:v>2.6662046662046661</c:v>
                </c:pt>
                <c:pt idx="65240">
                  <c:v>2.6659736659736657</c:v>
                </c:pt>
                <c:pt idx="65241">
                  <c:v>2.6663585951940845</c:v>
                </c:pt>
                <c:pt idx="65242">
                  <c:v>2.6665125953316382</c:v>
                </c:pt>
                <c:pt idx="65243">
                  <c:v>2.665665434380776</c:v>
                </c:pt>
                <c:pt idx="65244">
                  <c:v>2.6655114807114808</c:v>
                </c:pt>
                <c:pt idx="65245">
                  <c:v>2.6647425536827525</c:v>
                </c:pt>
                <c:pt idx="65246">
                  <c:v>2.6652043407988919</c:v>
                </c:pt>
                <c:pt idx="65247">
                  <c:v>2.6649734472408224</c:v>
                </c:pt>
                <c:pt idx="65248">
                  <c:v>2.6648186648186649</c:v>
                </c:pt>
                <c:pt idx="65249">
                  <c:v>2.6653570603189274</c:v>
                </c:pt>
                <c:pt idx="65250">
                  <c:v>2.6656647398843929</c:v>
                </c:pt>
                <c:pt idx="65251">
                  <c:v>2.6665124884366329</c:v>
                </c:pt>
                <c:pt idx="65252">
                  <c:v>2.6665895953757222</c:v>
                </c:pt>
                <c:pt idx="65253">
                  <c:v>2.6662043458159963</c:v>
                </c:pt>
                <c:pt idx="65254">
                  <c:v>2.665665434380776</c:v>
                </c:pt>
                <c:pt idx="65255">
                  <c:v>2.6651270207852193</c:v>
                </c:pt>
                <c:pt idx="65256">
                  <c:v>2.6649734472408224</c:v>
                </c:pt>
                <c:pt idx="65257">
                  <c:v>2.6649734472408224</c:v>
                </c:pt>
                <c:pt idx="65258">
                  <c:v>2.664742553682752</c:v>
                </c:pt>
                <c:pt idx="65259">
                  <c:v>2.6648958891454964</c:v>
                </c:pt>
                <c:pt idx="65260">
                  <c:v>2.6655114807114808</c:v>
                </c:pt>
                <c:pt idx="65261">
                  <c:v>2.6655114807114808</c:v>
                </c:pt>
                <c:pt idx="65262">
                  <c:v>2.6652806652806649</c:v>
                </c:pt>
                <c:pt idx="65263">
                  <c:v>2.6655114807114808</c:v>
                </c:pt>
                <c:pt idx="65264">
                  <c:v>2.6652806652806649</c:v>
                </c:pt>
                <c:pt idx="65265">
                  <c:v>2.665665434380776</c:v>
                </c:pt>
                <c:pt idx="65266">
                  <c:v>2.6658964879852118</c:v>
                </c:pt>
                <c:pt idx="65267">
                  <c:v>2.6655114807114808</c:v>
                </c:pt>
                <c:pt idx="65268">
                  <c:v>2.6650496650496649</c:v>
                </c:pt>
                <c:pt idx="65269">
                  <c:v>2.6654343807763397</c:v>
                </c:pt>
                <c:pt idx="65270">
                  <c:v>2.6658964879852118</c:v>
                </c:pt>
                <c:pt idx="65271">
                  <c:v>2.6657426657426657</c:v>
                </c:pt>
                <c:pt idx="65272">
                  <c:v>2.6651270207852193</c:v>
                </c:pt>
                <c:pt idx="65273">
                  <c:v>2.6648958891454964</c:v>
                </c:pt>
                <c:pt idx="65274">
                  <c:v>2.6652806652806649</c:v>
                </c:pt>
                <c:pt idx="65275">
                  <c:v>2.6650496650496649</c:v>
                </c:pt>
                <c:pt idx="65276">
                  <c:v>2.6648186648186649</c:v>
                </c:pt>
                <c:pt idx="65277">
                  <c:v>2.664972273567467</c:v>
                </c:pt>
                <c:pt idx="65278">
                  <c:v>2.6651257684307832</c:v>
                </c:pt>
                <c:pt idx="65279">
                  <c:v>2.6648948463138429</c:v>
                </c:pt>
                <c:pt idx="65280">
                  <c:v>2.6651257684307832</c:v>
                </c:pt>
                <c:pt idx="65281">
                  <c:v>2.664972273567467</c:v>
                </c:pt>
                <c:pt idx="65282">
                  <c:v>2.6647412199630311</c:v>
                </c:pt>
                <c:pt idx="65283">
                  <c:v>2.6645099815157112</c:v>
                </c:pt>
                <c:pt idx="65284">
                  <c:v>2.6652033271719038</c:v>
                </c:pt>
                <c:pt idx="65285">
                  <c:v>2.6652806652806649</c:v>
                </c:pt>
                <c:pt idx="65286">
                  <c:v>2.6650496650496649</c:v>
                </c:pt>
                <c:pt idx="65287">
                  <c:v>2.6654343807763397</c:v>
                </c:pt>
                <c:pt idx="65288">
                  <c:v>2.6655881673214696</c:v>
                </c:pt>
                <c:pt idx="65289">
                  <c:v>2.6664355062413319</c:v>
                </c:pt>
                <c:pt idx="65290">
                  <c:v>2.666666666666667</c:v>
                </c:pt>
                <c:pt idx="65291">
                  <c:v>2.6664355062413319</c:v>
                </c:pt>
                <c:pt idx="65292">
                  <c:v>2.6662043458159963</c:v>
                </c:pt>
                <c:pt idx="65293">
                  <c:v>2.6658192743240119</c:v>
                </c:pt>
                <c:pt idx="65294">
                  <c:v>2.6660503813265541</c:v>
                </c:pt>
                <c:pt idx="65295">
                  <c:v>2.6654343807763397</c:v>
                </c:pt>
                <c:pt idx="65296">
                  <c:v>2.6653570603189274</c:v>
                </c:pt>
                <c:pt idx="65297">
                  <c:v>2.6653570603189274</c:v>
                </c:pt>
                <c:pt idx="65298">
                  <c:v>2.6653570603189274</c:v>
                </c:pt>
                <c:pt idx="65299">
                  <c:v>2.6658192743240119</c:v>
                </c:pt>
                <c:pt idx="65300">
                  <c:v>2.6652033271719038</c:v>
                </c:pt>
                <c:pt idx="65301">
                  <c:v>2.6655881673214696</c:v>
                </c:pt>
                <c:pt idx="65302">
                  <c:v>2.6660503813265541</c:v>
                </c:pt>
                <c:pt idx="65303">
                  <c:v>2.6658192743240119</c:v>
                </c:pt>
                <c:pt idx="65304">
                  <c:v>2.6659731853906612</c:v>
                </c:pt>
                <c:pt idx="65305">
                  <c:v>2.6664355062413319</c:v>
                </c:pt>
                <c:pt idx="65306">
                  <c:v>2.665665434380776</c:v>
                </c:pt>
                <c:pt idx="65307">
                  <c:v>2.6661273567467649</c:v>
                </c:pt>
                <c:pt idx="65308">
                  <c:v>2.6661273567467649</c:v>
                </c:pt>
                <c:pt idx="65309">
                  <c:v>2.6650496650496649</c:v>
                </c:pt>
                <c:pt idx="65310">
                  <c:v>2.6650496650496649</c:v>
                </c:pt>
                <c:pt idx="65311">
                  <c:v>2.6648958891454964</c:v>
                </c:pt>
                <c:pt idx="65312">
                  <c:v>2.6651270207852193</c:v>
                </c:pt>
                <c:pt idx="65313">
                  <c:v>2.6646651270207848</c:v>
                </c:pt>
                <c:pt idx="65314">
                  <c:v>2.6652806652806649</c:v>
                </c:pt>
                <c:pt idx="65315">
                  <c:v>2.6648958891454964</c:v>
                </c:pt>
                <c:pt idx="65316">
                  <c:v>2.664434180138568</c:v>
                </c:pt>
                <c:pt idx="65317">
                  <c:v>2.664434180138568</c:v>
                </c:pt>
                <c:pt idx="65318">
                  <c:v>2.6645116601246825</c:v>
                </c:pt>
                <c:pt idx="65319">
                  <c:v>2.6646651270207848</c:v>
                </c:pt>
                <c:pt idx="65320">
                  <c:v>2.6650496650496649</c:v>
                </c:pt>
                <c:pt idx="65321">
                  <c:v>2.6651270207852193</c:v>
                </c:pt>
                <c:pt idx="65322">
                  <c:v>2.6650496650496649</c:v>
                </c:pt>
                <c:pt idx="65323">
                  <c:v>2.6655881673214696</c:v>
                </c:pt>
                <c:pt idx="65324">
                  <c:v>2.6655881673214696</c:v>
                </c:pt>
                <c:pt idx="65325">
                  <c:v>2.6652033271719038</c:v>
                </c:pt>
                <c:pt idx="65326">
                  <c:v>2.665665434380776</c:v>
                </c:pt>
                <c:pt idx="65327">
                  <c:v>2.6660503813265541</c:v>
                </c:pt>
                <c:pt idx="65328">
                  <c:v>2.6658192743240119</c:v>
                </c:pt>
                <c:pt idx="65329">
                  <c:v>2.6663585951940845</c:v>
                </c:pt>
                <c:pt idx="65330">
                  <c:v>2.6661273567467649</c:v>
                </c:pt>
                <c:pt idx="65331">
                  <c:v>2.6658964879852118</c:v>
                </c:pt>
                <c:pt idx="65332">
                  <c:v>2.6657426657426657</c:v>
                </c:pt>
                <c:pt idx="65333">
                  <c:v>2.6657426657426657</c:v>
                </c:pt>
                <c:pt idx="65334">
                  <c:v>2.6661273567467649</c:v>
                </c:pt>
                <c:pt idx="65335">
                  <c:v>2.6661273567467649</c:v>
                </c:pt>
                <c:pt idx="65336">
                  <c:v>2.6658964879852118</c:v>
                </c:pt>
                <c:pt idx="65337">
                  <c:v>2.6664355062413319</c:v>
                </c:pt>
                <c:pt idx="65338">
                  <c:v>2.6662043458159963</c:v>
                </c:pt>
                <c:pt idx="65339">
                  <c:v>2.6662814883290964</c:v>
                </c:pt>
                <c:pt idx="65340">
                  <c:v>2.6662814883290964</c:v>
                </c:pt>
                <c:pt idx="65341">
                  <c:v>2.6658964879852118</c:v>
                </c:pt>
                <c:pt idx="65342">
                  <c:v>2.6652806652806649</c:v>
                </c:pt>
                <c:pt idx="65343">
                  <c:v>2.6655114807114808</c:v>
                </c:pt>
                <c:pt idx="65344">
                  <c:v>2.6651270207852193</c:v>
                </c:pt>
                <c:pt idx="65345">
                  <c:v>2.6648958891454964</c:v>
                </c:pt>
                <c:pt idx="65346">
                  <c:v>2.6650496650496649</c:v>
                </c:pt>
                <c:pt idx="65347">
                  <c:v>2.6650496650496649</c:v>
                </c:pt>
                <c:pt idx="65348">
                  <c:v>2.664434180138568</c:v>
                </c:pt>
                <c:pt idx="65349">
                  <c:v>2.6645116601246825</c:v>
                </c:pt>
                <c:pt idx="65350">
                  <c:v>2.664742553682752</c:v>
                </c:pt>
                <c:pt idx="65351">
                  <c:v>2.6651270207852193</c:v>
                </c:pt>
                <c:pt idx="65352">
                  <c:v>2.6653579676674362</c:v>
                </c:pt>
                <c:pt idx="65353">
                  <c:v>2.6657426657426657</c:v>
                </c:pt>
                <c:pt idx="65354">
                  <c:v>2.6655114807114808</c:v>
                </c:pt>
                <c:pt idx="65355">
                  <c:v>2.6653579676674362</c:v>
                </c:pt>
                <c:pt idx="65356">
                  <c:v>2.664742553682752</c:v>
                </c:pt>
                <c:pt idx="65357">
                  <c:v>2.6651270207852193</c:v>
                </c:pt>
                <c:pt idx="65358">
                  <c:v>2.6650496650496649</c:v>
                </c:pt>
                <c:pt idx="65359">
                  <c:v>2.6648958891454964</c:v>
                </c:pt>
                <c:pt idx="65360">
                  <c:v>2.6651270207852193</c:v>
                </c:pt>
                <c:pt idx="65361">
                  <c:v>2.6648958891454964</c:v>
                </c:pt>
                <c:pt idx="65362">
                  <c:v>2.6649734472408224</c:v>
                </c:pt>
                <c:pt idx="65363">
                  <c:v>2.6651270207852193</c:v>
                </c:pt>
                <c:pt idx="65364">
                  <c:v>2.6650496650496649</c:v>
                </c:pt>
                <c:pt idx="65365">
                  <c:v>2.6650496650496649</c:v>
                </c:pt>
                <c:pt idx="65366">
                  <c:v>2.6653579676674362</c:v>
                </c:pt>
                <c:pt idx="65367">
                  <c:v>2.6651270207852193</c:v>
                </c:pt>
                <c:pt idx="65368">
                  <c:v>2.6648958891454964</c:v>
                </c:pt>
                <c:pt idx="65369">
                  <c:v>2.6648958891454964</c:v>
                </c:pt>
                <c:pt idx="65370">
                  <c:v>2.6646651270207848</c:v>
                </c:pt>
                <c:pt idx="65371">
                  <c:v>2.664434180138568</c:v>
                </c:pt>
                <c:pt idx="65372">
                  <c:v>2.6648958891454964</c:v>
                </c:pt>
                <c:pt idx="65373">
                  <c:v>2.6651270207852193</c:v>
                </c:pt>
                <c:pt idx="65374">
                  <c:v>2.6650496650496649</c:v>
                </c:pt>
                <c:pt idx="65375">
                  <c:v>2.6652806652806649</c:v>
                </c:pt>
                <c:pt idx="65376">
                  <c:v>2.6652806652806649</c:v>
                </c:pt>
                <c:pt idx="65377">
                  <c:v>2.6660503813265541</c:v>
                </c:pt>
                <c:pt idx="65378">
                  <c:v>2.6658192743240119</c:v>
                </c:pt>
                <c:pt idx="65379">
                  <c:v>2.6660503813265541</c:v>
                </c:pt>
                <c:pt idx="65380">
                  <c:v>2.6664355062413319</c:v>
                </c:pt>
                <c:pt idx="65381">
                  <c:v>2.6658192743240119</c:v>
                </c:pt>
                <c:pt idx="65382">
                  <c:v>2.6660503813265541</c:v>
                </c:pt>
                <c:pt idx="65383">
                  <c:v>2.6658192743240119</c:v>
                </c:pt>
                <c:pt idx="65384">
                  <c:v>2.6664355062413319</c:v>
                </c:pt>
                <c:pt idx="65385">
                  <c:v>2.6662814883290964</c:v>
                </c:pt>
                <c:pt idx="65386">
                  <c:v>2.6662814883290964</c:v>
                </c:pt>
                <c:pt idx="65387">
                  <c:v>2.6660503813265541</c:v>
                </c:pt>
                <c:pt idx="65388">
                  <c:v>2.6660503813265541</c:v>
                </c:pt>
                <c:pt idx="65389">
                  <c:v>2.6662043458159963</c:v>
                </c:pt>
                <c:pt idx="65390">
                  <c:v>2.6661271676300573</c:v>
                </c:pt>
                <c:pt idx="65391">
                  <c:v>2.6655108645399905</c:v>
                </c:pt>
                <c:pt idx="65392">
                  <c:v>2.6647412199630311</c:v>
                </c:pt>
                <c:pt idx="65393">
                  <c:v>2.6645876645876649</c:v>
                </c:pt>
                <c:pt idx="65394">
                  <c:v>2.6643566643566641</c:v>
                </c:pt>
                <c:pt idx="65395">
                  <c:v>2.6647412199630311</c:v>
                </c:pt>
                <c:pt idx="65396">
                  <c:v>2.6653570603189274</c:v>
                </c:pt>
                <c:pt idx="65397">
                  <c:v>2.6655108645399905</c:v>
                </c:pt>
                <c:pt idx="65398">
                  <c:v>2.6661271676300573</c:v>
                </c:pt>
                <c:pt idx="65399">
                  <c:v>2.6663581965317915</c:v>
                </c:pt>
                <c:pt idx="65400">
                  <c:v>2.6662043458159963</c:v>
                </c:pt>
                <c:pt idx="65401">
                  <c:v>2.6668208092485544</c:v>
                </c:pt>
                <c:pt idx="65402">
                  <c:v>2.6662043458159963</c:v>
                </c:pt>
                <c:pt idx="65403">
                  <c:v>2.6654343807763397</c:v>
                </c:pt>
                <c:pt idx="65404">
                  <c:v>2.6654343807763397</c:v>
                </c:pt>
                <c:pt idx="65405">
                  <c:v>2.6654343807763397</c:v>
                </c:pt>
                <c:pt idx="65406">
                  <c:v>2.6658192743240119</c:v>
                </c:pt>
                <c:pt idx="65407">
                  <c:v>2.6655881673214696</c:v>
                </c:pt>
                <c:pt idx="65408">
                  <c:v>2.6654343807763397</c:v>
                </c:pt>
                <c:pt idx="65409">
                  <c:v>2.6654343807763397</c:v>
                </c:pt>
                <c:pt idx="65410">
                  <c:v>2.6652806652806649</c:v>
                </c:pt>
                <c:pt idx="65411">
                  <c:v>2.6650496650496649</c:v>
                </c:pt>
                <c:pt idx="65412">
                  <c:v>2.6648186648186649</c:v>
                </c:pt>
                <c:pt idx="65413">
                  <c:v>2.6645876645876649</c:v>
                </c:pt>
                <c:pt idx="65414">
                  <c:v>2.6648186648186649</c:v>
                </c:pt>
                <c:pt idx="65415">
                  <c:v>2.6646651270207848</c:v>
                </c:pt>
                <c:pt idx="65416">
                  <c:v>2.6648958891454964</c:v>
                </c:pt>
                <c:pt idx="65417">
                  <c:v>2.6655114807114808</c:v>
                </c:pt>
                <c:pt idx="65418">
                  <c:v>2.6657426657426657</c:v>
                </c:pt>
                <c:pt idx="65419">
                  <c:v>2.6652806652806649</c:v>
                </c:pt>
                <c:pt idx="65420">
                  <c:v>2.665665434380776</c:v>
                </c:pt>
                <c:pt idx="65421">
                  <c:v>2.6658192743240119</c:v>
                </c:pt>
                <c:pt idx="65422">
                  <c:v>2.6659731853906612</c:v>
                </c:pt>
                <c:pt idx="65423">
                  <c:v>2.6663581965317915</c:v>
                </c:pt>
                <c:pt idx="65424">
                  <c:v>2.6664355062413319</c:v>
                </c:pt>
                <c:pt idx="65425">
                  <c:v>2.6662814883290964</c:v>
                </c:pt>
                <c:pt idx="65426">
                  <c:v>2.6662043458159963</c:v>
                </c:pt>
                <c:pt idx="65427">
                  <c:v>2.6659731853906612</c:v>
                </c:pt>
                <c:pt idx="65428">
                  <c:v>2.6652797041146559</c:v>
                </c:pt>
                <c:pt idx="65429">
                  <c:v>2.6651257684307832</c:v>
                </c:pt>
                <c:pt idx="65430">
                  <c:v>2.6645876645876649</c:v>
                </c:pt>
                <c:pt idx="65431">
                  <c:v>2.664972273567467</c:v>
                </c:pt>
                <c:pt idx="65432">
                  <c:v>2.6652797041146559</c:v>
                </c:pt>
                <c:pt idx="65433">
                  <c:v>2.6651257684307832</c:v>
                </c:pt>
                <c:pt idx="65434">
                  <c:v>2.6655881673214696</c:v>
                </c:pt>
                <c:pt idx="65435">
                  <c:v>2.6662043458159963</c:v>
                </c:pt>
                <c:pt idx="65436">
                  <c:v>2.6665895953757222</c:v>
                </c:pt>
                <c:pt idx="65437">
                  <c:v>2.6659731853906612</c:v>
                </c:pt>
                <c:pt idx="65438">
                  <c:v>2.6658192743240119</c:v>
                </c:pt>
                <c:pt idx="65439">
                  <c:v>2.6654343807763397</c:v>
                </c:pt>
                <c:pt idx="65440">
                  <c:v>2.6652806652806649</c:v>
                </c:pt>
                <c:pt idx="65441">
                  <c:v>2.6650496650496649</c:v>
                </c:pt>
                <c:pt idx="65442">
                  <c:v>2.6645876645876649</c:v>
                </c:pt>
                <c:pt idx="65443">
                  <c:v>2.6648186648186649</c:v>
                </c:pt>
                <c:pt idx="65444">
                  <c:v>2.6648958891454964</c:v>
                </c:pt>
                <c:pt idx="65445">
                  <c:v>2.6648958891454964</c:v>
                </c:pt>
                <c:pt idx="65446">
                  <c:v>2.6650496650496649</c:v>
                </c:pt>
                <c:pt idx="65447">
                  <c:v>2.6652806652806649</c:v>
                </c:pt>
                <c:pt idx="65448">
                  <c:v>2.6650496650496649</c:v>
                </c:pt>
                <c:pt idx="65449">
                  <c:v>2.6654343807763397</c:v>
                </c:pt>
                <c:pt idx="65450">
                  <c:v>2.665665434380776</c:v>
                </c:pt>
                <c:pt idx="65451">
                  <c:v>2.6658192743240119</c:v>
                </c:pt>
                <c:pt idx="65452">
                  <c:v>2.666666666666667</c:v>
                </c:pt>
                <c:pt idx="65453">
                  <c:v>2.6664355062413319</c:v>
                </c:pt>
                <c:pt idx="65454">
                  <c:v>2.6663581965317915</c:v>
                </c:pt>
                <c:pt idx="65455">
                  <c:v>2.6659731853906612</c:v>
                </c:pt>
                <c:pt idx="65456">
                  <c:v>2.6662043458159963</c:v>
                </c:pt>
                <c:pt idx="65457">
                  <c:v>2.6658192743240119</c:v>
                </c:pt>
                <c:pt idx="65458">
                  <c:v>2.6654343807763397</c:v>
                </c:pt>
                <c:pt idx="65459">
                  <c:v>2.6652033271719038</c:v>
                </c:pt>
                <c:pt idx="65460">
                  <c:v>2.6655114807114808</c:v>
                </c:pt>
                <c:pt idx="65461">
                  <c:v>2.6648958891454964</c:v>
                </c:pt>
                <c:pt idx="65462">
                  <c:v>2.6648186648186649</c:v>
                </c:pt>
                <c:pt idx="65463">
                  <c:v>2.664972273567467</c:v>
                </c:pt>
                <c:pt idx="65464">
                  <c:v>2.6658192743240119</c:v>
                </c:pt>
                <c:pt idx="65465">
                  <c:v>2.6659731853906612</c:v>
                </c:pt>
                <c:pt idx="65466">
                  <c:v>2.6661271676300573</c:v>
                </c:pt>
                <c:pt idx="65467">
                  <c:v>2.6661271676300573</c:v>
                </c:pt>
                <c:pt idx="65468">
                  <c:v>2.6659731853906612</c:v>
                </c:pt>
                <c:pt idx="65469">
                  <c:v>2.6655881673214696</c:v>
                </c:pt>
                <c:pt idx="65470">
                  <c:v>2.6658192743240119</c:v>
                </c:pt>
                <c:pt idx="65471">
                  <c:v>2.665665434380776</c:v>
                </c:pt>
                <c:pt idx="65472">
                  <c:v>2.6650496650496649</c:v>
                </c:pt>
                <c:pt idx="65473">
                  <c:v>2.6648958891454964</c:v>
                </c:pt>
                <c:pt idx="65474">
                  <c:v>2.6646651270207848</c:v>
                </c:pt>
                <c:pt idx="65475">
                  <c:v>2.6648958891454964</c:v>
                </c:pt>
                <c:pt idx="65476">
                  <c:v>2.6649734472408224</c:v>
                </c:pt>
                <c:pt idx="65477">
                  <c:v>2.664742553682752</c:v>
                </c:pt>
                <c:pt idx="65478">
                  <c:v>2.664434180138568</c:v>
                </c:pt>
                <c:pt idx="65479">
                  <c:v>2.663972286374134</c:v>
                </c:pt>
                <c:pt idx="65480">
                  <c:v>2.663972286374134</c:v>
                </c:pt>
                <c:pt idx="65481">
                  <c:v>2.663972286374134</c:v>
                </c:pt>
                <c:pt idx="65482">
                  <c:v>2.6650496650496649</c:v>
                </c:pt>
                <c:pt idx="65483">
                  <c:v>2.6650496650496649</c:v>
                </c:pt>
                <c:pt idx="65484">
                  <c:v>2.6648186648186649</c:v>
                </c:pt>
                <c:pt idx="65485">
                  <c:v>2.6654343807763397</c:v>
                </c:pt>
                <c:pt idx="65486">
                  <c:v>2.665665434380776</c:v>
                </c:pt>
                <c:pt idx="65487">
                  <c:v>2.6654343807763397</c:v>
                </c:pt>
                <c:pt idx="65488">
                  <c:v>2.6655881673214696</c:v>
                </c:pt>
                <c:pt idx="65489">
                  <c:v>2.6658192743240119</c:v>
                </c:pt>
                <c:pt idx="65490">
                  <c:v>2.6662043458159963</c:v>
                </c:pt>
                <c:pt idx="65491">
                  <c:v>2.6662043458159963</c:v>
                </c:pt>
                <c:pt idx="65492">
                  <c:v>2.6663581965317915</c:v>
                </c:pt>
                <c:pt idx="65493">
                  <c:v>2.6666666666666665</c:v>
                </c:pt>
                <c:pt idx="65494">
                  <c:v>2.6662812210915821</c:v>
                </c:pt>
                <c:pt idx="65495">
                  <c:v>2.6657418400369859</c:v>
                </c:pt>
                <c:pt idx="65496">
                  <c:v>2.664972273567467</c:v>
                </c:pt>
                <c:pt idx="65497">
                  <c:v>2.6648186648186649</c:v>
                </c:pt>
                <c:pt idx="65498">
                  <c:v>2.664972273567467</c:v>
                </c:pt>
                <c:pt idx="65499">
                  <c:v>2.664972273567467</c:v>
                </c:pt>
                <c:pt idx="65500">
                  <c:v>2.664972273567467</c:v>
                </c:pt>
                <c:pt idx="65501">
                  <c:v>2.664972273567467</c:v>
                </c:pt>
                <c:pt idx="65502">
                  <c:v>2.6645099815157112</c:v>
                </c:pt>
                <c:pt idx="65503">
                  <c:v>2.6651257684307832</c:v>
                </c:pt>
                <c:pt idx="65504">
                  <c:v>2.6652033271719038</c:v>
                </c:pt>
                <c:pt idx="65505">
                  <c:v>2.665665434380776</c:v>
                </c:pt>
                <c:pt idx="65506">
                  <c:v>2.665665434380776</c:v>
                </c:pt>
                <c:pt idx="65507">
                  <c:v>2.6658192743240119</c:v>
                </c:pt>
                <c:pt idx="65508">
                  <c:v>2.6651257684307832</c:v>
                </c:pt>
                <c:pt idx="65509">
                  <c:v>2.6657418400369859</c:v>
                </c:pt>
                <c:pt idx="65510">
                  <c:v>2.6655108645399905</c:v>
                </c:pt>
                <c:pt idx="65511">
                  <c:v>2.6657418400369859</c:v>
                </c:pt>
                <c:pt idx="65512">
                  <c:v>2.6655881673214696</c:v>
                </c:pt>
                <c:pt idx="65513">
                  <c:v>2.6660503813265541</c:v>
                </c:pt>
                <c:pt idx="65514">
                  <c:v>2.6652033271719038</c:v>
                </c:pt>
                <c:pt idx="65515">
                  <c:v>2.6648186648186649</c:v>
                </c:pt>
                <c:pt idx="65516">
                  <c:v>2.6648186648186649</c:v>
                </c:pt>
                <c:pt idx="65517">
                  <c:v>2.6646649422632795</c:v>
                </c:pt>
                <c:pt idx="65518">
                  <c:v>2.664742553682752</c:v>
                </c:pt>
                <c:pt idx="65519">
                  <c:v>2.6655114807114808</c:v>
                </c:pt>
                <c:pt idx="65520">
                  <c:v>2.6648958891454964</c:v>
                </c:pt>
                <c:pt idx="65521">
                  <c:v>2.6651270207852193</c:v>
                </c:pt>
                <c:pt idx="65522">
                  <c:v>2.664742553682752</c:v>
                </c:pt>
                <c:pt idx="65523">
                  <c:v>2.6652043407988919</c:v>
                </c:pt>
                <c:pt idx="65524">
                  <c:v>2.6652043407988919</c:v>
                </c:pt>
                <c:pt idx="65525">
                  <c:v>2.665050784856879</c:v>
                </c:pt>
                <c:pt idx="65526">
                  <c:v>2.665281809787627</c:v>
                </c:pt>
                <c:pt idx="65527">
                  <c:v>2.665281809787627</c:v>
                </c:pt>
                <c:pt idx="65528">
                  <c:v>2.665281809787627</c:v>
                </c:pt>
                <c:pt idx="65529">
                  <c:v>2.665050784856879</c:v>
                </c:pt>
                <c:pt idx="65530">
                  <c:v>2.6655124653739612</c:v>
                </c:pt>
                <c:pt idx="65531">
                  <c:v>2.665281809787627</c:v>
                </c:pt>
                <c:pt idx="65532">
                  <c:v>2.6656661279150313</c:v>
                </c:pt>
                <c:pt idx="65533">
                  <c:v>2.6664356664356665</c:v>
                </c:pt>
                <c:pt idx="65534">
                  <c:v>2.6664356664356665</c:v>
                </c:pt>
                <c:pt idx="65535">
                  <c:v>2.6664356664356665</c:v>
                </c:pt>
                <c:pt idx="65536">
                  <c:v>2.6659736659736657</c:v>
                </c:pt>
                <c:pt idx="65537">
                  <c:v>2.6655889145496534</c:v>
                </c:pt>
                <c:pt idx="65538">
                  <c:v>2.6658198614318707</c:v>
                </c:pt>
                <c:pt idx="65539">
                  <c:v>2.6658198614318707</c:v>
                </c:pt>
                <c:pt idx="65540">
                  <c:v>2.6656661279150313</c:v>
                </c:pt>
                <c:pt idx="65541">
                  <c:v>2.6648199445983378</c:v>
                </c:pt>
                <c:pt idx="65542">
                  <c:v>2.664742553682752</c:v>
                </c:pt>
                <c:pt idx="65543">
                  <c:v>2.664742553682752</c:v>
                </c:pt>
                <c:pt idx="65544">
                  <c:v>2.6653579676674362</c:v>
                </c:pt>
                <c:pt idx="65545">
                  <c:v>2.6652806652806649</c:v>
                </c:pt>
                <c:pt idx="65546">
                  <c:v>2.6658192743240119</c:v>
                </c:pt>
                <c:pt idx="65547">
                  <c:v>2.6662043458159963</c:v>
                </c:pt>
                <c:pt idx="65548">
                  <c:v>2.667052023121387</c:v>
                </c:pt>
                <c:pt idx="65549">
                  <c:v>2.6665895953757222</c:v>
                </c:pt>
                <c:pt idx="65550">
                  <c:v>2.6657418400369859</c:v>
                </c:pt>
                <c:pt idx="65551">
                  <c:v>2.6658192743240119</c:v>
                </c:pt>
                <c:pt idx="65552">
                  <c:v>2.6654343807763397</c:v>
                </c:pt>
                <c:pt idx="65553">
                  <c:v>2.6646651270207848</c:v>
                </c:pt>
                <c:pt idx="65554">
                  <c:v>2.6651270207852193</c:v>
                </c:pt>
                <c:pt idx="65555">
                  <c:v>2.6653579676674362</c:v>
                </c:pt>
                <c:pt idx="65556">
                  <c:v>2.6648958891454964</c:v>
                </c:pt>
                <c:pt idx="65557">
                  <c:v>2.6648186648186649</c:v>
                </c:pt>
                <c:pt idx="65558">
                  <c:v>2.665665434380776</c:v>
                </c:pt>
                <c:pt idx="65559">
                  <c:v>2.665665434380776</c:v>
                </c:pt>
                <c:pt idx="65560">
                  <c:v>2.6659731853906612</c:v>
                </c:pt>
                <c:pt idx="65561">
                  <c:v>2.6665895953757222</c:v>
                </c:pt>
                <c:pt idx="65562">
                  <c:v>2.6664355062413319</c:v>
                </c:pt>
                <c:pt idx="65563">
                  <c:v>2.6664355062413319</c:v>
                </c:pt>
                <c:pt idx="65564">
                  <c:v>2.6662043458159963</c:v>
                </c:pt>
                <c:pt idx="65565">
                  <c:v>2.6660503813265541</c:v>
                </c:pt>
                <c:pt idx="65566">
                  <c:v>2.6654343807763397</c:v>
                </c:pt>
                <c:pt idx="65567">
                  <c:v>2.6650496650496649</c:v>
                </c:pt>
                <c:pt idx="65568">
                  <c:v>2.6642805818517665</c:v>
                </c:pt>
                <c:pt idx="65569">
                  <c:v>2.6646651270207848</c:v>
                </c:pt>
                <c:pt idx="65570">
                  <c:v>2.6648958891454964</c:v>
                </c:pt>
                <c:pt idx="65571">
                  <c:v>2.6651270207852193</c:v>
                </c:pt>
                <c:pt idx="65572">
                  <c:v>2.6655114807114808</c:v>
                </c:pt>
                <c:pt idx="65573">
                  <c:v>2.6661273567467649</c:v>
                </c:pt>
                <c:pt idx="65574">
                  <c:v>2.6663585951940845</c:v>
                </c:pt>
                <c:pt idx="65575">
                  <c:v>2.6663585951940845</c:v>
                </c:pt>
                <c:pt idx="65576">
                  <c:v>2.6661273567467649</c:v>
                </c:pt>
                <c:pt idx="65577">
                  <c:v>2.6655114807114808</c:v>
                </c:pt>
                <c:pt idx="65578">
                  <c:v>2.6653579676674362</c:v>
                </c:pt>
                <c:pt idx="65579">
                  <c:v>2.6649734472408224</c:v>
                </c:pt>
                <c:pt idx="65580">
                  <c:v>2.665050784856879</c:v>
                </c:pt>
                <c:pt idx="65581">
                  <c:v>2.665281809787627</c:v>
                </c:pt>
                <c:pt idx="65582">
                  <c:v>2.665281809787627</c:v>
                </c:pt>
                <c:pt idx="65583">
                  <c:v>2.6648199445983378</c:v>
                </c:pt>
                <c:pt idx="65584">
                  <c:v>2.664742553682752</c:v>
                </c:pt>
                <c:pt idx="65585">
                  <c:v>2.6649734472408224</c:v>
                </c:pt>
                <c:pt idx="65586">
                  <c:v>2.6652043407988919</c:v>
                </c:pt>
                <c:pt idx="65587">
                  <c:v>2.6649734472408224</c:v>
                </c:pt>
                <c:pt idx="65588">
                  <c:v>2.6657426657426657</c:v>
                </c:pt>
                <c:pt idx="65589">
                  <c:v>2.6655889145496534</c:v>
                </c:pt>
                <c:pt idx="65590">
                  <c:v>2.6658198614318707</c:v>
                </c:pt>
                <c:pt idx="65591">
                  <c:v>2.6653579676674362</c:v>
                </c:pt>
                <c:pt idx="65592">
                  <c:v>2.6655889145496534</c:v>
                </c:pt>
                <c:pt idx="65593">
                  <c:v>2.6653579676674362</c:v>
                </c:pt>
                <c:pt idx="65594">
                  <c:v>2.6652043407988919</c:v>
                </c:pt>
                <c:pt idx="65595">
                  <c:v>2.664358264081256</c:v>
                </c:pt>
                <c:pt idx="65596">
                  <c:v>2.6645891043397967</c:v>
                </c:pt>
                <c:pt idx="65597">
                  <c:v>2.6649734472408224</c:v>
                </c:pt>
                <c:pt idx="65598">
                  <c:v>2.6645116601246825</c:v>
                </c:pt>
                <c:pt idx="65599">
                  <c:v>2.6642805818517665</c:v>
                </c:pt>
                <c:pt idx="65600">
                  <c:v>2.664742553682752</c:v>
                </c:pt>
                <c:pt idx="65601">
                  <c:v>2.664358264081256</c:v>
                </c:pt>
                <c:pt idx="65602">
                  <c:v>2.6645116601246825</c:v>
                </c:pt>
                <c:pt idx="65603">
                  <c:v>2.6645116601246825</c:v>
                </c:pt>
                <c:pt idx="65604">
                  <c:v>2.6646651270207848</c:v>
                </c:pt>
                <c:pt idx="65605">
                  <c:v>2.6651270207852193</c:v>
                </c:pt>
                <c:pt idx="65606">
                  <c:v>2.6651270207852193</c:v>
                </c:pt>
                <c:pt idx="65607">
                  <c:v>2.6652806652806649</c:v>
                </c:pt>
                <c:pt idx="65608">
                  <c:v>2.6660503813265541</c:v>
                </c:pt>
                <c:pt idx="65609">
                  <c:v>2.666666666666667</c:v>
                </c:pt>
                <c:pt idx="65610">
                  <c:v>2.6665895953757222</c:v>
                </c:pt>
                <c:pt idx="65611">
                  <c:v>2.6663581965317915</c:v>
                </c:pt>
                <c:pt idx="65612">
                  <c:v>2.6662043458159963</c:v>
                </c:pt>
                <c:pt idx="65613">
                  <c:v>2.6652033271719038</c:v>
                </c:pt>
                <c:pt idx="65614">
                  <c:v>2.6648958891454964</c:v>
                </c:pt>
                <c:pt idx="65615">
                  <c:v>2.664742553682752</c:v>
                </c:pt>
                <c:pt idx="65616">
                  <c:v>2.6645116601246825</c:v>
                </c:pt>
                <c:pt idx="65617">
                  <c:v>2.6646651270207848</c:v>
                </c:pt>
                <c:pt idx="65618">
                  <c:v>2.6645876645876649</c:v>
                </c:pt>
                <c:pt idx="65619">
                  <c:v>2.6654343807763397</c:v>
                </c:pt>
                <c:pt idx="65620">
                  <c:v>2.6652033271719038</c:v>
                </c:pt>
                <c:pt idx="65621">
                  <c:v>2.6654343807763397</c:v>
                </c:pt>
                <c:pt idx="65622">
                  <c:v>2.6655881673214696</c:v>
                </c:pt>
                <c:pt idx="65623">
                  <c:v>2.6665895953757222</c:v>
                </c:pt>
                <c:pt idx="65624">
                  <c:v>2.6662043458159963</c:v>
                </c:pt>
                <c:pt idx="65625">
                  <c:v>2.6663581965317915</c:v>
                </c:pt>
                <c:pt idx="65626">
                  <c:v>2.6663581965317915</c:v>
                </c:pt>
                <c:pt idx="65627">
                  <c:v>2.6664355062413319</c:v>
                </c:pt>
                <c:pt idx="65628">
                  <c:v>2.6664355062413319</c:v>
                </c:pt>
                <c:pt idx="65629">
                  <c:v>2.6658192743240119</c:v>
                </c:pt>
                <c:pt idx="65630">
                  <c:v>2.6654343807763397</c:v>
                </c:pt>
                <c:pt idx="65631">
                  <c:v>2.664972273567467</c:v>
                </c:pt>
                <c:pt idx="65632">
                  <c:v>2.6648186648186649</c:v>
                </c:pt>
                <c:pt idx="65633">
                  <c:v>2.6648958891454964</c:v>
                </c:pt>
                <c:pt idx="65634">
                  <c:v>2.6641274238227144</c:v>
                </c:pt>
                <c:pt idx="65635">
                  <c:v>2.6645116601246825</c:v>
                </c:pt>
                <c:pt idx="65636">
                  <c:v>2.6642805818517665</c:v>
                </c:pt>
                <c:pt idx="65637">
                  <c:v>2.664742553682752</c:v>
                </c:pt>
                <c:pt idx="65638">
                  <c:v>2.6645116601246825</c:v>
                </c:pt>
                <c:pt idx="65639">
                  <c:v>2.6645116601246825</c:v>
                </c:pt>
                <c:pt idx="65640">
                  <c:v>2.664742553682752</c:v>
                </c:pt>
                <c:pt idx="65641">
                  <c:v>2.6645116601246825</c:v>
                </c:pt>
                <c:pt idx="65642">
                  <c:v>2.6650496650496649</c:v>
                </c:pt>
                <c:pt idx="65643">
                  <c:v>2.6648186648186649</c:v>
                </c:pt>
                <c:pt idx="65644">
                  <c:v>2.664434180138568</c:v>
                </c:pt>
                <c:pt idx="65645">
                  <c:v>2.6651270207852193</c:v>
                </c:pt>
                <c:pt idx="65646">
                  <c:v>2.6645116601246825</c:v>
                </c:pt>
                <c:pt idx="65647">
                  <c:v>2.6655889145496534</c:v>
                </c:pt>
                <c:pt idx="65648">
                  <c:v>2.6653579676674362</c:v>
                </c:pt>
                <c:pt idx="65649">
                  <c:v>2.6658964879852118</c:v>
                </c:pt>
                <c:pt idx="65650">
                  <c:v>2.6654343807763397</c:v>
                </c:pt>
                <c:pt idx="65651">
                  <c:v>2.6660503813265541</c:v>
                </c:pt>
                <c:pt idx="65652">
                  <c:v>2.6660503813265541</c:v>
                </c:pt>
                <c:pt idx="65653">
                  <c:v>2.6664355062413319</c:v>
                </c:pt>
                <c:pt idx="65654">
                  <c:v>2.6660503813265541</c:v>
                </c:pt>
                <c:pt idx="65655">
                  <c:v>2.6662043458159963</c:v>
                </c:pt>
                <c:pt idx="65656">
                  <c:v>2.6662043458159963</c:v>
                </c:pt>
                <c:pt idx="65657">
                  <c:v>2.665665434380776</c:v>
                </c:pt>
                <c:pt idx="65658">
                  <c:v>2.6658964879852118</c:v>
                </c:pt>
                <c:pt idx="65659">
                  <c:v>2.6658964879852118</c:v>
                </c:pt>
                <c:pt idx="65660">
                  <c:v>2.6657426657426657</c:v>
                </c:pt>
                <c:pt idx="65661">
                  <c:v>2.6652043407988919</c:v>
                </c:pt>
                <c:pt idx="65662">
                  <c:v>2.6651270207852193</c:v>
                </c:pt>
                <c:pt idx="65663">
                  <c:v>2.6648958891454964</c:v>
                </c:pt>
                <c:pt idx="65664">
                  <c:v>2.6645116601246825</c:v>
                </c:pt>
                <c:pt idx="65665">
                  <c:v>2.6648958891454964</c:v>
                </c:pt>
                <c:pt idx="65666">
                  <c:v>2.664434180138568</c:v>
                </c:pt>
                <c:pt idx="65667">
                  <c:v>2.6646651270207848</c:v>
                </c:pt>
                <c:pt idx="65668">
                  <c:v>2.6648958891454964</c:v>
                </c:pt>
                <c:pt idx="65669">
                  <c:v>2.6651270207852193</c:v>
                </c:pt>
                <c:pt idx="65670">
                  <c:v>2.6651270207852193</c:v>
                </c:pt>
                <c:pt idx="65671">
                  <c:v>2.665665434380776</c:v>
                </c:pt>
                <c:pt idx="65672">
                  <c:v>2.665665434380776</c:v>
                </c:pt>
                <c:pt idx="65673">
                  <c:v>2.6661273567467649</c:v>
                </c:pt>
                <c:pt idx="65674">
                  <c:v>2.6658192743240119</c:v>
                </c:pt>
                <c:pt idx="65675">
                  <c:v>2.6659731853906612</c:v>
                </c:pt>
                <c:pt idx="65676">
                  <c:v>2.6659731853906612</c:v>
                </c:pt>
                <c:pt idx="65677">
                  <c:v>2.6664355062413319</c:v>
                </c:pt>
                <c:pt idx="65678">
                  <c:v>2.6660503813265541</c:v>
                </c:pt>
                <c:pt idx="65679">
                  <c:v>2.6664355062413319</c:v>
                </c:pt>
                <c:pt idx="65680">
                  <c:v>2.6663581965317915</c:v>
                </c:pt>
                <c:pt idx="65681">
                  <c:v>2.6661271676300573</c:v>
                </c:pt>
                <c:pt idx="65682">
                  <c:v>2.6659731853906612</c:v>
                </c:pt>
                <c:pt idx="65683">
                  <c:v>2.6658192743240119</c:v>
                </c:pt>
                <c:pt idx="65684">
                  <c:v>2.665665434380776</c:v>
                </c:pt>
                <c:pt idx="65685">
                  <c:v>2.6658964879852118</c:v>
                </c:pt>
                <c:pt idx="65686">
                  <c:v>2.6655114807114808</c:v>
                </c:pt>
                <c:pt idx="65687">
                  <c:v>2.6646651270207848</c:v>
                </c:pt>
                <c:pt idx="65688">
                  <c:v>2.6646651270207848</c:v>
                </c:pt>
                <c:pt idx="65689">
                  <c:v>2.6646651270207848</c:v>
                </c:pt>
                <c:pt idx="65690">
                  <c:v>2.6648958891454964</c:v>
                </c:pt>
                <c:pt idx="65691">
                  <c:v>2.664742553682752</c:v>
                </c:pt>
                <c:pt idx="65692">
                  <c:v>2.664742553682752</c:v>
                </c:pt>
                <c:pt idx="65693">
                  <c:v>2.6646651270207848</c:v>
                </c:pt>
                <c:pt idx="65694">
                  <c:v>2.6648186648186649</c:v>
                </c:pt>
                <c:pt idx="65695">
                  <c:v>2.6646651270207848</c:v>
                </c:pt>
                <c:pt idx="65696">
                  <c:v>2.6650496650496649</c:v>
                </c:pt>
                <c:pt idx="65697">
                  <c:v>2.6650496650496649</c:v>
                </c:pt>
                <c:pt idx="65698">
                  <c:v>2.6650496650496649</c:v>
                </c:pt>
                <c:pt idx="65699">
                  <c:v>2.6648186648186649</c:v>
                </c:pt>
                <c:pt idx="65700">
                  <c:v>2.6648186648186649</c:v>
                </c:pt>
                <c:pt idx="65701">
                  <c:v>2.6648186648186649</c:v>
                </c:pt>
                <c:pt idx="65702">
                  <c:v>2.6648186648186649</c:v>
                </c:pt>
                <c:pt idx="65703">
                  <c:v>2.6650496650496649</c:v>
                </c:pt>
                <c:pt idx="65704">
                  <c:v>2.6650496650496649</c:v>
                </c:pt>
                <c:pt idx="65705">
                  <c:v>2.6646651270207848</c:v>
                </c:pt>
                <c:pt idx="65706">
                  <c:v>2.664434180138568</c:v>
                </c:pt>
                <c:pt idx="65707">
                  <c:v>2.6645876645876649</c:v>
                </c:pt>
                <c:pt idx="65708">
                  <c:v>2.6646651270207848</c:v>
                </c:pt>
                <c:pt idx="65709">
                  <c:v>2.6648958891454964</c:v>
                </c:pt>
                <c:pt idx="65710">
                  <c:v>2.6655114807114808</c:v>
                </c:pt>
                <c:pt idx="65711">
                  <c:v>2.6651270207852193</c:v>
                </c:pt>
                <c:pt idx="65712">
                  <c:v>2.6651270207852193</c:v>
                </c:pt>
                <c:pt idx="65713">
                  <c:v>2.664434180138568</c:v>
                </c:pt>
                <c:pt idx="65714">
                  <c:v>2.6645876645876649</c:v>
                </c:pt>
                <c:pt idx="65715">
                  <c:v>2.6642032332563508</c:v>
                </c:pt>
                <c:pt idx="65716">
                  <c:v>2.664434180138568</c:v>
                </c:pt>
                <c:pt idx="65717">
                  <c:v>2.6646651270207848</c:v>
                </c:pt>
                <c:pt idx="65718">
                  <c:v>2.6657426657426657</c:v>
                </c:pt>
                <c:pt idx="65719">
                  <c:v>2.6654343807763397</c:v>
                </c:pt>
                <c:pt idx="65720">
                  <c:v>2.6654343807763397</c:v>
                </c:pt>
                <c:pt idx="65721">
                  <c:v>2.6652806652806649</c:v>
                </c:pt>
                <c:pt idx="65722">
                  <c:v>2.6652806652806649</c:v>
                </c:pt>
                <c:pt idx="65723">
                  <c:v>2.6646651270207848</c:v>
                </c:pt>
                <c:pt idx="65724">
                  <c:v>2.6646651270207848</c:v>
                </c:pt>
                <c:pt idx="65725">
                  <c:v>2.6650496650496649</c:v>
                </c:pt>
                <c:pt idx="65726">
                  <c:v>2.6654343807763397</c:v>
                </c:pt>
                <c:pt idx="65727">
                  <c:v>2.664972273567467</c:v>
                </c:pt>
                <c:pt idx="65728">
                  <c:v>2.6653570603189274</c:v>
                </c:pt>
                <c:pt idx="65729">
                  <c:v>2.6659731853906612</c:v>
                </c:pt>
                <c:pt idx="65730">
                  <c:v>2.6662814883290964</c:v>
                </c:pt>
                <c:pt idx="65731">
                  <c:v>2.6667435174485785</c:v>
                </c:pt>
                <c:pt idx="65732">
                  <c:v>2.6662814883290964</c:v>
                </c:pt>
                <c:pt idx="65733">
                  <c:v>2.6661273567467649</c:v>
                </c:pt>
                <c:pt idx="65734">
                  <c:v>2.6658964879852118</c:v>
                </c:pt>
                <c:pt idx="65735">
                  <c:v>2.665665434380776</c:v>
                </c:pt>
                <c:pt idx="65736">
                  <c:v>2.6658192743240119</c:v>
                </c:pt>
                <c:pt idx="65737">
                  <c:v>2.6659731853906612</c:v>
                </c:pt>
                <c:pt idx="65738">
                  <c:v>2.6658192743240119</c:v>
                </c:pt>
                <c:pt idx="65739">
                  <c:v>2.6658192743240119</c:v>
                </c:pt>
                <c:pt idx="65740">
                  <c:v>2.6658192743240119</c:v>
                </c:pt>
                <c:pt idx="65741">
                  <c:v>2.6652033271719038</c:v>
                </c:pt>
                <c:pt idx="65742">
                  <c:v>2.6652806652806649</c:v>
                </c:pt>
                <c:pt idx="65743">
                  <c:v>2.6646649422632795</c:v>
                </c:pt>
                <c:pt idx="65744">
                  <c:v>2.6649734472408224</c:v>
                </c:pt>
                <c:pt idx="65745">
                  <c:v>2.6645891043397967</c:v>
                </c:pt>
                <c:pt idx="65746">
                  <c:v>2.6642805818517665</c:v>
                </c:pt>
                <c:pt idx="65747">
                  <c:v>2.6646651270207848</c:v>
                </c:pt>
                <c:pt idx="65748">
                  <c:v>2.665665434380776</c:v>
                </c:pt>
                <c:pt idx="65749">
                  <c:v>2.6660503813265541</c:v>
                </c:pt>
                <c:pt idx="65750">
                  <c:v>2.6659731853906612</c:v>
                </c:pt>
                <c:pt idx="65751">
                  <c:v>2.6662043458159963</c:v>
                </c:pt>
                <c:pt idx="65752">
                  <c:v>2.6668978270920021</c:v>
                </c:pt>
                <c:pt idx="65753">
                  <c:v>2.6661273567467649</c:v>
                </c:pt>
                <c:pt idx="65754">
                  <c:v>2.6655114807114808</c:v>
                </c:pt>
                <c:pt idx="65755">
                  <c:v>2.6655114807114808</c:v>
                </c:pt>
                <c:pt idx="65756">
                  <c:v>2.6652043407988919</c:v>
                </c:pt>
                <c:pt idx="65757">
                  <c:v>2.6649734472408224</c:v>
                </c:pt>
                <c:pt idx="65758">
                  <c:v>2.6646651270207848</c:v>
                </c:pt>
                <c:pt idx="65759">
                  <c:v>2.6652806652806649</c:v>
                </c:pt>
                <c:pt idx="65760">
                  <c:v>2.6655114807114808</c:v>
                </c:pt>
                <c:pt idx="65761">
                  <c:v>2.6665125953316382</c:v>
                </c:pt>
                <c:pt idx="65762">
                  <c:v>2.6667435174485785</c:v>
                </c:pt>
                <c:pt idx="65763">
                  <c:v>2.6661273567467649</c:v>
                </c:pt>
                <c:pt idx="65764">
                  <c:v>2.6659736659736657</c:v>
                </c:pt>
                <c:pt idx="65765">
                  <c:v>2.6652043407988919</c:v>
                </c:pt>
                <c:pt idx="65766">
                  <c:v>2.6654352343569614</c:v>
                </c:pt>
                <c:pt idx="65767">
                  <c:v>2.6654352343569614</c:v>
                </c:pt>
                <c:pt idx="65768">
                  <c:v>2.6652043407988919</c:v>
                </c:pt>
                <c:pt idx="65769">
                  <c:v>2.6645891043397967</c:v>
                </c:pt>
                <c:pt idx="65770">
                  <c:v>2.6645891043397967</c:v>
                </c:pt>
                <c:pt idx="65771">
                  <c:v>2.664358264081256</c:v>
                </c:pt>
                <c:pt idx="65772">
                  <c:v>2.6649734472408224</c:v>
                </c:pt>
                <c:pt idx="65773">
                  <c:v>2.6648199445983378</c:v>
                </c:pt>
                <c:pt idx="65774">
                  <c:v>2.6640518689432398</c:v>
                </c:pt>
                <c:pt idx="65775">
                  <c:v>2.6644357258250633</c:v>
                </c:pt>
                <c:pt idx="65776">
                  <c:v>2.6646666974382645</c:v>
                </c:pt>
                <c:pt idx="65777">
                  <c:v>2.6648199445983378</c:v>
                </c:pt>
                <c:pt idx="65778">
                  <c:v>2.6648199445983378</c:v>
                </c:pt>
                <c:pt idx="65779">
                  <c:v>2.665050784856879</c:v>
                </c:pt>
                <c:pt idx="65780">
                  <c:v>2.6649734472408224</c:v>
                </c:pt>
                <c:pt idx="65781">
                  <c:v>2.6652806652806649</c:v>
                </c:pt>
                <c:pt idx="65782">
                  <c:v>2.6650496650496649</c:v>
                </c:pt>
                <c:pt idx="65783">
                  <c:v>2.6654343807763397</c:v>
                </c:pt>
                <c:pt idx="65784">
                  <c:v>2.6662814883290964</c:v>
                </c:pt>
                <c:pt idx="65785">
                  <c:v>2.6665125953316382</c:v>
                </c:pt>
                <c:pt idx="65786">
                  <c:v>2.6662814883290964</c:v>
                </c:pt>
                <c:pt idx="65787">
                  <c:v>2.6665125953316382</c:v>
                </c:pt>
                <c:pt idx="65788">
                  <c:v>2.6662814883290964</c:v>
                </c:pt>
                <c:pt idx="65789">
                  <c:v>2.6663585951940845</c:v>
                </c:pt>
                <c:pt idx="65790">
                  <c:v>2.6657426657426657</c:v>
                </c:pt>
                <c:pt idx="65791">
                  <c:v>2.6662043458159963</c:v>
                </c:pt>
                <c:pt idx="65792">
                  <c:v>2.6660503813265541</c:v>
                </c:pt>
                <c:pt idx="65793">
                  <c:v>2.6658964879852118</c:v>
                </c:pt>
                <c:pt idx="65794">
                  <c:v>2.6658964879852118</c:v>
                </c:pt>
                <c:pt idx="65795">
                  <c:v>2.6658964879852118</c:v>
                </c:pt>
                <c:pt idx="65796">
                  <c:v>2.6664355062413319</c:v>
                </c:pt>
                <c:pt idx="65797">
                  <c:v>2.6662814883290964</c:v>
                </c:pt>
                <c:pt idx="65798">
                  <c:v>2.665665434380776</c:v>
                </c:pt>
                <c:pt idx="65799">
                  <c:v>2.6658964879852118</c:v>
                </c:pt>
                <c:pt idx="65800">
                  <c:v>2.6661273567467649</c:v>
                </c:pt>
                <c:pt idx="65801">
                  <c:v>2.665665434380776</c:v>
                </c:pt>
                <c:pt idx="65802">
                  <c:v>2.6650496650496649</c:v>
                </c:pt>
                <c:pt idx="65803">
                  <c:v>2.6650496650496649</c:v>
                </c:pt>
                <c:pt idx="65804">
                  <c:v>2.6654343807763397</c:v>
                </c:pt>
                <c:pt idx="65805">
                  <c:v>2.6652806652806649</c:v>
                </c:pt>
                <c:pt idx="65806">
                  <c:v>2.6650496650496649</c:v>
                </c:pt>
                <c:pt idx="65807">
                  <c:v>2.6652033271719038</c:v>
                </c:pt>
                <c:pt idx="65808">
                  <c:v>2.665665434380776</c:v>
                </c:pt>
                <c:pt idx="65809">
                  <c:v>2.6660503813265541</c:v>
                </c:pt>
                <c:pt idx="65810">
                  <c:v>2.6665125953316382</c:v>
                </c:pt>
                <c:pt idx="65811">
                  <c:v>2.6665896487985208</c:v>
                </c:pt>
                <c:pt idx="65812">
                  <c:v>2.6661273567467649</c:v>
                </c:pt>
                <c:pt idx="65813">
                  <c:v>2.6658964879852118</c:v>
                </c:pt>
                <c:pt idx="65814">
                  <c:v>2.6652806652806649</c:v>
                </c:pt>
                <c:pt idx="65815">
                  <c:v>2.6655889145496534</c:v>
                </c:pt>
                <c:pt idx="65816">
                  <c:v>2.6655889145496534</c:v>
                </c:pt>
                <c:pt idx="65817">
                  <c:v>2.6649734472408224</c:v>
                </c:pt>
                <c:pt idx="65818">
                  <c:v>2.6648199445983378</c:v>
                </c:pt>
                <c:pt idx="65819">
                  <c:v>2.6642049388414488</c:v>
                </c:pt>
                <c:pt idx="65820">
                  <c:v>2.6645891043397967</c:v>
                </c:pt>
                <c:pt idx="65821">
                  <c:v>2.664742553682752</c:v>
                </c:pt>
                <c:pt idx="65822">
                  <c:v>2.6651270207852193</c:v>
                </c:pt>
                <c:pt idx="65823">
                  <c:v>2.6652806652806649</c:v>
                </c:pt>
                <c:pt idx="65824">
                  <c:v>2.6655114807114808</c:v>
                </c:pt>
                <c:pt idx="65825">
                  <c:v>2.6651270207852193</c:v>
                </c:pt>
                <c:pt idx="65826">
                  <c:v>2.6653579676674362</c:v>
                </c:pt>
                <c:pt idx="65827">
                  <c:v>2.6655114807114808</c:v>
                </c:pt>
                <c:pt idx="65828">
                  <c:v>2.665665434380776</c:v>
                </c:pt>
                <c:pt idx="65829">
                  <c:v>2.6652806652806649</c:v>
                </c:pt>
                <c:pt idx="65830">
                  <c:v>2.6657426657426657</c:v>
                </c:pt>
                <c:pt idx="65831">
                  <c:v>2.6655114807114808</c:v>
                </c:pt>
                <c:pt idx="65832">
                  <c:v>2.6652806652806649</c:v>
                </c:pt>
                <c:pt idx="65833">
                  <c:v>2.665665434380776</c:v>
                </c:pt>
                <c:pt idx="65834">
                  <c:v>2.6662814883290964</c:v>
                </c:pt>
                <c:pt idx="65835">
                  <c:v>2.6665125953316382</c:v>
                </c:pt>
                <c:pt idx="65836">
                  <c:v>2.6661273567467649</c:v>
                </c:pt>
                <c:pt idx="65837">
                  <c:v>2.6665125953316382</c:v>
                </c:pt>
                <c:pt idx="65838">
                  <c:v>2.6662814883290964</c:v>
                </c:pt>
                <c:pt idx="65839">
                  <c:v>2.6655114807114808</c:v>
                </c:pt>
                <c:pt idx="65840">
                  <c:v>2.6642807665666131</c:v>
                </c:pt>
                <c:pt idx="65841">
                  <c:v>2.6645116601246825</c:v>
                </c:pt>
                <c:pt idx="65842">
                  <c:v>2.6651270207852193</c:v>
                </c:pt>
                <c:pt idx="65843">
                  <c:v>2.6655114807114808</c:v>
                </c:pt>
                <c:pt idx="65844">
                  <c:v>2.6655114807114808</c:v>
                </c:pt>
                <c:pt idx="65845">
                  <c:v>2.6661273567467649</c:v>
                </c:pt>
                <c:pt idx="65846">
                  <c:v>2.6667435174485785</c:v>
                </c:pt>
                <c:pt idx="65847">
                  <c:v>2.6661273567467649</c:v>
                </c:pt>
                <c:pt idx="65848">
                  <c:v>2.6655114807114808</c:v>
                </c:pt>
                <c:pt idx="65849">
                  <c:v>2.6653579676674362</c:v>
                </c:pt>
                <c:pt idx="65850">
                  <c:v>2.6645891043397967</c:v>
                </c:pt>
                <c:pt idx="65851">
                  <c:v>2.6645891043397967</c:v>
                </c:pt>
                <c:pt idx="65852">
                  <c:v>2.664742553682752</c:v>
                </c:pt>
                <c:pt idx="65853">
                  <c:v>2.6657426657426657</c:v>
                </c:pt>
                <c:pt idx="65854">
                  <c:v>2.6663585951940845</c:v>
                </c:pt>
                <c:pt idx="65855">
                  <c:v>2.6659736659736657</c:v>
                </c:pt>
                <c:pt idx="65856">
                  <c:v>2.6659736659736657</c:v>
                </c:pt>
                <c:pt idx="65857">
                  <c:v>2.6659736659736657</c:v>
                </c:pt>
                <c:pt idx="65858">
                  <c:v>2.6655889145496534</c:v>
                </c:pt>
                <c:pt idx="65859">
                  <c:v>2.6653579676674362</c:v>
                </c:pt>
                <c:pt idx="65860">
                  <c:v>2.6649734472408224</c:v>
                </c:pt>
                <c:pt idx="65861">
                  <c:v>2.6645891043397967</c:v>
                </c:pt>
                <c:pt idx="65862">
                  <c:v>2.664358264081256</c:v>
                </c:pt>
                <c:pt idx="65863">
                  <c:v>2.6645891043397967</c:v>
                </c:pt>
                <c:pt idx="65864">
                  <c:v>2.665050784856879</c:v>
                </c:pt>
                <c:pt idx="65865">
                  <c:v>2.664358264081256</c:v>
                </c:pt>
                <c:pt idx="65866">
                  <c:v>2.6649734472408224</c:v>
                </c:pt>
                <c:pt idx="65867">
                  <c:v>2.6651270207852193</c:v>
                </c:pt>
                <c:pt idx="65868">
                  <c:v>2.6645116601246825</c:v>
                </c:pt>
                <c:pt idx="65869">
                  <c:v>2.6653579676674362</c:v>
                </c:pt>
                <c:pt idx="65870">
                  <c:v>2.6655114807114808</c:v>
                </c:pt>
                <c:pt idx="65871">
                  <c:v>2.6652806652806649</c:v>
                </c:pt>
                <c:pt idx="65872">
                  <c:v>2.6655114807114808</c:v>
                </c:pt>
                <c:pt idx="65873">
                  <c:v>2.6661273567467649</c:v>
                </c:pt>
                <c:pt idx="65874">
                  <c:v>2.6661273567467649</c:v>
                </c:pt>
                <c:pt idx="65875">
                  <c:v>2.6662814883290964</c:v>
                </c:pt>
                <c:pt idx="65876">
                  <c:v>2.6662814883290964</c:v>
                </c:pt>
                <c:pt idx="65877">
                  <c:v>2.6662814883290964</c:v>
                </c:pt>
                <c:pt idx="65878">
                  <c:v>2.6662814883290964</c:v>
                </c:pt>
                <c:pt idx="65879">
                  <c:v>2.6665125953316382</c:v>
                </c:pt>
                <c:pt idx="65880">
                  <c:v>2.6667435174485785</c:v>
                </c:pt>
                <c:pt idx="65881">
                  <c:v>2.6661273567467649</c:v>
                </c:pt>
                <c:pt idx="65882">
                  <c:v>2.6663585951940845</c:v>
                </c:pt>
                <c:pt idx="65883">
                  <c:v>2.6661273567467649</c:v>
                </c:pt>
                <c:pt idx="65884">
                  <c:v>2.6655114807114808</c:v>
                </c:pt>
                <c:pt idx="65885">
                  <c:v>2.6654343807763397</c:v>
                </c:pt>
                <c:pt idx="65886">
                  <c:v>2.665665434380776</c:v>
                </c:pt>
                <c:pt idx="65887">
                  <c:v>2.6651270207852193</c:v>
                </c:pt>
                <c:pt idx="65888">
                  <c:v>2.6655889145496534</c:v>
                </c:pt>
                <c:pt idx="65889">
                  <c:v>2.6654352343569614</c:v>
                </c:pt>
                <c:pt idx="65890">
                  <c:v>2.665050784856879</c:v>
                </c:pt>
                <c:pt idx="65891">
                  <c:v>2.665050784856879</c:v>
                </c:pt>
                <c:pt idx="65892">
                  <c:v>2.6648199445983383</c:v>
                </c:pt>
                <c:pt idx="65893">
                  <c:v>2.664358264081256</c:v>
                </c:pt>
                <c:pt idx="65894">
                  <c:v>2.6645116601246825</c:v>
                </c:pt>
                <c:pt idx="65895">
                  <c:v>2.6646651270207848</c:v>
                </c:pt>
                <c:pt idx="65896">
                  <c:v>2.6655114807114808</c:v>
                </c:pt>
                <c:pt idx="65897">
                  <c:v>2.6651270207852193</c:v>
                </c:pt>
                <c:pt idx="65898">
                  <c:v>2.6655889145496534</c:v>
                </c:pt>
                <c:pt idx="65899">
                  <c:v>2.6660508083140875</c:v>
                </c:pt>
                <c:pt idx="65900">
                  <c:v>2.6659736659736657</c:v>
                </c:pt>
                <c:pt idx="65901">
                  <c:v>2.6662814883290964</c:v>
                </c:pt>
                <c:pt idx="65902">
                  <c:v>2.6665125953316382</c:v>
                </c:pt>
                <c:pt idx="65903">
                  <c:v>2.6665125953316382</c:v>
                </c:pt>
                <c:pt idx="65904">
                  <c:v>2.6662814883290964</c:v>
                </c:pt>
                <c:pt idx="65905">
                  <c:v>2.666666666666667</c:v>
                </c:pt>
                <c:pt idx="65906">
                  <c:v>2.6662814883290964</c:v>
                </c:pt>
                <c:pt idx="65907">
                  <c:v>2.6654343807763397</c:v>
                </c:pt>
                <c:pt idx="65908">
                  <c:v>2.6657426657426657</c:v>
                </c:pt>
                <c:pt idx="65909">
                  <c:v>2.6659736659736657</c:v>
                </c:pt>
                <c:pt idx="65910">
                  <c:v>2.6657426657426657</c:v>
                </c:pt>
                <c:pt idx="65911">
                  <c:v>2.6662046662046661</c:v>
                </c:pt>
                <c:pt idx="65912">
                  <c:v>2.6658198614318707</c:v>
                </c:pt>
                <c:pt idx="65913">
                  <c:v>2.6663585951940845</c:v>
                </c:pt>
                <c:pt idx="65914">
                  <c:v>2.6663585951940845</c:v>
                </c:pt>
                <c:pt idx="65915">
                  <c:v>2.6664356664356665</c:v>
                </c:pt>
                <c:pt idx="65916">
                  <c:v>2.6665896487985208</c:v>
                </c:pt>
                <c:pt idx="65917">
                  <c:v>2.6663585951940845</c:v>
                </c:pt>
                <c:pt idx="65918">
                  <c:v>2.6655889145496534</c:v>
                </c:pt>
                <c:pt idx="65919">
                  <c:v>2.6654352343569609</c:v>
                </c:pt>
                <c:pt idx="65920">
                  <c:v>2.6660508083140875</c:v>
                </c:pt>
                <c:pt idx="65921">
                  <c:v>2.6654352343569614</c:v>
                </c:pt>
                <c:pt idx="65922">
                  <c:v>2.665281809787627</c:v>
                </c:pt>
                <c:pt idx="65923">
                  <c:v>2.6655124653739612</c:v>
                </c:pt>
                <c:pt idx="65924">
                  <c:v>2.665050784856879</c:v>
                </c:pt>
                <c:pt idx="65925">
                  <c:v>2.6652043407988919</c:v>
                </c:pt>
                <c:pt idx="65926">
                  <c:v>2.6654352343569614</c:v>
                </c:pt>
                <c:pt idx="65927">
                  <c:v>2.6654352343569614</c:v>
                </c:pt>
                <c:pt idx="65928">
                  <c:v>2.6660508083140875</c:v>
                </c:pt>
                <c:pt idx="65929">
                  <c:v>2.6658198614318707</c:v>
                </c:pt>
                <c:pt idx="65930">
                  <c:v>2.6658198614318707</c:v>
                </c:pt>
                <c:pt idx="65931">
                  <c:v>2.6660508083140875</c:v>
                </c:pt>
                <c:pt idx="65932">
                  <c:v>2.6662817551963047</c:v>
                </c:pt>
                <c:pt idx="65933">
                  <c:v>2.6662046662046661</c:v>
                </c:pt>
                <c:pt idx="65934">
                  <c:v>2.6662046662046661</c:v>
                </c:pt>
                <c:pt idx="65935">
                  <c:v>2.6659736659736657</c:v>
                </c:pt>
                <c:pt idx="65936">
                  <c:v>2.6663585951940845</c:v>
                </c:pt>
                <c:pt idx="65937">
                  <c:v>2.6657426657426657</c:v>
                </c:pt>
                <c:pt idx="65938">
                  <c:v>2.6657426657426657</c:v>
                </c:pt>
                <c:pt idx="65939">
                  <c:v>2.6660508083140875</c:v>
                </c:pt>
                <c:pt idx="65940">
                  <c:v>2.6661279150311707</c:v>
                </c:pt>
                <c:pt idx="65941">
                  <c:v>2.6655124653739612</c:v>
                </c:pt>
                <c:pt idx="65942">
                  <c:v>2.6651280867759057</c:v>
                </c:pt>
                <c:pt idx="65943">
                  <c:v>2.6653588737595197</c:v>
                </c:pt>
                <c:pt idx="65944">
                  <c:v>2.6652053530226123</c:v>
                </c:pt>
                <c:pt idx="65945">
                  <c:v>2.6649746192893402</c:v>
                </c:pt>
                <c:pt idx="65946">
                  <c:v>2.6644357258250633</c:v>
                </c:pt>
                <c:pt idx="65947">
                  <c:v>2.6649734472408224</c:v>
                </c:pt>
                <c:pt idx="65948">
                  <c:v>2.6653579676674362</c:v>
                </c:pt>
                <c:pt idx="65949">
                  <c:v>2.6659736659736657</c:v>
                </c:pt>
                <c:pt idx="65950">
                  <c:v>2.6664356664356665</c:v>
                </c:pt>
                <c:pt idx="65951">
                  <c:v>2.6662046662046661</c:v>
                </c:pt>
                <c:pt idx="65952">
                  <c:v>2.6663585951940845</c:v>
                </c:pt>
                <c:pt idx="65953">
                  <c:v>2.6661273567467649</c:v>
                </c:pt>
                <c:pt idx="65954">
                  <c:v>2.6661273567467649</c:v>
                </c:pt>
                <c:pt idx="65955">
                  <c:v>2.6655114807114808</c:v>
                </c:pt>
                <c:pt idx="65956">
                  <c:v>2.6657426657426657</c:v>
                </c:pt>
                <c:pt idx="65957">
                  <c:v>2.6657426657426657</c:v>
                </c:pt>
                <c:pt idx="65958">
                  <c:v>2.6655889145496534</c:v>
                </c:pt>
                <c:pt idx="65959">
                  <c:v>2.6654352343569614</c:v>
                </c:pt>
                <c:pt idx="65960">
                  <c:v>2.665050784856879</c:v>
                </c:pt>
                <c:pt idx="65961">
                  <c:v>2.6651280867759057</c:v>
                </c:pt>
                <c:pt idx="65962">
                  <c:v>2.6648972997922913</c:v>
                </c:pt>
                <c:pt idx="65963">
                  <c:v>2.665050784856879</c:v>
                </c:pt>
                <c:pt idx="65964">
                  <c:v>2.6645891043397967</c:v>
                </c:pt>
                <c:pt idx="65965">
                  <c:v>2.6645116601246825</c:v>
                </c:pt>
                <c:pt idx="65966">
                  <c:v>2.6641274238227144</c:v>
                </c:pt>
                <c:pt idx="65967">
                  <c:v>2.6641274238227144</c:v>
                </c:pt>
                <c:pt idx="65968">
                  <c:v>2.664742553682752</c:v>
                </c:pt>
                <c:pt idx="65969">
                  <c:v>2.6649734472408224</c:v>
                </c:pt>
                <c:pt idx="65970">
                  <c:v>2.6641274238227144</c:v>
                </c:pt>
                <c:pt idx="65971">
                  <c:v>2.6642805818517665</c:v>
                </c:pt>
                <c:pt idx="65972">
                  <c:v>2.664742553682752</c:v>
                </c:pt>
                <c:pt idx="65973">
                  <c:v>2.6649734472408224</c:v>
                </c:pt>
                <c:pt idx="65974">
                  <c:v>2.6647425536827525</c:v>
                </c:pt>
                <c:pt idx="65975">
                  <c:v>2.6654352343569614</c:v>
                </c:pt>
                <c:pt idx="65976">
                  <c:v>2.6649734472408224</c:v>
                </c:pt>
                <c:pt idx="65977">
                  <c:v>2.6649734472408224</c:v>
                </c:pt>
                <c:pt idx="65978">
                  <c:v>2.6653579676674362</c:v>
                </c:pt>
                <c:pt idx="65979">
                  <c:v>2.6653579676674362</c:v>
                </c:pt>
                <c:pt idx="65980">
                  <c:v>2.6659736659736657</c:v>
                </c:pt>
                <c:pt idx="65981">
                  <c:v>2.6659736659736657</c:v>
                </c:pt>
                <c:pt idx="65982">
                  <c:v>2.6663585951940845</c:v>
                </c:pt>
                <c:pt idx="65983">
                  <c:v>2.6653579676674362</c:v>
                </c:pt>
                <c:pt idx="65984">
                  <c:v>2.6652043407988915</c:v>
                </c:pt>
                <c:pt idx="65985">
                  <c:v>2.6666666666666665</c:v>
                </c:pt>
                <c:pt idx="65986">
                  <c:v>2.6662817551963047</c:v>
                </c:pt>
                <c:pt idx="65987">
                  <c:v>2.6656661279150313</c:v>
                </c:pt>
                <c:pt idx="65988">
                  <c:v>2.6656661279150313</c:v>
                </c:pt>
                <c:pt idx="65989">
                  <c:v>2.6654352343569614</c:v>
                </c:pt>
                <c:pt idx="65990">
                  <c:v>2.6652043407988919</c:v>
                </c:pt>
                <c:pt idx="65991">
                  <c:v>2.6652043407988919</c:v>
                </c:pt>
                <c:pt idx="65992">
                  <c:v>2.6648199445983378</c:v>
                </c:pt>
                <c:pt idx="65993">
                  <c:v>2.6648972997922913</c:v>
                </c:pt>
                <c:pt idx="65994">
                  <c:v>2.6646666974382645</c:v>
                </c:pt>
                <c:pt idx="65995">
                  <c:v>2.665050784856879</c:v>
                </c:pt>
                <c:pt idx="65996">
                  <c:v>2.6652043407988919</c:v>
                </c:pt>
                <c:pt idx="65997">
                  <c:v>2.6651270207852193</c:v>
                </c:pt>
                <c:pt idx="65998">
                  <c:v>2.6657426657426657</c:v>
                </c:pt>
                <c:pt idx="65999">
                  <c:v>2.6663585951940845</c:v>
                </c:pt>
                <c:pt idx="66000">
                  <c:v>2.6657426657426657</c:v>
                </c:pt>
                <c:pt idx="66001">
                  <c:v>2.6660508083140875</c:v>
                </c:pt>
                <c:pt idx="66002">
                  <c:v>2.6658972061879478</c:v>
                </c:pt>
                <c:pt idx="66003">
                  <c:v>2.6652043407988919</c:v>
                </c:pt>
                <c:pt idx="66004">
                  <c:v>2.664742553682752</c:v>
                </c:pt>
                <c:pt idx="66005">
                  <c:v>2.664742553682752</c:v>
                </c:pt>
                <c:pt idx="66006">
                  <c:v>2.6641274238227148</c:v>
                </c:pt>
                <c:pt idx="66007">
                  <c:v>2.6649734472408224</c:v>
                </c:pt>
                <c:pt idx="66008">
                  <c:v>2.6652043407988919</c:v>
                </c:pt>
                <c:pt idx="66009">
                  <c:v>2.6655889145496534</c:v>
                </c:pt>
                <c:pt idx="66010">
                  <c:v>2.6665896487985208</c:v>
                </c:pt>
                <c:pt idx="66011">
                  <c:v>2.6662046662046661</c:v>
                </c:pt>
                <c:pt idx="66012">
                  <c:v>2.6657426657426657</c:v>
                </c:pt>
                <c:pt idx="66013">
                  <c:v>2.6655114807114808</c:v>
                </c:pt>
                <c:pt idx="66014">
                  <c:v>2.664742553682752</c:v>
                </c:pt>
                <c:pt idx="66015">
                  <c:v>2.6648199445983378</c:v>
                </c:pt>
                <c:pt idx="66016">
                  <c:v>2.6645891043397967</c:v>
                </c:pt>
                <c:pt idx="66017">
                  <c:v>2.6653579676674362</c:v>
                </c:pt>
                <c:pt idx="66018">
                  <c:v>2.6661273567467649</c:v>
                </c:pt>
                <c:pt idx="66019">
                  <c:v>2.6658964879852118</c:v>
                </c:pt>
                <c:pt idx="66020">
                  <c:v>2.6663585951940845</c:v>
                </c:pt>
                <c:pt idx="66021">
                  <c:v>2.6661273567467649</c:v>
                </c:pt>
                <c:pt idx="66022">
                  <c:v>2.6661273567467649</c:v>
                </c:pt>
                <c:pt idx="66023">
                  <c:v>2.6663585951940845</c:v>
                </c:pt>
                <c:pt idx="66024">
                  <c:v>2.6655114807114808</c:v>
                </c:pt>
                <c:pt idx="66025">
                  <c:v>2.6649734472408224</c:v>
                </c:pt>
                <c:pt idx="66026">
                  <c:v>2.6644357258250633</c:v>
                </c:pt>
                <c:pt idx="66027">
                  <c:v>2.6644357258250633</c:v>
                </c:pt>
                <c:pt idx="66028">
                  <c:v>2.6646666974382645</c:v>
                </c:pt>
                <c:pt idx="66029">
                  <c:v>2.665050784856879</c:v>
                </c:pt>
                <c:pt idx="66030">
                  <c:v>2.6655889145496534</c:v>
                </c:pt>
                <c:pt idx="66031">
                  <c:v>2.6655114807114808</c:v>
                </c:pt>
                <c:pt idx="66032">
                  <c:v>2.6658964879852118</c:v>
                </c:pt>
                <c:pt idx="66033">
                  <c:v>2.6662814883290964</c:v>
                </c:pt>
                <c:pt idx="66034">
                  <c:v>2.6661273567467649</c:v>
                </c:pt>
                <c:pt idx="66035">
                  <c:v>2.6662046662046661</c:v>
                </c:pt>
                <c:pt idx="66036">
                  <c:v>2.6658972061879478</c:v>
                </c:pt>
                <c:pt idx="66037">
                  <c:v>2.665281809787627</c:v>
                </c:pt>
                <c:pt idx="66038">
                  <c:v>2.6649734472408224</c:v>
                </c:pt>
                <c:pt idx="66039">
                  <c:v>2.6649734472408224</c:v>
                </c:pt>
                <c:pt idx="66040">
                  <c:v>2.664742553682752</c:v>
                </c:pt>
                <c:pt idx="66041">
                  <c:v>2.664742553682752</c:v>
                </c:pt>
                <c:pt idx="66042">
                  <c:v>2.6648199445983378</c:v>
                </c:pt>
                <c:pt idx="66043">
                  <c:v>2.6645891043397967</c:v>
                </c:pt>
                <c:pt idx="66044">
                  <c:v>2.6651270207852193</c:v>
                </c:pt>
                <c:pt idx="66045">
                  <c:v>2.6655114807114808</c:v>
                </c:pt>
                <c:pt idx="66046">
                  <c:v>2.6655114807114808</c:v>
                </c:pt>
                <c:pt idx="66047">
                  <c:v>2.6669748093367227</c:v>
                </c:pt>
                <c:pt idx="66048">
                  <c:v>2.6669748093367227</c:v>
                </c:pt>
                <c:pt idx="66049">
                  <c:v>2.6670517560073934</c:v>
                </c:pt>
                <c:pt idx="66050">
                  <c:v>2.6663585951940845</c:v>
                </c:pt>
                <c:pt idx="66051">
                  <c:v>2.6659736659736657</c:v>
                </c:pt>
                <c:pt idx="66052">
                  <c:v>2.6657426657426657</c:v>
                </c:pt>
                <c:pt idx="66053">
                  <c:v>2.6655889145496534</c:v>
                </c:pt>
                <c:pt idx="66054">
                  <c:v>2.6652043407988919</c:v>
                </c:pt>
                <c:pt idx="66055">
                  <c:v>2.6652043407988919</c:v>
                </c:pt>
                <c:pt idx="66056">
                  <c:v>2.664742553682752</c:v>
                </c:pt>
                <c:pt idx="66057">
                  <c:v>2.6645116601246825</c:v>
                </c:pt>
                <c:pt idx="66058">
                  <c:v>2.6649734472408224</c:v>
                </c:pt>
                <c:pt idx="66059">
                  <c:v>2.6645891043397967</c:v>
                </c:pt>
                <c:pt idx="66060">
                  <c:v>2.6645116601246825</c:v>
                </c:pt>
                <c:pt idx="66061">
                  <c:v>2.6651270207852193</c:v>
                </c:pt>
                <c:pt idx="66062">
                  <c:v>2.6652043407988919</c:v>
                </c:pt>
                <c:pt idx="66063">
                  <c:v>2.6653579676674362</c:v>
                </c:pt>
                <c:pt idx="66064">
                  <c:v>2.6658964879852118</c:v>
                </c:pt>
                <c:pt idx="66065">
                  <c:v>2.6658964879852118</c:v>
                </c:pt>
                <c:pt idx="66066">
                  <c:v>2.6658964879852118</c:v>
                </c:pt>
                <c:pt idx="66067">
                  <c:v>2.665665434380776</c:v>
                </c:pt>
                <c:pt idx="66068">
                  <c:v>2.6665125953316382</c:v>
                </c:pt>
                <c:pt idx="66069">
                  <c:v>2.6667435174485785</c:v>
                </c:pt>
                <c:pt idx="66070">
                  <c:v>2.6659736659736657</c:v>
                </c:pt>
                <c:pt idx="66071">
                  <c:v>2.6655889145496534</c:v>
                </c:pt>
                <c:pt idx="66072">
                  <c:v>2.6653579676674362</c:v>
                </c:pt>
                <c:pt idx="66073">
                  <c:v>2.6645116601246825</c:v>
                </c:pt>
                <c:pt idx="66074">
                  <c:v>2.6645891043397967</c:v>
                </c:pt>
                <c:pt idx="66075">
                  <c:v>2.665050784856879</c:v>
                </c:pt>
                <c:pt idx="66076">
                  <c:v>2.664358264081256</c:v>
                </c:pt>
                <c:pt idx="66077">
                  <c:v>2.6642805818517665</c:v>
                </c:pt>
                <c:pt idx="66078">
                  <c:v>2.6646651270207848</c:v>
                </c:pt>
                <c:pt idx="66079">
                  <c:v>2.6652806652806649</c:v>
                </c:pt>
                <c:pt idx="66080">
                  <c:v>2.6653579676674362</c:v>
                </c:pt>
                <c:pt idx="66081">
                  <c:v>2.6651270207852193</c:v>
                </c:pt>
                <c:pt idx="66082">
                  <c:v>2.6658192743240119</c:v>
                </c:pt>
                <c:pt idx="66083">
                  <c:v>2.6665125953316382</c:v>
                </c:pt>
                <c:pt idx="66084">
                  <c:v>2.6659736659736657</c:v>
                </c:pt>
                <c:pt idx="66085">
                  <c:v>2.665665434380776</c:v>
                </c:pt>
                <c:pt idx="66086">
                  <c:v>2.6660503813265541</c:v>
                </c:pt>
                <c:pt idx="66087">
                  <c:v>2.6661273567467649</c:v>
                </c:pt>
                <c:pt idx="66088">
                  <c:v>2.6661273567467649</c:v>
                </c:pt>
                <c:pt idx="66089">
                  <c:v>2.6662814883290964</c:v>
                </c:pt>
                <c:pt idx="66090">
                  <c:v>2.6657426657426657</c:v>
                </c:pt>
                <c:pt idx="66091">
                  <c:v>2.6660508083140875</c:v>
                </c:pt>
                <c:pt idx="66092">
                  <c:v>2.6662817551963047</c:v>
                </c:pt>
                <c:pt idx="66093">
                  <c:v>2.6664356664356665</c:v>
                </c:pt>
                <c:pt idx="66094">
                  <c:v>2.6659736659736657</c:v>
                </c:pt>
                <c:pt idx="66095">
                  <c:v>2.6657426657426657</c:v>
                </c:pt>
                <c:pt idx="66096">
                  <c:v>2.6658964879852118</c:v>
                </c:pt>
                <c:pt idx="66097">
                  <c:v>2.6662814883290964</c:v>
                </c:pt>
                <c:pt idx="66098">
                  <c:v>2.6655114807114808</c:v>
                </c:pt>
                <c:pt idx="66099">
                  <c:v>2.6651270207852193</c:v>
                </c:pt>
                <c:pt idx="66100">
                  <c:v>2.6652043407988919</c:v>
                </c:pt>
                <c:pt idx="66101">
                  <c:v>2.6641274238227148</c:v>
                </c:pt>
                <c:pt idx="66102">
                  <c:v>2.664358264081256</c:v>
                </c:pt>
                <c:pt idx="66103">
                  <c:v>2.6645891043397967</c:v>
                </c:pt>
                <c:pt idx="66104">
                  <c:v>2.6649734472408224</c:v>
                </c:pt>
                <c:pt idx="66105">
                  <c:v>2.6648199445983378</c:v>
                </c:pt>
                <c:pt idx="66106">
                  <c:v>2.6652043407988919</c:v>
                </c:pt>
                <c:pt idx="66107">
                  <c:v>2.6655889145496534</c:v>
                </c:pt>
                <c:pt idx="66108">
                  <c:v>2.6655889145496534</c:v>
                </c:pt>
                <c:pt idx="66109">
                  <c:v>2.6658198614318707</c:v>
                </c:pt>
                <c:pt idx="66110">
                  <c:v>2.6664356664356665</c:v>
                </c:pt>
                <c:pt idx="66111">
                  <c:v>2.6665896487985208</c:v>
                </c:pt>
                <c:pt idx="66112">
                  <c:v>2.6658964879852118</c:v>
                </c:pt>
                <c:pt idx="66113">
                  <c:v>2.6659736659736657</c:v>
                </c:pt>
                <c:pt idx="66114">
                  <c:v>2.6659736659736657</c:v>
                </c:pt>
                <c:pt idx="66115">
                  <c:v>2.6658198614318707</c:v>
                </c:pt>
                <c:pt idx="66116">
                  <c:v>2.6657433056325024</c:v>
                </c:pt>
                <c:pt idx="66117">
                  <c:v>2.6657433056325024</c:v>
                </c:pt>
                <c:pt idx="66118">
                  <c:v>2.6663588085892407</c:v>
                </c:pt>
                <c:pt idx="66119">
                  <c:v>2.6658972061879478</c:v>
                </c:pt>
                <c:pt idx="66120">
                  <c:v>2.6661279150311707</c:v>
                </c:pt>
                <c:pt idx="66121">
                  <c:v>2.6660508083140875</c:v>
                </c:pt>
                <c:pt idx="66122">
                  <c:v>2.6658198614318707</c:v>
                </c:pt>
                <c:pt idx="66123">
                  <c:v>2.6656661279150313</c:v>
                </c:pt>
                <c:pt idx="66124">
                  <c:v>2.6646665128086773</c:v>
                </c:pt>
                <c:pt idx="66125">
                  <c:v>2.6647438855560686</c:v>
                </c:pt>
                <c:pt idx="66126">
                  <c:v>2.6645131518227969</c:v>
                </c:pt>
                <c:pt idx="66127">
                  <c:v>2.6645131518227969</c:v>
                </c:pt>
                <c:pt idx="66128">
                  <c:v>2.6645131518227969</c:v>
                </c:pt>
                <c:pt idx="66129">
                  <c:v>2.665050784856879</c:v>
                </c:pt>
                <c:pt idx="66130">
                  <c:v>2.6645891043397967</c:v>
                </c:pt>
                <c:pt idx="66131">
                  <c:v>2.6646666974382645</c:v>
                </c:pt>
                <c:pt idx="66132">
                  <c:v>2.6646666974382645</c:v>
                </c:pt>
                <c:pt idx="66133">
                  <c:v>2.6648972997922913</c:v>
                </c:pt>
                <c:pt idx="66134">
                  <c:v>2.6646666974382645</c:v>
                </c:pt>
                <c:pt idx="66135">
                  <c:v>2.665050784856879</c:v>
                </c:pt>
                <c:pt idx="66136">
                  <c:v>2.6651280867759057</c:v>
                </c:pt>
                <c:pt idx="66137">
                  <c:v>2.6653588737595197</c:v>
                </c:pt>
                <c:pt idx="66138">
                  <c:v>2.6655124653739612</c:v>
                </c:pt>
                <c:pt idx="66139">
                  <c:v>2.6656661279150313</c:v>
                </c:pt>
                <c:pt idx="66140">
                  <c:v>2.6662817551963047</c:v>
                </c:pt>
                <c:pt idx="66141">
                  <c:v>2.6664356664356665</c:v>
                </c:pt>
                <c:pt idx="66142">
                  <c:v>2.6662046662046661</c:v>
                </c:pt>
                <c:pt idx="66143">
                  <c:v>2.6655889145496534</c:v>
                </c:pt>
                <c:pt idx="66144">
                  <c:v>2.6654352343569614</c:v>
                </c:pt>
                <c:pt idx="66145">
                  <c:v>2.6648199445983378</c:v>
                </c:pt>
                <c:pt idx="66146">
                  <c:v>2.6651280867759057</c:v>
                </c:pt>
                <c:pt idx="66147">
                  <c:v>2.6648972997922913</c:v>
                </c:pt>
                <c:pt idx="66148">
                  <c:v>2.6642824180895248</c:v>
                </c:pt>
                <c:pt idx="66149">
                  <c:v>2.6648972997922913</c:v>
                </c:pt>
                <c:pt idx="66150">
                  <c:v>2.6656661279150313</c:v>
                </c:pt>
                <c:pt idx="66151">
                  <c:v>2.6658972061879478</c:v>
                </c:pt>
                <c:pt idx="66152">
                  <c:v>2.6660508083140875</c:v>
                </c:pt>
                <c:pt idx="66153">
                  <c:v>2.6654352343569614</c:v>
                </c:pt>
                <c:pt idx="66154">
                  <c:v>2.6658198614318707</c:v>
                </c:pt>
                <c:pt idx="66155">
                  <c:v>2.6655889145496534</c:v>
                </c:pt>
                <c:pt idx="66156">
                  <c:v>2.6659736659736657</c:v>
                </c:pt>
                <c:pt idx="66157">
                  <c:v>2.6660508083140875</c:v>
                </c:pt>
                <c:pt idx="66158">
                  <c:v>2.6661279150311707</c:v>
                </c:pt>
                <c:pt idx="66159">
                  <c:v>2.6655124653739612</c:v>
                </c:pt>
                <c:pt idx="66160">
                  <c:v>2.665281809787627</c:v>
                </c:pt>
                <c:pt idx="66161">
                  <c:v>2.6648972997922913</c:v>
                </c:pt>
                <c:pt idx="66162">
                  <c:v>2.6648972997922913</c:v>
                </c:pt>
                <c:pt idx="66163">
                  <c:v>2.6648972997922913</c:v>
                </c:pt>
                <c:pt idx="66164">
                  <c:v>2.6646665128086773</c:v>
                </c:pt>
                <c:pt idx="66165">
                  <c:v>2.665281809787627</c:v>
                </c:pt>
                <c:pt idx="66166">
                  <c:v>2.6654352343569614</c:v>
                </c:pt>
                <c:pt idx="66167">
                  <c:v>2.6660508083140875</c:v>
                </c:pt>
                <c:pt idx="66168">
                  <c:v>2.6659736659736657</c:v>
                </c:pt>
                <c:pt idx="66169">
                  <c:v>2.6661273567467649</c:v>
                </c:pt>
                <c:pt idx="66170">
                  <c:v>2.6664356664356665</c:v>
                </c:pt>
                <c:pt idx="66171">
                  <c:v>2.6660508083140875</c:v>
                </c:pt>
                <c:pt idx="66172">
                  <c:v>2.6654352343569614</c:v>
                </c:pt>
                <c:pt idx="66173">
                  <c:v>2.665050784856879</c:v>
                </c:pt>
                <c:pt idx="66174">
                  <c:v>2.665050784856879</c:v>
                </c:pt>
                <c:pt idx="66175">
                  <c:v>2.665050784856879</c:v>
                </c:pt>
                <c:pt idx="66176">
                  <c:v>2.665050784856879</c:v>
                </c:pt>
                <c:pt idx="66177">
                  <c:v>2.6651280867759057</c:v>
                </c:pt>
                <c:pt idx="66178">
                  <c:v>2.665050784856879</c:v>
                </c:pt>
                <c:pt idx="66179">
                  <c:v>2.6660508083140875</c:v>
                </c:pt>
                <c:pt idx="66180">
                  <c:v>2.6662046662046661</c:v>
                </c:pt>
                <c:pt idx="66181">
                  <c:v>2.6662046662046661</c:v>
                </c:pt>
                <c:pt idx="66182">
                  <c:v>2.6664356664356665</c:v>
                </c:pt>
                <c:pt idx="66183">
                  <c:v>2.6663585951940845</c:v>
                </c:pt>
                <c:pt idx="66184">
                  <c:v>2.6659736659736657</c:v>
                </c:pt>
                <c:pt idx="66185">
                  <c:v>2.6659736659736657</c:v>
                </c:pt>
                <c:pt idx="66186">
                  <c:v>2.6655889145496534</c:v>
                </c:pt>
                <c:pt idx="66187">
                  <c:v>2.6652043407988919</c:v>
                </c:pt>
                <c:pt idx="66188">
                  <c:v>2.6648199445983378</c:v>
                </c:pt>
                <c:pt idx="66189">
                  <c:v>2.6645891043397967</c:v>
                </c:pt>
                <c:pt idx="66190">
                  <c:v>2.664742553682752</c:v>
                </c:pt>
                <c:pt idx="66191">
                  <c:v>2.6653579676674362</c:v>
                </c:pt>
                <c:pt idx="66192">
                  <c:v>2.6658198614318707</c:v>
                </c:pt>
                <c:pt idx="66193">
                  <c:v>2.6662046662046661</c:v>
                </c:pt>
                <c:pt idx="66194">
                  <c:v>2.6657426657426657</c:v>
                </c:pt>
                <c:pt idx="66195">
                  <c:v>2.6665896487985208</c:v>
                </c:pt>
                <c:pt idx="66196">
                  <c:v>2.6662046662046661</c:v>
                </c:pt>
                <c:pt idx="66197">
                  <c:v>2.6660508083140875</c:v>
                </c:pt>
                <c:pt idx="66198">
                  <c:v>2.6658972061879478</c:v>
                </c:pt>
                <c:pt idx="66199">
                  <c:v>2.6659741458910435</c:v>
                </c:pt>
                <c:pt idx="66200">
                  <c:v>2.6651280867759057</c:v>
                </c:pt>
                <c:pt idx="66201">
                  <c:v>2.6653588737595197</c:v>
                </c:pt>
                <c:pt idx="66202">
                  <c:v>2.6646666974382645</c:v>
                </c:pt>
                <c:pt idx="66203">
                  <c:v>2.6645891043397967</c:v>
                </c:pt>
                <c:pt idx="66204">
                  <c:v>2.6644357258250633</c:v>
                </c:pt>
                <c:pt idx="66205">
                  <c:v>2.6646666974382645</c:v>
                </c:pt>
                <c:pt idx="66206">
                  <c:v>2.665050784856879</c:v>
                </c:pt>
                <c:pt idx="66207">
                  <c:v>2.665281809787627</c:v>
                </c:pt>
                <c:pt idx="66208">
                  <c:v>2.6661279150311707</c:v>
                </c:pt>
                <c:pt idx="66209">
                  <c:v>2.6656661279150313</c:v>
                </c:pt>
                <c:pt idx="66210">
                  <c:v>2.6660508083140875</c:v>
                </c:pt>
                <c:pt idx="66211">
                  <c:v>2.6660508083140875</c:v>
                </c:pt>
                <c:pt idx="66212">
                  <c:v>2.6657426657426657</c:v>
                </c:pt>
                <c:pt idx="66213">
                  <c:v>2.6657426657426657</c:v>
                </c:pt>
                <c:pt idx="66214">
                  <c:v>2.6663585951940845</c:v>
                </c:pt>
                <c:pt idx="66215">
                  <c:v>2.6662046662046661</c:v>
                </c:pt>
                <c:pt idx="66216">
                  <c:v>2.6663585951940845</c:v>
                </c:pt>
                <c:pt idx="66217">
                  <c:v>2.6667435174485785</c:v>
                </c:pt>
                <c:pt idx="66218">
                  <c:v>2.6659736659736657</c:v>
                </c:pt>
                <c:pt idx="66219">
                  <c:v>2.6655124653739612</c:v>
                </c:pt>
                <c:pt idx="66220">
                  <c:v>2.6655124653739612</c:v>
                </c:pt>
                <c:pt idx="66221">
                  <c:v>2.6646666974382645</c:v>
                </c:pt>
                <c:pt idx="66222">
                  <c:v>2.6648199445983383</c:v>
                </c:pt>
                <c:pt idx="66223">
                  <c:v>2.6645891043397967</c:v>
                </c:pt>
                <c:pt idx="66224">
                  <c:v>2.6645891043397967</c:v>
                </c:pt>
                <c:pt idx="66225">
                  <c:v>2.6645891043397967</c:v>
                </c:pt>
                <c:pt idx="66226">
                  <c:v>2.6640518689432398</c:v>
                </c:pt>
                <c:pt idx="66227">
                  <c:v>2.6640518689432398</c:v>
                </c:pt>
                <c:pt idx="66228">
                  <c:v>2.6644357258250633</c:v>
                </c:pt>
                <c:pt idx="66229">
                  <c:v>2.6648972997922913</c:v>
                </c:pt>
                <c:pt idx="66230">
                  <c:v>2.6644357258250633</c:v>
                </c:pt>
                <c:pt idx="66231">
                  <c:v>2.6646666974382645</c:v>
                </c:pt>
                <c:pt idx="66232">
                  <c:v>2.6648199445983378</c:v>
                </c:pt>
                <c:pt idx="66233">
                  <c:v>2.6646666974382645</c:v>
                </c:pt>
                <c:pt idx="66234">
                  <c:v>2.6647438855560686</c:v>
                </c:pt>
                <c:pt idx="66235">
                  <c:v>2.6645131518227969</c:v>
                </c:pt>
                <c:pt idx="66236">
                  <c:v>2.6645131518227969</c:v>
                </c:pt>
                <c:pt idx="66237">
                  <c:v>2.6647438855560686</c:v>
                </c:pt>
                <c:pt idx="66238">
                  <c:v>2.6645131518227969</c:v>
                </c:pt>
                <c:pt idx="66239">
                  <c:v>2.6638985005767015</c:v>
                </c:pt>
                <c:pt idx="66240">
                  <c:v>2.6643598615916955</c:v>
                </c:pt>
                <c:pt idx="66241">
                  <c:v>2.6649746192893402</c:v>
                </c:pt>
                <c:pt idx="66242">
                  <c:v>2.6649746192893402</c:v>
                </c:pt>
                <c:pt idx="66243">
                  <c:v>2.6647438855560686</c:v>
                </c:pt>
                <c:pt idx="66244">
                  <c:v>2.6648972997922913</c:v>
                </c:pt>
                <c:pt idx="66245">
                  <c:v>2.6655124653739612</c:v>
                </c:pt>
                <c:pt idx="66246">
                  <c:v>2.665281809787627</c:v>
                </c:pt>
                <c:pt idx="66247">
                  <c:v>2.665281809787627</c:v>
                </c:pt>
                <c:pt idx="66248">
                  <c:v>2.665050784856879</c:v>
                </c:pt>
                <c:pt idx="66249">
                  <c:v>2.6656661279150313</c:v>
                </c:pt>
                <c:pt idx="66250">
                  <c:v>2.6654352343569614</c:v>
                </c:pt>
                <c:pt idx="66251">
                  <c:v>2.6655889145496534</c:v>
                </c:pt>
                <c:pt idx="66252">
                  <c:v>2.6660508083140875</c:v>
                </c:pt>
                <c:pt idx="66253">
                  <c:v>2.6660508083140875</c:v>
                </c:pt>
                <c:pt idx="66254">
                  <c:v>2.6660508083140875</c:v>
                </c:pt>
                <c:pt idx="66255">
                  <c:v>2.6662817551963047</c:v>
                </c:pt>
                <c:pt idx="66256">
                  <c:v>2.6658972061879478</c:v>
                </c:pt>
                <c:pt idx="66257">
                  <c:v>2.665281809787627</c:v>
                </c:pt>
                <c:pt idx="66258">
                  <c:v>2.6651280867759057</c:v>
                </c:pt>
                <c:pt idx="66259">
                  <c:v>2.6638985005767015</c:v>
                </c:pt>
                <c:pt idx="66260">
                  <c:v>2.6647438855560686</c:v>
                </c:pt>
                <c:pt idx="66261">
                  <c:v>2.6647438855560686</c:v>
                </c:pt>
                <c:pt idx="66262">
                  <c:v>2.6651280867759057</c:v>
                </c:pt>
                <c:pt idx="66263">
                  <c:v>2.6648972997922913</c:v>
                </c:pt>
                <c:pt idx="66264">
                  <c:v>2.6657433056325024</c:v>
                </c:pt>
                <c:pt idx="66265">
                  <c:v>2.6661279150311707</c:v>
                </c:pt>
                <c:pt idx="66266">
                  <c:v>2.6661279150311707</c:v>
                </c:pt>
                <c:pt idx="66267">
                  <c:v>2.6662817551963047</c:v>
                </c:pt>
                <c:pt idx="66268">
                  <c:v>2.6666666666666665</c:v>
                </c:pt>
                <c:pt idx="66269">
                  <c:v>2.6662817551963047</c:v>
                </c:pt>
                <c:pt idx="66270">
                  <c:v>2.6658972061879478</c:v>
                </c:pt>
                <c:pt idx="66271">
                  <c:v>2.6658972061879478</c:v>
                </c:pt>
                <c:pt idx="66272">
                  <c:v>2.6654352343569614</c:v>
                </c:pt>
                <c:pt idx="66273">
                  <c:v>2.6654352343569614</c:v>
                </c:pt>
                <c:pt idx="66274">
                  <c:v>2.6648199445983378</c:v>
                </c:pt>
                <c:pt idx="66275">
                  <c:v>2.6648199445983378</c:v>
                </c:pt>
                <c:pt idx="66276">
                  <c:v>2.665281809787627</c:v>
                </c:pt>
                <c:pt idx="66277">
                  <c:v>2.665050784856879</c:v>
                </c:pt>
                <c:pt idx="66278">
                  <c:v>2.6646666974382645</c:v>
                </c:pt>
                <c:pt idx="66279">
                  <c:v>2.6648972997922913</c:v>
                </c:pt>
                <c:pt idx="66280">
                  <c:v>2.665281809787627</c:v>
                </c:pt>
                <c:pt idx="66281">
                  <c:v>2.6655124653739612</c:v>
                </c:pt>
                <c:pt idx="66282">
                  <c:v>2.6655124653739612</c:v>
                </c:pt>
                <c:pt idx="66283">
                  <c:v>2.6654352343569614</c:v>
                </c:pt>
                <c:pt idx="66284">
                  <c:v>2.6658972061879478</c:v>
                </c:pt>
                <c:pt idx="66285">
                  <c:v>2.6658972061879478</c:v>
                </c:pt>
                <c:pt idx="66286">
                  <c:v>2.6663588085892407</c:v>
                </c:pt>
                <c:pt idx="66287">
                  <c:v>2.6658972061879478</c:v>
                </c:pt>
                <c:pt idx="66288">
                  <c:v>2.6656661279150313</c:v>
                </c:pt>
                <c:pt idx="66289">
                  <c:v>2.6658972061879478</c:v>
                </c:pt>
                <c:pt idx="66290">
                  <c:v>2.6657433056325024</c:v>
                </c:pt>
                <c:pt idx="66291">
                  <c:v>2.6655896607431337</c:v>
                </c:pt>
                <c:pt idx="66292">
                  <c:v>2.6655124653739612</c:v>
                </c:pt>
                <c:pt idx="66293">
                  <c:v>2.6656661279150313</c:v>
                </c:pt>
                <c:pt idx="66294">
                  <c:v>2.6658198614318707</c:v>
                </c:pt>
                <c:pt idx="66295">
                  <c:v>2.6664356664356665</c:v>
                </c:pt>
                <c:pt idx="66296">
                  <c:v>2.6655889145496534</c:v>
                </c:pt>
                <c:pt idx="66297">
                  <c:v>2.6662046662046661</c:v>
                </c:pt>
                <c:pt idx="66298">
                  <c:v>2.6664356664356665</c:v>
                </c:pt>
                <c:pt idx="66299">
                  <c:v>2.6660508083140875</c:v>
                </c:pt>
                <c:pt idx="66300">
                  <c:v>2.6666666666666665</c:v>
                </c:pt>
                <c:pt idx="66301">
                  <c:v>2.6660508083140875</c:v>
                </c:pt>
                <c:pt idx="66302">
                  <c:v>2.6654352343569614</c:v>
                </c:pt>
                <c:pt idx="66303">
                  <c:v>2.6649734472408224</c:v>
                </c:pt>
                <c:pt idx="66304">
                  <c:v>2.664742553682752</c:v>
                </c:pt>
                <c:pt idx="66305">
                  <c:v>2.6653579676674362</c:v>
                </c:pt>
                <c:pt idx="66306">
                  <c:v>2.6654352343569614</c:v>
                </c:pt>
                <c:pt idx="66307">
                  <c:v>2.6646666974382645</c:v>
                </c:pt>
                <c:pt idx="66308">
                  <c:v>2.6645131518227969</c:v>
                </c:pt>
                <c:pt idx="66309">
                  <c:v>2.6642824180895248</c:v>
                </c:pt>
                <c:pt idx="66310">
                  <c:v>2.6649746192893402</c:v>
                </c:pt>
                <c:pt idx="66311">
                  <c:v>2.6649746192893402</c:v>
                </c:pt>
                <c:pt idx="66312">
                  <c:v>2.6647438855560686</c:v>
                </c:pt>
                <c:pt idx="66313">
                  <c:v>2.6647438855560686</c:v>
                </c:pt>
                <c:pt idx="66314">
                  <c:v>2.6647438855560686</c:v>
                </c:pt>
                <c:pt idx="66315">
                  <c:v>2.6647438855560686</c:v>
                </c:pt>
                <c:pt idx="66316">
                  <c:v>2.6652053530226123</c:v>
                </c:pt>
                <c:pt idx="66317">
                  <c:v>2.6652053530226123</c:v>
                </c:pt>
                <c:pt idx="66318">
                  <c:v>2.6655896607431337</c:v>
                </c:pt>
                <c:pt idx="66319">
                  <c:v>2.6646666974382645</c:v>
                </c:pt>
                <c:pt idx="66320">
                  <c:v>2.665050784856879</c:v>
                </c:pt>
                <c:pt idx="66321">
                  <c:v>2.6648199445983378</c:v>
                </c:pt>
                <c:pt idx="66322">
                  <c:v>2.6640518689432398</c:v>
                </c:pt>
                <c:pt idx="66323">
                  <c:v>2.6648972997922913</c:v>
                </c:pt>
                <c:pt idx="66324">
                  <c:v>2.6648972997922913</c:v>
                </c:pt>
                <c:pt idx="66325">
                  <c:v>2.6649746192893402</c:v>
                </c:pt>
                <c:pt idx="66326">
                  <c:v>2.6647438855560686</c:v>
                </c:pt>
                <c:pt idx="66327">
                  <c:v>2.6647438855560686</c:v>
                </c:pt>
                <c:pt idx="66328">
                  <c:v>2.6643598615916955</c:v>
                </c:pt>
                <c:pt idx="66329">
                  <c:v>2.6649746192893402</c:v>
                </c:pt>
                <c:pt idx="66330">
                  <c:v>2.6651280867759057</c:v>
                </c:pt>
                <c:pt idx="66331">
                  <c:v>2.6648972997922913</c:v>
                </c:pt>
                <c:pt idx="66332">
                  <c:v>2.6651280867759057</c:v>
                </c:pt>
                <c:pt idx="66333">
                  <c:v>2.6657433056325024</c:v>
                </c:pt>
                <c:pt idx="66334">
                  <c:v>2.6655124653739612</c:v>
                </c:pt>
                <c:pt idx="66335">
                  <c:v>2.6653588737595197</c:v>
                </c:pt>
                <c:pt idx="66336">
                  <c:v>2.6651280867759057</c:v>
                </c:pt>
                <c:pt idx="66337">
                  <c:v>2.6657433056325024</c:v>
                </c:pt>
                <c:pt idx="66338">
                  <c:v>2.6658972061879478</c:v>
                </c:pt>
                <c:pt idx="66339">
                  <c:v>2.6662817551963047</c:v>
                </c:pt>
                <c:pt idx="66340">
                  <c:v>2.6662817551963047</c:v>
                </c:pt>
                <c:pt idx="66341">
                  <c:v>2.6654352343569614</c:v>
                </c:pt>
                <c:pt idx="66342">
                  <c:v>2.6645891043397967</c:v>
                </c:pt>
                <c:pt idx="66343">
                  <c:v>2.665050784856879</c:v>
                </c:pt>
                <c:pt idx="66344">
                  <c:v>2.6647438855560686</c:v>
                </c:pt>
                <c:pt idx="66345">
                  <c:v>2.6643598615916955</c:v>
                </c:pt>
                <c:pt idx="66346">
                  <c:v>2.6646666974382645</c:v>
                </c:pt>
                <c:pt idx="66347">
                  <c:v>2.6654352343569614</c:v>
                </c:pt>
                <c:pt idx="66348">
                  <c:v>2.6658198614318707</c:v>
                </c:pt>
                <c:pt idx="66349">
                  <c:v>2.6662046662046661</c:v>
                </c:pt>
                <c:pt idx="66350">
                  <c:v>2.6665896487985208</c:v>
                </c:pt>
                <c:pt idx="66351">
                  <c:v>2.6662046662046661</c:v>
                </c:pt>
                <c:pt idx="66352">
                  <c:v>2.6658198614318707</c:v>
                </c:pt>
                <c:pt idx="66353">
                  <c:v>2.6658198614318707</c:v>
                </c:pt>
                <c:pt idx="66354">
                  <c:v>2.6658198614318707</c:v>
                </c:pt>
                <c:pt idx="66355">
                  <c:v>2.6655889145496534</c:v>
                </c:pt>
                <c:pt idx="66356">
                  <c:v>2.6652043407988919</c:v>
                </c:pt>
                <c:pt idx="66357">
                  <c:v>2.6648199445983378</c:v>
                </c:pt>
                <c:pt idx="66358">
                  <c:v>2.665050784856879</c:v>
                </c:pt>
                <c:pt idx="66359">
                  <c:v>2.6648199445983378</c:v>
                </c:pt>
                <c:pt idx="66360">
                  <c:v>2.6645891043397967</c:v>
                </c:pt>
                <c:pt idx="66361">
                  <c:v>2.665050784856879</c:v>
                </c:pt>
                <c:pt idx="66362">
                  <c:v>2.6654352343569614</c:v>
                </c:pt>
                <c:pt idx="66363">
                  <c:v>2.6659736659736657</c:v>
                </c:pt>
                <c:pt idx="66364">
                  <c:v>2.6659736659736657</c:v>
                </c:pt>
                <c:pt idx="66365">
                  <c:v>2.6664356664356665</c:v>
                </c:pt>
                <c:pt idx="66366">
                  <c:v>2.6664356664356665</c:v>
                </c:pt>
                <c:pt idx="66367">
                  <c:v>2.6663585951940845</c:v>
                </c:pt>
                <c:pt idx="66368">
                  <c:v>2.6659736659736657</c:v>
                </c:pt>
                <c:pt idx="66369">
                  <c:v>2.6662046662046661</c:v>
                </c:pt>
                <c:pt idx="66370">
                  <c:v>2.6663585951940845</c:v>
                </c:pt>
                <c:pt idx="66371">
                  <c:v>2.6663585951940845</c:v>
                </c:pt>
                <c:pt idx="66372">
                  <c:v>2.6659736659736657</c:v>
                </c:pt>
                <c:pt idx="66373">
                  <c:v>2.6655114807114808</c:v>
                </c:pt>
                <c:pt idx="66374">
                  <c:v>2.6657426657426657</c:v>
                </c:pt>
                <c:pt idx="66375">
                  <c:v>2.6653579676674362</c:v>
                </c:pt>
                <c:pt idx="66376">
                  <c:v>2.6649734472408224</c:v>
                </c:pt>
                <c:pt idx="66377">
                  <c:v>2.6652043407988919</c:v>
                </c:pt>
                <c:pt idx="66378">
                  <c:v>2.6645891043397967</c:v>
                </c:pt>
                <c:pt idx="66379">
                  <c:v>2.6644359104546504</c:v>
                </c:pt>
                <c:pt idx="66380">
                  <c:v>2.664742553682752</c:v>
                </c:pt>
                <c:pt idx="66381">
                  <c:v>2.664742553682752</c:v>
                </c:pt>
                <c:pt idx="66382">
                  <c:v>2.6649734472408224</c:v>
                </c:pt>
                <c:pt idx="66383">
                  <c:v>2.6652043407988919</c:v>
                </c:pt>
                <c:pt idx="66384">
                  <c:v>2.6656661279150313</c:v>
                </c:pt>
                <c:pt idx="66385">
                  <c:v>2.6654352343569614</c:v>
                </c:pt>
                <c:pt idx="66386">
                  <c:v>2.6656661279150313</c:v>
                </c:pt>
                <c:pt idx="66387">
                  <c:v>2.6654352343569614</c:v>
                </c:pt>
                <c:pt idx="66388">
                  <c:v>2.6654352343569614</c:v>
                </c:pt>
                <c:pt idx="66389">
                  <c:v>2.6658972061879478</c:v>
                </c:pt>
                <c:pt idx="66390">
                  <c:v>2.6658972061879478</c:v>
                </c:pt>
                <c:pt idx="66391">
                  <c:v>2.6666666666666665</c:v>
                </c:pt>
                <c:pt idx="66392">
                  <c:v>2.6658972061879478</c:v>
                </c:pt>
                <c:pt idx="66393">
                  <c:v>2.6662817551963047</c:v>
                </c:pt>
                <c:pt idx="66394">
                  <c:v>2.6660508083140875</c:v>
                </c:pt>
                <c:pt idx="66395">
                  <c:v>2.6655889145496534</c:v>
                </c:pt>
                <c:pt idx="66396">
                  <c:v>2.6655889145496534</c:v>
                </c:pt>
                <c:pt idx="66397">
                  <c:v>2.6649734472408224</c:v>
                </c:pt>
                <c:pt idx="66398">
                  <c:v>2.6645891043397967</c:v>
                </c:pt>
                <c:pt idx="66399">
                  <c:v>2.665050784856879</c:v>
                </c:pt>
                <c:pt idx="66400">
                  <c:v>2.6648199445983378</c:v>
                </c:pt>
                <c:pt idx="66401">
                  <c:v>2.6648199445983378</c:v>
                </c:pt>
                <c:pt idx="66402">
                  <c:v>2.6646666974382645</c:v>
                </c:pt>
                <c:pt idx="66403">
                  <c:v>2.665281809787627</c:v>
                </c:pt>
                <c:pt idx="66404">
                  <c:v>2.6646666974382645</c:v>
                </c:pt>
                <c:pt idx="66405">
                  <c:v>2.6651280867759057</c:v>
                </c:pt>
                <c:pt idx="66406">
                  <c:v>2.665050784856879</c:v>
                </c:pt>
                <c:pt idx="66407">
                  <c:v>2.6654352343569614</c:v>
                </c:pt>
                <c:pt idx="66408">
                  <c:v>2.6652043407988919</c:v>
                </c:pt>
                <c:pt idx="66409">
                  <c:v>2.6657426657426657</c:v>
                </c:pt>
                <c:pt idx="66410">
                  <c:v>2.6661273567467649</c:v>
                </c:pt>
                <c:pt idx="66411">
                  <c:v>2.6661273567467649</c:v>
                </c:pt>
                <c:pt idx="66412">
                  <c:v>2.6662814883290964</c:v>
                </c:pt>
                <c:pt idx="66413">
                  <c:v>2.6658964879852118</c:v>
                </c:pt>
                <c:pt idx="66414">
                  <c:v>2.6665125953316382</c:v>
                </c:pt>
                <c:pt idx="66415">
                  <c:v>2.6661273567467649</c:v>
                </c:pt>
                <c:pt idx="66416">
                  <c:v>2.6665125953316382</c:v>
                </c:pt>
                <c:pt idx="66417">
                  <c:v>2.6664355062413319</c:v>
                </c:pt>
                <c:pt idx="66418">
                  <c:v>2.6665895953757222</c:v>
                </c:pt>
                <c:pt idx="66419">
                  <c:v>2.6664355062413319</c:v>
                </c:pt>
                <c:pt idx="66420">
                  <c:v>2.6652033271719038</c:v>
                </c:pt>
                <c:pt idx="66421">
                  <c:v>2.6660503813265541</c:v>
                </c:pt>
                <c:pt idx="66422">
                  <c:v>2.6672832369942197</c:v>
                </c:pt>
                <c:pt idx="66423">
                  <c:v>2.666666666666667</c:v>
                </c:pt>
                <c:pt idx="66424">
                  <c:v>2.6665125953316382</c:v>
                </c:pt>
                <c:pt idx="66425">
                  <c:v>2.6665125953316382</c:v>
                </c:pt>
                <c:pt idx="66426">
                  <c:v>2.6662814883290964</c:v>
                </c:pt>
                <c:pt idx="66427">
                  <c:v>2.6663585951940845</c:v>
                </c:pt>
                <c:pt idx="66428">
                  <c:v>2.6661273567467649</c:v>
                </c:pt>
                <c:pt idx="66429">
                  <c:v>2.6658192743240119</c:v>
                </c:pt>
                <c:pt idx="66430">
                  <c:v>2.6660503813265541</c:v>
                </c:pt>
                <c:pt idx="66431">
                  <c:v>2.6664355062413319</c:v>
                </c:pt>
                <c:pt idx="66432">
                  <c:v>2.6659731853906612</c:v>
                </c:pt>
                <c:pt idx="66433">
                  <c:v>2.6660503813265541</c:v>
                </c:pt>
                <c:pt idx="66434">
                  <c:v>2.6661273567467649</c:v>
                </c:pt>
                <c:pt idx="66435">
                  <c:v>2.6658964879852118</c:v>
                </c:pt>
                <c:pt idx="66436">
                  <c:v>2.665665434380776</c:v>
                </c:pt>
                <c:pt idx="66437">
                  <c:v>2.6661273567467649</c:v>
                </c:pt>
                <c:pt idx="66438">
                  <c:v>2.6663585951940845</c:v>
                </c:pt>
                <c:pt idx="66439">
                  <c:v>2.6659736659736657</c:v>
                </c:pt>
                <c:pt idx="66440">
                  <c:v>2.6665896487985208</c:v>
                </c:pt>
                <c:pt idx="66441">
                  <c:v>2.6668207024029571</c:v>
                </c:pt>
                <c:pt idx="66442">
                  <c:v>2.6670517560073934</c:v>
                </c:pt>
                <c:pt idx="66443">
                  <c:v>2.6668207024029571</c:v>
                </c:pt>
                <c:pt idx="66444">
                  <c:v>2.6662046662046661</c:v>
                </c:pt>
                <c:pt idx="66445">
                  <c:v>2.6660508083140875</c:v>
                </c:pt>
                <c:pt idx="66446">
                  <c:v>2.6660508083140875</c:v>
                </c:pt>
                <c:pt idx="66447">
                  <c:v>2.6651270207852193</c:v>
                </c:pt>
                <c:pt idx="66448">
                  <c:v>2.6651270207852193</c:v>
                </c:pt>
                <c:pt idx="66449">
                  <c:v>2.6651270207852193</c:v>
                </c:pt>
                <c:pt idx="66450">
                  <c:v>2.6649734472408224</c:v>
                </c:pt>
                <c:pt idx="66451">
                  <c:v>2.6645891043397967</c:v>
                </c:pt>
                <c:pt idx="66452">
                  <c:v>2.664742553682752</c:v>
                </c:pt>
                <c:pt idx="66453">
                  <c:v>2.6650496650496649</c:v>
                </c:pt>
                <c:pt idx="66454">
                  <c:v>2.6652806652806649</c:v>
                </c:pt>
                <c:pt idx="66455">
                  <c:v>2.6661273567467649</c:v>
                </c:pt>
                <c:pt idx="66456">
                  <c:v>2.6658964879852118</c:v>
                </c:pt>
                <c:pt idx="66457">
                  <c:v>2.665665434380776</c:v>
                </c:pt>
                <c:pt idx="66458">
                  <c:v>2.6660503813265541</c:v>
                </c:pt>
                <c:pt idx="66459">
                  <c:v>2.6660503813265541</c:v>
                </c:pt>
                <c:pt idx="66460">
                  <c:v>2.6658192743240119</c:v>
                </c:pt>
                <c:pt idx="66461">
                  <c:v>2.6665125953316382</c:v>
                </c:pt>
                <c:pt idx="66462">
                  <c:v>2.6661273567467649</c:v>
                </c:pt>
                <c:pt idx="66463">
                  <c:v>2.6659736659736657</c:v>
                </c:pt>
                <c:pt idx="66464">
                  <c:v>2.6653579676674362</c:v>
                </c:pt>
                <c:pt idx="66465">
                  <c:v>2.664742553682752</c:v>
                </c:pt>
                <c:pt idx="66466">
                  <c:v>2.6649734472408224</c:v>
                </c:pt>
                <c:pt idx="66467">
                  <c:v>2.664742553682752</c:v>
                </c:pt>
                <c:pt idx="66468">
                  <c:v>2.664742553682752</c:v>
                </c:pt>
                <c:pt idx="66469">
                  <c:v>2.664358264081256</c:v>
                </c:pt>
                <c:pt idx="66470">
                  <c:v>2.6648958891454964</c:v>
                </c:pt>
                <c:pt idx="66471">
                  <c:v>2.6654343807763397</c:v>
                </c:pt>
                <c:pt idx="66472">
                  <c:v>2.6660503813265541</c:v>
                </c:pt>
                <c:pt idx="66473">
                  <c:v>2.6660503813265541</c:v>
                </c:pt>
                <c:pt idx="66474">
                  <c:v>2.6662043458159963</c:v>
                </c:pt>
                <c:pt idx="66475">
                  <c:v>2.6662043458159963</c:v>
                </c:pt>
                <c:pt idx="66476">
                  <c:v>2.6659731853906612</c:v>
                </c:pt>
                <c:pt idx="66477">
                  <c:v>2.6659731853906612</c:v>
                </c:pt>
                <c:pt idx="66478">
                  <c:v>2.6655881673214696</c:v>
                </c:pt>
                <c:pt idx="66479">
                  <c:v>2.6652033271719038</c:v>
                </c:pt>
                <c:pt idx="66480">
                  <c:v>2.6648186648186649</c:v>
                </c:pt>
                <c:pt idx="66481">
                  <c:v>2.6646651270207848</c:v>
                </c:pt>
                <c:pt idx="66482">
                  <c:v>2.6648958891454964</c:v>
                </c:pt>
                <c:pt idx="66483">
                  <c:v>2.6646651270207848</c:v>
                </c:pt>
                <c:pt idx="66484">
                  <c:v>2.6648958891454964</c:v>
                </c:pt>
                <c:pt idx="66485">
                  <c:v>2.6652806652806649</c:v>
                </c:pt>
                <c:pt idx="66486">
                  <c:v>2.6654343807763397</c:v>
                </c:pt>
                <c:pt idx="66487">
                  <c:v>2.6652806652806649</c:v>
                </c:pt>
                <c:pt idx="66488">
                  <c:v>2.6653579676674362</c:v>
                </c:pt>
                <c:pt idx="66489">
                  <c:v>2.6649734472408224</c:v>
                </c:pt>
                <c:pt idx="66490">
                  <c:v>2.6653579676674362</c:v>
                </c:pt>
                <c:pt idx="66491">
                  <c:v>2.6657426657426657</c:v>
                </c:pt>
                <c:pt idx="66492">
                  <c:v>2.6659736659736657</c:v>
                </c:pt>
                <c:pt idx="66493">
                  <c:v>2.6655114807114808</c:v>
                </c:pt>
                <c:pt idx="66494">
                  <c:v>2.6646651270207848</c:v>
                </c:pt>
                <c:pt idx="66495">
                  <c:v>2.6645116601246825</c:v>
                </c:pt>
                <c:pt idx="66496">
                  <c:v>2.6649734472408224</c:v>
                </c:pt>
                <c:pt idx="66497">
                  <c:v>2.6652043407988919</c:v>
                </c:pt>
                <c:pt idx="66498">
                  <c:v>2.6653579676674362</c:v>
                </c:pt>
                <c:pt idx="66499">
                  <c:v>2.6653579676674362</c:v>
                </c:pt>
                <c:pt idx="66500">
                  <c:v>2.6648958891454964</c:v>
                </c:pt>
                <c:pt idx="66501">
                  <c:v>2.6648958891454964</c:v>
                </c:pt>
                <c:pt idx="66502">
                  <c:v>2.6651270207852193</c:v>
                </c:pt>
                <c:pt idx="66503">
                  <c:v>2.6645116601246825</c:v>
                </c:pt>
                <c:pt idx="66504">
                  <c:v>2.6648958891454964</c:v>
                </c:pt>
                <c:pt idx="66505">
                  <c:v>2.6642032332563508</c:v>
                </c:pt>
                <c:pt idx="66506">
                  <c:v>2.6646651270207848</c:v>
                </c:pt>
                <c:pt idx="66507">
                  <c:v>2.664742553682752</c:v>
                </c:pt>
                <c:pt idx="66508">
                  <c:v>2.664742553682752</c:v>
                </c:pt>
                <c:pt idx="66509">
                  <c:v>2.6648958891454964</c:v>
                </c:pt>
                <c:pt idx="66510">
                  <c:v>2.664742553682752</c:v>
                </c:pt>
                <c:pt idx="66511">
                  <c:v>2.6652043407988919</c:v>
                </c:pt>
                <c:pt idx="66512">
                  <c:v>2.6652043407988919</c:v>
                </c:pt>
                <c:pt idx="66513">
                  <c:v>2.664742553682752</c:v>
                </c:pt>
                <c:pt idx="66514">
                  <c:v>2.6645116601246825</c:v>
                </c:pt>
                <c:pt idx="66515">
                  <c:v>2.6648958891454964</c:v>
                </c:pt>
                <c:pt idx="66516">
                  <c:v>2.6655114807114808</c:v>
                </c:pt>
                <c:pt idx="66517">
                  <c:v>2.6661273567467649</c:v>
                </c:pt>
                <c:pt idx="66518">
                  <c:v>2.6662814883290964</c:v>
                </c:pt>
                <c:pt idx="66519">
                  <c:v>2.666666666666667</c:v>
                </c:pt>
                <c:pt idx="66520">
                  <c:v>2.6662814883290964</c:v>
                </c:pt>
                <c:pt idx="66521">
                  <c:v>2.6665125953316382</c:v>
                </c:pt>
                <c:pt idx="66522">
                  <c:v>2.6658964879852118</c:v>
                </c:pt>
                <c:pt idx="66523">
                  <c:v>2.6659731853906612</c:v>
                </c:pt>
                <c:pt idx="66524">
                  <c:v>2.6665124884366329</c:v>
                </c:pt>
                <c:pt idx="66525">
                  <c:v>2.6663581965317915</c:v>
                </c:pt>
                <c:pt idx="66526">
                  <c:v>2.6665125953316382</c:v>
                </c:pt>
                <c:pt idx="66527">
                  <c:v>2.6662814883290964</c:v>
                </c:pt>
                <c:pt idx="66528">
                  <c:v>2.6665895953757222</c:v>
                </c:pt>
                <c:pt idx="66529">
                  <c:v>2.6659731853906612</c:v>
                </c:pt>
                <c:pt idx="66530">
                  <c:v>2.6658192743240119</c:v>
                </c:pt>
                <c:pt idx="66531">
                  <c:v>2.6652033271719038</c:v>
                </c:pt>
                <c:pt idx="66532">
                  <c:v>2.6654343807763397</c:v>
                </c:pt>
                <c:pt idx="66533">
                  <c:v>2.6652806652806649</c:v>
                </c:pt>
                <c:pt idx="66534">
                  <c:v>2.6648958891454964</c:v>
                </c:pt>
                <c:pt idx="66535">
                  <c:v>2.6646651270207848</c:v>
                </c:pt>
                <c:pt idx="66536">
                  <c:v>2.664742553682752</c:v>
                </c:pt>
                <c:pt idx="66537">
                  <c:v>2.6645891043397967</c:v>
                </c:pt>
                <c:pt idx="66538">
                  <c:v>2.6645891043397967</c:v>
                </c:pt>
                <c:pt idx="66539">
                  <c:v>2.664358264081256</c:v>
                </c:pt>
                <c:pt idx="66540">
                  <c:v>2.664742553682752</c:v>
                </c:pt>
                <c:pt idx="66541">
                  <c:v>2.6648199445983378</c:v>
                </c:pt>
                <c:pt idx="66542">
                  <c:v>2.6652043407988919</c:v>
                </c:pt>
                <c:pt idx="66543">
                  <c:v>2.6649734472408224</c:v>
                </c:pt>
                <c:pt idx="66544">
                  <c:v>2.6645116601246825</c:v>
                </c:pt>
                <c:pt idx="66545">
                  <c:v>2.664742553682752</c:v>
                </c:pt>
                <c:pt idx="66546">
                  <c:v>2.6645116601246825</c:v>
                </c:pt>
                <c:pt idx="66547">
                  <c:v>2.6649734472408224</c:v>
                </c:pt>
                <c:pt idx="66548">
                  <c:v>2.6648199445983378</c:v>
                </c:pt>
                <c:pt idx="66549">
                  <c:v>2.665050784856879</c:v>
                </c:pt>
                <c:pt idx="66550">
                  <c:v>2.6652043407988919</c:v>
                </c:pt>
                <c:pt idx="66551">
                  <c:v>2.6658198614318707</c:v>
                </c:pt>
                <c:pt idx="66552">
                  <c:v>2.6655889145496534</c:v>
                </c:pt>
                <c:pt idx="66553">
                  <c:v>2.6659736659736657</c:v>
                </c:pt>
                <c:pt idx="66554">
                  <c:v>2.6661273567467649</c:v>
                </c:pt>
                <c:pt idx="66555">
                  <c:v>2.6659736659736657</c:v>
                </c:pt>
                <c:pt idx="66556">
                  <c:v>2.6655889145496534</c:v>
                </c:pt>
                <c:pt idx="66557">
                  <c:v>2.6652043407988919</c:v>
                </c:pt>
                <c:pt idx="66558">
                  <c:v>2.6649734472408224</c:v>
                </c:pt>
                <c:pt idx="66559">
                  <c:v>2.6649734472408224</c:v>
                </c:pt>
                <c:pt idx="66560">
                  <c:v>2.6645891043397967</c:v>
                </c:pt>
                <c:pt idx="66561">
                  <c:v>2.6648199445983378</c:v>
                </c:pt>
                <c:pt idx="66562">
                  <c:v>2.6646666974382645</c:v>
                </c:pt>
                <c:pt idx="66563">
                  <c:v>2.6646666974382645</c:v>
                </c:pt>
                <c:pt idx="66564">
                  <c:v>2.6646666974382645</c:v>
                </c:pt>
                <c:pt idx="66565">
                  <c:v>2.6644357258250633</c:v>
                </c:pt>
                <c:pt idx="66566">
                  <c:v>2.6644357258250633</c:v>
                </c:pt>
                <c:pt idx="66567">
                  <c:v>2.6648972997922913</c:v>
                </c:pt>
                <c:pt idx="66568">
                  <c:v>2.6656661279150313</c:v>
                </c:pt>
                <c:pt idx="66569">
                  <c:v>2.6658198614318707</c:v>
                </c:pt>
                <c:pt idx="66570">
                  <c:v>2.6660508083140875</c:v>
                </c:pt>
                <c:pt idx="66571">
                  <c:v>2.6659736659736657</c:v>
                </c:pt>
                <c:pt idx="66572">
                  <c:v>2.6662046662046661</c:v>
                </c:pt>
                <c:pt idx="66573">
                  <c:v>2.6664356664356665</c:v>
                </c:pt>
                <c:pt idx="66574">
                  <c:v>2.6657426657426657</c:v>
                </c:pt>
                <c:pt idx="66575">
                  <c:v>2.6663585951940845</c:v>
                </c:pt>
                <c:pt idx="66576">
                  <c:v>2.6657426657426657</c:v>
                </c:pt>
                <c:pt idx="66577">
                  <c:v>2.6657426657426657</c:v>
                </c:pt>
                <c:pt idx="66578">
                  <c:v>2.6653579676674362</c:v>
                </c:pt>
                <c:pt idx="66579">
                  <c:v>2.6658198614318707</c:v>
                </c:pt>
                <c:pt idx="66580">
                  <c:v>2.6658198614318707</c:v>
                </c:pt>
                <c:pt idx="66581">
                  <c:v>2.6654352343569614</c:v>
                </c:pt>
                <c:pt idx="66582">
                  <c:v>2.6654352343569614</c:v>
                </c:pt>
                <c:pt idx="66583">
                  <c:v>2.6652043407988919</c:v>
                </c:pt>
                <c:pt idx="66584">
                  <c:v>2.6649734472408224</c:v>
                </c:pt>
                <c:pt idx="66585">
                  <c:v>2.665050784856879</c:v>
                </c:pt>
                <c:pt idx="66586">
                  <c:v>2.6648199445983378</c:v>
                </c:pt>
                <c:pt idx="66587">
                  <c:v>2.665050784856879</c:v>
                </c:pt>
                <c:pt idx="66588">
                  <c:v>2.6648972997922913</c:v>
                </c:pt>
                <c:pt idx="66589">
                  <c:v>2.6648972997922913</c:v>
                </c:pt>
                <c:pt idx="66590">
                  <c:v>2.6642824180895248</c:v>
                </c:pt>
                <c:pt idx="66591">
                  <c:v>2.6648972997922913</c:v>
                </c:pt>
                <c:pt idx="66592">
                  <c:v>2.665050784856879</c:v>
                </c:pt>
                <c:pt idx="66593">
                  <c:v>2.6644357258250633</c:v>
                </c:pt>
                <c:pt idx="66594">
                  <c:v>2.665050784856879</c:v>
                </c:pt>
                <c:pt idx="66595">
                  <c:v>2.665281809787627</c:v>
                </c:pt>
                <c:pt idx="66596">
                  <c:v>2.6648972997922913</c:v>
                </c:pt>
                <c:pt idx="66597">
                  <c:v>2.6648199445983378</c:v>
                </c:pt>
                <c:pt idx="66598">
                  <c:v>2.664742553682752</c:v>
                </c:pt>
                <c:pt idx="66599">
                  <c:v>2.6642805818517665</c:v>
                </c:pt>
                <c:pt idx="66600">
                  <c:v>2.664434180138568</c:v>
                </c:pt>
                <c:pt idx="66601">
                  <c:v>2.6652806652806649</c:v>
                </c:pt>
                <c:pt idx="66602">
                  <c:v>2.6649734472408224</c:v>
                </c:pt>
                <c:pt idx="66603">
                  <c:v>2.665050784856879</c:v>
                </c:pt>
                <c:pt idx="66604">
                  <c:v>2.665281809787627</c:v>
                </c:pt>
                <c:pt idx="66605">
                  <c:v>2.6645891043397967</c:v>
                </c:pt>
                <c:pt idx="66606">
                  <c:v>2.6648199445983378</c:v>
                </c:pt>
                <c:pt idx="66607">
                  <c:v>2.6648199445983378</c:v>
                </c:pt>
                <c:pt idx="66608">
                  <c:v>2.6651280867759057</c:v>
                </c:pt>
                <c:pt idx="66609">
                  <c:v>2.6645905420991927</c:v>
                </c:pt>
                <c:pt idx="66610">
                  <c:v>2.6641291810841983</c:v>
                </c:pt>
                <c:pt idx="66611">
                  <c:v>2.6647438855560686</c:v>
                </c:pt>
                <c:pt idx="66612">
                  <c:v>2.665050784856879</c:v>
                </c:pt>
                <c:pt idx="66613">
                  <c:v>2.6653579676674362</c:v>
                </c:pt>
                <c:pt idx="66614">
                  <c:v>2.6655114807114808</c:v>
                </c:pt>
                <c:pt idx="66615">
                  <c:v>2.6659736659736657</c:v>
                </c:pt>
                <c:pt idx="66616">
                  <c:v>2.6663585951940845</c:v>
                </c:pt>
                <c:pt idx="66617">
                  <c:v>2.6659736659736657</c:v>
                </c:pt>
                <c:pt idx="66618">
                  <c:v>2.6662046662046661</c:v>
                </c:pt>
                <c:pt idx="66619">
                  <c:v>2.6657426657426657</c:v>
                </c:pt>
                <c:pt idx="66620">
                  <c:v>2.6652806652806649</c:v>
                </c:pt>
                <c:pt idx="66621">
                  <c:v>2.6655114807114808</c:v>
                </c:pt>
                <c:pt idx="66622">
                  <c:v>2.6651270207852193</c:v>
                </c:pt>
                <c:pt idx="66623">
                  <c:v>2.6652043407988919</c:v>
                </c:pt>
                <c:pt idx="66624">
                  <c:v>2.6654352343569614</c:v>
                </c:pt>
                <c:pt idx="66625">
                  <c:v>2.6654352343569614</c:v>
                </c:pt>
                <c:pt idx="66626">
                  <c:v>2.665050784856879</c:v>
                </c:pt>
                <c:pt idx="66627">
                  <c:v>2.665281809787627</c:v>
                </c:pt>
                <c:pt idx="66628">
                  <c:v>2.6644357258250633</c:v>
                </c:pt>
                <c:pt idx="66629">
                  <c:v>2.6644357258250633</c:v>
                </c:pt>
                <c:pt idx="66630">
                  <c:v>2.665050784856879</c:v>
                </c:pt>
                <c:pt idx="66631">
                  <c:v>2.664358264081256</c:v>
                </c:pt>
                <c:pt idx="66632">
                  <c:v>2.664358264081256</c:v>
                </c:pt>
                <c:pt idx="66633">
                  <c:v>2.6644357258250633</c:v>
                </c:pt>
                <c:pt idx="66634">
                  <c:v>2.6641274238227144</c:v>
                </c:pt>
                <c:pt idx="66635">
                  <c:v>2.6638965835641737</c:v>
                </c:pt>
                <c:pt idx="66636">
                  <c:v>2.6638965835641737</c:v>
                </c:pt>
                <c:pt idx="66637">
                  <c:v>2.6635125778906068</c:v>
                </c:pt>
                <c:pt idx="66638">
                  <c:v>2.664358264081256</c:v>
                </c:pt>
                <c:pt idx="66639">
                  <c:v>2.6636655586334257</c:v>
                </c:pt>
                <c:pt idx="66640">
                  <c:v>2.664049688293697</c:v>
                </c:pt>
                <c:pt idx="66641">
                  <c:v>2.6648186648186649</c:v>
                </c:pt>
                <c:pt idx="66642">
                  <c:v>2.6645876645876649</c:v>
                </c:pt>
                <c:pt idx="66643">
                  <c:v>2.6646651270207848</c:v>
                </c:pt>
                <c:pt idx="66644">
                  <c:v>2.6648958891454964</c:v>
                </c:pt>
                <c:pt idx="66645">
                  <c:v>2.6655114807114808</c:v>
                </c:pt>
                <c:pt idx="66646">
                  <c:v>2.6651270207852193</c:v>
                </c:pt>
                <c:pt idx="66647">
                  <c:v>2.6651270207852193</c:v>
                </c:pt>
                <c:pt idx="66648">
                  <c:v>2.6651270207852193</c:v>
                </c:pt>
                <c:pt idx="66649">
                  <c:v>2.6651270207852193</c:v>
                </c:pt>
                <c:pt idx="66650">
                  <c:v>2.6648958891454964</c:v>
                </c:pt>
                <c:pt idx="66651">
                  <c:v>2.6645116601246825</c:v>
                </c:pt>
                <c:pt idx="66652">
                  <c:v>2.664049688293697</c:v>
                </c:pt>
                <c:pt idx="66653">
                  <c:v>2.6646649422632795</c:v>
                </c:pt>
                <c:pt idx="66654">
                  <c:v>2.6648958891454964</c:v>
                </c:pt>
                <c:pt idx="66655">
                  <c:v>2.6645116601246825</c:v>
                </c:pt>
                <c:pt idx="66656">
                  <c:v>2.664742553682752</c:v>
                </c:pt>
                <c:pt idx="66657">
                  <c:v>2.6651270207852193</c:v>
                </c:pt>
                <c:pt idx="66658">
                  <c:v>2.6651270207852193</c:v>
                </c:pt>
                <c:pt idx="66659">
                  <c:v>2.6646651270207848</c:v>
                </c:pt>
                <c:pt idx="66660">
                  <c:v>2.6650496650496649</c:v>
                </c:pt>
                <c:pt idx="66661">
                  <c:v>2.6652806652806649</c:v>
                </c:pt>
                <c:pt idx="66662">
                  <c:v>2.6651270207852193</c:v>
                </c:pt>
                <c:pt idx="66663">
                  <c:v>2.6646651270207848</c:v>
                </c:pt>
                <c:pt idx="66664">
                  <c:v>2.6645876645876649</c:v>
                </c:pt>
                <c:pt idx="66665">
                  <c:v>2.6648186648186649</c:v>
                </c:pt>
                <c:pt idx="66666">
                  <c:v>2.6645876645876649</c:v>
                </c:pt>
                <c:pt idx="66667">
                  <c:v>2.6647412199630311</c:v>
                </c:pt>
                <c:pt idx="66668">
                  <c:v>2.6649722735674675</c:v>
                </c:pt>
                <c:pt idx="66669">
                  <c:v>2.6645876645876649</c:v>
                </c:pt>
                <c:pt idx="66670">
                  <c:v>2.6655881673214701</c:v>
                </c:pt>
                <c:pt idx="66671">
                  <c:v>2.6654335260115607</c:v>
                </c:pt>
                <c:pt idx="66672">
                  <c:v>2.6667437557816833</c:v>
                </c:pt>
                <c:pt idx="66673">
                  <c:v>2.6665895953757222</c:v>
                </c:pt>
                <c:pt idx="66674">
                  <c:v>2.6663581965317915</c:v>
                </c:pt>
                <c:pt idx="66675">
                  <c:v>2.6667437557816833</c:v>
                </c:pt>
                <c:pt idx="66676">
                  <c:v>2.6665895953757222</c:v>
                </c:pt>
                <c:pt idx="66677">
                  <c:v>2.6662043458159963</c:v>
                </c:pt>
                <c:pt idx="66678">
                  <c:v>2.6657418400369859</c:v>
                </c:pt>
                <c:pt idx="66679">
                  <c:v>2.6653570603189274</c:v>
                </c:pt>
                <c:pt idx="66680">
                  <c:v>2.6647412199630311</c:v>
                </c:pt>
                <c:pt idx="66681">
                  <c:v>2.6655881673214696</c:v>
                </c:pt>
                <c:pt idx="66682">
                  <c:v>2.664972273567467</c:v>
                </c:pt>
                <c:pt idx="66683">
                  <c:v>2.6648186648186649</c:v>
                </c:pt>
                <c:pt idx="66684">
                  <c:v>2.6648960739030021</c:v>
                </c:pt>
                <c:pt idx="66685">
                  <c:v>2.6649734472408224</c:v>
                </c:pt>
                <c:pt idx="66686">
                  <c:v>2.6648958891454964</c:v>
                </c:pt>
                <c:pt idx="66687">
                  <c:v>2.6648186648186649</c:v>
                </c:pt>
                <c:pt idx="66688">
                  <c:v>2.6658964879852118</c:v>
                </c:pt>
                <c:pt idx="66689">
                  <c:v>2.6658964879852118</c:v>
                </c:pt>
                <c:pt idx="66690">
                  <c:v>2.6655114807114808</c:v>
                </c:pt>
                <c:pt idx="66691">
                  <c:v>2.6648958891454964</c:v>
                </c:pt>
                <c:pt idx="66692">
                  <c:v>2.6648958891454964</c:v>
                </c:pt>
                <c:pt idx="66693">
                  <c:v>2.6645116601246825</c:v>
                </c:pt>
                <c:pt idx="66694">
                  <c:v>2.6648960739030021</c:v>
                </c:pt>
                <c:pt idx="66695">
                  <c:v>2.664434180138568</c:v>
                </c:pt>
                <c:pt idx="66696">
                  <c:v>2.6648958891454964</c:v>
                </c:pt>
                <c:pt idx="66697">
                  <c:v>2.6648960739030021</c:v>
                </c:pt>
                <c:pt idx="66698">
                  <c:v>2.6651270207852193</c:v>
                </c:pt>
                <c:pt idx="66699">
                  <c:v>2.6648958891454964</c:v>
                </c:pt>
                <c:pt idx="66700">
                  <c:v>2.6655114807114808</c:v>
                </c:pt>
                <c:pt idx="66701">
                  <c:v>2.6650496650496649</c:v>
                </c:pt>
                <c:pt idx="66702">
                  <c:v>2.665665434380776</c:v>
                </c:pt>
                <c:pt idx="66703">
                  <c:v>2.665665434380776</c:v>
                </c:pt>
                <c:pt idx="66704">
                  <c:v>2.6661273567467649</c:v>
                </c:pt>
                <c:pt idx="66705">
                  <c:v>2.6659736659736657</c:v>
                </c:pt>
                <c:pt idx="66706">
                  <c:v>2.6657426657426657</c:v>
                </c:pt>
                <c:pt idx="66707">
                  <c:v>2.6660503813265541</c:v>
                </c:pt>
                <c:pt idx="66708">
                  <c:v>2.666666666666667</c:v>
                </c:pt>
                <c:pt idx="66709">
                  <c:v>2.6665125953316382</c:v>
                </c:pt>
                <c:pt idx="66710">
                  <c:v>2.6663585951940845</c:v>
                </c:pt>
                <c:pt idx="66711">
                  <c:v>2.6658964879852118</c:v>
                </c:pt>
                <c:pt idx="66712">
                  <c:v>2.6658964879852118</c:v>
                </c:pt>
                <c:pt idx="66713">
                  <c:v>2.6661273567467649</c:v>
                </c:pt>
                <c:pt idx="66714">
                  <c:v>2.665665434380776</c:v>
                </c:pt>
                <c:pt idx="66715">
                  <c:v>2.6652806652806649</c:v>
                </c:pt>
                <c:pt idx="66716">
                  <c:v>2.6653579676674362</c:v>
                </c:pt>
                <c:pt idx="66717">
                  <c:v>2.6648199445983378</c:v>
                </c:pt>
                <c:pt idx="66718">
                  <c:v>2.6644357258250633</c:v>
                </c:pt>
                <c:pt idx="66719">
                  <c:v>2.6648199445983378</c:v>
                </c:pt>
                <c:pt idx="66720">
                  <c:v>2.6649734472408224</c:v>
                </c:pt>
                <c:pt idx="66721">
                  <c:v>2.6648199445983378</c:v>
                </c:pt>
                <c:pt idx="66722">
                  <c:v>2.665050784856879</c:v>
                </c:pt>
                <c:pt idx="66723">
                  <c:v>2.6655889145496534</c:v>
                </c:pt>
                <c:pt idx="66724">
                  <c:v>2.6659736659736657</c:v>
                </c:pt>
                <c:pt idx="66725">
                  <c:v>2.6659736659736657</c:v>
                </c:pt>
                <c:pt idx="66726">
                  <c:v>2.6657426657426657</c:v>
                </c:pt>
                <c:pt idx="66727">
                  <c:v>2.6658964879852118</c:v>
                </c:pt>
                <c:pt idx="66728">
                  <c:v>2.6658964879852118</c:v>
                </c:pt>
                <c:pt idx="66729">
                  <c:v>2.6662814883290964</c:v>
                </c:pt>
                <c:pt idx="66730">
                  <c:v>2.6665125953316382</c:v>
                </c:pt>
                <c:pt idx="66731">
                  <c:v>2.6659736659736657</c:v>
                </c:pt>
                <c:pt idx="66732">
                  <c:v>2.6662046662046661</c:v>
                </c:pt>
                <c:pt idx="66733">
                  <c:v>2.6655889145496534</c:v>
                </c:pt>
                <c:pt idx="66734">
                  <c:v>2.6649734472408224</c:v>
                </c:pt>
                <c:pt idx="66735">
                  <c:v>2.6652043407988919</c:v>
                </c:pt>
                <c:pt idx="66736">
                  <c:v>2.6645891043397967</c:v>
                </c:pt>
                <c:pt idx="66737">
                  <c:v>2.665050784856879</c:v>
                </c:pt>
                <c:pt idx="66738">
                  <c:v>2.6645131518227969</c:v>
                </c:pt>
                <c:pt idx="66739">
                  <c:v>2.6645131518227969</c:v>
                </c:pt>
                <c:pt idx="66740">
                  <c:v>2.6646666974382645</c:v>
                </c:pt>
                <c:pt idx="66741">
                  <c:v>2.6648199445983378</c:v>
                </c:pt>
                <c:pt idx="66742">
                  <c:v>2.665050784856879</c:v>
                </c:pt>
                <c:pt idx="66743">
                  <c:v>2.6648199445983378</c:v>
                </c:pt>
                <c:pt idx="66744">
                  <c:v>2.6645891043397967</c:v>
                </c:pt>
                <c:pt idx="66745">
                  <c:v>2.664358264081256</c:v>
                </c:pt>
                <c:pt idx="66746">
                  <c:v>2.6648199445983378</c:v>
                </c:pt>
                <c:pt idx="66747">
                  <c:v>2.6649734472408224</c:v>
                </c:pt>
                <c:pt idx="66748">
                  <c:v>2.664742553682752</c:v>
                </c:pt>
                <c:pt idx="66749">
                  <c:v>2.6649734472408224</c:v>
                </c:pt>
                <c:pt idx="66750">
                  <c:v>2.6649734472408224</c:v>
                </c:pt>
                <c:pt idx="66751">
                  <c:v>2.6652043407988919</c:v>
                </c:pt>
                <c:pt idx="66752">
                  <c:v>2.6653579676674362</c:v>
                </c:pt>
                <c:pt idx="66753">
                  <c:v>2.6651270207852193</c:v>
                </c:pt>
                <c:pt idx="66754">
                  <c:v>2.6655114807114808</c:v>
                </c:pt>
                <c:pt idx="66755">
                  <c:v>2.6661273567467649</c:v>
                </c:pt>
                <c:pt idx="66756">
                  <c:v>2.6660508083140875</c:v>
                </c:pt>
                <c:pt idx="66757">
                  <c:v>2.6661279150311707</c:v>
                </c:pt>
                <c:pt idx="66758">
                  <c:v>2.6657433056325024</c:v>
                </c:pt>
                <c:pt idx="66759">
                  <c:v>2.6658972061879478</c:v>
                </c:pt>
                <c:pt idx="66760">
                  <c:v>2.6660508083140875</c:v>
                </c:pt>
                <c:pt idx="66761">
                  <c:v>2.6658972061879478</c:v>
                </c:pt>
                <c:pt idx="66762">
                  <c:v>2.6661279150311707</c:v>
                </c:pt>
                <c:pt idx="66763">
                  <c:v>2.6657433056325024</c:v>
                </c:pt>
                <c:pt idx="66764">
                  <c:v>2.6649746192893402</c:v>
                </c:pt>
                <c:pt idx="66765">
                  <c:v>2.6649746192893402</c:v>
                </c:pt>
                <c:pt idx="66766">
                  <c:v>2.6643598615916955</c:v>
                </c:pt>
                <c:pt idx="66767">
                  <c:v>2.6640518689432398</c:v>
                </c:pt>
                <c:pt idx="66768">
                  <c:v>2.6648199445983378</c:v>
                </c:pt>
                <c:pt idx="66769">
                  <c:v>2.6648199445983378</c:v>
                </c:pt>
                <c:pt idx="66770">
                  <c:v>2.6648199445983378</c:v>
                </c:pt>
                <c:pt idx="66771">
                  <c:v>2.665050784856879</c:v>
                </c:pt>
                <c:pt idx="66772">
                  <c:v>2.6656661279150313</c:v>
                </c:pt>
                <c:pt idx="66773">
                  <c:v>2.6654352343569614</c:v>
                </c:pt>
                <c:pt idx="66774">
                  <c:v>2.6656661279150313</c:v>
                </c:pt>
                <c:pt idx="66775">
                  <c:v>2.6654352343569614</c:v>
                </c:pt>
                <c:pt idx="66776">
                  <c:v>2.665281809787627</c:v>
                </c:pt>
                <c:pt idx="66777">
                  <c:v>2.6657433056325024</c:v>
                </c:pt>
                <c:pt idx="66778">
                  <c:v>2.665281809787627</c:v>
                </c:pt>
                <c:pt idx="66779">
                  <c:v>2.6654352343569614</c:v>
                </c:pt>
                <c:pt idx="66780">
                  <c:v>2.6648199445983378</c:v>
                </c:pt>
                <c:pt idx="66781">
                  <c:v>2.6646665128086773</c:v>
                </c:pt>
                <c:pt idx="66782">
                  <c:v>2.6649746192893402</c:v>
                </c:pt>
                <c:pt idx="66783">
                  <c:v>2.6648212226066899</c:v>
                </c:pt>
                <c:pt idx="66784">
                  <c:v>2.6645905420991927</c:v>
                </c:pt>
                <c:pt idx="66785">
                  <c:v>2.6649746192893402</c:v>
                </c:pt>
                <c:pt idx="66786">
                  <c:v>2.6647438855560686</c:v>
                </c:pt>
                <c:pt idx="66787">
                  <c:v>2.6647438855560686</c:v>
                </c:pt>
                <c:pt idx="66788">
                  <c:v>2.6649746192893402</c:v>
                </c:pt>
                <c:pt idx="66789">
                  <c:v>2.6652053530226123</c:v>
                </c:pt>
                <c:pt idx="66790">
                  <c:v>2.6645905420991927</c:v>
                </c:pt>
                <c:pt idx="66791">
                  <c:v>2.6638985005767015</c:v>
                </c:pt>
                <c:pt idx="66792">
                  <c:v>2.6640518689432398</c:v>
                </c:pt>
                <c:pt idx="66793">
                  <c:v>2.6642824180895248</c:v>
                </c:pt>
                <c:pt idx="66794">
                  <c:v>2.6648972997922913</c:v>
                </c:pt>
                <c:pt idx="66795">
                  <c:v>2.6656661279150313</c:v>
                </c:pt>
                <c:pt idx="66796">
                  <c:v>2.6664356664356665</c:v>
                </c:pt>
                <c:pt idx="66797">
                  <c:v>2.6660508083140875</c:v>
                </c:pt>
                <c:pt idx="66798">
                  <c:v>2.6664356664356665</c:v>
                </c:pt>
                <c:pt idx="66799">
                  <c:v>2.6655889145496534</c:v>
                </c:pt>
                <c:pt idx="66800">
                  <c:v>2.6655889145496534</c:v>
                </c:pt>
                <c:pt idx="66801">
                  <c:v>2.6652043407988919</c:v>
                </c:pt>
                <c:pt idx="66802">
                  <c:v>2.665050784856879</c:v>
                </c:pt>
                <c:pt idx="66803">
                  <c:v>2.665050784856879</c:v>
                </c:pt>
                <c:pt idx="66804">
                  <c:v>2.6649734472408224</c:v>
                </c:pt>
                <c:pt idx="66805">
                  <c:v>2.6649734472408224</c:v>
                </c:pt>
                <c:pt idx="66806">
                  <c:v>2.664358264081256</c:v>
                </c:pt>
                <c:pt idx="66807">
                  <c:v>2.665050784856879</c:v>
                </c:pt>
                <c:pt idx="66808">
                  <c:v>2.665050784856879</c:v>
                </c:pt>
                <c:pt idx="66809">
                  <c:v>2.6649734472408224</c:v>
                </c:pt>
                <c:pt idx="66810">
                  <c:v>2.664742553682752</c:v>
                </c:pt>
                <c:pt idx="66811">
                  <c:v>2.664742553682752</c:v>
                </c:pt>
                <c:pt idx="66812">
                  <c:v>2.6653579676674362</c:v>
                </c:pt>
                <c:pt idx="66813">
                  <c:v>2.6649734472408224</c:v>
                </c:pt>
                <c:pt idx="66814">
                  <c:v>2.6645891043397967</c:v>
                </c:pt>
                <c:pt idx="66815">
                  <c:v>2.6644357258250633</c:v>
                </c:pt>
                <c:pt idx="66816">
                  <c:v>2.6644357258250633</c:v>
                </c:pt>
                <c:pt idx="66817">
                  <c:v>2.665050784856879</c:v>
                </c:pt>
                <c:pt idx="66818">
                  <c:v>2.665050784856879</c:v>
                </c:pt>
                <c:pt idx="66819">
                  <c:v>2.6652043407988919</c:v>
                </c:pt>
                <c:pt idx="66820">
                  <c:v>2.6651270207852193</c:v>
                </c:pt>
                <c:pt idx="66821">
                  <c:v>2.6648958891454964</c:v>
                </c:pt>
                <c:pt idx="66822">
                  <c:v>2.6653579676674362</c:v>
                </c:pt>
                <c:pt idx="66823">
                  <c:v>2.6651270207852193</c:v>
                </c:pt>
                <c:pt idx="66824">
                  <c:v>2.6642805818517665</c:v>
                </c:pt>
                <c:pt idx="66825">
                  <c:v>2.6645891043397967</c:v>
                </c:pt>
                <c:pt idx="66826">
                  <c:v>2.6644357258250633</c:v>
                </c:pt>
                <c:pt idx="66827">
                  <c:v>2.6646666974382645</c:v>
                </c:pt>
                <c:pt idx="66828">
                  <c:v>2.6645891043397967</c:v>
                </c:pt>
                <c:pt idx="66829">
                  <c:v>2.6641274238227148</c:v>
                </c:pt>
                <c:pt idx="66830">
                  <c:v>2.6645891043397967</c:v>
                </c:pt>
                <c:pt idx="66831">
                  <c:v>2.6642805818517665</c:v>
                </c:pt>
                <c:pt idx="66832">
                  <c:v>2.664358264081256</c:v>
                </c:pt>
                <c:pt idx="66833">
                  <c:v>2.6646665128086773</c:v>
                </c:pt>
                <c:pt idx="66834">
                  <c:v>2.6646666974382645</c:v>
                </c:pt>
                <c:pt idx="66835">
                  <c:v>2.6645891043397967</c:v>
                </c:pt>
                <c:pt idx="66836">
                  <c:v>2.6641274238227144</c:v>
                </c:pt>
                <c:pt idx="66837">
                  <c:v>2.6651270207852193</c:v>
                </c:pt>
                <c:pt idx="66838">
                  <c:v>2.6652806652806649</c:v>
                </c:pt>
                <c:pt idx="66839">
                  <c:v>2.6650496650496649</c:v>
                </c:pt>
                <c:pt idx="66840">
                  <c:v>2.6652806652806649</c:v>
                </c:pt>
                <c:pt idx="66841">
                  <c:v>2.6658964879852118</c:v>
                </c:pt>
                <c:pt idx="66842">
                  <c:v>2.6658964879852118</c:v>
                </c:pt>
                <c:pt idx="66843">
                  <c:v>2.6655114807114808</c:v>
                </c:pt>
                <c:pt idx="66844">
                  <c:v>2.6657426657426657</c:v>
                </c:pt>
                <c:pt idx="66845">
                  <c:v>2.6661273567467649</c:v>
                </c:pt>
                <c:pt idx="66846">
                  <c:v>2.665665434380776</c:v>
                </c:pt>
                <c:pt idx="66847">
                  <c:v>2.6655114807114808</c:v>
                </c:pt>
                <c:pt idx="66848">
                  <c:v>2.6653579676674362</c:v>
                </c:pt>
                <c:pt idx="66849">
                  <c:v>2.6645116601246825</c:v>
                </c:pt>
                <c:pt idx="66850">
                  <c:v>2.6642049388414493</c:v>
                </c:pt>
                <c:pt idx="66851">
                  <c:v>2.6648199445983378</c:v>
                </c:pt>
                <c:pt idx="66852">
                  <c:v>2.6645891043397967</c:v>
                </c:pt>
                <c:pt idx="66853">
                  <c:v>2.6645891043397967</c:v>
                </c:pt>
                <c:pt idx="66854">
                  <c:v>2.6648960739030021</c:v>
                </c:pt>
                <c:pt idx="66855">
                  <c:v>2.6652804804804804</c:v>
                </c:pt>
                <c:pt idx="66856">
                  <c:v>2.6648958891454964</c:v>
                </c:pt>
                <c:pt idx="66857">
                  <c:v>2.6653579676674362</c:v>
                </c:pt>
                <c:pt idx="66858">
                  <c:v>2.6653579676674362</c:v>
                </c:pt>
                <c:pt idx="66859">
                  <c:v>2.664742553682752</c:v>
                </c:pt>
                <c:pt idx="66860">
                  <c:v>2.6651270207852193</c:v>
                </c:pt>
                <c:pt idx="66861">
                  <c:v>2.6653579676674362</c:v>
                </c:pt>
                <c:pt idx="66862">
                  <c:v>2.6652043407988919</c:v>
                </c:pt>
                <c:pt idx="66863">
                  <c:v>2.6652043407988919</c:v>
                </c:pt>
                <c:pt idx="66864">
                  <c:v>2.6649734472408224</c:v>
                </c:pt>
                <c:pt idx="66865">
                  <c:v>2.6655889145496534</c:v>
                </c:pt>
                <c:pt idx="66866">
                  <c:v>2.6653579676674362</c:v>
                </c:pt>
                <c:pt idx="66867">
                  <c:v>2.6655114807114808</c:v>
                </c:pt>
                <c:pt idx="66868">
                  <c:v>2.665665434380776</c:v>
                </c:pt>
                <c:pt idx="66869">
                  <c:v>2.6662814883290964</c:v>
                </c:pt>
                <c:pt idx="66870">
                  <c:v>2.6660503813265541</c:v>
                </c:pt>
                <c:pt idx="66871">
                  <c:v>2.6664355062413319</c:v>
                </c:pt>
                <c:pt idx="66872">
                  <c:v>2.6662814883290964</c:v>
                </c:pt>
                <c:pt idx="66873">
                  <c:v>2.6659736659736657</c:v>
                </c:pt>
                <c:pt idx="66874">
                  <c:v>2.6664356664356665</c:v>
                </c:pt>
                <c:pt idx="66875">
                  <c:v>2.6659736659736657</c:v>
                </c:pt>
                <c:pt idx="66876">
                  <c:v>2.6661273567467649</c:v>
                </c:pt>
                <c:pt idx="66877">
                  <c:v>2.6658964879852118</c:v>
                </c:pt>
                <c:pt idx="66878">
                  <c:v>2.6655114807114808</c:v>
                </c:pt>
                <c:pt idx="66879">
                  <c:v>2.6657426657426657</c:v>
                </c:pt>
                <c:pt idx="66880">
                  <c:v>2.6652806652806649</c:v>
                </c:pt>
                <c:pt idx="66881">
                  <c:v>2.6652806652806649</c:v>
                </c:pt>
                <c:pt idx="66882">
                  <c:v>2.6648186648186649</c:v>
                </c:pt>
                <c:pt idx="66883">
                  <c:v>2.6646651270207848</c:v>
                </c:pt>
                <c:pt idx="66884">
                  <c:v>2.6645891043397967</c:v>
                </c:pt>
                <c:pt idx="66885">
                  <c:v>2.664742553682752</c:v>
                </c:pt>
                <c:pt idx="66886">
                  <c:v>2.6655114807114808</c:v>
                </c:pt>
                <c:pt idx="66887">
                  <c:v>2.6658964879852118</c:v>
                </c:pt>
                <c:pt idx="66888">
                  <c:v>2.6662814883290964</c:v>
                </c:pt>
                <c:pt idx="66889">
                  <c:v>2.6660503813265541</c:v>
                </c:pt>
                <c:pt idx="66890">
                  <c:v>2.6662814883290964</c:v>
                </c:pt>
                <c:pt idx="66891">
                  <c:v>2.6662814883290964</c:v>
                </c:pt>
                <c:pt idx="66892">
                  <c:v>2.6667435174485785</c:v>
                </c:pt>
                <c:pt idx="66893">
                  <c:v>2.6665125953316382</c:v>
                </c:pt>
                <c:pt idx="66894">
                  <c:v>2.6668978270920021</c:v>
                </c:pt>
                <c:pt idx="66895">
                  <c:v>2.666666666666667</c:v>
                </c:pt>
                <c:pt idx="66896">
                  <c:v>2.6660503813265541</c:v>
                </c:pt>
                <c:pt idx="66897">
                  <c:v>2.6665896487985208</c:v>
                </c:pt>
                <c:pt idx="66898">
                  <c:v>2.6662046662046661</c:v>
                </c:pt>
                <c:pt idx="66899">
                  <c:v>2.6663585951940845</c:v>
                </c:pt>
                <c:pt idx="66900">
                  <c:v>2.6658964879852118</c:v>
                </c:pt>
                <c:pt idx="66901">
                  <c:v>2.6659736659736657</c:v>
                </c:pt>
                <c:pt idx="66902">
                  <c:v>2.6657426657426657</c:v>
                </c:pt>
                <c:pt idx="66903">
                  <c:v>2.6655114807114808</c:v>
                </c:pt>
                <c:pt idx="66904">
                  <c:v>2.6651270207852193</c:v>
                </c:pt>
                <c:pt idx="66905">
                  <c:v>2.6649734472408224</c:v>
                </c:pt>
                <c:pt idx="66906">
                  <c:v>2.664358264081256</c:v>
                </c:pt>
                <c:pt idx="66907">
                  <c:v>2.6652043407988919</c:v>
                </c:pt>
                <c:pt idx="66908">
                  <c:v>2.6649734472408224</c:v>
                </c:pt>
                <c:pt idx="66909">
                  <c:v>2.6655889145496534</c:v>
                </c:pt>
                <c:pt idx="66910">
                  <c:v>2.6659736659736657</c:v>
                </c:pt>
                <c:pt idx="66911">
                  <c:v>2.6657426657426657</c:v>
                </c:pt>
                <c:pt idx="66912">
                  <c:v>2.6657426657426657</c:v>
                </c:pt>
                <c:pt idx="66913">
                  <c:v>2.6657426657426657</c:v>
                </c:pt>
                <c:pt idx="66914">
                  <c:v>2.6658964879852118</c:v>
                </c:pt>
                <c:pt idx="66915">
                  <c:v>2.6662814883290964</c:v>
                </c:pt>
                <c:pt idx="66916">
                  <c:v>2.6660503813265541</c:v>
                </c:pt>
                <c:pt idx="66917">
                  <c:v>2.665665434380776</c:v>
                </c:pt>
                <c:pt idx="66918">
                  <c:v>2.6655114807114808</c:v>
                </c:pt>
                <c:pt idx="66919">
                  <c:v>2.6651270207852193</c:v>
                </c:pt>
                <c:pt idx="66920">
                  <c:v>2.6651270207852193</c:v>
                </c:pt>
                <c:pt idx="66921">
                  <c:v>2.6645891043397967</c:v>
                </c:pt>
                <c:pt idx="66922">
                  <c:v>2.6651270207852193</c:v>
                </c:pt>
                <c:pt idx="66923">
                  <c:v>2.6654343807763397</c:v>
                </c:pt>
                <c:pt idx="66924">
                  <c:v>2.6662814883290964</c:v>
                </c:pt>
                <c:pt idx="66925">
                  <c:v>2.6658964879852118</c:v>
                </c:pt>
                <c:pt idx="66926">
                  <c:v>2.6665896487985208</c:v>
                </c:pt>
                <c:pt idx="66927">
                  <c:v>2.6662046662046661</c:v>
                </c:pt>
                <c:pt idx="66928">
                  <c:v>2.6655889145496534</c:v>
                </c:pt>
                <c:pt idx="66929">
                  <c:v>2.6649734472408224</c:v>
                </c:pt>
                <c:pt idx="66930">
                  <c:v>2.6645891043397967</c:v>
                </c:pt>
                <c:pt idx="66931">
                  <c:v>2.6644357258250633</c:v>
                </c:pt>
                <c:pt idx="66932">
                  <c:v>2.6649734472408224</c:v>
                </c:pt>
                <c:pt idx="66933">
                  <c:v>2.6652806652806649</c:v>
                </c:pt>
                <c:pt idx="66934">
                  <c:v>2.6657426657426657</c:v>
                </c:pt>
                <c:pt idx="66935">
                  <c:v>2.6659736659736657</c:v>
                </c:pt>
                <c:pt idx="66936">
                  <c:v>2.6658964879852118</c:v>
                </c:pt>
                <c:pt idx="66937">
                  <c:v>2.6660503813265541</c:v>
                </c:pt>
                <c:pt idx="66938">
                  <c:v>2.6658192743240119</c:v>
                </c:pt>
                <c:pt idx="66939">
                  <c:v>2.6658192743240119</c:v>
                </c:pt>
                <c:pt idx="66940">
                  <c:v>2.6658192743240119</c:v>
                </c:pt>
                <c:pt idx="66941">
                  <c:v>2.6658192743240119</c:v>
                </c:pt>
                <c:pt idx="66942">
                  <c:v>2.666666666666667</c:v>
                </c:pt>
                <c:pt idx="66943">
                  <c:v>2.666666666666667</c:v>
                </c:pt>
                <c:pt idx="66944">
                  <c:v>2.666666666666667</c:v>
                </c:pt>
                <c:pt idx="66945">
                  <c:v>2.6662814883290964</c:v>
                </c:pt>
                <c:pt idx="66946">
                  <c:v>2.6661273567467649</c:v>
                </c:pt>
                <c:pt idx="66947">
                  <c:v>2.6663585951940845</c:v>
                </c:pt>
                <c:pt idx="66948">
                  <c:v>2.6663585951940845</c:v>
                </c:pt>
                <c:pt idx="66949">
                  <c:v>2.6662046662046661</c:v>
                </c:pt>
                <c:pt idx="66950">
                  <c:v>2.6658198614318707</c:v>
                </c:pt>
                <c:pt idx="66951">
                  <c:v>2.6660508083140875</c:v>
                </c:pt>
                <c:pt idx="66952">
                  <c:v>2.6658198614318707</c:v>
                </c:pt>
                <c:pt idx="66953">
                  <c:v>2.6655889145496534</c:v>
                </c:pt>
                <c:pt idx="66954">
                  <c:v>2.6655889145496534</c:v>
                </c:pt>
                <c:pt idx="66955">
                  <c:v>2.6656661279150313</c:v>
                </c:pt>
                <c:pt idx="66956">
                  <c:v>2.6646666974382645</c:v>
                </c:pt>
                <c:pt idx="66957">
                  <c:v>2.6640518689432398</c:v>
                </c:pt>
                <c:pt idx="66958">
                  <c:v>2.6644359104546504</c:v>
                </c:pt>
                <c:pt idx="66959">
                  <c:v>2.6648199445983378</c:v>
                </c:pt>
                <c:pt idx="66960">
                  <c:v>2.6649734472408224</c:v>
                </c:pt>
                <c:pt idx="66961">
                  <c:v>2.6649734472408224</c:v>
                </c:pt>
                <c:pt idx="66962">
                  <c:v>2.6655889145496534</c:v>
                </c:pt>
                <c:pt idx="66963">
                  <c:v>2.6662046662046661</c:v>
                </c:pt>
                <c:pt idx="66964">
                  <c:v>2.6659736659736657</c:v>
                </c:pt>
                <c:pt idx="66965">
                  <c:v>2.6662046662046661</c:v>
                </c:pt>
                <c:pt idx="66966">
                  <c:v>2.6662817551963047</c:v>
                </c:pt>
                <c:pt idx="66967">
                  <c:v>2.6658972061879478</c:v>
                </c:pt>
                <c:pt idx="66968">
                  <c:v>2.6658972061879478</c:v>
                </c:pt>
                <c:pt idx="66969">
                  <c:v>2.6656661279150313</c:v>
                </c:pt>
                <c:pt idx="66970">
                  <c:v>2.6654352343569614</c:v>
                </c:pt>
                <c:pt idx="66971">
                  <c:v>2.665281809787627</c:v>
                </c:pt>
                <c:pt idx="66972">
                  <c:v>2.6660508083140875</c:v>
                </c:pt>
                <c:pt idx="66973">
                  <c:v>2.6664356664356665</c:v>
                </c:pt>
                <c:pt idx="66974">
                  <c:v>2.6660508083140875</c:v>
                </c:pt>
                <c:pt idx="66975">
                  <c:v>2.6660508083140875</c:v>
                </c:pt>
                <c:pt idx="66976">
                  <c:v>2.6654352343569614</c:v>
                </c:pt>
                <c:pt idx="66977">
                  <c:v>2.6654352343569614</c:v>
                </c:pt>
                <c:pt idx="66978">
                  <c:v>2.6648199445983378</c:v>
                </c:pt>
                <c:pt idx="66979">
                  <c:v>2.6645891043397967</c:v>
                </c:pt>
                <c:pt idx="66980">
                  <c:v>2.6648199445983378</c:v>
                </c:pt>
                <c:pt idx="66981">
                  <c:v>2.6652043407988919</c:v>
                </c:pt>
                <c:pt idx="66982">
                  <c:v>2.6654352343569614</c:v>
                </c:pt>
                <c:pt idx="66983">
                  <c:v>2.6652043407988919</c:v>
                </c:pt>
                <c:pt idx="66984">
                  <c:v>2.6645891043397967</c:v>
                </c:pt>
                <c:pt idx="66985">
                  <c:v>2.6645891043397967</c:v>
                </c:pt>
                <c:pt idx="66986">
                  <c:v>2.6645891043397967</c:v>
                </c:pt>
                <c:pt idx="66987">
                  <c:v>2.6642049388414488</c:v>
                </c:pt>
                <c:pt idx="66988">
                  <c:v>2.6642049388414488</c:v>
                </c:pt>
                <c:pt idx="66989">
                  <c:v>2.6649734472408224</c:v>
                </c:pt>
                <c:pt idx="66990">
                  <c:v>2.6645116601246825</c:v>
                </c:pt>
                <c:pt idx="66991">
                  <c:v>2.6642805818517665</c:v>
                </c:pt>
                <c:pt idx="66992">
                  <c:v>2.6646651270207848</c:v>
                </c:pt>
                <c:pt idx="66993">
                  <c:v>2.6645116601246825</c:v>
                </c:pt>
                <c:pt idx="66994">
                  <c:v>2.6638965835641737</c:v>
                </c:pt>
                <c:pt idx="66995">
                  <c:v>2.6652043407988919</c:v>
                </c:pt>
                <c:pt idx="66996">
                  <c:v>2.664742553682752</c:v>
                </c:pt>
                <c:pt idx="66997">
                  <c:v>2.6649734472408224</c:v>
                </c:pt>
                <c:pt idx="66998">
                  <c:v>2.6645891043397967</c:v>
                </c:pt>
                <c:pt idx="66999">
                  <c:v>2.6649734472408224</c:v>
                </c:pt>
                <c:pt idx="67000">
                  <c:v>2.6648958891454964</c:v>
                </c:pt>
                <c:pt idx="67001">
                  <c:v>2.6651270207852193</c:v>
                </c:pt>
                <c:pt idx="67002">
                  <c:v>2.6649734472408224</c:v>
                </c:pt>
                <c:pt idx="67003">
                  <c:v>2.6645116601246825</c:v>
                </c:pt>
                <c:pt idx="67004">
                  <c:v>2.6654352343569614</c:v>
                </c:pt>
                <c:pt idx="67005">
                  <c:v>2.6648199445983378</c:v>
                </c:pt>
                <c:pt idx="67006">
                  <c:v>2.665050784856879</c:v>
                </c:pt>
                <c:pt idx="67007">
                  <c:v>2.6648199445983383</c:v>
                </c:pt>
                <c:pt idx="67008">
                  <c:v>2.6648199445983378</c:v>
                </c:pt>
                <c:pt idx="67009">
                  <c:v>2.6652043407988919</c:v>
                </c:pt>
                <c:pt idx="67010">
                  <c:v>2.6649734472408224</c:v>
                </c:pt>
                <c:pt idx="67011">
                  <c:v>2.6648199445983378</c:v>
                </c:pt>
                <c:pt idx="67012">
                  <c:v>2.6644357258250633</c:v>
                </c:pt>
                <c:pt idx="67013">
                  <c:v>2.6648199445983378</c:v>
                </c:pt>
                <c:pt idx="67014">
                  <c:v>2.664358264081256</c:v>
                </c:pt>
                <c:pt idx="67015">
                  <c:v>2.6651270207852193</c:v>
                </c:pt>
                <c:pt idx="67016">
                  <c:v>2.6658198614318707</c:v>
                </c:pt>
                <c:pt idx="67017">
                  <c:v>2.6658198614318707</c:v>
                </c:pt>
                <c:pt idx="67018">
                  <c:v>2.6655889145496534</c:v>
                </c:pt>
                <c:pt idx="67019">
                  <c:v>2.6661273567467649</c:v>
                </c:pt>
                <c:pt idx="67020">
                  <c:v>2.6661273567467649</c:v>
                </c:pt>
                <c:pt idx="67021">
                  <c:v>2.6661273567467649</c:v>
                </c:pt>
                <c:pt idx="67022">
                  <c:v>2.6657426657426657</c:v>
                </c:pt>
                <c:pt idx="67023">
                  <c:v>2.6659736659736657</c:v>
                </c:pt>
                <c:pt idx="67024">
                  <c:v>2.6657426657426657</c:v>
                </c:pt>
                <c:pt idx="67025">
                  <c:v>2.6655889145496534</c:v>
                </c:pt>
                <c:pt idx="67026">
                  <c:v>2.6660508083140875</c:v>
                </c:pt>
                <c:pt idx="67027">
                  <c:v>2.6653579676674362</c:v>
                </c:pt>
                <c:pt idx="67028">
                  <c:v>2.6655889145496534</c:v>
                </c:pt>
                <c:pt idx="67029">
                  <c:v>2.6652043407988919</c:v>
                </c:pt>
                <c:pt idx="67030">
                  <c:v>2.6645116601246825</c:v>
                </c:pt>
                <c:pt idx="67031">
                  <c:v>2.664434180138568</c:v>
                </c:pt>
                <c:pt idx="67032">
                  <c:v>2.664434180138568</c:v>
                </c:pt>
                <c:pt idx="67033">
                  <c:v>2.6648958891454964</c:v>
                </c:pt>
                <c:pt idx="67034">
                  <c:v>2.6648958891454964</c:v>
                </c:pt>
                <c:pt idx="67035">
                  <c:v>2.6658964879852118</c:v>
                </c:pt>
                <c:pt idx="67036">
                  <c:v>2.6652806652806649</c:v>
                </c:pt>
                <c:pt idx="67037">
                  <c:v>2.6658964879852118</c:v>
                </c:pt>
                <c:pt idx="67038">
                  <c:v>2.665665434380776</c:v>
                </c:pt>
                <c:pt idx="67039">
                  <c:v>2.6661273567467649</c:v>
                </c:pt>
                <c:pt idx="67040">
                  <c:v>2.6657426657426657</c:v>
                </c:pt>
                <c:pt idx="67041">
                  <c:v>2.6653579676674362</c:v>
                </c:pt>
                <c:pt idx="67042">
                  <c:v>2.6645116601246825</c:v>
                </c:pt>
                <c:pt idx="67043">
                  <c:v>2.664742553682752</c:v>
                </c:pt>
                <c:pt idx="67044">
                  <c:v>2.6649734472408224</c:v>
                </c:pt>
                <c:pt idx="67045">
                  <c:v>2.6653579676674362</c:v>
                </c:pt>
                <c:pt idx="67046">
                  <c:v>2.6659736659736657</c:v>
                </c:pt>
                <c:pt idx="67047">
                  <c:v>2.6661273567467649</c:v>
                </c:pt>
                <c:pt idx="67048">
                  <c:v>2.6665125953316382</c:v>
                </c:pt>
                <c:pt idx="67049">
                  <c:v>2.6661273567467649</c:v>
                </c:pt>
                <c:pt idx="67050">
                  <c:v>2.6659736659736657</c:v>
                </c:pt>
                <c:pt idx="67051">
                  <c:v>2.6659736659736657</c:v>
                </c:pt>
                <c:pt idx="67052">
                  <c:v>2.6655889145496534</c:v>
                </c:pt>
                <c:pt idx="67053">
                  <c:v>2.6648199445983378</c:v>
                </c:pt>
                <c:pt idx="67054">
                  <c:v>2.6645891043397967</c:v>
                </c:pt>
                <c:pt idx="67055">
                  <c:v>2.6649734472408224</c:v>
                </c:pt>
                <c:pt idx="67056">
                  <c:v>2.665050784856879</c:v>
                </c:pt>
                <c:pt idx="67057">
                  <c:v>2.6654352343569614</c:v>
                </c:pt>
                <c:pt idx="67058">
                  <c:v>2.6657426657426657</c:v>
                </c:pt>
                <c:pt idx="67059">
                  <c:v>2.6661273567467649</c:v>
                </c:pt>
                <c:pt idx="67060">
                  <c:v>2.6655114807114808</c:v>
                </c:pt>
                <c:pt idx="67061">
                  <c:v>2.6653579676674362</c:v>
                </c:pt>
                <c:pt idx="67062">
                  <c:v>2.6648199445983383</c:v>
                </c:pt>
                <c:pt idx="67063">
                  <c:v>2.6648972997922913</c:v>
                </c:pt>
                <c:pt idx="67064">
                  <c:v>2.665050784856879</c:v>
                </c:pt>
                <c:pt idx="67065">
                  <c:v>2.6662046662046661</c:v>
                </c:pt>
                <c:pt idx="67066">
                  <c:v>2.6663585951940845</c:v>
                </c:pt>
                <c:pt idx="67067">
                  <c:v>2.6659736659736657</c:v>
                </c:pt>
                <c:pt idx="67068">
                  <c:v>2.6654352343569614</c:v>
                </c:pt>
                <c:pt idx="67069">
                  <c:v>2.6655124653739612</c:v>
                </c:pt>
                <c:pt idx="67070">
                  <c:v>2.6644359104546504</c:v>
                </c:pt>
                <c:pt idx="67071">
                  <c:v>2.665050784856879</c:v>
                </c:pt>
                <c:pt idx="67072">
                  <c:v>2.6649734472408224</c:v>
                </c:pt>
                <c:pt idx="67073">
                  <c:v>2.6651270207852193</c:v>
                </c:pt>
                <c:pt idx="67074">
                  <c:v>2.6659736659736657</c:v>
                </c:pt>
                <c:pt idx="67075">
                  <c:v>2.6665896487985208</c:v>
                </c:pt>
                <c:pt idx="67076">
                  <c:v>2.6658964879852118</c:v>
                </c:pt>
                <c:pt idx="67077">
                  <c:v>2.665665434380776</c:v>
                </c:pt>
                <c:pt idx="67078">
                  <c:v>2.6652806652806649</c:v>
                </c:pt>
                <c:pt idx="67079">
                  <c:v>2.664742553682752</c:v>
                </c:pt>
                <c:pt idx="67080">
                  <c:v>2.6649734472408224</c:v>
                </c:pt>
                <c:pt idx="67081">
                  <c:v>2.6649734472408224</c:v>
                </c:pt>
                <c:pt idx="67082">
                  <c:v>2.665050784856879</c:v>
                </c:pt>
                <c:pt idx="67083">
                  <c:v>2.6648199445983378</c:v>
                </c:pt>
                <c:pt idx="67084">
                  <c:v>2.6649734472408224</c:v>
                </c:pt>
                <c:pt idx="67085">
                  <c:v>2.6658964879852118</c:v>
                </c:pt>
                <c:pt idx="67086">
                  <c:v>2.6657426657426657</c:v>
                </c:pt>
                <c:pt idx="67087">
                  <c:v>2.6658198614318707</c:v>
                </c:pt>
                <c:pt idx="67088">
                  <c:v>2.6655889145496534</c:v>
                </c:pt>
                <c:pt idx="67089">
                  <c:v>2.6658972061879478</c:v>
                </c:pt>
                <c:pt idx="67090">
                  <c:v>2.6648972997922913</c:v>
                </c:pt>
                <c:pt idx="67091">
                  <c:v>2.6654352343569614</c:v>
                </c:pt>
                <c:pt idx="67092">
                  <c:v>2.6649734472408224</c:v>
                </c:pt>
                <c:pt idx="67093">
                  <c:v>2.6655889145496534</c:v>
                </c:pt>
                <c:pt idx="67094">
                  <c:v>2.6659736659736657</c:v>
                </c:pt>
                <c:pt idx="67095">
                  <c:v>2.6655889145496534</c:v>
                </c:pt>
                <c:pt idx="67096">
                  <c:v>2.6652043407988919</c:v>
                </c:pt>
                <c:pt idx="67097">
                  <c:v>2.664358264081256</c:v>
                </c:pt>
                <c:pt idx="67098">
                  <c:v>2.6645891043397967</c:v>
                </c:pt>
                <c:pt idx="67099">
                  <c:v>2.664358264081256</c:v>
                </c:pt>
                <c:pt idx="67100">
                  <c:v>2.6651270207852193</c:v>
                </c:pt>
                <c:pt idx="67101">
                  <c:v>2.6658964879852118</c:v>
                </c:pt>
                <c:pt idx="67102">
                  <c:v>2.6659736659736657</c:v>
                </c:pt>
                <c:pt idx="67103">
                  <c:v>2.6662046662046661</c:v>
                </c:pt>
                <c:pt idx="67104">
                  <c:v>2.6659736659736657</c:v>
                </c:pt>
                <c:pt idx="67105">
                  <c:v>2.6658198614318707</c:v>
                </c:pt>
                <c:pt idx="67106">
                  <c:v>2.6656661279150313</c:v>
                </c:pt>
                <c:pt idx="67107">
                  <c:v>2.6642824180895248</c:v>
                </c:pt>
                <c:pt idx="67108">
                  <c:v>2.6647438855560686</c:v>
                </c:pt>
                <c:pt idx="67109">
                  <c:v>2.6643598615916955</c:v>
                </c:pt>
                <c:pt idx="67110">
                  <c:v>2.6651280867759057</c:v>
                </c:pt>
                <c:pt idx="67111">
                  <c:v>2.6661279150311707</c:v>
                </c:pt>
                <c:pt idx="67112">
                  <c:v>2.6658198614318707</c:v>
                </c:pt>
                <c:pt idx="67113">
                  <c:v>2.6653579676674362</c:v>
                </c:pt>
                <c:pt idx="67114">
                  <c:v>2.6649734472408224</c:v>
                </c:pt>
                <c:pt idx="67115">
                  <c:v>2.6648199445983378</c:v>
                </c:pt>
                <c:pt idx="67116">
                  <c:v>2.6644357258250633</c:v>
                </c:pt>
                <c:pt idx="67117">
                  <c:v>2.6646666974382645</c:v>
                </c:pt>
                <c:pt idx="67118">
                  <c:v>2.6645891043397967</c:v>
                </c:pt>
                <c:pt idx="67119">
                  <c:v>2.6654352343569614</c:v>
                </c:pt>
                <c:pt idx="67120">
                  <c:v>2.6656661279150313</c:v>
                </c:pt>
                <c:pt idx="67121">
                  <c:v>2.6660508083140875</c:v>
                </c:pt>
                <c:pt idx="67122">
                  <c:v>2.6662817551963047</c:v>
                </c:pt>
                <c:pt idx="67123">
                  <c:v>2.6658972061879478</c:v>
                </c:pt>
                <c:pt idx="67124">
                  <c:v>2.665281809787627</c:v>
                </c:pt>
                <c:pt idx="67125">
                  <c:v>2.665281809787627</c:v>
                </c:pt>
                <c:pt idx="67126">
                  <c:v>2.6651280867759057</c:v>
                </c:pt>
                <c:pt idx="67127">
                  <c:v>2.6647438855560686</c:v>
                </c:pt>
                <c:pt idx="67128">
                  <c:v>2.6641291810841983</c:v>
                </c:pt>
                <c:pt idx="67129">
                  <c:v>2.6649746192893402</c:v>
                </c:pt>
                <c:pt idx="67130">
                  <c:v>2.6652053530226123</c:v>
                </c:pt>
                <c:pt idx="67131">
                  <c:v>2.6643598615916955</c:v>
                </c:pt>
                <c:pt idx="67132">
                  <c:v>2.6643598615916955</c:v>
                </c:pt>
                <c:pt idx="67133">
                  <c:v>2.6645131518227969</c:v>
                </c:pt>
                <c:pt idx="67134">
                  <c:v>2.6648199445983378</c:v>
                </c:pt>
                <c:pt idx="67135">
                  <c:v>2.6652043407988919</c:v>
                </c:pt>
                <c:pt idx="67136">
                  <c:v>2.6658972061879478</c:v>
                </c:pt>
                <c:pt idx="67137">
                  <c:v>2.6654352343569614</c:v>
                </c:pt>
                <c:pt idx="67138">
                  <c:v>2.6655889145496534</c:v>
                </c:pt>
                <c:pt idx="67139">
                  <c:v>2.6662046662046661</c:v>
                </c:pt>
                <c:pt idx="67140">
                  <c:v>2.6664356664356665</c:v>
                </c:pt>
                <c:pt idx="67141">
                  <c:v>2.6665896487985208</c:v>
                </c:pt>
                <c:pt idx="67142">
                  <c:v>2.6665896487985208</c:v>
                </c:pt>
                <c:pt idx="67143">
                  <c:v>2.6660508083140875</c:v>
                </c:pt>
                <c:pt idx="67144">
                  <c:v>2.6658198614318707</c:v>
                </c:pt>
                <c:pt idx="67145">
                  <c:v>2.6658198614318707</c:v>
                </c:pt>
                <c:pt idx="67146">
                  <c:v>2.6664356664356665</c:v>
                </c:pt>
                <c:pt idx="67147">
                  <c:v>2.6662046662046661</c:v>
                </c:pt>
                <c:pt idx="67148">
                  <c:v>2.6659736659736657</c:v>
                </c:pt>
                <c:pt idx="67149">
                  <c:v>2.6660508083140875</c:v>
                </c:pt>
                <c:pt idx="67150">
                  <c:v>2.6660508083140875</c:v>
                </c:pt>
                <c:pt idx="67151">
                  <c:v>2.6655889145496534</c:v>
                </c:pt>
                <c:pt idx="67152">
                  <c:v>2.6658972061879478</c:v>
                </c:pt>
                <c:pt idx="67153">
                  <c:v>2.6644357258250633</c:v>
                </c:pt>
                <c:pt idx="67154">
                  <c:v>2.6646666974382645</c:v>
                </c:pt>
                <c:pt idx="67155">
                  <c:v>2.665281809787627</c:v>
                </c:pt>
                <c:pt idx="67156">
                  <c:v>2.6654352343569614</c:v>
                </c:pt>
                <c:pt idx="67157">
                  <c:v>2.6660508083140875</c:v>
                </c:pt>
                <c:pt idx="67158">
                  <c:v>2.6655889145496534</c:v>
                </c:pt>
                <c:pt idx="67159">
                  <c:v>2.6662046662046661</c:v>
                </c:pt>
                <c:pt idx="67160">
                  <c:v>2.6660508083140875</c:v>
                </c:pt>
                <c:pt idx="67161">
                  <c:v>2.6656661279150313</c:v>
                </c:pt>
                <c:pt idx="67162">
                  <c:v>2.6658972061879478</c:v>
                </c:pt>
                <c:pt idx="67163">
                  <c:v>2.6658972061879478</c:v>
                </c:pt>
                <c:pt idx="67164">
                  <c:v>2.6658972061879478</c:v>
                </c:pt>
                <c:pt idx="67165">
                  <c:v>2.6657433056325024</c:v>
                </c:pt>
                <c:pt idx="67166">
                  <c:v>2.6651280867759057</c:v>
                </c:pt>
                <c:pt idx="67167">
                  <c:v>2.6657433056325024</c:v>
                </c:pt>
                <c:pt idx="67168">
                  <c:v>2.6665128868360277</c:v>
                </c:pt>
                <c:pt idx="67169">
                  <c:v>2.6665128868360277</c:v>
                </c:pt>
                <c:pt idx="67170">
                  <c:v>2.6661279150311707</c:v>
                </c:pt>
                <c:pt idx="67171">
                  <c:v>2.6663588085892407</c:v>
                </c:pt>
                <c:pt idx="67172">
                  <c:v>2.6663588085892407</c:v>
                </c:pt>
                <c:pt idx="67173">
                  <c:v>2.6665897021473102</c:v>
                </c:pt>
                <c:pt idx="67174">
                  <c:v>2.6658972061879478</c:v>
                </c:pt>
                <c:pt idx="67175">
                  <c:v>2.6658972061879478</c:v>
                </c:pt>
                <c:pt idx="67176">
                  <c:v>2.6662817551963047</c:v>
                </c:pt>
                <c:pt idx="67177">
                  <c:v>2.6662817551963047</c:v>
                </c:pt>
                <c:pt idx="67178">
                  <c:v>2.6662817551963047</c:v>
                </c:pt>
                <c:pt idx="67179">
                  <c:v>2.6666666666666665</c:v>
                </c:pt>
                <c:pt idx="67180">
                  <c:v>2.6662817551963047</c:v>
                </c:pt>
                <c:pt idx="67181">
                  <c:v>2.6654352343569614</c:v>
                </c:pt>
                <c:pt idx="67182">
                  <c:v>2.6658198614318707</c:v>
                </c:pt>
                <c:pt idx="67183">
                  <c:v>2.6654352343569614</c:v>
                </c:pt>
                <c:pt idx="67184">
                  <c:v>2.665050784856879</c:v>
                </c:pt>
                <c:pt idx="67185">
                  <c:v>2.6648972997922913</c:v>
                </c:pt>
                <c:pt idx="67186">
                  <c:v>2.6648972997922913</c:v>
                </c:pt>
                <c:pt idx="67187">
                  <c:v>2.6642824180895248</c:v>
                </c:pt>
                <c:pt idx="67188">
                  <c:v>2.6639741518578348</c:v>
                </c:pt>
                <c:pt idx="67189">
                  <c:v>2.6645891043397967</c:v>
                </c:pt>
                <c:pt idx="67190">
                  <c:v>2.665050784856879</c:v>
                </c:pt>
                <c:pt idx="67191">
                  <c:v>2.6646666974382645</c:v>
                </c:pt>
                <c:pt idx="67192">
                  <c:v>2.6648972997922913</c:v>
                </c:pt>
                <c:pt idx="67193">
                  <c:v>2.6644357258250633</c:v>
                </c:pt>
                <c:pt idx="67194">
                  <c:v>2.6646666974382645</c:v>
                </c:pt>
                <c:pt idx="67195">
                  <c:v>2.6642824180895248</c:v>
                </c:pt>
                <c:pt idx="67196">
                  <c:v>2.6647438855560686</c:v>
                </c:pt>
                <c:pt idx="67197">
                  <c:v>2.6649746192893402</c:v>
                </c:pt>
                <c:pt idx="67198">
                  <c:v>2.6645905420991927</c:v>
                </c:pt>
                <c:pt idx="67199">
                  <c:v>2.6645131518227969</c:v>
                </c:pt>
                <c:pt idx="67200">
                  <c:v>2.6642049388414493</c:v>
                </c:pt>
                <c:pt idx="67201">
                  <c:v>2.6645891043397967</c:v>
                </c:pt>
                <c:pt idx="67202">
                  <c:v>2.665050784856879</c:v>
                </c:pt>
                <c:pt idx="67203">
                  <c:v>2.6654352343569614</c:v>
                </c:pt>
                <c:pt idx="67204">
                  <c:v>2.6654352343569614</c:v>
                </c:pt>
                <c:pt idx="67205">
                  <c:v>2.6655124653739612</c:v>
                </c:pt>
                <c:pt idx="67206">
                  <c:v>2.6654352343569614</c:v>
                </c:pt>
                <c:pt idx="67207">
                  <c:v>2.6658198614318707</c:v>
                </c:pt>
                <c:pt idx="67208">
                  <c:v>2.6658198614318707</c:v>
                </c:pt>
                <c:pt idx="67209">
                  <c:v>2.6660508083140875</c:v>
                </c:pt>
                <c:pt idx="67210">
                  <c:v>2.6662046662046661</c:v>
                </c:pt>
                <c:pt idx="67211">
                  <c:v>2.6659736659736657</c:v>
                </c:pt>
                <c:pt idx="67212">
                  <c:v>2.6659736659736657</c:v>
                </c:pt>
                <c:pt idx="67213">
                  <c:v>2.6662046662046661</c:v>
                </c:pt>
                <c:pt idx="67214">
                  <c:v>2.6662046662046661</c:v>
                </c:pt>
                <c:pt idx="67215">
                  <c:v>2.6653579676674362</c:v>
                </c:pt>
                <c:pt idx="67216">
                  <c:v>2.664742553682752</c:v>
                </c:pt>
                <c:pt idx="67217">
                  <c:v>2.664742553682752</c:v>
                </c:pt>
                <c:pt idx="67218">
                  <c:v>2.664742553682752</c:v>
                </c:pt>
                <c:pt idx="67219">
                  <c:v>2.664358264081256</c:v>
                </c:pt>
                <c:pt idx="67220">
                  <c:v>2.6649734472408224</c:v>
                </c:pt>
                <c:pt idx="67221">
                  <c:v>2.6653579676674362</c:v>
                </c:pt>
                <c:pt idx="67222">
                  <c:v>2.6652043407988919</c:v>
                </c:pt>
                <c:pt idx="67223">
                  <c:v>2.6660508083140875</c:v>
                </c:pt>
                <c:pt idx="67224">
                  <c:v>2.6660508083140875</c:v>
                </c:pt>
                <c:pt idx="67225">
                  <c:v>2.6659736659736657</c:v>
                </c:pt>
                <c:pt idx="67226">
                  <c:v>2.6652806652806649</c:v>
                </c:pt>
                <c:pt idx="67227">
                  <c:v>2.6655114807114808</c:v>
                </c:pt>
                <c:pt idx="67228">
                  <c:v>2.6651270207852193</c:v>
                </c:pt>
                <c:pt idx="67229">
                  <c:v>2.6652043407988919</c:v>
                </c:pt>
                <c:pt idx="67230">
                  <c:v>2.665281809787627</c:v>
                </c:pt>
                <c:pt idx="67231">
                  <c:v>2.6648199445983378</c:v>
                </c:pt>
                <c:pt idx="67232">
                  <c:v>2.665050784856879</c:v>
                </c:pt>
                <c:pt idx="67233">
                  <c:v>2.6645891043397967</c:v>
                </c:pt>
                <c:pt idx="67234">
                  <c:v>2.664742553682752</c:v>
                </c:pt>
                <c:pt idx="67235">
                  <c:v>2.6652043407988919</c:v>
                </c:pt>
                <c:pt idx="67236">
                  <c:v>2.6652043407988919</c:v>
                </c:pt>
                <c:pt idx="67237">
                  <c:v>2.6649734472408224</c:v>
                </c:pt>
                <c:pt idx="67238">
                  <c:v>2.6652043407988919</c:v>
                </c:pt>
                <c:pt idx="67239">
                  <c:v>2.6649734472408224</c:v>
                </c:pt>
                <c:pt idx="67240">
                  <c:v>2.6645891043397967</c:v>
                </c:pt>
                <c:pt idx="67241">
                  <c:v>2.6646666974382645</c:v>
                </c:pt>
                <c:pt idx="67242">
                  <c:v>2.6646666974382645</c:v>
                </c:pt>
                <c:pt idx="67243">
                  <c:v>2.6648199445983378</c:v>
                </c:pt>
                <c:pt idx="67244">
                  <c:v>2.6649734472408224</c:v>
                </c:pt>
                <c:pt idx="67245">
                  <c:v>2.664742553682752</c:v>
                </c:pt>
                <c:pt idx="67246">
                  <c:v>2.664742553682752</c:v>
                </c:pt>
                <c:pt idx="67247">
                  <c:v>2.664358264081256</c:v>
                </c:pt>
                <c:pt idx="67248">
                  <c:v>2.6645891043397967</c:v>
                </c:pt>
                <c:pt idx="67249">
                  <c:v>2.6645891043397967</c:v>
                </c:pt>
                <c:pt idx="67250">
                  <c:v>2.6649734472408224</c:v>
                </c:pt>
                <c:pt idx="67251">
                  <c:v>2.6649734472408224</c:v>
                </c:pt>
                <c:pt idx="67252">
                  <c:v>2.6645891043397967</c:v>
                </c:pt>
                <c:pt idx="67253">
                  <c:v>2.6652043407988919</c:v>
                </c:pt>
                <c:pt idx="67254">
                  <c:v>2.665050784856879</c:v>
                </c:pt>
                <c:pt idx="67255">
                  <c:v>2.665050784856879</c:v>
                </c:pt>
                <c:pt idx="67256">
                  <c:v>2.6660508083140875</c:v>
                </c:pt>
                <c:pt idx="67257">
                  <c:v>2.6664356664356665</c:v>
                </c:pt>
                <c:pt idx="67258">
                  <c:v>2.6661273567467649</c:v>
                </c:pt>
                <c:pt idx="67259">
                  <c:v>2.6658964879852118</c:v>
                </c:pt>
                <c:pt idx="67260">
                  <c:v>2.6665125953316382</c:v>
                </c:pt>
                <c:pt idx="67261">
                  <c:v>2.6658964879852118</c:v>
                </c:pt>
                <c:pt idx="67262">
                  <c:v>2.665665434380776</c:v>
                </c:pt>
                <c:pt idx="67263">
                  <c:v>2.6655114807114808</c:v>
                </c:pt>
                <c:pt idx="67264">
                  <c:v>2.6657426657426657</c:v>
                </c:pt>
                <c:pt idx="67265">
                  <c:v>2.6659736659736657</c:v>
                </c:pt>
                <c:pt idx="67266">
                  <c:v>2.6660508083140875</c:v>
                </c:pt>
                <c:pt idx="67267">
                  <c:v>2.6659736659736657</c:v>
                </c:pt>
                <c:pt idx="67268">
                  <c:v>2.6662814883290964</c:v>
                </c:pt>
                <c:pt idx="67269">
                  <c:v>2.6658964879852118</c:v>
                </c:pt>
                <c:pt idx="67270">
                  <c:v>2.6663585951940845</c:v>
                </c:pt>
                <c:pt idx="67271">
                  <c:v>2.6663585951940845</c:v>
                </c:pt>
                <c:pt idx="67272">
                  <c:v>2.6663585951940845</c:v>
                </c:pt>
                <c:pt idx="67273">
                  <c:v>2.6659736659736657</c:v>
                </c:pt>
                <c:pt idx="67274">
                  <c:v>2.6658198614318707</c:v>
                </c:pt>
                <c:pt idx="67275">
                  <c:v>2.6655124653739612</c:v>
                </c:pt>
                <c:pt idx="67276">
                  <c:v>2.6645131518227969</c:v>
                </c:pt>
                <c:pt idx="67277">
                  <c:v>2.6645131518227969</c:v>
                </c:pt>
                <c:pt idx="67278">
                  <c:v>2.6651280867759057</c:v>
                </c:pt>
                <c:pt idx="67279">
                  <c:v>2.665050784856879</c:v>
                </c:pt>
                <c:pt idx="67280">
                  <c:v>2.6656661279150313</c:v>
                </c:pt>
                <c:pt idx="67281">
                  <c:v>2.6662817551963047</c:v>
                </c:pt>
                <c:pt idx="67282">
                  <c:v>2.6662817551963047</c:v>
                </c:pt>
                <c:pt idx="67283">
                  <c:v>2.6662817551963047</c:v>
                </c:pt>
                <c:pt idx="67284">
                  <c:v>2.6662817551963047</c:v>
                </c:pt>
                <c:pt idx="67285">
                  <c:v>2.6662817551963047</c:v>
                </c:pt>
                <c:pt idx="67286">
                  <c:v>2.6659736659736657</c:v>
                </c:pt>
                <c:pt idx="67287">
                  <c:v>2.6658964879852118</c:v>
                </c:pt>
                <c:pt idx="67288">
                  <c:v>2.6662046662046661</c:v>
                </c:pt>
                <c:pt idx="67289">
                  <c:v>2.6655889145496534</c:v>
                </c:pt>
                <c:pt idx="67290">
                  <c:v>2.6655889145496534</c:v>
                </c:pt>
                <c:pt idx="67291">
                  <c:v>2.6652043407988919</c:v>
                </c:pt>
                <c:pt idx="67292">
                  <c:v>2.6654352343569614</c:v>
                </c:pt>
                <c:pt idx="67293">
                  <c:v>2.6648972997922913</c:v>
                </c:pt>
                <c:pt idx="67294">
                  <c:v>2.665050784856879</c:v>
                </c:pt>
                <c:pt idx="67295">
                  <c:v>2.6652043407988919</c:v>
                </c:pt>
                <c:pt idx="67296">
                  <c:v>2.6649734472408224</c:v>
                </c:pt>
                <c:pt idx="67297">
                  <c:v>2.6652043407988919</c:v>
                </c:pt>
                <c:pt idx="67298">
                  <c:v>2.6652043407988919</c:v>
                </c:pt>
                <c:pt idx="67299">
                  <c:v>2.6653579676674362</c:v>
                </c:pt>
                <c:pt idx="67300">
                  <c:v>2.6655889145496534</c:v>
                </c:pt>
                <c:pt idx="67301">
                  <c:v>2.6655889145496534</c:v>
                </c:pt>
                <c:pt idx="67302">
                  <c:v>2.6660508083140875</c:v>
                </c:pt>
                <c:pt idx="67303">
                  <c:v>2.6665896487985208</c:v>
                </c:pt>
                <c:pt idx="67304">
                  <c:v>2.6662814883290964</c:v>
                </c:pt>
                <c:pt idx="67305">
                  <c:v>2.6660503813265541</c:v>
                </c:pt>
                <c:pt idx="67306">
                  <c:v>2.6665125953316382</c:v>
                </c:pt>
                <c:pt idx="67307">
                  <c:v>2.6662814883290964</c:v>
                </c:pt>
                <c:pt idx="67308">
                  <c:v>2.6658192743240119</c:v>
                </c:pt>
                <c:pt idx="67309">
                  <c:v>2.6660503813265541</c:v>
                </c:pt>
                <c:pt idx="67310">
                  <c:v>2.6652806652806649</c:v>
                </c:pt>
                <c:pt idx="67311">
                  <c:v>2.6648958891454964</c:v>
                </c:pt>
                <c:pt idx="67312">
                  <c:v>2.6651270207852193</c:v>
                </c:pt>
                <c:pt idx="67313">
                  <c:v>2.6658198614318707</c:v>
                </c:pt>
                <c:pt idx="67314">
                  <c:v>2.6654352343569614</c:v>
                </c:pt>
                <c:pt idx="67315">
                  <c:v>2.6652043407988919</c:v>
                </c:pt>
                <c:pt idx="67316">
                  <c:v>2.6654352343569614</c:v>
                </c:pt>
                <c:pt idx="67317">
                  <c:v>2.6656661279150313</c:v>
                </c:pt>
                <c:pt idx="67318">
                  <c:v>2.6652043407988919</c:v>
                </c:pt>
                <c:pt idx="67319">
                  <c:v>2.6655889145496534</c:v>
                </c:pt>
                <c:pt idx="67320">
                  <c:v>2.6658198614318707</c:v>
                </c:pt>
                <c:pt idx="67321">
                  <c:v>2.6655889145496534</c:v>
                </c:pt>
                <c:pt idx="67322">
                  <c:v>2.6653579676674362</c:v>
                </c:pt>
                <c:pt idx="67323">
                  <c:v>2.6657426657426657</c:v>
                </c:pt>
                <c:pt idx="67324">
                  <c:v>2.6655114807114808</c:v>
                </c:pt>
                <c:pt idx="67325">
                  <c:v>2.6658964879852118</c:v>
                </c:pt>
                <c:pt idx="67326">
                  <c:v>2.6663585951940845</c:v>
                </c:pt>
                <c:pt idx="67327">
                  <c:v>2.6665896487985208</c:v>
                </c:pt>
                <c:pt idx="67328">
                  <c:v>2.6662814883290964</c:v>
                </c:pt>
                <c:pt idx="67329">
                  <c:v>2.6658964879852118</c:v>
                </c:pt>
                <c:pt idx="67330">
                  <c:v>2.6658964879852118</c:v>
                </c:pt>
                <c:pt idx="67331">
                  <c:v>2.6667435174485785</c:v>
                </c:pt>
                <c:pt idx="67332">
                  <c:v>2.6663585951940845</c:v>
                </c:pt>
                <c:pt idx="67333">
                  <c:v>2.6667435174485785</c:v>
                </c:pt>
                <c:pt idx="67334">
                  <c:v>2.6662814883290964</c:v>
                </c:pt>
                <c:pt idx="67335">
                  <c:v>2.6662814883290964</c:v>
                </c:pt>
                <c:pt idx="67336">
                  <c:v>2.6661273567467649</c:v>
                </c:pt>
                <c:pt idx="67337">
                  <c:v>2.665665434380776</c:v>
                </c:pt>
                <c:pt idx="67338">
                  <c:v>2.6661273567467649</c:v>
                </c:pt>
                <c:pt idx="67339">
                  <c:v>2.6662046662046661</c:v>
                </c:pt>
                <c:pt idx="67340">
                  <c:v>2.6659736659736657</c:v>
                </c:pt>
                <c:pt idx="67341">
                  <c:v>2.6661273567467649</c:v>
                </c:pt>
                <c:pt idx="67342">
                  <c:v>2.6661273567467649</c:v>
                </c:pt>
                <c:pt idx="67343">
                  <c:v>2.6661273567467649</c:v>
                </c:pt>
                <c:pt idx="67344">
                  <c:v>2.6653579676674362</c:v>
                </c:pt>
                <c:pt idx="67345">
                  <c:v>2.665050784856879</c:v>
                </c:pt>
                <c:pt idx="67346">
                  <c:v>2.6651280867759057</c:v>
                </c:pt>
                <c:pt idx="67347">
                  <c:v>2.6647438855560686</c:v>
                </c:pt>
                <c:pt idx="67348">
                  <c:v>2.6648972997922913</c:v>
                </c:pt>
                <c:pt idx="67349">
                  <c:v>2.6647438855560686</c:v>
                </c:pt>
                <c:pt idx="67350">
                  <c:v>2.6649746192893402</c:v>
                </c:pt>
                <c:pt idx="67351">
                  <c:v>2.6647438855560686</c:v>
                </c:pt>
                <c:pt idx="67352">
                  <c:v>2.6648972997922913</c:v>
                </c:pt>
                <c:pt idx="67353">
                  <c:v>2.6648972997922913</c:v>
                </c:pt>
                <c:pt idx="67354">
                  <c:v>2.6647438855560686</c:v>
                </c:pt>
                <c:pt idx="67355">
                  <c:v>2.6650520876585926</c:v>
                </c:pt>
                <c:pt idx="67356">
                  <c:v>2.6647438855560686</c:v>
                </c:pt>
                <c:pt idx="67357">
                  <c:v>2.6648972997922913</c:v>
                </c:pt>
                <c:pt idx="67358">
                  <c:v>2.6640518689432398</c:v>
                </c:pt>
                <c:pt idx="67359">
                  <c:v>2.6646666974382645</c:v>
                </c:pt>
                <c:pt idx="67360">
                  <c:v>2.6646666974382645</c:v>
                </c:pt>
                <c:pt idx="67361">
                  <c:v>2.6646666974382645</c:v>
                </c:pt>
                <c:pt idx="67362">
                  <c:v>2.6642824180895248</c:v>
                </c:pt>
                <c:pt idx="67363">
                  <c:v>2.6649746192893402</c:v>
                </c:pt>
                <c:pt idx="67364">
                  <c:v>2.6647438855560686</c:v>
                </c:pt>
                <c:pt idx="67365">
                  <c:v>2.6647438855560686</c:v>
                </c:pt>
                <c:pt idx="67366">
                  <c:v>2.6648972997922913</c:v>
                </c:pt>
                <c:pt idx="67367">
                  <c:v>2.6648972997922913</c:v>
                </c:pt>
                <c:pt idx="67368">
                  <c:v>2.6647438855560686</c:v>
                </c:pt>
                <c:pt idx="67369">
                  <c:v>2.6651280867759057</c:v>
                </c:pt>
                <c:pt idx="67370">
                  <c:v>2.665050784856879</c:v>
                </c:pt>
                <c:pt idx="67371">
                  <c:v>2.6656661279150313</c:v>
                </c:pt>
                <c:pt idx="67372">
                  <c:v>2.6662817551963047</c:v>
                </c:pt>
                <c:pt idx="67373">
                  <c:v>2.6662817551963047</c:v>
                </c:pt>
                <c:pt idx="67374">
                  <c:v>2.6664356664356665</c:v>
                </c:pt>
                <c:pt idx="67375">
                  <c:v>2.6662046662046661</c:v>
                </c:pt>
                <c:pt idx="67376">
                  <c:v>2.6661273567467649</c:v>
                </c:pt>
                <c:pt idx="67377">
                  <c:v>2.6658964879852118</c:v>
                </c:pt>
                <c:pt idx="67378">
                  <c:v>2.6663585951940845</c:v>
                </c:pt>
                <c:pt idx="67379">
                  <c:v>2.6661273567467649</c:v>
                </c:pt>
                <c:pt idx="67380">
                  <c:v>2.6661273567467649</c:v>
                </c:pt>
                <c:pt idx="67381">
                  <c:v>2.6657426657426657</c:v>
                </c:pt>
                <c:pt idx="67382">
                  <c:v>2.6661273567467649</c:v>
                </c:pt>
                <c:pt idx="67383">
                  <c:v>2.6658964879852118</c:v>
                </c:pt>
                <c:pt idx="67384">
                  <c:v>2.6658964879852118</c:v>
                </c:pt>
                <c:pt idx="67385">
                  <c:v>2.6661273567467649</c:v>
                </c:pt>
                <c:pt idx="67386">
                  <c:v>2.6658964879852118</c:v>
                </c:pt>
                <c:pt idx="67387">
                  <c:v>2.665665434380776</c:v>
                </c:pt>
                <c:pt idx="67388">
                  <c:v>2.665665434380776</c:v>
                </c:pt>
                <c:pt idx="67389">
                  <c:v>2.6661273567467649</c:v>
                </c:pt>
                <c:pt idx="67390">
                  <c:v>2.6663585951940845</c:v>
                </c:pt>
                <c:pt idx="67391">
                  <c:v>2.6657426657426657</c:v>
                </c:pt>
                <c:pt idx="67392">
                  <c:v>2.6659736659736657</c:v>
                </c:pt>
                <c:pt idx="67393">
                  <c:v>2.6665896487985208</c:v>
                </c:pt>
                <c:pt idx="67394">
                  <c:v>2.6661273567467649</c:v>
                </c:pt>
                <c:pt idx="67395">
                  <c:v>2.6661273567467649</c:v>
                </c:pt>
                <c:pt idx="67396">
                  <c:v>2.6662814883290964</c:v>
                </c:pt>
                <c:pt idx="67397">
                  <c:v>2.6661273567467649</c:v>
                </c:pt>
                <c:pt idx="67398">
                  <c:v>2.6659736659736657</c:v>
                </c:pt>
                <c:pt idx="67399">
                  <c:v>2.6659736659736657</c:v>
                </c:pt>
                <c:pt idx="67400">
                  <c:v>2.6655889145496534</c:v>
                </c:pt>
                <c:pt idx="67401">
                  <c:v>2.6646666974382645</c:v>
                </c:pt>
                <c:pt idx="67402">
                  <c:v>2.6644357258250633</c:v>
                </c:pt>
                <c:pt idx="67403">
                  <c:v>2.6644357258250633</c:v>
                </c:pt>
                <c:pt idx="67404">
                  <c:v>2.6642049388414488</c:v>
                </c:pt>
                <c:pt idx="67405">
                  <c:v>2.6645891043397967</c:v>
                </c:pt>
                <c:pt idx="67406">
                  <c:v>2.6652043407988919</c:v>
                </c:pt>
                <c:pt idx="67407">
                  <c:v>2.6649734472408224</c:v>
                </c:pt>
                <c:pt idx="67408">
                  <c:v>2.6655889145496534</c:v>
                </c:pt>
                <c:pt idx="67409">
                  <c:v>2.6657426657426657</c:v>
                </c:pt>
                <c:pt idx="67410">
                  <c:v>2.6663585951940845</c:v>
                </c:pt>
                <c:pt idx="67411">
                  <c:v>2.6665125953316382</c:v>
                </c:pt>
                <c:pt idx="67412">
                  <c:v>2.6661273567467649</c:v>
                </c:pt>
                <c:pt idx="67413">
                  <c:v>2.6663585951940845</c:v>
                </c:pt>
                <c:pt idx="67414">
                  <c:v>2.6660503813265541</c:v>
                </c:pt>
                <c:pt idx="67415">
                  <c:v>2.6659731853906612</c:v>
                </c:pt>
                <c:pt idx="67416">
                  <c:v>2.6657418400369859</c:v>
                </c:pt>
                <c:pt idx="67417">
                  <c:v>2.6661271676300573</c:v>
                </c:pt>
                <c:pt idx="67418">
                  <c:v>2.6659731853906612</c:v>
                </c:pt>
                <c:pt idx="67419">
                  <c:v>2.6662043458159963</c:v>
                </c:pt>
                <c:pt idx="67420">
                  <c:v>2.6662043458159963</c:v>
                </c:pt>
                <c:pt idx="67421">
                  <c:v>2.6664355062413319</c:v>
                </c:pt>
                <c:pt idx="67422">
                  <c:v>2.6660503813265541</c:v>
                </c:pt>
                <c:pt idx="67423">
                  <c:v>2.6660503813265541</c:v>
                </c:pt>
                <c:pt idx="67424">
                  <c:v>2.6654343807763397</c:v>
                </c:pt>
                <c:pt idx="67425">
                  <c:v>2.665665434380776</c:v>
                </c:pt>
                <c:pt idx="67426">
                  <c:v>2.665665434380776</c:v>
                </c:pt>
                <c:pt idx="67427">
                  <c:v>2.6650496650496649</c:v>
                </c:pt>
                <c:pt idx="67428">
                  <c:v>2.6652806652806649</c:v>
                </c:pt>
                <c:pt idx="67429">
                  <c:v>2.6645116601246825</c:v>
                </c:pt>
                <c:pt idx="67430">
                  <c:v>2.6648958891454964</c:v>
                </c:pt>
                <c:pt idx="67431">
                  <c:v>2.6646651270207848</c:v>
                </c:pt>
                <c:pt idx="67432">
                  <c:v>2.6648958891454964</c:v>
                </c:pt>
                <c:pt idx="67433">
                  <c:v>2.6652806652806649</c:v>
                </c:pt>
                <c:pt idx="67434">
                  <c:v>2.6654343807763397</c:v>
                </c:pt>
                <c:pt idx="67435">
                  <c:v>2.6660503813265541</c:v>
                </c:pt>
                <c:pt idx="67436">
                  <c:v>2.6658964879852118</c:v>
                </c:pt>
                <c:pt idx="67437">
                  <c:v>2.6650496650496649</c:v>
                </c:pt>
                <c:pt idx="67438">
                  <c:v>2.6652806652806649</c:v>
                </c:pt>
                <c:pt idx="67439">
                  <c:v>2.6648958891454964</c:v>
                </c:pt>
                <c:pt idx="67440">
                  <c:v>2.6649734472408224</c:v>
                </c:pt>
                <c:pt idx="67441">
                  <c:v>2.6649734472408224</c:v>
                </c:pt>
                <c:pt idx="67442">
                  <c:v>2.664742553682752</c:v>
                </c:pt>
                <c:pt idx="67443">
                  <c:v>2.6652806652806649</c:v>
                </c:pt>
                <c:pt idx="67444">
                  <c:v>2.6661273567467649</c:v>
                </c:pt>
                <c:pt idx="67445">
                  <c:v>2.6661273567467649</c:v>
                </c:pt>
                <c:pt idx="67446">
                  <c:v>2.6655114807114808</c:v>
                </c:pt>
                <c:pt idx="67447">
                  <c:v>2.6655114807114808</c:v>
                </c:pt>
                <c:pt idx="67448">
                  <c:v>2.6651270207852193</c:v>
                </c:pt>
                <c:pt idx="67449">
                  <c:v>2.6653579676674362</c:v>
                </c:pt>
                <c:pt idx="67450">
                  <c:v>2.6652043407988919</c:v>
                </c:pt>
                <c:pt idx="67451">
                  <c:v>2.6645891043397967</c:v>
                </c:pt>
                <c:pt idx="67452">
                  <c:v>2.6648199445983378</c:v>
                </c:pt>
                <c:pt idx="67453">
                  <c:v>2.6648199445983378</c:v>
                </c:pt>
                <c:pt idx="67454">
                  <c:v>2.6649734472408224</c:v>
                </c:pt>
                <c:pt idx="67455">
                  <c:v>2.6649734472408224</c:v>
                </c:pt>
                <c:pt idx="67456">
                  <c:v>2.6655114807114808</c:v>
                </c:pt>
                <c:pt idx="67457">
                  <c:v>2.6657426657426657</c:v>
                </c:pt>
                <c:pt idx="67458">
                  <c:v>2.6663585951940845</c:v>
                </c:pt>
                <c:pt idx="67459">
                  <c:v>2.6658964879852118</c:v>
                </c:pt>
                <c:pt idx="67460">
                  <c:v>2.6662814883290964</c:v>
                </c:pt>
                <c:pt idx="67461">
                  <c:v>2.665665434380776</c:v>
                </c:pt>
                <c:pt idx="67462">
                  <c:v>2.6662814883290964</c:v>
                </c:pt>
                <c:pt idx="67463">
                  <c:v>2.6662814883290964</c:v>
                </c:pt>
                <c:pt idx="67464">
                  <c:v>2.6658192743240119</c:v>
                </c:pt>
                <c:pt idx="67465">
                  <c:v>2.6655881673214696</c:v>
                </c:pt>
                <c:pt idx="67466">
                  <c:v>2.6659731853906612</c:v>
                </c:pt>
                <c:pt idx="67467">
                  <c:v>2.6658192743240119</c:v>
                </c:pt>
                <c:pt idx="67468">
                  <c:v>2.6654343807763397</c:v>
                </c:pt>
                <c:pt idx="67469">
                  <c:v>2.6648186648186649</c:v>
                </c:pt>
                <c:pt idx="67470">
                  <c:v>2.6652033271719038</c:v>
                </c:pt>
                <c:pt idx="67471">
                  <c:v>2.6655114807114808</c:v>
                </c:pt>
                <c:pt idx="67472">
                  <c:v>2.6652043407988919</c:v>
                </c:pt>
                <c:pt idx="67473">
                  <c:v>2.6648958891454964</c:v>
                </c:pt>
                <c:pt idx="67474">
                  <c:v>2.6646651270207848</c:v>
                </c:pt>
                <c:pt idx="67475">
                  <c:v>2.6648958891454964</c:v>
                </c:pt>
                <c:pt idx="67476">
                  <c:v>2.6650496650496649</c:v>
                </c:pt>
                <c:pt idx="67477">
                  <c:v>2.6648186648186649</c:v>
                </c:pt>
                <c:pt idx="67478">
                  <c:v>2.6650496650496649</c:v>
                </c:pt>
                <c:pt idx="67479">
                  <c:v>2.6646649422632795</c:v>
                </c:pt>
                <c:pt idx="67480">
                  <c:v>2.6650496650496649</c:v>
                </c:pt>
                <c:pt idx="67481">
                  <c:v>2.6650496650496649</c:v>
                </c:pt>
                <c:pt idx="67482">
                  <c:v>2.664434180138568</c:v>
                </c:pt>
                <c:pt idx="67483">
                  <c:v>2.6646651270207848</c:v>
                </c:pt>
                <c:pt idx="67484">
                  <c:v>2.6646651270207848</c:v>
                </c:pt>
                <c:pt idx="67485">
                  <c:v>2.6652806652806649</c:v>
                </c:pt>
                <c:pt idx="67486">
                  <c:v>2.6662814883290964</c:v>
                </c:pt>
                <c:pt idx="67487">
                  <c:v>2.6658192743240119</c:v>
                </c:pt>
                <c:pt idx="67488">
                  <c:v>2.6663585951940845</c:v>
                </c:pt>
                <c:pt idx="67489">
                  <c:v>2.6661273567467649</c:v>
                </c:pt>
                <c:pt idx="67490">
                  <c:v>2.6664355062413319</c:v>
                </c:pt>
                <c:pt idx="67491">
                  <c:v>2.6661273567467649</c:v>
                </c:pt>
                <c:pt idx="67492">
                  <c:v>2.665665434380776</c:v>
                </c:pt>
                <c:pt idx="67493">
                  <c:v>2.6651270207852193</c:v>
                </c:pt>
                <c:pt idx="67494">
                  <c:v>2.6658198614318707</c:v>
                </c:pt>
                <c:pt idx="67495">
                  <c:v>2.6653579676674362</c:v>
                </c:pt>
                <c:pt idx="67496">
                  <c:v>2.664742553682752</c:v>
                </c:pt>
                <c:pt idx="67497">
                  <c:v>2.6652806652806649</c:v>
                </c:pt>
                <c:pt idx="67498">
                  <c:v>2.6650496650496649</c:v>
                </c:pt>
                <c:pt idx="67499">
                  <c:v>2.665665434380776</c:v>
                </c:pt>
                <c:pt idx="67500">
                  <c:v>2.6652806652806649</c:v>
                </c:pt>
                <c:pt idx="67501">
                  <c:v>2.6655114807114808</c:v>
                </c:pt>
                <c:pt idx="67502">
                  <c:v>2.6655114807114808</c:v>
                </c:pt>
                <c:pt idx="67503">
                  <c:v>2.6648958891454964</c:v>
                </c:pt>
                <c:pt idx="67504">
                  <c:v>2.6642805818517665</c:v>
                </c:pt>
                <c:pt idx="67505">
                  <c:v>2.6642805818517665</c:v>
                </c:pt>
                <c:pt idx="67506">
                  <c:v>2.6648958891454964</c:v>
                </c:pt>
                <c:pt idx="67507">
                  <c:v>2.6655114807114808</c:v>
                </c:pt>
                <c:pt idx="67508">
                  <c:v>2.6651270207852193</c:v>
                </c:pt>
                <c:pt idx="67509">
                  <c:v>2.6661273567467649</c:v>
                </c:pt>
                <c:pt idx="67510">
                  <c:v>2.6664355062413319</c:v>
                </c:pt>
                <c:pt idx="67511">
                  <c:v>2.6658192743240119</c:v>
                </c:pt>
                <c:pt idx="67512">
                  <c:v>2.6660503813265541</c:v>
                </c:pt>
                <c:pt idx="67513">
                  <c:v>2.6650496650496649</c:v>
                </c:pt>
                <c:pt idx="67514">
                  <c:v>2.6653579676674362</c:v>
                </c:pt>
                <c:pt idx="67515">
                  <c:v>2.665665434380776</c:v>
                </c:pt>
                <c:pt idx="67516">
                  <c:v>2.6654343807763397</c:v>
                </c:pt>
                <c:pt idx="67517">
                  <c:v>2.665665434380776</c:v>
                </c:pt>
                <c:pt idx="67518">
                  <c:v>2.665665434380776</c:v>
                </c:pt>
                <c:pt idx="67519">
                  <c:v>2.6658192743240119</c:v>
                </c:pt>
                <c:pt idx="67520">
                  <c:v>2.6659731853906612</c:v>
                </c:pt>
                <c:pt idx="67521">
                  <c:v>2.6664355062413319</c:v>
                </c:pt>
                <c:pt idx="67522">
                  <c:v>2.665665434380776</c:v>
                </c:pt>
                <c:pt idx="67523">
                  <c:v>2.6658964879852118</c:v>
                </c:pt>
                <c:pt idx="67524">
                  <c:v>2.6652806652806649</c:v>
                </c:pt>
                <c:pt idx="67525">
                  <c:v>2.6651270207852193</c:v>
                </c:pt>
                <c:pt idx="67526">
                  <c:v>2.6655889145496534</c:v>
                </c:pt>
                <c:pt idx="67527">
                  <c:v>2.6645116601246825</c:v>
                </c:pt>
                <c:pt idx="67528">
                  <c:v>2.6645116601246825</c:v>
                </c:pt>
                <c:pt idx="67529">
                  <c:v>2.6648199445983378</c:v>
                </c:pt>
                <c:pt idx="67530">
                  <c:v>2.6649734472408224</c:v>
                </c:pt>
                <c:pt idx="67531">
                  <c:v>2.6645116601246825</c:v>
                </c:pt>
                <c:pt idx="67532">
                  <c:v>2.6651270207852193</c:v>
                </c:pt>
                <c:pt idx="67533">
                  <c:v>2.6651270207852193</c:v>
                </c:pt>
                <c:pt idx="67534">
                  <c:v>2.6652806652806649</c:v>
                </c:pt>
                <c:pt idx="67535">
                  <c:v>2.6646651270207848</c:v>
                </c:pt>
                <c:pt idx="67536">
                  <c:v>2.6648960739030021</c:v>
                </c:pt>
                <c:pt idx="67537">
                  <c:v>2.6648958891454964</c:v>
                </c:pt>
                <c:pt idx="67538">
                  <c:v>2.6646651270207848</c:v>
                </c:pt>
                <c:pt idx="67539">
                  <c:v>2.6648958891454964</c:v>
                </c:pt>
                <c:pt idx="67540">
                  <c:v>2.6642032332563508</c:v>
                </c:pt>
                <c:pt idx="67541">
                  <c:v>2.6642032332563508</c:v>
                </c:pt>
                <c:pt idx="67542">
                  <c:v>2.664434180138568</c:v>
                </c:pt>
                <c:pt idx="67543">
                  <c:v>2.6648960739030021</c:v>
                </c:pt>
                <c:pt idx="67544">
                  <c:v>2.6650496650496649</c:v>
                </c:pt>
                <c:pt idx="67545">
                  <c:v>2.664972273567467</c:v>
                </c:pt>
                <c:pt idx="67546">
                  <c:v>2.6650496650496649</c:v>
                </c:pt>
                <c:pt idx="67547">
                  <c:v>2.6653579676674362</c:v>
                </c:pt>
                <c:pt idx="67548">
                  <c:v>2.6642032332563508</c:v>
                </c:pt>
                <c:pt idx="67549">
                  <c:v>2.664434180138568</c:v>
                </c:pt>
                <c:pt idx="67550">
                  <c:v>2.6648958891454964</c:v>
                </c:pt>
                <c:pt idx="67551">
                  <c:v>2.6648958891454964</c:v>
                </c:pt>
                <c:pt idx="67552">
                  <c:v>2.6653579676674362</c:v>
                </c:pt>
                <c:pt idx="67553">
                  <c:v>2.6653579676674362</c:v>
                </c:pt>
                <c:pt idx="67554">
                  <c:v>2.6653579676674362</c:v>
                </c:pt>
                <c:pt idx="67555">
                  <c:v>2.6655114807114808</c:v>
                </c:pt>
                <c:pt idx="67556">
                  <c:v>2.665665434380776</c:v>
                </c:pt>
                <c:pt idx="67557">
                  <c:v>2.6661273567467649</c:v>
                </c:pt>
                <c:pt idx="67558">
                  <c:v>2.6663585951940845</c:v>
                </c:pt>
                <c:pt idx="67559">
                  <c:v>2.6661273567467649</c:v>
                </c:pt>
                <c:pt idx="67560">
                  <c:v>2.6667435174485785</c:v>
                </c:pt>
                <c:pt idx="67561">
                  <c:v>2.6667435174485785</c:v>
                </c:pt>
                <c:pt idx="67562">
                  <c:v>2.6658964879852118</c:v>
                </c:pt>
                <c:pt idx="67563">
                  <c:v>2.6652806652806649</c:v>
                </c:pt>
                <c:pt idx="67564">
                  <c:v>2.6657426657426657</c:v>
                </c:pt>
                <c:pt idx="67565">
                  <c:v>2.6653579676674362</c:v>
                </c:pt>
                <c:pt idx="67566">
                  <c:v>2.6646651270207848</c:v>
                </c:pt>
                <c:pt idx="67567">
                  <c:v>2.6650496650496649</c:v>
                </c:pt>
                <c:pt idx="67568">
                  <c:v>2.6652806652806649</c:v>
                </c:pt>
                <c:pt idx="67569">
                  <c:v>2.6648958891454964</c:v>
                </c:pt>
                <c:pt idx="67570">
                  <c:v>2.6653579676674362</c:v>
                </c:pt>
                <c:pt idx="67571">
                  <c:v>2.6652043407988919</c:v>
                </c:pt>
                <c:pt idx="67572">
                  <c:v>2.6658198614318707</c:v>
                </c:pt>
                <c:pt idx="67573">
                  <c:v>2.6662046662046661</c:v>
                </c:pt>
                <c:pt idx="67574">
                  <c:v>2.6663585951940845</c:v>
                </c:pt>
                <c:pt idx="67575">
                  <c:v>2.6658964879852118</c:v>
                </c:pt>
                <c:pt idx="67576">
                  <c:v>2.6660503813265541</c:v>
                </c:pt>
                <c:pt idx="67577">
                  <c:v>2.6657426657426657</c:v>
                </c:pt>
                <c:pt idx="67578">
                  <c:v>2.6653579676674362</c:v>
                </c:pt>
                <c:pt idx="67579">
                  <c:v>2.6655114807114808</c:v>
                </c:pt>
                <c:pt idx="67580">
                  <c:v>2.6655114807114808</c:v>
                </c:pt>
                <c:pt idx="67581">
                  <c:v>2.6654343807763397</c:v>
                </c:pt>
                <c:pt idx="67582">
                  <c:v>2.6648186648186649</c:v>
                </c:pt>
                <c:pt idx="67583">
                  <c:v>2.6645116601246825</c:v>
                </c:pt>
                <c:pt idx="67584">
                  <c:v>2.6642805818517665</c:v>
                </c:pt>
                <c:pt idx="67585">
                  <c:v>2.6651270207852193</c:v>
                </c:pt>
                <c:pt idx="67586">
                  <c:v>2.6652806652806649</c:v>
                </c:pt>
                <c:pt idx="67587">
                  <c:v>2.665665434380776</c:v>
                </c:pt>
                <c:pt idx="67588">
                  <c:v>2.6658964879852118</c:v>
                </c:pt>
                <c:pt idx="67589">
                  <c:v>2.6660503813265541</c:v>
                </c:pt>
                <c:pt idx="67590">
                  <c:v>2.6662814883290964</c:v>
                </c:pt>
                <c:pt idx="67591">
                  <c:v>2.6660503813265541</c:v>
                </c:pt>
                <c:pt idx="67592">
                  <c:v>2.665665434380776</c:v>
                </c:pt>
                <c:pt idx="67593">
                  <c:v>2.6655114807114808</c:v>
                </c:pt>
                <c:pt idx="67594">
                  <c:v>2.6651270207852193</c:v>
                </c:pt>
                <c:pt idx="67595">
                  <c:v>2.6651270207852193</c:v>
                </c:pt>
                <c:pt idx="67596">
                  <c:v>2.6655114807114808</c:v>
                </c:pt>
                <c:pt idx="67597">
                  <c:v>2.6653579676674362</c:v>
                </c:pt>
                <c:pt idx="67598">
                  <c:v>2.6653579676674362</c:v>
                </c:pt>
                <c:pt idx="67599">
                  <c:v>2.6651270207852193</c:v>
                </c:pt>
                <c:pt idx="67600">
                  <c:v>2.6652806652806649</c:v>
                </c:pt>
                <c:pt idx="67601">
                  <c:v>2.6646651270207848</c:v>
                </c:pt>
                <c:pt idx="67602">
                  <c:v>2.664742553682752</c:v>
                </c:pt>
                <c:pt idx="67603">
                  <c:v>2.664742553682752</c:v>
                </c:pt>
                <c:pt idx="67604">
                  <c:v>2.6649734472408224</c:v>
                </c:pt>
                <c:pt idx="67605">
                  <c:v>2.6652043407988919</c:v>
                </c:pt>
                <c:pt idx="67606">
                  <c:v>2.6653579676674362</c:v>
                </c:pt>
                <c:pt idx="67607">
                  <c:v>2.6659736659736657</c:v>
                </c:pt>
                <c:pt idx="67608">
                  <c:v>2.6659736659736657</c:v>
                </c:pt>
                <c:pt idx="67609">
                  <c:v>2.6658964879852118</c:v>
                </c:pt>
                <c:pt idx="67610">
                  <c:v>2.6660503813265541</c:v>
                </c:pt>
                <c:pt idx="67611">
                  <c:v>2.6662814883290964</c:v>
                </c:pt>
                <c:pt idx="67612">
                  <c:v>2.6652806652806649</c:v>
                </c:pt>
                <c:pt idx="67613">
                  <c:v>2.6653579676674362</c:v>
                </c:pt>
                <c:pt idx="67614">
                  <c:v>2.6649734472408224</c:v>
                </c:pt>
                <c:pt idx="67615">
                  <c:v>2.6655889145496534</c:v>
                </c:pt>
                <c:pt idx="67616">
                  <c:v>2.6648958891454964</c:v>
                </c:pt>
                <c:pt idx="67617">
                  <c:v>2.6646651270207848</c:v>
                </c:pt>
                <c:pt idx="67618">
                  <c:v>2.6646651270207848</c:v>
                </c:pt>
                <c:pt idx="67619">
                  <c:v>2.6650496650496649</c:v>
                </c:pt>
                <c:pt idx="67620">
                  <c:v>2.6658964879852118</c:v>
                </c:pt>
                <c:pt idx="67621">
                  <c:v>2.6658964879852118</c:v>
                </c:pt>
                <c:pt idx="67622">
                  <c:v>2.6655114807114808</c:v>
                </c:pt>
                <c:pt idx="67623">
                  <c:v>2.6658198614318707</c:v>
                </c:pt>
                <c:pt idx="67624">
                  <c:v>2.6659736659736657</c:v>
                </c:pt>
                <c:pt idx="67625">
                  <c:v>2.6662046662046661</c:v>
                </c:pt>
                <c:pt idx="67626">
                  <c:v>2.6658198614318707</c:v>
                </c:pt>
                <c:pt idx="67627">
                  <c:v>2.6654352343569614</c:v>
                </c:pt>
                <c:pt idx="67628">
                  <c:v>2.6652043407988919</c:v>
                </c:pt>
                <c:pt idx="67629">
                  <c:v>2.6645891043397967</c:v>
                </c:pt>
                <c:pt idx="67630">
                  <c:v>2.664742553682752</c:v>
                </c:pt>
                <c:pt idx="67631">
                  <c:v>2.6651270207852193</c:v>
                </c:pt>
                <c:pt idx="67632">
                  <c:v>2.6659736659736657</c:v>
                </c:pt>
                <c:pt idx="67633">
                  <c:v>2.6663585951940845</c:v>
                </c:pt>
                <c:pt idx="67634">
                  <c:v>2.6659736659736657</c:v>
                </c:pt>
                <c:pt idx="67635">
                  <c:v>2.6658198614318707</c:v>
                </c:pt>
                <c:pt idx="67636">
                  <c:v>2.6657426657426657</c:v>
                </c:pt>
                <c:pt idx="67637">
                  <c:v>2.6659736659736657</c:v>
                </c:pt>
                <c:pt idx="67638">
                  <c:v>2.6657426657426657</c:v>
                </c:pt>
                <c:pt idx="67639">
                  <c:v>2.6655114807114808</c:v>
                </c:pt>
                <c:pt idx="67640">
                  <c:v>2.6658198614318707</c:v>
                </c:pt>
                <c:pt idx="67641">
                  <c:v>2.6652043407988919</c:v>
                </c:pt>
                <c:pt idx="67642">
                  <c:v>2.6656661279150313</c:v>
                </c:pt>
                <c:pt idx="67643">
                  <c:v>2.665281809787627</c:v>
                </c:pt>
                <c:pt idx="67644">
                  <c:v>2.6648199445983378</c:v>
                </c:pt>
                <c:pt idx="67645">
                  <c:v>2.6648199445983378</c:v>
                </c:pt>
                <c:pt idx="67646">
                  <c:v>2.6648199445983378</c:v>
                </c:pt>
                <c:pt idx="67647">
                  <c:v>2.665050784856879</c:v>
                </c:pt>
                <c:pt idx="67648">
                  <c:v>2.6648972997922913</c:v>
                </c:pt>
                <c:pt idx="67649">
                  <c:v>2.6645131518227969</c:v>
                </c:pt>
                <c:pt idx="67650">
                  <c:v>2.6644357258250633</c:v>
                </c:pt>
                <c:pt idx="67651">
                  <c:v>2.6644357258250633</c:v>
                </c:pt>
                <c:pt idx="67652">
                  <c:v>2.6645891043397967</c:v>
                </c:pt>
                <c:pt idx="67653">
                  <c:v>2.6645891043397967</c:v>
                </c:pt>
                <c:pt idx="67654">
                  <c:v>2.6653579676674362</c:v>
                </c:pt>
                <c:pt idx="67655">
                  <c:v>2.6654352343569614</c:v>
                </c:pt>
                <c:pt idx="67656">
                  <c:v>2.6652043407988919</c:v>
                </c:pt>
                <c:pt idx="67657">
                  <c:v>2.6649734472408224</c:v>
                </c:pt>
                <c:pt idx="67658">
                  <c:v>2.6652043407988919</c:v>
                </c:pt>
                <c:pt idx="67659">
                  <c:v>2.6654352343569614</c:v>
                </c:pt>
                <c:pt idx="67660">
                  <c:v>2.665050784856879</c:v>
                </c:pt>
                <c:pt idx="67661">
                  <c:v>2.665050784856879</c:v>
                </c:pt>
                <c:pt idx="67662">
                  <c:v>2.6654352343569614</c:v>
                </c:pt>
                <c:pt idx="67663">
                  <c:v>2.6658198614318707</c:v>
                </c:pt>
                <c:pt idx="67664">
                  <c:v>2.6662817551963047</c:v>
                </c:pt>
                <c:pt idx="67665">
                  <c:v>2.6658198614318707</c:v>
                </c:pt>
                <c:pt idx="67666">
                  <c:v>2.6663585951940845</c:v>
                </c:pt>
                <c:pt idx="67667">
                  <c:v>2.6659736659736657</c:v>
                </c:pt>
                <c:pt idx="67668">
                  <c:v>2.6660508083140875</c:v>
                </c:pt>
                <c:pt idx="67669">
                  <c:v>2.6658972061879478</c:v>
                </c:pt>
                <c:pt idx="67670">
                  <c:v>2.6655124653739612</c:v>
                </c:pt>
                <c:pt idx="67671">
                  <c:v>2.6651280867759057</c:v>
                </c:pt>
                <c:pt idx="67672">
                  <c:v>2.665281809787627</c:v>
                </c:pt>
                <c:pt idx="67673">
                  <c:v>2.6649734472408224</c:v>
                </c:pt>
                <c:pt idx="67674">
                  <c:v>2.665050784856879</c:v>
                </c:pt>
                <c:pt idx="67675">
                  <c:v>2.6646666974382645</c:v>
                </c:pt>
                <c:pt idx="67676">
                  <c:v>2.6645891043397967</c:v>
                </c:pt>
                <c:pt idx="67677">
                  <c:v>2.6645891043397967</c:v>
                </c:pt>
                <c:pt idx="67678">
                  <c:v>2.6648199445983378</c:v>
                </c:pt>
                <c:pt idx="67679">
                  <c:v>2.6645891043397967</c:v>
                </c:pt>
                <c:pt idx="67680">
                  <c:v>2.6645891043397967</c:v>
                </c:pt>
                <c:pt idx="67681">
                  <c:v>2.6645891043397967</c:v>
                </c:pt>
                <c:pt idx="67682">
                  <c:v>2.6645891043397967</c:v>
                </c:pt>
                <c:pt idx="67683">
                  <c:v>2.6644357258250633</c:v>
                </c:pt>
                <c:pt idx="67684">
                  <c:v>2.6644357258250633</c:v>
                </c:pt>
                <c:pt idx="67685">
                  <c:v>2.6645891043397967</c:v>
                </c:pt>
                <c:pt idx="67686">
                  <c:v>2.6645891043397967</c:v>
                </c:pt>
                <c:pt idx="67687">
                  <c:v>2.6645891043397967</c:v>
                </c:pt>
                <c:pt idx="67688">
                  <c:v>2.6652043407988919</c:v>
                </c:pt>
                <c:pt idx="67689">
                  <c:v>2.6648199445983378</c:v>
                </c:pt>
                <c:pt idx="67690">
                  <c:v>2.6648199445983378</c:v>
                </c:pt>
                <c:pt idx="67691">
                  <c:v>2.664742553682752</c:v>
                </c:pt>
                <c:pt idx="67692">
                  <c:v>2.6648958891454964</c:v>
                </c:pt>
                <c:pt idx="67693">
                  <c:v>2.6652806652806649</c:v>
                </c:pt>
                <c:pt idx="67694">
                  <c:v>2.6652806652806649</c:v>
                </c:pt>
                <c:pt idx="67695">
                  <c:v>2.6661273567467649</c:v>
                </c:pt>
                <c:pt idx="67696">
                  <c:v>2.6663585951940845</c:v>
                </c:pt>
                <c:pt idx="67697">
                  <c:v>2.6665125953316382</c:v>
                </c:pt>
                <c:pt idx="67698">
                  <c:v>2.6662814883290964</c:v>
                </c:pt>
                <c:pt idx="67699">
                  <c:v>2.665665434380776</c:v>
                </c:pt>
                <c:pt idx="67700">
                  <c:v>2.6655114807114808</c:v>
                </c:pt>
                <c:pt idx="67701">
                  <c:v>2.6655889145496534</c:v>
                </c:pt>
                <c:pt idx="67702">
                  <c:v>2.6649734472408224</c:v>
                </c:pt>
                <c:pt idx="67703">
                  <c:v>2.664742553682752</c:v>
                </c:pt>
                <c:pt idx="67704">
                  <c:v>2.6649734472408224</c:v>
                </c:pt>
                <c:pt idx="67705">
                  <c:v>2.6652043407988919</c:v>
                </c:pt>
                <c:pt idx="67706">
                  <c:v>2.664742553682752</c:v>
                </c:pt>
                <c:pt idx="67707">
                  <c:v>2.6653579676674362</c:v>
                </c:pt>
                <c:pt idx="67708">
                  <c:v>2.6655114807114808</c:v>
                </c:pt>
                <c:pt idx="67709">
                  <c:v>2.6652806652806649</c:v>
                </c:pt>
                <c:pt idx="67710">
                  <c:v>2.6661273567467649</c:v>
                </c:pt>
                <c:pt idx="67711">
                  <c:v>2.6661273567467649</c:v>
                </c:pt>
                <c:pt idx="67712">
                  <c:v>2.6657426657426657</c:v>
                </c:pt>
                <c:pt idx="67713">
                  <c:v>2.6655114807114808</c:v>
                </c:pt>
                <c:pt idx="67714">
                  <c:v>2.6657426657426657</c:v>
                </c:pt>
                <c:pt idx="67715">
                  <c:v>2.6652043407988919</c:v>
                </c:pt>
                <c:pt idx="67716">
                  <c:v>2.6649734472408224</c:v>
                </c:pt>
                <c:pt idx="67717">
                  <c:v>2.6649734472408224</c:v>
                </c:pt>
                <c:pt idx="67718">
                  <c:v>2.6645891043397967</c:v>
                </c:pt>
                <c:pt idx="67719">
                  <c:v>2.664358264081256</c:v>
                </c:pt>
                <c:pt idx="67720">
                  <c:v>2.6645891043397967</c:v>
                </c:pt>
                <c:pt idx="67721">
                  <c:v>2.6652043407988919</c:v>
                </c:pt>
                <c:pt idx="67722">
                  <c:v>2.6653579676674362</c:v>
                </c:pt>
                <c:pt idx="67723">
                  <c:v>2.6651270207852193</c:v>
                </c:pt>
                <c:pt idx="67724">
                  <c:v>2.6662046662046661</c:v>
                </c:pt>
                <c:pt idx="67725">
                  <c:v>2.6655889145496534</c:v>
                </c:pt>
                <c:pt idx="67726">
                  <c:v>2.6657426657426657</c:v>
                </c:pt>
                <c:pt idx="67727">
                  <c:v>2.6661273567467649</c:v>
                </c:pt>
                <c:pt idx="67728">
                  <c:v>2.6661273567467649</c:v>
                </c:pt>
                <c:pt idx="67729">
                  <c:v>2.6658964879852118</c:v>
                </c:pt>
                <c:pt idx="67730">
                  <c:v>2.6665125953316382</c:v>
                </c:pt>
                <c:pt idx="67731">
                  <c:v>2.6661273567467649</c:v>
                </c:pt>
                <c:pt idx="67732">
                  <c:v>2.6658964879852118</c:v>
                </c:pt>
                <c:pt idx="67733">
                  <c:v>2.6665125953316382</c:v>
                </c:pt>
                <c:pt idx="67734">
                  <c:v>2.6668978270920021</c:v>
                </c:pt>
                <c:pt idx="67735">
                  <c:v>2.6665125953316382</c:v>
                </c:pt>
                <c:pt idx="67736">
                  <c:v>2.6661273567467649</c:v>
                </c:pt>
                <c:pt idx="67737">
                  <c:v>2.6662814883290964</c:v>
                </c:pt>
                <c:pt idx="67738">
                  <c:v>2.6665125953316382</c:v>
                </c:pt>
                <c:pt idx="67739">
                  <c:v>2.6660503813265541</c:v>
                </c:pt>
                <c:pt idx="67740">
                  <c:v>2.6658964879852118</c:v>
                </c:pt>
                <c:pt idx="67741">
                  <c:v>2.6665896487985208</c:v>
                </c:pt>
                <c:pt idx="67742">
                  <c:v>2.6665896487985208</c:v>
                </c:pt>
                <c:pt idx="67743">
                  <c:v>2.6663585951940845</c:v>
                </c:pt>
                <c:pt idx="67744">
                  <c:v>2.6661273567467649</c:v>
                </c:pt>
                <c:pt idx="67745">
                  <c:v>2.6652806652806649</c:v>
                </c:pt>
                <c:pt idx="67746">
                  <c:v>2.6657426657426657</c:v>
                </c:pt>
                <c:pt idx="67747">
                  <c:v>2.6657426657426657</c:v>
                </c:pt>
                <c:pt idx="67748">
                  <c:v>2.6655889145496534</c:v>
                </c:pt>
                <c:pt idx="67749">
                  <c:v>2.6645891043397967</c:v>
                </c:pt>
                <c:pt idx="67750">
                  <c:v>2.6652043407988919</c:v>
                </c:pt>
                <c:pt idx="67751">
                  <c:v>2.6648199445983378</c:v>
                </c:pt>
                <c:pt idx="67752">
                  <c:v>2.6645891043397967</c:v>
                </c:pt>
                <c:pt idx="67753">
                  <c:v>2.6645891043397967</c:v>
                </c:pt>
                <c:pt idx="67754">
                  <c:v>2.664742553682752</c:v>
                </c:pt>
                <c:pt idx="67755">
                  <c:v>2.6653579676674362</c:v>
                </c:pt>
                <c:pt idx="67756">
                  <c:v>2.6653579676674362</c:v>
                </c:pt>
                <c:pt idx="67757">
                  <c:v>2.6652043407988919</c:v>
                </c:pt>
                <c:pt idx="67758">
                  <c:v>2.6654352343569614</c:v>
                </c:pt>
                <c:pt idx="67759">
                  <c:v>2.6654352343569614</c:v>
                </c:pt>
                <c:pt idx="67760">
                  <c:v>2.6649734472408224</c:v>
                </c:pt>
                <c:pt idx="67761">
                  <c:v>2.664742553682752</c:v>
                </c:pt>
                <c:pt idx="67762">
                  <c:v>2.6645116601246825</c:v>
                </c:pt>
                <c:pt idx="67763">
                  <c:v>2.6652043407988919</c:v>
                </c:pt>
                <c:pt idx="67764">
                  <c:v>2.665050784856879</c:v>
                </c:pt>
                <c:pt idx="67765">
                  <c:v>2.6652043407988919</c:v>
                </c:pt>
                <c:pt idx="67766">
                  <c:v>2.6652043407988919</c:v>
                </c:pt>
                <c:pt idx="67767">
                  <c:v>2.6654352343569614</c:v>
                </c:pt>
                <c:pt idx="67768">
                  <c:v>2.6660508083140875</c:v>
                </c:pt>
                <c:pt idx="67769">
                  <c:v>2.6658198614318707</c:v>
                </c:pt>
                <c:pt idx="67770">
                  <c:v>2.6662046662046661</c:v>
                </c:pt>
                <c:pt idx="67771">
                  <c:v>2.6665896487985208</c:v>
                </c:pt>
                <c:pt idx="67772">
                  <c:v>2.6655114807114808</c:v>
                </c:pt>
                <c:pt idx="67773">
                  <c:v>2.6655114807114808</c:v>
                </c:pt>
                <c:pt idx="67774">
                  <c:v>2.6663585951940845</c:v>
                </c:pt>
                <c:pt idx="67775">
                  <c:v>2.6658198614318707</c:v>
                </c:pt>
                <c:pt idx="67776">
                  <c:v>2.665281809787627</c:v>
                </c:pt>
                <c:pt idx="67777">
                  <c:v>2.6655124653739612</c:v>
                </c:pt>
                <c:pt idx="67778">
                  <c:v>2.665050784856879</c:v>
                </c:pt>
                <c:pt idx="67779">
                  <c:v>2.6649734472408224</c:v>
                </c:pt>
                <c:pt idx="67780">
                  <c:v>2.6649734472408224</c:v>
                </c:pt>
                <c:pt idx="67781">
                  <c:v>2.6652043407988919</c:v>
                </c:pt>
                <c:pt idx="67782">
                  <c:v>2.6652043407988919</c:v>
                </c:pt>
                <c:pt idx="67783">
                  <c:v>2.6654352343569614</c:v>
                </c:pt>
                <c:pt idx="67784">
                  <c:v>2.6655889145496534</c:v>
                </c:pt>
                <c:pt idx="67785">
                  <c:v>2.6657426657426657</c:v>
                </c:pt>
                <c:pt idx="67786">
                  <c:v>2.665665434380776</c:v>
                </c:pt>
                <c:pt idx="67787">
                  <c:v>2.6658192743240119</c:v>
                </c:pt>
                <c:pt idx="67788">
                  <c:v>2.6661273567467649</c:v>
                </c:pt>
                <c:pt idx="67789">
                  <c:v>2.6665896487985208</c:v>
                </c:pt>
                <c:pt idx="67790">
                  <c:v>2.6661273567467649</c:v>
                </c:pt>
                <c:pt idx="67791">
                  <c:v>2.6657426657426657</c:v>
                </c:pt>
                <c:pt idx="67792">
                  <c:v>2.6662046662046661</c:v>
                </c:pt>
                <c:pt idx="67793">
                  <c:v>2.6662046662046661</c:v>
                </c:pt>
                <c:pt idx="67794">
                  <c:v>2.6657426657426657</c:v>
                </c:pt>
                <c:pt idx="67795">
                  <c:v>2.6657426657426657</c:v>
                </c:pt>
                <c:pt idx="67796">
                  <c:v>2.6652043407988919</c:v>
                </c:pt>
                <c:pt idx="67797">
                  <c:v>2.665281809787627</c:v>
                </c:pt>
                <c:pt idx="67798">
                  <c:v>2.665050784856879</c:v>
                </c:pt>
                <c:pt idx="67799">
                  <c:v>2.665050784856879</c:v>
                </c:pt>
                <c:pt idx="67800">
                  <c:v>2.6646666974382645</c:v>
                </c:pt>
                <c:pt idx="67801">
                  <c:v>2.6651280867759057</c:v>
                </c:pt>
                <c:pt idx="67802">
                  <c:v>2.6648972997922913</c:v>
                </c:pt>
                <c:pt idx="67803">
                  <c:v>2.6646666974382645</c:v>
                </c:pt>
                <c:pt idx="67804">
                  <c:v>2.6648199445983378</c:v>
                </c:pt>
                <c:pt idx="67805">
                  <c:v>2.665050784856879</c:v>
                </c:pt>
                <c:pt idx="67806">
                  <c:v>2.6652043407988919</c:v>
                </c:pt>
                <c:pt idx="67807">
                  <c:v>2.6655889145496534</c:v>
                </c:pt>
                <c:pt idx="67808">
                  <c:v>2.6652043407988919</c:v>
                </c:pt>
                <c:pt idx="67809">
                  <c:v>2.6654352343569614</c:v>
                </c:pt>
                <c:pt idx="67810">
                  <c:v>2.6648199445983378</c:v>
                </c:pt>
                <c:pt idx="67811">
                  <c:v>2.6645891043397967</c:v>
                </c:pt>
                <c:pt idx="67812">
                  <c:v>2.664358264081256</c:v>
                </c:pt>
                <c:pt idx="67813">
                  <c:v>2.664742553682752</c:v>
                </c:pt>
                <c:pt idx="67814">
                  <c:v>2.6649734472408224</c:v>
                </c:pt>
                <c:pt idx="67815">
                  <c:v>2.664742553682752</c:v>
                </c:pt>
                <c:pt idx="67816">
                  <c:v>2.6648958891454964</c:v>
                </c:pt>
                <c:pt idx="67817">
                  <c:v>2.6650496650496649</c:v>
                </c:pt>
                <c:pt idx="67818">
                  <c:v>2.6652806652806649</c:v>
                </c:pt>
                <c:pt idx="67819">
                  <c:v>2.6652806652806649</c:v>
                </c:pt>
                <c:pt idx="67820">
                  <c:v>2.6651270207852193</c:v>
                </c:pt>
                <c:pt idx="67821">
                  <c:v>2.6657426657426657</c:v>
                </c:pt>
                <c:pt idx="67822">
                  <c:v>2.6657426657426657</c:v>
                </c:pt>
                <c:pt idx="67823">
                  <c:v>2.6657426657426657</c:v>
                </c:pt>
                <c:pt idx="67824">
                  <c:v>2.6658964879852118</c:v>
                </c:pt>
                <c:pt idx="67825">
                  <c:v>2.6652033271719038</c:v>
                </c:pt>
                <c:pt idx="67826">
                  <c:v>2.6655114807114808</c:v>
                </c:pt>
                <c:pt idx="67827">
                  <c:v>2.6651270207852193</c:v>
                </c:pt>
                <c:pt idx="67828">
                  <c:v>2.6651270207852193</c:v>
                </c:pt>
                <c:pt idx="67829">
                  <c:v>2.6645891043397967</c:v>
                </c:pt>
                <c:pt idx="67830">
                  <c:v>2.664358264081256</c:v>
                </c:pt>
                <c:pt idx="67831">
                  <c:v>2.6649734472408224</c:v>
                </c:pt>
                <c:pt idx="67832">
                  <c:v>2.664742553682752</c:v>
                </c:pt>
                <c:pt idx="67833">
                  <c:v>2.6653579676674362</c:v>
                </c:pt>
                <c:pt idx="67834">
                  <c:v>2.6652043407988919</c:v>
                </c:pt>
                <c:pt idx="67835">
                  <c:v>2.6653579676674362</c:v>
                </c:pt>
                <c:pt idx="67836">
                  <c:v>2.6657426657426657</c:v>
                </c:pt>
                <c:pt idx="67837">
                  <c:v>2.6662046662046661</c:v>
                </c:pt>
                <c:pt idx="67838">
                  <c:v>2.6662046662046661</c:v>
                </c:pt>
                <c:pt idx="67839">
                  <c:v>2.6659736659736657</c:v>
                </c:pt>
                <c:pt idx="67840">
                  <c:v>2.6662046662046661</c:v>
                </c:pt>
                <c:pt idx="67841">
                  <c:v>2.6664356664356665</c:v>
                </c:pt>
                <c:pt idx="67842">
                  <c:v>2.6653579676674362</c:v>
                </c:pt>
                <c:pt idx="67843">
                  <c:v>2.6652043407988919</c:v>
                </c:pt>
                <c:pt idx="67844">
                  <c:v>2.6646666974382645</c:v>
                </c:pt>
                <c:pt idx="67845">
                  <c:v>2.6645891043397967</c:v>
                </c:pt>
                <c:pt idx="67846">
                  <c:v>2.664742553682752</c:v>
                </c:pt>
                <c:pt idx="67847">
                  <c:v>2.6651270207852193</c:v>
                </c:pt>
                <c:pt idx="67848">
                  <c:v>2.6655114807114808</c:v>
                </c:pt>
                <c:pt idx="67849">
                  <c:v>2.6658192743240119</c:v>
                </c:pt>
                <c:pt idx="67850">
                  <c:v>2.6658192743240119</c:v>
                </c:pt>
                <c:pt idx="67851">
                  <c:v>2.6660503813265541</c:v>
                </c:pt>
                <c:pt idx="67852">
                  <c:v>2.6663585951940845</c:v>
                </c:pt>
                <c:pt idx="67853">
                  <c:v>2.6653579676674362</c:v>
                </c:pt>
                <c:pt idx="67854">
                  <c:v>2.6652043407988919</c:v>
                </c:pt>
                <c:pt idx="67855">
                  <c:v>2.6654352343569614</c:v>
                </c:pt>
                <c:pt idx="67856">
                  <c:v>2.6654352343569614</c:v>
                </c:pt>
                <c:pt idx="67857">
                  <c:v>2.6649734472408224</c:v>
                </c:pt>
                <c:pt idx="67858">
                  <c:v>2.6645116601246825</c:v>
                </c:pt>
                <c:pt idx="67859">
                  <c:v>2.664742553682752</c:v>
                </c:pt>
                <c:pt idx="67860">
                  <c:v>2.6645891043397967</c:v>
                </c:pt>
                <c:pt idx="67861">
                  <c:v>2.6638965835641737</c:v>
                </c:pt>
                <c:pt idx="67862">
                  <c:v>2.6645116601246825</c:v>
                </c:pt>
                <c:pt idx="67863">
                  <c:v>2.6645891043397967</c:v>
                </c:pt>
                <c:pt idx="67864">
                  <c:v>2.6648199445983378</c:v>
                </c:pt>
                <c:pt idx="67865">
                  <c:v>2.6654352343569614</c:v>
                </c:pt>
                <c:pt idx="67866">
                  <c:v>2.6654352343569614</c:v>
                </c:pt>
                <c:pt idx="67867">
                  <c:v>2.6657426657426657</c:v>
                </c:pt>
                <c:pt idx="67868">
                  <c:v>2.665665434380776</c:v>
                </c:pt>
                <c:pt idx="67869">
                  <c:v>2.6664355062413319</c:v>
                </c:pt>
                <c:pt idx="67870">
                  <c:v>2.6662043458159963</c:v>
                </c:pt>
                <c:pt idx="67871">
                  <c:v>2.665665434380776</c:v>
                </c:pt>
                <c:pt idx="67872">
                  <c:v>2.6650496650496649</c:v>
                </c:pt>
                <c:pt idx="67873">
                  <c:v>2.6645876645876649</c:v>
                </c:pt>
                <c:pt idx="67874">
                  <c:v>2.6643566643566641</c:v>
                </c:pt>
                <c:pt idx="67875">
                  <c:v>2.6645876645876649</c:v>
                </c:pt>
                <c:pt idx="67876">
                  <c:v>2.6648186648186649</c:v>
                </c:pt>
                <c:pt idx="67877">
                  <c:v>2.6646651270207848</c:v>
                </c:pt>
                <c:pt idx="67878">
                  <c:v>2.6653579676674362</c:v>
                </c:pt>
                <c:pt idx="67879">
                  <c:v>2.6653579676674362</c:v>
                </c:pt>
                <c:pt idx="67880">
                  <c:v>2.6655114807114808</c:v>
                </c:pt>
                <c:pt idx="67881">
                  <c:v>2.6657426657426657</c:v>
                </c:pt>
                <c:pt idx="67882">
                  <c:v>2.6658964879852118</c:v>
                </c:pt>
                <c:pt idx="67883">
                  <c:v>2.6665125953316382</c:v>
                </c:pt>
                <c:pt idx="67884">
                  <c:v>2.6661273567467649</c:v>
                </c:pt>
                <c:pt idx="67885">
                  <c:v>2.6663585951940845</c:v>
                </c:pt>
                <c:pt idx="67886">
                  <c:v>2.6661273567467649</c:v>
                </c:pt>
                <c:pt idx="67887">
                  <c:v>2.6663585951940845</c:v>
                </c:pt>
                <c:pt idx="67888">
                  <c:v>2.6659736659736657</c:v>
                </c:pt>
                <c:pt idx="67889">
                  <c:v>2.6655114807114808</c:v>
                </c:pt>
                <c:pt idx="67890">
                  <c:v>2.6658964879852118</c:v>
                </c:pt>
                <c:pt idx="67891">
                  <c:v>2.6653579676674362</c:v>
                </c:pt>
                <c:pt idx="67892">
                  <c:v>2.664742553682752</c:v>
                </c:pt>
                <c:pt idx="67893">
                  <c:v>2.6646651270207848</c:v>
                </c:pt>
                <c:pt idx="67894">
                  <c:v>2.6652033271719038</c:v>
                </c:pt>
                <c:pt idx="67895">
                  <c:v>2.6650496650496649</c:v>
                </c:pt>
                <c:pt idx="67896">
                  <c:v>2.6646651270207848</c:v>
                </c:pt>
                <c:pt idx="67897">
                  <c:v>2.6650496650496649</c:v>
                </c:pt>
                <c:pt idx="67898">
                  <c:v>2.6651270207852193</c:v>
                </c:pt>
                <c:pt idx="67899">
                  <c:v>2.664742553682752</c:v>
                </c:pt>
                <c:pt idx="67900">
                  <c:v>2.664742553682752</c:v>
                </c:pt>
                <c:pt idx="67901">
                  <c:v>2.664742553682752</c:v>
                </c:pt>
                <c:pt idx="67902">
                  <c:v>2.6645116601246825</c:v>
                </c:pt>
                <c:pt idx="67903">
                  <c:v>2.6642805818517665</c:v>
                </c:pt>
                <c:pt idx="67904">
                  <c:v>2.6649734472408224</c:v>
                </c:pt>
                <c:pt idx="67905">
                  <c:v>2.6652043407988919</c:v>
                </c:pt>
                <c:pt idx="67906">
                  <c:v>2.6651270207852193</c:v>
                </c:pt>
                <c:pt idx="67907">
                  <c:v>2.6652806652806649</c:v>
                </c:pt>
                <c:pt idx="67908">
                  <c:v>2.6658192743240119</c:v>
                </c:pt>
                <c:pt idx="67909">
                  <c:v>2.6664355062413319</c:v>
                </c:pt>
                <c:pt idx="67910">
                  <c:v>2.6664355062413319</c:v>
                </c:pt>
                <c:pt idx="67911">
                  <c:v>2.6658192743240119</c:v>
                </c:pt>
                <c:pt idx="67912">
                  <c:v>2.6658192743240119</c:v>
                </c:pt>
                <c:pt idx="67913">
                  <c:v>2.6660503813265541</c:v>
                </c:pt>
                <c:pt idx="67914">
                  <c:v>2.6661273567467649</c:v>
                </c:pt>
                <c:pt idx="67915">
                  <c:v>2.6659736659736657</c:v>
                </c:pt>
                <c:pt idx="67916">
                  <c:v>2.6652806652806649</c:v>
                </c:pt>
                <c:pt idx="67917">
                  <c:v>2.6662814883290964</c:v>
                </c:pt>
                <c:pt idx="67918">
                  <c:v>2.6658964879852118</c:v>
                </c:pt>
                <c:pt idx="67919">
                  <c:v>2.6657426657426657</c:v>
                </c:pt>
                <c:pt idx="67920">
                  <c:v>2.665665434380776</c:v>
                </c:pt>
                <c:pt idx="67921">
                  <c:v>2.666666666666667</c:v>
                </c:pt>
                <c:pt idx="67922">
                  <c:v>2.6660503813265541</c:v>
                </c:pt>
                <c:pt idx="67923">
                  <c:v>2.6658964879852118</c:v>
                </c:pt>
                <c:pt idx="67924">
                  <c:v>2.6655114807114808</c:v>
                </c:pt>
                <c:pt idx="67925">
                  <c:v>2.6648958891454964</c:v>
                </c:pt>
                <c:pt idx="67926">
                  <c:v>2.6648958891454964</c:v>
                </c:pt>
                <c:pt idx="67927">
                  <c:v>2.6645116601246825</c:v>
                </c:pt>
                <c:pt idx="67928">
                  <c:v>2.664742553682752</c:v>
                </c:pt>
                <c:pt idx="67929">
                  <c:v>2.6645891043397967</c:v>
                </c:pt>
                <c:pt idx="67930">
                  <c:v>2.6649734472408224</c:v>
                </c:pt>
                <c:pt idx="67931">
                  <c:v>2.6657426657426657</c:v>
                </c:pt>
                <c:pt idx="67932">
                  <c:v>2.6667435174485785</c:v>
                </c:pt>
                <c:pt idx="67933">
                  <c:v>2.6660503813265541</c:v>
                </c:pt>
                <c:pt idx="67934">
                  <c:v>2.6658964879852118</c:v>
                </c:pt>
                <c:pt idx="67935">
                  <c:v>2.6665125953316382</c:v>
                </c:pt>
                <c:pt idx="67936">
                  <c:v>2.665665434380776</c:v>
                </c:pt>
                <c:pt idx="67937">
                  <c:v>2.665665434380776</c:v>
                </c:pt>
                <c:pt idx="67938">
                  <c:v>2.6650496650496649</c:v>
                </c:pt>
                <c:pt idx="67939">
                  <c:v>2.6650496650496649</c:v>
                </c:pt>
                <c:pt idx="67940">
                  <c:v>2.6646649422632795</c:v>
                </c:pt>
                <c:pt idx="67941">
                  <c:v>2.6649734472408224</c:v>
                </c:pt>
                <c:pt idx="67942">
                  <c:v>2.664742553682752</c:v>
                </c:pt>
                <c:pt idx="67943">
                  <c:v>2.6649734472408224</c:v>
                </c:pt>
                <c:pt idx="67944">
                  <c:v>2.6642049388414488</c:v>
                </c:pt>
                <c:pt idx="67945">
                  <c:v>2.6642049388414488</c:v>
                </c:pt>
                <c:pt idx="67946">
                  <c:v>2.6648199445983378</c:v>
                </c:pt>
                <c:pt idx="67947">
                  <c:v>2.664358264081256</c:v>
                </c:pt>
                <c:pt idx="67948">
                  <c:v>2.664358264081256</c:v>
                </c:pt>
                <c:pt idx="67949">
                  <c:v>2.6645116601246825</c:v>
                </c:pt>
                <c:pt idx="67950">
                  <c:v>2.6642805818517665</c:v>
                </c:pt>
                <c:pt idx="67951">
                  <c:v>2.6645116601246825</c:v>
                </c:pt>
                <c:pt idx="67952">
                  <c:v>2.6651270207852193</c:v>
                </c:pt>
                <c:pt idx="67953">
                  <c:v>2.6659736659736657</c:v>
                </c:pt>
                <c:pt idx="67954">
                  <c:v>2.6659736659736657</c:v>
                </c:pt>
                <c:pt idx="67955">
                  <c:v>2.6659736659736657</c:v>
                </c:pt>
                <c:pt idx="67956">
                  <c:v>2.6662046662046661</c:v>
                </c:pt>
                <c:pt idx="67957">
                  <c:v>2.6665896487985208</c:v>
                </c:pt>
                <c:pt idx="67958">
                  <c:v>2.6661273567467649</c:v>
                </c:pt>
                <c:pt idx="67959">
                  <c:v>2.6661273567467649</c:v>
                </c:pt>
                <c:pt idx="67960">
                  <c:v>2.6655114807114808</c:v>
                </c:pt>
                <c:pt idx="67961">
                  <c:v>2.6651270207852193</c:v>
                </c:pt>
                <c:pt idx="67962">
                  <c:v>2.6651270207852193</c:v>
                </c:pt>
                <c:pt idx="67963">
                  <c:v>2.6653579676674362</c:v>
                </c:pt>
                <c:pt idx="67964">
                  <c:v>2.6648199445983378</c:v>
                </c:pt>
                <c:pt idx="67965">
                  <c:v>2.665050784856879</c:v>
                </c:pt>
                <c:pt idx="67966">
                  <c:v>2.6649734472408224</c:v>
                </c:pt>
                <c:pt idx="67967">
                  <c:v>2.6646651270207848</c:v>
                </c:pt>
                <c:pt idx="67968">
                  <c:v>2.6650496650496649</c:v>
                </c:pt>
                <c:pt idx="67969">
                  <c:v>2.6651270207852193</c:v>
                </c:pt>
                <c:pt idx="67970">
                  <c:v>2.6648958891454964</c:v>
                </c:pt>
                <c:pt idx="67971">
                  <c:v>2.6652806652806649</c:v>
                </c:pt>
                <c:pt idx="67972">
                  <c:v>2.6654343807763397</c:v>
                </c:pt>
                <c:pt idx="67973">
                  <c:v>2.6655881673214696</c:v>
                </c:pt>
                <c:pt idx="67974">
                  <c:v>2.6662043458159963</c:v>
                </c:pt>
                <c:pt idx="67975">
                  <c:v>2.6662814883290964</c:v>
                </c:pt>
                <c:pt idx="67976">
                  <c:v>2.6661273567467649</c:v>
                </c:pt>
                <c:pt idx="67977">
                  <c:v>2.6663585951940845</c:v>
                </c:pt>
                <c:pt idx="67978">
                  <c:v>2.6657426657426657</c:v>
                </c:pt>
                <c:pt idx="67979">
                  <c:v>2.6655114807114808</c:v>
                </c:pt>
                <c:pt idx="67980">
                  <c:v>2.6651270207852193</c:v>
                </c:pt>
                <c:pt idx="67981">
                  <c:v>2.6655889145496534</c:v>
                </c:pt>
                <c:pt idx="67982">
                  <c:v>2.665281809787627</c:v>
                </c:pt>
                <c:pt idx="67983">
                  <c:v>2.6648972997922913</c:v>
                </c:pt>
                <c:pt idx="67984">
                  <c:v>2.6645891043397967</c:v>
                </c:pt>
                <c:pt idx="67985">
                  <c:v>2.6641274238227144</c:v>
                </c:pt>
                <c:pt idx="67986">
                  <c:v>2.664742553682752</c:v>
                </c:pt>
                <c:pt idx="67987">
                  <c:v>2.6641274238227144</c:v>
                </c:pt>
                <c:pt idx="67988">
                  <c:v>2.6645891043397967</c:v>
                </c:pt>
                <c:pt idx="67989">
                  <c:v>2.6652043407988919</c:v>
                </c:pt>
                <c:pt idx="67990">
                  <c:v>2.6653579676674362</c:v>
                </c:pt>
                <c:pt idx="67991">
                  <c:v>2.6655114807114808</c:v>
                </c:pt>
                <c:pt idx="67992">
                  <c:v>2.6655889145496534</c:v>
                </c:pt>
                <c:pt idx="67993">
                  <c:v>2.6648958891454964</c:v>
                </c:pt>
                <c:pt idx="67994">
                  <c:v>2.665665434380776</c:v>
                </c:pt>
                <c:pt idx="67995">
                  <c:v>2.6659736659736657</c:v>
                </c:pt>
                <c:pt idx="67996">
                  <c:v>2.6662046662046661</c:v>
                </c:pt>
                <c:pt idx="67997">
                  <c:v>2.6661273567467649</c:v>
                </c:pt>
                <c:pt idx="67998">
                  <c:v>2.6667435174485785</c:v>
                </c:pt>
                <c:pt idx="67999">
                  <c:v>2.6667435174485785</c:v>
                </c:pt>
                <c:pt idx="68000">
                  <c:v>2.6662814883290964</c:v>
                </c:pt>
                <c:pt idx="68001">
                  <c:v>2.6655114807114804</c:v>
                </c:pt>
                <c:pt idx="68002">
                  <c:v>2.6658192743240119</c:v>
                </c:pt>
                <c:pt idx="68003">
                  <c:v>2.6664355062413319</c:v>
                </c:pt>
                <c:pt idx="68004">
                  <c:v>2.6664355062413319</c:v>
                </c:pt>
                <c:pt idx="68005">
                  <c:v>2.665665434380776</c:v>
                </c:pt>
                <c:pt idx="68006">
                  <c:v>2.6654343807763397</c:v>
                </c:pt>
                <c:pt idx="68007">
                  <c:v>2.665665434380776</c:v>
                </c:pt>
                <c:pt idx="68008">
                  <c:v>2.6654343807763397</c:v>
                </c:pt>
                <c:pt idx="68009">
                  <c:v>2.6654343807763397</c:v>
                </c:pt>
                <c:pt idx="68010">
                  <c:v>2.6654343807763397</c:v>
                </c:pt>
                <c:pt idx="68011">
                  <c:v>2.6652806652806649</c:v>
                </c:pt>
                <c:pt idx="68012">
                  <c:v>2.6651270207852193</c:v>
                </c:pt>
                <c:pt idx="68013">
                  <c:v>2.6648958891454964</c:v>
                </c:pt>
                <c:pt idx="68014">
                  <c:v>2.6645116601246825</c:v>
                </c:pt>
                <c:pt idx="68015">
                  <c:v>2.6646651270207848</c:v>
                </c:pt>
                <c:pt idx="68016">
                  <c:v>2.664434180138568</c:v>
                </c:pt>
                <c:pt idx="68017">
                  <c:v>2.6646651270207848</c:v>
                </c:pt>
                <c:pt idx="68018">
                  <c:v>2.6640498730085431</c:v>
                </c:pt>
                <c:pt idx="68019">
                  <c:v>2.6642805818517665</c:v>
                </c:pt>
                <c:pt idx="68020">
                  <c:v>2.6651270207852193</c:v>
                </c:pt>
                <c:pt idx="68021">
                  <c:v>2.6653579676674362</c:v>
                </c:pt>
                <c:pt idx="68022">
                  <c:v>2.6655114807114808</c:v>
                </c:pt>
                <c:pt idx="68023">
                  <c:v>2.6654343807763397</c:v>
                </c:pt>
                <c:pt idx="68024">
                  <c:v>2.6653570603189274</c:v>
                </c:pt>
                <c:pt idx="68025">
                  <c:v>2.6662043458159963</c:v>
                </c:pt>
                <c:pt idx="68026">
                  <c:v>2.6662043458159963</c:v>
                </c:pt>
                <c:pt idx="68027">
                  <c:v>2.6659731853906612</c:v>
                </c:pt>
                <c:pt idx="68028">
                  <c:v>2.6663581965317915</c:v>
                </c:pt>
                <c:pt idx="68029">
                  <c:v>2.6663581965317915</c:v>
                </c:pt>
                <c:pt idx="68030">
                  <c:v>2.6663581965317915</c:v>
                </c:pt>
                <c:pt idx="68031">
                  <c:v>2.6657418400369859</c:v>
                </c:pt>
                <c:pt idx="68032">
                  <c:v>2.6653570603189274</c:v>
                </c:pt>
                <c:pt idx="68033">
                  <c:v>2.664972273567467</c:v>
                </c:pt>
                <c:pt idx="68034">
                  <c:v>2.6647412199630311</c:v>
                </c:pt>
                <c:pt idx="68035">
                  <c:v>2.6645876645876649</c:v>
                </c:pt>
                <c:pt idx="68036">
                  <c:v>2.6648186648186649</c:v>
                </c:pt>
                <c:pt idx="68037">
                  <c:v>2.6646651270207848</c:v>
                </c:pt>
                <c:pt idx="68038">
                  <c:v>2.6652806652806649</c:v>
                </c:pt>
                <c:pt idx="68039">
                  <c:v>2.6649734472408224</c:v>
                </c:pt>
                <c:pt idx="68040">
                  <c:v>2.6655889145496534</c:v>
                </c:pt>
                <c:pt idx="68041">
                  <c:v>2.6651270207852193</c:v>
                </c:pt>
                <c:pt idx="68042">
                  <c:v>2.6651270207852193</c:v>
                </c:pt>
                <c:pt idx="68043">
                  <c:v>2.6649734472408224</c:v>
                </c:pt>
                <c:pt idx="68044">
                  <c:v>2.6645891043397967</c:v>
                </c:pt>
                <c:pt idx="68045">
                  <c:v>2.6649734472408224</c:v>
                </c:pt>
                <c:pt idx="68046">
                  <c:v>2.6657426657426657</c:v>
                </c:pt>
                <c:pt idx="68047">
                  <c:v>2.6658964879852118</c:v>
                </c:pt>
                <c:pt idx="68048">
                  <c:v>2.6664355062413319</c:v>
                </c:pt>
                <c:pt idx="68049">
                  <c:v>2.6664355062413319</c:v>
                </c:pt>
                <c:pt idx="68050">
                  <c:v>2.6660503813265541</c:v>
                </c:pt>
                <c:pt idx="68051">
                  <c:v>2.665665434380776</c:v>
                </c:pt>
                <c:pt idx="68052">
                  <c:v>2.665665434380776</c:v>
                </c:pt>
                <c:pt idx="68053">
                  <c:v>2.665665434380776</c:v>
                </c:pt>
                <c:pt idx="68054">
                  <c:v>2.6651270207852193</c:v>
                </c:pt>
                <c:pt idx="68055">
                  <c:v>2.6648958891454964</c:v>
                </c:pt>
                <c:pt idx="68056">
                  <c:v>2.6648186648186649</c:v>
                </c:pt>
                <c:pt idx="68057">
                  <c:v>2.6646651270207848</c:v>
                </c:pt>
                <c:pt idx="68058">
                  <c:v>2.6651270207852193</c:v>
                </c:pt>
                <c:pt idx="68059">
                  <c:v>2.6648958891454964</c:v>
                </c:pt>
                <c:pt idx="68060">
                  <c:v>2.6645116601246825</c:v>
                </c:pt>
                <c:pt idx="68061">
                  <c:v>2.6648958891454964</c:v>
                </c:pt>
                <c:pt idx="68062">
                  <c:v>2.6648186648186649</c:v>
                </c:pt>
                <c:pt idx="68063">
                  <c:v>2.665665434380776</c:v>
                </c:pt>
                <c:pt idx="68064">
                  <c:v>2.6652033271719038</c:v>
                </c:pt>
                <c:pt idx="68065">
                  <c:v>2.6654343807763397</c:v>
                </c:pt>
                <c:pt idx="68066">
                  <c:v>2.6659731853906612</c:v>
                </c:pt>
                <c:pt idx="68067">
                  <c:v>2.6663581965317915</c:v>
                </c:pt>
                <c:pt idx="68068">
                  <c:v>2.6659731853906612</c:v>
                </c:pt>
                <c:pt idx="68069">
                  <c:v>2.6663581965317915</c:v>
                </c:pt>
                <c:pt idx="68070">
                  <c:v>2.6661271676300573</c:v>
                </c:pt>
                <c:pt idx="68071">
                  <c:v>2.6668208092485544</c:v>
                </c:pt>
                <c:pt idx="68072">
                  <c:v>2.6663581965317915</c:v>
                </c:pt>
                <c:pt idx="68073">
                  <c:v>2.6661271676300573</c:v>
                </c:pt>
                <c:pt idx="68074">
                  <c:v>2.6658192743240119</c:v>
                </c:pt>
                <c:pt idx="68075">
                  <c:v>2.6662814883290964</c:v>
                </c:pt>
                <c:pt idx="68076">
                  <c:v>2.6652806652806649</c:v>
                </c:pt>
                <c:pt idx="68077">
                  <c:v>2.6652806652806649</c:v>
                </c:pt>
                <c:pt idx="68078">
                  <c:v>2.6654343807763397</c:v>
                </c:pt>
                <c:pt idx="68079">
                  <c:v>2.6648186648186649</c:v>
                </c:pt>
                <c:pt idx="68080">
                  <c:v>2.6650496650496649</c:v>
                </c:pt>
                <c:pt idx="68081">
                  <c:v>2.664972273567467</c:v>
                </c:pt>
                <c:pt idx="68082">
                  <c:v>2.6653570603189274</c:v>
                </c:pt>
                <c:pt idx="68083">
                  <c:v>2.6658192743240119</c:v>
                </c:pt>
                <c:pt idx="68084">
                  <c:v>2.6664355062413319</c:v>
                </c:pt>
                <c:pt idx="68085">
                  <c:v>2.6662043458159963</c:v>
                </c:pt>
                <c:pt idx="68086">
                  <c:v>2.6659731853906612</c:v>
                </c:pt>
                <c:pt idx="68087">
                  <c:v>2.6663581965317915</c:v>
                </c:pt>
                <c:pt idx="68088">
                  <c:v>2.6657418400369859</c:v>
                </c:pt>
                <c:pt idx="68089">
                  <c:v>2.6652033271719038</c:v>
                </c:pt>
                <c:pt idx="68090">
                  <c:v>2.664434180138568</c:v>
                </c:pt>
                <c:pt idx="68091">
                  <c:v>2.6646651270207848</c:v>
                </c:pt>
                <c:pt idx="68092">
                  <c:v>2.6652806652806649</c:v>
                </c:pt>
                <c:pt idx="68093">
                  <c:v>2.6655114807114808</c:v>
                </c:pt>
                <c:pt idx="68094">
                  <c:v>2.6652806652806649</c:v>
                </c:pt>
                <c:pt idx="68095">
                  <c:v>2.6657426657426657</c:v>
                </c:pt>
                <c:pt idx="68096">
                  <c:v>2.6655889145496534</c:v>
                </c:pt>
                <c:pt idx="68097">
                  <c:v>2.6648199445983378</c:v>
                </c:pt>
                <c:pt idx="68098">
                  <c:v>2.6645891043397967</c:v>
                </c:pt>
                <c:pt idx="68099">
                  <c:v>2.6641274238227148</c:v>
                </c:pt>
                <c:pt idx="68100">
                  <c:v>2.6641274238227148</c:v>
                </c:pt>
                <c:pt idx="68101">
                  <c:v>2.6642805818517665</c:v>
                </c:pt>
                <c:pt idx="68102">
                  <c:v>2.6648958891454964</c:v>
                </c:pt>
                <c:pt idx="68103">
                  <c:v>2.6648958891454964</c:v>
                </c:pt>
                <c:pt idx="68104">
                  <c:v>2.664742553682752</c:v>
                </c:pt>
                <c:pt idx="68105">
                  <c:v>2.664742553682752</c:v>
                </c:pt>
                <c:pt idx="68106">
                  <c:v>2.6648958891454964</c:v>
                </c:pt>
                <c:pt idx="68107">
                  <c:v>2.6650496650496649</c:v>
                </c:pt>
                <c:pt idx="68108">
                  <c:v>2.6652033271719038</c:v>
                </c:pt>
                <c:pt idx="68109">
                  <c:v>2.6654343807763397</c:v>
                </c:pt>
                <c:pt idx="68110">
                  <c:v>2.6658192743240119</c:v>
                </c:pt>
                <c:pt idx="68111">
                  <c:v>2.6660503813265541</c:v>
                </c:pt>
                <c:pt idx="68112">
                  <c:v>2.6662043458159963</c:v>
                </c:pt>
                <c:pt idx="68113">
                  <c:v>2.6657418400369859</c:v>
                </c:pt>
                <c:pt idx="68114">
                  <c:v>2.6655881673214696</c:v>
                </c:pt>
                <c:pt idx="68115">
                  <c:v>2.6654343807763397</c:v>
                </c:pt>
                <c:pt idx="68116">
                  <c:v>2.6650496650496649</c:v>
                </c:pt>
                <c:pt idx="68117">
                  <c:v>2.6650496650496649</c:v>
                </c:pt>
                <c:pt idx="68118">
                  <c:v>2.6645101663585948</c:v>
                </c:pt>
                <c:pt idx="68119">
                  <c:v>2.6641256641256641</c:v>
                </c:pt>
                <c:pt idx="68120">
                  <c:v>2.6650496650496649</c:v>
                </c:pt>
                <c:pt idx="68121">
                  <c:v>2.6651270207852193</c:v>
                </c:pt>
                <c:pt idx="68122">
                  <c:v>2.6648958891454964</c:v>
                </c:pt>
                <c:pt idx="68123">
                  <c:v>2.6652806652806649</c:v>
                </c:pt>
                <c:pt idx="68124">
                  <c:v>2.6654343807763397</c:v>
                </c:pt>
                <c:pt idx="68125">
                  <c:v>2.6654343807763397</c:v>
                </c:pt>
                <c:pt idx="68126">
                  <c:v>2.665665434380776</c:v>
                </c:pt>
                <c:pt idx="68127">
                  <c:v>2.6664355062413319</c:v>
                </c:pt>
                <c:pt idx="68128">
                  <c:v>2.6655881673214696</c:v>
                </c:pt>
                <c:pt idx="68129">
                  <c:v>2.6662043458159963</c:v>
                </c:pt>
                <c:pt idx="68130">
                  <c:v>2.6653570603189274</c:v>
                </c:pt>
                <c:pt idx="68131">
                  <c:v>2.6648948463138429</c:v>
                </c:pt>
                <c:pt idx="68132">
                  <c:v>2.6651257684307832</c:v>
                </c:pt>
                <c:pt idx="68133">
                  <c:v>2.6642791127541585</c:v>
                </c:pt>
                <c:pt idx="68134">
                  <c:v>2.6651257684307832</c:v>
                </c:pt>
                <c:pt idx="68135">
                  <c:v>2.6645876645876649</c:v>
                </c:pt>
                <c:pt idx="68136">
                  <c:v>2.6645876645876649</c:v>
                </c:pt>
                <c:pt idx="68137">
                  <c:v>2.664972273567467</c:v>
                </c:pt>
                <c:pt idx="68138">
                  <c:v>2.6652033271719038</c:v>
                </c:pt>
                <c:pt idx="68139">
                  <c:v>2.6652033271719038</c:v>
                </c:pt>
                <c:pt idx="68140">
                  <c:v>2.6657426657426657</c:v>
                </c:pt>
                <c:pt idx="68141">
                  <c:v>2.6661273567467649</c:v>
                </c:pt>
                <c:pt idx="68142">
                  <c:v>2.6665125953316382</c:v>
                </c:pt>
                <c:pt idx="68143">
                  <c:v>2.6658964879852118</c:v>
                </c:pt>
                <c:pt idx="68144">
                  <c:v>2.6657426657426657</c:v>
                </c:pt>
                <c:pt idx="68145">
                  <c:v>2.6648958891454964</c:v>
                </c:pt>
                <c:pt idx="68146">
                  <c:v>2.6645116601246825</c:v>
                </c:pt>
                <c:pt idx="68147">
                  <c:v>2.6642805818517665</c:v>
                </c:pt>
                <c:pt idx="68148">
                  <c:v>2.6652806652806649</c:v>
                </c:pt>
                <c:pt idx="68149">
                  <c:v>2.665665434380776</c:v>
                </c:pt>
                <c:pt idx="68150">
                  <c:v>2.6662043458159963</c:v>
                </c:pt>
                <c:pt idx="68151">
                  <c:v>2.6662814883290964</c:v>
                </c:pt>
                <c:pt idx="68152">
                  <c:v>2.6661273567467649</c:v>
                </c:pt>
                <c:pt idx="68153">
                  <c:v>2.6661273567467649</c:v>
                </c:pt>
                <c:pt idx="68154">
                  <c:v>2.6658964879852118</c:v>
                </c:pt>
                <c:pt idx="68155">
                  <c:v>2.665665434380776</c:v>
                </c:pt>
                <c:pt idx="68156">
                  <c:v>2.6652806652806649</c:v>
                </c:pt>
                <c:pt idx="68157">
                  <c:v>2.6646651270207848</c:v>
                </c:pt>
                <c:pt idx="68158">
                  <c:v>2.6655114807114808</c:v>
                </c:pt>
                <c:pt idx="68159">
                  <c:v>2.6658964879852118</c:v>
                </c:pt>
                <c:pt idx="68160">
                  <c:v>2.6661273567467649</c:v>
                </c:pt>
                <c:pt idx="68161">
                  <c:v>2.6664355062413319</c:v>
                </c:pt>
                <c:pt idx="68162">
                  <c:v>2.6664355062413319</c:v>
                </c:pt>
                <c:pt idx="68163">
                  <c:v>2.6662043458159963</c:v>
                </c:pt>
                <c:pt idx="68164">
                  <c:v>2.6660503813265541</c:v>
                </c:pt>
                <c:pt idx="68165">
                  <c:v>2.6654343807763397</c:v>
                </c:pt>
                <c:pt idx="68166">
                  <c:v>2.6650496650496649</c:v>
                </c:pt>
                <c:pt idx="68167">
                  <c:v>2.6648958891454964</c:v>
                </c:pt>
                <c:pt idx="68168">
                  <c:v>2.664358264081256</c:v>
                </c:pt>
                <c:pt idx="68169">
                  <c:v>2.664742553682752</c:v>
                </c:pt>
                <c:pt idx="68170">
                  <c:v>2.6646651270207848</c:v>
                </c:pt>
                <c:pt idx="68171">
                  <c:v>2.6651270207852193</c:v>
                </c:pt>
                <c:pt idx="68172">
                  <c:v>2.6651270207852193</c:v>
                </c:pt>
                <c:pt idx="68173">
                  <c:v>2.6650496650496649</c:v>
                </c:pt>
                <c:pt idx="68174">
                  <c:v>2.665665434380776</c:v>
                </c:pt>
                <c:pt idx="68175">
                  <c:v>2.6662814883290964</c:v>
                </c:pt>
                <c:pt idx="68176">
                  <c:v>2.665665434380776</c:v>
                </c:pt>
                <c:pt idx="68177">
                  <c:v>2.6652806652806649</c:v>
                </c:pt>
                <c:pt idx="68178">
                  <c:v>2.6648958891454964</c:v>
                </c:pt>
                <c:pt idx="68179">
                  <c:v>2.6646651270207848</c:v>
                </c:pt>
                <c:pt idx="68180">
                  <c:v>2.6648958891454964</c:v>
                </c:pt>
                <c:pt idx="68181">
                  <c:v>2.664434180138568</c:v>
                </c:pt>
                <c:pt idx="68182">
                  <c:v>2.6651270207852193</c:v>
                </c:pt>
                <c:pt idx="68183">
                  <c:v>2.6651270207852193</c:v>
                </c:pt>
                <c:pt idx="68184">
                  <c:v>2.6652033271719038</c:v>
                </c:pt>
                <c:pt idx="68185">
                  <c:v>2.6654343807763397</c:v>
                </c:pt>
                <c:pt idx="68186">
                  <c:v>2.6658192743240119</c:v>
                </c:pt>
                <c:pt idx="68187">
                  <c:v>2.6658192743240119</c:v>
                </c:pt>
                <c:pt idx="68188">
                  <c:v>2.6662814883290964</c:v>
                </c:pt>
                <c:pt idx="68189">
                  <c:v>2.6665125953316382</c:v>
                </c:pt>
                <c:pt idx="68190">
                  <c:v>2.6661273567467649</c:v>
                </c:pt>
                <c:pt idx="68191">
                  <c:v>2.665665434380776</c:v>
                </c:pt>
                <c:pt idx="68192">
                  <c:v>2.6654343807763397</c:v>
                </c:pt>
                <c:pt idx="68193">
                  <c:v>2.6650496650496649</c:v>
                </c:pt>
                <c:pt idx="68194">
                  <c:v>2.6648958891454964</c:v>
                </c:pt>
                <c:pt idx="68195">
                  <c:v>2.664358264081256</c:v>
                </c:pt>
                <c:pt idx="68196">
                  <c:v>2.6648199445983378</c:v>
                </c:pt>
                <c:pt idx="68197">
                  <c:v>2.6652043407988919</c:v>
                </c:pt>
                <c:pt idx="68198">
                  <c:v>2.6648958891454964</c:v>
                </c:pt>
                <c:pt idx="68199">
                  <c:v>2.6650496650496649</c:v>
                </c:pt>
                <c:pt idx="68200">
                  <c:v>2.6653570603189274</c:v>
                </c:pt>
                <c:pt idx="68201">
                  <c:v>2.6659731853906612</c:v>
                </c:pt>
                <c:pt idx="68202">
                  <c:v>2.666666666666667</c:v>
                </c:pt>
                <c:pt idx="68203">
                  <c:v>2.6661273567467649</c:v>
                </c:pt>
                <c:pt idx="68204">
                  <c:v>2.6654343807763397</c:v>
                </c:pt>
                <c:pt idx="68205">
                  <c:v>2.6654343807763397</c:v>
                </c:pt>
                <c:pt idx="68206">
                  <c:v>2.6652806652806649</c:v>
                </c:pt>
                <c:pt idx="68207">
                  <c:v>2.6657426657426657</c:v>
                </c:pt>
                <c:pt idx="68208">
                  <c:v>2.6651270207852193</c:v>
                </c:pt>
                <c:pt idx="68209">
                  <c:v>2.664742553682752</c:v>
                </c:pt>
                <c:pt idx="68210">
                  <c:v>2.6645891043397967</c:v>
                </c:pt>
                <c:pt idx="68211">
                  <c:v>2.6649734472408224</c:v>
                </c:pt>
                <c:pt idx="68212">
                  <c:v>2.664742553682752</c:v>
                </c:pt>
                <c:pt idx="68213">
                  <c:v>2.6645116601246825</c:v>
                </c:pt>
                <c:pt idx="68214">
                  <c:v>2.6645116601246825</c:v>
                </c:pt>
                <c:pt idx="68215">
                  <c:v>2.6645116601246825</c:v>
                </c:pt>
                <c:pt idx="68216">
                  <c:v>2.664358264081256</c:v>
                </c:pt>
                <c:pt idx="68217">
                  <c:v>2.6645116601246825</c:v>
                </c:pt>
                <c:pt idx="68218">
                  <c:v>2.6651270207852193</c:v>
                </c:pt>
                <c:pt idx="68219">
                  <c:v>2.664358264081256</c:v>
                </c:pt>
                <c:pt idx="68220">
                  <c:v>2.6645116601246825</c:v>
                </c:pt>
                <c:pt idx="68221">
                  <c:v>2.6648958891454964</c:v>
                </c:pt>
                <c:pt idx="68222">
                  <c:v>2.6655114807114808</c:v>
                </c:pt>
                <c:pt idx="68223">
                  <c:v>2.6654343807763397</c:v>
                </c:pt>
                <c:pt idx="68224">
                  <c:v>2.6652806652806649</c:v>
                </c:pt>
                <c:pt idx="68225">
                  <c:v>2.6651270207852193</c:v>
                </c:pt>
                <c:pt idx="68226">
                  <c:v>2.6646651270207848</c:v>
                </c:pt>
                <c:pt idx="68227">
                  <c:v>2.6650496650496649</c:v>
                </c:pt>
                <c:pt idx="68228">
                  <c:v>2.6654343807763397</c:v>
                </c:pt>
                <c:pt idx="68229">
                  <c:v>2.6648186648186649</c:v>
                </c:pt>
                <c:pt idx="68230">
                  <c:v>2.6642032332563508</c:v>
                </c:pt>
                <c:pt idx="68231">
                  <c:v>2.664434180138568</c:v>
                </c:pt>
                <c:pt idx="68232">
                  <c:v>2.6648958891454964</c:v>
                </c:pt>
                <c:pt idx="68233">
                  <c:v>2.6646651270207848</c:v>
                </c:pt>
                <c:pt idx="68234">
                  <c:v>2.6646651270207848</c:v>
                </c:pt>
                <c:pt idx="68235">
                  <c:v>2.6642032332563508</c:v>
                </c:pt>
                <c:pt idx="68236">
                  <c:v>2.6638189794504732</c:v>
                </c:pt>
                <c:pt idx="68237">
                  <c:v>2.6646651270207848</c:v>
                </c:pt>
                <c:pt idx="68238">
                  <c:v>2.664049688293697</c:v>
                </c:pt>
                <c:pt idx="68239">
                  <c:v>2.6642032332563508</c:v>
                </c:pt>
                <c:pt idx="68240">
                  <c:v>2.664434180138568</c:v>
                </c:pt>
                <c:pt idx="68241">
                  <c:v>2.6642805818517665</c:v>
                </c:pt>
                <c:pt idx="68242">
                  <c:v>2.6640498730085431</c:v>
                </c:pt>
                <c:pt idx="68243">
                  <c:v>2.664434180138568</c:v>
                </c:pt>
                <c:pt idx="68244">
                  <c:v>2.664434180138568</c:v>
                </c:pt>
                <c:pt idx="68245">
                  <c:v>2.6652806652806649</c:v>
                </c:pt>
                <c:pt idx="68246">
                  <c:v>2.664434180138568</c:v>
                </c:pt>
                <c:pt idx="68247">
                  <c:v>2.664434180138568</c:v>
                </c:pt>
                <c:pt idx="68248">
                  <c:v>2.6648958891454964</c:v>
                </c:pt>
                <c:pt idx="68249">
                  <c:v>2.6651270207852193</c:v>
                </c:pt>
                <c:pt idx="68250">
                  <c:v>2.6648958891454964</c:v>
                </c:pt>
                <c:pt idx="68251">
                  <c:v>2.6648958891454964</c:v>
                </c:pt>
                <c:pt idx="68252">
                  <c:v>2.6646651270207848</c:v>
                </c:pt>
                <c:pt idx="68253">
                  <c:v>2.6642032332563508</c:v>
                </c:pt>
                <c:pt idx="68254">
                  <c:v>2.6643566643566645</c:v>
                </c:pt>
                <c:pt idx="68255">
                  <c:v>2.663972286374134</c:v>
                </c:pt>
                <c:pt idx="68256">
                  <c:v>2.6642805818517665</c:v>
                </c:pt>
                <c:pt idx="68257">
                  <c:v>2.6646651270207848</c:v>
                </c:pt>
                <c:pt idx="68258">
                  <c:v>2.6646649422632795</c:v>
                </c:pt>
                <c:pt idx="68259">
                  <c:v>2.664742553682752</c:v>
                </c:pt>
                <c:pt idx="68260">
                  <c:v>2.6649734472408224</c:v>
                </c:pt>
                <c:pt idx="68261">
                  <c:v>2.6648958891454964</c:v>
                </c:pt>
                <c:pt idx="68262">
                  <c:v>2.6650496650496649</c:v>
                </c:pt>
                <c:pt idx="68263">
                  <c:v>2.6648958891454964</c:v>
                </c:pt>
                <c:pt idx="68264">
                  <c:v>2.6657426657426657</c:v>
                </c:pt>
                <c:pt idx="68265">
                  <c:v>2.6662814883290964</c:v>
                </c:pt>
                <c:pt idx="68266">
                  <c:v>2.6658192743240119</c:v>
                </c:pt>
                <c:pt idx="68267">
                  <c:v>2.6655881673214696</c:v>
                </c:pt>
                <c:pt idx="68268">
                  <c:v>2.665665434380776</c:v>
                </c:pt>
                <c:pt idx="68269">
                  <c:v>2.665665434380776</c:v>
                </c:pt>
                <c:pt idx="68270">
                  <c:v>2.665665434380776</c:v>
                </c:pt>
                <c:pt idx="68271">
                  <c:v>2.6650496650496649</c:v>
                </c:pt>
                <c:pt idx="68272">
                  <c:v>2.664742553682752</c:v>
                </c:pt>
                <c:pt idx="68273">
                  <c:v>2.6638965835641737</c:v>
                </c:pt>
                <c:pt idx="68274">
                  <c:v>2.6648958891454964</c:v>
                </c:pt>
                <c:pt idx="68275">
                  <c:v>2.6650496650496649</c:v>
                </c:pt>
                <c:pt idx="68276">
                  <c:v>2.6648186648186649</c:v>
                </c:pt>
                <c:pt idx="68277">
                  <c:v>2.6653570603189274</c:v>
                </c:pt>
                <c:pt idx="68278">
                  <c:v>2.6661271676300573</c:v>
                </c:pt>
                <c:pt idx="68279">
                  <c:v>2.6661271676300573</c:v>
                </c:pt>
                <c:pt idx="68280">
                  <c:v>2.6657418400369859</c:v>
                </c:pt>
                <c:pt idx="68281">
                  <c:v>2.6651257684307832</c:v>
                </c:pt>
                <c:pt idx="68282">
                  <c:v>2.6647412199630311</c:v>
                </c:pt>
                <c:pt idx="68283">
                  <c:v>2.6641256641256641</c:v>
                </c:pt>
                <c:pt idx="68284">
                  <c:v>2.6651257684307832</c:v>
                </c:pt>
                <c:pt idx="68285">
                  <c:v>2.6646637393113011</c:v>
                </c:pt>
                <c:pt idx="68286">
                  <c:v>2.6656647398843929</c:v>
                </c:pt>
                <c:pt idx="68287">
                  <c:v>2.6662812210915821</c:v>
                </c:pt>
                <c:pt idx="68288">
                  <c:v>2.6662812210915821</c:v>
                </c:pt>
                <c:pt idx="68289">
                  <c:v>2.6660499537465308</c:v>
                </c:pt>
                <c:pt idx="68290">
                  <c:v>2.6656647398843929</c:v>
                </c:pt>
                <c:pt idx="68291">
                  <c:v>2.6658959537572251</c:v>
                </c:pt>
                <c:pt idx="68292">
                  <c:v>2.6658959537572251</c:v>
                </c:pt>
                <c:pt idx="68293">
                  <c:v>2.6661271676300573</c:v>
                </c:pt>
                <c:pt idx="68294">
                  <c:v>2.6657418400369859</c:v>
                </c:pt>
                <c:pt idx="68295">
                  <c:v>2.6659731853906612</c:v>
                </c:pt>
                <c:pt idx="68296">
                  <c:v>2.6661271676300573</c:v>
                </c:pt>
                <c:pt idx="68297">
                  <c:v>2.6656647398843929</c:v>
                </c:pt>
                <c:pt idx="68298">
                  <c:v>2.6658959537572251</c:v>
                </c:pt>
                <c:pt idx="68299">
                  <c:v>2.6658959537572251</c:v>
                </c:pt>
                <c:pt idx="68300">
                  <c:v>2.6659731853906612</c:v>
                </c:pt>
                <c:pt idx="68301">
                  <c:v>2.6653570603189274</c:v>
                </c:pt>
                <c:pt idx="68302">
                  <c:v>2.664972273567467</c:v>
                </c:pt>
                <c:pt idx="68303">
                  <c:v>2.6652033271719038</c:v>
                </c:pt>
                <c:pt idx="68304">
                  <c:v>2.6658192743240119</c:v>
                </c:pt>
                <c:pt idx="68305">
                  <c:v>2.6652797041146559</c:v>
                </c:pt>
                <c:pt idx="68306">
                  <c:v>2.6665124884366329</c:v>
                </c:pt>
                <c:pt idx="68307">
                  <c:v>2.6663581965317915</c:v>
                </c:pt>
                <c:pt idx="68308">
                  <c:v>2.6661271676300573</c:v>
                </c:pt>
                <c:pt idx="68309">
                  <c:v>2.6663581965317915</c:v>
                </c:pt>
                <c:pt idx="68310">
                  <c:v>2.6658959537572251</c:v>
                </c:pt>
                <c:pt idx="68311">
                  <c:v>2.6658959537572251</c:v>
                </c:pt>
                <c:pt idx="68312">
                  <c:v>2.6658959537572251</c:v>
                </c:pt>
                <c:pt idx="68313">
                  <c:v>2.6660499537465308</c:v>
                </c:pt>
                <c:pt idx="68314">
                  <c:v>2.6660499537465308</c:v>
                </c:pt>
                <c:pt idx="68315">
                  <c:v>2.6662812210915821</c:v>
                </c:pt>
                <c:pt idx="68316">
                  <c:v>2.6656647398843929</c:v>
                </c:pt>
                <c:pt idx="68317">
                  <c:v>2.6655108645399905</c:v>
                </c:pt>
                <c:pt idx="68318">
                  <c:v>2.6648946614282414</c:v>
                </c:pt>
                <c:pt idx="68319">
                  <c:v>2.6653570603189274</c:v>
                </c:pt>
                <c:pt idx="68320">
                  <c:v>2.664972273567467</c:v>
                </c:pt>
                <c:pt idx="68321">
                  <c:v>2.6645876645876649</c:v>
                </c:pt>
                <c:pt idx="68322">
                  <c:v>2.6648186648186649</c:v>
                </c:pt>
                <c:pt idx="68323">
                  <c:v>2.6648186648186649</c:v>
                </c:pt>
                <c:pt idx="68324">
                  <c:v>2.6643566643566645</c:v>
                </c:pt>
                <c:pt idx="68325">
                  <c:v>2.6645876645876649</c:v>
                </c:pt>
                <c:pt idx="68326">
                  <c:v>2.6647412199630311</c:v>
                </c:pt>
                <c:pt idx="68327">
                  <c:v>2.6650485436893208</c:v>
                </c:pt>
                <c:pt idx="68328">
                  <c:v>2.6657418400369859</c:v>
                </c:pt>
                <c:pt idx="68329">
                  <c:v>2.6662043458159963</c:v>
                </c:pt>
                <c:pt idx="68330">
                  <c:v>2.6661271676300573</c:v>
                </c:pt>
                <c:pt idx="68331">
                  <c:v>2.6665124884366329</c:v>
                </c:pt>
                <c:pt idx="68332">
                  <c:v>2.6668979875086749</c:v>
                </c:pt>
                <c:pt idx="68333">
                  <c:v>2.6670524757056917</c:v>
                </c:pt>
                <c:pt idx="68334">
                  <c:v>2.6662040249826511</c:v>
                </c:pt>
                <c:pt idx="68335">
                  <c:v>2.6660499537465308</c:v>
                </c:pt>
                <c:pt idx="68336">
                  <c:v>2.6661271676300573</c:v>
                </c:pt>
                <c:pt idx="68337">
                  <c:v>2.6659731853906612</c:v>
                </c:pt>
                <c:pt idx="68338">
                  <c:v>2.6655881673214696</c:v>
                </c:pt>
                <c:pt idx="68339">
                  <c:v>2.665665434380776</c:v>
                </c:pt>
                <c:pt idx="68340">
                  <c:v>2.665665434380776</c:v>
                </c:pt>
                <c:pt idx="68341">
                  <c:v>2.6652033271719038</c:v>
                </c:pt>
                <c:pt idx="68342">
                  <c:v>2.6655881673214696</c:v>
                </c:pt>
                <c:pt idx="68343">
                  <c:v>2.6653570603189274</c:v>
                </c:pt>
                <c:pt idx="68344">
                  <c:v>2.6657418400369859</c:v>
                </c:pt>
                <c:pt idx="68345">
                  <c:v>2.6659731853906612</c:v>
                </c:pt>
                <c:pt idx="68346">
                  <c:v>2.6662043458159963</c:v>
                </c:pt>
                <c:pt idx="68347">
                  <c:v>2.6668208092485544</c:v>
                </c:pt>
                <c:pt idx="68348">
                  <c:v>2.6662043458159963</c:v>
                </c:pt>
                <c:pt idx="68349">
                  <c:v>2.6662043458159963</c:v>
                </c:pt>
                <c:pt idx="68350">
                  <c:v>2.6657420249653261</c:v>
                </c:pt>
                <c:pt idx="68351">
                  <c:v>2.6655108645399905</c:v>
                </c:pt>
                <c:pt idx="68352">
                  <c:v>2.6657420249653261</c:v>
                </c:pt>
                <c:pt idx="68353">
                  <c:v>2.6653570603189274</c:v>
                </c:pt>
                <c:pt idx="68354">
                  <c:v>2.6653570603189274</c:v>
                </c:pt>
                <c:pt idx="68355">
                  <c:v>2.6649722735674675</c:v>
                </c:pt>
                <c:pt idx="68356">
                  <c:v>2.6645876645876649</c:v>
                </c:pt>
                <c:pt idx="68357">
                  <c:v>2.6652033271719038</c:v>
                </c:pt>
                <c:pt idx="68358">
                  <c:v>2.664972273567467</c:v>
                </c:pt>
                <c:pt idx="68359">
                  <c:v>2.6654343807763397</c:v>
                </c:pt>
                <c:pt idx="68360">
                  <c:v>2.6654343807763397</c:v>
                </c:pt>
                <c:pt idx="68361">
                  <c:v>2.6657418400369859</c:v>
                </c:pt>
                <c:pt idx="68362">
                  <c:v>2.6658959537572251</c:v>
                </c:pt>
                <c:pt idx="68363">
                  <c:v>2.6665124884366329</c:v>
                </c:pt>
                <c:pt idx="68364">
                  <c:v>2.6662812210915821</c:v>
                </c:pt>
                <c:pt idx="68365">
                  <c:v>2.6665124884366329</c:v>
                </c:pt>
                <c:pt idx="68366">
                  <c:v>2.6665124884366329</c:v>
                </c:pt>
                <c:pt idx="68367">
                  <c:v>2.6665895953757222</c:v>
                </c:pt>
                <c:pt idx="68368">
                  <c:v>2.6664355062413319</c:v>
                </c:pt>
                <c:pt idx="68369">
                  <c:v>2.6664355062413319</c:v>
                </c:pt>
                <c:pt idx="68370">
                  <c:v>2.6659731853906612</c:v>
                </c:pt>
                <c:pt idx="68371">
                  <c:v>2.6661271676300573</c:v>
                </c:pt>
                <c:pt idx="68372">
                  <c:v>2.6656647398843929</c:v>
                </c:pt>
                <c:pt idx="68373">
                  <c:v>2.6661271676300573</c:v>
                </c:pt>
                <c:pt idx="68374">
                  <c:v>2.6663581965317915</c:v>
                </c:pt>
                <c:pt idx="68375">
                  <c:v>2.6663581965317915</c:v>
                </c:pt>
                <c:pt idx="68376">
                  <c:v>2.6662043458159963</c:v>
                </c:pt>
                <c:pt idx="68377">
                  <c:v>2.665665434380776</c:v>
                </c:pt>
                <c:pt idx="68378">
                  <c:v>2.6661273567467649</c:v>
                </c:pt>
                <c:pt idx="68379">
                  <c:v>2.6665125953316382</c:v>
                </c:pt>
                <c:pt idx="68380">
                  <c:v>2.6658192743240119</c:v>
                </c:pt>
                <c:pt idx="68381">
                  <c:v>2.6652033271719038</c:v>
                </c:pt>
                <c:pt idx="68382">
                  <c:v>2.6655114807114808</c:v>
                </c:pt>
                <c:pt idx="68383">
                  <c:v>2.6648958891454964</c:v>
                </c:pt>
                <c:pt idx="68384">
                  <c:v>2.664434180138568</c:v>
                </c:pt>
                <c:pt idx="68385">
                  <c:v>2.6646651270207848</c:v>
                </c:pt>
                <c:pt idx="68386">
                  <c:v>2.6650496650496649</c:v>
                </c:pt>
                <c:pt idx="68387">
                  <c:v>2.6651270207852193</c:v>
                </c:pt>
                <c:pt idx="68388">
                  <c:v>2.6655114807114808</c:v>
                </c:pt>
                <c:pt idx="68389">
                  <c:v>2.6654343807763397</c:v>
                </c:pt>
                <c:pt idx="68390">
                  <c:v>2.6655881673214696</c:v>
                </c:pt>
                <c:pt idx="68391">
                  <c:v>2.6664355062413319</c:v>
                </c:pt>
                <c:pt idx="68392">
                  <c:v>2.6662043458159963</c:v>
                </c:pt>
                <c:pt idx="68393">
                  <c:v>2.6659731853906612</c:v>
                </c:pt>
                <c:pt idx="68394">
                  <c:v>2.6662043458159963</c:v>
                </c:pt>
                <c:pt idx="68395">
                  <c:v>2.6659731853906612</c:v>
                </c:pt>
                <c:pt idx="68396">
                  <c:v>2.6662043458159963</c:v>
                </c:pt>
                <c:pt idx="68397">
                  <c:v>2.6662814883290964</c:v>
                </c:pt>
                <c:pt idx="68398">
                  <c:v>2.6662814883290964</c:v>
                </c:pt>
                <c:pt idx="68399">
                  <c:v>2.6662043458159963</c:v>
                </c:pt>
                <c:pt idx="68400">
                  <c:v>2.6661271676300573</c:v>
                </c:pt>
                <c:pt idx="68401">
                  <c:v>2.6657418400369859</c:v>
                </c:pt>
                <c:pt idx="68402">
                  <c:v>2.6655881673214696</c:v>
                </c:pt>
                <c:pt idx="68403">
                  <c:v>2.6660503813265541</c:v>
                </c:pt>
                <c:pt idx="68404">
                  <c:v>2.6655881673214696</c:v>
                </c:pt>
                <c:pt idx="68405">
                  <c:v>2.6663581965317915</c:v>
                </c:pt>
                <c:pt idx="68406">
                  <c:v>2.6659731853906612</c:v>
                </c:pt>
                <c:pt idx="68407">
                  <c:v>2.6658192743240119</c:v>
                </c:pt>
                <c:pt idx="68408">
                  <c:v>2.6662043458159963</c:v>
                </c:pt>
                <c:pt idx="68409">
                  <c:v>2.6657418400369859</c:v>
                </c:pt>
                <c:pt idx="68410">
                  <c:v>2.6655881673214696</c:v>
                </c:pt>
                <c:pt idx="68411">
                  <c:v>2.6650496650496649</c:v>
                </c:pt>
                <c:pt idx="68412">
                  <c:v>2.6651270207852193</c:v>
                </c:pt>
                <c:pt idx="68413">
                  <c:v>2.664434180138568</c:v>
                </c:pt>
                <c:pt idx="68414">
                  <c:v>2.664434180138568</c:v>
                </c:pt>
                <c:pt idx="68415">
                  <c:v>2.665665434380776</c:v>
                </c:pt>
                <c:pt idx="68416">
                  <c:v>2.6662043458159963</c:v>
                </c:pt>
                <c:pt idx="68417">
                  <c:v>2.6659731853906612</c:v>
                </c:pt>
                <c:pt idx="68418">
                  <c:v>2.6662814883290964</c:v>
                </c:pt>
                <c:pt idx="68419">
                  <c:v>2.6661273567467649</c:v>
                </c:pt>
                <c:pt idx="68420">
                  <c:v>2.6654343807763397</c:v>
                </c:pt>
                <c:pt idx="68421">
                  <c:v>2.665665434380776</c:v>
                </c:pt>
                <c:pt idx="68422">
                  <c:v>2.6646651270207848</c:v>
                </c:pt>
                <c:pt idx="68423">
                  <c:v>2.6641274238227144</c:v>
                </c:pt>
                <c:pt idx="68424">
                  <c:v>2.664358264081256</c:v>
                </c:pt>
                <c:pt idx="68425">
                  <c:v>2.664742553682752</c:v>
                </c:pt>
                <c:pt idx="68426">
                  <c:v>2.6646651270207848</c:v>
                </c:pt>
                <c:pt idx="68427">
                  <c:v>2.6646651270207848</c:v>
                </c:pt>
                <c:pt idx="68428">
                  <c:v>2.6650496650496649</c:v>
                </c:pt>
                <c:pt idx="68429">
                  <c:v>2.665665434380776</c:v>
                </c:pt>
                <c:pt idx="68430">
                  <c:v>2.6655881673214696</c:v>
                </c:pt>
                <c:pt idx="68431">
                  <c:v>2.6661271676300573</c:v>
                </c:pt>
                <c:pt idx="68432">
                  <c:v>2.6660503813265541</c:v>
                </c:pt>
                <c:pt idx="68433">
                  <c:v>2.666666666666667</c:v>
                </c:pt>
                <c:pt idx="68434">
                  <c:v>2.6662043458159963</c:v>
                </c:pt>
                <c:pt idx="68435">
                  <c:v>2.6658192743240119</c:v>
                </c:pt>
                <c:pt idx="68436">
                  <c:v>2.6654343807763397</c:v>
                </c:pt>
                <c:pt idx="68437">
                  <c:v>2.665665434380776</c:v>
                </c:pt>
                <c:pt idx="68438">
                  <c:v>2.6662814883290964</c:v>
                </c:pt>
                <c:pt idx="68439">
                  <c:v>2.6662043458159963</c:v>
                </c:pt>
                <c:pt idx="68440">
                  <c:v>2.6664355062413319</c:v>
                </c:pt>
                <c:pt idx="68441">
                  <c:v>2.6662043458159963</c:v>
                </c:pt>
                <c:pt idx="68442">
                  <c:v>2.6664355062413319</c:v>
                </c:pt>
                <c:pt idx="68443">
                  <c:v>2.6655881673214696</c:v>
                </c:pt>
                <c:pt idx="68444">
                  <c:v>2.6659731853906612</c:v>
                </c:pt>
                <c:pt idx="68445">
                  <c:v>2.6653570603189274</c:v>
                </c:pt>
                <c:pt idx="68446">
                  <c:v>2.6660503813265541</c:v>
                </c:pt>
                <c:pt idx="68447">
                  <c:v>2.6655881673214696</c:v>
                </c:pt>
                <c:pt idx="68448">
                  <c:v>2.6654343807763397</c:v>
                </c:pt>
                <c:pt idx="68449">
                  <c:v>2.6648186648186649</c:v>
                </c:pt>
                <c:pt idx="68450">
                  <c:v>2.6648186648186649</c:v>
                </c:pt>
                <c:pt idx="68451">
                  <c:v>2.6645876645876649</c:v>
                </c:pt>
                <c:pt idx="68452">
                  <c:v>2.664972273567467</c:v>
                </c:pt>
                <c:pt idx="68453">
                  <c:v>2.6653570603189274</c:v>
                </c:pt>
                <c:pt idx="68454">
                  <c:v>2.6653570603189274</c:v>
                </c:pt>
                <c:pt idx="68455">
                  <c:v>2.6657420249653261</c:v>
                </c:pt>
                <c:pt idx="68456">
                  <c:v>2.6662043458159963</c:v>
                </c:pt>
                <c:pt idx="68457">
                  <c:v>2.6665895953757222</c:v>
                </c:pt>
                <c:pt idx="68458">
                  <c:v>2.6665895953757222</c:v>
                </c:pt>
                <c:pt idx="68459">
                  <c:v>2.6663581965317915</c:v>
                </c:pt>
                <c:pt idx="68460">
                  <c:v>2.6657418400369859</c:v>
                </c:pt>
                <c:pt idx="68461">
                  <c:v>2.6657418400369859</c:v>
                </c:pt>
                <c:pt idx="68462">
                  <c:v>2.6659731853906612</c:v>
                </c:pt>
                <c:pt idx="68463">
                  <c:v>2.6655881673214696</c:v>
                </c:pt>
                <c:pt idx="68464">
                  <c:v>2.6658192743240119</c:v>
                </c:pt>
                <c:pt idx="68465">
                  <c:v>2.6654343807763397</c:v>
                </c:pt>
                <c:pt idx="68466">
                  <c:v>2.6652806652806649</c:v>
                </c:pt>
                <c:pt idx="68467">
                  <c:v>2.6645116601246825</c:v>
                </c:pt>
                <c:pt idx="68468">
                  <c:v>2.6642805818517665</c:v>
                </c:pt>
                <c:pt idx="68469">
                  <c:v>2.6646649422632795</c:v>
                </c:pt>
                <c:pt idx="68470">
                  <c:v>2.6650496650496649</c:v>
                </c:pt>
                <c:pt idx="68471">
                  <c:v>2.6655114807114808</c:v>
                </c:pt>
                <c:pt idx="68472">
                  <c:v>2.6658964879852118</c:v>
                </c:pt>
                <c:pt idx="68473">
                  <c:v>2.6658192743240119</c:v>
                </c:pt>
                <c:pt idx="68474">
                  <c:v>2.6655881673214696</c:v>
                </c:pt>
                <c:pt idx="68475">
                  <c:v>2.6658192743240119</c:v>
                </c:pt>
                <c:pt idx="68476">
                  <c:v>2.6660503813265541</c:v>
                </c:pt>
                <c:pt idx="68477">
                  <c:v>2.6662814883290964</c:v>
                </c:pt>
                <c:pt idx="68478">
                  <c:v>2.6668978270920021</c:v>
                </c:pt>
                <c:pt idx="68479">
                  <c:v>2.666666666666667</c:v>
                </c:pt>
                <c:pt idx="68480">
                  <c:v>2.6658192743240119</c:v>
                </c:pt>
                <c:pt idx="68481">
                  <c:v>2.6658192743240119</c:v>
                </c:pt>
                <c:pt idx="68482">
                  <c:v>2.6662814883290964</c:v>
                </c:pt>
                <c:pt idx="68483">
                  <c:v>2.6660503813265541</c:v>
                </c:pt>
                <c:pt idx="68484">
                  <c:v>2.6662043458159963</c:v>
                </c:pt>
                <c:pt idx="68485">
                  <c:v>2.666666666666667</c:v>
                </c:pt>
                <c:pt idx="68486">
                  <c:v>2.6664355062413319</c:v>
                </c:pt>
                <c:pt idx="68487">
                  <c:v>2.6655881673214696</c:v>
                </c:pt>
                <c:pt idx="68488">
                  <c:v>2.6650496650496649</c:v>
                </c:pt>
                <c:pt idx="68489">
                  <c:v>2.6651270207852193</c:v>
                </c:pt>
                <c:pt idx="68490">
                  <c:v>2.6649734472408224</c:v>
                </c:pt>
                <c:pt idx="68491">
                  <c:v>2.6649734472408224</c:v>
                </c:pt>
                <c:pt idx="68492">
                  <c:v>2.6651270207852193</c:v>
                </c:pt>
                <c:pt idx="68493">
                  <c:v>2.6652806652806649</c:v>
                </c:pt>
                <c:pt idx="68494">
                  <c:v>2.6652806652806649</c:v>
                </c:pt>
                <c:pt idx="68495">
                  <c:v>2.6652806652806649</c:v>
                </c:pt>
                <c:pt idx="68496">
                  <c:v>2.6649734472408224</c:v>
                </c:pt>
                <c:pt idx="68497">
                  <c:v>2.664742553682752</c:v>
                </c:pt>
                <c:pt idx="68498">
                  <c:v>2.6646651270207848</c:v>
                </c:pt>
                <c:pt idx="68499">
                  <c:v>2.6646651270207848</c:v>
                </c:pt>
                <c:pt idx="68500">
                  <c:v>2.6648958891454964</c:v>
                </c:pt>
                <c:pt idx="68501">
                  <c:v>2.6651270207852193</c:v>
                </c:pt>
                <c:pt idx="68502">
                  <c:v>2.6642805818517665</c:v>
                </c:pt>
                <c:pt idx="68503">
                  <c:v>2.664434180138568</c:v>
                </c:pt>
                <c:pt idx="68504">
                  <c:v>2.664434180138568</c:v>
                </c:pt>
                <c:pt idx="68505">
                  <c:v>2.6652806652806649</c:v>
                </c:pt>
                <c:pt idx="68506">
                  <c:v>2.6650496650496649</c:v>
                </c:pt>
                <c:pt idx="68507">
                  <c:v>2.6651270207852193</c:v>
                </c:pt>
                <c:pt idx="68508">
                  <c:v>2.6651270207852193</c:v>
                </c:pt>
                <c:pt idx="68509">
                  <c:v>2.6653579676674362</c:v>
                </c:pt>
                <c:pt idx="68510">
                  <c:v>2.6648958891454964</c:v>
                </c:pt>
                <c:pt idx="68511">
                  <c:v>2.6646651270207848</c:v>
                </c:pt>
                <c:pt idx="68512">
                  <c:v>2.6648958891454964</c:v>
                </c:pt>
                <c:pt idx="68513">
                  <c:v>2.6655114807114808</c:v>
                </c:pt>
                <c:pt idx="68514">
                  <c:v>2.6662814883290964</c:v>
                </c:pt>
                <c:pt idx="68515">
                  <c:v>2.6658964879852118</c:v>
                </c:pt>
                <c:pt idx="68516">
                  <c:v>2.6661273567467649</c:v>
                </c:pt>
                <c:pt idx="68517">
                  <c:v>2.6667435174485785</c:v>
                </c:pt>
                <c:pt idx="68518">
                  <c:v>2.6662814883290964</c:v>
                </c:pt>
                <c:pt idx="68519">
                  <c:v>2.665665434380776</c:v>
                </c:pt>
                <c:pt idx="68520">
                  <c:v>2.6663585951940845</c:v>
                </c:pt>
                <c:pt idx="68521">
                  <c:v>2.6657426657426657</c:v>
                </c:pt>
                <c:pt idx="68522">
                  <c:v>2.6653579676674362</c:v>
                </c:pt>
                <c:pt idx="68523">
                  <c:v>2.6655114807114808</c:v>
                </c:pt>
                <c:pt idx="68524">
                  <c:v>2.665665434380776</c:v>
                </c:pt>
                <c:pt idx="68525">
                  <c:v>2.6652806652806649</c:v>
                </c:pt>
                <c:pt idx="68526">
                  <c:v>2.6653579676674362</c:v>
                </c:pt>
                <c:pt idx="68527">
                  <c:v>2.6648958891454964</c:v>
                </c:pt>
                <c:pt idx="68528">
                  <c:v>2.6655114807114808</c:v>
                </c:pt>
                <c:pt idx="68529">
                  <c:v>2.6648958891454964</c:v>
                </c:pt>
                <c:pt idx="68530">
                  <c:v>2.6652806652806649</c:v>
                </c:pt>
                <c:pt idx="68531">
                  <c:v>2.6655881673214696</c:v>
                </c:pt>
                <c:pt idx="68532">
                  <c:v>2.6655881673214696</c:v>
                </c:pt>
                <c:pt idx="68533">
                  <c:v>2.6663581965317915</c:v>
                </c:pt>
                <c:pt idx="68534">
                  <c:v>2.6661271676300573</c:v>
                </c:pt>
                <c:pt idx="68535">
                  <c:v>2.6658959537572251</c:v>
                </c:pt>
                <c:pt idx="68536">
                  <c:v>2.6660499537465308</c:v>
                </c:pt>
                <c:pt idx="68537">
                  <c:v>2.6662812210915821</c:v>
                </c:pt>
                <c:pt idx="68538">
                  <c:v>2.6665124884366329</c:v>
                </c:pt>
                <c:pt idx="68539">
                  <c:v>2.6663581965317915</c:v>
                </c:pt>
                <c:pt idx="68540">
                  <c:v>2.6660503813265541</c:v>
                </c:pt>
                <c:pt idx="68541">
                  <c:v>2.666666666666667</c:v>
                </c:pt>
                <c:pt idx="68542">
                  <c:v>2.6663581965317915</c:v>
                </c:pt>
                <c:pt idx="68543">
                  <c:v>2.6663581965317915</c:v>
                </c:pt>
                <c:pt idx="68544">
                  <c:v>2.6663581965317915</c:v>
                </c:pt>
                <c:pt idx="68545">
                  <c:v>2.6661271676300573</c:v>
                </c:pt>
                <c:pt idx="68546">
                  <c:v>2.6665124884366329</c:v>
                </c:pt>
                <c:pt idx="68547">
                  <c:v>2.6662812210915821</c:v>
                </c:pt>
                <c:pt idx="68548">
                  <c:v>2.6662812210915821</c:v>
                </c:pt>
                <c:pt idx="68549">
                  <c:v>2.6665895953757222</c:v>
                </c:pt>
                <c:pt idx="68550">
                  <c:v>2.6660503813265541</c:v>
                </c:pt>
                <c:pt idx="68551">
                  <c:v>2.6662043458159963</c:v>
                </c:pt>
                <c:pt idx="68552">
                  <c:v>2.6664355062413319</c:v>
                </c:pt>
                <c:pt idx="68553">
                  <c:v>2.6658192743240119</c:v>
                </c:pt>
                <c:pt idx="68554">
                  <c:v>2.665665434380776</c:v>
                </c:pt>
                <c:pt idx="68555">
                  <c:v>2.6652806652806649</c:v>
                </c:pt>
                <c:pt idx="68556">
                  <c:v>2.6654343807763397</c:v>
                </c:pt>
                <c:pt idx="68557">
                  <c:v>2.6654343807763397</c:v>
                </c:pt>
                <c:pt idx="68558">
                  <c:v>2.6657426657426657</c:v>
                </c:pt>
                <c:pt idx="68559">
                  <c:v>2.6661273567467649</c:v>
                </c:pt>
                <c:pt idx="68560">
                  <c:v>2.6662043458159963</c:v>
                </c:pt>
                <c:pt idx="68561">
                  <c:v>2.6657418400369859</c:v>
                </c:pt>
                <c:pt idx="68562">
                  <c:v>2.6655108645399905</c:v>
                </c:pt>
                <c:pt idx="68563">
                  <c:v>2.6662043458159963</c:v>
                </c:pt>
                <c:pt idx="68564">
                  <c:v>2.6659731853906612</c:v>
                </c:pt>
                <c:pt idx="68565">
                  <c:v>2.6651257684307832</c:v>
                </c:pt>
                <c:pt idx="68566">
                  <c:v>2.6652033271719038</c:v>
                </c:pt>
                <c:pt idx="68567">
                  <c:v>2.6650496650496649</c:v>
                </c:pt>
                <c:pt idx="68568">
                  <c:v>2.6646651270207848</c:v>
                </c:pt>
                <c:pt idx="68569">
                  <c:v>2.6648958891454964</c:v>
                </c:pt>
                <c:pt idx="68570">
                  <c:v>2.6642805818517665</c:v>
                </c:pt>
                <c:pt idx="68571">
                  <c:v>2.6642805818517665</c:v>
                </c:pt>
                <c:pt idx="68572">
                  <c:v>2.6648958891454964</c:v>
                </c:pt>
                <c:pt idx="68573">
                  <c:v>2.6648186648186649</c:v>
                </c:pt>
                <c:pt idx="68574">
                  <c:v>2.6660503813265541</c:v>
                </c:pt>
                <c:pt idx="68575">
                  <c:v>2.6662814883290964</c:v>
                </c:pt>
                <c:pt idx="68576">
                  <c:v>2.6660503813265541</c:v>
                </c:pt>
                <c:pt idx="68577">
                  <c:v>2.6653570603189274</c:v>
                </c:pt>
                <c:pt idx="68578">
                  <c:v>2.6655108645399905</c:v>
                </c:pt>
                <c:pt idx="68579">
                  <c:v>2.6653570603189274</c:v>
                </c:pt>
                <c:pt idx="68580">
                  <c:v>2.6652033271719038</c:v>
                </c:pt>
                <c:pt idx="68581">
                  <c:v>2.6648186648186649</c:v>
                </c:pt>
                <c:pt idx="68582">
                  <c:v>2.6648186648186649</c:v>
                </c:pt>
                <c:pt idx="68583">
                  <c:v>2.6649722735674675</c:v>
                </c:pt>
                <c:pt idx="68584">
                  <c:v>2.6648948463138429</c:v>
                </c:pt>
                <c:pt idx="68585">
                  <c:v>2.6648948463138429</c:v>
                </c:pt>
                <c:pt idx="68586">
                  <c:v>2.6655881673214696</c:v>
                </c:pt>
                <c:pt idx="68587">
                  <c:v>2.6660503813265541</c:v>
                </c:pt>
                <c:pt idx="68588">
                  <c:v>2.6658192743240119</c:v>
                </c:pt>
                <c:pt idx="68589">
                  <c:v>2.6654343807763397</c:v>
                </c:pt>
                <c:pt idx="68590">
                  <c:v>2.6660503813265541</c:v>
                </c:pt>
                <c:pt idx="68591">
                  <c:v>2.6662043458159963</c:v>
                </c:pt>
                <c:pt idx="68592">
                  <c:v>2.6661271676300573</c:v>
                </c:pt>
                <c:pt idx="68593">
                  <c:v>2.6659731853906612</c:v>
                </c:pt>
                <c:pt idx="68594">
                  <c:v>2.6654343807763397</c:v>
                </c:pt>
                <c:pt idx="68595">
                  <c:v>2.6652033271719038</c:v>
                </c:pt>
                <c:pt idx="68596">
                  <c:v>2.6648186648186649</c:v>
                </c:pt>
                <c:pt idx="68597">
                  <c:v>2.664434180138568</c:v>
                </c:pt>
                <c:pt idx="68598">
                  <c:v>2.6646651270207848</c:v>
                </c:pt>
                <c:pt idx="68599">
                  <c:v>2.664434180138568</c:v>
                </c:pt>
                <c:pt idx="68600">
                  <c:v>2.6648186648186649</c:v>
                </c:pt>
                <c:pt idx="68601">
                  <c:v>2.6648186648186649</c:v>
                </c:pt>
                <c:pt idx="68602">
                  <c:v>2.6655114807114808</c:v>
                </c:pt>
                <c:pt idx="68603">
                  <c:v>2.6660503813265541</c:v>
                </c:pt>
                <c:pt idx="68604">
                  <c:v>2.6659731853906612</c:v>
                </c:pt>
                <c:pt idx="68605">
                  <c:v>2.6659731853906612</c:v>
                </c:pt>
                <c:pt idx="68606">
                  <c:v>2.6659731853906612</c:v>
                </c:pt>
                <c:pt idx="68607">
                  <c:v>2.6657418400369859</c:v>
                </c:pt>
                <c:pt idx="68608">
                  <c:v>2.6657418400369859</c:v>
                </c:pt>
                <c:pt idx="68609">
                  <c:v>2.6651257684307832</c:v>
                </c:pt>
                <c:pt idx="68610">
                  <c:v>2.6655881673214696</c:v>
                </c:pt>
                <c:pt idx="68611">
                  <c:v>2.6652033271719038</c:v>
                </c:pt>
                <c:pt idx="68612">
                  <c:v>2.6651257684307832</c:v>
                </c:pt>
                <c:pt idx="68613">
                  <c:v>2.6653570603189274</c:v>
                </c:pt>
                <c:pt idx="68614">
                  <c:v>2.6657418400369859</c:v>
                </c:pt>
                <c:pt idx="68615">
                  <c:v>2.6655108645399905</c:v>
                </c:pt>
                <c:pt idx="68616">
                  <c:v>2.6657418400369859</c:v>
                </c:pt>
                <c:pt idx="68617">
                  <c:v>2.6653570603189274</c:v>
                </c:pt>
                <c:pt idx="68618">
                  <c:v>2.6647412199630311</c:v>
                </c:pt>
                <c:pt idx="68619">
                  <c:v>2.6645099815157112</c:v>
                </c:pt>
                <c:pt idx="68620">
                  <c:v>2.6645099815157112</c:v>
                </c:pt>
                <c:pt idx="68621">
                  <c:v>2.6651257684307832</c:v>
                </c:pt>
                <c:pt idx="68622">
                  <c:v>2.6647412199630311</c:v>
                </c:pt>
                <c:pt idx="68623">
                  <c:v>2.6645099815157112</c:v>
                </c:pt>
                <c:pt idx="68624">
                  <c:v>2.6642791127541585</c:v>
                </c:pt>
                <c:pt idx="68625">
                  <c:v>2.6648948463138429</c:v>
                </c:pt>
                <c:pt idx="68626">
                  <c:v>2.6646637393113011</c:v>
                </c:pt>
                <c:pt idx="68627">
                  <c:v>2.6642791127541585</c:v>
                </c:pt>
                <c:pt idx="68628">
                  <c:v>2.6644326323087588</c:v>
                </c:pt>
                <c:pt idx="68629">
                  <c:v>2.6648948463138429</c:v>
                </c:pt>
                <c:pt idx="68630">
                  <c:v>2.664972273567467</c:v>
                </c:pt>
                <c:pt idx="68631">
                  <c:v>2.6652033271719038</c:v>
                </c:pt>
                <c:pt idx="68632">
                  <c:v>2.6650496650496649</c:v>
                </c:pt>
                <c:pt idx="68633">
                  <c:v>2.6642805818517665</c:v>
                </c:pt>
                <c:pt idx="68634">
                  <c:v>2.6646651270207848</c:v>
                </c:pt>
                <c:pt idx="68635">
                  <c:v>2.6648186648186649</c:v>
                </c:pt>
                <c:pt idx="68636">
                  <c:v>2.6654343807763397</c:v>
                </c:pt>
                <c:pt idx="68637">
                  <c:v>2.6652033271719038</c:v>
                </c:pt>
                <c:pt idx="68638">
                  <c:v>2.6651257684307832</c:v>
                </c:pt>
                <c:pt idx="68639">
                  <c:v>2.6657418400369859</c:v>
                </c:pt>
                <c:pt idx="68640">
                  <c:v>2.6661271676300573</c:v>
                </c:pt>
                <c:pt idx="68641">
                  <c:v>2.6658959537572251</c:v>
                </c:pt>
                <c:pt idx="68642">
                  <c:v>2.6661271676300573</c:v>
                </c:pt>
                <c:pt idx="68643">
                  <c:v>2.6661271676300573</c:v>
                </c:pt>
                <c:pt idx="68644">
                  <c:v>2.6661271676300573</c:v>
                </c:pt>
                <c:pt idx="68645">
                  <c:v>2.6655108645399905</c:v>
                </c:pt>
                <c:pt idx="68646">
                  <c:v>2.6658959537572251</c:v>
                </c:pt>
                <c:pt idx="68647">
                  <c:v>2.6659731853906612</c:v>
                </c:pt>
                <c:pt idx="68648">
                  <c:v>2.6652033271719038</c:v>
                </c:pt>
                <c:pt idx="68649">
                  <c:v>2.664972273567467</c:v>
                </c:pt>
                <c:pt idx="68650">
                  <c:v>2.6647412199630311</c:v>
                </c:pt>
                <c:pt idx="68651">
                  <c:v>2.664972273567467</c:v>
                </c:pt>
                <c:pt idx="68652">
                  <c:v>2.6653570603189274</c:v>
                </c:pt>
                <c:pt idx="68653">
                  <c:v>2.664972273567467</c:v>
                </c:pt>
                <c:pt idx="68654">
                  <c:v>2.6650496650496649</c:v>
                </c:pt>
                <c:pt idx="68655">
                  <c:v>2.6650496650496649</c:v>
                </c:pt>
                <c:pt idx="68656">
                  <c:v>2.665665434380776</c:v>
                </c:pt>
                <c:pt idx="68657">
                  <c:v>2.6662814883290964</c:v>
                </c:pt>
                <c:pt idx="68658">
                  <c:v>2.6658964879852118</c:v>
                </c:pt>
                <c:pt idx="68659">
                  <c:v>2.6660503813265541</c:v>
                </c:pt>
                <c:pt idx="68660">
                  <c:v>2.6662043458159963</c:v>
                </c:pt>
                <c:pt idx="68661">
                  <c:v>2.6662043458159963</c:v>
                </c:pt>
                <c:pt idx="68662">
                  <c:v>2.6664355062413319</c:v>
                </c:pt>
                <c:pt idx="68663">
                  <c:v>2.665665434380776</c:v>
                </c:pt>
                <c:pt idx="68664">
                  <c:v>2.6658964879852118</c:v>
                </c:pt>
                <c:pt idx="68665">
                  <c:v>2.6662814883290964</c:v>
                </c:pt>
                <c:pt idx="68666">
                  <c:v>2.6658192743240119</c:v>
                </c:pt>
                <c:pt idx="68667">
                  <c:v>2.6655881673214696</c:v>
                </c:pt>
                <c:pt idx="68668">
                  <c:v>2.6659731853906612</c:v>
                </c:pt>
                <c:pt idx="68669">
                  <c:v>2.6662043458159963</c:v>
                </c:pt>
                <c:pt idx="68670">
                  <c:v>2.6660503813265541</c:v>
                </c:pt>
                <c:pt idx="68671">
                  <c:v>2.6660503813265541</c:v>
                </c:pt>
                <c:pt idx="68672">
                  <c:v>2.6664355062413319</c:v>
                </c:pt>
                <c:pt idx="68673">
                  <c:v>2.6660503813265541</c:v>
                </c:pt>
                <c:pt idx="68674">
                  <c:v>2.6660503813265541</c:v>
                </c:pt>
                <c:pt idx="68675">
                  <c:v>2.6655881673214696</c:v>
                </c:pt>
                <c:pt idx="68676">
                  <c:v>2.6652033271719038</c:v>
                </c:pt>
                <c:pt idx="68677">
                  <c:v>2.6651270207852193</c:v>
                </c:pt>
                <c:pt idx="68678">
                  <c:v>2.6649734472408224</c:v>
                </c:pt>
                <c:pt idx="68679">
                  <c:v>2.664742553682752</c:v>
                </c:pt>
                <c:pt idx="68680">
                  <c:v>2.6646651270207848</c:v>
                </c:pt>
                <c:pt idx="68681">
                  <c:v>2.6652033271719038</c:v>
                </c:pt>
                <c:pt idx="68682">
                  <c:v>2.6659731853906612</c:v>
                </c:pt>
                <c:pt idx="68683">
                  <c:v>2.6659731853906612</c:v>
                </c:pt>
                <c:pt idx="68684">
                  <c:v>2.6662043458159963</c:v>
                </c:pt>
                <c:pt idx="68685">
                  <c:v>2.6662814883290964</c:v>
                </c:pt>
                <c:pt idx="68686">
                  <c:v>2.6655114807114808</c:v>
                </c:pt>
                <c:pt idx="68687">
                  <c:v>2.6655889145496534</c:v>
                </c:pt>
                <c:pt idx="68688">
                  <c:v>2.6645891043397967</c:v>
                </c:pt>
                <c:pt idx="68689">
                  <c:v>2.664358264081256</c:v>
                </c:pt>
                <c:pt idx="68690">
                  <c:v>2.664358264081256</c:v>
                </c:pt>
                <c:pt idx="68691">
                  <c:v>2.6648958891454964</c:v>
                </c:pt>
                <c:pt idx="68692">
                  <c:v>2.6658964879852118</c:v>
                </c:pt>
                <c:pt idx="68693">
                  <c:v>2.6657426657426657</c:v>
                </c:pt>
                <c:pt idx="68694">
                  <c:v>2.6665896487985208</c:v>
                </c:pt>
                <c:pt idx="68695">
                  <c:v>2.6665896487985208</c:v>
                </c:pt>
                <c:pt idx="68696">
                  <c:v>2.6661273567467649</c:v>
                </c:pt>
                <c:pt idx="68697">
                  <c:v>2.6658964879852118</c:v>
                </c:pt>
                <c:pt idx="68698">
                  <c:v>2.6667435174485785</c:v>
                </c:pt>
                <c:pt idx="68699">
                  <c:v>2.6663585951940845</c:v>
                </c:pt>
                <c:pt idx="68700">
                  <c:v>2.6661273567467649</c:v>
                </c:pt>
                <c:pt idx="68701">
                  <c:v>2.6658192743240119</c:v>
                </c:pt>
                <c:pt idx="68702">
                  <c:v>2.6664355062413319</c:v>
                </c:pt>
                <c:pt idx="68703">
                  <c:v>2.6662814883290964</c:v>
                </c:pt>
                <c:pt idx="68704">
                  <c:v>2.666666666666667</c:v>
                </c:pt>
                <c:pt idx="68705">
                  <c:v>2.666666666666667</c:v>
                </c:pt>
                <c:pt idx="68706">
                  <c:v>2.665665434380776</c:v>
                </c:pt>
                <c:pt idx="68707">
                  <c:v>2.6657426657426657</c:v>
                </c:pt>
                <c:pt idx="68708">
                  <c:v>2.6655114807114808</c:v>
                </c:pt>
                <c:pt idx="68709">
                  <c:v>2.6658192743240119</c:v>
                </c:pt>
                <c:pt idx="68710">
                  <c:v>2.6662043458159963</c:v>
                </c:pt>
                <c:pt idx="68711">
                  <c:v>2.6658192743240119</c:v>
                </c:pt>
                <c:pt idx="68712">
                  <c:v>2.6658192743240119</c:v>
                </c:pt>
                <c:pt idx="68713">
                  <c:v>2.6659731853906612</c:v>
                </c:pt>
                <c:pt idx="68714">
                  <c:v>2.6662043458159963</c:v>
                </c:pt>
                <c:pt idx="68715">
                  <c:v>2.6662814883290964</c:v>
                </c:pt>
                <c:pt idx="68716">
                  <c:v>2.6662814883290964</c:v>
                </c:pt>
                <c:pt idx="68717">
                  <c:v>2.6660503813265541</c:v>
                </c:pt>
                <c:pt idx="68718">
                  <c:v>2.6658964879852118</c:v>
                </c:pt>
                <c:pt idx="68719">
                  <c:v>2.6655114807114808</c:v>
                </c:pt>
                <c:pt idx="68720">
                  <c:v>2.6653579676674362</c:v>
                </c:pt>
                <c:pt idx="68721">
                  <c:v>2.6645891043397967</c:v>
                </c:pt>
                <c:pt idx="68722">
                  <c:v>2.6649734472408224</c:v>
                </c:pt>
                <c:pt idx="68723">
                  <c:v>2.6645116601246825</c:v>
                </c:pt>
                <c:pt idx="68724">
                  <c:v>2.664434180138568</c:v>
                </c:pt>
                <c:pt idx="68725">
                  <c:v>2.6648186648186649</c:v>
                </c:pt>
                <c:pt idx="68726">
                  <c:v>2.6654343807763397</c:v>
                </c:pt>
                <c:pt idx="68727">
                  <c:v>2.6650496650496649</c:v>
                </c:pt>
                <c:pt idx="68728">
                  <c:v>2.6651270207852193</c:v>
                </c:pt>
                <c:pt idx="68729">
                  <c:v>2.6649734472408224</c:v>
                </c:pt>
                <c:pt idx="68730">
                  <c:v>2.6646651270207848</c:v>
                </c:pt>
                <c:pt idx="68731">
                  <c:v>2.6650496650496649</c:v>
                </c:pt>
                <c:pt idx="68732">
                  <c:v>2.6654343807763397</c:v>
                </c:pt>
                <c:pt idx="68733">
                  <c:v>2.6660503813265541</c:v>
                </c:pt>
                <c:pt idx="68734">
                  <c:v>2.6660503813265541</c:v>
                </c:pt>
                <c:pt idx="68735">
                  <c:v>2.6658192743240119</c:v>
                </c:pt>
                <c:pt idx="68736">
                  <c:v>2.6661273567467649</c:v>
                </c:pt>
                <c:pt idx="68737">
                  <c:v>2.6661273567467649</c:v>
                </c:pt>
                <c:pt idx="68738">
                  <c:v>2.6664355062413319</c:v>
                </c:pt>
                <c:pt idx="68739">
                  <c:v>2.6654343807763397</c:v>
                </c:pt>
                <c:pt idx="68740">
                  <c:v>2.6648186648186649</c:v>
                </c:pt>
                <c:pt idx="68741">
                  <c:v>2.6650496650496649</c:v>
                </c:pt>
                <c:pt idx="68742">
                  <c:v>2.6648958891454964</c:v>
                </c:pt>
                <c:pt idx="68743">
                  <c:v>2.6645116601246825</c:v>
                </c:pt>
                <c:pt idx="68744">
                  <c:v>2.6642805818517665</c:v>
                </c:pt>
                <c:pt idx="68745">
                  <c:v>2.664049688293697</c:v>
                </c:pt>
                <c:pt idx="68746">
                  <c:v>2.6642032332563508</c:v>
                </c:pt>
                <c:pt idx="68747">
                  <c:v>2.6654343807763397</c:v>
                </c:pt>
                <c:pt idx="68748">
                  <c:v>2.6648186648186649</c:v>
                </c:pt>
                <c:pt idx="68749">
                  <c:v>2.6650496650496649</c:v>
                </c:pt>
                <c:pt idx="68750">
                  <c:v>2.6648186648186649</c:v>
                </c:pt>
                <c:pt idx="68751">
                  <c:v>2.6648186648186649</c:v>
                </c:pt>
                <c:pt idx="68752">
                  <c:v>2.664434180138568</c:v>
                </c:pt>
                <c:pt idx="68753">
                  <c:v>2.6642032332563508</c:v>
                </c:pt>
                <c:pt idx="68754">
                  <c:v>2.6646651270207848</c:v>
                </c:pt>
                <c:pt idx="68755">
                  <c:v>2.6648958891454964</c:v>
                </c:pt>
                <c:pt idx="68756">
                  <c:v>2.6650496650496649</c:v>
                </c:pt>
                <c:pt idx="68757">
                  <c:v>2.6648186648186649</c:v>
                </c:pt>
                <c:pt idx="68758">
                  <c:v>2.6651270207852193</c:v>
                </c:pt>
                <c:pt idx="68759">
                  <c:v>2.665665434380776</c:v>
                </c:pt>
                <c:pt idx="68760">
                  <c:v>2.6655881673214696</c:v>
                </c:pt>
                <c:pt idx="68761">
                  <c:v>2.6660503813265541</c:v>
                </c:pt>
                <c:pt idx="68762">
                  <c:v>2.6658192743240119</c:v>
                </c:pt>
                <c:pt idx="68763">
                  <c:v>2.6655108645399905</c:v>
                </c:pt>
                <c:pt idx="68764">
                  <c:v>2.6665124884366329</c:v>
                </c:pt>
                <c:pt idx="68765">
                  <c:v>2.6663581965317915</c:v>
                </c:pt>
                <c:pt idx="68766">
                  <c:v>2.6663581965317915</c:v>
                </c:pt>
                <c:pt idx="68767">
                  <c:v>2.6662043458159963</c:v>
                </c:pt>
                <c:pt idx="68768">
                  <c:v>2.6660503813265541</c:v>
                </c:pt>
                <c:pt idx="68769">
                  <c:v>2.6658192743240119</c:v>
                </c:pt>
                <c:pt idx="68770">
                  <c:v>2.6659731853906612</c:v>
                </c:pt>
                <c:pt idx="68771">
                  <c:v>2.6659731853906612</c:v>
                </c:pt>
                <c:pt idx="68772">
                  <c:v>2.6663581965317915</c:v>
                </c:pt>
                <c:pt idx="68773">
                  <c:v>2.6663581965317915</c:v>
                </c:pt>
                <c:pt idx="68774">
                  <c:v>2.6663581965317915</c:v>
                </c:pt>
                <c:pt idx="68775">
                  <c:v>2.6662043458159963</c:v>
                </c:pt>
                <c:pt idx="68776">
                  <c:v>2.6659731853906612</c:v>
                </c:pt>
                <c:pt idx="68777">
                  <c:v>2.6655881673214696</c:v>
                </c:pt>
                <c:pt idx="68778">
                  <c:v>2.6648186648186649</c:v>
                </c:pt>
                <c:pt idx="68779">
                  <c:v>2.6648186648186649</c:v>
                </c:pt>
                <c:pt idx="68780">
                  <c:v>2.6648186648186649</c:v>
                </c:pt>
                <c:pt idx="68781">
                  <c:v>2.6648186648186649</c:v>
                </c:pt>
                <c:pt idx="68782">
                  <c:v>2.6650496650496649</c:v>
                </c:pt>
                <c:pt idx="68783">
                  <c:v>2.6650496650496649</c:v>
                </c:pt>
                <c:pt idx="68784">
                  <c:v>2.6645876645876649</c:v>
                </c:pt>
                <c:pt idx="68785">
                  <c:v>2.6654343807763397</c:v>
                </c:pt>
                <c:pt idx="68786">
                  <c:v>2.6654343807763397</c:v>
                </c:pt>
                <c:pt idx="68787">
                  <c:v>2.6652033271719038</c:v>
                </c:pt>
                <c:pt idx="68788">
                  <c:v>2.664972273567467</c:v>
                </c:pt>
                <c:pt idx="68789">
                  <c:v>2.6654343807763397</c:v>
                </c:pt>
                <c:pt idx="68790">
                  <c:v>2.6651257684307832</c:v>
                </c:pt>
                <c:pt idx="68791">
                  <c:v>2.6651257684307832</c:v>
                </c:pt>
                <c:pt idx="68792">
                  <c:v>2.6651257684307832</c:v>
                </c:pt>
                <c:pt idx="68793">
                  <c:v>2.6651257684307832</c:v>
                </c:pt>
                <c:pt idx="68794">
                  <c:v>2.6653570603189274</c:v>
                </c:pt>
                <c:pt idx="68795">
                  <c:v>2.6658192743240119</c:v>
                </c:pt>
                <c:pt idx="68796">
                  <c:v>2.6662043458159963</c:v>
                </c:pt>
                <c:pt idx="68797">
                  <c:v>2.6659731853906612</c:v>
                </c:pt>
                <c:pt idx="68798">
                  <c:v>2.6659731853906612</c:v>
                </c:pt>
                <c:pt idx="68799">
                  <c:v>2.6663581965317915</c:v>
                </c:pt>
                <c:pt idx="68800">
                  <c:v>2.6662043458159963</c:v>
                </c:pt>
                <c:pt idx="68801">
                  <c:v>2.6665125953316382</c:v>
                </c:pt>
                <c:pt idx="68802">
                  <c:v>2.6660503813265541</c:v>
                </c:pt>
                <c:pt idx="68803">
                  <c:v>2.6659731853906612</c:v>
                </c:pt>
                <c:pt idx="68804">
                  <c:v>2.6662812210915821</c:v>
                </c:pt>
                <c:pt idx="68805">
                  <c:v>2.6665124884366329</c:v>
                </c:pt>
                <c:pt idx="68806">
                  <c:v>2.6665895953757222</c:v>
                </c:pt>
                <c:pt idx="68807">
                  <c:v>2.6663581965317915</c:v>
                </c:pt>
                <c:pt idx="68808">
                  <c:v>2.6659731853906612</c:v>
                </c:pt>
                <c:pt idx="68809">
                  <c:v>2.6659731853906612</c:v>
                </c:pt>
                <c:pt idx="68810">
                  <c:v>2.6658192743240119</c:v>
                </c:pt>
                <c:pt idx="68811">
                  <c:v>2.6650496650496649</c:v>
                </c:pt>
                <c:pt idx="68812">
                  <c:v>2.6650496650496649</c:v>
                </c:pt>
                <c:pt idx="68813">
                  <c:v>2.6648186648186649</c:v>
                </c:pt>
                <c:pt idx="68814">
                  <c:v>2.6648958891454964</c:v>
                </c:pt>
                <c:pt idx="68815">
                  <c:v>2.6650496650496649</c:v>
                </c:pt>
                <c:pt idx="68816">
                  <c:v>2.6647412199630311</c:v>
                </c:pt>
                <c:pt idx="68817">
                  <c:v>2.6645101663585948</c:v>
                </c:pt>
                <c:pt idx="68818">
                  <c:v>2.6641256641256641</c:v>
                </c:pt>
                <c:pt idx="68819">
                  <c:v>2.6645876645876649</c:v>
                </c:pt>
                <c:pt idx="68820">
                  <c:v>2.6648186648186649</c:v>
                </c:pt>
                <c:pt idx="68821">
                  <c:v>2.6650496650496649</c:v>
                </c:pt>
                <c:pt idx="68822">
                  <c:v>2.6648186648186649</c:v>
                </c:pt>
                <c:pt idx="68823">
                  <c:v>2.6649722735674675</c:v>
                </c:pt>
                <c:pt idx="68824">
                  <c:v>2.6655881673214696</c:v>
                </c:pt>
                <c:pt idx="68825">
                  <c:v>2.6658192743240119</c:v>
                </c:pt>
                <c:pt idx="68826">
                  <c:v>2.6660503813265541</c:v>
                </c:pt>
                <c:pt idx="68827">
                  <c:v>2.665665434380776</c:v>
                </c:pt>
                <c:pt idx="68828">
                  <c:v>2.6658964879852118</c:v>
                </c:pt>
                <c:pt idx="68829">
                  <c:v>2.6662814883290964</c:v>
                </c:pt>
                <c:pt idx="68830">
                  <c:v>2.6660503813265541</c:v>
                </c:pt>
                <c:pt idx="68831">
                  <c:v>2.6658192743240119</c:v>
                </c:pt>
                <c:pt idx="68832">
                  <c:v>2.6654343807763397</c:v>
                </c:pt>
                <c:pt idx="68833">
                  <c:v>2.6654343807763397</c:v>
                </c:pt>
                <c:pt idx="68834">
                  <c:v>2.6652806652806649</c:v>
                </c:pt>
                <c:pt idx="68835">
                  <c:v>2.6646651270207848</c:v>
                </c:pt>
                <c:pt idx="68836">
                  <c:v>2.6646651270207848</c:v>
                </c:pt>
                <c:pt idx="68837">
                  <c:v>2.6646651270207848</c:v>
                </c:pt>
                <c:pt idx="68838">
                  <c:v>2.6648186648186649</c:v>
                </c:pt>
                <c:pt idx="68839">
                  <c:v>2.6650496650496649</c:v>
                </c:pt>
                <c:pt idx="68840">
                  <c:v>2.6655114807114808</c:v>
                </c:pt>
                <c:pt idx="68841">
                  <c:v>2.6652806652806649</c:v>
                </c:pt>
                <c:pt idx="68842">
                  <c:v>2.6653570603189274</c:v>
                </c:pt>
                <c:pt idx="68843">
                  <c:v>2.6648948463138429</c:v>
                </c:pt>
                <c:pt idx="68844">
                  <c:v>2.6659731853906612</c:v>
                </c:pt>
                <c:pt idx="68845">
                  <c:v>2.6660503813265541</c:v>
                </c:pt>
                <c:pt idx="68846">
                  <c:v>2.6662043458159963</c:v>
                </c:pt>
                <c:pt idx="68847">
                  <c:v>2.6659731853906612</c:v>
                </c:pt>
                <c:pt idx="68848">
                  <c:v>2.665665434380776</c:v>
                </c:pt>
                <c:pt idx="68849">
                  <c:v>2.665665434380776</c:v>
                </c:pt>
                <c:pt idx="68850">
                  <c:v>2.6662814883290964</c:v>
                </c:pt>
                <c:pt idx="68851">
                  <c:v>2.6661273567467649</c:v>
                </c:pt>
                <c:pt idx="68852">
                  <c:v>2.6657426657426657</c:v>
                </c:pt>
                <c:pt idx="68853">
                  <c:v>2.6655114807114808</c:v>
                </c:pt>
                <c:pt idx="68854">
                  <c:v>2.6658964879852118</c:v>
                </c:pt>
                <c:pt idx="68855">
                  <c:v>2.665665434380776</c:v>
                </c:pt>
                <c:pt idx="68856">
                  <c:v>2.6665125953316382</c:v>
                </c:pt>
                <c:pt idx="68857">
                  <c:v>2.6658964879852118</c:v>
                </c:pt>
                <c:pt idx="68858">
                  <c:v>2.6665125953316382</c:v>
                </c:pt>
                <c:pt idx="68859">
                  <c:v>2.6660503813265541</c:v>
                </c:pt>
                <c:pt idx="68860">
                  <c:v>2.665665434380776</c:v>
                </c:pt>
                <c:pt idx="68861">
                  <c:v>2.6651270207852193</c:v>
                </c:pt>
                <c:pt idx="68862">
                  <c:v>2.6661273567467649</c:v>
                </c:pt>
                <c:pt idx="68863">
                  <c:v>2.665665434380776</c:v>
                </c:pt>
                <c:pt idx="68864">
                  <c:v>2.6658964879852118</c:v>
                </c:pt>
                <c:pt idx="68865">
                  <c:v>2.6658964879852118</c:v>
                </c:pt>
                <c:pt idx="68866">
                  <c:v>2.6650496650496649</c:v>
                </c:pt>
                <c:pt idx="68867">
                  <c:v>2.6659736659736657</c:v>
                </c:pt>
                <c:pt idx="68868">
                  <c:v>2.6660508083140875</c:v>
                </c:pt>
                <c:pt idx="68869">
                  <c:v>2.6655889145496534</c:v>
                </c:pt>
                <c:pt idx="68870">
                  <c:v>2.6658198614318707</c:v>
                </c:pt>
                <c:pt idx="68871">
                  <c:v>2.665050784856879</c:v>
                </c:pt>
                <c:pt idx="68872">
                  <c:v>2.6656661279150313</c:v>
                </c:pt>
                <c:pt idx="68873">
                  <c:v>2.6652043407988919</c:v>
                </c:pt>
                <c:pt idx="68874">
                  <c:v>2.6649734472408224</c:v>
                </c:pt>
                <c:pt idx="68875">
                  <c:v>2.664358264081256</c:v>
                </c:pt>
                <c:pt idx="68876">
                  <c:v>2.664742553682752</c:v>
                </c:pt>
                <c:pt idx="68877">
                  <c:v>2.6655114807114808</c:v>
                </c:pt>
                <c:pt idx="68878">
                  <c:v>2.6661273567467649</c:v>
                </c:pt>
                <c:pt idx="68879">
                  <c:v>2.6658964879852118</c:v>
                </c:pt>
                <c:pt idx="68880">
                  <c:v>2.665665434380776</c:v>
                </c:pt>
                <c:pt idx="68881">
                  <c:v>2.6658192743240119</c:v>
                </c:pt>
                <c:pt idx="68882">
                  <c:v>2.6654343807763397</c:v>
                </c:pt>
                <c:pt idx="68883">
                  <c:v>2.6650496650496649</c:v>
                </c:pt>
                <c:pt idx="68884">
                  <c:v>2.6645116601246825</c:v>
                </c:pt>
                <c:pt idx="68885">
                  <c:v>2.6644357258250633</c:v>
                </c:pt>
                <c:pt idx="68886">
                  <c:v>2.665050784856879</c:v>
                </c:pt>
                <c:pt idx="68887">
                  <c:v>2.6657426657426657</c:v>
                </c:pt>
                <c:pt idx="68888">
                  <c:v>2.6654343807763397</c:v>
                </c:pt>
                <c:pt idx="68889">
                  <c:v>2.6655881673214696</c:v>
                </c:pt>
                <c:pt idx="68890">
                  <c:v>2.6653570603189274</c:v>
                </c:pt>
                <c:pt idx="68891">
                  <c:v>2.664972273567467</c:v>
                </c:pt>
                <c:pt idx="68892">
                  <c:v>2.664434180138568</c:v>
                </c:pt>
                <c:pt idx="68893">
                  <c:v>2.6643566643566645</c:v>
                </c:pt>
                <c:pt idx="68894">
                  <c:v>2.6653570603189274</c:v>
                </c:pt>
                <c:pt idx="68895">
                  <c:v>2.6661271676300573</c:v>
                </c:pt>
                <c:pt idx="68896">
                  <c:v>2.6660499537465308</c:v>
                </c:pt>
                <c:pt idx="68897">
                  <c:v>2.6650485436893208</c:v>
                </c:pt>
                <c:pt idx="68898">
                  <c:v>2.6647412199630311</c:v>
                </c:pt>
                <c:pt idx="68899">
                  <c:v>2.6645876645876649</c:v>
                </c:pt>
                <c:pt idx="68900">
                  <c:v>2.6652033271719038</c:v>
                </c:pt>
                <c:pt idx="68901">
                  <c:v>2.6654343807763397</c:v>
                </c:pt>
                <c:pt idx="68902">
                  <c:v>2.6659731853906612</c:v>
                </c:pt>
                <c:pt idx="68903">
                  <c:v>2.6662043458159963</c:v>
                </c:pt>
                <c:pt idx="68904">
                  <c:v>2.6658192743240119</c:v>
                </c:pt>
                <c:pt idx="68905">
                  <c:v>2.6654343807763397</c:v>
                </c:pt>
                <c:pt idx="68906">
                  <c:v>2.6654343807763397</c:v>
                </c:pt>
                <c:pt idx="68907">
                  <c:v>2.6650496650496649</c:v>
                </c:pt>
                <c:pt idx="68908">
                  <c:v>2.6646651270207848</c:v>
                </c:pt>
                <c:pt idx="68909">
                  <c:v>2.6640498730085431</c:v>
                </c:pt>
                <c:pt idx="68910">
                  <c:v>2.6648958891454964</c:v>
                </c:pt>
                <c:pt idx="68911">
                  <c:v>2.6646651270207848</c:v>
                </c:pt>
                <c:pt idx="68912">
                  <c:v>2.6655114807114808</c:v>
                </c:pt>
                <c:pt idx="68913">
                  <c:v>2.6654343807763397</c:v>
                </c:pt>
                <c:pt idx="68914">
                  <c:v>2.6658192743240119</c:v>
                </c:pt>
                <c:pt idx="68915">
                  <c:v>2.6662043458159963</c:v>
                </c:pt>
                <c:pt idx="68916">
                  <c:v>2.6662043458159963</c:v>
                </c:pt>
                <c:pt idx="68917">
                  <c:v>2.6659731853906612</c:v>
                </c:pt>
                <c:pt idx="68918">
                  <c:v>2.6662043458159963</c:v>
                </c:pt>
                <c:pt idx="68919">
                  <c:v>2.6662043458159963</c:v>
                </c:pt>
                <c:pt idx="68920">
                  <c:v>2.6662814883290964</c:v>
                </c:pt>
                <c:pt idx="68921">
                  <c:v>2.6660503813265541</c:v>
                </c:pt>
                <c:pt idx="68922">
                  <c:v>2.666666666666667</c:v>
                </c:pt>
                <c:pt idx="68923">
                  <c:v>2.6664355062413319</c:v>
                </c:pt>
                <c:pt idx="68924">
                  <c:v>2.6660503813265541</c:v>
                </c:pt>
                <c:pt idx="68925">
                  <c:v>2.6655881673214696</c:v>
                </c:pt>
                <c:pt idx="68926">
                  <c:v>2.6653570603189274</c:v>
                </c:pt>
                <c:pt idx="68927">
                  <c:v>2.6655881673214696</c:v>
                </c:pt>
                <c:pt idx="68928">
                  <c:v>2.6655108645399905</c:v>
                </c:pt>
                <c:pt idx="68929">
                  <c:v>2.6658959537572251</c:v>
                </c:pt>
                <c:pt idx="68930">
                  <c:v>2.6657418400369859</c:v>
                </c:pt>
                <c:pt idx="68931">
                  <c:v>2.6653570603189274</c:v>
                </c:pt>
                <c:pt idx="68932">
                  <c:v>2.6655881673214696</c:v>
                </c:pt>
                <c:pt idx="68933">
                  <c:v>2.6662043458159963</c:v>
                </c:pt>
                <c:pt idx="68934">
                  <c:v>2.6652033271719038</c:v>
                </c:pt>
                <c:pt idx="68935">
                  <c:v>2.6648186648186649</c:v>
                </c:pt>
                <c:pt idx="68936">
                  <c:v>2.6652806652806649</c:v>
                </c:pt>
                <c:pt idx="68937">
                  <c:v>2.664742553682752</c:v>
                </c:pt>
                <c:pt idx="68938">
                  <c:v>2.6645891043397967</c:v>
                </c:pt>
                <c:pt idx="68939">
                  <c:v>2.6642807665666131</c:v>
                </c:pt>
                <c:pt idx="68940">
                  <c:v>2.6651270207852193</c:v>
                </c:pt>
                <c:pt idx="68941">
                  <c:v>2.6645891043397967</c:v>
                </c:pt>
                <c:pt idx="68942">
                  <c:v>2.6645891043397967</c:v>
                </c:pt>
                <c:pt idx="68943">
                  <c:v>2.6649734472408224</c:v>
                </c:pt>
                <c:pt idx="68944">
                  <c:v>2.6649734472408224</c:v>
                </c:pt>
                <c:pt idx="68945">
                  <c:v>2.6649734472408224</c:v>
                </c:pt>
                <c:pt idx="68946">
                  <c:v>2.6651270207852193</c:v>
                </c:pt>
                <c:pt idx="68947">
                  <c:v>2.6652806652806649</c:v>
                </c:pt>
                <c:pt idx="68948">
                  <c:v>2.6660503813265541</c:v>
                </c:pt>
                <c:pt idx="68949">
                  <c:v>2.6660503813265541</c:v>
                </c:pt>
                <c:pt idx="68950">
                  <c:v>2.665665434380776</c:v>
                </c:pt>
                <c:pt idx="68951">
                  <c:v>2.6655114807114808</c:v>
                </c:pt>
                <c:pt idx="68952">
                  <c:v>2.6648958891454964</c:v>
                </c:pt>
                <c:pt idx="68953">
                  <c:v>2.664434180138568</c:v>
                </c:pt>
                <c:pt idx="68954">
                  <c:v>2.6648186648186649</c:v>
                </c:pt>
                <c:pt idx="68955">
                  <c:v>2.6654343807763397</c:v>
                </c:pt>
                <c:pt idx="68956">
                  <c:v>2.6662814883290964</c:v>
                </c:pt>
                <c:pt idx="68957">
                  <c:v>2.6660503813265541</c:v>
                </c:pt>
                <c:pt idx="68958">
                  <c:v>2.6664355062413319</c:v>
                </c:pt>
                <c:pt idx="68959">
                  <c:v>2.6665895953757222</c:v>
                </c:pt>
                <c:pt idx="68960">
                  <c:v>2.6668208092485544</c:v>
                </c:pt>
                <c:pt idx="68961">
                  <c:v>2.6665125953316382</c:v>
                </c:pt>
                <c:pt idx="68962">
                  <c:v>2.6661273567467649</c:v>
                </c:pt>
                <c:pt idx="68963">
                  <c:v>2.665665434380776</c:v>
                </c:pt>
                <c:pt idx="68964">
                  <c:v>2.6655881673214696</c:v>
                </c:pt>
                <c:pt idx="68965">
                  <c:v>2.665665434380776</c:v>
                </c:pt>
                <c:pt idx="68966">
                  <c:v>2.6653579676674362</c:v>
                </c:pt>
                <c:pt idx="68967">
                  <c:v>2.6642807665666131</c:v>
                </c:pt>
                <c:pt idx="68968">
                  <c:v>2.6642032332563508</c:v>
                </c:pt>
                <c:pt idx="68969">
                  <c:v>2.6645876645876649</c:v>
                </c:pt>
                <c:pt idx="68970">
                  <c:v>2.6652806652806649</c:v>
                </c:pt>
                <c:pt idx="68971">
                  <c:v>2.6652806652806649</c:v>
                </c:pt>
                <c:pt idx="68972">
                  <c:v>2.6646651270207848</c:v>
                </c:pt>
                <c:pt idx="68973">
                  <c:v>2.664742553682752</c:v>
                </c:pt>
                <c:pt idx="68974">
                  <c:v>2.664049688293697</c:v>
                </c:pt>
                <c:pt idx="68975">
                  <c:v>2.6646651270207848</c:v>
                </c:pt>
                <c:pt idx="68976">
                  <c:v>2.664434180138568</c:v>
                </c:pt>
                <c:pt idx="68977">
                  <c:v>2.6648958891454964</c:v>
                </c:pt>
                <c:pt idx="68978">
                  <c:v>2.6652806652806649</c:v>
                </c:pt>
                <c:pt idx="68979">
                  <c:v>2.6654343807763397</c:v>
                </c:pt>
                <c:pt idx="68980">
                  <c:v>2.6652033271719038</c:v>
                </c:pt>
                <c:pt idx="68981">
                  <c:v>2.664972273567467</c:v>
                </c:pt>
                <c:pt idx="68982">
                  <c:v>2.6650496650496649</c:v>
                </c:pt>
                <c:pt idx="68983">
                  <c:v>2.664434180138568</c:v>
                </c:pt>
                <c:pt idx="68984">
                  <c:v>2.664434180138568</c:v>
                </c:pt>
                <c:pt idx="68985">
                  <c:v>2.664434180138568</c:v>
                </c:pt>
                <c:pt idx="68986">
                  <c:v>2.664434180138568</c:v>
                </c:pt>
                <c:pt idx="68987">
                  <c:v>2.6646649422632795</c:v>
                </c:pt>
                <c:pt idx="68988">
                  <c:v>2.664434180138568</c:v>
                </c:pt>
                <c:pt idx="68989">
                  <c:v>2.6646651270207848</c:v>
                </c:pt>
                <c:pt idx="68990">
                  <c:v>2.664434180138568</c:v>
                </c:pt>
                <c:pt idx="68991">
                  <c:v>2.6648186648186649</c:v>
                </c:pt>
                <c:pt idx="68992">
                  <c:v>2.6652033271719038</c:v>
                </c:pt>
                <c:pt idx="68993">
                  <c:v>2.6660503813265541</c:v>
                </c:pt>
                <c:pt idx="68994">
                  <c:v>2.6660503813265541</c:v>
                </c:pt>
                <c:pt idx="68995">
                  <c:v>2.6662814883290964</c:v>
                </c:pt>
                <c:pt idx="68996">
                  <c:v>2.6660503813265541</c:v>
                </c:pt>
                <c:pt idx="68997">
                  <c:v>2.6657418400369859</c:v>
                </c:pt>
                <c:pt idx="68998">
                  <c:v>2.6657418400369859</c:v>
                </c:pt>
                <c:pt idx="68999">
                  <c:v>2.6658192743240119</c:v>
                </c:pt>
                <c:pt idx="69000">
                  <c:v>2.6662814883290964</c:v>
                </c:pt>
                <c:pt idx="69001">
                  <c:v>2.666666666666667</c:v>
                </c:pt>
                <c:pt idx="69002">
                  <c:v>2.666666666666667</c:v>
                </c:pt>
                <c:pt idx="69003">
                  <c:v>2.6664355062413319</c:v>
                </c:pt>
                <c:pt idx="69004">
                  <c:v>2.6659731853906612</c:v>
                </c:pt>
                <c:pt idx="69005">
                  <c:v>2.6653570603189274</c:v>
                </c:pt>
                <c:pt idx="69006">
                  <c:v>2.6660503813265541</c:v>
                </c:pt>
                <c:pt idx="69007">
                  <c:v>2.6652806652806649</c:v>
                </c:pt>
                <c:pt idx="69008">
                  <c:v>2.6648958891454964</c:v>
                </c:pt>
                <c:pt idx="69009">
                  <c:v>2.6642805818517665</c:v>
                </c:pt>
                <c:pt idx="69010">
                  <c:v>2.6646651270207848</c:v>
                </c:pt>
                <c:pt idx="69011">
                  <c:v>2.6648958891454964</c:v>
                </c:pt>
                <c:pt idx="69012">
                  <c:v>2.6646651270207848</c:v>
                </c:pt>
                <c:pt idx="69013">
                  <c:v>2.665665434380776</c:v>
                </c:pt>
                <c:pt idx="69014">
                  <c:v>2.665665434380776</c:v>
                </c:pt>
                <c:pt idx="69015">
                  <c:v>2.6658192743240119</c:v>
                </c:pt>
                <c:pt idx="69016">
                  <c:v>2.6655881673214696</c:v>
                </c:pt>
                <c:pt idx="69017">
                  <c:v>2.6655108645399905</c:v>
                </c:pt>
                <c:pt idx="69018">
                  <c:v>2.6662812210915821</c:v>
                </c:pt>
                <c:pt idx="69019">
                  <c:v>2.6662812210915821</c:v>
                </c:pt>
                <c:pt idx="69020">
                  <c:v>2.6665124884366329</c:v>
                </c:pt>
                <c:pt idx="69021">
                  <c:v>2.6663581965317915</c:v>
                </c:pt>
                <c:pt idx="69022">
                  <c:v>2.6661271676300573</c:v>
                </c:pt>
                <c:pt idx="69023">
                  <c:v>2.6659731853906612</c:v>
                </c:pt>
                <c:pt idx="69024">
                  <c:v>2.664972273567467</c:v>
                </c:pt>
                <c:pt idx="69025">
                  <c:v>2.6650496650496649</c:v>
                </c:pt>
                <c:pt idx="69026">
                  <c:v>2.6648186648186649</c:v>
                </c:pt>
                <c:pt idx="69027">
                  <c:v>2.6652033271719038</c:v>
                </c:pt>
                <c:pt idx="69028">
                  <c:v>2.664972273567467</c:v>
                </c:pt>
                <c:pt idx="69029">
                  <c:v>2.6652033271719038</c:v>
                </c:pt>
                <c:pt idx="69030">
                  <c:v>2.6648186648186649</c:v>
                </c:pt>
                <c:pt idx="69031">
                  <c:v>2.6645876645876649</c:v>
                </c:pt>
                <c:pt idx="69032">
                  <c:v>2.664972273567467</c:v>
                </c:pt>
                <c:pt idx="69033">
                  <c:v>2.6650496650496649</c:v>
                </c:pt>
                <c:pt idx="69034">
                  <c:v>2.6646651270207848</c:v>
                </c:pt>
                <c:pt idx="69035">
                  <c:v>2.6645116601246825</c:v>
                </c:pt>
                <c:pt idx="69036">
                  <c:v>2.6651270207852193</c:v>
                </c:pt>
                <c:pt idx="69037">
                  <c:v>2.6648960739030021</c:v>
                </c:pt>
                <c:pt idx="69038">
                  <c:v>2.6649734472408224</c:v>
                </c:pt>
                <c:pt idx="69039">
                  <c:v>2.6651270207852193</c:v>
                </c:pt>
                <c:pt idx="69040">
                  <c:v>2.6654343807763397</c:v>
                </c:pt>
                <c:pt idx="69041">
                  <c:v>2.6655881673214696</c:v>
                </c:pt>
                <c:pt idx="69042">
                  <c:v>2.6655881673214696</c:v>
                </c:pt>
                <c:pt idx="69043">
                  <c:v>2.6659731853906612</c:v>
                </c:pt>
                <c:pt idx="69044">
                  <c:v>2.6655108645399905</c:v>
                </c:pt>
                <c:pt idx="69045">
                  <c:v>2.6659731853906612</c:v>
                </c:pt>
                <c:pt idx="69046">
                  <c:v>2.6665895953757222</c:v>
                </c:pt>
                <c:pt idx="69047">
                  <c:v>2.6669748381128584</c:v>
                </c:pt>
                <c:pt idx="69048">
                  <c:v>2.6667437557816833</c:v>
                </c:pt>
                <c:pt idx="69049">
                  <c:v>2.6661271676300573</c:v>
                </c:pt>
                <c:pt idx="69050">
                  <c:v>2.6664355062413319</c:v>
                </c:pt>
                <c:pt idx="69051">
                  <c:v>2.6660503813265541</c:v>
                </c:pt>
                <c:pt idx="69052">
                  <c:v>2.6660503813265541</c:v>
                </c:pt>
                <c:pt idx="69053">
                  <c:v>2.6662814883290964</c:v>
                </c:pt>
                <c:pt idx="69054">
                  <c:v>2.6661273567467649</c:v>
                </c:pt>
                <c:pt idx="69055">
                  <c:v>2.6661273567467649</c:v>
                </c:pt>
                <c:pt idx="69056">
                  <c:v>2.6655114807114808</c:v>
                </c:pt>
                <c:pt idx="69057">
                  <c:v>2.6648958891454964</c:v>
                </c:pt>
                <c:pt idx="69058">
                  <c:v>2.6640498730085431</c:v>
                </c:pt>
                <c:pt idx="69059">
                  <c:v>2.6646651270207848</c:v>
                </c:pt>
                <c:pt idx="69060">
                  <c:v>2.6651270207852193</c:v>
                </c:pt>
                <c:pt idx="69061">
                  <c:v>2.6652806652806649</c:v>
                </c:pt>
                <c:pt idx="69062">
                  <c:v>2.665665434380776</c:v>
                </c:pt>
                <c:pt idx="69063">
                  <c:v>2.6658192743240119</c:v>
                </c:pt>
                <c:pt idx="69064">
                  <c:v>2.6655881673214696</c:v>
                </c:pt>
                <c:pt idx="69065">
                  <c:v>2.6655881673214696</c:v>
                </c:pt>
                <c:pt idx="69066">
                  <c:v>2.6662814883290964</c:v>
                </c:pt>
                <c:pt idx="69067">
                  <c:v>2.6662814883290964</c:v>
                </c:pt>
                <c:pt idx="69068">
                  <c:v>2.6658964879852118</c:v>
                </c:pt>
                <c:pt idx="69069">
                  <c:v>2.6661273567467649</c:v>
                </c:pt>
                <c:pt idx="69070">
                  <c:v>2.6662046662046661</c:v>
                </c:pt>
                <c:pt idx="69071">
                  <c:v>2.6660508083140875</c:v>
                </c:pt>
                <c:pt idx="69072">
                  <c:v>2.6662046662046661</c:v>
                </c:pt>
                <c:pt idx="69073">
                  <c:v>2.6658964879852118</c:v>
                </c:pt>
                <c:pt idx="69074">
                  <c:v>2.6662814883290964</c:v>
                </c:pt>
                <c:pt idx="69075">
                  <c:v>2.6654343807763397</c:v>
                </c:pt>
                <c:pt idx="69076">
                  <c:v>2.6660503813265541</c:v>
                </c:pt>
                <c:pt idx="69077">
                  <c:v>2.6662043458159963</c:v>
                </c:pt>
                <c:pt idx="69078">
                  <c:v>2.6658192743240119</c:v>
                </c:pt>
                <c:pt idx="69079">
                  <c:v>2.6655881673214696</c:v>
                </c:pt>
                <c:pt idx="69080">
                  <c:v>2.665665434380776</c:v>
                </c:pt>
                <c:pt idx="69081">
                  <c:v>2.6654343807763397</c:v>
                </c:pt>
                <c:pt idx="69082">
                  <c:v>2.6652033271719038</c:v>
                </c:pt>
                <c:pt idx="69083">
                  <c:v>2.6646651270207848</c:v>
                </c:pt>
                <c:pt idx="69084">
                  <c:v>2.6642807665666131</c:v>
                </c:pt>
                <c:pt idx="69085">
                  <c:v>2.6645116601246825</c:v>
                </c:pt>
                <c:pt idx="69086">
                  <c:v>2.6651270207852193</c:v>
                </c:pt>
                <c:pt idx="69087">
                  <c:v>2.6645116601246825</c:v>
                </c:pt>
                <c:pt idx="69088">
                  <c:v>2.6645116601246825</c:v>
                </c:pt>
                <c:pt idx="69089">
                  <c:v>2.6651270207852193</c:v>
                </c:pt>
                <c:pt idx="69090">
                  <c:v>2.6651270207852193</c:v>
                </c:pt>
                <c:pt idx="69091">
                  <c:v>2.6652043407988919</c:v>
                </c:pt>
                <c:pt idx="69092">
                  <c:v>2.665050784856879</c:v>
                </c:pt>
                <c:pt idx="69093">
                  <c:v>2.6648199445983378</c:v>
                </c:pt>
                <c:pt idx="69094">
                  <c:v>2.665050784856879</c:v>
                </c:pt>
                <c:pt idx="69095">
                  <c:v>2.6648972997922913</c:v>
                </c:pt>
                <c:pt idx="69096">
                  <c:v>2.6647438855560686</c:v>
                </c:pt>
                <c:pt idx="69097">
                  <c:v>2.6647438855560686</c:v>
                </c:pt>
                <c:pt idx="69098">
                  <c:v>2.6646666974382645</c:v>
                </c:pt>
                <c:pt idx="69099">
                  <c:v>2.6651280867759057</c:v>
                </c:pt>
                <c:pt idx="69100">
                  <c:v>2.6655124653739612</c:v>
                </c:pt>
                <c:pt idx="69101">
                  <c:v>2.6656661279150313</c:v>
                </c:pt>
                <c:pt idx="69102">
                  <c:v>2.6663588085892407</c:v>
                </c:pt>
                <c:pt idx="69103">
                  <c:v>2.6665897021473102</c:v>
                </c:pt>
                <c:pt idx="69104">
                  <c:v>2.6661279150311707</c:v>
                </c:pt>
                <c:pt idx="69105">
                  <c:v>2.6663588085892407</c:v>
                </c:pt>
                <c:pt idx="69106">
                  <c:v>2.6655896607431337</c:v>
                </c:pt>
                <c:pt idx="69107">
                  <c:v>2.6651280867759057</c:v>
                </c:pt>
                <c:pt idx="69108">
                  <c:v>2.6645131518227969</c:v>
                </c:pt>
                <c:pt idx="69109">
                  <c:v>2.6651280867759057</c:v>
                </c:pt>
                <c:pt idx="69110">
                  <c:v>2.6647438855560686</c:v>
                </c:pt>
                <c:pt idx="69111">
                  <c:v>2.6648972997922913</c:v>
                </c:pt>
                <c:pt idx="69112">
                  <c:v>2.6644357258250633</c:v>
                </c:pt>
                <c:pt idx="69113">
                  <c:v>2.6646666974382645</c:v>
                </c:pt>
                <c:pt idx="69114">
                  <c:v>2.665050784856879</c:v>
                </c:pt>
                <c:pt idx="69115">
                  <c:v>2.6648199445983378</c:v>
                </c:pt>
                <c:pt idx="69116">
                  <c:v>2.6648199445983378</c:v>
                </c:pt>
                <c:pt idx="69117">
                  <c:v>2.6652043407988919</c:v>
                </c:pt>
                <c:pt idx="69118">
                  <c:v>2.6655889145496534</c:v>
                </c:pt>
                <c:pt idx="69119">
                  <c:v>2.6657426657426657</c:v>
                </c:pt>
                <c:pt idx="69120">
                  <c:v>2.6655889145496534</c:v>
                </c:pt>
                <c:pt idx="69121">
                  <c:v>2.6655114807114808</c:v>
                </c:pt>
                <c:pt idx="69122">
                  <c:v>2.6652806652806649</c:v>
                </c:pt>
                <c:pt idx="69123">
                  <c:v>2.665665434380776</c:v>
                </c:pt>
                <c:pt idx="69124">
                  <c:v>2.6662814883290964</c:v>
                </c:pt>
                <c:pt idx="69125">
                  <c:v>2.6658964879852118</c:v>
                </c:pt>
                <c:pt idx="69126">
                  <c:v>2.6661273567467649</c:v>
                </c:pt>
                <c:pt idx="69127">
                  <c:v>2.665665434380776</c:v>
                </c:pt>
                <c:pt idx="69128">
                  <c:v>2.6665125953316382</c:v>
                </c:pt>
                <c:pt idx="69129">
                  <c:v>2.6662814883290964</c:v>
                </c:pt>
                <c:pt idx="69130">
                  <c:v>2.6665895953757222</c:v>
                </c:pt>
                <c:pt idx="69131">
                  <c:v>2.6668208092485544</c:v>
                </c:pt>
                <c:pt idx="69132">
                  <c:v>2.6668208092485544</c:v>
                </c:pt>
                <c:pt idx="69133">
                  <c:v>2.6665895953757222</c:v>
                </c:pt>
                <c:pt idx="69134">
                  <c:v>2.6664355062413319</c:v>
                </c:pt>
                <c:pt idx="69135">
                  <c:v>2.6658964879852118</c:v>
                </c:pt>
                <c:pt idx="69136">
                  <c:v>2.665665434380776</c:v>
                </c:pt>
                <c:pt idx="69137">
                  <c:v>2.6652806652806649</c:v>
                </c:pt>
                <c:pt idx="69138">
                  <c:v>2.6646651270207848</c:v>
                </c:pt>
                <c:pt idx="69139">
                  <c:v>2.664742553682752</c:v>
                </c:pt>
                <c:pt idx="69140">
                  <c:v>2.6648199445983378</c:v>
                </c:pt>
                <c:pt idx="69141">
                  <c:v>2.665050784856879</c:v>
                </c:pt>
                <c:pt idx="69142">
                  <c:v>2.6654352343569614</c:v>
                </c:pt>
                <c:pt idx="69143">
                  <c:v>2.6651270207852193</c:v>
                </c:pt>
                <c:pt idx="69144">
                  <c:v>2.6657426657426657</c:v>
                </c:pt>
                <c:pt idx="69145">
                  <c:v>2.6665896487985208</c:v>
                </c:pt>
                <c:pt idx="69146">
                  <c:v>2.6667435174485785</c:v>
                </c:pt>
                <c:pt idx="69147">
                  <c:v>2.6661273567467649</c:v>
                </c:pt>
                <c:pt idx="69148">
                  <c:v>2.6658964879852118</c:v>
                </c:pt>
                <c:pt idx="69149">
                  <c:v>2.6658964879852118</c:v>
                </c:pt>
                <c:pt idx="69150">
                  <c:v>2.6660503813265541</c:v>
                </c:pt>
                <c:pt idx="69151">
                  <c:v>2.6664355062413319</c:v>
                </c:pt>
                <c:pt idx="69152">
                  <c:v>2.666666666666667</c:v>
                </c:pt>
                <c:pt idx="69153">
                  <c:v>2.6658192743240119</c:v>
                </c:pt>
                <c:pt idx="69154">
                  <c:v>2.6658192743240119</c:v>
                </c:pt>
                <c:pt idx="69155">
                  <c:v>2.6660503813265541</c:v>
                </c:pt>
                <c:pt idx="69156">
                  <c:v>2.6660503813265541</c:v>
                </c:pt>
                <c:pt idx="69157">
                  <c:v>2.6662814883290964</c:v>
                </c:pt>
                <c:pt idx="69158">
                  <c:v>2.6660503813265541</c:v>
                </c:pt>
                <c:pt idx="69159">
                  <c:v>2.6658192743240119</c:v>
                </c:pt>
                <c:pt idx="69160">
                  <c:v>2.665665434380776</c:v>
                </c:pt>
                <c:pt idx="69161">
                  <c:v>2.6655114807114808</c:v>
                </c:pt>
                <c:pt idx="69162">
                  <c:v>2.6657426657426657</c:v>
                </c:pt>
                <c:pt idx="69163">
                  <c:v>2.6658198614318707</c:v>
                </c:pt>
                <c:pt idx="69164">
                  <c:v>2.6654352343569614</c:v>
                </c:pt>
                <c:pt idx="69165">
                  <c:v>2.6649734472408224</c:v>
                </c:pt>
                <c:pt idx="69166">
                  <c:v>2.6644357258250633</c:v>
                </c:pt>
                <c:pt idx="69167">
                  <c:v>2.6642049388414488</c:v>
                </c:pt>
                <c:pt idx="69168">
                  <c:v>2.6642049388414488</c:v>
                </c:pt>
                <c:pt idx="69169">
                  <c:v>2.665050784856879</c:v>
                </c:pt>
                <c:pt idx="69170">
                  <c:v>2.6645891043397967</c:v>
                </c:pt>
                <c:pt idx="69171">
                  <c:v>2.664358264081256</c:v>
                </c:pt>
                <c:pt idx="69172">
                  <c:v>2.6644357258250633</c:v>
                </c:pt>
                <c:pt idx="69173">
                  <c:v>2.664358264081256</c:v>
                </c:pt>
                <c:pt idx="69174">
                  <c:v>2.6653579676674362</c:v>
                </c:pt>
                <c:pt idx="69175">
                  <c:v>2.6648958891454964</c:v>
                </c:pt>
                <c:pt idx="69176">
                  <c:v>2.6654343807763397</c:v>
                </c:pt>
                <c:pt idx="69177">
                  <c:v>2.6648186648186649</c:v>
                </c:pt>
                <c:pt idx="69178">
                  <c:v>2.6648186648186649</c:v>
                </c:pt>
                <c:pt idx="69179">
                  <c:v>2.6652033271719038</c:v>
                </c:pt>
                <c:pt idx="69180">
                  <c:v>2.6654343807763397</c:v>
                </c:pt>
                <c:pt idx="69181">
                  <c:v>2.6661273567467649</c:v>
                </c:pt>
                <c:pt idx="69182">
                  <c:v>2.6657426657426657</c:v>
                </c:pt>
                <c:pt idx="69183">
                  <c:v>2.6663585951940845</c:v>
                </c:pt>
                <c:pt idx="69184">
                  <c:v>2.6657426657426657</c:v>
                </c:pt>
                <c:pt idx="69185">
                  <c:v>2.6658964879852118</c:v>
                </c:pt>
                <c:pt idx="69186">
                  <c:v>2.665665434380776</c:v>
                </c:pt>
                <c:pt idx="69187">
                  <c:v>2.665665434380776</c:v>
                </c:pt>
                <c:pt idx="69188">
                  <c:v>2.6650496650496649</c:v>
                </c:pt>
                <c:pt idx="69189">
                  <c:v>2.6652806652806649</c:v>
                </c:pt>
                <c:pt idx="69190">
                  <c:v>2.6653579676674362</c:v>
                </c:pt>
                <c:pt idx="69191">
                  <c:v>2.6652043407988919</c:v>
                </c:pt>
                <c:pt idx="69192">
                  <c:v>2.664742553682752</c:v>
                </c:pt>
                <c:pt idx="69193">
                  <c:v>2.6652043407988919</c:v>
                </c:pt>
                <c:pt idx="69194">
                  <c:v>2.6655889145496534</c:v>
                </c:pt>
                <c:pt idx="69195">
                  <c:v>2.6657426657426657</c:v>
                </c:pt>
                <c:pt idx="69196">
                  <c:v>2.665665434380776</c:v>
                </c:pt>
                <c:pt idx="69197">
                  <c:v>2.6660503813265541</c:v>
                </c:pt>
                <c:pt idx="69198">
                  <c:v>2.6652033271719038</c:v>
                </c:pt>
                <c:pt idx="69199">
                  <c:v>2.6652033271719038</c:v>
                </c:pt>
                <c:pt idx="69200">
                  <c:v>2.6645876645876649</c:v>
                </c:pt>
                <c:pt idx="69201">
                  <c:v>2.6648186648186649</c:v>
                </c:pt>
                <c:pt idx="69202">
                  <c:v>2.664434180138568</c:v>
                </c:pt>
                <c:pt idx="69203">
                  <c:v>2.6651270207852193</c:v>
                </c:pt>
                <c:pt idx="69204">
                  <c:v>2.6648958891454964</c:v>
                </c:pt>
                <c:pt idx="69205">
                  <c:v>2.6652806652806649</c:v>
                </c:pt>
                <c:pt idx="69206">
                  <c:v>2.6652806652806649</c:v>
                </c:pt>
                <c:pt idx="69207">
                  <c:v>2.665665434380776</c:v>
                </c:pt>
                <c:pt idx="69208">
                  <c:v>2.665665434380776</c:v>
                </c:pt>
                <c:pt idx="69209">
                  <c:v>2.6655881673214696</c:v>
                </c:pt>
                <c:pt idx="69210">
                  <c:v>2.6660503813265541</c:v>
                </c:pt>
                <c:pt idx="69211">
                  <c:v>2.6658964879852118</c:v>
                </c:pt>
                <c:pt idx="69212">
                  <c:v>2.665665434380776</c:v>
                </c:pt>
                <c:pt idx="69213">
                  <c:v>2.6660503813265541</c:v>
                </c:pt>
                <c:pt idx="69214">
                  <c:v>2.6658192743240119</c:v>
                </c:pt>
                <c:pt idx="69215">
                  <c:v>2.6655114807114808</c:v>
                </c:pt>
                <c:pt idx="69216">
                  <c:v>2.6651270207852193</c:v>
                </c:pt>
                <c:pt idx="69217">
                  <c:v>2.6648958891454964</c:v>
                </c:pt>
                <c:pt idx="69218">
                  <c:v>2.6648958891454964</c:v>
                </c:pt>
                <c:pt idx="69219">
                  <c:v>2.6651270207852193</c:v>
                </c:pt>
                <c:pt idx="69220">
                  <c:v>2.6651270207852193</c:v>
                </c:pt>
                <c:pt idx="69221">
                  <c:v>2.6651270207852193</c:v>
                </c:pt>
                <c:pt idx="69222">
                  <c:v>2.6653579676674362</c:v>
                </c:pt>
                <c:pt idx="69223">
                  <c:v>2.6651270207852193</c:v>
                </c:pt>
                <c:pt idx="69224">
                  <c:v>2.6655114807114808</c:v>
                </c:pt>
                <c:pt idx="69225">
                  <c:v>2.6648958891454964</c:v>
                </c:pt>
                <c:pt idx="69226">
                  <c:v>2.6645116601246825</c:v>
                </c:pt>
                <c:pt idx="69227">
                  <c:v>2.6649734472408224</c:v>
                </c:pt>
                <c:pt idx="69228">
                  <c:v>2.6644357258250633</c:v>
                </c:pt>
                <c:pt idx="69229">
                  <c:v>2.6639741518578348</c:v>
                </c:pt>
                <c:pt idx="69230">
                  <c:v>2.664358264081256</c:v>
                </c:pt>
                <c:pt idx="69231">
                  <c:v>2.6649734472408224</c:v>
                </c:pt>
                <c:pt idx="69232">
                  <c:v>2.6655889145496534</c:v>
                </c:pt>
                <c:pt idx="69233">
                  <c:v>2.6652806652806649</c:v>
                </c:pt>
                <c:pt idx="69234">
                  <c:v>2.6654343807763397</c:v>
                </c:pt>
                <c:pt idx="69235">
                  <c:v>2.6655114807114808</c:v>
                </c:pt>
                <c:pt idx="69236">
                  <c:v>2.6663585951940845</c:v>
                </c:pt>
                <c:pt idx="69237">
                  <c:v>2.6661273567467649</c:v>
                </c:pt>
                <c:pt idx="69238">
                  <c:v>2.6661273567467649</c:v>
                </c:pt>
                <c:pt idx="69239">
                  <c:v>2.6661273567467649</c:v>
                </c:pt>
                <c:pt idx="69240">
                  <c:v>2.6660503813265541</c:v>
                </c:pt>
                <c:pt idx="69241">
                  <c:v>2.6658192743240119</c:v>
                </c:pt>
                <c:pt idx="69242">
                  <c:v>2.6662814883290964</c:v>
                </c:pt>
                <c:pt idx="69243">
                  <c:v>2.6660503813265541</c:v>
                </c:pt>
                <c:pt idx="69244">
                  <c:v>2.6652033271719038</c:v>
                </c:pt>
                <c:pt idx="69245">
                  <c:v>2.6648186648186649</c:v>
                </c:pt>
                <c:pt idx="69246">
                  <c:v>2.6655114807114808</c:v>
                </c:pt>
                <c:pt idx="69247">
                  <c:v>2.6648958891454964</c:v>
                </c:pt>
                <c:pt idx="69248">
                  <c:v>2.6648958891454964</c:v>
                </c:pt>
                <c:pt idx="69249">
                  <c:v>2.6642805818517665</c:v>
                </c:pt>
                <c:pt idx="69250">
                  <c:v>2.6650496650496649</c:v>
                </c:pt>
                <c:pt idx="69251">
                  <c:v>2.6652806652806649</c:v>
                </c:pt>
                <c:pt idx="69252">
                  <c:v>2.665665434380776</c:v>
                </c:pt>
                <c:pt idx="69253">
                  <c:v>2.665665434380776</c:v>
                </c:pt>
                <c:pt idx="69254">
                  <c:v>2.6651270207852193</c:v>
                </c:pt>
                <c:pt idx="69255">
                  <c:v>2.6652806652806649</c:v>
                </c:pt>
                <c:pt idx="69256">
                  <c:v>2.6658964879852118</c:v>
                </c:pt>
                <c:pt idx="69257">
                  <c:v>2.6658964879852118</c:v>
                </c:pt>
                <c:pt idx="69258">
                  <c:v>2.665665434380776</c:v>
                </c:pt>
                <c:pt idx="69259">
                  <c:v>2.6658964879852118</c:v>
                </c:pt>
                <c:pt idx="69260">
                  <c:v>2.6659736659736657</c:v>
                </c:pt>
                <c:pt idx="69261">
                  <c:v>2.6655889145496534</c:v>
                </c:pt>
                <c:pt idx="69262">
                  <c:v>2.6657426657426657</c:v>
                </c:pt>
                <c:pt idx="69263">
                  <c:v>2.6653579676674362</c:v>
                </c:pt>
                <c:pt idx="69264">
                  <c:v>2.6652043407988919</c:v>
                </c:pt>
                <c:pt idx="69265">
                  <c:v>2.6658198614318707</c:v>
                </c:pt>
                <c:pt idx="69266">
                  <c:v>2.6655889145496534</c:v>
                </c:pt>
                <c:pt idx="69267">
                  <c:v>2.6652043407988919</c:v>
                </c:pt>
                <c:pt idx="69268">
                  <c:v>2.6649734472408224</c:v>
                </c:pt>
                <c:pt idx="69269">
                  <c:v>2.6649734472408224</c:v>
                </c:pt>
                <c:pt idx="69270">
                  <c:v>2.6649734472408224</c:v>
                </c:pt>
                <c:pt idx="69271">
                  <c:v>2.6651270207852193</c:v>
                </c:pt>
                <c:pt idx="69272">
                  <c:v>2.664742553682752</c:v>
                </c:pt>
                <c:pt idx="69273">
                  <c:v>2.6645891043397967</c:v>
                </c:pt>
                <c:pt idx="69274">
                  <c:v>2.6648199445983378</c:v>
                </c:pt>
                <c:pt idx="69275">
                  <c:v>2.6646666974382645</c:v>
                </c:pt>
                <c:pt idx="69276">
                  <c:v>2.6648199445983378</c:v>
                </c:pt>
                <c:pt idx="69277">
                  <c:v>2.6646666974382645</c:v>
                </c:pt>
                <c:pt idx="69278">
                  <c:v>2.6647438855560686</c:v>
                </c:pt>
                <c:pt idx="69279">
                  <c:v>2.6645131518227969</c:v>
                </c:pt>
                <c:pt idx="69280">
                  <c:v>2.6646666974382645</c:v>
                </c:pt>
                <c:pt idx="69281">
                  <c:v>2.665281809787627</c:v>
                </c:pt>
                <c:pt idx="69282">
                  <c:v>2.6658198614318707</c:v>
                </c:pt>
                <c:pt idx="69283">
                  <c:v>2.6649734472408224</c:v>
                </c:pt>
                <c:pt idx="69284">
                  <c:v>2.6651270207852193</c:v>
                </c:pt>
                <c:pt idx="69285">
                  <c:v>2.6655114807114808</c:v>
                </c:pt>
                <c:pt idx="69286">
                  <c:v>2.6661273567467649</c:v>
                </c:pt>
                <c:pt idx="69287">
                  <c:v>2.6661273567467649</c:v>
                </c:pt>
                <c:pt idx="69288">
                  <c:v>2.665665434380776</c:v>
                </c:pt>
                <c:pt idx="69289">
                  <c:v>2.6658192743240119</c:v>
                </c:pt>
                <c:pt idx="69290">
                  <c:v>2.6664355062413319</c:v>
                </c:pt>
                <c:pt idx="69291">
                  <c:v>2.6668208092485544</c:v>
                </c:pt>
                <c:pt idx="69292">
                  <c:v>2.6664355062413319</c:v>
                </c:pt>
                <c:pt idx="69293">
                  <c:v>2.6660503813265541</c:v>
                </c:pt>
                <c:pt idx="69294">
                  <c:v>2.6662814883290964</c:v>
                </c:pt>
                <c:pt idx="69295">
                  <c:v>2.6660503813265541</c:v>
                </c:pt>
                <c:pt idx="69296">
                  <c:v>2.6664355062413319</c:v>
                </c:pt>
                <c:pt idx="69297">
                  <c:v>2.6658192743240119</c:v>
                </c:pt>
                <c:pt idx="69298">
                  <c:v>2.6652033271719038</c:v>
                </c:pt>
                <c:pt idx="69299">
                  <c:v>2.6657418400369859</c:v>
                </c:pt>
                <c:pt idx="69300">
                  <c:v>2.6668208092485544</c:v>
                </c:pt>
                <c:pt idx="69301">
                  <c:v>2.6665895953757222</c:v>
                </c:pt>
                <c:pt idx="69302">
                  <c:v>2.6665895953757222</c:v>
                </c:pt>
                <c:pt idx="69303">
                  <c:v>2.6664355062413319</c:v>
                </c:pt>
                <c:pt idx="69304">
                  <c:v>2.6660503813265541</c:v>
                </c:pt>
                <c:pt idx="69305">
                  <c:v>2.6660503813265541</c:v>
                </c:pt>
                <c:pt idx="69306">
                  <c:v>2.6668978270920021</c:v>
                </c:pt>
                <c:pt idx="69307">
                  <c:v>2.667205916339265</c:v>
                </c:pt>
                <c:pt idx="69308">
                  <c:v>2.6659736659736657</c:v>
                </c:pt>
                <c:pt idx="69309">
                  <c:v>2.6658964879852118</c:v>
                </c:pt>
                <c:pt idx="69310">
                  <c:v>2.6662814883290964</c:v>
                </c:pt>
                <c:pt idx="69311">
                  <c:v>2.6667435174485785</c:v>
                </c:pt>
                <c:pt idx="69312">
                  <c:v>2.6663585951940845</c:v>
                </c:pt>
                <c:pt idx="69313">
                  <c:v>2.6664356664356665</c:v>
                </c:pt>
                <c:pt idx="69314">
                  <c:v>2.6658198614318707</c:v>
                </c:pt>
                <c:pt idx="69315">
                  <c:v>2.6654352343569614</c:v>
                </c:pt>
                <c:pt idx="69316">
                  <c:v>2.6656661279150313</c:v>
                </c:pt>
                <c:pt idx="69317">
                  <c:v>2.665281809787627</c:v>
                </c:pt>
                <c:pt idx="69318">
                  <c:v>2.6655124653739612</c:v>
                </c:pt>
                <c:pt idx="69319">
                  <c:v>2.6658972061879478</c:v>
                </c:pt>
                <c:pt idx="69320">
                  <c:v>2.6658972061879478</c:v>
                </c:pt>
                <c:pt idx="69321">
                  <c:v>2.6660508083140875</c:v>
                </c:pt>
                <c:pt idx="69322">
                  <c:v>2.6659736659736657</c:v>
                </c:pt>
                <c:pt idx="69323">
                  <c:v>2.6665896487985208</c:v>
                </c:pt>
                <c:pt idx="69324">
                  <c:v>2.6662046662046661</c:v>
                </c:pt>
                <c:pt idx="69325">
                  <c:v>2.6655889145496534</c:v>
                </c:pt>
                <c:pt idx="69326">
                  <c:v>2.6652806652806649</c:v>
                </c:pt>
                <c:pt idx="69327">
                  <c:v>2.6658964879852118</c:v>
                </c:pt>
                <c:pt idx="69328">
                  <c:v>2.6655114807114808</c:v>
                </c:pt>
                <c:pt idx="69329">
                  <c:v>2.6653579676674362</c:v>
                </c:pt>
                <c:pt idx="69330">
                  <c:v>2.6655889145496534</c:v>
                </c:pt>
                <c:pt idx="69331">
                  <c:v>2.6655889145496534</c:v>
                </c:pt>
                <c:pt idx="69332">
                  <c:v>2.6659736659736657</c:v>
                </c:pt>
                <c:pt idx="69333">
                  <c:v>2.6662046662046661</c:v>
                </c:pt>
                <c:pt idx="69334">
                  <c:v>2.6659736659736657</c:v>
                </c:pt>
                <c:pt idx="69335">
                  <c:v>2.6663585951940845</c:v>
                </c:pt>
                <c:pt idx="69336">
                  <c:v>2.6663585951940845</c:v>
                </c:pt>
                <c:pt idx="69337">
                  <c:v>2.6659736659736657</c:v>
                </c:pt>
                <c:pt idx="69338">
                  <c:v>2.6655889145496534</c:v>
                </c:pt>
                <c:pt idx="69339">
                  <c:v>2.6653579676674362</c:v>
                </c:pt>
                <c:pt idx="69340">
                  <c:v>2.6653579676674362</c:v>
                </c:pt>
                <c:pt idx="69341">
                  <c:v>2.6661273567467649</c:v>
                </c:pt>
                <c:pt idx="69342">
                  <c:v>2.6661273567467649</c:v>
                </c:pt>
                <c:pt idx="69343">
                  <c:v>2.6662046662046661</c:v>
                </c:pt>
                <c:pt idx="69344">
                  <c:v>2.6653579676674362</c:v>
                </c:pt>
                <c:pt idx="69345">
                  <c:v>2.6655889145496534</c:v>
                </c:pt>
                <c:pt idx="69346">
                  <c:v>2.6651270207852193</c:v>
                </c:pt>
                <c:pt idx="69347">
                  <c:v>2.6653579676674362</c:v>
                </c:pt>
                <c:pt idx="69348">
                  <c:v>2.6655114807114808</c:v>
                </c:pt>
                <c:pt idx="69349">
                  <c:v>2.6652806652806649</c:v>
                </c:pt>
                <c:pt idx="69350">
                  <c:v>2.6658964879852118</c:v>
                </c:pt>
                <c:pt idx="69351">
                  <c:v>2.6658964879852118</c:v>
                </c:pt>
                <c:pt idx="69352">
                  <c:v>2.6652806652806649</c:v>
                </c:pt>
                <c:pt idx="69353">
                  <c:v>2.6655114807114808</c:v>
                </c:pt>
                <c:pt idx="69354">
                  <c:v>2.6657426657426657</c:v>
                </c:pt>
                <c:pt idx="69355">
                  <c:v>2.6648958891454964</c:v>
                </c:pt>
                <c:pt idx="69356">
                  <c:v>2.6651270207852193</c:v>
                </c:pt>
                <c:pt idx="69357">
                  <c:v>2.6649734472408224</c:v>
                </c:pt>
                <c:pt idx="69358">
                  <c:v>2.6652043407988919</c:v>
                </c:pt>
                <c:pt idx="69359">
                  <c:v>2.6653579676674362</c:v>
                </c:pt>
                <c:pt idx="69360">
                  <c:v>2.6655889145496534</c:v>
                </c:pt>
                <c:pt idx="69361">
                  <c:v>2.6661279150311707</c:v>
                </c:pt>
                <c:pt idx="69362">
                  <c:v>2.6655124653739612</c:v>
                </c:pt>
                <c:pt idx="69363">
                  <c:v>2.6658198614318707</c:v>
                </c:pt>
                <c:pt idx="69364">
                  <c:v>2.6662046662046661</c:v>
                </c:pt>
                <c:pt idx="69365">
                  <c:v>2.6659736659736657</c:v>
                </c:pt>
                <c:pt idx="69366">
                  <c:v>2.6663585951940845</c:v>
                </c:pt>
                <c:pt idx="69367">
                  <c:v>2.6661273567467649</c:v>
                </c:pt>
                <c:pt idx="69368">
                  <c:v>2.6661273567467649</c:v>
                </c:pt>
                <c:pt idx="69369">
                  <c:v>2.6665125953316382</c:v>
                </c:pt>
                <c:pt idx="69370">
                  <c:v>2.6661273567467649</c:v>
                </c:pt>
                <c:pt idx="69371">
                  <c:v>2.6666666666666665</c:v>
                </c:pt>
                <c:pt idx="69372">
                  <c:v>2.6662046662046661</c:v>
                </c:pt>
                <c:pt idx="69373">
                  <c:v>2.6659736659736657</c:v>
                </c:pt>
                <c:pt idx="69374">
                  <c:v>2.6659736659736657</c:v>
                </c:pt>
                <c:pt idx="69375">
                  <c:v>2.6657426657426657</c:v>
                </c:pt>
                <c:pt idx="69376">
                  <c:v>2.6649734472408215</c:v>
                </c:pt>
                <c:pt idx="69377">
                  <c:v>2.6655889145496534</c:v>
                </c:pt>
                <c:pt idx="69378">
                  <c:v>2.6657426657426657</c:v>
                </c:pt>
                <c:pt idx="69379">
                  <c:v>2.6659736659736657</c:v>
                </c:pt>
                <c:pt idx="69380">
                  <c:v>2.6651270207852193</c:v>
                </c:pt>
                <c:pt idx="69381">
                  <c:v>2.6653579676674362</c:v>
                </c:pt>
                <c:pt idx="69382">
                  <c:v>2.6660508083140875</c:v>
                </c:pt>
                <c:pt idx="69383">
                  <c:v>2.6662817551963047</c:v>
                </c:pt>
                <c:pt idx="69384">
                  <c:v>2.6664356664356665</c:v>
                </c:pt>
                <c:pt idx="69385">
                  <c:v>2.6660508083140875</c:v>
                </c:pt>
                <c:pt idx="69386">
                  <c:v>2.6662046662046661</c:v>
                </c:pt>
                <c:pt idx="69387">
                  <c:v>2.6659736659736657</c:v>
                </c:pt>
                <c:pt idx="69388">
                  <c:v>2.6663585951940845</c:v>
                </c:pt>
                <c:pt idx="69389">
                  <c:v>2.6663585951940845</c:v>
                </c:pt>
                <c:pt idx="69390">
                  <c:v>2.6657426657426657</c:v>
                </c:pt>
                <c:pt idx="69391">
                  <c:v>2.6655114807114808</c:v>
                </c:pt>
                <c:pt idx="69392">
                  <c:v>2.6657426657426657</c:v>
                </c:pt>
                <c:pt idx="69393">
                  <c:v>2.6655114807114808</c:v>
                </c:pt>
                <c:pt idx="69394">
                  <c:v>2.6659736659736657</c:v>
                </c:pt>
                <c:pt idx="69395">
                  <c:v>2.6659736659736657</c:v>
                </c:pt>
                <c:pt idx="69396">
                  <c:v>2.6659736659736657</c:v>
                </c:pt>
                <c:pt idx="69397">
                  <c:v>2.6659736659736657</c:v>
                </c:pt>
                <c:pt idx="69398">
                  <c:v>2.6661273567467649</c:v>
                </c:pt>
                <c:pt idx="69399">
                  <c:v>2.6655114807114808</c:v>
                </c:pt>
                <c:pt idx="69400">
                  <c:v>2.665665434380776</c:v>
                </c:pt>
                <c:pt idx="69401">
                  <c:v>2.6655114807114808</c:v>
                </c:pt>
                <c:pt idx="69402">
                  <c:v>2.6651270207852193</c:v>
                </c:pt>
                <c:pt idx="69403">
                  <c:v>2.6653579676674362</c:v>
                </c:pt>
                <c:pt idx="69404">
                  <c:v>2.664742553682752</c:v>
                </c:pt>
                <c:pt idx="69405">
                  <c:v>2.664742553682752</c:v>
                </c:pt>
                <c:pt idx="69406">
                  <c:v>2.6645891043397967</c:v>
                </c:pt>
                <c:pt idx="69407">
                  <c:v>2.6637433648742208</c:v>
                </c:pt>
                <c:pt idx="69408">
                  <c:v>2.665050784856879</c:v>
                </c:pt>
                <c:pt idx="69409">
                  <c:v>2.664358264081256</c:v>
                </c:pt>
                <c:pt idx="69410">
                  <c:v>2.6645116601246825</c:v>
                </c:pt>
                <c:pt idx="69411">
                  <c:v>2.6653579676674362</c:v>
                </c:pt>
                <c:pt idx="69412">
                  <c:v>2.6657426657426657</c:v>
                </c:pt>
                <c:pt idx="69413">
                  <c:v>2.6654343807763397</c:v>
                </c:pt>
                <c:pt idx="69414">
                  <c:v>2.6654343807763397</c:v>
                </c:pt>
                <c:pt idx="69415">
                  <c:v>2.6660503813265541</c:v>
                </c:pt>
                <c:pt idx="69416">
                  <c:v>2.6660503813265541</c:v>
                </c:pt>
                <c:pt idx="69417">
                  <c:v>2.6664355062413319</c:v>
                </c:pt>
                <c:pt idx="69418">
                  <c:v>2.6658964879852118</c:v>
                </c:pt>
                <c:pt idx="69419">
                  <c:v>2.6658964879852118</c:v>
                </c:pt>
                <c:pt idx="69420">
                  <c:v>2.6665125953316382</c:v>
                </c:pt>
                <c:pt idx="69421">
                  <c:v>2.6662814883290964</c:v>
                </c:pt>
                <c:pt idx="69422">
                  <c:v>2.6665125953316382</c:v>
                </c:pt>
                <c:pt idx="69423">
                  <c:v>2.6661273567467649</c:v>
                </c:pt>
                <c:pt idx="69424">
                  <c:v>2.6658964879852118</c:v>
                </c:pt>
                <c:pt idx="69425">
                  <c:v>2.6665125953316382</c:v>
                </c:pt>
                <c:pt idx="69426">
                  <c:v>2.666666666666667</c:v>
                </c:pt>
                <c:pt idx="69427">
                  <c:v>2.665665434380776</c:v>
                </c:pt>
                <c:pt idx="69428">
                  <c:v>2.6660503813265541</c:v>
                </c:pt>
                <c:pt idx="69429">
                  <c:v>2.6662043458159963</c:v>
                </c:pt>
                <c:pt idx="69430">
                  <c:v>2.6662043458159963</c:v>
                </c:pt>
                <c:pt idx="69431">
                  <c:v>2.6660503813265541</c:v>
                </c:pt>
                <c:pt idx="69432">
                  <c:v>2.6658964879852118</c:v>
                </c:pt>
                <c:pt idx="69433">
                  <c:v>2.6657426657426657</c:v>
                </c:pt>
                <c:pt idx="69434">
                  <c:v>2.6653579676674362</c:v>
                </c:pt>
                <c:pt idx="69435">
                  <c:v>2.6653579676674362</c:v>
                </c:pt>
                <c:pt idx="69436">
                  <c:v>2.6651270207852193</c:v>
                </c:pt>
                <c:pt idx="69437">
                  <c:v>2.664742553682752</c:v>
                </c:pt>
                <c:pt idx="69438">
                  <c:v>2.664742553682752</c:v>
                </c:pt>
                <c:pt idx="69439">
                  <c:v>2.6651270207852193</c:v>
                </c:pt>
                <c:pt idx="69440">
                  <c:v>2.664742553682752</c:v>
                </c:pt>
                <c:pt idx="69441">
                  <c:v>2.664358264081256</c:v>
                </c:pt>
                <c:pt idx="69442">
                  <c:v>2.664742553682752</c:v>
                </c:pt>
                <c:pt idx="69443">
                  <c:v>2.6645116601246825</c:v>
                </c:pt>
                <c:pt idx="69444">
                  <c:v>2.6645116601246825</c:v>
                </c:pt>
                <c:pt idx="69445">
                  <c:v>2.6642049388414488</c:v>
                </c:pt>
                <c:pt idx="69446">
                  <c:v>2.6648199445983378</c:v>
                </c:pt>
                <c:pt idx="69447">
                  <c:v>2.6645891043397967</c:v>
                </c:pt>
                <c:pt idx="69448">
                  <c:v>2.6646666974382645</c:v>
                </c:pt>
                <c:pt idx="69449">
                  <c:v>2.6648199445983378</c:v>
                </c:pt>
                <c:pt idx="69450">
                  <c:v>2.6645116601246825</c:v>
                </c:pt>
                <c:pt idx="69451">
                  <c:v>2.6648958891454964</c:v>
                </c:pt>
                <c:pt idx="69452">
                  <c:v>2.6645116601246825</c:v>
                </c:pt>
                <c:pt idx="69453">
                  <c:v>2.664742553682752</c:v>
                </c:pt>
                <c:pt idx="69454">
                  <c:v>2.664742553682752</c:v>
                </c:pt>
                <c:pt idx="69455">
                  <c:v>2.6651270207852193</c:v>
                </c:pt>
                <c:pt idx="69456">
                  <c:v>2.6655889145496534</c:v>
                </c:pt>
                <c:pt idx="69457">
                  <c:v>2.6658198614318707</c:v>
                </c:pt>
                <c:pt idx="69458">
                  <c:v>2.6658198614318707</c:v>
                </c:pt>
                <c:pt idx="69459">
                  <c:v>2.6660508083140875</c:v>
                </c:pt>
                <c:pt idx="69460">
                  <c:v>2.6662046662046661</c:v>
                </c:pt>
                <c:pt idx="69461">
                  <c:v>2.6664356664356665</c:v>
                </c:pt>
                <c:pt idx="69462">
                  <c:v>2.6660508083140875</c:v>
                </c:pt>
                <c:pt idx="69463">
                  <c:v>2.6662817551963047</c:v>
                </c:pt>
                <c:pt idx="69464">
                  <c:v>2.6655889145496534</c:v>
                </c:pt>
                <c:pt idx="69465">
                  <c:v>2.6655889145496534</c:v>
                </c:pt>
                <c:pt idx="69466">
                  <c:v>2.6652043407988919</c:v>
                </c:pt>
                <c:pt idx="69467">
                  <c:v>2.665281809787627</c:v>
                </c:pt>
                <c:pt idx="69468">
                  <c:v>2.6642824180895248</c:v>
                </c:pt>
                <c:pt idx="69469">
                  <c:v>2.6644357258250633</c:v>
                </c:pt>
                <c:pt idx="69470">
                  <c:v>2.6648972997922913</c:v>
                </c:pt>
                <c:pt idx="69471">
                  <c:v>2.6647438855560686</c:v>
                </c:pt>
                <c:pt idx="69472">
                  <c:v>2.6647438855560686</c:v>
                </c:pt>
                <c:pt idx="69473">
                  <c:v>2.6644357258250633</c:v>
                </c:pt>
                <c:pt idx="69474">
                  <c:v>2.6641274238227148</c:v>
                </c:pt>
                <c:pt idx="69475">
                  <c:v>2.6645891043397967</c:v>
                </c:pt>
                <c:pt idx="69476">
                  <c:v>2.664742553682752</c:v>
                </c:pt>
                <c:pt idx="69477">
                  <c:v>2.664742553682752</c:v>
                </c:pt>
                <c:pt idx="69478">
                  <c:v>2.6652043407988919</c:v>
                </c:pt>
                <c:pt idx="69479">
                  <c:v>2.6655889145496534</c:v>
                </c:pt>
                <c:pt idx="69480">
                  <c:v>2.6657426657426657</c:v>
                </c:pt>
                <c:pt idx="69481">
                  <c:v>2.6655114807114808</c:v>
                </c:pt>
                <c:pt idx="69482">
                  <c:v>2.6663585951940845</c:v>
                </c:pt>
                <c:pt idx="69483">
                  <c:v>2.6661273567467649</c:v>
                </c:pt>
                <c:pt idx="69484">
                  <c:v>2.6655114807114808</c:v>
                </c:pt>
                <c:pt idx="69485">
                  <c:v>2.6664356664356665</c:v>
                </c:pt>
                <c:pt idx="69486">
                  <c:v>2.6665128868360277</c:v>
                </c:pt>
                <c:pt idx="69487">
                  <c:v>2.6658198614318707</c:v>
                </c:pt>
                <c:pt idx="69488">
                  <c:v>2.6661273567467649</c:v>
                </c:pt>
                <c:pt idx="69489">
                  <c:v>2.6663585951940845</c:v>
                </c:pt>
                <c:pt idx="69490">
                  <c:v>2.6657426657426657</c:v>
                </c:pt>
                <c:pt idx="69491">
                  <c:v>2.6655889145496534</c:v>
                </c:pt>
                <c:pt idx="69492">
                  <c:v>2.6649734472408224</c:v>
                </c:pt>
                <c:pt idx="69493">
                  <c:v>2.6645891043397967</c:v>
                </c:pt>
                <c:pt idx="69494">
                  <c:v>2.664358264081256</c:v>
                </c:pt>
                <c:pt idx="69495">
                  <c:v>2.6645891043397967</c:v>
                </c:pt>
                <c:pt idx="69496">
                  <c:v>2.665281809787627</c:v>
                </c:pt>
                <c:pt idx="69497">
                  <c:v>2.6648199445983378</c:v>
                </c:pt>
                <c:pt idx="69498">
                  <c:v>2.6651270207852193</c:v>
                </c:pt>
                <c:pt idx="69499">
                  <c:v>2.6657426657426657</c:v>
                </c:pt>
                <c:pt idx="69500">
                  <c:v>2.6661273567467649</c:v>
                </c:pt>
                <c:pt idx="69501">
                  <c:v>2.6663585951940845</c:v>
                </c:pt>
                <c:pt idx="69502">
                  <c:v>2.6659736659736657</c:v>
                </c:pt>
                <c:pt idx="69503">
                  <c:v>2.6662046662046661</c:v>
                </c:pt>
                <c:pt idx="69504">
                  <c:v>2.6663585951940845</c:v>
                </c:pt>
                <c:pt idx="69505">
                  <c:v>2.6662814883290964</c:v>
                </c:pt>
                <c:pt idx="69506">
                  <c:v>2.6665125953316382</c:v>
                </c:pt>
                <c:pt idx="69507">
                  <c:v>2.6662046662046661</c:v>
                </c:pt>
                <c:pt idx="69508">
                  <c:v>2.6655114807114808</c:v>
                </c:pt>
                <c:pt idx="69509">
                  <c:v>2.6658964879852118</c:v>
                </c:pt>
                <c:pt idx="69510">
                  <c:v>2.6667435174485785</c:v>
                </c:pt>
                <c:pt idx="69511">
                  <c:v>2.6662814883290964</c:v>
                </c:pt>
                <c:pt idx="69512">
                  <c:v>2.6658964879852118</c:v>
                </c:pt>
                <c:pt idx="69513">
                  <c:v>2.6651270207852193</c:v>
                </c:pt>
                <c:pt idx="69514">
                  <c:v>2.6649734472408224</c:v>
                </c:pt>
                <c:pt idx="69515">
                  <c:v>2.6649734472408224</c:v>
                </c:pt>
                <c:pt idx="69516">
                  <c:v>2.6649734472408224</c:v>
                </c:pt>
                <c:pt idx="69517">
                  <c:v>2.664742553682752</c:v>
                </c:pt>
                <c:pt idx="69518">
                  <c:v>2.6646651270207848</c:v>
                </c:pt>
                <c:pt idx="69519">
                  <c:v>2.6651270207852193</c:v>
                </c:pt>
                <c:pt idx="69520">
                  <c:v>2.6653579676674362</c:v>
                </c:pt>
                <c:pt idx="69521">
                  <c:v>2.6655114807114808</c:v>
                </c:pt>
                <c:pt idx="69522">
                  <c:v>2.6648958891454964</c:v>
                </c:pt>
                <c:pt idx="69523">
                  <c:v>2.6646651270207848</c:v>
                </c:pt>
                <c:pt idx="69524">
                  <c:v>2.6651270207852193</c:v>
                </c:pt>
                <c:pt idx="69525">
                  <c:v>2.6652043407988919</c:v>
                </c:pt>
                <c:pt idx="69526">
                  <c:v>2.6645116601246825</c:v>
                </c:pt>
                <c:pt idx="69527">
                  <c:v>2.6646649422632795</c:v>
                </c:pt>
                <c:pt idx="69528">
                  <c:v>2.6647425536827525</c:v>
                </c:pt>
                <c:pt idx="69529">
                  <c:v>2.6652043407988919</c:v>
                </c:pt>
                <c:pt idx="69530">
                  <c:v>2.6649734472408224</c:v>
                </c:pt>
                <c:pt idx="69531">
                  <c:v>2.6649734472408224</c:v>
                </c:pt>
                <c:pt idx="69532">
                  <c:v>2.6652043407988919</c:v>
                </c:pt>
                <c:pt idx="69533">
                  <c:v>2.6654352343569614</c:v>
                </c:pt>
                <c:pt idx="69534">
                  <c:v>2.6652043407988919</c:v>
                </c:pt>
                <c:pt idx="69535">
                  <c:v>2.6655889145496534</c:v>
                </c:pt>
                <c:pt idx="69536">
                  <c:v>2.6653579676674362</c:v>
                </c:pt>
                <c:pt idx="69537">
                  <c:v>2.6653579676674362</c:v>
                </c:pt>
                <c:pt idx="69538">
                  <c:v>2.6659736659736657</c:v>
                </c:pt>
                <c:pt idx="69539">
                  <c:v>2.6655114807114808</c:v>
                </c:pt>
                <c:pt idx="69540">
                  <c:v>2.6655114807114808</c:v>
                </c:pt>
                <c:pt idx="69541">
                  <c:v>2.6658198614318707</c:v>
                </c:pt>
                <c:pt idx="69542">
                  <c:v>2.6656661279150313</c:v>
                </c:pt>
                <c:pt idx="69543">
                  <c:v>2.6654352343569614</c:v>
                </c:pt>
                <c:pt idx="69544">
                  <c:v>2.6658198614318707</c:v>
                </c:pt>
                <c:pt idx="69545">
                  <c:v>2.6655889145496534</c:v>
                </c:pt>
                <c:pt idx="69546">
                  <c:v>2.6655889145496534</c:v>
                </c:pt>
                <c:pt idx="69547">
                  <c:v>2.6655889145496534</c:v>
                </c:pt>
                <c:pt idx="69548">
                  <c:v>2.664742553682752</c:v>
                </c:pt>
                <c:pt idx="69549">
                  <c:v>2.6651270207852193</c:v>
                </c:pt>
                <c:pt idx="69550">
                  <c:v>2.6653579676674362</c:v>
                </c:pt>
                <c:pt idx="69551">
                  <c:v>2.6649734472408224</c:v>
                </c:pt>
                <c:pt idx="69552">
                  <c:v>2.6648199445983378</c:v>
                </c:pt>
                <c:pt idx="69553">
                  <c:v>2.6649734472408224</c:v>
                </c:pt>
                <c:pt idx="69554">
                  <c:v>2.6649734472408224</c:v>
                </c:pt>
                <c:pt idx="69555">
                  <c:v>2.6651270207852193</c:v>
                </c:pt>
                <c:pt idx="69556">
                  <c:v>2.6652806652806649</c:v>
                </c:pt>
                <c:pt idx="69557">
                  <c:v>2.6652806652806649</c:v>
                </c:pt>
                <c:pt idx="69558">
                  <c:v>2.6655114807114808</c:v>
                </c:pt>
                <c:pt idx="69559">
                  <c:v>2.6657426657426657</c:v>
                </c:pt>
                <c:pt idx="69560">
                  <c:v>2.6665896487985208</c:v>
                </c:pt>
                <c:pt idx="69561">
                  <c:v>2.6663585951940845</c:v>
                </c:pt>
                <c:pt idx="69562">
                  <c:v>2.6659736659736657</c:v>
                </c:pt>
                <c:pt idx="69563">
                  <c:v>2.6661273567467649</c:v>
                </c:pt>
                <c:pt idx="69564">
                  <c:v>2.6657426657426657</c:v>
                </c:pt>
                <c:pt idx="69565">
                  <c:v>2.6651270207852193</c:v>
                </c:pt>
                <c:pt idx="69566">
                  <c:v>2.6651270207852193</c:v>
                </c:pt>
                <c:pt idx="69567">
                  <c:v>2.6658198614318707</c:v>
                </c:pt>
                <c:pt idx="69568">
                  <c:v>2.6658198614318707</c:v>
                </c:pt>
                <c:pt idx="69569">
                  <c:v>2.6652043407988919</c:v>
                </c:pt>
                <c:pt idx="69570">
                  <c:v>2.6649734472408224</c:v>
                </c:pt>
                <c:pt idx="69571">
                  <c:v>2.664742553682752</c:v>
                </c:pt>
                <c:pt idx="69572">
                  <c:v>2.6649734472408224</c:v>
                </c:pt>
                <c:pt idx="69573">
                  <c:v>2.6645891043397967</c:v>
                </c:pt>
                <c:pt idx="69574">
                  <c:v>2.664358264081256</c:v>
                </c:pt>
                <c:pt idx="69575">
                  <c:v>2.664358264081256</c:v>
                </c:pt>
                <c:pt idx="69576">
                  <c:v>2.6645891043397967</c:v>
                </c:pt>
                <c:pt idx="69577">
                  <c:v>2.6641274238227144</c:v>
                </c:pt>
                <c:pt idx="69578">
                  <c:v>2.6645891043397967</c:v>
                </c:pt>
                <c:pt idx="69579">
                  <c:v>2.664358264081256</c:v>
                </c:pt>
                <c:pt idx="69580">
                  <c:v>2.6642049388414488</c:v>
                </c:pt>
                <c:pt idx="69581">
                  <c:v>2.6642049388414488</c:v>
                </c:pt>
                <c:pt idx="69582">
                  <c:v>2.6639741518578348</c:v>
                </c:pt>
                <c:pt idx="69583">
                  <c:v>2.6641274238227144</c:v>
                </c:pt>
                <c:pt idx="69584">
                  <c:v>2.6645116601246825</c:v>
                </c:pt>
                <c:pt idx="69585">
                  <c:v>2.664742553682752</c:v>
                </c:pt>
                <c:pt idx="69586">
                  <c:v>2.6645891043397967</c:v>
                </c:pt>
                <c:pt idx="69587">
                  <c:v>2.6652043407988919</c:v>
                </c:pt>
                <c:pt idx="69588">
                  <c:v>2.664742553682752</c:v>
                </c:pt>
                <c:pt idx="69589">
                  <c:v>2.6653579676674362</c:v>
                </c:pt>
                <c:pt idx="69590">
                  <c:v>2.6657426657426657</c:v>
                </c:pt>
                <c:pt idx="69591">
                  <c:v>2.665665434380776</c:v>
                </c:pt>
                <c:pt idx="69592">
                  <c:v>2.6662814883290964</c:v>
                </c:pt>
                <c:pt idx="69593">
                  <c:v>2.6662814883290964</c:v>
                </c:pt>
                <c:pt idx="69594">
                  <c:v>2.6662814883290964</c:v>
                </c:pt>
                <c:pt idx="69595">
                  <c:v>2.6665125953316382</c:v>
                </c:pt>
                <c:pt idx="69596">
                  <c:v>2.6660503813265541</c:v>
                </c:pt>
                <c:pt idx="69597">
                  <c:v>2.6660503813265541</c:v>
                </c:pt>
                <c:pt idx="69598">
                  <c:v>2.6664355062413319</c:v>
                </c:pt>
                <c:pt idx="69599">
                  <c:v>2.666666666666667</c:v>
                </c:pt>
                <c:pt idx="69600">
                  <c:v>2.6662814883290964</c:v>
                </c:pt>
                <c:pt idx="69601">
                  <c:v>2.6662814883290964</c:v>
                </c:pt>
                <c:pt idx="69602">
                  <c:v>2.6662814883290964</c:v>
                </c:pt>
                <c:pt idx="69603">
                  <c:v>2.6654343807763397</c:v>
                </c:pt>
                <c:pt idx="69604">
                  <c:v>2.6655881673214696</c:v>
                </c:pt>
                <c:pt idx="69605">
                  <c:v>2.6655881673214696</c:v>
                </c:pt>
                <c:pt idx="69606">
                  <c:v>2.6664355062413319</c:v>
                </c:pt>
                <c:pt idx="69607">
                  <c:v>2.6662043458159963</c:v>
                </c:pt>
                <c:pt idx="69608">
                  <c:v>2.6658192743240119</c:v>
                </c:pt>
                <c:pt idx="69609">
                  <c:v>2.6658964879852118</c:v>
                </c:pt>
                <c:pt idx="69610">
                  <c:v>2.6661273567467649</c:v>
                </c:pt>
                <c:pt idx="69611">
                  <c:v>2.6661273567467649</c:v>
                </c:pt>
                <c:pt idx="69612">
                  <c:v>2.6658964879852118</c:v>
                </c:pt>
                <c:pt idx="69613">
                  <c:v>2.6661273567467649</c:v>
                </c:pt>
                <c:pt idx="69614">
                  <c:v>2.6663585951940845</c:v>
                </c:pt>
                <c:pt idx="69615">
                  <c:v>2.6657426657426657</c:v>
                </c:pt>
                <c:pt idx="69616">
                  <c:v>2.6655889145496534</c:v>
                </c:pt>
                <c:pt idx="69617">
                  <c:v>2.664742553682752</c:v>
                </c:pt>
                <c:pt idx="69618">
                  <c:v>2.6648958891454964</c:v>
                </c:pt>
                <c:pt idx="69619">
                  <c:v>2.6648958891454964</c:v>
                </c:pt>
                <c:pt idx="69620">
                  <c:v>2.6646651270207848</c:v>
                </c:pt>
                <c:pt idx="69621">
                  <c:v>2.6646651270207848</c:v>
                </c:pt>
                <c:pt idx="69622">
                  <c:v>2.664742553682752</c:v>
                </c:pt>
                <c:pt idx="69623">
                  <c:v>2.6649734472408224</c:v>
                </c:pt>
                <c:pt idx="69624">
                  <c:v>2.6645891043397967</c:v>
                </c:pt>
                <c:pt idx="69625">
                  <c:v>2.664358264081256</c:v>
                </c:pt>
                <c:pt idx="69626">
                  <c:v>2.6645891043397967</c:v>
                </c:pt>
                <c:pt idx="69627">
                  <c:v>2.664358264081256</c:v>
                </c:pt>
                <c:pt idx="69628">
                  <c:v>2.6645116601246825</c:v>
                </c:pt>
                <c:pt idx="69629">
                  <c:v>2.6645116601246825</c:v>
                </c:pt>
                <c:pt idx="69630">
                  <c:v>2.6649734472408224</c:v>
                </c:pt>
                <c:pt idx="69631">
                  <c:v>2.6648958891454964</c:v>
                </c:pt>
                <c:pt idx="69632">
                  <c:v>2.6648958891454964</c:v>
                </c:pt>
                <c:pt idx="69633">
                  <c:v>2.6651270207852193</c:v>
                </c:pt>
                <c:pt idx="69634">
                  <c:v>2.665665434380776</c:v>
                </c:pt>
                <c:pt idx="69635">
                  <c:v>2.6658964879852118</c:v>
                </c:pt>
                <c:pt idx="69636">
                  <c:v>2.6658964879852118</c:v>
                </c:pt>
                <c:pt idx="69637">
                  <c:v>2.6661273567467649</c:v>
                </c:pt>
                <c:pt idx="69638">
                  <c:v>2.6653579676674362</c:v>
                </c:pt>
                <c:pt idx="69639">
                  <c:v>2.6649734472408224</c:v>
                </c:pt>
                <c:pt idx="69640">
                  <c:v>2.6641274238227144</c:v>
                </c:pt>
                <c:pt idx="69641">
                  <c:v>2.6639741518578348</c:v>
                </c:pt>
                <c:pt idx="69642">
                  <c:v>2.6644357258250633</c:v>
                </c:pt>
                <c:pt idx="69643">
                  <c:v>2.6648972997922913</c:v>
                </c:pt>
                <c:pt idx="69644">
                  <c:v>2.6648199445983378</c:v>
                </c:pt>
                <c:pt idx="69645">
                  <c:v>2.6657426657426657</c:v>
                </c:pt>
                <c:pt idx="69646">
                  <c:v>2.6663585951940845</c:v>
                </c:pt>
                <c:pt idx="69647">
                  <c:v>2.6662046662046661</c:v>
                </c:pt>
                <c:pt idx="69648">
                  <c:v>2.6657426657426657</c:v>
                </c:pt>
                <c:pt idx="69649">
                  <c:v>2.6655114807114808</c:v>
                </c:pt>
                <c:pt idx="69650">
                  <c:v>2.6653579676674362</c:v>
                </c:pt>
                <c:pt idx="69651">
                  <c:v>2.6652043407988919</c:v>
                </c:pt>
                <c:pt idx="69652">
                  <c:v>2.664742553682752</c:v>
                </c:pt>
                <c:pt idx="69653">
                  <c:v>2.664742553682752</c:v>
                </c:pt>
                <c:pt idx="69654">
                  <c:v>2.6645891043397967</c:v>
                </c:pt>
                <c:pt idx="69655">
                  <c:v>2.6649734472408224</c:v>
                </c:pt>
                <c:pt idx="69656">
                  <c:v>2.664358264081256</c:v>
                </c:pt>
                <c:pt idx="69657">
                  <c:v>2.6645891043397967</c:v>
                </c:pt>
                <c:pt idx="69658">
                  <c:v>2.6646666974382645</c:v>
                </c:pt>
                <c:pt idx="69659">
                  <c:v>2.665050784856879</c:v>
                </c:pt>
                <c:pt idx="69660">
                  <c:v>2.6645891043397967</c:v>
                </c:pt>
                <c:pt idx="69661">
                  <c:v>2.6639741518578348</c:v>
                </c:pt>
                <c:pt idx="69662">
                  <c:v>2.6648199445983378</c:v>
                </c:pt>
                <c:pt idx="69663">
                  <c:v>2.6652043407988919</c:v>
                </c:pt>
                <c:pt idx="69664">
                  <c:v>2.6654352343569614</c:v>
                </c:pt>
                <c:pt idx="69665">
                  <c:v>2.6656661279150313</c:v>
                </c:pt>
                <c:pt idx="69666">
                  <c:v>2.6652043407988919</c:v>
                </c:pt>
                <c:pt idx="69667">
                  <c:v>2.6655889145496534</c:v>
                </c:pt>
                <c:pt idx="69668">
                  <c:v>2.6655114807114808</c:v>
                </c:pt>
                <c:pt idx="69669">
                  <c:v>2.6651270207852193</c:v>
                </c:pt>
                <c:pt idx="69670">
                  <c:v>2.6649734472408224</c:v>
                </c:pt>
                <c:pt idx="69671">
                  <c:v>2.664742553682752</c:v>
                </c:pt>
                <c:pt idx="69672">
                  <c:v>2.6645116601246825</c:v>
                </c:pt>
                <c:pt idx="69673">
                  <c:v>2.6645116601246825</c:v>
                </c:pt>
                <c:pt idx="69674">
                  <c:v>2.6645116601246825</c:v>
                </c:pt>
                <c:pt idx="69675">
                  <c:v>2.664742553682752</c:v>
                </c:pt>
                <c:pt idx="69676">
                  <c:v>2.6649734472408224</c:v>
                </c:pt>
                <c:pt idx="69677">
                  <c:v>2.665050784856879</c:v>
                </c:pt>
                <c:pt idx="69678">
                  <c:v>2.6644357258250633</c:v>
                </c:pt>
                <c:pt idx="69679">
                  <c:v>2.6648199445983378</c:v>
                </c:pt>
                <c:pt idx="69680">
                  <c:v>2.665050784856879</c:v>
                </c:pt>
                <c:pt idx="69681">
                  <c:v>2.6645891043397967</c:v>
                </c:pt>
                <c:pt idx="69682">
                  <c:v>2.6649734472408224</c:v>
                </c:pt>
                <c:pt idx="69683">
                  <c:v>2.6658964879852118</c:v>
                </c:pt>
                <c:pt idx="69684">
                  <c:v>2.6660503813265541</c:v>
                </c:pt>
                <c:pt idx="69685">
                  <c:v>2.6660503813265541</c:v>
                </c:pt>
                <c:pt idx="69686">
                  <c:v>2.6664355062413319</c:v>
                </c:pt>
                <c:pt idx="69687">
                  <c:v>2.6664355062413319</c:v>
                </c:pt>
                <c:pt idx="69688">
                  <c:v>2.6662814883290964</c:v>
                </c:pt>
                <c:pt idx="69689">
                  <c:v>2.6652806652806649</c:v>
                </c:pt>
                <c:pt idx="69690">
                  <c:v>2.6650496650496649</c:v>
                </c:pt>
                <c:pt idx="69691">
                  <c:v>2.6650496650496649</c:v>
                </c:pt>
                <c:pt idx="69692">
                  <c:v>2.6648958891454964</c:v>
                </c:pt>
                <c:pt idx="69693">
                  <c:v>2.6651270207852193</c:v>
                </c:pt>
                <c:pt idx="69694">
                  <c:v>2.6655114807114808</c:v>
                </c:pt>
                <c:pt idx="69695">
                  <c:v>2.6655114807114808</c:v>
                </c:pt>
                <c:pt idx="69696">
                  <c:v>2.6661273567467649</c:v>
                </c:pt>
                <c:pt idx="69697">
                  <c:v>2.6658964879852118</c:v>
                </c:pt>
                <c:pt idx="69698">
                  <c:v>2.6657426657426657</c:v>
                </c:pt>
                <c:pt idx="69699">
                  <c:v>2.6646651270207848</c:v>
                </c:pt>
                <c:pt idx="69700">
                  <c:v>2.6646651270207848</c:v>
                </c:pt>
                <c:pt idx="69701">
                  <c:v>2.6648958891454964</c:v>
                </c:pt>
                <c:pt idx="69702">
                  <c:v>2.6642805818517665</c:v>
                </c:pt>
                <c:pt idx="69703">
                  <c:v>2.664434180138568</c:v>
                </c:pt>
                <c:pt idx="69704">
                  <c:v>2.6650496650496649</c:v>
                </c:pt>
                <c:pt idx="69705">
                  <c:v>2.665665434380776</c:v>
                </c:pt>
                <c:pt idx="69706">
                  <c:v>2.6658964879852118</c:v>
                </c:pt>
                <c:pt idx="69707">
                  <c:v>2.665665434380776</c:v>
                </c:pt>
                <c:pt idx="69708">
                  <c:v>2.6655114807114808</c:v>
                </c:pt>
                <c:pt idx="69709">
                  <c:v>2.6648958891454964</c:v>
                </c:pt>
                <c:pt idx="69710">
                  <c:v>2.6645116601246825</c:v>
                </c:pt>
                <c:pt idx="69711">
                  <c:v>2.6649734472408224</c:v>
                </c:pt>
                <c:pt idx="69712">
                  <c:v>2.6649734472408224</c:v>
                </c:pt>
                <c:pt idx="69713">
                  <c:v>2.6652043407988919</c:v>
                </c:pt>
                <c:pt idx="69714">
                  <c:v>2.6658198614318707</c:v>
                </c:pt>
                <c:pt idx="69715">
                  <c:v>2.6655889145496534</c:v>
                </c:pt>
                <c:pt idx="69716">
                  <c:v>2.6659736659736657</c:v>
                </c:pt>
                <c:pt idx="69717">
                  <c:v>2.6658964879852118</c:v>
                </c:pt>
                <c:pt idx="69718">
                  <c:v>2.6661273567467649</c:v>
                </c:pt>
                <c:pt idx="69719">
                  <c:v>2.6655114807114808</c:v>
                </c:pt>
                <c:pt idx="69720">
                  <c:v>2.6657426657426657</c:v>
                </c:pt>
                <c:pt idx="69721">
                  <c:v>2.6657426657426657</c:v>
                </c:pt>
                <c:pt idx="69722">
                  <c:v>2.6654352343569614</c:v>
                </c:pt>
                <c:pt idx="69723">
                  <c:v>2.6655124653739612</c:v>
                </c:pt>
                <c:pt idx="69724">
                  <c:v>2.6651280867759057</c:v>
                </c:pt>
                <c:pt idx="69725">
                  <c:v>2.665281809787627</c:v>
                </c:pt>
                <c:pt idx="69726">
                  <c:v>2.665281809787627</c:v>
                </c:pt>
                <c:pt idx="69727">
                  <c:v>2.6648972997922913</c:v>
                </c:pt>
                <c:pt idx="69728">
                  <c:v>2.6655124653739612</c:v>
                </c:pt>
                <c:pt idx="69729">
                  <c:v>2.6648972997922913</c:v>
                </c:pt>
                <c:pt idx="69730">
                  <c:v>2.6648972997922913</c:v>
                </c:pt>
                <c:pt idx="69731">
                  <c:v>2.6645131518227969</c:v>
                </c:pt>
                <c:pt idx="69732">
                  <c:v>2.6648972997922913</c:v>
                </c:pt>
                <c:pt idx="69733">
                  <c:v>2.665281809787627</c:v>
                </c:pt>
                <c:pt idx="69734">
                  <c:v>2.6646666974382645</c:v>
                </c:pt>
                <c:pt idx="69735">
                  <c:v>2.6648972997922913</c:v>
                </c:pt>
                <c:pt idx="69736">
                  <c:v>2.6644357258250633</c:v>
                </c:pt>
                <c:pt idx="69737">
                  <c:v>2.6642824180895248</c:v>
                </c:pt>
                <c:pt idx="69738">
                  <c:v>2.6638985005767015</c:v>
                </c:pt>
                <c:pt idx="69739">
                  <c:v>2.6642824180895248</c:v>
                </c:pt>
                <c:pt idx="69740">
                  <c:v>2.6644359104546504</c:v>
                </c:pt>
                <c:pt idx="69741">
                  <c:v>2.6648972997922913</c:v>
                </c:pt>
                <c:pt idx="69742">
                  <c:v>2.6646666974382645</c:v>
                </c:pt>
                <c:pt idx="69743">
                  <c:v>2.6648199445983378</c:v>
                </c:pt>
                <c:pt idx="69744">
                  <c:v>2.6655889145496534</c:v>
                </c:pt>
                <c:pt idx="69745">
                  <c:v>2.6655889145496534</c:v>
                </c:pt>
                <c:pt idx="69746">
                  <c:v>2.6652043407988919</c:v>
                </c:pt>
                <c:pt idx="69747">
                  <c:v>2.6658198614318707</c:v>
                </c:pt>
                <c:pt idx="69748">
                  <c:v>2.6660508083140875</c:v>
                </c:pt>
                <c:pt idx="69749">
                  <c:v>2.6662046662046661</c:v>
                </c:pt>
                <c:pt idx="69750">
                  <c:v>2.6660508083140875</c:v>
                </c:pt>
                <c:pt idx="69751">
                  <c:v>2.6664356664356665</c:v>
                </c:pt>
                <c:pt idx="69752">
                  <c:v>2.6665125953316382</c:v>
                </c:pt>
                <c:pt idx="69753">
                  <c:v>2.6664355062413319</c:v>
                </c:pt>
                <c:pt idx="69754">
                  <c:v>2.6659731853906612</c:v>
                </c:pt>
                <c:pt idx="69755">
                  <c:v>2.6662043458159963</c:v>
                </c:pt>
                <c:pt idx="69756">
                  <c:v>2.6665895953757222</c:v>
                </c:pt>
                <c:pt idx="69757">
                  <c:v>2.6660503813265541</c:v>
                </c:pt>
                <c:pt idx="69758">
                  <c:v>2.6661273567467649</c:v>
                </c:pt>
                <c:pt idx="69759">
                  <c:v>2.6657426657426657</c:v>
                </c:pt>
                <c:pt idx="69760">
                  <c:v>2.6651270207852193</c:v>
                </c:pt>
                <c:pt idx="69761">
                  <c:v>2.6651270207852193</c:v>
                </c:pt>
                <c:pt idx="69762">
                  <c:v>2.6642805818517665</c:v>
                </c:pt>
                <c:pt idx="69763">
                  <c:v>2.6642805818517665</c:v>
                </c:pt>
                <c:pt idx="69764">
                  <c:v>2.6641274238227144</c:v>
                </c:pt>
                <c:pt idx="69765">
                  <c:v>2.6645891043397967</c:v>
                </c:pt>
                <c:pt idx="69766">
                  <c:v>2.6645891043397967</c:v>
                </c:pt>
                <c:pt idx="69767">
                  <c:v>2.664742553682752</c:v>
                </c:pt>
                <c:pt idx="69768">
                  <c:v>2.6648958891454964</c:v>
                </c:pt>
                <c:pt idx="69769">
                  <c:v>2.6652806652806649</c:v>
                </c:pt>
                <c:pt idx="69770">
                  <c:v>2.665665434380776</c:v>
                </c:pt>
                <c:pt idx="69771">
                  <c:v>2.6658964879852118</c:v>
                </c:pt>
                <c:pt idx="69772">
                  <c:v>2.6662814883290964</c:v>
                </c:pt>
                <c:pt idx="69773">
                  <c:v>2.6661273567467649</c:v>
                </c:pt>
                <c:pt idx="69774">
                  <c:v>2.6655889145496534</c:v>
                </c:pt>
                <c:pt idx="69775">
                  <c:v>2.6653579676674362</c:v>
                </c:pt>
                <c:pt idx="69776">
                  <c:v>2.6649734472408215</c:v>
                </c:pt>
                <c:pt idx="69777">
                  <c:v>2.6664356664356665</c:v>
                </c:pt>
                <c:pt idx="69778">
                  <c:v>2.6655114807114808</c:v>
                </c:pt>
                <c:pt idx="69779">
                  <c:v>2.6663585951940845</c:v>
                </c:pt>
                <c:pt idx="69780">
                  <c:v>2.6655889145496534</c:v>
                </c:pt>
                <c:pt idx="69781">
                  <c:v>2.6657426657426657</c:v>
                </c:pt>
                <c:pt idx="69782">
                  <c:v>2.6658964879852118</c:v>
                </c:pt>
                <c:pt idx="69783">
                  <c:v>2.6660503813265541</c:v>
                </c:pt>
                <c:pt idx="69784">
                  <c:v>2.6658964879852118</c:v>
                </c:pt>
                <c:pt idx="69785">
                  <c:v>2.6667435174485785</c:v>
                </c:pt>
                <c:pt idx="69786">
                  <c:v>2.6665125953316382</c:v>
                </c:pt>
                <c:pt idx="69787">
                  <c:v>2.6658964879852118</c:v>
                </c:pt>
                <c:pt idx="69788">
                  <c:v>2.6660503813265541</c:v>
                </c:pt>
                <c:pt idx="69789">
                  <c:v>2.6665125953316382</c:v>
                </c:pt>
                <c:pt idx="69790">
                  <c:v>2.6661273567467649</c:v>
                </c:pt>
                <c:pt idx="69791">
                  <c:v>2.6650496650496645</c:v>
                </c:pt>
                <c:pt idx="69792">
                  <c:v>2.6650496650496645</c:v>
                </c:pt>
                <c:pt idx="69793">
                  <c:v>2.665665434380776</c:v>
                </c:pt>
                <c:pt idx="69794">
                  <c:v>2.6650496650496649</c:v>
                </c:pt>
                <c:pt idx="69795">
                  <c:v>2.6648958891454964</c:v>
                </c:pt>
                <c:pt idx="69796">
                  <c:v>2.6649734472408224</c:v>
                </c:pt>
                <c:pt idx="69797">
                  <c:v>2.6642805818517665</c:v>
                </c:pt>
                <c:pt idx="69798">
                  <c:v>2.6648958891454964</c:v>
                </c:pt>
                <c:pt idx="69799">
                  <c:v>2.6651270207852193</c:v>
                </c:pt>
                <c:pt idx="69800">
                  <c:v>2.6646651270207848</c:v>
                </c:pt>
                <c:pt idx="69801">
                  <c:v>2.6648186648186649</c:v>
                </c:pt>
                <c:pt idx="69802">
                  <c:v>2.6650496650496649</c:v>
                </c:pt>
                <c:pt idx="69803">
                  <c:v>2.6646649422632795</c:v>
                </c:pt>
                <c:pt idx="69804">
                  <c:v>2.6645116601246825</c:v>
                </c:pt>
                <c:pt idx="69805">
                  <c:v>2.6640498730085431</c:v>
                </c:pt>
                <c:pt idx="69806">
                  <c:v>2.6646651270207848</c:v>
                </c:pt>
                <c:pt idx="69807">
                  <c:v>2.6648958891454964</c:v>
                </c:pt>
                <c:pt idx="69808">
                  <c:v>2.6651270207852193</c:v>
                </c:pt>
                <c:pt idx="69809">
                  <c:v>2.664434180138568</c:v>
                </c:pt>
                <c:pt idx="69810">
                  <c:v>2.664434180138568</c:v>
                </c:pt>
                <c:pt idx="69811">
                  <c:v>2.6655114807114808</c:v>
                </c:pt>
                <c:pt idx="69812">
                  <c:v>2.6648958891454964</c:v>
                </c:pt>
                <c:pt idx="69813">
                  <c:v>2.6655114807114808</c:v>
                </c:pt>
                <c:pt idx="69814">
                  <c:v>2.6657426657426657</c:v>
                </c:pt>
                <c:pt idx="69815">
                  <c:v>2.6657426657426657</c:v>
                </c:pt>
                <c:pt idx="69816">
                  <c:v>2.665665434380776</c:v>
                </c:pt>
                <c:pt idx="69817">
                  <c:v>2.6655881673214696</c:v>
                </c:pt>
                <c:pt idx="69818">
                  <c:v>2.6660503813265541</c:v>
                </c:pt>
                <c:pt idx="69819">
                  <c:v>2.6658964879852118</c:v>
                </c:pt>
                <c:pt idx="69820">
                  <c:v>2.6663585951940845</c:v>
                </c:pt>
                <c:pt idx="69821">
                  <c:v>2.6662046662046661</c:v>
                </c:pt>
                <c:pt idx="69822">
                  <c:v>2.6659736659736657</c:v>
                </c:pt>
                <c:pt idx="69823">
                  <c:v>2.6661273567467649</c:v>
                </c:pt>
                <c:pt idx="69824">
                  <c:v>2.6657426657426657</c:v>
                </c:pt>
                <c:pt idx="69825">
                  <c:v>2.6659736659736657</c:v>
                </c:pt>
                <c:pt idx="69826">
                  <c:v>2.6655114807114808</c:v>
                </c:pt>
                <c:pt idx="69827">
                  <c:v>2.6655114807114808</c:v>
                </c:pt>
                <c:pt idx="69828">
                  <c:v>2.6657426657426657</c:v>
                </c:pt>
                <c:pt idx="69829">
                  <c:v>2.6649734472408224</c:v>
                </c:pt>
                <c:pt idx="69830">
                  <c:v>2.6645891043397967</c:v>
                </c:pt>
                <c:pt idx="69831">
                  <c:v>2.664742553682752</c:v>
                </c:pt>
                <c:pt idx="69832">
                  <c:v>2.664742553682752</c:v>
                </c:pt>
                <c:pt idx="69833">
                  <c:v>2.6648199445983378</c:v>
                </c:pt>
                <c:pt idx="69834">
                  <c:v>2.6645891043397967</c:v>
                </c:pt>
                <c:pt idx="69835">
                  <c:v>2.6649734472408224</c:v>
                </c:pt>
                <c:pt idx="69836">
                  <c:v>2.6648199445983378</c:v>
                </c:pt>
                <c:pt idx="69837">
                  <c:v>2.6640516843562532</c:v>
                </c:pt>
                <c:pt idx="69838">
                  <c:v>2.6651280867759057</c:v>
                </c:pt>
                <c:pt idx="69839">
                  <c:v>2.665050784856879</c:v>
                </c:pt>
                <c:pt idx="69840">
                  <c:v>2.6654352343569614</c:v>
                </c:pt>
                <c:pt idx="69841">
                  <c:v>2.6654352343569614</c:v>
                </c:pt>
                <c:pt idx="69842">
                  <c:v>2.6655889145496534</c:v>
                </c:pt>
                <c:pt idx="69843">
                  <c:v>2.6659736659736657</c:v>
                </c:pt>
                <c:pt idx="69844">
                  <c:v>2.6659736659736657</c:v>
                </c:pt>
                <c:pt idx="69845">
                  <c:v>2.6665896487985208</c:v>
                </c:pt>
                <c:pt idx="69846">
                  <c:v>2.6663585951940845</c:v>
                </c:pt>
                <c:pt idx="69847">
                  <c:v>2.6657426657426657</c:v>
                </c:pt>
                <c:pt idx="69848">
                  <c:v>2.6661273567467649</c:v>
                </c:pt>
                <c:pt idx="69849">
                  <c:v>2.6663585951940845</c:v>
                </c:pt>
                <c:pt idx="69850">
                  <c:v>2.6664356664356665</c:v>
                </c:pt>
                <c:pt idx="69851">
                  <c:v>2.6662046662046661</c:v>
                </c:pt>
                <c:pt idx="69852">
                  <c:v>2.6663585951940845</c:v>
                </c:pt>
                <c:pt idx="69853">
                  <c:v>2.6661273567467649</c:v>
                </c:pt>
                <c:pt idx="69854">
                  <c:v>2.6659736659736657</c:v>
                </c:pt>
                <c:pt idx="69855">
                  <c:v>2.6659736659736657</c:v>
                </c:pt>
                <c:pt idx="69856">
                  <c:v>2.6663585951940845</c:v>
                </c:pt>
                <c:pt idx="69857">
                  <c:v>2.6661273567467649</c:v>
                </c:pt>
                <c:pt idx="69858">
                  <c:v>2.6657426657426657</c:v>
                </c:pt>
                <c:pt idx="69859">
                  <c:v>2.6659736659736657</c:v>
                </c:pt>
                <c:pt idx="69860">
                  <c:v>2.6655889145496534</c:v>
                </c:pt>
                <c:pt idx="69861">
                  <c:v>2.6649734472408224</c:v>
                </c:pt>
                <c:pt idx="69862">
                  <c:v>2.665050784856879</c:v>
                </c:pt>
                <c:pt idx="69863">
                  <c:v>2.6645131518227969</c:v>
                </c:pt>
                <c:pt idx="69864">
                  <c:v>2.6645131518227969</c:v>
                </c:pt>
                <c:pt idx="69865">
                  <c:v>2.6648972997922913</c:v>
                </c:pt>
                <c:pt idx="69866">
                  <c:v>2.6648199445983378</c:v>
                </c:pt>
                <c:pt idx="69867">
                  <c:v>2.6649734472408224</c:v>
                </c:pt>
                <c:pt idx="69868">
                  <c:v>2.664358264081256</c:v>
                </c:pt>
                <c:pt idx="69869">
                  <c:v>2.664358264081256</c:v>
                </c:pt>
                <c:pt idx="69870">
                  <c:v>2.664358264081256</c:v>
                </c:pt>
                <c:pt idx="69871">
                  <c:v>2.6645891043397967</c:v>
                </c:pt>
                <c:pt idx="69872">
                  <c:v>2.6652043407988919</c:v>
                </c:pt>
                <c:pt idx="69873">
                  <c:v>2.6642805818517665</c:v>
                </c:pt>
                <c:pt idx="69874">
                  <c:v>2.6645116601246825</c:v>
                </c:pt>
                <c:pt idx="69875">
                  <c:v>2.6655889145496534</c:v>
                </c:pt>
                <c:pt idx="69876">
                  <c:v>2.6649734472408224</c:v>
                </c:pt>
                <c:pt idx="69877">
                  <c:v>2.6655889145496534</c:v>
                </c:pt>
                <c:pt idx="69878">
                  <c:v>2.6659736659736657</c:v>
                </c:pt>
                <c:pt idx="69879">
                  <c:v>2.6665125953316382</c:v>
                </c:pt>
                <c:pt idx="69880">
                  <c:v>2.6661273567467649</c:v>
                </c:pt>
                <c:pt idx="69881">
                  <c:v>2.6661273567467649</c:v>
                </c:pt>
                <c:pt idx="69882">
                  <c:v>2.6655114807114808</c:v>
                </c:pt>
                <c:pt idx="69883">
                  <c:v>2.6653579676674362</c:v>
                </c:pt>
                <c:pt idx="69884">
                  <c:v>2.6658198614318707</c:v>
                </c:pt>
                <c:pt idx="69885">
                  <c:v>2.6653579676674362</c:v>
                </c:pt>
                <c:pt idx="69886">
                  <c:v>2.6648958891454964</c:v>
                </c:pt>
                <c:pt idx="69887">
                  <c:v>2.664742553682752</c:v>
                </c:pt>
                <c:pt idx="69888">
                  <c:v>2.664049688293697</c:v>
                </c:pt>
                <c:pt idx="69889">
                  <c:v>2.6648958891454964</c:v>
                </c:pt>
                <c:pt idx="69890">
                  <c:v>2.6645116601246825</c:v>
                </c:pt>
                <c:pt idx="69891">
                  <c:v>2.664742553682752</c:v>
                </c:pt>
                <c:pt idx="69892">
                  <c:v>2.6655889145496534</c:v>
                </c:pt>
                <c:pt idx="69893">
                  <c:v>2.6652043407988919</c:v>
                </c:pt>
                <c:pt idx="69894">
                  <c:v>2.6654352343569614</c:v>
                </c:pt>
                <c:pt idx="69895">
                  <c:v>2.6658198614318707</c:v>
                </c:pt>
                <c:pt idx="69896">
                  <c:v>2.6661273567467649</c:v>
                </c:pt>
                <c:pt idx="69897">
                  <c:v>2.6661273567467649</c:v>
                </c:pt>
                <c:pt idx="69898">
                  <c:v>2.6665125953316382</c:v>
                </c:pt>
                <c:pt idx="69899">
                  <c:v>2.6660503813265541</c:v>
                </c:pt>
                <c:pt idx="69900">
                  <c:v>2.6661273567467649</c:v>
                </c:pt>
                <c:pt idx="69901">
                  <c:v>2.6663585951940845</c:v>
                </c:pt>
                <c:pt idx="69902">
                  <c:v>2.6658964879852118</c:v>
                </c:pt>
                <c:pt idx="69903">
                  <c:v>2.6655114807114808</c:v>
                </c:pt>
                <c:pt idx="69904">
                  <c:v>2.6655114807114808</c:v>
                </c:pt>
                <c:pt idx="69905">
                  <c:v>2.6657426657426657</c:v>
                </c:pt>
                <c:pt idx="69906">
                  <c:v>2.6653579676674362</c:v>
                </c:pt>
                <c:pt idx="69907">
                  <c:v>2.6648199445983378</c:v>
                </c:pt>
                <c:pt idx="69908">
                  <c:v>2.665050784856879</c:v>
                </c:pt>
                <c:pt idx="69909">
                  <c:v>2.6648199445983378</c:v>
                </c:pt>
                <c:pt idx="69910">
                  <c:v>2.6648199445983378</c:v>
                </c:pt>
                <c:pt idx="69911">
                  <c:v>2.665050784856879</c:v>
                </c:pt>
                <c:pt idx="69912">
                  <c:v>2.6644357258250633</c:v>
                </c:pt>
                <c:pt idx="69913">
                  <c:v>2.6648199445983378</c:v>
                </c:pt>
                <c:pt idx="69914">
                  <c:v>2.6658198614318707</c:v>
                </c:pt>
                <c:pt idx="69915">
                  <c:v>2.6659736659736657</c:v>
                </c:pt>
                <c:pt idx="69916">
                  <c:v>2.6658198614318707</c:v>
                </c:pt>
                <c:pt idx="69917">
                  <c:v>2.6655889145496534</c:v>
                </c:pt>
                <c:pt idx="69918">
                  <c:v>2.6659736659736657</c:v>
                </c:pt>
                <c:pt idx="69919">
                  <c:v>2.6657426657426657</c:v>
                </c:pt>
                <c:pt idx="69920">
                  <c:v>2.6655114807114808</c:v>
                </c:pt>
                <c:pt idx="69921">
                  <c:v>2.6653579676674362</c:v>
                </c:pt>
                <c:pt idx="69922">
                  <c:v>2.6659736659736657</c:v>
                </c:pt>
                <c:pt idx="69923">
                  <c:v>2.6662046662046661</c:v>
                </c:pt>
                <c:pt idx="69924">
                  <c:v>2.6664356664356665</c:v>
                </c:pt>
                <c:pt idx="69925">
                  <c:v>2.6666666666666665</c:v>
                </c:pt>
                <c:pt idx="69926">
                  <c:v>2.6658198614318707</c:v>
                </c:pt>
                <c:pt idx="69927">
                  <c:v>2.6655889145496534</c:v>
                </c:pt>
                <c:pt idx="69928">
                  <c:v>2.6659736659736657</c:v>
                </c:pt>
                <c:pt idx="69929">
                  <c:v>2.6665896487985208</c:v>
                </c:pt>
                <c:pt idx="69930">
                  <c:v>2.6661273567467649</c:v>
                </c:pt>
                <c:pt idx="69931">
                  <c:v>2.6658192743240119</c:v>
                </c:pt>
                <c:pt idx="69932">
                  <c:v>2.6654343807763397</c:v>
                </c:pt>
                <c:pt idx="69933">
                  <c:v>2.6648958891454964</c:v>
                </c:pt>
                <c:pt idx="69934">
                  <c:v>2.6648958891454964</c:v>
                </c:pt>
                <c:pt idx="69935">
                  <c:v>2.6648186648186649</c:v>
                </c:pt>
                <c:pt idx="69936">
                  <c:v>2.6648186648186649</c:v>
                </c:pt>
                <c:pt idx="69937">
                  <c:v>2.6655114807114808</c:v>
                </c:pt>
                <c:pt idx="69938">
                  <c:v>2.6655114807114808</c:v>
                </c:pt>
                <c:pt idx="69939">
                  <c:v>2.6657426657426657</c:v>
                </c:pt>
                <c:pt idx="69940">
                  <c:v>2.6655889145496534</c:v>
                </c:pt>
                <c:pt idx="69941">
                  <c:v>2.6659736659736657</c:v>
                </c:pt>
                <c:pt idx="69942">
                  <c:v>2.6658964879852118</c:v>
                </c:pt>
                <c:pt idx="69943">
                  <c:v>2.6662814883290964</c:v>
                </c:pt>
                <c:pt idx="69944">
                  <c:v>2.665665434380776</c:v>
                </c:pt>
                <c:pt idx="69945">
                  <c:v>2.665665434380776</c:v>
                </c:pt>
                <c:pt idx="69946">
                  <c:v>2.6669748093367227</c:v>
                </c:pt>
                <c:pt idx="69947">
                  <c:v>2.6663585951940845</c:v>
                </c:pt>
                <c:pt idx="69948">
                  <c:v>2.6662814883290964</c:v>
                </c:pt>
                <c:pt idx="69949">
                  <c:v>2.6661273567467649</c:v>
                </c:pt>
                <c:pt idx="69950">
                  <c:v>2.6657426657426657</c:v>
                </c:pt>
                <c:pt idx="69951">
                  <c:v>2.6665896487985208</c:v>
                </c:pt>
                <c:pt idx="69952">
                  <c:v>2.6667435174485785</c:v>
                </c:pt>
                <c:pt idx="69953">
                  <c:v>2.6663585951940845</c:v>
                </c:pt>
                <c:pt idx="69954">
                  <c:v>2.6662814883290964</c:v>
                </c:pt>
                <c:pt idx="69955">
                  <c:v>2.6660503813265541</c:v>
                </c:pt>
                <c:pt idx="69956">
                  <c:v>2.665665434380776</c:v>
                </c:pt>
                <c:pt idx="69957">
                  <c:v>2.6658964879852118</c:v>
                </c:pt>
                <c:pt idx="69958">
                  <c:v>2.6655889145496534</c:v>
                </c:pt>
                <c:pt idx="69959">
                  <c:v>2.6654352343569614</c:v>
                </c:pt>
                <c:pt idx="69960">
                  <c:v>2.6652043407988919</c:v>
                </c:pt>
                <c:pt idx="69961">
                  <c:v>2.6656661279150313</c:v>
                </c:pt>
                <c:pt idx="69962">
                  <c:v>2.6654352343569614</c:v>
                </c:pt>
                <c:pt idx="69963">
                  <c:v>2.6648199445983378</c:v>
                </c:pt>
                <c:pt idx="69964">
                  <c:v>2.665050784856879</c:v>
                </c:pt>
                <c:pt idx="69965">
                  <c:v>2.6645891043397967</c:v>
                </c:pt>
                <c:pt idx="69966">
                  <c:v>2.6645891043397967</c:v>
                </c:pt>
                <c:pt idx="69967">
                  <c:v>2.6654352343569614</c:v>
                </c:pt>
                <c:pt idx="69968">
                  <c:v>2.6645891043397967</c:v>
                </c:pt>
                <c:pt idx="69969">
                  <c:v>2.6646666974382645</c:v>
                </c:pt>
                <c:pt idx="69970">
                  <c:v>2.6640518689432398</c:v>
                </c:pt>
                <c:pt idx="69971">
                  <c:v>2.6642049388414488</c:v>
                </c:pt>
                <c:pt idx="69972">
                  <c:v>2.6646666974382645</c:v>
                </c:pt>
                <c:pt idx="69973">
                  <c:v>2.665050784856879</c:v>
                </c:pt>
                <c:pt idx="69974">
                  <c:v>2.6652043407988919</c:v>
                </c:pt>
                <c:pt idx="69975">
                  <c:v>2.6659736659736657</c:v>
                </c:pt>
                <c:pt idx="69976">
                  <c:v>2.6657426657426657</c:v>
                </c:pt>
                <c:pt idx="69977">
                  <c:v>2.6658964879852118</c:v>
                </c:pt>
                <c:pt idx="69978">
                  <c:v>2.665665434380776</c:v>
                </c:pt>
                <c:pt idx="69979">
                  <c:v>2.6658964879852118</c:v>
                </c:pt>
                <c:pt idx="69980">
                  <c:v>2.6662814883290964</c:v>
                </c:pt>
                <c:pt idx="69981">
                  <c:v>2.6662043458159963</c:v>
                </c:pt>
                <c:pt idx="69982">
                  <c:v>2.6660503813265541</c:v>
                </c:pt>
                <c:pt idx="69983">
                  <c:v>2.6661273567467649</c:v>
                </c:pt>
                <c:pt idx="69984">
                  <c:v>2.6659736659736657</c:v>
                </c:pt>
                <c:pt idx="69985">
                  <c:v>2.6659736659736657</c:v>
                </c:pt>
                <c:pt idx="69986">
                  <c:v>2.6665125953316382</c:v>
                </c:pt>
                <c:pt idx="69987">
                  <c:v>2.6665125953316382</c:v>
                </c:pt>
                <c:pt idx="69988">
                  <c:v>2.6658964879852118</c:v>
                </c:pt>
                <c:pt idx="69989">
                  <c:v>2.6658964879852118</c:v>
                </c:pt>
                <c:pt idx="69990">
                  <c:v>2.6663585951940845</c:v>
                </c:pt>
                <c:pt idx="69991">
                  <c:v>2.6658964879852118</c:v>
                </c:pt>
                <c:pt idx="69992">
                  <c:v>2.665665434380776</c:v>
                </c:pt>
                <c:pt idx="69993">
                  <c:v>2.6652806652806649</c:v>
                </c:pt>
                <c:pt idx="69994">
                  <c:v>2.6655114807114808</c:v>
                </c:pt>
                <c:pt idx="69995">
                  <c:v>2.6655114807114808</c:v>
                </c:pt>
                <c:pt idx="69996">
                  <c:v>2.6655114807114808</c:v>
                </c:pt>
                <c:pt idx="69997">
                  <c:v>2.6651270207852193</c:v>
                </c:pt>
                <c:pt idx="69998">
                  <c:v>2.6655889145496534</c:v>
                </c:pt>
                <c:pt idx="69999">
                  <c:v>2.6655889145496534</c:v>
                </c:pt>
                <c:pt idx="70000">
                  <c:v>2.6657426657426657</c:v>
                </c:pt>
                <c:pt idx="70001">
                  <c:v>2.665665434380776</c:v>
                </c:pt>
                <c:pt idx="70002">
                  <c:v>2.6654343807763397</c:v>
                </c:pt>
                <c:pt idx="70003">
                  <c:v>2.6652033271719038</c:v>
                </c:pt>
                <c:pt idx="70004">
                  <c:v>2.6658964879852118</c:v>
                </c:pt>
                <c:pt idx="70005">
                  <c:v>2.6651270207852193</c:v>
                </c:pt>
                <c:pt idx="70006">
                  <c:v>2.6653579676674362</c:v>
                </c:pt>
                <c:pt idx="70007">
                  <c:v>2.6655114807114808</c:v>
                </c:pt>
                <c:pt idx="70008">
                  <c:v>2.6655114807114808</c:v>
                </c:pt>
                <c:pt idx="70009">
                  <c:v>2.6657426657426657</c:v>
                </c:pt>
                <c:pt idx="70010">
                  <c:v>2.6661273567467649</c:v>
                </c:pt>
                <c:pt idx="70011">
                  <c:v>2.6661273567467649</c:v>
                </c:pt>
                <c:pt idx="70012">
                  <c:v>2.6663585951940845</c:v>
                </c:pt>
                <c:pt idx="70013">
                  <c:v>2.6663585951940845</c:v>
                </c:pt>
                <c:pt idx="70014">
                  <c:v>2.6658964879852118</c:v>
                </c:pt>
                <c:pt idx="70015">
                  <c:v>2.6661273567467649</c:v>
                </c:pt>
                <c:pt idx="70016">
                  <c:v>2.6662046662046661</c:v>
                </c:pt>
                <c:pt idx="70017">
                  <c:v>2.6662046662046661</c:v>
                </c:pt>
                <c:pt idx="70018">
                  <c:v>2.6662046662046661</c:v>
                </c:pt>
                <c:pt idx="70019">
                  <c:v>2.6659736659736657</c:v>
                </c:pt>
                <c:pt idx="70020">
                  <c:v>2.6665896487985208</c:v>
                </c:pt>
                <c:pt idx="70021">
                  <c:v>2.6662046662046661</c:v>
                </c:pt>
                <c:pt idx="70022">
                  <c:v>2.6653579676674362</c:v>
                </c:pt>
                <c:pt idx="70023">
                  <c:v>2.6653579676674362</c:v>
                </c:pt>
                <c:pt idx="70024">
                  <c:v>2.6648958891454964</c:v>
                </c:pt>
                <c:pt idx="70025">
                  <c:v>2.6651270207852193</c:v>
                </c:pt>
                <c:pt idx="70026">
                  <c:v>2.664742553682752</c:v>
                </c:pt>
                <c:pt idx="70027">
                  <c:v>2.6649734472408224</c:v>
                </c:pt>
                <c:pt idx="70028">
                  <c:v>2.6652043407988919</c:v>
                </c:pt>
                <c:pt idx="70029">
                  <c:v>2.6649734472408224</c:v>
                </c:pt>
                <c:pt idx="70030">
                  <c:v>2.6649734472408224</c:v>
                </c:pt>
                <c:pt idx="70031">
                  <c:v>2.6641274238227144</c:v>
                </c:pt>
                <c:pt idx="70032">
                  <c:v>2.6648186648186649</c:v>
                </c:pt>
                <c:pt idx="70033">
                  <c:v>2.6647412199630311</c:v>
                </c:pt>
                <c:pt idx="70034">
                  <c:v>2.6655881673214696</c:v>
                </c:pt>
                <c:pt idx="70035">
                  <c:v>2.6651257684307832</c:v>
                </c:pt>
                <c:pt idx="70036">
                  <c:v>2.6655881673214696</c:v>
                </c:pt>
                <c:pt idx="70037">
                  <c:v>2.6652033271719038</c:v>
                </c:pt>
                <c:pt idx="70038">
                  <c:v>2.6655881673214696</c:v>
                </c:pt>
                <c:pt idx="70039">
                  <c:v>2.6660503813265541</c:v>
                </c:pt>
                <c:pt idx="70040">
                  <c:v>2.6658192743240119</c:v>
                </c:pt>
                <c:pt idx="70041">
                  <c:v>2.6660503813265541</c:v>
                </c:pt>
                <c:pt idx="70042">
                  <c:v>2.6658964879852118</c:v>
                </c:pt>
                <c:pt idx="70043">
                  <c:v>2.665665434380776</c:v>
                </c:pt>
                <c:pt idx="70044">
                  <c:v>2.665665434380776</c:v>
                </c:pt>
                <c:pt idx="70045">
                  <c:v>2.6652806652806649</c:v>
                </c:pt>
                <c:pt idx="70046">
                  <c:v>2.6651270207852193</c:v>
                </c:pt>
                <c:pt idx="70047">
                  <c:v>2.6648958891454964</c:v>
                </c:pt>
                <c:pt idx="70048">
                  <c:v>2.6652806652806649</c:v>
                </c:pt>
                <c:pt idx="70049">
                  <c:v>2.6648186648186649</c:v>
                </c:pt>
                <c:pt idx="70050">
                  <c:v>2.664434180138568</c:v>
                </c:pt>
                <c:pt idx="70051">
                  <c:v>2.6642805818517665</c:v>
                </c:pt>
                <c:pt idx="70052">
                  <c:v>2.6648958891454964</c:v>
                </c:pt>
                <c:pt idx="70053">
                  <c:v>2.6651270207852193</c:v>
                </c:pt>
                <c:pt idx="70054">
                  <c:v>2.664358264081256</c:v>
                </c:pt>
                <c:pt idx="70055">
                  <c:v>2.6645116601246825</c:v>
                </c:pt>
                <c:pt idx="70056">
                  <c:v>2.6648186648186649</c:v>
                </c:pt>
                <c:pt idx="70057">
                  <c:v>2.6648186648186649</c:v>
                </c:pt>
                <c:pt idx="70058">
                  <c:v>2.6648186648186649</c:v>
                </c:pt>
                <c:pt idx="70059">
                  <c:v>2.6645876645876649</c:v>
                </c:pt>
                <c:pt idx="70060">
                  <c:v>2.6645116601246825</c:v>
                </c:pt>
                <c:pt idx="70061">
                  <c:v>2.664742553682752</c:v>
                </c:pt>
                <c:pt idx="70062">
                  <c:v>2.6643566643566641</c:v>
                </c:pt>
                <c:pt idx="70063">
                  <c:v>2.6653570603189274</c:v>
                </c:pt>
                <c:pt idx="70064">
                  <c:v>2.6653570603189274</c:v>
                </c:pt>
                <c:pt idx="70065">
                  <c:v>2.6653570603189274</c:v>
                </c:pt>
                <c:pt idx="70066">
                  <c:v>2.665665434380776</c:v>
                </c:pt>
                <c:pt idx="70067">
                  <c:v>2.6658964879852118</c:v>
                </c:pt>
                <c:pt idx="70068">
                  <c:v>2.6655114807114808</c:v>
                </c:pt>
                <c:pt idx="70069">
                  <c:v>2.6659736659736657</c:v>
                </c:pt>
                <c:pt idx="70070">
                  <c:v>2.6659736659736657</c:v>
                </c:pt>
                <c:pt idx="70071">
                  <c:v>2.6659736659736657</c:v>
                </c:pt>
                <c:pt idx="70072">
                  <c:v>2.6655114807114808</c:v>
                </c:pt>
                <c:pt idx="70073">
                  <c:v>2.6653579676674362</c:v>
                </c:pt>
                <c:pt idx="70074">
                  <c:v>2.6649734472408224</c:v>
                </c:pt>
                <c:pt idx="70075">
                  <c:v>2.6651270207852193</c:v>
                </c:pt>
                <c:pt idx="70076">
                  <c:v>2.6649734472408224</c:v>
                </c:pt>
                <c:pt idx="70077">
                  <c:v>2.6648199445983383</c:v>
                </c:pt>
                <c:pt idx="70078">
                  <c:v>2.6646666974382645</c:v>
                </c:pt>
                <c:pt idx="70079">
                  <c:v>2.6648199445983378</c:v>
                </c:pt>
                <c:pt idx="70080">
                  <c:v>2.664742553682752</c:v>
                </c:pt>
                <c:pt idx="70081">
                  <c:v>2.6655114807114808</c:v>
                </c:pt>
                <c:pt idx="70082">
                  <c:v>2.6658964879852118</c:v>
                </c:pt>
                <c:pt idx="70083">
                  <c:v>2.6658964879852118</c:v>
                </c:pt>
                <c:pt idx="70084">
                  <c:v>2.6658964879852118</c:v>
                </c:pt>
                <c:pt idx="70085">
                  <c:v>2.6660503813265541</c:v>
                </c:pt>
                <c:pt idx="70086">
                  <c:v>2.6662814883290964</c:v>
                </c:pt>
                <c:pt idx="70087">
                  <c:v>2.6661273567467649</c:v>
                </c:pt>
                <c:pt idx="70088">
                  <c:v>2.6655114807114808</c:v>
                </c:pt>
                <c:pt idx="70089">
                  <c:v>2.6653579676674362</c:v>
                </c:pt>
                <c:pt idx="70090">
                  <c:v>2.6651270207852193</c:v>
                </c:pt>
                <c:pt idx="70091">
                  <c:v>2.6645116601246825</c:v>
                </c:pt>
                <c:pt idx="70092">
                  <c:v>2.6648960739030021</c:v>
                </c:pt>
                <c:pt idx="70093">
                  <c:v>2.6646651270207848</c:v>
                </c:pt>
                <c:pt idx="70094">
                  <c:v>2.664434180138568</c:v>
                </c:pt>
                <c:pt idx="70095">
                  <c:v>2.6657426657426657</c:v>
                </c:pt>
                <c:pt idx="70096">
                  <c:v>2.6655889145496534</c:v>
                </c:pt>
                <c:pt idx="70097">
                  <c:v>2.6655114807114808</c:v>
                </c:pt>
                <c:pt idx="70098">
                  <c:v>2.6655114807114808</c:v>
                </c:pt>
                <c:pt idx="70099">
                  <c:v>2.6657426657426657</c:v>
                </c:pt>
                <c:pt idx="70100">
                  <c:v>2.6663585951940845</c:v>
                </c:pt>
                <c:pt idx="70101">
                  <c:v>2.6663585951940845</c:v>
                </c:pt>
                <c:pt idx="70102">
                  <c:v>2.6657426657426657</c:v>
                </c:pt>
                <c:pt idx="70103">
                  <c:v>2.6653579676674362</c:v>
                </c:pt>
                <c:pt idx="70104">
                  <c:v>2.6649734472408224</c:v>
                </c:pt>
                <c:pt idx="70105">
                  <c:v>2.664742553682752</c:v>
                </c:pt>
                <c:pt idx="70106">
                  <c:v>2.664742553682752</c:v>
                </c:pt>
                <c:pt idx="70107">
                  <c:v>2.6649734472408224</c:v>
                </c:pt>
                <c:pt idx="70108">
                  <c:v>2.6648958891454964</c:v>
                </c:pt>
                <c:pt idx="70109">
                  <c:v>2.6652806652806649</c:v>
                </c:pt>
                <c:pt idx="70110">
                  <c:v>2.6659736659736657</c:v>
                </c:pt>
                <c:pt idx="70111">
                  <c:v>2.6658964879852118</c:v>
                </c:pt>
                <c:pt idx="70112">
                  <c:v>2.665665434380776</c:v>
                </c:pt>
                <c:pt idx="70113">
                  <c:v>2.6658964879852118</c:v>
                </c:pt>
                <c:pt idx="70114">
                  <c:v>2.6657426657426657</c:v>
                </c:pt>
                <c:pt idx="70115">
                  <c:v>2.6659736659736657</c:v>
                </c:pt>
                <c:pt idx="70116">
                  <c:v>2.6655114807114808</c:v>
                </c:pt>
                <c:pt idx="70117">
                  <c:v>2.6652806652806649</c:v>
                </c:pt>
                <c:pt idx="70118">
                  <c:v>2.6648186648186649</c:v>
                </c:pt>
                <c:pt idx="70119">
                  <c:v>2.6652806652806649</c:v>
                </c:pt>
                <c:pt idx="70120">
                  <c:v>2.6642032332563508</c:v>
                </c:pt>
                <c:pt idx="70121">
                  <c:v>2.664434180138568</c:v>
                </c:pt>
                <c:pt idx="70122">
                  <c:v>2.6648958891454964</c:v>
                </c:pt>
                <c:pt idx="70123">
                  <c:v>2.664742553682752</c:v>
                </c:pt>
                <c:pt idx="70124">
                  <c:v>2.6651270207852193</c:v>
                </c:pt>
                <c:pt idx="70125">
                  <c:v>2.6661273567467649</c:v>
                </c:pt>
                <c:pt idx="70126">
                  <c:v>2.6661273567467649</c:v>
                </c:pt>
                <c:pt idx="70127">
                  <c:v>2.6663585951940845</c:v>
                </c:pt>
                <c:pt idx="70128">
                  <c:v>2.6665125953316382</c:v>
                </c:pt>
                <c:pt idx="70129">
                  <c:v>2.6662814883290964</c:v>
                </c:pt>
                <c:pt idx="70130">
                  <c:v>2.6658964879852118</c:v>
                </c:pt>
                <c:pt idx="70131">
                  <c:v>2.6658192743240119</c:v>
                </c:pt>
                <c:pt idx="70132">
                  <c:v>2.6662043458159963</c:v>
                </c:pt>
                <c:pt idx="70133">
                  <c:v>2.6662043458159963</c:v>
                </c:pt>
                <c:pt idx="70134">
                  <c:v>2.6658192743240119</c:v>
                </c:pt>
                <c:pt idx="70135">
                  <c:v>2.6662043458159963</c:v>
                </c:pt>
                <c:pt idx="70136">
                  <c:v>2.6662043458159963</c:v>
                </c:pt>
                <c:pt idx="70137">
                  <c:v>2.6659731853906612</c:v>
                </c:pt>
                <c:pt idx="70138">
                  <c:v>2.6662043458159963</c:v>
                </c:pt>
                <c:pt idx="70139">
                  <c:v>2.6659731853906612</c:v>
                </c:pt>
                <c:pt idx="70140">
                  <c:v>2.6660503813265541</c:v>
                </c:pt>
                <c:pt idx="70141">
                  <c:v>2.6652033271719038</c:v>
                </c:pt>
                <c:pt idx="70142">
                  <c:v>2.6652806652806649</c:v>
                </c:pt>
                <c:pt idx="70143">
                  <c:v>2.6648958891454964</c:v>
                </c:pt>
                <c:pt idx="70144">
                  <c:v>2.664358264081256</c:v>
                </c:pt>
                <c:pt idx="70145">
                  <c:v>2.664358264081256</c:v>
                </c:pt>
                <c:pt idx="70146">
                  <c:v>2.6645116601246825</c:v>
                </c:pt>
                <c:pt idx="70147">
                  <c:v>2.6645116601246825</c:v>
                </c:pt>
                <c:pt idx="70148">
                  <c:v>2.6651270207852193</c:v>
                </c:pt>
                <c:pt idx="70149">
                  <c:v>2.6648958891454964</c:v>
                </c:pt>
                <c:pt idx="70150">
                  <c:v>2.6651270207852193</c:v>
                </c:pt>
                <c:pt idx="70151">
                  <c:v>2.6651270207852193</c:v>
                </c:pt>
                <c:pt idx="70152">
                  <c:v>2.6652806652806649</c:v>
                </c:pt>
                <c:pt idx="70153">
                  <c:v>2.6658192743240119</c:v>
                </c:pt>
                <c:pt idx="70154">
                  <c:v>2.6662043458159963</c:v>
                </c:pt>
                <c:pt idx="70155">
                  <c:v>2.6659731853906612</c:v>
                </c:pt>
                <c:pt idx="70156">
                  <c:v>2.6664355062413319</c:v>
                </c:pt>
                <c:pt idx="70157">
                  <c:v>2.6660503813265541</c:v>
                </c:pt>
                <c:pt idx="70158">
                  <c:v>2.6661271676300573</c:v>
                </c:pt>
                <c:pt idx="70159">
                  <c:v>2.6657418400369859</c:v>
                </c:pt>
                <c:pt idx="70160">
                  <c:v>2.6652033271719038</c:v>
                </c:pt>
                <c:pt idx="70161">
                  <c:v>2.6648186648186649</c:v>
                </c:pt>
                <c:pt idx="70162">
                  <c:v>2.6650496650496649</c:v>
                </c:pt>
                <c:pt idx="70163">
                  <c:v>2.6650496650496649</c:v>
                </c:pt>
                <c:pt idx="70164">
                  <c:v>2.6648186648186649</c:v>
                </c:pt>
                <c:pt idx="70165">
                  <c:v>2.664434180138568</c:v>
                </c:pt>
                <c:pt idx="70166">
                  <c:v>2.6645116601246825</c:v>
                </c:pt>
                <c:pt idx="70167">
                  <c:v>2.6646651270207848</c:v>
                </c:pt>
                <c:pt idx="70168">
                  <c:v>2.6648958891454964</c:v>
                </c:pt>
                <c:pt idx="70169">
                  <c:v>2.664742553682752</c:v>
                </c:pt>
                <c:pt idx="70170">
                  <c:v>2.6647425536827525</c:v>
                </c:pt>
                <c:pt idx="70171">
                  <c:v>2.664742553682752</c:v>
                </c:pt>
                <c:pt idx="70172">
                  <c:v>2.6646651270207848</c:v>
                </c:pt>
                <c:pt idx="70173">
                  <c:v>2.6648186648186649</c:v>
                </c:pt>
                <c:pt idx="70174">
                  <c:v>2.6645876645876649</c:v>
                </c:pt>
                <c:pt idx="70175">
                  <c:v>2.6645876645876649</c:v>
                </c:pt>
                <c:pt idx="70176">
                  <c:v>2.6650496650496649</c:v>
                </c:pt>
                <c:pt idx="70177">
                  <c:v>2.6657426657426657</c:v>
                </c:pt>
                <c:pt idx="70178">
                  <c:v>2.6660503813265541</c:v>
                </c:pt>
                <c:pt idx="70179">
                  <c:v>2.6658192743240119</c:v>
                </c:pt>
                <c:pt idx="70180">
                  <c:v>2.6660503813265541</c:v>
                </c:pt>
                <c:pt idx="70181">
                  <c:v>2.6662814883290964</c:v>
                </c:pt>
                <c:pt idx="70182">
                  <c:v>2.6660503813265541</c:v>
                </c:pt>
                <c:pt idx="70183">
                  <c:v>2.6659731853906612</c:v>
                </c:pt>
                <c:pt idx="70184">
                  <c:v>2.6653570603189274</c:v>
                </c:pt>
                <c:pt idx="70185">
                  <c:v>2.6660503813265541</c:v>
                </c:pt>
                <c:pt idx="70186">
                  <c:v>2.6662814883290964</c:v>
                </c:pt>
                <c:pt idx="70187">
                  <c:v>2.6659731853906612</c:v>
                </c:pt>
                <c:pt idx="70188">
                  <c:v>2.6659731853906612</c:v>
                </c:pt>
                <c:pt idx="70189">
                  <c:v>2.6658192743240119</c:v>
                </c:pt>
                <c:pt idx="70190">
                  <c:v>2.665665434380776</c:v>
                </c:pt>
                <c:pt idx="70191">
                  <c:v>2.6642805818517665</c:v>
                </c:pt>
                <c:pt idx="70192">
                  <c:v>2.6645116601246825</c:v>
                </c:pt>
                <c:pt idx="70193">
                  <c:v>2.664742553682752</c:v>
                </c:pt>
                <c:pt idx="70194">
                  <c:v>2.6648199445983378</c:v>
                </c:pt>
                <c:pt idx="70195">
                  <c:v>2.6648199445983378</c:v>
                </c:pt>
                <c:pt idx="70196">
                  <c:v>2.6645116601246825</c:v>
                </c:pt>
                <c:pt idx="70197">
                  <c:v>2.6651270207852193</c:v>
                </c:pt>
                <c:pt idx="70198">
                  <c:v>2.6655889145496534</c:v>
                </c:pt>
                <c:pt idx="70199">
                  <c:v>2.6662046662046661</c:v>
                </c:pt>
                <c:pt idx="70200">
                  <c:v>2.6659736659736657</c:v>
                </c:pt>
                <c:pt idx="70201">
                  <c:v>2.6662046662046661</c:v>
                </c:pt>
                <c:pt idx="70202">
                  <c:v>2.6657426657426657</c:v>
                </c:pt>
                <c:pt idx="70203">
                  <c:v>2.6659736659736657</c:v>
                </c:pt>
                <c:pt idx="70204">
                  <c:v>2.6653579676674362</c:v>
                </c:pt>
                <c:pt idx="70205">
                  <c:v>2.6653579676674362</c:v>
                </c:pt>
                <c:pt idx="70206">
                  <c:v>2.6649734472408224</c:v>
                </c:pt>
                <c:pt idx="70207">
                  <c:v>2.6652043407988919</c:v>
                </c:pt>
                <c:pt idx="70208">
                  <c:v>2.664742553682752</c:v>
                </c:pt>
                <c:pt idx="70209">
                  <c:v>2.664742553682752</c:v>
                </c:pt>
                <c:pt idx="70210">
                  <c:v>2.6645891043397967</c:v>
                </c:pt>
                <c:pt idx="70211">
                  <c:v>2.6648199445983378</c:v>
                </c:pt>
                <c:pt idx="70212">
                  <c:v>2.6644357258250633</c:v>
                </c:pt>
                <c:pt idx="70213">
                  <c:v>2.6644357258250633</c:v>
                </c:pt>
                <c:pt idx="70214">
                  <c:v>2.6654352343569614</c:v>
                </c:pt>
                <c:pt idx="70215">
                  <c:v>2.665281809787627</c:v>
                </c:pt>
                <c:pt idx="70216">
                  <c:v>2.6656661279150313</c:v>
                </c:pt>
                <c:pt idx="70217">
                  <c:v>2.6652043407988919</c:v>
                </c:pt>
                <c:pt idx="70218">
                  <c:v>2.6654352343569614</c:v>
                </c:pt>
                <c:pt idx="70219">
                  <c:v>2.665281809787627</c:v>
                </c:pt>
                <c:pt idx="70220">
                  <c:v>2.6655124653739612</c:v>
                </c:pt>
                <c:pt idx="70221">
                  <c:v>2.665281809787627</c:v>
                </c:pt>
                <c:pt idx="70222">
                  <c:v>2.6645891043397967</c:v>
                </c:pt>
                <c:pt idx="70223">
                  <c:v>2.6642049388414488</c:v>
                </c:pt>
                <c:pt idx="70224">
                  <c:v>2.6648199445983378</c:v>
                </c:pt>
                <c:pt idx="70225">
                  <c:v>2.6645116601246825</c:v>
                </c:pt>
                <c:pt idx="70226">
                  <c:v>2.664742553682752</c:v>
                </c:pt>
                <c:pt idx="70227">
                  <c:v>2.665050784856879</c:v>
                </c:pt>
                <c:pt idx="70228">
                  <c:v>2.6656661279150313</c:v>
                </c:pt>
                <c:pt idx="70229">
                  <c:v>2.6658972061879478</c:v>
                </c:pt>
                <c:pt idx="70230">
                  <c:v>2.6655124653739612</c:v>
                </c:pt>
                <c:pt idx="70231">
                  <c:v>2.6658198614318707</c:v>
                </c:pt>
                <c:pt idx="70232">
                  <c:v>2.6655889145496534</c:v>
                </c:pt>
                <c:pt idx="70233">
                  <c:v>2.6658198614318707</c:v>
                </c:pt>
                <c:pt idx="70234">
                  <c:v>2.6654352343569614</c:v>
                </c:pt>
                <c:pt idx="70235">
                  <c:v>2.6652043407988919</c:v>
                </c:pt>
                <c:pt idx="70236">
                  <c:v>2.6654352343569614</c:v>
                </c:pt>
                <c:pt idx="70237">
                  <c:v>2.665050784856879</c:v>
                </c:pt>
                <c:pt idx="70238">
                  <c:v>2.6646666974382645</c:v>
                </c:pt>
                <c:pt idx="70239">
                  <c:v>2.6645131518227969</c:v>
                </c:pt>
                <c:pt idx="70240">
                  <c:v>2.6643598615916955</c:v>
                </c:pt>
                <c:pt idx="70241">
                  <c:v>2.6649746192893402</c:v>
                </c:pt>
                <c:pt idx="70242">
                  <c:v>2.6651280867759057</c:v>
                </c:pt>
                <c:pt idx="70243">
                  <c:v>2.6649746192893402</c:v>
                </c:pt>
                <c:pt idx="70244">
                  <c:v>2.6648212226066899</c:v>
                </c:pt>
                <c:pt idx="70245">
                  <c:v>2.6645131518227969</c:v>
                </c:pt>
                <c:pt idx="70246">
                  <c:v>2.665050784856879</c:v>
                </c:pt>
                <c:pt idx="70247">
                  <c:v>2.665050784856879</c:v>
                </c:pt>
                <c:pt idx="70248">
                  <c:v>2.6648199445983378</c:v>
                </c:pt>
                <c:pt idx="70249">
                  <c:v>2.6652043407988919</c:v>
                </c:pt>
                <c:pt idx="70250">
                  <c:v>2.6658198614318707</c:v>
                </c:pt>
                <c:pt idx="70251">
                  <c:v>2.6655889145496534</c:v>
                </c:pt>
                <c:pt idx="70252">
                  <c:v>2.6655889145496534</c:v>
                </c:pt>
                <c:pt idx="70253">
                  <c:v>2.6659736659736657</c:v>
                </c:pt>
                <c:pt idx="70254">
                  <c:v>2.6664356664356665</c:v>
                </c:pt>
                <c:pt idx="70255">
                  <c:v>2.6660508083140875</c:v>
                </c:pt>
                <c:pt idx="70256">
                  <c:v>2.6658198614318707</c:v>
                </c:pt>
                <c:pt idx="70257">
                  <c:v>2.6659736659736657</c:v>
                </c:pt>
                <c:pt idx="70258">
                  <c:v>2.6655889145496534</c:v>
                </c:pt>
                <c:pt idx="70259">
                  <c:v>2.6654352343569614</c:v>
                </c:pt>
                <c:pt idx="70260">
                  <c:v>2.665050784856879</c:v>
                </c:pt>
                <c:pt idx="70261">
                  <c:v>2.665050784856879</c:v>
                </c:pt>
                <c:pt idx="70262">
                  <c:v>2.6645891043397967</c:v>
                </c:pt>
                <c:pt idx="70263">
                  <c:v>2.6648199445983378</c:v>
                </c:pt>
                <c:pt idx="70264">
                  <c:v>2.6645891043397967</c:v>
                </c:pt>
                <c:pt idx="70265">
                  <c:v>2.6649734472408224</c:v>
                </c:pt>
                <c:pt idx="70266">
                  <c:v>2.6649734472408224</c:v>
                </c:pt>
                <c:pt idx="70267">
                  <c:v>2.6654352343569614</c:v>
                </c:pt>
                <c:pt idx="70268">
                  <c:v>2.6656661279150313</c:v>
                </c:pt>
                <c:pt idx="70269">
                  <c:v>2.6660508083140875</c:v>
                </c:pt>
                <c:pt idx="70270">
                  <c:v>2.6658972061879478</c:v>
                </c:pt>
                <c:pt idx="70271">
                  <c:v>2.6666666666666665</c:v>
                </c:pt>
                <c:pt idx="70272">
                  <c:v>2.6655889145496534</c:v>
                </c:pt>
                <c:pt idx="70273">
                  <c:v>2.6662046662046661</c:v>
                </c:pt>
                <c:pt idx="70274">
                  <c:v>2.6662046662046661</c:v>
                </c:pt>
                <c:pt idx="70275">
                  <c:v>2.6655889145496534</c:v>
                </c:pt>
                <c:pt idx="70276">
                  <c:v>2.6660508083140875</c:v>
                </c:pt>
                <c:pt idx="70277">
                  <c:v>2.6660508083140875</c:v>
                </c:pt>
                <c:pt idx="70278">
                  <c:v>2.6656661279150313</c:v>
                </c:pt>
                <c:pt idx="70279">
                  <c:v>2.6660508083140875</c:v>
                </c:pt>
                <c:pt idx="70280">
                  <c:v>2.6662046662046661</c:v>
                </c:pt>
                <c:pt idx="70281">
                  <c:v>2.6665896487985208</c:v>
                </c:pt>
                <c:pt idx="70282">
                  <c:v>2.6662046662046661</c:v>
                </c:pt>
                <c:pt idx="70283">
                  <c:v>2.6655889145496534</c:v>
                </c:pt>
                <c:pt idx="70284">
                  <c:v>2.6655114807114808</c:v>
                </c:pt>
                <c:pt idx="70285">
                  <c:v>2.6658964879852118</c:v>
                </c:pt>
                <c:pt idx="70286">
                  <c:v>2.6651270207852193</c:v>
                </c:pt>
                <c:pt idx="70287">
                  <c:v>2.6655889145496534</c:v>
                </c:pt>
                <c:pt idx="70288">
                  <c:v>2.6652043407988919</c:v>
                </c:pt>
                <c:pt idx="70289">
                  <c:v>2.6645891043397967</c:v>
                </c:pt>
                <c:pt idx="70290">
                  <c:v>2.6645891043397967</c:v>
                </c:pt>
                <c:pt idx="70291">
                  <c:v>2.665050784856879</c:v>
                </c:pt>
                <c:pt idx="70292">
                  <c:v>2.6646666974382645</c:v>
                </c:pt>
                <c:pt idx="70293">
                  <c:v>2.6642824180895248</c:v>
                </c:pt>
                <c:pt idx="70294">
                  <c:v>2.6646666974382645</c:v>
                </c:pt>
                <c:pt idx="70295">
                  <c:v>2.6646666974382645</c:v>
                </c:pt>
                <c:pt idx="70296">
                  <c:v>2.6648972997922913</c:v>
                </c:pt>
                <c:pt idx="70297">
                  <c:v>2.665281809787627</c:v>
                </c:pt>
                <c:pt idx="70298">
                  <c:v>2.6649734472408224</c:v>
                </c:pt>
                <c:pt idx="70299">
                  <c:v>2.6649734472408224</c:v>
                </c:pt>
                <c:pt idx="70300">
                  <c:v>2.6652043407988919</c:v>
                </c:pt>
                <c:pt idx="70301">
                  <c:v>2.6652043407988919</c:v>
                </c:pt>
                <c:pt idx="70302">
                  <c:v>2.6653579676674362</c:v>
                </c:pt>
                <c:pt idx="70303">
                  <c:v>2.6653579676674362</c:v>
                </c:pt>
                <c:pt idx="70304">
                  <c:v>2.6659736659736657</c:v>
                </c:pt>
                <c:pt idx="70305">
                  <c:v>2.6654352343569614</c:v>
                </c:pt>
                <c:pt idx="70306">
                  <c:v>2.665050784856879</c:v>
                </c:pt>
                <c:pt idx="70307">
                  <c:v>2.6655889145496534</c:v>
                </c:pt>
                <c:pt idx="70308">
                  <c:v>2.6657426657426657</c:v>
                </c:pt>
                <c:pt idx="70309">
                  <c:v>2.6659736659736657</c:v>
                </c:pt>
                <c:pt idx="70310">
                  <c:v>2.6657426657426657</c:v>
                </c:pt>
                <c:pt idx="70311">
                  <c:v>2.6662046662046661</c:v>
                </c:pt>
                <c:pt idx="70312">
                  <c:v>2.6655114807114808</c:v>
                </c:pt>
                <c:pt idx="70313">
                  <c:v>2.6657426657426657</c:v>
                </c:pt>
                <c:pt idx="70314">
                  <c:v>2.6668207024029571</c:v>
                </c:pt>
                <c:pt idx="70315">
                  <c:v>2.6658198614318707</c:v>
                </c:pt>
                <c:pt idx="70316">
                  <c:v>2.6659736659736657</c:v>
                </c:pt>
                <c:pt idx="70317">
                  <c:v>2.6661273567467649</c:v>
                </c:pt>
                <c:pt idx="70318">
                  <c:v>2.6658964879852118</c:v>
                </c:pt>
                <c:pt idx="70319">
                  <c:v>2.6658964879852118</c:v>
                </c:pt>
                <c:pt idx="70320">
                  <c:v>2.6662046662046661</c:v>
                </c:pt>
                <c:pt idx="70321">
                  <c:v>2.6662817551963047</c:v>
                </c:pt>
                <c:pt idx="70322">
                  <c:v>2.6666666666666665</c:v>
                </c:pt>
                <c:pt idx="70323">
                  <c:v>2.6662046662046661</c:v>
                </c:pt>
                <c:pt idx="70324">
                  <c:v>2.6662046662046661</c:v>
                </c:pt>
                <c:pt idx="70325">
                  <c:v>2.6659736659736657</c:v>
                </c:pt>
                <c:pt idx="70326">
                  <c:v>2.6661273567467649</c:v>
                </c:pt>
                <c:pt idx="70327">
                  <c:v>2.6658964879852118</c:v>
                </c:pt>
                <c:pt idx="70328">
                  <c:v>2.6665896487985208</c:v>
                </c:pt>
                <c:pt idx="70329">
                  <c:v>2.6664356664356665</c:v>
                </c:pt>
                <c:pt idx="70330">
                  <c:v>2.6658198614318707</c:v>
                </c:pt>
                <c:pt idx="70331">
                  <c:v>2.6658198614318707</c:v>
                </c:pt>
                <c:pt idx="70332">
                  <c:v>2.6662046662046661</c:v>
                </c:pt>
                <c:pt idx="70333">
                  <c:v>2.6658198614318707</c:v>
                </c:pt>
                <c:pt idx="70334">
                  <c:v>2.665281809787627</c:v>
                </c:pt>
                <c:pt idx="70335">
                  <c:v>2.6652043407988919</c:v>
                </c:pt>
                <c:pt idx="70336">
                  <c:v>2.6655889145496534</c:v>
                </c:pt>
                <c:pt idx="70337">
                  <c:v>2.6659736659736657</c:v>
                </c:pt>
                <c:pt idx="70338">
                  <c:v>2.6663585951940845</c:v>
                </c:pt>
                <c:pt idx="70339">
                  <c:v>2.6663585951940845</c:v>
                </c:pt>
                <c:pt idx="70340">
                  <c:v>2.6657426657426657</c:v>
                </c:pt>
                <c:pt idx="70341">
                  <c:v>2.6661273567467649</c:v>
                </c:pt>
                <c:pt idx="70342">
                  <c:v>2.6661273567467649</c:v>
                </c:pt>
                <c:pt idx="70343">
                  <c:v>2.6663585951940845</c:v>
                </c:pt>
                <c:pt idx="70344">
                  <c:v>2.6661273567467649</c:v>
                </c:pt>
                <c:pt idx="70345">
                  <c:v>2.6658964879852118</c:v>
                </c:pt>
                <c:pt idx="70346">
                  <c:v>2.6665125953316382</c:v>
                </c:pt>
                <c:pt idx="70347">
                  <c:v>2.6665125953316382</c:v>
                </c:pt>
                <c:pt idx="70348">
                  <c:v>2.6663585951940845</c:v>
                </c:pt>
                <c:pt idx="70349">
                  <c:v>2.6662046662046661</c:v>
                </c:pt>
                <c:pt idx="70350">
                  <c:v>2.6663585951940845</c:v>
                </c:pt>
                <c:pt idx="70351">
                  <c:v>2.6663585951940845</c:v>
                </c:pt>
                <c:pt idx="70352">
                  <c:v>2.6666666666666665</c:v>
                </c:pt>
                <c:pt idx="70353">
                  <c:v>2.6662046662046661</c:v>
                </c:pt>
                <c:pt idx="70354">
                  <c:v>2.6655114807114808</c:v>
                </c:pt>
                <c:pt idx="70355">
                  <c:v>2.6649734472408224</c:v>
                </c:pt>
                <c:pt idx="70356">
                  <c:v>2.6652043407988919</c:v>
                </c:pt>
                <c:pt idx="70357">
                  <c:v>2.6652043407988919</c:v>
                </c:pt>
                <c:pt idx="70358">
                  <c:v>2.6648199445983378</c:v>
                </c:pt>
                <c:pt idx="70359">
                  <c:v>2.6646666974382645</c:v>
                </c:pt>
                <c:pt idx="70360">
                  <c:v>2.6645891043397967</c:v>
                </c:pt>
                <c:pt idx="70361">
                  <c:v>2.664358264081256</c:v>
                </c:pt>
                <c:pt idx="70362">
                  <c:v>2.6645116601246825</c:v>
                </c:pt>
                <c:pt idx="70363">
                  <c:v>2.6650496650496649</c:v>
                </c:pt>
                <c:pt idx="70364">
                  <c:v>2.6650496650496649</c:v>
                </c:pt>
                <c:pt idx="70365">
                  <c:v>2.6658964879852118</c:v>
                </c:pt>
                <c:pt idx="70366">
                  <c:v>2.6655114807114808</c:v>
                </c:pt>
                <c:pt idx="70367">
                  <c:v>2.6653579676674362</c:v>
                </c:pt>
                <c:pt idx="70368">
                  <c:v>2.6655889145496534</c:v>
                </c:pt>
                <c:pt idx="70369">
                  <c:v>2.6657426657426657</c:v>
                </c:pt>
                <c:pt idx="70370">
                  <c:v>2.6648960739030021</c:v>
                </c:pt>
                <c:pt idx="70371">
                  <c:v>2.6649734472408224</c:v>
                </c:pt>
                <c:pt idx="70372">
                  <c:v>2.6652043407988919</c:v>
                </c:pt>
                <c:pt idx="70373">
                  <c:v>2.6644359104546504</c:v>
                </c:pt>
                <c:pt idx="70374">
                  <c:v>2.664358264081256</c:v>
                </c:pt>
                <c:pt idx="70375">
                  <c:v>2.664742553682752</c:v>
                </c:pt>
                <c:pt idx="70376">
                  <c:v>2.6645891043397967</c:v>
                </c:pt>
                <c:pt idx="70377">
                  <c:v>2.6644357258250633</c:v>
                </c:pt>
                <c:pt idx="70378">
                  <c:v>2.6644357258250633</c:v>
                </c:pt>
                <c:pt idx="70379">
                  <c:v>2.6645891043397967</c:v>
                </c:pt>
                <c:pt idx="70380">
                  <c:v>2.6645891043397967</c:v>
                </c:pt>
                <c:pt idx="70381">
                  <c:v>2.665050784856879</c:v>
                </c:pt>
                <c:pt idx="70382">
                  <c:v>2.6648199445983378</c:v>
                </c:pt>
                <c:pt idx="70383">
                  <c:v>2.6652043407988919</c:v>
                </c:pt>
                <c:pt idx="70384">
                  <c:v>2.6652043407988919</c:v>
                </c:pt>
                <c:pt idx="70385">
                  <c:v>2.6645891043397967</c:v>
                </c:pt>
                <c:pt idx="70386">
                  <c:v>2.6652043407988919</c:v>
                </c:pt>
                <c:pt idx="70387">
                  <c:v>2.6648199445983378</c:v>
                </c:pt>
                <c:pt idx="70388">
                  <c:v>2.6648199445983378</c:v>
                </c:pt>
                <c:pt idx="70389">
                  <c:v>2.665281809787627</c:v>
                </c:pt>
                <c:pt idx="70390">
                  <c:v>2.6648199445983378</c:v>
                </c:pt>
                <c:pt idx="70391">
                  <c:v>2.6655889145496534</c:v>
                </c:pt>
                <c:pt idx="70392">
                  <c:v>2.6658198614318707</c:v>
                </c:pt>
                <c:pt idx="70393">
                  <c:v>2.6654352343569614</c:v>
                </c:pt>
                <c:pt idx="70394">
                  <c:v>2.6654352343569614</c:v>
                </c:pt>
                <c:pt idx="70395">
                  <c:v>2.6656661279150313</c:v>
                </c:pt>
                <c:pt idx="70396">
                  <c:v>2.6648972997922913</c:v>
                </c:pt>
                <c:pt idx="70397">
                  <c:v>2.665281809787627</c:v>
                </c:pt>
                <c:pt idx="70398">
                  <c:v>2.6654352343569614</c:v>
                </c:pt>
                <c:pt idx="70399">
                  <c:v>2.6658198614318707</c:v>
                </c:pt>
                <c:pt idx="70400">
                  <c:v>2.6655889145496534</c:v>
                </c:pt>
                <c:pt idx="70401">
                  <c:v>2.6655889145496534</c:v>
                </c:pt>
                <c:pt idx="70402">
                  <c:v>2.6662046662046661</c:v>
                </c:pt>
                <c:pt idx="70403">
                  <c:v>2.6662046662046661</c:v>
                </c:pt>
                <c:pt idx="70404">
                  <c:v>2.6664356664356665</c:v>
                </c:pt>
                <c:pt idx="70405">
                  <c:v>2.6665125953316382</c:v>
                </c:pt>
                <c:pt idx="70406">
                  <c:v>2.6662814883290964</c:v>
                </c:pt>
                <c:pt idx="70407">
                  <c:v>2.6657426657426657</c:v>
                </c:pt>
                <c:pt idx="70408">
                  <c:v>2.6658198614318707</c:v>
                </c:pt>
                <c:pt idx="70409">
                  <c:v>2.665050784856879</c:v>
                </c:pt>
                <c:pt idx="70410">
                  <c:v>2.6644357258250633</c:v>
                </c:pt>
                <c:pt idx="70411">
                  <c:v>2.6640518689432398</c:v>
                </c:pt>
                <c:pt idx="70412">
                  <c:v>2.6642049388414488</c:v>
                </c:pt>
                <c:pt idx="70413">
                  <c:v>2.664742553682752</c:v>
                </c:pt>
                <c:pt idx="70414">
                  <c:v>2.6645116601246825</c:v>
                </c:pt>
                <c:pt idx="70415">
                  <c:v>2.6648958891454964</c:v>
                </c:pt>
                <c:pt idx="70416">
                  <c:v>2.6655114807114808</c:v>
                </c:pt>
                <c:pt idx="70417">
                  <c:v>2.6658964879852118</c:v>
                </c:pt>
                <c:pt idx="70418">
                  <c:v>2.6661273567467649</c:v>
                </c:pt>
                <c:pt idx="70419">
                  <c:v>2.6661273567467649</c:v>
                </c:pt>
                <c:pt idx="70420">
                  <c:v>2.6658964879852118</c:v>
                </c:pt>
                <c:pt idx="70421">
                  <c:v>2.6662814883290964</c:v>
                </c:pt>
                <c:pt idx="70422">
                  <c:v>2.6660503813265541</c:v>
                </c:pt>
                <c:pt idx="70423">
                  <c:v>2.6662814883290964</c:v>
                </c:pt>
                <c:pt idx="70424">
                  <c:v>2.665665434380776</c:v>
                </c:pt>
                <c:pt idx="70425">
                  <c:v>2.6661273567467649</c:v>
                </c:pt>
                <c:pt idx="70426">
                  <c:v>2.6662046662046661</c:v>
                </c:pt>
                <c:pt idx="70427">
                  <c:v>2.6657426657426657</c:v>
                </c:pt>
                <c:pt idx="70428">
                  <c:v>2.6652806652806649</c:v>
                </c:pt>
                <c:pt idx="70429">
                  <c:v>2.6650496650496649</c:v>
                </c:pt>
                <c:pt idx="70430">
                  <c:v>2.6652806652806649</c:v>
                </c:pt>
                <c:pt idx="70431">
                  <c:v>2.6645116601246825</c:v>
                </c:pt>
                <c:pt idx="70432">
                  <c:v>2.6645116601246825</c:v>
                </c:pt>
                <c:pt idx="70433">
                  <c:v>2.6648958891454964</c:v>
                </c:pt>
                <c:pt idx="70434">
                  <c:v>2.6648958891454964</c:v>
                </c:pt>
                <c:pt idx="70435">
                  <c:v>2.6652806652806649</c:v>
                </c:pt>
                <c:pt idx="70436">
                  <c:v>2.6648186648186649</c:v>
                </c:pt>
                <c:pt idx="70437">
                  <c:v>2.6643566643566645</c:v>
                </c:pt>
                <c:pt idx="70438">
                  <c:v>2.6648186648186649</c:v>
                </c:pt>
                <c:pt idx="70439">
                  <c:v>2.6650496650496649</c:v>
                </c:pt>
                <c:pt idx="70440">
                  <c:v>2.6648186648186649</c:v>
                </c:pt>
                <c:pt idx="70441">
                  <c:v>2.6654343807763397</c:v>
                </c:pt>
                <c:pt idx="70442">
                  <c:v>2.6657418400369859</c:v>
                </c:pt>
                <c:pt idx="70443">
                  <c:v>2.6659731853906612</c:v>
                </c:pt>
                <c:pt idx="70444">
                  <c:v>2.6665125953316382</c:v>
                </c:pt>
                <c:pt idx="70445">
                  <c:v>2.6660503813265541</c:v>
                </c:pt>
                <c:pt idx="70446">
                  <c:v>2.6662043458159963</c:v>
                </c:pt>
                <c:pt idx="70447">
                  <c:v>2.6654343807763397</c:v>
                </c:pt>
                <c:pt idx="70448">
                  <c:v>2.6652806652806649</c:v>
                </c:pt>
                <c:pt idx="70449">
                  <c:v>2.6652806652806649</c:v>
                </c:pt>
                <c:pt idx="70450">
                  <c:v>2.6650496650496649</c:v>
                </c:pt>
                <c:pt idx="70451">
                  <c:v>2.6646651270207848</c:v>
                </c:pt>
                <c:pt idx="70452">
                  <c:v>2.6646651270207848</c:v>
                </c:pt>
                <c:pt idx="70453">
                  <c:v>2.664434180138568</c:v>
                </c:pt>
                <c:pt idx="70454">
                  <c:v>2.664434180138568</c:v>
                </c:pt>
                <c:pt idx="70455">
                  <c:v>2.6640498730085431</c:v>
                </c:pt>
                <c:pt idx="70456">
                  <c:v>2.6642805818517665</c:v>
                </c:pt>
                <c:pt idx="70457">
                  <c:v>2.664742553682752</c:v>
                </c:pt>
                <c:pt idx="70458">
                  <c:v>2.6645891043397967</c:v>
                </c:pt>
                <c:pt idx="70459">
                  <c:v>2.6649734472408224</c:v>
                </c:pt>
                <c:pt idx="70460">
                  <c:v>2.664742553682752</c:v>
                </c:pt>
                <c:pt idx="70461">
                  <c:v>2.664742553682752</c:v>
                </c:pt>
                <c:pt idx="70462">
                  <c:v>2.6649734472408224</c:v>
                </c:pt>
                <c:pt idx="70463">
                  <c:v>2.6648199445983378</c:v>
                </c:pt>
                <c:pt idx="70464">
                  <c:v>2.6648199445983378</c:v>
                </c:pt>
                <c:pt idx="70465">
                  <c:v>2.6641274238227148</c:v>
                </c:pt>
                <c:pt idx="70466">
                  <c:v>2.6647425536827525</c:v>
                </c:pt>
                <c:pt idx="70467">
                  <c:v>2.6652043407988919</c:v>
                </c:pt>
                <c:pt idx="70468">
                  <c:v>2.6657426657426657</c:v>
                </c:pt>
                <c:pt idx="70469">
                  <c:v>2.665665434380776</c:v>
                </c:pt>
                <c:pt idx="70470">
                  <c:v>2.6662043458159963</c:v>
                </c:pt>
                <c:pt idx="70471">
                  <c:v>2.6659731853906612</c:v>
                </c:pt>
                <c:pt idx="70472">
                  <c:v>2.6658959537572251</c:v>
                </c:pt>
                <c:pt idx="70473">
                  <c:v>2.6653570603189274</c:v>
                </c:pt>
                <c:pt idx="70474">
                  <c:v>2.6652033271719038</c:v>
                </c:pt>
                <c:pt idx="70475">
                  <c:v>2.664972273567467</c:v>
                </c:pt>
                <c:pt idx="70476">
                  <c:v>2.6654343807763397</c:v>
                </c:pt>
                <c:pt idx="70477">
                  <c:v>2.6652033271719038</c:v>
                </c:pt>
                <c:pt idx="70478">
                  <c:v>2.6645876645876649</c:v>
                </c:pt>
                <c:pt idx="70479">
                  <c:v>2.6651257684307832</c:v>
                </c:pt>
                <c:pt idx="70480">
                  <c:v>2.6655108645399905</c:v>
                </c:pt>
                <c:pt idx="70481">
                  <c:v>2.6661271676300573</c:v>
                </c:pt>
                <c:pt idx="70482">
                  <c:v>2.6668208092485544</c:v>
                </c:pt>
                <c:pt idx="70483">
                  <c:v>2.6662814883290964</c:v>
                </c:pt>
                <c:pt idx="70484">
                  <c:v>2.6660503813265541</c:v>
                </c:pt>
                <c:pt idx="70485">
                  <c:v>2.6663581965317915</c:v>
                </c:pt>
                <c:pt idx="70486">
                  <c:v>2.6659731853906612</c:v>
                </c:pt>
                <c:pt idx="70487">
                  <c:v>2.664972273567467</c:v>
                </c:pt>
                <c:pt idx="70488">
                  <c:v>2.6655114807114808</c:v>
                </c:pt>
                <c:pt idx="70489">
                  <c:v>2.6658964879852118</c:v>
                </c:pt>
                <c:pt idx="70490">
                  <c:v>2.6654343807763397</c:v>
                </c:pt>
                <c:pt idx="70491">
                  <c:v>2.6652806652806649</c:v>
                </c:pt>
                <c:pt idx="70492">
                  <c:v>2.6651270207852193</c:v>
                </c:pt>
                <c:pt idx="70493">
                  <c:v>2.6655114807114808</c:v>
                </c:pt>
                <c:pt idx="70494">
                  <c:v>2.6646651270207848</c:v>
                </c:pt>
                <c:pt idx="70495">
                  <c:v>2.6642032332563508</c:v>
                </c:pt>
                <c:pt idx="70496">
                  <c:v>2.6646651270207848</c:v>
                </c:pt>
                <c:pt idx="70497">
                  <c:v>2.6646651270207848</c:v>
                </c:pt>
                <c:pt idx="70498">
                  <c:v>2.6653579676674362</c:v>
                </c:pt>
                <c:pt idx="70499">
                  <c:v>2.6651270207852193</c:v>
                </c:pt>
                <c:pt idx="70500">
                  <c:v>2.6653579676674362</c:v>
                </c:pt>
                <c:pt idx="70501">
                  <c:v>2.6658964879852118</c:v>
                </c:pt>
                <c:pt idx="70502">
                  <c:v>2.6658964879852118</c:v>
                </c:pt>
                <c:pt idx="70503">
                  <c:v>2.6655114807114808</c:v>
                </c:pt>
                <c:pt idx="70504">
                  <c:v>2.6645116601246825</c:v>
                </c:pt>
                <c:pt idx="70505">
                  <c:v>2.6642807665666131</c:v>
                </c:pt>
                <c:pt idx="70506">
                  <c:v>2.6642805818517665</c:v>
                </c:pt>
                <c:pt idx="70507">
                  <c:v>2.6642805818517665</c:v>
                </c:pt>
                <c:pt idx="70508">
                  <c:v>2.6642805818517665</c:v>
                </c:pt>
                <c:pt idx="70509">
                  <c:v>2.6646651270207848</c:v>
                </c:pt>
                <c:pt idx="70510">
                  <c:v>2.6646651270207848</c:v>
                </c:pt>
                <c:pt idx="70511">
                  <c:v>2.6650496650496649</c:v>
                </c:pt>
                <c:pt idx="70512">
                  <c:v>2.6650496650496649</c:v>
                </c:pt>
                <c:pt idx="70513">
                  <c:v>2.6650496650496649</c:v>
                </c:pt>
                <c:pt idx="70514">
                  <c:v>2.6650496650496649</c:v>
                </c:pt>
                <c:pt idx="70515">
                  <c:v>2.6655881673214696</c:v>
                </c:pt>
                <c:pt idx="70516">
                  <c:v>2.6662043458159963</c:v>
                </c:pt>
                <c:pt idx="70517">
                  <c:v>2.6658192743240119</c:v>
                </c:pt>
                <c:pt idx="70518">
                  <c:v>2.6662043458159963</c:v>
                </c:pt>
                <c:pt idx="70519">
                  <c:v>2.6657418400369859</c:v>
                </c:pt>
                <c:pt idx="70520">
                  <c:v>2.6658959537572251</c:v>
                </c:pt>
                <c:pt idx="70521">
                  <c:v>2.6661271676300573</c:v>
                </c:pt>
                <c:pt idx="70522">
                  <c:v>2.6662043458159963</c:v>
                </c:pt>
                <c:pt idx="70523">
                  <c:v>2.6660503813265541</c:v>
                </c:pt>
                <c:pt idx="70524">
                  <c:v>2.6652033271719038</c:v>
                </c:pt>
                <c:pt idx="70525">
                  <c:v>2.6658192743240119</c:v>
                </c:pt>
                <c:pt idx="70526">
                  <c:v>2.6650496650496649</c:v>
                </c:pt>
                <c:pt idx="70527">
                  <c:v>2.6648958891454964</c:v>
                </c:pt>
                <c:pt idx="70528">
                  <c:v>2.6648958891454964</c:v>
                </c:pt>
                <c:pt idx="70529">
                  <c:v>2.6646651270207848</c:v>
                </c:pt>
                <c:pt idx="70530">
                  <c:v>2.6648958891454964</c:v>
                </c:pt>
                <c:pt idx="70531">
                  <c:v>2.6642805818517665</c:v>
                </c:pt>
                <c:pt idx="70532">
                  <c:v>2.6648186648186649</c:v>
                </c:pt>
                <c:pt idx="70533">
                  <c:v>2.6645876645876649</c:v>
                </c:pt>
                <c:pt idx="70534">
                  <c:v>2.6648186648186649</c:v>
                </c:pt>
                <c:pt idx="70535">
                  <c:v>2.6645876645876649</c:v>
                </c:pt>
                <c:pt idx="70536">
                  <c:v>2.664434180138568</c:v>
                </c:pt>
                <c:pt idx="70537">
                  <c:v>2.6645876645876649</c:v>
                </c:pt>
                <c:pt idx="70538">
                  <c:v>2.6647412199630311</c:v>
                </c:pt>
                <c:pt idx="70539">
                  <c:v>2.6653570603189274</c:v>
                </c:pt>
                <c:pt idx="70540">
                  <c:v>2.6657418400369859</c:v>
                </c:pt>
                <c:pt idx="70541">
                  <c:v>2.6658959537572251</c:v>
                </c:pt>
                <c:pt idx="70542">
                  <c:v>2.6657418400369859</c:v>
                </c:pt>
                <c:pt idx="70543">
                  <c:v>2.6659731853906612</c:v>
                </c:pt>
                <c:pt idx="70544">
                  <c:v>2.6657418400369859</c:v>
                </c:pt>
                <c:pt idx="70545">
                  <c:v>2.6655881673214696</c:v>
                </c:pt>
                <c:pt idx="70546">
                  <c:v>2.6652033271719038</c:v>
                </c:pt>
                <c:pt idx="70547">
                  <c:v>2.6652033271719038</c:v>
                </c:pt>
                <c:pt idx="70548">
                  <c:v>2.6645099815157112</c:v>
                </c:pt>
                <c:pt idx="70549">
                  <c:v>2.6651257684307832</c:v>
                </c:pt>
                <c:pt idx="70550">
                  <c:v>2.6653570603189274</c:v>
                </c:pt>
                <c:pt idx="70551">
                  <c:v>2.6653570603189274</c:v>
                </c:pt>
                <c:pt idx="70552">
                  <c:v>2.6655108645399905</c:v>
                </c:pt>
                <c:pt idx="70553">
                  <c:v>2.6651257684307832</c:v>
                </c:pt>
                <c:pt idx="70554">
                  <c:v>2.6651257684307832</c:v>
                </c:pt>
                <c:pt idx="70555">
                  <c:v>2.6653570603189274</c:v>
                </c:pt>
                <c:pt idx="70556">
                  <c:v>2.6651257684307832</c:v>
                </c:pt>
                <c:pt idx="70557">
                  <c:v>2.6650485436893208</c:v>
                </c:pt>
                <c:pt idx="70558">
                  <c:v>2.6652024971098265</c:v>
                </c:pt>
                <c:pt idx="70559">
                  <c:v>2.6650485436893208</c:v>
                </c:pt>
                <c:pt idx="70560">
                  <c:v>2.6648948463138429</c:v>
                </c:pt>
                <c:pt idx="70561">
                  <c:v>2.6648948463138429</c:v>
                </c:pt>
                <c:pt idx="70562">
                  <c:v>2.6644326323087588</c:v>
                </c:pt>
                <c:pt idx="70563">
                  <c:v>2.6646637393113011</c:v>
                </c:pt>
                <c:pt idx="70564">
                  <c:v>2.6648948463138429</c:v>
                </c:pt>
                <c:pt idx="70565">
                  <c:v>2.6645099815157112</c:v>
                </c:pt>
                <c:pt idx="70566">
                  <c:v>2.6651257684307832</c:v>
                </c:pt>
                <c:pt idx="70567">
                  <c:v>2.6648948463138429</c:v>
                </c:pt>
                <c:pt idx="70568">
                  <c:v>2.6652033271719038</c:v>
                </c:pt>
                <c:pt idx="70569">
                  <c:v>2.664972273567467</c:v>
                </c:pt>
                <c:pt idx="70570">
                  <c:v>2.6648173832639852</c:v>
                </c:pt>
                <c:pt idx="70571">
                  <c:v>2.664355062413315</c:v>
                </c:pt>
                <c:pt idx="70572">
                  <c:v>2.6646637393113011</c:v>
                </c:pt>
                <c:pt idx="70573">
                  <c:v>2.6645099815157112</c:v>
                </c:pt>
                <c:pt idx="70574">
                  <c:v>2.6651257684307832</c:v>
                </c:pt>
                <c:pt idx="70575">
                  <c:v>2.6647412199630311</c:v>
                </c:pt>
                <c:pt idx="70576">
                  <c:v>2.6655881673214696</c:v>
                </c:pt>
                <c:pt idx="70577">
                  <c:v>2.6653570603189274</c:v>
                </c:pt>
                <c:pt idx="70578">
                  <c:v>2.6655108645399905</c:v>
                </c:pt>
                <c:pt idx="70579">
                  <c:v>2.6655881673214696</c:v>
                </c:pt>
                <c:pt idx="70580">
                  <c:v>2.665665434380776</c:v>
                </c:pt>
                <c:pt idx="70581">
                  <c:v>2.6653570603189274</c:v>
                </c:pt>
                <c:pt idx="70582">
                  <c:v>2.6657418400369859</c:v>
                </c:pt>
                <c:pt idx="70583">
                  <c:v>2.6652797041146559</c:v>
                </c:pt>
                <c:pt idx="70584">
                  <c:v>2.6655108645399905</c:v>
                </c:pt>
                <c:pt idx="70585">
                  <c:v>2.6655108645399905</c:v>
                </c:pt>
                <c:pt idx="70586">
                  <c:v>2.6658959537572251</c:v>
                </c:pt>
                <c:pt idx="70587">
                  <c:v>2.6657418400369859</c:v>
                </c:pt>
                <c:pt idx="70588">
                  <c:v>2.6653570603189274</c:v>
                </c:pt>
                <c:pt idx="70589">
                  <c:v>2.6652033271719038</c:v>
                </c:pt>
                <c:pt idx="70590">
                  <c:v>2.6651257684307832</c:v>
                </c:pt>
                <c:pt idx="70591">
                  <c:v>2.6648948463138429</c:v>
                </c:pt>
                <c:pt idx="70592">
                  <c:v>2.6642789279112753</c:v>
                </c:pt>
                <c:pt idx="70593">
                  <c:v>2.6647412199630311</c:v>
                </c:pt>
                <c:pt idx="70594">
                  <c:v>2.664972273567467</c:v>
                </c:pt>
                <c:pt idx="70595">
                  <c:v>2.6642789279112753</c:v>
                </c:pt>
                <c:pt idx="70596">
                  <c:v>2.6647412199630311</c:v>
                </c:pt>
                <c:pt idx="70597">
                  <c:v>2.6651257684307832</c:v>
                </c:pt>
                <c:pt idx="70598">
                  <c:v>2.664972273567467</c:v>
                </c:pt>
                <c:pt idx="70599">
                  <c:v>2.6648186648186649</c:v>
                </c:pt>
                <c:pt idx="70600">
                  <c:v>2.6647412199630311</c:v>
                </c:pt>
                <c:pt idx="70601">
                  <c:v>2.6653570603189274</c:v>
                </c:pt>
                <c:pt idx="70602">
                  <c:v>2.6662043458159963</c:v>
                </c:pt>
                <c:pt idx="70603">
                  <c:v>2.6665895953757222</c:v>
                </c:pt>
                <c:pt idx="70604">
                  <c:v>2.6665895953757222</c:v>
                </c:pt>
                <c:pt idx="70605">
                  <c:v>2.6668978270920021</c:v>
                </c:pt>
                <c:pt idx="70606">
                  <c:v>2.6662814883290964</c:v>
                </c:pt>
                <c:pt idx="70607">
                  <c:v>2.6655881673214696</c:v>
                </c:pt>
                <c:pt idx="70608">
                  <c:v>2.6661271676300573</c:v>
                </c:pt>
                <c:pt idx="70609">
                  <c:v>2.6653570603189274</c:v>
                </c:pt>
                <c:pt idx="70610">
                  <c:v>2.6655881673214696</c:v>
                </c:pt>
                <c:pt idx="70611">
                  <c:v>2.6653570603189274</c:v>
                </c:pt>
                <c:pt idx="70612">
                  <c:v>2.6654343807763397</c:v>
                </c:pt>
                <c:pt idx="70613">
                  <c:v>2.6654343807763397</c:v>
                </c:pt>
                <c:pt idx="70614">
                  <c:v>2.665665434380776</c:v>
                </c:pt>
                <c:pt idx="70615">
                  <c:v>2.6652033271719038</c:v>
                </c:pt>
                <c:pt idx="70616">
                  <c:v>2.6653570603189274</c:v>
                </c:pt>
                <c:pt idx="70617">
                  <c:v>2.6657418400369859</c:v>
                </c:pt>
                <c:pt idx="70618">
                  <c:v>2.6659731853906612</c:v>
                </c:pt>
                <c:pt idx="70619">
                  <c:v>2.6657418400369859</c:v>
                </c:pt>
                <c:pt idx="70620">
                  <c:v>2.6658959537572251</c:v>
                </c:pt>
                <c:pt idx="70621">
                  <c:v>2.6663581965317915</c:v>
                </c:pt>
                <c:pt idx="70622">
                  <c:v>2.6657418400369859</c:v>
                </c:pt>
                <c:pt idx="70623">
                  <c:v>2.6650485436893208</c:v>
                </c:pt>
                <c:pt idx="70624">
                  <c:v>2.6655108645399905</c:v>
                </c:pt>
                <c:pt idx="70625">
                  <c:v>2.6654343807763397</c:v>
                </c:pt>
                <c:pt idx="70626">
                  <c:v>2.6645876645876649</c:v>
                </c:pt>
                <c:pt idx="70627">
                  <c:v>2.6637413394919172</c:v>
                </c:pt>
                <c:pt idx="70628">
                  <c:v>2.6642032332563508</c:v>
                </c:pt>
                <c:pt idx="70629">
                  <c:v>2.6645876645876649</c:v>
                </c:pt>
                <c:pt idx="70630">
                  <c:v>2.6650496650496649</c:v>
                </c:pt>
                <c:pt idx="70631">
                  <c:v>2.6650496650496649</c:v>
                </c:pt>
                <c:pt idx="70632">
                  <c:v>2.6648186648186649</c:v>
                </c:pt>
                <c:pt idx="70633">
                  <c:v>2.6654343807763397</c:v>
                </c:pt>
                <c:pt idx="70634">
                  <c:v>2.6655881673214696</c:v>
                </c:pt>
                <c:pt idx="70635">
                  <c:v>2.6655881673214696</c:v>
                </c:pt>
                <c:pt idx="70636">
                  <c:v>2.6662043458159963</c:v>
                </c:pt>
                <c:pt idx="70637">
                  <c:v>2.6663581965317915</c:v>
                </c:pt>
                <c:pt idx="70638">
                  <c:v>2.6655108645399905</c:v>
                </c:pt>
                <c:pt idx="70639">
                  <c:v>2.6656647398843929</c:v>
                </c:pt>
                <c:pt idx="70640">
                  <c:v>2.6660499537465308</c:v>
                </c:pt>
                <c:pt idx="70641">
                  <c:v>2.6658959537572251</c:v>
                </c:pt>
                <c:pt idx="70642">
                  <c:v>2.6658959537572251</c:v>
                </c:pt>
                <c:pt idx="70643">
                  <c:v>2.6658959537572251</c:v>
                </c:pt>
                <c:pt idx="70644">
                  <c:v>2.6662812210915821</c:v>
                </c:pt>
                <c:pt idx="70645">
                  <c:v>2.6662812210915821</c:v>
                </c:pt>
                <c:pt idx="70646">
                  <c:v>2.6656647398843929</c:v>
                </c:pt>
                <c:pt idx="70647">
                  <c:v>2.6662043458159963</c:v>
                </c:pt>
                <c:pt idx="70648">
                  <c:v>2.6658192743240119</c:v>
                </c:pt>
                <c:pt idx="70649">
                  <c:v>2.6655881673214696</c:v>
                </c:pt>
                <c:pt idx="70650">
                  <c:v>2.6653570603189274</c:v>
                </c:pt>
                <c:pt idx="70651">
                  <c:v>2.6653570603189274</c:v>
                </c:pt>
                <c:pt idx="70652">
                  <c:v>2.6652033271719038</c:v>
                </c:pt>
                <c:pt idx="70653">
                  <c:v>2.6643566643566641</c:v>
                </c:pt>
                <c:pt idx="70654">
                  <c:v>2.6642032332563508</c:v>
                </c:pt>
                <c:pt idx="70655">
                  <c:v>2.6642032332563508</c:v>
                </c:pt>
                <c:pt idx="70656">
                  <c:v>2.664434180138568</c:v>
                </c:pt>
                <c:pt idx="70657">
                  <c:v>2.6642805818517665</c:v>
                </c:pt>
                <c:pt idx="70658">
                  <c:v>2.664049688293697</c:v>
                </c:pt>
                <c:pt idx="70659">
                  <c:v>2.6638965835641737</c:v>
                </c:pt>
                <c:pt idx="70660">
                  <c:v>2.6636657433056325</c:v>
                </c:pt>
                <c:pt idx="70661">
                  <c:v>2.664049688293697</c:v>
                </c:pt>
                <c:pt idx="70662">
                  <c:v>2.6650496650496649</c:v>
                </c:pt>
                <c:pt idx="70663">
                  <c:v>2.6654343807763397</c:v>
                </c:pt>
                <c:pt idx="70664">
                  <c:v>2.6660503813265541</c:v>
                </c:pt>
                <c:pt idx="70665">
                  <c:v>2.6662814883290964</c:v>
                </c:pt>
                <c:pt idx="70666">
                  <c:v>2.6658192743240119</c:v>
                </c:pt>
                <c:pt idx="70667">
                  <c:v>2.6651257684307832</c:v>
                </c:pt>
                <c:pt idx="70668">
                  <c:v>2.6659731853906612</c:v>
                </c:pt>
                <c:pt idx="70669">
                  <c:v>2.6651257684307832</c:v>
                </c:pt>
                <c:pt idx="70670">
                  <c:v>2.6648948463138429</c:v>
                </c:pt>
                <c:pt idx="70671">
                  <c:v>2.6647412199630311</c:v>
                </c:pt>
                <c:pt idx="70672">
                  <c:v>2.664972273567467</c:v>
                </c:pt>
                <c:pt idx="70673">
                  <c:v>2.6645876645876649</c:v>
                </c:pt>
                <c:pt idx="70674">
                  <c:v>2.6646649422632795</c:v>
                </c:pt>
                <c:pt idx="70675">
                  <c:v>2.6648186648186649</c:v>
                </c:pt>
                <c:pt idx="70676">
                  <c:v>2.6648186648186649</c:v>
                </c:pt>
                <c:pt idx="70677">
                  <c:v>2.6642807665666131</c:v>
                </c:pt>
                <c:pt idx="70678">
                  <c:v>2.6645116601246825</c:v>
                </c:pt>
                <c:pt idx="70679">
                  <c:v>2.664049688293697</c:v>
                </c:pt>
                <c:pt idx="70680">
                  <c:v>2.664049688293697</c:v>
                </c:pt>
                <c:pt idx="70681">
                  <c:v>2.6638965835641737</c:v>
                </c:pt>
                <c:pt idx="70682">
                  <c:v>2.6645116601246825</c:v>
                </c:pt>
                <c:pt idx="70683">
                  <c:v>2.6642032332563508</c:v>
                </c:pt>
                <c:pt idx="70684">
                  <c:v>2.6652806652806649</c:v>
                </c:pt>
                <c:pt idx="70685">
                  <c:v>2.6652806652806649</c:v>
                </c:pt>
                <c:pt idx="70686">
                  <c:v>2.6650496650496649</c:v>
                </c:pt>
                <c:pt idx="70687">
                  <c:v>2.6645876645876649</c:v>
                </c:pt>
                <c:pt idx="70688">
                  <c:v>2.6648948463138429</c:v>
                </c:pt>
                <c:pt idx="70689">
                  <c:v>2.6644326323087588</c:v>
                </c:pt>
                <c:pt idx="70690">
                  <c:v>2.6652797041146559</c:v>
                </c:pt>
                <c:pt idx="70691">
                  <c:v>2.6646637393113011</c:v>
                </c:pt>
                <c:pt idx="70692">
                  <c:v>2.6651257684307832</c:v>
                </c:pt>
                <c:pt idx="70693">
                  <c:v>2.6651257684307832</c:v>
                </c:pt>
                <c:pt idx="70694">
                  <c:v>2.6652797041146559</c:v>
                </c:pt>
                <c:pt idx="70695">
                  <c:v>2.6646637393113011</c:v>
                </c:pt>
                <c:pt idx="70696">
                  <c:v>2.6647412199630311</c:v>
                </c:pt>
                <c:pt idx="70697">
                  <c:v>2.6647412199630311</c:v>
                </c:pt>
                <c:pt idx="70698">
                  <c:v>2.6645101663585948</c:v>
                </c:pt>
                <c:pt idx="70699">
                  <c:v>2.6643566643566645</c:v>
                </c:pt>
                <c:pt idx="70700">
                  <c:v>2.6643566643566641</c:v>
                </c:pt>
                <c:pt idx="70701">
                  <c:v>2.6647412199630311</c:v>
                </c:pt>
                <c:pt idx="70702">
                  <c:v>2.6647412199630311</c:v>
                </c:pt>
                <c:pt idx="70703">
                  <c:v>2.6645101663585948</c:v>
                </c:pt>
                <c:pt idx="70704">
                  <c:v>2.6651257684307832</c:v>
                </c:pt>
                <c:pt idx="70705">
                  <c:v>2.6643566643566641</c:v>
                </c:pt>
                <c:pt idx="70706">
                  <c:v>2.6648186648186649</c:v>
                </c:pt>
                <c:pt idx="70707">
                  <c:v>2.6648186648186649</c:v>
                </c:pt>
                <c:pt idx="70708">
                  <c:v>2.6650496650496649</c:v>
                </c:pt>
                <c:pt idx="70709">
                  <c:v>2.6648186648186649</c:v>
                </c:pt>
                <c:pt idx="70710">
                  <c:v>2.6652033271719038</c:v>
                </c:pt>
                <c:pt idx="70711">
                  <c:v>2.6657418400369859</c:v>
                </c:pt>
                <c:pt idx="70712">
                  <c:v>2.6665124884366329</c:v>
                </c:pt>
                <c:pt idx="70713">
                  <c:v>2.6664355308813326</c:v>
                </c:pt>
                <c:pt idx="70714">
                  <c:v>2.6666666666666665</c:v>
                </c:pt>
                <c:pt idx="70715">
                  <c:v>2.6665124884366329</c:v>
                </c:pt>
                <c:pt idx="70716">
                  <c:v>2.6662040249826511</c:v>
                </c:pt>
                <c:pt idx="70717">
                  <c:v>2.6659727041406431</c:v>
                </c:pt>
                <c:pt idx="70718">
                  <c:v>2.6662812210915821</c:v>
                </c:pt>
                <c:pt idx="70719">
                  <c:v>2.6653570603189274</c:v>
                </c:pt>
                <c:pt idx="70720">
                  <c:v>2.6652033271719038</c:v>
                </c:pt>
                <c:pt idx="70721">
                  <c:v>2.6645101663585948</c:v>
                </c:pt>
                <c:pt idx="70722">
                  <c:v>2.6646637393113011</c:v>
                </c:pt>
                <c:pt idx="70723">
                  <c:v>2.6644326323087588</c:v>
                </c:pt>
                <c:pt idx="70724">
                  <c:v>2.6650485436893208</c:v>
                </c:pt>
                <c:pt idx="70725">
                  <c:v>2.6652797041146559</c:v>
                </c:pt>
                <c:pt idx="70726">
                  <c:v>2.6650485436893208</c:v>
                </c:pt>
                <c:pt idx="70727">
                  <c:v>2.6658959537572251</c:v>
                </c:pt>
                <c:pt idx="70728">
                  <c:v>2.6660499537465308</c:v>
                </c:pt>
                <c:pt idx="70729">
                  <c:v>2.6662042100393251</c:v>
                </c:pt>
                <c:pt idx="70730">
                  <c:v>2.6664355308813326</c:v>
                </c:pt>
                <c:pt idx="70731">
                  <c:v>2.6660499537465308</c:v>
                </c:pt>
                <c:pt idx="70732">
                  <c:v>2.6662812210915821</c:v>
                </c:pt>
                <c:pt idx="70733">
                  <c:v>2.6658959537572251</c:v>
                </c:pt>
                <c:pt idx="70734">
                  <c:v>2.6656647398843929</c:v>
                </c:pt>
                <c:pt idx="70735">
                  <c:v>2.6654335260115603</c:v>
                </c:pt>
                <c:pt idx="70736">
                  <c:v>2.665202312138728</c:v>
                </c:pt>
                <c:pt idx="70737">
                  <c:v>2.6658959537572251</c:v>
                </c:pt>
                <c:pt idx="70738">
                  <c:v>2.6648173832639852</c:v>
                </c:pt>
                <c:pt idx="70739">
                  <c:v>2.6652797041146559</c:v>
                </c:pt>
                <c:pt idx="70740">
                  <c:v>2.6653570603189274</c:v>
                </c:pt>
                <c:pt idx="70741">
                  <c:v>2.6645101663585948</c:v>
                </c:pt>
                <c:pt idx="70742">
                  <c:v>2.6643566643566645</c:v>
                </c:pt>
                <c:pt idx="70743">
                  <c:v>2.6647412199630311</c:v>
                </c:pt>
                <c:pt idx="70744">
                  <c:v>2.6648186648186649</c:v>
                </c:pt>
                <c:pt idx="70745">
                  <c:v>2.6646651270207848</c:v>
                </c:pt>
                <c:pt idx="70746">
                  <c:v>2.6645876645876649</c:v>
                </c:pt>
                <c:pt idx="70747">
                  <c:v>2.6643566643566641</c:v>
                </c:pt>
                <c:pt idx="70748">
                  <c:v>2.6641256641256641</c:v>
                </c:pt>
                <c:pt idx="70749">
                  <c:v>2.6645101663585948</c:v>
                </c:pt>
                <c:pt idx="70750">
                  <c:v>2.6648946614282414</c:v>
                </c:pt>
                <c:pt idx="70751">
                  <c:v>2.6657418400369859</c:v>
                </c:pt>
                <c:pt idx="70752">
                  <c:v>2.6651259533163856</c:v>
                </c:pt>
                <c:pt idx="70753">
                  <c:v>2.6653570603189274</c:v>
                </c:pt>
                <c:pt idx="70754">
                  <c:v>2.6652804804804804</c:v>
                </c:pt>
                <c:pt idx="70755">
                  <c:v>2.6647425536827525</c:v>
                </c:pt>
                <c:pt idx="70756">
                  <c:v>2.6648958891454964</c:v>
                </c:pt>
                <c:pt idx="70757">
                  <c:v>2.6650496650496649</c:v>
                </c:pt>
                <c:pt idx="70758">
                  <c:v>2.6652806652806649</c:v>
                </c:pt>
                <c:pt idx="70759">
                  <c:v>2.665665434380776</c:v>
                </c:pt>
                <c:pt idx="70760">
                  <c:v>2.6650496650496649</c:v>
                </c:pt>
                <c:pt idx="70761">
                  <c:v>2.6662814883290964</c:v>
                </c:pt>
                <c:pt idx="70762">
                  <c:v>2.6665895953757222</c:v>
                </c:pt>
                <c:pt idx="70763">
                  <c:v>2.6658959537572251</c:v>
                </c:pt>
                <c:pt idx="70764">
                  <c:v>2.6666666666666665</c:v>
                </c:pt>
                <c:pt idx="70765">
                  <c:v>2.6664355308813326</c:v>
                </c:pt>
                <c:pt idx="70766">
                  <c:v>2.6665124884366329</c:v>
                </c:pt>
                <c:pt idx="70767">
                  <c:v>2.6661271676300573</c:v>
                </c:pt>
                <c:pt idx="70768">
                  <c:v>2.6658959537572251</c:v>
                </c:pt>
                <c:pt idx="70769">
                  <c:v>2.6657418400369859</c:v>
                </c:pt>
                <c:pt idx="70770">
                  <c:v>2.6659731853906612</c:v>
                </c:pt>
                <c:pt idx="70771">
                  <c:v>2.6657418400369859</c:v>
                </c:pt>
                <c:pt idx="70772">
                  <c:v>2.6659731853906612</c:v>
                </c:pt>
                <c:pt idx="70773">
                  <c:v>2.6662043458159963</c:v>
                </c:pt>
                <c:pt idx="70774">
                  <c:v>2.6662043458159963</c:v>
                </c:pt>
                <c:pt idx="70775">
                  <c:v>2.6663581965317915</c:v>
                </c:pt>
                <c:pt idx="70776">
                  <c:v>2.6659731853906612</c:v>
                </c:pt>
                <c:pt idx="70777">
                  <c:v>2.6659731853906612</c:v>
                </c:pt>
                <c:pt idx="70778">
                  <c:v>2.6665895953757222</c:v>
                </c:pt>
                <c:pt idx="70779">
                  <c:v>2.6668208092485544</c:v>
                </c:pt>
                <c:pt idx="70780">
                  <c:v>2.6662043458159963</c:v>
                </c:pt>
                <c:pt idx="70781">
                  <c:v>2.6658192743240119</c:v>
                </c:pt>
                <c:pt idx="70782">
                  <c:v>2.6658192743240119</c:v>
                </c:pt>
                <c:pt idx="70783">
                  <c:v>2.6660503813265541</c:v>
                </c:pt>
                <c:pt idx="70784">
                  <c:v>2.6660503813265541</c:v>
                </c:pt>
                <c:pt idx="70785">
                  <c:v>2.6660503813265541</c:v>
                </c:pt>
                <c:pt idx="70786">
                  <c:v>2.6655114807114808</c:v>
                </c:pt>
                <c:pt idx="70787">
                  <c:v>2.6657426657426657</c:v>
                </c:pt>
                <c:pt idx="70788">
                  <c:v>2.6659736659736657</c:v>
                </c:pt>
                <c:pt idx="70789">
                  <c:v>2.6652806652806649</c:v>
                </c:pt>
                <c:pt idx="70790">
                  <c:v>2.6652806652806649</c:v>
                </c:pt>
                <c:pt idx="70791">
                  <c:v>2.665665434380776</c:v>
                </c:pt>
                <c:pt idx="70792">
                  <c:v>2.6654343807763397</c:v>
                </c:pt>
                <c:pt idx="70793">
                  <c:v>2.6654343807763397</c:v>
                </c:pt>
                <c:pt idx="70794">
                  <c:v>2.6658192743240119</c:v>
                </c:pt>
                <c:pt idx="70795">
                  <c:v>2.6658192743240119</c:v>
                </c:pt>
                <c:pt idx="70796">
                  <c:v>2.6657418400369859</c:v>
                </c:pt>
                <c:pt idx="70797">
                  <c:v>2.6659731853906612</c:v>
                </c:pt>
                <c:pt idx="70798">
                  <c:v>2.6657418400369859</c:v>
                </c:pt>
                <c:pt idx="70799">
                  <c:v>2.6657418400369859</c:v>
                </c:pt>
                <c:pt idx="70800">
                  <c:v>2.6665895953757222</c:v>
                </c:pt>
                <c:pt idx="70801">
                  <c:v>2.6657418400369859</c:v>
                </c:pt>
                <c:pt idx="70802">
                  <c:v>2.6665895953757222</c:v>
                </c:pt>
                <c:pt idx="70803">
                  <c:v>2.6663581965317915</c:v>
                </c:pt>
                <c:pt idx="70804">
                  <c:v>2.6655108645399905</c:v>
                </c:pt>
                <c:pt idx="70805">
                  <c:v>2.664972273567467</c:v>
                </c:pt>
                <c:pt idx="70806">
                  <c:v>2.6645876645876649</c:v>
                </c:pt>
                <c:pt idx="70807">
                  <c:v>2.6648186648186649</c:v>
                </c:pt>
                <c:pt idx="70808">
                  <c:v>2.6646651270207848</c:v>
                </c:pt>
                <c:pt idx="70809">
                  <c:v>2.6651270207852193</c:v>
                </c:pt>
                <c:pt idx="70810">
                  <c:v>2.6652806652806649</c:v>
                </c:pt>
                <c:pt idx="70811">
                  <c:v>2.6650496650496649</c:v>
                </c:pt>
                <c:pt idx="70812">
                  <c:v>2.6654343807763397</c:v>
                </c:pt>
                <c:pt idx="70813">
                  <c:v>2.6658192743240119</c:v>
                </c:pt>
                <c:pt idx="70814">
                  <c:v>2.6663581965317915</c:v>
                </c:pt>
                <c:pt idx="70815">
                  <c:v>2.6663581965317915</c:v>
                </c:pt>
                <c:pt idx="70816">
                  <c:v>2.6661271676300573</c:v>
                </c:pt>
                <c:pt idx="70817">
                  <c:v>2.6662043458159963</c:v>
                </c:pt>
                <c:pt idx="70818">
                  <c:v>2.6659731853906612</c:v>
                </c:pt>
                <c:pt idx="70819">
                  <c:v>2.6658192743240119</c:v>
                </c:pt>
                <c:pt idx="70820">
                  <c:v>2.6660503813265541</c:v>
                </c:pt>
                <c:pt idx="70821">
                  <c:v>2.6654343807763397</c:v>
                </c:pt>
                <c:pt idx="70822">
                  <c:v>2.6658964879852118</c:v>
                </c:pt>
                <c:pt idx="70823">
                  <c:v>2.6657426657426657</c:v>
                </c:pt>
                <c:pt idx="70824">
                  <c:v>2.6657426657426657</c:v>
                </c:pt>
                <c:pt idx="70825">
                  <c:v>2.6650496650496649</c:v>
                </c:pt>
                <c:pt idx="70826">
                  <c:v>2.664972273567467</c:v>
                </c:pt>
                <c:pt idx="70827">
                  <c:v>2.6655881673214696</c:v>
                </c:pt>
                <c:pt idx="70828">
                  <c:v>2.6655881673214696</c:v>
                </c:pt>
                <c:pt idx="70829">
                  <c:v>2.6660503813265541</c:v>
                </c:pt>
                <c:pt idx="70830">
                  <c:v>2.6653570603189274</c:v>
                </c:pt>
                <c:pt idx="70831">
                  <c:v>2.664972273567467</c:v>
                </c:pt>
                <c:pt idx="70832">
                  <c:v>2.6645876645876649</c:v>
                </c:pt>
                <c:pt idx="70833">
                  <c:v>2.6648186648186649</c:v>
                </c:pt>
                <c:pt idx="70834">
                  <c:v>2.6650496650496649</c:v>
                </c:pt>
                <c:pt idx="70835">
                  <c:v>2.6650496650496649</c:v>
                </c:pt>
                <c:pt idx="70836">
                  <c:v>2.6645876645876649</c:v>
                </c:pt>
                <c:pt idx="70837">
                  <c:v>2.663972286374134</c:v>
                </c:pt>
                <c:pt idx="70838">
                  <c:v>2.6640498730085431</c:v>
                </c:pt>
                <c:pt idx="70839">
                  <c:v>2.6640498730085431</c:v>
                </c:pt>
                <c:pt idx="70840">
                  <c:v>2.6640498730085431</c:v>
                </c:pt>
                <c:pt idx="70841">
                  <c:v>2.6652806652806649</c:v>
                </c:pt>
                <c:pt idx="70842">
                  <c:v>2.6658964879852118</c:v>
                </c:pt>
                <c:pt idx="70843">
                  <c:v>2.6658964879852118</c:v>
                </c:pt>
                <c:pt idx="70844">
                  <c:v>2.6662043458159963</c:v>
                </c:pt>
                <c:pt idx="70845">
                  <c:v>2.6655881673214696</c:v>
                </c:pt>
                <c:pt idx="70846">
                  <c:v>2.6659731853906612</c:v>
                </c:pt>
                <c:pt idx="70847">
                  <c:v>2.6661271676300573</c:v>
                </c:pt>
                <c:pt idx="70848">
                  <c:v>2.6661271676300573</c:v>
                </c:pt>
                <c:pt idx="70849">
                  <c:v>2.6659731853906612</c:v>
                </c:pt>
                <c:pt idx="70850">
                  <c:v>2.6659731853906612</c:v>
                </c:pt>
                <c:pt idx="70851">
                  <c:v>2.6659731853906612</c:v>
                </c:pt>
                <c:pt idx="70852">
                  <c:v>2.6662043458159963</c:v>
                </c:pt>
                <c:pt idx="70853">
                  <c:v>2.6662814883290964</c:v>
                </c:pt>
                <c:pt idx="70854">
                  <c:v>2.6665125953316382</c:v>
                </c:pt>
                <c:pt idx="70855">
                  <c:v>2.6665125953316382</c:v>
                </c:pt>
                <c:pt idx="70856">
                  <c:v>2.6667435174485785</c:v>
                </c:pt>
                <c:pt idx="70857">
                  <c:v>2.6661273567467649</c:v>
                </c:pt>
                <c:pt idx="70858">
                  <c:v>2.6658964879852118</c:v>
                </c:pt>
                <c:pt idx="70859">
                  <c:v>2.6655114807114808</c:v>
                </c:pt>
                <c:pt idx="70860">
                  <c:v>2.6652806652806649</c:v>
                </c:pt>
                <c:pt idx="70861">
                  <c:v>2.6652806652806649</c:v>
                </c:pt>
                <c:pt idx="70862">
                  <c:v>2.6652806652806649</c:v>
                </c:pt>
                <c:pt idx="70863">
                  <c:v>2.6651270207852193</c:v>
                </c:pt>
                <c:pt idx="70864">
                  <c:v>2.6651270207852193</c:v>
                </c:pt>
                <c:pt idx="70865">
                  <c:v>2.6645116601246825</c:v>
                </c:pt>
                <c:pt idx="70866">
                  <c:v>2.664742553682752</c:v>
                </c:pt>
                <c:pt idx="70867">
                  <c:v>2.664742553682752</c:v>
                </c:pt>
                <c:pt idx="70868">
                  <c:v>2.6641274238227144</c:v>
                </c:pt>
                <c:pt idx="70869">
                  <c:v>2.664358264081256</c:v>
                </c:pt>
                <c:pt idx="70870">
                  <c:v>2.6645891043397967</c:v>
                </c:pt>
                <c:pt idx="70871">
                  <c:v>2.6648199445983378</c:v>
                </c:pt>
                <c:pt idx="70872">
                  <c:v>2.665050784856879</c:v>
                </c:pt>
                <c:pt idx="70873">
                  <c:v>2.6652806652806649</c:v>
                </c:pt>
                <c:pt idx="70874">
                  <c:v>2.6655881673214696</c:v>
                </c:pt>
                <c:pt idx="70875">
                  <c:v>2.6658964879852118</c:v>
                </c:pt>
                <c:pt idx="70876">
                  <c:v>2.665665434380776</c:v>
                </c:pt>
                <c:pt idx="70877">
                  <c:v>2.6655881673214696</c:v>
                </c:pt>
                <c:pt idx="70878">
                  <c:v>2.6662043458159963</c:v>
                </c:pt>
                <c:pt idx="70879">
                  <c:v>2.6662814883290964</c:v>
                </c:pt>
                <c:pt idx="70880">
                  <c:v>2.6657426657426657</c:v>
                </c:pt>
                <c:pt idx="70881">
                  <c:v>2.6657426657426657</c:v>
                </c:pt>
                <c:pt idx="70882">
                  <c:v>2.6663585951940845</c:v>
                </c:pt>
                <c:pt idx="70883">
                  <c:v>2.6662814883290964</c:v>
                </c:pt>
                <c:pt idx="70884">
                  <c:v>2.6664355062413319</c:v>
                </c:pt>
                <c:pt idx="70885">
                  <c:v>2.6662814883290964</c:v>
                </c:pt>
                <c:pt idx="70886">
                  <c:v>2.6661273567467649</c:v>
                </c:pt>
                <c:pt idx="70887">
                  <c:v>2.6662814883290964</c:v>
                </c:pt>
                <c:pt idx="70888">
                  <c:v>2.6664355062413319</c:v>
                </c:pt>
                <c:pt idx="70889">
                  <c:v>2.6660503813265541</c:v>
                </c:pt>
                <c:pt idx="70890">
                  <c:v>2.6662814883290964</c:v>
                </c:pt>
                <c:pt idx="70891">
                  <c:v>2.6662814883290964</c:v>
                </c:pt>
                <c:pt idx="70892">
                  <c:v>2.6662814883290964</c:v>
                </c:pt>
                <c:pt idx="70893">
                  <c:v>2.6665125953316382</c:v>
                </c:pt>
                <c:pt idx="70894">
                  <c:v>2.6664355062413319</c:v>
                </c:pt>
                <c:pt idx="70895">
                  <c:v>2.6659731853906612</c:v>
                </c:pt>
                <c:pt idx="70896">
                  <c:v>2.6663581965317915</c:v>
                </c:pt>
                <c:pt idx="70897">
                  <c:v>2.6661271676300573</c:v>
                </c:pt>
                <c:pt idx="70898">
                  <c:v>2.6659731853906612</c:v>
                </c:pt>
                <c:pt idx="70899">
                  <c:v>2.6658192743240119</c:v>
                </c:pt>
                <c:pt idx="70900">
                  <c:v>2.6654343807763397</c:v>
                </c:pt>
                <c:pt idx="70901">
                  <c:v>2.6660503813265541</c:v>
                </c:pt>
                <c:pt idx="70902">
                  <c:v>2.6654343807763397</c:v>
                </c:pt>
                <c:pt idx="70903">
                  <c:v>2.6658964879852118</c:v>
                </c:pt>
                <c:pt idx="70904">
                  <c:v>2.6658964879852118</c:v>
                </c:pt>
                <c:pt idx="70905">
                  <c:v>2.6663585951940845</c:v>
                </c:pt>
                <c:pt idx="70906">
                  <c:v>2.6667435174485785</c:v>
                </c:pt>
                <c:pt idx="70907">
                  <c:v>2.6658964879852118</c:v>
                </c:pt>
                <c:pt idx="70908">
                  <c:v>2.6648958891454964</c:v>
                </c:pt>
                <c:pt idx="70909">
                  <c:v>2.6651270207852193</c:v>
                </c:pt>
                <c:pt idx="70910">
                  <c:v>2.6645116601246825</c:v>
                </c:pt>
                <c:pt idx="70911">
                  <c:v>2.6645116601246825</c:v>
                </c:pt>
                <c:pt idx="70912">
                  <c:v>2.6645116601246825</c:v>
                </c:pt>
                <c:pt idx="70913">
                  <c:v>2.6645116601246825</c:v>
                </c:pt>
                <c:pt idx="70914">
                  <c:v>2.6652806652806649</c:v>
                </c:pt>
                <c:pt idx="70915">
                  <c:v>2.6655881673214696</c:v>
                </c:pt>
                <c:pt idx="70916">
                  <c:v>2.6657418400369859</c:v>
                </c:pt>
                <c:pt idx="70917">
                  <c:v>2.6667437557816833</c:v>
                </c:pt>
                <c:pt idx="70918">
                  <c:v>2.6665124884366329</c:v>
                </c:pt>
                <c:pt idx="70919">
                  <c:v>2.6667437557816833</c:v>
                </c:pt>
                <c:pt idx="70920">
                  <c:v>2.6660503813265541</c:v>
                </c:pt>
                <c:pt idx="70921">
                  <c:v>2.6648958891454964</c:v>
                </c:pt>
                <c:pt idx="70922">
                  <c:v>2.664742553682752</c:v>
                </c:pt>
                <c:pt idx="70923">
                  <c:v>2.6648958891454964</c:v>
                </c:pt>
                <c:pt idx="70924">
                  <c:v>2.6642032332563508</c:v>
                </c:pt>
                <c:pt idx="70925">
                  <c:v>2.6645876645876649</c:v>
                </c:pt>
                <c:pt idx="70926">
                  <c:v>2.6643566643566641</c:v>
                </c:pt>
                <c:pt idx="70927">
                  <c:v>2.6652033271719038</c:v>
                </c:pt>
                <c:pt idx="70928">
                  <c:v>2.6655881673214696</c:v>
                </c:pt>
                <c:pt idx="70929">
                  <c:v>2.6651257684307832</c:v>
                </c:pt>
                <c:pt idx="70930">
                  <c:v>2.6653570603189274</c:v>
                </c:pt>
                <c:pt idx="70931">
                  <c:v>2.6660503813265541</c:v>
                </c:pt>
                <c:pt idx="70932">
                  <c:v>2.6655881673214696</c:v>
                </c:pt>
                <c:pt idx="70933">
                  <c:v>2.6658192743240119</c:v>
                </c:pt>
                <c:pt idx="70934">
                  <c:v>2.6662814883290964</c:v>
                </c:pt>
                <c:pt idx="70935">
                  <c:v>2.6660503813265541</c:v>
                </c:pt>
                <c:pt idx="70936">
                  <c:v>2.6660503813265541</c:v>
                </c:pt>
                <c:pt idx="70937">
                  <c:v>2.6658964879852118</c:v>
                </c:pt>
                <c:pt idx="70938">
                  <c:v>2.6652806652806649</c:v>
                </c:pt>
                <c:pt idx="70939">
                  <c:v>2.664742553682752</c:v>
                </c:pt>
                <c:pt idx="70940">
                  <c:v>2.664742553682752</c:v>
                </c:pt>
                <c:pt idx="70941">
                  <c:v>2.6642805818517665</c:v>
                </c:pt>
                <c:pt idx="70942">
                  <c:v>2.6640498730085431</c:v>
                </c:pt>
                <c:pt idx="70943">
                  <c:v>2.6642805818517665</c:v>
                </c:pt>
                <c:pt idx="70944">
                  <c:v>2.6642805818517665</c:v>
                </c:pt>
                <c:pt idx="70945">
                  <c:v>2.6645891043397967</c:v>
                </c:pt>
                <c:pt idx="70946">
                  <c:v>2.6644357258250633</c:v>
                </c:pt>
                <c:pt idx="70947">
                  <c:v>2.6648199445983378</c:v>
                </c:pt>
                <c:pt idx="70948">
                  <c:v>2.6645891043397967</c:v>
                </c:pt>
                <c:pt idx="70949">
                  <c:v>2.6645116601246825</c:v>
                </c:pt>
                <c:pt idx="70950">
                  <c:v>2.6640498730085431</c:v>
                </c:pt>
                <c:pt idx="70951">
                  <c:v>2.6645116601246825</c:v>
                </c:pt>
                <c:pt idx="70952">
                  <c:v>2.6645116601246825</c:v>
                </c:pt>
                <c:pt idx="70953">
                  <c:v>2.6646651270207848</c:v>
                </c:pt>
                <c:pt idx="70954">
                  <c:v>2.6642805818517665</c:v>
                </c:pt>
                <c:pt idx="70955">
                  <c:v>2.6642032332563508</c:v>
                </c:pt>
                <c:pt idx="70956">
                  <c:v>2.6642032332563508</c:v>
                </c:pt>
                <c:pt idx="70957">
                  <c:v>2.6648186648186649</c:v>
                </c:pt>
                <c:pt idx="70958">
                  <c:v>2.6645876645876649</c:v>
                </c:pt>
                <c:pt idx="70959">
                  <c:v>2.6650496650496649</c:v>
                </c:pt>
                <c:pt idx="70960">
                  <c:v>2.665665434380776</c:v>
                </c:pt>
                <c:pt idx="70961">
                  <c:v>2.6646651270207848</c:v>
                </c:pt>
                <c:pt idx="70962">
                  <c:v>2.6651270207852193</c:v>
                </c:pt>
                <c:pt idx="70963">
                  <c:v>2.6648958891454964</c:v>
                </c:pt>
                <c:pt idx="70964">
                  <c:v>2.6646651270207848</c:v>
                </c:pt>
                <c:pt idx="70965">
                  <c:v>2.6648958891454964</c:v>
                </c:pt>
                <c:pt idx="70966">
                  <c:v>2.6646649422632795</c:v>
                </c:pt>
                <c:pt idx="70967">
                  <c:v>2.6642805818517665</c:v>
                </c:pt>
                <c:pt idx="70968">
                  <c:v>2.6645116601246825</c:v>
                </c:pt>
                <c:pt idx="70969">
                  <c:v>2.6638965835641737</c:v>
                </c:pt>
                <c:pt idx="70970">
                  <c:v>2.6642805818517665</c:v>
                </c:pt>
                <c:pt idx="70971">
                  <c:v>2.6648958891454964</c:v>
                </c:pt>
                <c:pt idx="70972">
                  <c:v>2.6646651270207848</c:v>
                </c:pt>
                <c:pt idx="70973">
                  <c:v>2.664434180138568</c:v>
                </c:pt>
                <c:pt idx="70974">
                  <c:v>2.664434180138568</c:v>
                </c:pt>
                <c:pt idx="70975">
                  <c:v>2.6648958891454964</c:v>
                </c:pt>
                <c:pt idx="70976">
                  <c:v>2.6658964879852118</c:v>
                </c:pt>
                <c:pt idx="70977">
                  <c:v>2.665665434380776</c:v>
                </c:pt>
                <c:pt idx="70978">
                  <c:v>2.6655114807114808</c:v>
                </c:pt>
                <c:pt idx="70979">
                  <c:v>2.6658964879852118</c:v>
                </c:pt>
                <c:pt idx="70980">
                  <c:v>2.6661273567467649</c:v>
                </c:pt>
                <c:pt idx="70981">
                  <c:v>2.6661273567467649</c:v>
                </c:pt>
                <c:pt idx="70982">
                  <c:v>2.6665896487985208</c:v>
                </c:pt>
                <c:pt idx="70983">
                  <c:v>2.6662046662046661</c:v>
                </c:pt>
                <c:pt idx="70984">
                  <c:v>2.6659736659736657</c:v>
                </c:pt>
                <c:pt idx="70985">
                  <c:v>2.6655114807114808</c:v>
                </c:pt>
                <c:pt idx="70986">
                  <c:v>2.6661273567467649</c:v>
                </c:pt>
                <c:pt idx="70987">
                  <c:v>2.6655114807114808</c:v>
                </c:pt>
                <c:pt idx="70988">
                  <c:v>2.6653579676674362</c:v>
                </c:pt>
                <c:pt idx="70989">
                  <c:v>2.6655889145496534</c:v>
                </c:pt>
                <c:pt idx="70990">
                  <c:v>2.6652043407988919</c:v>
                </c:pt>
                <c:pt idx="70991">
                  <c:v>2.6648199445983378</c:v>
                </c:pt>
                <c:pt idx="70992">
                  <c:v>2.664358264081256</c:v>
                </c:pt>
                <c:pt idx="70993">
                  <c:v>2.6649734472408224</c:v>
                </c:pt>
                <c:pt idx="70994">
                  <c:v>2.6648199445983378</c:v>
                </c:pt>
                <c:pt idx="70995">
                  <c:v>2.665050784856879</c:v>
                </c:pt>
                <c:pt idx="70996">
                  <c:v>2.6648199445983378</c:v>
                </c:pt>
                <c:pt idx="70997">
                  <c:v>2.665050784856879</c:v>
                </c:pt>
                <c:pt idx="70998">
                  <c:v>2.6651270207852193</c:v>
                </c:pt>
                <c:pt idx="70999">
                  <c:v>2.6657426657426657</c:v>
                </c:pt>
                <c:pt idx="71000">
                  <c:v>2.6655889145496534</c:v>
                </c:pt>
                <c:pt idx="71001">
                  <c:v>2.6655114807114808</c:v>
                </c:pt>
                <c:pt idx="71002">
                  <c:v>2.6652806652806649</c:v>
                </c:pt>
                <c:pt idx="71003">
                  <c:v>2.6658964879852118</c:v>
                </c:pt>
                <c:pt idx="71004">
                  <c:v>2.6653579676674362</c:v>
                </c:pt>
                <c:pt idx="71005">
                  <c:v>2.6657426657426657</c:v>
                </c:pt>
                <c:pt idx="71006">
                  <c:v>2.6660503813265541</c:v>
                </c:pt>
                <c:pt idx="71007">
                  <c:v>2.6664355062413319</c:v>
                </c:pt>
                <c:pt idx="71008">
                  <c:v>2.6664355062413319</c:v>
                </c:pt>
                <c:pt idx="71009">
                  <c:v>2.666666666666667</c:v>
                </c:pt>
                <c:pt idx="71010">
                  <c:v>2.6660503813265541</c:v>
                </c:pt>
                <c:pt idx="71011">
                  <c:v>2.6662814883290964</c:v>
                </c:pt>
                <c:pt idx="71012">
                  <c:v>2.665665434380776</c:v>
                </c:pt>
                <c:pt idx="71013">
                  <c:v>2.6652033271719038</c:v>
                </c:pt>
                <c:pt idx="71014">
                  <c:v>2.6648186648186649</c:v>
                </c:pt>
                <c:pt idx="71015">
                  <c:v>2.6652806652806649</c:v>
                </c:pt>
                <c:pt idx="71016">
                  <c:v>2.6648186648186649</c:v>
                </c:pt>
                <c:pt idx="71017">
                  <c:v>2.664434180138568</c:v>
                </c:pt>
                <c:pt idx="71018">
                  <c:v>2.6642032332563508</c:v>
                </c:pt>
                <c:pt idx="71019">
                  <c:v>2.6648186648186649</c:v>
                </c:pt>
                <c:pt idx="71020">
                  <c:v>2.6648186648186649</c:v>
                </c:pt>
                <c:pt idx="71021">
                  <c:v>2.6648186648186649</c:v>
                </c:pt>
                <c:pt idx="71022">
                  <c:v>2.6650496650496649</c:v>
                </c:pt>
                <c:pt idx="71023">
                  <c:v>2.6658964879852118</c:v>
                </c:pt>
                <c:pt idx="71024">
                  <c:v>2.6650496650496649</c:v>
                </c:pt>
                <c:pt idx="71025">
                  <c:v>2.6652033271719038</c:v>
                </c:pt>
                <c:pt idx="71026">
                  <c:v>2.6662043458159963</c:v>
                </c:pt>
                <c:pt idx="71027">
                  <c:v>2.6662043458159963</c:v>
                </c:pt>
                <c:pt idx="71028">
                  <c:v>2.6664355062413319</c:v>
                </c:pt>
                <c:pt idx="71029">
                  <c:v>2.6658192743240119</c:v>
                </c:pt>
                <c:pt idx="71030">
                  <c:v>2.6655881673214696</c:v>
                </c:pt>
                <c:pt idx="71031">
                  <c:v>2.6654343807763397</c:v>
                </c:pt>
                <c:pt idx="71032">
                  <c:v>2.6648958891454964</c:v>
                </c:pt>
                <c:pt idx="71033">
                  <c:v>2.6651270207852193</c:v>
                </c:pt>
                <c:pt idx="71034">
                  <c:v>2.664742553682752</c:v>
                </c:pt>
                <c:pt idx="71035">
                  <c:v>2.6651270207852193</c:v>
                </c:pt>
                <c:pt idx="71036">
                  <c:v>2.6648958891454964</c:v>
                </c:pt>
                <c:pt idx="71037">
                  <c:v>2.664742553682752</c:v>
                </c:pt>
                <c:pt idx="71038">
                  <c:v>2.6648958891454964</c:v>
                </c:pt>
                <c:pt idx="71039">
                  <c:v>2.6652806652806649</c:v>
                </c:pt>
                <c:pt idx="71040">
                  <c:v>2.6658964879852118</c:v>
                </c:pt>
                <c:pt idx="71041">
                  <c:v>2.6660503813265541</c:v>
                </c:pt>
                <c:pt idx="71042">
                  <c:v>2.6662814883290964</c:v>
                </c:pt>
                <c:pt idx="71043">
                  <c:v>2.6660503813265541</c:v>
                </c:pt>
                <c:pt idx="71044">
                  <c:v>2.6662814883290964</c:v>
                </c:pt>
                <c:pt idx="71045">
                  <c:v>2.6662814883290964</c:v>
                </c:pt>
                <c:pt idx="71046">
                  <c:v>2.6661273567467649</c:v>
                </c:pt>
                <c:pt idx="71047">
                  <c:v>2.6658198614318707</c:v>
                </c:pt>
                <c:pt idx="71048">
                  <c:v>2.6658198614318707</c:v>
                </c:pt>
                <c:pt idx="71049">
                  <c:v>2.6660508083140875</c:v>
                </c:pt>
                <c:pt idx="71050">
                  <c:v>2.6658972061879478</c:v>
                </c:pt>
                <c:pt idx="71051">
                  <c:v>2.6656661279150313</c:v>
                </c:pt>
                <c:pt idx="71052">
                  <c:v>2.6655124653739612</c:v>
                </c:pt>
                <c:pt idx="71053">
                  <c:v>2.665281809787627</c:v>
                </c:pt>
                <c:pt idx="71054">
                  <c:v>2.6652043407988919</c:v>
                </c:pt>
                <c:pt idx="71055">
                  <c:v>2.6652043407988919</c:v>
                </c:pt>
                <c:pt idx="71056">
                  <c:v>2.6642049388414488</c:v>
                </c:pt>
                <c:pt idx="71057">
                  <c:v>2.6645131518227969</c:v>
                </c:pt>
                <c:pt idx="71058">
                  <c:v>2.6641291810841983</c:v>
                </c:pt>
                <c:pt idx="71059">
                  <c:v>2.6642824180895248</c:v>
                </c:pt>
                <c:pt idx="71060">
                  <c:v>2.6644357258250633</c:v>
                </c:pt>
                <c:pt idx="71061">
                  <c:v>2.6648199445983378</c:v>
                </c:pt>
                <c:pt idx="71062">
                  <c:v>2.665050784856879</c:v>
                </c:pt>
                <c:pt idx="71063">
                  <c:v>2.6648199445983378</c:v>
                </c:pt>
                <c:pt idx="71064">
                  <c:v>2.6644357258250633</c:v>
                </c:pt>
                <c:pt idx="71065">
                  <c:v>2.6645891043397967</c:v>
                </c:pt>
                <c:pt idx="71066">
                  <c:v>2.6648199445983378</c:v>
                </c:pt>
                <c:pt idx="71067">
                  <c:v>2.6645131518227969</c:v>
                </c:pt>
                <c:pt idx="71068">
                  <c:v>2.6648972997922913</c:v>
                </c:pt>
                <c:pt idx="71069">
                  <c:v>2.665281809787627</c:v>
                </c:pt>
                <c:pt idx="71070">
                  <c:v>2.6655124653739612</c:v>
                </c:pt>
                <c:pt idx="71071">
                  <c:v>2.6655124653739612</c:v>
                </c:pt>
                <c:pt idx="71072">
                  <c:v>2.6658972061879478</c:v>
                </c:pt>
                <c:pt idx="71073">
                  <c:v>2.6660508083140875</c:v>
                </c:pt>
                <c:pt idx="71074">
                  <c:v>2.6660508083140875</c:v>
                </c:pt>
                <c:pt idx="71075">
                  <c:v>2.6666666666666665</c:v>
                </c:pt>
                <c:pt idx="71076">
                  <c:v>2.6665128868360277</c:v>
                </c:pt>
                <c:pt idx="71077">
                  <c:v>2.6656661279150313</c:v>
                </c:pt>
                <c:pt idx="71078">
                  <c:v>2.665050784856879</c:v>
                </c:pt>
                <c:pt idx="71079">
                  <c:v>2.6654352343569614</c:v>
                </c:pt>
                <c:pt idx="71080">
                  <c:v>2.6649734472408224</c:v>
                </c:pt>
                <c:pt idx="71081">
                  <c:v>2.6648199445983378</c:v>
                </c:pt>
                <c:pt idx="71082">
                  <c:v>2.6648972997922913</c:v>
                </c:pt>
                <c:pt idx="71083">
                  <c:v>2.6655124653739612</c:v>
                </c:pt>
                <c:pt idx="71084">
                  <c:v>2.6655889145496534</c:v>
                </c:pt>
                <c:pt idx="71085">
                  <c:v>2.6651270207852193</c:v>
                </c:pt>
                <c:pt idx="71086">
                  <c:v>2.6655889145496534</c:v>
                </c:pt>
                <c:pt idx="71087">
                  <c:v>2.6662046662046661</c:v>
                </c:pt>
                <c:pt idx="71088">
                  <c:v>2.6655114807114808</c:v>
                </c:pt>
                <c:pt idx="71089">
                  <c:v>2.6657426657426657</c:v>
                </c:pt>
                <c:pt idx="71090">
                  <c:v>2.6659736659736657</c:v>
                </c:pt>
                <c:pt idx="71091">
                  <c:v>2.6655114807114808</c:v>
                </c:pt>
                <c:pt idx="71092">
                  <c:v>2.6652033271719038</c:v>
                </c:pt>
                <c:pt idx="71093">
                  <c:v>2.6655881673214696</c:v>
                </c:pt>
                <c:pt idx="71094">
                  <c:v>2.665665434380776</c:v>
                </c:pt>
                <c:pt idx="71095">
                  <c:v>2.6663585951940845</c:v>
                </c:pt>
                <c:pt idx="71096">
                  <c:v>2.6655114807114808</c:v>
                </c:pt>
                <c:pt idx="71097">
                  <c:v>2.6659736659736657</c:v>
                </c:pt>
                <c:pt idx="71098">
                  <c:v>2.6659736659736657</c:v>
                </c:pt>
                <c:pt idx="71099">
                  <c:v>2.6653579676674362</c:v>
                </c:pt>
                <c:pt idx="71100">
                  <c:v>2.6655889145496534</c:v>
                </c:pt>
                <c:pt idx="71101">
                  <c:v>2.6661273567467649</c:v>
                </c:pt>
                <c:pt idx="71102">
                  <c:v>2.6658964879852118</c:v>
                </c:pt>
                <c:pt idx="71103">
                  <c:v>2.665665434380776</c:v>
                </c:pt>
                <c:pt idx="71104">
                  <c:v>2.6657426657426657</c:v>
                </c:pt>
                <c:pt idx="71105">
                  <c:v>2.6658964879852118</c:v>
                </c:pt>
                <c:pt idx="71106">
                  <c:v>2.6662814883290964</c:v>
                </c:pt>
                <c:pt idx="71107">
                  <c:v>2.665665434380776</c:v>
                </c:pt>
                <c:pt idx="71108">
                  <c:v>2.6661273567467649</c:v>
                </c:pt>
                <c:pt idx="71109">
                  <c:v>2.6661273567467649</c:v>
                </c:pt>
                <c:pt idx="71110">
                  <c:v>2.6661273567467649</c:v>
                </c:pt>
                <c:pt idx="71111">
                  <c:v>2.6665896487985208</c:v>
                </c:pt>
                <c:pt idx="71112">
                  <c:v>2.6659736659736657</c:v>
                </c:pt>
                <c:pt idx="71113">
                  <c:v>2.6661273567467649</c:v>
                </c:pt>
                <c:pt idx="71114">
                  <c:v>2.6655114807114808</c:v>
                </c:pt>
                <c:pt idx="71115">
                  <c:v>2.6652806652806649</c:v>
                </c:pt>
                <c:pt idx="71116">
                  <c:v>2.6655114807114808</c:v>
                </c:pt>
                <c:pt idx="71117">
                  <c:v>2.6661273567467649</c:v>
                </c:pt>
                <c:pt idx="71118">
                  <c:v>2.6655114807114808</c:v>
                </c:pt>
                <c:pt idx="71119">
                  <c:v>2.6652043407988919</c:v>
                </c:pt>
                <c:pt idx="71120">
                  <c:v>2.6645891043397967</c:v>
                </c:pt>
                <c:pt idx="71121">
                  <c:v>2.664358264081256</c:v>
                </c:pt>
                <c:pt idx="71122">
                  <c:v>2.6648199445983378</c:v>
                </c:pt>
                <c:pt idx="71123">
                  <c:v>2.6648199445983378</c:v>
                </c:pt>
                <c:pt idx="71124">
                  <c:v>2.6648199445983378</c:v>
                </c:pt>
                <c:pt idx="71125">
                  <c:v>2.6652043407988919</c:v>
                </c:pt>
                <c:pt idx="71126">
                  <c:v>2.6653579676674362</c:v>
                </c:pt>
                <c:pt idx="71127">
                  <c:v>2.6657426657426657</c:v>
                </c:pt>
                <c:pt idx="71128">
                  <c:v>2.665665434380776</c:v>
                </c:pt>
                <c:pt idx="71129">
                  <c:v>2.6658192743240119</c:v>
                </c:pt>
                <c:pt idx="71130">
                  <c:v>2.665665434380776</c:v>
                </c:pt>
                <c:pt idx="71131">
                  <c:v>2.6652806652806649</c:v>
                </c:pt>
                <c:pt idx="71132">
                  <c:v>2.6653579676674362</c:v>
                </c:pt>
                <c:pt idx="71133">
                  <c:v>2.6645891043397967</c:v>
                </c:pt>
                <c:pt idx="71134">
                  <c:v>2.664358264081256</c:v>
                </c:pt>
                <c:pt idx="71135">
                  <c:v>2.6648199445983378</c:v>
                </c:pt>
                <c:pt idx="71136">
                  <c:v>2.6644357258250633</c:v>
                </c:pt>
                <c:pt idx="71137">
                  <c:v>2.6644357258250633</c:v>
                </c:pt>
                <c:pt idx="71138">
                  <c:v>2.665050784856879</c:v>
                </c:pt>
                <c:pt idx="71139">
                  <c:v>2.6649734472408224</c:v>
                </c:pt>
                <c:pt idx="71140">
                  <c:v>2.6658964879852118</c:v>
                </c:pt>
                <c:pt idx="71141">
                  <c:v>2.6658964879852118</c:v>
                </c:pt>
                <c:pt idx="71142">
                  <c:v>2.6662814883290964</c:v>
                </c:pt>
                <c:pt idx="71143">
                  <c:v>2.6658964879852118</c:v>
                </c:pt>
                <c:pt idx="71144">
                  <c:v>2.6661273567467649</c:v>
                </c:pt>
                <c:pt idx="71145">
                  <c:v>2.6659736659736657</c:v>
                </c:pt>
                <c:pt idx="71146">
                  <c:v>2.6657426657426657</c:v>
                </c:pt>
                <c:pt idx="71147">
                  <c:v>2.6652806652806649</c:v>
                </c:pt>
                <c:pt idx="71148">
                  <c:v>2.6638965835641737</c:v>
                </c:pt>
                <c:pt idx="71149">
                  <c:v>2.6636655586334257</c:v>
                </c:pt>
                <c:pt idx="71150">
                  <c:v>2.6642032332563508</c:v>
                </c:pt>
                <c:pt idx="71151">
                  <c:v>2.6645876645876649</c:v>
                </c:pt>
                <c:pt idx="71152">
                  <c:v>2.6648186648186649</c:v>
                </c:pt>
                <c:pt idx="71153">
                  <c:v>2.6648186648186649</c:v>
                </c:pt>
                <c:pt idx="71154">
                  <c:v>2.6650496650496649</c:v>
                </c:pt>
                <c:pt idx="71155">
                  <c:v>2.6658192743240119</c:v>
                </c:pt>
                <c:pt idx="71156">
                  <c:v>2.665665434380776</c:v>
                </c:pt>
                <c:pt idx="71157">
                  <c:v>2.6661273567467649</c:v>
                </c:pt>
                <c:pt idx="71158">
                  <c:v>2.6661273567467649</c:v>
                </c:pt>
                <c:pt idx="71159">
                  <c:v>2.6658964879852118</c:v>
                </c:pt>
                <c:pt idx="71160">
                  <c:v>2.6654343807763397</c:v>
                </c:pt>
                <c:pt idx="71161">
                  <c:v>2.6658964879852118</c:v>
                </c:pt>
                <c:pt idx="71162">
                  <c:v>2.6654343807763397</c:v>
                </c:pt>
                <c:pt idx="71163">
                  <c:v>2.664434180138568</c:v>
                </c:pt>
                <c:pt idx="71164">
                  <c:v>2.664434180138568</c:v>
                </c:pt>
                <c:pt idx="71165">
                  <c:v>2.6648186648186649</c:v>
                </c:pt>
                <c:pt idx="71166">
                  <c:v>2.6642032332563508</c:v>
                </c:pt>
                <c:pt idx="71167">
                  <c:v>2.6646651270207848</c:v>
                </c:pt>
                <c:pt idx="71168">
                  <c:v>2.6646651270207848</c:v>
                </c:pt>
                <c:pt idx="71169">
                  <c:v>2.6648186648186649</c:v>
                </c:pt>
                <c:pt idx="71170">
                  <c:v>2.6652033271719038</c:v>
                </c:pt>
                <c:pt idx="71171">
                  <c:v>2.6661273567467649</c:v>
                </c:pt>
                <c:pt idx="71172">
                  <c:v>2.6662046662046661</c:v>
                </c:pt>
                <c:pt idx="71173">
                  <c:v>2.6663585951940845</c:v>
                </c:pt>
                <c:pt idx="71174">
                  <c:v>2.6661273567467649</c:v>
                </c:pt>
                <c:pt idx="71175">
                  <c:v>2.6657426657426657</c:v>
                </c:pt>
                <c:pt idx="71176">
                  <c:v>2.6659736659736657</c:v>
                </c:pt>
                <c:pt idx="71177">
                  <c:v>2.6655889145496534</c:v>
                </c:pt>
                <c:pt idx="71178">
                  <c:v>2.6660508083140875</c:v>
                </c:pt>
                <c:pt idx="71179">
                  <c:v>2.6664356664356665</c:v>
                </c:pt>
                <c:pt idx="71180">
                  <c:v>2.6658198614318707</c:v>
                </c:pt>
                <c:pt idx="71181">
                  <c:v>2.6655889145496534</c:v>
                </c:pt>
                <c:pt idx="71182">
                  <c:v>2.6655889145496534</c:v>
                </c:pt>
                <c:pt idx="71183">
                  <c:v>2.6651270207852193</c:v>
                </c:pt>
                <c:pt idx="71184">
                  <c:v>2.6646651270207848</c:v>
                </c:pt>
                <c:pt idx="71185">
                  <c:v>2.6658964879852118</c:v>
                </c:pt>
                <c:pt idx="71186">
                  <c:v>2.6658964879852118</c:v>
                </c:pt>
                <c:pt idx="71187">
                  <c:v>2.6650496650496649</c:v>
                </c:pt>
                <c:pt idx="71188">
                  <c:v>2.665665434380776</c:v>
                </c:pt>
                <c:pt idx="71189">
                  <c:v>2.6657426657426657</c:v>
                </c:pt>
                <c:pt idx="71190">
                  <c:v>2.6659736659736657</c:v>
                </c:pt>
                <c:pt idx="71191">
                  <c:v>2.6659736659736657</c:v>
                </c:pt>
                <c:pt idx="71192">
                  <c:v>2.6660508083140875</c:v>
                </c:pt>
                <c:pt idx="71193">
                  <c:v>2.6654352343569614</c:v>
                </c:pt>
                <c:pt idx="71194">
                  <c:v>2.6649734472408224</c:v>
                </c:pt>
                <c:pt idx="71195">
                  <c:v>2.6651270207852193</c:v>
                </c:pt>
                <c:pt idx="71196">
                  <c:v>2.6653579676674362</c:v>
                </c:pt>
                <c:pt idx="71197">
                  <c:v>2.6652043407988919</c:v>
                </c:pt>
                <c:pt idx="71198">
                  <c:v>2.6648199445983378</c:v>
                </c:pt>
                <c:pt idx="71199">
                  <c:v>2.6646666974382645</c:v>
                </c:pt>
                <c:pt idx="71200">
                  <c:v>2.6646666974382645</c:v>
                </c:pt>
                <c:pt idx="71201">
                  <c:v>2.665050784856879</c:v>
                </c:pt>
                <c:pt idx="71202">
                  <c:v>2.664742553682752</c:v>
                </c:pt>
                <c:pt idx="71203">
                  <c:v>2.6655889145496534</c:v>
                </c:pt>
                <c:pt idx="71204">
                  <c:v>2.6658198614318707</c:v>
                </c:pt>
                <c:pt idx="71205">
                  <c:v>2.6657426657426657</c:v>
                </c:pt>
                <c:pt idx="71206">
                  <c:v>2.6667435174485785</c:v>
                </c:pt>
                <c:pt idx="71207">
                  <c:v>2.6663585951940845</c:v>
                </c:pt>
                <c:pt idx="71208">
                  <c:v>2.6659736659736657</c:v>
                </c:pt>
                <c:pt idx="71209">
                  <c:v>2.6664356664356665</c:v>
                </c:pt>
                <c:pt idx="71210">
                  <c:v>2.6657426657426657</c:v>
                </c:pt>
                <c:pt idx="71211">
                  <c:v>2.665665434380776</c:v>
                </c:pt>
                <c:pt idx="71212">
                  <c:v>2.665665434380776</c:v>
                </c:pt>
                <c:pt idx="71213">
                  <c:v>2.6657426657426657</c:v>
                </c:pt>
                <c:pt idx="71214">
                  <c:v>2.6653579676674362</c:v>
                </c:pt>
                <c:pt idx="71215">
                  <c:v>2.6652043407988919</c:v>
                </c:pt>
                <c:pt idx="71216">
                  <c:v>2.6655889145496534</c:v>
                </c:pt>
                <c:pt idx="71217">
                  <c:v>2.6653579676674362</c:v>
                </c:pt>
                <c:pt idx="71218">
                  <c:v>2.6651270207852193</c:v>
                </c:pt>
                <c:pt idx="71219">
                  <c:v>2.6651270207852193</c:v>
                </c:pt>
                <c:pt idx="71220">
                  <c:v>2.6659736659736657</c:v>
                </c:pt>
                <c:pt idx="71221">
                  <c:v>2.6659736659736657</c:v>
                </c:pt>
                <c:pt idx="71222">
                  <c:v>2.6660508083140875</c:v>
                </c:pt>
                <c:pt idx="71223">
                  <c:v>2.6659736659736657</c:v>
                </c:pt>
                <c:pt idx="71224">
                  <c:v>2.6657426657426657</c:v>
                </c:pt>
                <c:pt idx="71225">
                  <c:v>2.6663585951940845</c:v>
                </c:pt>
                <c:pt idx="71226">
                  <c:v>2.6659736659736657</c:v>
                </c:pt>
                <c:pt idx="71227">
                  <c:v>2.6659736659736657</c:v>
                </c:pt>
                <c:pt idx="71228">
                  <c:v>2.6657426657426657</c:v>
                </c:pt>
                <c:pt idx="71229">
                  <c:v>2.6655114807114808</c:v>
                </c:pt>
                <c:pt idx="71230">
                  <c:v>2.6655114807114808</c:v>
                </c:pt>
                <c:pt idx="71231">
                  <c:v>2.6657426657426657</c:v>
                </c:pt>
                <c:pt idx="71232">
                  <c:v>2.6657426657426657</c:v>
                </c:pt>
                <c:pt idx="71233">
                  <c:v>2.6661273567467649</c:v>
                </c:pt>
                <c:pt idx="71234">
                  <c:v>2.6665125953316382</c:v>
                </c:pt>
                <c:pt idx="71235">
                  <c:v>2.6658192743240119</c:v>
                </c:pt>
                <c:pt idx="71236">
                  <c:v>2.6658192743240119</c:v>
                </c:pt>
                <c:pt idx="71237">
                  <c:v>2.6658192743240119</c:v>
                </c:pt>
                <c:pt idx="71238">
                  <c:v>2.665665434380776</c:v>
                </c:pt>
                <c:pt idx="71239">
                  <c:v>2.6661273567467649</c:v>
                </c:pt>
                <c:pt idx="71240">
                  <c:v>2.6658964879852118</c:v>
                </c:pt>
                <c:pt idx="71241">
                  <c:v>2.6663585951940845</c:v>
                </c:pt>
                <c:pt idx="71242">
                  <c:v>2.6658198614318707</c:v>
                </c:pt>
                <c:pt idx="71243">
                  <c:v>2.6659736659736657</c:v>
                </c:pt>
                <c:pt idx="71244">
                  <c:v>2.6655114807114808</c:v>
                </c:pt>
                <c:pt idx="71245">
                  <c:v>2.6652806652806649</c:v>
                </c:pt>
                <c:pt idx="71246">
                  <c:v>2.6655114807114808</c:v>
                </c:pt>
                <c:pt idx="71247">
                  <c:v>2.6655889145496534</c:v>
                </c:pt>
                <c:pt idx="71248">
                  <c:v>2.6652043407988919</c:v>
                </c:pt>
                <c:pt idx="71249">
                  <c:v>2.6652043407988919</c:v>
                </c:pt>
                <c:pt idx="71250">
                  <c:v>2.6648199445983378</c:v>
                </c:pt>
                <c:pt idx="71251">
                  <c:v>2.6654352343569614</c:v>
                </c:pt>
                <c:pt idx="71252">
                  <c:v>2.6658198614318707</c:v>
                </c:pt>
                <c:pt idx="71253">
                  <c:v>2.6662046662046661</c:v>
                </c:pt>
                <c:pt idx="71254">
                  <c:v>2.6657426657426657</c:v>
                </c:pt>
                <c:pt idx="71255">
                  <c:v>2.6657426657426657</c:v>
                </c:pt>
                <c:pt idx="71256">
                  <c:v>2.6663585951940845</c:v>
                </c:pt>
                <c:pt idx="71257">
                  <c:v>2.6663585951940845</c:v>
                </c:pt>
                <c:pt idx="71258">
                  <c:v>2.6655114807114808</c:v>
                </c:pt>
                <c:pt idx="71259">
                  <c:v>2.6651270207852193</c:v>
                </c:pt>
                <c:pt idx="71260">
                  <c:v>2.6653579676674362</c:v>
                </c:pt>
                <c:pt idx="71261">
                  <c:v>2.6654352343569614</c:v>
                </c:pt>
                <c:pt idx="71262">
                  <c:v>2.6648972997922913</c:v>
                </c:pt>
                <c:pt idx="71263">
                  <c:v>2.6645131518227969</c:v>
                </c:pt>
                <c:pt idx="71264">
                  <c:v>2.6640518689432398</c:v>
                </c:pt>
                <c:pt idx="71265">
                  <c:v>2.6640518689432398</c:v>
                </c:pt>
                <c:pt idx="71266">
                  <c:v>2.6645131518227969</c:v>
                </c:pt>
                <c:pt idx="71267">
                  <c:v>2.6659741458910435</c:v>
                </c:pt>
                <c:pt idx="71268">
                  <c:v>2.6662817551963047</c:v>
                </c:pt>
                <c:pt idx="71269">
                  <c:v>2.6658198614318707</c:v>
                </c:pt>
                <c:pt idx="71270">
                  <c:v>2.6660508083140875</c:v>
                </c:pt>
                <c:pt idx="71271">
                  <c:v>2.6659736659736657</c:v>
                </c:pt>
                <c:pt idx="71272">
                  <c:v>2.6658198614318707</c:v>
                </c:pt>
                <c:pt idx="71273">
                  <c:v>2.6656661279150313</c:v>
                </c:pt>
                <c:pt idx="71274">
                  <c:v>2.6648199445983378</c:v>
                </c:pt>
                <c:pt idx="71275">
                  <c:v>2.6652043407988919</c:v>
                </c:pt>
                <c:pt idx="71276">
                  <c:v>2.6648199445983378</c:v>
                </c:pt>
                <c:pt idx="71277">
                  <c:v>2.6645131518227969</c:v>
                </c:pt>
                <c:pt idx="71278">
                  <c:v>2.6641291810841983</c:v>
                </c:pt>
                <c:pt idx="71279">
                  <c:v>2.6647438855560686</c:v>
                </c:pt>
                <c:pt idx="71280">
                  <c:v>2.6653588737595197</c:v>
                </c:pt>
                <c:pt idx="71281">
                  <c:v>2.6658972061879478</c:v>
                </c:pt>
                <c:pt idx="71282">
                  <c:v>2.6662046662046661</c:v>
                </c:pt>
                <c:pt idx="71283">
                  <c:v>2.6658198614318707</c:v>
                </c:pt>
                <c:pt idx="71284">
                  <c:v>2.6660508083140875</c:v>
                </c:pt>
                <c:pt idx="71285">
                  <c:v>2.6661279150311707</c:v>
                </c:pt>
                <c:pt idx="71286">
                  <c:v>2.6655896607431337</c:v>
                </c:pt>
                <c:pt idx="71287">
                  <c:v>2.6649746192893402</c:v>
                </c:pt>
                <c:pt idx="71288">
                  <c:v>2.6647438855560686</c:v>
                </c:pt>
                <c:pt idx="71289">
                  <c:v>2.6643598615916955</c:v>
                </c:pt>
                <c:pt idx="71290">
                  <c:v>2.6645905420991927</c:v>
                </c:pt>
                <c:pt idx="71291">
                  <c:v>2.6649746192893402</c:v>
                </c:pt>
                <c:pt idx="71292">
                  <c:v>2.6657433056325024</c:v>
                </c:pt>
                <c:pt idx="71293">
                  <c:v>2.6658972061879478</c:v>
                </c:pt>
                <c:pt idx="71294">
                  <c:v>2.6656661279150313</c:v>
                </c:pt>
                <c:pt idx="71295">
                  <c:v>2.6656661279150313</c:v>
                </c:pt>
                <c:pt idx="71296">
                  <c:v>2.6652053530226123</c:v>
                </c:pt>
                <c:pt idx="71297">
                  <c:v>2.6654360867558839</c:v>
                </c:pt>
                <c:pt idx="71298">
                  <c:v>2.6648212226066899</c:v>
                </c:pt>
                <c:pt idx="71299">
                  <c:v>2.6653588737595197</c:v>
                </c:pt>
                <c:pt idx="71300">
                  <c:v>2.6655124653739612</c:v>
                </c:pt>
                <c:pt idx="71301">
                  <c:v>2.6661279150311707</c:v>
                </c:pt>
                <c:pt idx="71302">
                  <c:v>2.6657433056325024</c:v>
                </c:pt>
                <c:pt idx="71303">
                  <c:v>2.6655896607431337</c:v>
                </c:pt>
                <c:pt idx="71304">
                  <c:v>2.6645905420991927</c:v>
                </c:pt>
                <c:pt idx="71305">
                  <c:v>2.6645905420991927</c:v>
                </c:pt>
                <c:pt idx="71306">
                  <c:v>2.6647438855560686</c:v>
                </c:pt>
                <c:pt idx="71307">
                  <c:v>2.6650520876585926</c:v>
                </c:pt>
                <c:pt idx="71308">
                  <c:v>2.664284067327646</c:v>
                </c:pt>
                <c:pt idx="71309">
                  <c:v>2.6644374538745383</c:v>
                </c:pt>
                <c:pt idx="71310">
                  <c:v>2.6647438855560686</c:v>
                </c:pt>
                <c:pt idx="71311">
                  <c:v>2.6653588737595197</c:v>
                </c:pt>
                <c:pt idx="71312">
                  <c:v>2.6655124653739612</c:v>
                </c:pt>
                <c:pt idx="71313">
                  <c:v>2.6656661279150313</c:v>
                </c:pt>
                <c:pt idx="71314">
                  <c:v>2.6660508083140875</c:v>
                </c:pt>
                <c:pt idx="71315">
                  <c:v>2.6662817551963047</c:v>
                </c:pt>
                <c:pt idx="71316">
                  <c:v>2.6656661279150313</c:v>
                </c:pt>
                <c:pt idx="71317">
                  <c:v>2.6648972997922913</c:v>
                </c:pt>
                <c:pt idx="71318">
                  <c:v>2.6641291810841983</c:v>
                </c:pt>
                <c:pt idx="71319">
                  <c:v>2.6641291810841983</c:v>
                </c:pt>
                <c:pt idx="71320">
                  <c:v>2.6647438855560686</c:v>
                </c:pt>
                <c:pt idx="71321">
                  <c:v>2.6653588737595197</c:v>
                </c:pt>
                <c:pt idx="71322">
                  <c:v>2.6651280867759057</c:v>
                </c:pt>
                <c:pt idx="71323">
                  <c:v>2.6655124653739612</c:v>
                </c:pt>
                <c:pt idx="71324">
                  <c:v>2.6661279150311707</c:v>
                </c:pt>
                <c:pt idx="71325">
                  <c:v>2.6656661279150313</c:v>
                </c:pt>
                <c:pt idx="71326">
                  <c:v>2.6658972061879478</c:v>
                </c:pt>
                <c:pt idx="71327">
                  <c:v>2.6656661279150313</c:v>
                </c:pt>
                <c:pt idx="71328">
                  <c:v>2.6664356664356665</c:v>
                </c:pt>
                <c:pt idx="71329">
                  <c:v>2.6662817551963047</c:v>
                </c:pt>
                <c:pt idx="71330">
                  <c:v>2.6656661279150313</c:v>
                </c:pt>
                <c:pt idx="71331">
                  <c:v>2.6656661279150313</c:v>
                </c:pt>
                <c:pt idx="71332">
                  <c:v>2.6656661279150313</c:v>
                </c:pt>
                <c:pt idx="71333">
                  <c:v>2.665050784856879</c:v>
                </c:pt>
                <c:pt idx="71334">
                  <c:v>2.6649734472408224</c:v>
                </c:pt>
                <c:pt idx="71335">
                  <c:v>2.6659736659736657</c:v>
                </c:pt>
                <c:pt idx="71336">
                  <c:v>2.6662046662046661</c:v>
                </c:pt>
                <c:pt idx="71337">
                  <c:v>2.6664356664356665</c:v>
                </c:pt>
                <c:pt idx="71338">
                  <c:v>2.6662817551963047</c:v>
                </c:pt>
                <c:pt idx="71339">
                  <c:v>2.6661279150311707</c:v>
                </c:pt>
                <c:pt idx="71340">
                  <c:v>2.665281809787627</c:v>
                </c:pt>
                <c:pt idx="71341">
                  <c:v>2.6655124653739612</c:v>
                </c:pt>
                <c:pt idx="71342">
                  <c:v>2.6657433056325024</c:v>
                </c:pt>
                <c:pt idx="71343">
                  <c:v>2.6659741458910435</c:v>
                </c:pt>
                <c:pt idx="71344">
                  <c:v>2.6658204477267482</c:v>
                </c:pt>
                <c:pt idx="71345">
                  <c:v>2.6651280867759057</c:v>
                </c:pt>
                <c:pt idx="71346">
                  <c:v>2.665281809787627</c:v>
                </c:pt>
                <c:pt idx="71347">
                  <c:v>2.6653588737595197</c:v>
                </c:pt>
                <c:pt idx="71348">
                  <c:v>2.6647438855560686</c:v>
                </c:pt>
                <c:pt idx="71349">
                  <c:v>2.6651280867759057</c:v>
                </c:pt>
                <c:pt idx="71350">
                  <c:v>2.6647438855560686</c:v>
                </c:pt>
                <c:pt idx="71351">
                  <c:v>2.6649746192893402</c:v>
                </c:pt>
                <c:pt idx="71352">
                  <c:v>2.6648212226066899</c:v>
                </c:pt>
                <c:pt idx="71353">
                  <c:v>2.6648985239852396</c:v>
                </c:pt>
                <c:pt idx="71354">
                  <c:v>2.6644374538745383</c:v>
                </c:pt>
                <c:pt idx="71355">
                  <c:v>2.6649746192893402</c:v>
                </c:pt>
                <c:pt idx="71356">
                  <c:v>2.6643598615916955</c:v>
                </c:pt>
                <c:pt idx="71357">
                  <c:v>2.6648212226066899</c:v>
                </c:pt>
                <c:pt idx="71358">
                  <c:v>2.6644374538745383</c:v>
                </c:pt>
                <c:pt idx="71359">
                  <c:v>2.6645905420991927</c:v>
                </c:pt>
                <c:pt idx="71360">
                  <c:v>2.6639760147601477</c:v>
                </c:pt>
                <c:pt idx="71361">
                  <c:v>2.6642066420664205</c:v>
                </c:pt>
                <c:pt idx="71362">
                  <c:v>2.6643598615916955</c:v>
                </c:pt>
                <c:pt idx="71363">
                  <c:v>2.6641291810841983</c:v>
                </c:pt>
                <c:pt idx="71364">
                  <c:v>2.6645131518227969</c:v>
                </c:pt>
                <c:pt idx="71365">
                  <c:v>2.6643598615916955</c:v>
                </c:pt>
                <c:pt idx="71366">
                  <c:v>2.6643598615916955</c:v>
                </c:pt>
                <c:pt idx="71367">
                  <c:v>2.6643598615916955</c:v>
                </c:pt>
                <c:pt idx="71368">
                  <c:v>2.6645905420991927</c:v>
                </c:pt>
                <c:pt idx="71369">
                  <c:v>2.6642066420664205</c:v>
                </c:pt>
                <c:pt idx="71370">
                  <c:v>2.6645905420991927</c:v>
                </c:pt>
                <c:pt idx="71371">
                  <c:v>2.6647438855560686</c:v>
                </c:pt>
                <c:pt idx="71372">
                  <c:v>2.6642824180895248</c:v>
                </c:pt>
                <c:pt idx="71373">
                  <c:v>2.6639741518578348</c:v>
                </c:pt>
                <c:pt idx="71374">
                  <c:v>2.6649734472408224</c:v>
                </c:pt>
                <c:pt idx="71375">
                  <c:v>2.664358264081256</c:v>
                </c:pt>
                <c:pt idx="71376">
                  <c:v>2.6645891043397967</c:v>
                </c:pt>
                <c:pt idx="71377">
                  <c:v>2.6652043407988919</c:v>
                </c:pt>
                <c:pt idx="71378">
                  <c:v>2.6651270207852193</c:v>
                </c:pt>
                <c:pt idx="71379">
                  <c:v>2.6655114807114808</c:v>
                </c:pt>
                <c:pt idx="71380">
                  <c:v>2.6657426657426657</c:v>
                </c:pt>
                <c:pt idx="71381">
                  <c:v>2.6658198614318707</c:v>
                </c:pt>
                <c:pt idx="71382">
                  <c:v>2.6655889145496534</c:v>
                </c:pt>
                <c:pt idx="71383">
                  <c:v>2.6655889145496534</c:v>
                </c:pt>
                <c:pt idx="71384">
                  <c:v>2.6658198614318707</c:v>
                </c:pt>
                <c:pt idx="71385">
                  <c:v>2.6655889145496534</c:v>
                </c:pt>
                <c:pt idx="71386">
                  <c:v>2.6655889145496534</c:v>
                </c:pt>
                <c:pt idx="71387">
                  <c:v>2.6655889145496534</c:v>
                </c:pt>
                <c:pt idx="71388">
                  <c:v>2.6653579676674362</c:v>
                </c:pt>
                <c:pt idx="71389">
                  <c:v>2.6659736659736657</c:v>
                </c:pt>
                <c:pt idx="71390">
                  <c:v>2.6655889145496534</c:v>
                </c:pt>
                <c:pt idx="71391">
                  <c:v>2.6649734472408224</c:v>
                </c:pt>
                <c:pt idx="71392">
                  <c:v>2.665050784856879</c:v>
                </c:pt>
                <c:pt idx="71393">
                  <c:v>2.6655124653739612</c:v>
                </c:pt>
                <c:pt idx="71394">
                  <c:v>2.6656661279150313</c:v>
                </c:pt>
                <c:pt idx="71395">
                  <c:v>2.6655114807114808</c:v>
                </c:pt>
                <c:pt idx="71396">
                  <c:v>2.6657426657426657</c:v>
                </c:pt>
                <c:pt idx="71397">
                  <c:v>2.6661273567467649</c:v>
                </c:pt>
                <c:pt idx="71398">
                  <c:v>2.6665125953316382</c:v>
                </c:pt>
                <c:pt idx="71399">
                  <c:v>2.6665896487985208</c:v>
                </c:pt>
                <c:pt idx="71400">
                  <c:v>2.6664356664356665</c:v>
                </c:pt>
                <c:pt idx="71401">
                  <c:v>2.6658972061879478</c:v>
                </c:pt>
                <c:pt idx="71402">
                  <c:v>2.6662817551963047</c:v>
                </c:pt>
                <c:pt idx="71403">
                  <c:v>2.6662817551963047</c:v>
                </c:pt>
                <c:pt idx="71404">
                  <c:v>2.6654352343569614</c:v>
                </c:pt>
                <c:pt idx="71405">
                  <c:v>2.6652043407988919</c:v>
                </c:pt>
                <c:pt idx="71406">
                  <c:v>2.6652043407988919</c:v>
                </c:pt>
                <c:pt idx="71407">
                  <c:v>2.665050784856879</c:v>
                </c:pt>
                <c:pt idx="71408">
                  <c:v>2.6648972997922913</c:v>
                </c:pt>
                <c:pt idx="71409">
                  <c:v>2.6636678200692039</c:v>
                </c:pt>
                <c:pt idx="71410">
                  <c:v>2.6642824180895248</c:v>
                </c:pt>
                <c:pt idx="71411">
                  <c:v>2.6647438855560686</c:v>
                </c:pt>
                <c:pt idx="71412">
                  <c:v>2.6645131518227969</c:v>
                </c:pt>
                <c:pt idx="71413">
                  <c:v>2.6642824180895248</c:v>
                </c:pt>
                <c:pt idx="71414">
                  <c:v>2.6642824180895248</c:v>
                </c:pt>
                <c:pt idx="71415">
                  <c:v>2.6645131518227969</c:v>
                </c:pt>
                <c:pt idx="71416">
                  <c:v>2.6649746192893402</c:v>
                </c:pt>
                <c:pt idx="71417">
                  <c:v>2.6641291810841983</c:v>
                </c:pt>
                <c:pt idx="71418">
                  <c:v>2.6645905420991927</c:v>
                </c:pt>
                <c:pt idx="71419">
                  <c:v>2.6641291810841983</c:v>
                </c:pt>
                <c:pt idx="71420">
                  <c:v>2.6645131518227969</c:v>
                </c:pt>
                <c:pt idx="71421">
                  <c:v>2.6646666974382645</c:v>
                </c:pt>
                <c:pt idx="71422">
                  <c:v>2.6644357258250633</c:v>
                </c:pt>
                <c:pt idx="71423">
                  <c:v>2.6642049388414488</c:v>
                </c:pt>
                <c:pt idx="71424">
                  <c:v>2.6646666974382645</c:v>
                </c:pt>
                <c:pt idx="71425">
                  <c:v>2.6645131518227969</c:v>
                </c:pt>
                <c:pt idx="71426">
                  <c:v>2.6645131518227969</c:v>
                </c:pt>
                <c:pt idx="71427">
                  <c:v>2.6642824180895248</c:v>
                </c:pt>
                <c:pt idx="71428">
                  <c:v>2.6646666974382645</c:v>
                </c:pt>
                <c:pt idx="71429">
                  <c:v>2.6642049388414488</c:v>
                </c:pt>
                <c:pt idx="71430">
                  <c:v>2.664358264081256</c:v>
                </c:pt>
                <c:pt idx="71431">
                  <c:v>2.6645891043397967</c:v>
                </c:pt>
                <c:pt idx="71432">
                  <c:v>2.664742553682752</c:v>
                </c:pt>
                <c:pt idx="71433">
                  <c:v>2.6651270207852193</c:v>
                </c:pt>
                <c:pt idx="71434">
                  <c:v>2.6659736659736657</c:v>
                </c:pt>
                <c:pt idx="71435">
                  <c:v>2.6665896487985208</c:v>
                </c:pt>
                <c:pt idx="71436">
                  <c:v>2.6659736659736657</c:v>
                </c:pt>
                <c:pt idx="71437">
                  <c:v>2.6662046662046661</c:v>
                </c:pt>
                <c:pt idx="71438">
                  <c:v>2.6659736659736657</c:v>
                </c:pt>
                <c:pt idx="71439">
                  <c:v>2.6655889145496534</c:v>
                </c:pt>
                <c:pt idx="71440">
                  <c:v>2.6664356664356665</c:v>
                </c:pt>
                <c:pt idx="71441">
                  <c:v>2.6658198614318707</c:v>
                </c:pt>
                <c:pt idx="71442">
                  <c:v>2.6662046662046661</c:v>
                </c:pt>
                <c:pt idx="71443">
                  <c:v>2.6657426657426657</c:v>
                </c:pt>
                <c:pt idx="71444">
                  <c:v>2.6660508083140875</c:v>
                </c:pt>
                <c:pt idx="71445">
                  <c:v>2.6658198614318707</c:v>
                </c:pt>
                <c:pt idx="71446">
                  <c:v>2.6655889145496534</c:v>
                </c:pt>
                <c:pt idx="71447">
                  <c:v>2.6655889145496534</c:v>
                </c:pt>
                <c:pt idx="71448">
                  <c:v>2.6652043407988919</c:v>
                </c:pt>
                <c:pt idx="71449">
                  <c:v>2.665050784856879</c:v>
                </c:pt>
                <c:pt idx="71450">
                  <c:v>2.6658972061879478</c:v>
                </c:pt>
                <c:pt idx="71451">
                  <c:v>2.6654352343569614</c:v>
                </c:pt>
                <c:pt idx="71452">
                  <c:v>2.6651270207852193</c:v>
                </c:pt>
                <c:pt idx="71453">
                  <c:v>2.6652806652806649</c:v>
                </c:pt>
                <c:pt idx="71454">
                  <c:v>2.6648958891454964</c:v>
                </c:pt>
                <c:pt idx="71455">
                  <c:v>2.664742553682752</c:v>
                </c:pt>
                <c:pt idx="71456">
                  <c:v>2.664358264081256</c:v>
                </c:pt>
                <c:pt idx="71457">
                  <c:v>2.6645116601246825</c:v>
                </c:pt>
                <c:pt idx="71458">
                  <c:v>2.6649734472408224</c:v>
                </c:pt>
                <c:pt idx="71459">
                  <c:v>2.6648199445983378</c:v>
                </c:pt>
                <c:pt idx="71460">
                  <c:v>2.6642049388414488</c:v>
                </c:pt>
                <c:pt idx="71461">
                  <c:v>2.6642049388414488</c:v>
                </c:pt>
                <c:pt idx="71462">
                  <c:v>2.6645891043397967</c:v>
                </c:pt>
                <c:pt idx="71463">
                  <c:v>2.6648199445983378</c:v>
                </c:pt>
                <c:pt idx="71464">
                  <c:v>2.6648199445983378</c:v>
                </c:pt>
                <c:pt idx="71465">
                  <c:v>2.6654352343569614</c:v>
                </c:pt>
                <c:pt idx="71466">
                  <c:v>2.6652043407988919</c:v>
                </c:pt>
                <c:pt idx="71467">
                  <c:v>2.6655889145496534</c:v>
                </c:pt>
                <c:pt idx="71468">
                  <c:v>2.6659736659736657</c:v>
                </c:pt>
                <c:pt idx="71469">
                  <c:v>2.6663585951940845</c:v>
                </c:pt>
                <c:pt idx="71470">
                  <c:v>2.6658964879852118</c:v>
                </c:pt>
                <c:pt idx="71471">
                  <c:v>2.6657426657426657</c:v>
                </c:pt>
                <c:pt idx="71472">
                  <c:v>2.6658198614318707</c:v>
                </c:pt>
                <c:pt idx="71473">
                  <c:v>2.6655114807114808</c:v>
                </c:pt>
                <c:pt idx="71474">
                  <c:v>2.6661273567467649</c:v>
                </c:pt>
                <c:pt idx="71475">
                  <c:v>2.6662046662046661</c:v>
                </c:pt>
                <c:pt idx="71476">
                  <c:v>2.6658964879852118</c:v>
                </c:pt>
                <c:pt idx="71477">
                  <c:v>2.6658192743240119</c:v>
                </c:pt>
                <c:pt idx="71478">
                  <c:v>2.665665434380776</c:v>
                </c:pt>
                <c:pt idx="71479">
                  <c:v>2.6658964879852118</c:v>
                </c:pt>
                <c:pt idx="71480">
                  <c:v>2.6658964879852118</c:v>
                </c:pt>
                <c:pt idx="71481">
                  <c:v>2.6658964879852118</c:v>
                </c:pt>
                <c:pt idx="71482">
                  <c:v>2.6655114807114808</c:v>
                </c:pt>
                <c:pt idx="71483">
                  <c:v>2.6657426657426657</c:v>
                </c:pt>
                <c:pt idx="71484">
                  <c:v>2.6655114807114808</c:v>
                </c:pt>
                <c:pt idx="71485">
                  <c:v>2.6649734472408224</c:v>
                </c:pt>
                <c:pt idx="71486">
                  <c:v>2.6645891043397967</c:v>
                </c:pt>
                <c:pt idx="71487">
                  <c:v>2.664742553682752</c:v>
                </c:pt>
                <c:pt idx="71488">
                  <c:v>2.664742553682752</c:v>
                </c:pt>
                <c:pt idx="71489">
                  <c:v>2.664358264081256</c:v>
                </c:pt>
                <c:pt idx="71490">
                  <c:v>2.6645891043397967</c:v>
                </c:pt>
                <c:pt idx="71491">
                  <c:v>2.6646666974382645</c:v>
                </c:pt>
                <c:pt idx="71492">
                  <c:v>2.6647438855560686</c:v>
                </c:pt>
                <c:pt idx="71493">
                  <c:v>2.6648972997922913</c:v>
                </c:pt>
                <c:pt idx="71494">
                  <c:v>2.6645891043397967</c:v>
                </c:pt>
                <c:pt idx="71495">
                  <c:v>2.6642049388414488</c:v>
                </c:pt>
                <c:pt idx="71496">
                  <c:v>2.664358264081256</c:v>
                </c:pt>
                <c:pt idx="71497">
                  <c:v>2.664358264081256</c:v>
                </c:pt>
                <c:pt idx="71498">
                  <c:v>2.6649734472408224</c:v>
                </c:pt>
                <c:pt idx="71499">
                  <c:v>2.664742553682752</c:v>
                </c:pt>
                <c:pt idx="71500">
                  <c:v>2.6645116601246825</c:v>
                </c:pt>
                <c:pt idx="71501">
                  <c:v>2.664742553682752</c:v>
                </c:pt>
                <c:pt idx="71502">
                  <c:v>2.6645891043397967</c:v>
                </c:pt>
                <c:pt idx="71503">
                  <c:v>2.6642049388414488</c:v>
                </c:pt>
                <c:pt idx="71504">
                  <c:v>2.6642049388414488</c:v>
                </c:pt>
                <c:pt idx="71505">
                  <c:v>2.6642049388414488</c:v>
                </c:pt>
                <c:pt idx="71506">
                  <c:v>2.6645891043397967</c:v>
                </c:pt>
                <c:pt idx="71507">
                  <c:v>2.6646666974382645</c:v>
                </c:pt>
                <c:pt idx="71508">
                  <c:v>2.6644357258250633</c:v>
                </c:pt>
                <c:pt idx="71509">
                  <c:v>2.6645891043397967</c:v>
                </c:pt>
                <c:pt idx="71510">
                  <c:v>2.6655889145496534</c:v>
                </c:pt>
                <c:pt idx="71511">
                  <c:v>2.6659736659736657</c:v>
                </c:pt>
                <c:pt idx="71512">
                  <c:v>2.6659736659736657</c:v>
                </c:pt>
                <c:pt idx="71513">
                  <c:v>2.6665896487985208</c:v>
                </c:pt>
                <c:pt idx="71514">
                  <c:v>2.6659736659736657</c:v>
                </c:pt>
                <c:pt idx="71515">
                  <c:v>2.6653579676674362</c:v>
                </c:pt>
                <c:pt idx="71516">
                  <c:v>2.6657426657426657</c:v>
                </c:pt>
                <c:pt idx="71517">
                  <c:v>2.6659736659736657</c:v>
                </c:pt>
                <c:pt idx="71518">
                  <c:v>2.6659736659736657</c:v>
                </c:pt>
                <c:pt idx="71519">
                  <c:v>2.6651270207852193</c:v>
                </c:pt>
                <c:pt idx="71520">
                  <c:v>2.665050784856879</c:v>
                </c:pt>
                <c:pt idx="71521">
                  <c:v>2.6646666974382645</c:v>
                </c:pt>
                <c:pt idx="71522">
                  <c:v>2.6646666974382645</c:v>
                </c:pt>
                <c:pt idx="71523">
                  <c:v>2.6642049388414488</c:v>
                </c:pt>
                <c:pt idx="71524">
                  <c:v>2.6645891043397967</c:v>
                </c:pt>
                <c:pt idx="71525">
                  <c:v>2.664358264081256</c:v>
                </c:pt>
                <c:pt idx="71526">
                  <c:v>2.6648199445983378</c:v>
                </c:pt>
                <c:pt idx="71527">
                  <c:v>2.6648199445983378</c:v>
                </c:pt>
                <c:pt idx="71528">
                  <c:v>2.6654352343569614</c:v>
                </c:pt>
                <c:pt idx="71529">
                  <c:v>2.6660508083140875</c:v>
                </c:pt>
                <c:pt idx="71530">
                  <c:v>2.6658198614318707</c:v>
                </c:pt>
                <c:pt idx="71531">
                  <c:v>2.6662046662046661</c:v>
                </c:pt>
                <c:pt idx="71532">
                  <c:v>2.6660508083140875</c:v>
                </c:pt>
                <c:pt idx="71533">
                  <c:v>2.6654352343569614</c:v>
                </c:pt>
                <c:pt idx="71534">
                  <c:v>2.6655889145496534</c:v>
                </c:pt>
                <c:pt idx="71535">
                  <c:v>2.6655114807114808</c:v>
                </c:pt>
                <c:pt idx="71536">
                  <c:v>2.6654343807763397</c:v>
                </c:pt>
                <c:pt idx="71537">
                  <c:v>2.6652806652806649</c:v>
                </c:pt>
                <c:pt idx="71538">
                  <c:v>2.6657426657426657</c:v>
                </c:pt>
                <c:pt idx="71539">
                  <c:v>2.6658198614318707</c:v>
                </c:pt>
                <c:pt idx="71540">
                  <c:v>2.6645891043397967</c:v>
                </c:pt>
                <c:pt idx="71541">
                  <c:v>2.664742553682752</c:v>
                </c:pt>
                <c:pt idx="71542">
                  <c:v>2.6651270207852193</c:v>
                </c:pt>
                <c:pt idx="71543">
                  <c:v>2.6652043407988919</c:v>
                </c:pt>
                <c:pt idx="71544">
                  <c:v>2.6648972997922913</c:v>
                </c:pt>
                <c:pt idx="71545">
                  <c:v>2.6655896607431337</c:v>
                </c:pt>
                <c:pt idx="71546">
                  <c:v>2.6651280867759057</c:v>
                </c:pt>
                <c:pt idx="71547">
                  <c:v>2.6648972997922913</c:v>
                </c:pt>
                <c:pt idx="71548">
                  <c:v>2.6645131518227969</c:v>
                </c:pt>
                <c:pt idx="71549">
                  <c:v>2.6647438855560686</c:v>
                </c:pt>
                <c:pt idx="71550">
                  <c:v>2.6648972997922913</c:v>
                </c:pt>
                <c:pt idx="71551">
                  <c:v>2.6642049388414488</c:v>
                </c:pt>
                <c:pt idx="71552">
                  <c:v>2.6644357258250633</c:v>
                </c:pt>
                <c:pt idx="71553">
                  <c:v>2.6646666974382645</c:v>
                </c:pt>
                <c:pt idx="71554">
                  <c:v>2.6642049388414488</c:v>
                </c:pt>
                <c:pt idx="71555">
                  <c:v>2.6648199445983378</c:v>
                </c:pt>
                <c:pt idx="71556">
                  <c:v>2.6642049388414488</c:v>
                </c:pt>
                <c:pt idx="71557">
                  <c:v>2.6648199445983378</c:v>
                </c:pt>
                <c:pt idx="71558">
                  <c:v>2.6648199445983378</c:v>
                </c:pt>
                <c:pt idx="71559">
                  <c:v>2.6652043407988919</c:v>
                </c:pt>
                <c:pt idx="71560">
                  <c:v>2.6655889145496534</c:v>
                </c:pt>
                <c:pt idx="71561">
                  <c:v>2.6655889145496534</c:v>
                </c:pt>
                <c:pt idx="71562">
                  <c:v>2.6655114807114808</c:v>
                </c:pt>
                <c:pt idx="71563">
                  <c:v>2.6661273567467649</c:v>
                </c:pt>
                <c:pt idx="71564">
                  <c:v>2.6658964879852118</c:v>
                </c:pt>
                <c:pt idx="71565">
                  <c:v>2.665665434380776</c:v>
                </c:pt>
                <c:pt idx="71566">
                  <c:v>2.6658964879852118</c:v>
                </c:pt>
                <c:pt idx="71567">
                  <c:v>2.6657426657426657</c:v>
                </c:pt>
                <c:pt idx="71568">
                  <c:v>2.6658964879852118</c:v>
                </c:pt>
                <c:pt idx="71569">
                  <c:v>2.6660503813265541</c:v>
                </c:pt>
                <c:pt idx="71570">
                  <c:v>2.6662814883290964</c:v>
                </c:pt>
                <c:pt idx="71571">
                  <c:v>2.6658964879852118</c:v>
                </c:pt>
                <c:pt idx="71572">
                  <c:v>2.665665434380776</c:v>
                </c:pt>
                <c:pt idx="71573">
                  <c:v>2.6661273567467649</c:v>
                </c:pt>
                <c:pt idx="71574">
                  <c:v>2.6662814883290964</c:v>
                </c:pt>
                <c:pt idx="71575">
                  <c:v>2.6660503813265541</c:v>
                </c:pt>
                <c:pt idx="71576">
                  <c:v>2.6654343807763397</c:v>
                </c:pt>
                <c:pt idx="71577">
                  <c:v>2.6655881673214696</c:v>
                </c:pt>
                <c:pt idx="71578">
                  <c:v>2.6655881673214696</c:v>
                </c:pt>
                <c:pt idx="71579">
                  <c:v>2.6658964879852118</c:v>
                </c:pt>
                <c:pt idx="71580">
                  <c:v>2.6657426657426657</c:v>
                </c:pt>
                <c:pt idx="71581">
                  <c:v>2.6665896487985208</c:v>
                </c:pt>
                <c:pt idx="71582">
                  <c:v>2.6661273567467649</c:v>
                </c:pt>
                <c:pt idx="71583">
                  <c:v>2.6663585951940845</c:v>
                </c:pt>
                <c:pt idx="71584">
                  <c:v>2.6663585951940845</c:v>
                </c:pt>
                <c:pt idx="71585">
                  <c:v>2.6655114807114808</c:v>
                </c:pt>
                <c:pt idx="71586">
                  <c:v>2.6652806652806649</c:v>
                </c:pt>
                <c:pt idx="71587">
                  <c:v>2.6651270207852193</c:v>
                </c:pt>
                <c:pt idx="71588">
                  <c:v>2.664358264081256</c:v>
                </c:pt>
                <c:pt idx="71589">
                  <c:v>2.664742553682752</c:v>
                </c:pt>
                <c:pt idx="71590">
                  <c:v>2.6645891043397967</c:v>
                </c:pt>
                <c:pt idx="71591">
                  <c:v>2.6649734472408224</c:v>
                </c:pt>
                <c:pt idx="71592">
                  <c:v>2.6645116601246825</c:v>
                </c:pt>
                <c:pt idx="71593">
                  <c:v>2.664434180138568</c:v>
                </c:pt>
                <c:pt idx="71594">
                  <c:v>2.6648186648186649</c:v>
                </c:pt>
                <c:pt idx="71595">
                  <c:v>2.6646651270207848</c:v>
                </c:pt>
                <c:pt idx="71596">
                  <c:v>2.664742553682752</c:v>
                </c:pt>
                <c:pt idx="71597">
                  <c:v>2.6652806652806649</c:v>
                </c:pt>
                <c:pt idx="71598">
                  <c:v>2.6646651270207848</c:v>
                </c:pt>
                <c:pt idx="71599">
                  <c:v>2.6648958891454964</c:v>
                </c:pt>
                <c:pt idx="71600">
                  <c:v>2.6648958891454964</c:v>
                </c:pt>
                <c:pt idx="71601">
                  <c:v>2.6655889145496534</c:v>
                </c:pt>
                <c:pt idx="71602">
                  <c:v>2.6653579676674362</c:v>
                </c:pt>
                <c:pt idx="71603">
                  <c:v>2.6649734472408224</c:v>
                </c:pt>
                <c:pt idx="71604">
                  <c:v>2.6648199445983378</c:v>
                </c:pt>
                <c:pt idx="71605">
                  <c:v>2.6645891043397967</c:v>
                </c:pt>
                <c:pt idx="71606">
                  <c:v>2.6644357258250633</c:v>
                </c:pt>
                <c:pt idx="71607">
                  <c:v>2.6642049388414488</c:v>
                </c:pt>
                <c:pt idx="71608">
                  <c:v>2.6649734472408224</c:v>
                </c:pt>
                <c:pt idx="71609">
                  <c:v>2.6648958891454964</c:v>
                </c:pt>
                <c:pt idx="71610">
                  <c:v>2.665665434380776</c:v>
                </c:pt>
                <c:pt idx="71611">
                  <c:v>2.6665125953316382</c:v>
                </c:pt>
                <c:pt idx="71612">
                  <c:v>2.6665896487985208</c:v>
                </c:pt>
                <c:pt idx="71613">
                  <c:v>2.6663585951940845</c:v>
                </c:pt>
                <c:pt idx="71614">
                  <c:v>2.6659736659736657</c:v>
                </c:pt>
                <c:pt idx="71615">
                  <c:v>2.6649734472408215</c:v>
                </c:pt>
                <c:pt idx="71616">
                  <c:v>2.6651270207852193</c:v>
                </c:pt>
                <c:pt idx="71617">
                  <c:v>2.6652806652806649</c:v>
                </c:pt>
                <c:pt idx="71618">
                  <c:v>2.6654343807763397</c:v>
                </c:pt>
                <c:pt idx="71619">
                  <c:v>2.665665434380776</c:v>
                </c:pt>
                <c:pt idx="71620">
                  <c:v>2.6658964879852118</c:v>
                </c:pt>
                <c:pt idx="71621">
                  <c:v>2.6658964879852118</c:v>
                </c:pt>
                <c:pt idx="71622">
                  <c:v>2.6652806652806644</c:v>
                </c:pt>
                <c:pt idx="71623">
                  <c:v>2.6658964879852118</c:v>
                </c:pt>
                <c:pt idx="71624">
                  <c:v>2.6661273567467649</c:v>
                </c:pt>
                <c:pt idx="71625">
                  <c:v>2.6659736659736657</c:v>
                </c:pt>
                <c:pt idx="71626">
                  <c:v>2.6658198614318707</c:v>
                </c:pt>
                <c:pt idx="71627">
                  <c:v>2.6658198614318707</c:v>
                </c:pt>
                <c:pt idx="71628">
                  <c:v>2.6653579676674362</c:v>
                </c:pt>
                <c:pt idx="71629">
                  <c:v>2.6659736659736657</c:v>
                </c:pt>
                <c:pt idx="71630">
                  <c:v>2.6658198614318707</c:v>
                </c:pt>
                <c:pt idx="71631">
                  <c:v>2.6652043407988915</c:v>
                </c:pt>
                <c:pt idx="71632">
                  <c:v>2.6657426657426657</c:v>
                </c:pt>
                <c:pt idx="71633">
                  <c:v>2.6653579676674362</c:v>
                </c:pt>
                <c:pt idx="71634">
                  <c:v>2.6648199445983378</c:v>
                </c:pt>
                <c:pt idx="71635">
                  <c:v>2.665050784856879</c:v>
                </c:pt>
                <c:pt idx="71636">
                  <c:v>2.6654352343569614</c:v>
                </c:pt>
                <c:pt idx="71637">
                  <c:v>2.6649734472408224</c:v>
                </c:pt>
                <c:pt idx="71638">
                  <c:v>2.6654352343569614</c:v>
                </c:pt>
                <c:pt idx="71639">
                  <c:v>2.6654352343569614</c:v>
                </c:pt>
                <c:pt idx="71640">
                  <c:v>2.6658972061879478</c:v>
                </c:pt>
                <c:pt idx="71641">
                  <c:v>2.6656661279150313</c:v>
                </c:pt>
                <c:pt idx="71642">
                  <c:v>2.6660508083140875</c:v>
                </c:pt>
                <c:pt idx="71643">
                  <c:v>2.6653579676674362</c:v>
                </c:pt>
                <c:pt idx="71644">
                  <c:v>2.6655114807114808</c:v>
                </c:pt>
                <c:pt idx="71645">
                  <c:v>2.665665434380776</c:v>
                </c:pt>
                <c:pt idx="71646">
                  <c:v>2.6659736659736657</c:v>
                </c:pt>
                <c:pt idx="71647">
                  <c:v>2.6663585951940845</c:v>
                </c:pt>
                <c:pt idx="71648">
                  <c:v>2.6658964879852118</c:v>
                </c:pt>
                <c:pt idx="71649">
                  <c:v>2.665665434380776</c:v>
                </c:pt>
                <c:pt idx="71650">
                  <c:v>2.6658964879852118</c:v>
                </c:pt>
                <c:pt idx="71651">
                  <c:v>2.6652806652806649</c:v>
                </c:pt>
                <c:pt idx="71652">
                  <c:v>2.6655114807114808</c:v>
                </c:pt>
                <c:pt idx="71653">
                  <c:v>2.6658964879852118</c:v>
                </c:pt>
                <c:pt idx="71654">
                  <c:v>2.6662046662046661</c:v>
                </c:pt>
                <c:pt idx="71655">
                  <c:v>2.6664356664356665</c:v>
                </c:pt>
                <c:pt idx="71656">
                  <c:v>2.6663585951940845</c:v>
                </c:pt>
                <c:pt idx="71657">
                  <c:v>2.6658964879852118</c:v>
                </c:pt>
                <c:pt idx="71658">
                  <c:v>2.6662814883290964</c:v>
                </c:pt>
                <c:pt idx="71659">
                  <c:v>2.6659736659736657</c:v>
                </c:pt>
                <c:pt idx="71660">
                  <c:v>2.6655889145496534</c:v>
                </c:pt>
                <c:pt idx="71661">
                  <c:v>2.6653579676674362</c:v>
                </c:pt>
                <c:pt idx="71662">
                  <c:v>2.6658198614318707</c:v>
                </c:pt>
                <c:pt idx="71663">
                  <c:v>2.6658198614318707</c:v>
                </c:pt>
                <c:pt idx="71664">
                  <c:v>2.6659736659736657</c:v>
                </c:pt>
                <c:pt idx="71665">
                  <c:v>2.6659736659736657</c:v>
                </c:pt>
                <c:pt idx="71666">
                  <c:v>2.6657426657426657</c:v>
                </c:pt>
                <c:pt idx="71667">
                  <c:v>2.6660503813265541</c:v>
                </c:pt>
                <c:pt idx="71668">
                  <c:v>2.6658192743240119</c:v>
                </c:pt>
                <c:pt idx="71669">
                  <c:v>2.6654343807763397</c:v>
                </c:pt>
                <c:pt idx="71670">
                  <c:v>2.6655114807114808</c:v>
                </c:pt>
                <c:pt idx="71671">
                  <c:v>2.6651270207852193</c:v>
                </c:pt>
                <c:pt idx="71672">
                  <c:v>2.6652806652806649</c:v>
                </c:pt>
                <c:pt idx="71673">
                  <c:v>2.6658964879852118</c:v>
                </c:pt>
                <c:pt idx="71674">
                  <c:v>2.665665434380776</c:v>
                </c:pt>
                <c:pt idx="71675">
                  <c:v>2.6648186648186649</c:v>
                </c:pt>
                <c:pt idx="71676">
                  <c:v>2.6648186648186649</c:v>
                </c:pt>
                <c:pt idx="71677">
                  <c:v>2.664434180138568</c:v>
                </c:pt>
                <c:pt idx="71678">
                  <c:v>2.6645876645876649</c:v>
                </c:pt>
                <c:pt idx="71679">
                  <c:v>2.6648958891454964</c:v>
                </c:pt>
                <c:pt idx="71680">
                  <c:v>2.6653579676674362</c:v>
                </c:pt>
                <c:pt idx="71681">
                  <c:v>2.6646651270207848</c:v>
                </c:pt>
                <c:pt idx="71682">
                  <c:v>2.6645116601246825</c:v>
                </c:pt>
                <c:pt idx="71683">
                  <c:v>2.6649734472408224</c:v>
                </c:pt>
                <c:pt idx="71684">
                  <c:v>2.6645116601246825</c:v>
                </c:pt>
                <c:pt idx="71685">
                  <c:v>2.6651270207852193</c:v>
                </c:pt>
                <c:pt idx="71686">
                  <c:v>2.6642032332563508</c:v>
                </c:pt>
                <c:pt idx="71687">
                  <c:v>2.663972286374134</c:v>
                </c:pt>
                <c:pt idx="71688">
                  <c:v>2.6655114807114808</c:v>
                </c:pt>
                <c:pt idx="71689">
                  <c:v>2.6652806652806649</c:v>
                </c:pt>
                <c:pt idx="71690">
                  <c:v>2.6648958891454964</c:v>
                </c:pt>
                <c:pt idx="71691">
                  <c:v>2.6653579676674362</c:v>
                </c:pt>
                <c:pt idx="71692">
                  <c:v>2.6650496650496649</c:v>
                </c:pt>
                <c:pt idx="71693">
                  <c:v>2.6652033271719038</c:v>
                </c:pt>
                <c:pt idx="71694">
                  <c:v>2.6651257684307832</c:v>
                </c:pt>
                <c:pt idx="71695">
                  <c:v>2.6652797041146559</c:v>
                </c:pt>
                <c:pt idx="71696">
                  <c:v>2.6657418400369859</c:v>
                </c:pt>
                <c:pt idx="71697">
                  <c:v>2.6653570603189274</c:v>
                </c:pt>
                <c:pt idx="71698">
                  <c:v>2.6658192743240119</c:v>
                </c:pt>
                <c:pt idx="71699">
                  <c:v>2.6658192743240119</c:v>
                </c:pt>
                <c:pt idx="71700">
                  <c:v>2.6652033271719038</c:v>
                </c:pt>
                <c:pt idx="71701">
                  <c:v>2.6650496650496649</c:v>
                </c:pt>
                <c:pt idx="71702">
                  <c:v>2.6648958891454964</c:v>
                </c:pt>
                <c:pt idx="71703">
                  <c:v>2.664742553682752</c:v>
                </c:pt>
                <c:pt idx="71704">
                  <c:v>2.664742553682752</c:v>
                </c:pt>
                <c:pt idx="71705">
                  <c:v>2.6648958891454964</c:v>
                </c:pt>
                <c:pt idx="71706">
                  <c:v>2.664434180138568</c:v>
                </c:pt>
                <c:pt idx="71707">
                  <c:v>2.6646651270207848</c:v>
                </c:pt>
                <c:pt idx="71708">
                  <c:v>2.6645116601246825</c:v>
                </c:pt>
                <c:pt idx="71709">
                  <c:v>2.6635125778906068</c:v>
                </c:pt>
                <c:pt idx="71710">
                  <c:v>2.6641274238227148</c:v>
                </c:pt>
                <c:pt idx="71711">
                  <c:v>2.6644357258250633</c:v>
                </c:pt>
                <c:pt idx="71712">
                  <c:v>2.6645891043397967</c:v>
                </c:pt>
                <c:pt idx="71713">
                  <c:v>2.6645116601246825</c:v>
                </c:pt>
                <c:pt idx="71714">
                  <c:v>2.664742553682752</c:v>
                </c:pt>
                <c:pt idx="71715">
                  <c:v>2.6651270207852193</c:v>
                </c:pt>
                <c:pt idx="71716">
                  <c:v>2.6655114807114808</c:v>
                </c:pt>
                <c:pt idx="71717">
                  <c:v>2.6655114807114808</c:v>
                </c:pt>
                <c:pt idx="71718">
                  <c:v>2.6662046662046661</c:v>
                </c:pt>
                <c:pt idx="71719">
                  <c:v>2.6665896487985208</c:v>
                </c:pt>
                <c:pt idx="71720">
                  <c:v>2.6661273567467649</c:v>
                </c:pt>
                <c:pt idx="71721">
                  <c:v>2.6658964879852118</c:v>
                </c:pt>
                <c:pt idx="71722">
                  <c:v>2.6655114807114808</c:v>
                </c:pt>
                <c:pt idx="71723">
                  <c:v>2.6659736659736657</c:v>
                </c:pt>
                <c:pt idx="71724">
                  <c:v>2.6655889145496534</c:v>
                </c:pt>
                <c:pt idx="71725">
                  <c:v>2.6652806652806649</c:v>
                </c:pt>
                <c:pt idx="71726">
                  <c:v>2.6650496650496649</c:v>
                </c:pt>
                <c:pt idx="71727">
                  <c:v>2.6642805818517665</c:v>
                </c:pt>
                <c:pt idx="71728">
                  <c:v>2.664742553682752</c:v>
                </c:pt>
                <c:pt idx="71729">
                  <c:v>2.664742553682752</c:v>
                </c:pt>
                <c:pt idx="71730">
                  <c:v>2.6642805818517665</c:v>
                </c:pt>
                <c:pt idx="71731">
                  <c:v>2.6648958891454964</c:v>
                </c:pt>
                <c:pt idx="71732">
                  <c:v>2.6642805818517665</c:v>
                </c:pt>
                <c:pt idx="71733">
                  <c:v>2.664434180138568</c:v>
                </c:pt>
                <c:pt idx="71734">
                  <c:v>2.6650496650496649</c:v>
                </c:pt>
                <c:pt idx="71735">
                  <c:v>2.6650496650496649</c:v>
                </c:pt>
                <c:pt idx="71736">
                  <c:v>2.6655881673214696</c:v>
                </c:pt>
                <c:pt idx="71737">
                  <c:v>2.6658959537572251</c:v>
                </c:pt>
                <c:pt idx="71738">
                  <c:v>2.6660499537465308</c:v>
                </c:pt>
                <c:pt idx="71739">
                  <c:v>2.6661271676300573</c:v>
                </c:pt>
                <c:pt idx="71740">
                  <c:v>2.6661271676300573</c:v>
                </c:pt>
                <c:pt idx="71741">
                  <c:v>2.6662043458159963</c:v>
                </c:pt>
                <c:pt idx="71742">
                  <c:v>2.6655881673214696</c:v>
                </c:pt>
                <c:pt idx="71743">
                  <c:v>2.6653570603189274</c:v>
                </c:pt>
                <c:pt idx="71744">
                  <c:v>2.664972273567467</c:v>
                </c:pt>
                <c:pt idx="71745">
                  <c:v>2.6647412199630311</c:v>
                </c:pt>
                <c:pt idx="71746">
                  <c:v>2.6641256641256641</c:v>
                </c:pt>
                <c:pt idx="71747">
                  <c:v>2.664434180138568</c:v>
                </c:pt>
                <c:pt idx="71748">
                  <c:v>2.6646651270207848</c:v>
                </c:pt>
                <c:pt idx="71749">
                  <c:v>2.6642805818517665</c:v>
                </c:pt>
                <c:pt idx="71750">
                  <c:v>2.6641256641256641</c:v>
                </c:pt>
                <c:pt idx="71751">
                  <c:v>2.6642791127541585</c:v>
                </c:pt>
                <c:pt idx="71752">
                  <c:v>2.6647412199630311</c:v>
                </c:pt>
                <c:pt idx="71753">
                  <c:v>2.6648186648186649</c:v>
                </c:pt>
                <c:pt idx="71754">
                  <c:v>2.6645876645876649</c:v>
                </c:pt>
                <c:pt idx="71755">
                  <c:v>2.6647412199630311</c:v>
                </c:pt>
                <c:pt idx="71756">
                  <c:v>2.6651257684307832</c:v>
                </c:pt>
                <c:pt idx="71757">
                  <c:v>2.6651257684307832</c:v>
                </c:pt>
                <c:pt idx="71758">
                  <c:v>2.6652797041146559</c:v>
                </c:pt>
                <c:pt idx="71759">
                  <c:v>2.6662812210915821</c:v>
                </c:pt>
                <c:pt idx="71760">
                  <c:v>2.6661271676300573</c:v>
                </c:pt>
                <c:pt idx="71761">
                  <c:v>2.6663581965317915</c:v>
                </c:pt>
                <c:pt idx="71762">
                  <c:v>2.6662043458159963</c:v>
                </c:pt>
                <c:pt idx="71763">
                  <c:v>2.6655881673214696</c:v>
                </c:pt>
                <c:pt idx="71764">
                  <c:v>2.6648948463138429</c:v>
                </c:pt>
                <c:pt idx="71765">
                  <c:v>2.6651257684307832</c:v>
                </c:pt>
                <c:pt idx="71766">
                  <c:v>2.664972273567467</c:v>
                </c:pt>
                <c:pt idx="71767">
                  <c:v>2.664972273567467</c:v>
                </c:pt>
                <c:pt idx="71768">
                  <c:v>2.6653570603189274</c:v>
                </c:pt>
                <c:pt idx="71769">
                  <c:v>2.664972273567467</c:v>
                </c:pt>
                <c:pt idx="71770">
                  <c:v>2.6648186648186649</c:v>
                </c:pt>
                <c:pt idx="71771">
                  <c:v>2.6648186648186649</c:v>
                </c:pt>
                <c:pt idx="71772">
                  <c:v>2.6648186648186649</c:v>
                </c:pt>
                <c:pt idx="71773">
                  <c:v>2.6648186648186649</c:v>
                </c:pt>
                <c:pt idx="71774">
                  <c:v>2.6648186648186649</c:v>
                </c:pt>
                <c:pt idx="71775">
                  <c:v>2.6648958891454964</c:v>
                </c:pt>
                <c:pt idx="71776">
                  <c:v>2.6645116601246825</c:v>
                </c:pt>
                <c:pt idx="71777">
                  <c:v>2.6645116601246825</c:v>
                </c:pt>
                <c:pt idx="71778">
                  <c:v>2.6645116601246825</c:v>
                </c:pt>
                <c:pt idx="71779">
                  <c:v>2.6642805818517665</c:v>
                </c:pt>
                <c:pt idx="71780">
                  <c:v>2.6646651270207848</c:v>
                </c:pt>
                <c:pt idx="71781">
                  <c:v>2.6648958891454964</c:v>
                </c:pt>
                <c:pt idx="71782">
                  <c:v>2.6648958891454964</c:v>
                </c:pt>
                <c:pt idx="71783">
                  <c:v>2.6650496650496649</c:v>
                </c:pt>
                <c:pt idx="71784">
                  <c:v>2.6652033271719038</c:v>
                </c:pt>
                <c:pt idx="71785">
                  <c:v>2.6655881673214696</c:v>
                </c:pt>
                <c:pt idx="71786">
                  <c:v>2.6653570603189274</c:v>
                </c:pt>
                <c:pt idx="71787">
                  <c:v>2.6655108645399905</c:v>
                </c:pt>
                <c:pt idx="71788">
                  <c:v>2.6663581965317915</c:v>
                </c:pt>
                <c:pt idx="71789">
                  <c:v>2.6661271676300573</c:v>
                </c:pt>
                <c:pt idx="71790">
                  <c:v>2.6667437557816833</c:v>
                </c:pt>
                <c:pt idx="71791">
                  <c:v>2.6662043458159963</c:v>
                </c:pt>
                <c:pt idx="71792">
                  <c:v>2.6648186648186649</c:v>
                </c:pt>
                <c:pt idx="71793">
                  <c:v>2.664972273567467</c:v>
                </c:pt>
                <c:pt idx="71794">
                  <c:v>2.6651257684307832</c:v>
                </c:pt>
                <c:pt idx="71795">
                  <c:v>2.6651257684307832</c:v>
                </c:pt>
                <c:pt idx="71796">
                  <c:v>2.6651257684307832</c:v>
                </c:pt>
                <c:pt idx="71797">
                  <c:v>2.664972273567467</c:v>
                </c:pt>
                <c:pt idx="71798">
                  <c:v>2.6657426657426657</c:v>
                </c:pt>
                <c:pt idx="71799">
                  <c:v>2.6658964879852118</c:v>
                </c:pt>
                <c:pt idx="71800">
                  <c:v>2.6660503813265541</c:v>
                </c:pt>
                <c:pt idx="71801">
                  <c:v>2.665665434380776</c:v>
                </c:pt>
                <c:pt idx="71802">
                  <c:v>2.6658964879852118</c:v>
                </c:pt>
                <c:pt idx="71803">
                  <c:v>2.6665125953316382</c:v>
                </c:pt>
                <c:pt idx="71804">
                  <c:v>2.6650496650496649</c:v>
                </c:pt>
                <c:pt idx="71805">
                  <c:v>2.6650496650496649</c:v>
                </c:pt>
                <c:pt idx="71806">
                  <c:v>2.6648958891454964</c:v>
                </c:pt>
                <c:pt idx="71807">
                  <c:v>2.6648958891454964</c:v>
                </c:pt>
                <c:pt idx="71808">
                  <c:v>2.6648958891454964</c:v>
                </c:pt>
                <c:pt idx="71809">
                  <c:v>2.6642805818517665</c:v>
                </c:pt>
                <c:pt idx="71810">
                  <c:v>2.6636655586334257</c:v>
                </c:pt>
                <c:pt idx="71811">
                  <c:v>2.6646651270207848</c:v>
                </c:pt>
                <c:pt idx="71812">
                  <c:v>2.6650496650496649</c:v>
                </c:pt>
                <c:pt idx="71813">
                  <c:v>2.6650496650496649</c:v>
                </c:pt>
                <c:pt idx="71814">
                  <c:v>2.6655881673214696</c:v>
                </c:pt>
                <c:pt idx="71815">
                  <c:v>2.6662043458159963</c:v>
                </c:pt>
                <c:pt idx="71816">
                  <c:v>2.6660503813265541</c:v>
                </c:pt>
                <c:pt idx="71817">
                  <c:v>2.6657426657426657</c:v>
                </c:pt>
                <c:pt idx="71818">
                  <c:v>2.6652043407988919</c:v>
                </c:pt>
                <c:pt idx="71819">
                  <c:v>2.6651270207852193</c:v>
                </c:pt>
                <c:pt idx="71820">
                  <c:v>2.664434180138568</c:v>
                </c:pt>
                <c:pt idx="71821">
                  <c:v>2.6648958891454964</c:v>
                </c:pt>
                <c:pt idx="71822">
                  <c:v>2.6640498730085431</c:v>
                </c:pt>
                <c:pt idx="71823">
                  <c:v>2.6648958891454964</c:v>
                </c:pt>
                <c:pt idx="71824">
                  <c:v>2.6648958891454964</c:v>
                </c:pt>
                <c:pt idx="71825">
                  <c:v>2.6654343807763397</c:v>
                </c:pt>
                <c:pt idx="71826">
                  <c:v>2.6655881673214696</c:v>
                </c:pt>
                <c:pt idx="71827">
                  <c:v>2.6659731853906612</c:v>
                </c:pt>
                <c:pt idx="71828">
                  <c:v>2.6662043458159963</c:v>
                </c:pt>
                <c:pt idx="71829">
                  <c:v>2.6662043458159963</c:v>
                </c:pt>
                <c:pt idx="71830">
                  <c:v>2.6655881673214696</c:v>
                </c:pt>
                <c:pt idx="71831">
                  <c:v>2.6648186648186649</c:v>
                </c:pt>
                <c:pt idx="71832">
                  <c:v>2.6652033271719038</c:v>
                </c:pt>
                <c:pt idx="71833">
                  <c:v>2.6648186648186649</c:v>
                </c:pt>
                <c:pt idx="71834">
                  <c:v>2.6640498730085431</c:v>
                </c:pt>
                <c:pt idx="71835">
                  <c:v>2.6646651270207848</c:v>
                </c:pt>
                <c:pt idx="71836">
                  <c:v>2.6650496650496649</c:v>
                </c:pt>
                <c:pt idx="71837">
                  <c:v>2.6654343807763397</c:v>
                </c:pt>
                <c:pt idx="71838">
                  <c:v>2.6652033271719038</c:v>
                </c:pt>
                <c:pt idx="71839">
                  <c:v>2.6662814883290964</c:v>
                </c:pt>
                <c:pt idx="71840">
                  <c:v>2.6665896487985208</c:v>
                </c:pt>
                <c:pt idx="71841">
                  <c:v>2.6661273567467649</c:v>
                </c:pt>
                <c:pt idx="71842">
                  <c:v>2.6658192743240119</c:v>
                </c:pt>
                <c:pt idx="71843">
                  <c:v>2.6654343807763397</c:v>
                </c:pt>
                <c:pt idx="71844">
                  <c:v>2.6654343807763397</c:v>
                </c:pt>
                <c:pt idx="71845">
                  <c:v>2.6652033271719038</c:v>
                </c:pt>
                <c:pt idx="71846">
                  <c:v>2.6648186648186649</c:v>
                </c:pt>
                <c:pt idx="71847">
                  <c:v>2.6648186648186649</c:v>
                </c:pt>
                <c:pt idx="71848">
                  <c:v>2.6648186648186649</c:v>
                </c:pt>
                <c:pt idx="71849">
                  <c:v>2.6652033271719038</c:v>
                </c:pt>
                <c:pt idx="71850">
                  <c:v>2.6653570603189274</c:v>
                </c:pt>
                <c:pt idx="71851">
                  <c:v>2.6659731853906612</c:v>
                </c:pt>
                <c:pt idx="71852">
                  <c:v>2.6657418400369859</c:v>
                </c:pt>
                <c:pt idx="71853">
                  <c:v>2.6652797041146559</c:v>
                </c:pt>
                <c:pt idx="71854">
                  <c:v>2.6656647398843929</c:v>
                </c:pt>
                <c:pt idx="71855">
                  <c:v>2.6656647398843929</c:v>
                </c:pt>
                <c:pt idx="71856">
                  <c:v>2.6661271676300573</c:v>
                </c:pt>
                <c:pt idx="71857">
                  <c:v>2.6661271676300573</c:v>
                </c:pt>
                <c:pt idx="71858">
                  <c:v>2.6661271676300573</c:v>
                </c:pt>
                <c:pt idx="71859">
                  <c:v>2.6659731853906612</c:v>
                </c:pt>
                <c:pt idx="71860">
                  <c:v>2.6659731853906612</c:v>
                </c:pt>
                <c:pt idx="71861">
                  <c:v>2.6663581965317915</c:v>
                </c:pt>
                <c:pt idx="71862">
                  <c:v>2.6667437557816833</c:v>
                </c:pt>
                <c:pt idx="71863">
                  <c:v>2.6663581965317915</c:v>
                </c:pt>
                <c:pt idx="71864">
                  <c:v>2.6651257684307832</c:v>
                </c:pt>
                <c:pt idx="71865">
                  <c:v>2.6660503813265541</c:v>
                </c:pt>
                <c:pt idx="71866">
                  <c:v>2.6658964879852118</c:v>
                </c:pt>
                <c:pt idx="71867">
                  <c:v>2.6654343807763397</c:v>
                </c:pt>
                <c:pt idx="71868">
                  <c:v>2.6652033271719038</c:v>
                </c:pt>
                <c:pt idx="71869">
                  <c:v>2.6652033271719038</c:v>
                </c:pt>
                <c:pt idx="71870">
                  <c:v>2.664972273567467</c:v>
                </c:pt>
                <c:pt idx="71871">
                  <c:v>2.6654343807763397</c:v>
                </c:pt>
                <c:pt idx="71872">
                  <c:v>2.6642805818517665</c:v>
                </c:pt>
                <c:pt idx="71873">
                  <c:v>2.6648958891454964</c:v>
                </c:pt>
                <c:pt idx="71874">
                  <c:v>2.664972273567467</c:v>
                </c:pt>
                <c:pt idx="71875">
                  <c:v>2.6651257684307832</c:v>
                </c:pt>
                <c:pt idx="71876">
                  <c:v>2.6646637393113011</c:v>
                </c:pt>
                <c:pt idx="71877">
                  <c:v>2.6656647398843929</c:v>
                </c:pt>
                <c:pt idx="71878">
                  <c:v>2.6662812210915821</c:v>
                </c:pt>
                <c:pt idx="71879">
                  <c:v>2.6663581965317915</c:v>
                </c:pt>
                <c:pt idx="71880">
                  <c:v>2.6662043458159963</c:v>
                </c:pt>
                <c:pt idx="71881">
                  <c:v>2.6663581965317915</c:v>
                </c:pt>
                <c:pt idx="71882">
                  <c:v>2.6663581965317915</c:v>
                </c:pt>
                <c:pt idx="71883">
                  <c:v>2.6655108645399905</c:v>
                </c:pt>
                <c:pt idx="71884">
                  <c:v>2.6652797041146559</c:v>
                </c:pt>
                <c:pt idx="71885">
                  <c:v>2.6652797041146559</c:v>
                </c:pt>
                <c:pt idx="71886">
                  <c:v>2.6655108645399905</c:v>
                </c:pt>
                <c:pt idx="71887">
                  <c:v>2.6657418400369859</c:v>
                </c:pt>
                <c:pt idx="71888">
                  <c:v>2.6653570603189274</c:v>
                </c:pt>
                <c:pt idx="71889">
                  <c:v>2.6652033271719038</c:v>
                </c:pt>
                <c:pt idx="71890">
                  <c:v>2.664972273567467</c:v>
                </c:pt>
                <c:pt idx="71891">
                  <c:v>2.6652033271719038</c:v>
                </c:pt>
                <c:pt idx="71892">
                  <c:v>2.6647412199630311</c:v>
                </c:pt>
                <c:pt idx="71893">
                  <c:v>2.664972273567467</c:v>
                </c:pt>
                <c:pt idx="71894">
                  <c:v>2.6648186648186649</c:v>
                </c:pt>
                <c:pt idx="71895">
                  <c:v>2.6648186648186649</c:v>
                </c:pt>
                <c:pt idx="71896">
                  <c:v>2.664972273567467</c:v>
                </c:pt>
                <c:pt idx="71897">
                  <c:v>2.6651257684307832</c:v>
                </c:pt>
                <c:pt idx="71898">
                  <c:v>2.6653570603189274</c:v>
                </c:pt>
                <c:pt idx="71899">
                  <c:v>2.6661271676300573</c:v>
                </c:pt>
                <c:pt idx="71900">
                  <c:v>2.6658959537572251</c:v>
                </c:pt>
                <c:pt idx="71901">
                  <c:v>2.6660499537465308</c:v>
                </c:pt>
                <c:pt idx="71902">
                  <c:v>2.6658188714153561</c:v>
                </c:pt>
                <c:pt idx="71903">
                  <c:v>2.6662812210915821</c:v>
                </c:pt>
                <c:pt idx="71904">
                  <c:v>2.6656647398843929</c:v>
                </c:pt>
                <c:pt idx="71905">
                  <c:v>2.665279704114655</c:v>
                </c:pt>
                <c:pt idx="71906">
                  <c:v>2.6655108645399905</c:v>
                </c:pt>
                <c:pt idx="71907">
                  <c:v>2.6657418400369859</c:v>
                </c:pt>
                <c:pt idx="71908">
                  <c:v>2.6655108645399905</c:v>
                </c:pt>
                <c:pt idx="71909">
                  <c:v>2.6655108645399905</c:v>
                </c:pt>
                <c:pt idx="71910">
                  <c:v>2.6652797041146559</c:v>
                </c:pt>
                <c:pt idx="71911">
                  <c:v>2.6655108645399905</c:v>
                </c:pt>
                <c:pt idx="71912">
                  <c:v>2.6655881673214696</c:v>
                </c:pt>
                <c:pt idx="71913">
                  <c:v>2.6647412199630311</c:v>
                </c:pt>
                <c:pt idx="71914">
                  <c:v>2.6647412199630311</c:v>
                </c:pt>
                <c:pt idx="71915">
                  <c:v>2.6643566643566641</c:v>
                </c:pt>
                <c:pt idx="71916">
                  <c:v>2.664972273567467</c:v>
                </c:pt>
                <c:pt idx="71917">
                  <c:v>2.6645099815157112</c:v>
                </c:pt>
                <c:pt idx="71918">
                  <c:v>2.6648948463138429</c:v>
                </c:pt>
                <c:pt idx="71919">
                  <c:v>2.6651257684307832</c:v>
                </c:pt>
                <c:pt idx="71920">
                  <c:v>2.6647412199630311</c:v>
                </c:pt>
                <c:pt idx="71921">
                  <c:v>2.6658192743240119</c:v>
                </c:pt>
                <c:pt idx="71922">
                  <c:v>2.6660503813265541</c:v>
                </c:pt>
                <c:pt idx="71923">
                  <c:v>2.6659731853906612</c:v>
                </c:pt>
                <c:pt idx="71924">
                  <c:v>2.6662812210915821</c:v>
                </c:pt>
                <c:pt idx="71925">
                  <c:v>2.6660499537465308</c:v>
                </c:pt>
                <c:pt idx="71926">
                  <c:v>2.6661271676300573</c:v>
                </c:pt>
                <c:pt idx="71927">
                  <c:v>2.6653570603189274</c:v>
                </c:pt>
                <c:pt idx="71928">
                  <c:v>2.6651257684307832</c:v>
                </c:pt>
                <c:pt idx="71929">
                  <c:v>2.6651259533163856</c:v>
                </c:pt>
                <c:pt idx="71930">
                  <c:v>2.6641256641256641</c:v>
                </c:pt>
                <c:pt idx="71931">
                  <c:v>2.6648186648186649</c:v>
                </c:pt>
                <c:pt idx="71932">
                  <c:v>2.664972273567467</c:v>
                </c:pt>
                <c:pt idx="71933">
                  <c:v>2.6657418400369859</c:v>
                </c:pt>
                <c:pt idx="71934">
                  <c:v>2.6655881673214696</c:v>
                </c:pt>
                <c:pt idx="71935">
                  <c:v>2.6659731853906612</c:v>
                </c:pt>
                <c:pt idx="71936">
                  <c:v>2.6661271676300573</c:v>
                </c:pt>
                <c:pt idx="71937">
                  <c:v>2.6667437557816833</c:v>
                </c:pt>
                <c:pt idx="71938">
                  <c:v>2.6658959537572251</c:v>
                </c:pt>
                <c:pt idx="71939">
                  <c:v>2.6658959537572251</c:v>
                </c:pt>
                <c:pt idx="71940">
                  <c:v>2.6655108645399905</c:v>
                </c:pt>
                <c:pt idx="71941">
                  <c:v>2.6652033271719038</c:v>
                </c:pt>
                <c:pt idx="71942">
                  <c:v>2.6652806652806649</c:v>
                </c:pt>
                <c:pt idx="71943">
                  <c:v>2.6650496650496649</c:v>
                </c:pt>
                <c:pt idx="71944">
                  <c:v>2.6645876645876649</c:v>
                </c:pt>
                <c:pt idx="71945">
                  <c:v>2.6643566643566641</c:v>
                </c:pt>
                <c:pt idx="71946">
                  <c:v>2.6645876645876649</c:v>
                </c:pt>
                <c:pt idx="71947">
                  <c:v>2.6645876645876649</c:v>
                </c:pt>
                <c:pt idx="71948">
                  <c:v>2.6645876645876649</c:v>
                </c:pt>
                <c:pt idx="71949">
                  <c:v>2.6649722735674675</c:v>
                </c:pt>
                <c:pt idx="71950">
                  <c:v>2.6651257684307832</c:v>
                </c:pt>
                <c:pt idx="71951">
                  <c:v>2.6662043458159963</c:v>
                </c:pt>
                <c:pt idx="71952">
                  <c:v>2.6660503813265541</c:v>
                </c:pt>
                <c:pt idx="71953">
                  <c:v>2.6655881673214696</c:v>
                </c:pt>
                <c:pt idx="71954">
                  <c:v>2.6662043458159963</c:v>
                </c:pt>
                <c:pt idx="71955">
                  <c:v>2.6657418400369859</c:v>
                </c:pt>
                <c:pt idx="71956">
                  <c:v>2.6658959537572251</c:v>
                </c:pt>
                <c:pt idx="71957">
                  <c:v>2.6658959537572251</c:v>
                </c:pt>
                <c:pt idx="71958">
                  <c:v>2.6661271676300573</c:v>
                </c:pt>
                <c:pt idx="71959">
                  <c:v>2.6658959537572251</c:v>
                </c:pt>
                <c:pt idx="71960">
                  <c:v>2.6661271676300573</c:v>
                </c:pt>
                <c:pt idx="71961">
                  <c:v>2.6657418400369859</c:v>
                </c:pt>
                <c:pt idx="71962">
                  <c:v>2.6662043458159963</c:v>
                </c:pt>
                <c:pt idx="71963">
                  <c:v>2.6655881673214696</c:v>
                </c:pt>
                <c:pt idx="71964">
                  <c:v>2.6659731853906612</c:v>
                </c:pt>
                <c:pt idx="71965">
                  <c:v>2.6657418400369859</c:v>
                </c:pt>
                <c:pt idx="71966">
                  <c:v>2.6653570603189274</c:v>
                </c:pt>
                <c:pt idx="71967">
                  <c:v>2.6653570603189274</c:v>
                </c:pt>
                <c:pt idx="71968">
                  <c:v>2.6658192743240119</c:v>
                </c:pt>
                <c:pt idx="71969">
                  <c:v>2.6654343807763397</c:v>
                </c:pt>
                <c:pt idx="71970">
                  <c:v>2.6655881673214696</c:v>
                </c:pt>
                <c:pt idx="71971">
                  <c:v>2.6657418400369859</c:v>
                </c:pt>
                <c:pt idx="71972">
                  <c:v>2.6665895953757222</c:v>
                </c:pt>
                <c:pt idx="71973">
                  <c:v>2.6663581965317915</c:v>
                </c:pt>
                <c:pt idx="71974">
                  <c:v>2.6659731853906612</c:v>
                </c:pt>
                <c:pt idx="71975">
                  <c:v>2.6655881673214696</c:v>
                </c:pt>
                <c:pt idx="71976">
                  <c:v>2.6655881673214696</c:v>
                </c:pt>
                <c:pt idx="71977">
                  <c:v>2.6658964879852118</c:v>
                </c:pt>
                <c:pt idx="71978">
                  <c:v>2.6655114807114808</c:v>
                </c:pt>
                <c:pt idx="71979">
                  <c:v>2.6653579676674362</c:v>
                </c:pt>
                <c:pt idx="71980">
                  <c:v>2.664434180138568</c:v>
                </c:pt>
                <c:pt idx="71981">
                  <c:v>2.664049688293697</c:v>
                </c:pt>
                <c:pt idx="71982">
                  <c:v>2.6636657433056325</c:v>
                </c:pt>
                <c:pt idx="71983">
                  <c:v>2.6636657433056325</c:v>
                </c:pt>
                <c:pt idx="71984">
                  <c:v>2.6638965835641737</c:v>
                </c:pt>
                <c:pt idx="71985">
                  <c:v>2.6645116601246825</c:v>
                </c:pt>
                <c:pt idx="71986">
                  <c:v>2.664434180138568</c:v>
                </c:pt>
                <c:pt idx="71987">
                  <c:v>2.6642032332563508</c:v>
                </c:pt>
                <c:pt idx="71988">
                  <c:v>2.6650496650496649</c:v>
                </c:pt>
                <c:pt idx="71989">
                  <c:v>2.6648186648186649</c:v>
                </c:pt>
                <c:pt idx="71990">
                  <c:v>2.6638189794504732</c:v>
                </c:pt>
                <c:pt idx="71991">
                  <c:v>2.6634347183748845</c:v>
                </c:pt>
                <c:pt idx="71992">
                  <c:v>2.6638965835641737</c:v>
                </c:pt>
                <c:pt idx="71993">
                  <c:v>2.6636657433056325</c:v>
                </c:pt>
                <c:pt idx="71994">
                  <c:v>2.6636657433056325</c:v>
                </c:pt>
                <c:pt idx="71995">
                  <c:v>2.6638965835641737</c:v>
                </c:pt>
                <c:pt idx="71996">
                  <c:v>2.6641274238227148</c:v>
                </c:pt>
                <c:pt idx="71997">
                  <c:v>2.6645116601246825</c:v>
                </c:pt>
                <c:pt idx="71998">
                  <c:v>2.6646649422632795</c:v>
                </c:pt>
                <c:pt idx="71999">
                  <c:v>2.6651270207852193</c:v>
                </c:pt>
                <c:pt idx="72000">
                  <c:v>2.6652806652806649</c:v>
                </c:pt>
                <c:pt idx="72001">
                  <c:v>2.6655114807114808</c:v>
                </c:pt>
                <c:pt idx="72002">
                  <c:v>2.6651270207852193</c:v>
                </c:pt>
                <c:pt idx="72003">
                  <c:v>2.6654343807763397</c:v>
                </c:pt>
                <c:pt idx="72004">
                  <c:v>2.6654343807763397</c:v>
                </c:pt>
                <c:pt idx="72005">
                  <c:v>2.6652033271719038</c:v>
                </c:pt>
                <c:pt idx="72006">
                  <c:v>2.664972273567467</c:v>
                </c:pt>
                <c:pt idx="72007">
                  <c:v>2.6657420249653261</c:v>
                </c:pt>
                <c:pt idx="72008">
                  <c:v>2.6663581965317915</c:v>
                </c:pt>
                <c:pt idx="72009">
                  <c:v>2.6659731853906612</c:v>
                </c:pt>
                <c:pt idx="72010">
                  <c:v>2.6658964879852118</c:v>
                </c:pt>
                <c:pt idx="72011">
                  <c:v>2.6662814883290964</c:v>
                </c:pt>
                <c:pt idx="72012">
                  <c:v>2.6662043458159963</c:v>
                </c:pt>
                <c:pt idx="72013">
                  <c:v>2.6660503813265541</c:v>
                </c:pt>
                <c:pt idx="72014">
                  <c:v>2.6665125953316382</c:v>
                </c:pt>
                <c:pt idx="72015">
                  <c:v>2.6663585951940845</c:v>
                </c:pt>
                <c:pt idx="72016">
                  <c:v>2.6662814883290964</c:v>
                </c:pt>
                <c:pt idx="72017">
                  <c:v>2.6655881673214701</c:v>
                </c:pt>
                <c:pt idx="72018">
                  <c:v>2.6648960739030021</c:v>
                </c:pt>
                <c:pt idx="72019">
                  <c:v>2.664358264081256</c:v>
                </c:pt>
                <c:pt idx="72020">
                  <c:v>2.6647425536827525</c:v>
                </c:pt>
                <c:pt idx="72021">
                  <c:v>2.6649734472408224</c:v>
                </c:pt>
                <c:pt idx="72022">
                  <c:v>2.6645116601246825</c:v>
                </c:pt>
                <c:pt idx="72023">
                  <c:v>2.6652806652806649</c:v>
                </c:pt>
                <c:pt idx="72024">
                  <c:v>2.6654343807763397</c:v>
                </c:pt>
                <c:pt idx="72025">
                  <c:v>2.6660503813265541</c:v>
                </c:pt>
                <c:pt idx="72026">
                  <c:v>2.6660503813265541</c:v>
                </c:pt>
                <c:pt idx="72027">
                  <c:v>2.6658963031423286</c:v>
                </c:pt>
                <c:pt idx="72028">
                  <c:v>2.6651270207852193</c:v>
                </c:pt>
                <c:pt idx="72029">
                  <c:v>2.6642807665666131</c:v>
                </c:pt>
                <c:pt idx="72030">
                  <c:v>2.6648960739030021</c:v>
                </c:pt>
                <c:pt idx="72031">
                  <c:v>2.664434180138568</c:v>
                </c:pt>
                <c:pt idx="72032">
                  <c:v>2.664434180138568</c:v>
                </c:pt>
                <c:pt idx="72033">
                  <c:v>2.6657426657426657</c:v>
                </c:pt>
                <c:pt idx="72034">
                  <c:v>2.6659736659736657</c:v>
                </c:pt>
                <c:pt idx="72035">
                  <c:v>2.6657426657426657</c:v>
                </c:pt>
                <c:pt idx="72036">
                  <c:v>2.6652043407988919</c:v>
                </c:pt>
                <c:pt idx="72037">
                  <c:v>2.664358264081256</c:v>
                </c:pt>
                <c:pt idx="72038">
                  <c:v>2.6647425536827525</c:v>
                </c:pt>
                <c:pt idx="72039">
                  <c:v>2.6641274238227148</c:v>
                </c:pt>
                <c:pt idx="72040">
                  <c:v>2.6645116601246825</c:v>
                </c:pt>
                <c:pt idx="72041">
                  <c:v>2.6647425536827525</c:v>
                </c:pt>
                <c:pt idx="72042">
                  <c:v>2.6648960739030021</c:v>
                </c:pt>
                <c:pt idx="72043">
                  <c:v>2.6650496650496649</c:v>
                </c:pt>
                <c:pt idx="72044">
                  <c:v>2.6652806652806649</c:v>
                </c:pt>
                <c:pt idx="72045">
                  <c:v>2.6652806652806649</c:v>
                </c:pt>
                <c:pt idx="72046">
                  <c:v>2.6652806652806649</c:v>
                </c:pt>
                <c:pt idx="72047">
                  <c:v>2.6657426657426657</c:v>
                </c:pt>
                <c:pt idx="72048">
                  <c:v>2.6646649422632795</c:v>
                </c:pt>
                <c:pt idx="72049">
                  <c:v>2.664434180138568</c:v>
                </c:pt>
                <c:pt idx="72050">
                  <c:v>2.6646649422632795</c:v>
                </c:pt>
                <c:pt idx="72051">
                  <c:v>2.6651270207852193</c:v>
                </c:pt>
                <c:pt idx="72052">
                  <c:v>2.6648186648186649</c:v>
                </c:pt>
                <c:pt idx="72053">
                  <c:v>2.6642032332563508</c:v>
                </c:pt>
                <c:pt idx="72054">
                  <c:v>2.6645116601246825</c:v>
                </c:pt>
                <c:pt idx="72055">
                  <c:v>2.6647425536827525</c:v>
                </c:pt>
                <c:pt idx="72056">
                  <c:v>2.6647425536827525</c:v>
                </c:pt>
                <c:pt idx="72057">
                  <c:v>2.6648960739030021</c:v>
                </c:pt>
                <c:pt idx="72058">
                  <c:v>2.6655116655116657</c:v>
                </c:pt>
                <c:pt idx="72059">
                  <c:v>2.665665434380776</c:v>
                </c:pt>
                <c:pt idx="72060">
                  <c:v>2.6658192743240119</c:v>
                </c:pt>
                <c:pt idx="72061">
                  <c:v>2.665665434380776</c:v>
                </c:pt>
                <c:pt idx="72062">
                  <c:v>2.6655116655116657</c:v>
                </c:pt>
                <c:pt idx="72063">
                  <c:v>2.664742553682752</c:v>
                </c:pt>
                <c:pt idx="72064">
                  <c:v>2.6644359104546504</c:v>
                </c:pt>
                <c:pt idx="72065">
                  <c:v>2.6639741518578348</c:v>
                </c:pt>
                <c:pt idx="72066">
                  <c:v>2.6645116601246825</c:v>
                </c:pt>
                <c:pt idx="72067">
                  <c:v>2.6645116601246825</c:v>
                </c:pt>
                <c:pt idx="72068">
                  <c:v>2.6648960739030021</c:v>
                </c:pt>
                <c:pt idx="72069">
                  <c:v>2.6651270207852193</c:v>
                </c:pt>
                <c:pt idx="72070">
                  <c:v>2.6662046662046661</c:v>
                </c:pt>
                <c:pt idx="72071">
                  <c:v>2.6662046662046661</c:v>
                </c:pt>
                <c:pt idx="72072">
                  <c:v>2.6653579676674362</c:v>
                </c:pt>
                <c:pt idx="72073">
                  <c:v>2.6658964879852118</c:v>
                </c:pt>
                <c:pt idx="72074">
                  <c:v>2.6658964879852118</c:v>
                </c:pt>
                <c:pt idx="72075">
                  <c:v>2.6661273567467649</c:v>
                </c:pt>
                <c:pt idx="72076">
                  <c:v>2.6655116655116657</c:v>
                </c:pt>
                <c:pt idx="72077">
                  <c:v>2.6651270207852193</c:v>
                </c:pt>
                <c:pt idx="72078">
                  <c:v>2.6658198614318707</c:v>
                </c:pt>
                <c:pt idx="72079">
                  <c:v>2.6647425536827525</c:v>
                </c:pt>
                <c:pt idx="72080">
                  <c:v>2.6641274238227148</c:v>
                </c:pt>
                <c:pt idx="72081">
                  <c:v>2.6637433648742208</c:v>
                </c:pt>
                <c:pt idx="72082">
                  <c:v>2.6635902168897094</c:v>
                </c:pt>
                <c:pt idx="72083">
                  <c:v>2.6638211352099681</c:v>
                </c:pt>
                <c:pt idx="72084">
                  <c:v>2.6638211352099681</c:v>
                </c:pt>
                <c:pt idx="72085">
                  <c:v>2.6638211352099681</c:v>
                </c:pt>
                <c:pt idx="72086">
                  <c:v>2.6635902168897094</c:v>
                </c:pt>
                <c:pt idx="72087">
                  <c:v>2.6646666974382645</c:v>
                </c:pt>
                <c:pt idx="72088">
                  <c:v>2.6649734472408224</c:v>
                </c:pt>
                <c:pt idx="72089">
                  <c:v>2.6647425536827525</c:v>
                </c:pt>
                <c:pt idx="72090">
                  <c:v>2.6651270207852193</c:v>
                </c:pt>
                <c:pt idx="72091">
                  <c:v>2.6648960739030021</c:v>
                </c:pt>
                <c:pt idx="72092">
                  <c:v>2.6658964879852118</c:v>
                </c:pt>
                <c:pt idx="72093">
                  <c:v>2.6661273567467649</c:v>
                </c:pt>
                <c:pt idx="72094">
                  <c:v>2.6663585951940845</c:v>
                </c:pt>
                <c:pt idx="72095">
                  <c:v>2.6657426657426657</c:v>
                </c:pt>
                <c:pt idx="72096">
                  <c:v>2.6659736659736657</c:v>
                </c:pt>
                <c:pt idx="72097">
                  <c:v>2.6665896487985208</c:v>
                </c:pt>
                <c:pt idx="72098">
                  <c:v>2.6662046662046661</c:v>
                </c:pt>
                <c:pt idx="72099">
                  <c:v>2.6658198614318707</c:v>
                </c:pt>
                <c:pt idx="72100">
                  <c:v>2.6659736659736657</c:v>
                </c:pt>
                <c:pt idx="72101">
                  <c:v>2.6652043407988919</c:v>
                </c:pt>
                <c:pt idx="72102">
                  <c:v>2.6648199445983383</c:v>
                </c:pt>
                <c:pt idx="72103">
                  <c:v>2.6644359104546504</c:v>
                </c:pt>
                <c:pt idx="72104">
                  <c:v>2.6638211352099681</c:v>
                </c:pt>
                <c:pt idx="72105">
                  <c:v>2.6644359104546504</c:v>
                </c:pt>
                <c:pt idx="72106">
                  <c:v>2.6652043407988919</c:v>
                </c:pt>
                <c:pt idx="72107">
                  <c:v>2.6660508083140875</c:v>
                </c:pt>
                <c:pt idx="72108">
                  <c:v>2.6662817551963047</c:v>
                </c:pt>
                <c:pt idx="72109">
                  <c:v>2.6658198614318707</c:v>
                </c:pt>
                <c:pt idx="72110">
                  <c:v>2.6658198614318707</c:v>
                </c:pt>
                <c:pt idx="72111">
                  <c:v>2.6654352343569614</c:v>
                </c:pt>
                <c:pt idx="72112">
                  <c:v>2.6645891043397967</c:v>
                </c:pt>
                <c:pt idx="72113">
                  <c:v>2.6644359104546504</c:v>
                </c:pt>
                <c:pt idx="72114">
                  <c:v>2.6645131518227969</c:v>
                </c:pt>
                <c:pt idx="72115">
                  <c:v>2.6636678200692043</c:v>
                </c:pt>
                <c:pt idx="72116">
                  <c:v>2.6644359104546504</c:v>
                </c:pt>
                <c:pt idx="72117">
                  <c:v>2.6646665128086773</c:v>
                </c:pt>
                <c:pt idx="72118">
                  <c:v>2.6642824180895253</c:v>
                </c:pt>
                <c:pt idx="72119">
                  <c:v>2.665281809787627</c:v>
                </c:pt>
                <c:pt idx="72120">
                  <c:v>2.6644357258250633</c:v>
                </c:pt>
                <c:pt idx="72121">
                  <c:v>2.6642824180895248</c:v>
                </c:pt>
                <c:pt idx="72122">
                  <c:v>2.6642824180895248</c:v>
                </c:pt>
                <c:pt idx="72123">
                  <c:v>2.6646666974382645</c:v>
                </c:pt>
                <c:pt idx="72124">
                  <c:v>2.6641274238227144</c:v>
                </c:pt>
                <c:pt idx="72125">
                  <c:v>2.6645116601246825</c:v>
                </c:pt>
                <c:pt idx="72126">
                  <c:v>2.664358264081256</c:v>
                </c:pt>
                <c:pt idx="72127">
                  <c:v>2.6645891043397967</c:v>
                </c:pt>
                <c:pt idx="72128">
                  <c:v>2.6646665128086773</c:v>
                </c:pt>
                <c:pt idx="72129">
                  <c:v>2.6644359104546504</c:v>
                </c:pt>
                <c:pt idx="72130">
                  <c:v>2.6642824180895248</c:v>
                </c:pt>
                <c:pt idx="72131">
                  <c:v>2.6644359104546504</c:v>
                </c:pt>
                <c:pt idx="72132">
                  <c:v>2.6642049388414493</c:v>
                </c:pt>
                <c:pt idx="72133">
                  <c:v>2.6642049388414493</c:v>
                </c:pt>
                <c:pt idx="72134">
                  <c:v>2.664358264081256</c:v>
                </c:pt>
                <c:pt idx="72135">
                  <c:v>2.6639741518578348</c:v>
                </c:pt>
                <c:pt idx="72136">
                  <c:v>2.6637433648742208</c:v>
                </c:pt>
                <c:pt idx="72137">
                  <c:v>2.6637433648742208</c:v>
                </c:pt>
                <c:pt idx="72138">
                  <c:v>2.6639741518578348</c:v>
                </c:pt>
                <c:pt idx="72139">
                  <c:v>2.6639741518578348</c:v>
                </c:pt>
                <c:pt idx="72140">
                  <c:v>2.6633594831564373</c:v>
                </c:pt>
                <c:pt idx="72141">
                  <c:v>2.6637433648742208</c:v>
                </c:pt>
                <c:pt idx="72142">
                  <c:v>2.6637433648742208</c:v>
                </c:pt>
                <c:pt idx="72143">
                  <c:v>2.6642049388414488</c:v>
                </c:pt>
                <c:pt idx="72144">
                  <c:v>2.6639741518578348</c:v>
                </c:pt>
                <c:pt idx="72145">
                  <c:v>2.6644357258250633</c:v>
                </c:pt>
                <c:pt idx="72146">
                  <c:v>2.6646665128086773</c:v>
                </c:pt>
                <c:pt idx="72147">
                  <c:v>2.6646665128086773</c:v>
                </c:pt>
                <c:pt idx="72148">
                  <c:v>2.6642049388414493</c:v>
                </c:pt>
                <c:pt idx="72149">
                  <c:v>2.6646666974382645</c:v>
                </c:pt>
                <c:pt idx="72150">
                  <c:v>2.6642824180895248</c:v>
                </c:pt>
                <c:pt idx="72151">
                  <c:v>2.6645131518227969</c:v>
                </c:pt>
                <c:pt idx="72152">
                  <c:v>2.6636678200692039</c:v>
                </c:pt>
                <c:pt idx="72153">
                  <c:v>2.6640516843562532</c:v>
                </c:pt>
                <c:pt idx="72154">
                  <c:v>2.6635902168897094</c:v>
                </c:pt>
                <c:pt idx="72155">
                  <c:v>2.6632066435986159</c:v>
                </c:pt>
                <c:pt idx="72156">
                  <c:v>2.6632841328413281</c:v>
                </c:pt>
                <c:pt idx="72157">
                  <c:v>2.6638985005767015</c:v>
                </c:pt>
                <c:pt idx="72158">
                  <c:v>2.6636678200692043</c:v>
                </c:pt>
                <c:pt idx="72159">
                  <c:v>2.6644359104546504</c:v>
                </c:pt>
                <c:pt idx="72160">
                  <c:v>2.6644357258250633</c:v>
                </c:pt>
                <c:pt idx="72161">
                  <c:v>2.6648199445983378</c:v>
                </c:pt>
                <c:pt idx="72162">
                  <c:v>2.6654352343569614</c:v>
                </c:pt>
                <c:pt idx="72163">
                  <c:v>2.665050784856879</c:v>
                </c:pt>
                <c:pt idx="72164">
                  <c:v>2.664358264081256</c:v>
                </c:pt>
                <c:pt idx="72165">
                  <c:v>2.6649734472408224</c:v>
                </c:pt>
                <c:pt idx="72166">
                  <c:v>2.664358264081256</c:v>
                </c:pt>
                <c:pt idx="72167">
                  <c:v>2.6635125778906068</c:v>
                </c:pt>
                <c:pt idx="72168">
                  <c:v>2.6645891043397967</c:v>
                </c:pt>
                <c:pt idx="72169">
                  <c:v>2.6644359104546504</c:v>
                </c:pt>
                <c:pt idx="72170">
                  <c:v>2.6654352343569614</c:v>
                </c:pt>
                <c:pt idx="72171">
                  <c:v>2.6653579676674362</c:v>
                </c:pt>
                <c:pt idx="72172">
                  <c:v>2.6657426657426657</c:v>
                </c:pt>
                <c:pt idx="72173">
                  <c:v>2.665665434380776</c:v>
                </c:pt>
                <c:pt idx="72174">
                  <c:v>2.6651270207852193</c:v>
                </c:pt>
                <c:pt idx="72175">
                  <c:v>2.6646665128086773</c:v>
                </c:pt>
                <c:pt idx="72176">
                  <c:v>2.6642824180895253</c:v>
                </c:pt>
                <c:pt idx="72177">
                  <c:v>2.6639741518578348</c:v>
                </c:pt>
                <c:pt idx="72178">
                  <c:v>2.6636657433056325</c:v>
                </c:pt>
                <c:pt idx="72179">
                  <c:v>2.6645116601246825</c:v>
                </c:pt>
                <c:pt idx="72180">
                  <c:v>2.6647425536827525</c:v>
                </c:pt>
                <c:pt idx="72181">
                  <c:v>2.6653579676674366</c:v>
                </c:pt>
                <c:pt idx="72182">
                  <c:v>2.6652804804804804</c:v>
                </c:pt>
                <c:pt idx="72183">
                  <c:v>2.6661275415896486</c:v>
                </c:pt>
                <c:pt idx="72184">
                  <c:v>2.6652804804804804</c:v>
                </c:pt>
                <c:pt idx="72185">
                  <c:v>2.6650496650496649</c:v>
                </c:pt>
                <c:pt idx="72186">
                  <c:v>2.6648960739030021</c:v>
                </c:pt>
                <c:pt idx="72187">
                  <c:v>2.6645116601246825</c:v>
                </c:pt>
                <c:pt idx="72188">
                  <c:v>2.6642807665666131</c:v>
                </c:pt>
                <c:pt idx="72189">
                  <c:v>2.6652804804804804</c:v>
                </c:pt>
                <c:pt idx="72190">
                  <c:v>2.6658963031423286</c:v>
                </c:pt>
                <c:pt idx="72191">
                  <c:v>2.6661275415896486</c:v>
                </c:pt>
                <c:pt idx="72192">
                  <c:v>2.6651270207852193</c:v>
                </c:pt>
                <c:pt idx="72193">
                  <c:v>2.6642807665666131</c:v>
                </c:pt>
                <c:pt idx="72194">
                  <c:v>2.6645891043397967</c:v>
                </c:pt>
                <c:pt idx="72195">
                  <c:v>2.6639741518578348</c:v>
                </c:pt>
                <c:pt idx="72196">
                  <c:v>2.664358264081256</c:v>
                </c:pt>
                <c:pt idx="72197">
                  <c:v>2.6649734472408224</c:v>
                </c:pt>
                <c:pt idx="72198">
                  <c:v>2.6648199445983378</c:v>
                </c:pt>
                <c:pt idx="72199">
                  <c:v>2.6647425536827525</c:v>
                </c:pt>
                <c:pt idx="72200">
                  <c:v>2.6653579676674366</c:v>
                </c:pt>
                <c:pt idx="72201">
                  <c:v>2.6660508083140875</c:v>
                </c:pt>
                <c:pt idx="72202">
                  <c:v>2.6662046662046661</c:v>
                </c:pt>
                <c:pt idx="72203">
                  <c:v>2.6664356664356665</c:v>
                </c:pt>
                <c:pt idx="72204">
                  <c:v>2.6660508083140875</c:v>
                </c:pt>
                <c:pt idx="72205">
                  <c:v>2.6662046662046661</c:v>
                </c:pt>
                <c:pt idx="72206">
                  <c:v>2.6659736659736661</c:v>
                </c:pt>
                <c:pt idx="72207">
                  <c:v>2.6655889145496534</c:v>
                </c:pt>
                <c:pt idx="72208">
                  <c:v>2.6654352343569618</c:v>
                </c:pt>
                <c:pt idx="72209">
                  <c:v>2.6652816251154201</c:v>
                </c:pt>
                <c:pt idx="72210">
                  <c:v>2.6644359104546504</c:v>
                </c:pt>
                <c:pt idx="72211">
                  <c:v>2.6645891043397967</c:v>
                </c:pt>
                <c:pt idx="72212">
                  <c:v>2.664358264081256</c:v>
                </c:pt>
                <c:pt idx="72213">
                  <c:v>2.6644359104546504</c:v>
                </c:pt>
                <c:pt idx="72214">
                  <c:v>2.6652043407988919</c:v>
                </c:pt>
                <c:pt idx="72215">
                  <c:v>2.6653579676674366</c:v>
                </c:pt>
                <c:pt idx="72216">
                  <c:v>2.6648960739030021</c:v>
                </c:pt>
                <c:pt idx="72217">
                  <c:v>2.6648960739030021</c:v>
                </c:pt>
                <c:pt idx="72218">
                  <c:v>2.6651270207852193</c:v>
                </c:pt>
                <c:pt idx="72219">
                  <c:v>2.6652806652806649</c:v>
                </c:pt>
                <c:pt idx="72220">
                  <c:v>2.6651270207852193</c:v>
                </c:pt>
                <c:pt idx="72221">
                  <c:v>2.6653579676674362</c:v>
                </c:pt>
                <c:pt idx="72222">
                  <c:v>2.6663585951940845</c:v>
                </c:pt>
                <c:pt idx="72223">
                  <c:v>2.6667435174485785</c:v>
                </c:pt>
                <c:pt idx="72224">
                  <c:v>2.6665896487985208</c:v>
                </c:pt>
                <c:pt idx="72225">
                  <c:v>2.6659736659736657</c:v>
                </c:pt>
                <c:pt idx="72226">
                  <c:v>2.6659736659736657</c:v>
                </c:pt>
                <c:pt idx="72227">
                  <c:v>2.6662046662046661</c:v>
                </c:pt>
                <c:pt idx="72228">
                  <c:v>2.6665896487985208</c:v>
                </c:pt>
                <c:pt idx="72229">
                  <c:v>2.6659736659736657</c:v>
                </c:pt>
                <c:pt idx="72230">
                  <c:v>2.6659736659736657</c:v>
                </c:pt>
                <c:pt idx="72231">
                  <c:v>2.6659736659736661</c:v>
                </c:pt>
                <c:pt idx="72232">
                  <c:v>2.6658198614318707</c:v>
                </c:pt>
                <c:pt idx="72233">
                  <c:v>2.6649734472408224</c:v>
                </c:pt>
                <c:pt idx="72234">
                  <c:v>2.6647425536827525</c:v>
                </c:pt>
                <c:pt idx="72235">
                  <c:v>2.664358264081256</c:v>
                </c:pt>
                <c:pt idx="72236">
                  <c:v>2.664358264081256</c:v>
                </c:pt>
                <c:pt idx="72237">
                  <c:v>2.6642049388414493</c:v>
                </c:pt>
                <c:pt idx="72238">
                  <c:v>2.6641291810841983</c:v>
                </c:pt>
                <c:pt idx="72239">
                  <c:v>2.6645131518227969</c:v>
                </c:pt>
                <c:pt idx="72240">
                  <c:v>2.6651280867759057</c:v>
                </c:pt>
                <c:pt idx="72241">
                  <c:v>2.6654360867558839</c:v>
                </c:pt>
                <c:pt idx="72242">
                  <c:v>2.6658975542224272</c:v>
                </c:pt>
                <c:pt idx="72243">
                  <c:v>2.6660512347103622</c:v>
                </c:pt>
                <c:pt idx="72244">
                  <c:v>2.6662049861495842</c:v>
                </c:pt>
                <c:pt idx="72245">
                  <c:v>2.6662049861495842</c:v>
                </c:pt>
                <c:pt idx="72246">
                  <c:v>2.6663588085892407</c:v>
                </c:pt>
                <c:pt idx="72247">
                  <c:v>2.6658972061879478</c:v>
                </c:pt>
                <c:pt idx="72248">
                  <c:v>2.6658198614318707</c:v>
                </c:pt>
                <c:pt idx="72249">
                  <c:v>2.6649734472408224</c:v>
                </c:pt>
                <c:pt idx="72250">
                  <c:v>2.6645116601246825</c:v>
                </c:pt>
                <c:pt idx="72251">
                  <c:v>2.6645891043397967</c:v>
                </c:pt>
                <c:pt idx="72252">
                  <c:v>2.664358264081256</c:v>
                </c:pt>
                <c:pt idx="72253">
                  <c:v>2.6637433648742208</c:v>
                </c:pt>
                <c:pt idx="72254">
                  <c:v>2.6645891043397967</c:v>
                </c:pt>
                <c:pt idx="72255">
                  <c:v>2.6642049388414493</c:v>
                </c:pt>
                <c:pt idx="72256">
                  <c:v>2.6642049388414493</c:v>
                </c:pt>
                <c:pt idx="72257">
                  <c:v>2.6645891043397967</c:v>
                </c:pt>
                <c:pt idx="72258">
                  <c:v>2.6645891043397967</c:v>
                </c:pt>
                <c:pt idx="72259">
                  <c:v>2.6645891043397967</c:v>
                </c:pt>
                <c:pt idx="72260">
                  <c:v>2.6645891043397967</c:v>
                </c:pt>
                <c:pt idx="72261">
                  <c:v>2.6647425536827525</c:v>
                </c:pt>
                <c:pt idx="72262">
                  <c:v>2.6647425536827525</c:v>
                </c:pt>
                <c:pt idx="72263">
                  <c:v>2.6647425536827525</c:v>
                </c:pt>
                <c:pt idx="72264">
                  <c:v>2.6648199445983383</c:v>
                </c:pt>
                <c:pt idx="72265">
                  <c:v>2.6652816251154201</c:v>
                </c:pt>
                <c:pt idx="72266">
                  <c:v>2.6651280867759057</c:v>
                </c:pt>
                <c:pt idx="72267">
                  <c:v>2.6645131518227969</c:v>
                </c:pt>
                <c:pt idx="72268">
                  <c:v>2.6646666974382645</c:v>
                </c:pt>
                <c:pt idx="72269">
                  <c:v>2.6645891043397967</c:v>
                </c:pt>
                <c:pt idx="72270">
                  <c:v>2.6649734472408224</c:v>
                </c:pt>
                <c:pt idx="72271">
                  <c:v>2.6651270207852193</c:v>
                </c:pt>
                <c:pt idx="72272">
                  <c:v>2.6651270207852193</c:v>
                </c:pt>
                <c:pt idx="72273">
                  <c:v>2.6649734472408224</c:v>
                </c:pt>
                <c:pt idx="72274">
                  <c:v>2.6658198614318707</c:v>
                </c:pt>
                <c:pt idx="72275">
                  <c:v>2.6653579676674362</c:v>
                </c:pt>
                <c:pt idx="72276">
                  <c:v>2.6659736659736657</c:v>
                </c:pt>
                <c:pt idx="72277">
                  <c:v>2.6655114807114808</c:v>
                </c:pt>
                <c:pt idx="72278">
                  <c:v>2.6661275415896486</c:v>
                </c:pt>
                <c:pt idx="72279">
                  <c:v>2.6655116655116657</c:v>
                </c:pt>
                <c:pt idx="72280">
                  <c:v>2.6655114807114808</c:v>
                </c:pt>
                <c:pt idx="72281">
                  <c:v>2.6657426657426657</c:v>
                </c:pt>
                <c:pt idx="72282">
                  <c:v>2.6657426657426657</c:v>
                </c:pt>
                <c:pt idx="72283">
                  <c:v>2.6661273567467649</c:v>
                </c:pt>
                <c:pt idx="72284">
                  <c:v>2.6663585951940845</c:v>
                </c:pt>
                <c:pt idx="72285">
                  <c:v>2.6653579676674362</c:v>
                </c:pt>
                <c:pt idx="72286">
                  <c:v>2.6662046662046661</c:v>
                </c:pt>
                <c:pt idx="72287">
                  <c:v>2.6662046662046661</c:v>
                </c:pt>
                <c:pt idx="72288">
                  <c:v>2.6659736659736657</c:v>
                </c:pt>
                <c:pt idx="72289">
                  <c:v>2.6660508083140875</c:v>
                </c:pt>
                <c:pt idx="72290">
                  <c:v>2.6656661279150313</c:v>
                </c:pt>
                <c:pt idx="72291">
                  <c:v>2.6656661279150313</c:v>
                </c:pt>
                <c:pt idx="72292">
                  <c:v>2.6646666974382645</c:v>
                </c:pt>
                <c:pt idx="72293">
                  <c:v>2.6642824180895253</c:v>
                </c:pt>
                <c:pt idx="72294">
                  <c:v>2.6639741518578348</c:v>
                </c:pt>
                <c:pt idx="72295">
                  <c:v>2.664358264081256</c:v>
                </c:pt>
                <c:pt idx="72296">
                  <c:v>2.6645891043397967</c:v>
                </c:pt>
                <c:pt idx="72297">
                  <c:v>2.6645131518227969</c:v>
                </c:pt>
                <c:pt idx="72298">
                  <c:v>2.6640516843562532</c:v>
                </c:pt>
                <c:pt idx="72299">
                  <c:v>2.6645891043397967</c:v>
                </c:pt>
                <c:pt idx="72300">
                  <c:v>2.6639741518578348</c:v>
                </c:pt>
                <c:pt idx="72301">
                  <c:v>2.6645891043397967</c:v>
                </c:pt>
                <c:pt idx="72302">
                  <c:v>2.665050784856879</c:v>
                </c:pt>
                <c:pt idx="72303">
                  <c:v>2.6655124653739612</c:v>
                </c:pt>
                <c:pt idx="72304">
                  <c:v>2.665281809787627</c:v>
                </c:pt>
                <c:pt idx="72305">
                  <c:v>2.6656661279150313</c:v>
                </c:pt>
                <c:pt idx="72306">
                  <c:v>2.6660508083140875</c:v>
                </c:pt>
                <c:pt idx="72307">
                  <c:v>2.6654352343569614</c:v>
                </c:pt>
                <c:pt idx="72308">
                  <c:v>2.6656661279150313</c:v>
                </c:pt>
                <c:pt idx="72309">
                  <c:v>2.6660508083140875</c:v>
                </c:pt>
                <c:pt idx="72310">
                  <c:v>2.6656661279150313</c:v>
                </c:pt>
                <c:pt idx="72311">
                  <c:v>2.6651280867759057</c:v>
                </c:pt>
                <c:pt idx="72312">
                  <c:v>2.6645131518227969</c:v>
                </c:pt>
                <c:pt idx="72313">
                  <c:v>2.6648972997922917</c:v>
                </c:pt>
                <c:pt idx="72314">
                  <c:v>2.6640516843562532</c:v>
                </c:pt>
                <c:pt idx="72315">
                  <c:v>2.6644359104546504</c:v>
                </c:pt>
                <c:pt idx="72316">
                  <c:v>2.6646665128086773</c:v>
                </c:pt>
                <c:pt idx="72317">
                  <c:v>2.6642049388414493</c:v>
                </c:pt>
                <c:pt idx="72318">
                  <c:v>2.664358264081256</c:v>
                </c:pt>
                <c:pt idx="72319">
                  <c:v>2.6642049388414493</c:v>
                </c:pt>
                <c:pt idx="72320">
                  <c:v>2.6646665128086773</c:v>
                </c:pt>
                <c:pt idx="72321">
                  <c:v>2.6646665128086773</c:v>
                </c:pt>
                <c:pt idx="72322">
                  <c:v>2.6650509695290863</c:v>
                </c:pt>
                <c:pt idx="72323">
                  <c:v>2.6645891043397967</c:v>
                </c:pt>
                <c:pt idx="72324">
                  <c:v>2.6658198614318707</c:v>
                </c:pt>
                <c:pt idx="72325">
                  <c:v>2.6656661279150313</c:v>
                </c:pt>
                <c:pt idx="72326">
                  <c:v>2.6659741458910435</c:v>
                </c:pt>
                <c:pt idx="72327">
                  <c:v>2.6657433056325024</c:v>
                </c:pt>
                <c:pt idx="72328">
                  <c:v>2.665281809787627</c:v>
                </c:pt>
                <c:pt idx="72329">
                  <c:v>2.6657433056325024</c:v>
                </c:pt>
                <c:pt idx="72330">
                  <c:v>2.6648972997922913</c:v>
                </c:pt>
                <c:pt idx="72331">
                  <c:v>2.665050784856879</c:v>
                </c:pt>
                <c:pt idx="72332">
                  <c:v>2.664358264081256</c:v>
                </c:pt>
                <c:pt idx="72333">
                  <c:v>2.664358264081256</c:v>
                </c:pt>
                <c:pt idx="72334">
                  <c:v>2.6645891043397967</c:v>
                </c:pt>
                <c:pt idx="72335">
                  <c:v>2.6648199445983378</c:v>
                </c:pt>
                <c:pt idx="72336">
                  <c:v>2.6646666974382645</c:v>
                </c:pt>
                <c:pt idx="72337">
                  <c:v>2.6655124653739612</c:v>
                </c:pt>
                <c:pt idx="72338">
                  <c:v>2.6652043407988919</c:v>
                </c:pt>
                <c:pt idx="72339">
                  <c:v>2.6658198614318707</c:v>
                </c:pt>
                <c:pt idx="72340">
                  <c:v>2.6655889145496534</c:v>
                </c:pt>
                <c:pt idx="72341">
                  <c:v>2.6659736659736657</c:v>
                </c:pt>
                <c:pt idx="72342">
                  <c:v>2.6659736659736657</c:v>
                </c:pt>
                <c:pt idx="72343">
                  <c:v>2.6653579676674366</c:v>
                </c:pt>
                <c:pt idx="72344">
                  <c:v>2.6655889145496534</c:v>
                </c:pt>
                <c:pt idx="72345">
                  <c:v>2.665050784856879</c:v>
                </c:pt>
                <c:pt idx="72346">
                  <c:v>2.6645891043397967</c:v>
                </c:pt>
                <c:pt idx="72347">
                  <c:v>2.6646649422632795</c:v>
                </c:pt>
                <c:pt idx="72348">
                  <c:v>2.6646651270207848</c:v>
                </c:pt>
                <c:pt idx="72349">
                  <c:v>2.6655114807114808</c:v>
                </c:pt>
                <c:pt idx="72350">
                  <c:v>2.6661273567467649</c:v>
                </c:pt>
                <c:pt idx="72351">
                  <c:v>2.6657426657426657</c:v>
                </c:pt>
                <c:pt idx="72352">
                  <c:v>2.6648199445983378</c:v>
                </c:pt>
                <c:pt idx="72353">
                  <c:v>2.6652043407988919</c:v>
                </c:pt>
                <c:pt idx="72354">
                  <c:v>2.6655889145496534</c:v>
                </c:pt>
                <c:pt idx="72355">
                  <c:v>2.664358264081256</c:v>
                </c:pt>
                <c:pt idx="72356">
                  <c:v>2.6644359104546504</c:v>
                </c:pt>
                <c:pt idx="72357">
                  <c:v>2.6642049388414493</c:v>
                </c:pt>
                <c:pt idx="72358">
                  <c:v>2.6648199445983378</c:v>
                </c:pt>
                <c:pt idx="72359">
                  <c:v>2.6645891043397967</c:v>
                </c:pt>
                <c:pt idx="72360">
                  <c:v>2.664358264081256</c:v>
                </c:pt>
                <c:pt idx="72361">
                  <c:v>2.6645891043397967</c:v>
                </c:pt>
                <c:pt idx="72362">
                  <c:v>2.6648199445983378</c:v>
                </c:pt>
                <c:pt idx="72363">
                  <c:v>2.664358264081256</c:v>
                </c:pt>
                <c:pt idx="72364">
                  <c:v>2.6649734472408224</c:v>
                </c:pt>
                <c:pt idx="72365">
                  <c:v>2.6655889145496534</c:v>
                </c:pt>
                <c:pt idx="72366">
                  <c:v>2.6662046662046661</c:v>
                </c:pt>
                <c:pt idx="72367">
                  <c:v>2.6659736659736657</c:v>
                </c:pt>
                <c:pt idx="72368">
                  <c:v>2.6657426657426657</c:v>
                </c:pt>
                <c:pt idx="72369">
                  <c:v>2.6655889145496534</c:v>
                </c:pt>
                <c:pt idx="72370">
                  <c:v>2.6655889145496534</c:v>
                </c:pt>
                <c:pt idx="72371">
                  <c:v>2.6653579676674362</c:v>
                </c:pt>
                <c:pt idx="72372">
                  <c:v>2.6655114807114808</c:v>
                </c:pt>
                <c:pt idx="72373">
                  <c:v>2.6648958891454964</c:v>
                </c:pt>
                <c:pt idx="72374">
                  <c:v>2.6651270207852193</c:v>
                </c:pt>
                <c:pt idx="72375">
                  <c:v>2.6645891043397967</c:v>
                </c:pt>
                <c:pt idx="72376">
                  <c:v>2.6645891043397967</c:v>
                </c:pt>
                <c:pt idx="72377">
                  <c:v>2.6647425536827525</c:v>
                </c:pt>
                <c:pt idx="72378">
                  <c:v>2.6647425536827525</c:v>
                </c:pt>
                <c:pt idx="72379">
                  <c:v>2.6645116601246825</c:v>
                </c:pt>
                <c:pt idx="72380">
                  <c:v>2.6648960739030021</c:v>
                </c:pt>
                <c:pt idx="72381">
                  <c:v>2.6651270207852193</c:v>
                </c:pt>
                <c:pt idx="72382">
                  <c:v>2.664742553682752</c:v>
                </c:pt>
                <c:pt idx="72383">
                  <c:v>2.6651270207852193</c:v>
                </c:pt>
                <c:pt idx="72384">
                  <c:v>2.6648958891454964</c:v>
                </c:pt>
                <c:pt idx="72385">
                  <c:v>2.6650496650496649</c:v>
                </c:pt>
                <c:pt idx="72386">
                  <c:v>2.6650496650496649</c:v>
                </c:pt>
                <c:pt idx="72387">
                  <c:v>2.6652804804804804</c:v>
                </c:pt>
                <c:pt idx="72388">
                  <c:v>2.6646649422632795</c:v>
                </c:pt>
                <c:pt idx="72389">
                  <c:v>2.6653579676674362</c:v>
                </c:pt>
                <c:pt idx="72390">
                  <c:v>2.6652043407988919</c:v>
                </c:pt>
                <c:pt idx="72391">
                  <c:v>2.6649734472408224</c:v>
                </c:pt>
                <c:pt idx="72392">
                  <c:v>2.6651270207852193</c:v>
                </c:pt>
                <c:pt idx="72393">
                  <c:v>2.6653579676674366</c:v>
                </c:pt>
                <c:pt idx="72394">
                  <c:v>2.6655889145496534</c:v>
                </c:pt>
                <c:pt idx="72395">
                  <c:v>2.6653579676674366</c:v>
                </c:pt>
                <c:pt idx="72396">
                  <c:v>2.6655889145496534</c:v>
                </c:pt>
                <c:pt idx="72397">
                  <c:v>2.6654352343569614</c:v>
                </c:pt>
                <c:pt idx="72398">
                  <c:v>2.6653579676674362</c:v>
                </c:pt>
                <c:pt idx="72399">
                  <c:v>2.6659736659736657</c:v>
                </c:pt>
                <c:pt idx="72400">
                  <c:v>2.6661273567467649</c:v>
                </c:pt>
                <c:pt idx="72401">
                  <c:v>2.6658964879852118</c:v>
                </c:pt>
                <c:pt idx="72402">
                  <c:v>2.6657426657426657</c:v>
                </c:pt>
                <c:pt idx="72403">
                  <c:v>2.6659736659736657</c:v>
                </c:pt>
                <c:pt idx="72404">
                  <c:v>2.6661273567467649</c:v>
                </c:pt>
                <c:pt idx="72405">
                  <c:v>2.6658964879852118</c:v>
                </c:pt>
                <c:pt idx="72406">
                  <c:v>2.6662814883290964</c:v>
                </c:pt>
                <c:pt idx="72407">
                  <c:v>2.6655114807114808</c:v>
                </c:pt>
                <c:pt idx="72408">
                  <c:v>2.6655889145496534</c:v>
                </c:pt>
                <c:pt idx="72409">
                  <c:v>2.6655116655116657</c:v>
                </c:pt>
                <c:pt idx="72410">
                  <c:v>2.6655114807114808</c:v>
                </c:pt>
                <c:pt idx="72411">
                  <c:v>2.6655114807114808</c:v>
                </c:pt>
                <c:pt idx="72412">
                  <c:v>2.6655116655116657</c:v>
                </c:pt>
                <c:pt idx="72413">
                  <c:v>2.6646649422632795</c:v>
                </c:pt>
                <c:pt idx="72414">
                  <c:v>2.664742553682752</c:v>
                </c:pt>
                <c:pt idx="72415">
                  <c:v>2.6649734472408224</c:v>
                </c:pt>
                <c:pt idx="72416">
                  <c:v>2.6652043407988919</c:v>
                </c:pt>
                <c:pt idx="72417">
                  <c:v>2.6638965835641737</c:v>
                </c:pt>
                <c:pt idx="72418">
                  <c:v>2.6641274238227148</c:v>
                </c:pt>
                <c:pt idx="72419">
                  <c:v>2.664358264081256</c:v>
                </c:pt>
                <c:pt idx="72420">
                  <c:v>2.664358264081256</c:v>
                </c:pt>
                <c:pt idx="72421">
                  <c:v>2.6652043407988919</c:v>
                </c:pt>
                <c:pt idx="72422">
                  <c:v>2.6652043407988919</c:v>
                </c:pt>
                <c:pt idx="72423">
                  <c:v>2.6655889145496534</c:v>
                </c:pt>
                <c:pt idx="72424">
                  <c:v>2.6658198614318707</c:v>
                </c:pt>
                <c:pt idx="72425">
                  <c:v>2.6658198614318707</c:v>
                </c:pt>
                <c:pt idx="72426">
                  <c:v>2.6657426657426657</c:v>
                </c:pt>
                <c:pt idx="72427">
                  <c:v>2.6665896487985208</c:v>
                </c:pt>
                <c:pt idx="72428">
                  <c:v>2.6655889145496534</c:v>
                </c:pt>
                <c:pt idx="72429">
                  <c:v>2.6653579676674362</c:v>
                </c:pt>
                <c:pt idx="72430">
                  <c:v>2.6647425536827525</c:v>
                </c:pt>
                <c:pt idx="72431">
                  <c:v>2.6649734472408224</c:v>
                </c:pt>
                <c:pt idx="72432">
                  <c:v>2.6641274238227148</c:v>
                </c:pt>
                <c:pt idx="72433">
                  <c:v>2.664358264081256</c:v>
                </c:pt>
                <c:pt idx="72434">
                  <c:v>2.6638965835641737</c:v>
                </c:pt>
                <c:pt idx="72435">
                  <c:v>2.664358264081256</c:v>
                </c:pt>
                <c:pt idx="72436">
                  <c:v>2.6645891043397967</c:v>
                </c:pt>
                <c:pt idx="72437">
                  <c:v>2.6646666974382645</c:v>
                </c:pt>
                <c:pt idx="72438">
                  <c:v>2.6648972997922913</c:v>
                </c:pt>
                <c:pt idx="72439">
                  <c:v>2.6645131518227969</c:v>
                </c:pt>
                <c:pt idx="72440">
                  <c:v>2.6640516843562532</c:v>
                </c:pt>
                <c:pt idx="72441">
                  <c:v>2.6644359104546504</c:v>
                </c:pt>
                <c:pt idx="72442">
                  <c:v>2.6645891043397967</c:v>
                </c:pt>
                <c:pt idx="72443">
                  <c:v>2.6649734472408224</c:v>
                </c:pt>
                <c:pt idx="72444">
                  <c:v>2.6645116601246825</c:v>
                </c:pt>
                <c:pt idx="72445">
                  <c:v>2.6642807665666131</c:v>
                </c:pt>
                <c:pt idx="72446">
                  <c:v>2.6655114807114808</c:v>
                </c:pt>
                <c:pt idx="72447">
                  <c:v>2.6655114807114808</c:v>
                </c:pt>
                <c:pt idx="72448">
                  <c:v>2.665665434380776</c:v>
                </c:pt>
                <c:pt idx="72449">
                  <c:v>2.665665434380776</c:v>
                </c:pt>
                <c:pt idx="72450">
                  <c:v>2.6661273567467649</c:v>
                </c:pt>
                <c:pt idx="72451">
                  <c:v>2.6661273567467649</c:v>
                </c:pt>
                <c:pt idx="72452">
                  <c:v>2.6661273567467649</c:v>
                </c:pt>
                <c:pt idx="72453">
                  <c:v>2.6663585951940845</c:v>
                </c:pt>
                <c:pt idx="72454">
                  <c:v>2.6661273567467649</c:v>
                </c:pt>
                <c:pt idx="72455">
                  <c:v>2.6658964879852118</c:v>
                </c:pt>
                <c:pt idx="72456">
                  <c:v>2.6664356664356665</c:v>
                </c:pt>
                <c:pt idx="72457">
                  <c:v>2.6654352343569614</c:v>
                </c:pt>
                <c:pt idx="72458">
                  <c:v>2.6656661279150313</c:v>
                </c:pt>
                <c:pt idx="72459">
                  <c:v>2.6656661279150313</c:v>
                </c:pt>
                <c:pt idx="72460">
                  <c:v>2.6654352343569614</c:v>
                </c:pt>
                <c:pt idx="72461">
                  <c:v>2.6656661279150313</c:v>
                </c:pt>
                <c:pt idx="72462">
                  <c:v>2.665281809787627</c:v>
                </c:pt>
                <c:pt idx="72463">
                  <c:v>2.6646666974382645</c:v>
                </c:pt>
                <c:pt idx="72464">
                  <c:v>2.6646665128086773</c:v>
                </c:pt>
                <c:pt idx="72465">
                  <c:v>2.6642049388414493</c:v>
                </c:pt>
                <c:pt idx="72466">
                  <c:v>2.6648199445983378</c:v>
                </c:pt>
                <c:pt idx="72467">
                  <c:v>2.665050784856879</c:v>
                </c:pt>
                <c:pt idx="72468">
                  <c:v>2.665281809787627</c:v>
                </c:pt>
                <c:pt idx="72469">
                  <c:v>2.665050784856879</c:v>
                </c:pt>
                <c:pt idx="72470">
                  <c:v>2.665281809787627</c:v>
                </c:pt>
                <c:pt idx="72471">
                  <c:v>2.6656661279150313</c:v>
                </c:pt>
                <c:pt idx="72472">
                  <c:v>2.6645891043397967</c:v>
                </c:pt>
                <c:pt idx="72473">
                  <c:v>2.6639741518578348</c:v>
                </c:pt>
                <c:pt idx="72474">
                  <c:v>2.6645891043397967</c:v>
                </c:pt>
                <c:pt idx="72475">
                  <c:v>2.6648199445983383</c:v>
                </c:pt>
                <c:pt idx="72476">
                  <c:v>2.665050784856879</c:v>
                </c:pt>
                <c:pt idx="72477">
                  <c:v>2.665281809787627</c:v>
                </c:pt>
                <c:pt idx="72478">
                  <c:v>2.6651280867759057</c:v>
                </c:pt>
                <c:pt idx="72479">
                  <c:v>2.665281809787627</c:v>
                </c:pt>
                <c:pt idx="72480">
                  <c:v>2.6658972061879478</c:v>
                </c:pt>
                <c:pt idx="72481">
                  <c:v>2.6660508083140875</c:v>
                </c:pt>
                <c:pt idx="72482">
                  <c:v>2.6662046662046661</c:v>
                </c:pt>
                <c:pt idx="72483">
                  <c:v>2.6658198614318707</c:v>
                </c:pt>
                <c:pt idx="72484">
                  <c:v>2.6660508083140875</c:v>
                </c:pt>
                <c:pt idx="72485">
                  <c:v>2.6654352343569614</c:v>
                </c:pt>
                <c:pt idx="72486">
                  <c:v>2.6655124653739612</c:v>
                </c:pt>
                <c:pt idx="72487">
                  <c:v>2.6656663126298779</c:v>
                </c:pt>
                <c:pt idx="72488">
                  <c:v>2.6658198614318707</c:v>
                </c:pt>
                <c:pt idx="72489">
                  <c:v>2.6655889145496534</c:v>
                </c:pt>
                <c:pt idx="72490">
                  <c:v>2.6655889145496534</c:v>
                </c:pt>
                <c:pt idx="72491">
                  <c:v>2.6652043407988919</c:v>
                </c:pt>
                <c:pt idx="72492">
                  <c:v>2.6644359104546504</c:v>
                </c:pt>
                <c:pt idx="72493">
                  <c:v>2.6645131518227969</c:v>
                </c:pt>
                <c:pt idx="72494">
                  <c:v>2.6638985005767015</c:v>
                </c:pt>
                <c:pt idx="72495">
                  <c:v>2.6642824180895253</c:v>
                </c:pt>
                <c:pt idx="72496">
                  <c:v>2.6648972997922917</c:v>
                </c:pt>
                <c:pt idx="72497">
                  <c:v>2.6642824180895253</c:v>
                </c:pt>
                <c:pt idx="72498">
                  <c:v>2.6644359104546504</c:v>
                </c:pt>
                <c:pt idx="72499">
                  <c:v>2.6652043407988919</c:v>
                </c:pt>
                <c:pt idx="72500">
                  <c:v>2.6655889145496534</c:v>
                </c:pt>
                <c:pt idx="72501">
                  <c:v>2.6660508083140875</c:v>
                </c:pt>
                <c:pt idx="72502">
                  <c:v>2.6658972061879478</c:v>
                </c:pt>
                <c:pt idx="72503">
                  <c:v>2.6656661279150313</c:v>
                </c:pt>
                <c:pt idx="72504">
                  <c:v>2.6658198614318707</c:v>
                </c:pt>
                <c:pt idx="72505">
                  <c:v>2.6656661279150313</c:v>
                </c:pt>
                <c:pt idx="72506">
                  <c:v>2.6655124653739612</c:v>
                </c:pt>
                <c:pt idx="72507">
                  <c:v>2.6657433056325024</c:v>
                </c:pt>
                <c:pt idx="72508">
                  <c:v>2.665050784856879</c:v>
                </c:pt>
                <c:pt idx="72509">
                  <c:v>2.6642049388414493</c:v>
                </c:pt>
                <c:pt idx="72510">
                  <c:v>2.6646665128086773</c:v>
                </c:pt>
                <c:pt idx="72511">
                  <c:v>2.6644359104546504</c:v>
                </c:pt>
                <c:pt idx="72512">
                  <c:v>2.6640516843562532</c:v>
                </c:pt>
                <c:pt idx="72513">
                  <c:v>2.6645131518227969</c:v>
                </c:pt>
                <c:pt idx="72514">
                  <c:v>2.6651280867759057</c:v>
                </c:pt>
                <c:pt idx="72515">
                  <c:v>2.6646666974382645</c:v>
                </c:pt>
                <c:pt idx="72516">
                  <c:v>2.6646666974382645</c:v>
                </c:pt>
                <c:pt idx="72517">
                  <c:v>2.6646666974382645</c:v>
                </c:pt>
                <c:pt idx="72518">
                  <c:v>2.6645891043397967</c:v>
                </c:pt>
                <c:pt idx="72519">
                  <c:v>2.6655889145496534</c:v>
                </c:pt>
                <c:pt idx="72520">
                  <c:v>2.6652043407988919</c:v>
                </c:pt>
                <c:pt idx="72521">
                  <c:v>2.6658972061879478</c:v>
                </c:pt>
                <c:pt idx="72522">
                  <c:v>2.6661279150311707</c:v>
                </c:pt>
                <c:pt idx="72523">
                  <c:v>2.6661279150311707</c:v>
                </c:pt>
                <c:pt idx="72524">
                  <c:v>2.6662817551963047</c:v>
                </c:pt>
                <c:pt idx="72525">
                  <c:v>2.6654352343569609</c:v>
                </c:pt>
                <c:pt idx="72526">
                  <c:v>2.6652043407988915</c:v>
                </c:pt>
                <c:pt idx="72527">
                  <c:v>2.6658198614318707</c:v>
                </c:pt>
                <c:pt idx="72528">
                  <c:v>2.6659736659736657</c:v>
                </c:pt>
                <c:pt idx="72529">
                  <c:v>2.6655889145496534</c:v>
                </c:pt>
                <c:pt idx="72530">
                  <c:v>2.6654352343569614</c:v>
                </c:pt>
                <c:pt idx="72531">
                  <c:v>2.6656661279150313</c:v>
                </c:pt>
                <c:pt idx="72532">
                  <c:v>2.6660508083140875</c:v>
                </c:pt>
                <c:pt idx="72533">
                  <c:v>2.6664356664356665</c:v>
                </c:pt>
                <c:pt idx="72534">
                  <c:v>2.6660508083140875</c:v>
                </c:pt>
                <c:pt idx="72535">
                  <c:v>2.6658198614318707</c:v>
                </c:pt>
                <c:pt idx="72536">
                  <c:v>2.6660508083140875</c:v>
                </c:pt>
                <c:pt idx="72537">
                  <c:v>2.6658972061879478</c:v>
                </c:pt>
                <c:pt idx="72538">
                  <c:v>2.6657433056325024</c:v>
                </c:pt>
                <c:pt idx="72539">
                  <c:v>2.665281809787627</c:v>
                </c:pt>
                <c:pt idx="72540">
                  <c:v>2.6658972061879478</c:v>
                </c:pt>
                <c:pt idx="72541">
                  <c:v>2.6657433056325024</c:v>
                </c:pt>
                <c:pt idx="72542">
                  <c:v>2.6651280867759057</c:v>
                </c:pt>
                <c:pt idx="72543">
                  <c:v>2.6652053530226123</c:v>
                </c:pt>
                <c:pt idx="72544">
                  <c:v>2.6645905420991927</c:v>
                </c:pt>
                <c:pt idx="72545">
                  <c:v>2.6637453874538743</c:v>
                </c:pt>
                <c:pt idx="72546">
                  <c:v>2.6638985005767015</c:v>
                </c:pt>
                <c:pt idx="72547">
                  <c:v>2.6642824180895253</c:v>
                </c:pt>
                <c:pt idx="72548">
                  <c:v>2.6648972997922917</c:v>
                </c:pt>
                <c:pt idx="72549">
                  <c:v>2.6645131518227969</c:v>
                </c:pt>
                <c:pt idx="72550">
                  <c:v>2.6651280867759057</c:v>
                </c:pt>
                <c:pt idx="72551">
                  <c:v>2.6648972997922913</c:v>
                </c:pt>
                <c:pt idx="72552">
                  <c:v>2.665281809787627</c:v>
                </c:pt>
                <c:pt idx="72553">
                  <c:v>2.6657433056325024</c:v>
                </c:pt>
                <c:pt idx="72554">
                  <c:v>2.6658972061879478</c:v>
                </c:pt>
                <c:pt idx="72555">
                  <c:v>2.6662817551963047</c:v>
                </c:pt>
                <c:pt idx="72556">
                  <c:v>2.6656661279150313</c:v>
                </c:pt>
                <c:pt idx="72557">
                  <c:v>2.6665128868360277</c:v>
                </c:pt>
                <c:pt idx="72558">
                  <c:v>2.6663588085892407</c:v>
                </c:pt>
                <c:pt idx="72559">
                  <c:v>2.6646666974382645</c:v>
                </c:pt>
                <c:pt idx="72560">
                  <c:v>2.665281809787627</c:v>
                </c:pt>
                <c:pt idx="72561">
                  <c:v>2.6651280867759057</c:v>
                </c:pt>
                <c:pt idx="72562">
                  <c:v>2.6646665128086773</c:v>
                </c:pt>
                <c:pt idx="72563">
                  <c:v>2.6648972997922917</c:v>
                </c:pt>
                <c:pt idx="72564">
                  <c:v>2.6645131518227969</c:v>
                </c:pt>
                <c:pt idx="72565">
                  <c:v>2.6649746192893402</c:v>
                </c:pt>
                <c:pt idx="72566">
                  <c:v>2.6643598615916955</c:v>
                </c:pt>
                <c:pt idx="72567">
                  <c:v>2.6649746192893402</c:v>
                </c:pt>
                <c:pt idx="72568">
                  <c:v>2.6655124653739612</c:v>
                </c:pt>
                <c:pt idx="72569">
                  <c:v>2.6658972061879478</c:v>
                </c:pt>
                <c:pt idx="72570">
                  <c:v>2.6657433056325024</c:v>
                </c:pt>
                <c:pt idx="72571">
                  <c:v>2.6660508083140875</c:v>
                </c:pt>
                <c:pt idx="72572">
                  <c:v>2.6662046662046661</c:v>
                </c:pt>
                <c:pt idx="72573">
                  <c:v>2.6662046662046661</c:v>
                </c:pt>
                <c:pt idx="72574">
                  <c:v>2.6658198614318707</c:v>
                </c:pt>
                <c:pt idx="72575">
                  <c:v>2.6657426657426657</c:v>
                </c:pt>
                <c:pt idx="72576">
                  <c:v>2.6657426657426657</c:v>
                </c:pt>
                <c:pt idx="72577">
                  <c:v>2.6649734472408224</c:v>
                </c:pt>
                <c:pt idx="72578">
                  <c:v>2.6648199445983378</c:v>
                </c:pt>
                <c:pt idx="72579">
                  <c:v>2.6642824180895248</c:v>
                </c:pt>
                <c:pt idx="72580">
                  <c:v>2.6642824180895253</c:v>
                </c:pt>
                <c:pt idx="72581">
                  <c:v>2.6646666974382645</c:v>
                </c:pt>
                <c:pt idx="72582">
                  <c:v>2.6646666974382645</c:v>
                </c:pt>
                <c:pt idx="72583">
                  <c:v>2.6644357258250633</c:v>
                </c:pt>
                <c:pt idx="72584">
                  <c:v>2.6642824180895248</c:v>
                </c:pt>
                <c:pt idx="72585">
                  <c:v>2.6647438855560686</c:v>
                </c:pt>
                <c:pt idx="72586">
                  <c:v>2.6642824180895248</c:v>
                </c:pt>
                <c:pt idx="72587">
                  <c:v>2.6640518689432398</c:v>
                </c:pt>
                <c:pt idx="72588">
                  <c:v>2.6646666974382645</c:v>
                </c:pt>
                <c:pt idx="72589">
                  <c:v>2.6642824180895248</c:v>
                </c:pt>
                <c:pt idx="72590">
                  <c:v>2.6642824180895248</c:v>
                </c:pt>
                <c:pt idx="72591">
                  <c:v>2.6645131518227969</c:v>
                </c:pt>
                <c:pt idx="72592">
                  <c:v>2.6640516843562532</c:v>
                </c:pt>
                <c:pt idx="72593">
                  <c:v>2.6646666974382645</c:v>
                </c:pt>
                <c:pt idx="72594">
                  <c:v>2.6644357258250633</c:v>
                </c:pt>
                <c:pt idx="72595">
                  <c:v>2.6653588737595197</c:v>
                </c:pt>
                <c:pt idx="72596">
                  <c:v>2.6658972061879478</c:v>
                </c:pt>
                <c:pt idx="72597">
                  <c:v>2.6658972061879478</c:v>
                </c:pt>
                <c:pt idx="72598">
                  <c:v>2.6658198614318707</c:v>
                </c:pt>
                <c:pt idx="72599">
                  <c:v>2.6658198614318707</c:v>
                </c:pt>
                <c:pt idx="72600">
                  <c:v>2.6648972997922913</c:v>
                </c:pt>
                <c:pt idx="72601">
                  <c:v>2.6645905420991927</c:v>
                </c:pt>
                <c:pt idx="72602">
                  <c:v>2.6639760147601477</c:v>
                </c:pt>
                <c:pt idx="72603">
                  <c:v>2.6647438855560686</c:v>
                </c:pt>
                <c:pt idx="72604">
                  <c:v>2.6644357258250633</c:v>
                </c:pt>
                <c:pt idx="72605">
                  <c:v>2.6654352343569614</c:v>
                </c:pt>
                <c:pt idx="72606">
                  <c:v>2.6658198614318707</c:v>
                </c:pt>
                <c:pt idx="72607">
                  <c:v>2.6658198614318707</c:v>
                </c:pt>
                <c:pt idx="72608">
                  <c:v>2.6659736659736657</c:v>
                </c:pt>
                <c:pt idx="72609">
                  <c:v>2.6657426657426657</c:v>
                </c:pt>
                <c:pt idx="72610">
                  <c:v>2.6649734472408224</c:v>
                </c:pt>
                <c:pt idx="72611">
                  <c:v>2.6645891043397967</c:v>
                </c:pt>
                <c:pt idx="72612">
                  <c:v>2.6638211352099681</c:v>
                </c:pt>
                <c:pt idx="72613">
                  <c:v>2.6645891043397967</c:v>
                </c:pt>
                <c:pt idx="72614">
                  <c:v>2.6648199445983378</c:v>
                </c:pt>
                <c:pt idx="72615">
                  <c:v>2.6652043407988919</c:v>
                </c:pt>
                <c:pt idx="72616">
                  <c:v>2.6659736659736657</c:v>
                </c:pt>
                <c:pt idx="72617">
                  <c:v>2.6659736659736657</c:v>
                </c:pt>
                <c:pt idx="72618">
                  <c:v>2.6658198614318707</c:v>
                </c:pt>
                <c:pt idx="72619">
                  <c:v>2.6656661279150313</c:v>
                </c:pt>
                <c:pt idx="72620">
                  <c:v>2.665281809787627</c:v>
                </c:pt>
                <c:pt idx="72621">
                  <c:v>2.6642824180895248</c:v>
                </c:pt>
                <c:pt idx="72622">
                  <c:v>2.6645131518227969</c:v>
                </c:pt>
                <c:pt idx="72623">
                  <c:v>2.6645131518227969</c:v>
                </c:pt>
                <c:pt idx="72624">
                  <c:v>2.6647438855560686</c:v>
                </c:pt>
                <c:pt idx="72625">
                  <c:v>2.665281809787627</c:v>
                </c:pt>
                <c:pt idx="72626">
                  <c:v>2.6662817551963047</c:v>
                </c:pt>
                <c:pt idx="72627">
                  <c:v>2.6660508083140875</c:v>
                </c:pt>
                <c:pt idx="72628">
                  <c:v>2.6658198614318707</c:v>
                </c:pt>
                <c:pt idx="72629">
                  <c:v>2.6654352343569614</c:v>
                </c:pt>
                <c:pt idx="72630">
                  <c:v>2.6651280867759057</c:v>
                </c:pt>
                <c:pt idx="72631">
                  <c:v>2.6652053530226123</c:v>
                </c:pt>
                <c:pt idx="72632">
                  <c:v>2.6652053530226123</c:v>
                </c:pt>
                <c:pt idx="72633">
                  <c:v>2.6647438855560686</c:v>
                </c:pt>
                <c:pt idx="72634">
                  <c:v>2.6644359104546504</c:v>
                </c:pt>
                <c:pt idx="72635">
                  <c:v>2.6642049388414493</c:v>
                </c:pt>
                <c:pt idx="72636">
                  <c:v>2.6638211352099681</c:v>
                </c:pt>
                <c:pt idx="72637">
                  <c:v>2.6646666974382645</c:v>
                </c:pt>
                <c:pt idx="72638">
                  <c:v>2.6648972997922913</c:v>
                </c:pt>
                <c:pt idx="72639">
                  <c:v>2.6658972061879478</c:v>
                </c:pt>
                <c:pt idx="72640">
                  <c:v>2.6658972061879478</c:v>
                </c:pt>
                <c:pt idx="72641">
                  <c:v>2.665281809787627</c:v>
                </c:pt>
                <c:pt idx="72642">
                  <c:v>2.6654352343569614</c:v>
                </c:pt>
                <c:pt idx="72643">
                  <c:v>2.6664356664356665</c:v>
                </c:pt>
                <c:pt idx="72644">
                  <c:v>2.6662046662046661</c:v>
                </c:pt>
                <c:pt idx="72645">
                  <c:v>2.6660508083140875</c:v>
                </c:pt>
                <c:pt idx="72646">
                  <c:v>2.6654352343569614</c:v>
                </c:pt>
                <c:pt idx="72647">
                  <c:v>2.6654352343569614</c:v>
                </c:pt>
                <c:pt idx="72648">
                  <c:v>2.6648199445983378</c:v>
                </c:pt>
                <c:pt idx="72649">
                  <c:v>2.6648199445983378</c:v>
                </c:pt>
                <c:pt idx="72650">
                  <c:v>2.665050784856879</c:v>
                </c:pt>
                <c:pt idx="72651">
                  <c:v>2.6644357258250633</c:v>
                </c:pt>
                <c:pt idx="72652">
                  <c:v>2.6644357258250633</c:v>
                </c:pt>
                <c:pt idx="72653">
                  <c:v>2.6644357258250633</c:v>
                </c:pt>
                <c:pt idx="72654">
                  <c:v>2.6648199445983378</c:v>
                </c:pt>
                <c:pt idx="72655">
                  <c:v>2.6644359104546504</c:v>
                </c:pt>
                <c:pt idx="72656">
                  <c:v>2.6642049388414493</c:v>
                </c:pt>
                <c:pt idx="72657">
                  <c:v>2.6642049388414488</c:v>
                </c:pt>
                <c:pt idx="72658">
                  <c:v>2.6638209506229811</c:v>
                </c:pt>
                <c:pt idx="72659">
                  <c:v>2.6640518689432398</c:v>
                </c:pt>
                <c:pt idx="72660">
                  <c:v>2.6642824180895248</c:v>
                </c:pt>
                <c:pt idx="72661">
                  <c:v>2.6646666974382645</c:v>
                </c:pt>
                <c:pt idx="72662">
                  <c:v>2.6648972997922913</c:v>
                </c:pt>
                <c:pt idx="72663">
                  <c:v>2.6642824180895248</c:v>
                </c:pt>
                <c:pt idx="72664">
                  <c:v>2.6640518689432398</c:v>
                </c:pt>
                <c:pt idx="72665">
                  <c:v>2.6642049388414488</c:v>
                </c:pt>
                <c:pt idx="72666">
                  <c:v>2.6645131518227969</c:v>
                </c:pt>
                <c:pt idx="72667">
                  <c:v>2.6645905420991927</c:v>
                </c:pt>
                <c:pt idx="72668">
                  <c:v>2.6647438855560686</c:v>
                </c:pt>
                <c:pt idx="72669">
                  <c:v>2.6648199445983378</c:v>
                </c:pt>
                <c:pt idx="72670">
                  <c:v>2.6648199445983378</c:v>
                </c:pt>
                <c:pt idx="72671">
                  <c:v>2.665050784856879</c:v>
                </c:pt>
                <c:pt idx="72672">
                  <c:v>2.6658972061879478</c:v>
                </c:pt>
                <c:pt idx="72673">
                  <c:v>2.6660508083140875</c:v>
                </c:pt>
                <c:pt idx="72674">
                  <c:v>2.6662817551963047</c:v>
                </c:pt>
                <c:pt idx="72675">
                  <c:v>2.6654352343569614</c:v>
                </c:pt>
                <c:pt idx="72676">
                  <c:v>2.6658198614318707</c:v>
                </c:pt>
                <c:pt idx="72677">
                  <c:v>2.6658198614318707</c:v>
                </c:pt>
                <c:pt idx="72678">
                  <c:v>2.6658198614318707</c:v>
                </c:pt>
                <c:pt idx="72679">
                  <c:v>2.6655114807114808</c:v>
                </c:pt>
                <c:pt idx="72680">
                  <c:v>2.6658964879852118</c:v>
                </c:pt>
                <c:pt idx="72681">
                  <c:v>2.6663585951940845</c:v>
                </c:pt>
                <c:pt idx="72682">
                  <c:v>2.6655889145496534</c:v>
                </c:pt>
                <c:pt idx="72683">
                  <c:v>2.6653579676674362</c:v>
                </c:pt>
                <c:pt idx="72684">
                  <c:v>2.6653579676674362</c:v>
                </c:pt>
                <c:pt idx="72685">
                  <c:v>2.6653579676674362</c:v>
                </c:pt>
                <c:pt idx="72686">
                  <c:v>2.6652043407988919</c:v>
                </c:pt>
                <c:pt idx="72687">
                  <c:v>2.6648972997922913</c:v>
                </c:pt>
                <c:pt idx="72688">
                  <c:v>2.6642824180895248</c:v>
                </c:pt>
                <c:pt idx="72689">
                  <c:v>2.6638211352099681</c:v>
                </c:pt>
                <c:pt idx="72690">
                  <c:v>2.6642049388414488</c:v>
                </c:pt>
                <c:pt idx="72691">
                  <c:v>2.6644357258250633</c:v>
                </c:pt>
                <c:pt idx="72692">
                  <c:v>2.6648972997922913</c:v>
                </c:pt>
                <c:pt idx="72693">
                  <c:v>2.6651280867759057</c:v>
                </c:pt>
                <c:pt idx="72694">
                  <c:v>2.6651280867759057</c:v>
                </c:pt>
                <c:pt idx="72695">
                  <c:v>2.6655124653739612</c:v>
                </c:pt>
                <c:pt idx="72696">
                  <c:v>2.665281809787627</c:v>
                </c:pt>
                <c:pt idx="72697">
                  <c:v>2.6655889145496534</c:v>
                </c:pt>
                <c:pt idx="72698">
                  <c:v>2.6658198614318707</c:v>
                </c:pt>
                <c:pt idx="72699">
                  <c:v>2.6663588085892407</c:v>
                </c:pt>
                <c:pt idx="72700">
                  <c:v>2.6663588085892407</c:v>
                </c:pt>
                <c:pt idx="72701">
                  <c:v>2.6654352343569618</c:v>
                </c:pt>
                <c:pt idx="72702">
                  <c:v>2.6655889145496534</c:v>
                </c:pt>
                <c:pt idx="72703">
                  <c:v>2.6658198614318707</c:v>
                </c:pt>
                <c:pt idx="72704">
                  <c:v>2.6652816251154201</c:v>
                </c:pt>
                <c:pt idx="72705">
                  <c:v>2.6649746192893407</c:v>
                </c:pt>
                <c:pt idx="72706">
                  <c:v>2.6641291810841983</c:v>
                </c:pt>
                <c:pt idx="72707">
                  <c:v>2.6638985005767015</c:v>
                </c:pt>
                <c:pt idx="72708">
                  <c:v>2.6641291810841983</c:v>
                </c:pt>
                <c:pt idx="72709">
                  <c:v>2.6641291810841983</c:v>
                </c:pt>
                <c:pt idx="72710">
                  <c:v>2.6637453874538743</c:v>
                </c:pt>
                <c:pt idx="72711">
                  <c:v>2.6645905420991927</c:v>
                </c:pt>
                <c:pt idx="72712">
                  <c:v>2.6641291810841983</c:v>
                </c:pt>
                <c:pt idx="72713">
                  <c:v>2.6643598615916955</c:v>
                </c:pt>
                <c:pt idx="72714">
                  <c:v>2.6645905420991927</c:v>
                </c:pt>
                <c:pt idx="72715">
                  <c:v>2.6649746192893402</c:v>
                </c:pt>
                <c:pt idx="72716">
                  <c:v>2.6649746192893402</c:v>
                </c:pt>
                <c:pt idx="72717">
                  <c:v>2.6652053530226123</c:v>
                </c:pt>
                <c:pt idx="72718">
                  <c:v>2.6649746192893402</c:v>
                </c:pt>
                <c:pt idx="72719">
                  <c:v>2.6651280867759057</c:v>
                </c:pt>
                <c:pt idx="72720">
                  <c:v>2.6658972061879478</c:v>
                </c:pt>
                <c:pt idx="72721">
                  <c:v>2.6660508083140875</c:v>
                </c:pt>
                <c:pt idx="72722">
                  <c:v>2.6658198614318707</c:v>
                </c:pt>
                <c:pt idx="72723">
                  <c:v>2.6659736659736657</c:v>
                </c:pt>
                <c:pt idx="72724">
                  <c:v>2.6659736659736657</c:v>
                </c:pt>
                <c:pt idx="72725">
                  <c:v>2.6659736659736657</c:v>
                </c:pt>
                <c:pt idx="72726">
                  <c:v>2.6664356664356665</c:v>
                </c:pt>
                <c:pt idx="72727">
                  <c:v>2.6660508083140875</c:v>
                </c:pt>
                <c:pt idx="72728">
                  <c:v>2.6648199445983378</c:v>
                </c:pt>
                <c:pt idx="72729">
                  <c:v>2.6649734472408224</c:v>
                </c:pt>
                <c:pt idx="72730">
                  <c:v>2.6649734472408224</c:v>
                </c:pt>
                <c:pt idx="72731">
                  <c:v>2.6645891043397967</c:v>
                </c:pt>
                <c:pt idx="72732">
                  <c:v>2.665281809787627</c:v>
                </c:pt>
                <c:pt idx="72733">
                  <c:v>2.6648972997922913</c:v>
                </c:pt>
                <c:pt idx="72734">
                  <c:v>2.6646665128086773</c:v>
                </c:pt>
                <c:pt idx="72735">
                  <c:v>2.6648199445983378</c:v>
                </c:pt>
                <c:pt idx="72736">
                  <c:v>2.6654352343569614</c:v>
                </c:pt>
                <c:pt idx="72737">
                  <c:v>2.6654352343569614</c:v>
                </c:pt>
                <c:pt idx="72738">
                  <c:v>2.6654352343569614</c:v>
                </c:pt>
                <c:pt idx="72739">
                  <c:v>2.6648199445983383</c:v>
                </c:pt>
                <c:pt idx="72740">
                  <c:v>2.665050784856879</c:v>
                </c:pt>
                <c:pt idx="72741">
                  <c:v>2.6646665128086773</c:v>
                </c:pt>
                <c:pt idx="72742">
                  <c:v>2.6646665128086773</c:v>
                </c:pt>
                <c:pt idx="72743">
                  <c:v>2.6646666974382645</c:v>
                </c:pt>
                <c:pt idx="72744">
                  <c:v>2.6639741518578348</c:v>
                </c:pt>
                <c:pt idx="72745">
                  <c:v>2.6641274238227148</c:v>
                </c:pt>
                <c:pt idx="72746">
                  <c:v>2.664742553682752</c:v>
                </c:pt>
                <c:pt idx="72747">
                  <c:v>2.664358264081256</c:v>
                </c:pt>
                <c:pt idx="72748">
                  <c:v>2.6652043407988919</c:v>
                </c:pt>
                <c:pt idx="72749">
                  <c:v>2.6652043407988919</c:v>
                </c:pt>
                <c:pt idx="72750">
                  <c:v>2.6659736659736657</c:v>
                </c:pt>
                <c:pt idx="72751">
                  <c:v>2.6658964879852118</c:v>
                </c:pt>
                <c:pt idx="72752">
                  <c:v>2.6658192743240119</c:v>
                </c:pt>
                <c:pt idx="72753">
                  <c:v>2.665665434380776</c:v>
                </c:pt>
                <c:pt idx="72754">
                  <c:v>2.6651270207852193</c:v>
                </c:pt>
                <c:pt idx="72755">
                  <c:v>2.6653579676674362</c:v>
                </c:pt>
                <c:pt idx="72756">
                  <c:v>2.6654352343569614</c:v>
                </c:pt>
                <c:pt idx="72757">
                  <c:v>2.6651280867759057</c:v>
                </c:pt>
                <c:pt idx="72758">
                  <c:v>2.6651280867759057</c:v>
                </c:pt>
                <c:pt idx="72759">
                  <c:v>2.665050784856879</c:v>
                </c:pt>
                <c:pt idx="72760">
                  <c:v>2.6654352343569614</c:v>
                </c:pt>
                <c:pt idx="72761">
                  <c:v>2.6652043407988919</c:v>
                </c:pt>
                <c:pt idx="72762">
                  <c:v>2.6660508083140875</c:v>
                </c:pt>
                <c:pt idx="72763">
                  <c:v>2.6654352343569614</c:v>
                </c:pt>
                <c:pt idx="72764">
                  <c:v>2.6655889145496534</c:v>
                </c:pt>
                <c:pt idx="72765">
                  <c:v>2.6659736659736657</c:v>
                </c:pt>
                <c:pt idx="72766">
                  <c:v>2.6655889145496534</c:v>
                </c:pt>
                <c:pt idx="72767">
                  <c:v>2.6658198614318707</c:v>
                </c:pt>
                <c:pt idx="72768">
                  <c:v>2.6654352343569614</c:v>
                </c:pt>
                <c:pt idx="72769">
                  <c:v>2.665050784856879</c:v>
                </c:pt>
                <c:pt idx="72770">
                  <c:v>2.6646666974382645</c:v>
                </c:pt>
                <c:pt idx="72771">
                  <c:v>2.6644359104546504</c:v>
                </c:pt>
                <c:pt idx="72772">
                  <c:v>2.6645131518227969</c:v>
                </c:pt>
                <c:pt idx="72773">
                  <c:v>2.6647438855560686</c:v>
                </c:pt>
                <c:pt idx="72774">
                  <c:v>2.6642824180895253</c:v>
                </c:pt>
                <c:pt idx="72775">
                  <c:v>2.6646666974382645</c:v>
                </c:pt>
                <c:pt idx="72776">
                  <c:v>2.6639741518578348</c:v>
                </c:pt>
                <c:pt idx="72777">
                  <c:v>2.6644357258250633</c:v>
                </c:pt>
                <c:pt idx="72778">
                  <c:v>2.6642049388414493</c:v>
                </c:pt>
                <c:pt idx="72779">
                  <c:v>2.6639741518578348</c:v>
                </c:pt>
                <c:pt idx="72780">
                  <c:v>2.6644359104546504</c:v>
                </c:pt>
                <c:pt idx="72781">
                  <c:v>2.6648972997922917</c:v>
                </c:pt>
                <c:pt idx="72782">
                  <c:v>2.6648972997922913</c:v>
                </c:pt>
                <c:pt idx="72783">
                  <c:v>2.6642824180895248</c:v>
                </c:pt>
                <c:pt idx="72784">
                  <c:v>2.6640518689432398</c:v>
                </c:pt>
                <c:pt idx="72785">
                  <c:v>2.6645891043397967</c:v>
                </c:pt>
                <c:pt idx="72786">
                  <c:v>2.664358264081256</c:v>
                </c:pt>
                <c:pt idx="72787">
                  <c:v>2.6649734472408224</c:v>
                </c:pt>
                <c:pt idx="72788">
                  <c:v>2.6648960739030021</c:v>
                </c:pt>
                <c:pt idx="72789">
                  <c:v>2.6648186648186649</c:v>
                </c:pt>
                <c:pt idx="72790">
                  <c:v>2.665665434380776</c:v>
                </c:pt>
                <c:pt idx="72791">
                  <c:v>2.6658964879852118</c:v>
                </c:pt>
                <c:pt idx="72792">
                  <c:v>2.6661273567467649</c:v>
                </c:pt>
                <c:pt idx="72793">
                  <c:v>2.6658198614318707</c:v>
                </c:pt>
                <c:pt idx="72794">
                  <c:v>2.6654352343569614</c:v>
                </c:pt>
                <c:pt idx="72795">
                  <c:v>2.6655124653739612</c:v>
                </c:pt>
                <c:pt idx="72796">
                  <c:v>2.665281809787627</c:v>
                </c:pt>
                <c:pt idx="72797">
                  <c:v>2.6652043407988919</c:v>
                </c:pt>
                <c:pt idx="72798">
                  <c:v>2.6654352343569618</c:v>
                </c:pt>
                <c:pt idx="72799">
                  <c:v>2.6646665128086773</c:v>
                </c:pt>
                <c:pt idx="72800">
                  <c:v>2.6646665128086773</c:v>
                </c:pt>
                <c:pt idx="72801">
                  <c:v>2.6644359104546504</c:v>
                </c:pt>
                <c:pt idx="72802">
                  <c:v>2.6640516843562532</c:v>
                </c:pt>
                <c:pt idx="72803">
                  <c:v>2.6640516843562532</c:v>
                </c:pt>
                <c:pt idx="72804">
                  <c:v>2.6644359104546504</c:v>
                </c:pt>
                <c:pt idx="72805">
                  <c:v>2.6646666974382645</c:v>
                </c:pt>
                <c:pt idx="72806">
                  <c:v>2.665050784856879</c:v>
                </c:pt>
                <c:pt idx="72807">
                  <c:v>2.6658972061879478</c:v>
                </c:pt>
                <c:pt idx="72808">
                  <c:v>2.6658972061879478</c:v>
                </c:pt>
                <c:pt idx="72809">
                  <c:v>2.6659736659736657</c:v>
                </c:pt>
                <c:pt idx="72810">
                  <c:v>2.6655881673214696</c:v>
                </c:pt>
                <c:pt idx="72811">
                  <c:v>2.6655881673214696</c:v>
                </c:pt>
                <c:pt idx="72812">
                  <c:v>2.665665434380776</c:v>
                </c:pt>
                <c:pt idx="72813">
                  <c:v>2.6653579676674362</c:v>
                </c:pt>
                <c:pt idx="72814">
                  <c:v>2.6645891043397967</c:v>
                </c:pt>
                <c:pt idx="72815">
                  <c:v>2.6644357258250633</c:v>
                </c:pt>
                <c:pt idx="72816">
                  <c:v>2.6644357258250633</c:v>
                </c:pt>
                <c:pt idx="72817">
                  <c:v>2.664358264081256</c:v>
                </c:pt>
                <c:pt idx="72818">
                  <c:v>2.6648960739030021</c:v>
                </c:pt>
                <c:pt idx="72819">
                  <c:v>2.6653579676674362</c:v>
                </c:pt>
                <c:pt idx="72820">
                  <c:v>2.6648958891454964</c:v>
                </c:pt>
                <c:pt idx="72821">
                  <c:v>2.6653579676674362</c:v>
                </c:pt>
                <c:pt idx="72822">
                  <c:v>2.6661273567467649</c:v>
                </c:pt>
                <c:pt idx="72823">
                  <c:v>2.6662814883290964</c:v>
                </c:pt>
                <c:pt idx="72824">
                  <c:v>2.6661273567467649</c:v>
                </c:pt>
                <c:pt idx="72825">
                  <c:v>2.6655114807114808</c:v>
                </c:pt>
                <c:pt idx="72826">
                  <c:v>2.6661273567467649</c:v>
                </c:pt>
                <c:pt idx="72827">
                  <c:v>2.6657426657426657</c:v>
                </c:pt>
                <c:pt idx="72828">
                  <c:v>2.6645891043397967</c:v>
                </c:pt>
                <c:pt idx="72829">
                  <c:v>2.6648199445983378</c:v>
                </c:pt>
                <c:pt idx="72830">
                  <c:v>2.6641274238227144</c:v>
                </c:pt>
                <c:pt idx="72831">
                  <c:v>2.6645116601246825</c:v>
                </c:pt>
                <c:pt idx="72832">
                  <c:v>2.6648958891454964</c:v>
                </c:pt>
                <c:pt idx="72833">
                  <c:v>2.6650496650496649</c:v>
                </c:pt>
                <c:pt idx="72834">
                  <c:v>2.6648186648186649</c:v>
                </c:pt>
                <c:pt idx="72835">
                  <c:v>2.6654343807763397</c:v>
                </c:pt>
                <c:pt idx="72836">
                  <c:v>2.6652806652806649</c:v>
                </c:pt>
                <c:pt idx="72837">
                  <c:v>2.665665434380776</c:v>
                </c:pt>
                <c:pt idx="72838">
                  <c:v>2.6661273567467649</c:v>
                </c:pt>
                <c:pt idx="72839">
                  <c:v>2.6657426657426657</c:v>
                </c:pt>
                <c:pt idx="72840">
                  <c:v>2.6653579676674362</c:v>
                </c:pt>
                <c:pt idx="72841">
                  <c:v>2.6648958891454964</c:v>
                </c:pt>
                <c:pt idx="72842">
                  <c:v>2.6652806652806649</c:v>
                </c:pt>
                <c:pt idx="72843">
                  <c:v>2.6648958891454964</c:v>
                </c:pt>
                <c:pt idx="72844">
                  <c:v>2.6645116601246825</c:v>
                </c:pt>
                <c:pt idx="72845">
                  <c:v>2.6642807665666131</c:v>
                </c:pt>
                <c:pt idx="72846">
                  <c:v>2.6642807665666131</c:v>
                </c:pt>
                <c:pt idx="72847">
                  <c:v>2.6645891043397967</c:v>
                </c:pt>
                <c:pt idx="72848">
                  <c:v>2.6644357258250633</c:v>
                </c:pt>
                <c:pt idx="72849">
                  <c:v>2.6644357258250633</c:v>
                </c:pt>
                <c:pt idx="72850">
                  <c:v>2.6648199445983378</c:v>
                </c:pt>
                <c:pt idx="72851">
                  <c:v>2.6649734472408224</c:v>
                </c:pt>
                <c:pt idx="72852">
                  <c:v>2.664742553682752</c:v>
                </c:pt>
                <c:pt idx="72853">
                  <c:v>2.6655889145496534</c:v>
                </c:pt>
                <c:pt idx="72854">
                  <c:v>2.6659736659736657</c:v>
                </c:pt>
                <c:pt idx="72855">
                  <c:v>2.6659736659736657</c:v>
                </c:pt>
                <c:pt idx="72856">
                  <c:v>2.6655889145496534</c:v>
                </c:pt>
                <c:pt idx="72857">
                  <c:v>2.665050784856879</c:v>
                </c:pt>
                <c:pt idx="72858">
                  <c:v>2.6652043407988915</c:v>
                </c:pt>
                <c:pt idx="72859">
                  <c:v>2.6662046662046661</c:v>
                </c:pt>
                <c:pt idx="72860">
                  <c:v>2.6655889145496534</c:v>
                </c:pt>
                <c:pt idx="72861">
                  <c:v>2.6652043407988919</c:v>
                </c:pt>
                <c:pt idx="72862">
                  <c:v>2.6649734472408224</c:v>
                </c:pt>
                <c:pt idx="72863">
                  <c:v>2.6649734472408224</c:v>
                </c:pt>
                <c:pt idx="72864">
                  <c:v>2.6652043407988919</c:v>
                </c:pt>
                <c:pt idx="72865">
                  <c:v>2.6646666974382645</c:v>
                </c:pt>
                <c:pt idx="72866">
                  <c:v>2.6647438855560686</c:v>
                </c:pt>
                <c:pt idx="72867">
                  <c:v>2.6642824180895253</c:v>
                </c:pt>
                <c:pt idx="72868">
                  <c:v>2.6648972997922917</c:v>
                </c:pt>
                <c:pt idx="72869">
                  <c:v>2.6644359104546504</c:v>
                </c:pt>
                <c:pt idx="72870">
                  <c:v>2.6649734472408224</c:v>
                </c:pt>
                <c:pt idx="72871">
                  <c:v>2.6649734472408224</c:v>
                </c:pt>
                <c:pt idx="72872">
                  <c:v>2.6653579676674362</c:v>
                </c:pt>
                <c:pt idx="72873">
                  <c:v>2.6653579676674362</c:v>
                </c:pt>
                <c:pt idx="72874">
                  <c:v>2.6655889145496534</c:v>
                </c:pt>
                <c:pt idx="72875">
                  <c:v>2.6659736659736657</c:v>
                </c:pt>
                <c:pt idx="72876">
                  <c:v>2.6663585951940845</c:v>
                </c:pt>
                <c:pt idx="72877">
                  <c:v>2.6663585951940845</c:v>
                </c:pt>
                <c:pt idx="72878">
                  <c:v>2.6659736659736657</c:v>
                </c:pt>
                <c:pt idx="72879">
                  <c:v>2.6658198614318707</c:v>
                </c:pt>
                <c:pt idx="72880">
                  <c:v>2.6652043407988919</c:v>
                </c:pt>
                <c:pt idx="72881">
                  <c:v>2.6645891043397967</c:v>
                </c:pt>
                <c:pt idx="72882">
                  <c:v>2.6648199445983378</c:v>
                </c:pt>
                <c:pt idx="72883">
                  <c:v>2.6644357258250633</c:v>
                </c:pt>
                <c:pt idx="72884">
                  <c:v>2.6642824180895248</c:v>
                </c:pt>
                <c:pt idx="72885">
                  <c:v>2.6638211352099681</c:v>
                </c:pt>
                <c:pt idx="72886">
                  <c:v>2.6645891043397967</c:v>
                </c:pt>
                <c:pt idx="72887">
                  <c:v>2.6641274238227148</c:v>
                </c:pt>
                <c:pt idx="72888">
                  <c:v>2.664358264081256</c:v>
                </c:pt>
                <c:pt idx="72889">
                  <c:v>2.6648199445983383</c:v>
                </c:pt>
                <c:pt idx="72890">
                  <c:v>2.665281809787627</c:v>
                </c:pt>
                <c:pt idx="72891">
                  <c:v>2.665281809787627</c:v>
                </c:pt>
                <c:pt idx="72892">
                  <c:v>2.6654352343569614</c:v>
                </c:pt>
                <c:pt idx="72893">
                  <c:v>2.6655889145496534</c:v>
                </c:pt>
                <c:pt idx="72894">
                  <c:v>2.6653579676674362</c:v>
                </c:pt>
                <c:pt idx="72895">
                  <c:v>2.6655889145496534</c:v>
                </c:pt>
                <c:pt idx="72896">
                  <c:v>2.6660508083140875</c:v>
                </c:pt>
                <c:pt idx="72897">
                  <c:v>2.6662046662046661</c:v>
                </c:pt>
                <c:pt idx="72898">
                  <c:v>2.6660508083140875</c:v>
                </c:pt>
                <c:pt idx="72899">
                  <c:v>2.6655889145496534</c:v>
                </c:pt>
                <c:pt idx="72900">
                  <c:v>2.6659736659736657</c:v>
                </c:pt>
                <c:pt idx="72901">
                  <c:v>2.6658964879852118</c:v>
                </c:pt>
                <c:pt idx="72902">
                  <c:v>2.665665434380776</c:v>
                </c:pt>
                <c:pt idx="72903">
                  <c:v>2.6660503813265541</c:v>
                </c:pt>
                <c:pt idx="72904">
                  <c:v>2.6662814883290964</c:v>
                </c:pt>
                <c:pt idx="72905">
                  <c:v>2.6663585951940845</c:v>
                </c:pt>
                <c:pt idx="72906">
                  <c:v>2.6655114807114808</c:v>
                </c:pt>
                <c:pt idx="72907">
                  <c:v>2.665665434380776</c:v>
                </c:pt>
                <c:pt idx="72908">
                  <c:v>2.6658964879852118</c:v>
                </c:pt>
                <c:pt idx="72909">
                  <c:v>2.6660508083140875</c:v>
                </c:pt>
                <c:pt idx="72910">
                  <c:v>2.6662046662046661</c:v>
                </c:pt>
                <c:pt idx="72911">
                  <c:v>2.6658964879852118</c:v>
                </c:pt>
                <c:pt idx="72912">
                  <c:v>2.6661273567467649</c:v>
                </c:pt>
                <c:pt idx="72913">
                  <c:v>2.6653579676674362</c:v>
                </c:pt>
                <c:pt idx="72914">
                  <c:v>2.6655889145496534</c:v>
                </c:pt>
                <c:pt idx="72915">
                  <c:v>2.6655889145496534</c:v>
                </c:pt>
                <c:pt idx="72916">
                  <c:v>2.6649734472408224</c:v>
                </c:pt>
                <c:pt idx="72917">
                  <c:v>2.6648199445983378</c:v>
                </c:pt>
                <c:pt idx="72918">
                  <c:v>2.6646666974382645</c:v>
                </c:pt>
                <c:pt idx="72919">
                  <c:v>2.6648972997922913</c:v>
                </c:pt>
                <c:pt idx="72920">
                  <c:v>2.6640516843562532</c:v>
                </c:pt>
                <c:pt idx="72921">
                  <c:v>2.6642824180895253</c:v>
                </c:pt>
                <c:pt idx="72922">
                  <c:v>2.6647438855560686</c:v>
                </c:pt>
                <c:pt idx="72923">
                  <c:v>2.6648972997922913</c:v>
                </c:pt>
                <c:pt idx="72924">
                  <c:v>2.665050784856879</c:v>
                </c:pt>
                <c:pt idx="72925">
                  <c:v>2.6652043407988919</c:v>
                </c:pt>
                <c:pt idx="72926">
                  <c:v>2.6653579676674362</c:v>
                </c:pt>
                <c:pt idx="72927">
                  <c:v>2.6662046662046661</c:v>
                </c:pt>
                <c:pt idx="72928">
                  <c:v>2.6655889145496534</c:v>
                </c:pt>
                <c:pt idx="72929">
                  <c:v>2.6664356664356665</c:v>
                </c:pt>
                <c:pt idx="72930">
                  <c:v>2.6658198614318707</c:v>
                </c:pt>
                <c:pt idx="72931">
                  <c:v>2.6656661279150313</c:v>
                </c:pt>
                <c:pt idx="72932">
                  <c:v>2.6657433056325024</c:v>
                </c:pt>
                <c:pt idx="72933">
                  <c:v>2.6653588737595197</c:v>
                </c:pt>
                <c:pt idx="72934">
                  <c:v>2.6652053530226123</c:v>
                </c:pt>
                <c:pt idx="72935">
                  <c:v>2.6652825836216838</c:v>
                </c:pt>
                <c:pt idx="72936">
                  <c:v>2.6641291810841983</c:v>
                </c:pt>
                <c:pt idx="72937">
                  <c:v>2.6640516843562532</c:v>
                </c:pt>
                <c:pt idx="72938">
                  <c:v>2.6641291810841983</c:v>
                </c:pt>
                <c:pt idx="72939">
                  <c:v>2.6641291810841983</c:v>
                </c:pt>
                <c:pt idx="72940">
                  <c:v>2.6641291810841983</c:v>
                </c:pt>
                <c:pt idx="72941">
                  <c:v>2.6647438855560686</c:v>
                </c:pt>
                <c:pt idx="72942">
                  <c:v>2.6649746192893402</c:v>
                </c:pt>
                <c:pt idx="72943">
                  <c:v>2.6653588737595197</c:v>
                </c:pt>
                <c:pt idx="72944">
                  <c:v>2.6661279150311707</c:v>
                </c:pt>
                <c:pt idx="72945">
                  <c:v>2.6654352343569614</c:v>
                </c:pt>
                <c:pt idx="72946">
                  <c:v>2.6658198614318707</c:v>
                </c:pt>
                <c:pt idx="72947">
                  <c:v>2.6654352343569614</c:v>
                </c:pt>
                <c:pt idx="72948">
                  <c:v>2.6658972061879478</c:v>
                </c:pt>
                <c:pt idx="72949">
                  <c:v>2.6655124653739612</c:v>
                </c:pt>
                <c:pt idx="72950">
                  <c:v>2.6648972997922913</c:v>
                </c:pt>
                <c:pt idx="72951">
                  <c:v>2.6648972997922913</c:v>
                </c:pt>
                <c:pt idx="72952">
                  <c:v>2.6649746192893402</c:v>
                </c:pt>
                <c:pt idx="72953">
                  <c:v>2.6643598615916955</c:v>
                </c:pt>
                <c:pt idx="72954">
                  <c:v>2.6641291810841983</c:v>
                </c:pt>
                <c:pt idx="72955">
                  <c:v>2.6647438855560686</c:v>
                </c:pt>
                <c:pt idx="72956">
                  <c:v>2.6646665128086773</c:v>
                </c:pt>
                <c:pt idx="72957">
                  <c:v>2.6642824180895248</c:v>
                </c:pt>
                <c:pt idx="72958">
                  <c:v>2.6641291810841983</c:v>
                </c:pt>
                <c:pt idx="72959">
                  <c:v>2.6649746192893402</c:v>
                </c:pt>
                <c:pt idx="72960">
                  <c:v>2.6645131518227969</c:v>
                </c:pt>
                <c:pt idx="72961">
                  <c:v>2.6645131518227969</c:v>
                </c:pt>
                <c:pt idx="72962">
                  <c:v>2.6640516843562532</c:v>
                </c:pt>
                <c:pt idx="72963">
                  <c:v>2.6644359104546504</c:v>
                </c:pt>
                <c:pt idx="72964">
                  <c:v>2.665281809787627</c:v>
                </c:pt>
                <c:pt idx="72965">
                  <c:v>2.665281809787627</c:v>
                </c:pt>
                <c:pt idx="72966">
                  <c:v>2.6651280867759057</c:v>
                </c:pt>
                <c:pt idx="72967">
                  <c:v>2.6655124653739612</c:v>
                </c:pt>
                <c:pt idx="72968">
                  <c:v>2.6648972997922913</c:v>
                </c:pt>
                <c:pt idx="72969">
                  <c:v>2.665281809787627</c:v>
                </c:pt>
                <c:pt idx="72970">
                  <c:v>2.6661279150311707</c:v>
                </c:pt>
                <c:pt idx="72971">
                  <c:v>2.6658972061879478</c:v>
                </c:pt>
                <c:pt idx="72972">
                  <c:v>2.6658198614318707</c:v>
                </c:pt>
                <c:pt idx="72973">
                  <c:v>2.6654352343569614</c:v>
                </c:pt>
                <c:pt idx="72974">
                  <c:v>2.6656661279150313</c:v>
                </c:pt>
                <c:pt idx="72975">
                  <c:v>2.6659736659736657</c:v>
                </c:pt>
                <c:pt idx="72976">
                  <c:v>2.6664356664356665</c:v>
                </c:pt>
                <c:pt idx="72977">
                  <c:v>2.6658198614318707</c:v>
                </c:pt>
                <c:pt idx="72978">
                  <c:v>2.6653579676674362</c:v>
                </c:pt>
                <c:pt idx="72979">
                  <c:v>2.6659736659736657</c:v>
                </c:pt>
                <c:pt idx="72980">
                  <c:v>2.6659736659736657</c:v>
                </c:pt>
                <c:pt idx="72981">
                  <c:v>2.6653579676674362</c:v>
                </c:pt>
                <c:pt idx="72982">
                  <c:v>2.6659736659736657</c:v>
                </c:pt>
                <c:pt idx="72983">
                  <c:v>2.6663585951940845</c:v>
                </c:pt>
                <c:pt idx="72984">
                  <c:v>2.6665896487985208</c:v>
                </c:pt>
                <c:pt idx="72985">
                  <c:v>2.6655889145496534</c:v>
                </c:pt>
                <c:pt idx="72986">
                  <c:v>2.6655889145496534</c:v>
                </c:pt>
                <c:pt idx="72987">
                  <c:v>2.6652043407988915</c:v>
                </c:pt>
                <c:pt idx="72988">
                  <c:v>2.6648199445983378</c:v>
                </c:pt>
                <c:pt idx="72989">
                  <c:v>2.6654352343569614</c:v>
                </c:pt>
                <c:pt idx="72990">
                  <c:v>2.665281809787627</c:v>
                </c:pt>
                <c:pt idx="72991">
                  <c:v>2.6651280867759057</c:v>
                </c:pt>
                <c:pt idx="72992">
                  <c:v>2.6655124653739612</c:v>
                </c:pt>
                <c:pt idx="72993">
                  <c:v>2.6658198614318707</c:v>
                </c:pt>
                <c:pt idx="72994">
                  <c:v>2.6658198614318707</c:v>
                </c:pt>
                <c:pt idx="72995">
                  <c:v>2.6658198614318707</c:v>
                </c:pt>
                <c:pt idx="72996">
                  <c:v>2.6656661279150313</c:v>
                </c:pt>
                <c:pt idx="72997">
                  <c:v>2.6655124653739612</c:v>
                </c:pt>
                <c:pt idx="72998">
                  <c:v>2.6651280867759057</c:v>
                </c:pt>
                <c:pt idx="72999">
                  <c:v>2.6647438855560686</c:v>
                </c:pt>
                <c:pt idx="73000">
                  <c:v>2.6650520876585926</c:v>
                </c:pt>
                <c:pt idx="73001">
                  <c:v>2.6639760147601477</c:v>
                </c:pt>
                <c:pt idx="73002">
                  <c:v>2.6647438855560686</c:v>
                </c:pt>
                <c:pt idx="73003">
                  <c:v>2.6647438855560686</c:v>
                </c:pt>
                <c:pt idx="73004">
                  <c:v>2.6651280867759057</c:v>
                </c:pt>
                <c:pt idx="73005">
                  <c:v>2.6657433056325024</c:v>
                </c:pt>
                <c:pt idx="73006">
                  <c:v>2.6661279150311707</c:v>
                </c:pt>
                <c:pt idx="73007">
                  <c:v>2.6655124653739612</c:v>
                </c:pt>
                <c:pt idx="73008">
                  <c:v>2.6655124653739612</c:v>
                </c:pt>
                <c:pt idx="73009">
                  <c:v>2.6655124653739612</c:v>
                </c:pt>
                <c:pt idx="73010">
                  <c:v>2.6651280867759057</c:v>
                </c:pt>
                <c:pt idx="73011">
                  <c:v>2.6649746192893402</c:v>
                </c:pt>
                <c:pt idx="73012">
                  <c:v>2.6643598615916955</c:v>
                </c:pt>
                <c:pt idx="73013">
                  <c:v>2.6645905420991927</c:v>
                </c:pt>
                <c:pt idx="73014">
                  <c:v>2.6643598615916955</c:v>
                </c:pt>
                <c:pt idx="73015">
                  <c:v>2.6651280867759057</c:v>
                </c:pt>
                <c:pt idx="73016">
                  <c:v>2.665050784856879</c:v>
                </c:pt>
                <c:pt idx="73017">
                  <c:v>2.6656661279150313</c:v>
                </c:pt>
                <c:pt idx="73018">
                  <c:v>2.6662817551963047</c:v>
                </c:pt>
                <c:pt idx="73019">
                  <c:v>2.6660508083140875</c:v>
                </c:pt>
                <c:pt idx="73020">
                  <c:v>2.6656661279150313</c:v>
                </c:pt>
                <c:pt idx="73021">
                  <c:v>2.6655124653739612</c:v>
                </c:pt>
                <c:pt idx="73022">
                  <c:v>2.6655124653739612</c:v>
                </c:pt>
                <c:pt idx="73023">
                  <c:v>2.665050784856879</c:v>
                </c:pt>
                <c:pt idx="73024">
                  <c:v>2.6645891043397967</c:v>
                </c:pt>
                <c:pt idx="73025">
                  <c:v>2.6638211352099681</c:v>
                </c:pt>
                <c:pt idx="73026">
                  <c:v>2.6636678200692039</c:v>
                </c:pt>
                <c:pt idx="73027">
                  <c:v>2.6640516843562532</c:v>
                </c:pt>
                <c:pt idx="73028">
                  <c:v>2.6646666974382645</c:v>
                </c:pt>
                <c:pt idx="73029">
                  <c:v>2.6653588737595197</c:v>
                </c:pt>
                <c:pt idx="73030">
                  <c:v>2.6647438855560686</c:v>
                </c:pt>
                <c:pt idx="73031">
                  <c:v>2.6651280867759057</c:v>
                </c:pt>
                <c:pt idx="73032">
                  <c:v>2.6651280867759057</c:v>
                </c:pt>
                <c:pt idx="73033">
                  <c:v>2.6651280867759057</c:v>
                </c:pt>
                <c:pt idx="73034">
                  <c:v>2.6655124653739612</c:v>
                </c:pt>
                <c:pt idx="73035">
                  <c:v>2.6658972061879478</c:v>
                </c:pt>
                <c:pt idx="73036">
                  <c:v>2.6661279150311707</c:v>
                </c:pt>
                <c:pt idx="73037">
                  <c:v>2.6657433056325024</c:v>
                </c:pt>
                <c:pt idx="73038">
                  <c:v>2.6659741458910435</c:v>
                </c:pt>
                <c:pt idx="73039">
                  <c:v>2.6651280867759057</c:v>
                </c:pt>
                <c:pt idx="73040">
                  <c:v>2.6652053530226123</c:v>
                </c:pt>
                <c:pt idx="73041">
                  <c:v>2.6643598615916955</c:v>
                </c:pt>
                <c:pt idx="73042">
                  <c:v>2.6645905420991927</c:v>
                </c:pt>
                <c:pt idx="73043">
                  <c:v>2.6647438855560686</c:v>
                </c:pt>
                <c:pt idx="73044">
                  <c:v>2.6645131518227969</c:v>
                </c:pt>
                <c:pt idx="73045">
                  <c:v>2.6653588737595197</c:v>
                </c:pt>
                <c:pt idx="73046">
                  <c:v>2.6653588737595197</c:v>
                </c:pt>
                <c:pt idx="73047">
                  <c:v>2.6648212226066899</c:v>
                </c:pt>
                <c:pt idx="73048">
                  <c:v>2.6660512347103622</c:v>
                </c:pt>
                <c:pt idx="73049">
                  <c:v>2.6655896607431337</c:v>
                </c:pt>
                <c:pt idx="73050">
                  <c:v>2.6654360867558839</c:v>
                </c:pt>
                <c:pt idx="73051">
                  <c:v>2.6654360867558839</c:v>
                </c:pt>
                <c:pt idx="73052">
                  <c:v>2.6655896607431337</c:v>
                </c:pt>
                <c:pt idx="73053">
                  <c:v>2.6648972997922913</c:v>
                </c:pt>
                <c:pt idx="73054">
                  <c:v>2.6645131518227969</c:v>
                </c:pt>
                <c:pt idx="73055">
                  <c:v>2.6647438855560686</c:v>
                </c:pt>
                <c:pt idx="73056">
                  <c:v>2.6645905420991927</c:v>
                </c:pt>
                <c:pt idx="73057">
                  <c:v>2.6642066420664205</c:v>
                </c:pt>
                <c:pt idx="73058">
                  <c:v>2.6641291810841983</c:v>
                </c:pt>
                <c:pt idx="73059">
                  <c:v>2.6638985005767015</c:v>
                </c:pt>
                <c:pt idx="73060">
                  <c:v>2.6642824180895253</c:v>
                </c:pt>
                <c:pt idx="73061">
                  <c:v>2.6648972997922917</c:v>
                </c:pt>
                <c:pt idx="73062">
                  <c:v>2.6653588737595197</c:v>
                </c:pt>
                <c:pt idx="73063">
                  <c:v>2.6654352343569618</c:v>
                </c:pt>
                <c:pt idx="73064">
                  <c:v>2.6654352343569614</c:v>
                </c:pt>
                <c:pt idx="73065">
                  <c:v>2.6654352343569614</c:v>
                </c:pt>
                <c:pt idx="73066">
                  <c:v>2.6654352343569614</c:v>
                </c:pt>
                <c:pt idx="73067">
                  <c:v>2.6656661279150313</c:v>
                </c:pt>
                <c:pt idx="73068">
                  <c:v>2.6658972061879478</c:v>
                </c:pt>
                <c:pt idx="73069">
                  <c:v>2.6648972997922913</c:v>
                </c:pt>
                <c:pt idx="73070">
                  <c:v>2.6645905420991927</c:v>
                </c:pt>
                <c:pt idx="73071">
                  <c:v>2.6642068265682655</c:v>
                </c:pt>
                <c:pt idx="73072">
                  <c:v>2.6642068265682655</c:v>
                </c:pt>
                <c:pt idx="73073">
                  <c:v>2.6642066420664205</c:v>
                </c:pt>
                <c:pt idx="73074">
                  <c:v>2.6647438855560686</c:v>
                </c:pt>
                <c:pt idx="73075">
                  <c:v>2.6648972997922913</c:v>
                </c:pt>
                <c:pt idx="73076">
                  <c:v>2.6648972997922913</c:v>
                </c:pt>
                <c:pt idx="73077">
                  <c:v>2.6655124653739612</c:v>
                </c:pt>
                <c:pt idx="73078">
                  <c:v>2.665281809787627</c:v>
                </c:pt>
                <c:pt idx="73079">
                  <c:v>2.665281809787627</c:v>
                </c:pt>
                <c:pt idx="73080">
                  <c:v>2.6652816251154201</c:v>
                </c:pt>
                <c:pt idx="73081">
                  <c:v>2.6647438855560686</c:v>
                </c:pt>
                <c:pt idx="73082">
                  <c:v>2.6645905420991927</c:v>
                </c:pt>
                <c:pt idx="73083">
                  <c:v>2.6645905420991927</c:v>
                </c:pt>
                <c:pt idx="73084">
                  <c:v>2.6648212226066899</c:v>
                </c:pt>
                <c:pt idx="73085">
                  <c:v>2.6643598615916955</c:v>
                </c:pt>
                <c:pt idx="73086">
                  <c:v>2.6645905420991927</c:v>
                </c:pt>
                <c:pt idx="73087">
                  <c:v>2.6649746192893407</c:v>
                </c:pt>
                <c:pt idx="73088">
                  <c:v>2.6648972997922917</c:v>
                </c:pt>
                <c:pt idx="73089">
                  <c:v>2.6657433056325024</c:v>
                </c:pt>
                <c:pt idx="73090">
                  <c:v>2.6663588085892407</c:v>
                </c:pt>
                <c:pt idx="73091">
                  <c:v>2.6661279150311707</c:v>
                </c:pt>
                <c:pt idx="73092">
                  <c:v>2.6657433056325024</c:v>
                </c:pt>
                <c:pt idx="73093">
                  <c:v>2.6658204477267482</c:v>
                </c:pt>
                <c:pt idx="73094">
                  <c:v>2.6652053530226123</c:v>
                </c:pt>
                <c:pt idx="73095">
                  <c:v>2.6655896607431337</c:v>
                </c:pt>
                <c:pt idx="73096">
                  <c:v>2.6655896607431337</c:v>
                </c:pt>
                <c:pt idx="73097">
                  <c:v>2.6647438855560686</c:v>
                </c:pt>
                <c:pt idx="73098">
                  <c:v>2.6648199445983378</c:v>
                </c:pt>
                <c:pt idx="73099">
                  <c:v>2.6644359104546504</c:v>
                </c:pt>
                <c:pt idx="73100">
                  <c:v>2.6644357258250633</c:v>
                </c:pt>
                <c:pt idx="73101">
                  <c:v>2.6649734472408224</c:v>
                </c:pt>
                <c:pt idx="73102">
                  <c:v>2.6652043407988919</c:v>
                </c:pt>
                <c:pt idx="73103">
                  <c:v>2.6658198614318707</c:v>
                </c:pt>
                <c:pt idx="73104">
                  <c:v>2.6659736659736657</c:v>
                </c:pt>
                <c:pt idx="73105">
                  <c:v>2.6659736659736657</c:v>
                </c:pt>
                <c:pt idx="73106">
                  <c:v>2.6662046662046661</c:v>
                </c:pt>
                <c:pt idx="73107">
                  <c:v>2.6655889145496534</c:v>
                </c:pt>
                <c:pt idx="73108">
                  <c:v>2.6649734472408224</c:v>
                </c:pt>
                <c:pt idx="73109">
                  <c:v>2.664742553682752</c:v>
                </c:pt>
                <c:pt idx="73110">
                  <c:v>2.6641274238227144</c:v>
                </c:pt>
                <c:pt idx="73111">
                  <c:v>2.6639741518578348</c:v>
                </c:pt>
                <c:pt idx="73112">
                  <c:v>2.665050784856879</c:v>
                </c:pt>
                <c:pt idx="73113">
                  <c:v>2.6655889145496534</c:v>
                </c:pt>
                <c:pt idx="73114">
                  <c:v>2.6657426657426657</c:v>
                </c:pt>
                <c:pt idx="73115">
                  <c:v>2.6663585951940845</c:v>
                </c:pt>
                <c:pt idx="73116">
                  <c:v>2.6660508083140875</c:v>
                </c:pt>
                <c:pt idx="73117">
                  <c:v>2.6655124653739612</c:v>
                </c:pt>
                <c:pt idx="73118">
                  <c:v>2.6650509695290863</c:v>
                </c:pt>
                <c:pt idx="73119">
                  <c:v>2.6648199445983378</c:v>
                </c:pt>
                <c:pt idx="73120">
                  <c:v>2.664358264081256</c:v>
                </c:pt>
                <c:pt idx="73121">
                  <c:v>2.6645891043397967</c:v>
                </c:pt>
                <c:pt idx="73122">
                  <c:v>2.6642049388414488</c:v>
                </c:pt>
                <c:pt idx="73123">
                  <c:v>2.6646666974382645</c:v>
                </c:pt>
                <c:pt idx="73124">
                  <c:v>2.6651280867759057</c:v>
                </c:pt>
                <c:pt idx="73125">
                  <c:v>2.6647438855560686</c:v>
                </c:pt>
                <c:pt idx="73126">
                  <c:v>2.6652053530226123</c:v>
                </c:pt>
                <c:pt idx="73127">
                  <c:v>2.6655896607431337</c:v>
                </c:pt>
                <c:pt idx="73128">
                  <c:v>2.6655896607431337</c:v>
                </c:pt>
                <c:pt idx="73129">
                  <c:v>2.6659741458910435</c:v>
                </c:pt>
                <c:pt idx="73130">
                  <c:v>2.6657433056325024</c:v>
                </c:pt>
                <c:pt idx="73131">
                  <c:v>2.6653588737595197</c:v>
                </c:pt>
                <c:pt idx="73132">
                  <c:v>2.6651280867759057</c:v>
                </c:pt>
                <c:pt idx="73133">
                  <c:v>2.6645131518227969</c:v>
                </c:pt>
                <c:pt idx="73134">
                  <c:v>2.6641291810841983</c:v>
                </c:pt>
                <c:pt idx="73135">
                  <c:v>2.6642068265682655</c:v>
                </c:pt>
                <c:pt idx="73136">
                  <c:v>2.6639760147601477</c:v>
                </c:pt>
                <c:pt idx="73137">
                  <c:v>2.6648972997922917</c:v>
                </c:pt>
                <c:pt idx="73138">
                  <c:v>2.6657433056325024</c:v>
                </c:pt>
                <c:pt idx="73139">
                  <c:v>2.6658204477267482</c:v>
                </c:pt>
                <c:pt idx="73140">
                  <c:v>2.6658204477267482</c:v>
                </c:pt>
                <c:pt idx="73141">
                  <c:v>2.6653588737595197</c:v>
                </c:pt>
                <c:pt idx="73142">
                  <c:v>2.6645905420991927</c:v>
                </c:pt>
                <c:pt idx="73143">
                  <c:v>2.6657433056325024</c:v>
                </c:pt>
                <c:pt idx="73144">
                  <c:v>2.6655124653739612</c:v>
                </c:pt>
                <c:pt idx="73145">
                  <c:v>2.6651280867759057</c:v>
                </c:pt>
                <c:pt idx="73146">
                  <c:v>2.6653588737595197</c:v>
                </c:pt>
                <c:pt idx="73147">
                  <c:v>2.6653588737595197</c:v>
                </c:pt>
                <c:pt idx="73148">
                  <c:v>2.6655896607431337</c:v>
                </c:pt>
                <c:pt idx="73149">
                  <c:v>2.6659741458910435</c:v>
                </c:pt>
                <c:pt idx="73150">
                  <c:v>2.6659741458910435</c:v>
                </c:pt>
                <c:pt idx="73151">
                  <c:v>2.6659741458910435</c:v>
                </c:pt>
                <c:pt idx="73152">
                  <c:v>2.6659741458910435</c:v>
                </c:pt>
                <c:pt idx="73153">
                  <c:v>2.6653588737595197</c:v>
                </c:pt>
                <c:pt idx="73154">
                  <c:v>2.6655124653739612</c:v>
                </c:pt>
                <c:pt idx="73155">
                  <c:v>2.6657433056325024</c:v>
                </c:pt>
                <c:pt idx="73156">
                  <c:v>2.6655896607431337</c:v>
                </c:pt>
                <c:pt idx="73157">
                  <c:v>2.6655896607431337</c:v>
                </c:pt>
                <c:pt idx="73158">
                  <c:v>2.6652816251154201</c:v>
                </c:pt>
                <c:pt idx="73159">
                  <c:v>2.6644359104546504</c:v>
                </c:pt>
                <c:pt idx="73160">
                  <c:v>2.6645131518227969</c:v>
                </c:pt>
                <c:pt idx="73161">
                  <c:v>2.6638985005767015</c:v>
                </c:pt>
                <c:pt idx="73162">
                  <c:v>2.6642824180895253</c:v>
                </c:pt>
                <c:pt idx="73163">
                  <c:v>2.6643598615916955</c:v>
                </c:pt>
                <c:pt idx="73164">
                  <c:v>2.6652825836216838</c:v>
                </c:pt>
                <c:pt idx="73165">
                  <c:v>2.6645905420991927</c:v>
                </c:pt>
                <c:pt idx="73166">
                  <c:v>2.6652053530226123</c:v>
                </c:pt>
                <c:pt idx="73167">
                  <c:v>2.6653588737595197</c:v>
                </c:pt>
                <c:pt idx="73168">
                  <c:v>2.6653588737595197</c:v>
                </c:pt>
                <c:pt idx="73169">
                  <c:v>2.6649746192893402</c:v>
                </c:pt>
                <c:pt idx="73170">
                  <c:v>2.6653588737595197</c:v>
                </c:pt>
                <c:pt idx="73171">
                  <c:v>2.6651280867759057</c:v>
                </c:pt>
                <c:pt idx="73172">
                  <c:v>2.6647438855560686</c:v>
                </c:pt>
                <c:pt idx="73173">
                  <c:v>2.6643598615916955</c:v>
                </c:pt>
                <c:pt idx="73174">
                  <c:v>2.6642068265682655</c:v>
                </c:pt>
                <c:pt idx="73175">
                  <c:v>2.6638229190684806</c:v>
                </c:pt>
                <c:pt idx="73176">
                  <c:v>2.6640534931980633</c:v>
                </c:pt>
                <c:pt idx="73177">
                  <c:v>2.6642068265682655</c:v>
                </c:pt>
                <c:pt idx="73178">
                  <c:v>2.6637453874538743</c:v>
                </c:pt>
                <c:pt idx="73179">
                  <c:v>2.6647438855560686</c:v>
                </c:pt>
                <c:pt idx="73180">
                  <c:v>2.6651280867759057</c:v>
                </c:pt>
                <c:pt idx="73181">
                  <c:v>2.6658972061879478</c:v>
                </c:pt>
                <c:pt idx="73182">
                  <c:v>2.6658972061879478</c:v>
                </c:pt>
                <c:pt idx="73183">
                  <c:v>2.6655124653739612</c:v>
                </c:pt>
                <c:pt idx="73184">
                  <c:v>2.6655124653739612</c:v>
                </c:pt>
                <c:pt idx="73185">
                  <c:v>2.6659741458910435</c:v>
                </c:pt>
                <c:pt idx="73186">
                  <c:v>2.6658204477267482</c:v>
                </c:pt>
                <c:pt idx="73187">
                  <c:v>2.6658204477267482</c:v>
                </c:pt>
                <c:pt idx="73188">
                  <c:v>2.6655896607431337</c:v>
                </c:pt>
                <c:pt idx="73189">
                  <c:v>2.6652053530226123</c:v>
                </c:pt>
                <c:pt idx="73190">
                  <c:v>2.6648212226066899</c:v>
                </c:pt>
                <c:pt idx="73191">
                  <c:v>2.6643598615916955</c:v>
                </c:pt>
                <c:pt idx="73192">
                  <c:v>2.6643598615916955</c:v>
                </c:pt>
                <c:pt idx="73193">
                  <c:v>2.6642068265682655</c:v>
                </c:pt>
                <c:pt idx="73194">
                  <c:v>2.6645905420991927</c:v>
                </c:pt>
                <c:pt idx="73195">
                  <c:v>2.6643598615916955</c:v>
                </c:pt>
                <c:pt idx="73196">
                  <c:v>2.6651280867759057</c:v>
                </c:pt>
                <c:pt idx="73197">
                  <c:v>2.6648972997922913</c:v>
                </c:pt>
                <c:pt idx="73198">
                  <c:v>2.6648972997922913</c:v>
                </c:pt>
                <c:pt idx="73199">
                  <c:v>2.6648972997922913</c:v>
                </c:pt>
                <c:pt idx="73200">
                  <c:v>2.665050784856879</c:v>
                </c:pt>
                <c:pt idx="73201">
                  <c:v>2.6652043407988919</c:v>
                </c:pt>
                <c:pt idx="73202">
                  <c:v>2.6659736659736657</c:v>
                </c:pt>
                <c:pt idx="73203">
                  <c:v>2.6659736659736657</c:v>
                </c:pt>
                <c:pt idx="73204">
                  <c:v>2.6653579676674362</c:v>
                </c:pt>
                <c:pt idx="73205">
                  <c:v>2.6657426657426657</c:v>
                </c:pt>
                <c:pt idx="73206">
                  <c:v>2.6652043407988919</c:v>
                </c:pt>
                <c:pt idx="73207">
                  <c:v>2.665050784856879</c:v>
                </c:pt>
                <c:pt idx="73208">
                  <c:v>2.665050784856879</c:v>
                </c:pt>
                <c:pt idx="73209">
                  <c:v>2.6648199445983383</c:v>
                </c:pt>
                <c:pt idx="73210">
                  <c:v>2.6642824180895253</c:v>
                </c:pt>
                <c:pt idx="73211">
                  <c:v>2.6636678200692043</c:v>
                </c:pt>
                <c:pt idx="73212">
                  <c:v>2.6642824180895253</c:v>
                </c:pt>
                <c:pt idx="73213">
                  <c:v>2.6638211352099681</c:v>
                </c:pt>
                <c:pt idx="73214">
                  <c:v>2.6646666974382645</c:v>
                </c:pt>
                <c:pt idx="73215">
                  <c:v>2.6641291810841983</c:v>
                </c:pt>
                <c:pt idx="73216">
                  <c:v>2.6643598615916955</c:v>
                </c:pt>
                <c:pt idx="73217">
                  <c:v>2.6647438855560686</c:v>
                </c:pt>
                <c:pt idx="73218">
                  <c:v>2.6646666974382645</c:v>
                </c:pt>
                <c:pt idx="73219">
                  <c:v>2.6648972997922913</c:v>
                </c:pt>
                <c:pt idx="73220">
                  <c:v>2.665050784856879</c:v>
                </c:pt>
                <c:pt idx="73221">
                  <c:v>2.665281809787627</c:v>
                </c:pt>
                <c:pt idx="73222">
                  <c:v>2.6651280867759057</c:v>
                </c:pt>
                <c:pt idx="73223">
                  <c:v>2.6657433056325024</c:v>
                </c:pt>
                <c:pt idx="73224">
                  <c:v>2.6661279150311707</c:v>
                </c:pt>
                <c:pt idx="73225">
                  <c:v>2.6661279150311707</c:v>
                </c:pt>
                <c:pt idx="73226">
                  <c:v>2.6665128868360277</c:v>
                </c:pt>
                <c:pt idx="73227">
                  <c:v>2.6658972061879478</c:v>
                </c:pt>
                <c:pt idx="73228">
                  <c:v>2.6660508083140875</c:v>
                </c:pt>
                <c:pt idx="73229">
                  <c:v>2.6654352343569614</c:v>
                </c:pt>
                <c:pt idx="73230">
                  <c:v>2.6662817551963047</c:v>
                </c:pt>
                <c:pt idx="73231">
                  <c:v>2.6656661279150313</c:v>
                </c:pt>
                <c:pt idx="73232">
                  <c:v>2.6653588737595197</c:v>
                </c:pt>
                <c:pt idx="73233">
                  <c:v>2.6660512347103622</c:v>
                </c:pt>
                <c:pt idx="73234">
                  <c:v>2.6658204477267482</c:v>
                </c:pt>
                <c:pt idx="73235">
                  <c:v>2.6663588085892407</c:v>
                </c:pt>
                <c:pt idx="73236">
                  <c:v>2.6651280867759057</c:v>
                </c:pt>
                <c:pt idx="73237">
                  <c:v>2.6655124653739612</c:v>
                </c:pt>
                <c:pt idx="73238">
                  <c:v>2.665050784856879</c:v>
                </c:pt>
                <c:pt idx="73239">
                  <c:v>2.6640518689432398</c:v>
                </c:pt>
                <c:pt idx="73240">
                  <c:v>2.6638985005767015</c:v>
                </c:pt>
                <c:pt idx="73241">
                  <c:v>2.6638985005767015</c:v>
                </c:pt>
                <c:pt idx="73242">
                  <c:v>2.6642824180895253</c:v>
                </c:pt>
                <c:pt idx="73243">
                  <c:v>2.6642824180895253</c:v>
                </c:pt>
                <c:pt idx="73244">
                  <c:v>2.6645131518227969</c:v>
                </c:pt>
                <c:pt idx="73245">
                  <c:v>2.6648199445983378</c:v>
                </c:pt>
                <c:pt idx="73246">
                  <c:v>2.6659736659736657</c:v>
                </c:pt>
                <c:pt idx="73247">
                  <c:v>2.6657426657426657</c:v>
                </c:pt>
                <c:pt idx="73248">
                  <c:v>2.6655889145496534</c:v>
                </c:pt>
                <c:pt idx="73249">
                  <c:v>2.6655889145496534</c:v>
                </c:pt>
                <c:pt idx="73250">
                  <c:v>2.6653579676674362</c:v>
                </c:pt>
                <c:pt idx="73251">
                  <c:v>2.6655889145496534</c:v>
                </c:pt>
                <c:pt idx="73252">
                  <c:v>2.6658972061879478</c:v>
                </c:pt>
                <c:pt idx="73253">
                  <c:v>2.6661279150311707</c:v>
                </c:pt>
                <c:pt idx="73254">
                  <c:v>2.6656661279150313</c:v>
                </c:pt>
                <c:pt idx="73255">
                  <c:v>2.665281809787627</c:v>
                </c:pt>
                <c:pt idx="73256">
                  <c:v>2.6650509695290863</c:v>
                </c:pt>
                <c:pt idx="73257">
                  <c:v>2.6652816251154201</c:v>
                </c:pt>
                <c:pt idx="73258">
                  <c:v>2.6656661279150313</c:v>
                </c:pt>
                <c:pt idx="73259">
                  <c:v>2.6656661279150313</c:v>
                </c:pt>
                <c:pt idx="73260">
                  <c:v>2.6656661279150313</c:v>
                </c:pt>
                <c:pt idx="73261">
                  <c:v>2.665281809787627</c:v>
                </c:pt>
                <c:pt idx="73262">
                  <c:v>2.6655124653739612</c:v>
                </c:pt>
                <c:pt idx="73263">
                  <c:v>2.6651280867759057</c:v>
                </c:pt>
                <c:pt idx="73264">
                  <c:v>2.6651280867759057</c:v>
                </c:pt>
                <c:pt idx="73265">
                  <c:v>2.6647438855560686</c:v>
                </c:pt>
                <c:pt idx="73266">
                  <c:v>2.6642824180895253</c:v>
                </c:pt>
                <c:pt idx="73267">
                  <c:v>2.6641291810841983</c:v>
                </c:pt>
                <c:pt idx="73268">
                  <c:v>2.6643598615916955</c:v>
                </c:pt>
                <c:pt idx="73269">
                  <c:v>2.6647438855560686</c:v>
                </c:pt>
                <c:pt idx="73270">
                  <c:v>2.6642824180895253</c:v>
                </c:pt>
                <c:pt idx="73271">
                  <c:v>2.6642824180895253</c:v>
                </c:pt>
                <c:pt idx="73272">
                  <c:v>2.6642824180895253</c:v>
                </c:pt>
                <c:pt idx="73273">
                  <c:v>2.6641291810841983</c:v>
                </c:pt>
                <c:pt idx="73274">
                  <c:v>2.6641291810841983</c:v>
                </c:pt>
                <c:pt idx="73275">
                  <c:v>2.6643598615916955</c:v>
                </c:pt>
                <c:pt idx="73276">
                  <c:v>2.6646666974382645</c:v>
                </c:pt>
                <c:pt idx="73277">
                  <c:v>2.6642049388414488</c:v>
                </c:pt>
                <c:pt idx="73278">
                  <c:v>2.6642824180895248</c:v>
                </c:pt>
                <c:pt idx="73279">
                  <c:v>2.6640516843562532</c:v>
                </c:pt>
                <c:pt idx="73280">
                  <c:v>2.6642824180895248</c:v>
                </c:pt>
                <c:pt idx="73281">
                  <c:v>2.6644359104546504</c:v>
                </c:pt>
                <c:pt idx="73282">
                  <c:v>2.6644359104546504</c:v>
                </c:pt>
                <c:pt idx="73283">
                  <c:v>2.6640516843562532</c:v>
                </c:pt>
                <c:pt idx="73284">
                  <c:v>2.6642824180895253</c:v>
                </c:pt>
                <c:pt idx="73285">
                  <c:v>2.6642824180895253</c:v>
                </c:pt>
                <c:pt idx="73286">
                  <c:v>2.6645131518227969</c:v>
                </c:pt>
                <c:pt idx="73287">
                  <c:v>2.6645131518227969</c:v>
                </c:pt>
                <c:pt idx="73288">
                  <c:v>2.6645131518227969</c:v>
                </c:pt>
                <c:pt idx="73289">
                  <c:v>2.6646666974382645</c:v>
                </c:pt>
                <c:pt idx="73290">
                  <c:v>2.6646666974382645</c:v>
                </c:pt>
                <c:pt idx="73291">
                  <c:v>2.6647438855560686</c:v>
                </c:pt>
                <c:pt idx="73292">
                  <c:v>2.6642066420664205</c:v>
                </c:pt>
                <c:pt idx="73293">
                  <c:v>2.6644374538745383</c:v>
                </c:pt>
                <c:pt idx="73294">
                  <c:v>2.6639760147601477</c:v>
                </c:pt>
                <c:pt idx="73295">
                  <c:v>2.6644374538745383</c:v>
                </c:pt>
                <c:pt idx="73296">
                  <c:v>2.6643598615916955</c:v>
                </c:pt>
                <c:pt idx="73297">
                  <c:v>2.6647438855560686</c:v>
                </c:pt>
                <c:pt idx="73298">
                  <c:v>2.6651280867759057</c:v>
                </c:pt>
                <c:pt idx="73299">
                  <c:v>2.6649746192893402</c:v>
                </c:pt>
                <c:pt idx="73300">
                  <c:v>2.6654360867558839</c:v>
                </c:pt>
                <c:pt idx="73301">
                  <c:v>2.6647438855560686</c:v>
                </c:pt>
                <c:pt idx="73302">
                  <c:v>2.6649746192893402</c:v>
                </c:pt>
                <c:pt idx="73303">
                  <c:v>2.6648972997922917</c:v>
                </c:pt>
                <c:pt idx="73304">
                  <c:v>2.6647438855560686</c:v>
                </c:pt>
                <c:pt idx="73305">
                  <c:v>2.6645905420991927</c:v>
                </c:pt>
                <c:pt idx="73306">
                  <c:v>2.6645905420991927</c:v>
                </c:pt>
                <c:pt idx="73307">
                  <c:v>2.6648212226066899</c:v>
                </c:pt>
                <c:pt idx="73308">
                  <c:v>2.6644374538745383</c:v>
                </c:pt>
                <c:pt idx="73309">
                  <c:v>2.6645905420991927</c:v>
                </c:pt>
                <c:pt idx="73310">
                  <c:v>2.6645905420991927</c:v>
                </c:pt>
                <c:pt idx="73311">
                  <c:v>2.6654360867558839</c:v>
                </c:pt>
                <c:pt idx="73312">
                  <c:v>2.6649746192893402</c:v>
                </c:pt>
                <c:pt idx="73313">
                  <c:v>2.6647438855560686</c:v>
                </c:pt>
                <c:pt idx="73314">
                  <c:v>2.6651280867759057</c:v>
                </c:pt>
                <c:pt idx="73315">
                  <c:v>2.6651280867759057</c:v>
                </c:pt>
                <c:pt idx="73316">
                  <c:v>2.6657433056325024</c:v>
                </c:pt>
                <c:pt idx="73317">
                  <c:v>2.6657433056325024</c:v>
                </c:pt>
                <c:pt idx="73318">
                  <c:v>2.6655896607431337</c:v>
                </c:pt>
                <c:pt idx="73319">
                  <c:v>2.6655896607431337</c:v>
                </c:pt>
                <c:pt idx="73320">
                  <c:v>2.6654360867558839</c:v>
                </c:pt>
                <c:pt idx="73321">
                  <c:v>2.6656670050761422</c:v>
                </c:pt>
                <c:pt idx="73322">
                  <c:v>2.6650520876585926</c:v>
                </c:pt>
                <c:pt idx="73323">
                  <c:v>2.6648212226066899</c:v>
                </c:pt>
                <c:pt idx="73324">
                  <c:v>2.6644372693726934</c:v>
                </c:pt>
                <c:pt idx="73325">
                  <c:v>2.6646678966789663</c:v>
                </c:pt>
                <c:pt idx="73326">
                  <c:v>2.6643598615916955</c:v>
                </c:pt>
                <c:pt idx="73327">
                  <c:v>2.6638985005767015</c:v>
                </c:pt>
                <c:pt idx="73328">
                  <c:v>2.6638985005767015</c:v>
                </c:pt>
                <c:pt idx="73329">
                  <c:v>2.6647438855560686</c:v>
                </c:pt>
                <c:pt idx="73330">
                  <c:v>2.6644359104546504</c:v>
                </c:pt>
                <c:pt idx="73331">
                  <c:v>2.6648199445983383</c:v>
                </c:pt>
                <c:pt idx="73332">
                  <c:v>2.6655124653739612</c:v>
                </c:pt>
                <c:pt idx="73333">
                  <c:v>2.6653588737595197</c:v>
                </c:pt>
                <c:pt idx="73334">
                  <c:v>2.665281809787627</c:v>
                </c:pt>
                <c:pt idx="73335">
                  <c:v>2.6655124653739612</c:v>
                </c:pt>
                <c:pt idx="73336">
                  <c:v>2.6655124653739612</c:v>
                </c:pt>
                <c:pt idx="73337">
                  <c:v>2.665050784856879</c:v>
                </c:pt>
                <c:pt idx="73338">
                  <c:v>2.6654352343569618</c:v>
                </c:pt>
                <c:pt idx="73339">
                  <c:v>2.665281809787627</c:v>
                </c:pt>
                <c:pt idx="73340">
                  <c:v>2.6645131518227969</c:v>
                </c:pt>
                <c:pt idx="73341">
                  <c:v>2.6641291810841983</c:v>
                </c:pt>
                <c:pt idx="73342">
                  <c:v>2.663514760147601</c:v>
                </c:pt>
                <c:pt idx="73343">
                  <c:v>2.6641291810841983</c:v>
                </c:pt>
                <c:pt idx="73344">
                  <c:v>2.6636678200692043</c:v>
                </c:pt>
                <c:pt idx="73345">
                  <c:v>2.6640516843562532</c:v>
                </c:pt>
                <c:pt idx="73346">
                  <c:v>2.6636678200692043</c:v>
                </c:pt>
                <c:pt idx="73347">
                  <c:v>2.6641291810841983</c:v>
                </c:pt>
                <c:pt idx="73348">
                  <c:v>2.6642824180895253</c:v>
                </c:pt>
                <c:pt idx="73349">
                  <c:v>2.6640516843562532</c:v>
                </c:pt>
                <c:pt idx="73350">
                  <c:v>2.6642049388414493</c:v>
                </c:pt>
                <c:pt idx="73351">
                  <c:v>2.6657433056325024</c:v>
                </c:pt>
                <c:pt idx="73352">
                  <c:v>2.6655124653739612</c:v>
                </c:pt>
                <c:pt idx="73353">
                  <c:v>2.6652816251154201</c:v>
                </c:pt>
                <c:pt idx="73354">
                  <c:v>2.664358264081256</c:v>
                </c:pt>
                <c:pt idx="73355">
                  <c:v>2.664742553682752</c:v>
                </c:pt>
                <c:pt idx="73356">
                  <c:v>2.6653579676674362</c:v>
                </c:pt>
                <c:pt idx="73357">
                  <c:v>2.664742553682752</c:v>
                </c:pt>
                <c:pt idx="73358">
                  <c:v>2.6652043407988919</c:v>
                </c:pt>
                <c:pt idx="73359">
                  <c:v>2.6649734472408224</c:v>
                </c:pt>
                <c:pt idx="73360">
                  <c:v>2.664358264081256</c:v>
                </c:pt>
                <c:pt idx="73361">
                  <c:v>2.6645891043397967</c:v>
                </c:pt>
                <c:pt idx="73362">
                  <c:v>2.6644359104546504</c:v>
                </c:pt>
                <c:pt idx="73363">
                  <c:v>2.6640516843562532</c:v>
                </c:pt>
                <c:pt idx="73364">
                  <c:v>2.6640516843562532</c:v>
                </c:pt>
                <c:pt idx="73365">
                  <c:v>2.6642049388414493</c:v>
                </c:pt>
                <c:pt idx="73366">
                  <c:v>2.6639741518578348</c:v>
                </c:pt>
                <c:pt idx="73367">
                  <c:v>2.6639741518578348</c:v>
                </c:pt>
                <c:pt idx="73368">
                  <c:v>2.6645891043397967</c:v>
                </c:pt>
                <c:pt idx="73369">
                  <c:v>2.6647425536827525</c:v>
                </c:pt>
                <c:pt idx="73370">
                  <c:v>2.6651270207852193</c:v>
                </c:pt>
                <c:pt idx="73371">
                  <c:v>2.6651270207852193</c:v>
                </c:pt>
                <c:pt idx="73372">
                  <c:v>2.6653579676674362</c:v>
                </c:pt>
                <c:pt idx="73373">
                  <c:v>2.6651270207852193</c:v>
                </c:pt>
                <c:pt idx="73374">
                  <c:v>2.6653579676674366</c:v>
                </c:pt>
                <c:pt idx="73375">
                  <c:v>2.6652043407988919</c:v>
                </c:pt>
                <c:pt idx="73376">
                  <c:v>2.6646666974382645</c:v>
                </c:pt>
                <c:pt idx="73377">
                  <c:v>2.6644359104546504</c:v>
                </c:pt>
                <c:pt idx="73378">
                  <c:v>2.6645116601246825</c:v>
                </c:pt>
                <c:pt idx="73379">
                  <c:v>2.6652806652806649</c:v>
                </c:pt>
                <c:pt idx="73380">
                  <c:v>2.6651270207852193</c:v>
                </c:pt>
                <c:pt idx="73381">
                  <c:v>2.6649734472408224</c:v>
                </c:pt>
                <c:pt idx="73382">
                  <c:v>2.6649734472408224</c:v>
                </c:pt>
                <c:pt idx="73383">
                  <c:v>2.6653579676674366</c:v>
                </c:pt>
                <c:pt idx="73384">
                  <c:v>2.6648960739030021</c:v>
                </c:pt>
                <c:pt idx="73385">
                  <c:v>2.6648960739030021</c:v>
                </c:pt>
                <c:pt idx="73386">
                  <c:v>2.6655116655116657</c:v>
                </c:pt>
                <c:pt idx="73387">
                  <c:v>2.6655114807114808</c:v>
                </c:pt>
                <c:pt idx="73388">
                  <c:v>2.6655114807114808</c:v>
                </c:pt>
                <c:pt idx="73389">
                  <c:v>2.6653579676674362</c:v>
                </c:pt>
                <c:pt idx="73390">
                  <c:v>2.6655889145496534</c:v>
                </c:pt>
                <c:pt idx="73391">
                  <c:v>2.6655889145496534</c:v>
                </c:pt>
                <c:pt idx="73392">
                  <c:v>2.6660508083140875</c:v>
                </c:pt>
                <c:pt idx="73393">
                  <c:v>2.6654352343569618</c:v>
                </c:pt>
                <c:pt idx="73394">
                  <c:v>2.6649734472408224</c:v>
                </c:pt>
                <c:pt idx="73395">
                  <c:v>2.6647425536827525</c:v>
                </c:pt>
                <c:pt idx="73396">
                  <c:v>2.6648199445983383</c:v>
                </c:pt>
                <c:pt idx="73397">
                  <c:v>2.6651280867759057</c:v>
                </c:pt>
                <c:pt idx="73398">
                  <c:v>2.6645131518227969</c:v>
                </c:pt>
                <c:pt idx="73399">
                  <c:v>2.6647438855560686</c:v>
                </c:pt>
                <c:pt idx="73400">
                  <c:v>2.6645131518227969</c:v>
                </c:pt>
                <c:pt idx="73401">
                  <c:v>2.6643598615916955</c:v>
                </c:pt>
                <c:pt idx="73402">
                  <c:v>2.6637453874538743</c:v>
                </c:pt>
                <c:pt idx="73403">
                  <c:v>2.6645131518227969</c:v>
                </c:pt>
                <c:pt idx="73404">
                  <c:v>2.6648972997922913</c:v>
                </c:pt>
                <c:pt idx="73405">
                  <c:v>2.6644357258250633</c:v>
                </c:pt>
                <c:pt idx="73406">
                  <c:v>2.6642049388414488</c:v>
                </c:pt>
                <c:pt idx="73407">
                  <c:v>2.6648972997922913</c:v>
                </c:pt>
                <c:pt idx="73408">
                  <c:v>2.6645131518227969</c:v>
                </c:pt>
                <c:pt idx="73409">
                  <c:v>2.6645131518227969</c:v>
                </c:pt>
                <c:pt idx="73410">
                  <c:v>2.6648972997922913</c:v>
                </c:pt>
                <c:pt idx="73411">
                  <c:v>2.6648972997922913</c:v>
                </c:pt>
                <c:pt idx="73412">
                  <c:v>2.6658972061879478</c:v>
                </c:pt>
                <c:pt idx="73413">
                  <c:v>2.6658972061879478</c:v>
                </c:pt>
                <c:pt idx="73414">
                  <c:v>2.6663588085892407</c:v>
                </c:pt>
                <c:pt idx="73415">
                  <c:v>2.6657433056325024</c:v>
                </c:pt>
                <c:pt idx="73416">
                  <c:v>2.6655124653739612</c:v>
                </c:pt>
                <c:pt idx="73417">
                  <c:v>2.665050784856879</c:v>
                </c:pt>
                <c:pt idx="73418">
                  <c:v>2.665050784856879</c:v>
                </c:pt>
                <c:pt idx="73419">
                  <c:v>2.6648199445983378</c:v>
                </c:pt>
                <c:pt idx="73420">
                  <c:v>2.6654352343569614</c:v>
                </c:pt>
                <c:pt idx="73421">
                  <c:v>2.6651280867759057</c:v>
                </c:pt>
                <c:pt idx="73422">
                  <c:v>2.6649746192893402</c:v>
                </c:pt>
                <c:pt idx="73423">
                  <c:v>2.6651280867759057</c:v>
                </c:pt>
                <c:pt idx="73424">
                  <c:v>2.6645131518227969</c:v>
                </c:pt>
                <c:pt idx="73425">
                  <c:v>2.6652053530226123</c:v>
                </c:pt>
                <c:pt idx="73426">
                  <c:v>2.6649746192893402</c:v>
                </c:pt>
                <c:pt idx="73427">
                  <c:v>2.6643598615916955</c:v>
                </c:pt>
                <c:pt idx="73428">
                  <c:v>2.6639760147601477</c:v>
                </c:pt>
                <c:pt idx="73429">
                  <c:v>2.6649746192893402</c:v>
                </c:pt>
                <c:pt idx="73430">
                  <c:v>2.6647438855560686</c:v>
                </c:pt>
                <c:pt idx="73431">
                  <c:v>2.6643598615916955</c:v>
                </c:pt>
                <c:pt idx="73432">
                  <c:v>2.6648212226066899</c:v>
                </c:pt>
                <c:pt idx="73433">
                  <c:v>2.6652053530226123</c:v>
                </c:pt>
                <c:pt idx="73434">
                  <c:v>2.6652053530226123</c:v>
                </c:pt>
                <c:pt idx="73435">
                  <c:v>2.6655896607431337</c:v>
                </c:pt>
                <c:pt idx="73436">
                  <c:v>2.6655124653739612</c:v>
                </c:pt>
                <c:pt idx="73437">
                  <c:v>2.6651280867759057</c:v>
                </c:pt>
                <c:pt idx="73438">
                  <c:v>2.6655896607431337</c:v>
                </c:pt>
                <c:pt idx="73439">
                  <c:v>2.6662049861495842</c:v>
                </c:pt>
                <c:pt idx="73440">
                  <c:v>2.6655896607431337</c:v>
                </c:pt>
                <c:pt idx="73441">
                  <c:v>2.6653588737595197</c:v>
                </c:pt>
                <c:pt idx="73442">
                  <c:v>2.6659741458910435</c:v>
                </c:pt>
                <c:pt idx="73443">
                  <c:v>2.6659741458910435</c:v>
                </c:pt>
                <c:pt idx="73444">
                  <c:v>2.6657433056325024</c:v>
                </c:pt>
                <c:pt idx="73445">
                  <c:v>2.6663588085892407</c:v>
                </c:pt>
                <c:pt idx="73446">
                  <c:v>2.6659741458910435</c:v>
                </c:pt>
                <c:pt idx="73447">
                  <c:v>2.6657433056325024</c:v>
                </c:pt>
                <c:pt idx="73448">
                  <c:v>2.6657433056325024</c:v>
                </c:pt>
                <c:pt idx="73449">
                  <c:v>2.6653588737595197</c:v>
                </c:pt>
                <c:pt idx="73450">
                  <c:v>2.6652053530226123</c:v>
                </c:pt>
                <c:pt idx="73451">
                  <c:v>2.6645905420991927</c:v>
                </c:pt>
                <c:pt idx="73452">
                  <c:v>2.6643598615916955</c:v>
                </c:pt>
                <c:pt idx="73453">
                  <c:v>2.6639760147601477</c:v>
                </c:pt>
                <c:pt idx="73454">
                  <c:v>2.6641291810841983</c:v>
                </c:pt>
                <c:pt idx="73455">
                  <c:v>2.6647438855560686</c:v>
                </c:pt>
                <c:pt idx="73456">
                  <c:v>2.6643598615916955</c:v>
                </c:pt>
                <c:pt idx="73457">
                  <c:v>2.6643598615916955</c:v>
                </c:pt>
                <c:pt idx="73458">
                  <c:v>2.6649746192893402</c:v>
                </c:pt>
                <c:pt idx="73459">
                  <c:v>2.6647438855560686</c:v>
                </c:pt>
                <c:pt idx="73460">
                  <c:v>2.6638211352099681</c:v>
                </c:pt>
                <c:pt idx="73461">
                  <c:v>2.665281809787627</c:v>
                </c:pt>
                <c:pt idx="73462">
                  <c:v>2.6655124653739612</c:v>
                </c:pt>
                <c:pt idx="73463">
                  <c:v>2.6651280867759057</c:v>
                </c:pt>
                <c:pt idx="73464">
                  <c:v>2.6653588737595197</c:v>
                </c:pt>
                <c:pt idx="73465">
                  <c:v>2.6647438855560686</c:v>
                </c:pt>
                <c:pt idx="73466">
                  <c:v>2.6645905420991927</c:v>
                </c:pt>
                <c:pt idx="73467">
                  <c:v>2.6650520876585926</c:v>
                </c:pt>
                <c:pt idx="73468">
                  <c:v>2.6650520876585926</c:v>
                </c:pt>
                <c:pt idx="73469">
                  <c:v>2.6648212226066899</c:v>
                </c:pt>
                <c:pt idx="73470">
                  <c:v>2.6650520876585926</c:v>
                </c:pt>
                <c:pt idx="73471">
                  <c:v>2.6648212226066899</c:v>
                </c:pt>
                <c:pt idx="73472">
                  <c:v>2.6649746192893402</c:v>
                </c:pt>
                <c:pt idx="73473">
                  <c:v>2.6651280867759057</c:v>
                </c:pt>
                <c:pt idx="73474">
                  <c:v>2.6648972997922913</c:v>
                </c:pt>
                <c:pt idx="73475">
                  <c:v>2.6653588737595197</c:v>
                </c:pt>
                <c:pt idx="73476">
                  <c:v>2.6643598615916955</c:v>
                </c:pt>
                <c:pt idx="73477">
                  <c:v>2.6645905420991927</c:v>
                </c:pt>
                <c:pt idx="73478">
                  <c:v>2.6642066420664205</c:v>
                </c:pt>
                <c:pt idx="73479">
                  <c:v>2.6638231035277844</c:v>
                </c:pt>
                <c:pt idx="73480">
                  <c:v>2.6645905420991927</c:v>
                </c:pt>
                <c:pt idx="73481">
                  <c:v>2.6645131518227969</c:v>
                </c:pt>
                <c:pt idx="73482">
                  <c:v>2.6645905420991927</c:v>
                </c:pt>
                <c:pt idx="73483">
                  <c:v>2.6650520876585926</c:v>
                </c:pt>
                <c:pt idx="73484">
                  <c:v>2.6651280867759057</c:v>
                </c:pt>
                <c:pt idx="73485">
                  <c:v>2.6651280867759057</c:v>
                </c:pt>
                <c:pt idx="73486">
                  <c:v>2.6658972061879478</c:v>
                </c:pt>
                <c:pt idx="73487">
                  <c:v>2.6654352343569614</c:v>
                </c:pt>
                <c:pt idx="73488">
                  <c:v>2.6654352343569614</c:v>
                </c:pt>
                <c:pt idx="73489">
                  <c:v>2.6662817551963047</c:v>
                </c:pt>
                <c:pt idx="73490">
                  <c:v>2.6658198614318707</c:v>
                </c:pt>
                <c:pt idx="73491">
                  <c:v>2.6654352343569614</c:v>
                </c:pt>
                <c:pt idx="73492">
                  <c:v>2.665281809787627</c:v>
                </c:pt>
                <c:pt idx="73493">
                  <c:v>2.6648972997922913</c:v>
                </c:pt>
                <c:pt idx="73494">
                  <c:v>2.6647438855560686</c:v>
                </c:pt>
                <c:pt idx="73495">
                  <c:v>2.6649746192893402</c:v>
                </c:pt>
                <c:pt idx="73496">
                  <c:v>2.6645131518227969</c:v>
                </c:pt>
                <c:pt idx="73497">
                  <c:v>2.6648972997922913</c:v>
                </c:pt>
                <c:pt idx="73498">
                  <c:v>2.6645131518227969</c:v>
                </c:pt>
                <c:pt idx="73499">
                  <c:v>2.6643598615916955</c:v>
                </c:pt>
                <c:pt idx="73500">
                  <c:v>2.6641291810841983</c:v>
                </c:pt>
                <c:pt idx="73501">
                  <c:v>2.6649746192893402</c:v>
                </c:pt>
                <c:pt idx="73502">
                  <c:v>2.6648972997922913</c:v>
                </c:pt>
                <c:pt idx="73503">
                  <c:v>2.6654352343569614</c:v>
                </c:pt>
                <c:pt idx="73504">
                  <c:v>2.6655124653739612</c:v>
                </c:pt>
                <c:pt idx="73505">
                  <c:v>2.6659741458910435</c:v>
                </c:pt>
                <c:pt idx="73506">
                  <c:v>2.6663588085892407</c:v>
                </c:pt>
                <c:pt idx="73507">
                  <c:v>2.6655124653739612</c:v>
                </c:pt>
                <c:pt idx="73508">
                  <c:v>2.6655124653739612</c:v>
                </c:pt>
                <c:pt idx="73509">
                  <c:v>2.6655896607431337</c:v>
                </c:pt>
                <c:pt idx="73510">
                  <c:v>2.6655896607431337</c:v>
                </c:pt>
                <c:pt idx="73511">
                  <c:v>2.6652053530226123</c:v>
                </c:pt>
                <c:pt idx="73512">
                  <c:v>2.6644374538745383</c:v>
                </c:pt>
                <c:pt idx="73513">
                  <c:v>2.664284067327646</c:v>
                </c:pt>
                <c:pt idx="73514">
                  <c:v>2.6648985239852396</c:v>
                </c:pt>
                <c:pt idx="73515">
                  <c:v>2.6646678966789663</c:v>
                </c:pt>
                <c:pt idx="73516">
                  <c:v>2.664284067327646</c:v>
                </c:pt>
                <c:pt idx="73517">
                  <c:v>2.6648985239852396</c:v>
                </c:pt>
                <c:pt idx="73518">
                  <c:v>2.6650520876585926</c:v>
                </c:pt>
                <c:pt idx="73519">
                  <c:v>2.6647438855560686</c:v>
                </c:pt>
                <c:pt idx="73520">
                  <c:v>2.6644357258250633</c:v>
                </c:pt>
                <c:pt idx="73521">
                  <c:v>2.6654352343569614</c:v>
                </c:pt>
                <c:pt idx="73522">
                  <c:v>2.6656661279150313</c:v>
                </c:pt>
                <c:pt idx="73523">
                  <c:v>2.6655124653739612</c:v>
                </c:pt>
                <c:pt idx="73524">
                  <c:v>2.6656661279150313</c:v>
                </c:pt>
                <c:pt idx="73525">
                  <c:v>2.6660508083140875</c:v>
                </c:pt>
                <c:pt idx="73526">
                  <c:v>2.6660508083140875</c:v>
                </c:pt>
                <c:pt idx="73527">
                  <c:v>2.6662817551963047</c:v>
                </c:pt>
                <c:pt idx="73528">
                  <c:v>2.6662817551963047</c:v>
                </c:pt>
                <c:pt idx="73529">
                  <c:v>2.6662046662046661</c:v>
                </c:pt>
                <c:pt idx="73530">
                  <c:v>2.6659736659736657</c:v>
                </c:pt>
                <c:pt idx="73531">
                  <c:v>2.6659736659736657</c:v>
                </c:pt>
                <c:pt idx="73532">
                  <c:v>2.6664356664356665</c:v>
                </c:pt>
                <c:pt idx="73533">
                  <c:v>2.6660508083140875</c:v>
                </c:pt>
                <c:pt idx="73534">
                  <c:v>2.6662817551963047</c:v>
                </c:pt>
                <c:pt idx="73535">
                  <c:v>2.6658972061879478</c:v>
                </c:pt>
                <c:pt idx="73536">
                  <c:v>2.6651280867759057</c:v>
                </c:pt>
                <c:pt idx="73537">
                  <c:v>2.6655124653739612</c:v>
                </c:pt>
                <c:pt idx="73538">
                  <c:v>2.6655896607431337</c:v>
                </c:pt>
                <c:pt idx="73539">
                  <c:v>2.6648212226066899</c:v>
                </c:pt>
                <c:pt idx="73540">
                  <c:v>2.6648212226066899</c:v>
                </c:pt>
                <c:pt idx="73541">
                  <c:v>2.6639760147601477</c:v>
                </c:pt>
                <c:pt idx="73542">
                  <c:v>2.6645905420991927</c:v>
                </c:pt>
                <c:pt idx="73543">
                  <c:v>2.6638985005767015</c:v>
                </c:pt>
                <c:pt idx="73544">
                  <c:v>2.6645905420991927</c:v>
                </c:pt>
                <c:pt idx="73545">
                  <c:v>2.6643598615916955</c:v>
                </c:pt>
                <c:pt idx="73546">
                  <c:v>2.6638985005767015</c:v>
                </c:pt>
                <c:pt idx="73547">
                  <c:v>2.6642824180895248</c:v>
                </c:pt>
                <c:pt idx="73548">
                  <c:v>2.6645131518227969</c:v>
                </c:pt>
                <c:pt idx="73549">
                  <c:v>2.6643598615916955</c:v>
                </c:pt>
                <c:pt idx="73550">
                  <c:v>2.6649746192893402</c:v>
                </c:pt>
                <c:pt idx="73551">
                  <c:v>2.6655896607431337</c:v>
                </c:pt>
                <c:pt idx="73552">
                  <c:v>2.6646666974382645</c:v>
                </c:pt>
                <c:pt idx="73553">
                  <c:v>2.6645131518227969</c:v>
                </c:pt>
                <c:pt idx="73554">
                  <c:v>2.6642066420664205</c:v>
                </c:pt>
                <c:pt idx="73555">
                  <c:v>2.6647438855560686</c:v>
                </c:pt>
                <c:pt idx="73556">
                  <c:v>2.6653588737595197</c:v>
                </c:pt>
                <c:pt idx="73557">
                  <c:v>2.6648972997922913</c:v>
                </c:pt>
                <c:pt idx="73558">
                  <c:v>2.6646666974382645</c:v>
                </c:pt>
                <c:pt idx="73559">
                  <c:v>2.6651280867759057</c:v>
                </c:pt>
                <c:pt idx="73560">
                  <c:v>2.6648972997922913</c:v>
                </c:pt>
                <c:pt idx="73561">
                  <c:v>2.6648972997922913</c:v>
                </c:pt>
                <c:pt idx="73562">
                  <c:v>2.6647438855560686</c:v>
                </c:pt>
                <c:pt idx="73563">
                  <c:v>2.6649746192893402</c:v>
                </c:pt>
                <c:pt idx="73564">
                  <c:v>2.6645131518227969</c:v>
                </c:pt>
                <c:pt idx="73565">
                  <c:v>2.6642824180895248</c:v>
                </c:pt>
                <c:pt idx="73566">
                  <c:v>2.6645131518227969</c:v>
                </c:pt>
                <c:pt idx="73567">
                  <c:v>2.6642824180895248</c:v>
                </c:pt>
                <c:pt idx="73568">
                  <c:v>2.6642824180895248</c:v>
                </c:pt>
                <c:pt idx="73569">
                  <c:v>2.6642824180895248</c:v>
                </c:pt>
                <c:pt idx="73570">
                  <c:v>2.6641291810841983</c:v>
                </c:pt>
                <c:pt idx="73571">
                  <c:v>2.6640534931980628</c:v>
                </c:pt>
                <c:pt idx="73572">
                  <c:v>2.6648985239852396</c:v>
                </c:pt>
                <c:pt idx="73573">
                  <c:v>2.6647438855560686</c:v>
                </c:pt>
                <c:pt idx="73574">
                  <c:v>2.6642824180895248</c:v>
                </c:pt>
                <c:pt idx="73575">
                  <c:v>2.6638985005767015</c:v>
                </c:pt>
                <c:pt idx="73576">
                  <c:v>2.6640518689432398</c:v>
                </c:pt>
                <c:pt idx="73577">
                  <c:v>2.6644357258250633</c:v>
                </c:pt>
                <c:pt idx="73578">
                  <c:v>2.6651280867759057</c:v>
                </c:pt>
                <c:pt idx="73579">
                  <c:v>2.6651280867759057</c:v>
                </c:pt>
                <c:pt idx="73580">
                  <c:v>2.6648972997922913</c:v>
                </c:pt>
                <c:pt idx="73581">
                  <c:v>2.665281809787627</c:v>
                </c:pt>
                <c:pt idx="73582">
                  <c:v>2.6646666974382645</c:v>
                </c:pt>
                <c:pt idx="73583">
                  <c:v>2.6642824180895239</c:v>
                </c:pt>
                <c:pt idx="73584">
                  <c:v>2.665281809787627</c:v>
                </c:pt>
                <c:pt idx="73585">
                  <c:v>2.665281809787627</c:v>
                </c:pt>
                <c:pt idx="73586">
                  <c:v>2.6655124653739612</c:v>
                </c:pt>
                <c:pt idx="73587">
                  <c:v>2.6655124653739612</c:v>
                </c:pt>
                <c:pt idx="73588">
                  <c:v>2.6655124653739612</c:v>
                </c:pt>
                <c:pt idx="73589">
                  <c:v>2.665050784856879</c:v>
                </c:pt>
                <c:pt idx="73590">
                  <c:v>2.6648199445983378</c:v>
                </c:pt>
                <c:pt idx="73591">
                  <c:v>2.6649734472408215</c:v>
                </c:pt>
                <c:pt idx="73592">
                  <c:v>2.6659736659736657</c:v>
                </c:pt>
                <c:pt idx="73593">
                  <c:v>2.6655889145496534</c:v>
                </c:pt>
                <c:pt idx="73594">
                  <c:v>2.6655889145496534</c:v>
                </c:pt>
                <c:pt idx="73595">
                  <c:v>2.6654352343569614</c:v>
                </c:pt>
                <c:pt idx="73596">
                  <c:v>2.665281809787627</c:v>
                </c:pt>
                <c:pt idx="73597">
                  <c:v>2.6644357258250633</c:v>
                </c:pt>
                <c:pt idx="73598">
                  <c:v>2.6646666974382645</c:v>
                </c:pt>
                <c:pt idx="73599">
                  <c:v>2.6648972997922913</c:v>
                </c:pt>
                <c:pt idx="73600">
                  <c:v>2.6648972997922913</c:v>
                </c:pt>
                <c:pt idx="73601">
                  <c:v>2.6647438855560686</c:v>
                </c:pt>
                <c:pt idx="73602">
                  <c:v>2.6645131518227969</c:v>
                </c:pt>
                <c:pt idx="73603">
                  <c:v>2.6648972997922913</c:v>
                </c:pt>
                <c:pt idx="73604">
                  <c:v>2.6646666974382645</c:v>
                </c:pt>
                <c:pt idx="73605">
                  <c:v>2.6657433056325024</c:v>
                </c:pt>
                <c:pt idx="73606">
                  <c:v>2.6658972061879478</c:v>
                </c:pt>
                <c:pt idx="73607">
                  <c:v>2.6658972061879478</c:v>
                </c:pt>
                <c:pt idx="73608">
                  <c:v>2.6651280867759057</c:v>
                </c:pt>
                <c:pt idx="73609">
                  <c:v>2.6653588737595197</c:v>
                </c:pt>
                <c:pt idx="73610">
                  <c:v>2.6652053530226123</c:v>
                </c:pt>
                <c:pt idx="73611">
                  <c:v>2.6643598615916955</c:v>
                </c:pt>
                <c:pt idx="73612">
                  <c:v>2.6647438855560686</c:v>
                </c:pt>
                <c:pt idx="73613">
                  <c:v>2.6645131518227969</c:v>
                </c:pt>
                <c:pt idx="73614">
                  <c:v>2.6643598615916955</c:v>
                </c:pt>
                <c:pt idx="73615">
                  <c:v>2.6651280867759057</c:v>
                </c:pt>
                <c:pt idx="73616">
                  <c:v>2.6656661279150313</c:v>
                </c:pt>
                <c:pt idx="73617">
                  <c:v>2.665050784856879</c:v>
                </c:pt>
                <c:pt idx="73618">
                  <c:v>2.665281809787627</c:v>
                </c:pt>
                <c:pt idx="73619">
                  <c:v>2.6658198614318707</c:v>
                </c:pt>
                <c:pt idx="73620">
                  <c:v>2.6655889145496534</c:v>
                </c:pt>
                <c:pt idx="73621">
                  <c:v>2.6653579676674362</c:v>
                </c:pt>
                <c:pt idx="73622">
                  <c:v>2.6659736659736657</c:v>
                </c:pt>
                <c:pt idx="73623">
                  <c:v>2.6659736659736657</c:v>
                </c:pt>
                <c:pt idx="73624">
                  <c:v>2.664742553682752</c:v>
                </c:pt>
                <c:pt idx="73625">
                  <c:v>2.6652043407988919</c:v>
                </c:pt>
                <c:pt idx="73626">
                  <c:v>2.665050784856879</c:v>
                </c:pt>
                <c:pt idx="73627">
                  <c:v>2.6644357258250633</c:v>
                </c:pt>
                <c:pt idx="73628">
                  <c:v>2.6639741518578348</c:v>
                </c:pt>
                <c:pt idx="73629">
                  <c:v>2.664358264081256</c:v>
                </c:pt>
                <c:pt idx="73630">
                  <c:v>2.664358264081256</c:v>
                </c:pt>
                <c:pt idx="73631">
                  <c:v>2.664358264081256</c:v>
                </c:pt>
                <c:pt idx="73632">
                  <c:v>2.6645116601246825</c:v>
                </c:pt>
                <c:pt idx="73633">
                  <c:v>2.664358264081256</c:v>
                </c:pt>
                <c:pt idx="73634">
                  <c:v>2.6645891043397967</c:v>
                </c:pt>
                <c:pt idx="73635">
                  <c:v>2.664742553682752</c:v>
                </c:pt>
                <c:pt idx="73636">
                  <c:v>2.6638965835641737</c:v>
                </c:pt>
                <c:pt idx="73637">
                  <c:v>2.6655114807114808</c:v>
                </c:pt>
                <c:pt idx="73638">
                  <c:v>2.665665434380776</c:v>
                </c:pt>
                <c:pt idx="73639">
                  <c:v>2.665665434380776</c:v>
                </c:pt>
                <c:pt idx="73640">
                  <c:v>2.6665125953316382</c:v>
                </c:pt>
                <c:pt idx="73641">
                  <c:v>2.6658964879852118</c:v>
                </c:pt>
                <c:pt idx="73642">
                  <c:v>2.6657426657426653</c:v>
                </c:pt>
                <c:pt idx="73643">
                  <c:v>2.6659736659736657</c:v>
                </c:pt>
                <c:pt idx="73644">
                  <c:v>2.6662046662046661</c:v>
                </c:pt>
                <c:pt idx="73645">
                  <c:v>2.6652043407988919</c:v>
                </c:pt>
                <c:pt idx="73646">
                  <c:v>2.6654352343569614</c:v>
                </c:pt>
                <c:pt idx="73647">
                  <c:v>2.6656661279150313</c:v>
                </c:pt>
                <c:pt idx="73648">
                  <c:v>2.665281809787627</c:v>
                </c:pt>
                <c:pt idx="73649">
                  <c:v>2.665281809787627</c:v>
                </c:pt>
                <c:pt idx="73650">
                  <c:v>2.665281809787627</c:v>
                </c:pt>
                <c:pt idx="73651">
                  <c:v>2.6654352343569614</c:v>
                </c:pt>
                <c:pt idx="73652">
                  <c:v>2.6645891043397967</c:v>
                </c:pt>
                <c:pt idx="73653">
                  <c:v>2.6644357258250633</c:v>
                </c:pt>
                <c:pt idx="73654">
                  <c:v>2.6644357258250633</c:v>
                </c:pt>
                <c:pt idx="73655">
                  <c:v>2.6642824180895248</c:v>
                </c:pt>
                <c:pt idx="73656">
                  <c:v>2.6643598615916955</c:v>
                </c:pt>
                <c:pt idx="73657">
                  <c:v>2.6648972997922913</c:v>
                </c:pt>
                <c:pt idx="73658">
                  <c:v>2.6642049388414488</c:v>
                </c:pt>
                <c:pt idx="73659">
                  <c:v>2.6642049388414488</c:v>
                </c:pt>
                <c:pt idx="73660">
                  <c:v>2.6648199445983378</c:v>
                </c:pt>
                <c:pt idx="73661">
                  <c:v>2.665050784856879</c:v>
                </c:pt>
                <c:pt idx="73662">
                  <c:v>2.665050784856879</c:v>
                </c:pt>
                <c:pt idx="73663">
                  <c:v>2.6648199445983378</c:v>
                </c:pt>
                <c:pt idx="73664">
                  <c:v>2.665050784856879</c:v>
                </c:pt>
                <c:pt idx="73665">
                  <c:v>2.6654352343569614</c:v>
                </c:pt>
                <c:pt idx="73666">
                  <c:v>2.6655889145496534</c:v>
                </c:pt>
                <c:pt idx="73667">
                  <c:v>2.6653579676674362</c:v>
                </c:pt>
                <c:pt idx="73668">
                  <c:v>2.6653579676674362</c:v>
                </c:pt>
                <c:pt idx="73669">
                  <c:v>2.6653579676674362</c:v>
                </c:pt>
                <c:pt idx="73670">
                  <c:v>2.6653579676674362</c:v>
                </c:pt>
                <c:pt idx="73671">
                  <c:v>2.6654352343569614</c:v>
                </c:pt>
                <c:pt idx="73672">
                  <c:v>2.6655124653739612</c:v>
                </c:pt>
                <c:pt idx="73673">
                  <c:v>2.6655124653739612</c:v>
                </c:pt>
                <c:pt idx="73674">
                  <c:v>2.6661279150311707</c:v>
                </c:pt>
                <c:pt idx="73675">
                  <c:v>2.6662817551963047</c:v>
                </c:pt>
                <c:pt idx="73676">
                  <c:v>2.6658198614318707</c:v>
                </c:pt>
                <c:pt idx="73677">
                  <c:v>2.6659736659736657</c:v>
                </c:pt>
                <c:pt idx="73678">
                  <c:v>2.6655114807114808</c:v>
                </c:pt>
                <c:pt idx="73679">
                  <c:v>2.6657426657426657</c:v>
                </c:pt>
                <c:pt idx="73680">
                  <c:v>2.6664356664356665</c:v>
                </c:pt>
                <c:pt idx="73681">
                  <c:v>2.6654352343569609</c:v>
                </c:pt>
                <c:pt idx="73682">
                  <c:v>2.6652043407988919</c:v>
                </c:pt>
                <c:pt idx="73683">
                  <c:v>2.6660508083140875</c:v>
                </c:pt>
                <c:pt idx="73684">
                  <c:v>2.6656661279150313</c:v>
                </c:pt>
                <c:pt idx="73685">
                  <c:v>2.665050784856879</c:v>
                </c:pt>
                <c:pt idx="73686">
                  <c:v>2.6648972997922913</c:v>
                </c:pt>
                <c:pt idx="73687">
                  <c:v>2.6645131518227969</c:v>
                </c:pt>
                <c:pt idx="73688">
                  <c:v>2.6645131518227969</c:v>
                </c:pt>
                <c:pt idx="73689">
                  <c:v>2.6643598615916955</c:v>
                </c:pt>
                <c:pt idx="73690">
                  <c:v>2.6645905420991927</c:v>
                </c:pt>
                <c:pt idx="73691">
                  <c:v>2.6645131518227969</c:v>
                </c:pt>
                <c:pt idx="73692">
                  <c:v>2.6640518689432398</c:v>
                </c:pt>
                <c:pt idx="73693">
                  <c:v>2.6645131518227969</c:v>
                </c:pt>
                <c:pt idx="73694">
                  <c:v>2.6647438855560686</c:v>
                </c:pt>
                <c:pt idx="73695">
                  <c:v>2.6648972997922913</c:v>
                </c:pt>
                <c:pt idx="73696">
                  <c:v>2.6646666974382645</c:v>
                </c:pt>
                <c:pt idx="73697">
                  <c:v>2.6645131518227969</c:v>
                </c:pt>
                <c:pt idx="73698">
                  <c:v>2.6642824180895248</c:v>
                </c:pt>
                <c:pt idx="73699">
                  <c:v>2.6642824180895248</c:v>
                </c:pt>
                <c:pt idx="73700">
                  <c:v>2.6645131518227969</c:v>
                </c:pt>
                <c:pt idx="73701">
                  <c:v>2.6645131518227969</c:v>
                </c:pt>
                <c:pt idx="73702">
                  <c:v>2.6643598615916955</c:v>
                </c:pt>
                <c:pt idx="73703">
                  <c:v>2.6643598615916955</c:v>
                </c:pt>
                <c:pt idx="73704">
                  <c:v>2.6647438855560686</c:v>
                </c:pt>
                <c:pt idx="73705">
                  <c:v>2.6649746192893402</c:v>
                </c:pt>
                <c:pt idx="73706">
                  <c:v>2.6647438855560686</c:v>
                </c:pt>
                <c:pt idx="73707">
                  <c:v>2.6651280867759057</c:v>
                </c:pt>
                <c:pt idx="73708">
                  <c:v>2.6648972997922913</c:v>
                </c:pt>
                <c:pt idx="73709">
                  <c:v>2.665050784856879</c:v>
                </c:pt>
                <c:pt idx="73710">
                  <c:v>2.6656661279150313</c:v>
                </c:pt>
                <c:pt idx="73711">
                  <c:v>2.6654352343569614</c:v>
                </c:pt>
                <c:pt idx="73712">
                  <c:v>2.6656661279150313</c:v>
                </c:pt>
                <c:pt idx="73713">
                  <c:v>2.6656661279150313</c:v>
                </c:pt>
                <c:pt idx="73714">
                  <c:v>2.6658972061879478</c:v>
                </c:pt>
                <c:pt idx="73715">
                  <c:v>2.6655124653739612</c:v>
                </c:pt>
                <c:pt idx="73716">
                  <c:v>2.6656661279150313</c:v>
                </c:pt>
                <c:pt idx="73717">
                  <c:v>2.6648199445983378</c:v>
                </c:pt>
                <c:pt idx="73718">
                  <c:v>2.665281809787627</c:v>
                </c:pt>
                <c:pt idx="73719">
                  <c:v>2.6648972997922913</c:v>
                </c:pt>
                <c:pt idx="73720">
                  <c:v>2.6648972997922913</c:v>
                </c:pt>
                <c:pt idx="73721">
                  <c:v>2.6648199445983378</c:v>
                </c:pt>
                <c:pt idx="73722">
                  <c:v>2.6642049388414488</c:v>
                </c:pt>
                <c:pt idx="73723">
                  <c:v>2.6642049388414488</c:v>
                </c:pt>
                <c:pt idx="73724">
                  <c:v>2.6644357258250633</c:v>
                </c:pt>
                <c:pt idx="73725">
                  <c:v>2.6642824180895248</c:v>
                </c:pt>
                <c:pt idx="73726">
                  <c:v>2.6645131518227969</c:v>
                </c:pt>
                <c:pt idx="73727">
                  <c:v>2.6640518689432398</c:v>
                </c:pt>
                <c:pt idx="73728">
                  <c:v>2.6646666974382645</c:v>
                </c:pt>
                <c:pt idx="73729">
                  <c:v>2.6648972997922913</c:v>
                </c:pt>
                <c:pt idx="73730">
                  <c:v>2.665050784856879</c:v>
                </c:pt>
                <c:pt idx="73731">
                  <c:v>2.665050784856879</c:v>
                </c:pt>
                <c:pt idx="73732">
                  <c:v>2.6652043407988919</c:v>
                </c:pt>
                <c:pt idx="73733">
                  <c:v>2.6658198614318707</c:v>
                </c:pt>
                <c:pt idx="73734">
                  <c:v>2.6660508083140875</c:v>
                </c:pt>
                <c:pt idx="73735">
                  <c:v>2.6654352343569609</c:v>
                </c:pt>
                <c:pt idx="73736">
                  <c:v>2.6658198614318707</c:v>
                </c:pt>
                <c:pt idx="73737">
                  <c:v>2.6654352343569614</c:v>
                </c:pt>
                <c:pt idx="73738">
                  <c:v>2.6654352343569614</c:v>
                </c:pt>
                <c:pt idx="73739">
                  <c:v>2.665050784856879</c:v>
                </c:pt>
                <c:pt idx="73740">
                  <c:v>2.665050784856879</c:v>
                </c:pt>
                <c:pt idx="73741">
                  <c:v>2.6642049388414488</c:v>
                </c:pt>
                <c:pt idx="73742">
                  <c:v>2.6638209506229806</c:v>
                </c:pt>
                <c:pt idx="73743">
                  <c:v>2.6646666974382645</c:v>
                </c:pt>
                <c:pt idx="73744">
                  <c:v>2.6646666974382645</c:v>
                </c:pt>
                <c:pt idx="73745">
                  <c:v>2.6646666974382645</c:v>
                </c:pt>
                <c:pt idx="73746">
                  <c:v>2.6645131518227969</c:v>
                </c:pt>
                <c:pt idx="73747">
                  <c:v>2.6643598615916955</c:v>
                </c:pt>
                <c:pt idx="73748">
                  <c:v>2.6643598615916955</c:v>
                </c:pt>
                <c:pt idx="73749">
                  <c:v>2.6641291810841983</c:v>
                </c:pt>
                <c:pt idx="73750">
                  <c:v>2.6642824180895248</c:v>
                </c:pt>
                <c:pt idx="73751">
                  <c:v>2.6640518689432398</c:v>
                </c:pt>
                <c:pt idx="73752">
                  <c:v>2.6636678200692039</c:v>
                </c:pt>
                <c:pt idx="73753">
                  <c:v>2.6642824180895248</c:v>
                </c:pt>
                <c:pt idx="73754">
                  <c:v>2.6640518689432398</c:v>
                </c:pt>
                <c:pt idx="73755">
                  <c:v>2.6641291810841983</c:v>
                </c:pt>
                <c:pt idx="73756">
                  <c:v>2.6638985005767015</c:v>
                </c:pt>
                <c:pt idx="73757">
                  <c:v>2.6645131518227969</c:v>
                </c:pt>
                <c:pt idx="73758">
                  <c:v>2.6643598615916955</c:v>
                </c:pt>
                <c:pt idx="73759">
                  <c:v>2.6639760147601477</c:v>
                </c:pt>
                <c:pt idx="73760">
                  <c:v>2.6643598615916955</c:v>
                </c:pt>
                <c:pt idx="73761">
                  <c:v>2.6648972997922913</c:v>
                </c:pt>
                <c:pt idx="73762">
                  <c:v>2.6648199445983378</c:v>
                </c:pt>
                <c:pt idx="73763">
                  <c:v>2.6645891043397967</c:v>
                </c:pt>
                <c:pt idx="73764">
                  <c:v>2.6654352343569609</c:v>
                </c:pt>
                <c:pt idx="73765">
                  <c:v>2.6658198614318707</c:v>
                </c:pt>
                <c:pt idx="73766">
                  <c:v>2.6660508083140875</c:v>
                </c:pt>
                <c:pt idx="73767">
                  <c:v>2.6656661279150313</c:v>
                </c:pt>
                <c:pt idx="73768">
                  <c:v>2.6655124653739612</c:v>
                </c:pt>
                <c:pt idx="73769">
                  <c:v>2.6653588737595197</c:v>
                </c:pt>
                <c:pt idx="73770">
                  <c:v>2.665281809787627</c:v>
                </c:pt>
                <c:pt idx="73771">
                  <c:v>2.6646666974382645</c:v>
                </c:pt>
                <c:pt idx="73772">
                  <c:v>2.6640518689432398</c:v>
                </c:pt>
                <c:pt idx="73773">
                  <c:v>2.6648199445983378</c:v>
                </c:pt>
                <c:pt idx="73774">
                  <c:v>2.6648972997922913</c:v>
                </c:pt>
                <c:pt idx="73775">
                  <c:v>2.6651280867759057</c:v>
                </c:pt>
                <c:pt idx="73776">
                  <c:v>2.6646666974382645</c:v>
                </c:pt>
                <c:pt idx="73777">
                  <c:v>2.6646666974382645</c:v>
                </c:pt>
                <c:pt idx="73778">
                  <c:v>2.6646666974382645</c:v>
                </c:pt>
                <c:pt idx="73779">
                  <c:v>2.665281809787627</c:v>
                </c:pt>
                <c:pt idx="73780">
                  <c:v>2.6646666974382645</c:v>
                </c:pt>
                <c:pt idx="73781">
                  <c:v>2.665050784856879</c:v>
                </c:pt>
                <c:pt idx="73782">
                  <c:v>2.6656661279150313</c:v>
                </c:pt>
                <c:pt idx="73783">
                  <c:v>2.6656661279150313</c:v>
                </c:pt>
                <c:pt idx="73784">
                  <c:v>2.6662817551963047</c:v>
                </c:pt>
                <c:pt idx="73785">
                  <c:v>2.6656661279150313</c:v>
                </c:pt>
                <c:pt idx="73786">
                  <c:v>2.6648199445983378</c:v>
                </c:pt>
                <c:pt idx="73787">
                  <c:v>2.6649734472408215</c:v>
                </c:pt>
                <c:pt idx="73788">
                  <c:v>2.6660508083140875</c:v>
                </c:pt>
                <c:pt idx="73789">
                  <c:v>2.6660508083140875</c:v>
                </c:pt>
                <c:pt idx="73790">
                  <c:v>2.6658198614318707</c:v>
                </c:pt>
                <c:pt idx="73791">
                  <c:v>2.6652043407988919</c:v>
                </c:pt>
                <c:pt idx="73792">
                  <c:v>2.6649734472408224</c:v>
                </c:pt>
                <c:pt idx="73793">
                  <c:v>2.6652043407988919</c:v>
                </c:pt>
                <c:pt idx="73794">
                  <c:v>2.665281809787627</c:v>
                </c:pt>
                <c:pt idx="73795">
                  <c:v>2.6644357258250633</c:v>
                </c:pt>
                <c:pt idx="73796">
                  <c:v>2.6645891043397967</c:v>
                </c:pt>
                <c:pt idx="73797">
                  <c:v>2.6638965835641737</c:v>
                </c:pt>
                <c:pt idx="73798">
                  <c:v>2.6645891043397967</c:v>
                </c:pt>
                <c:pt idx="73799">
                  <c:v>2.6644357258250633</c:v>
                </c:pt>
                <c:pt idx="73800">
                  <c:v>2.6645131518227969</c:v>
                </c:pt>
                <c:pt idx="73801">
                  <c:v>2.6644357258250633</c:v>
                </c:pt>
                <c:pt idx="73802">
                  <c:v>2.6645891043397967</c:v>
                </c:pt>
                <c:pt idx="73803">
                  <c:v>2.6642049388414488</c:v>
                </c:pt>
                <c:pt idx="73804">
                  <c:v>2.6640518689432398</c:v>
                </c:pt>
                <c:pt idx="73805">
                  <c:v>2.6644357258250633</c:v>
                </c:pt>
                <c:pt idx="73806">
                  <c:v>2.6646666974382645</c:v>
                </c:pt>
                <c:pt idx="73807">
                  <c:v>2.6642824180895248</c:v>
                </c:pt>
                <c:pt idx="73808">
                  <c:v>2.6648199445983378</c:v>
                </c:pt>
                <c:pt idx="73809">
                  <c:v>2.664742553682752</c:v>
                </c:pt>
                <c:pt idx="73810">
                  <c:v>2.6654352343569614</c:v>
                </c:pt>
                <c:pt idx="73811">
                  <c:v>2.665050784856879</c:v>
                </c:pt>
                <c:pt idx="73812">
                  <c:v>2.6652043407988919</c:v>
                </c:pt>
                <c:pt idx="73813">
                  <c:v>2.6652043407988919</c:v>
                </c:pt>
                <c:pt idx="73814">
                  <c:v>2.6657426657426657</c:v>
                </c:pt>
                <c:pt idx="73815">
                  <c:v>2.6652806652806649</c:v>
                </c:pt>
                <c:pt idx="73816">
                  <c:v>2.6653579676674362</c:v>
                </c:pt>
                <c:pt idx="73817">
                  <c:v>2.6653579676674362</c:v>
                </c:pt>
                <c:pt idx="73818">
                  <c:v>2.6657426657426657</c:v>
                </c:pt>
                <c:pt idx="73819">
                  <c:v>2.6657426657426657</c:v>
                </c:pt>
                <c:pt idx="73820">
                  <c:v>2.6657426657426657</c:v>
                </c:pt>
                <c:pt idx="73821">
                  <c:v>2.6659736659736657</c:v>
                </c:pt>
                <c:pt idx="73822">
                  <c:v>2.6655889145496534</c:v>
                </c:pt>
                <c:pt idx="73823">
                  <c:v>2.6649734472408215</c:v>
                </c:pt>
                <c:pt idx="73824">
                  <c:v>2.6653579676674362</c:v>
                </c:pt>
                <c:pt idx="73825">
                  <c:v>2.6655889145496534</c:v>
                </c:pt>
                <c:pt idx="73826">
                  <c:v>2.6652043407988919</c:v>
                </c:pt>
                <c:pt idx="73827">
                  <c:v>2.6654352343569614</c:v>
                </c:pt>
                <c:pt idx="73828">
                  <c:v>2.6654352343569614</c:v>
                </c:pt>
                <c:pt idx="73829">
                  <c:v>2.6644357258250633</c:v>
                </c:pt>
                <c:pt idx="73830">
                  <c:v>2.6646666974382645</c:v>
                </c:pt>
                <c:pt idx="73831">
                  <c:v>2.6642824180895248</c:v>
                </c:pt>
                <c:pt idx="73832">
                  <c:v>2.6645131518227969</c:v>
                </c:pt>
                <c:pt idx="73833">
                  <c:v>2.6640518689432398</c:v>
                </c:pt>
                <c:pt idx="73834">
                  <c:v>2.6636678200692039</c:v>
                </c:pt>
                <c:pt idx="73835">
                  <c:v>2.6636678200692039</c:v>
                </c:pt>
                <c:pt idx="73836">
                  <c:v>2.6642049388414488</c:v>
                </c:pt>
                <c:pt idx="73837">
                  <c:v>2.664358264081256</c:v>
                </c:pt>
                <c:pt idx="73838">
                  <c:v>2.6638965835641737</c:v>
                </c:pt>
                <c:pt idx="73839">
                  <c:v>2.664358264081256</c:v>
                </c:pt>
                <c:pt idx="73840">
                  <c:v>2.6644357258250633</c:v>
                </c:pt>
                <c:pt idx="73841">
                  <c:v>2.665281809787627</c:v>
                </c:pt>
                <c:pt idx="73842">
                  <c:v>2.6648199445983378</c:v>
                </c:pt>
                <c:pt idx="73843">
                  <c:v>2.6657426657426657</c:v>
                </c:pt>
                <c:pt idx="73844">
                  <c:v>2.6657426657426657</c:v>
                </c:pt>
                <c:pt idx="73845">
                  <c:v>2.6655114807114808</c:v>
                </c:pt>
                <c:pt idx="73846">
                  <c:v>2.6661273567467649</c:v>
                </c:pt>
                <c:pt idx="73847">
                  <c:v>2.6665896487985208</c:v>
                </c:pt>
                <c:pt idx="73848">
                  <c:v>2.6661273567467649</c:v>
                </c:pt>
                <c:pt idx="73849">
                  <c:v>2.6653579676674362</c:v>
                </c:pt>
                <c:pt idx="73850">
                  <c:v>2.6649734472408224</c:v>
                </c:pt>
                <c:pt idx="73851">
                  <c:v>2.6653579676674362</c:v>
                </c:pt>
                <c:pt idx="73852">
                  <c:v>2.6646651270207848</c:v>
                </c:pt>
                <c:pt idx="73853">
                  <c:v>2.6645891043397967</c:v>
                </c:pt>
                <c:pt idx="73854">
                  <c:v>2.6642049388414488</c:v>
                </c:pt>
                <c:pt idx="73855">
                  <c:v>2.6646666974382645</c:v>
                </c:pt>
                <c:pt idx="73856">
                  <c:v>2.6645131518227969</c:v>
                </c:pt>
                <c:pt idx="73857">
                  <c:v>2.6644357258250633</c:v>
                </c:pt>
                <c:pt idx="73858">
                  <c:v>2.6646666974382645</c:v>
                </c:pt>
                <c:pt idx="73859">
                  <c:v>2.6648972997922913</c:v>
                </c:pt>
                <c:pt idx="73860">
                  <c:v>2.6646666974382645</c:v>
                </c:pt>
                <c:pt idx="73861">
                  <c:v>2.665050784856879</c:v>
                </c:pt>
                <c:pt idx="73862">
                  <c:v>2.665281809787627</c:v>
                </c:pt>
                <c:pt idx="73863">
                  <c:v>2.6658972061879478</c:v>
                </c:pt>
                <c:pt idx="73864">
                  <c:v>2.6664356664356665</c:v>
                </c:pt>
                <c:pt idx="73865">
                  <c:v>2.6657426657426657</c:v>
                </c:pt>
                <c:pt idx="73866">
                  <c:v>2.6658198614318707</c:v>
                </c:pt>
                <c:pt idx="73867">
                  <c:v>2.6654352343569614</c:v>
                </c:pt>
                <c:pt idx="73868">
                  <c:v>2.6655889145496534</c:v>
                </c:pt>
                <c:pt idx="73869">
                  <c:v>2.665050784856879</c:v>
                </c:pt>
                <c:pt idx="73870">
                  <c:v>2.665281809787627</c:v>
                </c:pt>
                <c:pt idx="73871">
                  <c:v>2.6648199445983378</c:v>
                </c:pt>
                <c:pt idx="73872">
                  <c:v>2.6642824180895248</c:v>
                </c:pt>
                <c:pt idx="73873">
                  <c:v>2.6645131518227969</c:v>
                </c:pt>
                <c:pt idx="73874">
                  <c:v>2.6643598615916955</c:v>
                </c:pt>
                <c:pt idx="73875">
                  <c:v>2.6643598615916955</c:v>
                </c:pt>
                <c:pt idx="73876">
                  <c:v>2.6638985005767015</c:v>
                </c:pt>
                <c:pt idx="73877">
                  <c:v>2.6642824180895248</c:v>
                </c:pt>
                <c:pt idx="73878">
                  <c:v>2.665050784856879</c:v>
                </c:pt>
                <c:pt idx="73879">
                  <c:v>2.6648199445983378</c:v>
                </c:pt>
                <c:pt idx="73880">
                  <c:v>2.6648199445983378</c:v>
                </c:pt>
                <c:pt idx="73881">
                  <c:v>2.6652043407988919</c:v>
                </c:pt>
                <c:pt idx="73882">
                  <c:v>2.6660508083140875</c:v>
                </c:pt>
                <c:pt idx="73883">
                  <c:v>2.6660508083140875</c:v>
                </c:pt>
                <c:pt idx="73884">
                  <c:v>2.6655124653739612</c:v>
                </c:pt>
                <c:pt idx="73885">
                  <c:v>2.6651280867759057</c:v>
                </c:pt>
                <c:pt idx="73886">
                  <c:v>2.6651280867759057</c:v>
                </c:pt>
                <c:pt idx="73887">
                  <c:v>2.6646666974382645</c:v>
                </c:pt>
                <c:pt idx="73888">
                  <c:v>2.6648972997922913</c:v>
                </c:pt>
                <c:pt idx="73889">
                  <c:v>2.6649746192893402</c:v>
                </c:pt>
                <c:pt idx="73890">
                  <c:v>2.6646678966789663</c:v>
                </c:pt>
                <c:pt idx="73891">
                  <c:v>2.6648212226066899</c:v>
                </c:pt>
                <c:pt idx="73892">
                  <c:v>2.6649746192893402</c:v>
                </c:pt>
                <c:pt idx="73893">
                  <c:v>2.6649746192893402</c:v>
                </c:pt>
                <c:pt idx="73894">
                  <c:v>2.6652053530226123</c:v>
                </c:pt>
                <c:pt idx="73895">
                  <c:v>2.6649746192893402</c:v>
                </c:pt>
                <c:pt idx="73896">
                  <c:v>2.6655896607431337</c:v>
                </c:pt>
                <c:pt idx="73897">
                  <c:v>2.6657433056325024</c:v>
                </c:pt>
                <c:pt idx="73898">
                  <c:v>2.6661279150311707</c:v>
                </c:pt>
                <c:pt idx="73899">
                  <c:v>2.6657433056325024</c:v>
                </c:pt>
                <c:pt idx="73900">
                  <c:v>2.6653588737595197</c:v>
                </c:pt>
                <c:pt idx="73901">
                  <c:v>2.6648972997922913</c:v>
                </c:pt>
                <c:pt idx="73902">
                  <c:v>2.6648972997922913</c:v>
                </c:pt>
                <c:pt idx="73903">
                  <c:v>2.6638985005767015</c:v>
                </c:pt>
                <c:pt idx="73904">
                  <c:v>2.6640518689432398</c:v>
                </c:pt>
                <c:pt idx="73905">
                  <c:v>2.6642824180895248</c:v>
                </c:pt>
                <c:pt idx="73906">
                  <c:v>2.6646666974382645</c:v>
                </c:pt>
                <c:pt idx="73907">
                  <c:v>2.6652043407988919</c:v>
                </c:pt>
                <c:pt idx="73908">
                  <c:v>2.6652043407988919</c:v>
                </c:pt>
                <c:pt idx="73909">
                  <c:v>2.6652043407988919</c:v>
                </c:pt>
                <c:pt idx="73910">
                  <c:v>2.6656661279150313</c:v>
                </c:pt>
                <c:pt idx="73911">
                  <c:v>2.6660508083140875</c:v>
                </c:pt>
                <c:pt idx="73912">
                  <c:v>2.6658198614318707</c:v>
                </c:pt>
                <c:pt idx="73913">
                  <c:v>2.6658198614318707</c:v>
                </c:pt>
                <c:pt idx="73914">
                  <c:v>2.6656661279150313</c:v>
                </c:pt>
                <c:pt idx="73915">
                  <c:v>2.6656661279150313</c:v>
                </c:pt>
                <c:pt idx="73916">
                  <c:v>2.6656661279150313</c:v>
                </c:pt>
                <c:pt idx="73917">
                  <c:v>2.6656661279150313</c:v>
                </c:pt>
                <c:pt idx="73918">
                  <c:v>2.6657433056325024</c:v>
                </c:pt>
                <c:pt idx="73919">
                  <c:v>2.6663588085892407</c:v>
                </c:pt>
                <c:pt idx="73920">
                  <c:v>2.6661279150311707</c:v>
                </c:pt>
                <c:pt idx="73921">
                  <c:v>2.6663588085892407</c:v>
                </c:pt>
                <c:pt idx="73922">
                  <c:v>2.6655896607431337</c:v>
                </c:pt>
                <c:pt idx="73923">
                  <c:v>2.6653588737595197</c:v>
                </c:pt>
                <c:pt idx="73924">
                  <c:v>2.6652053530226123</c:v>
                </c:pt>
                <c:pt idx="73925">
                  <c:v>2.6653588737595197</c:v>
                </c:pt>
                <c:pt idx="73926">
                  <c:v>2.6653588737595197</c:v>
                </c:pt>
                <c:pt idx="73927">
                  <c:v>2.6659741458910435</c:v>
                </c:pt>
                <c:pt idx="73928">
                  <c:v>2.6655124653739612</c:v>
                </c:pt>
                <c:pt idx="73929">
                  <c:v>2.6653588737595197</c:v>
                </c:pt>
                <c:pt idx="73930">
                  <c:v>2.6655896607431337</c:v>
                </c:pt>
                <c:pt idx="73931">
                  <c:v>2.6651280867759057</c:v>
                </c:pt>
                <c:pt idx="73932">
                  <c:v>2.6647438855560686</c:v>
                </c:pt>
                <c:pt idx="73933">
                  <c:v>2.6645905420991927</c:v>
                </c:pt>
                <c:pt idx="73934">
                  <c:v>2.6648212226066899</c:v>
                </c:pt>
                <c:pt idx="73935">
                  <c:v>2.6642066420664205</c:v>
                </c:pt>
                <c:pt idx="73936">
                  <c:v>2.6643598615916955</c:v>
                </c:pt>
                <c:pt idx="73937">
                  <c:v>2.6645905420991927</c:v>
                </c:pt>
                <c:pt idx="73938">
                  <c:v>2.6647438855560686</c:v>
                </c:pt>
                <c:pt idx="73939">
                  <c:v>2.6649746192893402</c:v>
                </c:pt>
                <c:pt idx="73940">
                  <c:v>2.6651280867759057</c:v>
                </c:pt>
                <c:pt idx="73941">
                  <c:v>2.665281809787627</c:v>
                </c:pt>
                <c:pt idx="73942">
                  <c:v>2.6657433056325024</c:v>
                </c:pt>
                <c:pt idx="73943">
                  <c:v>2.6659741458910435</c:v>
                </c:pt>
                <c:pt idx="73944">
                  <c:v>2.6659741458910435</c:v>
                </c:pt>
                <c:pt idx="73945">
                  <c:v>2.6652053530226123</c:v>
                </c:pt>
                <c:pt idx="73946">
                  <c:v>2.6651280867759057</c:v>
                </c:pt>
                <c:pt idx="73947">
                  <c:v>2.6657433056325024</c:v>
                </c:pt>
                <c:pt idx="73948">
                  <c:v>2.665281809787627</c:v>
                </c:pt>
                <c:pt idx="73949">
                  <c:v>2.6648199445983378</c:v>
                </c:pt>
                <c:pt idx="73950">
                  <c:v>2.6654352343569614</c:v>
                </c:pt>
                <c:pt idx="73951">
                  <c:v>2.665281809787627</c:v>
                </c:pt>
                <c:pt idx="73952">
                  <c:v>2.6655124653739612</c:v>
                </c:pt>
                <c:pt idx="73953">
                  <c:v>2.6651280867759057</c:v>
                </c:pt>
                <c:pt idx="73954">
                  <c:v>2.6649746192893402</c:v>
                </c:pt>
                <c:pt idx="73955">
                  <c:v>2.6648212226066899</c:v>
                </c:pt>
                <c:pt idx="73956">
                  <c:v>2.6642066420664205</c:v>
                </c:pt>
                <c:pt idx="73957">
                  <c:v>2.6648212226066899</c:v>
                </c:pt>
                <c:pt idx="73958">
                  <c:v>2.6648212226066899</c:v>
                </c:pt>
                <c:pt idx="73959">
                  <c:v>2.6645905420991927</c:v>
                </c:pt>
                <c:pt idx="73960">
                  <c:v>2.6653588737595197</c:v>
                </c:pt>
                <c:pt idx="73961">
                  <c:v>2.6653588737595197</c:v>
                </c:pt>
                <c:pt idx="73962">
                  <c:v>2.6657433056325024</c:v>
                </c:pt>
                <c:pt idx="73963">
                  <c:v>2.6651280867759057</c:v>
                </c:pt>
                <c:pt idx="73964">
                  <c:v>2.6651280867759057</c:v>
                </c:pt>
                <c:pt idx="73965">
                  <c:v>2.6643598615916955</c:v>
                </c:pt>
                <c:pt idx="73966">
                  <c:v>2.6648212226066899</c:v>
                </c:pt>
                <c:pt idx="73967">
                  <c:v>2.6650520876585926</c:v>
                </c:pt>
                <c:pt idx="73968">
                  <c:v>2.664284067327646</c:v>
                </c:pt>
                <c:pt idx="73969">
                  <c:v>2.6638231035277844</c:v>
                </c:pt>
                <c:pt idx="73970">
                  <c:v>2.6637453874538739</c:v>
                </c:pt>
                <c:pt idx="73971">
                  <c:v>2.6635923449388978</c:v>
                </c:pt>
                <c:pt idx="73972">
                  <c:v>2.6640534931980628</c:v>
                </c:pt>
                <c:pt idx="73973">
                  <c:v>2.6640534931980628</c:v>
                </c:pt>
                <c:pt idx="73974">
                  <c:v>2.6644374538745383</c:v>
                </c:pt>
                <c:pt idx="73975">
                  <c:v>2.6644374538745383</c:v>
                </c:pt>
                <c:pt idx="73976">
                  <c:v>2.6649746192893402</c:v>
                </c:pt>
                <c:pt idx="73977">
                  <c:v>2.6655896607431337</c:v>
                </c:pt>
                <c:pt idx="73978">
                  <c:v>2.6658204477267482</c:v>
                </c:pt>
                <c:pt idx="73979">
                  <c:v>2.6655896607431337</c:v>
                </c:pt>
                <c:pt idx="73980">
                  <c:v>2.6652053530226123</c:v>
                </c:pt>
                <c:pt idx="73981">
                  <c:v>2.6649746192893402</c:v>
                </c:pt>
                <c:pt idx="73982">
                  <c:v>2.6651280867759057</c:v>
                </c:pt>
                <c:pt idx="73983">
                  <c:v>2.6653588737595197</c:v>
                </c:pt>
                <c:pt idx="73984">
                  <c:v>2.6648212226066899</c:v>
                </c:pt>
                <c:pt idx="73985">
                  <c:v>2.6650520876585926</c:v>
                </c:pt>
                <c:pt idx="73986">
                  <c:v>2.6646678966789663</c:v>
                </c:pt>
                <c:pt idx="73987">
                  <c:v>2.6644374538745383</c:v>
                </c:pt>
                <c:pt idx="73988">
                  <c:v>2.6644374538745383</c:v>
                </c:pt>
                <c:pt idx="73989">
                  <c:v>2.6644374538745383</c:v>
                </c:pt>
                <c:pt idx="73990">
                  <c:v>2.6644374538745383</c:v>
                </c:pt>
                <c:pt idx="73991">
                  <c:v>2.6644374538745383</c:v>
                </c:pt>
                <c:pt idx="73992">
                  <c:v>2.6642066420664205</c:v>
                </c:pt>
                <c:pt idx="73993">
                  <c:v>2.6643598615916955</c:v>
                </c:pt>
                <c:pt idx="73994">
                  <c:v>2.6648212226066899</c:v>
                </c:pt>
                <c:pt idx="73995">
                  <c:v>2.6647438855560686</c:v>
                </c:pt>
                <c:pt idx="73996">
                  <c:v>2.6651280867759057</c:v>
                </c:pt>
                <c:pt idx="73997">
                  <c:v>2.6655896607431337</c:v>
                </c:pt>
                <c:pt idx="73998">
                  <c:v>2.6651280867759057</c:v>
                </c:pt>
                <c:pt idx="73999">
                  <c:v>2.665050784856879</c:v>
                </c:pt>
                <c:pt idx="74000">
                  <c:v>2.665050784856879</c:v>
                </c:pt>
                <c:pt idx="74001">
                  <c:v>2.6657433056325024</c:v>
                </c:pt>
                <c:pt idx="74002">
                  <c:v>2.665281809787627</c:v>
                </c:pt>
                <c:pt idx="74003">
                  <c:v>2.6655124653739612</c:v>
                </c:pt>
                <c:pt idx="74004">
                  <c:v>2.665281809787627</c:v>
                </c:pt>
                <c:pt idx="74005">
                  <c:v>2.665050784856879</c:v>
                </c:pt>
                <c:pt idx="74006">
                  <c:v>2.665050784856879</c:v>
                </c:pt>
                <c:pt idx="74007">
                  <c:v>2.665050784856879</c:v>
                </c:pt>
                <c:pt idx="74008">
                  <c:v>2.6648199445983383</c:v>
                </c:pt>
                <c:pt idx="74009">
                  <c:v>2.6646666974382645</c:v>
                </c:pt>
                <c:pt idx="74010">
                  <c:v>2.6655124653739612</c:v>
                </c:pt>
                <c:pt idx="74011">
                  <c:v>2.6651280867759057</c:v>
                </c:pt>
                <c:pt idx="74012">
                  <c:v>2.6648972997922913</c:v>
                </c:pt>
                <c:pt idx="74013">
                  <c:v>2.665050784856879</c:v>
                </c:pt>
                <c:pt idx="74014">
                  <c:v>2.6652043407988919</c:v>
                </c:pt>
                <c:pt idx="74015">
                  <c:v>2.6658198614318707</c:v>
                </c:pt>
                <c:pt idx="74016">
                  <c:v>2.6660508083140875</c:v>
                </c:pt>
                <c:pt idx="74017">
                  <c:v>2.6662817551963047</c:v>
                </c:pt>
                <c:pt idx="74018">
                  <c:v>2.6656661279150313</c:v>
                </c:pt>
                <c:pt idx="74019">
                  <c:v>2.6658972061879478</c:v>
                </c:pt>
                <c:pt idx="74020">
                  <c:v>2.6661279150311707</c:v>
                </c:pt>
                <c:pt idx="74021">
                  <c:v>2.6665897021473102</c:v>
                </c:pt>
                <c:pt idx="74022">
                  <c:v>2.6663588085892407</c:v>
                </c:pt>
                <c:pt idx="74023">
                  <c:v>2.6655124653739612</c:v>
                </c:pt>
                <c:pt idx="74024">
                  <c:v>2.6657433056325024</c:v>
                </c:pt>
                <c:pt idx="74025">
                  <c:v>2.6662049861495842</c:v>
                </c:pt>
                <c:pt idx="74026">
                  <c:v>2.6655896607431337</c:v>
                </c:pt>
                <c:pt idx="74027">
                  <c:v>2.6649746192893393</c:v>
                </c:pt>
                <c:pt idx="74028">
                  <c:v>2.6658204477267482</c:v>
                </c:pt>
                <c:pt idx="74029">
                  <c:v>2.6654360867558839</c:v>
                </c:pt>
                <c:pt idx="74030">
                  <c:v>2.6658975542224272</c:v>
                </c:pt>
                <c:pt idx="74031">
                  <c:v>2.6656670050761422</c:v>
                </c:pt>
                <c:pt idx="74032">
                  <c:v>2.6656670050761422</c:v>
                </c:pt>
                <c:pt idx="74033">
                  <c:v>2.6650520876585926</c:v>
                </c:pt>
                <c:pt idx="74034">
                  <c:v>2.6650520876585926</c:v>
                </c:pt>
                <c:pt idx="74035">
                  <c:v>2.6645146414572283</c:v>
                </c:pt>
                <c:pt idx="74036">
                  <c:v>2.6645146414572283</c:v>
                </c:pt>
                <c:pt idx="74037">
                  <c:v>2.6644374538745383</c:v>
                </c:pt>
                <c:pt idx="74038">
                  <c:v>2.6649746192893402</c:v>
                </c:pt>
                <c:pt idx="74039">
                  <c:v>2.6652053530226123</c:v>
                </c:pt>
                <c:pt idx="74040">
                  <c:v>2.6654360867558839</c:v>
                </c:pt>
                <c:pt idx="74041">
                  <c:v>2.6657433056325024</c:v>
                </c:pt>
                <c:pt idx="74042">
                  <c:v>2.6654352343569614</c:v>
                </c:pt>
                <c:pt idx="74043">
                  <c:v>2.6664356664356665</c:v>
                </c:pt>
                <c:pt idx="74044">
                  <c:v>2.6658198614318707</c:v>
                </c:pt>
                <c:pt idx="74045">
                  <c:v>2.6656661279150313</c:v>
                </c:pt>
                <c:pt idx="74046">
                  <c:v>2.6651280867759057</c:v>
                </c:pt>
                <c:pt idx="74047">
                  <c:v>2.6643598615916955</c:v>
                </c:pt>
                <c:pt idx="74048">
                  <c:v>2.6643598615916955</c:v>
                </c:pt>
                <c:pt idx="74049">
                  <c:v>2.6649746192893402</c:v>
                </c:pt>
                <c:pt idx="74050">
                  <c:v>2.6643598615916955</c:v>
                </c:pt>
                <c:pt idx="74051">
                  <c:v>2.6642824180895248</c:v>
                </c:pt>
                <c:pt idx="74052">
                  <c:v>2.6642824180895248</c:v>
                </c:pt>
                <c:pt idx="74053">
                  <c:v>2.6647438855560686</c:v>
                </c:pt>
                <c:pt idx="74054">
                  <c:v>2.6648972997922913</c:v>
                </c:pt>
                <c:pt idx="74055">
                  <c:v>2.6642824180895248</c:v>
                </c:pt>
                <c:pt idx="74056">
                  <c:v>2.6640518689432398</c:v>
                </c:pt>
                <c:pt idx="74057">
                  <c:v>2.6642824180895248</c:v>
                </c:pt>
                <c:pt idx="74058">
                  <c:v>2.6641291810841983</c:v>
                </c:pt>
                <c:pt idx="74059">
                  <c:v>2.6645131518227969</c:v>
                </c:pt>
                <c:pt idx="74060">
                  <c:v>2.6648972997922913</c:v>
                </c:pt>
                <c:pt idx="74061">
                  <c:v>2.6653588737595197</c:v>
                </c:pt>
                <c:pt idx="74062">
                  <c:v>2.6655896607431337</c:v>
                </c:pt>
                <c:pt idx="74063">
                  <c:v>2.6651280867759057</c:v>
                </c:pt>
                <c:pt idx="74064">
                  <c:v>2.665050784856879</c:v>
                </c:pt>
                <c:pt idx="74065">
                  <c:v>2.6654352343569614</c:v>
                </c:pt>
                <c:pt idx="74066">
                  <c:v>2.6655124653739612</c:v>
                </c:pt>
                <c:pt idx="74067">
                  <c:v>2.6648972997922913</c:v>
                </c:pt>
                <c:pt idx="74068">
                  <c:v>2.665281809787627</c:v>
                </c:pt>
                <c:pt idx="74069">
                  <c:v>2.6660508083140875</c:v>
                </c:pt>
                <c:pt idx="74070">
                  <c:v>2.6652043407988919</c:v>
                </c:pt>
                <c:pt idx="74071">
                  <c:v>2.6654352343569614</c:v>
                </c:pt>
                <c:pt idx="74072">
                  <c:v>2.6655124653739612</c:v>
                </c:pt>
                <c:pt idx="74073">
                  <c:v>2.6655124653739612</c:v>
                </c:pt>
                <c:pt idx="74074">
                  <c:v>2.6655124653739612</c:v>
                </c:pt>
                <c:pt idx="74075">
                  <c:v>2.6653588737595197</c:v>
                </c:pt>
                <c:pt idx="74076">
                  <c:v>2.6655896607431337</c:v>
                </c:pt>
                <c:pt idx="74077">
                  <c:v>2.6645905420991927</c:v>
                </c:pt>
                <c:pt idx="74078">
                  <c:v>2.6648212226066899</c:v>
                </c:pt>
                <c:pt idx="74079">
                  <c:v>2.6648212226066899</c:v>
                </c:pt>
                <c:pt idx="74080">
                  <c:v>2.6643598615916955</c:v>
                </c:pt>
                <c:pt idx="74081">
                  <c:v>2.6645905420991927</c:v>
                </c:pt>
                <c:pt idx="74082">
                  <c:v>2.6641291810841983</c:v>
                </c:pt>
                <c:pt idx="74083">
                  <c:v>2.6642824180895248</c:v>
                </c:pt>
                <c:pt idx="74084">
                  <c:v>2.6643598615916955</c:v>
                </c:pt>
                <c:pt idx="74085">
                  <c:v>2.6642066420664205</c:v>
                </c:pt>
                <c:pt idx="74086">
                  <c:v>2.6641291810841983</c:v>
                </c:pt>
                <c:pt idx="74087">
                  <c:v>2.6647438855560686</c:v>
                </c:pt>
                <c:pt idx="74088">
                  <c:v>2.6645131518227969</c:v>
                </c:pt>
                <c:pt idx="74089">
                  <c:v>2.6642824180895248</c:v>
                </c:pt>
                <c:pt idx="74090">
                  <c:v>2.6645131518227969</c:v>
                </c:pt>
                <c:pt idx="74091">
                  <c:v>2.6651280867759057</c:v>
                </c:pt>
                <c:pt idx="74092">
                  <c:v>2.6647438855560686</c:v>
                </c:pt>
                <c:pt idx="74093">
                  <c:v>2.6643598615916955</c:v>
                </c:pt>
                <c:pt idx="74094">
                  <c:v>2.6637453874538739</c:v>
                </c:pt>
                <c:pt idx="74095">
                  <c:v>2.6647438855560686</c:v>
                </c:pt>
                <c:pt idx="74096">
                  <c:v>2.6642066420664205</c:v>
                </c:pt>
                <c:pt idx="74097">
                  <c:v>2.6642066420664205</c:v>
                </c:pt>
                <c:pt idx="74098">
                  <c:v>2.6648212226066899</c:v>
                </c:pt>
                <c:pt idx="74099">
                  <c:v>2.6648212226066899</c:v>
                </c:pt>
                <c:pt idx="74100">
                  <c:v>2.6643598615916955</c:v>
                </c:pt>
                <c:pt idx="74101">
                  <c:v>2.6645905420991927</c:v>
                </c:pt>
                <c:pt idx="74102">
                  <c:v>2.6653588737595197</c:v>
                </c:pt>
                <c:pt idx="74103">
                  <c:v>2.6646666974382645</c:v>
                </c:pt>
                <c:pt idx="74104">
                  <c:v>2.665050784856879</c:v>
                </c:pt>
                <c:pt idx="74105">
                  <c:v>2.6660508083140875</c:v>
                </c:pt>
                <c:pt idx="74106">
                  <c:v>2.6660508083140875</c:v>
                </c:pt>
                <c:pt idx="74107">
                  <c:v>2.6658972061879478</c:v>
                </c:pt>
                <c:pt idx="74108">
                  <c:v>2.6651280867759057</c:v>
                </c:pt>
                <c:pt idx="74109">
                  <c:v>2.6651280867759057</c:v>
                </c:pt>
                <c:pt idx="74110">
                  <c:v>2.6651280867759057</c:v>
                </c:pt>
                <c:pt idx="74111">
                  <c:v>2.6648972997922913</c:v>
                </c:pt>
                <c:pt idx="74112">
                  <c:v>2.6655124653739612</c:v>
                </c:pt>
                <c:pt idx="74113">
                  <c:v>2.6647438855560686</c:v>
                </c:pt>
                <c:pt idx="74114">
                  <c:v>2.6647438855560686</c:v>
                </c:pt>
                <c:pt idx="74115">
                  <c:v>2.6641291810841983</c:v>
                </c:pt>
                <c:pt idx="74116">
                  <c:v>2.6641291810841983</c:v>
                </c:pt>
                <c:pt idx="74117">
                  <c:v>2.6651280867759057</c:v>
                </c:pt>
                <c:pt idx="74118">
                  <c:v>2.6655124653739612</c:v>
                </c:pt>
                <c:pt idx="74119">
                  <c:v>2.6651280867759057</c:v>
                </c:pt>
                <c:pt idx="74120">
                  <c:v>2.6655896607431337</c:v>
                </c:pt>
                <c:pt idx="74121">
                  <c:v>2.6662049861495842</c:v>
                </c:pt>
                <c:pt idx="74122">
                  <c:v>2.6663588085892407</c:v>
                </c:pt>
                <c:pt idx="74123">
                  <c:v>2.6648199445983378</c:v>
                </c:pt>
                <c:pt idx="74124">
                  <c:v>2.6652043407988919</c:v>
                </c:pt>
                <c:pt idx="74125">
                  <c:v>2.665050784856879</c:v>
                </c:pt>
                <c:pt idx="74126">
                  <c:v>2.6651280867759057</c:v>
                </c:pt>
                <c:pt idx="74127">
                  <c:v>2.6647438855560686</c:v>
                </c:pt>
                <c:pt idx="74128">
                  <c:v>2.6642824180895248</c:v>
                </c:pt>
                <c:pt idx="74129">
                  <c:v>2.6641291810841983</c:v>
                </c:pt>
                <c:pt idx="74130">
                  <c:v>2.6645905420991927</c:v>
                </c:pt>
                <c:pt idx="74131">
                  <c:v>2.6651280867759057</c:v>
                </c:pt>
                <c:pt idx="74132">
                  <c:v>2.6651280867759057</c:v>
                </c:pt>
                <c:pt idx="74133">
                  <c:v>2.6662049861495842</c:v>
                </c:pt>
                <c:pt idx="74134">
                  <c:v>2.6659741458910435</c:v>
                </c:pt>
                <c:pt idx="74135">
                  <c:v>2.6655896607431337</c:v>
                </c:pt>
                <c:pt idx="74136">
                  <c:v>2.6665897021473102</c:v>
                </c:pt>
                <c:pt idx="74137">
                  <c:v>2.6657433056325024</c:v>
                </c:pt>
                <c:pt idx="74138">
                  <c:v>2.6653588737595197</c:v>
                </c:pt>
                <c:pt idx="74139">
                  <c:v>2.6647438855560686</c:v>
                </c:pt>
                <c:pt idx="74140">
                  <c:v>2.6648972997922913</c:v>
                </c:pt>
                <c:pt idx="74141">
                  <c:v>2.6657433056325024</c:v>
                </c:pt>
                <c:pt idx="74142">
                  <c:v>2.6655124653739612</c:v>
                </c:pt>
                <c:pt idx="74143">
                  <c:v>2.665281809787627</c:v>
                </c:pt>
                <c:pt idx="74144">
                  <c:v>2.665281809787627</c:v>
                </c:pt>
                <c:pt idx="74145">
                  <c:v>2.6655124653739612</c:v>
                </c:pt>
                <c:pt idx="74146">
                  <c:v>2.6655124653739612</c:v>
                </c:pt>
                <c:pt idx="74147">
                  <c:v>2.665281809787627</c:v>
                </c:pt>
                <c:pt idx="74148">
                  <c:v>2.665281809787627</c:v>
                </c:pt>
                <c:pt idx="74149">
                  <c:v>2.665281809787627</c:v>
                </c:pt>
                <c:pt idx="74150">
                  <c:v>2.6647438855560686</c:v>
                </c:pt>
                <c:pt idx="74151">
                  <c:v>2.6647438855560686</c:v>
                </c:pt>
                <c:pt idx="74152">
                  <c:v>2.6645131518227969</c:v>
                </c:pt>
                <c:pt idx="74153">
                  <c:v>2.6649746192893402</c:v>
                </c:pt>
                <c:pt idx="74154">
                  <c:v>2.6643598615916955</c:v>
                </c:pt>
                <c:pt idx="74155">
                  <c:v>2.6647438855560686</c:v>
                </c:pt>
                <c:pt idx="74156">
                  <c:v>2.6649746192893402</c:v>
                </c:pt>
                <c:pt idx="74157">
                  <c:v>2.6652053530226123</c:v>
                </c:pt>
                <c:pt idx="74158">
                  <c:v>2.6649746192893402</c:v>
                </c:pt>
                <c:pt idx="74159">
                  <c:v>2.6655896607431337</c:v>
                </c:pt>
                <c:pt idx="74160">
                  <c:v>2.6652053530226123</c:v>
                </c:pt>
                <c:pt idx="74161">
                  <c:v>2.6652053530226123</c:v>
                </c:pt>
                <c:pt idx="74162">
                  <c:v>2.6652053530226123</c:v>
                </c:pt>
                <c:pt idx="74163">
                  <c:v>2.6649746192893402</c:v>
                </c:pt>
                <c:pt idx="74164">
                  <c:v>2.6648212226066899</c:v>
                </c:pt>
                <c:pt idx="74165">
                  <c:v>2.6648212226066899</c:v>
                </c:pt>
                <c:pt idx="74166">
                  <c:v>2.6645905420991927</c:v>
                </c:pt>
                <c:pt idx="74167">
                  <c:v>2.6643598615916955</c:v>
                </c:pt>
                <c:pt idx="74168">
                  <c:v>2.6652053530226123</c:v>
                </c:pt>
                <c:pt idx="74169">
                  <c:v>2.6653588737595197</c:v>
                </c:pt>
                <c:pt idx="74170">
                  <c:v>2.6653588737595197</c:v>
                </c:pt>
                <c:pt idx="74171">
                  <c:v>2.6655896607431337</c:v>
                </c:pt>
                <c:pt idx="74172">
                  <c:v>2.6652053530226123</c:v>
                </c:pt>
                <c:pt idx="74173">
                  <c:v>2.6656670050761422</c:v>
                </c:pt>
                <c:pt idx="74174">
                  <c:v>2.6652053530226123</c:v>
                </c:pt>
                <c:pt idx="74175">
                  <c:v>2.6653588737595197</c:v>
                </c:pt>
                <c:pt idx="74176">
                  <c:v>2.6661279150311707</c:v>
                </c:pt>
                <c:pt idx="74177">
                  <c:v>2.6663588085892407</c:v>
                </c:pt>
                <c:pt idx="74178">
                  <c:v>2.6657433056325024</c:v>
                </c:pt>
                <c:pt idx="74179">
                  <c:v>2.6653588737595197</c:v>
                </c:pt>
                <c:pt idx="74180">
                  <c:v>2.6655896607431337</c:v>
                </c:pt>
                <c:pt idx="74181">
                  <c:v>2.6653588737595197</c:v>
                </c:pt>
                <c:pt idx="74182">
                  <c:v>2.6649746192893402</c:v>
                </c:pt>
                <c:pt idx="74183">
                  <c:v>2.6645905420991927</c:v>
                </c:pt>
                <c:pt idx="74184">
                  <c:v>2.6652053530226123</c:v>
                </c:pt>
                <c:pt idx="74185">
                  <c:v>2.6649746192893402</c:v>
                </c:pt>
                <c:pt idx="74186">
                  <c:v>2.6652053530226123</c:v>
                </c:pt>
                <c:pt idx="74187">
                  <c:v>2.6650520876585926</c:v>
                </c:pt>
                <c:pt idx="74188">
                  <c:v>2.6656670050761422</c:v>
                </c:pt>
                <c:pt idx="74189">
                  <c:v>2.6648212226066899</c:v>
                </c:pt>
                <c:pt idx="74190">
                  <c:v>2.6650520876585926</c:v>
                </c:pt>
                <c:pt idx="74191">
                  <c:v>2.6658975542224272</c:v>
                </c:pt>
                <c:pt idx="74192">
                  <c:v>2.6660512347103622</c:v>
                </c:pt>
                <c:pt idx="74193">
                  <c:v>2.6662049861495842</c:v>
                </c:pt>
                <c:pt idx="74194">
                  <c:v>2.6659741458910435</c:v>
                </c:pt>
                <c:pt idx="74195">
                  <c:v>2.6653588737595197</c:v>
                </c:pt>
                <c:pt idx="74196">
                  <c:v>2.6655896607431337</c:v>
                </c:pt>
                <c:pt idx="74197">
                  <c:v>2.6664358264081258</c:v>
                </c:pt>
                <c:pt idx="74198">
                  <c:v>2.6659741458910435</c:v>
                </c:pt>
                <c:pt idx="74199">
                  <c:v>2.6657433056325024</c:v>
                </c:pt>
                <c:pt idx="74200">
                  <c:v>2.6659741458910435</c:v>
                </c:pt>
                <c:pt idx="74201">
                  <c:v>2.6653588737595197</c:v>
                </c:pt>
                <c:pt idx="74202">
                  <c:v>2.6655896607431337</c:v>
                </c:pt>
                <c:pt idx="74203">
                  <c:v>2.6658204477267482</c:v>
                </c:pt>
                <c:pt idx="74204">
                  <c:v>2.6648212226066899</c:v>
                </c:pt>
                <c:pt idx="74205">
                  <c:v>2.6648212226066899</c:v>
                </c:pt>
                <c:pt idx="74206">
                  <c:v>2.6646678966789663</c:v>
                </c:pt>
                <c:pt idx="74207">
                  <c:v>2.6645146414572283</c:v>
                </c:pt>
                <c:pt idx="74208">
                  <c:v>2.6646678966789663</c:v>
                </c:pt>
                <c:pt idx="74209">
                  <c:v>2.6648212226066899</c:v>
                </c:pt>
                <c:pt idx="74210">
                  <c:v>2.6648212226066899</c:v>
                </c:pt>
                <c:pt idx="74211">
                  <c:v>2.6648212226066899</c:v>
                </c:pt>
                <c:pt idx="74212">
                  <c:v>2.6653588737595197</c:v>
                </c:pt>
                <c:pt idx="74213">
                  <c:v>2.6653588737595197</c:v>
                </c:pt>
                <c:pt idx="74214">
                  <c:v>2.6653588737595197</c:v>
                </c:pt>
                <c:pt idx="74215">
                  <c:v>2.6653588737595197</c:v>
                </c:pt>
                <c:pt idx="74216">
                  <c:v>2.6653588737595197</c:v>
                </c:pt>
                <c:pt idx="74217">
                  <c:v>2.6650520876585926</c:v>
                </c:pt>
                <c:pt idx="74218">
                  <c:v>2.6652825836216838</c:v>
                </c:pt>
                <c:pt idx="74219">
                  <c:v>2.6650520876585926</c:v>
                </c:pt>
                <c:pt idx="74220">
                  <c:v>2.6648212226066899</c:v>
                </c:pt>
                <c:pt idx="74221">
                  <c:v>2.6648212226066899</c:v>
                </c:pt>
                <c:pt idx="74222">
                  <c:v>2.6644374538745383</c:v>
                </c:pt>
                <c:pt idx="74223">
                  <c:v>2.6644374538745383</c:v>
                </c:pt>
                <c:pt idx="74224">
                  <c:v>2.6648985239852396</c:v>
                </c:pt>
                <c:pt idx="74225">
                  <c:v>2.6650520876585926</c:v>
                </c:pt>
                <c:pt idx="74226">
                  <c:v>2.6648212226066899</c:v>
                </c:pt>
                <c:pt idx="74227">
                  <c:v>2.6652825836216838</c:v>
                </c:pt>
                <c:pt idx="74228">
                  <c:v>2.6646678966789663</c:v>
                </c:pt>
                <c:pt idx="74229">
                  <c:v>2.6652053530226123</c:v>
                </c:pt>
                <c:pt idx="74230">
                  <c:v>2.6649746192893402</c:v>
                </c:pt>
                <c:pt idx="74231">
                  <c:v>2.6653588737595197</c:v>
                </c:pt>
                <c:pt idx="74232">
                  <c:v>2.6655896607431337</c:v>
                </c:pt>
                <c:pt idx="74233">
                  <c:v>2.6662049861495842</c:v>
                </c:pt>
                <c:pt idx="74234">
                  <c:v>2.6657433056325024</c:v>
                </c:pt>
                <c:pt idx="74235">
                  <c:v>2.6658204477267482</c:v>
                </c:pt>
                <c:pt idx="74236">
                  <c:v>2.6652053530226123</c:v>
                </c:pt>
                <c:pt idx="74237">
                  <c:v>2.6655896607431337</c:v>
                </c:pt>
                <c:pt idx="74238">
                  <c:v>2.6652053530226123</c:v>
                </c:pt>
                <c:pt idx="74239">
                  <c:v>2.6652053530226123</c:v>
                </c:pt>
                <c:pt idx="74240">
                  <c:v>2.6643598615916955</c:v>
                </c:pt>
                <c:pt idx="74241">
                  <c:v>2.6646678966789663</c:v>
                </c:pt>
                <c:pt idx="74242">
                  <c:v>2.6644374538745383</c:v>
                </c:pt>
                <c:pt idx="74243">
                  <c:v>2.6639760147601477</c:v>
                </c:pt>
                <c:pt idx="74244">
                  <c:v>2.6644374538745383</c:v>
                </c:pt>
                <c:pt idx="74245">
                  <c:v>2.6645146414572283</c:v>
                </c:pt>
                <c:pt idx="74246">
                  <c:v>2.664284067327646</c:v>
                </c:pt>
                <c:pt idx="74247">
                  <c:v>2.6642066420664205</c:v>
                </c:pt>
                <c:pt idx="74248">
                  <c:v>2.6639760147601477</c:v>
                </c:pt>
                <c:pt idx="74249">
                  <c:v>2.6639760147601477</c:v>
                </c:pt>
                <c:pt idx="74250">
                  <c:v>2.6639760147601477</c:v>
                </c:pt>
                <c:pt idx="74251">
                  <c:v>2.6644374538745383</c:v>
                </c:pt>
                <c:pt idx="74252">
                  <c:v>2.6645146414572283</c:v>
                </c:pt>
                <c:pt idx="74253">
                  <c:v>2.665513264129181</c:v>
                </c:pt>
                <c:pt idx="74254">
                  <c:v>2.6650520876585926</c:v>
                </c:pt>
                <c:pt idx="74255">
                  <c:v>2.6650520876585926</c:v>
                </c:pt>
                <c:pt idx="74256">
                  <c:v>2.6654360867558839</c:v>
                </c:pt>
                <c:pt idx="74257">
                  <c:v>2.6649746192893402</c:v>
                </c:pt>
                <c:pt idx="74258">
                  <c:v>2.6655896607431337</c:v>
                </c:pt>
                <c:pt idx="74259">
                  <c:v>2.6653588737595197</c:v>
                </c:pt>
                <c:pt idx="74260">
                  <c:v>2.6651280867759057</c:v>
                </c:pt>
                <c:pt idx="74261">
                  <c:v>2.6649746192893402</c:v>
                </c:pt>
                <c:pt idx="74262">
                  <c:v>2.6648212226066899</c:v>
                </c:pt>
                <c:pt idx="74263">
                  <c:v>2.6648212226066899</c:v>
                </c:pt>
                <c:pt idx="74264">
                  <c:v>2.6650520876585926</c:v>
                </c:pt>
                <c:pt idx="74265">
                  <c:v>2.6642066420664205</c:v>
                </c:pt>
                <c:pt idx="74266">
                  <c:v>2.6640534931980628</c:v>
                </c:pt>
                <c:pt idx="74267">
                  <c:v>2.6641309359151677</c:v>
                </c:pt>
                <c:pt idx="74268">
                  <c:v>2.6641309359151677</c:v>
                </c:pt>
                <c:pt idx="74269">
                  <c:v>2.6645146414572283</c:v>
                </c:pt>
                <c:pt idx="74270">
                  <c:v>2.664284067327646</c:v>
                </c:pt>
                <c:pt idx="74271">
                  <c:v>2.6644374538745383</c:v>
                </c:pt>
                <c:pt idx="74272">
                  <c:v>2.6645905420991927</c:v>
                </c:pt>
                <c:pt idx="74273">
                  <c:v>2.6653588737595197</c:v>
                </c:pt>
                <c:pt idx="74274">
                  <c:v>2.6655896607431337</c:v>
                </c:pt>
                <c:pt idx="74275">
                  <c:v>2.6655896607431337</c:v>
                </c:pt>
                <c:pt idx="74276">
                  <c:v>2.6661279150311707</c:v>
                </c:pt>
                <c:pt idx="74277">
                  <c:v>2.6658972061879478</c:v>
                </c:pt>
                <c:pt idx="74278">
                  <c:v>2.6661279150311707</c:v>
                </c:pt>
                <c:pt idx="74279">
                  <c:v>2.6659741458910435</c:v>
                </c:pt>
                <c:pt idx="74280">
                  <c:v>2.6652053530226123</c:v>
                </c:pt>
                <c:pt idx="74281">
                  <c:v>2.6654360867558839</c:v>
                </c:pt>
                <c:pt idx="74282">
                  <c:v>2.6650520876585926</c:v>
                </c:pt>
                <c:pt idx="74283">
                  <c:v>2.6652825836216838</c:v>
                </c:pt>
                <c:pt idx="74284">
                  <c:v>2.6648985239852396</c:v>
                </c:pt>
                <c:pt idx="74285">
                  <c:v>2.6645146414572283</c:v>
                </c:pt>
                <c:pt idx="74286">
                  <c:v>2.6644374538745383</c:v>
                </c:pt>
                <c:pt idx="74287">
                  <c:v>2.6640534931980628</c:v>
                </c:pt>
                <c:pt idx="74288">
                  <c:v>2.6642066420664205</c:v>
                </c:pt>
                <c:pt idx="74289">
                  <c:v>2.6652053530226123</c:v>
                </c:pt>
                <c:pt idx="74290">
                  <c:v>2.6653588737595197</c:v>
                </c:pt>
                <c:pt idx="74291">
                  <c:v>2.6647438855560686</c:v>
                </c:pt>
                <c:pt idx="74292">
                  <c:v>2.6649746192893402</c:v>
                </c:pt>
                <c:pt idx="74293">
                  <c:v>2.6653588737595197</c:v>
                </c:pt>
                <c:pt idx="74294">
                  <c:v>2.6655896607431337</c:v>
                </c:pt>
                <c:pt idx="74295">
                  <c:v>2.6658204477267482</c:v>
                </c:pt>
                <c:pt idx="74296">
                  <c:v>2.6658204477267482</c:v>
                </c:pt>
                <c:pt idx="74297">
                  <c:v>2.6659741458910435</c:v>
                </c:pt>
                <c:pt idx="74298">
                  <c:v>2.6657433056325024</c:v>
                </c:pt>
                <c:pt idx="74299">
                  <c:v>2.6649746192893402</c:v>
                </c:pt>
                <c:pt idx="74300">
                  <c:v>2.6647438855560686</c:v>
                </c:pt>
                <c:pt idx="74301">
                  <c:v>2.6648972997922913</c:v>
                </c:pt>
                <c:pt idx="74302">
                  <c:v>2.6652053530226123</c:v>
                </c:pt>
                <c:pt idx="74303">
                  <c:v>2.6644374538745383</c:v>
                </c:pt>
                <c:pt idx="74304">
                  <c:v>2.6639760147601477</c:v>
                </c:pt>
                <c:pt idx="74305">
                  <c:v>2.6645905420991927</c:v>
                </c:pt>
                <c:pt idx="74306">
                  <c:v>2.6640534931980628</c:v>
                </c:pt>
                <c:pt idx="74307">
                  <c:v>2.664284067327646</c:v>
                </c:pt>
                <c:pt idx="74308">
                  <c:v>2.6644374538745383</c:v>
                </c:pt>
                <c:pt idx="74309">
                  <c:v>2.6650520876585926</c:v>
                </c:pt>
                <c:pt idx="74310">
                  <c:v>2.6645905420991927</c:v>
                </c:pt>
                <c:pt idx="74311">
                  <c:v>2.6645905420991927</c:v>
                </c:pt>
                <c:pt idx="74312">
                  <c:v>2.6649746192893402</c:v>
                </c:pt>
                <c:pt idx="74313">
                  <c:v>2.6657433056325024</c:v>
                </c:pt>
                <c:pt idx="74314">
                  <c:v>2.6657433056325024</c:v>
                </c:pt>
                <c:pt idx="74315">
                  <c:v>2.6657433056325024</c:v>
                </c:pt>
                <c:pt idx="74316">
                  <c:v>2.6658972061879478</c:v>
                </c:pt>
                <c:pt idx="74317">
                  <c:v>2.6651280867759057</c:v>
                </c:pt>
                <c:pt idx="74318">
                  <c:v>2.6651280867759057</c:v>
                </c:pt>
                <c:pt idx="74319">
                  <c:v>2.6655896607431337</c:v>
                </c:pt>
                <c:pt idx="74320">
                  <c:v>2.6649746192893402</c:v>
                </c:pt>
                <c:pt idx="74321">
                  <c:v>2.6639760147601477</c:v>
                </c:pt>
                <c:pt idx="74322">
                  <c:v>2.6642066420664205</c:v>
                </c:pt>
                <c:pt idx="74323">
                  <c:v>2.6642066420664205</c:v>
                </c:pt>
                <c:pt idx="74324">
                  <c:v>2.6648212226066899</c:v>
                </c:pt>
                <c:pt idx="74325">
                  <c:v>2.6645905420991927</c:v>
                </c:pt>
                <c:pt idx="74326">
                  <c:v>2.6649746192893402</c:v>
                </c:pt>
                <c:pt idx="74327">
                  <c:v>2.6658204477267482</c:v>
                </c:pt>
                <c:pt idx="74328">
                  <c:v>2.6654360867558839</c:v>
                </c:pt>
                <c:pt idx="74329">
                  <c:v>2.6658204477267482</c:v>
                </c:pt>
                <c:pt idx="74330">
                  <c:v>2.6665128868360277</c:v>
                </c:pt>
                <c:pt idx="74331">
                  <c:v>2.6660508083140875</c:v>
                </c:pt>
                <c:pt idx="74332">
                  <c:v>2.6660508083140875</c:v>
                </c:pt>
                <c:pt idx="74333">
                  <c:v>2.6659741458910435</c:v>
                </c:pt>
                <c:pt idx="74334">
                  <c:v>2.6655896607431337</c:v>
                </c:pt>
                <c:pt idx="74335">
                  <c:v>2.6655896607431337</c:v>
                </c:pt>
                <c:pt idx="74336">
                  <c:v>2.6652053530226123</c:v>
                </c:pt>
                <c:pt idx="74337">
                  <c:v>2.6645131518227969</c:v>
                </c:pt>
                <c:pt idx="74338">
                  <c:v>2.6651280867759057</c:v>
                </c:pt>
                <c:pt idx="74339">
                  <c:v>2.6648972997922913</c:v>
                </c:pt>
                <c:pt idx="74340">
                  <c:v>2.6661279150311707</c:v>
                </c:pt>
                <c:pt idx="74341">
                  <c:v>2.6663588085892407</c:v>
                </c:pt>
                <c:pt idx="74342">
                  <c:v>2.6658972061879478</c:v>
                </c:pt>
                <c:pt idx="74343">
                  <c:v>2.6658972061879478</c:v>
                </c:pt>
                <c:pt idx="74344">
                  <c:v>2.6655124653739612</c:v>
                </c:pt>
                <c:pt idx="74345">
                  <c:v>2.6657433056325024</c:v>
                </c:pt>
                <c:pt idx="74346">
                  <c:v>2.6657433056325024</c:v>
                </c:pt>
                <c:pt idx="74347">
                  <c:v>2.6661279150311707</c:v>
                </c:pt>
                <c:pt idx="74348">
                  <c:v>2.6655124653739612</c:v>
                </c:pt>
                <c:pt idx="74349">
                  <c:v>2.6655124653739612</c:v>
                </c:pt>
                <c:pt idx="74350">
                  <c:v>2.6653588737595197</c:v>
                </c:pt>
                <c:pt idx="74351">
                  <c:v>2.6661279150311707</c:v>
                </c:pt>
                <c:pt idx="74352">
                  <c:v>2.6657433056325024</c:v>
                </c:pt>
                <c:pt idx="74353">
                  <c:v>2.6659741458910435</c:v>
                </c:pt>
                <c:pt idx="74354">
                  <c:v>2.6653588737595197</c:v>
                </c:pt>
                <c:pt idx="74355">
                  <c:v>2.6655896607431337</c:v>
                </c:pt>
                <c:pt idx="74356">
                  <c:v>2.6654360867558839</c:v>
                </c:pt>
                <c:pt idx="74357">
                  <c:v>2.6648985239852396</c:v>
                </c:pt>
                <c:pt idx="74358">
                  <c:v>2.6646678966789663</c:v>
                </c:pt>
                <c:pt idx="74359">
                  <c:v>2.6644374538745383</c:v>
                </c:pt>
                <c:pt idx="74360">
                  <c:v>2.664284067327646</c:v>
                </c:pt>
                <c:pt idx="74361">
                  <c:v>2.6646678966789663</c:v>
                </c:pt>
                <c:pt idx="74362">
                  <c:v>2.6652053530226123</c:v>
                </c:pt>
                <c:pt idx="74363">
                  <c:v>2.6658972061879478</c:v>
                </c:pt>
                <c:pt idx="74364">
                  <c:v>2.6656661279150313</c:v>
                </c:pt>
                <c:pt idx="74365">
                  <c:v>2.6661279150311707</c:v>
                </c:pt>
                <c:pt idx="74366">
                  <c:v>2.6657433056325024</c:v>
                </c:pt>
                <c:pt idx="74367">
                  <c:v>2.6655124653739612</c:v>
                </c:pt>
                <c:pt idx="74368">
                  <c:v>2.6653588737595197</c:v>
                </c:pt>
                <c:pt idx="74369">
                  <c:v>2.6637453874538739</c:v>
                </c:pt>
                <c:pt idx="74370">
                  <c:v>2.6633617708093156</c:v>
                </c:pt>
                <c:pt idx="74371">
                  <c:v>2.6644374538745383</c:v>
                </c:pt>
                <c:pt idx="74372">
                  <c:v>2.6645905420991927</c:v>
                </c:pt>
                <c:pt idx="74373">
                  <c:v>2.6647438855560686</c:v>
                </c:pt>
                <c:pt idx="74374">
                  <c:v>2.6651280867759057</c:v>
                </c:pt>
                <c:pt idx="74375">
                  <c:v>2.6648972997922913</c:v>
                </c:pt>
                <c:pt idx="74376">
                  <c:v>2.6655124653739612</c:v>
                </c:pt>
                <c:pt idx="74377">
                  <c:v>2.6655124653739612</c:v>
                </c:pt>
                <c:pt idx="74378">
                  <c:v>2.6648972997922913</c:v>
                </c:pt>
                <c:pt idx="74379">
                  <c:v>2.665281809787627</c:v>
                </c:pt>
                <c:pt idx="74380">
                  <c:v>2.6661279150311707</c:v>
                </c:pt>
                <c:pt idx="74381">
                  <c:v>2.6659741458910435</c:v>
                </c:pt>
                <c:pt idx="74382">
                  <c:v>2.6655896607431337</c:v>
                </c:pt>
                <c:pt idx="74383">
                  <c:v>2.6657433056325024</c:v>
                </c:pt>
                <c:pt idx="74384">
                  <c:v>2.6656661279150313</c:v>
                </c:pt>
                <c:pt idx="74385">
                  <c:v>2.6656661279150313</c:v>
                </c:pt>
                <c:pt idx="74386">
                  <c:v>2.6657433056325024</c:v>
                </c:pt>
                <c:pt idx="74387">
                  <c:v>2.6651280867759057</c:v>
                </c:pt>
                <c:pt idx="74388">
                  <c:v>2.6646666974382645</c:v>
                </c:pt>
                <c:pt idx="74389">
                  <c:v>2.6645131518227969</c:v>
                </c:pt>
                <c:pt idx="74390">
                  <c:v>2.6648972997922913</c:v>
                </c:pt>
                <c:pt idx="74391">
                  <c:v>2.6648199445983378</c:v>
                </c:pt>
                <c:pt idx="74392">
                  <c:v>2.6655124653739612</c:v>
                </c:pt>
                <c:pt idx="74393">
                  <c:v>2.6652053530226123</c:v>
                </c:pt>
                <c:pt idx="74394">
                  <c:v>2.6648212226066899</c:v>
                </c:pt>
                <c:pt idx="74395">
                  <c:v>2.6647438855560686</c:v>
                </c:pt>
                <c:pt idx="74396">
                  <c:v>2.6653588737595197</c:v>
                </c:pt>
                <c:pt idx="74397">
                  <c:v>2.6652053530226123</c:v>
                </c:pt>
                <c:pt idx="74398">
                  <c:v>2.6650520876585926</c:v>
                </c:pt>
                <c:pt idx="74399">
                  <c:v>2.6652053530226123</c:v>
                </c:pt>
                <c:pt idx="74400">
                  <c:v>2.6651280867759057</c:v>
                </c:pt>
                <c:pt idx="74401">
                  <c:v>2.6657433056325024</c:v>
                </c:pt>
                <c:pt idx="74402">
                  <c:v>2.6659741458910435</c:v>
                </c:pt>
                <c:pt idx="74403">
                  <c:v>2.6656661279150313</c:v>
                </c:pt>
                <c:pt idx="74404">
                  <c:v>2.6654352343569614</c:v>
                </c:pt>
                <c:pt idx="74405">
                  <c:v>2.6652043407988919</c:v>
                </c:pt>
                <c:pt idx="74406">
                  <c:v>2.665050784856879</c:v>
                </c:pt>
                <c:pt idx="74407">
                  <c:v>2.6644357258250633</c:v>
                </c:pt>
                <c:pt idx="74408">
                  <c:v>2.6646666974382645</c:v>
                </c:pt>
                <c:pt idx="74409">
                  <c:v>2.6642824180895248</c:v>
                </c:pt>
                <c:pt idx="74410">
                  <c:v>2.6642824180895248</c:v>
                </c:pt>
                <c:pt idx="74411">
                  <c:v>2.6641291810841983</c:v>
                </c:pt>
                <c:pt idx="74412">
                  <c:v>2.6642066420664205</c:v>
                </c:pt>
                <c:pt idx="74413">
                  <c:v>2.6645905420991927</c:v>
                </c:pt>
                <c:pt idx="74414">
                  <c:v>2.6641291810841983</c:v>
                </c:pt>
                <c:pt idx="74415">
                  <c:v>2.6643598615916955</c:v>
                </c:pt>
                <c:pt idx="74416">
                  <c:v>2.6647438855560686</c:v>
                </c:pt>
                <c:pt idx="74417">
                  <c:v>2.6645131518227969</c:v>
                </c:pt>
                <c:pt idx="74418">
                  <c:v>2.6645905420991927</c:v>
                </c:pt>
                <c:pt idx="74419">
                  <c:v>2.6645905420991927</c:v>
                </c:pt>
                <c:pt idx="74420">
                  <c:v>2.6645131518227969</c:v>
                </c:pt>
                <c:pt idx="74421">
                  <c:v>2.6638985005767015</c:v>
                </c:pt>
                <c:pt idx="74422">
                  <c:v>2.6642824180895248</c:v>
                </c:pt>
                <c:pt idx="74423">
                  <c:v>2.6655124653739612</c:v>
                </c:pt>
                <c:pt idx="74424">
                  <c:v>2.6658972061879478</c:v>
                </c:pt>
                <c:pt idx="74425">
                  <c:v>2.6662817551963047</c:v>
                </c:pt>
                <c:pt idx="74426">
                  <c:v>2.6656661279150313</c:v>
                </c:pt>
                <c:pt idx="74427">
                  <c:v>2.6655889145496534</c:v>
                </c:pt>
                <c:pt idx="74428">
                  <c:v>2.6658198614318707</c:v>
                </c:pt>
                <c:pt idx="74429">
                  <c:v>2.6656661279150313</c:v>
                </c:pt>
                <c:pt idx="74430">
                  <c:v>2.6654352343569614</c:v>
                </c:pt>
                <c:pt idx="74431">
                  <c:v>2.6654352343569614</c:v>
                </c:pt>
                <c:pt idx="74432">
                  <c:v>2.6648199445983378</c:v>
                </c:pt>
                <c:pt idx="74433">
                  <c:v>2.665281809787627</c:v>
                </c:pt>
                <c:pt idx="74434">
                  <c:v>2.6648972997922913</c:v>
                </c:pt>
                <c:pt idx="74435">
                  <c:v>2.6645131518227969</c:v>
                </c:pt>
                <c:pt idx="74436">
                  <c:v>2.6643598615916955</c:v>
                </c:pt>
                <c:pt idx="74437">
                  <c:v>2.6647438855560686</c:v>
                </c:pt>
                <c:pt idx="74438">
                  <c:v>2.6646666974382645</c:v>
                </c:pt>
                <c:pt idx="74439">
                  <c:v>2.6648199445983378</c:v>
                </c:pt>
                <c:pt idx="74440">
                  <c:v>2.6648199445983378</c:v>
                </c:pt>
                <c:pt idx="74441">
                  <c:v>2.6645891043397967</c:v>
                </c:pt>
                <c:pt idx="74442">
                  <c:v>2.6652043407988919</c:v>
                </c:pt>
                <c:pt idx="74443">
                  <c:v>2.6655889145496534</c:v>
                </c:pt>
                <c:pt idx="74444">
                  <c:v>2.6658198614318707</c:v>
                </c:pt>
                <c:pt idx="74445">
                  <c:v>2.6660508083140875</c:v>
                </c:pt>
                <c:pt idx="74446">
                  <c:v>2.6658198614318707</c:v>
                </c:pt>
                <c:pt idx="74447">
                  <c:v>2.6658198614318707</c:v>
                </c:pt>
                <c:pt idx="74448">
                  <c:v>2.6652043407988919</c:v>
                </c:pt>
                <c:pt idx="74449">
                  <c:v>2.6653579676674362</c:v>
                </c:pt>
                <c:pt idx="74450">
                  <c:v>2.6655114807114808</c:v>
                </c:pt>
                <c:pt idx="74451">
                  <c:v>2.6653579676674362</c:v>
                </c:pt>
                <c:pt idx="74452">
                  <c:v>2.6658198614318707</c:v>
                </c:pt>
                <c:pt idx="74453">
                  <c:v>2.6649734472408224</c:v>
                </c:pt>
                <c:pt idx="74454">
                  <c:v>2.6649734472408224</c:v>
                </c:pt>
                <c:pt idx="74455">
                  <c:v>2.6652043407988919</c:v>
                </c:pt>
                <c:pt idx="74456">
                  <c:v>2.6646666974382645</c:v>
                </c:pt>
                <c:pt idx="74457">
                  <c:v>2.6647438855560686</c:v>
                </c:pt>
                <c:pt idx="74458">
                  <c:v>2.6644357258250633</c:v>
                </c:pt>
                <c:pt idx="74459">
                  <c:v>2.664742553682752</c:v>
                </c:pt>
                <c:pt idx="74460">
                  <c:v>2.6648199445983378</c:v>
                </c:pt>
                <c:pt idx="74461">
                  <c:v>2.6651280867759057</c:v>
                </c:pt>
                <c:pt idx="74462">
                  <c:v>2.6648972997922913</c:v>
                </c:pt>
                <c:pt idx="74463">
                  <c:v>2.665050784856879</c:v>
                </c:pt>
                <c:pt idx="74464">
                  <c:v>2.6648199445983378</c:v>
                </c:pt>
                <c:pt idx="74465">
                  <c:v>2.6652043407988919</c:v>
                </c:pt>
                <c:pt idx="74466">
                  <c:v>2.6654352343569614</c:v>
                </c:pt>
                <c:pt idx="74467">
                  <c:v>2.6656661279150313</c:v>
                </c:pt>
                <c:pt idx="74468">
                  <c:v>2.6658972061879478</c:v>
                </c:pt>
                <c:pt idx="74469">
                  <c:v>2.6656661279150313</c:v>
                </c:pt>
                <c:pt idx="74470">
                  <c:v>2.6658198614318707</c:v>
                </c:pt>
                <c:pt idx="74471">
                  <c:v>2.6662046662046661</c:v>
                </c:pt>
                <c:pt idx="74472">
                  <c:v>2.6662817551963047</c:v>
                </c:pt>
                <c:pt idx="74473">
                  <c:v>2.6658972061879478</c:v>
                </c:pt>
                <c:pt idx="74474">
                  <c:v>2.6655889145496534</c:v>
                </c:pt>
                <c:pt idx="74475">
                  <c:v>2.6653579676674362</c:v>
                </c:pt>
                <c:pt idx="74476">
                  <c:v>2.664742553682752</c:v>
                </c:pt>
                <c:pt idx="74477">
                  <c:v>2.664358264081256</c:v>
                </c:pt>
                <c:pt idx="74478">
                  <c:v>2.6640518689432398</c:v>
                </c:pt>
                <c:pt idx="74479">
                  <c:v>2.6640518689432398</c:v>
                </c:pt>
                <c:pt idx="74480">
                  <c:v>2.6640518689432398</c:v>
                </c:pt>
                <c:pt idx="74481">
                  <c:v>2.6648972997922913</c:v>
                </c:pt>
                <c:pt idx="74482">
                  <c:v>2.6645131518227969</c:v>
                </c:pt>
                <c:pt idx="74483">
                  <c:v>2.6649746192893402</c:v>
                </c:pt>
                <c:pt idx="74484">
                  <c:v>2.6653588737595197</c:v>
                </c:pt>
                <c:pt idx="74485">
                  <c:v>2.6651280867759057</c:v>
                </c:pt>
                <c:pt idx="74486">
                  <c:v>2.6655124653739612</c:v>
                </c:pt>
                <c:pt idx="74487">
                  <c:v>2.665281809787627</c:v>
                </c:pt>
                <c:pt idx="74488">
                  <c:v>2.6662817551963047</c:v>
                </c:pt>
                <c:pt idx="74489">
                  <c:v>2.6653579676674362</c:v>
                </c:pt>
                <c:pt idx="74490">
                  <c:v>2.6654352343569609</c:v>
                </c:pt>
                <c:pt idx="74491">
                  <c:v>2.6660508083140875</c:v>
                </c:pt>
                <c:pt idx="74492">
                  <c:v>2.665281809787627</c:v>
                </c:pt>
                <c:pt idx="74493">
                  <c:v>2.6641291810841983</c:v>
                </c:pt>
                <c:pt idx="74494">
                  <c:v>2.6642066420664205</c:v>
                </c:pt>
                <c:pt idx="74495">
                  <c:v>2.6639760147601477</c:v>
                </c:pt>
                <c:pt idx="74496">
                  <c:v>2.6638209506229811</c:v>
                </c:pt>
                <c:pt idx="74497">
                  <c:v>2.664742553682752</c:v>
                </c:pt>
                <c:pt idx="74498">
                  <c:v>2.6646651270207848</c:v>
                </c:pt>
                <c:pt idx="74499">
                  <c:v>2.6655114807114808</c:v>
                </c:pt>
                <c:pt idx="74500">
                  <c:v>2.6653579676674362</c:v>
                </c:pt>
                <c:pt idx="74501">
                  <c:v>2.6659736659736657</c:v>
                </c:pt>
                <c:pt idx="74502">
                  <c:v>2.6655889145496534</c:v>
                </c:pt>
                <c:pt idx="74503">
                  <c:v>2.6654352343569614</c:v>
                </c:pt>
                <c:pt idx="74504">
                  <c:v>2.6657433056325024</c:v>
                </c:pt>
                <c:pt idx="74505">
                  <c:v>2.6648972997922913</c:v>
                </c:pt>
                <c:pt idx="74506">
                  <c:v>2.6647438855560686</c:v>
                </c:pt>
                <c:pt idx="74507">
                  <c:v>2.6641291810841983</c:v>
                </c:pt>
                <c:pt idx="74508">
                  <c:v>2.6648972997922913</c:v>
                </c:pt>
                <c:pt idx="74509">
                  <c:v>2.6646666974382645</c:v>
                </c:pt>
                <c:pt idx="74510">
                  <c:v>2.665050784856879</c:v>
                </c:pt>
                <c:pt idx="74511">
                  <c:v>2.6646666974382645</c:v>
                </c:pt>
                <c:pt idx="74512">
                  <c:v>2.6648972997922913</c:v>
                </c:pt>
                <c:pt idx="74513">
                  <c:v>2.6648972997922913</c:v>
                </c:pt>
                <c:pt idx="74514">
                  <c:v>2.6644357258250633</c:v>
                </c:pt>
                <c:pt idx="74515">
                  <c:v>2.6648199445983378</c:v>
                </c:pt>
                <c:pt idx="74516">
                  <c:v>2.6648972997922913</c:v>
                </c:pt>
                <c:pt idx="74517">
                  <c:v>2.6645905420991927</c:v>
                </c:pt>
                <c:pt idx="74518">
                  <c:v>2.6639760147601477</c:v>
                </c:pt>
                <c:pt idx="74519">
                  <c:v>2.6643598615916955</c:v>
                </c:pt>
                <c:pt idx="74520">
                  <c:v>2.6647438855560686</c:v>
                </c:pt>
                <c:pt idx="74521">
                  <c:v>2.6645905420991927</c:v>
                </c:pt>
                <c:pt idx="74522">
                  <c:v>2.6645905420991927</c:v>
                </c:pt>
                <c:pt idx="74523">
                  <c:v>2.6643598615916955</c:v>
                </c:pt>
                <c:pt idx="74524">
                  <c:v>2.6648212226066899</c:v>
                </c:pt>
                <c:pt idx="74525">
                  <c:v>2.6645905420991927</c:v>
                </c:pt>
                <c:pt idx="74526">
                  <c:v>2.6647438855560686</c:v>
                </c:pt>
                <c:pt idx="74527">
                  <c:v>2.6643598615916955</c:v>
                </c:pt>
                <c:pt idx="74528">
                  <c:v>2.6643598615916955</c:v>
                </c:pt>
                <c:pt idx="74529">
                  <c:v>2.6643598615916955</c:v>
                </c:pt>
                <c:pt idx="74530">
                  <c:v>2.6643598615916955</c:v>
                </c:pt>
                <c:pt idx="74531">
                  <c:v>2.6647438855560686</c:v>
                </c:pt>
                <c:pt idx="74532">
                  <c:v>2.6647438855560686</c:v>
                </c:pt>
                <c:pt idx="74533">
                  <c:v>2.6642824180895248</c:v>
                </c:pt>
                <c:pt idx="74534">
                  <c:v>2.665050784856879</c:v>
                </c:pt>
                <c:pt idx="74535">
                  <c:v>2.665050784856879</c:v>
                </c:pt>
                <c:pt idx="74536">
                  <c:v>2.665281809787627</c:v>
                </c:pt>
                <c:pt idx="74537">
                  <c:v>2.665050784856879</c:v>
                </c:pt>
                <c:pt idx="74538">
                  <c:v>2.665050784856879</c:v>
                </c:pt>
                <c:pt idx="74539">
                  <c:v>2.6654352343569614</c:v>
                </c:pt>
                <c:pt idx="74540">
                  <c:v>2.6652043407988919</c:v>
                </c:pt>
                <c:pt idx="74541">
                  <c:v>2.6642049388414488</c:v>
                </c:pt>
                <c:pt idx="74542">
                  <c:v>2.6642824180895248</c:v>
                </c:pt>
                <c:pt idx="74543">
                  <c:v>2.6645131518227969</c:v>
                </c:pt>
                <c:pt idx="74544">
                  <c:v>2.6644357258250633</c:v>
                </c:pt>
                <c:pt idx="74545">
                  <c:v>2.6640518689432398</c:v>
                </c:pt>
                <c:pt idx="74546">
                  <c:v>2.6642824180895248</c:v>
                </c:pt>
                <c:pt idx="74547">
                  <c:v>2.6638985005767015</c:v>
                </c:pt>
                <c:pt idx="74548">
                  <c:v>2.6645131518227969</c:v>
                </c:pt>
                <c:pt idx="74549">
                  <c:v>2.6649746192893402</c:v>
                </c:pt>
                <c:pt idx="74550">
                  <c:v>2.6653588737595197</c:v>
                </c:pt>
                <c:pt idx="74551">
                  <c:v>2.6651280867759057</c:v>
                </c:pt>
                <c:pt idx="74552">
                  <c:v>2.6651280867759057</c:v>
                </c:pt>
                <c:pt idx="74553">
                  <c:v>2.6659741458910435</c:v>
                </c:pt>
                <c:pt idx="74554">
                  <c:v>2.6651280867759057</c:v>
                </c:pt>
                <c:pt idx="74555">
                  <c:v>2.6655124653739612</c:v>
                </c:pt>
                <c:pt idx="74556">
                  <c:v>2.665281809787627</c:v>
                </c:pt>
                <c:pt idx="74557">
                  <c:v>2.665281809787627</c:v>
                </c:pt>
                <c:pt idx="74558">
                  <c:v>2.6657433056325024</c:v>
                </c:pt>
                <c:pt idx="74559">
                  <c:v>2.665281809787627</c:v>
                </c:pt>
                <c:pt idx="74560">
                  <c:v>2.6652043407988919</c:v>
                </c:pt>
                <c:pt idx="74561">
                  <c:v>2.6654352343569614</c:v>
                </c:pt>
                <c:pt idx="74562">
                  <c:v>2.6645891043397967</c:v>
                </c:pt>
                <c:pt idx="74563">
                  <c:v>2.6649734472408224</c:v>
                </c:pt>
                <c:pt idx="74564">
                  <c:v>2.6649734472408224</c:v>
                </c:pt>
                <c:pt idx="74565">
                  <c:v>2.6646666974382645</c:v>
                </c:pt>
                <c:pt idx="74566">
                  <c:v>2.6645131518227969</c:v>
                </c:pt>
                <c:pt idx="74567">
                  <c:v>2.6647438855560686</c:v>
                </c:pt>
                <c:pt idx="74568">
                  <c:v>2.6643598615916955</c:v>
                </c:pt>
                <c:pt idx="74569">
                  <c:v>2.6641291810841983</c:v>
                </c:pt>
                <c:pt idx="74570">
                  <c:v>2.6641291810841983</c:v>
                </c:pt>
                <c:pt idx="74571">
                  <c:v>2.6647438855560686</c:v>
                </c:pt>
                <c:pt idx="74572">
                  <c:v>2.6646666974382645</c:v>
                </c:pt>
                <c:pt idx="74573">
                  <c:v>2.6654352343569614</c:v>
                </c:pt>
                <c:pt idx="74574">
                  <c:v>2.6654352343569614</c:v>
                </c:pt>
                <c:pt idx="74575">
                  <c:v>2.6658198614318707</c:v>
                </c:pt>
                <c:pt idx="74576">
                  <c:v>2.6655889145496534</c:v>
                </c:pt>
                <c:pt idx="74577">
                  <c:v>2.6660508083140875</c:v>
                </c:pt>
                <c:pt idx="74578">
                  <c:v>2.6654352343569614</c:v>
                </c:pt>
                <c:pt idx="74579">
                  <c:v>2.6661279150311707</c:v>
                </c:pt>
                <c:pt idx="74580">
                  <c:v>2.6663588085892407</c:v>
                </c:pt>
                <c:pt idx="74581">
                  <c:v>2.6657433056325024</c:v>
                </c:pt>
                <c:pt idx="74582">
                  <c:v>2.665050784856879</c:v>
                </c:pt>
                <c:pt idx="74583">
                  <c:v>2.6658198614318707</c:v>
                </c:pt>
                <c:pt idx="74584">
                  <c:v>2.6655889145496534</c:v>
                </c:pt>
                <c:pt idx="74585">
                  <c:v>2.6658198614318707</c:v>
                </c:pt>
                <c:pt idx="74586">
                  <c:v>2.6660508083140875</c:v>
                </c:pt>
                <c:pt idx="74587">
                  <c:v>2.6660508083140875</c:v>
                </c:pt>
                <c:pt idx="74588">
                  <c:v>2.6658198614318707</c:v>
                </c:pt>
                <c:pt idx="74589">
                  <c:v>2.6652043407988919</c:v>
                </c:pt>
                <c:pt idx="74590">
                  <c:v>2.665281809787627</c:v>
                </c:pt>
                <c:pt idx="74591">
                  <c:v>2.6648972997922913</c:v>
                </c:pt>
                <c:pt idx="74592">
                  <c:v>2.665050784856879</c:v>
                </c:pt>
                <c:pt idx="74593">
                  <c:v>2.6652043407988919</c:v>
                </c:pt>
                <c:pt idx="74594">
                  <c:v>2.665050784856879</c:v>
                </c:pt>
                <c:pt idx="74595">
                  <c:v>2.6648972997922913</c:v>
                </c:pt>
                <c:pt idx="74596">
                  <c:v>2.6655124653739612</c:v>
                </c:pt>
                <c:pt idx="74597">
                  <c:v>2.6654352343569614</c:v>
                </c:pt>
                <c:pt idx="74598">
                  <c:v>2.6658198614318707</c:v>
                </c:pt>
                <c:pt idx="74599">
                  <c:v>2.6662046662046661</c:v>
                </c:pt>
                <c:pt idx="74600">
                  <c:v>2.6652043407988919</c:v>
                </c:pt>
                <c:pt idx="74601">
                  <c:v>2.665050784856879</c:v>
                </c:pt>
                <c:pt idx="74602">
                  <c:v>2.6647438855560686</c:v>
                </c:pt>
                <c:pt idx="74603">
                  <c:v>2.6645905420991927</c:v>
                </c:pt>
                <c:pt idx="74604">
                  <c:v>2.6641291810841983</c:v>
                </c:pt>
                <c:pt idx="74605">
                  <c:v>2.6647438855560686</c:v>
                </c:pt>
                <c:pt idx="74606">
                  <c:v>2.6649746192893402</c:v>
                </c:pt>
                <c:pt idx="74607">
                  <c:v>2.6649746192893402</c:v>
                </c:pt>
                <c:pt idx="74608">
                  <c:v>2.6662049861495842</c:v>
                </c:pt>
                <c:pt idx="74609">
                  <c:v>2.6655896607431337</c:v>
                </c:pt>
                <c:pt idx="74610">
                  <c:v>2.6658204477267482</c:v>
                </c:pt>
                <c:pt idx="74611">
                  <c:v>2.6656670050761422</c:v>
                </c:pt>
                <c:pt idx="74612">
                  <c:v>2.6654360867558839</c:v>
                </c:pt>
                <c:pt idx="74613">
                  <c:v>2.6645905420991927</c:v>
                </c:pt>
                <c:pt idx="74614">
                  <c:v>2.6640534931980628</c:v>
                </c:pt>
                <c:pt idx="74615">
                  <c:v>2.6638231035277844</c:v>
                </c:pt>
                <c:pt idx="74616">
                  <c:v>2.6642066420664205</c:v>
                </c:pt>
                <c:pt idx="74617">
                  <c:v>2.6648212226066899</c:v>
                </c:pt>
                <c:pt idx="74618">
                  <c:v>2.6655896607431337</c:v>
                </c:pt>
                <c:pt idx="74619">
                  <c:v>2.6653588737595197</c:v>
                </c:pt>
                <c:pt idx="74620">
                  <c:v>2.6658204477267482</c:v>
                </c:pt>
                <c:pt idx="74621">
                  <c:v>2.6658204477267482</c:v>
                </c:pt>
                <c:pt idx="74622">
                  <c:v>2.6652053530226123</c:v>
                </c:pt>
                <c:pt idx="74623">
                  <c:v>2.6648212226066899</c:v>
                </c:pt>
                <c:pt idx="74624">
                  <c:v>2.6648212226066899</c:v>
                </c:pt>
                <c:pt idx="74625">
                  <c:v>2.6645905420991927</c:v>
                </c:pt>
                <c:pt idx="74626">
                  <c:v>2.6644374538745383</c:v>
                </c:pt>
                <c:pt idx="74627">
                  <c:v>2.6639760147601477</c:v>
                </c:pt>
                <c:pt idx="74628">
                  <c:v>2.6647438855560686</c:v>
                </c:pt>
                <c:pt idx="74629">
                  <c:v>2.6649746192893402</c:v>
                </c:pt>
                <c:pt idx="74630">
                  <c:v>2.6653588737595197</c:v>
                </c:pt>
                <c:pt idx="74631">
                  <c:v>2.6657433056325024</c:v>
                </c:pt>
                <c:pt idx="74632">
                  <c:v>2.6657433056325024</c:v>
                </c:pt>
                <c:pt idx="74633">
                  <c:v>2.6655896607431337</c:v>
                </c:pt>
                <c:pt idx="74634">
                  <c:v>2.6655896607431337</c:v>
                </c:pt>
                <c:pt idx="74635">
                  <c:v>2.6662049861495842</c:v>
                </c:pt>
                <c:pt idx="74636">
                  <c:v>2.6657433056325024</c:v>
                </c:pt>
                <c:pt idx="74637">
                  <c:v>2.6659741458910435</c:v>
                </c:pt>
                <c:pt idx="74638">
                  <c:v>2.6653588737595197</c:v>
                </c:pt>
                <c:pt idx="74639">
                  <c:v>2.6648212226066899</c:v>
                </c:pt>
                <c:pt idx="74640">
                  <c:v>2.664284067327646</c:v>
                </c:pt>
                <c:pt idx="74641">
                  <c:v>2.6645146414572283</c:v>
                </c:pt>
                <c:pt idx="74642">
                  <c:v>2.6639004149377592</c:v>
                </c:pt>
                <c:pt idx="74643">
                  <c:v>2.6641309359151677</c:v>
                </c:pt>
                <c:pt idx="74644">
                  <c:v>2.6643612724757952</c:v>
                </c:pt>
                <c:pt idx="74645">
                  <c:v>2.664745215586811</c:v>
                </c:pt>
                <c:pt idx="74646">
                  <c:v>2.6651291512915125</c:v>
                </c:pt>
                <c:pt idx="74647">
                  <c:v>2.6648985239852396</c:v>
                </c:pt>
                <c:pt idx="74648">
                  <c:v>2.6650520876585926</c:v>
                </c:pt>
                <c:pt idx="74649">
                  <c:v>2.6650520876585926</c:v>
                </c:pt>
                <c:pt idx="74650">
                  <c:v>2.6654360867558839</c:v>
                </c:pt>
                <c:pt idx="74651">
                  <c:v>2.6655896607431337</c:v>
                </c:pt>
                <c:pt idx="74652">
                  <c:v>2.6658204477267482</c:v>
                </c:pt>
                <c:pt idx="74653">
                  <c:v>2.6658975542224272</c:v>
                </c:pt>
                <c:pt idx="74654">
                  <c:v>2.6653597785977854</c:v>
                </c:pt>
                <c:pt idx="74655">
                  <c:v>2.6653597785977854</c:v>
                </c:pt>
                <c:pt idx="74656">
                  <c:v>2.664745215586811</c:v>
                </c:pt>
                <c:pt idx="74657">
                  <c:v>2.664284067327646</c:v>
                </c:pt>
                <c:pt idx="74658">
                  <c:v>2.6643612724757952</c:v>
                </c:pt>
                <c:pt idx="74659">
                  <c:v>2.6639778750864256</c:v>
                </c:pt>
                <c:pt idx="74660">
                  <c:v>2.6641309359151677</c:v>
                </c:pt>
                <c:pt idx="74661">
                  <c:v>2.6646678966789663</c:v>
                </c:pt>
                <c:pt idx="74662">
                  <c:v>2.6650520876585926</c:v>
                </c:pt>
                <c:pt idx="74663">
                  <c:v>2.6652053530226123</c:v>
                </c:pt>
                <c:pt idx="74664">
                  <c:v>2.6652053530226123</c:v>
                </c:pt>
                <c:pt idx="74665">
                  <c:v>2.6652053530226123</c:v>
                </c:pt>
                <c:pt idx="74666">
                  <c:v>2.6653588737595197</c:v>
                </c:pt>
                <c:pt idx="74667">
                  <c:v>2.6654360867558839</c:v>
                </c:pt>
                <c:pt idx="74668">
                  <c:v>2.6652053530226123</c:v>
                </c:pt>
                <c:pt idx="74669">
                  <c:v>2.6662049861495842</c:v>
                </c:pt>
                <c:pt idx="74670">
                  <c:v>2.6653588737595197</c:v>
                </c:pt>
                <c:pt idx="74671">
                  <c:v>2.6652053530226114</c:v>
                </c:pt>
                <c:pt idx="74672">
                  <c:v>2.6665897021473102</c:v>
                </c:pt>
                <c:pt idx="74673">
                  <c:v>2.6663588085892407</c:v>
                </c:pt>
                <c:pt idx="74674">
                  <c:v>2.6657433056325024</c:v>
                </c:pt>
                <c:pt idx="74675">
                  <c:v>2.6651280867759057</c:v>
                </c:pt>
                <c:pt idx="74676">
                  <c:v>2.6657433056325024</c:v>
                </c:pt>
                <c:pt idx="74677">
                  <c:v>2.665281809787627</c:v>
                </c:pt>
                <c:pt idx="74678">
                  <c:v>2.6655124653739612</c:v>
                </c:pt>
                <c:pt idx="74679">
                  <c:v>2.665281809787627</c:v>
                </c:pt>
                <c:pt idx="74680">
                  <c:v>2.6658972061879469</c:v>
                </c:pt>
                <c:pt idx="74681">
                  <c:v>2.665050784856879</c:v>
                </c:pt>
                <c:pt idx="74682">
                  <c:v>2.6658972061879478</c:v>
                </c:pt>
                <c:pt idx="74683">
                  <c:v>2.6661279150311707</c:v>
                </c:pt>
                <c:pt idx="74684">
                  <c:v>2.665281809787627</c:v>
                </c:pt>
                <c:pt idx="74685">
                  <c:v>2.6647438855560686</c:v>
                </c:pt>
                <c:pt idx="74686">
                  <c:v>2.6645905420991927</c:v>
                </c:pt>
                <c:pt idx="74687">
                  <c:v>2.6643598615916955</c:v>
                </c:pt>
                <c:pt idx="74688">
                  <c:v>2.6642066420664205</c:v>
                </c:pt>
                <c:pt idx="74689">
                  <c:v>2.6640534931980628</c:v>
                </c:pt>
                <c:pt idx="74690">
                  <c:v>2.6639760147601477</c:v>
                </c:pt>
                <c:pt idx="74691">
                  <c:v>2.6641291810841983</c:v>
                </c:pt>
                <c:pt idx="74692">
                  <c:v>2.6643598615916955</c:v>
                </c:pt>
                <c:pt idx="74693">
                  <c:v>2.6642066420664205</c:v>
                </c:pt>
                <c:pt idx="74694">
                  <c:v>2.6639760147601477</c:v>
                </c:pt>
                <c:pt idx="74695">
                  <c:v>2.6645905420991927</c:v>
                </c:pt>
                <c:pt idx="74696">
                  <c:v>2.6639760147601477</c:v>
                </c:pt>
                <c:pt idx="74697">
                  <c:v>2.6643598615916955</c:v>
                </c:pt>
                <c:pt idx="74698">
                  <c:v>2.6645905420991927</c:v>
                </c:pt>
                <c:pt idx="74699">
                  <c:v>2.6638985005767015</c:v>
                </c:pt>
                <c:pt idx="74700">
                  <c:v>2.6642824180895248</c:v>
                </c:pt>
                <c:pt idx="74701">
                  <c:v>2.6648212226066899</c:v>
                </c:pt>
                <c:pt idx="74702">
                  <c:v>2.6648212226066899</c:v>
                </c:pt>
                <c:pt idx="74703">
                  <c:v>2.6649746192893402</c:v>
                </c:pt>
                <c:pt idx="74704">
                  <c:v>2.6649746192893402</c:v>
                </c:pt>
                <c:pt idx="74705">
                  <c:v>2.6652053530226123</c:v>
                </c:pt>
                <c:pt idx="74706">
                  <c:v>2.6652053530226123</c:v>
                </c:pt>
                <c:pt idx="74707">
                  <c:v>2.6652053530226123</c:v>
                </c:pt>
                <c:pt idx="74708">
                  <c:v>2.6654360867558839</c:v>
                </c:pt>
                <c:pt idx="74709">
                  <c:v>2.6653588737595197</c:v>
                </c:pt>
                <c:pt idx="74710">
                  <c:v>2.6653588737595197</c:v>
                </c:pt>
                <c:pt idx="74711">
                  <c:v>2.6655896607431337</c:v>
                </c:pt>
                <c:pt idx="74712">
                  <c:v>2.6661279150311707</c:v>
                </c:pt>
                <c:pt idx="74713">
                  <c:v>2.6660508083140875</c:v>
                </c:pt>
                <c:pt idx="74714">
                  <c:v>2.6658972061879478</c:v>
                </c:pt>
                <c:pt idx="74715">
                  <c:v>2.6661279150311707</c:v>
                </c:pt>
                <c:pt idx="74716">
                  <c:v>2.6656661279150313</c:v>
                </c:pt>
                <c:pt idx="74717">
                  <c:v>2.6655124653739612</c:v>
                </c:pt>
                <c:pt idx="74718">
                  <c:v>2.6659741458910435</c:v>
                </c:pt>
                <c:pt idx="74719">
                  <c:v>2.6657433056325024</c:v>
                </c:pt>
                <c:pt idx="74720">
                  <c:v>2.6655124653739612</c:v>
                </c:pt>
                <c:pt idx="74721">
                  <c:v>2.6659741458910435</c:v>
                </c:pt>
                <c:pt idx="74722">
                  <c:v>2.6661279150311707</c:v>
                </c:pt>
                <c:pt idx="74723">
                  <c:v>2.6658972061879478</c:v>
                </c:pt>
                <c:pt idx="74724">
                  <c:v>2.6657433056325024</c:v>
                </c:pt>
                <c:pt idx="74725">
                  <c:v>2.6648972997922913</c:v>
                </c:pt>
                <c:pt idx="74726">
                  <c:v>2.6645131518227969</c:v>
                </c:pt>
                <c:pt idx="74727">
                  <c:v>2.6641291810841983</c:v>
                </c:pt>
                <c:pt idx="74728">
                  <c:v>2.6639760147601477</c:v>
                </c:pt>
                <c:pt idx="74729">
                  <c:v>2.6642066420664205</c:v>
                </c:pt>
                <c:pt idx="74730">
                  <c:v>2.664284067327646</c:v>
                </c:pt>
                <c:pt idx="74731">
                  <c:v>2.6645146414572283</c:v>
                </c:pt>
                <c:pt idx="74732">
                  <c:v>2.6645146414572283</c:v>
                </c:pt>
                <c:pt idx="74733">
                  <c:v>2.6645146414572283</c:v>
                </c:pt>
                <c:pt idx="74734">
                  <c:v>2.6648985239852396</c:v>
                </c:pt>
                <c:pt idx="74735">
                  <c:v>2.6653597785977854</c:v>
                </c:pt>
                <c:pt idx="74736">
                  <c:v>2.664745215586811</c:v>
                </c:pt>
                <c:pt idx="74737">
                  <c:v>2.6649756052570903</c:v>
                </c:pt>
                <c:pt idx="74738">
                  <c:v>2.6651291512915125</c:v>
                </c:pt>
                <c:pt idx="74739">
                  <c:v>2.6655902214022138</c:v>
                </c:pt>
                <c:pt idx="74740">
                  <c:v>2.6649756052570903</c:v>
                </c:pt>
                <c:pt idx="74741">
                  <c:v>2.6655902214022138</c:v>
                </c:pt>
                <c:pt idx="74742">
                  <c:v>2.6657439446366782</c:v>
                </c:pt>
                <c:pt idx="74743">
                  <c:v>2.6656670050761422</c:v>
                </c:pt>
                <c:pt idx="74744">
                  <c:v>2.6656670050761422</c:v>
                </c:pt>
                <c:pt idx="74745">
                  <c:v>2.6656670050761422</c:v>
                </c:pt>
                <c:pt idx="74746">
                  <c:v>2.6654360867558839</c:v>
                </c:pt>
                <c:pt idx="74747">
                  <c:v>2.6655896607431337</c:v>
                </c:pt>
                <c:pt idx="74748">
                  <c:v>2.6645905420991927</c:v>
                </c:pt>
                <c:pt idx="74749">
                  <c:v>2.6642066420664205</c:v>
                </c:pt>
                <c:pt idx="74750">
                  <c:v>2.6642066420664205</c:v>
                </c:pt>
                <c:pt idx="74751">
                  <c:v>2.6644374538745383</c:v>
                </c:pt>
                <c:pt idx="74752">
                  <c:v>2.6646678966789663</c:v>
                </c:pt>
                <c:pt idx="74753">
                  <c:v>2.6650520876585926</c:v>
                </c:pt>
                <c:pt idx="74754">
                  <c:v>2.6652053530226123</c:v>
                </c:pt>
                <c:pt idx="74755">
                  <c:v>2.6652053530226123</c:v>
                </c:pt>
                <c:pt idx="74756">
                  <c:v>2.6650520876585926</c:v>
                </c:pt>
                <c:pt idx="74757">
                  <c:v>2.6648985239852396</c:v>
                </c:pt>
                <c:pt idx="74758">
                  <c:v>2.665513264129181</c:v>
                </c:pt>
                <c:pt idx="74759">
                  <c:v>2.6656670050761422</c:v>
                </c:pt>
                <c:pt idx="74760">
                  <c:v>2.6656670050761422</c:v>
                </c:pt>
                <c:pt idx="74761">
                  <c:v>2.6652825836216838</c:v>
                </c:pt>
                <c:pt idx="74762">
                  <c:v>2.6656670050761422</c:v>
                </c:pt>
                <c:pt idx="74763">
                  <c:v>2.6658975542224272</c:v>
                </c:pt>
                <c:pt idx="74764">
                  <c:v>2.6658975542224272</c:v>
                </c:pt>
                <c:pt idx="74765">
                  <c:v>2.6662822063235629</c:v>
                </c:pt>
                <c:pt idx="74766">
                  <c:v>2.6658204477267482</c:v>
                </c:pt>
                <c:pt idx="74767">
                  <c:v>2.6658204477267482</c:v>
                </c:pt>
                <c:pt idx="74768">
                  <c:v>2.6652825836216838</c:v>
                </c:pt>
                <c:pt idx="74769">
                  <c:v>2.6649756052570903</c:v>
                </c:pt>
                <c:pt idx="74770">
                  <c:v>2.6644388107858958</c:v>
                </c:pt>
                <c:pt idx="74771">
                  <c:v>2.664591977869986</c:v>
                </c:pt>
                <c:pt idx="74772">
                  <c:v>2.6641309359151677</c:v>
                </c:pt>
                <c:pt idx="74773">
                  <c:v>2.6645146414572283</c:v>
                </c:pt>
                <c:pt idx="74774">
                  <c:v>2.6648985239852396</c:v>
                </c:pt>
                <c:pt idx="74775">
                  <c:v>2.6646678966789663</c:v>
                </c:pt>
                <c:pt idx="74776">
                  <c:v>2.6652053530226123</c:v>
                </c:pt>
                <c:pt idx="74777">
                  <c:v>2.6651280867759057</c:v>
                </c:pt>
                <c:pt idx="74778">
                  <c:v>2.6657433056325024</c:v>
                </c:pt>
                <c:pt idx="74779">
                  <c:v>2.6663588085892407</c:v>
                </c:pt>
                <c:pt idx="74780">
                  <c:v>2.6659741458910435</c:v>
                </c:pt>
                <c:pt idx="74781">
                  <c:v>2.6662049861495842</c:v>
                </c:pt>
                <c:pt idx="74782">
                  <c:v>2.6660512347103622</c:v>
                </c:pt>
                <c:pt idx="74783">
                  <c:v>2.6655896607431337</c:v>
                </c:pt>
                <c:pt idx="74784">
                  <c:v>2.6655896607431337</c:v>
                </c:pt>
                <c:pt idx="74785">
                  <c:v>2.6648985239852396</c:v>
                </c:pt>
                <c:pt idx="74786">
                  <c:v>2.6651291512915125</c:v>
                </c:pt>
                <c:pt idx="74787">
                  <c:v>2.6646678966789663</c:v>
                </c:pt>
                <c:pt idx="74788">
                  <c:v>2.6646678966789663</c:v>
                </c:pt>
                <c:pt idx="74789">
                  <c:v>2.664284067327646</c:v>
                </c:pt>
                <c:pt idx="74790">
                  <c:v>2.664591977869986</c:v>
                </c:pt>
                <c:pt idx="74791">
                  <c:v>2.6637472228624111</c:v>
                </c:pt>
                <c:pt idx="74792">
                  <c:v>2.6639004149377592</c:v>
                </c:pt>
                <c:pt idx="74793">
                  <c:v>2.6646678966789663</c:v>
                </c:pt>
                <c:pt idx="74794">
                  <c:v>2.6648985239852396</c:v>
                </c:pt>
                <c:pt idx="74795">
                  <c:v>2.6645146414572283</c:v>
                </c:pt>
                <c:pt idx="74796">
                  <c:v>2.6650520876585926</c:v>
                </c:pt>
                <c:pt idx="74797">
                  <c:v>2.6648212226066899</c:v>
                </c:pt>
                <c:pt idx="74798">
                  <c:v>2.6652053530226123</c:v>
                </c:pt>
                <c:pt idx="74799">
                  <c:v>2.6654360867558839</c:v>
                </c:pt>
                <c:pt idx="74800">
                  <c:v>2.6654360867558839</c:v>
                </c:pt>
                <c:pt idx="74801">
                  <c:v>2.6652053530226123</c:v>
                </c:pt>
                <c:pt idx="74802">
                  <c:v>2.6649746192893402</c:v>
                </c:pt>
                <c:pt idx="74803">
                  <c:v>2.6648212226066899</c:v>
                </c:pt>
                <c:pt idx="74804">
                  <c:v>2.6648985239852396</c:v>
                </c:pt>
                <c:pt idx="74805">
                  <c:v>2.6636698939603503</c:v>
                </c:pt>
                <c:pt idx="74806">
                  <c:v>2.664591977869986</c:v>
                </c:pt>
                <c:pt idx="74807">
                  <c:v>2.6651291512915125</c:v>
                </c:pt>
                <c:pt idx="74808">
                  <c:v>2.6655896607431337</c:v>
                </c:pt>
                <c:pt idx="74809">
                  <c:v>2.6659741458910435</c:v>
                </c:pt>
                <c:pt idx="74810">
                  <c:v>2.6655896607431337</c:v>
                </c:pt>
                <c:pt idx="74811">
                  <c:v>2.6648985239852396</c:v>
                </c:pt>
                <c:pt idx="74812">
                  <c:v>2.6649756052570903</c:v>
                </c:pt>
                <c:pt idx="74813">
                  <c:v>2.6652063638459764</c:v>
                </c:pt>
                <c:pt idx="74814">
                  <c:v>2.6641309359151677</c:v>
                </c:pt>
                <c:pt idx="74815">
                  <c:v>2.664284067327646</c:v>
                </c:pt>
                <c:pt idx="74816">
                  <c:v>2.6645146414572283</c:v>
                </c:pt>
                <c:pt idx="74817">
                  <c:v>2.6643612724757952</c:v>
                </c:pt>
                <c:pt idx="74818">
                  <c:v>2.6642085273104401</c:v>
                </c:pt>
                <c:pt idx="74819">
                  <c:v>2.6643612724757952</c:v>
                </c:pt>
                <c:pt idx="74820">
                  <c:v>2.664745215586811</c:v>
                </c:pt>
                <c:pt idx="74821">
                  <c:v>2.664284067327646</c:v>
                </c:pt>
                <c:pt idx="74822">
                  <c:v>2.6646678966789663</c:v>
                </c:pt>
                <c:pt idx="74823">
                  <c:v>2.6648985239852396</c:v>
                </c:pt>
                <c:pt idx="74824">
                  <c:v>2.6651291512915125</c:v>
                </c:pt>
                <c:pt idx="74825">
                  <c:v>2.665513264129181</c:v>
                </c:pt>
                <c:pt idx="74826">
                  <c:v>2.665513264129181</c:v>
                </c:pt>
                <c:pt idx="74827">
                  <c:v>2.6648985239852396</c:v>
                </c:pt>
                <c:pt idx="74828">
                  <c:v>2.6652825836216838</c:v>
                </c:pt>
                <c:pt idx="74829">
                  <c:v>2.665513264129181</c:v>
                </c:pt>
                <c:pt idx="74830">
                  <c:v>2.6655902214022138</c:v>
                </c:pt>
                <c:pt idx="74831">
                  <c:v>2.664745215586811</c:v>
                </c:pt>
                <c:pt idx="74832">
                  <c:v>2.6645146414572283</c:v>
                </c:pt>
                <c:pt idx="74833">
                  <c:v>2.6645146414572283</c:v>
                </c:pt>
                <c:pt idx="74834">
                  <c:v>2.6645146414572283</c:v>
                </c:pt>
                <c:pt idx="74835">
                  <c:v>2.6643612724757952</c:v>
                </c:pt>
                <c:pt idx="74836">
                  <c:v>2.6637472228624111</c:v>
                </c:pt>
                <c:pt idx="74837">
                  <c:v>2.6641309359151677</c:v>
                </c:pt>
                <c:pt idx="74838">
                  <c:v>2.664745215586811</c:v>
                </c:pt>
                <c:pt idx="74839">
                  <c:v>2.6648226832641768</c:v>
                </c:pt>
                <c:pt idx="74840">
                  <c:v>2.6655902214022138</c:v>
                </c:pt>
                <c:pt idx="74841">
                  <c:v>2.6657439446366782</c:v>
                </c:pt>
                <c:pt idx="74842">
                  <c:v>2.665513264129181</c:v>
                </c:pt>
                <c:pt idx="74843">
                  <c:v>2.6662822063235629</c:v>
                </c:pt>
                <c:pt idx="74844">
                  <c:v>2.6658204477267482</c:v>
                </c:pt>
                <c:pt idx="74845">
                  <c:v>2.6656670050761422</c:v>
                </c:pt>
                <c:pt idx="74846">
                  <c:v>2.665513264129181</c:v>
                </c:pt>
                <c:pt idx="74847">
                  <c:v>2.6652825836216838</c:v>
                </c:pt>
                <c:pt idx="74848">
                  <c:v>2.6653597785977854</c:v>
                </c:pt>
                <c:pt idx="74849">
                  <c:v>2.6643612724757952</c:v>
                </c:pt>
                <c:pt idx="74850">
                  <c:v>2.6643612724757952</c:v>
                </c:pt>
                <c:pt idx="74851">
                  <c:v>2.664745215586811</c:v>
                </c:pt>
                <c:pt idx="74852">
                  <c:v>2.6644374538745383</c:v>
                </c:pt>
                <c:pt idx="74853">
                  <c:v>2.6650520876585926</c:v>
                </c:pt>
                <c:pt idx="74854">
                  <c:v>2.6651291512915125</c:v>
                </c:pt>
                <c:pt idx="74855">
                  <c:v>2.6652825836216838</c:v>
                </c:pt>
                <c:pt idx="74856">
                  <c:v>2.6654360867558839</c:v>
                </c:pt>
                <c:pt idx="74857">
                  <c:v>2.6655896607431337</c:v>
                </c:pt>
                <c:pt idx="74858">
                  <c:v>2.6654360867558839</c:v>
                </c:pt>
                <c:pt idx="74859">
                  <c:v>2.6656670050761422</c:v>
                </c:pt>
                <c:pt idx="74860">
                  <c:v>2.6661282879556993</c:v>
                </c:pt>
                <c:pt idx="74861">
                  <c:v>2.6657439446366782</c:v>
                </c:pt>
                <c:pt idx="74862">
                  <c:v>2.6652825836216838</c:v>
                </c:pt>
                <c:pt idx="74863">
                  <c:v>2.6657439446366782</c:v>
                </c:pt>
                <c:pt idx="74864">
                  <c:v>2.6655902214022138</c:v>
                </c:pt>
                <c:pt idx="74865">
                  <c:v>2.6655902214022138</c:v>
                </c:pt>
                <c:pt idx="74866">
                  <c:v>2.6658210332103316</c:v>
                </c:pt>
                <c:pt idx="74867">
                  <c:v>2.665206363845976</c:v>
                </c:pt>
                <c:pt idx="74868">
                  <c:v>2.6647452155868105</c:v>
                </c:pt>
                <c:pt idx="74869">
                  <c:v>2.6642840673276456</c:v>
                </c:pt>
                <c:pt idx="74870">
                  <c:v>2.6645146414572283</c:v>
                </c:pt>
                <c:pt idx="74871">
                  <c:v>2.6643612724757952</c:v>
                </c:pt>
                <c:pt idx="74872">
                  <c:v>2.664591977869986</c:v>
                </c:pt>
                <c:pt idx="74873">
                  <c:v>2.664591977869986</c:v>
                </c:pt>
                <c:pt idx="74874">
                  <c:v>2.664591977869986</c:v>
                </c:pt>
                <c:pt idx="74875">
                  <c:v>2.6639778750864256</c:v>
                </c:pt>
                <c:pt idx="74876">
                  <c:v>2.6648226832641768</c:v>
                </c:pt>
                <c:pt idx="74877">
                  <c:v>2.6641309359151677</c:v>
                </c:pt>
                <c:pt idx="74878">
                  <c:v>2.664284067327646</c:v>
                </c:pt>
                <c:pt idx="74879">
                  <c:v>2.664745215586811</c:v>
                </c:pt>
                <c:pt idx="74880">
                  <c:v>2.6641309359151677</c:v>
                </c:pt>
                <c:pt idx="74881">
                  <c:v>2.6643612724757952</c:v>
                </c:pt>
                <c:pt idx="74882">
                  <c:v>2.6648226832641768</c:v>
                </c:pt>
                <c:pt idx="74883">
                  <c:v>2.6639778750864256</c:v>
                </c:pt>
                <c:pt idx="74884">
                  <c:v>2.664591977869986</c:v>
                </c:pt>
                <c:pt idx="74885">
                  <c:v>2.6642085273104401</c:v>
                </c:pt>
                <c:pt idx="74886">
                  <c:v>2.6644388107858958</c:v>
                </c:pt>
                <c:pt idx="74887">
                  <c:v>2.6643612724757952</c:v>
                </c:pt>
                <c:pt idx="74888">
                  <c:v>2.664745215586811</c:v>
                </c:pt>
                <c:pt idx="74889">
                  <c:v>2.6641309359151677</c:v>
                </c:pt>
                <c:pt idx="74890">
                  <c:v>2.6648985239852396</c:v>
                </c:pt>
                <c:pt idx="74891">
                  <c:v>2.6645146414572283</c:v>
                </c:pt>
                <c:pt idx="74892">
                  <c:v>2.6648985239852396</c:v>
                </c:pt>
                <c:pt idx="74893">
                  <c:v>2.6650520876585926</c:v>
                </c:pt>
                <c:pt idx="74894">
                  <c:v>2.6646678966789663</c:v>
                </c:pt>
                <c:pt idx="74895">
                  <c:v>2.664284067327646</c:v>
                </c:pt>
                <c:pt idx="74896">
                  <c:v>2.664284067327646</c:v>
                </c:pt>
                <c:pt idx="74897">
                  <c:v>2.6641309359151677</c:v>
                </c:pt>
                <c:pt idx="74898">
                  <c:v>2.6645146414572283</c:v>
                </c:pt>
                <c:pt idx="74899">
                  <c:v>2.6651291512915125</c:v>
                </c:pt>
                <c:pt idx="74900">
                  <c:v>2.664745215586811</c:v>
                </c:pt>
                <c:pt idx="74901">
                  <c:v>2.6651291512915125</c:v>
                </c:pt>
                <c:pt idx="74902">
                  <c:v>2.665513264129181</c:v>
                </c:pt>
                <c:pt idx="74903">
                  <c:v>2.6658975542224272</c:v>
                </c:pt>
                <c:pt idx="74904">
                  <c:v>2.6656670050761422</c:v>
                </c:pt>
                <c:pt idx="74905">
                  <c:v>2.6656670050761422</c:v>
                </c:pt>
                <c:pt idx="74906">
                  <c:v>2.6656670050761422</c:v>
                </c:pt>
                <c:pt idx="74907">
                  <c:v>2.6650520876585926</c:v>
                </c:pt>
                <c:pt idx="74908">
                  <c:v>2.6650520876585926</c:v>
                </c:pt>
                <c:pt idx="74909">
                  <c:v>2.6644374538745383</c:v>
                </c:pt>
                <c:pt idx="74910">
                  <c:v>2.6648212226066899</c:v>
                </c:pt>
                <c:pt idx="74911">
                  <c:v>2.6648985239852396</c:v>
                </c:pt>
                <c:pt idx="74912">
                  <c:v>2.6645146414572283</c:v>
                </c:pt>
                <c:pt idx="74913">
                  <c:v>2.664284067327646</c:v>
                </c:pt>
                <c:pt idx="74914">
                  <c:v>2.664284067327646</c:v>
                </c:pt>
                <c:pt idx="74915">
                  <c:v>2.6645146414572283</c:v>
                </c:pt>
                <c:pt idx="74916">
                  <c:v>2.6643612724757952</c:v>
                </c:pt>
                <c:pt idx="74917">
                  <c:v>2.6643612724757952</c:v>
                </c:pt>
                <c:pt idx="74918">
                  <c:v>2.664591977869986</c:v>
                </c:pt>
                <c:pt idx="74919">
                  <c:v>2.6643612724757952</c:v>
                </c:pt>
                <c:pt idx="74920">
                  <c:v>2.664745215586811</c:v>
                </c:pt>
                <c:pt idx="74921">
                  <c:v>2.6645146414572283</c:v>
                </c:pt>
                <c:pt idx="74922">
                  <c:v>2.664745215586811</c:v>
                </c:pt>
                <c:pt idx="74923">
                  <c:v>2.6648985239852396</c:v>
                </c:pt>
                <c:pt idx="74924">
                  <c:v>2.6645146414572283</c:v>
                </c:pt>
                <c:pt idx="74925">
                  <c:v>2.664745215586811</c:v>
                </c:pt>
                <c:pt idx="74926">
                  <c:v>2.6646678966789663</c:v>
                </c:pt>
                <c:pt idx="74927">
                  <c:v>2.6647438855560686</c:v>
                </c:pt>
                <c:pt idx="74928">
                  <c:v>2.6658204477267482</c:v>
                </c:pt>
                <c:pt idx="74929">
                  <c:v>2.6660512347103622</c:v>
                </c:pt>
                <c:pt idx="74930">
                  <c:v>2.6659741458910435</c:v>
                </c:pt>
                <c:pt idx="74931">
                  <c:v>2.6657433056325024</c:v>
                </c:pt>
                <c:pt idx="74932">
                  <c:v>2.6657433056325024</c:v>
                </c:pt>
                <c:pt idx="74933">
                  <c:v>2.6663588085892407</c:v>
                </c:pt>
                <c:pt idx="74934">
                  <c:v>2.6658204477267482</c:v>
                </c:pt>
                <c:pt idx="74935">
                  <c:v>2.6656670050761422</c:v>
                </c:pt>
                <c:pt idx="74936">
                  <c:v>2.6653597785977854</c:v>
                </c:pt>
                <c:pt idx="74937">
                  <c:v>2.6653597785977854</c:v>
                </c:pt>
                <c:pt idx="74938">
                  <c:v>2.6651291512915125</c:v>
                </c:pt>
                <c:pt idx="74939">
                  <c:v>2.6650520876585926</c:v>
                </c:pt>
                <c:pt idx="74940">
                  <c:v>2.6652053530226123</c:v>
                </c:pt>
                <c:pt idx="74941">
                  <c:v>2.6656670050761422</c:v>
                </c:pt>
                <c:pt idx="74942">
                  <c:v>2.6657439446366782</c:v>
                </c:pt>
                <c:pt idx="74943">
                  <c:v>2.6658975542224272</c:v>
                </c:pt>
                <c:pt idx="74944">
                  <c:v>2.6660512347103622</c:v>
                </c:pt>
                <c:pt idx="74945">
                  <c:v>2.6656670050761422</c:v>
                </c:pt>
                <c:pt idx="74946">
                  <c:v>2.6658204477267482</c:v>
                </c:pt>
                <c:pt idx="74947">
                  <c:v>2.6652053530226123</c:v>
                </c:pt>
                <c:pt idx="74948">
                  <c:v>2.6654360867558839</c:v>
                </c:pt>
                <c:pt idx="74949">
                  <c:v>2.6652825836216838</c:v>
                </c:pt>
                <c:pt idx="74950">
                  <c:v>2.6646678966789663</c:v>
                </c:pt>
                <c:pt idx="74951">
                  <c:v>2.6648985239852396</c:v>
                </c:pt>
                <c:pt idx="74952">
                  <c:v>2.664745215586811</c:v>
                </c:pt>
                <c:pt idx="74953">
                  <c:v>2.664284067327646</c:v>
                </c:pt>
                <c:pt idx="74954">
                  <c:v>2.664284067327646</c:v>
                </c:pt>
                <c:pt idx="74955">
                  <c:v>2.6645146414572283</c:v>
                </c:pt>
                <c:pt idx="74956">
                  <c:v>2.664284067327646</c:v>
                </c:pt>
                <c:pt idx="74957">
                  <c:v>2.6638231035277844</c:v>
                </c:pt>
                <c:pt idx="74958">
                  <c:v>2.6644374538745383</c:v>
                </c:pt>
                <c:pt idx="74959">
                  <c:v>2.6646678966789663</c:v>
                </c:pt>
                <c:pt idx="74960">
                  <c:v>2.6646678966789663</c:v>
                </c:pt>
                <c:pt idx="74961">
                  <c:v>2.665513264129181</c:v>
                </c:pt>
                <c:pt idx="74962">
                  <c:v>2.6656670050761422</c:v>
                </c:pt>
                <c:pt idx="74963">
                  <c:v>2.6655896607431337</c:v>
                </c:pt>
                <c:pt idx="74964">
                  <c:v>2.6659741458910435</c:v>
                </c:pt>
                <c:pt idx="74965">
                  <c:v>2.6659741458910435</c:v>
                </c:pt>
                <c:pt idx="74966">
                  <c:v>2.6653588737595197</c:v>
                </c:pt>
                <c:pt idx="74967">
                  <c:v>2.6655896607431337</c:v>
                </c:pt>
                <c:pt idx="74968">
                  <c:v>2.6652053530226123</c:v>
                </c:pt>
                <c:pt idx="74969">
                  <c:v>2.6648212226066899</c:v>
                </c:pt>
                <c:pt idx="74970">
                  <c:v>2.6648212226066899</c:v>
                </c:pt>
                <c:pt idx="74971">
                  <c:v>2.6643598615916955</c:v>
                </c:pt>
                <c:pt idx="74972">
                  <c:v>2.6641291810841983</c:v>
                </c:pt>
                <c:pt idx="74973">
                  <c:v>2.6645905420991927</c:v>
                </c:pt>
                <c:pt idx="74974">
                  <c:v>2.6648212226066899</c:v>
                </c:pt>
                <c:pt idx="74975">
                  <c:v>2.6644374538745383</c:v>
                </c:pt>
                <c:pt idx="74976">
                  <c:v>2.6638231035277844</c:v>
                </c:pt>
                <c:pt idx="74977">
                  <c:v>2.6643598615916955</c:v>
                </c:pt>
                <c:pt idx="74978">
                  <c:v>2.6645131518227969</c:v>
                </c:pt>
                <c:pt idx="74979">
                  <c:v>2.6651280867759057</c:v>
                </c:pt>
                <c:pt idx="74980">
                  <c:v>2.6651280867759057</c:v>
                </c:pt>
                <c:pt idx="74981">
                  <c:v>2.6653588737595197</c:v>
                </c:pt>
                <c:pt idx="74982">
                  <c:v>2.6653588737595197</c:v>
                </c:pt>
                <c:pt idx="74983">
                  <c:v>2.6657433056325024</c:v>
                </c:pt>
                <c:pt idx="74984">
                  <c:v>2.6655124653739612</c:v>
                </c:pt>
                <c:pt idx="74985">
                  <c:v>2.6656661279150313</c:v>
                </c:pt>
                <c:pt idx="74986">
                  <c:v>2.6658198614318707</c:v>
                </c:pt>
                <c:pt idx="74987">
                  <c:v>2.6661279150311707</c:v>
                </c:pt>
                <c:pt idx="74988">
                  <c:v>2.665281809787627</c:v>
                </c:pt>
                <c:pt idx="74989">
                  <c:v>2.665050784856879</c:v>
                </c:pt>
                <c:pt idx="74990">
                  <c:v>2.6651280867759057</c:v>
                </c:pt>
                <c:pt idx="74991">
                  <c:v>2.6642066420664205</c:v>
                </c:pt>
                <c:pt idx="74992">
                  <c:v>2.6645905420991927</c:v>
                </c:pt>
                <c:pt idx="74993">
                  <c:v>2.6643598615916955</c:v>
                </c:pt>
                <c:pt idx="74994">
                  <c:v>2.6643598615916955</c:v>
                </c:pt>
                <c:pt idx="74995">
                  <c:v>2.6647438855560686</c:v>
                </c:pt>
                <c:pt idx="74996">
                  <c:v>2.6645131518227969</c:v>
                </c:pt>
                <c:pt idx="74997">
                  <c:v>2.6653588737595197</c:v>
                </c:pt>
                <c:pt idx="74998">
                  <c:v>2.6655896607431337</c:v>
                </c:pt>
                <c:pt idx="74999">
                  <c:v>2.6651280867759057</c:v>
                </c:pt>
                <c:pt idx="75000">
                  <c:v>2.6653588737595197</c:v>
                </c:pt>
                <c:pt idx="75001">
                  <c:v>2.6655896607431337</c:v>
                </c:pt>
                <c:pt idx="75002">
                  <c:v>2.6655896607431337</c:v>
                </c:pt>
                <c:pt idx="75003">
                  <c:v>2.6663588085892407</c:v>
                </c:pt>
                <c:pt idx="75004">
                  <c:v>2.6657433056325024</c:v>
                </c:pt>
                <c:pt idx="75005">
                  <c:v>2.6653588737595197</c:v>
                </c:pt>
                <c:pt idx="75006">
                  <c:v>2.6655896607431337</c:v>
                </c:pt>
                <c:pt idx="75007">
                  <c:v>2.6660512347103622</c:v>
                </c:pt>
                <c:pt idx="75008">
                  <c:v>2.6655896607431337</c:v>
                </c:pt>
                <c:pt idx="75009">
                  <c:v>2.6655896607431337</c:v>
                </c:pt>
                <c:pt idx="75010">
                  <c:v>2.6655896607431337</c:v>
                </c:pt>
                <c:pt idx="75011">
                  <c:v>2.6657433056325024</c:v>
                </c:pt>
                <c:pt idx="75012">
                  <c:v>2.6657433056325024</c:v>
                </c:pt>
                <c:pt idx="75013">
                  <c:v>2.6647438855560677</c:v>
                </c:pt>
                <c:pt idx="75014">
                  <c:v>2.6647438855560677</c:v>
                </c:pt>
                <c:pt idx="75015">
                  <c:v>2.6653588737595197</c:v>
                </c:pt>
                <c:pt idx="75016">
                  <c:v>2.6655896607431337</c:v>
                </c:pt>
                <c:pt idx="75017">
                  <c:v>2.6652053530226123</c:v>
                </c:pt>
                <c:pt idx="75018">
                  <c:v>2.6648212226066899</c:v>
                </c:pt>
                <c:pt idx="75019">
                  <c:v>2.6648212226066899</c:v>
                </c:pt>
                <c:pt idx="75020">
                  <c:v>2.6646678966789663</c:v>
                </c:pt>
                <c:pt idx="75021">
                  <c:v>2.6644374538745383</c:v>
                </c:pt>
                <c:pt idx="75022">
                  <c:v>2.6642066420664205</c:v>
                </c:pt>
                <c:pt idx="75023">
                  <c:v>2.6650520876585926</c:v>
                </c:pt>
                <c:pt idx="75024">
                  <c:v>2.6635923449388978</c:v>
                </c:pt>
                <c:pt idx="75025">
                  <c:v>2.6642066420664205</c:v>
                </c:pt>
                <c:pt idx="75026">
                  <c:v>2.6642066420664205</c:v>
                </c:pt>
                <c:pt idx="75027">
                  <c:v>2.6640534931980628</c:v>
                </c:pt>
                <c:pt idx="75028">
                  <c:v>2.6641309359151677</c:v>
                </c:pt>
                <c:pt idx="75029">
                  <c:v>2.664284067327646</c:v>
                </c:pt>
                <c:pt idx="75030">
                  <c:v>2.6648212226066899</c:v>
                </c:pt>
                <c:pt idx="75031">
                  <c:v>2.6644374538745383</c:v>
                </c:pt>
                <c:pt idx="75032">
                  <c:v>2.6648212226066899</c:v>
                </c:pt>
                <c:pt idx="75033">
                  <c:v>2.6649746192893402</c:v>
                </c:pt>
                <c:pt idx="75034">
                  <c:v>2.6646678966789663</c:v>
                </c:pt>
                <c:pt idx="75035">
                  <c:v>2.6639004149377592</c:v>
                </c:pt>
                <c:pt idx="75036">
                  <c:v>2.6637472228624111</c:v>
                </c:pt>
                <c:pt idx="75037">
                  <c:v>2.6641309359151677</c:v>
                </c:pt>
                <c:pt idx="75038">
                  <c:v>2.6643612724757952</c:v>
                </c:pt>
                <c:pt idx="75039">
                  <c:v>2.6639778750864256</c:v>
                </c:pt>
                <c:pt idx="75040">
                  <c:v>2.6643612724757952</c:v>
                </c:pt>
                <c:pt idx="75041">
                  <c:v>2.6636698939603503</c:v>
                </c:pt>
                <c:pt idx="75042">
                  <c:v>2.6645146414572283</c:v>
                </c:pt>
                <c:pt idx="75043">
                  <c:v>2.6641309359151677</c:v>
                </c:pt>
                <c:pt idx="75044">
                  <c:v>2.664284067327646</c:v>
                </c:pt>
                <c:pt idx="75045">
                  <c:v>2.6646678966789663</c:v>
                </c:pt>
                <c:pt idx="75046">
                  <c:v>2.6652825836216838</c:v>
                </c:pt>
                <c:pt idx="75047">
                  <c:v>2.6646678966789663</c:v>
                </c:pt>
                <c:pt idx="75048">
                  <c:v>2.6644374538745383</c:v>
                </c:pt>
                <c:pt idx="75049">
                  <c:v>2.6644374538745383</c:v>
                </c:pt>
                <c:pt idx="75050">
                  <c:v>2.6645146414572283</c:v>
                </c:pt>
                <c:pt idx="75051">
                  <c:v>2.6645146414572283</c:v>
                </c:pt>
                <c:pt idx="75052">
                  <c:v>2.6642066420664205</c:v>
                </c:pt>
                <c:pt idx="75053">
                  <c:v>2.6637453874538739</c:v>
                </c:pt>
                <c:pt idx="75054">
                  <c:v>2.6645905420991927</c:v>
                </c:pt>
                <c:pt idx="75055">
                  <c:v>2.6643598615916955</c:v>
                </c:pt>
                <c:pt idx="75056">
                  <c:v>2.6647438855560686</c:v>
                </c:pt>
                <c:pt idx="75057">
                  <c:v>2.6643598615916955</c:v>
                </c:pt>
                <c:pt idx="75058">
                  <c:v>2.6650520876585926</c:v>
                </c:pt>
                <c:pt idx="75059">
                  <c:v>2.6650520876585926</c:v>
                </c:pt>
                <c:pt idx="75060">
                  <c:v>2.6645131518227969</c:v>
                </c:pt>
                <c:pt idx="75061">
                  <c:v>2.6645131518227969</c:v>
                </c:pt>
                <c:pt idx="75062">
                  <c:v>2.6644357258250633</c:v>
                </c:pt>
                <c:pt idx="75063">
                  <c:v>2.6648199445983378</c:v>
                </c:pt>
                <c:pt idx="75064">
                  <c:v>2.6652043407988919</c:v>
                </c:pt>
                <c:pt idx="75065">
                  <c:v>2.6658198614318707</c:v>
                </c:pt>
                <c:pt idx="75066">
                  <c:v>2.6659736659736657</c:v>
                </c:pt>
                <c:pt idx="75067">
                  <c:v>2.6653579676674362</c:v>
                </c:pt>
                <c:pt idx="75068">
                  <c:v>2.6656661279150313</c:v>
                </c:pt>
                <c:pt idx="75069">
                  <c:v>2.6655124653739612</c:v>
                </c:pt>
                <c:pt idx="75070">
                  <c:v>2.665281809787627</c:v>
                </c:pt>
                <c:pt idx="75071">
                  <c:v>2.6647438855560686</c:v>
                </c:pt>
                <c:pt idx="75072">
                  <c:v>2.6644374538745383</c:v>
                </c:pt>
                <c:pt idx="75073">
                  <c:v>2.6645146414572283</c:v>
                </c:pt>
                <c:pt idx="75074">
                  <c:v>2.6640534931980628</c:v>
                </c:pt>
                <c:pt idx="75075">
                  <c:v>2.6645905420991927</c:v>
                </c:pt>
                <c:pt idx="75076">
                  <c:v>2.6640534931980628</c:v>
                </c:pt>
                <c:pt idx="75077">
                  <c:v>2.6645146414572283</c:v>
                </c:pt>
                <c:pt idx="75078">
                  <c:v>2.6648985239852396</c:v>
                </c:pt>
                <c:pt idx="75079">
                  <c:v>2.6644374538745383</c:v>
                </c:pt>
                <c:pt idx="75080">
                  <c:v>2.6642066420664205</c:v>
                </c:pt>
                <c:pt idx="75081">
                  <c:v>2.6643598615916955</c:v>
                </c:pt>
                <c:pt idx="75082">
                  <c:v>2.6646678966789663</c:v>
                </c:pt>
                <c:pt idx="75083">
                  <c:v>2.6645146414572283</c:v>
                </c:pt>
                <c:pt idx="75084">
                  <c:v>2.6648985239852396</c:v>
                </c:pt>
                <c:pt idx="75085">
                  <c:v>2.664745215586811</c:v>
                </c:pt>
                <c:pt idx="75086">
                  <c:v>2.6648226832641768</c:v>
                </c:pt>
                <c:pt idx="75087">
                  <c:v>2.6644388107858958</c:v>
                </c:pt>
                <c:pt idx="75088">
                  <c:v>2.6642085273104401</c:v>
                </c:pt>
                <c:pt idx="75089">
                  <c:v>2.6639004149377592</c:v>
                </c:pt>
                <c:pt idx="75090">
                  <c:v>2.664284067327646</c:v>
                </c:pt>
                <c:pt idx="75091">
                  <c:v>2.664745215586811</c:v>
                </c:pt>
                <c:pt idx="75092">
                  <c:v>2.6651291512915125</c:v>
                </c:pt>
                <c:pt idx="75093">
                  <c:v>2.664745215586811</c:v>
                </c:pt>
                <c:pt idx="75094">
                  <c:v>2.6649756052570903</c:v>
                </c:pt>
                <c:pt idx="75095">
                  <c:v>2.664745215586811</c:v>
                </c:pt>
                <c:pt idx="75096">
                  <c:v>2.6648226832641768</c:v>
                </c:pt>
                <c:pt idx="75097">
                  <c:v>2.6644388107858958</c:v>
                </c:pt>
                <c:pt idx="75098">
                  <c:v>2.6642857142857141</c:v>
                </c:pt>
                <c:pt idx="75099">
                  <c:v>2.6642857142857141</c:v>
                </c:pt>
                <c:pt idx="75100">
                  <c:v>2.664745215586811</c:v>
                </c:pt>
                <c:pt idx="75101">
                  <c:v>2.6648985239852396</c:v>
                </c:pt>
                <c:pt idx="75102">
                  <c:v>2.6652825836216838</c:v>
                </c:pt>
                <c:pt idx="75103">
                  <c:v>2.6646678966789663</c:v>
                </c:pt>
                <c:pt idx="75104">
                  <c:v>2.6648985239852396</c:v>
                </c:pt>
                <c:pt idx="75105">
                  <c:v>2.6652053530226123</c:v>
                </c:pt>
                <c:pt idx="75106">
                  <c:v>2.6651280867759057</c:v>
                </c:pt>
                <c:pt idx="75107">
                  <c:v>2.6659741458910435</c:v>
                </c:pt>
                <c:pt idx="75108">
                  <c:v>2.6662822063235629</c:v>
                </c:pt>
                <c:pt idx="75109">
                  <c:v>2.6658975542224272</c:v>
                </c:pt>
                <c:pt idx="75110">
                  <c:v>2.6652825836216838</c:v>
                </c:pt>
                <c:pt idx="75111">
                  <c:v>2.6657439446366782</c:v>
                </c:pt>
                <c:pt idx="75112">
                  <c:v>2.6661282879556993</c:v>
                </c:pt>
                <c:pt idx="75113">
                  <c:v>2.6656670050761422</c:v>
                </c:pt>
                <c:pt idx="75114">
                  <c:v>2.6656670050761422</c:v>
                </c:pt>
                <c:pt idx="75115">
                  <c:v>2.6656670050761422</c:v>
                </c:pt>
                <c:pt idx="75116">
                  <c:v>2.665513264129181</c:v>
                </c:pt>
                <c:pt idx="75117">
                  <c:v>2.6650520876585926</c:v>
                </c:pt>
                <c:pt idx="75118">
                  <c:v>2.6656670050761422</c:v>
                </c:pt>
                <c:pt idx="75119">
                  <c:v>2.6648985239852396</c:v>
                </c:pt>
                <c:pt idx="75120">
                  <c:v>2.6643612724757952</c:v>
                </c:pt>
                <c:pt idx="75121">
                  <c:v>2.664284067327646</c:v>
                </c:pt>
                <c:pt idx="75122">
                  <c:v>2.6640534931980628</c:v>
                </c:pt>
                <c:pt idx="75123">
                  <c:v>2.6640534931980628</c:v>
                </c:pt>
                <c:pt idx="75124">
                  <c:v>2.6634393729829409</c:v>
                </c:pt>
                <c:pt idx="75125">
                  <c:v>2.6640534931980628</c:v>
                </c:pt>
                <c:pt idx="75126">
                  <c:v>2.664284067327646</c:v>
                </c:pt>
                <c:pt idx="75127">
                  <c:v>2.6636698939603503</c:v>
                </c:pt>
                <c:pt idx="75128">
                  <c:v>2.6637472228624111</c:v>
                </c:pt>
                <c:pt idx="75129">
                  <c:v>2.6639778750864256</c:v>
                </c:pt>
                <c:pt idx="75130">
                  <c:v>2.664745215586811</c:v>
                </c:pt>
                <c:pt idx="75131">
                  <c:v>2.6640534931980628</c:v>
                </c:pt>
                <c:pt idx="75132">
                  <c:v>2.6644374538745383</c:v>
                </c:pt>
                <c:pt idx="75133">
                  <c:v>2.6648212226066899</c:v>
                </c:pt>
                <c:pt idx="75134">
                  <c:v>2.6645146414572283</c:v>
                </c:pt>
                <c:pt idx="75135">
                  <c:v>2.664591977869986</c:v>
                </c:pt>
                <c:pt idx="75136">
                  <c:v>2.6637472228624111</c:v>
                </c:pt>
                <c:pt idx="75137">
                  <c:v>2.6648985239852396</c:v>
                </c:pt>
                <c:pt idx="75138">
                  <c:v>2.6650520876585926</c:v>
                </c:pt>
                <c:pt idx="75139">
                  <c:v>2.6649746192893402</c:v>
                </c:pt>
                <c:pt idx="75140">
                  <c:v>2.6650520876585926</c:v>
                </c:pt>
                <c:pt idx="75141">
                  <c:v>2.6650520876585926</c:v>
                </c:pt>
                <c:pt idx="75142">
                  <c:v>2.6652825836216838</c:v>
                </c:pt>
                <c:pt idx="75143">
                  <c:v>2.6655896607431337</c:v>
                </c:pt>
                <c:pt idx="75144">
                  <c:v>2.6662049861495842</c:v>
                </c:pt>
                <c:pt idx="75145">
                  <c:v>2.6659741458910435</c:v>
                </c:pt>
                <c:pt idx="75146">
                  <c:v>2.6657433056325024</c:v>
                </c:pt>
                <c:pt idx="75147">
                  <c:v>2.6659741458910435</c:v>
                </c:pt>
                <c:pt idx="75148">
                  <c:v>2.6653588737595197</c:v>
                </c:pt>
                <c:pt idx="75149">
                  <c:v>2.6652053530226123</c:v>
                </c:pt>
                <c:pt idx="75150">
                  <c:v>2.6648985239852396</c:v>
                </c:pt>
                <c:pt idx="75151">
                  <c:v>2.6646678966789663</c:v>
                </c:pt>
                <c:pt idx="75152">
                  <c:v>2.6645146414572283</c:v>
                </c:pt>
                <c:pt idx="75153">
                  <c:v>2.664591977869986</c:v>
                </c:pt>
                <c:pt idx="75154">
                  <c:v>2.6648226832641768</c:v>
                </c:pt>
                <c:pt idx="75155">
                  <c:v>2.664591977869986</c:v>
                </c:pt>
                <c:pt idx="75156">
                  <c:v>2.6643612724757952</c:v>
                </c:pt>
                <c:pt idx="75157">
                  <c:v>2.6643612724757952</c:v>
                </c:pt>
                <c:pt idx="75158">
                  <c:v>2.6637472228624111</c:v>
                </c:pt>
                <c:pt idx="75159">
                  <c:v>2.6639004149377592</c:v>
                </c:pt>
                <c:pt idx="75160">
                  <c:v>2.6640534931980628</c:v>
                </c:pt>
                <c:pt idx="75161">
                  <c:v>2.6648985239852396</c:v>
                </c:pt>
                <c:pt idx="75162">
                  <c:v>2.6651291512915125</c:v>
                </c:pt>
                <c:pt idx="75163">
                  <c:v>2.6649756052570894</c:v>
                </c:pt>
                <c:pt idx="75164">
                  <c:v>2.6655902214022138</c:v>
                </c:pt>
                <c:pt idx="75165">
                  <c:v>2.6656670050761422</c:v>
                </c:pt>
                <c:pt idx="75166">
                  <c:v>2.6660512347103622</c:v>
                </c:pt>
                <c:pt idx="75167">
                  <c:v>2.6656670050761422</c:v>
                </c:pt>
                <c:pt idx="75168">
                  <c:v>2.6650520876585926</c:v>
                </c:pt>
                <c:pt idx="75169">
                  <c:v>2.6644374538745383</c:v>
                </c:pt>
                <c:pt idx="75170">
                  <c:v>2.6640534931980628</c:v>
                </c:pt>
                <c:pt idx="75171">
                  <c:v>2.6645146414572283</c:v>
                </c:pt>
                <c:pt idx="75172">
                  <c:v>2.664745215586811</c:v>
                </c:pt>
                <c:pt idx="75173">
                  <c:v>2.6646678966789663</c:v>
                </c:pt>
                <c:pt idx="75174">
                  <c:v>2.6650520876585926</c:v>
                </c:pt>
                <c:pt idx="75175">
                  <c:v>2.6650520876585926</c:v>
                </c:pt>
                <c:pt idx="75176">
                  <c:v>2.6656670050761422</c:v>
                </c:pt>
                <c:pt idx="75177">
                  <c:v>2.6656670050761422</c:v>
                </c:pt>
                <c:pt idx="75178">
                  <c:v>2.6654360867558839</c:v>
                </c:pt>
                <c:pt idx="75179">
                  <c:v>2.6653597785977854</c:v>
                </c:pt>
                <c:pt idx="75180">
                  <c:v>2.6659746251441749</c:v>
                </c:pt>
                <c:pt idx="75181">
                  <c:v>2.6657439446366782</c:v>
                </c:pt>
                <c:pt idx="75182">
                  <c:v>2.6652825836216838</c:v>
                </c:pt>
                <c:pt idx="75183">
                  <c:v>2.6654360867558839</c:v>
                </c:pt>
                <c:pt idx="75184">
                  <c:v>2.6652053530226123</c:v>
                </c:pt>
                <c:pt idx="75185">
                  <c:v>2.6660512347103622</c:v>
                </c:pt>
                <c:pt idx="75186">
                  <c:v>2.6656670050761422</c:v>
                </c:pt>
                <c:pt idx="75187">
                  <c:v>2.6656670050761422</c:v>
                </c:pt>
                <c:pt idx="75188">
                  <c:v>2.665513264129181</c:v>
                </c:pt>
                <c:pt idx="75189">
                  <c:v>2.6656670050761422</c:v>
                </c:pt>
                <c:pt idx="75190">
                  <c:v>2.6652825836216838</c:v>
                </c:pt>
                <c:pt idx="75191">
                  <c:v>2.665513264129181</c:v>
                </c:pt>
                <c:pt idx="75192">
                  <c:v>2.6651291512915125</c:v>
                </c:pt>
                <c:pt idx="75193">
                  <c:v>2.664745215586811</c:v>
                </c:pt>
                <c:pt idx="75194">
                  <c:v>2.664591977869986</c:v>
                </c:pt>
                <c:pt idx="75195">
                  <c:v>2.664591977869986</c:v>
                </c:pt>
                <c:pt idx="75196">
                  <c:v>2.6643612724757952</c:v>
                </c:pt>
                <c:pt idx="75197">
                  <c:v>2.664591977869986</c:v>
                </c:pt>
                <c:pt idx="75198">
                  <c:v>2.6642085273104401</c:v>
                </c:pt>
                <c:pt idx="75199">
                  <c:v>2.6648226832641768</c:v>
                </c:pt>
                <c:pt idx="75200">
                  <c:v>2.6651291512915125</c:v>
                </c:pt>
                <c:pt idx="75201">
                  <c:v>2.6652825836216838</c:v>
                </c:pt>
                <c:pt idx="75202">
                  <c:v>2.6650520876585926</c:v>
                </c:pt>
                <c:pt idx="75203">
                  <c:v>2.665513264129181</c:v>
                </c:pt>
                <c:pt idx="75204">
                  <c:v>2.666359021688971</c:v>
                </c:pt>
                <c:pt idx="75205">
                  <c:v>2.6660512347103622</c:v>
                </c:pt>
                <c:pt idx="75206">
                  <c:v>2.6658204477267482</c:v>
                </c:pt>
                <c:pt idx="75207">
                  <c:v>2.6654360867558839</c:v>
                </c:pt>
                <c:pt idx="75208">
                  <c:v>2.665513264129181</c:v>
                </c:pt>
                <c:pt idx="75209">
                  <c:v>2.6658975542224272</c:v>
                </c:pt>
                <c:pt idx="75210">
                  <c:v>2.6652053530226123</c:v>
                </c:pt>
                <c:pt idx="75211">
                  <c:v>2.6652053530226123</c:v>
                </c:pt>
                <c:pt idx="75212">
                  <c:v>2.6650520876585926</c:v>
                </c:pt>
                <c:pt idx="75213">
                  <c:v>2.6644374538745383</c:v>
                </c:pt>
                <c:pt idx="75214">
                  <c:v>2.6644374538745383</c:v>
                </c:pt>
                <c:pt idx="75215">
                  <c:v>2.664284067327646</c:v>
                </c:pt>
                <c:pt idx="75216">
                  <c:v>2.6640534931980628</c:v>
                </c:pt>
                <c:pt idx="75217">
                  <c:v>2.6644374538745383</c:v>
                </c:pt>
                <c:pt idx="75218">
                  <c:v>2.6648212226066899</c:v>
                </c:pt>
                <c:pt idx="75219">
                  <c:v>2.6645905420991927</c:v>
                </c:pt>
                <c:pt idx="75220">
                  <c:v>2.6646678966789663</c:v>
                </c:pt>
                <c:pt idx="75221">
                  <c:v>2.6651291512915125</c:v>
                </c:pt>
                <c:pt idx="75222">
                  <c:v>2.6652825836216838</c:v>
                </c:pt>
                <c:pt idx="75223">
                  <c:v>2.6650520876585926</c:v>
                </c:pt>
                <c:pt idx="75224">
                  <c:v>2.6650520876585926</c:v>
                </c:pt>
                <c:pt idx="75225">
                  <c:v>2.6655896607431337</c:v>
                </c:pt>
                <c:pt idx="75226">
                  <c:v>2.6653588737595197</c:v>
                </c:pt>
                <c:pt idx="75227">
                  <c:v>2.6649746192893402</c:v>
                </c:pt>
                <c:pt idx="75228">
                  <c:v>2.6651280867759057</c:v>
                </c:pt>
                <c:pt idx="75229">
                  <c:v>2.6653588737595197</c:v>
                </c:pt>
                <c:pt idx="75230">
                  <c:v>2.6654360867558835</c:v>
                </c:pt>
                <c:pt idx="75231">
                  <c:v>2.6658975542224272</c:v>
                </c:pt>
                <c:pt idx="75232">
                  <c:v>2.666359021688971</c:v>
                </c:pt>
                <c:pt idx="75233">
                  <c:v>2.6657439446366782</c:v>
                </c:pt>
                <c:pt idx="75234">
                  <c:v>2.6653597785977854</c:v>
                </c:pt>
                <c:pt idx="75235">
                  <c:v>2.6648985239852396</c:v>
                </c:pt>
                <c:pt idx="75236">
                  <c:v>2.6652053530226123</c:v>
                </c:pt>
                <c:pt idx="75237">
                  <c:v>2.6654360867558839</c:v>
                </c:pt>
                <c:pt idx="75238">
                  <c:v>2.6644374538745383</c:v>
                </c:pt>
                <c:pt idx="75239">
                  <c:v>2.6640534931980628</c:v>
                </c:pt>
                <c:pt idx="75240">
                  <c:v>2.6646678966789663</c:v>
                </c:pt>
                <c:pt idx="75241">
                  <c:v>2.6646678966789663</c:v>
                </c:pt>
                <c:pt idx="75242">
                  <c:v>2.664284067327646</c:v>
                </c:pt>
                <c:pt idx="75243">
                  <c:v>2.6645146414572283</c:v>
                </c:pt>
                <c:pt idx="75244">
                  <c:v>2.6645146414572283</c:v>
                </c:pt>
                <c:pt idx="75245">
                  <c:v>2.6648985239852396</c:v>
                </c:pt>
                <c:pt idx="75246">
                  <c:v>2.6654360867558839</c:v>
                </c:pt>
                <c:pt idx="75247">
                  <c:v>2.6652053530226123</c:v>
                </c:pt>
                <c:pt idx="75248">
                  <c:v>2.6653588737595197</c:v>
                </c:pt>
                <c:pt idx="75249">
                  <c:v>2.6657433056325024</c:v>
                </c:pt>
                <c:pt idx="75250">
                  <c:v>2.6655124653739612</c:v>
                </c:pt>
                <c:pt idx="75251">
                  <c:v>2.6660512347103622</c:v>
                </c:pt>
                <c:pt idx="75252">
                  <c:v>2.6662051211072662</c:v>
                </c:pt>
                <c:pt idx="75253">
                  <c:v>2.6660518450184498</c:v>
                </c:pt>
                <c:pt idx="75254">
                  <c:v>2.6662822878228782</c:v>
                </c:pt>
                <c:pt idx="75255">
                  <c:v>2.6656675121051419</c:v>
                </c:pt>
                <c:pt idx="75256">
                  <c:v>2.665437122434863</c:v>
                </c:pt>
                <c:pt idx="75257">
                  <c:v>2.665206363845976</c:v>
                </c:pt>
                <c:pt idx="75258">
                  <c:v>2.664591977869986</c:v>
                </c:pt>
                <c:pt idx="75259">
                  <c:v>2.6658210332103316</c:v>
                </c:pt>
                <c:pt idx="75260">
                  <c:v>2.6655902214022138</c:v>
                </c:pt>
                <c:pt idx="75261">
                  <c:v>2.6649756052570903</c:v>
                </c:pt>
                <c:pt idx="75262">
                  <c:v>2.664284067327646</c:v>
                </c:pt>
                <c:pt idx="75263">
                  <c:v>2.664284067327646</c:v>
                </c:pt>
                <c:pt idx="75264">
                  <c:v>2.6648985239852396</c:v>
                </c:pt>
                <c:pt idx="75265">
                  <c:v>2.664284067327646</c:v>
                </c:pt>
                <c:pt idx="75266">
                  <c:v>2.6645146414572283</c:v>
                </c:pt>
                <c:pt idx="75267">
                  <c:v>2.6643612724757952</c:v>
                </c:pt>
                <c:pt idx="75268">
                  <c:v>2.6641309359151677</c:v>
                </c:pt>
                <c:pt idx="75269">
                  <c:v>2.6639778750864256</c:v>
                </c:pt>
                <c:pt idx="75270">
                  <c:v>2.6641309359151677</c:v>
                </c:pt>
                <c:pt idx="75271">
                  <c:v>2.6645146414572283</c:v>
                </c:pt>
                <c:pt idx="75272">
                  <c:v>2.6645146414572283</c:v>
                </c:pt>
                <c:pt idx="75273">
                  <c:v>2.664745215586811</c:v>
                </c:pt>
                <c:pt idx="75274">
                  <c:v>2.6639004149377592</c:v>
                </c:pt>
                <c:pt idx="75275">
                  <c:v>2.664284067327646</c:v>
                </c:pt>
                <c:pt idx="75276">
                  <c:v>2.6641309359151677</c:v>
                </c:pt>
                <c:pt idx="75277">
                  <c:v>2.6648226832641768</c:v>
                </c:pt>
                <c:pt idx="75278">
                  <c:v>2.664591977869986</c:v>
                </c:pt>
                <c:pt idx="75279">
                  <c:v>2.6643612724757952</c:v>
                </c:pt>
                <c:pt idx="75280">
                  <c:v>2.6649756052570903</c:v>
                </c:pt>
                <c:pt idx="75281">
                  <c:v>2.6653597785977854</c:v>
                </c:pt>
                <c:pt idx="75282">
                  <c:v>2.6657439446366782</c:v>
                </c:pt>
                <c:pt idx="75283">
                  <c:v>2.6656670050761422</c:v>
                </c:pt>
                <c:pt idx="75284">
                  <c:v>2.6659741458910435</c:v>
                </c:pt>
                <c:pt idx="75285">
                  <c:v>2.6655896607431337</c:v>
                </c:pt>
                <c:pt idx="75286">
                  <c:v>2.6654360867558839</c:v>
                </c:pt>
                <c:pt idx="75287">
                  <c:v>2.6652825836216838</c:v>
                </c:pt>
                <c:pt idx="75288">
                  <c:v>2.6650520876585926</c:v>
                </c:pt>
                <c:pt idx="75289">
                  <c:v>2.6645146414572283</c:v>
                </c:pt>
                <c:pt idx="75290">
                  <c:v>2.664745215586811</c:v>
                </c:pt>
                <c:pt idx="75291">
                  <c:v>2.6645146414572283</c:v>
                </c:pt>
                <c:pt idx="75292">
                  <c:v>2.664745215586811</c:v>
                </c:pt>
                <c:pt idx="75293">
                  <c:v>2.6649756052570903</c:v>
                </c:pt>
                <c:pt idx="75294">
                  <c:v>2.6649756052570903</c:v>
                </c:pt>
                <c:pt idx="75295">
                  <c:v>2.6653597785977854</c:v>
                </c:pt>
                <c:pt idx="75296">
                  <c:v>2.6650520876585926</c:v>
                </c:pt>
                <c:pt idx="75297">
                  <c:v>2.6648985239852396</c:v>
                </c:pt>
                <c:pt idx="75298">
                  <c:v>2.6648985239852396</c:v>
                </c:pt>
                <c:pt idx="75299">
                  <c:v>2.6645146414572283</c:v>
                </c:pt>
                <c:pt idx="75300">
                  <c:v>2.6645146414572283</c:v>
                </c:pt>
                <c:pt idx="75301">
                  <c:v>2.6650520876585926</c:v>
                </c:pt>
                <c:pt idx="75302">
                  <c:v>2.6648212226066899</c:v>
                </c:pt>
                <c:pt idx="75303">
                  <c:v>2.6652825836216838</c:v>
                </c:pt>
                <c:pt idx="75304">
                  <c:v>2.6648985239852396</c:v>
                </c:pt>
                <c:pt idx="75305">
                  <c:v>2.664745215586811</c:v>
                </c:pt>
                <c:pt idx="75306">
                  <c:v>2.6649756052570903</c:v>
                </c:pt>
                <c:pt idx="75307">
                  <c:v>2.6641309359151677</c:v>
                </c:pt>
                <c:pt idx="75308">
                  <c:v>2.6643612724757952</c:v>
                </c:pt>
                <c:pt idx="75309">
                  <c:v>2.6643612724757952</c:v>
                </c:pt>
                <c:pt idx="75310">
                  <c:v>2.6639004149377592</c:v>
                </c:pt>
                <c:pt idx="75311">
                  <c:v>2.6638231035277844</c:v>
                </c:pt>
                <c:pt idx="75312">
                  <c:v>2.6645146414572283</c:v>
                </c:pt>
                <c:pt idx="75313">
                  <c:v>2.6652063638459764</c:v>
                </c:pt>
                <c:pt idx="75314">
                  <c:v>2.6655902214022138</c:v>
                </c:pt>
                <c:pt idx="75315">
                  <c:v>2.6658975542224272</c:v>
                </c:pt>
                <c:pt idx="75316">
                  <c:v>2.6660512347103622</c:v>
                </c:pt>
                <c:pt idx="75317">
                  <c:v>2.6662049861495842</c:v>
                </c:pt>
                <c:pt idx="75318">
                  <c:v>2.6659741458910435</c:v>
                </c:pt>
                <c:pt idx="75319">
                  <c:v>2.6658204477267482</c:v>
                </c:pt>
                <c:pt idx="75320">
                  <c:v>2.6648212226066899</c:v>
                </c:pt>
                <c:pt idx="75321">
                  <c:v>2.6639760147601477</c:v>
                </c:pt>
                <c:pt idx="75322">
                  <c:v>2.6645905420991927</c:v>
                </c:pt>
                <c:pt idx="75323">
                  <c:v>2.6650520876585926</c:v>
                </c:pt>
                <c:pt idx="75324">
                  <c:v>2.6660512347103622</c:v>
                </c:pt>
                <c:pt idx="75325">
                  <c:v>2.6659741458910435</c:v>
                </c:pt>
                <c:pt idx="75326">
                  <c:v>2.6652053530226123</c:v>
                </c:pt>
                <c:pt idx="75327">
                  <c:v>2.6648212226066899</c:v>
                </c:pt>
                <c:pt idx="75328">
                  <c:v>2.6644374538745383</c:v>
                </c:pt>
                <c:pt idx="75329">
                  <c:v>2.6646678966789663</c:v>
                </c:pt>
                <c:pt idx="75330">
                  <c:v>2.6644374538745383</c:v>
                </c:pt>
                <c:pt idx="75331">
                  <c:v>2.6654360867558839</c:v>
                </c:pt>
                <c:pt idx="75332">
                  <c:v>2.6651280867759057</c:v>
                </c:pt>
                <c:pt idx="75333">
                  <c:v>2.6655124653739612</c:v>
                </c:pt>
                <c:pt idx="75334">
                  <c:v>2.6657433056325024</c:v>
                </c:pt>
                <c:pt idx="75335">
                  <c:v>2.6651280867759057</c:v>
                </c:pt>
                <c:pt idx="75336">
                  <c:v>2.6645905420991927</c:v>
                </c:pt>
                <c:pt idx="75337">
                  <c:v>2.6639760147601477</c:v>
                </c:pt>
                <c:pt idx="75338">
                  <c:v>2.6645905420991927</c:v>
                </c:pt>
                <c:pt idx="75339">
                  <c:v>2.6643598615916955</c:v>
                </c:pt>
                <c:pt idx="75340">
                  <c:v>2.6642066420664205</c:v>
                </c:pt>
                <c:pt idx="75341">
                  <c:v>2.6648212226066899</c:v>
                </c:pt>
                <c:pt idx="75342">
                  <c:v>2.6649746192893402</c:v>
                </c:pt>
                <c:pt idx="75343">
                  <c:v>2.6653588737595197</c:v>
                </c:pt>
                <c:pt idx="75344">
                  <c:v>2.6654360867558839</c:v>
                </c:pt>
                <c:pt idx="75345">
                  <c:v>2.6660512347103622</c:v>
                </c:pt>
                <c:pt idx="75346">
                  <c:v>2.6658204477267482</c:v>
                </c:pt>
                <c:pt idx="75347">
                  <c:v>2.6651280867759057</c:v>
                </c:pt>
                <c:pt idx="75348">
                  <c:v>2.6651280867759057</c:v>
                </c:pt>
                <c:pt idx="75349">
                  <c:v>2.6647438855560686</c:v>
                </c:pt>
                <c:pt idx="75350">
                  <c:v>2.6645131518227969</c:v>
                </c:pt>
                <c:pt idx="75351">
                  <c:v>2.6639760147601477</c:v>
                </c:pt>
                <c:pt idx="75352">
                  <c:v>2.6646678966789663</c:v>
                </c:pt>
                <c:pt idx="75353">
                  <c:v>2.6635923449388978</c:v>
                </c:pt>
                <c:pt idx="75354">
                  <c:v>2.6642066420664205</c:v>
                </c:pt>
                <c:pt idx="75355">
                  <c:v>2.6642066420664205</c:v>
                </c:pt>
                <c:pt idx="75356">
                  <c:v>2.6639760147601477</c:v>
                </c:pt>
                <c:pt idx="75357">
                  <c:v>2.6643598615916955</c:v>
                </c:pt>
                <c:pt idx="75358">
                  <c:v>2.6641291810841983</c:v>
                </c:pt>
                <c:pt idx="75359">
                  <c:v>2.6647438855560686</c:v>
                </c:pt>
                <c:pt idx="75360">
                  <c:v>2.6649746192893402</c:v>
                </c:pt>
                <c:pt idx="75361">
                  <c:v>2.6647438855560686</c:v>
                </c:pt>
                <c:pt idx="75362">
                  <c:v>2.6648972997922913</c:v>
                </c:pt>
                <c:pt idx="75363">
                  <c:v>2.6651280867759057</c:v>
                </c:pt>
                <c:pt idx="75364">
                  <c:v>2.6653588737595197</c:v>
                </c:pt>
                <c:pt idx="75365">
                  <c:v>2.6655124653739612</c:v>
                </c:pt>
                <c:pt idx="75366">
                  <c:v>2.6656661279150313</c:v>
                </c:pt>
                <c:pt idx="75367">
                  <c:v>2.6656661279150313</c:v>
                </c:pt>
                <c:pt idx="75368">
                  <c:v>2.6656661279150313</c:v>
                </c:pt>
                <c:pt idx="75369">
                  <c:v>2.6658972061879478</c:v>
                </c:pt>
                <c:pt idx="75370">
                  <c:v>2.6658972061879478</c:v>
                </c:pt>
                <c:pt idx="75371">
                  <c:v>2.6663588085892407</c:v>
                </c:pt>
                <c:pt idx="75372">
                  <c:v>2.6659741458910435</c:v>
                </c:pt>
                <c:pt idx="75373">
                  <c:v>2.6653588737595197</c:v>
                </c:pt>
                <c:pt idx="75374">
                  <c:v>2.6656661279150313</c:v>
                </c:pt>
                <c:pt idx="75375">
                  <c:v>2.6656661279150313</c:v>
                </c:pt>
                <c:pt idx="75376">
                  <c:v>2.6655124653739612</c:v>
                </c:pt>
                <c:pt idx="75377">
                  <c:v>2.6658972061879478</c:v>
                </c:pt>
                <c:pt idx="75378">
                  <c:v>2.6663588085892407</c:v>
                </c:pt>
                <c:pt idx="75379">
                  <c:v>2.6653588737595197</c:v>
                </c:pt>
                <c:pt idx="75380">
                  <c:v>2.6657433056325024</c:v>
                </c:pt>
                <c:pt idx="75381">
                  <c:v>2.6658972061879478</c:v>
                </c:pt>
                <c:pt idx="75382">
                  <c:v>2.6659741458910435</c:v>
                </c:pt>
                <c:pt idx="75383">
                  <c:v>2.6661279150311707</c:v>
                </c:pt>
                <c:pt idx="75384">
                  <c:v>2.6656661279150313</c:v>
                </c:pt>
                <c:pt idx="75385">
                  <c:v>2.6658972061879478</c:v>
                </c:pt>
                <c:pt idx="75386">
                  <c:v>2.6660508083140875</c:v>
                </c:pt>
                <c:pt idx="75387">
                  <c:v>2.6654352343569614</c:v>
                </c:pt>
                <c:pt idx="75388">
                  <c:v>2.665281809787627</c:v>
                </c:pt>
                <c:pt idx="75389">
                  <c:v>2.6651280867759057</c:v>
                </c:pt>
                <c:pt idx="75390">
                  <c:v>2.6653588737595197</c:v>
                </c:pt>
                <c:pt idx="75391">
                  <c:v>2.6652053530226123</c:v>
                </c:pt>
                <c:pt idx="75392">
                  <c:v>2.6649746192893402</c:v>
                </c:pt>
                <c:pt idx="75393">
                  <c:v>2.6649746192893402</c:v>
                </c:pt>
                <c:pt idx="75394">
                  <c:v>2.6652053530226123</c:v>
                </c:pt>
                <c:pt idx="75395">
                  <c:v>2.6648212226066899</c:v>
                </c:pt>
                <c:pt idx="75396">
                  <c:v>2.6648212226066899</c:v>
                </c:pt>
                <c:pt idx="75397">
                  <c:v>2.6647438855560686</c:v>
                </c:pt>
                <c:pt idx="75398">
                  <c:v>2.6649746192893402</c:v>
                </c:pt>
                <c:pt idx="75399">
                  <c:v>2.6652053530226123</c:v>
                </c:pt>
                <c:pt idx="75400">
                  <c:v>2.6655896607431337</c:v>
                </c:pt>
                <c:pt idx="75401">
                  <c:v>2.6666666666666665</c:v>
                </c:pt>
                <c:pt idx="75402">
                  <c:v>2.6660512347103622</c:v>
                </c:pt>
                <c:pt idx="75403">
                  <c:v>2.6654360867558839</c:v>
                </c:pt>
                <c:pt idx="75404">
                  <c:v>2.6658204477267482</c:v>
                </c:pt>
                <c:pt idx="75405">
                  <c:v>2.6658204477267482</c:v>
                </c:pt>
                <c:pt idx="75406">
                  <c:v>2.6662822063235629</c:v>
                </c:pt>
                <c:pt idx="75407">
                  <c:v>2.6661282879556993</c:v>
                </c:pt>
                <c:pt idx="75408">
                  <c:v>2.6652825836216838</c:v>
                </c:pt>
                <c:pt idx="75409">
                  <c:v>2.6650520876585926</c:v>
                </c:pt>
                <c:pt idx="75410">
                  <c:v>2.6656670050761422</c:v>
                </c:pt>
                <c:pt idx="75411">
                  <c:v>2.6654360867558839</c:v>
                </c:pt>
                <c:pt idx="75412">
                  <c:v>2.6656670050761422</c:v>
                </c:pt>
                <c:pt idx="75413">
                  <c:v>2.6659741458910435</c:v>
                </c:pt>
                <c:pt idx="75414">
                  <c:v>2.6655124653739612</c:v>
                </c:pt>
                <c:pt idx="75415">
                  <c:v>2.6658204477267482</c:v>
                </c:pt>
                <c:pt idx="75416">
                  <c:v>2.6654360867558839</c:v>
                </c:pt>
                <c:pt idx="75417">
                  <c:v>2.6648212226066899</c:v>
                </c:pt>
                <c:pt idx="75418">
                  <c:v>2.6648212226066899</c:v>
                </c:pt>
                <c:pt idx="75419">
                  <c:v>2.6646678966789663</c:v>
                </c:pt>
                <c:pt idx="75420">
                  <c:v>2.664284067327646</c:v>
                </c:pt>
                <c:pt idx="75421">
                  <c:v>2.6639004149377592</c:v>
                </c:pt>
                <c:pt idx="75422">
                  <c:v>2.664284067327646</c:v>
                </c:pt>
                <c:pt idx="75423">
                  <c:v>2.6639004149377592</c:v>
                </c:pt>
                <c:pt idx="75424">
                  <c:v>2.6645146414572283</c:v>
                </c:pt>
                <c:pt idx="75425">
                  <c:v>2.6640534931980628</c:v>
                </c:pt>
                <c:pt idx="75426">
                  <c:v>2.6644374538745383</c:v>
                </c:pt>
                <c:pt idx="75427">
                  <c:v>2.6638231035277844</c:v>
                </c:pt>
                <c:pt idx="75428">
                  <c:v>2.664591977869986</c:v>
                </c:pt>
                <c:pt idx="75429">
                  <c:v>2.6648226832641768</c:v>
                </c:pt>
                <c:pt idx="75430">
                  <c:v>2.6645146414572283</c:v>
                </c:pt>
                <c:pt idx="75431">
                  <c:v>2.6648985239852396</c:v>
                </c:pt>
                <c:pt idx="75432">
                  <c:v>2.6648985239852396</c:v>
                </c:pt>
                <c:pt idx="75433">
                  <c:v>2.6646678966789663</c:v>
                </c:pt>
                <c:pt idx="75434">
                  <c:v>2.664284067327646</c:v>
                </c:pt>
                <c:pt idx="75435">
                  <c:v>2.6645146414572283</c:v>
                </c:pt>
                <c:pt idx="75436">
                  <c:v>2.6645146414572283</c:v>
                </c:pt>
                <c:pt idx="75437">
                  <c:v>2.6648985239852396</c:v>
                </c:pt>
                <c:pt idx="75438">
                  <c:v>2.6654360867558839</c:v>
                </c:pt>
                <c:pt idx="75439">
                  <c:v>2.6651280867759057</c:v>
                </c:pt>
                <c:pt idx="75440">
                  <c:v>2.6655124653739612</c:v>
                </c:pt>
                <c:pt idx="75441">
                  <c:v>2.6658972061879478</c:v>
                </c:pt>
                <c:pt idx="75442">
                  <c:v>2.6653588737595197</c:v>
                </c:pt>
                <c:pt idx="75443">
                  <c:v>2.6654360867558839</c:v>
                </c:pt>
                <c:pt idx="75444">
                  <c:v>2.6652053530226123</c:v>
                </c:pt>
                <c:pt idx="75445">
                  <c:v>2.6647438855560686</c:v>
                </c:pt>
                <c:pt idx="75446">
                  <c:v>2.6645905420991927</c:v>
                </c:pt>
                <c:pt idx="75447">
                  <c:v>2.6644374538745383</c:v>
                </c:pt>
                <c:pt idx="75448">
                  <c:v>2.6642066420664205</c:v>
                </c:pt>
                <c:pt idx="75449">
                  <c:v>2.6647438855560686</c:v>
                </c:pt>
                <c:pt idx="75450">
                  <c:v>2.6641291810841983</c:v>
                </c:pt>
                <c:pt idx="75451">
                  <c:v>2.6642066420664205</c:v>
                </c:pt>
                <c:pt idx="75452">
                  <c:v>2.6645905420991927</c:v>
                </c:pt>
                <c:pt idx="75453">
                  <c:v>2.6639760147601477</c:v>
                </c:pt>
                <c:pt idx="75454">
                  <c:v>2.6643598615916955</c:v>
                </c:pt>
                <c:pt idx="75455">
                  <c:v>2.6646666974382645</c:v>
                </c:pt>
                <c:pt idx="75456">
                  <c:v>2.665281809787627</c:v>
                </c:pt>
                <c:pt idx="75457">
                  <c:v>2.6655124653739612</c:v>
                </c:pt>
                <c:pt idx="75458">
                  <c:v>2.6655124653739612</c:v>
                </c:pt>
                <c:pt idx="75459">
                  <c:v>2.6656661279150313</c:v>
                </c:pt>
                <c:pt idx="75460">
                  <c:v>2.6656661279150313</c:v>
                </c:pt>
                <c:pt idx="75461">
                  <c:v>2.6655124653739612</c:v>
                </c:pt>
                <c:pt idx="75462">
                  <c:v>2.6653588737595197</c:v>
                </c:pt>
                <c:pt idx="75463">
                  <c:v>2.6655896607431337</c:v>
                </c:pt>
                <c:pt idx="75464">
                  <c:v>2.6659741458910435</c:v>
                </c:pt>
                <c:pt idx="75465">
                  <c:v>2.6661279150311707</c:v>
                </c:pt>
                <c:pt idx="75466">
                  <c:v>2.6658972061879478</c:v>
                </c:pt>
                <c:pt idx="75467">
                  <c:v>2.6657433056325024</c:v>
                </c:pt>
                <c:pt idx="75468">
                  <c:v>2.6648972997922913</c:v>
                </c:pt>
                <c:pt idx="75469">
                  <c:v>2.6646666974382645</c:v>
                </c:pt>
                <c:pt idx="75470">
                  <c:v>2.6647438855560686</c:v>
                </c:pt>
                <c:pt idx="75471">
                  <c:v>2.6642066420664205</c:v>
                </c:pt>
                <c:pt idx="75472">
                  <c:v>2.6643598615916955</c:v>
                </c:pt>
                <c:pt idx="75473">
                  <c:v>2.6642824180895248</c:v>
                </c:pt>
                <c:pt idx="75474">
                  <c:v>2.6648972997922913</c:v>
                </c:pt>
                <c:pt idx="75475">
                  <c:v>2.665281809787627</c:v>
                </c:pt>
                <c:pt idx="75476">
                  <c:v>2.6652043407988919</c:v>
                </c:pt>
                <c:pt idx="75477">
                  <c:v>2.665050784856879</c:v>
                </c:pt>
                <c:pt idx="75478">
                  <c:v>2.665281809787627</c:v>
                </c:pt>
                <c:pt idx="75479">
                  <c:v>2.6656661279150313</c:v>
                </c:pt>
                <c:pt idx="75480">
                  <c:v>2.6655889145496534</c:v>
                </c:pt>
                <c:pt idx="75481">
                  <c:v>2.6658198614318707</c:v>
                </c:pt>
                <c:pt idx="75482">
                  <c:v>2.6660508083140875</c:v>
                </c:pt>
                <c:pt idx="75483">
                  <c:v>2.6653588737595197</c:v>
                </c:pt>
                <c:pt idx="75484">
                  <c:v>2.6648972997922913</c:v>
                </c:pt>
                <c:pt idx="75485">
                  <c:v>2.6658972061879478</c:v>
                </c:pt>
                <c:pt idx="75486">
                  <c:v>2.6658972061879478</c:v>
                </c:pt>
                <c:pt idx="75487">
                  <c:v>2.6658972061879478</c:v>
                </c:pt>
                <c:pt idx="75488">
                  <c:v>2.6658198614318707</c:v>
                </c:pt>
                <c:pt idx="75489">
                  <c:v>2.6658198614318707</c:v>
                </c:pt>
                <c:pt idx="75490">
                  <c:v>2.6656661279150313</c:v>
                </c:pt>
                <c:pt idx="75491">
                  <c:v>2.6661279150311707</c:v>
                </c:pt>
                <c:pt idx="75492">
                  <c:v>2.6655124653739612</c:v>
                </c:pt>
                <c:pt idx="75493">
                  <c:v>2.6648972997922913</c:v>
                </c:pt>
                <c:pt idx="75494">
                  <c:v>2.6651280867759057</c:v>
                </c:pt>
                <c:pt idx="75495">
                  <c:v>2.6653588737595197</c:v>
                </c:pt>
                <c:pt idx="75496">
                  <c:v>2.6648972997922913</c:v>
                </c:pt>
                <c:pt idx="75497">
                  <c:v>2.6646666974382645</c:v>
                </c:pt>
                <c:pt idx="75498">
                  <c:v>2.6648972997922913</c:v>
                </c:pt>
                <c:pt idx="75499">
                  <c:v>2.665281809787627</c:v>
                </c:pt>
                <c:pt idx="75500">
                  <c:v>2.6648199445983378</c:v>
                </c:pt>
                <c:pt idx="75501">
                  <c:v>2.665050784856879</c:v>
                </c:pt>
                <c:pt idx="75502">
                  <c:v>2.6655124653739612</c:v>
                </c:pt>
                <c:pt idx="75503">
                  <c:v>2.6648972997922913</c:v>
                </c:pt>
                <c:pt idx="75504">
                  <c:v>2.665050784856879</c:v>
                </c:pt>
                <c:pt idx="75505">
                  <c:v>2.6644357258250633</c:v>
                </c:pt>
                <c:pt idx="75506">
                  <c:v>2.6642824180895248</c:v>
                </c:pt>
                <c:pt idx="75507">
                  <c:v>2.6640518689432398</c:v>
                </c:pt>
                <c:pt idx="75508">
                  <c:v>2.6642049388414488</c:v>
                </c:pt>
                <c:pt idx="75509">
                  <c:v>2.665050784856879</c:v>
                </c:pt>
                <c:pt idx="75510">
                  <c:v>2.6642824180895248</c:v>
                </c:pt>
                <c:pt idx="75511">
                  <c:v>2.6641291810841983</c:v>
                </c:pt>
                <c:pt idx="75512">
                  <c:v>2.6641291810841983</c:v>
                </c:pt>
                <c:pt idx="75513">
                  <c:v>2.6642824180895248</c:v>
                </c:pt>
                <c:pt idx="75514">
                  <c:v>2.6645131518227969</c:v>
                </c:pt>
                <c:pt idx="75515">
                  <c:v>2.6647438855560686</c:v>
                </c:pt>
                <c:pt idx="75516">
                  <c:v>2.6647438855560686</c:v>
                </c:pt>
                <c:pt idx="75517">
                  <c:v>2.6657433056325024</c:v>
                </c:pt>
                <c:pt idx="75518">
                  <c:v>2.6657433056325024</c:v>
                </c:pt>
                <c:pt idx="75519">
                  <c:v>2.6657433056325024</c:v>
                </c:pt>
                <c:pt idx="75520">
                  <c:v>2.6658972061879478</c:v>
                </c:pt>
                <c:pt idx="75521">
                  <c:v>2.6662817551963047</c:v>
                </c:pt>
                <c:pt idx="75522">
                  <c:v>2.6660508083140875</c:v>
                </c:pt>
                <c:pt idx="75523">
                  <c:v>2.6658198614318707</c:v>
                </c:pt>
                <c:pt idx="75524">
                  <c:v>2.6648199445983378</c:v>
                </c:pt>
                <c:pt idx="75525">
                  <c:v>2.6656661279150313</c:v>
                </c:pt>
                <c:pt idx="75526">
                  <c:v>2.665281809787627</c:v>
                </c:pt>
                <c:pt idx="75527">
                  <c:v>2.6657433056325024</c:v>
                </c:pt>
                <c:pt idx="75528">
                  <c:v>2.6662049861495842</c:v>
                </c:pt>
                <c:pt idx="75529">
                  <c:v>2.6662049861495842</c:v>
                </c:pt>
                <c:pt idx="75530">
                  <c:v>2.6659741458910435</c:v>
                </c:pt>
                <c:pt idx="75531">
                  <c:v>2.6659741458910435</c:v>
                </c:pt>
                <c:pt idx="75532">
                  <c:v>2.6661279150311707</c:v>
                </c:pt>
                <c:pt idx="75533">
                  <c:v>2.6657433056325024</c:v>
                </c:pt>
                <c:pt idx="75534">
                  <c:v>2.665281809787627</c:v>
                </c:pt>
                <c:pt idx="75535">
                  <c:v>2.6648199445983378</c:v>
                </c:pt>
                <c:pt idx="75536">
                  <c:v>2.6651280867759057</c:v>
                </c:pt>
                <c:pt idx="75537">
                  <c:v>2.6651280867759057</c:v>
                </c:pt>
                <c:pt idx="75538">
                  <c:v>2.6648972997922913</c:v>
                </c:pt>
                <c:pt idx="75539">
                  <c:v>2.6645131518227969</c:v>
                </c:pt>
                <c:pt idx="75540">
                  <c:v>2.6646666974382645</c:v>
                </c:pt>
                <c:pt idx="75541">
                  <c:v>2.6648199445983378</c:v>
                </c:pt>
                <c:pt idx="75542">
                  <c:v>2.6644357258250633</c:v>
                </c:pt>
                <c:pt idx="75543">
                  <c:v>2.6642824180895248</c:v>
                </c:pt>
                <c:pt idx="75544">
                  <c:v>2.6645131518227969</c:v>
                </c:pt>
                <c:pt idx="75545">
                  <c:v>2.6645131518227969</c:v>
                </c:pt>
                <c:pt idx="75546">
                  <c:v>2.6640518689432398</c:v>
                </c:pt>
                <c:pt idx="75547">
                  <c:v>2.6640518689432398</c:v>
                </c:pt>
                <c:pt idx="75548">
                  <c:v>2.6642824180895248</c:v>
                </c:pt>
                <c:pt idx="75549">
                  <c:v>2.6645131518227969</c:v>
                </c:pt>
                <c:pt idx="75550">
                  <c:v>2.6636678200692039</c:v>
                </c:pt>
                <c:pt idx="75551">
                  <c:v>2.6636678200692039</c:v>
                </c:pt>
                <c:pt idx="75552">
                  <c:v>2.6640518689432398</c:v>
                </c:pt>
                <c:pt idx="75553">
                  <c:v>2.6634373241061131</c:v>
                </c:pt>
                <c:pt idx="75554">
                  <c:v>2.6641291810841983</c:v>
                </c:pt>
                <c:pt idx="75555">
                  <c:v>2.6641291810841983</c:v>
                </c:pt>
                <c:pt idx="75556">
                  <c:v>2.6642066420664205</c:v>
                </c:pt>
                <c:pt idx="75557">
                  <c:v>2.6643598615916955</c:v>
                </c:pt>
                <c:pt idx="75558">
                  <c:v>2.6647438855560686</c:v>
                </c:pt>
                <c:pt idx="75559">
                  <c:v>2.6647438855560686</c:v>
                </c:pt>
                <c:pt idx="75560">
                  <c:v>2.6645905420991927</c:v>
                </c:pt>
                <c:pt idx="75561">
                  <c:v>2.6642066420664205</c:v>
                </c:pt>
                <c:pt idx="75562">
                  <c:v>2.6643598615916955</c:v>
                </c:pt>
                <c:pt idx="75563">
                  <c:v>2.6642824180895248</c:v>
                </c:pt>
                <c:pt idx="75564">
                  <c:v>2.6648199445983378</c:v>
                </c:pt>
                <c:pt idx="75565">
                  <c:v>2.665050784856879</c:v>
                </c:pt>
                <c:pt idx="75566">
                  <c:v>2.665281809787627</c:v>
                </c:pt>
                <c:pt idx="75567">
                  <c:v>2.665281809787627</c:v>
                </c:pt>
                <c:pt idx="75568">
                  <c:v>2.6658198614318707</c:v>
                </c:pt>
                <c:pt idx="75569">
                  <c:v>2.6654352343569614</c:v>
                </c:pt>
                <c:pt idx="75570">
                  <c:v>2.6657433056325024</c:v>
                </c:pt>
                <c:pt idx="75571">
                  <c:v>2.6659741458910435</c:v>
                </c:pt>
                <c:pt idx="75572">
                  <c:v>2.6659741458910435</c:v>
                </c:pt>
                <c:pt idx="75573">
                  <c:v>2.6655124653739612</c:v>
                </c:pt>
                <c:pt idx="75574">
                  <c:v>2.665281809787627</c:v>
                </c:pt>
                <c:pt idx="75575">
                  <c:v>2.6645131518227969</c:v>
                </c:pt>
                <c:pt idx="75576">
                  <c:v>2.6641291810841983</c:v>
                </c:pt>
                <c:pt idx="75577">
                  <c:v>2.6638985005767015</c:v>
                </c:pt>
                <c:pt idx="75578">
                  <c:v>2.6643598615916955</c:v>
                </c:pt>
                <c:pt idx="75579">
                  <c:v>2.6652053530226123</c:v>
                </c:pt>
                <c:pt idx="75580">
                  <c:v>2.6653588737595197</c:v>
                </c:pt>
                <c:pt idx="75581">
                  <c:v>2.6648199445983378</c:v>
                </c:pt>
                <c:pt idx="75582">
                  <c:v>2.6656661279150313</c:v>
                </c:pt>
                <c:pt idx="75583">
                  <c:v>2.6655124653739612</c:v>
                </c:pt>
                <c:pt idx="75584">
                  <c:v>2.665281809787627</c:v>
                </c:pt>
                <c:pt idx="75585">
                  <c:v>2.665050784856879</c:v>
                </c:pt>
                <c:pt idx="75586">
                  <c:v>2.6655124653739612</c:v>
                </c:pt>
                <c:pt idx="75587">
                  <c:v>2.6657433056325024</c:v>
                </c:pt>
                <c:pt idx="75588">
                  <c:v>2.6659741458910435</c:v>
                </c:pt>
                <c:pt idx="75589">
                  <c:v>2.6655124653739612</c:v>
                </c:pt>
                <c:pt idx="75590">
                  <c:v>2.6651280867759057</c:v>
                </c:pt>
                <c:pt idx="75591">
                  <c:v>2.6651280867759057</c:v>
                </c:pt>
                <c:pt idx="75592">
                  <c:v>2.6649746192893402</c:v>
                </c:pt>
                <c:pt idx="75593">
                  <c:v>2.6654360867558839</c:v>
                </c:pt>
                <c:pt idx="75594">
                  <c:v>2.6647438855560686</c:v>
                </c:pt>
                <c:pt idx="75595">
                  <c:v>2.6648972997922913</c:v>
                </c:pt>
                <c:pt idx="75596">
                  <c:v>2.6654352343569614</c:v>
                </c:pt>
                <c:pt idx="75597">
                  <c:v>2.6656661279150313</c:v>
                </c:pt>
                <c:pt idx="75598">
                  <c:v>2.665050784856879</c:v>
                </c:pt>
                <c:pt idx="75599">
                  <c:v>2.665050784856879</c:v>
                </c:pt>
                <c:pt idx="75600">
                  <c:v>2.6655124653739612</c:v>
                </c:pt>
                <c:pt idx="75601">
                  <c:v>2.6653588737595197</c:v>
                </c:pt>
                <c:pt idx="75602">
                  <c:v>2.6647438855560686</c:v>
                </c:pt>
                <c:pt idx="75603">
                  <c:v>2.6647438855560686</c:v>
                </c:pt>
                <c:pt idx="75604">
                  <c:v>2.6647438855560686</c:v>
                </c:pt>
                <c:pt idx="75605">
                  <c:v>2.6643598615916955</c:v>
                </c:pt>
                <c:pt idx="75606">
                  <c:v>2.6644374538745383</c:v>
                </c:pt>
                <c:pt idx="75607">
                  <c:v>2.6640534931980628</c:v>
                </c:pt>
                <c:pt idx="75608">
                  <c:v>2.6644374538745383</c:v>
                </c:pt>
                <c:pt idx="75609">
                  <c:v>2.6652053530226123</c:v>
                </c:pt>
                <c:pt idx="75610">
                  <c:v>2.6645131518227969</c:v>
                </c:pt>
                <c:pt idx="75611">
                  <c:v>2.6648972997922913</c:v>
                </c:pt>
                <c:pt idx="75612">
                  <c:v>2.665050784856879</c:v>
                </c:pt>
                <c:pt idx="75613">
                  <c:v>2.6648972997922913</c:v>
                </c:pt>
                <c:pt idx="75614">
                  <c:v>2.6648972997922913</c:v>
                </c:pt>
                <c:pt idx="75615">
                  <c:v>2.6646666974382645</c:v>
                </c:pt>
                <c:pt idx="75616">
                  <c:v>2.665281809787627</c:v>
                </c:pt>
                <c:pt idx="75617">
                  <c:v>2.6655124653739612</c:v>
                </c:pt>
                <c:pt idx="75618">
                  <c:v>2.6657433056325024</c:v>
                </c:pt>
                <c:pt idx="75619">
                  <c:v>2.665050784856879</c:v>
                </c:pt>
                <c:pt idx="75620">
                  <c:v>2.6652043407988915</c:v>
                </c:pt>
                <c:pt idx="75621">
                  <c:v>2.6662817551963047</c:v>
                </c:pt>
                <c:pt idx="75622">
                  <c:v>2.6658198614318707</c:v>
                </c:pt>
                <c:pt idx="75623">
                  <c:v>2.6649734472408215</c:v>
                </c:pt>
                <c:pt idx="75624">
                  <c:v>2.6645891043397967</c:v>
                </c:pt>
                <c:pt idx="75625">
                  <c:v>2.665050784856879</c:v>
                </c:pt>
                <c:pt idx="75626">
                  <c:v>2.6645131518227969</c:v>
                </c:pt>
                <c:pt idx="75627">
                  <c:v>2.6643598615916955</c:v>
                </c:pt>
                <c:pt idx="75628">
                  <c:v>2.6648212226066899</c:v>
                </c:pt>
                <c:pt idx="75629">
                  <c:v>2.6645905420991927</c:v>
                </c:pt>
                <c:pt idx="75630">
                  <c:v>2.6639760147601477</c:v>
                </c:pt>
                <c:pt idx="75631">
                  <c:v>2.6639760147601477</c:v>
                </c:pt>
                <c:pt idx="75632">
                  <c:v>2.6637453874538739</c:v>
                </c:pt>
                <c:pt idx="75633">
                  <c:v>2.6642824180895248</c:v>
                </c:pt>
                <c:pt idx="75634">
                  <c:v>2.6646666974382645</c:v>
                </c:pt>
                <c:pt idx="75635">
                  <c:v>2.6646666974382645</c:v>
                </c:pt>
                <c:pt idx="75636">
                  <c:v>2.6642049388414488</c:v>
                </c:pt>
                <c:pt idx="75637">
                  <c:v>2.6648199445983378</c:v>
                </c:pt>
                <c:pt idx="75638">
                  <c:v>2.6649734472408224</c:v>
                </c:pt>
                <c:pt idx="75639">
                  <c:v>2.6645891043397967</c:v>
                </c:pt>
                <c:pt idx="75640">
                  <c:v>2.6648199445983378</c:v>
                </c:pt>
                <c:pt idx="75641">
                  <c:v>2.6654352343569614</c:v>
                </c:pt>
                <c:pt idx="75642">
                  <c:v>2.6658198614318707</c:v>
                </c:pt>
                <c:pt idx="75643">
                  <c:v>2.6653579676674362</c:v>
                </c:pt>
                <c:pt idx="75644">
                  <c:v>2.6653579676674362</c:v>
                </c:pt>
                <c:pt idx="75645">
                  <c:v>2.6659736659736657</c:v>
                </c:pt>
                <c:pt idx="75646">
                  <c:v>2.6659736659736657</c:v>
                </c:pt>
                <c:pt idx="75647">
                  <c:v>2.6655114807114808</c:v>
                </c:pt>
                <c:pt idx="75648">
                  <c:v>2.6661273567467649</c:v>
                </c:pt>
                <c:pt idx="75649">
                  <c:v>2.6660508083140875</c:v>
                </c:pt>
                <c:pt idx="75650">
                  <c:v>2.6666666666666665</c:v>
                </c:pt>
                <c:pt idx="75651">
                  <c:v>2.6657426657426657</c:v>
                </c:pt>
                <c:pt idx="75652">
                  <c:v>2.6658198614318707</c:v>
                </c:pt>
                <c:pt idx="75653">
                  <c:v>2.6662817551963047</c:v>
                </c:pt>
                <c:pt idx="75654">
                  <c:v>2.6656661279150313</c:v>
                </c:pt>
                <c:pt idx="75655">
                  <c:v>2.6656661279150313</c:v>
                </c:pt>
                <c:pt idx="75656">
                  <c:v>2.6658198614318707</c:v>
                </c:pt>
                <c:pt idx="75657">
                  <c:v>2.6655889145496534</c:v>
                </c:pt>
                <c:pt idx="75658">
                  <c:v>2.6654352343569614</c:v>
                </c:pt>
                <c:pt idx="75659">
                  <c:v>2.6658198614318707</c:v>
                </c:pt>
                <c:pt idx="75660">
                  <c:v>2.6658198614318707</c:v>
                </c:pt>
                <c:pt idx="75661">
                  <c:v>2.6658972061879478</c:v>
                </c:pt>
                <c:pt idx="75662">
                  <c:v>2.6652053530226123</c:v>
                </c:pt>
                <c:pt idx="75663">
                  <c:v>2.6643598615916955</c:v>
                </c:pt>
                <c:pt idx="75664">
                  <c:v>2.6638985005767015</c:v>
                </c:pt>
                <c:pt idx="75665">
                  <c:v>2.6640518689432398</c:v>
                </c:pt>
                <c:pt idx="75666">
                  <c:v>2.6638985005767015</c:v>
                </c:pt>
                <c:pt idx="75667">
                  <c:v>2.6642824180895248</c:v>
                </c:pt>
                <c:pt idx="75668">
                  <c:v>2.6646666974382645</c:v>
                </c:pt>
                <c:pt idx="75669">
                  <c:v>2.6649746192893402</c:v>
                </c:pt>
                <c:pt idx="75670">
                  <c:v>2.6646678966789663</c:v>
                </c:pt>
                <c:pt idx="75671">
                  <c:v>2.664284067327646</c:v>
                </c:pt>
                <c:pt idx="75672">
                  <c:v>2.6650520876585926</c:v>
                </c:pt>
                <c:pt idx="75673">
                  <c:v>2.6654360867558839</c:v>
                </c:pt>
                <c:pt idx="75674">
                  <c:v>2.6660512347103622</c:v>
                </c:pt>
                <c:pt idx="75675">
                  <c:v>2.6657433056325024</c:v>
                </c:pt>
                <c:pt idx="75676">
                  <c:v>2.6658972061879478</c:v>
                </c:pt>
                <c:pt idx="75677">
                  <c:v>2.6655124653739612</c:v>
                </c:pt>
                <c:pt idx="75678">
                  <c:v>2.6661279150311707</c:v>
                </c:pt>
                <c:pt idx="75679">
                  <c:v>2.6655124653739612</c:v>
                </c:pt>
                <c:pt idx="75680">
                  <c:v>2.6653588737595197</c:v>
                </c:pt>
                <c:pt idx="75681">
                  <c:v>2.6652053530226123</c:v>
                </c:pt>
                <c:pt idx="75682">
                  <c:v>2.6639760147601477</c:v>
                </c:pt>
                <c:pt idx="75683">
                  <c:v>2.6639760147601477</c:v>
                </c:pt>
                <c:pt idx="75684">
                  <c:v>2.6642066420664205</c:v>
                </c:pt>
                <c:pt idx="75685">
                  <c:v>2.6650520876585926</c:v>
                </c:pt>
                <c:pt idx="75686">
                  <c:v>2.6645905420991927</c:v>
                </c:pt>
                <c:pt idx="75687">
                  <c:v>2.6645905420991927</c:v>
                </c:pt>
                <c:pt idx="75688">
                  <c:v>2.6645905420991927</c:v>
                </c:pt>
                <c:pt idx="75689">
                  <c:v>2.6645905420991927</c:v>
                </c:pt>
                <c:pt idx="75690">
                  <c:v>2.6649746192893402</c:v>
                </c:pt>
                <c:pt idx="75691">
                  <c:v>2.6649746192893402</c:v>
                </c:pt>
                <c:pt idx="75692">
                  <c:v>2.6659741458910435</c:v>
                </c:pt>
                <c:pt idx="75693">
                  <c:v>2.6658972061879478</c:v>
                </c:pt>
                <c:pt idx="75694">
                  <c:v>2.6656661279150313</c:v>
                </c:pt>
                <c:pt idx="75695">
                  <c:v>2.6649746192893402</c:v>
                </c:pt>
                <c:pt idx="75696">
                  <c:v>2.6645905420991927</c:v>
                </c:pt>
                <c:pt idx="75697">
                  <c:v>2.6645905420991927</c:v>
                </c:pt>
                <c:pt idx="75698">
                  <c:v>2.6642066420664205</c:v>
                </c:pt>
                <c:pt idx="75699">
                  <c:v>2.6640534931980628</c:v>
                </c:pt>
                <c:pt idx="75700">
                  <c:v>2.6641309359151677</c:v>
                </c:pt>
                <c:pt idx="75701">
                  <c:v>2.6644374538745383</c:v>
                </c:pt>
                <c:pt idx="75702">
                  <c:v>2.6644374538745383</c:v>
                </c:pt>
                <c:pt idx="75703">
                  <c:v>2.6640534931980628</c:v>
                </c:pt>
                <c:pt idx="75704">
                  <c:v>2.6636698939603503</c:v>
                </c:pt>
                <c:pt idx="75705">
                  <c:v>2.6645146414572283</c:v>
                </c:pt>
                <c:pt idx="75706">
                  <c:v>2.6648985239852396</c:v>
                </c:pt>
                <c:pt idx="75707">
                  <c:v>2.6654360867558839</c:v>
                </c:pt>
                <c:pt idx="75708">
                  <c:v>2.6654360867558839</c:v>
                </c:pt>
                <c:pt idx="75709">
                  <c:v>2.6655896607431337</c:v>
                </c:pt>
                <c:pt idx="75710">
                  <c:v>2.6657433056325024</c:v>
                </c:pt>
                <c:pt idx="75711">
                  <c:v>2.6657433056325024</c:v>
                </c:pt>
                <c:pt idx="75712">
                  <c:v>2.6657433056325024</c:v>
                </c:pt>
                <c:pt idx="75713">
                  <c:v>2.6659741458910435</c:v>
                </c:pt>
                <c:pt idx="75714">
                  <c:v>2.6659741458910435</c:v>
                </c:pt>
                <c:pt idx="75715">
                  <c:v>2.6655124653739612</c:v>
                </c:pt>
                <c:pt idx="75716">
                  <c:v>2.665281809787627</c:v>
                </c:pt>
                <c:pt idx="75717">
                  <c:v>2.6648972997922913</c:v>
                </c:pt>
                <c:pt idx="75718">
                  <c:v>2.6648972997922913</c:v>
                </c:pt>
                <c:pt idx="75719">
                  <c:v>2.6657433056325024</c:v>
                </c:pt>
                <c:pt idx="75720">
                  <c:v>2.6657433056325024</c:v>
                </c:pt>
                <c:pt idx="75721">
                  <c:v>2.6655896607431337</c:v>
                </c:pt>
                <c:pt idx="75722">
                  <c:v>2.6648972997922913</c:v>
                </c:pt>
                <c:pt idx="75723">
                  <c:v>2.665281809787627</c:v>
                </c:pt>
                <c:pt idx="75724">
                  <c:v>2.6648972997922913</c:v>
                </c:pt>
                <c:pt idx="75725">
                  <c:v>2.6658972061879478</c:v>
                </c:pt>
                <c:pt idx="75726">
                  <c:v>2.6654352343569614</c:v>
                </c:pt>
                <c:pt idx="75727">
                  <c:v>2.6656661279150313</c:v>
                </c:pt>
                <c:pt idx="75728">
                  <c:v>2.6655124653739612</c:v>
                </c:pt>
                <c:pt idx="75729">
                  <c:v>2.6655896607431337</c:v>
                </c:pt>
                <c:pt idx="75730">
                  <c:v>2.6652053530226123</c:v>
                </c:pt>
                <c:pt idx="75731">
                  <c:v>2.6645905420991927</c:v>
                </c:pt>
                <c:pt idx="75732">
                  <c:v>2.6639760147601477</c:v>
                </c:pt>
                <c:pt idx="75733">
                  <c:v>2.6645905420991927</c:v>
                </c:pt>
                <c:pt idx="75734">
                  <c:v>2.6649746192893402</c:v>
                </c:pt>
                <c:pt idx="75735">
                  <c:v>2.6650520876585926</c:v>
                </c:pt>
                <c:pt idx="75736">
                  <c:v>2.6648212226066899</c:v>
                </c:pt>
                <c:pt idx="75737">
                  <c:v>2.6648972997922913</c:v>
                </c:pt>
                <c:pt idx="75738">
                  <c:v>2.6655124653739612</c:v>
                </c:pt>
                <c:pt idx="75739">
                  <c:v>2.6655124653739612</c:v>
                </c:pt>
                <c:pt idx="75740">
                  <c:v>2.6653588737595197</c:v>
                </c:pt>
                <c:pt idx="75741">
                  <c:v>2.6655896607431337</c:v>
                </c:pt>
                <c:pt idx="75742">
                  <c:v>2.6647438855560677</c:v>
                </c:pt>
                <c:pt idx="75743">
                  <c:v>2.6653588737595197</c:v>
                </c:pt>
                <c:pt idx="75744">
                  <c:v>2.6657433056325024</c:v>
                </c:pt>
                <c:pt idx="75745">
                  <c:v>2.665281809787627</c:v>
                </c:pt>
                <c:pt idx="75746">
                  <c:v>2.6657433056325024</c:v>
                </c:pt>
                <c:pt idx="75747">
                  <c:v>2.6655896607431337</c:v>
                </c:pt>
                <c:pt idx="75748">
                  <c:v>2.6658204477267482</c:v>
                </c:pt>
                <c:pt idx="75749">
                  <c:v>2.6656670050761422</c:v>
                </c:pt>
                <c:pt idx="75750">
                  <c:v>2.6654360867558839</c:v>
                </c:pt>
                <c:pt idx="75751">
                  <c:v>2.6649746192893393</c:v>
                </c:pt>
                <c:pt idx="75752">
                  <c:v>2.6649746192893402</c:v>
                </c:pt>
                <c:pt idx="75753">
                  <c:v>2.6651280867759057</c:v>
                </c:pt>
                <c:pt idx="75754">
                  <c:v>2.665050784856879</c:v>
                </c:pt>
                <c:pt idx="75755">
                  <c:v>2.6648199445983378</c:v>
                </c:pt>
                <c:pt idx="75756">
                  <c:v>2.6648972997922913</c:v>
                </c:pt>
                <c:pt idx="75757">
                  <c:v>2.6643598615916955</c:v>
                </c:pt>
                <c:pt idx="75758">
                  <c:v>2.6644374538745383</c:v>
                </c:pt>
                <c:pt idx="75759">
                  <c:v>2.6644374538745383</c:v>
                </c:pt>
                <c:pt idx="75760">
                  <c:v>2.6648985239852396</c:v>
                </c:pt>
                <c:pt idx="75761">
                  <c:v>2.664284067327646</c:v>
                </c:pt>
                <c:pt idx="75762">
                  <c:v>2.6644374538745383</c:v>
                </c:pt>
                <c:pt idx="75763">
                  <c:v>2.6644374538745383</c:v>
                </c:pt>
                <c:pt idx="75764">
                  <c:v>2.6644374538745383</c:v>
                </c:pt>
                <c:pt idx="75765">
                  <c:v>2.6650520876585926</c:v>
                </c:pt>
                <c:pt idx="75766">
                  <c:v>2.6648985239852396</c:v>
                </c:pt>
                <c:pt idx="75767">
                  <c:v>2.6650520876585926</c:v>
                </c:pt>
                <c:pt idx="75768">
                  <c:v>2.6653588737595197</c:v>
                </c:pt>
                <c:pt idx="75769">
                  <c:v>2.6655896607431337</c:v>
                </c:pt>
                <c:pt idx="75770">
                  <c:v>2.6655124653739612</c:v>
                </c:pt>
                <c:pt idx="75771">
                  <c:v>2.665281809787627</c:v>
                </c:pt>
                <c:pt idx="75772">
                  <c:v>2.6655124653739612</c:v>
                </c:pt>
                <c:pt idx="75773">
                  <c:v>2.6657433056325024</c:v>
                </c:pt>
                <c:pt idx="75774">
                  <c:v>2.6659741458910435</c:v>
                </c:pt>
                <c:pt idx="75775">
                  <c:v>2.6657433056325024</c:v>
                </c:pt>
                <c:pt idx="75776">
                  <c:v>2.6653588737595197</c:v>
                </c:pt>
                <c:pt idx="75777">
                  <c:v>2.6648212226066899</c:v>
                </c:pt>
                <c:pt idx="75778">
                  <c:v>2.6648985239852396</c:v>
                </c:pt>
                <c:pt idx="75779">
                  <c:v>2.665513264129181</c:v>
                </c:pt>
                <c:pt idx="75780">
                  <c:v>2.6648985239852396</c:v>
                </c:pt>
                <c:pt idx="75781">
                  <c:v>2.6641309359151677</c:v>
                </c:pt>
                <c:pt idx="75782">
                  <c:v>2.6643612724757952</c:v>
                </c:pt>
                <c:pt idx="75783">
                  <c:v>2.664591977869986</c:v>
                </c:pt>
                <c:pt idx="75784">
                  <c:v>2.6639004149377592</c:v>
                </c:pt>
                <c:pt idx="75785">
                  <c:v>2.6645146414572283</c:v>
                </c:pt>
                <c:pt idx="75786">
                  <c:v>2.6640534931980628</c:v>
                </c:pt>
                <c:pt idx="75787">
                  <c:v>2.6638229190684806</c:v>
                </c:pt>
                <c:pt idx="75788">
                  <c:v>2.6644374538745383</c:v>
                </c:pt>
                <c:pt idx="75789">
                  <c:v>2.6650520876585926</c:v>
                </c:pt>
                <c:pt idx="75790">
                  <c:v>2.6648212226066899</c:v>
                </c:pt>
                <c:pt idx="75791">
                  <c:v>2.6647438855560686</c:v>
                </c:pt>
                <c:pt idx="75792">
                  <c:v>2.6652053530226123</c:v>
                </c:pt>
                <c:pt idx="75793">
                  <c:v>2.6660512347103622</c:v>
                </c:pt>
                <c:pt idx="75794">
                  <c:v>2.6658204477267482</c:v>
                </c:pt>
                <c:pt idx="75795">
                  <c:v>2.6654360867558839</c:v>
                </c:pt>
                <c:pt idx="75796">
                  <c:v>2.6654360867558839</c:v>
                </c:pt>
                <c:pt idx="75797">
                  <c:v>2.6646678966789663</c:v>
                </c:pt>
                <c:pt idx="75798">
                  <c:v>2.6641309359151677</c:v>
                </c:pt>
                <c:pt idx="75799">
                  <c:v>2.6639778750864256</c:v>
                </c:pt>
                <c:pt idx="75800">
                  <c:v>2.6641309359151677</c:v>
                </c:pt>
                <c:pt idx="75801">
                  <c:v>2.6640534931980628</c:v>
                </c:pt>
                <c:pt idx="75802">
                  <c:v>2.6645146414572283</c:v>
                </c:pt>
                <c:pt idx="75803">
                  <c:v>2.6639004149377592</c:v>
                </c:pt>
                <c:pt idx="75804">
                  <c:v>2.6645146414572283</c:v>
                </c:pt>
                <c:pt idx="75805">
                  <c:v>2.664284067327646</c:v>
                </c:pt>
                <c:pt idx="75806">
                  <c:v>2.6641309359151677</c:v>
                </c:pt>
                <c:pt idx="75807">
                  <c:v>2.6645146414572283</c:v>
                </c:pt>
                <c:pt idx="75808">
                  <c:v>2.6650520876585926</c:v>
                </c:pt>
                <c:pt idx="75809">
                  <c:v>2.6646678966789663</c:v>
                </c:pt>
                <c:pt idx="75810">
                  <c:v>2.6651291512915125</c:v>
                </c:pt>
                <c:pt idx="75811">
                  <c:v>2.6648985239852396</c:v>
                </c:pt>
                <c:pt idx="75812">
                  <c:v>2.664745215586811</c:v>
                </c:pt>
                <c:pt idx="75813">
                  <c:v>2.6648985239852396</c:v>
                </c:pt>
                <c:pt idx="75814">
                  <c:v>2.6648985239852396</c:v>
                </c:pt>
                <c:pt idx="75815">
                  <c:v>2.6651291512915125</c:v>
                </c:pt>
                <c:pt idx="75816">
                  <c:v>2.6648985239852396</c:v>
                </c:pt>
                <c:pt idx="75817">
                  <c:v>2.6646678966789663</c:v>
                </c:pt>
                <c:pt idx="75818">
                  <c:v>2.6648985239852396</c:v>
                </c:pt>
                <c:pt idx="75819">
                  <c:v>2.6654360867558839</c:v>
                </c:pt>
                <c:pt idx="75820">
                  <c:v>2.6655896607431337</c:v>
                </c:pt>
                <c:pt idx="75821">
                  <c:v>2.6658204477267482</c:v>
                </c:pt>
                <c:pt idx="75822">
                  <c:v>2.6652053530226123</c:v>
                </c:pt>
                <c:pt idx="75823">
                  <c:v>2.6654360867558839</c:v>
                </c:pt>
                <c:pt idx="75824">
                  <c:v>2.6650520876585926</c:v>
                </c:pt>
                <c:pt idx="75825">
                  <c:v>2.6654360867558839</c:v>
                </c:pt>
                <c:pt idx="75826">
                  <c:v>2.6654360867558839</c:v>
                </c:pt>
                <c:pt idx="75827">
                  <c:v>2.6660512347103622</c:v>
                </c:pt>
                <c:pt idx="75828">
                  <c:v>2.6652053530226123</c:v>
                </c:pt>
                <c:pt idx="75829">
                  <c:v>2.6655896607431337</c:v>
                </c:pt>
                <c:pt idx="75830">
                  <c:v>2.6655896607431337</c:v>
                </c:pt>
                <c:pt idx="75831">
                  <c:v>2.6658204477267482</c:v>
                </c:pt>
                <c:pt idx="75832">
                  <c:v>2.6662822063235629</c:v>
                </c:pt>
                <c:pt idx="75833">
                  <c:v>2.6660512347103622</c:v>
                </c:pt>
                <c:pt idx="75834">
                  <c:v>2.6650520876585926</c:v>
                </c:pt>
                <c:pt idx="75835">
                  <c:v>2.6646678966789663</c:v>
                </c:pt>
                <c:pt idx="75836">
                  <c:v>2.6646678966789663</c:v>
                </c:pt>
                <c:pt idx="75837">
                  <c:v>2.6646678966789663</c:v>
                </c:pt>
                <c:pt idx="75838">
                  <c:v>2.6640534931980628</c:v>
                </c:pt>
                <c:pt idx="75839">
                  <c:v>2.6640534931980628</c:v>
                </c:pt>
                <c:pt idx="75840">
                  <c:v>2.6638231035277844</c:v>
                </c:pt>
                <c:pt idx="75841">
                  <c:v>2.6643598615916955</c:v>
                </c:pt>
                <c:pt idx="75842">
                  <c:v>2.6650520876585926</c:v>
                </c:pt>
                <c:pt idx="75843">
                  <c:v>2.6650520876585926</c:v>
                </c:pt>
                <c:pt idx="75844">
                  <c:v>2.6660512347103622</c:v>
                </c:pt>
                <c:pt idx="75845">
                  <c:v>2.6658204477267482</c:v>
                </c:pt>
                <c:pt idx="75846">
                  <c:v>2.6658204477267482</c:v>
                </c:pt>
                <c:pt idx="75847">
                  <c:v>2.6655896607431337</c:v>
                </c:pt>
                <c:pt idx="75848">
                  <c:v>2.6664358264081258</c:v>
                </c:pt>
                <c:pt idx="75849">
                  <c:v>2.6660512347103622</c:v>
                </c:pt>
                <c:pt idx="75850">
                  <c:v>2.6654360867558839</c:v>
                </c:pt>
                <c:pt idx="75851">
                  <c:v>2.6652053530226123</c:v>
                </c:pt>
                <c:pt idx="75852">
                  <c:v>2.6653588737595197</c:v>
                </c:pt>
                <c:pt idx="75853">
                  <c:v>2.6657433056325024</c:v>
                </c:pt>
                <c:pt idx="75854">
                  <c:v>2.6661279150311707</c:v>
                </c:pt>
                <c:pt idx="75855">
                  <c:v>2.6657433056325024</c:v>
                </c:pt>
                <c:pt idx="75856">
                  <c:v>2.6657433056325024</c:v>
                </c:pt>
                <c:pt idx="75857">
                  <c:v>2.6659741458910435</c:v>
                </c:pt>
                <c:pt idx="75858">
                  <c:v>2.6657433056325024</c:v>
                </c:pt>
                <c:pt idx="75859">
                  <c:v>2.6657433056325024</c:v>
                </c:pt>
                <c:pt idx="75860">
                  <c:v>2.6653588737595197</c:v>
                </c:pt>
                <c:pt idx="75861">
                  <c:v>2.6652053530226123</c:v>
                </c:pt>
                <c:pt idx="75862">
                  <c:v>2.6646678966789663</c:v>
                </c:pt>
                <c:pt idx="75863">
                  <c:v>2.6645146414572283</c:v>
                </c:pt>
                <c:pt idx="75864">
                  <c:v>2.6646678966789663</c:v>
                </c:pt>
                <c:pt idx="75865">
                  <c:v>2.6644374538745383</c:v>
                </c:pt>
                <c:pt idx="75866">
                  <c:v>2.6642066420664205</c:v>
                </c:pt>
                <c:pt idx="75867">
                  <c:v>2.6640534931980628</c:v>
                </c:pt>
                <c:pt idx="75868">
                  <c:v>2.6645146414572283</c:v>
                </c:pt>
                <c:pt idx="75869">
                  <c:v>2.6645146414572283</c:v>
                </c:pt>
                <c:pt idx="75870">
                  <c:v>2.6638231035277844</c:v>
                </c:pt>
                <c:pt idx="75871">
                  <c:v>2.6640534931980628</c:v>
                </c:pt>
                <c:pt idx="75872">
                  <c:v>2.6641309359151677</c:v>
                </c:pt>
                <c:pt idx="75873">
                  <c:v>2.6641309359151677</c:v>
                </c:pt>
                <c:pt idx="75874">
                  <c:v>2.6641309359151677</c:v>
                </c:pt>
                <c:pt idx="75875">
                  <c:v>2.6645146414572283</c:v>
                </c:pt>
                <c:pt idx="75876">
                  <c:v>2.6645146414572283</c:v>
                </c:pt>
                <c:pt idx="75877">
                  <c:v>2.6650520876585926</c:v>
                </c:pt>
                <c:pt idx="75878">
                  <c:v>2.6645905420991927</c:v>
                </c:pt>
                <c:pt idx="75879">
                  <c:v>2.6648985239852396</c:v>
                </c:pt>
                <c:pt idx="75880">
                  <c:v>2.664745215586811</c:v>
                </c:pt>
                <c:pt idx="75881">
                  <c:v>2.664284067327646</c:v>
                </c:pt>
                <c:pt idx="75882">
                  <c:v>2.6644374538745383</c:v>
                </c:pt>
                <c:pt idx="75883">
                  <c:v>2.6645905420991927</c:v>
                </c:pt>
                <c:pt idx="75884">
                  <c:v>2.6638985005767015</c:v>
                </c:pt>
                <c:pt idx="75885">
                  <c:v>2.6642824180895248</c:v>
                </c:pt>
                <c:pt idx="75886">
                  <c:v>2.6651280867759057</c:v>
                </c:pt>
                <c:pt idx="75887">
                  <c:v>2.6655896607431337</c:v>
                </c:pt>
                <c:pt idx="75888">
                  <c:v>2.6656670050761422</c:v>
                </c:pt>
                <c:pt idx="75889">
                  <c:v>2.6660512347103622</c:v>
                </c:pt>
                <c:pt idx="75890">
                  <c:v>2.6659741458910435</c:v>
                </c:pt>
                <c:pt idx="75891">
                  <c:v>2.6655896607431337</c:v>
                </c:pt>
                <c:pt idx="75892">
                  <c:v>2.6660512347103622</c:v>
                </c:pt>
                <c:pt idx="75893">
                  <c:v>2.6658204477267482</c:v>
                </c:pt>
                <c:pt idx="75894">
                  <c:v>2.6653588737595197</c:v>
                </c:pt>
                <c:pt idx="75895">
                  <c:v>2.6652053530226123</c:v>
                </c:pt>
                <c:pt idx="75896">
                  <c:v>2.6656670050761422</c:v>
                </c:pt>
                <c:pt idx="75897">
                  <c:v>2.6652825836216838</c:v>
                </c:pt>
                <c:pt idx="75898">
                  <c:v>2.6651291512915125</c:v>
                </c:pt>
                <c:pt idx="75899">
                  <c:v>2.6651291512915125</c:v>
                </c:pt>
                <c:pt idx="75900">
                  <c:v>2.6648985239852396</c:v>
                </c:pt>
                <c:pt idx="75901">
                  <c:v>2.6650520876585926</c:v>
                </c:pt>
                <c:pt idx="75902">
                  <c:v>2.6650520876585926</c:v>
                </c:pt>
                <c:pt idx="75903">
                  <c:v>2.6645146414572283</c:v>
                </c:pt>
                <c:pt idx="75904">
                  <c:v>2.6641309359151677</c:v>
                </c:pt>
                <c:pt idx="75905">
                  <c:v>2.664284067327646</c:v>
                </c:pt>
                <c:pt idx="75906">
                  <c:v>2.6640534931980628</c:v>
                </c:pt>
                <c:pt idx="75907">
                  <c:v>2.6640534931980628</c:v>
                </c:pt>
                <c:pt idx="75908">
                  <c:v>2.664284067327646</c:v>
                </c:pt>
                <c:pt idx="75909">
                  <c:v>2.664284067327646</c:v>
                </c:pt>
                <c:pt idx="75910">
                  <c:v>2.6641309359151677</c:v>
                </c:pt>
                <c:pt idx="75911">
                  <c:v>2.6637472228624111</c:v>
                </c:pt>
                <c:pt idx="75912">
                  <c:v>2.6641309359151677</c:v>
                </c:pt>
                <c:pt idx="75913">
                  <c:v>2.6643612724757952</c:v>
                </c:pt>
                <c:pt idx="75914">
                  <c:v>2.6637472228624111</c:v>
                </c:pt>
                <c:pt idx="75915">
                  <c:v>2.6636698939603503</c:v>
                </c:pt>
                <c:pt idx="75916">
                  <c:v>2.6645146414572283</c:v>
                </c:pt>
                <c:pt idx="75917">
                  <c:v>2.6645146414572283</c:v>
                </c:pt>
                <c:pt idx="75918">
                  <c:v>2.6646678966789663</c:v>
                </c:pt>
                <c:pt idx="75919">
                  <c:v>2.6646678966789663</c:v>
                </c:pt>
                <c:pt idx="75920">
                  <c:v>2.6650520876585926</c:v>
                </c:pt>
                <c:pt idx="75921">
                  <c:v>2.6652053530226123</c:v>
                </c:pt>
                <c:pt idx="75922">
                  <c:v>2.6653588737595197</c:v>
                </c:pt>
                <c:pt idx="75923">
                  <c:v>2.6653588737595197</c:v>
                </c:pt>
                <c:pt idx="75924">
                  <c:v>2.6655124653739612</c:v>
                </c:pt>
                <c:pt idx="75925">
                  <c:v>2.6655896607431337</c:v>
                </c:pt>
                <c:pt idx="75926">
                  <c:v>2.6650520876585926</c:v>
                </c:pt>
                <c:pt idx="75927">
                  <c:v>2.6646678966789663</c:v>
                </c:pt>
                <c:pt idx="75928">
                  <c:v>2.6648985239852396</c:v>
                </c:pt>
                <c:pt idx="75929">
                  <c:v>2.6644374538745383</c:v>
                </c:pt>
                <c:pt idx="75930">
                  <c:v>2.6640534931980628</c:v>
                </c:pt>
                <c:pt idx="75931">
                  <c:v>2.6640534931980628</c:v>
                </c:pt>
                <c:pt idx="75932">
                  <c:v>2.6639760147601477</c:v>
                </c:pt>
                <c:pt idx="75933">
                  <c:v>2.6637453874538739</c:v>
                </c:pt>
                <c:pt idx="75934">
                  <c:v>2.6643598615916955</c:v>
                </c:pt>
                <c:pt idx="75935">
                  <c:v>2.6647438855560686</c:v>
                </c:pt>
                <c:pt idx="75936">
                  <c:v>2.6648972997922913</c:v>
                </c:pt>
                <c:pt idx="75937">
                  <c:v>2.6657433056325024</c:v>
                </c:pt>
                <c:pt idx="75938">
                  <c:v>2.6653588737595197</c:v>
                </c:pt>
                <c:pt idx="75939">
                  <c:v>2.6662049861495842</c:v>
                </c:pt>
                <c:pt idx="75940">
                  <c:v>2.6655896607431337</c:v>
                </c:pt>
                <c:pt idx="75941">
                  <c:v>2.6654360867558839</c:v>
                </c:pt>
                <c:pt idx="75942">
                  <c:v>2.6650520876585926</c:v>
                </c:pt>
                <c:pt idx="75943">
                  <c:v>2.6648985239852396</c:v>
                </c:pt>
                <c:pt idx="75944">
                  <c:v>2.6648985239852396</c:v>
                </c:pt>
                <c:pt idx="75945">
                  <c:v>2.6646678966789663</c:v>
                </c:pt>
                <c:pt idx="75946">
                  <c:v>2.6640534931980628</c:v>
                </c:pt>
                <c:pt idx="75947">
                  <c:v>2.6646678966789663</c:v>
                </c:pt>
                <c:pt idx="75948">
                  <c:v>2.6642066420664205</c:v>
                </c:pt>
                <c:pt idx="75949">
                  <c:v>2.6648212226066899</c:v>
                </c:pt>
                <c:pt idx="75950">
                  <c:v>2.6660512347103622</c:v>
                </c:pt>
                <c:pt idx="75951">
                  <c:v>2.6659741458910435</c:v>
                </c:pt>
                <c:pt idx="75952">
                  <c:v>2.6658972061879478</c:v>
                </c:pt>
                <c:pt idx="75953">
                  <c:v>2.6661279150311707</c:v>
                </c:pt>
                <c:pt idx="75954">
                  <c:v>2.6658972061879478</c:v>
                </c:pt>
                <c:pt idx="75955">
                  <c:v>2.6658972061879478</c:v>
                </c:pt>
                <c:pt idx="75956">
                  <c:v>2.6658972061879478</c:v>
                </c:pt>
                <c:pt idx="75957">
                  <c:v>2.665050784856879</c:v>
                </c:pt>
                <c:pt idx="75958">
                  <c:v>2.6645891043397967</c:v>
                </c:pt>
                <c:pt idx="75959">
                  <c:v>2.6652043407988919</c:v>
                </c:pt>
                <c:pt idx="75960">
                  <c:v>2.664742553682752</c:v>
                </c:pt>
                <c:pt idx="75961">
                  <c:v>2.6655114807114808</c:v>
                </c:pt>
                <c:pt idx="75962">
                  <c:v>2.6655114807114808</c:v>
                </c:pt>
                <c:pt idx="75963">
                  <c:v>2.6657426657426657</c:v>
                </c:pt>
                <c:pt idx="75964">
                  <c:v>2.6655114807114808</c:v>
                </c:pt>
                <c:pt idx="75965">
                  <c:v>2.6653579676674362</c:v>
                </c:pt>
                <c:pt idx="75966">
                  <c:v>2.6658198614318707</c:v>
                </c:pt>
                <c:pt idx="75967">
                  <c:v>2.6658972061879478</c:v>
                </c:pt>
                <c:pt idx="75968">
                  <c:v>2.6651280867759057</c:v>
                </c:pt>
                <c:pt idx="75969">
                  <c:v>2.6651280867759057</c:v>
                </c:pt>
                <c:pt idx="75970">
                  <c:v>2.6649746192893402</c:v>
                </c:pt>
                <c:pt idx="75971">
                  <c:v>2.6648212226066899</c:v>
                </c:pt>
                <c:pt idx="75972">
                  <c:v>2.6641291810841983</c:v>
                </c:pt>
                <c:pt idx="75973">
                  <c:v>2.6645131518227969</c:v>
                </c:pt>
                <c:pt idx="75974">
                  <c:v>2.6648972997922913</c:v>
                </c:pt>
                <c:pt idx="75975">
                  <c:v>2.6651280867759057</c:v>
                </c:pt>
                <c:pt idx="75976">
                  <c:v>2.6655896607431337</c:v>
                </c:pt>
                <c:pt idx="75977">
                  <c:v>2.6653588737595197</c:v>
                </c:pt>
                <c:pt idx="75978">
                  <c:v>2.6658204477267482</c:v>
                </c:pt>
                <c:pt idx="75979">
                  <c:v>2.6658204477267482</c:v>
                </c:pt>
                <c:pt idx="75980">
                  <c:v>2.6662049861495842</c:v>
                </c:pt>
                <c:pt idx="75981">
                  <c:v>2.6662049861495842</c:v>
                </c:pt>
                <c:pt idx="75982">
                  <c:v>2.6659741458910435</c:v>
                </c:pt>
                <c:pt idx="75983">
                  <c:v>2.6653588737595197</c:v>
                </c:pt>
                <c:pt idx="75984">
                  <c:v>2.6647438855560686</c:v>
                </c:pt>
                <c:pt idx="75985">
                  <c:v>2.6647438855560686</c:v>
                </c:pt>
                <c:pt idx="75986">
                  <c:v>2.6648972997922913</c:v>
                </c:pt>
                <c:pt idx="75987">
                  <c:v>2.6642824180895248</c:v>
                </c:pt>
                <c:pt idx="75988">
                  <c:v>2.6645905420991927</c:v>
                </c:pt>
                <c:pt idx="75989">
                  <c:v>2.6644374538745383</c:v>
                </c:pt>
                <c:pt idx="75990">
                  <c:v>2.6648212226066899</c:v>
                </c:pt>
                <c:pt idx="75991">
                  <c:v>2.6648985239852396</c:v>
                </c:pt>
                <c:pt idx="75992">
                  <c:v>2.6646678966789663</c:v>
                </c:pt>
                <c:pt idx="75993">
                  <c:v>2.6642066420664205</c:v>
                </c:pt>
                <c:pt idx="75994">
                  <c:v>2.6641291810841983</c:v>
                </c:pt>
                <c:pt idx="75995">
                  <c:v>2.6645131518227969</c:v>
                </c:pt>
                <c:pt idx="75996">
                  <c:v>2.6640518689432398</c:v>
                </c:pt>
                <c:pt idx="75997">
                  <c:v>2.6645131518227969</c:v>
                </c:pt>
                <c:pt idx="75998">
                  <c:v>2.6641291810841983</c:v>
                </c:pt>
                <c:pt idx="75999">
                  <c:v>2.6639760147601477</c:v>
                </c:pt>
                <c:pt idx="76000">
                  <c:v>2.6643598615916955</c:v>
                </c:pt>
                <c:pt idx="76001">
                  <c:v>2.6647438855560686</c:v>
                </c:pt>
                <c:pt idx="76002">
                  <c:v>2.6651280867759057</c:v>
                </c:pt>
                <c:pt idx="76003">
                  <c:v>2.6651280867759057</c:v>
                </c:pt>
                <c:pt idx="76004">
                  <c:v>2.6657433056325024</c:v>
                </c:pt>
                <c:pt idx="76005">
                  <c:v>2.665281809787627</c:v>
                </c:pt>
                <c:pt idx="76006">
                  <c:v>2.6661279150311707</c:v>
                </c:pt>
                <c:pt idx="76007">
                  <c:v>2.6659741458910435</c:v>
                </c:pt>
                <c:pt idx="76008">
                  <c:v>2.6657433056325024</c:v>
                </c:pt>
                <c:pt idx="76009">
                  <c:v>2.6651280867759057</c:v>
                </c:pt>
                <c:pt idx="76010">
                  <c:v>2.6653588737595197</c:v>
                </c:pt>
                <c:pt idx="76011">
                  <c:v>2.6653588737595197</c:v>
                </c:pt>
                <c:pt idx="76012">
                  <c:v>2.6647438855560686</c:v>
                </c:pt>
                <c:pt idx="76013">
                  <c:v>2.6643598615916955</c:v>
                </c:pt>
                <c:pt idx="76014">
                  <c:v>2.6648212226066899</c:v>
                </c:pt>
                <c:pt idx="76015">
                  <c:v>2.6643598615916955</c:v>
                </c:pt>
                <c:pt idx="76016">
                  <c:v>2.6645905420991927</c:v>
                </c:pt>
                <c:pt idx="76017">
                  <c:v>2.6645905420991927</c:v>
                </c:pt>
                <c:pt idx="76018">
                  <c:v>2.6650520876585926</c:v>
                </c:pt>
                <c:pt idx="76019">
                  <c:v>2.6652053530226123</c:v>
                </c:pt>
                <c:pt idx="76020">
                  <c:v>2.6652053530226123</c:v>
                </c:pt>
                <c:pt idx="76021">
                  <c:v>2.6654360867558839</c:v>
                </c:pt>
                <c:pt idx="76022">
                  <c:v>2.6655896607431337</c:v>
                </c:pt>
                <c:pt idx="76023">
                  <c:v>2.6651280867759057</c:v>
                </c:pt>
                <c:pt idx="76024">
                  <c:v>2.6660512347103622</c:v>
                </c:pt>
                <c:pt idx="76025">
                  <c:v>2.6664358264081258</c:v>
                </c:pt>
                <c:pt idx="76026">
                  <c:v>2.6658972061879478</c:v>
                </c:pt>
                <c:pt idx="76027">
                  <c:v>2.6662817551963047</c:v>
                </c:pt>
                <c:pt idx="76028">
                  <c:v>2.6662049861495842</c:v>
                </c:pt>
                <c:pt idx="76029">
                  <c:v>2.6660512347103622</c:v>
                </c:pt>
                <c:pt idx="76030">
                  <c:v>2.6655896607431337</c:v>
                </c:pt>
                <c:pt idx="76031">
                  <c:v>2.6658204477267482</c:v>
                </c:pt>
                <c:pt idx="76032">
                  <c:v>2.6663588085892407</c:v>
                </c:pt>
                <c:pt idx="76033">
                  <c:v>2.6659741458910435</c:v>
                </c:pt>
                <c:pt idx="76034">
                  <c:v>2.6659741458910435</c:v>
                </c:pt>
                <c:pt idx="76035">
                  <c:v>2.6657433056325024</c:v>
                </c:pt>
                <c:pt idx="76036">
                  <c:v>2.665281809787627</c:v>
                </c:pt>
                <c:pt idx="76037">
                  <c:v>2.6655124653739612</c:v>
                </c:pt>
                <c:pt idx="76038">
                  <c:v>2.6657433056325024</c:v>
                </c:pt>
                <c:pt idx="76039">
                  <c:v>2.6655124653739612</c:v>
                </c:pt>
                <c:pt idx="76040">
                  <c:v>2.6653588737595197</c:v>
                </c:pt>
                <c:pt idx="76041">
                  <c:v>2.6653588737595197</c:v>
                </c:pt>
                <c:pt idx="76042">
                  <c:v>2.6647438855560686</c:v>
                </c:pt>
                <c:pt idx="76043">
                  <c:v>2.6647438855560686</c:v>
                </c:pt>
                <c:pt idx="76044">
                  <c:v>2.6653588737595197</c:v>
                </c:pt>
                <c:pt idx="76045">
                  <c:v>2.6649746192893402</c:v>
                </c:pt>
                <c:pt idx="76046">
                  <c:v>2.6655896607431337</c:v>
                </c:pt>
                <c:pt idx="76047">
                  <c:v>2.6654360867558839</c:v>
                </c:pt>
                <c:pt idx="76048">
                  <c:v>2.6652053530226123</c:v>
                </c:pt>
                <c:pt idx="76049">
                  <c:v>2.6649746192893402</c:v>
                </c:pt>
                <c:pt idx="76050">
                  <c:v>2.6650520876585926</c:v>
                </c:pt>
                <c:pt idx="76051">
                  <c:v>2.6650520876585926</c:v>
                </c:pt>
                <c:pt idx="76052">
                  <c:v>2.6642066420664205</c:v>
                </c:pt>
                <c:pt idx="76053">
                  <c:v>2.6644374538745383</c:v>
                </c:pt>
                <c:pt idx="76054">
                  <c:v>2.6644374538745383</c:v>
                </c:pt>
                <c:pt idx="76055">
                  <c:v>2.6642068265682655</c:v>
                </c:pt>
                <c:pt idx="76056">
                  <c:v>2.6644374538745383</c:v>
                </c:pt>
                <c:pt idx="76057">
                  <c:v>2.6644374538745383</c:v>
                </c:pt>
                <c:pt idx="76058">
                  <c:v>2.6645146414572283</c:v>
                </c:pt>
                <c:pt idx="76059">
                  <c:v>2.6644374538745383</c:v>
                </c:pt>
                <c:pt idx="76060">
                  <c:v>2.6653588737595197</c:v>
                </c:pt>
                <c:pt idx="76061">
                  <c:v>2.6653588737595197</c:v>
                </c:pt>
                <c:pt idx="76062">
                  <c:v>2.6649746192893402</c:v>
                </c:pt>
                <c:pt idx="76063">
                  <c:v>2.6643598615916955</c:v>
                </c:pt>
                <c:pt idx="76064">
                  <c:v>2.6642066420664205</c:v>
                </c:pt>
                <c:pt idx="76065">
                  <c:v>2.6640534931980628</c:v>
                </c:pt>
                <c:pt idx="76066">
                  <c:v>2.6635923449388978</c:v>
                </c:pt>
                <c:pt idx="76067">
                  <c:v>2.6641291810841983</c:v>
                </c:pt>
                <c:pt idx="76068">
                  <c:v>2.6645131518227969</c:v>
                </c:pt>
                <c:pt idx="76069">
                  <c:v>2.6645131518227969</c:v>
                </c:pt>
                <c:pt idx="76070">
                  <c:v>2.6647438855560686</c:v>
                </c:pt>
                <c:pt idx="76071">
                  <c:v>2.6649746192893402</c:v>
                </c:pt>
                <c:pt idx="76072">
                  <c:v>2.6655896607431337</c:v>
                </c:pt>
                <c:pt idx="76073">
                  <c:v>2.6648972997922913</c:v>
                </c:pt>
                <c:pt idx="76074">
                  <c:v>2.6648972997922913</c:v>
                </c:pt>
                <c:pt idx="76075">
                  <c:v>2.6641291810841983</c:v>
                </c:pt>
                <c:pt idx="76076">
                  <c:v>2.663514760147601</c:v>
                </c:pt>
                <c:pt idx="76077">
                  <c:v>2.6632841328413281</c:v>
                </c:pt>
                <c:pt idx="76078">
                  <c:v>2.6639760147601477</c:v>
                </c:pt>
                <c:pt idx="76079">
                  <c:v>2.6644374538745383</c:v>
                </c:pt>
                <c:pt idx="76080">
                  <c:v>2.6642066420664205</c:v>
                </c:pt>
                <c:pt idx="76081">
                  <c:v>2.6637453874538739</c:v>
                </c:pt>
                <c:pt idx="76082">
                  <c:v>2.6641291810841983</c:v>
                </c:pt>
                <c:pt idx="76083">
                  <c:v>2.6642824180895253</c:v>
                </c:pt>
                <c:pt idx="76084">
                  <c:v>2.6642824180895248</c:v>
                </c:pt>
                <c:pt idx="76085">
                  <c:v>2.6645131518227969</c:v>
                </c:pt>
                <c:pt idx="76086">
                  <c:v>2.6648972997922913</c:v>
                </c:pt>
                <c:pt idx="76087">
                  <c:v>2.665050784856879</c:v>
                </c:pt>
                <c:pt idx="76088">
                  <c:v>2.665050784856879</c:v>
                </c:pt>
                <c:pt idx="76089">
                  <c:v>2.6655124653739612</c:v>
                </c:pt>
                <c:pt idx="76090">
                  <c:v>2.6659741458910435</c:v>
                </c:pt>
                <c:pt idx="76091">
                  <c:v>2.6652053530226123</c:v>
                </c:pt>
                <c:pt idx="76092">
                  <c:v>2.6648212226066899</c:v>
                </c:pt>
                <c:pt idx="76093">
                  <c:v>2.6652053530226123</c:v>
                </c:pt>
                <c:pt idx="76094">
                  <c:v>2.6647438855560686</c:v>
                </c:pt>
                <c:pt idx="76095">
                  <c:v>2.6649746192893402</c:v>
                </c:pt>
                <c:pt idx="76096">
                  <c:v>2.6641291810841983</c:v>
                </c:pt>
                <c:pt idx="76097">
                  <c:v>2.6642066420664205</c:v>
                </c:pt>
                <c:pt idx="76098">
                  <c:v>2.6639760147601477</c:v>
                </c:pt>
                <c:pt idx="76099">
                  <c:v>2.6643598615916955</c:v>
                </c:pt>
                <c:pt idx="76100">
                  <c:v>2.6645131518227969</c:v>
                </c:pt>
                <c:pt idx="76101">
                  <c:v>2.6638211352099681</c:v>
                </c:pt>
                <c:pt idx="76102">
                  <c:v>2.6642049388414493</c:v>
                </c:pt>
                <c:pt idx="76103">
                  <c:v>2.6645891043397967</c:v>
                </c:pt>
                <c:pt idx="76104">
                  <c:v>2.6649734472408224</c:v>
                </c:pt>
                <c:pt idx="76105">
                  <c:v>2.6645891043397967</c:v>
                </c:pt>
                <c:pt idx="76106">
                  <c:v>2.6646666974382645</c:v>
                </c:pt>
                <c:pt idx="76107">
                  <c:v>2.6651280867759057</c:v>
                </c:pt>
                <c:pt idx="76108">
                  <c:v>2.6648972997922917</c:v>
                </c:pt>
                <c:pt idx="76109">
                  <c:v>2.6651280867759057</c:v>
                </c:pt>
                <c:pt idx="76110">
                  <c:v>2.6653588737595197</c:v>
                </c:pt>
                <c:pt idx="76111">
                  <c:v>2.6645131518227969</c:v>
                </c:pt>
                <c:pt idx="76112">
                  <c:v>2.6645905420991927</c:v>
                </c:pt>
                <c:pt idx="76113">
                  <c:v>2.6647438855560686</c:v>
                </c:pt>
                <c:pt idx="76114">
                  <c:v>2.6643598615916955</c:v>
                </c:pt>
                <c:pt idx="76115">
                  <c:v>2.6641291810841983</c:v>
                </c:pt>
                <c:pt idx="76116">
                  <c:v>2.6644359104546504</c:v>
                </c:pt>
                <c:pt idx="76117">
                  <c:v>2.6652816251154201</c:v>
                </c:pt>
                <c:pt idx="76118">
                  <c:v>2.6650509695290863</c:v>
                </c:pt>
                <c:pt idx="76119">
                  <c:v>2.6654352343569618</c:v>
                </c:pt>
                <c:pt idx="76120">
                  <c:v>2.6650509695290863</c:v>
                </c:pt>
                <c:pt idx="76121">
                  <c:v>2.6654352343569614</c:v>
                </c:pt>
                <c:pt idx="76122">
                  <c:v>2.665281809787627</c:v>
                </c:pt>
                <c:pt idx="76123">
                  <c:v>2.6648199445983383</c:v>
                </c:pt>
                <c:pt idx="76124">
                  <c:v>2.6649734472408224</c:v>
                </c:pt>
                <c:pt idx="76125">
                  <c:v>2.6649734472408224</c:v>
                </c:pt>
                <c:pt idx="76126">
                  <c:v>2.6647425536827525</c:v>
                </c:pt>
                <c:pt idx="76127">
                  <c:v>2.6649734472408224</c:v>
                </c:pt>
                <c:pt idx="76128">
                  <c:v>2.6648199445983378</c:v>
                </c:pt>
                <c:pt idx="76129">
                  <c:v>2.6646665128086773</c:v>
                </c:pt>
                <c:pt idx="76130">
                  <c:v>2.6642049388414493</c:v>
                </c:pt>
                <c:pt idx="76131">
                  <c:v>2.664358264081256</c:v>
                </c:pt>
                <c:pt idx="76132">
                  <c:v>2.664358264081256</c:v>
                </c:pt>
                <c:pt idx="76133">
                  <c:v>2.6648199445983378</c:v>
                </c:pt>
                <c:pt idx="76134">
                  <c:v>2.6647425536827525</c:v>
                </c:pt>
                <c:pt idx="76135">
                  <c:v>2.6648960739030021</c:v>
                </c:pt>
                <c:pt idx="76136">
                  <c:v>2.6659736659736661</c:v>
                </c:pt>
                <c:pt idx="76137">
                  <c:v>2.6657426657426657</c:v>
                </c:pt>
                <c:pt idx="76138">
                  <c:v>2.6658964879852118</c:v>
                </c:pt>
                <c:pt idx="76139">
                  <c:v>2.665665434380776</c:v>
                </c:pt>
                <c:pt idx="76140">
                  <c:v>2.6661273567467649</c:v>
                </c:pt>
                <c:pt idx="76141">
                  <c:v>2.6665896487985208</c:v>
                </c:pt>
                <c:pt idx="76142">
                  <c:v>2.6668207024029571</c:v>
                </c:pt>
                <c:pt idx="76143">
                  <c:v>2.6662046662046661</c:v>
                </c:pt>
                <c:pt idx="76144">
                  <c:v>2.6659736659736657</c:v>
                </c:pt>
                <c:pt idx="76145">
                  <c:v>2.6659736659736657</c:v>
                </c:pt>
                <c:pt idx="76146">
                  <c:v>2.6653579676674366</c:v>
                </c:pt>
                <c:pt idx="76147">
                  <c:v>2.6654352343569614</c:v>
                </c:pt>
                <c:pt idx="76148">
                  <c:v>2.6652043407988919</c:v>
                </c:pt>
                <c:pt idx="76149">
                  <c:v>2.665050784856879</c:v>
                </c:pt>
                <c:pt idx="76150">
                  <c:v>2.6638211352099681</c:v>
                </c:pt>
                <c:pt idx="76151">
                  <c:v>2.664358264081256</c:v>
                </c:pt>
                <c:pt idx="76152">
                  <c:v>2.6644357258250633</c:v>
                </c:pt>
                <c:pt idx="76153">
                  <c:v>2.6646666974382645</c:v>
                </c:pt>
                <c:pt idx="76154">
                  <c:v>2.6641274238227148</c:v>
                </c:pt>
                <c:pt idx="76155">
                  <c:v>2.6645116601246825</c:v>
                </c:pt>
                <c:pt idx="76156">
                  <c:v>2.6647425536827525</c:v>
                </c:pt>
                <c:pt idx="76157">
                  <c:v>2.664358264081256</c:v>
                </c:pt>
                <c:pt idx="76158">
                  <c:v>2.6645891043397967</c:v>
                </c:pt>
                <c:pt idx="76159">
                  <c:v>2.664358264081256</c:v>
                </c:pt>
                <c:pt idx="76160">
                  <c:v>2.665050784856879</c:v>
                </c:pt>
                <c:pt idx="76161">
                  <c:v>2.6644357258250633</c:v>
                </c:pt>
                <c:pt idx="76162">
                  <c:v>2.6648199445983378</c:v>
                </c:pt>
                <c:pt idx="76163">
                  <c:v>2.6642049388414493</c:v>
                </c:pt>
                <c:pt idx="76164">
                  <c:v>2.665050784856879</c:v>
                </c:pt>
                <c:pt idx="76165">
                  <c:v>2.6652043407988919</c:v>
                </c:pt>
                <c:pt idx="76166">
                  <c:v>2.6653579676674362</c:v>
                </c:pt>
                <c:pt idx="76167">
                  <c:v>2.6657426657426657</c:v>
                </c:pt>
                <c:pt idx="76168">
                  <c:v>2.6659736659736657</c:v>
                </c:pt>
                <c:pt idx="76169">
                  <c:v>2.6655889145496534</c:v>
                </c:pt>
                <c:pt idx="76170">
                  <c:v>2.6660508083140875</c:v>
                </c:pt>
                <c:pt idx="76171">
                  <c:v>2.6658198614318707</c:v>
                </c:pt>
                <c:pt idx="76172">
                  <c:v>2.6655889145496534</c:v>
                </c:pt>
                <c:pt idx="76173">
                  <c:v>2.665050784856879</c:v>
                </c:pt>
                <c:pt idx="76174">
                  <c:v>2.6646666974382645</c:v>
                </c:pt>
                <c:pt idx="76175">
                  <c:v>2.6648972997922913</c:v>
                </c:pt>
                <c:pt idx="76176">
                  <c:v>2.6642049388414493</c:v>
                </c:pt>
                <c:pt idx="76177">
                  <c:v>2.6648972997922913</c:v>
                </c:pt>
                <c:pt idx="76178">
                  <c:v>2.6651280867759057</c:v>
                </c:pt>
                <c:pt idx="76179">
                  <c:v>2.6645131518227969</c:v>
                </c:pt>
                <c:pt idx="76180">
                  <c:v>2.6648972997922913</c:v>
                </c:pt>
                <c:pt idx="76181">
                  <c:v>2.6644359104546504</c:v>
                </c:pt>
                <c:pt idx="76182">
                  <c:v>2.6638211352099681</c:v>
                </c:pt>
                <c:pt idx="76183">
                  <c:v>2.6646666974382645</c:v>
                </c:pt>
                <c:pt idx="76184">
                  <c:v>2.665050784856879</c:v>
                </c:pt>
                <c:pt idx="76185">
                  <c:v>2.6652043407988919</c:v>
                </c:pt>
                <c:pt idx="76186">
                  <c:v>2.6645891043397967</c:v>
                </c:pt>
                <c:pt idx="76187">
                  <c:v>2.665050784856879</c:v>
                </c:pt>
                <c:pt idx="76188">
                  <c:v>2.6646666974382645</c:v>
                </c:pt>
                <c:pt idx="76189">
                  <c:v>2.6642824180895248</c:v>
                </c:pt>
                <c:pt idx="76190">
                  <c:v>2.6647438855560686</c:v>
                </c:pt>
                <c:pt idx="76191">
                  <c:v>2.6643598615916955</c:v>
                </c:pt>
                <c:pt idx="76192">
                  <c:v>2.6647438855560686</c:v>
                </c:pt>
                <c:pt idx="76193">
                  <c:v>2.6648972997922917</c:v>
                </c:pt>
                <c:pt idx="76194">
                  <c:v>2.6644359104546504</c:v>
                </c:pt>
                <c:pt idx="76195">
                  <c:v>2.6644357258250633</c:v>
                </c:pt>
                <c:pt idx="76196">
                  <c:v>2.6645131518227969</c:v>
                </c:pt>
                <c:pt idx="76197">
                  <c:v>2.6645905420991927</c:v>
                </c:pt>
                <c:pt idx="76198">
                  <c:v>2.6645905420991927</c:v>
                </c:pt>
                <c:pt idx="76199">
                  <c:v>2.6645905420991927</c:v>
                </c:pt>
                <c:pt idx="76200">
                  <c:v>2.6649746192893402</c:v>
                </c:pt>
                <c:pt idx="76201">
                  <c:v>2.6652053530226123</c:v>
                </c:pt>
                <c:pt idx="76202">
                  <c:v>2.6660512347103622</c:v>
                </c:pt>
                <c:pt idx="76203">
                  <c:v>2.6659741458910435</c:v>
                </c:pt>
                <c:pt idx="76204">
                  <c:v>2.6655896607431337</c:v>
                </c:pt>
                <c:pt idx="76205">
                  <c:v>2.6648212226066899</c:v>
                </c:pt>
                <c:pt idx="76206">
                  <c:v>2.6645905420991927</c:v>
                </c:pt>
                <c:pt idx="76207">
                  <c:v>2.6645905420991927</c:v>
                </c:pt>
                <c:pt idx="76208">
                  <c:v>2.6645905420991927</c:v>
                </c:pt>
                <c:pt idx="76209">
                  <c:v>2.6637453874538743</c:v>
                </c:pt>
                <c:pt idx="76210">
                  <c:v>2.6644374538745383</c:v>
                </c:pt>
                <c:pt idx="76211">
                  <c:v>2.6639760147601477</c:v>
                </c:pt>
                <c:pt idx="76212">
                  <c:v>2.6643598615916955</c:v>
                </c:pt>
                <c:pt idx="76213">
                  <c:v>2.6647438855560686</c:v>
                </c:pt>
                <c:pt idx="76214">
                  <c:v>2.6651280867759057</c:v>
                </c:pt>
                <c:pt idx="76215">
                  <c:v>2.6655124653739612</c:v>
                </c:pt>
                <c:pt idx="76216">
                  <c:v>2.6654352343569614</c:v>
                </c:pt>
                <c:pt idx="76217">
                  <c:v>2.6654352343569614</c:v>
                </c:pt>
                <c:pt idx="76218">
                  <c:v>2.6656661279150313</c:v>
                </c:pt>
                <c:pt idx="76219">
                  <c:v>2.6662817551963047</c:v>
                </c:pt>
                <c:pt idx="76220">
                  <c:v>2.6665128868360277</c:v>
                </c:pt>
                <c:pt idx="76221">
                  <c:v>2.6661279150311707</c:v>
                </c:pt>
                <c:pt idx="76222">
                  <c:v>2.665281809787627</c:v>
                </c:pt>
                <c:pt idx="76223">
                  <c:v>2.665050784856879</c:v>
                </c:pt>
                <c:pt idx="76224">
                  <c:v>2.665281809787627</c:v>
                </c:pt>
                <c:pt idx="76225">
                  <c:v>2.6655896607431337</c:v>
                </c:pt>
                <c:pt idx="76226">
                  <c:v>2.6653588737595197</c:v>
                </c:pt>
                <c:pt idx="76227">
                  <c:v>2.6654360867558839</c:v>
                </c:pt>
                <c:pt idx="76228">
                  <c:v>2.6643598615916955</c:v>
                </c:pt>
                <c:pt idx="76229">
                  <c:v>2.6649746192893402</c:v>
                </c:pt>
                <c:pt idx="76230">
                  <c:v>2.6645905420991927</c:v>
                </c:pt>
                <c:pt idx="76231">
                  <c:v>2.6638229190684806</c:v>
                </c:pt>
                <c:pt idx="76232">
                  <c:v>2.6646678966789663</c:v>
                </c:pt>
                <c:pt idx="76233">
                  <c:v>2.6642066420664205</c:v>
                </c:pt>
                <c:pt idx="76234">
                  <c:v>2.6645905420991927</c:v>
                </c:pt>
                <c:pt idx="76235">
                  <c:v>2.6645131518227969</c:v>
                </c:pt>
                <c:pt idx="76236">
                  <c:v>2.6642824180895253</c:v>
                </c:pt>
                <c:pt idx="76237">
                  <c:v>2.6646666974382645</c:v>
                </c:pt>
                <c:pt idx="76238">
                  <c:v>2.665281809787627</c:v>
                </c:pt>
                <c:pt idx="76239">
                  <c:v>2.6649734472408224</c:v>
                </c:pt>
                <c:pt idx="76240">
                  <c:v>2.6653579676674362</c:v>
                </c:pt>
                <c:pt idx="76241">
                  <c:v>2.6655889145496534</c:v>
                </c:pt>
                <c:pt idx="76242">
                  <c:v>2.6658198614318707</c:v>
                </c:pt>
                <c:pt idx="76243">
                  <c:v>2.6660508083140875</c:v>
                </c:pt>
                <c:pt idx="76244">
                  <c:v>2.6656661279150313</c:v>
                </c:pt>
                <c:pt idx="76245">
                  <c:v>2.6655124653739612</c:v>
                </c:pt>
                <c:pt idx="76246">
                  <c:v>2.6655124653739612</c:v>
                </c:pt>
                <c:pt idx="76247">
                  <c:v>2.6651280867759057</c:v>
                </c:pt>
                <c:pt idx="76248">
                  <c:v>2.6655896607431337</c:v>
                </c:pt>
                <c:pt idx="76249">
                  <c:v>2.6651280867759057</c:v>
                </c:pt>
                <c:pt idx="76250">
                  <c:v>2.6653588737595197</c:v>
                </c:pt>
                <c:pt idx="76251">
                  <c:v>2.6647438855560686</c:v>
                </c:pt>
                <c:pt idx="76252">
                  <c:v>2.6651280867759057</c:v>
                </c:pt>
                <c:pt idx="76253">
                  <c:v>2.6651280867759057</c:v>
                </c:pt>
                <c:pt idx="76254">
                  <c:v>2.6647438855560686</c:v>
                </c:pt>
                <c:pt idx="76255">
                  <c:v>2.6645131518227969</c:v>
                </c:pt>
                <c:pt idx="76256">
                  <c:v>2.6646666974382645</c:v>
                </c:pt>
                <c:pt idx="76257">
                  <c:v>2.6646666974382645</c:v>
                </c:pt>
                <c:pt idx="76258">
                  <c:v>2.6646666974382645</c:v>
                </c:pt>
                <c:pt idx="76259">
                  <c:v>2.6648199445983378</c:v>
                </c:pt>
                <c:pt idx="76260">
                  <c:v>2.665050784856879</c:v>
                </c:pt>
                <c:pt idx="76261">
                  <c:v>2.6659741458910435</c:v>
                </c:pt>
                <c:pt idx="76262">
                  <c:v>2.6655896607431337</c:v>
                </c:pt>
                <c:pt idx="76263">
                  <c:v>2.6664358264081258</c:v>
                </c:pt>
                <c:pt idx="76264">
                  <c:v>2.6659741458910435</c:v>
                </c:pt>
                <c:pt idx="76265">
                  <c:v>2.6657433056325024</c:v>
                </c:pt>
                <c:pt idx="76266">
                  <c:v>2.6655124653739612</c:v>
                </c:pt>
                <c:pt idx="76267">
                  <c:v>2.665281809787627</c:v>
                </c:pt>
                <c:pt idx="76268">
                  <c:v>2.6655896607431337</c:v>
                </c:pt>
                <c:pt idx="76269">
                  <c:v>2.6654360867558839</c:v>
                </c:pt>
                <c:pt idx="76270">
                  <c:v>2.6650520876585926</c:v>
                </c:pt>
                <c:pt idx="76271">
                  <c:v>2.6654360867558839</c:v>
                </c:pt>
                <c:pt idx="76272">
                  <c:v>2.6649746192893407</c:v>
                </c:pt>
                <c:pt idx="76273">
                  <c:v>2.6648214071510958</c:v>
                </c:pt>
                <c:pt idx="76274">
                  <c:v>2.6646678966789663</c:v>
                </c:pt>
                <c:pt idx="76275">
                  <c:v>2.664284067327646</c:v>
                </c:pt>
                <c:pt idx="76276">
                  <c:v>2.664745215586811</c:v>
                </c:pt>
                <c:pt idx="76277">
                  <c:v>2.664284067327646</c:v>
                </c:pt>
                <c:pt idx="76278">
                  <c:v>2.6648212226066899</c:v>
                </c:pt>
                <c:pt idx="76279">
                  <c:v>2.6647438855560686</c:v>
                </c:pt>
                <c:pt idx="76280">
                  <c:v>2.6651280867759057</c:v>
                </c:pt>
                <c:pt idx="76281">
                  <c:v>2.6657433056325024</c:v>
                </c:pt>
                <c:pt idx="76282">
                  <c:v>2.6659741458910435</c:v>
                </c:pt>
                <c:pt idx="76283">
                  <c:v>2.6655896607431337</c:v>
                </c:pt>
                <c:pt idx="76284">
                  <c:v>2.6659741458910435</c:v>
                </c:pt>
                <c:pt idx="76285">
                  <c:v>2.6660512347103622</c:v>
                </c:pt>
                <c:pt idx="76286">
                  <c:v>2.6660512347103622</c:v>
                </c:pt>
                <c:pt idx="76287">
                  <c:v>2.6658204477267482</c:v>
                </c:pt>
                <c:pt idx="76288">
                  <c:v>2.6654360867558839</c:v>
                </c:pt>
                <c:pt idx="76289">
                  <c:v>2.6656670050761422</c:v>
                </c:pt>
                <c:pt idx="76290">
                  <c:v>2.6652825836216838</c:v>
                </c:pt>
                <c:pt idx="76291">
                  <c:v>2.6648985239852396</c:v>
                </c:pt>
                <c:pt idx="76292">
                  <c:v>2.6645146414572283</c:v>
                </c:pt>
                <c:pt idx="76293">
                  <c:v>2.6648985239852396</c:v>
                </c:pt>
                <c:pt idx="76294">
                  <c:v>2.6652825836216838</c:v>
                </c:pt>
                <c:pt idx="76295">
                  <c:v>2.6658975542224272</c:v>
                </c:pt>
                <c:pt idx="76296">
                  <c:v>2.6650520876585926</c:v>
                </c:pt>
                <c:pt idx="76297">
                  <c:v>2.664284067327646</c:v>
                </c:pt>
                <c:pt idx="76298">
                  <c:v>2.6644372693726934</c:v>
                </c:pt>
                <c:pt idx="76299">
                  <c:v>2.6650520876585926</c:v>
                </c:pt>
                <c:pt idx="76300">
                  <c:v>2.6652825836216838</c:v>
                </c:pt>
                <c:pt idx="76301">
                  <c:v>2.6655896607431337</c:v>
                </c:pt>
                <c:pt idx="76302">
                  <c:v>2.6657433056325024</c:v>
                </c:pt>
                <c:pt idx="76303">
                  <c:v>2.6664358264081258</c:v>
                </c:pt>
                <c:pt idx="76304">
                  <c:v>2.666359021688971</c:v>
                </c:pt>
                <c:pt idx="76305">
                  <c:v>2.6655902214022138</c:v>
                </c:pt>
                <c:pt idx="76306">
                  <c:v>2.6651291512915125</c:v>
                </c:pt>
                <c:pt idx="76307">
                  <c:v>2.6644374538745383</c:v>
                </c:pt>
                <c:pt idx="76308">
                  <c:v>2.6646678966789663</c:v>
                </c:pt>
                <c:pt idx="76309">
                  <c:v>2.6646678966789663</c:v>
                </c:pt>
                <c:pt idx="76310">
                  <c:v>2.6642066420664205</c:v>
                </c:pt>
                <c:pt idx="76311">
                  <c:v>2.6648212226066899</c:v>
                </c:pt>
                <c:pt idx="76312">
                  <c:v>2.6652053530226123</c:v>
                </c:pt>
                <c:pt idx="76313">
                  <c:v>2.6651280867759057</c:v>
                </c:pt>
                <c:pt idx="76314">
                  <c:v>2.6651280867759057</c:v>
                </c:pt>
                <c:pt idx="76315">
                  <c:v>2.6657433056325024</c:v>
                </c:pt>
                <c:pt idx="76316">
                  <c:v>2.6662049861495842</c:v>
                </c:pt>
                <c:pt idx="76317">
                  <c:v>2.6656670050761422</c:v>
                </c:pt>
                <c:pt idx="76318">
                  <c:v>2.665513264129181</c:v>
                </c:pt>
                <c:pt idx="76319">
                  <c:v>2.6648212226066899</c:v>
                </c:pt>
                <c:pt idx="76320">
                  <c:v>2.6650520876585926</c:v>
                </c:pt>
                <c:pt idx="76321">
                  <c:v>2.6644374538745383</c:v>
                </c:pt>
                <c:pt idx="76322">
                  <c:v>2.6644374538745383</c:v>
                </c:pt>
                <c:pt idx="76323">
                  <c:v>2.6648985239852396</c:v>
                </c:pt>
                <c:pt idx="76324">
                  <c:v>2.6650520876585926</c:v>
                </c:pt>
                <c:pt idx="76325">
                  <c:v>2.6653588737595197</c:v>
                </c:pt>
                <c:pt idx="76326">
                  <c:v>2.6657433056325024</c:v>
                </c:pt>
                <c:pt idx="76327">
                  <c:v>2.6657433056325024</c:v>
                </c:pt>
                <c:pt idx="76328">
                  <c:v>2.6657433056325024</c:v>
                </c:pt>
                <c:pt idx="76329">
                  <c:v>2.6654360867558839</c:v>
                </c:pt>
                <c:pt idx="76330">
                  <c:v>2.6654360867558839</c:v>
                </c:pt>
                <c:pt idx="76331">
                  <c:v>2.6648212226066899</c:v>
                </c:pt>
                <c:pt idx="76332">
                  <c:v>2.6646678966789663</c:v>
                </c:pt>
                <c:pt idx="76333">
                  <c:v>2.6642066420664205</c:v>
                </c:pt>
                <c:pt idx="76334">
                  <c:v>2.6639760147601477</c:v>
                </c:pt>
                <c:pt idx="76335">
                  <c:v>2.6639760147601477</c:v>
                </c:pt>
                <c:pt idx="76336">
                  <c:v>2.6641291810841983</c:v>
                </c:pt>
                <c:pt idx="76337">
                  <c:v>2.6641291810841983</c:v>
                </c:pt>
                <c:pt idx="76338">
                  <c:v>2.6652053530226123</c:v>
                </c:pt>
                <c:pt idx="76339">
                  <c:v>2.6658204477267482</c:v>
                </c:pt>
                <c:pt idx="76340">
                  <c:v>2.6655896607431337</c:v>
                </c:pt>
                <c:pt idx="76341">
                  <c:v>2.6658204477267482</c:v>
                </c:pt>
                <c:pt idx="76342">
                  <c:v>2.6662822063235629</c:v>
                </c:pt>
                <c:pt idx="76343">
                  <c:v>2.6657439446366782</c:v>
                </c:pt>
                <c:pt idx="76344">
                  <c:v>2.6652825836216838</c:v>
                </c:pt>
                <c:pt idx="76345">
                  <c:v>2.6652825836216838</c:v>
                </c:pt>
                <c:pt idx="76346">
                  <c:v>2.6651291512915125</c:v>
                </c:pt>
                <c:pt idx="76347">
                  <c:v>2.6650520876585926</c:v>
                </c:pt>
                <c:pt idx="76348">
                  <c:v>2.6652825836216838</c:v>
                </c:pt>
                <c:pt idx="76349">
                  <c:v>2.6640534931980633</c:v>
                </c:pt>
                <c:pt idx="76350">
                  <c:v>2.6641309359151677</c:v>
                </c:pt>
                <c:pt idx="76351">
                  <c:v>2.6643612724757952</c:v>
                </c:pt>
                <c:pt idx="76352">
                  <c:v>2.664284067327646</c:v>
                </c:pt>
                <c:pt idx="76353">
                  <c:v>2.6642068265682655</c:v>
                </c:pt>
                <c:pt idx="76354">
                  <c:v>2.6642066420664205</c:v>
                </c:pt>
                <c:pt idx="76355">
                  <c:v>2.6642066420664205</c:v>
                </c:pt>
                <c:pt idx="76356">
                  <c:v>2.6645905420991927</c:v>
                </c:pt>
                <c:pt idx="76357">
                  <c:v>2.6648212226066899</c:v>
                </c:pt>
                <c:pt idx="76358">
                  <c:v>2.6646678966789663</c:v>
                </c:pt>
                <c:pt idx="76359">
                  <c:v>2.6642066420664205</c:v>
                </c:pt>
                <c:pt idx="76360">
                  <c:v>2.6649746192893402</c:v>
                </c:pt>
                <c:pt idx="76361">
                  <c:v>2.6655896607431337</c:v>
                </c:pt>
                <c:pt idx="76362">
                  <c:v>2.6653588737595197</c:v>
                </c:pt>
                <c:pt idx="76363">
                  <c:v>2.6663588085892407</c:v>
                </c:pt>
                <c:pt idx="76364">
                  <c:v>2.6661279150311707</c:v>
                </c:pt>
                <c:pt idx="76365">
                  <c:v>2.6659741458910435</c:v>
                </c:pt>
                <c:pt idx="76366">
                  <c:v>2.6657433056325024</c:v>
                </c:pt>
                <c:pt idx="76367">
                  <c:v>2.6665897021473102</c:v>
                </c:pt>
                <c:pt idx="76368">
                  <c:v>2.6659741458910435</c:v>
                </c:pt>
                <c:pt idx="76369">
                  <c:v>2.6653588737595197</c:v>
                </c:pt>
                <c:pt idx="76370">
                  <c:v>2.6662049861495842</c:v>
                </c:pt>
                <c:pt idx="76371">
                  <c:v>2.6659741458910435</c:v>
                </c:pt>
                <c:pt idx="76372">
                  <c:v>2.6659741458910435</c:v>
                </c:pt>
                <c:pt idx="76373">
                  <c:v>2.6663588085892407</c:v>
                </c:pt>
                <c:pt idx="76374">
                  <c:v>2.6657433056325024</c:v>
                </c:pt>
                <c:pt idx="76375">
                  <c:v>2.6662049861495842</c:v>
                </c:pt>
                <c:pt idx="76376">
                  <c:v>2.6658204477267482</c:v>
                </c:pt>
                <c:pt idx="76377">
                  <c:v>2.6657433056325024</c:v>
                </c:pt>
                <c:pt idx="76378">
                  <c:v>2.6657433056325024</c:v>
                </c:pt>
                <c:pt idx="76379">
                  <c:v>2.6659741458910435</c:v>
                </c:pt>
                <c:pt idx="76380">
                  <c:v>2.6657433056325024</c:v>
                </c:pt>
                <c:pt idx="76381">
                  <c:v>2.6660512347103622</c:v>
                </c:pt>
                <c:pt idx="76382">
                  <c:v>2.6650520876585926</c:v>
                </c:pt>
                <c:pt idx="76383">
                  <c:v>2.6655896607431337</c:v>
                </c:pt>
                <c:pt idx="76384">
                  <c:v>2.6664358264081258</c:v>
                </c:pt>
                <c:pt idx="76385">
                  <c:v>2.6654360867558839</c:v>
                </c:pt>
                <c:pt idx="76386">
                  <c:v>2.6658204477267482</c:v>
                </c:pt>
                <c:pt idx="76387">
                  <c:v>2.6664358264081258</c:v>
                </c:pt>
                <c:pt idx="76388">
                  <c:v>2.6658204477267482</c:v>
                </c:pt>
                <c:pt idx="76389">
                  <c:v>2.6656670050761422</c:v>
                </c:pt>
                <c:pt idx="76390">
                  <c:v>2.6652053530226123</c:v>
                </c:pt>
                <c:pt idx="76391">
                  <c:v>2.6648212226066899</c:v>
                </c:pt>
                <c:pt idx="76392">
                  <c:v>2.6648212226066899</c:v>
                </c:pt>
                <c:pt idx="76393">
                  <c:v>2.6649746192893402</c:v>
                </c:pt>
                <c:pt idx="76394">
                  <c:v>2.6645905420991927</c:v>
                </c:pt>
                <c:pt idx="76395">
                  <c:v>2.6645905420991927</c:v>
                </c:pt>
                <c:pt idx="76396">
                  <c:v>2.6643598615916955</c:v>
                </c:pt>
                <c:pt idx="76397">
                  <c:v>2.6648212226066899</c:v>
                </c:pt>
                <c:pt idx="76398">
                  <c:v>2.6645905420991927</c:v>
                </c:pt>
                <c:pt idx="76399">
                  <c:v>2.6641291810841983</c:v>
                </c:pt>
                <c:pt idx="76400">
                  <c:v>2.6644374538745383</c:v>
                </c:pt>
                <c:pt idx="76401">
                  <c:v>2.664284067327646</c:v>
                </c:pt>
                <c:pt idx="76402">
                  <c:v>2.6640534931980628</c:v>
                </c:pt>
                <c:pt idx="76403">
                  <c:v>2.6640534931980628</c:v>
                </c:pt>
                <c:pt idx="76404">
                  <c:v>2.6640534931980628</c:v>
                </c:pt>
                <c:pt idx="76405">
                  <c:v>2.6644374538745383</c:v>
                </c:pt>
                <c:pt idx="76406">
                  <c:v>2.6640534931980628</c:v>
                </c:pt>
                <c:pt idx="76407">
                  <c:v>2.6638231035277844</c:v>
                </c:pt>
                <c:pt idx="76408">
                  <c:v>2.6642068265682655</c:v>
                </c:pt>
                <c:pt idx="76409">
                  <c:v>2.6642066420664205</c:v>
                </c:pt>
                <c:pt idx="76410">
                  <c:v>2.6644374538745383</c:v>
                </c:pt>
                <c:pt idx="76411">
                  <c:v>2.6652053530226123</c:v>
                </c:pt>
                <c:pt idx="76412">
                  <c:v>2.6649746192893402</c:v>
                </c:pt>
                <c:pt idx="76413">
                  <c:v>2.6653588737595197</c:v>
                </c:pt>
                <c:pt idx="76414">
                  <c:v>2.6657433056325024</c:v>
                </c:pt>
                <c:pt idx="76415">
                  <c:v>2.6655124653739612</c:v>
                </c:pt>
                <c:pt idx="76416">
                  <c:v>2.6648972997922913</c:v>
                </c:pt>
                <c:pt idx="76417">
                  <c:v>2.6645905420991927</c:v>
                </c:pt>
                <c:pt idx="76418">
                  <c:v>2.6643598615916955</c:v>
                </c:pt>
                <c:pt idx="76419">
                  <c:v>2.6641291810841983</c:v>
                </c:pt>
                <c:pt idx="76420">
                  <c:v>2.6644357258250633</c:v>
                </c:pt>
                <c:pt idx="76421">
                  <c:v>2.6648199445983378</c:v>
                </c:pt>
                <c:pt idx="76422">
                  <c:v>2.665281809787627</c:v>
                </c:pt>
                <c:pt idx="76423">
                  <c:v>2.6655124653739612</c:v>
                </c:pt>
                <c:pt idx="76424">
                  <c:v>2.6658972061879478</c:v>
                </c:pt>
                <c:pt idx="76425">
                  <c:v>2.6658972061879478</c:v>
                </c:pt>
                <c:pt idx="76426">
                  <c:v>2.6656661279150313</c:v>
                </c:pt>
                <c:pt idx="76427">
                  <c:v>2.6658972061879478</c:v>
                </c:pt>
                <c:pt idx="76428">
                  <c:v>2.6658972061879478</c:v>
                </c:pt>
                <c:pt idx="76429">
                  <c:v>2.6655124653739612</c:v>
                </c:pt>
                <c:pt idx="76430">
                  <c:v>2.6648972997922913</c:v>
                </c:pt>
                <c:pt idx="76431">
                  <c:v>2.6648972997922913</c:v>
                </c:pt>
                <c:pt idx="76432">
                  <c:v>2.6646666974382645</c:v>
                </c:pt>
                <c:pt idx="76433">
                  <c:v>2.6638209506229811</c:v>
                </c:pt>
                <c:pt idx="76434">
                  <c:v>2.6642824180895248</c:v>
                </c:pt>
                <c:pt idx="76435">
                  <c:v>2.6644359104546504</c:v>
                </c:pt>
                <c:pt idx="76436">
                  <c:v>2.6642824180895248</c:v>
                </c:pt>
                <c:pt idx="76437">
                  <c:v>2.6647438855560686</c:v>
                </c:pt>
                <c:pt idx="76438">
                  <c:v>2.6651280867759057</c:v>
                </c:pt>
                <c:pt idx="76439">
                  <c:v>2.665281809787627</c:v>
                </c:pt>
                <c:pt idx="76440">
                  <c:v>2.6656661279150313</c:v>
                </c:pt>
                <c:pt idx="76441">
                  <c:v>2.6658972061879478</c:v>
                </c:pt>
                <c:pt idx="76442">
                  <c:v>2.6658972061879478</c:v>
                </c:pt>
                <c:pt idx="76443">
                  <c:v>2.6658972061879478</c:v>
                </c:pt>
                <c:pt idx="76444">
                  <c:v>2.6659741458910435</c:v>
                </c:pt>
                <c:pt idx="76445">
                  <c:v>2.6655896607431337</c:v>
                </c:pt>
                <c:pt idx="76446">
                  <c:v>2.6655896607431337</c:v>
                </c:pt>
                <c:pt idx="76447">
                  <c:v>2.6662049861495842</c:v>
                </c:pt>
                <c:pt idx="76448">
                  <c:v>2.6657433056325024</c:v>
                </c:pt>
                <c:pt idx="76449">
                  <c:v>2.6653588737595197</c:v>
                </c:pt>
                <c:pt idx="76450">
                  <c:v>2.6655124653739612</c:v>
                </c:pt>
                <c:pt idx="76451">
                  <c:v>2.6651280867759057</c:v>
                </c:pt>
                <c:pt idx="76452">
                  <c:v>2.6651280867759057</c:v>
                </c:pt>
                <c:pt idx="76453">
                  <c:v>2.665281809787627</c:v>
                </c:pt>
                <c:pt idx="76454">
                  <c:v>2.665281809787627</c:v>
                </c:pt>
                <c:pt idx="76455">
                  <c:v>2.6646666974382645</c:v>
                </c:pt>
                <c:pt idx="76456">
                  <c:v>2.6644357258250633</c:v>
                </c:pt>
                <c:pt idx="76457">
                  <c:v>2.6648199445983378</c:v>
                </c:pt>
                <c:pt idx="76458">
                  <c:v>2.6645891043397967</c:v>
                </c:pt>
                <c:pt idx="76459">
                  <c:v>2.6644357258250633</c:v>
                </c:pt>
                <c:pt idx="76460">
                  <c:v>2.6641291810841983</c:v>
                </c:pt>
                <c:pt idx="76461">
                  <c:v>2.6645131518227969</c:v>
                </c:pt>
                <c:pt idx="76462">
                  <c:v>2.6640518689432398</c:v>
                </c:pt>
                <c:pt idx="76463">
                  <c:v>2.6640518689432398</c:v>
                </c:pt>
                <c:pt idx="76464">
                  <c:v>2.6647438855560686</c:v>
                </c:pt>
                <c:pt idx="76465">
                  <c:v>2.6645905420991927</c:v>
                </c:pt>
                <c:pt idx="76466">
                  <c:v>2.6645905420991927</c:v>
                </c:pt>
                <c:pt idx="76467">
                  <c:v>2.6645131518227969</c:v>
                </c:pt>
                <c:pt idx="76468">
                  <c:v>2.665050784856879</c:v>
                </c:pt>
                <c:pt idx="76469">
                  <c:v>2.665050784856879</c:v>
                </c:pt>
                <c:pt idx="76470">
                  <c:v>2.665281809787627</c:v>
                </c:pt>
                <c:pt idx="76471">
                  <c:v>2.6655124653739612</c:v>
                </c:pt>
                <c:pt idx="76472">
                  <c:v>2.6648972997922913</c:v>
                </c:pt>
                <c:pt idx="76473">
                  <c:v>2.6653588737595197</c:v>
                </c:pt>
                <c:pt idx="76474">
                  <c:v>2.6653588737595197</c:v>
                </c:pt>
                <c:pt idx="76475">
                  <c:v>2.6647438855560686</c:v>
                </c:pt>
                <c:pt idx="76476">
                  <c:v>2.6645131518227969</c:v>
                </c:pt>
                <c:pt idx="76477">
                  <c:v>2.6646666974382645</c:v>
                </c:pt>
                <c:pt idx="76478">
                  <c:v>2.6648972997922913</c:v>
                </c:pt>
                <c:pt idx="76479">
                  <c:v>2.6642824180895248</c:v>
                </c:pt>
                <c:pt idx="76480">
                  <c:v>2.6641291810841983</c:v>
                </c:pt>
                <c:pt idx="76481">
                  <c:v>2.6643598615916955</c:v>
                </c:pt>
                <c:pt idx="76482">
                  <c:v>2.6643598615916955</c:v>
                </c:pt>
                <c:pt idx="76483">
                  <c:v>2.6641291810841983</c:v>
                </c:pt>
                <c:pt idx="76484">
                  <c:v>2.6651280867759057</c:v>
                </c:pt>
                <c:pt idx="76485">
                  <c:v>2.6654352343569614</c:v>
                </c:pt>
                <c:pt idx="76486">
                  <c:v>2.6658198614318707</c:v>
                </c:pt>
                <c:pt idx="76487">
                  <c:v>2.6658198614318707</c:v>
                </c:pt>
                <c:pt idx="76488">
                  <c:v>2.6655889145496534</c:v>
                </c:pt>
                <c:pt idx="76489">
                  <c:v>2.6660508083140875</c:v>
                </c:pt>
                <c:pt idx="76490">
                  <c:v>2.6658972061879478</c:v>
                </c:pt>
                <c:pt idx="76491">
                  <c:v>2.6656661279150313</c:v>
                </c:pt>
                <c:pt idx="76492">
                  <c:v>2.6654352343569614</c:v>
                </c:pt>
                <c:pt idx="76493">
                  <c:v>2.6648199445983378</c:v>
                </c:pt>
                <c:pt idx="76494">
                  <c:v>2.6654352343569614</c:v>
                </c:pt>
                <c:pt idx="76495">
                  <c:v>2.6656661279150313</c:v>
                </c:pt>
                <c:pt idx="76496">
                  <c:v>2.6660508083140875</c:v>
                </c:pt>
                <c:pt idx="76497">
                  <c:v>2.6662046662046661</c:v>
                </c:pt>
                <c:pt idx="76498">
                  <c:v>2.6658198614318707</c:v>
                </c:pt>
                <c:pt idx="76499">
                  <c:v>2.6660508083140875</c:v>
                </c:pt>
                <c:pt idx="76500">
                  <c:v>2.6652043407988919</c:v>
                </c:pt>
                <c:pt idx="76501">
                  <c:v>2.6649734472408224</c:v>
                </c:pt>
                <c:pt idx="76502">
                  <c:v>2.6639741518578348</c:v>
                </c:pt>
                <c:pt idx="76503">
                  <c:v>2.6640518689432398</c:v>
                </c:pt>
                <c:pt idx="76504">
                  <c:v>2.6642824180895248</c:v>
                </c:pt>
                <c:pt idx="76505">
                  <c:v>2.6642824180895248</c:v>
                </c:pt>
                <c:pt idx="76506">
                  <c:v>2.6651280867759057</c:v>
                </c:pt>
                <c:pt idx="76507">
                  <c:v>2.6657433056325024</c:v>
                </c:pt>
                <c:pt idx="76508">
                  <c:v>2.6655124653739612</c:v>
                </c:pt>
                <c:pt idx="76509">
                  <c:v>2.6656661279150313</c:v>
                </c:pt>
                <c:pt idx="76510">
                  <c:v>2.6658198614318707</c:v>
                </c:pt>
                <c:pt idx="76511">
                  <c:v>2.6654352343569614</c:v>
                </c:pt>
                <c:pt idx="76512">
                  <c:v>2.6657433056325024</c:v>
                </c:pt>
                <c:pt idx="76513">
                  <c:v>2.6658204477267482</c:v>
                </c:pt>
                <c:pt idx="76514">
                  <c:v>2.6655896607431337</c:v>
                </c:pt>
                <c:pt idx="76515">
                  <c:v>2.6657433056325024</c:v>
                </c:pt>
                <c:pt idx="76516">
                  <c:v>2.665281809787627</c:v>
                </c:pt>
                <c:pt idx="76517">
                  <c:v>2.6656661279150313</c:v>
                </c:pt>
                <c:pt idx="76518">
                  <c:v>2.6662817551963047</c:v>
                </c:pt>
                <c:pt idx="76519">
                  <c:v>2.6658972061879478</c:v>
                </c:pt>
                <c:pt idx="76520">
                  <c:v>2.6655124653739612</c:v>
                </c:pt>
                <c:pt idx="76521">
                  <c:v>2.6663588085892407</c:v>
                </c:pt>
                <c:pt idx="76522">
                  <c:v>2.6660512347103622</c:v>
                </c:pt>
                <c:pt idx="76523">
                  <c:v>2.6660512347103622</c:v>
                </c:pt>
                <c:pt idx="76524">
                  <c:v>2.6657433056325024</c:v>
                </c:pt>
                <c:pt idx="76525">
                  <c:v>2.6655896607431337</c:v>
                </c:pt>
                <c:pt idx="76526">
                  <c:v>2.6658204477267482</c:v>
                </c:pt>
                <c:pt idx="76527">
                  <c:v>2.6649746192893402</c:v>
                </c:pt>
                <c:pt idx="76528">
                  <c:v>2.6645905420991927</c:v>
                </c:pt>
                <c:pt idx="76529">
                  <c:v>2.6643598615916955</c:v>
                </c:pt>
                <c:pt idx="76530">
                  <c:v>2.6641291810841983</c:v>
                </c:pt>
                <c:pt idx="76531">
                  <c:v>2.6639760147601477</c:v>
                </c:pt>
                <c:pt idx="76532">
                  <c:v>2.6648212226066899</c:v>
                </c:pt>
                <c:pt idx="76533">
                  <c:v>2.6649746192893402</c:v>
                </c:pt>
                <c:pt idx="76534">
                  <c:v>2.6657433056325024</c:v>
                </c:pt>
                <c:pt idx="76535">
                  <c:v>2.6661279150311707</c:v>
                </c:pt>
                <c:pt idx="76536">
                  <c:v>2.6657433056325024</c:v>
                </c:pt>
                <c:pt idx="76537">
                  <c:v>2.6653588737595197</c:v>
                </c:pt>
                <c:pt idx="76538">
                  <c:v>2.6647438855560686</c:v>
                </c:pt>
                <c:pt idx="76539">
                  <c:v>2.6647438855560686</c:v>
                </c:pt>
                <c:pt idx="76540">
                  <c:v>2.6641291810841983</c:v>
                </c:pt>
                <c:pt idx="76541">
                  <c:v>2.6642066420664205</c:v>
                </c:pt>
                <c:pt idx="76542">
                  <c:v>2.664284067327646</c:v>
                </c:pt>
                <c:pt idx="76543">
                  <c:v>2.6646678966789663</c:v>
                </c:pt>
                <c:pt idx="76544">
                  <c:v>2.6642066420664205</c:v>
                </c:pt>
                <c:pt idx="76545">
                  <c:v>2.6644374538745383</c:v>
                </c:pt>
                <c:pt idx="76546">
                  <c:v>2.6644374538745383</c:v>
                </c:pt>
                <c:pt idx="76547">
                  <c:v>2.6644374538745383</c:v>
                </c:pt>
                <c:pt idx="76548">
                  <c:v>2.6642066420664205</c:v>
                </c:pt>
                <c:pt idx="76549">
                  <c:v>2.6646678966789663</c:v>
                </c:pt>
                <c:pt idx="76550">
                  <c:v>2.6644374538745383</c:v>
                </c:pt>
                <c:pt idx="76551">
                  <c:v>2.6652825836216838</c:v>
                </c:pt>
                <c:pt idx="76552">
                  <c:v>2.6656670050761422</c:v>
                </c:pt>
                <c:pt idx="76553">
                  <c:v>2.6652053530226123</c:v>
                </c:pt>
                <c:pt idx="76554">
                  <c:v>2.6655896607431337</c:v>
                </c:pt>
                <c:pt idx="76555">
                  <c:v>2.6653588737595197</c:v>
                </c:pt>
                <c:pt idx="76556">
                  <c:v>2.6663588085892407</c:v>
                </c:pt>
                <c:pt idx="76557">
                  <c:v>2.6663588085892407</c:v>
                </c:pt>
                <c:pt idx="76558">
                  <c:v>2.6659741458910435</c:v>
                </c:pt>
                <c:pt idx="76559">
                  <c:v>2.6657433056325024</c:v>
                </c:pt>
                <c:pt idx="76560">
                  <c:v>2.6657433056325024</c:v>
                </c:pt>
                <c:pt idx="76561">
                  <c:v>2.6653588737595197</c:v>
                </c:pt>
                <c:pt idx="76562">
                  <c:v>2.6657433056325024</c:v>
                </c:pt>
                <c:pt idx="76563">
                  <c:v>2.6655896607431337</c:v>
                </c:pt>
                <c:pt idx="76564">
                  <c:v>2.6652053530226123</c:v>
                </c:pt>
                <c:pt idx="76565">
                  <c:v>2.6645905420991927</c:v>
                </c:pt>
                <c:pt idx="76566">
                  <c:v>2.6648212226066899</c:v>
                </c:pt>
                <c:pt idx="76567">
                  <c:v>2.664284067327646</c:v>
                </c:pt>
                <c:pt idx="76568">
                  <c:v>2.6645146414572283</c:v>
                </c:pt>
                <c:pt idx="76569">
                  <c:v>2.6644374538745383</c:v>
                </c:pt>
                <c:pt idx="76570">
                  <c:v>2.6645131518227969</c:v>
                </c:pt>
                <c:pt idx="76571">
                  <c:v>2.6648972997922913</c:v>
                </c:pt>
                <c:pt idx="76572">
                  <c:v>2.665281809787627</c:v>
                </c:pt>
                <c:pt idx="76573">
                  <c:v>2.6647438855560686</c:v>
                </c:pt>
                <c:pt idx="76574">
                  <c:v>2.6645905420991927</c:v>
                </c:pt>
                <c:pt idx="76575">
                  <c:v>2.6649746192893402</c:v>
                </c:pt>
                <c:pt idx="76576">
                  <c:v>2.6648972997922913</c:v>
                </c:pt>
                <c:pt idx="76577">
                  <c:v>2.6647438855560686</c:v>
                </c:pt>
                <c:pt idx="76578">
                  <c:v>2.6641291810841983</c:v>
                </c:pt>
                <c:pt idx="76579">
                  <c:v>2.6647438855560686</c:v>
                </c:pt>
                <c:pt idx="76580">
                  <c:v>2.6651280867759057</c:v>
                </c:pt>
                <c:pt idx="76581">
                  <c:v>2.6651280867759057</c:v>
                </c:pt>
                <c:pt idx="76582">
                  <c:v>2.6647438855560686</c:v>
                </c:pt>
                <c:pt idx="76583">
                  <c:v>2.6649746192893402</c:v>
                </c:pt>
                <c:pt idx="76584">
                  <c:v>2.6647438855560686</c:v>
                </c:pt>
                <c:pt idx="76585">
                  <c:v>2.6642824180895248</c:v>
                </c:pt>
                <c:pt idx="76586">
                  <c:v>2.6643598615916955</c:v>
                </c:pt>
                <c:pt idx="76587">
                  <c:v>2.6642066420664205</c:v>
                </c:pt>
                <c:pt idx="76588">
                  <c:v>2.6637453874538743</c:v>
                </c:pt>
                <c:pt idx="76589">
                  <c:v>2.6639760147601477</c:v>
                </c:pt>
                <c:pt idx="76590">
                  <c:v>2.6645905420991927</c:v>
                </c:pt>
                <c:pt idx="76591">
                  <c:v>2.6642066420664205</c:v>
                </c:pt>
                <c:pt idx="76592">
                  <c:v>2.6644374538745383</c:v>
                </c:pt>
                <c:pt idx="76593">
                  <c:v>2.6654360867558839</c:v>
                </c:pt>
                <c:pt idx="76594">
                  <c:v>2.6654360867558839</c:v>
                </c:pt>
                <c:pt idx="76595">
                  <c:v>2.6653588737595197</c:v>
                </c:pt>
                <c:pt idx="76596">
                  <c:v>2.6655124653739612</c:v>
                </c:pt>
                <c:pt idx="76597">
                  <c:v>2.6663588085892407</c:v>
                </c:pt>
                <c:pt idx="76598">
                  <c:v>2.6661279150311707</c:v>
                </c:pt>
                <c:pt idx="76599">
                  <c:v>2.6655124653739612</c:v>
                </c:pt>
                <c:pt idx="76600">
                  <c:v>2.6653588737595197</c:v>
                </c:pt>
                <c:pt idx="76601">
                  <c:v>2.6654360867558839</c:v>
                </c:pt>
                <c:pt idx="76602">
                  <c:v>2.6656670050761422</c:v>
                </c:pt>
                <c:pt idx="76603">
                  <c:v>2.6646678966789663</c:v>
                </c:pt>
                <c:pt idx="76604">
                  <c:v>2.664284067327646</c:v>
                </c:pt>
                <c:pt idx="76605">
                  <c:v>2.6639760147601477</c:v>
                </c:pt>
                <c:pt idx="76606">
                  <c:v>2.6644374538745383</c:v>
                </c:pt>
                <c:pt idx="76607">
                  <c:v>2.6648985239852396</c:v>
                </c:pt>
                <c:pt idx="76608">
                  <c:v>2.6646678966789663</c:v>
                </c:pt>
                <c:pt idx="76609">
                  <c:v>2.6639760147601477</c:v>
                </c:pt>
                <c:pt idx="76610">
                  <c:v>2.6638229190684806</c:v>
                </c:pt>
                <c:pt idx="76611">
                  <c:v>2.6640534931980628</c:v>
                </c:pt>
                <c:pt idx="76612">
                  <c:v>2.6642066420664205</c:v>
                </c:pt>
                <c:pt idx="76613">
                  <c:v>2.6643598615916955</c:v>
                </c:pt>
                <c:pt idx="76614">
                  <c:v>2.6649746192893402</c:v>
                </c:pt>
                <c:pt idx="76615">
                  <c:v>2.6652053530226123</c:v>
                </c:pt>
                <c:pt idx="76616">
                  <c:v>2.6656670050761422</c:v>
                </c:pt>
                <c:pt idx="76617">
                  <c:v>2.6654360867558839</c:v>
                </c:pt>
                <c:pt idx="76618">
                  <c:v>2.6658204477267482</c:v>
                </c:pt>
                <c:pt idx="76619">
                  <c:v>2.6662822063235629</c:v>
                </c:pt>
                <c:pt idx="76620">
                  <c:v>2.6662822063235629</c:v>
                </c:pt>
                <c:pt idx="76621">
                  <c:v>2.6662049861495842</c:v>
                </c:pt>
                <c:pt idx="76622">
                  <c:v>2.6657433056325024</c:v>
                </c:pt>
                <c:pt idx="76623">
                  <c:v>2.6655896607431337</c:v>
                </c:pt>
                <c:pt idx="76624">
                  <c:v>2.6649746192893402</c:v>
                </c:pt>
                <c:pt idx="76625">
                  <c:v>2.6652053530226123</c:v>
                </c:pt>
                <c:pt idx="76626">
                  <c:v>2.6652053530226123</c:v>
                </c:pt>
                <c:pt idx="76627">
                  <c:v>2.6658204477267482</c:v>
                </c:pt>
                <c:pt idx="76628">
                  <c:v>2.6654360867558839</c:v>
                </c:pt>
                <c:pt idx="76629">
                  <c:v>2.6645905420991927</c:v>
                </c:pt>
                <c:pt idx="76630">
                  <c:v>2.6649746192893402</c:v>
                </c:pt>
                <c:pt idx="76631">
                  <c:v>2.6655124653739612</c:v>
                </c:pt>
                <c:pt idx="76632">
                  <c:v>2.6659741458910435</c:v>
                </c:pt>
                <c:pt idx="76633">
                  <c:v>2.6662822063235629</c:v>
                </c:pt>
                <c:pt idx="76634">
                  <c:v>2.6662822063235629</c:v>
                </c:pt>
                <c:pt idx="76635">
                  <c:v>2.6658204477267482</c:v>
                </c:pt>
                <c:pt idx="76636">
                  <c:v>2.6654360867558839</c:v>
                </c:pt>
                <c:pt idx="76637">
                  <c:v>2.6656670050761422</c:v>
                </c:pt>
                <c:pt idx="76638">
                  <c:v>2.6652825836216838</c:v>
                </c:pt>
                <c:pt idx="76639">
                  <c:v>2.664745215586811</c:v>
                </c:pt>
                <c:pt idx="76640">
                  <c:v>2.664745215586811</c:v>
                </c:pt>
                <c:pt idx="76641">
                  <c:v>2.6645146414572283</c:v>
                </c:pt>
                <c:pt idx="76642">
                  <c:v>2.6646678966789663</c:v>
                </c:pt>
                <c:pt idx="76643">
                  <c:v>2.6648212226066899</c:v>
                </c:pt>
                <c:pt idx="76644">
                  <c:v>2.6648212226066899</c:v>
                </c:pt>
                <c:pt idx="76645">
                  <c:v>2.6653588737595197</c:v>
                </c:pt>
                <c:pt idx="76646">
                  <c:v>2.6655896607431337</c:v>
                </c:pt>
                <c:pt idx="76647">
                  <c:v>2.6654360867558839</c:v>
                </c:pt>
                <c:pt idx="76648">
                  <c:v>2.6658204477267482</c:v>
                </c:pt>
                <c:pt idx="76649">
                  <c:v>2.6655896607431337</c:v>
                </c:pt>
                <c:pt idx="76650">
                  <c:v>2.6662049861495842</c:v>
                </c:pt>
                <c:pt idx="76651">
                  <c:v>2.6655896607431337</c:v>
                </c:pt>
                <c:pt idx="76652">
                  <c:v>2.6655896607431337</c:v>
                </c:pt>
                <c:pt idx="76653">
                  <c:v>2.6655896607431337</c:v>
                </c:pt>
                <c:pt idx="76654">
                  <c:v>2.6651280867759057</c:v>
                </c:pt>
                <c:pt idx="76655">
                  <c:v>2.6663588085892407</c:v>
                </c:pt>
                <c:pt idx="76656">
                  <c:v>2.6661279150311707</c:v>
                </c:pt>
                <c:pt idx="76657">
                  <c:v>2.6657433056325024</c:v>
                </c:pt>
                <c:pt idx="76658">
                  <c:v>2.6649746192893402</c:v>
                </c:pt>
                <c:pt idx="76659">
                  <c:v>2.6650520876585926</c:v>
                </c:pt>
                <c:pt idx="76660">
                  <c:v>2.6646678966789663</c:v>
                </c:pt>
                <c:pt idx="76661">
                  <c:v>2.6646678966789663</c:v>
                </c:pt>
                <c:pt idx="76662">
                  <c:v>2.6646678966789663</c:v>
                </c:pt>
                <c:pt idx="76663">
                  <c:v>2.664284067327646</c:v>
                </c:pt>
                <c:pt idx="76664">
                  <c:v>2.6640534931980628</c:v>
                </c:pt>
                <c:pt idx="76665">
                  <c:v>2.664284067327646</c:v>
                </c:pt>
                <c:pt idx="76666">
                  <c:v>2.6646678966789663</c:v>
                </c:pt>
                <c:pt idx="76667">
                  <c:v>2.6642066420664205</c:v>
                </c:pt>
                <c:pt idx="76668">
                  <c:v>2.6639760147601477</c:v>
                </c:pt>
                <c:pt idx="76669">
                  <c:v>2.6645146414572283</c:v>
                </c:pt>
                <c:pt idx="76670">
                  <c:v>2.6651291512915125</c:v>
                </c:pt>
                <c:pt idx="76671">
                  <c:v>2.6653597785977854</c:v>
                </c:pt>
                <c:pt idx="76672">
                  <c:v>2.6654360867558839</c:v>
                </c:pt>
                <c:pt idx="76673">
                  <c:v>2.6651280867759057</c:v>
                </c:pt>
                <c:pt idx="76674">
                  <c:v>2.6648972997922913</c:v>
                </c:pt>
                <c:pt idx="76675">
                  <c:v>2.6651280867759057</c:v>
                </c:pt>
                <c:pt idx="76676">
                  <c:v>2.6651280867759057</c:v>
                </c:pt>
                <c:pt idx="76677">
                  <c:v>2.6651280867759057</c:v>
                </c:pt>
                <c:pt idx="76678">
                  <c:v>2.6649746192893402</c:v>
                </c:pt>
                <c:pt idx="76679">
                  <c:v>2.6645905420991927</c:v>
                </c:pt>
                <c:pt idx="76680">
                  <c:v>2.6648212226066899</c:v>
                </c:pt>
                <c:pt idx="76681">
                  <c:v>2.6645905420991927</c:v>
                </c:pt>
                <c:pt idx="76682">
                  <c:v>2.6645905420991927</c:v>
                </c:pt>
                <c:pt idx="76683">
                  <c:v>2.6652825836216838</c:v>
                </c:pt>
                <c:pt idx="76684">
                  <c:v>2.6648212226066899</c:v>
                </c:pt>
                <c:pt idx="76685">
                  <c:v>2.6649746192893402</c:v>
                </c:pt>
                <c:pt idx="76686">
                  <c:v>2.6653588737595197</c:v>
                </c:pt>
                <c:pt idx="76687">
                  <c:v>2.6655896607431337</c:v>
                </c:pt>
                <c:pt idx="76688">
                  <c:v>2.6655896607431337</c:v>
                </c:pt>
                <c:pt idx="76689">
                  <c:v>2.6651280867759057</c:v>
                </c:pt>
                <c:pt idx="76690">
                  <c:v>2.6651280867759057</c:v>
                </c:pt>
                <c:pt idx="76691">
                  <c:v>2.6647438855560686</c:v>
                </c:pt>
                <c:pt idx="76692">
                  <c:v>2.6645131518227969</c:v>
                </c:pt>
                <c:pt idx="76693">
                  <c:v>2.6643598615916955</c:v>
                </c:pt>
                <c:pt idx="76694">
                  <c:v>2.6646678966789663</c:v>
                </c:pt>
                <c:pt idx="76695">
                  <c:v>2.6640534931980628</c:v>
                </c:pt>
                <c:pt idx="76696">
                  <c:v>2.6645905420991927</c:v>
                </c:pt>
                <c:pt idx="76697">
                  <c:v>2.6652053530226123</c:v>
                </c:pt>
                <c:pt idx="76698">
                  <c:v>2.6653588737595197</c:v>
                </c:pt>
                <c:pt idx="76699">
                  <c:v>2.6657433056325024</c:v>
                </c:pt>
                <c:pt idx="76700">
                  <c:v>2.6657433056325024</c:v>
                </c:pt>
                <c:pt idx="76701">
                  <c:v>2.6655896607431337</c:v>
                </c:pt>
                <c:pt idx="76702">
                  <c:v>2.6648212226066899</c:v>
                </c:pt>
                <c:pt idx="76703">
                  <c:v>2.6648212226066899</c:v>
                </c:pt>
                <c:pt idx="76704">
                  <c:v>2.6639760147601477</c:v>
                </c:pt>
                <c:pt idx="76705">
                  <c:v>2.6641291810841983</c:v>
                </c:pt>
                <c:pt idx="76706">
                  <c:v>2.6638985005767015</c:v>
                </c:pt>
                <c:pt idx="76707">
                  <c:v>2.6645131518227969</c:v>
                </c:pt>
                <c:pt idx="76708">
                  <c:v>2.6648972997922913</c:v>
                </c:pt>
                <c:pt idx="76709">
                  <c:v>2.6651280867759057</c:v>
                </c:pt>
                <c:pt idx="76710">
                  <c:v>2.6652053530226123</c:v>
                </c:pt>
                <c:pt idx="76711">
                  <c:v>2.6652825836216838</c:v>
                </c:pt>
                <c:pt idx="76712">
                  <c:v>2.6654360867558839</c:v>
                </c:pt>
                <c:pt idx="76713">
                  <c:v>2.6657433056325024</c:v>
                </c:pt>
                <c:pt idx="76714">
                  <c:v>2.6657433056325024</c:v>
                </c:pt>
                <c:pt idx="76715">
                  <c:v>2.6657433056325024</c:v>
                </c:pt>
                <c:pt idx="76716">
                  <c:v>2.6657433056325024</c:v>
                </c:pt>
                <c:pt idx="76717">
                  <c:v>2.6657433056325024</c:v>
                </c:pt>
                <c:pt idx="76718">
                  <c:v>2.6661279150311707</c:v>
                </c:pt>
                <c:pt idx="76719">
                  <c:v>2.6655124653739612</c:v>
                </c:pt>
                <c:pt idx="76720">
                  <c:v>2.6656661279150313</c:v>
                </c:pt>
                <c:pt idx="76721">
                  <c:v>2.665281809787627</c:v>
                </c:pt>
                <c:pt idx="76722">
                  <c:v>2.6655124653739612</c:v>
                </c:pt>
                <c:pt idx="76723">
                  <c:v>2.6648972997922913</c:v>
                </c:pt>
                <c:pt idx="76724">
                  <c:v>2.6646666974382645</c:v>
                </c:pt>
                <c:pt idx="76725">
                  <c:v>2.665281809787627</c:v>
                </c:pt>
                <c:pt idx="76726">
                  <c:v>2.6651280867759057</c:v>
                </c:pt>
                <c:pt idx="76727">
                  <c:v>2.6641291810841983</c:v>
                </c:pt>
                <c:pt idx="76728">
                  <c:v>2.6638985005767015</c:v>
                </c:pt>
                <c:pt idx="76729">
                  <c:v>2.6649746192893402</c:v>
                </c:pt>
                <c:pt idx="76730">
                  <c:v>2.6649746192893402</c:v>
                </c:pt>
                <c:pt idx="76731">
                  <c:v>2.6647438855560686</c:v>
                </c:pt>
                <c:pt idx="76732">
                  <c:v>2.6651280867759057</c:v>
                </c:pt>
                <c:pt idx="76733">
                  <c:v>2.6643598615916955</c:v>
                </c:pt>
                <c:pt idx="76734">
                  <c:v>2.6653588737595197</c:v>
                </c:pt>
                <c:pt idx="76735">
                  <c:v>2.6655124653739612</c:v>
                </c:pt>
                <c:pt idx="76736">
                  <c:v>2.6651280867759057</c:v>
                </c:pt>
                <c:pt idx="76737">
                  <c:v>2.665281809787627</c:v>
                </c:pt>
                <c:pt idx="76738">
                  <c:v>2.6658198614318707</c:v>
                </c:pt>
                <c:pt idx="76739">
                  <c:v>2.6662817551963047</c:v>
                </c:pt>
                <c:pt idx="76740">
                  <c:v>2.6658972061879478</c:v>
                </c:pt>
                <c:pt idx="76741">
                  <c:v>2.6659741458910435</c:v>
                </c:pt>
                <c:pt idx="76742">
                  <c:v>2.6658204477267482</c:v>
                </c:pt>
                <c:pt idx="76743">
                  <c:v>2.6648212226066899</c:v>
                </c:pt>
                <c:pt idx="76744">
                  <c:v>2.6648985239852396</c:v>
                </c:pt>
                <c:pt idx="76745">
                  <c:v>2.6645146414572283</c:v>
                </c:pt>
                <c:pt idx="76746">
                  <c:v>2.6639004149377592</c:v>
                </c:pt>
                <c:pt idx="76747">
                  <c:v>2.6639004149377592</c:v>
                </c:pt>
                <c:pt idx="76748">
                  <c:v>2.6639004149377592</c:v>
                </c:pt>
                <c:pt idx="76749">
                  <c:v>2.6638231035277844</c:v>
                </c:pt>
                <c:pt idx="76750">
                  <c:v>2.6646678966789663</c:v>
                </c:pt>
                <c:pt idx="76751">
                  <c:v>2.664284067327646</c:v>
                </c:pt>
                <c:pt idx="76752">
                  <c:v>2.6648985239852396</c:v>
                </c:pt>
                <c:pt idx="76753">
                  <c:v>2.6644374538745383</c:v>
                </c:pt>
                <c:pt idx="76754">
                  <c:v>2.6645905420991927</c:v>
                </c:pt>
                <c:pt idx="76755">
                  <c:v>2.6639760147601477</c:v>
                </c:pt>
                <c:pt idx="76756">
                  <c:v>2.6644374538745383</c:v>
                </c:pt>
                <c:pt idx="76757">
                  <c:v>2.6645905420991927</c:v>
                </c:pt>
                <c:pt idx="76758">
                  <c:v>2.6645131518227969</c:v>
                </c:pt>
                <c:pt idx="76759">
                  <c:v>2.6642824180895248</c:v>
                </c:pt>
                <c:pt idx="76760">
                  <c:v>2.6640518689432398</c:v>
                </c:pt>
                <c:pt idx="76761">
                  <c:v>2.6640518689432398</c:v>
                </c:pt>
                <c:pt idx="76762">
                  <c:v>2.6645131518227969</c:v>
                </c:pt>
                <c:pt idx="76763">
                  <c:v>2.6645131518227969</c:v>
                </c:pt>
                <c:pt idx="76764">
                  <c:v>2.6642824180895248</c:v>
                </c:pt>
                <c:pt idx="76765">
                  <c:v>2.6642824180895248</c:v>
                </c:pt>
                <c:pt idx="76766">
                  <c:v>2.6640518689432398</c:v>
                </c:pt>
                <c:pt idx="76767">
                  <c:v>2.6642049388414488</c:v>
                </c:pt>
                <c:pt idx="76768">
                  <c:v>2.6646666974382645</c:v>
                </c:pt>
                <c:pt idx="76769">
                  <c:v>2.6638209506229811</c:v>
                </c:pt>
                <c:pt idx="76770">
                  <c:v>2.6638985005767015</c:v>
                </c:pt>
                <c:pt idx="76771">
                  <c:v>2.6641291810841983</c:v>
                </c:pt>
                <c:pt idx="76772">
                  <c:v>2.6643598615916955</c:v>
                </c:pt>
                <c:pt idx="76773">
                  <c:v>2.6642824180895248</c:v>
                </c:pt>
                <c:pt idx="76774">
                  <c:v>2.6646666974382645</c:v>
                </c:pt>
                <c:pt idx="76775">
                  <c:v>2.6644357258250633</c:v>
                </c:pt>
                <c:pt idx="76776">
                  <c:v>2.665050784856879</c:v>
                </c:pt>
                <c:pt idx="76777">
                  <c:v>2.6654352343569614</c:v>
                </c:pt>
                <c:pt idx="76778">
                  <c:v>2.6653579676674362</c:v>
                </c:pt>
                <c:pt idx="76779">
                  <c:v>2.6655889145496534</c:v>
                </c:pt>
                <c:pt idx="76780">
                  <c:v>2.6655889145496534</c:v>
                </c:pt>
                <c:pt idx="76781">
                  <c:v>2.6652043407988919</c:v>
                </c:pt>
                <c:pt idx="76782">
                  <c:v>2.665281809787627</c:v>
                </c:pt>
                <c:pt idx="76783">
                  <c:v>2.6651280867759057</c:v>
                </c:pt>
                <c:pt idx="76784">
                  <c:v>2.6648972997922913</c:v>
                </c:pt>
                <c:pt idx="76785">
                  <c:v>2.6648972997922913</c:v>
                </c:pt>
                <c:pt idx="76786">
                  <c:v>2.6642824180895248</c:v>
                </c:pt>
                <c:pt idx="76787">
                  <c:v>2.6641291810841983</c:v>
                </c:pt>
                <c:pt idx="76788">
                  <c:v>2.6643598615916955</c:v>
                </c:pt>
                <c:pt idx="76789">
                  <c:v>2.6641291810841983</c:v>
                </c:pt>
                <c:pt idx="76790">
                  <c:v>2.6642824180895248</c:v>
                </c:pt>
                <c:pt idx="76791">
                  <c:v>2.6647438855560686</c:v>
                </c:pt>
                <c:pt idx="76792">
                  <c:v>2.6652053530226123</c:v>
                </c:pt>
                <c:pt idx="76793">
                  <c:v>2.6646666974382645</c:v>
                </c:pt>
                <c:pt idx="76794">
                  <c:v>2.6645891043397967</c:v>
                </c:pt>
                <c:pt idx="76795">
                  <c:v>2.6646666974382645</c:v>
                </c:pt>
                <c:pt idx="76796">
                  <c:v>2.6645131518227969</c:v>
                </c:pt>
                <c:pt idx="76797">
                  <c:v>2.6645131518227969</c:v>
                </c:pt>
                <c:pt idx="76798">
                  <c:v>2.6648972997922913</c:v>
                </c:pt>
                <c:pt idx="76799">
                  <c:v>2.6648972997922913</c:v>
                </c:pt>
                <c:pt idx="76800">
                  <c:v>2.6655124653739612</c:v>
                </c:pt>
                <c:pt idx="76801">
                  <c:v>2.6657433056325024</c:v>
                </c:pt>
                <c:pt idx="76802">
                  <c:v>2.6655124653739612</c:v>
                </c:pt>
                <c:pt idx="76803">
                  <c:v>2.6656661279150313</c:v>
                </c:pt>
                <c:pt idx="76804">
                  <c:v>2.6656661279150313</c:v>
                </c:pt>
                <c:pt idx="76805">
                  <c:v>2.6661279150311707</c:v>
                </c:pt>
                <c:pt idx="76806">
                  <c:v>2.6656661279150313</c:v>
                </c:pt>
                <c:pt idx="76807">
                  <c:v>2.6654352343569614</c:v>
                </c:pt>
                <c:pt idx="76808">
                  <c:v>2.6656661279150313</c:v>
                </c:pt>
                <c:pt idx="76809">
                  <c:v>2.6648972997922913</c:v>
                </c:pt>
                <c:pt idx="76810">
                  <c:v>2.6646666974382645</c:v>
                </c:pt>
                <c:pt idx="76811">
                  <c:v>2.6646666974382645</c:v>
                </c:pt>
                <c:pt idx="76812">
                  <c:v>2.6647438855560686</c:v>
                </c:pt>
                <c:pt idx="76813">
                  <c:v>2.6650520876585926</c:v>
                </c:pt>
                <c:pt idx="76814">
                  <c:v>2.6648212226066899</c:v>
                </c:pt>
                <c:pt idx="76815">
                  <c:v>2.6647438855560686</c:v>
                </c:pt>
                <c:pt idx="76816">
                  <c:v>2.6653588737595197</c:v>
                </c:pt>
                <c:pt idx="76817">
                  <c:v>2.6655896607431337</c:v>
                </c:pt>
                <c:pt idx="76818">
                  <c:v>2.6657433056325024</c:v>
                </c:pt>
                <c:pt idx="76819">
                  <c:v>2.6655124653739612</c:v>
                </c:pt>
                <c:pt idx="76820">
                  <c:v>2.6657433056325024</c:v>
                </c:pt>
                <c:pt idx="76821">
                  <c:v>2.6653588737595197</c:v>
                </c:pt>
                <c:pt idx="76822">
                  <c:v>2.6652053530226123</c:v>
                </c:pt>
                <c:pt idx="76823">
                  <c:v>2.6648212226066899</c:v>
                </c:pt>
                <c:pt idx="76824">
                  <c:v>2.6642066420664205</c:v>
                </c:pt>
                <c:pt idx="76825">
                  <c:v>2.6642066420664205</c:v>
                </c:pt>
                <c:pt idx="76826">
                  <c:v>2.6640534931980628</c:v>
                </c:pt>
                <c:pt idx="76827">
                  <c:v>2.664284067327646</c:v>
                </c:pt>
                <c:pt idx="76828">
                  <c:v>2.6634393729829409</c:v>
                </c:pt>
                <c:pt idx="76829">
                  <c:v>2.6640534931980628</c:v>
                </c:pt>
                <c:pt idx="76830">
                  <c:v>2.6638229190684806</c:v>
                </c:pt>
                <c:pt idx="76831">
                  <c:v>2.664284067327646</c:v>
                </c:pt>
                <c:pt idx="76832">
                  <c:v>2.6640534931980628</c:v>
                </c:pt>
                <c:pt idx="76833">
                  <c:v>2.6642066420664205</c:v>
                </c:pt>
                <c:pt idx="76834">
                  <c:v>2.6644374538745383</c:v>
                </c:pt>
                <c:pt idx="76835">
                  <c:v>2.6644374538745383</c:v>
                </c:pt>
                <c:pt idx="76836">
                  <c:v>2.6644374538745383</c:v>
                </c:pt>
                <c:pt idx="76837">
                  <c:v>2.6648212226066899</c:v>
                </c:pt>
                <c:pt idx="76838">
                  <c:v>2.6649746192893402</c:v>
                </c:pt>
                <c:pt idx="76839">
                  <c:v>2.6645131518227969</c:v>
                </c:pt>
                <c:pt idx="76840">
                  <c:v>2.6648972997922913</c:v>
                </c:pt>
                <c:pt idx="76841">
                  <c:v>2.6649746192893402</c:v>
                </c:pt>
                <c:pt idx="76842">
                  <c:v>2.6643598615916955</c:v>
                </c:pt>
                <c:pt idx="76843">
                  <c:v>2.6647438855560686</c:v>
                </c:pt>
                <c:pt idx="76844">
                  <c:v>2.6642824180895248</c:v>
                </c:pt>
                <c:pt idx="76845">
                  <c:v>2.6645131518227969</c:v>
                </c:pt>
                <c:pt idx="76846">
                  <c:v>2.6643598615916955</c:v>
                </c:pt>
                <c:pt idx="76847">
                  <c:v>2.6648212226066899</c:v>
                </c:pt>
                <c:pt idx="76848">
                  <c:v>2.6649746192893402</c:v>
                </c:pt>
                <c:pt idx="76849">
                  <c:v>2.6649746192893402</c:v>
                </c:pt>
                <c:pt idx="76850">
                  <c:v>2.6646678966789663</c:v>
                </c:pt>
                <c:pt idx="76851">
                  <c:v>2.6654360867558839</c:v>
                </c:pt>
                <c:pt idx="76852">
                  <c:v>2.6647438855560686</c:v>
                </c:pt>
                <c:pt idx="76853">
                  <c:v>2.6649746192893402</c:v>
                </c:pt>
                <c:pt idx="76854">
                  <c:v>2.6656670050761422</c:v>
                </c:pt>
                <c:pt idx="76855">
                  <c:v>2.6660512347103622</c:v>
                </c:pt>
                <c:pt idx="76856">
                  <c:v>2.6653588737595197</c:v>
                </c:pt>
                <c:pt idx="76857">
                  <c:v>2.6649746192893402</c:v>
                </c:pt>
                <c:pt idx="76858">
                  <c:v>2.6658975542224272</c:v>
                </c:pt>
                <c:pt idx="76859">
                  <c:v>2.6649746192893402</c:v>
                </c:pt>
                <c:pt idx="76860">
                  <c:v>2.6647438855560686</c:v>
                </c:pt>
                <c:pt idx="76861">
                  <c:v>2.6648212226066899</c:v>
                </c:pt>
                <c:pt idx="76862">
                  <c:v>2.6648212226066899</c:v>
                </c:pt>
                <c:pt idx="76863">
                  <c:v>2.6637453874538739</c:v>
                </c:pt>
                <c:pt idx="76864">
                  <c:v>2.6643598615916955</c:v>
                </c:pt>
                <c:pt idx="76865">
                  <c:v>2.6643598615916955</c:v>
                </c:pt>
                <c:pt idx="76866">
                  <c:v>2.6649746192893402</c:v>
                </c:pt>
                <c:pt idx="76867">
                  <c:v>2.6645131518227969</c:v>
                </c:pt>
                <c:pt idx="76868">
                  <c:v>2.6642824180895248</c:v>
                </c:pt>
                <c:pt idx="76869">
                  <c:v>2.6647438855560686</c:v>
                </c:pt>
                <c:pt idx="76870">
                  <c:v>2.6643598615916955</c:v>
                </c:pt>
                <c:pt idx="76871">
                  <c:v>2.6645905420991927</c:v>
                </c:pt>
                <c:pt idx="76872">
                  <c:v>2.6647438855560686</c:v>
                </c:pt>
                <c:pt idx="76873">
                  <c:v>2.6649746192893402</c:v>
                </c:pt>
                <c:pt idx="76874">
                  <c:v>2.6648212226066899</c:v>
                </c:pt>
                <c:pt idx="76875">
                  <c:v>2.6645905420991927</c:v>
                </c:pt>
                <c:pt idx="76876">
                  <c:v>2.6648972997922913</c:v>
                </c:pt>
                <c:pt idx="76877">
                  <c:v>2.6646666974382645</c:v>
                </c:pt>
                <c:pt idx="76878">
                  <c:v>2.665281809787627</c:v>
                </c:pt>
                <c:pt idx="76879">
                  <c:v>2.6656661279150313</c:v>
                </c:pt>
                <c:pt idx="76880">
                  <c:v>2.6654352343569614</c:v>
                </c:pt>
                <c:pt idx="76881">
                  <c:v>2.6660508083140875</c:v>
                </c:pt>
                <c:pt idx="76882">
                  <c:v>2.6655889145496534</c:v>
                </c:pt>
                <c:pt idx="76883">
                  <c:v>2.6653579676674362</c:v>
                </c:pt>
                <c:pt idx="76884">
                  <c:v>2.6654352343569609</c:v>
                </c:pt>
                <c:pt idx="76885">
                  <c:v>2.6648199445983378</c:v>
                </c:pt>
                <c:pt idx="76886">
                  <c:v>2.6654352343569614</c:v>
                </c:pt>
                <c:pt idx="76887">
                  <c:v>2.6656661279150313</c:v>
                </c:pt>
                <c:pt idx="76888">
                  <c:v>2.6656661279150313</c:v>
                </c:pt>
                <c:pt idx="76889">
                  <c:v>2.6648199445983378</c:v>
                </c:pt>
                <c:pt idx="76890">
                  <c:v>2.6648199445983378</c:v>
                </c:pt>
                <c:pt idx="76891">
                  <c:v>2.6648199445983378</c:v>
                </c:pt>
                <c:pt idx="76892">
                  <c:v>2.6640518689432398</c:v>
                </c:pt>
                <c:pt idx="76893">
                  <c:v>2.6645131518227969</c:v>
                </c:pt>
                <c:pt idx="76894">
                  <c:v>2.6641291810841983</c:v>
                </c:pt>
                <c:pt idx="76895">
                  <c:v>2.6645131518227969</c:v>
                </c:pt>
                <c:pt idx="76896">
                  <c:v>2.6646666974382645</c:v>
                </c:pt>
                <c:pt idx="76897">
                  <c:v>2.665050784856879</c:v>
                </c:pt>
                <c:pt idx="76898">
                  <c:v>2.6648972997922913</c:v>
                </c:pt>
                <c:pt idx="76899">
                  <c:v>2.665281809787627</c:v>
                </c:pt>
                <c:pt idx="76900">
                  <c:v>2.6655124653739612</c:v>
                </c:pt>
                <c:pt idx="76901">
                  <c:v>2.665050784856879</c:v>
                </c:pt>
                <c:pt idx="76902">
                  <c:v>2.665281809787627</c:v>
                </c:pt>
                <c:pt idx="76903">
                  <c:v>2.6651280867759057</c:v>
                </c:pt>
                <c:pt idx="76904">
                  <c:v>2.6653588737595197</c:v>
                </c:pt>
                <c:pt idx="76905">
                  <c:v>2.6654360867558839</c:v>
                </c:pt>
                <c:pt idx="76906">
                  <c:v>2.6647438855560686</c:v>
                </c:pt>
                <c:pt idx="76907">
                  <c:v>2.6648972997922913</c:v>
                </c:pt>
                <c:pt idx="76908">
                  <c:v>2.6645131518227969</c:v>
                </c:pt>
                <c:pt idx="76909">
                  <c:v>2.6647438855560686</c:v>
                </c:pt>
                <c:pt idx="76910">
                  <c:v>2.6643598615916955</c:v>
                </c:pt>
                <c:pt idx="76911">
                  <c:v>2.6644374538745383</c:v>
                </c:pt>
                <c:pt idx="76912">
                  <c:v>2.664284067327646</c:v>
                </c:pt>
                <c:pt idx="76913">
                  <c:v>2.6645905420991927</c:v>
                </c:pt>
                <c:pt idx="76914">
                  <c:v>2.6647438855560686</c:v>
                </c:pt>
                <c:pt idx="76915">
                  <c:v>2.6647438855560686</c:v>
                </c:pt>
                <c:pt idx="76916">
                  <c:v>2.6651280867759057</c:v>
                </c:pt>
                <c:pt idx="76917">
                  <c:v>2.6653588737595197</c:v>
                </c:pt>
                <c:pt idx="76918">
                  <c:v>2.6657433056325024</c:v>
                </c:pt>
                <c:pt idx="76919">
                  <c:v>2.6657433056325024</c:v>
                </c:pt>
                <c:pt idx="76920">
                  <c:v>2.6662049861495842</c:v>
                </c:pt>
                <c:pt idx="76921">
                  <c:v>2.6659741458910435</c:v>
                </c:pt>
                <c:pt idx="76922">
                  <c:v>2.6659741458910435</c:v>
                </c:pt>
                <c:pt idx="76923">
                  <c:v>2.6658204477267482</c:v>
                </c:pt>
                <c:pt idx="76924">
                  <c:v>2.6655896607431337</c:v>
                </c:pt>
                <c:pt idx="76925">
                  <c:v>2.6657433056325024</c:v>
                </c:pt>
                <c:pt idx="76926">
                  <c:v>2.6655124653739612</c:v>
                </c:pt>
                <c:pt idx="76927">
                  <c:v>2.6651280867759057</c:v>
                </c:pt>
                <c:pt idx="76928">
                  <c:v>2.6655124653739612</c:v>
                </c:pt>
                <c:pt idx="76929">
                  <c:v>2.6648972997922913</c:v>
                </c:pt>
                <c:pt idx="76930">
                  <c:v>2.6649746192893402</c:v>
                </c:pt>
                <c:pt idx="76931">
                  <c:v>2.6650520876585926</c:v>
                </c:pt>
                <c:pt idx="76932">
                  <c:v>2.6650520876585926</c:v>
                </c:pt>
                <c:pt idx="76933">
                  <c:v>2.6648212226066899</c:v>
                </c:pt>
                <c:pt idx="76934">
                  <c:v>2.6642066420664205</c:v>
                </c:pt>
                <c:pt idx="76935">
                  <c:v>2.6638231035277844</c:v>
                </c:pt>
                <c:pt idx="76936">
                  <c:v>2.6644374538745383</c:v>
                </c:pt>
                <c:pt idx="76937">
                  <c:v>2.6646678966789663</c:v>
                </c:pt>
                <c:pt idx="76938">
                  <c:v>2.6641291810841983</c:v>
                </c:pt>
                <c:pt idx="76939">
                  <c:v>2.6638985005767015</c:v>
                </c:pt>
                <c:pt idx="76940">
                  <c:v>2.6647438855560686</c:v>
                </c:pt>
                <c:pt idx="76941">
                  <c:v>2.6645131518227969</c:v>
                </c:pt>
                <c:pt idx="76942">
                  <c:v>2.6648972997922913</c:v>
                </c:pt>
                <c:pt idx="76943">
                  <c:v>2.6645131518227969</c:v>
                </c:pt>
                <c:pt idx="76944">
                  <c:v>2.6642824180895248</c:v>
                </c:pt>
                <c:pt idx="76945">
                  <c:v>2.6645131518227969</c:v>
                </c:pt>
                <c:pt idx="76946">
                  <c:v>2.665050784856879</c:v>
                </c:pt>
                <c:pt idx="76947">
                  <c:v>2.665050784856879</c:v>
                </c:pt>
                <c:pt idx="76948">
                  <c:v>2.6656661279150313</c:v>
                </c:pt>
                <c:pt idx="76949">
                  <c:v>2.6658972061879478</c:v>
                </c:pt>
                <c:pt idx="76950">
                  <c:v>2.6656661279150313</c:v>
                </c:pt>
                <c:pt idx="76951">
                  <c:v>2.6656661279150313</c:v>
                </c:pt>
                <c:pt idx="76952">
                  <c:v>2.6654352343569614</c:v>
                </c:pt>
                <c:pt idx="76953">
                  <c:v>2.6654352343569614</c:v>
                </c:pt>
                <c:pt idx="76954">
                  <c:v>2.6654352343569614</c:v>
                </c:pt>
                <c:pt idx="76955">
                  <c:v>2.6654352343569614</c:v>
                </c:pt>
                <c:pt idx="76956">
                  <c:v>2.6654352343569614</c:v>
                </c:pt>
                <c:pt idx="76957">
                  <c:v>2.6654352343569614</c:v>
                </c:pt>
                <c:pt idx="76958">
                  <c:v>2.6659741458910435</c:v>
                </c:pt>
                <c:pt idx="76959">
                  <c:v>2.6657433056325024</c:v>
                </c:pt>
                <c:pt idx="76960">
                  <c:v>2.6657433056325024</c:v>
                </c:pt>
                <c:pt idx="76961">
                  <c:v>2.6660512347103622</c:v>
                </c:pt>
                <c:pt idx="76962">
                  <c:v>2.6658204477267482</c:v>
                </c:pt>
                <c:pt idx="76963">
                  <c:v>2.6655896607431337</c:v>
                </c:pt>
                <c:pt idx="76964">
                  <c:v>2.6653588737595197</c:v>
                </c:pt>
                <c:pt idx="76965">
                  <c:v>2.6657433056325024</c:v>
                </c:pt>
                <c:pt idx="76966">
                  <c:v>2.6659741458910435</c:v>
                </c:pt>
                <c:pt idx="76967">
                  <c:v>2.6658204477267482</c:v>
                </c:pt>
                <c:pt idx="76968">
                  <c:v>2.6652053530226123</c:v>
                </c:pt>
                <c:pt idx="76969">
                  <c:v>2.6655896607431337</c:v>
                </c:pt>
                <c:pt idx="76970">
                  <c:v>2.6652053530226123</c:v>
                </c:pt>
                <c:pt idx="76971">
                  <c:v>2.6652053530226123</c:v>
                </c:pt>
                <c:pt idx="76972">
                  <c:v>2.6649746192893402</c:v>
                </c:pt>
                <c:pt idx="76973">
                  <c:v>2.6652053530226123</c:v>
                </c:pt>
                <c:pt idx="76974">
                  <c:v>2.6649746192893402</c:v>
                </c:pt>
                <c:pt idx="76975">
                  <c:v>2.6651280867759057</c:v>
                </c:pt>
                <c:pt idx="76976">
                  <c:v>2.6653588737595197</c:v>
                </c:pt>
                <c:pt idx="76977">
                  <c:v>2.6653588737595197</c:v>
                </c:pt>
                <c:pt idx="76978">
                  <c:v>2.6654360867558839</c:v>
                </c:pt>
                <c:pt idx="76979">
                  <c:v>2.6656670050761422</c:v>
                </c:pt>
                <c:pt idx="76980">
                  <c:v>2.6648212226066899</c:v>
                </c:pt>
                <c:pt idx="76981">
                  <c:v>2.6652053530226123</c:v>
                </c:pt>
                <c:pt idx="76982">
                  <c:v>2.6648212226066899</c:v>
                </c:pt>
                <c:pt idx="76983">
                  <c:v>2.6650520876585926</c:v>
                </c:pt>
                <c:pt idx="76984">
                  <c:v>2.6648212226066899</c:v>
                </c:pt>
                <c:pt idx="76985">
                  <c:v>2.6643598615916955</c:v>
                </c:pt>
                <c:pt idx="76986">
                  <c:v>2.6643598615916955</c:v>
                </c:pt>
                <c:pt idx="76987">
                  <c:v>2.6641291810841983</c:v>
                </c:pt>
                <c:pt idx="76988">
                  <c:v>2.6645131518227969</c:v>
                </c:pt>
                <c:pt idx="76989">
                  <c:v>2.6649746192893402</c:v>
                </c:pt>
                <c:pt idx="76990">
                  <c:v>2.6647438855560686</c:v>
                </c:pt>
                <c:pt idx="76991">
                  <c:v>2.6648972997922913</c:v>
                </c:pt>
                <c:pt idx="76992">
                  <c:v>2.665050784856879</c:v>
                </c:pt>
                <c:pt idx="76993">
                  <c:v>2.665050784856879</c:v>
                </c:pt>
                <c:pt idx="76994">
                  <c:v>2.6658972061879478</c:v>
                </c:pt>
                <c:pt idx="76995">
                  <c:v>2.6658972061879478</c:v>
                </c:pt>
                <c:pt idx="76996">
                  <c:v>2.6658204477267482</c:v>
                </c:pt>
                <c:pt idx="76997">
                  <c:v>2.6655896607431337</c:v>
                </c:pt>
                <c:pt idx="76998">
                  <c:v>2.6651280867759057</c:v>
                </c:pt>
                <c:pt idx="76999">
                  <c:v>2.6655896607431337</c:v>
                </c:pt>
                <c:pt idx="77000">
                  <c:v>2.6657433056325024</c:v>
                </c:pt>
                <c:pt idx="77001">
                  <c:v>2.6656661279150313</c:v>
                </c:pt>
                <c:pt idx="77002">
                  <c:v>2.665050784856879</c:v>
                </c:pt>
                <c:pt idx="77003">
                  <c:v>2.6649746192893402</c:v>
                </c:pt>
                <c:pt idx="77004">
                  <c:v>2.6645905420991927</c:v>
                </c:pt>
                <c:pt idx="77005">
                  <c:v>2.6647438855560686</c:v>
                </c:pt>
                <c:pt idx="77006">
                  <c:v>2.6645131518227969</c:v>
                </c:pt>
                <c:pt idx="77007">
                  <c:v>2.6643598615916955</c:v>
                </c:pt>
                <c:pt idx="77008">
                  <c:v>2.6643598615916955</c:v>
                </c:pt>
                <c:pt idx="77009">
                  <c:v>2.6649746192893402</c:v>
                </c:pt>
                <c:pt idx="77010">
                  <c:v>2.6650520876585926</c:v>
                </c:pt>
                <c:pt idx="77011">
                  <c:v>2.6650520876585926</c:v>
                </c:pt>
                <c:pt idx="77012">
                  <c:v>2.665513264129181</c:v>
                </c:pt>
                <c:pt idx="77013">
                  <c:v>2.665513264129181</c:v>
                </c:pt>
                <c:pt idx="77014">
                  <c:v>2.6657439446366782</c:v>
                </c:pt>
                <c:pt idx="77015">
                  <c:v>2.6661282879556993</c:v>
                </c:pt>
                <c:pt idx="77016">
                  <c:v>2.6654360867558839</c:v>
                </c:pt>
                <c:pt idx="77017">
                  <c:v>2.6659741458910435</c:v>
                </c:pt>
                <c:pt idx="77018">
                  <c:v>2.6656661279150313</c:v>
                </c:pt>
                <c:pt idx="77019">
                  <c:v>2.6658972061879478</c:v>
                </c:pt>
                <c:pt idx="77020">
                  <c:v>2.6658972061879478</c:v>
                </c:pt>
                <c:pt idx="77021">
                  <c:v>2.6661279150311707</c:v>
                </c:pt>
                <c:pt idx="77022">
                  <c:v>2.6655896607431337</c:v>
                </c:pt>
                <c:pt idx="77023">
                  <c:v>2.6655896607431337</c:v>
                </c:pt>
                <c:pt idx="77024">
                  <c:v>2.6649746192893402</c:v>
                </c:pt>
                <c:pt idx="77025">
                  <c:v>2.6642066420664205</c:v>
                </c:pt>
                <c:pt idx="77026">
                  <c:v>2.6642066420664205</c:v>
                </c:pt>
                <c:pt idx="77027">
                  <c:v>2.6645905420991927</c:v>
                </c:pt>
                <c:pt idx="77028">
                  <c:v>2.6653588737595197</c:v>
                </c:pt>
                <c:pt idx="77029">
                  <c:v>2.6655896607431337</c:v>
                </c:pt>
                <c:pt idx="77030">
                  <c:v>2.6655124653739612</c:v>
                </c:pt>
                <c:pt idx="77031">
                  <c:v>2.6656661279150313</c:v>
                </c:pt>
                <c:pt idx="77032">
                  <c:v>2.665281809787627</c:v>
                </c:pt>
                <c:pt idx="77033">
                  <c:v>2.6658972061879478</c:v>
                </c:pt>
                <c:pt idx="77034">
                  <c:v>2.6656661279150313</c:v>
                </c:pt>
                <c:pt idx="77035">
                  <c:v>2.6653588737595197</c:v>
                </c:pt>
                <c:pt idx="77036">
                  <c:v>2.6653588737595197</c:v>
                </c:pt>
                <c:pt idx="77037">
                  <c:v>2.6653588737595197</c:v>
                </c:pt>
                <c:pt idx="77038">
                  <c:v>2.6658204477267482</c:v>
                </c:pt>
                <c:pt idx="77039">
                  <c:v>2.6652053530226123</c:v>
                </c:pt>
                <c:pt idx="77040">
                  <c:v>2.6655124653739612</c:v>
                </c:pt>
                <c:pt idx="77041">
                  <c:v>2.6651280867759057</c:v>
                </c:pt>
                <c:pt idx="77042">
                  <c:v>2.6653588737595197</c:v>
                </c:pt>
                <c:pt idx="77043">
                  <c:v>2.6645905420991927</c:v>
                </c:pt>
                <c:pt idx="77044">
                  <c:v>2.6644374538745383</c:v>
                </c:pt>
                <c:pt idx="77045">
                  <c:v>2.6642066420664205</c:v>
                </c:pt>
                <c:pt idx="77046">
                  <c:v>2.6644374538745383</c:v>
                </c:pt>
                <c:pt idx="77047">
                  <c:v>2.6642066420664205</c:v>
                </c:pt>
                <c:pt idx="77048">
                  <c:v>2.6642066420664205</c:v>
                </c:pt>
                <c:pt idx="77049">
                  <c:v>2.6644374538745383</c:v>
                </c:pt>
                <c:pt idx="77050">
                  <c:v>2.6648212226066899</c:v>
                </c:pt>
                <c:pt idx="77051">
                  <c:v>2.6643598615916955</c:v>
                </c:pt>
                <c:pt idx="77052">
                  <c:v>2.6639760147601477</c:v>
                </c:pt>
                <c:pt idx="77053">
                  <c:v>2.6639760147601477</c:v>
                </c:pt>
                <c:pt idx="77054">
                  <c:v>2.6640534931980628</c:v>
                </c:pt>
                <c:pt idx="77055">
                  <c:v>2.664284067327646</c:v>
                </c:pt>
                <c:pt idx="77056">
                  <c:v>2.6648212226066899</c:v>
                </c:pt>
                <c:pt idx="77057">
                  <c:v>2.6643598615916955</c:v>
                </c:pt>
                <c:pt idx="77058">
                  <c:v>2.6647438855560686</c:v>
                </c:pt>
                <c:pt idx="77059">
                  <c:v>2.6647438855560686</c:v>
                </c:pt>
                <c:pt idx="77060">
                  <c:v>2.6649746192893402</c:v>
                </c:pt>
                <c:pt idx="77061">
                  <c:v>2.6647438855560686</c:v>
                </c:pt>
                <c:pt idx="77062">
                  <c:v>2.6651280867759057</c:v>
                </c:pt>
                <c:pt idx="77063">
                  <c:v>2.6648212226066899</c:v>
                </c:pt>
                <c:pt idx="77064">
                  <c:v>2.6648212226066899</c:v>
                </c:pt>
                <c:pt idx="77065">
                  <c:v>2.6644374538745383</c:v>
                </c:pt>
                <c:pt idx="77066">
                  <c:v>2.6644374538745383</c:v>
                </c:pt>
                <c:pt idx="77067">
                  <c:v>2.6635923449388978</c:v>
                </c:pt>
                <c:pt idx="77068">
                  <c:v>2.6638231035277844</c:v>
                </c:pt>
                <c:pt idx="77069">
                  <c:v>2.6644374538745383</c:v>
                </c:pt>
                <c:pt idx="77070">
                  <c:v>2.6645905420991927</c:v>
                </c:pt>
                <c:pt idx="77071">
                  <c:v>2.6644374538745383</c:v>
                </c:pt>
                <c:pt idx="77072">
                  <c:v>2.6640534931980628</c:v>
                </c:pt>
                <c:pt idx="77073">
                  <c:v>2.6645146414572283</c:v>
                </c:pt>
                <c:pt idx="77074">
                  <c:v>2.6640534931980628</c:v>
                </c:pt>
                <c:pt idx="77075">
                  <c:v>2.6638231035277844</c:v>
                </c:pt>
                <c:pt idx="77076">
                  <c:v>2.6642824180895248</c:v>
                </c:pt>
                <c:pt idx="77077">
                  <c:v>2.6648972997922913</c:v>
                </c:pt>
                <c:pt idx="77078">
                  <c:v>2.6648972997922913</c:v>
                </c:pt>
                <c:pt idx="77079">
                  <c:v>2.6658972061879478</c:v>
                </c:pt>
                <c:pt idx="77080">
                  <c:v>2.6660508083140875</c:v>
                </c:pt>
                <c:pt idx="77081">
                  <c:v>2.6658972061879478</c:v>
                </c:pt>
                <c:pt idx="77082">
                  <c:v>2.6661279150311707</c:v>
                </c:pt>
                <c:pt idx="77083">
                  <c:v>2.6658972061879478</c:v>
                </c:pt>
                <c:pt idx="77084">
                  <c:v>2.6655124653739612</c:v>
                </c:pt>
                <c:pt idx="77085">
                  <c:v>2.6651280867759057</c:v>
                </c:pt>
                <c:pt idx="77086">
                  <c:v>2.6645131518227969</c:v>
                </c:pt>
                <c:pt idx="77087">
                  <c:v>2.6645131518227969</c:v>
                </c:pt>
                <c:pt idx="77088">
                  <c:v>2.6645131518227969</c:v>
                </c:pt>
                <c:pt idx="77089">
                  <c:v>2.6648972997922913</c:v>
                </c:pt>
                <c:pt idx="77090">
                  <c:v>2.6654360867558839</c:v>
                </c:pt>
                <c:pt idx="77091">
                  <c:v>2.6656670050761422</c:v>
                </c:pt>
                <c:pt idx="77092">
                  <c:v>2.6654360867558839</c:v>
                </c:pt>
                <c:pt idx="77093">
                  <c:v>2.6649746192893402</c:v>
                </c:pt>
                <c:pt idx="77094">
                  <c:v>2.6652053530226123</c:v>
                </c:pt>
                <c:pt idx="77095">
                  <c:v>2.6654360867558839</c:v>
                </c:pt>
                <c:pt idx="77096">
                  <c:v>2.6647438855560686</c:v>
                </c:pt>
                <c:pt idx="77097">
                  <c:v>2.6648212226066899</c:v>
                </c:pt>
                <c:pt idx="77098">
                  <c:v>2.6644374538745383</c:v>
                </c:pt>
                <c:pt idx="77099">
                  <c:v>2.6649746192893402</c:v>
                </c:pt>
                <c:pt idx="77100">
                  <c:v>2.6647438855560686</c:v>
                </c:pt>
                <c:pt idx="77101">
                  <c:v>2.6653588737595197</c:v>
                </c:pt>
                <c:pt idx="77102">
                  <c:v>2.6655124653739612</c:v>
                </c:pt>
                <c:pt idx="77103">
                  <c:v>2.6655124653739612</c:v>
                </c:pt>
                <c:pt idx="77104">
                  <c:v>2.6658972061879478</c:v>
                </c:pt>
                <c:pt idx="77105">
                  <c:v>2.6655889145496534</c:v>
                </c:pt>
                <c:pt idx="77106">
                  <c:v>2.6659736659736657</c:v>
                </c:pt>
                <c:pt idx="77107">
                  <c:v>2.6657426657426657</c:v>
                </c:pt>
                <c:pt idx="77108">
                  <c:v>2.6659736659736657</c:v>
                </c:pt>
                <c:pt idx="77109">
                  <c:v>2.6656661279150313</c:v>
                </c:pt>
                <c:pt idx="77110">
                  <c:v>2.6654352343569614</c:v>
                </c:pt>
                <c:pt idx="77111">
                  <c:v>2.6664356664356665</c:v>
                </c:pt>
                <c:pt idx="77112">
                  <c:v>2.6656661279150313</c:v>
                </c:pt>
                <c:pt idx="77113">
                  <c:v>2.6653588737595197</c:v>
                </c:pt>
                <c:pt idx="77114">
                  <c:v>2.6651280867759057</c:v>
                </c:pt>
                <c:pt idx="77115">
                  <c:v>2.6652053530226123</c:v>
                </c:pt>
                <c:pt idx="77116">
                  <c:v>2.6646678966789663</c:v>
                </c:pt>
                <c:pt idx="77117">
                  <c:v>2.664284067327646</c:v>
                </c:pt>
                <c:pt idx="77118">
                  <c:v>2.6640534931980628</c:v>
                </c:pt>
                <c:pt idx="77119">
                  <c:v>2.6644374538745383</c:v>
                </c:pt>
                <c:pt idx="77120">
                  <c:v>2.6644374538745383</c:v>
                </c:pt>
                <c:pt idx="77121">
                  <c:v>2.6644374538745383</c:v>
                </c:pt>
                <c:pt idx="77122">
                  <c:v>2.6648985239852396</c:v>
                </c:pt>
                <c:pt idx="77123">
                  <c:v>2.6651291512915125</c:v>
                </c:pt>
                <c:pt idx="77124">
                  <c:v>2.666359021688971</c:v>
                </c:pt>
                <c:pt idx="77125">
                  <c:v>2.6660512347103622</c:v>
                </c:pt>
                <c:pt idx="77126">
                  <c:v>2.6655896607431337</c:v>
                </c:pt>
                <c:pt idx="77127">
                  <c:v>2.6655896607431337</c:v>
                </c:pt>
                <c:pt idx="77128">
                  <c:v>2.6657433056325024</c:v>
                </c:pt>
                <c:pt idx="77129">
                  <c:v>2.6658972061879478</c:v>
                </c:pt>
                <c:pt idx="77130">
                  <c:v>2.6656661279150313</c:v>
                </c:pt>
                <c:pt idx="77131">
                  <c:v>2.6659741458910435</c:v>
                </c:pt>
                <c:pt idx="77132">
                  <c:v>2.6653588737595197</c:v>
                </c:pt>
                <c:pt idx="77133">
                  <c:v>2.6655124653739612</c:v>
                </c:pt>
                <c:pt idx="77134">
                  <c:v>2.6647438855560686</c:v>
                </c:pt>
                <c:pt idx="77135">
                  <c:v>2.6648212226066899</c:v>
                </c:pt>
                <c:pt idx="77136">
                  <c:v>2.6649756052570903</c:v>
                </c:pt>
                <c:pt idx="77137">
                  <c:v>2.6635169393869553</c:v>
                </c:pt>
                <c:pt idx="77138">
                  <c:v>2.6638231035277844</c:v>
                </c:pt>
                <c:pt idx="77139">
                  <c:v>2.6638231035277844</c:v>
                </c:pt>
                <c:pt idx="77140">
                  <c:v>2.6645146414572283</c:v>
                </c:pt>
                <c:pt idx="77141">
                  <c:v>2.6645146414572283</c:v>
                </c:pt>
                <c:pt idx="77142">
                  <c:v>2.6645146414572283</c:v>
                </c:pt>
                <c:pt idx="77143">
                  <c:v>2.6640534931980628</c:v>
                </c:pt>
                <c:pt idx="77144">
                  <c:v>2.6640534931980628</c:v>
                </c:pt>
                <c:pt idx="77145">
                  <c:v>2.6646678966789663</c:v>
                </c:pt>
                <c:pt idx="77146">
                  <c:v>2.6650520876585926</c:v>
                </c:pt>
                <c:pt idx="77147">
                  <c:v>2.6648212226066899</c:v>
                </c:pt>
                <c:pt idx="77148">
                  <c:v>2.6645905420991927</c:v>
                </c:pt>
                <c:pt idx="77149">
                  <c:v>2.6642066420664205</c:v>
                </c:pt>
                <c:pt idx="77150">
                  <c:v>2.6644374538745383</c:v>
                </c:pt>
                <c:pt idx="77151">
                  <c:v>2.6645905420991927</c:v>
                </c:pt>
                <c:pt idx="77152">
                  <c:v>2.6652053530226123</c:v>
                </c:pt>
                <c:pt idx="77153">
                  <c:v>2.6655896607431337</c:v>
                </c:pt>
                <c:pt idx="77154">
                  <c:v>2.6658204477267482</c:v>
                </c:pt>
                <c:pt idx="77155">
                  <c:v>2.6658204477267482</c:v>
                </c:pt>
                <c:pt idx="77156">
                  <c:v>2.6655896607431337</c:v>
                </c:pt>
                <c:pt idx="77157">
                  <c:v>2.6653588737595197</c:v>
                </c:pt>
                <c:pt idx="77158">
                  <c:v>2.6653588737595197</c:v>
                </c:pt>
                <c:pt idx="77159">
                  <c:v>2.6655896607431337</c:v>
                </c:pt>
                <c:pt idx="77160">
                  <c:v>2.6653588737595197</c:v>
                </c:pt>
                <c:pt idx="77161">
                  <c:v>2.6649746192893402</c:v>
                </c:pt>
                <c:pt idx="77162">
                  <c:v>2.6639760147601477</c:v>
                </c:pt>
                <c:pt idx="77163">
                  <c:v>2.6639760147601477</c:v>
                </c:pt>
                <c:pt idx="77164">
                  <c:v>2.6637453874538739</c:v>
                </c:pt>
                <c:pt idx="77165">
                  <c:v>2.6644374538745383</c:v>
                </c:pt>
                <c:pt idx="77166">
                  <c:v>2.6640534931980628</c:v>
                </c:pt>
                <c:pt idx="77167">
                  <c:v>2.6642068265682655</c:v>
                </c:pt>
                <c:pt idx="77168">
                  <c:v>2.6647438855560686</c:v>
                </c:pt>
                <c:pt idx="77169">
                  <c:v>2.6648199445983378</c:v>
                </c:pt>
                <c:pt idx="77170">
                  <c:v>2.6648199445983378</c:v>
                </c:pt>
                <c:pt idx="77171">
                  <c:v>2.6658972061879478</c:v>
                </c:pt>
                <c:pt idx="77172">
                  <c:v>2.6658972061879478</c:v>
                </c:pt>
                <c:pt idx="77173">
                  <c:v>2.665281809787627</c:v>
                </c:pt>
                <c:pt idx="77174">
                  <c:v>2.6658972061879478</c:v>
                </c:pt>
                <c:pt idx="77175">
                  <c:v>2.6655124653739612</c:v>
                </c:pt>
                <c:pt idx="77176">
                  <c:v>2.6653588737595197</c:v>
                </c:pt>
                <c:pt idx="77177">
                  <c:v>2.6653588737595197</c:v>
                </c:pt>
                <c:pt idx="77178">
                  <c:v>2.6655896607431337</c:v>
                </c:pt>
                <c:pt idx="77179">
                  <c:v>2.6655896607431337</c:v>
                </c:pt>
                <c:pt idx="77180">
                  <c:v>2.6654360867558839</c:v>
                </c:pt>
                <c:pt idx="77181">
                  <c:v>2.6662049861495842</c:v>
                </c:pt>
                <c:pt idx="77182">
                  <c:v>2.6657433056325024</c:v>
                </c:pt>
                <c:pt idx="77183">
                  <c:v>2.6659741458910435</c:v>
                </c:pt>
                <c:pt idx="77184">
                  <c:v>2.6655896607431337</c:v>
                </c:pt>
                <c:pt idx="77185">
                  <c:v>2.6659741458910435</c:v>
                </c:pt>
                <c:pt idx="77186">
                  <c:v>2.6659741458910435</c:v>
                </c:pt>
                <c:pt idx="77187">
                  <c:v>2.6659741458910435</c:v>
                </c:pt>
                <c:pt idx="77188">
                  <c:v>2.6655896607431337</c:v>
                </c:pt>
                <c:pt idx="77189">
                  <c:v>2.6653588737595197</c:v>
                </c:pt>
                <c:pt idx="77190">
                  <c:v>2.6651280867759057</c:v>
                </c:pt>
                <c:pt idx="77191">
                  <c:v>2.665281809787627</c:v>
                </c:pt>
                <c:pt idx="77192">
                  <c:v>2.6648972997922913</c:v>
                </c:pt>
                <c:pt idx="77193">
                  <c:v>2.6655124653739612</c:v>
                </c:pt>
                <c:pt idx="77194">
                  <c:v>2.6661279150311707</c:v>
                </c:pt>
                <c:pt idx="77195">
                  <c:v>2.6661279150311707</c:v>
                </c:pt>
                <c:pt idx="77196">
                  <c:v>2.6657433056325024</c:v>
                </c:pt>
                <c:pt idx="77197">
                  <c:v>2.6655124653739612</c:v>
                </c:pt>
                <c:pt idx="77198">
                  <c:v>2.6651280867759057</c:v>
                </c:pt>
                <c:pt idx="77199">
                  <c:v>2.6646666974382645</c:v>
                </c:pt>
                <c:pt idx="77200">
                  <c:v>2.6638209506229811</c:v>
                </c:pt>
                <c:pt idx="77201">
                  <c:v>2.6642049388414488</c:v>
                </c:pt>
                <c:pt idx="77202">
                  <c:v>2.6648972997922913</c:v>
                </c:pt>
                <c:pt idx="77203">
                  <c:v>2.665281809787627</c:v>
                </c:pt>
                <c:pt idx="77204">
                  <c:v>2.665050784856879</c:v>
                </c:pt>
                <c:pt idx="77205">
                  <c:v>2.6648199445983378</c:v>
                </c:pt>
                <c:pt idx="77206">
                  <c:v>2.6648199445983378</c:v>
                </c:pt>
                <c:pt idx="77207">
                  <c:v>2.6654352343569614</c:v>
                </c:pt>
                <c:pt idx="77208">
                  <c:v>2.6654352343569614</c:v>
                </c:pt>
                <c:pt idx="77209">
                  <c:v>2.6657433056325024</c:v>
                </c:pt>
                <c:pt idx="77210">
                  <c:v>2.6651280867759057</c:v>
                </c:pt>
                <c:pt idx="77211">
                  <c:v>2.6648972997922913</c:v>
                </c:pt>
                <c:pt idx="77212">
                  <c:v>2.6642824180895248</c:v>
                </c:pt>
                <c:pt idx="77213">
                  <c:v>2.6645905420991927</c:v>
                </c:pt>
                <c:pt idx="77214">
                  <c:v>2.6645905420991927</c:v>
                </c:pt>
                <c:pt idx="77215">
                  <c:v>2.6641291810841983</c:v>
                </c:pt>
                <c:pt idx="77216">
                  <c:v>2.6642066420664205</c:v>
                </c:pt>
                <c:pt idx="77217">
                  <c:v>2.6648212226066899</c:v>
                </c:pt>
                <c:pt idx="77218">
                  <c:v>2.6648212226066899</c:v>
                </c:pt>
                <c:pt idx="77219">
                  <c:v>2.6639760147601477</c:v>
                </c:pt>
                <c:pt idx="77220">
                  <c:v>2.6642824180895248</c:v>
                </c:pt>
                <c:pt idx="77221">
                  <c:v>2.6646666974382645</c:v>
                </c:pt>
                <c:pt idx="77222">
                  <c:v>2.6641291810841983</c:v>
                </c:pt>
                <c:pt idx="77223">
                  <c:v>2.6639760147601477</c:v>
                </c:pt>
                <c:pt idx="77224">
                  <c:v>2.663514760147601</c:v>
                </c:pt>
                <c:pt idx="77225">
                  <c:v>2.6638985005767015</c:v>
                </c:pt>
                <c:pt idx="77226">
                  <c:v>2.6643598615916955</c:v>
                </c:pt>
                <c:pt idx="77227">
                  <c:v>2.6641291810841983</c:v>
                </c:pt>
                <c:pt idx="77228">
                  <c:v>2.6641291810841983</c:v>
                </c:pt>
                <c:pt idx="77229">
                  <c:v>2.6648212226066899</c:v>
                </c:pt>
                <c:pt idx="77230">
                  <c:v>2.6648212226066899</c:v>
                </c:pt>
                <c:pt idx="77231">
                  <c:v>2.6647438855560686</c:v>
                </c:pt>
                <c:pt idx="77232">
                  <c:v>2.665281809787627</c:v>
                </c:pt>
                <c:pt idx="77233">
                  <c:v>2.665281809787627</c:v>
                </c:pt>
                <c:pt idx="77234">
                  <c:v>2.665281809787627</c:v>
                </c:pt>
                <c:pt idx="77235">
                  <c:v>2.6658972061879478</c:v>
                </c:pt>
                <c:pt idx="77236">
                  <c:v>2.6655124653739612</c:v>
                </c:pt>
                <c:pt idx="77237">
                  <c:v>2.6648972997922913</c:v>
                </c:pt>
                <c:pt idx="77238">
                  <c:v>2.6649746192893402</c:v>
                </c:pt>
                <c:pt idx="77239">
                  <c:v>2.6646678966789663</c:v>
                </c:pt>
                <c:pt idx="77240">
                  <c:v>2.6650520876585926</c:v>
                </c:pt>
                <c:pt idx="77241">
                  <c:v>2.6639760147601477</c:v>
                </c:pt>
                <c:pt idx="77242">
                  <c:v>2.6635923449388978</c:v>
                </c:pt>
                <c:pt idx="77243">
                  <c:v>2.6639760147601477</c:v>
                </c:pt>
                <c:pt idx="77244">
                  <c:v>2.6641291810841983</c:v>
                </c:pt>
                <c:pt idx="77245">
                  <c:v>2.6642824180895248</c:v>
                </c:pt>
                <c:pt idx="77246">
                  <c:v>2.6640518689432398</c:v>
                </c:pt>
                <c:pt idx="77247">
                  <c:v>2.6643598615916955</c:v>
                </c:pt>
                <c:pt idx="77248">
                  <c:v>2.6642066420664205</c:v>
                </c:pt>
                <c:pt idx="77249">
                  <c:v>2.6644374538745383</c:v>
                </c:pt>
                <c:pt idx="77250">
                  <c:v>2.6645905420991927</c:v>
                </c:pt>
                <c:pt idx="77251">
                  <c:v>2.6642066420664205</c:v>
                </c:pt>
                <c:pt idx="77252">
                  <c:v>2.6639760147601477</c:v>
                </c:pt>
                <c:pt idx="77253">
                  <c:v>2.6644374538745383</c:v>
                </c:pt>
                <c:pt idx="77254">
                  <c:v>2.6646678966789663</c:v>
                </c:pt>
                <c:pt idx="77255">
                  <c:v>2.6638231035277844</c:v>
                </c:pt>
                <c:pt idx="77256">
                  <c:v>2.6638231035277844</c:v>
                </c:pt>
                <c:pt idx="77257">
                  <c:v>2.6640534931980628</c:v>
                </c:pt>
                <c:pt idx="77258">
                  <c:v>2.6648212226066899</c:v>
                </c:pt>
                <c:pt idx="77259">
                  <c:v>2.6645905420991927</c:v>
                </c:pt>
                <c:pt idx="77260">
                  <c:v>2.6647438855560686</c:v>
                </c:pt>
                <c:pt idx="77261">
                  <c:v>2.6655124653739612</c:v>
                </c:pt>
                <c:pt idx="77262">
                  <c:v>2.6658972061879478</c:v>
                </c:pt>
                <c:pt idx="77263">
                  <c:v>2.6656661279150313</c:v>
                </c:pt>
                <c:pt idx="77264">
                  <c:v>2.6656661279150313</c:v>
                </c:pt>
                <c:pt idx="77265">
                  <c:v>2.6654352343569614</c:v>
                </c:pt>
                <c:pt idx="77266">
                  <c:v>2.665281809787627</c:v>
                </c:pt>
                <c:pt idx="77267">
                  <c:v>2.6647438855560686</c:v>
                </c:pt>
                <c:pt idx="77268">
                  <c:v>2.6644374538745383</c:v>
                </c:pt>
                <c:pt idx="77269">
                  <c:v>2.6644374538745383</c:v>
                </c:pt>
                <c:pt idx="77270">
                  <c:v>2.664284067327646</c:v>
                </c:pt>
                <c:pt idx="77271">
                  <c:v>2.664284067327646</c:v>
                </c:pt>
                <c:pt idx="77272">
                  <c:v>2.6644374538745383</c:v>
                </c:pt>
                <c:pt idx="77273">
                  <c:v>2.6639760147601477</c:v>
                </c:pt>
                <c:pt idx="77274">
                  <c:v>2.6640534931980628</c:v>
                </c:pt>
                <c:pt idx="77275">
                  <c:v>2.6644374538745383</c:v>
                </c:pt>
                <c:pt idx="77276">
                  <c:v>2.6654360867558839</c:v>
                </c:pt>
                <c:pt idx="77277">
                  <c:v>2.6654360867558839</c:v>
                </c:pt>
                <c:pt idx="77278">
                  <c:v>2.6655896607431337</c:v>
                </c:pt>
                <c:pt idx="77279">
                  <c:v>2.6659741458910435</c:v>
                </c:pt>
                <c:pt idx="77280">
                  <c:v>2.6659741458910435</c:v>
                </c:pt>
                <c:pt idx="77281">
                  <c:v>2.6654360867558839</c:v>
                </c:pt>
                <c:pt idx="77282">
                  <c:v>2.6650520876585926</c:v>
                </c:pt>
                <c:pt idx="77283">
                  <c:v>2.6648985239852396</c:v>
                </c:pt>
                <c:pt idx="77284">
                  <c:v>2.6648212226066899</c:v>
                </c:pt>
                <c:pt idx="77285">
                  <c:v>2.6648212226066899</c:v>
                </c:pt>
                <c:pt idx="77286">
                  <c:v>2.6648212226066899</c:v>
                </c:pt>
                <c:pt idx="77287">
                  <c:v>2.6642066420664205</c:v>
                </c:pt>
                <c:pt idx="77288">
                  <c:v>2.6642066420664205</c:v>
                </c:pt>
                <c:pt idx="77289">
                  <c:v>2.6638231035277844</c:v>
                </c:pt>
                <c:pt idx="77290">
                  <c:v>2.6642066420664205</c:v>
                </c:pt>
                <c:pt idx="77291">
                  <c:v>2.6642066420664205</c:v>
                </c:pt>
                <c:pt idx="77292">
                  <c:v>2.6648985239852396</c:v>
                </c:pt>
                <c:pt idx="77293">
                  <c:v>2.6648985239852396</c:v>
                </c:pt>
                <c:pt idx="77294">
                  <c:v>2.6650520876585926</c:v>
                </c:pt>
                <c:pt idx="77295">
                  <c:v>2.6648212226066899</c:v>
                </c:pt>
                <c:pt idx="77296">
                  <c:v>2.6652825836216838</c:v>
                </c:pt>
                <c:pt idx="77297">
                  <c:v>2.6656670050761422</c:v>
                </c:pt>
                <c:pt idx="77298">
                  <c:v>2.6655896607431337</c:v>
                </c:pt>
                <c:pt idx="77299">
                  <c:v>2.6655896607431337</c:v>
                </c:pt>
                <c:pt idx="77300">
                  <c:v>2.6658204477267482</c:v>
                </c:pt>
                <c:pt idx="77301">
                  <c:v>2.6659741458910435</c:v>
                </c:pt>
                <c:pt idx="77302">
                  <c:v>2.6655124653739612</c:v>
                </c:pt>
                <c:pt idx="77303">
                  <c:v>2.6658972061879478</c:v>
                </c:pt>
                <c:pt idx="77304">
                  <c:v>2.6661279150311707</c:v>
                </c:pt>
                <c:pt idx="77305">
                  <c:v>2.6657433056325024</c:v>
                </c:pt>
                <c:pt idx="77306">
                  <c:v>2.6658204477267482</c:v>
                </c:pt>
                <c:pt idx="77307">
                  <c:v>2.6655896607431337</c:v>
                </c:pt>
                <c:pt idx="77308">
                  <c:v>2.6655896607431337</c:v>
                </c:pt>
                <c:pt idx="77309">
                  <c:v>2.6662049861495842</c:v>
                </c:pt>
                <c:pt idx="77310">
                  <c:v>2.6657433056325024</c:v>
                </c:pt>
                <c:pt idx="77311">
                  <c:v>2.6664358264081258</c:v>
                </c:pt>
                <c:pt idx="77312">
                  <c:v>2.6658204477267482</c:v>
                </c:pt>
                <c:pt idx="77313">
                  <c:v>2.6655896607431337</c:v>
                </c:pt>
                <c:pt idx="77314">
                  <c:v>2.6659741458910435</c:v>
                </c:pt>
                <c:pt idx="77315">
                  <c:v>2.6657433056325024</c:v>
                </c:pt>
                <c:pt idx="77316">
                  <c:v>2.6659741458910435</c:v>
                </c:pt>
                <c:pt idx="77317">
                  <c:v>2.6657433056325024</c:v>
                </c:pt>
                <c:pt idx="77318">
                  <c:v>2.6651280867759057</c:v>
                </c:pt>
                <c:pt idx="77319">
                  <c:v>2.6647438855560686</c:v>
                </c:pt>
                <c:pt idx="77320">
                  <c:v>2.6647438855560686</c:v>
                </c:pt>
                <c:pt idx="77321">
                  <c:v>2.6647438855560686</c:v>
                </c:pt>
                <c:pt idx="77322">
                  <c:v>2.6643598615916955</c:v>
                </c:pt>
                <c:pt idx="77323">
                  <c:v>2.6638231035277844</c:v>
                </c:pt>
                <c:pt idx="77324">
                  <c:v>2.6636698939603503</c:v>
                </c:pt>
                <c:pt idx="77325">
                  <c:v>2.6638231035277844</c:v>
                </c:pt>
                <c:pt idx="77326">
                  <c:v>2.6645905420991927</c:v>
                </c:pt>
                <c:pt idx="77327">
                  <c:v>2.6649746192893402</c:v>
                </c:pt>
                <c:pt idx="77328">
                  <c:v>2.6655896607431337</c:v>
                </c:pt>
                <c:pt idx="77329">
                  <c:v>2.6659741458910435</c:v>
                </c:pt>
                <c:pt idx="77330">
                  <c:v>2.6662049861495842</c:v>
                </c:pt>
                <c:pt idx="77331">
                  <c:v>2.6655896607431337</c:v>
                </c:pt>
                <c:pt idx="77332">
                  <c:v>2.6653588737595197</c:v>
                </c:pt>
                <c:pt idx="77333">
                  <c:v>2.6658204477267482</c:v>
                </c:pt>
                <c:pt idx="77334">
                  <c:v>2.6648212226066899</c:v>
                </c:pt>
                <c:pt idx="77335">
                  <c:v>2.6648212226066899</c:v>
                </c:pt>
                <c:pt idx="77336">
                  <c:v>2.664284067327646</c:v>
                </c:pt>
                <c:pt idx="77337">
                  <c:v>2.664284067327646</c:v>
                </c:pt>
                <c:pt idx="77338">
                  <c:v>2.6646678966789663</c:v>
                </c:pt>
                <c:pt idx="77339">
                  <c:v>2.6645905420991927</c:v>
                </c:pt>
                <c:pt idx="77340">
                  <c:v>2.6643598615916955</c:v>
                </c:pt>
                <c:pt idx="77341">
                  <c:v>2.6642066420664205</c:v>
                </c:pt>
                <c:pt idx="77342">
                  <c:v>2.6642066420664205</c:v>
                </c:pt>
                <c:pt idx="77343">
                  <c:v>2.6648985239852396</c:v>
                </c:pt>
                <c:pt idx="77344">
                  <c:v>2.664284067327646</c:v>
                </c:pt>
                <c:pt idx="77345">
                  <c:v>2.6641309359151677</c:v>
                </c:pt>
                <c:pt idx="77346">
                  <c:v>2.664591977869986</c:v>
                </c:pt>
                <c:pt idx="77347">
                  <c:v>2.6643612724757952</c:v>
                </c:pt>
                <c:pt idx="77348">
                  <c:v>2.664284067327646</c:v>
                </c:pt>
                <c:pt idx="77349">
                  <c:v>2.6642066420664205</c:v>
                </c:pt>
                <c:pt idx="77350">
                  <c:v>2.6644374538745383</c:v>
                </c:pt>
                <c:pt idx="77351">
                  <c:v>2.6646678966789663</c:v>
                </c:pt>
                <c:pt idx="77352">
                  <c:v>2.6645146414572283</c:v>
                </c:pt>
                <c:pt idx="77353">
                  <c:v>2.6645146414572283</c:v>
                </c:pt>
                <c:pt idx="77354">
                  <c:v>2.6651291512915125</c:v>
                </c:pt>
                <c:pt idx="77355">
                  <c:v>2.664284067327646</c:v>
                </c:pt>
                <c:pt idx="77356">
                  <c:v>2.6645146414572283</c:v>
                </c:pt>
                <c:pt idx="77357">
                  <c:v>2.6648985239852396</c:v>
                </c:pt>
                <c:pt idx="77358">
                  <c:v>2.6640534931980628</c:v>
                </c:pt>
                <c:pt idx="77359">
                  <c:v>2.6644374538745383</c:v>
                </c:pt>
                <c:pt idx="77360">
                  <c:v>2.6639760147601477</c:v>
                </c:pt>
                <c:pt idx="77361">
                  <c:v>2.6639760147601477</c:v>
                </c:pt>
                <c:pt idx="77362">
                  <c:v>2.6645905420991927</c:v>
                </c:pt>
                <c:pt idx="77363">
                  <c:v>2.6642066420664205</c:v>
                </c:pt>
                <c:pt idx="77364">
                  <c:v>2.6643598615916955</c:v>
                </c:pt>
                <c:pt idx="77365">
                  <c:v>2.6643598615916955</c:v>
                </c:pt>
                <c:pt idx="77366">
                  <c:v>2.6639760147601477</c:v>
                </c:pt>
                <c:pt idx="77367">
                  <c:v>2.6640534931980628</c:v>
                </c:pt>
                <c:pt idx="77368">
                  <c:v>2.6641309359151677</c:v>
                </c:pt>
                <c:pt idx="77369">
                  <c:v>2.6645146414572283</c:v>
                </c:pt>
                <c:pt idx="77370">
                  <c:v>2.6639760147601477</c:v>
                </c:pt>
                <c:pt idx="77371">
                  <c:v>2.6639760147601477</c:v>
                </c:pt>
                <c:pt idx="77372">
                  <c:v>2.6642066420664205</c:v>
                </c:pt>
                <c:pt idx="77373">
                  <c:v>2.6644374538745383</c:v>
                </c:pt>
                <c:pt idx="77374">
                  <c:v>2.6642066420664205</c:v>
                </c:pt>
                <c:pt idx="77375">
                  <c:v>2.6648212226066899</c:v>
                </c:pt>
                <c:pt idx="77376">
                  <c:v>2.6648212226066899</c:v>
                </c:pt>
                <c:pt idx="77377">
                  <c:v>2.6652053530226123</c:v>
                </c:pt>
                <c:pt idx="77378">
                  <c:v>2.6649746192893402</c:v>
                </c:pt>
                <c:pt idx="77379">
                  <c:v>2.6652053530226123</c:v>
                </c:pt>
                <c:pt idx="77380">
                  <c:v>2.6645905420991927</c:v>
                </c:pt>
                <c:pt idx="77381">
                  <c:v>2.6645905420991927</c:v>
                </c:pt>
                <c:pt idx="77382">
                  <c:v>2.6646678966789663</c:v>
                </c:pt>
                <c:pt idx="77383">
                  <c:v>2.6646678966789663</c:v>
                </c:pt>
                <c:pt idx="77384">
                  <c:v>2.6638231035277844</c:v>
                </c:pt>
                <c:pt idx="77385">
                  <c:v>2.664284067327646</c:v>
                </c:pt>
                <c:pt idx="77386">
                  <c:v>2.6648212226066899</c:v>
                </c:pt>
                <c:pt idx="77387">
                  <c:v>2.6645905420991927</c:v>
                </c:pt>
                <c:pt idx="77388">
                  <c:v>2.6644374538745383</c:v>
                </c:pt>
                <c:pt idx="77389">
                  <c:v>2.6645146414572283</c:v>
                </c:pt>
                <c:pt idx="77390">
                  <c:v>2.6646678966789663</c:v>
                </c:pt>
                <c:pt idx="77391">
                  <c:v>2.6639760147601477</c:v>
                </c:pt>
                <c:pt idx="77392">
                  <c:v>2.6649746192893402</c:v>
                </c:pt>
                <c:pt idx="77393">
                  <c:v>2.6647438855560686</c:v>
                </c:pt>
                <c:pt idx="77394">
                  <c:v>2.6645905420991927</c:v>
                </c:pt>
                <c:pt idx="77395">
                  <c:v>2.6648212226066899</c:v>
                </c:pt>
                <c:pt idx="77396">
                  <c:v>2.6648985239852396</c:v>
                </c:pt>
                <c:pt idx="77397">
                  <c:v>2.6645146414572283</c:v>
                </c:pt>
                <c:pt idx="77398">
                  <c:v>2.6646678966789663</c:v>
                </c:pt>
                <c:pt idx="77399">
                  <c:v>2.6644374538745383</c:v>
                </c:pt>
                <c:pt idx="77400">
                  <c:v>2.6652825836216838</c:v>
                </c:pt>
                <c:pt idx="77401">
                  <c:v>2.6649746192893402</c:v>
                </c:pt>
                <c:pt idx="77402">
                  <c:v>2.6643598615916955</c:v>
                </c:pt>
                <c:pt idx="77403">
                  <c:v>2.6645905420991927</c:v>
                </c:pt>
                <c:pt idx="77404">
                  <c:v>2.6639760147601477</c:v>
                </c:pt>
                <c:pt idx="77405">
                  <c:v>2.6645905420991927</c:v>
                </c:pt>
                <c:pt idx="77406">
                  <c:v>2.6649746192893402</c:v>
                </c:pt>
                <c:pt idx="77407">
                  <c:v>2.6653588737595197</c:v>
                </c:pt>
                <c:pt idx="77408">
                  <c:v>2.6652053530226123</c:v>
                </c:pt>
                <c:pt idx="77409">
                  <c:v>2.6654360867558839</c:v>
                </c:pt>
                <c:pt idx="77410">
                  <c:v>2.6655896607431337</c:v>
                </c:pt>
                <c:pt idx="77411">
                  <c:v>2.6651280867759057</c:v>
                </c:pt>
                <c:pt idx="77412">
                  <c:v>2.6651280867759057</c:v>
                </c:pt>
                <c:pt idx="77413">
                  <c:v>2.665281809787627</c:v>
                </c:pt>
                <c:pt idx="77414">
                  <c:v>2.665050784856879</c:v>
                </c:pt>
                <c:pt idx="77415">
                  <c:v>2.665281809787627</c:v>
                </c:pt>
                <c:pt idx="77416">
                  <c:v>2.6657433056325024</c:v>
                </c:pt>
                <c:pt idx="77417">
                  <c:v>2.6653588737595197</c:v>
                </c:pt>
                <c:pt idx="77418">
                  <c:v>2.6649746192893402</c:v>
                </c:pt>
                <c:pt idx="77419">
                  <c:v>2.6645905420991927</c:v>
                </c:pt>
                <c:pt idx="77420">
                  <c:v>2.6640534931980628</c:v>
                </c:pt>
                <c:pt idx="77421">
                  <c:v>2.6640534931980628</c:v>
                </c:pt>
                <c:pt idx="77422">
                  <c:v>2.6645905420991927</c:v>
                </c:pt>
                <c:pt idx="77423">
                  <c:v>2.6647438855560686</c:v>
                </c:pt>
                <c:pt idx="77424">
                  <c:v>2.6651280867759057</c:v>
                </c:pt>
                <c:pt idx="77425">
                  <c:v>2.6657433056325024</c:v>
                </c:pt>
                <c:pt idx="77426">
                  <c:v>2.6660512347103622</c:v>
                </c:pt>
                <c:pt idx="77427">
                  <c:v>2.6656670050761422</c:v>
                </c:pt>
                <c:pt idx="77428">
                  <c:v>2.6646678966789663</c:v>
                </c:pt>
                <c:pt idx="77429">
                  <c:v>2.6656670050761422</c:v>
                </c:pt>
                <c:pt idx="77430">
                  <c:v>2.6650520876585926</c:v>
                </c:pt>
                <c:pt idx="77431">
                  <c:v>2.6644374538745383</c:v>
                </c:pt>
                <c:pt idx="77432">
                  <c:v>2.6642066420664205</c:v>
                </c:pt>
                <c:pt idx="77433">
                  <c:v>2.6644374538745383</c:v>
                </c:pt>
                <c:pt idx="77434">
                  <c:v>2.6648985239852396</c:v>
                </c:pt>
                <c:pt idx="77435">
                  <c:v>2.6651291512915125</c:v>
                </c:pt>
                <c:pt idx="77436">
                  <c:v>2.6653597785977854</c:v>
                </c:pt>
                <c:pt idx="77437">
                  <c:v>2.6646678966789663</c:v>
                </c:pt>
                <c:pt idx="77438">
                  <c:v>2.6644374538745383</c:v>
                </c:pt>
                <c:pt idx="77439">
                  <c:v>2.6645905420991927</c:v>
                </c:pt>
                <c:pt idx="77440">
                  <c:v>2.6643598615916955</c:v>
                </c:pt>
                <c:pt idx="77441">
                  <c:v>2.6639760147601477</c:v>
                </c:pt>
                <c:pt idx="77442">
                  <c:v>2.6642066420664205</c:v>
                </c:pt>
                <c:pt idx="77443">
                  <c:v>2.6644374538745383</c:v>
                </c:pt>
                <c:pt idx="77444">
                  <c:v>2.6650520876585926</c:v>
                </c:pt>
                <c:pt idx="77445">
                  <c:v>2.6652053530226123</c:v>
                </c:pt>
                <c:pt idx="77446">
                  <c:v>2.6657433056325024</c:v>
                </c:pt>
                <c:pt idx="77447">
                  <c:v>2.6656661279150313</c:v>
                </c:pt>
                <c:pt idx="77448">
                  <c:v>2.6652043407988919</c:v>
                </c:pt>
                <c:pt idx="77449">
                  <c:v>2.665281809787627</c:v>
                </c:pt>
                <c:pt idx="77450">
                  <c:v>2.6647438855560686</c:v>
                </c:pt>
                <c:pt idx="77451">
                  <c:v>2.6643598615916955</c:v>
                </c:pt>
                <c:pt idx="77452">
                  <c:v>2.6638231035277844</c:v>
                </c:pt>
                <c:pt idx="77453">
                  <c:v>2.6635923449388978</c:v>
                </c:pt>
                <c:pt idx="77454">
                  <c:v>2.6643598615916955</c:v>
                </c:pt>
                <c:pt idx="77455">
                  <c:v>2.6643598615916955</c:v>
                </c:pt>
                <c:pt idx="77456">
                  <c:v>2.6649746192893402</c:v>
                </c:pt>
                <c:pt idx="77457">
                  <c:v>2.6653588737595197</c:v>
                </c:pt>
                <c:pt idx="77458">
                  <c:v>2.6662049861495842</c:v>
                </c:pt>
                <c:pt idx="77459">
                  <c:v>2.6655124653739612</c:v>
                </c:pt>
                <c:pt idx="77460">
                  <c:v>2.665281809787627</c:v>
                </c:pt>
                <c:pt idx="77461">
                  <c:v>2.6645131518227969</c:v>
                </c:pt>
                <c:pt idx="77462">
                  <c:v>2.6645131518227969</c:v>
                </c:pt>
                <c:pt idx="77463">
                  <c:v>2.6642824180895248</c:v>
                </c:pt>
                <c:pt idx="77464">
                  <c:v>2.6645131518227969</c:v>
                </c:pt>
                <c:pt idx="77465">
                  <c:v>2.6648972997922913</c:v>
                </c:pt>
                <c:pt idx="77466">
                  <c:v>2.665281809787627</c:v>
                </c:pt>
                <c:pt idx="77467">
                  <c:v>2.6659741458910435</c:v>
                </c:pt>
                <c:pt idx="77468">
                  <c:v>2.6655896607431337</c:v>
                </c:pt>
                <c:pt idx="77469">
                  <c:v>2.6652053530226123</c:v>
                </c:pt>
                <c:pt idx="77470">
                  <c:v>2.6650520876585926</c:v>
                </c:pt>
                <c:pt idx="77471">
                  <c:v>2.6645146414572283</c:v>
                </c:pt>
                <c:pt idx="77472">
                  <c:v>2.6641309359151677</c:v>
                </c:pt>
                <c:pt idx="77473">
                  <c:v>2.6643612724757952</c:v>
                </c:pt>
                <c:pt idx="77474">
                  <c:v>2.6648226832641768</c:v>
                </c:pt>
                <c:pt idx="77475">
                  <c:v>2.6655902214022138</c:v>
                </c:pt>
                <c:pt idx="77476">
                  <c:v>2.6660512347103622</c:v>
                </c:pt>
                <c:pt idx="77477">
                  <c:v>2.6655896607431337</c:v>
                </c:pt>
                <c:pt idx="77478">
                  <c:v>2.6658204477267482</c:v>
                </c:pt>
                <c:pt idx="77479">
                  <c:v>2.6653588737595197</c:v>
                </c:pt>
                <c:pt idx="77480">
                  <c:v>2.6645131518227969</c:v>
                </c:pt>
                <c:pt idx="77481">
                  <c:v>2.6641291810841983</c:v>
                </c:pt>
                <c:pt idx="77482">
                  <c:v>2.6641291810841983</c:v>
                </c:pt>
                <c:pt idx="77483">
                  <c:v>2.6641291810841983</c:v>
                </c:pt>
                <c:pt idx="77484">
                  <c:v>2.6643598615916955</c:v>
                </c:pt>
                <c:pt idx="77485">
                  <c:v>2.6641291810841983</c:v>
                </c:pt>
                <c:pt idx="77486">
                  <c:v>2.6644357258250633</c:v>
                </c:pt>
                <c:pt idx="77487">
                  <c:v>2.665281809787627</c:v>
                </c:pt>
                <c:pt idx="77488">
                  <c:v>2.6651280867759057</c:v>
                </c:pt>
                <c:pt idx="77489">
                  <c:v>2.6651280867759057</c:v>
                </c:pt>
                <c:pt idx="77490">
                  <c:v>2.6655896607431337</c:v>
                </c:pt>
                <c:pt idx="77491">
                  <c:v>2.6652825836216838</c:v>
                </c:pt>
                <c:pt idx="77492">
                  <c:v>2.6654360867558839</c:v>
                </c:pt>
                <c:pt idx="77493">
                  <c:v>2.6657433056325024</c:v>
                </c:pt>
                <c:pt idx="77494">
                  <c:v>2.6657433056325024</c:v>
                </c:pt>
                <c:pt idx="77495">
                  <c:v>2.6659741458910435</c:v>
                </c:pt>
                <c:pt idx="77496">
                  <c:v>2.6656670050761422</c:v>
                </c:pt>
                <c:pt idx="77497">
                  <c:v>2.6656670050761422</c:v>
                </c:pt>
                <c:pt idx="77498">
                  <c:v>2.6658204477267482</c:v>
                </c:pt>
                <c:pt idx="77499">
                  <c:v>2.6652825836216838</c:v>
                </c:pt>
                <c:pt idx="77500">
                  <c:v>2.6648212226066899</c:v>
                </c:pt>
                <c:pt idx="77501">
                  <c:v>2.6654360867558839</c:v>
                </c:pt>
                <c:pt idx="77502">
                  <c:v>2.6654360867558839</c:v>
                </c:pt>
                <c:pt idx="77503">
                  <c:v>2.6645905420991927</c:v>
                </c:pt>
                <c:pt idx="77504">
                  <c:v>2.6642066420664205</c:v>
                </c:pt>
                <c:pt idx="77505">
                  <c:v>2.6639760147601477</c:v>
                </c:pt>
                <c:pt idx="77506">
                  <c:v>2.6642066420664205</c:v>
                </c:pt>
                <c:pt idx="77507">
                  <c:v>2.6644374538745383</c:v>
                </c:pt>
                <c:pt idx="77508">
                  <c:v>2.6644374538745383</c:v>
                </c:pt>
                <c:pt idx="77509">
                  <c:v>2.6642066420664205</c:v>
                </c:pt>
                <c:pt idx="77510">
                  <c:v>2.6646678966789663</c:v>
                </c:pt>
                <c:pt idx="77511">
                  <c:v>2.6652825836216838</c:v>
                </c:pt>
                <c:pt idx="77512">
                  <c:v>2.6655896607431337</c:v>
                </c:pt>
                <c:pt idx="77513">
                  <c:v>2.6655896607431337</c:v>
                </c:pt>
                <c:pt idx="77514">
                  <c:v>2.6660512347103622</c:v>
                </c:pt>
                <c:pt idx="77515">
                  <c:v>2.6654360867558839</c:v>
                </c:pt>
                <c:pt idx="77516">
                  <c:v>2.6656670050761422</c:v>
                </c:pt>
                <c:pt idx="77517">
                  <c:v>2.6652825836216838</c:v>
                </c:pt>
                <c:pt idx="77518">
                  <c:v>2.6652825836216838</c:v>
                </c:pt>
                <c:pt idx="77519">
                  <c:v>2.6648212226066899</c:v>
                </c:pt>
                <c:pt idx="77520">
                  <c:v>2.6645905420991927</c:v>
                </c:pt>
                <c:pt idx="77521">
                  <c:v>2.6644374538745383</c:v>
                </c:pt>
                <c:pt idx="77522">
                  <c:v>2.6640534931980628</c:v>
                </c:pt>
                <c:pt idx="77523">
                  <c:v>2.664745215586811</c:v>
                </c:pt>
                <c:pt idx="77524">
                  <c:v>2.6636698939603503</c:v>
                </c:pt>
                <c:pt idx="77525">
                  <c:v>2.6640534931980628</c:v>
                </c:pt>
                <c:pt idx="77526">
                  <c:v>2.6641309359151677</c:v>
                </c:pt>
                <c:pt idx="77527">
                  <c:v>2.6643612724757952</c:v>
                </c:pt>
                <c:pt idx="77528">
                  <c:v>2.664745215586811</c:v>
                </c:pt>
                <c:pt idx="77529">
                  <c:v>2.6643612724757952</c:v>
                </c:pt>
                <c:pt idx="77530">
                  <c:v>2.6642085273104401</c:v>
                </c:pt>
                <c:pt idx="77531">
                  <c:v>2.6642085273104401</c:v>
                </c:pt>
                <c:pt idx="77532">
                  <c:v>2.6648226832641768</c:v>
                </c:pt>
                <c:pt idx="77533">
                  <c:v>2.6645146414572283</c:v>
                </c:pt>
                <c:pt idx="77534">
                  <c:v>2.665513264129181</c:v>
                </c:pt>
                <c:pt idx="77535">
                  <c:v>2.6648985239852396</c:v>
                </c:pt>
                <c:pt idx="77536">
                  <c:v>2.665513264129181</c:v>
                </c:pt>
                <c:pt idx="77537">
                  <c:v>2.665513264129181</c:v>
                </c:pt>
                <c:pt idx="77538">
                  <c:v>2.6653597785977854</c:v>
                </c:pt>
                <c:pt idx="77539">
                  <c:v>2.6661282879556993</c:v>
                </c:pt>
                <c:pt idx="77540">
                  <c:v>2.6658975542224272</c:v>
                </c:pt>
                <c:pt idx="77541">
                  <c:v>2.6658975542224272</c:v>
                </c:pt>
                <c:pt idx="77542">
                  <c:v>2.6661282879556993</c:v>
                </c:pt>
                <c:pt idx="77543">
                  <c:v>2.6657439446366782</c:v>
                </c:pt>
                <c:pt idx="77544">
                  <c:v>2.6651291512915125</c:v>
                </c:pt>
                <c:pt idx="77545">
                  <c:v>2.665513264129181</c:v>
                </c:pt>
                <c:pt idx="77546">
                  <c:v>2.6650520876585926</c:v>
                </c:pt>
                <c:pt idx="77547">
                  <c:v>2.6657439446366782</c:v>
                </c:pt>
                <c:pt idx="77548">
                  <c:v>2.6661282879556993</c:v>
                </c:pt>
                <c:pt idx="77549">
                  <c:v>2.665513264129181</c:v>
                </c:pt>
                <c:pt idx="77550">
                  <c:v>2.665513264129181</c:v>
                </c:pt>
                <c:pt idx="77551">
                  <c:v>2.6656670050761422</c:v>
                </c:pt>
                <c:pt idx="77552">
                  <c:v>2.6652825836216838</c:v>
                </c:pt>
                <c:pt idx="77553">
                  <c:v>2.6656670050761422</c:v>
                </c:pt>
                <c:pt idx="77554">
                  <c:v>2.6652053530226123</c:v>
                </c:pt>
                <c:pt idx="77555">
                  <c:v>2.6656670050761422</c:v>
                </c:pt>
                <c:pt idx="77556">
                  <c:v>2.6658975542224272</c:v>
                </c:pt>
                <c:pt idx="77557">
                  <c:v>2.6658204477267482</c:v>
                </c:pt>
                <c:pt idx="77558">
                  <c:v>2.6659741458910435</c:v>
                </c:pt>
                <c:pt idx="77559">
                  <c:v>2.6658204477267482</c:v>
                </c:pt>
                <c:pt idx="77560">
                  <c:v>2.6660512347103622</c:v>
                </c:pt>
                <c:pt idx="77561">
                  <c:v>2.6659741458910435</c:v>
                </c:pt>
                <c:pt idx="77562">
                  <c:v>2.6659741458910435</c:v>
                </c:pt>
                <c:pt idx="77563">
                  <c:v>2.6654360867558839</c:v>
                </c:pt>
                <c:pt idx="77564">
                  <c:v>2.6658975542224272</c:v>
                </c:pt>
                <c:pt idx="77565">
                  <c:v>2.6658975542224272</c:v>
                </c:pt>
                <c:pt idx="77566">
                  <c:v>2.6658975542224272</c:v>
                </c:pt>
                <c:pt idx="77567">
                  <c:v>2.6652053530226123</c:v>
                </c:pt>
                <c:pt idx="77568">
                  <c:v>2.6653588737595197</c:v>
                </c:pt>
                <c:pt idx="77569">
                  <c:v>2.6648972997922913</c:v>
                </c:pt>
                <c:pt idx="77570">
                  <c:v>2.6648972997922913</c:v>
                </c:pt>
                <c:pt idx="77571">
                  <c:v>2.6655896607431337</c:v>
                </c:pt>
                <c:pt idx="77572">
                  <c:v>2.6647438855560686</c:v>
                </c:pt>
                <c:pt idx="77573">
                  <c:v>2.6642824180895248</c:v>
                </c:pt>
                <c:pt idx="77574">
                  <c:v>2.6642824180895248</c:v>
                </c:pt>
                <c:pt idx="77575">
                  <c:v>2.6641291810841983</c:v>
                </c:pt>
                <c:pt idx="77576">
                  <c:v>2.6637453874538739</c:v>
                </c:pt>
                <c:pt idx="77577">
                  <c:v>2.6638985005767015</c:v>
                </c:pt>
                <c:pt idx="77578">
                  <c:v>2.6647438855560686</c:v>
                </c:pt>
                <c:pt idx="77579">
                  <c:v>2.6641291810841983</c:v>
                </c:pt>
                <c:pt idx="77580">
                  <c:v>2.6637453874538739</c:v>
                </c:pt>
                <c:pt idx="77581">
                  <c:v>2.6645905420991927</c:v>
                </c:pt>
                <c:pt idx="77582">
                  <c:v>2.6646678966789663</c:v>
                </c:pt>
                <c:pt idx="77583">
                  <c:v>2.6642066420664205</c:v>
                </c:pt>
                <c:pt idx="77584">
                  <c:v>2.6648212226066899</c:v>
                </c:pt>
                <c:pt idx="77585">
                  <c:v>2.6644374538745383</c:v>
                </c:pt>
                <c:pt idx="77586">
                  <c:v>2.6643598615916955</c:v>
                </c:pt>
                <c:pt idx="77587">
                  <c:v>2.6645905420991927</c:v>
                </c:pt>
                <c:pt idx="77588">
                  <c:v>2.6650520876585926</c:v>
                </c:pt>
                <c:pt idx="77589">
                  <c:v>2.6645905420991927</c:v>
                </c:pt>
                <c:pt idx="77590">
                  <c:v>2.6644374538745383</c:v>
                </c:pt>
                <c:pt idx="77591">
                  <c:v>2.6642066420664205</c:v>
                </c:pt>
                <c:pt idx="77592">
                  <c:v>2.6640534931980628</c:v>
                </c:pt>
                <c:pt idx="77593">
                  <c:v>2.6639004149377592</c:v>
                </c:pt>
                <c:pt idx="77594">
                  <c:v>2.6643612724757952</c:v>
                </c:pt>
                <c:pt idx="77595">
                  <c:v>2.6641309359151677</c:v>
                </c:pt>
                <c:pt idx="77596">
                  <c:v>2.6646678966789663</c:v>
                </c:pt>
                <c:pt idx="77597">
                  <c:v>2.6652825836216838</c:v>
                </c:pt>
                <c:pt idx="77598">
                  <c:v>2.6651291512915125</c:v>
                </c:pt>
                <c:pt idx="77599">
                  <c:v>2.6650520876585926</c:v>
                </c:pt>
                <c:pt idx="77600">
                  <c:v>2.6656670050761422</c:v>
                </c:pt>
                <c:pt idx="77601">
                  <c:v>2.6650520876585926</c:v>
                </c:pt>
                <c:pt idx="77602">
                  <c:v>2.6656670050761422</c:v>
                </c:pt>
                <c:pt idx="77603">
                  <c:v>2.6654360867558839</c:v>
                </c:pt>
                <c:pt idx="77604">
                  <c:v>2.6658204477267482</c:v>
                </c:pt>
                <c:pt idx="77605">
                  <c:v>2.6654360867558839</c:v>
                </c:pt>
                <c:pt idx="77606">
                  <c:v>2.6654360867558839</c:v>
                </c:pt>
                <c:pt idx="77607">
                  <c:v>2.6660512347103622</c:v>
                </c:pt>
                <c:pt idx="77608">
                  <c:v>2.6658204477267482</c:v>
                </c:pt>
                <c:pt idx="77609">
                  <c:v>2.6658975542224272</c:v>
                </c:pt>
                <c:pt idx="77610">
                  <c:v>2.6652825836216838</c:v>
                </c:pt>
                <c:pt idx="77611">
                  <c:v>2.6654360867558839</c:v>
                </c:pt>
                <c:pt idx="77612">
                  <c:v>2.6660512347103622</c:v>
                </c:pt>
                <c:pt idx="77613">
                  <c:v>2.6654360867558839</c:v>
                </c:pt>
                <c:pt idx="77614">
                  <c:v>2.6658204477267482</c:v>
                </c:pt>
                <c:pt idx="77615">
                  <c:v>2.6662822063235629</c:v>
                </c:pt>
                <c:pt idx="77616">
                  <c:v>2.6658204477267482</c:v>
                </c:pt>
                <c:pt idx="77617">
                  <c:v>2.6652053530226123</c:v>
                </c:pt>
                <c:pt idx="77618">
                  <c:v>2.6652053530226123</c:v>
                </c:pt>
                <c:pt idx="77619">
                  <c:v>2.6651280867759057</c:v>
                </c:pt>
                <c:pt idx="77620">
                  <c:v>2.6642824180895248</c:v>
                </c:pt>
                <c:pt idx="77621">
                  <c:v>2.6642824180895248</c:v>
                </c:pt>
                <c:pt idx="77622">
                  <c:v>2.6643598615916955</c:v>
                </c:pt>
                <c:pt idx="77623">
                  <c:v>2.6641291810841983</c:v>
                </c:pt>
                <c:pt idx="77624">
                  <c:v>2.6645131518227969</c:v>
                </c:pt>
                <c:pt idx="77625">
                  <c:v>2.6651280867759057</c:v>
                </c:pt>
                <c:pt idx="77626">
                  <c:v>2.6655124653739612</c:v>
                </c:pt>
                <c:pt idx="77627">
                  <c:v>2.6657433056325024</c:v>
                </c:pt>
                <c:pt idx="77628">
                  <c:v>2.6657433056325024</c:v>
                </c:pt>
                <c:pt idx="77629">
                  <c:v>2.6658972061879478</c:v>
                </c:pt>
                <c:pt idx="77630">
                  <c:v>2.6656661279150313</c:v>
                </c:pt>
                <c:pt idx="77631">
                  <c:v>2.665281809787627</c:v>
                </c:pt>
                <c:pt idx="77632">
                  <c:v>2.6657433056325024</c:v>
                </c:pt>
                <c:pt idx="77633">
                  <c:v>2.6651280867759057</c:v>
                </c:pt>
                <c:pt idx="77634">
                  <c:v>2.6654360867558839</c:v>
                </c:pt>
                <c:pt idx="77635">
                  <c:v>2.6648212226066899</c:v>
                </c:pt>
                <c:pt idx="77636">
                  <c:v>2.6645905420991927</c:v>
                </c:pt>
                <c:pt idx="77637">
                  <c:v>2.6648212226066899</c:v>
                </c:pt>
                <c:pt idx="77638">
                  <c:v>2.6650520876585926</c:v>
                </c:pt>
                <c:pt idx="77639">
                  <c:v>2.6650520876585926</c:v>
                </c:pt>
                <c:pt idx="77640">
                  <c:v>2.6650520876585926</c:v>
                </c:pt>
                <c:pt idx="77641">
                  <c:v>2.6658975542224272</c:v>
                </c:pt>
                <c:pt idx="77642">
                  <c:v>2.6656670050761422</c:v>
                </c:pt>
                <c:pt idx="77643">
                  <c:v>2.6652825836216838</c:v>
                </c:pt>
                <c:pt idx="77644">
                  <c:v>2.6657439446366782</c:v>
                </c:pt>
                <c:pt idx="77645">
                  <c:v>2.6646678966789663</c:v>
                </c:pt>
                <c:pt idx="77646">
                  <c:v>2.6652825836216838</c:v>
                </c:pt>
                <c:pt idx="77647">
                  <c:v>2.6648985239852396</c:v>
                </c:pt>
                <c:pt idx="77648">
                  <c:v>2.6653597785977854</c:v>
                </c:pt>
                <c:pt idx="77649">
                  <c:v>2.6657439446366782</c:v>
                </c:pt>
                <c:pt idx="77650">
                  <c:v>2.6652825836216838</c:v>
                </c:pt>
                <c:pt idx="77651">
                  <c:v>2.6652825836216838</c:v>
                </c:pt>
                <c:pt idx="77652">
                  <c:v>2.665513264129181</c:v>
                </c:pt>
                <c:pt idx="77653">
                  <c:v>2.665437122434863</c:v>
                </c:pt>
                <c:pt idx="77654">
                  <c:v>2.6660518450184498</c:v>
                </c:pt>
                <c:pt idx="77655">
                  <c:v>2.6662051211072662</c:v>
                </c:pt>
                <c:pt idx="77656">
                  <c:v>2.6658975542224272</c:v>
                </c:pt>
                <c:pt idx="77657">
                  <c:v>2.6658975542224272</c:v>
                </c:pt>
                <c:pt idx="77658">
                  <c:v>2.6650520876585926</c:v>
                </c:pt>
                <c:pt idx="77659">
                  <c:v>2.6645146414572283</c:v>
                </c:pt>
                <c:pt idx="77660">
                  <c:v>2.6641309359151677</c:v>
                </c:pt>
                <c:pt idx="77661">
                  <c:v>2.6641309359151677</c:v>
                </c:pt>
                <c:pt idx="77662">
                  <c:v>2.6639778750864256</c:v>
                </c:pt>
                <c:pt idx="77663">
                  <c:v>2.6643612724757952</c:v>
                </c:pt>
                <c:pt idx="77664">
                  <c:v>2.664284067327646</c:v>
                </c:pt>
                <c:pt idx="77665">
                  <c:v>2.6650520876585926</c:v>
                </c:pt>
                <c:pt idx="77666">
                  <c:v>2.6652825836216838</c:v>
                </c:pt>
                <c:pt idx="77667">
                  <c:v>2.6646678966789663</c:v>
                </c:pt>
                <c:pt idx="77668">
                  <c:v>2.6652825836216838</c:v>
                </c:pt>
                <c:pt idx="77669">
                  <c:v>2.6660512347103622</c:v>
                </c:pt>
                <c:pt idx="77670">
                  <c:v>2.6655896607431337</c:v>
                </c:pt>
                <c:pt idx="77671">
                  <c:v>2.6658204477267482</c:v>
                </c:pt>
                <c:pt idx="77672">
                  <c:v>2.6655896607431337</c:v>
                </c:pt>
                <c:pt idx="77673">
                  <c:v>2.6658204477267482</c:v>
                </c:pt>
                <c:pt idx="77674">
                  <c:v>2.6658204477267482</c:v>
                </c:pt>
                <c:pt idx="77675">
                  <c:v>2.6657433056325024</c:v>
                </c:pt>
                <c:pt idx="77676">
                  <c:v>2.6655896607431337</c:v>
                </c:pt>
                <c:pt idx="77677">
                  <c:v>2.6652053530226123</c:v>
                </c:pt>
                <c:pt idx="77678">
                  <c:v>2.6656670050761422</c:v>
                </c:pt>
                <c:pt idx="77679">
                  <c:v>2.6648985239852396</c:v>
                </c:pt>
                <c:pt idx="77680">
                  <c:v>2.6651291512915125</c:v>
                </c:pt>
                <c:pt idx="77681">
                  <c:v>2.6653597785977854</c:v>
                </c:pt>
                <c:pt idx="77682">
                  <c:v>2.6645146414572283</c:v>
                </c:pt>
                <c:pt idx="77683">
                  <c:v>2.6641309359151677</c:v>
                </c:pt>
                <c:pt idx="77684">
                  <c:v>2.664284067327646</c:v>
                </c:pt>
                <c:pt idx="77685">
                  <c:v>2.6642066420664205</c:v>
                </c:pt>
                <c:pt idx="77686">
                  <c:v>2.6639760147601477</c:v>
                </c:pt>
                <c:pt idx="77687">
                  <c:v>2.6647438855560686</c:v>
                </c:pt>
                <c:pt idx="77688">
                  <c:v>2.6651280867759057</c:v>
                </c:pt>
                <c:pt idx="77689">
                  <c:v>2.6646666974382645</c:v>
                </c:pt>
                <c:pt idx="77690">
                  <c:v>2.665281809787627</c:v>
                </c:pt>
                <c:pt idx="77691">
                  <c:v>2.6653588737595197</c:v>
                </c:pt>
                <c:pt idx="77692">
                  <c:v>2.6664358264081258</c:v>
                </c:pt>
                <c:pt idx="77693">
                  <c:v>2.6662049861495842</c:v>
                </c:pt>
                <c:pt idx="77694">
                  <c:v>2.6657433056325024</c:v>
                </c:pt>
                <c:pt idx="77695">
                  <c:v>2.6659741458910435</c:v>
                </c:pt>
                <c:pt idx="77696">
                  <c:v>2.6655896607431337</c:v>
                </c:pt>
                <c:pt idx="77697">
                  <c:v>2.6652053530226114</c:v>
                </c:pt>
                <c:pt idx="77698">
                  <c:v>2.6648212226066899</c:v>
                </c:pt>
                <c:pt idx="77699">
                  <c:v>2.6652053530226123</c:v>
                </c:pt>
                <c:pt idx="77700">
                  <c:v>2.6648212226066899</c:v>
                </c:pt>
                <c:pt idx="77701">
                  <c:v>2.6644374538745383</c:v>
                </c:pt>
                <c:pt idx="77702">
                  <c:v>2.6646678966789663</c:v>
                </c:pt>
                <c:pt idx="77703">
                  <c:v>2.6644374538745383</c:v>
                </c:pt>
                <c:pt idx="77704">
                  <c:v>2.6642066420664205</c:v>
                </c:pt>
                <c:pt idx="77705">
                  <c:v>2.6644374538745383</c:v>
                </c:pt>
                <c:pt idx="77706">
                  <c:v>2.664284067327646</c:v>
                </c:pt>
                <c:pt idx="77707">
                  <c:v>2.6650520876585926</c:v>
                </c:pt>
                <c:pt idx="77708">
                  <c:v>2.6656670050761422</c:v>
                </c:pt>
                <c:pt idx="77709">
                  <c:v>2.6658204477267482</c:v>
                </c:pt>
                <c:pt idx="77710">
                  <c:v>2.6655896607431337</c:v>
                </c:pt>
                <c:pt idx="77711">
                  <c:v>2.6653588737595197</c:v>
                </c:pt>
                <c:pt idx="77712">
                  <c:v>2.665050784856879</c:v>
                </c:pt>
                <c:pt idx="77713">
                  <c:v>2.6655124653739612</c:v>
                </c:pt>
                <c:pt idx="77714">
                  <c:v>2.6648972997922913</c:v>
                </c:pt>
                <c:pt idx="77715">
                  <c:v>2.6653588737595197</c:v>
                </c:pt>
                <c:pt idx="77716">
                  <c:v>2.6652053530226123</c:v>
                </c:pt>
                <c:pt idx="77717">
                  <c:v>2.6648212226066899</c:v>
                </c:pt>
                <c:pt idx="77718">
                  <c:v>2.6639760147601477</c:v>
                </c:pt>
                <c:pt idx="77719">
                  <c:v>2.6645905420991927</c:v>
                </c:pt>
                <c:pt idx="77720">
                  <c:v>2.6643598615916955</c:v>
                </c:pt>
                <c:pt idx="77721">
                  <c:v>2.6637453874538739</c:v>
                </c:pt>
                <c:pt idx="77722">
                  <c:v>2.6645131518227969</c:v>
                </c:pt>
                <c:pt idx="77723">
                  <c:v>2.6648972997922913</c:v>
                </c:pt>
                <c:pt idx="77724">
                  <c:v>2.6655896607431337</c:v>
                </c:pt>
                <c:pt idx="77725">
                  <c:v>2.6658975542224272</c:v>
                </c:pt>
                <c:pt idx="77726">
                  <c:v>2.6651291512915125</c:v>
                </c:pt>
                <c:pt idx="77727">
                  <c:v>2.6652825836216838</c:v>
                </c:pt>
                <c:pt idx="77728">
                  <c:v>2.6652053530226123</c:v>
                </c:pt>
                <c:pt idx="77729">
                  <c:v>2.6649746192893402</c:v>
                </c:pt>
                <c:pt idx="77730">
                  <c:v>2.6644374538745383</c:v>
                </c:pt>
                <c:pt idx="77731">
                  <c:v>2.6645146414572283</c:v>
                </c:pt>
                <c:pt idx="77732">
                  <c:v>2.6645146414572283</c:v>
                </c:pt>
                <c:pt idx="77733">
                  <c:v>2.664284067327646</c:v>
                </c:pt>
                <c:pt idx="77734">
                  <c:v>2.6645146414572283</c:v>
                </c:pt>
                <c:pt idx="77735">
                  <c:v>2.6648985239852396</c:v>
                </c:pt>
                <c:pt idx="77736">
                  <c:v>2.6645905420991927</c:v>
                </c:pt>
                <c:pt idx="77737">
                  <c:v>2.6648212226066899</c:v>
                </c:pt>
                <c:pt idx="77738">
                  <c:v>2.6652053530226123</c:v>
                </c:pt>
                <c:pt idx="77739">
                  <c:v>2.6645905420991927</c:v>
                </c:pt>
                <c:pt idx="77740">
                  <c:v>2.6651280867759057</c:v>
                </c:pt>
                <c:pt idx="77741">
                  <c:v>2.6648972997922913</c:v>
                </c:pt>
                <c:pt idx="77742">
                  <c:v>2.6655896607431337</c:v>
                </c:pt>
                <c:pt idx="77743">
                  <c:v>2.6658204477267482</c:v>
                </c:pt>
                <c:pt idx="77744">
                  <c:v>2.6653588737595197</c:v>
                </c:pt>
                <c:pt idx="77745">
                  <c:v>2.6647438855560677</c:v>
                </c:pt>
                <c:pt idx="77746">
                  <c:v>2.6655896607431337</c:v>
                </c:pt>
                <c:pt idx="77747">
                  <c:v>2.6660512347103622</c:v>
                </c:pt>
                <c:pt idx="77748">
                  <c:v>2.6658975542224272</c:v>
                </c:pt>
                <c:pt idx="77749">
                  <c:v>2.6656670050761422</c:v>
                </c:pt>
                <c:pt idx="77750">
                  <c:v>2.6655896607431337</c:v>
                </c:pt>
                <c:pt idx="77751">
                  <c:v>2.6649746192893402</c:v>
                </c:pt>
                <c:pt idx="77752">
                  <c:v>2.6652053530226123</c:v>
                </c:pt>
                <c:pt idx="77753">
                  <c:v>2.6652825836216838</c:v>
                </c:pt>
                <c:pt idx="77754">
                  <c:v>2.6656670050761422</c:v>
                </c:pt>
                <c:pt idx="77755">
                  <c:v>2.6652825836216838</c:v>
                </c:pt>
                <c:pt idx="77756">
                  <c:v>2.665513264129181</c:v>
                </c:pt>
                <c:pt idx="77757">
                  <c:v>2.6651291512915125</c:v>
                </c:pt>
                <c:pt idx="77758">
                  <c:v>2.6651291512915125</c:v>
                </c:pt>
                <c:pt idx="77759">
                  <c:v>2.6651291512915125</c:v>
                </c:pt>
                <c:pt idx="77760">
                  <c:v>2.665513264129181</c:v>
                </c:pt>
                <c:pt idx="77761">
                  <c:v>2.6656670050761422</c:v>
                </c:pt>
                <c:pt idx="77762">
                  <c:v>2.6652053530226123</c:v>
                </c:pt>
                <c:pt idx="77763">
                  <c:v>2.6658204477267482</c:v>
                </c:pt>
                <c:pt idx="77764">
                  <c:v>2.6656670050761422</c:v>
                </c:pt>
                <c:pt idx="77765">
                  <c:v>2.665513264129181</c:v>
                </c:pt>
                <c:pt idx="77766">
                  <c:v>2.6656670050761422</c:v>
                </c:pt>
                <c:pt idx="77767">
                  <c:v>2.6644374538745383</c:v>
                </c:pt>
                <c:pt idx="77768">
                  <c:v>2.6645146414572278</c:v>
                </c:pt>
                <c:pt idx="77769">
                  <c:v>2.6643612724757952</c:v>
                </c:pt>
                <c:pt idx="77770">
                  <c:v>2.6649756052570903</c:v>
                </c:pt>
                <c:pt idx="77771">
                  <c:v>2.6650520876585926</c:v>
                </c:pt>
                <c:pt idx="77772">
                  <c:v>2.6646678966789663</c:v>
                </c:pt>
                <c:pt idx="77773">
                  <c:v>2.6651291512915125</c:v>
                </c:pt>
                <c:pt idx="77774">
                  <c:v>2.6653597785977854</c:v>
                </c:pt>
                <c:pt idx="77775">
                  <c:v>2.6651291512915125</c:v>
                </c:pt>
                <c:pt idx="77776">
                  <c:v>2.664284067327646</c:v>
                </c:pt>
                <c:pt idx="77777">
                  <c:v>2.664745215586811</c:v>
                </c:pt>
                <c:pt idx="77778">
                  <c:v>2.6648985239852396</c:v>
                </c:pt>
                <c:pt idx="77779">
                  <c:v>2.6644374538745383</c:v>
                </c:pt>
                <c:pt idx="77780">
                  <c:v>2.6646678966789663</c:v>
                </c:pt>
                <c:pt idx="77781">
                  <c:v>2.664284067327646</c:v>
                </c:pt>
                <c:pt idx="77782">
                  <c:v>2.6641309359151677</c:v>
                </c:pt>
                <c:pt idx="77783">
                  <c:v>2.6643612724757952</c:v>
                </c:pt>
                <c:pt idx="77784">
                  <c:v>2.6648985239852396</c:v>
                </c:pt>
                <c:pt idx="77785">
                  <c:v>2.6656670050761422</c:v>
                </c:pt>
                <c:pt idx="77786">
                  <c:v>2.6656670050761422</c:v>
                </c:pt>
                <c:pt idx="77787">
                  <c:v>2.6652825836216838</c:v>
                </c:pt>
                <c:pt idx="77788">
                  <c:v>2.6646678966789663</c:v>
                </c:pt>
                <c:pt idx="77789">
                  <c:v>2.6656670050761422</c:v>
                </c:pt>
                <c:pt idx="77790">
                  <c:v>2.6650520876585926</c:v>
                </c:pt>
                <c:pt idx="77791">
                  <c:v>2.6652825836216838</c:v>
                </c:pt>
                <c:pt idx="77792">
                  <c:v>2.6648985239852396</c:v>
                </c:pt>
                <c:pt idx="77793">
                  <c:v>2.6657439446366782</c:v>
                </c:pt>
                <c:pt idx="77794">
                  <c:v>2.6653597785977854</c:v>
                </c:pt>
                <c:pt idx="77795">
                  <c:v>2.6652825836216838</c:v>
                </c:pt>
                <c:pt idx="77796">
                  <c:v>2.6644374538745383</c:v>
                </c:pt>
                <c:pt idx="77797">
                  <c:v>2.6643612724757952</c:v>
                </c:pt>
                <c:pt idx="77798">
                  <c:v>2.6637472228624111</c:v>
                </c:pt>
                <c:pt idx="77799">
                  <c:v>2.6639004149377592</c:v>
                </c:pt>
                <c:pt idx="77800">
                  <c:v>2.664284067327646</c:v>
                </c:pt>
                <c:pt idx="77801">
                  <c:v>2.6650520876585926</c:v>
                </c:pt>
                <c:pt idx="77802">
                  <c:v>2.6652053530226123</c:v>
                </c:pt>
                <c:pt idx="77803">
                  <c:v>2.6653588737595197</c:v>
                </c:pt>
                <c:pt idx="77804">
                  <c:v>2.6659741458910435</c:v>
                </c:pt>
                <c:pt idx="77805">
                  <c:v>2.6654360867558839</c:v>
                </c:pt>
                <c:pt idx="77806">
                  <c:v>2.665513264129181</c:v>
                </c:pt>
                <c:pt idx="77807">
                  <c:v>2.6652825836216838</c:v>
                </c:pt>
                <c:pt idx="77808">
                  <c:v>2.6650520876585926</c:v>
                </c:pt>
                <c:pt idx="77809">
                  <c:v>2.6644374538745383</c:v>
                </c:pt>
                <c:pt idx="77810">
                  <c:v>2.6651291512915125</c:v>
                </c:pt>
                <c:pt idx="77811">
                  <c:v>2.6641309359151677</c:v>
                </c:pt>
                <c:pt idx="77812">
                  <c:v>2.6639778750864256</c:v>
                </c:pt>
                <c:pt idx="77813">
                  <c:v>2.6642085273104401</c:v>
                </c:pt>
                <c:pt idx="77814">
                  <c:v>2.6639778750864256</c:v>
                </c:pt>
                <c:pt idx="77815">
                  <c:v>2.6641309359151677</c:v>
                </c:pt>
                <c:pt idx="77816">
                  <c:v>2.6645146414572283</c:v>
                </c:pt>
                <c:pt idx="77817">
                  <c:v>2.6648985239852396</c:v>
                </c:pt>
                <c:pt idx="77818">
                  <c:v>2.6653597785977854</c:v>
                </c:pt>
                <c:pt idx="77819">
                  <c:v>2.6650530198248039</c:v>
                </c:pt>
                <c:pt idx="77820">
                  <c:v>2.6652063638459764</c:v>
                </c:pt>
                <c:pt idx="77821">
                  <c:v>2.6662051211072662</c:v>
                </c:pt>
                <c:pt idx="77822">
                  <c:v>2.6656670050761422</c:v>
                </c:pt>
                <c:pt idx="77823">
                  <c:v>2.6647438855560686</c:v>
                </c:pt>
                <c:pt idx="77824">
                  <c:v>2.6655896607431337</c:v>
                </c:pt>
                <c:pt idx="77825">
                  <c:v>2.6658204477267482</c:v>
                </c:pt>
                <c:pt idx="77826">
                  <c:v>2.6645905420991927</c:v>
                </c:pt>
                <c:pt idx="77827">
                  <c:v>2.664284067327646</c:v>
                </c:pt>
                <c:pt idx="77828">
                  <c:v>2.6641309359151677</c:v>
                </c:pt>
                <c:pt idx="77829">
                  <c:v>2.6639004149377592</c:v>
                </c:pt>
                <c:pt idx="77830">
                  <c:v>2.664284067327646</c:v>
                </c:pt>
                <c:pt idx="77831">
                  <c:v>2.6642066420664205</c:v>
                </c:pt>
                <c:pt idx="77832">
                  <c:v>2.6648212226066899</c:v>
                </c:pt>
                <c:pt idx="77833">
                  <c:v>2.6651291512915125</c:v>
                </c:pt>
                <c:pt idx="77834">
                  <c:v>2.6643612724757952</c:v>
                </c:pt>
                <c:pt idx="77835">
                  <c:v>2.6644374538745383</c:v>
                </c:pt>
                <c:pt idx="77836">
                  <c:v>2.6642066420664205</c:v>
                </c:pt>
                <c:pt idx="77837">
                  <c:v>2.6648212226066899</c:v>
                </c:pt>
                <c:pt idx="77838">
                  <c:v>2.6646678966789663</c:v>
                </c:pt>
                <c:pt idx="77839">
                  <c:v>2.6645146414572283</c:v>
                </c:pt>
                <c:pt idx="77840">
                  <c:v>2.6636698939603503</c:v>
                </c:pt>
                <c:pt idx="77841">
                  <c:v>2.6641309359151677</c:v>
                </c:pt>
                <c:pt idx="77842">
                  <c:v>2.664591977869986</c:v>
                </c:pt>
                <c:pt idx="77843">
                  <c:v>2.6639778750864256</c:v>
                </c:pt>
                <c:pt idx="77844">
                  <c:v>2.664745215586811</c:v>
                </c:pt>
                <c:pt idx="77845">
                  <c:v>2.6648985239852396</c:v>
                </c:pt>
                <c:pt idx="77846">
                  <c:v>2.6658975542224272</c:v>
                </c:pt>
                <c:pt idx="77847">
                  <c:v>2.6658975542224268</c:v>
                </c:pt>
                <c:pt idx="77848">
                  <c:v>2.6648985239852396</c:v>
                </c:pt>
                <c:pt idx="77849">
                  <c:v>2.6658975542224272</c:v>
                </c:pt>
                <c:pt idx="77850">
                  <c:v>2.6652825836216838</c:v>
                </c:pt>
                <c:pt idx="77851">
                  <c:v>2.6652825836216838</c:v>
                </c:pt>
                <c:pt idx="77852">
                  <c:v>2.6650520876585926</c:v>
                </c:pt>
                <c:pt idx="77853">
                  <c:v>2.6652053530226123</c:v>
                </c:pt>
                <c:pt idx="77854">
                  <c:v>2.6650520876585926</c:v>
                </c:pt>
                <c:pt idx="77855">
                  <c:v>2.6645146414572283</c:v>
                </c:pt>
                <c:pt idx="77856">
                  <c:v>2.6645146414572283</c:v>
                </c:pt>
                <c:pt idx="77857">
                  <c:v>2.6646678966789663</c:v>
                </c:pt>
                <c:pt idx="77858">
                  <c:v>2.6644374538745383</c:v>
                </c:pt>
                <c:pt idx="77859">
                  <c:v>2.664284067327646</c:v>
                </c:pt>
                <c:pt idx="77860">
                  <c:v>2.6644372693726934</c:v>
                </c:pt>
                <c:pt idx="77861">
                  <c:v>2.6644374538745383</c:v>
                </c:pt>
                <c:pt idx="77862">
                  <c:v>2.6644374538745383</c:v>
                </c:pt>
                <c:pt idx="77863">
                  <c:v>2.6640534931980628</c:v>
                </c:pt>
                <c:pt idx="77864">
                  <c:v>2.6645146414572283</c:v>
                </c:pt>
                <c:pt idx="77865">
                  <c:v>2.6648985239852396</c:v>
                </c:pt>
                <c:pt idx="77866">
                  <c:v>2.6652053530226123</c:v>
                </c:pt>
                <c:pt idx="77867">
                  <c:v>2.6653588737595197</c:v>
                </c:pt>
                <c:pt idx="77868">
                  <c:v>2.6651280867759057</c:v>
                </c:pt>
                <c:pt idx="77869">
                  <c:v>2.664513151822796</c:v>
                </c:pt>
                <c:pt idx="77870">
                  <c:v>2.6655124653739612</c:v>
                </c:pt>
                <c:pt idx="77871">
                  <c:v>2.6655124653739612</c:v>
                </c:pt>
                <c:pt idx="77872">
                  <c:v>2.6662049861495842</c:v>
                </c:pt>
                <c:pt idx="77873">
                  <c:v>2.6658204477267482</c:v>
                </c:pt>
                <c:pt idx="77874">
                  <c:v>2.6649746192893402</c:v>
                </c:pt>
                <c:pt idx="77875">
                  <c:v>2.6649746192893402</c:v>
                </c:pt>
                <c:pt idx="77876">
                  <c:v>2.6640534931980628</c:v>
                </c:pt>
                <c:pt idx="77877">
                  <c:v>2.6641309359151677</c:v>
                </c:pt>
                <c:pt idx="77878">
                  <c:v>2.6637472228624111</c:v>
                </c:pt>
                <c:pt idx="77879">
                  <c:v>2.6639004149377592</c:v>
                </c:pt>
                <c:pt idx="77880">
                  <c:v>2.6640534931980628</c:v>
                </c:pt>
                <c:pt idx="77881">
                  <c:v>2.6638231035277844</c:v>
                </c:pt>
                <c:pt idx="77882">
                  <c:v>2.6638231035277844</c:v>
                </c:pt>
                <c:pt idx="77883">
                  <c:v>2.6636698939603503</c:v>
                </c:pt>
                <c:pt idx="77884">
                  <c:v>2.664745215586811</c:v>
                </c:pt>
                <c:pt idx="77885">
                  <c:v>2.6644374538745383</c:v>
                </c:pt>
                <c:pt idx="77886">
                  <c:v>2.6652053530226123</c:v>
                </c:pt>
                <c:pt idx="77887">
                  <c:v>2.6658204477267482</c:v>
                </c:pt>
                <c:pt idx="77888">
                  <c:v>2.6660512347103622</c:v>
                </c:pt>
                <c:pt idx="77889">
                  <c:v>2.6658204477267482</c:v>
                </c:pt>
                <c:pt idx="77890">
                  <c:v>2.6655896607431337</c:v>
                </c:pt>
                <c:pt idx="77891">
                  <c:v>2.6652053530226123</c:v>
                </c:pt>
                <c:pt idx="77892">
                  <c:v>2.665513264129181</c:v>
                </c:pt>
                <c:pt idx="77893">
                  <c:v>2.664284067327646</c:v>
                </c:pt>
                <c:pt idx="77894">
                  <c:v>2.6639004149377592</c:v>
                </c:pt>
                <c:pt idx="77895">
                  <c:v>2.6643612724757952</c:v>
                </c:pt>
                <c:pt idx="77896">
                  <c:v>2.664284067327646</c:v>
                </c:pt>
                <c:pt idx="77897">
                  <c:v>2.6645146414572283</c:v>
                </c:pt>
                <c:pt idx="77898">
                  <c:v>2.6648985239852396</c:v>
                </c:pt>
                <c:pt idx="77899">
                  <c:v>2.6646678966789663</c:v>
                </c:pt>
                <c:pt idx="77900">
                  <c:v>2.6644374538745383</c:v>
                </c:pt>
                <c:pt idx="77901">
                  <c:v>2.6648212226066899</c:v>
                </c:pt>
                <c:pt idx="77902">
                  <c:v>2.6652053530226123</c:v>
                </c:pt>
                <c:pt idx="77903">
                  <c:v>2.6652053530226123</c:v>
                </c:pt>
                <c:pt idx="77904">
                  <c:v>2.6644374538745383</c:v>
                </c:pt>
                <c:pt idx="77905">
                  <c:v>2.664745215586811</c:v>
                </c:pt>
                <c:pt idx="77906">
                  <c:v>2.665437122434863</c:v>
                </c:pt>
                <c:pt idx="77907">
                  <c:v>2.6653597785977854</c:v>
                </c:pt>
                <c:pt idx="77908">
                  <c:v>2.6648985239852396</c:v>
                </c:pt>
                <c:pt idx="77909">
                  <c:v>2.6648985239852396</c:v>
                </c:pt>
                <c:pt idx="77910">
                  <c:v>2.6651291512915125</c:v>
                </c:pt>
                <c:pt idx="77911">
                  <c:v>2.6651291512915125</c:v>
                </c:pt>
                <c:pt idx="77912">
                  <c:v>2.665513264129181</c:v>
                </c:pt>
                <c:pt idx="77913">
                  <c:v>2.6648985239852396</c:v>
                </c:pt>
                <c:pt idx="77914">
                  <c:v>2.6651291512915125</c:v>
                </c:pt>
                <c:pt idx="77915">
                  <c:v>2.665513264129181</c:v>
                </c:pt>
                <c:pt idx="77916">
                  <c:v>2.6642066420664205</c:v>
                </c:pt>
                <c:pt idx="77917">
                  <c:v>2.6639004149377592</c:v>
                </c:pt>
                <c:pt idx="77918">
                  <c:v>2.6635169393869549</c:v>
                </c:pt>
                <c:pt idx="77919">
                  <c:v>2.6641309359151677</c:v>
                </c:pt>
                <c:pt idx="77920">
                  <c:v>2.664591977869986</c:v>
                </c:pt>
                <c:pt idx="77921">
                  <c:v>2.6642085273104401</c:v>
                </c:pt>
                <c:pt idx="77922">
                  <c:v>2.6639004149377592</c:v>
                </c:pt>
                <c:pt idx="77923">
                  <c:v>2.6641309359151677</c:v>
                </c:pt>
                <c:pt idx="77924">
                  <c:v>2.6639004149377592</c:v>
                </c:pt>
                <c:pt idx="77925">
                  <c:v>2.6641309359151677</c:v>
                </c:pt>
                <c:pt idx="77926">
                  <c:v>2.6643612724757952</c:v>
                </c:pt>
                <c:pt idx="77927">
                  <c:v>2.6639778750864256</c:v>
                </c:pt>
                <c:pt idx="77928">
                  <c:v>2.664745215586811</c:v>
                </c:pt>
                <c:pt idx="77929">
                  <c:v>2.6646678966789663</c:v>
                </c:pt>
                <c:pt idx="77930">
                  <c:v>2.6653597785977854</c:v>
                </c:pt>
                <c:pt idx="77931">
                  <c:v>2.6655902214022138</c:v>
                </c:pt>
                <c:pt idx="77932">
                  <c:v>2.6653597785977854</c:v>
                </c:pt>
                <c:pt idx="77933">
                  <c:v>2.6657439446366782</c:v>
                </c:pt>
                <c:pt idx="77934">
                  <c:v>2.6661282879556993</c:v>
                </c:pt>
                <c:pt idx="77935">
                  <c:v>2.6656670050761417</c:v>
                </c:pt>
                <c:pt idx="77936">
                  <c:v>2.6660512347103622</c:v>
                </c:pt>
                <c:pt idx="77937">
                  <c:v>2.6660512347103622</c:v>
                </c:pt>
                <c:pt idx="77938">
                  <c:v>2.6652053530226123</c:v>
                </c:pt>
                <c:pt idx="77939">
                  <c:v>2.6662049861495842</c:v>
                </c:pt>
                <c:pt idx="77940">
                  <c:v>2.6660512347103622</c:v>
                </c:pt>
                <c:pt idx="77941">
                  <c:v>2.6652053530226123</c:v>
                </c:pt>
                <c:pt idx="77942">
                  <c:v>2.6650520876585926</c:v>
                </c:pt>
                <c:pt idx="77943">
                  <c:v>2.665513264129181</c:v>
                </c:pt>
                <c:pt idx="77944">
                  <c:v>2.6652825836216838</c:v>
                </c:pt>
                <c:pt idx="77945">
                  <c:v>2.6648985239852396</c:v>
                </c:pt>
                <c:pt idx="77946">
                  <c:v>2.6641309359151677</c:v>
                </c:pt>
                <c:pt idx="77947">
                  <c:v>2.6645146414572283</c:v>
                </c:pt>
                <c:pt idx="77948">
                  <c:v>2.6648985239852396</c:v>
                </c:pt>
                <c:pt idx="77949">
                  <c:v>2.6646678966789663</c:v>
                </c:pt>
                <c:pt idx="77950">
                  <c:v>2.6646678966789663</c:v>
                </c:pt>
                <c:pt idx="77951">
                  <c:v>2.6640534931980628</c:v>
                </c:pt>
                <c:pt idx="77952">
                  <c:v>2.6643612724757952</c:v>
                </c:pt>
                <c:pt idx="77953">
                  <c:v>2.6635169393869553</c:v>
                </c:pt>
                <c:pt idx="77954">
                  <c:v>2.664745215586811</c:v>
                </c:pt>
                <c:pt idx="77955">
                  <c:v>2.665513264129181</c:v>
                </c:pt>
                <c:pt idx="77956">
                  <c:v>2.6656670050761422</c:v>
                </c:pt>
                <c:pt idx="77957">
                  <c:v>2.6649746192893402</c:v>
                </c:pt>
                <c:pt idx="77958">
                  <c:v>2.6653588737595197</c:v>
                </c:pt>
                <c:pt idx="77959">
                  <c:v>2.6655896607431337</c:v>
                </c:pt>
                <c:pt idx="77960">
                  <c:v>2.6655896607431337</c:v>
                </c:pt>
                <c:pt idx="77961">
                  <c:v>2.6652053530226123</c:v>
                </c:pt>
                <c:pt idx="77962">
                  <c:v>2.6655896607431337</c:v>
                </c:pt>
                <c:pt idx="77963">
                  <c:v>2.6654360867558839</c:v>
                </c:pt>
                <c:pt idx="77964">
                  <c:v>2.6658204477267482</c:v>
                </c:pt>
                <c:pt idx="77965">
                  <c:v>2.6648212226066899</c:v>
                </c:pt>
                <c:pt idx="77966">
                  <c:v>2.6642066420664205</c:v>
                </c:pt>
                <c:pt idx="77967">
                  <c:v>2.6639760147601477</c:v>
                </c:pt>
                <c:pt idx="77968">
                  <c:v>2.6635923449388978</c:v>
                </c:pt>
                <c:pt idx="77969">
                  <c:v>2.6645146414572283</c:v>
                </c:pt>
                <c:pt idx="77970">
                  <c:v>2.6651291512915125</c:v>
                </c:pt>
                <c:pt idx="77971">
                  <c:v>2.6656670050761422</c:v>
                </c:pt>
                <c:pt idx="77972">
                  <c:v>2.6655896607431337</c:v>
                </c:pt>
                <c:pt idx="77973">
                  <c:v>2.6659741458910435</c:v>
                </c:pt>
                <c:pt idx="77974">
                  <c:v>2.6659741458910435</c:v>
                </c:pt>
                <c:pt idx="77975">
                  <c:v>2.6651280867759057</c:v>
                </c:pt>
                <c:pt idx="77976">
                  <c:v>2.6653588737595197</c:v>
                </c:pt>
                <c:pt idx="77977">
                  <c:v>2.6655896607431337</c:v>
                </c:pt>
                <c:pt idx="77978">
                  <c:v>2.6655896607431337</c:v>
                </c:pt>
                <c:pt idx="77979">
                  <c:v>2.6652053530226123</c:v>
                </c:pt>
                <c:pt idx="77980">
                  <c:v>2.6654360867558839</c:v>
                </c:pt>
                <c:pt idx="77981">
                  <c:v>2.6649746192893402</c:v>
                </c:pt>
                <c:pt idx="77982">
                  <c:v>2.6655896607431337</c:v>
                </c:pt>
                <c:pt idx="77983">
                  <c:v>2.6655896607431337</c:v>
                </c:pt>
                <c:pt idx="77984">
                  <c:v>2.6649746192893402</c:v>
                </c:pt>
                <c:pt idx="77985">
                  <c:v>2.6641291810841983</c:v>
                </c:pt>
                <c:pt idx="77986">
                  <c:v>2.6649746192893402</c:v>
                </c:pt>
                <c:pt idx="77987">
                  <c:v>2.6649746192893402</c:v>
                </c:pt>
                <c:pt idx="77988">
                  <c:v>2.6662049861495842</c:v>
                </c:pt>
                <c:pt idx="77989">
                  <c:v>2.6658204477267482</c:v>
                </c:pt>
                <c:pt idx="77990">
                  <c:v>2.6664358264081258</c:v>
                </c:pt>
                <c:pt idx="77991">
                  <c:v>2.6662822063235629</c:v>
                </c:pt>
                <c:pt idx="77992">
                  <c:v>2.6656670050761422</c:v>
                </c:pt>
                <c:pt idx="77993">
                  <c:v>2.6652825836216838</c:v>
                </c:pt>
                <c:pt idx="77994">
                  <c:v>2.6655896607431337</c:v>
                </c:pt>
                <c:pt idx="77995">
                  <c:v>2.6652053530226114</c:v>
                </c:pt>
                <c:pt idx="77996">
                  <c:v>2.6658204477267482</c:v>
                </c:pt>
                <c:pt idx="77997">
                  <c:v>2.6660512347103622</c:v>
                </c:pt>
                <c:pt idx="77998">
                  <c:v>2.6658204477267482</c:v>
                </c:pt>
                <c:pt idx="77999">
                  <c:v>2.6658204477267482</c:v>
                </c:pt>
                <c:pt idx="78000">
                  <c:v>2.6658204477267482</c:v>
                </c:pt>
                <c:pt idx="78001">
                  <c:v>2.6659741458910435</c:v>
                </c:pt>
                <c:pt idx="78002">
                  <c:v>2.6655124653739612</c:v>
                </c:pt>
                <c:pt idx="78003">
                  <c:v>2.6642824180895239</c:v>
                </c:pt>
                <c:pt idx="78004">
                  <c:v>2.6649746192893393</c:v>
                </c:pt>
                <c:pt idx="78005">
                  <c:v>2.6650520876585926</c:v>
                </c:pt>
                <c:pt idx="78006">
                  <c:v>2.6646678966789663</c:v>
                </c:pt>
                <c:pt idx="78007">
                  <c:v>2.6648985239852396</c:v>
                </c:pt>
                <c:pt idx="78008">
                  <c:v>2.664284067327646</c:v>
                </c:pt>
                <c:pt idx="78009">
                  <c:v>2.6646678966789663</c:v>
                </c:pt>
                <c:pt idx="78010">
                  <c:v>2.6650520876585926</c:v>
                </c:pt>
                <c:pt idx="78011">
                  <c:v>2.6642066420664205</c:v>
                </c:pt>
                <c:pt idx="78012">
                  <c:v>2.6646678966789663</c:v>
                </c:pt>
                <c:pt idx="78013">
                  <c:v>2.6650520876585926</c:v>
                </c:pt>
                <c:pt idx="78014">
                  <c:v>2.6644374538745383</c:v>
                </c:pt>
                <c:pt idx="78015">
                  <c:v>2.6646678966789663</c:v>
                </c:pt>
                <c:pt idx="78016">
                  <c:v>2.6652825836216838</c:v>
                </c:pt>
                <c:pt idx="78017">
                  <c:v>2.6650520876585926</c:v>
                </c:pt>
                <c:pt idx="78018">
                  <c:v>2.6657439446366782</c:v>
                </c:pt>
                <c:pt idx="78019">
                  <c:v>2.6645146414572283</c:v>
                </c:pt>
                <c:pt idx="78020">
                  <c:v>2.6639004149377592</c:v>
                </c:pt>
                <c:pt idx="78021">
                  <c:v>2.6641309359151677</c:v>
                </c:pt>
                <c:pt idx="78022">
                  <c:v>2.6636698939603503</c:v>
                </c:pt>
                <c:pt idx="78023">
                  <c:v>2.664284067327646</c:v>
                </c:pt>
                <c:pt idx="78024">
                  <c:v>2.664745215586811</c:v>
                </c:pt>
                <c:pt idx="78025">
                  <c:v>2.6651291512915125</c:v>
                </c:pt>
                <c:pt idx="78026">
                  <c:v>2.6650520876585926</c:v>
                </c:pt>
                <c:pt idx="78027">
                  <c:v>2.6655896607431337</c:v>
                </c:pt>
                <c:pt idx="78028">
                  <c:v>2.6666666666666665</c:v>
                </c:pt>
                <c:pt idx="78029">
                  <c:v>2.6656670050761422</c:v>
                </c:pt>
                <c:pt idx="78030">
                  <c:v>2.6654360867558839</c:v>
                </c:pt>
                <c:pt idx="78031">
                  <c:v>2.6662822063235629</c:v>
                </c:pt>
                <c:pt idx="78032">
                  <c:v>2.6658975542224272</c:v>
                </c:pt>
                <c:pt idx="78033">
                  <c:v>2.6650520876585926</c:v>
                </c:pt>
                <c:pt idx="78034">
                  <c:v>2.6652825836216838</c:v>
                </c:pt>
                <c:pt idx="78035">
                  <c:v>2.664284067327646</c:v>
                </c:pt>
                <c:pt idx="78036">
                  <c:v>2.664284067327646</c:v>
                </c:pt>
                <c:pt idx="78037">
                  <c:v>2.6644374538745383</c:v>
                </c:pt>
                <c:pt idx="78038">
                  <c:v>2.6644374538745383</c:v>
                </c:pt>
                <c:pt idx="78039">
                  <c:v>2.664284067327646</c:v>
                </c:pt>
                <c:pt idx="78040">
                  <c:v>2.6645146414572283</c:v>
                </c:pt>
                <c:pt idx="78041">
                  <c:v>2.6648985239852396</c:v>
                </c:pt>
                <c:pt idx="78042">
                  <c:v>2.6650520876585926</c:v>
                </c:pt>
                <c:pt idx="78043">
                  <c:v>2.6652053530226123</c:v>
                </c:pt>
                <c:pt idx="78044">
                  <c:v>2.6655896607431337</c:v>
                </c:pt>
                <c:pt idx="78045">
                  <c:v>2.6658204477267482</c:v>
                </c:pt>
                <c:pt idx="78046">
                  <c:v>2.6659746251441749</c:v>
                </c:pt>
                <c:pt idx="78047">
                  <c:v>2.6653597785977854</c:v>
                </c:pt>
                <c:pt idx="78048">
                  <c:v>2.6646678966789663</c:v>
                </c:pt>
                <c:pt idx="78049">
                  <c:v>2.664284067327646</c:v>
                </c:pt>
                <c:pt idx="78050">
                  <c:v>2.664745215586811</c:v>
                </c:pt>
                <c:pt idx="78051">
                  <c:v>2.6649756052570903</c:v>
                </c:pt>
                <c:pt idx="78052">
                  <c:v>2.664745215586811</c:v>
                </c:pt>
                <c:pt idx="78053">
                  <c:v>2.664745215586811</c:v>
                </c:pt>
                <c:pt idx="78054">
                  <c:v>2.6649756052570903</c:v>
                </c:pt>
                <c:pt idx="78055">
                  <c:v>2.6655902214022138</c:v>
                </c:pt>
                <c:pt idx="78056">
                  <c:v>2.6653597785977854</c:v>
                </c:pt>
                <c:pt idx="78057">
                  <c:v>2.6657439446366782</c:v>
                </c:pt>
                <c:pt idx="78058">
                  <c:v>2.666359021688971</c:v>
                </c:pt>
                <c:pt idx="78059">
                  <c:v>2.6652825836216838</c:v>
                </c:pt>
                <c:pt idx="78060">
                  <c:v>2.665513264129181</c:v>
                </c:pt>
                <c:pt idx="78061">
                  <c:v>2.6662051211072662</c:v>
                </c:pt>
                <c:pt idx="78062">
                  <c:v>2.665513264129181</c:v>
                </c:pt>
                <c:pt idx="78063">
                  <c:v>2.6662822063235629</c:v>
                </c:pt>
                <c:pt idx="78064">
                  <c:v>2.6661282879556993</c:v>
                </c:pt>
                <c:pt idx="78065">
                  <c:v>2.664745215586811</c:v>
                </c:pt>
                <c:pt idx="78066">
                  <c:v>2.6645146414572283</c:v>
                </c:pt>
                <c:pt idx="78067">
                  <c:v>2.6639004149377592</c:v>
                </c:pt>
                <c:pt idx="78068">
                  <c:v>2.6640534931980628</c:v>
                </c:pt>
                <c:pt idx="78069">
                  <c:v>2.6642066420664205</c:v>
                </c:pt>
                <c:pt idx="78070">
                  <c:v>2.6648985239852396</c:v>
                </c:pt>
                <c:pt idx="78071">
                  <c:v>2.664284067327646</c:v>
                </c:pt>
                <c:pt idx="78072">
                  <c:v>2.664745215586811</c:v>
                </c:pt>
                <c:pt idx="78073">
                  <c:v>2.664745215586811</c:v>
                </c:pt>
                <c:pt idx="78074">
                  <c:v>2.6646678966789663</c:v>
                </c:pt>
                <c:pt idx="78075">
                  <c:v>2.6656670050761422</c:v>
                </c:pt>
                <c:pt idx="78076">
                  <c:v>2.6654360867558839</c:v>
                </c:pt>
                <c:pt idx="78077">
                  <c:v>2.6656670050761422</c:v>
                </c:pt>
                <c:pt idx="78078">
                  <c:v>2.6652825836216838</c:v>
                </c:pt>
                <c:pt idx="78079">
                  <c:v>2.665513264129181</c:v>
                </c:pt>
                <c:pt idx="78080">
                  <c:v>2.6660512347103622</c:v>
                </c:pt>
                <c:pt idx="78081">
                  <c:v>2.6664358264081258</c:v>
                </c:pt>
                <c:pt idx="78082">
                  <c:v>2.6658975542224272</c:v>
                </c:pt>
                <c:pt idx="78083">
                  <c:v>2.665513264129181</c:v>
                </c:pt>
                <c:pt idx="78084">
                  <c:v>2.6653597785977854</c:v>
                </c:pt>
                <c:pt idx="78085">
                  <c:v>2.6649756052570903</c:v>
                </c:pt>
                <c:pt idx="78086">
                  <c:v>2.6641309359151677</c:v>
                </c:pt>
                <c:pt idx="78087">
                  <c:v>2.6639004149377592</c:v>
                </c:pt>
                <c:pt idx="78088">
                  <c:v>2.6641309359151677</c:v>
                </c:pt>
                <c:pt idx="78089">
                  <c:v>2.6643612724757952</c:v>
                </c:pt>
                <c:pt idx="78090">
                  <c:v>2.6645146414572283</c:v>
                </c:pt>
                <c:pt idx="78091">
                  <c:v>2.6649756052570903</c:v>
                </c:pt>
                <c:pt idx="78092">
                  <c:v>2.6653597785977854</c:v>
                </c:pt>
                <c:pt idx="78093">
                  <c:v>2.6651291512915125</c:v>
                </c:pt>
                <c:pt idx="78094">
                  <c:v>2.6657439446366782</c:v>
                </c:pt>
                <c:pt idx="78095">
                  <c:v>2.6658975542224272</c:v>
                </c:pt>
                <c:pt idx="78096">
                  <c:v>2.6654360867558839</c:v>
                </c:pt>
                <c:pt idx="78097">
                  <c:v>2.6657439446366782</c:v>
                </c:pt>
                <c:pt idx="78098">
                  <c:v>2.6649756052570903</c:v>
                </c:pt>
                <c:pt idx="78099">
                  <c:v>2.6644388107858958</c:v>
                </c:pt>
                <c:pt idx="78100">
                  <c:v>2.6642857142857141</c:v>
                </c:pt>
                <c:pt idx="78101">
                  <c:v>2.6638248847926267</c:v>
                </c:pt>
                <c:pt idx="78102">
                  <c:v>2.6646692786356305</c:v>
                </c:pt>
                <c:pt idx="78103">
                  <c:v>2.6648997464853652</c:v>
                </c:pt>
                <c:pt idx="78104">
                  <c:v>2.6650530198248039</c:v>
                </c:pt>
                <c:pt idx="78105">
                  <c:v>2.6658210332103316</c:v>
                </c:pt>
                <c:pt idx="78106">
                  <c:v>2.665437122434863</c:v>
                </c:pt>
                <c:pt idx="78107">
                  <c:v>2.665437122434863</c:v>
                </c:pt>
                <c:pt idx="78108">
                  <c:v>2.6649756052570903</c:v>
                </c:pt>
                <c:pt idx="78109">
                  <c:v>2.665513264129181</c:v>
                </c:pt>
                <c:pt idx="78110">
                  <c:v>2.6644374538745383</c:v>
                </c:pt>
                <c:pt idx="78111">
                  <c:v>2.6645146414572278</c:v>
                </c:pt>
                <c:pt idx="78112">
                  <c:v>2.6657439446366782</c:v>
                </c:pt>
                <c:pt idx="78113">
                  <c:v>2.6659746251441749</c:v>
                </c:pt>
                <c:pt idx="78114">
                  <c:v>2.6645146414572283</c:v>
                </c:pt>
                <c:pt idx="78115">
                  <c:v>2.6648985239852396</c:v>
                </c:pt>
                <c:pt idx="78116">
                  <c:v>2.6648985239852396</c:v>
                </c:pt>
                <c:pt idx="78117">
                  <c:v>2.6646678966789663</c:v>
                </c:pt>
                <c:pt idx="78118">
                  <c:v>2.6644374538745383</c:v>
                </c:pt>
                <c:pt idx="78119">
                  <c:v>2.6651291512915125</c:v>
                </c:pt>
                <c:pt idx="78120">
                  <c:v>2.6648985239852396</c:v>
                </c:pt>
                <c:pt idx="78121">
                  <c:v>2.6648212226066899</c:v>
                </c:pt>
                <c:pt idx="78122">
                  <c:v>2.6644374538745383</c:v>
                </c:pt>
                <c:pt idx="78123">
                  <c:v>2.6652053530226123</c:v>
                </c:pt>
                <c:pt idx="78124">
                  <c:v>2.6655896607431337</c:v>
                </c:pt>
                <c:pt idx="78125">
                  <c:v>2.6652053530226123</c:v>
                </c:pt>
                <c:pt idx="78126">
                  <c:v>2.6650520876585926</c:v>
                </c:pt>
                <c:pt idx="78127">
                  <c:v>2.6651291512915125</c:v>
                </c:pt>
                <c:pt idx="78128">
                  <c:v>2.664284067327646</c:v>
                </c:pt>
                <c:pt idx="78129">
                  <c:v>2.6644374538745383</c:v>
                </c:pt>
                <c:pt idx="78130">
                  <c:v>2.6652053530226123</c:v>
                </c:pt>
                <c:pt idx="78131">
                  <c:v>2.6645905420991927</c:v>
                </c:pt>
                <c:pt idx="78132">
                  <c:v>2.6644374538745383</c:v>
                </c:pt>
                <c:pt idx="78133">
                  <c:v>2.6646678966789663</c:v>
                </c:pt>
                <c:pt idx="78134">
                  <c:v>2.6652825836216838</c:v>
                </c:pt>
                <c:pt idx="78135">
                  <c:v>2.6652053530226123</c:v>
                </c:pt>
                <c:pt idx="78136">
                  <c:v>2.6655896607431337</c:v>
                </c:pt>
                <c:pt idx="78137">
                  <c:v>2.6658204477267482</c:v>
                </c:pt>
                <c:pt idx="78138">
                  <c:v>2.6658204477267482</c:v>
                </c:pt>
                <c:pt idx="78139">
                  <c:v>2.6658204477267482</c:v>
                </c:pt>
                <c:pt idx="78140">
                  <c:v>2.6659741458910435</c:v>
                </c:pt>
                <c:pt idx="78141">
                  <c:v>2.6659741458910435</c:v>
                </c:pt>
                <c:pt idx="78142">
                  <c:v>2.6664358264081258</c:v>
                </c:pt>
                <c:pt idx="78143">
                  <c:v>2.6658204477267482</c:v>
                </c:pt>
                <c:pt idx="78144">
                  <c:v>2.6655896607431337</c:v>
                </c:pt>
                <c:pt idx="78145">
                  <c:v>2.6655896607431337</c:v>
                </c:pt>
                <c:pt idx="78146">
                  <c:v>2.6645905420991927</c:v>
                </c:pt>
                <c:pt idx="78147">
                  <c:v>2.6642066420664205</c:v>
                </c:pt>
                <c:pt idx="78148">
                  <c:v>2.6642066420664205</c:v>
                </c:pt>
                <c:pt idx="78149">
                  <c:v>2.6638231035277844</c:v>
                </c:pt>
                <c:pt idx="78150">
                  <c:v>2.6640534931980628</c:v>
                </c:pt>
                <c:pt idx="78151">
                  <c:v>2.6648212226066899</c:v>
                </c:pt>
                <c:pt idx="78152">
                  <c:v>2.6654360867558839</c:v>
                </c:pt>
                <c:pt idx="78153">
                  <c:v>2.6652053530226123</c:v>
                </c:pt>
                <c:pt idx="78154">
                  <c:v>2.6654360867558839</c:v>
                </c:pt>
                <c:pt idx="78155">
                  <c:v>2.6654360867558839</c:v>
                </c:pt>
                <c:pt idx="78156">
                  <c:v>2.6652053530226123</c:v>
                </c:pt>
                <c:pt idx="78157">
                  <c:v>2.6648212226066899</c:v>
                </c:pt>
                <c:pt idx="78158">
                  <c:v>2.6652825836216838</c:v>
                </c:pt>
                <c:pt idx="78159">
                  <c:v>2.6651291512915125</c:v>
                </c:pt>
                <c:pt idx="78160">
                  <c:v>2.6651291512915125</c:v>
                </c:pt>
                <c:pt idx="78161">
                  <c:v>2.6646678966789663</c:v>
                </c:pt>
                <c:pt idx="78162">
                  <c:v>2.6644374538745383</c:v>
                </c:pt>
                <c:pt idx="78163">
                  <c:v>2.6646678966789663</c:v>
                </c:pt>
                <c:pt idx="78164">
                  <c:v>2.6646678966789663</c:v>
                </c:pt>
                <c:pt idx="78165">
                  <c:v>2.6648212226066899</c:v>
                </c:pt>
                <c:pt idx="78166">
                  <c:v>2.6644374538745383</c:v>
                </c:pt>
                <c:pt idx="78167">
                  <c:v>2.6649746192893402</c:v>
                </c:pt>
                <c:pt idx="78168">
                  <c:v>2.6654360867558839</c:v>
                </c:pt>
                <c:pt idx="78169">
                  <c:v>2.6652053530226123</c:v>
                </c:pt>
                <c:pt idx="78170">
                  <c:v>2.6655896607431337</c:v>
                </c:pt>
                <c:pt idx="78171">
                  <c:v>2.6655896607431337</c:v>
                </c:pt>
                <c:pt idx="78172">
                  <c:v>2.6664358264081258</c:v>
                </c:pt>
                <c:pt idx="78173">
                  <c:v>2.6664358264081258</c:v>
                </c:pt>
                <c:pt idx="78174">
                  <c:v>2.6654360867558839</c:v>
                </c:pt>
                <c:pt idx="78175">
                  <c:v>2.6652825836216838</c:v>
                </c:pt>
                <c:pt idx="78176">
                  <c:v>2.6653597785977854</c:v>
                </c:pt>
                <c:pt idx="78177">
                  <c:v>2.6647452155868105</c:v>
                </c:pt>
                <c:pt idx="78178">
                  <c:v>2.6653597785977854</c:v>
                </c:pt>
                <c:pt idx="78179">
                  <c:v>2.6643612724757952</c:v>
                </c:pt>
                <c:pt idx="78180">
                  <c:v>2.6646692786356305</c:v>
                </c:pt>
                <c:pt idx="78181">
                  <c:v>2.6645161290322581</c:v>
                </c:pt>
                <c:pt idx="78182">
                  <c:v>2.6649756052570903</c:v>
                </c:pt>
                <c:pt idx="78183">
                  <c:v>2.6639004149377592</c:v>
                </c:pt>
                <c:pt idx="78184">
                  <c:v>2.6643612724757952</c:v>
                </c:pt>
                <c:pt idx="78185">
                  <c:v>2.6651291512915125</c:v>
                </c:pt>
                <c:pt idx="78186">
                  <c:v>2.6649756052570903</c:v>
                </c:pt>
                <c:pt idx="78187">
                  <c:v>2.6655902214022138</c:v>
                </c:pt>
                <c:pt idx="78188">
                  <c:v>2.6661282879556993</c:v>
                </c:pt>
                <c:pt idx="78189">
                  <c:v>2.6652053530226123</c:v>
                </c:pt>
                <c:pt idx="78190">
                  <c:v>2.6655896607431337</c:v>
                </c:pt>
                <c:pt idx="78191">
                  <c:v>2.6654360867558839</c:v>
                </c:pt>
                <c:pt idx="78192">
                  <c:v>2.6658204477267482</c:v>
                </c:pt>
                <c:pt idx="78193">
                  <c:v>2.6652053530226123</c:v>
                </c:pt>
                <c:pt idx="78194">
                  <c:v>2.6655896607431337</c:v>
                </c:pt>
                <c:pt idx="78195">
                  <c:v>2.6659741458910435</c:v>
                </c:pt>
                <c:pt idx="78196">
                  <c:v>2.6662049861495842</c:v>
                </c:pt>
                <c:pt idx="78197">
                  <c:v>2.6652053530226123</c:v>
                </c:pt>
                <c:pt idx="78198">
                  <c:v>2.6652053530226123</c:v>
                </c:pt>
                <c:pt idx="78199">
                  <c:v>2.6655896607431337</c:v>
                </c:pt>
                <c:pt idx="78200">
                  <c:v>2.6653588737595197</c:v>
                </c:pt>
                <c:pt idx="78201">
                  <c:v>2.6656670050761422</c:v>
                </c:pt>
                <c:pt idx="78202">
                  <c:v>2.665513264129181</c:v>
                </c:pt>
                <c:pt idx="78203">
                  <c:v>2.6645905420991927</c:v>
                </c:pt>
                <c:pt idx="78204">
                  <c:v>2.6645905420991927</c:v>
                </c:pt>
                <c:pt idx="78205">
                  <c:v>2.6639760147601477</c:v>
                </c:pt>
                <c:pt idx="78206">
                  <c:v>2.6638231035277844</c:v>
                </c:pt>
                <c:pt idx="78207">
                  <c:v>2.6640534931980628</c:v>
                </c:pt>
                <c:pt idx="78208">
                  <c:v>2.6637453874538739</c:v>
                </c:pt>
                <c:pt idx="78209">
                  <c:v>2.6642824180895248</c:v>
                </c:pt>
                <c:pt idx="78210">
                  <c:v>2.6641291810841983</c:v>
                </c:pt>
                <c:pt idx="78211">
                  <c:v>2.6642066420664205</c:v>
                </c:pt>
                <c:pt idx="78212">
                  <c:v>2.6642066420664205</c:v>
                </c:pt>
                <c:pt idx="78213">
                  <c:v>2.6639760147601477</c:v>
                </c:pt>
                <c:pt idx="78214">
                  <c:v>2.6642066420664205</c:v>
                </c:pt>
                <c:pt idx="78215">
                  <c:v>2.6644374538745383</c:v>
                </c:pt>
                <c:pt idx="78216">
                  <c:v>2.6638231035277844</c:v>
                </c:pt>
                <c:pt idx="78217">
                  <c:v>2.6646678966789663</c:v>
                </c:pt>
                <c:pt idx="78218">
                  <c:v>2.6648212226066899</c:v>
                </c:pt>
                <c:pt idx="78219">
                  <c:v>2.6647438855560686</c:v>
                </c:pt>
                <c:pt idx="78220">
                  <c:v>2.6645131518227969</c:v>
                </c:pt>
                <c:pt idx="78221">
                  <c:v>2.6649746192893402</c:v>
                </c:pt>
                <c:pt idx="78222">
                  <c:v>2.6652053530226123</c:v>
                </c:pt>
                <c:pt idx="78223">
                  <c:v>2.6653588737595197</c:v>
                </c:pt>
                <c:pt idx="78224">
                  <c:v>2.6658204477267482</c:v>
                </c:pt>
                <c:pt idx="78225">
                  <c:v>2.6660512347103622</c:v>
                </c:pt>
                <c:pt idx="78226">
                  <c:v>2.6658204477267482</c:v>
                </c:pt>
                <c:pt idx="78227">
                  <c:v>2.6647438855560686</c:v>
                </c:pt>
                <c:pt idx="78228">
                  <c:v>2.6647438855560686</c:v>
                </c:pt>
                <c:pt idx="78229">
                  <c:v>2.6643598615916955</c:v>
                </c:pt>
                <c:pt idx="78230">
                  <c:v>2.6647438855560686</c:v>
                </c:pt>
                <c:pt idx="78231">
                  <c:v>2.6642824180895248</c:v>
                </c:pt>
                <c:pt idx="78232">
                  <c:v>2.6646666974382645</c:v>
                </c:pt>
                <c:pt idx="78233">
                  <c:v>2.6640518689432398</c:v>
                </c:pt>
                <c:pt idx="78234">
                  <c:v>2.6646666974382645</c:v>
                </c:pt>
                <c:pt idx="78235">
                  <c:v>2.6645131518227969</c:v>
                </c:pt>
                <c:pt idx="78236">
                  <c:v>2.6649746192893402</c:v>
                </c:pt>
                <c:pt idx="78237">
                  <c:v>2.6648972997922913</c:v>
                </c:pt>
                <c:pt idx="78238">
                  <c:v>2.665050784856879</c:v>
                </c:pt>
                <c:pt idx="78239">
                  <c:v>2.6656661279150313</c:v>
                </c:pt>
                <c:pt idx="78240">
                  <c:v>2.665281809787627</c:v>
                </c:pt>
                <c:pt idx="78241">
                  <c:v>2.6655124653739612</c:v>
                </c:pt>
                <c:pt idx="78242">
                  <c:v>2.6657433056325024</c:v>
                </c:pt>
                <c:pt idx="78243">
                  <c:v>2.6655124653739612</c:v>
                </c:pt>
                <c:pt idx="78244">
                  <c:v>2.6655124653739612</c:v>
                </c:pt>
                <c:pt idx="78245">
                  <c:v>2.6651280867759057</c:v>
                </c:pt>
                <c:pt idx="78246">
                  <c:v>2.6638985005767015</c:v>
                </c:pt>
                <c:pt idx="78247">
                  <c:v>2.6645131518227969</c:v>
                </c:pt>
                <c:pt idx="78248">
                  <c:v>2.6653588737595197</c:v>
                </c:pt>
                <c:pt idx="78249">
                  <c:v>2.6645131518227969</c:v>
                </c:pt>
                <c:pt idx="78250">
                  <c:v>2.6646666974382645</c:v>
                </c:pt>
                <c:pt idx="78251">
                  <c:v>2.6655124653739612</c:v>
                </c:pt>
                <c:pt idx="78252">
                  <c:v>2.6655124653739612</c:v>
                </c:pt>
                <c:pt idx="78253">
                  <c:v>2.6655896607431337</c:v>
                </c:pt>
                <c:pt idx="78254">
                  <c:v>2.6655896607431337</c:v>
                </c:pt>
                <c:pt idx="78255">
                  <c:v>2.6655124653739612</c:v>
                </c:pt>
                <c:pt idx="78256">
                  <c:v>2.6661279150311707</c:v>
                </c:pt>
                <c:pt idx="78257">
                  <c:v>2.6655124653739612</c:v>
                </c:pt>
                <c:pt idx="78258">
                  <c:v>2.6658972061879478</c:v>
                </c:pt>
                <c:pt idx="78259">
                  <c:v>2.6656661279150313</c:v>
                </c:pt>
                <c:pt idx="78260">
                  <c:v>2.665281809787627</c:v>
                </c:pt>
                <c:pt idx="78261">
                  <c:v>2.6655124653739612</c:v>
                </c:pt>
                <c:pt idx="78262">
                  <c:v>2.6655124653739612</c:v>
                </c:pt>
                <c:pt idx="78263">
                  <c:v>2.665050784856879</c:v>
                </c:pt>
                <c:pt idx="78264">
                  <c:v>2.6645891043397967</c:v>
                </c:pt>
                <c:pt idx="78265">
                  <c:v>2.6646666974382645</c:v>
                </c:pt>
                <c:pt idx="78266">
                  <c:v>2.6641291810841983</c:v>
                </c:pt>
                <c:pt idx="78267">
                  <c:v>2.6638985005767015</c:v>
                </c:pt>
                <c:pt idx="78268">
                  <c:v>2.6645131518227969</c:v>
                </c:pt>
                <c:pt idx="78269">
                  <c:v>2.6646666974382645</c:v>
                </c:pt>
                <c:pt idx="78270">
                  <c:v>2.6642049388414488</c:v>
                </c:pt>
                <c:pt idx="78271">
                  <c:v>2.6646666974382645</c:v>
                </c:pt>
                <c:pt idx="78272">
                  <c:v>2.6646666974382645</c:v>
                </c:pt>
                <c:pt idx="78273">
                  <c:v>2.6646666974382645</c:v>
                </c:pt>
                <c:pt idx="78274">
                  <c:v>2.6648199445983378</c:v>
                </c:pt>
                <c:pt idx="78275">
                  <c:v>2.6652043407988919</c:v>
                </c:pt>
                <c:pt idx="78276">
                  <c:v>2.6652043407988919</c:v>
                </c:pt>
                <c:pt idx="78277">
                  <c:v>2.6654352343569614</c:v>
                </c:pt>
                <c:pt idx="78278">
                  <c:v>2.6660508083140875</c:v>
                </c:pt>
                <c:pt idx="78279">
                  <c:v>2.6658198614318707</c:v>
                </c:pt>
                <c:pt idx="78280">
                  <c:v>2.6653579676674362</c:v>
                </c:pt>
                <c:pt idx="78281">
                  <c:v>2.6654352343569609</c:v>
                </c:pt>
                <c:pt idx="78282">
                  <c:v>2.6658972061879478</c:v>
                </c:pt>
                <c:pt idx="78283">
                  <c:v>2.6658972061879478</c:v>
                </c:pt>
                <c:pt idx="78284">
                  <c:v>2.6658198614318707</c:v>
                </c:pt>
                <c:pt idx="78285">
                  <c:v>2.6660508083140875</c:v>
                </c:pt>
                <c:pt idx="78286">
                  <c:v>2.6658972061879478</c:v>
                </c:pt>
                <c:pt idx="78287">
                  <c:v>2.6656661279150313</c:v>
                </c:pt>
                <c:pt idx="78288">
                  <c:v>2.6661279150311707</c:v>
                </c:pt>
                <c:pt idx="78289">
                  <c:v>2.665281809787627</c:v>
                </c:pt>
                <c:pt idx="78290">
                  <c:v>2.6655124653739612</c:v>
                </c:pt>
                <c:pt idx="78291">
                  <c:v>2.6655124653739612</c:v>
                </c:pt>
                <c:pt idx="78292">
                  <c:v>2.6649746192893402</c:v>
                </c:pt>
                <c:pt idx="78293">
                  <c:v>2.6647438855560686</c:v>
                </c:pt>
                <c:pt idx="78294">
                  <c:v>2.6645905420991927</c:v>
                </c:pt>
                <c:pt idx="78295">
                  <c:v>2.6642066420664205</c:v>
                </c:pt>
                <c:pt idx="78296">
                  <c:v>2.6642066420664205</c:v>
                </c:pt>
                <c:pt idx="78297">
                  <c:v>2.6642066420664205</c:v>
                </c:pt>
                <c:pt idx="78298">
                  <c:v>2.6639760147601477</c:v>
                </c:pt>
                <c:pt idx="78299">
                  <c:v>2.6643598615916955</c:v>
                </c:pt>
                <c:pt idx="78300">
                  <c:v>2.6649746192893402</c:v>
                </c:pt>
                <c:pt idx="78301">
                  <c:v>2.6655896607431337</c:v>
                </c:pt>
                <c:pt idx="78302">
                  <c:v>2.6651280867759057</c:v>
                </c:pt>
                <c:pt idx="78303">
                  <c:v>2.6659741458910435</c:v>
                </c:pt>
                <c:pt idx="78304">
                  <c:v>2.6659741458910435</c:v>
                </c:pt>
                <c:pt idx="78305">
                  <c:v>2.6643598615916955</c:v>
                </c:pt>
                <c:pt idx="78306">
                  <c:v>2.664513151822796</c:v>
                </c:pt>
                <c:pt idx="78307">
                  <c:v>2.6655124653739612</c:v>
                </c:pt>
                <c:pt idx="78308">
                  <c:v>2.6657433056325024</c:v>
                </c:pt>
                <c:pt idx="78309">
                  <c:v>2.6662049861495842</c:v>
                </c:pt>
                <c:pt idx="78310">
                  <c:v>2.6651280867759057</c:v>
                </c:pt>
                <c:pt idx="78311">
                  <c:v>2.6661279150311707</c:v>
                </c:pt>
                <c:pt idx="78312">
                  <c:v>2.6657433056325024</c:v>
                </c:pt>
                <c:pt idx="78313">
                  <c:v>2.6655124653739612</c:v>
                </c:pt>
                <c:pt idx="78314">
                  <c:v>2.6658204477267482</c:v>
                </c:pt>
                <c:pt idx="78315">
                  <c:v>2.6651291512915125</c:v>
                </c:pt>
                <c:pt idx="78316">
                  <c:v>2.6648985239852396</c:v>
                </c:pt>
                <c:pt idx="78317">
                  <c:v>2.6648212226066899</c:v>
                </c:pt>
                <c:pt idx="78318">
                  <c:v>2.6648212226066899</c:v>
                </c:pt>
                <c:pt idx="78319">
                  <c:v>2.6643598615916955</c:v>
                </c:pt>
                <c:pt idx="78320">
                  <c:v>2.6641291810841983</c:v>
                </c:pt>
                <c:pt idx="78321">
                  <c:v>2.663514760147601</c:v>
                </c:pt>
                <c:pt idx="78322">
                  <c:v>2.6643598615916955</c:v>
                </c:pt>
                <c:pt idx="78323">
                  <c:v>2.6648212226066899</c:v>
                </c:pt>
                <c:pt idx="78324">
                  <c:v>2.6639760147601477</c:v>
                </c:pt>
                <c:pt idx="78325">
                  <c:v>2.6643598615916955</c:v>
                </c:pt>
                <c:pt idx="78326">
                  <c:v>2.6651280867759057</c:v>
                </c:pt>
                <c:pt idx="78327">
                  <c:v>2.6642049388414488</c:v>
                </c:pt>
                <c:pt idx="78328">
                  <c:v>2.665050784856879</c:v>
                </c:pt>
                <c:pt idx="78329">
                  <c:v>2.6646666974382645</c:v>
                </c:pt>
                <c:pt idx="78330">
                  <c:v>2.6647438855560686</c:v>
                </c:pt>
                <c:pt idx="78331">
                  <c:v>2.6643598615916955</c:v>
                </c:pt>
                <c:pt idx="78332">
                  <c:v>2.6653588737595197</c:v>
                </c:pt>
                <c:pt idx="78333">
                  <c:v>2.6648972997922913</c:v>
                </c:pt>
                <c:pt idx="78334">
                  <c:v>2.6648199445983378</c:v>
                </c:pt>
                <c:pt idx="78335">
                  <c:v>2.6658198614318707</c:v>
                </c:pt>
                <c:pt idx="78336">
                  <c:v>2.6664356664356665</c:v>
                </c:pt>
                <c:pt idx="78337">
                  <c:v>2.6664356664356665</c:v>
                </c:pt>
                <c:pt idx="78338">
                  <c:v>2.6664356664356665</c:v>
                </c:pt>
                <c:pt idx="78339">
                  <c:v>2.6656661279150313</c:v>
                </c:pt>
                <c:pt idx="78340">
                  <c:v>2.6654352343569614</c:v>
                </c:pt>
                <c:pt idx="78341">
                  <c:v>2.6654352343569614</c:v>
                </c:pt>
                <c:pt idx="78342">
                  <c:v>2.6662817551963047</c:v>
                </c:pt>
                <c:pt idx="78343">
                  <c:v>2.6658972061879478</c:v>
                </c:pt>
                <c:pt idx="78344">
                  <c:v>2.6658972061879478</c:v>
                </c:pt>
                <c:pt idx="78345">
                  <c:v>2.6656661279150313</c:v>
                </c:pt>
                <c:pt idx="78346">
                  <c:v>2.6658198614318707</c:v>
                </c:pt>
                <c:pt idx="78347">
                  <c:v>2.6660508083140875</c:v>
                </c:pt>
                <c:pt idx="78348">
                  <c:v>2.6655124653739612</c:v>
                </c:pt>
                <c:pt idx="78349">
                  <c:v>2.6653588737595197</c:v>
                </c:pt>
                <c:pt idx="78350">
                  <c:v>2.6654360867558839</c:v>
                </c:pt>
                <c:pt idx="78351">
                  <c:v>2.6648212226066899</c:v>
                </c:pt>
                <c:pt idx="78352">
                  <c:v>2.6645905420991927</c:v>
                </c:pt>
                <c:pt idx="78353">
                  <c:v>2.6649746192893402</c:v>
                </c:pt>
                <c:pt idx="78354">
                  <c:v>2.6651280867759057</c:v>
                </c:pt>
                <c:pt idx="78355">
                  <c:v>2.6648972997922913</c:v>
                </c:pt>
                <c:pt idx="78356">
                  <c:v>2.6651280867759057</c:v>
                </c:pt>
                <c:pt idx="78357">
                  <c:v>2.6652053530226123</c:v>
                </c:pt>
                <c:pt idx="78358">
                  <c:v>2.6649746192893402</c:v>
                </c:pt>
                <c:pt idx="78359">
                  <c:v>2.6639760147601477</c:v>
                </c:pt>
                <c:pt idx="78360">
                  <c:v>2.6639760147601477</c:v>
                </c:pt>
                <c:pt idx="78361">
                  <c:v>2.6635923449388978</c:v>
                </c:pt>
                <c:pt idx="78362">
                  <c:v>2.6640534931980628</c:v>
                </c:pt>
                <c:pt idx="78363">
                  <c:v>2.6640534931980628</c:v>
                </c:pt>
                <c:pt idx="78364">
                  <c:v>2.6640534931980628</c:v>
                </c:pt>
                <c:pt idx="78365">
                  <c:v>2.664284067327646</c:v>
                </c:pt>
                <c:pt idx="78366">
                  <c:v>2.6646678966789663</c:v>
                </c:pt>
                <c:pt idx="78367">
                  <c:v>2.6649746192893402</c:v>
                </c:pt>
                <c:pt idx="78368">
                  <c:v>2.6652053530226123</c:v>
                </c:pt>
                <c:pt idx="78369">
                  <c:v>2.6641291810841983</c:v>
                </c:pt>
                <c:pt idx="78370">
                  <c:v>2.6634373241061131</c:v>
                </c:pt>
                <c:pt idx="78371">
                  <c:v>2.6642066420664205</c:v>
                </c:pt>
                <c:pt idx="78372">
                  <c:v>2.6634393729829409</c:v>
                </c:pt>
                <c:pt idx="78373">
                  <c:v>2.6638231035277844</c:v>
                </c:pt>
                <c:pt idx="78374">
                  <c:v>2.6640534931980628</c:v>
                </c:pt>
                <c:pt idx="78375">
                  <c:v>2.6646678966789663</c:v>
                </c:pt>
                <c:pt idx="78376">
                  <c:v>2.6648985239852396</c:v>
                </c:pt>
                <c:pt idx="78377">
                  <c:v>2.6644374538745383</c:v>
                </c:pt>
                <c:pt idx="78378">
                  <c:v>2.6643598615916955</c:v>
                </c:pt>
                <c:pt idx="78379">
                  <c:v>2.6649746192893402</c:v>
                </c:pt>
                <c:pt idx="78380">
                  <c:v>2.6652053530226123</c:v>
                </c:pt>
                <c:pt idx="78381">
                  <c:v>2.6645905420991927</c:v>
                </c:pt>
                <c:pt idx="78382">
                  <c:v>2.6637453874538739</c:v>
                </c:pt>
                <c:pt idx="78383">
                  <c:v>2.6645905420991927</c:v>
                </c:pt>
                <c:pt idx="78384">
                  <c:v>2.6637453874538739</c:v>
                </c:pt>
                <c:pt idx="78385">
                  <c:v>2.663514760147601</c:v>
                </c:pt>
                <c:pt idx="78386">
                  <c:v>2.6635923449388978</c:v>
                </c:pt>
                <c:pt idx="78387">
                  <c:v>2.6645905420991927</c:v>
                </c:pt>
                <c:pt idx="78388">
                  <c:v>2.6639760147601477</c:v>
                </c:pt>
                <c:pt idx="78389">
                  <c:v>2.6641291810841983</c:v>
                </c:pt>
                <c:pt idx="78390">
                  <c:v>2.6649746192893402</c:v>
                </c:pt>
                <c:pt idx="78391">
                  <c:v>2.6648212226066899</c:v>
                </c:pt>
                <c:pt idx="78392">
                  <c:v>2.6642066420664205</c:v>
                </c:pt>
                <c:pt idx="78393">
                  <c:v>2.6646678966789663</c:v>
                </c:pt>
                <c:pt idx="78394">
                  <c:v>2.664284067327646</c:v>
                </c:pt>
                <c:pt idx="78395">
                  <c:v>2.6644374538745383</c:v>
                </c:pt>
                <c:pt idx="78396">
                  <c:v>2.6645905420991927</c:v>
                </c:pt>
                <c:pt idx="78397">
                  <c:v>2.6646678966789663</c:v>
                </c:pt>
                <c:pt idx="78398">
                  <c:v>2.6645146414572283</c:v>
                </c:pt>
                <c:pt idx="78399">
                  <c:v>2.6648985239852396</c:v>
                </c:pt>
                <c:pt idx="78400">
                  <c:v>2.6648985239852396</c:v>
                </c:pt>
                <c:pt idx="78401">
                  <c:v>2.6654360867558839</c:v>
                </c:pt>
                <c:pt idx="78402">
                  <c:v>2.6660512347103622</c:v>
                </c:pt>
                <c:pt idx="78403">
                  <c:v>2.6649746192893402</c:v>
                </c:pt>
                <c:pt idx="78404">
                  <c:v>2.6645131518227969</c:v>
                </c:pt>
                <c:pt idx="78405">
                  <c:v>2.6647438855560686</c:v>
                </c:pt>
                <c:pt idx="78406">
                  <c:v>2.6653588737595197</c:v>
                </c:pt>
                <c:pt idx="78407">
                  <c:v>2.6649746192893402</c:v>
                </c:pt>
                <c:pt idx="78408">
                  <c:v>2.6649746192893402</c:v>
                </c:pt>
                <c:pt idx="78409">
                  <c:v>2.6649746192893402</c:v>
                </c:pt>
                <c:pt idx="78410">
                  <c:v>2.6649746192893402</c:v>
                </c:pt>
                <c:pt idx="78411">
                  <c:v>2.6652053530226123</c:v>
                </c:pt>
                <c:pt idx="78412">
                  <c:v>2.6655896607431337</c:v>
                </c:pt>
                <c:pt idx="78413">
                  <c:v>2.6654360867558839</c:v>
                </c:pt>
                <c:pt idx="78414">
                  <c:v>2.6648212226066899</c:v>
                </c:pt>
                <c:pt idx="78415">
                  <c:v>2.6643598615916955</c:v>
                </c:pt>
                <c:pt idx="78416">
                  <c:v>2.6647438855560686</c:v>
                </c:pt>
                <c:pt idx="78417">
                  <c:v>2.6653588737595197</c:v>
                </c:pt>
                <c:pt idx="78418">
                  <c:v>2.6659741458910435</c:v>
                </c:pt>
                <c:pt idx="78419">
                  <c:v>2.6659741458910435</c:v>
                </c:pt>
                <c:pt idx="78420">
                  <c:v>2.6661279150311707</c:v>
                </c:pt>
                <c:pt idx="78421">
                  <c:v>2.6661279150311707</c:v>
                </c:pt>
                <c:pt idx="78422">
                  <c:v>2.665281809787627</c:v>
                </c:pt>
                <c:pt idx="78423">
                  <c:v>2.6657433056325024</c:v>
                </c:pt>
                <c:pt idx="78424">
                  <c:v>2.6656661279150313</c:v>
                </c:pt>
                <c:pt idx="78425">
                  <c:v>2.665050784856879</c:v>
                </c:pt>
                <c:pt idx="78426">
                  <c:v>2.6655124653739612</c:v>
                </c:pt>
                <c:pt idx="78427">
                  <c:v>2.6661279150311707</c:v>
                </c:pt>
                <c:pt idx="78428">
                  <c:v>2.6658972061879478</c:v>
                </c:pt>
                <c:pt idx="78429">
                  <c:v>2.6659741458910435</c:v>
                </c:pt>
                <c:pt idx="78430">
                  <c:v>2.6655124653739612</c:v>
                </c:pt>
                <c:pt idx="78431">
                  <c:v>2.6658972061879478</c:v>
                </c:pt>
                <c:pt idx="78432">
                  <c:v>2.6658972061879478</c:v>
                </c:pt>
                <c:pt idx="78433">
                  <c:v>2.6661279150311707</c:v>
                </c:pt>
                <c:pt idx="78434">
                  <c:v>2.6651280867759057</c:v>
                </c:pt>
                <c:pt idx="78435">
                  <c:v>2.665281809787627</c:v>
                </c:pt>
                <c:pt idx="78436">
                  <c:v>2.6647438855560686</c:v>
                </c:pt>
                <c:pt idx="78437">
                  <c:v>2.6652053530226123</c:v>
                </c:pt>
                <c:pt idx="78438">
                  <c:v>2.6650520876585926</c:v>
                </c:pt>
                <c:pt idx="78439">
                  <c:v>2.6642066420664205</c:v>
                </c:pt>
                <c:pt idx="78440">
                  <c:v>2.6650520876585926</c:v>
                </c:pt>
                <c:pt idx="78441">
                  <c:v>2.6650520876585926</c:v>
                </c:pt>
                <c:pt idx="78442">
                  <c:v>2.6649746192893402</c:v>
                </c:pt>
                <c:pt idx="78443">
                  <c:v>2.6645131518227969</c:v>
                </c:pt>
                <c:pt idx="78444">
                  <c:v>2.6652053530226123</c:v>
                </c:pt>
                <c:pt idx="78445">
                  <c:v>2.6654360867558839</c:v>
                </c:pt>
                <c:pt idx="78446">
                  <c:v>2.6650520876585926</c:v>
                </c:pt>
                <c:pt idx="78447">
                  <c:v>2.6645905420991927</c:v>
                </c:pt>
                <c:pt idx="78448">
                  <c:v>2.6647438855560686</c:v>
                </c:pt>
                <c:pt idx="78449">
                  <c:v>2.6655896607431337</c:v>
                </c:pt>
                <c:pt idx="78450">
                  <c:v>2.6649746192893402</c:v>
                </c:pt>
                <c:pt idx="78451">
                  <c:v>2.6651280867759057</c:v>
                </c:pt>
                <c:pt idx="78452">
                  <c:v>2.6655124653739612</c:v>
                </c:pt>
                <c:pt idx="78453">
                  <c:v>2.6667436489607388</c:v>
                </c:pt>
                <c:pt idx="78454">
                  <c:v>2.6667436489607388</c:v>
                </c:pt>
                <c:pt idx="78455">
                  <c:v>2.6658972061879478</c:v>
                </c:pt>
                <c:pt idx="78456">
                  <c:v>2.665281809787627</c:v>
                </c:pt>
                <c:pt idx="78457">
                  <c:v>2.6646666974382645</c:v>
                </c:pt>
                <c:pt idx="78458">
                  <c:v>2.6651280867759057</c:v>
                </c:pt>
                <c:pt idx="78459">
                  <c:v>2.6643598615916955</c:v>
                </c:pt>
                <c:pt idx="78460">
                  <c:v>2.6641291810841983</c:v>
                </c:pt>
                <c:pt idx="78461">
                  <c:v>2.6641291810841983</c:v>
                </c:pt>
                <c:pt idx="78462">
                  <c:v>2.6651280867759057</c:v>
                </c:pt>
                <c:pt idx="78463">
                  <c:v>2.6653588737595197</c:v>
                </c:pt>
                <c:pt idx="78464">
                  <c:v>2.6651280867759057</c:v>
                </c:pt>
                <c:pt idx="78465">
                  <c:v>2.6655124653739612</c:v>
                </c:pt>
                <c:pt idx="78466">
                  <c:v>2.6655124653739612</c:v>
                </c:pt>
                <c:pt idx="78467">
                  <c:v>2.6655124653739612</c:v>
                </c:pt>
                <c:pt idx="78468">
                  <c:v>2.6665128868360277</c:v>
                </c:pt>
                <c:pt idx="78469">
                  <c:v>2.6666666666666665</c:v>
                </c:pt>
                <c:pt idx="78470">
                  <c:v>2.6664356664356665</c:v>
                </c:pt>
                <c:pt idx="78471">
                  <c:v>2.6658198614318707</c:v>
                </c:pt>
                <c:pt idx="78472">
                  <c:v>2.6652043407988919</c:v>
                </c:pt>
                <c:pt idx="78473">
                  <c:v>2.6655889145496534</c:v>
                </c:pt>
                <c:pt idx="78474">
                  <c:v>2.6658972061879478</c:v>
                </c:pt>
                <c:pt idx="78475">
                  <c:v>2.6657433056325024</c:v>
                </c:pt>
                <c:pt idx="78476">
                  <c:v>2.6658972061879478</c:v>
                </c:pt>
                <c:pt idx="78477">
                  <c:v>2.6658972061879478</c:v>
                </c:pt>
                <c:pt idx="78478">
                  <c:v>2.6656661279150313</c:v>
                </c:pt>
                <c:pt idx="78479">
                  <c:v>2.6653588737595197</c:v>
                </c:pt>
                <c:pt idx="78480">
                  <c:v>2.6651280867759057</c:v>
                </c:pt>
                <c:pt idx="78481">
                  <c:v>2.6655124653739612</c:v>
                </c:pt>
                <c:pt idx="78482">
                  <c:v>2.6648972997922913</c:v>
                </c:pt>
                <c:pt idx="78483">
                  <c:v>2.6648972997922913</c:v>
                </c:pt>
                <c:pt idx="78484">
                  <c:v>2.6655124653739612</c:v>
                </c:pt>
                <c:pt idx="78485">
                  <c:v>2.665281809787627</c:v>
                </c:pt>
                <c:pt idx="78486">
                  <c:v>2.6656661279150313</c:v>
                </c:pt>
                <c:pt idx="78487">
                  <c:v>2.6654352343569614</c:v>
                </c:pt>
                <c:pt idx="78488">
                  <c:v>2.6654352343569614</c:v>
                </c:pt>
                <c:pt idx="78489">
                  <c:v>2.6656661279150313</c:v>
                </c:pt>
                <c:pt idx="78490">
                  <c:v>2.6655124653739612</c:v>
                </c:pt>
                <c:pt idx="78491">
                  <c:v>2.6653588737595197</c:v>
                </c:pt>
                <c:pt idx="78492">
                  <c:v>2.6655124653739612</c:v>
                </c:pt>
                <c:pt idx="78493">
                  <c:v>2.6661279150311707</c:v>
                </c:pt>
                <c:pt idx="78494">
                  <c:v>2.6655124653739612</c:v>
                </c:pt>
                <c:pt idx="78495">
                  <c:v>2.6657433056325024</c:v>
                </c:pt>
                <c:pt idx="78496">
                  <c:v>2.6655124653739612</c:v>
                </c:pt>
                <c:pt idx="78497">
                  <c:v>2.6646666974382645</c:v>
                </c:pt>
                <c:pt idx="78498">
                  <c:v>2.6638985005767015</c:v>
                </c:pt>
                <c:pt idx="78499">
                  <c:v>2.6645131518227969</c:v>
                </c:pt>
                <c:pt idx="78500">
                  <c:v>2.6645131518227969</c:v>
                </c:pt>
                <c:pt idx="78501">
                  <c:v>2.6652053530226123</c:v>
                </c:pt>
                <c:pt idx="78502">
                  <c:v>2.6650520876585926</c:v>
                </c:pt>
                <c:pt idx="78503">
                  <c:v>2.6645131518227969</c:v>
                </c:pt>
                <c:pt idx="78504">
                  <c:v>2.6647438855560686</c:v>
                </c:pt>
                <c:pt idx="78505">
                  <c:v>2.6649746192893402</c:v>
                </c:pt>
                <c:pt idx="78506">
                  <c:v>2.6653588737595197</c:v>
                </c:pt>
                <c:pt idx="78507">
                  <c:v>2.6653588737595197</c:v>
                </c:pt>
                <c:pt idx="78508">
                  <c:v>2.6646666974382645</c:v>
                </c:pt>
                <c:pt idx="78509">
                  <c:v>2.6642824180895248</c:v>
                </c:pt>
                <c:pt idx="78510">
                  <c:v>2.6645131518227969</c:v>
                </c:pt>
                <c:pt idx="78511">
                  <c:v>2.6649746192893402</c:v>
                </c:pt>
                <c:pt idx="78512">
                  <c:v>2.6639760147601477</c:v>
                </c:pt>
                <c:pt idx="78513">
                  <c:v>2.6643598615916955</c:v>
                </c:pt>
                <c:pt idx="78514">
                  <c:v>2.6647438855560686</c:v>
                </c:pt>
                <c:pt idx="78515">
                  <c:v>2.6652053530226123</c:v>
                </c:pt>
                <c:pt idx="78516">
                  <c:v>2.6648985239852396</c:v>
                </c:pt>
                <c:pt idx="78517">
                  <c:v>2.665513264129181</c:v>
                </c:pt>
                <c:pt idx="78518">
                  <c:v>2.6652825836216838</c:v>
                </c:pt>
                <c:pt idx="78519">
                  <c:v>2.6646678966789663</c:v>
                </c:pt>
                <c:pt idx="78520">
                  <c:v>2.6644374538745383</c:v>
                </c:pt>
                <c:pt idx="78521">
                  <c:v>2.6650520876585926</c:v>
                </c:pt>
                <c:pt idx="78522">
                  <c:v>2.6650520876585926</c:v>
                </c:pt>
                <c:pt idx="78523">
                  <c:v>2.6652825836216838</c:v>
                </c:pt>
                <c:pt idx="78524">
                  <c:v>2.665513264129181</c:v>
                </c:pt>
                <c:pt idx="78525">
                  <c:v>2.6648985239852396</c:v>
                </c:pt>
                <c:pt idx="78526">
                  <c:v>2.6652825836216838</c:v>
                </c:pt>
                <c:pt idx="78527">
                  <c:v>2.665513264129181</c:v>
                </c:pt>
                <c:pt idx="78528">
                  <c:v>2.6660512347103622</c:v>
                </c:pt>
                <c:pt idx="78529">
                  <c:v>2.6659741458910435</c:v>
                </c:pt>
                <c:pt idx="78530">
                  <c:v>2.6659741458910435</c:v>
                </c:pt>
                <c:pt idx="78531">
                  <c:v>2.6655896607431337</c:v>
                </c:pt>
                <c:pt idx="78532">
                  <c:v>2.6658204477267482</c:v>
                </c:pt>
                <c:pt idx="78533">
                  <c:v>2.6654360867558839</c:v>
                </c:pt>
                <c:pt idx="78534">
                  <c:v>2.6653588737595197</c:v>
                </c:pt>
                <c:pt idx="78535">
                  <c:v>2.6647438855560686</c:v>
                </c:pt>
                <c:pt idx="78536">
                  <c:v>2.6648212226066899</c:v>
                </c:pt>
                <c:pt idx="78537">
                  <c:v>2.6638231035277844</c:v>
                </c:pt>
                <c:pt idx="78538">
                  <c:v>2.6641291810841983</c:v>
                </c:pt>
                <c:pt idx="78539">
                  <c:v>2.6647438855560686</c:v>
                </c:pt>
                <c:pt idx="78540">
                  <c:v>2.6647438855560686</c:v>
                </c:pt>
                <c:pt idx="78541">
                  <c:v>2.6647438855560686</c:v>
                </c:pt>
                <c:pt idx="78542">
                  <c:v>2.6645131518227969</c:v>
                </c:pt>
                <c:pt idx="78543">
                  <c:v>2.6646666974382645</c:v>
                </c:pt>
                <c:pt idx="78544">
                  <c:v>2.6645131518227969</c:v>
                </c:pt>
                <c:pt idx="78545">
                  <c:v>2.6648972997922913</c:v>
                </c:pt>
                <c:pt idx="78546">
                  <c:v>2.6645131518227969</c:v>
                </c:pt>
                <c:pt idx="78547">
                  <c:v>2.6633617708093147</c:v>
                </c:pt>
                <c:pt idx="78548">
                  <c:v>2.6635923449388974</c:v>
                </c:pt>
                <c:pt idx="78549">
                  <c:v>2.6633617708093156</c:v>
                </c:pt>
                <c:pt idx="78550">
                  <c:v>2.6637453874538739</c:v>
                </c:pt>
                <c:pt idx="78551">
                  <c:v>2.6641291810841983</c:v>
                </c:pt>
                <c:pt idx="78552">
                  <c:v>2.6647438855560686</c:v>
                </c:pt>
                <c:pt idx="78553">
                  <c:v>2.6641291810841983</c:v>
                </c:pt>
                <c:pt idx="78554">
                  <c:v>2.6645905420991927</c:v>
                </c:pt>
                <c:pt idx="78555">
                  <c:v>2.6645905420991927</c:v>
                </c:pt>
                <c:pt idx="78556">
                  <c:v>2.6642066420664205</c:v>
                </c:pt>
                <c:pt idx="78557">
                  <c:v>2.6645905420991927</c:v>
                </c:pt>
                <c:pt idx="78558">
                  <c:v>2.6647438855560686</c:v>
                </c:pt>
                <c:pt idx="78559">
                  <c:v>2.6655124653739612</c:v>
                </c:pt>
                <c:pt idx="78560">
                  <c:v>2.6655124653739612</c:v>
                </c:pt>
                <c:pt idx="78561">
                  <c:v>2.6657433056325024</c:v>
                </c:pt>
                <c:pt idx="78562">
                  <c:v>2.6657433056325024</c:v>
                </c:pt>
                <c:pt idx="78563">
                  <c:v>2.6652053530226123</c:v>
                </c:pt>
                <c:pt idx="78564">
                  <c:v>2.6650520876585926</c:v>
                </c:pt>
                <c:pt idx="78565">
                  <c:v>2.6652053530226123</c:v>
                </c:pt>
                <c:pt idx="78566">
                  <c:v>2.6649746192893402</c:v>
                </c:pt>
                <c:pt idx="78567">
                  <c:v>2.6653588737595197</c:v>
                </c:pt>
                <c:pt idx="78568">
                  <c:v>2.6652053530226123</c:v>
                </c:pt>
                <c:pt idx="78569">
                  <c:v>2.6652825836216838</c:v>
                </c:pt>
                <c:pt idx="78570">
                  <c:v>2.6655896607431337</c:v>
                </c:pt>
                <c:pt idx="78571">
                  <c:v>2.6658204477267482</c:v>
                </c:pt>
                <c:pt idx="78572">
                  <c:v>2.6654360867558839</c:v>
                </c:pt>
                <c:pt idx="78573">
                  <c:v>2.6652825836216838</c:v>
                </c:pt>
                <c:pt idx="78574">
                  <c:v>2.6648212226066899</c:v>
                </c:pt>
                <c:pt idx="78575">
                  <c:v>2.6645905420991927</c:v>
                </c:pt>
                <c:pt idx="78576">
                  <c:v>2.6647438855560686</c:v>
                </c:pt>
                <c:pt idx="78577">
                  <c:v>2.6648972997922913</c:v>
                </c:pt>
                <c:pt idx="78578">
                  <c:v>2.6636678200692039</c:v>
                </c:pt>
                <c:pt idx="78579">
                  <c:v>2.6644374538745383</c:v>
                </c:pt>
                <c:pt idx="78580">
                  <c:v>2.6645146414572283</c:v>
                </c:pt>
                <c:pt idx="78581">
                  <c:v>2.6643612724757952</c:v>
                </c:pt>
                <c:pt idx="78582">
                  <c:v>2.6643612724757952</c:v>
                </c:pt>
                <c:pt idx="78583">
                  <c:v>2.6653597785977854</c:v>
                </c:pt>
                <c:pt idx="78584">
                  <c:v>2.6653597785977854</c:v>
                </c:pt>
                <c:pt idx="78585">
                  <c:v>2.6652825836216838</c:v>
                </c:pt>
                <c:pt idx="78586">
                  <c:v>2.6654360867558839</c:v>
                </c:pt>
                <c:pt idx="78587">
                  <c:v>2.6652053530226123</c:v>
                </c:pt>
                <c:pt idx="78588">
                  <c:v>2.6658975542224272</c:v>
                </c:pt>
                <c:pt idx="78589">
                  <c:v>2.665513264129181</c:v>
                </c:pt>
                <c:pt idx="78590">
                  <c:v>2.6661282879556993</c:v>
                </c:pt>
                <c:pt idx="78591">
                  <c:v>2.6656670050761422</c:v>
                </c:pt>
                <c:pt idx="78592">
                  <c:v>2.6658975542224272</c:v>
                </c:pt>
                <c:pt idx="78593">
                  <c:v>2.6659746251441749</c:v>
                </c:pt>
                <c:pt idx="78594">
                  <c:v>2.665513264129181</c:v>
                </c:pt>
                <c:pt idx="78595">
                  <c:v>2.6656670050761422</c:v>
                </c:pt>
                <c:pt idx="78596">
                  <c:v>2.6658975542224272</c:v>
                </c:pt>
                <c:pt idx="78597">
                  <c:v>2.665513264129181</c:v>
                </c:pt>
                <c:pt idx="78598">
                  <c:v>2.6651291512915125</c:v>
                </c:pt>
                <c:pt idx="78599">
                  <c:v>2.6648985239852396</c:v>
                </c:pt>
                <c:pt idx="78600">
                  <c:v>2.665513264129181</c:v>
                </c:pt>
                <c:pt idx="78601">
                  <c:v>2.6658975542224272</c:v>
                </c:pt>
                <c:pt idx="78602">
                  <c:v>2.6658975542224272</c:v>
                </c:pt>
                <c:pt idx="78603">
                  <c:v>2.6656670050761422</c:v>
                </c:pt>
                <c:pt idx="78604">
                  <c:v>2.6656670050761422</c:v>
                </c:pt>
                <c:pt idx="78605">
                  <c:v>2.665513264129181</c:v>
                </c:pt>
                <c:pt idx="78606">
                  <c:v>2.6659746251441749</c:v>
                </c:pt>
                <c:pt idx="78607">
                  <c:v>2.6662051211072662</c:v>
                </c:pt>
                <c:pt idx="78608">
                  <c:v>2.6653597785977854</c:v>
                </c:pt>
                <c:pt idx="78609">
                  <c:v>2.6652825836216838</c:v>
                </c:pt>
                <c:pt idx="78610">
                  <c:v>2.6650520876585926</c:v>
                </c:pt>
                <c:pt idx="78611">
                  <c:v>2.6648985239852396</c:v>
                </c:pt>
                <c:pt idx="78612">
                  <c:v>2.6648985239852396</c:v>
                </c:pt>
                <c:pt idx="78613">
                  <c:v>2.6646678966789663</c:v>
                </c:pt>
                <c:pt idx="78614">
                  <c:v>2.6645146414572283</c:v>
                </c:pt>
                <c:pt idx="78615">
                  <c:v>2.6645146414572283</c:v>
                </c:pt>
                <c:pt idx="78616">
                  <c:v>2.6644374538745383</c:v>
                </c:pt>
                <c:pt idx="78617">
                  <c:v>2.6639760147601477</c:v>
                </c:pt>
                <c:pt idx="78618">
                  <c:v>2.6640534931980628</c:v>
                </c:pt>
                <c:pt idx="78619">
                  <c:v>2.6638231035277844</c:v>
                </c:pt>
                <c:pt idx="78620">
                  <c:v>2.6643598615916955</c:v>
                </c:pt>
                <c:pt idx="78621">
                  <c:v>2.6642066420664205</c:v>
                </c:pt>
                <c:pt idx="78622">
                  <c:v>2.6646678966789663</c:v>
                </c:pt>
                <c:pt idx="78623">
                  <c:v>2.6645905420991927</c:v>
                </c:pt>
                <c:pt idx="78624">
                  <c:v>2.6648212226066899</c:v>
                </c:pt>
                <c:pt idx="78625">
                  <c:v>2.6642066420664205</c:v>
                </c:pt>
                <c:pt idx="78626">
                  <c:v>2.6640534931980628</c:v>
                </c:pt>
                <c:pt idx="78627">
                  <c:v>2.6640534931980628</c:v>
                </c:pt>
                <c:pt idx="78628">
                  <c:v>2.6646678966789663</c:v>
                </c:pt>
                <c:pt idx="78629">
                  <c:v>2.6642066420664205</c:v>
                </c:pt>
                <c:pt idx="78630">
                  <c:v>2.6641291810841983</c:v>
                </c:pt>
                <c:pt idx="78631">
                  <c:v>2.6643598615916955</c:v>
                </c:pt>
                <c:pt idx="78632">
                  <c:v>2.6645905420991927</c:v>
                </c:pt>
                <c:pt idx="78633">
                  <c:v>2.6652053530226123</c:v>
                </c:pt>
                <c:pt idx="78634">
                  <c:v>2.6635923449388974</c:v>
                </c:pt>
                <c:pt idx="78635">
                  <c:v>2.6635923449388974</c:v>
                </c:pt>
                <c:pt idx="78636">
                  <c:v>2.6644374538745383</c:v>
                </c:pt>
                <c:pt idx="78637">
                  <c:v>2.664284067327646</c:v>
                </c:pt>
                <c:pt idx="78638">
                  <c:v>2.6646678966789663</c:v>
                </c:pt>
                <c:pt idx="78639">
                  <c:v>2.6648985239852396</c:v>
                </c:pt>
                <c:pt idx="78640">
                  <c:v>2.6651291512915125</c:v>
                </c:pt>
                <c:pt idx="78641">
                  <c:v>2.665513264129181</c:v>
                </c:pt>
                <c:pt idx="78642">
                  <c:v>2.665513264129181</c:v>
                </c:pt>
                <c:pt idx="78643">
                  <c:v>2.6648985239852396</c:v>
                </c:pt>
                <c:pt idx="78644">
                  <c:v>2.6642066420664205</c:v>
                </c:pt>
                <c:pt idx="78645">
                  <c:v>2.6642066420664205</c:v>
                </c:pt>
                <c:pt idx="78646">
                  <c:v>2.6652825836216838</c:v>
                </c:pt>
                <c:pt idx="78647">
                  <c:v>2.6651291512915125</c:v>
                </c:pt>
                <c:pt idx="78648">
                  <c:v>2.664284067327646</c:v>
                </c:pt>
                <c:pt idx="78649">
                  <c:v>2.6641309359151677</c:v>
                </c:pt>
                <c:pt idx="78650">
                  <c:v>2.6639778750864256</c:v>
                </c:pt>
                <c:pt idx="78651">
                  <c:v>2.6641309359151677</c:v>
                </c:pt>
                <c:pt idx="78652">
                  <c:v>2.6644374538745383</c:v>
                </c:pt>
                <c:pt idx="78653">
                  <c:v>2.6648212226066899</c:v>
                </c:pt>
                <c:pt idx="78654">
                  <c:v>2.6646678966789663</c:v>
                </c:pt>
                <c:pt idx="78655">
                  <c:v>2.6646678966789663</c:v>
                </c:pt>
                <c:pt idx="78656">
                  <c:v>2.6652825836216838</c:v>
                </c:pt>
                <c:pt idx="78657">
                  <c:v>2.6644374538745383</c:v>
                </c:pt>
                <c:pt idx="78658">
                  <c:v>2.6645905420991927</c:v>
                </c:pt>
                <c:pt idx="78659">
                  <c:v>2.6642066420664205</c:v>
                </c:pt>
                <c:pt idx="78660">
                  <c:v>2.6652053530226123</c:v>
                </c:pt>
                <c:pt idx="78661">
                  <c:v>2.6651280867759057</c:v>
                </c:pt>
                <c:pt idx="78662">
                  <c:v>2.6645131518227969</c:v>
                </c:pt>
                <c:pt idx="78663">
                  <c:v>2.6648972997922913</c:v>
                </c:pt>
                <c:pt idx="78664">
                  <c:v>2.6648972997922913</c:v>
                </c:pt>
                <c:pt idx="78665">
                  <c:v>2.665050784856879</c:v>
                </c:pt>
                <c:pt idx="78666">
                  <c:v>2.6656661279150313</c:v>
                </c:pt>
                <c:pt idx="78667">
                  <c:v>2.6656661279150313</c:v>
                </c:pt>
                <c:pt idx="78668">
                  <c:v>2.6661279150311707</c:v>
                </c:pt>
                <c:pt idx="78669">
                  <c:v>2.6658972061879478</c:v>
                </c:pt>
                <c:pt idx="78670">
                  <c:v>2.6658972061879478</c:v>
                </c:pt>
                <c:pt idx="78671">
                  <c:v>2.6661279150311707</c:v>
                </c:pt>
                <c:pt idx="78672">
                  <c:v>2.6661279150311707</c:v>
                </c:pt>
                <c:pt idx="78673">
                  <c:v>2.6655124653739612</c:v>
                </c:pt>
                <c:pt idx="78674">
                  <c:v>2.6658972061879478</c:v>
                </c:pt>
                <c:pt idx="78675">
                  <c:v>2.6656661279150313</c:v>
                </c:pt>
                <c:pt idx="78676">
                  <c:v>2.6656661279150313</c:v>
                </c:pt>
                <c:pt idx="78677">
                  <c:v>2.6656661279150313</c:v>
                </c:pt>
                <c:pt idx="78678">
                  <c:v>2.6655124653739612</c:v>
                </c:pt>
                <c:pt idx="78679">
                  <c:v>2.6659741458910435</c:v>
                </c:pt>
                <c:pt idx="78680">
                  <c:v>2.6655896607431337</c:v>
                </c:pt>
                <c:pt idx="78681">
                  <c:v>2.6653588737595197</c:v>
                </c:pt>
                <c:pt idx="78682">
                  <c:v>2.665281809787627</c:v>
                </c:pt>
                <c:pt idx="78683">
                  <c:v>2.6655124653739612</c:v>
                </c:pt>
                <c:pt idx="78684">
                  <c:v>2.6661279150311707</c:v>
                </c:pt>
                <c:pt idx="78685">
                  <c:v>2.6655124653739612</c:v>
                </c:pt>
                <c:pt idx="78686">
                  <c:v>2.6656661279150313</c:v>
                </c:pt>
                <c:pt idx="78687">
                  <c:v>2.6654352343569614</c:v>
                </c:pt>
                <c:pt idx="78688">
                  <c:v>2.6648972997922913</c:v>
                </c:pt>
                <c:pt idx="78689">
                  <c:v>2.6643598615916955</c:v>
                </c:pt>
                <c:pt idx="78690">
                  <c:v>2.6645905420991927</c:v>
                </c:pt>
                <c:pt idx="78691">
                  <c:v>2.6638985005767015</c:v>
                </c:pt>
                <c:pt idx="78692">
                  <c:v>2.6645891043397967</c:v>
                </c:pt>
                <c:pt idx="78693">
                  <c:v>2.6645116601246825</c:v>
                </c:pt>
                <c:pt idx="78694">
                  <c:v>2.6651270207852193</c:v>
                </c:pt>
                <c:pt idx="78695">
                  <c:v>2.6651270207852193</c:v>
                </c:pt>
                <c:pt idx="78696">
                  <c:v>2.6652043407988915</c:v>
                </c:pt>
                <c:pt idx="78697">
                  <c:v>2.6655889145496534</c:v>
                </c:pt>
                <c:pt idx="78698">
                  <c:v>2.6657426657426657</c:v>
                </c:pt>
                <c:pt idx="78699">
                  <c:v>2.6657426657426657</c:v>
                </c:pt>
                <c:pt idx="78700">
                  <c:v>2.6663585951940845</c:v>
                </c:pt>
                <c:pt idx="78701">
                  <c:v>2.6661273567467649</c:v>
                </c:pt>
                <c:pt idx="78702">
                  <c:v>2.6663585951940845</c:v>
                </c:pt>
                <c:pt idx="78703">
                  <c:v>2.6658198614318707</c:v>
                </c:pt>
                <c:pt idx="78704">
                  <c:v>2.6655889145496534</c:v>
                </c:pt>
                <c:pt idx="78705">
                  <c:v>2.664358264081256</c:v>
                </c:pt>
                <c:pt idx="78706">
                  <c:v>2.6646666974382645</c:v>
                </c:pt>
                <c:pt idx="78707">
                  <c:v>2.6648212226066899</c:v>
                </c:pt>
                <c:pt idx="78708">
                  <c:v>2.6643598615916955</c:v>
                </c:pt>
                <c:pt idx="78709">
                  <c:v>2.6645905420991927</c:v>
                </c:pt>
                <c:pt idx="78710">
                  <c:v>2.6645131518227969</c:v>
                </c:pt>
                <c:pt idx="78711">
                  <c:v>2.6638985005767015</c:v>
                </c:pt>
                <c:pt idx="78712">
                  <c:v>2.6642824180895248</c:v>
                </c:pt>
                <c:pt idx="78713">
                  <c:v>2.6638209506229811</c:v>
                </c:pt>
                <c:pt idx="78714">
                  <c:v>2.6646666974382645</c:v>
                </c:pt>
                <c:pt idx="78715">
                  <c:v>2.665281809787627</c:v>
                </c:pt>
                <c:pt idx="78716">
                  <c:v>2.6645131518227969</c:v>
                </c:pt>
                <c:pt idx="78717">
                  <c:v>2.6647438855560686</c:v>
                </c:pt>
                <c:pt idx="78718">
                  <c:v>2.6642824180895248</c:v>
                </c:pt>
                <c:pt idx="78719">
                  <c:v>2.6646666974382645</c:v>
                </c:pt>
                <c:pt idx="78720">
                  <c:v>2.6648199445983378</c:v>
                </c:pt>
                <c:pt idx="78721">
                  <c:v>2.6652043407988919</c:v>
                </c:pt>
                <c:pt idx="78722">
                  <c:v>2.6658198614318707</c:v>
                </c:pt>
                <c:pt idx="78723">
                  <c:v>2.6649734472408224</c:v>
                </c:pt>
                <c:pt idx="78724">
                  <c:v>2.6649734472408224</c:v>
                </c:pt>
                <c:pt idx="78725">
                  <c:v>2.6649734472408224</c:v>
                </c:pt>
                <c:pt idx="78726">
                  <c:v>2.6653579676674362</c:v>
                </c:pt>
                <c:pt idx="78727">
                  <c:v>2.6661273567467649</c:v>
                </c:pt>
                <c:pt idx="78728">
                  <c:v>2.6653579676674362</c:v>
                </c:pt>
                <c:pt idx="78729">
                  <c:v>2.6653579676674362</c:v>
                </c:pt>
                <c:pt idx="78730">
                  <c:v>2.6664356664356665</c:v>
                </c:pt>
                <c:pt idx="78731">
                  <c:v>2.6658972061879478</c:v>
                </c:pt>
                <c:pt idx="78732">
                  <c:v>2.6659741458910435</c:v>
                </c:pt>
                <c:pt idx="78733">
                  <c:v>2.6662049861495842</c:v>
                </c:pt>
                <c:pt idx="78734">
                  <c:v>2.6661279150311707</c:v>
                </c:pt>
                <c:pt idx="78735">
                  <c:v>2.6656661279150313</c:v>
                </c:pt>
                <c:pt idx="78736">
                  <c:v>2.665050784856879</c:v>
                </c:pt>
                <c:pt idx="78737">
                  <c:v>2.6648972997922913</c:v>
                </c:pt>
                <c:pt idx="78738">
                  <c:v>2.6647438855560686</c:v>
                </c:pt>
                <c:pt idx="78739">
                  <c:v>2.6647438855560686</c:v>
                </c:pt>
                <c:pt idx="78740">
                  <c:v>2.6642824180895248</c:v>
                </c:pt>
                <c:pt idx="78741">
                  <c:v>2.6649746192893402</c:v>
                </c:pt>
                <c:pt idx="78742">
                  <c:v>2.6643598615916955</c:v>
                </c:pt>
                <c:pt idx="78743">
                  <c:v>2.6641291810841983</c:v>
                </c:pt>
                <c:pt idx="78744">
                  <c:v>2.6648972997922913</c:v>
                </c:pt>
                <c:pt idx="78745">
                  <c:v>2.6655124653739612</c:v>
                </c:pt>
                <c:pt idx="78746">
                  <c:v>2.665281809787627</c:v>
                </c:pt>
                <c:pt idx="78747">
                  <c:v>2.6648972997922913</c:v>
                </c:pt>
                <c:pt idx="78748">
                  <c:v>2.6655124653739612</c:v>
                </c:pt>
                <c:pt idx="78749">
                  <c:v>2.6657433056325024</c:v>
                </c:pt>
                <c:pt idx="78750">
                  <c:v>2.6658972061879478</c:v>
                </c:pt>
                <c:pt idx="78751">
                  <c:v>2.6658972061879478</c:v>
                </c:pt>
                <c:pt idx="78752">
                  <c:v>2.6661279150311707</c:v>
                </c:pt>
                <c:pt idx="78753">
                  <c:v>2.6648972997922913</c:v>
                </c:pt>
                <c:pt idx="78754">
                  <c:v>2.6641291810841983</c:v>
                </c:pt>
                <c:pt idx="78755">
                  <c:v>2.6643598615916955</c:v>
                </c:pt>
                <c:pt idx="78756">
                  <c:v>2.6645905420991927</c:v>
                </c:pt>
                <c:pt idx="78757">
                  <c:v>2.6645905420991927</c:v>
                </c:pt>
                <c:pt idx="78758">
                  <c:v>2.6645905420991927</c:v>
                </c:pt>
                <c:pt idx="78759">
                  <c:v>2.6647438855560686</c:v>
                </c:pt>
                <c:pt idx="78760">
                  <c:v>2.6653588737595197</c:v>
                </c:pt>
                <c:pt idx="78761">
                  <c:v>2.6653588737595197</c:v>
                </c:pt>
                <c:pt idx="78762">
                  <c:v>2.6655896607431337</c:v>
                </c:pt>
                <c:pt idx="78763">
                  <c:v>2.6653588737595197</c:v>
                </c:pt>
                <c:pt idx="78764">
                  <c:v>2.6648972997922913</c:v>
                </c:pt>
                <c:pt idx="78765">
                  <c:v>2.6651280867759057</c:v>
                </c:pt>
                <c:pt idx="78766">
                  <c:v>2.6645905420991927</c:v>
                </c:pt>
                <c:pt idx="78767">
                  <c:v>2.6642066420664205</c:v>
                </c:pt>
                <c:pt idx="78768">
                  <c:v>2.6639760147601477</c:v>
                </c:pt>
                <c:pt idx="78769">
                  <c:v>2.6635923449388978</c:v>
                </c:pt>
                <c:pt idx="78770">
                  <c:v>2.6638231035277844</c:v>
                </c:pt>
                <c:pt idx="78771">
                  <c:v>2.6645905420991927</c:v>
                </c:pt>
                <c:pt idx="78772">
                  <c:v>2.6647438855560686</c:v>
                </c:pt>
                <c:pt idx="78773">
                  <c:v>2.6652053530226123</c:v>
                </c:pt>
                <c:pt idx="78774">
                  <c:v>2.6655896607431337</c:v>
                </c:pt>
                <c:pt idx="78775">
                  <c:v>2.6649746192893393</c:v>
                </c:pt>
                <c:pt idx="78776">
                  <c:v>2.6647438855560677</c:v>
                </c:pt>
                <c:pt idx="78777">
                  <c:v>2.665281809787627</c:v>
                </c:pt>
                <c:pt idx="78778">
                  <c:v>2.6658972061879478</c:v>
                </c:pt>
                <c:pt idx="78779">
                  <c:v>2.6661279150311707</c:v>
                </c:pt>
                <c:pt idx="78780">
                  <c:v>2.6657433056325024</c:v>
                </c:pt>
                <c:pt idx="78781">
                  <c:v>2.6649746192893402</c:v>
                </c:pt>
                <c:pt idx="78782">
                  <c:v>2.6645905420991927</c:v>
                </c:pt>
                <c:pt idx="78783">
                  <c:v>2.6652053530226123</c:v>
                </c:pt>
                <c:pt idx="78784">
                  <c:v>2.6648212226066899</c:v>
                </c:pt>
                <c:pt idx="78785">
                  <c:v>2.6644374538745383</c:v>
                </c:pt>
                <c:pt idx="78786">
                  <c:v>2.6644374538745383</c:v>
                </c:pt>
                <c:pt idx="78787">
                  <c:v>2.6645905420991927</c:v>
                </c:pt>
                <c:pt idx="78788">
                  <c:v>2.6641291810841983</c:v>
                </c:pt>
                <c:pt idx="78789">
                  <c:v>2.665281809787627</c:v>
                </c:pt>
                <c:pt idx="78790">
                  <c:v>2.6658972061879478</c:v>
                </c:pt>
                <c:pt idx="78791">
                  <c:v>2.6658972061879478</c:v>
                </c:pt>
                <c:pt idx="78792">
                  <c:v>2.665050784856879</c:v>
                </c:pt>
                <c:pt idx="78793">
                  <c:v>2.6651280867759057</c:v>
                </c:pt>
                <c:pt idx="78794">
                  <c:v>2.6659741458910435</c:v>
                </c:pt>
                <c:pt idx="78795">
                  <c:v>2.6661279150311707</c:v>
                </c:pt>
                <c:pt idx="78796">
                  <c:v>2.6658972061879478</c:v>
                </c:pt>
                <c:pt idx="78797">
                  <c:v>2.6648972997922913</c:v>
                </c:pt>
                <c:pt idx="78798">
                  <c:v>2.6647438855560686</c:v>
                </c:pt>
                <c:pt idx="78799">
                  <c:v>2.6647438855560686</c:v>
                </c:pt>
                <c:pt idx="78800">
                  <c:v>2.6645131518227969</c:v>
                </c:pt>
                <c:pt idx="78801">
                  <c:v>2.6647438855560686</c:v>
                </c:pt>
                <c:pt idx="78802">
                  <c:v>2.6649746192893402</c:v>
                </c:pt>
                <c:pt idx="78803">
                  <c:v>2.6645905420991927</c:v>
                </c:pt>
                <c:pt idx="78804">
                  <c:v>2.6649746192893402</c:v>
                </c:pt>
                <c:pt idx="78805">
                  <c:v>2.6653588737595197</c:v>
                </c:pt>
                <c:pt idx="78806">
                  <c:v>2.6661279150311707</c:v>
                </c:pt>
                <c:pt idx="78807">
                  <c:v>2.6658972061879478</c:v>
                </c:pt>
                <c:pt idx="78808">
                  <c:v>2.665281809787627</c:v>
                </c:pt>
                <c:pt idx="78809">
                  <c:v>2.665050784856879</c:v>
                </c:pt>
                <c:pt idx="78810">
                  <c:v>2.6638209506229806</c:v>
                </c:pt>
                <c:pt idx="78811">
                  <c:v>2.6653588737595197</c:v>
                </c:pt>
                <c:pt idx="78812">
                  <c:v>2.6659741458910435</c:v>
                </c:pt>
                <c:pt idx="78813">
                  <c:v>2.6658204477267482</c:v>
                </c:pt>
                <c:pt idx="78814">
                  <c:v>2.6660512347103622</c:v>
                </c:pt>
                <c:pt idx="78815">
                  <c:v>2.6658204477267482</c:v>
                </c:pt>
                <c:pt idx="78816">
                  <c:v>2.6654360867558839</c:v>
                </c:pt>
                <c:pt idx="78817">
                  <c:v>2.6652053530226123</c:v>
                </c:pt>
                <c:pt idx="78818">
                  <c:v>2.6657433056325024</c:v>
                </c:pt>
                <c:pt idx="78819">
                  <c:v>2.665050784856879</c:v>
                </c:pt>
                <c:pt idx="78820">
                  <c:v>2.6655124653739612</c:v>
                </c:pt>
                <c:pt idx="78821">
                  <c:v>2.6653588737595197</c:v>
                </c:pt>
                <c:pt idx="78822">
                  <c:v>2.6651280867759057</c:v>
                </c:pt>
                <c:pt idx="78823">
                  <c:v>2.6645905420991927</c:v>
                </c:pt>
                <c:pt idx="78824">
                  <c:v>2.6644374538745383</c:v>
                </c:pt>
                <c:pt idx="78825">
                  <c:v>2.6650520876585926</c:v>
                </c:pt>
                <c:pt idx="78826">
                  <c:v>2.6646678966789663</c:v>
                </c:pt>
                <c:pt idx="78827">
                  <c:v>2.6638231035277844</c:v>
                </c:pt>
                <c:pt idx="78828">
                  <c:v>2.6645905420991927</c:v>
                </c:pt>
                <c:pt idx="78829">
                  <c:v>2.6635923449388978</c:v>
                </c:pt>
                <c:pt idx="78830">
                  <c:v>2.6645146414572283</c:v>
                </c:pt>
                <c:pt idx="78831">
                  <c:v>2.664284067327646</c:v>
                </c:pt>
                <c:pt idx="78832">
                  <c:v>2.6640534931980628</c:v>
                </c:pt>
                <c:pt idx="78833">
                  <c:v>2.664284067327646</c:v>
                </c:pt>
                <c:pt idx="78834">
                  <c:v>2.6642066420664205</c:v>
                </c:pt>
                <c:pt idx="78835">
                  <c:v>2.6635923449388978</c:v>
                </c:pt>
                <c:pt idx="78836">
                  <c:v>2.6642066420664205</c:v>
                </c:pt>
                <c:pt idx="78837">
                  <c:v>2.6644374538745383</c:v>
                </c:pt>
                <c:pt idx="78838">
                  <c:v>2.6648985239852396</c:v>
                </c:pt>
                <c:pt idx="78839">
                  <c:v>2.664284067327646</c:v>
                </c:pt>
                <c:pt idx="78840">
                  <c:v>2.6645146414572283</c:v>
                </c:pt>
                <c:pt idx="78841">
                  <c:v>2.664745215586811</c:v>
                </c:pt>
                <c:pt idx="78842">
                  <c:v>2.6640534931980628</c:v>
                </c:pt>
                <c:pt idx="78843">
                  <c:v>2.664284067327646</c:v>
                </c:pt>
                <c:pt idx="78844">
                  <c:v>2.6645146414572283</c:v>
                </c:pt>
                <c:pt idx="78845">
                  <c:v>2.6641309359151677</c:v>
                </c:pt>
                <c:pt idx="78846">
                  <c:v>2.6636698939603503</c:v>
                </c:pt>
                <c:pt idx="78847">
                  <c:v>2.6639004149377592</c:v>
                </c:pt>
                <c:pt idx="78848">
                  <c:v>2.6639778750864256</c:v>
                </c:pt>
                <c:pt idx="78849">
                  <c:v>2.6635946543778801</c:v>
                </c:pt>
                <c:pt idx="78850">
                  <c:v>2.6641309359151677</c:v>
                </c:pt>
                <c:pt idx="78851">
                  <c:v>2.6641309359151677</c:v>
                </c:pt>
                <c:pt idx="78852">
                  <c:v>2.6641309359151677</c:v>
                </c:pt>
                <c:pt idx="78853">
                  <c:v>2.6636698939603503</c:v>
                </c:pt>
                <c:pt idx="78854">
                  <c:v>2.6639004149377592</c:v>
                </c:pt>
                <c:pt idx="78855">
                  <c:v>2.6639004149377592</c:v>
                </c:pt>
                <c:pt idx="78856">
                  <c:v>2.664284067327646</c:v>
                </c:pt>
                <c:pt idx="78857">
                  <c:v>2.664745215586811</c:v>
                </c:pt>
                <c:pt idx="78858">
                  <c:v>2.6645146414572283</c:v>
                </c:pt>
                <c:pt idx="78859">
                  <c:v>2.6645146414572283</c:v>
                </c:pt>
                <c:pt idx="78860">
                  <c:v>2.6651291512915125</c:v>
                </c:pt>
                <c:pt idx="78861">
                  <c:v>2.6651291512915125</c:v>
                </c:pt>
                <c:pt idx="78862">
                  <c:v>2.6651291512915125</c:v>
                </c:pt>
                <c:pt idx="78863">
                  <c:v>2.6657439446366782</c:v>
                </c:pt>
                <c:pt idx="78864">
                  <c:v>2.6657439446366782</c:v>
                </c:pt>
                <c:pt idx="78865">
                  <c:v>2.6651291512915125</c:v>
                </c:pt>
                <c:pt idx="78866">
                  <c:v>2.6648226832641768</c:v>
                </c:pt>
                <c:pt idx="78867">
                  <c:v>2.6644388107858958</c:v>
                </c:pt>
                <c:pt idx="78868">
                  <c:v>2.664591977869986</c:v>
                </c:pt>
                <c:pt idx="78869">
                  <c:v>2.6653597785977854</c:v>
                </c:pt>
                <c:pt idx="78870">
                  <c:v>2.6649756052570903</c:v>
                </c:pt>
                <c:pt idx="78871">
                  <c:v>2.665437122434863</c:v>
                </c:pt>
                <c:pt idx="78872">
                  <c:v>2.665437122434863</c:v>
                </c:pt>
                <c:pt idx="78873">
                  <c:v>2.6656675121051419</c:v>
                </c:pt>
                <c:pt idx="78874">
                  <c:v>2.6639778750864256</c:v>
                </c:pt>
                <c:pt idx="78875">
                  <c:v>2.664284067327646</c:v>
                </c:pt>
                <c:pt idx="78876">
                  <c:v>2.6655902214022138</c:v>
                </c:pt>
                <c:pt idx="78877">
                  <c:v>2.6652063638459764</c:v>
                </c:pt>
                <c:pt idx="78878">
                  <c:v>2.6648985239852396</c:v>
                </c:pt>
                <c:pt idx="78879">
                  <c:v>2.6651291512915125</c:v>
                </c:pt>
                <c:pt idx="78880">
                  <c:v>2.6651291512915125</c:v>
                </c:pt>
                <c:pt idx="78881">
                  <c:v>2.6649756052570903</c:v>
                </c:pt>
                <c:pt idx="78882">
                  <c:v>2.6653597785977854</c:v>
                </c:pt>
                <c:pt idx="78883">
                  <c:v>2.6648985239852396</c:v>
                </c:pt>
                <c:pt idx="78884">
                  <c:v>2.6645146414572283</c:v>
                </c:pt>
                <c:pt idx="78885">
                  <c:v>2.6643612724757952</c:v>
                </c:pt>
                <c:pt idx="78886">
                  <c:v>2.664591977869986</c:v>
                </c:pt>
                <c:pt idx="78887">
                  <c:v>2.664284067327646</c:v>
                </c:pt>
                <c:pt idx="78888">
                  <c:v>2.6648985239852396</c:v>
                </c:pt>
                <c:pt idx="78889">
                  <c:v>2.6649756052570903</c:v>
                </c:pt>
                <c:pt idx="78890">
                  <c:v>2.664745215586811</c:v>
                </c:pt>
                <c:pt idx="78891">
                  <c:v>2.6645146414572283</c:v>
                </c:pt>
                <c:pt idx="78892">
                  <c:v>2.6642066420664205</c:v>
                </c:pt>
                <c:pt idx="78893">
                  <c:v>2.6645905420991927</c:v>
                </c:pt>
                <c:pt idx="78894">
                  <c:v>2.6650520876585926</c:v>
                </c:pt>
                <c:pt idx="78895">
                  <c:v>2.6644374538745383</c:v>
                </c:pt>
                <c:pt idx="78896">
                  <c:v>2.6644374538745383</c:v>
                </c:pt>
                <c:pt idx="78897">
                  <c:v>2.6644374538745383</c:v>
                </c:pt>
                <c:pt idx="78898">
                  <c:v>2.6644374538745383</c:v>
                </c:pt>
                <c:pt idx="78899">
                  <c:v>2.6650520876585926</c:v>
                </c:pt>
                <c:pt idx="78900">
                  <c:v>2.6651291512915125</c:v>
                </c:pt>
                <c:pt idx="78901">
                  <c:v>2.6652825836216838</c:v>
                </c:pt>
                <c:pt idx="78902">
                  <c:v>2.6644374538745383</c:v>
                </c:pt>
                <c:pt idx="78903">
                  <c:v>2.664284067327646</c:v>
                </c:pt>
                <c:pt idx="78904">
                  <c:v>2.6646678966789663</c:v>
                </c:pt>
                <c:pt idx="78905">
                  <c:v>2.6651291512915125</c:v>
                </c:pt>
                <c:pt idx="78906">
                  <c:v>2.6645146414572283</c:v>
                </c:pt>
                <c:pt idx="78907">
                  <c:v>2.6641309359151677</c:v>
                </c:pt>
                <c:pt idx="78908">
                  <c:v>2.6637472228624111</c:v>
                </c:pt>
                <c:pt idx="78909">
                  <c:v>2.664591977869986</c:v>
                </c:pt>
                <c:pt idx="78910">
                  <c:v>2.664591977869986</c:v>
                </c:pt>
                <c:pt idx="78911">
                  <c:v>2.6641309359151677</c:v>
                </c:pt>
                <c:pt idx="78912">
                  <c:v>2.6643612724757952</c:v>
                </c:pt>
                <c:pt idx="78913">
                  <c:v>2.6644388107858958</c:v>
                </c:pt>
                <c:pt idx="78914">
                  <c:v>2.6641309359151677</c:v>
                </c:pt>
                <c:pt idx="78915">
                  <c:v>2.6640534931980628</c:v>
                </c:pt>
                <c:pt idx="78916">
                  <c:v>2.6645905420991927</c:v>
                </c:pt>
                <c:pt idx="78917">
                  <c:v>2.6652053530226123</c:v>
                </c:pt>
                <c:pt idx="78918">
                  <c:v>2.6646678966789663</c:v>
                </c:pt>
                <c:pt idx="78919">
                  <c:v>2.6642066420664205</c:v>
                </c:pt>
                <c:pt idx="78920">
                  <c:v>2.6643598615916955</c:v>
                </c:pt>
                <c:pt idx="78921">
                  <c:v>2.6649746192893402</c:v>
                </c:pt>
                <c:pt idx="78922">
                  <c:v>2.6645905420991927</c:v>
                </c:pt>
                <c:pt idx="78923">
                  <c:v>2.6644374538745383</c:v>
                </c:pt>
                <c:pt idx="78924">
                  <c:v>2.6652825836216838</c:v>
                </c:pt>
                <c:pt idx="78925">
                  <c:v>2.6656670050761422</c:v>
                </c:pt>
                <c:pt idx="78926">
                  <c:v>2.6658204477267482</c:v>
                </c:pt>
                <c:pt idx="78927">
                  <c:v>2.6658204477267482</c:v>
                </c:pt>
                <c:pt idx="78928">
                  <c:v>2.6649746192893402</c:v>
                </c:pt>
                <c:pt idx="78929">
                  <c:v>2.6656670050761422</c:v>
                </c:pt>
                <c:pt idx="78930">
                  <c:v>2.6652053530226123</c:v>
                </c:pt>
                <c:pt idx="78931">
                  <c:v>2.6646678966789663</c:v>
                </c:pt>
                <c:pt idx="78932">
                  <c:v>2.6641309359151677</c:v>
                </c:pt>
                <c:pt idx="78933">
                  <c:v>2.6636698939603503</c:v>
                </c:pt>
                <c:pt idx="78934">
                  <c:v>2.6638231035277844</c:v>
                </c:pt>
                <c:pt idx="78935">
                  <c:v>2.6644374538745383</c:v>
                </c:pt>
                <c:pt idx="78936">
                  <c:v>2.6648985239852396</c:v>
                </c:pt>
                <c:pt idx="78937">
                  <c:v>2.6648985239852396</c:v>
                </c:pt>
                <c:pt idx="78938">
                  <c:v>2.6646678966789663</c:v>
                </c:pt>
                <c:pt idx="78939">
                  <c:v>2.6648985239852396</c:v>
                </c:pt>
                <c:pt idx="78940">
                  <c:v>2.6648985239852396</c:v>
                </c:pt>
                <c:pt idx="78941">
                  <c:v>2.6648985239852396</c:v>
                </c:pt>
                <c:pt idx="78942">
                  <c:v>2.6650520876585926</c:v>
                </c:pt>
                <c:pt idx="78943">
                  <c:v>2.6652825836216838</c:v>
                </c:pt>
                <c:pt idx="78944">
                  <c:v>2.6652825836216838</c:v>
                </c:pt>
                <c:pt idx="78945">
                  <c:v>2.6652825836216838</c:v>
                </c:pt>
                <c:pt idx="78946">
                  <c:v>2.6648985239852396</c:v>
                </c:pt>
                <c:pt idx="78947">
                  <c:v>2.6646678966789663</c:v>
                </c:pt>
                <c:pt idx="78948">
                  <c:v>2.664284067327646</c:v>
                </c:pt>
                <c:pt idx="78949">
                  <c:v>2.6645146414572283</c:v>
                </c:pt>
                <c:pt idx="78950">
                  <c:v>2.6645146414572283</c:v>
                </c:pt>
                <c:pt idx="78951">
                  <c:v>2.6640534931980628</c:v>
                </c:pt>
                <c:pt idx="78952">
                  <c:v>2.6644374538745383</c:v>
                </c:pt>
                <c:pt idx="78953">
                  <c:v>2.6648212226066899</c:v>
                </c:pt>
                <c:pt idx="78954">
                  <c:v>2.6650520876585926</c:v>
                </c:pt>
                <c:pt idx="78955">
                  <c:v>2.665513264129181</c:v>
                </c:pt>
                <c:pt idx="78956">
                  <c:v>2.6652825836216838</c:v>
                </c:pt>
                <c:pt idx="78957">
                  <c:v>2.6655896607431337</c:v>
                </c:pt>
                <c:pt idx="78958">
                  <c:v>2.6658204477267482</c:v>
                </c:pt>
                <c:pt idx="78959">
                  <c:v>2.6650520876585926</c:v>
                </c:pt>
                <c:pt idx="78960">
                  <c:v>2.6648212226066899</c:v>
                </c:pt>
                <c:pt idx="78961">
                  <c:v>2.6651280867759057</c:v>
                </c:pt>
                <c:pt idx="78962">
                  <c:v>2.6649746192893402</c:v>
                </c:pt>
                <c:pt idx="78963">
                  <c:v>2.6648212226066899</c:v>
                </c:pt>
                <c:pt idx="78964">
                  <c:v>2.6654360867558839</c:v>
                </c:pt>
                <c:pt idx="78965">
                  <c:v>2.6652053530226123</c:v>
                </c:pt>
                <c:pt idx="78966">
                  <c:v>2.6654360867558839</c:v>
                </c:pt>
                <c:pt idx="78967">
                  <c:v>2.6652053530226123</c:v>
                </c:pt>
                <c:pt idx="78968">
                  <c:v>2.6651280867759057</c:v>
                </c:pt>
                <c:pt idx="78969">
                  <c:v>2.6655124653739612</c:v>
                </c:pt>
                <c:pt idx="78970">
                  <c:v>2.6659741458910435</c:v>
                </c:pt>
                <c:pt idx="78971">
                  <c:v>2.6657433056325024</c:v>
                </c:pt>
                <c:pt idx="78972">
                  <c:v>2.6658204477267482</c:v>
                </c:pt>
                <c:pt idx="78973">
                  <c:v>2.6658204477267482</c:v>
                </c:pt>
                <c:pt idx="78974">
                  <c:v>2.6662049861495842</c:v>
                </c:pt>
                <c:pt idx="78975">
                  <c:v>2.6658204477267482</c:v>
                </c:pt>
                <c:pt idx="78976">
                  <c:v>2.6658204477267482</c:v>
                </c:pt>
                <c:pt idx="78977">
                  <c:v>2.6649746192893402</c:v>
                </c:pt>
                <c:pt idx="78978">
                  <c:v>2.6651280867759057</c:v>
                </c:pt>
                <c:pt idx="78979">
                  <c:v>2.6655124653739612</c:v>
                </c:pt>
                <c:pt idx="78980">
                  <c:v>2.6656661279150313</c:v>
                </c:pt>
                <c:pt idx="78981">
                  <c:v>2.6656661279150313</c:v>
                </c:pt>
                <c:pt idx="78982">
                  <c:v>2.6658198614318707</c:v>
                </c:pt>
                <c:pt idx="78983">
                  <c:v>2.6649734472408224</c:v>
                </c:pt>
                <c:pt idx="78984">
                  <c:v>2.6648972997922913</c:v>
                </c:pt>
                <c:pt idx="78985">
                  <c:v>2.665281809787627</c:v>
                </c:pt>
                <c:pt idx="78986">
                  <c:v>2.6661279150311707</c:v>
                </c:pt>
                <c:pt idx="78987">
                  <c:v>2.6657433056325024</c:v>
                </c:pt>
                <c:pt idx="78988">
                  <c:v>2.6655124653739612</c:v>
                </c:pt>
                <c:pt idx="78989">
                  <c:v>2.6653588737595197</c:v>
                </c:pt>
                <c:pt idx="78990">
                  <c:v>2.6641291810841983</c:v>
                </c:pt>
                <c:pt idx="78991">
                  <c:v>2.6644374538745383</c:v>
                </c:pt>
                <c:pt idx="78992">
                  <c:v>2.6639760147601477</c:v>
                </c:pt>
                <c:pt idx="78993">
                  <c:v>2.6651280867759057</c:v>
                </c:pt>
                <c:pt idx="78994">
                  <c:v>2.6647438855560686</c:v>
                </c:pt>
                <c:pt idx="78995">
                  <c:v>2.6643598615916955</c:v>
                </c:pt>
                <c:pt idx="78996">
                  <c:v>2.6643598615916955</c:v>
                </c:pt>
                <c:pt idx="78997">
                  <c:v>2.6643598615916955</c:v>
                </c:pt>
                <c:pt idx="78998">
                  <c:v>2.6642066420664205</c:v>
                </c:pt>
                <c:pt idx="78999">
                  <c:v>2.6640534931980628</c:v>
                </c:pt>
                <c:pt idx="79000">
                  <c:v>2.6640534931980628</c:v>
                </c:pt>
                <c:pt idx="79001">
                  <c:v>2.6642068265682655</c:v>
                </c:pt>
                <c:pt idx="79002">
                  <c:v>2.6645905420991927</c:v>
                </c:pt>
                <c:pt idx="79003">
                  <c:v>2.6651280867759057</c:v>
                </c:pt>
                <c:pt idx="79004">
                  <c:v>2.6657433056325024</c:v>
                </c:pt>
                <c:pt idx="79005">
                  <c:v>2.6655124653739612</c:v>
                </c:pt>
                <c:pt idx="79006">
                  <c:v>2.6656661279150313</c:v>
                </c:pt>
                <c:pt idx="79007">
                  <c:v>2.6657433056325024</c:v>
                </c:pt>
                <c:pt idx="79008">
                  <c:v>2.6659741458910435</c:v>
                </c:pt>
                <c:pt idx="79009">
                  <c:v>2.6661279150311707</c:v>
                </c:pt>
                <c:pt idx="79010">
                  <c:v>2.6648972997922913</c:v>
                </c:pt>
                <c:pt idx="79011">
                  <c:v>2.6653588737595197</c:v>
                </c:pt>
                <c:pt idx="79012">
                  <c:v>2.6659741458910435</c:v>
                </c:pt>
                <c:pt idx="79013">
                  <c:v>2.6657433056325024</c:v>
                </c:pt>
                <c:pt idx="79014">
                  <c:v>2.6659741458910435</c:v>
                </c:pt>
                <c:pt idx="79015">
                  <c:v>2.6653588737595197</c:v>
                </c:pt>
                <c:pt idx="79016">
                  <c:v>2.6659741458910435</c:v>
                </c:pt>
                <c:pt idx="79017">
                  <c:v>2.6653588737595197</c:v>
                </c:pt>
                <c:pt idx="79018">
                  <c:v>2.6655896607431337</c:v>
                </c:pt>
                <c:pt idx="79019">
                  <c:v>2.6655896607431337</c:v>
                </c:pt>
                <c:pt idx="79020">
                  <c:v>2.6655896607431337</c:v>
                </c:pt>
                <c:pt idx="79021">
                  <c:v>2.6652053530226123</c:v>
                </c:pt>
                <c:pt idx="79022">
                  <c:v>2.6648212226066899</c:v>
                </c:pt>
                <c:pt idx="79023">
                  <c:v>2.6652825836216838</c:v>
                </c:pt>
                <c:pt idx="79024">
                  <c:v>2.6662822063235629</c:v>
                </c:pt>
                <c:pt idx="79025">
                  <c:v>2.6656670050761422</c:v>
                </c:pt>
                <c:pt idx="79026">
                  <c:v>2.6658975542224272</c:v>
                </c:pt>
                <c:pt idx="79027">
                  <c:v>2.666359021688971</c:v>
                </c:pt>
                <c:pt idx="79028">
                  <c:v>2.6658975542224272</c:v>
                </c:pt>
                <c:pt idx="79029">
                  <c:v>2.6654360867558839</c:v>
                </c:pt>
                <c:pt idx="79030">
                  <c:v>2.6666666666666665</c:v>
                </c:pt>
                <c:pt idx="79031">
                  <c:v>2.6664358264081258</c:v>
                </c:pt>
                <c:pt idx="79032">
                  <c:v>2.6658975542224272</c:v>
                </c:pt>
                <c:pt idx="79033">
                  <c:v>2.665513264129181</c:v>
                </c:pt>
                <c:pt idx="79034">
                  <c:v>2.6648985239852396</c:v>
                </c:pt>
                <c:pt idx="79035">
                  <c:v>2.6644374538745383</c:v>
                </c:pt>
                <c:pt idx="79036">
                  <c:v>2.6642066420664205</c:v>
                </c:pt>
                <c:pt idx="79037">
                  <c:v>2.6639760147601477</c:v>
                </c:pt>
                <c:pt idx="79038">
                  <c:v>2.6649746192893402</c:v>
                </c:pt>
                <c:pt idx="79039">
                  <c:v>2.6652053530226123</c:v>
                </c:pt>
                <c:pt idx="79040">
                  <c:v>2.6651280867759057</c:v>
                </c:pt>
                <c:pt idx="79041">
                  <c:v>2.6655124653739612</c:v>
                </c:pt>
                <c:pt idx="79042">
                  <c:v>2.6661279150311707</c:v>
                </c:pt>
                <c:pt idx="79043">
                  <c:v>2.6659741458910435</c:v>
                </c:pt>
                <c:pt idx="79044">
                  <c:v>2.6663588085892407</c:v>
                </c:pt>
                <c:pt idx="79045">
                  <c:v>2.6657433056325024</c:v>
                </c:pt>
                <c:pt idx="79046">
                  <c:v>2.6659741458910435</c:v>
                </c:pt>
                <c:pt idx="79047">
                  <c:v>2.6655124653739612</c:v>
                </c:pt>
                <c:pt idx="79048">
                  <c:v>2.6645905420991927</c:v>
                </c:pt>
                <c:pt idx="79049">
                  <c:v>2.664284067327646</c:v>
                </c:pt>
                <c:pt idx="79050">
                  <c:v>2.664745215586811</c:v>
                </c:pt>
                <c:pt idx="79051">
                  <c:v>2.664284067327646</c:v>
                </c:pt>
                <c:pt idx="79052">
                  <c:v>2.6645146414572283</c:v>
                </c:pt>
                <c:pt idx="79053">
                  <c:v>2.6651291512915125</c:v>
                </c:pt>
                <c:pt idx="79054">
                  <c:v>2.6656670050761422</c:v>
                </c:pt>
                <c:pt idx="79055">
                  <c:v>2.6654360867558839</c:v>
                </c:pt>
                <c:pt idx="79056">
                  <c:v>2.6658975542224272</c:v>
                </c:pt>
                <c:pt idx="79057">
                  <c:v>2.6661282879556993</c:v>
                </c:pt>
                <c:pt idx="79058">
                  <c:v>2.6658975542224272</c:v>
                </c:pt>
                <c:pt idx="79059">
                  <c:v>2.6651291512915125</c:v>
                </c:pt>
                <c:pt idx="79060">
                  <c:v>2.6649756052570903</c:v>
                </c:pt>
                <c:pt idx="79061">
                  <c:v>2.664284067327646</c:v>
                </c:pt>
                <c:pt idx="79062">
                  <c:v>2.6646678966789663</c:v>
                </c:pt>
                <c:pt idx="79063">
                  <c:v>2.6648985239852396</c:v>
                </c:pt>
                <c:pt idx="79064">
                  <c:v>2.6646678966789663</c:v>
                </c:pt>
                <c:pt idx="79065">
                  <c:v>2.6650520876585926</c:v>
                </c:pt>
                <c:pt idx="79066">
                  <c:v>2.6645905420991927</c:v>
                </c:pt>
                <c:pt idx="79067">
                  <c:v>2.6648212226066899</c:v>
                </c:pt>
                <c:pt idx="79068">
                  <c:v>2.6644374538745383</c:v>
                </c:pt>
                <c:pt idx="79069">
                  <c:v>2.6646678966789663</c:v>
                </c:pt>
                <c:pt idx="79070">
                  <c:v>2.6650520876585926</c:v>
                </c:pt>
                <c:pt idx="79071">
                  <c:v>2.6643598615916955</c:v>
                </c:pt>
                <c:pt idx="79072">
                  <c:v>2.6642066420664205</c:v>
                </c:pt>
                <c:pt idx="79073">
                  <c:v>2.6645146414572283</c:v>
                </c:pt>
                <c:pt idx="79074">
                  <c:v>2.664745215586811</c:v>
                </c:pt>
                <c:pt idx="79075">
                  <c:v>2.6645146414572283</c:v>
                </c:pt>
                <c:pt idx="79076">
                  <c:v>2.6646678966789663</c:v>
                </c:pt>
                <c:pt idx="79077">
                  <c:v>2.6646678966789663</c:v>
                </c:pt>
                <c:pt idx="79078">
                  <c:v>2.6644374538745383</c:v>
                </c:pt>
                <c:pt idx="79079">
                  <c:v>2.6648985239852396</c:v>
                </c:pt>
                <c:pt idx="79080">
                  <c:v>2.6644374538745383</c:v>
                </c:pt>
                <c:pt idx="79081">
                  <c:v>2.6644374538745383</c:v>
                </c:pt>
                <c:pt idx="79082">
                  <c:v>2.6648985239852396</c:v>
                </c:pt>
                <c:pt idx="79083">
                  <c:v>2.665513264129181</c:v>
                </c:pt>
                <c:pt idx="79084">
                  <c:v>2.6658975542224272</c:v>
                </c:pt>
                <c:pt idx="79085">
                  <c:v>2.6665128086775902</c:v>
                </c:pt>
                <c:pt idx="79086">
                  <c:v>2.6660512347103622</c:v>
                </c:pt>
                <c:pt idx="79087">
                  <c:v>2.6658204477267482</c:v>
                </c:pt>
                <c:pt idx="79088">
                  <c:v>2.6660512347103622</c:v>
                </c:pt>
                <c:pt idx="79089">
                  <c:v>2.6654360867558839</c:v>
                </c:pt>
                <c:pt idx="79090">
                  <c:v>2.6646678966789663</c:v>
                </c:pt>
                <c:pt idx="79091">
                  <c:v>2.6644374538745383</c:v>
                </c:pt>
                <c:pt idx="79092">
                  <c:v>2.665513264129181</c:v>
                </c:pt>
                <c:pt idx="79093">
                  <c:v>2.6653597785977854</c:v>
                </c:pt>
                <c:pt idx="79094">
                  <c:v>2.6653597785977854</c:v>
                </c:pt>
                <c:pt idx="79095">
                  <c:v>2.6656670050761422</c:v>
                </c:pt>
                <c:pt idx="79096">
                  <c:v>2.6662822063235629</c:v>
                </c:pt>
                <c:pt idx="79097">
                  <c:v>2.6662822063235629</c:v>
                </c:pt>
                <c:pt idx="79098">
                  <c:v>2.6656670050761422</c:v>
                </c:pt>
                <c:pt idx="79099">
                  <c:v>2.6654360867558839</c:v>
                </c:pt>
                <c:pt idx="79100">
                  <c:v>2.6656670050761422</c:v>
                </c:pt>
                <c:pt idx="79101">
                  <c:v>2.6662822063235629</c:v>
                </c:pt>
                <c:pt idx="79102">
                  <c:v>2.6660512347103622</c:v>
                </c:pt>
                <c:pt idx="79103">
                  <c:v>2.6654360867558839</c:v>
                </c:pt>
                <c:pt idx="79104">
                  <c:v>2.6654360867558839</c:v>
                </c:pt>
                <c:pt idx="79105">
                  <c:v>2.6662822063235629</c:v>
                </c:pt>
                <c:pt idx="79106">
                  <c:v>2.6648212226066899</c:v>
                </c:pt>
                <c:pt idx="79107">
                  <c:v>2.6649756052570903</c:v>
                </c:pt>
                <c:pt idx="79108">
                  <c:v>2.664591977869986</c:v>
                </c:pt>
                <c:pt idx="79109">
                  <c:v>2.6653597785977854</c:v>
                </c:pt>
                <c:pt idx="79110">
                  <c:v>2.6649756052570903</c:v>
                </c:pt>
                <c:pt idx="79111">
                  <c:v>2.665513264129181</c:v>
                </c:pt>
                <c:pt idx="79112">
                  <c:v>2.6652053530226123</c:v>
                </c:pt>
                <c:pt idx="79113">
                  <c:v>2.6658204477267482</c:v>
                </c:pt>
                <c:pt idx="79114">
                  <c:v>2.6652825836216838</c:v>
                </c:pt>
                <c:pt idx="79115">
                  <c:v>2.665513264129181</c:v>
                </c:pt>
                <c:pt idx="79116">
                  <c:v>2.6654360867558839</c:v>
                </c:pt>
                <c:pt idx="79117">
                  <c:v>2.6653588737595197</c:v>
                </c:pt>
                <c:pt idx="79118">
                  <c:v>2.6647438855560686</c:v>
                </c:pt>
                <c:pt idx="79119">
                  <c:v>2.6656670050761422</c:v>
                </c:pt>
                <c:pt idx="79120">
                  <c:v>2.6654360867558839</c:v>
                </c:pt>
                <c:pt idx="79121">
                  <c:v>2.6652053530226123</c:v>
                </c:pt>
                <c:pt idx="79122">
                  <c:v>2.6654360867558839</c:v>
                </c:pt>
                <c:pt idx="79123">
                  <c:v>2.6661282879556993</c:v>
                </c:pt>
                <c:pt idx="79124">
                  <c:v>2.6665128086775902</c:v>
                </c:pt>
                <c:pt idx="79125">
                  <c:v>2.6650520876585926</c:v>
                </c:pt>
                <c:pt idx="79126">
                  <c:v>2.6648212226066899</c:v>
                </c:pt>
                <c:pt idx="79127">
                  <c:v>2.6659741458910435</c:v>
                </c:pt>
                <c:pt idx="79128">
                  <c:v>2.6657433056325024</c:v>
                </c:pt>
                <c:pt idx="79129">
                  <c:v>2.6659741458910435</c:v>
                </c:pt>
                <c:pt idx="79130">
                  <c:v>2.6653588737595197</c:v>
                </c:pt>
                <c:pt idx="79131">
                  <c:v>2.6655124653739612</c:v>
                </c:pt>
                <c:pt idx="79132">
                  <c:v>2.6655124653739612</c:v>
                </c:pt>
                <c:pt idx="79133">
                  <c:v>2.6660512347103622</c:v>
                </c:pt>
                <c:pt idx="79134">
                  <c:v>2.6648212226066899</c:v>
                </c:pt>
                <c:pt idx="79135">
                  <c:v>2.6646678966789663</c:v>
                </c:pt>
                <c:pt idx="79136">
                  <c:v>2.664745215586811</c:v>
                </c:pt>
                <c:pt idx="79137">
                  <c:v>2.6646678966789663</c:v>
                </c:pt>
                <c:pt idx="79138">
                  <c:v>2.6650520876585926</c:v>
                </c:pt>
                <c:pt idx="79139">
                  <c:v>2.6649746192893402</c:v>
                </c:pt>
                <c:pt idx="79140">
                  <c:v>2.6655896607431337</c:v>
                </c:pt>
                <c:pt idx="79141">
                  <c:v>2.6655896607431337</c:v>
                </c:pt>
                <c:pt idx="79142">
                  <c:v>2.6652053530226123</c:v>
                </c:pt>
                <c:pt idx="79143">
                  <c:v>2.6658204477267482</c:v>
                </c:pt>
                <c:pt idx="79144">
                  <c:v>2.6654360867558839</c:v>
                </c:pt>
                <c:pt idx="79145">
                  <c:v>2.6656670050761422</c:v>
                </c:pt>
                <c:pt idx="79146">
                  <c:v>2.6654360867558839</c:v>
                </c:pt>
                <c:pt idx="79147">
                  <c:v>2.6654360867558839</c:v>
                </c:pt>
                <c:pt idx="79148">
                  <c:v>2.6656670050761422</c:v>
                </c:pt>
                <c:pt idx="79149">
                  <c:v>2.665513264129181</c:v>
                </c:pt>
                <c:pt idx="79150">
                  <c:v>2.6658975542224272</c:v>
                </c:pt>
                <c:pt idx="79151">
                  <c:v>2.6652825836216838</c:v>
                </c:pt>
                <c:pt idx="79152">
                  <c:v>2.6656670050761422</c:v>
                </c:pt>
                <c:pt idx="79153">
                  <c:v>2.6652053530226114</c:v>
                </c:pt>
                <c:pt idx="79154">
                  <c:v>2.6653588737595197</c:v>
                </c:pt>
                <c:pt idx="79155">
                  <c:v>2.6657433056325024</c:v>
                </c:pt>
                <c:pt idx="79156">
                  <c:v>2.6662049861495842</c:v>
                </c:pt>
                <c:pt idx="79157">
                  <c:v>2.6657433056325024</c:v>
                </c:pt>
                <c:pt idx="79158">
                  <c:v>2.6657433056325024</c:v>
                </c:pt>
                <c:pt idx="79159">
                  <c:v>2.6657433056325024</c:v>
                </c:pt>
                <c:pt idx="79160">
                  <c:v>2.6653588737595197</c:v>
                </c:pt>
                <c:pt idx="79161">
                  <c:v>2.6652053530226123</c:v>
                </c:pt>
                <c:pt idx="79162">
                  <c:v>2.6649746192893402</c:v>
                </c:pt>
                <c:pt idx="79163">
                  <c:v>2.6649746192893402</c:v>
                </c:pt>
                <c:pt idx="79164">
                  <c:v>2.6654360867558839</c:v>
                </c:pt>
                <c:pt idx="79165">
                  <c:v>2.6652053530226123</c:v>
                </c:pt>
                <c:pt idx="79166">
                  <c:v>2.6648972997922913</c:v>
                </c:pt>
                <c:pt idx="79167">
                  <c:v>2.6648972997922913</c:v>
                </c:pt>
                <c:pt idx="79168">
                  <c:v>2.6651280867759057</c:v>
                </c:pt>
                <c:pt idx="79169">
                  <c:v>2.6653588737595197</c:v>
                </c:pt>
                <c:pt idx="79170">
                  <c:v>2.6645905420991927</c:v>
                </c:pt>
                <c:pt idx="79171">
                  <c:v>2.6651280867759057</c:v>
                </c:pt>
                <c:pt idx="79172">
                  <c:v>2.6658972061879478</c:v>
                </c:pt>
                <c:pt idx="79173">
                  <c:v>2.665281809787627</c:v>
                </c:pt>
                <c:pt idx="79174">
                  <c:v>2.6656661279150313</c:v>
                </c:pt>
                <c:pt idx="79175">
                  <c:v>2.6658198614318707</c:v>
                </c:pt>
                <c:pt idx="79176">
                  <c:v>2.6657426657426657</c:v>
                </c:pt>
                <c:pt idx="79177">
                  <c:v>2.6659736659736657</c:v>
                </c:pt>
                <c:pt idx="79178">
                  <c:v>2.6651270207852193</c:v>
                </c:pt>
                <c:pt idx="79179">
                  <c:v>2.6657426657426657</c:v>
                </c:pt>
                <c:pt idx="79180">
                  <c:v>2.6649734472408215</c:v>
                </c:pt>
                <c:pt idx="79181">
                  <c:v>2.6645891043397967</c:v>
                </c:pt>
                <c:pt idx="79182">
                  <c:v>2.6664356664356665</c:v>
                </c:pt>
                <c:pt idx="79183">
                  <c:v>2.6658198614318707</c:v>
                </c:pt>
                <c:pt idx="79184">
                  <c:v>2.6661279150311707</c:v>
                </c:pt>
                <c:pt idx="79185">
                  <c:v>2.6661279150311707</c:v>
                </c:pt>
                <c:pt idx="79186">
                  <c:v>2.6658972061879478</c:v>
                </c:pt>
                <c:pt idx="79187">
                  <c:v>2.665050784856879</c:v>
                </c:pt>
                <c:pt idx="79188">
                  <c:v>2.665050784856879</c:v>
                </c:pt>
                <c:pt idx="79189">
                  <c:v>2.6648972997922913</c:v>
                </c:pt>
                <c:pt idx="79190">
                  <c:v>2.6647438855560686</c:v>
                </c:pt>
                <c:pt idx="79191">
                  <c:v>2.6649746192893402</c:v>
                </c:pt>
                <c:pt idx="79192">
                  <c:v>2.664513151822796</c:v>
                </c:pt>
                <c:pt idx="79193">
                  <c:v>2.664513151822796</c:v>
                </c:pt>
                <c:pt idx="79194">
                  <c:v>2.6653588737595197</c:v>
                </c:pt>
                <c:pt idx="79195">
                  <c:v>2.6651280867759057</c:v>
                </c:pt>
                <c:pt idx="79196">
                  <c:v>2.6645131518227969</c:v>
                </c:pt>
                <c:pt idx="79197">
                  <c:v>2.6643598615916955</c:v>
                </c:pt>
                <c:pt idx="79198">
                  <c:v>2.6649746192893402</c:v>
                </c:pt>
                <c:pt idx="79199">
                  <c:v>2.6645131518227969</c:v>
                </c:pt>
                <c:pt idx="79200">
                  <c:v>2.6643598615916955</c:v>
                </c:pt>
                <c:pt idx="79201">
                  <c:v>2.6639760147601477</c:v>
                </c:pt>
                <c:pt idx="79202">
                  <c:v>2.6641291810841983</c:v>
                </c:pt>
                <c:pt idx="79203">
                  <c:v>2.6642824180895248</c:v>
                </c:pt>
                <c:pt idx="79204">
                  <c:v>2.6645131518227969</c:v>
                </c:pt>
                <c:pt idx="79205">
                  <c:v>2.6643598615916955</c:v>
                </c:pt>
                <c:pt idx="79206">
                  <c:v>2.6645905420991927</c:v>
                </c:pt>
                <c:pt idx="79207">
                  <c:v>2.6647438855560686</c:v>
                </c:pt>
                <c:pt idx="79208">
                  <c:v>2.6648972997922913</c:v>
                </c:pt>
                <c:pt idx="79209">
                  <c:v>2.665050784856879</c:v>
                </c:pt>
                <c:pt idx="79210">
                  <c:v>2.6652043407988919</c:v>
                </c:pt>
                <c:pt idx="79211">
                  <c:v>2.6653579676674362</c:v>
                </c:pt>
                <c:pt idx="79212">
                  <c:v>2.6657426657426657</c:v>
                </c:pt>
                <c:pt idx="79213">
                  <c:v>2.6658964879852118</c:v>
                </c:pt>
                <c:pt idx="79214">
                  <c:v>2.6652806652806649</c:v>
                </c:pt>
                <c:pt idx="79215">
                  <c:v>2.6645891043397967</c:v>
                </c:pt>
                <c:pt idx="79216">
                  <c:v>2.6644357258250633</c:v>
                </c:pt>
                <c:pt idx="79217">
                  <c:v>2.6646666974382645</c:v>
                </c:pt>
                <c:pt idx="79218">
                  <c:v>2.6642049388414488</c:v>
                </c:pt>
                <c:pt idx="79219">
                  <c:v>2.6640518689432398</c:v>
                </c:pt>
                <c:pt idx="79220">
                  <c:v>2.6651280867759057</c:v>
                </c:pt>
                <c:pt idx="79221">
                  <c:v>2.665281809787627</c:v>
                </c:pt>
                <c:pt idx="79222">
                  <c:v>2.6656661279150313</c:v>
                </c:pt>
                <c:pt idx="79223">
                  <c:v>2.6654352343569614</c:v>
                </c:pt>
                <c:pt idx="79224">
                  <c:v>2.6662817551963047</c:v>
                </c:pt>
                <c:pt idx="79225">
                  <c:v>2.6657433056325024</c:v>
                </c:pt>
                <c:pt idx="79226">
                  <c:v>2.6648212226066899</c:v>
                </c:pt>
                <c:pt idx="79227">
                  <c:v>2.6638231035277844</c:v>
                </c:pt>
                <c:pt idx="79228">
                  <c:v>2.6642066420664205</c:v>
                </c:pt>
                <c:pt idx="79229">
                  <c:v>2.6645131518227969</c:v>
                </c:pt>
                <c:pt idx="79230">
                  <c:v>2.6645131518227969</c:v>
                </c:pt>
                <c:pt idx="79231">
                  <c:v>2.6658972061879478</c:v>
                </c:pt>
                <c:pt idx="79232">
                  <c:v>2.6652043407988919</c:v>
                </c:pt>
                <c:pt idx="79233">
                  <c:v>2.6655889145496534</c:v>
                </c:pt>
                <c:pt idx="79234">
                  <c:v>2.6649734472408215</c:v>
                </c:pt>
                <c:pt idx="79235">
                  <c:v>2.6660508083140875</c:v>
                </c:pt>
                <c:pt idx="79236">
                  <c:v>2.6660508083140875</c:v>
                </c:pt>
                <c:pt idx="79237">
                  <c:v>2.664358264081256</c:v>
                </c:pt>
                <c:pt idx="79238">
                  <c:v>2.6649734472408215</c:v>
                </c:pt>
                <c:pt idx="79239">
                  <c:v>2.6652043407988915</c:v>
                </c:pt>
                <c:pt idx="79240">
                  <c:v>2.6648199445983378</c:v>
                </c:pt>
                <c:pt idx="79241">
                  <c:v>2.6654352343569614</c:v>
                </c:pt>
                <c:pt idx="79242">
                  <c:v>2.6648199445983378</c:v>
                </c:pt>
                <c:pt idx="79243">
                  <c:v>2.6658972061879478</c:v>
                </c:pt>
                <c:pt idx="79244">
                  <c:v>2.6654352343569614</c:v>
                </c:pt>
                <c:pt idx="79245">
                  <c:v>2.6652043407988919</c:v>
                </c:pt>
                <c:pt idx="79246">
                  <c:v>2.6654352343569614</c:v>
                </c:pt>
                <c:pt idx="79247">
                  <c:v>2.665050784856879</c:v>
                </c:pt>
                <c:pt idx="79248">
                  <c:v>2.665281809787627</c:v>
                </c:pt>
                <c:pt idx="79249">
                  <c:v>2.6653588737595197</c:v>
                </c:pt>
                <c:pt idx="79250">
                  <c:v>2.6655896607431337</c:v>
                </c:pt>
                <c:pt idx="79251">
                  <c:v>2.6647438855560686</c:v>
                </c:pt>
                <c:pt idx="79252">
                  <c:v>2.6647438855560686</c:v>
                </c:pt>
                <c:pt idx="79253">
                  <c:v>2.6642824180895248</c:v>
                </c:pt>
                <c:pt idx="79254">
                  <c:v>2.6645131518227969</c:v>
                </c:pt>
                <c:pt idx="79255">
                  <c:v>2.6636678200692039</c:v>
                </c:pt>
                <c:pt idx="79256">
                  <c:v>2.663514760147601</c:v>
                </c:pt>
                <c:pt idx="79257">
                  <c:v>2.6637453874538739</c:v>
                </c:pt>
                <c:pt idx="79258">
                  <c:v>2.6637453874538739</c:v>
                </c:pt>
                <c:pt idx="79259">
                  <c:v>2.6649746192893402</c:v>
                </c:pt>
                <c:pt idx="79260">
                  <c:v>2.6651280867759057</c:v>
                </c:pt>
                <c:pt idx="79261">
                  <c:v>2.6647438855560677</c:v>
                </c:pt>
                <c:pt idx="79262">
                  <c:v>2.6655124653739612</c:v>
                </c:pt>
                <c:pt idx="79263">
                  <c:v>2.6656661279150313</c:v>
                </c:pt>
                <c:pt idx="79264">
                  <c:v>2.6656661279150313</c:v>
                </c:pt>
                <c:pt idx="79265">
                  <c:v>2.6652043407988919</c:v>
                </c:pt>
                <c:pt idx="79266">
                  <c:v>2.6658198614318707</c:v>
                </c:pt>
                <c:pt idx="79267">
                  <c:v>2.6660508083140875</c:v>
                </c:pt>
                <c:pt idx="79268">
                  <c:v>2.6658198614318707</c:v>
                </c:pt>
                <c:pt idx="79269">
                  <c:v>2.6659736659736657</c:v>
                </c:pt>
                <c:pt idx="79270">
                  <c:v>2.6655889145496534</c:v>
                </c:pt>
                <c:pt idx="79271">
                  <c:v>2.6662046662046661</c:v>
                </c:pt>
                <c:pt idx="79272">
                  <c:v>2.6662046662046661</c:v>
                </c:pt>
                <c:pt idx="79273">
                  <c:v>2.6662817551963047</c:v>
                </c:pt>
                <c:pt idx="79274">
                  <c:v>2.6658972061879478</c:v>
                </c:pt>
                <c:pt idx="79275">
                  <c:v>2.665281809787627</c:v>
                </c:pt>
                <c:pt idx="79276">
                  <c:v>2.6642824180895248</c:v>
                </c:pt>
                <c:pt idx="79277">
                  <c:v>2.6643598615916955</c:v>
                </c:pt>
                <c:pt idx="79278">
                  <c:v>2.6643598615916955</c:v>
                </c:pt>
                <c:pt idx="79279">
                  <c:v>2.6641291810841983</c:v>
                </c:pt>
                <c:pt idx="79280">
                  <c:v>2.6642066420664205</c:v>
                </c:pt>
                <c:pt idx="79281">
                  <c:v>2.6638985005767015</c:v>
                </c:pt>
                <c:pt idx="79282">
                  <c:v>2.663590216889709</c:v>
                </c:pt>
                <c:pt idx="79283">
                  <c:v>2.6642049388414488</c:v>
                </c:pt>
                <c:pt idx="79284">
                  <c:v>2.6648199445983378</c:v>
                </c:pt>
                <c:pt idx="79285">
                  <c:v>2.665050784856879</c:v>
                </c:pt>
                <c:pt idx="79286">
                  <c:v>2.665050784856879</c:v>
                </c:pt>
                <c:pt idx="79287">
                  <c:v>2.665050784856879</c:v>
                </c:pt>
                <c:pt idx="79288">
                  <c:v>2.6645131518227969</c:v>
                </c:pt>
                <c:pt idx="79289">
                  <c:v>2.6641291810841983</c:v>
                </c:pt>
                <c:pt idx="79290">
                  <c:v>2.6641291810841983</c:v>
                </c:pt>
                <c:pt idx="79291">
                  <c:v>2.6641291810841983</c:v>
                </c:pt>
                <c:pt idx="79292">
                  <c:v>2.6641291810841983</c:v>
                </c:pt>
                <c:pt idx="79293">
                  <c:v>2.6645131518227969</c:v>
                </c:pt>
                <c:pt idx="79294">
                  <c:v>2.6646666974382645</c:v>
                </c:pt>
                <c:pt idx="79295">
                  <c:v>2.6651280867759057</c:v>
                </c:pt>
                <c:pt idx="79296">
                  <c:v>2.6657433056325024</c:v>
                </c:pt>
                <c:pt idx="79297">
                  <c:v>2.6657433056325024</c:v>
                </c:pt>
                <c:pt idx="79298">
                  <c:v>2.6657433056325024</c:v>
                </c:pt>
                <c:pt idx="79299">
                  <c:v>2.6659741458910435</c:v>
                </c:pt>
                <c:pt idx="79300">
                  <c:v>2.6659741458910435</c:v>
                </c:pt>
                <c:pt idx="79301">
                  <c:v>2.6658972061879478</c:v>
                </c:pt>
                <c:pt idx="79302">
                  <c:v>2.665050784856879</c:v>
                </c:pt>
                <c:pt idx="79303">
                  <c:v>2.665281809787627</c:v>
                </c:pt>
                <c:pt idx="79304">
                  <c:v>2.665050784856879</c:v>
                </c:pt>
                <c:pt idx="79305">
                  <c:v>2.6642824180895248</c:v>
                </c:pt>
                <c:pt idx="79306">
                  <c:v>2.6645905420991927</c:v>
                </c:pt>
                <c:pt idx="79307">
                  <c:v>2.6645905420991927</c:v>
                </c:pt>
                <c:pt idx="79308">
                  <c:v>2.6653588737595197</c:v>
                </c:pt>
                <c:pt idx="79309">
                  <c:v>2.6648199445983378</c:v>
                </c:pt>
                <c:pt idx="79310">
                  <c:v>2.6649734472408224</c:v>
                </c:pt>
                <c:pt idx="79311">
                  <c:v>2.6656661279150313</c:v>
                </c:pt>
                <c:pt idx="79312">
                  <c:v>2.6655889145496534</c:v>
                </c:pt>
                <c:pt idx="79313">
                  <c:v>2.6652043407988919</c:v>
                </c:pt>
                <c:pt idx="79314">
                  <c:v>2.6647438855560686</c:v>
                </c:pt>
                <c:pt idx="79315">
                  <c:v>2.6649746192893402</c:v>
                </c:pt>
                <c:pt idx="79316">
                  <c:v>2.6657433056325024</c:v>
                </c:pt>
                <c:pt idx="79317">
                  <c:v>2.6657433056325024</c:v>
                </c:pt>
                <c:pt idx="79318">
                  <c:v>2.6657433056325024</c:v>
                </c:pt>
                <c:pt idx="79319">
                  <c:v>2.6655124653739612</c:v>
                </c:pt>
                <c:pt idx="79320">
                  <c:v>2.6656661279150313</c:v>
                </c:pt>
                <c:pt idx="79321">
                  <c:v>2.6656661279150313</c:v>
                </c:pt>
                <c:pt idx="79322">
                  <c:v>2.6656661279150313</c:v>
                </c:pt>
                <c:pt idx="79323">
                  <c:v>2.6655889145496534</c:v>
                </c:pt>
                <c:pt idx="79324">
                  <c:v>2.6660508083140875</c:v>
                </c:pt>
                <c:pt idx="79325">
                  <c:v>2.6658972061879478</c:v>
                </c:pt>
                <c:pt idx="79326">
                  <c:v>2.665281809787627</c:v>
                </c:pt>
                <c:pt idx="79327">
                  <c:v>2.6660508083140875</c:v>
                </c:pt>
                <c:pt idx="79328">
                  <c:v>2.6655889145496534</c:v>
                </c:pt>
                <c:pt idx="79329">
                  <c:v>2.6654352343569614</c:v>
                </c:pt>
                <c:pt idx="79330">
                  <c:v>2.6659736659736657</c:v>
                </c:pt>
                <c:pt idx="79331">
                  <c:v>2.6655889145496534</c:v>
                </c:pt>
                <c:pt idx="79332">
                  <c:v>2.6655889145496534</c:v>
                </c:pt>
                <c:pt idx="79333">
                  <c:v>2.664742553682752</c:v>
                </c:pt>
                <c:pt idx="79334">
                  <c:v>2.6651270207852193</c:v>
                </c:pt>
                <c:pt idx="79335">
                  <c:v>2.6655889145496534</c:v>
                </c:pt>
                <c:pt idx="79336">
                  <c:v>2.6656661279150313</c:v>
                </c:pt>
                <c:pt idx="79337">
                  <c:v>2.6662817551963047</c:v>
                </c:pt>
                <c:pt idx="79338">
                  <c:v>2.6648199445983378</c:v>
                </c:pt>
                <c:pt idx="79339">
                  <c:v>2.6655124653739612</c:v>
                </c:pt>
                <c:pt idx="79340">
                  <c:v>2.6655124653739612</c:v>
                </c:pt>
                <c:pt idx="79341">
                  <c:v>2.6651280867759057</c:v>
                </c:pt>
                <c:pt idx="79342">
                  <c:v>2.665281809787627</c:v>
                </c:pt>
                <c:pt idx="79343">
                  <c:v>2.665281809787627</c:v>
                </c:pt>
                <c:pt idx="79344">
                  <c:v>2.6656661279150313</c:v>
                </c:pt>
                <c:pt idx="79345">
                  <c:v>2.6657433056325024</c:v>
                </c:pt>
                <c:pt idx="79346">
                  <c:v>2.6655896607431337</c:v>
                </c:pt>
                <c:pt idx="79347">
                  <c:v>2.6648972997922913</c:v>
                </c:pt>
                <c:pt idx="79348">
                  <c:v>2.6656661279150313</c:v>
                </c:pt>
                <c:pt idx="79349">
                  <c:v>2.6666666666666665</c:v>
                </c:pt>
                <c:pt idx="79350">
                  <c:v>2.6662817551963047</c:v>
                </c:pt>
                <c:pt idx="79351">
                  <c:v>2.6651280867759057</c:v>
                </c:pt>
                <c:pt idx="79352">
                  <c:v>2.6657433056325024</c:v>
                </c:pt>
                <c:pt idx="79353">
                  <c:v>2.6641291810841983</c:v>
                </c:pt>
                <c:pt idx="79354">
                  <c:v>2.6647438855560686</c:v>
                </c:pt>
                <c:pt idx="79355">
                  <c:v>2.6642824180895248</c:v>
                </c:pt>
                <c:pt idx="79356">
                  <c:v>2.6642824180895248</c:v>
                </c:pt>
                <c:pt idx="79357">
                  <c:v>2.6645131518227969</c:v>
                </c:pt>
                <c:pt idx="79358">
                  <c:v>2.6648972997922913</c:v>
                </c:pt>
                <c:pt idx="79359">
                  <c:v>2.665281809787627</c:v>
                </c:pt>
                <c:pt idx="79360">
                  <c:v>2.665050784856879</c:v>
                </c:pt>
                <c:pt idx="79361">
                  <c:v>2.6653588737595197</c:v>
                </c:pt>
                <c:pt idx="79362">
                  <c:v>2.6647438855560686</c:v>
                </c:pt>
                <c:pt idx="79363">
                  <c:v>2.6659741458910435</c:v>
                </c:pt>
                <c:pt idx="79364">
                  <c:v>2.6657433056325024</c:v>
                </c:pt>
                <c:pt idx="79365">
                  <c:v>2.6655124653739612</c:v>
                </c:pt>
                <c:pt idx="79366">
                  <c:v>2.6660512347103622</c:v>
                </c:pt>
                <c:pt idx="79367">
                  <c:v>2.6658204477267482</c:v>
                </c:pt>
                <c:pt idx="79368">
                  <c:v>2.6655124653739612</c:v>
                </c:pt>
                <c:pt idx="79369">
                  <c:v>2.6658972061879478</c:v>
                </c:pt>
                <c:pt idx="79370">
                  <c:v>2.6651280867759057</c:v>
                </c:pt>
                <c:pt idx="79371">
                  <c:v>2.6657433056325024</c:v>
                </c:pt>
                <c:pt idx="79372">
                  <c:v>2.6653588737595197</c:v>
                </c:pt>
                <c:pt idx="79373">
                  <c:v>2.6662049861495842</c:v>
                </c:pt>
                <c:pt idx="79374">
                  <c:v>2.6653588737595197</c:v>
                </c:pt>
                <c:pt idx="79375">
                  <c:v>2.6653588737595197</c:v>
                </c:pt>
                <c:pt idx="79376">
                  <c:v>2.6657433056325024</c:v>
                </c:pt>
                <c:pt idx="79377">
                  <c:v>2.6655124653739612</c:v>
                </c:pt>
                <c:pt idx="79378">
                  <c:v>2.6653588737595197</c:v>
                </c:pt>
                <c:pt idx="79379">
                  <c:v>2.6659741458910435</c:v>
                </c:pt>
                <c:pt idx="79380">
                  <c:v>2.6661279150311707</c:v>
                </c:pt>
                <c:pt idx="79381">
                  <c:v>2.6661279150311707</c:v>
                </c:pt>
                <c:pt idx="79382">
                  <c:v>2.6659741458910435</c:v>
                </c:pt>
                <c:pt idx="79383">
                  <c:v>2.6655896607431337</c:v>
                </c:pt>
                <c:pt idx="79384">
                  <c:v>2.6658204477267482</c:v>
                </c:pt>
                <c:pt idx="79385">
                  <c:v>2.6656670050761422</c:v>
                </c:pt>
                <c:pt idx="79386">
                  <c:v>2.6655896607431337</c:v>
                </c:pt>
                <c:pt idx="79387">
                  <c:v>2.6657433056325024</c:v>
                </c:pt>
                <c:pt idx="79388">
                  <c:v>2.6658204477267482</c:v>
                </c:pt>
                <c:pt idx="79389">
                  <c:v>2.6648212226066899</c:v>
                </c:pt>
                <c:pt idx="79390">
                  <c:v>2.6652053530226114</c:v>
                </c:pt>
                <c:pt idx="79391">
                  <c:v>2.6662049861495842</c:v>
                </c:pt>
                <c:pt idx="79392">
                  <c:v>2.6659741458910435</c:v>
                </c:pt>
                <c:pt idx="79393">
                  <c:v>2.6659741458910435</c:v>
                </c:pt>
                <c:pt idx="79394">
                  <c:v>2.6654360867558839</c:v>
                </c:pt>
                <c:pt idx="79395">
                  <c:v>2.6658204477267482</c:v>
                </c:pt>
                <c:pt idx="79396">
                  <c:v>2.6652053530226123</c:v>
                </c:pt>
                <c:pt idx="79397">
                  <c:v>2.6645905420991927</c:v>
                </c:pt>
                <c:pt idx="79398">
                  <c:v>2.6654360867558839</c:v>
                </c:pt>
                <c:pt idx="79399">
                  <c:v>2.6655896607431337</c:v>
                </c:pt>
                <c:pt idx="79400">
                  <c:v>2.6658972061879478</c:v>
                </c:pt>
                <c:pt idx="79401">
                  <c:v>2.665281809787627</c:v>
                </c:pt>
                <c:pt idx="79402">
                  <c:v>2.6657433056325024</c:v>
                </c:pt>
                <c:pt idx="79403">
                  <c:v>2.6651280867759057</c:v>
                </c:pt>
                <c:pt idx="79404">
                  <c:v>2.6658204477267482</c:v>
                </c:pt>
                <c:pt idx="79405">
                  <c:v>2.6655896607431337</c:v>
                </c:pt>
                <c:pt idx="79406">
                  <c:v>2.6655896607431337</c:v>
                </c:pt>
                <c:pt idx="79407">
                  <c:v>2.6649746192893402</c:v>
                </c:pt>
                <c:pt idx="79408">
                  <c:v>2.6662049861495842</c:v>
                </c:pt>
                <c:pt idx="79409">
                  <c:v>2.6655896607431337</c:v>
                </c:pt>
                <c:pt idx="79410">
                  <c:v>2.6658204477267482</c:v>
                </c:pt>
                <c:pt idx="79411">
                  <c:v>2.6658204477267482</c:v>
                </c:pt>
                <c:pt idx="79412">
                  <c:v>2.6655896607431337</c:v>
                </c:pt>
                <c:pt idx="79413">
                  <c:v>2.6663588085892407</c:v>
                </c:pt>
                <c:pt idx="79414">
                  <c:v>2.6663588085892407</c:v>
                </c:pt>
                <c:pt idx="79415">
                  <c:v>2.6659741458910435</c:v>
                </c:pt>
                <c:pt idx="79416">
                  <c:v>2.6657433056325024</c:v>
                </c:pt>
                <c:pt idx="79417">
                  <c:v>2.665281809787627</c:v>
                </c:pt>
                <c:pt idx="79418">
                  <c:v>2.6646666974382645</c:v>
                </c:pt>
                <c:pt idx="79419">
                  <c:v>2.6646666974382645</c:v>
                </c:pt>
                <c:pt idx="79420">
                  <c:v>2.6648972997922913</c:v>
                </c:pt>
                <c:pt idx="79421">
                  <c:v>2.6642824180895248</c:v>
                </c:pt>
                <c:pt idx="79422">
                  <c:v>2.6643598615916955</c:v>
                </c:pt>
                <c:pt idx="79423">
                  <c:v>2.6645905420991927</c:v>
                </c:pt>
                <c:pt idx="79424">
                  <c:v>2.6645905420991927</c:v>
                </c:pt>
                <c:pt idx="79425">
                  <c:v>2.6638231035277844</c:v>
                </c:pt>
                <c:pt idx="79426">
                  <c:v>2.6645905420991927</c:v>
                </c:pt>
                <c:pt idx="79427">
                  <c:v>2.6649746192893402</c:v>
                </c:pt>
                <c:pt idx="79428">
                  <c:v>2.6644374538745383</c:v>
                </c:pt>
                <c:pt idx="79429">
                  <c:v>2.6642066420664205</c:v>
                </c:pt>
                <c:pt idx="79430">
                  <c:v>2.6642066420664205</c:v>
                </c:pt>
                <c:pt idx="79431">
                  <c:v>2.6639760147601477</c:v>
                </c:pt>
                <c:pt idx="79432">
                  <c:v>2.6638985005767015</c:v>
                </c:pt>
                <c:pt idx="79433">
                  <c:v>2.6640518689432398</c:v>
                </c:pt>
                <c:pt idx="79434">
                  <c:v>2.6640518689432398</c:v>
                </c:pt>
                <c:pt idx="79435">
                  <c:v>2.6646666974382645</c:v>
                </c:pt>
                <c:pt idx="79436">
                  <c:v>2.6644357258250633</c:v>
                </c:pt>
                <c:pt idx="79437">
                  <c:v>2.6642049388414488</c:v>
                </c:pt>
                <c:pt idx="79438">
                  <c:v>2.6639741518578348</c:v>
                </c:pt>
                <c:pt idx="79439">
                  <c:v>2.6639741518578348</c:v>
                </c:pt>
                <c:pt idx="79440">
                  <c:v>2.6638209506229811</c:v>
                </c:pt>
                <c:pt idx="79441">
                  <c:v>2.665281809787627</c:v>
                </c:pt>
                <c:pt idx="79442">
                  <c:v>2.665281809787627</c:v>
                </c:pt>
                <c:pt idx="79443">
                  <c:v>2.6662049861495842</c:v>
                </c:pt>
                <c:pt idx="79444">
                  <c:v>2.6659741458910435</c:v>
                </c:pt>
                <c:pt idx="79445">
                  <c:v>2.6665128868360277</c:v>
                </c:pt>
                <c:pt idx="79446">
                  <c:v>2.6667436489607388</c:v>
                </c:pt>
                <c:pt idx="79447">
                  <c:v>2.6659741458910435</c:v>
                </c:pt>
                <c:pt idx="79448">
                  <c:v>2.6655896607431337</c:v>
                </c:pt>
                <c:pt idx="79449">
                  <c:v>2.6653588737595197</c:v>
                </c:pt>
                <c:pt idx="79450">
                  <c:v>2.6653588737595197</c:v>
                </c:pt>
                <c:pt idx="79451">
                  <c:v>2.6653588737595197</c:v>
                </c:pt>
                <c:pt idx="79452">
                  <c:v>2.6654360867558839</c:v>
                </c:pt>
                <c:pt idx="79453">
                  <c:v>2.6655896607431337</c:v>
                </c:pt>
                <c:pt idx="79454">
                  <c:v>2.6651280867759057</c:v>
                </c:pt>
                <c:pt idx="79455">
                  <c:v>2.6655124653739612</c:v>
                </c:pt>
                <c:pt idx="79456">
                  <c:v>2.6655124653739612</c:v>
                </c:pt>
                <c:pt idx="79457">
                  <c:v>2.6655124653739612</c:v>
                </c:pt>
                <c:pt idx="79458">
                  <c:v>2.6655124653739612</c:v>
                </c:pt>
                <c:pt idx="79459">
                  <c:v>2.6651280867759057</c:v>
                </c:pt>
                <c:pt idx="79460">
                  <c:v>2.6651280867759057</c:v>
                </c:pt>
                <c:pt idx="79461">
                  <c:v>2.6655896607431337</c:v>
                </c:pt>
                <c:pt idx="79462">
                  <c:v>2.6652053530226123</c:v>
                </c:pt>
                <c:pt idx="79463">
                  <c:v>2.6653588737595197</c:v>
                </c:pt>
                <c:pt idx="79464">
                  <c:v>2.6651280867759057</c:v>
                </c:pt>
                <c:pt idx="79465">
                  <c:v>2.664513151822796</c:v>
                </c:pt>
                <c:pt idx="79466">
                  <c:v>2.6648199445983378</c:v>
                </c:pt>
                <c:pt idx="79467">
                  <c:v>2.6655889145496534</c:v>
                </c:pt>
                <c:pt idx="79468">
                  <c:v>2.6654352343569614</c:v>
                </c:pt>
                <c:pt idx="79469">
                  <c:v>2.6660508083140875</c:v>
                </c:pt>
                <c:pt idx="79470">
                  <c:v>2.6660508083140875</c:v>
                </c:pt>
                <c:pt idx="79471">
                  <c:v>2.6661279150311707</c:v>
                </c:pt>
                <c:pt idx="79472">
                  <c:v>2.6658972061879478</c:v>
                </c:pt>
                <c:pt idx="79473">
                  <c:v>2.6661279150311707</c:v>
                </c:pt>
                <c:pt idx="79474">
                  <c:v>2.6655124653739612</c:v>
                </c:pt>
                <c:pt idx="79475">
                  <c:v>2.6648972997922913</c:v>
                </c:pt>
                <c:pt idx="79476">
                  <c:v>2.665281809787627</c:v>
                </c:pt>
                <c:pt idx="79477">
                  <c:v>2.6655124653739612</c:v>
                </c:pt>
                <c:pt idx="79478">
                  <c:v>2.6655124653739612</c:v>
                </c:pt>
                <c:pt idx="79479">
                  <c:v>2.665281809787627</c:v>
                </c:pt>
                <c:pt idx="79480">
                  <c:v>2.6658204477267482</c:v>
                </c:pt>
                <c:pt idx="79481">
                  <c:v>2.6658204477267482</c:v>
                </c:pt>
                <c:pt idx="79482">
                  <c:v>2.6663588085892407</c:v>
                </c:pt>
                <c:pt idx="79483">
                  <c:v>2.6655896607431337</c:v>
                </c:pt>
                <c:pt idx="79484">
                  <c:v>2.6655896607431337</c:v>
                </c:pt>
                <c:pt idx="79485">
                  <c:v>2.6653588737595197</c:v>
                </c:pt>
                <c:pt idx="79486">
                  <c:v>2.6659741458910435</c:v>
                </c:pt>
                <c:pt idx="79487">
                  <c:v>2.6655124653739612</c:v>
                </c:pt>
                <c:pt idx="79488">
                  <c:v>2.6656661279150313</c:v>
                </c:pt>
                <c:pt idx="79489">
                  <c:v>2.6655889145496534</c:v>
                </c:pt>
                <c:pt idx="79490">
                  <c:v>2.6652043407988919</c:v>
                </c:pt>
                <c:pt idx="79491">
                  <c:v>2.6652043407988919</c:v>
                </c:pt>
                <c:pt idx="79492">
                  <c:v>2.6653579676674362</c:v>
                </c:pt>
                <c:pt idx="79493">
                  <c:v>2.664358264081256</c:v>
                </c:pt>
                <c:pt idx="79494">
                  <c:v>2.6642824180895248</c:v>
                </c:pt>
                <c:pt idx="79495">
                  <c:v>2.6643598615916955</c:v>
                </c:pt>
                <c:pt idx="79496">
                  <c:v>2.6637453874538739</c:v>
                </c:pt>
                <c:pt idx="79497">
                  <c:v>2.6643598615916955</c:v>
                </c:pt>
                <c:pt idx="79498">
                  <c:v>2.6636678200692039</c:v>
                </c:pt>
                <c:pt idx="79499">
                  <c:v>2.6642824180895248</c:v>
                </c:pt>
                <c:pt idx="79500">
                  <c:v>2.6645131518227969</c:v>
                </c:pt>
                <c:pt idx="79501">
                  <c:v>2.6651280867759057</c:v>
                </c:pt>
                <c:pt idx="79502">
                  <c:v>2.6653588737595197</c:v>
                </c:pt>
                <c:pt idx="79503">
                  <c:v>2.6655896607431337</c:v>
                </c:pt>
                <c:pt idx="79504">
                  <c:v>2.6663588085892407</c:v>
                </c:pt>
                <c:pt idx="79505">
                  <c:v>2.6661279150311707</c:v>
                </c:pt>
                <c:pt idx="79506">
                  <c:v>2.6659741458910435</c:v>
                </c:pt>
                <c:pt idx="79507">
                  <c:v>2.6659741458910435</c:v>
                </c:pt>
                <c:pt idx="79508">
                  <c:v>2.6658972061879478</c:v>
                </c:pt>
                <c:pt idx="79509">
                  <c:v>2.6656661279150313</c:v>
                </c:pt>
                <c:pt idx="79510">
                  <c:v>2.6660508083140875</c:v>
                </c:pt>
                <c:pt idx="79511">
                  <c:v>2.6662046662046661</c:v>
                </c:pt>
                <c:pt idx="79512">
                  <c:v>2.6660508083140875</c:v>
                </c:pt>
                <c:pt idx="79513">
                  <c:v>2.6657433056325024</c:v>
                </c:pt>
                <c:pt idx="79514">
                  <c:v>2.6655896607431337</c:v>
                </c:pt>
                <c:pt idx="79515">
                  <c:v>2.6651280867759057</c:v>
                </c:pt>
                <c:pt idx="79516">
                  <c:v>2.6658972061879478</c:v>
                </c:pt>
                <c:pt idx="79517">
                  <c:v>2.6655124653739612</c:v>
                </c:pt>
                <c:pt idx="79518">
                  <c:v>2.6657433056325024</c:v>
                </c:pt>
                <c:pt idx="79519">
                  <c:v>2.6655124653739612</c:v>
                </c:pt>
                <c:pt idx="79520">
                  <c:v>2.6657433056325024</c:v>
                </c:pt>
                <c:pt idx="79521">
                  <c:v>2.6658204477267482</c:v>
                </c:pt>
                <c:pt idx="79522">
                  <c:v>2.6658204477267482</c:v>
                </c:pt>
                <c:pt idx="79523">
                  <c:v>2.6662049861495842</c:v>
                </c:pt>
                <c:pt idx="79524">
                  <c:v>2.6655896607431337</c:v>
                </c:pt>
                <c:pt idx="79525">
                  <c:v>2.6649746192893393</c:v>
                </c:pt>
                <c:pt idx="79526">
                  <c:v>2.6649746192893402</c:v>
                </c:pt>
                <c:pt idx="79527">
                  <c:v>2.6652053530226123</c:v>
                </c:pt>
                <c:pt idx="79528">
                  <c:v>2.6652053530226123</c:v>
                </c:pt>
                <c:pt idx="79529">
                  <c:v>2.6649746192893402</c:v>
                </c:pt>
                <c:pt idx="79530">
                  <c:v>2.6648972997922913</c:v>
                </c:pt>
                <c:pt idx="79531">
                  <c:v>2.665281809787627</c:v>
                </c:pt>
                <c:pt idx="79532">
                  <c:v>2.6655124653739612</c:v>
                </c:pt>
                <c:pt idx="79533">
                  <c:v>2.6661279150311707</c:v>
                </c:pt>
                <c:pt idx="79534">
                  <c:v>2.6657433056325024</c:v>
                </c:pt>
                <c:pt idx="79535">
                  <c:v>2.6649746192893402</c:v>
                </c:pt>
                <c:pt idx="79536">
                  <c:v>2.6649746192893402</c:v>
                </c:pt>
                <c:pt idx="79537">
                  <c:v>2.6647438855560686</c:v>
                </c:pt>
                <c:pt idx="79538">
                  <c:v>2.6639760147601477</c:v>
                </c:pt>
                <c:pt idx="79539">
                  <c:v>2.6639760147601477</c:v>
                </c:pt>
                <c:pt idx="79540">
                  <c:v>2.6645905420991927</c:v>
                </c:pt>
                <c:pt idx="79541">
                  <c:v>2.6649746192893402</c:v>
                </c:pt>
                <c:pt idx="79542">
                  <c:v>2.6648972997922913</c:v>
                </c:pt>
                <c:pt idx="79543">
                  <c:v>2.6645131518227969</c:v>
                </c:pt>
                <c:pt idx="79544">
                  <c:v>2.6647438855560686</c:v>
                </c:pt>
                <c:pt idx="79545">
                  <c:v>2.6649746192893402</c:v>
                </c:pt>
                <c:pt idx="79546">
                  <c:v>2.6645131518227969</c:v>
                </c:pt>
                <c:pt idx="79547">
                  <c:v>2.6640518689432398</c:v>
                </c:pt>
                <c:pt idx="79548">
                  <c:v>2.6632841328413281</c:v>
                </c:pt>
                <c:pt idx="79549">
                  <c:v>2.663514760147601</c:v>
                </c:pt>
                <c:pt idx="79550">
                  <c:v>2.6647438855560686</c:v>
                </c:pt>
                <c:pt idx="79551">
                  <c:v>2.6636678200692039</c:v>
                </c:pt>
                <c:pt idx="79552">
                  <c:v>2.6645131518227969</c:v>
                </c:pt>
                <c:pt idx="79553">
                  <c:v>2.6642824180895248</c:v>
                </c:pt>
                <c:pt idx="79554">
                  <c:v>2.6641291810841983</c:v>
                </c:pt>
                <c:pt idx="79555">
                  <c:v>2.6643598615916955</c:v>
                </c:pt>
                <c:pt idx="79556">
                  <c:v>2.6644374538745383</c:v>
                </c:pt>
                <c:pt idx="79557">
                  <c:v>2.664284067327646</c:v>
                </c:pt>
                <c:pt idx="79558">
                  <c:v>2.6639004149377592</c:v>
                </c:pt>
                <c:pt idx="79559">
                  <c:v>2.6639004149377592</c:v>
                </c:pt>
                <c:pt idx="79560">
                  <c:v>2.6640534931980628</c:v>
                </c:pt>
                <c:pt idx="79561">
                  <c:v>2.6644374538745383</c:v>
                </c:pt>
                <c:pt idx="79562">
                  <c:v>2.6641291810841983</c:v>
                </c:pt>
                <c:pt idx="79563">
                  <c:v>2.6644357258250633</c:v>
                </c:pt>
                <c:pt idx="79564">
                  <c:v>2.6639741518578348</c:v>
                </c:pt>
                <c:pt idx="79565">
                  <c:v>2.6646666974382645</c:v>
                </c:pt>
                <c:pt idx="79566">
                  <c:v>2.6645131518227969</c:v>
                </c:pt>
                <c:pt idx="79567">
                  <c:v>2.6645131518227969</c:v>
                </c:pt>
                <c:pt idx="79568">
                  <c:v>2.6643598615916955</c:v>
                </c:pt>
                <c:pt idx="79569">
                  <c:v>2.6647438855560686</c:v>
                </c:pt>
                <c:pt idx="79570">
                  <c:v>2.6649746192893402</c:v>
                </c:pt>
                <c:pt idx="79571">
                  <c:v>2.6643598615916955</c:v>
                </c:pt>
                <c:pt idx="79572">
                  <c:v>2.6643598615916955</c:v>
                </c:pt>
                <c:pt idx="79573">
                  <c:v>2.6641291810841983</c:v>
                </c:pt>
                <c:pt idx="79574">
                  <c:v>2.6642824180895248</c:v>
                </c:pt>
                <c:pt idx="79575">
                  <c:v>2.6640518689432398</c:v>
                </c:pt>
                <c:pt idx="79576">
                  <c:v>2.6638209506229811</c:v>
                </c:pt>
                <c:pt idx="79577">
                  <c:v>2.6645131518227969</c:v>
                </c:pt>
                <c:pt idx="79578">
                  <c:v>2.6640518689432398</c:v>
                </c:pt>
                <c:pt idx="79579">
                  <c:v>2.6644357258250633</c:v>
                </c:pt>
                <c:pt idx="79580">
                  <c:v>2.665050784856879</c:v>
                </c:pt>
                <c:pt idx="79581">
                  <c:v>2.6658972061879478</c:v>
                </c:pt>
                <c:pt idx="79582">
                  <c:v>2.6656661279150313</c:v>
                </c:pt>
                <c:pt idx="79583">
                  <c:v>2.6666666666666665</c:v>
                </c:pt>
                <c:pt idx="79584">
                  <c:v>2.6666666666666665</c:v>
                </c:pt>
                <c:pt idx="79585">
                  <c:v>2.6664356664356665</c:v>
                </c:pt>
                <c:pt idx="79586">
                  <c:v>2.6664356664356665</c:v>
                </c:pt>
                <c:pt idx="79587">
                  <c:v>2.665050784856879</c:v>
                </c:pt>
                <c:pt idx="79588">
                  <c:v>2.6658972061879478</c:v>
                </c:pt>
                <c:pt idx="79589">
                  <c:v>2.6648199445983378</c:v>
                </c:pt>
                <c:pt idx="79590">
                  <c:v>2.6652043407988915</c:v>
                </c:pt>
                <c:pt idx="79591">
                  <c:v>2.6657426657426657</c:v>
                </c:pt>
                <c:pt idx="79592">
                  <c:v>2.6651270207852193</c:v>
                </c:pt>
                <c:pt idx="79593">
                  <c:v>2.6645116601246821</c:v>
                </c:pt>
                <c:pt idx="79594">
                  <c:v>2.6657426657426657</c:v>
                </c:pt>
                <c:pt idx="79595">
                  <c:v>2.6653579676674362</c:v>
                </c:pt>
                <c:pt idx="79596">
                  <c:v>2.6655889145496534</c:v>
                </c:pt>
                <c:pt idx="79597">
                  <c:v>2.6652043407988915</c:v>
                </c:pt>
                <c:pt idx="79598">
                  <c:v>2.6656661279150309</c:v>
                </c:pt>
                <c:pt idx="79599">
                  <c:v>2.6662046662046661</c:v>
                </c:pt>
                <c:pt idx="79600">
                  <c:v>2.6653579676674362</c:v>
                </c:pt>
                <c:pt idx="79601">
                  <c:v>2.6652043407988919</c:v>
                </c:pt>
                <c:pt idx="79602">
                  <c:v>2.6654352343569614</c:v>
                </c:pt>
                <c:pt idx="79603">
                  <c:v>2.6652043407988919</c:v>
                </c:pt>
                <c:pt idx="79604">
                  <c:v>2.6645891043397967</c:v>
                </c:pt>
                <c:pt idx="79605">
                  <c:v>2.6648199445983378</c:v>
                </c:pt>
                <c:pt idx="79606">
                  <c:v>2.665050784856879</c:v>
                </c:pt>
                <c:pt idx="79607">
                  <c:v>2.665050784856879</c:v>
                </c:pt>
                <c:pt idx="79608">
                  <c:v>2.664358264081256</c:v>
                </c:pt>
                <c:pt idx="79609">
                  <c:v>2.6649734472408224</c:v>
                </c:pt>
                <c:pt idx="79610">
                  <c:v>2.6654352343569614</c:v>
                </c:pt>
                <c:pt idx="79611">
                  <c:v>2.6649734472408224</c:v>
                </c:pt>
                <c:pt idx="79612">
                  <c:v>2.6653579676674362</c:v>
                </c:pt>
                <c:pt idx="79613">
                  <c:v>2.6655889145496534</c:v>
                </c:pt>
                <c:pt idx="79614">
                  <c:v>2.6653579676674362</c:v>
                </c:pt>
                <c:pt idx="79615">
                  <c:v>2.6652043407988919</c:v>
                </c:pt>
                <c:pt idx="79616">
                  <c:v>2.665050784856879</c:v>
                </c:pt>
                <c:pt idx="79617">
                  <c:v>2.6652043407988919</c:v>
                </c:pt>
                <c:pt idx="79618">
                  <c:v>2.664358264081256</c:v>
                </c:pt>
                <c:pt idx="79619">
                  <c:v>2.6648199445983378</c:v>
                </c:pt>
                <c:pt idx="79620">
                  <c:v>2.664358264081256</c:v>
                </c:pt>
                <c:pt idx="79621">
                  <c:v>2.6639741518578348</c:v>
                </c:pt>
                <c:pt idx="79622">
                  <c:v>2.6638985005767015</c:v>
                </c:pt>
                <c:pt idx="79623">
                  <c:v>2.6640518689432398</c:v>
                </c:pt>
                <c:pt idx="79624">
                  <c:v>2.664742553682752</c:v>
                </c:pt>
                <c:pt idx="79625">
                  <c:v>2.664742553682752</c:v>
                </c:pt>
                <c:pt idx="79626">
                  <c:v>2.6645891043397967</c:v>
                </c:pt>
                <c:pt idx="79627">
                  <c:v>2.6640518689432398</c:v>
                </c:pt>
                <c:pt idx="79628">
                  <c:v>2.6642049388414488</c:v>
                </c:pt>
                <c:pt idx="79629">
                  <c:v>2.664358264081256</c:v>
                </c:pt>
                <c:pt idx="79630">
                  <c:v>2.6645891043397967</c:v>
                </c:pt>
                <c:pt idx="79631">
                  <c:v>2.665050784856879</c:v>
                </c:pt>
                <c:pt idx="79632">
                  <c:v>2.6648199445983378</c:v>
                </c:pt>
                <c:pt idx="79633">
                  <c:v>2.6657433056325024</c:v>
                </c:pt>
                <c:pt idx="79634">
                  <c:v>2.6656670050761422</c:v>
                </c:pt>
                <c:pt idx="79635">
                  <c:v>2.6654360867558839</c:v>
                </c:pt>
                <c:pt idx="79636">
                  <c:v>2.6658204477267482</c:v>
                </c:pt>
                <c:pt idx="79637">
                  <c:v>2.6655896607431337</c:v>
                </c:pt>
                <c:pt idx="79638">
                  <c:v>2.6653588737595197</c:v>
                </c:pt>
                <c:pt idx="79639">
                  <c:v>2.6649746192893402</c:v>
                </c:pt>
                <c:pt idx="79640">
                  <c:v>2.6643598615916955</c:v>
                </c:pt>
                <c:pt idx="79641">
                  <c:v>2.6648212226066899</c:v>
                </c:pt>
                <c:pt idx="79642">
                  <c:v>2.6646678966789663</c:v>
                </c:pt>
                <c:pt idx="79643">
                  <c:v>2.6641309359151677</c:v>
                </c:pt>
                <c:pt idx="79644">
                  <c:v>2.6643612724757952</c:v>
                </c:pt>
                <c:pt idx="79645">
                  <c:v>2.6640534931980628</c:v>
                </c:pt>
                <c:pt idx="79646">
                  <c:v>2.6640534931980628</c:v>
                </c:pt>
                <c:pt idx="79647">
                  <c:v>2.6646678966789663</c:v>
                </c:pt>
                <c:pt idx="79648">
                  <c:v>2.6643598615916955</c:v>
                </c:pt>
                <c:pt idx="79649">
                  <c:v>2.6654360867558839</c:v>
                </c:pt>
                <c:pt idx="79650">
                  <c:v>2.6654360867558839</c:v>
                </c:pt>
                <c:pt idx="79651">
                  <c:v>2.6643598615916955</c:v>
                </c:pt>
                <c:pt idx="79652">
                  <c:v>2.6647438855560686</c:v>
                </c:pt>
                <c:pt idx="79653">
                  <c:v>2.665281809787627</c:v>
                </c:pt>
                <c:pt idx="79654">
                  <c:v>2.6654352343569614</c:v>
                </c:pt>
                <c:pt idx="79655">
                  <c:v>2.6656661279150313</c:v>
                </c:pt>
                <c:pt idx="79656">
                  <c:v>2.665281809787627</c:v>
                </c:pt>
                <c:pt idx="79657">
                  <c:v>2.6653588737595197</c:v>
                </c:pt>
                <c:pt idx="79658">
                  <c:v>2.6652053530226123</c:v>
                </c:pt>
                <c:pt idx="79659">
                  <c:v>2.6646678966789663</c:v>
                </c:pt>
                <c:pt idx="79660">
                  <c:v>2.6639760147601477</c:v>
                </c:pt>
                <c:pt idx="79661">
                  <c:v>2.6645905420991927</c:v>
                </c:pt>
                <c:pt idx="79662">
                  <c:v>2.6642824180895248</c:v>
                </c:pt>
                <c:pt idx="79663">
                  <c:v>2.6645131518227969</c:v>
                </c:pt>
                <c:pt idx="79664">
                  <c:v>2.6642824180895248</c:v>
                </c:pt>
                <c:pt idx="79665">
                  <c:v>2.6642049388414488</c:v>
                </c:pt>
                <c:pt idx="79666">
                  <c:v>2.6640518689432398</c:v>
                </c:pt>
                <c:pt idx="79667">
                  <c:v>2.665050784856879</c:v>
                </c:pt>
                <c:pt idx="79668">
                  <c:v>2.6646666974382645</c:v>
                </c:pt>
                <c:pt idx="79669">
                  <c:v>2.6647438855560686</c:v>
                </c:pt>
                <c:pt idx="79670">
                  <c:v>2.6651280867759057</c:v>
                </c:pt>
                <c:pt idx="79671">
                  <c:v>2.6655124653739612</c:v>
                </c:pt>
                <c:pt idx="79672">
                  <c:v>2.6657433056325024</c:v>
                </c:pt>
                <c:pt idx="79673">
                  <c:v>2.6655124653739612</c:v>
                </c:pt>
                <c:pt idx="79674">
                  <c:v>2.6656661279150313</c:v>
                </c:pt>
                <c:pt idx="79675">
                  <c:v>2.665050784856879</c:v>
                </c:pt>
                <c:pt idx="79676">
                  <c:v>2.6655124653739612</c:v>
                </c:pt>
                <c:pt idx="79677">
                  <c:v>2.6655124653739612</c:v>
                </c:pt>
                <c:pt idx="79678">
                  <c:v>2.6645891043397967</c:v>
                </c:pt>
                <c:pt idx="79679">
                  <c:v>2.6648199445983378</c:v>
                </c:pt>
                <c:pt idx="79680">
                  <c:v>2.6651280867759057</c:v>
                </c:pt>
                <c:pt idx="79681">
                  <c:v>2.6642824180895248</c:v>
                </c:pt>
                <c:pt idx="79682">
                  <c:v>2.6646666974382645</c:v>
                </c:pt>
                <c:pt idx="79683">
                  <c:v>2.6648972997922913</c:v>
                </c:pt>
                <c:pt idx="79684">
                  <c:v>2.6642824180895248</c:v>
                </c:pt>
                <c:pt idx="79685">
                  <c:v>2.6640518689432398</c:v>
                </c:pt>
                <c:pt idx="79686">
                  <c:v>2.6632064590542099</c:v>
                </c:pt>
                <c:pt idx="79687">
                  <c:v>2.6640518689432398</c:v>
                </c:pt>
                <c:pt idx="79688">
                  <c:v>2.6640518689432398</c:v>
                </c:pt>
                <c:pt idx="79689">
                  <c:v>2.6648972997922913</c:v>
                </c:pt>
                <c:pt idx="79690">
                  <c:v>2.665281809787627</c:v>
                </c:pt>
                <c:pt idx="79691">
                  <c:v>2.6658972061879478</c:v>
                </c:pt>
                <c:pt idx="79692">
                  <c:v>2.665050784856879</c:v>
                </c:pt>
                <c:pt idx="79693">
                  <c:v>2.6656661279150313</c:v>
                </c:pt>
                <c:pt idx="79694">
                  <c:v>2.6648199445983378</c:v>
                </c:pt>
                <c:pt idx="79695">
                  <c:v>2.6658972061879478</c:v>
                </c:pt>
                <c:pt idx="79696">
                  <c:v>2.6657433056325024</c:v>
                </c:pt>
                <c:pt idx="79697">
                  <c:v>2.6653588737595197</c:v>
                </c:pt>
                <c:pt idx="79698">
                  <c:v>2.6648972997922913</c:v>
                </c:pt>
                <c:pt idx="79699">
                  <c:v>2.6651280867759057</c:v>
                </c:pt>
                <c:pt idx="79700">
                  <c:v>2.6640518689432398</c:v>
                </c:pt>
                <c:pt idx="79701">
                  <c:v>2.6638985005767015</c:v>
                </c:pt>
                <c:pt idx="79702">
                  <c:v>2.6643598615916955</c:v>
                </c:pt>
                <c:pt idx="79703">
                  <c:v>2.6643598615916955</c:v>
                </c:pt>
                <c:pt idx="79704">
                  <c:v>2.6641291810841983</c:v>
                </c:pt>
                <c:pt idx="79705">
                  <c:v>2.6642824180895248</c:v>
                </c:pt>
                <c:pt idx="79706">
                  <c:v>2.6642824180895248</c:v>
                </c:pt>
                <c:pt idx="79707">
                  <c:v>2.6640518689432398</c:v>
                </c:pt>
                <c:pt idx="79708">
                  <c:v>2.6640518689432398</c:v>
                </c:pt>
                <c:pt idx="79709">
                  <c:v>2.6648972997922913</c:v>
                </c:pt>
                <c:pt idx="79710">
                  <c:v>2.665281809787627</c:v>
                </c:pt>
                <c:pt idx="79711">
                  <c:v>2.6656661279150313</c:v>
                </c:pt>
                <c:pt idx="79712">
                  <c:v>2.665281809787627</c:v>
                </c:pt>
                <c:pt idx="79713">
                  <c:v>2.6657433056325024</c:v>
                </c:pt>
                <c:pt idx="79714">
                  <c:v>2.6659741458910435</c:v>
                </c:pt>
                <c:pt idx="79715">
                  <c:v>2.6657433056325024</c:v>
                </c:pt>
                <c:pt idx="79716">
                  <c:v>2.6658972061879478</c:v>
                </c:pt>
                <c:pt idx="79717">
                  <c:v>2.6662817551963047</c:v>
                </c:pt>
                <c:pt idx="79718">
                  <c:v>2.6658972061879478</c:v>
                </c:pt>
                <c:pt idx="79719">
                  <c:v>2.665281809787627</c:v>
                </c:pt>
                <c:pt idx="79720">
                  <c:v>2.6658972061879478</c:v>
                </c:pt>
                <c:pt idx="79721">
                  <c:v>2.6658972061879478</c:v>
                </c:pt>
                <c:pt idx="79722">
                  <c:v>2.6657433056325024</c:v>
                </c:pt>
                <c:pt idx="79723">
                  <c:v>2.6653588737595197</c:v>
                </c:pt>
                <c:pt idx="79724">
                  <c:v>2.665050784856879</c:v>
                </c:pt>
                <c:pt idx="79725">
                  <c:v>2.6656661279150313</c:v>
                </c:pt>
                <c:pt idx="79726">
                  <c:v>2.6655124653739612</c:v>
                </c:pt>
                <c:pt idx="79727">
                  <c:v>2.6655124653739612</c:v>
                </c:pt>
                <c:pt idx="79728">
                  <c:v>2.665281809787627</c:v>
                </c:pt>
                <c:pt idx="79729">
                  <c:v>2.6661279150311707</c:v>
                </c:pt>
                <c:pt idx="79730">
                  <c:v>2.6658972061879478</c:v>
                </c:pt>
                <c:pt idx="79731">
                  <c:v>2.6655124653739612</c:v>
                </c:pt>
                <c:pt idx="79732">
                  <c:v>2.6655124653739612</c:v>
                </c:pt>
                <c:pt idx="79733">
                  <c:v>2.6651280867759057</c:v>
                </c:pt>
                <c:pt idx="79734">
                  <c:v>2.665050784856879</c:v>
                </c:pt>
                <c:pt idx="79735">
                  <c:v>2.6648972997922913</c:v>
                </c:pt>
                <c:pt idx="79736">
                  <c:v>2.6645131518227969</c:v>
                </c:pt>
                <c:pt idx="79737">
                  <c:v>2.6647438855560686</c:v>
                </c:pt>
                <c:pt idx="79738">
                  <c:v>2.6648212226066899</c:v>
                </c:pt>
                <c:pt idx="79739">
                  <c:v>2.6653588737595197</c:v>
                </c:pt>
                <c:pt idx="79740">
                  <c:v>2.6648199445983378</c:v>
                </c:pt>
                <c:pt idx="79741">
                  <c:v>2.6654352343569614</c:v>
                </c:pt>
                <c:pt idx="79742">
                  <c:v>2.665050784856879</c:v>
                </c:pt>
                <c:pt idx="79743">
                  <c:v>2.6648972997922913</c:v>
                </c:pt>
                <c:pt idx="79744">
                  <c:v>2.6655124653739612</c:v>
                </c:pt>
                <c:pt idx="79745">
                  <c:v>2.6660508083140875</c:v>
                </c:pt>
                <c:pt idx="79746">
                  <c:v>2.6654352343569614</c:v>
                </c:pt>
                <c:pt idx="79747">
                  <c:v>2.6655889145496534</c:v>
                </c:pt>
                <c:pt idx="79748">
                  <c:v>2.6658198614318707</c:v>
                </c:pt>
                <c:pt idx="79749">
                  <c:v>2.6656661279150313</c:v>
                </c:pt>
                <c:pt idx="79750">
                  <c:v>2.665281809787627</c:v>
                </c:pt>
                <c:pt idx="79751">
                  <c:v>2.6646666974382645</c:v>
                </c:pt>
                <c:pt idx="79752">
                  <c:v>2.6652053530226123</c:v>
                </c:pt>
                <c:pt idx="79753">
                  <c:v>2.6645905420991927</c:v>
                </c:pt>
                <c:pt idx="79754">
                  <c:v>2.6641291810841983</c:v>
                </c:pt>
                <c:pt idx="79755">
                  <c:v>2.6651280867759057</c:v>
                </c:pt>
                <c:pt idx="79756">
                  <c:v>2.6645131518227969</c:v>
                </c:pt>
                <c:pt idx="79757">
                  <c:v>2.6645131518227969</c:v>
                </c:pt>
                <c:pt idx="79758">
                  <c:v>2.6645131518227969</c:v>
                </c:pt>
                <c:pt idx="79759">
                  <c:v>2.6642824180895248</c:v>
                </c:pt>
                <c:pt idx="79760">
                  <c:v>2.6655124653739612</c:v>
                </c:pt>
                <c:pt idx="79761">
                  <c:v>2.6655124653739612</c:v>
                </c:pt>
                <c:pt idx="79762">
                  <c:v>2.6648972997922913</c:v>
                </c:pt>
                <c:pt idx="79763">
                  <c:v>2.6653588737595197</c:v>
                </c:pt>
                <c:pt idx="79764">
                  <c:v>2.6655896607431337</c:v>
                </c:pt>
                <c:pt idx="79765">
                  <c:v>2.6655896607431337</c:v>
                </c:pt>
                <c:pt idx="79766">
                  <c:v>2.665050784856879</c:v>
                </c:pt>
                <c:pt idx="79767">
                  <c:v>2.6656661279150313</c:v>
                </c:pt>
                <c:pt idx="79768">
                  <c:v>2.6648199445983378</c:v>
                </c:pt>
                <c:pt idx="79769">
                  <c:v>2.665281809787627</c:v>
                </c:pt>
                <c:pt idx="79770">
                  <c:v>2.665281809787627</c:v>
                </c:pt>
                <c:pt idx="79771">
                  <c:v>2.6651280867759057</c:v>
                </c:pt>
                <c:pt idx="79772">
                  <c:v>2.6657433056325024</c:v>
                </c:pt>
                <c:pt idx="79773">
                  <c:v>2.6648972997922913</c:v>
                </c:pt>
                <c:pt idx="79774">
                  <c:v>2.6657433056325024</c:v>
                </c:pt>
                <c:pt idx="79775">
                  <c:v>2.665281809787627</c:v>
                </c:pt>
                <c:pt idx="79776">
                  <c:v>2.6656661279150313</c:v>
                </c:pt>
                <c:pt idx="79777">
                  <c:v>2.6655124653739612</c:v>
                </c:pt>
                <c:pt idx="79778">
                  <c:v>2.6646666974382645</c:v>
                </c:pt>
                <c:pt idx="79779">
                  <c:v>2.6646666974382645</c:v>
                </c:pt>
                <c:pt idx="79780">
                  <c:v>2.6658972061879478</c:v>
                </c:pt>
                <c:pt idx="79781">
                  <c:v>2.6658972061879478</c:v>
                </c:pt>
                <c:pt idx="79782">
                  <c:v>2.6648972997922913</c:v>
                </c:pt>
                <c:pt idx="79783">
                  <c:v>2.6636678200692039</c:v>
                </c:pt>
                <c:pt idx="79784">
                  <c:v>2.6643598615916955</c:v>
                </c:pt>
                <c:pt idx="79785">
                  <c:v>2.6645905420991927</c:v>
                </c:pt>
                <c:pt idx="79786">
                  <c:v>2.6640534931980628</c:v>
                </c:pt>
                <c:pt idx="79787">
                  <c:v>2.6634393729829409</c:v>
                </c:pt>
                <c:pt idx="79788">
                  <c:v>2.6636698939603503</c:v>
                </c:pt>
                <c:pt idx="79789">
                  <c:v>2.6640534931980628</c:v>
                </c:pt>
                <c:pt idx="79790">
                  <c:v>2.6638231035277844</c:v>
                </c:pt>
                <c:pt idx="79791">
                  <c:v>2.6644374538745383</c:v>
                </c:pt>
                <c:pt idx="79792">
                  <c:v>2.6647438855560686</c:v>
                </c:pt>
                <c:pt idx="79793">
                  <c:v>2.6651280867759057</c:v>
                </c:pt>
                <c:pt idx="79794">
                  <c:v>2.665281809787627</c:v>
                </c:pt>
                <c:pt idx="79795">
                  <c:v>2.6657433056325024</c:v>
                </c:pt>
                <c:pt idx="79796">
                  <c:v>2.6659741458910435</c:v>
                </c:pt>
                <c:pt idx="79797">
                  <c:v>2.6653588737595197</c:v>
                </c:pt>
                <c:pt idx="79798">
                  <c:v>2.6653588737595197</c:v>
                </c:pt>
                <c:pt idx="79799">
                  <c:v>2.665281809787627</c:v>
                </c:pt>
                <c:pt idx="79800">
                  <c:v>2.665050784856879</c:v>
                </c:pt>
                <c:pt idx="79801">
                  <c:v>2.6656661279150313</c:v>
                </c:pt>
                <c:pt idx="79802">
                  <c:v>2.6655124653739612</c:v>
                </c:pt>
                <c:pt idx="79803">
                  <c:v>2.6662817551963047</c:v>
                </c:pt>
                <c:pt idx="79804">
                  <c:v>2.6664356664356665</c:v>
                </c:pt>
                <c:pt idx="79805">
                  <c:v>2.6660508083140875</c:v>
                </c:pt>
                <c:pt idx="79806">
                  <c:v>2.6655124653739612</c:v>
                </c:pt>
                <c:pt idx="79807">
                  <c:v>2.6655124653739612</c:v>
                </c:pt>
                <c:pt idx="79808">
                  <c:v>2.6657433056325024</c:v>
                </c:pt>
                <c:pt idx="79809">
                  <c:v>2.6651280867759057</c:v>
                </c:pt>
                <c:pt idx="79810">
                  <c:v>2.6649746192893393</c:v>
                </c:pt>
                <c:pt idx="79811">
                  <c:v>2.6652053530226114</c:v>
                </c:pt>
                <c:pt idx="79812">
                  <c:v>2.6655896607431337</c:v>
                </c:pt>
                <c:pt idx="79813">
                  <c:v>2.6662049861495842</c:v>
                </c:pt>
                <c:pt idx="79814">
                  <c:v>2.6657433056325024</c:v>
                </c:pt>
                <c:pt idx="79815">
                  <c:v>2.6658972061879478</c:v>
                </c:pt>
                <c:pt idx="79816">
                  <c:v>2.6663588085892407</c:v>
                </c:pt>
                <c:pt idx="79817">
                  <c:v>2.6662049861495842</c:v>
                </c:pt>
                <c:pt idx="79818">
                  <c:v>2.6658204477267482</c:v>
                </c:pt>
                <c:pt idx="79819">
                  <c:v>2.6653588737595197</c:v>
                </c:pt>
                <c:pt idx="79820">
                  <c:v>2.6643598615916955</c:v>
                </c:pt>
                <c:pt idx="79821">
                  <c:v>2.6645905420991927</c:v>
                </c:pt>
                <c:pt idx="79822">
                  <c:v>2.6648212226066899</c:v>
                </c:pt>
                <c:pt idx="79823">
                  <c:v>2.6650520876585926</c:v>
                </c:pt>
                <c:pt idx="79824">
                  <c:v>2.6642066420664205</c:v>
                </c:pt>
                <c:pt idx="79825">
                  <c:v>2.6643598615916955</c:v>
                </c:pt>
                <c:pt idx="79826">
                  <c:v>2.6637453874538739</c:v>
                </c:pt>
                <c:pt idx="79827">
                  <c:v>2.6642066420664205</c:v>
                </c:pt>
                <c:pt idx="79828">
                  <c:v>2.6648212226066899</c:v>
                </c:pt>
                <c:pt idx="79829">
                  <c:v>2.6645131518227969</c:v>
                </c:pt>
                <c:pt idx="79830">
                  <c:v>2.6644357258250633</c:v>
                </c:pt>
                <c:pt idx="79831">
                  <c:v>2.6648972997922913</c:v>
                </c:pt>
                <c:pt idx="79832">
                  <c:v>2.6654352343569614</c:v>
                </c:pt>
                <c:pt idx="79833">
                  <c:v>2.6655889145496534</c:v>
                </c:pt>
                <c:pt idx="79834">
                  <c:v>2.6649734472408224</c:v>
                </c:pt>
                <c:pt idx="79835">
                  <c:v>2.6648199445983378</c:v>
                </c:pt>
                <c:pt idx="79836">
                  <c:v>2.6648972997922913</c:v>
                </c:pt>
                <c:pt idx="79837">
                  <c:v>2.6644357258250633</c:v>
                </c:pt>
                <c:pt idx="79838">
                  <c:v>2.6646666974382645</c:v>
                </c:pt>
                <c:pt idx="79839">
                  <c:v>2.6651280867759057</c:v>
                </c:pt>
                <c:pt idx="79840">
                  <c:v>2.6651280867759057</c:v>
                </c:pt>
                <c:pt idx="79841">
                  <c:v>2.6651280867759057</c:v>
                </c:pt>
                <c:pt idx="79842">
                  <c:v>2.6647438855560686</c:v>
                </c:pt>
                <c:pt idx="79843">
                  <c:v>2.6651280867759057</c:v>
                </c:pt>
                <c:pt idx="79844">
                  <c:v>2.6655124653739612</c:v>
                </c:pt>
                <c:pt idx="79845">
                  <c:v>2.6648972997922913</c:v>
                </c:pt>
                <c:pt idx="79846">
                  <c:v>2.6656661279150313</c:v>
                </c:pt>
                <c:pt idx="79847">
                  <c:v>2.6659736659736657</c:v>
                </c:pt>
                <c:pt idx="79848">
                  <c:v>2.6663585951940845</c:v>
                </c:pt>
                <c:pt idx="79849">
                  <c:v>2.6657426657426657</c:v>
                </c:pt>
                <c:pt idx="79850">
                  <c:v>2.6653579676674362</c:v>
                </c:pt>
                <c:pt idx="79851">
                  <c:v>2.6661273567467649</c:v>
                </c:pt>
                <c:pt idx="79852">
                  <c:v>2.6657426657426657</c:v>
                </c:pt>
                <c:pt idx="79853">
                  <c:v>2.6658972061879478</c:v>
                </c:pt>
                <c:pt idx="79854">
                  <c:v>2.6653588737595197</c:v>
                </c:pt>
                <c:pt idx="79855">
                  <c:v>2.665281809787627</c:v>
                </c:pt>
                <c:pt idx="79856">
                  <c:v>2.6648199445983378</c:v>
                </c:pt>
                <c:pt idx="79857">
                  <c:v>2.6652043407988919</c:v>
                </c:pt>
                <c:pt idx="79858">
                  <c:v>2.6654352343569614</c:v>
                </c:pt>
                <c:pt idx="79859">
                  <c:v>2.6656661279150313</c:v>
                </c:pt>
                <c:pt idx="79860">
                  <c:v>2.6646666974382645</c:v>
                </c:pt>
                <c:pt idx="79861">
                  <c:v>2.6646666974382645</c:v>
                </c:pt>
                <c:pt idx="79862">
                  <c:v>2.665050784856879</c:v>
                </c:pt>
                <c:pt idx="79863">
                  <c:v>2.6646666974382645</c:v>
                </c:pt>
                <c:pt idx="79864">
                  <c:v>2.6644357258250633</c:v>
                </c:pt>
                <c:pt idx="79865">
                  <c:v>2.6639741518578348</c:v>
                </c:pt>
                <c:pt idx="79866">
                  <c:v>2.664358264081256</c:v>
                </c:pt>
                <c:pt idx="79867">
                  <c:v>2.664358264081256</c:v>
                </c:pt>
                <c:pt idx="79868">
                  <c:v>2.6645891043397967</c:v>
                </c:pt>
                <c:pt idx="79869">
                  <c:v>2.6642049388414488</c:v>
                </c:pt>
                <c:pt idx="79870">
                  <c:v>2.6642824180895248</c:v>
                </c:pt>
                <c:pt idx="79871">
                  <c:v>2.6634371395617071</c:v>
                </c:pt>
                <c:pt idx="79872">
                  <c:v>2.6644357258250633</c:v>
                </c:pt>
                <c:pt idx="79873">
                  <c:v>2.6642049388414488</c:v>
                </c:pt>
                <c:pt idx="79874">
                  <c:v>2.6645891043397967</c:v>
                </c:pt>
                <c:pt idx="79875">
                  <c:v>2.6649734472408224</c:v>
                </c:pt>
                <c:pt idx="79876">
                  <c:v>2.6648199445983378</c:v>
                </c:pt>
                <c:pt idx="79877">
                  <c:v>2.6652043407988919</c:v>
                </c:pt>
                <c:pt idx="79878">
                  <c:v>2.6653579676674362</c:v>
                </c:pt>
                <c:pt idx="79879">
                  <c:v>2.6651270207852193</c:v>
                </c:pt>
                <c:pt idx="79880">
                  <c:v>2.6651270207852193</c:v>
                </c:pt>
                <c:pt idx="79881">
                  <c:v>2.6655889145496534</c:v>
                </c:pt>
                <c:pt idx="79882">
                  <c:v>2.6654352343569614</c:v>
                </c:pt>
                <c:pt idx="79883">
                  <c:v>2.6652043407988919</c:v>
                </c:pt>
                <c:pt idx="79884">
                  <c:v>2.6652043407988919</c:v>
                </c:pt>
                <c:pt idx="79885">
                  <c:v>2.6651270207852193</c:v>
                </c:pt>
                <c:pt idx="79886">
                  <c:v>2.6657426657426657</c:v>
                </c:pt>
                <c:pt idx="79887">
                  <c:v>2.6649734472408224</c:v>
                </c:pt>
                <c:pt idx="79888">
                  <c:v>2.6645891043397967</c:v>
                </c:pt>
                <c:pt idx="79889">
                  <c:v>2.6653579676674362</c:v>
                </c:pt>
                <c:pt idx="79890">
                  <c:v>2.6659736659736657</c:v>
                </c:pt>
                <c:pt idx="79891">
                  <c:v>2.6665896487985208</c:v>
                </c:pt>
                <c:pt idx="79892">
                  <c:v>2.6661273567467649</c:v>
                </c:pt>
                <c:pt idx="79893">
                  <c:v>2.6659736659736657</c:v>
                </c:pt>
                <c:pt idx="79894">
                  <c:v>2.6656661279150313</c:v>
                </c:pt>
                <c:pt idx="79895">
                  <c:v>2.6644357258250633</c:v>
                </c:pt>
                <c:pt idx="79896">
                  <c:v>2.6645891043397967</c:v>
                </c:pt>
                <c:pt idx="79897">
                  <c:v>2.6640518689432398</c:v>
                </c:pt>
                <c:pt idx="79898">
                  <c:v>2.6647438855560686</c:v>
                </c:pt>
                <c:pt idx="79899">
                  <c:v>2.6653588737595197</c:v>
                </c:pt>
                <c:pt idx="79900">
                  <c:v>2.6645131518227969</c:v>
                </c:pt>
                <c:pt idx="79901">
                  <c:v>2.6646666974382645</c:v>
                </c:pt>
                <c:pt idx="79902">
                  <c:v>2.6636678200692039</c:v>
                </c:pt>
                <c:pt idx="79903">
                  <c:v>2.6642824180895248</c:v>
                </c:pt>
                <c:pt idx="79904">
                  <c:v>2.6648972997922913</c:v>
                </c:pt>
                <c:pt idx="79905">
                  <c:v>2.6648972997922913</c:v>
                </c:pt>
                <c:pt idx="79906">
                  <c:v>2.665050784856879</c:v>
                </c:pt>
                <c:pt idx="79907">
                  <c:v>2.6655889145496534</c:v>
                </c:pt>
                <c:pt idx="79908">
                  <c:v>2.6655889145496534</c:v>
                </c:pt>
                <c:pt idx="79909">
                  <c:v>2.6653579676674362</c:v>
                </c:pt>
                <c:pt idx="79910">
                  <c:v>2.6655889145496534</c:v>
                </c:pt>
                <c:pt idx="79911">
                  <c:v>2.6658198614318707</c:v>
                </c:pt>
                <c:pt idx="79912">
                  <c:v>2.6652043407988919</c:v>
                </c:pt>
                <c:pt idx="79913">
                  <c:v>2.6654352343569614</c:v>
                </c:pt>
                <c:pt idx="79914">
                  <c:v>2.6656661279150313</c:v>
                </c:pt>
                <c:pt idx="79915">
                  <c:v>2.6655889145496534</c:v>
                </c:pt>
                <c:pt idx="79916">
                  <c:v>2.6653579676674362</c:v>
                </c:pt>
                <c:pt idx="79917">
                  <c:v>2.6653579676674362</c:v>
                </c:pt>
                <c:pt idx="79918">
                  <c:v>2.6655889145496534</c:v>
                </c:pt>
                <c:pt idx="79919">
                  <c:v>2.6655889145496534</c:v>
                </c:pt>
                <c:pt idx="79920">
                  <c:v>2.6655889145496534</c:v>
                </c:pt>
                <c:pt idx="79921">
                  <c:v>2.6649734472408224</c:v>
                </c:pt>
                <c:pt idx="79922">
                  <c:v>2.6658198614318707</c:v>
                </c:pt>
                <c:pt idx="79923">
                  <c:v>2.6654352343569614</c:v>
                </c:pt>
                <c:pt idx="79924">
                  <c:v>2.6648972997922913</c:v>
                </c:pt>
                <c:pt idx="79925">
                  <c:v>2.6642824180895239</c:v>
                </c:pt>
                <c:pt idx="79926">
                  <c:v>2.6644357258250633</c:v>
                </c:pt>
                <c:pt idx="79927">
                  <c:v>2.6646666974382645</c:v>
                </c:pt>
                <c:pt idx="79928">
                  <c:v>2.6646666974382645</c:v>
                </c:pt>
                <c:pt idx="79929">
                  <c:v>2.665050784856879</c:v>
                </c:pt>
                <c:pt idx="79930">
                  <c:v>2.6653579676674362</c:v>
                </c:pt>
                <c:pt idx="79931">
                  <c:v>2.6645116601246825</c:v>
                </c:pt>
                <c:pt idx="79932">
                  <c:v>2.6638965835641737</c:v>
                </c:pt>
                <c:pt idx="79933">
                  <c:v>2.6644357258250633</c:v>
                </c:pt>
                <c:pt idx="79934">
                  <c:v>2.6642824180895248</c:v>
                </c:pt>
                <c:pt idx="79935">
                  <c:v>2.6651280867759057</c:v>
                </c:pt>
                <c:pt idx="79936">
                  <c:v>2.6648972997922913</c:v>
                </c:pt>
                <c:pt idx="79937">
                  <c:v>2.6642049388414488</c:v>
                </c:pt>
                <c:pt idx="79938">
                  <c:v>2.6649734472408224</c:v>
                </c:pt>
                <c:pt idx="79939">
                  <c:v>2.6648199445983378</c:v>
                </c:pt>
                <c:pt idx="79940">
                  <c:v>2.665281809787627</c:v>
                </c:pt>
                <c:pt idx="79941">
                  <c:v>2.6660508083140875</c:v>
                </c:pt>
                <c:pt idx="79942">
                  <c:v>2.6655114807114808</c:v>
                </c:pt>
                <c:pt idx="79943">
                  <c:v>2.6658964879852118</c:v>
                </c:pt>
                <c:pt idx="79944">
                  <c:v>2.6657426657426653</c:v>
                </c:pt>
                <c:pt idx="79945">
                  <c:v>2.6653579676674362</c:v>
                </c:pt>
                <c:pt idx="79946">
                  <c:v>2.6657426657426657</c:v>
                </c:pt>
                <c:pt idx="79947">
                  <c:v>2.6662046662046661</c:v>
                </c:pt>
                <c:pt idx="79948">
                  <c:v>2.6662817551963047</c:v>
                </c:pt>
                <c:pt idx="79949">
                  <c:v>2.6662817551963047</c:v>
                </c:pt>
                <c:pt idx="79950">
                  <c:v>2.6656661279150313</c:v>
                </c:pt>
                <c:pt idx="79951">
                  <c:v>2.6655124653739612</c:v>
                </c:pt>
                <c:pt idx="79952">
                  <c:v>2.6658972061879478</c:v>
                </c:pt>
                <c:pt idx="79953">
                  <c:v>2.6660508083140875</c:v>
                </c:pt>
                <c:pt idx="79954">
                  <c:v>2.6660508083140875</c:v>
                </c:pt>
                <c:pt idx="79955">
                  <c:v>2.6658972061879478</c:v>
                </c:pt>
                <c:pt idx="79956">
                  <c:v>2.6661279150311707</c:v>
                </c:pt>
                <c:pt idx="79957">
                  <c:v>2.6658198614318707</c:v>
                </c:pt>
                <c:pt idx="79958">
                  <c:v>2.6659736659736657</c:v>
                </c:pt>
                <c:pt idx="79959">
                  <c:v>2.6659736659736657</c:v>
                </c:pt>
                <c:pt idx="79960">
                  <c:v>2.6662046662046661</c:v>
                </c:pt>
                <c:pt idx="79961">
                  <c:v>2.6664356664356665</c:v>
                </c:pt>
                <c:pt idx="79962">
                  <c:v>2.6653579676674362</c:v>
                </c:pt>
                <c:pt idx="79963">
                  <c:v>2.6653579676674362</c:v>
                </c:pt>
                <c:pt idx="79964">
                  <c:v>2.6653579676674362</c:v>
                </c:pt>
                <c:pt idx="79965">
                  <c:v>2.6652043407988919</c:v>
                </c:pt>
                <c:pt idx="79966">
                  <c:v>2.6652043407988919</c:v>
                </c:pt>
                <c:pt idx="79967">
                  <c:v>2.6644357258250633</c:v>
                </c:pt>
                <c:pt idx="79968">
                  <c:v>2.6642049388414488</c:v>
                </c:pt>
                <c:pt idx="79969">
                  <c:v>2.6640518689432398</c:v>
                </c:pt>
                <c:pt idx="79970">
                  <c:v>2.6641291810841983</c:v>
                </c:pt>
                <c:pt idx="79971">
                  <c:v>2.6642824180895248</c:v>
                </c:pt>
                <c:pt idx="79972">
                  <c:v>2.6638209506229811</c:v>
                </c:pt>
                <c:pt idx="79973">
                  <c:v>2.6644357258250633</c:v>
                </c:pt>
                <c:pt idx="79974">
                  <c:v>2.6638211352099681</c:v>
                </c:pt>
                <c:pt idx="79975">
                  <c:v>2.6637453874538739</c:v>
                </c:pt>
                <c:pt idx="79976">
                  <c:v>2.6645131518227969</c:v>
                </c:pt>
                <c:pt idx="79977">
                  <c:v>2.6644357258250633</c:v>
                </c:pt>
                <c:pt idx="79978">
                  <c:v>2.6644357258250633</c:v>
                </c:pt>
                <c:pt idx="79979">
                  <c:v>2.6638209506229811</c:v>
                </c:pt>
                <c:pt idx="79980">
                  <c:v>2.6646666974382645</c:v>
                </c:pt>
                <c:pt idx="79981">
                  <c:v>2.6648199445983378</c:v>
                </c:pt>
                <c:pt idx="79982">
                  <c:v>2.6652043407988919</c:v>
                </c:pt>
                <c:pt idx="79983">
                  <c:v>2.664742553682752</c:v>
                </c:pt>
                <c:pt idx="79984">
                  <c:v>2.6651270207852193</c:v>
                </c:pt>
                <c:pt idx="79985">
                  <c:v>2.6649734472408224</c:v>
                </c:pt>
                <c:pt idx="79986">
                  <c:v>2.6648199445983378</c:v>
                </c:pt>
                <c:pt idx="79987">
                  <c:v>2.665281809787627</c:v>
                </c:pt>
                <c:pt idx="79988">
                  <c:v>2.6648199445983378</c:v>
                </c:pt>
                <c:pt idx="79989">
                  <c:v>2.6652043407988919</c:v>
                </c:pt>
                <c:pt idx="79990">
                  <c:v>2.6654352343569614</c:v>
                </c:pt>
                <c:pt idx="79991">
                  <c:v>2.6644357258250633</c:v>
                </c:pt>
                <c:pt idx="79992">
                  <c:v>2.6652043407988919</c:v>
                </c:pt>
                <c:pt idx="79993">
                  <c:v>2.6651270207852193</c:v>
                </c:pt>
                <c:pt idx="79994">
                  <c:v>2.6651270207852193</c:v>
                </c:pt>
                <c:pt idx="79995">
                  <c:v>2.6651270207852193</c:v>
                </c:pt>
                <c:pt idx="79996">
                  <c:v>2.6657426657426657</c:v>
                </c:pt>
                <c:pt idx="79997">
                  <c:v>2.6653579676674362</c:v>
                </c:pt>
                <c:pt idx="79998">
                  <c:v>2.6649734472408224</c:v>
                </c:pt>
                <c:pt idx="79999">
                  <c:v>2.6648199445983378</c:v>
                </c:pt>
                <c:pt idx="80000">
                  <c:v>2.6642049388414488</c:v>
                </c:pt>
                <c:pt idx="80001">
                  <c:v>2.6637433648742208</c:v>
                </c:pt>
                <c:pt idx="80002">
                  <c:v>2.6639741518578348</c:v>
                </c:pt>
                <c:pt idx="80003">
                  <c:v>2.6642049388414488</c:v>
                </c:pt>
                <c:pt idx="80004">
                  <c:v>2.6639741518578348</c:v>
                </c:pt>
                <c:pt idx="80005">
                  <c:v>2.6639741518578348</c:v>
                </c:pt>
                <c:pt idx="80006">
                  <c:v>2.6645116601246825</c:v>
                </c:pt>
                <c:pt idx="80007">
                  <c:v>2.6650496650496649</c:v>
                </c:pt>
                <c:pt idx="80008">
                  <c:v>2.6655114807114808</c:v>
                </c:pt>
                <c:pt idx="80009">
                  <c:v>2.6659736659736657</c:v>
                </c:pt>
                <c:pt idx="80010">
                  <c:v>2.6648958891454964</c:v>
                </c:pt>
                <c:pt idx="80011">
                  <c:v>2.6648186648186649</c:v>
                </c:pt>
                <c:pt idx="80012">
                  <c:v>2.6648958891454964</c:v>
                </c:pt>
                <c:pt idx="80013">
                  <c:v>2.6641274238227144</c:v>
                </c:pt>
                <c:pt idx="80014">
                  <c:v>2.664358264081256</c:v>
                </c:pt>
                <c:pt idx="80015">
                  <c:v>2.6635125778906064</c:v>
                </c:pt>
                <c:pt idx="80016">
                  <c:v>2.6632817909069924</c:v>
                </c:pt>
                <c:pt idx="80017">
                  <c:v>2.6636655586334257</c:v>
                </c:pt>
                <c:pt idx="80018">
                  <c:v>2.664434180138568</c:v>
                </c:pt>
                <c:pt idx="80019">
                  <c:v>2.664434180138568</c:v>
                </c:pt>
                <c:pt idx="80020">
                  <c:v>2.6650496650496649</c:v>
                </c:pt>
                <c:pt idx="80021">
                  <c:v>2.6654343807763397</c:v>
                </c:pt>
                <c:pt idx="80022">
                  <c:v>2.6654343807763397</c:v>
                </c:pt>
                <c:pt idx="80023">
                  <c:v>2.6654343807763397</c:v>
                </c:pt>
                <c:pt idx="80024">
                  <c:v>2.6650496650496649</c:v>
                </c:pt>
                <c:pt idx="80025">
                  <c:v>2.6654343807763397</c:v>
                </c:pt>
                <c:pt idx="80026">
                  <c:v>2.665665434380776</c:v>
                </c:pt>
                <c:pt idx="80027">
                  <c:v>2.6652806652806649</c:v>
                </c:pt>
                <c:pt idx="80028">
                  <c:v>2.6646651270207848</c:v>
                </c:pt>
                <c:pt idx="80029">
                  <c:v>2.6646651270207848</c:v>
                </c:pt>
                <c:pt idx="80030">
                  <c:v>2.6641274238227144</c:v>
                </c:pt>
                <c:pt idx="80031">
                  <c:v>2.6641274238227144</c:v>
                </c:pt>
                <c:pt idx="80032">
                  <c:v>2.6645116601246825</c:v>
                </c:pt>
                <c:pt idx="80033">
                  <c:v>2.6645116601246825</c:v>
                </c:pt>
                <c:pt idx="80034">
                  <c:v>2.6645116601246825</c:v>
                </c:pt>
                <c:pt idx="80035">
                  <c:v>2.6641274238227144</c:v>
                </c:pt>
                <c:pt idx="80036">
                  <c:v>2.664742553682752</c:v>
                </c:pt>
                <c:pt idx="80037">
                  <c:v>2.6655889145496534</c:v>
                </c:pt>
                <c:pt idx="80038">
                  <c:v>2.6658964879852118</c:v>
                </c:pt>
                <c:pt idx="80039">
                  <c:v>2.6655114807114808</c:v>
                </c:pt>
                <c:pt idx="80040">
                  <c:v>2.6658198614318707</c:v>
                </c:pt>
                <c:pt idx="80041">
                  <c:v>2.6652043407988919</c:v>
                </c:pt>
                <c:pt idx="80042">
                  <c:v>2.664742553682752</c:v>
                </c:pt>
                <c:pt idx="80043">
                  <c:v>2.6649734472408224</c:v>
                </c:pt>
                <c:pt idx="80044">
                  <c:v>2.6649734472408224</c:v>
                </c:pt>
                <c:pt idx="80045">
                  <c:v>2.6642805818517665</c:v>
                </c:pt>
                <c:pt idx="80046">
                  <c:v>2.664358264081256</c:v>
                </c:pt>
                <c:pt idx="80047">
                  <c:v>2.6645891043397967</c:v>
                </c:pt>
                <c:pt idx="80048">
                  <c:v>2.6644357258250633</c:v>
                </c:pt>
                <c:pt idx="80049">
                  <c:v>2.6648199445983378</c:v>
                </c:pt>
                <c:pt idx="80050">
                  <c:v>2.6649734472408224</c:v>
                </c:pt>
                <c:pt idx="80051">
                  <c:v>2.664742553682752</c:v>
                </c:pt>
                <c:pt idx="80052">
                  <c:v>2.664742553682752</c:v>
                </c:pt>
                <c:pt idx="80053">
                  <c:v>2.6648958891454964</c:v>
                </c:pt>
                <c:pt idx="80054">
                  <c:v>2.6648186648186649</c:v>
                </c:pt>
                <c:pt idx="80055">
                  <c:v>2.6652033271719038</c:v>
                </c:pt>
                <c:pt idx="80056">
                  <c:v>2.664972273567467</c:v>
                </c:pt>
                <c:pt idx="80057">
                  <c:v>2.6655881673214696</c:v>
                </c:pt>
                <c:pt idx="80058">
                  <c:v>2.6655881673214696</c:v>
                </c:pt>
                <c:pt idx="80059">
                  <c:v>2.6655881673214696</c:v>
                </c:pt>
                <c:pt idx="80060">
                  <c:v>2.665665434380776</c:v>
                </c:pt>
                <c:pt idx="80061">
                  <c:v>2.6652806652806649</c:v>
                </c:pt>
                <c:pt idx="80062">
                  <c:v>2.6655114807114808</c:v>
                </c:pt>
                <c:pt idx="80063">
                  <c:v>2.6652806652806649</c:v>
                </c:pt>
                <c:pt idx="80064">
                  <c:v>2.6650496650496649</c:v>
                </c:pt>
                <c:pt idx="80065">
                  <c:v>2.6652033271719038</c:v>
                </c:pt>
                <c:pt idx="80066">
                  <c:v>2.6645876645876649</c:v>
                </c:pt>
                <c:pt idx="80067">
                  <c:v>2.6645876645876649</c:v>
                </c:pt>
                <c:pt idx="80068">
                  <c:v>2.6642032332563508</c:v>
                </c:pt>
                <c:pt idx="80069">
                  <c:v>2.6636657433056325</c:v>
                </c:pt>
                <c:pt idx="80070">
                  <c:v>2.6638965835641737</c:v>
                </c:pt>
                <c:pt idx="80071">
                  <c:v>2.6640498730085431</c:v>
                </c:pt>
                <c:pt idx="80072">
                  <c:v>2.663972286374134</c:v>
                </c:pt>
                <c:pt idx="80073">
                  <c:v>2.6648186648186649</c:v>
                </c:pt>
                <c:pt idx="80074">
                  <c:v>2.6646651270207848</c:v>
                </c:pt>
                <c:pt idx="80075">
                  <c:v>2.6642032332563508</c:v>
                </c:pt>
                <c:pt idx="80076">
                  <c:v>2.6645876645876649</c:v>
                </c:pt>
                <c:pt idx="80077">
                  <c:v>2.6654343807763397</c:v>
                </c:pt>
                <c:pt idx="80078">
                  <c:v>2.6655881673214696</c:v>
                </c:pt>
                <c:pt idx="80079">
                  <c:v>2.6655881673214696</c:v>
                </c:pt>
                <c:pt idx="80080">
                  <c:v>2.665665434380776</c:v>
                </c:pt>
                <c:pt idx="80081">
                  <c:v>2.6658192743240119</c:v>
                </c:pt>
                <c:pt idx="80082">
                  <c:v>2.665665434380776</c:v>
                </c:pt>
                <c:pt idx="80083">
                  <c:v>2.6650496650496649</c:v>
                </c:pt>
                <c:pt idx="80084">
                  <c:v>2.664434180138568</c:v>
                </c:pt>
                <c:pt idx="80085">
                  <c:v>2.664434180138568</c:v>
                </c:pt>
                <c:pt idx="80086">
                  <c:v>2.664434180138568</c:v>
                </c:pt>
                <c:pt idx="80087">
                  <c:v>2.6647412199630311</c:v>
                </c:pt>
                <c:pt idx="80088">
                  <c:v>2.6652033271719038</c:v>
                </c:pt>
                <c:pt idx="80089">
                  <c:v>2.6652033271719038</c:v>
                </c:pt>
                <c:pt idx="80090">
                  <c:v>2.6653570603189274</c:v>
                </c:pt>
                <c:pt idx="80091">
                  <c:v>2.6653570603189274</c:v>
                </c:pt>
                <c:pt idx="80092">
                  <c:v>2.6658192743240119</c:v>
                </c:pt>
                <c:pt idx="80093">
                  <c:v>2.6655881673214696</c:v>
                </c:pt>
                <c:pt idx="80094">
                  <c:v>2.6655881673214696</c:v>
                </c:pt>
                <c:pt idx="80095">
                  <c:v>2.6654343807763397</c:v>
                </c:pt>
                <c:pt idx="80096">
                  <c:v>2.665665434380776</c:v>
                </c:pt>
                <c:pt idx="80097">
                  <c:v>2.6654343807763397</c:v>
                </c:pt>
                <c:pt idx="80098">
                  <c:v>2.6648958891454964</c:v>
                </c:pt>
                <c:pt idx="80099">
                  <c:v>2.6651270207852193</c:v>
                </c:pt>
                <c:pt idx="80100">
                  <c:v>2.6649734472408224</c:v>
                </c:pt>
                <c:pt idx="80101">
                  <c:v>2.6655889145496534</c:v>
                </c:pt>
                <c:pt idx="80102">
                  <c:v>2.6649734472408224</c:v>
                </c:pt>
                <c:pt idx="80103">
                  <c:v>2.6651270207852193</c:v>
                </c:pt>
                <c:pt idx="80104">
                  <c:v>2.6648958891454964</c:v>
                </c:pt>
                <c:pt idx="80105">
                  <c:v>2.6648199445983378</c:v>
                </c:pt>
                <c:pt idx="80106">
                  <c:v>2.6646666974382645</c:v>
                </c:pt>
                <c:pt idx="80107">
                  <c:v>2.6646666974382645</c:v>
                </c:pt>
                <c:pt idx="80108">
                  <c:v>2.6651280867759057</c:v>
                </c:pt>
                <c:pt idx="80109">
                  <c:v>2.665050784856879</c:v>
                </c:pt>
                <c:pt idx="80110">
                  <c:v>2.6648199445983378</c:v>
                </c:pt>
                <c:pt idx="80111">
                  <c:v>2.6645116601246825</c:v>
                </c:pt>
                <c:pt idx="80112">
                  <c:v>2.6650496650496649</c:v>
                </c:pt>
                <c:pt idx="80113">
                  <c:v>2.6652033271719038</c:v>
                </c:pt>
                <c:pt idx="80114">
                  <c:v>2.6658964879852118</c:v>
                </c:pt>
                <c:pt idx="80115">
                  <c:v>2.6661273567467649</c:v>
                </c:pt>
                <c:pt idx="80116">
                  <c:v>2.6655114807114808</c:v>
                </c:pt>
                <c:pt idx="80117">
                  <c:v>2.6655114807114808</c:v>
                </c:pt>
                <c:pt idx="80118">
                  <c:v>2.6661273567467649</c:v>
                </c:pt>
                <c:pt idx="80119">
                  <c:v>2.6662046662046661</c:v>
                </c:pt>
                <c:pt idx="80120">
                  <c:v>2.6649734472408224</c:v>
                </c:pt>
                <c:pt idx="80121">
                  <c:v>2.6653579676674362</c:v>
                </c:pt>
                <c:pt idx="80122">
                  <c:v>2.6649734472408224</c:v>
                </c:pt>
                <c:pt idx="80123">
                  <c:v>2.6645891043397967</c:v>
                </c:pt>
                <c:pt idx="80124">
                  <c:v>2.6642049388414488</c:v>
                </c:pt>
                <c:pt idx="80125">
                  <c:v>2.6642049388414488</c:v>
                </c:pt>
                <c:pt idx="80126">
                  <c:v>2.6644357258250633</c:v>
                </c:pt>
                <c:pt idx="80127">
                  <c:v>2.6639741518578348</c:v>
                </c:pt>
                <c:pt idx="80128">
                  <c:v>2.664358264081256</c:v>
                </c:pt>
                <c:pt idx="80129">
                  <c:v>2.6645891043397967</c:v>
                </c:pt>
                <c:pt idx="80130">
                  <c:v>2.6638965835641737</c:v>
                </c:pt>
                <c:pt idx="80131">
                  <c:v>2.6641274238227144</c:v>
                </c:pt>
                <c:pt idx="80132">
                  <c:v>2.6639741518578348</c:v>
                </c:pt>
                <c:pt idx="80133">
                  <c:v>2.6645891043397967</c:v>
                </c:pt>
                <c:pt idx="80134">
                  <c:v>2.6652043407988919</c:v>
                </c:pt>
                <c:pt idx="80135">
                  <c:v>2.6653579676674362</c:v>
                </c:pt>
                <c:pt idx="80136">
                  <c:v>2.6655114807114808</c:v>
                </c:pt>
                <c:pt idx="80137">
                  <c:v>2.6658964879852118</c:v>
                </c:pt>
                <c:pt idx="80138">
                  <c:v>2.6658964879852118</c:v>
                </c:pt>
                <c:pt idx="80139">
                  <c:v>2.6657426657426657</c:v>
                </c:pt>
                <c:pt idx="80140">
                  <c:v>2.6657426657426657</c:v>
                </c:pt>
                <c:pt idx="80141">
                  <c:v>2.6655114807114808</c:v>
                </c:pt>
                <c:pt idx="80142">
                  <c:v>2.6655889145496534</c:v>
                </c:pt>
                <c:pt idx="80143">
                  <c:v>2.6658198614318707</c:v>
                </c:pt>
                <c:pt idx="80144">
                  <c:v>2.6656661279150313</c:v>
                </c:pt>
                <c:pt idx="80145">
                  <c:v>2.665281809787627</c:v>
                </c:pt>
                <c:pt idx="80146">
                  <c:v>2.6648199445983378</c:v>
                </c:pt>
                <c:pt idx="80147">
                  <c:v>2.6646666974382645</c:v>
                </c:pt>
                <c:pt idx="80148">
                  <c:v>2.6639741518578348</c:v>
                </c:pt>
                <c:pt idx="80149">
                  <c:v>2.6637433648742208</c:v>
                </c:pt>
                <c:pt idx="80150">
                  <c:v>2.6638209506229811</c:v>
                </c:pt>
                <c:pt idx="80151">
                  <c:v>2.6644357258250633</c:v>
                </c:pt>
                <c:pt idx="80152">
                  <c:v>2.6644357258250633</c:v>
                </c:pt>
                <c:pt idx="80153">
                  <c:v>2.6648972997922913</c:v>
                </c:pt>
                <c:pt idx="80154">
                  <c:v>2.6651280867759057</c:v>
                </c:pt>
                <c:pt idx="80155">
                  <c:v>2.665050784856879</c:v>
                </c:pt>
                <c:pt idx="80156">
                  <c:v>2.6653579676674362</c:v>
                </c:pt>
                <c:pt idx="80157">
                  <c:v>2.6658198614318707</c:v>
                </c:pt>
                <c:pt idx="80158">
                  <c:v>2.6653579676674362</c:v>
                </c:pt>
                <c:pt idx="80159">
                  <c:v>2.6654343807763397</c:v>
                </c:pt>
                <c:pt idx="80160">
                  <c:v>2.666666666666667</c:v>
                </c:pt>
                <c:pt idx="80161">
                  <c:v>2.6665125953316382</c:v>
                </c:pt>
                <c:pt idx="80162">
                  <c:v>2.6661273567467649</c:v>
                </c:pt>
                <c:pt idx="80163">
                  <c:v>2.6662814883290964</c:v>
                </c:pt>
                <c:pt idx="80164">
                  <c:v>2.6658192743240119</c:v>
                </c:pt>
                <c:pt idx="80165">
                  <c:v>2.6660503813265541</c:v>
                </c:pt>
                <c:pt idx="80166">
                  <c:v>2.6661273567467649</c:v>
                </c:pt>
                <c:pt idx="80167">
                  <c:v>2.6659736659736657</c:v>
                </c:pt>
                <c:pt idx="80168">
                  <c:v>2.6655114807114808</c:v>
                </c:pt>
                <c:pt idx="80169">
                  <c:v>2.665665434380776</c:v>
                </c:pt>
                <c:pt idx="80170">
                  <c:v>2.665665434380776</c:v>
                </c:pt>
                <c:pt idx="80171">
                  <c:v>2.6658964879852118</c:v>
                </c:pt>
                <c:pt idx="80172">
                  <c:v>2.665665434380776</c:v>
                </c:pt>
                <c:pt idx="80173">
                  <c:v>2.665665434380776</c:v>
                </c:pt>
                <c:pt idx="80174">
                  <c:v>2.6658964879852118</c:v>
                </c:pt>
                <c:pt idx="80175">
                  <c:v>2.6652806652806649</c:v>
                </c:pt>
                <c:pt idx="80176">
                  <c:v>2.664742553682752</c:v>
                </c:pt>
                <c:pt idx="80177">
                  <c:v>2.6645116601246825</c:v>
                </c:pt>
                <c:pt idx="80178">
                  <c:v>2.6641274238227144</c:v>
                </c:pt>
                <c:pt idx="80179">
                  <c:v>2.6644357258250633</c:v>
                </c:pt>
                <c:pt idx="80180">
                  <c:v>2.6645891043397967</c:v>
                </c:pt>
                <c:pt idx="80181">
                  <c:v>2.6641274238227144</c:v>
                </c:pt>
                <c:pt idx="80182">
                  <c:v>2.664742553682752</c:v>
                </c:pt>
                <c:pt idx="80183">
                  <c:v>2.6648199445983378</c:v>
                </c:pt>
                <c:pt idx="80184">
                  <c:v>2.6648199445983378</c:v>
                </c:pt>
                <c:pt idx="80185">
                  <c:v>2.664742553682752</c:v>
                </c:pt>
                <c:pt idx="80186">
                  <c:v>2.665050784856879</c:v>
                </c:pt>
                <c:pt idx="80187">
                  <c:v>2.6654352343569614</c:v>
                </c:pt>
                <c:pt idx="80188">
                  <c:v>2.6658198614318707</c:v>
                </c:pt>
                <c:pt idx="80189">
                  <c:v>2.6653579676674362</c:v>
                </c:pt>
                <c:pt idx="80190">
                  <c:v>2.6661273567467649</c:v>
                </c:pt>
                <c:pt idx="80191">
                  <c:v>2.6663585951940845</c:v>
                </c:pt>
                <c:pt idx="80192">
                  <c:v>2.6657426657426657</c:v>
                </c:pt>
                <c:pt idx="80193">
                  <c:v>2.6657426657426657</c:v>
                </c:pt>
                <c:pt idx="80194">
                  <c:v>2.6662046662046661</c:v>
                </c:pt>
                <c:pt idx="80195">
                  <c:v>2.6662046662046661</c:v>
                </c:pt>
                <c:pt idx="80196">
                  <c:v>2.6654352343569614</c:v>
                </c:pt>
                <c:pt idx="80197">
                  <c:v>2.6644357258250633</c:v>
                </c:pt>
                <c:pt idx="80198">
                  <c:v>2.6644357258250633</c:v>
                </c:pt>
                <c:pt idx="80199">
                  <c:v>2.6644357258250633</c:v>
                </c:pt>
                <c:pt idx="80200">
                  <c:v>2.6647438855560686</c:v>
                </c:pt>
                <c:pt idx="80201">
                  <c:v>2.6638985005767015</c:v>
                </c:pt>
                <c:pt idx="80202">
                  <c:v>2.6642824180895248</c:v>
                </c:pt>
                <c:pt idx="80203">
                  <c:v>2.6648972997922913</c:v>
                </c:pt>
                <c:pt idx="80204">
                  <c:v>2.665050784856879</c:v>
                </c:pt>
                <c:pt idx="80205">
                  <c:v>2.6649734472408224</c:v>
                </c:pt>
                <c:pt idx="80206">
                  <c:v>2.6653579676674362</c:v>
                </c:pt>
                <c:pt idx="80207">
                  <c:v>2.6653579676674362</c:v>
                </c:pt>
                <c:pt idx="80208">
                  <c:v>2.6658964879852118</c:v>
                </c:pt>
                <c:pt idx="80209">
                  <c:v>2.6655114807114808</c:v>
                </c:pt>
                <c:pt idx="80210">
                  <c:v>2.6648199445983378</c:v>
                </c:pt>
                <c:pt idx="80211">
                  <c:v>2.6646666974382645</c:v>
                </c:pt>
                <c:pt idx="80212">
                  <c:v>2.6640518689432398</c:v>
                </c:pt>
                <c:pt idx="80213">
                  <c:v>2.6645891043397967</c:v>
                </c:pt>
                <c:pt idx="80214">
                  <c:v>2.6642805818517665</c:v>
                </c:pt>
                <c:pt idx="80215">
                  <c:v>2.6651270207852193</c:v>
                </c:pt>
                <c:pt idx="80216">
                  <c:v>2.6658964879852118</c:v>
                </c:pt>
                <c:pt idx="80217">
                  <c:v>2.6661273567467649</c:v>
                </c:pt>
                <c:pt idx="80218">
                  <c:v>2.6661273567467649</c:v>
                </c:pt>
                <c:pt idx="80219">
                  <c:v>2.6663585951940845</c:v>
                </c:pt>
                <c:pt idx="80220">
                  <c:v>2.6658198614318707</c:v>
                </c:pt>
                <c:pt idx="80221">
                  <c:v>2.6652043407988919</c:v>
                </c:pt>
                <c:pt idx="80222">
                  <c:v>2.665281809787627</c:v>
                </c:pt>
                <c:pt idx="80223">
                  <c:v>2.6646666974382645</c:v>
                </c:pt>
                <c:pt idx="80224">
                  <c:v>2.6642049388414488</c:v>
                </c:pt>
                <c:pt idx="80225">
                  <c:v>2.6639741518578348</c:v>
                </c:pt>
                <c:pt idx="80226">
                  <c:v>2.6645891043397967</c:v>
                </c:pt>
                <c:pt idx="80227">
                  <c:v>2.6649734472408224</c:v>
                </c:pt>
                <c:pt idx="80228">
                  <c:v>2.6657426657426657</c:v>
                </c:pt>
                <c:pt idx="80229">
                  <c:v>2.6661273567467649</c:v>
                </c:pt>
                <c:pt idx="80230">
                  <c:v>2.6655114807114808</c:v>
                </c:pt>
                <c:pt idx="80231">
                  <c:v>2.6652806652806649</c:v>
                </c:pt>
                <c:pt idx="80232">
                  <c:v>2.6650496650496649</c:v>
                </c:pt>
                <c:pt idx="80233">
                  <c:v>2.6646651270207848</c:v>
                </c:pt>
                <c:pt idx="80234">
                  <c:v>2.6648958891454964</c:v>
                </c:pt>
                <c:pt idx="80235">
                  <c:v>2.6645116601246825</c:v>
                </c:pt>
                <c:pt idx="80236">
                  <c:v>2.6636655586334257</c:v>
                </c:pt>
                <c:pt idx="80237">
                  <c:v>2.664434180138568</c:v>
                </c:pt>
                <c:pt idx="80238">
                  <c:v>2.6645116601246825</c:v>
                </c:pt>
                <c:pt idx="80239">
                  <c:v>2.6641274238227144</c:v>
                </c:pt>
                <c:pt idx="80240">
                  <c:v>2.6645891043397967</c:v>
                </c:pt>
                <c:pt idx="80241">
                  <c:v>2.6652043407988919</c:v>
                </c:pt>
                <c:pt idx="80242">
                  <c:v>2.6655889145496534</c:v>
                </c:pt>
                <c:pt idx="80243">
                  <c:v>2.6652806652806649</c:v>
                </c:pt>
                <c:pt idx="80244">
                  <c:v>2.6661273567467649</c:v>
                </c:pt>
                <c:pt idx="80245">
                  <c:v>2.6657426657426657</c:v>
                </c:pt>
                <c:pt idx="80246">
                  <c:v>2.6652043407988919</c:v>
                </c:pt>
                <c:pt idx="80247">
                  <c:v>2.6642049388414488</c:v>
                </c:pt>
                <c:pt idx="80248">
                  <c:v>2.6638209506229811</c:v>
                </c:pt>
                <c:pt idx="80249">
                  <c:v>2.6642824180895248</c:v>
                </c:pt>
                <c:pt idx="80250">
                  <c:v>2.665281809787627</c:v>
                </c:pt>
                <c:pt idx="80251">
                  <c:v>2.6647425536827516</c:v>
                </c:pt>
                <c:pt idx="80252">
                  <c:v>2.6646651270207848</c:v>
                </c:pt>
                <c:pt idx="80253">
                  <c:v>2.665665434380776</c:v>
                </c:pt>
                <c:pt idx="80254">
                  <c:v>2.6654343807763397</c:v>
                </c:pt>
                <c:pt idx="80255">
                  <c:v>2.6652806652806649</c:v>
                </c:pt>
                <c:pt idx="80256">
                  <c:v>2.6648958891454964</c:v>
                </c:pt>
                <c:pt idx="80257">
                  <c:v>2.6645116601246825</c:v>
                </c:pt>
                <c:pt idx="80258">
                  <c:v>2.6645891043397967</c:v>
                </c:pt>
                <c:pt idx="80259">
                  <c:v>2.6645891043397967</c:v>
                </c:pt>
                <c:pt idx="80260">
                  <c:v>2.664358264081256</c:v>
                </c:pt>
                <c:pt idx="80261">
                  <c:v>2.6645891043397967</c:v>
                </c:pt>
                <c:pt idx="80262">
                  <c:v>2.6645891043397967</c:v>
                </c:pt>
                <c:pt idx="80263">
                  <c:v>2.664742553682752</c:v>
                </c:pt>
                <c:pt idx="80264">
                  <c:v>2.6655114807114808</c:v>
                </c:pt>
                <c:pt idx="80265">
                  <c:v>2.6667435174485785</c:v>
                </c:pt>
                <c:pt idx="80266">
                  <c:v>2.6663585951940845</c:v>
                </c:pt>
                <c:pt idx="80267">
                  <c:v>2.6651270207852193</c:v>
                </c:pt>
                <c:pt idx="80268">
                  <c:v>2.6652806652806649</c:v>
                </c:pt>
                <c:pt idx="80269">
                  <c:v>2.6648958891454964</c:v>
                </c:pt>
                <c:pt idx="80270">
                  <c:v>2.6652043407988919</c:v>
                </c:pt>
                <c:pt idx="80271">
                  <c:v>2.6648199445983378</c:v>
                </c:pt>
                <c:pt idx="80272">
                  <c:v>2.6642049388414488</c:v>
                </c:pt>
                <c:pt idx="80273">
                  <c:v>2.6644357258250633</c:v>
                </c:pt>
                <c:pt idx="80274">
                  <c:v>2.6642049388414488</c:v>
                </c:pt>
                <c:pt idx="80275">
                  <c:v>2.664358264081256</c:v>
                </c:pt>
                <c:pt idx="80276">
                  <c:v>2.664358264081256</c:v>
                </c:pt>
                <c:pt idx="80277">
                  <c:v>2.6642049388414488</c:v>
                </c:pt>
                <c:pt idx="80278">
                  <c:v>2.664742553682752</c:v>
                </c:pt>
                <c:pt idx="80279">
                  <c:v>2.6651270207852193</c:v>
                </c:pt>
                <c:pt idx="80280">
                  <c:v>2.664742553682752</c:v>
                </c:pt>
                <c:pt idx="80281">
                  <c:v>2.6649734472408224</c:v>
                </c:pt>
                <c:pt idx="80282">
                  <c:v>2.664742553682752</c:v>
                </c:pt>
                <c:pt idx="80283">
                  <c:v>2.6642805818517665</c:v>
                </c:pt>
                <c:pt idx="80284">
                  <c:v>2.6653579676674362</c:v>
                </c:pt>
                <c:pt idx="80285">
                  <c:v>2.6653579676674362</c:v>
                </c:pt>
                <c:pt idx="80286">
                  <c:v>2.6655889145496534</c:v>
                </c:pt>
                <c:pt idx="80287">
                  <c:v>2.6659736659736657</c:v>
                </c:pt>
                <c:pt idx="80288">
                  <c:v>2.6662046662046661</c:v>
                </c:pt>
                <c:pt idx="80289">
                  <c:v>2.6662817551963047</c:v>
                </c:pt>
                <c:pt idx="80290">
                  <c:v>2.6658972061879478</c:v>
                </c:pt>
                <c:pt idx="80291">
                  <c:v>2.6656661279150313</c:v>
                </c:pt>
                <c:pt idx="80292">
                  <c:v>2.6663588085892407</c:v>
                </c:pt>
                <c:pt idx="80293">
                  <c:v>2.6655124653739612</c:v>
                </c:pt>
                <c:pt idx="80294">
                  <c:v>2.6656661279150313</c:v>
                </c:pt>
                <c:pt idx="80295">
                  <c:v>2.6653579676674362</c:v>
                </c:pt>
                <c:pt idx="80296">
                  <c:v>2.6655114807114808</c:v>
                </c:pt>
                <c:pt idx="80297">
                  <c:v>2.6657426657426657</c:v>
                </c:pt>
                <c:pt idx="80298">
                  <c:v>2.6661273567467649</c:v>
                </c:pt>
                <c:pt idx="80299">
                  <c:v>2.6655889145496534</c:v>
                </c:pt>
                <c:pt idx="80300">
                  <c:v>2.6654352343569614</c:v>
                </c:pt>
                <c:pt idx="80301">
                  <c:v>2.6656661279150309</c:v>
                </c:pt>
                <c:pt idx="80302">
                  <c:v>2.6658972061879478</c:v>
                </c:pt>
                <c:pt idx="80303">
                  <c:v>2.6658972061879478</c:v>
                </c:pt>
                <c:pt idx="80304">
                  <c:v>2.6658972061879478</c:v>
                </c:pt>
                <c:pt idx="80305">
                  <c:v>2.6654352343569609</c:v>
                </c:pt>
                <c:pt idx="80306">
                  <c:v>2.6652043407988919</c:v>
                </c:pt>
                <c:pt idx="80307">
                  <c:v>2.6656661279150309</c:v>
                </c:pt>
                <c:pt idx="80308">
                  <c:v>2.6658972061879469</c:v>
                </c:pt>
                <c:pt idx="80309">
                  <c:v>2.6660508083140875</c:v>
                </c:pt>
                <c:pt idx="80310">
                  <c:v>2.6659736659736657</c:v>
                </c:pt>
                <c:pt idx="80311">
                  <c:v>2.6662046662046661</c:v>
                </c:pt>
                <c:pt idx="80312">
                  <c:v>2.665281809787627</c:v>
                </c:pt>
                <c:pt idx="80313">
                  <c:v>2.6656661279150313</c:v>
                </c:pt>
                <c:pt idx="80314">
                  <c:v>2.6652806652806649</c:v>
                </c:pt>
                <c:pt idx="80315">
                  <c:v>2.6652806652806649</c:v>
                </c:pt>
                <c:pt idx="80316">
                  <c:v>2.664742553682752</c:v>
                </c:pt>
                <c:pt idx="80317">
                  <c:v>2.6639741518578348</c:v>
                </c:pt>
                <c:pt idx="80318">
                  <c:v>2.6639741518578348</c:v>
                </c:pt>
                <c:pt idx="80319">
                  <c:v>2.664358264081256</c:v>
                </c:pt>
                <c:pt idx="80320">
                  <c:v>2.6645116601246825</c:v>
                </c:pt>
                <c:pt idx="80321">
                  <c:v>2.6638965835641737</c:v>
                </c:pt>
                <c:pt idx="80322">
                  <c:v>2.6642805818517665</c:v>
                </c:pt>
                <c:pt idx="80323">
                  <c:v>2.6648199445983378</c:v>
                </c:pt>
                <c:pt idx="80324">
                  <c:v>2.6648972997922913</c:v>
                </c:pt>
                <c:pt idx="80325">
                  <c:v>2.664358264081256</c:v>
                </c:pt>
                <c:pt idx="80326">
                  <c:v>2.6648958891454964</c:v>
                </c:pt>
                <c:pt idx="80327">
                  <c:v>2.6651270207852193</c:v>
                </c:pt>
                <c:pt idx="80328">
                  <c:v>2.6661273567467649</c:v>
                </c:pt>
                <c:pt idx="80329">
                  <c:v>2.6657426657426657</c:v>
                </c:pt>
                <c:pt idx="80330">
                  <c:v>2.6658198614318707</c:v>
                </c:pt>
                <c:pt idx="80331">
                  <c:v>2.6665128868360277</c:v>
                </c:pt>
                <c:pt idx="80332">
                  <c:v>2.6658972061879478</c:v>
                </c:pt>
                <c:pt idx="80333">
                  <c:v>2.664358264081256</c:v>
                </c:pt>
                <c:pt idx="80334">
                  <c:v>2.664742553682752</c:v>
                </c:pt>
                <c:pt idx="80335">
                  <c:v>2.664358264081256</c:v>
                </c:pt>
                <c:pt idx="80336">
                  <c:v>2.665050784856879</c:v>
                </c:pt>
                <c:pt idx="80337">
                  <c:v>2.6646665128086773</c:v>
                </c:pt>
                <c:pt idx="80338">
                  <c:v>2.6644357258250633</c:v>
                </c:pt>
                <c:pt idx="80339">
                  <c:v>2.6642824180895248</c:v>
                </c:pt>
                <c:pt idx="80340">
                  <c:v>2.6645131518227969</c:v>
                </c:pt>
                <c:pt idx="80341">
                  <c:v>2.6646666974382645</c:v>
                </c:pt>
                <c:pt idx="80342">
                  <c:v>2.6648972997922913</c:v>
                </c:pt>
                <c:pt idx="80343">
                  <c:v>2.6648972997922913</c:v>
                </c:pt>
                <c:pt idx="80344">
                  <c:v>2.6642824180895248</c:v>
                </c:pt>
                <c:pt idx="80345">
                  <c:v>2.6646666974382645</c:v>
                </c:pt>
                <c:pt idx="80346">
                  <c:v>2.6646666974382645</c:v>
                </c:pt>
                <c:pt idx="80347">
                  <c:v>2.6648199445983378</c:v>
                </c:pt>
                <c:pt idx="80348">
                  <c:v>2.6653579676674362</c:v>
                </c:pt>
                <c:pt idx="80349">
                  <c:v>2.6653579676674362</c:v>
                </c:pt>
                <c:pt idx="80350">
                  <c:v>2.6657426657426657</c:v>
                </c:pt>
                <c:pt idx="80351">
                  <c:v>2.6655114807114808</c:v>
                </c:pt>
                <c:pt idx="80352">
                  <c:v>2.6648958891454964</c:v>
                </c:pt>
                <c:pt idx="80353">
                  <c:v>2.6657426657426657</c:v>
                </c:pt>
                <c:pt idx="80354">
                  <c:v>2.6655889145496534</c:v>
                </c:pt>
                <c:pt idx="80355">
                  <c:v>2.6658198614318707</c:v>
                </c:pt>
                <c:pt idx="80356">
                  <c:v>2.6659736659736657</c:v>
                </c:pt>
                <c:pt idx="80357">
                  <c:v>2.6659736659736657</c:v>
                </c:pt>
                <c:pt idx="80358">
                  <c:v>2.6657426657426657</c:v>
                </c:pt>
                <c:pt idx="80359">
                  <c:v>2.6655114807114808</c:v>
                </c:pt>
                <c:pt idx="80360">
                  <c:v>2.6651270207852193</c:v>
                </c:pt>
                <c:pt idx="80361">
                  <c:v>2.6651270207852193</c:v>
                </c:pt>
                <c:pt idx="80362">
                  <c:v>2.6657426657426657</c:v>
                </c:pt>
                <c:pt idx="80363">
                  <c:v>2.6655889145496534</c:v>
                </c:pt>
                <c:pt idx="80364">
                  <c:v>2.6651270207852193</c:v>
                </c:pt>
                <c:pt idx="80365">
                  <c:v>2.6655889145496534</c:v>
                </c:pt>
                <c:pt idx="80366">
                  <c:v>2.6656661279150313</c:v>
                </c:pt>
                <c:pt idx="80367">
                  <c:v>2.6658972061879478</c:v>
                </c:pt>
                <c:pt idx="80368">
                  <c:v>2.6658972061879478</c:v>
                </c:pt>
                <c:pt idx="80369">
                  <c:v>2.6656661279150313</c:v>
                </c:pt>
                <c:pt idx="80370">
                  <c:v>2.6662817551963047</c:v>
                </c:pt>
                <c:pt idx="80371">
                  <c:v>2.6658198614318707</c:v>
                </c:pt>
                <c:pt idx="80372">
                  <c:v>2.6655889145496534</c:v>
                </c:pt>
                <c:pt idx="80373">
                  <c:v>2.6658198614318707</c:v>
                </c:pt>
                <c:pt idx="80374">
                  <c:v>2.6655889145496534</c:v>
                </c:pt>
                <c:pt idx="80375">
                  <c:v>2.6657426657426657</c:v>
                </c:pt>
                <c:pt idx="80376">
                  <c:v>2.6663585951940845</c:v>
                </c:pt>
                <c:pt idx="80377">
                  <c:v>2.6664356664356665</c:v>
                </c:pt>
                <c:pt idx="80378">
                  <c:v>2.6660508083140875</c:v>
                </c:pt>
                <c:pt idx="80379">
                  <c:v>2.6658198614318707</c:v>
                </c:pt>
                <c:pt idx="80380">
                  <c:v>2.6656661279150313</c:v>
                </c:pt>
                <c:pt idx="80381">
                  <c:v>2.665281809787627</c:v>
                </c:pt>
                <c:pt idx="80382">
                  <c:v>2.6648972997922913</c:v>
                </c:pt>
                <c:pt idx="80383">
                  <c:v>2.6648972997922913</c:v>
                </c:pt>
                <c:pt idx="80384">
                  <c:v>2.6646666974382645</c:v>
                </c:pt>
                <c:pt idx="80385">
                  <c:v>2.6638211352099681</c:v>
                </c:pt>
                <c:pt idx="80386">
                  <c:v>2.6639741518578348</c:v>
                </c:pt>
                <c:pt idx="80387">
                  <c:v>2.6639741518578348</c:v>
                </c:pt>
                <c:pt idx="80388">
                  <c:v>2.6644357258250633</c:v>
                </c:pt>
                <c:pt idx="80389">
                  <c:v>2.6646666974382645</c:v>
                </c:pt>
                <c:pt idx="80390">
                  <c:v>2.6646666974382645</c:v>
                </c:pt>
                <c:pt idx="80391">
                  <c:v>2.6637433648742208</c:v>
                </c:pt>
                <c:pt idx="80392">
                  <c:v>2.6636657433056325</c:v>
                </c:pt>
                <c:pt idx="80393">
                  <c:v>2.6648199445983378</c:v>
                </c:pt>
                <c:pt idx="80394">
                  <c:v>2.6640518689432398</c:v>
                </c:pt>
                <c:pt idx="80395">
                  <c:v>2.6642824180895248</c:v>
                </c:pt>
                <c:pt idx="80396">
                  <c:v>2.6644357258250633</c:v>
                </c:pt>
                <c:pt idx="80397">
                  <c:v>2.6644357258250633</c:v>
                </c:pt>
                <c:pt idx="80398">
                  <c:v>2.6642824180895248</c:v>
                </c:pt>
                <c:pt idx="80399">
                  <c:v>2.6635125778906064</c:v>
                </c:pt>
                <c:pt idx="80400">
                  <c:v>2.6638965835641737</c:v>
                </c:pt>
                <c:pt idx="80401">
                  <c:v>2.664358264081256</c:v>
                </c:pt>
                <c:pt idx="80402">
                  <c:v>2.6648958891454964</c:v>
                </c:pt>
                <c:pt idx="80403">
                  <c:v>2.6646651270207848</c:v>
                </c:pt>
                <c:pt idx="80404">
                  <c:v>2.6642805818517665</c:v>
                </c:pt>
                <c:pt idx="80405">
                  <c:v>2.6639741518578348</c:v>
                </c:pt>
                <c:pt idx="80406">
                  <c:v>2.6648199445983378</c:v>
                </c:pt>
                <c:pt idx="80407">
                  <c:v>2.6649734472408224</c:v>
                </c:pt>
                <c:pt idx="80408">
                  <c:v>2.6649734472408224</c:v>
                </c:pt>
                <c:pt idx="80409">
                  <c:v>2.6649734472408224</c:v>
                </c:pt>
                <c:pt idx="80410">
                  <c:v>2.6648199445983378</c:v>
                </c:pt>
                <c:pt idx="80411">
                  <c:v>2.6642049388414488</c:v>
                </c:pt>
                <c:pt idx="80412">
                  <c:v>2.6642824180895248</c:v>
                </c:pt>
                <c:pt idx="80413">
                  <c:v>2.6646666974382645</c:v>
                </c:pt>
                <c:pt idx="80414">
                  <c:v>2.6644357258250633</c:v>
                </c:pt>
                <c:pt idx="80415">
                  <c:v>2.6642049388414488</c:v>
                </c:pt>
                <c:pt idx="80416">
                  <c:v>2.664358264081256</c:v>
                </c:pt>
                <c:pt idx="80417">
                  <c:v>2.664358264081256</c:v>
                </c:pt>
                <c:pt idx="80418">
                  <c:v>2.6642049388414488</c:v>
                </c:pt>
                <c:pt idx="80419">
                  <c:v>2.6638209506229811</c:v>
                </c:pt>
                <c:pt idx="80420">
                  <c:v>2.6641274238227144</c:v>
                </c:pt>
                <c:pt idx="80421">
                  <c:v>2.6648958891454964</c:v>
                </c:pt>
                <c:pt idx="80422">
                  <c:v>2.6651270207852193</c:v>
                </c:pt>
                <c:pt idx="80423">
                  <c:v>2.6648958891454964</c:v>
                </c:pt>
                <c:pt idx="80424">
                  <c:v>2.6661273567467649</c:v>
                </c:pt>
                <c:pt idx="80425">
                  <c:v>2.6657426657426657</c:v>
                </c:pt>
                <c:pt idx="80426">
                  <c:v>2.6658198614318707</c:v>
                </c:pt>
                <c:pt idx="80427">
                  <c:v>2.6658198614318707</c:v>
                </c:pt>
                <c:pt idx="80428">
                  <c:v>2.6648199445983378</c:v>
                </c:pt>
                <c:pt idx="80429">
                  <c:v>2.6652043407988919</c:v>
                </c:pt>
                <c:pt idx="80430">
                  <c:v>2.6652043407988919</c:v>
                </c:pt>
                <c:pt idx="80431">
                  <c:v>2.6648972997922913</c:v>
                </c:pt>
                <c:pt idx="80432">
                  <c:v>2.6642824180895253</c:v>
                </c:pt>
                <c:pt idx="80433">
                  <c:v>2.6651280867759057</c:v>
                </c:pt>
                <c:pt idx="80434">
                  <c:v>2.6646666974382645</c:v>
                </c:pt>
                <c:pt idx="80435">
                  <c:v>2.6648972997922913</c:v>
                </c:pt>
                <c:pt idx="80436">
                  <c:v>2.665050784856879</c:v>
                </c:pt>
                <c:pt idx="80437">
                  <c:v>2.6649734472408224</c:v>
                </c:pt>
                <c:pt idx="80438">
                  <c:v>2.6651270207852193</c:v>
                </c:pt>
                <c:pt idx="80439">
                  <c:v>2.6648958891454964</c:v>
                </c:pt>
                <c:pt idx="80440">
                  <c:v>2.6648958891454964</c:v>
                </c:pt>
                <c:pt idx="80441">
                  <c:v>2.6651270207852193</c:v>
                </c:pt>
                <c:pt idx="80442">
                  <c:v>2.6659736659736657</c:v>
                </c:pt>
                <c:pt idx="80443">
                  <c:v>2.6655889145496534</c:v>
                </c:pt>
                <c:pt idx="80444">
                  <c:v>2.6652043407988919</c:v>
                </c:pt>
                <c:pt idx="80445">
                  <c:v>2.6658198614318707</c:v>
                </c:pt>
                <c:pt idx="80446">
                  <c:v>2.6658198614318707</c:v>
                </c:pt>
                <c:pt idx="80447">
                  <c:v>2.6655889145496534</c:v>
                </c:pt>
                <c:pt idx="80448">
                  <c:v>2.6655889145496534</c:v>
                </c:pt>
                <c:pt idx="80449">
                  <c:v>2.6648958891454964</c:v>
                </c:pt>
                <c:pt idx="80450">
                  <c:v>2.6655889145496534</c:v>
                </c:pt>
                <c:pt idx="80451">
                  <c:v>2.6652043407988919</c:v>
                </c:pt>
                <c:pt idx="80452">
                  <c:v>2.6645891043397967</c:v>
                </c:pt>
                <c:pt idx="80453">
                  <c:v>2.665050784856879</c:v>
                </c:pt>
                <c:pt idx="80454">
                  <c:v>2.665050784856879</c:v>
                </c:pt>
                <c:pt idx="80455">
                  <c:v>2.6656661279150313</c:v>
                </c:pt>
                <c:pt idx="80456">
                  <c:v>2.6654352343569614</c:v>
                </c:pt>
                <c:pt idx="80457">
                  <c:v>2.6653579676674362</c:v>
                </c:pt>
                <c:pt idx="80458">
                  <c:v>2.6662046662046661</c:v>
                </c:pt>
                <c:pt idx="80459">
                  <c:v>2.6655889145496534</c:v>
                </c:pt>
                <c:pt idx="80460">
                  <c:v>2.6655889145496534</c:v>
                </c:pt>
                <c:pt idx="80461">
                  <c:v>2.6655889145496534</c:v>
                </c:pt>
                <c:pt idx="80462">
                  <c:v>2.6655889145496534</c:v>
                </c:pt>
                <c:pt idx="80463">
                  <c:v>2.6658198614318707</c:v>
                </c:pt>
                <c:pt idx="80464">
                  <c:v>2.6656661279150313</c:v>
                </c:pt>
                <c:pt idx="80465">
                  <c:v>2.6660508083140875</c:v>
                </c:pt>
                <c:pt idx="80466">
                  <c:v>2.6660508083140875</c:v>
                </c:pt>
                <c:pt idx="80467">
                  <c:v>2.6662817551963047</c:v>
                </c:pt>
                <c:pt idx="80468">
                  <c:v>2.6656661279150313</c:v>
                </c:pt>
                <c:pt idx="80469">
                  <c:v>2.6656661279150313</c:v>
                </c:pt>
                <c:pt idx="80470">
                  <c:v>2.6660508083140875</c:v>
                </c:pt>
                <c:pt idx="80471">
                  <c:v>2.6645116601246825</c:v>
                </c:pt>
                <c:pt idx="80472">
                  <c:v>2.6651270207852193</c:v>
                </c:pt>
                <c:pt idx="80473">
                  <c:v>2.6659736659736657</c:v>
                </c:pt>
                <c:pt idx="80474">
                  <c:v>2.6653579676674362</c:v>
                </c:pt>
                <c:pt idx="80475">
                  <c:v>2.6655889145496534</c:v>
                </c:pt>
                <c:pt idx="80476">
                  <c:v>2.664742553682752</c:v>
                </c:pt>
                <c:pt idx="80477">
                  <c:v>2.664358264081256</c:v>
                </c:pt>
                <c:pt idx="80478">
                  <c:v>2.665050784856879</c:v>
                </c:pt>
                <c:pt idx="80479">
                  <c:v>2.6642824180895248</c:v>
                </c:pt>
                <c:pt idx="80480">
                  <c:v>2.6642824180895248</c:v>
                </c:pt>
                <c:pt idx="80481">
                  <c:v>2.6642049388414488</c:v>
                </c:pt>
                <c:pt idx="80482">
                  <c:v>2.6644357258250633</c:v>
                </c:pt>
                <c:pt idx="80483">
                  <c:v>2.6646666974382645</c:v>
                </c:pt>
                <c:pt idx="80484">
                  <c:v>2.6648972997922913</c:v>
                </c:pt>
                <c:pt idx="80485">
                  <c:v>2.6655124653739612</c:v>
                </c:pt>
                <c:pt idx="80486">
                  <c:v>2.6663588085892407</c:v>
                </c:pt>
                <c:pt idx="80487">
                  <c:v>2.6665128868360277</c:v>
                </c:pt>
                <c:pt idx="80488">
                  <c:v>2.6658972061879478</c:v>
                </c:pt>
                <c:pt idx="80489">
                  <c:v>2.6665128868360277</c:v>
                </c:pt>
                <c:pt idx="80490">
                  <c:v>2.6658198614318707</c:v>
                </c:pt>
                <c:pt idx="80491">
                  <c:v>2.6659736659736657</c:v>
                </c:pt>
                <c:pt idx="80492">
                  <c:v>2.6661273567467649</c:v>
                </c:pt>
                <c:pt idx="80493">
                  <c:v>2.6657426657426657</c:v>
                </c:pt>
                <c:pt idx="80494">
                  <c:v>2.6658198614318707</c:v>
                </c:pt>
                <c:pt idx="80495">
                  <c:v>2.6649734472408224</c:v>
                </c:pt>
                <c:pt idx="80496">
                  <c:v>2.6656661279150313</c:v>
                </c:pt>
                <c:pt idx="80497">
                  <c:v>2.665281809787627</c:v>
                </c:pt>
                <c:pt idx="80498">
                  <c:v>2.6654352343569614</c:v>
                </c:pt>
                <c:pt idx="80499">
                  <c:v>2.6660508083140875</c:v>
                </c:pt>
                <c:pt idx="80500">
                  <c:v>2.6665128868360277</c:v>
                </c:pt>
                <c:pt idx="80501">
                  <c:v>2.6662817551963047</c:v>
                </c:pt>
                <c:pt idx="80502">
                  <c:v>2.6662046662046661</c:v>
                </c:pt>
                <c:pt idx="80503">
                  <c:v>2.6658198614318707</c:v>
                </c:pt>
                <c:pt idx="80504">
                  <c:v>2.6656661279150313</c:v>
                </c:pt>
                <c:pt idx="80505">
                  <c:v>2.6662817551963047</c:v>
                </c:pt>
                <c:pt idx="80506">
                  <c:v>2.6654352343569614</c:v>
                </c:pt>
                <c:pt idx="80507">
                  <c:v>2.6658972061879478</c:v>
                </c:pt>
                <c:pt idx="80508">
                  <c:v>2.665281809787627</c:v>
                </c:pt>
                <c:pt idx="80509">
                  <c:v>2.6642824180895248</c:v>
                </c:pt>
                <c:pt idx="80510">
                  <c:v>2.6640518689432398</c:v>
                </c:pt>
                <c:pt idx="80511">
                  <c:v>2.6638209506229811</c:v>
                </c:pt>
                <c:pt idx="80512">
                  <c:v>2.6645131518227969</c:v>
                </c:pt>
                <c:pt idx="80513">
                  <c:v>2.6651280867759057</c:v>
                </c:pt>
                <c:pt idx="80514">
                  <c:v>2.665050784856879</c:v>
                </c:pt>
                <c:pt idx="80515">
                  <c:v>2.6646666974382645</c:v>
                </c:pt>
                <c:pt idx="80516">
                  <c:v>2.6640518689432398</c:v>
                </c:pt>
                <c:pt idx="80517">
                  <c:v>2.6646666974382645</c:v>
                </c:pt>
                <c:pt idx="80518">
                  <c:v>2.6645131518227969</c:v>
                </c:pt>
                <c:pt idx="80519">
                  <c:v>2.6641291810841983</c:v>
                </c:pt>
                <c:pt idx="80520">
                  <c:v>2.6645131518227969</c:v>
                </c:pt>
                <c:pt idx="80521">
                  <c:v>2.6645131518227969</c:v>
                </c:pt>
                <c:pt idx="80522">
                  <c:v>2.6636678200692039</c:v>
                </c:pt>
                <c:pt idx="80523">
                  <c:v>2.6636678200692039</c:v>
                </c:pt>
                <c:pt idx="80524">
                  <c:v>2.6647438855560686</c:v>
                </c:pt>
                <c:pt idx="80525">
                  <c:v>2.6647438855560686</c:v>
                </c:pt>
                <c:pt idx="80526">
                  <c:v>2.6643598615916955</c:v>
                </c:pt>
                <c:pt idx="80527">
                  <c:v>2.6644372693726934</c:v>
                </c:pt>
                <c:pt idx="80528">
                  <c:v>2.6639760147601477</c:v>
                </c:pt>
                <c:pt idx="80529">
                  <c:v>2.6643598615916955</c:v>
                </c:pt>
                <c:pt idx="80530">
                  <c:v>2.6648212226066899</c:v>
                </c:pt>
                <c:pt idx="80531">
                  <c:v>2.6645905420991927</c:v>
                </c:pt>
                <c:pt idx="80532">
                  <c:v>2.6648212226066899</c:v>
                </c:pt>
                <c:pt idx="80533">
                  <c:v>2.6650520876585926</c:v>
                </c:pt>
                <c:pt idx="80534">
                  <c:v>2.6652825836216838</c:v>
                </c:pt>
                <c:pt idx="80535">
                  <c:v>2.6658975542224272</c:v>
                </c:pt>
                <c:pt idx="80536">
                  <c:v>2.6653588737595197</c:v>
                </c:pt>
                <c:pt idx="80537">
                  <c:v>2.665050784856879</c:v>
                </c:pt>
                <c:pt idx="80538">
                  <c:v>2.6653588737595197</c:v>
                </c:pt>
                <c:pt idx="80539">
                  <c:v>2.6651280867759057</c:v>
                </c:pt>
                <c:pt idx="80540">
                  <c:v>2.665281809787627</c:v>
                </c:pt>
                <c:pt idx="80541">
                  <c:v>2.6655124653739612</c:v>
                </c:pt>
                <c:pt idx="80542">
                  <c:v>2.6655124653739612</c:v>
                </c:pt>
                <c:pt idx="80543">
                  <c:v>2.6661279150311707</c:v>
                </c:pt>
                <c:pt idx="80544">
                  <c:v>2.6661279150311707</c:v>
                </c:pt>
                <c:pt idx="80545">
                  <c:v>2.6654352343569614</c:v>
                </c:pt>
                <c:pt idx="80546">
                  <c:v>2.6660508083140875</c:v>
                </c:pt>
                <c:pt idx="80547">
                  <c:v>2.6658198614318707</c:v>
                </c:pt>
                <c:pt idx="80548">
                  <c:v>2.6656661279150313</c:v>
                </c:pt>
                <c:pt idx="80549">
                  <c:v>2.6654352343569614</c:v>
                </c:pt>
                <c:pt idx="80550">
                  <c:v>2.6655889145496534</c:v>
                </c:pt>
                <c:pt idx="80551">
                  <c:v>2.6654352343569614</c:v>
                </c:pt>
                <c:pt idx="80552">
                  <c:v>2.6655124653739612</c:v>
                </c:pt>
                <c:pt idx="80553">
                  <c:v>2.6653588737595197</c:v>
                </c:pt>
                <c:pt idx="80554">
                  <c:v>2.6648212226066899</c:v>
                </c:pt>
                <c:pt idx="80555">
                  <c:v>2.6645905420991927</c:v>
                </c:pt>
                <c:pt idx="80556">
                  <c:v>2.6649746192893402</c:v>
                </c:pt>
                <c:pt idx="80557">
                  <c:v>2.6644374538745383</c:v>
                </c:pt>
                <c:pt idx="80558">
                  <c:v>2.6639760147601477</c:v>
                </c:pt>
                <c:pt idx="80559">
                  <c:v>2.6641291810841983</c:v>
                </c:pt>
                <c:pt idx="80560">
                  <c:v>2.6645131518227969</c:v>
                </c:pt>
                <c:pt idx="80561">
                  <c:v>2.6643598615916955</c:v>
                </c:pt>
                <c:pt idx="80562">
                  <c:v>2.6648212226066899</c:v>
                </c:pt>
                <c:pt idx="80563">
                  <c:v>2.6640534931980628</c:v>
                </c:pt>
                <c:pt idx="80564">
                  <c:v>2.6638231035277844</c:v>
                </c:pt>
                <c:pt idx="80565">
                  <c:v>2.6642066420664205</c:v>
                </c:pt>
                <c:pt idx="80566">
                  <c:v>2.6644374538745383</c:v>
                </c:pt>
                <c:pt idx="80567">
                  <c:v>2.6638231035277844</c:v>
                </c:pt>
                <c:pt idx="80568">
                  <c:v>2.6638231035277844</c:v>
                </c:pt>
                <c:pt idx="80569">
                  <c:v>2.6644374538745383</c:v>
                </c:pt>
                <c:pt idx="80570">
                  <c:v>2.6642066420664205</c:v>
                </c:pt>
                <c:pt idx="80571">
                  <c:v>2.6635923449388978</c:v>
                </c:pt>
                <c:pt idx="80572">
                  <c:v>2.6640534931980628</c:v>
                </c:pt>
                <c:pt idx="80573">
                  <c:v>2.6640534931980628</c:v>
                </c:pt>
                <c:pt idx="80574">
                  <c:v>2.6645905420991927</c:v>
                </c:pt>
                <c:pt idx="80575">
                  <c:v>2.6645905420991927</c:v>
                </c:pt>
                <c:pt idx="80576">
                  <c:v>2.6648212226066899</c:v>
                </c:pt>
                <c:pt idx="80577">
                  <c:v>2.6657433056325024</c:v>
                </c:pt>
                <c:pt idx="80578">
                  <c:v>2.6655124653739612</c:v>
                </c:pt>
                <c:pt idx="80579">
                  <c:v>2.6648972997922913</c:v>
                </c:pt>
                <c:pt idx="80580">
                  <c:v>2.665281809787627</c:v>
                </c:pt>
                <c:pt idx="80581">
                  <c:v>2.6657433056325024</c:v>
                </c:pt>
                <c:pt idx="80582">
                  <c:v>2.6657433056325024</c:v>
                </c:pt>
                <c:pt idx="80583">
                  <c:v>2.6655896607431337</c:v>
                </c:pt>
                <c:pt idx="80584">
                  <c:v>2.6658204477267482</c:v>
                </c:pt>
                <c:pt idx="80585">
                  <c:v>2.6655896607431337</c:v>
                </c:pt>
                <c:pt idx="80586">
                  <c:v>2.6658972061879478</c:v>
                </c:pt>
                <c:pt idx="80587">
                  <c:v>2.6653579676674362</c:v>
                </c:pt>
                <c:pt idx="80588">
                  <c:v>2.6651270207852193</c:v>
                </c:pt>
                <c:pt idx="80589">
                  <c:v>2.6654352343569614</c:v>
                </c:pt>
                <c:pt idx="80590">
                  <c:v>2.6652043407988919</c:v>
                </c:pt>
                <c:pt idx="80591">
                  <c:v>2.6649734472408224</c:v>
                </c:pt>
                <c:pt idx="80592">
                  <c:v>2.6649734472408224</c:v>
                </c:pt>
                <c:pt idx="80593">
                  <c:v>2.6660508083140875</c:v>
                </c:pt>
                <c:pt idx="80594">
                  <c:v>2.6656661279150313</c:v>
                </c:pt>
                <c:pt idx="80595">
                  <c:v>2.6661279150311707</c:v>
                </c:pt>
                <c:pt idx="80596">
                  <c:v>2.6659741458910435</c:v>
                </c:pt>
                <c:pt idx="80597">
                  <c:v>2.6652053530226123</c:v>
                </c:pt>
                <c:pt idx="80598">
                  <c:v>2.6647438855560686</c:v>
                </c:pt>
                <c:pt idx="80599">
                  <c:v>2.6649746192893402</c:v>
                </c:pt>
                <c:pt idx="80600">
                  <c:v>2.6644374538745383</c:v>
                </c:pt>
                <c:pt idx="80601">
                  <c:v>2.6644374538745383</c:v>
                </c:pt>
                <c:pt idx="80602">
                  <c:v>2.6644374538745383</c:v>
                </c:pt>
                <c:pt idx="80603">
                  <c:v>2.6642066420664205</c:v>
                </c:pt>
                <c:pt idx="80604">
                  <c:v>2.6649746192893402</c:v>
                </c:pt>
                <c:pt idx="80605">
                  <c:v>2.6647438855560686</c:v>
                </c:pt>
                <c:pt idx="80606">
                  <c:v>2.6640518689432398</c:v>
                </c:pt>
                <c:pt idx="80607">
                  <c:v>2.6647438855560686</c:v>
                </c:pt>
                <c:pt idx="80608">
                  <c:v>2.6652053530226123</c:v>
                </c:pt>
                <c:pt idx="80609">
                  <c:v>2.6651280867759057</c:v>
                </c:pt>
                <c:pt idx="80610">
                  <c:v>2.6655124653739612</c:v>
                </c:pt>
                <c:pt idx="80611">
                  <c:v>2.6658972061879478</c:v>
                </c:pt>
                <c:pt idx="80612">
                  <c:v>2.6658198614318707</c:v>
                </c:pt>
                <c:pt idx="80613">
                  <c:v>2.6658198614318707</c:v>
                </c:pt>
                <c:pt idx="80614">
                  <c:v>2.6657426657426657</c:v>
                </c:pt>
                <c:pt idx="80615">
                  <c:v>2.6661273567467649</c:v>
                </c:pt>
                <c:pt idx="80616">
                  <c:v>2.6658964879852118</c:v>
                </c:pt>
                <c:pt idx="80617">
                  <c:v>2.665665434380776</c:v>
                </c:pt>
                <c:pt idx="80618">
                  <c:v>2.665665434380776</c:v>
                </c:pt>
                <c:pt idx="80619">
                  <c:v>2.6652033271719038</c:v>
                </c:pt>
                <c:pt idx="80620">
                  <c:v>2.6651270207852193</c:v>
                </c:pt>
                <c:pt idx="80621">
                  <c:v>2.6658198614318707</c:v>
                </c:pt>
                <c:pt idx="80622">
                  <c:v>2.6660508083140875</c:v>
                </c:pt>
                <c:pt idx="80623">
                  <c:v>2.6652043407988919</c:v>
                </c:pt>
                <c:pt idx="80624">
                  <c:v>2.6652043407988919</c:v>
                </c:pt>
                <c:pt idx="80625">
                  <c:v>2.6656661279150313</c:v>
                </c:pt>
                <c:pt idx="80626">
                  <c:v>2.6653588737595197</c:v>
                </c:pt>
                <c:pt idx="80627">
                  <c:v>2.6653588737595197</c:v>
                </c:pt>
                <c:pt idx="80628">
                  <c:v>2.6659741458910435</c:v>
                </c:pt>
                <c:pt idx="80629">
                  <c:v>2.6655896607431337</c:v>
                </c:pt>
                <c:pt idx="80630">
                  <c:v>2.6643598615916955</c:v>
                </c:pt>
                <c:pt idx="80631">
                  <c:v>2.6644374538745383</c:v>
                </c:pt>
                <c:pt idx="80632">
                  <c:v>2.6646678966789668</c:v>
                </c:pt>
                <c:pt idx="80633">
                  <c:v>2.6650519031141866</c:v>
                </c:pt>
                <c:pt idx="80634">
                  <c:v>2.6645905420991927</c:v>
                </c:pt>
                <c:pt idx="80635">
                  <c:v>2.6648212226066899</c:v>
                </c:pt>
                <c:pt idx="80636">
                  <c:v>2.6646678966789663</c:v>
                </c:pt>
                <c:pt idx="80637">
                  <c:v>2.6650520876585926</c:v>
                </c:pt>
                <c:pt idx="80638">
                  <c:v>2.6649746192893402</c:v>
                </c:pt>
                <c:pt idx="80639">
                  <c:v>2.6648972997922913</c:v>
                </c:pt>
                <c:pt idx="80640">
                  <c:v>2.6648972997922913</c:v>
                </c:pt>
                <c:pt idx="80641">
                  <c:v>2.6656661279150313</c:v>
                </c:pt>
                <c:pt idx="80642">
                  <c:v>2.6656661279150313</c:v>
                </c:pt>
                <c:pt idx="80643">
                  <c:v>2.6668205957053797</c:v>
                </c:pt>
                <c:pt idx="80644">
                  <c:v>2.6657433056325024</c:v>
                </c:pt>
                <c:pt idx="80645">
                  <c:v>2.6657433056325024</c:v>
                </c:pt>
                <c:pt idx="80646">
                  <c:v>2.6651280867759057</c:v>
                </c:pt>
                <c:pt idx="80647">
                  <c:v>2.6651280867759057</c:v>
                </c:pt>
                <c:pt idx="80648">
                  <c:v>2.6649746192893402</c:v>
                </c:pt>
                <c:pt idx="80649">
                  <c:v>2.6642066420664205</c:v>
                </c:pt>
                <c:pt idx="80650">
                  <c:v>2.6645905420991927</c:v>
                </c:pt>
                <c:pt idx="80651">
                  <c:v>2.6649746192893402</c:v>
                </c:pt>
                <c:pt idx="80652">
                  <c:v>2.6652053530226123</c:v>
                </c:pt>
                <c:pt idx="80653">
                  <c:v>2.6645905420991927</c:v>
                </c:pt>
                <c:pt idx="80654">
                  <c:v>2.6643598615916955</c:v>
                </c:pt>
                <c:pt idx="80655">
                  <c:v>2.6643598615916955</c:v>
                </c:pt>
                <c:pt idx="80656">
                  <c:v>2.6652053530226123</c:v>
                </c:pt>
                <c:pt idx="80657">
                  <c:v>2.6649746192893402</c:v>
                </c:pt>
                <c:pt idx="80658">
                  <c:v>2.6653588737595197</c:v>
                </c:pt>
                <c:pt idx="80659">
                  <c:v>2.6652053530226123</c:v>
                </c:pt>
                <c:pt idx="80660">
                  <c:v>2.6657433056325024</c:v>
                </c:pt>
                <c:pt idx="80661">
                  <c:v>2.6655124653739612</c:v>
                </c:pt>
                <c:pt idx="80662">
                  <c:v>2.6657433056325024</c:v>
                </c:pt>
                <c:pt idx="80663">
                  <c:v>2.6663588085892407</c:v>
                </c:pt>
                <c:pt idx="80664">
                  <c:v>2.6663588085892407</c:v>
                </c:pt>
                <c:pt idx="80665">
                  <c:v>2.6651280867759057</c:v>
                </c:pt>
                <c:pt idx="80666">
                  <c:v>2.6659741458910435</c:v>
                </c:pt>
                <c:pt idx="80667">
                  <c:v>2.6655124653739612</c:v>
                </c:pt>
                <c:pt idx="80668">
                  <c:v>2.6655124653739612</c:v>
                </c:pt>
                <c:pt idx="80669">
                  <c:v>2.6655124653739612</c:v>
                </c:pt>
                <c:pt idx="80670">
                  <c:v>2.6655124653739612</c:v>
                </c:pt>
                <c:pt idx="80671">
                  <c:v>2.6644357258250633</c:v>
                </c:pt>
                <c:pt idx="80672">
                  <c:v>2.6646666974382645</c:v>
                </c:pt>
                <c:pt idx="80673">
                  <c:v>2.6648972997922913</c:v>
                </c:pt>
                <c:pt idx="80674">
                  <c:v>2.6644357258250633</c:v>
                </c:pt>
                <c:pt idx="80675">
                  <c:v>2.665281809787627</c:v>
                </c:pt>
                <c:pt idx="80676">
                  <c:v>2.665050784856879</c:v>
                </c:pt>
                <c:pt idx="80677">
                  <c:v>2.6654352343569614</c:v>
                </c:pt>
                <c:pt idx="80678">
                  <c:v>2.6658198614318707</c:v>
                </c:pt>
                <c:pt idx="80679">
                  <c:v>2.6662046662046661</c:v>
                </c:pt>
                <c:pt idx="80680">
                  <c:v>2.6664356664356665</c:v>
                </c:pt>
                <c:pt idx="80681">
                  <c:v>2.6660508083140875</c:v>
                </c:pt>
                <c:pt idx="80682">
                  <c:v>2.6658972061879478</c:v>
                </c:pt>
                <c:pt idx="80683">
                  <c:v>2.6655124653739612</c:v>
                </c:pt>
                <c:pt idx="80684">
                  <c:v>2.6647438855560686</c:v>
                </c:pt>
                <c:pt idx="80685">
                  <c:v>2.6645905420991927</c:v>
                </c:pt>
                <c:pt idx="80686">
                  <c:v>2.6638231035277844</c:v>
                </c:pt>
                <c:pt idx="80687">
                  <c:v>2.6639760147601477</c:v>
                </c:pt>
                <c:pt idx="80688">
                  <c:v>2.6648212226066899</c:v>
                </c:pt>
                <c:pt idx="80689">
                  <c:v>2.6648212226066899</c:v>
                </c:pt>
                <c:pt idx="80690">
                  <c:v>2.6647438855560686</c:v>
                </c:pt>
                <c:pt idx="80691">
                  <c:v>2.6652053530226123</c:v>
                </c:pt>
                <c:pt idx="80692">
                  <c:v>2.6647438855560686</c:v>
                </c:pt>
                <c:pt idx="80693">
                  <c:v>2.6655124653739612</c:v>
                </c:pt>
                <c:pt idx="80694">
                  <c:v>2.665050784856879</c:v>
                </c:pt>
                <c:pt idx="80695">
                  <c:v>2.665050784856879</c:v>
                </c:pt>
                <c:pt idx="80696">
                  <c:v>2.6648199445983378</c:v>
                </c:pt>
                <c:pt idx="80697">
                  <c:v>2.6648199445983378</c:v>
                </c:pt>
                <c:pt idx="80698">
                  <c:v>2.6651280867759057</c:v>
                </c:pt>
                <c:pt idx="80699">
                  <c:v>2.6643598615916955</c:v>
                </c:pt>
                <c:pt idx="80700">
                  <c:v>2.6647438855560686</c:v>
                </c:pt>
                <c:pt idx="80701">
                  <c:v>2.6647438855560686</c:v>
                </c:pt>
                <c:pt idx="80702">
                  <c:v>2.6641291810841983</c:v>
                </c:pt>
                <c:pt idx="80703">
                  <c:v>2.6637453874538739</c:v>
                </c:pt>
                <c:pt idx="80704">
                  <c:v>2.6641291810841983</c:v>
                </c:pt>
                <c:pt idx="80705">
                  <c:v>2.6643598615916955</c:v>
                </c:pt>
                <c:pt idx="80706">
                  <c:v>2.6648212226066899</c:v>
                </c:pt>
                <c:pt idx="80707">
                  <c:v>2.6647438855560686</c:v>
                </c:pt>
                <c:pt idx="80708">
                  <c:v>2.665050784856879</c:v>
                </c:pt>
                <c:pt idx="80709">
                  <c:v>2.665281809787627</c:v>
                </c:pt>
                <c:pt idx="80710">
                  <c:v>2.6655124653739612</c:v>
                </c:pt>
                <c:pt idx="80711">
                  <c:v>2.6655124653739612</c:v>
                </c:pt>
                <c:pt idx="80712">
                  <c:v>2.6663588085892407</c:v>
                </c:pt>
                <c:pt idx="80713">
                  <c:v>2.6663588085892407</c:v>
                </c:pt>
                <c:pt idx="80714">
                  <c:v>2.6653588737595197</c:v>
                </c:pt>
                <c:pt idx="80715">
                  <c:v>2.6657433056325024</c:v>
                </c:pt>
                <c:pt idx="80716">
                  <c:v>2.6663588085892407</c:v>
                </c:pt>
                <c:pt idx="80717">
                  <c:v>2.6659741458910435</c:v>
                </c:pt>
                <c:pt idx="80718">
                  <c:v>2.6663588085892407</c:v>
                </c:pt>
                <c:pt idx="80719">
                  <c:v>2.6661279150311707</c:v>
                </c:pt>
                <c:pt idx="80720">
                  <c:v>2.6648972997922913</c:v>
                </c:pt>
                <c:pt idx="80721">
                  <c:v>2.6657433056325024</c:v>
                </c:pt>
                <c:pt idx="80722">
                  <c:v>2.6655124653739612</c:v>
                </c:pt>
                <c:pt idx="80723">
                  <c:v>2.6656661279150313</c:v>
                </c:pt>
                <c:pt idx="80724">
                  <c:v>2.6656661279150313</c:v>
                </c:pt>
                <c:pt idx="80725">
                  <c:v>2.6648972997922913</c:v>
                </c:pt>
                <c:pt idx="80726">
                  <c:v>2.6648972997922913</c:v>
                </c:pt>
                <c:pt idx="80727">
                  <c:v>2.6655124653739612</c:v>
                </c:pt>
                <c:pt idx="80728">
                  <c:v>2.6657433056325024</c:v>
                </c:pt>
                <c:pt idx="80729">
                  <c:v>2.6657433056325024</c:v>
                </c:pt>
                <c:pt idx="80730">
                  <c:v>2.6648199445983378</c:v>
                </c:pt>
                <c:pt idx="80731">
                  <c:v>2.6646666974382645</c:v>
                </c:pt>
                <c:pt idx="80732">
                  <c:v>2.6648972997922913</c:v>
                </c:pt>
                <c:pt idx="80733">
                  <c:v>2.6649734472408224</c:v>
                </c:pt>
                <c:pt idx="80734">
                  <c:v>2.664742553682752</c:v>
                </c:pt>
                <c:pt idx="80735">
                  <c:v>2.6653579676674362</c:v>
                </c:pt>
                <c:pt idx="80736">
                  <c:v>2.6658198614318707</c:v>
                </c:pt>
                <c:pt idx="80737">
                  <c:v>2.6655889145496534</c:v>
                </c:pt>
                <c:pt idx="80738">
                  <c:v>2.6659736659736657</c:v>
                </c:pt>
                <c:pt idx="80739">
                  <c:v>2.6652043407988919</c:v>
                </c:pt>
                <c:pt idx="80740">
                  <c:v>2.6660508083140875</c:v>
                </c:pt>
                <c:pt idx="80741">
                  <c:v>2.6660508083140875</c:v>
                </c:pt>
                <c:pt idx="80742">
                  <c:v>2.6655124653739612</c:v>
                </c:pt>
                <c:pt idx="80743">
                  <c:v>2.665281809787627</c:v>
                </c:pt>
                <c:pt idx="80744">
                  <c:v>2.6661279150311707</c:v>
                </c:pt>
                <c:pt idx="80745">
                  <c:v>2.6658972061879478</c:v>
                </c:pt>
                <c:pt idx="80746">
                  <c:v>2.6651280867759057</c:v>
                </c:pt>
                <c:pt idx="80747">
                  <c:v>2.6642824180895248</c:v>
                </c:pt>
                <c:pt idx="80748">
                  <c:v>2.6641291810841983</c:v>
                </c:pt>
                <c:pt idx="80749">
                  <c:v>2.6639760147601477</c:v>
                </c:pt>
                <c:pt idx="80750">
                  <c:v>2.6639760147601477</c:v>
                </c:pt>
                <c:pt idx="80751">
                  <c:v>2.6644374538745383</c:v>
                </c:pt>
                <c:pt idx="80752">
                  <c:v>2.6643598615916955</c:v>
                </c:pt>
                <c:pt idx="80753">
                  <c:v>2.6643598615916955</c:v>
                </c:pt>
                <c:pt idx="80754">
                  <c:v>2.6635923449388978</c:v>
                </c:pt>
                <c:pt idx="80755">
                  <c:v>2.6644374538745383</c:v>
                </c:pt>
                <c:pt idx="80756">
                  <c:v>2.6643598615916955</c:v>
                </c:pt>
                <c:pt idx="80757">
                  <c:v>2.6645905420991927</c:v>
                </c:pt>
                <c:pt idx="80758">
                  <c:v>2.6647438855560686</c:v>
                </c:pt>
                <c:pt idx="80759">
                  <c:v>2.6645131518227969</c:v>
                </c:pt>
                <c:pt idx="80760">
                  <c:v>2.6641291810841983</c:v>
                </c:pt>
                <c:pt idx="80761">
                  <c:v>2.6641291810841983</c:v>
                </c:pt>
                <c:pt idx="80762">
                  <c:v>2.6645131518227969</c:v>
                </c:pt>
                <c:pt idx="80763">
                  <c:v>2.6652053530226123</c:v>
                </c:pt>
                <c:pt idx="80764">
                  <c:v>2.6646678966789663</c:v>
                </c:pt>
                <c:pt idx="80765">
                  <c:v>2.6645146414572283</c:v>
                </c:pt>
                <c:pt idx="80766">
                  <c:v>2.664284067327646</c:v>
                </c:pt>
                <c:pt idx="80767">
                  <c:v>2.6642066420664205</c:v>
                </c:pt>
                <c:pt idx="80768">
                  <c:v>2.6638985005767015</c:v>
                </c:pt>
                <c:pt idx="80769">
                  <c:v>2.6642824180895248</c:v>
                </c:pt>
                <c:pt idx="80770">
                  <c:v>2.665050784856879</c:v>
                </c:pt>
                <c:pt idx="80771">
                  <c:v>2.6642049388414488</c:v>
                </c:pt>
                <c:pt idx="80772">
                  <c:v>2.6644357258250633</c:v>
                </c:pt>
                <c:pt idx="80773">
                  <c:v>2.6642049388414488</c:v>
                </c:pt>
                <c:pt idx="80774">
                  <c:v>2.664358264081256</c:v>
                </c:pt>
                <c:pt idx="80775">
                  <c:v>2.6645891043397967</c:v>
                </c:pt>
                <c:pt idx="80776">
                  <c:v>2.6645891043397967</c:v>
                </c:pt>
                <c:pt idx="80777">
                  <c:v>2.6645891043397967</c:v>
                </c:pt>
                <c:pt idx="80778">
                  <c:v>2.6657426657426657</c:v>
                </c:pt>
                <c:pt idx="80779">
                  <c:v>2.6648958891454964</c:v>
                </c:pt>
                <c:pt idx="80780">
                  <c:v>2.6651270207852193</c:v>
                </c:pt>
                <c:pt idx="80781">
                  <c:v>2.6653579676674362</c:v>
                </c:pt>
                <c:pt idx="80782">
                  <c:v>2.6664356664356665</c:v>
                </c:pt>
                <c:pt idx="80783">
                  <c:v>2.6660508083140875</c:v>
                </c:pt>
                <c:pt idx="80784">
                  <c:v>2.664358264081256</c:v>
                </c:pt>
                <c:pt idx="80785">
                  <c:v>2.6648199445983378</c:v>
                </c:pt>
                <c:pt idx="80786">
                  <c:v>2.6646666974382645</c:v>
                </c:pt>
                <c:pt idx="80787">
                  <c:v>2.6646666974382645</c:v>
                </c:pt>
                <c:pt idx="80788">
                  <c:v>2.6640518689432398</c:v>
                </c:pt>
                <c:pt idx="80789">
                  <c:v>2.6638211352099681</c:v>
                </c:pt>
                <c:pt idx="80790">
                  <c:v>2.6640518689432398</c:v>
                </c:pt>
                <c:pt idx="80791">
                  <c:v>2.6644357258250633</c:v>
                </c:pt>
                <c:pt idx="80792">
                  <c:v>2.6644357258250633</c:v>
                </c:pt>
                <c:pt idx="80793">
                  <c:v>2.6640518689432398</c:v>
                </c:pt>
                <c:pt idx="80794">
                  <c:v>2.6646666974382645</c:v>
                </c:pt>
                <c:pt idx="80795">
                  <c:v>2.6648199445983378</c:v>
                </c:pt>
                <c:pt idx="80796">
                  <c:v>2.6648972997922913</c:v>
                </c:pt>
                <c:pt idx="80797">
                  <c:v>2.6647438855560686</c:v>
                </c:pt>
                <c:pt idx="80798">
                  <c:v>2.6640518689432398</c:v>
                </c:pt>
                <c:pt idx="80799">
                  <c:v>2.6640518689432398</c:v>
                </c:pt>
                <c:pt idx="80800">
                  <c:v>2.6645905420991927</c:v>
                </c:pt>
                <c:pt idx="80801">
                  <c:v>2.6642824180895248</c:v>
                </c:pt>
                <c:pt idx="80802">
                  <c:v>2.6644357258250633</c:v>
                </c:pt>
                <c:pt idx="80803">
                  <c:v>2.6651280867759057</c:v>
                </c:pt>
                <c:pt idx="80804">
                  <c:v>2.6653588737595197</c:v>
                </c:pt>
                <c:pt idx="80805">
                  <c:v>2.6653588737595197</c:v>
                </c:pt>
                <c:pt idx="80806">
                  <c:v>2.6657433056325024</c:v>
                </c:pt>
                <c:pt idx="80807">
                  <c:v>2.6651280867759057</c:v>
                </c:pt>
                <c:pt idx="80808">
                  <c:v>2.6645131518227969</c:v>
                </c:pt>
                <c:pt idx="80809">
                  <c:v>2.6653588737595197</c:v>
                </c:pt>
                <c:pt idx="80810">
                  <c:v>2.6653588737595197</c:v>
                </c:pt>
                <c:pt idx="80811">
                  <c:v>2.6648972997922913</c:v>
                </c:pt>
                <c:pt idx="80812">
                  <c:v>2.6648972997922913</c:v>
                </c:pt>
                <c:pt idx="80813">
                  <c:v>2.665281809787627</c:v>
                </c:pt>
                <c:pt idx="80814">
                  <c:v>2.6651280867759057</c:v>
                </c:pt>
                <c:pt idx="80815">
                  <c:v>2.6648972997922913</c:v>
                </c:pt>
                <c:pt idx="80816">
                  <c:v>2.6646666974382645</c:v>
                </c:pt>
                <c:pt idx="80817">
                  <c:v>2.6645131518227969</c:v>
                </c:pt>
                <c:pt idx="80818">
                  <c:v>2.6639760147601477</c:v>
                </c:pt>
                <c:pt idx="80819">
                  <c:v>2.6641291810841983</c:v>
                </c:pt>
                <c:pt idx="80820">
                  <c:v>2.6641291810841983</c:v>
                </c:pt>
                <c:pt idx="80821">
                  <c:v>2.6643598615916955</c:v>
                </c:pt>
                <c:pt idx="80822">
                  <c:v>2.6649746192893402</c:v>
                </c:pt>
                <c:pt idx="80823">
                  <c:v>2.6645905420991927</c:v>
                </c:pt>
                <c:pt idx="80824">
                  <c:v>2.6639760147601477</c:v>
                </c:pt>
                <c:pt idx="80825">
                  <c:v>2.6639760147601477</c:v>
                </c:pt>
                <c:pt idx="80826">
                  <c:v>2.6638231035277844</c:v>
                </c:pt>
                <c:pt idx="80827">
                  <c:v>2.6645146414572283</c:v>
                </c:pt>
                <c:pt idx="80828">
                  <c:v>2.6645146414572283</c:v>
                </c:pt>
                <c:pt idx="80829">
                  <c:v>2.6644374538745383</c:v>
                </c:pt>
                <c:pt idx="80830">
                  <c:v>2.6639760147601477</c:v>
                </c:pt>
                <c:pt idx="80831">
                  <c:v>2.6635923449388978</c:v>
                </c:pt>
                <c:pt idx="80832">
                  <c:v>2.6645146414572283</c:v>
                </c:pt>
                <c:pt idx="80833">
                  <c:v>2.6636698939603503</c:v>
                </c:pt>
                <c:pt idx="80834">
                  <c:v>2.6638229190684806</c:v>
                </c:pt>
                <c:pt idx="80835">
                  <c:v>2.6635923449388978</c:v>
                </c:pt>
                <c:pt idx="80836">
                  <c:v>2.6639760147601477</c:v>
                </c:pt>
                <c:pt idx="80837">
                  <c:v>2.6641291810841983</c:v>
                </c:pt>
                <c:pt idx="80838">
                  <c:v>2.663514760147601</c:v>
                </c:pt>
                <c:pt idx="80839">
                  <c:v>2.6639760147601477</c:v>
                </c:pt>
                <c:pt idx="80840">
                  <c:v>2.6642066420664205</c:v>
                </c:pt>
                <c:pt idx="80841">
                  <c:v>2.6656670050761422</c:v>
                </c:pt>
                <c:pt idx="80842">
                  <c:v>2.6650520876585926</c:v>
                </c:pt>
                <c:pt idx="80843">
                  <c:v>2.6658204477267482</c:v>
                </c:pt>
                <c:pt idx="80844">
                  <c:v>2.6658204477267482</c:v>
                </c:pt>
                <c:pt idx="80845">
                  <c:v>2.6651280867759057</c:v>
                </c:pt>
                <c:pt idx="80846">
                  <c:v>2.6655124653739612</c:v>
                </c:pt>
                <c:pt idx="80847">
                  <c:v>2.665281809787627</c:v>
                </c:pt>
                <c:pt idx="80848">
                  <c:v>2.6657433056325024</c:v>
                </c:pt>
                <c:pt idx="80849">
                  <c:v>2.6654360867558839</c:v>
                </c:pt>
                <c:pt idx="80850">
                  <c:v>2.6652825836216838</c:v>
                </c:pt>
                <c:pt idx="80851">
                  <c:v>2.6652053530226123</c:v>
                </c:pt>
                <c:pt idx="80852">
                  <c:v>2.6658204477267482</c:v>
                </c:pt>
                <c:pt idx="80853">
                  <c:v>2.6654360867558839</c:v>
                </c:pt>
                <c:pt idx="80854">
                  <c:v>2.6653588737595197</c:v>
                </c:pt>
                <c:pt idx="80855">
                  <c:v>2.6657433056325024</c:v>
                </c:pt>
                <c:pt idx="80856">
                  <c:v>2.6655896607431337</c:v>
                </c:pt>
                <c:pt idx="80857">
                  <c:v>2.6653588737595197</c:v>
                </c:pt>
                <c:pt idx="80858">
                  <c:v>2.6660512347103622</c:v>
                </c:pt>
                <c:pt idx="80859">
                  <c:v>2.6660512347103622</c:v>
                </c:pt>
                <c:pt idx="80860">
                  <c:v>2.6655896607431337</c:v>
                </c:pt>
                <c:pt idx="80861">
                  <c:v>2.6652053530226123</c:v>
                </c:pt>
                <c:pt idx="80862">
                  <c:v>2.6660512347103622</c:v>
                </c:pt>
                <c:pt idx="80863">
                  <c:v>2.6665897021473102</c:v>
                </c:pt>
                <c:pt idx="80864">
                  <c:v>2.6657433056325024</c:v>
                </c:pt>
                <c:pt idx="80865">
                  <c:v>2.6652053530226123</c:v>
                </c:pt>
                <c:pt idx="80866">
                  <c:v>2.6648212226066899</c:v>
                </c:pt>
                <c:pt idx="80867">
                  <c:v>2.6646678966789663</c:v>
                </c:pt>
                <c:pt idx="80868">
                  <c:v>2.6651291512915125</c:v>
                </c:pt>
                <c:pt idx="80869">
                  <c:v>2.6652825836216838</c:v>
                </c:pt>
                <c:pt idx="80870">
                  <c:v>2.6649746192893402</c:v>
                </c:pt>
                <c:pt idx="80871">
                  <c:v>2.6645131518227969</c:v>
                </c:pt>
                <c:pt idx="80872">
                  <c:v>2.6648972997922913</c:v>
                </c:pt>
                <c:pt idx="80873">
                  <c:v>2.6653588737595197</c:v>
                </c:pt>
                <c:pt idx="80874">
                  <c:v>2.6647438855560686</c:v>
                </c:pt>
                <c:pt idx="80875">
                  <c:v>2.6646666974382645</c:v>
                </c:pt>
                <c:pt idx="80876">
                  <c:v>2.6655124653739612</c:v>
                </c:pt>
                <c:pt idx="80877">
                  <c:v>2.6651280867759057</c:v>
                </c:pt>
                <c:pt idx="80878">
                  <c:v>2.6648199445983378</c:v>
                </c:pt>
                <c:pt idx="80879">
                  <c:v>2.6656661279150313</c:v>
                </c:pt>
                <c:pt idx="80880">
                  <c:v>2.6663588085892407</c:v>
                </c:pt>
                <c:pt idx="80881">
                  <c:v>2.6661279150311707</c:v>
                </c:pt>
                <c:pt idx="80882">
                  <c:v>2.6656661279150313</c:v>
                </c:pt>
                <c:pt idx="80883">
                  <c:v>2.665281809787627</c:v>
                </c:pt>
                <c:pt idx="80884">
                  <c:v>2.6653588737595197</c:v>
                </c:pt>
                <c:pt idx="80885">
                  <c:v>2.6649746192893402</c:v>
                </c:pt>
                <c:pt idx="80886">
                  <c:v>2.6643598615916955</c:v>
                </c:pt>
                <c:pt idx="80887">
                  <c:v>2.6648212226066899</c:v>
                </c:pt>
                <c:pt idx="80888">
                  <c:v>2.6646678966789663</c:v>
                </c:pt>
                <c:pt idx="80889">
                  <c:v>2.6642066420664205</c:v>
                </c:pt>
                <c:pt idx="80890">
                  <c:v>2.6639760147601477</c:v>
                </c:pt>
                <c:pt idx="80891">
                  <c:v>2.6643598615916955</c:v>
                </c:pt>
                <c:pt idx="80892">
                  <c:v>2.6642066420664205</c:v>
                </c:pt>
                <c:pt idx="80893">
                  <c:v>2.6644374538745383</c:v>
                </c:pt>
                <c:pt idx="80894">
                  <c:v>2.6645905420991927</c:v>
                </c:pt>
                <c:pt idx="80895">
                  <c:v>2.6646678966789663</c:v>
                </c:pt>
                <c:pt idx="80896">
                  <c:v>2.6657439446366782</c:v>
                </c:pt>
                <c:pt idx="80897">
                  <c:v>2.6654360867558839</c:v>
                </c:pt>
                <c:pt idx="80898">
                  <c:v>2.6650520876585926</c:v>
                </c:pt>
                <c:pt idx="80899">
                  <c:v>2.6648212226066899</c:v>
                </c:pt>
                <c:pt idx="80900">
                  <c:v>2.6643598615916955</c:v>
                </c:pt>
                <c:pt idx="80901">
                  <c:v>2.6649746192893393</c:v>
                </c:pt>
                <c:pt idx="80902">
                  <c:v>2.6649746192893402</c:v>
                </c:pt>
                <c:pt idx="80903">
                  <c:v>2.6651280867759057</c:v>
                </c:pt>
                <c:pt idx="80904">
                  <c:v>2.665281809787627</c:v>
                </c:pt>
                <c:pt idx="80905">
                  <c:v>2.6649734472408224</c:v>
                </c:pt>
                <c:pt idx="80906">
                  <c:v>2.6649734472408224</c:v>
                </c:pt>
                <c:pt idx="80907">
                  <c:v>2.6652043407988919</c:v>
                </c:pt>
                <c:pt idx="80908">
                  <c:v>2.665050784856879</c:v>
                </c:pt>
                <c:pt idx="80909">
                  <c:v>2.665050784856879</c:v>
                </c:pt>
                <c:pt idx="80910">
                  <c:v>2.6646666974382645</c:v>
                </c:pt>
                <c:pt idx="80911">
                  <c:v>2.665281809787627</c:v>
                </c:pt>
                <c:pt idx="80912">
                  <c:v>2.6652043407988919</c:v>
                </c:pt>
                <c:pt idx="80913">
                  <c:v>2.6655889145496534</c:v>
                </c:pt>
                <c:pt idx="80914">
                  <c:v>2.6658972061879478</c:v>
                </c:pt>
                <c:pt idx="80915">
                  <c:v>2.665281809787627</c:v>
                </c:pt>
                <c:pt idx="80916">
                  <c:v>2.6656661279150313</c:v>
                </c:pt>
                <c:pt idx="80917">
                  <c:v>2.6655889145496534</c:v>
                </c:pt>
                <c:pt idx="80918">
                  <c:v>2.6658198614318707</c:v>
                </c:pt>
                <c:pt idx="80919">
                  <c:v>2.6651280867759057</c:v>
                </c:pt>
                <c:pt idx="80920">
                  <c:v>2.6646666974382645</c:v>
                </c:pt>
                <c:pt idx="80921">
                  <c:v>2.6645131518227969</c:v>
                </c:pt>
                <c:pt idx="80922">
                  <c:v>2.6639760147601477</c:v>
                </c:pt>
                <c:pt idx="80923">
                  <c:v>2.6635923449388978</c:v>
                </c:pt>
                <c:pt idx="80924">
                  <c:v>2.6642066420664205</c:v>
                </c:pt>
                <c:pt idx="80925">
                  <c:v>2.6637453874538739</c:v>
                </c:pt>
                <c:pt idx="80926">
                  <c:v>2.6639760147601477</c:v>
                </c:pt>
                <c:pt idx="80927">
                  <c:v>2.6646678966789663</c:v>
                </c:pt>
                <c:pt idx="80928">
                  <c:v>2.6648985239852396</c:v>
                </c:pt>
                <c:pt idx="80929">
                  <c:v>2.6646678966789663</c:v>
                </c:pt>
                <c:pt idx="80930">
                  <c:v>2.6654360867558839</c:v>
                </c:pt>
                <c:pt idx="80931">
                  <c:v>2.6653588737595197</c:v>
                </c:pt>
                <c:pt idx="80932">
                  <c:v>2.6658204477267482</c:v>
                </c:pt>
                <c:pt idx="80933">
                  <c:v>2.6658204477267482</c:v>
                </c:pt>
                <c:pt idx="80934">
                  <c:v>2.6652053530226123</c:v>
                </c:pt>
                <c:pt idx="80935">
                  <c:v>2.6658204477267482</c:v>
                </c:pt>
                <c:pt idx="80936">
                  <c:v>2.6664358264081258</c:v>
                </c:pt>
                <c:pt idx="80937">
                  <c:v>2.6664358264081258</c:v>
                </c:pt>
                <c:pt idx="80938">
                  <c:v>2.6655896607431337</c:v>
                </c:pt>
                <c:pt idx="80939">
                  <c:v>2.6660512347103622</c:v>
                </c:pt>
                <c:pt idx="80940">
                  <c:v>2.6656670050761422</c:v>
                </c:pt>
                <c:pt idx="80941">
                  <c:v>2.6656670050761422</c:v>
                </c:pt>
                <c:pt idx="80942">
                  <c:v>2.6652825836216838</c:v>
                </c:pt>
                <c:pt idx="80943">
                  <c:v>2.664284067327646</c:v>
                </c:pt>
                <c:pt idx="80944">
                  <c:v>2.6634393729829409</c:v>
                </c:pt>
                <c:pt idx="80945">
                  <c:v>2.6640534931980628</c:v>
                </c:pt>
                <c:pt idx="80946">
                  <c:v>2.6640534931980628</c:v>
                </c:pt>
                <c:pt idx="80947">
                  <c:v>2.6638231035277844</c:v>
                </c:pt>
                <c:pt idx="80948">
                  <c:v>2.6645146414572283</c:v>
                </c:pt>
                <c:pt idx="80949">
                  <c:v>2.6643612724757952</c:v>
                </c:pt>
                <c:pt idx="80950">
                  <c:v>2.664745215586811</c:v>
                </c:pt>
                <c:pt idx="80951">
                  <c:v>2.664284067327646</c:v>
                </c:pt>
                <c:pt idx="80952">
                  <c:v>2.6636698939603503</c:v>
                </c:pt>
                <c:pt idx="80953">
                  <c:v>2.664284067327646</c:v>
                </c:pt>
                <c:pt idx="80954">
                  <c:v>2.664284067327646</c:v>
                </c:pt>
                <c:pt idx="80955">
                  <c:v>2.6642066420664205</c:v>
                </c:pt>
                <c:pt idx="80956">
                  <c:v>2.6642066420664205</c:v>
                </c:pt>
                <c:pt idx="80957">
                  <c:v>2.6648212226066899</c:v>
                </c:pt>
                <c:pt idx="80958">
                  <c:v>2.6643598615916955</c:v>
                </c:pt>
                <c:pt idx="80959">
                  <c:v>2.6645905420991927</c:v>
                </c:pt>
                <c:pt idx="80960">
                  <c:v>2.6652053530226123</c:v>
                </c:pt>
                <c:pt idx="80961">
                  <c:v>2.6652825836216838</c:v>
                </c:pt>
                <c:pt idx="80962">
                  <c:v>2.665513264129181</c:v>
                </c:pt>
                <c:pt idx="80963">
                  <c:v>2.6648212226066899</c:v>
                </c:pt>
                <c:pt idx="80964">
                  <c:v>2.6647438855560686</c:v>
                </c:pt>
                <c:pt idx="80965">
                  <c:v>2.6653588737595197</c:v>
                </c:pt>
                <c:pt idx="80966">
                  <c:v>2.6653588737595197</c:v>
                </c:pt>
                <c:pt idx="80967">
                  <c:v>2.6655896607431337</c:v>
                </c:pt>
                <c:pt idx="80968">
                  <c:v>2.6662049861495842</c:v>
                </c:pt>
                <c:pt idx="80969">
                  <c:v>2.6662049861495842</c:v>
                </c:pt>
                <c:pt idx="80970">
                  <c:v>2.6649746192893402</c:v>
                </c:pt>
                <c:pt idx="80971">
                  <c:v>2.6643598615916955</c:v>
                </c:pt>
                <c:pt idx="80972">
                  <c:v>2.6645905420991927</c:v>
                </c:pt>
                <c:pt idx="80973">
                  <c:v>2.6637453874538739</c:v>
                </c:pt>
                <c:pt idx="80974">
                  <c:v>2.6633617708093156</c:v>
                </c:pt>
                <c:pt idx="80975">
                  <c:v>2.6640534931980628</c:v>
                </c:pt>
                <c:pt idx="80976">
                  <c:v>2.6640534931980628</c:v>
                </c:pt>
                <c:pt idx="80977">
                  <c:v>2.6641309359151677</c:v>
                </c:pt>
                <c:pt idx="80978">
                  <c:v>2.664745215586811</c:v>
                </c:pt>
                <c:pt idx="80979">
                  <c:v>2.664284067327646</c:v>
                </c:pt>
                <c:pt idx="80980">
                  <c:v>2.6641309359151677</c:v>
                </c:pt>
                <c:pt idx="80981">
                  <c:v>2.6644388107858958</c:v>
                </c:pt>
                <c:pt idx="80982">
                  <c:v>2.6640552995391706</c:v>
                </c:pt>
                <c:pt idx="80983">
                  <c:v>2.6638248847926267</c:v>
                </c:pt>
                <c:pt idx="80984">
                  <c:v>2.6639778750864256</c:v>
                </c:pt>
                <c:pt idx="80985">
                  <c:v>2.6642085273104401</c:v>
                </c:pt>
                <c:pt idx="80986">
                  <c:v>2.6644388107858958</c:v>
                </c:pt>
                <c:pt idx="80987">
                  <c:v>2.6640552995391706</c:v>
                </c:pt>
                <c:pt idx="80988">
                  <c:v>2.6638248847926267</c:v>
                </c:pt>
                <c:pt idx="80989">
                  <c:v>2.6639004149377592</c:v>
                </c:pt>
                <c:pt idx="80990">
                  <c:v>2.6640534931980628</c:v>
                </c:pt>
                <c:pt idx="80991">
                  <c:v>2.6648985239852396</c:v>
                </c:pt>
                <c:pt idx="80992">
                  <c:v>2.664591977869986</c:v>
                </c:pt>
                <c:pt idx="80993">
                  <c:v>2.664591977869986</c:v>
                </c:pt>
                <c:pt idx="80994">
                  <c:v>2.6645146414572283</c:v>
                </c:pt>
                <c:pt idx="80995">
                  <c:v>2.6645146414572283</c:v>
                </c:pt>
                <c:pt idx="80996">
                  <c:v>2.664745215586811</c:v>
                </c:pt>
                <c:pt idx="80997">
                  <c:v>2.6651291512915125</c:v>
                </c:pt>
                <c:pt idx="80998">
                  <c:v>2.6650520876585926</c:v>
                </c:pt>
                <c:pt idx="80999">
                  <c:v>2.6646678966789663</c:v>
                </c:pt>
                <c:pt idx="81000">
                  <c:v>2.6648985239852396</c:v>
                </c:pt>
                <c:pt idx="81001">
                  <c:v>2.6648985239852396</c:v>
                </c:pt>
                <c:pt idx="81002">
                  <c:v>2.6646678966789663</c:v>
                </c:pt>
                <c:pt idx="81003">
                  <c:v>2.6646678966789663</c:v>
                </c:pt>
                <c:pt idx="81004">
                  <c:v>2.6648985239852396</c:v>
                </c:pt>
                <c:pt idx="81005">
                  <c:v>2.6651291512915125</c:v>
                </c:pt>
                <c:pt idx="81006">
                  <c:v>2.6648985239852396</c:v>
                </c:pt>
                <c:pt idx="81007">
                  <c:v>2.6644374538745383</c:v>
                </c:pt>
                <c:pt idx="81008">
                  <c:v>2.6649746192893402</c:v>
                </c:pt>
                <c:pt idx="81009">
                  <c:v>2.6648212226066899</c:v>
                </c:pt>
                <c:pt idx="81010">
                  <c:v>2.6649746192893402</c:v>
                </c:pt>
                <c:pt idx="81011">
                  <c:v>2.6648972997922913</c:v>
                </c:pt>
                <c:pt idx="81012">
                  <c:v>2.6651280867759057</c:v>
                </c:pt>
                <c:pt idx="81013">
                  <c:v>2.6651280867759057</c:v>
                </c:pt>
                <c:pt idx="81014">
                  <c:v>2.6651280867759057</c:v>
                </c:pt>
                <c:pt idx="81015">
                  <c:v>2.665281809787627</c:v>
                </c:pt>
                <c:pt idx="81016">
                  <c:v>2.6654352343569614</c:v>
                </c:pt>
                <c:pt idx="81017">
                  <c:v>2.6658198614318707</c:v>
                </c:pt>
                <c:pt idx="81018">
                  <c:v>2.6658972061879478</c:v>
                </c:pt>
                <c:pt idx="81019">
                  <c:v>2.6655124653739612</c:v>
                </c:pt>
                <c:pt idx="81020">
                  <c:v>2.6648972997922913</c:v>
                </c:pt>
                <c:pt idx="81021">
                  <c:v>2.6648972997922913</c:v>
                </c:pt>
                <c:pt idx="81022">
                  <c:v>2.6640518689432398</c:v>
                </c:pt>
                <c:pt idx="81023">
                  <c:v>2.6641291810841983</c:v>
                </c:pt>
                <c:pt idx="81024">
                  <c:v>2.6641291810841983</c:v>
                </c:pt>
                <c:pt idx="81025">
                  <c:v>2.6643598615916955</c:v>
                </c:pt>
                <c:pt idx="81026">
                  <c:v>2.6642066420664205</c:v>
                </c:pt>
                <c:pt idx="81027">
                  <c:v>2.6644374538745383</c:v>
                </c:pt>
                <c:pt idx="81028">
                  <c:v>2.6642066420664205</c:v>
                </c:pt>
                <c:pt idx="81029">
                  <c:v>2.6645905420991927</c:v>
                </c:pt>
                <c:pt idx="81030">
                  <c:v>2.6651280867759057</c:v>
                </c:pt>
                <c:pt idx="81031">
                  <c:v>2.665281809787627</c:v>
                </c:pt>
                <c:pt idx="81032">
                  <c:v>2.6656661279150313</c:v>
                </c:pt>
                <c:pt idx="81033">
                  <c:v>2.6662817551963047</c:v>
                </c:pt>
                <c:pt idx="81034">
                  <c:v>2.665281809787627</c:v>
                </c:pt>
                <c:pt idx="81035">
                  <c:v>2.6646666974382645</c:v>
                </c:pt>
                <c:pt idx="81036">
                  <c:v>2.6644357258250633</c:v>
                </c:pt>
                <c:pt idx="81037">
                  <c:v>2.6646666974382645</c:v>
                </c:pt>
                <c:pt idx="81038">
                  <c:v>2.6646666974382645</c:v>
                </c:pt>
                <c:pt idx="81039">
                  <c:v>2.6646666974382645</c:v>
                </c:pt>
                <c:pt idx="81040">
                  <c:v>2.6642824180895248</c:v>
                </c:pt>
                <c:pt idx="81041">
                  <c:v>2.6637453874538739</c:v>
                </c:pt>
                <c:pt idx="81042">
                  <c:v>2.6641291810841983</c:v>
                </c:pt>
                <c:pt idx="81043">
                  <c:v>2.6652053530226123</c:v>
                </c:pt>
                <c:pt idx="81044">
                  <c:v>2.6645905420991927</c:v>
                </c:pt>
                <c:pt idx="81045">
                  <c:v>2.6645905420991927</c:v>
                </c:pt>
                <c:pt idx="81046">
                  <c:v>2.6645905420991927</c:v>
                </c:pt>
                <c:pt idx="81047">
                  <c:v>2.6647438855560686</c:v>
                </c:pt>
                <c:pt idx="81048">
                  <c:v>2.6643598615916955</c:v>
                </c:pt>
                <c:pt idx="81049">
                  <c:v>2.6645131518227969</c:v>
                </c:pt>
                <c:pt idx="81050">
                  <c:v>2.6651280867759057</c:v>
                </c:pt>
                <c:pt idx="81051">
                  <c:v>2.6653588737595197</c:v>
                </c:pt>
                <c:pt idx="81052">
                  <c:v>2.6662817551963047</c:v>
                </c:pt>
                <c:pt idx="81053">
                  <c:v>2.6662817551963047</c:v>
                </c:pt>
                <c:pt idx="81054">
                  <c:v>2.6656661279150313</c:v>
                </c:pt>
                <c:pt idx="81055">
                  <c:v>2.6654352343569614</c:v>
                </c:pt>
                <c:pt idx="81056">
                  <c:v>2.6662817551963047</c:v>
                </c:pt>
                <c:pt idx="81057">
                  <c:v>2.6665128868360277</c:v>
                </c:pt>
                <c:pt idx="81058">
                  <c:v>2.6665128868360277</c:v>
                </c:pt>
                <c:pt idx="81059">
                  <c:v>2.6657433056325024</c:v>
                </c:pt>
                <c:pt idx="81060">
                  <c:v>2.6659741458910435</c:v>
                </c:pt>
                <c:pt idx="81061">
                  <c:v>2.6656661279150313</c:v>
                </c:pt>
                <c:pt idx="81062">
                  <c:v>2.6654352343569614</c:v>
                </c:pt>
                <c:pt idx="81063">
                  <c:v>2.6661279150311707</c:v>
                </c:pt>
                <c:pt idx="81064">
                  <c:v>2.6657433056325024</c:v>
                </c:pt>
                <c:pt idx="81065">
                  <c:v>2.6665897021473102</c:v>
                </c:pt>
                <c:pt idx="81066">
                  <c:v>2.6661279150311707</c:v>
                </c:pt>
                <c:pt idx="81067">
                  <c:v>2.665050784856879</c:v>
                </c:pt>
                <c:pt idx="81068">
                  <c:v>2.6648972997922913</c:v>
                </c:pt>
                <c:pt idx="81069">
                  <c:v>2.6647438855560686</c:v>
                </c:pt>
                <c:pt idx="81070">
                  <c:v>2.6648972997922913</c:v>
                </c:pt>
                <c:pt idx="81071">
                  <c:v>2.6653588737595197</c:v>
                </c:pt>
                <c:pt idx="81072">
                  <c:v>2.6651280867759057</c:v>
                </c:pt>
                <c:pt idx="81073">
                  <c:v>2.6648972997922913</c:v>
                </c:pt>
                <c:pt idx="81074">
                  <c:v>2.665281809787627</c:v>
                </c:pt>
                <c:pt idx="81075">
                  <c:v>2.6646666974382645</c:v>
                </c:pt>
                <c:pt idx="81076">
                  <c:v>2.6642824180895248</c:v>
                </c:pt>
                <c:pt idx="81077">
                  <c:v>2.6643598615916955</c:v>
                </c:pt>
                <c:pt idx="81078">
                  <c:v>2.6642066420664205</c:v>
                </c:pt>
                <c:pt idx="81079">
                  <c:v>2.6642066420664205</c:v>
                </c:pt>
                <c:pt idx="81080">
                  <c:v>2.6635923449388978</c:v>
                </c:pt>
                <c:pt idx="81081">
                  <c:v>2.6642066420664205</c:v>
                </c:pt>
                <c:pt idx="81082">
                  <c:v>2.6635923449388978</c:v>
                </c:pt>
                <c:pt idx="81083">
                  <c:v>2.6638231035277844</c:v>
                </c:pt>
                <c:pt idx="81084">
                  <c:v>2.6642066420664205</c:v>
                </c:pt>
                <c:pt idx="81085">
                  <c:v>2.6645905420991927</c:v>
                </c:pt>
                <c:pt idx="81086">
                  <c:v>2.6644374538745383</c:v>
                </c:pt>
                <c:pt idx="81087">
                  <c:v>2.6638231035277844</c:v>
                </c:pt>
                <c:pt idx="81088">
                  <c:v>2.6639760147601477</c:v>
                </c:pt>
                <c:pt idx="81089">
                  <c:v>2.6645905420991927</c:v>
                </c:pt>
                <c:pt idx="81090">
                  <c:v>2.6652053530226123</c:v>
                </c:pt>
                <c:pt idx="81091">
                  <c:v>2.6657433056325024</c:v>
                </c:pt>
                <c:pt idx="81092">
                  <c:v>2.6651280867759057</c:v>
                </c:pt>
                <c:pt idx="81093">
                  <c:v>2.6649746192893402</c:v>
                </c:pt>
                <c:pt idx="81094">
                  <c:v>2.6652053530226123</c:v>
                </c:pt>
                <c:pt idx="81095">
                  <c:v>2.6659741458910435</c:v>
                </c:pt>
                <c:pt idx="81096">
                  <c:v>2.6655124653739612</c:v>
                </c:pt>
                <c:pt idx="81097">
                  <c:v>2.6661279150311707</c:v>
                </c:pt>
                <c:pt idx="81098">
                  <c:v>2.6658972061879478</c:v>
                </c:pt>
                <c:pt idx="81099">
                  <c:v>2.665050784856879</c:v>
                </c:pt>
                <c:pt idx="81100">
                  <c:v>2.665281809787627</c:v>
                </c:pt>
                <c:pt idx="81101">
                  <c:v>2.665281809787627</c:v>
                </c:pt>
                <c:pt idx="81102">
                  <c:v>2.6644357258250633</c:v>
                </c:pt>
                <c:pt idx="81103">
                  <c:v>2.6648972997922913</c:v>
                </c:pt>
                <c:pt idx="81104">
                  <c:v>2.6647438855560686</c:v>
                </c:pt>
                <c:pt idx="81105">
                  <c:v>2.6643598615916955</c:v>
                </c:pt>
                <c:pt idx="81106">
                  <c:v>2.6645131518227969</c:v>
                </c:pt>
                <c:pt idx="81107">
                  <c:v>2.6643598615916955</c:v>
                </c:pt>
                <c:pt idx="81108">
                  <c:v>2.6643598615916955</c:v>
                </c:pt>
                <c:pt idx="81109">
                  <c:v>2.6648972997922913</c:v>
                </c:pt>
                <c:pt idx="81110">
                  <c:v>2.6648199445983378</c:v>
                </c:pt>
                <c:pt idx="81111">
                  <c:v>2.6653579676674362</c:v>
                </c:pt>
                <c:pt idx="81112">
                  <c:v>2.6659736659736657</c:v>
                </c:pt>
                <c:pt idx="81113">
                  <c:v>2.6662046662046661</c:v>
                </c:pt>
                <c:pt idx="81114">
                  <c:v>2.6660508083140875</c:v>
                </c:pt>
                <c:pt idx="81115">
                  <c:v>2.6656661279150313</c:v>
                </c:pt>
                <c:pt idx="81116">
                  <c:v>2.6656661279150313</c:v>
                </c:pt>
                <c:pt idx="81117">
                  <c:v>2.6653588737595197</c:v>
                </c:pt>
                <c:pt idx="81118">
                  <c:v>2.6647438855560686</c:v>
                </c:pt>
                <c:pt idx="81119">
                  <c:v>2.6642824180895248</c:v>
                </c:pt>
                <c:pt idx="81120">
                  <c:v>2.6645905420991927</c:v>
                </c:pt>
                <c:pt idx="81121">
                  <c:v>2.6648212226066899</c:v>
                </c:pt>
                <c:pt idx="81122">
                  <c:v>2.6643598615916955</c:v>
                </c:pt>
                <c:pt idx="81123">
                  <c:v>2.6647438855560686</c:v>
                </c:pt>
                <c:pt idx="81124">
                  <c:v>2.6645905420991927</c:v>
                </c:pt>
                <c:pt idx="81125">
                  <c:v>2.6642066420664205</c:v>
                </c:pt>
                <c:pt idx="81126">
                  <c:v>2.6642066420664205</c:v>
                </c:pt>
                <c:pt idx="81127">
                  <c:v>2.6644374538745383</c:v>
                </c:pt>
                <c:pt idx="81128">
                  <c:v>2.6642066420664205</c:v>
                </c:pt>
                <c:pt idx="81129">
                  <c:v>2.6637453874538739</c:v>
                </c:pt>
                <c:pt idx="81130">
                  <c:v>2.6637453874538739</c:v>
                </c:pt>
                <c:pt idx="81131">
                  <c:v>2.6645131518227969</c:v>
                </c:pt>
                <c:pt idx="81132">
                  <c:v>2.6646666974382645</c:v>
                </c:pt>
                <c:pt idx="81133">
                  <c:v>2.6644357258250633</c:v>
                </c:pt>
                <c:pt idx="81134">
                  <c:v>2.6648972997922913</c:v>
                </c:pt>
                <c:pt idx="81135">
                  <c:v>2.6646666974382645</c:v>
                </c:pt>
                <c:pt idx="81136">
                  <c:v>2.6655124653739612</c:v>
                </c:pt>
                <c:pt idx="81137">
                  <c:v>2.6648199445983378</c:v>
                </c:pt>
                <c:pt idx="81138">
                  <c:v>2.6654352343569614</c:v>
                </c:pt>
                <c:pt idx="81139">
                  <c:v>2.6660508083140875</c:v>
                </c:pt>
                <c:pt idx="81140">
                  <c:v>2.6658972061879478</c:v>
                </c:pt>
                <c:pt idx="81141">
                  <c:v>2.6656661279150313</c:v>
                </c:pt>
                <c:pt idx="81142">
                  <c:v>2.6658972061879478</c:v>
                </c:pt>
                <c:pt idx="81143">
                  <c:v>2.6665897021473102</c:v>
                </c:pt>
                <c:pt idx="81144">
                  <c:v>2.6655124653739612</c:v>
                </c:pt>
                <c:pt idx="81145">
                  <c:v>2.6656661279150313</c:v>
                </c:pt>
                <c:pt idx="81146">
                  <c:v>2.6660508083140875</c:v>
                </c:pt>
                <c:pt idx="81147">
                  <c:v>2.6662817551963047</c:v>
                </c:pt>
                <c:pt idx="81148">
                  <c:v>2.6658972061879478</c:v>
                </c:pt>
                <c:pt idx="81149">
                  <c:v>2.6658972061879478</c:v>
                </c:pt>
                <c:pt idx="81150">
                  <c:v>2.6656661279150313</c:v>
                </c:pt>
                <c:pt idx="81151">
                  <c:v>2.665281809787627</c:v>
                </c:pt>
                <c:pt idx="81152">
                  <c:v>2.665281809787627</c:v>
                </c:pt>
                <c:pt idx="81153">
                  <c:v>2.6648972997922913</c:v>
                </c:pt>
                <c:pt idx="81154">
                  <c:v>2.6648972997922913</c:v>
                </c:pt>
                <c:pt idx="81155">
                  <c:v>2.6652053530226123</c:v>
                </c:pt>
                <c:pt idx="81156">
                  <c:v>2.6652825836216838</c:v>
                </c:pt>
                <c:pt idx="81157">
                  <c:v>2.6658975542224272</c:v>
                </c:pt>
                <c:pt idx="81158">
                  <c:v>2.6648212226066899</c:v>
                </c:pt>
                <c:pt idx="81159">
                  <c:v>2.6647438855560686</c:v>
                </c:pt>
                <c:pt idx="81160">
                  <c:v>2.6655896607431337</c:v>
                </c:pt>
                <c:pt idx="81161">
                  <c:v>2.6651280867759057</c:v>
                </c:pt>
                <c:pt idx="81162">
                  <c:v>2.6642824180895248</c:v>
                </c:pt>
                <c:pt idx="81163">
                  <c:v>2.6651280867759057</c:v>
                </c:pt>
                <c:pt idx="81164">
                  <c:v>2.6651280867759057</c:v>
                </c:pt>
                <c:pt idx="81165">
                  <c:v>2.6644357258250633</c:v>
                </c:pt>
                <c:pt idx="81166">
                  <c:v>2.6644357258250633</c:v>
                </c:pt>
                <c:pt idx="81167">
                  <c:v>2.6647438855560686</c:v>
                </c:pt>
                <c:pt idx="81168">
                  <c:v>2.6649746192893402</c:v>
                </c:pt>
                <c:pt idx="81169">
                  <c:v>2.6659741458910435</c:v>
                </c:pt>
                <c:pt idx="81170">
                  <c:v>2.6657433056325024</c:v>
                </c:pt>
                <c:pt idx="81171">
                  <c:v>2.6656661279150313</c:v>
                </c:pt>
                <c:pt idx="81172">
                  <c:v>2.6654352343569614</c:v>
                </c:pt>
                <c:pt idx="81173">
                  <c:v>2.6660508083140875</c:v>
                </c:pt>
                <c:pt idx="81174">
                  <c:v>2.6660508083140875</c:v>
                </c:pt>
                <c:pt idx="81175">
                  <c:v>2.6660508083140875</c:v>
                </c:pt>
                <c:pt idx="81176">
                  <c:v>2.6656661279150313</c:v>
                </c:pt>
                <c:pt idx="81177">
                  <c:v>2.6658972061879478</c:v>
                </c:pt>
                <c:pt idx="81178">
                  <c:v>2.6658972061879478</c:v>
                </c:pt>
                <c:pt idx="81179">
                  <c:v>2.6663588085892407</c:v>
                </c:pt>
                <c:pt idx="81180">
                  <c:v>2.6651280867759057</c:v>
                </c:pt>
                <c:pt idx="81181">
                  <c:v>2.6652053530226123</c:v>
                </c:pt>
                <c:pt idx="81182">
                  <c:v>2.6647438855560686</c:v>
                </c:pt>
                <c:pt idx="81183">
                  <c:v>2.6651280867759057</c:v>
                </c:pt>
                <c:pt idx="81184">
                  <c:v>2.6647438855560686</c:v>
                </c:pt>
                <c:pt idx="81185">
                  <c:v>2.6643598615916955</c:v>
                </c:pt>
                <c:pt idx="81186">
                  <c:v>2.6645905420991927</c:v>
                </c:pt>
                <c:pt idx="81187">
                  <c:v>2.6641291810841983</c:v>
                </c:pt>
                <c:pt idx="81188">
                  <c:v>2.6643598615916955</c:v>
                </c:pt>
                <c:pt idx="81189">
                  <c:v>2.6646678966789663</c:v>
                </c:pt>
                <c:pt idx="81190">
                  <c:v>2.6646678966789663</c:v>
                </c:pt>
                <c:pt idx="81191">
                  <c:v>2.6652053530226123</c:v>
                </c:pt>
                <c:pt idx="81192">
                  <c:v>2.6643598615916955</c:v>
                </c:pt>
                <c:pt idx="81193">
                  <c:v>2.6641291810841983</c:v>
                </c:pt>
                <c:pt idx="81194">
                  <c:v>2.6647438855560686</c:v>
                </c:pt>
                <c:pt idx="81195">
                  <c:v>2.6648972997922913</c:v>
                </c:pt>
                <c:pt idx="81196">
                  <c:v>2.6661279150311707</c:v>
                </c:pt>
                <c:pt idx="81197">
                  <c:v>2.6656661279150313</c:v>
                </c:pt>
                <c:pt idx="81198">
                  <c:v>2.6656661279150313</c:v>
                </c:pt>
                <c:pt idx="81199">
                  <c:v>2.6662817551963047</c:v>
                </c:pt>
                <c:pt idx="81200">
                  <c:v>2.6656661279150313</c:v>
                </c:pt>
                <c:pt idx="81201">
                  <c:v>2.6654352343569614</c:v>
                </c:pt>
                <c:pt idx="81202">
                  <c:v>2.6662817551963047</c:v>
                </c:pt>
                <c:pt idx="81203">
                  <c:v>2.6658972061879478</c:v>
                </c:pt>
                <c:pt idx="81204">
                  <c:v>2.6661279150311707</c:v>
                </c:pt>
                <c:pt idx="81205">
                  <c:v>2.665281809787627</c:v>
                </c:pt>
                <c:pt idx="81206">
                  <c:v>2.665281809787627</c:v>
                </c:pt>
                <c:pt idx="81207">
                  <c:v>2.665281809787627</c:v>
                </c:pt>
                <c:pt idx="81208">
                  <c:v>2.6648972997922913</c:v>
                </c:pt>
                <c:pt idx="81209">
                  <c:v>2.6645131518227969</c:v>
                </c:pt>
                <c:pt idx="81210">
                  <c:v>2.6641291810841983</c:v>
                </c:pt>
                <c:pt idx="81211">
                  <c:v>2.6643598615916955</c:v>
                </c:pt>
                <c:pt idx="81212">
                  <c:v>2.6643598615916955</c:v>
                </c:pt>
                <c:pt idx="81213">
                  <c:v>2.6638231035277844</c:v>
                </c:pt>
                <c:pt idx="81214">
                  <c:v>2.6640534931980628</c:v>
                </c:pt>
                <c:pt idx="81215">
                  <c:v>2.664284067327646</c:v>
                </c:pt>
                <c:pt idx="81216">
                  <c:v>2.6650520876585926</c:v>
                </c:pt>
                <c:pt idx="81217">
                  <c:v>2.6645905420991927</c:v>
                </c:pt>
                <c:pt idx="81218">
                  <c:v>2.6648212226066899</c:v>
                </c:pt>
                <c:pt idx="81219">
                  <c:v>2.6648985239852396</c:v>
                </c:pt>
                <c:pt idx="81220">
                  <c:v>2.6645905420991927</c:v>
                </c:pt>
                <c:pt idx="81221">
                  <c:v>2.6645905420991927</c:v>
                </c:pt>
                <c:pt idx="81222">
                  <c:v>2.6642066420664205</c:v>
                </c:pt>
                <c:pt idx="81223">
                  <c:v>2.6645905420991927</c:v>
                </c:pt>
                <c:pt idx="81224">
                  <c:v>2.6641291810841983</c:v>
                </c:pt>
                <c:pt idx="81225">
                  <c:v>2.6642824180895248</c:v>
                </c:pt>
                <c:pt idx="81226">
                  <c:v>2.6642824180895248</c:v>
                </c:pt>
                <c:pt idx="81227">
                  <c:v>2.6645131518227969</c:v>
                </c:pt>
                <c:pt idx="81228">
                  <c:v>2.6645905420991927</c:v>
                </c:pt>
                <c:pt idx="81229">
                  <c:v>2.6649746192893402</c:v>
                </c:pt>
                <c:pt idx="81230">
                  <c:v>2.6655124653739612</c:v>
                </c:pt>
                <c:pt idx="81231">
                  <c:v>2.6658972061879478</c:v>
                </c:pt>
                <c:pt idx="81232">
                  <c:v>2.6655124653739612</c:v>
                </c:pt>
                <c:pt idx="81233">
                  <c:v>2.6663588085892407</c:v>
                </c:pt>
                <c:pt idx="81234">
                  <c:v>2.6661279150311707</c:v>
                </c:pt>
                <c:pt idx="81235">
                  <c:v>2.6653588737595197</c:v>
                </c:pt>
                <c:pt idx="81236">
                  <c:v>2.664513151822796</c:v>
                </c:pt>
                <c:pt idx="81237">
                  <c:v>2.6655124653739612</c:v>
                </c:pt>
                <c:pt idx="81238">
                  <c:v>2.6658204477267482</c:v>
                </c:pt>
                <c:pt idx="81239">
                  <c:v>2.6657433056325024</c:v>
                </c:pt>
                <c:pt idx="81240">
                  <c:v>2.6648972997922913</c:v>
                </c:pt>
                <c:pt idx="81241">
                  <c:v>2.6651280867759057</c:v>
                </c:pt>
                <c:pt idx="81242">
                  <c:v>2.6655896607431337</c:v>
                </c:pt>
                <c:pt idx="81243">
                  <c:v>2.6652053530226123</c:v>
                </c:pt>
                <c:pt idx="81244">
                  <c:v>2.6654360867558839</c:v>
                </c:pt>
                <c:pt idx="81245">
                  <c:v>2.6650520876585926</c:v>
                </c:pt>
                <c:pt idx="81246">
                  <c:v>2.6635923449388978</c:v>
                </c:pt>
                <c:pt idx="81247">
                  <c:v>2.6639760147601477</c:v>
                </c:pt>
                <c:pt idx="81248">
                  <c:v>2.664284067327646</c:v>
                </c:pt>
                <c:pt idx="81249">
                  <c:v>2.6644374538745383</c:v>
                </c:pt>
                <c:pt idx="81250">
                  <c:v>2.6642066420664205</c:v>
                </c:pt>
                <c:pt idx="81251">
                  <c:v>2.664284067327646</c:v>
                </c:pt>
                <c:pt idx="81252">
                  <c:v>2.6642066420664205</c:v>
                </c:pt>
                <c:pt idx="81253">
                  <c:v>2.6648212226066899</c:v>
                </c:pt>
                <c:pt idx="81254">
                  <c:v>2.6654360867558839</c:v>
                </c:pt>
                <c:pt idx="81255">
                  <c:v>2.6643598615916955</c:v>
                </c:pt>
                <c:pt idx="81256">
                  <c:v>2.6644374538745383</c:v>
                </c:pt>
                <c:pt idx="81257">
                  <c:v>2.6645146414572283</c:v>
                </c:pt>
                <c:pt idx="81258">
                  <c:v>2.6648985239852396</c:v>
                </c:pt>
                <c:pt idx="81259">
                  <c:v>2.6648212226066899</c:v>
                </c:pt>
                <c:pt idx="81260">
                  <c:v>2.6648212226066899</c:v>
                </c:pt>
                <c:pt idx="81261">
                  <c:v>2.6649746192893402</c:v>
                </c:pt>
                <c:pt idx="81262">
                  <c:v>2.6658204477267482</c:v>
                </c:pt>
                <c:pt idx="81263">
                  <c:v>2.6654360867558839</c:v>
                </c:pt>
                <c:pt idx="81264">
                  <c:v>2.6657439446366782</c:v>
                </c:pt>
                <c:pt idx="81265">
                  <c:v>2.6656670050761422</c:v>
                </c:pt>
                <c:pt idx="81266">
                  <c:v>2.6660512347103622</c:v>
                </c:pt>
                <c:pt idx="81267">
                  <c:v>2.6658204477267482</c:v>
                </c:pt>
                <c:pt idx="81268">
                  <c:v>2.6655896607431337</c:v>
                </c:pt>
                <c:pt idx="81269">
                  <c:v>2.6658204477267482</c:v>
                </c:pt>
                <c:pt idx="81270">
                  <c:v>2.6657433056325024</c:v>
                </c:pt>
                <c:pt idx="81271">
                  <c:v>2.6656661279150313</c:v>
                </c:pt>
                <c:pt idx="81272">
                  <c:v>2.6655124653739612</c:v>
                </c:pt>
                <c:pt idx="81273">
                  <c:v>2.6651280867759057</c:v>
                </c:pt>
                <c:pt idx="81274">
                  <c:v>2.6658204477267482</c:v>
                </c:pt>
                <c:pt idx="81275">
                  <c:v>2.6648212226066899</c:v>
                </c:pt>
                <c:pt idx="81276">
                  <c:v>2.6648212226066899</c:v>
                </c:pt>
                <c:pt idx="81277">
                  <c:v>2.6645146414572283</c:v>
                </c:pt>
                <c:pt idx="81278">
                  <c:v>2.6648985239852396</c:v>
                </c:pt>
                <c:pt idx="81279">
                  <c:v>2.6637453874538739</c:v>
                </c:pt>
                <c:pt idx="81280">
                  <c:v>2.6641291810841983</c:v>
                </c:pt>
                <c:pt idx="81281">
                  <c:v>2.6643598615916955</c:v>
                </c:pt>
                <c:pt idx="81282">
                  <c:v>2.6649746192893402</c:v>
                </c:pt>
                <c:pt idx="81283">
                  <c:v>2.6651280867759057</c:v>
                </c:pt>
                <c:pt idx="81284">
                  <c:v>2.6645131518227969</c:v>
                </c:pt>
                <c:pt idx="81285">
                  <c:v>2.6649746192893402</c:v>
                </c:pt>
                <c:pt idx="81286">
                  <c:v>2.6647438855560686</c:v>
                </c:pt>
                <c:pt idx="81287">
                  <c:v>2.6653588737595197</c:v>
                </c:pt>
                <c:pt idx="81288">
                  <c:v>2.6645131518227969</c:v>
                </c:pt>
                <c:pt idx="81289">
                  <c:v>2.6648972997922913</c:v>
                </c:pt>
                <c:pt idx="81290">
                  <c:v>2.6645131518227969</c:v>
                </c:pt>
                <c:pt idx="81291">
                  <c:v>2.6643598615916955</c:v>
                </c:pt>
                <c:pt idx="81292">
                  <c:v>2.6649746192893402</c:v>
                </c:pt>
                <c:pt idx="81293">
                  <c:v>2.6647438855560686</c:v>
                </c:pt>
                <c:pt idx="81294">
                  <c:v>2.6655124653739612</c:v>
                </c:pt>
                <c:pt idx="81295">
                  <c:v>2.665281809787627</c:v>
                </c:pt>
                <c:pt idx="81296">
                  <c:v>2.6655124653739612</c:v>
                </c:pt>
                <c:pt idx="81297">
                  <c:v>2.6648972997922913</c:v>
                </c:pt>
                <c:pt idx="81298">
                  <c:v>2.6658972061879478</c:v>
                </c:pt>
                <c:pt idx="81299">
                  <c:v>2.6652043407988915</c:v>
                </c:pt>
                <c:pt idx="81300">
                  <c:v>2.6647425536827516</c:v>
                </c:pt>
                <c:pt idx="81301">
                  <c:v>2.665050784856879</c:v>
                </c:pt>
                <c:pt idx="81302">
                  <c:v>2.665281809787627</c:v>
                </c:pt>
                <c:pt idx="81303">
                  <c:v>2.6651280867759057</c:v>
                </c:pt>
                <c:pt idx="81304">
                  <c:v>2.6649746192893402</c:v>
                </c:pt>
                <c:pt idx="81305">
                  <c:v>2.6648212226066899</c:v>
                </c:pt>
                <c:pt idx="81306">
                  <c:v>2.6645905420991927</c:v>
                </c:pt>
                <c:pt idx="81307">
                  <c:v>2.6642066420664205</c:v>
                </c:pt>
                <c:pt idx="81308">
                  <c:v>2.6642066420664205</c:v>
                </c:pt>
                <c:pt idx="81309">
                  <c:v>2.6642066420664205</c:v>
                </c:pt>
                <c:pt idx="81310">
                  <c:v>2.6643598615916955</c:v>
                </c:pt>
                <c:pt idx="81311">
                  <c:v>2.6638985005767015</c:v>
                </c:pt>
                <c:pt idx="81312">
                  <c:v>2.6643598615916955</c:v>
                </c:pt>
                <c:pt idx="81313">
                  <c:v>2.6642066420664205</c:v>
                </c:pt>
                <c:pt idx="81314">
                  <c:v>2.6642066420664205</c:v>
                </c:pt>
                <c:pt idx="81315">
                  <c:v>2.6645131518227969</c:v>
                </c:pt>
                <c:pt idx="81316">
                  <c:v>2.6645131518227969</c:v>
                </c:pt>
                <c:pt idx="81317">
                  <c:v>2.6641291810841983</c:v>
                </c:pt>
                <c:pt idx="81318">
                  <c:v>2.6643598615916955</c:v>
                </c:pt>
                <c:pt idx="81319">
                  <c:v>2.6638985005767015</c:v>
                </c:pt>
                <c:pt idx="81320">
                  <c:v>2.6640518689432398</c:v>
                </c:pt>
                <c:pt idx="81321">
                  <c:v>2.6638985005767015</c:v>
                </c:pt>
                <c:pt idx="81322">
                  <c:v>2.6638985005767015</c:v>
                </c:pt>
                <c:pt idx="81323">
                  <c:v>2.6642824180895248</c:v>
                </c:pt>
                <c:pt idx="81324">
                  <c:v>2.6634371395617071</c:v>
                </c:pt>
                <c:pt idx="81325">
                  <c:v>2.663514760147601</c:v>
                </c:pt>
                <c:pt idx="81326">
                  <c:v>2.6633617708093156</c:v>
                </c:pt>
                <c:pt idx="81327">
                  <c:v>2.6633617708093156</c:v>
                </c:pt>
                <c:pt idx="81328">
                  <c:v>2.6639760147601477</c:v>
                </c:pt>
                <c:pt idx="81329">
                  <c:v>2.6636678200692043</c:v>
                </c:pt>
                <c:pt idx="81330">
                  <c:v>2.665050784856879</c:v>
                </c:pt>
                <c:pt idx="81331">
                  <c:v>2.665281809787627</c:v>
                </c:pt>
                <c:pt idx="81332">
                  <c:v>2.6651280867759057</c:v>
                </c:pt>
                <c:pt idx="81333">
                  <c:v>2.6655124653739612</c:v>
                </c:pt>
                <c:pt idx="81334">
                  <c:v>2.6655124653739612</c:v>
                </c:pt>
                <c:pt idx="81335">
                  <c:v>2.6654352343569614</c:v>
                </c:pt>
                <c:pt idx="81336">
                  <c:v>2.6656661279150313</c:v>
                </c:pt>
                <c:pt idx="81337">
                  <c:v>2.6649734472408224</c:v>
                </c:pt>
                <c:pt idx="81338">
                  <c:v>2.6653579676674362</c:v>
                </c:pt>
                <c:pt idx="81339">
                  <c:v>2.6649734472408224</c:v>
                </c:pt>
                <c:pt idx="81340">
                  <c:v>2.6645891043397967</c:v>
                </c:pt>
                <c:pt idx="81341">
                  <c:v>2.6646666974382645</c:v>
                </c:pt>
                <c:pt idx="81342">
                  <c:v>2.6645131518227969</c:v>
                </c:pt>
                <c:pt idx="81343">
                  <c:v>2.6638985005767015</c:v>
                </c:pt>
                <c:pt idx="81344">
                  <c:v>2.6638985005767015</c:v>
                </c:pt>
                <c:pt idx="81345">
                  <c:v>2.6638985005767015</c:v>
                </c:pt>
                <c:pt idx="81346">
                  <c:v>2.6651280867759057</c:v>
                </c:pt>
                <c:pt idx="81347">
                  <c:v>2.6646665128086773</c:v>
                </c:pt>
                <c:pt idx="81348">
                  <c:v>2.6642824180895248</c:v>
                </c:pt>
                <c:pt idx="81349">
                  <c:v>2.6646666974382645</c:v>
                </c:pt>
                <c:pt idx="81350">
                  <c:v>2.6656661279150313</c:v>
                </c:pt>
                <c:pt idx="81351">
                  <c:v>2.6662817551963047</c:v>
                </c:pt>
                <c:pt idx="81352">
                  <c:v>2.6661279150311707</c:v>
                </c:pt>
                <c:pt idx="81353">
                  <c:v>2.6655124653739612</c:v>
                </c:pt>
                <c:pt idx="81354">
                  <c:v>2.6655124653739612</c:v>
                </c:pt>
                <c:pt idx="81355">
                  <c:v>2.6657433056325024</c:v>
                </c:pt>
                <c:pt idx="81356">
                  <c:v>2.6655124653739612</c:v>
                </c:pt>
                <c:pt idx="81357">
                  <c:v>2.6653588737595197</c:v>
                </c:pt>
                <c:pt idx="81358">
                  <c:v>2.6648212226066899</c:v>
                </c:pt>
                <c:pt idx="81359">
                  <c:v>2.6644374538745383</c:v>
                </c:pt>
                <c:pt idx="81360">
                  <c:v>2.6644374538745383</c:v>
                </c:pt>
                <c:pt idx="81361">
                  <c:v>2.6644374538745383</c:v>
                </c:pt>
                <c:pt idx="81362">
                  <c:v>2.6648212226066899</c:v>
                </c:pt>
                <c:pt idx="81363">
                  <c:v>2.6649746192893402</c:v>
                </c:pt>
                <c:pt idx="81364">
                  <c:v>2.6645131518227969</c:v>
                </c:pt>
                <c:pt idx="81365">
                  <c:v>2.6642824180895248</c:v>
                </c:pt>
                <c:pt idx="81366">
                  <c:v>2.6641291810841983</c:v>
                </c:pt>
                <c:pt idx="81367">
                  <c:v>2.6645905420991927</c:v>
                </c:pt>
                <c:pt idx="81368">
                  <c:v>2.6649746192893402</c:v>
                </c:pt>
                <c:pt idx="81369">
                  <c:v>2.6647438855560686</c:v>
                </c:pt>
                <c:pt idx="81370">
                  <c:v>2.6647438855560686</c:v>
                </c:pt>
                <c:pt idx="81371">
                  <c:v>2.6649746192893402</c:v>
                </c:pt>
                <c:pt idx="81372">
                  <c:v>2.6654360867558839</c:v>
                </c:pt>
                <c:pt idx="81373">
                  <c:v>2.6656670050761422</c:v>
                </c:pt>
                <c:pt idx="81374">
                  <c:v>2.6646678966789663</c:v>
                </c:pt>
                <c:pt idx="81375">
                  <c:v>2.6644374538745383</c:v>
                </c:pt>
                <c:pt idx="81376">
                  <c:v>2.6644374538745383</c:v>
                </c:pt>
                <c:pt idx="81377">
                  <c:v>2.6640534931980628</c:v>
                </c:pt>
                <c:pt idx="81378">
                  <c:v>2.6652825836216838</c:v>
                </c:pt>
                <c:pt idx="81379">
                  <c:v>2.6645905420991927</c:v>
                </c:pt>
                <c:pt idx="81380">
                  <c:v>2.6654360867558839</c:v>
                </c:pt>
                <c:pt idx="81381">
                  <c:v>2.6656670050761422</c:v>
                </c:pt>
                <c:pt idx="81382">
                  <c:v>2.6656670050761422</c:v>
                </c:pt>
                <c:pt idx="81383">
                  <c:v>2.6654360867558839</c:v>
                </c:pt>
                <c:pt idx="81384">
                  <c:v>2.665513264129181</c:v>
                </c:pt>
                <c:pt idx="81385">
                  <c:v>2.6662822063235629</c:v>
                </c:pt>
                <c:pt idx="81386">
                  <c:v>2.6655896607431337</c:v>
                </c:pt>
                <c:pt idx="81387">
                  <c:v>2.6649746192893402</c:v>
                </c:pt>
                <c:pt idx="81388">
                  <c:v>2.6654360867558839</c:v>
                </c:pt>
                <c:pt idx="81389">
                  <c:v>2.6650520876585926</c:v>
                </c:pt>
                <c:pt idx="81390">
                  <c:v>2.6648985239852396</c:v>
                </c:pt>
                <c:pt idx="81391">
                  <c:v>2.6640534931980633</c:v>
                </c:pt>
                <c:pt idx="81392">
                  <c:v>2.6642068265682655</c:v>
                </c:pt>
                <c:pt idx="81393">
                  <c:v>2.6647438855560686</c:v>
                </c:pt>
                <c:pt idx="81394">
                  <c:v>2.6651280867759057</c:v>
                </c:pt>
                <c:pt idx="81395">
                  <c:v>2.6647438855560686</c:v>
                </c:pt>
                <c:pt idx="81396">
                  <c:v>2.6659741458910435</c:v>
                </c:pt>
                <c:pt idx="81397">
                  <c:v>2.6658972061879478</c:v>
                </c:pt>
                <c:pt idx="81398">
                  <c:v>2.6662817551963047</c:v>
                </c:pt>
                <c:pt idx="81399">
                  <c:v>2.6659741458910435</c:v>
                </c:pt>
                <c:pt idx="81400">
                  <c:v>2.6649746192893402</c:v>
                </c:pt>
                <c:pt idx="81401">
                  <c:v>2.6655896607431337</c:v>
                </c:pt>
                <c:pt idx="81402">
                  <c:v>2.6649746192893402</c:v>
                </c:pt>
                <c:pt idx="81403">
                  <c:v>2.6643598615916955</c:v>
                </c:pt>
                <c:pt idx="81404">
                  <c:v>2.6637453874538739</c:v>
                </c:pt>
                <c:pt idx="81405">
                  <c:v>2.6633617708093156</c:v>
                </c:pt>
                <c:pt idx="81406">
                  <c:v>2.6638231035277844</c:v>
                </c:pt>
                <c:pt idx="81407">
                  <c:v>2.664284067327646</c:v>
                </c:pt>
                <c:pt idx="81408">
                  <c:v>2.6657439446366782</c:v>
                </c:pt>
                <c:pt idx="81409">
                  <c:v>2.6656670050761422</c:v>
                </c:pt>
                <c:pt idx="81410">
                  <c:v>2.6653588737595197</c:v>
                </c:pt>
                <c:pt idx="81411">
                  <c:v>2.6653588737595197</c:v>
                </c:pt>
                <c:pt idx="81412">
                  <c:v>2.6657433056325024</c:v>
                </c:pt>
                <c:pt idx="81413">
                  <c:v>2.6655124653739612</c:v>
                </c:pt>
                <c:pt idx="81414">
                  <c:v>2.6652053530226123</c:v>
                </c:pt>
                <c:pt idx="81415">
                  <c:v>2.6652053530226123</c:v>
                </c:pt>
                <c:pt idx="81416">
                  <c:v>2.6645905420991927</c:v>
                </c:pt>
                <c:pt idx="81417">
                  <c:v>2.6650520876585926</c:v>
                </c:pt>
                <c:pt idx="81418">
                  <c:v>2.6652825836216838</c:v>
                </c:pt>
                <c:pt idx="81419">
                  <c:v>2.6650520876585926</c:v>
                </c:pt>
                <c:pt idx="81420">
                  <c:v>2.6654360867558839</c:v>
                </c:pt>
                <c:pt idx="81421">
                  <c:v>2.6643598615916955</c:v>
                </c:pt>
                <c:pt idx="81422">
                  <c:v>2.6641291810841983</c:v>
                </c:pt>
                <c:pt idx="81423">
                  <c:v>2.6639760147601477</c:v>
                </c:pt>
                <c:pt idx="81424">
                  <c:v>2.6643598615916955</c:v>
                </c:pt>
                <c:pt idx="81425">
                  <c:v>2.6645905420991927</c:v>
                </c:pt>
                <c:pt idx="81426">
                  <c:v>2.6639760147601477</c:v>
                </c:pt>
                <c:pt idx="81427">
                  <c:v>2.6641291810841983</c:v>
                </c:pt>
                <c:pt idx="81428">
                  <c:v>2.663514760147601</c:v>
                </c:pt>
                <c:pt idx="81429">
                  <c:v>2.6638231035277844</c:v>
                </c:pt>
                <c:pt idx="81430">
                  <c:v>2.6638231035277844</c:v>
                </c:pt>
                <c:pt idx="81431">
                  <c:v>2.6642066420664205</c:v>
                </c:pt>
                <c:pt idx="81432">
                  <c:v>2.6642066420664205</c:v>
                </c:pt>
                <c:pt idx="81433">
                  <c:v>2.6644374538745383</c:v>
                </c:pt>
                <c:pt idx="81434">
                  <c:v>2.6640534931980628</c:v>
                </c:pt>
                <c:pt idx="81435">
                  <c:v>2.6648985239852396</c:v>
                </c:pt>
                <c:pt idx="81436">
                  <c:v>2.6646678966789663</c:v>
                </c:pt>
                <c:pt idx="81437">
                  <c:v>2.6642066420664205</c:v>
                </c:pt>
                <c:pt idx="81438">
                  <c:v>2.6645905420991927</c:v>
                </c:pt>
                <c:pt idx="81439">
                  <c:v>2.6645905420991927</c:v>
                </c:pt>
                <c:pt idx="81440">
                  <c:v>2.6654360867558839</c:v>
                </c:pt>
                <c:pt idx="81441">
                  <c:v>2.6654360867558839</c:v>
                </c:pt>
                <c:pt idx="81442">
                  <c:v>2.6650520876585926</c:v>
                </c:pt>
                <c:pt idx="81443">
                  <c:v>2.6649746192893402</c:v>
                </c:pt>
                <c:pt idx="81444">
                  <c:v>2.6653588737595197</c:v>
                </c:pt>
                <c:pt idx="81445">
                  <c:v>2.6655124653739612</c:v>
                </c:pt>
                <c:pt idx="81446">
                  <c:v>2.6652043407988919</c:v>
                </c:pt>
                <c:pt idx="81447">
                  <c:v>2.6654352343569614</c:v>
                </c:pt>
                <c:pt idx="81448">
                  <c:v>2.6655124653739612</c:v>
                </c:pt>
                <c:pt idx="81449">
                  <c:v>2.6655124653739612</c:v>
                </c:pt>
                <c:pt idx="81450">
                  <c:v>2.6659741458910435</c:v>
                </c:pt>
                <c:pt idx="81451">
                  <c:v>2.6653588737595197</c:v>
                </c:pt>
                <c:pt idx="81452">
                  <c:v>2.6651280867759057</c:v>
                </c:pt>
                <c:pt idx="81453">
                  <c:v>2.6653588737595197</c:v>
                </c:pt>
                <c:pt idx="81454">
                  <c:v>2.6654360867558839</c:v>
                </c:pt>
                <c:pt idx="81455">
                  <c:v>2.6656670050761422</c:v>
                </c:pt>
                <c:pt idx="81456">
                  <c:v>2.6644374538745383</c:v>
                </c:pt>
                <c:pt idx="81457">
                  <c:v>2.665513264129181</c:v>
                </c:pt>
                <c:pt idx="81458">
                  <c:v>2.6656670050761422</c:v>
                </c:pt>
                <c:pt idx="81459">
                  <c:v>2.6664358264081258</c:v>
                </c:pt>
                <c:pt idx="81460">
                  <c:v>2.6664358264081258</c:v>
                </c:pt>
                <c:pt idx="81461">
                  <c:v>2.6654360867558839</c:v>
                </c:pt>
                <c:pt idx="81462">
                  <c:v>2.6654360867558839</c:v>
                </c:pt>
                <c:pt idx="81463">
                  <c:v>2.6658204477267482</c:v>
                </c:pt>
                <c:pt idx="81464">
                  <c:v>2.6656670050761422</c:v>
                </c:pt>
                <c:pt idx="81465">
                  <c:v>2.6651291512915125</c:v>
                </c:pt>
                <c:pt idx="81466">
                  <c:v>2.664745215586811</c:v>
                </c:pt>
                <c:pt idx="81467">
                  <c:v>2.6636698939603503</c:v>
                </c:pt>
                <c:pt idx="81468">
                  <c:v>2.6636698939603503</c:v>
                </c:pt>
                <c:pt idx="81469">
                  <c:v>2.6643612724757952</c:v>
                </c:pt>
                <c:pt idx="81470">
                  <c:v>2.6645146414572283</c:v>
                </c:pt>
                <c:pt idx="81471">
                  <c:v>2.664284067327646</c:v>
                </c:pt>
                <c:pt idx="81472">
                  <c:v>2.6641309359151677</c:v>
                </c:pt>
                <c:pt idx="81473">
                  <c:v>2.664284067327646</c:v>
                </c:pt>
                <c:pt idx="81474">
                  <c:v>2.6652825836216838</c:v>
                </c:pt>
                <c:pt idx="81475">
                  <c:v>2.6648212226066899</c:v>
                </c:pt>
                <c:pt idx="81476">
                  <c:v>2.6652053530226123</c:v>
                </c:pt>
                <c:pt idx="81477">
                  <c:v>2.6660512347103622</c:v>
                </c:pt>
                <c:pt idx="81478">
                  <c:v>2.6656670050761422</c:v>
                </c:pt>
                <c:pt idx="81479">
                  <c:v>2.6658975542224272</c:v>
                </c:pt>
                <c:pt idx="81480">
                  <c:v>2.6658204477267482</c:v>
                </c:pt>
                <c:pt idx="81481">
                  <c:v>2.6657433056325024</c:v>
                </c:pt>
                <c:pt idx="81482">
                  <c:v>2.665281809787627</c:v>
                </c:pt>
                <c:pt idx="81483">
                  <c:v>2.6655124653739612</c:v>
                </c:pt>
                <c:pt idx="81484">
                  <c:v>2.6655124653739612</c:v>
                </c:pt>
                <c:pt idx="81485">
                  <c:v>2.6656661279150313</c:v>
                </c:pt>
                <c:pt idx="81486">
                  <c:v>2.6658972061879478</c:v>
                </c:pt>
                <c:pt idx="81487">
                  <c:v>2.6663588085892407</c:v>
                </c:pt>
                <c:pt idx="81488">
                  <c:v>2.6656661279150313</c:v>
                </c:pt>
                <c:pt idx="81489">
                  <c:v>2.6662046662046661</c:v>
                </c:pt>
                <c:pt idx="81490">
                  <c:v>2.6660508083140875</c:v>
                </c:pt>
                <c:pt idx="81491">
                  <c:v>2.6654352343569614</c:v>
                </c:pt>
                <c:pt idx="81492">
                  <c:v>2.6660508083140875</c:v>
                </c:pt>
                <c:pt idx="81493">
                  <c:v>2.6660508083140875</c:v>
                </c:pt>
                <c:pt idx="81494">
                  <c:v>2.6659741458910435</c:v>
                </c:pt>
                <c:pt idx="81495">
                  <c:v>2.6658204477267482</c:v>
                </c:pt>
                <c:pt idx="81496">
                  <c:v>2.6655896607431337</c:v>
                </c:pt>
                <c:pt idx="81497">
                  <c:v>2.6662049861495842</c:v>
                </c:pt>
                <c:pt idx="81498">
                  <c:v>2.6663588085892407</c:v>
                </c:pt>
                <c:pt idx="81499">
                  <c:v>2.6658204477267482</c:v>
                </c:pt>
                <c:pt idx="81500">
                  <c:v>2.6662822063235629</c:v>
                </c:pt>
                <c:pt idx="81501">
                  <c:v>2.6660512347103622</c:v>
                </c:pt>
                <c:pt idx="81502">
                  <c:v>2.6658975542224272</c:v>
                </c:pt>
                <c:pt idx="81503">
                  <c:v>2.6652825836216838</c:v>
                </c:pt>
                <c:pt idx="81504">
                  <c:v>2.6642066420664205</c:v>
                </c:pt>
                <c:pt idx="81505">
                  <c:v>2.6644374538745383</c:v>
                </c:pt>
                <c:pt idx="81506">
                  <c:v>2.6644374538745383</c:v>
                </c:pt>
                <c:pt idx="81507">
                  <c:v>2.6637453874538739</c:v>
                </c:pt>
                <c:pt idx="81508">
                  <c:v>2.6642066420664205</c:v>
                </c:pt>
                <c:pt idx="81509">
                  <c:v>2.6645146414572283</c:v>
                </c:pt>
                <c:pt idx="81510">
                  <c:v>2.664284067327646</c:v>
                </c:pt>
                <c:pt idx="81511">
                  <c:v>2.6648985239852396</c:v>
                </c:pt>
                <c:pt idx="81512">
                  <c:v>2.6652825836216838</c:v>
                </c:pt>
                <c:pt idx="81513">
                  <c:v>2.6641291810841983</c:v>
                </c:pt>
                <c:pt idx="81514">
                  <c:v>2.6655896607431337</c:v>
                </c:pt>
                <c:pt idx="81515">
                  <c:v>2.6660512347103622</c:v>
                </c:pt>
                <c:pt idx="81516">
                  <c:v>2.6656670050761422</c:v>
                </c:pt>
                <c:pt idx="81517">
                  <c:v>2.6654360867558839</c:v>
                </c:pt>
                <c:pt idx="81518">
                  <c:v>2.6662049861495842</c:v>
                </c:pt>
                <c:pt idx="81519">
                  <c:v>2.6655896607431337</c:v>
                </c:pt>
                <c:pt idx="81520">
                  <c:v>2.6652053530226123</c:v>
                </c:pt>
                <c:pt idx="81521">
                  <c:v>2.6650520876585926</c:v>
                </c:pt>
                <c:pt idx="81522">
                  <c:v>2.6648212226066899</c:v>
                </c:pt>
                <c:pt idx="81523">
                  <c:v>2.6643598615916955</c:v>
                </c:pt>
                <c:pt idx="81524">
                  <c:v>2.6648212226066899</c:v>
                </c:pt>
                <c:pt idx="81525">
                  <c:v>2.6650520876585926</c:v>
                </c:pt>
                <c:pt idx="81526">
                  <c:v>2.6656670050761422</c:v>
                </c:pt>
                <c:pt idx="81527">
                  <c:v>2.6660512347103622</c:v>
                </c:pt>
                <c:pt idx="81528">
                  <c:v>2.6651280867759057</c:v>
                </c:pt>
                <c:pt idx="81529">
                  <c:v>2.6658204477267482</c:v>
                </c:pt>
                <c:pt idx="81530">
                  <c:v>2.6654360867558839</c:v>
                </c:pt>
                <c:pt idx="81531">
                  <c:v>2.6650520876585926</c:v>
                </c:pt>
                <c:pt idx="81532">
                  <c:v>2.6642066420664205</c:v>
                </c:pt>
                <c:pt idx="81533">
                  <c:v>2.6635923449388978</c:v>
                </c:pt>
                <c:pt idx="81534">
                  <c:v>2.6644374538745383</c:v>
                </c:pt>
                <c:pt idx="81535">
                  <c:v>2.6645905420991927</c:v>
                </c:pt>
                <c:pt idx="81536">
                  <c:v>2.6642066420664205</c:v>
                </c:pt>
                <c:pt idx="81537">
                  <c:v>2.6643598615916955</c:v>
                </c:pt>
                <c:pt idx="81538">
                  <c:v>2.6641291810841983</c:v>
                </c:pt>
                <c:pt idx="81539">
                  <c:v>2.6646678966789663</c:v>
                </c:pt>
                <c:pt idx="81540">
                  <c:v>2.6646678966789663</c:v>
                </c:pt>
                <c:pt idx="81541">
                  <c:v>2.6644374538745383</c:v>
                </c:pt>
                <c:pt idx="81542">
                  <c:v>2.664745215586811</c:v>
                </c:pt>
                <c:pt idx="81543">
                  <c:v>2.664745215586811</c:v>
                </c:pt>
                <c:pt idx="81544">
                  <c:v>2.6645146414572283</c:v>
                </c:pt>
                <c:pt idx="81545">
                  <c:v>2.6646678966789663</c:v>
                </c:pt>
                <c:pt idx="81546">
                  <c:v>2.6652825836216838</c:v>
                </c:pt>
                <c:pt idx="81547">
                  <c:v>2.6652825836216838</c:v>
                </c:pt>
                <c:pt idx="81548">
                  <c:v>2.6652825836216838</c:v>
                </c:pt>
                <c:pt idx="81549">
                  <c:v>2.6651291512915125</c:v>
                </c:pt>
                <c:pt idx="81550">
                  <c:v>2.665513264129181</c:v>
                </c:pt>
                <c:pt idx="81551">
                  <c:v>2.6652825836216838</c:v>
                </c:pt>
                <c:pt idx="81552">
                  <c:v>2.6652053530226123</c:v>
                </c:pt>
                <c:pt idx="81553">
                  <c:v>2.6653588737595197</c:v>
                </c:pt>
                <c:pt idx="81554">
                  <c:v>2.6655896607431337</c:v>
                </c:pt>
                <c:pt idx="81555">
                  <c:v>2.6657433056325024</c:v>
                </c:pt>
                <c:pt idx="81556">
                  <c:v>2.6657433056325024</c:v>
                </c:pt>
                <c:pt idx="81557">
                  <c:v>2.6653588737595197</c:v>
                </c:pt>
                <c:pt idx="81558">
                  <c:v>2.6657433056325024</c:v>
                </c:pt>
                <c:pt idx="81559">
                  <c:v>2.6657433056325024</c:v>
                </c:pt>
                <c:pt idx="81560">
                  <c:v>2.6661279150311707</c:v>
                </c:pt>
                <c:pt idx="81561">
                  <c:v>2.6655124653739612</c:v>
                </c:pt>
                <c:pt idx="81562">
                  <c:v>2.665281809787627</c:v>
                </c:pt>
                <c:pt idx="81563">
                  <c:v>2.665281809787627</c:v>
                </c:pt>
                <c:pt idx="81564">
                  <c:v>2.665050784856879</c:v>
                </c:pt>
                <c:pt idx="81565">
                  <c:v>2.6655124653739612</c:v>
                </c:pt>
                <c:pt idx="81566">
                  <c:v>2.6655124653739612</c:v>
                </c:pt>
                <c:pt idx="81567">
                  <c:v>2.6657433056325024</c:v>
                </c:pt>
                <c:pt idx="81568">
                  <c:v>2.6655124653739612</c:v>
                </c:pt>
                <c:pt idx="81569">
                  <c:v>2.665050784856879</c:v>
                </c:pt>
                <c:pt idx="81570">
                  <c:v>2.6658972061879478</c:v>
                </c:pt>
                <c:pt idx="81571">
                  <c:v>2.6661279150311707</c:v>
                </c:pt>
                <c:pt idx="81572">
                  <c:v>2.6658972061879478</c:v>
                </c:pt>
                <c:pt idx="81573">
                  <c:v>2.6662817551963047</c:v>
                </c:pt>
                <c:pt idx="81574">
                  <c:v>2.6666666666666665</c:v>
                </c:pt>
                <c:pt idx="81575">
                  <c:v>2.6662817551963047</c:v>
                </c:pt>
                <c:pt idx="81576">
                  <c:v>2.6656661279150313</c:v>
                </c:pt>
                <c:pt idx="81577">
                  <c:v>2.665281809787627</c:v>
                </c:pt>
                <c:pt idx="81578">
                  <c:v>2.6645131518227969</c:v>
                </c:pt>
                <c:pt idx="81579">
                  <c:v>2.6641291810841983</c:v>
                </c:pt>
                <c:pt idx="81580">
                  <c:v>2.6643598615916955</c:v>
                </c:pt>
                <c:pt idx="81581">
                  <c:v>2.6649746192893402</c:v>
                </c:pt>
                <c:pt idx="81582">
                  <c:v>2.6645131518227969</c:v>
                </c:pt>
                <c:pt idx="81583">
                  <c:v>2.6643598615916955</c:v>
                </c:pt>
                <c:pt idx="81584">
                  <c:v>2.6641291810841983</c:v>
                </c:pt>
                <c:pt idx="81585">
                  <c:v>2.6641291810841983</c:v>
                </c:pt>
                <c:pt idx="81586">
                  <c:v>2.6642066420664205</c:v>
                </c:pt>
                <c:pt idx="81587">
                  <c:v>2.6644374538745383</c:v>
                </c:pt>
                <c:pt idx="81588">
                  <c:v>2.6649746192893402</c:v>
                </c:pt>
                <c:pt idx="81589">
                  <c:v>2.6653588737595197</c:v>
                </c:pt>
                <c:pt idx="81590">
                  <c:v>2.6653588737595197</c:v>
                </c:pt>
                <c:pt idx="81591">
                  <c:v>2.6645131518227969</c:v>
                </c:pt>
                <c:pt idx="81592">
                  <c:v>2.6643598615916955</c:v>
                </c:pt>
                <c:pt idx="81593">
                  <c:v>2.6644374538745383</c:v>
                </c:pt>
                <c:pt idx="81594">
                  <c:v>2.664284067327646</c:v>
                </c:pt>
                <c:pt idx="81595">
                  <c:v>2.664745215586811</c:v>
                </c:pt>
                <c:pt idx="81596">
                  <c:v>2.6643612724757952</c:v>
                </c:pt>
                <c:pt idx="81597">
                  <c:v>2.664745215586811</c:v>
                </c:pt>
                <c:pt idx="81598">
                  <c:v>2.6646678966789663</c:v>
                </c:pt>
                <c:pt idx="81599">
                  <c:v>2.6636698939603503</c:v>
                </c:pt>
                <c:pt idx="81600">
                  <c:v>2.6648985239852396</c:v>
                </c:pt>
                <c:pt idx="81601">
                  <c:v>2.6652053530226123</c:v>
                </c:pt>
                <c:pt idx="81602">
                  <c:v>2.6649746192893402</c:v>
                </c:pt>
                <c:pt idx="81603">
                  <c:v>2.6649746192893402</c:v>
                </c:pt>
                <c:pt idx="81604">
                  <c:v>2.6645905420991927</c:v>
                </c:pt>
                <c:pt idx="81605">
                  <c:v>2.664284067327646</c:v>
                </c:pt>
                <c:pt idx="81606">
                  <c:v>2.6646678966789663</c:v>
                </c:pt>
                <c:pt idx="81607">
                  <c:v>2.6639004149377592</c:v>
                </c:pt>
                <c:pt idx="81608">
                  <c:v>2.6632864715372206</c:v>
                </c:pt>
                <c:pt idx="81609">
                  <c:v>2.6634393729829409</c:v>
                </c:pt>
                <c:pt idx="81610">
                  <c:v>2.6638231035277844</c:v>
                </c:pt>
                <c:pt idx="81611">
                  <c:v>2.6637453874538739</c:v>
                </c:pt>
                <c:pt idx="81612">
                  <c:v>2.663514760147601</c:v>
                </c:pt>
                <c:pt idx="81613">
                  <c:v>2.6645905420991927</c:v>
                </c:pt>
                <c:pt idx="81614">
                  <c:v>2.6649746192893402</c:v>
                </c:pt>
                <c:pt idx="81615">
                  <c:v>2.6654360867558839</c:v>
                </c:pt>
                <c:pt idx="81616">
                  <c:v>2.6652053530226123</c:v>
                </c:pt>
                <c:pt idx="81617">
                  <c:v>2.6655124653739612</c:v>
                </c:pt>
                <c:pt idx="81618">
                  <c:v>2.6654352343569614</c:v>
                </c:pt>
                <c:pt idx="81619">
                  <c:v>2.6660508083140875</c:v>
                </c:pt>
                <c:pt idx="81620">
                  <c:v>2.665050784856879</c:v>
                </c:pt>
                <c:pt idx="81621">
                  <c:v>2.6649734472408224</c:v>
                </c:pt>
                <c:pt idx="81622">
                  <c:v>2.6655889145496534</c:v>
                </c:pt>
                <c:pt idx="81623">
                  <c:v>2.6656661279150313</c:v>
                </c:pt>
                <c:pt idx="81624">
                  <c:v>2.6655124653739612</c:v>
                </c:pt>
                <c:pt idx="81625">
                  <c:v>2.6657433056325024</c:v>
                </c:pt>
                <c:pt idx="81626">
                  <c:v>2.6657433056325024</c:v>
                </c:pt>
                <c:pt idx="81627">
                  <c:v>2.6656661279150313</c:v>
                </c:pt>
                <c:pt idx="81628">
                  <c:v>2.6648199445983378</c:v>
                </c:pt>
                <c:pt idx="81629">
                  <c:v>2.6655889145496534</c:v>
                </c:pt>
                <c:pt idx="81630">
                  <c:v>2.6657426657426657</c:v>
                </c:pt>
                <c:pt idx="81631">
                  <c:v>2.6657426657426657</c:v>
                </c:pt>
                <c:pt idx="81632">
                  <c:v>2.6655114807114808</c:v>
                </c:pt>
                <c:pt idx="81633">
                  <c:v>2.6655114807114808</c:v>
                </c:pt>
                <c:pt idx="81634">
                  <c:v>2.6653579676674362</c:v>
                </c:pt>
                <c:pt idx="81635">
                  <c:v>2.6659736659736657</c:v>
                </c:pt>
                <c:pt idx="81636">
                  <c:v>2.6661273567467649</c:v>
                </c:pt>
                <c:pt idx="81637">
                  <c:v>2.6654343807763397</c:v>
                </c:pt>
                <c:pt idx="81638">
                  <c:v>2.6661273567467649</c:v>
                </c:pt>
                <c:pt idx="81639">
                  <c:v>2.6655889145496534</c:v>
                </c:pt>
                <c:pt idx="81640">
                  <c:v>2.6649734472408224</c:v>
                </c:pt>
                <c:pt idx="81641">
                  <c:v>2.6648199445983378</c:v>
                </c:pt>
                <c:pt idx="81642">
                  <c:v>2.665281809787627</c:v>
                </c:pt>
                <c:pt idx="81643">
                  <c:v>2.6647438855560686</c:v>
                </c:pt>
                <c:pt idx="81644">
                  <c:v>2.6647438855560686</c:v>
                </c:pt>
                <c:pt idx="81645">
                  <c:v>2.6651280867759057</c:v>
                </c:pt>
                <c:pt idx="81646">
                  <c:v>2.6645131518227969</c:v>
                </c:pt>
                <c:pt idx="81647">
                  <c:v>2.6645131518227969</c:v>
                </c:pt>
                <c:pt idx="81648">
                  <c:v>2.6648972997922913</c:v>
                </c:pt>
                <c:pt idx="81649">
                  <c:v>2.6644357258250633</c:v>
                </c:pt>
                <c:pt idx="81650">
                  <c:v>2.6646666974382645</c:v>
                </c:pt>
                <c:pt idx="81651">
                  <c:v>2.6646666974382645</c:v>
                </c:pt>
                <c:pt idx="81652">
                  <c:v>2.6641291810841983</c:v>
                </c:pt>
                <c:pt idx="81653">
                  <c:v>2.6641291810841983</c:v>
                </c:pt>
                <c:pt idx="81654">
                  <c:v>2.6638985005767015</c:v>
                </c:pt>
                <c:pt idx="81655">
                  <c:v>2.6641291810841983</c:v>
                </c:pt>
                <c:pt idx="81656">
                  <c:v>2.6649746192893402</c:v>
                </c:pt>
                <c:pt idx="81657">
                  <c:v>2.6651280867759057</c:v>
                </c:pt>
                <c:pt idx="81658">
                  <c:v>2.6651280867759057</c:v>
                </c:pt>
                <c:pt idx="81659">
                  <c:v>2.665281809787627</c:v>
                </c:pt>
                <c:pt idx="81660">
                  <c:v>2.6652043407988919</c:v>
                </c:pt>
                <c:pt idx="81661">
                  <c:v>2.6658198614318707</c:v>
                </c:pt>
                <c:pt idx="81662">
                  <c:v>2.6652043407988919</c:v>
                </c:pt>
                <c:pt idx="81663">
                  <c:v>2.665050784856879</c:v>
                </c:pt>
                <c:pt idx="81664">
                  <c:v>2.6653588737595197</c:v>
                </c:pt>
                <c:pt idx="81665">
                  <c:v>2.6645905420991927</c:v>
                </c:pt>
                <c:pt idx="81666">
                  <c:v>2.663514760147601</c:v>
                </c:pt>
                <c:pt idx="81667">
                  <c:v>2.6639760147601477</c:v>
                </c:pt>
                <c:pt idx="81668">
                  <c:v>2.6650520876585926</c:v>
                </c:pt>
                <c:pt idx="81669">
                  <c:v>2.6652053530226123</c:v>
                </c:pt>
                <c:pt idx="81670">
                  <c:v>2.6647438855560686</c:v>
                </c:pt>
                <c:pt idx="81671">
                  <c:v>2.6652053530226123</c:v>
                </c:pt>
                <c:pt idx="81672">
                  <c:v>2.6662049861495842</c:v>
                </c:pt>
                <c:pt idx="81673">
                  <c:v>2.6657433056325024</c:v>
                </c:pt>
                <c:pt idx="81674">
                  <c:v>2.6655896607431337</c:v>
                </c:pt>
                <c:pt idx="81675">
                  <c:v>2.6664358264081258</c:v>
                </c:pt>
                <c:pt idx="81676">
                  <c:v>2.6655896607431337</c:v>
                </c:pt>
                <c:pt idx="81677">
                  <c:v>2.6653588737595197</c:v>
                </c:pt>
                <c:pt idx="81678">
                  <c:v>2.6657433056325024</c:v>
                </c:pt>
                <c:pt idx="81679">
                  <c:v>2.6659741458910435</c:v>
                </c:pt>
                <c:pt idx="81680">
                  <c:v>2.6655896607431337</c:v>
                </c:pt>
                <c:pt idx="81681">
                  <c:v>2.6648212226066899</c:v>
                </c:pt>
                <c:pt idx="81682">
                  <c:v>2.6656670050761422</c:v>
                </c:pt>
                <c:pt idx="81683">
                  <c:v>2.6654360867558839</c:v>
                </c:pt>
                <c:pt idx="81684">
                  <c:v>2.6649746192893402</c:v>
                </c:pt>
                <c:pt idx="81685">
                  <c:v>2.6646666974382645</c:v>
                </c:pt>
                <c:pt idx="81686">
                  <c:v>2.6651280867759057</c:v>
                </c:pt>
                <c:pt idx="81687">
                  <c:v>2.6653588737595197</c:v>
                </c:pt>
                <c:pt idx="81688">
                  <c:v>2.6652053530226123</c:v>
                </c:pt>
                <c:pt idx="81689">
                  <c:v>2.6643598615916955</c:v>
                </c:pt>
                <c:pt idx="81690">
                  <c:v>2.6641291810841983</c:v>
                </c:pt>
                <c:pt idx="81691">
                  <c:v>2.6647438855560686</c:v>
                </c:pt>
                <c:pt idx="81692">
                  <c:v>2.6645905420991927</c:v>
                </c:pt>
                <c:pt idx="81693">
                  <c:v>2.6642066420664205</c:v>
                </c:pt>
                <c:pt idx="81694">
                  <c:v>2.6642066420664205</c:v>
                </c:pt>
                <c:pt idx="81695">
                  <c:v>2.6646678966789663</c:v>
                </c:pt>
                <c:pt idx="81696">
                  <c:v>2.6646678966789663</c:v>
                </c:pt>
                <c:pt idx="81697">
                  <c:v>2.6638229190684806</c:v>
                </c:pt>
                <c:pt idx="81698">
                  <c:v>2.6640534931980628</c:v>
                </c:pt>
                <c:pt idx="81699">
                  <c:v>2.6640534931980628</c:v>
                </c:pt>
                <c:pt idx="81700">
                  <c:v>2.6644374538745383</c:v>
                </c:pt>
                <c:pt idx="81701">
                  <c:v>2.6643598615916955</c:v>
                </c:pt>
                <c:pt idx="81702">
                  <c:v>2.6637453874538739</c:v>
                </c:pt>
                <c:pt idx="81703">
                  <c:v>2.6646678966789663</c:v>
                </c:pt>
                <c:pt idx="81704">
                  <c:v>2.6639004149377592</c:v>
                </c:pt>
                <c:pt idx="81705">
                  <c:v>2.6635169393869553</c:v>
                </c:pt>
                <c:pt idx="81706">
                  <c:v>2.6641309359151677</c:v>
                </c:pt>
                <c:pt idx="81707">
                  <c:v>2.664284067327646</c:v>
                </c:pt>
                <c:pt idx="81708">
                  <c:v>2.6641309359151677</c:v>
                </c:pt>
                <c:pt idx="81709">
                  <c:v>2.6639778750864256</c:v>
                </c:pt>
                <c:pt idx="81710">
                  <c:v>2.6637472228624111</c:v>
                </c:pt>
                <c:pt idx="81711">
                  <c:v>2.6643612724757952</c:v>
                </c:pt>
                <c:pt idx="81712">
                  <c:v>2.6641309359151677</c:v>
                </c:pt>
                <c:pt idx="81713">
                  <c:v>2.6639004149377592</c:v>
                </c:pt>
                <c:pt idx="81714">
                  <c:v>2.6641309359151677</c:v>
                </c:pt>
                <c:pt idx="81715">
                  <c:v>2.664284067327646</c:v>
                </c:pt>
                <c:pt idx="81716">
                  <c:v>2.6648212226066899</c:v>
                </c:pt>
                <c:pt idx="81717">
                  <c:v>2.6644374538745383</c:v>
                </c:pt>
                <c:pt idx="81718">
                  <c:v>2.6638231035277844</c:v>
                </c:pt>
                <c:pt idx="81719">
                  <c:v>2.6637453874538739</c:v>
                </c:pt>
                <c:pt idx="81720">
                  <c:v>2.6645905420991927</c:v>
                </c:pt>
                <c:pt idx="81721">
                  <c:v>2.6647438855560686</c:v>
                </c:pt>
                <c:pt idx="81722">
                  <c:v>2.6655124653739612</c:v>
                </c:pt>
                <c:pt idx="81723">
                  <c:v>2.6649746192893402</c:v>
                </c:pt>
                <c:pt idx="81724">
                  <c:v>2.6658204477267482</c:v>
                </c:pt>
                <c:pt idx="81725">
                  <c:v>2.6657433056325024</c:v>
                </c:pt>
                <c:pt idx="81726">
                  <c:v>2.6661279150311707</c:v>
                </c:pt>
                <c:pt idx="81727">
                  <c:v>2.6658204477267482</c:v>
                </c:pt>
                <c:pt idx="81728">
                  <c:v>2.6658204477267482</c:v>
                </c:pt>
                <c:pt idx="81729">
                  <c:v>2.6654360867558839</c:v>
                </c:pt>
                <c:pt idx="81730">
                  <c:v>2.6652053530226123</c:v>
                </c:pt>
                <c:pt idx="81731">
                  <c:v>2.6655896607431337</c:v>
                </c:pt>
                <c:pt idx="81732">
                  <c:v>2.6659741458910435</c:v>
                </c:pt>
                <c:pt idx="81733">
                  <c:v>2.6655124653739612</c:v>
                </c:pt>
                <c:pt idx="81734">
                  <c:v>2.6662049861495842</c:v>
                </c:pt>
                <c:pt idx="81735">
                  <c:v>2.6654360867558839</c:v>
                </c:pt>
                <c:pt idx="81736">
                  <c:v>2.6655896607431337</c:v>
                </c:pt>
                <c:pt idx="81737">
                  <c:v>2.6655896607431337</c:v>
                </c:pt>
                <c:pt idx="81738">
                  <c:v>2.6654360867558839</c:v>
                </c:pt>
                <c:pt idx="81739">
                  <c:v>2.6650520876585926</c:v>
                </c:pt>
                <c:pt idx="81740">
                  <c:v>2.6644374538745383</c:v>
                </c:pt>
                <c:pt idx="81741">
                  <c:v>2.6648985239852396</c:v>
                </c:pt>
                <c:pt idx="81742">
                  <c:v>2.6641309359151677</c:v>
                </c:pt>
                <c:pt idx="81743">
                  <c:v>2.6642085273104401</c:v>
                </c:pt>
                <c:pt idx="81744">
                  <c:v>2.6639778750864256</c:v>
                </c:pt>
                <c:pt idx="81745">
                  <c:v>2.6643612724757952</c:v>
                </c:pt>
                <c:pt idx="81746">
                  <c:v>2.6641309359151677</c:v>
                </c:pt>
                <c:pt idx="81747">
                  <c:v>2.6640534931980628</c:v>
                </c:pt>
                <c:pt idx="81748">
                  <c:v>2.6646678966789663</c:v>
                </c:pt>
                <c:pt idx="81749">
                  <c:v>2.6652825836216838</c:v>
                </c:pt>
                <c:pt idx="81750">
                  <c:v>2.6649746192893402</c:v>
                </c:pt>
                <c:pt idx="81751">
                  <c:v>2.6655896607431337</c:v>
                </c:pt>
                <c:pt idx="81752">
                  <c:v>2.6649746192893402</c:v>
                </c:pt>
                <c:pt idx="81753">
                  <c:v>2.6651280867759057</c:v>
                </c:pt>
                <c:pt idx="81754">
                  <c:v>2.6657433056325024</c:v>
                </c:pt>
                <c:pt idx="81755">
                  <c:v>2.6653588737595197</c:v>
                </c:pt>
                <c:pt idx="81756">
                  <c:v>2.6649746192893393</c:v>
                </c:pt>
                <c:pt idx="81757">
                  <c:v>2.6655896607431337</c:v>
                </c:pt>
                <c:pt idx="81758">
                  <c:v>2.6657433056325024</c:v>
                </c:pt>
                <c:pt idx="81759">
                  <c:v>2.6661279150311707</c:v>
                </c:pt>
                <c:pt idx="81760">
                  <c:v>2.665281809787627</c:v>
                </c:pt>
                <c:pt idx="81761">
                  <c:v>2.6651280867759057</c:v>
                </c:pt>
                <c:pt idx="81762">
                  <c:v>2.6645905420991927</c:v>
                </c:pt>
                <c:pt idx="81763">
                  <c:v>2.6639760147601477</c:v>
                </c:pt>
                <c:pt idx="81764">
                  <c:v>2.6638231035277844</c:v>
                </c:pt>
                <c:pt idx="81765">
                  <c:v>2.6638231035277844</c:v>
                </c:pt>
                <c:pt idx="81766">
                  <c:v>2.6646678966789663</c:v>
                </c:pt>
                <c:pt idx="81767">
                  <c:v>2.6646678966789663</c:v>
                </c:pt>
                <c:pt idx="81768">
                  <c:v>2.6644374538745383</c:v>
                </c:pt>
                <c:pt idx="81769">
                  <c:v>2.6635923449388978</c:v>
                </c:pt>
                <c:pt idx="81770">
                  <c:v>2.6637453874538743</c:v>
                </c:pt>
                <c:pt idx="81771">
                  <c:v>2.6645905420991927</c:v>
                </c:pt>
                <c:pt idx="81772">
                  <c:v>2.6642066420664205</c:v>
                </c:pt>
                <c:pt idx="81773">
                  <c:v>2.6639760147601477</c:v>
                </c:pt>
                <c:pt idx="81774">
                  <c:v>2.6641291810841983</c:v>
                </c:pt>
                <c:pt idx="81775">
                  <c:v>2.6643598615916955</c:v>
                </c:pt>
                <c:pt idx="81776">
                  <c:v>2.6645905420991927</c:v>
                </c:pt>
                <c:pt idx="81777">
                  <c:v>2.6655896607431337</c:v>
                </c:pt>
                <c:pt idx="81778">
                  <c:v>2.6651280867759057</c:v>
                </c:pt>
                <c:pt idx="81779">
                  <c:v>2.665281809787627</c:v>
                </c:pt>
                <c:pt idx="81780">
                  <c:v>2.6658972061879478</c:v>
                </c:pt>
                <c:pt idx="81781">
                  <c:v>2.6657433056325024</c:v>
                </c:pt>
                <c:pt idx="81782">
                  <c:v>2.6661279150311707</c:v>
                </c:pt>
                <c:pt idx="81783">
                  <c:v>2.6657433056325024</c:v>
                </c:pt>
                <c:pt idx="81784">
                  <c:v>2.665050784856879</c:v>
                </c:pt>
                <c:pt idx="81785">
                  <c:v>2.6648972997922913</c:v>
                </c:pt>
                <c:pt idx="81786">
                  <c:v>2.6654360867558839</c:v>
                </c:pt>
                <c:pt idx="81787">
                  <c:v>2.6648212226066899</c:v>
                </c:pt>
                <c:pt idx="81788">
                  <c:v>2.6643598615916955</c:v>
                </c:pt>
                <c:pt idx="81789">
                  <c:v>2.6648972997922913</c:v>
                </c:pt>
                <c:pt idx="81790">
                  <c:v>2.6646666974382645</c:v>
                </c:pt>
                <c:pt idx="81791">
                  <c:v>2.6642824180895248</c:v>
                </c:pt>
                <c:pt idx="81792">
                  <c:v>2.6645131518227969</c:v>
                </c:pt>
                <c:pt idx="81793">
                  <c:v>2.6642824180895248</c:v>
                </c:pt>
                <c:pt idx="81794">
                  <c:v>2.6648972997922913</c:v>
                </c:pt>
                <c:pt idx="81795">
                  <c:v>2.6653588737595197</c:v>
                </c:pt>
                <c:pt idx="81796">
                  <c:v>2.665281809787627</c:v>
                </c:pt>
                <c:pt idx="81797">
                  <c:v>2.665281809787627</c:v>
                </c:pt>
                <c:pt idx="81798">
                  <c:v>2.6657433056325024</c:v>
                </c:pt>
                <c:pt idx="81799">
                  <c:v>2.6658972061879478</c:v>
                </c:pt>
                <c:pt idx="81800">
                  <c:v>2.6660508083140875</c:v>
                </c:pt>
                <c:pt idx="81801">
                  <c:v>2.6661279150311707</c:v>
                </c:pt>
                <c:pt idx="81802">
                  <c:v>2.6654352343569614</c:v>
                </c:pt>
                <c:pt idx="81803">
                  <c:v>2.6649734472408224</c:v>
                </c:pt>
                <c:pt idx="81804">
                  <c:v>2.665281809787627</c:v>
                </c:pt>
                <c:pt idx="81805">
                  <c:v>2.6653588737595197</c:v>
                </c:pt>
                <c:pt idx="81806">
                  <c:v>2.6645905420991927</c:v>
                </c:pt>
                <c:pt idx="81807">
                  <c:v>2.6645905420991927</c:v>
                </c:pt>
                <c:pt idx="81808">
                  <c:v>2.6645905420991927</c:v>
                </c:pt>
                <c:pt idx="81809">
                  <c:v>2.6641291810841983</c:v>
                </c:pt>
                <c:pt idx="81810">
                  <c:v>2.6639760147601477</c:v>
                </c:pt>
                <c:pt idx="81811">
                  <c:v>2.6642066420664205</c:v>
                </c:pt>
                <c:pt idx="81812">
                  <c:v>2.6642066420664205</c:v>
                </c:pt>
                <c:pt idx="81813">
                  <c:v>2.6643598615916955</c:v>
                </c:pt>
                <c:pt idx="81814">
                  <c:v>2.6645131518227969</c:v>
                </c:pt>
                <c:pt idx="81815">
                  <c:v>2.6646666974382645</c:v>
                </c:pt>
                <c:pt idx="81816">
                  <c:v>2.6642824180895248</c:v>
                </c:pt>
                <c:pt idx="81817">
                  <c:v>2.6636678200692039</c:v>
                </c:pt>
                <c:pt idx="81818">
                  <c:v>2.6641291810841983</c:v>
                </c:pt>
                <c:pt idx="81819">
                  <c:v>2.6649746192893402</c:v>
                </c:pt>
                <c:pt idx="81820">
                  <c:v>2.6652053530226123</c:v>
                </c:pt>
                <c:pt idx="81821">
                  <c:v>2.6649746192893402</c:v>
                </c:pt>
                <c:pt idx="81822">
                  <c:v>2.6643598615916955</c:v>
                </c:pt>
                <c:pt idx="81823">
                  <c:v>2.6648212226066899</c:v>
                </c:pt>
                <c:pt idx="81824">
                  <c:v>2.6656670050761422</c:v>
                </c:pt>
                <c:pt idx="81825">
                  <c:v>2.6654360867558839</c:v>
                </c:pt>
                <c:pt idx="81826">
                  <c:v>2.6654360867558839</c:v>
                </c:pt>
                <c:pt idx="81827">
                  <c:v>2.6649746192893402</c:v>
                </c:pt>
                <c:pt idx="81828">
                  <c:v>2.6647438855560686</c:v>
                </c:pt>
                <c:pt idx="81829">
                  <c:v>2.6652053530226123</c:v>
                </c:pt>
                <c:pt idx="81830">
                  <c:v>2.6652053530226123</c:v>
                </c:pt>
                <c:pt idx="81831">
                  <c:v>2.6652053530226123</c:v>
                </c:pt>
                <c:pt idx="81832">
                  <c:v>2.6653588737595197</c:v>
                </c:pt>
                <c:pt idx="81833">
                  <c:v>2.6649746192893402</c:v>
                </c:pt>
                <c:pt idx="81834">
                  <c:v>2.6648212226066899</c:v>
                </c:pt>
                <c:pt idx="81835">
                  <c:v>2.6654360867558839</c:v>
                </c:pt>
                <c:pt idx="81836">
                  <c:v>2.6651280867759057</c:v>
                </c:pt>
                <c:pt idx="81837">
                  <c:v>2.6657433056325024</c:v>
                </c:pt>
                <c:pt idx="81838">
                  <c:v>2.6659741458910435</c:v>
                </c:pt>
                <c:pt idx="81839">
                  <c:v>2.6651280867759057</c:v>
                </c:pt>
                <c:pt idx="81840">
                  <c:v>2.6641291810841983</c:v>
                </c:pt>
                <c:pt idx="81841">
                  <c:v>2.6642066420664205</c:v>
                </c:pt>
                <c:pt idx="81842">
                  <c:v>2.6642066420664205</c:v>
                </c:pt>
                <c:pt idx="81843">
                  <c:v>2.6641291810841983</c:v>
                </c:pt>
                <c:pt idx="81844">
                  <c:v>2.665281809787627</c:v>
                </c:pt>
                <c:pt idx="81845">
                  <c:v>2.665050784856879</c:v>
                </c:pt>
                <c:pt idx="81846">
                  <c:v>2.665281809787627</c:v>
                </c:pt>
                <c:pt idx="81847">
                  <c:v>2.6655124653739612</c:v>
                </c:pt>
                <c:pt idx="81848">
                  <c:v>2.6657433056325024</c:v>
                </c:pt>
                <c:pt idx="81849">
                  <c:v>2.6659741458910435</c:v>
                </c:pt>
                <c:pt idx="81850">
                  <c:v>2.6657433056325024</c:v>
                </c:pt>
                <c:pt idx="81851">
                  <c:v>2.6658972061879478</c:v>
                </c:pt>
                <c:pt idx="81852">
                  <c:v>2.6660508083140875</c:v>
                </c:pt>
                <c:pt idx="81853">
                  <c:v>2.6660508083140875</c:v>
                </c:pt>
                <c:pt idx="81854">
                  <c:v>2.6665128868360277</c:v>
                </c:pt>
                <c:pt idx="81855">
                  <c:v>2.6658972061879478</c:v>
                </c:pt>
                <c:pt idx="81856">
                  <c:v>2.6658972061879478</c:v>
                </c:pt>
                <c:pt idx="81857">
                  <c:v>2.6655124653739612</c:v>
                </c:pt>
                <c:pt idx="81858">
                  <c:v>2.6657433056325024</c:v>
                </c:pt>
                <c:pt idx="81859">
                  <c:v>2.6653588737595197</c:v>
                </c:pt>
                <c:pt idx="81860">
                  <c:v>2.6647438855560686</c:v>
                </c:pt>
                <c:pt idx="81861">
                  <c:v>2.6645131518227969</c:v>
                </c:pt>
                <c:pt idx="81862">
                  <c:v>2.6645905420991927</c:v>
                </c:pt>
                <c:pt idx="81863">
                  <c:v>2.6646678966789663</c:v>
                </c:pt>
                <c:pt idx="81864">
                  <c:v>2.6640534931980628</c:v>
                </c:pt>
                <c:pt idx="81865">
                  <c:v>2.6637453874538739</c:v>
                </c:pt>
                <c:pt idx="81866">
                  <c:v>2.6639760147601477</c:v>
                </c:pt>
                <c:pt idx="81867">
                  <c:v>2.6645905420991927</c:v>
                </c:pt>
                <c:pt idx="81868">
                  <c:v>2.6643598615916955</c:v>
                </c:pt>
                <c:pt idx="81869">
                  <c:v>2.6638985005767015</c:v>
                </c:pt>
                <c:pt idx="81870">
                  <c:v>2.6642066420664205</c:v>
                </c:pt>
                <c:pt idx="81871">
                  <c:v>2.6652825836216838</c:v>
                </c:pt>
                <c:pt idx="81872">
                  <c:v>2.6648212226066899</c:v>
                </c:pt>
                <c:pt idx="81873">
                  <c:v>2.6648212226066899</c:v>
                </c:pt>
                <c:pt idx="81874">
                  <c:v>2.6649746192893402</c:v>
                </c:pt>
                <c:pt idx="81875">
                  <c:v>2.6653588737595197</c:v>
                </c:pt>
                <c:pt idx="81876">
                  <c:v>2.6657433056325024</c:v>
                </c:pt>
                <c:pt idx="81877">
                  <c:v>2.6658972061879478</c:v>
                </c:pt>
                <c:pt idx="81878">
                  <c:v>2.6663588085892407</c:v>
                </c:pt>
                <c:pt idx="81879">
                  <c:v>2.6661279150311707</c:v>
                </c:pt>
                <c:pt idx="81880">
                  <c:v>2.6658972061879478</c:v>
                </c:pt>
                <c:pt idx="81881">
                  <c:v>2.6651280867759057</c:v>
                </c:pt>
                <c:pt idx="81882">
                  <c:v>2.6641291810841983</c:v>
                </c:pt>
                <c:pt idx="81883">
                  <c:v>2.6639760147601477</c:v>
                </c:pt>
                <c:pt idx="81884">
                  <c:v>2.6640534931980628</c:v>
                </c:pt>
                <c:pt idx="81885">
                  <c:v>2.6636698939603503</c:v>
                </c:pt>
                <c:pt idx="81886">
                  <c:v>2.664284067327646</c:v>
                </c:pt>
                <c:pt idx="81887">
                  <c:v>2.6648985239852396</c:v>
                </c:pt>
                <c:pt idx="81888">
                  <c:v>2.6642066420664205</c:v>
                </c:pt>
                <c:pt idx="81889">
                  <c:v>2.6642066420664205</c:v>
                </c:pt>
                <c:pt idx="81890">
                  <c:v>2.6645905420991927</c:v>
                </c:pt>
                <c:pt idx="81891">
                  <c:v>2.6643598615916955</c:v>
                </c:pt>
                <c:pt idx="81892">
                  <c:v>2.6639760147601477</c:v>
                </c:pt>
                <c:pt idx="81893">
                  <c:v>2.6638231035277844</c:v>
                </c:pt>
                <c:pt idx="81894">
                  <c:v>2.6637453874538739</c:v>
                </c:pt>
                <c:pt idx="81895">
                  <c:v>2.6639760147601477</c:v>
                </c:pt>
                <c:pt idx="81896">
                  <c:v>2.6642066420664205</c:v>
                </c:pt>
                <c:pt idx="81897">
                  <c:v>2.6646678966789663</c:v>
                </c:pt>
                <c:pt idx="81898">
                  <c:v>2.6646678966789663</c:v>
                </c:pt>
                <c:pt idx="81899">
                  <c:v>2.6652053530226123</c:v>
                </c:pt>
                <c:pt idx="81900">
                  <c:v>2.6649746192893402</c:v>
                </c:pt>
                <c:pt idx="81901">
                  <c:v>2.6655896607431337</c:v>
                </c:pt>
                <c:pt idx="81902">
                  <c:v>2.6652053530226123</c:v>
                </c:pt>
                <c:pt idx="81903">
                  <c:v>2.6650520876585926</c:v>
                </c:pt>
                <c:pt idx="81904">
                  <c:v>2.6656670050761422</c:v>
                </c:pt>
                <c:pt idx="81905">
                  <c:v>2.6654360867558839</c:v>
                </c:pt>
                <c:pt idx="81906">
                  <c:v>2.6645905420991927</c:v>
                </c:pt>
                <c:pt idx="81907">
                  <c:v>2.6639760147601477</c:v>
                </c:pt>
                <c:pt idx="81908">
                  <c:v>2.6645905420991927</c:v>
                </c:pt>
                <c:pt idx="81909">
                  <c:v>2.6645905420991927</c:v>
                </c:pt>
                <c:pt idx="81910">
                  <c:v>2.6645905420991927</c:v>
                </c:pt>
                <c:pt idx="81911">
                  <c:v>2.6649746192893402</c:v>
                </c:pt>
                <c:pt idx="81912">
                  <c:v>2.6649746192893402</c:v>
                </c:pt>
                <c:pt idx="81913">
                  <c:v>2.6655896607431337</c:v>
                </c:pt>
                <c:pt idx="81914">
                  <c:v>2.6653588737595197</c:v>
                </c:pt>
                <c:pt idx="81915">
                  <c:v>2.6659741458910435</c:v>
                </c:pt>
                <c:pt idx="81916">
                  <c:v>2.6661279150311707</c:v>
                </c:pt>
                <c:pt idx="81917">
                  <c:v>2.6657433056325024</c:v>
                </c:pt>
                <c:pt idx="81918">
                  <c:v>2.6658972061879478</c:v>
                </c:pt>
                <c:pt idx="81919">
                  <c:v>2.6658972061879478</c:v>
                </c:pt>
                <c:pt idx="81920">
                  <c:v>2.6656661279150313</c:v>
                </c:pt>
                <c:pt idx="81921">
                  <c:v>2.665281809787627</c:v>
                </c:pt>
                <c:pt idx="81922">
                  <c:v>2.6659741458910435</c:v>
                </c:pt>
                <c:pt idx="81923">
                  <c:v>2.6655896607431337</c:v>
                </c:pt>
                <c:pt idx="81924">
                  <c:v>2.6655896607431337</c:v>
                </c:pt>
                <c:pt idx="81925">
                  <c:v>2.6653588737595197</c:v>
                </c:pt>
                <c:pt idx="81926">
                  <c:v>2.6655124653739612</c:v>
                </c:pt>
                <c:pt idx="81927">
                  <c:v>2.6655124653739612</c:v>
                </c:pt>
                <c:pt idx="81928">
                  <c:v>2.6653588737595197</c:v>
                </c:pt>
                <c:pt idx="81929">
                  <c:v>2.6652053530226123</c:v>
                </c:pt>
                <c:pt idx="81930">
                  <c:v>2.6654360867558839</c:v>
                </c:pt>
                <c:pt idx="81931">
                  <c:v>2.6650520876585926</c:v>
                </c:pt>
                <c:pt idx="81932">
                  <c:v>2.6650520876585926</c:v>
                </c:pt>
                <c:pt idx="81933">
                  <c:v>2.6654360867558839</c:v>
                </c:pt>
                <c:pt idx="81934">
                  <c:v>2.6655896607431337</c:v>
                </c:pt>
                <c:pt idx="81935">
                  <c:v>2.6660512347103622</c:v>
                </c:pt>
                <c:pt idx="81936">
                  <c:v>2.6656670050761422</c:v>
                </c:pt>
                <c:pt idx="81937">
                  <c:v>2.6654360867558839</c:v>
                </c:pt>
                <c:pt idx="81938">
                  <c:v>2.6649746192893402</c:v>
                </c:pt>
                <c:pt idx="81939">
                  <c:v>2.6653588737595197</c:v>
                </c:pt>
                <c:pt idx="81940">
                  <c:v>2.6653588737595197</c:v>
                </c:pt>
                <c:pt idx="81941">
                  <c:v>2.6647438855560686</c:v>
                </c:pt>
                <c:pt idx="81942">
                  <c:v>2.6648972997922913</c:v>
                </c:pt>
                <c:pt idx="81943">
                  <c:v>2.6645131518227969</c:v>
                </c:pt>
                <c:pt idx="81944">
                  <c:v>2.6641291810841983</c:v>
                </c:pt>
                <c:pt idx="81945">
                  <c:v>2.6642066420664205</c:v>
                </c:pt>
                <c:pt idx="81946">
                  <c:v>2.664284067327646</c:v>
                </c:pt>
                <c:pt idx="81947">
                  <c:v>2.6645146414572283</c:v>
                </c:pt>
                <c:pt idx="81948">
                  <c:v>2.6641309359151677</c:v>
                </c:pt>
                <c:pt idx="81949">
                  <c:v>2.6639004149377592</c:v>
                </c:pt>
                <c:pt idx="81950">
                  <c:v>2.6640534931980628</c:v>
                </c:pt>
                <c:pt idx="81951">
                  <c:v>2.6644374538745383</c:v>
                </c:pt>
                <c:pt idx="81952">
                  <c:v>2.6642066420664205</c:v>
                </c:pt>
                <c:pt idx="81953">
                  <c:v>2.6642066420664205</c:v>
                </c:pt>
                <c:pt idx="81954">
                  <c:v>2.6642068265682655</c:v>
                </c:pt>
                <c:pt idx="81955">
                  <c:v>2.6644374538745383</c:v>
                </c:pt>
                <c:pt idx="81956">
                  <c:v>2.664284067327646</c:v>
                </c:pt>
                <c:pt idx="81957">
                  <c:v>2.6644374538745383</c:v>
                </c:pt>
                <c:pt idx="81958">
                  <c:v>2.6645905420991927</c:v>
                </c:pt>
                <c:pt idx="81959">
                  <c:v>2.6638985005767015</c:v>
                </c:pt>
                <c:pt idx="81960">
                  <c:v>2.6643598615916955</c:v>
                </c:pt>
                <c:pt idx="81961">
                  <c:v>2.6649746192893402</c:v>
                </c:pt>
                <c:pt idx="81962">
                  <c:v>2.6645131518227969</c:v>
                </c:pt>
                <c:pt idx="81963">
                  <c:v>2.6651280867759057</c:v>
                </c:pt>
                <c:pt idx="81964">
                  <c:v>2.665281809787627</c:v>
                </c:pt>
                <c:pt idx="81965">
                  <c:v>2.6656661279150313</c:v>
                </c:pt>
                <c:pt idx="81966">
                  <c:v>2.665281809787627</c:v>
                </c:pt>
                <c:pt idx="81967">
                  <c:v>2.6653588737595197</c:v>
                </c:pt>
                <c:pt idx="81968">
                  <c:v>2.6655896607431337</c:v>
                </c:pt>
                <c:pt idx="81969">
                  <c:v>2.6655896607431337</c:v>
                </c:pt>
                <c:pt idx="81970">
                  <c:v>2.6658204477267482</c:v>
                </c:pt>
                <c:pt idx="81971">
                  <c:v>2.6658204477267482</c:v>
                </c:pt>
                <c:pt idx="81972">
                  <c:v>2.6652053530226123</c:v>
                </c:pt>
                <c:pt idx="81973">
                  <c:v>2.6654360867558839</c:v>
                </c:pt>
                <c:pt idx="81974">
                  <c:v>2.6649746192893402</c:v>
                </c:pt>
                <c:pt idx="81975">
                  <c:v>2.6655896607431337</c:v>
                </c:pt>
                <c:pt idx="81976">
                  <c:v>2.6653588737595197</c:v>
                </c:pt>
                <c:pt idx="81977">
                  <c:v>2.6658204477267482</c:v>
                </c:pt>
                <c:pt idx="81978">
                  <c:v>2.6655896607431337</c:v>
                </c:pt>
                <c:pt idx="81979">
                  <c:v>2.6659741458910435</c:v>
                </c:pt>
                <c:pt idx="81980">
                  <c:v>2.6657433056325024</c:v>
                </c:pt>
                <c:pt idx="81981">
                  <c:v>2.6657433056325024</c:v>
                </c:pt>
                <c:pt idx="81982">
                  <c:v>2.6655896607431337</c:v>
                </c:pt>
                <c:pt idx="81983">
                  <c:v>2.6657433056325024</c:v>
                </c:pt>
                <c:pt idx="81984">
                  <c:v>2.6656661279150313</c:v>
                </c:pt>
                <c:pt idx="81985">
                  <c:v>2.6655124653739612</c:v>
                </c:pt>
                <c:pt idx="81986">
                  <c:v>2.6655124653739612</c:v>
                </c:pt>
                <c:pt idx="81987">
                  <c:v>2.6658972061879478</c:v>
                </c:pt>
                <c:pt idx="81988">
                  <c:v>2.6658972061879478</c:v>
                </c:pt>
                <c:pt idx="81989">
                  <c:v>2.6657433056325024</c:v>
                </c:pt>
                <c:pt idx="81990">
                  <c:v>2.6659741458910435</c:v>
                </c:pt>
                <c:pt idx="81991">
                  <c:v>2.6657433056325024</c:v>
                </c:pt>
                <c:pt idx="81992">
                  <c:v>2.6659741458910435</c:v>
                </c:pt>
                <c:pt idx="81993">
                  <c:v>2.6660512347103622</c:v>
                </c:pt>
                <c:pt idx="81994">
                  <c:v>2.6652053530226123</c:v>
                </c:pt>
                <c:pt idx="81995">
                  <c:v>2.6655896607431337</c:v>
                </c:pt>
                <c:pt idx="81996">
                  <c:v>2.6654360867558839</c:v>
                </c:pt>
                <c:pt idx="81997">
                  <c:v>2.6646678966789663</c:v>
                </c:pt>
                <c:pt idx="81998">
                  <c:v>2.6650520876585926</c:v>
                </c:pt>
                <c:pt idx="81999">
                  <c:v>2.665513264129181</c:v>
                </c:pt>
                <c:pt idx="82000">
                  <c:v>2.6648212226066899</c:v>
                </c:pt>
                <c:pt idx="82001">
                  <c:v>2.6654360867558839</c:v>
                </c:pt>
                <c:pt idx="82002">
                  <c:v>2.6654360867558839</c:v>
                </c:pt>
                <c:pt idx="82003">
                  <c:v>2.6652053530226123</c:v>
                </c:pt>
                <c:pt idx="82004">
                  <c:v>2.6652053530226123</c:v>
                </c:pt>
                <c:pt idx="82005">
                  <c:v>2.6648212226066899</c:v>
                </c:pt>
                <c:pt idx="82006">
                  <c:v>2.6648212226066899</c:v>
                </c:pt>
                <c:pt idx="82007">
                  <c:v>2.6648212226066899</c:v>
                </c:pt>
                <c:pt idx="82008">
                  <c:v>2.6648212226066899</c:v>
                </c:pt>
                <c:pt idx="82009">
                  <c:v>2.6649746192893402</c:v>
                </c:pt>
                <c:pt idx="82010">
                  <c:v>2.6654360867558839</c:v>
                </c:pt>
                <c:pt idx="82011">
                  <c:v>2.6655896607431337</c:v>
                </c:pt>
                <c:pt idx="82012">
                  <c:v>2.6659741458910435</c:v>
                </c:pt>
                <c:pt idx="82013">
                  <c:v>2.6653588737595197</c:v>
                </c:pt>
                <c:pt idx="82014">
                  <c:v>2.6657433056325024</c:v>
                </c:pt>
                <c:pt idx="82015">
                  <c:v>2.6659741458910435</c:v>
                </c:pt>
                <c:pt idx="82016">
                  <c:v>2.6653588737595197</c:v>
                </c:pt>
                <c:pt idx="82017">
                  <c:v>2.6649746192893402</c:v>
                </c:pt>
                <c:pt idx="82018">
                  <c:v>2.6647438855560686</c:v>
                </c:pt>
                <c:pt idx="82019">
                  <c:v>2.6648212226066899</c:v>
                </c:pt>
                <c:pt idx="82020">
                  <c:v>2.6645146414572283</c:v>
                </c:pt>
                <c:pt idx="82021">
                  <c:v>2.664745215586811</c:v>
                </c:pt>
                <c:pt idx="82022">
                  <c:v>2.6649756052570903</c:v>
                </c:pt>
                <c:pt idx="82023">
                  <c:v>2.664591977869986</c:v>
                </c:pt>
                <c:pt idx="82024">
                  <c:v>2.6641309359151677</c:v>
                </c:pt>
                <c:pt idx="82025">
                  <c:v>2.6639004149377592</c:v>
                </c:pt>
                <c:pt idx="82026">
                  <c:v>2.6636698939603503</c:v>
                </c:pt>
                <c:pt idx="82027">
                  <c:v>2.6639004149377592</c:v>
                </c:pt>
                <c:pt idx="82028">
                  <c:v>2.6639004149377592</c:v>
                </c:pt>
                <c:pt idx="82029">
                  <c:v>2.6640534931980628</c:v>
                </c:pt>
                <c:pt idx="82030">
                  <c:v>2.6649746192893402</c:v>
                </c:pt>
                <c:pt idx="82031">
                  <c:v>2.6651280867759057</c:v>
                </c:pt>
                <c:pt idx="82032">
                  <c:v>2.6656661279150313</c:v>
                </c:pt>
                <c:pt idx="82033">
                  <c:v>2.6656661279150313</c:v>
                </c:pt>
                <c:pt idx="82034">
                  <c:v>2.6655124653739612</c:v>
                </c:pt>
                <c:pt idx="82035">
                  <c:v>2.6658204477267482</c:v>
                </c:pt>
                <c:pt idx="82036">
                  <c:v>2.6656670050761422</c:v>
                </c:pt>
                <c:pt idx="82037">
                  <c:v>2.665513264129181</c:v>
                </c:pt>
                <c:pt idx="82038">
                  <c:v>2.6656670050761422</c:v>
                </c:pt>
                <c:pt idx="82039">
                  <c:v>2.6658975542224272</c:v>
                </c:pt>
                <c:pt idx="82040">
                  <c:v>2.6657439446366782</c:v>
                </c:pt>
                <c:pt idx="82041">
                  <c:v>2.6652825836216838</c:v>
                </c:pt>
                <c:pt idx="82042">
                  <c:v>2.6650520876585926</c:v>
                </c:pt>
                <c:pt idx="82043">
                  <c:v>2.6656670050761422</c:v>
                </c:pt>
                <c:pt idx="82044">
                  <c:v>2.6652825836216838</c:v>
                </c:pt>
                <c:pt idx="82045">
                  <c:v>2.6648985239852396</c:v>
                </c:pt>
                <c:pt idx="82046">
                  <c:v>2.6653597785977854</c:v>
                </c:pt>
                <c:pt idx="82047">
                  <c:v>2.6651291512915125</c:v>
                </c:pt>
                <c:pt idx="82048">
                  <c:v>2.6654360867558839</c:v>
                </c:pt>
                <c:pt idx="82049">
                  <c:v>2.6656670050761422</c:v>
                </c:pt>
                <c:pt idx="82050">
                  <c:v>2.6651291512915125</c:v>
                </c:pt>
                <c:pt idx="82051">
                  <c:v>2.6643612724757952</c:v>
                </c:pt>
                <c:pt idx="82052">
                  <c:v>2.6642085273104401</c:v>
                </c:pt>
                <c:pt idx="82053">
                  <c:v>2.6639778750864256</c:v>
                </c:pt>
                <c:pt idx="82054">
                  <c:v>2.664745215586811</c:v>
                </c:pt>
                <c:pt idx="82055">
                  <c:v>2.6651291512915125</c:v>
                </c:pt>
                <c:pt idx="82056">
                  <c:v>2.6652825836216838</c:v>
                </c:pt>
                <c:pt idx="82057">
                  <c:v>2.6657439446366782</c:v>
                </c:pt>
                <c:pt idx="82058">
                  <c:v>2.6655902214022138</c:v>
                </c:pt>
                <c:pt idx="82059">
                  <c:v>2.6659746251441749</c:v>
                </c:pt>
                <c:pt idx="82060">
                  <c:v>2.6656670050761422</c:v>
                </c:pt>
                <c:pt idx="82061">
                  <c:v>2.6654360867558839</c:v>
                </c:pt>
                <c:pt idx="82062">
                  <c:v>2.6658975542224272</c:v>
                </c:pt>
                <c:pt idx="82063">
                  <c:v>2.665513264129181</c:v>
                </c:pt>
                <c:pt idx="82064">
                  <c:v>2.6656670050761422</c:v>
                </c:pt>
                <c:pt idx="82065">
                  <c:v>2.6652053530226123</c:v>
                </c:pt>
                <c:pt idx="82066">
                  <c:v>2.6652825836216838</c:v>
                </c:pt>
                <c:pt idx="82067">
                  <c:v>2.665513264129181</c:v>
                </c:pt>
                <c:pt idx="82068">
                  <c:v>2.6650520876585926</c:v>
                </c:pt>
                <c:pt idx="82069">
                  <c:v>2.6652825836216838</c:v>
                </c:pt>
                <c:pt idx="82070">
                  <c:v>2.6646678966789663</c:v>
                </c:pt>
                <c:pt idx="82071">
                  <c:v>2.6646678966789663</c:v>
                </c:pt>
                <c:pt idx="82072">
                  <c:v>2.6648212226066899</c:v>
                </c:pt>
                <c:pt idx="82073">
                  <c:v>2.6645905420991927</c:v>
                </c:pt>
                <c:pt idx="82074">
                  <c:v>2.6644374538745383</c:v>
                </c:pt>
                <c:pt idx="82075">
                  <c:v>2.6650520876585926</c:v>
                </c:pt>
                <c:pt idx="82076">
                  <c:v>2.6647438855560686</c:v>
                </c:pt>
                <c:pt idx="82077">
                  <c:v>2.6652053530226123</c:v>
                </c:pt>
                <c:pt idx="82078">
                  <c:v>2.6653588737595197</c:v>
                </c:pt>
                <c:pt idx="82079">
                  <c:v>2.6659741458910435</c:v>
                </c:pt>
                <c:pt idx="82080">
                  <c:v>2.6651280867759057</c:v>
                </c:pt>
                <c:pt idx="82081">
                  <c:v>2.6655124653739612</c:v>
                </c:pt>
                <c:pt idx="82082">
                  <c:v>2.6653588737595197</c:v>
                </c:pt>
                <c:pt idx="82083">
                  <c:v>2.6659741458910435</c:v>
                </c:pt>
                <c:pt idx="82084">
                  <c:v>2.6663588085892407</c:v>
                </c:pt>
                <c:pt idx="82085">
                  <c:v>2.6658972061879478</c:v>
                </c:pt>
                <c:pt idx="82086">
                  <c:v>2.6656661279150313</c:v>
                </c:pt>
                <c:pt idx="82087">
                  <c:v>2.6656661279150313</c:v>
                </c:pt>
                <c:pt idx="82088">
                  <c:v>2.6655124653739612</c:v>
                </c:pt>
                <c:pt idx="82089">
                  <c:v>2.6652053530226123</c:v>
                </c:pt>
                <c:pt idx="82090">
                  <c:v>2.6645905420991927</c:v>
                </c:pt>
                <c:pt idx="82091">
                  <c:v>2.6645905420991927</c:v>
                </c:pt>
                <c:pt idx="82092">
                  <c:v>2.6639760147601477</c:v>
                </c:pt>
                <c:pt idx="82093">
                  <c:v>2.6639760147601477</c:v>
                </c:pt>
                <c:pt idx="82094">
                  <c:v>2.6645146414572283</c:v>
                </c:pt>
                <c:pt idx="82095">
                  <c:v>2.6641307514983863</c:v>
                </c:pt>
                <c:pt idx="82096">
                  <c:v>2.664745215586811</c:v>
                </c:pt>
                <c:pt idx="82097">
                  <c:v>2.6651291512915125</c:v>
                </c:pt>
                <c:pt idx="82098">
                  <c:v>2.6654360867558839</c:v>
                </c:pt>
                <c:pt idx="82099">
                  <c:v>2.6660512347103622</c:v>
                </c:pt>
                <c:pt idx="82100">
                  <c:v>2.6658204477267482</c:v>
                </c:pt>
                <c:pt idx="82101">
                  <c:v>2.6655896607431337</c:v>
                </c:pt>
                <c:pt idx="82102">
                  <c:v>2.6657433056325024</c:v>
                </c:pt>
                <c:pt idx="82103">
                  <c:v>2.6657433056325024</c:v>
                </c:pt>
                <c:pt idx="82104">
                  <c:v>2.6655124653739612</c:v>
                </c:pt>
                <c:pt idx="82105">
                  <c:v>2.6657433056325024</c:v>
                </c:pt>
                <c:pt idx="82106">
                  <c:v>2.6653588737595197</c:v>
                </c:pt>
                <c:pt idx="82107">
                  <c:v>2.6655896607431337</c:v>
                </c:pt>
                <c:pt idx="82108">
                  <c:v>2.6653588737595197</c:v>
                </c:pt>
                <c:pt idx="82109">
                  <c:v>2.6653588737595197</c:v>
                </c:pt>
                <c:pt idx="82110">
                  <c:v>2.6653588737595197</c:v>
                </c:pt>
                <c:pt idx="82111">
                  <c:v>2.6652053530226123</c:v>
                </c:pt>
                <c:pt idx="82112">
                  <c:v>2.6645905420991927</c:v>
                </c:pt>
                <c:pt idx="82113">
                  <c:v>2.6649746192893402</c:v>
                </c:pt>
                <c:pt idx="82114">
                  <c:v>2.6645131518227969</c:v>
                </c:pt>
                <c:pt idx="82115">
                  <c:v>2.6652053530226123</c:v>
                </c:pt>
                <c:pt idx="82116">
                  <c:v>2.6658975542224272</c:v>
                </c:pt>
                <c:pt idx="82117">
                  <c:v>2.6660512347103622</c:v>
                </c:pt>
                <c:pt idx="82118">
                  <c:v>2.6658204477267482</c:v>
                </c:pt>
                <c:pt idx="82119">
                  <c:v>2.6660512347103622</c:v>
                </c:pt>
                <c:pt idx="82120">
                  <c:v>2.6656670050761422</c:v>
                </c:pt>
                <c:pt idx="82121">
                  <c:v>2.6644374538745383</c:v>
                </c:pt>
                <c:pt idx="82122">
                  <c:v>2.6640534931980628</c:v>
                </c:pt>
                <c:pt idx="82123">
                  <c:v>2.6640534931980633</c:v>
                </c:pt>
                <c:pt idx="82124">
                  <c:v>2.664284067327646</c:v>
                </c:pt>
                <c:pt idx="82125">
                  <c:v>2.6638231035277844</c:v>
                </c:pt>
                <c:pt idx="82126">
                  <c:v>2.6642066420664205</c:v>
                </c:pt>
                <c:pt idx="82127">
                  <c:v>2.6643598615916955</c:v>
                </c:pt>
                <c:pt idx="82128">
                  <c:v>2.6645905420991927</c:v>
                </c:pt>
                <c:pt idx="82129">
                  <c:v>2.6645905420991927</c:v>
                </c:pt>
                <c:pt idx="82130">
                  <c:v>2.6645905420991927</c:v>
                </c:pt>
                <c:pt idx="82131">
                  <c:v>2.6645905420991927</c:v>
                </c:pt>
                <c:pt idx="82132">
                  <c:v>2.6643598615916955</c:v>
                </c:pt>
                <c:pt idx="82133">
                  <c:v>2.6645905420991927</c:v>
                </c:pt>
                <c:pt idx="82134">
                  <c:v>2.6644374538745383</c:v>
                </c:pt>
                <c:pt idx="82135">
                  <c:v>2.6650520876585926</c:v>
                </c:pt>
                <c:pt idx="82136">
                  <c:v>2.6642066420664205</c:v>
                </c:pt>
                <c:pt idx="82137">
                  <c:v>2.6645146414572283</c:v>
                </c:pt>
                <c:pt idx="82138">
                  <c:v>2.664284067327646</c:v>
                </c:pt>
                <c:pt idx="82139">
                  <c:v>2.6644374538745383</c:v>
                </c:pt>
                <c:pt idx="82140">
                  <c:v>2.6650520876585926</c:v>
                </c:pt>
                <c:pt idx="82141">
                  <c:v>2.6654360867558839</c:v>
                </c:pt>
                <c:pt idx="82142">
                  <c:v>2.6649746192893393</c:v>
                </c:pt>
                <c:pt idx="82143">
                  <c:v>2.6655124653739612</c:v>
                </c:pt>
                <c:pt idx="82144">
                  <c:v>2.6658972061879478</c:v>
                </c:pt>
                <c:pt idx="82145">
                  <c:v>2.6659741458910435</c:v>
                </c:pt>
                <c:pt idx="82146">
                  <c:v>2.6653588737595197</c:v>
                </c:pt>
                <c:pt idx="82147">
                  <c:v>2.6654360867558839</c:v>
                </c:pt>
                <c:pt idx="82148">
                  <c:v>2.6654360867558839</c:v>
                </c:pt>
                <c:pt idx="82149">
                  <c:v>2.6654360867558839</c:v>
                </c:pt>
                <c:pt idx="82150">
                  <c:v>2.6654360867558839</c:v>
                </c:pt>
                <c:pt idx="82151">
                  <c:v>2.6648212226066899</c:v>
                </c:pt>
                <c:pt idx="82152">
                  <c:v>2.6650520876585926</c:v>
                </c:pt>
                <c:pt idx="82153">
                  <c:v>2.6650520876585926</c:v>
                </c:pt>
                <c:pt idx="82154">
                  <c:v>2.6658204477267482</c:v>
                </c:pt>
                <c:pt idx="82155">
                  <c:v>2.6658204477267482</c:v>
                </c:pt>
                <c:pt idx="82156">
                  <c:v>2.6655896607431337</c:v>
                </c:pt>
                <c:pt idx="82157">
                  <c:v>2.6655124653739612</c:v>
                </c:pt>
                <c:pt idx="82158">
                  <c:v>2.6658972061879478</c:v>
                </c:pt>
                <c:pt idx="82159">
                  <c:v>2.6658972061879478</c:v>
                </c:pt>
                <c:pt idx="82160">
                  <c:v>2.6661279150311707</c:v>
                </c:pt>
                <c:pt idx="82161">
                  <c:v>2.6661279150311707</c:v>
                </c:pt>
                <c:pt idx="82162">
                  <c:v>2.6659741458910435</c:v>
                </c:pt>
                <c:pt idx="82163">
                  <c:v>2.6658204477267482</c:v>
                </c:pt>
                <c:pt idx="82164">
                  <c:v>2.6652053530226123</c:v>
                </c:pt>
                <c:pt idx="82165">
                  <c:v>2.6645905420991927</c:v>
                </c:pt>
                <c:pt idx="82166">
                  <c:v>2.6642066420664205</c:v>
                </c:pt>
                <c:pt idx="82167">
                  <c:v>2.6648212226066899</c:v>
                </c:pt>
                <c:pt idx="82168">
                  <c:v>2.6640534931980628</c:v>
                </c:pt>
                <c:pt idx="82169">
                  <c:v>2.6644374538745383</c:v>
                </c:pt>
                <c:pt idx="82170">
                  <c:v>2.6644374538745383</c:v>
                </c:pt>
                <c:pt idx="82171">
                  <c:v>2.6648212226066899</c:v>
                </c:pt>
                <c:pt idx="82172">
                  <c:v>2.6649746192893402</c:v>
                </c:pt>
                <c:pt idx="82173">
                  <c:v>2.6656670050761422</c:v>
                </c:pt>
                <c:pt idx="82174">
                  <c:v>2.6660512347103622</c:v>
                </c:pt>
                <c:pt idx="82175">
                  <c:v>2.6657433056325024</c:v>
                </c:pt>
                <c:pt idx="82176">
                  <c:v>2.665281809787627</c:v>
                </c:pt>
                <c:pt idx="82177">
                  <c:v>2.6655124653739612</c:v>
                </c:pt>
                <c:pt idx="82178">
                  <c:v>2.6662049861495842</c:v>
                </c:pt>
                <c:pt idx="82179">
                  <c:v>2.6659741458910435</c:v>
                </c:pt>
                <c:pt idx="82180">
                  <c:v>2.6655896607431337</c:v>
                </c:pt>
                <c:pt idx="82181">
                  <c:v>2.6658204477267482</c:v>
                </c:pt>
                <c:pt idx="82182">
                  <c:v>2.6662822063235629</c:v>
                </c:pt>
                <c:pt idx="82183">
                  <c:v>2.6665128086775902</c:v>
                </c:pt>
                <c:pt idx="82184">
                  <c:v>2.6662049861495842</c:v>
                </c:pt>
                <c:pt idx="82185">
                  <c:v>2.6661279150311707</c:v>
                </c:pt>
                <c:pt idx="82186">
                  <c:v>2.6661279150311707</c:v>
                </c:pt>
                <c:pt idx="82187">
                  <c:v>2.6655124653739612</c:v>
                </c:pt>
                <c:pt idx="82188">
                  <c:v>2.6659741458910435</c:v>
                </c:pt>
                <c:pt idx="82189">
                  <c:v>2.6653588737595197</c:v>
                </c:pt>
                <c:pt idx="82190">
                  <c:v>2.6645131518227969</c:v>
                </c:pt>
                <c:pt idx="82191">
                  <c:v>2.6649746192893402</c:v>
                </c:pt>
                <c:pt idx="82192">
                  <c:v>2.6645905420991927</c:v>
                </c:pt>
                <c:pt idx="82193">
                  <c:v>2.6645905420991927</c:v>
                </c:pt>
                <c:pt idx="82194">
                  <c:v>2.6647438855560686</c:v>
                </c:pt>
                <c:pt idx="82195">
                  <c:v>2.6640516843562532</c:v>
                </c:pt>
                <c:pt idx="82196">
                  <c:v>2.6645131518227969</c:v>
                </c:pt>
                <c:pt idx="82197">
                  <c:v>2.6649746192893402</c:v>
                </c:pt>
                <c:pt idx="82198">
                  <c:v>2.6645905420991927</c:v>
                </c:pt>
                <c:pt idx="82199">
                  <c:v>2.6647438855560686</c:v>
                </c:pt>
                <c:pt idx="82200">
                  <c:v>2.6653588737595197</c:v>
                </c:pt>
                <c:pt idx="82201">
                  <c:v>2.6653588737595197</c:v>
                </c:pt>
                <c:pt idx="82202">
                  <c:v>2.6658204477267482</c:v>
                </c:pt>
                <c:pt idx="82203">
                  <c:v>2.6659741458910435</c:v>
                </c:pt>
                <c:pt idx="82204">
                  <c:v>2.6663588085892407</c:v>
                </c:pt>
                <c:pt idx="82205">
                  <c:v>2.6661279150311707</c:v>
                </c:pt>
                <c:pt idx="82206">
                  <c:v>2.6656661279150313</c:v>
                </c:pt>
                <c:pt idx="82207">
                  <c:v>2.6658972061879478</c:v>
                </c:pt>
                <c:pt idx="82208">
                  <c:v>2.6658972061879478</c:v>
                </c:pt>
                <c:pt idx="82209">
                  <c:v>2.6658972061879478</c:v>
                </c:pt>
                <c:pt idx="82210">
                  <c:v>2.6658972061879478</c:v>
                </c:pt>
                <c:pt idx="82211">
                  <c:v>2.6658972061879478</c:v>
                </c:pt>
                <c:pt idx="82212">
                  <c:v>2.6661279150311707</c:v>
                </c:pt>
                <c:pt idx="82213">
                  <c:v>2.6655124653739612</c:v>
                </c:pt>
                <c:pt idx="82214">
                  <c:v>2.6653588737595197</c:v>
                </c:pt>
                <c:pt idx="82215">
                  <c:v>2.6651280867759057</c:v>
                </c:pt>
                <c:pt idx="82216">
                  <c:v>2.6653588737595197</c:v>
                </c:pt>
                <c:pt idx="82217">
                  <c:v>2.6653588737595197</c:v>
                </c:pt>
                <c:pt idx="82218">
                  <c:v>2.6655896607431337</c:v>
                </c:pt>
                <c:pt idx="82219">
                  <c:v>2.6652053530226123</c:v>
                </c:pt>
                <c:pt idx="82220">
                  <c:v>2.6648212226066899</c:v>
                </c:pt>
                <c:pt idx="82221">
                  <c:v>2.6648212226066899</c:v>
                </c:pt>
                <c:pt idx="82222">
                  <c:v>2.6642068265682655</c:v>
                </c:pt>
                <c:pt idx="82223">
                  <c:v>2.663514760147601</c:v>
                </c:pt>
                <c:pt idx="82224">
                  <c:v>2.6641291810841983</c:v>
                </c:pt>
                <c:pt idx="82225">
                  <c:v>2.6648972997922913</c:v>
                </c:pt>
                <c:pt idx="82226">
                  <c:v>2.6658972061879478</c:v>
                </c:pt>
                <c:pt idx="82227">
                  <c:v>2.6655889145496534</c:v>
                </c:pt>
                <c:pt idx="82228">
                  <c:v>2.6658198614318707</c:v>
                </c:pt>
                <c:pt idx="82229">
                  <c:v>2.6655889145496534</c:v>
                </c:pt>
                <c:pt idx="82230">
                  <c:v>2.6662046662046661</c:v>
                </c:pt>
                <c:pt idx="82231">
                  <c:v>2.6653579676674362</c:v>
                </c:pt>
                <c:pt idx="82232">
                  <c:v>2.6653579676674362</c:v>
                </c:pt>
                <c:pt idx="82233">
                  <c:v>2.6652043407988919</c:v>
                </c:pt>
                <c:pt idx="82234">
                  <c:v>2.6654352343569614</c:v>
                </c:pt>
                <c:pt idx="82235">
                  <c:v>2.6654352343569614</c:v>
                </c:pt>
                <c:pt idx="82236">
                  <c:v>2.6646666974382645</c:v>
                </c:pt>
                <c:pt idx="82237">
                  <c:v>2.6649746192893402</c:v>
                </c:pt>
                <c:pt idx="82238">
                  <c:v>2.6647438855560686</c:v>
                </c:pt>
                <c:pt idx="82239">
                  <c:v>2.6645131518227969</c:v>
                </c:pt>
                <c:pt idx="82240">
                  <c:v>2.6643598615916955</c:v>
                </c:pt>
                <c:pt idx="82241">
                  <c:v>2.6643598615916955</c:v>
                </c:pt>
                <c:pt idx="82242">
                  <c:v>2.6639760147601477</c:v>
                </c:pt>
                <c:pt idx="82243">
                  <c:v>2.6638985005767015</c:v>
                </c:pt>
                <c:pt idx="82244">
                  <c:v>2.6642824180895248</c:v>
                </c:pt>
                <c:pt idx="82245">
                  <c:v>2.6648972997922913</c:v>
                </c:pt>
                <c:pt idx="82246">
                  <c:v>2.6651280867759057</c:v>
                </c:pt>
                <c:pt idx="82247">
                  <c:v>2.6655124653739612</c:v>
                </c:pt>
                <c:pt idx="82248">
                  <c:v>2.6662817551963047</c:v>
                </c:pt>
                <c:pt idx="82249">
                  <c:v>2.6658972061879478</c:v>
                </c:pt>
                <c:pt idx="82250">
                  <c:v>2.6657433056325024</c:v>
                </c:pt>
                <c:pt idx="82251">
                  <c:v>2.6660512347103622</c:v>
                </c:pt>
                <c:pt idx="82252">
                  <c:v>2.6658204477267482</c:v>
                </c:pt>
                <c:pt idx="82253">
                  <c:v>2.6651280867759057</c:v>
                </c:pt>
                <c:pt idx="82254">
                  <c:v>2.6651280867759057</c:v>
                </c:pt>
                <c:pt idx="82255">
                  <c:v>2.6648972997922913</c:v>
                </c:pt>
                <c:pt idx="82256">
                  <c:v>2.6645905420991927</c:v>
                </c:pt>
                <c:pt idx="82257">
                  <c:v>2.6649746192893402</c:v>
                </c:pt>
                <c:pt idx="82258">
                  <c:v>2.6649746192893402</c:v>
                </c:pt>
                <c:pt idx="82259">
                  <c:v>2.6651280867759057</c:v>
                </c:pt>
                <c:pt idx="82260">
                  <c:v>2.665281809787627</c:v>
                </c:pt>
                <c:pt idx="82261">
                  <c:v>2.6657433056325024</c:v>
                </c:pt>
                <c:pt idx="82262">
                  <c:v>2.6653588737595197</c:v>
                </c:pt>
                <c:pt idx="82263">
                  <c:v>2.665281809787627</c:v>
                </c:pt>
                <c:pt idx="82264">
                  <c:v>2.6658972061879478</c:v>
                </c:pt>
                <c:pt idx="82265">
                  <c:v>2.6661279150311707</c:v>
                </c:pt>
                <c:pt idx="82266">
                  <c:v>2.6658972061879478</c:v>
                </c:pt>
                <c:pt idx="82267">
                  <c:v>2.6656661279150313</c:v>
                </c:pt>
                <c:pt idx="82268">
                  <c:v>2.6653588737595197</c:v>
                </c:pt>
                <c:pt idx="82269">
                  <c:v>2.6654360867558839</c:v>
                </c:pt>
                <c:pt idx="82270">
                  <c:v>2.6645905420991927</c:v>
                </c:pt>
                <c:pt idx="82271">
                  <c:v>2.6645905420991927</c:v>
                </c:pt>
                <c:pt idx="82272">
                  <c:v>2.6644374538745383</c:v>
                </c:pt>
                <c:pt idx="82273">
                  <c:v>2.6645905420991927</c:v>
                </c:pt>
                <c:pt idx="82274">
                  <c:v>2.6648212226066899</c:v>
                </c:pt>
                <c:pt idx="82275">
                  <c:v>2.6644374538745383</c:v>
                </c:pt>
                <c:pt idx="82276">
                  <c:v>2.6650520876585926</c:v>
                </c:pt>
                <c:pt idx="82277">
                  <c:v>2.6654360867558839</c:v>
                </c:pt>
                <c:pt idx="82278">
                  <c:v>2.6657433056325024</c:v>
                </c:pt>
                <c:pt idx="82279">
                  <c:v>2.6655896607431337</c:v>
                </c:pt>
                <c:pt idx="82280">
                  <c:v>2.6654360867558839</c:v>
                </c:pt>
                <c:pt idx="82281">
                  <c:v>2.6650520876585926</c:v>
                </c:pt>
                <c:pt idx="82282">
                  <c:v>2.664284067327646</c:v>
                </c:pt>
                <c:pt idx="82283">
                  <c:v>2.6645146414572283</c:v>
                </c:pt>
                <c:pt idx="82284">
                  <c:v>2.6648985239852396</c:v>
                </c:pt>
                <c:pt idx="82285">
                  <c:v>2.6650520876585926</c:v>
                </c:pt>
                <c:pt idx="82286">
                  <c:v>2.665513264129181</c:v>
                </c:pt>
                <c:pt idx="82287">
                  <c:v>2.6658975542224272</c:v>
                </c:pt>
                <c:pt idx="82288">
                  <c:v>2.6650520876585926</c:v>
                </c:pt>
                <c:pt idx="82289">
                  <c:v>2.6645905420991927</c:v>
                </c:pt>
                <c:pt idx="82290">
                  <c:v>2.6639760147601477</c:v>
                </c:pt>
                <c:pt idx="82291">
                  <c:v>2.6644374538745383</c:v>
                </c:pt>
                <c:pt idx="82292">
                  <c:v>2.6652825836216838</c:v>
                </c:pt>
                <c:pt idx="82293">
                  <c:v>2.6652825836216838</c:v>
                </c:pt>
                <c:pt idx="82294">
                  <c:v>2.665513264129181</c:v>
                </c:pt>
                <c:pt idx="82295">
                  <c:v>2.6656670050761422</c:v>
                </c:pt>
                <c:pt idx="82296">
                  <c:v>2.6656670050761422</c:v>
                </c:pt>
                <c:pt idx="82297">
                  <c:v>2.6650520876585926</c:v>
                </c:pt>
                <c:pt idx="82298">
                  <c:v>2.6644374538745383</c:v>
                </c:pt>
                <c:pt idx="82299">
                  <c:v>2.6640534931980628</c:v>
                </c:pt>
                <c:pt idx="82300">
                  <c:v>2.6636698939603503</c:v>
                </c:pt>
                <c:pt idx="82301">
                  <c:v>2.6641309359151677</c:v>
                </c:pt>
                <c:pt idx="82302">
                  <c:v>2.6645146414572283</c:v>
                </c:pt>
                <c:pt idx="82303">
                  <c:v>2.6652825836216838</c:v>
                </c:pt>
                <c:pt idx="82304">
                  <c:v>2.6656670050761422</c:v>
                </c:pt>
                <c:pt idx="82305">
                  <c:v>2.6656670050761422</c:v>
                </c:pt>
                <c:pt idx="82306">
                  <c:v>2.6654360867558839</c:v>
                </c:pt>
                <c:pt idx="82307">
                  <c:v>2.6646678966789663</c:v>
                </c:pt>
                <c:pt idx="82308">
                  <c:v>2.6645146414572283</c:v>
                </c:pt>
                <c:pt idx="82309">
                  <c:v>2.6641309359151677</c:v>
                </c:pt>
                <c:pt idx="82310">
                  <c:v>2.6641309359151677</c:v>
                </c:pt>
                <c:pt idx="82311">
                  <c:v>2.6648985239852396</c:v>
                </c:pt>
                <c:pt idx="82312">
                  <c:v>2.6650520876585926</c:v>
                </c:pt>
                <c:pt idx="82313">
                  <c:v>2.6652053530226114</c:v>
                </c:pt>
                <c:pt idx="82314">
                  <c:v>2.6648212226066899</c:v>
                </c:pt>
                <c:pt idx="82315">
                  <c:v>2.6654360867558839</c:v>
                </c:pt>
                <c:pt idx="82316">
                  <c:v>2.6657439446366782</c:v>
                </c:pt>
                <c:pt idx="82317">
                  <c:v>2.6646678966789663</c:v>
                </c:pt>
                <c:pt idx="82318">
                  <c:v>2.6646678966789663</c:v>
                </c:pt>
                <c:pt idx="82319">
                  <c:v>2.6641309359151677</c:v>
                </c:pt>
                <c:pt idx="82320">
                  <c:v>2.6641309359151677</c:v>
                </c:pt>
                <c:pt idx="82321">
                  <c:v>2.6639004149377592</c:v>
                </c:pt>
                <c:pt idx="82322">
                  <c:v>2.664745215586811</c:v>
                </c:pt>
                <c:pt idx="82323">
                  <c:v>2.6651291512915125</c:v>
                </c:pt>
                <c:pt idx="82324">
                  <c:v>2.665513264129181</c:v>
                </c:pt>
                <c:pt idx="82325">
                  <c:v>2.6654360867558839</c:v>
                </c:pt>
                <c:pt idx="82326">
                  <c:v>2.6655896607431337</c:v>
                </c:pt>
                <c:pt idx="82327">
                  <c:v>2.6659741458910435</c:v>
                </c:pt>
                <c:pt idx="82328">
                  <c:v>2.6655896607431337</c:v>
                </c:pt>
                <c:pt idx="82329">
                  <c:v>2.6658975542224272</c:v>
                </c:pt>
                <c:pt idx="82330">
                  <c:v>2.665513264129181</c:v>
                </c:pt>
                <c:pt idx="82331">
                  <c:v>2.665513264129181</c:v>
                </c:pt>
                <c:pt idx="82332">
                  <c:v>2.6648985239852396</c:v>
                </c:pt>
                <c:pt idx="82333">
                  <c:v>2.6645905420991927</c:v>
                </c:pt>
                <c:pt idx="82334">
                  <c:v>2.6649746192893402</c:v>
                </c:pt>
                <c:pt idx="82335">
                  <c:v>2.6648212226066899</c:v>
                </c:pt>
                <c:pt idx="82336">
                  <c:v>2.6644374538745383</c:v>
                </c:pt>
                <c:pt idx="82337">
                  <c:v>2.6638231035277844</c:v>
                </c:pt>
                <c:pt idx="82338">
                  <c:v>2.6636698939603503</c:v>
                </c:pt>
                <c:pt idx="82339">
                  <c:v>2.6643612724757952</c:v>
                </c:pt>
                <c:pt idx="82340">
                  <c:v>2.664284067327646</c:v>
                </c:pt>
                <c:pt idx="82341">
                  <c:v>2.6646678966789663</c:v>
                </c:pt>
                <c:pt idx="82342">
                  <c:v>2.6648212226066899</c:v>
                </c:pt>
                <c:pt idx="82343">
                  <c:v>2.6645905420991927</c:v>
                </c:pt>
                <c:pt idx="82344">
                  <c:v>2.6649746192893402</c:v>
                </c:pt>
                <c:pt idx="82345">
                  <c:v>2.6652053530226123</c:v>
                </c:pt>
                <c:pt idx="82346">
                  <c:v>2.6650520876585926</c:v>
                </c:pt>
                <c:pt idx="82347">
                  <c:v>2.6648985239852396</c:v>
                </c:pt>
                <c:pt idx="82348">
                  <c:v>2.6642066420664205</c:v>
                </c:pt>
                <c:pt idx="82349">
                  <c:v>2.6640534931980628</c:v>
                </c:pt>
                <c:pt idx="82350">
                  <c:v>2.6648985239852396</c:v>
                </c:pt>
                <c:pt idx="82351">
                  <c:v>2.664284067327646</c:v>
                </c:pt>
                <c:pt idx="82352">
                  <c:v>2.6639004149377592</c:v>
                </c:pt>
                <c:pt idx="82353">
                  <c:v>2.6648212226066899</c:v>
                </c:pt>
                <c:pt idx="82354">
                  <c:v>2.6648212226066899</c:v>
                </c:pt>
                <c:pt idx="82355">
                  <c:v>2.6641291810841983</c:v>
                </c:pt>
                <c:pt idx="82356">
                  <c:v>2.6641291810841983</c:v>
                </c:pt>
                <c:pt idx="82357">
                  <c:v>2.6643598615916955</c:v>
                </c:pt>
                <c:pt idx="82358">
                  <c:v>2.6638985005767015</c:v>
                </c:pt>
                <c:pt idx="82359">
                  <c:v>2.6641291810841983</c:v>
                </c:pt>
                <c:pt idx="82360">
                  <c:v>2.6649746192893402</c:v>
                </c:pt>
                <c:pt idx="82361">
                  <c:v>2.665281809787627</c:v>
                </c:pt>
                <c:pt idx="82362">
                  <c:v>2.6648199445983378</c:v>
                </c:pt>
                <c:pt idx="82363">
                  <c:v>2.6646666974382645</c:v>
                </c:pt>
                <c:pt idx="82364">
                  <c:v>2.6646666974382645</c:v>
                </c:pt>
                <c:pt idx="82365">
                  <c:v>2.6646666974382645</c:v>
                </c:pt>
                <c:pt idx="82366">
                  <c:v>2.6653588737595197</c:v>
                </c:pt>
                <c:pt idx="82367">
                  <c:v>2.6654360867558839</c:v>
                </c:pt>
                <c:pt idx="82368">
                  <c:v>2.6659741458910435</c:v>
                </c:pt>
                <c:pt idx="82369">
                  <c:v>2.6659741458910435</c:v>
                </c:pt>
                <c:pt idx="82370">
                  <c:v>2.6646666974382645</c:v>
                </c:pt>
                <c:pt idx="82371">
                  <c:v>2.665050784856879</c:v>
                </c:pt>
                <c:pt idx="82372">
                  <c:v>2.6655896607431337</c:v>
                </c:pt>
                <c:pt idx="82373">
                  <c:v>2.6655896607431337</c:v>
                </c:pt>
                <c:pt idx="82374">
                  <c:v>2.6655896607431337</c:v>
                </c:pt>
                <c:pt idx="82375">
                  <c:v>2.6654360867558839</c:v>
                </c:pt>
                <c:pt idx="82376">
                  <c:v>2.6652825836216838</c:v>
                </c:pt>
                <c:pt idx="82377">
                  <c:v>2.6654360867558839</c:v>
                </c:pt>
                <c:pt idx="82378">
                  <c:v>2.6645905420991927</c:v>
                </c:pt>
                <c:pt idx="82379">
                  <c:v>2.6650520876585926</c:v>
                </c:pt>
                <c:pt idx="82380">
                  <c:v>2.6650520876585926</c:v>
                </c:pt>
                <c:pt idx="82381">
                  <c:v>2.6648212226066899</c:v>
                </c:pt>
                <c:pt idx="82382">
                  <c:v>2.6643598615916955</c:v>
                </c:pt>
                <c:pt idx="82383">
                  <c:v>2.6643598615916955</c:v>
                </c:pt>
                <c:pt idx="82384">
                  <c:v>2.6639760147601477</c:v>
                </c:pt>
                <c:pt idx="82385">
                  <c:v>2.6638229190684806</c:v>
                </c:pt>
                <c:pt idx="82386">
                  <c:v>2.664284067327646</c:v>
                </c:pt>
                <c:pt idx="82387">
                  <c:v>2.664284067327646</c:v>
                </c:pt>
                <c:pt idx="82388">
                  <c:v>2.6642066420664205</c:v>
                </c:pt>
                <c:pt idx="82389">
                  <c:v>2.6647438855560686</c:v>
                </c:pt>
                <c:pt idx="82390">
                  <c:v>2.6653588737595197</c:v>
                </c:pt>
                <c:pt idx="82391">
                  <c:v>2.6655124653739612</c:v>
                </c:pt>
                <c:pt idx="82392">
                  <c:v>2.6656661279150313</c:v>
                </c:pt>
                <c:pt idx="82393">
                  <c:v>2.665281809787627</c:v>
                </c:pt>
                <c:pt idx="82394">
                  <c:v>2.6657433056325024</c:v>
                </c:pt>
                <c:pt idx="82395">
                  <c:v>2.6653588737595197</c:v>
                </c:pt>
                <c:pt idx="82396">
                  <c:v>2.665281809787627</c:v>
                </c:pt>
                <c:pt idx="82397">
                  <c:v>2.665281809787627</c:v>
                </c:pt>
                <c:pt idx="82398">
                  <c:v>2.6655124653739612</c:v>
                </c:pt>
                <c:pt idx="82399">
                  <c:v>2.6648972997922913</c:v>
                </c:pt>
                <c:pt idx="82400">
                  <c:v>2.665281809787627</c:v>
                </c:pt>
                <c:pt idx="82401">
                  <c:v>2.6655124653739612</c:v>
                </c:pt>
                <c:pt idx="82402">
                  <c:v>2.6655124653739612</c:v>
                </c:pt>
                <c:pt idx="82403">
                  <c:v>2.6657433056325024</c:v>
                </c:pt>
                <c:pt idx="82404">
                  <c:v>2.6655124653739612</c:v>
                </c:pt>
                <c:pt idx="82405">
                  <c:v>2.6655124653739612</c:v>
                </c:pt>
                <c:pt idx="82406">
                  <c:v>2.6655124653739612</c:v>
                </c:pt>
                <c:pt idx="82407">
                  <c:v>2.6648972997922913</c:v>
                </c:pt>
                <c:pt idx="82408">
                  <c:v>2.6651280867759057</c:v>
                </c:pt>
                <c:pt idx="82409">
                  <c:v>2.6645131518227969</c:v>
                </c:pt>
                <c:pt idx="82410">
                  <c:v>2.6641291810841983</c:v>
                </c:pt>
                <c:pt idx="82411">
                  <c:v>2.6641291810841983</c:v>
                </c:pt>
                <c:pt idx="82412">
                  <c:v>2.6645131518227969</c:v>
                </c:pt>
                <c:pt idx="82413">
                  <c:v>2.6642824180895248</c:v>
                </c:pt>
                <c:pt idx="82414">
                  <c:v>2.6642824180895248</c:v>
                </c:pt>
                <c:pt idx="82415">
                  <c:v>2.6646666974382645</c:v>
                </c:pt>
                <c:pt idx="82416">
                  <c:v>2.6642824180895248</c:v>
                </c:pt>
                <c:pt idx="82417">
                  <c:v>2.6648972997922913</c:v>
                </c:pt>
                <c:pt idx="82418">
                  <c:v>2.6645891043397967</c:v>
                </c:pt>
                <c:pt idx="82419">
                  <c:v>2.6645891043397967</c:v>
                </c:pt>
                <c:pt idx="82420">
                  <c:v>2.6644357258250633</c:v>
                </c:pt>
                <c:pt idx="82421">
                  <c:v>2.6640518689432398</c:v>
                </c:pt>
                <c:pt idx="82422">
                  <c:v>2.6642824180895248</c:v>
                </c:pt>
                <c:pt idx="82423">
                  <c:v>2.6645131518227969</c:v>
                </c:pt>
                <c:pt idx="82424">
                  <c:v>2.6648972997922913</c:v>
                </c:pt>
                <c:pt idx="82425">
                  <c:v>2.6644357258250633</c:v>
                </c:pt>
                <c:pt idx="82426">
                  <c:v>2.6646666974382645</c:v>
                </c:pt>
                <c:pt idx="82427">
                  <c:v>2.6646666974382645</c:v>
                </c:pt>
                <c:pt idx="82428">
                  <c:v>2.665050784856879</c:v>
                </c:pt>
                <c:pt idx="82429">
                  <c:v>2.6642049388414488</c:v>
                </c:pt>
                <c:pt idx="82430">
                  <c:v>2.6646666974382645</c:v>
                </c:pt>
                <c:pt idx="82431">
                  <c:v>2.6648199445983378</c:v>
                </c:pt>
                <c:pt idx="82432">
                  <c:v>2.664358264081256</c:v>
                </c:pt>
                <c:pt idx="82433">
                  <c:v>2.6645891043397967</c:v>
                </c:pt>
                <c:pt idx="82434">
                  <c:v>2.6644357258250633</c:v>
                </c:pt>
                <c:pt idx="82435">
                  <c:v>2.6642049388414488</c:v>
                </c:pt>
                <c:pt idx="82436">
                  <c:v>2.6644357258250633</c:v>
                </c:pt>
                <c:pt idx="82437">
                  <c:v>2.6642824180895248</c:v>
                </c:pt>
                <c:pt idx="82438">
                  <c:v>2.6642824180895248</c:v>
                </c:pt>
                <c:pt idx="82439">
                  <c:v>2.6646666974382645</c:v>
                </c:pt>
                <c:pt idx="82440">
                  <c:v>2.6646666974382645</c:v>
                </c:pt>
                <c:pt idx="82441">
                  <c:v>2.6648199445983378</c:v>
                </c:pt>
                <c:pt idx="82442">
                  <c:v>2.6649734472408224</c:v>
                </c:pt>
                <c:pt idx="82443">
                  <c:v>2.6652043407988919</c:v>
                </c:pt>
                <c:pt idx="82444">
                  <c:v>2.6652043407988919</c:v>
                </c:pt>
                <c:pt idx="82445">
                  <c:v>2.6651270207852193</c:v>
                </c:pt>
                <c:pt idx="82446">
                  <c:v>2.6652033271719038</c:v>
                </c:pt>
                <c:pt idx="82447">
                  <c:v>2.6652806652806649</c:v>
                </c:pt>
                <c:pt idx="82448">
                  <c:v>2.6653579676674362</c:v>
                </c:pt>
                <c:pt idx="82449">
                  <c:v>2.6655889145496534</c:v>
                </c:pt>
                <c:pt idx="82450">
                  <c:v>2.6660508083140875</c:v>
                </c:pt>
                <c:pt idx="82451">
                  <c:v>2.6655124653739612</c:v>
                </c:pt>
                <c:pt idx="82452">
                  <c:v>2.6661279150311707</c:v>
                </c:pt>
                <c:pt idx="82453">
                  <c:v>2.6656661279150313</c:v>
                </c:pt>
                <c:pt idx="82454">
                  <c:v>2.6655889145496534</c:v>
                </c:pt>
                <c:pt idx="82455">
                  <c:v>2.6655114807114808</c:v>
                </c:pt>
                <c:pt idx="82456">
                  <c:v>2.6653579676674362</c:v>
                </c:pt>
                <c:pt idx="82457">
                  <c:v>2.665281809787627</c:v>
                </c:pt>
                <c:pt idx="82458">
                  <c:v>2.6651280867759057</c:v>
                </c:pt>
                <c:pt idx="82459">
                  <c:v>2.6646666974382645</c:v>
                </c:pt>
                <c:pt idx="82460">
                  <c:v>2.6644357258250633</c:v>
                </c:pt>
                <c:pt idx="82461">
                  <c:v>2.6649746192893402</c:v>
                </c:pt>
                <c:pt idx="82462">
                  <c:v>2.6641291810841983</c:v>
                </c:pt>
                <c:pt idx="82463">
                  <c:v>2.6638209506229811</c:v>
                </c:pt>
                <c:pt idx="82464">
                  <c:v>2.665050784856879</c:v>
                </c:pt>
                <c:pt idx="82465">
                  <c:v>2.665050784856879</c:v>
                </c:pt>
                <c:pt idx="82466">
                  <c:v>2.6648199445983378</c:v>
                </c:pt>
                <c:pt idx="82467">
                  <c:v>2.6653579676674362</c:v>
                </c:pt>
                <c:pt idx="82468">
                  <c:v>2.6657426657426657</c:v>
                </c:pt>
                <c:pt idx="82469">
                  <c:v>2.6661273567467649</c:v>
                </c:pt>
                <c:pt idx="82470">
                  <c:v>2.6662046662046661</c:v>
                </c:pt>
                <c:pt idx="82471">
                  <c:v>2.6655889145496534</c:v>
                </c:pt>
                <c:pt idx="82472">
                  <c:v>2.6653579676674362</c:v>
                </c:pt>
                <c:pt idx="82473">
                  <c:v>2.6648199445983378</c:v>
                </c:pt>
                <c:pt idx="82474">
                  <c:v>2.6645131518227969</c:v>
                </c:pt>
                <c:pt idx="82475">
                  <c:v>2.6643598615916955</c:v>
                </c:pt>
                <c:pt idx="82476">
                  <c:v>2.6638985005767015</c:v>
                </c:pt>
                <c:pt idx="82477">
                  <c:v>2.6642824180895248</c:v>
                </c:pt>
                <c:pt idx="82478">
                  <c:v>2.6646666974382645</c:v>
                </c:pt>
                <c:pt idx="82479">
                  <c:v>2.6648972997922913</c:v>
                </c:pt>
                <c:pt idx="82480">
                  <c:v>2.665281809787627</c:v>
                </c:pt>
                <c:pt idx="82481">
                  <c:v>2.665050784856879</c:v>
                </c:pt>
                <c:pt idx="82482">
                  <c:v>2.6648199445983378</c:v>
                </c:pt>
                <c:pt idx="82483">
                  <c:v>2.6662817551963047</c:v>
                </c:pt>
                <c:pt idx="82484">
                  <c:v>2.6661279150311707</c:v>
                </c:pt>
                <c:pt idx="82485">
                  <c:v>2.6657433056325024</c:v>
                </c:pt>
                <c:pt idx="82486">
                  <c:v>2.6658972061879478</c:v>
                </c:pt>
                <c:pt idx="82487">
                  <c:v>2.665050784856879</c:v>
                </c:pt>
                <c:pt idx="82488">
                  <c:v>2.665050784856879</c:v>
                </c:pt>
                <c:pt idx="82489">
                  <c:v>2.6644357258250633</c:v>
                </c:pt>
                <c:pt idx="82490">
                  <c:v>2.6640518689432398</c:v>
                </c:pt>
                <c:pt idx="82491">
                  <c:v>2.6645891043397967</c:v>
                </c:pt>
                <c:pt idx="82492">
                  <c:v>2.6645891043397967</c:v>
                </c:pt>
                <c:pt idx="82493">
                  <c:v>2.6648972997922913</c:v>
                </c:pt>
                <c:pt idx="82494">
                  <c:v>2.6645905420991927</c:v>
                </c:pt>
                <c:pt idx="82495">
                  <c:v>2.6641291810841983</c:v>
                </c:pt>
                <c:pt idx="82496">
                  <c:v>2.6642824180895248</c:v>
                </c:pt>
                <c:pt idx="82497">
                  <c:v>2.6642824180895248</c:v>
                </c:pt>
                <c:pt idx="82498">
                  <c:v>2.6642049388414488</c:v>
                </c:pt>
                <c:pt idx="82499">
                  <c:v>2.6644357258250633</c:v>
                </c:pt>
                <c:pt idx="82500">
                  <c:v>2.6648972997922913</c:v>
                </c:pt>
                <c:pt idx="82501">
                  <c:v>2.665050784856879</c:v>
                </c:pt>
                <c:pt idx="82502">
                  <c:v>2.6653579676674362</c:v>
                </c:pt>
                <c:pt idx="82503">
                  <c:v>2.6662046662046661</c:v>
                </c:pt>
                <c:pt idx="82504">
                  <c:v>2.6660508083140875</c:v>
                </c:pt>
                <c:pt idx="82505">
                  <c:v>2.6656661279150313</c:v>
                </c:pt>
                <c:pt idx="82506">
                  <c:v>2.6656661279150313</c:v>
                </c:pt>
                <c:pt idx="82507">
                  <c:v>2.6665128868360277</c:v>
                </c:pt>
                <c:pt idx="82508">
                  <c:v>2.6656661279150313</c:v>
                </c:pt>
                <c:pt idx="82509">
                  <c:v>2.6648199445983383</c:v>
                </c:pt>
                <c:pt idx="82510">
                  <c:v>2.6644357258250633</c:v>
                </c:pt>
                <c:pt idx="82511">
                  <c:v>2.6638211352099681</c:v>
                </c:pt>
                <c:pt idx="82512">
                  <c:v>2.6644357258250633</c:v>
                </c:pt>
                <c:pt idx="82513">
                  <c:v>2.6642824180895248</c:v>
                </c:pt>
                <c:pt idx="82514">
                  <c:v>2.665050784856879</c:v>
                </c:pt>
                <c:pt idx="82515">
                  <c:v>2.6648199445983378</c:v>
                </c:pt>
                <c:pt idx="82516">
                  <c:v>2.6652043407988919</c:v>
                </c:pt>
                <c:pt idx="82517">
                  <c:v>2.6645891043397967</c:v>
                </c:pt>
                <c:pt idx="82518">
                  <c:v>2.6655889145496534</c:v>
                </c:pt>
                <c:pt idx="82519">
                  <c:v>2.6659736659736657</c:v>
                </c:pt>
                <c:pt idx="82520">
                  <c:v>2.6662046662046661</c:v>
                </c:pt>
                <c:pt idx="82521">
                  <c:v>2.6660508083140875</c:v>
                </c:pt>
                <c:pt idx="82522">
                  <c:v>2.6656661279150313</c:v>
                </c:pt>
                <c:pt idx="82523">
                  <c:v>2.665050784856879</c:v>
                </c:pt>
                <c:pt idx="82524">
                  <c:v>2.6648199445983378</c:v>
                </c:pt>
                <c:pt idx="82525">
                  <c:v>2.6645891043397967</c:v>
                </c:pt>
                <c:pt idx="82526">
                  <c:v>2.6644357258250633</c:v>
                </c:pt>
                <c:pt idx="82527">
                  <c:v>2.6645131518227969</c:v>
                </c:pt>
                <c:pt idx="82528">
                  <c:v>2.6645131518227969</c:v>
                </c:pt>
                <c:pt idx="82529">
                  <c:v>2.6646666974382645</c:v>
                </c:pt>
                <c:pt idx="82530">
                  <c:v>2.665050784856879</c:v>
                </c:pt>
                <c:pt idx="82531">
                  <c:v>2.665050784856879</c:v>
                </c:pt>
                <c:pt idx="82532">
                  <c:v>2.6654352343569614</c:v>
                </c:pt>
                <c:pt idx="82533">
                  <c:v>2.6649734472408224</c:v>
                </c:pt>
                <c:pt idx="82534">
                  <c:v>2.6655889145496534</c:v>
                </c:pt>
                <c:pt idx="82535">
                  <c:v>2.6654352343569614</c:v>
                </c:pt>
                <c:pt idx="82536">
                  <c:v>2.665281809787627</c:v>
                </c:pt>
                <c:pt idx="82537">
                  <c:v>2.6648199445983378</c:v>
                </c:pt>
                <c:pt idx="82538">
                  <c:v>2.6648199445983378</c:v>
                </c:pt>
                <c:pt idx="82539">
                  <c:v>2.6648199445983378</c:v>
                </c:pt>
                <c:pt idx="82540">
                  <c:v>2.6639741518578348</c:v>
                </c:pt>
                <c:pt idx="82541">
                  <c:v>2.6645891043397967</c:v>
                </c:pt>
                <c:pt idx="82542">
                  <c:v>2.6653579676674362</c:v>
                </c:pt>
                <c:pt idx="82543">
                  <c:v>2.6659736659736657</c:v>
                </c:pt>
                <c:pt idx="82544">
                  <c:v>2.6662046662046661</c:v>
                </c:pt>
                <c:pt idx="82545">
                  <c:v>2.6655889145496534</c:v>
                </c:pt>
                <c:pt idx="82546">
                  <c:v>2.6653579676674362</c:v>
                </c:pt>
                <c:pt idx="82547">
                  <c:v>2.6651270207852193</c:v>
                </c:pt>
                <c:pt idx="82548">
                  <c:v>2.664742553682752</c:v>
                </c:pt>
                <c:pt idx="82549">
                  <c:v>2.6639741518578348</c:v>
                </c:pt>
                <c:pt idx="82550">
                  <c:v>2.6640518689432398</c:v>
                </c:pt>
                <c:pt idx="82551">
                  <c:v>2.6640518689432398</c:v>
                </c:pt>
                <c:pt idx="82552">
                  <c:v>2.6645891043397967</c:v>
                </c:pt>
                <c:pt idx="82553">
                  <c:v>2.6648199445983378</c:v>
                </c:pt>
                <c:pt idx="82554">
                  <c:v>2.6648972997922913</c:v>
                </c:pt>
                <c:pt idx="82555">
                  <c:v>2.665050784856879</c:v>
                </c:pt>
                <c:pt idx="82556">
                  <c:v>2.6652043407988919</c:v>
                </c:pt>
                <c:pt idx="82557">
                  <c:v>2.6652043407988915</c:v>
                </c:pt>
                <c:pt idx="82558">
                  <c:v>2.6655889145496534</c:v>
                </c:pt>
                <c:pt idx="82559">
                  <c:v>2.6653579676674362</c:v>
                </c:pt>
                <c:pt idx="82560">
                  <c:v>2.6653579676674362</c:v>
                </c:pt>
                <c:pt idx="82561">
                  <c:v>2.6646666974382645</c:v>
                </c:pt>
                <c:pt idx="82562">
                  <c:v>2.6641291810841983</c:v>
                </c:pt>
                <c:pt idx="82563">
                  <c:v>2.6643598615916955</c:v>
                </c:pt>
                <c:pt idx="82564">
                  <c:v>2.6638985005767015</c:v>
                </c:pt>
                <c:pt idx="82565">
                  <c:v>2.6642824180895248</c:v>
                </c:pt>
                <c:pt idx="82566">
                  <c:v>2.6644357258250633</c:v>
                </c:pt>
                <c:pt idx="82567">
                  <c:v>2.6645891043397967</c:v>
                </c:pt>
                <c:pt idx="82568">
                  <c:v>2.6645891043397967</c:v>
                </c:pt>
                <c:pt idx="82569">
                  <c:v>2.6642049388414488</c:v>
                </c:pt>
                <c:pt idx="82570">
                  <c:v>2.6642049388414488</c:v>
                </c:pt>
                <c:pt idx="82571">
                  <c:v>2.6645891043397967</c:v>
                </c:pt>
                <c:pt idx="82572">
                  <c:v>2.6648199445983378</c:v>
                </c:pt>
                <c:pt idx="82573">
                  <c:v>2.6644357258250633</c:v>
                </c:pt>
                <c:pt idx="82574">
                  <c:v>2.6645891043397967</c:v>
                </c:pt>
                <c:pt idx="82575">
                  <c:v>2.6645891043397967</c:v>
                </c:pt>
                <c:pt idx="82576">
                  <c:v>2.6637433648742208</c:v>
                </c:pt>
                <c:pt idx="82577">
                  <c:v>2.6642049388414488</c:v>
                </c:pt>
                <c:pt idx="82578">
                  <c:v>2.6646666974382645</c:v>
                </c:pt>
                <c:pt idx="82579">
                  <c:v>2.665050784856879</c:v>
                </c:pt>
                <c:pt idx="82580">
                  <c:v>2.6645891043397967</c:v>
                </c:pt>
                <c:pt idx="82581">
                  <c:v>2.6648199445983378</c:v>
                </c:pt>
                <c:pt idx="82582">
                  <c:v>2.6648199445983378</c:v>
                </c:pt>
                <c:pt idx="82583">
                  <c:v>2.6665128868360277</c:v>
                </c:pt>
                <c:pt idx="82584">
                  <c:v>2.6658972061879478</c:v>
                </c:pt>
                <c:pt idx="82585">
                  <c:v>2.6660508083140875</c:v>
                </c:pt>
                <c:pt idx="82586">
                  <c:v>2.6654352343569614</c:v>
                </c:pt>
                <c:pt idx="82587">
                  <c:v>2.6652043407988919</c:v>
                </c:pt>
                <c:pt idx="82588">
                  <c:v>2.6645891043397967</c:v>
                </c:pt>
                <c:pt idx="82589">
                  <c:v>2.6646666974382645</c:v>
                </c:pt>
                <c:pt idx="82590">
                  <c:v>2.6643598615916955</c:v>
                </c:pt>
                <c:pt idx="82591">
                  <c:v>2.6651280867759057</c:v>
                </c:pt>
                <c:pt idx="82592">
                  <c:v>2.6648972997922913</c:v>
                </c:pt>
                <c:pt idx="82593">
                  <c:v>2.6646666974382645</c:v>
                </c:pt>
                <c:pt idx="82594">
                  <c:v>2.6644357258250633</c:v>
                </c:pt>
                <c:pt idx="82595">
                  <c:v>2.6646666974382645</c:v>
                </c:pt>
                <c:pt idx="82596">
                  <c:v>2.6655124653739612</c:v>
                </c:pt>
                <c:pt idx="82597">
                  <c:v>2.665050784856879</c:v>
                </c:pt>
                <c:pt idx="82598">
                  <c:v>2.6648972997922913</c:v>
                </c:pt>
                <c:pt idx="82599">
                  <c:v>2.6656661279150313</c:v>
                </c:pt>
                <c:pt idx="82600">
                  <c:v>2.6658198614318707</c:v>
                </c:pt>
                <c:pt idx="82601">
                  <c:v>2.6653579676674362</c:v>
                </c:pt>
                <c:pt idx="82602">
                  <c:v>2.664742553682752</c:v>
                </c:pt>
                <c:pt idx="82603">
                  <c:v>2.6648199445983378</c:v>
                </c:pt>
                <c:pt idx="82604">
                  <c:v>2.665050784856879</c:v>
                </c:pt>
                <c:pt idx="82605">
                  <c:v>2.6648972997922913</c:v>
                </c:pt>
                <c:pt idx="82606">
                  <c:v>2.6645131518227969</c:v>
                </c:pt>
                <c:pt idx="82607">
                  <c:v>2.6646666974382645</c:v>
                </c:pt>
                <c:pt idx="82608">
                  <c:v>2.6638209506229811</c:v>
                </c:pt>
                <c:pt idx="82609">
                  <c:v>2.6642824180895248</c:v>
                </c:pt>
                <c:pt idx="82610">
                  <c:v>2.6646666974382645</c:v>
                </c:pt>
                <c:pt idx="82611">
                  <c:v>2.6652043407988919</c:v>
                </c:pt>
                <c:pt idx="82612">
                  <c:v>2.6652043407988915</c:v>
                </c:pt>
                <c:pt idx="82613">
                  <c:v>2.6655889145496534</c:v>
                </c:pt>
                <c:pt idx="82614">
                  <c:v>2.6655889145496534</c:v>
                </c:pt>
                <c:pt idx="82615">
                  <c:v>2.6655889145496534</c:v>
                </c:pt>
                <c:pt idx="82616">
                  <c:v>2.6660508083140875</c:v>
                </c:pt>
                <c:pt idx="82617">
                  <c:v>2.6652043407988919</c:v>
                </c:pt>
                <c:pt idx="82618">
                  <c:v>2.6644357258250633</c:v>
                </c:pt>
                <c:pt idx="82619">
                  <c:v>2.6641291810841983</c:v>
                </c:pt>
                <c:pt idx="82620">
                  <c:v>2.6643598615916955</c:v>
                </c:pt>
                <c:pt idx="82621">
                  <c:v>2.6645131518227969</c:v>
                </c:pt>
                <c:pt idx="82622">
                  <c:v>2.665281809787627</c:v>
                </c:pt>
                <c:pt idx="82623">
                  <c:v>2.6658198614318707</c:v>
                </c:pt>
                <c:pt idx="82624">
                  <c:v>2.6660508083140875</c:v>
                </c:pt>
                <c:pt idx="82625">
                  <c:v>2.6648972997922913</c:v>
                </c:pt>
                <c:pt idx="82626">
                  <c:v>2.6638985005767015</c:v>
                </c:pt>
                <c:pt idx="82627">
                  <c:v>2.6645131518227969</c:v>
                </c:pt>
                <c:pt idx="82628">
                  <c:v>2.6645131518227969</c:v>
                </c:pt>
                <c:pt idx="82629">
                  <c:v>2.6636678200692039</c:v>
                </c:pt>
                <c:pt idx="82630">
                  <c:v>2.6638985005767015</c:v>
                </c:pt>
                <c:pt idx="82631">
                  <c:v>2.6647438855560686</c:v>
                </c:pt>
                <c:pt idx="82632">
                  <c:v>2.6651280867759057</c:v>
                </c:pt>
                <c:pt idx="82633">
                  <c:v>2.665281809787627</c:v>
                </c:pt>
                <c:pt idx="82634">
                  <c:v>2.6656661279150313</c:v>
                </c:pt>
                <c:pt idx="82635">
                  <c:v>2.6655124653739612</c:v>
                </c:pt>
                <c:pt idx="82636">
                  <c:v>2.6656661279150313</c:v>
                </c:pt>
                <c:pt idx="82637">
                  <c:v>2.6644357258250633</c:v>
                </c:pt>
                <c:pt idx="82638">
                  <c:v>2.6646666974382645</c:v>
                </c:pt>
                <c:pt idx="82639">
                  <c:v>2.6644357258250633</c:v>
                </c:pt>
                <c:pt idx="82640">
                  <c:v>2.6648199445983378</c:v>
                </c:pt>
                <c:pt idx="82641">
                  <c:v>2.6646666974382645</c:v>
                </c:pt>
                <c:pt idx="82642">
                  <c:v>2.6643598615916955</c:v>
                </c:pt>
                <c:pt idx="82643">
                  <c:v>2.6637453874538739</c:v>
                </c:pt>
                <c:pt idx="82644">
                  <c:v>2.6647438855560686</c:v>
                </c:pt>
                <c:pt idx="82645">
                  <c:v>2.6653588737595197</c:v>
                </c:pt>
                <c:pt idx="82646">
                  <c:v>2.6657433056325024</c:v>
                </c:pt>
                <c:pt idx="82647">
                  <c:v>2.6642049388414488</c:v>
                </c:pt>
                <c:pt idx="82648">
                  <c:v>2.6644357258250633</c:v>
                </c:pt>
                <c:pt idx="82649">
                  <c:v>2.6658204477267482</c:v>
                </c:pt>
                <c:pt idx="82650">
                  <c:v>2.6663588085892407</c:v>
                </c:pt>
                <c:pt idx="82651">
                  <c:v>2.665281809787627</c:v>
                </c:pt>
                <c:pt idx="82652">
                  <c:v>2.6646666974382645</c:v>
                </c:pt>
                <c:pt idx="82653">
                  <c:v>2.6645131518227969</c:v>
                </c:pt>
                <c:pt idx="82654">
                  <c:v>2.6645905420991927</c:v>
                </c:pt>
                <c:pt idx="82655">
                  <c:v>2.6643598615916955</c:v>
                </c:pt>
                <c:pt idx="82656">
                  <c:v>2.6638985005767015</c:v>
                </c:pt>
                <c:pt idx="82657">
                  <c:v>2.6641291810841983</c:v>
                </c:pt>
                <c:pt idx="82658">
                  <c:v>2.6648212226066899</c:v>
                </c:pt>
                <c:pt idx="82659">
                  <c:v>2.6649746192893402</c:v>
                </c:pt>
                <c:pt idx="82660">
                  <c:v>2.665281809787627</c:v>
                </c:pt>
                <c:pt idx="82661">
                  <c:v>2.6658198614318707</c:v>
                </c:pt>
                <c:pt idx="82662">
                  <c:v>2.6654352343569614</c:v>
                </c:pt>
                <c:pt idx="82663">
                  <c:v>2.6653588737595197</c:v>
                </c:pt>
                <c:pt idx="82664">
                  <c:v>2.6654360867558839</c:v>
                </c:pt>
                <c:pt idx="82665">
                  <c:v>2.6654360867558839</c:v>
                </c:pt>
                <c:pt idx="82666">
                  <c:v>2.6647438855560686</c:v>
                </c:pt>
                <c:pt idx="82667">
                  <c:v>2.6645131518227969</c:v>
                </c:pt>
                <c:pt idx="82668">
                  <c:v>2.6643598615916955</c:v>
                </c:pt>
                <c:pt idx="82669">
                  <c:v>2.6643598615916955</c:v>
                </c:pt>
                <c:pt idx="82670">
                  <c:v>2.6640518689432398</c:v>
                </c:pt>
                <c:pt idx="82671">
                  <c:v>2.6640518689432398</c:v>
                </c:pt>
                <c:pt idx="82672">
                  <c:v>2.6642824180895248</c:v>
                </c:pt>
                <c:pt idx="82673">
                  <c:v>2.6649746192893402</c:v>
                </c:pt>
                <c:pt idx="82674">
                  <c:v>2.6645905420991927</c:v>
                </c:pt>
                <c:pt idx="82675">
                  <c:v>2.6643598615916955</c:v>
                </c:pt>
                <c:pt idx="82676">
                  <c:v>2.6648972997922913</c:v>
                </c:pt>
                <c:pt idx="82677">
                  <c:v>2.6655124653739612</c:v>
                </c:pt>
                <c:pt idx="82678">
                  <c:v>2.6653588737595197</c:v>
                </c:pt>
                <c:pt idx="82679">
                  <c:v>2.6649746192893402</c:v>
                </c:pt>
                <c:pt idx="82680">
                  <c:v>2.6643598615916955</c:v>
                </c:pt>
                <c:pt idx="82681">
                  <c:v>2.6641291810841983</c:v>
                </c:pt>
                <c:pt idx="82682">
                  <c:v>2.6640516843562532</c:v>
                </c:pt>
                <c:pt idx="82683">
                  <c:v>2.6646666974382645</c:v>
                </c:pt>
                <c:pt idx="82684">
                  <c:v>2.6645131518227969</c:v>
                </c:pt>
                <c:pt idx="82685">
                  <c:v>2.6640518689432398</c:v>
                </c:pt>
                <c:pt idx="82686">
                  <c:v>2.6647438855560686</c:v>
                </c:pt>
                <c:pt idx="82687">
                  <c:v>2.6649746192893402</c:v>
                </c:pt>
                <c:pt idx="82688">
                  <c:v>2.6645131518227969</c:v>
                </c:pt>
                <c:pt idx="82689">
                  <c:v>2.6657433056325024</c:v>
                </c:pt>
                <c:pt idx="82690">
                  <c:v>2.6651280867759057</c:v>
                </c:pt>
                <c:pt idx="82691">
                  <c:v>2.6651280867759057</c:v>
                </c:pt>
                <c:pt idx="82692">
                  <c:v>2.6659741458910435</c:v>
                </c:pt>
                <c:pt idx="82693">
                  <c:v>2.6661279150311707</c:v>
                </c:pt>
                <c:pt idx="82694">
                  <c:v>2.6655124653739612</c:v>
                </c:pt>
                <c:pt idx="82695">
                  <c:v>2.665281809787627</c:v>
                </c:pt>
                <c:pt idx="82696">
                  <c:v>2.6655124653739612</c:v>
                </c:pt>
                <c:pt idx="82697">
                  <c:v>2.6651280867759057</c:v>
                </c:pt>
                <c:pt idx="82698">
                  <c:v>2.6647438855560686</c:v>
                </c:pt>
                <c:pt idx="82699">
                  <c:v>2.6642824180895248</c:v>
                </c:pt>
                <c:pt idx="82700">
                  <c:v>2.6641291810841983</c:v>
                </c:pt>
                <c:pt idx="82701">
                  <c:v>2.6639760147601477</c:v>
                </c:pt>
                <c:pt idx="82702">
                  <c:v>2.6644374538745383</c:v>
                </c:pt>
                <c:pt idx="82703">
                  <c:v>2.6645905420991927</c:v>
                </c:pt>
                <c:pt idx="82704">
                  <c:v>2.6647438855560686</c:v>
                </c:pt>
                <c:pt idx="82705">
                  <c:v>2.6645131518227969</c:v>
                </c:pt>
                <c:pt idx="82706">
                  <c:v>2.6642824180895248</c:v>
                </c:pt>
                <c:pt idx="82707">
                  <c:v>2.6642824180895248</c:v>
                </c:pt>
                <c:pt idx="82708">
                  <c:v>2.665281809787627</c:v>
                </c:pt>
                <c:pt idx="82709">
                  <c:v>2.6655124653739612</c:v>
                </c:pt>
                <c:pt idx="82710">
                  <c:v>2.6657433056325024</c:v>
                </c:pt>
                <c:pt idx="82711">
                  <c:v>2.6655124653739612</c:v>
                </c:pt>
                <c:pt idx="82712">
                  <c:v>2.6655896607431337</c:v>
                </c:pt>
                <c:pt idx="82713">
                  <c:v>2.6655896607431337</c:v>
                </c:pt>
                <c:pt idx="82714">
                  <c:v>2.6655896607431337</c:v>
                </c:pt>
                <c:pt idx="82715">
                  <c:v>2.6659741458910435</c:v>
                </c:pt>
                <c:pt idx="82716">
                  <c:v>2.6661279150311707</c:v>
                </c:pt>
                <c:pt idx="82717">
                  <c:v>2.6654360867558839</c:v>
                </c:pt>
                <c:pt idx="82718">
                  <c:v>2.6652825836216838</c:v>
                </c:pt>
                <c:pt idx="82719">
                  <c:v>2.6654360867558839</c:v>
                </c:pt>
                <c:pt idx="82720">
                  <c:v>2.6662049861495842</c:v>
                </c:pt>
                <c:pt idx="82721">
                  <c:v>2.6657433056325024</c:v>
                </c:pt>
                <c:pt idx="82722">
                  <c:v>2.6653588737595197</c:v>
                </c:pt>
                <c:pt idx="82723">
                  <c:v>2.6645905420991927</c:v>
                </c:pt>
                <c:pt idx="82724">
                  <c:v>2.6648212226066899</c:v>
                </c:pt>
                <c:pt idx="82725">
                  <c:v>2.6648212226066899</c:v>
                </c:pt>
                <c:pt idx="82726">
                  <c:v>2.6642066420664205</c:v>
                </c:pt>
                <c:pt idx="82727">
                  <c:v>2.6645905420991927</c:v>
                </c:pt>
                <c:pt idx="82728">
                  <c:v>2.6644374538745383</c:v>
                </c:pt>
                <c:pt idx="82729">
                  <c:v>2.6646678966789663</c:v>
                </c:pt>
                <c:pt idx="82730">
                  <c:v>2.6648985239852396</c:v>
                </c:pt>
                <c:pt idx="82731">
                  <c:v>2.6648985239852396</c:v>
                </c:pt>
                <c:pt idx="82732">
                  <c:v>2.6652825836216838</c:v>
                </c:pt>
                <c:pt idx="82733">
                  <c:v>2.6654360867558839</c:v>
                </c:pt>
                <c:pt idx="82734">
                  <c:v>2.6656670050761422</c:v>
                </c:pt>
                <c:pt idx="82735">
                  <c:v>2.6656670050761422</c:v>
                </c:pt>
                <c:pt idx="82736">
                  <c:v>2.6658975542224272</c:v>
                </c:pt>
                <c:pt idx="82737">
                  <c:v>2.6652825836216838</c:v>
                </c:pt>
                <c:pt idx="82738">
                  <c:v>2.6650520876585926</c:v>
                </c:pt>
                <c:pt idx="82739">
                  <c:v>2.664284067327646</c:v>
                </c:pt>
                <c:pt idx="82740">
                  <c:v>2.6642085273104401</c:v>
                </c:pt>
                <c:pt idx="82741">
                  <c:v>2.6646692786356305</c:v>
                </c:pt>
                <c:pt idx="82742">
                  <c:v>2.6642085273104401</c:v>
                </c:pt>
                <c:pt idx="82743">
                  <c:v>2.6641309359151677</c:v>
                </c:pt>
                <c:pt idx="82744">
                  <c:v>2.6648985239852396</c:v>
                </c:pt>
                <c:pt idx="82745">
                  <c:v>2.6650520876585926</c:v>
                </c:pt>
                <c:pt idx="82746">
                  <c:v>2.6648212226066899</c:v>
                </c:pt>
                <c:pt idx="82747">
                  <c:v>2.6656670050761422</c:v>
                </c:pt>
                <c:pt idx="82748">
                  <c:v>2.6658204477267482</c:v>
                </c:pt>
                <c:pt idx="82749">
                  <c:v>2.6655896607431337</c:v>
                </c:pt>
                <c:pt idx="82750">
                  <c:v>2.6661279150311707</c:v>
                </c:pt>
                <c:pt idx="82751">
                  <c:v>2.6653588737595197</c:v>
                </c:pt>
                <c:pt idx="82752">
                  <c:v>2.6649746192893402</c:v>
                </c:pt>
                <c:pt idx="82753">
                  <c:v>2.6655896607431337</c:v>
                </c:pt>
                <c:pt idx="82754">
                  <c:v>2.6655896607431337</c:v>
                </c:pt>
                <c:pt idx="82755">
                  <c:v>2.6657433056325024</c:v>
                </c:pt>
                <c:pt idx="82756">
                  <c:v>2.6659741458910435</c:v>
                </c:pt>
                <c:pt idx="82757">
                  <c:v>2.6654360867558839</c:v>
                </c:pt>
                <c:pt idx="82758">
                  <c:v>2.6652053530226123</c:v>
                </c:pt>
                <c:pt idx="82759">
                  <c:v>2.6660512347103622</c:v>
                </c:pt>
                <c:pt idx="82760">
                  <c:v>2.6658975542224272</c:v>
                </c:pt>
                <c:pt idx="82761">
                  <c:v>2.665513264129181</c:v>
                </c:pt>
                <c:pt idx="82762">
                  <c:v>2.6650520876585926</c:v>
                </c:pt>
                <c:pt idx="82763">
                  <c:v>2.6652053530226123</c:v>
                </c:pt>
                <c:pt idx="82764">
                  <c:v>2.6649746192893402</c:v>
                </c:pt>
                <c:pt idx="82765">
                  <c:v>2.6644374538745383</c:v>
                </c:pt>
                <c:pt idx="82766">
                  <c:v>2.664745215586811</c:v>
                </c:pt>
                <c:pt idx="82767">
                  <c:v>2.6641309359151677</c:v>
                </c:pt>
                <c:pt idx="82768">
                  <c:v>2.6639004149377592</c:v>
                </c:pt>
                <c:pt idx="82769">
                  <c:v>2.6640534931980628</c:v>
                </c:pt>
                <c:pt idx="82770">
                  <c:v>2.664284067327646</c:v>
                </c:pt>
                <c:pt idx="82771">
                  <c:v>2.6645146414572283</c:v>
                </c:pt>
                <c:pt idx="82772">
                  <c:v>2.6645146414572283</c:v>
                </c:pt>
                <c:pt idx="82773">
                  <c:v>2.6643612724757952</c:v>
                </c:pt>
                <c:pt idx="82774">
                  <c:v>2.664745215586811</c:v>
                </c:pt>
                <c:pt idx="82775">
                  <c:v>2.6642066420664205</c:v>
                </c:pt>
                <c:pt idx="82776">
                  <c:v>2.6641291810841983</c:v>
                </c:pt>
                <c:pt idx="82777">
                  <c:v>2.6642066420664205</c:v>
                </c:pt>
                <c:pt idx="82778">
                  <c:v>2.6644374538745383</c:v>
                </c:pt>
                <c:pt idx="82779">
                  <c:v>2.6646678966789663</c:v>
                </c:pt>
                <c:pt idx="82780">
                  <c:v>2.6641309359151677</c:v>
                </c:pt>
                <c:pt idx="82781">
                  <c:v>2.6641309359151677</c:v>
                </c:pt>
                <c:pt idx="82782">
                  <c:v>2.6640534931980628</c:v>
                </c:pt>
                <c:pt idx="82783">
                  <c:v>2.6645146414572283</c:v>
                </c:pt>
                <c:pt idx="82784">
                  <c:v>2.6649756052570903</c:v>
                </c:pt>
                <c:pt idx="82785">
                  <c:v>2.664745215586811</c:v>
                </c:pt>
                <c:pt idx="82786">
                  <c:v>2.6646678966789663</c:v>
                </c:pt>
                <c:pt idx="82787">
                  <c:v>2.6652825836216838</c:v>
                </c:pt>
                <c:pt idx="82788">
                  <c:v>2.6650520876585926</c:v>
                </c:pt>
                <c:pt idx="82789">
                  <c:v>2.6651291512915125</c:v>
                </c:pt>
                <c:pt idx="82790">
                  <c:v>2.6651291512915125</c:v>
                </c:pt>
                <c:pt idx="82791">
                  <c:v>2.665513264129181</c:v>
                </c:pt>
                <c:pt idx="82792">
                  <c:v>2.6654360867558839</c:v>
                </c:pt>
                <c:pt idx="82793">
                  <c:v>2.6664358264081258</c:v>
                </c:pt>
                <c:pt idx="82794">
                  <c:v>2.6660512347103622</c:v>
                </c:pt>
                <c:pt idx="82795">
                  <c:v>2.6660512347103622</c:v>
                </c:pt>
                <c:pt idx="82796">
                  <c:v>2.6655896607431337</c:v>
                </c:pt>
                <c:pt idx="82797">
                  <c:v>2.6657433056325024</c:v>
                </c:pt>
                <c:pt idx="82798">
                  <c:v>2.6655896607431337</c:v>
                </c:pt>
                <c:pt idx="82799">
                  <c:v>2.6655896607431337</c:v>
                </c:pt>
                <c:pt idx="82800">
                  <c:v>2.6657433056325024</c:v>
                </c:pt>
                <c:pt idx="82801">
                  <c:v>2.6653588737595197</c:v>
                </c:pt>
                <c:pt idx="82802">
                  <c:v>2.6654360867558839</c:v>
                </c:pt>
                <c:pt idx="82803">
                  <c:v>2.6653588737595197</c:v>
                </c:pt>
                <c:pt idx="82804">
                  <c:v>2.6653588737595197</c:v>
                </c:pt>
                <c:pt idx="82805">
                  <c:v>2.6657433056325024</c:v>
                </c:pt>
                <c:pt idx="82806">
                  <c:v>2.6661279150311707</c:v>
                </c:pt>
                <c:pt idx="82807">
                  <c:v>2.6656661279150313</c:v>
                </c:pt>
                <c:pt idx="82808">
                  <c:v>2.665281809787627</c:v>
                </c:pt>
                <c:pt idx="82809">
                  <c:v>2.6653588737595197</c:v>
                </c:pt>
                <c:pt idx="82810">
                  <c:v>2.6653588737595197</c:v>
                </c:pt>
                <c:pt idx="82811">
                  <c:v>2.6651280867759057</c:v>
                </c:pt>
                <c:pt idx="82812">
                  <c:v>2.6651280867759057</c:v>
                </c:pt>
                <c:pt idx="82813">
                  <c:v>2.6645131518227969</c:v>
                </c:pt>
                <c:pt idx="82814">
                  <c:v>2.6645131518227969</c:v>
                </c:pt>
                <c:pt idx="82815">
                  <c:v>2.6638985005767015</c:v>
                </c:pt>
                <c:pt idx="82816">
                  <c:v>2.6643598615916955</c:v>
                </c:pt>
                <c:pt idx="82817">
                  <c:v>2.6645905420991927</c:v>
                </c:pt>
                <c:pt idx="82818">
                  <c:v>2.6647438855560686</c:v>
                </c:pt>
                <c:pt idx="82819">
                  <c:v>2.665281809787627</c:v>
                </c:pt>
                <c:pt idx="82820">
                  <c:v>2.6657433056325024</c:v>
                </c:pt>
                <c:pt idx="82821">
                  <c:v>2.6655896607431337</c:v>
                </c:pt>
                <c:pt idx="82822">
                  <c:v>2.6657433056325024</c:v>
                </c:pt>
                <c:pt idx="82823">
                  <c:v>2.6658204477267482</c:v>
                </c:pt>
                <c:pt idx="82824">
                  <c:v>2.6650520876585926</c:v>
                </c:pt>
                <c:pt idx="82825">
                  <c:v>2.6648985239852396</c:v>
                </c:pt>
                <c:pt idx="82826">
                  <c:v>2.6646678966789663</c:v>
                </c:pt>
                <c:pt idx="82827">
                  <c:v>2.6645905420991927</c:v>
                </c:pt>
                <c:pt idx="82828">
                  <c:v>2.6642066420664205</c:v>
                </c:pt>
                <c:pt idx="82829">
                  <c:v>2.6638231035277844</c:v>
                </c:pt>
                <c:pt idx="82830">
                  <c:v>2.6638231035277844</c:v>
                </c:pt>
                <c:pt idx="82831">
                  <c:v>2.6644374538745383</c:v>
                </c:pt>
                <c:pt idx="82832">
                  <c:v>2.6642066420664205</c:v>
                </c:pt>
                <c:pt idx="82833">
                  <c:v>2.6645905420991927</c:v>
                </c:pt>
                <c:pt idx="82834">
                  <c:v>2.6645905420991927</c:v>
                </c:pt>
                <c:pt idx="82835">
                  <c:v>2.6643598615916955</c:v>
                </c:pt>
                <c:pt idx="82836">
                  <c:v>2.6649746192893402</c:v>
                </c:pt>
                <c:pt idx="82837">
                  <c:v>2.6647438855560686</c:v>
                </c:pt>
                <c:pt idx="82838">
                  <c:v>2.6642824180895248</c:v>
                </c:pt>
                <c:pt idx="82839">
                  <c:v>2.6648972997922913</c:v>
                </c:pt>
                <c:pt idx="82840">
                  <c:v>2.6655896607431337</c:v>
                </c:pt>
                <c:pt idx="82841">
                  <c:v>2.6655896607431337</c:v>
                </c:pt>
                <c:pt idx="82842">
                  <c:v>2.6655896607431337</c:v>
                </c:pt>
                <c:pt idx="82843">
                  <c:v>2.6655896607431337</c:v>
                </c:pt>
                <c:pt idx="82844">
                  <c:v>2.6663588085892407</c:v>
                </c:pt>
                <c:pt idx="82845">
                  <c:v>2.6655896607431337</c:v>
                </c:pt>
                <c:pt idx="82846">
                  <c:v>2.6654360867558839</c:v>
                </c:pt>
                <c:pt idx="82847">
                  <c:v>2.6659741458910435</c:v>
                </c:pt>
                <c:pt idx="82848">
                  <c:v>2.6657433056325024</c:v>
                </c:pt>
                <c:pt idx="82849">
                  <c:v>2.6663588085892407</c:v>
                </c:pt>
                <c:pt idx="82850">
                  <c:v>2.6659741458910435</c:v>
                </c:pt>
                <c:pt idx="82851">
                  <c:v>2.6653588737595197</c:v>
                </c:pt>
                <c:pt idx="82852">
                  <c:v>2.6648972997922913</c:v>
                </c:pt>
                <c:pt idx="82853">
                  <c:v>2.6647438855560686</c:v>
                </c:pt>
                <c:pt idx="82854">
                  <c:v>2.6641291810841983</c:v>
                </c:pt>
                <c:pt idx="82855">
                  <c:v>2.6645131518227969</c:v>
                </c:pt>
                <c:pt idx="82856">
                  <c:v>2.6642824180895248</c:v>
                </c:pt>
                <c:pt idx="82857">
                  <c:v>2.6638985005767015</c:v>
                </c:pt>
                <c:pt idx="82858">
                  <c:v>2.6647438855560686</c:v>
                </c:pt>
                <c:pt idx="82859">
                  <c:v>2.6651280867759057</c:v>
                </c:pt>
                <c:pt idx="82860">
                  <c:v>2.6655124653739612</c:v>
                </c:pt>
                <c:pt idx="82861">
                  <c:v>2.6655124653739612</c:v>
                </c:pt>
                <c:pt idx="82862">
                  <c:v>2.6654352343569614</c:v>
                </c:pt>
                <c:pt idx="82863">
                  <c:v>2.6655889145496534</c:v>
                </c:pt>
                <c:pt idx="82864">
                  <c:v>2.6662046662046661</c:v>
                </c:pt>
                <c:pt idx="82865">
                  <c:v>2.6657426657426657</c:v>
                </c:pt>
                <c:pt idx="82866">
                  <c:v>2.6655114807114808</c:v>
                </c:pt>
                <c:pt idx="82867">
                  <c:v>2.6655889145496534</c:v>
                </c:pt>
                <c:pt idx="82868">
                  <c:v>2.6654352343569614</c:v>
                </c:pt>
                <c:pt idx="82869">
                  <c:v>2.6652043407988919</c:v>
                </c:pt>
                <c:pt idx="82870">
                  <c:v>2.6649734472408224</c:v>
                </c:pt>
                <c:pt idx="82871">
                  <c:v>2.6652043407988919</c:v>
                </c:pt>
                <c:pt idx="82872">
                  <c:v>2.6651270207852193</c:v>
                </c:pt>
                <c:pt idx="82873">
                  <c:v>2.664742553682752</c:v>
                </c:pt>
                <c:pt idx="82874">
                  <c:v>2.6648199445983378</c:v>
                </c:pt>
                <c:pt idx="82875">
                  <c:v>2.6651280867759057</c:v>
                </c:pt>
                <c:pt idx="82876">
                  <c:v>2.6648972997922913</c:v>
                </c:pt>
                <c:pt idx="82877">
                  <c:v>2.6648199445983378</c:v>
                </c:pt>
                <c:pt idx="82878">
                  <c:v>2.6642049388414488</c:v>
                </c:pt>
                <c:pt idx="82879">
                  <c:v>2.6644357258250633</c:v>
                </c:pt>
                <c:pt idx="82880">
                  <c:v>2.6646666974382645</c:v>
                </c:pt>
                <c:pt idx="82881">
                  <c:v>2.6644357258250633</c:v>
                </c:pt>
                <c:pt idx="82882">
                  <c:v>2.6651280867759057</c:v>
                </c:pt>
                <c:pt idx="82883">
                  <c:v>2.6649746192893402</c:v>
                </c:pt>
                <c:pt idx="82884">
                  <c:v>2.6649746192893402</c:v>
                </c:pt>
                <c:pt idx="82885">
                  <c:v>2.665050784856879</c:v>
                </c:pt>
                <c:pt idx="82886">
                  <c:v>2.6648199445983378</c:v>
                </c:pt>
                <c:pt idx="82887">
                  <c:v>2.6652043407988919</c:v>
                </c:pt>
                <c:pt idx="82888">
                  <c:v>2.6649734472408224</c:v>
                </c:pt>
                <c:pt idx="82889">
                  <c:v>2.6656661279150313</c:v>
                </c:pt>
                <c:pt idx="82890">
                  <c:v>2.665050784856879</c:v>
                </c:pt>
                <c:pt idx="82891">
                  <c:v>2.665050784856879</c:v>
                </c:pt>
                <c:pt idx="82892">
                  <c:v>2.6654352343569614</c:v>
                </c:pt>
                <c:pt idx="82893">
                  <c:v>2.6648199445983378</c:v>
                </c:pt>
                <c:pt idx="82894">
                  <c:v>2.6648199445983378</c:v>
                </c:pt>
                <c:pt idx="82895">
                  <c:v>2.6644357258250633</c:v>
                </c:pt>
                <c:pt idx="82896">
                  <c:v>2.6644357258250633</c:v>
                </c:pt>
                <c:pt idx="82897">
                  <c:v>2.6648199445983378</c:v>
                </c:pt>
                <c:pt idx="82898">
                  <c:v>2.6645891043397967</c:v>
                </c:pt>
                <c:pt idx="82899">
                  <c:v>2.664358264081256</c:v>
                </c:pt>
                <c:pt idx="82900">
                  <c:v>2.6645116601246825</c:v>
                </c:pt>
                <c:pt idx="82901">
                  <c:v>2.6651270207852193</c:v>
                </c:pt>
                <c:pt idx="82902">
                  <c:v>2.6651270207852193</c:v>
                </c:pt>
                <c:pt idx="82903">
                  <c:v>2.6650496650496649</c:v>
                </c:pt>
                <c:pt idx="82904">
                  <c:v>2.665665434380776</c:v>
                </c:pt>
                <c:pt idx="82905">
                  <c:v>2.6654343807763397</c:v>
                </c:pt>
                <c:pt idx="82906">
                  <c:v>2.6652806652806649</c:v>
                </c:pt>
                <c:pt idx="82907">
                  <c:v>2.6652806652806649</c:v>
                </c:pt>
                <c:pt idx="82908">
                  <c:v>2.6648958891454964</c:v>
                </c:pt>
                <c:pt idx="82909">
                  <c:v>2.664742553682752</c:v>
                </c:pt>
                <c:pt idx="82910">
                  <c:v>2.6642805818517665</c:v>
                </c:pt>
                <c:pt idx="82911">
                  <c:v>2.6645116601246825</c:v>
                </c:pt>
                <c:pt idx="82912">
                  <c:v>2.6645116601246825</c:v>
                </c:pt>
                <c:pt idx="82913">
                  <c:v>2.6652806652806649</c:v>
                </c:pt>
                <c:pt idx="82914">
                  <c:v>2.665665434380776</c:v>
                </c:pt>
                <c:pt idx="82915">
                  <c:v>2.6658964879852118</c:v>
                </c:pt>
                <c:pt idx="82916">
                  <c:v>2.6655889145496534</c:v>
                </c:pt>
                <c:pt idx="82917">
                  <c:v>2.6651270207852193</c:v>
                </c:pt>
                <c:pt idx="82918">
                  <c:v>2.6653579676674362</c:v>
                </c:pt>
                <c:pt idx="82919">
                  <c:v>2.664358264081256</c:v>
                </c:pt>
                <c:pt idx="82920">
                  <c:v>2.6645891043397967</c:v>
                </c:pt>
                <c:pt idx="82921">
                  <c:v>2.6642049388414488</c:v>
                </c:pt>
                <c:pt idx="82922">
                  <c:v>2.6645891043397967</c:v>
                </c:pt>
                <c:pt idx="82923">
                  <c:v>2.6649734472408224</c:v>
                </c:pt>
                <c:pt idx="82924">
                  <c:v>2.6657426657426657</c:v>
                </c:pt>
                <c:pt idx="82925">
                  <c:v>2.6655114807114808</c:v>
                </c:pt>
                <c:pt idx="82926">
                  <c:v>2.6657426657426657</c:v>
                </c:pt>
                <c:pt idx="82927">
                  <c:v>2.6649734472408224</c:v>
                </c:pt>
                <c:pt idx="82928">
                  <c:v>2.6644357258250633</c:v>
                </c:pt>
                <c:pt idx="82929">
                  <c:v>2.6644357258250633</c:v>
                </c:pt>
                <c:pt idx="82930">
                  <c:v>2.6644357258250633</c:v>
                </c:pt>
                <c:pt idx="82931">
                  <c:v>2.6648199445983378</c:v>
                </c:pt>
                <c:pt idx="82932">
                  <c:v>2.6652043407988919</c:v>
                </c:pt>
                <c:pt idx="82933">
                  <c:v>2.6660508083140875</c:v>
                </c:pt>
                <c:pt idx="82934">
                  <c:v>2.6656661279150313</c:v>
                </c:pt>
                <c:pt idx="82935">
                  <c:v>2.6655124653739612</c:v>
                </c:pt>
                <c:pt idx="82936">
                  <c:v>2.665281809787627</c:v>
                </c:pt>
                <c:pt idx="82937">
                  <c:v>2.6648972997922913</c:v>
                </c:pt>
                <c:pt idx="82938">
                  <c:v>2.6647438855560686</c:v>
                </c:pt>
                <c:pt idx="82939">
                  <c:v>2.6643598615916955</c:v>
                </c:pt>
                <c:pt idx="82940">
                  <c:v>2.6648212226066899</c:v>
                </c:pt>
                <c:pt idx="82941">
                  <c:v>2.6645905420991927</c:v>
                </c:pt>
                <c:pt idx="82942">
                  <c:v>2.6648972997922913</c:v>
                </c:pt>
                <c:pt idx="82943">
                  <c:v>2.6655124653739612</c:v>
                </c:pt>
                <c:pt idx="82944">
                  <c:v>2.6660508083140875</c:v>
                </c:pt>
                <c:pt idx="82945">
                  <c:v>2.6658198614318707</c:v>
                </c:pt>
                <c:pt idx="82946">
                  <c:v>2.6660508083140875</c:v>
                </c:pt>
                <c:pt idx="82947">
                  <c:v>2.6654352343569614</c:v>
                </c:pt>
                <c:pt idx="82948">
                  <c:v>2.6652053530226123</c:v>
                </c:pt>
                <c:pt idx="82949">
                  <c:v>2.6652053530226123</c:v>
                </c:pt>
                <c:pt idx="82950">
                  <c:v>2.6647438855560686</c:v>
                </c:pt>
                <c:pt idx="82951">
                  <c:v>2.6643598615916955</c:v>
                </c:pt>
                <c:pt idx="82952">
                  <c:v>2.6645905420991927</c:v>
                </c:pt>
                <c:pt idx="82953">
                  <c:v>2.6645905420991927</c:v>
                </c:pt>
                <c:pt idx="82954">
                  <c:v>2.6638985005767015</c:v>
                </c:pt>
                <c:pt idx="82955">
                  <c:v>2.6640516843562532</c:v>
                </c:pt>
                <c:pt idx="82956">
                  <c:v>2.6642824180895248</c:v>
                </c:pt>
                <c:pt idx="82957">
                  <c:v>2.6646666974382645</c:v>
                </c:pt>
                <c:pt idx="82958">
                  <c:v>2.6640518689432398</c:v>
                </c:pt>
                <c:pt idx="82959">
                  <c:v>2.6651280867759057</c:v>
                </c:pt>
                <c:pt idx="82960">
                  <c:v>2.6651280867759057</c:v>
                </c:pt>
                <c:pt idx="82961">
                  <c:v>2.6648972997922913</c:v>
                </c:pt>
                <c:pt idx="82962">
                  <c:v>2.665050784856879</c:v>
                </c:pt>
                <c:pt idx="82963">
                  <c:v>2.6658198614318707</c:v>
                </c:pt>
                <c:pt idx="82964">
                  <c:v>2.6659736659736657</c:v>
                </c:pt>
                <c:pt idx="82965">
                  <c:v>2.6655889145496534</c:v>
                </c:pt>
                <c:pt idx="82966">
                  <c:v>2.6656661279150313</c:v>
                </c:pt>
                <c:pt idx="82967">
                  <c:v>2.6657433056325024</c:v>
                </c:pt>
                <c:pt idx="82968">
                  <c:v>2.665281809787627</c:v>
                </c:pt>
                <c:pt idx="82969">
                  <c:v>2.6644357258250633</c:v>
                </c:pt>
                <c:pt idx="82970">
                  <c:v>2.6639741518578348</c:v>
                </c:pt>
                <c:pt idx="82971">
                  <c:v>2.6645891043397967</c:v>
                </c:pt>
                <c:pt idx="82972">
                  <c:v>2.665050784856879</c:v>
                </c:pt>
                <c:pt idx="82973">
                  <c:v>2.665050784856879</c:v>
                </c:pt>
                <c:pt idx="82974">
                  <c:v>2.665281809787627</c:v>
                </c:pt>
                <c:pt idx="82975">
                  <c:v>2.665050784856879</c:v>
                </c:pt>
                <c:pt idx="82976">
                  <c:v>2.6655124653739612</c:v>
                </c:pt>
                <c:pt idx="82977">
                  <c:v>2.6655124653739612</c:v>
                </c:pt>
                <c:pt idx="82978">
                  <c:v>2.6660508083140875</c:v>
                </c:pt>
                <c:pt idx="82979">
                  <c:v>2.6662817551963047</c:v>
                </c:pt>
                <c:pt idx="82980">
                  <c:v>2.6662817551963047</c:v>
                </c:pt>
                <c:pt idx="82981">
                  <c:v>2.6646666974382645</c:v>
                </c:pt>
                <c:pt idx="82982">
                  <c:v>2.665050784856879</c:v>
                </c:pt>
                <c:pt idx="82983">
                  <c:v>2.665050784856879</c:v>
                </c:pt>
                <c:pt idx="82984">
                  <c:v>2.665050784856879</c:v>
                </c:pt>
                <c:pt idx="82985">
                  <c:v>2.6646666974382645</c:v>
                </c:pt>
                <c:pt idx="82986">
                  <c:v>2.6647438855560686</c:v>
                </c:pt>
                <c:pt idx="82987">
                  <c:v>2.6649746192893402</c:v>
                </c:pt>
                <c:pt idx="82988">
                  <c:v>2.6648212226066899</c:v>
                </c:pt>
                <c:pt idx="82989">
                  <c:v>2.6650520876585926</c:v>
                </c:pt>
                <c:pt idx="82990">
                  <c:v>2.6650520876585926</c:v>
                </c:pt>
                <c:pt idx="82991">
                  <c:v>2.6649746192893402</c:v>
                </c:pt>
                <c:pt idx="82992">
                  <c:v>2.6649746192893402</c:v>
                </c:pt>
                <c:pt idx="82993">
                  <c:v>2.6654360867558839</c:v>
                </c:pt>
                <c:pt idx="82994">
                  <c:v>2.6655896607431337</c:v>
                </c:pt>
                <c:pt idx="82995">
                  <c:v>2.6657433056325024</c:v>
                </c:pt>
                <c:pt idx="82996">
                  <c:v>2.6658972061879478</c:v>
                </c:pt>
                <c:pt idx="82997">
                  <c:v>2.6662817551963047</c:v>
                </c:pt>
                <c:pt idx="82998">
                  <c:v>2.6656661279150313</c:v>
                </c:pt>
                <c:pt idx="82999">
                  <c:v>2.6658972061879478</c:v>
                </c:pt>
                <c:pt idx="83000">
                  <c:v>2.6657433056325024</c:v>
                </c:pt>
                <c:pt idx="83001">
                  <c:v>2.665281809787627</c:v>
                </c:pt>
                <c:pt idx="83002">
                  <c:v>2.665281809787627</c:v>
                </c:pt>
                <c:pt idx="83003">
                  <c:v>2.665281809787627</c:v>
                </c:pt>
                <c:pt idx="83004">
                  <c:v>2.6651280867759057</c:v>
                </c:pt>
                <c:pt idx="83005">
                  <c:v>2.6653588737595197</c:v>
                </c:pt>
                <c:pt idx="83006">
                  <c:v>2.6649746192893402</c:v>
                </c:pt>
                <c:pt idx="83007">
                  <c:v>2.6645905420991927</c:v>
                </c:pt>
                <c:pt idx="83008">
                  <c:v>2.6648212226066899</c:v>
                </c:pt>
                <c:pt idx="83009">
                  <c:v>2.6645905420991927</c:v>
                </c:pt>
                <c:pt idx="83010">
                  <c:v>2.6650520876585926</c:v>
                </c:pt>
                <c:pt idx="83011">
                  <c:v>2.6645905420991927</c:v>
                </c:pt>
                <c:pt idx="83012">
                  <c:v>2.664513151822796</c:v>
                </c:pt>
                <c:pt idx="83013">
                  <c:v>2.6658972061879478</c:v>
                </c:pt>
                <c:pt idx="83014">
                  <c:v>2.6658972061879478</c:v>
                </c:pt>
                <c:pt idx="83015">
                  <c:v>2.6657433056325024</c:v>
                </c:pt>
                <c:pt idx="83016">
                  <c:v>2.6658972061879478</c:v>
                </c:pt>
                <c:pt idx="83017">
                  <c:v>2.665281809787627</c:v>
                </c:pt>
                <c:pt idx="83018">
                  <c:v>2.6657433056325024</c:v>
                </c:pt>
                <c:pt idx="83019">
                  <c:v>2.6659741458910435</c:v>
                </c:pt>
                <c:pt idx="83020">
                  <c:v>2.6657433056325024</c:v>
                </c:pt>
                <c:pt idx="83021">
                  <c:v>2.6655124653739612</c:v>
                </c:pt>
                <c:pt idx="83022">
                  <c:v>2.665281809787627</c:v>
                </c:pt>
                <c:pt idx="83023">
                  <c:v>2.6657433056325024</c:v>
                </c:pt>
                <c:pt idx="83024">
                  <c:v>2.6653588737595197</c:v>
                </c:pt>
                <c:pt idx="83025">
                  <c:v>2.6651280867759057</c:v>
                </c:pt>
                <c:pt idx="83026">
                  <c:v>2.6644357258250633</c:v>
                </c:pt>
                <c:pt idx="83027">
                  <c:v>2.6645891043397967</c:v>
                </c:pt>
                <c:pt idx="83028">
                  <c:v>2.665281809787627</c:v>
                </c:pt>
                <c:pt idx="83029">
                  <c:v>2.665050784856879</c:v>
                </c:pt>
                <c:pt idx="83030">
                  <c:v>2.6648199445983378</c:v>
                </c:pt>
                <c:pt idx="83031">
                  <c:v>2.6648199445983378</c:v>
                </c:pt>
                <c:pt idx="83032">
                  <c:v>2.6648199445983378</c:v>
                </c:pt>
                <c:pt idx="83033">
                  <c:v>2.6652043407988919</c:v>
                </c:pt>
                <c:pt idx="83034">
                  <c:v>2.665050784856879</c:v>
                </c:pt>
                <c:pt idx="83035">
                  <c:v>2.665281809787627</c:v>
                </c:pt>
                <c:pt idx="83036">
                  <c:v>2.6656661279150313</c:v>
                </c:pt>
                <c:pt idx="83037">
                  <c:v>2.6655124653739612</c:v>
                </c:pt>
                <c:pt idx="83038">
                  <c:v>2.6653588737595197</c:v>
                </c:pt>
                <c:pt idx="83039">
                  <c:v>2.6653588737595197</c:v>
                </c:pt>
                <c:pt idx="83040">
                  <c:v>2.6649746192893402</c:v>
                </c:pt>
                <c:pt idx="83041">
                  <c:v>2.6649746192893402</c:v>
                </c:pt>
                <c:pt idx="83042">
                  <c:v>2.6643598615916955</c:v>
                </c:pt>
                <c:pt idx="83043">
                  <c:v>2.6643598615916955</c:v>
                </c:pt>
                <c:pt idx="83044">
                  <c:v>2.6643598615916955</c:v>
                </c:pt>
                <c:pt idx="83045">
                  <c:v>2.6641291810841983</c:v>
                </c:pt>
                <c:pt idx="83046">
                  <c:v>2.6647438855560686</c:v>
                </c:pt>
                <c:pt idx="83047">
                  <c:v>2.6639760147601477</c:v>
                </c:pt>
                <c:pt idx="83048">
                  <c:v>2.6646678966789663</c:v>
                </c:pt>
                <c:pt idx="83049">
                  <c:v>2.6648985239852396</c:v>
                </c:pt>
                <c:pt idx="83050">
                  <c:v>2.6648212226066899</c:v>
                </c:pt>
                <c:pt idx="83051">
                  <c:v>2.6648972997922913</c:v>
                </c:pt>
                <c:pt idx="83052">
                  <c:v>2.6658972061879478</c:v>
                </c:pt>
                <c:pt idx="83053">
                  <c:v>2.6655124653739612</c:v>
                </c:pt>
                <c:pt idx="83054">
                  <c:v>2.6657433056325024</c:v>
                </c:pt>
                <c:pt idx="83055">
                  <c:v>2.6658204477267482</c:v>
                </c:pt>
                <c:pt idx="83056">
                  <c:v>2.6654360867558839</c:v>
                </c:pt>
                <c:pt idx="83057">
                  <c:v>2.6655896607431337</c:v>
                </c:pt>
                <c:pt idx="83058">
                  <c:v>2.6657433056325024</c:v>
                </c:pt>
                <c:pt idx="83059">
                  <c:v>2.6652053530226123</c:v>
                </c:pt>
                <c:pt idx="83060">
                  <c:v>2.664745215586811</c:v>
                </c:pt>
                <c:pt idx="83061">
                  <c:v>2.6645146414572283</c:v>
                </c:pt>
                <c:pt idx="83062">
                  <c:v>2.664284067327646</c:v>
                </c:pt>
                <c:pt idx="83063">
                  <c:v>2.6644374538745383</c:v>
                </c:pt>
                <c:pt idx="83064">
                  <c:v>2.6646678966789663</c:v>
                </c:pt>
                <c:pt idx="83065">
                  <c:v>2.6648985239852396</c:v>
                </c:pt>
                <c:pt idx="83066">
                  <c:v>2.6650520876585926</c:v>
                </c:pt>
                <c:pt idx="83067">
                  <c:v>2.6653588737595197</c:v>
                </c:pt>
                <c:pt idx="83068">
                  <c:v>2.665281809787627</c:v>
                </c:pt>
                <c:pt idx="83069">
                  <c:v>2.6658972061879478</c:v>
                </c:pt>
                <c:pt idx="83070">
                  <c:v>2.6656661279150313</c:v>
                </c:pt>
                <c:pt idx="83071">
                  <c:v>2.6662046662046661</c:v>
                </c:pt>
                <c:pt idx="83072">
                  <c:v>2.6659736659736657</c:v>
                </c:pt>
                <c:pt idx="83073">
                  <c:v>2.6657426657426657</c:v>
                </c:pt>
                <c:pt idx="83074">
                  <c:v>2.6654352343569614</c:v>
                </c:pt>
                <c:pt idx="83075">
                  <c:v>2.6649746192893402</c:v>
                </c:pt>
                <c:pt idx="83076">
                  <c:v>2.6649746192893402</c:v>
                </c:pt>
                <c:pt idx="83077">
                  <c:v>2.6648972997922913</c:v>
                </c:pt>
                <c:pt idx="83078">
                  <c:v>2.6648972997922913</c:v>
                </c:pt>
                <c:pt idx="83079">
                  <c:v>2.665050784856879</c:v>
                </c:pt>
                <c:pt idx="83080">
                  <c:v>2.6648199445983378</c:v>
                </c:pt>
                <c:pt idx="83081">
                  <c:v>2.6646666974382645</c:v>
                </c:pt>
                <c:pt idx="83082">
                  <c:v>2.6645131518227969</c:v>
                </c:pt>
                <c:pt idx="83083">
                  <c:v>2.6645905420991927</c:v>
                </c:pt>
                <c:pt idx="83084">
                  <c:v>2.6643598615916955</c:v>
                </c:pt>
                <c:pt idx="83085">
                  <c:v>2.6641291810841983</c:v>
                </c:pt>
                <c:pt idx="83086">
                  <c:v>2.6643598615916955</c:v>
                </c:pt>
                <c:pt idx="83087">
                  <c:v>2.6645131518227969</c:v>
                </c:pt>
                <c:pt idx="83088">
                  <c:v>2.6652043407988919</c:v>
                </c:pt>
                <c:pt idx="83089">
                  <c:v>2.6652806652806649</c:v>
                </c:pt>
                <c:pt idx="83090">
                  <c:v>2.6655114807114808</c:v>
                </c:pt>
                <c:pt idx="83091">
                  <c:v>2.6657426657426657</c:v>
                </c:pt>
                <c:pt idx="83092">
                  <c:v>2.6661273567467649</c:v>
                </c:pt>
                <c:pt idx="83093">
                  <c:v>2.6659736659736657</c:v>
                </c:pt>
                <c:pt idx="83094">
                  <c:v>2.6658198614318707</c:v>
                </c:pt>
                <c:pt idx="83095">
                  <c:v>2.6655889145496534</c:v>
                </c:pt>
                <c:pt idx="83096">
                  <c:v>2.6653579676674362</c:v>
                </c:pt>
                <c:pt idx="83097">
                  <c:v>2.6652043407988919</c:v>
                </c:pt>
                <c:pt idx="83098">
                  <c:v>2.6648199445983378</c:v>
                </c:pt>
                <c:pt idx="83099">
                  <c:v>2.6644357258250633</c:v>
                </c:pt>
                <c:pt idx="83100">
                  <c:v>2.6644357258250633</c:v>
                </c:pt>
                <c:pt idx="83101">
                  <c:v>2.6639741518578348</c:v>
                </c:pt>
                <c:pt idx="83102">
                  <c:v>2.664358264081256</c:v>
                </c:pt>
                <c:pt idx="83103">
                  <c:v>2.6651270207852193</c:v>
                </c:pt>
                <c:pt idx="83104">
                  <c:v>2.6655889145496534</c:v>
                </c:pt>
                <c:pt idx="83105">
                  <c:v>2.6660508083140875</c:v>
                </c:pt>
                <c:pt idx="83106">
                  <c:v>2.6656661279150313</c:v>
                </c:pt>
                <c:pt idx="83107">
                  <c:v>2.6661279150311707</c:v>
                </c:pt>
                <c:pt idx="83108">
                  <c:v>2.6656661279150313</c:v>
                </c:pt>
                <c:pt idx="83109">
                  <c:v>2.6654352343569614</c:v>
                </c:pt>
                <c:pt idx="83110">
                  <c:v>2.6655889145496534</c:v>
                </c:pt>
                <c:pt idx="83111">
                  <c:v>2.6655889145496534</c:v>
                </c:pt>
                <c:pt idx="83112">
                  <c:v>2.6652043407988919</c:v>
                </c:pt>
                <c:pt idx="83113">
                  <c:v>2.665050784856879</c:v>
                </c:pt>
                <c:pt idx="83114">
                  <c:v>2.6648972997922913</c:v>
                </c:pt>
                <c:pt idx="83115">
                  <c:v>2.6642824180895248</c:v>
                </c:pt>
                <c:pt idx="83116">
                  <c:v>2.6646666974382645</c:v>
                </c:pt>
                <c:pt idx="83117">
                  <c:v>2.6644357258250633</c:v>
                </c:pt>
                <c:pt idx="83118">
                  <c:v>2.6640518689432398</c:v>
                </c:pt>
                <c:pt idx="83119">
                  <c:v>2.6646666974382645</c:v>
                </c:pt>
                <c:pt idx="83120">
                  <c:v>2.6648199445983378</c:v>
                </c:pt>
                <c:pt idx="83121">
                  <c:v>2.6654352343569614</c:v>
                </c:pt>
                <c:pt idx="83122">
                  <c:v>2.6660508083140875</c:v>
                </c:pt>
                <c:pt idx="83123">
                  <c:v>2.6658198614318707</c:v>
                </c:pt>
                <c:pt idx="83124">
                  <c:v>2.6658198614318707</c:v>
                </c:pt>
                <c:pt idx="83125">
                  <c:v>2.6662817551963047</c:v>
                </c:pt>
                <c:pt idx="83126">
                  <c:v>2.665050784856879</c:v>
                </c:pt>
                <c:pt idx="83127">
                  <c:v>2.6648199445983378</c:v>
                </c:pt>
                <c:pt idx="83128">
                  <c:v>2.6648199445983378</c:v>
                </c:pt>
                <c:pt idx="83129">
                  <c:v>2.6646666974382645</c:v>
                </c:pt>
                <c:pt idx="83130">
                  <c:v>2.6644357258250633</c:v>
                </c:pt>
                <c:pt idx="83131">
                  <c:v>2.6640518689432398</c:v>
                </c:pt>
                <c:pt idx="83132">
                  <c:v>2.6642824180895248</c:v>
                </c:pt>
                <c:pt idx="83133">
                  <c:v>2.6651280867759057</c:v>
                </c:pt>
                <c:pt idx="83134">
                  <c:v>2.665050784856879</c:v>
                </c:pt>
                <c:pt idx="83135">
                  <c:v>2.6648199445983378</c:v>
                </c:pt>
                <c:pt idx="83136">
                  <c:v>2.664358264081256</c:v>
                </c:pt>
                <c:pt idx="83137">
                  <c:v>2.6655114807114808</c:v>
                </c:pt>
                <c:pt idx="83138">
                  <c:v>2.6658964879852118</c:v>
                </c:pt>
                <c:pt idx="83139">
                  <c:v>2.6658964879852118</c:v>
                </c:pt>
                <c:pt idx="83140">
                  <c:v>2.6658192743240119</c:v>
                </c:pt>
                <c:pt idx="83141">
                  <c:v>2.6654343807763397</c:v>
                </c:pt>
                <c:pt idx="83142">
                  <c:v>2.6655114807114808</c:v>
                </c:pt>
                <c:pt idx="83143">
                  <c:v>2.6649734472408224</c:v>
                </c:pt>
                <c:pt idx="83144">
                  <c:v>2.6639741518578348</c:v>
                </c:pt>
                <c:pt idx="83145">
                  <c:v>2.6648199445983378</c:v>
                </c:pt>
                <c:pt idx="83146">
                  <c:v>2.6654352343569614</c:v>
                </c:pt>
                <c:pt idx="83147">
                  <c:v>2.6655889145496534</c:v>
                </c:pt>
                <c:pt idx="83148">
                  <c:v>2.6655889145496534</c:v>
                </c:pt>
                <c:pt idx="83149">
                  <c:v>2.6655114807114808</c:v>
                </c:pt>
                <c:pt idx="83150">
                  <c:v>2.6655114807114808</c:v>
                </c:pt>
                <c:pt idx="83151">
                  <c:v>2.6651270207852193</c:v>
                </c:pt>
                <c:pt idx="83152">
                  <c:v>2.6651270207852193</c:v>
                </c:pt>
                <c:pt idx="83153">
                  <c:v>2.6649734472408224</c:v>
                </c:pt>
                <c:pt idx="83154">
                  <c:v>2.6648199445983378</c:v>
                </c:pt>
                <c:pt idx="83155">
                  <c:v>2.6646666974382645</c:v>
                </c:pt>
                <c:pt idx="83156">
                  <c:v>2.665050784856879</c:v>
                </c:pt>
                <c:pt idx="83157">
                  <c:v>2.664742553682752</c:v>
                </c:pt>
                <c:pt idx="83158">
                  <c:v>2.6645116601246825</c:v>
                </c:pt>
                <c:pt idx="83159">
                  <c:v>2.6651270207852193</c:v>
                </c:pt>
                <c:pt idx="83160">
                  <c:v>2.665665434380776</c:v>
                </c:pt>
                <c:pt idx="83161">
                  <c:v>2.6665125953316382</c:v>
                </c:pt>
                <c:pt idx="83162">
                  <c:v>2.6661273567467649</c:v>
                </c:pt>
                <c:pt idx="83163">
                  <c:v>2.6646651270207848</c:v>
                </c:pt>
                <c:pt idx="83164">
                  <c:v>2.6645116601246825</c:v>
                </c:pt>
                <c:pt idx="83165">
                  <c:v>2.6651270207852193</c:v>
                </c:pt>
                <c:pt idx="83166">
                  <c:v>2.664742553682752</c:v>
                </c:pt>
                <c:pt idx="83167">
                  <c:v>2.664742553682752</c:v>
                </c:pt>
                <c:pt idx="83168">
                  <c:v>2.6651270207852193</c:v>
                </c:pt>
                <c:pt idx="83169">
                  <c:v>2.6655114807114808</c:v>
                </c:pt>
                <c:pt idx="83170">
                  <c:v>2.6655114807114808</c:v>
                </c:pt>
                <c:pt idx="83171">
                  <c:v>2.665665434380776</c:v>
                </c:pt>
                <c:pt idx="83172">
                  <c:v>2.6652806652806649</c:v>
                </c:pt>
                <c:pt idx="83173">
                  <c:v>2.6653579676674362</c:v>
                </c:pt>
                <c:pt idx="83174">
                  <c:v>2.6662046662046661</c:v>
                </c:pt>
                <c:pt idx="83175">
                  <c:v>2.6651270207852193</c:v>
                </c:pt>
                <c:pt idx="83176">
                  <c:v>2.6655114807114808</c:v>
                </c:pt>
                <c:pt idx="83177">
                  <c:v>2.6652806652806649</c:v>
                </c:pt>
                <c:pt idx="83178">
                  <c:v>2.6651270207852193</c:v>
                </c:pt>
                <c:pt idx="83179">
                  <c:v>2.664742553682752</c:v>
                </c:pt>
                <c:pt idx="83180">
                  <c:v>2.664358264081256</c:v>
                </c:pt>
                <c:pt idx="83181">
                  <c:v>2.664358264081256</c:v>
                </c:pt>
                <c:pt idx="83182">
                  <c:v>2.6645116601246825</c:v>
                </c:pt>
                <c:pt idx="83183">
                  <c:v>2.664742553682752</c:v>
                </c:pt>
                <c:pt idx="83184">
                  <c:v>2.6642805818517665</c:v>
                </c:pt>
                <c:pt idx="83185">
                  <c:v>2.6650496650496649</c:v>
                </c:pt>
                <c:pt idx="83186">
                  <c:v>2.6658964879852118</c:v>
                </c:pt>
                <c:pt idx="83187">
                  <c:v>2.6661273567467649</c:v>
                </c:pt>
                <c:pt idx="83188">
                  <c:v>2.6657426657426657</c:v>
                </c:pt>
                <c:pt idx="83189">
                  <c:v>2.6658964879852118</c:v>
                </c:pt>
                <c:pt idx="83190">
                  <c:v>2.6661273567467649</c:v>
                </c:pt>
                <c:pt idx="83191">
                  <c:v>2.6660508083140875</c:v>
                </c:pt>
                <c:pt idx="83192">
                  <c:v>2.6656661279150313</c:v>
                </c:pt>
                <c:pt idx="83193">
                  <c:v>2.6646666974382645</c:v>
                </c:pt>
                <c:pt idx="83194">
                  <c:v>2.6640518689432398</c:v>
                </c:pt>
                <c:pt idx="83195">
                  <c:v>2.6644357258250633</c:v>
                </c:pt>
                <c:pt idx="83196">
                  <c:v>2.6652043407988919</c:v>
                </c:pt>
                <c:pt idx="83197">
                  <c:v>2.6644357258250633</c:v>
                </c:pt>
                <c:pt idx="83198">
                  <c:v>2.665050784856879</c:v>
                </c:pt>
                <c:pt idx="83199">
                  <c:v>2.6664356664356665</c:v>
                </c:pt>
                <c:pt idx="83200">
                  <c:v>2.6655114807114808</c:v>
                </c:pt>
                <c:pt idx="83201">
                  <c:v>2.6659736659736657</c:v>
                </c:pt>
                <c:pt idx="83202">
                  <c:v>2.6660508083140875</c:v>
                </c:pt>
                <c:pt idx="83203">
                  <c:v>2.6649734472408224</c:v>
                </c:pt>
                <c:pt idx="83204">
                  <c:v>2.6645891043397967</c:v>
                </c:pt>
                <c:pt idx="83205">
                  <c:v>2.6640518689432398</c:v>
                </c:pt>
                <c:pt idx="83206">
                  <c:v>2.6641291810841983</c:v>
                </c:pt>
                <c:pt idx="83207">
                  <c:v>2.6644357258250633</c:v>
                </c:pt>
                <c:pt idx="83208">
                  <c:v>2.6649734472408224</c:v>
                </c:pt>
                <c:pt idx="83209">
                  <c:v>2.6649734472408224</c:v>
                </c:pt>
                <c:pt idx="83210">
                  <c:v>2.6663585951940845</c:v>
                </c:pt>
                <c:pt idx="83211">
                  <c:v>2.6659736659736657</c:v>
                </c:pt>
                <c:pt idx="83212">
                  <c:v>2.6662046662046661</c:v>
                </c:pt>
                <c:pt idx="83213">
                  <c:v>2.6659736659736657</c:v>
                </c:pt>
                <c:pt idx="83214">
                  <c:v>2.6652043407988919</c:v>
                </c:pt>
                <c:pt idx="83215">
                  <c:v>2.6648199445983378</c:v>
                </c:pt>
                <c:pt idx="83216">
                  <c:v>2.664358264081256</c:v>
                </c:pt>
                <c:pt idx="83217">
                  <c:v>2.6639741518578348</c:v>
                </c:pt>
                <c:pt idx="83218">
                  <c:v>2.6642049388414488</c:v>
                </c:pt>
                <c:pt idx="83219">
                  <c:v>2.665050784856879</c:v>
                </c:pt>
                <c:pt idx="83220">
                  <c:v>2.6645891043397967</c:v>
                </c:pt>
                <c:pt idx="83221">
                  <c:v>2.664742553682752</c:v>
                </c:pt>
                <c:pt idx="83222">
                  <c:v>2.6655889145496534</c:v>
                </c:pt>
                <c:pt idx="83223">
                  <c:v>2.6659736659736657</c:v>
                </c:pt>
                <c:pt idx="83224">
                  <c:v>2.6653579676674362</c:v>
                </c:pt>
                <c:pt idx="83225">
                  <c:v>2.6655889145496534</c:v>
                </c:pt>
                <c:pt idx="83226">
                  <c:v>2.6652043407988919</c:v>
                </c:pt>
                <c:pt idx="83227">
                  <c:v>2.6654352343569614</c:v>
                </c:pt>
                <c:pt idx="83228">
                  <c:v>2.6654352343569614</c:v>
                </c:pt>
                <c:pt idx="83229">
                  <c:v>2.6645891043397967</c:v>
                </c:pt>
                <c:pt idx="83230">
                  <c:v>2.6645891043397967</c:v>
                </c:pt>
                <c:pt idx="83231">
                  <c:v>2.6639741518578348</c:v>
                </c:pt>
                <c:pt idx="83232">
                  <c:v>2.664358264081256</c:v>
                </c:pt>
                <c:pt idx="83233">
                  <c:v>2.664742553682752</c:v>
                </c:pt>
                <c:pt idx="83234">
                  <c:v>2.6655889145496534</c:v>
                </c:pt>
                <c:pt idx="83235">
                  <c:v>2.6657426657426657</c:v>
                </c:pt>
                <c:pt idx="83236">
                  <c:v>2.6659736659736657</c:v>
                </c:pt>
                <c:pt idx="83237">
                  <c:v>2.6663585951940845</c:v>
                </c:pt>
                <c:pt idx="83238">
                  <c:v>2.6662046662046661</c:v>
                </c:pt>
                <c:pt idx="83239">
                  <c:v>2.6654352343569614</c:v>
                </c:pt>
                <c:pt idx="83240">
                  <c:v>2.6652043407988919</c:v>
                </c:pt>
                <c:pt idx="83241">
                  <c:v>2.6654352343569614</c:v>
                </c:pt>
                <c:pt idx="83242">
                  <c:v>2.665281809787627</c:v>
                </c:pt>
                <c:pt idx="83243">
                  <c:v>2.6644357258250633</c:v>
                </c:pt>
                <c:pt idx="83244">
                  <c:v>2.6644357258250633</c:v>
                </c:pt>
                <c:pt idx="83245">
                  <c:v>2.6645891043397967</c:v>
                </c:pt>
                <c:pt idx="83246">
                  <c:v>2.664358264081256</c:v>
                </c:pt>
                <c:pt idx="83247">
                  <c:v>2.665281809787627</c:v>
                </c:pt>
                <c:pt idx="83248">
                  <c:v>2.6661279150311707</c:v>
                </c:pt>
                <c:pt idx="83249">
                  <c:v>2.6649734472408224</c:v>
                </c:pt>
                <c:pt idx="83250">
                  <c:v>2.6658198614318707</c:v>
                </c:pt>
                <c:pt idx="83251">
                  <c:v>2.6661279150311707</c:v>
                </c:pt>
                <c:pt idx="83252">
                  <c:v>2.6655896607431337</c:v>
                </c:pt>
                <c:pt idx="83253">
                  <c:v>2.6643598615916955</c:v>
                </c:pt>
                <c:pt idx="83254">
                  <c:v>2.6644374538745383</c:v>
                </c:pt>
                <c:pt idx="83255">
                  <c:v>2.6639760147601477</c:v>
                </c:pt>
                <c:pt idx="83256">
                  <c:v>2.6641291810841983</c:v>
                </c:pt>
                <c:pt idx="83257">
                  <c:v>2.6645131518227969</c:v>
                </c:pt>
                <c:pt idx="83258">
                  <c:v>2.6646666974382645</c:v>
                </c:pt>
                <c:pt idx="83259">
                  <c:v>2.6654360867558839</c:v>
                </c:pt>
                <c:pt idx="83260">
                  <c:v>2.6648212226066899</c:v>
                </c:pt>
                <c:pt idx="83261">
                  <c:v>2.665513264129181</c:v>
                </c:pt>
                <c:pt idx="83262">
                  <c:v>2.6658975542224272</c:v>
                </c:pt>
                <c:pt idx="83263">
                  <c:v>2.6651280867759057</c:v>
                </c:pt>
                <c:pt idx="83264">
                  <c:v>2.665050784856879</c:v>
                </c:pt>
                <c:pt idx="83265">
                  <c:v>2.6655889145496534</c:v>
                </c:pt>
                <c:pt idx="83266">
                  <c:v>2.6658198614318707</c:v>
                </c:pt>
                <c:pt idx="83267">
                  <c:v>2.6651270207852193</c:v>
                </c:pt>
                <c:pt idx="83268">
                  <c:v>2.6655114807114808</c:v>
                </c:pt>
                <c:pt idx="83269">
                  <c:v>2.6659736659736657</c:v>
                </c:pt>
                <c:pt idx="83270">
                  <c:v>2.6655114807114808</c:v>
                </c:pt>
                <c:pt idx="83271">
                  <c:v>2.6658964879852118</c:v>
                </c:pt>
                <c:pt idx="83272">
                  <c:v>2.6657426657426657</c:v>
                </c:pt>
                <c:pt idx="83273">
                  <c:v>2.6658198614318707</c:v>
                </c:pt>
                <c:pt idx="83274">
                  <c:v>2.6658972061879478</c:v>
                </c:pt>
                <c:pt idx="83275">
                  <c:v>2.6665128868360277</c:v>
                </c:pt>
                <c:pt idx="83276">
                  <c:v>2.6662817551963047</c:v>
                </c:pt>
                <c:pt idx="83277">
                  <c:v>2.6661279150311707</c:v>
                </c:pt>
                <c:pt idx="83278">
                  <c:v>2.6657433056325024</c:v>
                </c:pt>
                <c:pt idx="83279">
                  <c:v>2.6656661279150313</c:v>
                </c:pt>
                <c:pt idx="83280">
                  <c:v>2.6658198614318707</c:v>
                </c:pt>
                <c:pt idx="83281">
                  <c:v>2.6660508083140875</c:v>
                </c:pt>
                <c:pt idx="83282">
                  <c:v>2.6657426657426657</c:v>
                </c:pt>
                <c:pt idx="83283">
                  <c:v>2.6655889145496534</c:v>
                </c:pt>
                <c:pt idx="83284">
                  <c:v>2.6652043407988919</c:v>
                </c:pt>
                <c:pt idx="83285">
                  <c:v>2.6649734472408224</c:v>
                </c:pt>
                <c:pt idx="83286">
                  <c:v>2.6655114807114808</c:v>
                </c:pt>
                <c:pt idx="83287">
                  <c:v>2.6655114807114808</c:v>
                </c:pt>
                <c:pt idx="83288">
                  <c:v>2.6653579676674362</c:v>
                </c:pt>
                <c:pt idx="83289">
                  <c:v>2.664742553682752</c:v>
                </c:pt>
                <c:pt idx="83290">
                  <c:v>2.6642049388414493</c:v>
                </c:pt>
                <c:pt idx="83291">
                  <c:v>2.6642824180895248</c:v>
                </c:pt>
                <c:pt idx="83292">
                  <c:v>2.6642049388414488</c:v>
                </c:pt>
                <c:pt idx="83293">
                  <c:v>2.6638965835641737</c:v>
                </c:pt>
                <c:pt idx="83294">
                  <c:v>2.6652043407988919</c:v>
                </c:pt>
                <c:pt idx="83295">
                  <c:v>2.6651270207852193</c:v>
                </c:pt>
                <c:pt idx="83296">
                  <c:v>2.665665434380776</c:v>
                </c:pt>
                <c:pt idx="83297">
                  <c:v>2.6660503813265541</c:v>
                </c:pt>
                <c:pt idx="83298">
                  <c:v>2.6658192743240119</c:v>
                </c:pt>
                <c:pt idx="83299">
                  <c:v>2.6658964879852118</c:v>
                </c:pt>
                <c:pt idx="83300">
                  <c:v>2.6658964879852118</c:v>
                </c:pt>
                <c:pt idx="83301">
                  <c:v>2.6658964879852118</c:v>
                </c:pt>
                <c:pt idx="83302">
                  <c:v>2.6652806652806649</c:v>
                </c:pt>
                <c:pt idx="83303">
                  <c:v>2.6650496650496649</c:v>
                </c:pt>
                <c:pt idx="83304">
                  <c:v>2.6645116601246825</c:v>
                </c:pt>
                <c:pt idx="83305">
                  <c:v>2.6639741518578348</c:v>
                </c:pt>
                <c:pt idx="83306">
                  <c:v>2.6644357258250633</c:v>
                </c:pt>
                <c:pt idx="83307">
                  <c:v>2.6640518689432398</c:v>
                </c:pt>
                <c:pt idx="83308">
                  <c:v>2.6644357258250633</c:v>
                </c:pt>
                <c:pt idx="83309">
                  <c:v>2.6655124653739612</c:v>
                </c:pt>
                <c:pt idx="83310">
                  <c:v>2.6654352343569614</c:v>
                </c:pt>
                <c:pt idx="83311">
                  <c:v>2.6649734472408224</c:v>
                </c:pt>
                <c:pt idx="83312">
                  <c:v>2.6653579676674362</c:v>
                </c:pt>
                <c:pt idx="83313">
                  <c:v>2.6655114807114808</c:v>
                </c:pt>
                <c:pt idx="83314">
                  <c:v>2.6649734472408224</c:v>
                </c:pt>
                <c:pt idx="83315">
                  <c:v>2.6645891043397967</c:v>
                </c:pt>
                <c:pt idx="83316">
                  <c:v>2.6641274238227144</c:v>
                </c:pt>
                <c:pt idx="83317">
                  <c:v>2.6635125778906064</c:v>
                </c:pt>
                <c:pt idx="83318">
                  <c:v>2.6641274238227144</c:v>
                </c:pt>
                <c:pt idx="83319">
                  <c:v>2.6649734472408224</c:v>
                </c:pt>
                <c:pt idx="83320">
                  <c:v>2.6648199445983378</c:v>
                </c:pt>
                <c:pt idx="83321">
                  <c:v>2.6648199445983378</c:v>
                </c:pt>
                <c:pt idx="83322">
                  <c:v>2.6651270207852193</c:v>
                </c:pt>
                <c:pt idx="83323">
                  <c:v>2.6653579676674362</c:v>
                </c:pt>
                <c:pt idx="83324">
                  <c:v>2.6653579676674362</c:v>
                </c:pt>
                <c:pt idx="83325">
                  <c:v>2.6655114807114808</c:v>
                </c:pt>
                <c:pt idx="83326">
                  <c:v>2.6651270207852193</c:v>
                </c:pt>
                <c:pt idx="83327">
                  <c:v>2.6651270207852193</c:v>
                </c:pt>
                <c:pt idx="83328">
                  <c:v>2.6648958891454964</c:v>
                </c:pt>
                <c:pt idx="83329">
                  <c:v>2.6648958891454964</c:v>
                </c:pt>
                <c:pt idx="83330">
                  <c:v>2.6641274238227144</c:v>
                </c:pt>
                <c:pt idx="83331">
                  <c:v>2.6644357258250633</c:v>
                </c:pt>
                <c:pt idx="83332">
                  <c:v>2.663590216889709</c:v>
                </c:pt>
                <c:pt idx="83333">
                  <c:v>2.6645891043397967</c:v>
                </c:pt>
                <c:pt idx="83334">
                  <c:v>2.6648199445983378</c:v>
                </c:pt>
                <c:pt idx="83335">
                  <c:v>2.6648199445983378</c:v>
                </c:pt>
                <c:pt idx="83336">
                  <c:v>2.6648199445983378</c:v>
                </c:pt>
                <c:pt idx="83337">
                  <c:v>2.6652043407988919</c:v>
                </c:pt>
                <c:pt idx="83338">
                  <c:v>2.6658198614318707</c:v>
                </c:pt>
                <c:pt idx="83339">
                  <c:v>2.6662817551963047</c:v>
                </c:pt>
                <c:pt idx="83340">
                  <c:v>2.6662817551963047</c:v>
                </c:pt>
                <c:pt idx="83341">
                  <c:v>2.6654352343569614</c:v>
                </c:pt>
                <c:pt idx="83342">
                  <c:v>2.6648199445983378</c:v>
                </c:pt>
                <c:pt idx="83343">
                  <c:v>2.6646666974382645</c:v>
                </c:pt>
                <c:pt idx="83344">
                  <c:v>2.6648972997922913</c:v>
                </c:pt>
                <c:pt idx="83345">
                  <c:v>2.6645131518227969</c:v>
                </c:pt>
                <c:pt idx="83346">
                  <c:v>2.6641291810841983</c:v>
                </c:pt>
                <c:pt idx="83347">
                  <c:v>2.6642824180895248</c:v>
                </c:pt>
                <c:pt idx="83348">
                  <c:v>2.6638985005767015</c:v>
                </c:pt>
                <c:pt idx="83349">
                  <c:v>2.6645131518227969</c:v>
                </c:pt>
                <c:pt idx="83350">
                  <c:v>2.6646666974382645</c:v>
                </c:pt>
                <c:pt idx="83351">
                  <c:v>2.6652043407988919</c:v>
                </c:pt>
                <c:pt idx="83352">
                  <c:v>2.6652043407988919</c:v>
                </c:pt>
                <c:pt idx="83353">
                  <c:v>2.6662817551963047</c:v>
                </c:pt>
                <c:pt idx="83354">
                  <c:v>2.6662817551963047</c:v>
                </c:pt>
                <c:pt idx="83355">
                  <c:v>2.6661279150311707</c:v>
                </c:pt>
                <c:pt idx="83356">
                  <c:v>2.6647438855560677</c:v>
                </c:pt>
                <c:pt idx="83357">
                  <c:v>2.6638985005767015</c:v>
                </c:pt>
                <c:pt idx="83358">
                  <c:v>2.6645131518227969</c:v>
                </c:pt>
                <c:pt idx="83359">
                  <c:v>2.6647438855560686</c:v>
                </c:pt>
                <c:pt idx="83360">
                  <c:v>2.6649746192893402</c:v>
                </c:pt>
                <c:pt idx="83361">
                  <c:v>2.6650520876585926</c:v>
                </c:pt>
                <c:pt idx="83362">
                  <c:v>2.6652053530226123</c:v>
                </c:pt>
                <c:pt idx="83363">
                  <c:v>2.6653588737595197</c:v>
                </c:pt>
                <c:pt idx="83364">
                  <c:v>2.6650520876585926</c:v>
                </c:pt>
                <c:pt idx="83365">
                  <c:v>2.6646678966789663</c:v>
                </c:pt>
                <c:pt idx="83366">
                  <c:v>2.6642066420664205</c:v>
                </c:pt>
                <c:pt idx="83367">
                  <c:v>2.6640534931980628</c:v>
                </c:pt>
                <c:pt idx="83368">
                  <c:v>2.6638231035277844</c:v>
                </c:pt>
                <c:pt idx="83369">
                  <c:v>2.6637453874538739</c:v>
                </c:pt>
                <c:pt idx="83370">
                  <c:v>2.6643598615916955</c:v>
                </c:pt>
                <c:pt idx="83371">
                  <c:v>2.6643598615916955</c:v>
                </c:pt>
                <c:pt idx="83372">
                  <c:v>2.6644374538745383</c:v>
                </c:pt>
                <c:pt idx="83373">
                  <c:v>2.6640534931980628</c:v>
                </c:pt>
                <c:pt idx="83374">
                  <c:v>2.6646678966789663</c:v>
                </c:pt>
                <c:pt idx="83375">
                  <c:v>2.6639760147601477</c:v>
                </c:pt>
                <c:pt idx="83376">
                  <c:v>2.6645131518227969</c:v>
                </c:pt>
                <c:pt idx="83377">
                  <c:v>2.6646666974382645</c:v>
                </c:pt>
                <c:pt idx="83378">
                  <c:v>2.6655124653739612</c:v>
                </c:pt>
                <c:pt idx="83379">
                  <c:v>2.6658972061879478</c:v>
                </c:pt>
                <c:pt idx="83380">
                  <c:v>2.6658198614318707</c:v>
                </c:pt>
                <c:pt idx="83381">
                  <c:v>2.6664356664356665</c:v>
                </c:pt>
                <c:pt idx="83382">
                  <c:v>2.6656661279150313</c:v>
                </c:pt>
                <c:pt idx="83383">
                  <c:v>2.6659741458910435</c:v>
                </c:pt>
                <c:pt idx="83384">
                  <c:v>2.6655124653739612</c:v>
                </c:pt>
                <c:pt idx="83385">
                  <c:v>2.6662817551963047</c:v>
                </c:pt>
                <c:pt idx="83386">
                  <c:v>2.6655124653739612</c:v>
                </c:pt>
                <c:pt idx="83387">
                  <c:v>2.6658972061879478</c:v>
                </c:pt>
                <c:pt idx="83388">
                  <c:v>2.6656661279150313</c:v>
                </c:pt>
                <c:pt idx="83389">
                  <c:v>2.6656661279150313</c:v>
                </c:pt>
                <c:pt idx="83390">
                  <c:v>2.6656661279150313</c:v>
                </c:pt>
                <c:pt idx="83391">
                  <c:v>2.6660508083140875</c:v>
                </c:pt>
                <c:pt idx="83392">
                  <c:v>2.6656661279150313</c:v>
                </c:pt>
                <c:pt idx="83393">
                  <c:v>2.6656661279150313</c:v>
                </c:pt>
                <c:pt idx="83394">
                  <c:v>2.6662817551963047</c:v>
                </c:pt>
                <c:pt idx="83395">
                  <c:v>2.6668976668976669</c:v>
                </c:pt>
                <c:pt idx="83396">
                  <c:v>2.6661279150311707</c:v>
                </c:pt>
                <c:pt idx="83397">
                  <c:v>2.6647438855560686</c:v>
                </c:pt>
                <c:pt idx="83398">
                  <c:v>2.6647438855560686</c:v>
                </c:pt>
                <c:pt idx="83399">
                  <c:v>2.6641291810841983</c:v>
                </c:pt>
                <c:pt idx="83400">
                  <c:v>2.6637453874538739</c:v>
                </c:pt>
                <c:pt idx="83401">
                  <c:v>2.6641291810841983</c:v>
                </c:pt>
                <c:pt idx="83402">
                  <c:v>2.6638985005767015</c:v>
                </c:pt>
                <c:pt idx="83403">
                  <c:v>2.6648972997922913</c:v>
                </c:pt>
                <c:pt idx="83404">
                  <c:v>2.665281809787627</c:v>
                </c:pt>
                <c:pt idx="83405">
                  <c:v>2.6655124653739612</c:v>
                </c:pt>
                <c:pt idx="83406">
                  <c:v>2.6655124653739612</c:v>
                </c:pt>
                <c:pt idx="83407">
                  <c:v>2.6658972061879478</c:v>
                </c:pt>
                <c:pt idx="83408">
                  <c:v>2.665281809787627</c:v>
                </c:pt>
                <c:pt idx="83409">
                  <c:v>2.6648972997922913</c:v>
                </c:pt>
                <c:pt idx="83410">
                  <c:v>2.6657433056325024</c:v>
                </c:pt>
                <c:pt idx="83411">
                  <c:v>2.6651280867759057</c:v>
                </c:pt>
                <c:pt idx="83412">
                  <c:v>2.6651280867759057</c:v>
                </c:pt>
                <c:pt idx="83413">
                  <c:v>2.6647438855560686</c:v>
                </c:pt>
                <c:pt idx="83414">
                  <c:v>2.6643598615916955</c:v>
                </c:pt>
                <c:pt idx="83415">
                  <c:v>2.6641291810841983</c:v>
                </c:pt>
                <c:pt idx="83416">
                  <c:v>2.6638985005767015</c:v>
                </c:pt>
                <c:pt idx="83417">
                  <c:v>2.6641291810841983</c:v>
                </c:pt>
                <c:pt idx="83418">
                  <c:v>2.6647438855560686</c:v>
                </c:pt>
                <c:pt idx="83419">
                  <c:v>2.6645131518227969</c:v>
                </c:pt>
                <c:pt idx="83420">
                  <c:v>2.6645131518227969</c:v>
                </c:pt>
                <c:pt idx="83421">
                  <c:v>2.665050784856879</c:v>
                </c:pt>
                <c:pt idx="83422">
                  <c:v>2.6648199445983378</c:v>
                </c:pt>
                <c:pt idx="83423">
                  <c:v>2.6645891043397967</c:v>
                </c:pt>
                <c:pt idx="83424">
                  <c:v>2.6649734472408224</c:v>
                </c:pt>
                <c:pt idx="83425">
                  <c:v>2.6649734472408215</c:v>
                </c:pt>
                <c:pt idx="83426">
                  <c:v>2.6652043407988915</c:v>
                </c:pt>
                <c:pt idx="83427">
                  <c:v>2.6654352343569614</c:v>
                </c:pt>
                <c:pt idx="83428">
                  <c:v>2.6658198614318707</c:v>
                </c:pt>
                <c:pt idx="83429">
                  <c:v>2.6652043407988919</c:v>
                </c:pt>
                <c:pt idx="83430">
                  <c:v>2.6642824180895248</c:v>
                </c:pt>
                <c:pt idx="83431">
                  <c:v>2.6643598615916955</c:v>
                </c:pt>
                <c:pt idx="83432">
                  <c:v>2.6646678966789663</c:v>
                </c:pt>
                <c:pt idx="83433">
                  <c:v>2.6643598615916955</c:v>
                </c:pt>
                <c:pt idx="83434">
                  <c:v>2.6655124653739612</c:v>
                </c:pt>
                <c:pt idx="83435">
                  <c:v>2.6655124653739612</c:v>
                </c:pt>
                <c:pt idx="83436">
                  <c:v>2.6654352343569614</c:v>
                </c:pt>
                <c:pt idx="83437">
                  <c:v>2.6652043407988919</c:v>
                </c:pt>
                <c:pt idx="83438">
                  <c:v>2.6654352343569614</c:v>
                </c:pt>
                <c:pt idx="83439">
                  <c:v>2.6656661279150313</c:v>
                </c:pt>
                <c:pt idx="83440">
                  <c:v>2.6656661279150313</c:v>
                </c:pt>
                <c:pt idx="83441">
                  <c:v>2.6658198614318707</c:v>
                </c:pt>
                <c:pt idx="83442">
                  <c:v>2.6652043407988919</c:v>
                </c:pt>
                <c:pt idx="83443">
                  <c:v>2.6653588737595197</c:v>
                </c:pt>
                <c:pt idx="83444">
                  <c:v>2.6645905420991927</c:v>
                </c:pt>
                <c:pt idx="83445">
                  <c:v>2.6639760147601477</c:v>
                </c:pt>
                <c:pt idx="83446">
                  <c:v>2.6640534931980628</c:v>
                </c:pt>
                <c:pt idx="83447">
                  <c:v>2.6635923449388974</c:v>
                </c:pt>
                <c:pt idx="83448">
                  <c:v>2.6638231035277835</c:v>
                </c:pt>
                <c:pt idx="83449">
                  <c:v>2.6648212226066899</c:v>
                </c:pt>
                <c:pt idx="83450">
                  <c:v>2.6644374538745383</c:v>
                </c:pt>
                <c:pt idx="83451">
                  <c:v>2.6644374538745383</c:v>
                </c:pt>
                <c:pt idx="83452">
                  <c:v>2.6646678966789663</c:v>
                </c:pt>
                <c:pt idx="83453">
                  <c:v>2.6645905420991927</c:v>
                </c:pt>
                <c:pt idx="83454">
                  <c:v>2.6639760147601477</c:v>
                </c:pt>
                <c:pt idx="83455">
                  <c:v>2.664284067327646</c:v>
                </c:pt>
                <c:pt idx="83456">
                  <c:v>2.6638231035277844</c:v>
                </c:pt>
                <c:pt idx="83457">
                  <c:v>2.663514760147601</c:v>
                </c:pt>
                <c:pt idx="83458">
                  <c:v>2.6647438855560686</c:v>
                </c:pt>
                <c:pt idx="83459">
                  <c:v>2.6651280867759057</c:v>
                </c:pt>
                <c:pt idx="83460">
                  <c:v>2.6648972997922913</c:v>
                </c:pt>
                <c:pt idx="83461">
                  <c:v>2.6661279150311707</c:v>
                </c:pt>
                <c:pt idx="83462">
                  <c:v>2.6665128868360277</c:v>
                </c:pt>
                <c:pt idx="83463">
                  <c:v>2.665281809787627</c:v>
                </c:pt>
                <c:pt idx="83464">
                  <c:v>2.6655124653739612</c:v>
                </c:pt>
                <c:pt idx="83465">
                  <c:v>2.6653588737595197</c:v>
                </c:pt>
                <c:pt idx="83466">
                  <c:v>2.6655896607431337</c:v>
                </c:pt>
                <c:pt idx="83467">
                  <c:v>2.6653588737595197</c:v>
                </c:pt>
                <c:pt idx="83468">
                  <c:v>2.6651280867759057</c:v>
                </c:pt>
                <c:pt idx="83469">
                  <c:v>2.6638985005767015</c:v>
                </c:pt>
                <c:pt idx="83470">
                  <c:v>2.6639760147601477</c:v>
                </c:pt>
                <c:pt idx="83471">
                  <c:v>2.6645905420991927</c:v>
                </c:pt>
                <c:pt idx="83472">
                  <c:v>2.6639760147601477</c:v>
                </c:pt>
                <c:pt idx="83473">
                  <c:v>2.6641291810841983</c:v>
                </c:pt>
                <c:pt idx="83474">
                  <c:v>2.6641291810841983</c:v>
                </c:pt>
                <c:pt idx="83475">
                  <c:v>2.6649746192893402</c:v>
                </c:pt>
                <c:pt idx="83476">
                  <c:v>2.6644357258250633</c:v>
                </c:pt>
                <c:pt idx="83477">
                  <c:v>2.6642049388414488</c:v>
                </c:pt>
                <c:pt idx="83478">
                  <c:v>2.6637433648742208</c:v>
                </c:pt>
                <c:pt idx="83479">
                  <c:v>2.6639741518578348</c:v>
                </c:pt>
                <c:pt idx="83480">
                  <c:v>2.6645891043397967</c:v>
                </c:pt>
                <c:pt idx="83481">
                  <c:v>2.6645891043397967</c:v>
                </c:pt>
                <c:pt idx="83482">
                  <c:v>2.665050784856879</c:v>
                </c:pt>
                <c:pt idx="83483">
                  <c:v>2.6648199445983378</c:v>
                </c:pt>
                <c:pt idx="83484">
                  <c:v>2.6654352343569614</c:v>
                </c:pt>
                <c:pt idx="83485">
                  <c:v>2.6652043407988919</c:v>
                </c:pt>
                <c:pt idx="83486">
                  <c:v>2.664742553682752</c:v>
                </c:pt>
                <c:pt idx="83487">
                  <c:v>2.6651270207852193</c:v>
                </c:pt>
                <c:pt idx="83488">
                  <c:v>2.6658964879852118</c:v>
                </c:pt>
                <c:pt idx="83489">
                  <c:v>2.6658964879852118</c:v>
                </c:pt>
                <c:pt idx="83490">
                  <c:v>2.6653579676674362</c:v>
                </c:pt>
                <c:pt idx="83491">
                  <c:v>2.6649734472408215</c:v>
                </c:pt>
                <c:pt idx="83492">
                  <c:v>2.6654352343569614</c:v>
                </c:pt>
                <c:pt idx="83493">
                  <c:v>2.6648972997922913</c:v>
                </c:pt>
                <c:pt idx="83494">
                  <c:v>2.6648972997922913</c:v>
                </c:pt>
                <c:pt idx="83495">
                  <c:v>2.6645131518227969</c:v>
                </c:pt>
                <c:pt idx="83496">
                  <c:v>2.6641291810841983</c:v>
                </c:pt>
                <c:pt idx="83497">
                  <c:v>2.6632064590542099</c:v>
                </c:pt>
                <c:pt idx="83498">
                  <c:v>2.6638209506229811</c:v>
                </c:pt>
                <c:pt idx="83499">
                  <c:v>2.6642824180895248</c:v>
                </c:pt>
                <c:pt idx="83500">
                  <c:v>2.6647438855560686</c:v>
                </c:pt>
                <c:pt idx="83501">
                  <c:v>2.6642824180895248</c:v>
                </c:pt>
                <c:pt idx="83502">
                  <c:v>2.6646666974382645</c:v>
                </c:pt>
                <c:pt idx="83503">
                  <c:v>2.6654352343569614</c:v>
                </c:pt>
                <c:pt idx="83504">
                  <c:v>2.6656661279150313</c:v>
                </c:pt>
                <c:pt idx="83505">
                  <c:v>2.6658972061879478</c:v>
                </c:pt>
                <c:pt idx="83506">
                  <c:v>2.6654352343569614</c:v>
                </c:pt>
                <c:pt idx="83507">
                  <c:v>2.6645891043397967</c:v>
                </c:pt>
                <c:pt idx="83508">
                  <c:v>2.6658972061879478</c:v>
                </c:pt>
                <c:pt idx="83509">
                  <c:v>2.6661279150311707</c:v>
                </c:pt>
                <c:pt idx="83510">
                  <c:v>2.665050784856879</c:v>
                </c:pt>
                <c:pt idx="83511">
                  <c:v>2.6649734472408215</c:v>
                </c:pt>
                <c:pt idx="83512">
                  <c:v>2.6655889145496534</c:v>
                </c:pt>
                <c:pt idx="83513">
                  <c:v>2.6658198614318707</c:v>
                </c:pt>
                <c:pt idx="83514">
                  <c:v>2.6659736659736657</c:v>
                </c:pt>
                <c:pt idx="83515">
                  <c:v>2.6653579676674362</c:v>
                </c:pt>
                <c:pt idx="83516">
                  <c:v>2.6652043407988919</c:v>
                </c:pt>
                <c:pt idx="83517">
                  <c:v>2.665281809787627</c:v>
                </c:pt>
                <c:pt idx="83518">
                  <c:v>2.6648199445983378</c:v>
                </c:pt>
                <c:pt idx="83519">
                  <c:v>2.6656661279150313</c:v>
                </c:pt>
                <c:pt idx="83520">
                  <c:v>2.6648972997922913</c:v>
                </c:pt>
                <c:pt idx="83521">
                  <c:v>2.6646666974382645</c:v>
                </c:pt>
                <c:pt idx="83522">
                  <c:v>2.6649746192893402</c:v>
                </c:pt>
                <c:pt idx="83523">
                  <c:v>2.6643598615916955</c:v>
                </c:pt>
                <c:pt idx="83524">
                  <c:v>2.6641291810841983</c:v>
                </c:pt>
                <c:pt idx="83525">
                  <c:v>2.6643598615916955</c:v>
                </c:pt>
                <c:pt idx="83526">
                  <c:v>2.6645905420991927</c:v>
                </c:pt>
                <c:pt idx="83527">
                  <c:v>2.6642824180895248</c:v>
                </c:pt>
                <c:pt idx="83528">
                  <c:v>2.6644357258250633</c:v>
                </c:pt>
                <c:pt idx="83529">
                  <c:v>2.6642824180895248</c:v>
                </c:pt>
                <c:pt idx="83530">
                  <c:v>2.6642824180895248</c:v>
                </c:pt>
                <c:pt idx="83531">
                  <c:v>2.663590216889709</c:v>
                </c:pt>
                <c:pt idx="83532">
                  <c:v>2.6642049388414488</c:v>
                </c:pt>
                <c:pt idx="83533">
                  <c:v>2.6648199445983378</c:v>
                </c:pt>
                <c:pt idx="83534">
                  <c:v>2.6637433648742208</c:v>
                </c:pt>
                <c:pt idx="83535">
                  <c:v>2.664358264081256</c:v>
                </c:pt>
                <c:pt idx="83536">
                  <c:v>2.664358264081256</c:v>
                </c:pt>
                <c:pt idx="83537">
                  <c:v>2.6639741518578348</c:v>
                </c:pt>
                <c:pt idx="83538">
                  <c:v>2.6639741518578348</c:v>
                </c:pt>
                <c:pt idx="83539">
                  <c:v>2.6642049388414488</c:v>
                </c:pt>
                <c:pt idx="83540">
                  <c:v>2.6646666974382645</c:v>
                </c:pt>
                <c:pt idx="83541">
                  <c:v>2.6648972997922913</c:v>
                </c:pt>
                <c:pt idx="83542">
                  <c:v>2.6655124653739612</c:v>
                </c:pt>
                <c:pt idx="83543">
                  <c:v>2.665050784856879</c:v>
                </c:pt>
                <c:pt idx="83544">
                  <c:v>2.6653579676674362</c:v>
                </c:pt>
                <c:pt idx="83545">
                  <c:v>2.6645891043397967</c:v>
                </c:pt>
                <c:pt idx="83546">
                  <c:v>2.6649734472408224</c:v>
                </c:pt>
                <c:pt idx="83547">
                  <c:v>2.6648199445983378</c:v>
                </c:pt>
                <c:pt idx="83548">
                  <c:v>2.6644357258250633</c:v>
                </c:pt>
                <c:pt idx="83549">
                  <c:v>2.6642049388414488</c:v>
                </c:pt>
                <c:pt idx="83550">
                  <c:v>2.6645131518227969</c:v>
                </c:pt>
                <c:pt idx="83551">
                  <c:v>2.6649746192893402</c:v>
                </c:pt>
                <c:pt idx="83552">
                  <c:v>2.6645131518227969</c:v>
                </c:pt>
                <c:pt idx="83553">
                  <c:v>2.6646666974382645</c:v>
                </c:pt>
                <c:pt idx="83554">
                  <c:v>2.665281809787627</c:v>
                </c:pt>
                <c:pt idx="83555">
                  <c:v>2.6652043407988919</c:v>
                </c:pt>
                <c:pt idx="83556">
                  <c:v>2.6655889145496534</c:v>
                </c:pt>
                <c:pt idx="83557">
                  <c:v>2.6653579676674362</c:v>
                </c:pt>
                <c:pt idx="83558">
                  <c:v>2.6655114807114808</c:v>
                </c:pt>
                <c:pt idx="83559">
                  <c:v>2.6663585951940845</c:v>
                </c:pt>
                <c:pt idx="83560">
                  <c:v>2.6658198614318707</c:v>
                </c:pt>
                <c:pt idx="83561">
                  <c:v>2.6654352343569609</c:v>
                </c:pt>
                <c:pt idx="83562">
                  <c:v>2.6660508083140875</c:v>
                </c:pt>
                <c:pt idx="83563">
                  <c:v>2.6660508083140875</c:v>
                </c:pt>
                <c:pt idx="83564">
                  <c:v>2.6648972997922913</c:v>
                </c:pt>
                <c:pt idx="83565">
                  <c:v>2.665281809787627</c:v>
                </c:pt>
                <c:pt idx="83566">
                  <c:v>2.665281809787627</c:v>
                </c:pt>
                <c:pt idx="83567">
                  <c:v>2.6645131518227969</c:v>
                </c:pt>
                <c:pt idx="83568">
                  <c:v>2.6645131518227969</c:v>
                </c:pt>
                <c:pt idx="83569">
                  <c:v>2.6644357258250633</c:v>
                </c:pt>
                <c:pt idx="83570">
                  <c:v>2.6642049388414488</c:v>
                </c:pt>
                <c:pt idx="83571">
                  <c:v>2.6654352343569614</c:v>
                </c:pt>
                <c:pt idx="83572">
                  <c:v>2.6655889145496534</c:v>
                </c:pt>
                <c:pt idx="83573">
                  <c:v>2.6653579676674362</c:v>
                </c:pt>
                <c:pt idx="83574">
                  <c:v>2.6655114807114808</c:v>
                </c:pt>
                <c:pt idx="83575">
                  <c:v>2.6648958891454964</c:v>
                </c:pt>
                <c:pt idx="83576">
                  <c:v>2.665050784856879</c:v>
                </c:pt>
                <c:pt idx="83577">
                  <c:v>2.6648972997922913</c:v>
                </c:pt>
                <c:pt idx="83578">
                  <c:v>2.6640518689432398</c:v>
                </c:pt>
                <c:pt idx="83579">
                  <c:v>2.6645131518227969</c:v>
                </c:pt>
                <c:pt idx="83580">
                  <c:v>2.6645131518227969</c:v>
                </c:pt>
                <c:pt idx="83581">
                  <c:v>2.6646666974382645</c:v>
                </c:pt>
                <c:pt idx="83582">
                  <c:v>2.665050784856879</c:v>
                </c:pt>
                <c:pt idx="83583">
                  <c:v>2.665050784856879</c:v>
                </c:pt>
                <c:pt idx="83584">
                  <c:v>2.6652043407988915</c:v>
                </c:pt>
                <c:pt idx="83585">
                  <c:v>2.6658198614318707</c:v>
                </c:pt>
                <c:pt idx="83586">
                  <c:v>2.6658198614318707</c:v>
                </c:pt>
                <c:pt idx="83587">
                  <c:v>2.6655124653739612</c:v>
                </c:pt>
                <c:pt idx="83588">
                  <c:v>2.6651280867759057</c:v>
                </c:pt>
                <c:pt idx="83589">
                  <c:v>2.6645905420991927</c:v>
                </c:pt>
                <c:pt idx="83590">
                  <c:v>2.6639760147601477</c:v>
                </c:pt>
                <c:pt idx="83591">
                  <c:v>2.6641291810841983</c:v>
                </c:pt>
                <c:pt idx="83592">
                  <c:v>2.6643598615916955</c:v>
                </c:pt>
                <c:pt idx="83593">
                  <c:v>2.6638985005767015</c:v>
                </c:pt>
                <c:pt idx="83594">
                  <c:v>2.6651280867759057</c:v>
                </c:pt>
                <c:pt idx="83595">
                  <c:v>2.6657433056325024</c:v>
                </c:pt>
                <c:pt idx="83596">
                  <c:v>2.6661279150311707</c:v>
                </c:pt>
                <c:pt idx="83597">
                  <c:v>2.6660508083140875</c:v>
                </c:pt>
                <c:pt idx="83598">
                  <c:v>2.6668976668976669</c:v>
                </c:pt>
                <c:pt idx="83599">
                  <c:v>2.6654352343569614</c:v>
                </c:pt>
                <c:pt idx="83600">
                  <c:v>2.6654352343569614</c:v>
                </c:pt>
                <c:pt idx="83601">
                  <c:v>2.6648972997922913</c:v>
                </c:pt>
                <c:pt idx="83602">
                  <c:v>2.6648972997922913</c:v>
                </c:pt>
                <c:pt idx="83603">
                  <c:v>2.6646666974382645</c:v>
                </c:pt>
                <c:pt idx="83604">
                  <c:v>2.6645131518227969</c:v>
                </c:pt>
                <c:pt idx="83605">
                  <c:v>2.6645905420991927</c:v>
                </c:pt>
                <c:pt idx="83606">
                  <c:v>2.6642066420664205</c:v>
                </c:pt>
                <c:pt idx="83607">
                  <c:v>2.6641291810841983</c:v>
                </c:pt>
                <c:pt idx="83608">
                  <c:v>2.6642824180895248</c:v>
                </c:pt>
                <c:pt idx="83609">
                  <c:v>2.6642824180895248</c:v>
                </c:pt>
                <c:pt idx="83610">
                  <c:v>2.6638209506229811</c:v>
                </c:pt>
                <c:pt idx="83611">
                  <c:v>2.6639741518578348</c:v>
                </c:pt>
                <c:pt idx="83612">
                  <c:v>2.6642049388414488</c:v>
                </c:pt>
                <c:pt idx="83613">
                  <c:v>2.6642049388414488</c:v>
                </c:pt>
                <c:pt idx="83614">
                  <c:v>2.6648199445983378</c:v>
                </c:pt>
                <c:pt idx="83615">
                  <c:v>2.665050784856879</c:v>
                </c:pt>
                <c:pt idx="83616">
                  <c:v>2.6645131518227969</c:v>
                </c:pt>
                <c:pt idx="83617">
                  <c:v>2.6645131518227969</c:v>
                </c:pt>
                <c:pt idx="83618">
                  <c:v>2.6655124653739612</c:v>
                </c:pt>
                <c:pt idx="83619">
                  <c:v>2.665281809787627</c:v>
                </c:pt>
                <c:pt idx="83620">
                  <c:v>2.6654352343569614</c:v>
                </c:pt>
                <c:pt idx="83621">
                  <c:v>2.6658198614318707</c:v>
                </c:pt>
                <c:pt idx="83622">
                  <c:v>2.6660508083140875</c:v>
                </c:pt>
                <c:pt idx="83623">
                  <c:v>2.6657433056325024</c:v>
                </c:pt>
                <c:pt idx="83624">
                  <c:v>2.6661279150311707</c:v>
                </c:pt>
                <c:pt idx="83625">
                  <c:v>2.6663588085892407</c:v>
                </c:pt>
                <c:pt idx="83626">
                  <c:v>2.6657433056325024</c:v>
                </c:pt>
                <c:pt idx="83627">
                  <c:v>2.6646666974382645</c:v>
                </c:pt>
                <c:pt idx="83628">
                  <c:v>2.6646666974382645</c:v>
                </c:pt>
                <c:pt idx="83629">
                  <c:v>2.6645131518227969</c:v>
                </c:pt>
                <c:pt idx="83630">
                  <c:v>2.6643598615916955</c:v>
                </c:pt>
                <c:pt idx="83631">
                  <c:v>2.6645905420991927</c:v>
                </c:pt>
                <c:pt idx="83632">
                  <c:v>2.6639760147601477</c:v>
                </c:pt>
                <c:pt idx="83633">
                  <c:v>2.6639760147601477</c:v>
                </c:pt>
                <c:pt idx="83634">
                  <c:v>2.6643598615916955</c:v>
                </c:pt>
                <c:pt idx="83635">
                  <c:v>2.6639760147601477</c:v>
                </c:pt>
                <c:pt idx="83636">
                  <c:v>2.6637453874538739</c:v>
                </c:pt>
                <c:pt idx="83637">
                  <c:v>2.6640534931980628</c:v>
                </c:pt>
                <c:pt idx="83638">
                  <c:v>2.6641309359151677</c:v>
                </c:pt>
                <c:pt idx="83639">
                  <c:v>2.6640534931980628</c:v>
                </c:pt>
                <c:pt idx="83640">
                  <c:v>2.6645905420991927</c:v>
                </c:pt>
                <c:pt idx="83641">
                  <c:v>2.6647438855560686</c:v>
                </c:pt>
                <c:pt idx="83642">
                  <c:v>2.6653588737595197</c:v>
                </c:pt>
                <c:pt idx="83643">
                  <c:v>2.6649746192893402</c:v>
                </c:pt>
                <c:pt idx="83644">
                  <c:v>2.6647438855560686</c:v>
                </c:pt>
                <c:pt idx="83645">
                  <c:v>2.665050784856879</c:v>
                </c:pt>
                <c:pt idx="83646">
                  <c:v>2.6646666974382645</c:v>
                </c:pt>
                <c:pt idx="83647">
                  <c:v>2.6643598615916955</c:v>
                </c:pt>
                <c:pt idx="83648">
                  <c:v>2.6653588737595197</c:v>
                </c:pt>
                <c:pt idx="83649">
                  <c:v>2.665281809787627</c:v>
                </c:pt>
                <c:pt idx="83650">
                  <c:v>2.6657433056325024</c:v>
                </c:pt>
                <c:pt idx="83651">
                  <c:v>2.6649746192893402</c:v>
                </c:pt>
                <c:pt idx="83652">
                  <c:v>2.6645905420991927</c:v>
                </c:pt>
                <c:pt idx="83653">
                  <c:v>2.6639760147601477</c:v>
                </c:pt>
                <c:pt idx="83654">
                  <c:v>2.6642066420664205</c:v>
                </c:pt>
                <c:pt idx="83655">
                  <c:v>2.6642066420664205</c:v>
                </c:pt>
                <c:pt idx="83656">
                  <c:v>2.6644374538745383</c:v>
                </c:pt>
                <c:pt idx="83657">
                  <c:v>2.6648212226066899</c:v>
                </c:pt>
                <c:pt idx="83658">
                  <c:v>2.6649746192893402</c:v>
                </c:pt>
                <c:pt idx="83659">
                  <c:v>2.6651280867759057</c:v>
                </c:pt>
                <c:pt idx="83660">
                  <c:v>2.6657433056325024</c:v>
                </c:pt>
                <c:pt idx="83661">
                  <c:v>2.6655124653739612</c:v>
                </c:pt>
                <c:pt idx="83662">
                  <c:v>2.6661279150311707</c:v>
                </c:pt>
                <c:pt idx="83663">
                  <c:v>2.6658972061879478</c:v>
                </c:pt>
                <c:pt idx="83664">
                  <c:v>2.6660508083140875</c:v>
                </c:pt>
                <c:pt idx="83665">
                  <c:v>2.6656661279150313</c:v>
                </c:pt>
                <c:pt idx="83666">
                  <c:v>2.6656661279150313</c:v>
                </c:pt>
                <c:pt idx="83667">
                  <c:v>2.665050784856879</c:v>
                </c:pt>
                <c:pt idx="83668">
                  <c:v>2.6655124653739612</c:v>
                </c:pt>
                <c:pt idx="83669">
                  <c:v>2.6647438855560686</c:v>
                </c:pt>
                <c:pt idx="83670">
                  <c:v>2.6645131518227969</c:v>
                </c:pt>
                <c:pt idx="83671">
                  <c:v>2.6645905420991927</c:v>
                </c:pt>
                <c:pt idx="83672">
                  <c:v>2.6645905420991927</c:v>
                </c:pt>
                <c:pt idx="83673">
                  <c:v>2.663514760147601</c:v>
                </c:pt>
                <c:pt idx="83674">
                  <c:v>2.6642824180895248</c:v>
                </c:pt>
                <c:pt idx="83675">
                  <c:v>2.6645131518227969</c:v>
                </c:pt>
                <c:pt idx="83676">
                  <c:v>2.6648972997922913</c:v>
                </c:pt>
                <c:pt idx="83677">
                  <c:v>2.665281809787627</c:v>
                </c:pt>
                <c:pt idx="83678">
                  <c:v>2.6648199445983378</c:v>
                </c:pt>
                <c:pt idx="83679">
                  <c:v>2.6654352343569614</c:v>
                </c:pt>
                <c:pt idx="83680">
                  <c:v>2.6658198614318707</c:v>
                </c:pt>
                <c:pt idx="83681">
                  <c:v>2.6651270207852193</c:v>
                </c:pt>
                <c:pt idx="83682">
                  <c:v>2.6653579676674362</c:v>
                </c:pt>
                <c:pt idx="83683">
                  <c:v>2.6649734472408224</c:v>
                </c:pt>
                <c:pt idx="83684">
                  <c:v>2.665050784856879</c:v>
                </c:pt>
                <c:pt idx="83685">
                  <c:v>2.6646666974382645</c:v>
                </c:pt>
                <c:pt idx="83686">
                  <c:v>2.6651280867759057</c:v>
                </c:pt>
                <c:pt idx="83687">
                  <c:v>2.6641291810841983</c:v>
                </c:pt>
                <c:pt idx="83688">
                  <c:v>2.6645131518227969</c:v>
                </c:pt>
                <c:pt idx="83689">
                  <c:v>2.6640518689432398</c:v>
                </c:pt>
                <c:pt idx="83690">
                  <c:v>2.6644357258250633</c:v>
                </c:pt>
                <c:pt idx="83691">
                  <c:v>2.665050784856879</c:v>
                </c:pt>
                <c:pt idx="83692">
                  <c:v>2.6655124653739612</c:v>
                </c:pt>
                <c:pt idx="83693">
                  <c:v>2.6656661279150313</c:v>
                </c:pt>
                <c:pt idx="83694">
                  <c:v>2.6653579676674362</c:v>
                </c:pt>
                <c:pt idx="83695">
                  <c:v>2.6653579676674362</c:v>
                </c:pt>
                <c:pt idx="83696">
                  <c:v>2.6661273567467649</c:v>
                </c:pt>
                <c:pt idx="83697">
                  <c:v>2.6662046662046661</c:v>
                </c:pt>
                <c:pt idx="83698">
                  <c:v>2.6656661279150313</c:v>
                </c:pt>
                <c:pt idx="83699">
                  <c:v>2.665050784856879</c:v>
                </c:pt>
                <c:pt idx="83700">
                  <c:v>2.6642824180895248</c:v>
                </c:pt>
                <c:pt idx="83701">
                  <c:v>2.6642824180895248</c:v>
                </c:pt>
                <c:pt idx="83702">
                  <c:v>2.6640518689432398</c:v>
                </c:pt>
                <c:pt idx="83703">
                  <c:v>2.6644357258250633</c:v>
                </c:pt>
                <c:pt idx="83704">
                  <c:v>2.6652043407988919</c:v>
                </c:pt>
                <c:pt idx="83705">
                  <c:v>2.6651270207852193</c:v>
                </c:pt>
                <c:pt idx="83706">
                  <c:v>2.6651270207852193</c:v>
                </c:pt>
                <c:pt idx="83707">
                  <c:v>2.6649734472408224</c:v>
                </c:pt>
                <c:pt idx="83708">
                  <c:v>2.6655889145496534</c:v>
                </c:pt>
                <c:pt idx="83709">
                  <c:v>2.6655889145496534</c:v>
                </c:pt>
                <c:pt idx="83710">
                  <c:v>2.6645891043397967</c:v>
                </c:pt>
                <c:pt idx="83711">
                  <c:v>2.6642049388414488</c:v>
                </c:pt>
                <c:pt idx="83712">
                  <c:v>2.6642049388414493</c:v>
                </c:pt>
                <c:pt idx="83713">
                  <c:v>2.664358264081256</c:v>
                </c:pt>
                <c:pt idx="83714">
                  <c:v>2.6645891043397967</c:v>
                </c:pt>
                <c:pt idx="83715">
                  <c:v>2.6642049388414488</c:v>
                </c:pt>
                <c:pt idx="83716">
                  <c:v>2.6646666974382645</c:v>
                </c:pt>
                <c:pt idx="83717">
                  <c:v>2.6648972997922913</c:v>
                </c:pt>
                <c:pt idx="83718">
                  <c:v>2.6648199445983378</c:v>
                </c:pt>
                <c:pt idx="83719">
                  <c:v>2.6649734472408224</c:v>
                </c:pt>
                <c:pt idx="83720">
                  <c:v>2.6649734472408224</c:v>
                </c:pt>
                <c:pt idx="83721">
                  <c:v>2.6645116601246825</c:v>
                </c:pt>
                <c:pt idx="83722">
                  <c:v>2.6638965835641737</c:v>
                </c:pt>
                <c:pt idx="83723">
                  <c:v>2.664742553682752</c:v>
                </c:pt>
                <c:pt idx="83724">
                  <c:v>2.6645116601246825</c:v>
                </c:pt>
                <c:pt idx="83725">
                  <c:v>2.6645891043397967</c:v>
                </c:pt>
                <c:pt idx="83726">
                  <c:v>2.6638209506229811</c:v>
                </c:pt>
                <c:pt idx="83727">
                  <c:v>2.663590216889709</c:v>
                </c:pt>
                <c:pt idx="83728">
                  <c:v>2.6639741518578348</c:v>
                </c:pt>
                <c:pt idx="83729">
                  <c:v>2.6644357258250633</c:v>
                </c:pt>
                <c:pt idx="83730">
                  <c:v>2.6655124653739612</c:v>
                </c:pt>
                <c:pt idx="83731">
                  <c:v>2.6648199445983378</c:v>
                </c:pt>
                <c:pt idx="83732">
                  <c:v>2.6651270207852193</c:v>
                </c:pt>
                <c:pt idx="83733">
                  <c:v>2.6653579676674362</c:v>
                </c:pt>
                <c:pt idx="83734">
                  <c:v>2.6649734472408215</c:v>
                </c:pt>
                <c:pt idx="83735">
                  <c:v>2.6655114807114804</c:v>
                </c:pt>
                <c:pt idx="83736">
                  <c:v>2.6657426657426653</c:v>
                </c:pt>
                <c:pt idx="83737">
                  <c:v>2.6653579676674362</c:v>
                </c:pt>
                <c:pt idx="83738">
                  <c:v>2.6665896487985208</c:v>
                </c:pt>
                <c:pt idx="83739">
                  <c:v>2.6655889145496534</c:v>
                </c:pt>
                <c:pt idx="83740">
                  <c:v>2.6649734472408224</c:v>
                </c:pt>
                <c:pt idx="83741">
                  <c:v>2.6649734472408224</c:v>
                </c:pt>
                <c:pt idx="83742">
                  <c:v>2.6646666974382645</c:v>
                </c:pt>
                <c:pt idx="83743">
                  <c:v>2.6646666974382645</c:v>
                </c:pt>
                <c:pt idx="83744">
                  <c:v>2.6649734472408224</c:v>
                </c:pt>
                <c:pt idx="83745">
                  <c:v>2.664358264081256</c:v>
                </c:pt>
                <c:pt idx="83746">
                  <c:v>2.6645891043397967</c:v>
                </c:pt>
                <c:pt idx="83747">
                  <c:v>2.6654352343569614</c:v>
                </c:pt>
                <c:pt idx="83748">
                  <c:v>2.6655889145496534</c:v>
                </c:pt>
                <c:pt idx="83749">
                  <c:v>2.6657426657426657</c:v>
                </c:pt>
                <c:pt idx="83750">
                  <c:v>2.6655114807114808</c:v>
                </c:pt>
                <c:pt idx="83751">
                  <c:v>2.6655114807114808</c:v>
                </c:pt>
                <c:pt idx="83752">
                  <c:v>2.6653579676674362</c:v>
                </c:pt>
                <c:pt idx="83753">
                  <c:v>2.6648199445983378</c:v>
                </c:pt>
                <c:pt idx="83754">
                  <c:v>2.6644357258250633</c:v>
                </c:pt>
                <c:pt idx="83755">
                  <c:v>2.6641291810841983</c:v>
                </c:pt>
                <c:pt idx="83756">
                  <c:v>2.6641291810841983</c:v>
                </c:pt>
                <c:pt idx="83757">
                  <c:v>2.6648972997922913</c:v>
                </c:pt>
                <c:pt idx="83758">
                  <c:v>2.664358264081256</c:v>
                </c:pt>
                <c:pt idx="83759">
                  <c:v>2.6645116601246825</c:v>
                </c:pt>
                <c:pt idx="83760">
                  <c:v>2.6638965835641737</c:v>
                </c:pt>
                <c:pt idx="83761">
                  <c:v>2.6645116601246821</c:v>
                </c:pt>
                <c:pt idx="83762">
                  <c:v>2.6655889145496534</c:v>
                </c:pt>
                <c:pt idx="83763">
                  <c:v>2.6659736659736657</c:v>
                </c:pt>
                <c:pt idx="83764">
                  <c:v>2.6657426657426657</c:v>
                </c:pt>
                <c:pt idx="83765">
                  <c:v>2.6653579676674362</c:v>
                </c:pt>
                <c:pt idx="83766">
                  <c:v>2.6655889145496534</c:v>
                </c:pt>
                <c:pt idx="83767">
                  <c:v>2.6659736659736657</c:v>
                </c:pt>
                <c:pt idx="83768">
                  <c:v>2.6653579676674362</c:v>
                </c:pt>
                <c:pt idx="83769">
                  <c:v>2.6651270207852193</c:v>
                </c:pt>
                <c:pt idx="83770">
                  <c:v>2.6646651270207848</c:v>
                </c:pt>
                <c:pt idx="83771">
                  <c:v>2.6648958891454964</c:v>
                </c:pt>
                <c:pt idx="83772">
                  <c:v>2.6655889145496534</c:v>
                </c:pt>
                <c:pt idx="83773">
                  <c:v>2.6654352343569614</c:v>
                </c:pt>
                <c:pt idx="83774">
                  <c:v>2.6654352343569614</c:v>
                </c:pt>
                <c:pt idx="83775">
                  <c:v>2.6654352343569614</c:v>
                </c:pt>
                <c:pt idx="83776">
                  <c:v>2.6656661279150313</c:v>
                </c:pt>
                <c:pt idx="83777">
                  <c:v>2.6656661279150313</c:v>
                </c:pt>
                <c:pt idx="83778">
                  <c:v>2.6654352343569614</c:v>
                </c:pt>
                <c:pt idx="83779">
                  <c:v>2.6654352343569614</c:v>
                </c:pt>
                <c:pt idx="83780">
                  <c:v>2.665281809787627</c:v>
                </c:pt>
                <c:pt idx="83781">
                  <c:v>2.6655124653739612</c:v>
                </c:pt>
                <c:pt idx="83782">
                  <c:v>2.6654352343569614</c:v>
                </c:pt>
                <c:pt idx="83783">
                  <c:v>2.6647425536827516</c:v>
                </c:pt>
                <c:pt idx="83784">
                  <c:v>2.6647425536827516</c:v>
                </c:pt>
                <c:pt idx="83785">
                  <c:v>2.6649734472408215</c:v>
                </c:pt>
                <c:pt idx="83786">
                  <c:v>2.6657426657426657</c:v>
                </c:pt>
                <c:pt idx="83787">
                  <c:v>2.6659736659736657</c:v>
                </c:pt>
                <c:pt idx="83788">
                  <c:v>2.6655889145496534</c:v>
                </c:pt>
                <c:pt idx="83789">
                  <c:v>2.6659736659736657</c:v>
                </c:pt>
                <c:pt idx="83790">
                  <c:v>2.6653579676674362</c:v>
                </c:pt>
                <c:pt idx="83791">
                  <c:v>2.6648199445983378</c:v>
                </c:pt>
                <c:pt idx="83792">
                  <c:v>2.6642049388414488</c:v>
                </c:pt>
                <c:pt idx="83793">
                  <c:v>2.6644357258250633</c:v>
                </c:pt>
                <c:pt idx="83794">
                  <c:v>2.6642824180895248</c:v>
                </c:pt>
                <c:pt idx="83795">
                  <c:v>2.663590216889709</c:v>
                </c:pt>
                <c:pt idx="83796">
                  <c:v>2.6644357258250633</c:v>
                </c:pt>
                <c:pt idx="83797">
                  <c:v>2.6648972997922913</c:v>
                </c:pt>
                <c:pt idx="83798">
                  <c:v>2.6656661279150313</c:v>
                </c:pt>
                <c:pt idx="83799">
                  <c:v>2.6655889145496534</c:v>
                </c:pt>
                <c:pt idx="83800">
                  <c:v>2.6652043407988919</c:v>
                </c:pt>
                <c:pt idx="83801">
                  <c:v>2.6658198614318707</c:v>
                </c:pt>
                <c:pt idx="83802">
                  <c:v>2.6657426657426657</c:v>
                </c:pt>
                <c:pt idx="83803">
                  <c:v>2.6655889145496534</c:v>
                </c:pt>
                <c:pt idx="83804">
                  <c:v>2.665281809787627</c:v>
                </c:pt>
                <c:pt idx="83805">
                  <c:v>2.6651280867759057</c:v>
                </c:pt>
                <c:pt idx="83806">
                  <c:v>2.6642824180895248</c:v>
                </c:pt>
                <c:pt idx="83807">
                  <c:v>2.6644357258250633</c:v>
                </c:pt>
                <c:pt idx="83808">
                  <c:v>2.6646666974382645</c:v>
                </c:pt>
                <c:pt idx="83809">
                  <c:v>2.6642824180895248</c:v>
                </c:pt>
                <c:pt idx="83810">
                  <c:v>2.6644357258250633</c:v>
                </c:pt>
                <c:pt idx="83811">
                  <c:v>2.6653588737595197</c:v>
                </c:pt>
                <c:pt idx="83812">
                  <c:v>2.6653588737595197</c:v>
                </c:pt>
                <c:pt idx="83813">
                  <c:v>2.665281809787627</c:v>
                </c:pt>
                <c:pt idx="83814">
                  <c:v>2.665050784856879</c:v>
                </c:pt>
                <c:pt idx="83815">
                  <c:v>2.6646666974382645</c:v>
                </c:pt>
                <c:pt idx="83816">
                  <c:v>2.6645131518227969</c:v>
                </c:pt>
                <c:pt idx="83817">
                  <c:v>2.6641291810841983</c:v>
                </c:pt>
                <c:pt idx="83818">
                  <c:v>2.6648212226066899</c:v>
                </c:pt>
                <c:pt idx="83819">
                  <c:v>2.6649746192893402</c:v>
                </c:pt>
                <c:pt idx="83820">
                  <c:v>2.665050784856879</c:v>
                </c:pt>
                <c:pt idx="83821">
                  <c:v>2.6654352343569614</c:v>
                </c:pt>
                <c:pt idx="83822">
                  <c:v>2.6646666974382645</c:v>
                </c:pt>
                <c:pt idx="83823">
                  <c:v>2.665281809787627</c:v>
                </c:pt>
                <c:pt idx="83824">
                  <c:v>2.6654352343569614</c:v>
                </c:pt>
                <c:pt idx="83825">
                  <c:v>2.6645891043397967</c:v>
                </c:pt>
                <c:pt idx="83826">
                  <c:v>2.6644357258250633</c:v>
                </c:pt>
                <c:pt idx="83827">
                  <c:v>2.6640518689432398</c:v>
                </c:pt>
                <c:pt idx="83828">
                  <c:v>2.6640518689432398</c:v>
                </c:pt>
                <c:pt idx="83829">
                  <c:v>2.6644357258250633</c:v>
                </c:pt>
                <c:pt idx="83830">
                  <c:v>2.6644357258250633</c:v>
                </c:pt>
                <c:pt idx="83831">
                  <c:v>2.6653588737595197</c:v>
                </c:pt>
                <c:pt idx="83832">
                  <c:v>2.6648199445983378</c:v>
                </c:pt>
                <c:pt idx="83833">
                  <c:v>2.6651270207852193</c:v>
                </c:pt>
                <c:pt idx="83834">
                  <c:v>2.6655114807114804</c:v>
                </c:pt>
                <c:pt idx="83835">
                  <c:v>2.6652806652806644</c:v>
                </c:pt>
                <c:pt idx="83836">
                  <c:v>2.665665434380776</c:v>
                </c:pt>
                <c:pt idx="83837">
                  <c:v>2.6648186648186649</c:v>
                </c:pt>
                <c:pt idx="83838">
                  <c:v>2.664742553682752</c:v>
                </c:pt>
                <c:pt idx="83839">
                  <c:v>2.6648199445983378</c:v>
                </c:pt>
                <c:pt idx="83840">
                  <c:v>2.6645891043397967</c:v>
                </c:pt>
                <c:pt idx="83841">
                  <c:v>2.6645891043397967</c:v>
                </c:pt>
                <c:pt idx="83842">
                  <c:v>2.6644357258250633</c:v>
                </c:pt>
                <c:pt idx="83843">
                  <c:v>2.6642049388414488</c:v>
                </c:pt>
                <c:pt idx="83844">
                  <c:v>2.664358264081256</c:v>
                </c:pt>
                <c:pt idx="83845">
                  <c:v>2.664358264081256</c:v>
                </c:pt>
                <c:pt idx="83846">
                  <c:v>2.6645891043397967</c:v>
                </c:pt>
                <c:pt idx="83847">
                  <c:v>2.6645891043397967</c:v>
                </c:pt>
                <c:pt idx="83848">
                  <c:v>2.6645891043397967</c:v>
                </c:pt>
                <c:pt idx="83849">
                  <c:v>2.6645891043397967</c:v>
                </c:pt>
                <c:pt idx="83850">
                  <c:v>2.6641274238227144</c:v>
                </c:pt>
                <c:pt idx="83851">
                  <c:v>2.6645891043397967</c:v>
                </c:pt>
                <c:pt idx="83852">
                  <c:v>2.6645891043397967</c:v>
                </c:pt>
                <c:pt idx="83853">
                  <c:v>2.6644357258250633</c:v>
                </c:pt>
                <c:pt idx="83854">
                  <c:v>2.6646666974382645</c:v>
                </c:pt>
                <c:pt idx="83855">
                  <c:v>2.6638209506229811</c:v>
                </c:pt>
                <c:pt idx="83856">
                  <c:v>2.6638209506229811</c:v>
                </c:pt>
                <c:pt idx="83857">
                  <c:v>2.6642049388414488</c:v>
                </c:pt>
                <c:pt idx="83858">
                  <c:v>2.6642049388414488</c:v>
                </c:pt>
                <c:pt idx="83859">
                  <c:v>2.664358264081256</c:v>
                </c:pt>
                <c:pt idx="83860">
                  <c:v>2.6645891043397967</c:v>
                </c:pt>
                <c:pt idx="83861">
                  <c:v>2.6646666974382645</c:v>
                </c:pt>
                <c:pt idx="83862">
                  <c:v>2.6637433648742208</c:v>
                </c:pt>
                <c:pt idx="83863">
                  <c:v>2.6645116601246825</c:v>
                </c:pt>
                <c:pt idx="83864">
                  <c:v>2.6648958891454964</c:v>
                </c:pt>
                <c:pt idx="83865">
                  <c:v>2.6642805818517665</c:v>
                </c:pt>
                <c:pt idx="83866">
                  <c:v>2.6640498730085427</c:v>
                </c:pt>
                <c:pt idx="83867">
                  <c:v>2.6640498730085427</c:v>
                </c:pt>
                <c:pt idx="83868">
                  <c:v>2.6652806652806649</c:v>
                </c:pt>
                <c:pt idx="83869">
                  <c:v>2.6655114807114808</c:v>
                </c:pt>
                <c:pt idx="83870">
                  <c:v>2.6652806652806649</c:v>
                </c:pt>
                <c:pt idx="83871">
                  <c:v>2.665665434380776</c:v>
                </c:pt>
                <c:pt idx="83872">
                  <c:v>2.6657426657426657</c:v>
                </c:pt>
                <c:pt idx="83873">
                  <c:v>2.6651270207852193</c:v>
                </c:pt>
                <c:pt idx="83874">
                  <c:v>2.6655114807114804</c:v>
                </c:pt>
                <c:pt idx="83875">
                  <c:v>2.6649734472408215</c:v>
                </c:pt>
                <c:pt idx="83876">
                  <c:v>2.6662817551963047</c:v>
                </c:pt>
                <c:pt idx="83877">
                  <c:v>2.6665128868360277</c:v>
                </c:pt>
                <c:pt idx="83878">
                  <c:v>2.6658972061879478</c:v>
                </c:pt>
                <c:pt idx="83879">
                  <c:v>2.6658198614318707</c:v>
                </c:pt>
                <c:pt idx="83880">
                  <c:v>2.6655889145496534</c:v>
                </c:pt>
                <c:pt idx="83881">
                  <c:v>2.6649734472408224</c:v>
                </c:pt>
                <c:pt idx="83882">
                  <c:v>2.664742553682752</c:v>
                </c:pt>
                <c:pt idx="83883">
                  <c:v>2.6653579676674362</c:v>
                </c:pt>
                <c:pt idx="83884">
                  <c:v>2.6655889145496534</c:v>
                </c:pt>
                <c:pt idx="83885">
                  <c:v>2.6652043407988919</c:v>
                </c:pt>
                <c:pt idx="83886">
                  <c:v>2.6648199445983378</c:v>
                </c:pt>
                <c:pt idx="83887">
                  <c:v>2.665050784856879</c:v>
                </c:pt>
                <c:pt idx="83888">
                  <c:v>2.6652043407988919</c:v>
                </c:pt>
                <c:pt idx="83889">
                  <c:v>2.6652043407988919</c:v>
                </c:pt>
                <c:pt idx="83890">
                  <c:v>2.6648199445983378</c:v>
                </c:pt>
                <c:pt idx="83891">
                  <c:v>2.6646666974382645</c:v>
                </c:pt>
                <c:pt idx="83892">
                  <c:v>2.6645131518227969</c:v>
                </c:pt>
                <c:pt idx="83893">
                  <c:v>2.6642824180895248</c:v>
                </c:pt>
                <c:pt idx="83894">
                  <c:v>2.6648972997922913</c:v>
                </c:pt>
                <c:pt idx="83895">
                  <c:v>2.6645905420991927</c:v>
                </c:pt>
                <c:pt idx="83896">
                  <c:v>2.6643598615916955</c:v>
                </c:pt>
                <c:pt idx="83897">
                  <c:v>2.665281809787627</c:v>
                </c:pt>
                <c:pt idx="83898">
                  <c:v>2.6638209506229811</c:v>
                </c:pt>
                <c:pt idx="83899">
                  <c:v>2.6646666974382645</c:v>
                </c:pt>
                <c:pt idx="83900">
                  <c:v>2.664358264081256</c:v>
                </c:pt>
                <c:pt idx="83901">
                  <c:v>2.6641274238227144</c:v>
                </c:pt>
                <c:pt idx="83902">
                  <c:v>2.6645891043397967</c:v>
                </c:pt>
                <c:pt idx="83903">
                  <c:v>2.6646666974382645</c:v>
                </c:pt>
                <c:pt idx="83904">
                  <c:v>2.6642049388414488</c:v>
                </c:pt>
                <c:pt idx="83905">
                  <c:v>2.6642049388414488</c:v>
                </c:pt>
                <c:pt idx="83906">
                  <c:v>2.6644357258250633</c:v>
                </c:pt>
                <c:pt idx="83907">
                  <c:v>2.6648199445983378</c:v>
                </c:pt>
                <c:pt idx="83908">
                  <c:v>2.664358264081256</c:v>
                </c:pt>
                <c:pt idx="83909">
                  <c:v>2.664358264081256</c:v>
                </c:pt>
                <c:pt idx="83910">
                  <c:v>2.6649734472408224</c:v>
                </c:pt>
                <c:pt idx="83911">
                  <c:v>2.6655889145496534</c:v>
                </c:pt>
                <c:pt idx="83912">
                  <c:v>2.6654352343569614</c:v>
                </c:pt>
                <c:pt idx="83913">
                  <c:v>2.6648199445983378</c:v>
                </c:pt>
                <c:pt idx="83914">
                  <c:v>2.6658198614318707</c:v>
                </c:pt>
                <c:pt idx="83915">
                  <c:v>2.6653579676674362</c:v>
                </c:pt>
                <c:pt idx="83916">
                  <c:v>2.6654352343569614</c:v>
                </c:pt>
                <c:pt idx="83917">
                  <c:v>2.665281809787627</c:v>
                </c:pt>
                <c:pt idx="83918">
                  <c:v>2.6648972997922913</c:v>
                </c:pt>
                <c:pt idx="83919">
                  <c:v>2.6647438855560686</c:v>
                </c:pt>
                <c:pt idx="83920">
                  <c:v>2.6645131518227969</c:v>
                </c:pt>
                <c:pt idx="83921">
                  <c:v>2.6640518689432398</c:v>
                </c:pt>
                <c:pt idx="83922">
                  <c:v>2.6636678200692039</c:v>
                </c:pt>
                <c:pt idx="83923">
                  <c:v>2.6644357258250633</c:v>
                </c:pt>
                <c:pt idx="83924">
                  <c:v>2.6644357258250633</c:v>
                </c:pt>
                <c:pt idx="83925">
                  <c:v>2.6638209506229811</c:v>
                </c:pt>
                <c:pt idx="83926">
                  <c:v>2.6646666974382645</c:v>
                </c:pt>
                <c:pt idx="83927">
                  <c:v>2.665050784856879</c:v>
                </c:pt>
                <c:pt idx="83928">
                  <c:v>2.6658198614318707</c:v>
                </c:pt>
                <c:pt idx="83929">
                  <c:v>2.6662046662046661</c:v>
                </c:pt>
                <c:pt idx="83930">
                  <c:v>2.6662046662046661</c:v>
                </c:pt>
                <c:pt idx="83931">
                  <c:v>2.6655889145496534</c:v>
                </c:pt>
                <c:pt idx="83932">
                  <c:v>2.6652043407988919</c:v>
                </c:pt>
                <c:pt idx="83933">
                  <c:v>2.6645891043397967</c:v>
                </c:pt>
                <c:pt idx="83934">
                  <c:v>2.6645131518227969</c:v>
                </c:pt>
                <c:pt idx="83935">
                  <c:v>2.6642824180895248</c:v>
                </c:pt>
                <c:pt idx="83936">
                  <c:v>2.6644357258250633</c:v>
                </c:pt>
                <c:pt idx="83937">
                  <c:v>2.6648199445983378</c:v>
                </c:pt>
                <c:pt idx="83938">
                  <c:v>2.6645891043397967</c:v>
                </c:pt>
                <c:pt idx="83939">
                  <c:v>2.6654352343569614</c:v>
                </c:pt>
                <c:pt idx="83940">
                  <c:v>2.6662046662046661</c:v>
                </c:pt>
                <c:pt idx="83941">
                  <c:v>2.6658198614318707</c:v>
                </c:pt>
                <c:pt idx="83942">
                  <c:v>2.6655889145496534</c:v>
                </c:pt>
                <c:pt idx="83943">
                  <c:v>2.6658198614318707</c:v>
                </c:pt>
                <c:pt idx="83944">
                  <c:v>2.6664356664356665</c:v>
                </c:pt>
                <c:pt idx="83945">
                  <c:v>2.6662046662046661</c:v>
                </c:pt>
                <c:pt idx="83946">
                  <c:v>2.6662817551963047</c:v>
                </c:pt>
                <c:pt idx="83947">
                  <c:v>2.6654352343569614</c:v>
                </c:pt>
                <c:pt idx="83948">
                  <c:v>2.6653579676674362</c:v>
                </c:pt>
                <c:pt idx="83949">
                  <c:v>2.6651270207852193</c:v>
                </c:pt>
                <c:pt idx="83950">
                  <c:v>2.6653579676674362</c:v>
                </c:pt>
                <c:pt idx="83951">
                  <c:v>2.6655889145496534</c:v>
                </c:pt>
                <c:pt idx="83952">
                  <c:v>2.6653579676674362</c:v>
                </c:pt>
                <c:pt idx="83953">
                  <c:v>2.6654352343569614</c:v>
                </c:pt>
                <c:pt idx="83954">
                  <c:v>2.665050784856879</c:v>
                </c:pt>
                <c:pt idx="83955">
                  <c:v>2.6645891043397967</c:v>
                </c:pt>
                <c:pt idx="83956">
                  <c:v>2.6648199445983378</c:v>
                </c:pt>
                <c:pt idx="83957">
                  <c:v>2.6639741518578348</c:v>
                </c:pt>
                <c:pt idx="83958">
                  <c:v>2.6644357258250633</c:v>
                </c:pt>
                <c:pt idx="83959">
                  <c:v>2.6645131518227969</c:v>
                </c:pt>
                <c:pt idx="83960">
                  <c:v>2.6646666974382645</c:v>
                </c:pt>
                <c:pt idx="83961">
                  <c:v>2.6642049388414488</c:v>
                </c:pt>
                <c:pt idx="83962">
                  <c:v>2.6645891043397967</c:v>
                </c:pt>
                <c:pt idx="83963">
                  <c:v>2.6655889145496534</c:v>
                </c:pt>
                <c:pt idx="83964">
                  <c:v>2.6654352343569614</c:v>
                </c:pt>
                <c:pt idx="83965">
                  <c:v>2.6645891043397967</c:v>
                </c:pt>
                <c:pt idx="83966">
                  <c:v>2.6649734472408224</c:v>
                </c:pt>
                <c:pt idx="83967">
                  <c:v>2.6649734472408224</c:v>
                </c:pt>
                <c:pt idx="83968">
                  <c:v>2.6652043407988919</c:v>
                </c:pt>
                <c:pt idx="83969">
                  <c:v>2.6654352343569614</c:v>
                </c:pt>
                <c:pt idx="83970">
                  <c:v>2.665050784856879</c:v>
                </c:pt>
                <c:pt idx="83971">
                  <c:v>2.6652043407988919</c:v>
                </c:pt>
                <c:pt idx="83972">
                  <c:v>2.6656661279150313</c:v>
                </c:pt>
                <c:pt idx="83973">
                  <c:v>2.665281809787627</c:v>
                </c:pt>
                <c:pt idx="83974">
                  <c:v>2.6658972061879478</c:v>
                </c:pt>
                <c:pt idx="83975">
                  <c:v>2.6654352343569614</c:v>
                </c:pt>
                <c:pt idx="83976">
                  <c:v>2.6654352343569614</c:v>
                </c:pt>
                <c:pt idx="83977">
                  <c:v>2.6654352343569614</c:v>
                </c:pt>
                <c:pt idx="83978">
                  <c:v>2.6654352343569614</c:v>
                </c:pt>
                <c:pt idx="83979">
                  <c:v>2.665050784856879</c:v>
                </c:pt>
                <c:pt idx="83980">
                  <c:v>2.665281809787627</c:v>
                </c:pt>
                <c:pt idx="83981">
                  <c:v>2.6648972997922913</c:v>
                </c:pt>
                <c:pt idx="83982">
                  <c:v>2.6655124653739612</c:v>
                </c:pt>
                <c:pt idx="83983">
                  <c:v>2.6646666974382645</c:v>
                </c:pt>
                <c:pt idx="83984">
                  <c:v>2.6648972997922913</c:v>
                </c:pt>
                <c:pt idx="83985">
                  <c:v>2.6645131518227969</c:v>
                </c:pt>
                <c:pt idx="83986">
                  <c:v>2.6645131518227969</c:v>
                </c:pt>
                <c:pt idx="83987">
                  <c:v>2.6642824180895248</c:v>
                </c:pt>
                <c:pt idx="83988">
                  <c:v>2.665050784856879</c:v>
                </c:pt>
                <c:pt idx="83989">
                  <c:v>2.6644357258250633</c:v>
                </c:pt>
                <c:pt idx="83990">
                  <c:v>2.6645131518227969</c:v>
                </c:pt>
                <c:pt idx="83991">
                  <c:v>2.6642824180895248</c:v>
                </c:pt>
                <c:pt idx="83992">
                  <c:v>2.6644357258250633</c:v>
                </c:pt>
                <c:pt idx="83993">
                  <c:v>2.6644357258250633</c:v>
                </c:pt>
                <c:pt idx="83994">
                  <c:v>2.6642049388414488</c:v>
                </c:pt>
                <c:pt idx="83995">
                  <c:v>2.6645891043397967</c:v>
                </c:pt>
                <c:pt idx="83996">
                  <c:v>2.6645116601246825</c:v>
                </c:pt>
                <c:pt idx="83997">
                  <c:v>2.664434180138568</c:v>
                </c:pt>
                <c:pt idx="83998">
                  <c:v>2.664434180138568</c:v>
                </c:pt>
                <c:pt idx="83999">
                  <c:v>2.6652806652806649</c:v>
                </c:pt>
                <c:pt idx="84000">
                  <c:v>2.665665434380776</c:v>
                </c:pt>
                <c:pt idx="84001">
                  <c:v>2.6654343807763397</c:v>
                </c:pt>
                <c:pt idx="84002">
                  <c:v>2.6654343807763397</c:v>
                </c:pt>
                <c:pt idx="84003">
                  <c:v>2.665665434380776</c:v>
                </c:pt>
                <c:pt idx="84004">
                  <c:v>2.665665434380776</c:v>
                </c:pt>
                <c:pt idx="84005">
                  <c:v>2.6658964879852118</c:v>
                </c:pt>
                <c:pt idx="84006">
                  <c:v>2.6662814883290964</c:v>
                </c:pt>
                <c:pt idx="84007">
                  <c:v>2.6662814883290964</c:v>
                </c:pt>
                <c:pt idx="84008">
                  <c:v>2.6650496650496649</c:v>
                </c:pt>
                <c:pt idx="84009">
                  <c:v>2.6645876645876649</c:v>
                </c:pt>
                <c:pt idx="84010">
                  <c:v>2.6645876645876649</c:v>
                </c:pt>
                <c:pt idx="84011">
                  <c:v>2.6646651270207848</c:v>
                </c:pt>
                <c:pt idx="84012">
                  <c:v>2.6640498730085431</c:v>
                </c:pt>
                <c:pt idx="84013">
                  <c:v>2.6645116601246825</c:v>
                </c:pt>
                <c:pt idx="84014">
                  <c:v>2.6642805818517665</c:v>
                </c:pt>
                <c:pt idx="84015">
                  <c:v>2.6648958891454964</c:v>
                </c:pt>
                <c:pt idx="84016">
                  <c:v>2.6657426657426657</c:v>
                </c:pt>
                <c:pt idx="84017">
                  <c:v>2.665665434380776</c:v>
                </c:pt>
                <c:pt idx="84018">
                  <c:v>2.664972273567467</c:v>
                </c:pt>
                <c:pt idx="84019">
                  <c:v>2.6653570603189274</c:v>
                </c:pt>
                <c:pt idx="84020">
                  <c:v>2.6654343807763397</c:v>
                </c:pt>
                <c:pt idx="84021">
                  <c:v>2.6646651270207848</c:v>
                </c:pt>
                <c:pt idx="84022">
                  <c:v>2.664742553682752</c:v>
                </c:pt>
                <c:pt idx="84023">
                  <c:v>2.6645116601246825</c:v>
                </c:pt>
                <c:pt idx="84024">
                  <c:v>2.6640498730085431</c:v>
                </c:pt>
                <c:pt idx="84025">
                  <c:v>2.6641274238227144</c:v>
                </c:pt>
                <c:pt idx="84026">
                  <c:v>2.6645891043397967</c:v>
                </c:pt>
                <c:pt idx="84027">
                  <c:v>2.6645891043397967</c:v>
                </c:pt>
                <c:pt idx="84028">
                  <c:v>2.6653579676674362</c:v>
                </c:pt>
                <c:pt idx="84029">
                  <c:v>2.6659736659736657</c:v>
                </c:pt>
                <c:pt idx="84030">
                  <c:v>2.6655114807114808</c:v>
                </c:pt>
                <c:pt idx="84031">
                  <c:v>2.6655889145496534</c:v>
                </c:pt>
                <c:pt idx="84032">
                  <c:v>2.6658198614318707</c:v>
                </c:pt>
                <c:pt idx="84033">
                  <c:v>2.6655889145496534</c:v>
                </c:pt>
                <c:pt idx="84034">
                  <c:v>2.6658198614318707</c:v>
                </c:pt>
                <c:pt idx="84035">
                  <c:v>2.6653579676674362</c:v>
                </c:pt>
                <c:pt idx="84036">
                  <c:v>2.6648199445983378</c:v>
                </c:pt>
                <c:pt idx="84037">
                  <c:v>2.6644357258250633</c:v>
                </c:pt>
                <c:pt idx="84038">
                  <c:v>2.664742553682752</c:v>
                </c:pt>
                <c:pt idx="84039">
                  <c:v>2.6657426657426657</c:v>
                </c:pt>
                <c:pt idx="84040">
                  <c:v>2.6657426657426657</c:v>
                </c:pt>
                <c:pt idx="84041">
                  <c:v>2.6648958891454964</c:v>
                </c:pt>
                <c:pt idx="84042">
                  <c:v>2.6646651270207848</c:v>
                </c:pt>
                <c:pt idx="84043">
                  <c:v>2.6648958891454964</c:v>
                </c:pt>
                <c:pt idx="84044">
                  <c:v>2.6651270207852193</c:v>
                </c:pt>
                <c:pt idx="84045">
                  <c:v>2.664358264081256</c:v>
                </c:pt>
                <c:pt idx="84046">
                  <c:v>2.6644357258250633</c:v>
                </c:pt>
                <c:pt idx="84047">
                  <c:v>2.6648972997922913</c:v>
                </c:pt>
                <c:pt idx="84048">
                  <c:v>2.6644357258250633</c:v>
                </c:pt>
                <c:pt idx="84049">
                  <c:v>2.6652043407988919</c:v>
                </c:pt>
                <c:pt idx="84050">
                  <c:v>2.6645116601246825</c:v>
                </c:pt>
                <c:pt idx="84051">
                  <c:v>2.6658198614318707</c:v>
                </c:pt>
                <c:pt idx="84052">
                  <c:v>2.6648199445983378</c:v>
                </c:pt>
                <c:pt idx="84053">
                  <c:v>2.6645891043397967</c:v>
                </c:pt>
                <c:pt idx="84054">
                  <c:v>2.6654352343569614</c:v>
                </c:pt>
                <c:pt idx="84055">
                  <c:v>2.6654352343569614</c:v>
                </c:pt>
                <c:pt idx="84056">
                  <c:v>2.6649734472408224</c:v>
                </c:pt>
                <c:pt idx="84057">
                  <c:v>2.6655889145496534</c:v>
                </c:pt>
                <c:pt idx="84058">
                  <c:v>2.664742553682752</c:v>
                </c:pt>
                <c:pt idx="84059">
                  <c:v>2.6645891043397967</c:v>
                </c:pt>
                <c:pt idx="84060">
                  <c:v>2.665050784856879</c:v>
                </c:pt>
                <c:pt idx="84061">
                  <c:v>2.663590216889709</c:v>
                </c:pt>
                <c:pt idx="84062">
                  <c:v>2.6644357258250633</c:v>
                </c:pt>
                <c:pt idx="84063">
                  <c:v>2.6648199445983378</c:v>
                </c:pt>
                <c:pt idx="84064">
                  <c:v>2.664742553682752</c:v>
                </c:pt>
                <c:pt idx="84065">
                  <c:v>2.6654352343569614</c:v>
                </c:pt>
                <c:pt idx="84066">
                  <c:v>2.6648199445983378</c:v>
                </c:pt>
                <c:pt idx="84067">
                  <c:v>2.664358264081256</c:v>
                </c:pt>
                <c:pt idx="84068">
                  <c:v>2.6652043407988919</c:v>
                </c:pt>
                <c:pt idx="84069">
                  <c:v>2.6660508083140875</c:v>
                </c:pt>
                <c:pt idx="84070">
                  <c:v>2.6660508083140875</c:v>
                </c:pt>
                <c:pt idx="84071">
                  <c:v>2.6655889145496534</c:v>
                </c:pt>
                <c:pt idx="84072">
                  <c:v>2.6658198614318707</c:v>
                </c:pt>
                <c:pt idx="84073">
                  <c:v>2.6665896487985208</c:v>
                </c:pt>
                <c:pt idx="84074">
                  <c:v>2.6650496650496649</c:v>
                </c:pt>
                <c:pt idx="84075">
                  <c:v>2.6642805818517665</c:v>
                </c:pt>
                <c:pt idx="84076">
                  <c:v>2.6638965835641737</c:v>
                </c:pt>
                <c:pt idx="84077">
                  <c:v>2.6641274238227144</c:v>
                </c:pt>
                <c:pt idx="84078">
                  <c:v>2.6641274238227144</c:v>
                </c:pt>
                <c:pt idx="84079">
                  <c:v>2.6645116601246825</c:v>
                </c:pt>
                <c:pt idx="84080">
                  <c:v>2.6645116601246825</c:v>
                </c:pt>
                <c:pt idx="84081">
                  <c:v>2.664742553682752</c:v>
                </c:pt>
                <c:pt idx="84082">
                  <c:v>2.6657426657426657</c:v>
                </c:pt>
                <c:pt idx="84083">
                  <c:v>2.665665434380776</c:v>
                </c:pt>
                <c:pt idx="84084">
                  <c:v>2.6658964879852118</c:v>
                </c:pt>
                <c:pt idx="84085">
                  <c:v>2.6658964879852118</c:v>
                </c:pt>
                <c:pt idx="84086">
                  <c:v>2.6655114807114808</c:v>
                </c:pt>
                <c:pt idx="84087">
                  <c:v>2.6657426657426657</c:v>
                </c:pt>
                <c:pt idx="84088">
                  <c:v>2.6651270207852193</c:v>
                </c:pt>
                <c:pt idx="84089">
                  <c:v>2.6645116601246825</c:v>
                </c:pt>
                <c:pt idx="84090">
                  <c:v>2.6638965835641737</c:v>
                </c:pt>
                <c:pt idx="84091">
                  <c:v>2.664358264081256</c:v>
                </c:pt>
                <c:pt idx="84092">
                  <c:v>2.664742553682752</c:v>
                </c:pt>
                <c:pt idx="84093">
                  <c:v>2.6640498730085431</c:v>
                </c:pt>
                <c:pt idx="84094">
                  <c:v>2.664434180138568</c:v>
                </c:pt>
                <c:pt idx="84095">
                  <c:v>2.6645116601246825</c:v>
                </c:pt>
                <c:pt idx="84096">
                  <c:v>2.6645891043397967</c:v>
                </c:pt>
                <c:pt idx="84097">
                  <c:v>2.6649734472408224</c:v>
                </c:pt>
                <c:pt idx="84098">
                  <c:v>2.6654352343569614</c:v>
                </c:pt>
                <c:pt idx="84099">
                  <c:v>2.6649734472408224</c:v>
                </c:pt>
                <c:pt idx="84100">
                  <c:v>2.664742553682752</c:v>
                </c:pt>
                <c:pt idx="84101">
                  <c:v>2.6648958891454964</c:v>
                </c:pt>
                <c:pt idx="84102">
                  <c:v>2.665665434380776</c:v>
                </c:pt>
                <c:pt idx="84103">
                  <c:v>2.6663585951940845</c:v>
                </c:pt>
                <c:pt idx="84104">
                  <c:v>2.6661273567467649</c:v>
                </c:pt>
                <c:pt idx="84105">
                  <c:v>2.6659736659736657</c:v>
                </c:pt>
                <c:pt idx="84106">
                  <c:v>2.6658198614318707</c:v>
                </c:pt>
                <c:pt idx="84107">
                  <c:v>2.6655889145496534</c:v>
                </c:pt>
                <c:pt idx="84108">
                  <c:v>2.6655114807114808</c:v>
                </c:pt>
                <c:pt idx="84109">
                  <c:v>2.6655114807114808</c:v>
                </c:pt>
                <c:pt idx="84110">
                  <c:v>2.6648958891454964</c:v>
                </c:pt>
                <c:pt idx="84111">
                  <c:v>2.6645116601246825</c:v>
                </c:pt>
                <c:pt idx="84112">
                  <c:v>2.6645116601246825</c:v>
                </c:pt>
                <c:pt idx="84113">
                  <c:v>2.6645116601246825</c:v>
                </c:pt>
                <c:pt idx="84114">
                  <c:v>2.6638965835641737</c:v>
                </c:pt>
                <c:pt idx="84115">
                  <c:v>2.6640498730085431</c:v>
                </c:pt>
                <c:pt idx="84116">
                  <c:v>2.6646651270207848</c:v>
                </c:pt>
                <c:pt idx="84117">
                  <c:v>2.6651270207852193</c:v>
                </c:pt>
                <c:pt idx="84118">
                  <c:v>2.6655114807114808</c:v>
                </c:pt>
                <c:pt idx="84119">
                  <c:v>2.6648958891454964</c:v>
                </c:pt>
                <c:pt idx="84120">
                  <c:v>2.6661273567467649</c:v>
                </c:pt>
                <c:pt idx="84121">
                  <c:v>2.6663585951940845</c:v>
                </c:pt>
                <c:pt idx="84122">
                  <c:v>2.6657426657426657</c:v>
                </c:pt>
                <c:pt idx="84123">
                  <c:v>2.6657426657426657</c:v>
                </c:pt>
                <c:pt idx="84124">
                  <c:v>2.6651270207852193</c:v>
                </c:pt>
                <c:pt idx="84125">
                  <c:v>2.6657426657426657</c:v>
                </c:pt>
                <c:pt idx="84126">
                  <c:v>2.6651270207852193</c:v>
                </c:pt>
                <c:pt idx="84127">
                  <c:v>2.6645116601246825</c:v>
                </c:pt>
                <c:pt idx="84128">
                  <c:v>2.664742553682752</c:v>
                </c:pt>
                <c:pt idx="84129">
                  <c:v>2.664358264081256</c:v>
                </c:pt>
                <c:pt idx="84130">
                  <c:v>2.6648199445983378</c:v>
                </c:pt>
                <c:pt idx="84131">
                  <c:v>2.6648972997922913</c:v>
                </c:pt>
                <c:pt idx="84132">
                  <c:v>2.6646666974382645</c:v>
                </c:pt>
                <c:pt idx="84133">
                  <c:v>2.664358264081256</c:v>
                </c:pt>
                <c:pt idx="84134">
                  <c:v>2.6649734472408224</c:v>
                </c:pt>
                <c:pt idx="84135">
                  <c:v>2.6651270207852193</c:v>
                </c:pt>
                <c:pt idx="84136">
                  <c:v>2.6651270207852193</c:v>
                </c:pt>
                <c:pt idx="84137">
                  <c:v>2.664742553682752</c:v>
                </c:pt>
                <c:pt idx="84138">
                  <c:v>2.6645116601246821</c:v>
                </c:pt>
                <c:pt idx="84139">
                  <c:v>2.6657426657426657</c:v>
                </c:pt>
                <c:pt idx="84140">
                  <c:v>2.664742553682752</c:v>
                </c:pt>
                <c:pt idx="84141">
                  <c:v>2.6653579676674362</c:v>
                </c:pt>
                <c:pt idx="84142">
                  <c:v>2.6651270207852193</c:v>
                </c:pt>
                <c:pt idx="84143">
                  <c:v>2.6648958891454964</c:v>
                </c:pt>
                <c:pt idx="84144">
                  <c:v>2.664434180138568</c:v>
                </c:pt>
                <c:pt idx="84145">
                  <c:v>2.6645876645876641</c:v>
                </c:pt>
                <c:pt idx="84146">
                  <c:v>2.6658192743240119</c:v>
                </c:pt>
                <c:pt idx="84147">
                  <c:v>2.6655114807114808</c:v>
                </c:pt>
                <c:pt idx="84148">
                  <c:v>2.6651270207852193</c:v>
                </c:pt>
                <c:pt idx="84149">
                  <c:v>2.6667435174485785</c:v>
                </c:pt>
                <c:pt idx="84150">
                  <c:v>2.6665125953316382</c:v>
                </c:pt>
                <c:pt idx="84151">
                  <c:v>2.665665434380776</c:v>
                </c:pt>
                <c:pt idx="84152">
                  <c:v>2.6660503813265541</c:v>
                </c:pt>
                <c:pt idx="84153">
                  <c:v>2.665665434380776</c:v>
                </c:pt>
                <c:pt idx="84154">
                  <c:v>2.6657426657426657</c:v>
                </c:pt>
                <c:pt idx="84155">
                  <c:v>2.6652806652806649</c:v>
                </c:pt>
                <c:pt idx="84156">
                  <c:v>2.6657426657426657</c:v>
                </c:pt>
                <c:pt idx="84157">
                  <c:v>2.6651270207852193</c:v>
                </c:pt>
                <c:pt idx="84158">
                  <c:v>2.6652806652806649</c:v>
                </c:pt>
                <c:pt idx="84159">
                  <c:v>2.6652806652806649</c:v>
                </c:pt>
                <c:pt idx="84160">
                  <c:v>2.6652806652806649</c:v>
                </c:pt>
                <c:pt idx="84161">
                  <c:v>2.665665434380776</c:v>
                </c:pt>
                <c:pt idx="84162">
                  <c:v>2.6654343807763397</c:v>
                </c:pt>
                <c:pt idx="84163">
                  <c:v>2.6658964879852118</c:v>
                </c:pt>
                <c:pt idx="84164">
                  <c:v>2.6659736659736657</c:v>
                </c:pt>
                <c:pt idx="84165">
                  <c:v>2.6659736659736657</c:v>
                </c:pt>
                <c:pt idx="84166">
                  <c:v>2.6655114807114808</c:v>
                </c:pt>
                <c:pt idx="84167">
                  <c:v>2.664742553682752</c:v>
                </c:pt>
                <c:pt idx="84168">
                  <c:v>2.6649734472408224</c:v>
                </c:pt>
                <c:pt idx="84169">
                  <c:v>2.664434180138568</c:v>
                </c:pt>
                <c:pt idx="84170">
                  <c:v>2.664434180138568</c:v>
                </c:pt>
                <c:pt idx="84171">
                  <c:v>2.6648958891454964</c:v>
                </c:pt>
                <c:pt idx="84172">
                  <c:v>2.664742553682752</c:v>
                </c:pt>
                <c:pt idx="84173">
                  <c:v>2.664742553682752</c:v>
                </c:pt>
                <c:pt idx="84174">
                  <c:v>2.664049688293697</c:v>
                </c:pt>
                <c:pt idx="84175">
                  <c:v>2.6645116601246825</c:v>
                </c:pt>
                <c:pt idx="84176">
                  <c:v>2.6652043407988919</c:v>
                </c:pt>
                <c:pt idx="84177">
                  <c:v>2.6649734472408224</c:v>
                </c:pt>
                <c:pt idx="84178">
                  <c:v>2.6651270207852193</c:v>
                </c:pt>
                <c:pt idx="84179">
                  <c:v>2.6652806652806649</c:v>
                </c:pt>
                <c:pt idx="84180">
                  <c:v>2.6658964879852118</c:v>
                </c:pt>
                <c:pt idx="84181">
                  <c:v>2.6665896487985208</c:v>
                </c:pt>
                <c:pt idx="84182">
                  <c:v>2.6659736659736657</c:v>
                </c:pt>
                <c:pt idx="84183">
                  <c:v>2.6655114807114808</c:v>
                </c:pt>
                <c:pt idx="84184">
                  <c:v>2.6652806652806649</c:v>
                </c:pt>
                <c:pt idx="84185">
                  <c:v>2.6648186648186649</c:v>
                </c:pt>
                <c:pt idx="84186">
                  <c:v>2.664434180138568</c:v>
                </c:pt>
                <c:pt idx="84187">
                  <c:v>2.6648958891454964</c:v>
                </c:pt>
                <c:pt idx="84188">
                  <c:v>2.664434180138568</c:v>
                </c:pt>
                <c:pt idx="84189">
                  <c:v>2.6642032332563508</c:v>
                </c:pt>
                <c:pt idx="84190">
                  <c:v>2.6652806652806649</c:v>
                </c:pt>
                <c:pt idx="84191">
                  <c:v>2.6649734472408224</c:v>
                </c:pt>
                <c:pt idx="84192">
                  <c:v>2.6648199445983378</c:v>
                </c:pt>
                <c:pt idx="84193">
                  <c:v>2.6645891043397967</c:v>
                </c:pt>
                <c:pt idx="84194">
                  <c:v>2.6637433648742208</c:v>
                </c:pt>
                <c:pt idx="84195">
                  <c:v>2.6642049388414488</c:v>
                </c:pt>
                <c:pt idx="84196">
                  <c:v>2.6645891043397967</c:v>
                </c:pt>
                <c:pt idx="84197">
                  <c:v>2.6640518689432398</c:v>
                </c:pt>
                <c:pt idx="84198">
                  <c:v>2.6640518689432398</c:v>
                </c:pt>
                <c:pt idx="84199">
                  <c:v>2.6642049388414488</c:v>
                </c:pt>
                <c:pt idx="84200">
                  <c:v>2.6649734472408224</c:v>
                </c:pt>
                <c:pt idx="84201">
                  <c:v>2.664742553682752</c:v>
                </c:pt>
                <c:pt idx="84202">
                  <c:v>2.6648958891454964</c:v>
                </c:pt>
                <c:pt idx="84203">
                  <c:v>2.6659736659736657</c:v>
                </c:pt>
                <c:pt idx="84204">
                  <c:v>2.6659736659736657</c:v>
                </c:pt>
                <c:pt idx="84205">
                  <c:v>2.6655114807114808</c:v>
                </c:pt>
                <c:pt idx="84206">
                  <c:v>2.6658964879852118</c:v>
                </c:pt>
                <c:pt idx="84207">
                  <c:v>2.6661273567467649</c:v>
                </c:pt>
                <c:pt idx="84208">
                  <c:v>2.6655114807114808</c:v>
                </c:pt>
                <c:pt idx="84209">
                  <c:v>2.6655114807114808</c:v>
                </c:pt>
                <c:pt idx="84210">
                  <c:v>2.6655114807114808</c:v>
                </c:pt>
                <c:pt idx="84211">
                  <c:v>2.6649734472408224</c:v>
                </c:pt>
                <c:pt idx="84212">
                  <c:v>2.6645891043397967</c:v>
                </c:pt>
                <c:pt idx="84213">
                  <c:v>2.6642049388414488</c:v>
                </c:pt>
                <c:pt idx="84214">
                  <c:v>2.6638209506229811</c:v>
                </c:pt>
                <c:pt idx="84215">
                  <c:v>2.6648972997922913</c:v>
                </c:pt>
                <c:pt idx="84216">
                  <c:v>2.6649746192893402</c:v>
                </c:pt>
                <c:pt idx="84217">
                  <c:v>2.6643598615916955</c:v>
                </c:pt>
                <c:pt idx="84218">
                  <c:v>2.6646666974382645</c:v>
                </c:pt>
                <c:pt idx="84219">
                  <c:v>2.6642049388414488</c:v>
                </c:pt>
                <c:pt idx="84220">
                  <c:v>2.6646666974382645</c:v>
                </c:pt>
                <c:pt idx="84221">
                  <c:v>2.6646666974382645</c:v>
                </c:pt>
                <c:pt idx="84222">
                  <c:v>2.6645131518227969</c:v>
                </c:pt>
                <c:pt idx="84223">
                  <c:v>2.6647438855560686</c:v>
                </c:pt>
                <c:pt idx="84224">
                  <c:v>2.6649746192893402</c:v>
                </c:pt>
                <c:pt idx="84225">
                  <c:v>2.6643598615916955</c:v>
                </c:pt>
                <c:pt idx="84226">
                  <c:v>2.6642824180895248</c:v>
                </c:pt>
                <c:pt idx="84227">
                  <c:v>2.6646666974382645</c:v>
                </c:pt>
                <c:pt idx="84228">
                  <c:v>2.6642824180895248</c:v>
                </c:pt>
                <c:pt idx="84229">
                  <c:v>2.6638209506229811</c:v>
                </c:pt>
                <c:pt idx="84230">
                  <c:v>2.6644357258250633</c:v>
                </c:pt>
                <c:pt idx="84231">
                  <c:v>2.6646666974382645</c:v>
                </c:pt>
                <c:pt idx="84232">
                  <c:v>2.6640518689432398</c:v>
                </c:pt>
                <c:pt idx="84233">
                  <c:v>2.663514760147601</c:v>
                </c:pt>
                <c:pt idx="84234">
                  <c:v>2.6641291810841983</c:v>
                </c:pt>
                <c:pt idx="84235">
                  <c:v>2.6646666974382645</c:v>
                </c:pt>
                <c:pt idx="84236">
                  <c:v>2.6639741518578348</c:v>
                </c:pt>
                <c:pt idx="84237">
                  <c:v>2.664358264081256</c:v>
                </c:pt>
                <c:pt idx="84238">
                  <c:v>2.6638209506229811</c:v>
                </c:pt>
                <c:pt idx="84239">
                  <c:v>2.6638209506229811</c:v>
                </c:pt>
                <c:pt idx="84240">
                  <c:v>2.663590216889709</c:v>
                </c:pt>
                <c:pt idx="84241">
                  <c:v>2.6644357258250633</c:v>
                </c:pt>
                <c:pt idx="84242">
                  <c:v>2.6644357258250633</c:v>
                </c:pt>
                <c:pt idx="84243">
                  <c:v>2.6640518689432398</c:v>
                </c:pt>
                <c:pt idx="84244">
                  <c:v>2.6640518689432398</c:v>
                </c:pt>
                <c:pt idx="84245">
                  <c:v>2.6644357258250633</c:v>
                </c:pt>
                <c:pt idx="84246">
                  <c:v>2.6642049388414488</c:v>
                </c:pt>
                <c:pt idx="84247">
                  <c:v>2.6640518689432398</c:v>
                </c:pt>
                <c:pt idx="84248">
                  <c:v>2.6645131518227969</c:v>
                </c:pt>
                <c:pt idx="84249">
                  <c:v>2.6646666974382645</c:v>
                </c:pt>
                <c:pt idx="84250">
                  <c:v>2.6649734472408224</c:v>
                </c:pt>
                <c:pt idx="84251">
                  <c:v>2.6652043407988919</c:v>
                </c:pt>
                <c:pt idx="84252">
                  <c:v>2.6662817551963047</c:v>
                </c:pt>
                <c:pt idx="84253">
                  <c:v>2.6660508083140875</c:v>
                </c:pt>
                <c:pt idx="84254">
                  <c:v>2.6654352343569614</c:v>
                </c:pt>
                <c:pt idx="84255">
                  <c:v>2.6649734472408224</c:v>
                </c:pt>
                <c:pt idx="84256">
                  <c:v>2.6652043407988919</c:v>
                </c:pt>
                <c:pt idx="84257">
                  <c:v>2.6654352343569614</c:v>
                </c:pt>
                <c:pt idx="84258">
                  <c:v>2.6648199445983378</c:v>
                </c:pt>
                <c:pt idx="84259">
                  <c:v>2.6648199445983378</c:v>
                </c:pt>
                <c:pt idx="84260">
                  <c:v>2.6642049388414488</c:v>
                </c:pt>
                <c:pt idx="84261">
                  <c:v>2.6644357258250633</c:v>
                </c:pt>
                <c:pt idx="84262">
                  <c:v>2.6640518689432398</c:v>
                </c:pt>
                <c:pt idx="84263">
                  <c:v>2.6645131518227969</c:v>
                </c:pt>
                <c:pt idx="84264">
                  <c:v>2.6646666974382645</c:v>
                </c:pt>
                <c:pt idx="84265">
                  <c:v>2.6645891043397967</c:v>
                </c:pt>
                <c:pt idx="84266">
                  <c:v>2.6646666974382645</c:v>
                </c:pt>
                <c:pt idx="84267">
                  <c:v>2.6648972997922913</c:v>
                </c:pt>
                <c:pt idx="84268">
                  <c:v>2.6646666974382645</c:v>
                </c:pt>
                <c:pt idx="84269">
                  <c:v>2.6648972997922913</c:v>
                </c:pt>
                <c:pt idx="84270">
                  <c:v>2.6648972997922913</c:v>
                </c:pt>
                <c:pt idx="84271">
                  <c:v>2.6645131518227969</c:v>
                </c:pt>
                <c:pt idx="84272">
                  <c:v>2.6645131518227969</c:v>
                </c:pt>
                <c:pt idx="84273">
                  <c:v>2.6642824180895248</c:v>
                </c:pt>
                <c:pt idx="84274">
                  <c:v>2.6640518689432398</c:v>
                </c:pt>
                <c:pt idx="84275">
                  <c:v>2.663590216889709</c:v>
                </c:pt>
                <c:pt idx="84276">
                  <c:v>2.6644357258250633</c:v>
                </c:pt>
                <c:pt idx="84277">
                  <c:v>2.665050784856879</c:v>
                </c:pt>
                <c:pt idx="84278">
                  <c:v>2.6654352343569614</c:v>
                </c:pt>
                <c:pt idx="84279">
                  <c:v>2.6652043407988915</c:v>
                </c:pt>
                <c:pt idx="84280">
                  <c:v>2.6649734472408224</c:v>
                </c:pt>
                <c:pt idx="84281">
                  <c:v>2.6655889145496534</c:v>
                </c:pt>
                <c:pt idx="84282">
                  <c:v>2.6657426657426657</c:v>
                </c:pt>
                <c:pt idx="84283">
                  <c:v>2.6655114807114808</c:v>
                </c:pt>
                <c:pt idx="84284">
                  <c:v>2.6659736659736657</c:v>
                </c:pt>
                <c:pt idx="84285">
                  <c:v>2.6659736659736657</c:v>
                </c:pt>
                <c:pt idx="84286">
                  <c:v>2.6652806652806649</c:v>
                </c:pt>
                <c:pt idx="84287">
                  <c:v>2.6651270207852193</c:v>
                </c:pt>
                <c:pt idx="84288">
                  <c:v>2.6655889145496534</c:v>
                </c:pt>
                <c:pt idx="84289">
                  <c:v>2.6657426657426657</c:v>
                </c:pt>
                <c:pt idx="84290">
                  <c:v>2.6648958891454964</c:v>
                </c:pt>
                <c:pt idx="84291">
                  <c:v>2.6648958891454964</c:v>
                </c:pt>
                <c:pt idx="84292">
                  <c:v>2.6659736659736657</c:v>
                </c:pt>
                <c:pt idx="84293">
                  <c:v>2.6659736659736657</c:v>
                </c:pt>
                <c:pt idx="84294">
                  <c:v>2.6653579676674362</c:v>
                </c:pt>
                <c:pt idx="84295">
                  <c:v>2.6655889145496534</c:v>
                </c:pt>
                <c:pt idx="84296">
                  <c:v>2.6641274238227144</c:v>
                </c:pt>
                <c:pt idx="84297">
                  <c:v>2.664742553682752</c:v>
                </c:pt>
                <c:pt idx="84298">
                  <c:v>2.6652043407988919</c:v>
                </c:pt>
                <c:pt idx="84299">
                  <c:v>2.6644357258250633</c:v>
                </c:pt>
                <c:pt idx="84300">
                  <c:v>2.6644357258250633</c:v>
                </c:pt>
                <c:pt idx="84301">
                  <c:v>2.6639741518578348</c:v>
                </c:pt>
                <c:pt idx="84302">
                  <c:v>2.6638985005767015</c:v>
                </c:pt>
                <c:pt idx="84303">
                  <c:v>2.6647438855560686</c:v>
                </c:pt>
                <c:pt idx="84304">
                  <c:v>2.6646666974382645</c:v>
                </c:pt>
                <c:pt idx="84305">
                  <c:v>2.6655124653739612</c:v>
                </c:pt>
                <c:pt idx="84306">
                  <c:v>2.6660508083140875</c:v>
                </c:pt>
                <c:pt idx="84307">
                  <c:v>2.6654352343569614</c:v>
                </c:pt>
                <c:pt idx="84308">
                  <c:v>2.6649734472408224</c:v>
                </c:pt>
                <c:pt idx="84309">
                  <c:v>2.6653579676674362</c:v>
                </c:pt>
                <c:pt idx="84310">
                  <c:v>2.6660508083140875</c:v>
                </c:pt>
                <c:pt idx="84311">
                  <c:v>2.6655124653739612</c:v>
                </c:pt>
                <c:pt idx="84312">
                  <c:v>2.665281809787627</c:v>
                </c:pt>
                <c:pt idx="84313">
                  <c:v>2.6649734472408224</c:v>
                </c:pt>
                <c:pt idx="84314">
                  <c:v>2.6649734472408224</c:v>
                </c:pt>
                <c:pt idx="84315">
                  <c:v>2.6644357258250633</c:v>
                </c:pt>
                <c:pt idx="84316">
                  <c:v>2.665050784856879</c:v>
                </c:pt>
                <c:pt idx="84317">
                  <c:v>2.6644357258250633</c:v>
                </c:pt>
                <c:pt idx="84318">
                  <c:v>2.6640518689432398</c:v>
                </c:pt>
                <c:pt idx="84319">
                  <c:v>2.6636678200692039</c:v>
                </c:pt>
                <c:pt idx="84320">
                  <c:v>2.6645131518227969</c:v>
                </c:pt>
                <c:pt idx="84321">
                  <c:v>2.6641291810841983</c:v>
                </c:pt>
                <c:pt idx="84322">
                  <c:v>2.6642824180895248</c:v>
                </c:pt>
                <c:pt idx="84323">
                  <c:v>2.6646666974382645</c:v>
                </c:pt>
                <c:pt idx="84324">
                  <c:v>2.6654352343569614</c:v>
                </c:pt>
                <c:pt idx="84325">
                  <c:v>2.6652043407988919</c:v>
                </c:pt>
                <c:pt idx="84326">
                  <c:v>2.6647425536827516</c:v>
                </c:pt>
                <c:pt idx="84327">
                  <c:v>2.6652043407988915</c:v>
                </c:pt>
                <c:pt idx="84328">
                  <c:v>2.665050784856879</c:v>
                </c:pt>
                <c:pt idx="84329">
                  <c:v>2.6646666974382645</c:v>
                </c:pt>
                <c:pt idx="84330">
                  <c:v>2.6655124653739612</c:v>
                </c:pt>
                <c:pt idx="84331">
                  <c:v>2.665050784856879</c:v>
                </c:pt>
                <c:pt idx="84332">
                  <c:v>2.665050784856879</c:v>
                </c:pt>
                <c:pt idx="84333">
                  <c:v>2.665050784856879</c:v>
                </c:pt>
                <c:pt idx="84334">
                  <c:v>2.6645891043397967</c:v>
                </c:pt>
                <c:pt idx="84335">
                  <c:v>2.6640518689432398</c:v>
                </c:pt>
                <c:pt idx="84336">
                  <c:v>2.6642824180895248</c:v>
                </c:pt>
                <c:pt idx="84337">
                  <c:v>2.663590216889709</c:v>
                </c:pt>
                <c:pt idx="84338">
                  <c:v>2.6638209506229811</c:v>
                </c:pt>
                <c:pt idx="84339">
                  <c:v>2.6646666974382645</c:v>
                </c:pt>
                <c:pt idx="84340">
                  <c:v>2.6648972997922913</c:v>
                </c:pt>
                <c:pt idx="84341">
                  <c:v>2.6644357258250633</c:v>
                </c:pt>
                <c:pt idx="84342">
                  <c:v>2.665281809787627</c:v>
                </c:pt>
                <c:pt idx="84343">
                  <c:v>2.665281809787627</c:v>
                </c:pt>
                <c:pt idx="84344">
                  <c:v>2.6655889145496534</c:v>
                </c:pt>
                <c:pt idx="84345">
                  <c:v>2.6658198614318707</c:v>
                </c:pt>
                <c:pt idx="84346">
                  <c:v>2.6654352343569614</c:v>
                </c:pt>
                <c:pt idx="84347">
                  <c:v>2.665281809787627</c:v>
                </c:pt>
                <c:pt idx="84348">
                  <c:v>2.665281809787627</c:v>
                </c:pt>
                <c:pt idx="84349">
                  <c:v>2.6648972997922913</c:v>
                </c:pt>
                <c:pt idx="84350">
                  <c:v>2.6648972997922913</c:v>
                </c:pt>
                <c:pt idx="84351">
                  <c:v>2.6642824180895248</c:v>
                </c:pt>
                <c:pt idx="84352">
                  <c:v>2.6646666974382645</c:v>
                </c:pt>
                <c:pt idx="84353">
                  <c:v>2.663590216889709</c:v>
                </c:pt>
                <c:pt idx="84354">
                  <c:v>2.6640518689432398</c:v>
                </c:pt>
                <c:pt idx="84355">
                  <c:v>2.6636678200692039</c:v>
                </c:pt>
                <c:pt idx="84356">
                  <c:v>2.6646666974382645</c:v>
                </c:pt>
                <c:pt idx="84357">
                  <c:v>2.6645131518227969</c:v>
                </c:pt>
                <c:pt idx="84358">
                  <c:v>2.6641291810841983</c:v>
                </c:pt>
                <c:pt idx="84359">
                  <c:v>2.6642824180895253</c:v>
                </c:pt>
                <c:pt idx="84360">
                  <c:v>2.6646666974382645</c:v>
                </c:pt>
                <c:pt idx="84361">
                  <c:v>2.6644357258250633</c:v>
                </c:pt>
                <c:pt idx="84362">
                  <c:v>2.6644357258250633</c:v>
                </c:pt>
                <c:pt idx="84363">
                  <c:v>2.6647438855560686</c:v>
                </c:pt>
                <c:pt idx="84364">
                  <c:v>2.6649746192893402</c:v>
                </c:pt>
                <c:pt idx="84365">
                  <c:v>2.6642824180895248</c:v>
                </c:pt>
                <c:pt idx="84366">
                  <c:v>2.6640518689432398</c:v>
                </c:pt>
                <c:pt idx="84367">
                  <c:v>2.6640518689432398</c:v>
                </c:pt>
                <c:pt idx="84368">
                  <c:v>2.6645131518227969</c:v>
                </c:pt>
                <c:pt idx="84369">
                  <c:v>2.6641291810841983</c:v>
                </c:pt>
                <c:pt idx="84370">
                  <c:v>2.6636678200692039</c:v>
                </c:pt>
                <c:pt idx="84371">
                  <c:v>2.6640518689432398</c:v>
                </c:pt>
                <c:pt idx="84372">
                  <c:v>2.6642824180895248</c:v>
                </c:pt>
                <c:pt idx="84373">
                  <c:v>2.6642824180895248</c:v>
                </c:pt>
                <c:pt idx="84374">
                  <c:v>2.6640518689432398</c:v>
                </c:pt>
                <c:pt idx="84375">
                  <c:v>2.6642049388414488</c:v>
                </c:pt>
                <c:pt idx="84376">
                  <c:v>2.6652043407988919</c:v>
                </c:pt>
                <c:pt idx="84377">
                  <c:v>2.6653579676674362</c:v>
                </c:pt>
                <c:pt idx="84378">
                  <c:v>2.6658198614318707</c:v>
                </c:pt>
                <c:pt idx="84379">
                  <c:v>2.6655889145496534</c:v>
                </c:pt>
                <c:pt idx="84380">
                  <c:v>2.6651270207852193</c:v>
                </c:pt>
                <c:pt idx="84381">
                  <c:v>2.6651270207852193</c:v>
                </c:pt>
                <c:pt idx="84382">
                  <c:v>2.664742553682752</c:v>
                </c:pt>
                <c:pt idx="84383">
                  <c:v>2.6645891043397967</c:v>
                </c:pt>
                <c:pt idx="84384">
                  <c:v>2.665050784856879</c:v>
                </c:pt>
                <c:pt idx="84385">
                  <c:v>2.6648199445983378</c:v>
                </c:pt>
                <c:pt idx="84386">
                  <c:v>2.665281809787627</c:v>
                </c:pt>
                <c:pt idx="84387">
                  <c:v>2.6648972997922913</c:v>
                </c:pt>
                <c:pt idx="84388">
                  <c:v>2.665050784856879</c:v>
                </c:pt>
                <c:pt idx="84389">
                  <c:v>2.6652043407988919</c:v>
                </c:pt>
                <c:pt idx="84390">
                  <c:v>2.6655889145496534</c:v>
                </c:pt>
                <c:pt idx="84391">
                  <c:v>2.6654352343569609</c:v>
                </c:pt>
                <c:pt idx="84392">
                  <c:v>2.6660508083140875</c:v>
                </c:pt>
                <c:pt idx="84393">
                  <c:v>2.6657426657426657</c:v>
                </c:pt>
                <c:pt idx="84394">
                  <c:v>2.6649734472408215</c:v>
                </c:pt>
                <c:pt idx="84395">
                  <c:v>2.6658198614318707</c:v>
                </c:pt>
                <c:pt idx="84396">
                  <c:v>2.6658198614318707</c:v>
                </c:pt>
                <c:pt idx="84397">
                  <c:v>2.6649734472408224</c:v>
                </c:pt>
                <c:pt idx="84398">
                  <c:v>2.664358264081256</c:v>
                </c:pt>
                <c:pt idx="84399">
                  <c:v>2.6639741518578348</c:v>
                </c:pt>
                <c:pt idx="84400">
                  <c:v>2.6646666974382645</c:v>
                </c:pt>
                <c:pt idx="84401">
                  <c:v>2.6646666974382645</c:v>
                </c:pt>
                <c:pt idx="84402">
                  <c:v>2.6642049388414488</c:v>
                </c:pt>
                <c:pt idx="84403">
                  <c:v>2.6641274238227144</c:v>
                </c:pt>
                <c:pt idx="84404">
                  <c:v>2.6645116601246825</c:v>
                </c:pt>
                <c:pt idx="84405">
                  <c:v>2.6645891043397967</c:v>
                </c:pt>
                <c:pt idx="84406">
                  <c:v>2.6652043407988919</c:v>
                </c:pt>
                <c:pt idx="84407">
                  <c:v>2.6651270207852193</c:v>
                </c:pt>
                <c:pt idx="84408">
                  <c:v>2.6655114807114808</c:v>
                </c:pt>
                <c:pt idx="84409">
                  <c:v>2.6651270207852193</c:v>
                </c:pt>
                <c:pt idx="84410">
                  <c:v>2.6649734472408224</c:v>
                </c:pt>
                <c:pt idx="84411">
                  <c:v>2.664742553682752</c:v>
                </c:pt>
                <c:pt idx="84412">
                  <c:v>2.664742553682752</c:v>
                </c:pt>
                <c:pt idx="84413">
                  <c:v>2.6645891043397967</c:v>
                </c:pt>
                <c:pt idx="84414">
                  <c:v>2.6639741518578348</c:v>
                </c:pt>
                <c:pt idx="84415">
                  <c:v>2.6637433648742208</c:v>
                </c:pt>
                <c:pt idx="84416">
                  <c:v>2.6635125778906064</c:v>
                </c:pt>
                <c:pt idx="84417">
                  <c:v>2.6645116601246825</c:v>
                </c:pt>
                <c:pt idx="84418">
                  <c:v>2.6646651270207848</c:v>
                </c:pt>
                <c:pt idx="84419">
                  <c:v>2.664358264081256</c:v>
                </c:pt>
                <c:pt idx="84420">
                  <c:v>2.664358264081256</c:v>
                </c:pt>
                <c:pt idx="84421">
                  <c:v>2.6648199445983378</c:v>
                </c:pt>
                <c:pt idx="84422">
                  <c:v>2.6645891043397967</c:v>
                </c:pt>
                <c:pt idx="84423">
                  <c:v>2.6648199445983378</c:v>
                </c:pt>
                <c:pt idx="84424">
                  <c:v>2.6639741518578348</c:v>
                </c:pt>
                <c:pt idx="84425">
                  <c:v>2.6642049388414488</c:v>
                </c:pt>
                <c:pt idx="84426">
                  <c:v>2.664358264081256</c:v>
                </c:pt>
                <c:pt idx="84427">
                  <c:v>2.6645116601246825</c:v>
                </c:pt>
                <c:pt idx="84428">
                  <c:v>2.6648958891454964</c:v>
                </c:pt>
                <c:pt idx="84429">
                  <c:v>2.6642805818517665</c:v>
                </c:pt>
                <c:pt idx="84430">
                  <c:v>2.6641274238227144</c:v>
                </c:pt>
                <c:pt idx="84431">
                  <c:v>2.6639741518578348</c:v>
                </c:pt>
                <c:pt idx="84432">
                  <c:v>2.664358264081256</c:v>
                </c:pt>
                <c:pt idx="84433">
                  <c:v>2.6645891043397967</c:v>
                </c:pt>
                <c:pt idx="84434">
                  <c:v>2.664358264081256</c:v>
                </c:pt>
                <c:pt idx="84435">
                  <c:v>2.6651270207852193</c:v>
                </c:pt>
                <c:pt idx="84436">
                  <c:v>2.6648958891454964</c:v>
                </c:pt>
                <c:pt idx="84437">
                  <c:v>2.6655114807114808</c:v>
                </c:pt>
                <c:pt idx="84438">
                  <c:v>2.6655114807114808</c:v>
                </c:pt>
                <c:pt idx="84439">
                  <c:v>2.6655114807114808</c:v>
                </c:pt>
                <c:pt idx="84440">
                  <c:v>2.6650496650496645</c:v>
                </c:pt>
                <c:pt idx="84441">
                  <c:v>2.6650496650496649</c:v>
                </c:pt>
                <c:pt idx="84442">
                  <c:v>2.6658192743240119</c:v>
                </c:pt>
                <c:pt idx="84443">
                  <c:v>2.6655881673214696</c:v>
                </c:pt>
                <c:pt idx="84444">
                  <c:v>2.6654343807763397</c:v>
                </c:pt>
                <c:pt idx="84445">
                  <c:v>2.6654343807763397</c:v>
                </c:pt>
                <c:pt idx="84446">
                  <c:v>2.6662814883290964</c:v>
                </c:pt>
                <c:pt idx="84447">
                  <c:v>2.6662814883290964</c:v>
                </c:pt>
                <c:pt idx="84448">
                  <c:v>2.6662043458159963</c:v>
                </c:pt>
                <c:pt idx="84449">
                  <c:v>2.6660503813265541</c:v>
                </c:pt>
                <c:pt idx="84450">
                  <c:v>2.6661273567467649</c:v>
                </c:pt>
                <c:pt idx="84451">
                  <c:v>2.6650496650496645</c:v>
                </c:pt>
                <c:pt idx="84452">
                  <c:v>2.6658192743240119</c:v>
                </c:pt>
                <c:pt idx="84453">
                  <c:v>2.6654343807763397</c:v>
                </c:pt>
                <c:pt idx="84454">
                  <c:v>2.6650496650496645</c:v>
                </c:pt>
                <c:pt idx="84455">
                  <c:v>2.6661273567467649</c:v>
                </c:pt>
                <c:pt idx="84456">
                  <c:v>2.6662046662046661</c:v>
                </c:pt>
                <c:pt idx="84457">
                  <c:v>2.6662046662046661</c:v>
                </c:pt>
                <c:pt idx="84458">
                  <c:v>2.6655889145496534</c:v>
                </c:pt>
                <c:pt idx="84459">
                  <c:v>2.6659736659736657</c:v>
                </c:pt>
                <c:pt idx="84460">
                  <c:v>2.6655889145496534</c:v>
                </c:pt>
                <c:pt idx="84461">
                  <c:v>2.6645891043397967</c:v>
                </c:pt>
                <c:pt idx="84462">
                  <c:v>2.6644357258250633</c:v>
                </c:pt>
                <c:pt idx="84463">
                  <c:v>2.6642049388414488</c:v>
                </c:pt>
                <c:pt idx="84464">
                  <c:v>2.6642049388414488</c:v>
                </c:pt>
                <c:pt idx="84465">
                  <c:v>2.6644357258250633</c:v>
                </c:pt>
                <c:pt idx="84466">
                  <c:v>2.6646666974382645</c:v>
                </c:pt>
                <c:pt idx="84467">
                  <c:v>2.6646666974382645</c:v>
                </c:pt>
                <c:pt idx="84468">
                  <c:v>2.665050784856879</c:v>
                </c:pt>
                <c:pt idx="84469">
                  <c:v>2.6648199445983378</c:v>
                </c:pt>
                <c:pt idx="84470">
                  <c:v>2.6658198614318707</c:v>
                </c:pt>
                <c:pt idx="84471">
                  <c:v>2.6658198614318707</c:v>
                </c:pt>
                <c:pt idx="84472">
                  <c:v>2.6656661279150313</c:v>
                </c:pt>
                <c:pt idx="84473">
                  <c:v>2.665050784856879</c:v>
                </c:pt>
                <c:pt idx="84474">
                  <c:v>2.6654352343569614</c:v>
                </c:pt>
                <c:pt idx="84475">
                  <c:v>2.6648972997922913</c:v>
                </c:pt>
                <c:pt idx="84476">
                  <c:v>2.6645131518227969</c:v>
                </c:pt>
                <c:pt idx="84477">
                  <c:v>2.6645131518227969</c:v>
                </c:pt>
                <c:pt idx="84478">
                  <c:v>2.6647438855560686</c:v>
                </c:pt>
                <c:pt idx="84479">
                  <c:v>2.6645131518227969</c:v>
                </c:pt>
                <c:pt idx="84480">
                  <c:v>2.6640518689432398</c:v>
                </c:pt>
                <c:pt idx="84481">
                  <c:v>2.6646666974382645</c:v>
                </c:pt>
                <c:pt idx="84482">
                  <c:v>2.6646666974382645</c:v>
                </c:pt>
                <c:pt idx="84483">
                  <c:v>2.6648199445983378</c:v>
                </c:pt>
                <c:pt idx="84484">
                  <c:v>2.6648199445983378</c:v>
                </c:pt>
                <c:pt idx="84485">
                  <c:v>2.6648199445983378</c:v>
                </c:pt>
                <c:pt idx="84486">
                  <c:v>2.6658198614318707</c:v>
                </c:pt>
                <c:pt idx="84487">
                  <c:v>2.6655889145496534</c:v>
                </c:pt>
                <c:pt idx="84488">
                  <c:v>2.6656661279150313</c:v>
                </c:pt>
                <c:pt idx="84489">
                  <c:v>2.6649734472408224</c:v>
                </c:pt>
                <c:pt idx="84490">
                  <c:v>2.664358264081256</c:v>
                </c:pt>
                <c:pt idx="84491">
                  <c:v>2.6645891043397967</c:v>
                </c:pt>
                <c:pt idx="84492">
                  <c:v>2.665050784856879</c:v>
                </c:pt>
                <c:pt idx="84493">
                  <c:v>2.6640518689432398</c:v>
                </c:pt>
                <c:pt idx="84494">
                  <c:v>2.6640518689432398</c:v>
                </c:pt>
                <c:pt idx="84495">
                  <c:v>2.6644357258250633</c:v>
                </c:pt>
                <c:pt idx="84496">
                  <c:v>2.6644357258250633</c:v>
                </c:pt>
                <c:pt idx="84497">
                  <c:v>2.6654352343569614</c:v>
                </c:pt>
                <c:pt idx="84498">
                  <c:v>2.6657426657426657</c:v>
                </c:pt>
                <c:pt idx="84499">
                  <c:v>2.6655114807114808</c:v>
                </c:pt>
                <c:pt idx="84500">
                  <c:v>2.6657426657426657</c:v>
                </c:pt>
                <c:pt idx="84501">
                  <c:v>2.6655889145496534</c:v>
                </c:pt>
                <c:pt idx="84502">
                  <c:v>2.6653579676674362</c:v>
                </c:pt>
                <c:pt idx="84503">
                  <c:v>2.6648958891454964</c:v>
                </c:pt>
                <c:pt idx="84504">
                  <c:v>2.6648199445983378</c:v>
                </c:pt>
                <c:pt idx="84505">
                  <c:v>2.6641291810841983</c:v>
                </c:pt>
                <c:pt idx="84506">
                  <c:v>2.6641291810841983</c:v>
                </c:pt>
                <c:pt idx="84507">
                  <c:v>2.6642049388414488</c:v>
                </c:pt>
                <c:pt idx="84508">
                  <c:v>2.664358264081256</c:v>
                </c:pt>
                <c:pt idx="84509">
                  <c:v>2.6645116601246825</c:v>
                </c:pt>
                <c:pt idx="84510">
                  <c:v>2.6638965835641737</c:v>
                </c:pt>
                <c:pt idx="84511">
                  <c:v>2.6641274238227144</c:v>
                </c:pt>
                <c:pt idx="84512">
                  <c:v>2.6641274238227144</c:v>
                </c:pt>
                <c:pt idx="84513">
                  <c:v>2.6645116601246825</c:v>
                </c:pt>
                <c:pt idx="84514">
                  <c:v>2.6645116601246825</c:v>
                </c:pt>
                <c:pt idx="84515">
                  <c:v>2.6651270207852193</c:v>
                </c:pt>
                <c:pt idx="84516">
                  <c:v>2.6651270207852193</c:v>
                </c:pt>
                <c:pt idx="84517">
                  <c:v>2.6652806652806649</c:v>
                </c:pt>
                <c:pt idx="84518">
                  <c:v>2.6652806652806649</c:v>
                </c:pt>
                <c:pt idx="84519">
                  <c:v>2.665665434380776</c:v>
                </c:pt>
                <c:pt idx="84520">
                  <c:v>2.6662814883290964</c:v>
                </c:pt>
                <c:pt idx="84521">
                  <c:v>2.6657426657426657</c:v>
                </c:pt>
                <c:pt idx="84522">
                  <c:v>2.6655114807114808</c:v>
                </c:pt>
                <c:pt idx="84523">
                  <c:v>2.6660503813265541</c:v>
                </c:pt>
                <c:pt idx="84524">
                  <c:v>2.665665434380776</c:v>
                </c:pt>
                <c:pt idx="84525">
                  <c:v>2.6651270207852193</c:v>
                </c:pt>
                <c:pt idx="84526">
                  <c:v>2.6651270207852193</c:v>
                </c:pt>
                <c:pt idx="84527">
                  <c:v>2.6648199445983378</c:v>
                </c:pt>
                <c:pt idx="84528">
                  <c:v>2.6652043407988919</c:v>
                </c:pt>
                <c:pt idx="84529">
                  <c:v>2.6654352343569614</c:v>
                </c:pt>
                <c:pt idx="84530">
                  <c:v>2.6648199445983378</c:v>
                </c:pt>
                <c:pt idx="84531">
                  <c:v>2.6644357258250633</c:v>
                </c:pt>
                <c:pt idx="84532">
                  <c:v>2.6638209506229811</c:v>
                </c:pt>
                <c:pt idx="84533">
                  <c:v>2.6642824180895248</c:v>
                </c:pt>
                <c:pt idx="84534">
                  <c:v>2.6648972997922913</c:v>
                </c:pt>
                <c:pt idx="84535">
                  <c:v>2.6648199445983378</c:v>
                </c:pt>
                <c:pt idx="84536">
                  <c:v>2.6655124653739612</c:v>
                </c:pt>
                <c:pt idx="84537">
                  <c:v>2.6663588085892407</c:v>
                </c:pt>
                <c:pt idx="84538">
                  <c:v>2.6660508083140875</c:v>
                </c:pt>
                <c:pt idx="84539">
                  <c:v>2.6660508083140875</c:v>
                </c:pt>
                <c:pt idx="84540">
                  <c:v>2.6658198614318707</c:v>
                </c:pt>
                <c:pt idx="84541">
                  <c:v>2.6660508083140875</c:v>
                </c:pt>
                <c:pt idx="84542">
                  <c:v>2.6652043407988919</c:v>
                </c:pt>
                <c:pt idx="84543">
                  <c:v>2.6645891043397967</c:v>
                </c:pt>
                <c:pt idx="84544">
                  <c:v>2.6644357258250633</c:v>
                </c:pt>
                <c:pt idx="84545">
                  <c:v>2.6642049388414488</c:v>
                </c:pt>
                <c:pt idx="84546">
                  <c:v>2.6639741518578348</c:v>
                </c:pt>
                <c:pt idx="84547">
                  <c:v>2.6645116601246825</c:v>
                </c:pt>
                <c:pt idx="84548">
                  <c:v>2.6638965835641737</c:v>
                </c:pt>
                <c:pt idx="84549">
                  <c:v>2.6637433648742208</c:v>
                </c:pt>
                <c:pt idx="84550">
                  <c:v>2.6645891043397967</c:v>
                </c:pt>
                <c:pt idx="84551">
                  <c:v>2.6644357258250633</c:v>
                </c:pt>
                <c:pt idx="84552">
                  <c:v>2.6642049388414488</c:v>
                </c:pt>
                <c:pt idx="84553">
                  <c:v>2.6639741518578348</c:v>
                </c:pt>
                <c:pt idx="84554">
                  <c:v>2.6637433648742208</c:v>
                </c:pt>
                <c:pt idx="84555">
                  <c:v>2.6638209506229811</c:v>
                </c:pt>
                <c:pt idx="84556">
                  <c:v>2.6646666974382645</c:v>
                </c:pt>
                <c:pt idx="84557">
                  <c:v>2.6639741518578348</c:v>
                </c:pt>
                <c:pt idx="84558">
                  <c:v>2.664358264081256</c:v>
                </c:pt>
                <c:pt idx="84559">
                  <c:v>2.6648199445983378</c:v>
                </c:pt>
                <c:pt idx="84560">
                  <c:v>2.6642049388414488</c:v>
                </c:pt>
                <c:pt idx="84561">
                  <c:v>2.6644357258250633</c:v>
                </c:pt>
                <c:pt idx="84562">
                  <c:v>2.6644357258250633</c:v>
                </c:pt>
                <c:pt idx="84563">
                  <c:v>2.6644357258250633</c:v>
                </c:pt>
                <c:pt idx="84564">
                  <c:v>2.665281809787627</c:v>
                </c:pt>
                <c:pt idx="84565">
                  <c:v>2.665050784856879</c:v>
                </c:pt>
                <c:pt idx="84566">
                  <c:v>2.665050784856879</c:v>
                </c:pt>
                <c:pt idx="84567">
                  <c:v>2.6656661279150313</c:v>
                </c:pt>
                <c:pt idx="84568">
                  <c:v>2.665050784856879</c:v>
                </c:pt>
                <c:pt idx="84569">
                  <c:v>2.6654352343569614</c:v>
                </c:pt>
                <c:pt idx="84570">
                  <c:v>2.664358264081256</c:v>
                </c:pt>
                <c:pt idx="84571">
                  <c:v>2.6645891043397967</c:v>
                </c:pt>
                <c:pt idx="84572">
                  <c:v>2.6648199445983378</c:v>
                </c:pt>
                <c:pt idx="84573">
                  <c:v>2.6640518689432398</c:v>
                </c:pt>
                <c:pt idx="84574">
                  <c:v>2.6645131518227969</c:v>
                </c:pt>
                <c:pt idx="84575">
                  <c:v>2.6643598615916955</c:v>
                </c:pt>
                <c:pt idx="84576">
                  <c:v>2.6647438855560686</c:v>
                </c:pt>
                <c:pt idx="84577">
                  <c:v>2.6655124653739612</c:v>
                </c:pt>
                <c:pt idx="84578">
                  <c:v>2.6658972061879478</c:v>
                </c:pt>
                <c:pt idx="84579">
                  <c:v>2.6660508083140875</c:v>
                </c:pt>
                <c:pt idx="84580">
                  <c:v>2.6658198614318707</c:v>
                </c:pt>
                <c:pt idx="84581">
                  <c:v>2.6655889145496534</c:v>
                </c:pt>
                <c:pt idx="84582">
                  <c:v>2.6652043407988919</c:v>
                </c:pt>
                <c:pt idx="84583">
                  <c:v>2.665281809787627</c:v>
                </c:pt>
                <c:pt idx="84584">
                  <c:v>2.6651280867759057</c:v>
                </c:pt>
                <c:pt idx="84585">
                  <c:v>2.6638985005767015</c:v>
                </c:pt>
                <c:pt idx="84586">
                  <c:v>2.6641291810841983</c:v>
                </c:pt>
                <c:pt idx="84587">
                  <c:v>2.6645131518227969</c:v>
                </c:pt>
                <c:pt idx="84588">
                  <c:v>2.6648972997922913</c:v>
                </c:pt>
                <c:pt idx="84589">
                  <c:v>2.6657433056325024</c:v>
                </c:pt>
                <c:pt idx="84590">
                  <c:v>2.6658972061879478</c:v>
                </c:pt>
                <c:pt idx="84591">
                  <c:v>2.6658972061879478</c:v>
                </c:pt>
                <c:pt idx="84592">
                  <c:v>2.6651280867759057</c:v>
                </c:pt>
                <c:pt idx="84593">
                  <c:v>2.6642824180895248</c:v>
                </c:pt>
                <c:pt idx="84594">
                  <c:v>2.6636678200692039</c:v>
                </c:pt>
                <c:pt idx="84595">
                  <c:v>2.6642824180895248</c:v>
                </c:pt>
                <c:pt idx="84596">
                  <c:v>2.6647438855560686</c:v>
                </c:pt>
                <c:pt idx="84597">
                  <c:v>2.6647438855560686</c:v>
                </c:pt>
                <c:pt idx="84598">
                  <c:v>2.6645131518227969</c:v>
                </c:pt>
                <c:pt idx="84599">
                  <c:v>2.6649746192893402</c:v>
                </c:pt>
                <c:pt idx="84600">
                  <c:v>2.6655124653739612</c:v>
                </c:pt>
                <c:pt idx="84601">
                  <c:v>2.6648972997922913</c:v>
                </c:pt>
                <c:pt idx="84602">
                  <c:v>2.6651280867759057</c:v>
                </c:pt>
                <c:pt idx="84603">
                  <c:v>2.6661279150311707</c:v>
                </c:pt>
                <c:pt idx="84604">
                  <c:v>2.6654352343569614</c:v>
                </c:pt>
                <c:pt idx="84605">
                  <c:v>2.6654352343569614</c:v>
                </c:pt>
                <c:pt idx="84606">
                  <c:v>2.665281809787627</c:v>
                </c:pt>
                <c:pt idx="84607">
                  <c:v>2.665050784856879</c:v>
                </c:pt>
                <c:pt idx="84608">
                  <c:v>2.6648199445983378</c:v>
                </c:pt>
                <c:pt idx="84609">
                  <c:v>2.6647438855560686</c:v>
                </c:pt>
                <c:pt idx="84610">
                  <c:v>2.6642068265682655</c:v>
                </c:pt>
                <c:pt idx="84611">
                  <c:v>2.6642066420664205</c:v>
                </c:pt>
                <c:pt idx="84612">
                  <c:v>2.6648212226066899</c:v>
                </c:pt>
                <c:pt idx="84613">
                  <c:v>2.6648212226066899</c:v>
                </c:pt>
                <c:pt idx="84614">
                  <c:v>2.6649746192893402</c:v>
                </c:pt>
                <c:pt idx="84615">
                  <c:v>2.6645905420991927</c:v>
                </c:pt>
                <c:pt idx="84616">
                  <c:v>2.6652053530226123</c:v>
                </c:pt>
                <c:pt idx="84617">
                  <c:v>2.6653588737595197</c:v>
                </c:pt>
                <c:pt idx="84618">
                  <c:v>2.6657433056325024</c:v>
                </c:pt>
                <c:pt idx="84619">
                  <c:v>2.6652043407988919</c:v>
                </c:pt>
                <c:pt idx="84620">
                  <c:v>2.6654352343569614</c:v>
                </c:pt>
                <c:pt idx="84621">
                  <c:v>2.6654352343569614</c:v>
                </c:pt>
                <c:pt idx="84622">
                  <c:v>2.6652043407988919</c:v>
                </c:pt>
                <c:pt idx="84623">
                  <c:v>2.665050784856879</c:v>
                </c:pt>
                <c:pt idx="84624">
                  <c:v>2.665281809787627</c:v>
                </c:pt>
                <c:pt idx="84625">
                  <c:v>2.6655124653739612</c:v>
                </c:pt>
                <c:pt idx="84626">
                  <c:v>2.6655124653739612</c:v>
                </c:pt>
                <c:pt idx="84627">
                  <c:v>2.6645131518227969</c:v>
                </c:pt>
                <c:pt idx="84628">
                  <c:v>2.6647438855560686</c:v>
                </c:pt>
                <c:pt idx="84629">
                  <c:v>2.6642824180895248</c:v>
                </c:pt>
                <c:pt idx="84630">
                  <c:v>2.6641291810841983</c:v>
                </c:pt>
                <c:pt idx="84631">
                  <c:v>2.6638985005767015</c:v>
                </c:pt>
                <c:pt idx="84632">
                  <c:v>2.6639741518578348</c:v>
                </c:pt>
                <c:pt idx="84633">
                  <c:v>2.664358264081256</c:v>
                </c:pt>
                <c:pt idx="84634">
                  <c:v>2.6648199445983378</c:v>
                </c:pt>
                <c:pt idx="84635">
                  <c:v>2.6642049388414488</c:v>
                </c:pt>
                <c:pt idx="84636">
                  <c:v>2.6639741518578348</c:v>
                </c:pt>
                <c:pt idx="84637">
                  <c:v>2.6644357258250633</c:v>
                </c:pt>
                <c:pt idx="84638">
                  <c:v>2.6639741518578348</c:v>
                </c:pt>
                <c:pt idx="84639">
                  <c:v>2.6637433648742208</c:v>
                </c:pt>
                <c:pt idx="84640">
                  <c:v>2.6639741518578348</c:v>
                </c:pt>
                <c:pt idx="84641">
                  <c:v>2.6638209506229811</c:v>
                </c:pt>
                <c:pt idx="84642">
                  <c:v>2.6638209506229811</c:v>
                </c:pt>
                <c:pt idx="84643">
                  <c:v>2.663590216889709</c:v>
                </c:pt>
                <c:pt idx="84644">
                  <c:v>2.6642049388414488</c:v>
                </c:pt>
                <c:pt idx="84645">
                  <c:v>2.6651280867759057</c:v>
                </c:pt>
                <c:pt idx="84646">
                  <c:v>2.6647438855560686</c:v>
                </c:pt>
                <c:pt idx="84647">
                  <c:v>2.6651280867759057</c:v>
                </c:pt>
                <c:pt idx="84648">
                  <c:v>2.6638209506229811</c:v>
                </c:pt>
                <c:pt idx="84649">
                  <c:v>2.6646666974382645</c:v>
                </c:pt>
                <c:pt idx="84650">
                  <c:v>2.665281809787627</c:v>
                </c:pt>
                <c:pt idx="84651">
                  <c:v>2.6646666974382645</c:v>
                </c:pt>
                <c:pt idx="84652">
                  <c:v>2.6648972997922913</c:v>
                </c:pt>
                <c:pt idx="84653">
                  <c:v>2.6646666974382645</c:v>
                </c:pt>
                <c:pt idx="84654">
                  <c:v>2.6640518689432398</c:v>
                </c:pt>
                <c:pt idx="84655">
                  <c:v>2.6641291810841983</c:v>
                </c:pt>
                <c:pt idx="84656">
                  <c:v>2.6639760147601477</c:v>
                </c:pt>
                <c:pt idx="84657">
                  <c:v>2.6643598615916955</c:v>
                </c:pt>
                <c:pt idx="84658">
                  <c:v>2.6645131518227969</c:v>
                </c:pt>
                <c:pt idx="84659">
                  <c:v>2.6648972997922913</c:v>
                </c:pt>
                <c:pt idx="84660">
                  <c:v>2.6662049861495842</c:v>
                </c:pt>
                <c:pt idx="84661">
                  <c:v>2.6659741458910435</c:v>
                </c:pt>
                <c:pt idx="84662">
                  <c:v>2.6657433056325024</c:v>
                </c:pt>
                <c:pt idx="84663">
                  <c:v>2.6658972061879478</c:v>
                </c:pt>
                <c:pt idx="84664">
                  <c:v>2.6655124653739612</c:v>
                </c:pt>
                <c:pt idx="84665">
                  <c:v>2.6655896607431337</c:v>
                </c:pt>
                <c:pt idx="84666">
                  <c:v>2.6659741458910435</c:v>
                </c:pt>
                <c:pt idx="84667">
                  <c:v>2.6657433056325024</c:v>
                </c:pt>
                <c:pt idx="84668">
                  <c:v>2.6657433056325024</c:v>
                </c:pt>
                <c:pt idx="84669">
                  <c:v>2.6651280867759057</c:v>
                </c:pt>
                <c:pt idx="84670">
                  <c:v>2.6651280867759057</c:v>
                </c:pt>
                <c:pt idx="84671">
                  <c:v>2.6653588737595197</c:v>
                </c:pt>
                <c:pt idx="84672">
                  <c:v>2.6645905420991927</c:v>
                </c:pt>
                <c:pt idx="84673">
                  <c:v>2.6644374538745383</c:v>
                </c:pt>
                <c:pt idx="84674">
                  <c:v>2.6645905420991927</c:v>
                </c:pt>
                <c:pt idx="84675">
                  <c:v>2.6652053530226123</c:v>
                </c:pt>
                <c:pt idx="84676">
                  <c:v>2.6643598615916955</c:v>
                </c:pt>
                <c:pt idx="84677">
                  <c:v>2.6643598615916955</c:v>
                </c:pt>
                <c:pt idx="84678">
                  <c:v>2.6645131518227969</c:v>
                </c:pt>
                <c:pt idx="84679">
                  <c:v>2.665050784856879</c:v>
                </c:pt>
                <c:pt idx="84680">
                  <c:v>2.6652043407988919</c:v>
                </c:pt>
                <c:pt idx="84681">
                  <c:v>2.6655889145496534</c:v>
                </c:pt>
                <c:pt idx="84682">
                  <c:v>2.6655124653739612</c:v>
                </c:pt>
                <c:pt idx="84683">
                  <c:v>2.6657433056325024</c:v>
                </c:pt>
                <c:pt idx="84684">
                  <c:v>2.6654352343569614</c:v>
                </c:pt>
                <c:pt idx="84685">
                  <c:v>2.6658972061879478</c:v>
                </c:pt>
                <c:pt idx="84686">
                  <c:v>2.6654352343569614</c:v>
                </c:pt>
                <c:pt idx="84687">
                  <c:v>2.6654352343569614</c:v>
                </c:pt>
                <c:pt idx="84688">
                  <c:v>2.6658972061879478</c:v>
                </c:pt>
                <c:pt idx="84689">
                  <c:v>2.6655124653739612</c:v>
                </c:pt>
                <c:pt idx="84690">
                  <c:v>2.6657433056325024</c:v>
                </c:pt>
                <c:pt idx="84691">
                  <c:v>2.6648972997922913</c:v>
                </c:pt>
                <c:pt idx="84692">
                  <c:v>2.6640518689432398</c:v>
                </c:pt>
                <c:pt idx="84693">
                  <c:v>2.6640518689432398</c:v>
                </c:pt>
                <c:pt idx="84694">
                  <c:v>2.6636678200692039</c:v>
                </c:pt>
                <c:pt idx="84695">
                  <c:v>2.6640518689432398</c:v>
                </c:pt>
                <c:pt idx="84696">
                  <c:v>2.6640518689432398</c:v>
                </c:pt>
                <c:pt idx="84697">
                  <c:v>2.6645131518227969</c:v>
                </c:pt>
                <c:pt idx="84698">
                  <c:v>2.6643598615916955</c:v>
                </c:pt>
                <c:pt idx="84699">
                  <c:v>2.6642066420664205</c:v>
                </c:pt>
                <c:pt idx="84700">
                  <c:v>2.664284067327646</c:v>
                </c:pt>
                <c:pt idx="84701">
                  <c:v>2.6633617708093156</c:v>
                </c:pt>
                <c:pt idx="84702">
                  <c:v>2.6639760147601477</c:v>
                </c:pt>
                <c:pt idx="84703">
                  <c:v>2.6638231035277844</c:v>
                </c:pt>
                <c:pt idx="84704">
                  <c:v>2.6640534931980628</c:v>
                </c:pt>
                <c:pt idx="84705">
                  <c:v>2.6645146414572283</c:v>
                </c:pt>
                <c:pt idx="84706">
                  <c:v>2.6640534931980628</c:v>
                </c:pt>
                <c:pt idx="84707">
                  <c:v>2.6645905420991927</c:v>
                </c:pt>
                <c:pt idx="84708">
                  <c:v>2.6649746192893402</c:v>
                </c:pt>
                <c:pt idx="84709">
                  <c:v>2.6649746192893402</c:v>
                </c:pt>
                <c:pt idx="84710">
                  <c:v>2.6647438855560677</c:v>
                </c:pt>
                <c:pt idx="84711">
                  <c:v>2.6647438855560677</c:v>
                </c:pt>
                <c:pt idx="84712">
                  <c:v>2.6659741458910435</c:v>
                </c:pt>
                <c:pt idx="84713">
                  <c:v>2.6657433056325024</c:v>
                </c:pt>
                <c:pt idx="84714">
                  <c:v>2.6653588737595197</c:v>
                </c:pt>
                <c:pt idx="84715">
                  <c:v>2.6658204477267482</c:v>
                </c:pt>
                <c:pt idx="84716">
                  <c:v>2.6653588737595197</c:v>
                </c:pt>
                <c:pt idx="84717">
                  <c:v>2.6653588737595197</c:v>
                </c:pt>
                <c:pt idx="84718">
                  <c:v>2.6648212226066899</c:v>
                </c:pt>
                <c:pt idx="84719">
                  <c:v>2.6649746192893402</c:v>
                </c:pt>
                <c:pt idx="84720">
                  <c:v>2.6643598615916955</c:v>
                </c:pt>
                <c:pt idx="84721">
                  <c:v>2.6641291810841983</c:v>
                </c:pt>
                <c:pt idx="84722">
                  <c:v>2.6649746192893402</c:v>
                </c:pt>
                <c:pt idx="84723">
                  <c:v>2.6643598615916955</c:v>
                </c:pt>
                <c:pt idx="84724">
                  <c:v>2.6639760147601477</c:v>
                </c:pt>
                <c:pt idx="84725">
                  <c:v>2.6639760147601477</c:v>
                </c:pt>
                <c:pt idx="84726">
                  <c:v>2.6639760147601477</c:v>
                </c:pt>
                <c:pt idx="84727">
                  <c:v>2.6647438855560686</c:v>
                </c:pt>
                <c:pt idx="84728">
                  <c:v>2.6645131518227969</c:v>
                </c:pt>
                <c:pt idx="84729">
                  <c:v>2.6645131518227969</c:v>
                </c:pt>
                <c:pt idx="84730">
                  <c:v>2.663590216889709</c:v>
                </c:pt>
                <c:pt idx="84731">
                  <c:v>2.6640518689432398</c:v>
                </c:pt>
                <c:pt idx="84732">
                  <c:v>2.6645131518227969</c:v>
                </c:pt>
                <c:pt idx="84733">
                  <c:v>2.6638985005767015</c:v>
                </c:pt>
                <c:pt idx="84734">
                  <c:v>2.6649746192893402</c:v>
                </c:pt>
                <c:pt idx="84735">
                  <c:v>2.6648212226066899</c:v>
                </c:pt>
                <c:pt idx="84736">
                  <c:v>2.6649746192893402</c:v>
                </c:pt>
                <c:pt idx="84737">
                  <c:v>2.6651280867759057</c:v>
                </c:pt>
                <c:pt idx="84738">
                  <c:v>2.6651280867759057</c:v>
                </c:pt>
                <c:pt idx="84739">
                  <c:v>2.6655124653739612</c:v>
                </c:pt>
                <c:pt idx="84740">
                  <c:v>2.6659741458910435</c:v>
                </c:pt>
                <c:pt idx="84741">
                  <c:v>2.6651280867759057</c:v>
                </c:pt>
                <c:pt idx="84742">
                  <c:v>2.6658972061879478</c:v>
                </c:pt>
                <c:pt idx="84743">
                  <c:v>2.6654352343569614</c:v>
                </c:pt>
                <c:pt idx="84744">
                  <c:v>2.665281809787627</c:v>
                </c:pt>
                <c:pt idx="84745">
                  <c:v>2.6655124653739612</c:v>
                </c:pt>
                <c:pt idx="84746">
                  <c:v>2.6655124653739612</c:v>
                </c:pt>
                <c:pt idx="84747">
                  <c:v>2.6645131518227969</c:v>
                </c:pt>
                <c:pt idx="84748">
                  <c:v>2.6636678200692039</c:v>
                </c:pt>
                <c:pt idx="84749">
                  <c:v>2.6641291810841983</c:v>
                </c:pt>
                <c:pt idx="84750">
                  <c:v>2.6643598615916955</c:v>
                </c:pt>
                <c:pt idx="84751">
                  <c:v>2.6642824180895248</c:v>
                </c:pt>
                <c:pt idx="84752">
                  <c:v>2.6644357258250633</c:v>
                </c:pt>
                <c:pt idx="84753">
                  <c:v>2.6642049388414488</c:v>
                </c:pt>
                <c:pt idx="84754">
                  <c:v>2.6645891043397967</c:v>
                </c:pt>
                <c:pt idx="84755">
                  <c:v>2.664742553682752</c:v>
                </c:pt>
                <c:pt idx="84756">
                  <c:v>2.6658198614318707</c:v>
                </c:pt>
                <c:pt idx="84757">
                  <c:v>2.665281809787627</c:v>
                </c:pt>
                <c:pt idx="84758">
                  <c:v>2.6641291810841983</c:v>
                </c:pt>
                <c:pt idx="84759">
                  <c:v>2.6638985005767015</c:v>
                </c:pt>
                <c:pt idx="84760">
                  <c:v>2.6640518689432398</c:v>
                </c:pt>
                <c:pt idx="84761">
                  <c:v>2.6648972997922913</c:v>
                </c:pt>
                <c:pt idx="84762">
                  <c:v>2.6648972997922913</c:v>
                </c:pt>
                <c:pt idx="84763">
                  <c:v>2.6655124653739612</c:v>
                </c:pt>
                <c:pt idx="84764">
                  <c:v>2.6656661279150313</c:v>
                </c:pt>
                <c:pt idx="84765">
                  <c:v>2.6648199445983378</c:v>
                </c:pt>
                <c:pt idx="84766">
                  <c:v>2.6642824180895248</c:v>
                </c:pt>
                <c:pt idx="84767">
                  <c:v>2.6645131518227969</c:v>
                </c:pt>
                <c:pt idx="84768">
                  <c:v>2.6642824180895248</c:v>
                </c:pt>
                <c:pt idx="84769">
                  <c:v>2.6638209506229806</c:v>
                </c:pt>
                <c:pt idx="84770">
                  <c:v>2.6648199445983378</c:v>
                </c:pt>
                <c:pt idx="84771">
                  <c:v>2.6661279150311707</c:v>
                </c:pt>
                <c:pt idx="84772">
                  <c:v>2.6655124653739612</c:v>
                </c:pt>
                <c:pt idx="84773">
                  <c:v>2.6645131518227969</c:v>
                </c:pt>
                <c:pt idx="84774">
                  <c:v>2.6634373241061131</c:v>
                </c:pt>
                <c:pt idx="84775">
                  <c:v>2.6644357258250633</c:v>
                </c:pt>
                <c:pt idx="84776">
                  <c:v>2.6648199445983378</c:v>
                </c:pt>
                <c:pt idx="84777">
                  <c:v>2.665281809787627</c:v>
                </c:pt>
                <c:pt idx="84778">
                  <c:v>2.6654352343569614</c:v>
                </c:pt>
                <c:pt idx="84779">
                  <c:v>2.6646666974382645</c:v>
                </c:pt>
                <c:pt idx="84780">
                  <c:v>2.6642824180895248</c:v>
                </c:pt>
                <c:pt idx="84781">
                  <c:v>2.6640516843562532</c:v>
                </c:pt>
                <c:pt idx="84782">
                  <c:v>2.6644357258250633</c:v>
                </c:pt>
                <c:pt idx="84783">
                  <c:v>2.6654352343569614</c:v>
                </c:pt>
                <c:pt idx="84784">
                  <c:v>2.665050784856879</c:v>
                </c:pt>
                <c:pt idx="84785">
                  <c:v>2.665050784856879</c:v>
                </c:pt>
                <c:pt idx="84786">
                  <c:v>2.6648972997922913</c:v>
                </c:pt>
                <c:pt idx="84787">
                  <c:v>2.6638985005767015</c:v>
                </c:pt>
                <c:pt idx="84788">
                  <c:v>2.6641291810841983</c:v>
                </c:pt>
                <c:pt idx="84789">
                  <c:v>2.6642824180895248</c:v>
                </c:pt>
                <c:pt idx="84790">
                  <c:v>2.6651280867759057</c:v>
                </c:pt>
                <c:pt idx="84791">
                  <c:v>2.6653588737595197</c:v>
                </c:pt>
                <c:pt idx="84792">
                  <c:v>2.6649746192893402</c:v>
                </c:pt>
                <c:pt idx="84793">
                  <c:v>2.6646678966789663</c:v>
                </c:pt>
                <c:pt idx="84794">
                  <c:v>2.6640534931980628</c:v>
                </c:pt>
                <c:pt idx="84795">
                  <c:v>2.6643598615916955</c:v>
                </c:pt>
                <c:pt idx="84796">
                  <c:v>2.6642824180895248</c:v>
                </c:pt>
                <c:pt idx="84797">
                  <c:v>2.6654352343569614</c:v>
                </c:pt>
                <c:pt idx="84798">
                  <c:v>2.6658198614318707</c:v>
                </c:pt>
                <c:pt idx="84799">
                  <c:v>2.6654352343569614</c:v>
                </c:pt>
                <c:pt idx="84800">
                  <c:v>2.6654352343569614</c:v>
                </c:pt>
                <c:pt idx="84801">
                  <c:v>2.6656661279150313</c:v>
                </c:pt>
                <c:pt idx="84802">
                  <c:v>2.6645131518227969</c:v>
                </c:pt>
                <c:pt idx="84803">
                  <c:v>2.6642824180895248</c:v>
                </c:pt>
                <c:pt idx="84804">
                  <c:v>2.6644357258250633</c:v>
                </c:pt>
                <c:pt idx="84805">
                  <c:v>2.6642049388414488</c:v>
                </c:pt>
                <c:pt idx="84806">
                  <c:v>2.665050784856879</c:v>
                </c:pt>
                <c:pt idx="84807">
                  <c:v>2.6654352343569614</c:v>
                </c:pt>
                <c:pt idx="84808">
                  <c:v>2.6662817551963047</c:v>
                </c:pt>
                <c:pt idx="84809">
                  <c:v>2.6661279150311707</c:v>
                </c:pt>
                <c:pt idx="84810">
                  <c:v>2.6645905420991927</c:v>
                </c:pt>
                <c:pt idx="84811">
                  <c:v>2.6641291810841983</c:v>
                </c:pt>
                <c:pt idx="84812">
                  <c:v>2.6637453874538739</c:v>
                </c:pt>
                <c:pt idx="84813">
                  <c:v>2.6639760147601477</c:v>
                </c:pt>
                <c:pt idx="84814">
                  <c:v>2.6642066420664205</c:v>
                </c:pt>
                <c:pt idx="84815">
                  <c:v>2.6646678966789663</c:v>
                </c:pt>
                <c:pt idx="84816">
                  <c:v>2.6651280867759057</c:v>
                </c:pt>
                <c:pt idx="84817">
                  <c:v>2.6655124653739612</c:v>
                </c:pt>
                <c:pt idx="84818">
                  <c:v>2.6657433056325024</c:v>
                </c:pt>
                <c:pt idx="84819">
                  <c:v>2.6655124653739612</c:v>
                </c:pt>
                <c:pt idx="84820">
                  <c:v>2.6655124653739612</c:v>
                </c:pt>
                <c:pt idx="84821">
                  <c:v>2.6648972997922913</c:v>
                </c:pt>
                <c:pt idx="84822">
                  <c:v>2.6648972997922913</c:v>
                </c:pt>
                <c:pt idx="84823">
                  <c:v>2.6642824180895248</c:v>
                </c:pt>
                <c:pt idx="84824">
                  <c:v>2.6642824180895248</c:v>
                </c:pt>
                <c:pt idx="84825">
                  <c:v>2.6648972997922913</c:v>
                </c:pt>
                <c:pt idx="84826">
                  <c:v>2.6655124653739612</c:v>
                </c:pt>
                <c:pt idx="84827">
                  <c:v>2.6652043407988919</c:v>
                </c:pt>
                <c:pt idx="84828">
                  <c:v>2.6660508083140875</c:v>
                </c:pt>
                <c:pt idx="84829">
                  <c:v>2.6658198614318707</c:v>
                </c:pt>
                <c:pt idx="84830">
                  <c:v>2.6649734472408224</c:v>
                </c:pt>
                <c:pt idx="84831">
                  <c:v>2.6646666974382645</c:v>
                </c:pt>
                <c:pt idx="84832">
                  <c:v>2.6643598615916955</c:v>
                </c:pt>
                <c:pt idx="84833">
                  <c:v>2.6641291810841983</c:v>
                </c:pt>
                <c:pt idx="84834">
                  <c:v>2.6645131518227969</c:v>
                </c:pt>
                <c:pt idx="84835">
                  <c:v>2.6648972997922913</c:v>
                </c:pt>
                <c:pt idx="84836">
                  <c:v>2.6655124653739612</c:v>
                </c:pt>
                <c:pt idx="84837">
                  <c:v>2.6655124653739612</c:v>
                </c:pt>
                <c:pt idx="84838">
                  <c:v>2.6658204477267482</c:v>
                </c:pt>
                <c:pt idx="84839">
                  <c:v>2.6652053530226123</c:v>
                </c:pt>
                <c:pt idx="84840">
                  <c:v>2.6645905420991927</c:v>
                </c:pt>
                <c:pt idx="84841">
                  <c:v>2.6648212226066899</c:v>
                </c:pt>
                <c:pt idx="84842">
                  <c:v>2.6649746192893402</c:v>
                </c:pt>
                <c:pt idx="84843">
                  <c:v>2.6646666974382645</c:v>
                </c:pt>
                <c:pt idx="84844">
                  <c:v>2.6653588737595197</c:v>
                </c:pt>
                <c:pt idx="84845">
                  <c:v>2.6655124653739612</c:v>
                </c:pt>
                <c:pt idx="84846">
                  <c:v>2.6655124653739612</c:v>
                </c:pt>
                <c:pt idx="84847">
                  <c:v>2.6651280867759057</c:v>
                </c:pt>
                <c:pt idx="84848">
                  <c:v>2.6645131518227969</c:v>
                </c:pt>
                <c:pt idx="84849">
                  <c:v>2.6645131518227969</c:v>
                </c:pt>
                <c:pt idx="84850">
                  <c:v>2.6647438855560686</c:v>
                </c:pt>
                <c:pt idx="84851">
                  <c:v>2.6647438855560686</c:v>
                </c:pt>
                <c:pt idx="84852">
                  <c:v>2.6645131518227969</c:v>
                </c:pt>
                <c:pt idx="84853">
                  <c:v>2.6646666974382645</c:v>
                </c:pt>
                <c:pt idx="84854">
                  <c:v>2.6660508083140875</c:v>
                </c:pt>
                <c:pt idx="84855">
                  <c:v>2.6658198614318707</c:v>
                </c:pt>
                <c:pt idx="84856">
                  <c:v>2.665281809787627</c:v>
                </c:pt>
                <c:pt idx="84857">
                  <c:v>2.6645131518227969</c:v>
                </c:pt>
                <c:pt idx="84858">
                  <c:v>2.6638985005767015</c:v>
                </c:pt>
                <c:pt idx="84859">
                  <c:v>2.6645131518227969</c:v>
                </c:pt>
                <c:pt idx="84860">
                  <c:v>2.6643598615916955</c:v>
                </c:pt>
                <c:pt idx="84861">
                  <c:v>2.6642066420664205</c:v>
                </c:pt>
                <c:pt idx="84862">
                  <c:v>2.6648212226066899</c:v>
                </c:pt>
                <c:pt idx="84863">
                  <c:v>2.6655896607431337</c:v>
                </c:pt>
                <c:pt idx="84864">
                  <c:v>2.6656670050761422</c:v>
                </c:pt>
                <c:pt idx="84865">
                  <c:v>2.665513264129181</c:v>
                </c:pt>
                <c:pt idx="84866">
                  <c:v>2.6644374538745383</c:v>
                </c:pt>
                <c:pt idx="84867">
                  <c:v>2.6638231035277844</c:v>
                </c:pt>
                <c:pt idx="84868">
                  <c:v>2.6638231035277844</c:v>
                </c:pt>
                <c:pt idx="84869">
                  <c:v>2.6634393729829409</c:v>
                </c:pt>
                <c:pt idx="84870">
                  <c:v>2.6638231035277844</c:v>
                </c:pt>
                <c:pt idx="84871">
                  <c:v>2.664284067327646</c:v>
                </c:pt>
                <c:pt idx="84872">
                  <c:v>2.6646678966789663</c:v>
                </c:pt>
                <c:pt idx="84873">
                  <c:v>2.6645905420991927</c:v>
                </c:pt>
                <c:pt idx="84874">
                  <c:v>2.6645905420991927</c:v>
                </c:pt>
                <c:pt idx="84875">
                  <c:v>2.6651280867759057</c:v>
                </c:pt>
                <c:pt idx="84876">
                  <c:v>2.6651280867759057</c:v>
                </c:pt>
                <c:pt idx="84877">
                  <c:v>2.6658204477267482</c:v>
                </c:pt>
                <c:pt idx="84878">
                  <c:v>2.6655896607431337</c:v>
                </c:pt>
                <c:pt idx="84879">
                  <c:v>2.6655124653739612</c:v>
                </c:pt>
                <c:pt idx="84880">
                  <c:v>2.6653588737595197</c:v>
                </c:pt>
                <c:pt idx="84881">
                  <c:v>2.6653588737595197</c:v>
                </c:pt>
                <c:pt idx="84882">
                  <c:v>2.6655124653739612</c:v>
                </c:pt>
                <c:pt idx="84883">
                  <c:v>2.665281809787627</c:v>
                </c:pt>
                <c:pt idx="84884">
                  <c:v>2.6655124653739612</c:v>
                </c:pt>
                <c:pt idx="84885">
                  <c:v>2.6653588737595197</c:v>
                </c:pt>
                <c:pt idx="84886">
                  <c:v>2.6653588737595197</c:v>
                </c:pt>
                <c:pt idx="84887">
                  <c:v>2.6655124653739612</c:v>
                </c:pt>
                <c:pt idx="84888">
                  <c:v>2.6655124653739612</c:v>
                </c:pt>
                <c:pt idx="84889">
                  <c:v>2.6651280867759057</c:v>
                </c:pt>
                <c:pt idx="84890">
                  <c:v>2.6643598615916955</c:v>
                </c:pt>
                <c:pt idx="84891">
                  <c:v>2.6649746192893402</c:v>
                </c:pt>
                <c:pt idx="84892">
                  <c:v>2.6651280867759057</c:v>
                </c:pt>
                <c:pt idx="84893">
                  <c:v>2.6645131518227969</c:v>
                </c:pt>
                <c:pt idx="84894">
                  <c:v>2.6645131518227969</c:v>
                </c:pt>
                <c:pt idx="84895">
                  <c:v>2.6646666974382645</c:v>
                </c:pt>
                <c:pt idx="84896">
                  <c:v>2.6651280867759057</c:v>
                </c:pt>
                <c:pt idx="84897">
                  <c:v>2.6651280867759057</c:v>
                </c:pt>
                <c:pt idx="84898">
                  <c:v>2.6656661279150313</c:v>
                </c:pt>
                <c:pt idx="84899">
                  <c:v>2.6654352343569614</c:v>
                </c:pt>
                <c:pt idx="84900">
                  <c:v>2.665281809787627</c:v>
                </c:pt>
                <c:pt idx="84901">
                  <c:v>2.6657433056325024</c:v>
                </c:pt>
                <c:pt idx="84902">
                  <c:v>2.6651280867759057</c:v>
                </c:pt>
                <c:pt idx="84903">
                  <c:v>2.6651280867759057</c:v>
                </c:pt>
                <c:pt idx="84904">
                  <c:v>2.6642824180895248</c:v>
                </c:pt>
                <c:pt idx="84905">
                  <c:v>2.6636678200692039</c:v>
                </c:pt>
                <c:pt idx="84906">
                  <c:v>2.6646666974382645</c:v>
                </c:pt>
                <c:pt idx="84907">
                  <c:v>2.6648972997922913</c:v>
                </c:pt>
                <c:pt idx="84908">
                  <c:v>2.6645131518227969</c:v>
                </c:pt>
                <c:pt idx="84909">
                  <c:v>2.6649746192893402</c:v>
                </c:pt>
                <c:pt idx="84910">
                  <c:v>2.6647438855560686</c:v>
                </c:pt>
                <c:pt idx="84911">
                  <c:v>2.6646666974382645</c:v>
                </c:pt>
                <c:pt idx="84912">
                  <c:v>2.665050784856879</c:v>
                </c:pt>
                <c:pt idx="84913">
                  <c:v>2.6655124653739612</c:v>
                </c:pt>
                <c:pt idx="84914">
                  <c:v>2.665281809787627</c:v>
                </c:pt>
                <c:pt idx="84915">
                  <c:v>2.665050784856879</c:v>
                </c:pt>
                <c:pt idx="84916">
                  <c:v>2.6648972997922913</c:v>
                </c:pt>
                <c:pt idx="84917">
                  <c:v>2.6648972997922913</c:v>
                </c:pt>
                <c:pt idx="84918">
                  <c:v>2.6642824180895248</c:v>
                </c:pt>
                <c:pt idx="84919">
                  <c:v>2.6647438855560686</c:v>
                </c:pt>
                <c:pt idx="84920">
                  <c:v>2.6645131518227969</c:v>
                </c:pt>
                <c:pt idx="84921">
                  <c:v>2.6638985005767015</c:v>
                </c:pt>
                <c:pt idx="84922">
                  <c:v>2.6635923449388978</c:v>
                </c:pt>
                <c:pt idx="84923">
                  <c:v>2.6637453874538739</c:v>
                </c:pt>
                <c:pt idx="84924">
                  <c:v>2.6645131518227969</c:v>
                </c:pt>
                <c:pt idx="84925">
                  <c:v>2.6647438855560686</c:v>
                </c:pt>
                <c:pt idx="84926">
                  <c:v>2.6647438855560686</c:v>
                </c:pt>
                <c:pt idx="84927">
                  <c:v>2.6643598615916955</c:v>
                </c:pt>
                <c:pt idx="84928">
                  <c:v>2.6645131518227969</c:v>
                </c:pt>
                <c:pt idx="84929">
                  <c:v>2.6647438855560686</c:v>
                </c:pt>
                <c:pt idx="84930">
                  <c:v>2.6654360867558839</c:v>
                </c:pt>
                <c:pt idx="84931">
                  <c:v>2.6649746192893402</c:v>
                </c:pt>
                <c:pt idx="84932">
                  <c:v>2.6645905420991927</c:v>
                </c:pt>
                <c:pt idx="84933">
                  <c:v>2.6648212226066899</c:v>
                </c:pt>
                <c:pt idx="84934">
                  <c:v>2.6642066420664205</c:v>
                </c:pt>
                <c:pt idx="84935">
                  <c:v>2.6642066420664205</c:v>
                </c:pt>
                <c:pt idx="84936">
                  <c:v>2.6638985005767015</c:v>
                </c:pt>
                <c:pt idx="84937">
                  <c:v>2.6638211352099681</c:v>
                </c:pt>
                <c:pt idx="84938">
                  <c:v>2.6642824180895248</c:v>
                </c:pt>
                <c:pt idx="84939">
                  <c:v>2.6646666974382645</c:v>
                </c:pt>
                <c:pt idx="84940">
                  <c:v>2.6642049388414488</c:v>
                </c:pt>
                <c:pt idx="84941">
                  <c:v>2.6649734472408224</c:v>
                </c:pt>
                <c:pt idx="84942">
                  <c:v>2.6652043407988919</c:v>
                </c:pt>
                <c:pt idx="84943">
                  <c:v>2.6648199445983378</c:v>
                </c:pt>
                <c:pt idx="84944">
                  <c:v>2.6646666974382645</c:v>
                </c:pt>
                <c:pt idx="84945">
                  <c:v>2.665281809787627</c:v>
                </c:pt>
                <c:pt idx="84946">
                  <c:v>2.6661279150311707</c:v>
                </c:pt>
                <c:pt idx="84947">
                  <c:v>2.6657433056325024</c:v>
                </c:pt>
                <c:pt idx="84948">
                  <c:v>2.6648199445983378</c:v>
                </c:pt>
                <c:pt idx="84949">
                  <c:v>2.6644357258250633</c:v>
                </c:pt>
                <c:pt idx="84950">
                  <c:v>2.6646666974382645</c:v>
                </c:pt>
                <c:pt idx="84951">
                  <c:v>2.6648972997922913</c:v>
                </c:pt>
                <c:pt idx="84952">
                  <c:v>2.6648972997922913</c:v>
                </c:pt>
                <c:pt idx="84953">
                  <c:v>2.6638209506229811</c:v>
                </c:pt>
                <c:pt idx="84954">
                  <c:v>2.6645891043397967</c:v>
                </c:pt>
                <c:pt idx="84955">
                  <c:v>2.6640518689432398</c:v>
                </c:pt>
                <c:pt idx="84956">
                  <c:v>2.6644357258250633</c:v>
                </c:pt>
                <c:pt idx="84957">
                  <c:v>2.6638209506229811</c:v>
                </c:pt>
                <c:pt idx="84958">
                  <c:v>2.6640518689432398</c:v>
                </c:pt>
                <c:pt idx="84959">
                  <c:v>2.6644357258250633</c:v>
                </c:pt>
                <c:pt idx="84960">
                  <c:v>2.6644357258250633</c:v>
                </c:pt>
                <c:pt idx="84961">
                  <c:v>2.665050784856879</c:v>
                </c:pt>
                <c:pt idx="84962">
                  <c:v>2.6654352343569614</c:v>
                </c:pt>
                <c:pt idx="84963">
                  <c:v>2.6654352343569614</c:v>
                </c:pt>
                <c:pt idx="84964">
                  <c:v>2.6653579676674362</c:v>
                </c:pt>
                <c:pt idx="84965">
                  <c:v>2.6662046662046661</c:v>
                </c:pt>
                <c:pt idx="84966">
                  <c:v>2.6658198614318707</c:v>
                </c:pt>
                <c:pt idx="84967">
                  <c:v>2.6655889145496534</c:v>
                </c:pt>
                <c:pt idx="84968">
                  <c:v>2.6664356664356665</c:v>
                </c:pt>
                <c:pt idx="84969">
                  <c:v>2.6655889145496534</c:v>
                </c:pt>
                <c:pt idx="84970">
                  <c:v>2.6652043407988919</c:v>
                </c:pt>
                <c:pt idx="84971">
                  <c:v>2.6651270207852193</c:v>
                </c:pt>
                <c:pt idx="84972">
                  <c:v>2.6659736659736657</c:v>
                </c:pt>
                <c:pt idx="84973">
                  <c:v>2.6660508083140875</c:v>
                </c:pt>
                <c:pt idx="84974">
                  <c:v>2.6666666666666665</c:v>
                </c:pt>
                <c:pt idx="84975">
                  <c:v>2.6664356664356665</c:v>
                </c:pt>
                <c:pt idx="84976">
                  <c:v>2.6652043407988919</c:v>
                </c:pt>
                <c:pt idx="84977">
                  <c:v>2.6655124653739612</c:v>
                </c:pt>
                <c:pt idx="84978">
                  <c:v>2.665281809787627</c:v>
                </c:pt>
                <c:pt idx="84979">
                  <c:v>2.6656661279150313</c:v>
                </c:pt>
                <c:pt idx="84980">
                  <c:v>2.6656661279150313</c:v>
                </c:pt>
                <c:pt idx="84981">
                  <c:v>2.6656661279150313</c:v>
                </c:pt>
                <c:pt idx="84982">
                  <c:v>2.6656661279150313</c:v>
                </c:pt>
                <c:pt idx="84983">
                  <c:v>2.6656661279150313</c:v>
                </c:pt>
                <c:pt idx="84984">
                  <c:v>2.6654352343569614</c:v>
                </c:pt>
                <c:pt idx="84985">
                  <c:v>2.6648199445983378</c:v>
                </c:pt>
                <c:pt idx="84986">
                  <c:v>2.665050784856879</c:v>
                </c:pt>
                <c:pt idx="84987">
                  <c:v>2.6656661279150313</c:v>
                </c:pt>
                <c:pt idx="84988">
                  <c:v>2.665050784856879</c:v>
                </c:pt>
                <c:pt idx="84989">
                  <c:v>2.6644357258250633</c:v>
                </c:pt>
                <c:pt idx="84990">
                  <c:v>2.665050784856879</c:v>
                </c:pt>
                <c:pt idx="84991">
                  <c:v>2.665050784856879</c:v>
                </c:pt>
                <c:pt idx="84992">
                  <c:v>2.665050784856879</c:v>
                </c:pt>
                <c:pt idx="84993">
                  <c:v>2.6657433056325024</c:v>
                </c:pt>
                <c:pt idx="84994">
                  <c:v>2.6646666974382645</c:v>
                </c:pt>
                <c:pt idx="84995">
                  <c:v>2.664358264081256</c:v>
                </c:pt>
                <c:pt idx="84996">
                  <c:v>2.6653579676674362</c:v>
                </c:pt>
                <c:pt idx="84997">
                  <c:v>2.6652043407988919</c:v>
                </c:pt>
                <c:pt idx="84998">
                  <c:v>2.6653579676674362</c:v>
                </c:pt>
                <c:pt idx="84999">
                  <c:v>2.6648958891454964</c:v>
                </c:pt>
                <c:pt idx="85000">
                  <c:v>2.6652806652806644</c:v>
                </c:pt>
                <c:pt idx="85001">
                  <c:v>2.6652806652806649</c:v>
                </c:pt>
                <c:pt idx="85002">
                  <c:v>2.6653579676674362</c:v>
                </c:pt>
                <c:pt idx="85003">
                  <c:v>2.6653579676674362</c:v>
                </c:pt>
                <c:pt idx="85004">
                  <c:v>2.6649734472408224</c:v>
                </c:pt>
                <c:pt idx="85005">
                  <c:v>2.6645891043397967</c:v>
                </c:pt>
                <c:pt idx="85006">
                  <c:v>2.6648199445983378</c:v>
                </c:pt>
                <c:pt idx="85007">
                  <c:v>2.6644357258250633</c:v>
                </c:pt>
                <c:pt idx="85008">
                  <c:v>2.6646666974382645</c:v>
                </c:pt>
                <c:pt idx="85009">
                  <c:v>2.6644357258250633</c:v>
                </c:pt>
                <c:pt idx="85010">
                  <c:v>2.6646666974382645</c:v>
                </c:pt>
                <c:pt idx="85011">
                  <c:v>2.664742553682752</c:v>
                </c:pt>
                <c:pt idx="85012">
                  <c:v>2.664972273567467</c:v>
                </c:pt>
                <c:pt idx="85013">
                  <c:v>2.6662043458159963</c:v>
                </c:pt>
                <c:pt idx="85014">
                  <c:v>2.6660503813265541</c:v>
                </c:pt>
                <c:pt idx="85015">
                  <c:v>2.6658964879852118</c:v>
                </c:pt>
                <c:pt idx="85016">
                  <c:v>2.6652806652806649</c:v>
                </c:pt>
                <c:pt idx="85017">
                  <c:v>2.6645116601246825</c:v>
                </c:pt>
                <c:pt idx="85018">
                  <c:v>2.6645891043397967</c:v>
                </c:pt>
                <c:pt idx="85019">
                  <c:v>2.6644357258250633</c:v>
                </c:pt>
                <c:pt idx="85020">
                  <c:v>2.6642049388414488</c:v>
                </c:pt>
                <c:pt idx="85021">
                  <c:v>2.6642049388414488</c:v>
                </c:pt>
                <c:pt idx="85022">
                  <c:v>2.6658198614318707</c:v>
                </c:pt>
                <c:pt idx="85023">
                  <c:v>2.6659736659736657</c:v>
                </c:pt>
                <c:pt idx="85024">
                  <c:v>2.6659736659736657</c:v>
                </c:pt>
                <c:pt idx="85025">
                  <c:v>2.6660508083140875</c:v>
                </c:pt>
                <c:pt idx="85026">
                  <c:v>2.665050784856879</c:v>
                </c:pt>
                <c:pt idx="85027">
                  <c:v>2.6648972997922913</c:v>
                </c:pt>
                <c:pt idx="85028">
                  <c:v>2.6640518689432398</c:v>
                </c:pt>
                <c:pt idx="85029">
                  <c:v>2.663514760147601</c:v>
                </c:pt>
                <c:pt idx="85030">
                  <c:v>2.6638985005767015</c:v>
                </c:pt>
                <c:pt idx="85031">
                  <c:v>2.665050784856879</c:v>
                </c:pt>
                <c:pt idx="85032">
                  <c:v>2.6655889145496534</c:v>
                </c:pt>
                <c:pt idx="85033">
                  <c:v>2.6653579676674362</c:v>
                </c:pt>
                <c:pt idx="85034">
                  <c:v>2.6655889145496534</c:v>
                </c:pt>
                <c:pt idx="85035">
                  <c:v>2.6654352343569614</c:v>
                </c:pt>
                <c:pt idx="85036">
                  <c:v>2.6648972997922913</c:v>
                </c:pt>
                <c:pt idx="85037">
                  <c:v>2.6642824180895248</c:v>
                </c:pt>
                <c:pt idx="85038">
                  <c:v>2.664358264081256</c:v>
                </c:pt>
                <c:pt idx="85039">
                  <c:v>2.664358264081256</c:v>
                </c:pt>
                <c:pt idx="85040">
                  <c:v>2.6649734472408224</c:v>
                </c:pt>
                <c:pt idx="85041">
                  <c:v>2.6661273567467649</c:v>
                </c:pt>
                <c:pt idx="85042">
                  <c:v>2.6661273567467649</c:v>
                </c:pt>
                <c:pt idx="85043">
                  <c:v>2.6659736659736657</c:v>
                </c:pt>
                <c:pt idx="85044">
                  <c:v>2.6649734472408224</c:v>
                </c:pt>
                <c:pt idx="85045">
                  <c:v>2.6648199445983378</c:v>
                </c:pt>
                <c:pt idx="85046">
                  <c:v>2.6648199445983378</c:v>
                </c:pt>
                <c:pt idx="85047">
                  <c:v>2.6652043407988919</c:v>
                </c:pt>
                <c:pt idx="85048">
                  <c:v>2.6653579676674362</c:v>
                </c:pt>
                <c:pt idx="85049">
                  <c:v>2.6662046662046661</c:v>
                </c:pt>
                <c:pt idx="85050">
                  <c:v>2.6655889145496534</c:v>
                </c:pt>
                <c:pt idx="85051">
                  <c:v>2.6655889145496534</c:v>
                </c:pt>
                <c:pt idx="85052">
                  <c:v>2.6652043407988919</c:v>
                </c:pt>
                <c:pt idx="85053">
                  <c:v>2.664358264081256</c:v>
                </c:pt>
                <c:pt idx="85054">
                  <c:v>2.6648199445983378</c:v>
                </c:pt>
                <c:pt idx="85055">
                  <c:v>2.6645891043397967</c:v>
                </c:pt>
                <c:pt idx="85056">
                  <c:v>2.6648199445983378</c:v>
                </c:pt>
                <c:pt idx="85057">
                  <c:v>2.6654352343569614</c:v>
                </c:pt>
                <c:pt idx="85058">
                  <c:v>2.6659736659736657</c:v>
                </c:pt>
                <c:pt idx="85059">
                  <c:v>2.6657426657426657</c:v>
                </c:pt>
                <c:pt idx="85060">
                  <c:v>2.6653579676674362</c:v>
                </c:pt>
                <c:pt idx="85061">
                  <c:v>2.6657426657426657</c:v>
                </c:pt>
                <c:pt idx="85062">
                  <c:v>2.664742553682752</c:v>
                </c:pt>
                <c:pt idx="85063">
                  <c:v>2.6645891043397967</c:v>
                </c:pt>
                <c:pt idx="85064">
                  <c:v>2.6640518689432398</c:v>
                </c:pt>
                <c:pt idx="85065">
                  <c:v>2.6648972997922913</c:v>
                </c:pt>
                <c:pt idx="85066">
                  <c:v>2.6642824180895248</c:v>
                </c:pt>
                <c:pt idx="85067">
                  <c:v>2.6645131518227969</c:v>
                </c:pt>
                <c:pt idx="85068">
                  <c:v>2.6642824180895248</c:v>
                </c:pt>
                <c:pt idx="85069">
                  <c:v>2.6645891043397967</c:v>
                </c:pt>
                <c:pt idx="85070">
                  <c:v>2.6655889145496534</c:v>
                </c:pt>
                <c:pt idx="85071">
                  <c:v>2.6655114807114808</c:v>
                </c:pt>
                <c:pt idx="85072">
                  <c:v>2.6655889145496534</c:v>
                </c:pt>
                <c:pt idx="85073">
                  <c:v>2.6662046662046661</c:v>
                </c:pt>
                <c:pt idx="85074">
                  <c:v>2.6655889145496534</c:v>
                </c:pt>
                <c:pt idx="85075">
                  <c:v>2.6644357258250633</c:v>
                </c:pt>
                <c:pt idx="85076">
                  <c:v>2.6638209506229811</c:v>
                </c:pt>
                <c:pt idx="85077">
                  <c:v>2.6639741518578348</c:v>
                </c:pt>
                <c:pt idx="85078">
                  <c:v>2.6652043407988919</c:v>
                </c:pt>
                <c:pt idx="85079">
                  <c:v>2.6657426657426657</c:v>
                </c:pt>
                <c:pt idx="85080">
                  <c:v>2.6667435174485785</c:v>
                </c:pt>
                <c:pt idx="85081">
                  <c:v>2.6653579676674362</c:v>
                </c:pt>
                <c:pt idx="85082">
                  <c:v>2.6645891043397967</c:v>
                </c:pt>
                <c:pt idx="85083">
                  <c:v>2.6637433648742208</c:v>
                </c:pt>
                <c:pt idx="85084">
                  <c:v>2.663590216889709</c:v>
                </c:pt>
                <c:pt idx="85085">
                  <c:v>2.6642049388414488</c:v>
                </c:pt>
                <c:pt idx="85086">
                  <c:v>2.6652043407988919</c:v>
                </c:pt>
                <c:pt idx="85087">
                  <c:v>2.6653579676674362</c:v>
                </c:pt>
                <c:pt idx="85088">
                  <c:v>2.6658964879852118</c:v>
                </c:pt>
                <c:pt idx="85089">
                  <c:v>2.6650496650496649</c:v>
                </c:pt>
                <c:pt idx="85090">
                  <c:v>2.6650496650496649</c:v>
                </c:pt>
                <c:pt idx="85091">
                  <c:v>2.6651270207852193</c:v>
                </c:pt>
                <c:pt idx="85092">
                  <c:v>2.6649734472408224</c:v>
                </c:pt>
                <c:pt idx="85093">
                  <c:v>2.6649734472408224</c:v>
                </c:pt>
                <c:pt idx="85094">
                  <c:v>2.6645891043397967</c:v>
                </c:pt>
                <c:pt idx="85095">
                  <c:v>2.6642049388414488</c:v>
                </c:pt>
                <c:pt idx="85096">
                  <c:v>2.6649734472408224</c:v>
                </c:pt>
                <c:pt idx="85097">
                  <c:v>2.6648958891454964</c:v>
                </c:pt>
                <c:pt idx="85098">
                  <c:v>2.665665434380776</c:v>
                </c:pt>
                <c:pt idx="85099">
                  <c:v>2.665665434380776</c:v>
                </c:pt>
                <c:pt idx="85100">
                  <c:v>2.6658192743240119</c:v>
                </c:pt>
                <c:pt idx="85101">
                  <c:v>2.6660503813265541</c:v>
                </c:pt>
                <c:pt idx="85102">
                  <c:v>2.665665434380776</c:v>
                </c:pt>
                <c:pt idx="85103">
                  <c:v>2.6652806652806649</c:v>
                </c:pt>
                <c:pt idx="85104">
                  <c:v>2.6655889145496534</c:v>
                </c:pt>
                <c:pt idx="85105">
                  <c:v>2.6654352343569614</c:v>
                </c:pt>
                <c:pt idx="85106">
                  <c:v>2.6645891043397967</c:v>
                </c:pt>
                <c:pt idx="85107">
                  <c:v>2.6648199445983378</c:v>
                </c:pt>
                <c:pt idx="85108">
                  <c:v>2.6648199445983378</c:v>
                </c:pt>
                <c:pt idx="85109">
                  <c:v>2.6645131518227969</c:v>
                </c:pt>
                <c:pt idx="85110">
                  <c:v>2.6645131518227969</c:v>
                </c:pt>
                <c:pt idx="85111">
                  <c:v>2.6640518689432398</c:v>
                </c:pt>
                <c:pt idx="85112">
                  <c:v>2.6642049388414488</c:v>
                </c:pt>
                <c:pt idx="85113">
                  <c:v>2.6652043407988919</c:v>
                </c:pt>
                <c:pt idx="85114">
                  <c:v>2.6656661279150313</c:v>
                </c:pt>
                <c:pt idx="85115">
                  <c:v>2.6648199445983378</c:v>
                </c:pt>
                <c:pt idx="85116">
                  <c:v>2.6645891043397967</c:v>
                </c:pt>
                <c:pt idx="85117">
                  <c:v>2.6644357258250633</c:v>
                </c:pt>
                <c:pt idx="85118">
                  <c:v>2.6642824180895248</c:v>
                </c:pt>
                <c:pt idx="85119">
                  <c:v>2.6638209506229811</c:v>
                </c:pt>
                <c:pt idx="85120">
                  <c:v>2.6638209506229811</c:v>
                </c:pt>
                <c:pt idx="85121">
                  <c:v>2.6644357258250633</c:v>
                </c:pt>
                <c:pt idx="85122">
                  <c:v>2.6645891043397967</c:v>
                </c:pt>
                <c:pt idx="85123">
                  <c:v>2.6649734472408224</c:v>
                </c:pt>
                <c:pt idx="85124">
                  <c:v>2.6649734472408224</c:v>
                </c:pt>
                <c:pt idx="85125">
                  <c:v>2.6659736659736657</c:v>
                </c:pt>
                <c:pt idx="85126">
                  <c:v>2.6659736659736657</c:v>
                </c:pt>
                <c:pt idx="85127">
                  <c:v>2.6655889145496534</c:v>
                </c:pt>
                <c:pt idx="85128">
                  <c:v>2.6652043407988919</c:v>
                </c:pt>
                <c:pt idx="85129">
                  <c:v>2.6649734472408224</c:v>
                </c:pt>
                <c:pt idx="85130">
                  <c:v>2.6649734472408224</c:v>
                </c:pt>
                <c:pt idx="85131">
                  <c:v>2.665281809787627</c:v>
                </c:pt>
                <c:pt idx="85132">
                  <c:v>2.6640518689432398</c:v>
                </c:pt>
                <c:pt idx="85133">
                  <c:v>2.6640518689432398</c:v>
                </c:pt>
                <c:pt idx="85134">
                  <c:v>2.6634373241061131</c:v>
                </c:pt>
                <c:pt idx="85135">
                  <c:v>2.6642049388414488</c:v>
                </c:pt>
                <c:pt idx="85136">
                  <c:v>2.664358264081256</c:v>
                </c:pt>
                <c:pt idx="85137">
                  <c:v>2.6649734472408224</c:v>
                </c:pt>
                <c:pt idx="85138">
                  <c:v>2.6641274238227144</c:v>
                </c:pt>
                <c:pt idx="85139">
                  <c:v>2.6645891043397967</c:v>
                </c:pt>
                <c:pt idx="85140">
                  <c:v>2.6645891043397967</c:v>
                </c:pt>
                <c:pt idx="85141">
                  <c:v>2.6639741518578348</c:v>
                </c:pt>
                <c:pt idx="85142">
                  <c:v>2.6639741518578348</c:v>
                </c:pt>
                <c:pt idx="85143">
                  <c:v>2.6638209506229811</c:v>
                </c:pt>
                <c:pt idx="85144">
                  <c:v>2.6639741518578348</c:v>
                </c:pt>
                <c:pt idx="85145">
                  <c:v>2.6645116601246825</c:v>
                </c:pt>
                <c:pt idx="85146">
                  <c:v>2.6645116601246825</c:v>
                </c:pt>
                <c:pt idx="85147">
                  <c:v>2.6652043407988919</c:v>
                </c:pt>
                <c:pt idx="85148">
                  <c:v>2.665050784856879</c:v>
                </c:pt>
                <c:pt idx="85149">
                  <c:v>2.6646666974382645</c:v>
                </c:pt>
                <c:pt idx="85150">
                  <c:v>2.6651280867759057</c:v>
                </c:pt>
                <c:pt idx="85151">
                  <c:v>2.6644357258250633</c:v>
                </c:pt>
                <c:pt idx="85152">
                  <c:v>2.6648199445983378</c:v>
                </c:pt>
                <c:pt idx="85153">
                  <c:v>2.6652043407988919</c:v>
                </c:pt>
                <c:pt idx="85154">
                  <c:v>2.6655889145496534</c:v>
                </c:pt>
                <c:pt idx="85155">
                  <c:v>2.6651270207852193</c:v>
                </c:pt>
                <c:pt idx="85156">
                  <c:v>2.6651270207852193</c:v>
                </c:pt>
                <c:pt idx="85157">
                  <c:v>2.6658198614318707</c:v>
                </c:pt>
                <c:pt idx="85158">
                  <c:v>2.6653579676674362</c:v>
                </c:pt>
                <c:pt idx="85159">
                  <c:v>2.6655114807114808</c:v>
                </c:pt>
                <c:pt idx="85160">
                  <c:v>2.6657426657426657</c:v>
                </c:pt>
                <c:pt idx="85161">
                  <c:v>2.6655889145496534</c:v>
                </c:pt>
                <c:pt idx="85162">
                  <c:v>2.6655889145496534</c:v>
                </c:pt>
                <c:pt idx="85163">
                  <c:v>2.6652043407988919</c:v>
                </c:pt>
                <c:pt idx="85164">
                  <c:v>2.6639741518578348</c:v>
                </c:pt>
                <c:pt idx="85165">
                  <c:v>2.6644357258250633</c:v>
                </c:pt>
                <c:pt idx="85166">
                  <c:v>2.6642824180895248</c:v>
                </c:pt>
                <c:pt idx="85167">
                  <c:v>2.6642049388414488</c:v>
                </c:pt>
                <c:pt idx="85168">
                  <c:v>2.664742553682752</c:v>
                </c:pt>
                <c:pt idx="85169">
                  <c:v>2.664358264081256</c:v>
                </c:pt>
                <c:pt idx="85170">
                  <c:v>2.6644357258250633</c:v>
                </c:pt>
                <c:pt idx="85171">
                  <c:v>2.6642824180895248</c:v>
                </c:pt>
                <c:pt idx="85172">
                  <c:v>2.6642049388414488</c:v>
                </c:pt>
                <c:pt idx="85173">
                  <c:v>2.664358264081256</c:v>
                </c:pt>
                <c:pt idx="85174">
                  <c:v>2.6645891043397967</c:v>
                </c:pt>
                <c:pt idx="85175">
                  <c:v>2.6648199445983378</c:v>
                </c:pt>
                <c:pt idx="85176">
                  <c:v>2.6645891043397967</c:v>
                </c:pt>
                <c:pt idx="85177">
                  <c:v>2.6637433648742208</c:v>
                </c:pt>
                <c:pt idx="85178">
                  <c:v>2.6632817909069924</c:v>
                </c:pt>
                <c:pt idx="85179">
                  <c:v>2.6637433648742208</c:v>
                </c:pt>
                <c:pt idx="85180">
                  <c:v>2.663590216889709</c:v>
                </c:pt>
                <c:pt idx="85181">
                  <c:v>2.6642049388414488</c:v>
                </c:pt>
                <c:pt idx="85182">
                  <c:v>2.6649734472408224</c:v>
                </c:pt>
                <c:pt idx="85183">
                  <c:v>2.664742553682752</c:v>
                </c:pt>
                <c:pt idx="85184">
                  <c:v>2.6653579676674362</c:v>
                </c:pt>
                <c:pt idx="85185">
                  <c:v>2.6652043407988919</c:v>
                </c:pt>
                <c:pt idx="85186">
                  <c:v>2.6649734472408224</c:v>
                </c:pt>
                <c:pt idx="85187">
                  <c:v>2.6651270207852193</c:v>
                </c:pt>
                <c:pt idx="85188">
                  <c:v>2.6661273567467649</c:v>
                </c:pt>
                <c:pt idx="85189">
                  <c:v>2.6657426657426657</c:v>
                </c:pt>
                <c:pt idx="85190">
                  <c:v>2.6652043407988915</c:v>
                </c:pt>
                <c:pt idx="85191">
                  <c:v>2.665050784856879</c:v>
                </c:pt>
                <c:pt idx="85192">
                  <c:v>2.665050784856879</c:v>
                </c:pt>
                <c:pt idx="85193">
                  <c:v>2.665050784856879</c:v>
                </c:pt>
                <c:pt idx="85194">
                  <c:v>2.665050784856879</c:v>
                </c:pt>
                <c:pt idx="85195">
                  <c:v>2.6642049388414488</c:v>
                </c:pt>
                <c:pt idx="85196">
                  <c:v>2.6648199445983378</c:v>
                </c:pt>
                <c:pt idx="85197">
                  <c:v>2.6646666974382645</c:v>
                </c:pt>
                <c:pt idx="85198">
                  <c:v>2.665050784856879</c:v>
                </c:pt>
                <c:pt idx="85199">
                  <c:v>2.6648972997922913</c:v>
                </c:pt>
                <c:pt idx="85200">
                  <c:v>2.6640518689432398</c:v>
                </c:pt>
                <c:pt idx="85201">
                  <c:v>2.6642824180895248</c:v>
                </c:pt>
                <c:pt idx="85202">
                  <c:v>2.6642824180895248</c:v>
                </c:pt>
                <c:pt idx="85203">
                  <c:v>2.6646666974382645</c:v>
                </c:pt>
                <c:pt idx="85204">
                  <c:v>2.6651280867759057</c:v>
                </c:pt>
                <c:pt idx="85205">
                  <c:v>2.6655124653739612</c:v>
                </c:pt>
                <c:pt idx="85206">
                  <c:v>2.6658972061879478</c:v>
                </c:pt>
                <c:pt idx="85207">
                  <c:v>2.6656661279150313</c:v>
                </c:pt>
                <c:pt idx="85208">
                  <c:v>2.6660508083140875</c:v>
                </c:pt>
                <c:pt idx="85209">
                  <c:v>2.6651270207852193</c:v>
                </c:pt>
                <c:pt idx="85210">
                  <c:v>2.6649734472408215</c:v>
                </c:pt>
                <c:pt idx="85211">
                  <c:v>2.665050784856879</c:v>
                </c:pt>
                <c:pt idx="85212">
                  <c:v>2.665050784856879</c:v>
                </c:pt>
                <c:pt idx="85213">
                  <c:v>2.6655124653739612</c:v>
                </c:pt>
                <c:pt idx="85214">
                  <c:v>2.6651280867759057</c:v>
                </c:pt>
                <c:pt idx="85215">
                  <c:v>2.6647438855560677</c:v>
                </c:pt>
                <c:pt idx="85216">
                  <c:v>2.6642824180895239</c:v>
                </c:pt>
                <c:pt idx="85217">
                  <c:v>2.6646666974382645</c:v>
                </c:pt>
                <c:pt idx="85218">
                  <c:v>2.6642049388414488</c:v>
                </c:pt>
                <c:pt idx="85219">
                  <c:v>2.6642824180895248</c:v>
                </c:pt>
                <c:pt idx="85220">
                  <c:v>2.6647438855560686</c:v>
                </c:pt>
                <c:pt idx="85221">
                  <c:v>2.6647438855560686</c:v>
                </c:pt>
                <c:pt idx="85222">
                  <c:v>2.6646666974382645</c:v>
                </c:pt>
                <c:pt idx="85223">
                  <c:v>2.6648972997922913</c:v>
                </c:pt>
                <c:pt idx="85224">
                  <c:v>2.6645131518227969</c:v>
                </c:pt>
                <c:pt idx="85225">
                  <c:v>2.6644357258250633</c:v>
                </c:pt>
                <c:pt idx="85226">
                  <c:v>2.6652043407988919</c:v>
                </c:pt>
                <c:pt idx="85227">
                  <c:v>2.6645891043397967</c:v>
                </c:pt>
                <c:pt idx="85228">
                  <c:v>2.6652043407988919</c:v>
                </c:pt>
                <c:pt idx="85229">
                  <c:v>2.6652043407988919</c:v>
                </c:pt>
                <c:pt idx="85230">
                  <c:v>2.6653579676674362</c:v>
                </c:pt>
                <c:pt idx="85231">
                  <c:v>2.6655114807114808</c:v>
                </c:pt>
                <c:pt idx="85232">
                  <c:v>2.6658964879852118</c:v>
                </c:pt>
                <c:pt idx="85233">
                  <c:v>2.665665434380776</c:v>
                </c:pt>
                <c:pt idx="85234">
                  <c:v>2.6652033271719038</c:v>
                </c:pt>
                <c:pt idx="85235">
                  <c:v>2.6654343807763397</c:v>
                </c:pt>
                <c:pt idx="85236">
                  <c:v>2.6655881673214696</c:v>
                </c:pt>
                <c:pt idx="85237">
                  <c:v>2.6652033271719038</c:v>
                </c:pt>
                <c:pt idx="85238">
                  <c:v>2.6650496650496645</c:v>
                </c:pt>
                <c:pt idx="85239">
                  <c:v>2.6652806652806644</c:v>
                </c:pt>
                <c:pt idx="85240">
                  <c:v>2.6655114807114808</c:v>
                </c:pt>
                <c:pt idx="85241">
                  <c:v>2.6655114807114804</c:v>
                </c:pt>
                <c:pt idx="85242">
                  <c:v>2.6652033271719038</c:v>
                </c:pt>
                <c:pt idx="85243">
                  <c:v>2.6645876645876641</c:v>
                </c:pt>
                <c:pt idx="85244">
                  <c:v>2.664434180138568</c:v>
                </c:pt>
                <c:pt idx="85245">
                  <c:v>2.6648186648186649</c:v>
                </c:pt>
                <c:pt idx="85246">
                  <c:v>2.6646651270207848</c:v>
                </c:pt>
                <c:pt idx="85247">
                  <c:v>2.6645116601246825</c:v>
                </c:pt>
                <c:pt idx="85248">
                  <c:v>2.6646651270207848</c:v>
                </c:pt>
                <c:pt idx="85249">
                  <c:v>2.663972286374134</c:v>
                </c:pt>
                <c:pt idx="85250">
                  <c:v>2.6642807665666131</c:v>
                </c:pt>
                <c:pt idx="85251">
                  <c:v>2.6649734472408224</c:v>
                </c:pt>
                <c:pt idx="85252">
                  <c:v>2.6644357258250633</c:v>
                </c:pt>
                <c:pt idx="85253">
                  <c:v>2.6645891043397967</c:v>
                </c:pt>
                <c:pt idx="85254">
                  <c:v>2.664742553682752</c:v>
                </c:pt>
                <c:pt idx="85255">
                  <c:v>2.6641274238227144</c:v>
                </c:pt>
                <c:pt idx="85256">
                  <c:v>2.6639741518578348</c:v>
                </c:pt>
                <c:pt idx="85257">
                  <c:v>2.6632817909069924</c:v>
                </c:pt>
                <c:pt idx="85258">
                  <c:v>2.6640498730085427</c:v>
                </c:pt>
                <c:pt idx="85259">
                  <c:v>2.6648186648186645</c:v>
                </c:pt>
                <c:pt idx="85260">
                  <c:v>2.6658964879852118</c:v>
                </c:pt>
                <c:pt idx="85261">
                  <c:v>2.6662814883290964</c:v>
                </c:pt>
                <c:pt idx="85262">
                  <c:v>2.6650496650496645</c:v>
                </c:pt>
                <c:pt idx="85263">
                  <c:v>2.6655114807114804</c:v>
                </c:pt>
                <c:pt idx="85264">
                  <c:v>2.6651270207852193</c:v>
                </c:pt>
                <c:pt idx="85265">
                  <c:v>2.6651270207852193</c:v>
                </c:pt>
                <c:pt idx="85266">
                  <c:v>2.6648958891454964</c:v>
                </c:pt>
                <c:pt idx="85267">
                  <c:v>2.6650496650496649</c:v>
                </c:pt>
                <c:pt idx="85268">
                  <c:v>2.6648186648186649</c:v>
                </c:pt>
                <c:pt idx="85269">
                  <c:v>2.6648186648186649</c:v>
                </c:pt>
                <c:pt idx="85270">
                  <c:v>2.6655114807114808</c:v>
                </c:pt>
                <c:pt idx="85271">
                  <c:v>2.6652806652806649</c:v>
                </c:pt>
                <c:pt idx="85272">
                  <c:v>2.6655114807114808</c:v>
                </c:pt>
                <c:pt idx="85273">
                  <c:v>2.6648958891454964</c:v>
                </c:pt>
                <c:pt idx="85274">
                  <c:v>2.6652806652806649</c:v>
                </c:pt>
                <c:pt idx="85275">
                  <c:v>2.6651270207852193</c:v>
                </c:pt>
                <c:pt idx="85276">
                  <c:v>2.6648199445983378</c:v>
                </c:pt>
                <c:pt idx="85277">
                  <c:v>2.6654352343569614</c:v>
                </c:pt>
                <c:pt idx="85278">
                  <c:v>2.6648199445983378</c:v>
                </c:pt>
                <c:pt idx="85279">
                  <c:v>2.6646666974382645</c:v>
                </c:pt>
                <c:pt idx="85280">
                  <c:v>2.6648972997922913</c:v>
                </c:pt>
                <c:pt idx="85281">
                  <c:v>2.6644357258250633</c:v>
                </c:pt>
                <c:pt idx="85282">
                  <c:v>2.6644357258250633</c:v>
                </c:pt>
                <c:pt idx="85283">
                  <c:v>2.6642049388414488</c:v>
                </c:pt>
                <c:pt idx="85284">
                  <c:v>2.6639741518578348</c:v>
                </c:pt>
                <c:pt idx="85285">
                  <c:v>2.6646666974382645</c:v>
                </c:pt>
                <c:pt idx="85286">
                  <c:v>2.6647438855560686</c:v>
                </c:pt>
                <c:pt idx="85287">
                  <c:v>2.6645131518227969</c:v>
                </c:pt>
                <c:pt idx="85288">
                  <c:v>2.6632064590542099</c:v>
                </c:pt>
                <c:pt idx="85289">
                  <c:v>2.6638985005767015</c:v>
                </c:pt>
                <c:pt idx="85290">
                  <c:v>2.6645131518227969</c:v>
                </c:pt>
                <c:pt idx="85291">
                  <c:v>2.6639741518578348</c:v>
                </c:pt>
                <c:pt idx="85292">
                  <c:v>2.6637433648742208</c:v>
                </c:pt>
                <c:pt idx="85293">
                  <c:v>2.664358264081256</c:v>
                </c:pt>
                <c:pt idx="85294">
                  <c:v>2.6637433648742208</c:v>
                </c:pt>
                <c:pt idx="85295">
                  <c:v>2.6639741518578348</c:v>
                </c:pt>
                <c:pt idx="85296">
                  <c:v>2.6640516843562532</c:v>
                </c:pt>
                <c:pt idx="85297">
                  <c:v>2.6645131518227969</c:v>
                </c:pt>
                <c:pt idx="85298">
                  <c:v>2.6648199445983378</c:v>
                </c:pt>
                <c:pt idx="85299">
                  <c:v>2.6645891043397967</c:v>
                </c:pt>
                <c:pt idx="85300">
                  <c:v>2.6645891043397967</c:v>
                </c:pt>
                <c:pt idx="85301">
                  <c:v>2.6639741518578348</c:v>
                </c:pt>
                <c:pt idx="85302">
                  <c:v>2.6637433648742208</c:v>
                </c:pt>
                <c:pt idx="85303">
                  <c:v>2.6649734472408215</c:v>
                </c:pt>
                <c:pt idx="85304">
                  <c:v>2.6660508083140875</c:v>
                </c:pt>
                <c:pt idx="85305">
                  <c:v>2.6652043407988919</c:v>
                </c:pt>
                <c:pt idx="85306">
                  <c:v>2.6649734472408224</c:v>
                </c:pt>
                <c:pt idx="85307">
                  <c:v>2.6652043407988919</c:v>
                </c:pt>
                <c:pt idx="85308">
                  <c:v>2.6649734472408215</c:v>
                </c:pt>
                <c:pt idx="85309">
                  <c:v>2.6653579676674362</c:v>
                </c:pt>
                <c:pt idx="85310">
                  <c:v>2.6649734472408224</c:v>
                </c:pt>
                <c:pt idx="85311">
                  <c:v>2.664358264081256</c:v>
                </c:pt>
                <c:pt idx="85312">
                  <c:v>2.6642049388414488</c:v>
                </c:pt>
                <c:pt idx="85313">
                  <c:v>2.6644357258250633</c:v>
                </c:pt>
                <c:pt idx="85314">
                  <c:v>2.6646666974382645</c:v>
                </c:pt>
                <c:pt idx="85315">
                  <c:v>2.6640518689432398</c:v>
                </c:pt>
                <c:pt idx="85316">
                  <c:v>2.6636678200692039</c:v>
                </c:pt>
                <c:pt idx="85317">
                  <c:v>2.6640518689432398</c:v>
                </c:pt>
                <c:pt idx="85318">
                  <c:v>2.6644357258250633</c:v>
                </c:pt>
                <c:pt idx="85319">
                  <c:v>2.6648199445983378</c:v>
                </c:pt>
                <c:pt idx="85320">
                  <c:v>2.6639741518578348</c:v>
                </c:pt>
                <c:pt idx="85321">
                  <c:v>2.6644357258250633</c:v>
                </c:pt>
                <c:pt idx="85322">
                  <c:v>2.6638209506229811</c:v>
                </c:pt>
                <c:pt idx="85323">
                  <c:v>2.6638209506229811</c:v>
                </c:pt>
                <c:pt idx="85324">
                  <c:v>2.6642049388414488</c:v>
                </c:pt>
                <c:pt idx="85325">
                  <c:v>2.6642049388414488</c:v>
                </c:pt>
                <c:pt idx="85326">
                  <c:v>2.6639741518578348</c:v>
                </c:pt>
                <c:pt idx="85327">
                  <c:v>2.6642049388414488</c:v>
                </c:pt>
                <c:pt idx="85328">
                  <c:v>2.6645891043397967</c:v>
                </c:pt>
                <c:pt idx="85329">
                  <c:v>2.6642049388414488</c:v>
                </c:pt>
                <c:pt idx="85330">
                  <c:v>2.6644357258250633</c:v>
                </c:pt>
                <c:pt idx="85331">
                  <c:v>2.6639741518578348</c:v>
                </c:pt>
                <c:pt idx="85332">
                  <c:v>2.664358264081256</c:v>
                </c:pt>
                <c:pt idx="85333">
                  <c:v>2.6645891043397967</c:v>
                </c:pt>
                <c:pt idx="85334">
                  <c:v>2.6652043407988919</c:v>
                </c:pt>
                <c:pt idx="85335">
                  <c:v>2.6645891043397967</c:v>
                </c:pt>
                <c:pt idx="85336">
                  <c:v>2.6637433648742208</c:v>
                </c:pt>
                <c:pt idx="85337">
                  <c:v>2.6646666974382645</c:v>
                </c:pt>
                <c:pt idx="85338">
                  <c:v>2.6644357258250633</c:v>
                </c:pt>
                <c:pt idx="85339">
                  <c:v>2.6645891043397967</c:v>
                </c:pt>
                <c:pt idx="85340">
                  <c:v>2.6652043407988919</c:v>
                </c:pt>
                <c:pt idx="85341">
                  <c:v>2.6649734472408224</c:v>
                </c:pt>
                <c:pt idx="85342">
                  <c:v>2.6652043407988919</c:v>
                </c:pt>
                <c:pt idx="85343">
                  <c:v>2.665050784856879</c:v>
                </c:pt>
                <c:pt idx="85344">
                  <c:v>2.6652043407988919</c:v>
                </c:pt>
                <c:pt idx="85345">
                  <c:v>2.6651270207852193</c:v>
                </c:pt>
                <c:pt idx="85346">
                  <c:v>2.6645891043397967</c:v>
                </c:pt>
                <c:pt idx="85347">
                  <c:v>2.6645891043397967</c:v>
                </c:pt>
                <c:pt idx="85348">
                  <c:v>2.6654352343569614</c:v>
                </c:pt>
                <c:pt idx="85349">
                  <c:v>2.6645116601246825</c:v>
                </c:pt>
                <c:pt idx="85350">
                  <c:v>2.6651270207852193</c:v>
                </c:pt>
                <c:pt idx="85351">
                  <c:v>2.664358264081256</c:v>
                </c:pt>
                <c:pt idx="85352">
                  <c:v>2.6652043407988919</c:v>
                </c:pt>
                <c:pt idx="85353">
                  <c:v>2.6658972061879478</c:v>
                </c:pt>
                <c:pt idx="85354">
                  <c:v>2.6658972061879478</c:v>
                </c:pt>
                <c:pt idx="85355">
                  <c:v>2.6660508083140875</c:v>
                </c:pt>
                <c:pt idx="85356">
                  <c:v>2.6657426657426657</c:v>
                </c:pt>
                <c:pt idx="85357">
                  <c:v>2.6651270207852193</c:v>
                </c:pt>
                <c:pt idx="85358">
                  <c:v>2.6653579676674362</c:v>
                </c:pt>
                <c:pt idx="85359">
                  <c:v>2.6652043407988919</c:v>
                </c:pt>
                <c:pt idx="85360">
                  <c:v>2.6649734472408224</c:v>
                </c:pt>
                <c:pt idx="85361">
                  <c:v>2.6645891043397967</c:v>
                </c:pt>
                <c:pt idx="85362">
                  <c:v>2.664358264081256</c:v>
                </c:pt>
                <c:pt idx="85363">
                  <c:v>2.6637433648742208</c:v>
                </c:pt>
                <c:pt idx="85364">
                  <c:v>2.6644357258250633</c:v>
                </c:pt>
                <c:pt idx="85365">
                  <c:v>2.665281809787627</c:v>
                </c:pt>
                <c:pt idx="85366">
                  <c:v>2.6654352343569614</c:v>
                </c:pt>
                <c:pt idx="85367">
                  <c:v>2.6655889145496534</c:v>
                </c:pt>
                <c:pt idx="85368">
                  <c:v>2.6653579676674362</c:v>
                </c:pt>
                <c:pt idx="85369">
                  <c:v>2.6653579676674362</c:v>
                </c:pt>
                <c:pt idx="85370">
                  <c:v>2.6652043407988915</c:v>
                </c:pt>
                <c:pt idx="85371">
                  <c:v>2.6637433648742208</c:v>
                </c:pt>
                <c:pt idx="85372">
                  <c:v>2.6641274238227144</c:v>
                </c:pt>
                <c:pt idx="85373">
                  <c:v>2.6645891043397967</c:v>
                </c:pt>
                <c:pt idx="85374">
                  <c:v>2.6646666974382645</c:v>
                </c:pt>
                <c:pt idx="85375">
                  <c:v>2.6638985005767015</c:v>
                </c:pt>
                <c:pt idx="85376">
                  <c:v>2.6652053530226123</c:v>
                </c:pt>
                <c:pt idx="85377">
                  <c:v>2.6652053530226123</c:v>
                </c:pt>
                <c:pt idx="85378">
                  <c:v>2.6645131518227969</c:v>
                </c:pt>
                <c:pt idx="85379">
                  <c:v>2.665050784856879</c:v>
                </c:pt>
                <c:pt idx="85380">
                  <c:v>2.6654352343569614</c:v>
                </c:pt>
                <c:pt idx="85381">
                  <c:v>2.6656661279150313</c:v>
                </c:pt>
                <c:pt idx="85382">
                  <c:v>2.6661279150311707</c:v>
                </c:pt>
                <c:pt idx="85383">
                  <c:v>2.6656661279150313</c:v>
                </c:pt>
                <c:pt idx="85384">
                  <c:v>2.6656661279150313</c:v>
                </c:pt>
                <c:pt idx="85385">
                  <c:v>2.6652043407988919</c:v>
                </c:pt>
                <c:pt idx="85386">
                  <c:v>2.6642805818517665</c:v>
                </c:pt>
                <c:pt idx="85387">
                  <c:v>2.664358264081256</c:v>
                </c:pt>
                <c:pt idx="85388">
                  <c:v>2.6648199445983378</c:v>
                </c:pt>
                <c:pt idx="85389">
                  <c:v>2.6646666974382645</c:v>
                </c:pt>
                <c:pt idx="85390">
                  <c:v>2.6651280867759057</c:v>
                </c:pt>
                <c:pt idx="85391">
                  <c:v>2.6644357258250633</c:v>
                </c:pt>
                <c:pt idx="85392">
                  <c:v>2.6648199445983378</c:v>
                </c:pt>
                <c:pt idx="85393">
                  <c:v>2.6649734472408224</c:v>
                </c:pt>
                <c:pt idx="85394">
                  <c:v>2.664742553682752</c:v>
                </c:pt>
                <c:pt idx="85395">
                  <c:v>2.6645116601246825</c:v>
                </c:pt>
                <c:pt idx="85396">
                  <c:v>2.6640498730085431</c:v>
                </c:pt>
                <c:pt idx="85397">
                  <c:v>2.6646651270207848</c:v>
                </c:pt>
                <c:pt idx="85398">
                  <c:v>2.6652806652806649</c:v>
                </c:pt>
                <c:pt idx="85399">
                  <c:v>2.6645116601246821</c:v>
                </c:pt>
                <c:pt idx="85400">
                  <c:v>2.6645116601246821</c:v>
                </c:pt>
                <c:pt idx="85401">
                  <c:v>2.6648958891454964</c:v>
                </c:pt>
                <c:pt idx="85402">
                  <c:v>2.6645116601246821</c:v>
                </c:pt>
                <c:pt idx="85403">
                  <c:v>2.6645116601246821</c:v>
                </c:pt>
                <c:pt idx="85404">
                  <c:v>2.6651270207852193</c:v>
                </c:pt>
                <c:pt idx="85405">
                  <c:v>2.6657426657426653</c:v>
                </c:pt>
                <c:pt idx="85406">
                  <c:v>2.6652806652806644</c:v>
                </c:pt>
                <c:pt idx="85407">
                  <c:v>2.6655114807114804</c:v>
                </c:pt>
                <c:pt idx="85408">
                  <c:v>2.6659736659736657</c:v>
                </c:pt>
                <c:pt idx="85409">
                  <c:v>2.6652806652806649</c:v>
                </c:pt>
                <c:pt idx="85410">
                  <c:v>2.6650496650496649</c:v>
                </c:pt>
                <c:pt idx="85411">
                  <c:v>2.6642805818517665</c:v>
                </c:pt>
                <c:pt idx="85412">
                  <c:v>2.6649734472408224</c:v>
                </c:pt>
                <c:pt idx="85413">
                  <c:v>2.664742553682752</c:v>
                </c:pt>
                <c:pt idx="85414">
                  <c:v>2.6641274238227144</c:v>
                </c:pt>
                <c:pt idx="85415">
                  <c:v>2.664742553682752</c:v>
                </c:pt>
                <c:pt idx="85416">
                  <c:v>2.6649734472408224</c:v>
                </c:pt>
                <c:pt idx="85417">
                  <c:v>2.6653579676674362</c:v>
                </c:pt>
                <c:pt idx="85418">
                  <c:v>2.6651270207852193</c:v>
                </c:pt>
                <c:pt idx="85419">
                  <c:v>2.6646651270207848</c:v>
                </c:pt>
                <c:pt idx="85420">
                  <c:v>2.6654343807763397</c:v>
                </c:pt>
                <c:pt idx="85421">
                  <c:v>2.665665434380776</c:v>
                </c:pt>
                <c:pt idx="85422">
                  <c:v>2.6655114807114808</c:v>
                </c:pt>
                <c:pt idx="85423">
                  <c:v>2.6657426657426657</c:v>
                </c:pt>
                <c:pt idx="85424">
                  <c:v>2.6640498730085427</c:v>
                </c:pt>
                <c:pt idx="85425">
                  <c:v>2.6645116601246825</c:v>
                </c:pt>
                <c:pt idx="85426">
                  <c:v>2.6646666974382645</c:v>
                </c:pt>
                <c:pt idx="85427">
                  <c:v>2.6644357258250633</c:v>
                </c:pt>
                <c:pt idx="85428">
                  <c:v>2.6637433648742208</c:v>
                </c:pt>
                <c:pt idx="85429">
                  <c:v>2.663590216889709</c:v>
                </c:pt>
                <c:pt idx="85430">
                  <c:v>2.6640518689432398</c:v>
                </c:pt>
                <c:pt idx="85431">
                  <c:v>2.6638211352099681</c:v>
                </c:pt>
                <c:pt idx="85432">
                  <c:v>2.6652043407988919</c:v>
                </c:pt>
                <c:pt idx="85433">
                  <c:v>2.6648958891454964</c:v>
                </c:pt>
                <c:pt idx="85434">
                  <c:v>2.6650496650496649</c:v>
                </c:pt>
                <c:pt idx="85435">
                  <c:v>2.6650496650496645</c:v>
                </c:pt>
                <c:pt idx="85436">
                  <c:v>2.6655114807114804</c:v>
                </c:pt>
                <c:pt idx="85437">
                  <c:v>2.6652806652806644</c:v>
                </c:pt>
                <c:pt idx="85438">
                  <c:v>2.665665434380776</c:v>
                </c:pt>
                <c:pt idx="85439">
                  <c:v>2.6654343807763397</c:v>
                </c:pt>
                <c:pt idx="85440">
                  <c:v>2.6658964879852118</c:v>
                </c:pt>
                <c:pt idx="85441">
                  <c:v>2.6652806652806644</c:v>
                </c:pt>
                <c:pt idx="85442">
                  <c:v>2.6658964879852118</c:v>
                </c:pt>
                <c:pt idx="85443">
                  <c:v>2.6658964879852118</c:v>
                </c:pt>
                <c:pt idx="85444">
                  <c:v>2.6654343807763397</c:v>
                </c:pt>
                <c:pt idx="85445">
                  <c:v>2.6648186648186645</c:v>
                </c:pt>
                <c:pt idx="85446">
                  <c:v>2.6650496650496645</c:v>
                </c:pt>
                <c:pt idx="85447">
                  <c:v>2.6654343807763397</c:v>
                </c:pt>
                <c:pt idx="85448">
                  <c:v>2.665665434380776</c:v>
                </c:pt>
                <c:pt idx="85449">
                  <c:v>2.6653579676674362</c:v>
                </c:pt>
                <c:pt idx="85450">
                  <c:v>2.6645116601246821</c:v>
                </c:pt>
                <c:pt idx="85451">
                  <c:v>2.6648958891454964</c:v>
                </c:pt>
                <c:pt idx="85452">
                  <c:v>2.6652806652806649</c:v>
                </c:pt>
                <c:pt idx="85453">
                  <c:v>2.6646651270207848</c:v>
                </c:pt>
                <c:pt idx="85454">
                  <c:v>2.6642805818517665</c:v>
                </c:pt>
                <c:pt idx="85455">
                  <c:v>2.6637433648742208</c:v>
                </c:pt>
                <c:pt idx="85456">
                  <c:v>2.6642049388414488</c:v>
                </c:pt>
                <c:pt idx="85457">
                  <c:v>2.664358264081256</c:v>
                </c:pt>
                <c:pt idx="85458">
                  <c:v>2.664358264081256</c:v>
                </c:pt>
                <c:pt idx="85459">
                  <c:v>2.6649734472408224</c:v>
                </c:pt>
                <c:pt idx="85460">
                  <c:v>2.664742553682752</c:v>
                </c:pt>
                <c:pt idx="85461">
                  <c:v>2.6651270207852193</c:v>
                </c:pt>
                <c:pt idx="85462">
                  <c:v>2.6655114807114808</c:v>
                </c:pt>
                <c:pt idx="85463">
                  <c:v>2.6645116601246821</c:v>
                </c:pt>
                <c:pt idx="85464">
                  <c:v>2.6651270207852193</c:v>
                </c:pt>
                <c:pt idx="85465">
                  <c:v>2.6653579676674362</c:v>
                </c:pt>
                <c:pt idx="85466">
                  <c:v>2.6657426657426657</c:v>
                </c:pt>
                <c:pt idx="85467">
                  <c:v>2.6652806652806649</c:v>
                </c:pt>
                <c:pt idx="85468">
                  <c:v>2.6650496650496649</c:v>
                </c:pt>
                <c:pt idx="85469">
                  <c:v>2.6648186648186649</c:v>
                </c:pt>
                <c:pt idx="85470">
                  <c:v>2.6645876645876649</c:v>
                </c:pt>
                <c:pt idx="85471">
                  <c:v>2.6648186648186649</c:v>
                </c:pt>
                <c:pt idx="85472">
                  <c:v>2.6643566643566641</c:v>
                </c:pt>
                <c:pt idx="85473">
                  <c:v>2.664972273567467</c:v>
                </c:pt>
                <c:pt idx="85474">
                  <c:v>2.6648186648186649</c:v>
                </c:pt>
                <c:pt idx="85475">
                  <c:v>2.6648958891454964</c:v>
                </c:pt>
                <c:pt idx="85476">
                  <c:v>2.6657426657426657</c:v>
                </c:pt>
                <c:pt idx="85477">
                  <c:v>2.6657426657426657</c:v>
                </c:pt>
                <c:pt idx="85478">
                  <c:v>2.6664356664356665</c:v>
                </c:pt>
                <c:pt idx="85479">
                  <c:v>2.6664356664356665</c:v>
                </c:pt>
                <c:pt idx="85480">
                  <c:v>2.6658198614318707</c:v>
                </c:pt>
                <c:pt idx="85481">
                  <c:v>2.665281809787627</c:v>
                </c:pt>
                <c:pt idx="85482">
                  <c:v>2.6648972997922913</c:v>
                </c:pt>
                <c:pt idx="85483">
                  <c:v>2.6644357258250633</c:v>
                </c:pt>
                <c:pt idx="85484">
                  <c:v>2.6638209506229811</c:v>
                </c:pt>
                <c:pt idx="85485">
                  <c:v>2.6635902168897094</c:v>
                </c:pt>
                <c:pt idx="85486">
                  <c:v>2.664358264081256</c:v>
                </c:pt>
                <c:pt idx="85487">
                  <c:v>2.6633594831564369</c:v>
                </c:pt>
                <c:pt idx="85488">
                  <c:v>2.6635902168897085</c:v>
                </c:pt>
                <c:pt idx="85489">
                  <c:v>2.665281809787627</c:v>
                </c:pt>
                <c:pt idx="85490">
                  <c:v>2.6660508083140875</c:v>
                </c:pt>
                <c:pt idx="85491">
                  <c:v>2.6655114807114808</c:v>
                </c:pt>
                <c:pt idx="85492">
                  <c:v>2.6652806652806649</c:v>
                </c:pt>
                <c:pt idx="85493">
                  <c:v>2.6653579676674362</c:v>
                </c:pt>
                <c:pt idx="85494">
                  <c:v>2.6654352343569609</c:v>
                </c:pt>
                <c:pt idx="85495">
                  <c:v>2.6654352343569614</c:v>
                </c:pt>
                <c:pt idx="85496">
                  <c:v>2.6648199445983378</c:v>
                </c:pt>
                <c:pt idx="85497">
                  <c:v>2.6645891043397967</c:v>
                </c:pt>
                <c:pt idx="85498">
                  <c:v>2.6651270207852193</c:v>
                </c:pt>
                <c:pt idx="85499">
                  <c:v>2.664742553682752</c:v>
                </c:pt>
                <c:pt idx="85500">
                  <c:v>2.6645116601246825</c:v>
                </c:pt>
                <c:pt idx="85501">
                  <c:v>2.6651270207852193</c:v>
                </c:pt>
                <c:pt idx="85502">
                  <c:v>2.664742553682752</c:v>
                </c:pt>
                <c:pt idx="85503">
                  <c:v>2.6646651270207848</c:v>
                </c:pt>
                <c:pt idx="85504">
                  <c:v>2.6638189794504732</c:v>
                </c:pt>
                <c:pt idx="85505">
                  <c:v>2.664434180138568</c:v>
                </c:pt>
                <c:pt idx="85506">
                  <c:v>2.664434180138568</c:v>
                </c:pt>
                <c:pt idx="85507">
                  <c:v>2.6638189794504732</c:v>
                </c:pt>
                <c:pt idx="85508">
                  <c:v>2.6642032332563508</c:v>
                </c:pt>
                <c:pt idx="85509">
                  <c:v>2.6645116601246825</c:v>
                </c:pt>
                <c:pt idx="85510">
                  <c:v>2.664358264081256</c:v>
                </c:pt>
                <c:pt idx="85511">
                  <c:v>2.6642049388414488</c:v>
                </c:pt>
                <c:pt idx="85512">
                  <c:v>2.6645891043397967</c:v>
                </c:pt>
                <c:pt idx="85513">
                  <c:v>2.664434180138568</c:v>
                </c:pt>
                <c:pt idx="85514">
                  <c:v>2.6650496650496649</c:v>
                </c:pt>
                <c:pt idx="85515">
                  <c:v>2.6642805818517665</c:v>
                </c:pt>
                <c:pt idx="85516">
                  <c:v>2.664742553682752</c:v>
                </c:pt>
                <c:pt idx="85517">
                  <c:v>2.6645116601246825</c:v>
                </c:pt>
                <c:pt idx="85518">
                  <c:v>2.6648958891454964</c:v>
                </c:pt>
                <c:pt idx="85519">
                  <c:v>2.6638965835641737</c:v>
                </c:pt>
                <c:pt idx="85520">
                  <c:v>2.6649734472408224</c:v>
                </c:pt>
                <c:pt idx="85521">
                  <c:v>2.664742553682752</c:v>
                </c:pt>
                <c:pt idx="85522">
                  <c:v>2.6648958891454964</c:v>
                </c:pt>
                <c:pt idx="85523">
                  <c:v>2.6652033271719038</c:v>
                </c:pt>
                <c:pt idx="85524">
                  <c:v>2.6648186648186645</c:v>
                </c:pt>
                <c:pt idx="85525">
                  <c:v>2.6652806652806644</c:v>
                </c:pt>
                <c:pt idx="85526">
                  <c:v>2.6654343807763397</c:v>
                </c:pt>
                <c:pt idx="85527">
                  <c:v>2.6654343807763397</c:v>
                </c:pt>
                <c:pt idx="85528">
                  <c:v>2.6648186648186645</c:v>
                </c:pt>
                <c:pt idx="85529">
                  <c:v>2.6642032332563508</c:v>
                </c:pt>
                <c:pt idx="85530">
                  <c:v>2.6648958891454964</c:v>
                </c:pt>
                <c:pt idx="85531">
                  <c:v>2.6647425536827525</c:v>
                </c:pt>
                <c:pt idx="85532">
                  <c:v>2.664358264081256</c:v>
                </c:pt>
                <c:pt idx="85533">
                  <c:v>2.6639741518578348</c:v>
                </c:pt>
                <c:pt idx="85534">
                  <c:v>2.6642049388414488</c:v>
                </c:pt>
                <c:pt idx="85535">
                  <c:v>2.664358264081256</c:v>
                </c:pt>
                <c:pt idx="85536">
                  <c:v>2.6645116601246821</c:v>
                </c:pt>
                <c:pt idx="85537">
                  <c:v>2.6653579676674362</c:v>
                </c:pt>
                <c:pt idx="85538">
                  <c:v>2.6653579676674362</c:v>
                </c:pt>
                <c:pt idx="85539">
                  <c:v>2.6651270207852193</c:v>
                </c:pt>
                <c:pt idx="85540">
                  <c:v>2.6648958891454964</c:v>
                </c:pt>
                <c:pt idx="85541">
                  <c:v>2.6652806652806644</c:v>
                </c:pt>
                <c:pt idx="85542">
                  <c:v>2.6655114807114808</c:v>
                </c:pt>
                <c:pt idx="85543">
                  <c:v>2.6657426657426657</c:v>
                </c:pt>
                <c:pt idx="85544">
                  <c:v>2.6651270207852193</c:v>
                </c:pt>
                <c:pt idx="85545">
                  <c:v>2.6649734472408224</c:v>
                </c:pt>
                <c:pt idx="85546">
                  <c:v>2.664358264081256</c:v>
                </c:pt>
                <c:pt idx="85547">
                  <c:v>2.6645891043397967</c:v>
                </c:pt>
                <c:pt idx="85548">
                  <c:v>2.664358264081256</c:v>
                </c:pt>
                <c:pt idx="85549">
                  <c:v>2.6639741518578348</c:v>
                </c:pt>
                <c:pt idx="85550">
                  <c:v>2.664358264081256</c:v>
                </c:pt>
                <c:pt idx="85551">
                  <c:v>2.664742553682752</c:v>
                </c:pt>
                <c:pt idx="85552">
                  <c:v>2.6645116601246825</c:v>
                </c:pt>
                <c:pt idx="85553">
                  <c:v>2.6655114807114808</c:v>
                </c:pt>
                <c:pt idx="85554">
                  <c:v>2.6650496650496649</c:v>
                </c:pt>
                <c:pt idx="85555">
                  <c:v>2.6651270207852193</c:v>
                </c:pt>
                <c:pt idx="85556">
                  <c:v>2.6642805818517665</c:v>
                </c:pt>
                <c:pt idx="85557">
                  <c:v>2.6645116601246825</c:v>
                </c:pt>
                <c:pt idx="85558">
                  <c:v>2.6641274238227144</c:v>
                </c:pt>
                <c:pt idx="85559">
                  <c:v>2.664358264081256</c:v>
                </c:pt>
                <c:pt idx="85560">
                  <c:v>2.6638209506229811</c:v>
                </c:pt>
                <c:pt idx="85561">
                  <c:v>2.6642049388414488</c:v>
                </c:pt>
                <c:pt idx="85562">
                  <c:v>2.6641274238227144</c:v>
                </c:pt>
                <c:pt idx="85563">
                  <c:v>2.6641274238227144</c:v>
                </c:pt>
                <c:pt idx="85564">
                  <c:v>2.6653579676674362</c:v>
                </c:pt>
                <c:pt idx="85565">
                  <c:v>2.6651270207852193</c:v>
                </c:pt>
                <c:pt idx="85566">
                  <c:v>2.6653579676674362</c:v>
                </c:pt>
                <c:pt idx="85567">
                  <c:v>2.6651270207852193</c:v>
                </c:pt>
                <c:pt idx="85568">
                  <c:v>2.6655889145496534</c:v>
                </c:pt>
                <c:pt idx="85569">
                  <c:v>2.6649734472408215</c:v>
                </c:pt>
                <c:pt idx="85570">
                  <c:v>2.6655114807114804</c:v>
                </c:pt>
                <c:pt idx="85571">
                  <c:v>2.6658964879852118</c:v>
                </c:pt>
                <c:pt idx="85572">
                  <c:v>2.6665125953316382</c:v>
                </c:pt>
                <c:pt idx="85573">
                  <c:v>2.6661273567467649</c:v>
                </c:pt>
                <c:pt idx="85574">
                  <c:v>2.6657426657426657</c:v>
                </c:pt>
                <c:pt idx="85575">
                  <c:v>2.6646651270207848</c:v>
                </c:pt>
                <c:pt idx="85576">
                  <c:v>2.6645116601246821</c:v>
                </c:pt>
                <c:pt idx="85577">
                  <c:v>2.664742553682752</c:v>
                </c:pt>
                <c:pt idx="85578">
                  <c:v>2.6642805818517665</c:v>
                </c:pt>
                <c:pt idx="85579">
                  <c:v>2.6648958891454964</c:v>
                </c:pt>
                <c:pt idx="85580">
                  <c:v>2.6651270207852193</c:v>
                </c:pt>
                <c:pt idx="85581">
                  <c:v>2.6651270207852193</c:v>
                </c:pt>
                <c:pt idx="85582">
                  <c:v>2.6659736659736657</c:v>
                </c:pt>
                <c:pt idx="85583">
                  <c:v>2.6659736659736657</c:v>
                </c:pt>
                <c:pt idx="85584">
                  <c:v>2.6655114807114804</c:v>
                </c:pt>
                <c:pt idx="85585">
                  <c:v>2.6655114807114804</c:v>
                </c:pt>
                <c:pt idx="85586">
                  <c:v>2.6655114807114804</c:v>
                </c:pt>
                <c:pt idx="85587">
                  <c:v>2.665665434380776</c:v>
                </c:pt>
                <c:pt idx="85588">
                  <c:v>2.6648186648186649</c:v>
                </c:pt>
                <c:pt idx="85589">
                  <c:v>2.6645876645876649</c:v>
                </c:pt>
                <c:pt idx="85590">
                  <c:v>2.6648186648186649</c:v>
                </c:pt>
                <c:pt idx="85591">
                  <c:v>2.664434180138568</c:v>
                </c:pt>
                <c:pt idx="85592">
                  <c:v>2.6648958891454964</c:v>
                </c:pt>
                <c:pt idx="85593">
                  <c:v>2.6648186648186645</c:v>
                </c:pt>
                <c:pt idx="85594">
                  <c:v>2.6646651270207848</c:v>
                </c:pt>
                <c:pt idx="85595">
                  <c:v>2.6651270207852193</c:v>
                </c:pt>
                <c:pt idx="85596">
                  <c:v>2.6655114807114808</c:v>
                </c:pt>
                <c:pt idx="85597">
                  <c:v>2.6653579676674362</c:v>
                </c:pt>
                <c:pt idx="85598">
                  <c:v>2.665050784856879</c:v>
                </c:pt>
                <c:pt idx="85599">
                  <c:v>2.6648199445983378</c:v>
                </c:pt>
                <c:pt idx="85600">
                  <c:v>2.6658198614318707</c:v>
                </c:pt>
                <c:pt idx="85601">
                  <c:v>2.6651270207852193</c:v>
                </c:pt>
                <c:pt idx="85602">
                  <c:v>2.6654343807763397</c:v>
                </c:pt>
                <c:pt idx="85603">
                  <c:v>2.6652033271719038</c:v>
                </c:pt>
                <c:pt idx="85604">
                  <c:v>2.6648958891454964</c:v>
                </c:pt>
                <c:pt idx="85605">
                  <c:v>2.6658198614318707</c:v>
                </c:pt>
                <c:pt idx="85606">
                  <c:v>2.6651270207852193</c:v>
                </c:pt>
                <c:pt idx="85607">
                  <c:v>2.6636655586334257</c:v>
                </c:pt>
                <c:pt idx="85608">
                  <c:v>2.6642805818517661</c:v>
                </c:pt>
                <c:pt idx="85609">
                  <c:v>2.6645116601246825</c:v>
                </c:pt>
                <c:pt idx="85610">
                  <c:v>2.6645891043397967</c:v>
                </c:pt>
                <c:pt idx="85611">
                  <c:v>2.6641274238227144</c:v>
                </c:pt>
                <c:pt idx="85612">
                  <c:v>2.6641274238227144</c:v>
                </c:pt>
                <c:pt idx="85613">
                  <c:v>2.6645891043397967</c:v>
                </c:pt>
                <c:pt idx="85614">
                  <c:v>2.664358264081256</c:v>
                </c:pt>
                <c:pt idx="85615">
                  <c:v>2.6642049388414488</c:v>
                </c:pt>
                <c:pt idx="85616">
                  <c:v>2.6645131518227969</c:v>
                </c:pt>
                <c:pt idx="85617">
                  <c:v>2.6648972997922913</c:v>
                </c:pt>
                <c:pt idx="85618">
                  <c:v>2.6642824180895248</c:v>
                </c:pt>
                <c:pt idx="85619">
                  <c:v>2.6639741518578348</c:v>
                </c:pt>
                <c:pt idx="85620">
                  <c:v>2.6638965835641737</c:v>
                </c:pt>
                <c:pt idx="85621">
                  <c:v>2.664358264081256</c:v>
                </c:pt>
                <c:pt idx="85622">
                  <c:v>2.664358264081256</c:v>
                </c:pt>
                <c:pt idx="85623">
                  <c:v>2.6639741518578348</c:v>
                </c:pt>
                <c:pt idx="85624">
                  <c:v>2.663590216889709</c:v>
                </c:pt>
                <c:pt idx="85625">
                  <c:v>2.6639741518578348</c:v>
                </c:pt>
                <c:pt idx="85626">
                  <c:v>2.6644357258250633</c:v>
                </c:pt>
                <c:pt idx="85627">
                  <c:v>2.6644357258250633</c:v>
                </c:pt>
                <c:pt idx="85628">
                  <c:v>2.6646666974382645</c:v>
                </c:pt>
                <c:pt idx="85629">
                  <c:v>2.6645131518227969</c:v>
                </c:pt>
                <c:pt idx="85630">
                  <c:v>2.6646666974382645</c:v>
                </c:pt>
                <c:pt idx="85631">
                  <c:v>2.6639741518578348</c:v>
                </c:pt>
                <c:pt idx="85632">
                  <c:v>2.664358264081256</c:v>
                </c:pt>
                <c:pt idx="85633">
                  <c:v>2.6641274238227144</c:v>
                </c:pt>
                <c:pt idx="85634">
                  <c:v>2.6645116601246825</c:v>
                </c:pt>
                <c:pt idx="85635">
                  <c:v>2.6651270207852193</c:v>
                </c:pt>
                <c:pt idx="85636">
                  <c:v>2.6653579676674362</c:v>
                </c:pt>
                <c:pt idx="85637">
                  <c:v>2.6648958891454964</c:v>
                </c:pt>
                <c:pt idx="85638">
                  <c:v>2.6652806652806649</c:v>
                </c:pt>
                <c:pt idx="85639">
                  <c:v>2.6648958891454964</c:v>
                </c:pt>
                <c:pt idx="85640">
                  <c:v>2.6649734472408215</c:v>
                </c:pt>
                <c:pt idx="85641">
                  <c:v>2.6648199445983378</c:v>
                </c:pt>
                <c:pt idx="85642">
                  <c:v>2.665050784856879</c:v>
                </c:pt>
                <c:pt idx="85643">
                  <c:v>2.665281809787627</c:v>
                </c:pt>
                <c:pt idx="85644">
                  <c:v>2.6651280867759057</c:v>
                </c:pt>
                <c:pt idx="85645">
                  <c:v>2.6646666974382645</c:v>
                </c:pt>
                <c:pt idx="85646">
                  <c:v>2.665281809787627</c:v>
                </c:pt>
                <c:pt idx="85647">
                  <c:v>2.6646666974382645</c:v>
                </c:pt>
                <c:pt idx="85648">
                  <c:v>2.6642049388414488</c:v>
                </c:pt>
                <c:pt idx="85649">
                  <c:v>2.6644357258250633</c:v>
                </c:pt>
                <c:pt idx="85650">
                  <c:v>2.6645131518227969</c:v>
                </c:pt>
                <c:pt idx="85651">
                  <c:v>2.6640518689432398</c:v>
                </c:pt>
                <c:pt idx="85652">
                  <c:v>2.6639741518578348</c:v>
                </c:pt>
                <c:pt idx="85653">
                  <c:v>2.6635902168897085</c:v>
                </c:pt>
                <c:pt idx="85654">
                  <c:v>2.6638209506229806</c:v>
                </c:pt>
                <c:pt idx="85655">
                  <c:v>2.665050784856879</c:v>
                </c:pt>
                <c:pt idx="85656">
                  <c:v>2.664742553682752</c:v>
                </c:pt>
                <c:pt idx="85657">
                  <c:v>2.6655114807114808</c:v>
                </c:pt>
                <c:pt idx="85658">
                  <c:v>2.6651270207852193</c:v>
                </c:pt>
                <c:pt idx="85659">
                  <c:v>2.6661273567467649</c:v>
                </c:pt>
                <c:pt idx="85660">
                  <c:v>2.6655114807114808</c:v>
                </c:pt>
                <c:pt idx="85661">
                  <c:v>2.6652806652806649</c:v>
                </c:pt>
                <c:pt idx="85662">
                  <c:v>2.665665434380776</c:v>
                </c:pt>
                <c:pt idx="85663">
                  <c:v>2.6652806652806644</c:v>
                </c:pt>
                <c:pt idx="85664">
                  <c:v>2.6651270207852193</c:v>
                </c:pt>
                <c:pt idx="85665">
                  <c:v>2.6645116601246821</c:v>
                </c:pt>
                <c:pt idx="85666">
                  <c:v>2.6655114807114808</c:v>
                </c:pt>
                <c:pt idx="85667">
                  <c:v>2.6663585951940845</c:v>
                </c:pt>
                <c:pt idx="85668">
                  <c:v>2.6655114807114808</c:v>
                </c:pt>
                <c:pt idx="85669">
                  <c:v>2.6655114807114808</c:v>
                </c:pt>
                <c:pt idx="85670">
                  <c:v>2.6657426657426657</c:v>
                </c:pt>
                <c:pt idx="85671">
                  <c:v>2.6653579676674362</c:v>
                </c:pt>
                <c:pt idx="85672">
                  <c:v>2.6645891043397967</c:v>
                </c:pt>
                <c:pt idx="85673">
                  <c:v>2.6648199445983378</c:v>
                </c:pt>
                <c:pt idx="85674">
                  <c:v>2.6644357258250633</c:v>
                </c:pt>
                <c:pt idx="85675">
                  <c:v>2.6639741518578348</c:v>
                </c:pt>
                <c:pt idx="85676">
                  <c:v>2.6637433648742208</c:v>
                </c:pt>
                <c:pt idx="85677">
                  <c:v>2.6637433648742208</c:v>
                </c:pt>
                <c:pt idx="85678">
                  <c:v>2.6639741518578348</c:v>
                </c:pt>
                <c:pt idx="85679">
                  <c:v>2.665050784856879</c:v>
                </c:pt>
                <c:pt idx="85680">
                  <c:v>2.665281809787627</c:v>
                </c:pt>
                <c:pt idx="85681">
                  <c:v>2.6652043407988919</c:v>
                </c:pt>
                <c:pt idx="85682">
                  <c:v>2.6647425536827516</c:v>
                </c:pt>
                <c:pt idx="85683">
                  <c:v>2.6648958891454964</c:v>
                </c:pt>
                <c:pt idx="85684">
                  <c:v>2.6661273567467649</c:v>
                </c:pt>
                <c:pt idx="85685">
                  <c:v>2.6662046662046661</c:v>
                </c:pt>
                <c:pt idx="85686">
                  <c:v>2.6659736659736653</c:v>
                </c:pt>
                <c:pt idx="85687">
                  <c:v>2.6655114807114804</c:v>
                </c:pt>
                <c:pt idx="85688">
                  <c:v>2.6658964879852118</c:v>
                </c:pt>
                <c:pt idx="85689">
                  <c:v>2.6660503813265541</c:v>
                </c:pt>
                <c:pt idx="85690">
                  <c:v>2.6657426657426653</c:v>
                </c:pt>
                <c:pt idx="85691">
                  <c:v>2.6661273567467649</c:v>
                </c:pt>
                <c:pt idx="85692">
                  <c:v>2.6654343807763397</c:v>
                </c:pt>
                <c:pt idx="85693">
                  <c:v>2.6654343807763397</c:v>
                </c:pt>
                <c:pt idx="85694">
                  <c:v>2.665665434380776</c:v>
                </c:pt>
                <c:pt idx="85695">
                  <c:v>2.665665434380776</c:v>
                </c:pt>
                <c:pt idx="85696">
                  <c:v>2.6668978270920021</c:v>
                </c:pt>
                <c:pt idx="85697">
                  <c:v>2.6665125953316382</c:v>
                </c:pt>
                <c:pt idx="85698">
                  <c:v>2.6659736659736657</c:v>
                </c:pt>
                <c:pt idx="85699">
                  <c:v>2.6662046662046661</c:v>
                </c:pt>
                <c:pt idx="85700">
                  <c:v>2.6652806652806644</c:v>
                </c:pt>
                <c:pt idx="85701">
                  <c:v>2.6651270207852193</c:v>
                </c:pt>
                <c:pt idx="85702">
                  <c:v>2.6655889145496534</c:v>
                </c:pt>
                <c:pt idx="85703">
                  <c:v>2.6654352343569614</c:v>
                </c:pt>
                <c:pt idx="85704">
                  <c:v>2.6652043407988919</c:v>
                </c:pt>
                <c:pt idx="85705">
                  <c:v>2.6658198614318707</c:v>
                </c:pt>
                <c:pt idx="85706">
                  <c:v>2.6657426657426657</c:v>
                </c:pt>
                <c:pt idx="85707">
                  <c:v>2.6653579676674362</c:v>
                </c:pt>
                <c:pt idx="85708">
                  <c:v>2.6655889145496534</c:v>
                </c:pt>
                <c:pt idx="85709">
                  <c:v>2.664358264081256</c:v>
                </c:pt>
                <c:pt idx="85710">
                  <c:v>2.665050784856879</c:v>
                </c:pt>
                <c:pt idx="85711">
                  <c:v>2.6646666974382645</c:v>
                </c:pt>
                <c:pt idx="85712">
                  <c:v>2.6645891043397967</c:v>
                </c:pt>
                <c:pt idx="85713">
                  <c:v>2.6642049388414488</c:v>
                </c:pt>
                <c:pt idx="85714">
                  <c:v>2.6652043407988919</c:v>
                </c:pt>
                <c:pt idx="85715">
                  <c:v>2.6649734472408224</c:v>
                </c:pt>
                <c:pt idx="85716">
                  <c:v>2.6649734472408224</c:v>
                </c:pt>
                <c:pt idx="85717">
                  <c:v>2.6649734472408224</c:v>
                </c:pt>
                <c:pt idx="85718">
                  <c:v>2.665050784856879</c:v>
                </c:pt>
                <c:pt idx="85719">
                  <c:v>2.6648972997922913</c:v>
                </c:pt>
                <c:pt idx="85720">
                  <c:v>2.6646666974382645</c:v>
                </c:pt>
                <c:pt idx="85721">
                  <c:v>2.6645891043397967</c:v>
                </c:pt>
                <c:pt idx="85722">
                  <c:v>2.6645116601246825</c:v>
                </c:pt>
                <c:pt idx="85723">
                  <c:v>2.6649734472408224</c:v>
                </c:pt>
                <c:pt idx="85724">
                  <c:v>2.6644357258250633</c:v>
                </c:pt>
                <c:pt idx="85725">
                  <c:v>2.6642824180895248</c:v>
                </c:pt>
                <c:pt idx="85726">
                  <c:v>2.6644357258250633</c:v>
                </c:pt>
                <c:pt idx="85727">
                  <c:v>2.6645891043397967</c:v>
                </c:pt>
                <c:pt idx="85728">
                  <c:v>2.6645891043397967</c:v>
                </c:pt>
                <c:pt idx="85729">
                  <c:v>2.6642824180895248</c:v>
                </c:pt>
                <c:pt idx="85730">
                  <c:v>2.6644357258250633</c:v>
                </c:pt>
                <c:pt idx="85731">
                  <c:v>2.6645891043397967</c:v>
                </c:pt>
                <c:pt idx="85732">
                  <c:v>2.6639741518578348</c:v>
                </c:pt>
                <c:pt idx="85733">
                  <c:v>2.6642049388414488</c:v>
                </c:pt>
                <c:pt idx="85734">
                  <c:v>2.6648199445983378</c:v>
                </c:pt>
                <c:pt idx="85735">
                  <c:v>2.6653579676674362</c:v>
                </c:pt>
                <c:pt idx="85736">
                  <c:v>2.6645116601246821</c:v>
                </c:pt>
                <c:pt idx="85737">
                  <c:v>2.6647425536827516</c:v>
                </c:pt>
                <c:pt idx="85738">
                  <c:v>2.6655889145496534</c:v>
                </c:pt>
                <c:pt idx="85739">
                  <c:v>2.6655114807114804</c:v>
                </c:pt>
                <c:pt idx="85740">
                  <c:v>2.6657426657426653</c:v>
                </c:pt>
                <c:pt idx="85741">
                  <c:v>2.6652806652806644</c:v>
                </c:pt>
                <c:pt idx="85742">
                  <c:v>2.6659736659736657</c:v>
                </c:pt>
                <c:pt idx="85743">
                  <c:v>2.6652043407988919</c:v>
                </c:pt>
                <c:pt idx="85744">
                  <c:v>2.6652043407988919</c:v>
                </c:pt>
                <c:pt idx="85745">
                  <c:v>2.6641274238227144</c:v>
                </c:pt>
                <c:pt idx="85746">
                  <c:v>2.6645116601246821</c:v>
                </c:pt>
                <c:pt idx="85747">
                  <c:v>2.6651270207852193</c:v>
                </c:pt>
                <c:pt idx="85748">
                  <c:v>2.6649734472408224</c:v>
                </c:pt>
                <c:pt idx="85749">
                  <c:v>2.6648199445983378</c:v>
                </c:pt>
                <c:pt idx="85750">
                  <c:v>2.6645116601246821</c:v>
                </c:pt>
                <c:pt idx="85751">
                  <c:v>2.6646651270207848</c:v>
                </c:pt>
                <c:pt idx="85752">
                  <c:v>2.6648186648186645</c:v>
                </c:pt>
                <c:pt idx="85753">
                  <c:v>2.665665434380776</c:v>
                </c:pt>
                <c:pt idx="85754">
                  <c:v>2.6654343807763397</c:v>
                </c:pt>
                <c:pt idx="85755">
                  <c:v>2.665665434380776</c:v>
                </c:pt>
                <c:pt idx="85756">
                  <c:v>2.6652806652806644</c:v>
                </c:pt>
                <c:pt idx="85757">
                  <c:v>2.6652806652806644</c:v>
                </c:pt>
                <c:pt idx="85758">
                  <c:v>2.6652806652806644</c:v>
                </c:pt>
                <c:pt idx="85759">
                  <c:v>2.6658964879852118</c:v>
                </c:pt>
                <c:pt idx="85760">
                  <c:v>2.6652806652806644</c:v>
                </c:pt>
                <c:pt idx="85761">
                  <c:v>2.6653579676674362</c:v>
                </c:pt>
                <c:pt idx="85762">
                  <c:v>2.6658198614318707</c:v>
                </c:pt>
                <c:pt idx="85763">
                  <c:v>2.6651270207852193</c:v>
                </c:pt>
                <c:pt idx="85764">
                  <c:v>2.6655114807114804</c:v>
                </c:pt>
                <c:pt idx="85765">
                  <c:v>2.6652806652806644</c:v>
                </c:pt>
                <c:pt idx="85766">
                  <c:v>2.6655114807114804</c:v>
                </c:pt>
                <c:pt idx="85767">
                  <c:v>2.6653579676674362</c:v>
                </c:pt>
                <c:pt idx="85768">
                  <c:v>2.6657426657426657</c:v>
                </c:pt>
                <c:pt idx="85769">
                  <c:v>2.6645116601246821</c:v>
                </c:pt>
                <c:pt idx="85770">
                  <c:v>2.6648958891454964</c:v>
                </c:pt>
                <c:pt idx="85771">
                  <c:v>2.6658964879852118</c:v>
                </c:pt>
                <c:pt idx="85772">
                  <c:v>2.665665434380776</c:v>
                </c:pt>
                <c:pt idx="85773">
                  <c:v>2.6650496650496645</c:v>
                </c:pt>
                <c:pt idx="85774">
                  <c:v>2.6657426657426657</c:v>
                </c:pt>
                <c:pt idx="85775">
                  <c:v>2.6653579676674362</c:v>
                </c:pt>
                <c:pt idx="85776">
                  <c:v>2.6651270207852193</c:v>
                </c:pt>
                <c:pt idx="85777">
                  <c:v>2.6648958891454964</c:v>
                </c:pt>
                <c:pt idx="85778">
                  <c:v>2.664742553682752</c:v>
                </c:pt>
                <c:pt idx="85779">
                  <c:v>2.664358264081256</c:v>
                </c:pt>
                <c:pt idx="85780">
                  <c:v>2.664742553682752</c:v>
                </c:pt>
                <c:pt idx="85781">
                  <c:v>2.6636657433056325</c:v>
                </c:pt>
                <c:pt idx="85782">
                  <c:v>2.6645891043397967</c:v>
                </c:pt>
                <c:pt idx="85783">
                  <c:v>2.6639741518578348</c:v>
                </c:pt>
                <c:pt idx="85784">
                  <c:v>2.6645891043397967</c:v>
                </c:pt>
                <c:pt idx="85785">
                  <c:v>2.6640518689432398</c:v>
                </c:pt>
                <c:pt idx="85786">
                  <c:v>2.6639741518578348</c:v>
                </c:pt>
                <c:pt idx="85787">
                  <c:v>2.6641274238227144</c:v>
                </c:pt>
                <c:pt idx="85788">
                  <c:v>2.6644357258250633</c:v>
                </c:pt>
                <c:pt idx="85789">
                  <c:v>2.6642049388414488</c:v>
                </c:pt>
                <c:pt idx="85790">
                  <c:v>2.6644357258250633</c:v>
                </c:pt>
                <c:pt idx="85791">
                  <c:v>2.6642049388414488</c:v>
                </c:pt>
                <c:pt idx="85792">
                  <c:v>2.6648199445983378</c:v>
                </c:pt>
                <c:pt idx="85793">
                  <c:v>2.6642049388414488</c:v>
                </c:pt>
                <c:pt idx="85794">
                  <c:v>2.6644357258250633</c:v>
                </c:pt>
                <c:pt idx="85795">
                  <c:v>2.665050784856879</c:v>
                </c:pt>
                <c:pt idx="85796">
                  <c:v>2.6646666974382645</c:v>
                </c:pt>
                <c:pt idx="85797">
                  <c:v>2.6647438855560686</c:v>
                </c:pt>
                <c:pt idx="85798">
                  <c:v>2.6647438855560686</c:v>
                </c:pt>
                <c:pt idx="85799">
                  <c:v>2.6646666974382645</c:v>
                </c:pt>
                <c:pt idx="85800">
                  <c:v>2.6640518689432398</c:v>
                </c:pt>
                <c:pt idx="85801">
                  <c:v>2.6637433648742208</c:v>
                </c:pt>
                <c:pt idx="85802">
                  <c:v>2.6642805818517665</c:v>
                </c:pt>
                <c:pt idx="85803">
                  <c:v>2.6649734472408224</c:v>
                </c:pt>
                <c:pt idx="85804">
                  <c:v>2.6652043407988919</c:v>
                </c:pt>
                <c:pt idx="85805">
                  <c:v>2.6649734472408224</c:v>
                </c:pt>
                <c:pt idx="85806">
                  <c:v>2.6649734472408215</c:v>
                </c:pt>
                <c:pt idx="85807">
                  <c:v>2.6642805818517661</c:v>
                </c:pt>
                <c:pt idx="85808">
                  <c:v>2.6648958891454964</c:v>
                </c:pt>
                <c:pt idx="85809">
                  <c:v>2.6655889145496534</c:v>
                </c:pt>
                <c:pt idx="85810">
                  <c:v>2.6656661279150313</c:v>
                </c:pt>
                <c:pt idx="85811">
                  <c:v>2.6645891043397967</c:v>
                </c:pt>
                <c:pt idx="85812">
                  <c:v>2.664358264081256</c:v>
                </c:pt>
                <c:pt idx="85813">
                  <c:v>2.6638965835641737</c:v>
                </c:pt>
                <c:pt idx="85814">
                  <c:v>2.6642049388414493</c:v>
                </c:pt>
                <c:pt idx="85815">
                  <c:v>2.6642049388414488</c:v>
                </c:pt>
                <c:pt idx="85816">
                  <c:v>2.664742553682752</c:v>
                </c:pt>
                <c:pt idx="85817">
                  <c:v>2.664742553682752</c:v>
                </c:pt>
                <c:pt idx="85818">
                  <c:v>2.6655889145496534</c:v>
                </c:pt>
                <c:pt idx="85819">
                  <c:v>2.6652043407988915</c:v>
                </c:pt>
                <c:pt idx="85820">
                  <c:v>2.6653579676674362</c:v>
                </c:pt>
                <c:pt idx="85821">
                  <c:v>2.665665434380776</c:v>
                </c:pt>
                <c:pt idx="85822">
                  <c:v>2.6648958891454964</c:v>
                </c:pt>
                <c:pt idx="85823">
                  <c:v>2.6645116601246821</c:v>
                </c:pt>
                <c:pt idx="85824">
                  <c:v>2.6654352343569614</c:v>
                </c:pt>
                <c:pt idx="85825">
                  <c:v>2.6653588737595197</c:v>
                </c:pt>
                <c:pt idx="85826">
                  <c:v>2.6640516843562532</c:v>
                </c:pt>
                <c:pt idx="85827">
                  <c:v>2.6638985005767015</c:v>
                </c:pt>
                <c:pt idx="85828">
                  <c:v>2.6645131518227969</c:v>
                </c:pt>
                <c:pt idx="85829">
                  <c:v>2.6646666974382645</c:v>
                </c:pt>
                <c:pt idx="85830">
                  <c:v>2.6645131518227969</c:v>
                </c:pt>
                <c:pt idx="85831">
                  <c:v>2.6638209506229811</c:v>
                </c:pt>
                <c:pt idx="85832">
                  <c:v>2.6648199445983378</c:v>
                </c:pt>
                <c:pt idx="85833">
                  <c:v>2.664742553682752</c:v>
                </c:pt>
                <c:pt idx="85834">
                  <c:v>2.6651270207852193</c:v>
                </c:pt>
                <c:pt idx="85835">
                  <c:v>2.6655889145496534</c:v>
                </c:pt>
                <c:pt idx="85836">
                  <c:v>2.6647425536827516</c:v>
                </c:pt>
                <c:pt idx="85837">
                  <c:v>2.6655889145496534</c:v>
                </c:pt>
                <c:pt idx="85838">
                  <c:v>2.6658198614318707</c:v>
                </c:pt>
                <c:pt idx="85839">
                  <c:v>2.664358264081256</c:v>
                </c:pt>
                <c:pt idx="85840">
                  <c:v>2.6649734472408224</c:v>
                </c:pt>
                <c:pt idx="85841">
                  <c:v>2.6635125778906064</c:v>
                </c:pt>
                <c:pt idx="85842">
                  <c:v>2.6635125778906064</c:v>
                </c:pt>
                <c:pt idx="85843">
                  <c:v>2.6645891043397967</c:v>
                </c:pt>
                <c:pt idx="85844">
                  <c:v>2.665050784856879</c:v>
                </c:pt>
                <c:pt idx="85845">
                  <c:v>2.664358264081256</c:v>
                </c:pt>
                <c:pt idx="85846">
                  <c:v>2.6648958891454964</c:v>
                </c:pt>
                <c:pt idx="85847">
                  <c:v>2.6655114807114804</c:v>
                </c:pt>
                <c:pt idx="85848">
                  <c:v>2.6649734472408215</c:v>
                </c:pt>
                <c:pt idx="85849">
                  <c:v>2.6646666974382645</c:v>
                </c:pt>
                <c:pt idx="85850">
                  <c:v>2.6642049388414488</c:v>
                </c:pt>
                <c:pt idx="85851">
                  <c:v>2.6649734472408224</c:v>
                </c:pt>
                <c:pt idx="85852">
                  <c:v>2.6648199445983378</c:v>
                </c:pt>
                <c:pt idx="85853">
                  <c:v>2.6648199445983378</c:v>
                </c:pt>
                <c:pt idx="85854">
                  <c:v>2.665050784856879</c:v>
                </c:pt>
                <c:pt idx="85855">
                  <c:v>2.6644357258250633</c:v>
                </c:pt>
                <c:pt idx="85856">
                  <c:v>2.6646666974382645</c:v>
                </c:pt>
                <c:pt idx="85857">
                  <c:v>2.6634373241061131</c:v>
                </c:pt>
                <c:pt idx="85858">
                  <c:v>2.665050784856879</c:v>
                </c:pt>
                <c:pt idx="85859">
                  <c:v>2.6654352343569614</c:v>
                </c:pt>
                <c:pt idx="85860">
                  <c:v>2.6652043407988915</c:v>
                </c:pt>
                <c:pt idx="85861">
                  <c:v>2.6647425536827516</c:v>
                </c:pt>
                <c:pt idx="85862">
                  <c:v>2.6648958891454964</c:v>
                </c:pt>
                <c:pt idx="85863">
                  <c:v>2.6651270207852193</c:v>
                </c:pt>
                <c:pt idx="85864">
                  <c:v>2.6651270207852193</c:v>
                </c:pt>
                <c:pt idx="85865">
                  <c:v>2.6649734472408224</c:v>
                </c:pt>
                <c:pt idx="85866">
                  <c:v>2.6645891043397967</c:v>
                </c:pt>
                <c:pt idx="85867">
                  <c:v>2.6645891043397967</c:v>
                </c:pt>
                <c:pt idx="85868">
                  <c:v>2.6637433648742208</c:v>
                </c:pt>
                <c:pt idx="85869">
                  <c:v>2.6645891043397967</c:v>
                </c:pt>
                <c:pt idx="85870">
                  <c:v>2.6652043407988919</c:v>
                </c:pt>
                <c:pt idx="85871">
                  <c:v>2.6652043407988919</c:v>
                </c:pt>
                <c:pt idx="85872">
                  <c:v>2.6655889145496534</c:v>
                </c:pt>
                <c:pt idx="85873">
                  <c:v>2.6662046662046661</c:v>
                </c:pt>
                <c:pt idx="85874">
                  <c:v>2.6659736659736657</c:v>
                </c:pt>
                <c:pt idx="85875">
                  <c:v>2.6663585951940845</c:v>
                </c:pt>
                <c:pt idx="85876">
                  <c:v>2.6662046662046661</c:v>
                </c:pt>
                <c:pt idx="85877">
                  <c:v>2.6659736659736657</c:v>
                </c:pt>
                <c:pt idx="85878">
                  <c:v>2.6655889145496534</c:v>
                </c:pt>
                <c:pt idx="85879">
                  <c:v>2.6654352343569614</c:v>
                </c:pt>
                <c:pt idx="85880">
                  <c:v>2.6645891043397967</c:v>
                </c:pt>
                <c:pt idx="85881">
                  <c:v>2.6641274238227144</c:v>
                </c:pt>
                <c:pt idx="85882">
                  <c:v>2.6641274238227144</c:v>
                </c:pt>
                <c:pt idx="85883">
                  <c:v>2.6645116601246825</c:v>
                </c:pt>
                <c:pt idx="85884">
                  <c:v>2.6646651270207848</c:v>
                </c:pt>
                <c:pt idx="85885">
                  <c:v>2.6648186648186649</c:v>
                </c:pt>
                <c:pt idx="85886">
                  <c:v>2.664434180138568</c:v>
                </c:pt>
                <c:pt idx="85887">
                  <c:v>2.6651270207852193</c:v>
                </c:pt>
                <c:pt idx="85888">
                  <c:v>2.6655889145496534</c:v>
                </c:pt>
                <c:pt idx="85889">
                  <c:v>2.6654352343569614</c:v>
                </c:pt>
                <c:pt idx="85890">
                  <c:v>2.6642049388414488</c:v>
                </c:pt>
                <c:pt idx="85891">
                  <c:v>2.6637433648742208</c:v>
                </c:pt>
                <c:pt idx="85892">
                  <c:v>2.6642049388414488</c:v>
                </c:pt>
                <c:pt idx="85893">
                  <c:v>2.665050784856879</c:v>
                </c:pt>
                <c:pt idx="85894">
                  <c:v>2.6652043407988919</c:v>
                </c:pt>
                <c:pt idx="85895">
                  <c:v>2.6652043407988919</c:v>
                </c:pt>
                <c:pt idx="85896">
                  <c:v>2.6659736659736657</c:v>
                </c:pt>
                <c:pt idx="85897">
                  <c:v>2.6661273567467649</c:v>
                </c:pt>
                <c:pt idx="85898">
                  <c:v>2.6655114807114808</c:v>
                </c:pt>
                <c:pt idx="85899">
                  <c:v>2.6655889145496534</c:v>
                </c:pt>
                <c:pt idx="85900">
                  <c:v>2.6648199445983378</c:v>
                </c:pt>
                <c:pt idx="85901">
                  <c:v>2.6648972997922913</c:v>
                </c:pt>
                <c:pt idx="85902">
                  <c:v>2.6645131518227969</c:v>
                </c:pt>
                <c:pt idx="85903">
                  <c:v>2.6642824180895253</c:v>
                </c:pt>
                <c:pt idx="85904">
                  <c:v>2.6641291810841983</c:v>
                </c:pt>
                <c:pt idx="85905">
                  <c:v>2.6648972997922913</c:v>
                </c:pt>
                <c:pt idx="85906">
                  <c:v>2.6654352343569614</c:v>
                </c:pt>
                <c:pt idx="85907">
                  <c:v>2.6656661279150313</c:v>
                </c:pt>
                <c:pt idx="85908">
                  <c:v>2.6652043407988919</c:v>
                </c:pt>
                <c:pt idx="85909">
                  <c:v>2.6648958891454964</c:v>
                </c:pt>
                <c:pt idx="85910">
                  <c:v>2.6648958891454964</c:v>
                </c:pt>
                <c:pt idx="85911">
                  <c:v>2.6655889145496534</c:v>
                </c:pt>
                <c:pt idx="85912">
                  <c:v>2.6655889145496534</c:v>
                </c:pt>
                <c:pt idx="85913">
                  <c:v>2.6662046662046661</c:v>
                </c:pt>
                <c:pt idx="85914">
                  <c:v>2.6652043407988919</c:v>
                </c:pt>
                <c:pt idx="85915">
                  <c:v>2.6640518689432393</c:v>
                </c:pt>
                <c:pt idx="85916">
                  <c:v>2.665050784856879</c:v>
                </c:pt>
                <c:pt idx="85917">
                  <c:v>2.6655889145496534</c:v>
                </c:pt>
                <c:pt idx="85918">
                  <c:v>2.6648199445983378</c:v>
                </c:pt>
                <c:pt idx="85919">
                  <c:v>2.6644357258250633</c:v>
                </c:pt>
                <c:pt idx="85920">
                  <c:v>2.6639741518578348</c:v>
                </c:pt>
                <c:pt idx="85921">
                  <c:v>2.6649734472408224</c:v>
                </c:pt>
                <c:pt idx="85922">
                  <c:v>2.664742553682752</c:v>
                </c:pt>
                <c:pt idx="85923">
                  <c:v>2.6642805818517665</c:v>
                </c:pt>
                <c:pt idx="85924">
                  <c:v>2.6648958891454964</c:v>
                </c:pt>
                <c:pt idx="85925">
                  <c:v>2.6649734472408224</c:v>
                </c:pt>
                <c:pt idx="85926">
                  <c:v>2.6655889145496534</c:v>
                </c:pt>
                <c:pt idx="85927">
                  <c:v>2.6648958891454964</c:v>
                </c:pt>
                <c:pt idx="85928">
                  <c:v>2.6648958891454964</c:v>
                </c:pt>
                <c:pt idx="85929">
                  <c:v>2.6647425536827516</c:v>
                </c:pt>
                <c:pt idx="85930">
                  <c:v>2.6653579676674362</c:v>
                </c:pt>
                <c:pt idx="85931">
                  <c:v>2.6658198614318707</c:v>
                </c:pt>
                <c:pt idx="85932">
                  <c:v>2.6652043407988915</c:v>
                </c:pt>
                <c:pt idx="85933">
                  <c:v>2.6656661279150313</c:v>
                </c:pt>
                <c:pt idx="85934">
                  <c:v>2.6654352343569614</c:v>
                </c:pt>
                <c:pt idx="85935">
                  <c:v>2.6649734472408224</c:v>
                </c:pt>
                <c:pt idx="85936">
                  <c:v>2.6645891043397967</c:v>
                </c:pt>
                <c:pt idx="85937">
                  <c:v>2.6642049388414488</c:v>
                </c:pt>
                <c:pt idx="85938">
                  <c:v>2.6640518689432398</c:v>
                </c:pt>
                <c:pt idx="85939">
                  <c:v>2.6633594831564373</c:v>
                </c:pt>
                <c:pt idx="85940">
                  <c:v>2.6635125778906064</c:v>
                </c:pt>
                <c:pt idx="85941">
                  <c:v>2.6641274238227144</c:v>
                </c:pt>
                <c:pt idx="85942">
                  <c:v>2.6651270207852193</c:v>
                </c:pt>
                <c:pt idx="85943">
                  <c:v>2.6667435174485785</c:v>
                </c:pt>
                <c:pt idx="85944">
                  <c:v>2.6651270207852193</c:v>
                </c:pt>
                <c:pt idx="85945">
                  <c:v>2.6653579676674362</c:v>
                </c:pt>
                <c:pt idx="85946">
                  <c:v>2.6653579676674362</c:v>
                </c:pt>
                <c:pt idx="85947">
                  <c:v>2.664434180138568</c:v>
                </c:pt>
                <c:pt idx="85948">
                  <c:v>2.6648186648186649</c:v>
                </c:pt>
                <c:pt idx="85949">
                  <c:v>2.6648958891454964</c:v>
                </c:pt>
                <c:pt idx="85950">
                  <c:v>2.6651270207852193</c:v>
                </c:pt>
                <c:pt idx="85951">
                  <c:v>2.6645116601246825</c:v>
                </c:pt>
                <c:pt idx="85952">
                  <c:v>2.664358264081256</c:v>
                </c:pt>
                <c:pt idx="85953">
                  <c:v>2.664358264081256</c:v>
                </c:pt>
                <c:pt idx="85954">
                  <c:v>2.6632817909069924</c:v>
                </c:pt>
                <c:pt idx="85955">
                  <c:v>2.6641274238227144</c:v>
                </c:pt>
                <c:pt idx="85956">
                  <c:v>2.6639741518578348</c:v>
                </c:pt>
                <c:pt idx="85957">
                  <c:v>2.6635125778906064</c:v>
                </c:pt>
                <c:pt idx="85958">
                  <c:v>2.6642805818517665</c:v>
                </c:pt>
                <c:pt idx="85959">
                  <c:v>2.6638965835641737</c:v>
                </c:pt>
                <c:pt idx="85960">
                  <c:v>2.6632817909069924</c:v>
                </c:pt>
                <c:pt idx="85961">
                  <c:v>2.6641274238227144</c:v>
                </c:pt>
                <c:pt idx="85962">
                  <c:v>2.6645891043397967</c:v>
                </c:pt>
                <c:pt idx="85963">
                  <c:v>2.6649734472408215</c:v>
                </c:pt>
                <c:pt idx="85964">
                  <c:v>2.6648958891454964</c:v>
                </c:pt>
                <c:pt idx="85965">
                  <c:v>2.6653579676674362</c:v>
                </c:pt>
                <c:pt idx="85966">
                  <c:v>2.6653579676674362</c:v>
                </c:pt>
                <c:pt idx="85967">
                  <c:v>2.6649734472408215</c:v>
                </c:pt>
                <c:pt idx="85968">
                  <c:v>2.664742553682752</c:v>
                </c:pt>
                <c:pt idx="85969">
                  <c:v>2.664358264081256</c:v>
                </c:pt>
                <c:pt idx="85970">
                  <c:v>2.6633594831564373</c:v>
                </c:pt>
                <c:pt idx="85971">
                  <c:v>2.6639741518578348</c:v>
                </c:pt>
                <c:pt idx="85972">
                  <c:v>2.6645891043397967</c:v>
                </c:pt>
                <c:pt idx="85973">
                  <c:v>2.6645116601246821</c:v>
                </c:pt>
                <c:pt idx="85974">
                  <c:v>2.6646651270207848</c:v>
                </c:pt>
                <c:pt idx="85975">
                  <c:v>2.6646651270207848</c:v>
                </c:pt>
                <c:pt idx="85976">
                  <c:v>2.664742553682752</c:v>
                </c:pt>
                <c:pt idx="85977">
                  <c:v>2.6642049388414488</c:v>
                </c:pt>
                <c:pt idx="85978">
                  <c:v>2.6644357258250633</c:v>
                </c:pt>
                <c:pt idx="85979">
                  <c:v>2.6644357258250633</c:v>
                </c:pt>
                <c:pt idx="85980">
                  <c:v>2.6645891043397967</c:v>
                </c:pt>
                <c:pt idx="85981">
                  <c:v>2.6655889145496534</c:v>
                </c:pt>
                <c:pt idx="85982">
                  <c:v>2.6652043407988915</c:v>
                </c:pt>
                <c:pt idx="85983">
                  <c:v>2.6655889145496534</c:v>
                </c:pt>
                <c:pt idx="85984">
                  <c:v>2.6654352343569609</c:v>
                </c:pt>
                <c:pt idx="85985">
                  <c:v>2.6654352343569609</c:v>
                </c:pt>
                <c:pt idx="85986">
                  <c:v>2.6649734472408224</c:v>
                </c:pt>
                <c:pt idx="85987">
                  <c:v>2.6648199445983378</c:v>
                </c:pt>
                <c:pt idx="85988">
                  <c:v>2.6640518689432398</c:v>
                </c:pt>
                <c:pt idx="85989">
                  <c:v>2.6642049388414488</c:v>
                </c:pt>
                <c:pt idx="85990">
                  <c:v>2.6649734472408224</c:v>
                </c:pt>
                <c:pt idx="85991">
                  <c:v>2.6652806652806649</c:v>
                </c:pt>
                <c:pt idx="85992">
                  <c:v>2.665665434380776</c:v>
                </c:pt>
                <c:pt idx="85993">
                  <c:v>2.6659736659736657</c:v>
                </c:pt>
                <c:pt idx="85994">
                  <c:v>2.6655889145496534</c:v>
                </c:pt>
                <c:pt idx="85995">
                  <c:v>2.6649734472408224</c:v>
                </c:pt>
                <c:pt idx="85996">
                  <c:v>2.6642049388414488</c:v>
                </c:pt>
                <c:pt idx="85997">
                  <c:v>2.6644357258250633</c:v>
                </c:pt>
                <c:pt idx="85998">
                  <c:v>2.6641274238227144</c:v>
                </c:pt>
                <c:pt idx="85999">
                  <c:v>2.6638965835641737</c:v>
                </c:pt>
                <c:pt idx="86000">
                  <c:v>2.6646651270207848</c:v>
                </c:pt>
                <c:pt idx="86001">
                  <c:v>2.664434180138568</c:v>
                </c:pt>
                <c:pt idx="86002">
                  <c:v>2.6652033271719038</c:v>
                </c:pt>
                <c:pt idx="86003">
                  <c:v>2.6658192743240119</c:v>
                </c:pt>
                <c:pt idx="86004">
                  <c:v>2.6654343807763397</c:v>
                </c:pt>
                <c:pt idx="86005">
                  <c:v>2.6652033271719038</c:v>
                </c:pt>
                <c:pt idx="86006">
                  <c:v>2.6659731853906612</c:v>
                </c:pt>
                <c:pt idx="86007">
                  <c:v>2.6659731853906612</c:v>
                </c:pt>
                <c:pt idx="86008">
                  <c:v>2.6658192743240119</c:v>
                </c:pt>
                <c:pt idx="86009">
                  <c:v>2.665665434380776</c:v>
                </c:pt>
                <c:pt idx="86010">
                  <c:v>2.664434180138568</c:v>
                </c:pt>
                <c:pt idx="86011">
                  <c:v>2.6650496650496649</c:v>
                </c:pt>
                <c:pt idx="86012">
                  <c:v>2.6652806652806649</c:v>
                </c:pt>
                <c:pt idx="86013">
                  <c:v>2.6652806652806649</c:v>
                </c:pt>
                <c:pt idx="86014">
                  <c:v>2.6648958891454964</c:v>
                </c:pt>
                <c:pt idx="86015">
                  <c:v>2.6655889145496534</c:v>
                </c:pt>
                <c:pt idx="86016">
                  <c:v>2.664742553682752</c:v>
                </c:pt>
                <c:pt idx="86017">
                  <c:v>2.6639741518578348</c:v>
                </c:pt>
                <c:pt idx="86018">
                  <c:v>2.6641274238227144</c:v>
                </c:pt>
                <c:pt idx="86019">
                  <c:v>2.6637433648742208</c:v>
                </c:pt>
                <c:pt idx="86020">
                  <c:v>2.6638209506229811</c:v>
                </c:pt>
                <c:pt idx="86021">
                  <c:v>2.6646666974382645</c:v>
                </c:pt>
                <c:pt idx="86022">
                  <c:v>2.6644357258250633</c:v>
                </c:pt>
                <c:pt idx="86023">
                  <c:v>2.665050784856879</c:v>
                </c:pt>
                <c:pt idx="86024">
                  <c:v>2.6642049388414488</c:v>
                </c:pt>
                <c:pt idx="86025">
                  <c:v>2.6637433648742208</c:v>
                </c:pt>
                <c:pt idx="86026">
                  <c:v>2.6648199445983378</c:v>
                </c:pt>
                <c:pt idx="86027">
                  <c:v>2.6648199445983378</c:v>
                </c:pt>
                <c:pt idx="86028">
                  <c:v>2.6645891043397967</c:v>
                </c:pt>
                <c:pt idx="86029">
                  <c:v>2.6651270207852193</c:v>
                </c:pt>
                <c:pt idx="86030">
                  <c:v>2.6657426657426657</c:v>
                </c:pt>
                <c:pt idx="86031">
                  <c:v>2.6655114807114808</c:v>
                </c:pt>
                <c:pt idx="86032">
                  <c:v>2.6655114807114808</c:v>
                </c:pt>
                <c:pt idx="86033">
                  <c:v>2.665665434380776</c:v>
                </c:pt>
                <c:pt idx="86034">
                  <c:v>2.6652806652806644</c:v>
                </c:pt>
                <c:pt idx="86035">
                  <c:v>2.664434180138568</c:v>
                </c:pt>
                <c:pt idx="86036">
                  <c:v>2.6648958891454964</c:v>
                </c:pt>
                <c:pt idx="86037">
                  <c:v>2.664742553682752</c:v>
                </c:pt>
                <c:pt idx="86038">
                  <c:v>2.6642805818517665</c:v>
                </c:pt>
                <c:pt idx="86039">
                  <c:v>2.6645116601246825</c:v>
                </c:pt>
                <c:pt idx="86040">
                  <c:v>2.6639741518578348</c:v>
                </c:pt>
                <c:pt idx="86041">
                  <c:v>2.6638209506229811</c:v>
                </c:pt>
                <c:pt idx="86042">
                  <c:v>2.663590216889709</c:v>
                </c:pt>
                <c:pt idx="86043">
                  <c:v>2.6638965835641737</c:v>
                </c:pt>
                <c:pt idx="86044">
                  <c:v>2.6641274238227148</c:v>
                </c:pt>
                <c:pt idx="86045">
                  <c:v>2.664358264081256</c:v>
                </c:pt>
                <c:pt idx="86046">
                  <c:v>2.6641274238227144</c:v>
                </c:pt>
                <c:pt idx="86047">
                  <c:v>2.6641274238227144</c:v>
                </c:pt>
                <c:pt idx="86048">
                  <c:v>2.664358264081256</c:v>
                </c:pt>
                <c:pt idx="86049">
                  <c:v>2.664742553682752</c:v>
                </c:pt>
                <c:pt idx="86050">
                  <c:v>2.6645116601246825</c:v>
                </c:pt>
                <c:pt idx="86051">
                  <c:v>2.6648958891454964</c:v>
                </c:pt>
                <c:pt idx="86052">
                  <c:v>2.6648958891454964</c:v>
                </c:pt>
                <c:pt idx="86053">
                  <c:v>2.6648958891454964</c:v>
                </c:pt>
                <c:pt idx="86054">
                  <c:v>2.6653579676674362</c:v>
                </c:pt>
                <c:pt idx="86055">
                  <c:v>2.6647425536827516</c:v>
                </c:pt>
                <c:pt idx="86056">
                  <c:v>2.6645116601246821</c:v>
                </c:pt>
                <c:pt idx="86057">
                  <c:v>2.6651270207852193</c:v>
                </c:pt>
                <c:pt idx="86058">
                  <c:v>2.664742553682752</c:v>
                </c:pt>
                <c:pt idx="86059">
                  <c:v>2.6653579676674362</c:v>
                </c:pt>
                <c:pt idx="86060">
                  <c:v>2.664358264081256</c:v>
                </c:pt>
                <c:pt idx="86061">
                  <c:v>2.6648199445983378</c:v>
                </c:pt>
                <c:pt idx="86062">
                  <c:v>2.6641274238227144</c:v>
                </c:pt>
                <c:pt idx="86063">
                  <c:v>2.664358264081256</c:v>
                </c:pt>
                <c:pt idx="86064">
                  <c:v>2.6637433648742208</c:v>
                </c:pt>
                <c:pt idx="86065">
                  <c:v>2.6637433648742208</c:v>
                </c:pt>
                <c:pt idx="86066">
                  <c:v>2.6638965835641737</c:v>
                </c:pt>
                <c:pt idx="86067">
                  <c:v>2.6641274238227144</c:v>
                </c:pt>
                <c:pt idx="86068">
                  <c:v>2.6641274238227144</c:v>
                </c:pt>
                <c:pt idx="86069">
                  <c:v>2.6637433648742208</c:v>
                </c:pt>
                <c:pt idx="86070">
                  <c:v>2.6641274238227144</c:v>
                </c:pt>
                <c:pt idx="86071">
                  <c:v>2.6638965835641737</c:v>
                </c:pt>
                <c:pt idx="86072">
                  <c:v>2.6649734472408224</c:v>
                </c:pt>
                <c:pt idx="86073">
                  <c:v>2.6654352343569614</c:v>
                </c:pt>
                <c:pt idx="86074">
                  <c:v>2.6642049388414488</c:v>
                </c:pt>
                <c:pt idx="86075">
                  <c:v>2.6646666974382645</c:v>
                </c:pt>
                <c:pt idx="86076">
                  <c:v>2.6655124653739612</c:v>
                </c:pt>
                <c:pt idx="86077">
                  <c:v>2.6656661279150313</c:v>
                </c:pt>
                <c:pt idx="86078">
                  <c:v>2.6648972997922913</c:v>
                </c:pt>
                <c:pt idx="86079">
                  <c:v>2.6648972997922913</c:v>
                </c:pt>
                <c:pt idx="86080">
                  <c:v>2.6645116601246825</c:v>
                </c:pt>
                <c:pt idx="86081">
                  <c:v>2.664434180138568</c:v>
                </c:pt>
                <c:pt idx="86082">
                  <c:v>2.6640498730085431</c:v>
                </c:pt>
                <c:pt idx="86083">
                  <c:v>2.664049688293697</c:v>
                </c:pt>
                <c:pt idx="86084">
                  <c:v>2.6651270207852193</c:v>
                </c:pt>
                <c:pt idx="86085">
                  <c:v>2.6642805818517665</c:v>
                </c:pt>
                <c:pt idx="86086">
                  <c:v>2.6642805818517665</c:v>
                </c:pt>
                <c:pt idx="86087">
                  <c:v>2.6636655586334257</c:v>
                </c:pt>
                <c:pt idx="86088">
                  <c:v>2.664434180138568</c:v>
                </c:pt>
                <c:pt idx="86089">
                  <c:v>2.663972286374134</c:v>
                </c:pt>
                <c:pt idx="86090">
                  <c:v>2.6648186648186645</c:v>
                </c:pt>
                <c:pt idx="86091">
                  <c:v>2.665665434380776</c:v>
                </c:pt>
                <c:pt idx="86092">
                  <c:v>2.665665434380776</c:v>
                </c:pt>
                <c:pt idx="86093">
                  <c:v>2.6650496650496649</c:v>
                </c:pt>
                <c:pt idx="86094">
                  <c:v>2.6648186648186649</c:v>
                </c:pt>
                <c:pt idx="86095">
                  <c:v>2.6650496650496649</c:v>
                </c:pt>
                <c:pt idx="86096">
                  <c:v>2.665665434380776</c:v>
                </c:pt>
                <c:pt idx="86097">
                  <c:v>2.6655114807114808</c:v>
                </c:pt>
                <c:pt idx="86098">
                  <c:v>2.6650496650496645</c:v>
                </c:pt>
                <c:pt idx="86099">
                  <c:v>2.6650496650496645</c:v>
                </c:pt>
                <c:pt idx="86100">
                  <c:v>2.6652806652806649</c:v>
                </c:pt>
                <c:pt idx="86101">
                  <c:v>2.6655114807114808</c:v>
                </c:pt>
                <c:pt idx="86102">
                  <c:v>2.6655114807114808</c:v>
                </c:pt>
                <c:pt idx="86103">
                  <c:v>2.6655114807114808</c:v>
                </c:pt>
                <c:pt idx="86104">
                  <c:v>2.6655114807114808</c:v>
                </c:pt>
                <c:pt idx="86105">
                  <c:v>2.6655114807114808</c:v>
                </c:pt>
                <c:pt idx="86106">
                  <c:v>2.6653579676674362</c:v>
                </c:pt>
                <c:pt idx="86107">
                  <c:v>2.6637433648742208</c:v>
                </c:pt>
                <c:pt idx="86108">
                  <c:v>2.6641274238227144</c:v>
                </c:pt>
                <c:pt idx="86109">
                  <c:v>2.6637433648742208</c:v>
                </c:pt>
                <c:pt idx="86110">
                  <c:v>2.6639741518578348</c:v>
                </c:pt>
                <c:pt idx="86111">
                  <c:v>2.6642049388414488</c:v>
                </c:pt>
                <c:pt idx="86112">
                  <c:v>2.6639741518578348</c:v>
                </c:pt>
                <c:pt idx="86113">
                  <c:v>2.6642049388414488</c:v>
                </c:pt>
                <c:pt idx="86114">
                  <c:v>2.6642049388414488</c:v>
                </c:pt>
                <c:pt idx="86115">
                  <c:v>2.664358264081256</c:v>
                </c:pt>
                <c:pt idx="86116">
                  <c:v>2.6645116601246825</c:v>
                </c:pt>
                <c:pt idx="86117">
                  <c:v>2.6648958891454964</c:v>
                </c:pt>
                <c:pt idx="86118">
                  <c:v>2.6648958891454964</c:v>
                </c:pt>
                <c:pt idx="86119">
                  <c:v>2.6642807665666131</c:v>
                </c:pt>
                <c:pt idx="86120">
                  <c:v>2.6637433648742208</c:v>
                </c:pt>
                <c:pt idx="86121">
                  <c:v>2.664358264081256</c:v>
                </c:pt>
                <c:pt idx="86122">
                  <c:v>2.6645891043397967</c:v>
                </c:pt>
                <c:pt idx="86123">
                  <c:v>2.6637433648742208</c:v>
                </c:pt>
                <c:pt idx="86124">
                  <c:v>2.6641274238227144</c:v>
                </c:pt>
                <c:pt idx="86125">
                  <c:v>2.664358264081256</c:v>
                </c:pt>
                <c:pt idx="86126">
                  <c:v>2.6639741518578348</c:v>
                </c:pt>
                <c:pt idx="86127">
                  <c:v>2.6644359104546504</c:v>
                </c:pt>
                <c:pt idx="86128">
                  <c:v>2.6648972997922913</c:v>
                </c:pt>
                <c:pt idx="86129">
                  <c:v>2.665050784856879</c:v>
                </c:pt>
                <c:pt idx="86130">
                  <c:v>2.6645891043397967</c:v>
                </c:pt>
                <c:pt idx="86131">
                  <c:v>2.6645891043397967</c:v>
                </c:pt>
                <c:pt idx="86132">
                  <c:v>2.6644357258250633</c:v>
                </c:pt>
                <c:pt idx="86133">
                  <c:v>2.6642824180895248</c:v>
                </c:pt>
                <c:pt idx="86134">
                  <c:v>2.6648199445983378</c:v>
                </c:pt>
                <c:pt idx="86135">
                  <c:v>2.6651270207852193</c:v>
                </c:pt>
                <c:pt idx="86136">
                  <c:v>2.6655114807114808</c:v>
                </c:pt>
                <c:pt idx="86137">
                  <c:v>2.6649734472408215</c:v>
                </c:pt>
                <c:pt idx="86138">
                  <c:v>2.6648199445983378</c:v>
                </c:pt>
                <c:pt idx="86139">
                  <c:v>2.6655889145496534</c:v>
                </c:pt>
                <c:pt idx="86140">
                  <c:v>2.6657426657426657</c:v>
                </c:pt>
                <c:pt idx="86141">
                  <c:v>2.6651270207852193</c:v>
                </c:pt>
                <c:pt idx="86142">
                  <c:v>2.6648958891454964</c:v>
                </c:pt>
                <c:pt idx="86143">
                  <c:v>2.6648958891454964</c:v>
                </c:pt>
                <c:pt idx="86144">
                  <c:v>2.6655114807114808</c:v>
                </c:pt>
                <c:pt idx="86145">
                  <c:v>2.6645116601246825</c:v>
                </c:pt>
                <c:pt idx="86146">
                  <c:v>2.6632817909069924</c:v>
                </c:pt>
                <c:pt idx="86147">
                  <c:v>2.6641274238227148</c:v>
                </c:pt>
                <c:pt idx="86148">
                  <c:v>2.6645116601246825</c:v>
                </c:pt>
                <c:pt idx="86149">
                  <c:v>2.664742553682752</c:v>
                </c:pt>
                <c:pt idx="86150">
                  <c:v>2.6648199445983378</c:v>
                </c:pt>
                <c:pt idx="86151">
                  <c:v>2.6655889145496534</c:v>
                </c:pt>
                <c:pt idx="86152">
                  <c:v>2.6666666666666665</c:v>
                </c:pt>
                <c:pt idx="86153">
                  <c:v>2.6664356664356665</c:v>
                </c:pt>
                <c:pt idx="86154">
                  <c:v>2.6665896487985208</c:v>
                </c:pt>
                <c:pt idx="86155">
                  <c:v>2.6663585951940845</c:v>
                </c:pt>
                <c:pt idx="86156">
                  <c:v>2.6649734472408215</c:v>
                </c:pt>
                <c:pt idx="86157">
                  <c:v>2.6654352343569609</c:v>
                </c:pt>
                <c:pt idx="86158">
                  <c:v>2.6654352343569614</c:v>
                </c:pt>
                <c:pt idx="86159">
                  <c:v>2.6654352343569614</c:v>
                </c:pt>
                <c:pt idx="86160">
                  <c:v>2.6648199445983378</c:v>
                </c:pt>
                <c:pt idx="86161">
                  <c:v>2.6644357258250633</c:v>
                </c:pt>
                <c:pt idx="86162">
                  <c:v>2.6637433648742208</c:v>
                </c:pt>
                <c:pt idx="86163">
                  <c:v>2.664358264081256</c:v>
                </c:pt>
                <c:pt idx="86164">
                  <c:v>2.6645116601246825</c:v>
                </c:pt>
                <c:pt idx="86165">
                  <c:v>2.6652806652806649</c:v>
                </c:pt>
                <c:pt idx="86166">
                  <c:v>2.6648186648186649</c:v>
                </c:pt>
                <c:pt idx="86167">
                  <c:v>2.665665434380776</c:v>
                </c:pt>
                <c:pt idx="86168">
                  <c:v>2.665665434380776</c:v>
                </c:pt>
                <c:pt idx="86169">
                  <c:v>2.6654343807763397</c:v>
                </c:pt>
                <c:pt idx="86170">
                  <c:v>2.6648186648186649</c:v>
                </c:pt>
                <c:pt idx="86171">
                  <c:v>2.6648958891454964</c:v>
                </c:pt>
                <c:pt idx="86172">
                  <c:v>2.664358264081256</c:v>
                </c:pt>
                <c:pt idx="86173">
                  <c:v>2.664358264081256</c:v>
                </c:pt>
                <c:pt idx="86174">
                  <c:v>2.6645891043397967</c:v>
                </c:pt>
                <c:pt idx="86175">
                  <c:v>2.6649734472408224</c:v>
                </c:pt>
                <c:pt idx="86176">
                  <c:v>2.6645116601246825</c:v>
                </c:pt>
                <c:pt idx="86177">
                  <c:v>2.6645116601246825</c:v>
                </c:pt>
                <c:pt idx="86178">
                  <c:v>2.6648958891454964</c:v>
                </c:pt>
                <c:pt idx="86179">
                  <c:v>2.6652806652806649</c:v>
                </c:pt>
                <c:pt idx="86180">
                  <c:v>2.6650496650496649</c:v>
                </c:pt>
                <c:pt idx="86181">
                  <c:v>2.6658964879852118</c:v>
                </c:pt>
                <c:pt idx="86182">
                  <c:v>2.665665434380776</c:v>
                </c:pt>
                <c:pt idx="86183">
                  <c:v>2.6655114807114808</c:v>
                </c:pt>
                <c:pt idx="86184">
                  <c:v>2.664742553682752</c:v>
                </c:pt>
                <c:pt idx="86185">
                  <c:v>2.664358264081256</c:v>
                </c:pt>
                <c:pt idx="86186">
                  <c:v>2.6641274238227144</c:v>
                </c:pt>
                <c:pt idx="86187">
                  <c:v>2.6645116601246825</c:v>
                </c:pt>
                <c:pt idx="86188">
                  <c:v>2.6649734472408224</c:v>
                </c:pt>
                <c:pt idx="86189">
                  <c:v>2.6649734472408215</c:v>
                </c:pt>
                <c:pt idx="86190">
                  <c:v>2.6653579676674362</c:v>
                </c:pt>
                <c:pt idx="86191">
                  <c:v>2.6657426657426657</c:v>
                </c:pt>
                <c:pt idx="86192">
                  <c:v>2.6645116601246825</c:v>
                </c:pt>
                <c:pt idx="86193">
                  <c:v>2.664742553682752</c:v>
                </c:pt>
                <c:pt idx="86194">
                  <c:v>2.6642805818517665</c:v>
                </c:pt>
                <c:pt idx="86195">
                  <c:v>2.6648958891454964</c:v>
                </c:pt>
                <c:pt idx="86196">
                  <c:v>2.6646651270207848</c:v>
                </c:pt>
                <c:pt idx="86197">
                  <c:v>2.6650496650496649</c:v>
                </c:pt>
                <c:pt idx="86198">
                  <c:v>2.665665434380776</c:v>
                </c:pt>
                <c:pt idx="86199">
                  <c:v>2.6658964879852118</c:v>
                </c:pt>
                <c:pt idx="86200">
                  <c:v>2.6648958891454964</c:v>
                </c:pt>
                <c:pt idx="86201">
                  <c:v>2.664742553682752</c:v>
                </c:pt>
                <c:pt idx="86202">
                  <c:v>2.6649734472408224</c:v>
                </c:pt>
                <c:pt idx="86203">
                  <c:v>2.664742553682752</c:v>
                </c:pt>
                <c:pt idx="86204">
                  <c:v>2.6652806652806649</c:v>
                </c:pt>
                <c:pt idx="86205">
                  <c:v>2.6654343807763397</c:v>
                </c:pt>
                <c:pt idx="86206">
                  <c:v>2.6652033271719038</c:v>
                </c:pt>
                <c:pt idx="86207">
                  <c:v>2.6661273567467649</c:v>
                </c:pt>
                <c:pt idx="86208">
                  <c:v>2.6653579676674362</c:v>
                </c:pt>
                <c:pt idx="86209">
                  <c:v>2.6653579676674362</c:v>
                </c:pt>
                <c:pt idx="86210">
                  <c:v>2.6648958891454964</c:v>
                </c:pt>
                <c:pt idx="86211">
                  <c:v>2.6645116601246825</c:v>
                </c:pt>
                <c:pt idx="86212">
                  <c:v>2.6642805818517665</c:v>
                </c:pt>
                <c:pt idx="86213">
                  <c:v>2.6646651270207848</c:v>
                </c:pt>
                <c:pt idx="86214">
                  <c:v>2.6652806652806649</c:v>
                </c:pt>
                <c:pt idx="86215">
                  <c:v>2.6655114807114804</c:v>
                </c:pt>
                <c:pt idx="86216">
                  <c:v>2.6657426657426653</c:v>
                </c:pt>
                <c:pt idx="86217">
                  <c:v>2.6655114807114808</c:v>
                </c:pt>
                <c:pt idx="86218">
                  <c:v>2.6650496650496649</c:v>
                </c:pt>
                <c:pt idx="86219">
                  <c:v>2.6650496650496649</c:v>
                </c:pt>
                <c:pt idx="86220">
                  <c:v>2.6645876645876649</c:v>
                </c:pt>
                <c:pt idx="86221">
                  <c:v>2.6645876645876649</c:v>
                </c:pt>
                <c:pt idx="86222">
                  <c:v>2.6657426657426657</c:v>
                </c:pt>
                <c:pt idx="86223">
                  <c:v>2.6652806652806649</c:v>
                </c:pt>
                <c:pt idx="86224">
                  <c:v>2.6658192743240119</c:v>
                </c:pt>
                <c:pt idx="86225">
                  <c:v>2.6652797041146559</c:v>
                </c:pt>
                <c:pt idx="86226">
                  <c:v>2.6648948463138429</c:v>
                </c:pt>
                <c:pt idx="86227">
                  <c:v>2.6652033271719038</c:v>
                </c:pt>
                <c:pt idx="86228">
                  <c:v>2.6652033271719038</c:v>
                </c:pt>
                <c:pt idx="86229">
                  <c:v>2.6643566643566641</c:v>
                </c:pt>
                <c:pt idx="86230">
                  <c:v>2.6645876645876649</c:v>
                </c:pt>
                <c:pt idx="86231">
                  <c:v>2.6654343807763397</c:v>
                </c:pt>
                <c:pt idx="86232">
                  <c:v>2.6650496650496645</c:v>
                </c:pt>
                <c:pt idx="86233">
                  <c:v>2.6645876645876641</c:v>
                </c:pt>
                <c:pt idx="86234">
                  <c:v>2.6654343807763397</c:v>
                </c:pt>
                <c:pt idx="86235">
                  <c:v>2.6654343807763397</c:v>
                </c:pt>
                <c:pt idx="86236">
                  <c:v>2.6652806652806649</c:v>
                </c:pt>
                <c:pt idx="86237">
                  <c:v>2.664742553682752</c:v>
                </c:pt>
                <c:pt idx="86238">
                  <c:v>2.6641274238227144</c:v>
                </c:pt>
                <c:pt idx="86239">
                  <c:v>2.6641274238227144</c:v>
                </c:pt>
                <c:pt idx="86240">
                  <c:v>2.6645116601246825</c:v>
                </c:pt>
                <c:pt idx="86241">
                  <c:v>2.6646651270207848</c:v>
                </c:pt>
                <c:pt idx="86242">
                  <c:v>2.6657426657426657</c:v>
                </c:pt>
                <c:pt idx="86243">
                  <c:v>2.6659736659736657</c:v>
                </c:pt>
                <c:pt idx="86244">
                  <c:v>2.6653579676674362</c:v>
                </c:pt>
                <c:pt idx="86245">
                  <c:v>2.6657426657426657</c:v>
                </c:pt>
                <c:pt idx="86246">
                  <c:v>2.6648958891454964</c:v>
                </c:pt>
                <c:pt idx="86247">
                  <c:v>2.664358264081256</c:v>
                </c:pt>
                <c:pt idx="86248">
                  <c:v>2.6638965835641737</c:v>
                </c:pt>
                <c:pt idx="86249">
                  <c:v>2.6646651270207848</c:v>
                </c:pt>
                <c:pt idx="86250">
                  <c:v>2.6648186648186649</c:v>
                </c:pt>
                <c:pt idx="86251">
                  <c:v>2.6655114807114808</c:v>
                </c:pt>
                <c:pt idx="86252">
                  <c:v>2.6653579676674362</c:v>
                </c:pt>
                <c:pt idx="86253">
                  <c:v>2.6652033271719038</c:v>
                </c:pt>
                <c:pt idx="86254">
                  <c:v>2.6648186648186645</c:v>
                </c:pt>
                <c:pt idx="86255">
                  <c:v>2.6652806652806649</c:v>
                </c:pt>
                <c:pt idx="86256">
                  <c:v>2.664434180138568</c:v>
                </c:pt>
                <c:pt idx="86257">
                  <c:v>2.6648958891454964</c:v>
                </c:pt>
                <c:pt idx="86258">
                  <c:v>2.6636655586334257</c:v>
                </c:pt>
                <c:pt idx="86259">
                  <c:v>2.6640498730085431</c:v>
                </c:pt>
                <c:pt idx="86260">
                  <c:v>2.664434180138568</c:v>
                </c:pt>
                <c:pt idx="86261">
                  <c:v>2.6648186648186649</c:v>
                </c:pt>
                <c:pt idx="86262">
                  <c:v>2.664972273567467</c:v>
                </c:pt>
                <c:pt idx="86263">
                  <c:v>2.6651257684307832</c:v>
                </c:pt>
                <c:pt idx="86264">
                  <c:v>2.6658192743240119</c:v>
                </c:pt>
                <c:pt idx="86265">
                  <c:v>2.6662814883290964</c:v>
                </c:pt>
                <c:pt idx="86266">
                  <c:v>2.6655114807114808</c:v>
                </c:pt>
                <c:pt idx="86267">
                  <c:v>2.6645116601246825</c:v>
                </c:pt>
                <c:pt idx="86268">
                  <c:v>2.664742553682752</c:v>
                </c:pt>
                <c:pt idx="86269">
                  <c:v>2.664358264081256</c:v>
                </c:pt>
                <c:pt idx="86270">
                  <c:v>2.664358264081256</c:v>
                </c:pt>
                <c:pt idx="86271">
                  <c:v>2.6652806652806649</c:v>
                </c:pt>
                <c:pt idx="86272">
                  <c:v>2.6659731853906612</c:v>
                </c:pt>
                <c:pt idx="86273">
                  <c:v>2.6658959537572251</c:v>
                </c:pt>
                <c:pt idx="86274">
                  <c:v>2.6653570603189274</c:v>
                </c:pt>
                <c:pt idx="86275">
                  <c:v>2.6648186648186649</c:v>
                </c:pt>
                <c:pt idx="86276">
                  <c:v>2.6642805818517665</c:v>
                </c:pt>
                <c:pt idx="86277">
                  <c:v>2.664742553682752</c:v>
                </c:pt>
                <c:pt idx="86278">
                  <c:v>2.6646651270207848</c:v>
                </c:pt>
                <c:pt idx="86279">
                  <c:v>2.6646651270207848</c:v>
                </c:pt>
                <c:pt idx="86280">
                  <c:v>2.6657426657426653</c:v>
                </c:pt>
                <c:pt idx="86281">
                  <c:v>2.6655114807114804</c:v>
                </c:pt>
                <c:pt idx="86282">
                  <c:v>2.6650496650496645</c:v>
                </c:pt>
                <c:pt idx="86283">
                  <c:v>2.6650496650496649</c:v>
                </c:pt>
                <c:pt idx="86284">
                  <c:v>2.664434180138568</c:v>
                </c:pt>
                <c:pt idx="86285">
                  <c:v>2.663972286374134</c:v>
                </c:pt>
                <c:pt idx="86286">
                  <c:v>2.6638189794504732</c:v>
                </c:pt>
                <c:pt idx="86287">
                  <c:v>2.6648958891454964</c:v>
                </c:pt>
                <c:pt idx="86288">
                  <c:v>2.6645876645876649</c:v>
                </c:pt>
                <c:pt idx="86289">
                  <c:v>2.664972273567467</c:v>
                </c:pt>
                <c:pt idx="86290">
                  <c:v>2.6658964879852118</c:v>
                </c:pt>
                <c:pt idx="86291">
                  <c:v>2.6652806652806644</c:v>
                </c:pt>
                <c:pt idx="86292">
                  <c:v>2.6650496650496645</c:v>
                </c:pt>
                <c:pt idx="86293">
                  <c:v>2.6642805818517661</c:v>
                </c:pt>
                <c:pt idx="86294">
                  <c:v>2.6642049388414488</c:v>
                </c:pt>
                <c:pt idx="86295">
                  <c:v>2.6640518689432398</c:v>
                </c:pt>
                <c:pt idx="86296">
                  <c:v>2.6646666974382645</c:v>
                </c:pt>
                <c:pt idx="86297">
                  <c:v>2.6637433648742208</c:v>
                </c:pt>
                <c:pt idx="86298">
                  <c:v>2.6651270207852193</c:v>
                </c:pt>
                <c:pt idx="86299">
                  <c:v>2.6651270207852193</c:v>
                </c:pt>
                <c:pt idx="86300">
                  <c:v>2.6655114807114804</c:v>
                </c:pt>
                <c:pt idx="86301">
                  <c:v>2.6650496650496645</c:v>
                </c:pt>
                <c:pt idx="86302">
                  <c:v>2.6648958891454964</c:v>
                </c:pt>
                <c:pt idx="86303">
                  <c:v>2.6648958891454964</c:v>
                </c:pt>
                <c:pt idx="86304">
                  <c:v>2.6651270207852193</c:v>
                </c:pt>
                <c:pt idx="86305">
                  <c:v>2.6655889145496534</c:v>
                </c:pt>
                <c:pt idx="86306">
                  <c:v>2.6649734472408224</c:v>
                </c:pt>
                <c:pt idx="86307">
                  <c:v>2.6646651270207848</c:v>
                </c:pt>
                <c:pt idx="86308">
                  <c:v>2.6642032332563508</c:v>
                </c:pt>
                <c:pt idx="86309">
                  <c:v>2.6646651270207848</c:v>
                </c:pt>
                <c:pt idx="86310">
                  <c:v>2.6659736659736657</c:v>
                </c:pt>
                <c:pt idx="86311">
                  <c:v>2.6651270207852193</c:v>
                </c:pt>
                <c:pt idx="86312">
                  <c:v>2.6655114807114808</c:v>
                </c:pt>
                <c:pt idx="86313">
                  <c:v>2.6654343807763397</c:v>
                </c:pt>
                <c:pt idx="86314">
                  <c:v>2.6652033271719038</c:v>
                </c:pt>
                <c:pt idx="86315">
                  <c:v>2.6651257684307832</c:v>
                </c:pt>
                <c:pt idx="86316">
                  <c:v>2.6653570603189274</c:v>
                </c:pt>
                <c:pt idx="86317">
                  <c:v>2.6648186648186645</c:v>
                </c:pt>
                <c:pt idx="86318">
                  <c:v>2.6650496650496645</c:v>
                </c:pt>
                <c:pt idx="86319">
                  <c:v>2.6650496650496649</c:v>
                </c:pt>
                <c:pt idx="86320">
                  <c:v>2.6648958891454964</c:v>
                </c:pt>
                <c:pt idx="86321">
                  <c:v>2.664742553682752</c:v>
                </c:pt>
                <c:pt idx="86322">
                  <c:v>2.664358264081256</c:v>
                </c:pt>
                <c:pt idx="86323">
                  <c:v>2.6637433648742208</c:v>
                </c:pt>
                <c:pt idx="86324">
                  <c:v>2.6641274238227144</c:v>
                </c:pt>
                <c:pt idx="86325">
                  <c:v>2.6646651270207848</c:v>
                </c:pt>
                <c:pt idx="86326">
                  <c:v>2.6648958891454964</c:v>
                </c:pt>
                <c:pt idx="86327">
                  <c:v>2.6655114807114808</c:v>
                </c:pt>
                <c:pt idx="86328">
                  <c:v>2.6657426657426657</c:v>
                </c:pt>
                <c:pt idx="86329">
                  <c:v>2.6650496650496649</c:v>
                </c:pt>
                <c:pt idx="86330">
                  <c:v>2.665665434380776</c:v>
                </c:pt>
                <c:pt idx="86331">
                  <c:v>2.6642805818517661</c:v>
                </c:pt>
                <c:pt idx="86332">
                  <c:v>2.6648958891454964</c:v>
                </c:pt>
                <c:pt idx="86333">
                  <c:v>2.6651270207852193</c:v>
                </c:pt>
                <c:pt idx="86334">
                  <c:v>2.6653579676674362</c:v>
                </c:pt>
                <c:pt idx="86335">
                  <c:v>2.6642805818517665</c:v>
                </c:pt>
                <c:pt idx="86336">
                  <c:v>2.6641274238227144</c:v>
                </c:pt>
                <c:pt idx="86337">
                  <c:v>2.6641274238227144</c:v>
                </c:pt>
                <c:pt idx="86338">
                  <c:v>2.6638965835641737</c:v>
                </c:pt>
                <c:pt idx="86339">
                  <c:v>2.6642805818517665</c:v>
                </c:pt>
                <c:pt idx="86340">
                  <c:v>2.6642805818517665</c:v>
                </c:pt>
                <c:pt idx="86341">
                  <c:v>2.664742553682752</c:v>
                </c:pt>
                <c:pt idx="86342">
                  <c:v>2.664358264081256</c:v>
                </c:pt>
                <c:pt idx="86343">
                  <c:v>2.6637433648742208</c:v>
                </c:pt>
                <c:pt idx="86344">
                  <c:v>2.664358264081256</c:v>
                </c:pt>
                <c:pt idx="86345">
                  <c:v>2.664742553682752</c:v>
                </c:pt>
                <c:pt idx="86346">
                  <c:v>2.6645116601246825</c:v>
                </c:pt>
                <c:pt idx="86347">
                  <c:v>2.6639741518578348</c:v>
                </c:pt>
                <c:pt idx="86348">
                  <c:v>2.6642049388414488</c:v>
                </c:pt>
                <c:pt idx="86349">
                  <c:v>2.6642049388414488</c:v>
                </c:pt>
                <c:pt idx="86350">
                  <c:v>2.6642049388414488</c:v>
                </c:pt>
                <c:pt idx="86351">
                  <c:v>2.6648199445983378</c:v>
                </c:pt>
                <c:pt idx="86352">
                  <c:v>2.6654352343569614</c:v>
                </c:pt>
                <c:pt idx="86353">
                  <c:v>2.6655889145496534</c:v>
                </c:pt>
                <c:pt idx="86354">
                  <c:v>2.6653579676674362</c:v>
                </c:pt>
                <c:pt idx="86355">
                  <c:v>2.6659736659736657</c:v>
                </c:pt>
                <c:pt idx="86356">
                  <c:v>2.6659736659736657</c:v>
                </c:pt>
                <c:pt idx="86357">
                  <c:v>2.6663585951940845</c:v>
                </c:pt>
                <c:pt idx="86358">
                  <c:v>2.6659736659736657</c:v>
                </c:pt>
                <c:pt idx="86359">
                  <c:v>2.6651270207852193</c:v>
                </c:pt>
                <c:pt idx="86360">
                  <c:v>2.6651270207852193</c:v>
                </c:pt>
                <c:pt idx="86361">
                  <c:v>2.6648958891454964</c:v>
                </c:pt>
                <c:pt idx="86362">
                  <c:v>2.6640498730085427</c:v>
                </c:pt>
                <c:pt idx="86363">
                  <c:v>2.6651270207852193</c:v>
                </c:pt>
                <c:pt idx="86364">
                  <c:v>2.6648958891454964</c:v>
                </c:pt>
                <c:pt idx="86365">
                  <c:v>2.664742553682752</c:v>
                </c:pt>
                <c:pt idx="86366">
                  <c:v>2.6642049388414488</c:v>
                </c:pt>
                <c:pt idx="86367">
                  <c:v>2.6644357258250633</c:v>
                </c:pt>
                <c:pt idx="86368">
                  <c:v>2.6640518689432398</c:v>
                </c:pt>
                <c:pt idx="86369">
                  <c:v>2.6644357258250633</c:v>
                </c:pt>
                <c:pt idx="86370">
                  <c:v>2.6644357258250633</c:v>
                </c:pt>
                <c:pt idx="86371">
                  <c:v>2.6641291810841983</c:v>
                </c:pt>
                <c:pt idx="86372">
                  <c:v>2.6646666974382645</c:v>
                </c:pt>
                <c:pt idx="86373">
                  <c:v>2.6645891043397967</c:v>
                </c:pt>
                <c:pt idx="86374">
                  <c:v>2.6641274238227144</c:v>
                </c:pt>
                <c:pt idx="86375">
                  <c:v>2.664742553682752</c:v>
                </c:pt>
                <c:pt idx="86376">
                  <c:v>2.6645891043397967</c:v>
                </c:pt>
                <c:pt idx="86377">
                  <c:v>2.6642049388414488</c:v>
                </c:pt>
                <c:pt idx="86378">
                  <c:v>2.6648199445983378</c:v>
                </c:pt>
                <c:pt idx="86379">
                  <c:v>2.6648199445983378</c:v>
                </c:pt>
                <c:pt idx="86380">
                  <c:v>2.6649734472408224</c:v>
                </c:pt>
                <c:pt idx="86381">
                  <c:v>2.6649734472408224</c:v>
                </c:pt>
                <c:pt idx="86382">
                  <c:v>2.6649734472408224</c:v>
                </c:pt>
                <c:pt idx="86383">
                  <c:v>2.6648199445983378</c:v>
                </c:pt>
                <c:pt idx="86384">
                  <c:v>2.665050784856879</c:v>
                </c:pt>
                <c:pt idx="86385">
                  <c:v>2.6649734472408224</c:v>
                </c:pt>
                <c:pt idx="86386">
                  <c:v>2.664742553682752</c:v>
                </c:pt>
                <c:pt idx="86387">
                  <c:v>2.664358264081256</c:v>
                </c:pt>
                <c:pt idx="86388">
                  <c:v>2.6654352343569609</c:v>
                </c:pt>
                <c:pt idx="86389">
                  <c:v>2.664358264081256</c:v>
                </c:pt>
                <c:pt idx="86390">
                  <c:v>2.6648199445983378</c:v>
                </c:pt>
                <c:pt idx="86391">
                  <c:v>2.6655124653739612</c:v>
                </c:pt>
                <c:pt idx="86392">
                  <c:v>2.6651280867759057</c:v>
                </c:pt>
                <c:pt idx="86393">
                  <c:v>2.665281809787627</c:v>
                </c:pt>
                <c:pt idx="86394">
                  <c:v>2.6652043407988919</c:v>
                </c:pt>
                <c:pt idx="86395">
                  <c:v>2.6653579676674362</c:v>
                </c:pt>
                <c:pt idx="86396">
                  <c:v>2.6651270207852193</c:v>
                </c:pt>
                <c:pt idx="86397">
                  <c:v>2.6642805818517665</c:v>
                </c:pt>
                <c:pt idx="86398">
                  <c:v>2.6645116601246825</c:v>
                </c:pt>
                <c:pt idx="86399">
                  <c:v>2.6645891043397967</c:v>
                </c:pt>
                <c:pt idx="86400">
                  <c:v>2.6645891043397967</c:v>
                </c:pt>
                <c:pt idx="86401">
                  <c:v>2.6638209506229811</c:v>
                </c:pt>
                <c:pt idx="86402">
                  <c:v>2.6642049388414488</c:v>
                </c:pt>
                <c:pt idx="86403">
                  <c:v>2.664742553682752</c:v>
                </c:pt>
                <c:pt idx="86404">
                  <c:v>2.6648199445983378</c:v>
                </c:pt>
                <c:pt idx="86405">
                  <c:v>2.6654352343569614</c:v>
                </c:pt>
                <c:pt idx="86406">
                  <c:v>2.6652043407988919</c:v>
                </c:pt>
                <c:pt idx="86407">
                  <c:v>2.6660508083140875</c:v>
                </c:pt>
                <c:pt idx="86408">
                  <c:v>2.6652043407988915</c:v>
                </c:pt>
                <c:pt idx="86409">
                  <c:v>2.6647425536827516</c:v>
                </c:pt>
                <c:pt idx="86410">
                  <c:v>2.6651270207852193</c:v>
                </c:pt>
                <c:pt idx="86411">
                  <c:v>2.6659736659736657</c:v>
                </c:pt>
                <c:pt idx="86412">
                  <c:v>2.6657426657426657</c:v>
                </c:pt>
                <c:pt idx="86413">
                  <c:v>2.6661273567467649</c:v>
                </c:pt>
                <c:pt idx="86414">
                  <c:v>2.6655114807114808</c:v>
                </c:pt>
                <c:pt idx="86415">
                  <c:v>2.6653579676674362</c:v>
                </c:pt>
                <c:pt idx="86416">
                  <c:v>2.6659736659736653</c:v>
                </c:pt>
                <c:pt idx="86417">
                  <c:v>2.6658964879852118</c:v>
                </c:pt>
                <c:pt idx="86418">
                  <c:v>2.6658964879852118</c:v>
                </c:pt>
                <c:pt idx="86419">
                  <c:v>2.6653579676674362</c:v>
                </c:pt>
                <c:pt idx="86420">
                  <c:v>2.6655889145496534</c:v>
                </c:pt>
                <c:pt idx="86421">
                  <c:v>2.6655889145496534</c:v>
                </c:pt>
                <c:pt idx="86422">
                  <c:v>2.6658198614318707</c:v>
                </c:pt>
                <c:pt idx="86423">
                  <c:v>2.6649734472408215</c:v>
                </c:pt>
                <c:pt idx="86424">
                  <c:v>2.6649734472408215</c:v>
                </c:pt>
                <c:pt idx="86425">
                  <c:v>2.6653579676674362</c:v>
                </c:pt>
                <c:pt idx="86426">
                  <c:v>2.6645891043397967</c:v>
                </c:pt>
                <c:pt idx="86427">
                  <c:v>2.6638209506229811</c:v>
                </c:pt>
                <c:pt idx="86428">
                  <c:v>2.6640518689432398</c:v>
                </c:pt>
                <c:pt idx="86429">
                  <c:v>2.6644357258250633</c:v>
                </c:pt>
                <c:pt idx="86430">
                  <c:v>2.6646666974382645</c:v>
                </c:pt>
                <c:pt idx="86431">
                  <c:v>2.6638211352099681</c:v>
                </c:pt>
                <c:pt idx="86432">
                  <c:v>2.6644357258250633</c:v>
                </c:pt>
                <c:pt idx="86433">
                  <c:v>2.6648199445983378</c:v>
                </c:pt>
                <c:pt idx="86434">
                  <c:v>2.6639741518578348</c:v>
                </c:pt>
                <c:pt idx="86435">
                  <c:v>2.665050784856879</c:v>
                </c:pt>
                <c:pt idx="86436">
                  <c:v>2.6648972997922913</c:v>
                </c:pt>
                <c:pt idx="86437">
                  <c:v>2.6657433056325024</c:v>
                </c:pt>
                <c:pt idx="86438">
                  <c:v>2.6655124653739612</c:v>
                </c:pt>
                <c:pt idx="86439">
                  <c:v>2.665281809787627</c:v>
                </c:pt>
                <c:pt idx="86440">
                  <c:v>2.6655124653739612</c:v>
                </c:pt>
                <c:pt idx="86441">
                  <c:v>2.665281809787627</c:v>
                </c:pt>
                <c:pt idx="86442">
                  <c:v>2.6655889145496534</c:v>
                </c:pt>
                <c:pt idx="86443">
                  <c:v>2.6653579676674362</c:v>
                </c:pt>
                <c:pt idx="86444">
                  <c:v>2.6646651270207848</c:v>
                </c:pt>
                <c:pt idx="86445">
                  <c:v>2.6655114807114808</c:v>
                </c:pt>
                <c:pt idx="86446">
                  <c:v>2.6657426657426657</c:v>
                </c:pt>
                <c:pt idx="86447">
                  <c:v>2.6653579676674362</c:v>
                </c:pt>
                <c:pt idx="86448">
                  <c:v>2.6655889145496534</c:v>
                </c:pt>
                <c:pt idx="86449">
                  <c:v>2.6662046662046661</c:v>
                </c:pt>
                <c:pt idx="86450">
                  <c:v>2.6653579676674362</c:v>
                </c:pt>
                <c:pt idx="86451">
                  <c:v>2.6651270207852193</c:v>
                </c:pt>
                <c:pt idx="86452">
                  <c:v>2.665665434380776</c:v>
                </c:pt>
                <c:pt idx="86453">
                  <c:v>2.6660503813265541</c:v>
                </c:pt>
                <c:pt idx="86454">
                  <c:v>2.6654343807763397</c:v>
                </c:pt>
                <c:pt idx="86455">
                  <c:v>2.6657426657426657</c:v>
                </c:pt>
                <c:pt idx="86456">
                  <c:v>2.6655889145496534</c:v>
                </c:pt>
                <c:pt idx="86457">
                  <c:v>2.6653579676674362</c:v>
                </c:pt>
                <c:pt idx="86458">
                  <c:v>2.6649734472408224</c:v>
                </c:pt>
                <c:pt idx="86459">
                  <c:v>2.664358264081256</c:v>
                </c:pt>
                <c:pt idx="86460">
                  <c:v>2.6647425536827516</c:v>
                </c:pt>
                <c:pt idx="86461">
                  <c:v>2.6655889145496534</c:v>
                </c:pt>
                <c:pt idx="86462">
                  <c:v>2.6655889145496534</c:v>
                </c:pt>
                <c:pt idx="86463">
                  <c:v>2.6655889145496534</c:v>
                </c:pt>
                <c:pt idx="86464">
                  <c:v>2.6653579676674362</c:v>
                </c:pt>
                <c:pt idx="86465">
                  <c:v>2.6657426657426657</c:v>
                </c:pt>
                <c:pt idx="86466">
                  <c:v>2.665665434380776</c:v>
                </c:pt>
                <c:pt idx="86467">
                  <c:v>2.6654343807763397</c:v>
                </c:pt>
                <c:pt idx="86468">
                  <c:v>2.6650496650496645</c:v>
                </c:pt>
                <c:pt idx="86469">
                  <c:v>2.6661273567467649</c:v>
                </c:pt>
                <c:pt idx="86470">
                  <c:v>2.6652806652806644</c:v>
                </c:pt>
                <c:pt idx="86471">
                  <c:v>2.6657426657426657</c:v>
                </c:pt>
                <c:pt idx="86472">
                  <c:v>2.6657426657426657</c:v>
                </c:pt>
                <c:pt idx="86473">
                  <c:v>2.6651270207852193</c:v>
                </c:pt>
                <c:pt idx="86474">
                  <c:v>2.6651270207852193</c:v>
                </c:pt>
                <c:pt idx="86475">
                  <c:v>2.6651270207852193</c:v>
                </c:pt>
                <c:pt idx="86476">
                  <c:v>2.6648958891454964</c:v>
                </c:pt>
                <c:pt idx="86477">
                  <c:v>2.6652043407988919</c:v>
                </c:pt>
                <c:pt idx="86478">
                  <c:v>2.6648958891454964</c:v>
                </c:pt>
                <c:pt idx="86479">
                  <c:v>2.6646651270207848</c:v>
                </c:pt>
                <c:pt idx="86480">
                  <c:v>2.6659736659736657</c:v>
                </c:pt>
                <c:pt idx="86481">
                  <c:v>2.6650496650496645</c:v>
                </c:pt>
                <c:pt idx="86482">
                  <c:v>2.6662814883290964</c:v>
                </c:pt>
                <c:pt idx="86483">
                  <c:v>2.6658192743240119</c:v>
                </c:pt>
                <c:pt idx="86484">
                  <c:v>2.6658192743240119</c:v>
                </c:pt>
                <c:pt idx="86485">
                  <c:v>2.6662814883290964</c:v>
                </c:pt>
                <c:pt idx="86486">
                  <c:v>2.6655114807114804</c:v>
                </c:pt>
                <c:pt idx="86487">
                  <c:v>2.6649734472408215</c:v>
                </c:pt>
                <c:pt idx="86488">
                  <c:v>2.6651270207852193</c:v>
                </c:pt>
                <c:pt idx="86489">
                  <c:v>2.665665434380776</c:v>
                </c:pt>
                <c:pt idx="86490">
                  <c:v>2.6648958891454964</c:v>
                </c:pt>
                <c:pt idx="86491">
                  <c:v>2.664742553682752</c:v>
                </c:pt>
                <c:pt idx="86492">
                  <c:v>2.6641274238227144</c:v>
                </c:pt>
                <c:pt idx="86493">
                  <c:v>2.6647425536827516</c:v>
                </c:pt>
                <c:pt idx="86494">
                  <c:v>2.6651270207852193</c:v>
                </c:pt>
                <c:pt idx="86495">
                  <c:v>2.6655889145496534</c:v>
                </c:pt>
                <c:pt idx="86496">
                  <c:v>2.6652043407988919</c:v>
                </c:pt>
                <c:pt idx="86497">
                  <c:v>2.6649734472408224</c:v>
                </c:pt>
                <c:pt idx="86498">
                  <c:v>2.664742553682752</c:v>
                </c:pt>
                <c:pt idx="86499">
                  <c:v>2.6645891043397967</c:v>
                </c:pt>
                <c:pt idx="86500">
                  <c:v>2.6647425536827516</c:v>
                </c:pt>
                <c:pt idx="86501">
                  <c:v>2.664434180138568</c:v>
                </c:pt>
                <c:pt idx="86502">
                  <c:v>2.6642032332563508</c:v>
                </c:pt>
                <c:pt idx="86503">
                  <c:v>2.6650496650496645</c:v>
                </c:pt>
                <c:pt idx="86504">
                  <c:v>2.6652033271719038</c:v>
                </c:pt>
                <c:pt idx="86505">
                  <c:v>2.6647412199630311</c:v>
                </c:pt>
                <c:pt idx="86506">
                  <c:v>2.6658192743240119</c:v>
                </c:pt>
                <c:pt idx="86507">
                  <c:v>2.6650496650496645</c:v>
                </c:pt>
                <c:pt idx="86508">
                  <c:v>2.6658964879852118</c:v>
                </c:pt>
                <c:pt idx="86509">
                  <c:v>2.6657426657426657</c:v>
                </c:pt>
                <c:pt idx="86510">
                  <c:v>2.6657426657426657</c:v>
                </c:pt>
                <c:pt idx="86511">
                  <c:v>2.6657426657426657</c:v>
                </c:pt>
                <c:pt idx="86512">
                  <c:v>2.6640498730085427</c:v>
                </c:pt>
                <c:pt idx="86513">
                  <c:v>2.6645116601246821</c:v>
                </c:pt>
                <c:pt idx="86514">
                  <c:v>2.6652043407988919</c:v>
                </c:pt>
                <c:pt idx="86515">
                  <c:v>2.664358264081256</c:v>
                </c:pt>
                <c:pt idx="86516">
                  <c:v>2.664358264081256</c:v>
                </c:pt>
                <c:pt idx="86517">
                  <c:v>2.6641274238227144</c:v>
                </c:pt>
                <c:pt idx="86518">
                  <c:v>2.6638965835641737</c:v>
                </c:pt>
                <c:pt idx="86519">
                  <c:v>2.6632040627885503</c:v>
                </c:pt>
                <c:pt idx="86520">
                  <c:v>2.664434180138568</c:v>
                </c:pt>
                <c:pt idx="86521">
                  <c:v>2.6645116601246825</c:v>
                </c:pt>
                <c:pt idx="86522">
                  <c:v>2.6645891043397967</c:v>
                </c:pt>
                <c:pt idx="86523">
                  <c:v>2.664358264081256</c:v>
                </c:pt>
                <c:pt idx="86524">
                  <c:v>2.664358264081256</c:v>
                </c:pt>
                <c:pt idx="86525">
                  <c:v>2.664358264081256</c:v>
                </c:pt>
                <c:pt idx="86526">
                  <c:v>2.6645891043397967</c:v>
                </c:pt>
                <c:pt idx="86527">
                  <c:v>2.6641274238227144</c:v>
                </c:pt>
                <c:pt idx="86528">
                  <c:v>2.6641274238227144</c:v>
                </c:pt>
                <c:pt idx="86529">
                  <c:v>2.6644357258250633</c:v>
                </c:pt>
                <c:pt idx="86530">
                  <c:v>2.6640518689432398</c:v>
                </c:pt>
                <c:pt idx="86531">
                  <c:v>2.6645891043397967</c:v>
                </c:pt>
                <c:pt idx="86532">
                  <c:v>2.6645116601246825</c:v>
                </c:pt>
                <c:pt idx="86533">
                  <c:v>2.6651270207852193</c:v>
                </c:pt>
                <c:pt idx="86534">
                  <c:v>2.6652806652806649</c:v>
                </c:pt>
                <c:pt idx="86535">
                  <c:v>2.6648958891454964</c:v>
                </c:pt>
                <c:pt idx="86536">
                  <c:v>2.6645116601246825</c:v>
                </c:pt>
                <c:pt idx="86537">
                  <c:v>2.664742553682752</c:v>
                </c:pt>
                <c:pt idx="86538">
                  <c:v>2.6645116601246825</c:v>
                </c:pt>
                <c:pt idx="86539">
                  <c:v>2.6645116601246825</c:v>
                </c:pt>
                <c:pt idx="86540">
                  <c:v>2.6645116601246825</c:v>
                </c:pt>
                <c:pt idx="86541">
                  <c:v>2.6646651270207848</c:v>
                </c:pt>
                <c:pt idx="86542">
                  <c:v>2.664972273567467</c:v>
                </c:pt>
                <c:pt idx="86543">
                  <c:v>2.6652033271719038</c:v>
                </c:pt>
                <c:pt idx="86544">
                  <c:v>2.6648958891454964</c:v>
                </c:pt>
                <c:pt idx="86545">
                  <c:v>2.6645116601246821</c:v>
                </c:pt>
                <c:pt idx="86546">
                  <c:v>2.6651270207852193</c:v>
                </c:pt>
                <c:pt idx="86547">
                  <c:v>2.6651270207852193</c:v>
                </c:pt>
                <c:pt idx="86548">
                  <c:v>2.6652043407988919</c:v>
                </c:pt>
                <c:pt idx="86549">
                  <c:v>2.6644357258250633</c:v>
                </c:pt>
                <c:pt idx="86550">
                  <c:v>2.6639741518578348</c:v>
                </c:pt>
                <c:pt idx="86551">
                  <c:v>2.6641274238227144</c:v>
                </c:pt>
                <c:pt idx="86552">
                  <c:v>2.664434180138568</c:v>
                </c:pt>
                <c:pt idx="86553">
                  <c:v>2.6658192743240119</c:v>
                </c:pt>
                <c:pt idx="86554">
                  <c:v>2.6658192743240119</c:v>
                </c:pt>
                <c:pt idx="86555">
                  <c:v>2.666666666666667</c:v>
                </c:pt>
                <c:pt idx="86556">
                  <c:v>2.6648186648186645</c:v>
                </c:pt>
                <c:pt idx="86557">
                  <c:v>2.6648186648186649</c:v>
                </c:pt>
                <c:pt idx="86558">
                  <c:v>2.6642805818517665</c:v>
                </c:pt>
                <c:pt idx="86559">
                  <c:v>2.6640498730085431</c:v>
                </c:pt>
                <c:pt idx="86560">
                  <c:v>2.6641256641256641</c:v>
                </c:pt>
                <c:pt idx="86561">
                  <c:v>2.6652797041146559</c:v>
                </c:pt>
                <c:pt idx="86562">
                  <c:v>2.6646637393113011</c:v>
                </c:pt>
                <c:pt idx="86563">
                  <c:v>2.6646637393113011</c:v>
                </c:pt>
                <c:pt idx="86564">
                  <c:v>2.6651257684307832</c:v>
                </c:pt>
                <c:pt idx="86565">
                  <c:v>2.6652033271719038</c:v>
                </c:pt>
                <c:pt idx="86566">
                  <c:v>2.6648186648186645</c:v>
                </c:pt>
                <c:pt idx="86567">
                  <c:v>2.664972273567467</c:v>
                </c:pt>
                <c:pt idx="86568">
                  <c:v>2.6645876645876649</c:v>
                </c:pt>
                <c:pt idx="86569">
                  <c:v>2.6645876645876649</c:v>
                </c:pt>
                <c:pt idx="86570">
                  <c:v>2.6652033271719038</c:v>
                </c:pt>
                <c:pt idx="86571">
                  <c:v>2.664972273567467</c:v>
                </c:pt>
                <c:pt idx="86572">
                  <c:v>2.6643566643566641</c:v>
                </c:pt>
                <c:pt idx="86573">
                  <c:v>2.6645876645876649</c:v>
                </c:pt>
                <c:pt idx="86574">
                  <c:v>2.6648186648186649</c:v>
                </c:pt>
                <c:pt idx="86575">
                  <c:v>2.664434180138568</c:v>
                </c:pt>
                <c:pt idx="86576">
                  <c:v>2.6648186648186649</c:v>
                </c:pt>
                <c:pt idx="86577">
                  <c:v>2.6652033271719038</c:v>
                </c:pt>
                <c:pt idx="86578">
                  <c:v>2.6648186648186645</c:v>
                </c:pt>
                <c:pt idx="86579">
                  <c:v>2.6652033271719038</c:v>
                </c:pt>
                <c:pt idx="86580">
                  <c:v>2.6653570603189274</c:v>
                </c:pt>
                <c:pt idx="86581">
                  <c:v>2.6657418400369859</c:v>
                </c:pt>
                <c:pt idx="86582">
                  <c:v>2.6651257684307832</c:v>
                </c:pt>
                <c:pt idx="86583">
                  <c:v>2.663972286374134</c:v>
                </c:pt>
                <c:pt idx="86584">
                  <c:v>2.6642805818517665</c:v>
                </c:pt>
                <c:pt idx="86585">
                  <c:v>2.663972286374134</c:v>
                </c:pt>
                <c:pt idx="86586">
                  <c:v>2.6645099815157112</c:v>
                </c:pt>
                <c:pt idx="86587">
                  <c:v>2.6644326323087588</c:v>
                </c:pt>
                <c:pt idx="86588">
                  <c:v>2.6658959537572251</c:v>
                </c:pt>
                <c:pt idx="86589">
                  <c:v>2.6656647398843929</c:v>
                </c:pt>
                <c:pt idx="86590">
                  <c:v>2.6657418400369859</c:v>
                </c:pt>
                <c:pt idx="86591">
                  <c:v>2.6638944790944787</c:v>
                </c:pt>
                <c:pt idx="86592">
                  <c:v>2.6643566643566636</c:v>
                </c:pt>
                <c:pt idx="86593">
                  <c:v>2.6647412199630311</c:v>
                </c:pt>
                <c:pt idx="86594">
                  <c:v>2.6642791127541585</c:v>
                </c:pt>
                <c:pt idx="86595">
                  <c:v>2.6642791127541585</c:v>
                </c:pt>
                <c:pt idx="86596">
                  <c:v>2.6645099815157112</c:v>
                </c:pt>
                <c:pt idx="86597">
                  <c:v>2.6642791127541585</c:v>
                </c:pt>
                <c:pt idx="86598">
                  <c:v>2.6652033271719038</c:v>
                </c:pt>
                <c:pt idx="86599">
                  <c:v>2.6655114807114808</c:v>
                </c:pt>
                <c:pt idx="86600">
                  <c:v>2.6648958891454964</c:v>
                </c:pt>
                <c:pt idx="86601">
                  <c:v>2.6646651270207848</c:v>
                </c:pt>
                <c:pt idx="86602">
                  <c:v>2.6635880858924033</c:v>
                </c:pt>
                <c:pt idx="86603">
                  <c:v>2.663972286374134</c:v>
                </c:pt>
                <c:pt idx="86604">
                  <c:v>2.6654343807763397</c:v>
                </c:pt>
                <c:pt idx="86605">
                  <c:v>2.6655881673214696</c:v>
                </c:pt>
                <c:pt idx="86606">
                  <c:v>2.6655881673214696</c:v>
                </c:pt>
                <c:pt idx="86607">
                  <c:v>2.6648186648186649</c:v>
                </c:pt>
                <c:pt idx="86608">
                  <c:v>2.663972286374134</c:v>
                </c:pt>
                <c:pt idx="86609">
                  <c:v>2.6642805818517665</c:v>
                </c:pt>
                <c:pt idx="86610">
                  <c:v>2.6646651270207848</c:v>
                </c:pt>
                <c:pt idx="86611">
                  <c:v>2.6648186648186649</c:v>
                </c:pt>
                <c:pt idx="86612">
                  <c:v>2.665665434380776</c:v>
                </c:pt>
                <c:pt idx="86613">
                  <c:v>2.6650496650496645</c:v>
                </c:pt>
                <c:pt idx="86614">
                  <c:v>2.6646651270207848</c:v>
                </c:pt>
                <c:pt idx="86615">
                  <c:v>2.6646651270207848</c:v>
                </c:pt>
                <c:pt idx="86616">
                  <c:v>2.6645116601246825</c:v>
                </c:pt>
                <c:pt idx="86617">
                  <c:v>2.6638965835641737</c:v>
                </c:pt>
                <c:pt idx="86618">
                  <c:v>2.6645116601246825</c:v>
                </c:pt>
                <c:pt idx="86619">
                  <c:v>2.6650496650496649</c:v>
                </c:pt>
                <c:pt idx="86620">
                  <c:v>2.6647412199630311</c:v>
                </c:pt>
                <c:pt idx="86621">
                  <c:v>2.6648186648186645</c:v>
                </c:pt>
                <c:pt idx="86622">
                  <c:v>2.6640498730085427</c:v>
                </c:pt>
                <c:pt idx="86623">
                  <c:v>2.6648958891454964</c:v>
                </c:pt>
                <c:pt idx="86624">
                  <c:v>2.6639741518578348</c:v>
                </c:pt>
                <c:pt idx="86625">
                  <c:v>2.6635125778906064</c:v>
                </c:pt>
                <c:pt idx="86626">
                  <c:v>2.6645116601246821</c:v>
                </c:pt>
                <c:pt idx="86627">
                  <c:v>2.6661273567467649</c:v>
                </c:pt>
                <c:pt idx="86628">
                  <c:v>2.6648958891454964</c:v>
                </c:pt>
                <c:pt idx="86629">
                  <c:v>2.6642805818517661</c:v>
                </c:pt>
                <c:pt idx="86630">
                  <c:v>2.6658198614318707</c:v>
                </c:pt>
                <c:pt idx="86631">
                  <c:v>2.6642049388414488</c:v>
                </c:pt>
                <c:pt idx="86632">
                  <c:v>2.6645891043397967</c:v>
                </c:pt>
                <c:pt idx="86633">
                  <c:v>2.6641274238227144</c:v>
                </c:pt>
                <c:pt idx="86634">
                  <c:v>2.664742553682752</c:v>
                </c:pt>
                <c:pt idx="86635">
                  <c:v>2.6653579676674362</c:v>
                </c:pt>
                <c:pt idx="86636">
                  <c:v>2.6661273567467649</c:v>
                </c:pt>
                <c:pt idx="86637">
                  <c:v>2.6660503813265541</c:v>
                </c:pt>
                <c:pt idx="86638">
                  <c:v>2.6658964879852118</c:v>
                </c:pt>
                <c:pt idx="86639">
                  <c:v>2.6655114807114808</c:v>
                </c:pt>
                <c:pt idx="86640">
                  <c:v>2.6657426657426657</c:v>
                </c:pt>
                <c:pt idx="86641">
                  <c:v>2.6651270207852193</c:v>
                </c:pt>
                <c:pt idx="86642">
                  <c:v>2.664358264081256</c:v>
                </c:pt>
                <c:pt idx="86643">
                  <c:v>2.6640518689432398</c:v>
                </c:pt>
                <c:pt idx="86644">
                  <c:v>2.6645131518227969</c:v>
                </c:pt>
                <c:pt idx="86645">
                  <c:v>2.6646666974382645</c:v>
                </c:pt>
                <c:pt idx="86646">
                  <c:v>2.665050784856879</c:v>
                </c:pt>
                <c:pt idx="86647">
                  <c:v>2.6648199445983378</c:v>
                </c:pt>
                <c:pt idx="86648">
                  <c:v>2.6653579676674362</c:v>
                </c:pt>
                <c:pt idx="86649">
                  <c:v>2.6655114807114808</c:v>
                </c:pt>
                <c:pt idx="86650">
                  <c:v>2.6653579676674362</c:v>
                </c:pt>
                <c:pt idx="86651">
                  <c:v>2.6657426657426657</c:v>
                </c:pt>
                <c:pt idx="86652">
                  <c:v>2.6655114807114808</c:v>
                </c:pt>
                <c:pt idx="86653">
                  <c:v>2.6651270207852193</c:v>
                </c:pt>
                <c:pt idx="86654">
                  <c:v>2.6655114807114804</c:v>
                </c:pt>
                <c:pt idx="86655">
                  <c:v>2.6663585951940845</c:v>
                </c:pt>
                <c:pt idx="86656">
                  <c:v>2.6661273567467649</c:v>
                </c:pt>
                <c:pt idx="86657">
                  <c:v>2.665665434380776</c:v>
                </c:pt>
                <c:pt idx="86658">
                  <c:v>2.6651270207852193</c:v>
                </c:pt>
                <c:pt idx="86659">
                  <c:v>2.6648199445983378</c:v>
                </c:pt>
                <c:pt idx="86660">
                  <c:v>2.6652043407988919</c:v>
                </c:pt>
                <c:pt idx="86661">
                  <c:v>2.6653579676674362</c:v>
                </c:pt>
                <c:pt idx="86662">
                  <c:v>2.6652043407988919</c:v>
                </c:pt>
                <c:pt idx="86663">
                  <c:v>2.6649734472408224</c:v>
                </c:pt>
                <c:pt idx="86664">
                  <c:v>2.6645891043397967</c:v>
                </c:pt>
                <c:pt idx="86665">
                  <c:v>2.6645891043397967</c:v>
                </c:pt>
                <c:pt idx="86666">
                  <c:v>2.6637433648742208</c:v>
                </c:pt>
                <c:pt idx="86667">
                  <c:v>2.6645891043397967</c:v>
                </c:pt>
                <c:pt idx="86668">
                  <c:v>2.665050784856879</c:v>
                </c:pt>
                <c:pt idx="86669">
                  <c:v>2.6656661279150313</c:v>
                </c:pt>
                <c:pt idx="86670">
                  <c:v>2.6646666974382645</c:v>
                </c:pt>
                <c:pt idx="86671">
                  <c:v>2.6652043407988915</c:v>
                </c:pt>
                <c:pt idx="86672">
                  <c:v>2.6652043407988915</c:v>
                </c:pt>
                <c:pt idx="86673">
                  <c:v>2.6658198614318707</c:v>
                </c:pt>
                <c:pt idx="86674">
                  <c:v>2.6651270207852193</c:v>
                </c:pt>
                <c:pt idx="86675">
                  <c:v>2.6648958891454964</c:v>
                </c:pt>
                <c:pt idx="86676">
                  <c:v>2.664434180138568</c:v>
                </c:pt>
                <c:pt idx="86677">
                  <c:v>2.663972286374134</c:v>
                </c:pt>
                <c:pt idx="86678">
                  <c:v>2.6642032332563508</c:v>
                </c:pt>
                <c:pt idx="86679">
                  <c:v>2.6642805818517661</c:v>
                </c:pt>
                <c:pt idx="86680">
                  <c:v>2.664742553682752</c:v>
                </c:pt>
                <c:pt idx="86681">
                  <c:v>2.664358264081256</c:v>
                </c:pt>
                <c:pt idx="86682">
                  <c:v>2.6642049388414488</c:v>
                </c:pt>
                <c:pt idx="86683">
                  <c:v>2.6638209506229811</c:v>
                </c:pt>
                <c:pt idx="86684">
                  <c:v>2.6642824180895248</c:v>
                </c:pt>
                <c:pt idx="86685">
                  <c:v>2.6642824180895248</c:v>
                </c:pt>
                <c:pt idx="86686">
                  <c:v>2.6638209506229811</c:v>
                </c:pt>
                <c:pt idx="86687">
                  <c:v>2.6639741518578348</c:v>
                </c:pt>
                <c:pt idx="86688">
                  <c:v>2.6639741518578348</c:v>
                </c:pt>
                <c:pt idx="86689">
                  <c:v>2.6651280867759057</c:v>
                </c:pt>
                <c:pt idx="86690">
                  <c:v>2.6648972997922913</c:v>
                </c:pt>
                <c:pt idx="86691">
                  <c:v>2.6646666974382645</c:v>
                </c:pt>
                <c:pt idx="86692">
                  <c:v>2.6644357258250633</c:v>
                </c:pt>
                <c:pt idx="86693">
                  <c:v>2.6644357258250633</c:v>
                </c:pt>
                <c:pt idx="86694">
                  <c:v>2.6646666974382645</c:v>
                </c:pt>
                <c:pt idx="86695">
                  <c:v>2.6642824180895248</c:v>
                </c:pt>
                <c:pt idx="86696">
                  <c:v>2.6648199445983378</c:v>
                </c:pt>
                <c:pt idx="86697">
                  <c:v>2.6645891043397967</c:v>
                </c:pt>
                <c:pt idx="86698">
                  <c:v>2.6652043407988919</c:v>
                </c:pt>
                <c:pt idx="86699">
                  <c:v>2.6660508083140875</c:v>
                </c:pt>
                <c:pt idx="86700">
                  <c:v>2.6647425536827516</c:v>
                </c:pt>
                <c:pt idx="86701">
                  <c:v>2.6642805818517661</c:v>
                </c:pt>
                <c:pt idx="86702">
                  <c:v>2.6650496650496645</c:v>
                </c:pt>
                <c:pt idx="86703">
                  <c:v>2.6658964879852118</c:v>
                </c:pt>
                <c:pt idx="86704">
                  <c:v>2.665665434380776</c:v>
                </c:pt>
                <c:pt idx="86705">
                  <c:v>2.6658192743240119</c:v>
                </c:pt>
                <c:pt idx="86706">
                  <c:v>2.6648186648186645</c:v>
                </c:pt>
                <c:pt idx="86707">
                  <c:v>2.6652806652806644</c:v>
                </c:pt>
                <c:pt idx="86708">
                  <c:v>2.6657426657426653</c:v>
                </c:pt>
                <c:pt idx="86709">
                  <c:v>2.6658964879852118</c:v>
                </c:pt>
                <c:pt idx="86710">
                  <c:v>2.665665434380776</c:v>
                </c:pt>
                <c:pt idx="86711">
                  <c:v>2.6650496650496649</c:v>
                </c:pt>
                <c:pt idx="86712">
                  <c:v>2.6650496650496649</c:v>
                </c:pt>
                <c:pt idx="86713">
                  <c:v>2.664434180138568</c:v>
                </c:pt>
                <c:pt idx="86714">
                  <c:v>2.6646651270207848</c:v>
                </c:pt>
                <c:pt idx="86715">
                  <c:v>2.6648186648186649</c:v>
                </c:pt>
                <c:pt idx="86716">
                  <c:v>2.6645876645876649</c:v>
                </c:pt>
                <c:pt idx="86717">
                  <c:v>2.6652033271719038</c:v>
                </c:pt>
                <c:pt idx="86718">
                  <c:v>2.6654343807763397</c:v>
                </c:pt>
                <c:pt idx="86719">
                  <c:v>2.6651270207852193</c:v>
                </c:pt>
                <c:pt idx="86720">
                  <c:v>2.6652806652806644</c:v>
                </c:pt>
                <c:pt idx="86721">
                  <c:v>2.6648958891454964</c:v>
                </c:pt>
                <c:pt idx="86722">
                  <c:v>2.6657426657426657</c:v>
                </c:pt>
                <c:pt idx="86723">
                  <c:v>2.6649734472408215</c:v>
                </c:pt>
                <c:pt idx="86724">
                  <c:v>2.6649734472408224</c:v>
                </c:pt>
                <c:pt idx="86725">
                  <c:v>2.6648958891454964</c:v>
                </c:pt>
                <c:pt idx="86726">
                  <c:v>2.6655114807114808</c:v>
                </c:pt>
                <c:pt idx="86727">
                  <c:v>2.6659736659736657</c:v>
                </c:pt>
                <c:pt idx="86728">
                  <c:v>2.6648199445983378</c:v>
                </c:pt>
                <c:pt idx="86729">
                  <c:v>2.6644357258250633</c:v>
                </c:pt>
                <c:pt idx="86730">
                  <c:v>2.6648972997922913</c:v>
                </c:pt>
                <c:pt idx="86731">
                  <c:v>2.6645131518227969</c:v>
                </c:pt>
                <c:pt idx="86732">
                  <c:v>2.6648972997922913</c:v>
                </c:pt>
                <c:pt idx="86733">
                  <c:v>2.6654352343569614</c:v>
                </c:pt>
                <c:pt idx="86734">
                  <c:v>2.6649734472408215</c:v>
                </c:pt>
                <c:pt idx="86735">
                  <c:v>2.6649734472408215</c:v>
                </c:pt>
                <c:pt idx="86736">
                  <c:v>2.6655889145496534</c:v>
                </c:pt>
                <c:pt idx="86737">
                  <c:v>2.6652043407988919</c:v>
                </c:pt>
                <c:pt idx="86738">
                  <c:v>2.6648199445983378</c:v>
                </c:pt>
                <c:pt idx="86739">
                  <c:v>2.6642049388414488</c:v>
                </c:pt>
                <c:pt idx="86740">
                  <c:v>2.6644357258250633</c:v>
                </c:pt>
                <c:pt idx="86741">
                  <c:v>2.6639741518578348</c:v>
                </c:pt>
                <c:pt idx="86742">
                  <c:v>2.6642049388414488</c:v>
                </c:pt>
                <c:pt idx="86743">
                  <c:v>2.6644357258250633</c:v>
                </c:pt>
                <c:pt idx="86744">
                  <c:v>2.6648199445983378</c:v>
                </c:pt>
                <c:pt idx="86745">
                  <c:v>2.6647425536827516</c:v>
                </c:pt>
                <c:pt idx="86746">
                  <c:v>2.6651270207852193</c:v>
                </c:pt>
                <c:pt idx="86747">
                  <c:v>2.6653579676674362</c:v>
                </c:pt>
                <c:pt idx="86748">
                  <c:v>2.6651270207852193</c:v>
                </c:pt>
                <c:pt idx="86749">
                  <c:v>2.6651270207852193</c:v>
                </c:pt>
                <c:pt idx="86750">
                  <c:v>2.6655114807114808</c:v>
                </c:pt>
                <c:pt idx="86751">
                  <c:v>2.6653579676674362</c:v>
                </c:pt>
                <c:pt idx="86752">
                  <c:v>2.665050784856879</c:v>
                </c:pt>
                <c:pt idx="86753">
                  <c:v>2.6651280867759057</c:v>
                </c:pt>
                <c:pt idx="86754">
                  <c:v>2.6638985005767015</c:v>
                </c:pt>
                <c:pt idx="86755">
                  <c:v>2.6640518689432398</c:v>
                </c:pt>
                <c:pt idx="86756">
                  <c:v>2.6641274238227144</c:v>
                </c:pt>
                <c:pt idx="86757">
                  <c:v>2.6645891043397967</c:v>
                </c:pt>
                <c:pt idx="86758">
                  <c:v>2.6648199445983378</c:v>
                </c:pt>
                <c:pt idx="86759">
                  <c:v>2.6652043407988919</c:v>
                </c:pt>
                <c:pt idx="86760">
                  <c:v>2.6662046662046661</c:v>
                </c:pt>
                <c:pt idx="86761">
                  <c:v>2.6652806652806644</c:v>
                </c:pt>
                <c:pt idx="86762">
                  <c:v>2.6652033271719038</c:v>
                </c:pt>
                <c:pt idx="86763">
                  <c:v>2.6650496650496645</c:v>
                </c:pt>
                <c:pt idx="86764">
                  <c:v>2.6652806652806644</c:v>
                </c:pt>
                <c:pt idx="86765">
                  <c:v>2.6652033271719038</c:v>
                </c:pt>
                <c:pt idx="86766">
                  <c:v>2.6648186648186645</c:v>
                </c:pt>
                <c:pt idx="86767">
                  <c:v>2.6648958891454964</c:v>
                </c:pt>
                <c:pt idx="86768">
                  <c:v>2.6645116601246825</c:v>
                </c:pt>
                <c:pt idx="86769">
                  <c:v>2.6645116601246825</c:v>
                </c:pt>
                <c:pt idx="86770">
                  <c:v>2.6645116601246825</c:v>
                </c:pt>
                <c:pt idx="86771">
                  <c:v>2.6641274238227144</c:v>
                </c:pt>
                <c:pt idx="86772">
                  <c:v>2.6645116601246825</c:v>
                </c:pt>
                <c:pt idx="86773">
                  <c:v>2.6652806652806649</c:v>
                </c:pt>
                <c:pt idx="86774">
                  <c:v>2.6646651270207848</c:v>
                </c:pt>
                <c:pt idx="86775">
                  <c:v>2.6652806652806644</c:v>
                </c:pt>
                <c:pt idx="86776">
                  <c:v>2.6648958891454964</c:v>
                </c:pt>
                <c:pt idx="86777">
                  <c:v>2.6646651270207848</c:v>
                </c:pt>
                <c:pt idx="86778">
                  <c:v>2.6638965835641737</c:v>
                </c:pt>
                <c:pt idx="86779">
                  <c:v>2.6645116601246825</c:v>
                </c:pt>
                <c:pt idx="86780">
                  <c:v>2.6640498730085431</c:v>
                </c:pt>
                <c:pt idx="86781">
                  <c:v>2.6638965835641737</c:v>
                </c:pt>
                <c:pt idx="86782">
                  <c:v>2.6642805818517665</c:v>
                </c:pt>
                <c:pt idx="86783">
                  <c:v>2.6652806652806649</c:v>
                </c:pt>
                <c:pt idx="86784">
                  <c:v>2.6652033271719038</c:v>
                </c:pt>
                <c:pt idx="86785">
                  <c:v>2.6658192743240119</c:v>
                </c:pt>
                <c:pt idx="86786">
                  <c:v>2.6658192743240119</c:v>
                </c:pt>
                <c:pt idx="86787">
                  <c:v>2.665665434380776</c:v>
                </c:pt>
                <c:pt idx="86788">
                  <c:v>2.6652806652806649</c:v>
                </c:pt>
                <c:pt idx="86789">
                  <c:v>2.6652806652806649</c:v>
                </c:pt>
                <c:pt idx="86790">
                  <c:v>2.664742553682752</c:v>
                </c:pt>
                <c:pt idx="86791">
                  <c:v>2.664358264081256</c:v>
                </c:pt>
                <c:pt idx="86792">
                  <c:v>2.6641274238227144</c:v>
                </c:pt>
                <c:pt idx="86793">
                  <c:v>2.6639741518578348</c:v>
                </c:pt>
                <c:pt idx="86794">
                  <c:v>2.6642049388414488</c:v>
                </c:pt>
                <c:pt idx="86795">
                  <c:v>2.6648199445983378</c:v>
                </c:pt>
                <c:pt idx="86796">
                  <c:v>2.6645891043397967</c:v>
                </c:pt>
                <c:pt idx="86797">
                  <c:v>2.6649734472408224</c:v>
                </c:pt>
                <c:pt idx="86798">
                  <c:v>2.6645116601246821</c:v>
                </c:pt>
                <c:pt idx="86799">
                  <c:v>2.6650496650496645</c:v>
                </c:pt>
                <c:pt idx="86800">
                  <c:v>2.6662814883290964</c:v>
                </c:pt>
                <c:pt idx="86801">
                  <c:v>2.6655114807114804</c:v>
                </c:pt>
                <c:pt idx="86802">
                  <c:v>2.6655114807114804</c:v>
                </c:pt>
                <c:pt idx="86803">
                  <c:v>2.6652806652806644</c:v>
                </c:pt>
                <c:pt idx="86804">
                  <c:v>2.6648958891454964</c:v>
                </c:pt>
                <c:pt idx="86805">
                  <c:v>2.6647425536827516</c:v>
                </c:pt>
                <c:pt idx="86806">
                  <c:v>2.6651270207852193</c:v>
                </c:pt>
                <c:pt idx="86807">
                  <c:v>2.6648958891454964</c:v>
                </c:pt>
                <c:pt idx="86808">
                  <c:v>2.6646651270207848</c:v>
                </c:pt>
                <c:pt idx="86809">
                  <c:v>2.6642032332563508</c:v>
                </c:pt>
                <c:pt idx="86810">
                  <c:v>2.6652806652806649</c:v>
                </c:pt>
                <c:pt idx="86811">
                  <c:v>2.6651270207852193</c:v>
                </c:pt>
                <c:pt idx="86812">
                  <c:v>2.6645116601246825</c:v>
                </c:pt>
                <c:pt idx="86813">
                  <c:v>2.664358264081256</c:v>
                </c:pt>
                <c:pt idx="86814">
                  <c:v>2.6641274238227144</c:v>
                </c:pt>
                <c:pt idx="86815">
                  <c:v>2.665050784856879</c:v>
                </c:pt>
                <c:pt idx="86816">
                  <c:v>2.665050784856879</c:v>
                </c:pt>
                <c:pt idx="86817">
                  <c:v>2.664358264081256</c:v>
                </c:pt>
                <c:pt idx="86818">
                  <c:v>2.6648958891454964</c:v>
                </c:pt>
                <c:pt idx="86819">
                  <c:v>2.6651270207852193</c:v>
                </c:pt>
                <c:pt idx="86820">
                  <c:v>2.6657426657426653</c:v>
                </c:pt>
                <c:pt idx="86821">
                  <c:v>2.6655889145496534</c:v>
                </c:pt>
                <c:pt idx="86822">
                  <c:v>2.6648199445983378</c:v>
                </c:pt>
                <c:pt idx="86823">
                  <c:v>2.6645131518227969</c:v>
                </c:pt>
                <c:pt idx="86824">
                  <c:v>2.6642824180895248</c:v>
                </c:pt>
                <c:pt idx="86825">
                  <c:v>2.6646666974382645</c:v>
                </c:pt>
                <c:pt idx="86826">
                  <c:v>2.6656661279150313</c:v>
                </c:pt>
                <c:pt idx="86827">
                  <c:v>2.6659736659736657</c:v>
                </c:pt>
                <c:pt idx="86828">
                  <c:v>2.6655114807114808</c:v>
                </c:pt>
                <c:pt idx="86829">
                  <c:v>2.6648958891454964</c:v>
                </c:pt>
                <c:pt idx="86830">
                  <c:v>2.6651270207852193</c:v>
                </c:pt>
                <c:pt idx="86831">
                  <c:v>2.6651270207852193</c:v>
                </c:pt>
                <c:pt idx="86832">
                  <c:v>2.664742553682752</c:v>
                </c:pt>
                <c:pt idx="86833">
                  <c:v>2.6639741518578348</c:v>
                </c:pt>
                <c:pt idx="86834">
                  <c:v>2.6637433648742208</c:v>
                </c:pt>
                <c:pt idx="86835">
                  <c:v>2.6644357258250633</c:v>
                </c:pt>
                <c:pt idx="86836">
                  <c:v>2.6653579676674362</c:v>
                </c:pt>
                <c:pt idx="86837">
                  <c:v>2.6652806652806649</c:v>
                </c:pt>
                <c:pt idx="86838">
                  <c:v>2.664434180138568</c:v>
                </c:pt>
                <c:pt idx="86839">
                  <c:v>2.664434180138568</c:v>
                </c:pt>
                <c:pt idx="86840">
                  <c:v>2.6652806652806644</c:v>
                </c:pt>
                <c:pt idx="86841">
                  <c:v>2.665665434380776</c:v>
                </c:pt>
                <c:pt idx="86842">
                  <c:v>2.6654343807763397</c:v>
                </c:pt>
                <c:pt idx="86843">
                  <c:v>2.6648186648186649</c:v>
                </c:pt>
                <c:pt idx="86844">
                  <c:v>2.664742553682752</c:v>
                </c:pt>
                <c:pt idx="86845">
                  <c:v>2.6642805818517665</c:v>
                </c:pt>
                <c:pt idx="86846">
                  <c:v>2.6642807665666131</c:v>
                </c:pt>
                <c:pt idx="86847">
                  <c:v>2.6645116601246825</c:v>
                </c:pt>
                <c:pt idx="86848">
                  <c:v>2.6642805818517665</c:v>
                </c:pt>
                <c:pt idx="86849">
                  <c:v>2.6640498730085427</c:v>
                </c:pt>
                <c:pt idx="86850">
                  <c:v>2.6647412199630311</c:v>
                </c:pt>
                <c:pt idx="86851">
                  <c:v>2.6655881673214696</c:v>
                </c:pt>
                <c:pt idx="86852">
                  <c:v>2.6662043458159963</c:v>
                </c:pt>
                <c:pt idx="86853">
                  <c:v>2.6655881673214696</c:v>
                </c:pt>
                <c:pt idx="86854">
                  <c:v>2.6648186648186645</c:v>
                </c:pt>
                <c:pt idx="86855">
                  <c:v>2.6646651270207848</c:v>
                </c:pt>
                <c:pt idx="86856">
                  <c:v>2.6640498730085431</c:v>
                </c:pt>
                <c:pt idx="86857">
                  <c:v>2.664434180138568</c:v>
                </c:pt>
                <c:pt idx="86858">
                  <c:v>2.6640498730085431</c:v>
                </c:pt>
                <c:pt idx="86859">
                  <c:v>2.6645116601246825</c:v>
                </c:pt>
                <c:pt idx="86860">
                  <c:v>2.6646651270207848</c:v>
                </c:pt>
                <c:pt idx="86861">
                  <c:v>2.6652806652806649</c:v>
                </c:pt>
                <c:pt idx="86862">
                  <c:v>2.6650496650496649</c:v>
                </c:pt>
                <c:pt idx="86863">
                  <c:v>2.6653570603189274</c:v>
                </c:pt>
                <c:pt idx="86864">
                  <c:v>2.6655881673214696</c:v>
                </c:pt>
                <c:pt idx="86865">
                  <c:v>2.664972273567467</c:v>
                </c:pt>
                <c:pt idx="86866">
                  <c:v>2.6660503813265541</c:v>
                </c:pt>
                <c:pt idx="86867">
                  <c:v>2.6650496650496645</c:v>
                </c:pt>
                <c:pt idx="86868">
                  <c:v>2.6640498730085427</c:v>
                </c:pt>
                <c:pt idx="86869">
                  <c:v>2.6636655586334257</c:v>
                </c:pt>
                <c:pt idx="86870">
                  <c:v>2.6636655586334257</c:v>
                </c:pt>
                <c:pt idx="86871">
                  <c:v>2.6645116601246825</c:v>
                </c:pt>
                <c:pt idx="86872">
                  <c:v>2.6651270207852193</c:v>
                </c:pt>
                <c:pt idx="86873">
                  <c:v>2.6652806652806649</c:v>
                </c:pt>
                <c:pt idx="86874">
                  <c:v>2.6661273567467649</c:v>
                </c:pt>
                <c:pt idx="86875">
                  <c:v>2.6661273567467649</c:v>
                </c:pt>
                <c:pt idx="86876">
                  <c:v>2.6657426657426657</c:v>
                </c:pt>
                <c:pt idx="86877">
                  <c:v>2.6649734472408224</c:v>
                </c:pt>
                <c:pt idx="86878">
                  <c:v>2.6642049388414488</c:v>
                </c:pt>
                <c:pt idx="86879">
                  <c:v>2.6641274238227144</c:v>
                </c:pt>
                <c:pt idx="86880">
                  <c:v>2.664358264081256</c:v>
                </c:pt>
                <c:pt idx="86881">
                  <c:v>2.6635902168897085</c:v>
                </c:pt>
                <c:pt idx="86882">
                  <c:v>2.6644357258250633</c:v>
                </c:pt>
                <c:pt idx="86883">
                  <c:v>2.6642824180895239</c:v>
                </c:pt>
                <c:pt idx="86884">
                  <c:v>2.6642824180895239</c:v>
                </c:pt>
                <c:pt idx="86885">
                  <c:v>2.6658198614318707</c:v>
                </c:pt>
                <c:pt idx="86886">
                  <c:v>2.6657426657426657</c:v>
                </c:pt>
                <c:pt idx="86887">
                  <c:v>2.6653579676674362</c:v>
                </c:pt>
                <c:pt idx="86888">
                  <c:v>2.6652806652806649</c:v>
                </c:pt>
                <c:pt idx="86889">
                  <c:v>2.6645876645876641</c:v>
                </c:pt>
                <c:pt idx="86890">
                  <c:v>2.6658964879852118</c:v>
                </c:pt>
                <c:pt idx="86891">
                  <c:v>2.6650496650496645</c:v>
                </c:pt>
                <c:pt idx="86892">
                  <c:v>2.6658192743240119</c:v>
                </c:pt>
                <c:pt idx="86893">
                  <c:v>2.6650496650496649</c:v>
                </c:pt>
                <c:pt idx="86894">
                  <c:v>2.664742553682752</c:v>
                </c:pt>
                <c:pt idx="86895">
                  <c:v>2.6652043407988919</c:v>
                </c:pt>
                <c:pt idx="86896">
                  <c:v>2.664358264081256</c:v>
                </c:pt>
                <c:pt idx="86897">
                  <c:v>2.6641274238227144</c:v>
                </c:pt>
                <c:pt idx="86898">
                  <c:v>2.664742553682752</c:v>
                </c:pt>
                <c:pt idx="86899">
                  <c:v>2.6648958891454964</c:v>
                </c:pt>
                <c:pt idx="86900">
                  <c:v>2.6652806652806649</c:v>
                </c:pt>
                <c:pt idx="86901">
                  <c:v>2.6645116601246821</c:v>
                </c:pt>
                <c:pt idx="86902">
                  <c:v>2.6645876645876641</c:v>
                </c:pt>
                <c:pt idx="86903">
                  <c:v>2.6648186648186645</c:v>
                </c:pt>
                <c:pt idx="86904">
                  <c:v>2.6651270207852193</c:v>
                </c:pt>
                <c:pt idx="86905">
                  <c:v>2.6645116601246821</c:v>
                </c:pt>
                <c:pt idx="86906">
                  <c:v>2.6646651270207848</c:v>
                </c:pt>
                <c:pt idx="86907">
                  <c:v>2.664434180138568</c:v>
                </c:pt>
                <c:pt idx="86908">
                  <c:v>2.6640498730085431</c:v>
                </c:pt>
                <c:pt idx="86909">
                  <c:v>2.6638965835641737</c:v>
                </c:pt>
                <c:pt idx="86910">
                  <c:v>2.6637433648742208</c:v>
                </c:pt>
                <c:pt idx="86911">
                  <c:v>2.6632817909069924</c:v>
                </c:pt>
                <c:pt idx="86912">
                  <c:v>2.6645116601246825</c:v>
                </c:pt>
                <c:pt idx="86913">
                  <c:v>2.6647425536827516</c:v>
                </c:pt>
                <c:pt idx="86914">
                  <c:v>2.6640498730085427</c:v>
                </c:pt>
                <c:pt idx="86915">
                  <c:v>2.6652806652806649</c:v>
                </c:pt>
                <c:pt idx="86916">
                  <c:v>2.6649734472408224</c:v>
                </c:pt>
                <c:pt idx="86917">
                  <c:v>2.664358264081256</c:v>
                </c:pt>
                <c:pt idx="86918">
                  <c:v>2.664358264081256</c:v>
                </c:pt>
                <c:pt idx="86919">
                  <c:v>2.6637433648742208</c:v>
                </c:pt>
                <c:pt idx="86920">
                  <c:v>2.6640518689432398</c:v>
                </c:pt>
                <c:pt idx="86921">
                  <c:v>2.6636678200692039</c:v>
                </c:pt>
                <c:pt idx="86922">
                  <c:v>2.6640518689432398</c:v>
                </c:pt>
                <c:pt idx="86923">
                  <c:v>2.6642049388414488</c:v>
                </c:pt>
                <c:pt idx="86924">
                  <c:v>2.6644357258250633</c:v>
                </c:pt>
                <c:pt idx="86925">
                  <c:v>2.6646666974382645</c:v>
                </c:pt>
                <c:pt idx="86926">
                  <c:v>2.6640518689432398</c:v>
                </c:pt>
                <c:pt idx="86927">
                  <c:v>2.6639741518578348</c:v>
                </c:pt>
                <c:pt idx="86928">
                  <c:v>2.6642049388414488</c:v>
                </c:pt>
                <c:pt idx="86929">
                  <c:v>2.6642049388414488</c:v>
                </c:pt>
                <c:pt idx="86930">
                  <c:v>2.6641274238227148</c:v>
                </c:pt>
                <c:pt idx="86931">
                  <c:v>2.6638965835641737</c:v>
                </c:pt>
                <c:pt idx="86932">
                  <c:v>2.6639741518578348</c:v>
                </c:pt>
                <c:pt idx="86933">
                  <c:v>2.6637433648742208</c:v>
                </c:pt>
                <c:pt idx="86934">
                  <c:v>2.664358264081256</c:v>
                </c:pt>
                <c:pt idx="86935">
                  <c:v>2.6648199445983378</c:v>
                </c:pt>
                <c:pt idx="86936">
                  <c:v>2.6649734472408224</c:v>
                </c:pt>
                <c:pt idx="86937">
                  <c:v>2.664742553682752</c:v>
                </c:pt>
                <c:pt idx="86938">
                  <c:v>2.6648199445983378</c:v>
                </c:pt>
                <c:pt idx="86939">
                  <c:v>2.6641291810841983</c:v>
                </c:pt>
                <c:pt idx="86940">
                  <c:v>2.6638209506229806</c:v>
                </c:pt>
                <c:pt idx="86941">
                  <c:v>2.664742553682752</c:v>
                </c:pt>
                <c:pt idx="86942">
                  <c:v>2.6652043407988919</c:v>
                </c:pt>
                <c:pt idx="86943">
                  <c:v>2.6644357258250633</c:v>
                </c:pt>
                <c:pt idx="86944">
                  <c:v>2.6646666974382645</c:v>
                </c:pt>
                <c:pt idx="86945">
                  <c:v>2.6644357258250633</c:v>
                </c:pt>
                <c:pt idx="86946">
                  <c:v>2.6639741518578348</c:v>
                </c:pt>
                <c:pt idx="86947">
                  <c:v>2.6639741518578348</c:v>
                </c:pt>
                <c:pt idx="86948">
                  <c:v>2.6645891043397967</c:v>
                </c:pt>
                <c:pt idx="86949">
                  <c:v>2.6648199445983378</c:v>
                </c:pt>
                <c:pt idx="86950">
                  <c:v>2.6645891043397967</c:v>
                </c:pt>
                <c:pt idx="86951">
                  <c:v>2.6651270207852193</c:v>
                </c:pt>
                <c:pt idx="86952">
                  <c:v>2.6649734472408224</c:v>
                </c:pt>
                <c:pt idx="86953">
                  <c:v>2.6648199445983378</c:v>
                </c:pt>
                <c:pt idx="86954">
                  <c:v>2.664742553682752</c:v>
                </c:pt>
                <c:pt idx="86955">
                  <c:v>2.6648958891454964</c:v>
                </c:pt>
                <c:pt idx="86956">
                  <c:v>2.6645891043397967</c:v>
                </c:pt>
                <c:pt idx="86957">
                  <c:v>2.6652043407988919</c:v>
                </c:pt>
                <c:pt idx="86958">
                  <c:v>2.6652043407988919</c:v>
                </c:pt>
                <c:pt idx="86959">
                  <c:v>2.6652043407988919</c:v>
                </c:pt>
                <c:pt idx="86960">
                  <c:v>2.6642807665666131</c:v>
                </c:pt>
                <c:pt idx="86961">
                  <c:v>2.664742553682752</c:v>
                </c:pt>
                <c:pt idx="86962">
                  <c:v>2.6649734472408224</c:v>
                </c:pt>
                <c:pt idx="86963">
                  <c:v>2.6647425536827516</c:v>
                </c:pt>
                <c:pt idx="86964">
                  <c:v>2.6641274238227144</c:v>
                </c:pt>
                <c:pt idx="86965">
                  <c:v>2.6645891043397967</c:v>
                </c:pt>
                <c:pt idx="86966">
                  <c:v>2.6645891043397967</c:v>
                </c:pt>
                <c:pt idx="86967">
                  <c:v>2.6648958891454964</c:v>
                </c:pt>
                <c:pt idx="86968">
                  <c:v>2.6648958891454964</c:v>
                </c:pt>
                <c:pt idx="86969">
                  <c:v>2.6648186648186645</c:v>
                </c:pt>
                <c:pt idx="86970">
                  <c:v>2.6648186648186645</c:v>
                </c:pt>
                <c:pt idx="86971">
                  <c:v>2.6648186648186645</c:v>
                </c:pt>
                <c:pt idx="86972">
                  <c:v>2.6646651270207848</c:v>
                </c:pt>
                <c:pt idx="86973">
                  <c:v>2.6655889145496534</c:v>
                </c:pt>
                <c:pt idx="86974">
                  <c:v>2.6652043407988919</c:v>
                </c:pt>
                <c:pt idx="86975">
                  <c:v>2.664358264081256</c:v>
                </c:pt>
                <c:pt idx="86976">
                  <c:v>2.6648199445983378</c:v>
                </c:pt>
                <c:pt idx="86977">
                  <c:v>2.6648199445983378</c:v>
                </c:pt>
                <c:pt idx="86978">
                  <c:v>2.6635125778906064</c:v>
                </c:pt>
                <c:pt idx="86979">
                  <c:v>2.6641274238227144</c:v>
                </c:pt>
                <c:pt idx="86980">
                  <c:v>2.6652043407988919</c:v>
                </c:pt>
                <c:pt idx="86981">
                  <c:v>2.6640518689432398</c:v>
                </c:pt>
                <c:pt idx="86982">
                  <c:v>2.6635902168897085</c:v>
                </c:pt>
                <c:pt idx="86983">
                  <c:v>2.6648199445983378</c:v>
                </c:pt>
                <c:pt idx="86984">
                  <c:v>2.6654352343569614</c:v>
                </c:pt>
                <c:pt idx="86985">
                  <c:v>2.6654352343569614</c:v>
                </c:pt>
                <c:pt idx="86986">
                  <c:v>2.6653579676674362</c:v>
                </c:pt>
                <c:pt idx="86987">
                  <c:v>2.6651270207852193</c:v>
                </c:pt>
                <c:pt idx="86988">
                  <c:v>2.6645116601246821</c:v>
                </c:pt>
                <c:pt idx="86989">
                  <c:v>2.6647425536827516</c:v>
                </c:pt>
                <c:pt idx="86990">
                  <c:v>2.6663585951940845</c:v>
                </c:pt>
                <c:pt idx="86991">
                  <c:v>2.6661273567467649</c:v>
                </c:pt>
                <c:pt idx="86992">
                  <c:v>2.6652806652806649</c:v>
                </c:pt>
                <c:pt idx="86993">
                  <c:v>2.6648958891454964</c:v>
                </c:pt>
                <c:pt idx="86994">
                  <c:v>2.6650496650496645</c:v>
                </c:pt>
                <c:pt idx="86995">
                  <c:v>2.6652806652806649</c:v>
                </c:pt>
                <c:pt idx="86996">
                  <c:v>2.6642032332563508</c:v>
                </c:pt>
                <c:pt idx="86997">
                  <c:v>2.663972286374134</c:v>
                </c:pt>
                <c:pt idx="86998">
                  <c:v>2.663972286374134</c:v>
                </c:pt>
                <c:pt idx="86999">
                  <c:v>2.6638189794504732</c:v>
                </c:pt>
                <c:pt idx="87000">
                  <c:v>2.6646651270207848</c:v>
                </c:pt>
                <c:pt idx="87001">
                  <c:v>2.6648958891454964</c:v>
                </c:pt>
                <c:pt idx="87002">
                  <c:v>2.6649734472408224</c:v>
                </c:pt>
                <c:pt idx="87003">
                  <c:v>2.6647425536827525</c:v>
                </c:pt>
                <c:pt idx="87004">
                  <c:v>2.6645116601246825</c:v>
                </c:pt>
                <c:pt idx="87005">
                  <c:v>2.664742553682752</c:v>
                </c:pt>
                <c:pt idx="87006">
                  <c:v>2.6645116601246825</c:v>
                </c:pt>
                <c:pt idx="87007">
                  <c:v>2.664358264081256</c:v>
                </c:pt>
                <c:pt idx="87008">
                  <c:v>2.6640518689432398</c:v>
                </c:pt>
                <c:pt idx="87009">
                  <c:v>2.6648199445983378</c:v>
                </c:pt>
                <c:pt idx="87010">
                  <c:v>2.6646649422632795</c:v>
                </c:pt>
                <c:pt idx="87011">
                  <c:v>2.6648958891454964</c:v>
                </c:pt>
                <c:pt idx="87012">
                  <c:v>2.664742553682752</c:v>
                </c:pt>
                <c:pt idx="87013">
                  <c:v>2.6654352343569614</c:v>
                </c:pt>
                <c:pt idx="87014">
                  <c:v>2.6656661279150313</c:v>
                </c:pt>
                <c:pt idx="87015">
                  <c:v>2.6655889145496534</c:v>
                </c:pt>
                <c:pt idx="87016">
                  <c:v>2.6657426657426657</c:v>
                </c:pt>
                <c:pt idx="87017">
                  <c:v>2.6651270207852193</c:v>
                </c:pt>
                <c:pt idx="87018">
                  <c:v>2.6659736659736657</c:v>
                </c:pt>
                <c:pt idx="87019">
                  <c:v>2.6651270207852193</c:v>
                </c:pt>
                <c:pt idx="87020">
                  <c:v>2.664742553682752</c:v>
                </c:pt>
                <c:pt idx="87021">
                  <c:v>2.6652043407988919</c:v>
                </c:pt>
                <c:pt idx="87022">
                  <c:v>2.6648199445983378</c:v>
                </c:pt>
                <c:pt idx="87023">
                  <c:v>2.664358264081256</c:v>
                </c:pt>
                <c:pt idx="87024">
                  <c:v>2.6644357258250633</c:v>
                </c:pt>
                <c:pt idx="87025">
                  <c:v>2.6642824180895248</c:v>
                </c:pt>
                <c:pt idx="87026">
                  <c:v>2.6646666974382645</c:v>
                </c:pt>
                <c:pt idx="87027">
                  <c:v>2.6648199445983378</c:v>
                </c:pt>
                <c:pt idx="87028">
                  <c:v>2.6649734472408224</c:v>
                </c:pt>
                <c:pt idx="87029">
                  <c:v>2.6647425536827516</c:v>
                </c:pt>
                <c:pt idx="87030">
                  <c:v>2.6646651270207848</c:v>
                </c:pt>
                <c:pt idx="87031">
                  <c:v>2.6648186648186645</c:v>
                </c:pt>
                <c:pt idx="87032">
                  <c:v>2.664434180138568</c:v>
                </c:pt>
                <c:pt idx="87033">
                  <c:v>2.6648958891454964</c:v>
                </c:pt>
                <c:pt idx="87034">
                  <c:v>2.6648958891454964</c:v>
                </c:pt>
                <c:pt idx="87035">
                  <c:v>2.6653579676674362</c:v>
                </c:pt>
                <c:pt idx="87036">
                  <c:v>2.6651270207852193</c:v>
                </c:pt>
                <c:pt idx="87037">
                  <c:v>2.6655114807114808</c:v>
                </c:pt>
                <c:pt idx="87038">
                  <c:v>2.6653579676674362</c:v>
                </c:pt>
                <c:pt idx="87039">
                  <c:v>2.6654352343569614</c:v>
                </c:pt>
                <c:pt idx="87040">
                  <c:v>2.6652043407988919</c:v>
                </c:pt>
                <c:pt idx="87041">
                  <c:v>2.6657426657426657</c:v>
                </c:pt>
                <c:pt idx="87042">
                  <c:v>2.6648199445983378</c:v>
                </c:pt>
                <c:pt idx="87043">
                  <c:v>2.6648972997922913</c:v>
                </c:pt>
                <c:pt idx="87044">
                  <c:v>2.665050784856879</c:v>
                </c:pt>
                <c:pt idx="87045">
                  <c:v>2.6644357258250633</c:v>
                </c:pt>
                <c:pt idx="87046">
                  <c:v>2.6642824180895239</c:v>
                </c:pt>
                <c:pt idx="87047">
                  <c:v>2.6638985005767015</c:v>
                </c:pt>
                <c:pt idx="87048">
                  <c:v>2.6643598615916955</c:v>
                </c:pt>
                <c:pt idx="87049">
                  <c:v>2.6641291810841983</c:v>
                </c:pt>
                <c:pt idx="87050">
                  <c:v>2.6649746192893402</c:v>
                </c:pt>
                <c:pt idx="87051">
                  <c:v>2.6649746192893402</c:v>
                </c:pt>
                <c:pt idx="87052">
                  <c:v>2.6645131518227969</c:v>
                </c:pt>
                <c:pt idx="87053">
                  <c:v>2.6648199445983378</c:v>
                </c:pt>
                <c:pt idx="87054">
                  <c:v>2.665050784856879</c:v>
                </c:pt>
                <c:pt idx="87055">
                  <c:v>2.6646666974382645</c:v>
                </c:pt>
                <c:pt idx="87056">
                  <c:v>2.6642824180895239</c:v>
                </c:pt>
                <c:pt idx="87057">
                  <c:v>2.6642824180895239</c:v>
                </c:pt>
                <c:pt idx="87058">
                  <c:v>2.6645891043397967</c:v>
                </c:pt>
                <c:pt idx="87059">
                  <c:v>2.6653579676674362</c:v>
                </c:pt>
                <c:pt idx="87060">
                  <c:v>2.6650496650496645</c:v>
                </c:pt>
                <c:pt idx="87061">
                  <c:v>2.6650496650496645</c:v>
                </c:pt>
                <c:pt idx="87062">
                  <c:v>2.6654343807763397</c:v>
                </c:pt>
                <c:pt idx="87063">
                  <c:v>2.6652806652806644</c:v>
                </c:pt>
                <c:pt idx="87064">
                  <c:v>2.6651270207852193</c:v>
                </c:pt>
                <c:pt idx="87065">
                  <c:v>2.6657426657426653</c:v>
                </c:pt>
                <c:pt idx="87066">
                  <c:v>2.6653579676674362</c:v>
                </c:pt>
                <c:pt idx="87067">
                  <c:v>2.6648958891454964</c:v>
                </c:pt>
                <c:pt idx="87068">
                  <c:v>2.6652806652806644</c:v>
                </c:pt>
                <c:pt idx="87069">
                  <c:v>2.6655114807114804</c:v>
                </c:pt>
                <c:pt idx="87070">
                  <c:v>2.6655114807114804</c:v>
                </c:pt>
                <c:pt idx="87071">
                  <c:v>2.665665434380776</c:v>
                </c:pt>
                <c:pt idx="87072">
                  <c:v>2.6646651270207848</c:v>
                </c:pt>
                <c:pt idx="87073">
                  <c:v>2.6651270207852193</c:v>
                </c:pt>
                <c:pt idx="87074">
                  <c:v>2.6653579676674362</c:v>
                </c:pt>
                <c:pt idx="87075">
                  <c:v>2.6655114807114808</c:v>
                </c:pt>
                <c:pt idx="87076">
                  <c:v>2.6648958891454964</c:v>
                </c:pt>
                <c:pt idx="87077">
                  <c:v>2.664742553682752</c:v>
                </c:pt>
                <c:pt idx="87078">
                  <c:v>2.664742553682752</c:v>
                </c:pt>
                <c:pt idx="87079">
                  <c:v>2.6652043407988919</c:v>
                </c:pt>
                <c:pt idx="87080">
                  <c:v>2.6648199445983378</c:v>
                </c:pt>
                <c:pt idx="87081">
                  <c:v>2.6645891043397967</c:v>
                </c:pt>
                <c:pt idx="87082">
                  <c:v>2.6645891043397967</c:v>
                </c:pt>
                <c:pt idx="87083">
                  <c:v>2.664358264081256</c:v>
                </c:pt>
                <c:pt idx="87084">
                  <c:v>2.6645116601246821</c:v>
                </c:pt>
                <c:pt idx="87085">
                  <c:v>2.6646651270207848</c:v>
                </c:pt>
                <c:pt idx="87086">
                  <c:v>2.6642805818517661</c:v>
                </c:pt>
                <c:pt idx="87087">
                  <c:v>2.664358264081256</c:v>
                </c:pt>
                <c:pt idx="87088">
                  <c:v>2.665281809787627</c:v>
                </c:pt>
                <c:pt idx="87089">
                  <c:v>2.665050784856879</c:v>
                </c:pt>
                <c:pt idx="87090">
                  <c:v>2.664358264081256</c:v>
                </c:pt>
                <c:pt idx="87091">
                  <c:v>2.664358264081256</c:v>
                </c:pt>
                <c:pt idx="87092">
                  <c:v>2.6645891043397967</c:v>
                </c:pt>
                <c:pt idx="87093">
                  <c:v>2.6642049388414488</c:v>
                </c:pt>
                <c:pt idx="87094">
                  <c:v>2.6642049388414493</c:v>
                </c:pt>
                <c:pt idx="87095">
                  <c:v>2.6644357258250633</c:v>
                </c:pt>
                <c:pt idx="87096">
                  <c:v>2.6638209506229811</c:v>
                </c:pt>
                <c:pt idx="87097">
                  <c:v>2.6642824180895248</c:v>
                </c:pt>
                <c:pt idx="87098">
                  <c:v>2.6642049388414488</c:v>
                </c:pt>
                <c:pt idx="87099">
                  <c:v>2.664358264081256</c:v>
                </c:pt>
                <c:pt idx="87100">
                  <c:v>2.6648958891454964</c:v>
                </c:pt>
                <c:pt idx="87101">
                  <c:v>2.6651270207852193</c:v>
                </c:pt>
                <c:pt idx="87102">
                  <c:v>2.6647425536827516</c:v>
                </c:pt>
                <c:pt idx="87103">
                  <c:v>2.6652806652806644</c:v>
                </c:pt>
                <c:pt idx="87104">
                  <c:v>2.6662814883290964</c:v>
                </c:pt>
                <c:pt idx="87105">
                  <c:v>2.6655114807114804</c:v>
                </c:pt>
                <c:pt idx="87106">
                  <c:v>2.6648958891454964</c:v>
                </c:pt>
                <c:pt idx="87107">
                  <c:v>2.6645116601246821</c:v>
                </c:pt>
                <c:pt idx="87108">
                  <c:v>2.664358264081256</c:v>
                </c:pt>
                <c:pt idx="87109">
                  <c:v>2.6639741518578348</c:v>
                </c:pt>
                <c:pt idx="87110">
                  <c:v>2.664358264081256</c:v>
                </c:pt>
                <c:pt idx="87111">
                  <c:v>2.6642824180895248</c:v>
                </c:pt>
                <c:pt idx="87112">
                  <c:v>2.6642824180895248</c:v>
                </c:pt>
                <c:pt idx="87113">
                  <c:v>2.6638211352099681</c:v>
                </c:pt>
                <c:pt idx="87114">
                  <c:v>2.6638985005767015</c:v>
                </c:pt>
                <c:pt idx="87115">
                  <c:v>2.6646666974382645</c:v>
                </c:pt>
                <c:pt idx="87116">
                  <c:v>2.6642049388414488</c:v>
                </c:pt>
                <c:pt idx="87117">
                  <c:v>2.6645891043397967</c:v>
                </c:pt>
                <c:pt idx="87118">
                  <c:v>2.6652043407988919</c:v>
                </c:pt>
                <c:pt idx="87119">
                  <c:v>2.6654352343569614</c:v>
                </c:pt>
                <c:pt idx="87120">
                  <c:v>2.6648199445983378</c:v>
                </c:pt>
                <c:pt idx="87121">
                  <c:v>2.6660508083140875</c:v>
                </c:pt>
                <c:pt idx="87122">
                  <c:v>2.6658198614318707</c:v>
                </c:pt>
                <c:pt idx="87123">
                  <c:v>2.6648958891454964</c:v>
                </c:pt>
                <c:pt idx="87124">
                  <c:v>2.664434180138568</c:v>
                </c:pt>
                <c:pt idx="87125">
                  <c:v>2.6646651270207848</c:v>
                </c:pt>
                <c:pt idx="87126">
                  <c:v>2.6652806652806644</c:v>
                </c:pt>
                <c:pt idx="87127">
                  <c:v>2.6655114807114808</c:v>
                </c:pt>
                <c:pt idx="87128">
                  <c:v>2.6651270207852193</c:v>
                </c:pt>
                <c:pt idx="87129">
                  <c:v>2.6645891043397967</c:v>
                </c:pt>
                <c:pt idx="87130">
                  <c:v>2.6639741518578348</c:v>
                </c:pt>
                <c:pt idx="87131">
                  <c:v>2.6648199445983378</c:v>
                </c:pt>
                <c:pt idx="87132">
                  <c:v>2.6645891043397967</c:v>
                </c:pt>
                <c:pt idx="87133">
                  <c:v>2.6639741518578348</c:v>
                </c:pt>
                <c:pt idx="87134">
                  <c:v>2.6638209506229811</c:v>
                </c:pt>
                <c:pt idx="87135">
                  <c:v>2.6644357258250633</c:v>
                </c:pt>
                <c:pt idx="87136">
                  <c:v>2.6648972997922913</c:v>
                </c:pt>
                <c:pt idx="87137">
                  <c:v>2.6644357258250633</c:v>
                </c:pt>
                <c:pt idx="87138">
                  <c:v>2.6645891043397967</c:v>
                </c:pt>
                <c:pt idx="87139">
                  <c:v>2.6641274238227144</c:v>
                </c:pt>
                <c:pt idx="87140">
                  <c:v>2.664742553682752</c:v>
                </c:pt>
                <c:pt idx="87141">
                  <c:v>2.6642805818517661</c:v>
                </c:pt>
                <c:pt idx="87142">
                  <c:v>2.664434180138568</c:v>
                </c:pt>
                <c:pt idx="87143">
                  <c:v>2.6646651270207848</c:v>
                </c:pt>
                <c:pt idx="87144">
                  <c:v>2.6652806652806649</c:v>
                </c:pt>
                <c:pt idx="87145">
                  <c:v>2.6658964879852118</c:v>
                </c:pt>
                <c:pt idx="87146">
                  <c:v>2.6651270207852193</c:v>
                </c:pt>
                <c:pt idx="87147">
                  <c:v>2.6651270207852193</c:v>
                </c:pt>
                <c:pt idx="87148">
                  <c:v>2.6655114807114804</c:v>
                </c:pt>
                <c:pt idx="87149">
                  <c:v>2.6652806652806644</c:v>
                </c:pt>
                <c:pt idx="87150">
                  <c:v>2.6655114807114804</c:v>
                </c:pt>
                <c:pt idx="87151">
                  <c:v>2.6655114807114804</c:v>
                </c:pt>
                <c:pt idx="87152">
                  <c:v>2.6651270207852193</c:v>
                </c:pt>
                <c:pt idx="87153">
                  <c:v>2.6648958891454964</c:v>
                </c:pt>
                <c:pt idx="87154">
                  <c:v>2.6655114807114804</c:v>
                </c:pt>
                <c:pt idx="87155">
                  <c:v>2.6659736659736657</c:v>
                </c:pt>
                <c:pt idx="87156">
                  <c:v>2.6649734472408215</c:v>
                </c:pt>
                <c:pt idx="87157">
                  <c:v>2.6649734472408215</c:v>
                </c:pt>
                <c:pt idx="87158">
                  <c:v>2.6649734472408224</c:v>
                </c:pt>
                <c:pt idx="87159">
                  <c:v>2.6645116601246825</c:v>
                </c:pt>
                <c:pt idx="87160">
                  <c:v>2.6645116601246825</c:v>
                </c:pt>
                <c:pt idx="87161">
                  <c:v>2.6645891043397967</c:v>
                </c:pt>
                <c:pt idx="87162">
                  <c:v>2.6642049388414488</c:v>
                </c:pt>
                <c:pt idx="87163">
                  <c:v>2.6646666974382645</c:v>
                </c:pt>
                <c:pt idx="87164">
                  <c:v>2.6640518689432398</c:v>
                </c:pt>
                <c:pt idx="87165">
                  <c:v>2.6648199445983378</c:v>
                </c:pt>
                <c:pt idx="87166">
                  <c:v>2.6645116601246825</c:v>
                </c:pt>
                <c:pt idx="87167">
                  <c:v>2.6642032332563508</c:v>
                </c:pt>
                <c:pt idx="87168">
                  <c:v>2.6640498730085431</c:v>
                </c:pt>
                <c:pt idx="87169">
                  <c:v>2.6641274238227144</c:v>
                </c:pt>
                <c:pt idx="87170">
                  <c:v>2.664358264081256</c:v>
                </c:pt>
                <c:pt idx="87171">
                  <c:v>2.6645116601246825</c:v>
                </c:pt>
                <c:pt idx="87172">
                  <c:v>2.664049688293697</c:v>
                </c:pt>
                <c:pt idx="87173">
                  <c:v>2.6640498730085431</c:v>
                </c:pt>
                <c:pt idx="87174">
                  <c:v>2.6642805818517665</c:v>
                </c:pt>
                <c:pt idx="87175">
                  <c:v>2.6646651270207848</c:v>
                </c:pt>
                <c:pt idx="87176">
                  <c:v>2.6640498730085431</c:v>
                </c:pt>
                <c:pt idx="87177">
                  <c:v>2.6635125778906064</c:v>
                </c:pt>
                <c:pt idx="87178">
                  <c:v>2.6633594831564369</c:v>
                </c:pt>
                <c:pt idx="87179">
                  <c:v>2.6642049388414488</c:v>
                </c:pt>
                <c:pt idx="87180">
                  <c:v>2.6642049388414488</c:v>
                </c:pt>
                <c:pt idx="87181">
                  <c:v>2.6642049388414488</c:v>
                </c:pt>
                <c:pt idx="87182">
                  <c:v>2.6648958891454964</c:v>
                </c:pt>
                <c:pt idx="87183">
                  <c:v>2.6652033271719038</c:v>
                </c:pt>
                <c:pt idx="87184">
                  <c:v>2.6654343807763397</c:v>
                </c:pt>
                <c:pt idx="87185">
                  <c:v>2.6655889145496534</c:v>
                </c:pt>
                <c:pt idx="87186">
                  <c:v>2.6649734472408215</c:v>
                </c:pt>
                <c:pt idx="87187">
                  <c:v>2.6645891043397967</c:v>
                </c:pt>
                <c:pt idx="87188">
                  <c:v>2.665281809787627</c:v>
                </c:pt>
                <c:pt idx="87189">
                  <c:v>2.6648972997922913</c:v>
                </c:pt>
                <c:pt idx="87190">
                  <c:v>2.665050784856879</c:v>
                </c:pt>
                <c:pt idx="87191">
                  <c:v>2.6648199445983378</c:v>
                </c:pt>
                <c:pt idx="87192">
                  <c:v>2.665050784856879</c:v>
                </c:pt>
                <c:pt idx="87193">
                  <c:v>2.6648199445983378</c:v>
                </c:pt>
                <c:pt idx="87194">
                  <c:v>2.6645891043397967</c:v>
                </c:pt>
                <c:pt idx="87195">
                  <c:v>2.6655889145496534</c:v>
                </c:pt>
                <c:pt idx="87196">
                  <c:v>2.6646651270207848</c:v>
                </c:pt>
                <c:pt idx="87197">
                  <c:v>2.6661273567467649</c:v>
                </c:pt>
                <c:pt idx="87198">
                  <c:v>2.6658964879852118</c:v>
                </c:pt>
                <c:pt idx="87199">
                  <c:v>2.665665434380776</c:v>
                </c:pt>
                <c:pt idx="87200">
                  <c:v>2.6654343807763397</c:v>
                </c:pt>
                <c:pt idx="87201">
                  <c:v>2.6646651270207848</c:v>
                </c:pt>
                <c:pt idx="87202">
                  <c:v>2.664358264081256</c:v>
                </c:pt>
                <c:pt idx="87203">
                  <c:v>2.6652043407988919</c:v>
                </c:pt>
                <c:pt idx="87204">
                  <c:v>2.6649734472408224</c:v>
                </c:pt>
                <c:pt idx="87205">
                  <c:v>2.665050784856879</c:v>
                </c:pt>
                <c:pt idx="87206">
                  <c:v>2.6642824180895248</c:v>
                </c:pt>
                <c:pt idx="87207">
                  <c:v>2.6642824180895248</c:v>
                </c:pt>
                <c:pt idx="87208">
                  <c:v>2.6646666974382645</c:v>
                </c:pt>
                <c:pt idx="87209">
                  <c:v>2.6644357258250633</c:v>
                </c:pt>
                <c:pt idx="87210">
                  <c:v>2.665050784856879</c:v>
                </c:pt>
                <c:pt idx="87211">
                  <c:v>2.6656661279150313</c:v>
                </c:pt>
                <c:pt idx="87212">
                  <c:v>2.6656661279150313</c:v>
                </c:pt>
                <c:pt idx="87213">
                  <c:v>2.6649734472408215</c:v>
                </c:pt>
                <c:pt idx="87214">
                  <c:v>2.6653579676674362</c:v>
                </c:pt>
                <c:pt idx="87215">
                  <c:v>2.6649734472408215</c:v>
                </c:pt>
                <c:pt idx="87216">
                  <c:v>2.6649734472408215</c:v>
                </c:pt>
                <c:pt idx="87217">
                  <c:v>2.6655889145496534</c:v>
                </c:pt>
                <c:pt idx="87218">
                  <c:v>2.6645891043397967</c:v>
                </c:pt>
                <c:pt idx="87219">
                  <c:v>2.6639741518578348</c:v>
                </c:pt>
                <c:pt idx="87220">
                  <c:v>2.6638209506229806</c:v>
                </c:pt>
                <c:pt idx="87221">
                  <c:v>2.6642824180895248</c:v>
                </c:pt>
                <c:pt idx="87222">
                  <c:v>2.6646666974382645</c:v>
                </c:pt>
                <c:pt idx="87223">
                  <c:v>2.665050784856879</c:v>
                </c:pt>
                <c:pt idx="87224">
                  <c:v>2.6637433648742208</c:v>
                </c:pt>
                <c:pt idx="87225">
                  <c:v>2.664358264081256</c:v>
                </c:pt>
                <c:pt idx="87226">
                  <c:v>2.6649734472408215</c:v>
                </c:pt>
                <c:pt idx="87227">
                  <c:v>2.6647425536827516</c:v>
                </c:pt>
                <c:pt idx="87228">
                  <c:v>2.664358264081256</c:v>
                </c:pt>
                <c:pt idx="87229">
                  <c:v>2.6649734472408224</c:v>
                </c:pt>
                <c:pt idx="87230">
                  <c:v>2.665050784856879</c:v>
                </c:pt>
                <c:pt idx="87231">
                  <c:v>2.6639741518578348</c:v>
                </c:pt>
                <c:pt idx="87232">
                  <c:v>2.6644357258250633</c:v>
                </c:pt>
                <c:pt idx="87233">
                  <c:v>2.6642824180895239</c:v>
                </c:pt>
                <c:pt idx="87234">
                  <c:v>2.6642049388414488</c:v>
                </c:pt>
                <c:pt idx="87235">
                  <c:v>2.6647425536827516</c:v>
                </c:pt>
                <c:pt idx="87236">
                  <c:v>2.6653579676674362</c:v>
                </c:pt>
                <c:pt idx="87237">
                  <c:v>2.6652043407988915</c:v>
                </c:pt>
                <c:pt idx="87238">
                  <c:v>2.664358264081256</c:v>
                </c:pt>
                <c:pt idx="87239">
                  <c:v>2.6647425536827516</c:v>
                </c:pt>
                <c:pt idx="87240">
                  <c:v>2.6653579676674362</c:v>
                </c:pt>
                <c:pt idx="87241">
                  <c:v>2.6652043407988915</c:v>
                </c:pt>
                <c:pt idx="87242">
                  <c:v>2.664358264081256</c:v>
                </c:pt>
                <c:pt idx="87243">
                  <c:v>2.6652043407988915</c:v>
                </c:pt>
                <c:pt idx="87244">
                  <c:v>2.665050784856879</c:v>
                </c:pt>
                <c:pt idx="87245">
                  <c:v>2.6639741518578348</c:v>
                </c:pt>
                <c:pt idx="87246">
                  <c:v>2.6645891043397967</c:v>
                </c:pt>
                <c:pt idx="87247">
                  <c:v>2.6644357258250633</c:v>
                </c:pt>
                <c:pt idx="87248">
                  <c:v>2.6648199445983378</c:v>
                </c:pt>
                <c:pt idx="87249">
                  <c:v>2.6654352343569614</c:v>
                </c:pt>
                <c:pt idx="87250">
                  <c:v>2.6645891043397967</c:v>
                </c:pt>
                <c:pt idx="87251">
                  <c:v>2.6652043407988919</c:v>
                </c:pt>
                <c:pt idx="87252">
                  <c:v>2.6655889145496534</c:v>
                </c:pt>
                <c:pt idx="87253">
                  <c:v>2.6647425536827516</c:v>
                </c:pt>
                <c:pt idx="87254">
                  <c:v>2.6649734472408215</c:v>
                </c:pt>
                <c:pt idx="87255">
                  <c:v>2.6648199445983378</c:v>
                </c:pt>
                <c:pt idx="87256">
                  <c:v>2.6652043407988915</c:v>
                </c:pt>
                <c:pt idx="87257">
                  <c:v>2.6655889145496534</c:v>
                </c:pt>
                <c:pt idx="87258">
                  <c:v>2.6649734472408215</c:v>
                </c:pt>
                <c:pt idx="87259">
                  <c:v>2.6654352343569614</c:v>
                </c:pt>
                <c:pt idx="87260">
                  <c:v>2.6654352343569609</c:v>
                </c:pt>
                <c:pt idx="87261">
                  <c:v>2.6658198614318707</c:v>
                </c:pt>
                <c:pt idx="87262">
                  <c:v>2.6652043407988915</c:v>
                </c:pt>
                <c:pt idx="87263">
                  <c:v>2.6651270207852193</c:v>
                </c:pt>
                <c:pt idx="87264">
                  <c:v>2.6657426657426653</c:v>
                </c:pt>
                <c:pt idx="87265">
                  <c:v>2.6653579676674362</c:v>
                </c:pt>
                <c:pt idx="87266">
                  <c:v>2.6652043407988915</c:v>
                </c:pt>
                <c:pt idx="87267">
                  <c:v>2.6654352343569614</c:v>
                </c:pt>
                <c:pt idx="87268">
                  <c:v>2.665050784856879</c:v>
                </c:pt>
                <c:pt idx="87269">
                  <c:v>2.665281809787627</c:v>
                </c:pt>
                <c:pt idx="87270">
                  <c:v>2.6646666974382645</c:v>
                </c:pt>
                <c:pt idx="87271">
                  <c:v>2.6646666974382645</c:v>
                </c:pt>
                <c:pt idx="87272">
                  <c:v>2.6644357258250633</c:v>
                </c:pt>
                <c:pt idx="87273">
                  <c:v>2.6639741518578348</c:v>
                </c:pt>
                <c:pt idx="87274">
                  <c:v>2.6645891043397967</c:v>
                </c:pt>
                <c:pt idx="87275">
                  <c:v>2.6651270207852193</c:v>
                </c:pt>
                <c:pt idx="87276">
                  <c:v>2.6652806652806649</c:v>
                </c:pt>
                <c:pt idx="87277">
                  <c:v>2.6658964879852118</c:v>
                </c:pt>
                <c:pt idx="87278">
                  <c:v>2.6661273567467649</c:v>
                </c:pt>
                <c:pt idx="87279">
                  <c:v>2.6657426657426657</c:v>
                </c:pt>
                <c:pt idx="87280">
                  <c:v>2.6648958891454964</c:v>
                </c:pt>
                <c:pt idx="87281">
                  <c:v>2.6642805818517665</c:v>
                </c:pt>
                <c:pt idx="87282">
                  <c:v>2.6641274238227144</c:v>
                </c:pt>
                <c:pt idx="87283">
                  <c:v>2.6642049388414488</c:v>
                </c:pt>
                <c:pt idx="87284">
                  <c:v>2.6645116601246825</c:v>
                </c:pt>
                <c:pt idx="87285">
                  <c:v>2.6651270207852193</c:v>
                </c:pt>
                <c:pt idx="87286">
                  <c:v>2.6653579676674362</c:v>
                </c:pt>
                <c:pt idx="87287">
                  <c:v>2.6647425536827516</c:v>
                </c:pt>
                <c:pt idx="87288">
                  <c:v>2.6653579676674362</c:v>
                </c:pt>
                <c:pt idx="87289">
                  <c:v>2.6659736659736657</c:v>
                </c:pt>
                <c:pt idx="87290">
                  <c:v>2.6651270207852193</c:v>
                </c:pt>
                <c:pt idx="87291">
                  <c:v>2.6651270207852193</c:v>
                </c:pt>
                <c:pt idx="87292">
                  <c:v>2.6652043407988915</c:v>
                </c:pt>
                <c:pt idx="87293">
                  <c:v>2.6648199445983378</c:v>
                </c:pt>
                <c:pt idx="87294">
                  <c:v>2.6655889145496534</c:v>
                </c:pt>
                <c:pt idx="87295">
                  <c:v>2.6657426657426657</c:v>
                </c:pt>
                <c:pt idx="87296">
                  <c:v>2.6652043407988919</c:v>
                </c:pt>
                <c:pt idx="87297">
                  <c:v>2.6649734472408224</c:v>
                </c:pt>
                <c:pt idx="87298">
                  <c:v>2.6648958891454964</c:v>
                </c:pt>
                <c:pt idx="87299">
                  <c:v>2.6648958891454964</c:v>
                </c:pt>
                <c:pt idx="87300">
                  <c:v>2.6641274238227144</c:v>
                </c:pt>
                <c:pt idx="87301">
                  <c:v>2.6645891043397967</c:v>
                </c:pt>
                <c:pt idx="87302">
                  <c:v>2.6654352343569614</c:v>
                </c:pt>
                <c:pt idx="87303">
                  <c:v>2.664358264081256</c:v>
                </c:pt>
                <c:pt idx="87304">
                  <c:v>2.6642049388414488</c:v>
                </c:pt>
                <c:pt idx="87305">
                  <c:v>2.6642049388414488</c:v>
                </c:pt>
                <c:pt idx="87306">
                  <c:v>2.6639741518578348</c:v>
                </c:pt>
                <c:pt idx="87307">
                  <c:v>2.6639741518578348</c:v>
                </c:pt>
                <c:pt idx="87308">
                  <c:v>2.6642049388414488</c:v>
                </c:pt>
                <c:pt idx="87309">
                  <c:v>2.6642049388414488</c:v>
                </c:pt>
                <c:pt idx="87310">
                  <c:v>2.664358264081256</c:v>
                </c:pt>
                <c:pt idx="87311">
                  <c:v>2.6639741518578348</c:v>
                </c:pt>
                <c:pt idx="87312">
                  <c:v>2.6648199445983378</c:v>
                </c:pt>
                <c:pt idx="87313">
                  <c:v>2.6655889145496534</c:v>
                </c:pt>
                <c:pt idx="87314">
                  <c:v>2.6650496650496649</c:v>
                </c:pt>
                <c:pt idx="87315">
                  <c:v>2.665665434380776</c:v>
                </c:pt>
                <c:pt idx="87316">
                  <c:v>2.6655114807114808</c:v>
                </c:pt>
                <c:pt idx="87317">
                  <c:v>2.6655114807114808</c:v>
                </c:pt>
                <c:pt idx="87318">
                  <c:v>2.6652806652806649</c:v>
                </c:pt>
                <c:pt idx="87319">
                  <c:v>2.6645116601246821</c:v>
                </c:pt>
                <c:pt idx="87320">
                  <c:v>2.6648958891454964</c:v>
                </c:pt>
                <c:pt idx="87321">
                  <c:v>2.6645116601246825</c:v>
                </c:pt>
                <c:pt idx="87322">
                  <c:v>2.6645891043397967</c:v>
                </c:pt>
                <c:pt idx="87323">
                  <c:v>2.6638211352099681</c:v>
                </c:pt>
                <c:pt idx="87324">
                  <c:v>2.6645905420991927</c:v>
                </c:pt>
                <c:pt idx="87325">
                  <c:v>2.6645905420991927</c:v>
                </c:pt>
                <c:pt idx="87326">
                  <c:v>2.6645131518227969</c:v>
                </c:pt>
                <c:pt idx="87327">
                  <c:v>2.6648972997922913</c:v>
                </c:pt>
                <c:pt idx="87328">
                  <c:v>2.6652043407988919</c:v>
                </c:pt>
                <c:pt idx="87329">
                  <c:v>2.6655889145496534</c:v>
                </c:pt>
                <c:pt idx="87330">
                  <c:v>2.6653579676674362</c:v>
                </c:pt>
                <c:pt idx="87331">
                  <c:v>2.6650496650496645</c:v>
                </c:pt>
                <c:pt idx="87332">
                  <c:v>2.6648186648186645</c:v>
                </c:pt>
                <c:pt idx="87333">
                  <c:v>2.6645116601246821</c:v>
                </c:pt>
                <c:pt idx="87334">
                  <c:v>2.6653579676674362</c:v>
                </c:pt>
                <c:pt idx="87335">
                  <c:v>2.6655114807114808</c:v>
                </c:pt>
                <c:pt idx="87336">
                  <c:v>2.6657426657426657</c:v>
                </c:pt>
                <c:pt idx="87337">
                  <c:v>2.6653579676674362</c:v>
                </c:pt>
                <c:pt idx="87338">
                  <c:v>2.6661273567467649</c:v>
                </c:pt>
                <c:pt idx="87339">
                  <c:v>2.6658964879852118</c:v>
                </c:pt>
                <c:pt idx="87340">
                  <c:v>2.6652806652806644</c:v>
                </c:pt>
                <c:pt idx="87341">
                  <c:v>2.6657426657426657</c:v>
                </c:pt>
                <c:pt idx="87342">
                  <c:v>2.6651270207852193</c:v>
                </c:pt>
                <c:pt idx="87343">
                  <c:v>2.6658972061879478</c:v>
                </c:pt>
                <c:pt idx="87344">
                  <c:v>2.6649746192893402</c:v>
                </c:pt>
                <c:pt idx="87345">
                  <c:v>2.6645131518227969</c:v>
                </c:pt>
                <c:pt idx="87346">
                  <c:v>2.6648972997922913</c:v>
                </c:pt>
                <c:pt idx="87347">
                  <c:v>2.6647438855560686</c:v>
                </c:pt>
                <c:pt idx="87348">
                  <c:v>2.6637453874538739</c:v>
                </c:pt>
                <c:pt idx="87349">
                  <c:v>2.6641291810841983</c:v>
                </c:pt>
                <c:pt idx="87350">
                  <c:v>2.6641291810841983</c:v>
                </c:pt>
                <c:pt idx="87351">
                  <c:v>2.6642049388414488</c:v>
                </c:pt>
                <c:pt idx="87352">
                  <c:v>2.6648199445983378</c:v>
                </c:pt>
                <c:pt idx="87353">
                  <c:v>2.6646666974382645</c:v>
                </c:pt>
                <c:pt idx="87354">
                  <c:v>2.6644357258250633</c:v>
                </c:pt>
                <c:pt idx="87355">
                  <c:v>2.664358264081256</c:v>
                </c:pt>
                <c:pt idx="87356">
                  <c:v>2.6648199445983378</c:v>
                </c:pt>
                <c:pt idx="87357">
                  <c:v>2.6651280867759057</c:v>
                </c:pt>
                <c:pt idx="87358">
                  <c:v>2.6642824180895248</c:v>
                </c:pt>
                <c:pt idx="87359">
                  <c:v>2.6644357258250633</c:v>
                </c:pt>
                <c:pt idx="87360">
                  <c:v>2.6639741518578348</c:v>
                </c:pt>
                <c:pt idx="87361">
                  <c:v>2.6638209506229811</c:v>
                </c:pt>
                <c:pt idx="87362">
                  <c:v>2.6638209506229811</c:v>
                </c:pt>
                <c:pt idx="87363">
                  <c:v>2.664742553682752</c:v>
                </c:pt>
                <c:pt idx="87364">
                  <c:v>2.6658198614318707</c:v>
                </c:pt>
                <c:pt idx="87365">
                  <c:v>2.6652043407988915</c:v>
                </c:pt>
                <c:pt idx="87366">
                  <c:v>2.6649734472408215</c:v>
                </c:pt>
                <c:pt idx="87367">
                  <c:v>2.665050784856879</c:v>
                </c:pt>
                <c:pt idx="87368">
                  <c:v>2.6638209506229806</c:v>
                </c:pt>
                <c:pt idx="87369">
                  <c:v>2.6645131518227969</c:v>
                </c:pt>
                <c:pt idx="87370">
                  <c:v>2.6638985005767015</c:v>
                </c:pt>
                <c:pt idx="87371">
                  <c:v>2.6641291810841983</c:v>
                </c:pt>
                <c:pt idx="87372">
                  <c:v>2.6648972997922913</c:v>
                </c:pt>
                <c:pt idx="87373">
                  <c:v>2.6656661279150313</c:v>
                </c:pt>
                <c:pt idx="87374">
                  <c:v>2.6658972061879478</c:v>
                </c:pt>
                <c:pt idx="87375">
                  <c:v>2.6658972061879478</c:v>
                </c:pt>
                <c:pt idx="87376">
                  <c:v>2.665050784856879</c:v>
                </c:pt>
                <c:pt idx="87377">
                  <c:v>2.6648972997922913</c:v>
                </c:pt>
                <c:pt idx="87378">
                  <c:v>2.6642824180895248</c:v>
                </c:pt>
                <c:pt idx="87379">
                  <c:v>2.6648972997922913</c:v>
                </c:pt>
                <c:pt idx="87380">
                  <c:v>2.6640518689432398</c:v>
                </c:pt>
                <c:pt idx="87381">
                  <c:v>2.6644357258250633</c:v>
                </c:pt>
                <c:pt idx="87382">
                  <c:v>2.6639741518578348</c:v>
                </c:pt>
                <c:pt idx="87383">
                  <c:v>2.6642049388414488</c:v>
                </c:pt>
                <c:pt idx="87384">
                  <c:v>2.663590216889709</c:v>
                </c:pt>
                <c:pt idx="87385">
                  <c:v>2.6637433648742208</c:v>
                </c:pt>
                <c:pt idx="87386">
                  <c:v>2.6639741518578348</c:v>
                </c:pt>
                <c:pt idx="87387">
                  <c:v>2.6637433648742208</c:v>
                </c:pt>
                <c:pt idx="87388">
                  <c:v>2.6639741518578348</c:v>
                </c:pt>
                <c:pt idx="87389">
                  <c:v>2.6642049388414488</c:v>
                </c:pt>
                <c:pt idx="87390">
                  <c:v>2.6638209506229811</c:v>
                </c:pt>
                <c:pt idx="87391">
                  <c:v>2.664358264081256</c:v>
                </c:pt>
                <c:pt idx="87392">
                  <c:v>2.6649734472408224</c:v>
                </c:pt>
                <c:pt idx="87393">
                  <c:v>2.6649734472408224</c:v>
                </c:pt>
                <c:pt idx="87394">
                  <c:v>2.6648199445983378</c:v>
                </c:pt>
                <c:pt idx="87395">
                  <c:v>2.6646666974382645</c:v>
                </c:pt>
                <c:pt idx="87396">
                  <c:v>2.6634371395617071</c:v>
                </c:pt>
                <c:pt idx="87397">
                  <c:v>2.6640516843562532</c:v>
                </c:pt>
                <c:pt idx="87398">
                  <c:v>2.665050784856879</c:v>
                </c:pt>
                <c:pt idx="87399">
                  <c:v>2.665050784856879</c:v>
                </c:pt>
                <c:pt idx="87400">
                  <c:v>2.6656661279150313</c:v>
                </c:pt>
                <c:pt idx="87401">
                  <c:v>2.6658972061879478</c:v>
                </c:pt>
                <c:pt idx="87402">
                  <c:v>2.6648199445983378</c:v>
                </c:pt>
                <c:pt idx="87403">
                  <c:v>2.6648199445983378</c:v>
                </c:pt>
                <c:pt idx="87404">
                  <c:v>2.6645891043397967</c:v>
                </c:pt>
                <c:pt idx="87405">
                  <c:v>2.6648199445983378</c:v>
                </c:pt>
                <c:pt idx="87406">
                  <c:v>2.6640518689432398</c:v>
                </c:pt>
                <c:pt idx="87407">
                  <c:v>2.6632064590542099</c:v>
                </c:pt>
                <c:pt idx="87408">
                  <c:v>2.6645131518227969</c:v>
                </c:pt>
                <c:pt idx="87409">
                  <c:v>2.6642824180895248</c:v>
                </c:pt>
                <c:pt idx="87410">
                  <c:v>2.6644357258250633</c:v>
                </c:pt>
                <c:pt idx="87411">
                  <c:v>2.6642049388414488</c:v>
                </c:pt>
                <c:pt idx="87412">
                  <c:v>2.6645116601246825</c:v>
                </c:pt>
                <c:pt idx="87413">
                  <c:v>2.664358264081256</c:v>
                </c:pt>
                <c:pt idx="87414">
                  <c:v>2.6642049388414488</c:v>
                </c:pt>
                <c:pt idx="87415">
                  <c:v>2.665050784856879</c:v>
                </c:pt>
                <c:pt idx="87416">
                  <c:v>2.6651280867759057</c:v>
                </c:pt>
                <c:pt idx="87417">
                  <c:v>2.6651280867759057</c:v>
                </c:pt>
                <c:pt idx="87418">
                  <c:v>2.6658198614318707</c:v>
                </c:pt>
                <c:pt idx="87419">
                  <c:v>2.6653579676674362</c:v>
                </c:pt>
                <c:pt idx="87420">
                  <c:v>2.6653579676674362</c:v>
                </c:pt>
                <c:pt idx="87421">
                  <c:v>2.6647425536827516</c:v>
                </c:pt>
                <c:pt idx="87422">
                  <c:v>2.6652043407988915</c:v>
                </c:pt>
                <c:pt idx="87423">
                  <c:v>2.6658198614318707</c:v>
                </c:pt>
                <c:pt idx="87424">
                  <c:v>2.6657433056325024</c:v>
                </c:pt>
                <c:pt idx="87425">
                  <c:v>2.6651280867759057</c:v>
                </c:pt>
                <c:pt idx="87426">
                  <c:v>2.6648972997922913</c:v>
                </c:pt>
                <c:pt idx="87427">
                  <c:v>2.6648972997922913</c:v>
                </c:pt>
                <c:pt idx="87428">
                  <c:v>2.6642824180895253</c:v>
                </c:pt>
                <c:pt idx="87429">
                  <c:v>2.6638985005767015</c:v>
                </c:pt>
                <c:pt idx="87430">
                  <c:v>2.6647438855560686</c:v>
                </c:pt>
                <c:pt idx="87431">
                  <c:v>2.6645131518227969</c:v>
                </c:pt>
                <c:pt idx="87432">
                  <c:v>2.6641291810841983</c:v>
                </c:pt>
                <c:pt idx="87433">
                  <c:v>2.6642824180895248</c:v>
                </c:pt>
                <c:pt idx="87434">
                  <c:v>2.6647438855560686</c:v>
                </c:pt>
                <c:pt idx="87435">
                  <c:v>2.6649746192893402</c:v>
                </c:pt>
                <c:pt idx="87436">
                  <c:v>2.6639760147601477</c:v>
                </c:pt>
                <c:pt idx="87437">
                  <c:v>2.6643598615916955</c:v>
                </c:pt>
                <c:pt idx="87438">
                  <c:v>2.6645905420991927</c:v>
                </c:pt>
                <c:pt idx="87439">
                  <c:v>2.6645131518227969</c:v>
                </c:pt>
                <c:pt idx="87440">
                  <c:v>2.6640516843562532</c:v>
                </c:pt>
                <c:pt idx="87441">
                  <c:v>2.6648972997922913</c:v>
                </c:pt>
                <c:pt idx="87442">
                  <c:v>2.665281809787627</c:v>
                </c:pt>
                <c:pt idx="87443">
                  <c:v>2.6644357258250633</c:v>
                </c:pt>
                <c:pt idx="87444">
                  <c:v>2.6638209506229806</c:v>
                </c:pt>
                <c:pt idx="87445">
                  <c:v>2.6644357258250633</c:v>
                </c:pt>
                <c:pt idx="87446">
                  <c:v>2.6645891043397967</c:v>
                </c:pt>
                <c:pt idx="87447">
                  <c:v>2.6648199445983378</c:v>
                </c:pt>
                <c:pt idx="87448">
                  <c:v>2.665050784856879</c:v>
                </c:pt>
                <c:pt idx="87449">
                  <c:v>2.6652043407988915</c:v>
                </c:pt>
                <c:pt idx="87450">
                  <c:v>2.6648199445983378</c:v>
                </c:pt>
                <c:pt idx="87451">
                  <c:v>2.665281809787627</c:v>
                </c:pt>
                <c:pt idx="87452">
                  <c:v>2.6654352343569609</c:v>
                </c:pt>
                <c:pt idx="87453">
                  <c:v>2.6647425536827516</c:v>
                </c:pt>
                <c:pt idx="87454">
                  <c:v>2.6655889145496534</c:v>
                </c:pt>
                <c:pt idx="87455">
                  <c:v>2.6655889145496534</c:v>
                </c:pt>
                <c:pt idx="87456">
                  <c:v>2.6655889145496534</c:v>
                </c:pt>
                <c:pt idx="87457">
                  <c:v>2.6653579676674362</c:v>
                </c:pt>
                <c:pt idx="87458">
                  <c:v>2.6653579676674362</c:v>
                </c:pt>
                <c:pt idx="87459">
                  <c:v>2.6649734472408215</c:v>
                </c:pt>
                <c:pt idx="87460">
                  <c:v>2.6653579676674362</c:v>
                </c:pt>
                <c:pt idx="87461">
                  <c:v>2.6651270207852193</c:v>
                </c:pt>
                <c:pt idx="87462">
                  <c:v>2.6655114807114804</c:v>
                </c:pt>
                <c:pt idx="87463">
                  <c:v>2.6657426657426653</c:v>
                </c:pt>
                <c:pt idx="87464">
                  <c:v>2.6649734472408215</c:v>
                </c:pt>
                <c:pt idx="87465">
                  <c:v>2.6649734472408215</c:v>
                </c:pt>
                <c:pt idx="87466">
                  <c:v>2.6647425536827516</c:v>
                </c:pt>
                <c:pt idx="87467">
                  <c:v>2.6647425536827516</c:v>
                </c:pt>
                <c:pt idx="87468">
                  <c:v>2.6649734472408215</c:v>
                </c:pt>
                <c:pt idx="87469">
                  <c:v>2.6652043407988915</c:v>
                </c:pt>
                <c:pt idx="87470">
                  <c:v>2.6652043407988915</c:v>
                </c:pt>
                <c:pt idx="87471">
                  <c:v>2.6654352343569609</c:v>
                </c:pt>
                <c:pt idx="87472">
                  <c:v>2.6652043407988915</c:v>
                </c:pt>
                <c:pt idx="87473">
                  <c:v>2.6649734472408215</c:v>
                </c:pt>
                <c:pt idx="87474">
                  <c:v>2.6649734472408215</c:v>
                </c:pt>
                <c:pt idx="87475">
                  <c:v>2.6645116601246821</c:v>
                </c:pt>
                <c:pt idx="87476">
                  <c:v>2.6645116601246821</c:v>
                </c:pt>
                <c:pt idx="87477">
                  <c:v>2.6645116601246825</c:v>
                </c:pt>
                <c:pt idx="87478">
                  <c:v>2.6648958891454964</c:v>
                </c:pt>
                <c:pt idx="87479">
                  <c:v>2.6648958891454964</c:v>
                </c:pt>
                <c:pt idx="87480">
                  <c:v>2.6648958891454964</c:v>
                </c:pt>
                <c:pt idx="87481">
                  <c:v>2.6652806652806649</c:v>
                </c:pt>
                <c:pt idx="87482">
                  <c:v>2.6648186648186649</c:v>
                </c:pt>
                <c:pt idx="87483">
                  <c:v>2.6651270207852193</c:v>
                </c:pt>
                <c:pt idx="87484">
                  <c:v>2.664434180138568</c:v>
                </c:pt>
                <c:pt idx="87485">
                  <c:v>2.6655881673214696</c:v>
                </c:pt>
                <c:pt idx="87486">
                  <c:v>2.6655881673214696</c:v>
                </c:pt>
                <c:pt idx="87487">
                  <c:v>2.6655881673214696</c:v>
                </c:pt>
                <c:pt idx="87488">
                  <c:v>2.6654343807763397</c:v>
                </c:pt>
                <c:pt idx="87489">
                  <c:v>2.6652806652806649</c:v>
                </c:pt>
                <c:pt idx="87490">
                  <c:v>2.6651270207852193</c:v>
                </c:pt>
                <c:pt idx="87491">
                  <c:v>2.6646651270207848</c:v>
                </c:pt>
                <c:pt idx="87492">
                  <c:v>2.6646651270207848</c:v>
                </c:pt>
                <c:pt idx="87493">
                  <c:v>2.6648186648186649</c:v>
                </c:pt>
                <c:pt idx="87494">
                  <c:v>2.6647412199630311</c:v>
                </c:pt>
                <c:pt idx="87495">
                  <c:v>2.663972286374134</c:v>
                </c:pt>
                <c:pt idx="87496">
                  <c:v>2.664434180138568</c:v>
                </c:pt>
                <c:pt idx="87497">
                  <c:v>2.6640498730085431</c:v>
                </c:pt>
                <c:pt idx="87498">
                  <c:v>2.664742553682752</c:v>
                </c:pt>
                <c:pt idx="87499">
                  <c:v>2.6637433648742208</c:v>
                </c:pt>
                <c:pt idx="87500">
                  <c:v>2.6641274238227144</c:v>
                </c:pt>
                <c:pt idx="87501">
                  <c:v>2.6641274238227144</c:v>
                </c:pt>
                <c:pt idx="87502">
                  <c:v>2.664358264081256</c:v>
                </c:pt>
                <c:pt idx="87503">
                  <c:v>2.664742553682752</c:v>
                </c:pt>
                <c:pt idx="87504">
                  <c:v>2.6645116601246825</c:v>
                </c:pt>
                <c:pt idx="87505">
                  <c:v>2.6645116601246821</c:v>
                </c:pt>
                <c:pt idx="87506">
                  <c:v>2.6646651270207848</c:v>
                </c:pt>
                <c:pt idx="87507">
                  <c:v>2.6650496650496645</c:v>
                </c:pt>
                <c:pt idx="87508">
                  <c:v>2.6650496650496645</c:v>
                </c:pt>
                <c:pt idx="87509">
                  <c:v>2.6652806652806644</c:v>
                </c:pt>
                <c:pt idx="87510">
                  <c:v>2.6650496650496649</c:v>
                </c:pt>
                <c:pt idx="87511">
                  <c:v>2.6654343807763397</c:v>
                </c:pt>
                <c:pt idx="87512">
                  <c:v>2.6650496650496645</c:v>
                </c:pt>
                <c:pt idx="87513">
                  <c:v>2.664434180138568</c:v>
                </c:pt>
                <c:pt idx="87514">
                  <c:v>2.664972273567467</c:v>
                </c:pt>
                <c:pt idx="87515">
                  <c:v>2.6655108645399901</c:v>
                </c:pt>
                <c:pt idx="87516">
                  <c:v>2.6655108645399901</c:v>
                </c:pt>
                <c:pt idx="87517">
                  <c:v>2.6647412199630311</c:v>
                </c:pt>
                <c:pt idx="87518">
                  <c:v>2.6650496650496645</c:v>
                </c:pt>
                <c:pt idx="87519">
                  <c:v>2.6642805818517661</c:v>
                </c:pt>
                <c:pt idx="87520">
                  <c:v>2.664434180138568</c:v>
                </c:pt>
                <c:pt idx="87521">
                  <c:v>2.664434180138568</c:v>
                </c:pt>
                <c:pt idx="87522">
                  <c:v>2.664049688293697</c:v>
                </c:pt>
                <c:pt idx="87523">
                  <c:v>2.6646651270207848</c:v>
                </c:pt>
                <c:pt idx="87524">
                  <c:v>2.664972273567467</c:v>
                </c:pt>
                <c:pt idx="87525">
                  <c:v>2.6651257684307832</c:v>
                </c:pt>
                <c:pt idx="87526">
                  <c:v>2.6653570603189274</c:v>
                </c:pt>
                <c:pt idx="87527">
                  <c:v>2.6655108645399905</c:v>
                </c:pt>
                <c:pt idx="87528">
                  <c:v>2.6658959537572251</c:v>
                </c:pt>
                <c:pt idx="87529">
                  <c:v>2.6654335260115603</c:v>
                </c:pt>
                <c:pt idx="87530">
                  <c:v>2.6648173832639848</c:v>
                </c:pt>
                <c:pt idx="87531">
                  <c:v>2.6658959537572251</c:v>
                </c:pt>
                <c:pt idx="87532">
                  <c:v>2.6653570603189274</c:v>
                </c:pt>
                <c:pt idx="87533">
                  <c:v>2.6650496650496649</c:v>
                </c:pt>
                <c:pt idx="87534">
                  <c:v>2.664049688293697</c:v>
                </c:pt>
                <c:pt idx="87535">
                  <c:v>2.6646651270207848</c:v>
                </c:pt>
                <c:pt idx="87536">
                  <c:v>2.6640498730085431</c:v>
                </c:pt>
                <c:pt idx="87537">
                  <c:v>2.6640498730085431</c:v>
                </c:pt>
                <c:pt idx="87538">
                  <c:v>2.6653579676674362</c:v>
                </c:pt>
                <c:pt idx="87539">
                  <c:v>2.664742553682752</c:v>
                </c:pt>
                <c:pt idx="87540">
                  <c:v>2.6651270207852193</c:v>
                </c:pt>
                <c:pt idx="87541">
                  <c:v>2.6646651270207848</c:v>
                </c:pt>
                <c:pt idx="87542">
                  <c:v>2.6646651270207848</c:v>
                </c:pt>
                <c:pt idx="87543">
                  <c:v>2.6648958891454964</c:v>
                </c:pt>
                <c:pt idx="87544">
                  <c:v>2.6654343807763397</c:v>
                </c:pt>
                <c:pt idx="87545">
                  <c:v>2.6648948463138429</c:v>
                </c:pt>
                <c:pt idx="87546">
                  <c:v>2.665279704114655</c:v>
                </c:pt>
                <c:pt idx="87547">
                  <c:v>2.6657418400369854</c:v>
                </c:pt>
                <c:pt idx="87548">
                  <c:v>2.6653570603189274</c:v>
                </c:pt>
                <c:pt idx="87549">
                  <c:v>2.6652033271719038</c:v>
                </c:pt>
                <c:pt idx="87550">
                  <c:v>2.6646651270207848</c:v>
                </c:pt>
                <c:pt idx="87551">
                  <c:v>2.6655114807114808</c:v>
                </c:pt>
                <c:pt idx="87552">
                  <c:v>2.6648958891454964</c:v>
                </c:pt>
                <c:pt idx="87553">
                  <c:v>2.6642032332563508</c:v>
                </c:pt>
                <c:pt idx="87554">
                  <c:v>2.6652806652806649</c:v>
                </c:pt>
                <c:pt idx="87555">
                  <c:v>2.6653579676674362</c:v>
                </c:pt>
                <c:pt idx="87556">
                  <c:v>2.6649734472408224</c:v>
                </c:pt>
                <c:pt idx="87557">
                  <c:v>2.6651270207852193</c:v>
                </c:pt>
                <c:pt idx="87558">
                  <c:v>2.6646651270207848</c:v>
                </c:pt>
                <c:pt idx="87559">
                  <c:v>2.6648186648186649</c:v>
                </c:pt>
                <c:pt idx="87560">
                  <c:v>2.6646651270207848</c:v>
                </c:pt>
                <c:pt idx="87561">
                  <c:v>2.6642032332563508</c:v>
                </c:pt>
                <c:pt idx="87562">
                  <c:v>2.6650496650496649</c:v>
                </c:pt>
                <c:pt idx="87563">
                  <c:v>2.6648958891454964</c:v>
                </c:pt>
                <c:pt idx="87564">
                  <c:v>2.664434180138568</c:v>
                </c:pt>
                <c:pt idx="87565">
                  <c:v>2.6648186648186649</c:v>
                </c:pt>
                <c:pt idx="87566">
                  <c:v>2.6648186648186649</c:v>
                </c:pt>
                <c:pt idx="87567">
                  <c:v>2.6647412199630311</c:v>
                </c:pt>
                <c:pt idx="87568">
                  <c:v>2.6643566643566636</c:v>
                </c:pt>
                <c:pt idx="87569">
                  <c:v>2.6648186648186645</c:v>
                </c:pt>
                <c:pt idx="87570">
                  <c:v>2.6652033271719038</c:v>
                </c:pt>
                <c:pt idx="87571">
                  <c:v>2.6658192743240119</c:v>
                </c:pt>
                <c:pt idx="87572">
                  <c:v>2.6652033271719038</c:v>
                </c:pt>
                <c:pt idx="87573">
                  <c:v>2.6643566643566636</c:v>
                </c:pt>
                <c:pt idx="87574">
                  <c:v>2.6652033271719038</c:v>
                </c:pt>
                <c:pt idx="87575">
                  <c:v>2.6645876645876641</c:v>
                </c:pt>
                <c:pt idx="87576">
                  <c:v>2.6641256641256637</c:v>
                </c:pt>
                <c:pt idx="87577">
                  <c:v>2.6648948463138429</c:v>
                </c:pt>
                <c:pt idx="87578">
                  <c:v>2.6659731853906612</c:v>
                </c:pt>
                <c:pt idx="87579">
                  <c:v>2.664972273567467</c:v>
                </c:pt>
                <c:pt idx="87580">
                  <c:v>2.6641256641256637</c:v>
                </c:pt>
                <c:pt idx="87581">
                  <c:v>2.6642791127541585</c:v>
                </c:pt>
                <c:pt idx="87582">
                  <c:v>2.6648948463138429</c:v>
                </c:pt>
                <c:pt idx="87583">
                  <c:v>2.6647412199630311</c:v>
                </c:pt>
                <c:pt idx="87584">
                  <c:v>2.6642032332563508</c:v>
                </c:pt>
                <c:pt idx="87585">
                  <c:v>2.6642032332563508</c:v>
                </c:pt>
                <c:pt idx="87586">
                  <c:v>2.663972286374134</c:v>
                </c:pt>
                <c:pt idx="87587">
                  <c:v>2.6635880858924037</c:v>
                </c:pt>
                <c:pt idx="87588">
                  <c:v>2.6638189794504732</c:v>
                </c:pt>
                <c:pt idx="87589">
                  <c:v>2.6640498730085431</c:v>
                </c:pt>
                <c:pt idx="87590">
                  <c:v>2.664434180138568</c:v>
                </c:pt>
                <c:pt idx="87591">
                  <c:v>2.6648186648186649</c:v>
                </c:pt>
                <c:pt idx="87592">
                  <c:v>2.6643566643566645</c:v>
                </c:pt>
                <c:pt idx="87593">
                  <c:v>2.6643566643566641</c:v>
                </c:pt>
                <c:pt idx="87594">
                  <c:v>2.6643566643566641</c:v>
                </c:pt>
                <c:pt idx="87595">
                  <c:v>2.6645876645876649</c:v>
                </c:pt>
                <c:pt idx="87596">
                  <c:v>2.6655114807114808</c:v>
                </c:pt>
                <c:pt idx="87597">
                  <c:v>2.6642805818517661</c:v>
                </c:pt>
                <c:pt idx="87598">
                  <c:v>2.6641274238227144</c:v>
                </c:pt>
                <c:pt idx="87599">
                  <c:v>2.6647425536827516</c:v>
                </c:pt>
                <c:pt idx="87600">
                  <c:v>2.664434180138568</c:v>
                </c:pt>
                <c:pt idx="87601">
                  <c:v>2.6658192743240119</c:v>
                </c:pt>
                <c:pt idx="87602">
                  <c:v>2.6658192743240119</c:v>
                </c:pt>
                <c:pt idx="87603">
                  <c:v>2.6655881673214696</c:v>
                </c:pt>
                <c:pt idx="87604">
                  <c:v>2.665279704114655</c:v>
                </c:pt>
                <c:pt idx="87605">
                  <c:v>2.6651257684307832</c:v>
                </c:pt>
                <c:pt idx="87606">
                  <c:v>2.6653570603189274</c:v>
                </c:pt>
                <c:pt idx="87607">
                  <c:v>2.6659731853906612</c:v>
                </c:pt>
                <c:pt idx="87608">
                  <c:v>2.6657418400369854</c:v>
                </c:pt>
                <c:pt idx="87609">
                  <c:v>2.6655108645399901</c:v>
                </c:pt>
                <c:pt idx="87610">
                  <c:v>2.6651257684307832</c:v>
                </c:pt>
                <c:pt idx="87611">
                  <c:v>2.665279704114655</c:v>
                </c:pt>
                <c:pt idx="87612">
                  <c:v>2.6658959537572251</c:v>
                </c:pt>
                <c:pt idx="87613">
                  <c:v>2.665279704114655</c:v>
                </c:pt>
                <c:pt idx="87614">
                  <c:v>2.6655108645399901</c:v>
                </c:pt>
                <c:pt idx="87615">
                  <c:v>2.6653570603189274</c:v>
                </c:pt>
                <c:pt idx="87616">
                  <c:v>2.6646637393113011</c:v>
                </c:pt>
                <c:pt idx="87617">
                  <c:v>2.6656647398843929</c:v>
                </c:pt>
                <c:pt idx="87618">
                  <c:v>2.6661271676300573</c:v>
                </c:pt>
                <c:pt idx="87619">
                  <c:v>2.6653570603189274</c:v>
                </c:pt>
                <c:pt idx="87620">
                  <c:v>2.6653570603189274</c:v>
                </c:pt>
                <c:pt idx="87621">
                  <c:v>2.6655881673214696</c:v>
                </c:pt>
                <c:pt idx="87622">
                  <c:v>2.6655881673214696</c:v>
                </c:pt>
                <c:pt idx="87623">
                  <c:v>2.6655108645399901</c:v>
                </c:pt>
                <c:pt idx="87624">
                  <c:v>2.6651257684307832</c:v>
                </c:pt>
                <c:pt idx="87625">
                  <c:v>2.6651257684307832</c:v>
                </c:pt>
                <c:pt idx="87626">
                  <c:v>2.6655108645399901</c:v>
                </c:pt>
                <c:pt idx="87627">
                  <c:v>2.6651257684307832</c:v>
                </c:pt>
                <c:pt idx="87628">
                  <c:v>2.6648948463138429</c:v>
                </c:pt>
                <c:pt idx="87629">
                  <c:v>2.6651257684307832</c:v>
                </c:pt>
                <c:pt idx="87630">
                  <c:v>2.6651257684307832</c:v>
                </c:pt>
                <c:pt idx="87631">
                  <c:v>2.6657418400369859</c:v>
                </c:pt>
                <c:pt idx="87632">
                  <c:v>2.6658959537572251</c:v>
                </c:pt>
                <c:pt idx="87633">
                  <c:v>2.6648948463138429</c:v>
                </c:pt>
                <c:pt idx="87634">
                  <c:v>2.6645099815157112</c:v>
                </c:pt>
                <c:pt idx="87635">
                  <c:v>2.6644326323087588</c:v>
                </c:pt>
                <c:pt idx="87636">
                  <c:v>2.6642015253062166</c:v>
                </c:pt>
                <c:pt idx="87637">
                  <c:v>2.6646637393113011</c:v>
                </c:pt>
                <c:pt idx="87638">
                  <c:v>2.6645101663585948</c:v>
                </c:pt>
                <c:pt idx="87639">
                  <c:v>2.6644326323087588</c:v>
                </c:pt>
                <c:pt idx="87640">
                  <c:v>2.6645099815157112</c:v>
                </c:pt>
                <c:pt idx="87641">
                  <c:v>2.6641256641256641</c:v>
                </c:pt>
                <c:pt idx="87642">
                  <c:v>2.664434180138568</c:v>
                </c:pt>
                <c:pt idx="87643">
                  <c:v>2.6642805818517665</c:v>
                </c:pt>
                <c:pt idx="87644">
                  <c:v>2.6645116601246825</c:v>
                </c:pt>
                <c:pt idx="87645">
                  <c:v>2.6651270207852193</c:v>
                </c:pt>
                <c:pt idx="87646">
                  <c:v>2.6646651270207848</c:v>
                </c:pt>
                <c:pt idx="87647">
                  <c:v>2.6648186648186645</c:v>
                </c:pt>
                <c:pt idx="87648">
                  <c:v>2.6655881673214696</c:v>
                </c:pt>
                <c:pt idx="87649">
                  <c:v>2.6651257684307832</c:v>
                </c:pt>
                <c:pt idx="87650">
                  <c:v>2.6655881673214696</c:v>
                </c:pt>
                <c:pt idx="87651">
                  <c:v>2.6655881673214696</c:v>
                </c:pt>
                <c:pt idx="87652">
                  <c:v>2.6651257684307832</c:v>
                </c:pt>
                <c:pt idx="87653">
                  <c:v>2.6655108645399905</c:v>
                </c:pt>
                <c:pt idx="87654">
                  <c:v>2.664972273567467</c:v>
                </c:pt>
                <c:pt idx="87655">
                  <c:v>2.6659731853906612</c:v>
                </c:pt>
                <c:pt idx="87656">
                  <c:v>2.6655108645399901</c:v>
                </c:pt>
                <c:pt idx="87657">
                  <c:v>2.6651257684307832</c:v>
                </c:pt>
                <c:pt idx="87658">
                  <c:v>2.6648186648186645</c:v>
                </c:pt>
                <c:pt idx="87659">
                  <c:v>2.6648186648186645</c:v>
                </c:pt>
                <c:pt idx="87660">
                  <c:v>2.6650496650496645</c:v>
                </c:pt>
                <c:pt idx="87661">
                  <c:v>2.6650496650496645</c:v>
                </c:pt>
                <c:pt idx="87662">
                  <c:v>2.664972273567467</c:v>
                </c:pt>
                <c:pt idx="87663">
                  <c:v>2.6647412199630311</c:v>
                </c:pt>
                <c:pt idx="87664">
                  <c:v>2.6653570603189274</c:v>
                </c:pt>
                <c:pt idx="87665">
                  <c:v>2.6655108645399905</c:v>
                </c:pt>
                <c:pt idx="87666">
                  <c:v>2.664972273567467</c:v>
                </c:pt>
                <c:pt idx="87667">
                  <c:v>2.6642032332563508</c:v>
                </c:pt>
                <c:pt idx="87668">
                  <c:v>2.6652033271719038</c:v>
                </c:pt>
                <c:pt idx="87669">
                  <c:v>2.6652033271719038</c:v>
                </c:pt>
                <c:pt idx="87670">
                  <c:v>2.6652033271719038</c:v>
                </c:pt>
                <c:pt idx="87671">
                  <c:v>2.6653570603189274</c:v>
                </c:pt>
                <c:pt idx="87672">
                  <c:v>2.6657418400369859</c:v>
                </c:pt>
                <c:pt idx="87673">
                  <c:v>2.6645099815157112</c:v>
                </c:pt>
                <c:pt idx="87674">
                  <c:v>2.6648948463138429</c:v>
                </c:pt>
                <c:pt idx="87675">
                  <c:v>2.6648948463138429</c:v>
                </c:pt>
                <c:pt idx="87676">
                  <c:v>2.664972273567467</c:v>
                </c:pt>
                <c:pt idx="87677">
                  <c:v>2.6655881673214696</c:v>
                </c:pt>
                <c:pt idx="87678">
                  <c:v>2.6654343807763397</c:v>
                </c:pt>
                <c:pt idx="87679">
                  <c:v>2.6645876645876641</c:v>
                </c:pt>
                <c:pt idx="87680">
                  <c:v>2.663972286374134</c:v>
                </c:pt>
                <c:pt idx="87681">
                  <c:v>2.6650496650496649</c:v>
                </c:pt>
                <c:pt idx="87682">
                  <c:v>2.6650496650496649</c:v>
                </c:pt>
                <c:pt idx="87683">
                  <c:v>2.6642805818517665</c:v>
                </c:pt>
                <c:pt idx="87684">
                  <c:v>2.6635125778906064</c:v>
                </c:pt>
                <c:pt idx="87685">
                  <c:v>2.6641274238227144</c:v>
                </c:pt>
                <c:pt idx="87686">
                  <c:v>2.664358264081256</c:v>
                </c:pt>
                <c:pt idx="87687">
                  <c:v>2.664742553682752</c:v>
                </c:pt>
                <c:pt idx="87688">
                  <c:v>2.6652806652806649</c:v>
                </c:pt>
                <c:pt idx="87689">
                  <c:v>2.6652806652806649</c:v>
                </c:pt>
                <c:pt idx="87690">
                  <c:v>2.6652806652806644</c:v>
                </c:pt>
                <c:pt idx="87691">
                  <c:v>2.6662814883290964</c:v>
                </c:pt>
                <c:pt idx="87692">
                  <c:v>2.6648186648186645</c:v>
                </c:pt>
                <c:pt idx="87693">
                  <c:v>2.6650496650496645</c:v>
                </c:pt>
                <c:pt idx="87694">
                  <c:v>2.6650496650496645</c:v>
                </c:pt>
                <c:pt idx="87695">
                  <c:v>2.665665434380776</c:v>
                </c:pt>
                <c:pt idx="87696">
                  <c:v>2.6658964879852118</c:v>
                </c:pt>
                <c:pt idx="87697">
                  <c:v>2.6650496650496649</c:v>
                </c:pt>
                <c:pt idx="87698">
                  <c:v>2.6642805818517661</c:v>
                </c:pt>
                <c:pt idx="87699">
                  <c:v>2.6652806652806649</c:v>
                </c:pt>
                <c:pt idx="87700">
                  <c:v>2.6654343807763397</c:v>
                </c:pt>
                <c:pt idx="87701">
                  <c:v>2.6650496650496649</c:v>
                </c:pt>
                <c:pt idx="87702">
                  <c:v>2.6645116601246825</c:v>
                </c:pt>
                <c:pt idx="87703">
                  <c:v>2.6642032332563508</c:v>
                </c:pt>
                <c:pt idx="87704">
                  <c:v>2.6645876645876649</c:v>
                </c:pt>
                <c:pt idx="87705">
                  <c:v>2.664434180138568</c:v>
                </c:pt>
                <c:pt idx="87706">
                  <c:v>2.6640498730085431</c:v>
                </c:pt>
                <c:pt idx="87707">
                  <c:v>2.6650496650496649</c:v>
                </c:pt>
                <c:pt idx="87708">
                  <c:v>2.6642032332563508</c:v>
                </c:pt>
                <c:pt idx="87709">
                  <c:v>2.6652033271719038</c:v>
                </c:pt>
                <c:pt idx="87710">
                  <c:v>2.663972286374134</c:v>
                </c:pt>
                <c:pt idx="87711">
                  <c:v>2.6650496650496649</c:v>
                </c:pt>
                <c:pt idx="87712">
                  <c:v>2.664972273567467</c:v>
                </c:pt>
                <c:pt idx="87713">
                  <c:v>2.6647412199630311</c:v>
                </c:pt>
                <c:pt idx="87714">
                  <c:v>2.664972273567467</c:v>
                </c:pt>
                <c:pt idx="87715">
                  <c:v>2.6638944790944787</c:v>
                </c:pt>
                <c:pt idx="87716">
                  <c:v>2.6637413394919167</c:v>
                </c:pt>
                <c:pt idx="87717">
                  <c:v>2.6647412199630311</c:v>
                </c:pt>
                <c:pt idx="87718">
                  <c:v>2.6642791127541585</c:v>
                </c:pt>
                <c:pt idx="87719">
                  <c:v>2.6648948463138429</c:v>
                </c:pt>
                <c:pt idx="87720">
                  <c:v>2.6644326323087588</c:v>
                </c:pt>
                <c:pt idx="87721">
                  <c:v>2.6645099815157112</c:v>
                </c:pt>
                <c:pt idx="87722">
                  <c:v>2.6636636636636637</c:v>
                </c:pt>
                <c:pt idx="87723">
                  <c:v>2.6636636636636637</c:v>
                </c:pt>
                <c:pt idx="87724">
                  <c:v>2.6638944790944792</c:v>
                </c:pt>
                <c:pt idx="87725">
                  <c:v>2.663972286374134</c:v>
                </c:pt>
                <c:pt idx="87726">
                  <c:v>2.6647412199630311</c:v>
                </c:pt>
                <c:pt idx="87727">
                  <c:v>2.6648948463138429</c:v>
                </c:pt>
                <c:pt idx="87728">
                  <c:v>2.6648948463138429</c:v>
                </c:pt>
                <c:pt idx="87729">
                  <c:v>2.6648948463138429</c:v>
                </c:pt>
                <c:pt idx="87730">
                  <c:v>2.6656647398843929</c:v>
                </c:pt>
                <c:pt idx="87731">
                  <c:v>2.665279704114655</c:v>
                </c:pt>
                <c:pt idx="87732">
                  <c:v>2.6646637393113011</c:v>
                </c:pt>
                <c:pt idx="87733">
                  <c:v>2.6651257684307832</c:v>
                </c:pt>
                <c:pt idx="87734">
                  <c:v>2.6653570603189274</c:v>
                </c:pt>
                <c:pt idx="87735">
                  <c:v>2.6662043458159963</c:v>
                </c:pt>
                <c:pt idx="87736">
                  <c:v>2.6662043458159963</c:v>
                </c:pt>
                <c:pt idx="87737">
                  <c:v>2.6652033271719038</c:v>
                </c:pt>
                <c:pt idx="87738">
                  <c:v>2.6654343807763397</c:v>
                </c:pt>
                <c:pt idx="87739">
                  <c:v>2.6654343807763397</c:v>
                </c:pt>
                <c:pt idx="87740">
                  <c:v>2.6648186648186645</c:v>
                </c:pt>
                <c:pt idx="87741">
                  <c:v>2.6654343807763397</c:v>
                </c:pt>
                <c:pt idx="87742">
                  <c:v>2.665665434380776</c:v>
                </c:pt>
                <c:pt idx="87743">
                  <c:v>2.6652806652806644</c:v>
                </c:pt>
                <c:pt idx="87744">
                  <c:v>2.6657426657426657</c:v>
                </c:pt>
                <c:pt idx="87745">
                  <c:v>2.6647425536827516</c:v>
                </c:pt>
                <c:pt idx="87746">
                  <c:v>2.6652043407988915</c:v>
                </c:pt>
                <c:pt idx="87747">
                  <c:v>2.6652043407988915</c:v>
                </c:pt>
                <c:pt idx="87748">
                  <c:v>2.6651270207852193</c:v>
                </c:pt>
                <c:pt idx="87749">
                  <c:v>2.6653579676674362</c:v>
                </c:pt>
                <c:pt idx="87750">
                  <c:v>2.6662046662046657</c:v>
                </c:pt>
                <c:pt idx="87751">
                  <c:v>2.6653579676674362</c:v>
                </c:pt>
                <c:pt idx="87752">
                  <c:v>2.6659736659736653</c:v>
                </c:pt>
                <c:pt idx="87753">
                  <c:v>2.6655114807114808</c:v>
                </c:pt>
                <c:pt idx="87754">
                  <c:v>2.6655114807114808</c:v>
                </c:pt>
                <c:pt idx="87755">
                  <c:v>2.6652806652806644</c:v>
                </c:pt>
                <c:pt idx="87756">
                  <c:v>2.665665434380776</c:v>
                </c:pt>
                <c:pt idx="87757">
                  <c:v>2.665665434380776</c:v>
                </c:pt>
                <c:pt idx="87758">
                  <c:v>2.6652806652806644</c:v>
                </c:pt>
                <c:pt idx="87759">
                  <c:v>2.6652806652806649</c:v>
                </c:pt>
                <c:pt idx="87760">
                  <c:v>2.6655114807114808</c:v>
                </c:pt>
                <c:pt idx="87761">
                  <c:v>2.6651270207852193</c:v>
                </c:pt>
                <c:pt idx="87762">
                  <c:v>2.6651270207852193</c:v>
                </c:pt>
                <c:pt idx="87763">
                  <c:v>2.6648958891454964</c:v>
                </c:pt>
                <c:pt idx="87764">
                  <c:v>2.6642805818517665</c:v>
                </c:pt>
                <c:pt idx="87765">
                  <c:v>2.6645116601246825</c:v>
                </c:pt>
                <c:pt idx="87766">
                  <c:v>2.664358264081256</c:v>
                </c:pt>
                <c:pt idx="87767">
                  <c:v>2.6642049388414488</c:v>
                </c:pt>
                <c:pt idx="87768">
                  <c:v>2.6644357258250633</c:v>
                </c:pt>
                <c:pt idx="87769">
                  <c:v>2.664742553682752</c:v>
                </c:pt>
                <c:pt idx="87770">
                  <c:v>2.6646651270207848</c:v>
                </c:pt>
                <c:pt idx="87771">
                  <c:v>2.6646651270207848</c:v>
                </c:pt>
                <c:pt idx="87772">
                  <c:v>2.6651270207852193</c:v>
                </c:pt>
                <c:pt idx="87773">
                  <c:v>2.6648958891454964</c:v>
                </c:pt>
                <c:pt idx="87774">
                  <c:v>2.6642805818517661</c:v>
                </c:pt>
                <c:pt idx="87775">
                  <c:v>2.6638965835641737</c:v>
                </c:pt>
                <c:pt idx="87776">
                  <c:v>2.6645891043397967</c:v>
                </c:pt>
                <c:pt idx="87777">
                  <c:v>2.664358264081256</c:v>
                </c:pt>
                <c:pt idx="87778">
                  <c:v>2.6640498730085427</c:v>
                </c:pt>
                <c:pt idx="87779">
                  <c:v>2.664434180138568</c:v>
                </c:pt>
                <c:pt idx="87780">
                  <c:v>2.6646651270207848</c:v>
                </c:pt>
                <c:pt idx="87781">
                  <c:v>2.6646651270207848</c:v>
                </c:pt>
                <c:pt idx="87782">
                  <c:v>2.6652806652806644</c:v>
                </c:pt>
                <c:pt idx="87783">
                  <c:v>2.6654343807763397</c:v>
                </c:pt>
                <c:pt idx="87784">
                  <c:v>2.6648186648186645</c:v>
                </c:pt>
                <c:pt idx="87785">
                  <c:v>2.664434180138568</c:v>
                </c:pt>
                <c:pt idx="87786">
                  <c:v>2.6650496650496645</c:v>
                </c:pt>
                <c:pt idx="87787">
                  <c:v>2.6642032332563508</c:v>
                </c:pt>
                <c:pt idx="87788">
                  <c:v>2.6638189794504727</c:v>
                </c:pt>
                <c:pt idx="87789">
                  <c:v>2.664972273567467</c:v>
                </c:pt>
                <c:pt idx="87790">
                  <c:v>2.6654343807763397</c:v>
                </c:pt>
                <c:pt idx="87791">
                  <c:v>2.6645876645876649</c:v>
                </c:pt>
                <c:pt idx="87792">
                  <c:v>2.6645876645876649</c:v>
                </c:pt>
                <c:pt idx="87793">
                  <c:v>2.664972273567467</c:v>
                </c:pt>
                <c:pt idx="87794">
                  <c:v>2.6645876645876649</c:v>
                </c:pt>
                <c:pt idx="87795">
                  <c:v>2.664972273567467</c:v>
                </c:pt>
                <c:pt idx="87796">
                  <c:v>2.664972273567467</c:v>
                </c:pt>
                <c:pt idx="87797">
                  <c:v>2.6658192743240119</c:v>
                </c:pt>
                <c:pt idx="87798">
                  <c:v>2.6654343807763397</c:v>
                </c:pt>
                <c:pt idx="87799">
                  <c:v>2.6654343807763397</c:v>
                </c:pt>
                <c:pt idx="87800">
                  <c:v>2.6642032332563508</c:v>
                </c:pt>
                <c:pt idx="87801">
                  <c:v>2.6652033271719038</c:v>
                </c:pt>
                <c:pt idx="87802">
                  <c:v>2.6661273567467649</c:v>
                </c:pt>
                <c:pt idx="87803">
                  <c:v>2.6657426657426657</c:v>
                </c:pt>
                <c:pt idx="87804">
                  <c:v>2.6657426657426657</c:v>
                </c:pt>
                <c:pt idx="87805">
                  <c:v>2.6647425536827516</c:v>
                </c:pt>
                <c:pt idx="87806">
                  <c:v>2.6649734472408215</c:v>
                </c:pt>
                <c:pt idx="87807">
                  <c:v>2.6649734472408224</c:v>
                </c:pt>
                <c:pt idx="87808">
                  <c:v>2.6635125778906064</c:v>
                </c:pt>
                <c:pt idx="87809">
                  <c:v>2.6638965835641737</c:v>
                </c:pt>
                <c:pt idx="87810">
                  <c:v>2.6642805818517665</c:v>
                </c:pt>
                <c:pt idx="87811">
                  <c:v>2.6645116601246825</c:v>
                </c:pt>
                <c:pt idx="87812">
                  <c:v>2.6645891043397967</c:v>
                </c:pt>
                <c:pt idx="87813">
                  <c:v>2.6642049388414488</c:v>
                </c:pt>
                <c:pt idx="87814">
                  <c:v>2.6641274238227144</c:v>
                </c:pt>
                <c:pt idx="87815">
                  <c:v>2.6638965835641737</c:v>
                </c:pt>
                <c:pt idx="87816">
                  <c:v>2.6647425536827516</c:v>
                </c:pt>
                <c:pt idx="87817">
                  <c:v>2.6641274238227144</c:v>
                </c:pt>
                <c:pt idx="87818">
                  <c:v>2.6651270207852193</c:v>
                </c:pt>
                <c:pt idx="87819">
                  <c:v>2.6654343807763397</c:v>
                </c:pt>
                <c:pt idx="87820">
                  <c:v>2.664972273567467</c:v>
                </c:pt>
                <c:pt idx="87821">
                  <c:v>2.6653570603189274</c:v>
                </c:pt>
                <c:pt idx="87822">
                  <c:v>2.6652033271719038</c:v>
                </c:pt>
                <c:pt idx="87823">
                  <c:v>2.6645876645876641</c:v>
                </c:pt>
                <c:pt idx="87824">
                  <c:v>2.6652033271719038</c:v>
                </c:pt>
                <c:pt idx="87825">
                  <c:v>2.6652033271719038</c:v>
                </c:pt>
                <c:pt idx="87826">
                  <c:v>2.6653570603189274</c:v>
                </c:pt>
                <c:pt idx="87827">
                  <c:v>2.664972273567467</c:v>
                </c:pt>
                <c:pt idx="87828">
                  <c:v>2.6654343807763397</c:v>
                </c:pt>
                <c:pt idx="87829">
                  <c:v>2.6654343807763397</c:v>
                </c:pt>
                <c:pt idx="87830">
                  <c:v>2.6645876645876641</c:v>
                </c:pt>
                <c:pt idx="87831">
                  <c:v>2.6645876645876641</c:v>
                </c:pt>
                <c:pt idx="87832">
                  <c:v>2.665665434380776</c:v>
                </c:pt>
                <c:pt idx="87833">
                  <c:v>2.665665434380776</c:v>
                </c:pt>
                <c:pt idx="87834">
                  <c:v>2.6650496650496645</c:v>
                </c:pt>
                <c:pt idx="87835">
                  <c:v>2.6652806652806644</c:v>
                </c:pt>
                <c:pt idx="87836">
                  <c:v>2.6650496650496645</c:v>
                </c:pt>
                <c:pt idx="87837">
                  <c:v>2.665665434380776</c:v>
                </c:pt>
                <c:pt idx="87838">
                  <c:v>2.6657426657426653</c:v>
                </c:pt>
                <c:pt idx="87839">
                  <c:v>2.6655114807114804</c:v>
                </c:pt>
                <c:pt idx="87840">
                  <c:v>2.6648186648186645</c:v>
                </c:pt>
                <c:pt idx="87841">
                  <c:v>2.6650496650496645</c:v>
                </c:pt>
                <c:pt idx="87842">
                  <c:v>2.6651270207852193</c:v>
                </c:pt>
                <c:pt idx="87843">
                  <c:v>2.664742553682752</c:v>
                </c:pt>
                <c:pt idx="87844">
                  <c:v>2.6639741518578348</c:v>
                </c:pt>
                <c:pt idx="87845">
                  <c:v>2.6645891043397967</c:v>
                </c:pt>
                <c:pt idx="87846">
                  <c:v>2.6639741518578348</c:v>
                </c:pt>
                <c:pt idx="87847">
                  <c:v>2.6642805818517665</c:v>
                </c:pt>
                <c:pt idx="87848">
                  <c:v>2.6648186648186649</c:v>
                </c:pt>
                <c:pt idx="87849">
                  <c:v>2.6654343807763397</c:v>
                </c:pt>
                <c:pt idx="87850">
                  <c:v>2.6654343807763397</c:v>
                </c:pt>
                <c:pt idx="87851">
                  <c:v>2.6655881673214696</c:v>
                </c:pt>
                <c:pt idx="87852">
                  <c:v>2.6654343807763397</c:v>
                </c:pt>
                <c:pt idx="87853">
                  <c:v>2.6657426657426657</c:v>
                </c:pt>
                <c:pt idx="87854">
                  <c:v>2.6646651270207848</c:v>
                </c:pt>
                <c:pt idx="87855">
                  <c:v>2.6651270207852193</c:v>
                </c:pt>
                <c:pt idx="87856">
                  <c:v>2.6649734472408224</c:v>
                </c:pt>
                <c:pt idx="87857">
                  <c:v>2.6648958891454964</c:v>
                </c:pt>
                <c:pt idx="87858">
                  <c:v>2.6642805818517665</c:v>
                </c:pt>
                <c:pt idx="87859">
                  <c:v>2.6638965835641737</c:v>
                </c:pt>
                <c:pt idx="87860">
                  <c:v>2.664434180138568</c:v>
                </c:pt>
                <c:pt idx="87861">
                  <c:v>2.6652033271719038</c:v>
                </c:pt>
                <c:pt idx="87862">
                  <c:v>2.6648186648186645</c:v>
                </c:pt>
                <c:pt idx="87863">
                  <c:v>2.6654343807763397</c:v>
                </c:pt>
                <c:pt idx="87864">
                  <c:v>2.6652033271719038</c:v>
                </c:pt>
                <c:pt idx="87865">
                  <c:v>2.6658192743240119</c:v>
                </c:pt>
                <c:pt idx="87866">
                  <c:v>2.6655881673214696</c:v>
                </c:pt>
                <c:pt idx="87867">
                  <c:v>2.6655881673214696</c:v>
                </c:pt>
                <c:pt idx="87868">
                  <c:v>2.6645876645876641</c:v>
                </c:pt>
                <c:pt idx="87869">
                  <c:v>2.6648958891454964</c:v>
                </c:pt>
                <c:pt idx="87870">
                  <c:v>2.6648958891454964</c:v>
                </c:pt>
                <c:pt idx="87871">
                  <c:v>2.6652806652806644</c:v>
                </c:pt>
                <c:pt idx="87872">
                  <c:v>2.6651270207852193</c:v>
                </c:pt>
                <c:pt idx="87873">
                  <c:v>2.6642805818517661</c:v>
                </c:pt>
                <c:pt idx="87874">
                  <c:v>2.6642805818517661</c:v>
                </c:pt>
                <c:pt idx="87875">
                  <c:v>2.6638965835641737</c:v>
                </c:pt>
                <c:pt idx="87876">
                  <c:v>2.6648186648186645</c:v>
                </c:pt>
                <c:pt idx="87877">
                  <c:v>2.6654343807763397</c:v>
                </c:pt>
                <c:pt idx="87878">
                  <c:v>2.6655881673214696</c:v>
                </c:pt>
                <c:pt idx="87879">
                  <c:v>2.6654343807763397</c:v>
                </c:pt>
                <c:pt idx="87880">
                  <c:v>2.6654343807763397</c:v>
                </c:pt>
                <c:pt idx="87881">
                  <c:v>2.664972273567467</c:v>
                </c:pt>
                <c:pt idx="87882">
                  <c:v>2.6652033271719038</c:v>
                </c:pt>
                <c:pt idx="87883">
                  <c:v>2.6648186648186649</c:v>
                </c:pt>
                <c:pt idx="87884">
                  <c:v>2.6648186648186649</c:v>
                </c:pt>
                <c:pt idx="87885">
                  <c:v>2.6637413394919167</c:v>
                </c:pt>
                <c:pt idx="87886">
                  <c:v>2.6638944790944792</c:v>
                </c:pt>
                <c:pt idx="87887">
                  <c:v>2.6645099815157112</c:v>
                </c:pt>
                <c:pt idx="87888">
                  <c:v>2.6640480591497222</c:v>
                </c:pt>
                <c:pt idx="87889">
                  <c:v>2.6646637393113011</c:v>
                </c:pt>
                <c:pt idx="87890">
                  <c:v>2.6655108645399905</c:v>
                </c:pt>
                <c:pt idx="87891">
                  <c:v>2.6648948463138429</c:v>
                </c:pt>
                <c:pt idx="87892">
                  <c:v>2.6651257684307832</c:v>
                </c:pt>
                <c:pt idx="87893">
                  <c:v>2.6655881673214696</c:v>
                </c:pt>
                <c:pt idx="87894">
                  <c:v>2.6665895953757222</c:v>
                </c:pt>
                <c:pt idx="87895">
                  <c:v>2.6657418400369859</c:v>
                </c:pt>
                <c:pt idx="87896">
                  <c:v>2.6657418400369859</c:v>
                </c:pt>
                <c:pt idx="87897">
                  <c:v>2.6662043458159963</c:v>
                </c:pt>
                <c:pt idx="87898">
                  <c:v>2.6646651270207848</c:v>
                </c:pt>
                <c:pt idx="87899">
                  <c:v>2.665665434380776</c:v>
                </c:pt>
                <c:pt idx="87900">
                  <c:v>2.6658192743240119</c:v>
                </c:pt>
                <c:pt idx="87901">
                  <c:v>2.664972273567467</c:v>
                </c:pt>
                <c:pt idx="87902">
                  <c:v>2.6637413394919167</c:v>
                </c:pt>
                <c:pt idx="87903">
                  <c:v>2.664434180138568</c:v>
                </c:pt>
                <c:pt idx="87904">
                  <c:v>2.6642032332563508</c:v>
                </c:pt>
                <c:pt idx="87905">
                  <c:v>2.663972286374134</c:v>
                </c:pt>
                <c:pt idx="87906">
                  <c:v>2.6643566643566641</c:v>
                </c:pt>
                <c:pt idx="87907">
                  <c:v>2.6641256641256641</c:v>
                </c:pt>
                <c:pt idx="87908">
                  <c:v>2.6641256641256641</c:v>
                </c:pt>
                <c:pt idx="87909">
                  <c:v>2.6652033271719038</c:v>
                </c:pt>
                <c:pt idx="87910">
                  <c:v>2.6654343807763397</c:v>
                </c:pt>
                <c:pt idx="87911">
                  <c:v>2.6652033271719038</c:v>
                </c:pt>
                <c:pt idx="87912">
                  <c:v>2.6652033271719038</c:v>
                </c:pt>
                <c:pt idx="87913">
                  <c:v>2.6652033271719038</c:v>
                </c:pt>
                <c:pt idx="87914">
                  <c:v>2.6654343807763397</c:v>
                </c:pt>
                <c:pt idx="87915">
                  <c:v>2.664972273567467</c:v>
                </c:pt>
                <c:pt idx="87916">
                  <c:v>2.6664355062413319</c:v>
                </c:pt>
                <c:pt idx="87917">
                  <c:v>2.6650496650496645</c:v>
                </c:pt>
                <c:pt idx="87918">
                  <c:v>2.6643566643566636</c:v>
                </c:pt>
                <c:pt idx="87919">
                  <c:v>2.6648186648186645</c:v>
                </c:pt>
                <c:pt idx="87920">
                  <c:v>2.6645876645876641</c:v>
                </c:pt>
                <c:pt idx="87921">
                  <c:v>2.6648186648186645</c:v>
                </c:pt>
                <c:pt idx="87922">
                  <c:v>2.665665434380776</c:v>
                </c:pt>
                <c:pt idx="87923">
                  <c:v>2.6647412199630311</c:v>
                </c:pt>
                <c:pt idx="87924">
                  <c:v>2.6653570603189274</c:v>
                </c:pt>
                <c:pt idx="87925">
                  <c:v>2.6652033271719038</c:v>
                </c:pt>
                <c:pt idx="87926">
                  <c:v>2.6653570603189274</c:v>
                </c:pt>
                <c:pt idx="87927">
                  <c:v>2.6658192743240119</c:v>
                </c:pt>
                <c:pt idx="87928">
                  <c:v>2.6659731853906607</c:v>
                </c:pt>
                <c:pt idx="87929">
                  <c:v>2.6655881673214696</c:v>
                </c:pt>
                <c:pt idx="87930">
                  <c:v>2.6653570603189274</c:v>
                </c:pt>
                <c:pt idx="87931">
                  <c:v>2.6661271676300573</c:v>
                </c:pt>
                <c:pt idx="87932">
                  <c:v>2.6655108645399905</c:v>
                </c:pt>
                <c:pt idx="87933">
                  <c:v>2.6651257684307832</c:v>
                </c:pt>
                <c:pt idx="87934">
                  <c:v>2.6655108645399901</c:v>
                </c:pt>
                <c:pt idx="87935">
                  <c:v>2.6663581965317915</c:v>
                </c:pt>
                <c:pt idx="87936">
                  <c:v>2.6655881673214696</c:v>
                </c:pt>
                <c:pt idx="87937">
                  <c:v>2.6658192743240119</c:v>
                </c:pt>
                <c:pt idx="87938">
                  <c:v>2.665665434380776</c:v>
                </c:pt>
                <c:pt idx="87939">
                  <c:v>2.6648958891454964</c:v>
                </c:pt>
                <c:pt idx="87940">
                  <c:v>2.6657426657426657</c:v>
                </c:pt>
                <c:pt idx="87941">
                  <c:v>2.6647425536827516</c:v>
                </c:pt>
                <c:pt idx="87942">
                  <c:v>2.6646651270207848</c:v>
                </c:pt>
                <c:pt idx="87943">
                  <c:v>2.6650496650496645</c:v>
                </c:pt>
                <c:pt idx="87944">
                  <c:v>2.664972273567467</c:v>
                </c:pt>
                <c:pt idx="87945">
                  <c:v>2.6652033271719038</c:v>
                </c:pt>
                <c:pt idx="87946">
                  <c:v>2.6655114807114804</c:v>
                </c:pt>
                <c:pt idx="87947">
                  <c:v>2.6657426657426657</c:v>
                </c:pt>
                <c:pt idx="87948">
                  <c:v>2.6657426657426657</c:v>
                </c:pt>
                <c:pt idx="87949">
                  <c:v>2.6658964879852118</c:v>
                </c:pt>
                <c:pt idx="87950">
                  <c:v>2.6657418400369859</c:v>
                </c:pt>
                <c:pt idx="87951">
                  <c:v>2.6653570603189274</c:v>
                </c:pt>
                <c:pt idx="87952">
                  <c:v>2.6652033271719038</c:v>
                </c:pt>
                <c:pt idx="87953">
                  <c:v>2.6654343807763397</c:v>
                </c:pt>
                <c:pt idx="87954">
                  <c:v>2.6645876645876649</c:v>
                </c:pt>
                <c:pt idx="87955">
                  <c:v>2.664434180138568</c:v>
                </c:pt>
                <c:pt idx="87956">
                  <c:v>2.6648186648186649</c:v>
                </c:pt>
                <c:pt idx="87957">
                  <c:v>2.664434180138568</c:v>
                </c:pt>
                <c:pt idx="87958">
                  <c:v>2.6650496650496649</c:v>
                </c:pt>
                <c:pt idx="87959">
                  <c:v>2.6645116601246825</c:v>
                </c:pt>
                <c:pt idx="87960">
                  <c:v>2.6649734472408224</c:v>
                </c:pt>
                <c:pt idx="87961">
                  <c:v>2.6646651270207848</c:v>
                </c:pt>
                <c:pt idx="87962">
                  <c:v>2.6652033271719038</c:v>
                </c:pt>
                <c:pt idx="87963">
                  <c:v>2.664972273567467</c:v>
                </c:pt>
                <c:pt idx="87964">
                  <c:v>2.6652033271719038</c:v>
                </c:pt>
                <c:pt idx="87965">
                  <c:v>2.6646651270207848</c:v>
                </c:pt>
                <c:pt idx="87966">
                  <c:v>2.6645891043397967</c:v>
                </c:pt>
                <c:pt idx="87967">
                  <c:v>2.6639741518578348</c:v>
                </c:pt>
                <c:pt idx="87968">
                  <c:v>2.6642805818517665</c:v>
                </c:pt>
                <c:pt idx="87969">
                  <c:v>2.664434180138568</c:v>
                </c:pt>
                <c:pt idx="87970">
                  <c:v>2.6646651270207848</c:v>
                </c:pt>
                <c:pt idx="87971">
                  <c:v>2.6652806652806644</c:v>
                </c:pt>
                <c:pt idx="87972">
                  <c:v>2.6652033271719038</c:v>
                </c:pt>
                <c:pt idx="87973">
                  <c:v>2.6645099815157112</c:v>
                </c:pt>
                <c:pt idx="87974">
                  <c:v>2.6653570603189274</c:v>
                </c:pt>
                <c:pt idx="87975">
                  <c:v>2.6662043458159963</c:v>
                </c:pt>
                <c:pt idx="87976">
                  <c:v>2.6645099815157112</c:v>
                </c:pt>
                <c:pt idx="87977">
                  <c:v>2.6653570603189274</c:v>
                </c:pt>
                <c:pt idx="87978">
                  <c:v>2.6658192743240119</c:v>
                </c:pt>
                <c:pt idx="87979">
                  <c:v>2.6652033271719038</c:v>
                </c:pt>
                <c:pt idx="87980">
                  <c:v>2.6648186648186649</c:v>
                </c:pt>
                <c:pt idx="87981">
                  <c:v>2.6641256641256641</c:v>
                </c:pt>
                <c:pt idx="87982">
                  <c:v>2.6637413394919167</c:v>
                </c:pt>
                <c:pt idx="87983">
                  <c:v>2.6638189794504727</c:v>
                </c:pt>
                <c:pt idx="87984">
                  <c:v>2.6642032332563508</c:v>
                </c:pt>
                <c:pt idx="87985">
                  <c:v>2.664972273567467</c:v>
                </c:pt>
                <c:pt idx="87986">
                  <c:v>2.6643566643566641</c:v>
                </c:pt>
                <c:pt idx="87987">
                  <c:v>2.663972286374134</c:v>
                </c:pt>
                <c:pt idx="87988">
                  <c:v>2.664972273567467</c:v>
                </c:pt>
                <c:pt idx="87989">
                  <c:v>2.6643566643566641</c:v>
                </c:pt>
                <c:pt idx="87990">
                  <c:v>2.6641256641256641</c:v>
                </c:pt>
                <c:pt idx="87991">
                  <c:v>2.6651257684307832</c:v>
                </c:pt>
                <c:pt idx="87992">
                  <c:v>2.6646637393113011</c:v>
                </c:pt>
                <c:pt idx="87993">
                  <c:v>2.6642791127541585</c:v>
                </c:pt>
                <c:pt idx="87994">
                  <c:v>2.6641256641256641</c:v>
                </c:pt>
                <c:pt idx="87995">
                  <c:v>2.6645876645876649</c:v>
                </c:pt>
                <c:pt idx="87996">
                  <c:v>2.664434180138568</c:v>
                </c:pt>
                <c:pt idx="87997">
                  <c:v>2.6651270207852193</c:v>
                </c:pt>
                <c:pt idx="87998">
                  <c:v>2.6645116601246825</c:v>
                </c:pt>
                <c:pt idx="87999">
                  <c:v>2.6638189794504732</c:v>
                </c:pt>
                <c:pt idx="88000">
                  <c:v>2.6638189794504732</c:v>
                </c:pt>
                <c:pt idx="88001">
                  <c:v>2.6640498730085427</c:v>
                </c:pt>
                <c:pt idx="88002">
                  <c:v>2.664434180138568</c:v>
                </c:pt>
                <c:pt idx="88003">
                  <c:v>2.6648186648186645</c:v>
                </c:pt>
                <c:pt idx="88004">
                  <c:v>2.6655114807114804</c:v>
                </c:pt>
                <c:pt idx="88005">
                  <c:v>2.6648958891454964</c:v>
                </c:pt>
                <c:pt idx="88006">
                  <c:v>2.6646651270207848</c:v>
                </c:pt>
                <c:pt idx="88007">
                  <c:v>2.6642805818517661</c:v>
                </c:pt>
                <c:pt idx="88008">
                  <c:v>2.6650496650496645</c:v>
                </c:pt>
                <c:pt idx="88009">
                  <c:v>2.6655881673214696</c:v>
                </c:pt>
                <c:pt idx="88010">
                  <c:v>2.6655881673214696</c:v>
                </c:pt>
                <c:pt idx="88011">
                  <c:v>2.6648186648186645</c:v>
                </c:pt>
                <c:pt idx="88012">
                  <c:v>2.6650496650496645</c:v>
                </c:pt>
                <c:pt idx="88013">
                  <c:v>2.6655114807114804</c:v>
                </c:pt>
                <c:pt idx="88014">
                  <c:v>2.6651270207852193</c:v>
                </c:pt>
                <c:pt idx="88015">
                  <c:v>2.6653579676674362</c:v>
                </c:pt>
                <c:pt idx="88016">
                  <c:v>2.6651270207852193</c:v>
                </c:pt>
                <c:pt idx="88017">
                  <c:v>2.6651270207852193</c:v>
                </c:pt>
                <c:pt idx="88018">
                  <c:v>2.6657426657426657</c:v>
                </c:pt>
                <c:pt idx="88019">
                  <c:v>2.6652806652806644</c:v>
                </c:pt>
                <c:pt idx="88020">
                  <c:v>2.6652806652806644</c:v>
                </c:pt>
                <c:pt idx="88021">
                  <c:v>2.6652806652806644</c:v>
                </c:pt>
                <c:pt idx="88022">
                  <c:v>2.6657426657426657</c:v>
                </c:pt>
                <c:pt idx="88023">
                  <c:v>2.6648958891454964</c:v>
                </c:pt>
                <c:pt idx="88024">
                  <c:v>2.664434180138568</c:v>
                </c:pt>
                <c:pt idx="88025">
                  <c:v>2.6646651270207848</c:v>
                </c:pt>
                <c:pt idx="88026">
                  <c:v>2.6648186648186645</c:v>
                </c:pt>
                <c:pt idx="88027">
                  <c:v>2.6645099815157112</c:v>
                </c:pt>
                <c:pt idx="88028">
                  <c:v>2.6651257684307832</c:v>
                </c:pt>
                <c:pt idx="88029">
                  <c:v>2.6653570603189274</c:v>
                </c:pt>
                <c:pt idx="88030">
                  <c:v>2.664972273567467</c:v>
                </c:pt>
                <c:pt idx="88031">
                  <c:v>2.6658192743240119</c:v>
                </c:pt>
                <c:pt idx="88032">
                  <c:v>2.664972273567467</c:v>
                </c:pt>
                <c:pt idx="88033">
                  <c:v>2.6645876645876641</c:v>
                </c:pt>
                <c:pt idx="88034">
                  <c:v>2.6643566643566641</c:v>
                </c:pt>
                <c:pt idx="88035">
                  <c:v>2.6642032332563508</c:v>
                </c:pt>
                <c:pt idx="88036">
                  <c:v>2.6640498730085431</c:v>
                </c:pt>
                <c:pt idx="88037">
                  <c:v>2.6640498730085431</c:v>
                </c:pt>
                <c:pt idx="88038">
                  <c:v>2.664434180138568</c:v>
                </c:pt>
                <c:pt idx="88039">
                  <c:v>2.6646651270207848</c:v>
                </c:pt>
                <c:pt idx="88040">
                  <c:v>2.6641274238227144</c:v>
                </c:pt>
                <c:pt idx="88041">
                  <c:v>2.664358264081256</c:v>
                </c:pt>
                <c:pt idx="88042">
                  <c:v>2.664358264081256</c:v>
                </c:pt>
                <c:pt idx="88043">
                  <c:v>2.6638965835641737</c:v>
                </c:pt>
                <c:pt idx="88044">
                  <c:v>2.6635880858924037</c:v>
                </c:pt>
                <c:pt idx="88045">
                  <c:v>2.6633571923343342</c:v>
                </c:pt>
                <c:pt idx="88046">
                  <c:v>2.6638189794504732</c:v>
                </c:pt>
                <c:pt idx="88047">
                  <c:v>2.6640498730085431</c:v>
                </c:pt>
                <c:pt idx="88048">
                  <c:v>2.6645116601246825</c:v>
                </c:pt>
                <c:pt idx="88049">
                  <c:v>2.6645891043397967</c:v>
                </c:pt>
                <c:pt idx="88050">
                  <c:v>2.6648199445983378</c:v>
                </c:pt>
                <c:pt idx="88051">
                  <c:v>2.6645891043397967</c:v>
                </c:pt>
                <c:pt idx="88052">
                  <c:v>2.6645891043397967</c:v>
                </c:pt>
                <c:pt idx="88053">
                  <c:v>2.665050784856879</c:v>
                </c:pt>
                <c:pt idx="88054">
                  <c:v>2.6648199445983378</c:v>
                </c:pt>
                <c:pt idx="88055">
                  <c:v>2.6652043407988919</c:v>
                </c:pt>
                <c:pt idx="88056">
                  <c:v>2.6653579676674362</c:v>
                </c:pt>
                <c:pt idx="88057">
                  <c:v>2.6662046662046661</c:v>
                </c:pt>
                <c:pt idx="88058">
                  <c:v>2.6659736659736657</c:v>
                </c:pt>
                <c:pt idx="88059">
                  <c:v>2.6645116601246821</c:v>
                </c:pt>
                <c:pt idx="88060">
                  <c:v>2.6650496650496645</c:v>
                </c:pt>
                <c:pt idx="88061">
                  <c:v>2.665665434380776</c:v>
                </c:pt>
                <c:pt idx="88062">
                  <c:v>2.6657426657426657</c:v>
                </c:pt>
                <c:pt idx="88063">
                  <c:v>2.6655114807114808</c:v>
                </c:pt>
                <c:pt idx="88064">
                  <c:v>2.6651270207852193</c:v>
                </c:pt>
                <c:pt idx="88065">
                  <c:v>2.6656661279150313</c:v>
                </c:pt>
                <c:pt idx="88066">
                  <c:v>2.665281809787627</c:v>
                </c:pt>
                <c:pt idx="88067">
                  <c:v>2.6645891043397967</c:v>
                </c:pt>
                <c:pt idx="88068">
                  <c:v>2.664358264081256</c:v>
                </c:pt>
                <c:pt idx="88069">
                  <c:v>2.6645891043397967</c:v>
                </c:pt>
                <c:pt idx="88070">
                  <c:v>2.6642049388414488</c:v>
                </c:pt>
                <c:pt idx="88071">
                  <c:v>2.6649734472408224</c:v>
                </c:pt>
                <c:pt idx="88072">
                  <c:v>2.6651270207852193</c:v>
                </c:pt>
                <c:pt idx="88073">
                  <c:v>2.6652806652806649</c:v>
                </c:pt>
                <c:pt idx="88074">
                  <c:v>2.6655114807114808</c:v>
                </c:pt>
                <c:pt idx="88075">
                  <c:v>2.665665434380776</c:v>
                </c:pt>
                <c:pt idx="88076">
                  <c:v>2.6658192743240119</c:v>
                </c:pt>
                <c:pt idx="88077">
                  <c:v>2.6664355062413319</c:v>
                </c:pt>
                <c:pt idx="88078">
                  <c:v>2.6662043458159963</c:v>
                </c:pt>
                <c:pt idx="88079">
                  <c:v>2.6655881673214696</c:v>
                </c:pt>
                <c:pt idx="88080">
                  <c:v>2.6643566643566636</c:v>
                </c:pt>
                <c:pt idx="88081">
                  <c:v>2.6648186648186649</c:v>
                </c:pt>
                <c:pt idx="88082">
                  <c:v>2.6646651270207848</c:v>
                </c:pt>
                <c:pt idx="88083">
                  <c:v>2.664434180138568</c:v>
                </c:pt>
                <c:pt idx="88084">
                  <c:v>2.6640498730085431</c:v>
                </c:pt>
                <c:pt idx="88085">
                  <c:v>2.6642032332563508</c:v>
                </c:pt>
                <c:pt idx="88086">
                  <c:v>2.6645876645876649</c:v>
                </c:pt>
                <c:pt idx="88087">
                  <c:v>2.6645876645876649</c:v>
                </c:pt>
                <c:pt idx="88088">
                  <c:v>2.6643566643566641</c:v>
                </c:pt>
                <c:pt idx="88089">
                  <c:v>2.6643566643566641</c:v>
                </c:pt>
                <c:pt idx="88090">
                  <c:v>2.6645876645876649</c:v>
                </c:pt>
                <c:pt idx="88091">
                  <c:v>2.663972286374134</c:v>
                </c:pt>
                <c:pt idx="88092">
                  <c:v>2.663434903047091</c:v>
                </c:pt>
                <c:pt idx="88093">
                  <c:v>2.6641274238227144</c:v>
                </c:pt>
                <c:pt idx="88094">
                  <c:v>2.6646651270207848</c:v>
                </c:pt>
                <c:pt idx="88095">
                  <c:v>2.6642032332563508</c:v>
                </c:pt>
                <c:pt idx="88096">
                  <c:v>2.6646651270207848</c:v>
                </c:pt>
                <c:pt idx="88097">
                  <c:v>2.6642805818517665</c:v>
                </c:pt>
                <c:pt idx="88098">
                  <c:v>2.6652033271719038</c:v>
                </c:pt>
                <c:pt idx="88099">
                  <c:v>2.6659731853906612</c:v>
                </c:pt>
                <c:pt idx="88100">
                  <c:v>2.6652797041146559</c:v>
                </c:pt>
                <c:pt idx="88101">
                  <c:v>2.6656647398843929</c:v>
                </c:pt>
                <c:pt idx="88102">
                  <c:v>2.6656647398843929</c:v>
                </c:pt>
                <c:pt idx="88103">
                  <c:v>2.6660499537465308</c:v>
                </c:pt>
                <c:pt idx="88104">
                  <c:v>2.6645099815157112</c:v>
                </c:pt>
                <c:pt idx="88105">
                  <c:v>2.6638944790944787</c:v>
                </c:pt>
                <c:pt idx="88106">
                  <c:v>2.664972273567467</c:v>
                </c:pt>
                <c:pt idx="88107">
                  <c:v>2.6645876645876649</c:v>
                </c:pt>
                <c:pt idx="88108">
                  <c:v>2.6637413394919167</c:v>
                </c:pt>
                <c:pt idx="88109">
                  <c:v>2.6648186648186649</c:v>
                </c:pt>
                <c:pt idx="88110">
                  <c:v>2.6645876645876649</c:v>
                </c:pt>
                <c:pt idx="88111">
                  <c:v>2.6641256641256637</c:v>
                </c:pt>
                <c:pt idx="88112">
                  <c:v>2.664972273567467</c:v>
                </c:pt>
                <c:pt idx="88113">
                  <c:v>2.6651257684307832</c:v>
                </c:pt>
                <c:pt idx="88114">
                  <c:v>2.6661271676300573</c:v>
                </c:pt>
                <c:pt idx="88115">
                  <c:v>2.6659731853906607</c:v>
                </c:pt>
                <c:pt idx="88116">
                  <c:v>2.6653570603189274</c:v>
                </c:pt>
                <c:pt idx="88117">
                  <c:v>2.6641256641256637</c:v>
                </c:pt>
                <c:pt idx="88118">
                  <c:v>2.6641256641256637</c:v>
                </c:pt>
                <c:pt idx="88119">
                  <c:v>2.664972273567467</c:v>
                </c:pt>
                <c:pt idx="88120">
                  <c:v>2.6642032332563508</c:v>
                </c:pt>
                <c:pt idx="88121">
                  <c:v>2.6643566643566641</c:v>
                </c:pt>
                <c:pt idx="88122">
                  <c:v>2.6643566643566641</c:v>
                </c:pt>
                <c:pt idx="88123">
                  <c:v>2.6654343807763397</c:v>
                </c:pt>
                <c:pt idx="88124">
                  <c:v>2.664972273567467</c:v>
                </c:pt>
                <c:pt idx="88125">
                  <c:v>2.6654343807763397</c:v>
                </c:pt>
                <c:pt idx="88126">
                  <c:v>2.6652033271719038</c:v>
                </c:pt>
                <c:pt idx="88127">
                  <c:v>2.6654343807763397</c:v>
                </c:pt>
                <c:pt idx="88128">
                  <c:v>2.6652033271719038</c:v>
                </c:pt>
                <c:pt idx="88129">
                  <c:v>2.664972273567467</c:v>
                </c:pt>
                <c:pt idx="88130">
                  <c:v>2.6645876645876649</c:v>
                </c:pt>
                <c:pt idx="88131">
                  <c:v>2.6646651270207848</c:v>
                </c:pt>
                <c:pt idx="88132">
                  <c:v>2.6648186648186649</c:v>
                </c:pt>
                <c:pt idx="88133">
                  <c:v>2.6654343807763397</c:v>
                </c:pt>
                <c:pt idx="88134">
                  <c:v>2.6650496650496645</c:v>
                </c:pt>
                <c:pt idx="88135">
                  <c:v>2.6648186648186645</c:v>
                </c:pt>
                <c:pt idx="88136">
                  <c:v>2.6645876645876641</c:v>
                </c:pt>
                <c:pt idx="88137">
                  <c:v>2.6651257684307832</c:v>
                </c:pt>
                <c:pt idx="88138">
                  <c:v>2.6652033271719038</c:v>
                </c:pt>
                <c:pt idx="88139">
                  <c:v>2.6652806652806644</c:v>
                </c:pt>
                <c:pt idx="88140">
                  <c:v>2.665665434380776</c:v>
                </c:pt>
                <c:pt idx="88141">
                  <c:v>2.6650496650496649</c:v>
                </c:pt>
                <c:pt idx="88142">
                  <c:v>2.6651270207852193</c:v>
                </c:pt>
                <c:pt idx="88143">
                  <c:v>2.6645891043397967</c:v>
                </c:pt>
                <c:pt idx="88144">
                  <c:v>2.6648199445983378</c:v>
                </c:pt>
                <c:pt idx="88145">
                  <c:v>2.6652043407988919</c:v>
                </c:pt>
                <c:pt idx="88146">
                  <c:v>2.6635125778906064</c:v>
                </c:pt>
                <c:pt idx="88147">
                  <c:v>2.6638965835641737</c:v>
                </c:pt>
                <c:pt idx="88148">
                  <c:v>2.6645891043397967</c:v>
                </c:pt>
                <c:pt idx="88149">
                  <c:v>2.664358264081256</c:v>
                </c:pt>
                <c:pt idx="88150">
                  <c:v>2.6653579676674362</c:v>
                </c:pt>
                <c:pt idx="88151">
                  <c:v>2.6655114807114808</c:v>
                </c:pt>
                <c:pt idx="88152">
                  <c:v>2.6661273567467649</c:v>
                </c:pt>
                <c:pt idx="88153">
                  <c:v>2.6661273567467649</c:v>
                </c:pt>
                <c:pt idx="88154">
                  <c:v>2.6661273567467649</c:v>
                </c:pt>
                <c:pt idx="88155">
                  <c:v>2.6648958891454964</c:v>
                </c:pt>
                <c:pt idx="88156">
                  <c:v>2.6648958891454964</c:v>
                </c:pt>
                <c:pt idx="88157">
                  <c:v>2.6648958891454964</c:v>
                </c:pt>
                <c:pt idx="88158">
                  <c:v>2.6658964879852118</c:v>
                </c:pt>
                <c:pt idx="88159">
                  <c:v>2.6650496650496645</c:v>
                </c:pt>
                <c:pt idx="88160">
                  <c:v>2.6646651270207848</c:v>
                </c:pt>
                <c:pt idx="88161">
                  <c:v>2.6638965835641737</c:v>
                </c:pt>
                <c:pt idx="88162">
                  <c:v>2.6645116601246825</c:v>
                </c:pt>
                <c:pt idx="88163">
                  <c:v>2.664742553682752</c:v>
                </c:pt>
                <c:pt idx="88164">
                  <c:v>2.6651270207852193</c:v>
                </c:pt>
                <c:pt idx="88165">
                  <c:v>2.6655114807114808</c:v>
                </c:pt>
                <c:pt idx="88166">
                  <c:v>2.6646651270207848</c:v>
                </c:pt>
                <c:pt idx="88167">
                  <c:v>2.664434180138568</c:v>
                </c:pt>
                <c:pt idx="88168">
                  <c:v>2.6652806652806649</c:v>
                </c:pt>
                <c:pt idx="88169">
                  <c:v>2.6654343807763397</c:v>
                </c:pt>
                <c:pt idx="88170">
                  <c:v>2.6655114807114808</c:v>
                </c:pt>
                <c:pt idx="88171">
                  <c:v>2.6640498730085427</c:v>
                </c:pt>
                <c:pt idx="88172">
                  <c:v>2.6642805818517661</c:v>
                </c:pt>
                <c:pt idx="88173">
                  <c:v>2.664742553682752</c:v>
                </c:pt>
                <c:pt idx="88174">
                  <c:v>2.6645891043397967</c:v>
                </c:pt>
                <c:pt idx="88175">
                  <c:v>2.6639741518578348</c:v>
                </c:pt>
                <c:pt idx="88176">
                  <c:v>2.6641274238227144</c:v>
                </c:pt>
                <c:pt idx="88177">
                  <c:v>2.6651270207852193</c:v>
                </c:pt>
                <c:pt idx="88178">
                  <c:v>2.6655114807114808</c:v>
                </c:pt>
                <c:pt idx="88179">
                  <c:v>2.6655114807114808</c:v>
                </c:pt>
                <c:pt idx="88180">
                  <c:v>2.665665434380776</c:v>
                </c:pt>
                <c:pt idx="88181">
                  <c:v>2.6658192743240119</c:v>
                </c:pt>
                <c:pt idx="88182">
                  <c:v>2.6652033271719038</c:v>
                </c:pt>
                <c:pt idx="88183">
                  <c:v>2.6658192743240119</c:v>
                </c:pt>
                <c:pt idx="88184">
                  <c:v>2.6658964879852118</c:v>
                </c:pt>
                <c:pt idx="88185">
                  <c:v>2.6657426657426653</c:v>
                </c:pt>
                <c:pt idx="88186">
                  <c:v>2.6642805818517661</c:v>
                </c:pt>
                <c:pt idx="88187">
                  <c:v>2.6645116601246821</c:v>
                </c:pt>
                <c:pt idx="88188">
                  <c:v>2.6645116601246825</c:v>
                </c:pt>
                <c:pt idx="88189">
                  <c:v>2.664742553682752</c:v>
                </c:pt>
                <c:pt idx="88190">
                  <c:v>2.6647425536827516</c:v>
                </c:pt>
                <c:pt idx="88191">
                  <c:v>2.6651270207852193</c:v>
                </c:pt>
                <c:pt idx="88192">
                  <c:v>2.6649734472408224</c:v>
                </c:pt>
                <c:pt idx="88193">
                  <c:v>2.6649734472408224</c:v>
                </c:pt>
                <c:pt idx="88194">
                  <c:v>2.6659736659736657</c:v>
                </c:pt>
                <c:pt idx="88195">
                  <c:v>2.6652806652806644</c:v>
                </c:pt>
                <c:pt idx="88196">
                  <c:v>2.6650496650496645</c:v>
                </c:pt>
                <c:pt idx="88197">
                  <c:v>2.6652806652806649</c:v>
                </c:pt>
                <c:pt idx="88198">
                  <c:v>2.6648958891454964</c:v>
                </c:pt>
                <c:pt idx="88199">
                  <c:v>2.6640498730085431</c:v>
                </c:pt>
                <c:pt idx="88200">
                  <c:v>2.6642805818517665</c:v>
                </c:pt>
                <c:pt idx="88201">
                  <c:v>2.664358264081256</c:v>
                </c:pt>
                <c:pt idx="88202">
                  <c:v>2.6649734472408224</c:v>
                </c:pt>
                <c:pt idx="88203">
                  <c:v>2.6645116601246825</c:v>
                </c:pt>
                <c:pt idx="88204">
                  <c:v>2.664434180138568</c:v>
                </c:pt>
                <c:pt idx="88205">
                  <c:v>2.6652806652806649</c:v>
                </c:pt>
                <c:pt idx="88206">
                  <c:v>2.6640498730085427</c:v>
                </c:pt>
                <c:pt idx="88207">
                  <c:v>2.663434903047091</c:v>
                </c:pt>
                <c:pt idx="88208">
                  <c:v>2.6640498730085431</c:v>
                </c:pt>
                <c:pt idx="88209">
                  <c:v>2.6640498730085431</c:v>
                </c:pt>
                <c:pt idx="88210">
                  <c:v>2.6642805818517665</c:v>
                </c:pt>
                <c:pt idx="88211">
                  <c:v>2.6648958891454964</c:v>
                </c:pt>
                <c:pt idx="88212">
                  <c:v>2.6652806652806649</c:v>
                </c:pt>
                <c:pt idx="88213">
                  <c:v>2.664972273567467</c:v>
                </c:pt>
                <c:pt idx="88214">
                  <c:v>2.664972273567467</c:v>
                </c:pt>
                <c:pt idx="88215">
                  <c:v>2.6650496650496649</c:v>
                </c:pt>
                <c:pt idx="88216">
                  <c:v>2.6655114807114808</c:v>
                </c:pt>
                <c:pt idx="88217">
                  <c:v>2.6660503813265541</c:v>
                </c:pt>
                <c:pt idx="88218">
                  <c:v>2.6663581965317915</c:v>
                </c:pt>
                <c:pt idx="88219">
                  <c:v>2.6653570603189274</c:v>
                </c:pt>
                <c:pt idx="88220">
                  <c:v>2.6652033271719038</c:v>
                </c:pt>
                <c:pt idx="88221">
                  <c:v>2.6658192743240119</c:v>
                </c:pt>
                <c:pt idx="88222">
                  <c:v>2.6646651270207848</c:v>
                </c:pt>
                <c:pt idx="88223">
                  <c:v>2.6653579676674362</c:v>
                </c:pt>
                <c:pt idx="88224">
                  <c:v>2.6657426657426657</c:v>
                </c:pt>
                <c:pt idx="88225">
                  <c:v>2.6657426657426657</c:v>
                </c:pt>
                <c:pt idx="88226">
                  <c:v>2.6655114807114808</c:v>
                </c:pt>
                <c:pt idx="88227">
                  <c:v>2.665665434380776</c:v>
                </c:pt>
                <c:pt idx="88228">
                  <c:v>2.6662814883290964</c:v>
                </c:pt>
                <c:pt idx="88229">
                  <c:v>2.6660503813265541</c:v>
                </c:pt>
                <c:pt idx="88230">
                  <c:v>2.6658192743240119</c:v>
                </c:pt>
                <c:pt idx="88231">
                  <c:v>2.664972273567467</c:v>
                </c:pt>
                <c:pt idx="88232">
                  <c:v>2.6654343807763397</c:v>
                </c:pt>
                <c:pt idx="88233">
                  <c:v>2.665665434380776</c:v>
                </c:pt>
                <c:pt idx="88234">
                  <c:v>2.6648186648186645</c:v>
                </c:pt>
                <c:pt idx="88235">
                  <c:v>2.6648958891454964</c:v>
                </c:pt>
                <c:pt idx="88236">
                  <c:v>2.6645116601246825</c:v>
                </c:pt>
                <c:pt idx="88237">
                  <c:v>2.664358264081256</c:v>
                </c:pt>
                <c:pt idx="88238">
                  <c:v>2.6648199445983378</c:v>
                </c:pt>
                <c:pt idx="88239">
                  <c:v>2.6644357258250633</c:v>
                </c:pt>
                <c:pt idx="88240">
                  <c:v>2.6631287494231657</c:v>
                </c:pt>
                <c:pt idx="88241">
                  <c:v>2.6638965835641737</c:v>
                </c:pt>
                <c:pt idx="88242">
                  <c:v>2.664434180138568</c:v>
                </c:pt>
                <c:pt idx="88243">
                  <c:v>2.6650496650496649</c:v>
                </c:pt>
                <c:pt idx="88244">
                  <c:v>2.6646651270207848</c:v>
                </c:pt>
                <c:pt idx="88245">
                  <c:v>2.6648958891454964</c:v>
                </c:pt>
                <c:pt idx="88246">
                  <c:v>2.6648958891454964</c:v>
                </c:pt>
                <c:pt idx="88247">
                  <c:v>2.664742553682752</c:v>
                </c:pt>
                <c:pt idx="88248">
                  <c:v>2.6641274238227144</c:v>
                </c:pt>
                <c:pt idx="88249">
                  <c:v>2.6642805818517661</c:v>
                </c:pt>
                <c:pt idx="88250">
                  <c:v>2.6645116601246821</c:v>
                </c:pt>
                <c:pt idx="88251">
                  <c:v>2.6642805818517661</c:v>
                </c:pt>
                <c:pt idx="88252">
                  <c:v>2.6642032332563508</c:v>
                </c:pt>
                <c:pt idx="88253">
                  <c:v>2.6641256641256637</c:v>
                </c:pt>
                <c:pt idx="88254">
                  <c:v>2.6647412199630311</c:v>
                </c:pt>
                <c:pt idx="88255">
                  <c:v>2.6643566643566641</c:v>
                </c:pt>
                <c:pt idx="88256">
                  <c:v>2.6648958891454964</c:v>
                </c:pt>
                <c:pt idx="88257">
                  <c:v>2.6648958891454964</c:v>
                </c:pt>
                <c:pt idx="88258">
                  <c:v>2.6646651270207848</c:v>
                </c:pt>
                <c:pt idx="88259">
                  <c:v>2.6646651270207848</c:v>
                </c:pt>
                <c:pt idx="88260">
                  <c:v>2.6642805818517665</c:v>
                </c:pt>
                <c:pt idx="88261">
                  <c:v>2.6646651270207848</c:v>
                </c:pt>
                <c:pt idx="88262">
                  <c:v>2.6648958891454964</c:v>
                </c:pt>
                <c:pt idx="88263">
                  <c:v>2.6649734472408224</c:v>
                </c:pt>
                <c:pt idx="88264">
                  <c:v>2.664358264081256</c:v>
                </c:pt>
                <c:pt idx="88265">
                  <c:v>2.6645116601246821</c:v>
                </c:pt>
                <c:pt idx="88266">
                  <c:v>2.6651270207852193</c:v>
                </c:pt>
                <c:pt idx="88267">
                  <c:v>2.6655889145496534</c:v>
                </c:pt>
                <c:pt idx="88268">
                  <c:v>2.6652043407988919</c:v>
                </c:pt>
                <c:pt idx="88269">
                  <c:v>2.6657426657426657</c:v>
                </c:pt>
                <c:pt idx="88270">
                  <c:v>2.6661273567467649</c:v>
                </c:pt>
                <c:pt idx="88271">
                  <c:v>2.6651270207852193</c:v>
                </c:pt>
                <c:pt idx="88272">
                  <c:v>2.6653579676674362</c:v>
                </c:pt>
                <c:pt idx="88273">
                  <c:v>2.6653579676674362</c:v>
                </c:pt>
                <c:pt idx="88274">
                  <c:v>2.6644357258250633</c:v>
                </c:pt>
                <c:pt idx="88275">
                  <c:v>2.6642824180895253</c:v>
                </c:pt>
                <c:pt idx="88276">
                  <c:v>2.6640516843562532</c:v>
                </c:pt>
                <c:pt idx="88277">
                  <c:v>2.6638209506229811</c:v>
                </c:pt>
                <c:pt idx="88278">
                  <c:v>2.6642049388414488</c:v>
                </c:pt>
                <c:pt idx="88279">
                  <c:v>2.6639741518578348</c:v>
                </c:pt>
                <c:pt idx="88280">
                  <c:v>2.6637433648742208</c:v>
                </c:pt>
                <c:pt idx="88281">
                  <c:v>2.664358264081256</c:v>
                </c:pt>
                <c:pt idx="88282">
                  <c:v>2.6646651270207848</c:v>
                </c:pt>
                <c:pt idx="88283">
                  <c:v>2.6646651270207848</c:v>
                </c:pt>
                <c:pt idx="88284">
                  <c:v>2.6648186648186649</c:v>
                </c:pt>
                <c:pt idx="88285">
                  <c:v>2.664972273567467</c:v>
                </c:pt>
                <c:pt idx="88286">
                  <c:v>2.6653570603189274</c:v>
                </c:pt>
                <c:pt idx="88287">
                  <c:v>2.664972273567467</c:v>
                </c:pt>
                <c:pt idx="88288">
                  <c:v>2.6652033271719038</c:v>
                </c:pt>
                <c:pt idx="88289">
                  <c:v>2.6660503813265541</c:v>
                </c:pt>
                <c:pt idx="88290">
                  <c:v>2.6652033271719038</c:v>
                </c:pt>
                <c:pt idx="88291">
                  <c:v>2.6648186648186649</c:v>
                </c:pt>
                <c:pt idx="88292">
                  <c:v>2.6645116601246825</c:v>
                </c:pt>
                <c:pt idx="88293">
                  <c:v>2.6651270207852193</c:v>
                </c:pt>
                <c:pt idx="88294">
                  <c:v>2.6658964879852118</c:v>
                </c:pt>
                <c:pt idx="88295">
                  <c:v>2.6658964879852118</c:v>
                </c:pt>
                <c:pt idx="88296">
                  <c:v>2.6652806652806649</c:v>
                </c:pt>
                <c:pt idx="88297">
                  <c:v>2.6652806652806649</c:v>
                </c:pt>
                <c:pt idx="88298">
                  <c:v>2.6662814883290964</c:v>
                </c:pt>
                <c:pt idx="88299">
                  <c:v>2.6664355062413319</c:v>
                </c:pt>
                <c:pt idx="88300">
                  <c:v>2.6665895953757222</c:v>
                </c:pt>
                <c:pt idx="88301">
                  <c:v>2.6659731853906612</c:v>
                </c:pt>
                <c:pt idx="88302">
                  <c:v>2.6662043458159963</c:v>
                </c:pt>
                <c:pt idx="88303">
                  <c:v>2.6658192743240119</c:v>
                </c:pt>
                <c:pt idx="88304">
                  <c:v>2.6658192743240119</c:v>
                </c:pt>
                <c:pt idx="88305">
                  <c:v>2.6655881673214696</c:v>
                </c:pt>
                <c:pt idx="88306">
                  <c:v>2.6655881673214696</c:v>
                </c:pt>
                <c:pt idx="88307">
                  <c:v>2.6653570603189274</c:v>
                </c:pt>
                <c:pt idx="88308">
                  <c:v>2.6645876645876649</c:v>
                </c:pt>
                <c:pt idx="88309">
                  <c:v>2.6645099815157112</c:v>
                </c:pt>
                <c:pt idx="88310">
                  <c:v>2.6648186648186649</c:v>
                </c:pt>
                <c:pt idx="88311">
                  <c:v>2.6645116601246825</c:v>
                </c:pt>
                <c:pt idx="88312">
                  <c:v>2.664434180138568</c:v>
                </c:pt>
                <c:pt idx="88313">
                  <c:v>2.6648186648186649</c:v>
                </c:pt>
                <c:pt idx="88314">
                  <c:v>2.6640498730085431</c:v>
                </c:pt>
                <c:pt idx="88315">
                  <c:v>2.664434180138568</c:v>
                </c:pt>
                <c:pt idx="88316">
                  <c:v>2.6641256641256641</c:v>
                </c:pt>
                <c:pt idx="88317">
                  <c:v>2.6642791127541585</c:v>
                </c:pt>
                <c:pt idx="88318">
                  <c:v>2.6645099815157112</c:v>
                </c:pt>
                <c:pt idx="88319">
                  <c:v>2.6641256641256641</c:v>
                </c:pt>
                <c:pt idx="88320">
                  <c:v>2.664972273567467</c:v>
                </c:pt>
                <c:pt idx="88321">
                  <c:v>2.6645099815157112</c:v>
                </c:pt>
                <c:pt idx="88322">
                  <c:v>2.6645099815157112</c:v>
                </c:pt>
                <c:pt idx="88323">
                  <c:v>2.6651257684307832</c:v>
                </c:pt>
                <c:pt idx="88324">
                  <c:v>2.6647412199630311</c:v>
                </c:pt>
                <c:pt idx="88325">
                  <c:v>2.6647412199630311</c:v>
                </c:pt>
                <c:pt idx="88326">
                  <c:v>2.6651257684307832</c:v>
                </c:pt>
                <c:pt idx="88327">
                  <c:v>2.6658192743240119</c:v>
                </c:pt>
                <c:pt idx="88328">
                  <c:v>2.6652033271719038</c:v>
                </c:pt>
                <c:pt idx="88329">
                  <c:v>2.6654343807763397</c:v>
                </c:pt>
                <c:pt idx="88330">
                  <c:v>2.6652806652806649</c:v>
                </c:pt>
                <c:pt idx="88331">
                  <c:v>2.6652033271719038</c:v>
                </c:pt>
                <c:pt idx="88332">
                  <c:v>2.665665434380776</c:v>
                </c:pt>
                <c:pt idx="88333">
                  <c:v>2.6658192743240119</c:v>
                </c:pt>
                <c:pt idx="88334">
                  <c:v>2.6655108645399905</c:v>
                </c:pt>
                <c:pt idx="88335">
                  <c:v>2.6657418400369859</c:v>
                </c:pt>
                <c:pt idx="88336">
                  <c:v>2.6659731853906612</c:v>
                </c:pt>
                <c:pt idx="88337">
                  <c:v>2.6662043458159963</c:v>
                </c:pt>
                <c:pt idx="88338">
                  <c:v>2.6660503813265541</c:v>
                </c:pt>
                <c:pt idx="88339">
                  <c:v>2.6658192743240119</c:v>
                </c:pt>
                <c:pt idx="88340">
                  <c:v>2.6653570603189274</c:v>
                </c:pt>
                <c:pt idx="88341">
                  <c:v>2.6659731853906612</c:v>
                </c:pt>
                <c:pt idx="88342">
                  <c:v>2.6653570603189274</c:v>
                </c:pt>
                <c:pt idx="88343">
                  <c:v>2.6652806652806649</c:v>
                </c:pt>
                <c:pt idx="88344">
                  <c:v>2.6641274238227144</c:v>
                </c:pt>
                <c:pt idx="88345">
                  <c:v>2.6645116601246825</c:v>
                </c:pt>
                <c:pt idx="88346">
                  <c:v>2.664742553682752</c:v>
                </c:pt>
                <c:pt idx="88347">
                  <c:v>2.6649734472408224</c:v>
                </c:pt>
                <c:pt idx="88348">
                  <c:v>2.6648199445983378</c:v>
                </c:pt>
                <c:pt idx="88349">
                  <c:v>2.6651270207852193</c:v>
                </c:pt>
                <c:pt idx="88350">
                  <c:v>2.664434180138568</c:v>
                </c:pt>
                <c:pt idx="88351">
                  <c:v>2.6642805818517665</c:v>
                </c:pt>
                <c:pt idx="88352">
                  <c:v>2.6638965835641737</c:v>
                </c:pt>
                <c:pt idx="88353">
                  <c:v>2.664434180138568</c:v>
                </c:pt>
                <c:pt idx="88354">
                  <c:v>2.664434180138568</c:v>
                </c:pt>
                <c:pt idx="88355">
                  <c:v>2.6641274238227144</c:v>
                </c:pt>
                <c:pt idx="88356">
                  <c:v>2.6639741518578348</c:v>
                </c:pt>
                <c:pt idx="88357">
                  <c:v>2.6645116601246825</c:v>
                </c:pt>
                <c:pt idx="88358">
                  <c:v>2.6646651270207848</c:v>
                </c:pt>
                <c:pt idx="88359">
                  <c:v>2.6646651270207848</c:v>
                </c:pt>
                <c:pt idx="88360">
                  <c:v>2.6650496650496649</c:v>
                </c:pt>
                <c:pt idx="88361">
                  <c:v>2.6650496650496645</c:v>
                </c:pt>
                <c:pt idx="88362">
                  <c:v>2.6650496650496645</c:v>
                </c:pt>
                <c:pt idx="88363">
                  <c:v>2.6661273567467649</c:v>
                </c:pt>
                <c:pt idx="88364">
                  <c:v>2.6655114807114804</c:v>
                </c:pt>
                <c:pt idx="88365">
                  <c:v>2.6653579676674362</c:v>
                </c:pt>
                <c:pt idx="88366">
                  <c:v>2.6655889145496534</c:v>
                </c:pt>
                <c:pt idx="88367">
                  <c:v>2.6659736659736657</c:v>
                </c:pt>
                <c:pt idx="88368">
                  <c:v>2.6652043407988919</c:v>
                </c:pt>
                <c:pt idx="88369">
                  <c:v>2.665281809787627</c:v>
                </c:pt>
                <c:pt idx="88370">
                  <c:v>2.6644357258250633</c:v>
                </c:pt>
                <c:pt idx="88371">
                  <c:v>2.6642049388414488</c:v>
                </c:pt>
                <c:pt idx="88372">
                  <c:v>2.6638209506229811</c:v>
                </c:pt>
                <c:pt idx="88373">
                  <c:v>2.6642066420664205</c:v>
                </c:pt>
                <c:pt idx="88374">
                  <c:v>2.6643598615916955</c:v>
                </c:pt>
                <c:pt idx="88375">
                  <c:v>2.6638985005767015</c:v>
                </c:pt>
                <c:pt idx="88376">
                  <c:v>2.6642824180895248</c:v>
                </c:pt>
                <c:pt idx="88377">
                  <c:v>2.6642824180895248</c:v>
                </c:pt>
                <c:pt idx="88378">
                  <c:v>2.6644357258250633</c:v>
                </c:pt>
                <c:pt idx="88379">
                  <c:v>2.6651270207852193</c:v>
                </c:pt>
                <c:pt idx="88380">
                  <c:v>2.6648958891454964</c:v>
                </c:pt>
                <c:pt idx="88381">
                  <c:v>2.664434180138568</c:v>
                </c:pt>
                <c:pt idx="88382">
                  <c:v>2.6648186648186649</c:v>
                </c:pt>
                <c:pt idx="88383">
                  <c:v>2.6650496650496649</c:v>
                </c:pt>
                <c:pt idx="88384">
                  <c:v>2.6652806652806649</c:v>
                </c:pt>
                <c:pt idx="88385">
                  <c:v>2.6655114807114808</c:v>
                </c:pt>
                <c:pt idx="88386">
                  <c:v>2.6648958891454964</c:v>
                </c:pt>
                <c:pt idx="88387">
                  <c:v>2.6651270207852193</c:v>
                </c:pt>
                <c:pt idx="88388">
                  <c:v>2.6655889145496534</c:v>
                </c:pt>
                <c:pt idx="88389">
                  <c:v>2.6655889145496534</c:v>
                </c:pt>
                <c:pt idx="88390">
                  <c:v>2.6661273567467649</c:v>
                </c:pt>
                <c:pt idx="88391">
                  <c:v>2.6658964879852118</c:v>
                </c:pt>
                <c:pt idx="88392">
                  <c:v>2.6655114807114808</c:v>
                </c:pt>
                <c:pt idx="88393">
                  <c:v>2.6657426657426657</c:v>
                </c:pt>
                <c:pt idx="88394">
                  <c:v>2.6651270207852193</c:v>
                </c:pt>
                <c:pt idx="88395">
                  <c:v>2.6659736659736657</c:v>
                </c:pt>
                <c:pt idx="88396">
                  <c:v>2.6660508083140875</c:v>
                </c:pt>
                <c:pt idx="88397">
                  <c:v>2.6651270207852193</c:v>
                </c:pt>
                <c:pt idx="88398">
                  <c:v>2.6646651270207848</c:v>
                </c:pt>
                <c:pt idx="88399">
                  <c:v>2.6652806652806649</c:v>
                </c:pt>
                <c:pt idx="88400">
                  <c:v>2.6642032332563508</c:v>
                </c:pt>
                <c:pt idx="88401">
                  <c:v>2.664434180138568</c:v>
                </c:pt>
                <c:pt idx="88402">
                  <c:v>2.6646651270207848</c:v>
                </c:pt>
                <c:pt idx="88403">
                  <c:v>2.664742553682752</c:v>
                </c:pt>
                <c:pt idx="88404">
                  <c:v>2.6649734472408224</c:v>
                </c:pt>
                <c:pt idx="88405">
                  <c:v>2.6653579676674362</c:v>
                </c:pt>
                <c:pt idx="88406">
                  <c:v>2.6655114807114808</c:v>
                </c:pt>
                <c:pt idx="88407">
                  <c:v>2.6648958891454964</c:v>
                </c:pt>
                <c:pt idx="88408">
                  <c:v>2.6653579676674362</c:v>
                </c:pt>
                <c:pt idx="88409">
                  <c:v>2.6649734472408215</c:v>
                </c:pt>
                <c:pt idx="88410">
                  <c:v>2.6649734472408224</c:v>
                </c:pt>
                <c:pt idx="88411">
                  <c:v>2.6653579676674362</c:v>
                </c:pt>
                <c:pt idx="88412">
                  <c:v>2.6655114807114808</c:v>
                </c:pt>
                <c:pt idx="88413">
                  <c:v>2.6655114807114808</c:v>
                </c:pt>
                <c:pt idx="88414">
                  <c:v>2.6662814883290964</c:v>
                </c:pt>
                <c:pt idx="88415">
                  <c:v>2.6658964879852118</c:v>
                </c:pt>
                <c:pt idx="88416">
                  <c:v>2.6654343807763397</c:v>
                </c:pt>
                <c:pt idx="88417">
                  <c:v>2.6652033271719038</c:v>
                </c:pt>
                <c:pt idx="88418">
                  <c:v>2.6655881673214696</c:v>
                </c:pt>
                <c:pt idx="88419">
                  <c:v>2.6657418400369859</c:v>
                </c:pt>
                <c:pt idx="88420">
                  <c:v>2.6657418400369859</c:v>
                </c:pt>
                <c:pt idx="88421">
                  <c:v>2.665279704114655</c:v>
                </c:pt>
                <c:pt idx="88422">
                  <c:v>2.665279704114655</c:v>
                </c:pt>
                <c:pt idx="88423">
                  <c:v>2.6655108645399901</c:v>
                </c:pt>
                <c:pt idx="88424">
                  <c:v>2.6657418400369854</c:v>
                </c:pt>
                <c:pt idx="88425">
                  <c:v>2.6651257684307832</c:v>
                </c:pt>
                <c:pt idx="88426">
                  <c:v>2.6663581965317915</c:v>
                </c:pt>
                <c:pt idx="88427">
                  <c:v>2.6653570603189274</c:v>
                </c:pt>
                <c:pt idx="88428">
                  <c:v>2.664972273567467</c:v>
                </c:pt>
                <c:pt idx="88429">
                  <c:v>2.6658192743240119</c:v>
                </c:pt>
                <c:pt idx="88430">
                  <c:v>2.665665434380776</c:v>
                </c:pt>
                <c:pt idx="88431">
                  <c:v>2.6648186648186645</c:v>
                </c:pt>
                <c:pt idx="88432">
                  <c:v>2.6651257684307832</c:v>
                </c:pt>
                <c:pt idx="88433">
                  <c:v>2.6653570603189274</c:v>
                </c:pt>
                <c:pt idx="88434">
                  <c:v>2.6660503813265541</c:v>
                </c:pt>
                <c:pt idx="88435">
                  <c:v>2.6664355062413319</c:v>
                </c:pt>
                <c:pt idx="88436">
                  <c:v>2.6664355062413319</c:v>
                </c:pt>
                <c:pt idx="88437">
                  <c:v>2.665665434380776</c:v>
                </c:pt>
                <c:pt idx="88438">
                  <c:v>2.6652806652806649</c:v>
                </c:pt>
                <c:pt idx="88439">
                  <c:v>2.6651270207852193</c:v>
                </c:pt>
                <c:pt idx="88440">
                  <c:v>2.6645116601246825</c:v>
                </c:pt>
                <c:pt idx="88441">
                  <c:v>2.6641274238227148</c:v>
                </c:pt>
                <c:pt idx="88442">
                  <c:v>2.6642049388414488</c:v>
                </c:pt>
                <c:pt idx="88443">
                  <c:v>2.6638209506229811</c:v>
                </c:pt>
                <c:pt idx="88444">
                  <c:v>2.664358264081256</c:v>
                </c:pt>
                <c:pt idx="88445">
                  <c:v>2.6641274238227144</c:v>
                </c:pt>
                <c:pt idx="88446">
                  <c:v>2.6646651270207848</c:v>
                </c:pt>
                <c:pt idx="88447">
                  <c:v>2.664742553682752</c:v>
                </c:pt>
                <c:pt idx="88448">
                  <c:v>2.664742553682752</c:v>
                </c:pt>
                <c:pt idx="88449">
                  <c:v>2.6645116601246825</c:v>
                </c:pt>
                <c:pt idx="88450">
                  <c:v>2.6642807665666131</c:v>
                </c:pt>
                <c:pt idx="88451">
                  <c:v>2.6636657433056325</c:v>
                </c:pt>
                <c:pt idx="88452">
                  <c:v>2.664049688293697</c:v>
                </c:pt>
                <c:pt idx="88453">
                  <c:v>2.6648958891454964</c:v>
                </c:pt>
                <c:pt idx="88454">
                  <c:v>2.6648958891454964</c:v>
                </c:pt>
                <c:pt idx="88455">
                  <c:v>2.6646651270207848</c:v>
                </c:pt>
                <c:pt idx="88456">
                  <c:v>2.664358264081256</c:v>
                </c:pt>
                <c:pt idx="88457">
                  <c:v>2.6637433648742208</c:v>
                </c:pt>
                <c:pt idx="88458">
                  <c:v>2.664358264081256</c:v>
                </c:pt>
                <c:pt idx="88459">
                  <c:v>2.6637433648742208</c:v>
                </c:pt>
                <c:pt idx="88460">
                  <c:v>2.6638965835641737</c:v>
                </c:pt>
                <c:pt idx="88461">
                  <c:v>2.6641274238227144</c:v>
                </c:pt>
                <c:pt idx="88462">
                  <c:v>2.6651270207852193</c:v>
                </c:pt>
                <c:pt idx="88463">
                  <c:v>2.6648958891454964</c:v>
                </c:pt>
                <c:pt idx="88464">
                  <c:v>2.6655114807114808</c:v>
                </c:pt>
                <c:pt idx="88465">
                  <c:v>2.6655114807114808</c:v>
                </c:pt>
                <c:pt idx="88466">
                  <c:v>2.6650496650496649</c:v>
                </c:pt>
                <c:pt idx="88467">
                  <c:v>2.665665434380776</c:v>
                </c:pt>
                <c:pt idx="88468">
                  <c:v>2.6648186648186645</c:v>
                </c:pt>
                <c:pt idx="88469">
                  <c:v>2.664972273567467</c:v>
                </c:pt>
                <c:pt idx="88470">
                  <c:v>2.6652033271719038</c:v>
                </c:pt>
                <c:pt idx="88471">
                  <c:v>2.665665434380776</c:v>
                </c:pt>
                <c:pt idx="88472">
                  <c:v>2.6663585951940845</c:v>
                </c:pt>
                <c:pt idx="88473">
                  <c:v>2.6657426657426657</c:v>
                </c:pt>
                <c:pt idx="88474">
                  <c:v>2.6655889145496534</c:v>
                </c:pt>
                <c:pt idx="88475">
                  <c:v>2.6653579676674362</c:v>
                </c:pt>
                <c:pt idx="88476">
                  <c:v>2.6651270207852193</c:v>
                </c:pt>
                <c:pt idx="88477">
                  <c:v>2.6650496650496649</c:v>
                </c:pt>
                <c:pt idx="88478">
                  <c:v>2.6654343807763397</c:v>
                </c:pt>
                <c:pt idx="88479">
                  <c:v>2.6650496650496645</c:v>
                </c:pt>
                <c:pt idx="88480">
                  <c:v>2.664972273567467</c:v>
                </c:pt>
                <c:pt idx="88481">
                  <c:v>2.664972273567467</c:v>
                </c:pt>
                <c:pt idx="88482">
                  <c:v>2.6654343807763397</c:v>
                </c:pt>
                <c:pt idx="88483">
                  <c:v>2.6652033271719038</c:v>
                </c:pt>
                <c:pt idx="88484">
                  <c:v>2.6654343807763397</c:v>
                </c:pt>
                <c:pt idx="88485">
                  <c:v>2.6652033271719038</c:v>
                </c:pt>
                <c:pt idx="88486">
                  <c:v>2.6650496650496645</c:v>
                </c:pt>
                <c:pt idx="88487">
                  <c:v>2.665665434380776</c:v>
                </c:pt>
                <c:pt idx="88488">
                  <c:v>2.6648186648186645</c:v>
                </c:pt>
                <c:pt idx="88489">
                  <c:v>2.6648186648186645</c:v>
                </c:pt>
                <c:pt idx="88490">
                  <c:v>2.6654343807763397</c:v>
                </c:pt>
                <c:pt idx="88491">
                  <c:v>2.664972273567467</c:v>
                </c:pt>
                <c:pt idx="88492">
                  <c:v>2.6657418400369854</c:v>
                </c:pt>
                <c:pt idx="88493">
                  <c:v>2.6659731853906607</c:v>
                </c:pt>
                <c:pt idx="88494">
                  <c:v>2.6655881673214696</c:v>
                </c:pt>
                <c:pt idx="88495">
                  <c:v>2.6660503813265541</c:v>
                </c:pt>
                <c:pt idx="88496">
                  <c:v>2.6655881673214696</c:v>
                </c:pt>
                <c:pt idx="88497">
                  <c:v>2.6658192743240119</c:v>
                </c:pt>
                <c:pt idx="88498">
                  <c:v>2.664972273567467</c:v>
                </c:pt>
                <c:pt idx="88499">
                  <c:v>2.6648186648186649</c:v>
                </c:pt>
                <c:pt idx="88500">
                  <c:v>2.6646651270207848</c:v>
                </c:pt>
                <c:pt idx="88501">
                  <c:v>2.6652806652806649</c:v>
                </c:pt>
                <c:pt idx="88502">
                  <c:v>2.6657426657426657</c:v>
                </c:pt>
                <c:pt idx="88503">
                  <c:v>2.6649734472408224</c:v>
                </c:pt>
                <c:pt idx="88504">
                  <c:v>2.6645116601246825</c:v>
                </c:pt>
                <c:pt idx="88505">
                  <c:v>2.664742553682752</c:v>
                </c:pt>
                <c:pt idx="88506">
                  <c:v>2.6645116601246825</c:v>
                </c:pt>
                <c:pt idx="88507">
                  <c:v>2.6645116601246821</c:v>
                </c:pt>
                <c:pt idx="88508">
                  <c:v>2.6647425536827516</c:v>
                </c:pt>
                <c:pt idx="88509">
                  <c:v>2.6647425536827516</c:v>
                </c:pt>
                <c:pt idx="88510">
                  <c:v>2.6651270207852193</c:v>
                </c:pt>
                <c:pt idx="88511">
                  <c:v>2.6652806652806644</c:v>
                </c:pt>
                <c:pt idx="88512">
                  <c:v>2.6655114807114804</c:v>
                </c:pt>
                <c:pt idx="88513">
                  <c:v>2.6646651270207848</c:v>
                </c:pt>
                <c:pt idx="88514">
                  <c:v>2.6650496650496645</c:v>
                </c:pt>
                <c:pt idx="88515">
                  <c:v>2.6650496650496645</c:v>
                </c:pt>
                <c:pt idx="88516">
                  <c:v>2.6653579676674362</c:v>
                </c:pt>
                <c:pt idx="88517">
                  <c:v>2.6651270207852193</c:v>
                </c:pt>
                <c:pt idx="88518">
                  <c:v>2.6657426657426657</c:v>
                </c:pt>
                <c:pt idx="88519">
                  <c:v>2.6649734472408215</c:v>
                </c:pt>
                <c:pt idx="88520">
                  <c:v>2.6650496650496645</c:v>
                </c:pt>
                <c:pt idx="88521">
                  <c:v>2.6662043458159963</c:v>
                </c:pt>
                <c:pt idx="88522">
                  <c:v>2.665665434380776</c:v>
                </c:pt>
                <c:pt idx="88523">
                  <c:v>2.664972273567467</c:v>
                </c:pt>
                <c:pt idx="88524">
                  <c:v>2.6652033271719038</c:v>
                </c:pt>
                <c:pt idx="88525">
                  <c:v>2.6654343807763397</c:v>
                </c:pt>
                <c:pt idx="88526">
                  <c:v>2.665665434380776</c:v>
                </c:pt>
                <c:pt idx="88527">
                  <c:v>2.6648186648186649</c:v>
                </c:pt>
                <c:pt idx="88528">
                  <c:v>2.6654343807763397</c:v>
                </c:pt>
                <c:pt idx="88529">
                  <c:v>2.6652806652806649</c:v>
                </c:pt>
                <c:pt idx="88530">
                  <c:v>2.6652806652806649</c:v>
                </c:pt>
                <c:pt idx="88531">
                  <c:v>2.664434180138568</c:v>
                </c:pt>
                <c:pt idx="88532">
                  <c:v>2.664049688293697</c:v>
                </c:pt>
                <c:pt idx="88533">
                  <c:v>2.6640498730085431</c:v>
                </c:pt>
                <c:pt idx="88534">
                  <c:v>2.6636655586334257</c:v>
                </c:pt>
                <c:pt idx="88535">
                  <c:v>2.6638965835641737</c:v>
                </c:pt>
                <c:pt idx="88536">
                  <c:v>2.6653579676674362</c:v>
                </c:pt>
                <c:pt idx="88537">
                  <c:v>2.6649734472408224</c:v>
                </c:pt>
                <c:pt idx="88538">
                  <c:v>2.6652043407988919</c:v>
                </c:pt>
                <c:pt idx="88539">
                  <c:v>2.6648958891454964</c:v>
                </c:pt>
                <c:pt idx="88540">
                  <c:v>2.6646651270207848</c:v>
                </c:pt>
                <c:pt idx="88541">
                  <c:v>2.6658198614318707</c:v>
                </c:pt>
                <c:pt idx="88542">
                  <c:v>2.6652043407988919</c:v>
                </c:pt>
                <c:pt idx="88543">
                  <c:v>2.6649734472408224</c:v>
                </c:pt>
                <c:pt idx="88544">
                  <c:v>2.6649734472408224</c:v>
                </c:pt>
                <c:pt idx="88545">
                  <c:v>2.6648199445983378</c:v>
                </c:pt>
                <c:pt idx="88546">
                  <c:v>2.6648199445983378</c:v>
                </c:pt>
                <c:pt idx="88547">
                  <c:v>2.6645891043397967</c:v>
                </c:pt>
                <c:pt idx="88548">
                  <c:v>2.6652043407988919</c:v>
                </c:pt>
                <c:pt idx="88549">
                  <c:v>2.6652043407988915</c:v>
                </c:pt>
                <c:pt idx="88550">
                  <c:v>2.6659736659736657</c:v>
                </c:pt>
                <c:pt idx="88551">
                  <c:v>2.6655114807114804</c:v>
                </c:pt>
                <c:pt idx="88552">
                  <c:v>2.6647425536827516</c:v>
                </c:pt>
                <c:pt idx="88553">
                  <c:v>2.6649734472408215</c:v>
                </c:pt>
                <c:pt idx="88554">
                  <c:v>2.6659736659736657</c:v>
                </c:pt>
                <c:pt idx="88555">
                  <c:v>2.6657426657426657</c:v>
                </c:pt>
                <c:pt idx="88556">
                  <c:v>2.6658964879852118</c:v>
                </c:pt>
                <c:pt idx="88557">
                  <c:v>2.6652806652806644</c:v>
                </c:pt>
                <c:pt idx="88558">
                  <c:v>2.6651270207852193</c:v>
                </c:pt>
                <c:pt idx="88559">
                  <c:v>2.6665896487985208</c:v>
                </c:pt>
                <c:pt idx="88560">
                  <c:v>2.6659736659736657</c:v>
                </c:pt>
                <c:pt idx="88561">
                  <c:v>2.6655889145496534</c:v>
                </c:pt>
                <c:pt idx="88562">
                  <c:v>2.6657426657426653</c:v>
                </c:pt>
                <c:pt idx="88563">
                  <c:v>2.6646651270207848</c:v>
                </c:pt>
                <c:pt idx="88564">
                  <c:v>2.6658964879852118</c:v>
                </c:pt>
                <c:pt idx="88565">
                  <c:v>2.6647425536827516</c:v>
                </c:pt>
                <c:pt idx="88566">
                  <c:v>2.6648958891454964</c:v>
                </c:pt>
                <c:pt idx="88567">
                  <c:v>2.6655114807114808</c:v>
                </c:pt>
                <c:pt idx="88568">
                  <c:v>2.6655114807114808</c:v>
                </c:pt>
                <c:pt idx="88569">
                  <c:v>2.6660503813265541</c:v>
                </c:pt>
                <c:pt idx="88570">
                  <c:v>2.6652033271719038</c:v>
                </c:pt>
                <c:pt idx="88571">
                  <c:v>2.6661273567467649</c:v>
                </c:pt>
                <c:pt idx="88572">
                  <c:v>2.6655889145496534</c:v>
                </c:pt>
                <c:pt idx="88573">
                  <c:v>2.6659736659736657</c:v>
                </c:pt>
                <c:pt idx="88574">
                  <c:v>2.6667435174485785</c:v>
                </c:pt>
                <c:pt idx="88575">
                  <c:v>2.6662814883290964</c:v>
                </c:pt>
                <c:pt idx="88576">
                  <c:v>2.6648958891454964</c:v>
                </c:pt>
                <c:pt idx="88577">
                  <c:v>2.6647425536827516</c:v>
                </c:pt>
                <c:pt idx="88578">
                  <c:v>2.6649734472408215</c:v>
                </c:pt>
                <c:pt idx="88579">
                  <c:v>2.6647425536827516</c:v>
                </c:pt>
                <c:pt idx="88580">
                  <c:v>2.6651270207852193</c:v>
                </c:pt>
                <c:pt idx="88581">
                  <c:v>2.6660503813265541</c:v>
                </c:pt>
                <c:pt idx="88582">
                  <c:v>2.6650496650496649</c:v>
                </c:pt>
                <c:pt idx="88583">
                  <c:v>2.6648186648186645</c:v>
                </c:pt>
                <c:pt idx="88584">
                  <c:v>2.664434180138568</c:v>
                </c:pt>
                <c:pt idx="88585">
                  <c:v>2.6652806652806644</c:v>
                </c:pt>
                <c:pt idx="88586">
                  <c:v>2.6658964879852118</c:v>
                </c:pt>
                <c:pt idx="88587">
                  <c:v>2.6665125953316382</c:v>
                </c:pt>
                <c:pt idx="88588">
                  <c:v>2.665665434380776</c:v>
                </c:pt>
                <c:pt idx="88589">
                  <c:v>2.6652806652806649</c:v>
                </c:pt>
                <c:pt idx="88590">
                  <c:v>2.665665434380776</c:v>
                </c:pt>
                <c:pt idx="88591">
                  <c:v>2.665665434380776</c:v>
                </c:pt>
                <c:pt idx="88592">
                  <c:v>2.6648958891454964</c:v>
                </c:pt>
                <c:pt idx="88593">
                  <c:v>2.6642032332563508</c:v>
                </c:pt>
                <c:pt idx="88594">
                  <c:v>2.665665434380776</c:v>
                </c:pt>
                <c:pt idx="88595">
                  <c:v>2.6658964879852118</c:v>
                </c:pt>
                <c:pt idx="88596">
                  <c:v>2.6654343807763397</c:v>
                </c:pt>
                <c:pt idx="88597">
                  <c:v>2.6648186648186645</c:v>
                </c:pt>
                <c:pt idx="88598">
                  <c:v>2.6648958891454964</c:v>
                </c:pt>
                <c:pt idx="88599">
                  <c:v>2.6645891043397967</c:v>
                </c:pt>
                <c:pt idx="88600">
                  <c:v>2.6652043407988919</c:v>
                </c:pt>
                <c:pt idx="88601">
                  <c:v>2.664742553682752</c:v>
                </c:pt>
                <c:pt idx="88602">
                  <c:v>2.664358264081256</c:v>
                </c:pt>
                <c:pt idx="88603">
                  <c:v>2.6648199445983378</c:v>
                </c:pt>
                <c:pt idx="88604">
                  <c:v>2.664358264081256</c:v>
                </c:pt>
                <c:pt idx="88605">
                  <c:v>2.6635125778906064</c:v>
                </c:pt>
                <c:pt idx="88606">
                  <c:v>2.664358264081256</c:v>
                </c:pt>
                <c:pt idx="88607">
                  <c:v>2.664742553682752</c:v>
                </c:pt>
                <c:pt idx="88608">
                  <c:v>2.664742553682752</c:v>
                </c:pt>
                <c:pt idx="88609">
                  <c:v>2.6646651270207848</c:v>
                </c:pt>
                <c:pt idx="88610">
                  <c:v>2.6643566643566641</c:v>
                </c:pt>
                <c:pt idx="88611">
                  <c:v>2.6642032332563508</c:v>
                </c:pt>
                <c:pt idx="88612">
                  <c:v>2.6648186648186649</c:v>
                </c:pt>
                <c:pt idx="88613">
                  <c:v>2.6652033271719038</c:v>
                </c:pt>
                <c:pt idx="88614">
                  <c:v>2.6650496650496649</c:v>
                </c:pt>
                <c:pt idx="88615">
                  <c:v>2.665665434380776</c:v>
                </c:pt>
                <c:pt idx="88616">
                  <c:v>2.6648186648186645</c:v>
                </c:pt>
                <c:pt idx="88617">
                  <c:v>2.6650496650496645</c:v>
                </c:pt>
                <c:pt idx="88618">
                  <c:v>2.6659736659736653</c:v>
                </c:pt>
                <c:pt idx="88619">
                  <c:v>2.6652806652806644</c:v>
                </c:pt>
                <c:pt idx="88620">
                  <c:v>2.6648958891454964</c:v>
                </c:pt>
                <c:pt idx="88621">
                  <c:v>2.6646651270207848</c:v>
                </c:pt>
                <c:pt idx="88622">
                  <c:v>2.6640498730085427</c:v>
                </c:pt>
                <c:pt idx="88623">
                  <c:v>2.664358264081256</c:v>
                </c:pt>
                <c:pt idx="88624">
                  <c:v>2.6648199445983378</c:v>
                </c:pt>
                <c:pt idx="88625">
                  <c:v>2.6639741518578348</c:v>
                </c:pt>
                <c:pt idx="88626">
                  <c:v>2.6641274238227148</c:v>
                </c:pt>
                <c:pt idx="88627">
                  <c:v>2.6645116601246825</c:v>
                </c:pt>
                <c:pt idx="88628">
                  <c:v>2.6653579676674362</c:v>
                </c:pt>
                <c:pt idx="88629">
                  <c:v>2.6651270207852193</c:v>
                </c:pt>
                <c:pt idx="88630">
                  <c:v>2.6659736659736653</c:v>
                </c:pt>
                <c:pt idx="88631">
                  <c:v>2.6651270207852193</c:v>
                </c:pt>
                <c:pt idx="88632">
                  <c:v>2.6650496650496645</c:v>
                </c:pt>
                <c:pt idx="88633">
                  <c:v>2.6645876645876641</c:v>
                </c:pt>
                <c:pt idx="88634">
                  <c:v>2.6640498730085427</c:v>
                </c:pt>
                <c:pt idx="88635">
                  <c:v>2.6641274238227144</c:v>
                </c:pt>
                <c:pt idx="88636">
                  <c:v>2.664358264081256</c:v>
                </c:pt>
                <c:pt idx="88637">
                  <c:v>2.664742553682752</c:v>
                </c:pt>
                <c:pt idx="88638">
                  <c:v>2.6646651270207848</c:v>
                </c:pt>
                <c:pt idx="88639">
                  <c:v>2.6646651270207848</c:v>
                </c:pt>
                <c:pt idx="88640">
                  <c:v>2.6652806652806644</c:v>
                </c:pt>
                <c:pt idx="88641">
                  <c:v>2.6652033271719038</c:v>
                </c:pt>
                <c:pt idx="88642">
                  <c:v>2.664972273567467</c:v>
                </c:pt>
                <c:pt idx="88643">
                  <c:v>2.6662043458159963</c:v>
                </c:pt>
                <c:pt idx="88644">
                  <c:v>2.6662043458159963</c:v>
                </c:pt>
                <c:pt idx="88645">
                  <c:v>2.6653570603189274</c:v>
                </c:pt>
                <c:pt idx="88646">
                  <c:v>2.6652033271719038</c:v>
                </c:pt>
                <c:pt idx="88647">
                  <c:v>2.663972286374134</c:v>
                </c:pt>
                <c:pt idx="88648">
                  <c:v>2.6638189794504727</c:v>
                </c:pt>
                <c:pt idx="88649">
                  <c:v>2.6642805818517665</c:v>
                </c:pt>
                <c:pt idx="88650">
                  <c:v>2.664358264081256</c:v>
                </c:pt>
                <c:pt idx="88651">
                  <c:v>2.6641274238227144</c:v>
                </c:pt>
                <c:pt idx="88652">
                  <c:v>2.6642049388414488</c:v>
                </c:pt>
                <c:pt idx="88653">
                  <c:v>2.6638209506229811</c:v>
                </c:pt>
                <c:pt idx="88654">
                  <c:v>2.664358264081256</c:v>
                </c:pt>
                <c:pt idx="88655">
                  <c:v>2.664742553682752</c:v>
                </c:pt>
                <c:pt idx="88656">
                  <c:v>2.6655889145496534</c:v>
                </c:pt>
                <c:pt idx="88657">
                  <c:v>2.6648199445983378</c:v>
                </c:pt>
                <c:pt idx="88658">
                  <c:v>2.6649734472408215</c:v>
                </c:pt>
                <c:pt idx="88659">
                  <c:v>2.6650496650496649</c:v>
                </c:pt>
                <c:pt idx="88660">
                  <c:v>2.6650496650496649</c:v>
                </c:pt>
                <c:pt idx="88661">
                  <c:v>2.6645116601246825</c:v>
                </c:pt>
                <c:pt idx="88662">
                  <c:v>2.6641274238227144</c:v>
                </c:pt>
                <c:pt idx="88663">
                  <c:v>2.663590216889709</c:v>
                </c:pt>
                <c:pt idx="88664">
                  <c:v>2.6642049388414488</c:v>
                </c:pt>
                <c:pt idx="88665">
                  <c:v>2.6648199445983378</c:v>
                </c:pt>
                <c:pt idx="88666">
                  <c:v>2.6648958891454964</c:v>
                </c:pt>
                <c:pt idx="88667">
                  <c:v>2.664434180138568</c:v>
                </c:pt>
                <c:pt idx="88668">
                  <c:v>2.6651270207852193</c:v>
                </c:pt>
                <c:pt idx="88669">
                  <c:v>2.6655889145496534</c:v>
                </c:pt>
                <c:pt idx="88670">
                  <c:v>2.6648958891454964</c:v>
                </c:pt>
                <c:pt idx="88671">
                  <c:v>2.6652806652806644</c:v>
                </c:pt>
                <c:pt idx="88672">
                  <c:v>2.6651270207852193</c:v>
                </c:pt>
                <c:pt idx="88673">
                  <c:v>2.6652806652806644</c:v>
                </c:pt>
                <c:pt idx="88674">
                  <c:v>2.6652806652806649</c:v>
                </c:pt>
                <c:pt idx="88675">
                  <c:v>2.6652806652806649</c:v>
                </c:pt>
                <c:pt idx="88676">
                  <c:v>2.6652806652806644</c:v>
                </c:pt>
                <c:pt idx="88677">
                  <c:v>2.6646651270207848</c:v>
                </c:pt>
                <c:pt idx="88678">
                  <c:v>2.6648958891454964</c:v>
                </c:pt>
                <c:pt idx="88679">
                  <c:v>2.6657426657426657</c:v>
                </c:pt>
                <c:pt idx="88680">
                  <c:v>2.6645116601246825</c:v>
                </c:pt>
                <c:pt idx="88681">
                  <c:v>2.6645116601246825</c:v>
                </c:pt>
                <c:pt idx="88682">
                  <c:v>2.664358264081256</c:v>
                </c:pt>
                <c:pt idx="88683">
                  <c:v>2.664358264081256</c:v>
                </c:pt>
                <c:pt idx="88684">
                  <c:v>2.6649734472408215</c:v>
                </c:pt>
                <c:pt idx="88685">
                  <c:v>2.6645116601246821</c:v>
                </c:pt>
                <c:pt idx="88686">
                  <c:v>2.6646651270207848</c:v>
                </c:pt>
                <c:pt idx="88687">
                  <c:v>2.6655114807114808</c:v>
                </c:pt>
                <c:pt idx="88688">
                  <c:v>2.6651270207852193</c:v>
                </c:pt>
                <c:pt idx="88689">
                  <c:v>2.6645116601246821</c:v>
                </c:pt>
                <c:pt idx="88690">
                  <c:v>2.664742553682752</c:v>
                </c:pt>
                <c:pt idx="88691">
                  <c:v>2.664742553682752</c:v>
                </c:pt>
                <c:pt idx="88692">
                  <c:v>2.6640498730085431</c:v>
                </c:pt>
                <c:pt idx="88693">
                  <c:v>2.6632817909069924</c:v>
                </c:pt>
                <c:pt idx="88694">
                  <c:v>2.6641274238227144</c:v>
                </c:pt>
                <c:pt idx="88695">
                  <c:v>2.6650496650496649</c:v>
                </c:pt>
                <c:pt idx="88696">
                  <c:v>2.663972286374134</c:v>
                </c:pt>
                <c:pt idx="88697">
                  <c:v>2.6642805818517665</c:v>
                </c:pt>
                <c:pt idx="88698">
                  <c:v>2.6641274238227144</c:v>
                </c:pt>
                <c:pt idx="88699">
                  <c:v>2.6646651270207848</c:v>
                </c:pt>
                <c:pt idx="88700">
                  <c:v>2.6648958891454964</c:v>
                </c:pt>
                <c:pt idx="88701">
                  <c:v>2.6645116601246825</c:v>
                </c:pt>
                <c:pt idx="88702">
                  <c:v>2.6650496650496649</c:v>
                </c:pt>
                <c:pt idx="88703">
                  <c:v>2.6650496650496645</c:v>
                </c:pt>
                <c:pt idx="88704">
                  <c:v>2.6658964879852118</c:v>
                </c:pt>
                <c:pt idx="88705">
                  <c:v>2.6655114807114804</c:v>
                </c:pt>
                <c:pt idx="88706">
                  <c:v>2.6648958891454964</c:v>
                </c:pt>
                <c:pt idx="88707">
                  <c:v>2.6651270207852193</c:v>
                </c:pt>
                <c:pt idx="88708">
                  <c:v>2.6654343807763397</c:v>
                </c:pt>
                <c:pt idx="88709">
                  <c:v>2.6653570603189274</c:v>
                </c:pt>
                <c:pt idx="88710">
                  <c:v>2.6652033271719038</c:v>
                </c:pt>
                <c:pt idx="88711">
                  <c:v>2.664972273567467</c:v>
                </c:pt>
                <c:pt idx="88712">
                  <c:v>2.6647412199630311</c:v>
                </c:pt>
                <c:pt idx="88713">
                  <c:v>2.664972273567467</c:v>
                </c:pt>
                <c:pt idx="88714">
                  <c:v>2.6650496650496649</c:v>
                </c:pt>
                <c:pt idx="88715">
                  <c:v>2.6651270207852193</c:v>
                </c:pt>
                <c:pt idx="88716">
                  <c:v>2.6646651270207848</c:v>
                </c:pt>
                <c:pt idx="88717">
                  <c:v>2.663972286374134</c:v>
                </c:pt>
                <c:pt idx="88718">
                  <c:v>2.664972273567467</c:v>
                </c:pt>
                <c:pt idx="88719">
                  <c:v>2.6643566643566641</c:v>
                </c:pt>
                <c:pt idx="88720">
                  <c:v>2.6638944790944792</c:v>
                </c:pt>
                <c:pt idx="88721">
                  <c:v>2.6647412199630311</c:v>
                </c:pt>
                <c:pt idx="88722">
                  <c:v>2.663972286374134</c:v>
                </c:pt>
                <c:pt idx="88723">
                  <c:v>2.6633571923343338</c:v>
                </c:pt>
                <c:pt idx="88724">
                  <c:v>2.6638189794504732</c:v>
                </c:pt>
                <c:pt idx="88725">
                  <c:v>2.6646651270207848</c:v>
                </c:pt>
                <c:pt idx="88726">
                  <c:v>2.664742553682752</c:v>
                </c:pt>
                <c:pt idx="88727">
                  <c:v>2.6645116601246825</c:v>
                </c:pt>
                <c:pt idx="88728">
                  <c:v>2.6646651270207848</c:v>
                </c:pt>
                <c:pt idx="88729">
                  <c:v>2.6650496650496649</c:v>
                </c:pt>
                <c:pt idx="88730">
                  <c:v>2.6648186648186649</c:v>
                </c:pt>
                <c:pt idx="88731">
                  <c:v>2.6646651270207848</c:v>
                </c:pt>
                <c:pt idx="88732">
                  <c:v>2.6653579676674362</c:v>
                </c:pt>
                <c:pt idx="88733">
                  <c:v>2.6658198614318707</c:v>
                </c:pt>
                <c:pt idx="88734">
                  <c:v>2.6655114807114808</c:v>
                </c:pt>
                <c:pt idx="88735">
                  <c:v>2.6655114807114808</c:v>
                </c:pt>
                <c:pt idx="88736">
                  <c:v>2.6661273567467649</c:v>
                </c:pt>
                <c:pt idx="88737">
                  <c:v>2.6652806652806649</c:v>
                </c:pt>
                <c:pt idx="88738">
                  <c:v>2.6651270207852193</c:v>
                </c:pt>
                <c:pt idx="88739">
                  <c:v>2.6651270207852193</c:v>
                </c:pt>
                <c:pt idx="88740">
                  <c:v>2.6649734472408224</c:v>
                </c:pt>
                <c:pt idx="88741">
                  <c:v>2.6646651270207848</c:v>
                </c:pt>
                <c:pt idx="88742">
                  <c:v>2.6643566643566641</c:v>
                </c:pt>
                <c:pt idx="88743">
                  <c:v>2.663972286374134</c:v>
                </c:pt>
                <c:pt idx="88744">
                  <c:v>2.6633571923343338</c:v>
                </c:pt>
                <c:pt idx="88745">
                  <c:v>2.6635880858924033</c:v>
                </c:pt>
                <c:pt idx="88746">
                  <c:v>2.664434180138568</c:v>
                </c:pt>
                <c:pt idx="88747">
                  <c:v>2.6645876645876649</c:v>
                </c:pt>
                <c:pt idx="88748">
                  <c:v>2.664434180138568</c:v>
                </c:pt>
                <c:pt idx="88749">
                  <c:v>2.6642032332563508</c:v>
                </c:pt>
                <c:pt idx="88750">
                  <c:v>2.6638189794504732</c:v>
                </c:pt>
                <c:pt idx="88751">
                  <c:v>2.6642805818517665</c:v>
                </c:pt>
                <c:pt idx="88752">
                  <c:v>2.6642805818517665</c:v>
                </c:pt>
                <c:pt idx="88753">
                  <c:v>2.6648958891454964</c:v>
                </c:pt>
                <c:pt idx="88754">
                  <c:v>2.6646651270207848</c:v>
                </c:pt>
                <c:pt idx="88755">
                  <c:v>2.6645116601246825</c:v>
                </c:pt>
                <c:pt idx="88756">
                  <c:v>2.6649734472408224</c:v>
                </c:pt>
                <c:pt idx="88757">
                  <c:v>2.6651270207852193</c:v>
                </c:pt>
                <c:pt idx="88758">
                  <c:v>2.6648958891454964</c:v>
                </c:pt>
                <c:pt idx="88759">
                  <c:v>2.6648958891454964</c:v>
                </c:pt>
                <c:pt idx="88760">
                  <c:v>2.664434180138568</c:v>
                </c:pt>
                <c:pt idx="88761">
                  <c:v>2.6648958891454964</c:v>
                </c:pt>
                <c:pt idx="88762">
                  <c:v>2.6651270207852193</c:v>
                </c:pt>
                <c:pt idx="88763">
                  <c:v>2.6638965835641737</c:v>
                </c:pt>
                <c:pt idx="88764">
                  <c:v>2.6642805818517661</c:v>
                </c:pt>
                <c:pt idx="88765">
                  <c:v>2.6642805818517665</c:v>
                </c:pt>
                <c:pt idx="88766">
                  <c:v>2.6642805818517665</c:v>
                </c:pt>
                <c:pt idx="88767">
                  <c:v>2.664742553682752</c:v>
                </c:pt>
                <c:pt idx="88768">
                  <c:v>2.6642805818517665</c:v>
                </c:pt>
                <c:pt idx="88769">
                  <c:v>2.664434180138568</c:v>
                </c:pt>
                <c:pt idx="88770">
                  <c:v>2.6648958891454964</c:v>
                </c:pt>
                <c:pt idx="88771">
                  <c:v>2.6653579676674362</c:v>
                </c:pt>
                <c:pt idx="88772">
                  <c:v>2.664742553682752</c:v>
                </c:pt>
                <c:pt idx="88773">
                  <c:v>2.6645116601246825</c:v>
                </c:pt>
                <c:pt idx="88774">
                  <c:v>2.6646651270207848</c:v>
                </c:pt>
                <c:pt idx="88775">
                  <c:v>2.6646651270207848</c:v>
                </c:pt>
                <c:pt idx="88776">
                  <c:v>2.6648958891454964</c:v>
                </c:pt>
                <c:pt idx="88777">
                  <c:v>2.6645116601246825</c:v>
                </c:pt>
                <c:pt idx="88778">
                  <c:v>2.6649734472408224</c:v>
                </c:pt>
                <c:pt idx="88779">
                  <c:v>2.6648199445983378</c:v>
                </c:pt>
                <c:pt idx="88780">
                  <c:v>2.6639741518578348</c:v>
                </c:pt>
                <c:pt idx="88781">
                  <c:v>2.6638965835641737</c:v>
                </c:pt>
                <c:pt idx="88782">
                  <c:v>2.6646651270207848</c:v>
                </c:pt>
                <c:pt idx="88783">
                  <c:v>2.6648958891454964</c:v>
                </c:pt>
                <c:pt idx="88784">
                  <c:v>2.6642805818517665</c:v>
                </c:pt>
                <c:pt idx="88785">
                  <c:v>2.6646651270207848</c:v>
                </c:pt>
                <c:pt idx="88786">
                  <c:v>2.6648958891454964</c:v>
                </c:pt>
                <c:pt idx="88787">
                  <c:v>2.6646651270207848</c:v>
                </c:pt>
                <c:pt idx="88788">
                  <c:v>2.6648186648186649</c:v>
                </c:pt>
                <c:pt idx="88789">
                  <c:v>2.6645876645876649</c:v>
                </c:pt>
                <c:pt idx="88790">
                  <c:v>2.664434180138568</c:v>
                </c:pt>
                <c:pt idx="88791">
                  <c:v>2.6651270207852193</c:v>
                </c:pt>
                <c:pt idx="88792">
                  <c:v>2.6645116601246825</c:v>
                </c:pt>
                <c:pt idx="88793">
                  <c:v>2.6645116601246825</c:v>
                </c:pt>
                <c:pt idx="88794">
                  <c:v>2.664742553682752</c:v>
                </c:pt>
                <c:pt idx="88795">
                  <c:v>2.6648958891454964</c:v>
                </c:pt>
                <c:pt idx="88796">
                  <c:v>2.6642805818517665</c:v>
                </c:pt>
                <c:pt idx="88797">
                  <c:v>2.6640498730085431</c:v>
                </c:pt>
                <c:pt idx="88798">
                  <c:v>2.6646651270207848</c:v>
                </c:pt>
                <c:pt idx="88799">
                  <c:v>2.6640498730085431</c:v>
                </c:pt>
                <c:pt idx="88800">
                  <c:v>2.6645116601246825</c:v>
                </c:pt>
                <c:pt idx="88801">
                  <c:v>2.6652043407988919</c:v>
                </c:pt>
                <c:pt idx="88802">
                  <c:v>2.6644357258250633</c:v>
                </c:pt>
                <c:pt idx="88803">
                  <c:v>2.6642049388414488</c:v>
                </c:pt>
                <c:pt idx="88804">
                  <c:v>2.6645891043397967</c:v>
                </c:pt>
                <c:pt idx="88805">
                  <c:v>2.6645891043397967</c:v>
                </c:pt>
                <c:pt idx="88806">
                  <c:v>2.6645891043397967</c:v>
                </c:pt>
                <c:pt idx="88807">
                  <c:v>2.6648199445983378</c:v>
                </c:pt>
                <c:pt idx="88808">
                  <c:v>2.6645891043397967</c:v>
                </c:pt>
                <c:pt idx="88809">
                  <c:v>2.6638965835641737</c:v>
                </c:pt>
                <c:pt idx="88810">
                  <c:v>2.6641274238227144</c:v>
                </c:pt>
                <c:pt idx="88811">
                  <c:v>2.6641274238227144</c:v>
                </c:pt>
                <c:pt idx="88812">
                  <c:v>2.6639741518578348</c:v>
                </c:pt>
                <c:pt idx="88813">
                  <c:v>2.6642049388414488</c:v>
                </c:pt>
                <c:pt idx="88814">
                  <c:v>2.6645891043397967</c:v>
                </c:pt>
                <c:pt idx="88815">
                  <c:v>2.664742553682752</c:v>
                </c:pt>
                <c:pt idx="88816">
                  <c:v>2.6639741518578348</c:v>
                </c:pt>
                <c:pt idx="88817">
                  <c:v>2.664358264081256</c:v>
                </c:pt>
                <c:pt idx="88818">
                  <c:v>2.6645116601246825</c:v>
                </c:pt>
                <c:pt idx="88819">
                  <c:v>2.6638965835641737</c:v>
                </c:pt>
                <c:pt idx="88820">
                  <c:v>2.664358264081256</c:v>
                </c:pt>
                <c:pt idx="88821">
                  <c:v>2.6641274238227144</c:v>
                </c:pt>
                <c:pt idx="88822">
                  <c:v>2.6642805818517665</c:v>
                </c:pt>
                <c:pt idx="88823">
                  <c:v>2.6645116601246825</c:v>
                </c:pt>
                <c:pt idx="88824">
                  <c:v>2.6645116601246825</c:v>
                </c:pt>
                <c:pt idx="88825">
                  <c:v>2.664742553682752</c:v>
                </c:pt>
                <c:pt idx="88826">
                  <c:v>2.6648958891454964</c:v>
                </c:pt>
                <c:pt idx="88827">
                  <c:v>2.6652806652806649</c:v>
                </c:pt>
                <c:pt idx="88828">
                  <c:v>2.6652806652806649</c:v>
                </c:pt>
                <c:pt idx="88829">
                  <c:v>2.664742553682752</c:v>
                </c:pt>
                <c:pt idx="88830">
                  <c:v>2.6652043407988919</c:v>
                </c:pt>
                <c:pt idx="88831">
                  <c:v>2.6641274238227144</c:v>
                </c:pt>
                <c:pt idx="88832">
                  <c:v>2.664742553682752</c:v>
                </c:pt>
                <c:pt idx="88833">
                  <c:v>2.6649734472408224</c:v>
                </c:pt>
                <c:pt idx="88834">
                  <c:v>2.6639741518578348</c:v>
                </c:pt>
                <c:pt idx="88835">
                  <c:v>2.6644357258250633</c:v>
                </c:pt>
                <c:pt idx="88836">
                  <c:v>2.6642049388414488</c:v>
                </c:pt>
                <c:pt idx="88837">
                  <c:v>2.6639741518578348</c:v>
                </c:pt>
                <c:pt idx="88838">
                  <c:v>2.664742553682752</c:v>
                </c:pt>
                <c:pt idx="88839">
                  <c:v>2.6647425536827516</c:v>
                </c:pt>
                <c:pt idx="88840">
                  <c:v>2.6653579676674362</c:v>
                </c:pt>
                <c:pt idx="88841">
                  <c:v>2.6655114807114808</c:v>
                </c:pt>
                <c:pt idx="88842">
                  <c:v>2.6663585951940845</c:v>
                </c:pt>
                <c:pt idx="88843">
                  <c:v>2.6658964879852118</c:v>
                </c:pt>
                <c:pt idx="88844">
                  <c:v>2.6662814883290964</c:v>
                </c:pt>
                <c:pt idx="88845">
                  <c:v>2.6652033271719038</c:v>
                </c:pt>
                <c:pt idx="88846">
                  <c:v>2.6654343807763397</c:v>
                </c:pt>
                <c:pt idx="88847">
                  <c:v>2.6662814883290964</c:v>
                </c:pt>
                <c:pt idx="88848">
                  <c:v>2.6660503813265541</c:v>
                </c:pt>
                <c:pt idx="88849">
                  <c:v>2.6654343807763397</c:v>
                </c:pt>
                <c:pt idx="88850">
                  <c:v>2.6648186648186645</c:v>
                </c:pt>
                <c:pt idx="88851">
                  <c:v>2.6654343807763397</c:v>
                </c:pt>
                <c:pt idx="88852">
                  <c:v>2.6654343807763397</c:v>
                </c:pt>
                <c:pt idx="88853">
                  <c:v>2.6655881673214696</c:v>
                </c:pt>
                <c:pt idx="88854">
                  <c:v>2.6655881673214696</c:v>
                </c:pt>
                <c:pt idx="88855">
                  <c:v>2.6650496650496649</c:v>
                </c:pt>
                <c:pt idx="88856">
                  <c:v>2.6652806652806649</c:v>
                </c:pt>
                <c:pt idx="88857">
                  <c:v>2.6652806652806649</c:v>
                </c:pt>
                <c:pt idx="88858">
                  <c:v>2.6652806652806649</c:v>
                </c:pt>
                <c:pt idx="88859">
                  <c:v>2.6648958891454964</c:v>
                </c:pt>
                <c:pt idx="88860">
                  <c:v>2.6650496650496649</c:v>
                </c:pt>
                <c:pt idx="88861">
                  <c:v>2.6648186648186649</c:v>
                </c:pt>
                <c:pt idx="88862">
                  <c:v>2.6652806652806649</c:v>
                </c:pt>
                <c:pt idx="88863">
                  <c:v>2.6652806652806649</c:v>
                </c:pt>
                <c:pt idx="88864">
                  <c:v>2.6648958891454964</c:v>
                </c:pt>
                <c:pt idx="88865">
                  <c:v>2.6648958891454964</c:v>
                </c:pt>
                <c:pt idx="88866">
                  <c:v>2.6648958891454964</c:v>
                </c:pt>
                <c:pt idx="88867">
                  <c:v>2.664742553682752</c:v>
                </c:pt>
                <c:pt idx="88868">
                  <c:v>2.6652043407988919</c:v>
                </c:pt>
                <c:pt idx="88869">
                  <c:v>2.6645891043397967</c:v>
                </c:pt>
                <c:pt idx="88870">
                  <c:v>2.6645116601246825</c:v>
                </c:pt>
                <c:pt idx="88871">
                  <c:v>2.6657426657426657</c:v>
                </c:pt>
                <c:pt idx="88872">
                  <c:v>2.6651270207852193</c:v>
                </c:pt>
                <c:pt idx="88873">
                  <c:v>2.6650496650496649</c:v>
                </c:pt>
                <c:pt idx="88874">
                  <c:v>2.6645876645876641</c:v>
                </c:pt>
                <c:pt idx="88875">
                  <c:v>2.664972273567467</c:v>
                </c:pt>
                <c:pt idx="88876">
                  <c:v>2.6648186648186649</c:v>
                </c:pt>
                <c:pt idx="88877">
                  <c:v>2.6660503813265541</c:v>
                </c:pt>
                <c:pt idx="88878">
                  <c:v>2.6662043458159963</c:v>
                </c:pt>
                <c:pt idx="88879">
                  <c:v>2.6651257684307832</c:v>
                </c:pt>
                <c:pt idx="88880">
                  <c:v>2.6653570603189274</c:v>
                </c:pt>
                <c:pt idx="88881">
                  <c:v>2.6653570603189274</c:v>
                </c:pt>
                <c:pt idx="88882">
                  <c:v>2.6655881673214696</c:v>
                </c:pt>
                <c:pt idx="88883">
                  <c:v>2.664972273567467</c:v>
                </c:pt>
                <c:pt idx="88884">
                  <c:v>2.6645099815157112</c:v>
                </c:pt>
                <c:pt idx="88885">
                  <c:v>2.6657418400369859</c:v>
                </c:pt>
                <c:pt idx="88886">
                  <c:v>2.6659731853906607</c:v>
                </c:pt>
                <c:pt idx="88887">
                  <c:v>2.6658192743240119</c:v>
                </c:pt>
                <c:pt idx="88888">
                  <c:v>2.6664355062413319</c:v>
                </c:pt>
                <c:pt idx="88889">
                  <c:v>2.6661271676300573</c:v>
                </c:pt>
                <c:pt idx="88890">
                  <c:v>2.6650485436893199</c:v>
                </c:pt>
                <c:pt idx="88891">
                  <c:v>2.6658959537572251</c:v>
                </c:pt>
                <c:pt idx="88892">
                  <c:v>2.665279704114655</c:v>
                </c:pt>
                <c:pt idx="88893">
                  <c:v>2.6655108645399901</c:v>
                </c:pt>
                <c:pt idx="88894">
                  <c:v>2.6661271676300573</c:v>
                </c:pt>
                <c:pt idx="88895">
                  <c:v>2.6661271676300573</c:v>
                </c:pt>
                <c:pt idx="88896">
                  <c:v>2.6657418400369859</c:v>
                </c:pt>
                <c:pt idx="88897">
                  <c:v>2.665279704114655</c:v>
                </c:pt>
                <c:pt idx="88898">
                  <c:v>2.665279704114655</c:v>
                </c:pt>
                <c:pt idx="88899">
                  <c:v>2.6658959537572251</c:v>
                </c:pt>
                <c:pt idx="88900">
                  <c:v>2.6661271676300573</c:v>
                </c:pt>
                <c:pt idx="88901">
                  <c:v>2.6657418400369859</c:v>
                </c:pt>
                <c:pt idx="88902">
                  <c:v>2.6659731853906612</c:v>
                </c:pt>
                <c:pt idx="88903">
                  <c:v>2.6650485436893199</c:v>
                </c:pt>
                <c:pt idx="88904">
                  <c:v>2.6652024971098265</c:v>
                </c:pt>
                <c:pt idx="88905">
                  <c:v>2.6654335260115603</c:v>
                </c:pt>
                <c:pt idx="88906">
                  <c:v>2.6648173832639848</c:v>
                </c:pt>
                <c:pt idx="88907">
                  <c:v>2.6655874190564295</c:v>
                </c:pt>
                <c:pt idx="88908">
                  <c:v>2.6656647398843929</c:v>
                </c:pt>
                <c:pt idx="88909">
                  <c:v>2.6646637393113011</c:v>
                </c:pt>
                <c:pt idx="88910">
                  <c:v>2.6655108645399905</c:v>
                </c:pt>
                <c:pt idx="88911">
                  <c:v>2.6658959537572251</c:v>
                </c:pt>
                <c:pt idx="88912">
                  <c:v>2.6662812210915821</c:v>
                </c:pt>
                <c:pt idx="88913">
                  <c:v>2.6656647398843929</c:v>
                </c:pt>
                <c:pt idx="88914">
                  <c:v>2.6653570603189274</c:v>
                </c:pt>
                <c:pt idx="88915">
                  <c:v>2.6648186648186645</c:v>
                </c:pt>
                <c:pt idx="88916">
                  <c:v>2.665665434380776</c:v>
                </c:pt>
                <c:pt idx="88917">
                  <c:v>2.6650496650496649</c:v>
                </c:pt>
                <c:pt idx="88918">
                  <c:v>2.6648186648186649</c:v>
                </c:pt>
                <c:pt idx="88919">
                  <c:v>2.664434180138568</c:v>
                </c:pt>
                <c:pt idx="88920">
                  <c:v>2.6636655586334257</c:v>
                </c:pt>
                <c:pt idx="88921">
                  <c:v>2.6636655586334257</c:v>
                </c:pt>
                <c:pt idx="88922">
                  <c:v>2.664972273567467</c:v>
                </c:pt>
                <c:pt idx="88923">
                  <c:v>2.6645099815157112</c:v>
                </c:pt>
                <c:pt idx="88924">
                  <c:v>2.6643566643566641</c:v>
                </c:pt>
                <c:pt idx="88925">
                  <c:v>2.6642032332563508</c:v>
                </c:pt>
                <c:pt idx="88926">
                  <c:v>2.6642805818517665</c:v>
                </c:pt>
                <c:pt idx="88927">
                  <c:v>2.6641274238227144</c:v>
                </c:pt>
                <c:pt idx="88928">
                  <c:v>2.6635125778906064</c:v>
                </c:pt>
                <c:pt idx="88929">
                  <c:v>2.6638209506229811</c:v>
                </c:pt>
                <c:pt idx="88930">
                  <c:v>2.6646666974382645</c:v>
                </c:pt>
                <c:pt idx="88931">
                  <c:v>2.6642049388414488</c:v>
                </c:pt>
                <c:pt idx="88932">
                  <c:v>2.6642049388414488</c:v>
                </c:pt>
                <c:pt idx="88933">
                  <c:v>2.6639741518578348</c:v>
                </c:pt>
                <c:pt idx="88934">
                  <c:v>2.664358264081256</c:v>
                </c:pt>
                <c:pt idx="88935">
                  <c:v>2.6645116601246825</c:v>
                </c:pt>
                <c:pt idx="88936">
                  <c:v>2.6648958891454964</c:v>
                </c:pt>
                <c:pt idx="88937">
                  <c:v>2.664742553682752</c:v>
                </c:pt>
                <c:pt idx="88938">
                  <c:v>2.6648199445983378</c:v>
                </c:pt>
                <c:pt idx="88939">
                  <c:v>2.6649734472408224</c:v>
                </c:pt>
                <c:pt idx="88940">
                  <c:v>2.6649734472408224</c:v>
                </c:pt>
                <c:pt idx="88941">
                  <c:v>2.6657426657426657</c:v>
                </c:pt>
                <c:pt idx="88942">
                  <c:v>2.6658964879852118</c:v>
                </c:pt>
                <c:pt idx="88943">
                  <c:v>2.6652806652806644</c:v>
                </c:pt>
                <c:pt idx="88944">
                  <c:v>2.6651270207852193</c:v>
                </c:pt>
                <c:pt idx="88945">
                  <c:v>2.6661273567467649</c:v>
                </c:pt>
                <c:pt idx="88946">
                  <c:v>2.6665125953316382</c:v>
                </c:pt>
                <c:pt idx="88947">
                  <c:v>2.6655114807114804</c:v>
                </c:pt>
                <c:pt idx="88948">
                  <c:v>2.6652806652806644</c:v>
                </c:pt>
                <c:pt idx="88949">
                  <c:v>2.6661273567467649</c:v>
                </c:pt>
                <c:pt idx="88950">
                  <c:v>2.6655114807114808</c:v>
                </c:pt>
                <c:pt idx="88951">
                  <c:v>2.6651270207852193</c:v>
                </c:pt>
                <c:pt idx="88952">
                  <c:v>2.6645116601246825</c:v>
                </c:pt>
                <c:pt idx="88953">
                  <c:v>2.6640498730085431</c:v>
                </c:pt>
                <c:pt idx="88954">
                  <c:v>2.6642805818517665</c:v>
                </c:pt>
                <c:pt idx="88955">
                  <c:v>2.664742553682752</c:v>
                </c:pt>
                <c:pt idx="88956">
                  <c:v>2.664742553682752</c:v>
                </c:pt>
                <c:pt idx="88957">
                  <c:v>2.6638965835641737</c:v>
                </c:pt>
                <c:pt idx="88958">
                  <c:v>2.6641274238227144</c:v>
                </c:pt>
                <c:pt idx="88959">
                  <c:v>2.6645891043397967</c:v>
                </c:pt>
                <c:pt idx="88960">
                  <c:v>2.6645891043397967</c:v>
                </c:pt>
                <c:pt idx="88961">
                  <c:v>2.664358264081256</c:v>
                </c:pt>
                <c:pt idx="88962">
                  <c:v>2.664358264081256</c:v>
                </c:pt>
                <c:pt idx="88963">
                  <c:v>2.664358264081256</c:v>
                </c:pt>
                <c:pt idx="88964">
                  <c:v>2.6651270207852193</c:v>
                </c:pt>
                <c:pt idx="88965">
                  <c:v>2.6652806652806649</c:v>
                </c:pt>
                <c:pt idx="88966">
                  <c:v>2.665665434380776</c:v>
                </c:pt>
                <c:pt idx="88967">
                  <c:v>2.6665125953316382</c:v>
                </c:pt>
                <c:pt idx="88968">
                  <c:v>2.6658964879852118</c:v>
                </c:pt>
                <c:pt idx="88969">
                  <c:v>2.6658964879852118</c:v>
                </c:pt>
                <c:pt idx="88970">
                  <c:v>2.665665434380776</c:v>
                </c:pt>
                <c:pt idx="88971">
                  <c:v>2.665665434380776</c:v>
                </c:pt>
                <c:pt idx="88972">
                  <c:v>2.6655114807114804</c:v>
                </c:pt>
                <c:pt idx="88973">
                  <c:v>2.6650496650496645</c:v>
                </c:pt>
                <c:pt idx="88974">
                  <c:v>2.6646651270207848</c:v>
                </c:pt>
                <c:pt idx="88975">
                  <c:v>2.6654343807763397</c:v>
                </c:pt>
                <c:pt idx="88976">
                  <c:v>2.6652033271719038</c:v>
                </c:pt>
                <c:pt idx="88977">
                  <c:v>2.6658192743240119</c:v>
                </c:pt>
                <c:pt idx="88978">
                  <c:v>2.6658192743240119</c:v>
                </c:pt>
                <c:pt idx="88979">
                  <c:v>2.666666666666667</c:v>
                </c:pt>
                <c:pt idx="88980">
                  <c:v>2.6658964879852118</c:v>
                </c:pt>
                <c:pt idx="88981">
                  <c:v>2.6658964879852118</c:v>
                </c:pt>
                <c:pt idx="88982">
                  <c:v>2.6658192743240119</c:v>
                </c:pt>
                <c:pt idx="88983">
                  <c:v>2.6658192743240119</c:v>
                </c:pt>
                <c:pt idx="88984">
                  <c:v>2.6658192743240119</c:v>
                </c:pt>
                <c:pt idx="88985">
                  <c:v>2.6664355062413319</c:v>
                </c:pt>
                <c:pt idx="88986">
                  <c:v>2.6650496650496645</c:v>
                </c:pt>
                <c:pt idx="88987">
                  <c:v>2.6652806652806649</c:v>
                </c:pt>
                <c:pt idx="88988">
                  <c:v>2.6652806652806649</c:v>
                </c:pt>
                <c:pt idx="88989">
                  <c:v>2.6655114807114808</c:v>
                </c:pt>
                <c:pt idx="88990">
                  <c:v>2.6648958891454964</c:v>
                </c:pt>
                <c:pt idx="88991">
                  <c:v>2.664434180138568</c:v>
                </c:pt>
                <c:pt idx="88992">
                  <c:v>2.6650496650496649</c:v>
                </c:pt>
                <c:pt idx="88993">
                  <c:v>2.6648186648186649</c:v>
                </c:pt>
                <c:pt idx="88994">
                  <c:v>2.6652033271719038</c:v>
                </c:pt>
                <c:pt idx="88995">
                  <c:v>2.6662814883290964</c:v>
                </c:pt>
                <c:pt idx="88996">
                  <c:v>2.6655114807114808</c:v>
                </c:pt>
                <c:pt idx="88997">
                  <c:v>2.6652806652806649</c:v>
                </c:pt>
                <c:pt idx="88998">
                  <c:v>2.6646651270207848</c:v>
                </c:pt>
                <c:pt idx="88999">
                  <c:v>2.6650496650496645</c:v>
                </c:pt>
                <c:pt idx="89000">
                  <c:v>2.664434180138568</c:v>
                </c:pt>
                <c:pt idx="89001">
                  <c:v>2.6654343807763397</c:v>
                </c:pt>
                <c:pt idx="89002">
                  <c:v>2.665665434380776</c:v>
                </c:pt>
                <c:pt idx="89003">
                  <c:v>2.6663585951940845</c:v>
                </c:pt>
                <c:pt idx="89004">
                  <c:v>2.665665434380776</c:v>
                </c:pt>
                <c:pt idx="89005">
                  <c:v>2.6654343807763397</c:v>
                </c:pt>
                <c:pt idx="89006">
                  <c:v>2.6652806652806649</c:v>
                </c:pt>
                <c:pt idx="89007">
                  <c:v>2.665665434380776</c:v>
                </c:pt>
                <c:pt idx="89008">
                  <c:v>2.6658192743240119</c:v>
                </c:pt>
                <c:pt idx="89009">
                  <c:v>2.6652033271719038</c:v>
                </c:pt>
                <c:pt idx="89010">
                  <c:v>2.6658192743240119</c:v>
                </c:pt>
                <c:pt idx="89011">
                  <c:v>2.6650496650496645</c:v>
                </c:pt>
                <c:pt idx="89012">
                  <c:v>2.6662046662046661</c:v>
                </c:pt>
                <c:pt idx="89013">
                  <c:v>2.6653579676674362</c:v>
                </c:pt>
                <c:pt idx="89014">
                  <c:v>2.6651270207852193</c:v>
                </c:pt>
                <c:pt idx="89015">
                  <c:v>2.6648958891454964</c:v>
                </c:pt>
                <c:pt idx="89016">
                  <c:v>2.6648958891454964</c:v>
                </c:pt>
                <c:pt idx="89017">
                  <c:v>2.6648958891454964</c:v>
                </c:pt>
                <c:pt idx="89018">
                  <c:v>2.6645116601246821</c:v>
                </c:pt>
                <c:pt idx="89019">
                  <c:v>2.664358264081256</c:v>
                </c:pt>
                <c:pt idx="89020">
                  <c:v>2.6645116601246821</c:v>
                </c:pt>
                <c:pt idx="89021">
                  <c:v>2.6648958891454964</c:v>
                </c:pt>
                <c:pt idx="89022">
                  <c:v>2.6648958891454964</c:v>
                </c:pt>
                <c:pt idx="89023">
                  <c:v>2.6650496650496649</c:v>
                </c:pt>
                <c:pt idx="89024">
                  <c:v>2.6642805818517665</c:v>
                </c:pt>
                <c:pt idx="89025">
                  <c:v>2.6645116601246825</c:v>
                </c:pt>
                <c:pt idx="89026">
                  <c:v>2.6646651270207848</c:v>
                </c:pt>
                <c:pt idx="89027">
                  <c:v>2.6646651270207848</c:v>
                </c:pt>
                <c:pt idx="89028">
                  <c:v>2.6642805818517665</c:v>
                </c:pt>
                <c:pt idx="89029">
                  <c:v>2.6645116601246825</c:v>
                </c:pt>
                <c:pt idx="89030">
                  <c:v>2.664742553682752</c:v>
                </c:pt>
                <c:pt idx="89031">
                  <c:v>2.6649734472408224</c:v>
                </c:pt>
                <c:pt idx="89032">
                  <c:v>2.6646651270207848</c:v>
                </c:pt>
                <c:pt idx="89033">
                  <c:v>2.664972273567467</c:v>
                </c:pt>
                <c:pt idx="89034">
                  <c:v>2.6652033271719038</c:v>
                </c:pt>
                <c:pt idx="89035">
                  <c:v>2.6653570603189274</c:v>
                </c:pt>
                <c:pt idx="89036">
                  <c:v>2.6658192743240119</c:v>
                </c:pt>
                <c:pt idx="89037">
                  <c:v>2.6658192743240119</c:v>
                </c:pt>
                <c:pt idx="89038">
                  <c:v>2.6652806652806649</c:v>
                </c:pt>
                <c:pt idx="89039">
                  <c:v>2.6651270207852193</c:v>
                </c:pt>
                <c:pt idx="89040">
                  <c:v>2.6655114807114808</c:v>
                </c:pt>
                <c:pt idx="89041">
                  <c:v>2.6650496650496649</c:v>
                </c:pt>
                <c:pt idx="89042">
                  <c:v>2.664972273567467</c:v>
                </c:pt>
                <c:pt idx="89043">
                  <c:v>2.6655881673214696</c:v>
                </c:pt>
                <c:pt idx="89044">
                  <c:v>2.6655881673214696</c:v>
                </c:pt>
                <c:pt idx="89045">
                  <c:v>2.6655881673214696</c:v>
                </c:pt>
                <c:pt idx="89046">
                  <c:v>2.6658192743240119</c:v>
                </c:pt>
                <c:pt idx="89047">
                  <c:v>2.6655881673214696</c:v>
                </c:pt>
                <c:pt idx="89048">
                  <c:v>2.6658192743240119</c:v>
                </c:pt>
                <c:pt idx="89049">
                  <c:v>2.6652033271719038</c:v>
                </c:pt>
                <c:pt idx="89050">
                  <c:v>2.6654343807763397</c:v>
                </c:pt>
                <c:pt idx="89051">
                  <c:v>2.6652806652806644</c:v>
                </c:pt>
                <c:pt idx="89052">
                  <c:v>2.6655114807114804</c:v>
                </c:pt>
                <c:pt idx="89053">
                  <c:v>2.6661273567467649</c:v>
                </c:pt>
                <c:pt idx="89054">
                  <c:v>2.665665434380776</c:v>
                </c:pt>
                <c:pt idx="89055">
                  <c:v>2.6660503813265541</c:v>
                </c:pt>
                <c:pt idx="89056">
                  <c:v>2.666666666666667</c:v>
                </c:pt>
                <c:pt idx="89057">
                  <c:v>2.6660503813265541</c:v>
                </c:pt>
                <c:pt idx="89058">
                  <c:v>2.6652033271719038</c:v>
                </c:pt>
                <c:pt idx="89059">
                  <c:v>2.6658192743240119</c:v>
                </c:pt>
                <c:pt idx="89060">
                  <c:v>2.6652806652806644</c:v>
                </c:pt>
                <c:pt idx="89061">
                  <c:v>2.6650496650496645</c:v>
                </c:pt>
                <c:pt idx="89062">
                  <c:v>2.6654343807763397</c:v>
                </c:pt>
                <c:pt idx="89063">
                  <c:v>2.6655114807114804</c:v>
                </c:pt>
                <c:pt idx="89064">
                  <c:v>2.6645891043397967</c:v>
                </c:pt>
                <c:pt idx="89065">
                  <c:v>2.664358264081256</c:v>
                </c:pt>
                <c:pt idx="89066">
                  <c:v>2.6655889145496534</c:v>
                </c:pt>
                <c:pt idx="89067">
                  <c:v>2.6649734472408224</c:v>
                </c:pt>
                <c:pt idx="89068">
                  <c:v>2.6645891043397967</c:v>
                </c:pt>
                <c:pt idx="89069">
                  <c:v>2.6647425536827516</c:v>
                </c:pt>
                <c:pt idx="89070">
                  <c:v>2.6637433648742208</c:v>
                </c:pt>
                <c:pt idx="89071">
                  <c:v>2.6638965835641737</c:v>
                </c:pt>
                <c:pt idx="89072">
                  <c:v>2.6649734472408224</c:v>
                </c:pt>
                <c:pt idx="89073">
                  <c:v>2.664358264081256</c:v>
                </c:pt>
                <c:pt idx="89074">
                  <c:v>2.6645116601246825</c:v>
                </c:pt>
                <c:pt idx="89075">
                  <c:v>2.6648958891454964</c:v>
                </c:pt>
                <c:pt idx="89076">
                  <c:v>2.6651270207852193</c:v>
                </c:pt>
                <c:pt idx="89077">
                  <c:v>2.6648958891454964</c:v>
                </c:pt>
                <c:pt idx="89078">
                  <c:v>2.6648186648186649</c:v>
                </c:pt>
                <c:pt idx="89079">
                  <c:v>2.6642032332563508</c:v>
                </c:pt>
                <c:pt idx="89080">
                  <c:v>2.6642032332563508</c:v>
                </c:pt>
                <c:pt idx="89081">
                  <c:v>2.6641256641256641</c:v>
                </c:pt>
                <c:pt idx="89082">
                  <c:v>2.6647412199630311</c:v>
                </c:pt>
                <c:pt idx="89083">
                  <c:v>2.6643566643566641</c:v>
                </c:pt>
                <c:pt idx="89084">
                  <c:v>2.6641256641256641</c:v>
                </c:pt>
                <c:pt idx="89085">
                  <c:v>2.6645099815157112</c:v>
                </c:pt>
                <c:pt idx="89086">
                  <c:v>2.6652033271719038</c:v>
                </c:pt>
                <c:pt idx="89087">
                  <c:v>2.6647412199630311</c:v>
                </c:pt>
                <c:pt idx="89088">
                  <c:v>2.6651257684307832</c:v>
                </c:pt>
                <c:pt idx="89089">
                  <c:v>2.6657418400369859</c:v>
                </c:pt>
                <c:pt idx="89090">
                  <c:v>2.6653570603189274</c:v>
                </c:pt>
                <c:pt idx="89091">
                  <c:v>2.6659731853906607</c:v>
                </c:pt>
                <c:pt idx="89092">
                  <c:v>2.6664355062413319</c:v>
                </c:pt>
                <c:pt idx="89093">
                  <c:v>2.6653570603189274</c:v>
                </c:pt>
                <c:pt idx="89094">
                  <c:v>2.6647412199630311</c:v>
                </c:pt>
                <c:pt idx="89095">
                  <c:v>2.6662043458159963</c:v>
                </c:pt>
                <c:pt idx="89096">
                  <c:v>2.6652033271719038</c:v>
                </c:pt>
                <c:pt idx="89097">
                  <c:v>2.6652033271719038</c:v>
                </c:pt>
                <c:pt idx="89098">
                  <c:v>2.6655881673214696</c:v>
                </c:pt>
                <c:pt idx="89099">
                  <c:v>2.6652033271719038</c:v>
                </c:pt>
                <c:pt idx="89100">
                  <c:v>2.6647425536827516</c:v>
                </c:pt>
                <c:pt idx="89101">
                  <c:v>2.6649734472408215</c:v>
                </c:pt>
                <c:pt idx="89102">
                  <c:v>2.6651270207852193</c:v>
                </c:pt>
                <c:pt idx="89103">
                  <c:v>2.6653579676674362</c:v>
                </c:pt>
                <c:pt idx="89104">
                  <c:v>2.6657426657426657</c:v>
                </c:pt>
                <c:pt idx="89105">
                  <c:v>2.6657426657426657</c:v>
                </c:pt>
                <c:pt idx="89106">
                  <c:v>2.6651270207852193</c:v>
                </c:pt>
                <c:pt idx="89107">
                  <c:v>2.6646651270207848</c:v>
                </c:pt>
                <c:pt idx="89108">
                  <c:v>2.6650496650496645</c:v>
                </c:pt>
                <c:pt idx="89109">
                  <c:v>2.6658192743240119</c:v>
                </c:pt>
                <c:pt idx="89110">
                  <c:v>2.6655881673214696</c:v>
                </c:pt>
                <c:pt idx="89111">
                  <c:v>2.6655881673214696</c:v>
                </c:pt>
                <c:pt idx="89112">
                  <c:v>2.6653570603189274</c:v>
                </c:pt>
                <c:pt idx="89113">
                  <c:v>2.6659731853906612</c:v>
                </c:pt>
                <c:pt idx="89114">
                  <c:v>2.6645876645876641</c:v>
                </c:pt>
                <c:pt idx="89115">
                  <c:v>2.6648186648186645</c:v>
                </c:pt>
                <c:pt idx="89116">
                  <c:v>2.664434180138568</c:v>
                </c:pt>
                <c:pt idx="89117">
                  <c:v>2.6645116601246821</c:v>
                </c:pt>
                <c:pt idx="89118">
                  <c:v>2.6651270207852193</c:v>
                </c:pt>
                <c:pt idx="89119">
                  <c:v>2.6645876645876649</c:v>
                </c:pt>
                <c:pt idx="89120">
                  <c:v>2.6645876645876649</c:v>
                </c:pt>
                <c:pt idx="89121">
                  <c:v>2.6645876645876649</c:v>
                </c:pt>
                <c:pt idx="89122">
                  <c:v>2.6638944790944792</c:v>
                </c:pt>
                <c:pt idx="89123">
                  <c:v>2.6641256641256641</c:v>
                </c:pt>
                <c:pt idx="89124">
                  <c:v>2.664434180138568</c:v>
                </c:pt>
                <c:pt idx="89125">
                  <c:v>2.6645116601246825</c:v>
                </c:pt>
                <c:pt idx="89126">
                  <c:v>2.664434180138568</c:v>
                </c:pt>
                <c:pt idx="89127">
                  <c:v>2.6648186648186649</c:v>
                </c:pt>
                <c:pt idx="89128">
                  <c:v>2.6648186648186649</c:v>
                </c:pt>
                <c:pt idx="89129">
                  <c:v>2.664434180138568</c:v>
                </c:pt>
                <c:pt idx="89130">
                  <c:v>2.6645876645876641</c:v>
                </c:pt>
                <c:pt idx="89131">
                  <c:v>2.6645876645876641</c:v>
                </c:pt>
                <c:pt idx="89132">
                  <c:v>2.6648186648186645</c:v>
                </c:pt>
                <c:pt idx="89133">
                  <c:v>2.6645876645876641</c:v>
                </c:pt>
                <c:pt idx="89134">
                  <c:v>2.6645876645876641</c:v>
                </c:pt>
                <c:pt idx="89135">
                  <c:v>2.664972273567467</c:v>
                </c:pt>
                <c:pt idx="89136">
                  <c:v>2.664972273567467</c:v>
                </c:pt>
                <c:pt idx="89137">
                  <c:v>2.6652033271719038</c:v>
                </c:pt>
                <c:pt idx="89138">
                  <c:v>2.665665434380776</c:v>
                </c:pt>
                <c:pt idx="89139">
                  <c:v>2.6652806652806649</c:v>
                </c:pt>
                <c:pt idx="89140">
                  <c:v>2.664434180138568</c:v>
                </c:pt>
                <c:pt idx="89141">
                  <c:v>2.6638189794504732</c:v>
                </c:pt>
                <c:pt idx="89142">
                  <c:v>2.6638189794504732</c:v>
                </c:pt>
                <c:pt idx="89143">
                  <c:v>2.6638189794504732</c:v>
                </c:pt>
                <c:pt idx="89144">
                  <c:v>2.6640498730085431</c:v>
                </c:pt>
                <c:pt idx="89145">
                  <c:v>2.6642032332563508</c:v>
                </c:pt>
                <c:pt idx="89146">
                  <c:v>2.663972286374134</c:v>
                </c:pt>
                <c:pt idx="89147">
                  <c:v>2.6642032332563508</c:v>
                </c:pt>
                <c:pt idx="89148">
                  <c:v>2.6637413394919172</c:v>
                </c:pt>
                <c:pt idx="89149">
                  <c:v>2.6642032332563508</c:v>
                </c:pt>
                <c:pt idx="89150">
                  <c:v>2.6629732225300091</c:v>
                </c:pt>
                <c:pt idx="89151">
                  <c:v>2.6638189794504727</c:v>
                </c:pt>
                <c:pt idx="89152">
                  <c:v>2.6642032332563508</c:v>
                </c:pt>
                <c:pt idx="89153">
                  <c:v>2.6637413394919167</c:v>
                </c:pt>
                <c:pt idx="89154">
                  <c:v>2.6646651270207848</c:v>
                </c:pt>
                <c:pt idx="89155">
                  <c:v>2.6653579676674362</c:v>
                </c:pt>
                <c:pt idx="89156">
                  <c:v>2.6645116601246825</c:v>
                </c:pt>
                <c:pt idx="89157">
                  <c:v>2.6650496650496649</c:v>
                </c:pt>
                <c:pt idx="89158">
                  <c:v>2.6645876645876649</c:v>
                </c:pt>
                <c:pt idx="89159">
                  <c:v>2.6654343807763397</c:v>
                </c:pt>
                <c:pt idx="89160">
                  <c:v>2.6645876645876649</c:v>
                </c:pt>
                <c:pt idx="89161">
                  <c:v>2.6645876645876649</c:v>
                </c:pt>
                <c:pt idx="89162">
                  <c:v>2.6648186648186649</c:v>
                </c:pt>
                <c:pt idx="89163">
                  <c:v>2.664434180138568</c:v>
                </c:pt>
                <c:pt idx="89164">
                  <c:v>2.6642805818517665</c:v>
                </c:pt>
                <c:pt idx="89165">
                  <c:v>2.664358264081256</c:v>
                </c:pt>
                <c:pt idx="89166">
                  <c:v>2.6645116601246825</c:v>
                </c:pt>
                <c:pt idx="89167">
                  <c:v>2.6646651270207848</c:v>
                </c:pt>
                <c:pt idx="89168">
                  <c:v>2.664358264081256</c:v>
                </c:pt>
                <c:pt idx="89169">
                  <c:v>2.6639741518578348</c:v>
                </c:pt>
                <c:pt idx="89170">
                  <c:v>2.6645891043397967</c:v>
                </c:pt>
                <c:pt idx="89171">
                  <c:v>2.6642049388414488</c:v>
                </c:pt>
                <c:pt idx="89172">
                  <c:v>2.664358264081256</c:v>
                </c:pt>
                <c:pt idx="89173">
                  <c:v>2.6641274238227144</c:v>
                </c:pt>
                <c:pt idx="89174">
                  <c:v>2.6636657433056325</c:v>
                </c:pt>
                <c:pt idx="89175">
                  <c:v>2.6645116601246825</c:v>
                </c:pt>
                <c:pt idx="89176">
                  <c:v>2.6642805818517665</c:v>
                </c:pt>
                <c:pt idx="89177">
                  <c:v>2.6642805818517665</c:v>
                </c:pt>
                <c:pt idx="89178">
                  <c:v>2.6645876645876649</c:v>
                </c:pt>
                <c:pt idx="89179">
                  <c:v>2.664434180138568</c:v>
                </c:pt>
                <c:pt idx="89180">
                  <c:v>2.6649734472408224</c:v>
                </c:pt>
                <c:pt idx="89181">
                  <c:v>2.665050784856879</c:v>
                </c:pt>
                <c:pt idx="89182">
                  <c:v>2.6648199445983378</c:v>
                </c:pt>
                <c:pt idx="89183">
                  <c:v>2.6645891043397967</c:v>
                </c:pt>
                <c:pt idx="89184">
                  <c:v>2.6641274238227144</c:v>
                </c:pt>
                <c:pt idx="89185">
                  <c:v>2.6645116601246825</c:v>
                </c:pt>
                <c:pt idx="89186">
                  <c:v>2.6645116601246821</c:v>
                </c:pt>
                <c:pt idx="89187">
                  <c:v>2.664358264081256</c:v>
                </c:pt>
                <c:pt idx="89188">
                  <c:v>2.6648199445983378</c:v>
                </c:pt>
                <c:pt idx="89189">
                  <c:v>2.6645891043397967</c:v>
                </c:pt>
                <c:pt idx="89190">
                  <c:v>2.6642805818517665</c:v>
                </c:pt>
                <c:pt idx="89191">
                  <c:v>2.6638189794504732</c:v>
                </c:pt>
                <c:pt idx="89192">
                  <c:v>2.663434903047091</c:v>
                </c:pt>
                <c:pt idx="89193">
                  <c:v>2.6638965835641737</c:v>
                </c:pt>
                <c:pt idx="89194">
                  <c:v>2.6636655586334257</c:v>
                </c:pt>
                <c:pt idx="89195">
                  <c:v>2.664049688293697</c:v>
                </c:pt>
                <c:pt idx="89196">
                  <c:v>2.6642805818517665</c:v>
                </c:pt>
                <c:pt idx="89197">
                  <c:v>2.6645116601246825</c:v>
                </c:pt>
                <c:pt idx="89198">
                  <c:v>2.664358264081256</c:v>
                </c:pt>
                <c:pt idx="89199">
                  <c:v>2.6652043407988919</c:v>
                </c:pt>
                <c:pt idx="89200">
                  <c:v>2.6641274238227144</c:v>
                </c:pt>
                <c:pt idx="89201">
                  <c:v>2.6655114807114808</c:v>
                </c:pt>
                <c:pt idx="89202">
                  <c:v>2.6652806652806644</c:v>
                </c:pt>
                <c:pt idx="89203">
                  <c:v>2.6652806652806644</c:v>
                </c:pt>
                <c:pt idx="89204">
                  <c:v>2.6652806652806649</c:v>
                </c:pt>
                <c:pt idx="89205">
                  <c:v>2.6648958891454964</c:v>
                </c:pt>
                <c:pt idx="89206">
                  <c:v>2.6658964879852118</c:v>
                </c:pt>
                <c:pt idx="89207">
                  <c:v>2.6661273567467649</c:v>
                </c:pt>
                <c:pt idx="89208">
                  <c:v>2.6661273567467649</c:v>
                </c:pt>
                <c:pt idx="89209">
                  <c:v>2.6665896487985208</c:v>
                </c:pt>
                <c:pt idx="89210">
                  <c:v>2.6659736659736657</c:v>
                </c:pt>
                <c:pt idx="89211">
                  <c:v>2.6661273567467649</c:v>
                </c:pt>
                <c:pt idx="89212">
                  <c:v>2.6650496650496649</c:v>
                </c:pt>
                <c:pt idx="89213">
                  <c:v>2.6652806652806644</c:v>
                </c:pt>
                <c:pt idx="89214">
                  <c:v>2.6654343807763397</c:v>
                </c:pt>
                <c:pt idx="89215">
                  <c:v>2.6655881673214696</c:v>
                </c:pt>
                <c:pt idx="89216">
                  <c:v>2.6654343807763397</c:v>
                </c:pt>
                <c:pt idx="89217">
                  <c:v>2.6660503813265541</c:v>
                </c:pt>
                <c:pt idx="89218">
                  <c:v>2.664434180138568</c:v>
                </c:pt>
                <c:pt idx="89219">
                  <c:v>2.6655114807114808</c:v>
                </c:pt>
                <c:pt idx="89220">
                  <c:v>2.6650496650496649</c:v>
                </c:pt>
                <c:pt idx="89221">
                  <c:v>2.6642805818517665</c:v>
                </c:pt>
                <c:pt idx="89222">
                  <c:v>2.6642805818517665</c:v>
                </c:pt>
                <c:pt idx="89223">
                  <c:v>2.6636655586334257</c:v>
                </c:pt>
                <c:pt idx="89224">
                  <c:v>2.6641274238227144</c:v>
                </c:pt>
                <c:pt idx="89225">
                  <c:v>2.6651270207852193</c:v>
                </c:pt>
                <c:pt idx="89226">
                  <c:v>2.6651270207852193</c:v>
                </c:pt>
                <c:pt idx="89227">
                  <c:v>2.6653579676674362</c:v>
                </c:pt>
                <c:pt idx="89228">
                  <c:v>2.6655114807114808</c:v>
                </c:pt>
                <c:pt idx="89229">
                  <c:v>2.6654343807763397</c:v>
                </c:pt>
                <c:pt idx="89230">
                  <c:v>2.6652806652806649</c:v>
                </c:pt>
                <c:pt idx="89231">
                  <c:v>2.6653579676674362</c:v>
                </c:pt>
                <c:pt idx="89232">
                  <c:v>2.6653579676674362</c:v>
                </c:pt>
                <c:pt idx="89233">
                  <c:v>2.6646651270207848</c:v>
                </c:pt>
                <c:pt idx="89234">
                  <c:v>2.6648958891454964</c:v>
                </c:pt>
                <c:pt idx="89235">
                  <c:v>2.6642805818517665</c:v>
                </c:pt>
                <c:pt idx="89236">
                  <c:v>2.6642805818517665</c:v>
                </c:pt>
                <c:pt idx="89237">
                  <c:v>2.6640498730085431</c:v>
                </c:pt>
                <c:pt idx="89238">
                  <c:v>2.6646651270207848</c:v>
                </c:pt>
                <c:pt idx="89239">
                  <c:v>2.6645116601246825</c:v>
                </c:pt>
                <c:pt idx="89240">
                  <c:v>2.664358264081256</c:v>
                </c:pt>
                <c:pt idx="89241">
                  <c:v>2.6645116601246825</c:v>
                </c:pt>
                <c:pt idx="89242">
                  <c:v>2.6642805818517665</c:v>
                </c:pt>
                <c:pt idx="89243">
                  <c:v>2.6638965835641737</c:v>
                </c:pt>
                <c:pt idx="89244">
                  <c:v>2.6636655586334257</c:v>
                </c:pt>
                <c:pt idx="89245">
                  <c:v>2.6642805818517665</c:v>
                </c:pt>
                <c:pt idx="89246">
                  <c:v>2.6645116601246825</c:v>
                </c:pt>
                <c:pt idx="89247">
                  <c:v>2.6651270207852193</c:v>
                </c:pt>
                <c:pt idx="89248">
                  <c:v>2.6653579676674362</c:v>
                </c:pt>
                <c:pt idx="89249">
                  <c:v>2.6645116601246821</c:v>
                </c:pt>
                <c:pt idx="89250">
                  <c:v>2.6651270207852193</c:v>
                </c:pt>
                <c:pt idx="89251">
                  <c:v>2.665665434380776</c:v>
                </c:pt>
                <c:pt idx="89252">
                  <c:v>2.6650496650496645</c:v>
                </c:pt>
                <c:pt idx="89253">
                  <c:v>2.6652806652806644</c:v>
                </c:pt>
                <c:pt idx="89254">
                  <c:v>2.6663585951940845</c:v>
                </c:pt>
                <c:pt idx="89255">
                  <c:v>2.6654352343569609</c:v>
                </c:pt>
                <c:pt idx="89256">
                  <c:v>2.6654352343569614</c:v>
                </c:pt>
                <c:pt idx="89257">
                  <c:v>2.6648958891454964</c:v>
                </c:pt>
                <c:pt idx="89258">
                  <c:v>2.6642805818517665</c:v>
                </c:pt>
                <c:pt idx="89259">
                  <c:v>2.664358264081256</c:v>
                </c:pt>
                <c:pt idx="89260">
                  <c:v>2.6644357258250633</c:v>
                </c:pt>
                <c:pt idx="89261">
                  <c:v>2.6640518689432398</c:v>
                </c:pt>
                <c:pt idx="89262">
                  <c:v>2.6638209506229811</c:v>
                </c:pt>
                <c:pt idx="89263">
                  <c:v>2.6639741518578348</c:v>
                </c:pt>
                <c:pt idx="89264">
                  <c:v>2.6645116601246825</c:v>
                </c:pt>
                <c:pt idx="89265">
                  <c:v>2.6646651270207848</c:v>
                </c:pt>
                <c:pt idx="89266">
                  <c:v>2.6646651270207848</c:v>
                </c:pt>
                <c:pt idx="89267">
                  <c:v>2.664434180138568</c:v>
                </c:pt>
                <c:pt idx="89268">
                  <c:v>2.6638189794504727</c:v>
                </c:pt>
                <c:pt idx="89269">
                  <c:v>2.6646651270207848</c:v>
                </c:pt>
                <c:pt idx="89270">
                  <c:v>2.665665434380776</c:v>
                </c:pt>
                <c:pt idx="89271">
                  <c:v>2.6650496650496649</c:v>
                </c:pt>
                <c:pt idx="89272">
                  <c:v>2.6658964879852118</c:v>
                </c:pt>
                <c:pt idx="89273">
                  <c:v>2.6652806652806649</c:v>
                </c:pt>
                <c:pt idx="89274">
                  <c:v>2.6651270207852193</c:v>
                </c:pt>
                <c:pt idx="89275">
                  <c:v>2.664358264081256</c:v>
                </c:pt>
                <c:pt idx="89276">
                  <c:v>2.6645891043397967</c:v>
                </c:pt>
                <c:pt idx="89277">
                  <c:v>2.6645891043397967</c:v>
                </c:pt>
                <c:pt idx="89278">
                  <c:v>2.6653579676674362</c:v>
                </c:pt>
                <c:pt idx="89279">
                  <c:v>2.6646651270207848</c:v>
                </c:pt>
                <c:pt idx="89280">
                  <c:v>2.6645876645876649</c:v>
                </c:pt>
                <c:pt idx="89281">
                  <c:v>2.6650496650496649</c:v>
                </c:pt>
                <c:pt idx="89282">
                  <c:v>2.6655114807114808</c:v>
                </c:pt>
                <c:pt idx="89283">
                  <c:v>2.6655114807114808</c:v>
                </c:pt>
                <c:pt idx="89284">
                  <c:v>2.6651270207852193</c:v>
                </c:pt>
                <c:pt idx="89285">
                  <c:v>2.664742553682752</c:v>
                </c:pt>
                <c:pt idx="89286">
                  <c:v>2.664358264081256</c:v>
                </c:pt>
                <c:pt idx="89287">
                  <c:v>2.664358264081256</c:v>
                </c:pt>
                <c:pt idx="89288">
                  <c:v>2.6638209506229811</c:v>
                </c:pt>
                <c:pt idx="89289">
                  <c:v>2.6642049388414488</c:v>
                </c:pt>
                <c:pt idx="89290">
                  <c:v>2.664358264081256</c:v>
                </c:pt>
                <c:pt idx="89291">
                  <c:v>2.6651270207852193</c:v>
                </c:pt>
                <c:pt idx="89292">
                  <c:v>2.6646651270207848</c:v>
                </c:pt>
                <c:pt idx="89293">
                  <c:v>2.664742553682752</c:v>
                </c:pt>
                <c:pt idx="89294">
                  <c:v>2.664358264081256</c:v>
                </c:pt>
                <c:pt idx="89295">
                  <c:v>2.664358264081256</c:v>
                </c:pt>
                <c:pt idx="89296">
                  <c:v>2.664742553682752</c:v>
                </c:pt>
                <c:pt idx="89297">
                  <c:v>2.664742553682752</c:v>
                </c:pt>
                <c:pt idx="89298">
                  <c:v>2.6647425536827516</c:v>
                </c:pt>
                <c:pt idx="89299">
                  <c:v>2.6641274238227144</c:v>
                </c:pt>
                <c:pt idx="89300">
                  <c:v>2.6641274238227144</c:v>
                </c:pt>
                <c:pt idx="89301">
                  <c:v>2.6635125778906064</c:v>
                </c:pt>
                <c:pt idx="89302">
                  <c:v>2.6642805818517665</c:v>
                </c:pt>
                <c:pt idx="89303">
                  <c:v>2.6646651270207848</c:v>
                </c:pt>
                <c:pt idx="89304">
                  <c:v>2.664742553682752</c:v>
                </c:pt>
                <c:pt idx="89305">
                  <c:v>2.6641274238227144</c:v>
                </c:pt>
                <c:pt idx="89306">
                  <c:v>2.6642805818517665</c:v>
                </c:pt>
                <c:pt idx="89307">
                  <c:v>2.6641274238227144</c:v>
                </c:pt>
                <c:pt idx="89308">
                  <c:v>2.6642805818517665</c:v>
                </c:pt>
                <c:pt idx="89309">
                  <c:v>2.6642032332563508</c:v>
                </c:pt>
                <c:pt idx="89310">
                  <c:v>2.6646651270207848</c:v>
                </c:pt>
                <c:pt idx="89311">
                  <c:v>2.6645116601246825</c:v>
                </c:pt>
                <c:pt idx="89312">
                  <c:v>2.6642805818517665</c:v>
                </c:pt>
                <c:pt idx="89313">
                  <c:v>2.6646651270207848</c:v>
                </c:pt>
                <c:pt idx="89314">
                  <c:v>2.6648958891454964</c:v>
                </c:pt>
                <c:pt idx="89315">
                  <c:v>2.6655889145496534</c:v>
                </c:pt>
                <c:pt idx="89316">
                  <c:v>2.6652043407988919</c:v>
                </c:pt>
                <c:pt idx="89317">
                  <c:v>2.6645116601246825</c:v>
                </c:pt>
                <c:pt idx="89318">
                  <c:v>2.6640498730085431</c:v>
                </c:pt>
                <c:pt idx="89319">
                  <c:v>2.6640498730085431</c:v>
                </c:pt>
                <c:pt idx="89320">
                  <c:v>2.6642805818517665</c:v>
                </c:pt>
                <c:pt idx="89321">
                  <c:v>2.6639741518578348</c:v>
                </c:pt>
                <c:pt idx="89322">
                  <c:v>2.6639741518578348</c:v>
                </c:pt>
                <c:pt idx="89323">
                  <c:v>2.6649734472408224</c:v>
                </c:pt>
                <c:pt idx="89324">
                  <c:v>2.664358264081256</c:v>
                </c:pt>
                <c:pt idx="89325">
                  <c:v>2.6641274238227144</c:v>
                </c:pt>
                <c:pt idx="89326">
                  <c:v>2.6640498730085431</c:v>
                </c:pt>
                <c:pt idx="89327">
                  <c:v>2.6646651270207848</c:v>
                </c:pt>
                <c:pt idx="89328">
                  <c:v>2.6640498730085431</c:v>
                </c:pt>
                <c:pt idx="89329">
                  <c:v>2.6642032332563508</c:v>
                </c:pt>
                <c:pt idx="89330">
                  <c:v>2.6645876645876649</c:v>
                </c:pt>
                <c:pt idx="89331">
                  <c:v>2.6642032332563508</c:v>
                </c:pt>
                <c:pt idx="89332">
                  <c:v>2.6646651270207848</c:v>
                </c:pt>
                <c:pt idx="89333">
                  <c:v>2.664434180138568</c:v>
                </c:pt>
                <c:pt idx="89334">
                  <c:v>2.6646651270207848</c:v>
                </c:pt>
                <c:pt idx="89335">
                  <c:v>2.6646651270207848</c:v>
                </c:pt>
                <c:pt idx="89336">
                  <c:v>2.664742553682752</c:v>
                </c:pt>
                <c:pt idx="89337">
                  <c:v>2.6652043407988919</c:v>
                </c:pt>
                <c:pt idx="89338">
                  <c:v>2.6647425536827516</c:v>
                </c:pt>
                <c:pt idx="89339">
                  <c:v>2.6648958891454964</c:v>
                </c:pt>
                <c:pt idx="89340">
                  <c:v>2.6660503813265541</c:v>
                </c:pt>
                <c:pt idx="89341">
                  <c:v>2.6658192743240119</c:v>
                </c:pt>
                <c:pt idx="89342">
                  <c:v>2.6655881673214696</c:v>
                </c:pt>
                <c:pt idx="89343">
                  <c:v>2.664972273567467</c:v>
                </c:pt>
                <c:pt idx="89344">
                  <c:v>2.665665434380776</c:v>
                </c:pt>
                <c:pt idx="89345">
                  <c:v>2.6646651270207848</c:v>
                </c:pt>
                <c:pt idx="89346">
                  <c:v>2.6638189794504727</c:v>
                </c:pt>
                <c:pt idx="89347">
                  <c:v>2.6646651270207848</c:v>
                </c:pt>
                <c:pt idx="89348">
                  <c:v>2.6645116601246825</c:v>
                </c:pt>
                <c:pt idx="89349">
                  <c:v>2.6638965835641737</c:v>
                </c:pt>
                <c:pt idx="89350">
                  <c:v>2.6640498730085431</c:v>
                </c:pt>
                <c:pt idx="89351">
                  <c:v>2.6645116601246825</c:v>
                </c:pt>
                <c:pt idx="89352">
                  <c:v>2.6648958891454964</c:v>
                </c:pt>
                <c:pt idx="89353">
                  <c:v>2.6642032332563508</c:v>
                </c:pt>
                <c:pt idx="89354">
                  <c:v>2.6635880858924033</c:v>
                </c:pt>
                <c:pt idx="89355">
                  <c:v>2.664434180138568</c:v>
                </c:pt>
                <c:pt idx="89356">
                  <c:v>2.6648186648186649</c:v>
                </c:pt>
                <c:pt idx="89357">
                  <c:v>2.6648186648186649</c:v>
                </c:pt>
                <c:pt idx="89358">
                  <c:v>2.6652806652806649</c:v>
                </c:pt>
                <c:pt idx="89359">
                  <c:v>2.6652033271719038</c:v>
                </c:pt>
                <c:pt idx="89360">
                  <c:v>2.664972273567467</c:v>
                </c:pt>
                <c:pt idx="89361">
                  <c:v>2.6652033271719038</c:v>
                </c:pt>
                <c:pt idx="89362">
                  <c:v>2.6658964879852118</c:v>
                </c:pt>
                <c:pt idx="89363">
                  <c:v>2.6660503813265541</c:v>
                </c:pt>
                <c:pt idx="89364">
                  <c:v>2.6652033271719038</c:v>
                </c:pt>
                <c:pt idx="89365">
                  <c:v>2.6658192743240119</c:v>
                </c:pt>
                <c:pt idx="89366">
                  <c:v>2.6654343807763397</c:v>
                </c:pt>
                <c:pt idx="89367">
                  <c:v>2.6654343807763397</c:v>
                </c:pt>
                <c:pt idx="89368">
                  <c:v>2.664972273567467</c:v>
                </c:pt>
                <c:pt idx="89369">
                  <c:v>2.6647412199630311</c:v>
                </c:pt>
                <c:pt idx="89370">
                  <c:v>2.6647412199630311</c:v>
                </c:pt>
                <c:pt idx="89371">
                  <c:v>2.6652033271719038</c:v>
                </c:pt>
                <c:pt idx="89372">
                  <c:v>2.6643566643566641</c:v>
                </c:pt>
                <c:pt idx="89373">
                  <c:v>2.6646651270207848</c:v>
                </c:pt>
                <c:pt idx="89374">
                  <c:v>2.6641274238227144</c:v>
                </c:pt>
                <c:pt idx="89375">
                  <c:v>2.6645891043397967</c:v>
                </c:pt>
                <c:pt idx="89376">
                  <c:v>2.6642049388414488</c:v>
                </c:pt>
                <c:pt idx="89377">
                  <c:v>2.6645891043397967</c:v>
                </c:pt>
                <c:pt idx="89378">
                  <c:v>2.6648199445983378</c:v>
                </c:pt>
                <c:pt idx="89379">
                  <c:v>2.664742553682752</c:v>
                </c:pt>
                <c:pt idx="89380">
                  <c:v>2.6651270207852193</c:v>
                </c:pt>
                <c:pt idx="89381">
                  <c:v>2.6647425536827516</c:v>
                </c:pt>
                <c:pt idx="89382">
                  <c:v>2.6652043407988915</c:v>
                </c:pt>
                <c:pt idx="89383">
                  <c:v>2.6649734472408215</c:v>
                </c:pt>
                <c:pt idx="89384">
                  <c:v>2.6659736659736657</c:v>
                </c:pt>
                <c:pt idx="89385">
                  <c:v>2.6646651270207848</c:v>
                </c:pt>
                <c:pt idx="89386">
                  <c:v>2.6648186648186645</c:v>
                </c:pt>
                <c:pt idx="89387">
                  <c:v>2.6650496650496645</c:v>
                </c:pt>
                <c:pt idx="89388">
                  <c:v>2.6642032332563508</c:v>
                </c:pt>
                <c:pt idx="89389">
                  <c:v>2.6650496650496649</c:v>
                </c:pt>
                <c:pt idx="89390">
                  <c:v>2.6651270207852193</c:v>
                </c:pt>
                <c:pt idx="89391">
                  <c:v>2.6639741518578348</c:v>
                </c:pt>
                <c:pt idx="89392">
                  <c:v>2.6639741518578348</c:v>
                </c:pt>
                <c:pt idx="89393">
                  <c:v>2.6642049388414488</c:v>
                </c:pt>
                <c:pt idx="89394">
                  <c:v>2.6638209506229811</c:v>
                </c:pt>
                <c:pt idx="89395">
                  <c:v>2.6638209506229811</c:v>
                </c:pt>
                <c:pt idx="89396">
                  <c:v>2.6642049388414488</c:v>
                </c:pt>
                <c:pt idx="89397">
                  <c:v>2.6645891043397967</c:v>
                </c:pt>
                <c:pt idx="89398">
                  <c:v>2.6648199445983378</c:v>
                </c:pt>
                <c:pt idx="89399">
                  <c:v>2.6639741518578348</c:v>
                </c:pt>
                <c:pt idx="89400">
                  <c:v>2.6649734472408224</c:v>
                </c:pt>
                <c:pt idx="89401">
                  <c:v>2.6652043407988919</c:v>
                </c:pt>
                <c:pt idx="89402">
                  <c:v>2.665050784856879</c:v>
                </c:pt>
                <c:pt idx="89403">
                  <c:v>2.6658198614318707</c:v>
                </c:pt>
                <c:pt idx="89404">
                  <c:v>2.6654352343569609</c:v>
                </c:pt>
                <c:pt idx="89405">
                  <c:v>2.6654352343569609</c:v>
                </c:pt>
                <c:pt idx="89406">
                  <c:v>2.6653579676674362</c:v>
                </c:pt>
                <c:pt idx="89407">
                  <c:v>2.6651270207852193</c:v>
                </c:pt>
                <c:pt idx="89408">
                  <c:v>2.6651270207852193</c:v>
                </c:pt>
                <c:pt idx="89409">
                  <c:v>2.6649734472408224</c:v>
                </c:pt>
                <c:pt idx="89410">
                  <c:v>2.6654352343569609</c:v>
                </c:pt>
                <c:pt idx="89411">
                  <c:v>2.6651270207852193</c:v>
                </c:pt>
                <c:pt idx="89412">
                  <c:v>2.6647425536827516</c:v>
                </c:pt>
                <c:pt idx="89413">
                  <c:v>2.6654352343569614</c:v>
                </c:pt>
                <c:pt idx="89414">
                  <c:v>2.664742553682752</c:v>
                </c:pt>
                <c:pt idx="89415">
                  <c:v>2.6645116601246825</c:v>
                </c:pt>
                <c:pt idx="89416">
                  <c:v>2.664742553682752</c:v>
                </c:pt>
                <c:pt idx="89417">
                  <c:v>2.6645116601246825</c:v>
                </c:pt>
                <c:pt idx="89418">
                  <c:v>2.664358264081256</c:v>
                </c:pt>
                <c:pt idx="89419">
                  <c:v>2.6649734472408224</c:v>
                </c:pt>
                <c:pt idx="89420">
                  <c:v>2.6641274238227144</c:v>
                </c:pt>
                <c:pt idx="89421">
                  <c:v>2.664742553682752</c:v>
                </c:pt>
                <c:pt idx="89422">
                  <c:v>2.6645116601246825</c:v>
                </c:pt>
                <c:pt idx="89423">
                  <c:v>2.664358264081256</c:v>
                </c:pt>
                <c:pt idx="89424">
                  <c:v>2.6637433648742208</c:v>
                </c:pt>
                <c:pt idx="89425">
                  <c:v>2.6638965835641737</c:v>
                </c:pt>
                <c:pt idx="89426">
                  <c:v>2.6645891043397967</c:v>
                </c:pt>
                <c:pt idx="89427">
                  <c:v>2.6645891043397967</c:v>
                </c:pt>
                <c:pt idx="89428">
                  <c:v>2.6641274238227144</c:v>
                </c:pt>
                <c:pt idx="89429">
                  <c:v>2.6637433648742208</c:v>
                </c:pt>
                <c:pt idx="89430">
                  <c:v>2.6638209506229811</c:v>
                </c:pt>
                <c:pt idx="89431">
                  <c:v>2.6645891043397967</c:v>
                </c:pt>
                <c:pt idx="89432">
                  <c:v>2.664358264081256</c:v>
                </c:pt>
                <c:pt idx="89433">
                  <c:v>2.6649734472408224</c:v>
                </c:pt>
                <c:pt idx="89434">
                  <c:v>2.6645891043397967</c:v>
                </c:pt>
                <c:pt idx="89435">
                  <c:v>2.6646666974382645</c:v>
                </c:pt>
                <c:pt idx="89436">
                  <c:v>2.6639741518578348</c:v>
                </c:pt>
                <c:pt idx="89437">
                  <c:v>2.6642049388414488</c:v>
                </c:pt>
                <c:pt idx="89438">
                  <c:v>2.6642824180895248</c:v>
                </c:pt>
                <c:pt idx="89439">
                  <c:v>2.6644359104546504</c:v>
                </c:pt>
                <c:pt idx="89440">
                  <c:v>2.6645891043397967</c:v>
                </c:pt>
                <c:pt idx="89441">
                  <c:v>2.6641274238227144</c:v>
                </c:pt>
                <c:pt idx="89442">
                  <c:v>2.6648958891454964</c:v>
                </c:pt>
                <c:pt idx="89443">
                  <c:v>2.6655114807114804</c:v>
                </c:pt>
                <c:pt idx="89444">
                  <c:v>2.6648958891454964</c:v>
                </c:pt>
                <c:pt idx="89445">
                  <c:v>2.6651270207852193</c:v>
                </c:pt>
                <c:pt idx="89446">
                  <c:v>2.6653579676674362</c:v>
                </c:pt>
                <c:pt idx="89447">
                  <c:v>2.6655889145496534</c:v>
                </c:pt>
                <c:pt idx="89448">
                  <c:v>2.6651270207852193</c:v>
                </c:pt>
                <c:pt idx="89449">
                  <c:v>2.6657426657426657</c:v>
                </c:pt>
                <c:pt idx="89450">
                  <c:v>2.6655889145496534</c:v>
                </c:pt>
                <c:pt idx="89451">
                  <c:v>2.665050784856879</c:v>
                </c:pt>
                <c:pt idx="89452">
                  <c:v>2.6641291810841983</c:v>
                </c:pt>
                <c:pt idx="89453">
                  <c:v>2.6637453874538739</c:v>
                </c:pt>
                <c:pt idx="89454">
                  <c:v>2.6634373241061131</c:v>
                </c:pt>
                <c:pt idx="89455">
                  <c:v>2.6642049388414488</c:v>
                </c:pt>
                <c:pt idx="89456">
                  <c:v>2.6647438855560686</c:v>
                </c:pt>
                <c:pt idx="89457">
                  <c:v>2.6645131518227969</c:v>
                </c:pt>
                <c:pt idx="89458">
                  <c:v>2.663590216889709</c:v>
                </c:pt>
                <c:pt idx="89459">
                  <c:v>2.6642049388414488</c:v>
                </c:pt>
                <c:pt idx="89460">
                  <c:v>2.6645891043397967</c:v>
                </c:pt>
                <c:pt idx="89461">
                  <c:v>2.6642049388414488</c:v>
                </c:pt>
                <c:pt idx="89462">
                  <c:v>2.6642049388414488</c:v>
                </c:pt>
                <c:pt idx="89463">
                  <c:v>2.6648972997922913</c:v>
                </c:pt>
                <c:pt idx="89464">
                  <c:v>2.6652053530226123</c:v>
                </c:pt>
                <c:pt idx="89465">
                  <c:v>2.6641291810841983</c:v>
                </c:pt>
                <c:pt idx="89466">
                  <c:v>2.6646666974382645</c:v>
                </c:pt>
                <c:pt idx="89467">
                  <c:v>2.6633594831564369</c:v>
                </c:pt>
                <c:pt idx="89468">
                  <c:v>2.6632817909069924</c:v>
                </c:pt>
                <c:pt idx="89469">
                  <c:v>2.664742553682752</c:v>
                </c:pt>
                <c:pt idx="89470">
                  <c:v>2.6641274238227144</c:v>
                </c:pt>
                <c:pt idx="89471">
                  <c:v>2.6645116601246821</c:v>
                </c:pt>
                <c:pt idx="89472">
                  <c:v>2.6648958891454964</c:v>
                </c:pt>
                <c:pt idx="89473">
                  <c:v>2.6657426657426657</c:v>
                </c:pt>
                <c:pt idx="89474">
                  <c:v>2.6646651270207848</c:v>
                </c:pt>
                <c:pt idx="89475">
                  <c:v>2.6645876645876649</c:v>
                </c:pt>
                <c:pt idx="89476">
                  <c:v>2.6638189794504732</c:v>
                </c:pt>
                <c:pt idx="89477">
                  <c:v>2.6638965835641737</c:v>
                </c:pt>
                <c:pt idx="89478">
                  <c:v>2.6642805818517665</c:v>
                </c:pt>
                <c:pt idx="89479">
                  <c:v>2.6645116601246825</c:v>
                </c:pt>
                <c:pt idx="89480">
                  <c:v>2.6648958891454964</c:v>
                </c:pt>
                <c:pt idx="89481">
                  <c:v>2.6650496650496649</c:v>
                </c:pt>
                <c:pt idx="89482">
                  <c:v>2.6645876645876649</c:v>
                </c:pt>
                <c:pt idx="89483">
                  <c:v>2.6648186648186649</c:v>
                </c:pt>
                <c:pt idx="89484">
                  <c:v>2.6657426657426657</c:v>
                </c:pt>
                <c:pt idx="89485">
                  <c:v>2.6655114807114808</c:v>
                </c:pt>
                <c:pt idx="89486">
                  <c:v>2.6658192743240119</c:v>
                </c:pt>
                <c:pt idx="89487">
                  <c:v>2.6654343807763397</c:v>
                </c:pt>
                <c:pt idx="89488">
                  <c:v>2.6652806652806649</c:v>
                </c:pt>
                <c:pt idx="89489">
                  <c:v>2.6652806652806649</c:v>
                </c:pt>
                <c:pt idx="89490">
                  <c:v>2.664434180138568</c:v>
                </c:pt>
                <c:pt idx="89491">
                  <c:v>2.6646651270207848</c:v>
                </c:pt>
                <c:pt idx="89492">
                  <c:v>2.6645116601246825</c:v>
                </c:pt>
                <c:pt idx="89493">
                  <c:v>2.6636655586334257</c:v>
                </c:pt>
                <c:pt idx="89494">
                  <c:v>2.6635880858924037</c:v>
                </c:pt>
                <c:pt idx="89495">
                  <c:v>2.6640498730085431</c:v>
                </c:pt>
                <c:pt idx="89496">
                  <c:v>2.6636655586334257</c:v>
                </c:pt>
                <c:pt idx="89497">
                  <c:v>2.6642805818517665</c:v>
                </c:pt>
                <c:pt idx="89498">
                  <c:v>2.6647425536827516</c:v>
                </c:pt>
                <c:pt idx="89499">
                  <c:v>2.6647425536827516</c:v>
                </c:pt>
                <c:pt idx="89500">
                  <c:v>2.6648958891454964</c:v>
                </c:pt>
                <c:pt idx="89501">
                  <c:v>2.664742553682752</c:v>
                </c:pt>
                <c:pt idx="89502">
                  <c:v>2.6649734472408224</c:v>
                </c:pt>
                <c:pt idx="89503">
                  <c:v>2.6645891043397967</c:v>
                </c:pt>
                <c:pt idx="89504">
                  <c:v>2.6649734472408224</c:v>
                </c:pt>
                <c:pt idx="89505">
                  <c:v>2.664742553682752</c:v>
                </c:pt>
                <c:pt idx="89506">
                  <c:v>2.6648199445983378</c:v>
                </c:pt>
                <c:pt idx="89507">
                  <c:v>2.6642049388414488</c:v>
                </c:pt>
                <c:pt idx="89508">
                  <c:v>2.664358264081256</c:v>
                </c:pt>
                <c:pt idx="89509">
                  <c:v>2.6645891043397967</c:v>
                </c:pt>
                <c:pt idx="89510">
                  <c:v>2.6644357258250633</c:v>
                </c:pt>
                <c:pt idx="89511">
                  <c:v>2.6639741518578348</c:v>
                </c:pt>
                <c:pt idx="89512">
                  <c:v>2.6635125778906064</c:v>
                </c:pt>
                <c:pt idx="89513">
                  <c:v>2.6637433648742208</c:v>
                </c:pt>
                <c:pt idx="89514">
                  <c:v>2.6644357258250633</c:v>
                </c:pt>
                <c:pt idx="89515">
                  <c:v>2.6645116601246825</c:v>
                </c:pt>
                <c:pt idx="89516">
                  <c:v>2.6650496650496649</c:v>
                </c:pt>
                <c:pt idx="89517">
                  <c:v>2.6654343807763397</c:v>
                </c:pt>
                <c:pt idx="89518">
                  <c:v>2.6652033271719038</c:v>
                </c:pt>
                <c:pt idx="89519">
                  <c:v>2.6658964879852118</c:v>
                </c:pt>
                <c:pt idx="89520">
                  <c:v>2.6663585951940845</c:v>
                </c:pt>
                <c:pt idx="89521">
                  <c:v>2.6663585951940845</c:v>
                </c:pt>
                <c:pt idx="89522">
                  <c:v>2.6657426657426657</c:v>
                </c:pt>
                <c:pt idx="89523">
                  <c:v>2.6658964879852118</c:v>
                </c:pt>
                <c:pt idx="89524">
                  <c:v>2.6658964879852118</c:v>
                </c:pt>
                <c:pt idx="89525">
                  <c:v>2.6662814883290964</c:v>
                </c:pt>
                <c:pt idx="89526">
                  <c:v>2.6647412199630311</c:v>
                </c:pt>
                <c:pt idx="89527">
                  <c:v>2.6653570603189274</c:v>
                </c:pt>
                <c:pt idx="89528">
                  <c:v>2.6659731853906607</c:v>
                </c:pt>
                <c:pt idx="89529">
                  <c:v>2.6657418400369859</c:v>
                </c:pt>
                <c:pt idx="89530">
                  <c:v>2.6658959537572251</c:v>
                </c:pt>
                <c:pt idx="89531">
                  <c:v>2.665279704114655</c:v>
                </c:pt>
                <c:pt idx="89532">
                  <c:v>2.6648948463138429</c:v>
                </c:pt>
                <c:pt idx="89533">
                  <c:v>2.6653570603189274</c:v>
                </c:pt>
                <c:pt idx="89534">
                  <c:v>2.6651257684307832</c:v>
                </c:pt>
                <c:pt idx="89535">
                  <c:v>2.6651257684307832</c:v>
                </c:pt>
                <c:pt idx="89536">
                  <c:v>2.6655881673214696</c:v>
                </c:pt>
                <c:pt idx="89537">
                  <c:v>2.6654343807763397</c:v>
                </c:pt>
                <c:pt idx="89538">
                  <c:v>2.6658964879852118</c:v>
                </c:pt>
                <c:pt idx="89539">
                  <c:v>2.6662814883290964</c:v>
                </c:pt>
                <c:pt idx="89540">
                  <c:v>2.6655881673214696</c:v>
                </c:pt>
                <c:pt idx="89541">
                  <c:v>2.665665434380776</c:v>
                </c:pt>
                <c:pt idx="89542">
                  <c:v>2.6657426657426653</c:v>
                </c:pt>
                <c:pt idx="89543">
                  <c:v>2.6657426657426653</c:v>
                </c:pt>
                <c:pt idx="89544">
                  <c:v>2.6659736659736653</c:v>
                </c:pt>
                <c:pt idx="89545">
                  <c:v>2.6651270207852193</c:v>
                </c:pt>
                <c:pt idx="89546">
                  <c:v>2.6653579676674362</c:v>
                </c:pt>
                <c:pt idx="89547">
                  <c:v>2.6649734472408224</c:v>
                </c:pt>
                <c:pt idx="89548">
                  <c:v>2.6641274238227144</c:v>
                </c:pt>
                <c:pt idx="89549">
                  <c:v>2.6645116601246825</c:v>
                </c:pt>
                <c:pt idx="89550">
                  <c:v>2.6645116601246825</c:v>
                </c:pt>
                <c:pt idx="89551">
                  <c:v>2.6638965835641737</c:v>
                </c:pt>
                <c:pt idx="89552">
                  <c:v>2.6641274238227144</c:v>
                </c:pt>
                <c:pt idx="89553">
                  <c:v>2.664742553682752</c:v>
                </c:pt>
                <c:pt idx="89554">
                  <c:v>2.6651270207852193</c:v>
                </c:pt>
                <c:pt idx="89555">
                  <c:v>2.6651270207852193</c:v>
                </c:pt>
                <c:pt idx="89556">
                  <c:v>2.6652043407988919</c:v>
                </c:pt>
                <c:pt idx="89557">
                  <c:v>2.6656661279150313</c:v>
                </c:pt>
                <c:pt idx="89558">
                  <c:v>2.6654352343569614</c:v>
                </c:pt>
                <c:pt idx="89559">
                  <c:v>2.6654352343569614</c:v>
                </c:pt>
                <c:pt idx="89560">
                  <c:v>2.6658198614318707</c:v>
                </c:pt>
                <c:pt idx="89561">
                  <c:v>2.6658198614318707</c:v>
                </c:pt>
                <c:pt idx="89562">
                  <c:v>2.6655114807114808</c:v>
                </c:pt>
                <c:pt idx="89563">
                  <c:v>2.6646651270207848</c:v>
                </c:pt>
                <c:pt idx="89564">
                  <c:v>2.6650496650496645</c:v>
                </c:pt>
                <c:pt idx="89565">
                  <c:v>2.6650496650496645</c:v>
                </c:pt>
                <c:pt idx="89566">
                  <c:v>2.6648958891454964</c:v>
                </c:pt>
                <c:pt idx="89567">
                  <c:v>2.6661273567467649</c:v>
                </c:pt>
                <c:pt idx="89568">
                  <c:v>2.6655114807114808</c:v>
                </c:pt>
                <c:pt idx="89569">
                  <c:v>2.6646651270207848</c:v>
                </c:pt>
                <c:pt idx="89570">
                  <c:v>2.6648958891454964</c:v>
                </c:pt>
                <c:pt idx="89571">
                  <c:v>2.664049688293697</c:v>
                </c:pt>
                <c:pt idx="89572">
                  <c:v>2.664434180138568</c:v>
                </c:pt>
                <c:pt idx="89573">
                  <c:v>2.6642032332563508</c:v>
                </c:pt>
                <c:pt idx="89574">
                  <c:v>2.664049688293697</c:v>
                </c:pt>
                <c:pt idx="89575">
                  <c:v>2.6645116601246825</c:v>
                </c:pt>
                <c:pt idx="89576">
                  <c:v>2.6641274238227144</c:v>
                </c:pt>
                <c:pt idx="89577">
                  <c:v>2.6638965835641737</c:v>
                </c:pt>
                <c:pt idx="89578">
                  <c:v>2.664049688293697</c:v>
                </c:pt>
                <c:pt idx="89579">
                  <c:v>2.664049688293697</c:v>
                </c:pt>
                <c:pt idx="89580">
                  <c:v>2.6641274238227144</c:v>
                </c:pt>
                <c:pt idx="89581">
                  <c:v>2.6645891043397967</c:v>
                </c:pt>
                <c:pt idx="89582">
                  <c:v>2.6645891043397967</c:v>
                </c:pt>
                <c:pt idx="89583">
                  <c:v>2.6639741518578348</c:v>
                </c:pt>
                <c:pt idx="89584">
                  <c:v>2.6637433648742208</c:v>
                </c:pt>
                <c:pt idx="89585">
                  <c:v>2.6641274238227144</c:v>
                </c:pt>
                <c:pt idx="89586">
                  <c:v>2.6652806652806649</c:v>
                </c:pt>
                <c:pt idx="89587">
                  <c:v>2.6650496650496649</c:v>
                </c:pt>
                <c:pt idx="89588">
                  <c:v>2.6646651270207848</c:v>
                </c:pt>
                <c:pt idx="89589">
                  <c:v>2.6651270207852193</c:v>
                </c:pt>
                <c:pt idx="89590">
                  <c:v>2.6648960739030021</c:v>
                </c:pt>
                <c:pt idx="89591">
                  <c:v>2.6646649422632795</c:v>
                </c:pt>
                <c:pt idx="89592">
                  <c:v>2.6652804804804804</c:v>
                </c:pt>
                <c:pt idx="89593">
                  <c:v>2.6665124104460367</c:v>
                </c:pt>
                <c:pt idx="89594">
                  <c:v>2.6661273567467649</c:v>
                </c:pt>
                <c:pt idx="89595">
                  <c:v>2.6665125953316382</c:v>
                </c:pt>
                <c:pt idx="89596">
                  <c:v>2.6655881673214696</c:v>
                </c:pt>
                <c:pt idx="89597">
                  <c:v>2.6653570603189274</c:v>
                </c:pt>
                <c:pt idx="89598">
                  <c:v>2.6653570603189274</c:v>
                </c:pt>
                <c:pt idx="89599">
                  <c:v>2.664972273567467</c:v>
                </c:pt>
                <c:pt idx="89600">
                  <c:v>2.6658192743240119</c:v>
                </c:pt>
                <c:pt idx="89601">
                  <c:v>2.6660503813265541</c:v>
                </c:pt>
                <c:pt idx="89602">
                  <c:v>2.6652033271719038</c:v>
                </c:pt>
                <c:pt idx="89603">
                  <c:v>2.6655881673214701</c:v>
                </c:pt>
                <c:pt idx="89604">
                  <c:v>2.6658192743240119</c:v>
                </c:pt>
                <c:pt idx="89605">
                  <c:v>2.6660503813265541</c:v>
                </c:pt>
                <c:pt idx="89606">
                  <c:v>2.665665434380776</c:v>
                </c:pt>
                <c:pt idx="89607">
                  <c:v>2.6653570603189274</c:v>
                </c:pt>
                <c:pt idx="89608">
                  <c:v>2.6660503813265541</c:v>
                </c:pt>
                <c:pt idx="89609">
                  <c:v>2.6655116655116657</c:v>
                </c:pt>
                <c:pt idx="89610">
                  <c:v>2.6652033271719038</c:v>
                </c:pt>
                <c:pt idx="89611">
                  <c:v>2.6648186648186649</c:v>
                </c:pt>
                <c:pt idx="89612">
                  <c:v>2.6648186648186649</c:v>
                </c:pt>
                <c:pt idx="89613">
                  <c:v>2.6648186648186649</c:v>
                </c:pt>
                <c:pt idx="89614">
                  <c:v>2.6650496650496649</c:v>
                </c:pt>
                <c:pt idx="89615">
                  <c:v>2.6652804804804799</c:v>
                </c:pt>
                <c:pt idx="89616">
                  <c:v>2.6655116655116657</c:v>
                </c:pt>
                <c:pt idx="89617">
                  <c:v>2.6653579676674366</c:v>
                </c:pt>
                <c:pt idx="89618">
                  <c:v>2.6661273567467649</c:v>
                </c:pt>
                <c:pt idx="89619">
                  <c:v>2.665665434380776</c:v>
                </c:pt>
                <c:pt idx="89620">
                  <c:v>2.6661273567467649</c:v>
                </c:pt>
                <c:pt idx="89621">
                  <c:v>2.6654352343569609</c:v>
                </c:pt>
                <c:pt idx="89622">
                  <c:v>2.6649734472408215</c:v>
                </c:pt>
                <c:pt idx="89623">
                  <c:v>2.6655114807114808</c:v>
                </c:pt>
                <c:pt idx="89624">
                  <c:v>2.6642032332563508</c:v>
                </c:pt>
                <c:pt idx="89625">
                  <c:v>2.6648958891454964</c:v>
                </c:pt>
                <c:pt idx="89626">
                  <c:v>2.6651270207852193</c:v>
                </c:pt>
                <c:pt idx="89627">
                  <c:v>2.6653579676674366</c:v>
                </c:pt>
                <c:pt idx="89628">
                  <c:v>2.6655889145496534</c:v>
                </c:pt>
                <c:pt idx="89629">
                  <c:v>2.6641274238227148</c:v>
                </c:pt>
                <c:pt idx="89630">
                  <c:v>2.664742553682752</c:v>
                </c:pt>
                <c:pt idx="89631">
                  <c:v>2.6649734472408224</c:v>
                </c:pt>
                <c:pt idx="89632">
                  <c:v>2.6649734472408224</c:v>
                </c:pt>
                <c:pt idx="89633">
                  <c:v>2.6647425536827525</c:v>
                </c:pt>
                <c:pt idx="89634">
                  <c:v>2.6638965835641737</c:v>
                </c:pt>
                <c:pt idx="89635">
                  <c:v>2.6642807665666131</c:v>
                </c:pt>
                <c:pt idx="89636">
                  <c:v>2.6641274238227148</c:v>
                </c:pt>
                <c:pt idx="89637">
                  <c:v>2.664742553682752</c:v>
                </c:pt>
                <c:pt idx="89638">
                  <c:v>2.6654343807763397</c:v>
                </c:pt>
                <c:pt idx="89639">
                  <c:v>2.6648186648186645</c:v>
                </c:pt>
                <c:pt idx="89640">
                  <c:v>2.6652806652806644</c:v>
                </c:pt>
                <c:pt idx="89641">
                  <c:v>2.6658963031423286</c:v>
                </c:pt>
                <c:pt idx="89642">
                  <c:v>2.665665434380776</c:v>
                </c:pt>
                <c:pt idx="89643">
                  <c:v>2.6654343807763397</c:v>
                </c:pt>
                <c:pt idx="89644">
                  <c:v>2.6660503813265541</c:v>
                </c:pt>
                <c:pt idx="89645">
                  <c:v>2.6654343807763397</c:v>
                </c:pt>
                <c:pt idx="89646">
                  <c:v>2.6655881673214696</c:v>
                </c:pt>
                <c:pt idx="89647">
                  <c:v>2.6659731853906612</c:v>
                </c:pt>
                <c:pt idx="89648">
                  <c:v>2.6649722735674675</c:v>
                </c:pt>
                <c:pt idx="89649">
                  <c:v>2.6652033271719038</c:v>
                </c:pt>
                <c:pt idx="89650">
                  <c:v>2.663972286374134</c:v>
                </c:pt>
                <c:pt idx="89651">
                  <c:v>2.6642032332563508</c:v>
                </c:pt>
                <c:pt idx="89652">
                  <c:v>2.6650496650496649</c:v>
                </c:pt>
                <c:pt idx="89653">
                  <c:v>2.664434180138568</c:v>
                </c:pt>
                <c:pt idx="89654">
                  <c:v>2.6635880858924037</c:v>
                </c:pt>
                <c:pt idx="89655">
                  <c:v>2.664049688293697</c:v>
                </c:pt>
                <c:pt idx="89656">
                  <c:v>2.663972286374134</c:v>
                </c:pt>
                <c:pt idx="89657">
                  <c:v>2.6638946638946641</c:v>
                </c:pt>
                <c:pt idx="89658">
                  <c:v>2.6645876645876649</c:v>
                </c:pt>
                <c:pt idx="89659">
                  <c:v>2.6645876645876649</c:v>
                </c:pt>
                <c:pt idx="89660">
                  <c:v>2.6645101663585948</c:v>
                </c:pt>
                <c:pt idx="89661">
                  <c:v>2.6643566643566645</c:v>
                </c:pt>
                <c:pt idx="89662">
                  <c:v>2.664049688293697</c:v>
                </c:pt>
                <c:pt idx="89663">
                  <c:v>2.6642807665666131</c:v>
                </c:pt>
                <c:pt idx="89664">
                  <c:v>2.664434180138568</c:v>
                </c:pt>
                <c:pt idx="89665">
                  <c:v>2.6641256641256641</c:v>
                </c:pt>
                <c:pt idx="89666">
                  <c:v>2.6645876645876649</c:v>
                </c:pt>
                <c:pt idx="89667">
                  <c:v>2.6643566643566645</c:v>
                </c:pt>
                <c:pt idx="89668">
                  <c:v>2.6643566643566645</c:v>
                </c:pt>
                <c:pt idx="89669">
                  <c:v>2.664434180138568</c:v>
                </c:pt>
                <c:pt idx="89670">
                  <c:v>2.664434180138568</c:v>
                </c:pt>
                <c:pt idx="89671">
                  <c:v>2.664434180138568</c:v>
                </c:pt>
                <c:pt idx="89672">
                  <c:v>2.6642032332563508</c:v>
                </c:pt>
                <c:pt idx="89673">
                  <c:v>2.6638189794504732</c:v>
                </c:pt>
                <c:pt idx="89674">
                  <c:v>2.664049688293697</c:v>
                </c:pt>
                <c:pt idx="89675">
                  <c:v>2.6634347183748845</c:v>
                </c:pt>
                <c:pt idx="89676">
                  <c:v>2.663972286374134</c:v>
                </c:pt>
                <c:pt idx="89677">
                  <c:v>2.6641256641256641</c:v>
                </c:pt>
                <c:pt idx="89678">
                  <c:v>2.6645876645876649</c:v>
                </c:pt>
                <c:pt idx="89679">
                  <c:v>2.6641256641256641</c:v>
                </c:pt>
                <c:pt idx="89680">
                  <c:v>2.6643566643566645</c:v>
                </c:pt>
                <c:pt idx="89681">
                  <c:v>2.6648186648186649</c:v>
                </c:pt>
                <c:pt idx="89682">
                  <c:v>2.6650496650496649</c:v>
                </c:pt>
                <c:pt idx="89683">
                  <c:v>2.663972286374134</c:v>
                </c:pt>
                <c:pt idx="89684">
                  <c:v>2.664434180138568</c:v>
                </c:pt>
                <c:pt idx="89685">
                  <c:v>2.6647425536827525</c:v>
                </c:pt>
                <c:pt idx="89686">
                  <c:v>2.6651270207852193</c:v>
                </c:pt>
                <c:pt idx="89687">
                  <c:v>2.6655116655116657</c:v>
                </c:pt>
                <c:pt idx="89688">
                  <c:v>2.6655116655116657</c:v>
                </c:pt>
                <c:pt idx="89689">
                  <c:v>2.6657426657426657</c:v>
                </c:pt>
                <c:pt idx="89690">
                  <c:v>2.6652043407988919</c:v>
                </c:pt>
                <c:pt idx="89691">
                  <c:v>2.6651270207852193</c:v>
                </c:pt>
                <c:pt idx="89692">
                  <c:v>2.6647425536827525</c:v>
                </c:pt>
                <c:pt idx="89693">
                  <c:v>2.6645891043397967</c:v>
                </c:pt>
                <c:pt idx="89694">
                  <c:v>2.6639741518578348</c:v>
                </c:pt>
                <c:pt idx="89695">
                  <c:v>2.6642049388414493</c:v>
                </c:pt>
                <c:pt idx="89696">
                  <c:v>2.6637433648742208</c:v>
                </c:pt>
                <c:pt idx="89697">
                  <c:v>2.664358264081256</c:v>
                </c:pt>
                <c:pt idx="89698">
                  <c:v>2.6645891043397967</c:v>
                </c:pt>
                <c:pt idx="89699">
                  <c:v>2.6646666974382645</c:v>
                </c:pt>
                <c:pt idx="89700">
                  <c:v>2.6646666974382645</c:v>
                </c:pt>
                <c:pt idx="89701">
                  <c:v>2.6648199445983383</c:v>
                </c:pt>
                <c:pt idx="89702">
                  <c:v>2.6648199445983383</c:v>
                </c:pt>
                <c:pt idx="89703">
                  <c:v>2.6645891043397967</c:v>
                </c:pt>
                <c:pt idx="89704">
                  <c:v>2.6641274238227148</c:v>
                </c:pt>
                <c:pt idx="89705">
                  <c:v>2.6636657433056325</c:v>
                </c:pt>
                <c:pt idx="89706">
                  <c:v>2.6636657433056325</c:v>
                </c:pt>
                <c:pt idx="89707">
                  <c:v>2.6636657433056325</c:v>
                </c:pt>
                <c:pt idx="89708">
                  <c:v>2.6637433648742208</c:v>
                </c:pt>
                <c:pt idx="89709">
                  <c:v>2.6642049388414493</c:v>
                </c:pt>
                <c:pt idx="89710">
                  <c:v>2.6642049388414493</c:v>
                </c:pt>
                <c:pt idx="89711">
                  <c:v>2.6650509695290863</c:v>
                </c:pt>
                <c:pt idx="89712">
                  <c:v>2.6656663126298779</c:v>
                </c:pt>
                <c:pt idx="89713">
                  <c:v>2.6655889145496534</c:v>
                </c:pt>
                <c:pt idx="89714">
                  <c:v>2.6655889145496534</c:v>
                </c:pt>
                <c:pt idx="89715">
                  <c:v>2.6652043407988919</c:v>
                </c:pt>
                <c:pt idx="89716">
                  <c:v>2.665281809787627</c:v>
                </c:pt>
                <c:pt idx="89717">
                  <c:v>2.665050784856879</c:v>
                </c:pt>
                <c:pt idx="89718">
                  <c:v>2.6646666974382645</c:v>
                </c:pt>
                <c:pt idx="89719">
                  <c:v>2.6638211352099681</c:v>
                </c:pt>
                <c:pt idx="89720">
                  <c:v>2.6635902168897094</c:v>
                </c:pt>
                <c:pt idx="89721">
                  <c:v>2.6647425536827525</c:v>
                </c:pt>
                <c:pt idx="89722">
                  <c:v>2.6642807665666131</c:v>
                </c:pt>
                <c:pt idx="89723">
                  <c:v>2.6642807665666131</c:v>
                </c:pt>
                <c:pt idx="89724">
                  <c:v>2.6653579676674366</c:v>
                </c:pt>
                <c:pt idx="89725">
                  <c:v>2.6652043407988919</c:v>
                </c:pt>
                <c:pt idx="89726">
                  <c:v>2.6651270207852193</c:v>
                </c:pt>
                <c:pt idx="89727">
                  <c:v>2.6651270207852193</c:v>
                </c:pt>
                <c:pt idx="89728">
                  <c:v>2.6655889145496534</c:v>
                </c:pt>
                <c:pt idx="89729">
                  <c:v>2.6659736659736657</c:v>
                </c:pt>
                <c:pt idx="89730">
                  <c:v>2.6657426657426657</c:v>
                </c:pt>
                <c:pt idx="89731">
                  <c:v>2.6655116655116657</c:v>
                </c:pt>
                <c:pt idx="89732">
                  <c:v>2.6653579676674366</c:v>
                </c:pt>
                <c:pt idx="89733">
                  <c:v>2.6653579676674362</c:v>
                </c:pt>
                <c:pt idx="89734">
                  <c:v>2.6657426657426657</c:v>
                </c:pt>
                <c:pt idx="89735">
                  <c:v>2.6646649422632795</c:v>
                </c:pt>
                <c:pt idx="89736">
                  <c:v>2.6642807665666131</c:v>
                </c:pt>
                <c:pt idx="89737">
                  <c:v>2.664358264081256</c:v>
                </c:pt>
                <c:pt idx="89738">
                  <c:v>2.6645116601246825</c:v>
                </c:pt>
                <c:pt idx="89739">
                  <c:v>2.6648960739030021</c:v>
                </c:pt>
                <c:pt idx="89740">
                  <c:v>2.6653579676674366</c:v>
                </c:pt>
                <c:pt idx="89741">
                  <c:v>2.6655114807114808</c:v>
                </c:pt>
                <c:pt idx="89742">
                  <c:v>2.6658964879852118</c:v>
                </c:pt>
                <c:pt idx="89743">
                  <c:v>2.6652806652806649</c:v>
                </c:pt>
                <c:pt idx="89744">
                  <c:v>2.6648958891454964</c:v>
                </c:pt>
                <c:pt idx="89745">
                  <c:v>2.6648960739030021</c:v>
                </c:pt>
                <c:pt idx="89746">
                  <c:v>2.6647425536827525</c:v>
                </c:pt>
                <c:pt idx="89747">
                  <c:v>2.6648199445983383</c:v>
                </c:pt>
                <c:pt idx="89748">
                  <c:v>2.6644359104546504</c:v>
                </c:pt>
                <c:pt idx="89749">
                  <c:v>2.6645891043397967</c:v>
                </c:pt>
                <c:pt idx="89750">
                  <c:v>2.6644359104546504</c:v>
                </c:pt>
                <c:pt idx="89751">
                  <c:v>2.6647438855560686</c:v>
                </c:pt>
                <c:pt idx="89752">
                  <c:v>2.6648972997922913</c:v>
                </c:pt>
                <c:pt idx="89753">
                  <c:v>2.6652043407988919</c:v>
                </c:pt>
                <c:pt idx="89754">
                  <c:v>2.6649734472408224</c:v>
                </c:pt>
                <c:pt idx="89755">
                  <c:v>2.6647425536827525</c:v>
                </c:pt>
                <c:pt idx="89756">
                  <c:v>2.6651270207852193</c:v>
                </c:pt>
                <c:pt idx="89757">
                  <c:v>2.6657426657426657</c:v>
                </c:pt>
                <c:pt idx="89758">
                  <c:v>2.6661273567467649</c:v>
                </c:pt>
                <c:pt idx="89759">
                  <c:v>2.6655114807114808</c:v>
                </c:pt>
                <c:pt idx="89760">
                  <c:v>2.664742553682752</c:v>
                </c:pt>
                <c:pt idx="89761">
                  <c:v>2.664358264081256</c:v>
                </c:pt>
                <c:pt idx="89762">
                  <c:v>2.6648199445983383</c:v>
                </c:pt>
                <c:pt idx="89763">
                  <c:v>2.664358264081256</c:v>
                </c:pt>
                <c:pt idx="89764">
                  <c:v>2.6638189794504732</c:v>
                </c:pt>
                <c:pt idx="89765">
                  <c:v>2.6645891043397967</c:v>
                </c:pt>
                <c:pt idx="89766">
                  <c:v>2.665050784856879</c:v>
                </c:pt>
                <c:pt idx="89767">
                  <c:v>2.664358264081256</c:v>
                </c:pt>
                <c:pt idx="89768">
                  <c:v>2.6642807665666131</c:v>
                </c:pt>
                <c:pt idx="89769">
                  <c:v>2.6645116601246825</c:v>
                </c:pt>
                <c:pt idx="89770">
                  <c:v>2.6647425536827525</c:v>
                </c:pt>
                <c:pt idx="89771">
                  <c:v>2.6649734472408224</c:v>
                </c:pt>
                <c:pt idx="89772">
                  <c:v>2.6653579676674362</c:v>
                </c:pt>
                <c:pt idx="89773">
                  <c:v>2.6657426657426657</c:v>
                </c:pt>
                <c:pt idx="89774">
                  <c:v>2.6655889145496534</c:v>
                </c:pt>
                <c:pt idx="89775">
                  <c:v>2.6649734472408224</c:v>
                </c:pt>
                <c:pt idx="89776">
                  <c:v>2.6649734472408224</c:v>
                </c:pt>
                <c:pt idx="89777">
                  <c:v>2.6645891043397967</c:v>
                </c:pt>
                <c:pt idx="89778">
                  <c:v>2.6646649422632795</c:v>
                </c:pt>
                <c:pt idx="89779">
                  <c:v>2.6648186648186649</c:v>
                </c:pt>
                <c:pt idx="89780">
                  <c:v>2.6650496650496645</c:v>
                </c:pt>
                <c:pt idx="89781">
                  <c:v>2.6655114807114804</c:v>
                </c:pt>
                <c:pt idx="89782">
                  <c:v>2.6667435174485785</c:v>
                </c:pt>
                <c:pt idx="89783">
                  <c:v>2.6657426657426657</c:v>
                </c:pt>
                <c:pt idx="89784">
                  <c:v>2.6647425536827516</c:v>
                </c:pt>
                <c:pt idx="89785">
                  <c:v>2.6652043407988915</c:v>
                </c:pt>
                <c:pt idx="89786">
                  <c:v>2.6656661279150313</c:v>
                </c:pt>
                <c:pt idx="89787">
                  <c:v>2.6652043407988919</c:v>
                </c:pt>
                <c:pt idx="89788">
                  <c:v>2.6642049388414493</c:v>
                </c:pt>
                <c:pt idx="89789">
                  <c:v>2.6646666974382645</c:v>
                </c:pt>
                <c:pt idx="89790">
                  <c:v>2.6640518689432398</c:v>
                </c:pt>
                <c:pt idx="89791">
                  <c:v>2.6637433648742208</c:v>
                </c:pt>
                <c:pt idx="89792">
                  <c:v>2.6649734472408224</c:v>
                </c:pt>
                <c:pt idx="89793">
                  <c:v>2.6653579676674366</c:v>
                </c:pt>
                <c:pt idx="89794">
                  <c:v>2.6659736659736661</c:v>
                </c:pt>
                <c:pt idx="89795">
                  <c:v>2.6651270207852193</c:v>
                </c:pt>
                <c:pt idx="89796">
                  <c:v>2.6657426657426657</c:v>
                </c:pt>
                <c:pt idx="89797">
                  <c:v>2.6661273567467649</c:v>
                </c:pt>
                <c:pt idx="89798">
                  <c:v>2.6662046662046661</c:v>
                </c:pt>
                <c:pt idx="89799">
                  <c:v>2.6657426657426657</c:v>
                </c:pt>
                <c:pt idx="89800">
                  <c:v>2.6657426657426657</c:v>
                </c:pt>
                <c:pt idx="89801">
                  <c:v>2.6660503813265541</c:v>
                </c:pt>
                <c:pt idx="89802">
                  <c:v>2.6655881673214701</c:v>
                </c:pt>
                <c:pt idx="89803">
                  <c:v>2.6654343807763397</c:v>
                </c:pt>
                <c:pt idx="89804">
                  <c:v>2.6654343807763397</c:v>
                </c:pt>
                <c:pt idx="89805">
                  <c:v>2.6662814883290964</c:v>
                </c:pt>
                <c:pt idx="89806">
                  <c:v>2.6661273567467649</c:v>
                </c:pt>
                <c:pt idx="89807">
                  <c:v>2.6657426657426657</c:v>
                </c:pt>
                <c:pt idx="89808">
                  <c:v>2.6653579676674362</c:v>
                </c:pt>
                <c:pt idx="89809">
                  <c:v>2.6651270207852193</c:v>
                </c:pt>
                <c:pt idx="89810">
                  <c:v>2.6648960739030021</c:v>
                </c:pt>
                <c:pt idx="89811">
                  <c:v>2.6655114807114804</c:v>
                </c:pt>
                <c:pt idx="89812">
                  <c:v>2.6657426657426657</c:v>
                </c:pt>
                <c:pt idx="89813">
                  <c:v>2.6653579676674362</c:v>
                </c:pt>
                <c:pt idx="89814">
                  <c:v>2.6655889145496534</c:v>
                </c:pt>
                <c:pt idx="89815">
                  <c:v>2.6658198614318707</c:v>
                </c:pt>
                <c:pt idx="89816">
                  <c:v>2.6659736659736657</c:v>
                </c:pt>
                <c:pt idx="89817">
                  <c:v>2.6651270207852193</c:v>
                </c:pt>
                <c:pt idx="89818">
                  <c:v>2.6651270207852193</c:v>
                </c:pt>
                <c:pt idx="89819">
                  <c:v>2.6649734472408224</c:v>
                </c:pt>
                <c:pt idx="89820">
                  <c:v>2.6648199445983383</c:v>
                </c:pt>
                <c:pt idx="89821">
                  <c:v>2.6642049388414493</c:v>
                </c:pt>
                <c:pt idx="89822">
                  <c:v>2.664358264081256</c:v>
                </c:pt>
                <c:pt idx="89823">
                  <c:v>2.664358264081256</c:v>
                </c:pt>
                <c:pt idx="89824">
                  <c:v>2.6637433648742208</c:v>
                </c:pt>
                <c:pt idx="89825">
                  <c:v>2.6635125778906068</c:v>
                </c:pt>
                <c:pt idx="89826">
                  <c:v>2.664358264081256</c:v>
                </c:pt>
                <c:pt idx="89827">
                  <c:v>2.6639741518578348</c:v>
                </c:pt>
                <c:pt idx="89828">
                  <c:v>2.6635125778906068</c:v>
                </c:pt>
                <c:pt idx="89829">
                  <c:v>2.6638965835641737</c:v>
                </c:pt>
                <c:pt idx="89830">
                  <c:v>2.6648958891454964</c:v>
                </c:pt>
                <c:pt idx="89831">
                  <c:v>2.6646651270207848</c:v>
                </c:pt>
                <c:pt idx="89832">
                  <c:v>2.6646651270207848</c:v>
                </c:pt>
                <c:pt idx="89833">
                  <c:v>2.6651270207852193</c:v>
                </c:pt>
                <c:pt idx="89834">
                  <c:v>2.6651270207852193</c:v>
                </c:pt>
                <c:pt idx="89835">
                  <c:v>2.6653579676674362</c:v>
                </c:pt>
                <c:pt idx="89836">
                  <c:v>2.6659736659736657</c:v>
                </c:pt>
                <c:pt idx="89837">
                  <c:v>2.6655114807114808</c:v>
                </c:pt>
                <c:pt idx="89838">
                  <c:v>2.6655114807114808</c:v>
                </c:pt>
                <c:pt idx="89839">
                  <c:v>2.6646651270207848</c:v>
                </c:pt>
                <c:pt idx="89840">
                  <c:v>2.6655114807114808</c:v>
                </c:pt>
                <c:pt idx="89841">
                  <c:v>2.6659736659736657</c:v>
                </c:pt>
                <c:pt idx="89842">
                  <c:v>2.6646651270207848</c:v>
                </c:pt>
                <c:pt idx="89843">
                  <c:v>2.6654343807763397</c:v>
                </c:pt>
                <c:pt idx="89844">
                  <c:v>2.6658964879852118</c:v>
                </c:pt>
                <c:pt idx="89845">
                  <c:v>2.6650496650496649</c:v>
                </c:pt>
                <c:pt idx="89846">
                  <c:v>2.6658964879852118</c:v>
                </c:pt>
                <c:pt idx="89847">
                  <c:v>2.6655114807114808</c:v>
                </c:pt>
                <c:pt idx="89848">
                  <c:v>2.6657426657426657</c:v>
                </c:pt>
                <c:pt idx="89849">
                  <c:v>2.6650496650496649</c:v>
                </c:pt>
                <c:pt idx="89850">
                  <c:v>2.6646649422632795</c:v>
                </c:pt>
                <c:pt idx="89851">
                  <c:v>2.6651270207852193</c:v>
                </c:pt>
                <c:pt idx="89852">
                  <c:v>2.6655889145496534</c:v>
                </c:pt>
                <c:pt idx="89853">
                  <c:v>2.6654352343569614</c:v>
                </c:pt>
                <c:pt idx="89854">
                  <c:v>2.6653579676674362</c:v>
                </c:pt>
                <c:pt idx="89855">
                  <c:v>2.6659736659736657</c:v>
                </c:pt>
                <c:pt idx="89856">
                  <c:v>2.6653579676674362</c:v>
                </c:pt>
                <c:pt idx="89857">
                  <c:v>2.6652806652806644</c:v>
                </c:pt>
                <c:pt idx="89858">
                  <c:v>2.6661273567467649</c:v>
                </c:pt>
                <c:pt idx="89859">
                  <c:v>2.6661273567467649</c:v>
                </c:pt>
                <c:pt idx="89860">
                  <c:v>2.6654343807763397</c:v>
                </c:pt>
                <c:pt idx="89861">
                  <c:v>2.6652033271719038</c:v>
                </c:pt>
                <c:pt idx="89862">
                  <c:v>2.6660503813265541</c:v>
                </c:pt>
                <c:pt idx="89863">
                  <c:v>2.6658964879852118</c:v>
                </c:pt>
                <c:pt idx="89864">
                  <c:v>2.6652806652806649</c:v>
                </c:pt>
                <c:pt idx="89865">
                  <c:v>2.665665434380776</c:v>
                </c:pt>
                <c:pt idx="89866">
                  <c:v>2.6655114807114808</c:v>
                </c:pt>
                <c:pt idx="89867">
                  <c:v>2.6653579676674362</c:v>
                </c:pt>
                <c:pt idx="89868">
                  <c:v>2.6650496650496649</c:v>
                </c:pt>
                <c:pt idx="89869">
                  <c:v>2.6648186648186649</c:v>
                </c:pt>
                <c:pt idx="89870">
                  <c:v>2.6646649422632795</c:v>
                </c:pt>
                <c:pt idx="89871">
                  <c:v>2.664434180138568</c:v>
                </c:pt>
                <c:pt idx="89872">
                  <c:v>2.664049688293697</c:v>
                </c:pt>
                <c:pt idx="89873">
                  <c:v>2.6645116601246825</c:v>
                </c:pt>
                <c:pt idx="89874">
                  <c:v>2.6641274238227148</c:v>
                </c:pt>
                <c:pt idx="89875">
                  <c:v>2.6645116601246825</c:v>
                </c:pt>
                <c:pt idx="89876">
                  <c:v>2.6646649422632795</c:v>
                </c:pt>
                <c:pt idx="89877">
                  <c:v>2.6646651270207848</c:v>
                </c:pt>
                <c:pt idx="89878">
                  <c:v>2.6655114807114808</c:v>
                </c:pt>
                <c:pt idx="89879">
                  <c:v>2.6655114807114808</c:v>
                </c:pt>
                <c:pt idx="89880">
                  <c:v>2.6648960739030021</c:v>
                </c:pt>
                <c:pt idx="89881">
                  <c:v>2.6652804804804804</c:v>
                </c:pt>
                <c:pt idx="89882">
                  <c:v>2.6646651270207848</c:v>
                </c:pt>
                <c:pt idx="89883">
                  <c:v>2.6646649422632795</c:v>
                </c:pt>
                <c:pt idx="89884">
                  <c:v>2.6648958891454964</c:v>
                </c:pt>
                <c:pt idx="89885">
                  <c:v>2.6652806652806649</c:v>
                </c:pt>
                <c:pt idx="89886">
                  <c:v>2.6646649422632795</c:v>
                </c:pt>
                <c:pt idx="89887">
                  <c:v>2.6646649422632795</c:v>
                </c:pt>
                <c:pt idx="89888">
                  <c:v>2.6642807665666131</c:v>
                </c:pt>
                <c:pt idx="89889">
                  <c:v>2.6638965835641737</c:v>
                </c:pt>
                <c:pt idx="89890">
                  <c:v>2.6645116601246825</c:v>
                </c:pt>
                <c:pt idx="89891">
                  <c:v>2.6645116601246825</c:v>
                </c:pt>
                <c:pt idx="89892">
                  <c:v>2.6645116601246825</c:v>
                </c:pt>
                <c:pt idx="89893">
                  <c:v>2.6648958891454964</c:v>
                </c:pt>
                <c:pt idx="89894">
                  <c:v>2.665665434380776</c:v>
                </c:pt>
                <c:pt idx="89895">
                  <c:v>2.6650496650496645</c:v>
                </c:pt>
                <c:pt idx="89896">
                  <c:v>2.6652033271719038</c:v>
                </c:pt>
                <c:pt idx="89897">
                  <c:v>2.6650496650496645</c:v>
                </c:pt>
                <c:pt idx="89898">
                  <c:v>2.6655114807114808</c:v>
                </c:pt>
                <c:pt idx="89899">
                  <c:v>2.6643566643566636</c:v>
                </c:pt>
                <c:pt idx="89900">
                  <c:v>2.6647412199630311</c:v>
                </c:pt>
                <c:pt idx="89901">
                  <c:v>2.6645876645876649</c:v>
                </c:pt>
                <c:pt idx="89902">
                  <c:v>2.663972286374134</c:v>
                </c:pt>
                <c:pt idx="89903">
                  <c:v>2.664434180138568</c:v>
                </c:pt>
                <c:pt idx="89904">
                  <c:v>2.663972286374134</c:v>
                </c:pt>
                <c:pt idx="89905">
                  <c:v>2.6654343807763397</c:v>
                </c:pt>
                <c:pt idx="89906">
                  <c:v>2.6655881673214696</c:v>
                </c:pt>
                <c:pt idx="89907">
                  <c:v>2.6655881673214696</c:v>
                </c:pt>
                <c:pt idx="89908">
                  <c:v>2.6653570603189274</c:v>
                </c:pt>
                <c:pt idx="89909">
                  <c:v>2.6653570603189274</c:v>
                </c:pt>
                <c:pt idx="89910">
                  <c:v>2.6655108645399901</c:v>
                </c:pt>
                <c:pt idx="89911">
                  <c:v>2.6655881673214696</c:v>
                </c:pt>
                <c:pt idx="89912">
                  <c:v>2.6652033271719038</c:v>
                </c:pt>
                <c:pt idx="89913">
                  <c:v>2.6650496650496649</c:v>
                </c:pt>
                <c:pt idx="89914">
                  <c:v>2.6650496650496649</c:v>
                </c:pt>
                <c:pt idx="89915">
                  <c:v>2.6652033271719038</c:v>
                </c:pt>
                <c:pt idx="89916">
                  <c:v>2.6653570603189274</c:v>
                </c:pt>
                <c:pt idx="89917">
                  <c:v>2.6646637393113011</c:v>
                </c:pt>
                <c:pt idx="89918">
                  <c:v>2.6642789279112753</c:v>
                </c:pt>
                <c:pt idx="89919">
                  <c:v>2.6647412199630311</c:v>
                </c:pt>
                <c:pt idx="89920">
                  <c:v>2.6638946638946641</c:v>
                </c:pt>
                <c:pt idx="89921">
                  <c:v>2.6636634788634792</c:v>
                </c:pt>
                <c:pt idx="89922">
                  <c:v>2.6641256641256641</c:v>
                </c:pt>
                <c:pt idx="89923">
                  <c:v>2.6645099815157112</c:v>
                </c:pt>
                <c:pt idx="89924">
                  <c:v>2.6648186648186649</c:v>
                </c:pt>
                <c:pt idx="89925">
                  <c:v>2.6651270207852193</c:v>
                </c:pt>
                <c:pt idx="89926">
                  <c:v>2.6645116601246825</c:v>
                </c:pt>
                <c:pt idx="89927">
                  <c:v>2.6649734472408224</c:v>
                </c:pt>
                <c:pt idx="89928">
                  <c:v>2.6645891043397967</c:v>
                </c:pt>
                <c:pt idx="89929">
                  <c:v>2.6642807665666131</c:v>
                </c:pt>
                <c:pt idx="89930">
                  <c:v>2.664049688293697</c:v>
                </c:pt>
                <c:pt idx="89931">
                  <c:v>2.6638965835641737</c:v>
                </c:pt>
                <c:pt idx="89932">
                  <c:v>2.6638189794504732</c:v>
                </c:pt>
                <c:pt idx="89933">
                  <c:v>2.6648186648186649</c:v>
                </c:pt>
                <c:pt idx="89934">
                  <c:v>2.6652804804804804</c:v>
                </c:pt>
                <c:pt idx="89935">
                  <c:v>2.6651270207852193</c:v>
                </c:pt>
                <c:pt idx="89936">
                  <c:v>2.6658964879852118</c:v>
                </c:pt>
                <c:pt idx="89937">
                  <c:v>2.6658964879852118</c:v>
                </c:pt>
                <c:pt idx="89938">
                  <c:v>2.665665434380776</c:v>
                </c:pt>
                <c:pt idx="89939">
                  <c:v>2.6654343807763397</c:v>
                </c:pt>
                <c:pt idx="89940">
                  <c:v>2.6649722735674675</c:v>
                </c:pt>
                <c:pt idx="89941">
                  <c:v>2.6645876645876649</c:v>
                </c:pt>
                <c:pt idx="89942">
                  <c:v>2.6645876645876649</c:v>
                </c:pt>
                <c:pt idx="89943">
                  <c:v>2.664434180138568</c:v>
                </c:pt>
                <c:pt idx="89944">
                  <c:v>2.6648960739030021</c:v>
                </c:pt>
                <c:pt idx="89945">
                  <c:v>2.664434180138568</c:v>
                </c:pt>
                <c:pt idx="89946">
                  <c:v>2.6648186648186645</c:v>
                </c:pt>
                <c:pt idx="89947">
                  <c:v>2.6658192743240119</c:v>
                </c:pt>
                <c:pt idx="89948">
                  <c:v>2.6647412199630311</c:v>
                </c:pt>
                <c:pt idx="89949">
                  <c:v>2.6647412199630311</c:v>
                </c:pt>
                <c:pt idx="89950">
                  <c:v>2.6648186648186649</c:v>
                </c:pt>
                <c:pt idx="89951">
                  <c:v>2.6645116601246825</c:v>
                </c:pt>
                <c:pt idx="89952">
                  <c:v>2.6646649422632795</c:v>
                </c:pt>
                <c:pt idx="89953">
                  <c:v>2.6646649422632795</c:v>
                </c:pt>
                <c:pt idx="89954">
                  <c:v>2.664049688293697</c:v>
                </c:pt>
                <c:pt idx="89955">
                  <c:v>2.6638189794504732</c:v>
                </c:pt>
                <c:pt idx="89956">
                  <c:v>2.663972286374134</c:v>
                </c:pt>
                <c:pt idx="89957">
                  <c:v>2.6648186648186649</c:v>
                </c:pt>
                <c:pt idx="89958">
                  <c:v>2.6633571923343338</c:v>
                </c:pt>
                <c:pt idx="89959">
                  <c:v>2.6647412199630311</c:v>
                </c:pt>
                <c:pt idx="89960">
                  <c:v>2.6653570603189274</c:v>
                </c:pt>
                <c:pt idx="89961">
                  <c:v>2.6650496650496649</c:v>
                </c:pt>
                <c:pt idx="89962">
                  <c:v>2.6651270207852193</c:v>
                </c:pt>
                <c:pt idx="89963">
                  <c:v>2.664049688293697</c:v>
                </c:pt>
                <c:pt idx="89964">
                  <c:v>2.664049688293697</c:v>
                </c:pt>
                <c:pt idx="89965">
                  <c:v>2.664434180138568</c:v>
                </c:pt>
                <c:pt idx="89966">
                  <c:v>2.664434180138568</c:v>
                </c:pt>
                <c:pt idx="89967">
                  <c:v>2.6648186648186645</c:v>
                </c:pt>
                <c:pt idx="89968">
                  <c:v>2.6658192743240119</c:v>
                </c:pt>
                <c:pt idx="89969">
                  <c:v>2.664972273567467</c:v>
                </c:pt>
                <c:pt idx="89970">
                  <c:v>2.6645876645876641</c:v>
                </c:pt>
                <c:pt idx="89971">
                  <c:v>2.6654343807763397</c:v>
                </c:pt>
                <c:pt idx="89972">
                  <c:v>2.6648186648186649</c:v>
                </c:pt>
                <c:pt idx="89973">
                  <c:v>2.6642032332563508</c:v>
                </c:pt>
                <c:pt idx="89974">
                  <c:v>2.664049688293697</c:v>
                </c:pt>
                <c:pt idx="89975">
                  <c:v>2.664049688293697</c:v>
                </c:pt>
                <c:pt idx="89976">
                  <c:v>2.6638189794504732</c:v>
                </c:pt>
                <c:pt idx="89977">
                  <c:v>2.6645116601246825</c:v>
                </c:pt>
                <c:pt idx="89978">
                  <c:v>2.664742553682752</c:v>
                </c:pt>
                <c:pt idx="89979">
                  <c:v>2.6647425536827525</c:v>
                </c:pt>
                <c:pt idx="89980">
                  <c:v>2.6648960739030021</c:v>
                </c:pt>
                <c:pt idx="89981">
                  <c:v>2.6646649422632795</c:v>
                </c:pt>
                <c:pt idx="89982">
                  <c:v>2.6640498730085427</c:v>
                </c:pt>
                <c:pt idx="89983">
                  <c:v>2.664434180138568</c:v>
                </c:pt>
                <c:pt idx="89984">
                  <c:v>2.6652804804804799</c:v>
                </c:pt>
                <c:pt idx="89985">
                  <c:v>2.6646651270207848</c:v>
                </c:pt>
                <c:pt idx="89986">
                  <c:v>2.6648958891454964</c:v>
                </c:pt>
                <c:pt idx="89987">
                  <c:v>2.6648958891454964</c:v>
                </c:pt>
                <c:pt idx="89988">
                  <c:v>2.6651270207852193</c:v>
                </c:pt>
                <c:pt idx="89989">
                  <c:v>2.6650496650496645</c:v>
                </c:pt>
                <c:pt idx="89990">
                  <c:v>2.6648186648186645</c:v>
                </c:pt>
                <c:pt idx="89991">
                  <c:v>2.6654343807763397</c:v>
                </c:pt>
                <c:pt idx="89992">
                  <c:v>2.6652033271719038</c:v>
                </c:pt>
                <c:pt idx="89993">
                  <c:v>2.6645876645876641</c:v>
                </c:pt>
                <c:pt idx="89994">
                  <c:v>2.6652033271719038</c:v>
                </c:pt>
                <c:pt idx="89995">
                  <c:v>2.6658192743240119</c:v>
                </c:pt>
                <c:pt idx="89996">
                  <c:v>2.6654343807763397</c:v>
                </c:pt>
                <c:pt idx="89997">
                  <c:v>2.6646651270207848</c:v>
                </c:pt>
                <c:pt idx="89998">
                  <c:v>2.6642032332563508</c:v>
                </c:pt>
                <c:pt idx="89999">
                  <c:v>2.6650496650496649</c:v>
                </c:pt>
                <c:pt idx="90000">
                  <c:v>2.6651270207852193</c:v>
                </c:pt>
                <c:pt idx="90001">
                  <c:v>2.664358264081256</c:v>
                </c:pt>
                <c:pt idx="90002">
                  <c:v>2.6635125778906068</c:v>
                </c:pt>
                <c:pt idx="90003">
                  <c:v>2.6638965835641737</c:v>
                </c:pt>
                <c:pt idx="90004">
                  <c:v>2.6641274238227148</c:v>
                </c:pt>
                <c:pt idx="90005">
                  <c:v>2.6642049388414488</c:v>
                </c:pt>
                <c:pt idx="90006">
                  <c:v>2.6642049388414488</c:v>
                </c:pt>
                <c:pt idx="90007">
                  <c:v>2.6638965835641737</c:v>
                </c:pt>
                <c:pt idx="90008">
                  <c:v>2.6642807665666131</c:v>
                </c:pt>
                <c:pt idx="90009">
                  <c:v>2.6636657433056325</c:v>
                </c:pt>
                <c:pt idx="90010">
                  <c:v>2.6638189794504732</c:v>
                </c:pt>
                <c:pt idx="90011">
                  <c:v>2.6645876645876649</c:v>
                </c:pt>
                <c:pt idx="90012">
                  <c:v>2.6635880858924037</c:v>
                </c:pt>
                <c:pt idx="90013">
                  <c:v>2.6638189794504732</c:v>
                </c:pt>
                <c:pt idx="90014">
                  <c:v>2.6636657433056325</c:v>
                </c:pt>
                <c:pt idx="90015">
                  <c:v>2.6641274238227148</c:v>
                </c:pt>
                <c:pt idx="90016">
                  <c:v>2.6645116601246825</c:v>
                </c:pt>
                <c:pt idx="90017">
                  <c:v>2.6642807665666131</c:v>
                </c:pt>
                <c:pt idx="90018">
                  <c:v>2.6642807665666131</c:v>
                </c:pt>
                <c:pt idx="90019">
                  <c:v>2.6652043407988919</c:v>
                </c:pt>
                <c:pt idx="90020">
                  <c:v>2.6649734472408224</c:v>
                </c:pt>
                <c:pt idx="90021">
                  <c:v>2.6646649422632795</c:v>
                </c:pt>
                <c:pt idx="90022">
                  <c:v>2.6646651270207848</c:v>
                </c:pt>
                <c:pt idx="90023">
                  <c:v>2.6652806652806649</c:v>
                </c:pt>
                <c:pt idx="90024">
                  <c:v>2.6642807665666126</c:v>
                </c:pt>
                <c:pt idx="90025">
                  <c:v>2.6641274238227148</c:v>
                </c:pt>
                <c:pt idx="90026">
                  <c:v>2.6632817909069924</c:v>
                </c:pt>
                <c:pt idx="90027">
                  <c:v>2.6637433648742208</c:v>
                </c:pt>
                <c:pt idx="90028">
                  <c:v>2.6638965835641737</c:v>
                </c:pt>
                <c:pt idx="90029">
                  <c:v>2.6636657433056325</c:v>
                </c:pt>
                <c:pt idx="90030">
                  <c:v>2.6647425536827516</c:v>
                </c:pt>
                <c:pt idx="90031">
                  <c:v>2.6648958891454964</c:v>
                </c:pt>
                <c:pt idx="90032">
                  <c:v>2.6651270207852193</c:v>
                </c:pt>
                <c:pt idx="90033">
                  <c:v>2.6654343807763397</c:v>
                </c:pt>
                <c:pt idx="90034">
                  <c:v>2.6649722735674675</c:v>
                </c:pt>
                <c:pt idx="90035">
                  <c:v>2.663972286374134</c:v>
                </c:pt>
                <c:pt idx="90036">
                  <c:v>2.664434180138568</c:v>
                </c:pt>
                <c:pt idx="90037">
                  <c:v>2.6646651270207848</c:v>
                </c:pt>
                <c:pt idx="90038">
                  <c:v>2.6646651270207848</c:v>
                </c:pt>
                <c:pt idx="90039">
                  <c:v>2.664049688293697</c:v>
                </c:pt>
                <c:pt idx="90040">
                  <c:v>2.6638189794504732</c:v>
                </c:pt>
                <c:pt idx="90041">
                  <c:v>2.6651270207852193</c:v>
                </c:pt>
                <c:pt idx="90042">
                  <c:v>2.6648958891454964</c:v>
                </c:pt>
                <c:pt idx="90043">
                  <c:v>2.6645116601246825</c:v>
                </c:pt>
                <c:pt idx="90044">
                  <c:v>2.6645891043397967</c:v>
                </c:pt>
                <c:pt idx="90045">
                  <c:v>2.6646666974382645</c:v>
                </c:pt>
                <c:pt idx="90046">
                  <c:v>2.6652043407988919</c:v>
                </c:pt>
                <c:pt idx="90047">
                  <c:v>2.6653579676674362</c:v>
                </c:pt>
                <c:pt idx="90048">
                  <c:v>2.6653579676674362</c:v>
                </c:pt>
                <c:pt idx="90049">
                  <c:v>2.6649734472408215</c:v>
                </c:pt>
                <c:pt idx="90050">
                  <c:v>2.6647425536827516</c:v>
                </c:pt>
                <c:pt idx="90051">
                  <c:v>2.6645891043397967</c:v>
                </c:pt>
                <c:pt idx="90052">
                  <c:v>2.6658198614318707</c:v>
                </c:pt>
                <c:pt idx="90053">
                  <c:v>2.6658198614318707</c:v>
                </c:pt>
                <c:pt idx="90054">
                  <c:v>2.6652043407988915</c:v>
                </c:pt>
                <c:pt idx="90055">
                  <c:v>2.6652043407988915</c:v>
                </c:pt>
                <c:pt idx="90056">
                  <c:v>2.6651270207852193</c:v>
                </c:pt>
                <c:pt idx="90057">
                  <c:v>2.6653579676674362</c:v>
                </c:pt>
                <c:pt idx="90058">
                  <c:v>2.6655889145496534</c:v>
                </c:pt>
                <c:pt idx="90059">
                  <c:v>2.6659736659736661</c:v>
                </c:pt>
                <c:pt idx="90060">
                  <c:v>2.6652806652806649</c:v>
                </c:pt>
                <c:pt idx="90061">
                  <c:v>2.665665434380776</c:v>
                </c:pt>
                <c:pt idx="90062">
                  <c:v>2.6648186648186645</c:v>
                </c:pt>
                <c:pt idx="90063">
                  <c:v>2.665665434380776</c:v>
                </c:pt>
                <c:pt idx="90064">
                  <c:v>2.6658964879852118</c:v>
                </c:pt>
                <c:pt idx="90065">
                  <c:v>2.6648958891454964</c:v>
                </c:pt>
                <c:pt idx="90066">
                  <c:v>2.6652806652806644</c:v>
                </c:pt>
                <c:pt idx="90067">
                  <c:v>2.6658964879852118</c:v>
                </c:pt>
                <c:pt idx="90068">
                  <c:v>2.6650496650496649</c:v>
                </c:pt>
                <c:pt idx="90069">
                  <c:v>2.6658192743240119</c:v>
                </c:pt>
                <c:pt idx="90070">
                  <c:v>2.6652033271719038</c:v>
                </c:pt>
                <c:pt idx="90071">
                  <c:v>2.6654343807763397</c:v>
                </c:pt>
                <c:pt idx="90072">
                  <c:v>2.6658964879852118</c:v>
                </c:pt>
                <c:pt idx="90073">
                  <c:v>2.6652806652806649</c:v>
                </c:pt>
                <c:pt idx="90074">
                  <c:v>2.6642805818517661</c:v>
                </c:pt>
                <c:pt idx="90075">
                  <c:v>2.6645116601246821</c:v>
                </c:pt>
                <c:pt idx="90076">
                  <c:v>2.6651270207852193</c:v>
                </c:pt>
                <c:pt idx="90077">
                  <c:v>2.665665434380776</c:v>
                </c:pt>
                <c:pt idx="90078">
                  <c:v>2.6654343807763397</c:v>
                </c:pt>
                <c:pt idx="90079">
                  <c:v>2.6655114807114808</c:v>
                </c:pt>
                <c:pt idx="90080">
                  <c:v>2.6650496650496649</c:v>
                </c:pt>
                <c:pt idx="90081">
                  <c:v>2.664434180138568</c:v>
                </c:pt>
                <c:pt idx="90082">
                  <c:v>2.6646651270207848</c:v>
                </c:pt>
                <c:pt idx="90083">
                  <c:v>2.6652033271719038</c:v>
                </c:pt>
                <c:pt idx="90084">
                  <c:v>2.6652033271719038</c:v>
                </c:pt>
                <c:pt idx="90085">
                  <c:v>2.6650496650496645</c:v>
                </c:pt>
                <c:pt idx="90086">
                  <c:v>2.6652806652806644</c:v>
                </c:pt>
                <c:pt idx="90087">
                  <c:v>2.6658963031423286</c:v>
                </c:pt>
                <c:pt idx="90088">
                  <c:v>2.6647425536827516</c:v>
                </c:pt>
                <c:pt idx="90089">
                  <c:v>2.6645116601246821</c:v>
                </c:pt>
                <c:pt idx="90090">
                  <c:v>2.6658964879852118</c:v>
                </c:pt>
                <c:pt idx="90091">
                  <c:v>2.6655114807114808</c:v>
                </c:pt>
                <c:pt idx="90092">
                  <c:v>2.6655889145496534</c:v>
                </c:pt>
                <c:pt idx="90093">
                  <c:v>2.664358264081256</c:v>
                </c:pt>
                <c:pt idx="90094">
                  <c:v>2.6652043407988919</c:v>
                </c:pt>
                <c:pt idx="90095">
                  <c:v>2.664358264081256</c:v>
                </c:pt>
                <c:pt idx="90096">
                  <c:v>2.6638965835641737</c:v>
                </c:pt>
                <c:pt idx="90097">
                  <c:v>2.6634347183748845</c:v>
                </c:pt>
                <c:pt idx="90098">
                  <c:v>2.6635880858924037</c:v>
                </c:pt>
                <c:pt idx="90099">
                  <c:v>2.6642032332563508</c:v>
                </c:pt>
                <c:pt idx="90100">
                  <c:v>2.6642807665666131</c:v>
                </c:pt>
                <c:pt idx="90101">
                  <c:v>2.664434180138568</c:v>
                </c:pt>
                <c:pt idx="90102">
                  <c:v>2.6642032332563508</c:v>
                </c:pt>
                <c:pt idx="90103">
                  <c:v>2.6648960739030021</c:v>
                </c:pt>
                <c:pt idx="90104">
                  <c:v>2.6645116601246825</c:v>
                </c:pt>
                <c:pt idx="90105">
                  <c:v>2.6652806652806649</c:v>
                </c:pt>
                <c:pt idx="90106">
                  <c:v>2.6654343807763397</c:v>
                </c:pt>
                <c:pt idx="90107">
                  <c:v>2.6651270207852193</c:v>
                </c:pt>
                <c:pt idx="90108">
                  <c:v>2.6647425536827516</c:v>
                </c:pt>
                <c:pt idx="90109">
                  <c:v>2.6648958891454964</c:v>
                </c:pt>
                <c:pt idx="90110">
                  <c:v>2.6646649422632795</c:v>
                </c:pt>
                <c:pt idx="90111">
                  <c:v>2.6642807665666126</c:v>
                </c:pt>
                <c:pt idx="90112">
                  <c:v>2.6657426657426657</c:v>
                </c:pt>
                <c:pt idx="90113">
                  <c:v>2.6650496650496645</c:v>
                </c:pt>
                <c:pt idx="90114">
                  <c:v>2.6652033271719038</c:v>
                </c:pt>
                <c:pt idx="90115">
                  <c:v>2.6654343807763397</c:v>
                </c:pt>
                <c:pt idx="90116">
                  <c:v>2.6653570603189274</c:v>
                </c:pt>
                <c:pt idx="90117">
                  <c:v>2.6654343807763397</c:v>
                </c:pt>
                <c:pt idx="90118">
                  <c:v>2.665665434380776</c:v>
                </c:pt>
                <c:pt idx="90119">
                  <c:v>2.6660503813265541</c:v>
                </c:pt>
                <c:pt idx="90120">
                  <c:v>2.6658192743240119</c:v>
                </c:pt>
                <c:pt idx="90121">
                  <c:v>2.6652033271719038</c:v>
                </c:pt>
                <c:pt idx="90122">
                  <c:v>2.6648958891454964</c:v>
                </c:pt>
                <c:pt idx="90123">
                  <c:v>2.6646651270207848</c:v>
                </c:pt>
                <c:pt idx="90124">
                  <c:v>2.6654343807763397</c:v>
                </c:pt>
                <c:pt idx="90125">
                  <c:v>2.6648186648186649</c:v>
                </c:pt>
                <c:pt idx="90126">
                  <c:v>2.664434180138568</c:v>
                </c:pt>
                <c:pt idx="90127">
                  <c:v>2.6648960739030021</c:v>
                </c:pt>
                <c:pt idx="90128">
                  <c:v>2.6641274238227148</c:v>
                </c:pt>
                <c:pt idx="90129">
                  <c:v>2.6631287494231657</c:v>
                </c:pt>
                <c:pt idx="90130">
                  <c:v>2.6637433648742208</c:v>
                </c:pt>
                <c:pt idx="90131">
                  <c:v>2.6645116601246825</c:v>
                </c:pt>
                <c:pt idx="90132">
                  <c:v>2.6647425536827525</c:v>
                </c:pt>
                <c:pt idx="90133">
                  <c:v>2.6645116601246825</c:v>
                </c:pt>
                <c:pt idx="90134">
                  <c:v>2.6648958891454964</c:v>
                </c:pt>
                <c:pt idx="90135">
                  <c:v>2.6652806652806649</c:v>
                </c:pt>
                <c:pt idx="90136">
                  <c:v>2.6652804804804804</c:v>
                </c:pt>
                <c:pt idx="90137">
                  <c:v>2.6658963031423286</c:v>
                </c:pt>
                <c:pt idx="90138">
                  <c:v>2.665665434380776</c:v>
                </c:pt>
                <c:pt idx="90139">
                  <c:v>2.6667435174485785</c:v>
                </c:pt>
                <c:pt idx="90140">
                  <c:v>2.6658964879852118</c:v>
                </c:pt>
                <c:pt idx="90141">
                  <c:v>2.664434180138568</c:v>
                </c:pt>
                <c:pt idx="90142">
                  <c:v>2.6651270207852193</c:v>
                </c:pt>
                <c:pt idx="90143">
                  <c:v>2.6649734472408224</c:v>
                </c:pt>
                <c:pt idx="90144">
                  <c:v>2.6645891043397967</c:v>
                </c:pt>
                <c:pt idx="90145">
                  <c:v>2.6639741518578348</c:v>
                </c:pt>
                <c:pt idx="90146">
                  <c:v>2.6638965835641737</c:v>
                </c:pt>
                <c:pt idx="90147">
                  <c:v>2.664358264081256</c:v>
                </c:pt>
                <c:pt idx="90148">
                  <c:v>2.664358264081256</c:v>
                </c:pt>
                <c:pt idx="90149">
                  <c:v>2.6642807665666131</c:v>
                </c:pt>
                <c:pt idx="90150">
                  <c:v>2.6645116601246825</c:v>
                </c:pt>
                <c:pt idx="90151">
                  <c:v>2.6653579676674362</c:v>
                </c:pt>
                <c:pt idx="90152">
                  <c:v>2.6651270207852193</c:v>
                </c:pt>
                <c:pt idx="90153">
                  <c:v>2.6653579676674362</c:v>
                </c:pt>
                <c:pt idx="90154">
                  <c:v>2.6653579676674362</c:v>
                </c:pt>
                <c:pt idx="90155">
                  <c:v>2.6652806652806644</c:v>
                </c:pt>
                <c:pt idx="90156">
                  <c:v>2.6654343807763397</c:v>
                </c:pt>
                <c:pt idx="90157">
                  <c:v>2.6652033271719038</c:v>
                </c:pt>
                <c:pt idx="90158">
                  <c:v>2.6653570603189274</c:v>
                </c:pt>
                <c:pt idx="90159">
                  <c:v>2.6655881673214696</c:v>
                </c:pt>
                <c:pt idx="90160">
                  <c:v>2.665665434380776</c:v>
                </c:pt>
                <c:pt idx="90161">
                  <c:v>2.6648186648186649</c:v>
                </c:pt>
                <c:pt idx="90162">
                  <c:v>2.6652033271719038</c:v>
                </c:pt>
                <c:pt idx="90163">
                  <c:v>2.6648186648186649</c:v>
                </c:pt>
                <c:pt idx="90164">
                  <c:v>2.6655114807114808</c:v>
                </c:pt>
                <c:pt idx="90165">
                  <c:v>2.6650496650496649</c:v>
                </c:pt>
                <c:pt idx="90166">
                  <c:v>2.6645876645876649</c:v>
                </c:pt>
                <c:pt idx="90167">
                  <c:v>2.6648186648186649</c:v>
                </c:pt>
                <c:pt idx="90168">
                  <c:v>2.6642805818517665</c:v>
                </c:pt>
                <c:pt idx="90169">
                  <c:v>2.6642807665666131</c:v>
                </c:pt>
                <c:pt idx="90170">
                  <c:v>2.664434180138568</c:v>
                </c:pt>
                <c:pt idx="90171">
                  <c:v>2.6640498730085431</c:v>
                </c:pt>
                <c:pt idx="90172">
                  <c:v>2.6640498730085431</c:v>
                </c:pt>
                <c:pt idx="90173">
                  <c:v>2.6645116601246825</c:v>
                </c:pt>
                <c:pt idx="90174">
                  <c:v>2.6649734472408224</c:v>
                </c:pt>
                <c:pt idx="90175">
                  <c:v>2.6647425536827525</c:v>
                </c:pt>
                <c:pt idx="90176">
                  <c:v>2.6651270207852193</c:v>
                </c:pt>
                <c:pt idx="90177">
                  <c:v>2.6657426657426657</c:v>
                </c:pt>
                <c:pt idx="90178">
                  <c:v>2.6657426657426657</c:v>
                </c:pt>
                <c:pt idx="90179">
                  <c:v>2.6657426657426657</c:v>
                </c:pt>
                <c:pt idx="90180">
                  <c:v>2.6659736659736657</c:v>
                </c:pt>
                <c:pt idx="90181">
                  <c:v>2.6652043407988915</c:v>
                </c:pt>
                <c:pt idx="90182">
                  <c:v>2.6655889145496534</c:v>
                </c:pt>
                <c:pt idx="90183">
                  <c:v>2.6658964879852118</c:v>
                </c:pt>
                <c:pt idx="90184">
                  <c:v>2.6665125953316382</c:v>
                </c:pt>
                <c:pt idx="90185">
                  <c:v>2.665665434380776</c:v>
                </c:pt>
                <c:pt idx="90186">
                  <c:v>2.664972273567467</c:v>
                </c:pt>
                <c:pt idx="90187">
                  <c:v>2.6654343807763397</c:v>
                </c:pt>
                <c:pt idx="90188">
                  <c:v>2.6652806652806649</c:v>
                </c:pt>
                <c:pt idx="90189">
                  <c:v>2.6658964879852118</c:v>
                </c:pt>
                <c:pt idx="90190">
                  <c:v>2.6662046662046661</c:v>
                </c:pt>
                <c:pt idx="90191">
                  <c:v>2.6655889145496534</c:v>
                </c:pt>
                <c:pt idx="90192">
                  <c:v>2.6653579676674362</c:v>
                </c:pt>
                <c:pt idx="90193">
                  <c:v>2.6657426657426657</c:v>
                </c:pt>
                <c:pt idx="90194">
                  <c:v>2.6645116601246821</c:v>
                </c:pt>
                <c:pt idx="90195">
                  <c:v>2.6645116601246821</c:v>
                </c:pt>
                <c:pt idx="90196">
                  <c:v>2.6652806652806649</c:v>
                </c:pt>
                <c:pt idx="90197">
                  <c:v>2.6661273567467649</c:v>
                </c:pt>
                <c:pt idx="90198">
                  <c:v>2.6662046662046661</c:v>
                </c:pt>
                <c:pt idx="90199">
                  <c:v>2.6658198614318707</c:v>
                </c:pt>
                <c:pt idx="90200">
                  <c:v>2.6653579676674362</c:v>
                </c:pt>
                <c:pt idx="90201">
                  <c:v>2.6650496650496649</c:v>
                </c:pt>
                <c:pt idx="90202">
                  <c:v>2.6652806652806649</c:v>
                </c:pt>
                <c:pt idx="90203">
                  <c:v>2.6646651270207848</c:v>
                </c:pt>
                <c:pt idx="90204">
                  <c:v>2.6648958891454964</c:v>
                </c:pt>
                <c:pt idx="90205">
                  <c:v>2.6653579676674362</c:v>
                </c:pt>
                <c:pt idx="90206">
                  <c:v>2.664742553682752</c:v>
                </c:pt>
                <c:pt idx="90207">
                  <c:v>2.6651270207852193</c:v>
                </c:pt>
                <c:pt idx="90208">
                  <c:v>2.6652806652806649</c:v>
                </c:pt>
                <c:pt idx="90209">
                  <c:v>2.6653579676674362</c:v>
                </c:pt>
                <c:pt idx="90210">
                  <c:v>2.6655889145496534</c:v>
                </c:pt>
                <c:pt idx="90211">
                  <c:v>2.6655889145496534</c:v>
                </c:pt>
                <c:pt idx="90212">
                  <c:v>2.6651270207852193</c:v>
                </c:pt>
                <c:pt idx="90213">
                  <c:v>2.6652043407988919</c:v>
                </c:pt>
                <c:pt idx="90214">
                  <c:v>2.6644357258250633</c:v>
                </c:pt>
                <c:pt idx="90215">
                  <c:v>2.6648199445983383</c:v>
                </c:pt>
                <c:pt idx="90216">
                  <c:v>2.665050784856879</c:v>
                </c:pt>
                <c:pt idx="90217">
                  <c:v>2.665050784856879</c:v>
                </c:pt>
                <c:pt idx="90218">
                  <c:v>2.6639741518578348</c:v>
                </c:pt>
                <c:pt idx="90219">
                  <c:v>2.6652043407988919</c:v>
                </c:pt>
                <c:pt idx="90220">
                  <c:v>2.6652043407988919</c:v>
                </c:pt>
                <c:pt idx="90221">
                  <c:v>2.6648199445983378</c:v>
                </c:pt>
                <c:pt idx="90222">
                  <c:v>2.6638209506229811</c:v>
                </c:pt>
                <c:pt idx="90223">
                  <c:v>2.6637433648742208</c:v>
                </c:pt>
                <c:pt idx="90224">
                  <c:v>2.6641274238227148</c:v>
                </c:pt>
                <c:pt idx="90225">
                  <c:v>2.6637433648742208</c:v>
                </c:pt>
                <c:pt idx="90226">
                  <c:v>2.6637433648742208</c:v>
                </c:pt>
                <c:pt idx="90227">
                  <c:v>2.6639741518578348</c:v>
                </c:pt>
                <c:pt idx="90228">
                  <c:v>2.6637433648742208</c:v>
                </c:pt>
                <c:pt idx="90229">
                  <c:v>2.6637433648742208</c:v>
                </c:pt>
                <c:pt idx="90230">
                  <c:v>2.664358264081256</c:v>
                </c:pt>
                <c:pt idx="90231">
                  <c:v>2.664358264081256</c:v>
                </c:pt>
                <c:pt idx="90232">
                  <c:v>2.6648199445983378</c:v>
                </c:pt>
                <c:pt idx="90233">
                  <c:v>2.6648199445983378</c:v>
                </c:pt>
                <c:pt idx="90234">
                  <c:v>2.6641274238227148</c:v>
                </c:pt>
                <c:pt idx="90235">
                  <c:v>2.6645891043397967</c:v>
                </c:pt>
                <c:pt idx="90236">
                  <c:v>2.6649734472408224</c:v>
                </c:pt>
                <c:pt idx="90237">
                  <c:v>2.6639741518578348</c:v>
                </c:pt>
                <c:pt idx="90238">
                  <c:v>2.6645891043397967</c:v>
                </c:pt>
                <c:pt idx="90239">
                  <c:v>2.6647425536827516</c:v>
                </c:pt>
                <c:pt idx="90240">
                  <c:v>2.6648958891454964</c:v>
                </c:pt>
                <c:pt idx="90241">
                  <c:v>2.6652806652806649</c:v>
                </c:pt>
                <c:pt idx="90242">
                  <c:v>2.6645116601246821</c:v>
                </c:pt>
                <c:pt idx="90243">
                  <c:v>2.6648958891454964</c:v>
                </c:pt>
                <c:pt idx="90244">
                  <c:v>2.6650496650496645</c:v>
                </c:pt>
                <c:pt idx="90245">
                  <c:v>2.6655114807114804</c:v>
                </c:pt>
                <c:pt idx="90246">
                  <c:v>2.6658964879852118</c:v>
                </c:pt>
                <c:pt idx="90247">
                  <c:v>2.665665434380776</c:v>
                </c:pt>
                <c:pt idx="90248">
                  <c:v>2.6658964879852118</c:v>
                </c:pt>
                <c:pt idx="90249">
                  <c:v>2.6652806652806644</c:v>
                </c:pt>
                <c:pt idx="90250">
                  <c:v>2.6652806652806644</c:v>
                </c:pt>
                <c:pt idx="90251">
                  <c:v>2.6650496650496645</c:v>
                </c:pt>
                <c:pt idx="90252">
                  <c:v>2.6654343807763397</c:v>
                </c:pt>
                <c:pt idx="90253">
                  <c:v>2.6650496650496645</c:v>
                </c:pt>
                <c:pt idx="90254">
                  <c:v>2.6650496650496645</c:v>
                </c:pt>
                <c:pt idx="90255">
                  <c:v>2.6652806652806644</c:v>
                </c:pt>
                <c:pt idx="90256">
                  <c:v>2.6661273567467649</c:v>
                </c:pt>
                <c:pt idx="90257">
                  <c:v>2.6652806652806644</c:v>
                </c:pt>
                <c:pt idx="90258">
                  <c:v>2.6650496650496645</c:v>
                </c:pt>
                <c:pt idx="90259">
                  <c:v>2.6654343807763397</c:v>
                </c:pt>
                <c:pt idx="90260">
                  <c:v>2.6642032332563508</c:v>
                </c:pt>
                <c:pt idx="90261">
                  <c:v>2.6646649422632795</c:v>
                </c:pt>
                <c:pt idx="90262">
                  <c:v>2.665665434380776</c:v>
                </c:pt>
                <c:pt idx="90263">
                  <c:v>2.6655114807114808</c:v>
                </c:pt>
                <c:pt idx="90264">
                  <c:v>2.6652806652806649</c:v>
                </c:pt>
                <c:pt idx="90265">
                  <c:v>2.665665434380776</c:v>
                </c:pt>
                <c:pt idx="90266">
                  <c:v>2.6652804804804804</c:v>
                </c:pt>
                <c:pt idx="90267">
                  <c:v>2.6646649422632795</c:v>
                </c:pt>
                <c:pt idx="90268">
                  <c:v>2.6648186648186649</c:v>
                </c:pt>
                <c:pt idx="90269">
                  <c:v>2.6643566643566641</c:v>
                </c:pt>
                <c:pt idx="90270">
                  <c:v>2.6637413394919172</c:v>
                </c:pt>
                <c:pt idx="90271">
                  <c:v>2.6637413394919172</c:v>
                </c:pt>
                <c:pt idx="90272">
                  <c:v>2.6643566643566645</c:v>
                </c:pt>
                <c:pt idx="90273">
                  <c:v>2.6643566643566645</c:v>
                </c:pt>
                <c:pt idx="90274">
                  <c:v>2.663972286374134</c:v>
                </c:pt>
                <c:pt idx="90275">
                  <c:v>2.6643566643566641</c:v>
                </c:pt>
                <c:pt idx="90276">
                  <c:v>2.6645099815157112</c:v>
                </c:pt>
                <c:pt idx="90277">
                  <c:v>2.6642789279112753</c:v>
                </c:pt>
                <c:pt idx="90278">
                  <c:v>2.6641256641256641</c:v>
                </c:pt>
                <c:pt idx="90279">
                  <c:v>2.663972286374134</c:v>
                </c:pt>
                <c:pt idx="90280">
                  <c:v>2.663972286374134</c:v>
                </c:pt>
                <c:pt idx="90281">
                  <c:v>2.6637413394919172</c:v>
                </c:pt>
                <c:pt idx="90282">
                  <c:v>2.6645876645876649</c:v>
                </c:pt>
                <c:pt idx="90283">
                  <c:v>2.6642032332563508</c:v>
                </c:pt>
                <c:pt idx="90284">
                  <c:v>2.664434180138568</c:v>
                </c:pt>
                <c:pt idx="90285">
                  <c:v>2.664434180138568</c:v>
                </c:pt>
                <c:pt idx="90286">
                  <c:v>2.6650496650496649</c:v>
                </c:pt>
                <c:pt idx="90287">
                  <c:v>2.6648186648186645</c:v>
                </c:pt>
                <c:pt idx="90288">
                  <c:v>2.6658192743240119</c:v>
                </c:pt>
                <c:pt idx="90289">
                  <c:v>2.6659731853906612</c:v>
                </c:pt>
                <c:pt idx="90290">
                  <c:v>2.6662043458159963</c:v>
                </c:pt>
                <c:pt idx="90291">
                  <c:v>2.6654343807763397</c:v>
                </c:pt>
                <c:pt idx="90292">
                  <c:v>2.6651259533163856</c:v>
                </c:pt>
                <c:pt idx="90293">
                  <c:v>2.6657418400369859</c:v>
                </c:pt>
                <c:pt idx="90294">
                  <c:v>2.6657418400369859</c:v>
                </c:pt>
                <c:pt idx="90295">
                  <c:v>2.6661271676300573</c:v>
                </c:pt>
                <c:pt idx="90296">
                  <c:v>2.6653570603189274</c:v>
                </c:pt>
                <c:pt idx="90297">
                  <c:v>2.6655881673214701</c:v>
                </c:pt>
                <c:pt idx="90298">
                  <c:v>2.6653570603189274</c:v>
                </c:pt>
                <c:pt idx="90299">
                  <c:v>2.6655881673214696</c:v>
                </c:pt>
                <c:pt idx="90300">
                  <c:v>2.6654343807763397</c:v>
                </c:pt>
                <c:pt idx="90301">
                  <c:v>2.6654343807763397</c:v>
                </c:pt>
                <c:pt idx="90302">
                  <c:v>2.664972273567467</c:v>
                </c:pt>
                <c:pt idx="90303">
                  <c:v>2.6652033271719038</c:v>
                </c:pt>
                <c:pt idx="90304">
                  <c:v>2.6650496650496645</c:v>
                </c:pt>
                <c:pt idx="90305">
                  <c:v>2.6652033271719038</c:v>
                </c:pt>
                <c:pt idx="90306">
                  <c:v>2.6654343807763397</c:v>
                </c:pt>
                <c:pt idx="90307">
                  <c:v>2.6646651270207848</c:v>
                </c:pt>
                <c:pt idx="90308">
                  <c:v>2.6652806652806644</c:v>
                </c:pt>
                <c:pt idx="90309">
                  <c:v>2.6652806652806644</c:v>
                </c:pt>
                <c:pt idx="90310">
                  <c:v>2.6652806652806644</c:v>
                </c:pt>
                <c:pt idx="90311">
                  <c:v>2.6648958891454964</c:v>
                </c:pt>
                <c:pt idx="90312">
                  <c:v>2.6648958891454964</c:v>
                </c:pt>
                <c:pt idx="90313">
                  <c:v>2.6655114807114808</c:v>
                </c:pt>
                <c:pt idx="90314">
                  <c:v>2.665665434380776</c:v>
                </c:pt>
                <c:pt idx="90315">
                  <c:v>2.6652033271719038</c:v>
                </c:pt>
                <c:pt idx="90316">
                  <c:v>2.6654343807763397</c:v>
                </c:pt>
                <c:pt idx="90317">
                  <c:v>2.6654343807763397</c:v>
                </c:pt>
                <c:pt idx="90318">
                  <c:v>2.6659731853906612</c:v>
                </c:pt>
                <c:pt idx="90319">
                  <c:v>2.6660503813265541</c:v>
                </c:pt>
                <c:pt idx="90320">
                  <c:v>2.6652806652806649</c:v>
                </c:pt>
                <c:pt idx="90321">
                  <c:v>2.6648958891454964</c:v>
                </c:pt>
                <c:pt idx="90322">
                  <c:v>2.664742553682752</c:v>
                </c:pt>
                <c:pt idx="90323">
                  <c:v>2.6648960739030021</c:v>
                </c:pt>
                <c:pt idx="90324">
                  <c:v>2.6640496882936961</c:v>
                </c:pt>
                <c:pt idx="90325">
                  <c:v>2.6638189794504727</c:v>
                </c:pt>
                <c:pt idx="90326">
                  <c:v>2.664434180138568</c:v>
                </c:pt>
                <c:pt idx="90327">
                  <c:v>2.664742553682752</c:v>
                </c:pt>
                <c:pt idx="90328">
                  <c:v>2.6642805818517665</c:v>
                </c:pt>
                <c:pt idx="90329">
                  <c:v>2.6638965835641737</c:v>
                </c:pt>
                <c:pt idx="90330">
                  <c:v>2.6638965835641737</c:v>
                </c:pt>
                <c:pt idx="90331">
                  <c:v>2.6629732225300091</c:v>
                </c:pt>
                <c:pt idx="90332">
                  <c:v>2.6636657433056325</c:v>
                </c:pt>
                <c:pt idx="90333">
                  <c:v>2.6638965835641737</c:v>
                </c:pt>
                <c:pt idx="90334">
                  <c:v>2.6636655586334257</c:v>
                </c:pt>
                <c:pt idx="90335">
                  <c:v>2.6648186648186649</c:v>
                </c:pt>
                <c:pt idx="90336">
                  <c:v>2.6658192743240119</c:v>
                </c:pt>
                <c:pt idx="90337">
                  <c:v>2.6655881673214701</c:v>
                </c:pt>
                <c:pt idx="90338">
                  <c:v>2.6653570603189274</c:v>
                </c:pt>
                <c:pt idx="90339">
                  <c:v>2.6654343807763397</c:v>
                </c:pt>
                <c:pt idx="90340">
                  <c:v>2.6652033271719038</c:v>
                </c:pt>
                <c:pt idx="90341">
                  <c:v>2.6653570603189274</c:v>
                </c:pt>
                <c:pt idx="90342">
                  <c:v>2.6651257684307832</c:v>
                </c:pt>
                <c:pt idx="90343">
                  <c:v>2.6657418400369859</c:v>
                </c:pt>
                <c:pt idx="90344">
                  <c:v>2.664972273567467</c:v>
                </c:pt>
                <c:pt idx="90345">
                  <c:v>2.6652033271719038</c:v>
                </c:pt>
                <c:pt idx="90346">
                  <c:v>2.6650496650496645</c:v>
                </c:pt>
                <c:pt idx="90347">
                  <c:v>2.6645876645876641</c:v>
                </c:pt>
                <c:pt idx="90348">
                  <c:v>2.6652033271719038</c:v>
                </c:pt>
                <c:pt idx="90349">
                  <c:v>2.6650496650496649</c:v>
                </c:pt>
                <c:pt idx="90350">
                  <c:v>2.6650496650496649</c:v>
                </c:pt>
                <c:pt idx="90351">
                  <c:v>2.6647412199630311</c:v>
                </c:pt>
                <c:pt idx="90352">
                  <c:v>2.6647412199630311</c:v>
                </c:pt>
                <c:pt idx="90353">
                  <c:v>2.664972273567467</c:v>
                </c:pt>
                <c:pt idx="90354">
                  <c:v>2.6645876645876649</c:v>
                </c:pt>
                <c:pt idx="90355">
                  <c:v>2.6648186648186649</c:v>
                </c:pt>
                <c:pt idx="90356">
                  <c:v>2.664434180138568</c:v>
                </c:pt>
                <c:pt idx="90357">
                  <c:v>2.664434180138568</c:v>
                </c:pt>
                <c:pt idx="90358">
                  <c:v>2.6642805818517665</c:v>
                </c:pt>
                <c:pt idx="90359">
                  <c:v>2.6645116601246825</c:v>
                </c:pt>
                <c:pt idx="90360">
                  <c:v>2.664049688293697</c:v>
                </c:pt>
                <c:pt idx="90361">
                  <c:v>2.6643566643566645</c:v>
                </c:pt>
                <c:pt idx="90362">
                  <c:v>2.6645876645876649</c:v>
                </c:pt>
                <c:pt idx="90363">
                  <c:v>2.6645876645876649</c:v>
                </c:pt>
                <c:pt idx="90364">
                  <c:v>2.6645876645876649</c:v>
                </c:pt>
                <c:pt idx="90365">
                  <c:v>2.664434180138568</c:v>
                </c:pt>
                <c:pt idx="90366">
                  <c:v>2.6646649422632795</c:v>
                </c:pt>
                <c:pt idx="90367">
                  <c:v>2.6646649422632795</c:v>
                </c:pt>
                <c:pt idx="90368">
                  <c:v>2.6642032332563508</c:v>
                </c:pt>
                <c:pt idx="90369">
                  <c:v>2.6654343807763397</c:v>
                </c:pt>
                <c:pt idx="90370">
                  <c:v>2.6655114807114808</c:v>
                </c:pt>
                <c:pt idx="90371">
                  <c:v>2.6646649422632795</c:v>
                </c:pt>
                <c:pt idx="90372">
                  <c:v>2.665665434380776</c:v>
                </c:pt>
                <c:pt idx="90373">
                  <c:v>2.6655114807114808</c:v>
                </c:pt>
                <c:pt idx="90374">
                  <c:v>2.6652806652806649</c:v>
                </c:pt>
                <c:pt idx="90375">
                  <c:v>2.6660503813265541</c:v>
                </c:pt>
                <c:pt idx="90376">
                  <c:v>2.6658192743240119</c:v>
                </c:pt>
                <c:pt idx="90377">
                  <c:v>2.6652033271719038</c:v>
                </c:pt>
                <c:pt idx="90378">
                  <c:v>2.6648186648186645</c:v>
                </c:pt>
                <c:pt idx="90379">
                  <c:v>2.6645876645876641</c:v>
                </c:pt>
                <c:pt idx="90380">
                  <c:v>2.6648958891454964</c:v>
                </c:pt>
                <c:pt idx="90381">
                  <c:v>2.6645116601246825</c:v>
                </c:pt>
                <c:pt idx="90382">
                  <c:v>2.6636657433056325</c:v>
                </c:pt>
                <c:pt idx="90383">
                  <c:v>2.6638965835641737</c:v>
                </c:pt>
                <c:pt idx="90384">
                  <c:v>2.6642807665666131</c:v>
                </c:pt>
                <c:pt idx="90385">
                  <c:v>2.6642807665666131</c:v>
                </c:pt>
                <c:pt idx="90386">
                  <c:v>2.664049688293697</c:v>
                </c:pt>
                <c:pt idx="90387">
                  <c:v>2.6645116601246821</c:v>
                </c:pt>
                <c:pt idx="90388">
                  <c:v>2.6652043407988919</c:v>
                </c:pt>
                <c:pt idx="90389">
                  <c:v>2.6645116601246825</c:v>
                </c:pt>
                <c:pt idx="90390">
                  <c:v>2.6647425536827525</c:v>
                </c:pt>
                <c:pt idx="90391">
                  <c:v>2.6645116601246825</c:v>
                </c:pt>
                <c:pt idx="90392">
                  <c:v>2.664049688293697</c:v>
                </c:pt>
                <c:pt idx="90393">
                  <c:v>2.6642807665666131</c:v>
                </c:pt>
                <c:pt idx="90394">
                  <c:v>2.6645116601246825</c:v>
                </c:pt>
                <c:pt idx="90395">
                  <c:v>2.6645116601246825</c:v>
                </c:pt>
                <c:pt idx="90396">
                  <c:v>2.6641274238227148</c:v>
                </c:pt>
                <c:pt idx="90397">
                  <c:v>2.6636657433056325</c:v>
                </c:pt>
                <c:pt idx="90398">
                  <c:v>2.6642807665666131</c:v>
                </c:pt>
                <c:pt idx="90399">
                  <c:v>2.664358264081256</c:v>
                </c:pt>
                <c:pt idx="90400">
                  <c:v>2.6636657433056325</c:v>
                </c:pt>
                <c:pt idx="90401">
                  <c:v>2.6642807665666131</c:v>
                </c:pt>
                <c:pt idx="90402">
                  <c:v>2.6635880858924037</c:v>
                </c:pt>
                <c:pt idx="90403">
                  <c:v>2.6641256641256641</c:v>
                </c:pt>
                <c:pt idx="90404">
                  <c:v>2.6643566643566645</c:v>
                </c:pt>
                <c:pt idx="90405">
                  <c:v>2.664434180138568</c:v>
                </c:pt>
                <c:pt idx="90406">
                  <c:v>2.664434180138568</c:v>
                </c:pt>
                <c:pt idx="90407">
                  <c:v>2.6645876645876649</c:v>
                </c:pt>
                <c:pt idx="90408">
                  <c:v>2.664434180138568</c:v>
                </c:pt>
                <c:pt idx="90409">
                  <c:v>2.6642032332563508</c:v>
                </c:pt>
                <c:pt idx="90410">
                  <c:v>2.663972286374134</c:v>
                </c:pt>
                <c:pt idx="90411">
                  <c:v>2.6643566643566645</c:v>
                </c:pt>
                <c:pt idx="90412">
                  <c:v>2.664434180138568</c:v>
                </c:pt>
                <c:pt idx="90413">
                  <c:v>2.6640498730085431</c:v>
                </c:pt>
                <c:pt idx="90414">
                  <c:v>2.6642032332563508</c:v>
                </c:pt>
                <c:pt idx="90415">
                  <c:v>2.6643566643566641</c:v>
                </c:pt>
                <c:pt idx="90416">
                  <c:v>2.663972286374134</c:v>
                </c:pt>
                <c:pt idx="90417">
                  <c:v>2.6645876645876649</c:v>
                </c:pt>
                <c:pt idx="90418">
                  <c:v>2.664434180138568</c:v>
                </c:pt>
                <c:pt idx="90419">
                  <c:v>2.664434180138568</c:v>
                </c:pt>
                <c:pt idx="90420">
                  <c:v>2.663972286374134</c:v>
                </c:pt>
                <c:pt idx="90421">
                  <c:v>2.664434180138568</c:v>
                </c:pt>
                <c:pt idx="90422">
                  <c:v>2.6648958891454964</c:v>
                </c:pt>
                <c:pt idx="90423">
                  <c:v>2.6642032332563508</c:v>
                </c:pt>
                <c:pt idx="90424">
                  <c:v>2.6649722735674675</c:v>
                </c:pt>
                <c:pt idx="90425">
                  <c:v>2.6660503813265541</c:v>
                </c:pt>
                <c:pt idx="90426">
                  <c:v>2.6660503813265541</c:v>
                </c:pt>
                <c:pt idx="90427">
                  <c:v>2.6652033271719038</c:v>
                </c:pt>
                <c:pt idx="90428">
                  <c:v>2.6647412199630311</c:v>
                </c:pt>
                <c:pt idx="90429">
                  <c:v>2.6648186648186645</c:v>
                </c:pt>
                <c:pt idx="90430">
                  <c:v>2.6650496650496649</c:v>
                </c:pt>
                <c:pt idx="90431">
                  <c:v>2.6649722735674675</c:v>
                </c:pt>
                <c:pt idx="90432">
                  <c:v>2.6649722735674675</c:v>
                </c:pt>
                <c:pt idx="90433">
                  <c:v>2.6642032332563508</c:v>
                </c:pt>
                <c:pt idx="90434">
                  <c:v>2.663972286374134</c:v>
                </c:pt>
                <c:pt idx="90435">
                  <c:v>2.664434180138568</c:v>
                </c:pt>
                <c:pt idx="90436">
                  <c:v>2.6642032332563508</c:v>
                </c:pt>
                <c:pt idx="90437">
                  <c:v>2.6645876645876649</c:v>
                </c:pt>
                <c:pt idx="90438">
                  <c:v>2.6641256641256641</c:v>
                </c:pt>
                <c:pt idx="90439">
                  <c:v>2.6635880858924037</c:v>
                </c:pt>
                <c:pt idx="90440">
                  <c:v>2.6638189794504732</c:v>
                </c:pt>
                <c:pt idx="90441">
                  <c:v>2.664049688293697</c:v>
                </c:pt>
                <c:pt idx="90442">
                  <c:v>2.664049688293697</c:v>
                </c:pt>
                <c:pt idx="90443">
                  <c:v>2.6650496650496649</c:v>
                </c:pt>
                <c:pt idx="90444">
                  <c:v>2.6645876645876649</c:v>
                </c:pt>
                <c:pt idx="90445">
                  <c:v>2.6647412199630311</c:v>
                </c:pt>
                <c:pt idx="90446">
                  <c:v>2.6643566643566636</c:v>
                </c:pt>
                <c:pt idx="90447">
                  <c:v>2.6648186648186645</c:v>
                </c:pt>
                <c:pt idx="90448">
                  <c:v>2.6658192743240119</c:v>
                </c:pt>
                <c:pt idx="90449">
                  <c:v>2.6659731853906612</c:v>
                </c:pt>
                <c:pt idx="90450">
                  <c:v>2.6662043458159963</c:v>
                </c:pt>
                <c:pt idx="90451">
                  <c:v>2.6655881673214696</c:v>
                </c:pt>
                <c:pt idx="90452">
                  <c:v>2.6654343807763397</c:v>
                </c:pt>
                <c:pt idx="90453">
                  <c:v>2.6648186648186645</c:v>
                </c:pt>
                <c:pt idx="90454">
                  <c:v>2.6646651270207848</c:v>
                </c:pt>
                <c:pt idx="90455">
                  <c:v>2.6655114807114808</c:v>
                </c:pt>
                <c:pt idx="90456">
                  <c:v>2.6652033271719038</c:v>
                </c:pt>
                <c:pt idx="90457">
                  <c:v>2.6652033271719038</c:v>
                </c:pt>
                <c:pt idx="90458">
                  <c:v>2.6650496650496649</c:v>
                </c:pt>
                <c:pt idx="90459">
                  <c:v>2.6652033271719038</c:v>
                </c:pt>
                <c:pt idx="90460">
                  <c:v>2.6652033271719038</c:v>
                </c:pt>
                <c:pt idx="90461">
                  <c:v>2.6655881673214696</c:v>
                </c:pt>
                <c:pt idx="90462">
                  <c:v>2.6662043458159963</c:v>
                </c:pt>
                <c:pt idx="90463">
                  <c:v>2.6648186648186645</c:v>
                </c:pt>
                <c:pt idx="90464">
                  <c:v>2.6646651270207848</c:v>
                </c:pt>
                <c:pt idx="90465">
                  <c:v>2.6648186648186645</c:v>
                </c:pt>
                <c:pt idx="90466">
                  <c:v>2.664972273567467</c:v>
                </c:pt>
                <c:pt idx="90467">
                  <c:v>2.6653570603189274</c:v>
                </c:pt>
                <c:pt idx="90468">
                  <c:v>2.6657418400369859</c:v>
                </c:pt>
                <c:pt idx="90469">
                  <c:v>2.6651257684307832</c:v>
                </c:pt>
                <c:pt idx="90470">
                  <c:v>2.6653570603189274</c:v>
                </c:pt>
                <c:pt idx="90471">
                  <c:v>2.6652033271719038</c:v>
                </c:pt>
                <c:pt idx="90472">
                  <c:v>2.6653570603189274</c:v>
                </c:pt>
                <c:pt idx="90473">
                  <c:v>2.6647412199630311</c:v>
                </c:pt>
                <c:pt idx="90474">
                  <c:v>2.6647412199630311</c:v>
                </c:pt>
                <c:pt idx="90475">
                  <c:v>2.6662814883290964</c:v>
                </c:pt>
                <c:pt idx="90476">
                  <c:v>2.6650496650496645</c:v>
                </c:pt>
                <c:pt idx="90477">
                  <c:v>2.6651257684307832</c:v>
                </c:pt>
                <c:pt idx="90478">
                  <c:v>2.6648946614282414</c:v>
                </c:pt>
                <c:pt idx="90479">
                  <c:v>2.6650496650496645</c:v>
                </c:pt>
                <c:pt idx="90480">
                  <c:v>2.6662814883290964</c:v>
                </c:pt>
                <c:pt idx="90481">
                  <c:v>2.6652033271719038</c:v>
                </c:pt>
                <c:pt idx="90482">
                  <c:v>2.6652033271719038</c:v>
                </c:pt>
                <c:pt idx="90483">
                  <c:v>2.6652033271719038</c:v>
                </c:pt>
                <c:pt idx="90484">
                  <c:v>2.6658192743240119</c:v>
                </c:pt>
                <c:pt idx="90485">
                  <c:v>2.6653570603189274</c:v>
                </c:pt>
                <c:pt idx="90486">
                  <c:v>2.6653570603189274</c:v>
                </c:pt>
                <c:pt idx="90487">
                  <c:v>2.6652033271719038</c:v>
                </c:pt>
                <c:pt idx="90488">
                  <c:v>2.664972273567467</c:v>
                </c:pt>
                <c:pt idx="90489">
                  <c:v>2.6655881673214696</c:v>
                </c:pt>
                <c:pt idx="90490">
                  <c:v>2.6653570603189274</c:v>
                </c:pt>
                <c:pt idx="90491">
                  <c:v>2.6659731853906612</c:v>
                </c:pt>
                <c:pt idx="90492">
                  <c:v>2.6661271676300573</c:v>
                </c:pt>
                <c:pt idx="90493">
                  <c:v>2.6654335260115607</c:v>
                </c:pt>
                <c:pt idx="90494">
                  <c:v>2.6658959537572251</c:v>
                </c:pt>
                <c:pt idx="90495">
                  <c:v>2.6655108645399901</c:v>
                </c:pt>
                <c:pt idx="90496">
                  <c:v>2.6648948463138429</c:v>
                </c:pt>
                <c:pt idx="90497">
                  <c:v>2.6653570603189274</c:v>
                </c:pt>
                <c:pt idx="90498">
                  <c:v>2.6653570603189274</c:v>
                </c:pt>
                <c:pt idx="90499">
                  <c:v>2.6655881673214696</c:v>
                </c:pt>
                <c:pt idx="90500">
                  <c:v>2.6652033271719038</c:v>
                </c:pt>
                <c:pt idx="90501">
                  <c:v>2.6648958891454964</c:v>
                </c:pt>
                <c:pt idx="90502">
                  <c:v>2.6642805818517665</c:v>
                </c:pt>
                <c:pt idx="90503">
                  <c:v>2.6648186648186649</c:v>
                </c:pt>
                <c:pt idx="90504">
                  <c:v>2.6645876645876649</c:v>
                </c:pt>
                <c:pt idx="90505">
                  <c:v>2.6646649422632795</c:v>
                </c:pt>
                <c:pt idx="90506">
                  <c:v>2.6645116601246825</c:v>
                </c:pt>
                <c:pt idx="90507">
                  <c:v>2.6640498730085431</c:v>
                </c:pt>
                <c:pt idx="90508">
                  <c:v>2.6642032332563508</c:v>
                </c:pt>
                <c:pt idx="90509">
                  <c:v>2.6642807665666131</c:v>
                </c:pt>
                <c:pt idx="90510">
                  <c:v>2.6642807665666131</c:v>
                </c:pt>
                <c:pt idx="90511">
                  <c:v>2.6638965835641737</c:v>
                </c:pt>
                <c:pt idx="90512">
                  <c:v>2.6642807665666131</c:v>
                </c:pt>
                <c:pt idx="90513">
                  <c:v>2.6641274238227148</c:v>
                </c:pt>
                <c:pt idx="90514">
                  <c:v>2.6646666974382645</c:v>
                </c:pt>
                <c:pt idx="90515">
                  <c:v>2.6642049388414488</c:v>
                </c:pt>
                <c:pt idx="90516">
                  <c:v>2.6638965835641737</c:v>
                </c:pt>
                <c:pt idx="90517">
                  <c:v>2.663972286374134</c:v>
                </c:pt>
                <c:pt idx="90518">
                  <c:v>2.6648186648186649</c:v>
                </c:pt>
                <c:pt idx="90519">
                  <c:v>2.665665434380776</c:v>
                </c:pt>
                <c:pt idx="90520">
                  <c:v>2.6652033271719038</c:v>
                </c:pt>
                <c:pt idx="90521">
                  <c:v>2.6658192743240119</c:v>
                </c:pt>
                <c:pt idx="90522">
                  <c:v>2.666666666666667</c:v>
                </c:pt>
                <c:pt idx="90523">
                  <c:v>2.666666666666667</c:v>
                </c:pt>
                <c:pt idx="90524">
                  <c:v>2.6660503813265541</c:v>
                </c:pt>
                <c:pt idx="90525">
                  <c:v>2.664972273567467</c:v>
                </c:pt>
                <c:pt idx="90526">
                  <c:v>2.6650496650496649</c:v>
                </c:pt>
                <c:pt idx="90527">
                  <c:v>2.6648960739030021</c:v>
                </c:pt>
                <c:pt idx="90528">
                  <c:v>2.665050784856879</c:v>
                </c:pt>
                <c:pt idx="90529">
                  <c:v>2.6642049388414493</c:v>
                </c:pt>
                <c:pt idx="90530">
                  <c:v>2.6641274238227148</c:v>
                </c:pt>
                <c:pt idx="90531">
                  <c:v>2.664049688293697</c:v>
                </c:pt>
                <c:pt idx="90532">
                  <c:v>2.6647425536827525</c:v>
                </c:pt>
                <c:pt idx="90533">
                  <c:v>2.6656661279150313</c:v>
                </c:pt>
                <c:pt idx="90534">
                  <c:v>2.6654352343569614</c:v>
                </c:pt>
                <c:pt idx="90535">
                  <c:v>2.6651270207852193</c:v>
                </c:pt>
                <c:pt idx="90536">
                  <c:v>2.6655114807114808</c:v>
                </c:pt>
                <c:pt idx="90537">
                  <c:v>2.6653579676674362</c:v>
                </c:pt>
                <c:pt idx="90538">
                  <c:v>2.6653579676674362</c:v>
                </c:pt>
                <c:pt idx="90539">
                  <c:v>2.6662046662046661</c:v>
                </c:pt>
                <c:pt idx="90540">
                  <c:v>2.6655889145496534</c:v>
                </c:pt>
                <c:pt idx="90541">
                  <c:v>2.6653579676674362</c:v>
                </c:pt>
                <c:pt idx="90542">
                  <c:v>2.6651270207852193</c:v>
                </c:pt>
                <c:pt idx="90543">
                  <c:v>2.6653579676674362</c:v>
                </c:pt>
                <c:pt idx="90544">
                  <c:v>2.6649734472408224</c:v>
                </c:pt>
                <c:pt idx="90545">
                  <c:v>2.6649734472408224</c:v>
                </c:pt>
                <c:pt idx="90546">
                  <c:v>2.6638965835641737</c:v>
                </c:pt>
                <c:pt idx="90547">
                  <c:v>2.6641274238227148</c:v>
                </c:pt>
                <c:pt idx="90548">
                  <c:v>2.664358264081256</c:v>
                </c:pt>
                <c:pt idx="90549">
                  <c:v>2.6641274238227148</c:v>
                </c:pt>
                <c:pt idx="90550">
                  <c:v>2.664049688293697</c:v>
                </c:pt>
                <c:pt idx="90551">
                  <c:v>2.6645116601246825</c:v>
                </c:pt>
                <c:pt idx="90552">
                  <c:v>2.6648199445983378</c:v>
                </c:pt>
                <c:pt idx="90553">
                  <c:v>2.664742553682752</c:v>
                </c:pt>
                <c:pt idx="90554">
                  <c:v>2.6646649422632795</c:v>
                </c:pt>
                <c:pt idx="90555">
                  <c:v>2.6647425536827525</c:v>
                </c:pt>
                <c:pt idx="90556">
                  <c:v>2.6641274238227148</c:v>
                </c:pt>
                <c:pt idx="90557">
                  <c:v>2.664358264081256</c:v>
                </c:pt>
                <c:pt idx="90558">
                  <c:v>2.6637433648742208</c:v>
                </c:pt>
                <c:pt idx="90559">
                  <c:v>2.6642049388414493</c:v>
                </c:pt>
                <c:pt idx="90560">
                  <c:v>2.6641274238227148</c:v>
                </c:pt>
                <c:pt idx="90561">
                  <c:v>2.6642807665666131</c:v>
                </c:pt>
                <c:pt idx="90562">
                  <c:v>2.6642032332563508</c:v>
                </c:pt>
                <c:pt idx="90563">
                  <c:v>2.664434180138568</c:v>
                </c:pt>
                <c:pt idx="90564">
                  <c:v>2.664434180138568</c:v>
                </c:pt>
                <c:pt idx="90565">
                  <c:v>2.6638189794504732</c:v>
                </c:pt>
                <c:pt idx="90566">
                  <c:v>2.6636657433056325</c:v>
                </c:pt>
                <c:pt idx="90567">
                  <c:v>2.6642807665666131</c:v>
                </c:pt>
                <c:pt idx="90568">
                  <c:v>2.6638189794504732</c:v>
                </c:pt>
                <c:pt idx="90569">
                  <c:v>2.6648958891454964</c:v>
                </c:pt>
                <c:pt idx="90570">
                  <c:v>2.6651270207852193</c:v>
                </c:pt>
                <c:pt idx="90571">
                  <c:v>2.6655114807114808</c:v>
                </c:pt>
                <c:pt idx="90572">
                  <c:v>2.6650496650496649</c:v>
                </c:pt>
                <c:pt idx="90573">
                  <c:v>2.6645876645876649</c:v>
                </c:pt>
                <c:pt idx="90574">
                  <c:v>2.6652033271719038</c:v>
                </c:pt>
                <c:pt idx="90575">
                  <c:v>2.6652806652806649</c:v>
                </c:pt>
                <c:pt idx="90576">
                  <c:v>2.6658964879852118</c:v>
                </c:pt>
                <c:pt idx="90577">
                  <c:v>2.6652033271719038</c:v>
                </c:pt>
                <c:pt idx="90578">
                  <c:v>2.6652033271719038</c:v>
                </c:pt>
                <c:pt idx="90579">
                  <c:v>2.664972273567467</c:v>
                </c:pt>
                <c:pt idx="90580">
                  <c:v>2.6653570603189274</c:v>
                </c:pt>
                <c:pt idx="90581">
                  <c:v>2.6655881673214696</c:v>
                </c:pt>
                <c:pt idx="90582">
                  <c:v>2.6653570603189274</c:v>
                </c:pt>
                <c:pt idx="90583">
                  <c:v>2.6649722735674675</c:v>
                </c:pt>
                <c:pt idx="90584">
                  <c:v>2.6652804804804804</c:v>
                </c:pt>
                <c:pt idx="90585">
                  <c:v>2.6650496650496649</c:v>
                </c:pt>
                <c:pt idx="90586">
                  <c:v>2.6648186648186649</c:v>
                </c:pt>
                <c:pt idx="90587">
                  <c:v>2.664434180138568</c:v>
                </c:pt>
                <c:pt idx="90588">
                  <c:v>2.6642032332563508</c:v>
                </c:pt>
                <c:pt idx="90589">
                  <c:v>2.664434180138568</c:v>
                </c:pt>
                <c:pt idx="90590">
                  <c:v>2.6640498730085431</c:v>
                </c:pt>
                <c:pt idx="90591">
                  <c:v>2.664434180138568</c:v>
                </c:pt>
                <c:pt idx="90592">
                  <c:v>2.664434180138568</c:v>
                </c:pt>
                <c:pt idx="90593">
                  <c:v>2.6645116601246825</c:v>
                </c:pt>
                <c:pt idx="90594">
                  <c:v>2.6638965835641737</c:v>
                </c:pt>
                <c:pt idx="90595">
                  <c:v>2.6638965835641737</c:v>
                </c:pt>
                <c:pt idx="90596">
                  <c:v>2.664049688293697</c:v>
                </c:pt>
                <c:pt idx="90597">
                  <c:v>2.6642807665666131</c:v>
                </c:pt>
                <c:pt idx="90598">
                  <c:v>2.6642807665666131</c:v>
                </c:pt>
                <c:pt idx="90599">
                  <c:v>2.6642807665666131</c:v>
                </c:pt>
                <c:pt idx="90600">
                  <c:v>2.6645116601246825</c:v>
                </c:pt>
                <c:pt idx="90601">
                  <c:v>2.6638965835641737</c:v>
                </c:pt>
                <c:pt idx="90602">
                  <c:v>2.664434180138568</c:v>
                </c:pt>
                <c:pt idx="90603">
                  <c:v>2.6645876645876649</c:v>
                </c:pt>
                <c:pt idx="90604">
                  <c:v>2.6651270207852193</c:v>
                </c:pt>
                <c:pt idx="90605">
                  <c:v>2.664742553682752</c:v>
                </c:pt>
                <c:pt idx="90606">
                  <c:v>2.664358264081256</c:v>
                </c:pt>
                <c:pt idx="90607">
                  <c:v>2.664358264081256</c:v>
                </c:pt>
                <c:pt idx="90608">
                  <c:v>2.664742553682752</c:v>
                </c:pt>
                <c:pt idx="90609">
                  <c:v>2.6648960739030021</c:v>
                </c:pt>
                <c:pt idx="90610">
                  <c:v>2.6649734472408224</c:v>
                </c:pt>
                <c:pt idx="90611">
                  <c:v>2.6645116601246825</c:v>
                </c:pt>
                <c:pt idx="90612">
                  <c:v>2.6652806652806649</c:v>
                </c:pt>
                <c:pt idx="90613">
                  <c:v>2.6643566643566645</c:v>
                </c:pt>
                <c:pt idx="90614">
                  <c:v>2.6641256641256641</c:v>
                </c:pt>
                <c:pt idx="90615">
                  <c:v>2.6645876645876649</c:v>
                </c:pt>
                <c:pt idx="90616">
                  <c:v>2.6645116601246825</c:v>
                </c:pt>
                <c:pt idx="90617">
                  <c:v>2.6645116601246825</c:v>
                </c:pt>
                <c:pt idx="90618">
                  <c:v>2.664049688293697</c:v>
                </c:pt>
                <c:pt idx="90619">
                  <c:v>2.6638189794504732</c:v>
                </c:pt>
                <c:pt idx="90620">
                  <c:v>2.6648186648186649</c:v>
                </c:pt>
                <c:pt idx="90621">
                  <c:v>2.6641256641256641</c:v>
                </c:pt>
                <c:pt idx="90622">
                  <c:v>2.6641256641256641</c:v>
                </c:pt>
                <c:pt idx="90623">
                  <c:v>2.6643566643566645</c:v>
                </c:pt>
                <c:pt idx="90624">
                  <c:v>2.6645101663585948</c:v>
                </c:pt>
                <c:pt idx="90625">
                  <c:v>2.6646637393113011</c:v>
                </c:pt>
                <c:pt idx="90626">
                  <c:v>2.6653570603189274</c:v>
                </c:pt>
                <c:pt idx="90627">
                  <c:v>2.6643566643566641</c:v>
                </c:pt>
                <c:pt idx="90628">
                  <c:v>2.6643566643566645</c:v>
                </c:pt>
                <c:pt idx="90629">
                  <c:v>2.6645876645876649</c:v>
                </c:pt>
                <c:pt idx="90630">
                  <c:v>2.6643566643566645</c:v>
                </c:pt>
                <c:pt idx="90631">
                  <c:v>2.6643566643566645</c:v>
                </c:pt>
                <c:pt idx="90632">
                  <c:v>2.6652033271719038</c:v>
                </c:pt>
                <c:pt idx="90633">
                  <c:v>2.6645099815157112</c:v>
                </c:pt>
                <c:pt idx="90634">
                  <c:v>2.6651257684307832</c:v>
                </c:pt>
                <c:pt idx="90635">
                  <c:v>2.6647412199630311</c:v>
                </c:pt>
                <c:pt idx="90636">
                  <c:v>2.6645101663585948</c:v>
                </c:pt>
                <c:pt idx="90637">
                  <c:v>2.6645101663585948</c:v>
                </c:pt>
                <c:pt idx="90638">
                  <c:v>2.6649722735674675</c:v>
                </c:pt>
                <c:pt idx="90639">
                  <c:v>2.6645876645876649</c:v>
                </c:pt>
                <c:pt idx="90640">
                  <c:v>2.6642032332563508</c:v>
                </c:pt>
                <c:pt idx="90641">
                  <c:v>2.6642032332563508</c:v>
                </c:pt>
                <c:pt idx="90642">
                  <c:v>2.663972286374134</c:v>
                </c:pt>
                <c:pt idx="90643">
                  <c:v>2.6645876645876649</c:v>
                </c:pt>
                <c:pt idx="90644">
                  <c:v>2.6652033271719038</c:v>
                </c:pt>
                <c:pt idx="90645">
                  <c:v>2.664972273567467</c:v>
                </c:pt>
                <c:pt idx="90646">
                  <c:v>2.6652033271719038</c:v>
                </c:pt>
                <c:pt idx="90647">
                  <c:v>2.6653570603189274</c:v>
                </c:pt>
                <c:pt idx="90648">
                  <c:v>2.6653570603189274</c:v>
                </c:pt>
                <c:pt idx="90649">
                  <c:v>2.6647412199630311</c:v>
                </c:pt>
                <c:pt idx="90650">
                  <c:v>2.6653570603189274</c:v>
                </c:pt>
                <c:pt idx="90651">
                  <c:v>2.6643566643566645</c:v>
                </c:pt>
                <c:pt idx="90652">
                  <c:v>2.6648186648186649</c:v>
                </c:pt>
                <c:pt idx="90653">
                  <c:v>2.6645876645876649</c:v>
                </c:pt>
                <c:pt idx="90654">
                  <c:v>2.6643566643566645</c:v>
                </c:pt>
                <c:pt idx="90655">
                  <c:v>2.663972286374134</c:v>
                </c:pt>
                <c:pt idx="90656">
                  <c:v>2.664434180138568</c:v>
                </c:pt>
                <c:pt idx="90657">
                  <c:v>2.6642032332563508</c:v>
                </c:pt>
                <c:pt idx="90658">
                  <c:v>2.6643566643566645</c:v>
                </c:pt>
                <c:pt idx="90659">
                  <c:v>2.6649722735674675</c:v>
                </c:pt>
                <c:pt idx="90660">
                  <c:v>2.6642032332563508</c:v>
                </c:pt>
                <c:pt idx="90661">
                  <c:v>2.664049688293697</c:v>
                </c:pt>
                <c:pt idx="90662">
                  <c:v>2.6642032332563508</c:v>
                </c:pt>
                <c:pt idx="90663">
                  <c:v>2.6646649422632795</c:v>
                </c:pt>
                <c:pt idx="90664">
                  <c:v>2.6642807665666131</c:v>
                </c:pt>
                <c:pt idx="90665">
                  <c:v>2.6642032332563508</c:v>
                </c:pt>
                <c:pt idx="90666">
                  <c:v>2.6641256641256641</c:v>
                </c:pt>
                <c:pt idx="90667">
                  <c:v>2.6645876645876649</c:v>
                </c:pt>
                <c:pt idx="90668">
                  <c:v>2.6645876645876649</c:v>
                </c:pt>
                <c:pt idx="90669">
                  <c:v>2.6638189794504732</c:v>
                </c:pt>
                <c:pt idx="90670">
                  <c:v>2.6641274238227144</c:v>
                </c:pt>
                <c:pt idx="90671">
                  <c:v>2.6642032332563508</c:v>
                </c:pt>
                <c:pt idx="90672">
                  <c:v>2.6637413394919172</c:v>
                </c:pt>
                <c:pt idx="90673">
                  <c:v>2.6635880858924033</c:v>
                </c:pt>
                <c:pt idx="90674">
                  <c:v>2.6642032332563508</c:v>
                </c:pt>
                <c:pt idx="90675">
                  <c:v>2.6652033271719038</c:v>
                </c:pt>
                <c:pt idx="90676">
                  <c:v>2.6648946614282414</c:v>
                </c:pt>
                <c:pt idx="90677">
                  <c:v>2.6638946638946637</c:v>
                </c:pt>
                <c:pt idx="90678">
                  <c:v>2.6648186648186645</c:v>
                </c:pt>
                <c:pt idx="90679">
                  <c:v>2.6658192743240119</c:v>
                </c:pt>
                <c:pt idx="90680">
                  <c:v>2.6651257684307832</c:v>
                </c:pt>
                <c:pt idx="90681">
                  <c:v>2.6655108645399901</c:v>
                </c:pt>
                <c:pt idx="90682">
                  <c:v>2.6659731853906612</c:v>
                </c:pt>
                <c:pt idx="90683">
                  <c:v>2.6658964879852118</c:v>
                </c:pt>
                <c:pt idx="90684">
                  <c:v>2.6658192743240119</c:v>
                </c:pt>
                <c:pt idx="90685">
                  <c:v>2.6652033271719038</c:v>
                </c:pt>
                <c:pt idx="90686">
                  <c:v>2.665665434380776</c:v>
                </c:pt>
                <c:pt idx="90687">
                  <c:v>2.6650496650496649</c:v>
                </c:pt>
                <c:pt idx="90688">
                  <c:v>2.665665434380776</c:v>
                </c:pt>
                <c:pt idx="90689">
                  <c:v>2.6648186648186645</c:v>
                </c:pt>
                <c:pt idx="90690">
                  <c:v>2.6652033271719038</c:v>
                </c:pt>
                <c:pt idx="90691">
                  <c:v>2.6648186648186649</c:v>
                </c:pt>
                <c:pt idx="90692">
                  <c:v>2.6651270207852193</c:v>
                </c:pt>
                <c:pt idx="90693">
                  <c:v>2.664742553682752</c:v>
                </c:pt>
                <c:pt idx="90694">
                  <c:v>2.6642805818517665</c:v>
                </c:pt>
                <c:pt idx="90695">
                  <c:v>2.6646651270207848</c:v>
                </c:pt>
                <c:pt idx="90696">
                  <c:v>2.6648958891454964</c:v>
                </c:pt>
                <c:pt idx="90697">
                  <c:v>2.6655114807114808</c:v>
                </c:pt>
                <c:pt idx="90698">
                  <c:v>2.6646651270207848</c:v>
                </c:pt>
                <c:pt idx="90699">
                  <c:v>2.6650496650496649</c:v>
                </c:pt>
                <c:pt idx="90700">
                  <c:v>2.6648186648186649</c:v>
                </c:pt>
                <c:pt idx="90701">
                  <c:v>2.6648186648186649</c:v>
                </c:pt>
                <c:pt idx="90702">
                  <c:v>2.6650496650496649</c:v>
                </c:pt>
                <c:pt idx="90703">
                  <c:v>2.6652806652806649</c:v>
                </c:pt>
                <c:pt idx="90704">
                  <c:v>2.6650496650496645</c:v>
                </c:pt>
                <c:pt idx="90705">
                  <c:v>2.6652033271719038</c:v>
                </c:pt>
                <c:pt idx="90706">
                  <c:v>2.6652033271719038</c:v>
                </c:pt>
                <c:pt idx="90707">
                  <c:v>2.6650496650496645</c:v>
                </c:pt>
                <c:pt idx="90708">
                  <c:v>2.6648958891454964</c:v>
                </c:pt>
                <c:pt idx="90709">
                  <c:v>2.6646651270207848</c:v>
                </c:pt>
                <c:pt idx="90710">
                  <c:v>2.6646649422632795</c:v>
                </c:pt>
                <c:pt idx="90711">
                  <c:v>2.6650496650496649</c:v>
                </c:pt>
                <c:pt idx="90712">
                  <c:v>2.6646649422632795</c:v>
                </c:pt>
                <c:pt idx="90713">
                  <c:v>2.6636657433056325</c:v>
                </c:pt>
                <c:pt idx="90714">
                  <c:v>2.6638965835641737</c:v>
                </c:pt>
                <c:pt idx="90715">
                  <c:v>2.6641274238227148</c:v>
                </c:pt>
                <c:pt idx="90716">
                  <c:v>2.664049688293697</c:v>
                </c:pt>
                <c:pt idx="90717">
                  <c:v>2.6638189794504732</c:v>
                </c:pt>
                <c:pt idx="90718">
                  <c:v>2.6642032332563508</c:v>
                </c:pt>
                <c:pt idx="90719">
                  <c:v>2.664049688293697</c:v>
                </c:pt>
                <c:pt idx="90720">
                  <c:v>2.664434180138568</c:v>
                </c:pt>
                <c:pt idx="90721">
                  <c:v>2.6643566643566645</c:v>
                </c:pt>
                <c:pt idx="90722">
                  <c:v>2.6645876645876641</c:v>
                </c:pt>
                <c:pt idx="90723">
                  <c:v>2.6645876645876641</c:v>
                </c:pt>
                <c:pt idx="90724">
                  <c:v>2.664972273567467</c:v>
                </c:pt>
                <c:pt idx="90725">
                  <c:v>2.6659731853906612</c:v>
                </c:pt>
                <c:pt idx="90726">
                  <c:v>2.664972273567467</c:v>
                </c:pt>
                <c:pt idx="90727">
                  <c:v>2.6648958891454964</c:v>
                </c:pt>
                <c:pt idx="90728">
                  <c:v>2.6646649422632795</c:v>
                </c:pt>
                <c:pt idx="90729">
                  <c:v>2.6647425536827525</c:v>
                </c:pt>
                <c:pt idx="90730">
                  <c:v>2.6641274238227148</c:v>
                </c:pt>
                <c:pt idx="90731">
                  <c:v>2.6641274238227148</c:v>
                </c:pt>
                <c:pt idx="90732">
                  <c:v>2.6639741518578348</c:v>
                </c:pt>
                <c:pt idx="90733">
                  <c:v>2.6639741518578348</c:v>
                </c:pt>
                <c:pt idx="90734">
                  <c:v>2.6637433648742208</c:v>
                </c:pt>
                <c:pt idx="90735">
                  <c:v>2.664358264081256</c:v>
                </c:pt>
                <c:pt idx="90736">
                  <c:v>2.6638965835641737</c:v>
                </c:pt>
                <c:pt idx="90737">
                  <c:v>2.6641274238227148</c:v>
                </c:pt>
                <c:pt idx="90738">
                  <c:v>2.664742553682752</c:v>
                </c:pt>
                <c:pt idx="90739">
                  <c:v>2.664434180138568</c:v>
                </c:pt>
                <c:pt idx="90740">
                  <c:v>2.6645876645876649</c:v>
                </c:pt>
                <c:pt idx="90741">
                  <c:v>2.6652033271719038</c:v>
                </c:pt>
                <c:pt idx="90742">
                  <c:v>2.6653570603189274</c:v>
                </c:pt>
                <c:pt idx="90743">
                  <c:v>2.6651257684307832</c:v>
                </c:pt>
                <c:pt idx="90744">
                  <c:v>2.6647412199630311</c:v>
                </c:pt>
                <c:pt idx="90745">
                  <c:v>2.665665434380776</c:v>
                </c:pt>
                <c:pt idx="90746">
                  <c:v>2.664434180138568</c:v>
                </c:pt>
                <c:pt idx="90747">
                  <c:v>2.6651270207852193</c:v>
                </c:pt>
                <c:pt idx="90748">
                  <c:v>2.6648199445983383</c:v>
                </c:pt>
                <c:pt idx="90749">
                  <c:v>2.6644359104546504</c:v>
                </c:pt>
                <c:pt idx="90750">
                  <c:v>2.6641274238227148</c:v>
                </c:pt>
                <c:pt idx="90751">
                  <c:v>2.6638965835641737</c:v>
                </c:pt>
                <c:pt idx="90752">
                  <c:v>2.6642807665666131</c:v>
                </c:pt>
                <c:pt idx="90753">
                  <c:v>2.6642805818517665</c:v>
                </c:pt>
                <c:pt idx="90754">
                  <c:v>2.6642807665666131</c:v>
                </c:pt>
                <c:pt idx="90755">
                  <c:v>2.6642807665666131</c:v>
                </c:pt>
                <c:pt idx="90756">
                  <c:v>2.664434180138568</c:v>
                </c:pt>
                <c:pt idx="90757">
                  <c:v>2.664434180138568</c:v>
                </c:pt>
                <c:pt idx="90758">
                  <c:v>2.6648186648186649</c:v>
                </c:pt>
                <c:pt idx="90759">
                  <c:v>2.6643566643566645</c:v>
                </c:pt>
                <c:pt idx="90760">
                  <c:v>2.6641256641256641</c:v>
                </c:pt>
                <c:pt idx="90761">
                  <c:v>2.6648186648186649</c:v>
                </c:pt>
                <c:pt idx="90762">
                  <c:v>2.6650496650496649</c:v>
                </c:pt>
                <c:pt idx="90763">
                  <c:v>2.665665434380776</c:v>
                </c:pt>
                <c:pt idx="90764">
                  <c:v>2.6652033271719038</c:v>
                </c:pt>
                <c:pt idx="90765">
                  <c:v>2.664972273567467</c:v>
                </c:pt>
                <c:pt idx="90766">
                  <c:v>2.6655881673214696</c:v>
                </c:pt>
                <c:pt idx="90767">
                  <c:v>2.6653570603189274</c:v>
                </c:pt>
                <c:pt idx="90768">
                  <c:v>2.6643566643566641</c:v>
                </c:pt>
                <c:pt idx="90769">
                  <c:v>2.6645876645876649</c:v>
                </c:pt>
                <c:pt idx="90770">
                  <c:v>2.6648186648186649</c:v>
                </c:pt>
                <c:pt idx="90771">
                  <c:v>2.6642032332563508</c:v>
                </c:pt>
                <c:pt idx="90772">
                  <c:v>2.6652033271719038</c:v>
                </c:pt>
                <c:pt idx="90773">
                  <c:v>2.6647412199630311</c:v>
                </c:pt>
                <c:pt idx="90774">
                  <c:v>2.6654343807763397</c:v>
                </c:pt>
                <c:pt idx="90775">
                  <c:v>2.6650496650496649</c:v>
                </c:pt>
                <c:pt idx="90776">
                  <c:v>2.6647412199630311</c:v>
                </c:pt>
                <c:pt idx="90777">
                  <c:v>2.6652033271719038</c:v>
                </c:pt>
                <c:pt idx="90778">
                  <c:v>2.6648960739030021</c:v>
                </c:pt>
                <c:pt idx="90779">
                  <c:v>2.664049688293697</c:v>
                </c:pt>
                <c:pt idx="90780">
                  <c:v>2.6646649422632795</c:v>
                </c:pt>
                <c:pt idx="90781">
                  <c:v>2.6645116601246825</c:v>
                </c:pt>
                <c:pt idx="90782">
                  <c:v>2.664049688293697</c:v>
                </c:pt>
                <c:pt idx="90783">
                  <c:v>2.6642807665666131</c:v>
                </c:pt>
                <c:pt idx="90784">
                  <c:v>2.664434180138568</c:v>
                </c:pt>
                <c:pt idx="90785">
                  <c:v>2.6638965835641737</c:v>
                </c:pt>
                <c:pt idx="90786">
                  <c:v>2.664049688293697</c:v>
                </c:pt>
                <c:pt idx="90787">
                  <c:v>2.663972286374134</c:v>
                </c:pt>
                <c:pt idx="90788">
                  <c:v>2.6638189794504732</c:v>
                </c:pt>
                <c:pt idx="90789">
                  <c:v>2.6641274238227148</c:v>
                </c:pt>
                <c:pt idx="90790">
                  <c:v>2.6645116601246825</c:v>
                </c:pt>
                <c:pt idx="90791">
                  <c:v>2.6642805818517661</c:v>
                </c:pt>
                <c:pt idx="90792">
                  <c:v>2.6642032332563508</c:v>
                </c:pt>
                <c:pt idx="90793">
                  <c:v>2.6645876645876641</c:v>
                </c:pt>
                <c:pt idx="90794">
                  <c:v>2.6655881673214696</c:v>
                </c:pt>
                <c:pt idx="90795">
                  <c:v>2.6658192743240119</c:v>
                </c:pt>
                <c:pt idx="90796">
                  <c:v>2.6655881673214696</c:v>
                </c:pt>
                <c:pt idx="90797">
                  <c:v>2.6655108645399905</c:v>
                </c:pt>
                <c:pt idx="90798">
                  <c:v>2.6655108645399905</c:v>
                </c:pt>
                <c:pt idx="90799">
                  <c:v>2.6655881673214696</c:v>
                </c:pt>
                <c:pt idx="90800">
                  <c:v>2.6647412199630311</c:v>
                </c:pt>
                <c:pt idx="90801">
                  <c:v>2.6643566643566636</c:v>
                </c:pt>
                <c:pt idx="90802">
                  <c:v>2.6645876645876641</c:v>
                </c:pt>
                <c:pt idx="90803">
                  <c:v>2.6641256641256641</c:v>
                </c:pt>
                <c:pt idx="90804">
                  <c:v>2.6641256641256641</c:v>
                </c:pt>
                <c:pt idx="90805">
                  <c:v>2.6643566643566645</c:v>
                </c:pt>
                <c:pt idx="90806">
                  <c:v>2.664049688293697</c:v>
                </c:pt>
                <c:pt idx="90807">
                  <c:v>2.664049688293697</c:v>
                </c:pt>
                <c:pt idx="90808">
                  <c:v>2.6640498730085431</c:v>
                </c:pt>
                <c:pt idx="90809">
                  <c:v>2.6646651270207848</c:v>
                </c:pt>
                <c:pt idx="90810">
                  <c:v>2.664434180138568</c:v>
                </c:pt>
                <c:pt idx="90811">
                  <c:v>2.664434180138568</c:v>
                </c:pt>
                <c:pt idx="90812">
                  <c:v>2.6648186648186649</c:v>
                </c:pt>
                <c:pt idx="90813">
                  <c:v>2.6652033271719038</c:v>
                </c:pt>
                <c:pt idx="90814">
                  <c:v>2.6652033271719038</c:v>
                </c:pt>
                <c:pt idx="90815">
                  <c:v>2.6652033271719038</c:v>
                </c:pt>
                <c:pt idx="90816">
                  <c:v>2.6662043458159963</c:v>
                </c:pt>
                <c:pt idx="90817">
                  <c:v>2.6647412199630311</c:v>
                </c:pt>
                <c:pt idx="90818">
                  <c:v>2.6655881673214696</c:v>
                </c:pt>
                <c:pt idx="90819">
                  <c:v>2.6648948463138429</c:v>
                </c:pt>
                <c:pt idx="90820">
                  <c:v>2.6646637393113011</c:v>
                </c:pt>
                <c:pt idx="90821">
                  <c:v>2.6645101663585948</c:v>
                </c:pt>
                <c:pt idx="90822">
                  <c:v>2.6649722735674675</c:v>
                </c:pt>
                <c:pt idx="90823">
                  <c:v>2.6647412199630311</c:v>
                </c:pt>
                <c:pt idx="90824">
                  <c:v>2.6643566643566645</c:v>
                </c:pt>
                <c:pt idx="90825">
                  <c:v>2.6643566643566645</c:v>
                </c:pt>
                <c:pt idx="90826">
                  <c:v>2.6645876645876649</c:v>
                </c:pt>
                <c:pt idx="90827">
                  <c:v>2.6646651270207848</c:v>
                </c:pt>
                <c:pt idx="90828">
                  <c:v>2.6642032332563508</c:v>
                </c:pt>
                <c:pt idx="90829">
                  <c:v>2.664434180138568</c:v>
                </c:pt>
                <c:pt idx="90830">
                  <c:v>2.663972286374134</c:v>
                </c:pt>
                <c:pt idx="90831">
                  <c:v>2.664049688293697</c:v>
                </c:pt>
                <c:pt idx="90832">
                  <c:v>2.6638965835641737</c:v>
                </c:pt>
                <c:pt idx="90833">
                  <c:v>2.6642807665666131</c:v>
                </c:pt>
                <c:pt idx="90834">
                  <c:v>2.6645876645876649</c:v>
                </c:pt>
                <c:pt idx="90835">
                  <c:v>2.6643566643566645</c:v>
                </c:pt>
                <c:pt idx="90836">
                  <c:v>2.6645876645876649</c:v>
                </c:pt>
                <c:pt idx="90837">
                  <c:v>2.665665434380776</c:v>
                </c:pt>
                <c:pt idx="90838">
                  <c:v>2.665665434380776</c:v>
                </c:pt>
                <c:pt idx="90839">
                  <c:v>2.6651270207852193</c:v>
                </c:pt>
                <c:pt idx="90840">
                  <c:v>2.6659736659736657</c:v>
                </c:pt>
                <c:pt idx="90841">
                  <c:v>2.6661273567467649</c:v>
                </c:pt>
                <c:pt idx="90842">
                  <c:v>2.665665434380776</c:v>
                </c:pt>
                <c:pt idx="90843">
                  <c:v>2.6658964879852118</c:v>
                </c:pt>
                <c:pt idx="90844">
                  <c:v>2.665665434380776</c:v>
                </c:pt>
                <c:pt idx="90845">
                  <c:v>2.6652033271719038</c:v>
                </c:pt>
                <c:pt idx="90846">
                  <c:v>2.6654343807763397</c:v>
                </c:pt>
                <c:pt idx="90847">
                  <c:v>2.6650496650496645</c:v>
                </c:pt>
                <c:pt idx="90848">
                  <c:v>2.6645876645876641</c:v>
                </c:pt>
                <c:pt idx="90849">
                  <c:v>2.6655881673214696</c:v>
                </c:pt>
                <c:pt idx="90850">
                  <c:v>2.6652033271719038</c:v>
                </c:pt>
                <c:pt idx="90851">
                  <c:v>2.6651270207852193</c:v>
                </c:pt>
                <c:pt idx="90852">
                  <c:v>2.6648960739030021</c:v>
                </c:pt>
                <c:pt idx="90853">
                  <c:v>2.6648186648186649</c:v>
                </c:pt>
                <c:pt idx="90854">
                  <c:v>2.6645876645876649</c:v>
                </c:pt>
                <c:pt idx="90855">
                  <c:v>2.6642032332563508</c:v>
                </c:pt>
                <c:pt idx="90856">
                  <c:v>2.6646649422632795</c:v>
                </c:pt>
                <c:pt idx="90857">
                  <c:v>2.664434180138568</c:v>
                </c:pt>
                <c:pt idx="90858">
                  <c:v>2.663972286374134</c:v>
                </c:pt>
                <c:pt idx="90859">
                  <c:v>2.6642032332563508</c:v>
                </c:pt>
                <c:pt idx="90860">
                  <c:v>2.6642032332563508</c:v>
                </c:pt>
                <c:pt idx="90861">
                  <c:v>2.6642032332563508</c:v>
                </c:pt>
                <c:pt idx="90862">
                  <c:v>2.6650496650496649</c:v>
                </c:pt>
                <c:pt idx="90863">
                  <c:v>2.6652806652806649</c:v>
                </c:pt>
                <c:pt idx="90864">
                  <c:v>2.6655114807114808</c:v>
                </c:pt>
                <c:pt idx="90865">
                  <c:v>2.6652804804804804</c:v>
                </c:pt>
                <c:pt idx="90866">
                  <c:v>2.665665434380776</c:v>
                </c:pt>
                <c:pt idx="90867">
                  <c:v>2.6650496650496645</c:v>
                </c:pt>
                <c:pt idx="90868">
                  <c:v>2.6648186648186645</c:v>
                </c:pt>
                <c:pt idx="90869">
                  <c:v>2.6645876645876641</c:v>
                </c:pt>
                <c:pt idx="90870">
                  <c:v>2.6652806652806644</c:v>
                </c:pt>
                <c:pt idx="90871">
                  <c:v>2.6657426657426657</c:v>
                </c:pt>
                <c:pt idx="90872">
                  <c:v>2.6655114807114804</c:v>
                </c:pt>
                <c:pt idx="90873">
                  <c:v>2.6658964879852118</c:v>
                </c:pt>
                <c:pt idx="90874">
                  <c:v>2.665665434380776</c:v>
                </c:pt>
                <c:pt idx="90875">
                  <c:v>2.6660503813265541</c:v>
                </c:pt>
                <c:pt idx="90876">
                  <c:v>2.6662043458159963</c:v>
                </c:pt>
                <c:pt idx="90877">
                  <c:v>2.6648186648186645</c:v>
                </c:pt>
                <c:pt idx="90878">
                  <c:v>2.6660503813265541</c:v>
                </c:pt>
                <c:pt idx="90879">
                  <c:v>2.665665434380776</c:v>
                </c:pt>
                <c:pt idx="90880">
                  <c:v>2.6658964879852118</c:v>
                </c:pt>
                <c:pt idx="90881">
                  <c:v>2.6648958891454964</c:v>
                </c:pt>
                <c:pt idx="90882">
                  <c:v>2.6646649422632795</c:v>
                </c:pt>
                <c:pt idx="90883">
                  <c:v>2.6652033271719038</c:v>
                </c:pt>
                <c:pt idx="90884">
                  <c:v>2.6645876645876649</c:v>
                </c:pt>
                <c:pt idx="90885">
                  <c:v>2.6646649422632795</c:v>
                </c:pt>
                <c:pt idx="90886">
                  <c:v>2.6647425536827525</c:v>
                </c:pt>
                <c:pt idx="90887">
                  <c:v>2.6641274238227148</c:v>
                </c:pt>
                <c:pt idx="90888">
                  <c:v>2.664358264081256</c:v>
                </c:pt>
                <c:pt idx="90889">
                  <c:v>2.6647425536827525</c:v>
                </c:pt>
                <c:pt idx="90890">
                  <c:v>2.6645891043397967</c:v>
                </c:pt>
                <c:pt idx="90891">
                  <c:v>2.6644359104546504</c:v>
                </c:pt>
                <c:pt idx="90892">
                  <c:v>2.664358264081256</c:v>
                </c:pt>
                <c:pt idx="90893">
                  <c:v>2.6638189794504727</c:v>
                </c:pt>
                <c:pt idx="90894">
                  <c:v>2.6642807665666131</c:v>
                </c:pt>
                <c:pt idx="90895">
                  <c:v>2.6648960739030021</c:v>
                </c:pt>
                <c:pt idx="90896">
                  <c:v>2.664049688293697</c:v>
                </c:pt>
                <c:pt idx="90897">
                  <c:v>2.6638965835641737</c:v>
                </c:pt>
                <c:pt idx="90898">
                  <c:v>2.6639741518578348</c:v>
                </c:pt>
                <c:pt idx="90899">
                  <c:v>2.6639741518578348</c:v>
                </c:pt>
                <c:pt idx="90900">
                  <c:v>2.6633594831564369</c:v>
                </c:pt>
                <c:pt idx="90901">
                  <c:v>2.6645116601246825</c:v>
                </c:pt>
                <c:pt idx="90902">
                  <c:v>2.6642807665666131</c:v>
                </c:pt>
                <c:pt idx="90903">
                  <c:v>2.6645116601246825</c:v>
                </c:pt>
                <c:pt idx="90904">
                  <c:v>2.6642807665666131</c:v>
                </c:pt>
                <c:pt idx="90905">
                  <c:v>2.664049688293697</c:v>
                </c:pt>
                <c:pt idx="90906">
                  <c:v>2.6638189794504732</c:v>
                </c:pt>
                <c:pt idx="90907">
                  <c:v>2.664049688293697</c:v>
                </c:pt>
                <c:pt idx="90908">
                  <c:v>2.664434180138568</c:v>
                </c:pt>
                <c:pt idx="90909">
                  <c:v>2.6638189794504732</c:v>
                </c:pt>
                <c:pt idx="90910">
                  <c:v>2.6638189794504732</c:v>
                </c:pt>
                <c:pt idx="90911">
                  <c:v>2.6642807665666131</c:v>
                </c:pt>
                <c:pt idx="90912">
                  <c:v>2.6638965835641737</c:v>
                </c:pt>
                <c:pt idx="90913">
                  <c:v>2.6638965835641737</c:v>
                </c:pt>
                <c:pt idx="90914">
                  <c:v>2.6642805818517665</c:v>
                </c:pt>
                <c:pt idx="90915">
                  <c:v>2.6648958891454964</c:v>
                </c:pt>
                <c:pt idx="90916">
                  <c:v>2.6650496650496649</c:v>
                </c:pt>
                <c:pt idx="90917">
                  <c:v>2.6650496650496649</c:v>
                </c:pt>
                <c:pt idx="90918">
                  <c:v>2.6645116601246825</c:v>
                </c:pt>
                <c:pt idx="90919">
                  <c:v>2.6645891043397967</c:v>
                </c:pt>
                <c:pt idx="90920">
                  <c:v>2.6642049388414493</c:v>
                </c:pt>
                <c:pt idx="90921">
                  <c:v>2.6645891043397967</c:v>
                </c:pt>
                <c:pt idx="90922">
                  <c:v>2.6641274238227148</c:v>
                </c:pt>
                <c:pt idx="90923">
                  <c:v>2.664358264081256</c:v>
                </c:pt>
                <c:pt idx="90924">
                  <c:v>2.6641274238227148</c:v>
                </c:pt>
                <c:pt idx="90925">
                  <c:v>2.6635880858924037</c:v>
                </c:pt>
                <c:pt idx="90926">
                  <c:v>2.6635880858924037</c:v>
                </c:pt>
                <c:pt idx="90927">
                  <c:v>2.664049688293697</c:v>
                </c:pt>
                <c:pt idx="90928">
                  <c:v>2.6634347183748845</c:v>
                </c:pt>
                <c:pt idx="90929">
                  <c:v>2.663972286374134</c:v>
                </c:pt>
                <c:pt idx="90930">
                  <c:v>2.6652033271719038</c:v>
                </c:pt>
                <c:pt idx="90931">
                  <c:v>2.6654343807763397</c:v>
                </c:pt>
                <c:pt idx="90932">
                  <c:v>2.6649722735674675</c:v>
                </c:pt>
                <c:pt idx="90933">
                  <c:v>2.6649722735674675</c:v>
                </c:pt>
                <c:pt idx="90934">
                  <c:v>2.6645876645876649</c:v>
                </c:pt>
                <c:pt idx="90935">
                  <c:v>2.664434180138568</c:v>
                </c:pt>
                <c:pt idx="90936">
                  <c:v>2.6646649422632795</c:v>
                </c:pt>
                <c:pt idx="90937">
                  <c:v>2.664434180138568</c:v>
                </c:pt>
                <c:pt idx="90938">
                  <c:v>2.6648958891454964</c:v>
                </c:pt>
                <c:pt idx="90939">
                  <c:v>2.6655889145496534</c:v>
                </c:pt>
                <c:pt idx="90940">
                  <c:v>2.6655116655116657</c:v>
                </c:pt>
                <c:pt idx="90941">
                  <c:v>2.6658964879852118</c:v>
                </c:pt>
                <c:pt idx="90942">
                  <c:v>2.6654343807763397</c:v>
                </c:pt>
                <c:pt idx="90943">
                  <c:v>2.665665434380776</c:v>
                </c:pt>
                <c:pt idx="90944">
                  <c:v>2.6654343807763397</c:v>
                </c:pt>
                <c:pt idx="90945">
                  <c:v>2.6650496650496649</c:v>
                </c:pt>
                <c:pt idx="90946">
                  <c:v>2.6649722735674675</c:v>
                </c:pt>
                <c:pt idx="90947">
                  <c:v>2.6647412199630311</c:v>
                </c:pt>
                <c:pt idx="90948">
                  <c:v>2.6649722735674675</c:v>
                </c:pt>
                <c:pt idx="90949">
                  <c:v>2.6648186648186649</c:v>
                </c:pt>
                <c:pt idx="90950">
                  <c:v>2.6642032332563508</c:v>
                </c:pt>
                <c:pt idx="90951">
                  <c:v>2.664434180138568</c:v>
                </c:pt>
                <c:pt idx="90952">
                  <c:v>2.6645876645876649</c:v>
                </c:pt>
                <c:pt idx="90953">
                  <c:v>2.6647412199630311</c:v>
                </c:pt>
                <c:pt idx="90954">
                  <c:v>2.6648186648186649</c:v>
                </c:pt>
                <c:pt idx="90955">
                  <c:v>2.6658192743240119</c:v>
                </c:pt>
                <c:pt idx="90956">
                  <c:v>2.6658192743240119</c:v>
                </c:pt>
                <c:pt idx="90957">
                  <c:v>2.6653570603189274</c:v>
                </c:pt>
                <c:pt idx="90958">
                  <c:v>2.6652797041146559</c:v>
                </c:pt>
                <c:pt idx="90959">
                  <c:v>2.6652797041146559</c:v>
                </c:pt>
                <c:pt idx="90960">
                  <c:v>2.6655881673214701</c:v>
                </c:pt>
                <c:pt idx="90961">
                  <c:v>2.6655881673214701</c:v>
                </c:pt>
                <c:pt idx="90962">
                  <c:v>2.6652033271719038</c:v>
                </c:pt>
                <c:pt idx="90963">
                  <c:v>2.6655881673214696</c:v>
                </c:pt>
                <c:pt idx="90964">
                  <c:v>2.6655881673214696</c:v>
                </c:pt>
                <c:pt idx="90965">
                  <c:v>2.6658192743240119</c:v>
                </c:pt>
                <c:pt idx="90966">
                  <c:v>2.6653570603189274</c:v>
                </c:pt>
                <c:pt idx="90967">
                  <c:v>2.6652033271719038</c:v>
                </c:pt>
                <c:pt idx="90968">
                  <c:v>2.6650496650496649</c:v>
                </c:pt>
                <c:pt idx="90969">
                  <c:v>2.6650496650496649</c:v>
                </c:pt>
                <c:pt idx="90970">
                  <c:v>2.664434180138568</c:v>
                </c:pt>
                <c:pt idx="90971">
                  <c:v>2.664434180138568</c:v>
                </c:pt>
                <c:pt idx="90972">
                  <c:v>2.6646649422632795</c:v>
                </c:pt>
                <c:pt idx="90973">
                  <c:v>2.6648186648186649</c:v>
                </c:pt>
                <c:pt idx="90974">
                  <c:v>2.6648186648186649</c:v>
                </c:pt>
                <c:pt idx="90975">
                  <c:v>2.6647412199630311</c:v>
                </c:pt>
                <c:pt idx="90976">
                  <c:v>2.6654335260115603</c:v>
                </c:pt>
                <c:pt idx="90977">
                  <c:v>2.6647398843930636</c:v>
                </c:pt>
                <c:pt idx="90978">
                  <c:v>2.6655108645399905</c:v>
                </c:pt>
                <c:pt idx="90979">
                  <c:v>2.6657418400369859</c:v>
                </c:pt>
                <c:pt idx="90980">
                  <c:v>2.6648173832639857</c:v>
                </c:pt>
                <c:pt idx="90981">
                  <c:v>2.6646637393113011</c:v>
                </c:pt>
                <c:pt idx="90982">
                  <c:v>2.6648946614282414</c:v>
                </c:pt>
                <c:pt idx="90983">
                  <c:v>2.6640480591497222</c:v>
                </c:pt>
                <c:pt idx="90984">
                  <c:v>2.6638170055452863</c:v>
                </c:pt>
                <c:pt idx="90985">
                  <c:v>2.664201525306217</c:v>
                </c:pt>
                <c:pt idx="90986">
                  <c:v>2.6644326323087588</c:v>
                </c:pt>
                <c:pt idx="90987">
                  <c:v>2.6648173832639852</c:v>
                </c:pt>
                <c:pt idx="90988">
                  <c:v>2.6652024971098265</c:v>
                </c:pt>
                <c:pt idx="90989">
                  <c:v>2.6651248843663273</c:v>
                </c:pt>
                <c:pt idx="90990">
                  <c:v>2.6655100624566277</c:v>
                </c:pt>
                <c:pt idx="90991">
                  <c:v>2.6655874190564295</c:v>
                </c:pt>
                <c:pt idx="90992">
                  <c:v>2.6654335260115603</c:v>
                </c:pt>
                <c:pt idx="90993">
                  <c:v>2.6654335260115603</c:v>
                </c:pt>
                <c:pt idx="90994">
                  <c:v>2.6652797041146559</c:v>
                </c:pt>
                <c:pt idx="90995">
                  <c:v>2.6645101663585948</c:v>
                </c:pt>
                <c:pt idx="90996">
                  <c:v>2.6641256641256641</c:v>
                </c:pt>
                <c:pt idx="90997">
                  <c:v>2.6642789279112753</c:v>
                </c:pt>
                <c:pt idx="90998">
                  <c:v>2.6644326323087588</c:v>
                </c:pt>
                <c:pt idx="90999">
                  <c:v>2.6648173832639852</c:v>
                </c:pt>
                <c:pt idx="91000">
                  <c:v>2.6652797041146559</c:v>
                </c:pt>
                <c:pt idx="91001">
                  <c:v>2.6659731853906612</c:v>
                </c:pt>
                <c:pt idx="91002">
                  <c:v>2.6655106796116508</c:v>
                </c:pt>
                <c:pt idx="91003">
                  <c:v>2.6661271676300573</c:v>
                </c:pt>
                <c:pt idx="91004">
                  <c:v>2.6658959537572251</c:v>
                </c:pt>
                <c:pt idx="91005">
                  <c:v>2.6654335260115603</c:v>
                </c:pt>
                <c:pt idx="91006">
                  <c:v>2.6646637393113011</c:v>
                </c:pt>
                <c:pt idx="91007">
                  <c:v>2.6645099815157112</c:v>
                </c:pt>
                <c:pt idx="91008">
                  <c:v>2.6649722735674675</c:v>
                </c:pt>
                <c:pt idx="91009">
                  <c:v>2.6645876645876649</c:v>
                </c:pt>
                <c:pt idx="91010">
                  <c:v>2.663972286374134</c:v>
                </c:pt>
                <c:pt idx="91011">
                  <c:v>2.6645876645876649</c:v>
                </c:pt>
                <c:pt idx="91012">
                  <c:v>2.663972286374134</c:v>
                </c:pt>
                <c:pt idx="91013">
                  <c:v>2.664972273567467</c:v>
                </c:pt>
                <c:pt idx="91014">
                  <c:v>2.6648948463138429</c:v>
                </c:pt>
                <c:pt idx="91015">
                  <c:v>2.6654335260115603</c:v>
                </c:pt>
                <c:pt idx="91016">
                  <c:v>2.6658959537572251</c:v>
                </c:pt>
                <c:pt idx="91017">
                  <c:v>2.6662812210915821</c:v>
                </c:pt>
                <c:pt idx="91018">
                  <c:v>2.6653561517113786</c:v>
                </c:pt>
                <c:pt idx="91019">
                  <c:v>2.6645862228386501</c:v>
                </c:pt>
                <c:pt idx="91020">
                  <c:v>2.6640480591497222</c:v>
                </c:pt>
                <c:pt idx="91021">
                  <c:v>2.6639704183036743</c:v>
                </c:pt>
                <c:pt idx="91022">
                  <c:v>2.6654335260115603</c:v>
                </c:pt>
                <c:pt idx="91023">
                  <c:v>2.665279704114655</c:v>
                </c:pt>
                <c:pt idx="91024">
                  <c:v>2.6644326323087588</c:v>
                </c:pt>
                <c:pt idx="91025">
                  <c:v>2.6651257684307832</c:v>
                </c:pt>
                <c:pt idx="91026">
                  <c:v>2.6638946638946641</c:v>
                </c:pt>
                <c:pt idx="91027">
                  <c:v>2.6635103926096995</c:v>
                </c:pt>
                <c:pt idx="91028">
                  <c:v>2.6636634788634792</c:v>
                </c:pt>
                <c:pt idx="91029">
                  <c:v>2.6642791127541585</c:v>
                </c:pt>
                <c:pt idx="91030">
                  <c:v>2.6652797041146559</c:v>
                </c:pt>
                <c:pt idx="91031">
                  <c:v>2.6648173832639848</c:v>
                </c:pt>
                <c:pt idx="91032">
                  <c:v>2.6650485436893199</c:v>
                </c:pt>
                <c:pt idx="91033">
                  <c:v>2.665279704114655</c:v>
                </c:pt>
                <c:pt idx="91034">
                  <c:v>2.6654335260115603</c:v>
                </c:pt>
                <c:pt idx="91035">
                  <c:v>2.6656647398843929</c:v>
                </c:pt>
                <c:pt idx="91036">
                  <c:v>2.6650485436893199</c:v>
                </c:pt>
                <c:pt idx="91037">
                  <c:v>2.6656647398843929</c:v>
                </c:pt>
                <c:pt idx="91038">
                  <c:v>2.6646637393113011</c:v>
                </c:pt>
                <c:pt idx="91039">
                  <c:v>2.6644326323087588</c:v>
                </c:pt>
                <c:pt idx="91040">
                  <c:v>2.6650485436893208</c:v>
                </c:pt>
                <c:pt idx="91041">
                  <c:v>2.6659731853906612</c:v>
                </c:pt>
                <c:pt idx="91042">
                  <c:v>2.6647412199630311</c:v>
                </c:pt>
                <c:pt idx="91043">
                  <c:v>2.663972286374134</c:v>
                </c:pt>
                <c:pt idx="91044">
                  <c:v>2.6645876645876649</c:v>
                </c:pt>
                <c:pt idx="91045">
                  <c:v>2.6637413394919172</c:v>
                </c:pt>
                <c:pt idx="91046">
                  <c:v>2.6647412199630311</c:v>
                </c:pt>
                <c:pt idx="91047">
                  <c:v>2.6657418400369854</c:v>
                </c:pt>
                <c:pt idx="91048">
                  <c:v>2.6653570603189274</c:v>
                </c:pt>
                <c:pt idx="91049">
                  <c:v>2.664972273567467</c:v>
                </c:pt>
                <c:pt idx="91050">
                  <c:v>2.6645876645876649</c:v>
                </c:pt>
                <c:pt idx="91051">
                  <c:v>2.6642032332563508</c:v>
                </c:pt>
                <c:pt idx="91052">
                  <c:v>2.6642807665666131</c:v>
                </c:pt>
                <c:pt idx="91053">
                  <c:v>2.6646649422632795</c:v>
                </c:pt>
                <c:pt idx="91054">
                  <c:v>2.6651259533163856</c:v>
                </c:pt>
                <c:pt idx="91055">
                  <c:v>2.6652797041146559</c:v>
                </c:pt>
                <c:pt idx="91056">
                  <c:v>2.6653570603189274</c:v>
                </c:pt>
                <c:pt idx="91057">
                  <c:v>2.664972273567467</c:v>
                </c:pt>
                <c:pt idx="91058">
                  <c:v>2.664972273567467</c:v>
                </c:pt>
                <c:pt idx="91059">
                  <c:v>2.6653570603189274</c:v>
                </c:pt>
                <c:pt idx="91060">
                  <c:v>2.6657418400369859</c:v>
                </c:pt>
                <c:pt idx="91061">
                  <c:v>2.6642789279112753</c:v>
                </c:pt>
                <c:pt idx="91062">
                  <c:v>2.6643566643566645</c:v>
                </c:pt>
                <c:pt idx="91063">
                  <c:v>2.6642032332563508</c:v>
                </c:pt>
                <c:pt idx="91064">
                  <c:v>2.6643566643566645</c:v>
                </c:pt>
                <c:pt idx="91065">
                  <c:v>2.6645876645876649</c:v>
                </c:pt>
                <c:pt idx="91066">
                  <c:v>2.6655881673214696</c:v>
                </c:pt>
                <c:pt idx="91067">
                  <c:v>2.6658192743240119</c:v>
                </c:pt>
                <c:pt idx="91068">
                  <c:v>2.6664355062413319</c:v>
                </c:pt>
                <c:pt idx="91069">
                  <c:v>2.6655881673214696</c:v>
                </c:pt>
                <c:pt idx="91070">
                  <c:v>2.6651257684307832</c:v>
                </c:pt>
                <c:pt idx="91071">
                  <c:v>2.6645101663585948</c:v>
                </c:pt>
                <c:pt idx="91072">
                  <c:v>2.6637413394919172</c:v>
                </c:pt>
                <c:pt idx="91073">
                  <c:v>2.6645876645876649</c:v>
                </c:pt>
                <c:pt idx="91074">
                  <c:v>2.663972286374134</c:v>
                </c:pt>
                <c:pt idx="91075">
                  <c:v>2.6650496650496649</c:v>
                </c:pt>
                <c:pt idx="91076">
                  <c:v>2.6652033271719038</c:v>
                </c:pt>
                <c:pt idx="91077">
                  <c:v>2.6645099815157112</c:v>
                </c:pt>
                <c:pt idx="91078">
                  <c:v>2.6652797041146559</c:v>
                </c:pt>
                <c:pt idx="91079">
                  <c:v>2.6661271676300573</c:v>
                </c:pt>
                <c:pt idx="91080">
                  <c:v>2.6661271676300573</c:v>
                </c:pt>
                <c:pt idx="91081">
                  <c:v>2.6654335260115607</c:v>
                </c:pt>
                <c:pt idx="91082">
                  <c:v>2.6660499537465308</c:v>
                </c:pt>
                <c:pt idx="91083">
                  <c:v>2.6658959537572251</c:v>
                </c:pt>
                <c:pt idx="91084">
                  <c:v>2.664972273567467</c:v>
                </c:pt>
                <c:pt idx="91085">
                  <c:v>2.664434180138568</c:v>
                </c:pt>
                <c:pt idx="91086">
                  <c:v>2.664434180138568</c:v>
                </c:pt>
                <c:pt idx="91087">
                  <c:v>2.664049688293697</c:v>
                </c:pt>
                <c:pt idx="91088">
                  <c:v>2.6642807665666131</c:v>
                </c:pt>
                <c:pt idx="91089">
                  <c:v>2.664434180138568</c:v>
                </c:pt>
                <c:pt idx="91090">
                  <c:v>2.6647412199630311</c:v>
                </c:pt>
                <c:pt idx="91091">
                  <c:v>2.6653570603189274</c:v>
                </c:pt>
                <c:pt idx="91092">
                  <c:v>2.6652797041146559</c:v>
                </c:pt>
                <c:pt idx="91093">
                  <c:v>2.6661271676300573</c:v>
                </c:pt>
                <c:pt idx="91094">
                  <c:v>2.66635838150289</c:v>
                </c:pt>
                <c:pt idx="91095">
                  <c:v>2.6655881673214696</c:v>
                </c:pt>
                <c:pt idx="91096">
                  <c:v>2.6652806652806649</c:v>
                </c:pt>
                <c:pt idx="91097">
                  <c:v>2.6642805818517665</c:v>
                </c:pt>
                <c:pt idx="91098">
                  <c:v>2.664049688293697</c:v>
                </c:pt>
                <c:pt idx="91099">
                  <c:v>2.664049688293697</c:v>
                </c:pt>
                <c:pt idx="91100">
                  <c:v>2.6642032332563508</c:v>
                </c:pt>
                <c:pt idx="91101">
                  <c:v>2.6642032332563508</c:v>
                </c:pt>
                <c:pt idx="91102">
                  <c:v>2.6638946638946637</c:v>
                </c:pt>
                <c:pt idx="91103">
                  <c:v>2.6653570603189274</c:v>
                </c:pt>
                <c:pt idx="91104">
                  <c:v>2.6655881673214696</c:v>
                </c:pt>
                <c:pt idx="91105">
                  <c:v>2.6649722735674675</c:v>
                </c:pt>
                <c:pt idx="91106">
                  <c:v>2.6652033271719038</c:v>
                </c:pt>
                <c:pt idx="91107">
                  <c:v>2.6648186648186649</c:v>
                </c:pt>
                <c:pt idx="91108">
                  <c:v>2.6654343807763397</c:v>
                </c:pt>
                <c:pt idx="91109">
                  <c:v>2.6653570603189274</c:v>
                </c:pt>
                <c:pt idx="91110">
                  <c:v>2.6653570603189274</c:v>
                </c:pt>
                <c:pt idx="91111">
                  <c:v>2.6655881673214701</c:v>
                </c:pt>
                <c:pt idx="91112">
                  <c:v>2.6647412199630311</c:v>
                </c:pt>
                <c:pt idx="91113">
                  <c:v>2.6662814883290964</c:v>
                </c:pt>
                <c:pt idx="91114">
                  <c:v>2.6658964879852118</c:v>
                </c:pt>
                <c:pt idx="91115">
                  <c:v>2.6652033271719038</c:v>
                </c:pt>
                <c:pt idx="91116">
                  <c:v>2.6652033271719038</c:v>
                </c:pt>
                <c:pt idx="91117">
                  <c:v>2.6648186648186645</c:v>
                </c:pt>
                <c:pt idx="91118">
                  <c:v>2.665665434380776</c:v>
                </c:pt>
                <c:pt idx="91119">
                  <c:v>2.6648186648186649</c:v>
                </c:pt>
                <c:pt idx="91120">
                  <c:v>2.664434180138568</c:v>
                </c:pt>
                <c:pt idx="91121">
                  <c:v>2.664049688293697</c:v>
                </c:pt>
                <c:pt idx="91122">
                  <c:v>2.6645876645876649</c:v>
                </c:pt>
                <c:pt idx="91123">
                  <c:v>2.6638189794504732</c:v>
                </c:pt>
                <c:pt idx="91124">
                  <c:v>2.663972286374134</c:v>
                </c:pt>
                <c:pt idx="91125">
                  <c:v>2.6638946638946641</c:v>
                </c:pt>
                <c:pt idx="91126">
                  <c:v>2.6636634788634792</c:v>
                </c:pt>
                <c:pt idx="91127">
                  <c:v>2.6642789279112753</c:v>
                </c:pt>
                <c:pt idx="91128">
                  <c:v>2.6638170055452863</c:v>
                </c:pt>
                <c:pt idx="91129">
                  <c:v>2.6640480591497222</c:v>
                </c:pt>
                <c:pt idx="91130">
                  <c:v>2.6640480591497222</c:v>
                </c:pt>
                <c:pt idx="91131">
                  <c:v>2.6642789279112753</c:v>
                </c:pt>
                <c:pt idx="91132">
                  <c:v>2.6647412199630311</c:v>
                </c:pt>
                <c:pt idx="91133">
                  <c:v>2.6646637393113011</c:v>
                </c:pt>
                <c:pt idx="91134">
                  <c:v>2.6644326323087588</c:v>
                </c:pt>
                <c:pt idx="91135">
                  <c:v>2.665202312138728</c:v>
                </c:pt>
                <c:pt idx="91136">
                  <c:v>2.6654335260115607</c:v>
                </c:pt>
                <c:pt idx="91137">
                  <c:v>2.6655108645399905</c:v>
                </c:pt>
                <c:pt idx="91138">
                  <c:v>2.6648946614282414</c:v>
                </c:pt>
                <c:pt idx="91139">
                  <c:v>2.664972273567467</c:v>
                </c:pt>
                <c:pt idx="91140">
                  <c:v>2.6657418400369859</c:v>
                </c:pt>
                <c:pt idx="91141">
                  <c:v>2.6648948463138429</c:v>
                </c:pt>
                <c:pt idx="91142">
                  <c:v>2.664972273567467</c:v>
                </c:pt>
                <c:pt idx="91143">
                  <c:v>2.6652033271719038</c:v>
                </c:pt>
                <c:pt idx="91144">
                  <c:v>2.6648946614282414</c:v>
                </c:pt>
                <c:pt idx="91145">
                  <c:v>2.6651259533163856</c:v>
                </c:pt>
                <c:pt idx="91146">
                  <c:v>2.6652033271719038</c:v>
                </c:pt>
                <c:pt idx="91147">
                  <c:v>2.6648186648186649</c:v>
                </c:pt>
                <c:pt idx="91148">
                  <c:v>2.6648186648186645</c:v>
                </c:pt>
                <c:pt idx="91149">
                  <c:v>2.6648186648186645</c:v>
                </c:pt>
                <c:pt idx="91150">
                  <c:v>2.6652033271719038</c:v>
                </c:pt>
                <c:pt idx="91151">
                  <c:v>2.6655106796116508</c:v>
                </c:pt>
                <c:pt idx="91152">
                  <c:v>2.6658959537572251</c:v>
                </c:pt>
                <c:pt idx="91153">
                  <c:v>2.6646637393113011</c:v>
                </c:pt>
                <c:pt idx="91154">
                  <c:v>2.6645862228386497</c:v>
                </c:pt>
                <c:pt idx="91155">
                  <c:v>2.6645862228386501</c:v>
                </c:pt>
                <c:pt idx="91156">
                  <c:v>2.6642789279112753</c:v>
                </c:pt>
                <c:pt idx="91157">
                  <c:v>2.6641256641256641</c:v>
                </c:pt>
                <c:pt idx="91158">
                  <c:v>2.6647412199630311</c:v>
                </c:pt>
                <c:pt idx="91159">
                  <c:v>2.6648946614282414</c:v>
                </c:pt>
                <c:pt idx="91160">
                  <c:v>2.6642789279112753</c:v>
                </c:pt>
                <c:pt idx="91161">
                  <c:v>2.6642789279112753</c:v>
                </c:pt>
                <c:pt idx="91162">
                  <c:v>2.6651259533163856</c:v>
                </c:pt>
                <c:pt idx="91163">
                  <c:v>2.6657418400369859</c:v>
                </c:pt>
                <c:pt idx="91164">
                  <c:v>2.6651257684307832</c:v>
                </c:pt>
                <c:pt idx="91165">
                  <c:v>2.6651257684307832</c:v>
                </c:pt>
                <c:pt idx="91166">
                  <c:v>2.6651259533163856</c:v>
                </c:pt>
                <c:pt idx="91167">
                  <c:v>2.6645876645876649</c:v>
                </c:pt>
                <c:pt idx="91168">
                  <c:v>2.6642032332563508</c:v>
                </c:pt>
                <c:pt idx="91169">
                  <c:v>2.6642032332563508</c:v>
                </c:pt>
                <c:pt idx="91170">
                  <c:v>2.6642032332563508</c:v>
                </c:pt>
                <c:pt idx="91171">
                  <c:v>2.6635880858924037</c:v>
                </c:pt>
                <c:pt idx="91172">
                  <c:v>2.6638189794504732</c:v>
                </c:pt>
                <c:pt idx="91173">
                  <c:v>2.6642807665666131</c:v>
                </c:pt>
                <c:pt idx="91174">
                  <c:v>2.664049688293697</c:v>
                </c:pt>
                <c:pt idx="91175">
                  <c:v>2.664434180138568</c:v>
                </c:pt>
                <c:pt idx="91176">
                  <c:v>2.664434180138568</c:v>
                </c:pt>
                <c:pt idx="91177">
                  <c:v>2.6650496650496649</c:v>
                </c:pt>
                <c:pt idx="91178">
                  <c:v>2.6645876645876649</c:v>
                </c:pt>
                <c:pt idx="91179">
                  <c:v>2.6645876645876649</c:v>
                </c:pt>
                <c:pt idx="91180">
                  <c:v>2.6655114807114808</c:v>
                </c:pt>
                <c:pt idx="91181">
                  <c:v>2.6655114807114808</c:v>
                </c:pt>
                <c:pt idx="91182">
                  <c:v>2.6645876645876641</c:v>
                </c:pt>
                <c:pt idx="91183">
                  <c:v>2.6652033271719038</c:v>
                </c:pt>
                <c:pt idx="91184">
                  <c:v>2.6652033271719038</c:v>
                </c:pt>
                <c:pt idx="91185">
                  <c:v>2.665665434380776</c:v>
                </c:pt>
                <c:pt idx="91186">
                  <c:v>2.6650496650496645</c:v>
                </c:pt>
                <c:pt idx="91187">
                  <c:v>2.6645876645876641</c:v>
                </c:pt>
                <c:pt idx="91188">
                  <c:v>2.6652033271719038</c:v>
                </c:pt>
                <c:pt idx="91189">
                  <c:v>2.664972273567467</c:v>
                </c:pt>
                <c:pt idx="91190">
                  <c:v>2.6655881673214696</c:v>
                </c:pt>
                <c:pt idx="91191">
                  <c:v>2.6654343807763397</c:v>
                </c:pt>
                <c:pt idx="91192">
                  <c:v>2.665665434380776</c:v>
                </c:pt>
                <c:pt idx="91193">
                  <c:v>2.6652033271719038</c:v>
                </c:pt>
                <c:pt idx="91194">
                  <c:v>2.6650496650496649</c:v>
                </c:pt>
                <c:pt idx="91195">
                  <c:v>2.6642032332563508</c:v>
                </c:pt>
                <c:pt idx="91196">
                  <c:v>2.6652033271719038</c:v>
                </c:pt>
                <c:pt idx="91197">
                  <c:v>2.6647412199630311</c:v>
                </c:pt>
                <c:pt idx="91198">
                  <c:v>2.664972273567467</c:v>
                </c:pt>
                <c:pt idx="91199">
                  <c:v>2.664972273567467</c:v>
                </c:pt>
                <c:pt idx="91200">
                  <c:v>2.6647412199630311</c:v>
                </c:pt>
                <c:pt idx="91201">
                  <c:v>2.6655881673214696</c:v>
                </c:pt>
                <c:pt idx="91202">
                  <c:v>2.6655108645399905</c:v>
                </c:pt>
                <c:pt idx="91203">
                  <c:v>2.6655108645399905</c:v>
                </c:pt>
                <c:pt idx="91204">
                  <c:v>2.6659731853906612</c:v>
                </c:pt>
                <c:pt idx="91205">
                  <c:v>2.6655881673214696</c:v>
                </c:pt>
                <c:pt idx="91206">
                  <c:v>2.6652033271719038</c:v>
                </c:pt>
                <c:pt idx="91207">
                  <c:v>2.6654343807763397</c:v>
                </c:pt>
                <c:pt idx="91208">
                  <c:v>2.6660503813265541</c:v>
                </c:pt>
                <c:pt idx="91209">
                  <c:v>2.6652033271719038</c:v>
                </c:pt>
                <c:pt idx="91210">
                  <c:v>2.6647412199630311</c:v>
                </c:pt>
                <c:pt idx="91211">
                  <c:v>2.6647412199630311</c:v>
                </c:pt>
                <c:pt idx="91212">
                  <c:v>2.6648186648186649</c:v>
                </c:pt>
                <c:pt idx="91213">
                  <c:v>2.6646649422632795</c:v>
                </c:pt>
                <c:pt idx="91214">
                  <c:v>2.6646649422632795</c:v>
                </c:pt>
                <c:pt idx="91215">
                  <c:v>2.6646651270207848</c:v>
                </c:pt>
                <c:pt idx="91216">
                  <c:v>2.6648958891454964</c:v>
                </c:pt>
                <c:pt idx="91217">
                  <c:v>2.6642805818517665</c:v>
                </c:pt>
                <c:pt idx="91218">
                  <c:v>2.6646651270207848</c:v>
                </c:pt>
                <c:pt idx="91219">
                  <c:v>2.6646649422632795</c:v>
                </c:pt>
                <c:pt idx="91220">
                  <c:v>2.6646649422632795</c:v>
                </c:pt>
                <c:pt idx="91221">
                  <c:v>2.6652806652806649</c:v>
                </c:pt>
                <c:pt idx="91222">
                  <c:v>2.6654343807763397</c:v>
                </c:pt>
                <c:pt idx="91223">
                  <c:v>2.6652806652806649</c:v>
                </c:pt>
                <c:pt idx="91224">
                  <c:v>2.6652806652806649</c:v>
                </c:pt>
                <c:pt idx="91225">
                  <c:v>2.6650496650496649</c:v>
                </c:pt>
                <c:pt idx="91226">
                  <c:v>2.664434180138568</c:v>
                </c:pt>
                <c:pt idx="91227">
                  <c:v>2.6642032332563508</c:v>
                </c:pt>
                <c:pt idx="91228">
                  <c:v>2.6642032332563508</c:v>
                </c:pt>
                <c:pt idx="91229">
                  <c:v>2.663972286374134</c:v>
                </c:pt>
                <c:pt idx="91230">
                  <c:v>2.6642032332563508</c:v>
                </c:pt>
                <c:pt idx="91231">
                  <c:v>2.6650496650496649</c:v>
                </c:pt>
                <c:pt idx="91232">
                  <c:v>2.6648186648186649</c:v>
                </c:pt>
                <c:pt idx="91233">
                  <c:v>2.6650496650496649</c:v>
                </c:pt>
                <c:pt idx="91234">
                  <c:v>2.6642032332563508</c:v>
                </c:pt>
                <c:pt idx="91235">
                  <c:v>2.6645876645876641</c:v>
                </c:pt>
                <c:pt idx="91236">
                  <c:v>2.6659731853906612</c:v>
                </c:pt>
                <c:pt idx="91237">
                  <c:v>2.6660503813265541</c:v>
                </c:pt>
                <c:pt idx="91238">
                  <c:v>2.665665434380776</c:v>
                </c:pt>
                <c:pt idx="91239">
                  <c:v>2.6650496650496649</c:v>
                </c:pt>
                <c:pt idx="91240">
                  <c:v>2.6655114807114808</c:v>
                </c:pt>
                <c:pt idx="91241">
                  <c:v>2.6652806652806649</c:v>
                </c:pt>
                <c:pt idx="91242">
                  <c:v>2.6646651270207848</c:v>
                </c:pt>
                <c:pt idx="91243">
                  <c:v>2.6645116601246825</c:v>
                </c:pt>
                <c:pt idx="91244">
                  <c:v>2.6645891043397967</c:v>
                </c:pt>
                <c:pt idx="91245">
                  <c:v>2.6649734472408224</c:v>
                </c:pt>
                <c:pt idx="91246">
                  <c:v>2.6651270207852193</c:v>
                </c:pt>
                <c:pt idx="91247">
                  <c:v>2.665665434380776</c:v>
                </c:pt>
                <c:pt idx="91248">
                  <c:v>2.6655881673214696</c:v>
                </c:pt>
                <c:pt idx="91249">
                  <c:v>2.6655881673214696</c:v>
                </c:pt>
                <c:pt idx="91250">
                  <c:v>2.6655108645399905</c:v>
                </c:pt>
                <c:pt idx="91251">
                  <c:v>2.6657418400369859</c:v>
                </c:pt>
                <c:pt idx="91252">
                  <c:v>2.665665434380776</c:v>
                </c:pt>
                <c:pt idx="91253">
                  <c:v>2.665665434380776</c:v>
                </c:pt>
                <c:pt idx="91254">
                  <c:v>2.6650496650496649</c:v>
                </c:pt>
                <c:pt idx="91255">
                  <c:v>2.6646649422632795</c:v>
                </c:pt>
                <c:pt idx="91256">
                  <c:v>2.6646649422632795</c:v>
                </c:pt>
                <c:pt idx="91257">
                  <c:v>2.6648960739030021</c:v>
                </c:pt>
                <c:pt idx="91258">
                  <c:v>2.664434180138568</c:v>
                </c:pt>
                <c:pt idx="91259">
                  <c:v>2.6647412199630311</c:v>
                </c:pt>
                <c:pt idx="91260">
                  <c:v>2.6647412199630311</c:v>
                </c:pt>
                <c:pt idx="91261">
                  <c:v>2.6648186648186649</c:v>
                </c:pt>
                <c:pt idx="91262">
                  <c:v>2.6654343807763397</c:v>
                </c:pt>
                <c:pt idx="91263">
                  <c:v>2.664434180138568</c:v>
                </c:pt>
                <c:pt idx="91264">
                  <c:v>2.6646649422632795</c:v>
                </c:pt>
                <c:pt idx="91265">
                  <c:v>2.664434180138568</c:v>
                </c:pt>
                <c:pt idx="91266">
                  <c:v>2.6642032332563508</c:v>
                </c:pt>
                <c:pt idx="91267">
                  <c:v>2.6645876645876649</c:v>
                </c:pt>
                <c:pt idx="91268">
                  <c:v>2.6645876645876649</c:v>
                </c:pt>
                <c:pt idx="91269">
                  <c:v>2.6643566643566645</c:v>
                </c:pt>
                <c:pt idx="91270">
                  <c:v>2.6647412199630311</c:v>
                </c:pt>
                <c:pt idx="91271">
                  <c:v>2.664972273567467</c:v>
                </c:pt>
                <c:pt idx="91272">
                  <c:v>2.6652033271719038</c:v>
                </c:pt>
                <c:pt idx="91273">
                  <c:v>2.6654343807763397</c:v>
                </c:pt>
                <c:pt idx="91274">
                  <c:v>2.6660503813265541</c:v>
                </c:pt>
                <c:pt idx="91275">
                  <c:v>2.6660503813265541</c:v>
                </c:pt>
                <c:pt idx="91276">
                  <c:v>2.6661273567467649</c:v>
                </c:pt>
                <c:pt idx="91277">
                  <c:v>2.6650496650496645</c:v>
                </c:pt>
                <c:pt idx="91278">
                  <c:v>2.6652033271719038</c:v>
                </c:pt>
                <c:pt idx="91279">
                  <c:v>2.6654343807763397</c:v>
                </c:pt>
                <c:pt idx="91280">
                  <c:v>2.6650496650496649</c:v>
                </c:pt>
                <c:pt idx="91281">
                  <c:v>2.6648960739030021</c:v>
                </c:pt>
                <c:pt idx="91282">
                  <c:v>2.6645116601246825</c:v>
                </c:pt>
                <c:pt idx="91283">
                  <c:v>2.6638189794504732</c:v>
                </c:pt>
                <c:pt idx="91284">
                  <c:v>2.6642032332563508</c:v>
                </c:pt>
                <c:pt idx="91285">
                  <c:v>2.6646649422632795</c:v>
                </c:pt>
                <c:pt idx="91286">
                  <c:v>2.6650496650496649</c:v>
                </c:pt>
                <c:pt idx="91287">
                  <c:v>2.6645876645876641</c:v>
                </c:pt>
                <c:pt idx="91288">
                  <c:v>2.6662043458159963</c:v>
                </c:pt>
                <c:pt idx="91289">
                  <c:v>2.6660503813265541</c:v>
                </c:pt>
                <c:pt idx="91290">
                  <c:v>2.6652806652806644</c:v>
                </c:pt>
                <c:pt idx="91291">
                  <c:v>2.6655114807114808</c:v>
                </c:pt>
                <c:pt idx="91292">
                  <c:v>2.6646651270207848</c:v>
                </c:pt>
                <c:pt idx="91293">
                  <c:v>2.664434180138568</c:v>
                </c:pt>
                <c:pt idx="91294">
                  <c:v>2.6642032332563508</c:v>
                </c:pt>
                <c:pt idx="91295">
                  <c:v>2.664434180138568</c:v>
                </c:pt>
                <c:pt idx="91296">
                  <c:v>2.6651270207852193</c:v>
                </c:pt>
                <c:pt idx="91297">
                  <c:v>2.6651270207852193</c:v>
                </c:pt>
                <c:pt idx="91298">
                  <c:v>2.6652804804804804</c:v>
                </c:pt>
                <c:pt idx="91299">
                  <c:v>2.6652806652806649</c:v>
                </c:pt>
                <c:pt idx="91300">
                  <c:v>2.6654343807763397</c:v>
                </c:pt>
                <c:pt idx="91301">
                  <c:v>2.6655881673214696</c:v>
                </c:pt>
                <c:pt idx="91302">
                  <c:v>2.6658192743240119</c:v>
                </c:pt>
                <c:pt idx="91303">
                  <c:v>2.6660503813265541</c:v>
                </c:pt>
                <c:pt idx="91304">
                  <c:v>2.6647412199630311</c:v>
                </c:pt>
                <c:pt idx="91305">
                  <c:v>2.6647412199630311</c:v>
                </c:pt>
                <c:pt idx="91306">
                  <c:v>2.6648186648186649</c:v>
                </c:pt>
                <c:pt idx="91307">
                  <c:v>2.664434180138568</c:v>
                </c:pt>
                <c:pt idx="91308">
                  <c:v>2.663972286374134</c:v>
                </c:pt>
                <c:pt idx="91309">
                  <c:v>2.6635880858924037</c:v>
                </c:pt>
                <c:pt idx="91310">
                  <c:v>2.6638189794504732</c:v>
                </c:pt>
                <c:pt idx="91311">
                  <c:v>2.664049688293697</c:v>
                </c:pt>
                <c:pt idx="91312">
                  <c:v>2.6642032332563508</c:v>
                </c:pt>
                <c:pt idx="91313">
                  <c:v>2.6646649422632795</c:v>
                </c:pt>
                <c:pt idx="91314">
                  <c:v>2.6645116601246825</c:v>
                </c:pt>
                <c:pt idx="91315">
                  <c:v>2.664434180138568</c:v>
                </c:pt>
                <c:pt idx="91316">
                  <c:v>2.6646649422632795</c:v>
                </c:pt>
                <c:pt idx="91317">
                  <c:v>2.663972286374134</c:v>
                </c:pt>
                <c:pt idx="91318">
                  <c:v>2.6642032332563508</c:v>
                </c:pt>
                <c:pt idx="91319">
                  <c:v>2.664434180138568</c:v>
                </c:pt>
                <c:pt idx="91320">
                  <c:v>2.6643566643566645</c:v>
                </c:pt>
                <c:pt idx="91321">
                  <c:v>2.6645876645876649</c:v>
                </c:pt>
                <c:pt idx="91322">
                  <c:v>2.664434180138568</c:v>
                </c:pt>
                <c:pt idx="91323">
                  <c:v>2.664434180138568</c:v>
                </c:pt>
                <c:pt idx="91324">
                  <c:v>2.6652033271719038</c:v>
                </c:pt>
                <c:pt idx="91325">
                  <c:v>2.6657418400369859</c:v>
                </c:pt>
                <c:pt idx="91326">
                  <c:v>2.6653570603189274</c:v>
                </c:pt>
                <c:pt idx="91327">
                  <c:v>2.6659731853906612</c:v>
                </c:pt>
                <c:pt idx="91328">
                  <c:v>2.6663581965317915</c:v>
                </c:pt>
                <c:pt idx="91329">
                  <c:v>2.6655881673214696</c:v>
                </c:pt>
                <c:pt idx="91330">
                  <c:v>2.6645876645876649</c:v>
                </c:pt>
                <c:pt idx="91331">
                  <c:v>2.6641256641256641</c:v>
                </c:pt>
                <c:pt idx="91332">
                  <c:v>2.6642789279112753</c:v>
                </c:pt>
                <c:pt idx="91333">
                  <c:v>2.6645101663585948</c:v>
                </c:pt>
                <c:pt idx="91334">
                  <c:v>2.6641256641256641</c:v>
                </c:pt>
                <c:pt idx="91335">
                  <c:v>2.6638946638946641</c:v>
                </c:pt>
                <c:pt idx="91336">
                  <c:v>2.664972273567467</c:v>
                </c:pt>
                <c:pt idx="91337">
                  <c:v>2.6648186648186649</c:v>
                </c:pt>
                <c:pt idx="91338">
                  <c:v>2.664434180138568</c:v>
                </c:pt>
                <c:pt idx="91339">
                  <c:v>2.6646651270207848</c:v>
                </c:pt>
                <c:pt idx="91340">
                  <c:v>2.6645876645876649</c:v>
                </c:pt>
                <c:pt idx="91341">
                  <c:v>2.6655881673214701</c:v>
                </c:pt>
                <c:pt idx="91342">
                  <c:v>2.6653570603189274</c:v>
                </c:pt>
                <c:pt idx="91343">
                  <c:v>2.6657420249653261</c:v>
                </c:pt>
                <c:pt idx="91344">
                  <c:v>2.6655106796116508</c:v>
                </c:pt>
                <c:pt idx="91345">
                  <c:v>2.6657418400369859</c:v>
                </c:pt>
                <c:pt idx="91346">
                  <c:v>2.6655881673214696</c:v>
                </c:pt>
                <c:pt idx="91347">
                  <c:v>2.6649722735674675</c:v>
                </c:pt>
                <c:pt idx="91348">
                  <c:v>2.6650496650496649</c:v>
                </c:pt>
                <c:pt idx="91349">
                  <c:v>2.6654352343569614</c:v>
                </c:pt>
                <c:pt idx="91350">
                  <c:v>2.665050784856879</c:v>
                </c:pt>
                <c:pt idx="91351">
                  <c:v>2.664358264081256</c:v>
                </c:pt>
                <c:pt idx="91352">
                  <c:v>2.6649734472408224</c:v>
                </c:pt>
                <c:pt idx="91353">
                  <c:v>2.6645116601246825</c:v>
                </c:pt>
                <c:pt idx="91354">
                  <c:v>2.664358264081256</c:v>
                </c:pt>
                <c:pt idx="91355">
                  <c:v>2.664358264081256</c:v>
                </c:pt>
                <c:pt idx="91356">
                  <c:v>2.6644359104546504</c:v>
                </c:pt>
                <c:pt idx="91357">
                  <c:v>2.6647438855560686</c:v>
                </c:pt>
                <c:pt idx="91358">
                  <c:v>2.6646666974382645</c:v>
                </c:pt>
                <c:pt idx="91359">
                  <c:v>2.6639741518578348</c:v>
                </c:pt>
                <c:pt idx="91360">
                  <c:v>2.664358264081256</c:v>
                </c:pt>
                <c:pt idx="91361">
                  <c:v>2.6639741518578348</c:v>
                </c:pt>
                <c:pt idx="91362">
                  <c:v>2.6642049388414493</c:v>
                </c:pt>
                <c:pt idx="91363">
                  <c:v>2.664358264081256</c:v>
                </c:pt>
                <c:pt idx="91364">
                  <c:v>2.6645116601246825</c:v>
                </c:pt>
                <c:pt idx="91365">
                  <c:v>2.6646649422632795</c:v>
                </c:pt>
                <c:pt idx="91366">
                  <c:v>2.6648960739030021</c:v>
                </c:pt>
                <c:pt idx="91367">
                  <c:v>2.6651270207852193</c:v>
                </c:pt>
                <c:pt idx="91368">
                  <c:v>2.6648958891454964</c:v>
                </c:pt>
                <c:pt idx="91369">
                  <c:v>2.6651270207852193</c:v>
                </c:pt>
                <c:pt idx="91370">
                  <c:v>2.6651270207852193</c:v>
                </c:pt>
                <c:pt idx="91371">
                  <c:v>2.6651270207852193</c:v>
                </c:pt>
                <c:pt idx="91372">
                  <c:v>2.6652804804804804</c:v>
                </c:pt>
                <c:pt idx="91373">
                  <c:v>2.6657426657426657</c:v>
                </c:pt>
                <c:pt idx="91374">
                  <c:v>2.6655116655116657</c:v>
                </c:pt>
                <c:pt idx="91375">
                  <c:v>2.6652804804804804</c:v>
                </c:pt>
                <c:pt idx="91376">
                  <c:v>2.6646651270207848</c:v>
                </c:pt>
                <c:pt idx="91377">
                  <c:v>2.6645116601246825</c:v>
                </c:pt>
                <c:pt idx="91378">
                  <c:v>2.6647425536827525</c:v>
                </c:pt>
                <c:pt idx="91379">
                  <c:v>2.6645116601246825</c:v>
                </c:pt>
                <c:pt idx="91380">
                  <c:v>2.6648960739030021</c:v>
                </c:pt>
                <c:pt idx="91381">
                  <c:v>2.6652804804804804</c:v>
                </c:pt>
                <c:pt idx="91382">
                  <c:v>2.6650496650496649</c:v>
                </c:pt>
                <c:pt idx="91383">
                  <c:v>2.6658964879852118</c:v>
                </c:pt>
                <c:pt idx="91384">
                  <c:v>2.6660503813265541</c:v>
                </c:pt>
                <c:pt idx="91385">
                  <c:v>2.6658192743240119</c:v>
                </c:pt>
                <c:pt idx="91386">
                  <c:v>2.6650496650496645</c:v>
                </c:pt>
                <c:pt idx="91387">
                  <c:v>2.665665434380776</c:v>
                </c:pt>
                <c:pt idx="91388">
                  <c:v>2.6654343807763397</c:v>
                </c:pt>
                <c:pt idx="91389">
                  <c:v>2.6654343807763397</c:v>
                </c:pt>
                <c:pt idx="91390">
                  <c:v>2.6651270207852193</c:v>
                </c:pt>
                <c:pt idx="91391">
                  <c:v>2.6649734472408215</c:v>
                </c:pt>
                <c:pt idx="91392">
                  <c:v>2.6655114807114808</c:v>
                </c:pt>
                <c:pt idx="91393">
                  <c:v>2.6652806652806649</c:v>
                </c:pt>
                <c:pt idx="91394">
                  <c:v>2.6655114807114808</c:v>
                </c:pt>
                <c:pt idx="91395">
                  <c:v>2.6658964879852118</c:v>
                </c:pt>
                <c:pt idx="91396">
                  <c:v>2.6649722735674675</c:v>
                </c:pt>
                <c:pt idx="91397">
                  <c:v>2.6647412199630311</c:v>
                </c:pt>
                <c:pt idx="91398">
                  <c:v>2.6649722735674675</c:v>
                </c:pt>
                <c:pt idx="91399">
                  <c:v>2.6645876645876649</c:v>
                </c:pt>
                <c:pt idx="91400">
                  <c:v>2.6648186648186649</c:v>
                </c:pt>
                <c:pt idx="91401">
                  <c:v>2.6648186648186649</c:v>
                </c:pt>
                <c:pt idx="91402">
                  <c:v>2.663972286374134</c:v>
                </c:pt>
                <c:pt idx="91403">
                  <c:v>2.6635880858924037</c:v>
                </c:pt>
                <c:pt idx="91404">
                  <c:v>2.663972286374134</c:v>
                </c:pt>
                <c:pt idx="91405">
                  <c:v>2.664049688293697</c:v>
                </c:pt>
                <c:pt idx="91406">
                  <c:v>2.6642807665666131</c:v>
                </c:pt>
                <c:pt idx="91407">
                  <c:v>2.6648958891454964</c:v>
                </c:pt>
                <c:pt idx="91408">
                  <c:v>2.6648960739030021</c:v>
                </c:pt>
                <c:pt idx="91409">
                  <c:v>2.6646649422632795</c:v>
                </c:pt>
                <c:pt idx="91410">
                  <c:v>2.6651270207852193</c:v>
                </c:pt>
                <c:pt idx="91411">
                  <c:v>2.6642805818517665</c:v>
                </c:pt>
                <c:pt idx="91412">
                  <c:v>2.6642807665666131</c:v>
                </c:pt>
                <c:pt idx="91413">
                  <c:v>2.6642807665666131</c:v>
                </c:pt>
                <c:pt idx="91414">
                  <c:v>2.664049688293697</c:v>
                </c:pt>
                <c:pt idx="91415">
                  <c:v>2.6648186648186649</c:v>
                </c:pt>
                <c:pt idx="91416">
                  <c:v>2.6648186648186649</c:v>
                </c:pt>
                <c:pt idx="91417">
                  <c:v>2.6654343807763397</c:v>
                </c:pt>
                <c:pt idx="91418">
                  <c:v>2.6645876645876641</c:v>
                </c:pt>
                <c:pt idx="91419">
                  <c:v>2.6652033271719038</c:v>
                </c:pt>
                <c:pt idx="91420">
                  <c:v>2.6657418400369854</c:v>
                </c:pt>
                <c:pt idx="91421">
                  <c:v>2.6651257684307832</c:v>
                </c:pt>
                <c:pt idx="91422">
                  <c:v>2.6647412199630311</c:v>
                </c:pt>
                <c:pt idx="91423">
                  <c:v>2.6651257684307832</c:v>
                </c:pt>
                <c:pt idx="91424">
                  <c:v>2.6645099815157112</c:v>
                </c:pt>
                <c:pt idx="91425">
                  <c:v>2.6647412199630311</c:v>
                </c:pt>
                <c:pt idx="91426">
                  <c:v>2.6651259533163856</c:v>
                </c:pt>
                <c:pt idx="91427">
                  <c:v>2.6657418400369859</c:v>
                </c:pt>
                <c:pt idx="91428">
                  <c:v>2.6652797041146559</c:v>
                </c:pt>
                <c:pt idx="91429">
                  <c:v>2.6651259533163856</c:v>
                </c:pt>
                <c:pt idx="91430">
                  <c:v>2.6648946614282414</c:v>
                </c:pt>
                <c:pt idx="91431">
                  <c:v>2.6647412199630311</c:v>
                </c:pt>
                <c:pt idx="91432">
                  <c:v>2.664972273567467</c:v>
                </c:pt>
                <c:pt idx="91433">
                  <c:v>2.6647412199630311</c:v>
                </c:pt>
                <c:pt idx="91434">
                  <c:v>2.6645101663585948</c:v>
                </c:pt>
                <c:pt idx="91435">
                  <c:v>2.6651259533163856</c:v>
                </c:pt>
                <c:pt idx="91436">
                  <c:v>2.6651257684307832</c:v>
                </c:pt>
                <c:pt idx="91437">
                  <c:v>2.6645099815157112</c:v>
                </c:pt>
                <c:pt idx="91438">
                  <c:v>2.6651257684307832</c:v>
                </c:pt>
                <c:pt idx="91439">
                  <c:v>2.6648948463138429</c:v>
                </c:pt>
                <c:pt idx="91440">
                  <c:v>2.664972273567467</c:v>
                </c:pt>
                <c:pt idx="91441">
                  <c:v>2.6657418400369859</c:v>
                </c:pt>
                <c:pt idx="91442">
                  <c:v>2.6653570603189274</c:v>
                </c:pt>
                <c:pt idx="91443">
                  <c:v>2.6652033271719038</c:v>
                </c:pt>
                <c:pt idx="91444">
                  <c:v>2.6653570603189274</c:v>
                </c:pt>
                <c:pt idx="91445">
                  <c:v>2.6657418400369859</c:v>
                </c:pt>
                <c:pt idx="91446">
                  <c:v>2.6647412199630311</c:v>
                </c:pt>
                <c:pt idx="91447">
                  <c:v>2.6652033271719038</c:v>
                </c:pt>
                <c:pt idx="91448">
                  <c:v>2.6655114807114808</c:v>
                </c:pt>
                <c:pt idx="91449">
                  <c:v>2.6655889145496534</c:v>
                </c:pt>
                <c:pt idx="91450">
                  <c:v>2.6648960739030021</c:v>
                </c:pt>
                <c:pt idx="91451">
                  <c:v>2.6648960739030021</c:v>
                </c:pt>
                <c:pt idx="91452">
                  <c:v>2.6662046662046661</c:v>
                </c:pt>
                <c:pt idx="91453">
                  <c:v>2.6661273567467649</c:v>
                </c:pt>
                <c:pt idx="91454">
                  <c:v>2.6655114807114808</c:v>
                </c:pt>
                <c:pt idx="91455">
                  <c:v>2.6651270207852193</c:v>
                </c:pt>
                <c:pt idx="91456">
                  <c:v>2.6657426657426657</c:v>
                </c:pt>
                <c:pt idx="91457">
                  <c:v>2.6659736659736657</c:v>
                </c:pt>
                <c:pt idx="91458">
                  <c:v>2.6653579676674362</c:v>
                </c:pt>
                <c:pt idx="91459">
                  <c:v>2.6659736659736661</c:v>
                </c:pt>
                <c:pt idx="91460">
                  <c:v>2.6659736659736657</c:v>
                </c:pt>
                <c:pt idx="91461">
                  <c:v>2.6664356664356665</c:v>
                </c:pt>
                <c:pt idx="91462">
                  <c:v>2.6652043407988915</c:v>
                </c:pt>
                <c:pt idx="91463">
                  <c:v>2.6655889145496534</c:v>
                </c:pt>
                <c:pt idx="91464">
                  <c:v>2.6659736659736657</c:v>
                </c:pt>
                <c:pt idx="91465">
                  <c:v>2.6658964879852118</c:v>
                </c:pt>
                <c:pt idx="91466">
                  <c:v>2.6654343807763397</c:v>
                </c:pt>
                <c:pt idx="91467">
                  <c:v>2.6652806652806649</c:v>
                </c:pt>
                <c:pt idx="91468">
                  <c:v>2.6650496650496649</c:v>
                </c:pt>
                <c:pt idx="91469">
                  <c:v>2.6646651270207848</c:v>
                </c:pt>
                <c:pt idx="91470">
                  <c:v>2.664049688293697</c:v>
                </c:pt>
                <c:pt idx="91471">
                  <c:v>2.6646649422632795</c:v>
                </c:pt>
                <c:pt idx="91472">
                  <c:v>2.6652033271719038</c:v>
                </c:pt>
                <c:pt idx="91473">
                  <c:v>2.6653570603189274</c:v>
                </c:pt>
                <c:pt idx="91474">
                  <c:v>2.6655106796116508</c:v>
                </c:pt>
                <c:pt idx="91475">
                  <c:v>2.6655106796116508</c:v>
                </c:pt>
                <c:pt idx="91476">
                  <c:v>2.6658192743240119</c:v>
                </c:pt>
                <c:pt idx="91477">
                  <c:v>2.6655881673214696</c:v>
                </c:pt>
                <c:pt idx="91478">
                  <c:v>2.6652033271719038</c:v>
                </c:pt>
                <c:pt idx="91479">
                  <c:v>2.6638965835641737</c:v>
                </c:pt>
                <c:pt idx="91480">
                  <c:v>2.6639741518578348</c:v>
                </c:pt>
                <c:pt idx="91481">
                  <c:v>2.6638965835641737</c:v>
                </c:pt>
                <c:pt idx="91482">
                  <c:v>2.6645116601246825</c:v>
                </c:pt>
                <c:pt idx="91483">
                  <c:v>2.664358264081256</c:v>
                </c:pt>
                <c:pt idx="91484">
                  <c:v>2.664358264081256</c:v>
                </c:pt>
                <c:pt idx="91485">
                  <c:v>2.6647425536827525</c:v>
                </c:pt>
                <c:pt idx="91486">
                  <c:v>2.6647425536827525</c:v>
                </c:pt>
                <c:pt idx="91487">
                  <c:v>2.6641274238227148</c:v>
                </c:pt>
                <c:pt idx="91488">
                  <c:v>2.6642807665666131</c:v>
                </c:pt>
                <c:pt idx="91489">
                  <c:v>2.6651270207852193</c:v>
                </c:pt>
                <c:pt idx="91490">
                  <c:v>2.6655114807114808</c:v>
                </c:pt>
                <c:pt idx="91491">
                  <c:v>2.6659736659736657</c:v>
                </c:pt>
                <c:pt idx="91492">
                  <c:v>2.6655889145496534</c:v>
                </c:pt>
                <c:pt idx="91493">
                  <c:v>2.6652043407988915</c:v>
                </c:pt>
                <c:pt idx="91494">
                  <c:v>2.6661273567467649</c:v>
                </c:pt>
                <c:pt idx="91495">
                  <c:v>2.6654343807763397</c:v>
                </c:pt>
                <c:pt idx="91496">
                  <c:v>2.6658192743240119</c:v>
                </c:pt>
                <c:pt idx="91497">
                  <c:v>2.6662043458159963</c:v>
                </c:pt>
                <c:pt idx="91498">
                  <c:v>2.6662043458159963</c:v>
                </c:pt>
                <c:pt idx="91499">
                  <c:v>2.6659731853906612</c:v>
                </c:pt>
                <c:pt idx="91500">
                  <c:v>2.6660503813265541</c:v>
                </c:pt>
                <c:pt idx="91501">
                  <c:v>2.6648186648186649</c:v>
                </c:pt>
                <c:pt idx="91502">
                  <c:v>2.6648186648186649</c:v>
                </c:pt>
                <c:pt idx="91503">
                  <c:v>2.6646649422632795</c:v>
                </c:pt>
                <c:pt idx="91504">
                  <c:v>2.6651270207852193</c:v>
                </c:pt>
                <c:pt idx="91505">
                  <c:v>2.6646651270207848</c:v>
                </c:pt>
                <c:pt idx="91506">
                  <c:v>2.6642032332563508</c:v>
                </c:pt>
                <c:pt idx="91507">
                  <c:v>2.664049688293697</c:v>
                </c:pt>
                <c:pt idx="91508">
                  <c:v>2.6647425536827525</c:v>
                </c:pt>
                <c:pt idx="91509">
                  <c:v>2.6648958891454964</c:v>
                </c:pt>
                <c:pt idx="91510">
                  <c:v>2.665665434380776</c:v>
                </c:pt>
                <c:pt idx="91511">
                  <c:v>2.6645876645876641</c:v>
                </c:pt>
                <c:pt idx="91512">
                  <c:v>2.6650496650496645</c:v>
                </c:pt>
                <c:pt idx="91513">
                  <c:v>2.6650496650496649</c:v>
                </c:pt>
                <c:pt idx="91514">
                  <c:v>2.664434180138568</c:v>
                </c:pt>
                <c:pt idx="91515">
                  <c:v>2.6654343807763397</c:v>
                </c:pt>
                <c:pt idx="91516">
                  <c:v>2.6658192743240119</c:v>
                </c:pt>
                <c:pt idx="91517">
                  <c:v>2.664972273567467</c:v>
                </c:pt>
                <c:pt idx="91518">
                  <c:v>2.664972273567467</c:v>
                </c:pt>
                <c:pt idx="91519">
                  <c:v>2.6654343807763397</c:v>
                </c:pt>
                <c:pt idx="91520">
                  <c:v>2.6658964879852118</c:v>
                </c:pt>
                <c:pt idx="91521">
                  <c:v>2.6658964879852118</c:v>
                </c:pt>
                <c:pt idx="91522">
                  <c:v>2.6658964879852118</c:v>
                </c:pt>
                <c:pt idx="91523">
                  <c:v>2.6660503813265541</c:v>
                </c:pt>
                <c:pt idx="91524">
                  <c:v>2.6660503813265541</c:v>
                </c:pt>
                <c:pt idx="91525">
                  <c:v>2.665665434380776</c:v>
                </c:pt>
                <c:pt idx="91526">
                  <c:v>2.6648958891454964</c:v>
                </c:pt>
                <c:pt idx="91527">
                  <c:v>2.6652806652806649</c:v>
                </c:pt>
                <c:pt idx="91528">
                  <c:v>2.6654343807763397</c:v>
                </c:pt>
                <c:pt idx="91529">
                  <c:v>2.6650496650496645</c:v>
                </c:pt>
                <c:pt idx="91530">
                  <c:v>2.6645876645876641</c:v>
                </c:pt>
                <c:pt idx="91531">
                  <c:v>2.6645876645876649</c:v>
                </c:pt>
                <c:pt idx="91532">
                  <c:v>2.6648958891454964</c:v>
                </c:pt>
                <c:pt idx="91533">
                  <c:v>2.6645116601246825</c:v>
                </c:pt>
                <c:pt idx="91534">
                  <c:v>2.6637433648742208</c:v>
                </c:pt>
                <c:pt idx="91535">
                  <c:v>2.6639741518578348</c:v>
                </c:pt>
                <c:pt idx="91536">
                  <c:v>2.664049688293697</c:v>
                </c:pt>
                <c:pt idx="91537">
                  <c:v>2.6645876645876649</c:v>
                </c:pt>
                <c:pt idx="91538">
                  <c:v>2.6648186648186649</c:v>
                </c:pt>
                <c:pt idx="91539">
                  <c:v>2.6642032332563508</c:v>
                </c:pt>
                <c:pt idx="91540">
                  <c:v>2.6648186648186645</c:v>
                </c:pt>
                <c:pt idx="91541">
                  <c:v>2.6652806652806649</c:v>
                </c:pt>
                <c:pt idx="91542">
                  <c:v>2.6652806652806649</c:v>
                </c:pt>
                <c:pt idx="91543">
                  <c:v>2.6649722735674675</c:v>
                </c:pt>
                <c:pt idx="91544">
                  <c:v>2.6648186648186649</c:v>
                </c:pt>
                <c:pt idx="91545">
                  <c:v>2.6642032332563508</c:v>
                </c:pt>
                <c:pt idx="91546">
                  <c:v>2.663972286374134</c:v>
                </c:pt>
                <c:pt idx="91547">
                  <c:v>2.6648960739030021</c:v>
                </c:pt>
                <c:pt idx="91548">
                  <c:v>2.6642807665666131</c:v>
                </c:pt>
                <c:pt idx="91549">
                  <c:v>2.6641274238227148</c:v>
                </c:pt>
                <c:pt idx="91550">
                  <c:v>2.6636657433056325</c:v>
                </c:pt>
                <c:pt idx="91551">
                  <c:v>2.6642807665666131</c:v>
                </c:pt>
                <c:pt idx="91552">
                  <c:v>2.6642807665666131</c:v>
                </c:pt>
                <c:pt idx="91553">
                  <c:v>2.6646651270207848</c:v>
                </c:pt>
                <c:pt idx="91554">
                  <c:v>2.6648186648186649</c:v>
                </c:pt>
                <c:pt idx="91555">
                  <c:v>2.6642032332563508</c:v>
                </c:pt>
                <c:pt idx="91556">
                  <c:v>2.6650496650496649</c:v>
                </c:pt>
                <c:pt idx="91557">
                  <c:v>2.6650496650496649</c:v>
                </c:pt>
                <c:pt idx="91558">
                  <c:v>2.6650496650496649</c:v>
                </c:pt>
                <c:pt idx="91559">
                  <c:v>2.6646651270207848</c:v>
                </c:pt>
                <c:pt idx="91560">
                  <c:v>2.664434180138568</c:v>
                </c:pt>
                <c:pt idx="91561">
                  <c:v>2.6654343807763397</c:v>
                </c:pt>
                <c:pt idx="91562">
                  <c:v>2.6654343807763397</c:v>
                </c:pt>
                <c:pt idx="91563">
                  <c:v>2.6641256641256637</c:v>
                </c:pt>
                <c:pt idx="91564">
                  <c:v>2.6648948463138429</c:v>
                </c:pt>
                <c:pt idx="91565">
                  <c:v>2.6650485436893199</c:v>
                </c:pt>
                <c:pt idx="91566">
                  <c:v>2.6648948463138429</c:v>
                </c:pt>
                <c:pt idx="91567">
                  <c:v>2.6645099815157112</c:v>
                </c:pt>
                <c:pt idx="91568">
                  <c:v>2.664972273567467</c:v>
                </c:pt>
                <c:pt idx="91569">
                  <c:v>2.664972273567467</c:v>
                </c:pt>
                <c:pt idx="91570">
                  <c:v>2.6653570603189274</c:v>
                </c:pt>
                <c:pt idx="91571">
                  <c:v>2.6647412199630311</c:v>
                </c:pt>
                <c:pt idx="91572">
                  <c:v>2.6647412199630311</c:v>
                </c:pt>
                <c:pt idx="91573">
                  <c:v>2.6645099815157112</c:v>
                </c:pt>
                <c:pt idx="91574">
                  <c:v>2.6657418400369859</c:v>
                </c:pt>
                <c:pt idx="91575">
                  <c:v>2.6653570603189274</c:v>
                </c:pt>
                <c:pt idx="91576">
                  <c:v>2.6654343807763397</c:v>
                </c:pt>
                <c:pt idx="91577">
                  <c:v>2.6650496650496645</c:v>
                </c:pt>
                <c:pt idx="91578">
                  <c:v>2.6652033271719038</c:v>
                </c:pt>
                <c:pt idx="91579">
                  <c:v>2.6655881673214696</c:v>
                </c:pt>
                <c:pt idx="91580">
                  <c:v>2.6655881673214696</c:v>
                </c:pt>
                <c:pt idx="91581">
                  <c:v>2.6652033271719038</c:v>
                </c:pt>
                <c:pt idx="91582">
                  <c:v>2.6660503813265541</c:v>
                </c:pt>
                <c:pt idx="91583">
                  <c:v>2.6652033271719038</c:v>
                </c:pt>
                <c:pt idx="91584">
                  <c:v>2.664972273567467</c:v>
                </c:pt>
                <c:pt idx="91585">
                  <c:v>2.6652806652806649</c:v>
                </c:pt>
                <c:pt idx="91586">
                  <c:v>2.6648958891454964</c:v>
                </c:pt>
                <c:pt idx="91587">
                  <c:v>2.6638189794504732</c:v>
                </c:pt>
                <c:pt idx="91588">
                  <c:v>2.664049688293697</c:v>
                </c:pt>
                <c:pt idx="91589">
                  <c:v>2.6642032332563508</c:v>
                </c:pt>
                <c:pt idx="91590">
                  <c:v>2.663972286374134</c:v>
                </c:pt>
                <c:pt idx="91591">
                  <c:v>2.6642032332563508</c:v>
                </c:pt>
                <c:pt idx="91592">
                  <c:v>2.6645876645876649</c:v>
                </c:pt>
                <c:pt idx="91593">
                  <c:v>2.6645101663585948</c:v>
                </c:pt>
                <c:pt idx="91594">
                  <c:v>2.6651257684307832</c:v>
                </c:pt>
                <c:pt idx="91595">
                  <c:v>2.6653570603189274</c:v>
                </c:pt>
                <c:pt idx="91596">
                  <c:v>2.6645876645876649</c:v>
                </c:pt>
                <c:pt idx="91597">
                  <c:v>2.6640498730085427</c:v>
                </c:pt>
                <c:pt idx="91598">
                  <c:v>2.6642805818517661</c:v>
                </c:pt>
                <c:pt idx="91599">
                  <c:v>2.6645116601246821</c:v>
                </c:pt>
                <c:pt idx="91600">
                  <c:v>2.6645116601246825</c:v>
                </c:pt>
                <c:pt idx="91601">
                  <c:v>2.6645116601246825</c:v>
                </c:pt>
                <c:pt idx="91602">
                  <c:v>2.6637433648742208</c:v>
                </c:pt>
                <c:pt idx="91603">
                  <c:v>2.6638965835641737</c:v>
                </c:pt>
                <c:pt idx="91604">
                  <c:v>2.6642807665666131</c:v>
                </c:pt>
                <c:pt idx="91605">
                  <c:v>2.664049688293697</c:v>
                </c:pt>
                <c:pt idx="91606">
                  <c:v>2.6636657433056325</c:v>
                </c:pt>
                <c:pt idx="91607">
                  <c:v>2.664049688293697</c:v>
                </c:pt>
                <c:pt idx="91608">
                  <c:v>2.6646651270207848</c:v>
                </c:pt>
                <c:pt idx="91609">
                  <c:v>2.6648186648186649</c:v>
                </c:pt>
                <c:pt idx="91610">
                  <c:v>2.664434180138568</c:v>
                </c:pt>
                <c:pt idx="91611">
                  <c:v>2.664434180138568</c:v>
                </c:pt>
                <c:pt idx="91612">
                  <c:v>2.6654343807763397</c:v>
                </c:pt>
                <c:pt idx="91613">
                  <c:v>2.6658192743240119</c:v>
                </c:pt>
                <c:pt idx="91614">
                  <c:v>2.6659731853906612</c:v>
                </c:pt>
                <c:pt idx="91615">
                  <c:v>2.6651257684307832</c:v>
                </c:pt>
                <c:pt idx="91616">
                  <c:v>2.6647412199630311</c:v>
                </c:pt>
                <c:pt idx="91617">
                  <c:v>2.6646637393113011</c:v>
                </c:pt>
                <c:pt idx="91618">
                  <c:v>2.6652797041146559</c:v>
                </c:pt>
                <c:pt idx="91619">
                  <c:v>2.6648948463138429</c:v>
                </c:pt>
                <c:pt idx="91620">
                  <c:v>2.6655881673214696</c:v>
                </c:pt>
                <c:pt idx="91621">
                  <c:v>2.6655106796116508</c:v>
                </c:pt>
                <c:pt idx="91622">
                  <c:v>2.6655108645399905</c:v>
                </c:pt>
                <c:pt idx="91623">
                  <c:v>2.6658959537572251</c:v>
                </c:pt>
                <c:pt idx="91624">
                  <c:v>2.6658959537572251</c:v>
                </c:pt>
                <c:pt idx="91625">
                  <c:v>2.6657418400369859</c:v>
                </c:pt>
                <c:pt idx="91626">
                  <c:v>2.6659731853906612</c:v>
                </c:pt>
                <c:pt idx="91627">
                  <c:v>2.6662043458159963</c:v>
                </c:pt>
                <c:pt idx="91628">
                  <c:v>2.6655881673214696</c:v>
                </c:pt>
                <c:pt idx="91629">
                  <c:v>2.6653570603189274</c:v>
                </c:pt>
                <c:pt idx="91630">
                  <c:v>2.6655881673214696</c:v>
                </c:pt>
                <c:pt idx="91631">
                  <c:v>2.6658959537572251</c:v>
                </c:pt>
                <c:pt idx="91632">
                  <c:v>2.6655108645399905</c:v>
                </c:pt>
                <c:pt idx="91633">
                  <c:v>2.6648948463138429</c:v>
                </c:pt>
                <c:pt idx="91634">
                  <c:v>2.6655108645399901</c:v>
                </c:pt>
                <c:pt idx="91635">
                  <c:v>2.6658959537572251</c:v>
                </c:pt>
                <c:pt idx="91636">
                  <c:v>2.6663581965317915</c:v>
                </c:pt>
                <c:pt idx="91637">
                  <c:v>2.6657418400369859</c:v>
                </c:pt>
                <c:pt idx="91638">
                  <c:v>2.6659731853906612</c:v>
                </c:pt>
                <c:pt idx="91639">
                  <c:v>2.6655108645399905</c:v>
                </c:pt>
                <c:pt idx="91640">
                  <c:v>2.6652797041146559</c:v>
                </c:pt>
                <c:pt idx="91641">
                  <c:v>2.664972273567467</c:v>
                </c:pt>
                <c:pt idx="91642">
                  <c:v>2.664972273567467</c:v>
                </c:pt>
                <c:pt idx="91643">
                  <c:v>2.6652033271719038</c:v>
                </c:pt>
                <c:pt idx="91644">
                  <c:v>2.6637413394919172</c:v>
                </c:pt>
                <c:pt idx="91645">
                  <c:v>2.6642032332563508</c:v>
                </c:pt>
                <c:pt idx="91646">
                  <c:v>2.6642032332563508</c:v>
                </c:pt>
                <c:pt idx="91647">
                  <c:v>2.664049688293697</c:v>
                </c:pt>
                <c:pt idx="91648">
                  <c:v>2.664049688293697</c:v>
                </c:pt>
                <c:pt idx="91649">
                  <c:v>2.6645876645876649</c:v>
                </c:pt>
                <c:pt idx="91650">
                  <c:v>2.664972273567467</c:v>
                </c:pt>
                <c:pt idx="91651">
                  <c:v>2.6643566643566636</c:v>
                </c:pt>
                <c:pt idx="91652">
                  <c:v>2.6652033271719038</c:v>
                </c:pt>
                <c:pt idx="91653">
                  <c:v>2.6655108645399905</c:v>
                </c:pt>
                <c:pt idx="91654">
                  <c:v>2.6656647398843929</c:v>
                </c:pt>
                <c:pt idx="91655">
                  <c:v>2.6648946614282414</c:v>
                </c:pt>
                <c:pt idx="91656">
                  <c:v>2.6642032332563508</c:v>
                </c:pt>
                <c:pt idx="91657">
                  <c:v>2.6640496882936961</c:v>
                </c:pt>
                <c:pt idx="91658">
                  <c:v>2.6645116601246825</c:v>
                </c:pt>
                <c:pt idx="91659">
                  <c:v>2.6642807665666131</c:v>
                </c:pt>
                <c:pt idx="91660">
                  <c:v>2.6628200323101776</c:v>
                </c:pt>
                <c:pt idx="91661">
                  <c:v>2.6632040627885503</c:v>
                </c:pt>
                <c:pt idx="91662">
                  <c:v>2.664049688293697</c:v>
                </c:pt>
                <c:pt idx="91663">
                  <c:v>2.6638965835641737</c:v>
                </c:pt>
                <c:pt idx="91664">
                  <c:v>2.664358264081256</c:v>
                </c:pt>
                <c:pt idx="91665">
                  <c:v>2.664358264081256</c:v>
                </c:pt>
                <c:pt idx="91666">
                  <c:v>2.6645891043397967</c:v>
                </c:pt>
                <c:pt idx="91667">
                  <c:v>2.6645116601246825</c:v>
                </c:pt>
                <c:pt idx="91668">
                  <c:v>2.664434180138568</c:v>
                </c:pt>
                <c:pt idx="91669">
                  <c:v>2.6645116601246825</c:v>
                </c:pt>
                <c:pt idx="91670">
                  <c:v>2.6652043407988919</c:v>
                </c:pt>
                <c:pt idx="91671">
                  <c:v>2.664358264081256</c:v>
                </c:pt>
                <c:pt idx="91672">
                  <c:v>2.6648199445983383</c:v>
                </c:pt>
                <c:pt idx="91673">
                  <c:v>2.6639741518578348</c:v>
                </c:pt>
                <c:pt idx="91674">
                  <c:v>2.6645116601246821</c:v>
                </c:pt>
                <c:pt idx="91675">
                  <c:v>2.6645116601246825</c:v>
                </c:pt>
                <c:pt idx="91676">
                  <c:v>2.664358264081256</c:v>
                </c:pt>
                <c:pt idx="91677">
                  <c:v>2.664742553682752</c:v>
                </c:pt>
                <c:pt idx="91678">
                  <c:v>2.6646649422632795</c:v>
                </c:pt>
                <c:pt idx="91679">
                  <c:v>2.6648960739030021</c:v>
                </c:pt>
                <c:pt idx="91680">
                  <c:v>2.6648958891454964</c:v>
                </c:pt>
                <c:pt idx="91681">
                  <c:v>2.665665434380776</c:v>
                </c:pt>
                <c:pt idx="91682">
                  <c:v>2.665665434380776</c:v>
                </c:pt>
                <c:pt idx="91683">
                  <c:v>2.664434180138568</c:v>
                </c:pt>
                <c:pt idx="91684">
                  <c:v>2.6658964879852118</c:v>
                </c:pt>
                <c:pt idx="91685">
                  <c:v>2.6655114807114808</c:v>
                </c:pt>
                <c:pt idx="91686">
                  <c:v>2.6651270207852193</c:v>
                </c:pt>
                <c:pt idx="91687">
                  <c:v>2.6645116601246825</c:v>
                </c:pt>
                <c:pt idx="91688">
                  <c:v>2.6638965835641737</c:v>
                </c:pt>
                <c:pt idx="91689">
                  <c:v>2.6638965835641737</c:v>
                </c:pt>
                <c:pt idx="91690">
                  <c:v>2.6645116601246825</c:v>
                </c:pt>
                <c:pt idx="91691">
                  <c:v>2.6645116601246825</c:v>
                </c:pt>
                <c:pt idx="91692">
                  <c:v>2.6651270207852193</c:v>
                </c:pt>
                <c:pt idx="91693">
                  <c:v>2.6648960739030021</c:v>
                </c:pt>
                <c:pt idx="91694">
                  <c:v>2.6646649422632795</c:v>
                </c:pt>
                <c:pt idx="91695">
                  <c:v>2.6650496650496649</c:v>
                </c:pt>
                <c:pt idx="91696">
                  <c:v>2.6652806652806649</c:v>
                </c:pt>
                <c:pt idx="91697">
                  <c:v>2.6657426657426657</c:v>
                </c:pt>
                <c:pt idx="91698">
                  <c:v>2.6658964879852118</c:v>
                </c:pt>
                <c:pt idx="91699">
                  <c:v>2.6652033271719038</c:v>
                </c:pt>
                <c:pt idx="91700">
                  <c:v>2.6652033271719038</c:v>
                </c:pt>
                <c:pt idx="91701">
                  <c:v>2.6650496650496649</c:v>
                </c:pt>
                <c:pt idx="91702">
                  <c:v>2.6645116601246825</c:v>
                </c:pt>
                <c:pt idx="91703">
                  <c:v>2.6636657433056325</c:v>
                </c:pt>
                <c:pt idx="91704">
                  <c:v>2.664049688293697</c:v>
                </c:pt>
                <c:pt idx="91705">
                  <c:v>2.6642807665666131</c:v>
                </c:pt>
                <c:pt idx="91706">
                  <c:v>2.6642032332563508</c:v>
                </c:pt>
                <c:pt idx="91707">
                  <c:v>2.6649722735674675</c:v>
                </c:pt>
                <c:pt idx="91708">
                  <c:v>2.6655881673214696</c:v>
                </c:pt>
                <c:pt idx="91709">
                  <c:v>2.6655108645399905</c:v>
                </c:pt>
                <c:pt idx="91710">
                  <c:v>2.6651257684307832</c:v>
                </c:pt>
                <c:pt idx="91711">
                  <c:v>2.6659731853906612</c:v>
                </c:pt>
                <c:pt idx="91712">
                  <c:v>2.6651257684307832</c:v>
                </c:pt>
                <c:pt idx="91713">
                  <c:v>2.6646637393113011</c:v>
                </c:pt>
                <c:pt idx="91714">
                  <c:v>2.6653570603189274</c:v>
                </c:pt>
                <c:pt idx="91715">
                  <c:v>2.665665434380776</c:v>
                </c:pt>
                <c:pt idx="91716">
                  <c:v>2.6650496650496645</c:v>
                </c:pt>
                <c:pt idx="91717">
                  <c:v>2.6658964879852118</c:v>
                </c:pt>
                <c:pt idx="91718">
                  <c:v>2.6645876645876641</c:v>
                </c:pt>
                <c:pt idx="91719">
                  <c:v>2.6643566643566641</c:v>
                </c:pt>
                <c:pt idx="91720">
                  <c:v>2.6650496650496649</c:v>
                </c:pt>
                <c:pt idx="91721">
                  <c:v>2.6638189794504732</c:v>
                </c:pt>
                <c:pt idx="91722">
                  <c:v>2.6648958891454964</c:v>
                </c:pt>
                <c:pt idx="91723">
                  <c:v>2.6642805818517665</c:v>
                </c:pt>
                <c:pt idx="91724">
                  <c:v>2.664049688293697</c:v>
                </c:pt>
                <c:pt idx="91725">
                  <c:v>2.663972286374134</c:v>
                </c:pt>
                <c:pt idx="91726">
                  <c:v>2.6641256641256641</c:v>
                </c:pt>
                <c:pt idx="91727">
                  <c:v>2.6646651270207848</c:v>
                </c:pt>
                <c:pt idx="91728">
                  <c:v>2.6648958891454964</c:v>
                </c:pt>
                <c:pt idx="91729">
                  <c:v>2.6645876645876649</c:v>
                </c:pt>
                <c:pt idx="91730">
                  <c:v>2.6648186648186649</c:v>
                </c:pt>
                <c:pt idx="91731">
                  <c:v>2.6645876645876649</c:v>
                </c:pt>
                <c:pt idx="91732">
                  <c:v>2.6648186648186649</c:v>
                </c:pt>
                <c:pt idx="91733">
                  <c:v>2.6648186648186649</c:v>
                </c:pt>
                <c:pt idx="91734">
                  <c:v>2.664434180138568</c:v>
                </c:pt>
                <c:pt idx="91735">
                  <c:v>2.664434180138568</c:v>
                </c:pt>
                <c:pt idx="91736">
                  <c:v>2.6646649422632795</c:v>
                </c:pt>
                <c:pt idx="91737">
                  <c:v>2.6650496650496649</c:v>
                </c:pt>
                <c:pt idx="91738">
                  <c:v>2.6642032332563508</c:v>
                </c:pt>
                <c:pt idx="91739">
                  <c:v>2.6650496650496649</c:v>
                </c:pt>
                <c:pt idx="91740">
                  <c:v>2.6648186648186649</c:v>
                </c:pt>
                <c:pt idx="91741">
                  <c:v>2.6643566643566645</c:v>
                </c:pt>
                <c:pt idx="91742">
                  <c:v>2.6652033271719038</c:v>
                </c:pt>
                <c:pt idx="91743">
                  <c:v>2.664972273567467</c:v>
                </c:pt>
                <c:pt idx="91744">
                  <c:v>2.6645876645876641</c:v>
                </c:pt>
                <c:pt idx="91745">
                  <c:v>2.6654343807763397</c:v>
                </c:pt>
                <c:pt idx="91746">
                  <c:v>2.6654343807763397</c:v>
                </c:pt>
                <c:pt idx="91747">
                  <c:v>2.6652806652806644</c:v>
                </c:pt>
                <c:pt idx="91748">
                  <c:v>2.6650496650496645</c:v>
                </c:pt>
                <c:pt idx="91749">
                  <c:v>2.664972273567467</c:v>
                </c:pt>
                <c:pt idx="91750">
                  <c:v>2.664434180138568</c:v>
                </c:pt>
                <c:pt idx="91751">
                  <c:v>2.6650496650496649</c:v>
                </c:pt>
                <c:pt idx="91752">
                  <c:v>2.6645116601246825</c:v>
                </c:pt>
                <c:pt idx="91753">
                  <c:v>2.664358264081256</c:v>
                </c:pt>
                <c:pt idx="91754">
                  <c:v>2.6642807665666131</c:v>
                </c:pt>
                <c:pt idx="91755">
                  <c:v>2.6641274238227148</c:v>
                </c:pt>
                <c:pt idx="91756">
                  <c:v>2.6641274238227148</c:v>
                </c:pt>
                <c:pt idx="91757">
                  <c:v>2.6638965835641737</c:v>
                </c:pt>
                <c:pt idx="91758">
                  <c:v>2.664049688293697</c:v>
                </c:pt>
                <c:pt idx="91759">
                  <c:v>2.664049688293697</c:v>
                </c:pt>
                <c:pt idx="91760">
                  <c:v>2.6642807665666131</c:v>
                </c:pt>
                <c:pt idx="91761">
                  <c:v>2.6645116601246825</c:v>
                </c:pt>
                <c:pt idx="91762">
                  <c:v>2.6642807665666131</c:v>
                </c:pt>
                <c:pt idx="91763">
                  <c:v>2.6639741518578348</c:v>
                </c:pt>
                <c:pt idx="91764">
                  <c:v>2.6642824180895248</c:v>
                </c:pt>
                <c:pt idx="91765">
                  <c:v>2.6640518689432398</c:v>
                </c:pt>
                <c:pt idx="91766">
                  <c:v>2.6642049388414488</c:v>
                </c:pt>
                <c:pt idx="91767">
                  <c:v>2.6645891043397967</c:v>
                </c:pt>
                <c:pt idx="91768">
                  <c:v>2.6636657433056325</c:v>
                </c:pt>
                <c:pt idx="91769">
                  <c:v>2.664049688293697</c:v>
                </c:pt>
                <c:pt idx="91770">
                  <c:v>2.6645116601246825</c:v>
                </c:pt>
                <c:pt idx="91771">
                  <c:v>2.664358264081256</c:v>
                </c:pt>
                <c:pt idx="91772">
                  <c:v>2.6651270207852193</c:v>
                </c:pt>
                <c:pt idx="91773">
                  <c:v>2.6652806652806649</c:v>
                </c:pt>
                <c:pt idx="91774">
                  <c:v>2.6645116601246821</c:v>
                </c:pt>
                <c:pt idx="91775">
                  <c:v>2.6642807665666126</c:v>
                </c:pt>
                <c:pt idx="91776">
                  <c:v>2.6652806652806649</c:v>
                </c:pt>
                <c:pt idx="91777">
                  <c:v>2.6645116601246821</c:v>
                </c:pt>
                <c:pt idx="91778">
                  <c:v>2.6651270207852193</c:v>
                </c:pt>
                <c:pt idx="91779">
                  <c:v>2.6648958891454964</c:v>
                </c:pt>
                <c:pt idx="91780">
                  <c:v>2.6651270207852193</c:v>
                </c:pt>
                <c:pt idx="91781">
                  <c:v>2.6655889145496534</c:v>
                </c:pt>
                <c:pt idx="91782">
                  <c:v>2.6655114807114808</c:v>
                </c:pt>
                <c:pt idx="91783">
                  <c:v>2.665665434380776</c:v>
                </c:pt>
                <c:pt idx="91784">
                  <c:v>2.6654343807763397</c:v>
                </c:pt>
                <c:pt idx="91785">
                  <c:v>2.6661273567467649</c:v>
                </c:pt>
                <c:pt idx="91786">
                  <c:v>2.6657426657426657</c:v>
                </c:pt>
                <c:pt idx="91787">
                  <c:v>2.6648960739030021</c:v>
                </c:pt>
                <c:pt idx="91788">
                  <c:v>2.6645116601246825</c:v>
                </c:pt>
                <c:pt idx="91789">
                  <c:v>2.664358264081256</c:v>
                </c:pt>
                <c:pt idx="91790">
                  <c:v>2.6645116601246825</c:v>
                </c:pt>
                <c:pt idx="91791">
                  <c:v>2.664049688293697</c:v>
                </c:pt>
                <c:pt idx="91792">
                  <c:v>2.6645891043397967</c:v>
                </c:pt>
                <c:pt idx="91793">
                  <c:v>2.6644357258250633</c:v>
                </c:pt>
                <c:pt idx="91794">
                  <c:v>2.6639741518578348</c:v>
                </c:pt>
                <c:pt idx="91795">
                  <c:v>2.664358264081256</c:v>
                </c:pt>
                <c:pt idx="91796">
                  <c:v>2.6638965835641737</c:v>
                </c:pt>
                <c:pt idx="91797">
                  <c:v>2.6641274238227148</c:v>
                </c:pt>
                <c:pt idx="91798">
                  <c:v>2.6645116601246825</c:v>
                </c:pt>
                <c:pt idx="91799">
                  <c:v>2.6648960739030021</c:v>
                </c:pt>
                <c:pt idx="91800">
                  <c:v>2.6646649422632795</c:v>
                </c:pt>
                <c:pt idx="91801">
                  <c:v>2.6658964879852118</c:v>
                </c:pt>
                <c:pt idx="91802">
                  <c:v>2.6653579676674362</c:v>
                </c:pt>
                <c:pt idx="91803">
                  <c:v>2.6652806652806644</c:v>
                </c:pt>
                <c:pt idx="91804">
                  <c:v>2.665665434380776</c:v>
                </c:pt>
                <c:pt idx="91805">
                  <c:v>2.6654343807763397</c:v>
                </c:pt>
                <c:pt idx="91806">
                  <c:v>2.6658192743240119</c:v>
                </c:pt>
                <c:pt idx="91807">
                  <c:v>2.665665434380776</c:v>
                </c:pt>
                <c:pt idx="91808">
                  <c:v>2.665665434380776</c:v>
                </c:pt>
                <c:pt idx="91809">
                  <c:v>2.6652033271719038</c:v>
                </c:pt>
                <c:pt idx="91810">
                  <c:v>2.6648186648186649</c:v>
                </c:pt>
                <c:pt idx="91811">
                  <c:v>2.6650496650496649</c:v>
                </c:pt>
                <c:pt idx="91812">
                  <c:v>2.6658192743240119</c:v>
                </c:pt>
                <c:pt idx="91813">
                  <c:v>2.6658192743240119</c:v>
                </c:pt>
                <c:pt idx="91814">
                  <c:v>2.665665434380776</c:v>
                </c:pt>
                <c:pt idx="91815">
                  <c:v>2.6654343807763397</c:v>
                </c:pt>
                <c:pt idx="91816">
                  <c:v>2.6658192743240119</c:v>
                </c:pt>
                <c:pt idx="91817">
                  <c:v>2.6652033271719038</c:v>
                </c:pt>
                <c:pt idx="91818">
                  <c:v>2.6658192743240119</c:v>
                </c:pt>
                <c:pt idx="91819">
                  <c:v>2.6660503813265541</c:v>
                </c:pt>
                <c:pt idx="91820">
                  <c:v>2.6652804804804804</c:v>
                </c:pt>
                <c:pt idx="91821">
                  <c:v>2.6651270207852193</c:v>
                </c:pt>
                <c:pt idx="91822">
                  <c:v>2.6652043407988919</c:v>
                </c:pt>
                <c:pt idx="91823">
                  <c:v>2.664358264081256</c:v>
                </c:pt>
                <c:pt idx="91824">
                  <c:v>2.6639741518578348</c:v>
                </c:pt>
                <c:pt idx="91825">
                  <c:v>2.6641274238227148</c:v>
                </c:pt>
                <c:pt idx="91826">
                  <c:v>2.664049688293697</c:v>
                </c:pt>
                <c:pt idx="91827">
                  <c:v>2.6642032332563508</c:v>
                </c:pt>
                <c:pt idx="91828">
                  <c:v>2.6641274238227148</c:v>
                </c:pt>
                <c:pt idx="91829">
                  <c:v>2.6649734472408224</c:v>
                </c:pt>
                <c:pt idx="91830">
                  <c:v>2.6648958891454964</c:v>
                </c:pt>
                <c:pt idx="91831">
                  <c:v>2.6651270207852193</c:v>
                </c:pt>
                <c:pt idx="91832">
                  <c:v>2.6648958891454964</c:v>
                </c:pt>
                <c:pt idx="91833">
                  <c:v>2.6655114807114808</c:v>
                </c:pt>
                <c:pt idx="91834">
                  <c:v>2.6657426657426657</c:v>
                </c:pt>
                <c:pt idx="91835">
                  <c:v>2.6657426657426657</c:v>
                </c:pt>
                <c:pt idx="91836">
                  <c:v>2.665665434380776</c:v>
                </c:pt>
                <c:pt idx="91837">
                  <c:v>2.6660503813265541</c:v>
                </c:pt>
                <c:pt idx="91838">
                  <c:v>2.6662814883290964</c:v>
                </c:pt>
                <c:pt idx="91839">
                  <c:v>2.6658964879852118</c:v>
                </c:pt>
                <c:pt idx="91840">
                  <c:v>2.6661273567467649</c:v>
                </c:pt>
                <c:pt idx="91841">
                  <c:v>2.6657426657426653</c:v>
                </c:pt>
                <c:pt idx="91842">
                  <c:v>2.6655114807114804</c:v>
                </c:pt>
                <c:pt idx="91843">
                  <c:v>2.665665434380776</c:v>
                </c:pt>
                <c:pt idx="91844">
                  <c:v>2.6662046662046661</c:v>
                </c:pt>
                <c:pt idx="91845">
                  <c:v>2.6657426657426657</c:v>
                </c:pt>
                <c:pt idx="91846">
                  <c:v>2.6655116655116657</c:v>
                </c:pt>
                <c:pt idx="91847">
                  <c:v>2.6661273567467649</c:v>
                </c:pt>
                <c:pt idx="91848">
                  <c:v>2.6662814883290964</c:v>
                </c:pt>
                <c:pt idx="91849">
                  <c:v>2.6658964879852118</c:v>
                </c:pt>
                <c:pt idx="91850">
                  <c:v>2.6658964879852118</c:v>
                </c:pt>
                <c:pt idx="91851">
                  <c:v>2.6658964879852118</c:v>
                </c:pt>
                <c:pt idx="91852">
                  <c:v>2.6662043458159963</c:v>
                </c:pt>
                <c:pt idx="91853">
                  <c:v>2.6652033271719038</c:v>
                </c:pt>
                <c:pt idx="91854">
                  <c:v>2.6650496650496645</c:v>
                </c:pt>
                <c:pt idx="91855">
                  <c:v>2.665665434380776</c:v>
                </c:pt>
                <c:pt idx="91856">
                  <c:v>2.6655881673214701</c:v>
                </c:pt>
                <c:pt idx="91857">
                  <c:v>2.6660503813265541</c:v>
                </c:pt>
                <c:pt idx="91858">
                  <c:v>2.6652806652806644</c:v>
                </c:pt>
                <c:pt idx="91859">
                  <c:v>2.6655114807114804</c:v>
                </c:pt>
                <c:pt idx="91860">
                  <c:v>2.6653579676674362</c:v>
                </c:pt>
                <c:pt idx="91861">
                  <c:v>2.6649734472408215</c:v>
                </c:pt>
                <c:pt idx="91862">
                  <c:v>2.6662046662046661</c:v>
                </c:pt>
                <c:pt idx="91863">
                  <c:v>2.6651270207852193</c:v>
                </c:pt>
                <c:pt idx="91864">
                  <c:v>2.6651270207852193</c:v>
                </c:pt>
                <c:pt idx="91865">
                  <c:v>2.6651270207852193</c:v>
                </c:pt>
                <c:pt idx="91866">
                  <c:v>2.6651270207852193</c:v>
                </c:pt>
                <c:pt idx="91867">
                  <c:v>2.6641274238227148</c:v>
                </c:pt>
                <c:pt idx="91868">
                  <c:v>2.6642049388414493</c:v>
                </c:pt>
                <c:pt idx="91869">
                  <c:v>2.6638211352099681</c:v>
                </c:pt>
                <c:pt idx="91870">
                  <c:v>2.6638211352099681</c:v>
                </c:pt>
                <c:pt idx="91871">
                  <c:v>2.6642049388414493</c:v>
                </c:pt>
                <c:pt idx="91872">
                  <c:v>2.6639741518578348</c:v>
                </c:pt>
                <c:pt idx="91873">
                  <c:v>2.6637433648742208</c:v>
                </c:pt>
                <c:pt idx="91874">
                  <c:v>2.664358264081256</c:v>
                </c:pt>
                <c:pt idx="91875">
                  <c:v>2.6645891043397967</c:v>
                </c:pt>
                <c:pt idx="91876">
                  <c:v>2.664358264081256</c:v>
                </c:pt>
                <c:pt idx="91877">
                  <c:v>2.6642049388414493</c:v>
                </c:pt>
                <c:pt idx="91878">
                  <c:v>2.6639741518578348</c:v>
                </c:pt>
                <c:pt idx="91879">
                  <c:v>2.6642049388414493</c:v>
                </c:pt>
                <c:pt idx="91880">
                  <c:v>2.6648199445983383</c:v>
                </c:pt>
                <c:pt idx="91881">
                  <c:v>2.664358264081256</c:v>
                </c:pt>
                <c:pt idx="91882">
                  <c:v>2.6637433648742208</c:v>
                </c:pt>
                <c:pt idx="91883">
                  <c:v>2.6639741518578348</c:v>
                </c:pt>
                <c:pt idx="91884">
                  <c:v>2.6637433648742208</c:v>
                </c:pt>
                <c:pt idx="91885">
                  <c:v>2.6641274238227148</c:v>
                </c:pt>
                <c:pt idx="91886">
                  <c:v>2.664358264081256</c:v>
                </c:pt>
                <c:pt idx="91887">
                  <c:v>2.6646666974382645</c:v>
                </c:pt>
                <c:pt idx="91888">
                  <c:v>2.6638211352099681</c:v>
                </c:pt>
                <c:pt idx="91889">
                  <c:v>2.6641274238227148</c:v>
                </c:pt>
                <c:pt idx="91890">
                  <c:v>2.6641274238227148</c:v>
                </c:pt>
                <c:pt idx="91891">
                  <c:v>2.6637433648742208</c:v>
                </c:pt>
                <c:pt idx="91892">
                  <c:v>2.6642049388414493</c:v>
                </c:pt>
                <c:pt idx="91893">
                  <c:v>2.6646665128086773</c:v>
                </c:pt>
                <c:pt idx="91894">
                  <c:v>2.6642049388414493</c:v>
                </c:pt>
                <c:pt idx="91895">
                  <c:v>2.664358264081256</c:v>
                </c:pt>
                <c:pt idx="91896">
                  <c:v>2.6641274238227148</c:v>
                </c:pt>
                <c:pt idx="91897">
                  <c:v>2.6635125778906068</c:v>
                </c:pt>
                <c:pt idx="91898">
                  <c:v>2.6640496882936961</c:v>
                </c:pt>
                <c:pt idx="91899">
                  <c:v>2.6642032332563508</c:v>
                </c:pt>
                <c:pt idx="91900">
                  <c:v>2.6648186648186649</c:v>
                </c:pt>
                <c:pt idx="91901">
                  <c:v>2.6646649422632795</c:v>
                </c:pt>
                <c:pt idx="91902">
                  <c:v>2.6648960739030021</c:v>
                </c:pt>
                <c:pt idx="91903">
                  <c:v>2.6652804804804799</c:v>
                </c:pt>
                <c:pt idx="91904">
                  <c:v>2.6655889145496534</c:v>
                </c:pt>
                <c:pt idx="91905">
                  <c:v>2.6655889145496534</c:v>
                </c:pt>
                <c:pt idx="91906">
                  <c:v>2.6658964879852118</c:v>
                </c:pt>
                <c:pt idx="91907">
                  <c:v>2.6655114807114808</c:v>
                </c:pt>
                <c:pt idx="91908">
                  <c:v>2.6652806652806649</c:v>
                </c:pt>
                <c:pt idx="91909">
                  <c:v>2.6648958891454964</c:v>
                </c:pt>
                <c:pt idx="91910">
                  <c:v>2.6651270207852193</c:v>
                </c:pt>
                <c:pt idx="91911">
                  <c:v>2.6653579676674362</c:v>
                </c:pt>
                <c:pt idx="91912">
                  <c:v>2.6651270207852193</c:v>
                </c:pt>
                <c:pt idx="91913">
                  <c:v>2.6649734472408224</c:v>
                </c:pt>
                <c:pt idx="91914">
                  <c:v>2.6645116601246825</c:v>
                </c:pt>
                <c:pt idx="91915">
                  <c:v>2.664742553682752</c:v>
                </c:pt>
                <c:pt idx="91916">
                  <c:v>2.664358264081256</c:v>
                </c:pt>
                <c:pt idx="91917">
                  <c:v>2.6642807665666131</c:v>
                </c:pt>
                <c:pt idx="91918">
                  <c:v>2.664434180138568</c:v>
                </c:pt>
                <c:pt idx="91919">
                  <c:v>2.664358264081256</c:v>
                </c:pt>
                <c:pt idx="91920">
                  <c:v>2.6645891043397967</c:v>
                </c:pt>
                <c:pt idx="91921">
                  <c:v>2.6642049388414493</c:v>
                </c:pt>
                <c:pt idx="91922">
                  <c:v>2.6641274238227148</c:v>
                </c:pt>
                <c:pt idx="91923">
                  <c:v>2.664358264081256</c:v>
                </c:pt>
                <c:pt idx="91924">
                  <c:v>2.6641274238227148</c:v>
                </c:pt>
                <c:pt idx="91925">
                  <c:v>2.664358264081256</c:v>
                </c:pt>
                <c:pt idx="91926">
                  <c:v>2.6641274238227148</c:v>
                </c:pt>
                <c:pt idx="91927">
                  <c:v>2.6649734472408224</c:v>
                </c:pt>
                <c:pt idx="91928">
                  <c:v>2.6649734472408224</c:v>
                </c:pt>
                <c:pt idx="91929">
                  <c:v>2.6651270207852193</c:v>
                </c:pt>
                <c:pt idx="91930">
                  <c:v>2.6642807665666131</c:v>
                </c:pt>
                <c:pt idx="91931">
                  <c:v>2.664742553682752</c:v>
                </c:pt>
                <c:pt idx="91932">
                  <c:v>2.664742553682752</c:v>
                </c:pt>
                <c:pt idx="91933">
                  <c:v>2.6647425536827525</c:v>
                </c:pt>
                <c:pt idx="91934">
                  <c:v>2.6645116601246825</c:v>
                </c:pt>
                <c:pt idx="91935">
                  <c:v>2.6645116601246825</c:v>
                </c:pt>
                <c:pt idx="91936">
                  <c:v>2.6645116601246825</c:v>
                </c:pt>
                <c:pt idx="91937">
                  <c:v>2.6647425536827525</c:v>
                </c:pt>
                <c:pt idx="91938">
                  <c:v>2.6645116601246825</c:v>
                </c:pt>
                <c:pt idx="91939">
                  <c:v>2.6646649422632795</c:v>
                </c:pt>
                <c:pt idx="91940">
                  <c:v>2.6640496882936961</c:v>
                </c:pt>
                <c:pt idx="91941">
                  <c:v>2.6642805818517661</c:v>
                </c:pt>
                <c:pt idx="91942">
                  <c:v>2.6646651270207848</c:v>
                </c:pt>
                <c:pt idx="91943">
                  <c:v>2.6655114807114808</c:v>
                </c:pt>
                <c:pt idx="91944">
                  <c:v>2.6654343807763397</c:v>
                </c:pt>
                <c:pt idx="91945">
                  <c:v>2.6664355062413319</c:v>
                </c:pt>
                <c:pt idx="91946">
                  <c:v>2.6665125953316382</c:v>
                </c:pt>
                <c:pt idx="91947">
                  <c:v>2.6663585951940845</c:v>
                </c:pt>
                <c:pt idx="91948">
                  <c:v>2.6659736659736657</c:v>
                </c:pt>
                <c:pt idx="91949">
                  <c:v>2.6647425536827516</c:v>
                </c:pt>
                <c:pt idx="91950">
                  <c:v>2.6655889145496534</c:v>
                </c:pt>
                <c:pt idx="91951">
                  <c:v>2.6654352343569614</c:v>
                </c:pt>
                <c:pt idx="91952">
                  <c:v>2.6647425536827525</c:v>
                </c:pt>
                <c:pt idx="91953">
                  <c:v>2.6641274238227148</c:v>
                </c:pt>
                <c:pt idx="91954">
                  <c:v>2.664358264081256</c:v>
                </c:pt>
                <c:pt idx="91955">
                  <c:v>2.6642049388414488</c:v>
                </c:pt>
                <c:pt idx="91956">
                  <c:v>2.6645891043397967</c:v>
                </c:pt>
                <c:pt idx="91957">
                  <c:v>2.6637433648742208</c:v>
                </c:pt>
                <c:pt idx="91958">
                  <c:v>2.6645891043397967</c:v>
                </c:pt>
                <c:pt idx="91959">
                  <c:v>2.6641274238227148</c:v>
                </c:pt>
                <c:pt idx="91960">
                  <c:v>2.6645116601246825</c:v>
                </c:pt>
                <c:pt idx="91961">
                  <c:v>2.6648960739030021</c:v>
                </c:pt>
                <c:pt idx="91962">
                  <c:v>2.6648960739030021</c:v>
                </c:pt>
                <c:pt idx="91963">
                  <c:v>2.6645116601246825</c:v>
                </c:pt>
                <c:pt idx="91964">
                  <c:v>2.664358264081256</c:v>
                </c:pt>
                <c:pt idx="91965">
                  <c:v>2.6642049388414493</c:v>
                </c:pt>
                <c:pt idx="91966">
                  <c:v>2.6642824180895253</c:v>
                </c:pt>
                <c:pt idx="91967">
                  <c:v>2.6638985005767015</c:v>
                </c:pt>
                <c:pt idx="91968">
                  <c:v>2.6646665128086773</c:v>
                </c:pt>
                <c:pt idx="91969">
                  <c:v>2.663590216889709</c:v>
                </c:pt>
                <c:pt idx="91970">
                  <c:v>2.6644359104546504</c:v>
                </c:pt>
                <c:pt idx="91971">
                  <c:v>2.6644359104546504</c:v>
                </c:pt>
                <c:pt idx="91972">
                  <c:v>2.6639741518578348</c:v>
                </c:pt>
                <c:pt idx="91973">
                  <c:v>2.664358264081256</c:v>
                </c:pt>
                <c:pt idx="91974">
                  <c:v>2.6648199445983378</c:v>
                </c:pt>
                <c:pt idx="91975">
                  <c:v>2.665281809787627</c:v>
                </c:pt>
                <c:pt idx="91976">
                  <c:v>2.6651280867759057</c:v>
                </c:pt>
                <c:pt idx="91977">
                  <c:v>2.6645131518227969</c:v>
                </c:pt>
                <c:pt idx="91978">
                  <c:v>2.6653588737595197</c:v>
                </c:pt>
                <c:pt idx="91979">
                  <c:v>2.6655124653739612</c:v>
                </c:pt>
                <c:pt idx="91980">
                  <c:v>2.6659741458910435</c:v>
                </c:pt>
                <c:pt idx="91981">
                  <c:v>2.6648199445983383</c:v>
                </c:pt>
                <c:pt idx="91982">
                  <c:v>2.6648199445983383</c:v>
                </c:pt>
                <c:pt idx="91983">
                  <c:v>2.6654352343569618</c:v>
                </c:pt>
                <c:pt idx="91984">
                  <c:v>2.6654352343569618</c:v>
                </c:pt>
                <c:pt idx="91985">
                  <c:v>2.6656661279150313</c:v>
                </c:pt>
                <c:pt idx="91986">
                  <c:v>2.6652043407988915</c:v>
                </c:pt>
                <c:pt idx="91987">
                  <c:v>2.6652043407988915</c:v>
                </c:pt>
                <c:pt idx="91988">
                  <c:v>2.6656661279150313</c:v>
                </c:pt>
                <c:pt idx="91989">
                  <c:v>2.6661279150311707</c:v>
                </c:pt>
                <c:pt idx="91990">
                  <c:v>2.6648199445983383</c:v>
                </c:pt>
                <c:pt idx="91991">
                  <c:v>2.6645891043397967</c:v>
                </c:pt>
                <c:pt idx="91992">
                  <c:v>2.6646666974382645</c:v>
                </c:pt>
                <c:pt idx="91993">
                  <c:v>2.6642049388414493</c:v>
                </c:pt>
                <c:pt idx="91994">
                  <c:v>2.6642049388414488</c:v>
                </c:pt>
                <c:pt idx="91995">
                  <c:v>2.6646666974382645</c:v>
                </c:pt>
                <c:pt idx="91996">
                  <c:v>2.6645131518227969</c:v>
                </c:pt>
                <c:pt idx="91997">
                  <c:v>2.6645131518227969</c:v>
                </c:pt>
                <c:pt idx="91998">
                  <c:v>2.6645131518227969</c:v>
                </c:pt>
                <c:pt idx="91999">
                  <c:v>2.6644357258250633</c:v>
                </c:pt>
                <c:pt idx="92000">
                  <c:v>2.6649734472408224</c:v>
                </c:pt>
                <c:pt idx="92001">
                  <c:v>2.6649734472408224</c:v>
                </c:pt>
                <c:pt idx="92002">
                  <c:v>2.6652043407988919</c:v>
                </c:pt>
                <c:pt idx="92003">
                  <c:v>2.6649734472408224</c:v>
                </c:pt>
                <c:pt idx="92004">
                  <c:v>2.6652043407988915</c:v>
                </c:pt>
                <c:pt idx="92005">
                  <c:v>2.6652043407988915</c:v>
                </c:pt>
                <c:pt idx="92006">
                  <c:v>2.6655889145496534</c:v>
                </c:pt>
                <c:pt idx="92007">
                  <c:v>2.6645891043397967</c:v>
                </c:pt>
                <c:pt idx="92008">
                  <c:v>2.6649734472408215</c:v>
                </c:pt>
                <c:pt idx="92009">
                  <c:v>2.6647425536827516</c:v>
                </c:pt>
                <c:pt idx="92010">
                  <c:v>2.6658198614318707</c:v>
                </c:pt>
                <c:pt idx="92011">
                  <c:v>2.6645891043397967</c:v>
                </c:pt>
                <c:pt idx="92012">
                  <c:v>2.6649734472408224</c:v>
                </c:pt>
                <c:pt idx="92013">
                  <c:v>2.6645891043397967</c:v>
                </c:pt>
                <c:pt idx="92014">
                  <c:v>2.6648972997922913</c:v>
                </c:pt>
                <c:pt idx="92015">
                  <c:v>2.6645131518227969</c:v>
                </c:pt>
                <c:pt idx="92016">
                  <c:v>2.6640518689432398</c:v>
                </c:pt>
                <c:pt idx="92017">
                  <c:v>2.6646666974382645</c:v>
                </c:pt>
                <c:pt idx="92018">
                  <c:v>2.6645131518227969</c:v>
                </c:pt>
                <c:pt idx="92019">
                  <c:v>2.6645131518227969</c:v>
                </c:pt>
                <c:pt idx="92020">
                  <c:v>2.6640518689432398</c:v>
                </c:pt>
                <c:pt idx="92021">
                  <c:v>2.6646666974382645</c:v>
                </c:pt>
                <c:pt idx="92022">
                  <c:v>2.6646665128086773</c:v>
                </c:pt>
                <c:pt idx="92023">
                  <c:v>2.6645131518227969</c:v>
                </c:pt>
                <c:pt idx="92024">
                  <c:v>2.6643598615916955</c:v>
                </c:pt>
                <c:pt idx="92025">
                  <c:v>2.6643598615916955</c:v>
                </c:pt>
                <c:pt idx="92026">
                  <c:v>2.6647438855560686</c:v>
                </c:pt>
                <c:pt idx="92027">
                  <c:v>2.6649746192893393</c:v>
                </c:pt>
                <c:pt idx="92028">
                  <c:v>2.6647438855560677</c:v>
                </c:pt>
                <c:pt idx="92029">
                  <c:v>2.6646666974382645</c:v>
                </c:pt>
                <c:pt idx="92030">
                  <c:v>2.6648199445983378</c:v>
                </c:pt>
                <c:pt idx="92031">
                  <c:v>2.6649734472408215</c:v>
                </c:pt>
                <c:pt idx="92032">
                  <c:v>2.6648199445983378</c:v>
                </c:pt>
                <c:pt idx="92033">
                  <c:v>2.6654352343569609</c:v>
                </c:pt>
                <c:pt idx="92034">
                  <c:v>2.6649734472408215</c:v>
                </c:pt>
                <c:pt idx="92035">
                  <c:v>2.6655889145496534</c:v>
                </c:pt>
                <c:pt idx="92036">
                  <c:v>2.6653579676674362</c:v>
                </c:pt>
                <c:pt idx="92037">
                  <c:v>2.6649734472408224</c:v>
                </c:pt>
                <c:pt idx="92038">
                  <c:v>2.6648199445983378</c:v>
                </c:pt>
                <c:pt idx="92039">
                  <c:v>2.6654352343569614</c:v>
                </c:pt>
                <c:pt idx="92040">
                  <c:v>2.6652043407988919</c:v>
                </c:pt>
                <c:pt idx="92041">
                  <c:v>2.6654352343569614</c:v>
                </c:pt>
                <c:pt idx="92042">
                  <c:v>2.6656661279150313</c:v>
                </c:pt>
                <c:pt idx="92043">
                  <c:v>2.6659741458910435</c:v>
                </c:pt>
                <c:pt idx="92044">
                  <c:v>2.6651280867759057</c:v>
                </c:pt>
                <c:pt idx="92045">
                  <c:v>2.6646666974382645</c:v>
                </c:pt>
                <c:pt idx="92046">
                  <c:v>2.6646666974382645</c:v>
                </c:pt>
                <c:pt idx="92047">
                  <c:v>2.6644357258250633</c:v>
                </c:pt>
                <c:pt idx="92048">
                  <c:v>2.6642824180895248</c:v>
                </c:pt>
                <c:pt idx="92049">
                  <c:v>2.6647438855560686</c:v>
                </c:pt>
                <c:pt idx="92050">
                  <c:v>2.6642824180895248</c:v>
                </c:pt>
                <c:pt idx="92051">
                  <c:v>2.6644357258250633</c:v>
                </c:pt>
                <c:pt idx="92052">
                  <c:v>2.665281809787627</c:v>
                </c:pt>
                <c:pt idx="92053">
                  <c:v>2.6648972997922913</c:v>
                </c:pt>
                <c:pt idx="92054">
                  <c:v>2.6641291810841983</c:v>
                </c:pt>
                <c:pt idx="92055">
                  <c:v>2.6643598615916955</c:v>
                </c:pt>
                <c:pt idx="92056">
                  <c:v>2.6641291810841983</c:v>
                </c:pt>
                <c:pt idx="92057">
                  <c:v>2.6648972997922913</c:v>
                </c:pt>
                <c:pt idx="92058">
                  <c:v>2.6644357258250633</c:v>
                </c:pt>
                <c:pt idx="92059">
                  <c:v>2.6648972997922913</c:v>
                </c:pt>
                <c:pt idx="92060">
                  <c:v>2.6648972997922913</c:v>
                </c:pt>
                <c:pt idx="92061">
                  <c:v>2.6644357258250633</c:v>
                </c:pt>
                <c:pt idx="92062">
                  <c:v>2.6645891043397967</c:v>
                </c:pt>
                <c:pt idx="92063">
                  <c:v>2.6648199445983378</c:v>
                </c:pt>
                <c:pt idx="92064">
                  <c:v>2.6649734472408224</c:v>
                </c:pt>
                <c:pt idx="92065">
                  <c:v>2.6652043407988919</c:v>
                </c:pt>
                <c:pt idx="92066">
                  <c:v>2.6660508083140875</c:v>
                </c:pt>
                <c:pt idx="92067">
                  <c:v>2.6660508083140875</c:v>
                </c:pt>
                <c:pt idx="92068">
                  <c:v>2.6656661279150313</c:v>
                </c:pt>
                <c:pt idx="92069">
                  <c:v>2.6658198614318707</c:v>
                </c:pt>
                <c:pt idx="92070">
                  <c:v>2.6660508083140875</c:v>
                </c:pt>
                <c:pt idx="92071">
                  <c:v>2.6660508083140875</c:v>
                </c:pt>
                <c:pt idx="92072">
                  <c:v>2.665281809787627</c:v>
                </c:pt>
                <c:pt idx="92073">
                  <c:v>2.665050784856879</c:v>
                </c:pt>
                <c:pt idx="92074">
                  <c:v>2.6648199445983378</c:v>
                </c:pt>
                <c:pt idx="92075">
                  <c:v>2.6656661279150309</c:v>
                </c:pt>
                <c:pt idx="92076">
                  <c:v>2.6652043407988915</c:v>
                </c:pt>
                <c:pt idx="92077">
                  <c:v>2.6648199445983378</c:v>
                </c:pt>
                <c:pt idx="92078">
                  <c:v>2.6646666974382645</c:v>
                </c:pt>
                <c:pt idx="92079">
                  <c:v>2.6646666974382645</c:v>
                </c:pt>
                <c:pt idx="92080">
                  <c:v>2.6646666974382645</c:v>
                </c:pt>
                <c:pt idx="92081">
                  <c:v>2.6640516843562532</c:v>
                </c:pt>
                <c:pt idx="92082">
                  <c:v>2.6644357258250633</c:v>
                </c:pt>
                <c:pt idx="92083">
                  <c:v>2.6646666974382645</c:v>
                </c:pt>
                <c:pt idx="92084">
                  <c:v>2.6638985005767015</c:v>
                </c:pt>
                <c:pt idx="92085">
                  <c:v>2.6645131518227969</c:v>
                </c:pt>
                <c:pt idx="92086">
                  <c:v>2.6638985005767015</c:v>
                </c:pt>
                <c:pt idx="92087">
                  <c:v>2.6645131518227969</c:v>
                </c:pt>
                <c:pt idx="92088">
                  <c:v>2.6648972997922913</c:v>
                </c:pt>
                <c:pt idx="92089">
                  <c:v>2.6646666974382645</c:v>
                </c:pt>
                <c:pt idx="92090">
                  <c:v>2.6639741518578348</c:v>
                </c:pt>
                <c:pt idx="92091">
                  <c:v>2.6645116601246821</c:v>
                </c:pt>
                <c:pt idx="92092">
                  <c:v>2.6651270207852193</c:v>
                </c:pt>
                <c:pt idx="92093">
                  <c:v>2.664358264081256</c:v>
                </c:pt>
                <c:pt idx="92094">
                  <c:v>2.6654352343569614</c:v>
                </c:pt>
                <c:pt idx="92095">
                  <c:v>2.6649734472408215</c:v>
                </c:pt>
                <c:pt idx="92096">
                  <c:v>2.6655889145496534</c:v>
                </c:pt>
                <c:pt idx="92097">
                  <c:v>2.6654352343569609</c:v>
                </c:pt>
                <c:pt idx="92098">
                  <c:v>2.6658972061879478</c:v>
                </c:pt>
                <c:pt idx="92099">
                  <c:v>2.6658972061879478</c:v>
                </c:pt>
                <c:pt idx="92100">
                  <c:v>2.665050784856879</c:v>
                </c:pt>
                <c:pt idx="92101">
                  <c:v>2.6648199445983378</c:v>
                </c:pt>
                <c:pt idx="92102">
                  <c:v>2.6648972997922913</c:v>
                </c:pt>
                <c:pt idx="92103">
                  <c:v>2.6647438855560686</c:v>
                </c:pt>
                <c:pt idx="92104">
                  <c:v>2.6645131518227969</c:v>
                </c:pt>
                <c:pt idx="92105">
                  <c:v>2.6648972997922913</c:v>
                </c:pt>
                <c:pt idx="92106">
                  <c:v>2.6646666974382645</c:v>
                </c:pt>
                <c:pt idx="92107">
                  <c:v>2.6646666974382645</c:v>
                </c:pt>
                <c:pt idx="92108">
                  <c:v>2.6644357258250633</c:v>
                </c:pt>
                <c:pt idx="92109">
                  <c:v>2.664358264081256</c:v>
                </c:pt>
                <c:pt idx="92110">
                  <c:v>2.6649734472408224</c:v>
                </c:pt>
                <c:pt idx="92111">
                  <c:v>2.6645891043397967</c:v>
                </c:pt>
                <c:pt idx="92112">
                  <c:v>2.6645891043397967</c:v>
                </c:pt>
                <c:pt idx="92113">
                  <c:v>2.665050784856879</c:v>
                </c:pt>
                <c:pt idx="92114">
                  <c:v>2.6654352343569609</c:v>
                </c:pt>
                <c:pt idx="92115">
                  <c:v>2.6652043407988915</c:v>
                </c:pt>
                <c:pt idx="92116">
                  <c:v>2.6649734472408215</c:v>
                </c:pt>
                <c:pt idx="92117">
                  <c:v>2.6657426657426657</c:v>
                </c:pt>
                <c:pt idx="92118">
                  <c:v>2.6659736659736657</c:v>
                </c:pt>
                <c:pt idx="92119">
                  <c:v>2.6661273567467649</c:v>
                </c:pt>
                <c:pt idx="92120">
                  <c:v>2.6652806652806644</c:v>
                </c:pt>
                <c:pt idx="92121">
                  <c:v>2.6653579676674362</c:v>
                </c:pt>
                <c:pt idx="92122">
                  <c:v>2.6653579676674362</c:v>
                </c:pt>
                <c:pt idx="92123">
                  <c:v>2.6649734472408224</c:v>
                </c:pt>
                <c:pt idx="92124">
                  <c:v>2.6648199445983378</c:v>
                </c:pt>
                <c:pt idx="92125">
                  <c:v>2.6641274238227144</c:v>
                </c:pt>
                <c:pt idx="92126">
                  <c:v>2.6637433648742208</c:v>
                </c:pt>
                <c:pt idx="92127">
                  <c:v>2.6639741518578348</c:v>
                </c:pt>
                <c:pt idx="92128">
                  <c:v>2.6641274238227144</c:v>
                </c:pt>
                <c:pt idx="92129">
                  <c:v>2.664742553682752</c:v>
                </c:pt>
                <c:pt idx="92130">
                  <c:v>2.6641274238227148</c:v>
                </c:pt>
                <c:pt idx="92131">
                  <c:v>2.6645891043397967</c:v>
                </c:pt>
                <c:pt idx="92132">
                  <c:v>2.6645891043397967</c:v>
                </c:pt>
                <c:pt idx="92133">
                  <c:v>2.6646666974382645</c:v>
                </c:pt>
                <c:pt idx="92134">
                  <c:v>2.6655124653739612</c:v>
                </c:pt>
                <c:pt idx="92135">
                  <c:v>2.6651280867759057</c:v>
                </c:pt>
                <c:pt idx="92136">
                  <c:v>2.6647438855560686</c:v>
                </c:pt>
                <c:pt idx="92137">
                  <c:v>2.665050784856879</c:v>
                </c:pt>
                <c:pt idx="92138">
                  <c:v>2.6649734472408224</c:v>
                </c:pt>
                <c:pt idx="92139">
                  <c:v>2.6645116601246825</c:v>
                </c:pt>
                <c:pt idx="92140">
                  <c:v>2.6652806652806649</c:v>
                </c:pt>
                <c:pt idx="92141">
                  <c:v>2.6658964879852118</c:v>
                </c:pt>
                <c:pt idx="92142">
                  <c:v>2.665665434380776</c:v>
                </c:pt>
                <c:pt idx="92143">
                  <c:v>2.6655114807114804</c:v>
                </c:pt>
                <c:pt idx="92144">
                  <c:v>2.6661273567467649</c:v>
                </c:pt>
                <c:pt idx="92145">
                  <c:v>2.6658964879852118</c:v>
                </c:pt>
                <c:pt idx="92146">
                  <c:v>2.6663585951940845</c:v>
                </c:pt>
                <c:pt idx="92147">
                  <c:v>2.6655114807114804</c:v>
                </c:pt>
                <c:pt idx="92148">
                  <c:v>2.665665434380776</c:v>
                </c:pt>
                <c:pt idx="92149">
                  <c:v>2.6651270207852193</c:v>
                </c:pt>
                <c:pt idx="92150">
                  <c:v>2.6649734472408224</c:v>
                </c:pt>
                <c:pt idx="92151">
                  <c:v>2.664358264081256</c:v>
                </c:pt>
                <c:pt idx="92152">
                  <c:v>2.6638965835641737</c:v>
                </c:pt>
                <c:pt idx="92153">
                  <c:v>2.6645116601246825</c:v>
                </c:pt>
                <c:pt idx="92154">
                  <c:v>2.6645116601246825</c:v>
                </c:pt>
                <c:pt idx="92155">
                  <c:v>2.664358264081256</c:v>
                </c:pt>
                <c:pt idx="92156">
                  <c:v>2.664742553682752</c:v>
                </c:pt>
                <c:pt idx="92157">
                  <c:v>2.6648958891454964</c:v>
                </c:pt>
                <c:pt idx="92158">
                  <c:v>2.6650496650496649</c:v>
                </c:pt>
                <c:pt idx="92159">
                  <c:v>2.6654343807763397</c:v>
                </c:pt>
                <c:pt idx="92160">
                  <c:v>2.6652033271719038</c:v>
                </c:pt>
                <c:pt idx="92161">
                  <c:v>2.665665434380776</c:v>
                </c:pt>
                <c:pt idx="92162">
                  <c:v>2.6650496650496645</c:v>
                </c:pt>
                <c:pt idx="92163">
                  <c:v>2.6660503813265541</c:v>
                </c:pt>
                <c:pt idx="92164">
                  <c:v>2.6658964879852118</c:v>
                </c:pt>
                <c:pt idx="92165">
                  <c:v>2.6658964879852118</c:v>
                </c:pt>
                <c:pt idx="92166">
                  <c:v>2.664434180138568</c:v>
                </c:pt>
                <c:pt idx="92167">
                  <c:v>2.6648958891454964</c:v>
                </c:pt>
                <c:pt idx="92168">
                  <c:v>2.6642805818517665</c:v>
                </c:pt>
                <c:pt idx="92169">
                  <c:v>2.664358264081256</c:v>
                </c:pt>
                <c:pt idx="92170">
                  <c:v>2.6638965835641737</c:v>
                </c:pt>
                <c:pt idx="92171">
                  <c:v>2.6645116601246825</c:v>
                </c:pt>
                <c:pt idx="92172">
                  <c:v>2.6649734472408224</c:v>
                </c:pt>
                <c:pt idx="92173">
                  <c:v>2.6649734472408224</c:v>
                </c:pt>
                <c:pt idx="92174">
                  <c:v>2.664742553682752</c:v>
                </c:pt>
                <c:pt idx="92175">
                  <c:v>2.6645116601246825</c:v>
                </c:pt>
                <c:pt idx="92176">
                  <c:v>2.6642805818517665</c:v>
                </c:pt>
                <c:pt idx="92177">
                  <c:v>2.6646651270207848</c:v>
                </c:pt>
                <c:pt idx="92178">
                  <c:v>2.6653579676674362</c:v>
                </c:pt>
                <c:pt idx="92179">
                  <c:v>2.6655114807114808</c:v>
                </c:pt>
                <c:pt idx="92180">
                  <c:v>2.6658964879852118</c:v>
                </c:pt>
                <c:pt idx="92181">
                  <c:v>2.6659736659736657</c:v>
                </c:pt>
                <c:pt idx="92182">
                  <c:v>2.6655889145496534</c:v>
                </c:pt>
                <c:pt idx="92183">
                  <c:v>2.6652043407988915</c:v>
                </c:pt>
                <c:pt idx="92184">
                  <c:v>2.6654352343569614</c:v>
                </c:pt>
                <c:pt idx="92185">
                  <c:v>2.6652043407988919</c:v>
                </c:pt>
                <c:pt idx="92186">
                  <c:v>2.6656661279150313</c:v>
                </c:pt>
                <c:pt idx="92187">
                  <c:v>2.665050784856879</c:v>
                </c:pt>
                <c:pt idx="92188">
                  <c:v>2.665050784856879</c:v>
                </c:pt>
                <c:pt idx="92189">
                  <c:v>2.6642049388414488</c:v>
                </c:pt>
                <c:pt idx="92190">
                  <c:v>2.6642049388414488</c:v>
                </c:pt>
                <c:pt idx="92191">
                  <c:v>2.6640518689432398</c:v>
                </c:pt>
                <c:pt idx="92192">
                  <c:v>2.6644359104546504</c:v>
                </c:pt>
                <c:pt idx="92193">
                  <c:v>2.6638209506229811</c:v>
                </c:pt>
                <c:pt idx="92194">
                  <c:v>2.6642049388414488</c:v>
                </c:pt>
                <c:pt idx="92195">
                  <c:v>2.6652043407988919</c:v>
                </c:pt>
                <c:pt idx="92196">
                  <c:v>2.6649734472408224</c:v>
                </c:pt>
                <c:pt idx="92197">
                  <c:v>2.6648199445983378</c:v>
                </c:pt>
                <c:pt idx="92198">
                  <c:v>2.6645891043397967</c:v>
                </c:pt>
                <c:pt idx="92199">
                  <c:v>2.6649734472408215</c:v>
                </c:pt>
                <c:pt idx="92200">
                  <c:v>2.6652043407988915</c:v>
                </c:pt>
                <c:pt idx="92201">
                  <c:v>2.6648199445983378</c:v>
                </c:pt>
                <c:pt idx="92202">
                  <c:v>2.6648199445983378</c:v>
                </c:pt>
                <c:pt idx="92203">
                  <c:v>2.6652043407988919</c:v>
                </c:pt>
                <c:pt idx="92204">
                  <c:v>2.6654352343569614</c:v>
                </c:pt>
                <c:pt idx="92205">
                  <c:v>2.6648199445983378</c:v>
                </c:pt>
                <c:pt idx="92206">
                  <c:v>2.6644357258250633</c:v>
                </c:pt>
                <c:pt idx="92207">
                  <c:v>2.6648199445983378</c:v>
                </c:pt>
                <c:pt idx="92208">
                  <c:v>2.6645891043397967</c:v>
                </c:pt>
                <c:pt idx="92209">
                  <c:v>2.6652043407988919</c:v>
                </c:pt>
                <c:pt idx="92210">
                  <c:v>2.665281809787627</c:v>
                </c:pt>
                <c:pt idx="92211">
                  <c:v>2.665281809787627</c:v>
                </c:pt>
                <c:pt idx="92212">
                  <c:v>2.6648199445983378</c:v>
                </c:pt>
                <c:pt idx="92213">
                  <c:v>2.6653579676674362</c:v>
                </c:pt>
                <c:pt idx="92214">
                  <c:v>2.6649734472408215</c:v>
                </c:pt>
                <c:pt idx="92215">
                  <c:v>2.6658198614318707</c:v>
                </c:pt>
                <c:pt idx="92216">
                  <c:v>2.6662817551963047</c:v>
                </c:pt>
                <c:pt idx="92217">
                  <c:v>2.6658198614318707</c:v>
                </c:pt>
                <c:pt idx="92218">
                  <c:v>2.6664356664356665</c:v>
                </c:pt>
                <c:pt idx="92219">
                  <c:v>2.6662046662046661</c:v>
                </c:pt>
                <c:pt idx="92220">
                  <c:v>2.6658198614318707</c:v>
                </c:pt>
                <c:pt idx="92221">
                  <c:v>2.6652043407988919</c:v>
                </c:pt>
                <c:pt idx="92222">
                  <c:v>2.6645891043397967</c:v>
                </c:pt>
                <c:pt idx="92223">
                  <c:v>2.6642049388414488</c:v>
                </c:pt>
                <c:pt idx="92224">
                  <c:v>2.6639741518578348</c:v>
                </c:pt>
                <c:pt idx="92225">
                  <c:v>2.6642049388414488</c:v>
                </c:pt>
                <c:pt idx="92226">
                  <c:v>2.6640518689432398</c:v>
                </c:pt>
                <c:pt idx="92227">
                  <c:v>2.6641291810841983</c:v>
                </c:pt>
                <c:pt idx="92228">
                  <c:v>2.6641291810841983</c:v>
                </c:pt>
                <c:pt idx="92229">
                  <c:v>2.6648972997922913</c:v>
                </c:pt>
                <c:pt idx="92230">
                  <c:v>2.6645891043397967</c:v>
                </c:pt>
                <c:pt idx="92231">
                  <c:v>2.664742553682752</c:v>
                </c:pt>
                <c:pt idx="92232">
                  <c:v>2.665050784856879</c:v>
                </c:pt>
                <c:pt idx="92233">
                  <c:v>2.6652043407988915</c:v>
                </c:pt>
                <c:pt idx="92234">
                  <c:v>2.6653579676674362</c:v>
                </c:pt>
                <c:pt idx="92235">
                  <c:v>2.6659736659736657</c:v>
                </c:pt>
                <c:pt idx="92236">
                  <c:v>2.6647425536827516</c:v>
                </c:pt>
                <c:pt idx="92237">
                  <c:v>2.6649734472408215</c:v>
                </c:pt>
                <c:pt idx="92238">
                  <c:v>2.6665896487985208</c:v>
                </c:pt>
                <c:pt idx="92239">
                  <c:v>2.6657426657426657</c:v>
                </c:pt>
                <c:pt idx="92240">
                  <c:v>2.6652043407988915</c:v>
                </c:pt>
                <c:pt idx="92241">
                  <c:v>2.665050784856879</c:v>
                </c:pt>
                <c:pt idx="92242">
                  <c:v>2.6658972061879478</c:v>
                </c:pt>
                <c:pt idx="92243">
                  <c:v>2.6658972061879478</c:v>
                </c:pt>
                <c:pt idx="92244">
                  <c:v>2.6656661279150313</c:v>
                </c:pt>
                <c:pt idx="92245">
                  <c:v>2.6658972061879478</c:v>
                </c:pt>
                <c:pt idx="92246">
                  <c:v>2.665281809787627</c:v>
                </c:pt>
                <c:pt idx="92247">
                  <c:v>2.665281809787627</c:v>
                </c:pt>
                <c:pt idx="92248">
                  <c:v>2.664742553682752</c:v>
                </c:pt>
                <c:pt idx="92249">
                  <c:v>2.6651270207852193</c:v>
                </c:pt>
                <c:pt idx="92250">
                  <c:v>2.6653579676674362</c:v>
                </c:pt>
                <c:pt idx="92251">
                  <c:v>2.6641274238227144</c:v>
                </c:pt>
                <c:pt idx="92252">
                  <c:v>2.6648199445983378</c:v>
                </c:pt>
                <c:pt idx="92253">
                  <c:v>2.6639741518578348</c:v>
                </c:pt>
                <c:pt idx="92254">
                  <c:v>2.6645891043397967</c:v>
                </c:pt>
                <c:pt idx="92255">
                  <c:v>2.6652043407988919</c:v>
                </c:pt>
                <c:pt idx="92256">
                  <c:v>2.6660508083140875</c:v>
                </c:pt>
                <c:pt idx="92257">
                  <c:v>2.6660508083140875</c:v>
                </c:pt>
                <c:pt idx="92258">
                  <c:v>2.6657426657426657</c:v>
                </c:pt>
                <c:pt idx="92259">
                  <c:v>2.6655114807114804</c:v>
                </c:pt>
                <c:pt idx="92260">
                  <c:v>2.6655114807114804</c:v>
                </c:pt>
                <c:pt idx="92261">
                  <c:v>2.665665434380776</c:v>
                </c:pt>
                <c:pt idx="92262">
                  <c:v>2.6651270207852193</c:v>
                </c:pt>
                <c:pt idx="92263">
                  <c:v>2.6645891043397967</c:v>
                </c:pt>
                <c:pt idx="92264">
                  <c:v>2.6649734472408215</c:v>
                </c:pt>
                <c:pt idx="92265">
                  <c:v>2.6655889145496534</c:v>
                </c:pt>
                <c:pt idx="92266">
                  <c:v>2.6654352343569614</c:v>
                </c:pt>
                <c:pt idx="92267">
                  <c:v>2.6656661279150313</c:v>
                </c:pt>
                <c:pt idx="92268">
                  <c:v>2.665281809787627</c:v>
                </c:pt>
                <c:pt idx="92269">
                  <c:v>2.6642824180895239</c:v>
                </c:pt>
                <c:pt idx="92270">
                  <c:v>2.6639760147601477</c:v>
                </c:pt>
                <c:pt idx="92271">
                  <c:v>2.6645146414572283</c:v>
                </c:pt>
                <c:pt idx="92272">
                  <c:v>2.664284067327646</c:v>
                </c:pt>
                <c:pt idx="92273">
                  <c:v>2.6645905420991927</c:v>
                </c:pt>
                <c:pt idx="92274">
                  <c:v>2.6647438855560686</c:v>
                </c:pt>
                <c:pt idx="92275">
                  <c:v>2.6645131518227969</c:v>
                </c:pt>
                <c:pt idx="92276">
                  <c:v>2.6645131518227969</c:v>
                </c:pt>
                <c:pt idx="92277">
                  <c:v>2.6652053530226123</c:v>
                </c:pt>
                <c:pt idx="92278">
                  <c:v>2.6654360867558839</c:v>
                </c:pt>
                <c:pt idx="92279">
                  <c:v>2.664513151822796</c:v>
                </c:pt>
                <c:pt idx="92280">
                  <c:v>2.6655124653739612</c:v>
                </c:pt>
                <c:pt idx="92281">
                  <c:v>2.6651280867759057</c:v>
                </c:pt>
                <c:pt idx="92282">
                  <c:v>2.6648972997922913</c:v>
                </c:pt>
                <c:pt idx="92283">
                  <c:v>2.6652043407988919</c:v>
                </c:pt>
                <c:pt idx="92284">
                  <c:v>2.6655889145496534</c:v>
                </c:pt>
                <c:pt idx="92285">
                  <c:v>2.6652043407988915</c:v>
                </c:pt>
                <c:pt idx="92286">
                  <c:v>2.6649734472408215</c:v>
                </c:pt>
                <c:pt idx="92287">
                  <c:v>2.6652043407988919</c:v>
                </c:pt>
                <c:pt idx="92288">
                  <c:v>2.665050784856879</c:v>
                </c:pt>
                <c:pt idx="92289">
                  <c:v>2.6638211352099681</c:v>
                </c:pt>
                <c:pt idx="92290">
                  <c:v>2.6640518689432398</c:v>
                </c:pt>
                <c:pt idx="92291">
                  <c:v>2.6642049388414488</c:v>
                </c:pt>
                <c:pt idx="92292">
                  <c:v>2.6650509695290863</c:v>
                </c:pt>
                <c:pt idx="92293">
                  <c:v>2.665050784856879</c:v>
                </c:pt>
                <c:pt idx="92294">
                  <c:v>2.6651270207852193</c:v>
                </c:pt>
                <c:pt idx="92295">
                  <c:v>2.6651270207852193</c:v>
                </c:pt>
                <c:pt idx="92296">
                  <c:v>2.6653579676674362</c:v>
                </c:pt>
                <c:pt idx="92297">
                  <c:v>2.6653579676674362</c:v>
                </c:pt>
                <c:pt idx="92298">
                  <c:v>2.6655889145496534</c:v>
                </c:pt>
                <c:pt idx="92299">
                  <c:v>2.6655124653739612</c:v>
                </c:pt>
                <c:pt idx="92300">
                  <c:v>2.6648972997922913</c:v>
                </c:pt>
                <c:pt idx="92301">
                  <c:v>2.665281809787627</c:v>
                </c:pt>
                <c:pt idx="92302">
                  <c:v>2.6642049388414493</c:v>
                </c:pt>
                <c:pt idx="92303">
                  <c:v>2.664358264081256</c:v>
                </c:pt>
                <c:pt idx="92304">
                  <c:v>2.665050784856879</c:v>
                </c:pt>
                <c:pt idx="92305">
                  <c:v>2.6646666974382645</c:v>
                </c:pt>
                <c:pt idx="92306">
                  <c:v>2.6644357258250633</c:v>
                </c:pt>
                <c:pt idx="92307">
                  <c:v>2.6654352343569614</c:v>
                </c:pt>
                <c:pt idx="92308">
                  <c:v>2.6654352343569609</c:v>
                </c:pt>
                <c:pt idx="92309">
                  <c:v>2.6652043407988915</c:v>
                </c:pt>
                <c:pt idx="92310">
                  <c:v>2.6647425536827516</c:v>
                </c:pt>
                <c:pt idx="92311">
                  <c:v>2.6655889145496534</c:v>
                </c:pt>
                <c:pt idx="92312">
                  <c:v>2.6656661279150313</c:v>
                </c:pt>
                <c:pt idx="92313">
                  <c:v>2.6655124653739612</c:v>
                </c:pt>
                <c:pt idx="92314">
                  <c:v>2.6648972997922913</c:v>
                </c:pt>
                <c:pt idx="92315">
                  <c:v>2.6651280867759057</c:v>
                </c:pt>
                <c:pt idx="92316">
                  <c:v>2.6645131518227969</c:v>
                </c:pt>
                <c:pt idx="92317">
                  <c:v>2.6646666974382645</c:v>
                </c:pt>
                <c:pt idx="92318">
                  <c:v>2.6640518689432398</c:v>
                </c:pt>
                <c:pt idx="92319">
                  <c:v>2.6646666974382645</c:v>
                </c:pt>
                <c:pt idx="92320">
                  <c:v>2.6645131518227969</c:v>
                </c:pt>
                <c:pt idx="92321">
                  <c:v>2.6642824180895248</c:v>
                </c:pt>
                <c:pt idx="92322">
                  <c:v>2.6640518689432398</c:v>
                </c:pt>
                <c:pt idx="92323">
                  <c:v>2.6644357258250633</c:v>
                </c:pt>
                <c:pt idx="92324">
                  <c:v>2.6642049388414488</c:v>
                </c:pt>
                <c:pt idx="92325">
                  <c:v>2.6642049388414488</c:v>
                </c:pt>
                <c:pt idx="92326">
                  <c:v>2.6638209506229806</c:v>
                </c:pt>
                <c:pt idx="92327">
                  <c:v>2.6655124653739612</c:v>
                </c:pt>
                <c:pt idx="92328">
                  <c:v>2.6656661279150313</c:v>
                </c:pt>
                <c:pt idx="92329">
                  <c:v>2.665281809787627</c:v>
                </c:pt>
                <c:pt idx="92330">
                  <c:v>2.6657433056325024</c:v>
                </c:pt>
                <c:pt idx="92331">
                  <c:v>2.6655124653739612</c:v>
                </c:pt>
                <c:pt idx="92332">
                  <c:v>2.665050784856879</c:v>
                </c:pt>
                <c:pt idx="92333">
                  <c:v>2.6645891043397967</c:v>
                </c:pt>
                <c:pt idx="92334">
                  <c:v>2.665281809787627</c:v>
                </c:pt>
                <c:pt idx="92335">
                  <c:v>2.665281809787627</c:v>
                </c:pt>
                <c:pt idx="92336">
                  <c:v>2.6652043407988915</c:v>
                </c:pt>
                <c:pt idx="92337">
                  <c:v>2.6654352343569614</c:v>
                </c:pt>
                <c:pt idx="92338">
                  <c:v>2.6658198614318707</c:v>
                </c:pt>
                <c:pt idx="92339">
                  <c:v>2.6653579676674362</c:v>
                </c:pt>
                <c:pt idx="92340">
                  <c:v>2.6653579676674362</c:v>
                </c:pt>
                <c:pt idx="92341">
                  <c:v>2.6657426657426657</c:v>
                </c:pt>
                <c:pt idx="92342">
                  <c:v>2.6655114807114808</c:v>
                </c:pt>
                <c:pt idx="92343">
                  <c:v>2.6655114807114808</c:v>
                </c:pt>
                <c:pt idx="92344">
                  <c:v>2.6655114807114808</c:v>
                </c:pt>
                <c:pt idx="92345">
                  <c:v>2.6652806652806644</c:v>
                </c:pt>
                <c:pt idx="92346">
                  <c:v>2.6650496650496645</c:v>
                </c:pt>
                <c:pt idx="92347">
                  <c:v>2.6651270207852193</c:v>
                </c:pt>
                <c:pt idx="92348">
                  <c:v>2.6647425536827516</c:v>
                </c:pt>
                <c:pt idx="92349">
                  <c:v>2.6653579676674362</c:v>
                </c:pt>
                <c:pt idx="92350">
                  <c:v>2.6649734472408215</c:v>
                </c:pt>
                <c:pt idx="92351">
                  <c:v>2.6645891043397967</c:v>
                </c:pt>
                <c:pt idx="92352">
                  <c:v>2.6645891043397967</c:v>
                </c:pt>
                <c:pt idx="92353">
                  <c:v>2.6644357258250633</c:v>
                </c:pt>
                <c:pt idx="92354">
                  <c:v>2.6646666974382645</c:v>
                </c:pt>
                <c:pt idx="92355">
                  <c:v>2.6639741518578348</c:v>
                </c:pt>
                <c:pt idx="92356">
                  <c:v>2.6641274238227144</c:v>
                </c:pt>
                <c:pt idx="92357">
                  <c:v>2.6648958891454964</c:v>
                </c:pt>
                <c:pt idx="92358">
                  <c:v>2.6648958891454964</c:v>
                </c:pt>
                <c:pt idx="92359">
                  <c:v>2.6651270207852193</c:v>
                </c:pt>
                <c:pt idx="92360">
                  <c:v>2.6653579676674362</c:v>
                </c:pt>
                <c:pt idx="92361">
                  <c:v>2.6653579676674362</c:v>
                </c:pt>
                <c:pt idx="92362">
                  <c:v>2.6661273567467649</c:v>
                </c:pt>
                <c:pt idx="92363">
                  <c:v>2.6657426657426653</c:v>
                </c:pt>
                <c:pt idx="92364">
                  <c:v>2.6655889145496534</c:v>
                </c:pt>
                <c:pt idx="92365">
                  <c:v>2.6655889145496534</c:v>
                </c:pt>
                <c:pt idx="92366">
                  <c:v>2.6658198614318707</c:v>
                </c:pt>
                <c:pt idx="92367">
                  <c:v>2.6654352343569609</c:v>
                </c:pt>
                <c:pt idx="92368">
                  <c:v>2.6658198614318707</c:v>
                </c:pt>
                <c:pt idx="92369">
                  <c:v>2.6652043407988915</c:v>
                </c:pt>
                <c:pt idx="92370">
                  <c:v>2.6648958891454964</c:v>
                </c:pt>
                <c:pt idx="92371">
                  <c:v>2.6652806652806644</c:v>
                </c:pt>
                <c:pt idx="92372">
                  <c:v>2.6648958891454964</c:v>
                </c:pt>
                <c:pt idx="92373">
                  <c:v>2.6658964879852118</c:v>
                </c:pt>
                <c:pt idx="92374">
                  <c:v>2.6661273567467649</c:v>
                </c:pt>
                <c:pt idx="92375">
                  <c:v>2.6657426657426657</c:v>
                </c:pt>
                <c:pt idx="92376">
                  <c:v>2.6659736659736657</c:v>
                </c:pt>
                <c:pt idx="92377">
                  <c:v>2.6655114807114804</c:v>
                </c:pt>
                <c:pt idx="92378">
                  <c:v>2.6648186648186645</c:v>
                </c:pt>
                <c:pt idx="92379">
                  <c:v>2.6646651270207848</c:v>
                </c:pt>
                <c:pt idx="92380">
                  <c:v>2.664742553682752</c:v>
                </c:pt>
                <c:pt idx="92381">
                  <c:v>2.6649734472408224</c:v>
                </c:pt>
                <c:pt idx="92382">
                  <c:v>2.6655889145496534</c:v>
                </c:pt>
                <c:pt idx="92383">
                  <c:v>2.664358264081256</c:v>
                </c:pt>
                <c:pt idx="92384">
                  <c:v>2.6659736659736657</c:v>
                </c:pt>
                <c:pt idx="92385">
                  <c:v>2.6654352343569609</c:v>
                </c:pt>
                <c:pt idx="92386">
                  <c:v>2.6652043407988915</c:v>
                </c:pt>
                <c:pt idx="92387">
                  <c:v>2.6657426657426657</c:v>
                </c:pt>
                <c:pt idx="92388">
                  <c:v>2.6655114807114808</c:v>
                </c:pt>
                <c:pt idx="92389">
                  <c:v>2.6655114807114808</c:v>
                </c:pt>
                <c:pt idx="92390">
                  <c:v>2.6648958891454964</c:v>
                </c:pt>
                <c:pt idx="92391">
                  <c:v>2.6648958891454964</c:v>
                </c:pt>
                <c:pt idx="92392">
                  <c:v>2.6651270207852193</c:v>
                </c:pt>
                <c:pt idx="92393">
                  <c:v>2.6651270207852193</c:v>
                </c:pt>
                <c:pt idx="92394">
                  <c:v>2.6653579676674362</c:v>
                </c:pt>
                <c:pt idx="92395">
                  <c:v>2.6646651270207848</c:v>
                </c:pt>
                <c:pt idx="92396">
                  <c:v>2.6650496650496645</c:v>
                </c:pt>
                <c:pt idx="92397">
                  <c:v>2.6655114807114804</c:v>
                </c:pt>
                <c:pt idx="92398">
                  <c:v>2.6648958891454964</c:v>
                </c:pt>
                <c:pt idx="92399">
                  <c:v>2.6665125953316382</c:v>
                </c:pt>
                <c:pt idx="92400">
                  <c:v>2.6660503813265541</c:v>
                </c:pt>
                <c:pt idx="92401">
                  <c:v>2.6662814883290964</c:v>
                </c:pt>
                <c:pt idx="92402">
                  <c:v>2.6658964879852118</c:v>
                </c:pt>
                <c:pt idx="92403">
                  <c:v>2.6661273567467649</c:v>
                </c:pt>
                <c:pt idx="92404">
                  <c:v>2.6661273567467649</c:v>
                </c:pt>
                <c:pt idx="92405">
                  <c:v>2.6659736659736657</c:v>
                </c:pt>
                <c:pt idx="92406">
                  <c:v>2.6657426657426657</c:v>
                </c:pt>
                <c:pt idx="92407">
                  <c:v>2.6655114807114808</c:v>
                </c:pt>
                <c:pt idx="92408">
                  <c:v>2.6659736659736657</c:v>
                </c:pt>
                <c:pt idx="92409">
                  <c:v>2.6649734472408215</c:v>
                </c:pt>
                <c:pt idx="92410">
                  <c:v>2.6645891043397967</c:v>
                </c:pt>
                <c:pt idx="92411">
                  <c:v>2.6645116601246821</c:v>
                </c:pt>
                <c:pt idx="92412">
                  <c:v>2.6651270207852193</c:v>
                </c:pt>
                <c:pt idx="92413">
                  <c:v>2.6649734472408224</c:v>
                </c:pt>
                <c:pt idx="92414">
                  <c:v>2.6653579676674362</c:v>
                </c:pt>
                <c:pt idx="92415">
                  <c:v>2.6653579676674362</c:v>
                </c:pt>
                <c:pt idx="92416">
                  <c:v>2.6649734472408224</c:v>
                </c:pt>
                <c:pt idx="92417">
                  <c:v>2.6651270207852193</c:v>
                </c:pt>
                <c:pt idx="92418">
                  <c:v>2.664742553682752</c:v>
                </c:pt>
                <c:pt idx="92419">
                  <c:v>2.6649734472408224</c:v>
                </c:pt>
                <c:pt idx="92420">
                  <c:v>2.664358264081256</c:v>
                </c:pt>
                <c:pt idx="92421">
                  <c:v>2.6644357258250633</c:v>
                </c:pt>
                <c:pt idx="92422">
                  <c:v>2.6641274238227144</c:v>
                </c:pt>
                <c:pt idx="92423">
                  <c:v>2.6642805818517665</c:v>
                </c:pt>
                <c:pt idx="92424">
                  <c:v>2.6645116601246825</c:v>
                </c:pt>
                <c:pt idx="92425">
                  <c:v>2.6652806652806649</c:v>
                </c:pt>
                <c:pt idx="92426">
                  <c:v>2.6652806652806649</c:v>
                </c:pt>
                <c:pt idx="92427">
                  <c:v>2.6655114807114808</c:v>
                </c:pt>
                <c:pt idx="92428">
                  <c:v>2.6651270207852193</c:v>
                </c:pt>
                <c:pt idx="92429">
                  <c:v>2.6654352343569614</c:v>
                </c:pt>
                <c:pt idx="92430">
                  <c:v>2.665050784856879</c:v>
                </c:pt>
                <c:pt idx="92431">
                  <c:v>2.6652043407988915</c:v>
                </c:pt>
                <c:pt idx="92432">
                  <c:v>2.6651270207852193</c:v>
                </c:pt>
                <c:pt idx="92433">
                  <c:v>2.6651270207852193</c:v>
                </c:pt>
                <c:pt idx="92434">
                  <c:v>2.6651270207852193</c:v>
                </c:pt>
                <c:pt idx="92435">
                  <c:v>2.6649734472408224</c:v>
                </c:pt>
                <c:pt idx="92436">
                  <c:v>2.6640518689432398</c:v>
                </c:pt>
                <c:pt idx="92437">
                  <c:v>2.6645131518227969</c:v>
                </c:pt>
                <c:pt idx="92438">
                  <c:v>2.6640518689432398</c:v>
                </c:pt>
                <c:pt idx="92439">
                  <c:v>2.6645131518227969</c:v>
                </c:pt>
                <c:pt idx="92440">
                  <c:v>2.6645131518227969</c:v>
                </c:pt>
                <c:pt idx="92441">
                  <c:v>2.6642824180895248</c:v>
                </c:pt>
                <c:pt idx="92442">
                  <c:v>2.6644357258250633</c:v>
                </c:pt>
                <c:pt idx="92443">
                  <c:v>2.6644357258250633</c:v>
                </c:pt>
                <c:pt idx="92444">
                  <c:v>2.6648199445983378</c:v>
                </c:pt>
                <c:pt idx="92445">
                  <c:v>2.664742553682752</c:v>
                </c:pt>
                <c:pt idx="92446">
                  <c:v>2.6651270207852193</c:v>
                </c:pt>
                <c:pt idx="92447">
                  <c:v>2.6647425536827516</c:v>
                </c:pt>
                <c:pt idx="92448">
                  <c:v>2.6649734472408215</c:v>
                </c:pt>
                <c:pt idx="92449">
                  <c:v>2.6648958891454964</c:v>
                </c:pt>
                <c:pt idx="92450">
                  <c:v>2.6657426657426657</c:v>
                </c:pt>
                <c:pt idx="92451">
                  <c:v>2.6645116601246821</c:v>
                </c:pt>
                <c:pt idx="92452">
                  <c:v>2.6647425536827516</c:v>
                </c:pt>
                <c:pt idx="92453">
                  <c:v>2.6651270207852193</c:v>
                </c:pt>
                <c:pt idx="92454">
                  <c:v>2.6651270207852193</c:v>
                </c:pt>
                <c:pt idx="92455">
                  <c:v>2.6652806652806649</c:v>
                </c:pt>
                <c:pt idx="92456">
                  <c:v>2.665665434380776</c:v>
                </c:pt>
                <c:pt idx="92457">
                  <c:v>2.6653579676674362</c:v>
                </c:pt>
                <c:pt idx="92458">
                  <c:v>2.6653579676674362</c:v>
                </c:pt>
                <c:pt idx="92459">
                  <c:v>2.6652806652806644</c:v>
                </c:pt>
                <c:pt idx="92460">
                  <c:v>2.6655114807114804</c:v>
                </c:pt>
                <c:pt idx="92461">
                  <c:v>2.6653579676674362</c:v>
                </c:pt>
                <c:pt idx="92462">
                  <c:v>2.6657426657426653</c:v>
                </c:pt>
                <c:pt idx="92463">
                  <c:v>2.6652806652806644</c:v>
                </c:pt>
                <c:pt idx="92464">
                  <c:v>2.6655114807114808</c:v>
                </c:pt>
                <c:pt idx="92465">
                  <c:v>2.6646651270207848</c:v>
                </c:pt>
                <c:pt idx="92466">
                  <c:v>2.6646651270207848</c:v>
                </c:pt>
                <c:pt idx="92467">
                  <c:v>2.6652806652806644</c:v>
                </c:pt>
                <c:pt idx="92468">
                  <c:v>2.6660503813265541</c:v>
                </c:pt>
                <c:pt idx="92469">
                  <c:v>2.6647412199630311</c:v>
                </c:pt>
                <c:pt idx="92470">
                  <c:v>2.664972273567467</c:v>
                </c:pt>
                <c:pt idx="92471">
                  <c:v>2.6654343807763397</c:v>
                </c:pt>
                <c:pt idx="92472">
                  <c:v>2.664972273567467</c:v>
                </c:pt>
                <c:pt idx="92473">
                  <c:v>2.6652797041146559</c:v>
                </c:pt>
                <c:pt idx="92474">
                  <c:v>2.6659731853906612</c:v>
                </c:pt>
                <c:pt idx="92475">
                  <c:v>2.6655114807114808</c:v>
                </c:pt>
                <c:pt idx="92476">
                  <c:v>2.6648199445983378</c:v>
                </c:pt>
                <c:pt idx="92477">
                  <c:v>2.6638209506229806</c:v>
                </c:pt>
                <c:pt idx="92478">
                  <c:v>2.6644357258250633</c:v>
                </c:pt>
                <c:pt idx="92479">
                  <c:v>2.6644357258250633</c:v>
                </c:pt>
                <c:pt idx="92480">
                  <c:v>2.6642049388414488</c:v>
                </c:pt>
                <c:pt idx="92481">
                  <c:v>2.6645891043397967</c:v>
                </c:pt>
                <c:pt idx="92482">
                  <c:v>2.6644357258250633</c:v>
                </c:pt>
                <c:pt idx="92483">
                  <c:v>2.6645131518227969</c:v>
                </c:pt>
                <c:pt idx="92484">
                  <c:v>2.6643598615916955</c:v>
                </c:pt>
                <c:pt idx="92485">
                  <c:v>2.6641291810841983</c:v>
                </c:pt>
                <c:pt idx="92486">
                  <c:v>2.6644357258250633</c:v>
                </c:pt>
                <c:pt idx="92487">
                  <c:v>2.6645891043397967</c:v>
                </c:pt>
                <c:pt idx="92488">
                  <c:v>2.664358264081256</c:v>
                </c:pt>
                <c:pt idx="92489">
                  <c:v>2.6641274238227144</c:v>
                </c:pt>
                <c:pt idx="92490">
                  <c:v>2.664049688293697</c:v>
                </c:pt>
                <c:pt idx="92491">
                  <c:v>2.6642805818517665</c:v>
                </c:pt>
                <c:pt idx="92492">
                  <c:v>2.6645116601246825</c:v>
                </c:pt>
                <c:pt idx="92493">
                  <c:v>2.6642805818517665</c:v>
                </c:pt>
                <c:pt idx="92494">
                  <c:v>2.6645116601246825</c:v>
                </c:pt>
                <c:pt idx="92495">
                  <c:v>2.6649734472408224</c:v>
                </c:pt>
                <c:pt idx="92496">
                  <c:v>2.665050784856879</c:v>
                </c:pt>
                <c:pt idx="92497">
                  <c:v>2.6652043407988919</c:v>
                </c:pt>
                <c:pt idx="92498">
                  <c:v>2.6647425536827516</c:v>
                </c:pt>
                <c:pt idx="92499">
                  <c:v>2.6653579676674362</c:v>
                </c:pt>
                <c:pt idx="92500">
                  <c:v>2.6653579676674362</c:v>
                </c:pt>
                <c:pt idx="92501">
                  <c:v>2.6655114807114804</c:v>
                </c:pt>
                <c:pt idx="92502">
                  <c:v>2.6648958891454964</c:v>
                </c:pt>
                <c:pt idx="92503">
                  <c:v>2.6654343807763397</c:v>
                </c:pt>
                <c:pt idx="92504">
                  <c:v>2.6654343807763397</c:v>
                </c:pt>
                <c:pt idx="92505">
                  <c:v>2.6652806652806644</c:v>
                </c:pt>
                <c:pt idx="92506">
                  <c:v>2.6652806652806644</c:v>
                </c:pt>
                <c:pt idx="92507">
                  <c:v>2.6655114807114804</c:v>
                </c:pt>
                <c:pt idx="92508">
                  <c:v>2.6653579676674362</c:v>
                </c:pt>
                <c:pt idx="92509">
                  <c:v>2.6648958891454964</c:v>
                </c:pt>
                <c:pt idx="92510">
                  <c:v>2.6655114807114804</c:v>
                </c:pt>
                <c:pt idx="92511">
                  <c:v>2.6651270207852193</c:v>
                </c:pt>
                <c:pt idx="92512">
                  <c:v>2.6649734472408215</c:v>
                </c:pt>
                <c:pt idx="92513">
                  <c:v>2.6647425536827516</c:v>
                </c:pt>
                <c:pt idx="92514">
                  <c:v>2.6652806652806649</c:v>
                </c:pt>
                <c:pt idx="92515">
                  <c:v>2.6650496650496649</c:v>
                </c:pt>
                <c:pt idx="92516">
                  <c:v>2.6648958891454964</c:v>
                </c:pt>
                <c:pt idx="92517">
                  <c:v>2.6645116601246825</c:v>
                </c:pt>
                <c:pt idx="92518">
                  <c:v>2.664358264081256</c:v>
                </c:pt>
                <c:pt idx="92519">
                  <c:v>2.6639741518578348</c:v>
                </c:pt>
                <c:pt idx="92520">
                  <c:v>2.664358264081256</c:v>
                </c:pt>
                <c:pt idx="92521">
                  <c:v>2.6638965835641737</c:v>
                </c:pt>
                <c:pt idx="92522">
                  <c:v>2.6648958891454964</c:v>
                </c:pt>
                <c:pt idx="92523">
                  <c:v>2.6648186648186645</c:v>
                </c:pt>
                <c:pt idx="92524">
                  <c:v>2.664972273567467</c:v>
                </c:pt>
                <c:pt idx="92525">
                  <c:v>2.6660503813265541</c:v>
                </c:pt>
                <c:pt idx="92526">
                  <c:v>2.6652806652806644</c:v>
                </c:pt>
                <c:pt idx="92527">
                  <c:v>2.6648958891454964</c:v>
                </c:pt>
                <c:pt idx="92528">
                  <c:v>2.6651270207852193</c:v>
                </c:pt>
                <c:pt idx="92529">
                  <c:v>2.6652806652806644</c:v>
                </c:pt>
                <c:pt idx="92530">
                  <c:v>2.6652806652806644</c:v>
                </c:pt>
                <c:pt idx="92531">
                  <c:v>2.6650496650496645</c:v>
                </c:pt>
                <c:pt idx="92532">
                  <c:v>2.6655114807114804</c:v>
                </c:pt>
                <c:pt idx="92533">
                  <c:v>2.6651270207852193</c:v>
                </c:pt>
                <c:pt idx="92534">
                  <c:v>2.6651270207852193</c:v>
                </c:pt>
                <c:pt idx="92535">
                  <c:v>2.6645116601246821</c:v>
                </c:pt>
                <c:pt idx="92536">
                  <c:v>2.6642805818517661</c:v>
                </c:pt>
                <c:pt idx="92537">
                  <c:v>2.6651270207852193</c:v>
                </c:pt>
                <c:pt idx="92538">
                  <c:v>2.6653579676674362</c:v>
                </c:pt>
                <c:pt idx="92539">
                  <c:v>2.6648958891454964</c:v>
                </c:pt>
                <c:pt idx="92540">
                  <c:v>2.6655114807114808</c:v>
                </c:pt>
                <c:pt idx="92541">
                  <c:v>2.6657426657426657</c:v>
                </c:pt>
                <c:pt idx="92542">
                  <c:v>2.6653579676674362</c:v>
                </c:pt>
                <c:pt idx="92543">
                  <c:v>2.664742553682752</c:v>
                </c:pt>
                <c:pt idx="92544">
                  <c:v>2.6649734472408224</c:v>
                </c:pt>
                <c:pt idx="92545">
                  <c:v>2.6645891043397967</c:v>
                </c:pt>
                <c:pt idx="92546">
                  <c:v>2.664358264081256</c:v>
                </c:pt>
                <c:pt idx="92547">
                  <c:v>2.664358264081256</c:v>
                </c:pt>
                <c:pt idx="92548">
                  <c:v>2.6639741518578348</c:v>
                </c:pt>
                <c:pt idx="92549">
                  <c:v>2.6635902168897085</c:v>
                </c:pt>
                <c:pt idx="92550">
                  <c:v>2.6642824180895248</c:v>
                </c:pt>
                <c:pt idx="92551">
                  <c:v>2.6647438855560686</c:v>
                </c:pt>
                <c:pt idx="92552">
                  <c:v>2.664513151822796</c:v>
                </c:pt>
                <c:pt idx="92553">
                  <c:v>2.6642049388414488</c:v>
                </c:pt>
                <c:pt idx="92554">
                  <c:v>2.665281809787627</c:v>
                </c:pt>
                <c:pt idx="92555">
                  <c:v>2.6648199445983378</c:v>
                </c:pt>
                <c:pt idx="92556">
                  <c:v>2.6654352343569609</c:v>
                </c:pt>
                <c:pt idx="92557">
                  <c:v>2.6652043407988915</c:v>
                </c:pt>
                <c:pt idx="92558">
                  <c:v>2.6652043407988915</c:v>
                </c:pt>
                <c:pt idx="92559">
                  <c:v>2.6654352343569609</c:v>
                </c:pt>
                <c:pt idx="92560">
                  <c:v>2.665050784856879</c:v>
                </c:pt>
                <c:pt idx="92561">
                  <c:v>2.6653579676674362</c:v>
                </c:pt>
                <c:pt idx="92562">
                  <c:v>2.6651270207852193</c:v>
                </c:pt>
                <c:pt idx="92563">
                  <c:v>2.6655889145496534</c:v>
                </c:pt>
                <c:pt idx="92564">
                  <c:v>2.6656661279150309</c:v>
                </c:pt>
                <c:pt idx="92565">
                  <c:v>2.6649734472408215</c:v>
                </c:pt>
                <c:pt idx="92566">
                  <c:v>2.6655114807114808</c:v>
                </c:pt>
                <c:pt idx="92567">
                  <c:v>2.6659736659736657</c:v>
                </c:pt>
                <c:pt idx="92568">
                  <c:v>2.6648958891454964</c:v>
                </c:pt>
                <c:pt idx="92569">
                  <c:v>2.6650496650496645</c:v>
                </c:pt>
                <c:pt idx="92570">
                  <c:v>2.6648186648186645</c:v>
                </c:pt>
                <c:pt idx="92571">
                  <c:v>2.6652806652806644</c:v>
                </c:pt>
                <c:pt idx="92572">
                  <c:v>2.6650496650496645</c:v>
                </c:pt>
                <c:pt idx="92573">
                  <c:v>2.6657426657426657</c:v>
                </c:pt>
                <c:pt idx="92574">
                  <c:v>2.6652043407988919</c:v>
                </c:pt>
                <c:pt idx="92575">
                  <c:v>2.6649734472408224</c:v>
                </c:pt>
                <c:pt idx="92576">
                  <c:v>2.664358264081256</c:v>
                </c:pt>
                <c:pt idx="92577">
                  <c:v>2.6639741518578348</c:v>
                </c:pt>
                <c:pt idx="92578">
                  <c:v>2.6642049388414488</c:v>
                </c:pt>
                <c:pt idx="92579">
                  <c:v>2.6642049388414488</c:v>
                </c:pt>
                <c:pt idx="92580">
                  <c:v>2.6639741518578348</c:v>
                </c:pt>
                <c:pt idx="92581">
                  <c:v>2.6645891043397967</c:v>
                </c:pt>
                <c:pt idx="92582">
                  <c:v>2.664742553682752</c:v>
                </c:pt>
                <c:pt idx="92583">
                  <c:v>2.6638965835641737</c:v>
                </c:pt>
                <c:pt idx="92584">
                  <c:v>2.6641274238227144</c:v>
                </c:pt>
                <c:pt idx="92585">
                  <c:v>2.6645116601246825</c:v>
                </c:pt>
                <c:pt idx="92586">
                  <c:v>2.6645116601246821</c:v>
                </c:pt>
                <c:pt idx="92587">
                  <c:v>2.6640498730085427</c:v>
                </c:pt>
                <c:pt idx="92588">
                  <c:v>2.6650496650496649</c:v>
                </c:pt>
                <c:pt idx="92589">
                  <c:v>2.664434180138568</c:v>
                </c:pt>
                <c:pt idx="92590">
                  <c:v>2.6651270207852193</c:v>
                </c:pt>
                <c:pt idx="92591">
                  <c:v>2.6645116601246825</c:v>
                </c:pt>
                <c:pt idx="92592">
                  <c:v>2.664742553682752</c:v>
                </c:pt>
                <c:pt idx="92593">
                  <c:v>2.664358264081256</c:v>
                </c:pt>
                <c:pt idx="92594">
                  <c:v>2.6645891043397967</c:v>
                </c:pt>
                <c:pt idx="92595">
                  <c:v>2.6648199445983378</c:v>
                </c:pt>
                <c:pt idx="92596">
                  <c:v>2.6641274238227148</c:v>
                </c:pt>
                <c:pt idx="92597">
                  <c:v>2.6645116601246825</c:v>
                </c:pt>
                <c:pt idx="92598">
                  <c:v>2.664742553682752</c:v>
                </c:pt>
                <c:pt idx="92599">
                  <c:v>2.6641274238227144</c:v>
                </c:pt>
                <c:pt idx="92600">
                  <c:v>2.664742553682752</c:v>
                </c:pt>
                <c:pt idx="92601">
                  <c:v>2.664742553682752</c:v>
                </c:pt>
                <c:pt idx="92602">
                  <c:v>2.6638965835641737</c:v>
                </c:pt>
                <c:pt idx="92603">
                  <c:v>2.6639741518578348</c:v>
                </c:pt>
                <c:pt idx="92604">
                  <c:v>2.6639741518578348</c:v>
                </c:pt>
                <c:pt idx="92605">
                  <c:v>2.6649734472408215</c:v>
                </c:pt>
                <c:pt idx="92606">
                  <c:v>2.6647425536827516</c:v>
                </c:pt>
                <c:pt idx="92607">
                  <c:v>2.6653579676674362</c:v>
                </c:pt>
                <c:pt idx="92608">
                  <c:v>2.6653579676674362</c:v>
                </c:pt>
                <c:pt idx="92609">
                  <c:v>2.6649734472408215</c:v>
                </c:pt>
                <c:pt idx="92610">
                  <c:v>2.6651270207852193</c:v>
                </c:pt>
                <c:pt idx="92611">
                  <c:v>2.6648958891454964</c:v>
                </c:pt>
                <c:pt idx="92612">
                  <c:v>2.6646649422632795</c:v>
                </c:pt>
                <c:pt idx="92613">
                  <c:v>2.664742553682752</c:v>
                </c:pt>
                <c:pt idx="92614">
                  <c:v>2.664358264081256</c:v>
                </c:pt>
                <c:pt idx="92615">
                  <c:v>2.664358264081256</c:v>
                </c:pt>
                <c:pt idx="92616">
                  <c:v>2.6641274238227144</c:v>
                </c:pt>
                <c:pt idx="92617">
                  <c:v>2.6640498730085431</c:v>
                </c:pt>
                <c:pt idx="92618">
                  <c:v>2.6648958891454964</c:v>
                </c:pt>
                <c:pt idx="92619">
                  <c:v>2.6657426657426657</c:v>
                </c:pt>
                <c:pt idx="92620">
                  <c:v>2.664434180138568</c:v>
                </c:pt>
                <c:pt idx="92621">
                  <c:v>2.6652806652806644</c:v>
                </c:pt>
                <c:pt idx="92622">
                  <c:v>2.6648199445983378</c:v>
                </c:pt>
                <c:pt idx="92623">
                  <c:v>2.6649734472408215</c:v>
                </c:pt>
                <c:pt idx="92624">
                  <c:v>2.6654352343569614</c:v>
                </c:pt>
                <c:pt idx="92625">
                  <c:v>2.6645116601246821</c:v>
                </c:pt>
                <c:pt idx="92626">
                  <c:v>2.6646651270207848</c:v>
                </c:pt>
                <c:pt idx="92627">
                  <c:v>2.6646651270207848</c:v>
                </c:pt>
                <c:pt idx="92628">
                  <c:v>2.6642032332563508</c:v>
                </c:pt>
                <c:pt idx="92629">
                  <c:v>2.6648186648186645</c:v>
                </c:pt>
                <c:pt idx="92630">
                  <c:v>2.6648186648186645</c:v>
                </c:pt>
                <c:pt idx="92631">
                  <c:v>2.6652033271719038</c:v>
                </c:pt>
                <c:pt idx="92632">
                  <c:v>2.6652033271719038</c:v>
                </c:pt>
                <c:pt idx="92633">
                  <c:v>2.6652806652806644</c:v>
                </c:pt>
                <c:pt idx="92634">
                  <c:v>2.665665434380776</c:v>
                </c:pt>
                <c:pt idx="92635">
                  <c:v>2.6658192743240119</c:v>
                </c:pt>
                <c:pt idx="92636">
                  <c:v>2.6658192743240119</c:v>
                </c:pt>
                <c:pt idx="92637">
                  <c:v>2.665665434380776</c:v>
                </c:pt>
                <c:pt idx="92638">
                  <c:v>2.6648186648186645</c:v>
                </c:pt>
                <c:pt idx="92639">
                  <c:v>2.6650496650496645</c:v>
                </c:pt>
                <c:pt idx="92640">
                  <c:v>2.6655114807114808</c:v>
                </c:pt>
                <c:pt idx="92641">
                  <c:v>2.6648958891454964</c:v>
                </c:pt>
                <c:pt idx="92642">
                  <c:v>2.6642805818517661</c:v>
                </c:pt>
                <c:pt idx="92643">
                  <c:v>2.6645116601246825</c:v>
                </c:pt>
                <c:pt idx="92644">
                  <c:v>2.6645116601246825</c:v>
                </c:pt>
                <c:pt idx="92645">
                  <c:v>2.6645116601246825</c:v>
                </c:pt>
                <c:pt idx="92646">
                  <c:v>2.6645116601246825</c:v>
                </c:pt>
                <c:pt idx="92647">
                  <c:v>2.6653579676674362</c:v>
                </c:pt>
                <c:pt idx="92648">
                  <c:v>2.6649734472408215</c:v>
                </c:pt>
                <c:pt idx="92649">
                  <c:v>2.6648958891454964</c:v>
                </c:pt>
                <c:pt idx="92650">
                  <c:v>2.6650496650496645</c:v>
                </c:pt>
                <c:pt idx="92651">
                  <c:v>2.6654343807763397</c:v>
                </c:pt>
                <c:pt idx="92652">
                  <c:v>2.6652033271719038</c:v>
                </c:pt>
                <c:pt idx="92653">
                  <c:v>2.6654343807763397</c:v>
                </c:pt>
                <c:pt idx="92654">
                  <c:v>2.6651270207852193</c:v>
                </c:pt>
                <c:pt idx="92655">
                  <c:v>2.6651270207852193</c:v>
                </c:pt>
                <c:pt idx="92656">
                  <c:v>2.6651270207852193</c:v>
                </c:pt>
                <c:pt idx="92657">
                  <c:v>2.6648958891454964</c:v>
                </c:pt>
                <c:pt idx="92658">
                  <c:v>2.6652806652806649</c:v>
                </c:pt>
                <c:pt idx="92659">
                  <c:v>2.6652806652806649</c:v>
                </c:pt>
                <c:pt idx="92660">
                  <c:v>2.6653579676674362</c:v>
                </c:pt>
                <c:pt idx="92661">
                  <c:v>2.6648199445983378</c:v>
                </c:pt>
                <c:pt idx="92662">
                  <c:v>2.6646666974382645</c:v>
                </c:pt>
                <c:pt idx="92663">
                  <c:v>2.6639741518578348</c:v>
                </c:pt>
                <c:pt idx="92664">
                  <c:v>2.6637433648742208</c:v>
                </c:pt>
                <c:pt idx="92665">
                  <c:v>2.6644357258250633</c:v>
                </c:pt>
                <c:pt idx="92666">
                  <c:v>2.664358264081256</c:v>
                </c:pt>
                <c:pt idx="92667">
                  <c:v>2.664358264081256</c:v>
                </c:pt>
                <c:pt idx="92668">
                  <c:v>2.664358264081256</c:v>
                </c:pt>
                <c:pt idx="92669">
                  <c:v>2.6648199445983378</c:v>
                </c:pt>
                <c:pt idx="92670">
                  <c:v>2.664358264081256</c:v>
                </c:pt>
                <c:pt idx="92671">
                  <c:v>2.6641274238227144</c:v>
                </c:pt>
                <c:pt idx="92672">
                  <c:v>2.6645891043397967</c:v>
                </c:pt>
                <c:pt idx="92673">
                  <c:v>2.6648199445983378</c:v>
                </c:pt>
                <c:pt idx="92674">
                  <c:v>2.6640518689432398</c:v>
                </c:pt>
                <c:pt idx="92675">
                  <c:v>2.6640518689432398</c:v>
                </c:pt>
                <c:pt idx="92676">
                  <c:v>2.6640518689432398</c:v>
                </c:pt>
                <c:pt idx="92677">
                  <c:v>2.6645131518227969</c:v>
                </c:pt>
                <c:pt idx="92678">
                  <c:v>2.6646666974382645</c:v>
                </c:pt>
                <c:pt idx="92679">
                  <c:v>2.6649734472408215</c:v>
                </c:pt>
                <c:pt idx="92680">
                  <c:v>2.6649734472408215</c:v>
                </c:pt>
                <c:pt idx="92681">
                  <c:v>2.6653579676674362</c:v>
                </c:pt>
                <c:pt idx="92682">
                  <c:v>2.6657426657426657</c:v>
                </c:pt>
                <c:pt idx="92683">
                  <c:v>2.6651270207852193</c:v>
                </c:pt>
                <c:pt idx="92684">
                  <c:v>2.6649734472408224</c:v>
                </c:pt>
                <c:pt idx="92685">
                  <c:v>2.6648972997922913</c:v>
                </c:pt>
                <c:pt idx="92686">
                  <c:v>2.6644357258250633</c:v>
                </c:pt>
                <c:pt idx="92687">
                  <c:v>2.664742553682752</c:v>
                </c:pt>
                <c:pt idx="92688">
                  <c:v>2.664742553682752</c:v>
                </c:pt>
                <c:pt idx="92689">
                  <c:v>2.6645116601246825</c:v>
                </c:pt>
                <c:pt idx="92690">
                  <c:v>2.6652806652806649</c:v>
                </c:pt>
                <c:pt idx="92691">
                  <c:v>2.6652806652806649</c:v>
                </c:pt>
                <c:pt idx="92692">
                  <c:v>2.6652806652806644</c:v>
                </c:pt>
                <c:pt idx="92693">
                  <c:v>2.665665434380776</c:v>
                </c:pt>
                <c:pt idx="92694">
                  <c:v>2.6654343807763397</c:v>
                </c:pt>
                <c:pt idx="92695">
                  <c:v>2.6654343807763397</c:v>
                </c:pt>
                <c:pt idx="92696">
                  <c:v>2.665665434380776</c:v>
                </c:pt>
                <c:pt idx="92697">
                  <c:v>2.6646649422632795</c:v>
                </c:pt>
                <c:pt idx="92698">
                  <c:v>2.664358264081256</c:v>
                </c:pt>
                <c:pt idx="92699">
                  <c:v>2.6646666974382645</c:v>
                </c:pt>
                <c:pt idx="92700">
                  <c:v>2.6646666974382645</c:v>
                </c:pt>
                <c:pt idx="92701">
                  <c:v>2.6642049388414488</c:v>
                </c:pt>
                <c:pt idx="92702">
                  <c:v>2.6649734472408224</c:v>
                </c:pt>
                <c:pt idx="92703">
                  <c:v>2.664742553682752</c:v>
                </c:pt>
                <c:pt idx="92704">
                  <c:v>2.664358264081256</c:v>
                </c:pt>
                <c:pt idx="92705">
                  <c:v>2.6648199445983378</c:v>
                </c:pt>
                <c:pt idx="92706">
                  <c:v>2.6652043407988919</c:v>
                </c:pt>
                <c:pt idx="92707">
                  <c:v>2.6648958891454964</c:v>
                </c:pt>
                <c:pt idx="92708">
                  <c:v>2.6648958891454964</c:v>
                </c:pt>
                <c:pt idx="92709">
                  <c:v>2.6650496650496645</c:v>
                </c:pt>
                <c:pt idx="92710">
                  <c:v>2.6652806652806644</c:v>
                </c:pt>
                <c:pt idx="92711">
                  <c:v>2.6657426657426653</c:v>
                </c:pt>
                <c:pt idx="92712">
                  <c:v>2.6655114807114804</c:v>
                </c:pt>
                <c:pt idx="92713">
                  <c:v>2.6650496650496645</c:v>
                </c:pt>
                <c:pt idx="92714">
                  <c:v>2.6650496650496645</c:v>
                </c:pt>
                <c:pt idx="92715">
                  <c:v>2.6652806652806644</c:v>
                </c:pt>
                <c:pt idx="92716">
                  <c:v>2.6658964879852118</c:v>
                </c:pt>
                <c:pt idx="92717">
                  <c:v>2.6650496650496649</c:v>
                </c:pt>
                <c:pt idx="92718">
                  <c:v>2.6657426657426657</c:v>
                </c:pt>
                <c:pt idx="92719">
                  <c:v>2.664742553682752</c:v>
                </c:pt>
                <c:pt idx="92720">
                  <c:v>2.664358264081256</c:v>
                </c:pt>
                <c:pt idx="92721">
                  <c:v>2.6642049388414488</c:v>
                </c:pt>
                <c:pt idx="92722">
                  <c:v>2.6638985005767015</c:v>
                </c:pt>
                <c:pt idx="92723">
                  <c:v>2.6642824180895244</c:v>
                </c:pt>
                <c:pt idx="92724">
                  <c:v>2.6644357258250633</c:v>
                </c:pt>
                <c:pt idx="92725">
                  <c:v>2.6645891043397967</c:v>
                </c:pt>
                <c:pt idx="92726">
                  <c:v>2.6655889145496534</c:v>
                </c:pt>
                <c:pt idx="92727">
                  <c:v>2.6657426657426657</c:v>
                </c:pt>
                <c:pt idx="92728">
                  <c:v>2.6659736659736657</c:v>
                </c:pt>
                <c:pt idx="92729">
                  <c:v>2.6658198614318707</c:v>
                </c:pt>
                <c:pt idx="92730">
                  <c:v>2.6660508083140875</c:v>
                </c:pt>
                <c:pt idx="92731">
                  <c:v>2.6662046662046661</c:v>
                </c:pt>
                <c:pt idx="92732">
                  <c:v>2.6658198614318707</c:v>
                </c:pt>
                <c:pt idx="92733">
                  <c:v>2.6653579676674362</c:v>
                </c:pt>
                <c:pt idx="92734">
                  <c:v>2.6657426657426657</c:v>
                </c:pt>
                <c:pt idx="92735">
                  <c:v>2.6655889145496534</c:v>
                </c:pt>
                <c:pt idx="92736">
                  <c:v>2.6656661279150313</c:v>
                </c:pt>
                <c:pt idx="92737">
                  <c:v>2.6648972997922913</c:v>
                </c:pt>
                <c:pt idx="92738">
                  <c:v>2.665050784856879</c:v>
                </c:pt>
                <c:pt idx="92739">
                  <c:v>2.665050784856879</c:v>
                </c:pt>
                <c:pt idx="92740">
                  <c:v>2.6646666974382645</c:v>
                </c:pt>
                <c:pt idx="92741">
                  <c:v>2.6642049388414488</c:v>
                </c:pt>
                <c:pt idx="92742">
                  <c:v>2.6639741518578348</c:v>
                </c:pt>
                <c:pt idx="92743">
                  <c:v>2.6642049388414488</c:v>
                </c:pt>
                <c:pt idx="92744">
                  <c:v>2.6648199445983378</c:v>
                </c:pt>
                <c:pt idx="92745">
                  <c:v>2.6648199445983378</c:v>
                </c:pt>
                <c:pt idx="92746">
                  <c:v>2.6642049388414488</c:v>
                </c:pt>
                <c:pt idx="92747">
                  <c:v>2.6639741518578348</c:v>
                </c:pt>
                <c:pt idx="92748">
                  <c:v>2.6645891043397967</c:v>
                </c:pt>
                <c:pt idx="92749">
                  <c:v>2.6645891043397967</c:v>
                </c:pt>
                <c:pt idx="92750">
                  <c:v>2.6638209506229806</c:v>
                </c:pt>
                <c:pt idx="92751">
                  <c:v>2.6644357258250633</c:v>
                </c:pt>
                <c:pt idx="92752">
                  <c:v>2.6638209506229811</c:v>
                </c:pt>
                <c:pt idx="92753">
                  <c:v>2.6640518689432398</c:v>
                </c:pt>
                <c:pt idx="92754">
                  <c:v>2.6648972997922913</c:v>
                </c:pt>
                <c:pt idx="92755">
                  <c:v>2.6648972997922913</c:v>
                </c:pt>
                <c:pt idx="92756">
                  <c:v>2.6646666974382645</c:v>
                </c:pt>
                <c:pt idx="92757">
                  <c:v>2.6645131518227969</c:v>
                </c:pt>
                <c:pt idx="92758">
                  <c:v>2.6644357258250633</c:v>
                </c:pt>
                <c:pt idx="92759">
                  <c:v>2.6642049388414488</c:v>
                </c:pt>
                <c:pt idx="92760">
                  <c:v>2.6646666974382645</c:v>
                </c:pt>
                <c:pt idx="92761">
                  <c:v>2.6644357258250633</c:v>
                </c:pt>
                <c:pt idx="92762">
                  <c:v>2.664358264081256</c:v>
                </c:pt>
                <c:pt idx="92763">
                  <c:v>2.664742553682752</c:v>
                </c:pt>
                <c:pt idx="92764">
                  <c:v>2.6641274238227144</c:v>
                </c:pt>
                <c:pt idx="92765">
                  <c:v>2.6641274238227144</c:v>
                </c:pt>
                <c:pt idx="92766">
                  <c:v>2.664358264081256</c:v>
                </c:pt>
                <c:pt idx="92767">
                  <c:v>2.6645116601246825</c:v>
                </c:pt>
                <c:pt idx="92768">
                  <c:v>2.6646651270207848</c:v>
                </c:pt>
                <c:pt idx="92769">
                  <c:v>2.6642032332563508</c:v>
                </c:pt>
                <c:pt idx="92770">
                  <c:v>2.664434180138568</c:v>
                </c:pt>
                <c:pt idx="92771">
                  <c:v>2.6648958891454964</c:v>
                </c:pt>
                <c:pt idx="92772">
                  <c:v>2.6637433648742208</c:v>
                </c:pt>
                <c:pt idx="92773">
                  <c:v>2.664742553682752</c:v>
                </c:pt>
                <c:pt idx="92774">
                  <c:v>2.6653579676674362</c:v>
                </c:pt>
                <c:pt idx="92775">
                  <c:v>2.6655889145496534</c:v>
                </c:pt>
                <c:pt idx="92776">
                  <c:v>2.6653579676674362</c:v>
                </c:pt>
                <c:pt idx="92777">
                  <c:v>2.6654352343569614</c:v>
                </c:pt>
                <c:pt idx="92778">
                  <c:v>2.6658198614318707</c:v>
                </c:pt>
                <c:pt idx="92779">
                  <c:v>2.665665434380776</c:v>
                </c:pt>
                <c:pt idx="92780">
                  <c:v>2.6654343807763397</c:v>
                </c:pt>
                <c:pt idx="92781">
                  <c:v>2.6648958891454964</c:v>
                </c:pt>
                <c:pt idx="92782">
                  <c:v>2.6649734472408224</c:v>
                </c:pt>
                <c:pt idx="92783">
                  <c:v>2.6645116601246825</c:v>
                </c:pt>
                <c:pt idx="92784">
                  <c:v>2.6641274238227144</c:v>
                </c:pt>
                <c:pt idx="92785">
                  <c:v>2.6645891043397967</c:v>
                </c:pt>
                <c:pt idx="92786">
                  <c:v>2.6645891043397967</c:v>
                </c:pt>
                <c:pt idx="92787">
                  <c:v>2.6652043407988919</c:v>
                </c:pt>
                <c:pt idx="92788">
                  <c:v>2.6653579676674362</c:v>
                </c:pt>
                <c:pt idx="92789">
                  <c:v>2.6659736659736657</c:v>
                </c:pt>
                <c:pt idx="92790">
                  <c:v>2.6657426657426657</c:v>
                </c:pt>
                <c:pt idx="92791">
                  <c:v>2.6657426657426657</c:v>
                </c:pt>
                <c:pt idx="92792">
                  <c:v>2.6655889145496534</c:v>
                </c:pt>
                <c:pt idx="92793">
                  <c:v>2.6652043407988915</c:v>
                </c:pt>
                <c:pt idx="92794">
                  <c:v>2.665050784856879</c:v>
                </c:pt>
                <c:pt idx="92795">
                  <c:v>2.6652043407988915</c:v>
                </c:pt>
                <c:pt idx="92796">
                  <c:v>2.6652043407988919</c:v>
                </c:pt>
                <c:pt idx="92797">
                  <c:v>2.6652043407988919</c:v>
                </c:pt>
                <c:pt idx="92798">
                  <c:v>2.6652043407988919</c:v>
                </c:pt>
                <c:pt idx="92799">
                  <c:v>2.6645891043397967</c:v>
                </c:pt>
                <c:pt idx="92800">
                  <c:v>2.6645891043397967</c:v>
                </c:pt>
                <c:pt idx="92801">
                  <c:v>2.6648199445983383</c:v>
                </c:pt>
                <c:pt idx="92802">
                  <c:v>2.664358264081256</c:v>
                </c:pt>
                <c:pt idx="92803">
                  <c:v>2.664742553682752</c:v>
                </c:pt>
                <c:pt idx="92804">
                  <c:v>2.6645116601246825</c:v>
                </c:pt>
                <c:pt idx="92805">
                  <c:v>2.664358264081256</c:v>
                </c:pt>
                <c:pt idx="92806">
                  <c:v>2.664742553682752</c:v>
                </c:pt>
                <c:pt idx="92807">
                  <c:v>2.664358264081256</c:v>
                </c:pt>
                <c:pt idx="92808">
                  <c:v>2.664742553682752</c:v>
                </c:pt>
                <c:pt idx="92809">
                  <c:v>2.6653579676674362</c:v>
                </c:pt>
                <c:pt idx="92810">
                  <c:v>2.6648199445983378</c:v>
                </c:pt>
                <c:pt idx="92811">
                  <c:v>2.665050784856879</c:v>
                </c:pt>
                <c:pt idx="92812">
                  <c:v>2.6646666974382645</c:v>
                </c:pt>
                <c:pt idx="92813">
                  <c:v>2.6648972997922913</c:v>
                </c:pt>
                <c:pt idx="92814">
                  <c:v>2.6648199445983378</c:v>
                </c:pt>
                <c:pt idx="92815">
                  <c:v>2.6647425536827525</c:v>
                </c:pt>
                <c:pt idx="92816">
                  <c:v>2.664358264081256</c:v>
                </c:pt>
                <c:pt idx="92817">
                  <c:v>2.664358264081256</c:v>
                </c:pt>
                <c:pt idx="92818">
                  <c:v>2.6645116601246825</c:v>
                </c:pt>
                <c:pt idx="92819">
                  <c:v>2.6638189794504732</c:v>
                </c:pt>
                <c:pt idx="92820">
                  <c:v>2.6642032332563508</c:v>
                </c:pt>
                <c:pt idx="92821">
                  <c:v>2.6646651270207848</c:v>
                </c:pt>
                <c:pt idx="92822">
                  <c:v>2.6652806652806649</c:v>
                </c:pt>
                <c:pt idx="92823">
                  <c:v>2.6648958891454964</c:v>
                </c:pt>
                <c:pt idx="92824">
                  <c:v>2.6645116601246825</c:v>
                </c:pt>
                <c:pt idx="92825">
                  <c:v>2.6646651270207848</c:v>
                </c:pt>
                <c:pt idx="92826">
                  <c:v>2.664434180138568</c:v>
                </c:pt>
                <c:pt idx="92827">
                  <c:v>2.664434180138568</c:v>
                </c:pt>
                <c:pt idx="92828">
                  <c:v>2.6650496650496649</c:v>
                </c:pt>
                <c:pt idx="92829">
                  <c:v>2.6652806652806649</c:v>
                </c:pt>
                <c:pt idx="92830">
                  <c:v>2.6650496650496649</c:v>
                </c:pt>
                <c:pt idx="92831">
                  <c:v>2.6648186648186649</c:v>
                </c:pt>
                <c:pt idx="92832">
                  <c:v>2.6648186648186649</c:v>
                </c:pt>
                <c:pt idx="92833">
                  <c:v>2.663972286374134</c:v>
                </c:pt>
                <c:pt idx="92834">
                  <c:v>2.6638189794504732</c:v>
                </c:pt>
                <c:pt idx="92835">
                  <c:v>2.6642805818517665</c:v>
                </c:pt>
                <c:pt idx="92836">
                  <c:v>2.664358264081256</c:v>
                </c:pt>
                <c:pt idx="92837">
                  <c:v>2.6649734472408224</c:v>
                </c:pt>
                <c:pt idx="92838">
                  <c:v>2.664742553682752</c:v>
                </c:pt>
                <c:pt idx="92839">
                  <c:v>2.664358264081256</c:v>
                </c:pt>
                <c:pt idx="92840">
                  <c:v>2.6644357258250633</c:v>
                </c:pt>
                <c:pt idx="92841">
                  <c:v>2.6645131518227969</c:v>
                </c:pt>
                <c:pt idx="92842">
                  <c:v>2.6645131518227969</c:v>
                </c:pt>
                <c:pt idx="92843">
                  <c:v>2.6640518689432398</c:v>
                </c:pt>
                <c:pt idx="92844">
                  <c:v>2.6638209506229811</c:v>
                </c:pt>
                <c:pt idx="92845">
                  <c:v>2.6640518689432398</c:v>
                </c:pt>
                <c:pt idx="92846">
                  <c:v>2.6639741518578348</c:v>
                </c:pt>
                <c:pt idx="92847">
                  <c:v>2.6645891043397967</c:v>
                </c:pt>
                <c:pt idx="92848">
                  <c:v>2.6641274238227148</c:v>
                </c:pt>
                <c:pt idx="92849">
                  <c:v>2.6639741518578348</c:v>
                </c:pt>
                <c:pt idx="92850">
                  <c:v>2.6648199445983378</c:v>
                </c:pt>
                <c:pt idx="92851">
                  <c:v>2.6648199445983378</c:v>
                </c:pt>
                <c:pt idx="92852">
                  <c:v>2.6646666974382645</c:v>
                </c:pt>
                <c:pt idx="92853">
                  <c:v>2.6641274238227144</c:v>
                </c:pt>
                <c:pt idx="92854">
                  <c:v>2.6638965835641737</c:v>
                </c:pt>
                <c:pt idx="92855">
                  <c:v>2.6645891043397967</c:v>
                </c:pt>
                <c:pt idx="92856">
                  <c:v>2.6645116601246825</c:v>
                </c:pt>
                <c:pt idx="92857">
                  <c:v>2.664742553682752</c:v>
                </c:pt>
                <c:pt idx="92858">
                  <c:v>2.6648958891454964</c:v>
                </c:pt>
                <c:pt idx="92859">
                  <c:v>2.6652806652806649</c:v>
                </c:pt>
                <c:pt idx="92860">
                  <c:v>2.6652806652806644</c:v>
                </c:pt>
                <c:pt idx="92861">
                  <c:v>2.6655881673214696</c:v>
                </c:pt>
                <c:pt idx="92862">
                  <c:v>2.6652033271719038</c:v>
                </c:pt>
                <c:pt idx="92863">
                  <c:v>2.6648186648186645</c:v>
                </c:pt>
                <c:pt idx="92864">
                  <c:v>2.6650496650496645</c:v>
                </c:pt>
                <c:pt idx="92865">
                  <c:v>2.6650496650496649</c:v>
                </c:pt>
                <c:pt idx="92866">
                  <c:v>2.6651270207852193</c:v>
                </c:pt>
                <c:pt idx="92867">
                  <c:v>2.6642805818517665</c:v>
                </c:pt>
                <c:pt idx="92868">
                  <c:v>2.6638965835641737</c:v>
                </c:pt>
                <c:pt idx="92869">
                  <c:v>2.6642049388414488</c:v>
                </c:pt>
                <c:pt idx="92870">
                  <c:v>2.6648199445983378</c:v>
                </c:pt>
                <c:pt idx="92871">
                  <c:v>2.664358264081256</c:v>
                </c:pt>
                <c:pt idx="92872">
                  <c:v>2.6641274238227144</c:v>
                </c:pt>
                <c:pt idx="92873">
                  <c:v>2.664358264081256</c:v>
                </c:pt>
                <c:pt idx="92874">
                  <c:v>2.664742553682752</c:v>
                </c:pt>
                <c:pt idx="92875">
                  <c:v>2.6649734472408215</c:v>
                </c:pt>
                <c:pt idx="92876">
                  <c:v>2.6651270207852193</c:v>
                </c:pt>
                <c:pt idx="92877">
                  <c:v>2.6655114807114808</c:v>
                </c:pt>
                <c:pt idx="92878">
                  <c:v>2.6651270207852193</c:v>
                </c:pt>
                <c:pt idx="92879">
                  <c:v>2.6655114807114808</c:v>
                </c:pt>
                <c:pt idx="92880">
                  <c:v>2.6650496650496645</c:v>
                </c:pt>
                <c:pt idx="92881">
                  <c:v>2.6648186648186645</c:v>
                </c:pt>
                <c:pt idx="92882">
                  <c:v>2.6648186648186645</c:v>
                </c:pt>
                <c:pt idx="92883">
                  <c:v>2.6651270207852193</c:v>
                </c:pt>
                <c:pt idx="92884">
                  <c:v>2.6652806652806644</c:v>
                </c:pt>
                <c:pt idx="92885">
                  <c:v>2.6655114807114808</c:v>
                </c:pt>
                <c:pt idx="92886">
                  <c:v>2.6653579676674362</c:v>
                </c:pt>
                <c:pt idx="92887">
                  <c:v>2.6648960739030021</c:v>
                </c:pt>
                <c:pt idx="92888">
                  <c:v>2.6645116601246825</c:v>
                </c:pt>
                <c:pt idx="92889">
                  <c:v>2.6645116601246825</c:v>
                </c:pt>
                <c:pt idx="92890">
                  <c:v>2.6646651270207848</c:v>
                </c:pt>
                <c:pt idx="92891">
                  <c:v>2.6636655586334257</c:v>
                </c:pt>
                <c:pt idx="92892">
                  <c:v>2.6635125778906064</c:v>
                </c:pt>
                <c:pt idx="92893">
                  <c:v>2.664358264081256</c:v>
                </c:pt>
                <c:pt idx="92894">
                  <c:v>2.6645116601246825</c:v>
                </c:pt>
                <c:pt idx="92895">
                  <c:v>2.6642807665666131</c:v>
                </c:pt>
                <c:pt idx="92896">
                  <c:v>2.6642805818517661</c:v>
                </c:pt>
                <c:pt idx="92897">
                  <c:v>2.6645116601246825</c:v>
                </c:pt>
                <c:pt idx="92898">
                  <c:v>2.6641274238227144</c:v>
                </c:pt>
                <c:pt idx="92899">
                  <c:v>2.6647425536827516</c:v>
                </c:pt>
                <c:pt idx="92900">
                  <c:v>2.6651270207852193</c:v>
                </c:pt>
                <c:pt idx="92901">
                  <c:v>2.6655114807114808</c:v>
                </c:pt>
                <c:pt idx="92902">
                  <c:v>2.6647425536827516</c:v>
                </c:pt>
                <c:pt idx="92903">
                  <c:v>2.6653579676674362</c:v>
                </c:pt>
                <c:pt idx="92904">
                  <c:v>2.6651270207852193</c:v>
                </c:pt>
                <c:pt idx="92905">
                  <c:v>2.6651270207852193</c:v>
                </c:pt>
                <c:pt idx="92906">
                  <c:v>2.6645116601246821</c:v>
                </c:pt>
                <c:pt idx="92907">
                  <c:v>2.6648199445983378</c:v>
                </c:pt>
                <c:pt idx="92908">
                  <c:v>2.6652043407988919</c:v>
                </c:pt>
                <c:pt idx="92909">
                  <c:v>2.664358264081256</c:v>
                </c:pt>
                <c:pt idx="92910">
                  <c:v>2.6645891043397967</c:v>
                </c:pt>
                <c:pt idx="92911">
                  <c:v>2.664358264081256</c:v>
                </c:pt>
                <c:pt idx="92912">
                  <c:v>2.6648199445983378</c:v>
                </c:pt>
                <c:pt idx="92913">
                  <c:v>2.6648199445983378</c:v>
                </c:pt>
                <c:pt idx="92914">
                  <c:v>2.6654352343569614</c:v>
                </c:pt>
                <c:pt idx="92915">
                  <c:v>2.6654352343569614</c:v>
                </c:pt>
                <c:pt idx="92916">
                  <c:v>2.6647425536827516</c:v>
                </c:pt>
                <c:pt idx="92917">
                  <c:v>2.6659736659736657</c:v>
                </c:pt>
                <c:pt idx="92918">
                  <c:v>2.6659736659736657</c:v>
                </c:pt>
                <c:pt idx="92919">
                  <c:v>2.6648958891454964</c:v>
                </c:pt>
                <c:pt idx="92920">
                  <c:v>2.6655114807114804</c:v>
                </c:pt>
                <c:pt idx="92921">
                  <c:v>2.6655114807114804</c:v>
                </c:pt>
                <c:pt idx="92922">
                  <c:v>2.6653579676674362</c:v>
                </c:pt>
                <c:pt idx="92923">
                  <c:v>2.6651270207852193</c:v>
                </c:pt>
                <c:pt idx="92924">
                  <c:v>2.6648958891454964</c:v>
                </c:pt>
                <c:pt idx="92925">
                  <c:v>2.6657426657426653</c:v>
                </c:pt>
                <c:pt idx="92926">
                  <c:v>2.665665434380776</c:v>
                </c:pt>
                <c:pt idx="92927">
                  <c:v>2.6652033271719038</c:v>
                </c:pt>
                <c:pt idx="92928">
                  <c:v>2.665665434380776</c:v>
                </c:pt>
                <c:pt idx="92929">
                  <c:v>2.6655114807114804</c:v>
                </c:pt>
                <c:pt idx="92930">
                  <c:v>2.6651270207852193</c:v>
                </c:pt>
                <c:pt idx="92931">
                  <c:v>2.6652806652806644</c:v>
                </c:pt>
                <c:pt idx="92932">
                  <c:v>2.665665434380776</c:v>
                </c:pt>
                <c:pt idx="92933">
                  <c:v>2.6648958891454964</c:v>
                </c:pt>
                <c:pt idx="92934">
                  <c:v>2.6655114807114804</c:v>
                </c:pt>
                <c:pt idx="92935">
                  <c:v>2.6646651270207848</c:v>
                </c:pt>
                <c:pt idx="92936">
                  <c:v>2.6646651270207848</c:v>
                </c:pt>
                <c:pt idx="92937">
                  <c:v>2.6647425536827516</c:v>
                </c:pt>
                <c:pt idx="92938">
                  <c:v>2.6648199445983378</c:v>
                </c:pt>
                <c:pt idx="92939">
                  <c:v>2.6645891043397967</c:v>
                </c:pt>
                <c:pt idx="92940">
                  <c:v>2.6641274238227144</c:v>
                </c:pt>
                <c:pt idx="92941">
                  <c:v>2.6649734472408224</c:v>
                </c:pt>
                <c:pt idx="92942">
                  <c:v>2.664742553682752</c:v>
                </c:pt>
                <c:pt idx="92943">
                  <c:v>2.6645116601246825</c:v>
                </c:pt>
                <c:pt idx="92944">
                  <c:v>2.6641274238227144</c:v>
                </c:pt>
                <c:pt idx="92945">
                  <c:v>2.6647425536827516</c:v>
                </c:pt>
                <c:pt idx="92946">
                  <c:v>2.6647425536827516</c:v>
                </c:pt>
                <c:pt idx="92947">
                  <c:v>2.6647425536827516</c:v>
                </c:pt>
                <c:pt idx="92948">
                  <c:v>2.6653579676674362</c:v>
                </c:pt>
                <c:pt idx="92949">
                  <c:v>2.6657426657426657</c:v>
                </c:pt>
                <c:pt idx="92950">
                  <c:v>2.6646651270207848</c:v>
                </c:pt>
                <c:pt idx="92951">
                  <c:v>2.6646651270207848</c:v>
                </c:pt>
                <c:pt idx="92952">
                  <c:v>2.6651270207852193</c:v>
                </c:pt>
                <c:pt idx="92953">
                  <c:v>2.6653579676674362</c:v>
                </c:pt>
                <c:pt idx="92954">
                  <c:v>2.6652043407988915</c:v>
                </c:pt>
                <c:pt idx="92955">
                  <c:v>2.6648199445983378</c:v>
                </c:pt>
                <c:pt idx="92956">
                  <c:v>2.6645891043397967</c:v>
                </c:pt>
                <c:pt idx="92957">
                  <c:v>2.6639741518578348</c:v>
                </c:pt>
                <c:pt idx="92958">
                  <c:v>2.6645116601246825</c:v>
                </c:pt>
                <c:pt idx="92959">
                  <c:v>2.6642805818517665</c:v>
                </c:pt>
                <c:pt idx="92960">
                  <c:v>2.6645116601246825</c:v>
                </c:pt>
                <c:pt idx="92961">
                  <c:v>2.6641274238227148</c:v>
                </c:pt>
                <c:pt idx="92962">
                  <c:v>2.6645116601246825</c:v>
                </c:pt>
                <c:pt idx="92963">
                  <c:v>2.6647425536827525</c:v>
                </c:pt>
                <c:pt idx="92964">
                  <c:v>2.6652043407988919</c:v>
                </c:pt>
                <c:pt idx="92965">
                  <c:v>2.6642805818517665</c:v>
                </c:pt>
                <c:pt idx="92966">
                  <c:v>2.664434180138568</c:v>
                </c:pt>
                <c:pt idx="92967">
                  <c:v>2.6650496650496645</c:v>
                </c:pt>
                <c:pt idx="92968">
                  <c:v>2.6654343807763397</c:v>
                </c:pt>
                <c:pt idx="92969">
                  <c:v>2.6648186648186645</c:v>
                </c:pt>
                <c:pt idx="92970">
                  <c:v>2.6654343807763397</c:v>
                </c:pt>
                <c:pt idx="92971">
                  <c:v>2.665665434380776</c:v>
                </c:pt>
                <c:pt idx="92972">
                  <c:v>2.6650496650496645</c:v>
                </c:pt>
                <c:pt idx="92973">
                  <c:v>2.6650496650496645</c:v>
                </c:pt>
                <c:pt idx="92974">
                  <c:v>2.6658964879852118</c:v>
                </c:pt>
                <c:pt idx="92975">
                  <c:v>2.6659736659736657</c:v>
                </c:pt>
                <c:pt idx="92976">
                  <c:v>2.6649734472408215</c:v>
                </c:pt>
                <c:pt idx="92977">
                  <c:v>2.6655889145496534</c:v>
                </c:pt>
                <c:pt idx="92978">
                  <c:v>2.6649734472408215</c:v>
                </c:pt>
                <c:pt idx="92979">
                  <c:v>2.6652806652806644</c:v>
                </c:pt>
                <c:pt idx="92980">
                  <c:v>2.6654343807763397</c:v>
                </c:pt>
                <c:pt idx="92981">
                  <c:v>2.6650496650496645</c:v>
                </c:pt>
                <c:pt idx="92982">
                  <c:v>2.6654343807763397</c:v>
                </c:pt>
                <c:pt idx="92983">
                  <c:v>2.664434180138568</c:v>
                </c:pt>
                <c:pt idx="92984">
                  <c:v>2.6640498730085427</c:v>
                </c:pt>
                <c:pt idx="92985">
                  <c:v>2.6646651270207848</c:v>
                </c:pt>
                <c:pt idx="92986">
                  <c:v>2.6646651270207848</c:v>
                </c:pt>
                <c:pt idx="92987">
                  <c:v>2.6642805818517665</c:v>
                </c:pt>
                <c:pt idx="92988">
                  <c:v>2.6645116601246825</c:v>
                </c:pt>
                <c:pt idx="92989">
                  <c:v>2.6642805818517665</c:v>
                </c:pt>
                <c:pt idx="92990">
                  <c:v>2.6646651270207848</c:v>
                </c:pt>
                <c:pt idx="92991">
                  <c:v>2.6642805818517665</c:v>
                </c:pt>
                <c:pt idx="92992">
                  <c:v>2.664742553682752</c:v>
                </c:pt>
                <c:pt idx="92993">
                  <c:v>2.6645116601246821</c:v>
                </c:pt>
                <c:pt idx="92994">
                  <c:v>2.6646651270207848</c:v>
                </c:pt>
                <c:pt idx="92995">
                  <c:v>2.6648958891454964</c:v>
                </c:pt>
                <c:pt idx="92996">
                  <c:v>2.6647425536827516</c:v>
                </c:pt>
                <c:pt idx="92997">
                  <c:v>2.6651270207852193</c:v>
                </c:pt>
                <c:pt idx="92998">
                  <c:v>2.6661273567467649</c:v>
                </c:pt>
                <c:pt idx="92999">
                  <c:v>2.6655114807114804</c:v>
                </c:pt>
                <c:pt idx="93000">
                  <c:v>2.6657426657426657</c:v>
                </c:pt>
                <c:pt idx="93001">
                  <c:v>2.6652806652806644</c:v>
                </c:pt>
                <c:pt idx="93002">
                  <c:v>2.6650496650496645</c:v>
                </c:pt>
                <c:pt idx="93003">
                  <c:v>2.6655114807114804</c:v>
                </c:pt>
                <c:pt idx="93004">
                  <c:v>2.6651270207852193</c:v>
                </c:pt>
                <c:pt idx="93005">
                  <c:v>2.6653579676674362</c:v>
                </c:pt>
                <c:pt idx="93006">
                  <c:v>2.664742553682752</c:v>
                </c:pt>
                <c:pt idx="93007">
                  <c:v>2.664742553682752</c:v>
                </c:pt>
                <c:pt idx="93008">
                  <c:v>2.665050784856879</c:v>
                </c:pt>
                <c:pt idx="93009">
                  <c:v>2.665050784856879</c:v>
                </c:pt>
                <c:pt idx="93010">
                  <c:v>2.6648199445983378</c:v>
                </c:pt>
                <c:pt idx="93011">
                  <c:v>2.6642049388414488</c:v>
                </c:pt>
                <c:pt idx="93012">
                  <c:v>2.6647425536827516</c:v>
                </c:pt>
                <c:pt idx="93013">
                  <c:v>2.6647425536827516</c:v>
                </c:pt>
                <c:pt idx="93014">
                  <c:v>2.6655889145496534</c:v>
                </c:pt>
                <c:pt idx="93015">
                  <c:v>2.6655889145496534</c:v>
                </c:pt>
                <c:pt idx="93016">
                  <c:v>2.6651270207852193</c:v>
                </c:pt>
                <c:pt idx="93017">
                  <c:v>2.6651270207852193</c:v>
                </c:pt>
                <c:pt idx="93018">
                  <c:v>2.6649734472408215</c:v>
                </c:pt>
                <c:pt idx="93019">
                  <c:v>2.6660508083140875</c:v>
                </c:pt>
                <c:pt idx="93020">
                  <c:v>2.6652043407988915</c:v>
                </c:pt>
                <c:pt idx="93021">
                  <c:v>2.6655114807114804</c:v>
                </c:pt>
                <c:pt idx="93022">
                  <c:v>2.6661273567467649</c:v>
                </c:pt>
                <c:pt idx="93023">
                  <c:v>2.6659736659736657</c:v>
                </c:pt>
                <c:pt idx="93024">
                  <c:v>2.6652043407988915</c:v>
                </c:pt>
                <c:pt idx="93025">
                  <c:v>2.6655889145496534</c:v>
                </c:pt>
                <c:pt idx="93026">
                  <c:v>2.6655114807114808</c:v>
                </c:pt>
                <c:pt idx="93027">
                  <c:v>2.6657426657426657</c:v>
                </c:pt>
                <c:pt idx="93028">
                  <c:v>2.6658198614318707</c:v>
                </c:pt>
                <c:pt idx="93029">
                  <c:v>2.6652043407988919</c:v>
                </c:pt>
                <c:pt idx="93030">
                  <c:v>2.6645891043397967</c:v>
                </c:pt>
                <c:pt idx="93031">
                  <c:v>2.6646666974382645</c:v>
                </c:pt>
                <c:pt idx="93032">
                  <c:v>2.6642824180895248</c:v>
                </c:pt>
                <c:pt idx="93033">
                  <c:v>2.6642824180895248</c:v>
                </c:pt>
                <c:pt idx="93034">
                  <c:v>2.6646666974382645</c:v>
                </c:pt>
                <c:pt idx="93035">
                  <c:v>2.6646666974382645</c:v>
                </c:pt>
                <c:pt idx="93036">
                  <c:v>2.6640518689432398</c:v>
                </c:pt>
                <c:pt idx="93037">
                  <c:v>2.6646666974382645</c:v>
                </c:pt>
                <c:pt idx="93038">
                  <c:v>2.6645891043397967</c:v>
                </c:pt>
                <c:pt idx="93039">
                  <c:v>2.6649734472408224</c:v>
                </c:pt>
                <c:pt idx="93040">
                  <c:v>2.665050784856879</c:v>
                </c:pt>
                <c:pt idx="93041">
                  <c:v>2.6656661279150313</c:v>
                </c:pt>
                <c:pt idx="93042">
                  <c:v>2.6655889145496534</c:v>
                </c:pt>
                <c:pt idx="93043">
                  <c:v>2.6658198614318707</c:v>
                </c:pt>
                <c:pt idx="93044">
                  <c:v>2.6655889145496534</c:v>
                </c:pt>
                <c:pt idx="93045">
                  <c:v>2.6651270207852193</c:v>
                </c:pt>
                <c:pt idx="93046">
                  <c:v>2.6652806652806644</c:v>
                </c:pt>
                <c:pt idx="93047">
                  <c:v>2.6655114807114804</c:v>
                </c:pt>
                <c:pt idx="93048">
                  <c:v>2.6653579676674362</c:v>
                </c:pt>
                <c:pt idx="93049">
                  <c:v>2.6654352343569609</c:v>
                </c:pt>
                <c:pt idx="93050">
                  <c:v>2.6658198614318707</c:v>
                </c:pt>
                <c:pt idx="93051">
                  <c:v>2.6654352343569614</c:v>
                </c:pt>
                <c:pt idx="93052">
                  <c:v>2.6652043407988919</c:v>
                </c:pt>
                <c:pt idx="93053">
                  <c:v>2.6648199445983378</c:v>
                </c:pt>
                <c:pt idx="93054">
                  <c:v>2.6636678200692039</c:v>
                </c:pt>
                <c:pt idx="93055">
                  <c:v>2.6641291810841983</c:v>
                </c:pt>
                <c:pt idx="93056">
                  <c:v>2.6642824180895248</c:v>
                </c:pt>
                <c:pt idx="93057">
                  <c:v>2.6647438855560686</c:v>
                </c:pt>
                <c:pt idx="93058">
                  <c:v>2.6643598615916955</c:v>
                </c:pt>
                <c:pt idx="93059">
                  <c:v>2.6645131518227969</c:v>
                </c:pt>
                <c:pt idx="93060">
                  <c:v>2.6651280867759057</c:v>
                </c:pt>
                <c:pt idx="93061">
                  <c:v>2.6653588737595197</c:v>
                </c:pt>
                <c:pt idx="93062">
                  <c:v>2.6649746192893402</c:v>
                </c:pt>
                <c:pt idx="93063">
                  <c:v>2.6647438855560686</c:v>
                </c:pt>
                <c:pt idx="93064">
                  <c:v>2.6651280867759057</c:v>
                </c:pt>
                <c:pt idx="93065">
                  <c:v>2.6651280867759057</c:v>
                </c:pt>
                <c:pt idx="93066">
                  <c:v>2.6642824180895248</c:v>
                </c:pt>
                <c:pt idx="93067">
                  <c:v>2.6646666974382645</c:v>
                </c:pt>
                <c:pt idx="93068">
                  <c:v>2.6648972997922913</c:v>
                </c:pt>
                <c:pt idx="93069">
                  <c:v>2.6648972997922913</c:v>
                </c:pt>
                <c:pt idx="93070">
                  <c:v>2.665281809787627</c:v>
                </c:pt>
                <c:pt idx="93071">
                  <c:v>2.6656661279150313</c:v>
                </c:pt>
                <c:pt idx="93072">
                  <c:v>2.6656661279150313</c:v>
                </c:pt>
                <c:pt idx="93073">
                  <c:v>2.6658972061879478</c:v>
                </c:pt>
                <c:pt idx="93074">
                  <c:v>2.6656661279150313</c:v>
                </c:pt>
                <c:pt idx="93075">
                  <c:v>2.6656661279150309</c:v>
                </c:pt>
                <c:pt idx="93076">
                  <c:v>2.6656661279150313</c:v>
                </c:pt>
                <c:pt idx="93077">
                  <c:v>2.665281809787627</c:v>
                </c:pt>
                <c:pt idx="93078">
                  <c:v>2.665050784856879</c:v>
                </c:pt>
                <c:pt idx="93079">
                  <c:v>2.6655889145496534</c:v>
                </c:pt>
                <c:pt idx="93080">
                  <c:v>2.6655114807114804</c:v>
                </c:pt>
                <c:pt idx="93081">
                  <c:v>2.6653579676674362</c:v>
                </c:pt>
                <c:pt idx="93082">
                  <c:v>2.6649734472408215</c:v>
                </c:pt>
                <c:pt idx="93083">
                  <c:v>2.6653579676674362</c:v>
                </c:pt>
                <c:pt idx="93084">
                  <c:v>2.6649734472408215</c:v>
                </c:pt>
                <c:pt idx="93085">
                  <c:v>2.6649734472408215</c:v>
                </c:pt>
                <c:pt idx="93086">
                  <c:v>2.6659736659736657</c:v>
                </c:pt>
                <c:pt idx="93087">
                  <c:v>2.6662046662046661</c:v>
                </c:pt>
                <c:pt idx="93088">
                  <c:v>2.6662046662046661</c:v>
                </c:pt>
                <c:pt idx="93089">
                  <c:v>2.6659736659736657</c:v>
                </c:pt>
                <c:pt idx="93090">
                  <c:v>2.6661273567467649</c:v>
                </c:pt>
                <c:pt idx="93091">
                  <c:v>2.6663585951940845</c:v>
                </c:pt>
                <c:pt idx="93092">
                  <c:v>2.6648958891454964</c:v>
                </c:pt>
                <c:pt idx="93093">
                  <c:v>2.6651270207852193</c:v>
                </c:pt>
                <c:pt idx="93094">
                  <c:v>2.6649734472408215</c:v>
                </c:pt>
                <c:pt idx="93095">
                  <c:v>2.6654352343569614</c:v>
                </c:pt>
                <c:pt idx="93096">
                  <c:v>2.665050784856879</c:v>
                </c:pt>
                <c:pt idx="93097">
                  <c:v>2.6654352343569614</c:v>
                </c:pt>
                <c:pt idx="93098">
                  <c:v>2.6651270207852193</c:v>
                </c:pt>
                <c:pt idx="93099">
                  <c:v>2.6652043407988919</c:v>
                </c:pt>
                <c:pt idx="93100">
                  <c:v>2.6649734472408224</c:v>
                </c:pt>
                <c:pt idx="93101">
                  <c:v>2.664742553682752</c:v>
                </c:pt>
                <c:pt idx="93102">
                  <c:v>2.6648958891454964</c:v>
                </c:pt>
                <c:pt idx="93103">
                  <c:v>2.6648958891454964</c:v>
                </c:pt>
                <c:pt idx="93104">
                  <c:v>2.6646651270207848</c:v>
                </c:pt>
                <c:pt idx="93105">
                  <c:v>2.6650496650496645</c:v>
                </c:pt>
                <c:pt idx="93106">
                  <c:v>2.6652806652806649</c:v>
                </c:pt>
                <c:pt idx="93107">
                  <c:v>2.6655114807114808</c:v>
                </c:pt>
                <c:pt idx="93108">
                  <c:v>2.6655114807114808</c:v>
                </c:pt>
                <c:pt idx="93109">
                  <c:v>2.6659736659736657</c:v>
                </c:pt>
                <c:pt idx="93110">
                  <c:v>2.6655889145496534</c:v>
                </c:pt>
                <c:pt idx="93111">
                  <c:v>2.6652043407988915</c:v>
                </c:pt>
                <c:pt idx="93112">
                  <c:v>2.6654352343569609</c:v>
                </c:pt>
                <c:pt idx="93113">
                  <c:v>2.6655114807114804</c:v>
                </c:pt>
                <c:pt idx="93114">
                  <c:v>2.6658192743240119</c:v>
                </c:pt>
                <c:pt idx="93115">
                  <c:v>2.6654343807763397</c:v>
                </c:pt>
                <c:pt idx="93116">
                  <c:v>2.6654343807763397</c:v>
                </c:pt>
                <c:pt idx="93117">
                  <c:v>2.6652806652806644</c:v>
                </c:pt>
                <c:pt idx="93118">
                  <c:v>2.6661273567467649</c:v>
                </c:pt>
                <c:pt idx="93119">
                  <c:v>2.6655114807114804</c:v>
                </c:pt>
                <c:pt idx="93120">
                  <c:v>2.6648958891454964</c:v>
                </c:pt>
                <c:pt idx="93121">
                  <c:v>2.6651270207852193</c:v>
                </c:pt>
                <c:pt idx="93122">
                  <c:v>2.6659736659736657</c:v>
                </c:pt>
                <c:pt idx="93123">
                  <c:v>2.6655114807114804</c:v>
                </c:pt>
                <c:pt idx="93124">
                  <c:v>2.6652806652806644</c:v>
                </c:pt>
                <c:pt idx="93125">
                  <c:v>2.6657426657426653</c:v>
                </c:pt>
                <c:pt idx="93126">
                  <c:v>2.6647425536827516</c:v>
                </c:pt>
                <c:pt idx="93127">
                  <c:v>2.6655889145496534</c:v>
                </c:pt>
                <c:pt idx="93128">
                  <c:v>2.6655889145496534</c:v>
                </c:pt>
                <c:pt idx="93129">
                  <c:v>2.6660508083140875</c:v>
                </c:pt>
                <c:pt idx="93130">
                  <c:v>2.6655889145496534</c:v>
                </c:pt>
                <c:pt idx="93131">
                  <c:v>2.6657426657426657</c:v>
                </c:pt>
                <c:pt idx="93132">
                  <c:v>2.6657426657426657</c:v>
                </c:pt>
                <c:pt idx="93133">
                  <c:v>2.6658192743240119</c:v>
                </c:pt>
                <c:pt idx="93134">
                  <c:v>2.6660503813265541</c:v>
                </c:pt>
                <c:pt idx="93135">
                  <c:v>2.6657426657426657</c:v>
                </c:pt>
                <c:pt idx="93136">
                  <c:v>2.6657426657426653</c:v>
                </c:pt>
                <c:pt idx="93137">
                  <c:v>2.665665434380776</c:v>
                </c:pt>
                <c:pt idx="93138">
                  <c:v>2.6648186648186645</c:v>
                </c:pt>
                <c:pt idx="93139">
                  <c:v>2.6645876645876641</c:v>
                </c:pt>
                <c:pt idx="93140">
                  <c:v>2.6654343807763397</c:v>
                </c:pt>
                <c:pt idx="93141">
                  <c:v>2.6650496650496645</c:v>
                </c:pt>
                <c:pt idx="93142">
                  <c:v>2.6648186648186645</c:v>
                </c:pt>
                <c:pt idx="93143">
                  <c:v>2.6650496650496649</c:v>
                </c:pt>
                <c:pt idx="93144">
                  <c:v>2.6655114807114808</c:v>
                </c:pt>
                <c:pt idx="93145">
                  <c:v>2.6653579676674362</c:v>
                </c:pt>
                <c:pt idx="93146">
                  <c:v>2.6655114807114808</c:v>
                </c:pt>
                <c:pt idx="93147">
                  <c:v>2.6658964879852118</c:v>
                </c:pt>
                <c:pt idx="93148">
                  <c:v>2.6658964879852118</c:v>
                </c:pt>
                <c:pt idx="93149">
                  <c:v>2.6655114807114804</c:v>
                </c:pt>
                <c:pt idx="93150">
                  <c:v>2.6650496650496645</c:v>
                </c:pt>
                <c:pt idx="93151">
                  <c:v>2.6650496650496645</c:v>
                </c:pt>
                <c:pt idx="93152">
                  <c:v>2.6646651270207848</c:v>
                </c:pt>
                <c:pt idx="93153">
                  <c:v>2.6648958891454964</c:v>
                </c:pt>
                <c:pt idx="93154">
                  <c:v>2.6648186648186645</c:v>
                </c:pt>
                <c:pt idx="93155">
                  <c:v>2.6650496650496645</c:v>
                </c:pt>
                <c:pt idx="93156">
                  <c:v>2.6657426657426657</c:v>
                </c:pt>
                <c:pt idx="93157">
                  <c:v>2.6654352343569614</c:v>
                </c:pt>
                <c:pt idx="93158">
                  <c:v>2.6644357258250633</c:v>
                </c:pt>
                <c:pt idx="93159">
                  <c:v>2.6646666974382645</c:v>
                </c:pt>
                <c:pt idx="93160">
                  <c:v>2.6648972997922913</c:v>
                </c:pt>
                <c:pt idx="93161">
                  <c:v>2.6642824180895248</c:v>
                </c:pt>
                <c:pt idx="93162">
                  <c:v>2.6646666974382645</c:v>
                </c:pt>
                <c:pt idx="93163">
                  <c:v>2.6648199445983378</c:v>
                </c:pt>
                <c:pt idx="93164">
                  <c:v>2.664358264081256</c:v>
                </c:pt>
                <c:pt idx="93165">
                  <c:v>2.6644357258250633</c:v>
                </c:pt>
                <c:pt idx="93166">
                  <c:v>2.6642824180895239</c:v>
                </c:pt>
                <c:pt idx="93167">
                  <c:v>2.6648972997922913</c:v>
                </c:pt>
                <c:pt idx="93168">
                  <c:v>2.665281809787627</c:v>
                </c:pt>
                <c:pt idx="93169">
                  <c:v>2.6648972997922913</c:v>
                </c:pt>
                <c:pt idx="93170">
                  <c:v>2.6649746192893393</c:v>
                </c:pt>
                <c:pt idx="93171">
                  <c:v>2.6657433056325024</c:v>
                </c:pt>
                <c:pt idx="93172">
                  <c:v>2.665050784856879</c:v>
                </c:pt>
                <c:pt idx="93173">
                  <c:v>2.6649734472408215</c:v>
                </c:pt>
                <c:pt idx="93174">
                  <c:v>2.6655889145496534</c:v>
                </c:pt>
                <c:pt idx="93175">
                  <c:v>2.6658972061879478</c:v>
                </c:pt>
                <c:pt idx="93176">
                  <c:v>2.6655124653739612</c:v>
                </c:pt>
                <c:pt idx="93177">
                  <c:v>2.665050784856879</c:v>
                </c:pt>
                <c:pt idx="93178">
                  <c:v>2.6655889145496534</c:v>
                </c:pt>
                <c:pt idx="93179">
                  <c:v>2.6651270207852193</c:v>
                </c:pt>
                <c:pt idx="93180">
                  <c:v>2.6649734472408224</c:v>
                </c:pt>
                <c:pt idx="93181">
                  <c:v>2.6645891043397967</c:v>
                </c:pt>
                <c:pt idx="93182">
                  <c:v>2.6641274238227148</c:v>
                </c:pt>
                <c:pt idx="93183">
                  <c:v>2.6648199445983378</c:v>
                </c:pt>
                <c:pt idx="93184">
                  <c:v>2.6648199445983383</c:v>
                </c:pt>
                <c:pt idx="93185">
                  <c:v>2.6648199445983378</c:v>
                </c:pt>
                <c:pt idx="93186">
                  <c:v>2.6645891043397967</c:v>
                </c:pt>
                <c:pt idx="93187">
                  <c:v>2.6649734472408224</c:v>
                </c:pt>
                <c:pt idx="93188">
                  <c:v>2.6653579676674362</c:v>
                </c:pt>
                <c:pt idx="93189">
                  <c:v>2.6654352343569614</c:v>
                </c:pt>
                <c:pt idx="93190">
                  <c:v>2.665050784856879</c:v>
                </c:pt>
                <c:pt idx="93191">
                  <c:v>2.6656661279150313</c:v>
                </c:pt>
                <c:pt idx="93192">
                  <c:v>2.6656661279150313</c:v>
                </c:pt>
                <c:pt idx="93193">
                  <c:v>2.6658972061879478</c:v>
                </c:pt>
                <c:pt idx="93194">
                  <c:v>2.665050784856879</c:v>
                </c:pt>
                <c:pt idx="93195">
                  <c:v>2.665281809787627</c:v>
                </c:pt>
                <c:pt idx="93196">
                  <c:v>2.6648972997922913</c:v>
                </c:pt>
                <c:pt idx="93197">
                  <c:v>2.6646666974382645</c:v>
                </c:pt>
                <c:pt idx="93198">
                  <c:v>2.6639741518578348</c:v>
                </c:pt>
                <c:pt idx="93199">
                  <c:v>2.6637433648742208</c:v>
                </c:pt>
                <c:pt idx="93200">
                  <c:v>2.6645891043397967</c:v>
                </c:pt>
                <c:pt idx="93201">
                  <c:v>2.6645891043397967</c:v>
                </c:pt>
                <c:pt idx="93202">
                  <c:v>2.6648199445983378</c:v>
                </c:pt>
                <c:pt idx="93203">
                  <c:v>2.6648199445983378</c:v>
                </c:pt>
                <c:pt idx="93204">
                  <c:v>2.6645891043397967</c:v>
                </c:pt>
                <c:pt idx="93205">
                  <c:v>2.6645891043397967</c:v>
                </c:pt>
                <c:pt idx="93206">
                  <c:v>2.6641274238227144</c:v>
                </c:pt>
                <c:pt idx="93207">
                  <c:v>2.6642805818517665</c:v>
                </c:pt>
                <c:pt idx="93208">
                  <c:v>2.6642805818517665</c:v>
                </c:pt>
                <c:pt idx="93209">
                  <c:v>2.6651270207852193</c:v>
                </c:pt>
                <c:pt idx="93210">
                  <c:v>2.664434180138568</c:v>
                </c:pt>
                <c:pt idx="93211">
                  <c:v>2.6651270207852193</c:v>
                </c:pt>
                <c:pt idx="93212">
                  <c:v>2.6649734472408215</c:v>
                </c:pt>
                <c:pt idx="93213">
                  <c:v>2.6652043407988915</c:v>
                </c:pt>
                <c:pt idx="93214">
                  <c:v>2.6649734472408215</c:v>
                </c:pt>
                <c:pt idx="93215">
                  <c:v>2.6662046662046661</c:v>
                </c:pt>
                <c:pt idx="93216">
                  <c:v>2.6647425536827516</c:v>
                </c:pt>
                <c:pt idx="93217">
                  <c:v>2.6652043407988919</c:v>
                </c:pt>
                <c:pt idx="93218">
                  <c:v>2.6660508083140875</c:v>
                </c:pt>
                <c:pt idx="93219">
                  <c:v>2.6649734472408215</c:v>
                </c:pt>
                <c:pt idx="93220">
                  <c:v>2.6654352343569609</c:v>
                </c:pt>
                <c:pt idx="93221">
                  <c:v>2.6658198614318707</c:v>
                </c:pt>
                <c:pt idx="93222">
                  <c:v>2.6652043407988915</c:v>
                </c:pt>
                <c:pt idx="93223">
                  <c:v>2.6644357258250633</c:v>
                </c:pt>
                <c:pt idx="93224">
                  <c:v>2.6655124653739612</c:v>
                </c:pt>
                <c:pt idx="93225">
                  <c:v>2.6651280867759057</c:v>
                </c:pt>
                <c:pt idx="93226">
                  <c:v>2.6648972997922913</c:v>
                </c:pt>
                <c:pt idx="93227">
                  <c:v>2.6645891043397967</c:v>
                </c:pt>
                <c:pt idx="93228">
                  <c:v>2.6642049388414488</c:v>
                </c:pt>
                <c:pt idx="93229">
                  <c:v>2.6645891043397967</c:v>
                </c:pt>
                <c:pt idx="93230">
                  <c:v>2.6648199445983378</c:v>
                </c:pt>
                <c:pt idx="93231">
                  <c:v>2.6641274238227144</c:v>
                </c:pt>
                <c:pt idx="93232">
                  <c:v>2.664742553682752</c:v>
                </c:pt>
                <c:pt idx="93233">
                  <c:v>2.6655889145496534</c:v>
                </c:pt>
                <c:pt idx="93234">
                  <c:v>2.6646651270207848</c:v>
                </c:pt>
                <c:pt idx="93235">
                  <c:v>2.6652806652806649</c:v>
                </c:pt>
                <c:pt idx="93236">
                  <c:v>2.6645116601246821</c:v>
                </c:pt>
                <c:pt idx="93237">
                  <c:v>2.6651270207852193</c:v>
                </c:pt>
                <c:pt idx="93238">
                  <c:v>2.6647425536827516</c:v>
                </c:pt>
                <c:pt idx="93239">
                  <c:v>2.6645891043397967</c:v>
                </c:pt>
                <c:pt idx="93240">
                  <c:v>2.665050784856879</c:v>
                </c:pt>
                <c:pt idx="93241">
                  <c:v>2.6648199445983378</c:v>
                </c:pt>
                <c:pt idx="93242">
                  <c:v>2.6649734472408224</c:v>
                </c:pt>
                <c:pt idx="93243">
                  <c:v>2.6648199445983378</c:v>
                </c:pt>
                <c:pt idx="93244">
                  <c:v>2.6648972997922913</c:v>
                </c:pt>
                <c:pt idx="93245">
                  <c:v>2.6642824180895248</c:v>
                </c:pt>
                <c:pt idx="93246">
                  <c:v>2.6648972997922913</c:v>
                </c:pt>
                <c:pt idx="93247">
                  <c:v>2.6646666974382645</c:v>
                </c:pt>
                <c:pt idx="93248">
                  <c:v>2.6644357258250633</c:v>
                </c:pt>
                <c:pt idx="93249">
                  <c:v>2.6642824180895248</c:v>
                </c:pt>
                <c:pt idx="93250">
                  <c:v>2.6646666974382645</c:v>
                </c:pt>
                <c:pt idx="93251">
                  <c:v>2.6644357258250633</c:v>
                </c:pt>
                <c:pt idx="93252">
                  <c:v>2.6646666974382645</c:v>
                </c:pt>
                <c:pt idx="93253">
                  <c:v>2.6642049388414488</c:v>
                </c:pt>
                <c:pt idx="93254">
                  <c:v>2.6642049388414488</c:v>
                </c:pt>
                <c:pt idx="93255">
                  <c:v>2.6642824180895248</c:v>
                </c:pt>
                <c:pt idx="93256">
                  <c:v>2.6638209506229811</c:v>
                </c:pt>
                <c:pt idx="93257">
                  <c:v>2.6644357258250633</c:v>
                </c:pt>
                <c:pt idx="93258">
                  <c:v>2.6642824180895239</c:v>
                </c:pt>
                <c:pt idx="93259">
                  <c:v>2.6644357258250633</c:v>
                </c:pt>
                <c:pt idx="93260">
                  <c:v>2.6655889145496534</c:v>
                </c:pt>
                <c:pt idx="93261">
                  <c:v>2.6655889145496534</c:v>
                </c:pt>
                <c:pt idx="93262">
                  <c:v>2.6655889145496534</c:v>
                </c:pt>
                <c:pt idx="93263">
                  <c:v>2.6656661279150313</c:v>
                </c:pt>
                <c:pt idx="93264">
                  <c:v>2.6656661279150313</c:v>
                </c:pt>
                <c:pt idx="93265">
                  <c:v>2.6654352343569609</c:v>
                </c:pt>
                <c:pt idx="93266">
                  <c:v>2.6655889145496534</c:v>
                </c:pt>
                <c:pt idx="93267">
                  <c:v>2.6653579676674362</c:v>
                </c:pt>
                <c:pt idx="93268">
                  <c:v>2.6654352343569614</c:v>
                </c:pt>
                <c:pt idx="93269">
                  <c:v>2.6644357258250633</c:v>
                </c:pt>
                <c:pt idx="93270">
                  <c:v>2.6645891043397967</c:v>
                </c:pt>
                <c:pt idx="93271">
                  <c:v>2.6645891043397967</c:v>
                </c:pt>
                <c:pt idx="93272">
                  <c:v>2.6652043407988919</c:v>
                </c:pt>
                <c:pt idx="93273">
                  <c:v>2.6655124653739612</c:v>
                </c:pt>
                <c:pt idx="93274">
                  <c:v>2.665050784856879</c:v>
                </c:pt>
                <c:pt idx="93275">
                  <c:v>2.6653579676674362</c:v>
                </c:pt>
                <c:pt idx="93276">
                  <c:v>2.6659736659736657</c:v>
                </c:pt>
                <c:pt idx="93277">
                  <c:v>2.6656661279150309</c:v>
                </c:pt>
                <c:pt idx="93278">
                  <c:v>2.6652043407988919</c:v>
                </c:pt>
                <c:pt idx="93279">
                  <c:v>2.6654352343569614</c:v>
                </c:pt>
                <c:pt idx="93280">
                  <c:v>2.6654352343569614</c:v>
                </c:pt>
                <c:pt idx="93281">
                  <c:v>2.6648199445983378</c:v>
                </c:pt>
                <c:pt idx="93282">
                  <c:v>2.6639741518578348</c:v>
                </c:pt>
                <c:pt idx="93283">
                  <c:v>2.6645891043397967</c:v>
                </c:pt>
                <c:pt idx="93284">
                  <c:v>2.6642824180895248</c:v>
                </c:pt>
                <c:pt idx="93285">
                  <c:v>2.6649746192893402</c:v>
                </c:pt>
                <c:pt idx="93286">
                  <c:v>2.6645131518227969</c:v>
                </c:pt>
                <c:pt idx="93287">
                  <c:v>2.6648199445983378</c:v>
                </c:pt>
                <c:pt idx="93288">
                  <c:v>2.6649734472408224</c:v>
                </c:pt>
                <c:pt idx="93289">
                  <c:v>2.6651270207852193</c:v>
                </c:pt>
                <c:pt idx="93290">
                  <c:v>2.6651270207852193</c:v>
                </c:pt>
                <c:pt idx="93291">
                  <c:v>2.6649734472408215</c:v>
                </c:pt>
                <c:pt idx="93292">
                  <c:v>2.6647425536827516</c:v>
                </c:pt>
                <c:pt idx="93293">
                  <c:v>2.6655889145496534</c:v>
                </c:pt>
                <c:pt idx="93294">
                  <c:v>2.6655114807114804</c:v>
                </c:pt>
                <c:pt idx="93295">
                  <c:v>2.6652043407988915</c:v>
                </c:pt>
                <c:pt idx="93296">
                  <c:v>2.6654352343569609</c:v>
                </c:pt>
                <c:pt idx="93297">
                  <c:v>2.6652043407988915</c:v>
                </c:pt>
                <c:pt idx="93298">
                  <c:v>2.6654352343569609</c:v>
                </c:pt>
                <c:pt idx="93299">
                  <c:v>2.664358264081256</c:v>
                </c:pt>
                <c:pt idx="93300">
                  <c:v>2.6652043407988919</c:v>
                </c:pt>
                <c:pt idx="93301">
                  <c:v>2.6654352343569614</c:v>
                </c:pt>
                <c:pt idx="93302">
                  <c:v>2.665050784856879</c:v>
                </c:pt>
                <c:pt idx="93303">
                  <c:v>2.665050784856879</c:v>
                </c:pt>
                <c:pt idx="93304">
                  <c:v>2.6648972997922913</c:v>
                </c:pt>
                <c:pt idx="93305">
                  <c:v>2.6649734472408224</c:v>
                </c:pt>
                <c:pt idx="93306">
                  <c:v>2.6649734472408224</c:v>
                </c:pt>
                <c:pt idx="93307">
                  <c:v>2.6644357258250633</c:v>
                </c:pt>
                <c:pt idx="93308">
                  <c:v>2.6640518689432398</c:v>
                </c:pt>
                <c:pt idx="93309">
                  <c:v>2.6640516843562532</c:v>
                </c:pt>
                <c:pt idx="93310">
                  <c:v>2.6645131518227969</c:v>
                </c:pt>
                <c:pt idx="93311">
                  <c:v>2.6646666974382645</c:v>
                </c:pt>
                <c:pt idx="93312">
                  <c:v>2.6642049388414488</c:v>
                </c:pt>
                <c:pt idx="93313">
                  <c:v>2.6642049388414488</c:v>
                </c:pt>
                <c:pt idx="93314">
                  <c:v>2.6642049388414488</c:v>
                </c:pt>
                <c:pt idx="93315">
                  <c:v>2.665050784856879</c:v>
                </c:pt>
                <c:pt idx="93316">
                  <c:v>2.665050784856879</c:v>
                </c:pt>
                <c:pt idx="93317">
                  <c:v>2.6652043407988919</c:v>
                </c:pt>
                <c:pt idx="93318">
                  <c:v>2.6649734472408224</c:v>
                </c:pt>
                <c:pt idx="93319">
                  <c:v>2.6652043407988919</c:v>
                </c:pt>
                <c:pt idx="93320">
                  <c:v>2.665050784856879</c:v>
                </c:pt>
                <c:pt idx="93321">
                  <c:v>2.6646666974382645</c:v>
                </c:pt>
                <c:pt idx="93322">
                  <c:v>2.6640518689432393</c:v>
                </c:pt>
                <c:pt idx="93323">
                  <c:v>2.6648199445983378</c:v>
                </c:pt>
                <c:pt idx="93324">
                  <c:v>2.6654352343569614</c:v>
                </c:pt>
                <c:pt idx="93325">
                  <c:v>2.6652043407988915</c:v>
                </c:pt>
                <c:pt idx="93326">
                  <c:v>2.6649734472408215</c:v>
                </c:pt>
                <c:pt idx="93327">
                  <c:v>2.6648958891454964</c:v>
                </c:pt>
                <c:pt idx="93328">
                  <c:v>2.6651270207852193</c:v>
                </c:pt>
                <c:pt idx="93329">
                  <c:v>2.6655114807114808</c:v>
                </c:pt>
                <c:pt idx="93330">
                  <c:v>2.6662814883290964</c:v>
                </c:pt>
                <c:pt idx="93331">
                  <c:v>2.6646651270207848</c:v>
                </c:pt>
                <c:pt idx="93332">
                  <c:v>2.6648958891454964</c:v>
                </c:pt>
                <c:pt idx="93333">
                  <c:v>2.6653579676674362</c:v>
                </c:pt>
                <c:pt idx="93334">
                  <c:v>2.6649734472408224</c:v>
                </c:pt>
                <c:pt idx="93335">
                  <c:v>2.6652043407988919</c:v>
                </c:pt>
                <c:pt idx="93336">
                  <c:v>2.6642049388414488</c:v>
                </c:pt>
                <c:pt idx="93337">
                  <c:v>2.6638209506229806</c:v>
                </c:pt>
                <c:pt idx="93338">
                  <c:v>2.6648199445983378</c:v>
                </c:pt>
                <c:pt idx="93339">
                  <c:v>2.6642049388414488</c:v>
                </c:pt>
                <c:pt idx="93340">
                  <c:v>2.664358264081256</c:v>
                </c:pt>
                <c:pt idx="93341">
                  <c:v>2.6638965835641737</c:v>
                </c:pt>
                <c:pt idx="93342">
                  <c:v>2.6640498730085427</c:v>
                </c:pt>
                <c:pt idx="93343">
                  <c:v>2.6651270207852193</c:v>
                </c:pt>
                <c:pt idx="93344">
                  <c:v>2.6659736659736657</c:v>
                </c:pt>
                <c:pt idx="93345">
                  <c:v>2.6658964879852118</c:v>
                </c:pt>
                <c:pt idx="93346">
                  <c:v>2.665665434380776</c:v>
                </c:pt>
                <c:pt idx="93347">
                  <c:v>2.6650496650496645</c:v>
                </c:pt>
                <c:pt idx="93348">
                  <c:v>2.6652806652806644</c:v>
                </c:pt>
                <c:pt idx="93349">
                  <c:v>2.6652806652806644</c:v>
                </c:pt>
                <c:pt idx="93350">
                  <c:v>2.6655114807114804</c:v>
                </c:pt>
                <c:pt idx="93351">
                  <c:v>2.6657426657426653</c:v>
                </c:pt>
                <c:pt idx="93352">
                  <c:v>2.6653579676674362</c:v>
                </c:pt>
                <c:pt idx="93353">
                  <c:v>2.6653579676674362</c:v>
                </c:pt>
                <c:pt idx="93354">
                  <c:v>2.6655114807114804</c:v>
                </c:pt>
                <c:pt idx="93355">
                  <c:v>2.6649734472408215</c:v>
                </c:pt>
                <c:pt idx="93356">
                  <c:v>2.665050784856879</c:v>
                </c:pt>
                <c:pt idx="93357">
                  <c:v>2.665281809787627</c:v>
                </c:pt>
                <c:pt idx="93358">
                  <c:v>2.6654352343569614</c:v>
                </c:pt>
                <c:pt idx="93359">
                  <c:v>2.6649734472408215</c:v>
                </c:pt>
                <c:pt idx="93360">
                  <c:v>2.6649734472408215</c:v>
                </c:pt>
                <c:pt idx="93361">
                  <c:v>2.6649734472408215</c:v>
                </c:pt>
                <c:pt idx="93362">
                  <c:v>2.6655889145496534</c:v>
                </c:pt>
                <c:pt idx="93363">
                  <c:v>2.6657426657426657</c:v>
                </c:pt>
                <c:pt idx="93364">
                  <c:v>2.6661273567467649</c:v>
                </c:pt>
                <c:pt idx="93365">
                  <c:v>2.6659736659736657</c:v>
                </c:pt>
                <c:pt idx="93366">
                  <c:v>2.6658198614318707</c:v>
                </c:pt>
                <c:pt idx="93367">
                  <c:v>2.665281809787627</c:v>
                </c:pt>
                <c:pt idx="93368">
                  <c:v>2.6654352343569609</c:v>
                </c:pt>
                <c:pt idx="93369">
                  <c:v>2.6658198614318707</c:v>
                </c:pt>
                <c:pt idx="93370">
                  <c:v>2.6655889145496534</c:v>
                </c:pt>
                <c:pt idx="93371">
                  <c:v>2.6653579676674362</c:v>
                </c:pt>
                <c:pt idx="93372">
                  <c:v>2.6649734472408215</c:v>
                </c:pt>
                <c:pt idx="93373">
                  <c:v>2.6652043407988915</c:v>
                </c:pt>
                <c:pt idx="93374">
                  <c:v>2.664358264081256</c:v>
                </c:pt>
                <c:pt idx="93375">
                  <c:v>2.6654352343569614</c:v>
                </c:pt>
                <c:pt idx="93376">
                  <c:v>2.6648199445983378</c:v>
                </c:pt>
                <c:pt idx="93377">
                  <c:v>2.6654352343569614</c:v>
                </c:pt>
                <c:pt idx="93378">
                  <c:v>2.6654352343569609</c:v>
                </c:pt>
                <c:pt idx="93379">
                  <c:v>2.6654352343569609</c:v>
                </c:pt>
                <c:pt idx="93380">
                  <c:v>2.6652043407988915</c:v>
                </c:pt>
                <c:pt idx="93381">
                  <c:v>2.6649734472408215</c:v>
                </c:pt>
                <c:pt idx="93382">
                  <c:v>2.6655889145496534</c:v>
                </c:pt>
                <c:pt idx="93383">
                  <c:v>2.6645891043397967</c:v>
                </c:pt>
                <c:pt idx="93384">
                  <c:v>2.6641274238227144</c:v>
                </c:pt>
                <c:pt idx="93385">
                  <c:v>2.664742553682752</c:v>
                </c:pt>
                <c:pt idx="93386">
                  <c:v>2.6641274238227144</c:v>
                </c:pt>
                <c:pt idx="93387">
                  <c:v>2.6641274238227144</c:v>
                </c:pt>
                <c:pt idx="93388">
                  <c:v>2.6641274238227148</c:v>
                </c:pt>
                <c:pt idx="93389">
                  <c:v>2.6641274238227144</c:v>
                </c:pt>
                <c:pt idx="93390">
                  <c:v>2.6645891043397967</c:v>
                </c:pt>
                <c:pt idx="93391">
                  <c:v>2.6639741518578348</c:v>
                </c:pt>
                <c:pt idx="93392">
                  <c:v>2.6638209506229806</c:v>
                </c:pt>
                <c:pt idx="93393">
                  <c:v>2.6638209506229806</c:v>
                </c:pt>
                <c:pt idx="93394">
                  <c:v>2.6645891043397967</c:v>
                </c:pt>
                <c:pt idx="93395">
                  <c:v>2.664358264081256</c:v>
                </c:pt>
                <c:pt idx="93396">
                  <c:v>2.6648958891454964</c:v>
                </c:pt>
                <c:pt idx="93397">
                  <c:v>2.6652806652806649</c:v>
                </c:pt>
                <c:pt idx="93398">
                  <c:v>2.6646651270207848</c:v>
                </c:pt>
                <c:pt idx="93399">
                  <c:v>2.6650496650496649</c:v>
                </c:pt>
                <c:pt idx="93400">
                  <c:v>2.6654343807763397</c:v>
                </c:pt>
                <c:pt idx="93401">
                  <c:v>2.6658964879852118</c:v>
                </c:pt>
                <c:pt idx="93402">
                  <c:v>2.665665434380776</c:v>
                </c:pt>
                <c:pt idx="93403">
                  <c:v>2.6661273567467649</c:v>
                </c:pt>
                <c:pt idx="93404">
                  <c:v>2.6652806652806644</c:v>
                </c:pt>
                <c:pt idx="93405">
                  <c:v>2.6653579676674362</c:v>
                </c:pt>
                <c:pt idx="93406">
                  <c:v>2.6660508083140875</c:v>
                </c:pt>
                <c:pt idx="93407">
                  <c:v>2.6652043407988919</c:v>
                </c:pt>
                <c:pt idx="93408">
                  <c:v>2.6645891043397967</c:v>
                </c:pt>
                <c:pt idx="93409">
                  <c:v>2.6652043407988919</c:v>
                </c:pt>
                <c:pt idx="93410">
                  <c:v>2.6648199445983378</c:v>
                </c:pt>
                <c:pt idx="93411">
                  <c:v>2.6649746192893402</c:v>
                </c:pt>
                <c:pt idx="93412">
                  <c:v>2.6641291810841983</c:v>
                </c:pt>
                <c:pt idx="93413">
                  <c:v>2.6644357258250633</c:v>
                </c:pt>
                <c:pt idx="93414">
                  <c:v>2.6644357258250633</c:v>
                </c:pt>
                <c:pt idx="93415">
                  <c:v>2.6648199445983378</c:v>
                </c:pt>
                <c:pt idx="93416">
                  <c:v>2.6649734472408224</c:v>
                </c:pt>
                <c:pt idx="93417">
                  <c:v>2.664358264081256</c:v>
                </c:pt>
                <c:pt idx="93418">
                  <c:v>2.6645891043397967</c:v>
                </c:pt>
                <c:pt idx="93419">
                  <c:v>2.6646666974382645</c:v>
                </c:pt>
                <c:pt idx="93420">
                  <c:v>2.6650509695290863</c:v>
                </c:pt>
                <c:pt idx="93421">
                  <c:v>2.6644357258250633</c:v>
                </c:pt>
                <c:pt idx="93422">
                  <c:v>2.6646666974382645</c:v>
                </c:pt>
                <c:pt idx="93423">
                  <c:v>2.665050784856879</c:v>
                </c:pt>
                <c:pt idx="93424">
                  <c:v>2.6644357258250633</c:v>
                </c:pt>
                <c:pt idx="93425">
                  <c:v>2.6642049388414488</c:v>
                </c:pt>
                <c:pt idx="93426">
                  <c:v>2.6645891043397967</c:v>
                </c:pt>
                <c:pt idx="93427">
                  <c:v>2.6645891043397967</c:v>
                </c:pt>
                <c:pt idx="93428">
                  <c:v>2.6658198614318707</c:v>
                </c:pt>
                <c:pt idx="93429">
                  <c:v>2.6654352343569609</c:v>
                </c:pt>
                <c:pt idx="93430">
                  <c:v>2.6649734472408215</c:v>
                </c:pt>
                <c:pt idx="93431">
                  <c:v>2.6651270207852193</c:v>
                </c:pt>
                <c:pt idx="93432">
                  <c:v>2.6655889145496534</c:v>
                </c:pt>
                <c:pt idx="93433">
                  <c:v>2.6659736659736657</c:v>
                </c:pt>
                <c:pt idx="93434">
                  <c:v>2.6658198614318707</c:v>
                </c:pt>
                <c:pt idx="93435">
                  <c:v>2.6655889145496534</c:v>
                </c:pt>
                <c:pt idx="93436">
                  <c:v>2.6655114807114808</c:v>
                </c:pt>
                <c:pt idx="93437">
                  <c:v>2.6657426657426657</c:v>
                </c:pt>
                <c:pt idx="93438">
                  <c:v>2.6652043407988915</c:v>
                </c:pt>
                <c:pt idx="93439">
                  <c:v>2.6648199445983378</c:v>
                </c:pt>
                <c:pt idx="93440">
                  <c:v>2.665050784856879</c:v>
                </c:pt>
                <c:pt idx="93441">
                  <c:v>2.665050784856879</c:v>
                </c:pt>
                <c:pt idx="93442">
                  <c:v>2.6654352343569609</c:v>
                </c:pt>
                <c:pt idx="93443">
                  <c:v>2.6654352343569609</c:v>
                </c:pt>
                <c:pt idx="93444">
                  <c:v>2.665050784856879</c:v>
                </c:pt>
                <c:pt idx="93445">
                  <c:v>2.665050784856879</c:v>
                </c:pt>
                <c:pt idx="93446">
                  <c:v>2.6652043407988919</c:v>
                </c:pt>
                <c:pt idx="93447">
                  <c:v>2.6654352343569614</c:v>
                </c:pt>
                <c:pt idx="93448">
                  <c:v>2.665281809787627</c:v>
                </c:pt>
                <c:pt idx="93449">
                  <c:v>2.6652043407988919</c:v>
                </c:pt>
                <c:pt idx="93450">
                  <c:v>2.6655889145496534</c:v>
                </c:pt>
                <c:pt idx="93451">
                  <c:v>2.6654352343569614</c:v>
                </c:pt>
                <c:pt idx="93452">
                  <c:v>2.6648199445983378</c:v>
                </c:pt>
                <c:pt idx="93453">
                  <c:v>2.6645891043397967</c:v>
                </c:pt>
                <c:pt idx="93454">
                  <c:v>2.6653579676674362</c:v>
                </c:pt>
                <c:pt idx="93455">
                  <c:v>2.6651270207852193</c:v>
                </c:pt>
                <c:pt idx="93456">
                  <c:v>2.6645116601246825</c:v>
                </c:pt>
                <c:pt idx="93457">
                  <c:v>2.6645891043397967</c:v>
                </c:pt>
                <c:pt idx="93458">
                  <c:v>2.6644357258250633</c:v>
                </c:pt>
                <c:pt idx="93459">
                  <c:v>2.6644357258250633</c:v>
                </c:pt>
                <c:pt idx="93460">
                  <c:v>2.6642049388414488</c:v>
                </c:pt>
                <c:pt idx="93461">
                  <c:v>2.6642049388414488</c:v>
                </c:pt>
                <c:pt idx="93462">
                  <c:v>2.6642824180895248</c:v>
                </c:pt>
                <c:pt idx="93463">
                  <c:v>2.6646666974382645</c:v>
                </c:pt>
                <c:pt idx="93464">
                  <c:v>2.6642049388414488</c:v>
                </c:pt>
                <c:pt idx="93465">
                  <c:v>2.6646666974382645</c:v>
                </c:pt>
                <c:pt idx="93466">
                  <c:v>2.6642824180895248</c:v>
                </c:pt>
                <c:pt idx="93467">
                  <c:v>2.6647438855560686</c:v>
                </c:pt>
                <c:pt idx="93468">
                  <c:v>2.6646666974382645</c:v>
                </c:pt>
                <c:pt idx="93469">
                  <c:v>2.6645891043397967</c:v>
                </c:pt>
                <c:pt idx="93470">
                  <c:v>2.6646666974382645</c:v>
                </c:pt>
                <c:pt idx="93471">
                  <c:v>2.6642049388414488</c:v>
                </c:pt>
                <c:pt idx="93472">
                  <c:v>2.664358264081256</c:v>
                </c:pt>
                <c:pt idx="93473">
                  <c:v>2.6638209506229806</c:v>
                </c:pt>
                <c:pt idx="93474">
                  <c:v>2.6645131518227969</c:v>
                </c:pt>
                <c:pt idx="93475">
                  <c:v>2.6645131518227969</c:v>
                </c:pt>
                <c:pt idx="93476">
                  <c:v>2.6648972997922913</c:v>
                </c:pt>
                <c:pt idx="93477">
                  <c:v>2.6648972997922913</c:v>
                </c:pt>
                <c:pt idx="93478">
                  <c:v>2.6646666974382645</c:v>
                </c:pt>
                <c:pt idx="93479">
                  <c:v>2.6645891043397967</c:v>
                </c:pt>
                <c:pt idx="93480">
                  <c:v>2.6642049388414488</c:v>
                </c:pt>
                <c:pt idx="93481">
                  <c:v>2.6640518689432398</c:v>
                </c:pt>
                <c:pt idx="93482">
                  <c:v>2.6640516843562532</c:v>
                </c:pt>
                <c:pt idx="93483">
                  <c:v>2.6645131518227969</c:v>
                </c:pt>
                <c:pt idx="93484">
                  <c:v>2.6640518689432398</c:v>
                </c:pt>
                <c:pt idx="93485">
                  <c:v>2.6644357258250633</c:v>
                </c:pt>
                <c:pt idx="93486">
                  <c:v>2.6656661279150313</c:v>
                </c:pt>
                <c:pt idx="93487">
                  <c:v>2.6656661279150313</c:v>
                </c:pt>
                <c:pt idx="93488">
                  <c:v>2.6652043407988915</c:v>
                </c:pt>
                <c:pt idx="93489">
                  <c:v>2.6649734472408215</c:v>
                </c:pt>
                <c:pt idx="93490">
                  <c:v>2.6652806652806644</c:v>
                </c:pt>
                <c:pt idx="93491">
                  <c:v>2.6661273567467649</c:v>
                </c:pt>
                <c:pt idx="93492">
                  <c:v>2.6651270207852193</c:v>
                </c:pt>
                <c:pt idx="93493">
                  <c:v>2.6651270207852193</c:v>
                </c:pt>
                <c:pt idx="93494">
                  <c:v>2.6653579676674362</c:v>
                </c:pt>
                <c:pt idx="93495">
                  <c:v>2.6658198614318707</c:v>
                </c:pt>
                <c:pt idx="93496">
                  <c:v>2.6660508083140875</c:v>
                </c:pt>
                <c:pt idx="93497">
                  <c:v>2.6658198614318707</c:v>
                </c:pt>
                <c:pt idx="93498">
                  <c:v>2.6658198614318707</c:v>
                </c:pt>
                <c:pt idx="93499">
                  <c:v>2.6664356664356665</c:v>
                </c:pt>
                <c:pt idx="93500">
                  <c:v>2.6653579676674362</c:v>
                </c:pt>
                <c:pt idx="93501">
                  <c:v>2.6657426657426657</c:v>
                </c:pt>
                <c:pt idx="93502">
                  <c:v>2.6657426657426657</c:v>
                </c:pt>
                <c:pt idx="93503">
                  <c:v>2.6662046662046661</c:v>
                </c:pt>
                <c:pt idx="93504">
                  <c:v>2.6655889145496534</c:v>
                </c:pt>
                <c:pt idx="93505">
                  <c:v>2.6653579676674362</c:v>
                </c:pt>
                <c:pt idx="93506">
                  <c:v>2.6653579676674362</c:v>
                </c:pt>
                <c:pt idx="93507">
                  <c:v>2.6648199445983378</c:v>
                </c:pt>
                <c:pt idx="93508">
                  <c:v>2.665050784856879</c:v>
                </c:pt>
                <c:pt idx="93509">
                  <c:v>2.6652043407988919</c:v>
                </c:pt>
                <c:pt idx="93510">
                  <c:v>2.6649734472408215</c:v>
                </c:pt>
                <c:pt idx="93511">
                  <c:v>2.6647425536827516</c:v>
                </c:pt>
                <c:pt idx="93512">
                  <c:v>2.6645116601246821</c:v>
                </c:pt>
                <c:pt idx="93513">
                  <c:v>2.6651270207852193</c:v>
                </c:pt>
                <c:pt idx="93514">
                  <c:v>2.6652043407988919</c:v>
                </c:pt>
                <c:pt idx="93515">
                  <c:v>2.6651270207852193</c:v>
                </c:pt>
                <c:pt idx="93516">
                  <c:v>2.6652806652806649</c:v>
                </c:pt>
                <c:pt idx="93517">
                  <c:v>2.6655114807114808</c:v>
                </c:pt>
                <c:pt idx="93518">
                  <c:v>2.6652043407988919</c:v>
                </c:pt>
                <c:pt idx="93519">
                  <c:v>2.6655889145496534</c:v>
                </c:pt>
                <c:pt idx="93520">
                  <c:v>2.6659736659736657</c:v>
                </c:pt>
                <c:pt idx="93521">
                  <c:v>2.6655889145496534</c:v>
                </c:pt>
                <c:pt idx="93522">
                  <c:v>2.6654352343569614</c:v>
                </c:pt>
                <c:pt idx="93523">
                  <c:v>2.6652043407988919</c:v>
                </c:pt>
                <c:pt idx="93524">
                  <c:v>2.6652043407988919</c:v>
                </c:pt>
                <c:pt idx="93525">
                  <c:v>2.6648199445983378</c:v>
                </c:pt>
                <c:pt idx="93526">
                  <c:v>2.664742553682752</c:v>
                </c:pt>
                <c:pt idx="93527">
                  <c:v>2.6641274238227144</c:v>
                </c:pt>
                <c:pt idx="93528">
                  <c:v>2.6642805818517665</c:v>
                </c:pt>
                <c:pt idx="93529">
                  <c:v>2.6640498730085431</c:v>
                </c:pt>
                <c:pt idx="93530">
                  <c:v>2.6641274238227144</c:v>
                </c:pt>
                <c:pt idx="93531">
                  <c:v>2.6649734472408224</c:v>
                </c:pt>
                <c:pt idx="93532">
                  <c:v>2.6641274238227144</c:v>
                </c:pt>
                <c:pt idx="93533">
                  <c:v>2.6645116601246821</c:v>
                </c:pt>
                <c:pt idx="93534">
                  <c:v>2.6653579676674362</c:v>
                </c:pt>
                <c:pt idx="93535">
                  <c:v>2.6655889145496534</c:v>
                </c:pt>
                <c:pt idx="93536">
                  <c:v>2.6659736659736657</c:v>
                </c:pt>
                <c:pt idx="93537">
                  <c:v>2.6651270207852193</c:v>
                </c:pt>
                <c:pt idx="93538">
                  <c:v>2.6642805818517661</c:v>
                </c:pt>
                <c:pt idx="93539">
                  <c:v>2.6638965835641737</c:v>
                </c:pt>
                <c:pt idx="93540">
                  <c:v>2.665050784856879</c:v>
                </c:pt>
                <c:pt idx="93541">
                  <c:v>2.6646666974382645</c:v>
                </c:pt>
                <c:pt idx="93542">
                  <c:v>2.6639741518578348</c:v>
                </c:pt>
                <c:pt idx="93543">
                  <c:v>2.664358264081256</c:v>
                </c:pt>
                <c:pt idx="93544">
                  <c:v>2.6649734472408224</c:v>
                </c:pt>
                <c:pt idx="93545">
                  <c:v>2.6649734472408224</c:v>
                </c:pt>
                <c:pt idx="93546">
                  <c:v>2.6653579676674362</c:v>
                </c:pt>
                <c:pt idx="93547">
                  <c:v>2.6651270207852193</c:v>
                </c:pt>
                <c:pt idx="93548">
                  <c:v>2.665665434380776</c:v>
                </c:pt>
                <c:pt idx="93549">
                  <c:v>2.6655114807114804</c:v>
                </c:pt>
                <c:pt idx="93550">
                  <c:v>2.6659736659736657</c:v>
                </c:pt>
                <c:pt idx="93551">
                  <c:v>2.6649734472408215</c:v>
                </c:pt>
                <c:pt idx="93552">
                  <c:v>2.6652043407988915</c:v>
                </c:pt>
                <c:pt idx="93553">
                  <c:v>2.6652043407988915</c:v>
                </c:pt>
                <c:pt idx="93554">
                  <c:v>2.6647425536827516</c:v>
                </c:pt>
                <c:pt idx="93555">
                  <c:v>2.6651270207852193</c:v>
                </c:pt>
                <c:pt idx="93556">
                  <c:v>2.6641274238227144</c:v>
                </c:pt>
                <c:pt idx="93557">
                  <c:v>2.6645891043397967</c:v>
                </c:pt>
                <c:pt idx="93558">
                  <c:v>2.6652043407988919</c:v>
                </c:pt>
                <c:pt idx="93559">
                  <c:v>2.6652043407988915</c:v>
                </c:pt>
                <c:pt idx="93560">
                  <c:v>2.6653579676674362</c:v>
                </c:pt>
                <c:pt idx="93561">
                  <c:v>2.6652043407988915</c:v>
                </c:pt>
                <c:pt idx="93562">
                  <c:v>2.6653579676674362</c:v>
                </c:pt>
                <c:pt idx="93563">
                  <c:v>2.6652806652806649</c:v>
                </c:pt>
                <c:pt idx="93564">
                  <c:v>2.6654343807763397</c:v>
                </c:pt>
                <c:pt idx="93565">
                  <c:v>2.6654343807763397</c:v>
                </c:pt>
                <c:pt idx="93566">
                  <c:v>2.6655881673214696</c:v>
                </c:pt>
                <c:pt idx="93567">
                  <c:v>2.6652806652806649</c:v>
                </c:pt>
                <c:pt idx="93568">
                  <c:v>2.6653579676674362</c:v>
                </c:pt>
                <c:pt idx="93569">
                  <c:v>2.6655889145496534</c:v>
                </c:pt>
                <c:pt idx="93570">
                  <c:v>2.6658198614318707</c:v>
                </c:pt>
                <c:pt idx="93571">
                  <c:v>2.6657426657426657</c:v>
                </c:pt>
                <c:pt idx="93572">
                  <c:v>2.6654343807763397</c:v>
                </c:pt>
                <c:pt idx="93573">
                  <c:v>2.6652033271719038</c:v>
                </c:pt>
                <c:pt idx="93574">
                  <c:v>2.6655881673214696</c:v>
                </c:pt>
                <c:pt idx="93575">
                  <c:v>2.6652033271719038</c:v>
                </c:pt>
                <c:pt idx="93576">
                  <c:v>2.6652033271719038</c:v>
                </c:pt>
                <c:pt idx="93577">
                  <c:v>2.6660503813265541</c:v>
                </c:pt>
                <c:pt idx="93578">
                  <c:v>2.6658192743240119</c:v>
                </c:pt>
                <c:pt idx="93579">
                  <c:v>2.6655881673214696</c:v>
                </c:pt>
                <c:pt idx="93580">
                  <c:v>2.6650496650496649</c:v>
                </c:pt>
                <c:pt idx="93581">
                  <c:v>2.6655114807114808</c:v>
                </c:pt>
                <c:pt idx="93582">
                  <c:v>2.6645116601246825</c:v>
                </c:pt>
                <c:pt idx="93583">
                  <c:v>2.664358264081256</c:v>
                </c:pt>
                <c:pt idx="93584">
                  <c:v>2.6645891043397967</c:v>
                </c:pt>
                <c:pt idx="93585">
                  <c:v>2.6641274238227144</c:v>
                </c:pt>
                <c:pt idx="93586">
                  <c:v>2.6645891043397967</c:v>
                </c:pt>
                <c:pt idx="93587">
                  <c:v>2.6642049388414488</c:v>
                </c:pt>
                <c:pt idx="93588">
                  <c:v>2.6645891043397967</c:v>
                </c:pt>
                <c:pt idx="93589">
                  <c:v>2.6645891043397967</c:v>
                </c:pt>
                <c:pt idx="93590">
                  <c:v>2.664358264081256</c:v>
                </c:pt>
                <c:pt idx="93591">
                  <c:v>2.6652043407988919</c:v>
                </c:pt>
                <c:pt idx="93592">
                  <c:v>2.6644357258250633</c:v>
                </c:pt>
                <c:pt idx="93593">
                  <c:v>2.6638209506229811</c:v>
                </c:pt>
                <c:pt idx="93594">
                  <c:v>2.6642049388414488</c:v>
                </c:pt>
                <c:pt idx="93595">
                  <c:v>2.6639741518578348</c:v>
                </c:pt>
                <c:pt idx="93596">
                  <c:v>2.664358264081256</c:v>
                </c:pt>
                <c:pt idx="93597">
                  <c:v>2.6645116601246825</c:v>
                </c:pt>
                <c:pt idx="93598">
                  <c:v>2.664434180138568</c:v>
                </c:pt>
                <c:pt idx="93599">
                  <c:v>2.6646651270207848</c:v>
                </c:pt>
                <c:pt idx="93600">
                  <c:v>2.6652806652806649</c:v>
                </c:pt>
                <c:pt idx="93601">
                  <c:v>2.6652806652806644</c:v>
                </c:pt>
                <c:pt idx="93602">
                  <c:v>2.6654343807763397</c:v>
                </c:pt>
                <c:pt idx="93603">
                  <c:v>2.6658964879852118</c:v>
                </c:pt>
                <c:pt idx="93604">
                  <c:v>2.6665125953316382</c:v>
                </c:pt>
                <c:pt idx="93605">
                  <c:v>2.665665434380776</c:v>
                </c:pt>
                <c:pt idx="93606">
                  <c:v>2.6652806652806644</c:v>
                </c:pt>
                <c:pt idx="93607">
                  <c:v>2.6650496650496645</c:v>
                </c:pt>
                <c:pt idx="93608">
                  <c:v>2.6650496650496645</c:v>
                </c:pt>
                <c:pt idx="93609">
                  <c:v>2.6650496650496645</c:v>
                </c:pt>
                <c:pt idx="93610">
                  <c:v>2.6652806652806644</c:v>
                </c:pt>
                <c:pt idx="93611">
                  <c:v>2.6655114807114804</c:v>
                </c:pt>
                <c:pt idx="93612">
                  <c:v>2.6648958891454964</c:v>
                </c:pt>
                <c:pt idx="93613">
                  <c:v>2.6651270207852193</c:v>
                </c:pt>
                <c:pt idx="93614">
                  <c:v>2.6651270207852193</c:v>
                </c:pt>
                <c:pt idx="93615">
                  <c:v>2.6648958891454964</c:v>
                </c:pt>
                <c:pt idx="93616">
                  <c:v>2.6653579676674362</c:v>
                </c:pt>
                <c:pt idx="93617">
                  <c:v>2.6655114807114804</c:v>
                </c:pt>
                <c:pt idx="93618">
                  <c:v>2.6652806652806644</c:v>
                </c:pt>
                <c:pt idx="93619">
                  <c:v>2.6657426657426657</c:v>
                </c:pt>
                <c:pt idx="93620">
                  <c:v>2.6652806652806649</c:v>
                </c:pt>
                <c:pt idx="93621">
                  <c:v>2.6650496650496645</c:v>
                </c:pt>
                <c:pt idx="93622">
                  <c:v>2.6657426657426657</c:v>
                </c:pt>
                <c:pt idx="93623">
                  <c:v>2.6652043407988919</c:v>
                </c:pt>
                <c:pt idx="93624">
                  <c:v>2.664358264081256</c:v>
                </c:pt>
                <c:pt idx="93625">
                  <c:v>2.664742553682752</c:v>
                </c:pt>
                <c:pt idx="93626">
                  <c:v>2.664358264081256</c:v>
                </c:pt>
                <c:pt idx="93627">
                  <c:v>2.6639741518578348</c:v>
                </c:pt>
                <c:pt idx="93628">
                  <c:v>2.665050784856879</c:v>
                </c:pt>
                <c:pt idx="93629">
                  <c:v>2.6654352343569614</c:v>
                </c:pt>
                <c:pt idx="93630">
                  <c:v>2.6654352343569614</c:v>
                </c:pt>
                <c:pt idx="93631">
                  <c:v>2.6663585951940845</c:v>
                </c:pt>
                <c:pt idx="93632">
                  <c:v>2.6661273567467649</c:v>
                </c:pt>
                <c:pt idx="93633">
                  <c:v>2.6648958891454964</c:v>
                </c:pt>
                <c:pt idx="93634">
                  <c:v>2.6655889145496534</c:v>
                </c:pt>
                <c:pt idx="93635">
                  <c:v>2.6651270207852193</c:v>
                </c:pt>
                <c:pt idx="93636">
                  <c:v>2.6638965835641737</c:v>
                </c:pt>
                <c:pt idx="93637">
                  <c:v>2.6641274238227144</c:v>
                </c:pt>
                <c:pt idx="93638">
                  <c:v>2.664358264081256</c:v>
                </c:pt>
                <c:pt idx="93639">
                  <c:v>2.6651270207852193</c:v>
                </c:pt>
                <c:pt idx="93640">
                  <c:v>2.6651270207852193</c:v>
                </c:pt>
                <c:pt idx="93641">
                  <c:v>2.6660508083140875</c:v>
                </c:pt>
                <c:pt idx="93642">
                  <c:v>2.6659736659736657</c:v>
                </c:pt>
                <c:pt idx="93643">
                  <c:v>2.6651270207852193</c:v>
                </c:pt>
                <c:pt idx="93644">
                  <c:v>2.6652806652806644</c:v>
                </c:pt>
                <c:pt idx="93645">
                  <c:v>2.6652806652806644</c:v>
                </c:pt>
                <c:pt idx="93646">
                  <c:v>2.6651270207852193</c:v>
                </c:pt>
                <c:pt idx="93647">
                  <c:v>2.6659736659736657</c:v>
                </c:pt>
                <c:pt idx="93648">
                  <c:v>2.6652806652806649</c:v>
                </c:pt>
                <c:pt idx="93649">
                  <c:v>2.6648958891454964</c:v>
                </c:pt>
                <c:pt idx="93650">
                  <c:v>2.664742553682752</c:v>
                </c:pt>
                <c:pt idx="93651">
                  <c:v>2.6648199445983378</c:v>
                </c:pt>
                <c:pt idx="93652">
                  <c:v>2.6642049388414488</c:v>
                </c:pt>
                <c:pt idx="93653">
                  <c:v>2.6644357258250633</c:v>
                </c:pt>
                <c:pt idx="93654">
                  <c:v>2.6644357258250633</c:v>
                </c:pt>
                <c:pt idx="93655">
                  <c:v>2.6644357258250633</c:v>
                </c:pt>
                <c:pt idx="93656">
                  <c:v>2.6652043407988919</c:v>
                </c:pt>
                <c:pt idx="93657">
                  <c:v>2.6648199445983378</c:v>
                </c:pt>
                <c:pt idx="93658">
                  <c:v>2.665281809787627</c:v>
                </c:pt>
                <c:pt idx="93659">
                  <c:v>2.6662817551963047</c:v>
                </c:pt>
                <c:pt idx="93660">
                  <c:v>2.6656661279150309</c:v>
                </c:pt>
                <c:pt idx="93661">
                  <c:v>2.6654352343569614</c:v>
                </c:pt>
                <c:pt idx="93662">
                  <c:v>2.6654352343569614</c:v>
                </c:pt>
                <c:pt idx="93663">
                  <c:v>2.665281809787627</c:v>
                </c:pt>
                <c:pt idx="93664">
                  <c:v>2.6644357258250633</c:v>
                </c:pt>
                <c:pt idx="93665">
                  <c:v>2.6637433648742208</c:v>
                </c:pt>
                <c:pt idx="93666">
                  <c:v>2.6639741518578348</c:v>
                </c:pt>
                <c:pt idx="93667">
                  <c:v>2.6637433648742208</c:v>
                </c:pt>
                <c:pt idx="93668">
                  <c:v>2.664358264081256</c:v>
                </c:pt>
                <c:pt idx="93669">
                  <c:v>2.6649734472408224</c:v>
                </c:pt>
                <c:pt idx="93670">
                  <c:v>2.6652043407988919</c:v>
                </c:pt>
                <c:pt idx="93671">
                  <c:v>2.6652043407988919</c:v>
                </c:pt>
                <c:pt idx="93672">
                  <c:v>2.6649734472408224</c:v>
                </c:pt>
                <c:pt idx="93673">
                  <c:v>2.6658198614318707</c:v>
                </c:pt>
                <c:pt idx="93674">
                  <c:v>2.6658972061879478</c:v>
                </c:pt>
                <c:pt idx="93675">
                  <c:v>2.6648972997922913</c:v>
                </c:pt>
                <c:pt idx="93676">
                  <c:v>2.6652043407988915</c:v>
                </c:pt>
                <c:pt idx="93677">
                  <c:v>2.6647425536827516</c:v>
                </c:pt>
                <c:pt idx="93678">
                  <c:v>2.6648958891454964</c:v>
                </c:pt>
                <c:pt idx="93679">
                  <c:v>2.6648958891454964</c:v>
                </c:pt>
                <c:pt idx="93680">
                  <c:v>2.6655114807114808</c:v>
                </c:pt>
                <c:pt idx="93681">
                  <c:v>2.6657426657426657</c:v>
                </c:pt>
                <c:pt idx="93682">
                  <c:v>2.6658198614318707</c:v>
                </c:pt>
                <c:pt idx="93683">
                  <c:v>2.6654352343569614</c:v>
                </c:pt>
                <c:pt idx="93684">
                  <c:v>2.6648199445983378</c:v>
                </c:pt>
                <c:pt idx="93685">
                  <c:v>2.6648199445983378</c:v>
                </c:pt>
                <c:pt idx="93686">
                  <c:v>2.6648199445983378</c:v>
                </c:pt>
                <c:pt idx="93687">
                  <c:v>2.6645891043397967</c:v>
                </c:pt>
                <c:pt idx="93688">
                  <c:v>2.6645891043397967</c:v>
                </c:pt>
                <c:pt idx="93689">
                  <c:v>2.664358264081256</c:v>
                </c:pt>
                <c:pt idx="93690">
                  <c:v>2.6645116601246825</c:v>
                </c:pt>
                <c:pt idx="93691">
                  <c:v>2.6642805818517665</c:v>
                </c:pt>
                <c:pt idx="93692">
                  <c:v>2.6645891043397967</c:v>
                </c:pt>
                <c:pt idx="93693">
                  <c:v>2.664358264081256</c:v>
                </c:pt>
                <c:pt idx="93694">
                  <c:v>2.6646651270207848</c:v>
                </c:pt>
                <c:pt idx="93695">
                  <c:v>2.6642805818517665</c:v>
                </c:pt>
                <c:pt idx="93696">
                  <c:v>2.6648958891454964</c:v>
                </c:pt>
                <c:pt idx="93697">
                  <c:v>2.6649734472408224</c:v>
                </c:pt>
                <c:pt idx="93698">
                  <c:v>2.6645891043397967</c:v>
                </c:pt>
                <c:pt idx="93699">
                  <c:v>2.6641274238227144</c:v>
                </c:pt>
                <c:pt idx="93700">
                  <c:v>2.6637433648742208</c:v>
                </c:pt>
                <c:pt idx="93701">
                  <c:v>2.6635125778906068</c:v>
                </c:pt>
                <c:pt idx="93702">
                  <c:v>2.6642805818517665</c:v>
                </c:pt>
                <c:pt idx="93703">
                  <c:v>2.6642805818517665</c:v>
                </c:pt>
                <c:pt idx="93704">
                  <c:v>2.6641274238227144</c:v>
                </c:pt>
                <c:pt idx="93705">
                  <c:v>2.664358264081256</c:v>
                </c:pt>
                <c:pt idx="93706">
                  <c:v>2.6645891043397967</c:v>
                </c:pt>
                <c:pt idx="93707">
                  <c:v>2.6645891043397967</c:v>
                </c:pt>
                <c:pt idx="93708">
                  <c:v>2.6649734472408224</c:v>
                </c:pt>
                <c:pt idx="93709">
                  <c:v>2.6651270207852193</c:v>
                </c:pt>
                <c:pt idx="93710">
                  <c:v>2.6648958891454964</c:v>
                </c:pt>
                <c:pt idx="93711">
                  <c:v>2.665665434380776</c:v>
                </c:pt>
                <c:pt idx="93712">
                  <c:v>2.6650496650496645</c:v>
                </c:pt>
                <c:pt idx="93713">
                  <c:v>2.6652806652806644</c:v>
                </c:pt>
                <c:pt idx="93714">
                  <c:v>2.6652806652806644</c:v>
                </c:pt>
                <c:pt idx="93715">
                  <c:v>2.6651270207852193</c:v>
                </c:pt>
                <c:pt idx="93716">
                  <c:v>2.6658964879852118</c:v>
                </c:pt>
                <c:pt idx="93717">
                  <c:v>2.665665434380776</c:v>
                </c:pt>
                <c:pt idx="93718">
                  <c:v>2.6652806652806644</c:v>
                </c:pt>
                <c:pt idx="93719">
                  <c:v>2.6651270207852193</c:v>
                </c:pt>
                <c:pt idx="93720">
                  <c:v>2.6651270207852193</c:v>
                </c:pt>
                <c:pt idx="93721">
                  <c:v>2.6648958891454964</c:v>
                </c:pt>
                <c:pt idx="93722">
                  <c:v>2.6647425536827516</c:v>
                </c:pt>
                <c:pt idx="93723">
                  <c:v>2.6645116601246821</c:v>
                </c:pt>
                <c:pt idx="93724">
                  <c:v>2.6658964879852118</c:v>
                </c:pt>
                <c:pt idx="93725">
                  <c:v>2.665665434380776</c:v>
                </c:pt>
                <c:pt idx="93726">
                  <c:v>2.6661273567467649</c:v>
                </c:pt>
                <c:pt idx="93727">
                  <c:v>2.6661273567467649</c:v>
                </c:pt>
                <c:pt idx="93728">
                  <c:v>2.6657426657426653</c:v>
                </c:pt>
                <c:pt idx="93729">
                  <c:v>2.6657426657426653</c:v>
                </c:pt>
                <c:pt idx="93730">
                  <c:v>2.6657426657426653</c:v>
                </c:pt>
                <c:pt idx="93731">
                  <c:v>2.6651270207852193</c:v>
                </c:pt>
                <c:pt idx="93732">
                  <c:v>2.6662046662046661</c:v>
                </c:pt>
                <c:pt idx="93733">
                  <c:v>2.6659736659736657</c:v>
                </c:pt>
                <c:pt idx="93734">
                  <c:v>2.6657426657426657</c:v>
                </c:pt>
                <c:pt idx="93735">
                  <c:v>2.6655114807114808</c:v>
                </c:pt>
                <c:pt idx="93736">
                  <c:v>2.6646651270207848</c:v>
                </c:pt>
                <c:pt idx="93737">
                  <c:v>2.6648958891454964</c:v>
                </c:pt>
                <c:pt idx="93738">
                  <c:v>2.6645116601246825</c:v>
                </c:pt>
                <c:pt idx="93739">
                  <c:v>2.6642805818517665</c:v>
                </c:pt>
                <c:pt idx="93740">
                  <c:v>2.6646651270207848</c:v>
                </c:pt>
                <c:pt idx="93741">
                  <c:v>2.6651270207852193</c:v>
                </c:pt>
                <c:pt idx="93742">
                  <c:v>2.6649734472408224</c:v>
                </c:pt>
                <c:pt idx="93743">
                  <c:v>2.6649734472408224</c:v>
                </c:pt>
                <c:pt idx="93744">
                  <c:v>2.6646651270207848</c:v>
                </c:pt>
                <c:pt idx="93745">
                  <c:v>2.6650496650496649</c:v>
                </c:pt>
                <c:pt idx="93746">
                  <c:v>2.6652806652806649</c:v>
                </c:pt>
                <c:pt idx="93747">
                  <c:v>2.6657426657426657</c:v>
                </c:pt>
                <c:pt idx="93748">
                  <c:v>2.6652806652806644</c:v>
                </c:pt>
                <c:pt idx="93749">
                  <c:v>2.6652806652806644</c:v>
                </c:pt>
                <c:pt idx="93750">
                  <c:v>2.6658964879852118</c:v>
                </c:pt>
                <c:pt idx="93751">
                  <c:v>2.6652806652806649</c:v>
                </c:pt>
                <c:pt idx="93752">
                  <c:v>2.6653579676674362</c:v>
                </c:pt>
                <c:pt idx="93753">
                  <c:v>2.664358264081256</c:v>
                </c:pt>
                <c:pt idx="93754">
                  <c:v>2.6639741518578348</c:v>
                </c:pt>
                <c:pt idx="93755">
                  <c:v>2.6640518689432393</c:v>
                </c:pt>
                <c:pt idx="93756">
                  <c:v>2.6645131518227969</c:v>
                </c:pt>
                <c:pt idx="93757">
                  <c:v>2.6645131518227969</c:v>
                </c:pt>
                <c:pt idx="93758">
                  <c:v>2.6644357258250633</c:v>
                </c:pt>
                <c:pt idx="93759">
                  <c:v>2.6645891043397967</c:v>
                </c:pt>
                <c:pt idx="93760">
                  <c:v>2.664742553682752</c:v>
                </c:pt>
                <c:pt idx="93761">
                  <c:v>2.6645116601246825</c:v>
                </c:pt>
                <c:pt idx="93762">
                  <c:v>2.6648958891454964</c:v>
                </c:pt>
                <c:pt idx="93763">
                  <c:v>2.6659736659736657</c:v>
                </c:pt>
                <c:pt idx="93764">
                  <c:v>2.665050784856879</c:v>
                </c:pt>
                <c:pt idx="93765">
                  <c:v>2.6651280867759057</c:v>
                </c:pt>
                <c:pt idx="93766">
                  <c:v>2.6649734472408215</c:v>
                </c:pt>
                <c:pt idx="93767">
                  <c:v>2.6657426657426657</c:v>
                </c:pt>
                <c:pt idx="93768">
                  <c:v>2.6651270207852193</c:v>
                </c:pt>
                <c:pt idx="93769">
                  <c:v>2.6648958891454964</c:v>
                </c:pt>
                <c:pt idx="93770">
                  <c:v>2.6653579676674362</c:v>
                </c:pt>
                <c:pt idx="93771">
                  <c:v>2.6661273567467649</c:v>
                </c:pt>
                <c:pt idx="93772">
                  <c:v>2.6657426657426657</c:v>
                </c:pt>
                <c:pt idx="93773">
                  <c:v>2.6651270207852193</c:v>
                </c:pt>
                <c:pt idx="93774">
                  <c:v>2.6648186648186645</c:v>
                </c:pt>
                <c:pt idx="93775">
                  <c:v>2.6652806652806644</c:v>
                </c:pt>
                <c:pt idx="93776">
                  <c:v>2.6657426657426653</c:v>
                </c:pt>
                <c:pt idx="93777">
                  <c:v>2.6650496650496645</c:v>
                </c:pt>
                <c:pt idx="93778">
                  <c:v>2.6648958891454964</c:v>
                </c:pt>
                <c:pt idx="93779">
                  <c:v>2.6663585951940845</c:v>
                </c:pt>
                <c:pt idx="93780">
                  <c:v>2.6661273567467649</c:v>
                </c:pt>
                <c:pt idx="93781">
                  <c:v>2.6657426657426653</c:v>
                </c:pt>
                <c:pt idx="93782">
                  <c:v>2.6653579676674362</c:v>
                </c:pt>
                <c:pt idx="93783">
                  <c:v>2.6653579676674362</c:v>
                </c:pt>
                <c:pt idx="93784">
                  <c:v>2.6655889145496534</c:v>
                </c:pt>
                <c:pt idx="93785">
                  <c:v>2.6659736659736657</c:v>
                </c:pt>
                <c:pt idx="93786">
                  <c:v>2.6651270207852193</c:v>
                </c:pt>
                <c:pt idx="93787">
                  <c:v>2.6655114807114804</c:v>
                </c:pt>
                <c:pt idx="93788">
                  <c:v>2.6655114807114804</c:v>
                </c:pt>
                <c:pt idx="93789">
                  <c:v>2.6653579676674362</c:v>
                </c:pt>
                <c:pt idx="93790">
                  <c:v>2.6658198614318707</c:v>
                </c:pt>
                <c:pt idx="93791">
                  <c:v>2.6655889145496534</c:v>
                </c:pt>
                <c:pt idx="93792">
                  <c:v>2.6641274238227144</c:v>
                </c:pt>
                <c:pt idx="93793">
                  <c:v>2.6638965835641737</c:v>
                </c:pt>
                <c:pt idx="93794">
                  <c:v>2.6649734472408224</c:v>
                </c:pt>
                <c:pt idx="93795">
                  <c:v>2.6649734472408224</c:v>
                </c:pt>
                <c:pt idx="93796">
                  <c:v>2.6641274238227144</c:v>
                </c:pt>
                <c:pt idx="93797">
                  <c:v>2.664358264081256</c:v>
                </c:pt>
                <c:pt idx="93798">
                  <c:v>2.664358264081256</c:v>
                </c:pt>
                <c:pt idx="93799">
                  <c:v>2.6646651270207848</c:v>
                </c:pt>
                <c:pt idx="93800">
                  <c:v>2.6648186648186649</c:v>
                </c:pt>
                <c:pt idx="93801">
                  <c:v>2.6652806652806649</c:v>
                </c:pt>
                <c:pt idx="93802">
                  <c:v>2.6648958891454964</c:v>
                </c:pt>
                <c:pt idx="93803">
                  <c:v>2.6651270207852193</c:v>
                </c:pt>
                <c:pt idx="93804">
                  <c:v>2.6653579676674362</c:v>
                </c:pt>
                <c:pt idx="93805">
                  <c:v>2.664742553682752</c:v>
                </c:pt>
                <c:pt idx="93806">
                  <c:v>2.6647425536827516</c:v>
                </c:pt>
                <c:pt idx="93807">
                  <c:v>2.6645116601246821</c:v>
                </c:pt>
                <c:pt idx="93808">
                  <c:v>2.6648958891454964</c:v>
                </c:pt>
                <c:pt idx="93809">
                  <c:v>2.665665434380776</c:v>
                </c:pt>
                <c:pt idx="93810">
                  <c:v>2.6665125953316382</c:v>
                </c:pt>
                <c:pt idx="93811">
                  <c:v>2.665665434380776</c:v>
                </c:pt>
                <c:pt idx="93812">
                  <c:v>2.6655114807114808</c:v>
                </c:pt>
                <c:pt idx="93813">
                  <c:v>2.6648958891454964</c:v>
                </c:pt>
                <c:pt idx="93814">
                  <c:v>2.6652806652806649</c:v>
                </c:pt>
                <c:pt idx="93815">
                  <c:v>2.6646651270207848</c:v>
                </c:pt>
                <c:pt idx="93816">
                  <c:v>2.664434180138568</c:v>
                </c:pt>
                <c:pt idx="93817">
                  <c:v>2.6638965835641737</c:v>
                </c:pt>
                <c:pt idx="93818">
                  <c:v>2.6638965835641737</c:v>
                </c:pt>
                <c:pt idx="93819">
                  <c:v>2.6641274238227144</c:v>
                </c:pt>
                <c:pt idx="93820">
                  <c:v>2.6645116601246825</c:v>
                </c:pt>
                <c:pt idx="93821">
                  <c:v>2.6645891043397967</c:v>
                </c:pt>
                <c:pt idx="93822">
                  <c:v>2.6645891043397967</c:v>
                </c:pt>
                <c:pt idx="93823">
                  <c:v>2.6645116601246825</c:v>
                </c:pt>
                <c:pt idx="93824">
                  <c:v>2.6638965835641737</c:v>
                </c:pt>
                <c:pt idx="93825">
                  <c:v>2.6642805818517665</c:v>
                </c:pt>
                <c:pt idx="93826">
                  <c:v>2.6646651270207848</c:v>
                </c:pt>
                <c:pt idx="93827">
                  <c:v>2.6654343807763397</c:v>
                </c:pt>
                <c:pt idx="93828">
                  <c:v>2.6660503813265541</c:v>
                </c:pt>
                <c:pt idx="93829">
                  <c:v>2.6652806652806644</c:v>
                </c:pt>
                <c:pt idx="93830">
                  <c:v>2.6653579676674362</c:v>
                </c:pt>
                <c:pt idx="93831">
                  <c:v>2.6649734472408215</c:v>
                </c:pt>
                <c:pt idx="93832">
                  <c:v>2.664742553682752</c:v>
                </c:pt>
                <c:pt idx="93833">
                  <c:v>2.6649734472408224</c:v>
                </c:pt>
                <c:pt idx="93834">
                  <c:v>2.664742553682752</c:v>
                </c:pt>
                <c:pt idx="93835">
                  <c:v>2.6649734472408224</c:v>
                </c:pt>
                <c:pt idx="93836">
                  <c:v>2.6645891043397967</c:v>
                </c:pt>
                <c:pt idx="93837">
                  <c:v>2.6645891043397967</c:v>
                </c:pt>
                <c:pt idx="93838">
                  <c:v>2.664358264081256</c:v>
                </c:pt>
                <c:pt idx="93839">
                  <c:v>2.6644357258250633</c:v>
                </c:pt>
                <c:pt idx="93840">
                  <c:v>2.665050784856879</c:v>
                </c:pt>
                <c:pt idx="93841">
                  <c:v>2.6645116601246825</c:v>
                </c:pt>
                <c:pt idx="93842">
                  <c:v>2.6646651270207848</c:v>
                </c:pt>
                <c:pt idx="93843">
                  <c:v>2.6649734472408224</c:v>
                </c:pt>
                <c:pt idx="93844">
                  <c:v>2.6638965835641737</c:v>
                </c:pt>
                <c:pt idx="93845">
                  <c:v>2.6648958891454964</c:v>
                </c:pt>
                <c:pt idx="93846">
                  <c:v>2.6653579676674362</c:v>
                </c:pt>
                <c:pt idx="93847">
                  <c:v>2.6651270207852193</c:v>
                </c:pt>
                <c:pt idx="93848">
                  <c:v>2.6653579676674362</c:v>
                </c:pt>
                <c:pt idx="93849">
                  <c:v>2.6648958891454964</c:v>
                </c:pt>
                <c:pt idx="93850">
                  <c:v>2.6651270207852193</c:v>
                </c:pt>
                <c:pt idx="93851">
                  <c:v>2.6655114807114804</c:v>
                </c:pt>
                <c:pt idx="93852">
                  <c:v>2.6654343807763397</c:v>
                </c:pt>
                <c:pt idx="93853">
                  <c:v>2.6654343807763397</c:v>
                </c:pt>
                <c:pt idx="93854">
                  <c:v>2.664972273567467</c:v>
                </c:pt>
                <c:pt idx="93855">
                  <c:v>2.6648186648186645</c:v>
                </c:pt>
                <c:pt idx="93856">
                  <c:v>2.6647425536827516</c:v>
                </c:pt>
                <c:pt idx="93857">
                  <c:v>2.6653579676674362</c:v>
                </c:pt>
                <c:pt idx="93858">
                  <c:v>2.6653579676674362</c:v>
                </c:pt>
                <c:pt idx="93859">
                  <c:v>2.6649734472408224</c:v>
                </c:pt>
                <c:pt idx="93860">
                  <c:v>2.6645891043397967</c:v>
                </c:pt>
                <c:pt idx="93861">
                  <c:v>2.6639741518578348</c:v>
                </c:pt>
                <c:pt idx="93862">
                  <c:v>2.6642049388414493</c:v>
                </c:pt>
                <c:pt idx="93863">
                  <c:v>2.6644357258250633</c:v>
                </c:pt>
                <c:pt idx="93864">
                  <c:v>2.6649734472408224</c:v>
                </c:pt>
                <c:pt idx="93865">
                  <c:v>2.6658198614318707</c:v>
                </c:pt>
                <c:pt idx="93866">
                  <c:v>2.6662046662046661</c:v>
                </c:pt>
                <c:pt idx="93867">
                  <c:v>2.6661273567467649</c:v>
                </c:pt>
                <c:pt idx="93868">
                  <c:v>2.6651270207852193</c:v>
                </c:pt>
                <c:pt idx="93869">
                  <c:v>2.6653579676674362</c:v>
                </c:pt>
                <c:pt idx="93870">
                  <c:v>2.6648199445983378</c:v>
                </c:pt>
                <c:pt idx="93871">
                  <c:v>2.6648972997922913</c:v>
                </c:pt>
                <c:pt idx="93872">
                  <c:v>2.6645131518227969</c:v>
                </c:pt>
                <c:pt idx="93873">
                  <c:v>2.6638985005767015</c:v>
                </c:pt>
                <c:pt idx="93874">
                  <c:v>2.6640518689432398</c:v>
                </c:pt>
                <c:pt idx="93875">
                  <c:v>2.6642049388414488</c:v>
                </c:pt>
                <c:pt idx="93876">
                  <c:v>2.6642049388414488</c:v>
                </c:pt>
                <c:pt idx="93877">
                  <c:v>2.6645891043397967</c:v>
                </c:pt>
                <c:pt idx="93878">
                  <c:v>2.664358264081256</c:v>
                </c:pt>
                <c:pt idx="93879">
                  <c:v>2.664742553682752</c:v>
                </c:pt>
                <c:pt idx="93880">
                  <c:v>2.6645891043397967</c:v>
                </c:pt>
                <c:pt idx="93881">
                  <c:v>2.665050784856879</c:v>
                </c:pt>
                <c:pt idx="93882">
                  <c:v>2.665050784856879</c:v>
                </c:pt>
                <c:pt idx="93883">
                  <c:v>2.6648199445983378</c:v>
                </c:pt>
                <c:pt idx="93884">
                  <c:v>2.6648199445983378</c:v>
                </c:pt>
                <c:pt idx="93885">
                  <c:v>2.6649734472408215</c:v>
                </c:pt>
                <c:pt idx="93886">
                  <c:v>2.6654352343569609</c:v>
                </c:pt>
                <c:pt idx="93887">
                  <c:v>2.665050784856879</c:v>
                </c:pt>
                <c:pt idx="93888">
                  <c:v>2.665281809787627</c:v>
                </c:pt>
                <c:pt idx="93889">
                  <c:v>2.6655124653739612</c:v>
                </c:pt>
                <c:pt idx="93890">
                  <c:v>2.665050784856879</c:v>
                </c:pt>
                <c:pt idx="93891">
                  <c:v>2.6655124653739612</c:v>
                </c:pt>
                <c:pt idx="93892">
                  <c:v>2.6647438855560677</c:v>
                </c:pt>
                <c:pt idx="93893">
                  <c:v>2.6641291810841983</c:v>
                </c:pt>
                <c:pt idx="93894">
                  <c:v>2.6646665128086773</c:v>
                </c:pt>
                <c:pt idx="93895">
                  <c:v>2.6642049388414488</c:v>
                </c:pt>
                <c:pt idx="93896">
                  <c:v>2.6638209506229811</c:v>
                </c:pt>
                <c:pt idx="93897">
                  <c:v>2.6642049388414488</c:v>
                </c:pt>
                <c:pt idx="93898">
                  <c:v>2.6645891043397967</c:v>
                </c:pt>
                <c:pt idx="93899">
                  <c:v>2.6648199445983378</c:v>
                </c:pt>
                <c:pt idx="93900">
                  <c:v>2.6644357258250633</c:v>
                </c:pt>
                <c:pt idx="93901">
                  <c:v>2.6646666974382645</c:v>
                </c:pt>
                <c:pt idx="93902">
                  <c:v>2.6645131518227969</c:v>
                </c:pt>
                <c:pt idx="93903">
                  <c:v>2.6651280867759057</c:v>
                </c:pt>
                <c:pt idx="93904">
                  <c:v>2.6648199445983378</c:v>
                </c:pt>
                <c:pt idx="93905">
                  <c:v>2.6652043407988915</c:v>
                </c:pt>
                <c:pt idx="93906">
                  <c:v>2.6649734472408215</c:v>
                </c:pt>
                <c:pt idx="93907">
                  <c:v>2.6654352343569609</c:v>
                </c:pt>
                <c:pt idx="93908">
                  <c:v>2.6658972061879478</c:v>
                </c:pt>
                <c:pt idx="93909">
                  <c:v>2.6658972061879478</c:v>
                </c:pt>
                <c:pt idx="93910">
                  <c:v>2.6656661279150313</c:v>
                </c:pt>
                <c:pt idx="93911">
                  <c:v>2.6654352343569614</c:v>
                </c:pt>
                <c:pt idx="93912">
                  <c:v>2.6649734472408224</c:v>
                </c:pt>
                <c:pt idx="93913">
                  <c:v>2.664742553682752</c:v>
                </c:pt>
                <c:pt idx="93914">
                  <c:v>2.664742553682752</c:v>
                </c:pt>
                <c:pt idx="93915">
                  <c:v>2.6649734472408224</c:v>
                </c:pt>
                <c:pt idx="93916">
                  <c:v>2.6648199445983378</c:v>
                </c:pt>
                <c:pt idx="93917">
                  <c:v>2.6645891043397967</c:v>
                </c:pt>
                <c:pt idx="93918">
                  <c:v>2.664358264081256</c:v>
                </c:pt>
                <c:pt idx="93919">
                  <c:v>2.6645891043397967</c:v>
                </c:pt>
                <c:pt idx="93920">
                  <c:v>2.6642049388414488</c:v>
                </c:pt>
                <c:pt idx="93921">
                  <c:v>2.6644357258250633</c:v>
                </c:pt>
                <c:pt idx="93922">
                  <c:v>2.6646666974382645</c:v>
                </c:pt>
                <c:pt idx="93923">
                  <c:v>2.6642824180895248</c:v>
                </c:pt>
                <c:pt idx="93924">
                  <c:v>2.6643598615916955</c:v>
                </c:pt>
                <c:pt idx="93925">
                  <c:v>2.6649746192893402</c:v>
                </c:pt>
                <c:pt idx="93926">
                  <c:v>2.6649746192893402</c:v>
                </c:pt>
                <c:pt idx="93927">
                  <c:v>2.6648212226066899</c:v>
                </c:pt>
                <c:pt idx="93928">
                  <c:v>2.6643598615916955</c:v>
                </c:pt>
                <c:pt idx="93929">
                  <c:v>2.6640518689432393</c:v>
                </c:pt>
                <c:pt idx="93930">
                  <c:v>2.6644357258250633</c:v>
                </c:pt>
                <c:pt idx="93931">
                  <c:v>2.665050784856879</c:v>
                </c:pt>
                <c:pt idx="93932">
                  <c:v>2.665281809787627</c:v>
                </c:pt>
                <c:pt idx="93933">
                  <c:v>2.6644357258250633</c:v>
                </c:pt>
                <c:pt idx="93934">
                  <c:v>2.6645891043397967</c:v>
                </c:pt>
                <c:pt idx="93935">
                  <c:v>2.6653579676674362</c:v>
                </c:pt>
                <c:pt idx="93936">
                  <c:v>2.6651270207852193</c:v>
                </c:pt>
                <c:pt idx="93937">
                  <c:v>2.6648958891454964</c:v>
                </c:pt>
                <c:pt idx="93938">
                  <c:v>2.6648958891454964</c:v>
                </c:pt>
                <c:pt idx="93939">
                  <c:v>2.6659736659736657</c:v>
                </c:pt>
                <c:pt idx="93940">
                  <c:v>2.6663585951940845</c:v>
                </c:pt>
                <c:pt idx="93941">
                  <c:v>2.6650496650496645</c:v>
                </c:pt>
                <c:pt idx="93942">
                  <c:v>2.6642032332563508</c:v>
                </c:pt>
                <c:pt idx="93943">
                  <c:v>2.6652033271719038</c:v>
                </c:pt>
                <c:pt idx="93944">
                  <c:v>2.6655881673214696</c:v>
                </c:pt>
                <c:pt idx="93945">
                  <c:v>2.6654343807763397</c:v>
                </c:pt>
                <c:pt idx="93946">
                  <c:v>2.6658964879852118</c:v>
                </c:pt>
                <c:pt idx="93947">
                  <c:v>2.6658964879852118</c:v>
                </c:pt>
                <c:pt idx="93948">
                  <c:v>2.6654343807763397</c:v>
                </c:pt>
                <c:pt idx="93949">
                  <c:v>2.6654343807763397</c:v>
                </c:pt>
                <c:pt idx="93950">
                  <c:v>2.6652033271719038</c:v>
                </c:pt>
                <c:pt idx="93951">
                  <c:v>2.6658964879852118</c:v>
                </c:pt>
                <c:pt idx="93952">
                  <c:v>2.6652806652806649</c:v>
                </c:pt>
                <c:pt idx="93953">
                  <c:v>2.6652806652806649</c:v>
                </c:pt>
                <c:pt idx="93954">
                  <c:v>2.6642805818517661</c:v>
                </c:pt>
                <c:pt idx="93955">
                  <c:v>2.6642805818517661</c:v>
                </c:pt>
                <c:pt idx="93956">
                  <c:v>2.6646651270207848</c:v>
                </c:pt>
                <c:pt idx="93957">
                  <c:v>2.6648958891454964</c:v>
                </c:pt>
                <c:pt idx="93958">
                  <c:v>2.6650496650496649</c:v>
                </c:pt>
                <c:pt idx="93959">
                  <c:v>2.6648186648186649</c:v>
                </c:pt>
                <c:pt idx="93960">
                  <c:v>2.6652033271719038</c:v>
                </c:pt>
                <c:pt idx="93961">
                  <c:v>2.6654343807763397</c:v>
                </c:pt>
                <c:pt idx="93962">
                  <c:v>2.6650496650496645</c:v>
                </c:pt>
                <c:pt idx="93963">
                  <c:v>2.6645876645876641</c:v>
                </c:pt>
                <c:pt idx="93964">
                  <c:v>2.6652033271719038</c:v>
                </c:pt>
                <c:pt idx="93965">
                  <c:v>2.6653570603189274</c:v>
                </c:pt>
                <c:pt idx="93966">
                  <c:v>2.6654343807763397</c:v>
                </c:pt>
                <c:pt idx="93967">
                  <c:v>2.6661273567467649</c:v>
                </c:pt>
                <c:pt idx="93968">
                  <c:v>2.6652033271719038</c:v>
                </c:pt>
                <c:pt idx="93969">
                  <c:v>2.6654343807763397</c:v>
                </c:pt>
                <c:pt idx="93970">
                  <c:v>2.6650496650496645</c:v>
                </c:pt>
                <c:pt idx="93971">
                  <c:v>2.6654343807763397</c:v>
                </c:pt>
                <c:pt idx="93972">
                  <c:v>2.6654343807763397</c:v>
                </c:pt>
                <c:pt idx="93973">
                  <c:v>2.6654343807763397</c:v>
                </c:pt>
                <c:pt idx="93974">
                  <c:v>2.664972273567467</c:v>
                </c:pt>
                <c:pt idx="93975">
                  <c:v>2.6659731853906612</c:v>
                </c:pt>
                <c:pt idx="93976">
                  <c:v>2.6659731853906612</c:v>
                </c:pt>
                <c:pt idx="93977">
                  <c:v>2.6655881673214696</c:v>
                </c:pt>
                <c:pt idx="93978">
                  <c:v>2.6655881673214696</c:v>
                </c:pt>
                <c:pt idx="93979">
                  <c:v>2.6645876645876641</c:v>
                </c:pt>
                <c:pt idx="93980">
                  <c:v>2.6642032332563508</c:v>
                </c:pt>
                <c:pt idx="93981">
                  <c:v>2.6650496650496649</c:v>
                </c:pt>
                <c:pt idx="93982">
                  <c:v>2.6648958891454964</c:v>
                </c:pt>
                <c:pt idx="93983">
                  <c:v>2.6652806652806649</c:v>
                </c:pt>
                <c:pt idx="93984">
                  <c:v>2.6645116601246825</c:v>
                </c:pt>
                <c:pt idx="93985">
                  <c:v>2.6645116601246825</c:v>
                </c:pt>
                <c:pt idx="93986">
                  <c:v>2.6645116601246825</c:v>
                </c:pt>
                <c:pt idx="93987">
                  <c:v>2.6642805818517665</c:v>
                </c:pt>
                <c:pt idx="93988">
                  <c:v>2.664742553682752</c:v>
                </c:pt>
                <c:pt idx="93989">
                  <c:v>2.6641274238227144</c:v>
                </c:pt>
                <c:pt idx="93990">
                  <c:v>2.6637433648742208</c:v>
                </c:pt>
                <c:pt idx="93991">
                  <c:v>2.6646666974382645</c:v>
                </c:pt>
                <c:pt idx="93992">
                  <c:v>2.6640518689432398</c:v>
                </c:pt>
                <c:pt idx="93993">
                  <c:v>2.6642049388414488</c:v>
                </c:pt>
                <c:pt idx="93994">
                  <c:v>2.6642049388414488</c:v>
                </c:pt>
                <c:pt idx="93995">
                  <c:v>2.6648199445983378</c:v>
                </c:pt>
                <c:pt idx="93996">
                  <c:v>2.6648199445983378</c:v>
                </c:pt>
                <c:pt idx="93997">
                  <c:v>2.6648199445983378</c:v>
                </c:pt>
                <c:pt idx="93998">
                  <c:v>2.6642049388414488</c:v>
                </c:pt>
                <c:pt idx="93999">
                  <c:v>2.6641274238227144</c:v>
                </c:pt>
                <c:pt idx="94000">
                  <c:v>2.6645116601246825</c:v>
                </c:pt>
                <c:pt idx="94001">
                  <c:v>2.6638965835641737</c:v>
                </c:pt>
                <c:pt idx="94002">
                  <c:v>2.6638965835641737</c:v>
                </c:pt>
                <c:pt idx="94003">
                  <c:v>2.664742553682752</c:v>
                </c:pt>
                <c:pt idx="94004">
                  <c:v>2.6649734472408224</c:v>
                </c:pt>
                <c:pt idx="94005">
                  <c:v>2.6654352343569614</c:v>
                </c:pt>
                <c:pt idx="94006">
                  <c:v>2.665050784856879</c:v>
                </c:pt>
                <c:pt idx="94007">
                  <c:v>2.6648199445983378</c:v>
                </c:pt>
                <c:pt idx="94008">
                  <c:v>2.6645891043397967</c:v>
                </c:pt>
                <c:pt idx="94009">
                  <c:v>2.6649734472408215</c:v>
                </c:pt>
                <c:pt idx="94010">
                  <c:v>2.6648199445983378</c:v>
                </c:pt>
                <c:pt idx="94011">
                  <c:v>2.6652043407988915</c:v>
                </c:pt>
                <c:pt idx="94012">
                  <c:v>2.6649734472408215</c:v>
                </c:pt>
                <c:pt idx="94013">
                  <c:v>2.6647425536827516</c:v>
                </c:pt>
                <c:pt idx="94014">
                  <c:v>2.6652043407988915</c:v>
                </c:pt>
                <c:pt idx="94015">
                  <c:v>2.6654352343569614</c:v>
                </c:pt>
                <c:pt idx="94016">
                  <c:v>2.6655889145496534</c:v>
                </c:pt>
                <c:pt idx="94017">
                  <c:v>2.664742553682752</c:v>
                </c:pt>
                <c:pt idx="94018">
                  <c:v>2.6644357258250633</c:v>
                </c:pt>
                <c:pt idx="94019">
                  <c:v>2.6642049388414488</c:v>
                </c:pt>
                <c:pt idx="94020">
                  <c:v>2.664358264081256</c:v>
                </c:pt>
                <c:pt idx="94021">
                  <c:v>2.6644357258250633</c:v>
                </c:pt>
                <c:pt idx="94022">
                  <c:v>2.6638209506229811</c:v>
                </c:pt>
                <c:pt idx="94023">
                  <c:v>2.6640518689432398</c:v>
                </c:pt>
                <c:pt idx="94024">
                  <c:v>2.6644357258250633</c:v>
                </c:pt>
                <c:pt idx="94025">
                  <c:v>2.6642049388414488</c:v>
                </c:pt>
                <c:pt idx="94026">
                  <c:v>2.6646666974382645</c:v>
                </c:pt>
                <c:pt idx="94027">
                  <c:v>2.6644357258250633</c:v>
                </c:pt>
                <c:pt idx="94028">
                  <c:v>2.6640518689432398</c:v>
                </c:pt>
                <c:pt idx="94029">
                  <c:v>2.6646666974382645</c:v>
                </c:pt>
                <c:pt idx="94030">
                  <c:v>2.664742553682752</c:v>
                </c:pt>
                <c:pt idx="94031">
                  <c:v>2.6639741518578348</c:v>
                </c:pt>
                <c:pt idx="94032">
                  <c:v>2.6637433648742208</c:v>
                </c:pt>
                <c:pt idx="94033">
                  <c:v>2.664742553682752</c:v>
                </c:pt>
                <c:pt idx="94034">
                  <c:v>2.664742553682752</c:v>
                </c:pt>
                <c:pt idx="94035">
                  <c:v>2.6652043407988915</c:v>
                </c:pt>
                <c:pt idx="94036">
                  <c:v>2.6652043407988915</c:v>
                </c:pt>
                <c:pt idx="94037">
                  <c:v>2.6658198614318707</c:v>
                </c:pt>
                <c:pt idx="94038">
                  <c:v>2.6658198614318707</c:v>
                </c:pt>
                <c:pt idx="94039">
                  <c:v>2.6654352343569609</c:v>
                </c:pt>
                <c:pt idx="94040">
                  <c:v>2.6649734472408215</c:v>
                </c:pt>
                <c:pt idx="94041">
                  <c:v>2.6651270207852193</c:v>
                </c:pt>
                <c:pt idx="94042">
                  <c:v>2.6653579676674362</c:v>
                </c:pt>
                <c:pt idx="94043">
                  <c:v>2.6652043407988919</c:v>
                </c:pt>
                <c:pt idx="94044">
                  <c:v>2.665050784856879</c:v>
                </c:pt>
                <c:pt idx="94045">
                  <c:v>2.6642824180895239</c:v>
                </c:pt>
                <c:pt idx="94046">
                  <c:v>2.6642824180895239</c:v>
                </c:pt>
                <c:pt idx="94047">
                  <c:v>2.6640516843562532</c:v>
                </c:pt>
                <c:pt idx="94048">
                  <c:v>2.6644357258250633</c:v>
                </c:pt>
                <c:pt idx="94049">
                  <c:v>2.6638209506229811</c:v>
                </c:pt>
                <c:pt idx="94050">
                  <c:v>2.6644357258250633</c:v>
                </c:pt>
                <c:pt idx="94051">
                  <c:v>2.6639741518578348</c:v>
                </c:pt>
                <c:pt idx="94052">
                  <c:v>2.6635902168897085</c:v>
                </c:pt>
                <c:pt idx="94053">
                  <c:v>2.6645891043397967</c:v>
                </c:pt>
                <c:pt idx="94054">
                  <c:v>2.6648958891454964</c:v>
                </c:pt>
                <c:pt idx="94055">
                  <c:v>2.6652806652806649</c:v>
                </c:pt>
                <c:pt idx="94056">
                  <c:v>2.6655114807114808</c:v>
                </c:pt>
                <c:pt idx="94057">
                  <c:v>2.6652806652806644</c:v>
                </c:pt>
                <c:pt idx="94058">
                  <c:v>2.6652806652806644</c:v>
                </c:pt>
                <c:pt idx="94059">
                  <c:v>2.6650496650496645</c:v>
                </c:pt>
                <c:pt idx="94060">
                  <c:v>2.6655114807114808</c:v>
                </c:pt>
                <c:pt idx="94061">
                  <c:v>2.6649734472408224</c:v>
                </c:pt>
                <c:pt idx="94062">
                  <c:v>2.6652043407988919</c:v>
                </c:pt>
                <c:pt idx="94063">
                  <c:v>2.6644357258250633</c:v>
                </c:pt>
                <c:pt idx="94064">
                  <c:v>2.6648199445983378</c:v>
                </c:pt>
                <c:pt idx="94065">
                  <c:v>2.6649734472408224</c:v>
                </c:pt>
                <c:pt idx="94066">
                  <c:v>2.6641274238227144</c:v>
                </c:pt>
                <c:pt idx="94067">
                  <c:v>2.6641274238227144</c:v>
                </c:pt>
                <c:pt idx="94068">
                  <c:v>2.664358264081256</c:v>
                </c:pt>
                <c:pt idx="94069">
                  <c:v>2.6645891043397967</c:v>
                </c:pt>
                <c:pt idx="94070">
                  <c:v>2.6652043407988919</c:v>
                </c:pt>
                <c:pt idx="94071">
                  <c:v>2.6647425536827516</c:v>
                </c:pt>
                <c:pt idx="94072">
                  <c:v>2.6653579676674362</c:v>
                </c:pt>
                <c:pt idx="94073">
                  <c:v>2.665281809787627</c:v>
                </c:pt>
                <c:pt idx="94074">
                  <c:v>2.6655124653739612</c:v>
                </c:pt>
                <c:pt idx="94075">
                  <c:v>2.6658972061879478</c:v>
                </c:pt>
                <c:pt idx="94076">
                  <c:v>2.6652043407988919</c:v>
                </c:pt>
                <c:pt idx="94077">
                  <c:v>2.6645891043397967</c:v>
                </c:pt>
                <c:pt idx="94078">
                  <c:v>2.6642049388414488</c:v>
                </c:pt>
                <c:pt idx="94079">
                  <c:v>2.6642049388414488</c:v>
                </c:pt>
                <c:pt idx="94080">
                  <c:v>2.664358264081256</c:v>
                </c:pt>
                <c:pt idx="94081">
                  <c:v>2.6651270207852193</c:v>
                </c:pt>
                <c:pt idx="94082">
                  <c:v>2.6655114807114808</c:v>
                </c:pt>
                <c:pt idx="94083">
                  <c:v>2.6652806652806644</c:v>
                </c:pt>
                <c:pt idx="94084">
                  <c:v>2.6648958891454964</c:v>
                </c:pt>
                <c:pt idx="94085">
                  <c:v>2.6659736659736657</c:v>
                </c:pt>
                <c:pt idx="94086">
                  <c:v>2.6659736659736657</c:v>
                </c:pt>
                <c:pt idx="94087">
                  <c:v>2.664742553682752</c:v>
                </c:pt>
                <c:pt idx="94088">
                  <c:v>2.664358264081256</c:v>
                </c:pt>
                <c:pt idx="94089">
                  <c:v>2.664358264081256</c:v>
                </c:pt>
                <c:pt idx="94090">
                  <c:v>2.6639741518578348</c:v>
                </c:pt>
                <c:pt idx="94091">
                  <c:v>2.664358264081256</c:v>
                </c:pt>
                <c:pt idx="94092">
                  <c:v>2.6648199445983378</c:v>
                </c:pt>
                <c:pt idx="94093">
                  <c:v>2.6646666974382645</c:v>
                </c:pt>
                <c:pt idx="94094">
                  <c:v>2.6644357258250633</c:v>
                </c:pt>
                <c:pt idx="94095">
                  <c:v>2.6645891043397967</c:v>
                </c:pt>
                <c:pt idx="94096">
                  <c:v>2.6652043407988919</c:v>
                </c:pt>
                <c:pt idx="94097">
                  <c:v>2.6648199445983378</c:v>
                </c:pt>
                <c:pt idx="94098">
                  <c:v>2.665281809787627</c:v>
                </c:pt>
                <c:pt idx="94099">
                  <c:v>2.6655889145496534</c:v>
                </c:pt>
                <c:pt idx="94100">
                  <c:v>2.6657426657426657</c:v>
                </c:pt>
                <c:pt idx="94101">
                  <c:v>2.6651270207852193</c:v>
                </c:pt>
                <c:pt idx="94102">
                  <c:v>2.6645116601246825</c:v>
                </c:pt>
                <c:pt idx="94103">
                  <c:v>2.6648958891454964</c:v>
                </c:pt>
                <c:pt idx="94104">
                  <c:v>2.6645116601246825</c:v>
                </c:pt>
                <c:pt idx="94105">
                  <c:v>2.6652806652806649</c:v>
                </c:pt>
                <c:pt idx="94106">
                  <c:v>2.6650496650496649</c:v>
                </c:pt>
                <c:pt idx="94107">
                  <c:v>2.6650496650496649</c:v>
                </c:pt>
                <c:pt idx="94108">
                  <c:v>2.6648958891454964</c:v>
                </c:pt>
                <c:pt idx="94109">
                  <c:v>2.664358264081256</c:v>
                </c:pt>
                <c:pt idx="94110">
                  <c:v>2.6652043407988919</c:v>
                </c:pt>
                <c:pt idx="94111">
                  <c:v>2.6645891043397967</c:v>
                </c:pt>
                <c:pt idx="94112">
                  <c:v>2.6645891043397967</c:v>
                </c:pt>
                <c:pt idx="94113">
                  <c:v>2.664358264081256</c:v>
                </c:pt>
                <c:pt idx="94114">
                  <c:v>2.664742553682752</c:v>
                </c:pt>
                <c:pt idx="94115">
                  <c:v>2.6649734472408224</c:v>
                </c:pt>
                <c:pt idx="94116">
                  <c:v>2.6652043407988919</c:v>
                </c:pt>
                <c:pt idx="94117">
                  <c:v>2.665281809787627</c:v>
                </c:pt>
                <c:pt idx="94118">
                  <c:v>2.6642824180895239</c:v>
                </c:pt>
                <c:pt idx="94119">
                  <c:v>2.6639741518578348</c:v>
                </c:pt>
                <c:pt idx="94120">
                  <c:v>2.6649734472408224</c:v>
                </c:pt>
                <c:pt idx="94121">
                  <c:v>2.6645116601246825</c:v>
                </c:pt>
                <c:pt idx="94122">
                  <c:v>2.6651270207852193</c:v>
                </c:pt>
                <c:pt idx="94123">
                  <c:v>2.6646651270207848</c:v>
                </c:pt>
                <c:pt idx="94124">
                  <c:v>2.6648186648186645</c:v>
                </c:pt>
                <c:pt idx="94125">
                  <c:v>2.6652033271719038</c:v>
                </c:pt>
                <c:pt idx="94126">
                  <c:v>2.6653570603189274</c:v>
                </c:pt>
                <c:pt idx="94127">
                  <c:v>2.664972273567467</c:v>
                </c:pt>
                <c:pt idx="94128">
                  <c:v>2.6648958891454964</c:v>
                </c:pt>
                <c:pt idx="94129">
                  <c:v>2.6647425536827516</c:v>
                </c:pt>
                <c:pt idx="94130">
                  <c:v>2.6646651270207848</c:v>
                </c:pt>
                <c:pt idx="94131">
                  <c:v>2.6648186648186645</c:v>
                </c:pt>
                <c:pt idx="94132">
                  <c:v>2.6648958891454964</c:v>
                </c:pt>
                <c:pt idx="94133">
                  <c:v>2.6646651270207848</c:v>
                </c:pt>
                <c:pt idx="94134">
                  <c:v>2.6642805818517661</c:v>
                </c:pt>
                <c:pt idx="94135">
                  <c:v>2.6645891043397967</c:v>
                </c:pt>
                <c:pt idx="94136">
                  <c:v>2.6648199445983378</c:v>
                </c:pt>
                <c:pt idx="94137">
                  <c:v>2.6644357258250633</c:v>
                </c:pt>
                <c:pt idx="94138">
                  <c:v>2.6642049388414488</c:v>
                </c:pt>
                <c:pt idx="94139">
                  <c:v>2.6641274238227144</c:v>
                </c:pt>
                <c:pt idx="94140">
                  <c:v>2.6651270207852193</c:v>
                </c:pt>
                <c:pt idx="94141">
                  <c:v>2.6655114807114808</c:v>
                </c:pt>
                <c:pt idx="94142">
                  <c:v>2.6655114807114808</c:v>
                </c:pt>
                <c:pt idx="94143">
                  <c:v>2.6645116601246821</c:v>
                </c:pt>
                <c:pt idx="94144">
                  <c:v>2.6642805818517661</c:v>
                </c:pt>
                <c:pt idx="94145">
                  <c:v>2.6645116601246821</c:v>
                </c:pt>
                <c:pt idx="94146">
                  <c:v>2.6651270207852193</c:v>
                </c:pt>
                <c:pt idx="94147">
                  <c:v>2.6652043407988919</c:v>
                </c:pt>
                <c:pt idx="94148">
                  <c:v>2.6658198614318707</c:v>
                </c:pt>
                <c:pt idx="94149">
                  <c:v>2.6648958891454964</c:v>
                </c:pt>
                <c:pt idx="94150">
                  <c:v>2.6646651270207848</c:v>
                </c:pt>
                <c:pt idx="94151">
                  <c:v>2.6651270207852193</c:v>
                </c:pt>
                <c:pt idx="94152">
                  <c:v>2.6658198614318707</c:v>
                </c:pt>
                <c:pt idx="94153">
                  <c:v>2.6658198614318707</c:v>
                </c:pt>
                <c:pt idx="94154">
                  <c:v>2.6655114807114808</c:v>
                </c:pt>
                <c:pt idx="94155">
                  <c:v>2.6648186648186649</c:v>
                </c:pt>
                <c:pt idx="94156">
                  <c:v>2.6648958891454964</c:v>
                </c:pt>
                <c:pt idx="94157">
                  <c:v>2.6651270207852193</c:v>
                </c:pt>
                <c:pt idx="94158">
                  <c:v>2.664358264081256</c:v>
                </c:pt>
                <c:pt idx="94159">
                  <c:v>2.6652043407988919</c:v>
                </c:pt>
                <c:pt idx="94160">
                  <c:v>2.6645891043397967</c:v>
                </c:pt>
                <c:pt idx="94161">
                  <c:v>2.6652043407988915</c:v>
                </c:pt>
                <c:pt idx="94162">
                  <c:v>2.6651270207852193</c:v>
                </c:pt>
                <c:pt idx="94163">
                  <c:v>2.6655114807114804</c:v>
                </c:pt>
                <c:pt idx="94164">
                  <c:v>2.6653579676674362</c:v>
                </c:pt>
                <c:pt idx="94165">
                  <c:v>2.6659736659736653</c:v>
                </c:pt>
                <c:pt idx="94166">
                  <c:v>2.6658964879852118</c:v>
                </c:pt>
                <c:pt idx="94167">
                  <c:v>2.6652033271719038</c:v>
                </c:pt>
                <c:pt idx="94168">
                  <c:v>2.6655881673214696</c:v>
                </c:pt>
                <c:pt idx="94169">
                  <c:v>2.6662043458159963</c:v>
                </c:pt>
                <c:pt idx="94170">
                  <c:v>2.6652806652806644</c:v>
                </c:pt>
                <c:pt idx="94171">
                  <c:v>2.6657426657426653</c:v>
                </c:pt>
                <c:pt idx="94172">
                  <c:v>2.6655114807114804</c:v>
                </c:pt>
                <c:pt idx="94173">
                  <c:v>2.6650496650496645</c:v>
                </c:pt>
                <c:pt idx="94174">
                  <c:v>2.6652806652806644</c:v>
                </c:pt>
                <c:pt idx="94175">
                  <c:v>2.6651270207852193</c:v>
                </c:pt>
                <c:pt idx="94176">
                  <c:v>2.6655889145496534</c:v>
                </c:pt>
                <c:pt idx="94177">
                  <c:v>2.6659736659736657</c:v>
                </c:pt>
                <c:pt idx="94178">
                  <c:v>2.6651270207852193</c:v>
                </c:pt>
                <c:pt idx="94179">
                  <c:v>2.6650496650496645</c:v>
                </c:pt>
                <c:pt idx="94180">
                  <c:v>2.6654343807763397</c:v>
                </c:pt>
                <c:pt idx="94181">
                  <c:v>2.6654343807763397</c:v>
                </c:pt>
                <c:pt idx="94182">
                  <c:v>2.665665434380776</c:v>
                </c:pt>
                <c:pt idx="94183">
                  <c:v>2.6648958891454964</c:v>
                </c:pt>
                <c:pt idx="94184">
                  <c:v>2.6655114807114804</c:v>
                </c:pt>
                <c:pt idx="94185">
                  <c:v>2.6646651270207848</c:v>
                </c:pt>
                <c:pt idx="94186">
                  <c:v>2.6658964879852118</c:v>
                </c:pt>
                <c:pt idx="94187">
                  <c:v>2.6660503813265541</c:v>
                </c:pt>
                <c:pt idx="94188">
                  <c:v>2.6652033271719038</c:v>
                </c:pt>
                <c:pt idx="94189">
                  <c:v>2.6654343807763397</c:v>
                </c:pt>
                <c:pt idx="94190">
                  <c:v>2.6652806652806644</c:v>
                </c:pt>
                <c:pt idx="94191">
                  <c:v>2.6653579676674362</c:v>
                </c:pt>
                <c:pt idx="94192">
                  <c:v>2.6649734472408215</c:v>
                </c:pt>
                <c:pt idx="94193">
                  <c:v>2.6645116601246821</c:v>
                </c:pt>
                <c:pt idx="94194">
                  <c:v>2.664742553682752</c:v>
                </c:pt>
                <c:pt idx="94195">
                  <c:v>2.6642049388414488</c:v>
                </c:pt>
                <c:pt idx="94196">
                  <c:v>2.6645891043397967</c:v>
                </c:pt>
                <c:pt idx="94197">
                  <c:v>2.6645891043397967</c:v>
                </c:pt>
                <c:pt idx="94198">
                  <c:v>2.6645891043397967</c:v>
                </c:pt>
                <c:pt idx="94199">
                  <c:v>2.6639741518578348</c:v>
                </c:pt>
                <c:pt idx="94200">
                  <c:v>2.6633594831564369</c:v>
                </c:pt>
                <c:pt idx="94201">
                  <c:v>2.6635125778906064</c:v>
                </c:pt>
                <c:pt idx="94202">
                  <c:v>2.6638965835641737</c:v>
                </c:pt>
                <c:pt idx="94203">
                  <c:v>2.664358264081256</c:v>
                </c:pt>
                <c:pt idx="94204">
                  <c:v>2.664742553682752</c:v>
                </c:pt>
                <c:pt idx="94205">
                  <c:v>2.6641274238227144</c:v>
                </c:pt>
                <c:pt idx="94206">
                  <c:v>2.6645116601246825</c:v>
                </c:pt>
                <c:pt idx="94207">
                  <c:v>2.6645116601246825</c:v>
                </c:pt>
                <c:pt idx="94208">
                  <c:v>2.664742553682752</c:v>
                </c:pt>
                <c:pt idx="94209">
                  <c:v>2.664358264081256</c:v>
                </c:pt>
                <c:pt idx="94210">
                  <c:v>2.6645891043397967</c:v>
                </c:pt>
                <c:pt idx="94211">
                  <c:v>2.6644357258250633</c:v>
                </c:pt>
                <c:pt idx="94212">
                  <c:v>2.664358264081256</c:v>
                </c:pt>
                <c:pt idx="94213">
                  <c:v>2.664742553682752</c:v>
                </c:pt>
                <c:pt idx="94214">
                  <c:v>2.6645891043397967</c:v>
                </c:pt>
                <c:pt idx="94215">
                  <c:v>2.6639741518578348</c:v>
                </c:pt>
                <c:pt idx="94216">
                  <c:v>2.6640518689432398</c:v>
                </c:pt>
                <c:pt idx="94217">
                  <c:v>2.6640518689432398</c:v>
                </c:pt>
                <c:pt idx="94218">
                  <c:v>2.6640518689432398</c:v>
                </c:pt>
                <c:pt idx="94219">
                  <c:v>2.6639741518578348</c:v>
                </c:pt>
                <c:pt idx="94220">
                  <c:v>2.6648199445983378</c:v>
                </c:pt>
                <c:pt idx="94221">
                  <c:v>2.6647438855560686</c:v>
                </c:pt>
                <c:pt idx="94222">
                  <c:v>2.6641291810841983</c:v>
                </c:pt>
                <c:pt idx="94223">
                  <c:v>2.6638985005767015</c:v>
                </c:pt>
                <c:pt idx="94224">
                  <c:v>2.6641291810841983</c:v>
                </c:pt>
                <c:pt idx="94225">
                  <c:v>2.6642824180895248</c:v>
                </c:pt>
                <c:pt idx="94226">
                  <c:v>2.6640518689432393</c:v>
                </c:pt>
                <c:pt idx="94227">
                  <c:v>2.6640516843562523</c:v>
                </c:pt>
                <c:pt idx="94228">
                  <c:v>2.665281809787627</c:v>
                </c:pt>
                <c:pt idx="94229">
                  <c:v>2.6648972997922913</c:v>
                </c:pt>
                <c:pt idx="94230">
                  <c:v>2.6646666974382645</c:v>
                </c:pt>
                <c:pt idx="94231">
                  <c:v>2.665281809787627</c:v>
                </c:pt>
                <c:pt idx="94232">
                  <c:v>2.665050784856879</c:v>
                </c:pt>
                <c:pt idx="94233">
                  <c:v>2.6649734472408215</c:v>
                </c:pt>
                <c:pt idx="94234">
                  <c:v>2.6651270207852193</c:v>
                </c:pt>
                <c:pt idx="94235">
                  <c:v>2.6652806652806644</c:v>
                </c:pt>
                <c:pt idx="94236">
                  <c:v>2.6661273567467649</c:v>
                </c:pt>
                <c:pt idx="94237">
                  <c:v>2.6649734472408215</c:v>
                </c:pt>
                <c:pt idx="94238">
                  <c:v>2.6649734472408215</c:v>
                </c:pt>
                <c:pt idx="94239">
                  <c:v>2.6655889145496534</c:v>
                </c:pt>
                <c:pt idx="94240">
                  <c:v>2.6658198614318707</c:v>
                </c:pt>
                <c:pt idx="94241">
                  <c:v>2.6658198614318707</c:v>
                </c:pt>
                <c:pt idx="94242">
                  <c:v>2.6655889145496534</c:v>
                </c:pt>
                <c:pt idx="94243">
                  <c:v>2.6649734472408224</c:v>
                </c:pt>
                <c:pt idx="94244">
                  <c:v>2.6652043407988919</c:v>
                </c:pt>
                <c:pt idx="94245">
                  <c:v>2.6648199445983378</c:v>
                </c:pt>
                <c:pt idx="94246">
                  <c:v>2.6644357258250633</c:v>
                </c:pt>
                <c:pt idx="94247">
                  <c:v>2.6638211352099681</c:v>
                </c:pt>
                <c:pt idx="94248">
                  <c:v>2.6638209506229811</c:v>
                </c:pt>
                <c:pt idx="94249">
                  <c:v>2.6642049388414488</c:v>
                </c:pt>
                <c:pt idx="94250">
                  <c:v>2.6646666974382645</c:v>
                </c:pt>
                <c:pt idx="94251">
                  <c:v>2.6647438855560686</c:v>
                </c:pt>
                <c:pt idx="94252">
                  <c:v>2.6645131518227969</c:v>
                </c:pt>
                <c:pt idx="94253">
                  <c:v>2.6642824180895248</c:v>
                </c:pt>
                <c:pt idx="94254">
                  <c:v>2.6645131518227969</c:v>
                </c:pt>
                <c:pt idx="94255">
                  <c:v>2.6648972997922913</c:v>
                </c:pt>
                <c:pt idx="94256">
                  <c:v>2.665281809787627</c:v>
                </c:pt>
                <c:pt idx="94257">
                  <c:v>2.6654352343569614</c:v>
                </c:pt>
                <c:pt idx="94258">
                  <c:v>2.6654352343569614</c:v>
                </c:pt>
                <c:pt idx="94259">
                  <c:v>2.6656661279150309</c:v>
                </c:pt>
                <c:pt idx="94260">
                  <c:v>2.6658198614318707</c:v>
                </c:pt>
                <c:pt idx="94261">
                  <c:v>2.6654352343569614</c:v>
                </c:pt>
                <c:pt idx="94262">
                  <c:v>2.665050784856879</c:v>
                </c:pt>
                <c:pt idx="94263">
                  <c:v>2.6646666974382645</c:v>
                </c:pt>
                <c:pt idx="94264">
                  <c:v>2.6642049388414488</c:v>
                </c:pt>
                <c:pt idx="94265">
                  <c:v>2.6635902168897085</c:v>
                </c:pt>
                <c:pt idx="94266">
                  <c:v>2.6642049388414488</c:v>
                </c:pt>
                <c:pt idx="94267">
                  <c:v>2.664358264081256</c:v>
                </c:pt>
                <c:pt idx="94268">
                  <c:v>2.6653579676674362</c:v>
                </c:pt>
                <c:pt idx="94269">
                  <c:v>2.6654352343569614</c:v>
                </c:pt>
                <c:pt idx="94270">
                  <c:v>2.6652043407988919</c:v>
                </c:pt>
                <c:pt idx="94271">
                  <c:v>2.6651270207852193</c:v>
                </c:pt>
                <c:pt idx="94272">
                  <c:v>2.6649734472408215</c:v>
                </c:pt>
                <c:pt idx="94273">
                  <c:v>2.6656661279150313</c:v>
                </c:pt>
                <c:pt idx="94274">
                  <c:v>2.6654352343569614</c:v>
                </c:pt>
                <c:pt idx="94275">
                  <c:v>2.6652043407988919</c:v>
                </c:pt>
                <c:pt idx="94276">
                  <c:v>2.6648199445983378</c:v>
                </c:pt>
                <c:pt idx="94277">
                  <c:v>2.6646666974382645</c:v>
                </c:pt>
                <c:pt idx="94278">
                  <c:v>2.6642824180895248</c:v>
                </c:pt>
                <c:pt idx="94279">
                  <c:v>2.6641291810841983</c:v>
                </c:pt>
                <c:pt idx="94280">
                  <c:v>2.6640518689432398</c:v>
                </c:pt>
                <c:pt idx="94281">
                  <c:v>2.6644357258250633</c:v>
                </c:pt>
                <c:pt idx="94282">
                  <c:v>2.6640518689432398</c:v>
                </c:pt>
                <c:pt idx="94283">
                  <c:v>2.6642824180895248</c:v>
                </c:pt>
                <c:pt idx="94284">
                  <c:v>2.6648972997922913</c:v>
                </c:pt>
                <c:pt idx="94285">
                  <c:v>2.6646666974382645</c:v>
                </c:pt>
                <c:pt idx="94286">
                  <c:v>2.6646666974382645</c:v>
                </c:pt>
                <c:pt idx="94287">
                  <c:v>2.6648972997922913</c:v>
                </c:pt>
                <c:pt idx="94288">
                  <c:v>2.6641291810841983</c:v>
                </c:pt>
                <c:pt idx="94289">
                  <c:v>2.6642824180895248</c:v>
                </c:pt>
                <c:pt idx="94290">
                  <c:v>2.6633594831564369</c:v>
                </c:pt>
                <c:pt idx="94291">
                  <c:v>2.6635902168897085</c:v>
                </c:pt>
                <c:pt idx="94292">
                  <c:v>2.6646666974382645</c:v>
                </c:pt>
                <c:pt idx="94293">
                  <c:v>2.6646666974382645</c:v>
                </c:pt>
                <c:pt idx="94294">
                  <c:v>2.6648199445983378</c:v>
                </c:pt>
                <c:pt idx="94295">
                  <c:v>2.6642824180895239</c:v>
                </c:pt>
                <c:pt idx="94296">
                  <c:v>2.6643598615916955</c:v>
                </c:pt>
                <c:pt idx="94297">
                  <c:v>2.6645905420991927</c:v>
                </c:pt>
                <c:pt idx="94298">
                  <c:v>2.6644374538745383</c:v>
                </c:pt>
                <c:pt idx="94299">
                  <c:v>2.6644374538745383</c:v>
                </c:pt>
                <c:pt idx="94300">
                  <c:v>2.6648212226066899</c:v>
                </c:pt>
                <c:pt idx="94301">
                  <c:v>2.6644374538745383</c:v>
                </c:pt>
                <c:pt idx="94302">
                  <c:v>2.6648212226066899</c:v>
                </c:pt>
                <c:pt idx="94303">
                  <c:v>2.6645905420991927</c:v>
                </c:pt>
                <c:pt idx="94304">
                  <c:v>2.6643598615916955</c:v>
                </c:pt>
                <c:pt idx="94305">
                  <c:v>2.6642824180895248</c:v>
                </c:pt>
                <c:pt idx="94306">
                  <c:v>2.6646666974382645</c:v>
                </c:pt>
                <c:pt idx="94307">
                  <c:v>2.6648972997922913</c:v>
                </c:pt>
                <c:pt idx="94308">
                  <c:v>2.665281809787627</c:v>
                </c:pt>
                <c:pt idx="94309">
                  <c:v>2.665281809787627</c:v>
                </c:pt>
                <c:pt idx="94310">
                  <c:v>2.665281809787627</c:v>
                </c:pt>
                <c:pt idx="94311">
                  <c:v>2.6642049388414488</c:v>
                </c:pt>
                <c:pt idx="94312">
                  <c:v>2.6635902168897085</c:v>
                </c:pt>
                <c:pt idx="94313">
                  <c:v>2.6645891043397967</c:v>
                </c:pt>
                <c:pt idx="94314">
                  <c:v>2.6645891043397967</c:v>
                </c:pt>
                <c:pt idx="94315">
                  <c:v>2.6642049388414488</c:v>
                </c:pt>
                <c:pt idx="94316">
                  <c:v>2.6646666974382645</c:v>
                </c:pt>
                <c:pt idx="94317">
                  <c:v>2.6648972997922913</c:v>
                </c:pt>
                <c:pt idx="94318">
                  <c:v>2.6644357258250633</c:v>
                </c:pt>
                <c:pt idx="94319">
                  <c:v>2.6654352343569609</c:v>
                </c:pt>
                <c:pt idx="94320">
                  <c:v>2.6654352343569609</c:v>
                </c:pt>
                <c:pt idx="94321">
                  <c:v>2.665050784856879</c:v>
                </c:pt>
                <c:pt idx="94322">
                  <c:v>2.6656661279150313</c:v>
                </c:pt>
                <c:pt idx="94323">
                  <c:v>2.6652043407988919</c:v>
                </c:pt>
                <c:pt idx="94324">
                  <c:v>2.6648199445983378</c:v>
                </c:pt>
                <c:pt idx="94325">
                  <c:v>2.6640518689432393</c:v>
                </c:pt>
                <c:pt idx="94326">
                  <c:v>2.6641291810841983</c:v>
                </c:pt>
                <c:pt idx="94327">
                  <c:v>2.6643598615916955</c:v>
                </c:pt>
                <c:pt idx="94328">
                  <c:v>2.6645905420991927</c:v>
                </c:pt>
                <c:pt idx="94329">
                  <c:v>2.6649746192893402</c:v>
                </c:pt>
                <c:pt idx="94330">
                  <c:v>2.6646666974382645</c:v>
                </c:pt>
                <c:pt idx="94331">
                  <c:v>2.6652043407988915</c:v>
                </c:pt>
                <c:pt idx="94332">
                  <c:v>2.6654352343569609</c:v>
                </c:pt>
                <c:pt idx="94333">
                  <c:v>2.665281809787627</c:v>
                </c:pt>
                <c:pt idx="94334">
                  <c:v>2.6644357258250633</c:v>
                </c:pt>
                <c:pt idx="94335">
                  <c:v>2.6648972997922913</c:v>
                </c:pt>
                <c:pt idx="94336">
                  <c:v>2.6646666974382645</c:v>
                </c:pt>
                <c:pt idx="94337">
                  <c:v>2.6641291810841983</c:v>
                </c:pt>
                <c:pt idx="94338">
                  <c:v>2.6637453874538739</c:v>
                </c:pt>
                <c:pt idx="94339">
                  <c:v>2.6647438855560686</c:v>
                </c:pt>
                <c:pt idx="94340">
                  <c:v>2.6645131518227969</c:v>
                </c:pt>
                <c:pt idx="94341">
                  <c:v>2.6642824180895248</c:v>
                </c:pt>
                <c:pt idx="94342">
                  <c:v>2.6645131518227969</c:v>
                </c:pt>
                <c:pt idx="94343">
                  <c:v>2.6648972997922913</c:v>
                </c:pt>
                <c:pt idx="94344">
                  <c:v>2.6642824180895239</c:v>
                </c:pt>
                <c:pt idx="94345">
                  <c:v>2.665281809787627</c:v>
                </c:pt>
                <c:pt idx="94346">
                  <c:v>2.6654352343569609</c:v>
                </c:pt>
                <c:pt idx="94347">
                  <c:v>2.665281809787627</c:v>
                </c:pt>
                <c:pt idx="94348">
                  <c:v>2.6658972061879478</c:v>
                </c:pt>
                <c:pt idx="94349">
                  <c:v>2.6658972061879478</c:v>
                </c:pt>
                <c:pt idx="94350">
                  <c:v>2.6646666974382645</c:v>
                </c:pt>
                <c:pt idx="94351">
                  <c:v>2.6644357258250633</c:v>
                </c:pt>
                <c:pt idx="94352">
                  <c:v>2.6642824180895248</c:v>
                </c:pt>
                <c:pt idx="94353">
                  <c:v>2.6643598615916955</c:v>
                </c:pt>
                <c:pt idx="94354">
                  <c:v>2.6645905420991927</c:v>
                </c:pt>
                <c:pt idx="94355">
                  <c:v>2.6641291810841983</c:v>
                </c:pt>
                <c:pt idx="94356">
                  <c:v>2.6646666974382645</c:v>
                </c:pt>
                <c:pt idx="94357">
                  <c:v>2.6644357258250633</c:v>
                </c:pt>
                <c:pt idx="94358">
                  <c:v>2.6648972997922913</c:v>
                </c:pt>
                <c:pt idx="94359">
                  <c:v>2.6657433056325024</c:v>
                </c:pt>
                <c:pt idx="94360">
                  <c:v>2.6651280867759057</c:v>
                </c:pt>
                <c:pt idx="94361">
                  <c:v>2.6657433056325024</c:v>
                </c:pt>
                <c:pt idx="94362">
                  <c:v>2.6657433056325024</c:v>
                </c:pt>
                <c:pt idx="94363">
                  <c:v>2.6657433056325024</c:v>
                </c:pt>
                <c:pt idx="94364">
                  <c:v>2.6655124653739612</c:v>
                </c:pt>
                <c:pt idx="94365">
                  <c:v>2.6651280867759057</c:v>
                </c:pt>
                <c:pt idx="94366">
                  <c:v>2.6649746192893402</c:v>
                </c:pt>
                <c:pt idx="94367">
                  <c:v>2.6645131518227969</c:v>
                </c:pt>
                <c:pt idx="94368">
                  <c:v>2.6642824180895253</c:v>
                </c:pt>
                <c:pt idx="94369">
                  <c:v>2.6641291810841983</c:v>
                </c:pt>
                <c:pt idx="94370">
                  <c:v>2.6636678200692039</c:v>
                </c:pt>
                <c:pt idx="94371">
                  <c:v>2.6645905420991927</c:v>
                </c:pt>
                <c:pt idx="94372">
                  <c:v>2.6646678966789663</c:v>
                </c:pt>
                <c:pt idx="94373">
                  <c:v>2.6645905420991927</c:v>
                </c:pt>
                <c:pt idx="94374">
                  <c:v>2.6649746192893402</c:v>
                </c:pt>
                <c:pt idx="94375">
                  <c:v>2.6652053530226123</c:v>
                </c:pt>
                <c:pt idx="94376">
                  <c:v>2.6649746192893402</c:v>
                </c:pt>
                <c:pt idx="94377">
                  <c:v>2.6646666974382645</c:v>
                </c:pt>
                <c:pt idx="94378">
                  <c:v>2.6648972997922913</c:v>
                </c:pt>
                <c:pt idx="94379">
                  <c:v>2.6655896607431337</c:v>
                </c:pt>
                <c:pt idx="94380">
                  <c:v>2.6655896607431337</c:v>
                </c:pt>
                <c:pt idx="94381">
                  <c:v>2.6656670050761422</c:v>
                </c:pt>
                <c:pt idx="94382">
                  <c:v>2.6656670050761422</c:v>
                </c:pt>
                <c:pt idx="94383">
                  <c:v>2.6655896607431337</c:v>
                </c:pt>
                <c:pt idx="94384">
                  <c:v>2.6654360867558839</c:v>
                </c:pt>
                <c:pt idx="94385">
                  <c:v>2.6656670050761422</c:v>
                </c:pt>
                <c:pt idx="94386">
                  <c:v>2.6652825836216838</c:v>
                </c:pt>
                <c:pt idx="94387">
                  <c:v>2.6646678966789663</c:v>
                </c:pt>
                <c:pt idx="94388">
                  <c:v>2.6641291810841983</c:v>
                </c:pt>
                <c:pt idx="94389">
                  <c:v>2.6642824180895248</c:v>
                </c:pt>
                <c:pt idx="94390">
                  <c:v>2.6647438855560686</c:v>
                </c:pt>
                <c:pt idx="94391">
                  <c:v>2.6645905420991927</c:v>
                </c:pt>
                <c:pt idx="94392">
                  <c:v>2.6642066420664205</c:v>
                </c:pt>
                <c:pt idx="94393">
                  <c:v>2.6639760147601477</c:v>
                </c:pt>
                <c:pt idx="94394">
                  <c:v>2.6643598615916955</c:v>
                </c:pt>
                <c:pt idx="94395">
                  <c:v>2.6634373241061131</c:v>
                </c:pt>
                <c:pt idx="94396">
                  <c:v>2.6638209506229806</c:v>
                </c:pt>
                <c:pt idx="94397">
                  <c:v>2.6648972997922913</c:v>
                </c:pt>
                <c:pt idx="94398">
                  <c:v>2.6648972997922913</c:v>
                </c:pt>
                <c:pt idx="94399">
                  <c:v>2.6655124653739612</c:v>
                </c:pt>
                <c:pt idx="94400">
                  <c:v>2.6644357258250633</c:v>
                </c:pt>
                <c:pt idx="94401">
                  <c:v>2.6654352343569614</c:v>
                </c:pt>
                <c:pt idx="94402">
                  <c:v>2.6654352343569614</c:v>
                </c:pt>
                <c:pt idx="94403">
                  <c:v>2.6654352343569614</c:v>
                </c:pt>
                <c:pt idx="94404">
                  <c:v>2.6655124653739612</c:v>
                </c:pt>
                <c:pt idx="94405">
                  <c:v>2.665281809787627</c:v>
                </c:pt>
                <c:pt idx="94406">
                  <c:v>2.6655124653739612</c:v>
                </c:pt>
                <c:pt idx="94407">
                  <c:v>2.6651280867759057</c:v>
                </c:pt>
                <c:pt idx="94408">
                  <c:v>2.6651280867759057</c:v>
                </c:pt>
                <c:pt idx="94409">
                  <c:v>2.6648199445983378</c:v>
                </c:pt>
                <c:pt idx="94410">
                  <c:v>2.6649734472408215</c:v>
                </c:pt>
                <c:pt idx="94411">
                  <c:v>2.6654352343569609</c:v>
                </c:pt>
                <c:pt idx="94412">
                  <c:v>2.6658198614318707</c:v>
                </c:pt>
                <c:pt idx="94413">
                  <c:v>2.6657426657426657</c:v>
                </c:pt>
                <c:pt idx="94414">
                  <c:v>2.6657426657426657</c:v>
                </c:pt>
                <c:pt idx="94415">
                  <c:v>2.6651270207852193</c:v>
                </c:pt>
                <c:pt idx="94416">
                  <c:v>2.6655114807114808</c:v>
                </c:pt>
                <c:pt idx="94417">
                  <c:v>2.6646651270207848</c:v>
                </c:pt>
                <c:pt idx="94418">
                  <c:v>2.6648958891454964</c:v>
                </c:pt>
                <c:pt idx="94419">
                  <c:v>2.6651270207852193</c:v>
                </c:pt>
                <c:pt idx="94420">
                  <c:v>2.6652806652806644</c:v>
                </c:pt>
                <c:pt idx="94421">
                  <c:v>2.6651270207852193</c:v>
                </c:pt>
                <c:pt idx="94422">
                  <c:v>2.6652043407988915</c:v>
                </c:pt>
                <c:pt idx="94423">
                  <c:v>2.6654352343569614</c:v>
                </c:pt>
                <c:pt idx="94424">
                  <c:v>2.6648199445983378</c:v>
                </c:pt>
                <c:pt idx="94425">
                  <c:v>2.6648972997922913</c:v>
                </c:pt>
                <c:pt idx="94426">
                  <c:v>2.6648972997922913</c:v>
                </c:pt>
                <c:pt idx="94427">
                  <c:v>2.6646666974382645</c:v>
                </c:pt>
                <c:pt idx="94428">
                  <c:v>2.6648199445983378</c:v>
                </c:pt>
                <c:pt idx="94429">
                  <c:v>2.6639741518578348</c:v>
                </c:pt>
                <c:pt idx="94430">
                  <c:v>2.6645891043397967</c:v>
                </c:pt>
                <c:pt idx="94431">
                  <c:v>2.6645891043397967</c:v>
                </c:pt>
                <c:pt idx="94432">
                  <c:v>2.664358264081256</c:v>
                </c:pt>
                <c:pt idx="94433">
                  <c:v>2.6642049388414488</c:v>
                </c:pt>
                <c:pt idx="94434">
                  <c:v>2.665050784856879</c:v>
                </c:pt>
                <c:pt idx="94435">
                  <c:v>2.6644357258250633</c:v>
                </c:pt>
                <c:pt idx="94436">
                  <c:v>2.665281809787627</c:v>
                </c:pt>
                <c:pt idx="94437">
                  <c:v>2.6652043407988919</c:v>
                </c:pt>
                <c:pt idx="94438">
                  <c:v>2.6651270207852193</c:v>
                </c:pt>
                <c:pt idx="94439">
                  <c:v>2.6651270207852193</c:v>
                </c:pt>
                <c:pt idx="94440">
                  <c:v>2.6655889145496534</c:v>
                </c:pt>
                <c:pt idx="94441">
                  <c:v>2.6658198614318707</c:v>
                </c:pt>
                <c:pt idx="94442">
                  <c:v>2.6652043407988919</c:v>
                </c:pt>
                <c:pt idx="94443">
                  <c:v>2.6648199445983378</c:v>
                </c:pt>
                <c:pt idx="94444">
                  <c:v>2.665050784856879</c:v>
                </c:pt>
                <c:pt idx="94445">
                  <c:v>2.6654352343569614</c:v>
                </c:pt>
                <c:pt idx="94446">
                  <c:v>2.6652043407988919</c:v>
                </c:pt>
                <c:pt idx="94447">
                  <c:v>2.6655889145496534</c:v>
                </c:pt>
                <c:pt idx="94448">
                  <c:v>2.6655889145496534</c:v>
                </c:pt>
                <c:pt idx="94449">
                  <c:v>2.6653579676674362</c:v>
                </c:pt>
                <c:pt idx="94450">
                  <c:v>2.6651270207852193</c:v>
                </c:pt>
                <c:pt idx="94451">
                  <c:v>2.6652043407988915</c:v>
                </c:pt>
                <c:pt idx="94452">
                  <c:v>2.6649734472408215</c:v>
                </c:pt>
                <c:pt idx="94453">
                  <c:v>2.6651270207852193</c:v>
                </c:pt>
                <c:pt idx="94454">
                  <c:v>2.6653579676674362</c:v>
                </c:pt>
                <c:pt idx="94455">
                  <c:v>2.6653579676674362</c:v>
                </c:pt>
                <c:pt idx="94456">
                  <c:v>2.6648960739030021</c:v>
                </c:pt>
                <c:pt idx="94457">
                  <c:v>2.6651270207852193</c:v>
                </c:pt>
                <c:pt idx="94458">
                  <c:v>2.6649734472408224</c:v>
                </c:pt>
                <c:pt idx="94459">
                  <c:v>2.6645891043397967</c:v>
                </c:pt>
                <c:pt idx="94460">
                  <c:v>2.664358264081256</c:v>
                </c:pt>
                <c:pt idx="94461">
                  <c:v>2.6642049388414493</c:v>
                </c:pt>
                <c:pt idx="94462">
                  <c:v>2.6645131518227969</c:v>
                </c:pt>
                <c:pt idx="94463">
                  <c:v>2.6642824180895248</c:v>
                </c:pt>
                <c:pt idx="94464">
                  <c:v>2.6641291810841983</c:v>
                </c:pt>
                <c:pt idx="94465">
                  <c:v>2.6639760147601477</c:v>
                </c:pt>
                <c:pt idx="94466">
                  <c:v>2.6643598615916955</c:v>
                </c:pt>
                <c:pt idx="94467">
                  <c:v>2.6645131518227969</c:v>
                </c:pt>
                <c:pt idx="94468">
                  <c:v>2.6642824180895248</c:v>
                </c:pt>
                <c:pt idx="94469">
                  <c:v>2.6640518689432398</c:v>
                </c:pt>
                <c:pt idx="94470">
                  <c:v>2.6642824180895248</c:v>
                </c:pt>
                <c:pt idx="94471">
                  <c:v>2.6646666974382645</c:v>
                </c:pt>
                <c:pt idx="94472">
                  <c:v>2.6642049388414488</c:v>
                </c:pt>
                <c:pt idx="94473">
                  <c:v>2.6642824180895248</c:v>
                </c:pt>
                <c:pt idx="94474">
                  <c:v>2.6642824180895248</c:v>
                </c:pt>
                <c:pt idx="94475">
                  <c:v>2.6640518689432398</c:v>
                </c:pt>
                <c:pt idx="94476">
                  <c:v>2.6646666974382645</c:v>
                </c:pt>
                <c:pt idx="94477">
                  <c:v>2.6640518689432398</c:v>
                </c:pt>
                <c:pt idx="94478">
                  <c:v>2.6639741518578348</c:v>
                </c:pt>
                <c:pt idx="94479">
                  <c:v>2.6641274238227144</c:v>
                </c:pt>
                <c:pt idx="94480">
                  <c:v>2.6639741518578348</c:v>
                </c:pt>
                <c:pt idx="94481">
                  <c:v>2.664358264081256</c:v>
                </c:pt>
                <c:pt idx="94482">
                  <c:v>2.6648958891454964</c:v>
                </c:pt>
                <c:pt idx="94483">
                  <c:v>2.6650496650496645</c:v>
                </c:pt>
                <c:pt idx="94484">
                  <c:v>2.6652033271719038</c:v>
                </c:pt>
                <c:pt idx="94485">
                  <c:v>2.6652033271719038</c:v>
                </c:pt>
                <c:pt idx="94486">
                  <c:v>2.6647412199630311</c:v>
                </c:pt>
                <c:pt idx="94487">
                  <c:v>2.664972273567467</c:v>
                </c:pt>
                <c:pt idx="94488">
                  <c:v>2.664972273567467</c:v>
                </c:pt>
                <c:pt idx="94489">
                  <c:v>2.6652033271719038</c:v>
                </c:pt>
                <c:pt idx="94490">
                  <c:v>2.6648186648186645</c:v>
                </c:pt>
                <c:pt idx="94491">
                  <c:v>2.6650496650496645</c:v>
                </c:pt>
                <c:pt idx="94492">
                  <c:v>2.6648186648186645</c:v>
                </c:pt>
                <c:pt idx="94493">
                  <c:v>2.664434180138568</c:v>
                </c:pt>
                <c:pt idx="94494">
                  <c:v>2.6646651270207848</c:v>
                </c:pt>
                <c:pt idx="94495">
                  <c:v>2.6646651270207848</c:v>
                </c:pt>
                <c:pt idx="94496">
                  <c:v>2.6652806652806644</c:v>
                </c:pt>
                <c:pt idx="94497">
                  <c:v>2.6658192743240119</c:v>
                </c:pt>
                <c:pt idx="94498">
                  <c:v>2.6650496650496645</c:v>
                </c:pt>
                <c:pt idx="94499">
                  <c:v>2.6652806652806644</c:v>
                </c:pt>
                <c:pt idx="94500">
                  <c:v>2.6650496650496645</c:v>
                </c:pt>
                <c:pt idx="94501">
                  <c:v>2.6655114807114808</c:v>
                </c:pt>
                <c:pt idx="94502">
                  <c:v>2.6657426657426657</c:v>
                </c:pt>
                <c:pt idx="94503">
                  <c:v>2.664434180138568</c:v>
                </c:pt>
                <c:pt idx="94504">
                  <c:v>2.664434180138568</c:v>
                </c:pt>
                <c:pt idx="94505">
                  <c:v>2.6651270207852193</c:v>
                </c:pt>
                <c:pt idx="94506">
                  <c:v>2.6641274238227144</c:v>
                </c:pt>
                <c:pt idx="94507">
                  <c:v>2.6641274238227144</c:v>
                </c:pt>
                <c:pt idx="94508">
                  <c:v>2.6645116601246825</c:v>
                </c:pt>
                <c:pt idx="94509">
                  <c:v>2.6641274238227148</c:v>
                </c:pt>
                <c:pt idx="94510">
                  <c:v>2.6638965835641737</c:v>
                </c:pt>
                <c:pt idx="94511">
                  <c:v>2.6639741518578348</c:v>
                </c:pt>
                <c:pt idx="94512">
                  <c:v>2.665050784856879</c:v>
                </c:pt>
                <c:pt idx="94513">
                  <c:v>2.6645891043397967</c:v>
                </c:pt>
                <c:pt idx="94514">
                  <c:v>2.6642049388414488</c:v>
                </c:pt>
                <c:pt idx="94515">
                  <c:v>2.6645891043397967</c:v>
                </c:pt>
                <c:pt idx="94516">
                  <c:v>2.6647425536827525</c:v>
                </c:pt>
                <c:pt idx="94517">
                  <c:v>2.664358264081256</c:v>
                </c:pt>
                <c:pt idx="94518">
                  <c:v>2.6646666974382645</c:v>
                </c:pt>
                <c:pt idx="94519">
                  <c:v>2.6642824180895248</c:v>
                </c:pt>
                <c:pt idx="94520">
                  <c:v>2.6642824180895248</c:v>
                </c:pt>
                <c:pt idx="94521">
                  <c:v>2.6644357258250633</c:v>
                </c:pt>
                <c:pt idx="94522">
                  <c:v>2.664358264081256</c:v>
                </c:pt>
                <c:pt idx="94523">
                  <c:v>2.6642807665666131</c:v>
                </c:pt>
                <c:pt idx="94524">
                  <c:v>2.664742553682752</c:v>
                </c:pt>
                <c:pt idx="94525">
                  <c:v>2.6641274238227144</c:v>
                </c:pt>
                <c:pt idx="94526">
                  <c:v>2.6641274238227144</c:v>
                </c:pt>
                <c:pt idx="94527">
                  <c:v>2.6652043407988919</c:v>
                </c:pt>
                <c:pt idx="94528">
                  <c:v>2.665050784856879</c:v>
                </c:pt>
                <c:pt idx="94529">
                  <c:v>2.6652043407988919</c:v>
                </c:pt>
                <c:pt idx="94530">
                  <c:v>2.6657426657426657</c:v>
                </c:pt>
                <c:pt idx="94531">
                  <c:v>2.664434180138568</c:v>
                </c:pt>
                <c:pt idx="94532">
                  <c:v>2.6648186648186645</c:v>
                </c:pt>
                <c:pt idx="94533">
                  <c:v>2.6658192743240119</c:v>
                </c:pt>
                <c:pt idx="94534">
                  <c:v>2.6652033271719038</c:v>
                </c:pt>
                <c:pt idx="94535">
                  <c:v>2.665665434380776</c:v>
                </c:pt>
                <c:pt idx="94536">
                  <c:v>2.6652806652806644</c:v>
                </c:pt>
                <c:pt idx="94537">
                  <c:v>2.6652806652806644</c:v>
                </c:pt>
                <c:pt idx="94538">
                  <c:v>2.6652806652806644</c:v>
                </c:pt>
                <c:pt idx="94539">
                  <c:v>2.6657426657426657</c:v>
                </c:pt>
                <c:pt idx="94540">
                  <c:v>2.6652043407988915</c:v>
                </c:pt>
                <c:pt idx="94541">
                  <c:v>2.6653579676674362</c:v>
                </c:pt>
                <c:pt idx="94542">
                  <c:v>2.664434180138568</c:v>
                </c:pt>
                <c:pt idx="94543">
                  <c:v>2.664742553682752</c:v>
                </c:pt>
                <c:pt idx="94544">
                  <c:v>2.6645891043397967</c:v>
                </c:pt>
                <c:pt idx="94545">
                  <c:v>2.664742553682752</c:v>
                </c:pt>
                <c:pt idx="94546">
                  <c:v>2.6645891043397967</c:v>
                </c:pt>
                <c:pt idx="94547">
                  <c:v>2.6637433648742208</c:v>
                </c:pt>
                <c:pt idx="94548">
                  <c:v>2.6637433648742208</c:v>
                </c:pt>
                <c:pt idx="94549">
                  <c:v>2.664742553682752</c:v>
                </c:pt>
                <c:pt idx="94550">
                  <c:v>2.6646651270207848</c:v>
                </c:pt>
                <c:pt idx="94551">
                  <c:v>2.664358264081256</c:v>
                </c:pt>
                <c:pt idx="94552">
                  <c:v>2.6640518689432398</c:v>
                </c:pt>
                <c:pt idx="94553">
                  <c:v>2.6644357258250633</c:v>
                </c:pt>
                <c:pt idx="94554">
                  <c:v>2.6648199445983378</c:v>
                </c:pt>
                <c:pt idx="94555">
                  <c:v>2.6649734472408224</c:v>
                </c:pt>
                <c:pt idx="94556">
                  <c:v>2.6652043407988919</c:v>
                </c:pt>
                <c:pt idx="94557">
                  <c:v>2.6660508083140875</c:v>
                </c:pt>
                <c:pt idx="94558">
                  <c:v>2.6655889145496534</c:v>
                </c:pt>
                <c:pt idx="94559">
                  <c:v>2.6655114807114808</c:v>
                </c:pt>
                <c:pt idx="94560">
                  <c:v>2.6658964879852118</c:v>
                </c:pt>
                <c:pt idx="94561">
                  <c:v>2.6652806652806649</c:v>
                </c:pt>
                <c:pt idx="94562">
                  <c:v>2.6657426657426657</c:v>
                </c:pt>
                <c:pt idx="94563">
                  <c:v>2.6655114807114808</c:v>
                </c:pt>
                <c:pt idx="94564">
                  <c:v>2.6652806652806649</c:v>
                </c:pt>
                <c:pt idx="94565">
                  <c:v>2.6645876645876649</c:v>
                </c:pt>
                <c:pt idx="94566">
                  <c:v>2.6648958891454964</c:v>
                </c:pt>
                <c:pt idx="94567">
                  <c:v>2.664742553682752</c:v>
                </c:pt>
                <c:pt idx="94568">
                  <c:v>2.6645116601246825</c:v>
                </c:pt>
                <c:pt idx="94569">
                  <c:v>2.6649734472408224</c:v>
                </c:pt>
                <c:pt idx="94570">
                  <c:v>2.6645116601246821</c:v>
                </c:pt>
                <c:pt idx="94571">
                  <c:v>2.6653579676674362</c:v>
                </c:pt>
                <c:pt idx="94572">
                  <c:v>2.6649734472408215</c:v>
                </c:pt>
                <c:pt idx="94573">
                  <c:v>2.6649734472408215</c:v>
                </c:pt>
                <c:pt idx="94574">
                  <c:v>2.6661273567467649</c:v>
                </c:pt>
                <c:pt idx="94575">
                  <c:v>2.665665434380776</c:v>
                </c:pt>
                <c:pt idx="94576">
                  <c:v>2.6658964879852118</c:v>
                </c:pt>
                <c:pt idx="94577">
                  <c:v>2.6651270207852193</c:v>
                </c:pt>
                <c:pt idx="94578">
                  <c:v>2.6639741518578348</c:v>
                </c:pt>
                <c:pt idx="94579">
                  <c:v>2.6633594831564369</c:v>
                </c:pt>
                <c:pt idx="94580">
                  <c:v>2.664358264081256</c:v>
                </c:pt>
                <c:pt idx="94581">
                  <c:v>2.6648199445983378</c:v>
                </c:pt>
                <c:pt idx="94582">
                  <c:v>2.6646666974382645</c:v>
                </c:pt>
                <c:pt idx="94583">
                  <c:v>2.665281809787627</c:v>
                </c:pt>
                <c:pt idx="94584">
                  <c:v>2.665281809787627</c:v>
                </c:pt>
                <c:pt idx="94585">
                  <c:v>2.6648199445983378</c:v>
                </c:pt>
                <c:pt idx="94586">
                  <c:v>2.6655889145496534</c:v>
                </c:pt>
                <c:pt idx="94587">
                  <c:v>2.6649734472408215</c:v>
                </c:pt>
                <c:pt idx="94588">
                  <c:v>2.6649734472408215</c:v>
                </c:pt>
                <c:pt idx="94589">
                  <c:v>2.6662046662046661</c:v>
                </c:pt>
                <c:pt idx="94590">
                  <c:v>2.6659736659736657</c:v>
                </c:pt>
                <c:pt idx="94591">
                  <c:v>2.6652806652806644</c:v>
                </c:pt>
                <c:pt idx="94592">
                  <c:v>2.6654343807763397</c:v>
                </c:pt>
                <c:pt idx="94593">
                  <c:v>2.6650496650496645</c:v>
                </c:pt>
                <c:pt idx="94594">
                  <c:v>2.6653579676674362</c:v>
                </c:pt>
                <c:pt idx="94595">
                  <c:v>2.6648199445983378</c:v>
                </c:pt>
                <c:pt idx="94596">
                  <c:v>2.6645891043397967</c:v>
                </c:pt>
                <c:pt idx="94597">
                  <c:v>2.6652043407988919</c:v>
                </c:pt>
                <c:pt idx="94598">
                  <c:v>2.6645891043397967</c:v>
                </c:pt>
                <c:pt idx="94599">
                  <c:v>2.6645891043397967</c:v>
                </c:pt>
                <c:pt idx="94600">
                  <c:v>2.6646666974382645</c:v>
                </c:pt>
                <c:pt idx="94601">
                  <c:v>2.6646666974382645</c:v>
                </c:pt>
                <c:pt idx="94602">
                  <c:v>2.6642049388414488</c:v>
                </c:pt>
                <c:pt idx="94603">
                  <c:v>2.665050784856879</c:v>
                </c:pt>
                <c:pt idx="94604">
                  <c:v>2.6654352343569614</c:v>
                </c:pt>
                <c:pt idx="94605">
                  <c:v>2.6653579676674362</c:v>
                </c:pt>
                <c:pt idx="94606">
                  <c:v>2.6651270207852193</c:v>
                </c:pt>
                <c:pt idx="94607">
                  <c:v>2.6645891043397967</c:v>
                </c:pt>
                <c:pt idx="94608">
                  <c:v>2.6654352343569614</c:v>
                </c:pt>
                <c:pt idx="94609">
                  <c:v>2.6648199445983378</c:v>
                </c:pt>
                <c:pt idx="94610">
                  <c:v>2.6642049388414488</c:v>
                </c:pt>
                <c:pt idx="94611">
                  <c:v>2.6642824180895239</c:v>
                </c:pt>
                <c:pt idx="94612">
                  <c:v>2.6643598615916955</c:v>
                </c:pt>
                <c:pt idx="94613">
                  <c:v>2.6643598615916955</c:v>
                </c:pt>
                <c:pt idx="94614">
                  <c:v>2.6645131518227969</c:v>
                </c:pt>
                <c:pt idx="94615">
                  <c:v>2.6648972997922913</c:v>
                </c:pt>
                <c:pt idx="94616">
                  <c:v>2.6648972997922913</c:v>
                </c:pt>
                <c:pt idx="94617">
                  <c:v>2.6644357258250633</c:v>
                </c:pt>
                <c:pt idx="94618">
                  <c:v>2.6636678200692039</c:v>
                </c:pt>
                <c:pt idx="94619">
                  <c:v>2.6641291810841983</c:v>
                </c:pt>
                <c:pt idx="94620">
                  <c:v>2.6645131518227969</c:v>
                </c:pt>
                <c:pt idx="94621">
                  <c:v>2.6647438855560686</c:v>
                </c:pt>
                <c:pt idx="94622">
                  <c:v>2.6641291810841983</c:v>
                </c:pt>
                <c:pt idx="94623">
                  <c:v>2.6643598615916955</c:v>
                </c:pt>
                <c:pt idx="94624">
                  <c:v>2.6639760147601477</c:v>
                </c:pt>
                <c:pt idx="94625">
                  <c:v>2.6636678200692039</c:v>
                </c:pt>
                <c:pt idx="94626">
                  <c:v>2.6642049388414488</c:v>
                </c:pt>
                <c:pt idx="94627">
                  <c:v>2.665281809787627</c:v>
                </c:pt>
                <c:pt idx="94628">
                  <c:v>2.6646666974382645</c:v>
                </c:pt>
                <c:pt idx="94629">
                  <c:v>2.6651280867759057</c:v>
                </c:pt>
                <c:pt idx="94630">
                  <c:v>2.6643598615916955</c:v>
                </c:pt>
                <c:pt idx="94631">
                  <c:v>2.6655896607431337</c:v>
                </c:pt>
                <c:pt idx="94632">
                  <c:v>2.665281809787627</c:v>
                </c:pt>
                <c:pt idx="94633">
                  <c:v>2.665281809787627</c:v>
                </c:pt>
                <c:pt idx="94634">
                  <c:v>2.665281809787627</c:v>
                </c:pt>
                <c:pt idx="94635">
                  <c:v>2.6648972997922913</c:v>
                </c:pt>
                <c:pt idx="94636">
                  <c:v>2.6648972997922913</c:v>
                </c:pt>
                <c:pt idx="94637">
                  <c:v>2.665050784856879</c:v>
                </c:pt>
                <c:pt idx="94638">
                  <c:v>2.6654352343569614</c:v>
                </c:pt>
                <c:pt idx="94639">
                  <c:v>2.6654352343569614</c:v>
                </c:pt>
                <c:pt idx="94640">
                  <c:v>2.665050784856879</c:v>
                </c:pt>
                <c:pt idx="94641">
                  <c:v>2.6644357258250633</c:v>
                </c:pt>
                <c:pt idx="94642">
                  <c:v>2.6642824180895248</c:v>
                </c:pt>
                <c:pt idx="94643">
                  <c:v>2.6641291810841983</c:v>
                </c:pt>
                <c:pt idx="94644">
                  <c:v>2.6638985005767015</c:v>
                </c:pt>
                <c:pt idx="94645">
                  <c:v>2.6642824180895248</c:v>
                </c:pt>
                <c:pt idx="94646">
                  <c:v>2.6639741518578348</c:v>
                </c:pt>
                <c:pt idx="94647">
                  <c:v>2.664358264081256</c:v>
                </c:pt>
                <c:pt idx="94648">
                  <c:v>2.664358264081256</c:v>
                </c:pt>
                <c:pt idx="94649">
                  <c:v>2.6645891043397967</c:v>
                </c:pt>
                <c:pt idx="94650">
                  <c:v>2.6649734472408224</c:v>
                </c:pt>
                <c:pt idx="94651">
                  <c:v>2.6649734472408224</c:v>
                </c:pt>
                <c:pt idx="94652">
                  <c:v>2.6649734472408224</c:v>
                </c:pt>
                <c:pt idx="94653">
                  <c:v>2.6649734472408224</c:v>
                </c:pt>
                <c:pt idx="94654">
                  <c:v>2.6645891043397967</c:v>
                </c:pt>
                <c:pt idx="94655">
                  <c:v>2.6648972997922913</c:v>
                </c:pt>
                <c:pt idx="94656">
                  <c:v>2.6644357258250633</c:v>
                </c:pt>
                <c:pt idx="94657">
                  <c:v>2.6644357258250633</c:v>
                </c:pt>
                <c:pt idx="94658">
                  <c:v>2.6644357258250633</c:v>
                </c:pt>
                <c:pt idx="94659">
                  <c:v>2.6642824180895248</c:v>
                </c:pt>
                <c:pt idx="94660">
                  <c:v>2.6645905420991927</c:v>
                </c:pt>
                <c:pt idx="94661">
                  <c:v>2.6643598615916955</c:v>
                </c:pt>
                <c:pt idx="94662">
                  <c:v>2.6653588737595197</c:v>
                </c:pt>
                <c:pt idx="94663">
                  <c:v>2.6647438855560686</c:v>
                </c:pt>
                <c:pt idx="94664">
                  <c:v>2.6653588737595197</c:v>
                </c:pt>
                <c:pt idx="94665">
                  <c:v>2.6651280867759057</c:v>
                </c:pt>
                <c:pt idx="94666">
                  <c:v>2.6655124653739612</c:v>
                </c:pt>
                <c:pt idx="94667">
                  <c:v>2.6647438855560686</c:v>
                </c:pt>
                <c:pt idx="94668">
                  <c:v>2.6648972997922913</c:v>
                </c:pt>
                <c:pt idx="94669">
                  <c:v>2.6648199445983378</c:v>
                </c:pt>
                <c:pt idx="94670">
                  <c:v>2.6649734472408224</c:v>
                </c:pt>
                <c:pt idx="94671">
                  <c:v>2.6652043407988919</c:v>
                </c:pt>
                <c:pt idx="94672">
                  <c:v>2.6654352343569614</c:v>
                </c:pt>
                <c:pt idx="94673">
                  <c:v>2.6652043407988915</c:v>
                </c:pt>
                <c:pt idx="94674">
                  <c:v>2.6652043407988915</c:v>
                </c:pt>
                <c:pt idx="94675">
                  <c:v>2.6644357258250633</c:v>
                </c:pt>
                <c:pt idx="94676">
                  <c:v>2.6648199445983378</c:v>
                </c:pt>
                <c:pt idx="94677">
                  <c:v>2.6655889145496534</c:v>
                </c:pt>
                <c:pt idx="94678">
                  <c:v>2.6649734472408224</c:v>
                </c:pt>
                <c:pt idx="94679">
                  <c:v>2.6646666974382645</c:v>
                </c:pt>
                <c:pt idx="94680">
                  <c:v>2.6645131518227969</c:v>
                </c:pt>
                <c:pt idx="94681">
                  <c:v>2.6646666974382645</c:v>
                </c:pt>
                <c:pt idx="94682">
                  <c:v>2.6644357258250633</c:v>
                </c:pt>
                <c:pt idx="94683">
                  <c:v>2.6644357258250633</c:v>
                </c:pt>
                <c:pt idx="94684">
                  <c:v>2.6639741518578348</c:v>
                </c:pt>
                <c:pt idx="94685">
                  <c:v>2.664358264081256</c:v>
                </c:pt>
                <c:pt idx="94686">
                  <c:v>2.6649734472408224</c:v>
                </c:pt>
                <c:pt idx="94687">
                  <c:v>2.6652043407988919</c:v>
                </c:pt>
                <c:pt idx="94688">
                  <c:v>2.665281809787627</c:v>
                </c:pt>
                <c:pt idx="94689">
                  <c:v>2.6658198614318707</c:v>
                </c:pt>
                <c:pt idx="94690">
                  <c:v>2.6663585951940845</c:v>
                </c:pt>
                <c:pt idx="94691">
                  <c:v>2.6655114807114808</c:v>
                </c:pt>
                <c:pt idx="94692">
                  <c:v>2.6655114807114808</c:v>
                </c:pt>
                <c:pt idx="94693">
                  <c:v>2.6642805818517661</c:v>
                </c:pt>
                <c:pt idx="94694">
                  <c:v>2.6645116601246821</c:v>
                </c:pt>
                <c:pt idx="94695">
                  <c:v>2.6652806652806649</c:v>
                </c:pt>
                <c:pt idx="94696">
                  <c:v>2.6646651270207848</c:v>
                </c:pt>
                <c:pt idx="94697">
                  <c:v>2.6648958891454964</c:v>
                </c:pt>
                <c:pt idx="94698">
                  <c:v>2.6648958891454964</c:v>
                </c:pt>
                <c:pt idx="94699">
                  <c:v>2.6645116601246825</c:v>
                </c:pt>
                <c:pt idx="94700">
                  <c:v>2.664358264081256</c:v>
                </c:pt>
                <c:pt idx="94701">
                  <c:v>2.6645891043397967</c:v>
                </c:pt>
                <c:pt idx="94702">
                  <c:v>2.6645891043397967</c:v>
                </c:pt>
                <c:pt idx="94703">
                  <c:v>2.6645891043397967</c:v>
                </c:pt>
                <c:pt idx="94704">
                  <c:v>2.6645891043397967</c:v>
                </c:pt>
                <c:pt idx="94705">
                  <c:v>2.6645891043397967</c:v>
                </c:pt>
                <c:pt idx="94706">
                  <c:v>2.6648199445983378</c:v>
                </c:pt>
                <c:pt idx="94707">
                  <c:v>2.6648199445983378</c:v>
                </c:pt>
                <c:pt idx="94708">
                  <c:v>2.665050784856879</c:v>
                </c:pt>
                <c:pt idx="94709">
                  <c:v>2.6652043407988919</c:v>
                </c:pt>
                <c:pt idx="94710">
                  <c:v>2.6657426657426657</c:v>
                </c:pt>
                <c:pt idx="94711">
                  <c:v>2.6647425536827516</c:v>
                </c:pt>
                <c:pt idx="94712">
                  <c:v>2.6657426657426657</c:v>
                </c:pt>
                <c:pt idx="94713">
                  <c:v>2.6652806652806644</c:v>
                </c:pt>
                <c:pt idx="94714">
                  <c:v>2.6648186648186645</c:v>
                </c:pt>
                <c:pt idx="94715">
                  <c:v>2.6648186648186645</c:v>
                </c:pt>
                <c:pt idx="94716">
                  <c:v>2.6655114807114804</c:v>
                </c:pt>
                <c:pt idx="94717">
                  <c:v>2.6655114807114804</c:v>
                </c:pt>
                <c:pt idx="94718">
                  <c:v>2.6650496650496645</c:v>
                </c:pt>
                <c:pt idx="94719">
                  <c:v>2.6650496650496645</c:v>
                </c:pt>
                <c:pt idx="94720">
                  <c:v>2.6650496650496645</c:v>
                </c:pt>
                <c:pt idx="94721">
                  <c:v>2.6655114807114808</c:v>
                </c:pt>
                <c:pt idx="94722">
                  <c:v>2.6655889145496534</c:v>
                </c:pt>
                <c:pt idx="94723">
                  <c:v>2.6653579676674362</c:v>
                </c:pt>
                <c:pt idx="94724">
                  <c:v>2.6648199445983378</c:v>
                </c:pt>
                <c:pt idx="94725">
                  <c:v>2.6646666974382645</c:v>
                </c:pt>
                <c:pt idx="94726">
                  <c:v>2.665050784856879</c:v>
                </c:pt>
                <c:pt idx="94727">
                  <c:v>2.6648972997922913</c:v>
                </c:pt>
                <c:pt idx="94728">
                  <c:v>2.6646666974382645</c:v>
                </c:pt>
                <c:pt idx="94729">
                  <c:v>2.665050784856879</c:v>
                </c:pt>
                <c:pt idx="94730">
                  <c:v>2.6655124653739612</c:v>
                </c:pt>
                <c:pt idx="94731">
                  <c:v>2.6651280867759057</c:v>
                </c:pt>
                <c:pt idx="94732">
                  <c:v>2.6642824180895248</c:v>
                </c:pt>
                <c:pt idx="94733">
                  <c:v>2.6642824180895248</c:v>
                </c:pt>
                <c:pt idx="94734">
                  <c:v>2.6643598615916955</c:v>
                </c:pt>
                <c:pt idx="94735">
                  <c:v>2.6642066420664205</c:v>
                </c:pt>
                <c:pt idx="94736">
                  <c:v>2.6645905420991927</c:v>
                </c:pt>
                <c:pt idx="94737">
                  <c:v>2.6642824180895239</c:v>
                </c:pt>
                <c:pt idx="94738">
                  <c:v>2.664358264081256</c:v>
                </c:pt>
                <c:pt idx="94739">
                  <c:v>2.6654352343569614</c:v>
                </c:pt>
                <c:pt idx="94740">
                  <c:v>2.6656661279150313</c:v>
                </c:pt>
                <c:pt idx="94741">
                  <c:v>2.665281809787627</c:v>
                </c:pt>
                <c:pt idx="94742">
                  <c:v>2.665281809787627</c:v>
                </c:pt>
                <c:pt idx="94743">
                  <c:v>2.665281809787627</c:v>
                </c:pt>
                <c:pt idx="94744">
                  <c:v>2.6656661279150313</c:v>
                </c:pt>
                <c:pt idx="94745">
                  <c:v>2.6652043407988919</c:v>
                </c:pt>
                <c:pt idx="94746">
                  <c:v>2.6657426657426657</c:v>
                </c:pt>
                <c:pt idx="94747">
                  <c:v>2.6657426657426657</c:v>
                </c:pt>
                <c:pt idx="94748">
                  <c:v>2.6657426657426657</c:v>
                </c:pt>
                <c:pt idx="94749">
                  <c:v>2.6652806652806644</c:v>
                </c:pt>
                <c:pt idx="94750">
                  <c:v>2.6651270207852193</c:v>
                </c:pt>
                <c:pt idx="94751">
                  <c:v>2.6654352343569614</c:v>
                </c:pt>
                <c:pt idx="94752">
                  <c:v>2.665050784856879</c:v>
                </c:pt>
                <c:pt idx="94753">
                  <c:v>2.6646666974382645</c:v>
                </c:pt>
                <c:pt idx="94754">
                  <c:v>2.6657433056325024</c:v>
                </c:pt>
                <c:pt idx="94755">
                  <c:v>2.665281809787627</c:v>
                </c:pt>
                <c:pt idx="94756">
                  <c:v>2.6654352343569614</c:v>
                </c:pt>
                <c:pt idx="94757">
                  <c:v>2.6655124653739612</c:v>
                </c:pt>
                <c:pt idx="94758">
                  <c:v>2.6647438855560686</c:v>
                </c:pt>
                <c:pt idx="94759">
                  <c:v>2.6645131518227969</c:v>
                </c:pt>
                <c:pt idx="94760">
                  <c:v>2.6645131518227969</c:v>
                </c:pt>
                <c:pt idx="94761">
                  <c:v>2.6642824180895248</c:v>
                </c:pt>
                <c:pt idx="94762">
                  <c:v>2.6646666974382645</c:v>
                </c:pt>
                <c:pt idx="94763">
                  <c:v>2.665281809787627</c:v>
                </c:pt>
                <c:pt idx="94764">
                  <c:v>2.6654352343569609</c:v>
                </c:pt>
                <c:pt idx="94765">
                  <c:v>2.6658198614318707</c:v>
                </c:pt>
                <c:pt idx="94766">
                  <c:v>2.6652043407988919</c:v>
                </c:pt>
                <c:pt idx="94767">
                  <c:v>2.6652043407988919</c:v>
                </c:pt>
                <c:pt idx="94768">
                  <c:v>2.6648199445983378</c:v>
                </c:pt>
                <c:pt idx="94769">
                  <c:v>2.665050784856879</c:v>
                </c:pt>
                <c:pt idx="94770">
                  <c:v>2.6652043407988919</c:v>
                </c:pt>
                <c:pt idx="94771">
                  <c:v>2.6648199445983378</c:v>
                </c:pt>
                <c:pt idx="94772">
                  <c:v>2.6645891043397967</c:v>
                </c:pt>
                <c:pt idx="94773">
                  <c:v>2.664358264081256</c:v>
                </c:pt>
                <c:pt idx="94774">
                  <c:v>2.664358264081256</c:v>
                </c:pt>
                <c:pt idx="94775">
                  <c:v>2.6635125778906064</c:v>
                </c:pt>
                <c:pt idx="94776">
                  <c:v>2.664358264081256</c:v>
                </c:pt>
                <c:pt idx="94777">
                  <c:v>2.664742553682752</c:v>
                </c:pt>
                <c:pt idx="94778">
                  <c:v>2.6648199445983378</c:v>
                </c:pt>
                <c:pt idx="94779">
                  <c:v>2.6652043407988919</c:v>
                </c:pt>
                <c:pt idx="94780">
                  <c:v>2.6652043407988919</c:v>
                </c:pt>
                <c:pt idx="94781">
                  <c:v>2.664742553682752</c:v>
                </c:pt>
                <c:pt idx="94782">
                  <c:v>2.6652806652806649</c:v>
                </c:pt>
                <c:pt idx="94783">
                  <c:v>2.6651270207852193</c:v>
                </c:pt>
                <c:pt idx="94784">
                  <c:v>2.6655114807114808</c:v>
                </c:pt>
                <c:pt idx="94785">
                  <c:v>2.6654343807763397</c:v>
                </c:pt>
                <c:pt idx="94786">
                  <c:v>2.6648958891454964</c:v>
                </c:pt>
                <c:pt idx="94787">
                  <c:v>2.6659736659736657</c:v>
                </c:pt>
                <c:pt idx="94788">
                  <c:v>2.6649734472408215</c:v>
                </c:pt>
                <c:pt idx="94789">
                  <c:v>2.6649734472408215</c:v>
                </c:pt>
                <c:pt idx="94790">
                  <c:v>2.6648199445983378</c:v>
                </c:pt>
                <c:pt idx="94791">
                  <c:v>2.6654352343569614</c:v>
                </c:pt>
                <c:pt idx="94792">
                  <c:v>2.6656661279150313</c:v>
                </c:pt>
                <c:pt idx="94793">
                  <c:v>2.6656661279150313</c:v>
                </c:pt>
                <c:pt idx="94794">
                  <c:v>2.665050784856879</c:v>
                </c:pt>
                <c:pt idx="94795">
                  <c:v>2.6658972061879469</c:v>
                </c:pt>
                <c:pt idx="94796">
                  <c:v>2.6652043407988915</c:v>
                </c:pt>
                <c:pt idx="94797">
                  <c:v>2.6659736659736657</c:v>
                </c:pt>
                <c:pt idx="94798">
                  <c:v>2.6653579676674362</c:v>
                </c:pt>
                <c:pt idx="94799">
                  <c:v>2.6657426657426657</c:v>
                </c:pt>
                <c:pt idx="94800">
                  <c:v>2.6655114807114808</c:v>
                </c:pt>
                <c:pt idx="94801">
                  <c:v>2.6651270207852193</c:v>
                </c:pt>
                <c:pt idx="94802">
                  <c:v>2.6649734472408224</c:v>
                </c:pt>
                <c:pt idx="94803">
                  <c:v>2.6654352343569614</c:v>
                </c:pt>
                <c:pt idx="94804">
                  <c:v>2.6653579676674362</c:v>
                </c:pt>
                <c:pt idx="94805">
                  <c:v>2.6661273567467649</c:v>
                </c:pt>
                <c:pt idx="94806">
                  <c:v>2.6655889145496534</c:v>
                </c:pt>
                <c:pt idx="94807">
                  <c:v>2.6646666974382645</c:v>
                </c:pt>
                <c:pt idx="94808">
                  <c:v>2.6644357258250633</c:v>
                </c:pt>
                <c:pt idx="94809">
                  <c:v>2.6645891043397967</c:v>
                </c:pt>
                <c:pt idx="94810">
                  <c:v>2.6648199445983378</c:v>
                </c:pt>
                <c:pt idx="94811">
                  <c:v>2.665281809787627</c:v>
                </c:pt>
                <c:pt idx="94812">
                  <c:v>2.6648199445983378</c:v>
                </c:pt>
                <c:pt idx="94813">
                  <c:v>2.6658972061879478</c:v>
                </c:pt>
                <c:pt idx="94814">
                  <c:v>2.6663588085892407</c:v>
                </c:pt>
                <c:pt idx="94815">
                  <c:v>2.6657433056325024</c:v>
                </c:pt>
                <c:pt idx="94816">
                  <c:v>2.6653588737595197</c:v>
                </c:pt>
                <c:pt idx="94817">
                  <c:v>2.6648972997922913</c:v>
                </c:pt>
                <c:pt idx="94818">
                  <c:v>2.6648972997922913</c:v>
                </c:pt>
                <c:pt idx="94819">
                  <c:v>2.6653588737595197</c:v>
                </c:pt>
                <c:pt idx="94820">
                  <c:v>2.6656670050761422</c:v>
                </c:pt>
                <c:pt idx="94821">
                  <c:v>2.6644374538745383</c:v>
                </c:pt>
                <c:pt idx="94822">
                  <c:v>2.6643598615916955</c:v>
                </c:pt>
                <c:pt idx="94823">
                  <c:v>2.6642824180895248</c:v>
                </c:pt>
                <c:pt idx="94824">
                  <c:v>2.6645131518227969</c:v>
                </c:pt>
                <c:pt idx="94825">
                  <c:v>2.6640518689432398</c:v>
                </c:pt>
                <c:pt idx="94826">
                  <c:v>2.6644357258250633</c:v>
                </c:pt>
                <c:pt idx="94827">
                  <c:v>2.665050784856879</c:v>
                </c:pt>
                <c:pt idx="94828">
                  <c:v>2.665050784856879</c:v>
                </c:pt>
                <c:pt idx="94829">
                  <c:v>2.6648199445983378</c:v>
                </c:pt>
                <c:pt idx="94830">
                  <c:v>2.6652043407988919</c:v>
                </c:pt>
                <c:pt idx="94831">
                  <c:v>2.6649734472408224</c:v>
                </c:pt>
                <c:pt idx="94832">
                  <c:v>2.6645891043397967</c:v>
                </c:pt>
                <c:pt idx="94833">
                  <c:v>2.6645891043397967</c:v>
                </c:pt>
                <c:pt idx="94834">
                  <c:v>2.6648199445983378</c:v>
                </c:pt>
                <c:pt idx="94835">
                  <c:v>2.6645891043397967</c:v>
                </c:pt>
                <c:pt idx="94836">
                  <c:v>2.6646666974382645</c:v>
                </c:pt>
                <c:pt idx="94837">
                  <c:v>2.6642824180895248</c:v>
                </c:pt>
                <c:pt idx="94838">
                  <c:v>2.6646666974382645</c:v>
                </c:pt>
                <c:pt idx="94839">
                  <c:v>2.6647438855560686</c:v>
                </c:pt>
                <c:pt idx="94840">
                  <c:v>2.6649746192893402</c:v>
                </c:pt>
                <c:pt idx="94841">
                  <c:v>2.6645131518227969</c:v>
                </c:pt>
                <c:pt idx="94842">
                  <c:v>2.6638985005767015</c:v>
                </c:pt>
                <c:pt idx="94843">
                  <c:v>2.6647438855560686</c:v>
                </c:pt>
                <c:pt idx="94844">
                  <c:v>2.6645131518227969</c:v>
                </c:pt>
                <c:pt idx="94845">
                  <c:v>2.6638985005767015</c:v>
                </c:pt>
                <c:pt idx="94846">
                  <c:v>2.6640518689432398</c:v>
                </c:pt>
                <c:pt idx="94847">
                  <c:v>2.6642824180895248</c:v>
                </c:pt>
                <c:pt idx="94848">
                  <c:v>2.6647438855560686</c:v>
                </c:pt>
                <c:pt idx="94849">
                  <c:v>2.6644357258250633</c:v>
                </c:pt>
                <c:pt idx="94850">
                  <c:v>2.6639741518578348</c:v>
                </c:pt>
                <c:pt idx="94851">
                  <c:v>2.6644357258250633</c:v>
                </c:pt>
                <c:pt idx="94852">
                  <c:v>2.6642049388414488</c:v>
                </c:pt>
                <c:pt idx="94853">
                  <c:v>2.6642049388414493</c:v>
                </c:pt>
                <c:pt idx="94854">
                  <c:v>2.6644357258250633</c:v>
                </c:pt>
                <c:pt idx="94855">
                  <c:v>2.6654352343569614</c:v>
                </c:pt>
                <c:pt idx="94856">
                  <c:v>2.6649734472408224</c:v>
                </c:pt>
                <c:pt idx="94857">
                  <c:v>2.6648958891454964</c:v>
                </c:pt>
                <c:pt idx="94858">
                  <c:v>2.6648958891454964</c:v>
                </c:pt>
                <c:pt idx="94859">
                  <c:v>2.6655889145496534</c:v>
                </c:pt>
                <c:pt idx="94860">
                  <c:v>2.6649734472408224</c:v>
                </c:pt>
                <c:pt idx="94861">
                  <c:v>2.6648199445983378</c:v>
                </c:pt>
                <c:pt idx="94862">
                  <c:v>2.6644357258250633</c:v>
                </c:pt>
                <c:pt idx="94863">
                  <c:v>2.6645891043397967</c:v>
                </c:pt>
                <c:pt idx="94864">
                  <c:v>2.6642049388414488</c:v>
                </c:pt>
                <c:pt idx="94865">
                  <c:v>2.6642049388414488</c:v>
                </c:pt>
                <c:pt idx="94866">
                  <c:v>2.6642049388414488</c:v>
                </c:pt>
                <c:pt idx="94867">
                  <c:v>2.6640518689432398</c:v>
                </c:pt>
                <c:pt idx="94868">
                  <c:v>2.6646666974382645</c:v>
                </c:pt>
                <c:pt idx="94869">
                  <c:v>2.6648972997922913</c:v>
                </c:pt>
                <c:pt idx="94870">
                  <c:v>2.6642824180895248</c:v>
                </c:pt>
                <c:pt idx="94871">
                  <c:v>2.6641291810841983</c:v>
                </c:pt>
                <c:pt idx="94872">
                  <c:v>2.6645905420991927</c:v>
                </c:pt>
                <c:pt idx="94873">
                  <c:v>2.6653588737595197</c:v>
                </c:pt>
                <c:pt idx="94874">
                  <c:v>2.6648972997922913</c:v>
                </c:pt>
                <c:pt idx="94875">
                  <c:v>2.665050784856879</c:v>
                </c:pt>
                <c:pt idx="94876">
                  <c:v>2.665050784856879</c:v>
                </c:pt>
                <c:pt idx="94877">
                  <c:v>2.6652043407988915</c:v>
                </c:pt>
                <c:pt idx="94878">
                  <c:v>2.6649734472408215</c:v>
                </c:pt>
                <c:pt idx="94879">
                  <c:v>2.6652043407988919</c:v>
                </c:pt>
                <c:pt idx="94880">
                  <c:v>2.6652043407988919</c:v>
                </c:pt>
                <c:pt idx="94881">
                  <c:v>2.665050784856879</c:v>
                </c:pt>
                <c:pt idx="94882">
                  <c:v>2.665050784856879</c:v>
                </c:pt>
                <c:pt idx="94883">
                  <c:v>2.665050784856879</c:v>
                </c:pt>
                <c:pt idx="94884">
                  <c:v>2.6641291810841983</c:v>
                </c:pt>
                <c:pt idx="94885">
                  <c:v>2.6647438855560686</c:v>
                </c:pt>
                <c:pt idx="94886">
                  <c:v>2.6647438855560686</c:v>
                </c:pt>
                <c:pt idx="94887">
                  <c:v>2.6645131518227969</c:v>
                </c:pt>
                <c:pt idx="94888">
                  <c:v>2.6655124653739612</c:v>
                </c:pt>
                <c:pt idx="94889">
                  <c:v>2.6648972997922913</c:v>
                </c:pt>
                <c:pt idx="94890">
                  <c:v>2.6649746192893393</c:v>
                </c:pt>
                <c:pt idx="94891">
                  <c:v>2.6648972997922913</c:v>
                </c:pt>
                <c:pt idx="94892">
                  <c:v>2.6648972997922913</c:v>
                </c:pt>
                <c:pt idx="94893">
                  <c:v>2.6661279150311707</c:v>
                </c:pt>
                <c:pt idx="94894">
                  <c:v>2.6655124653739612</c:v>
                </c:pt>
                <c:pt idx="94895">
                  <c:v>2.665050784856879</c:v>
                </c:pt>
                <c:pt idx="94896">
                  <c:v>2.6646666974382645</c:v>
                </c:pt>
                <c:pt idx="94897">
                  <c:v>2.6645131518227969</c:v>
                </c:pt>
                <c:pt idx="94898">
                  <c:v>2.6638985005767015</c:v>
                </c:pt>
                <c:pt idx="94899">
                  <c:v>2.6641291810841983</c:v>
                </c:pt>
                <c:pt idx="94900">
                  <c:v>2.6645131518227969</c:v>
                </c:pt>
                <c:pt idx="94901">
                  <c:v>2.665281809787627</c:v>
                </c:pt>
                <c:pt idx="94902">
                  <c:v>2.6644357258250633</c:v>
                </c:pt>
                <c:pt idx="94903">
                  <c:v>2.6642049388414488</c:v>
                </c:pt>
                <c:pt idx="94904">
                  <c:v>2.6655889145496534</c:v>
                </c:pt>
                <c:pt idx="94905">
                  <c:v>2.6647425536827516</c:v>
                </c:pt>
                <c:pt idx="94906">
                  <c:v>2.6652043407988915</c:v>
                </c:pt>
                <c:pt idx="94907">
                  <c:v>2.6653579676674362</c:v>
                </c:pt>
                <c:pt idx="94908">
                  <c:v>2.6647425536827516</c:v>
                </c:pt>
                <c:pt idx="94909">
                  <c:v>2.6654352343569614</c:v>
                </c:pt>
                <c:pt idx="94910">
                  <c:v>2.6646666974382645</c:v>
                </c:pt>
                <c:pt idx="94911">
                  <c:v>2.6647438855560686</c:v>
                </c:pt>
                <c:pt idx="94912">
                  <c:v>2.6643598615916955</c:v>
                </c:pt>
                <c:pt idx="94913">
                  <c:v>2.6642824180895248</c:v>
                </c:pt>
                <c:pt idx="94914">
                  <c:v>2.6642049388414488</c:v>
                </c:pt>
                <c:pt idx="94915">
                  <c:v>2.6648199445983378</c:v>
                </c:pt>
                <c:pt idx="94916">
                  <c:v>2.6648199445983378</c:v>
                </c:pt>
                <c:pt idx="94917">
                  <c:v>2.6646666974382645</c:v>
                </c:pt>
                <c:pt idx="94918">
                  <c:v>2.6646666974382645</c:v>
                </c:pt>
                <c:pt idx="94919">
                  <c:v>2.6648199445983378</c:v>
                </c:pt>
                <c:pt idx="94920">
                  <c:v>2.6652043407988919</c:v>
                </c:pt>
                <c:pt idx="94921">
                  <c:v>2.6654352343569614</c:v>
                </c:pt>
                <c:pt idx="94922">
                  <c:v>2.6648199445983378</c:v>
                </c:pt>
                <c:pt idx="94923">
                  <c:v>2.6654352343569614</c:v>
                </c:pt>
                <c:pt idx="94924">
                  <c:v>2.6654352343569614</c:v>
                </c:pt>
                <c:pt idx="94925">
                  <c:v>2.6644357258250633</c:v>
                </c:pt>
                <c:pt idx="94926">
                  <c:v>2.6645891043397967</c:v>
                </c:pt>
                <c:pt idx="94927">
                  <c:v>2.6651270207852193</c:v>
                </c:pt>
                <c:pt idx="94928">
                  <c:v>2.6657426657426657</c:v>
                </c:pt>
                <c:pt idx="94929">
                  <c:v>2.6653579676674362</c:v>
                </c:pt>
                <c:pt idx="94930">
                  <c:v>2.6651270207852193</c:v>
                </c:pt>
                <c:pt idx="94931">
                  <c:v>2.6645116601246821</c:v>
                </c:pt>
                <c:pt idx="94932">
                  <c:v>2.6645891043397967</c:v>
                </c:pt>
                <c:pt idx="94933">
                  <c:v>2.6649734472408215</c:v>
                </c:pt>
                <c:pt idx="94934">
                  <c:v>2.6655889145496534</c:v>
                </c:pt>
                <c:pt idx="94935">
                  <c:v>2.6651270207852193</c:v>
                </c:pt>
                <c:pt idx="94936">
                  <c:v>2.6657426657426657</c:v>
                </c:pt>
                <c:pt idx="94937">
                  <c:v>2.6657426657426657</c:v>
                </c:pt>
                <c:pt idx="94938">
                  <c:v>2.6651270207852193</c:v>
                </c:pt>
                <c:pt idx="94939">
                  <c:v>2.6653579676674362</c:v>
                </c:pt>
                <c:pt idx="94940">
                  <c:v>2.6659736659736657</c:v>
                </c:pt>
                <c:pt idx="94941">
                  <c:v>2.6657426657426657</c:v>
                </c:pt>
                <c:pt idx="94942">
                  <c:v>2.6655889145496534</c:v>
                </c:pt>
                <c:pt idx="94943">
                  <c:v>2.6647425536827516</c:v>
                </c:pt>
                <c:pt idx="94944">
                  <c:v>2.6652043407988915</c:v>
                </c:pt>
                <c:pt idx="94945">
                  <c:v>2.6649734472408215</c:v>
                </c:pt>
                <c:pt idx="94946">
                  <c:v>2.6655889145496534</c:v>
                </c:pt>
                <c:pt idx="94947">
                  <c:v>2.6658198614318707</c:v>
                </c:pt>
                <c:pt idx="94948">
                  <c:v>2.6655889145496534</c:v>
                </c:pt>
                <c:pt idx="94949">
                  <c:v>2.6655889145496534</c:v>
                </c:pt>
                <c:pt idx="94950">
                  <c:v>2.6654352343569614</c:v>
                </c:pt>
                <c:pt idx="94951">
                  <c:v>2.665050784856879</c:v>
                </c:pt>
                <c:pt idx="94952">
                  <c:v>2.6648972997922913</c:v>
                </c:pt>
                <c:pt idx="94953">
                  <c:v>2.6645131518227969</c:v>
                </c:pt>
                <c:pt idx="94954">
                  <c:v>2.6645131518227969</c:v>
                </c:pt>
                <c:pt idx="94955">
                  <c:v>2.6648972997922913</c:v>
                </c:pt>
                <c:pt idx="94956">
                  <c:v>2.6642049388414488</c:v>
                </c:pt>
                <c:pt idx="94957">
                  <c:v>2.6639741518578348</c:v>
                </c:pt>
                <c:pt idx="94958">
                  <c:v>2.6642049388414488</c:v>
                </c:pt>
                <c:pt idx="94959">
                  <c:v>2.6645891043397967</c:v>
                </c:pt>
                <c:pt idx="94960">
                  <c:v>2.6653579676674362</c:v>
                </c:pt>
                <c:pt idx="94961">
                  <c:v>2.6653579676674362</c:v>
                </c:pt>
                <c:pt idx="94962">
                  <c:v>2.6659736659736657</c:v>
                </c:pt>
                <c:pt idx="94963">
                  <c:v>2.6659736659736657</c:v>
                </c:pt>
                <c:pt idx="94964">
                  <c:v>2.6655889145496534</c:v>
                </c:pt>
                <c:pt idx="94965">
                  <c:v>2.6647425536827516</c:v>
                </c:pt>
                <c:pt idx="94966">
                  <c:v>2.6653579676674362</c:v>
                </c:pt>
                <c:pt idx="94967">
                  <c:v>2.6655889145496534</c:v>
                </c:pt>
                <c:pt idx="94968">
                  <c:v>2.6652043407988919</c:v>
                </c:pt>
                <c:pt idx="94969">
                  <c:v>2.665050784856879</c:v>
                </c:pt>
                <c:pt idx="94970">
                  <c:v>2.665050784856879</c:v>
                </c:pt>
                <c:pt idx="94971">
                  <c:v>2.6644357258250633</c:v>
                </c:pt>
                <c:pt idx="94972">
                  <c:v>2.6646666974382645</c:v>
                </c:pt>
                <c:pt idx="94973">
                  <c:v>2.6644357258250633</c:v>
                </c:pt>
                <c:pt idx="94974">
                  <c:v>2.6644357258250633</c:v>
                </c:pt>
                <c:pt idx="94975">
                  <c:v>2.6640518689432398</c:v>
                </c:pt>
                <c:pt idx="94976">
                  <c:v>2.6640518689432398</c:v>
                </c:pt>
                <c:pt idx="94977">
                  <c:v>2.6642049388414488</c:v>
                </c:pt>
                <c:pt idx="94978">
                  <c:v>2.6644357258250633</c:v>
                </c:pt>
                <c:pt idx="94979">
                  <c:v>2.6644357258250633</c:v>
                </c:pt>
                <c:pt idx="94980">
                  <c:v>2.6645891043397967</c:v>
                </c:pt>
                <c:pt idx="94981">
                  <c:v>2.6649734472408224</c:v>
                </c:pt>
                <c:pt idx="94982">
                  <c:v>2.6649734472408224</c:v>
                </c:pt>
                <c:pt idx="94983">
                  <c:v>2.6645891043397967</c:v>
                </c:pt>
                <c:pt idx="94984">
                  <c:v>2.665281809787627</c:v>
                </c:pt>
                <c:pt idx="94985">
                  <c:v>2.6641291810841983</c:v>
                </c:pt>
                <c:pt idx="94986">
                  <c:v>2.6647438855560686</c:v>
                </c:pt>
                <c:pt idx="94987">
                  <c:v>2.6645905420991927</c:v>
                </c:pt>
                <c:pt idx="94988">
                  <c:v>2.6642066420664205</c:v>
                </c:pt>
                <c:pt idx="94989">
                  <c:v>2.6648212226066899</c:v>
                </c:pt>
                <c:pt idx="94990">
                  <c:v>2.6643598615916955</c:v>
                </c:pt>
                <c:pt idx="94991">
                  <c:v>2.6643598615916955</c:v>
                </c:pt>
                <c:pt idx="94992">
                  <c:v>2.6645905420991927</c:v>
                </c:pt>
                <c:pt idx="94993">
                  <c:v>2.6645905420991927</c:v>
                </c:pt>
                <c:pt idx="94994">
                  <c:v>2.6641291810841983</c:v>
                </c:pt>
                <c:pt idx="94995">
                  <c:v>2.6642824180895248</c:v>
                </c:pt>
                <c:pt idx="94996">
                  <c:v>2.6644359104546504</c:v>
                </c:pt>
                <c:pt idx="94997">
                  <c:v>2.6638985005767015</c:v>
                </c:pt>
                <c:pt idx="94998">
                  <c:v>2.6641291810841983</c:v>
                </c:pt>
                <c:pt idx="94999">
                  <c:v>2.6642824180895253</c:v>
                </c:pt>
                <c:pt idx="95000">
                  <c:v>2.6640516843562532</c:v>
                </c:pt>
                <c:pt idx="95001">
                  <c:v>2.6640516843562532</c:v>
                </c:pt>
                <c:pt idx="95002">
                  <c:v>2.6640516843562532</c:v>
                </c:pt>
                <c:pt idx="95003">
                  <c:v>2.663590216889709</c:v>
                </c:pt>
                <c:pt idx="95004">
                  <c:v>2.6640518689432393</c:v>
                </c:pt>
                <c:pt idx="95005">
                  <c:v>2.665050784856879</c:v>
                </c:pt>
                <c:pt idx="95006">
                  <c:v>2.665050784856879</c:v>
                </c:pt>
                <c:pt idx="95007">
                  <c:v>2.6655889145496534</c:v>
                </c:pt>
                <c:pt idx="95008">
                  <c:v>2.6649734472408215</c:v>
                </c:pt>
                <c:pt idx="95009">
                  <c:v>2.6654352343569609</c:v>
                </c:pt>
                <c:pt idx="95010">
                  <c:v>2.6648972997922913</c:v>
                </c:pt>
                <c:pt idx="95011">
                  <c:v>2.6648199445983378</c:v>
                </c:pt>
                <c:pt idx="95012">
                  <c:v>2.665050784856879</c:v>
                </c:pt>
                <c:pt idx="95013">
                  <c:v>2.6655124653739612</c:v>
                </c:pt>
                <c:pt idx="95014">
                  <c:v>2.665281809787627</c:v>
                </c:pt>
                <c:pt idx="95015">
                  <c:v>2.6652043407988915</c:v>
                </c:pt>
                <c:pt idx="95016">
                  <c:v>2.6653579676674362</c:v>
                </c:pt>
                <c:pt idx="95017">
                  <c:v>2.6654352343569609</c:v>
                </c:pt>
                <c:pt idx="95018">
                  <c:v>2.6651280867759057</c:v>
                </c:pt>
                <c:pt idx="95019">
                  <c:v>2.6646666974382645</c:v>
                </c:pt>
                <c:pt idx="95020">
                  <c:v>2.6646666974382645</c:v>
                </c:pt>
                <c:pt idx="95021">
                  <c:v>2.6655124653739612</c:v>
                </c:pt>
                <c:pt idx="95022">
                  <c:v>2.665050784856879</c:v>
                </c:pt>
                <c:pt idx="95023">
                  <c:v>2.6649734472408215</c:v>
                </c:pt>
                <c:pt idx="95024">
                  <c:v>2.6656661279150313</c:v>
                </c:pt>
                <c:pt idx="95025">
                  <c:v>2.6645891043397967</c:v>
                </c:pt>
                <c:pt idx="95026">
                  <c:v>2.6653579676674362</c:v>
                </c:pt>
                <c:pt idx="95027">
                  <c:v>2.6652043407988915</c:v>
                </c:pt>
                <c:pt idx="95028">
                  <c:v>2.665281809787627</c:v>
                </c:pt>
                <c:pt idx="95029">
                  <c:v>2.6658972061879478</c:v>
                </c:pt>
                <c:pt idx="95030">
                  <c:v>2.6660508083140875</c:v>
                </c:pt>
                <c:pt idx="95031">
                  <c:v>2.6658198614318707</c:v>
                </c:pt>
                <c:pt idx="95032">
                  <c:v>2.6654352343569614</c:v>
                </c:pt>
                <c:pt idx="95033">
                  <c:v>2.6642049388414488</c:v>
                </c:pt>
                <c:pt idx="95034">
                  <c:v>2.6640518689432398</c:v>
                </c:pt>
                <c:pt idx="95035">
                  <c:v>2.6645131518227969</c:v>
                </c:pt>
                <c:pt idx="95036">
                  <c:v>2.665050784856879</c:v>
                </c:pt>
                <c:pt idx="95037">
                  <c:v>2.6644357258250633</c:v>
                </c:pt>
                <c:pt idx="95038">
                  <c:v>2.6642049388414488</c:v>
                </c:pt>
                <c:pt idx="95039">
                  <c:v>2.664358264081256</c:v>
                </c:pt>
                <c:pt idx="95040">
                  <c:v>2.6648199445983378</c:v>
                </c:pt>
                <c:pt idx="95041">
                  <c:v>2.6651280867759057</c:v>
                </c:pt>
                <c:pt idx="95042">
                  <c:v>2.6646666974382645</c:v>
                </c:pt>
                <c:pt idx="95043">
                  <c:v>2.6646666974382645</c:v>
                </c:pt>
                <c:pt idx="95044">
                  <c:v>2.6648972997922913</c:v>
                </c:pt>
                <c:pt idx="95045">
                  <c:v>2.6642824180895248</c:v>
                </c:pt>
                <c:pt idx="95046">
                  <c:v>2.6640518689432398</c:v>
                </c:pt>
                <c:pt idx="95047">
                  <c:v>2.6644357258250633</c:v>
                </c:pt>
                <c:pt idx="95048">
                  <c:v>2.664358264081256</c:v>
                </c:pt>
                <c:pt idx="95049">
                  <c:v>2.664742553682752</c:v>
                </c:pt>
                <c:pt idx="95050">
                  <c:v>2.664742553682752</c:v>
                </c:pt>
                <c:pt idx="95051">
                  <c:v>2.6645891043397967</c:v>
                </c:pt>
                <c:pt idx="95052">
                  <c:v>2.664358264081256</c:v>
                </c:pt>
                <c:pt idx="95053">
                  <c:v>2.664742553682752</c:v>
                </c:pt>
                <c:pt idx="95054">
                  <c:v>2.6645891043397967</c:v>
                </c:pt>
                <c:pt idx="95055">
                  <c:v>2.6642049388414488</c:v>
                </c:pt>
                <c:pt idx="95056">
                  <c:v>2.6644357258250633</c:v>
                </c:pt>
                <c:pt idx="95057">
                  <c:v>2.6648199445983378</c:v>
                </c:pt>
                <c:pt idx="95058">
                  <c:v>2.664358264081256</c:v>
                </c:pt>
                <c:pt idx="95059">
                  <c:v>2.664742553682752</c:v>
                </c:pt>
                <c:pt idx="95060">
                  <c:v>2.6639741518578348</c:v>
                </c:pt>
                <c:pt idx="95061">
                  <c:v>2.6648972997922913</c:v>
                </c:pt>
                <c:pt idx="95062">
                  <c:v>2.6641291810841983</c:v>
                </c:pt>
                <c:pt idx="95063">
                  <c:v>2.6641291810841983</c:v>
                </c:pt>
                <c:pt idx="95064">
                  <c:v>2.6646666974382645</c:v>
                </c:pt>
                <c:pt idx="95065">
                  <c:v>2.665050784856879</c:v>
                </c:pt>
                <c:pt idx="95066">
                  <c:v>2.6652043407988919</c:v>
                </c:pt>
                <c:pt idx="95067">
                  <c:v>2.6656661279150313</c:v>
                </c:pt>
                <c:pt idx="95068">
                  <c:v>2.665281809787627</c:v>
                </c:pt>
                <c:pt idx="95069">
                  <c:v>2.6654352343569614</c:v>
                </c:pt>
                <c:pt idx="95070">
                  <c:v>2.6655889145496534</c:v>
                </c:pt>
                <c:pt idx="95071">
                  <c:v>2.6656661279150313</c:v>
                </c:pt>
                <c:pt idx="95072">
                  <c:v>2.6646666974382645</c:v>
                </c:pt>
                <c:pt idx="95073">
                  <c:v>2.6648199445983378</c:v>
                </c:pt>
                <c:pt idx="95074">
                  <c:v>2.6653579676674362</c:v>
                </c:pt>
                <c:pt idx="95075">
                  <c:v>2.6645891043397967</c:v>
                </c:pt>
                <c:pt idx="95076">
                  <c:v>2.6648972997922913</c:v>
                </c:pt>
                <c:pt idx="95077">
                  <c:v>2.6646665128086773</c:v>
                </c:pt>
                <c:pt idx="95078">
                  <c:v>2.6642824180895248</c:v>
                </c:pt>
                <c:pt idx="95079">
                  <c:v>2.6642049388414488</c:v>
                </c:pt>
                <c:pt idx="95080">
                  <c:v>2.6648199445983378</c:v>
                </c:pt>
                <c:pt idx="95081">
                  <c:v>2.664358264081256</c:v>
                </c:pt>
                <c:pt idx="95082">
                  <c:v>2.6651270207852193</c:v>
                </c:pt>
                <c:pt idx="95083">
                  <c:v>2.6654352343569614</c:v>
                </c:pt>
                <c:pt idx="95084">
                  <c:v>2.665281809787627</c:v>
                </c:pt>
                <c:pt idx="95085">
                  <c:v>2.6658198614318707</c:v>
                </c:pt>
                <c:pt idx="95086">
                  <c:v>2.6659736659736657</c:v>
                </c:pt>
                <c:pt idx="95087">
                  <c:v>2.6659736659736657</c:v>
                </c:pt>
                <c:pt idx="95088">
                  <c:v>2.6654352343569614</c:v>
                </c:pt>
                <c:pt idx="95089">
                  <c:v>2.6648199445983378</c:v>
                </c:pt>
                <c:pt idx="95090">
                  <c:v>2.664358264081256</c:v>
                </c:pt>
                <c:pt idx="95091">
                  <c:v>2.6648199445983378</c:v>
                </c:pt>
                <c:pt idx="95092">
                  <c:v>2.6648199445983378</c:v>
                </c:pt>
                <c:pt idx="95093">
                  <c:v>2.6645891043397967</c:v>
                </c:pt>
                <c:pt idx="95094">
                  <c:v>2.6652043407988919</c:v>
                </c:pt>
                <c:pt idx="95095">
                  <c:v>2.6655889145496534</c:v>
                </c:pt>
                <c:pt idx="95096">
                  <c:v>2.6658198614318707</c:v>
                </c:pt>
                <c:pt idx="95097">
                  <c:v>2.6659736659736657</c:v>
                </c:pt>
                <c:pt idx="95098">
                  <c:v>2.6649734472408215</c:v>
                </c:pt>
                <c:pt idx="95099">
                  <c:v>2.6654352343569614</c:v>
                </c:pt>
                <c:pt idx="95100">
                  <c:v>2.6645891043397967</c:v>
                </c:pt>
                <c:pt idx="95101">
                  <c:v>2.6648199445983378</c:v>
                </c:pt>
                <c:pt idx="95102">
                  <c:v>2.6646666974382645</c:v>
                </c:pt>
                <c:pt idx="95103">
                  <c:v>2.6647438855560686</c:v>
                </c:pt>
                <c:pt idx="95104">
                  <c:v>2.6642824180895248</c:v>
                </c:pt>
                <c:pt idx="95105">
                  <c:v>2.6644357258250633</c:v>
                </c:pt>
                <c:pt idx="95106">
                  <c:v>2.6646666974382645</c:v>
                </c:pt>
                <c:pt idx="95107">
                  <c:v>2.6642049388414488</c:v>
                </c:pt>
                <c:pt idx="95108">
                  <c:v>2.665050784856879</c:v>
                </c:pt>
                <c:pt idx="95109">
                  <c:v>2.665050784856879</c:v>
                </c:pt>
                <c:pt idx="95110">
                  <c:v>2.664742553682752</c:v>
                </c:pt>
                <c:pt idx="95111">
                  <c:v>2.6648958891454964</c:v>
                </c:pt>
                <c:pt idx="95112">
                  <c:v>2.6646651270207848</c:v>
                </c:pt>
                <c:pt idx="95113">
                  <c:v>2.6648958891454964</c:v>
                </c:pt>
                <c:pt idx="95114">
                  <c:v>2.6651270207852193</c:v>
                </c:pt>
                <c:pt idx="95115">
                  <c:v>2.6653579676674362</c:v>
                </c:pt>
                <c:pt idx="95116">
                  <c:v>2.6655889145496534</c:v>
                </c:pt>
                <c:pt idx="95117">
                  <c:v>2.6652043407988919</c:v>
                </c:pt>
                <c:pt idx="95118">
                  <c:v>2.6653579676674362</c:v>
                </c:pt>
                <c:pt idx="95119">
                  <c:v>2.6652806652806649</c:v>
                </c:pt>
                <c:pt idx="95120">
                  <c:v>2.6652806652806649</c:v>
                </c:pt>
                <c:pt idx="95121">
                  <c:v>2.664742553682752</c:v>
                </c:pt>
                <c:pt idx="95122">
                  <c:v>2.6652043407988919</c:v>
                </c:pt>
                <c:pt idx="95123">
                  <c:v>2.665050784856879</c:v>
                </c:pt>
                <c:pt idx="95124">
                  <c:v>2.6642824180895248</c:v>
                </c:pt>
                <c:pt idx="95125">
                  <c:v>2.6645131518227969</c:v>
                </c:pt>
                <c:pt idx="95126">
                  <c:v>2.6647438855560686</c:v>
                </c:pt>
                <c:pt idx="95127">
                  <c:v>2.6641291810841983</c:v>
                </c:pt>
                <c:pt idx="95128">
                  <c:v>2.6645131518227969</c:v>
                </c:pt>
                <c:pt idx="95129">
                  <c:v>2.6648972997922913</c:v>
                </c:pt>
                <c:pt idx="95130">
                  <c:v>2.6640518689432398</c:v>
                </c:pt>
                <c:pt idx="95131">
                  <c:v>2.6640518689432398</c:v>
                </c:pt>
                <c:pt idx="95132">
                  <c:v>2.6645131518227969</c:v>
                </c:pt>
                <c:pt idx="95133">
                  <c:v>2.6648972997922913</c:v>
                </c:pt>
                <c:pt idx="95134">
                  <c:v>2.6654352343569614</c:v>
                </c:pt>
                <c:pt idx="95135">
                  <c:v>2.6655889145496534</c:v>
                </c:pt>
                <c:pt idx="95136">
                  <c:v>2.6659736659736657</c:v>
                </c:pt>
                <c:pt idx="95137">
                  <c:v>2.6662046662046661</c:v>
                </c:pt>
                <c:pt idx="95138">
                  <c:v>2.6655889145496534</c:v>
                </c:pt>
                <c:pt idx="95139">
                  <c:v>2.6648199445983378</c:v>
                </c:pt>
                <c:pt idx="95140">
                  <c:v>2.6653579676674362</c:v>
                </c:pt>
                <c:pt idx="95141">
                  <c:v>2.6651270207852193</c:v>
                </c:pt>
                <c:pt idx="95142">
                  <c:v>2.6654352343569609</c:v>
                </c:pt>
                <c:pt idx="95143">
                  <c:v>2.6654352343569614</c:v>
                </c:pt>
                <c:pt idx="95144">
                  <c:v>2.6653579676674362</c:v>
                </c:pt>
                <c:pt idx="95145">
                  <c:v>2.6649734472408215</c:v>
                </c:pt>
                <c:pt idx="95146">
                  <c:v>2.6652043407988915</c:v>
                </c:pt>
                <c:pt idx="95147">
                  <c:v>2.6653579676674362</c:v>
                </c:pt>
                <c:pt idx="95148">
                  <c:v>2.6653579676674362</c:v>
                </c:pt>
                <c:pt idx="95149">
                  <c:v>2.6665896487985208</c:v>
                </c:pt>
                <c:pt idx="95150">
                  <c:v>2.6653579676674362</c:v>
                </c:pt>
                <c:pt idx="95151">
                  <c:v>2.6652043407988919</c:v>
                </c:pt>
                <c:pt idx="95152">
                  <c:v>2.6652043407988919</c:v>
                </c:pt>
                <c:pt idx="95153">
                  <c:v>2.6652043407988919</c:v>
                </c:pt>
                <c:pt idx="95154">
                  <c:v>2.6648199445983378</c:v>
                </c:pt>
                <c:pt idx="95155">
                  <c:v>2.6644357258250633</c:v>
                </c:pt>
                <c:pt idx="95156">
                  <c:v>2.6646666974382645</c:v>
                </c:pt>
                <c:pt idx="95157">
                  <c:v>2.6642824180895248</c:v>
                </c:pt>
                <c:pt idx="95158">
                  <c:v>2.6640518689432398</c:v>
                </c:pt>
                <c:pt idx="95159">
                  <c:v>2.6647438855560686</c:v>
                </c:pt>
                <c:pt idx="95160">
                  <c:v>2.6646665128086773</c:v>
                </c:pt>
                <c:pt idx="95161">
                  <c:v>2.6644357258250633</c:v>
                </c:pt>
                <c:pt idx="95162">
                  <c:v>2.6645891043397967</c:v>
                </c:pt>
                <c:pt idx="95163">
                  <c:v>2.665050784856879</c:v>
                </c:pt>
                <c:pt idx="95164">
                  <c:v>2.665050784856879</c:v>
                </c:pt>
                <c:pt idx="95165">
                  <c:v>2.6645891043397967</c:v>
                </c:pt>
                <c:pt idx="95166">
                  <c:v>2.6654352343569614</c:v>
                </c:pt>
                <c:pt idx="95167">
                  <c:v>2.6653588737595197</c:v>
                </c:pt>
                <c:pt idx="95168">
                  <c:v>2.6652053530226123</c:v>
                </c:pt>
                <c:pt idx="95169">
                  <c:v>2.6653588737595197</c:v>
                </c:pt>
                <c:pt idx="95170">
                  <c:v>2.6651280867759057</c:v>
                </c:pt>
                <c:pt idx="95171">
                  <c:v>2.6651280867759057</c:v>
                </c:pt>
                <c:pt idx="95172">
                  <c:v>2.665281809787627</c:v>
                </c:pt>
                <c:pt idx="95173">
                  <c:v>2.6654352343569609</c:v>
                </c:pt>
                <c:pt idx="95174">
                  <c:v>2.6655889145496534</c:v>
                </c:pt>
                <c:pt idx="95175">
                  <c:v>2.6655889145496534</c:v>
                </c:pt>
                <c:pt idx="95176">
                  <c:v>2.6657426657426657</c:v>
                </c:pt>
                <c:pt idx="95177">
                  <c:v>2.6653579676674362</c:v>
                </c:pt>
                <c:pt idx="95178">
                  <c:v>2.6649734472408224</c:v>
                </c:pt>
                <c:pt idx="95179">
                  <c:v>2.6648199445983378</c:v>
                </c:pt>
                <c:pt idx="95180">
                  <c:v>2.6644357258250633</c:v>
                </c:pt>
                <c:pt idx="95181">
                  <c:v>2.6646666974382645</c:v>
                </c:pt>
                <c:pt idx="95182">
                  <c:v>2.6642049388414488</c:v>
                </c:pt>
                <c:pt idx="95183">
                  <c:v>2.665050784856879</c:v>
                </c:pt>
                <c:pt idx="95184">
                  <c:v>2.6648972997922913</c:v>
                </c:pt>
                <c:pt idx="95185">
                  <c:v>2.6646666974382645</c:v>
                </c:pt>
                <c:pt idx="95186">
                  <c:v>2.6643598615916955</c:v>
                </c:pt>
                <c:pt idx="95187">
                  <c:v>2.6645905420991927</c:v>
                </c:pt>
                <c:pt idx="95188">
                  <c:v>2.6641291810841983</c:v>
                </c:pt>
                <c:pt idx="95189">
                  <c:v>2.6647438855560686</c:v>
                </c:pt>
                <c:pt idx="95190">
                  <c:v>2.6638985005767015</c:v>
                </c:pt>
                <c:pt idx="95191">
                  <c:v>2.6645131518227969</c:v>
                </c:pt>
                <c:pt idx="95192">
                  <c:v>2.6644357258250633</c:v>
                </c:pt>
                <c:pt idx="95193">
                  <c:v>2.6642049388414488</c:v>
                </c:pt>
                <c:pt idx="95194">
                  <c:v>2.665050784856879</c:v>
                </c:pt>
                <c:pt idx="95195">
                  <c:v>2.6649734472408224</c:v>
                </c:pt>
                <c:pt idx="95196">
                  <c:v>2.6653579676674362</c:v>
                </c:pt>
                <c:pt idx="95197">
                  <c:v>2.6654352343569614</c:v>
                </c:pt>
                <c:pt idx="95198">
                  <c:v>2.665050784856879</c:v>
                </c:pt>
                <c:pt idx="95199">
                  <c:v>2.665050784856879</c:v>
                </c:pt>
                <c:pt idx="95200">
                  <c:v>2.6646666974382645</c:v>
                </c:pt>
                <c:pt idx="95201">
                  <c:v>2.6653588737595197</c:v>
                </c:pt>
                <c:pt idx="95202">
                  <c:v>2.6651280867759057</c:v>
                </c:pt>
                <c:pt idx="95203">
                  <c:v>2.6651280867759057</c:v>
                </c:pt>
                <c:pt idx="95204">
                  <c:v>2.6643598615916955</c:v>
                </c:pt>
                <c:pt idx="95205">
                  <c:v>2.6641291810841983</c:v>
                </c:pt>
                <c:pt idx="95206">
                  <c:v>2.6645131518227969</c:v>
                </c:pt>
                <c:pt idx="95207">
                  <c:v>2.6644357258250633</c:v>
                </c:pt>
                <c:pt idx="95208">
                  <c:v>2.664358264081256</c:v>
                </c:pt>
                <c:pt idx="95209">
                  <c:v>2.664358264081256</c:v>
                </c:pt>
                <c:pt idx="95210">
                  <c:v>2.6645891043397967</c:v>
                </c:pt>
                <c:pt idx="95211">
                  <c:v>2.6648972997922913</c:v>
                </c:pt>
                <c:pt idx="95212">
                  <c:v>2.6646666974382645</c:v>
                </c:pt>
                <c:pt idx="95213">
                  <c:v>2.665050784856879</c:v>
                </c:pt>
                <c:pt idx="95214">
                  <c:v>2.6645891043397967</c:v>
                </c:pt>
                <c:pt idx="95215">
                  <c:v>2.664742553682752</c:v>
                </c:pt>
                <c:pt idx="95216">
                  <c:v>2.6645891043397967</c:v>
                </c:pt>
                <c:pt idx="95217">
                  <c:v>2.6644357258250633</c:v>
                </c:pt>
                <c:pt idx="95218">
                  <c:v>2.6638209506229806</c:v>
                </c:pt>
                <c:pt idx="95219">
                  <c:v>2.6635902168897085</c:v>
                </c:pt>
                <c:pt idx="95220">
                  <c:v>2.6644357258250633</c:v>
                </c:pt>
                <c:pt idx="95221">
                  <c:v>2.6642049388414488</c:v>
                </c:pt>
                <c:pt idx="95222">
                  <c:v>2.6648199445983378</c:v>
                </c:pt>
                <c:pt idx="95223">
                  <c:v>2.6642049388414488</c:v>
                </c:pt>
                <c:pt idx="95224">
                  <c:v>2.6640518689432398</c:v>
                </c:pt>
                <c:pt idx="95225">
                  <c:v>2.6642049388414488</c:v>
                </c:pt>
                <c:pt idx="95226">
                  <c:v>2.664358264081256</c:v>
                </c:pt>
                <c:pt idx="95227">
                  <c:v>2.664742553682752</c:v>
                </c:pt>
                <c:pt idx="95228">
                  <c:v>2.6652043407988919</c:v>
                </c:pt>
                <c:pt idx="95229">
                  <c:v>2.665050784856879</c:v>
                </c:pt>
                <c:pt idx="95230">
                  <c:v>2.6648199445983378</c:v>
                </c:pt>
                <c:pt idx="95231">
                  <c:v>2.6649734472408215</c:v>
                </c:pt>
                <c:pt idx="95232">
                  <c:v>2.6647425536827516</c:v>
                </c:pt>
                <c:pt idx="95233">
                  <c:v>2.6657426657426657</c:v>
                </c:pt>
                <c:pt idx="95234">
                  <c:v>2.6657426657426657</c:v>
                </c:pt>
                <c:pt idx="95235">
                  <c:v>2.6655889145496534</c:v>
                </c:pt>
                <c:pt idx="95236">
                  <c:v>2.6655889145496534</c:v>
                </c:pt>
                <c:pt idx="95237">
                  <c:v>2.6652043407988915</c:v>
                </c:pt>
                <c:pt idx="95238">
                  <c:v>2.6645891043397967</c:v>
                </c:pt>
                <c:pt idx="95239">
                  <c:v>2.6652043407988919</c:v>
                </c:pt>
                <c:pt idx="95240">
                  <c:v>2.6652043407988919</c:v>
                </c:pt>
                <c:pt idx="95241">
                  <c:v>2.6645891043397967</c:v>
                </c:pt>
                <c:pt idx="95242">
                  <c:v>2.664358264081256</c:v>
                </c:pt>
                <c:pt idx="95243">
                  <c:v>2.6639741518578348</c:v>
                </c:pt>
                <c:pt idx="95244">
                  <c:v>2.6645891043397967</c:v>
                </c:pt>
                <c:pt idx="95245">
                  <c:v>2.664742553682752</c:v>
                </c:pt>
                <c:pt idx="95246">
                  <c:v>2.6652806652806649</c:v>
                </c:pt>
                <c:pt idx="95247">
                  <c:v>2.6646651270207848</c:v>
                </c:pt>
                <c:pt idx="95248">
                  <c:v>2.6648958891454964</c:v>
                </c:pt>
                <c:pt idx="95249">
                  <c:v>2.6655889145496534</c:v>
                </c:pt>
                <c:pt idx="95250">
                  <c:v>2.6655889145496534</c:v>
                </c:pt>
                <c:pt idx="95251">
                  <c:v>2.6649734472408215</c:v>
                </c:pt>
                <c:pt idx="95252">
                  <c:v>2.6649734472408215</c:v>
                </c:pt>
                <c:pt idx="95253">
                  <c:v>2.6652043407988919</c:v>
                </c:pt>
                <c:pt idx="95254">
                  <c:v>2.6655889145496534</c:v>
                </c:pt>
                <c:pt idx="95255">
                  <c:v>2.6654352343569614</c:v>
                </c:pt>
                <c:pt idx="95256">
                  <c:v>2.6652043407988919</c:v>
                </c:pt>
                <c:pt idx="95257">
                  <c:v>2.6653579676674362</c:v>
                </c:pt>
                <c:pt idx="95258">
                  <c:v>2.664742553682752</c:v>
                </c:pt>
                <c:pt idx="95259">
                  <c:v>2.6648199445983378</c:v>
                </c:pt>
                <c:pt idx="95260">
                  <c:v>2.6648199445983378</c:v>
                </c:pt>
                <c:pt idx="95261">
                  <c:v>2.665050784856879</c:v>
                </c:pt>
                <c:pt idx="95262">
                  <c:v>2.6645131518227969</c:v>
                </c:pt>
                <c:pt idx="95263">
                  <c:v>2.6636678200692039</c:v>
                </c:pt>
                <c:pt idx="95264">
                  <c:v>2.6640518689432398</c:v>
                </c:pt>
                <c:pt idx="95265">
                  <c:v>2.6644357258250633</c:v>
                </c:pt>
                <c:pt idx="95266">
                  <c:v>2.664358264081256</c:v>
                </c:pt>
                <c:pt idx="95267">
                  <c:v>2.6649734472408224</c:v>
                </c:pt>
                <c:pt idx="95268">
                  <c:v>2.6652043407988919</c:v>
                </c:pt>
                <c:pt idx="95269">
                  <c:v>2.6648199445983378</c:v>
                </c:pt>
                <c:pt idx="95270">
                  <c:v>2.665050784856879</c:v>
                </c:pt>
                <c:pt idx="95271">
                  <c:v>2.664358264081256</c:v>
                </c:pt>
                <c:pt idx="95272">
                  <c:v>2.6641274238227144</c:v>
                </c:pt>
                <c:pt idx="95273">
                  <c:v>2.664358264081256</c:v>
                </c:pt>
                <c:pt idx="95274">
                  <c:v>2.6642049388414488</c:v>
                </c:pt>
                <c:pt idx="95275">
                  <c:v>2.6642049388414488</c:v>
                </c:pt>
                <c:pt idx="95276">
                  <c:v>2.6644357258250633</c:v>
                </c:pt>
                <c:pt idx="95277">
                  <c:v>2.6642824180895248</c:v>
                </c:pt>
                <c:pt idx="95278">
                  <c:v>2.6646666974382645</c:v>
                </c:pt>
                <c:pt idx="95279">
                  <c:v>2.6648199445983378</c:v>
                </c:pt>
                <c:pt idx="95280">
                  <c:v>2.6660508083140875</c:v>
                </c:pt>
                <c:pt idx="95281">
                  <c:v>2.6658972061879478</c:v>
                </c:pt>
                <c:pt idx="95282">
                  <c:v>2.6662817551963047</c:v>
                </c:pt>
                <c:pt idx="95283">
                  <c:v>2.6656661279150313</c:v>
                </c:pt>
                <c:pt idx="95284">
                  <c:v>2.665050784856879</c:v>
                </c:pt>
                <c:pt idx="95285">
                  <c:v>2.6652043407988919</c:v>
                </c:pt>
                <c:pt idx="95286">
                  <c:v>2.6654352343569614</c:v>
                </c:pt>
                <c:pt idx="95287">
                  <c:v>2.665281809787627</c:v>
                </c:pt>
                <c:pt idx="95288">
                  <c:v>2.6648199445983378</c:v>
                </c:pt>
                <c:pt idx="95289">
                  <c:v>2.6646666974382645</c:v>
                </c:pt>
                <c:pt idx="95290">
                  <c:v>2.6649746192893402</c:v>
                </c:pt>
                <c:pt idx="95291">
                  <c:v>2.6649746192893402</c:v>
                </c:pt>
                <c:pt idx="95292">
                  <c:v>2.6648972997922913</c:v>
                </c:pt>
                <c:pt idx="95293">
                  <c:v>2.665050784856879</c:v>
                </c:pt>
                <c:pt idx="95294">
                  <c:v>2.665050784856879</c:v>
                </c:pt>
                <c:pt idx="95295">
                  <c:v>2.6655889145496534</c:v>
                </c:pt>
                <c:pt idx="95296">
                  <c:v>2.6655889145496534</c:v>
                </c:pt>
                <c:pt idx="95297">
                  <c:v>2.6649734472408215</c:v>
                </c:pt>
                <c:pt idx="95298">
                  <c:v>2.6652043407988915</c:v>
                </c:pt>
                <c:pt idx="95299">
                  <c:v>2.6648199445983378</c:v>
                </c:pt>
                <c:pt idx="95300">
                  <c:v>2.6649734472408224</c:v>
                </c:pt>
                <c:pt idx="95301">
                  <c:v>2.6649734472408224</c:v>
                </c:pt>
                <c:pt idx="95302">
                  <c:v>2.665050784856879</c:v>
                </c:pt>
                <c:pt idx="95303">
                  <c:v>2.6654352343569614</c:v>
                </c:pt>
                <c:pt idx="95304">
                  <c:v>2.6645891043397967</c:v>
                </c:pt>
                <c:pt idx="95305">
                  <c:v>2.6652043407988919</c:v>
                </c:pt>
                <c:pt idx="95306">
                  <c:v>2.6652043407988919</c:v>
                </c:pt>
                <c:pt idx="95307">
                  <c:v>2.6653579676674362</c:v>
                </c:pt>
                <c:pt idx="95308">
                  <c:v>2.6655889145496534</c:v>
                </c:pt>
                <c:pt idx="95309">
                  <c:v>2.665050784856879</c:v>
                </c:pt>
                <c:pt idx="95310">
                  <c:v>2.665050784856879</c:v>
                </c:pt>
                <c:pt idx="95311">
                  <c:v>2.6655889145496534</c:v>
                </c:pt>
                <c:pt idx="95312">
                  <c:v>2.6658198614318707</c:v>
                </c:pt>
                <c:pt idx="95313">
                  <c:v>2.665281809787627</c:v>
                </c:pt>
                <c:pt idx="95314">
                  <c:v>2.6657433056325024</c:v>
                </c:pt>
                <c:pt idx="95315">
                  <c:v>2.6658972061879478</c:v>
                </c:pt>
                <c:pt idx="95316">
                  <c:v>2.6660508083140875</c:v>
                </c:pt>
                <c:pt idx="95317">
                  <c:v>2.6649734472408215</c:v>
                </c:pt>
                <c:pt idx="95318">
                  <c:v>2.6647425536827516</c:v>
                </c:pt>
                <c:pt idx="95319">
                  <c:v>2.6653579676674362</c:v>
                </c:pt>
                <c:pt idx="95320">
                  <c:v>2.6653579676674362</c:v>
                </c:pt>
                <c:pt idx="95321">
                  <c:v>2.6653579676674362</c:v>
                </c:pt>
                <c:pt idx="95322">
                  <c:v>2.664358264081256</c:v>
                </c:pt>
                <c:pt idx="95323">
                  <c:v>2.6639741518578348</c:v>
                </c:pt>
                <c:pt idx="95324">
                  <c:v>2.6639741518578348</c:v>
                </c:pt>
                <c:pt idx="95325">
                  <c:v>2.6642049388414488</c:v>
                </c:pt>
                <c:pt idx="95326">
                  <c:v>2.6646666974382645</c:v>
                </c:pt>
                <c:pt idx="95327">
                  <c:v>2.665281809787627</c:v>
                </c:pt>
                <c:pt idx="95328">
                  <c:v>2.6656661279150313</c:v>
                </c:pt>
                <c:pt idx="95329">
                  <c:v>2.6655124653739612</c:v>
                </c:pt>
                <c:pt idx="95330">
                  <c:v>2.6655124653739612</c:v>
                </c:pt>
                <c:pt idx="95331">
                  <c:v>2.6653588737595197</c:v>
                </c:pt>
                <c:pt idx="95332">
                  <c:v>2.6647438855560686</c:v>
                </c:pt>
                <c:pt idx="95333">
                  <c:v>2.6649746192893402</c:v>
                </c:pt>
                <c:pt idx="95334">
                  <c:v>2.6641291810841983</c:v>
                </c:pt>
                <c:pt idx="95335">
                  <c:v>2.6641291810841983</c:v>
                </c:pt>
                <c:pt idx="95336">
                  <c:v>2.6642824180895248</c:v>
                </c:pt>
                <c:pt idx="95337">
                  <c:v>2.6645131518227969</c:v>
                </c:pt>
                <c:pt idx="95338">
                  <c:v>2.6638985005767015</c:v>
                </c:pt>
                <c:pt idx="95339">
                  <c:v>2.6641291810841983</c:v>
                </c:pt>
                <c:pt idx="95340">
                  <c:v>2.6641291810841983</c:v>
                </c:pt>
                <c:pt idx="95341">
                  <c:v>2.6645905420991927</c:v>
                </c:pt>
                <c:pt idx="95342">
                  <c:v>2.6638985005767015</c:v>
                </c:pt>
                <c:pt idx="95343">
                  <c:v>2.6648972997922913</c:v>
                </c:pt>
                <c:pt idx="95344">
                  <c:v>2.6649746192893402</c:v>
                </c:pt>
                <c:pt idx="95345">
                  <c:v>2.6648212226066899</c:v>
                </c:pt>
                <c:pt idx="95346">
                  <c:v>2.6649746192893402</c:v>
                </c:pt>
                <c:pt idx="95347">
                  <c:v>2.6638985005767015</c:v>
                </c:pt>
                <c:pt idx="95348">
                  <c:v>2.6642824180895248</c:v>
                </c:pt>
                <c:pt idx="95349">
                  <c:v>2.6642824180895248</c:v>
                </c:pt>
                <c:pt idx="95350">
                  <c:v>2.6648972997922913</c:v>
                </c:pt>
                <c:pt idx="95351">
                  <c:v>2.6645131518227969</c:v>
                </c:pt>
                <c:pt idx="95352">
                  <c:v>2.6647438855560686</c:v>
                </c:pt>
                <c:pt idx="95353">
                  <c:v>2.6647438855560686</c:v>
                </c:pt>
                <c:pt idx="95354">
                  <c:v>2.6641291810841983</c:v>
                </c:pt>
                <c:pt idx="95355">
                  <c:v>2.6640516843562532</c:v>
                </c:pt>
                <c:pt idx="95356">
                  <c:v>2.6638209506229811</c:v>
                </c:pt>
                <c:pt idx="95357">
                  <c:v>2.6637433648742208</c:v>
                </c:pt>
                <c:pt idx="95358">
                  <c:v>2.665050784856879</c:v>
                </c:pt>
                <c:pt idx="95359">
                  <c:v>2.665050784856879</c:v>
                </c:pt>
                <c:pt idx="95360">
                  <c:v>2.6660508083140875</c:v>
                </c:pt>
                <c:pt idx="95361">
                  <c:v>2.6665128868360277</c:v>
                </c:pt>
                <c:pt idx="95362">
                  <c:v>2.6655124653739612</c:v>
                </c:pt>
                <c:pt idx="95363">
                  <c:v>2.6657433056325024</c:v>
                </c:pt>
                <c:pt idx="95364">
                  <c:v>2.6648972997922913</c:v>
                </c:pt>
                <c:pt idx="95365">
                  <c:v>2.6645131518227969</c:v>
                </c:pt>
                <c:pt idx="95366">
                  <c:v>2.6645905420991927</c:v>
                </c:pt>
                <c:pt idx="95367">
                  <c:v>2.6645905420991927</c:v>
                </c:pt>
                <c:pt idx="95368">
                  <c:v>2.6641291810841983</c:v>
                </c:pt>
                <c:pt idx="95369">
                  <c:v>2.6647438855560686</c:v>
                </c:pt>
                <c:pt idx="95370">
                  <c:v>2.6647438855560686</c:v>
                </c:pt>
                <c:pt idx="95371">
                  <c:v>2.6651280867759057</c:v>
                </c:pt>
                <c:pt idx="95372">
                  <c:v>2.6655124653739612</c:v>
                </c:pt>
                <c:pt idx="95373">
                  <c:v>2.665050784856879</c:v>
                </c:pt>
                <c:pt idx="95374">
                  <c:v>2.6656661279150313</c:v>
                </c:pt>
                <c:pt idx="95375">
                  <c:v>2.6662817551963047</c:v>
                </c:pt>
                <c:pt idx="95376">
                  <c:v>2.6658198614318707</c:v>
                </c:pt>
                <c:pt idx="95377">
                  <c:v>2.6658198614318707</c:v>
                </c:pt>
                <c:pt idx="95378">
                  <c:v>2.6658198614318707</c:v>
                </c:pt>
                <c:pt idx="95379">
                  <c:v>2.6653579676674362</c:v>
                </c:pt>
                <c:pt idx="95380">
                  <c:v>2.6645891043397967</c:v>
                </c:pt>
                <c:pt idx="95381">
                  <c:v>2.6646666974382645</c:v>
                </c:pt>
                <c:pt idx="95382">
                  <c:v>2.6646666974382645</c:v>
                </c:pt>
                <c:pt idx="95383">
                  <c:v>2.6642824180895248</c:v>
                </c:pt>
                <c:pt idx="95384">
                  <c:v>2.6646666974382645</c:v>
                </c:pt>
                <c:pt idx="95385">
                  <c:v>2.6644357258250633</c:v>
                </c:pt>
                <c:pt idx="95386">
                  <c:v>2.6648972997922913</c:v>
                </c:pt>
                <c:pt idx="95387">
                  <c:v>2.6646666974382645</c:v>
                </c:pt>
                <c:pt idx="95388">
                  <c:v>2.6648972997922913</c:v>
                </c:pt>
                <c:pt idx="95389">
                  <c:v>2.6647438855560686</c:v>
                </c:pt>
                <c:pt idx="95390">
                  <c:v>2.6647438855560686</c:v>
                </c:pt>
                <c:pt idx="95391">
                  <c:v>2.6652043407988919</c:v>
                </c:pt>
                <c:pt idx="95392">
                  <c:v>2.6653579676674362</c:v>
                </c:pt>
                <c:pt idx="95393">
                  <c:v>2.6654352343569614</c:v>
                </c:pt>
                <c:pt idx="95394">
                  <c:v>2.6654352343569614</c:v>
                </c:pt>
                <c:pt idx="95395">
                  <c:v>2.6649734472408215</c:v>
                </c:pt>
                <c:pt idx="95396">
                  <c:v>2.6651270207852193</c:v>
                </c:pt>
                <c:pt idx="95397">
                  <c:v>2.6658198614318707</c:v>
                </c:pt>
                <c:pt idx="95398">
                  <c:v>2.6656661279150313</c:v>
                </c:pt>
                <c:pt idx="95399">
                  <c:v>2.6658198614318707</c:v>
                </c:pt>
                <c:pt idx="95400">
                  <c:v>2.6660508083140875</c:v>
                </c:pt>
                <c:pt idx="95401">
                  <c:v>2.6660508083140875</c:v>
                </c:pt>
                <c:pt idx="95402">
                  <c:v>2.6658972061879478</c:v>
                </c:pt>
                <c:pt idx="95403">
                  <c:v>2.6653588737595197</c:v>
                </c:pt>
                <c:pt idx="95404">
                  <c:v>2.6659741458910435</c:v>
                </c:pt>
                <c:pt idx="95405">
                  <c:v>2.6655124653739612</c:v>
                </c:pt>
                <c:pt idx="95406">
                  <c:v>2.665281809787627</c:v>
                </c:pt>
                <c:pt idx="95407">
                  <c:v>2.6648199445983378</c:v>
                </c:pt>
                <c:pt idx="95408">
                  <c:v>2.6642049388414488</c:v>
                </c:pt>
                <c:pt idx="95409">
                  <c:v>2.6644357258250633</c:v>
                </c:pt>
                <c:pt idx="95410">
                  <c:v>2.6640518689432398</c:v>
                </c:pt>
                <c:pt idx="95411">
                  <c:v>2.6641291810841983</c:v>
                </c:pt>
                <c:pt idx="95412">
                  <c:v>2.6641291810841983</c:v>
                </c:pt>
                <c:pt idx="95413">
                  <c:v>2.6638985005767015</c:v>
                </c:pt>
                <c:pt idx="95414">
                  <c:v>2.6638985005767015</c:v>
                </c:pt>
                <c:pt idx="95415">
                  <c:v>2.6638985005767015</c:v>
                </c:pt>
                <c:pt idx="95416">
                  <c:v>2.6636678200692043</c:v>
                </c:pt>
                <c:pt idx="95417">
                  <c:v>2.6636678200692039</c:v>
                </c:pt>
                <c:pt idx="95418">
                  <c:v>2.6640518689432398</c:v>
                </c:pt>
                <c:pt idx="95419">
                  <c:v>2.6646665128086773</c:v>
                </c:pt>
                <c:pt idx="95420">
                  <c:v>2.665281809787627</c:v>
                </c:pt>
                <c:pt idx="95421">
                  <c:v>2.6648199445983378</c:v>
                </c:pt>
                <c:pt idx="95422">
                  <c:v>2.6644357258250633</c:v>
                </c:pt>
                <c:pt idx="95423">
                  <c:v>2.6648199445983378</c:v>
                </c:pt>
                <c:pt idx="95424">
                  <c:v>2.6648199445983378</c:v>
                </c:pt>
                <c:pt idx="95425">
                  <c:v>2.6648199445983378</c:v>
                </c:pt>
                <c:pt idx="95426">
                  <c:v>2.6645891043397967</c:v>
                </c:pt>
                <c:pt idx="95427">
                  <c:v>2.665050784856879</c:v>
                </c:pt>
                <c:pt idx="95428">
                  <c:v>2.6645891043397967</c:v>
                </c:pt>
                <c:pt idx="95429">
                  <c:v>2.6649734472408224</c:v>
                </c:pt>
                <c:pt idx="95430">
                  <c:v>2.664358264081256</c:v>
                </c:pt>
                <c:pt idx="95431">
                  <c:v>2.6649734472408224</c:v>
                </c:pt>
                <c:pt idx="95432">
                  <c:v>2.6655889145496534</c:v>
                </c:pt>
                <c:pt idx="95433">
                  <c:v>2.6658198614318707</c:v>
                </c:pt>
                <c:pt idx="95434">
                  <c:v>2.6655889145496534</c:v>
                </c:pt>
                <c:pt idx="95435">
                  <c:v>2.6653579676674362</c:v>
                </c:pt>
                <c:pt idx="95436">
                  <c:v>2.6657426657426657</c:v>
                </c:pt>
                <c:pt idx="95437">
                  <c:v>2.6657426657426657</c:v>
                </c:pt>
                <c:pt idx="95438">
                  <c:v>2.6659736659736657</c:v>
                </c:pt>
                <c:pt idx="95439">
                  <c:v>2.6659736659736657</c:v>
                </c:pt>
                <c:pt idx="95440">
                  <c:v>2.6658198614318707</c:v>
                </c:pt>
                <c:pt idx="95441">
                  <c:v>2.6654352343569614</c:v>
                </c:pt>
                <c:pt idx="95442">
                  <c:v>2.6658972061879478</c:v>
                </c:pt>
                <c:pt idx="95443">
                  <c:v>2.6658972061879478</c:v>
                </c:pt>
                <c:pt idx="95444">
                  <c:v>2.6660508083140875</c:v>
                </c:pt>
                <c:pt idx="95445">
                  <c:v>2.6649734472408215</c:v>
                </c:pt>
                <c:pt idx="95446">
                  <c:v>2.6657426657426657</c:v>
                </c:pt>
                <c:pt idx="95447">
                  <c:v>2.6652806652806649</c:v>
                </c:pt>
                <c:pt idx="95448">
                  <c:v>2.6652806652806649</c:v>
                </c:pt>
                <c:pt idx="95449">
                  <c:v>2.6659736659736657</c:v>
                </c:pt>
                <c:pt idx="95450">
                  <c:v>2.6655889145496534</c:v>
                </c:pt>
                <c:pt idx="95451">
                  <c:v>2.6646666974382645</c:v>
                </c:pt>
                <c:pt idx="95452">
                  <c:v>2.665281809787627</c:v>
                </c:pt>
                <c:pt idx="95453">
                  <c:v>2.6656661279150313</c:v>
                </c:pt>
                <c:pt idx="95454">
                  <c:v>2.6655124653739612</c:v>
                </c:pt>
                <c:pt idx="95455">
                  <c:v>2.6656661279150313</c:v>
                </c:pt>
                <c:pt idx="95456">
                  <c:v>2.6656661279150313</c:v>
                </c:pt>
                <c:pt idx="95457">
                  <c:v>2.6656661279150313</c:v>
                </c:pt>
                <c:pt idx="95458">
                  <c:v>2.665050784856879</c:v>
                </c:pt>
                <c:pt idx="95459">
                  <c:v>2.665050784856879</c:v>
                </c:pt>
                <c:pt idx="95460">
                  <c:v>2.6652043407988919</c:v>
                </c:pt>
                <c:pt idx="95461">
                  <c:v>2.6652043407988919</c:v>
                </c:pt>
                <c:pt idx="95462">
                  <c:v>2.665281809787627</c:v>
                </c:pt>
                <c:pt idx="95463">
                  <c:v>2.6648972997922913</c:v>
                </c:pt>
                <c:pt idx="95464">
                  <c:v>2.6648972997922913</c:v>
                </c:pt>
                <c:pt idx="95465">
                  <c:v>2.6639741518578348</c:v>
                </c:pt>
                <c:pt idx="95466">
                  <c:v>2.664358264081256</c:v>
                </c:pt>
                <c:pt idx="95467">
                  <c:v>2.6641274238227148</c:v>
                </c:pt>
                <c:pt idx="95468">
                  <c:v>2.6645891043397967</c:v>
                </c:pt>
                <c:pt idx="95469">
                  <c:v>2.6642049388414488</c:v>
                </c:pt>
                <c:pt idx="95470">
                  <c:v>2.6644359104546504</c:v>
                </c:pt>
                <c:pt idx="95471">
                  <c:v>2.6642049388414488</c:v>
                </c:pt>
                <c:pt idx="95472">
                  <c:v>2.6639741518578348</c:v>
                </c:pt>
                <c:pt idx="95473">
                  <c:v>2.6644357258250633</c:v>
                </c:pt>
                <c:pt idx="95474">
                  <c:v>2.6642049388414493</c:v>
                </c:pt>
                <c:pt idx="95475">
                  <c:v>2.6648199445983378</c:v>
                </c:pt>
                <c:pt idx="95476">
                  <c:v>2.6652043407988919</c:v>
                </c:pt>
                <c:pt idx="95477">
                  <c:v>2.6654352343569614</c:v>
                </c:pt>
                <c:pt idx="95478">
                  <c:v>2.6654352343569614</c:v>
                </c:pt>
                <c:pt idx="95479">
                  <c:v>2.6649734472408224</c:v>
                </c:pt>
                <c:pt idx="95480">
                  <c:v>2.665050784856879</c:v>
                </c:pt>
                <c:pt idx="95481">
                  <c:v>2.665281809787627</c:v>
                </c:pt>
                <c:pt idx="95482">
                  <c:v>2.6652043407988919</c:v>
                </c:pt>
                <c:pt idx="95483">
                  <c:v>2.6645891043397967</c:v>
                </c:pt>
                <c:pt idx="95484">
                  <c:v>2.6646666974382645</c:v>
                </c:pt>
                <c:pt idx="95485">
                  <c:v>2.6647438855560686</c:v>
                </c:pt>
                <c:pt idx="95486">
                  <c:v>2.6643598615916955</c:v>
                </c:pt>
                <c:pt idx="95487">
                  <c:v>2.6648212226066899</c:v>
                </c:pt>
                <c:pt idx="95488">
                  <c:v>2.6643598615916955</c:v>
                </c:pt>
                <c:pt idx="95489">
                  <c:v>2.6642824180895248</c:v>
                </c:pt>
                <c:pt idx="95490">
                  <c:v>2.6646666974382645</c:v>
                </c:pt>
                <c:pt idx="95491">
                  <c:v>2.665050784856879</c:v>
                </c:pt>
                <c:pt idx="95492">
                  <c:v>2.6646666974382645</c:v>
                </c:pt>
                <c:pt idx="95493">
                  <c:v>2.6642824180895248</c:v>
                </c:pt>
                <c:pt idx="95494">
                  <c:v>2.6646666974382645</c:v>
                </c:pt>
                <c:pt idx="95495">
                  <c:v>2.665281809787627</c:v>
                </c:pt>
                <c:pt idx="95496">
                  <c:v>2.665050784856879</c:v>
                </c:pt>
                <c:pt idx="95497">
                  <c:v>2.665050784856879</c:v>
                </c:pt>
                <c:pt idx="95498">
                  <c:v>2.6656661279150313</c:v>
                </c:pt>
                <c:pt idx="95499">
                  <c:v>2.6645891043397967</c:v>
                </c:pt>
                <c:pt idx="95500">
                  <c:v>2.664358264081256</c:v>
                </c:pt>
                <c:pt idx="95501">
                  <c:v>2.6642049388414488</c:v>
                </c:pt>
                <c:pt idx="95502">
                  <c:v>2.6645131518227969</c:v>
                </c:pt>
                <c:pt idx="95503">
                  <c:v>2.6648199445983378</c:v>
                </c:pt>
                <c:pt idx="95504">
                  <c:v>2.664358264081256</c:v>
                </c:pt>
                <c:pt idx="95505">
                  <c:v>2.6639741518578348</c:v>
                </c:pt>
                <c:pt idx="95506">
                  <c:v>2.6640518689432398</c:v>
                </c:pt>
                <c:pt idx="95507">
                  <c:v>2.6644357258250633</c:v>
                </c:pt>
                <c:pt idx="95508">
                  <c:v>2.6644359104546504</c:v>
                </c:pt>
                <c:pt idx="95509">
                  <c:v>2.6645131518227969</c:v>
                </c:pt>
                <c:pt idx="95510">
                  <c:v>2.6648972997922913</c:v>
                </c:pt>
                <c:pt idx="95511">
                  <c:v>2.6653588737595197</c:v>
                </c:pt>
                <c:pt idx="95512">
                  <c:v>2.6658204477267482</c:v>
                </c:pt>
                <c:pt idx="95513">
                  <c:v>2.6658204477267482</c:v>
                </c:pt>
                <c:pt idx="95514">
                  <c:v>2.6652053530226123</c:v>
                </c:pt>
                <c:pt idx="95515">
                  <c:v>2.6654360867558839</c:v>
                </c:pt>
                <c:pt idx="95516">
                  <c:v>2.6650520876585926</c:v>
                </c:pt>
                <c:pt idx="95517">
                  <c:v>2.6648212226066899</c:v>
                </c:pt>
                <c:pt idx="95518">
                  <c:v>2.6648972997922913</c:v>
                </c:pt>
                <c:pt idx="95519">
                  <c:v>2.6648199445983378</c:v>
                </c:pt>
                <c:pt idx="95520">
                  <c:v>2.6642049388414488</c:v>
                </c:pt>
                <c:pt idx="95521">
                  <c:v>2.6644357258250633</c:v>
                </c:pt>
                <c:pt idx="95522">
                  <c:v>2.6640516843562532</c:v>
                </c:pt>
                <c:pt idx="95523">
                  <c:v>2.6642824180895248</c:v>
                </c:pt>
                <c:pt idx="95524">
                  <c:v>2.6642824180895248</c:v>
                </c:pt>
                <c:pt idx="95525">
                  <c:v>2.6638209506229811</c:v>
                </c:pt>
                <c:pt idx="95526">
                  <c:v>2.6646666974382645</c:v>
                </c:pt>
                <c:pt idx="95527">
                  <c:v>2.6645891043397967</c:v>
                </c:pt>
                <c:pt idx="95528">
                  <c:v>2.6638965835641737</c:v>
                </c:pt>
                <c:pt idx="95529">
                  <c:v>2.665050784856879</c:v>
                </c:pt>
                <c:pt idx="95530">
                  <c:v>2.6647438855560677</c:v>
                </c:pt>
                <c:pt idx="95531">
                  <c:v>2.6651280867759057</c:v>
                </c:pt>
                <c:pt idx="95532">
                  <c:v>2.6655124653739612</c:v>
                </c:pt>
                <c:pt idx="95533">
                  <c:v>2.6657433056325024</c:v>
                </c:pt>
                <c:pt idx="95534">
                  <c:v>2.6648199445983378</c:v>
                </c:pt>
                <c:pt idx="95535">
                  <c:v>2.6645891043397967</c:v>
                </c:pt>
                <c:pt idx="95536">
                  <c:v>2.6654352343569609</c:v>
                </c:pt>
                <c:pt idx="95537">
                  <c:v>2.6658972061879478</c:v>
                </c:pt>
                <c:pt idx="95538">
                  <c:v>2.6651280867759057</c:v>
                </c:pt>
                <c:pt idx="95539">
                  <c:v>2.6648972997922913</c:v>
                </c:pt>
                <c:pt idx="95540">
                  <c:v>2.665050784856879</c:v>
                </c:pt>
                <c:pt idx="95541">
                  <c:v>2.6647438855560677</c:v>
                </c:pt>
                <c:pt idx="95542">
                  <c:v>2.6652053530226114</c:v>
                </c:pt>
                <c:pt idx="95543">
                  <c:v>2.6649746192893393</c:v>
                </c:pt>
                <c:pt idx="95544">
                  <c:v>2.6657433056325024</c:v>
                </c:pt>
                <c:pt idx="95545">
                  <c:v>2.6658972061879478</c:v>
                </c:pt>
                <c:pt idx="95546">
                  <c:v>2.6656661279150313</c:v>
                </c:pt>
                <c:pt idx="95547">
                  <c:v>2.664513151822796</c:v>
                </c:pt>
                <c:pt idx="95548">
                  <c:v>2.6654360867558839</c:v>
                </c:pt>
                <c:pt idx="95549">
                  <c:v>2.6648212226066899</c:v>
                </c:pt>
                <c:pt idx="95550">
                  <c:v>2.6648212226066899</c:v>
                </c:pt>
                <c:pt idx="95551">
                  <c:v>2.6648212226066899</c:v>
                </c:pt>
                <c:pt idx="95552">
                  <c:v>2.6639760147601477</c:v>
                </c:pt>
                <c:pt idx="95553">
                  <c:v>2.6645905420991927</c:v>
                </c:pt>
                <c:pt idx="95554">
                  <c:v>2.6639760147601477</c:v>
                </c:pt>
                <c:pt idx="95555">
                  <c:v>2.6639760147601477</c:v>
                </c:pt>
                <c:pt idx="95556">
                  <c:v>2.6641291810841983</c:v>
                </c:pt>
                <c:pt idx="95557">
                  <c:v>2.6647438855560686</c:v>
                </c:pt>
                <c:pt idx="95558">
                  <c:v>2.6641291810841983</c:v>
                </c:pt>
                <c:pt idx="95559">
                  <c:v>2.6638985005767015</c:v>
                </c:pt>
                <c:pt idx="95560">
                  <c:v>2.6638985005767015</c:v>
                </c:pt>
                <c:pt idx="95561">
                  <c:v>2.6641291810841983</c:v>
                </c:pt>
                <c:pt idx="95562">
                  <c:v>2.6643598615916955</c:v>
                </c:pt>
                <c:pt idx="95563">
                  <c:v>2.6637453874538739</c:v>
                </c:pt>
                <c:pt idx="95564">
                  <c:v>2.6641291810841983</c:v>
                </c:pt>
                <c:pt idx="95565">
                  <c:v>2.6645131518227969</c:v>
                </c:pt>
                <c:pt idx="95566">
                  <c:v>2.6646666974382645</c:v>
                </c:pt>
                <c:pt idx="95567">
                  <c:v>2.665050784856879</c:v>
                </c:pt>
                <c:pt idx="95568">
                  <c:v>2.6651280867759057</c:v>
                </c:pt>
                <c:pt idx="95569">
                  <c:v>2.6657433056325024</c:v>
                </c:pt>
                <c:pt idx="95570">
                  <c:v>2.6653588737595197</c:v>
                </c:pt>
                <c:pt idx="95571">
                  <c:v>2.6655896607431337</c:v>
                </c:pt>
                <c:pt idx="95572">
                  <c:v>2.6660512347103622</c:v>
                </c:pt>
                <c:pt idx="95573">
                  <c:v>2.6655896607431337</c:v>
                </c:pt>
                <c:pt idx="95574">
                  <c:v>2.6656661279150313</c:v>
                </c:pt>
                <c:pt idx="95575">
                  <c:v>2.6658198614318707</c:v>
                </c:pt>
                <c:pt idx="95576">
                  <c:v>2.6665128868360277</c:v>
                </c:pt>
                <c:pt idx="95577">
                  <c:v>2.6661279150311707</c:v>
                </c:pt>
                <c:pt idx="95578">
                  <c:v>2.6655124653739612</c:v>
                </c:pt>
                <c:pt idx="95579">
                  <c:v>2.6655124653739612</c:v>
                </c:pt>
                <c:pt idx="95580">
                  <c:v>2.6656661279150313</c:v>
                </c:pt>
                <c:pt idx="95581">
                  <c:v>2.6655124653739612</c:v>
                </c:pt>
                <c:pt idx="95582">
                  <c:v>2.6649746192893402</c:v>
                </c:pt>
                <c:pt idx="95583">
                  <c:v>2.6648212226066899</c:v>
                </c:pt>
                <c:pt idx="95584">
                  <c:v>2.6645131518227969</c:v>
                </c:pt>
                <c:pt idx="95585">
                  <c:v>2.6641291810841983</c:v>
                </c:pt>
                <c:pt idx="95586">
                  <c:v>2.6643598615916955</c:v>
                </c:pt>
                <c:pt idx="95587">
                  <c:v>2.6643598615916955</c:v>
                </c:pt>
                <c:pt idx="95588">
                  <c:v>2.6645131518227969</c:v>
                </c:pt>
                <c:pt idx="95589">
                  <c:v>2.6651280867759057</c:v>
                </c:pt>
                <c:pt idx="95590">
                  <c:v>2.665050784856879</c:v>
                </c:pt>
                <c:pt idx="95591">
                  <c:v>2.6658198614318707</c:v>
                </c:pt>
                <c:pt idx="95592">
                  <c:v>2.6654352343569609</c:v>
                </c:pt>
                <c:pt idx="95593">
                  <c:v>2.6648199445983378</c:v>
                </c:pt>
                <c:pt idx="95594">
                  <c:v>2.6654352343569609</c:v>
                </c:pt>
                <c:pt idx="95595">
                  <c:v>2.6652043407988919</c:v>
                </c:pt>
                <c:pt idx="95596">
                  <c:v>2.6644357258250633</c:v>
                </c:pt>
                <c:pt idx="95597">
                  <c:v>2.6645131518227969</c:v>
                </c:pt>
                <c:pt idx="95598">
                  <c:v>2.6645131518227969</c:v>
                </c:pt>
                <c:pt idx="95599">
                  <c:v>2.6642824180895248</c:v>
                </c:pt>
                <c:pt idx="95600">
                  <c:v>2.6642824180895248</c:v>
                </c:pt>
                <c:pt idx="95601">
                  <c:v>2.6638985005767015</c:v>
                </c:pt>
                <c:pt idx="95602">
                  <c:v>2.6649746192893402</c:v>
                </c:pt>
                <c:pt idx="95603">
                  <c:v>2.6645905420991927</c:v>
                </c:pt>
                <c:pt idx="95604">
                  <c:v>2.6642066420664205</c:v>
                </c:pt>
                <c:pt idx="95605">
                  <c:v>2.6646678966789663</c:v>
                </c:pt>
                <c:pt idx="95606">
                  <c:v>2.6644374538745383</c:v>
                </c:pt>
                <c:pt idx="95607">
                  <c:v>2.6642066420664205</c:v>
                </c:pt>
                <c:pt idx="95608">
                  <c:v>2.6645905420991927</c:v>
                </c:pt>
                <c:pt idx="95609">
                  <c:v>2.6645905420991927</c:v>
                </c:pt>
                <c:pt idx="95610">
                  <c:v>2.6649746192893402</c:v>
                </c:pt>
                <c:pt idx="95611">
                  <c:v>2.6652053530226123</c:v>
                </c:pt>
                <c:pt idx="95612">
                  <c:v>2.6658204477267482</c:v>
                </c:pt>
                <c:pt idx="95613">
                  <c:v>2.6658204477267482</c:v>
                </c:pt>
                <c:pt idx="95614">
                  <c:v>2.6658204477267482</c:v>
                </c:pt>
                <c:pt idx="95615">
                  <c:v>2.6656670050761422</c:v>
                </c:pt>
                <c:pt idx="95616">
                  <c:v>2.6650520876585926</c:v>
                </c:pt>
                <c:pt idx="95617">
                  <c:v>2.6641291810841983</c:v>
                </c:pt>
                <c:pt idx="95618">
                  <c:v>2.663514760147601</c:v>
                </c:pt>
                <c:pt idx="95619">
                  <c:v>2.6638985005767015</c:v>
                </c:pt>
                <c:pt idx="95620">
                  <c:v>2.6646666974382645</c:v>
                </c:pt>
                <c:pt idx="95621">
                  <c:v>2.6646666974382645</c:v>
                </c:pt>
                <c:pt idx="95622">
                  <c:v>2.6655124653739612</c:v>
                </c:pt>
                <c:pt idx="95623">
                  <c:v>2.6658972061879478</c:v>
                </c:pt>
                <c:pt idx="95624">
                  <c:v>2.665050784856879</c:v>
                </c:pt>
                <c:pt idx="95625">
                  <c:v>2.6648199445983378</c:v>
                </c:pt>
                <c:pt idx="95626">
                  <c:v>2.6654352343569614</c:v>
                </c:pt>
                <c:pt idx="95627">
                  <c:v>2.6648972997922913</c:v>
                </c:pt>
                <c:pt idx="95628">
                  <c:v>2.6649746192893402</c:v>
                </c:pt>
                <c:pt idx="95629">
                  <c:v>2.6652053530226123</c:v>
                </c:pt>
                <c:pt idx="95630">
                  <c:v>2.6652053530226123</c:v>
                </c:pt>
                <c:pt idx="95631">
                  <c:v>2.6647438855560686</c:v>
                </c:pt>
                <c:pt idx="95632">
                  <c:v>2.6655896607431337</c:v>
                </c:pt>
                <c:pt idx="95633">
                  <c:v>2.6649746192893402</c:v>
                </c:pt>
                <c:pt idx="95634">
                  <c:v>2.6647438855560677</c:v>
                </c:pt>
                <c:pt idx="95635">
                  <c:v>2.6657433056325024</c:v>
                </c:pt>
                <c:pt idx="95636">
                  <c:v>2.6659741458910435</c:v>
                </c:pt>
                <c:pt idx="95637">
                  <c:v>2.6662049861495842</c:v>
                </c:pt>
                <c:pt idx="95638">
                  <c:v>2.6651280867759057</c:v>
                </c:pt>
                <c:pt idx="95639">
                  <c:v>2.6653588737595197</c:v>
                </c:pt>
                <c:pt idx="95640">
                  <c:v>2.6653588737595197</c:v>
                </c:pt>
                <c:pt idx="95641">
                  <c:v>2.6649746192893393</c:v>
                </c:pt>
                <c:pt idx="95642">
                  <c:v>2.6649746192893393</c:v>
                </c:pt>
                <c:pt idx="95643">
                  <c:v>2.6649746192893393</c:v>
                </c:pt>
                <c:pt idx="95644">
                  <c:v>2.6655896607431337</c:v>
                </c:pt>
                <c:pt idx="95645">
                  <c:v>2.6648212226066899</c:v>
                </c:pt>
                <c:pt idx="95646">
                  <c:v>2.6645146414572283</c:v>
                </c:pt>
                <c:pt idx="95647">
                  <c:v>2.6643598615916955</c:v>
                </c:pt>
                <c:pt idx="95648">
                  <c:v>2.6642824180895248</c:v>
                </c:pt>
                <c:pt idx="95649">
                  <c:v>2.6636678200692039</c:v>
                </c:pt>
                <c:pt idx="95650">
                  <c:v>2.6638985005767015</c:v>
                </c:pt>
                <c:pt idx="95651">
                  <c:v>2.6642824180895248</c:v>
                </c:pt>
                <c:pt idx="95652">
                  <c:v>2.6645131518227969</c:v>
                </c:pt>
                <c:pt idx="95653">
                  <c:v>2.6653588737595197</c:v>
                </c:pt>
                <c:pt idx="95654">
                  <c:v>2.6653588737595197</c:v>
                </c:pt>
                <c:pt idx="95655">
                  <c:v>2.6648972997922913</c:v>
                </c:pt>
                <c:pt idx="95656">
                  <c:v>2.6657433056325024</c:v>
                </c:pt>
                <c:pt idx="95657">
                  <c:v>2.6659741458910435</c:v>
                </c:pt>
                <c:pt idx="95658">
                  <c:v>2.6651280867759057</c:v>
                </c:pt>
                <c:pt idx="95659">
                  <c:v>2.664513151822796</c:v>
                </c:pt>
                <c:pt idx="95660">
                  <c:v>2.6651280867759057</c:v>
                </c:pt>
                <c:pt idx="95661">
                  <c:v>2.6646666974382645</c:v>
                </c:pt>
                <c:pt idx="95662">
                  <c:v>2.6658972061879478</c:v>
                </c:pt>
                <c:pt idx="95663">
                  <c:v>2.6663588085892407</c:v>
                </c:pt>
                <c:pt idx="95664">
                  <c:v>2.6655896607431337</c:v>
                </c:pt>
                <c:pt idx="95665">
                  <c:v>2.6657433056325024</c:v>
                </c:pt>
                <c:pt idx="95666">
                  <c:v>2.6657433056325024</c:v>
                </c:pt>
                <c:pt idx="95667">
                  <c:v>2.6651280867759057</c:v>
                </c:pt>
                <c:pt idx="95668">
                  <c:v>2.6655896607431337</c:v>
                </c:pt>
                <c:pt idx="95669">
                  <c:v>2.6660512347103622</c:v>
                </c:pt>
                <c:pt idx="95670">
                  <c:v>2.6658204477267482</c:v>
                </c:pt>
                <c:pt idx="95671">
                  <c:v>2.6649746192893402</c:v>
                </c:pt>
                <c:pt idx="95672">
                  <c:v>2.6655896607431337</c:v>
                </c:pt>
                <c:pt idx="95673">
                  <c:v>2.6655896607431337</c:v>
                </c:pt>
                <c:pt idx="95674">
                  <c:v>2.6645905420991927</c:v>
                </c:pt>
                <c:pt idx="95675">
                  <c:v>2.6643598615916955</c:v>
                </c:pt>
                <c:pt idx="95676">
                  <c:v>2.6642066420664205</c:v>
                </c:pt>
                <c:pt idx="95677">
                  <c:v>2.6635923449388978</c:v>
                </c:pt>
                <c:pt idx="95678">
                  <c:v>2.6640534931980628</c:v>
                </c:pt>
                <c:pt idx="95679">
                  <c:v>2.664284067327646</c:v>
                </c:pt>
                <c:pt idx="95680">
                  <c:v>2.6642066420664205</c:v>
                </c:pt>
                <c:pt idx="95681">
                  <c:v>2.6644374538745383</c:v>
                </c:pt>
                <c:pt idx="95682">
                  <c:v>2.6644374538745383</c:v>
                </c:pt>
                <c:pt idx="95683">
                  <c:v>2.6639760147601477</c:v>
                </c:pt>
                <c:pt idx="95684">
                  <c:v>2.6641291810841983</c:v>
                </c:pt>
                <c:pt idx="95685">
                  <c:v>2.6645131518227969</c:v>
                </c:pt>
                <c:pt idx="95686">
                  <c:v>2.6649746192893402</c:v>
                </c:pt>
                <c:pt idx="95687">
                  <c:v>2.6647438855560686</c:v>
                </c:pt>
                <c:pt idx="95688">
                  <c:v>2.6645131518227969</c:v>
                </c:pt>
                <c:pt idx="95689">
                  <c:v>2.6645131518227969</c:v>
                </c:pt>
                <c:pt idx="95690">
                  <c:v>2.6646666974382645</c:v>
                </c:pt>
                <c:pt idx="95691">
                  <c:v>2.6651280867759057</c:v>
                </c:pt>
                <c:pt idx="95692">
                  <c:v>2.6652053530226114</c:v>
                </c:pt>
                <c:pt idx="95693">
                  <c:v>2.664513151822796</c:v>
                </c:pt>
                <c:pt idx="95694">
                  <c:v>2.6648972997922913</c:v>
                </c:pt>
                <c:pt idx="95695">
                  <c:v>2.6651280867759057</c:v>
                </c:pt>
                <c:pt idx="95696">
                  <c:v>2.6648972997922913</c:v>
                </c:pt>
                <c:pt idx="95697">
                  <c:v>2.665281809787627</c:v>
                </c:pt>
                <c:pt idx="95698">
                  <c:v>2.6646666974382645</c:v>
                </c:pt>
                <c:pt idx="95699">
                  <c:v>2.665281809787627</c:v>
                </c:pt>
                <c:pt idx="95700">
                  <c:v>2.665050784856879</c:v>
                </c:pt>
                <c:pt idx="95701">
                  <c:v>2.6646666974382645</c:v>
                </c:pt>
                <c:pt idx="95702">
                  <c:v>2.6651280867759057</c:v>
                </c:pt>
                <c:pt idx="95703">
                  <c:v>2.6657433056325024</c:v>
                </c:pt>
                <c:pt idx="95704">
                  <c:v>2.6653588737595197</c:v>
                </c:pt>
                <c:pt idx="95705">
                  <c:v>2.6655896607431337</c:v>
                </c:pt>
                <c:pt idx="95706">
                  <c:v>2.6651291512915125</c:v>
                </c:pt>
                <c:pt idx="95707">
                  <c:v>2.6639004149377592</c:v>
                </c:pt>
                <c:pt idx="95708">
                  <c:v>2.6638231035277835</c:v>
                </c:pt>
                <c:pt idx="95709">
                  <c:v>2.6646678966789663</c:v>
                </c:pt>
                <c:pt idx="95710">
                  <c:v>2.6640534931980628</c:v>
                </c:pt>
                <c:pt idx="95711">
                  <c:v>2.664284067327646</c:v>
                </c:pt>
                <c:pt idx="95712">
                  <c:v>2.6644374538745383</c:v>
                </c:pt>
                <c:pt idx="95713">
                  <c:v>2.6645905420991927</c:v>
                </c:pt>
                <c:pt idx="95714">
                  <c:v>2.6647438855560686</c:v>
                </c:pt>
                <c:pt idx="95715">
                  <c:v>2.6643598615916955</c:v>
                </c:pt>
                <c:pt idx="95716">
                  <c:v>2.6643598615916955</c:v>
                </c:pt>
                <c:pt idx="95717">
                  <c:v>2.6645905420991927</c:v>
                </c:pt>
                <c:pt idx="95718">
                  <c:v>2.6642066420664205</c:v>
                </c:pt>
                <c:pt idx="95719">
                  <c:v>2.6645905420991927</c:v>
                </c:pt>
                <c:pt idx="95720">
                  <c:v>2.6647438855560686</c:v>
                </c:pt>
                <c:pt idx="95721">
                  <c:v>2.6655896607431337</c:v>
                </c:pt>
                <c:pt idx="95722">
                  <c:v>2.6651280867759057</c:v>
                </c:pt>
                <c:pt idx="95723">
                  <c:v>2.665281809787627</c:v>
                </c:pt>
                <c:pt idx="95724">
                  <c:v>2.665050784856879</c:v>
                </c:pt>
                <c:pt idx="95725">
                  <c:v>2.6648972997922913</c:v>
                </c:pt>
                <c:pt idx="95726">
                  <c:v>2.6649746192893402</c:v>
                </c:pt>
                <c:pt idx="95727">
                  <c:v>2.6643598615916955</c:v>
                </c:pt>
                <c:pt idx="95728">
                  <c:v>2.6648212226066899</c:v>
                </c:pt>
                <c:pt idx="95729">
                  <c:v>2.6645905420991927</c:v>
                </c:pt>
                <c:pt idx="95730">
                  <c:v>2.6643598615916955</c:v>
                </c:pt>
                <c:pt idx="95731">
                  <c:v>2.6645131518227969</c:v>
                </c:pt>
                <c:pt idx="95732">
                  <c:v>2.6649746192893402</c:v>
                </c:pt>
                <c:pt idx="95733">
                  <c:v>2.6651280867759057</c:v>
                </c:pt>
                <c:pt idx="95734">
                  <c:v>2.6648199445983378</c:v>
                </c:pt>
                <c:pt idx="95735">
                  <c:v>2.6664356664356665</c:v>
                </c:pt>
                <c:pt idx="95736">
                  <c:v>2.6658198614318707</c:v>
                </c:pt>
                <c:pt idx="95737">
                  <c:v>2.6654352343569614</c:v>
                </c:pt>
                <c:pt idx="95738">
                  <c:v>2.6655124653739612</c:v>
                </c:pt>
                <c:pt idx="95739">
                  <c:v>2.6653588737595197</c:v>
                </c:pt>
                <c:pt idx="95740">
                  <c:v>2.6657433056325024</c:v>
                </c:pt>
                <c:pt idx="95741">
                  <c:v>2.6648972997922913</c:v>
                </c:pt>
                <c:pt idx="95742">
                  <c:v>2.6642824180895248</c:v>
                </c:pt>
                <c:pt idx="95743">
                  <c:v>2.6644357258250633</c:v>
                </c:pt>
                <c:pt idx="95744">
                  <c:v>2.6646666974382645</c:v>
                </c:pt>
                <c:pt idx="95745">
                  <c:v>2.6642824180895248</c:v>
                </c:pt>
                <c:pt idx="95746">
                  <c:v>2.6645131518227969</c:v>
                </c:pt>
                <c:pt idx="95747">
                  <c:v>2.6647438855560686</c:v>
                </c:pt>
                <c:pt idx="95748">
                  <c:v>2.6648972997922913</c:v>
                </c:pt>
                <c:pt idx="95749">
                  <c:v>2.665050784856879</c:v>
                </c:pt>
                <c:pt idx="95750">
                  <c:v>2.6658198614318707</c:v>
                </c:pt>
                <c:pt idx="95751">
                  <c:v>2.6654352343569609</c:v>
                </c:pt>
                <c:pt idx="95752">
                  <c:v>2.6656661279150309</c:v>
                </c:pt>
                <c:pt idx="95753">
                  <c:v>2.6658972061879478</c:v>
                </c:pt>
                <c:pt idx="95754">
                  <c:v>2.6652043407988919</c:v>
                </c:pt>
                <c:pt idx="95755">
                  <c:v>2.6653579676674362</c:v>
                </c:pt>
                <c:pt idx="95756">
                  <c:v>2.6655889145496534</c:v>
                </c:pt>
                <c:pt idx="95757">
                  <c:v>2.6654352343569614</c:v>
                </c:pt>
                <c:pt idx="95758">
                  <c:v>2.665050784856879</c:v>
                </c:pt>
                <c:pt idx="95759">
                  <c:v>2.6652043407988919</c:v>
                </c:pt>
                <c:pt idx="95760">
                  <c:v>2.6645891043397967</c:v>
                </c:pt>
                <c:pt idx="95761">
                  <c:v>2.6642049388414488</c:v>
                </c:pt>
                <c:pt idx="95762">
                  <c:v>2.6646666974382645</c:v>
                </c:pt>
                <c:pt idx="95763">
                  <c:v>2.6641291810841983</c:v>
                </c:pt>
                <c:pt idx="95764">
                  <c:v>2.6645905420991927</c:v>
                </c:pt>
                <c:pt idx="95765">
                  <c:v>2.6645131518227969</c:v>
                </c:pt>
                <c:pt idx="95766">
                  <c:v>2.6647438855560686</c:v>
                </c:pt>
                <c:pt idx="95767">
                  <c:v>2.6645131518227969</c:v>
                </c:pt>
                <c:pt idx="95768">
                  <c:v>2.6644357258250633</c:v>
                </c:pt>
                <c:pt idx="95769">
                  <c:v>2.6652043407988919</c:v>
                </c:pt>
                <c:pt idx="95770">
                  <c:v>2.6656661279150309</c:v>
                </c:pt>
                <c:pt idx="95771">
                  <c:v>2.6645891043397967</c:v>
                </c:pt>
                <c:pt idx="95772">
                  <c:v>2.6658198614318707</c:v>
                </c:pt>
                <c:pt idx="95773">
                  <c:v>2.6654352343569614</c:v>
                </c:pt>
                <c:pt idx="95774">
                  <c:v>2.6648199445983378</c:v>
                </c:pt>
                <c:pt idx="95775">
                  <c:v>2.6660508083140875</c:v>
                </c:pt>
                <c:pt idx="95776">
                  <c:v>2.6652043407988915</c:v>
                </c:pt>
                <c:pt idx="95777">
                  <c:v>2.6654352343569614</c:v>
                </c:pt>
                <c:pt idx="95778">
                  <c:v>2.6654352343569614</c:v>
                </c:pt>
                <c:pt idx="95779">
                  <c:v>2.6652043407988915</c:v>
                </c:pt>
                <c:pt idx="95780">
                  <c:v>2.665281809787627</c:v>
                </c:pt>
                <c:pt idx="95781">
                  <c:v>2.6651280867759057</c:v>
                </c:pt>
                <c:pt idx="95782">
                  <c:v>2.6647438855560686</c:v>
                </c:pt>
                <c:pt idx="95783">
                  <c:v>2.6647438855560686</c:v>
                </c:pt>
                <c:pt idx="95784">
                  <c:v>2.6645905420991927</c:v>
                </c:pt>
                <c:pt idx="95785">
                  <c:v>2.6643598615916955</c:v>
                </c:pt>
                <c:pt idx="95786">
                  <c:v>2.6645131518227969</c:v>
                </c:pt>
                <c:pt idx="95787">
                  <c:v>2.6648972997922913</c:v>
                </c:pt>
                <c:pt idx="95788">
                  <c:v>2.6641291810841983</c:v>
                </c:pt>
                <c:pt idx="95789">
                  <c:v>2.6641291810841983</c:v>
                </c:pt>
                <c:pt idx="95790">
                  <c:v>2.6643598615916955</c:v>
                </c:pt>
                <c:pt idx="95791">
                  <c:v>2.6639760147601477</c:v>
                </c:pt>
                <c:pt idx="95792">
                  <c:v>2.6641291810841983</c:v>
                </c:pt>
                <c:pt idx="95793">
                  <c:v>2.6645131518227969</c:v>
                </c:pt>
                <c:pt idx="95794">
                  <c:v>2.6648972997922913</c:v>
                </c:pt>
                <c:pt idx="95795">
                  <c:v>2.6640518689432398</c:v>
                </c:pt>
                <c:pt idx="95796">
                  <c:v>2.6641291810841983</c:v>
                </c:pt>
                <c:pt idx="95797">
                  <c:v>2.6643598615916955</c:v>
                </c:pt>
                <c:pt idx="95798">
                  <c:v>2.6648212226066899</c:v>
                </c:pt>
                <c:pt idx="95799">
                  <c:v>2.6643598615916955</c:v>
                </c:pt>
                <c:pt idx="95800">
                  <c:v>2.6647438855560686</c:v>
                </c:pt>
                <c:pt idx="95801">
                  <c:v>2.6648972997922913</c:v>
                </c:pt>
                <c:pt idx="95802">
                  <c:v>2.665281809787627</c:v>
                </c:pt>
                <c:pt idx="95803">
                  <c:v>2.664513151822796</c:v>
                </c:pt>
                <c:pt idx="95804">
                  <c:v>2.6641291810841983</c:v>
                </c:pt>
                <c:pt idx="95805">
                  <c:v>2.6648972997922913</c:v>
                </c:pt>
                <c:pt idx="95806">
                  <c:v>2.6649734472408224</c:v>
                </c:pt>
                <c:pt idx="95807">
                  <c:v>2.6649734472408224</c:v>
                </c:pt>
                <c:pt idx="95808">
                  <c:v>2.6644357258250633</c:v>
                </c:pt>
                <c:pt idx="95809">
                  <c:v>2.6640518689432398</c:v>
                </c:pt>
                <c:pt idx="95810">
                  <c:v>2.6646666974382645</c:v>
                </c:pt>
                <c:pt idx="95811">
                  <c:v>2.6648972997922913</c:v>
                </c:pt>
                <c:pt idx="95812">
                  <c:v>2.6644357258250633</c:v>
                </c:pt>
                <c:pt idx="95813">
                  <c:v>2.664742553682752</c:v>
                </c:pt>
                <c:pt idx="95814">
                  <c:v>2.6653579676674362</c:v>
                </c:pt>
                <c:pt idx="95815">
                  <c:v>2.6651270207852193</c:v>
                </c:pt>
                <c:pt idx="95816">
                  <c:v>2.6653579676674362</c:v>
                </c:pt>
                <c:pt idx="95817">
                  <c:v>2.6645891043397967</c:v>
                </c:pt>
                <c:pt idx="95818">
                  <c:v>2.6647425536827516</c:v>
                </c:pt>
                <c:pt idx="95819">
                  <c:v>2.6652043407988915</c:v>
                </c:pt>
                <c:pt idx="95820">
                  <c:v>2.6655889145496534</c:v>
                </c:pt>
                <c:pt idx="95821">
                  <c:v>2.664358264081256</c:v>
                </c:pt>
                <c:pt idx="95822">
                  <c:v>2.6641274238227144</c:v>
                </c:pt>
                <c:pt idx="95823">
                  <c:v>2.6640498730085427</c:v>
                </c:pt>
                <c:pt idx="95824">
                  <c:v>2.6646651270207848</c:v>
                </c:pt>
                <c:pt idx="95825">
                  <c:v>2.6649734472408224</c:v>
                </c:pt>
                <c:pt idx="95826">
                  <c:v>2.6648199445983378</c:v>
                </c:pt>
                <c:pt idx="95827">
                  <c:v>2.6654352343569614</c:v>
                </c:pt>
                <c:pt idx="95828">
                  <c:v>2.665050784856879</c:v>
                </c:pt>
                <c:pt idx="95829">
                  <c:v>2.6648972997922913</c:v>
                </c:pt>
                <c:pt idx="95830">
                  <c:v>2.6646666974382645</c:v>
                </c:pt>
                <c:pt idx="95831">
                  <c:v>2.6648972997922913</c:v>
                </c:pt>
                <c:pt idx="95832">
                  <c:v>2.6652053530226123</c:v>
                </c:pt>
                <c:pt idx="95833">
                  <c:v>2.6641291810841983</c:v>
                </c:pt>
                <c:pt idx="95834">
                  <c:v>2.6642824180895248</c:v>
                </c:pt>
                <c:pt idx="95835">
                  <c:v>2.665281809787627</c:v>
                </c:pt>
                <c:pt idx="95836">
                  <c:v>2.6654352343569614</c:v>
                </c:pt>
                <c:pt idx="95837">
                  <c:v>2.6658198614318707</c:v>
                </c:pt>
                <c:pt idx="95838">
                  <c:v>2.6658198614318707</c:v>
                </c:pt>
                <c:pt idx="95839">
                  <c:v>2.665281809787627</c:v>
                </c:pt>
                <c:pt idx="95840">
                  <c:v>2.6645131518227969</c:v>
                </c:pt>
                <c:pt idx="95841">
                  <c:v>2.6647438855560686</c:v>
                </c:pt>
                <c:pt idx="95842">
                  <c:v>2.6647438855560686</c:v>
                </c:pt>
                <c:pt idx="95843">
                  <c:v>2.6648972997922913</c:v>
                </c:pt>
                <c:pt idx="95844">
                  <c:v>2.6657433056325024</c:v>
                </c:pt>
                <c:pt idx="95845">
                  <c:v>2.6653588737595197</c:v>
                </c:pt>
                <c:pt idx="95846">
                  <c:v>2.665050784856879</c:v>
                </c:pt>
                <c:pt idx="95847">
                  <c:v>2.6646666974382645</c:v>
                </c:pt>
                <c:pt idx="95848">
                  <c:v>2.6646666974382645</c:v>
                </c:pt>
                <c:pt idx="95849">
                  <c:v>2.665050784856879</c:v>
                </c:pt>
                <c:pt idx="95850">
                  <c:v>2.6648199445983378</c:v>
                </c:pt>
                <c:pt idx="95851">
                  <c:v>2.665050784856879</c:v>
                </c:pt>
                <c:pt idx="95852">
                  <c:v>2.6646666974382645</c:v>
                </c:pt>
                <c:pt idx="95853">
                  <c:v>2.6642824180895248</c:v>
                </c:pt>
                <c:pt idx="95854">
                  <c:v>2.6642824180895248</c:v>
                </c:pt>
                <c:pt idx="95855">
                  <c:v>2.6641291810841983</c:v>
                </c:pt>
                <c:pt idx="95856">
                  <c:v>2.6641291810841983</c:v>
                </c:pt>
                <c:pt idx="95857">
                  <c:v>2.6639760147601477</c:v>
                </c:pt>
                <c:pt idx="95858">
                  <c:v>2.6645131518227969</c:v>
                </c:pt>
                <c:pt idx="95859">
                  <c:v>2.6643598615916955</c:v>
                </c:pt>
                <c:pt idx="95860">
                  <c:v>2.6642066420664205</c:v>
                </c:pt>
                <c:pt idx="95861">
                  <c:v>2.6641291810841983</c:v>
                </c:pt>
                <c:pt idx="95862">
                  <c:v>2.6645131518227969</c:v>
                </c:pt>
                <c:pt idx="95863">
                  <c:v>2.6638985005767015</c:v>
                </c:pt>
                <c:pt idx="95864">
                  <c:v>2.6647438855560677</c:v>
                </c:pt>
                <c:pt idx="95865">
                  <c:v>2.6642824180895239</c:v>
                </c:pt>
                <c:pt idx="95866">
                  <c:v>2.6648199445983378</c:v>
                </c:pt>
                <c:pt idx="95867">
                  <c:v>2.6645891043397967</c:v>
                </c:pt>
                <c:pt idx="95868">
                  <c:v>2.6648199445983378</c:v>
                </c:pt>
                <c:pt idx="95869">
                  <c:v>2.6654352343569614</c:v>
                </c:pt>
                <c:pt idx="95870">
                  <c:v>2.6655889145496534</c:v>
                </c:pt>
                <c:pt idx="95871">
                  <c:v>2.6652043407988915</c:v>
                </c:pt>
                <c:pt idx="95872">
                  <c:v>2.665050784856879</c:v>
                </c:pt>
                <c:pt idx="95873">
                  <c:v>2.665281809787627</c:v>
                </c:pt>
                <c:pt idx="95874">
                  <c:v>2.6648972997922913</c:v>
                </c:pt>
                <c:pt idx="95875">
                  <c:v>2.6648972997922913</c:v>
                </c:pt>
                <c:pt idx="95876">
                  <c:v>2.6648972997922913</c:v>
                </c:pt>
                <c:pt idx="95877">
                  <c:v>2.6642824180895248</c:v>
                </c:pt>
                <c:pt idx="95878">
                  <c:v>2.6647438855560686</c:v>
                </c:pt>
                <c:pt idx="95879">
                  <c:v>2.6647438855560686</c:v>
                </c:pt>
                <c:pt idx="95880">
                  <c:v>2.6648972997922913</c:v>
                </c:pt>
                <c:pt idx="95881">
                  <c:v>2.6648972997922913</c:v>
                </c:pt>
                <c:pt idx="95882">
                  <c:v>2.6648972997922913</c:v>
                </c:pt>
                <c:pt idx="95883">
                  <c:v>2.664513151822796</c:v>
                </c:pt>
                <c:pt idx="95884">
                  <c:v>2.665050784856879</c:v>
                </c:pt>
                <c:pt idx="95885">
                  <c:v>2.665050784856879</c:v>
                </c:pt>
                <c:pt idx="95886">
                  <c:v>2.6657433056325024</c:v>
                </c:pt>
                <c:pt idx="95887">
                  <c:v>2.6651280867759057</c:v>
                </c:pt>
                <c:pt idx="95888">
                  <c:v>2.6643598615916955</c:v>
                </c:pt>
                <c:pt idx="95889">
                  <c:v>2.663514760147601</c:v>
                </c:pt>
                <c:pt idx="95890">
                  <c:v>2.663514760147601</c:v>
                </c:pt>
                <c:pt idx="95891">
                  <c:v>2.6642824180895239</c:v>
                </c:pt>
                <c:pt idx="95892">
                  <c:v>2.6655124653739612</c:v>
                </c:pt>
                <c:pt idx="95893">
                  <c:v>2.6657433056325024</c:v>
                </c:pt>
                <c:pt idx="95894">
                  <c:v>2.6656661279150309</c:v>
                </c:pt>
                <c:pt idx="95895">
                  <c:v>2.6656661279150309</c:v>
                </c:pt>
                <c:pt idx="95896">
                  <c:v>2.665281809787627</c:v>
                </c:pt>
                <c:pt idx="95897">
                  <c:v>2.665050784856879</c:v>
                </c:pt>
                <c:pt idx="95898">
                  <c:v>2.6646666974382645</c:v>
                </c:pt>
                <c:pt idx="95899">
                  <c:v>2.6646666974382645</c:v>
                </c:pt>
                <c:pt idx="95900">
                  <c:v>2.6638985005767015</c:v>
                </c:pt>
                <c:pt idx="95901">
                  <c:v>2.6641291810841983</c:v>
                </c:pt>
                <c:pt idx="95902">
                  <c:v>2.6644359104546504</c:v>
                </c:pt>
                <c:pt idx="95903">
                  <c:v>2.6645891043397967</c:v>
                </c:pt>
                <c:pt idx="95904">
                  <c:v>2.6652043407988919</c:v>
                </c:pt>
                <c:pt idx="95905">
                  <c:v>2.6640518689432393</c:v>
                </c:pt>
                <c:pt idx="95906">
                  <c:v>2.6648972997922913</c:v>
                </c:pt>
                <c:pt idx="95907">
                  <c:v>2.6658972061879478</c:v>
                </c:pt>
                <c:pt idx="95908">
                  <c:v>2.6656661279150313</c:v>
                </c:pt>
                <c:pt idx="95909">
                  <c:v>2.665281809787627</c:v>
                </c:pt>
                <c:pt idx="95910">
                  <c:v>2.6658972061879478</c:v>
                </c:pt>
                <c:pt idx="95911">
                  <c:v>2.665281809787627</c:v>
                </c:pt>
                <c:pt idx="95912">
                  <c:v>2.665281809787627</c:v>
                </c:pt>
                <c:pt idx="95913">
                  <c:v>2.665050784856879</c:v>
                </c:pt>
                <c:pt idx="95914">
                  <c:v>2.6648972997922913</c:v>
                </c:pt>
                <c:pt idx="95915">
                  <c:v>2.6647438855560677</c:v>
                </c:pt>
                <c:pt idx="95916">
                  <c:v>2.6645905420991927</c:v>
                </c:pt>
                <c:pt idx="95917">
                  <c:v>2.6648972997922913</c:v>
                </c:pt>
                <c:pt idx="95918">
                  <c:v>2.6648199445983378</c:v>
                </c:pt>
                <c:pt idx="95919">
                  <c:v>2.6648199445983378</c:v>
                </c:pt>
                <c:pt idx="95920">
                  <c:v>2.6648972997922913</c:v>
                </c:pt>
                <c:pt idx="95921">
                  <c:v>2.6649746192893402</c:v>
                </c:pt>
                <c:pt idx="95922">
                  <c:v>2.6647438855560686</c:v>
                </c:pt>
                <c:pt idx="95923">
                  <c:v>2.6642824180895248</c:v>
                </c:pt>
                <c:pt idx="95924">
                  <c:v>2.6642824180895248</c:v>
                </c:pt>
                <c:pt idx="95925">
                  <c:v>2.6640518689432398</c:v>
                </c:pt>
                <c:pt idx="95926">
                  <c:v>2.6645131518227969</c:v>
                </c:pt>
                <c:pt idx="95927">
                  <c:v>2.6647438855560686</c:v>
                </c:pt>
                <c:pt idx="95928">
                  <c:v>2.6647438855560686</c:v>
                </c:pt>
                <c:pt idx="95929">
                  <c:v>2.6643598615916955</c:v>
                </c:pt>
                <c:pt idx="95930">
                  <c:v>2.6645131518227969</c:v>
                </c:pt>
                <c:pt idx="95931">
                  <c:v>2.6646666974382645</c:v>
                </c:pt>
                <c:pt idx="95932">
                  <c:v>2.665050784856879</c:v>
                </c:pt>
                <c:pt idx="95933">
                  <c:v>2.6648972997922913</c:v>
                </c:pt>
                <c:pt idx="95934">
                  <c:v>2.6647438855560677</c:v>
                </c:pt>
                <c:pt idx="95935">
                  <c:v>2.6648972997922913</c:v>
                </c:pt>
                <c:pt idx="95936">
                  <c:v>2.6657433056325024</c:v>
                </c:pt>
                <c:pt idx="95937">
                  <c:v>2.6657433056325024</c:v>
                </c:pt>
                <c:pt idx="95938">
                  <c:v>2.6655124653739612</c:v>
                </c:pt>
                <c:pt idx="95939">
                  <c:v>2.6648972997922913</c:v>
                </c:pt>
                <c:pt idx="95940">
                  <c:v>2.6648972997922913</c:v>
                </c:pt>
                <c:pt idx="95941">
                  <c:v>2.6655124653739612</c:v>
                </c:pt>
                <c:pt idx="95942">
                  <c:v>2.6651280867759057</c:v>
                </c:pt>
                <c:pt idx="95943">
                  <c:v>2.6657433056325024</c:v>
                </c:pt>
                <c:pt idx="95944">
                  <c:v>2.6655896607431337</c:v>
                </c:pt>
                <c:pt idx="95945">
                  <c:v>2.6651280867759057</c:v>
                </c:pt>
                <c:pt idx="95946">
                  <c:v>2.6655124653739612</c:v>
                </c:pt>
                <c:pt idx="95947">
                  <c:v>2.6648972997922913</c:v>
                </c:pt>
                <c:pt idx="95948">
                  <c:v>2.6648972997922913</c:v>
                </c:pt>
                <c:pt idx="95949">
                  <c:v>2.6655124653739612</c:v>
                </c:pt>
                <c:pt idx="95950">
                  <c:v>2.665281809787627</c:v>
                </c:pt>
                <c:pt idx="95951">
                  <c:v>2.6653588737595197</c:v>
                </c:pt>
                <c:pt idx="95952">
                  <c:v>2.6655896607431337</c:v>
                </c:pt>
                <c:pt idx="95953">
                  <c:v>2.6653588737595197</c:v>
                </c:pt>
                <c:pt idx="95954">
                  <c:v>2.6655124653739612</c:v>
                </c:pt>
                <c:pt idx="95955">
                  <c:v>2.665281809787627</c:v>
                </c:pt>
                <c:pt idx="95956">
                  <c:v>2.665050784856879</c:v>
                </c:pt>
                <c:pt idx="95957">
                  <c:v>2.6655124653739612</c:v>
                </c:pt>
                <c:pt idx="95958">
                  <c:v>2.6648972997922913</c:v>
                </c:pt>
                <c:pt idx="95959">
                  <c:v>2.6653588737595197</c:v>
                </c:pt>
                <c:pt idx="95960">
                  <c:v>2.6663588085892407</c:v>
                </c:pt>
                <c:pt idx="95961">
                  <c:v>2.665281809787627</c:v>
                </c:pt>
                <c:pt idx="95962">
                  <c:v>2.6648972997922913</c:v>
                </c:pt>
                <c:pt idx="95963">
                  <c:v>2.6648972997922913</c:v>
                </c:pt>
                <c:pt idx="95964">
                  <c:v>2.6655124653739612</c:v>
                </c:pt>
                <c:pt idx="95965">
                  <c:v>2.6642824180895239</c:v>
                </c:pt>
                <c:pt idx="95966">
                  <c:v>2.6651280867759057</c:v>
                </c:pt>
                <c:pt idx="95967">
                  <c:v>2.6655896607431337</c:v>
                </c:pt>
                <c:pt idx="95968">
                  <c:v>2.6649746192893402</c:v>
                </c:pt>
                <c:pt idx="95969">
                  <c:v>2.6645905420991927</c:v>
                </c:pt>
                <c:pt idx="95970">
                  <c:v>2.663514760147601</c:v>
                </c:pt>
                <c:pt idx="95971">
                  <c:v>2.6637453874538739</c:v>
                </c:pt>
                <c:pt idx="95972">
                  <c:v>2.6638231035277844</c:v>
                </c:pt>
                <c:pt idx="95973">
                  <c:v>2.6639004149377592</c:v>
                </c:pt>
                <c:pt idx="95974">
                  <c:v>2.6638231035277844</c:v>
                </c:pt>
                <c:pt idx="95975">
                  <c:v>2.6645905420991927</c:v>
                </c:pt>
                <c:pt idx="95976">
                  <c:v>2.6643598615916955</c:v>
                </c:pt>
                <c:pt idx="95977">
                  <c:v>2.6641291810841983</c:v>
                </c:pt>
                <c:pt idx="95978">
                  <c:v>2.6641291810841983</c:v>
                </c:pt>
                <c:pt idx="95979">
                  <c:v>2.6643598615916955</c:v>
                </c:pt>
                <c:pt idx="95980">
                  <c:v>2.6643598615916955</c:v>
                </c:pt>
                <c:pt idx="95981">
                  <c:v>2.6641291810841983</c:v>
                </c:pt>
                <c:pt idx="95982">
                  <c:v>2.6651280867759057</c:v>
                </c:pt>
                <c:pt idx="95983">
                  <c:v>2.6646666974382645</c:v>
                </c:pt>
                <c:pt idx="95984">
                  <c:v>2.665050784856879</c:v>
                </c:pt>
                <c:pt idx="95985">
                  <c:v>2.665281809787627</c:v>
                </c:pt>
                <c:pt idx="95986">
                  <c:v>2.6651280867759057</c:v>
                </c:pt>
                <c:pt idx="95987">
                  <c:v>2.6651280867759057</c:v>
                </c:pt>
                <c:pt idx="95988">
                  <c:v>2.6655124653739612</c:v>
                </c:pt>
                <c:pt idx="95989">
                  <c:v>2.665281809787627</c:v>
                </c:pt>
                <c:pt idx="95990">
                  <c:v>2.6651280867759057</c:v>
                </c:pt>
                <c:pt idx="95991">
                  <c:v>2.6644357258250633</c:v>
                </c:pt>
                <c:pt idx="95992">
                  <c:v>2.6642049388414488</c:v>
                </c:pt>
                <c:pt idx="95993">
                  <c:v>2.665050784856879</c:v>
                </c:pt>
                <c:pt idx="95994">
                  <c:v>2.6654352343569609</c:v>
                </c:pt>
                <c:pt idx="95995">
                  <c:v>2.6652043407988915</c:v>
                </c:pt>
                <c:pt idx="95996">
                  <c:v>2.6662817551963047</c:v>
                </c:pt>
                <c:pt idx="95997">
                  <c:v>2.6654352343569609</c:v>
                </c:pt>
                <c:pt idx="95998">
                  <c:v>2.6644357258250633</c:v>
                </c:pt>
                <c:pt idx="95999">
                  <c:v>2.665050784856879</c:v>
                </c:pt>
                <c:pt idx="96000">
                  <c:v>2.6656661279150313</c:v>
                </c:pt>
                <c:pt idx="96001">
                  <c:v>2.6651280867759057</c:v>
                </c:pt>
                <c:pt idx="96002">
                  <c:v>2.6648972997922913</c:v>
                </c:pt>
                <c:pt idx="96003">
                  <c:v>2.6651280867759057</c:v>
                </c:pt>
                <c:pt idx="96004">
                  <c:v>2.6657433056325024</c:v>
                </c:pt>
                <c:pt idx="96005">
                  <c:v>2.6658972061879478</c:v>
                </c:pt>
                <c:pt idx="96006">
                  <c:v>2.6656661279150309</c:v>
                </c:pt>
                <c:pt idx="96007">
                  <c:v>2.665281809787627</c:v>
                </c:pt>
                <c:pt idx="96008">
                  <c:v>2.6661279150311707</c:v>
                </c:pt>
                <c:pt idx="96009">
                  <c:v>2.6661279150311707</c:v>
                </c:pt>
                <c:pt idx="96010">
                  <c:v>2.6657433056325024</c:v>
                </c:pt>
                <c:pt idx="96011">
                  <c:v>2.6657433056325024</c:v>
                </c:pt>
                <c:pt idx="96012">
                  <c:v>2.6648972997922913</c:v>
                </c:pt>
                <c:pt idx="96013">
                  <c:v>2.6648972997922913</c:v>
                </c:pt>
                <c:pt idx="96014">
                  <c:v>2.6646666974382645</c:v>
                </c:pt>
                <c:pt idx="96015">
                  <c:v>2.6647438855560686</c:v>
                </c:pt>
                <c:pt idx="96016">
                  <c:v>2.6652053530226123</c:v>
                </c:pt>
                <c:pt idx="96017">
                  <c:v>2.6652053530226114</c:v>
                </c:pt>
                <c:pt idx="96018">
                  <c:v>2.6653588737595197</c:v>
                </c:pt>
                <c:pt idx="96019">
                  <c:v>2.665281809787627</c:v>
                </c:pt>
                <c:pt idx="96020">
                  <c:v>2.6655896607431337</c:v>
                </c:pt>
                <c:pt idx="96021">
                  <c:v>2.6649746192893393</c:v>
                </c:pt>
                <c:pt idx="96022">
                  <c:v>2.6655124653739612</c:v>
                </c:pt>
                <c:pt idx="96023">
                  <c:v>2.6649746192893402</c:v>
                </c:pt>
                <c:pt idx="96024">
                  <c:v>2.6650520876585926</c:v>
                </c:pt>
                <c:pt idx="96025">
                  <c:v>2.6640534931980628</c:v>
                </c:pt>
                <c:pt idx="96026">
                  <c:v>2.664284067327646</c:v>
                </c:pt>
                <c:pt idx="96027">
                  <c:v>2.6646678966789663</c:v>
                </c:pt>
                <c:pt idx="96028">
                  <c:v>2.6646678966789663</c:v>
                </c:pt>
                <c:pt idx="96029">
                  <c:v>2.6648985239852396</c:v>
                </c:pt>
                <c:pt idx="96030">
                  <c:v>2.6648985239852396</c:v>
                </c:pt>
                <c:pt idx="96031">
                  <c:v>2.6652825836216838</c:v>
                </c:pt>
                <c:pt idx="96032">
                  <c:v>2.6644374538745383</c:v>
                </c:pt>
                <c:pt idx="96033">
                  <c:v>2.6648985239852396</c:v>
                </c:pt>
                <c:pt idx="96034">
                  <c:v>2.6648226832641768</c:v>
                </c:pt>
                <c:pt idx="96035">
                  <c:v>2.6645146414572283</c:v>
                </c:pt>
                <c:pt idx="96036">
                  <c:v>2.6646678966789663</c:v>
                </c:pt>
                <c:pt idx="96037">
                  <c:v>2.6646678966789663</c:v>
                </c:pt>
                <c:pt idx="96038">
                  <c:v>2.6642066420664205</c:v>
                </c:pt>
                <c:pt idx="96039">
                  <c:v>2.6638231035277844</c:v>
                </c:pt>
                <c:pt idx="96040">
                  <c:v>2.6638231035277844</c:v>
                </c:pt>
                <c:pt idx="96041">
                  <c:v>2.6644374538745383</c:v>
                </c:pt>
                <c:pt idx="96042">
                  <c:v>2.664284067327646</c:v>
                </c:pt>
                <c:pt idx="96043">
                  <c:v>2.6640534931980628</c:v>
                </c:pt>
                <c:pt idx="96044">
                  <c:v>2.6641309359151677</c:v>
                </c:pt>
                <c:pt idx="96045">
                  <c:v>2.6643612724757952</c:v>
                </c:pt>
                <c:pt idx="96046">
                  <c:v>2.664745215586811</c:v>
                </c:pt>
                <c:pt idx="96047">
                  <c:v>2.6637472228624111</c:v>
                </c:pt>
                <c:pt idx="96048">
                  <c:v>2.6641309359151677</c:v>
                </c:pt>
                <c:pt idx="96049">
                  <c:v>2.6641309359151677</c:v>
                </c:pt>
                <c:pt idx="96050">
                  <c:v>2.6646678966789663</c:v>
                </c:pt>
                <c:pt idx="96051">
                  <c:v>2.6652053530226123</c:v>
                </c:pt>
                <c:pt idx="96052">
                  <c:v>2.6657433056325024</c:v>
                </c:pt>
                <c:pt idx="96053">
                  <c:v>2.6655124653739612</c:v>
                </c:pt>
                <c:pt idx="96054">
                  <c:v>2.6657433056325024</c:v>
                </c:pt>
                <c:pt idx="96055">
                  <c:v>2.6655124653739612</c:v>
                </c:pt>
                <c:pt idx="96056">
                  <c:v>2.6658972061879478</c:v>
                </c:pt>
                <c:pt idx="96057">
                  <c:v>2.6651280867759057</c:v>
                </c:pt>
                <c:pt idx="96058">
                  <c:v>2.6655896607431337</c:v>
                </c:pt>
                <c:pt idx="96059">
                  <c:v>2.6653588737595197</c:v>
                </c:pt>
                <c:pt idx="96060">
                  <c:v>2.6647438855560677</c:v>
                </c:pt>
                <c:pt idx="96061">
                  <c:v>2.6653588737595197</c:v>
                </c:pt>
                <c:pt idx="96062">
                  <c:v>2.6652053530226123</c:v>
                </c:pt>
                <c:pt idx="96063">
                  <c:v>2.6649746192893402</c:v>
                </c:pt>
                <c:pt idx="96064">
                  <c:v>2.6654360867558839</c:v>
                </c:pt>
                <c:pt idx="96065">
                  <c:v>2.6652825836216838</c:v>
                </c:pt>
                <c:pt idx="96066">
                  <c:v>2.6644374538745383</c:v>
                </c:pt>
                <c:pt idx="96067">
                  <c:v>2.6642066420664205</c:v>
                </c:pt>
                <c:pt idx="96068">
                  <c:v>2.6644374538745383</c:v>
                </c:pt>
                <c:pt idx="96069">
                  <c:v>2.6642066420664205</c:v>
                </c:pt>
                <c:pt idx="96070">
                  <c:v>2.6642066420664205</c:v>
                </c:pt>
                <c:pt idx="96071">
                  <c:v>2.6640534931980628</c:v>
                </c:pt>
                <c:pt idx="96072">
                  <c:v>2.6642066420664205</c:v>
                </c:pt>
                <c:pt idx="96073">
                  <c:v>2.6642066420664205</c:v>
                </c:pt>
                <c:pt idx="96074">
                  <c:v>2.6645905420991927</c:v>
                </c:pt>
                <c:pt idx="96075">
                  <c:v>2.6648972997922913</c:v>
                </c:pt>
                <c:pt idx="96076">
                  <c:v>2.6642824180895239</c:v>
                </c:pt>
                <c:pt idx="96077">
                  <c:v>2.6646666974382645</c:v>
                </c:pt>
                <c:pt idx="96078">
                  <c:v>2.6642824180895239</c:v>
                </c:pt>
                <c:pt idx="96079">
                  <c:v>2.6653588737595197</c:v>
                </c:pt>
                <c:pt idx="96080">
                  <c:v>2.6655124653739612</c:v>
                </c:pt>
                <c:pt idx="96081">
                  <c:v>2.6660508083140875</c:v>
                </c:pt>
                <c:pt idx="96082">
                  <c:v>2.6652043407988915</c:v>
                </c:pt>
                <c:pt idx="96083">
                  <c:v>2.6652043407988915</c:v>
                </c:pt>
                <c:pt idx="96084">
                  <c:v>2.6662817551963047</c:v>
                </c:pt>
                <c:pt idx="96085">
                  <c:v>2.665281809787627</c:v>
                </c:pt>
                <c:pt idx="96086">
                  <c:v>2.6652043407988915</c:v>
                </c:pt>
                <c:pt idx="96087">
                  <c:v>2.6657426657426657</c:v>
                </c:pt>
                <c:pt idx="96088">
                  <c:v>2.6651270207852193</c:v>
                </c:pt>
                <c:pt idx="96089">
                  <c:v>2.6645891043397967</c:v>
                </c:pt>
                <c:pt idx="96090">
                  <c:v>2.6648199445983378</c:v>
                </c:pt>
                <c:pt idx="96091">
                  <c:v>2.6652043407988919</c:v>
                </c:pt>
                <c:pt idx="96092">
                  <c:v>2.6655889145496534</c:v>
                </c:pt>
                <c:pt idx="96093">
                  <c:v>2.6652043407988915</c:v>
                </c:pt>
                <c:pt idx="96094">
                  <c:v>2.665050784856879</c:v>
                </c:pt>
                <c:pt idx="96095">
                  <c:v>2.665281809787627</c:v>
                </c:pt>
                <c:pt idx="96096">
                  <c:v>2.6652043407988919</c:v>
                </c:pt>
                <c:pt idx="96097">
                  <c:v>2.6658198614318707</c:v>
                </c:pt>
                <c:pt idx="96098">
                  <c:v>2.6654352343569609</c:v>
                </c:pt>
                <c:pt idx="96099">
                  <c:v>2.6648199445983378</c:v>
                </c:pt>
                <c:pt idx="96100">
                  <c:v>2.6646666974382645</c:v>
                </c:pt>
                <c:pt idx="96101">
                  <c:v>2.6646666974382645</c:v>
                </c:pt>
                <c:pt idx="96102">
                  <c:v>2.6645131518227969</c:v>
                </c:pt>
                <c:pt idx="96103">
                  <c:v>2.6651280867759057</c:v>
                </c:pt>
                <c:pt idx="96104">
                  <c:v>2.6651280867759057</c:v>
                </c:pt>
                <c:pt idx="96105">
                  <c:v>2.6651280867759057</c:v>
                </c:pt>
                <c:pt idx="96106">
                  <c:v>2.665050784856879</c:v>
                </c:pt>
                <c:pt idx="96107">
                  <c:v>2.6651280867759057</c:v>
                </c:pt>
                <c:pt idx="96108">
                  <c:v>2.6659741458910435</c:v>
                </c:pt>
                <c:pt idx="96109">
                  <c:v>2.6656661279150309</c:v>
                </c:pt>
                <c:pt idx="96110">
                  <c:v>2.6651280867759057</c:v>
                </c:pt>
                <c:pt idx="96111">
                  <c:v>2.6655896607431337</c:v>
                </c:pt>
                <c:pt idx="96112">
                  <c:v>2.6653588737595197</c:v>
                </c:pt>
                <c:pt idx="96113">
                  <c:v>2.6655896607431337</c:v>
                </c:pt>
                <c:pt idx="96114">
                  <c:v>2.6654360867558835</c:v>
                </c:pt>
                <c:pt idx="96115">
                  <c:v>2.6653588737595197</c:v>
                </c:pt>
                <c:pt idx="96116">
                  <c:v>2.6655124653739612</c:v>
                </c:pt>
                <c:pt idx="96117">
                  <c:v>2.6655124653739612</c:v>
                </c:pt>
                <c:pt idx="96118">
                  <c:v>2.665281809787627</c:v>
                </c:pt>
                <c:pt idx="96119">
                  <c:v>2.665050784856879</c:v>
                </c:pt>
                <c:pt idx="96120">
                  <c:v>2.665050784856879</c:v>
                </c:pt>
                <c:pt idx="96121">
                  <c:v>2.6648972997922913</c:v>
                </c:pt>
                <c:pt idx="96122">
                  <c:v>2.6657433056325024</c:v>
                </c:pt>
                <c:pt idx="96123">
                  <c:v>2.665281809787627</c:v>
                </c:pt>
                <c:pt idx="96124">
                  <c:v>2.6646666974382645</c:v>
                </c:pt>
                <c:pt idx="96125">
                  <c:v>2.6642824180895248</c:v>
                </c:pt>
                <c:pt idx="96126">
                  <c:v>2.6638985005767015</c:v>
                </c:pt>
                <c:pt idx="96127">
                  <c:v>2.6642824180895248</c:v>
                </c:pt>
                <c:pt idx="96128">
                  <c:v>2.6642824180895248</c:v>
                </c:pt>
                <c:pt idx="96129">
                  <c:v>2.6648972997922913</c:v>
                </c:pt>
                <c:pt idx="96130">
                  <c:v>2.6648199445983378</c:v>
                </c:pt>
                <c:pt idx="96131">
                  <c:v>2.6648199445983378</c:v>
                </c:pt>
                <c:pt idx="96132">
                  <c:v>2.6649734472408224</c:v>
                </c:pt>
                <c:pt idx="96133">
                  <c:v>2.6644357258250633</c:v>
                </c:pt>
                <c:pt idx="96134">
                  <c:v>2.6642824180895239</c:v>
                </c:pt>
                <c:pt idx="96135">
                  <c:v>2.6646666974382645</c:v>
                </c:pt>
                <c:pt idx="96136">
                  <c:v>2.6655889145496534</c:v>
                </c:pt>
                <c:pt idx="96137">
                  <c:v>2.6657426657426657</c:v>
                </c:pt>
                <c:pt idx="96138">
                  <c:v>2.6652043407988919</c:v>
                </c:pt>
                <c:pt idx="96139">
                  <c:v>2.665050784856879</c:v>
                </c:pt>
                <c:pt idx="96140">
                  <c:v>2.665050784856879</c:v>
                </c:pt>
                <c:pt idx="96141">
                  <c:v>2.6654352343569609</c:v>
                </c:pt>
                <c:pt idx="96142">
                  <c:v>2.6656661279150313</c:v>
                </c:pt>
                <c:pt idx="96143">
                  <c:v>2.6657433056325024</c:v>
                </c:pt>
                <c:pt idx="96144">
                  <c:v>2.6651280867759057</c:v>
                </c:pt>
                <c:pt idx="96145">
                  <c:v>2.6656661279150313</c:v>
                </c:pt>
                <c:pt idx="96146">
                  <c:v>2.6648972997922913</c:v>
                </c:pt>
                <c:pt idx="96147">
                  <c:v>2.6655896607431337</c:v>
                </c:pt>
                <c:pt idx="96148">
                  <c:v>2.665281809787627</c:v>
                </c:pt>
                <c:pt idx="96149">
                  <c:v>2.6655124653739612</c:v>
                </c:pt>
                <c:pt idx="96150">
                  <c:v>2.6655896607431337</c:v>
                </c:pt>
                <c:pt idx="96151">
                  <c:v>2.6652053530226114</c:v>
                </c:pt>
                <c:pt idx="96152">
                  <c:v>2.6659741458910435</c:v>
                </c:pt>
                <c:pt idx="96153">
                  <c:v>2.6653588737595197</c:v>
                </c:pt>
                <c:pt idx="96154">
                  <c:v>2.6653588737595197</c:v>
                </c:pt>
                <c:pt idx="96155">
                  <c:v>2.6647438855560677</c:v>
                </c:pt>
                <c:pt idx="96156">
                  <c:v>2.6655124653739612</c:v>
                </c:pt>
                <c:pt idx="96157">
                  <c:v>2.6648199445983378</c:v>
                </c:pt>
                <c:pt idx="96158">
                  <c:v>2.6648199445983378</c:v>
                </c:pt>
                <c:pt idx="96159">
                  <c:v>2.6651280867759057</c:v>
                </c:pt>
                <c:pt idx="96160">
                  <c:v>2.665281809787627</c:v>
                </c:pt>
                <c:pt idx="96161">
                  <c:v>2.665050784856879</c:v>
                </c:pt>
                <c:pt idx="96162">
                  <c:v>2.6656661279150313</c:v>
                </c:pt>
                <c:pt idx="96163">
                  <c:v>2.6652043407988915</c:v>
                </c:pt>
                <c:pt idx="96164">
                  <c:v>2.6652043407988915</c:v>
                </c:pt>
                <c:pt idx="96165">
                  <c:v>2.6652043407988915</c:v>
                </c:pt>
                <c:pt idx="96166">
                  <c:v>2.6659736659736657</c:v>
                </c:pt>
                <c:pt idx="96167">
                  <c:v>2.6653579676674362</c:v>
                </c:pt>
                <c:pt idx="96168">
                  <c:v>2.6653579676674362</c:v>
                </c:pt>
                <c:pt idx="96169">
                  <c:v>2.6652043407988919</c:v>
                </c:pt>
                <c:pt idx="96170">
                  <c:v>2.6648199445983378</c:v>
                </c:pt>
                <c:pt idx="96171">
                  <c:v>2.6640518689432393</c:v>
                </c:pt>
                <c:pt idx="96172">
                  <c:v>2.6641291810841983</c:v>
                </c:pt>
                <c:pt idx="96173">
                  <c:v>2.6648972997922913</c:v>
                </c:pt>
                <c:pt idx="96174">
                  <c:v>2.6657433056325024</c:v>
                </c:pt>
                <c:pt idx="96175">
                  <c:v>2.6658204477267482</c:v>
                </c:pt>
                <c:pt idx="96176">
                  <c:v>2.6662049861495842</c:v>
                </c:pt>
                <c:pt idx="96177">
                  <c:v>2.6665897021473102</c:v>
                </c:pt>
                <c:pt idx="96178">
                  <c:v>2.6653588737595197</c:v>
                </c:pt>
                <c:pt idx="96179">
                  <c:v>2.6648972997922913</c:v>
                </c:pt>
                <c:pt idx="96180">
                  <c:v>2.6654352343569609</c:v>
                </c:pt>
                <c:pt idx="96181">
                  <c:v>2.6656661279150309</c:v>
                </c:pt>
                <c:pt idx="96182">
                  <c:v>2.6658198614318707</c:v>
                </c:pt>
                <c:pt idx="96183">
                  <c:v>2.6649734472408215</c:v>
                </c:pt>
                <c:pt idx="96184">
                  <c:v>2.6648199445983378</c:v>
                </c:pt>
                <c:pt idx="96185">
                  <c:v>2.6655124653739612</c:v>
                </c:pt>
                <c:pt idx="96186">
                  <c:v>2.6655124653739612</c:v>
                </c:pt>
                <c:pt idx="96187">
                  <c:v>2.665281809787627</c:v>
                </c:pt>
                <c:pt idx="96188">
                  <c:v>2.665050784856879</c:v>
                </c:pt>
                <c:pt idx="96189">
                  <c:v>2.664513151822796</c:v>
                </c:pt>
                <c:pt idx="96190">
                  <c:v>2.6636678200692039</c:v>
                </c:pt>
                <c:pt idx="96191">
                  <c:v>2.6640518689432398</c:v>
                </c:pt>
                <c:pt idx="96192">
                  <c:v>2.6642824180895248</c:v>
                </c:pt>
                <c:pt idx="96193">
                  <c:v>2.6642824180895248</c:v>
                </c:pt>
                <c:pt idx="96194">
                  <c:v>2.6645131518227969</c:v>
                </c:pt>
                <c:pt idx="96195">
                  <c:v>2.6645131518227969</c:v>
                </c:pt>
                <c:pt idx="96196">
                  <c:v>2.6647438855560686</c:v>
                </c:pt>
                <c:pt idx="96197">
                  <c:v>2.6648972997922913</c:v>
                </c:pt>
                <c:pt idx="96198">
                  <c:v>2.6651280867759057</c:v>
                </c:pt>
                <c:pt idx="96199">
                  <c:v>2.6648972997922913</c:v>
                </c:pt>
                <c:pt idx="96200">
                  <c:v>2.6645131518227969</c:v>
                </c:pt>
                <c:pt idx="96201">
                  <c:v>2.6638985005767015</c:v>
                </c:pt>
                <c:pt idx="96202">
                  <c:v>2.6634373241061131</c:v>
                </c:pt>
                <c:pt idx="96203">
                  <c:v>2.6638209506229806</c:v>
                </c:pt>
                <c:pt idx="96204">
                  <c:v>2.6644357258250633</c:v>
                </c:pt>
                <c:pt idx="96205">
                  <c:v>2.6644357258250633</c:v>
                </c:pt>
                <c:pt idx="96206">
                  <c:v>2.6646666974382645</c:v>
                </c:pt>
                <c:pt idx="96207">
                  <c:v>2.6644357258250633</c:v>
                </c:pt>
                <c:pt idx="96208">
                  <c:v>2.6642049388414488</c:v>
                </c:pt>
                <c:pt idx="96209">
                  <c:v>2.6648199445983378</c:v>
                </c:pt>
                <c:pt idx="96210">
                  <c:v>2.6649734472408224</c:v>
                </c:pt>
                <c:pt idx="96211">
                  <c:v>2.6648199445983378</c:v>
                </c:pt>
                <c:pt idx="96212">
                  <c:v>2.6649734472408215</c:v>
                </c:pt>
                <c:pt idx="96213">
                  <c:v>2.6647425536827516</c:v>
                </c:pt>
                <c:pt idx="96214">
                  <c:v>2.6652043407988915</c:v>
                </c:pt>
                <c:pt idx="96215">
                  <c:v>2.6660508083140875</c:v>
                </c:pt>
                <c:pt idx="96216">
                  <c:v>2.6656661279150313</c:v>
                </c:pt>
                <c:pt idx="96217">
                  <c:v>2.6652043407988915</c:v>
                </c:pt>
                <c:pt idx="96218">
                  <c:v>2.6649734472408215</c:v>
                </c:pt>
                <c:pt idx="96219">
                  <c:v>2.6657433056325024</c:v>
                </c:pt>
                <c:pt idx="96220">
                  <c:v>2.6652053530226123</c:v>
                </c:pt>
                <c:pt idx="96221">
                  <c:v>2.6643598615916955</c:v>
                </c:pt>
                <c:pt idx="96222">
                  <c:v>2.6641291810841983</c:v>
                </c:pt>
                <c:pt idx="96223">
                  <c:v>2.6647438855560686</c:v>
                </c:pt>
                <c:pt idx="96224">
                  <c:v>2.6641291810841983</c:v>
                </c:pt>
                <c:pt idx="96225">
                  <c:v>2.6645131518227969</c:v>
                </c:pt>
                <c:pt idx="96226">
                  <c:v>2.6642824180895248</c:v>
                </c:pt>
                <c:pt idx="96227">
                  <c:v>2.6642824180895248</c:v>
                </c:pt>
                <c:pt idx="96228">
                  <c:v>2.6641291810841983</c:v>
                </c:pt>
                <c:pt idx="96229">
                  <c:v>2.6651280867759057</c:v>
                </c:pt>
                <c:pt idx="96230">
                  <c:v>2.6655124653739612</c:v>
                </c:pt>
                <c:pt idx="96231">
                  <c:v>2.665050784856879</c:v>
                </c:pt>
                <c:pt idx="96232">
                  <c:v>2.6648199445983378</c:v>
                </c:pt>
                <c:pt idx="96233">
                  <c:v>2.6645891043397967</c:v>
                </c:pt>
                <c:pt idx="96234">
                  <c:v>2.6652043407988919</c:v>
                </c:pt>
                <c:pt idx="96235">
                  <c:v>2.665281809787627</c:v>
                </c:pt>
                <c:pt idx="96236">
                  <c:v>2.665050784856879</c:v>
                </c:pt>
                <c:pt idx="96237">
                  <c:v>2.6645131518227969</c:v>
                </c:pt>
                <c:pt idx="96238">
                  <c:v>2.6640516843562532</c:v>
                </c:pt>
                <c:pt idx="96239">
                  <c:v>2.6643598615916955</c:v>
                </c:pt>
                <c:pt idx="96240">
                  <c:v>2.6645131518227969</c:v>
                </c:pt>
                <c:pt idx="96241">
                  <c:v>2.6648972997922913</c:v>
                </c:pt>
                <c:pt idx="96242">
                  <c:v>2.6653588737595197</c:v>
                </c:pt>
                <c:pt idx="96243">
                  <c:v>2.6647438855560677</c:v>
                </c:pt>
                <c:pt idx="96244">
                  <c:v>2.6655124653739612</c:v>
                </c:pt>
                <c:pt idx="96245">
                  <c:v>2.665050784856879</c:v>
                </c:pt>
                <c:pt idx="96246">
                  <c:v>2.6648972997922913</c:v>
                </c:pt>
                <c:pt idx="96247">
                  <c:v>2.6651280867759057</c:v>
                </c:pt>
                <c:pt idx="96248">
                  <c:v>2.6648972997922913</c:v>
                </c:pt>
                <c:pt idx="96249">
                  <c:v>2.6651280867759057</c:v>
                </c:pt>
                <c:pt idx="96250">
                  <c:v>2.6648972997922913</c:v>
                </c:pt>
                <c:pt idx="96251">
                  <c:v>2.665281809787627</c:v>
                </c:pt>
                <c:pt idx="96252">
                  <c:v>2.6651280867759057</c:v>
                </c:pt>
                <c:pt idx="96253">
                  <c:v>2.6651280867759057</c:v>
                </c:pt>
                <c:pt idx="96254">
                  <c:v>2.6653588737595197</c:v>
                </c:pt>
                <c:pt idx="96255">
                  <c:v>2.6659741458910435</c:v>
                </c:pt>
                <c:pt idx="96256">
                  <c:v>2.6658972061879478</c:v>
                </c:pt>
                <c:pt idx="96257">
                  <c:v>2.6660508083140875</c:v>
                </c:pt>
                <c:pt idx="96258">
                  <c:v>2.6658198614318707</c:v>
                </c:pt>
                <c:pt idx="96259">
                  <c:v>2.6648199445983378</c:v>
                </c:pt>
                <c:pt idx="96260">
                  <c:v>2.665050784856879</c:v>
                </c:pt>
                <c:pt idx="96261">
                  <c:v>2.6654352343569614</c:v>
                </c:pt>
                <c:pt idx="96262">
                  <c:v>2.6658972061879478</c:v>
                </c:pt>
                <c:pt idx="96263">
                  <c:v>2.6659741458910435</c:v>
                </c:pt>
                <c:pt idx="96264">
                  <c:v>2.6652053530226123</c:v>
                </c:pt>
                <c:pt idx="96265">
                  <c:v>2.6645905420991927</c:v>
                </c:pt>
                <c:pt idx="96266">
                  <c:v>2.6645905420991927</c:v>
                </c:pt>
                <c:pt idx="96267">
                  <c:v>2.6642066420664205</c:v>
                </c:pt>
                <c:pt idx="96268">
                  <c:v>2.6633617708093147</c:v>
                </c:pt>
                <c:pt idx="96269">
                  <c:v>2.6644374538745383</c:v>
                </c:pt>
                <c:pt idx="96270">
                  <c:v>2.6635923449388978</c:v>
                </c:pt>
                <c:pt idx="96271">
                  <c:v>2.6638985005767015</c:v>
                </c:pt>
                <c:pt idx="96272">
                  <c:v>2.6645131518227969</c:v>
                </c:pt>
                <c:pt idx="96273">
                  <c:v>2.6645131518227969</c:v>
                </c:pt>
                <c:pt idx="96274">
                  <c:v>2.6636678200692039</c:v>
                </c:pt>
                <c:pt idx="96275">
                  <c:v>2.6636678200692039</c:v>
                </c:pt>
                <c:pt idx="96276">
                  <c:v>2.6641291810841983</c:v>
                </c:pt>
                <c:pt idx="96277">
                  <c:v>2.6648212226066899</c:v>
                </c:pt>
                <c:pt idx="96278">
                  <c:v>2.6647438855560686</c:v>
                </c:pt>
                <c:pt idx="96279">
                  <c:v>2.6645891043397967</c:v>
                </c:pt>
                <c:pt idx="96280">
                  <c:v>2.6651270207852193</c:v>
                </c:pt>
                <c:pt idx="96281">
                  <c:v>2.6659736659736657</c:v>
                </c:pt>
                <c:pt idx="96282">
                  <c:v>2.6658198614318707</c:v>
                </c:pt>
                <c:pt idx="96283">
                  <c:v>2.6654352343569614</c:v>
                </c:pt>
                <c:pt idx="96284">
                  <c:v>2.6656661279150313</c:v>
                </c:pt>
                <c:pt idx="96285">
                  <c:v>2.665281809787627</c:v>
                </c:pt>
                <c:pt idx="96286">
                  <c:v>2.6641291810841983</c:v>
                </c:pt>
                <c:pt idx="96287">
                  <c:v>2.6641291810841983</c:v>
                </c:pt>
                <c:pt idx="96288">
                  <c:v>2.665050784856879</c:v>
                </c:pt>
                <c:pt idx="96289">
                  <c:v>2.664358264081256</c:v>
                </c:pt>
                <c:pt idx="96290">
                  <c:v>2.6645891043397967</c:v>
                </c:pt>
                <c:pt idx="96291">
                  <c:v>2.6651270207852193</c:v>
                </c:pt>
                <c:pt idx="96292">
                  <c:v>2.6655114807114808</c:v>
                </c:pt>
                <c:pt idx="96293">
                  <c:v>2.6653579676674362</c:v>
                </c:pt>
                <c:pt idx="96294">
                  <c:v>2.6653579676674362</c:v>
                </c:pt>
                <c:pt idx="96295">
                  <c:v>2.6655889145496534</c:v>
                </c:pt>
                <c:pt idx="96296">
                  <c:v>2.6646666974382645</c:v>
                </c:pt>
                <c:pt idx="96297">
                  <c:v>2.6647438855560686</c:v>
                </c:pt>
                <c:pt idx="96298">
                  <c:v>2.6647438855560686</c:v>
                </c:pt>
                <c:pt idx="96299">
                  <c:v>2.6645131518227969</c:v>
                </c:pt>
                <c:pt idx="96300">
                  <c:v>2.6638985005767015</c:v>
                </c:pt>
                <c:pt idx="96301">
                  <c:v>2.6641291810841983</c:v>
                </c:pt>
                <c:pt idx="96302">
                  <c:v>2.6642824180895248</c:v>
                </c:pt>
                <c:pt idx="96303">
                  <c:v>2.6646666974382645</c:v>
                </c:pt>
                <c:pt idx="96304">
                  <c:v>2.6642049388414488</c:v>
                </c:pt>
                <c:pt idx="96305">
                  <c:v>2.664358264081256</c:v>
                </c:pt>
                <c:pt idx="96306">
                  <c:v>2.665050784856879</c:v>
                </c:pt>
                <c:pt idx="96307">
                  <c:v>2.6640518689432398</c:v>
                </c:pt>
                <c:pt idx="96308">
                  <c:v>2.6642824180895248</c:v>
                </c:pt>
                <c:pt idx="96309">
                  <c:v>2.6642824180895248</c:v>
                </c:pt>
                <c:pt idx="96310">
                  <c:v>2.6646666974382645</c:v>
                </c:pt>
                <c:pt idx="96311">
                  <c:v>2.6655124653739612</c:v>
                </c:pt>
                <c:pt idx="96312">
                  <c:v>2.6658972061879478</c:v>
                </c:pt>
                <c:pt idx="96313">
                  <c:v>2.6658198614318707</c:v>
                </c:pt>
                <c:pt idx="96314">
                  <c:v>2.665050784856879</c:v>
                </c:pt>
                <c:pt idx="96315">
                  <c:v>2.665050784856879</c:v>
                </c:pt>
                <c:pt idx="96316">
                  <c:v>2.6662817551963047</c:v>
                </c:pt>
                <c:pt idx="96317">
                  <c:v>2.6662817551963047</c:v>
                </c:pt>
                <c:pt idx="96318">
                  <c:v>2.6652043407988915</c:v>
                </c:pt>
                <c:pt idx="96319">
                  <c:v>2.665050784856879</c:v>
                </c:pt>
                <c:pt idx="96320">
                  <c:v>2.665281809787627</c:v>
                </c:pt>
                <c:pt idx="96321">
                  <c:v>2.665050784856879</c:v>
                </c:pt>
                <c:pt idx="96322">
                  <c:v>2.665050784856879</c:v>
                </c:pt>
                <c:pt idx="96323">
                  <c:v>2.6655124653739612</c:v>
                </c:pt>
                <c:pt idx="96324">
                  <c:v>2.6651280867759057</c:v>
                </c:pt>
                <c:pt idx="96325">
                  <c:v>2.664513151822796</c:v>
                </c:pt>
                <c:pt idx="96326">
                  <c:v>2.6651280867759057</c:v>
                </c:pt>
                <c:pt idx="96327">
                  <c:v>2.665050784856879</c:v>
                </c:pt>
                <c:pt idx="96328">
                  <c:v>2.6660508083140875</c:v>
                </c:pt>
                <c:pt idx="96329">
                  <c:v>2.6656661279150313</c:v>
                </c:pt>
                <c:pt idx="96330">
                  <c:v>2.6658972061879478</c:v>
                </c:pt>
                <c:pt idx="96331">
                  <c:v>2.6654352343569614</c:v>
                </c:pt>
                <c:pt idx="96332">
                  <c:v>2.6655889145496534</c:v>
                </c:pt>
                <c:pt idx="96333">
                  <c:v>2.6648199445983378</c:v>
                </c:pt>
                <c:pt idx="96334">
                  <c:v>2.665050784856879</c:v>
                </c:pt>
                <c:pt idx="96335">
                  <c:v>2.6658972061879478</c:v>
                </c:pt>
                <c:pt idx="96336">
                  <c:v>2.6655124653739612</c:v>
                </c:pt>
                <c:pt idx="96337">
                  <c:v>2.6647438855560686</c:v>
                </c:pt>
                <c:pt idx="96338">
                  <c:v>2.6643598615916955</c:v>
                </c:pt>
                <c:pt idx="96339">
                  <c:v>2.6638985005767015</c:v>
                </c:pt>
                <c:pt idx="96340">
                  <c:v>2.6634373241061131</c:v>
                </c:pt>
                <c:pt idx="96341">
                  <c:v>2.6642824180895248</c:v>
                </c:pt>
                <c:pt idx="96342">
                  <c:v>2.6642824180895248</c:v>
                </c:pt>
                <c:pt idx="96343">
                  <c:v>2.6648972997922913</c:v>
                </c:pt>
                <c:pt idx="96344">
                  <c:v>2.6645131518227969</c:v>
                </c:pt>
                <c:pt idx="96345">
                  <c:v>2.6640518689432393</c:v>
                </c:pt>
                <c:pt idx="96346">
                  <c:v>2.6656661279150313</c:v>
                </c:pt>
                <c:pt idx="96347">
                  <c:v>2.6654352343569609</c:v>
                </c:pt>
                <c:pt idx="96348">
                  <c:v>2.6646666974382645</c:v>
                </c:pt>
                <c:pt idx="96349">
                  <c:v>2.6653588737595197</c:v>
                </c:pt>
                <c:pt idx="96350">
                  <c:v>2.6653588737595197</c:v>
                </c:pt>
                <c:pt idx="96351">
                  <c:v>2.6647438855560686</c:v>
                </c:pt>
                <c:pt idx="96352">
                  <c:v>2.6643598615916955</c:v>
                </c:pt>
                <c:pt idx="96353">
                  <c:v>2.6647438855560686</c:v>
                </c:pt>
                <c:pt idx="96354">
                  <c:v>2.6641291810841983</c:v>
                </c:pt>
                <c:pt idx="96355">
                  <c:v>2.6642824180895248</c:v>
                </c:pt>
                <c:pt idx="96356">
                  <c:v>2.665050784856879</c:v>
                </c:pt>
                <c:pt idx="96357">
                  <c:v>2.665281809787627</c:v>
                </c:pt>
                <c:pt idx="96358">
                  <c:v>2.6657433056325024</c:v>
                </c:pt>
                <c:pt idx="96359">
                  <c:v>2.6662049861495842</c:v>
                </c:pt>
                <c:pt idx="96360">
                  <c:v>2.6652053530226123</c:v>
                </c:pt>
                <c:pt idx="96361">
                  <c:v>2.6643598615916955</c:v>
                </c:pt>
                <c:pt idx="96362">
                  <c:v>2.6645905420991927</c:v>
                </c:pt>
                <c:pt idx="96363">
                  <c:v>2.6653588737595197</c:v>
                </c:pt>
                <c:pt idx="96364">
                  <c:v>2.6642824180895239</c:v>
                </c:pt>
                <c:pt idx="96365">
                  <c:v>2.6651280867759057</c:v>
                </c:pt>
                <c:pt idx="96366">
                  <c:v>2.6663588085892407</c:v>
                </c:pt>
                <c:pt idx="96367">
                  <c:v>2.6648972997922913</c:v>
                </c:pt>
                <c:pt idx="96368">
                  <c:v>2.6648972997922913</c:v>
                </c:pt>
                <c:pt idx="96369">
                  <c:v>2.665281809787627</c:v>
                </c:pt>
                <c:pt idx="96370">
                  <c:v>2.665281809787627</c:v>
                </c:pt>
                <c:pt idx="96371">
                  <c:v>2.6651280867759057</c:v>
                </c:pt>
                <c:pt idx="96372">
                  <c:v>2.6647438855560686</c:v>
                </c:pt>
                <c:pt idx="96373">
                  <c:v>2.6647438855560686</c:v>
                </c:pt>
                <c:pt idx="96374">
                  <c:v>2.6643598615916955</c:v>
                </c:pt>
                <c:pt idx="96375">
                  <c:v>2.6641291810841983</c:v>
                </c:pt>
                <c:pt idx="96376">
                  <c:v>2.6639760147601477</c:v>
                </c:pt>
                <c:pt idx="96377">
                  <c:v>2.6641291810841983</c:v>
                </c:pt>
                <c:pt idx="96378">
                  <c:v>2.6647438855560686</c:v>
                </c:pt>
                <c:pt idx="96379">
                  <c:v>2.6649746192893402</c:v>
                </c:pt>
                <c:pt idx="96380">
                  <c:v>2.6648212226066899</c:v>
                </c:pt>
                <c:pt idx="96381">
                  <c:v>2.6646678966789663</c:v>
                </c:pt>
                <c:pt idx="96382">
                  <c:v>2.6639760147601477</c:v>
                </c:pt>
                <c:pt idx="96383">
                  <c:v>2.6643598615916955</c:v>
                </c:pt>
                <c:pt idx="96384">
                  <c:v>2.6643598615916955</c:v>
                </c:pt>
                <c:pt idx="96385">
                  <c:v>2.6642824180895248</c:v>
                </c:pt>
                <c:pt idx="96386">
                  <c:v>2.6642824180895248</c:v>
                </c:pt>
                <c:pt idx="96387">
                  <c:v>2.6645131518227969</c:v>
                </c:pt>
                <c:pt idx="96388">
                  <c:v>2.6641291810841983</c:v>
                </c:pt>
                <c:pt idx="96389">
                  <c:v>2.6643598615916955</c:v>
                </c:pt>
                <c:pt idx="96390">
                  <c:v>2.6645905420991927</c:v>
                </c:pt>
                <c:pt idx="96391">
                  <c:v>2.6637453874538743</c:v>
                </c:pt>
                <c:pt idx="96392">
                  <c:v>2.6641291810841983</c:v>
                </c:pt>
                <c:pt idx="96393">
                  <c:v>2.6643598615916955</c:v>
                </c:pt>
                <c:pt idx="96394">
                  <c:v>2.6647438855560686</c:v>
                </c:pt>
                <c:pt idx="96395">
                  <c:v>2.6652053530226123</c:v>
                </c:pt>
                <c:pt idx="96396">
                  <c:v>2.6647438855560677</c:v>
                </c:pt>
                <c:pt idx="96397">
                  <c:v>2.6648212226066899</c:v>
                </c:pt>
                <c:pt idx="96398">
                  <c:v>2.6642066420664205</c:v>
                </c:pt>
                <c:pt idx="96399">
                  <c:v>2.6654360867558839</c:v>
                </c:pt>
                <c:pt idx="96400">
                  <c:v>2.6656670050761422</c:v>
                </c:pt>
                <c:pt idx="96401">
                  <c:v>2.6650520876585926</c:v>
                </c:pt>
                <c:pt idx="96402">
                  <c:v>2.6643598615916955</c:v>
                </c:pt>
                <c:pt idx="96403">
                  <c:v>2.6645905420991927</c:v>
                </c:pt>
                <c:pt idx="96404">
                  <c:v>2.6644374538745383</c:v>
                </c:pt>
                <c:pt idx="96405">
                  <c:v>2.6644374538745383</c:v>
                </c:pt>
                <c:pt idx="96406">
                  <c:v>2.6635923449388978</c:v>
                </c:pt>
                <c:pt idx="96407">
                  <c:v>2.6644374538745383</c:v>
                </c:pt>
                <c:pt idx="96408">
                  <c:v>2.6642066420664205</c:v>
                </c:pt>
                <c:pt idx="96409">
                  <c:v>2.6648212226066899</c:v>
                </c:pt>
                <c:pt idx="96410">
                  <c:v>2.6644374538745383</c:v>
                </c:pt>
                <c:pt idx="96411">
                  <c:v>2.6640534931980628</c:v>
                </c:pt>
                <c:pt idx="96412">
                  <c:v>2.6642066420664205</c:v>
                </c:pt>
                <c:pt idx="96413">
                  <c:v>2.6645905420991927</c:v>
                </c:pt>
                <c:pt idx="96414">
                  <c:v>2.6639760147601477</c:v>
                </c:pt>
                <c:pt idx="96415">
                  <c:v>2.6642068265682655</c:v>
                </c:pt>
                <c:pt idx="96416">
                  <c:v>2.6639760147601477</c:v>
                </c:pt>
                <c:pt idx="96417">
                  <c:v>2.6645905420991927</c:v>
                </c:pt>
                <c:pt idx="96418">
                  <c:v>2.6648212226066899</c:v>
                </c:pt>
                <c:pt idx="96419">
                  <c:v>2.6643598615916955</c:v>
                </c:pt>
                <c:pt idx="96420">
                  <c:v>2.6643598615916955</c:v>
                </c:pt>
                <c:pt idx="96421">
                  <c:v>2.6641291810841983</c:v>
                </c:pt>
                <c:pt idx="96422">
                  <c:v>2.6646666974382645</c:v>
                </c:pt>
                <c:pt idx="96423">
                  <c:v>2.665050784856879</c:v>
                </c:pt>
                <c:pt idx="96424">
                  <c:v>2.6655124653739612</c:v>
                </c:pt>
                <c:pt idx="96425">
                  <c:v>2.665281809787627</c:v>
                </c:pt>
                <c:pt idx="96426">
                  <c:v>2.6648199445983378</c:v>
                </c:pt>
                <c:pt idx="96427">
                  <c:v>2.6648199445983378</c:v>
                </c:pt>
                <c:pt idx="96428">
                  <c:v>2.665050784856879</c:v>
                </c:pt>
                <c:pt idx="96429">
                  <c:v>2.6651280867759057</c:v>
                </c:pt>
                <c:pt idx="96430">
                  <c:v>2.6641291810841983</c:v>
                </c:pt>
                <c:pt idx="96431">
                  <c:v>2.6641291810841983</c:v>
                </c:pt>
                <c:pt idx="96432">
                  <c:v>2.6651280867759057</c:v>
                </c:pt>
                <c:pt idx="96433">
                  <c:v>2.6648972997922913</c:v>
                </c:pt>
                <c:pt idx="96434">
                  <c:v>2.6648199445983378</c:v>
                </c:pt>
                <c:pt idx="96435">
                  <c:v>2.6648199445983378</c:v>
                </c:pt>
                <c:pt idx="96436">
                  <c:v>2.6640518689432398</c:v>
                </c:pt>
                <c:pt idx="96437">
                  <c:v>2.6648972997922913</c:v>
                </c:pt>
                <c:pt idx="96438">
                  <c:v>2.6642049388414488</c:v>
                </c:pt>
                <c:pt idx="96439">
                  <c:v>2.664358264081256</c:v>
                </c:pt>
                <c:pt idx="96440">
                  <c:v>2.6648972997922913</c:v>
                </c:pt>
                <c:pt idx="96441">
                  <c:v>2.6645131518227969</c:v>
                </c:pt>
                <c:pt idx="96442">
                  <c:v>2.6642824180895248</c:v>
                </c:pt>
                <c:pt idx="96443">
                  <c:v>2.6644359104546504</c:v>
                </c:pt>
                <c:pt idx="96444">
                  <c:v>2.6642824180895253</c:v>
                </c:pt>
                <c:pt idx="96445">
                  <c:v>2.6647438855560686</c:v>
                </c:pt>
                <c:pt idx="96446">
                  <c:v>2.6648972997922913</c:v>
                </c:pt>
                <c:pt idx="96447">
                  <c:v>2.665281809787627</c:v>
                </c:pt>
                <c:pt idx="96448">
                  <c:v>2.6656661279150313</c:v>
                </c:pt>
                <c:pt idx="96449">
                  <c:v>2.6662817551963047</c:v>
                </c:pt>
                <c:pt idx="96450">
                  <c:v>2.6656661279150313</c:v>
                </c:pt>
                <c:pt idx="96451">
                  <c:v>2.6656661279150313</c:v>
                </c:pt>
                <c:pt idx="96452">
                  <c:v>2.6660508083140875</c:v>
                </c:pt>
                <c:pt idx="96453">
                  <c:v>2.665050784856879</c:v>
                </c:pt>
                <c:pt idx="96454">
                  <c:v>2.6655124653739612</c:v>
                </c:pt>
                <c:pt idx="96455">
                  <c:v>2.6661279150311707</c:v>
                </c:pt>
                <c:pt idx="96456">
                  <c:v>2.6656661279150313</c:v>
                </c:pt>
                <c:pt idx="96457">
                  <c:v>2.665281809787627</c:v>
                </c:pt>
                <c:pt idx="96458">
                  <c:v>2.6655124653739612</c:v>
                </c:pt>
                <c:pt idx="96459">
                  <c:v>2.6658972061879478</c:v>
                </c:pt>
                <c:pt idx="96460">
                  <c:v>2.6646666974382645</c:v>
                </c:pt>
                <c:pt idx="96461">
                  <c:v>2.6648972997922913</c:v>
                </c:pt>
                <c:pt idx="96462">
                  <c:v>2.665281809787627</c:v>
                </c:pt>
                <c:pt idx="96463">
                  <c:v>2.6647438855560686</c:v>
                </c:pt>
                <c:pt idx="96464">
                  <c:v>2.6649746192893402</c:v>
                </c:pt>
                <c:pt idx="96465">
                  <c:v>2.6642824180895248</c:v>
                </c:pt>
                <c:pt idx="96466">
                  <c:v>2.6648972997922913</c:v>
                </c:pt>
                <c:pt idx="96467">
                  <c:v>2.6653588737595197</c:v>
                </c:pt>
                <c:pt idx="96468">
                  <c:v>2.6647438855560686</c:v>
                </c:pt>
                <c:pt idx="96469">
                  <c:v>2.6647438855560686</c:v>
                </c:pt>
                <c:pt idx="96470">
                  <c:v>2.6645131518227969</c:v>
                </c:pt>
                <c:pt idx="96471">
                  <c:v>2.6647438855560686</c:v>
                </c:pt>
                <c:pt idx="96472">
                  <c:v>2.6641291810841983</c:v>
                </c:pt>
                <c:pt idx="96473">
                  <c:v>2.6639760147601477</c:v>
                </c:pt>
                <c:pt idx="96474">
                  <c:v>2.6634393729829409</c:v>
                </c:pt>
                <c:pt idx="96475">
                  <c:v>2.664284067327646</c:v>
                </c:pt>
                <c:pt idx="96476">
                  <c:v>2.664284067327646</c:v>
                </c:pt>
                <c:pt idx="96477">
                  <c:v>2.6640534931980628</c:v>
                </c:pt>
                <c:pt idx="96478">
                  <c:v>2.6642066420664205</c:v>
                </c:pt>
                <c:pt idx="96479">
                  <c:v>2.6643598615916955</c:v>
                </c:pt>
                <c:pt idx="96480">
                  <c:v>2.6647438855560686</c:v>
                </c:pt>
                <c:pt idx="96481">
                  <c:v>2.664513151822796</c:v>
                </c:pt>
                <c:pt idx="96482">
                  <c:v>2.665050784856879</c:v>
                </c:pt>
                <c:pt idx="96483">
                  <c:v>2.6648199445983378</c:v>
                </c:pt>
                <c:pt idx="96484">
                  <c:v>2.665050784856879</c:v>
                </c:pt>
                <c:pt idx="96485">
                  <c:v>2.6648972997922913</c:v>
                </c:pt>
                <c:pt idx="96486">
                  <c:v>2.664513151822796</c:v>
                </c:pt>
                <c:pt idx="96487">
                  <c:v>2.665281809787627</c:v>
                </c:pt>
                <c:pt idx="96488">
                  <c:v>2.665281809787627</c:v>
                </c:pt>
                <c:pt idx="96489">
                  <c:v>2.665050784856879</c:v>
                </c:pt>
                <c:pt idx="96490">
                  <c:v>2.6653579676674362</c:v>
                </c:pt>
                <c:pt idx="96491">
                  <c:v>2.6648958891454964</c:v>
                </c:pt>
                <c:pt idx="96492">
                  <c:v>2.6653579676674362</c:v>
                </c:pt>
                <c:pt idx="96493">
                  <c:v>2.6662817551963047</c:v>
                </c:pt>
                <c:pt idx="96494">
                  <c:v>2.6656661279150313</c:v>
                </c:pt>
                <c:pt idx="96495">
                  <c:v>2.6654352343569614</c:v>
                </c:pt>
                <c:pt idx="96496">
                  <c:v>2.6656661279150313</c:v>
                </c:pt>
                <c:pt idx="96497">
                  <c:v>2.665050784856879</c:v>
                </c:pt>
                <c:pt idx="96498">
                  <c:v>2.6645891043397967</c:v>
                </c:pt>
                <c:pt idx="96499">
                  <c:v>2.6644357258250633</c:v>
                </c:pt>
                <c:pt idx="96500">
                  <c:v>2.6645131518227969</c:v>
                </c:pt>
                <c:pt idx="96501">
                  <c:v>2.6646666974382645</c:v>
                </c:pt>
                <c:pt idx="96502">
                  <c:v>2.6640518689432398</c:v>
                </c:pt>
                <c:pt idx="96503">
                  <c:v>2.6638985005767015</c:v>
                </c:pt>
                <c:pt idx="96504">
                  <c:v>2.6638985005767015</c:v>
                </c:pt>
                <c:pt idx="96505">
                  <c:v>2.6642824180895248</c:v>
                </c:pt>
                <c:pt idx="96506">
                  <c:v>2.664513151822796</c:v>
                </c:pt>
                <c:pt idx="96507">
                  <c:v>2.6641291810841983</c:v>
                </c:pt>
                <c:pt idx="96508">
                  <c:v>2.664513151822796</c:v>
                </c:pt>
                <c:pt idx="96509">
                  <c:v>2.6642824180895239</c:v>
                </c:pt>
                <c:pt idx="96510">
                  <c:v>2.6641291810841983</c:v>
                </c:pt>
                <c:pt idx="96511">
                  <c:v>2.6641291810841983</c:v>
                </c:pt>
                <c:pt idx="96512">
                  <c:v>2.6645131518227969</c:v>
                </c:pt>
                <c:pt idx="96513">
                  <c:v>2.6643598615916955</c:v>
                </c:pt>
                <c:pt idx="96514">
                  <c:v>2.6644374538745383</c:v>
                </c:pt>
                <c:pt idx="96515">
                  <c:v>2.6642066420664205</c:v>
                </c:pt>
                <c:pt idx="96516">
                  <c:v>2.6644374538745383</c:v>
                </c:pt>
                <c:pt idx="96517">
                  <c:v>2.6646678966789663</c:v>
                </c:pt>
                <c:pt idx="96518">
                  <c:v>2.6654360867558839</c:v>
                </c:pt>
                <c:pt idx="96519">
                  <c:v>2.6645905420991927</c:v>
                </c:pt>
                <c:pt idx="96520">
                  <c:v>2.6649746192893393</c:v>
                </c:pt>
                <c:pt idx="96521">
                  <c:v>2.6655124653739612</c:v>
                </c:pt>
                <c:pt idx="96522">
                  <c:v>2.6655124653739612</c:v>
                </c:pt>
                <c:pt idx="96523">
                  <c:v>2.6648972997922913</c:v>
                </c:pt>
                <c:pt idx="96524">
                  <c:v>2.6648972997922913</c:v>
                </c:pt>
                <c:pt idx="96525">
                  <c:v>2.6649746192893393</c:v>
                </c:pt>
                <c:pt idx="96526">
                  <c:v>2.6652053530226114</c:v>
                </c:pt>
                <c:pt idx="96527">
                  <c:v>2.6643598615916955</c:v>
                </c:pt>
                <c:pt idx="96528">
                  <c:v>2.6645905420991927</c:v>
                </c:pt>
                <c:pt idx="96529">
                  <c:v>2.6648212226066899</c:v>
                </c:pt>
                <c:pt idx="96530">
                  <c:v>2.6640534931980628</c:v>
                </c:pt>
                <c:pt idx="96531">
                  <c:v>2.664284067327646</c:v>
                </c:pt>
                <c:pt idx="96532">
                  <c:v>2.6646678966789663</c:v>
                </c:pt>
                <c:pt idx="96533">
                  <c:v>2.6644374538745383</c:v>
                </c:pt>
                <c:pt idx="96534">
                  <c:v>2.6648985239852396</c:v>
                </c:pt>
                <c:pt idx="96535">
                  <c:v>2.6656670050761422</c:v>
                </c:pt>
                <c:pt idx="96536">
                  <c:v>2.6655896607431337</c:v>
                </c:pt>
                <c:pt idx="96537">
                  <c:v>2.6652053530226123</c:v>
                </c:pt>
                <c:pt idx="96538">
                  <c:v>2.6652825836216838</c:v>
                </c:pt>
                <c:pt idx="96539">
                  <c:v>2.6652825836216838</c:v>
                </c:pt>
                <c:pt idx="96540">
                  <c:v>2.6652053530226114</c:v>
                </c:pt>
                <c:pt idx="96541">
                  <c:v>2.6660512347103622</c:v>
                </c:pt>
                <c:pt idx="96542">
                  <c:v>2.6648212226066899</c:v>
                </c:pt>
                <c:pt idx="96543">
                  <c:v>2.6648212226066899</c:v>
                </c:pt>
                <c:pt idx="96544">
                  <c:v>2.6651280867759057</c:v>
                </c:pt>
                <c:pt idx="96545">
                  <c:v>2.6647438855560686</c:v>
                </c:pt>
                <c:pt idx="96546">
                  <c:v>2.6645905420991927</c:v>
                </c:pt>
                <c:pt idx="96547">
                  <c:v>2.6638229190684806</c:v>
                </c:pt>
                <c:pt idx="96548">
                  <c:v>2.664284067327646</c:v>
                </c:pt>
                <c:pt idx="96549">
                  <c:v>2.6648985239852396</c:v>
                </c:pt>
                <c:pt idx="96550">
                  <c:v>2.6648985239852396</c:v>
                </c:pt>
                <c:pt idx="96551">
                  <c:v>2.6650520876585926</c:v>
                </c:pt>
                <c:pt idx="96552">
                  <c:v>2.6656670050761422</c:v>
                </c:pt>
                <c:pt idx="96553">
                  <c:v>2.6658975542224272</c:v>
                </c:pt>
                <c:pt idx="96554">
                  <c:v>2.6648212226066899</c:v>
                </c:pt>
                <c:pt idx="96555">
                  <c:v>2.6653588737595197</c:v>
                </c:pt>
                <c:pt idx="96556">
                  <c:v>2.6663588085892407</c:v>
                </c:pt>
                <c:pt idx="96557">
                  <c:v>2.6655124653739612</c:v>
                </c:pt>
                <c:pt idx="96558">
                  <c:v>2.6646666974382645</c:v>
                </c:pt>
                <c:pt idx="96559">
                  <c:v>2.665281809787627</c:v>
                </c:pt>
                <c:pt idx="96560">
                  <c:v>2.665281809787627</c:v>
                </c:pt>
                <c:pt idx="96561">
                  <c:v>2.6649746192893402</c:v>
                </c:pt>
                <c:pt idx="96562">
                  <c:v>2.6648212226066899</c:v>
                </c:pt>
                <c:pt idx="96563">
                  <c:v>2.6639760147601477</c:v>
                </c:pt>
                <c:pt idx="96564">
                  <c:v>2.6638231035277844</c:v>
                </c:pt>
                <c:pt idx="96565">
                  <c:v>2.6644374538745383</c:v>
                </c:pt>
                <c:pt idx="96566">
                  <c:v>2.6643598615916955</c:v>
                </c:pt>
                <c:pt idx="96567">
                  <c:v>2.6642066420664205</c:v>
                </c:pt>
                <c:pt idx="96568">
                  <c:v>2.6650520876585926</c:v>
                </c:pt>
                <c:pt idx="96569">
                  <c:v>2.6645905420991927</c:v>
                </c:pt>
                <c:pt idx="96570">
                  <c:v>2.6647438855560677</c:v>
                </c:pt>
                <c:pt idx="96571">
                  <c:v>2.6655896607431337</c:v>
                </c:pt>
                <c:pt idx="96572">
                  <c:v>2.6647438855560677</c:v>
                </c:pt>
                <c:pt idx="96573">
                  <c:v>2.6652053530226114</c:v>
                </c:pt>
                <c:pt idx="96574">
                  <c:v>2.6660512347103622</c:v>
                </c:pt>
                <c:pt idx="96575">
                  <c:v>2.6648212226066899</c:v>
                </c:pt>
                <c:pt idx="96576">
                  <c:v>2.6645905420991927</c:v>
                </c:pt>
                <c:pt idx="96577">
                  <c:v>2.6652053530226114</c:v>
                </c:pt>
                <c:pt idx="96578">
                  <c:v>2.6655896607431337</c:v>
                </c:pt>
                <c:pt idx="96579">
                  <c:v>2.6652053530226114</c:v>
                </c:pt>
                <c:pt idx="96580">
                  <c:v>2.6651280867759057</c:v>
                </c:pt>
                <c:pt idx="96581">
                  <c:v>2.6656661279150309</c:v>
                </c:pt>
                <c:pt idx="96582">
                  <c:v>2.6653588737595197</c:v>
                </c:pt>
                <c:pt idx="96583">
                  <c:v>2.6652053530226114</c:v>
                </c:pt>
                <c:pt idx="96584">
                  <c:v>2.6649746192893393</c:v>
                </c:pt>
                <c:pt idx="96585">
                  <c:v>2.6649746192893393</c:v>
                </c:pt>
                <c:pt idx="96586">
                  <c:v>2.6652053530226114</c:v>
                </c:pt>
                <c:pt idx="96587">
                  <c:v>2.6652053530226114</c:v>
                </c:pt>
                <c:pt idx="96588">
                  <c:v>2.6650520876585926</c:v>
                </c:pt>
                <c:pt idx="96589">
                  <c:v>2.6648985239852396</c:v>
                </c:pt>
                <c:pt idx="96590">
                  <c:v>2.664745215586811</c:v>
                </c:pt>
                <c:pt idx="96591">
                  <c:v>2.6644374538745383</c:v>
                </c:pt>
                <c:pt idx="96592">
                  <c:v>2.6642066420664205</c:v>
                </c:pt>
                <c:pt idx="96593">
                  <c:v>2.6645905420991927</c:v>
                </c:pt>
                <c:pt idx="96594">
                  <c:v>2.6643598615916955</c:v>
                </c:pt>
                <c:pt idx="96595">
                  <c:v>2.6645905420991927</c:v>
                </c:pt>
                <c:pt idx="96596">
                  <c:v>2.6645905420991927</c:v>
                </c:pt>
                <c:pt idx="96597">
                  <c:v>2.6647438855560677</c:v>
                </c:pt>
                <c:pt idx="96598">
                  <c:v>2.6647438855560677</c:v>
                </c:pt>
                <c:pt idx="96599">
                  <c:v>2.6643598615916955</c:v>
                </c:pt>
                <c:pt idx="96600">
                  <c:v>2.6649746192893393</c:v>
                </c:pt>
                <c:pt idx="96601">
                  <c:v>2.6648212226066899</c:v>
                </c:pt>
                <c:pt idx="96602">
                  <c:v>2.6652053530226114</c:v>
                </c:pt>
                <c:pt idx="96603">
                  <c:v>2.6650520876585926</c:v>
                </c:pt>
                <c:pt idx="96604">
                  <c:v>2.6652053530226114</c:v>
                </c:pt>
                <c:pt idx="96605">
                  <c:v>2.6645905420991927</c:v>
                </c:pt>
                <c:pt idx="96606">
                  <c:v>2.6648212226066899</c:v>
                </c:pt>
                <c:pt idx="96607">
                  <c:v>2.6642066420664205</c:v>
                </c:pt>
                <c:pt idx="96608">
                  <c:v>2.6642066420664205</c:v>
                </c:pt>
                <c:pt idx="96609">
                  <c:v>2.6639760147601477</c:v>
                </c:pt>
                <c:pt idx="96610">
                  <c:v>2.6642066420664205</c:v>
                </c:pt>
                <c:pt idx="96611">
                  <c:v>2.6639760147601477</c:v>
                </c:pt>
                <c:pt idx="96612">
                  <c:v>2.6642066420664205</c:v>
                </c:pt>
                <c:pt idx="96613">
                  <c:v>2.6638231035277835</c:v>
                </c:pt>
                <c:pt idx="96614">
                  <c:v>2.6640534931980624</c:v>
                </c:pt>
                <c:pt idx="96615">
                  <c:v>2.6644374538745383</c:v>
                </c:pt>
                <c:pt idx="96616">
                  <c:v>2.6645905420991927</c:v>
                </c:pt>
                <c:pt idx="96617">
                  <c:v>2.6645131518227969</c:v>
                </c:pt>
                <c:pt idx="96618">
                  <c:v>2.6642824180895248</c:v>
                </c:pt>
                <c:pt idx="96619">
                  <c:v>2.6641291810841983</c:v>
                </c:pt>
                <c:pt idx="96620">
                  <c:v>2.6637453874538739</c:v>
                </c:pt>
                <c:pt idx="96621">
                  <c:v>2.6639760147601477</c:v>
                </c:pt>
                <c:pt idx="96622">
                  <c:v>2.6648212226066899</c:v>
                </c:pt>
                <c:pt idx="96623">
                  <c:v>2.6644374538745383</c:v>
                </c:pt>
                <c:pt idx="96624">
                  <c:v>2.6644374538745383</c:v>
                </c:pt>
                <c:pt idx="96625">
                  <c:v>2.6642066420664205</c:v>
                </c:pt>
                <c:pt idx="96626">
                  <c:v>2.6645905420991927</c:v>
                </c:pt>
                <c:pt idx="96627">
                  <c:v>2.6643598615916955</c:v>
                </c:pt>
                <c:pt idx="96628">
                  <c:v>2.6641291810841983</c:v>
                </c:pt>
                <c:pt idx="96629">
                  <c:v>2.6649746192893402</c:v>
                </c:pt>
                <c:pt idx="96630">
                  <c:v>2.6649746192893402</c:v>
                </c:pt>
                <c:pt idx="96631">
                  <c:v>2.6649746192893402</c:v>
                </c:pt>
                <c:pt idx="96632">
                  <c:v>2.664513151822796</c:v>
                </c:pt>
                <c:pt idx="96633">
                  <c:v>2.6648972997922913</c:v>
                </c:pt>
                <c:pt idx="96634">
                  <c:v>2.6646666974382645</c:v>
                </c:pt>
                <c:pt idx="96635">
                  <c:v>2.6646666974382645</c:v>
                </c:pt>
                <c:pt idx="96636">
                  <c:v>2.665050784856879</c:v>
                </c:pt>
                <c:pt idx="96637">
                  <c:v>2.6656661279150309</c:v>
                </c:pt>
                <c:pt idx="96638">
                  <c:v>2.6662817551963047</c:v>
                </c:pt>
                <c:pt idx="96639">
                  <c:v>2.665050784856879</c:v>
                </c:pt>
                <c:pt idx="96640">
                  <c:v>2.6654352343569609</c:v>
                </c:pt>
                <c:pt idx="96641">
                  <c:v>2.6656661279150309</c:v>
                </c:pt>
                <c:pt idx="96642">
                  <c:v>2.6662817551963047</c:v>
                </c:pt>
                <c:pt idx="96643">
                  <c:v>2.6654352343569609</c:v>
                </c:pt>
                <c:pt idx="96644">
                  <c:v>2.6651280867759057</c:v>
                </c:pt>
                <c:pt idx="96645">
                  <c:v>2.6657433056325024</c:v>
                </c:pt>
                <c:pt idx="96646">
                  <c:v>2.665050784856879</c:v>
                </c:pt>
                <c:pt idx="96647">
                  <c:v>2.6638985005767015</c:v>
                </c:pt>
                <c:pt idx="96648">
                  <c:v>2.6638985005767015</c:v>
                </c:pt>
                <c:pt idx="96649">
                  <c:v>2.6643598615916955</c:v>
                </c:pt>
                <c:pt idx="96650">
                  <c:v>2.6643598615916955</c:v>
                </c:pt>
                <c:pt idx="96651">
                  <c:v>2.6654360867558839</c:v>
                </c:pt>
                <c:pt idx="96652">
                  <c:v>2.6642066420664205</c:v>
                </c:pt>
                <c:pt idx="96653">
                  <c:v>2.6638231035277835</c:v>
                </c:pt>
                <c:pt idx="96654">
                  <c:v>2.6636698939603503</c:v>
                </c:pt>
                <c:pt idx="96655">
                  <c:v>2.6648212226066899</c:v>
                </c:pt>
                <c:pt idx="96656">
                  <c:v>2.6648212226066899</c:v>
                </c:pt>
                <c:pt idx="96657">
                  <c:v>2.6642066420664205</c:v>
                </c:pt>
                <c:pt idx="96658">
                  <c:v>2.6641291810841983</c:v>
                </c:pt>
                <c:pt idx="96659">
                  <c:v>2.6645131518227969</c:v>
                </c:pt>
                <c:pt idx="96660">
                  <c:v>2.6647438855560686</c:v>
                </c:pt>
                <c:pt idx="96661">
                  <c:v>2.6643598615916955</c:v>
                </c:pt>
                <c:pt idx="96662">
                  <c:v>2.6642824180895248</c:v>
                </c:pt>
                <c:pt idx="96663">
                  <c:v>2.6647438855560686</c:v>
                </c:pt>
                <c:pt idx="96664">
                  <c:v>2.6655124653739612</c:v>
                </c:pt>
                <c:pt idx="96665">
                  <c:v>2.665281809787627</c:v>
                </c:pt>
                <c:pt idx="96666">
                  <c:v>2.6653588737595197</c:v>
                </c:pt>
                <c:pt idx="96667">
                  <c:v>2.6649746192893393</c:v>
                </c:pt>
                <c:pt idx="96668">
                  <c:v>2.6651280867759057</c:v>
                </c:pt>
                <c:pt idx="96669">
                  <c:v>2.6655124653739612</c:v>
                </c:pt>
                <c:pt idx="96670">
                  <c:v>2.665281809787627</c:v>
                </c:pt>
                <c:pt idx="96671">
                  <c:v>2.665050784856879</c:v>
                </c:pt>
                <c:pt idx="96672">
                  <c:v>2.6660508083140875</c:v>
                </c:pt>
                <c:pt idx="96673">
                  <c:v>2.6654352343569609</c:v>
                </c:pt>
                <c:pt idx="96674">
                  <c:v>2.6656661279150313</c:v>
                </c:pt>
                <c:pt idx="96675">
                  <c:v>2.665050784856879</c:v>
                </c:pt>
                <c:pt idx="96676">
                  <c:v>2.6648972997922913</c:v>
                </c:pt>
                <c:pt idx="96677">
                  <c:v>2.6646666974382645</c:v>
                </c:pt>
                <c:pt idx="96678">
                  <c:v>2.6646666974382645</c:v>
                </c:pt>
                <c:pt idx="96679">
                  <c:v>2.6651280867759057</c:v>
                </c:pt>
                <c:pt idx="96680">
                  <c:v>2.6651280867759057</c:v>
                </c:pt>
                <c:pt idx="96681">
                  <c:v>2.6647438855560686</c:v>
                </c:pt>
                <c:pt idx="96682">
                  <c:v>2.6647438855560686</c:v>
                </c:pt>
                <c:pt idx="96683">
                  <c:v>2.6649746192893402</c:v>
                </c:pt>
                <c:pt idx="96684">
                  <c:v>2.6649746192893402</c:v>
                </c:pt>
                <c:pt idx="96685">
                  <c:v>2.6649746192893402</c:v>
                </c:pt>
                <c:pt idx="96686">
                  <c:v>2.6645131518227969</c:v>
                </c:pt>
                <c:pt idx="96687">
                  <c:v>2.6648972997922913</c:v>
                </c:pt>
                <c:pt idx="96688">
                  <c:v>2.665281809787627</c:v>
                </c:pt>
                <c:pt idx="96689">
                  <c:v>2.6648972997922913</c:v>
                </c:pt>
                <c:pt idx="96690">
                  <c:v>2.6651280867759057</c:v>
                </c:pt>
                <c:pt idx="96691">
                  <c:v>2.6647438855560677</c:v>
                </c:pt>
                <c:pt idx="96692">
                  <c:v>2.6658204477267482</c:v>
                </c:pt>
                <c:pt idx="96693">
                  <c:v>2.6654360867558835</c:v>
                </c:pt>
                <c:pt idx="96694">
                  <c:v>2.6650520876585926</c:v>
                </c:pt>
                <c:pt idx="96695">
                  <c:v>2.6648985239852396</c:v>
                </c:pt>
                <c:pt idx="96696">
                  <c:v>2.6642066420664205</c:v>
                </c:pt>
                <c:pt idx="96697">
                  <c:v>2.6645905420991927</c:v>
                </c:pt>
                <c:pt idx="96698">
                  <c:v>2.6655896607431337</c:v>
                </c:pt>
                <c:pt idx="96699">
                  <c:v>2.6651280867759057</c:v>
                </c:pt>
                <c:pt idx="96700">
                  <c:v>2.6649746192893393</c:v>
                </c:pt>
                <c:pt idx="96701">
                  <c:v>2.6654360867558839</c:v>
                </c:pt>
                <c:pt idx="96702">
                  <c:v>2.6656670050761422</c:v>
                </c:pt>
                <c:pt idx="96703">
                  <c:v>2.6655896607431337</c:v>
                </c:pt>
                <c:pt idx="96704">
                  <c:v>2.6659741458910435</c:v>
                </c:pt>
                <c:pt idx="96705">
                  <c:v>2.6655896607431337</c:v>
                </c:pt>
                <c:pt idx="96706">
                  <c:v>2.6652053530226114</c:v>
                </c:pt>
                <c:pt idx="96707">
                  <c:v>2.6648212226066899</c:v>
                </c:pt>
                <c:pt idx="96708">
                  <c:v>2.6648212226066899</c:v>
                </c:pt>
                <c:pt idx="96709">
                  <c:v>2.6650520876585926</c:v>
                </c:pt>
                <c:pt idx="96710">
                  <c:v>2.6646678966789663</c:v>
                </c:pt>
                <c:pt idx="96711">
                  <c:v>2.6646678966789663</c:v>
                </c:pt>
                <c:pt idx="96712">
                  <c:v>2.6650520876585926</c:v>
                </c:pt>
                <c:pt idx="96713">
                  <c:v>2.6652825836216838</c:v>
                </c:pt>
                <c:pt idx="96714">
                  <c:v>2.6651291512915125</c:v>
                </c:pt>
                <c:pt idx="96715">
                  <c:v>2.6650520876585926</c:v>
                </c:pt>
                <c:pt idx="96716">
                  <c:v>2.6649746192893402</c:v>
                </c:pt>
                <c:pt idx="96717">
                  <c:v>2.6653588737595197</c:v>
                </c:pt>
                <c:pt idx="96718">
                  <c:v>2.6655896607431337</c:v>
                </c:pt>
                <c:pt idx="96719">
                  <c:v>2.6654360867558839</c:v>
                </c:pt>
                <c:pt idx="96720">
                  <c:v>2.6654360867558839</c:v>
                </c:pt>
                <c:pt idx="96721">
                  <c:v>2.6658204477267482</c:v>
                </c:pt>
                <c:pt idx="96722">
                  <c:v>2.6652053530226114</c:v>
                </c:pt>
                <c:pt idx="96723">
                  <c:v>2.6647438855560677</c:v>
                </c:pt>
                <c:pt idx="96724">
                  <c:v>2.6645905420991927</c:v>
                </c:pt>
                <c:pt idx="96725">
                  <c:v>2.6649746192893393</c:v>
                </c:pt>
                <c:pt idx="96726">
                  <c:v>2.6653588737595197</c:v>
                </c:pt>
                <c:pt idx="96727">
                  <c:v>2.6654360867558839</c:v>
                </c:pt>
                <c:pt idx="96728">
                  <c:v>2.6654360867558839</c:v>
                </c:pt>
                <c:pt idx="96729">
                  <c:v>2.6652053530226123</c:v>
                </c:pt>
                <c:pt idx="96730">
                  <c:v>2.6655896607431337</c:v>
                </c:pt>
                <c:pt idx="96731">
                  <c:v>2.6655896607431337</c:v>
                </c:pt>
                <c:pt idx="96732">
                  <c:v>2.664513151822796</c:v>
                </c:pt>
                <c:pt idx="96733">
                  <c:v>2.6641291810841983</c:v>
                </c:pt>
                <c:pt idx="96734">
                  <c:v>2.6639760147601477</c:v>
                </c:pt>
                <c:pt idx="96735">
                  <c:v>2.6642066420664205</c:v>
                </c:pt>
                <c:pt idx="96736">
                  <c:v>2.6640534931980628</c:v>
                </c:pt>
                <c:pt idx="96737">
                  <c:v>2.6638231035277844</c:v>
                </c:pt>
                <c:pt idx="96738">
                  <c:v>2.6641291810841983</c:v>
                </c:pt>
                <c:pt idx="96739">
                  <c:v>2.6640516843562532</c:v>
                </c:pt>
                <c:pt idx="96740">
                  <c:v>2.6641291810841983</c:v>
                </c:pt>
                <c:pt idx="96741">
                  <c:v>2.6645905420991927</c:v>
                </c:pt>
                <c:pt idx="96742">
                  <c:v>2.6645905420991927</c:v>
                </c:pt>
                <c:pt idx="96743">
                  <c:v>2.6647438855560686</c:v>
                </c:pt>
                <c:pt idx="96744">
                  <c:v>2.6645131518227969</c:v>
                </c:pt>
                <c:pt idx="96745">
                  <c:v>2.663514760147601</c:v>
                </c:pt>
                <c:pt idx="96746">
                  <c:v>2.6638985005767015</c:v>
                </c:pt>
                <c:pt idx="96747">
                  <c:v>2.6655896607431337</c:v>
                </c:pt>
                <c:pt idx="96748">
                  <c:v>2.6655896607431337</c:v>
                </c:pt>
                <c:pt idx="96749">
                  <c:v>2.6656661279150313</c:v>
                </c:pt>
                <c:pt idx="96750">
                  <c:v>2.6658198614318707</c:v>
                </c:pt>
                <c:pt idx="96751">
                  <c:v>2.6660508083140875</c:v>
                </c:pt>
                <c:pt idx="96752">
                  <c:v>2.665281809787627</c:v>
                </c:pt>
                <c:pt idx="96753">
                  <c:v>2.6651280867759057</c:v>
                </c:pt>
                <c:pt idx="96754">
                  <c:v>2.6651280867759057</c:v>
                </c:pt>
                <c:pt idx="96755">
                  <c:v>2.6648972997922913</c:v>
                </c:pt>
                <c:pt idx="96756">
                  <c:v>2.6647438855560686</c:v>
                </c:pt>
                <c:pt idx="96757">
                  <c:v>2.6647438855560686</c:v>
                </c:pt>
                <c:pt idx="96758">
                  <c:v>2.6643598615916955</c:v>
                </c:pt>
                <c:pt idx="96759">
                  <c:v>2.6640518689432398</c:v>
                </c:pt>
                <c:pt idx="96760">
                  <c:v>2.6635902168897094</c:v>
                </c:pt>
                <c:pt idx="96761">
                  <c:v>2.6645131518227969</c:v>
                </c:pt>
                <c:pt idx="96762">
                  <c:v>2.6645131518227969</c:v>
                </c:pt>
                <c:pt idx="96763">
                  <c:v>2.6648199445983378</c:v>
                </c:pt>
                <c:pt idx="96764">
                  <c:v>2.6648199445983378</c:v>
                </c:pt>
                <c:pt idx="96765">
                  <c:v>2.6645891043397967</c:v>
                </c:pt>
                <c:pt idx="96766">
                  <c:v>2.664358264081256</c:v>
                </c:pt>
                <c:pt idx="96767">
                  <c:v>2.6645116601246825</c:v>
                </c:pt>
                <c:pt idx="96768">
                  <c:v>2.6652043407988919</c:v>
                </c:pt>
                <c:pt idx="96769">
                  <c:v>2.6654352343569614</c:v>
                </c:pt>
                <c:pt idx="96770">
                  <c:v>2.6648199445983378</c:v>
                </c:pt>
                <c:pt idx="96771">
                  <c:v>2.6648199445983378</c:v>
                </c:pt>
                <c:pt idx="96772">
                  <c:v>2.6648199445983378</c:v>
                </c:pt>
                <c:pt idx="96773">
                  <c:v>2.665050784856879</c:v>
                </c:pt>
                <c:pt idx="96774">
                  <c:v>2.6651280867759057</c:v>
                </c:pt>
                <c:pt idx="96775">
                  <c:v>2.6648972997922913</c:v>
                </c:pt>
                <c:pt idx="96776">
                  <c:v>2.6660508083140875</c:v>
                </c:pt>
                <c:pt idx="96777">
                  <c:v>2.6652043407988919</c:v>
                </c:pt>
                <c:pt idx="96778">
                  <c:v>2.6654352343569614</c:v>
                </c:pt>
                <c:pt idx="96779">
                  <c:v>2.6648199445983378</c:v>
                </c:pt>
                <c:pt idx="96780">
                  <c:v>2.6642824180895239</c:v>
                </c:pt>
                <c:pt idx="96781">
                  <c:v>2.6638985005767015</c:v>
                </c:pt>
                <c:pt idx="96782">
                  <c:v>2.6641291810841983</c:v>
                </c:pt>
                <c:pt idx="96783">
                  <c:v>2.6647438855560686</c:v>
                </c:pt>
                <c:pt idx="96784">
                  <c:v>2.6647438855560686</c:v>
                </c:pt>
                <c:pt idx="96785">
                  <c:v>2.6649746192893402</c:v>
                </c:pt>
                <c:pt idx="96786">
                  <c:v>2.6649746192893402</c:v>
                </c:pt>
                <c:pt idx="96787">
                  <c:v>2.6646666974382645</c:v>
                </c:pt>
                <c:pt idx="96788">
                  <c:v>2.665281809787627</c:v>
                </c:pt>
                <c:pt idx="96789">
                  <c:v>2.6658972061879478</c:v>
                </c:pt>
                <c:pt idx="96790">
                  <c:v>2.6648972997922913</c:v>
                </c:pt>
                <c:pt idx="96791">
                  <c:v>2.6651280867759057</c:v>
                </c:pt>
                <c:pt idx="96792">
                  <c:v>2.6651280867759057</c:v>
                </c:pt>
                <c:pt idx="96793">
                  <c:v>2.6648972997922913</c:v>
                </c:pt>
                <c:pt idx="96794">
                  <c:v>2.6653588737595197</c:v>
                </c:pt>
                <c:pt idx="96795">
                  <c:v>2.6647438855560677</c:v>
                </c:pt>
                <c:pt idx="96796">
                  <c:v>2.664513151822796</c:v>
                </c:pt>
                <c:pt idx="96797">
                  <c:v>2.6651280867759057</c:v>
                </c:pt>
                <c:pt idx="96798">
                  <c:v>2.6657433056325024</c:v>
                </c:pt>
                <c:pt idx="96799">
                  <c:v>2.6659741458910435</c:v>
                </c:pt>
                <c:pt idx="96800">
                  <c:v>2.6655124653739612</c:v>
                </c:pt>
                <c:pt idx="96801">
                  <c:v>2.6655124653739612</c:v>
                </c:pt>
                <c:pt idx="96802">
                  <c:v>2.665281809787627</c:v>
                </c:pt>
                <c:pt idx="96803">
                  <c:v>2.6646666974382645</c:v>
                </c:pt>
                <c:pt idx="96804">
                  <c:v>2.6646666974382645</c:v>
                </c:pt>
                <c:pt idx="96805">
                  <c:v>2.6646666974382645</c:v>
                </c:pt>
                <c:pt idx="96806">
                  <c:v>2.6648972997922913</c:v>
                </c:pt>
                <c:pt idx="96807">
                  <c:v>2.6645131518227969</c:v>
                </c:pt>
                <c:pt idx="96808">
                  <c:v>2.6642824180895248</c:v>
                </c:pt>
                <c:pt idx="96809">
                  <c:v>2.6644357258250633</c:v>
                </c:pt>
                <c:pt idx="96810">
                  <c:v>2.6648199445983378</c:v>
                </c:pt>
                <c:pt idx="96811">
                  <c:v>2.6646666974382645</c:v>
                </c:pt>
                <c:pt idx="96812">
                  <c:v>2.664358264081256</c:v>
                </c:pt>
                <c:pt idx="96813">
                  <c:v>2.6648199445983378</c:v>
                </c:pt>
                <c:pt idx="96814">
                  <c:v>2.6648199445983378</c:v>
                </c:pt>
                <c:pt idx="96815">
                  <c:v>2.6652043407988919</c:v>
                </c:pt>
                <c:pt idx="96816">
                  <c:v>2.6656661279150313</c:v>
                </c:pt>
                <c:pt idx="96817">
                  <c:v>2.6658198614318707</c:v>
                </c:pt>
                <c:pt idx="96818">
                  <c:v>2.6659736659736657</c:v>
                </c:pt>
                <c:pt idx="96819">
                  <c:v>2.6655889145496534</c:v>
                </c:pt>
                <c:pt idx="96820">
                  <c:v>2.6653579676674362</c:v>
                </c:pt>
                <c:pt idx="96821">
                  <c:v>2.6647425536827516</c:v>
                </c:pt>
                <c:pt idx="96822">
                  <c:v>2.6645116601246821</c:v>
                </c:pt>
                <c:pt idx="96823">
                  <c:v>2.6647425536827516</c:v>
                </c:pt>
                <c:pt idx="96824">
                  <c:v>2.6651270207852193</c:v>
                </c:pt>
                <c:pt idx="96825">
                  <c:v>2.6649734472408224</c:v>
                </c:pt>
                <c:pt idx="96826">
                  <c:v>2.6645891043397967</c:v>
                </c:pt>
                <c:pt idx="96827">
                  <c:v>2.6644357258250633</c:v>
                </c:pt>
                <c:pt idx="96828">
                  <c:v>2.6641291810841983</c:v>
                </c:pt>
                <c:pt idx="96829">
                  <c:v>2.6641291810841983</c:v>
                </c:pt>
                <c:pt idx="96830">
                  <c:v>2.663514760147601</c:v>
                </c:pt>
                <c:pt idx="96831">
                  <c:v>2.6643598615916955</c:v>
                </c:pt>
                <c:pt idx="96832">
                  <c:v>2.6642824180895248</c:v>
                </c:pt>
                <c:pt idx="96833">
                  <c:v>2.665050784856879</c:v>
                </c:pt>
                <c:pt idx="96834">
                  <c:v>2.665050784856879</c:v>
                </c:pt>
                <c:pt idx="96835">
                  <c:v>2.665050784856879</c:v>
                </c:pt>
                <c:pt idx="96836">
                  <c:v>2.6651280867759057</c:v>
                </c:pt>
                <c:pt idx="96837">
                  <c:v>2.6652053530226123</c:v>
                </c:pt>
                <c:pt idx="96838">
                  <c:v>2.6646666974382645</c:v>
                </c:pt>
                <c:pt idx="96839">
                  <c:v>2.6644357258250633</c:v>
                </c:pt>
                <c:pt idx="96840">
                  <c:v>2.6640518689432398</c:v>
                </c:pt>
                <c:pt idx="96841">
                  <c:v>2.6642824180895248</c:v>
                </c:pt>
                <c:pt idx="96842">
                  <c:v>2.6645131518227969</c:v>
                </c:pt>
                <c:pt idx="96843">
                  <c:v>2.6643598615916955</c:v>
                </c:pt>
                <c:pt idx="96844">
                  <c:v>2.6643598615916955</c:v>
                </c:pt>
                <c:pt idx="96845">
                  <c:v>2.6643598615916955</c:v>
                </c:pt>
                <c:pt idx="96846">
                  <c:v>2.6643598615916955</c:v>
                </c:pt>
                <c:pt idx="96847">
                  <c:v>2.6632841328413281</c:v>
                </c:pt>
                <c:pt idx="96848">
                  <c:v>2.6638985005767015</c:v>
                </c:pt>
                <c:pt idx="96849">
                  <c:v>2.6645131518227969</c:v>
                </c:pt>
                <c:pt idx="96850">
                  <c:v>2.665281809787627</c:v>
                </c:pt>
                <c:pt idx="96851">
                  <c:v>2.665281809787627</c:v>
                </c:pt>
                <c:pt idx="96852">
                  <c:v>2.6651280867759057</c:v>
                </c:pt>
                <c:pt idx="96853">
                  <c:v>2.6651280867759057</c:v>
                </c:pt>
                <c:pt idx="96854">
                  <c:v>2.6651280867759057</c:v>
                </c:pt>
                <c:pt idx="96855">
                  <c:v>2.6649746192893402</c:v>
                </c:pt>
                <c:pt idx="96856">
                  <c:v>2.6649746192893402</c:v>
                </c:pt>
                <c:pt idx="96857">
                  <c:v>2.6647438855560686</c:v>
                </c:pt>
                <c:pt idx="96858">
                  <c:v>2.6651280867759057</c:v>
                </c:pt>
                <c:pt idx="96859">
                  <c:v>2.6645131518227969</c:v>
                </c:pt>
                <c:pt idx="96860">
                  <c:v>2.6647438855560686</c:v>
                </c:pt>
                <c:pt idx="96861">
                  <c:v>2.6647438855560686</c:v>
                </c:pt>
                <c:pt idx="96862">
                  <c:v>2.6649746192893402</c:v>
                </c:pt>
                <c:pt idx="96863">
                  <c:v>2.6651280867759057</c:v>
                </c:pt>
                <c:pt idx="96864">
                  <c:v>2.6658972061879478</c:v>
                </c:pt>
                <c:pt idx="96865">
                  <c:v>2.6647438855560677</c:v>
                </c:pt>
                <c:pt idx="96866">
                  <c:v>2.6647438855560677</c:v>
                </c:pt>
                <c:pt idx="96867">
                  <c:v>2.6655896607431337</c:v>
                </c:pt>
                <c:pt idx="96868">
                  <c:v>2.6651280867759057</c:v>
                </c:pt>
                <c:pt idx="96869">
                  <c:v>2.6655124653739612</c:v>
                </c:pt>
                <c:pt idx="96870">
                  <c:v>2.6653588737595197</c:v>
                </c:pt>
                <c:pt idx="96871">
                  <c:v>2.6648212226066899</c:v>
                </c:pt>
                <c:pt idx="96872">
                  <c:v>2.6650520876585926</c:v>
                </c:pt>
                <c:pt idx="96873">
                  <c:v>2.6645905420991927</c:v>
                </c:pt>
                <c:pt idx="96874">
                  <c:v>2.6648212226066899</c:v>
                </c:pt>
                <c:pt idx="96875">
                  <c:v>2.6655896607431337</c:v>
                </c:pt>
                <c:pt idx="96876">
                  <c:v>2.6649746192893393</c:v>
                </c:pt>
                <c:pt idx="96877">
                  <c:v>2.6662049861495842</c:v>
                </c:pt>
                <c:pt idx="96878">
                  <c:v>2.6659741458910435</c:v>
                </c:pt>
                <c:pt idx="96879">
                  <c:v>2.6655896607431337</c:v>
                </c:pt>
                <c:pt idx="96880">
                  <c:v>2.6653588737595197</c:v>
                </c:pt>
                <c:pt idx="96881">
                  <c:v>2.665281809787627</c:v>
                </c:pt>
                <c:pt idx="96882">
                  <c:v>2.6645131518227969</c:v>
                </c:pt>
                <c:pt idx="96883">
                  <c:v>2.6645905420991927</c:v>
                </c:pt>
                <c:pt idx="96884">
                  <c:v>2.6645905420991927</c:v>
                </c:pt>
                <c:pt idx="96885">
                  <c:v>2.6645905420991927</c:v>
                </c:pt>
                <c:pt idx="96886">
                  <c:v>2.6646678966789663</c:v>
                </c:pt>
                <c:pt idx="96887">
                  <c:v>2.6644374538745383</c:v>
                </c:pt>
                <c:pt idx="96888">
                  <c:v>2.6644374538745383</c:v>
                </c:pt>
                <c:pt idx="96889">
                  <c:v>2.6643598615916955</c:v>
                </c:pt>
                <c:pt idx="96890">
                  <c:v>2.6648972997922913</c:v>
                </c:pt>
                <c:pt idx="96891">
                  <c:v>2.6648972997922913</c:v>
                </c:pt>
                <c:pt idx="96892">
                  <c:v>2.6647438855560686</c:v>
                </c:pt>
                <c:pt idx="96893">
                  <c:v>2.6647438855560686</c:v>
                </c:pt>
                <c:pt idx="96894">
                  <c:v>2.6632841328413281</c:v>
                </c:pt>
                <c:pt idx="96895">
                  <c:v>2.6636678200692039</c:v>
                </c:pt>
                <c:pt idx="96896">
                  <c:v>2.6646666974382645</c:v>
                </c:pt>
                <c:pt idx="96897">
                  <c:v>2.6644357258250633</c:v>
                </c:pt>
                <c:pt idx="96898">
                  <c:v>2.6638985005767015</c:v>
                </c:pt>
                <c:pt idx="96899">
                  <c:v>2.6641291810841983</c:v>
                </c:pt>
                <c:pt idx="96900">
                  <c:v>2.6642824180895248</c:v>
                </c:pt>
                <c:pt idx="96901">
                  <c:v>2.6641291810841983</c:v>
                </c:pt>
                <c:pt idx="96902">
                  <c:v>2.6641291810841983</c:v>
                </c:pt>
                <c:pt idx="96903">
                  <c:v>2.6634373241061131</c:v>
                </c:pt>
                <c:pt idx="96904">
                  <c:v>2.6636678200692039</c:v>
                </c:pt>
                <c:pt idx="96905">
                  <c:v>2.6640518689432398</c:v>
                </c:pt>
                <c:pt idx="96906">
                  <c:v>2.6646666974382645</c:v>
                </c:pt>
                <c:pt idx="96907">
                  <c:v>2.6645131518227969</c:v>
                </c:pt>
                <c:pt idx="96908">
                  <c:v>2.6645131518227969</c:v>
                </c:pt>
                <c:pt idx="96909">
                  <c:v>2.6647438855560686</c:v>
                </c:pt>
                <c:pt idx="96910">
                  <c:v>2.6647438855560686</c:v>
                </c:pt>
                <c:pt idx="96911">
                  <c:v>2.6645131518227969</c:v>
                </c:pt>
                <c:pt idx="96912">
                  <c:v>2.6642824180895248</c:v>
                </c:pt>
                <c:pt idx="96913">
                  <c:v>2.6638985005767015</c:v>
                </c:pt>
                <c:pt idx="96914">
                  <c:v>2.6641291810841983</c:v>
                </c:pt>
                <c:pt idx="96915">
                  <c:v>2.6647438855560686</c:v>
                </c:pt>
                <c:pt idx="96916">
                  <c:v>2.6643598615916955</c:v>
                </c:pt>
                <c:pt idx="96917">
                  <c:v>2.6642066420664205</c:v>
                </c:pt>
                <c:pt idx="96918">
                  <c:v>2.6646678966789663</c:v>
                </c:pt>
                <c:pt idx="96919">
                  <c:v>2.6648212226066899</c:v>
                </c:pt>
                <c:pt idx="96920">
                  <c:v>2.6643598615916955</c:v>
                </c:pt>
                <c:pt idx="96921">
                  <c:v>2.6643598615916955</c:v>
                </c:pt>
                <c:pt idx="96922">
                  <c:v>2.6647438855560686</c:v>
                </c:pt>
                <c:pt idx="96923">
                  <c:v>2.6645131518227969</c:v>
                </c:pt>
                <c:pt idx="96924">
                  <c:v>2.6643598615916955</c:v>
                </c:pt>
                <c:pt idx="96925">
                  <c:v>2.6643598615916955</c:v>
                </c:pt>
                <c:pt idx="96926">
                  <c:v>2.6643598615916955</c:v>
                </c:pt>
                <c:pt idx="96927">
                  <c:v>2.6644374538745383</c:v>
                </c:pt>
                <c:pt idx="96928">
                  <c:v>2.6640534931980628</c:v>
                </c:pt>
                <c:pt idx="96929">
                  <c:v>2.6645131518227969</c:v>
                </c:pt>
                <c:pt idx="96930">
                  <c:v>2.6648199445983378</c:v>
                </c:pt>
                <c:pt idx="96931">
                  <c:v>2.6646666974382645</c:v>
                </c:pt>
                <c:pt idx="96932">
                  <c:v>2.6646666974382645</c:v>
                </c:pt>
                <c:pt idx="96933">
                  <c:v>2.6651280867759057</c:v>
                </c:pt>
                <c:pt idx="96934">
                  <c:v>2.6646666974382645</c:v>
                </c:pt>
                <c:pt idx="96935">
                  <c:v>2.6654352343569614</c:v>
                </c:pt>
                <c:pt idx="96936">
                  <c:v>2.6648199445983378</c:v>
                </c:pt>
                <c:pt idx="96937">
                  <c:v>2.6644357258250633</c:v>
                </c:pt>
                <c:pt idx="96938">
                  <c:v>2.664513151822796</c:v>
                </c:pt>
                <c:pt idx="96939">
                  <c:v>2.6655896607431337</c:v>
                </c:pt>
                <c:pt idx="96940">
                  <c:v>2.6655896607431337</c:v>
                </c:pt>
                <c:pt idx="96941">
                  <c:v>2.6655896607431337</c:v>
                </c:pt>
                <c:pt idx="96942">
                  <c:v>2.6651280867759057</c:v>
                </c:pt>
                <c:pt idx="96943">
                  <c:v>2.6658972061879478</c:v>
                </c:pt>
                <c:pt idx="96944">
                  <c:v>2.6657433056325024</c:v>
                </c:pt>
                <c:pt idx="96945">
                  <c:v>2.6648972997922913</c:v>
                </c:pt>
                <c:pt idx="96946">
                  <c:v>2.6646666974382645</c:v>
                </c:pt>
                <c:pt idx="96947">
                  <c:v>2.6656661279150313</c:v>
                </c:pt>
                <c:pt idx="96948">
                  <c:v>2.665050784856879</c:v>
                </c:pt>
                <c:pt idx="96949">
                  <c:v>2.6645131518227969</c:v>
                </c:pt>
                <c:pt idx="96950">
                  <c:v>2.6642824180895248</c:v>
                </c:pt>
                <c:pt idx="96951">
                  <c:v>2.6647438855560686</c:v>
                </c:pt>
                <c:pt idx="96952">
                  <c:v>2.6645131518227969</c:v>
                </c:pt>
                <c:pt idx="96953">
                  <c:v>2.6645131518227969</c:v>
                </c:pt>
                <c:pt idx="96954">
                  <c:v>2.6641291810841983</c:v>
                </c:pt>
                <c:pt idx="96955">
                  <c:v>2.6641291810841983</c:v>
                </c:pt>
                <c:pt idx="96956">
                  <c:v>2.6641291810841983</c:v>
                </c:pt>
                <c:pt idx="96957">
                  <c:v>2.6641291810841983</c:v>
                </c:pt>
                <c:pt idx="96958">
                  <c:v>2.6643598615916955</c:v>
                </c:pt>
                <c:pt idx="96959">
                  <c:v>2.6643598615916955</c:v>
                </c:pt>
                <c:pt idx="96960">
                  <c:v>2.6653588737595197</c:v>
                </c:pt>
                <c:pt idx="96961">
                  <c:v>2.6655124653739612</c:v>
                </c:pt>
                <c:pt idx="96962">
                  <c:v>2.6646666974382645</c:v>
                </c:pt>
                <c:pt idx="96963">
                  <c:v>2.6646666974382645</c:v>
                </c:pt>
                <c:pt idx="96964">
                  <c:v>2.664513151822796</c:v>
                </c:pt>
                <c:pt idx="96965">
                  <c:v>2.6636678200692039</c:v>
                </c:pt>
                <c:pt idx="96966">
                  <c:v>2.6640518689432398</c:v>
                </c:pt>
                <c:pt idx="96967">
                  <c:v>2.6648972997922913</c:v>
                </c:pt>
                <c:pt idx="96968">
                  <c:v>2.665050784856879</c:v>
                </c:pt>
                <c:pt idx="96969">
                  <c:v>2.6654352343569614</c:v>
                </c:pt>
                <c:pt idx="96970">
                  <c:v>2.6655889145496534</c:v>
                </c:pt>
                <c:pt idx="96971">
                  <c:v>2.6656661279150313</c:v>
                </c:pt>
                <c:pt idx="96972">
                  <c:v>2.6655124653739612</c:v>
                </c:pt>
                <c:pt idx="96973">
                  <c:v>2.6642824180895248</c:v>
                </c:pt>
                <c:pt idx="96974">
                  <c:v>2.6643598615916955</c:v>
                </c:pt>
                <c:pt idx="96975">
                  <c:v>2.6645905420991927</c:v>
                </c:pt>
                <c:pt idx="96976">
                  <c:v>2.6643598615916955</c:v>
                </c:pt>
                <c:pt idx="96977">
                  <c:v>2.6649746192893402</c:v>
                </c:pt>
                <c:pt idx="96978">
                  <c:v>2.6645905420991927</c:v>
                </c:pt>
                <c:pt idx="96979">
                  <c:v>2.6645905420991927</c:v>
                </c:pt>
                <c:pt idx="96980">
                  <c:v>2.6645905420991927</c:v>
                </c:pt>
                <c:pt idx="96981">
                  <c:v>2.6642066420664205</c:v>
                </c:pt>
                <c:pt idx="96982">
                  <c:v>2.6643598615916955</c:v>
                </c:pt>
                <c:pt idx="96983">
                  <c:v>2.6645131518227969</c:v>
                </c:pt>
                <c:pt idx="96984">
                  <c:v>2.6637453874538739</c:v>
                </c:pt>
                <c:pt idx="96985">
                  <c:v>2.6641291810841983</c:v>
                </c:pt>
                <c:pt idx="96986">
                  <c:v>2.6645131518227969</c:v>
                </c:pt>
                <c:pt idx="96987">
                  <c:v>2.6638985005767015</c:v>
                </c:pt>
                <c:pt idx="96988">
                  <c:v>2.6645905420991927</c:v>
                </c:pt>
                <c:pt idx="96989">
                  <c:v>2.6647438855560686</c:v>
                </c:pt>
                <c:pt idx="96990">
                  <c:v>2.6651280867759057</c:v>
                </c:pt>
                <c:pt idx="96991">
                  <c:v>2.6640518689432393</c:v>
                </c:pt>
                <c:pt idx="96992">
                  <c:v>2.6648972997922913</c:v>
                </c:pt>
                <c:pt idx="96993">
                  <c:v>2.665050784856879</c:v>
                </c:pt>
                <c:pt idx="96994">
                  <c:v>2.6647425536827516</c:v>
                </c:pt>
                <c:pt idx="96995">
                  <c:v>2.6653579676674362</c:v>
                </c:pt>
                <c:pt idx="96996">
                  <c:v>2.6653579676674362</c:v>
                </c:pt>
                <c:pt idx="96997">
                  <c:v>2.6648958891454964</c:v>
                </c:pt>
                <c:pt idx="96998">
                  <c:v>2.6646651270207848</c:v>
                </c:pt>
                <c:pt idx="96999">
                  <c:v>2.6653579676674362</c:v>
                </c:pt>
                <c:pt idx="97000">
                  <c:v>2.6653579676674362</c:v>
                </c:pt>
                <c:pt idx="97001">
                  <c:v>2.6651270207852193</c:v>
                </c:pt>
                <c:pt idx="97002">
                  <c:v>2.6645116601246825</c:v>
                </c:pt>
                <c:pt idx="97003">
                  <c:v>2.664742553682752</c:v>
                </c:pt>
                <c:pt idx="97004">
                  <c:v>2.664742553682752</c:v>
                </c:pt>
                <c:pt idx="97005">
                  <c:v>2.664358264081256</c:v>
                </c:pt>
                <c:pt idx="97006">
                  <c:v>2.6644357258250633</c:v>
                </c:pt>
                <c:pt idx="97007">
                  <c:v>2.6644357258250633</c:v>
                </c:pt>
                <c:pt idx="97008">
                  <c:v>2.665050784856879</c:v>
                </c:pt>
                <c:pt idx="97009">
                  <c:v>2.665050784856879</c:v>
                </c:pt>
                <c:pt idx="97010">
                  <c:v>2.6654352343569614</c:v>
                </c:pt>
                <c:pt idx="97011">
                  <c:v>2.6654352343569614</c:v>
                </c:pt>
                <c:pt idx="97012">
                  <c:v>2.6656661279150313</c:v>
                </c:pt>
                <c:pt idx="97013">
                  <c:v>2.6656661279150313</c:v>
                </c:pt>
                <c:pt idx="97014">
                  <c:v>2.6661279150311707</c:v>
                </c:pt>
                <c:pt idx="97015">
                  <c:v>2.665281809787627</c:v>
                </c:pt>
                <c:pt idx="97016">
                  <c:v>2.6648972997922913</c:v>
                </c:pt>
                <c:pt idx="97017">
                  <c:v>2.6649746192893402</c:v>
                </c:pt>
                <c:pt idx="97018">
                  <c:v>2.6648212226066899</c:v>
                </c:pt>
                <c:pt idx="97019">
                  <c:v>2.6639760147601477</c:v>
                </c:pt>
                <c:pt idx="97020">
                  <c:v>2.6641291810841983</c:v>
                </c:pt>
                <c:pt idx="97021">
                  <c:v>2.6648972997922913</c:v>
                </c:pt>
                <c:pt idx="97022">
                  <c:v>2.665281809787627</c:v>
                </c:pt>
                <c:pt idx="97023">
                  <c:v>2.6656661279150313</c:v>
                </c:pt>
                <c:pt idx="97024">
                  <c:v>2.6658198614318707</c:v>
                </c:pt>
                <c:pt idx="97025">
                  <c:v>2.6653579676674362</c:v>
                </c:pt>
                <c:pt idx="97026">
                  <c:v>2.6655889145496534</c:v>
                </c:pt>
                <c:pt idx="97027">
                  <c:v>2.6653579676674362</c:v>
                </c:pt>
                <c:pt idx="97028">
                  <c:v>2.6662046662046661</c:v>
                </c:pt>
                <c:pt idx="97029">
                  <c:v>2.6658198614318707</c:v>
                </c:pt>
                <c:pt idx="97030">
                  <c:v>2.6658198614318707</c:v>
                </c:pt>
                <c:pt idx="97031">
                  <c:v>2.6652043407988919</c:v>
                </c:pt>
                <c:pt idx="97032">
                  <c:v>2.6654352343569614</c:v>
                </c:pt>
                <c:pt idx="97033">
                  <c:v>2.6654352343569614</c:v>
                </c:pt>
                <c:pt idx="97034">
                  <c:v>2.6655124653739612</c:v>
                </c:pt>
                <c:pt idx="97035">
                  <c:v>2.6648972997922913</c:v>
                </c:pt>
                <c:pt idx="97036">
                  <c:v>2.6644357258250633</c:v>
                </c:pt>
                <c:pt idx="97037">
                  <c:v>2.6640518689432398</c:v>
                </c:pt>
                <c:pt idx="97038">
                  <c:v>2.6638209506229806</c:v>
                </c:pt>
                <c:pt idx="97039">
                  <c:v>2.6639741518578348</c:v>
                </c:pt>
                <c:pt idx="97040">
                  <c:v>2.6653579676674362</c:v>
                </c:pt>
                <c:pt idx="97041">
                  <c:v>2.6653579676674362</c:v>
                </c:pt>
                <c:pt idx="97042">
                  <c:v>2.6652043407988915</c:v>
                </c:pt>
                <c:pt idx="97043">
                  <c:v>2.6654352343569614</c:v>
                </c:pt>
                <c:pt idx="97044">
                  <c:v>2.6656661279150313</c:v>
                </c:pt>
                <c:pt idx="97045">
                  <c:v>2.6658972061879478</c:v>
                </c:pt>
                <c:pt idx="97046">
                  <c:v>2.6655124653739612</c:v>
                </c:pt>
                <c:pt idx="97047">
                  <c:v>2.6651280867759057</c:v>
                </c:pt>
                <c:pt idx="97048">
                  <c:v>2.6657433056325024</c:v>
                </c:pt>
                <c:pt idx="97049">
                  <c:v>2.6655124653739612</c:v>
                </c:pt>
                <c:pt idx="97050">
                  <c:v>2.6646666974382645</c:v>
                </c:pt>
                <c:pt idx="97051">
                  <c:v>2.6655124653739612</c:v>
                </c:pt>
                <c:pt idx="97052">
                  <c:v>2.6658972061879478</c:v>
                </c:pt>
                <c:pt idx="97053">
                  <c:v>2.6656661279150313</c:v>
                </c:pt>
                <c:pt idx="97054">
                  <c:v>2.665281809787627</c:v>
                </c:pt>
                <c:pt idx="97055">
                  <c:v>2.6656661279150313</c:v>
                </c:pt>
                <c:pt idx="97056">
                  <c:v>2.6648972997922913</c:v>
                </c:pt>
                <c:pt idx="97057">
                  <c:v>2.6648972997922913</c:v>
                </c:pt>
                <c:pt idx="97058">
                  <c:v>2.6655124653739612</c:v>
                </c:pt>
                <c:pt idx="97059">
                  <c:v>2.6655124653739612</c:v>
                </c:pt>
                <c:pt idx="97060">
                  <c:v>2.6657433056325024</c:v>
                </c:pt>
                <c:pt idx="97061">
                  <c:v>2.6649746192893402</c:v>
                </c:pt>
                <c:pt idx="97062">
                  <c:v>2.6645905420991927</c:v>
                </c:pt>
                <c:pt idx="97063">
                  <c:v>2.6648212226066899</c:v>
                </c:pt>
                <c:pt idx="97064">
                  <c:v>2.6656670050761422</c:v>
                </c:pt>
                <c:pt idx="97065">
                  <c:v>2.6649746192893393</c:v>
                </c:pt>
                <c:pt idx="97066">
                  <c:v>2.6649746192893393</c:v>
                </c:pt>
                <c:pt idx="97067">
                  <c:v>2.6652825836216838</c:v>
                </c:pt>
                <c:pt idx="97068">
                  <c:v>2.6654360867558839</c:v>
                </c:pt>
                <c:pt idx="97069">
                  <c:v>2.6655896607431337</c:v>
                </c:pt>
                <c:pt idx="97070">
                  <c:v>2.6648972997922913</c:v>
                </c:pt>
                <c:pt idx="97071">
                  <c:v>2.6648199445983378</c:v>
                </c:pt>
                <c:pt idx="97072">
                  <c:v>2.6646666974382645</c:v>
                </c:pt>
                <c:pt idx="97073">
                  <c:v>2.6645131518227969</c:v>
                </c:pt>
                <c:pt idx="97074">
                  <c:v>2.6642824180895248</c:v>
                </c:pt>
                <c:pt idx="97075">
                  <c:v>2.6643598615916955</c:v>
                </c:pt>
                <c:pt idx="97076">
                  <c:v>2.6644374538745383</c:v>
                </c:pt>
                <c:pt idx="97077">
                  <c:v>2.6649746192893402</c:v>
                </c:pt>
                <c:pt idx="97078">
                  <c:v>2.6646665128086773</c:v>
                </c:pt>
                <c:pt idx="97079">
                  <c:v>2.6648972997922913</c:v>
                </c:pt>
                <c:pt idx="97080">
                  <c:v>2.6648972997922913</c:v>
                </c:pt>
                <c:pt idx="97081">
                  <c:v>2.6644359104546504</c:v>
                </c:pt>
                <c:pt idx="97082">
                  <c:v>2.6645891043397967</c:v>
                </c:pt>
                <c:pt idx="97083">
                  <c:v>2.665050784856879</c:v>
                </c:pt>
                <c:pt idx="97084">
                  <c:v>2.6642824180895248</c:v>
                </c:pt>
                <c:pt idx="97085">
                  <c:v>2.6645131518227969</c:v>
                </c:pt>
                <c:pt idx="97086">
                  <c:v>2.6646666974382645</c:v>
                </c:pt>
                <c:pt idx="97087">
                  <c:v>2.6638209506229811</c:v>
                </c:pt>
                <c:pt idx="97088">
                  <c:v>2.6640518689432398</c:v>
                </c:pt>
                <c:pt idx="97089">
                  <c:v>2.6643598615916955</c:v>
                </c:pt>
                <c:pt idx="97090">
                  <c:v>2.6637453874538739</c:v>
                </c:pt>
                <c:pt idx="97091">
                  <c:v>2.6645131518227969</c:v>
                </c:pt>
                <c:pt idx="97092">
                  <c:v>2.6648972997922913</c:v>
                </c:pt>
                <c:pt idx="97093">
                  <c:v>2.6646666974382645</c:v>
                </c:pt>
                <c:pt idx="97094">
                  <c:v>2.665050784856879</c:v>
                </c:pt>
                <c:pt idx="97095">
                  <c:v>2.665050784856879</c:v>
                </c:pt>
                <c:pt idx="97096">
                  <c:v>2.6654352343569614</c:v>
                </c:pt>
                <c:pt idx="97097">
                  <c:v>2.6653579676674362</c:v>
                </c:pt>
                <c:pt idx="97098">
                  <c:v>2.6658198614318707</c:v>
                </c:pt>
                <c:pt idx="97099">
                  <c:v>2.6660508083140875</c:v>
                </c:pt>
                <c:pt idx="97100">
                  <c:v>2.6658198614318707</c:v>
                </c:pt>
                <c:pt idx="97101">
                  <c:v>2.6652043407988919</c:v>
                </c:pt>
                <c:pt idx="97102">
                  <c:v>2.6646666974382645</c:v>
                </c:pt>
                <c:pt idx="97103">
                  <c:v>2.6642824180895248</c:v>
                </c:pt>
                <c:pt idx="97104">
                  <c:v>2.6640518689432398</c:v>
                </c:pt>
                <c:pt idx="97105">
                  <c:v>2.6642824180895248</c:v>
                </c:pt>
                <c:pt idx="97106">
                  <c:v>2.6644357258250633</c:v>
                </c:pt>
                <c:pt idx="97107">
                  <c:v>2.6644357258250633</c:v>
                </c:pt>
                <c:pt idx="97108">
                  <c:v>2.6646666974382645</c:v>
                </c:pt>
                <c:pt idx="97109">
                  <c:v>2.6648972997922913</c:v>
                </c:pt>
                <c:pt idx="97110">
                  <c:v>2.6646666974382645</c:v>
                </c:pt>
                <c:pt idx="97111">
                  <c:v>2.6655124653739612</c:v>
                </c:pt>
                <c:pt idx="97112">
                  <c:v>2.6657433056325024</c:v>
                </c:pt>
                <c:pt idx="97113">
                  <c:v>2.665281809787627</c:v>
                </c:pt>
                <c:pt idx="97114">
                  <c:v>2.665050784856879</c:v>
                </c:pt>
                <c:pt idx="97115">
                  <c:v>2.6657433056325024</c:v>
                </c:pt>
                <c:pt idx="97116">
                  <c:v>2.6651280867759057</c:v>
                </c:pt>
                <c:pt idx="97117">
                  <c:v>2.6655124653739612</c:v>
                </c:pt>
                <c:pt idx="97118">
                  <c:v>2.6651280867759057</c:v>
                </c:pt>
                <c:pt idx="97119">
                  <c:v>2.6659741458910435</c:v>
                </c:pt>
                <c:pt idx="97120">
                  <c:v>2.6648199445983378</c:v>
                </c:pt>
                <c:pt idx="97121">
                  <c:v>2.665281809787627</c:v>
                </c:pt>
                <c:pt idx="97122">
                  <c:v>2.6657433056325024</c:v>
                </c:pt>
                <c:pt idx="97123">
                  <c:v>2.6662049861495842</c:v>
                </c:pt>
                <c:pt idx="97124">
                  <c:v>2.6655896607431337</c:v>
                </c:pt>
                <c:pt idx="97125">
                  <c:v>2.6658204477267482</c:v>
                </c:pt>
                <c:pt idx="97126">
                  <c:v>2.6646678966789663</c:v>
                </c:pt>
                <c:pt idx="97127">
                  <c:v>2.6650520876585926</c:v>
                </c:pt>
                <c:pt idx="97128">
                  <c:v>2.6645905420991927</c:v>
                </c:pt>
                <c:pt idx="97129">
                  <c:v>2.6637453874538739</c:v>
                </c:pt>
                <c:pt idx="97130">
                  <c:v>2.6641291810841983</c:v>
                </c:pt>
                <c:pt idx="97131">
                  <c:v>2.6645905420991927</c:v>
                </c:pt>
                <c:pt idx="97132">
                  <c:v>2.6644374538745383</c:v>
                </c:pt>
                <c:pt idx="97133">
                  <c:v>2.6642066420664205</c:v>
                </c:pt>
                <c:pt idx="97134">
                  <c:v>2.6644374538745383</c:v>
                </c:pt>
                <c:pt idx="97135">
                  <c:v>2.6650520876585926</c:v>
                </c:pt>
                <c:pt idx="97136">
                  <c:v>2.6655896607431337</c:v>
                </c:pt>
                <c:pt idx="97137">
                  <c:v>2.6659741458910435</c:v>
                </c:pt>
                <c:pt idx="97138">
                  <c:v>2.6657433056325024</c:v>
                </c:pt>
                <c:pt idx="97139">
                  <c:v>2.6655124653739612</c:v>
                </c:pt>
                <c:pt idx="97140">
                  <c:v>2.6651280867759057</c:v>
                </c:pt>
                <c:pt idx="97141">
                  <c:v>2.6643598615916955</c:v>
                </c:pt>
                <c:pt idx="97142">
                  <c:v>2.6641291810841983</c:v>
                </c:pt>
                <c:pt idx="97143">
                  <c:v>2.6646678966789663</c:v>
                </c:pt>
                <c:pt idx="97144">
                  <c:v>2.6638231035277844</c:v>
                </c:pt>
                <c:pt idx="97145">
                  <c:v>2.6641291810841983</c:v>
                </c:pt>
                <c:pt idx="97146">
                  <c:v>2.6647438855560686</c:v>
                </c:pt>
                <c:pt idx="97147">
                  <c:v>2.665281809787627</c:v>
                </c:pt>
                <c:pt idx="97148">
                  <c:v>2.665050784856879</c:v>
                </c:pt>
                <c:pt idx="97149">
                  <c:v>2.6657433056325024</c:v>
                </c:pt>
                <c:pt idx="97150">
                  <c:v>2.6657433056325024</c:v>
                </c:pt>
                <c:pt idx="97151">
                  <c:v>2.6655124653739612</c:v>
                </c:pt>
                <c:pt idx="97152">
                  <c:v>2.6655124653739612</c:v>
                </c:pt>
                <c:pt idx="97153">
                  <c:v>2.665281809787627</c:v>
                </c:pt>
                <c:pt idx="97154">
                  <c:v>2.6658972061879478</c:v>
                </c:pt>
                <c:pt idx="97155">
                  <c:v>2.6654352343569614</c:v>
                </c:pt>
                <c:pt idx="97156">
                  <c:v>2.6645891043397967</c:v>
                </c:pt>
                <c:pt idx="97157">
                  <c:v>2.6648199445983378</c:v>
                </c:pt>
                <c:pt idx="97158">
                  <c:v>2.6642824180895239</c:v>
                </c:pt>
                <c:pt idx="97159">
                  <c:v>2.6636678200692039</c:v>
                </c:pt>
                <c:pt idx="97160">
                  <c:v>2.6645131518227969</c:v>
                </c:pt>
                <c:pt idx="97161">
                  <c:v>2.6647438855560686</c:v>
                </c:pt>
                <c:pt idx="97162">
                  <c:v>2.6649746192893402</c:v>
                </c:pt>
                <c:pt idx="97163">
                  <c:v>2.6645905420991927</c:v>
                </c:pt>
                <c:pt idx="97164">
                  <c:v>2.6647438855560686</c:v>
                </c:pt>
                <c:pt idx="97165">
                  <c:v>2.6655124653739612</c:v>
                </c:pt>
                <c:pt idx="97166">
                  <c:v>2.6648199445983378</c:v>
                </c:pt>
                <c:pt idx="97167">
                  <c:v>2.6653579676674362</c:v>
                </c:pt>
                <c:pt idx="97168">
                  <c:v>2.6660508083140875</c:v>
                </c:pt>
                <c:pt idx="97169">
                  <c:v>2.6662817551963047</c:v>
                </c:pt>
                <c:pt idx="97170">
                  <c:v>2.6656661279150313</c:v>
                </c:pt>
                <c:pt idx="97171">
                  <c:v>2.6662049861495842</c:v>
                </c:pt>
                <c:pt idx="97172">
                  <c:v>2.6655896607431337</c:v>
                </c:pt>
                <c:pt idx="97173">
                  <c:v>2.6653588737595197</c:v>
                </c:pt>
                <c:pt idx="97174">
                  <c:v>2.6649746192893402</c:v>
                </c:pt>
                <c:pt idx="97175">
                  <c:v>2.6650520876585926</c:v>
                </c:pt>
                <c:pt idx="97176">
                  <c:v>2.6648985239852396</c:v>
                </c:pt>
                <c:pt idx="97177">
                  <c:v>2.6645905420991927</c:v>
                </c:pt>
                <c:pt idx="97178">
                  <c:v>2.6648212226066899</c:v>
                </c:pt>
                <c:pt idx="97179">
                  <c:v>2.6648212226066899</c:v>
                </c:pt>
                <c:pt idx="97180">
                  <c:v>2.6645905420991927</c:v>
                </c:pt>
                <c:pt idx="97181">
                  <c:v>2.6641291810841983</c:v>
                </c:pt>
                <c:pt idx="97182">
                  <c:v>2.6636678200692043</c:v>
                </c:pt>
                <c:pt idx="97183">
                  <c:v>2.6638985005767015</c:v>
                </c:pt>
                <c:pt idx="97184">
                  <c:v>2.6638985005767015</c:v>
                </c:pt>
                <c:pt idx="97185">
                  <c:v>2.6645131518227969</c:v>
                </c:pt>
                <c:pt idx="97186">
                  <c:v>2.6645131518227969</c:v>
                </c:pt>
                <c:pt idx="97187">
                  <c:v>2.6651280867759057</c:v>
                </c:pt>
                <c:pt idx="97188">
                  <c:v>2.665281809787627</c:v>
                </c:pt>
                <c:pt idx="97189">
                  <c:v>2.6658972061879478</c:v>
                </c:pt>
                <c:pt idx="97190">
                  <c:v>2.6648972997922913</c:v>
                </c:pt>
                <c:pt idx="97191">
                  <c:v>2.6648972997922913</c:v>
                </c:pt>
                <c:pt idx="97192">
                  <c:v>2.665281809787627</c:v>
                </c:pt>
                <c:pt idx="97193">
                  <c:v>2.6658198614318707</c:v>
                </c:pt>
                <c:pt idx="97194">
                  <c:v>2.6655889145496534</c:v>
                </c:pt>
                <c:pt idx="97195">
                  <c:v>2.6656661279150313</c:v>
                </c:pt>
                <c:pt idx="97196">
                  <c:v>2.6652043407988919</c:v>
                </c:pt>
                <c:pt idx="97197">
                  <c:v>2.6649734472408224</c:v>
                </c:pt>
                <c:pt idx="97198">
                  <c:v>2.6649734472408224</c:v>
                </c:pt>
                <c:pt idx="97199">
                  <c:v>2.665281809787627</c:v>
                </c:pt>
                <c:pt idx="97200">
                  <c:v>2.6653588737595197</c:v>
                </c:pt>
                <c:pt idx="97201">
                  <c:v>2.6642824180895248</c:v>
                </c:pt>
                <c:pt idx="97202">
                  <c:v>2.6648199445983378</c:v>
                </c:pt>
                <c:pt idx="97203">
                  <c:v>2.6652043407988919</c:v>
                </c:pt>
                <c:pt idx="97204">
                  <c:v>2.6652043407988919</c:v>
                </c:pt>
                <c:pt idx="97205">
                  <c:v>2.6652043407988915</c:v>
                </c:pt>
                <c:pt idx="97206">
                  <c:v>2.6648199445983378</c:v>
                </c:pt>
                <c:pt idx="97207">
                  <c:v>2.6648199445983378</c:v>
                </c:pt>
                <c:pt idx="97208">
                  <c:v>2.6656661279150313</c:v>
                </c:pt>
                <c:pt idx="97209">
                  <c:v>2.6656661279150313</c:v>
                </c:pt>
                <c:pt idx="97210">
                  <c:v>2.6656661279150313</c:v>
                </c:pt>
                <c:pt idx="97211">
                  <c:v>2.6656661279150313</c:v>
                </c:pt>
                <c:pt idx="97212">
                  <c:v>2.6655124653739612</c:v>
                </c:pt>
                <c:pt idx="97213">
                  <c:v>2.665281809787627</c:v>
                </c:pt>
                <c:pt idx="97214">
                  <c:v>2.665050784856879</c:v>
                </c:pt>
                <c:pt idx="97215">
                  <c:v>2.6656661279150313</c:v>
                </c:pt>
                <c:pt idx="97216">
                  <c:v>2.6654352343569614</c:v>
                </c:pt>
                <c:pt idx="97217">
                  <c:v>2.6656661279150313</c:v>
                </c:pt>
                <c:pt idx="97218">
                  <c:v>2.665281809787627</c:v>
                </c:pt>
                <c:pt idx="97219">
                  <c:v>2.665050784856879</c:v>
                </c:pt>
                <c:pt idx="97220">
                  <c:v>2.6648199445983378</c:v>
                </c:pt>
                <c:pt idx="97221">
                  <c:v>2.6652043407988915</c:v>
                </c:pt>
                <c:pt idx="97222">
                  <c:v>2.6652043407988915</c:v>
                </c:pt>
                <c:pt idx="97223">
                  <c:v>2.6654352343569614</c:v>
                </c:pt>
                <c:pt idx="97224">
                  <c:v>2.6660508083140875</c:v>
                </c:pt>
                <c:pt idx="97225">
                  <c:v>2.6660508083140875</c:v>
                </c:pt>
                <c:pt idx="97226">
                  <c:v>2.6656661279150309</c:v>
                </c:pt>
                <c:pt idx="97227">
                  <c:v>2.665281809787627</c:v>
                </c:pt>
                <c:pt idx="97228">
                  <c:v>2.665050784856879</c:v>
                </c:pt>
                <c:pt idx="97229">
                  <c:v>2.665281809787627</c:v>
                </c:pt>
                <c:pt idx="97230">
                  <c:v>2.6648972997922913</c:v>
                </c:pt>
                <c:pt idx="97231">
                  <c:v>2.665050784856879</c:v>
                </c:pt>
                <c:pt idx="97232">
                  <c:v>2.6655124653739612</c:v>
                </c:pt>
                <c:pt idx="97233">
                  <c:v>2.6651280867759057</c:v>
                </c:pt>
                <c:pt idx="97234">
                  <c:v>2.6648972997922913</c:v>
                </c:pt>
                <c:pt idx="97235">
                  <c:v>2.6651280867759057</c:v>
                </c:pt>
                <c:pt idx="97236">
                  <c:v>2.6648972997922913</c:v>
                </c:pt>
                <c:pt idx="97237">
                  <c:v>2.6654352343569614</c:v>
                </c:pt>
                <c:pt idx="97238">
                  <c:v>2.665050784856879</c:v>
                </c:pt>
                <c:pt idx="97239">
                  <c:v>2.665050784856879</c:v>
                </c:pt>
                <c:pt idx="97240">
                  <c:v>2.6658972061879478</c:v>
                </c:pt>
                <c:pt idx="97241">
                  <c:v>2.6658972061879478</c:v>
                </c:pt>
                <c:pt idx="97242">
                  <c:v>2.6659741458910435</c:v>
                </c:pt>
                <c:pt idx="97243">
                  <c:v>2.6651280867759057</c:v>
                </c:pt>
                <c:pt idx="97244">
                  <c:v>2.6648972997922913</c:v>
                </c:pt>
                <c:pt idx="97245">
                  <c:v>2.6651280867759057</c:v>
                </c:pt>
                <c:pt idx="97246">
                  <c:v>2.6651280867759057</c:v>
                </c:pt>
                <c:pt idx="97247">
                  <c:v>2.6648972997922913</c:v>
                </c:pt>
                <c:pt idx="97248">
                  <c:v>2.6641291810841983</c:v>
                </c:pt>
                <c:pt idx="97249">
                  <c:v>2.6646678966789663</c:v>
                </c:pt>
                <c:pt idx="97250">
                  <c:v>2.6652825836216838</c:v>
                </c:pt>
                <c:pt idx="97251">
                  <c:v>2.6648212226066899</c:v>
                </c:pt>
                <c:pt idx="97252">
                  <c:v>2.6642066420664205</c:v>
                </c:pt>
                <c:pt idx="97253">
                  <c:v>2.6643598615916955</c:v>
                </c:pt>
                <c:pt idx="97254">
                  <c:v>2.6645131518227969</c:v>
                </c:pt>
                <c:pt idx="97255">
                  <c:v>2.6647438855560686</c:v>
                </c:pt>
                <c:pt idx="97256">
                  <c:v>2.6649746192893402</c:v>
                </c:pt>
                <c:pt idx="97257">
                  <c:v>2.6653588737595197</c:v>
                </c:pt>
                <c:pt idx="97258">
                  <c:v>2.6657433056325024</c:v>
                </c:pt>
                <c:pt idx="97259">
                  <c:v>2.6657433056325024</c:v>
                </c:pt>
                <c:pt idx="97260">
                  <c:v>2.6655124653739612</c:v>
                </c:pt>
                <c:pt idx="97261">
                  <c:v>2.6656661279150313</c:v>
                </c:pt>
                <c:pt idx="97262">
                  <c:v>2.6657433056325024</c:v>
                </c:pt>
                <c:pt idx="97263">
                  <c:v>2.6655896607431337</c:v>
                </c:pt>
                <c:pt idx="97264">
                  <c:v>2.6655896607431337</c:v>
                </c:pt>
                <c:pt idx="97265">
                  <c:v>2.6655124653739612</c:v>
                </c:pt>
                <c:pt idx="97266">
                  <c:v>2.665281809787627</c:v>
                </c:pt>
                <c:pt idx="97267">
                  <c:v>2.6646666974382645</c:v>
                </c:pt>
                <c:pt idx="97268">
                  <c:v>2.6651280867759057</c:v>
                </c:pt>
                <c:pt idx="97269">
                  <c:v>2.6647438855560686</c:v>
                </c:pt>
                <c:pt idx="97270">
                  <c:v>2.6645131518227969</c:v>
                </c:pt>
                <c:pt idx="97271">
                  <c:v>2.6642824180895248</c:v>
                </c:pt>
                <c:pt idx="97272">
                  <c:v>2.6640518689432398</c:v>
                </c:pt>
                <c:pt idx="97273">
                  <c:v>2.6644357258250633</c:v>
                </c:pt>
                <c:pt idx="97274">
                  <c:v>2.6646666974382645</c:v>
                </c:pt>
                <c:pt idx="97275">
                  <c:v>2.6638211352099681</c:v>
                </c:pt>
                <c:pt idx="97276">
                  <c:v>2.6638209506229811</c:v>
                </c:pt>
                <c:pt idx="97277">
                  <c:v>2.6642824180895248</c:v>
                </c:pt>
                <c:pt idx="97278">
                  <c:v>2.6646666974382645</c:v>
                </c:pt>
                <c:pt idx="97279">
                  <c:v>2.6648199445983378</c:v>
                </c:pt>
                <c:pt idx="97280">
                  <c:v>2.6644357258250633</c:v>
                </c:pt>
                <c:pt idx="97281">
                  <c:v>2.6645131518227969</c:v>
                </c:pt>
                <c:pt idx="97282">
                  <c:v>2.6644357258250633</c:v>
                </c:pt>
                <c:pt idx="97283">
                  <c:v>2.6649734472408224</c:v>
                </c:pt>
                <c:pt idx="97284">
                  <c:v>2.6649734472408224</c:v>
                </c:pt>
                <c:pt idx="97285">
                  <c:v>2.6648199445983378</c:v>
                </c:pt>
                <c:pt idx="97286">
                  <c:v>2.6648972997922913</c:v>
                </c:pt>
                <c:pt idx="97287">
                  <c:v>2.6641291810841983</c:v>
                </c:pt>
                <c:pt idx="97288">
                  <c:v>2.6645905420991927</c:v>
                </c:pt>
                <c:pt idx="97289">
                  <c:v>2.6643598615916955</c:v>
                </c:pt>
                <c:pt idx="97290">
                  <c:v>2.6636678200692039</c:v>
                </c:pt>
                <c:pt idx="97291">
                  <c:v>2.6632064590542099</c:v>
                </c:pt>
                <c:pt idx="97292">
                  <c:v>2.6636678200692039</c:v>
                </c:pt>
                <c:pt idx="97293">
                  <c:v>2.6636678200692039</c:v>
                </c:pt>
                <c:pt idx="97294">
                  <c:v>2.6636678200692039</c:v>
                </c:pt>
                <c:pt idx="97295">
                  <c:v>2.6640518689432398</c:v>
                </c:pt>
                <c:pt idx="97296">
                  <c:v>2.6647438855560686</c:v>
                </c:pt>
                <c:pt idx="97297">
                  <c:v>2.6643598615916955</c:v>
                </c:pt>
                <c:pt idx="97298">
                  <c:v>2.6641291810841983</c:v>
                </c:pt>
                <c:pt idx="97299">
                  <c:v>2.6640518689432398</c:v>
                </c:pt>
                <c:pt idx="97300">
                  <c:v>2.6640518689432398</c:v>
                </c:pt>
                <c:pt idx="97301">
                  <c:v>2.6642824180895248</c:v>
                </c:pt>
                <c:pt idx="97302">
                  <c:v>2.6640518689432398</c:v>
                </c:pt>
                <c:pt idx="97303">
                  <c:v>2.6640518689432398</c:v>
                </c:pt>
                <c:pt idx="97304">
                  <c:v>2.6646666974382645</c:v>
                </c:pt>
                <c:pt idx="97305">
                  <c:v>2.6651280867759057</c:v>
                </c:pt>
                <c:pt idx="97306">
                  <c:v>2.6655124653739612</c:v>
                </c:pt>
                <c:pt idx="97307">
                  <c:v>2.6658972061879478</c:v>
                </c:pt>
                <c:pt idx="97308">
                  <c:v>2.6656661279150313</c:v>
                </c:pt>
                <c:pt idx="97309">
                  <c:v>2.6660508083140875</c:v>
                </c:pt>
                <c:pt idx="97310">
                  <c:v>2.6660508083140875</c:v>
                </c:pt>
                <c:pt idx="97311">
                  <c:v>2.6648972997922913</c:v>
                </c:pt>
                <c:pt idx="97312">
                  <c:v>2.6653588737595197</c:v>
                </c:pt>
                <c:pt idx="97313">
                  <c:v>2.6651280867759057</c:v>
                </c:pt>
                <c:pt idx="97314">
                  <c:v>2.6648972997922913</c:v>
                </c:pt>
                <c:pt idx="97315">
                  <c:v>2.6646666974382645</c:v>
                </c:pt>
                <c:pt idx="97316">
                  <c:v>2.6657433056325024</c:v>
                </c:pt>
                <c:pt idx="97317">
                  <c:v>2.6663588085892407</c:v>
                </c:pt>
                <c:pt idx="97318">
                  <c:v>2.6658972061879478</c:v>
                </c:pt>
                <c:pt idx="97319">
                  <c:v>2.665050784856879</c:v>
                </c:pt>
                <c:pt idx="97320">
                  <c:v>2.6648972997922913</c:v>
                </c:pt>
                <c:pt idx="97321">
                  <c:v>2.6648212226066899</c:v>
                </c:pt>
                <c:pt idx="97322">
                  <c:v>2.6644374538745383</c:v>
                </c:pt>
                <c:pt idx="97323">
                  <c:v>2.6642066420664205</c:v>
                </c:pt>
                <c:pt idx="97324">
                  <c:v>2.6645905420991927</c:v>
                </c:pt>
                <c:pt idx="97325">
                  <c:v>2.6649746192893402</c:v>
                </c:pt>
                <c:pt idx="97326">
                  <c:v>2.6651280867759057</c:v>
                </c:pt>
                <c:pt idx="97327">
                  <c:v>2.6640518689432393</c:v>
                </c:pt>
                <c:pt idx="97328">
                  <c:v>2.6648972997922913</c:v>
                </c:pt>
                <c:pt idx="97329">
                  <c:v>2.6655124653739612</c:v>
                </c:pt>
                <c:pt idx="97330">
                  <c:v>2.6658972061879478</c:v>
                </c:pt>
                <c:pt idx="97331">
                  <c:v>2.6655124653739612</c:v>
                </c:pt>
                <c:pt idx="97332">
                  <c:v>2.6648972997922913</c:v>
                </c:pt>
                <c:pt idx="97333">
                  <c:v>2.6651280867759057</c:v>
                </c:pt>
                <c:pt idx="97334">
                  <c:v>2.6648972997922913</c:v>
                </c:pt>
                <c:pt idx="97335">
                  <c:v>2.6651280867759057</c:v>
                </c:pt>
                <c:pt idx="97336">
                  <c:v>2.6655124653739612</c:v>
                </c:pt>
                <c:pt idx="97337">
                  <c:v>2.665050784856879</c:v>
                </c:pt>
                <c:pt idx="97338">
                  <c:v>2.6648199445983378</c:v>
                </c:pt>
                <c:pt idx="97339">
                  <c:v>2.665050784856879</c:v>
                </c:pt>
                <c:pt idx="97340">
                  <c:v>2.6654352343569609</c:v>
                </c:pt>
                <c:pt idx="97341">
                  <c:v>2.6648972997922913</c:v>
                </c:pt>
                <c:pt idx="97342">
                  <c:v>2.6652053530226114</c:v>
                </c:pt>
                <c:pt idx="97343">
                  <c:v>2.6643598615916955</c:v>
                </c:pt>
                <c:pt idx="97344">
                  <c:v>2.6647438855560677</c:v>
                </c:pt>
                <c:pt idx="97345">
                  <c:v>2.6651280867759057</c:v>
                </c:pt>
                <c:pt idx="97346">
                  <c:v>2.6649746192893402</c:v>
                </c:pt>
                <c:pt idx="97347">
                  <c:v>2.6642066420664205</c:v>
                </c:pt>
                <c:pt idx="97348">
                  <c:v>2.6642066420664205</c:v>
                </c:pt>
                <c:pt idx="97349">
                  <c:v>2.6644374538745383</c:v>
                </c:pt>
                <c:pt idx="97350">
                  <c:v>2.6640534931980628</c:v>
                </c:pt>
                <c:pt idx="97351">
                  <c:v>2.664284067327646</c:v>
                </c:pt>
                <c:pt idx="97352">
                  <c:v>2.6642066420664205</c:v>
                </c:pt>
                <c:pt idx="97353">
                  <c:v>2.6638231035277844</c:v>
                </c:pt>
                <c:pt idx="97354">
                  <c:v>2.664284067327646</c:v>
                </c:pt>
                <c:pt idx="97355">
                  <c:v>2.6642066420664205</c:v>
                </c:pt>
                <c:pt idx="97356">
                  <c:v>2.6648212226066899</c:v>
                </c:pt>
                <c:pt idx="97357">
                  <c:v>2.6652825836216838</c:v>
                </c:pt>
                <c:pt idx="97358">
                  <c:v>2.6652825836216838</c:v>
                </c:pt>
                <c:pt idx="97359">
                  <c:v>2.6650520876585926</c:v>
                </c:pt>
                <c:pt idx="97360">
                  <c:v>2.6654360867558839</c:v>
                </c:pt>
                <c:pt idx="97361">
                  <c:v>2.6645905420991927</c:v>
                </c:pt>
                <c:pt idx="97362">
                  <c:v>2.6645905420991927</c:v>
                </c:pt>
                <c:pt idx="97363">
                  <c:v>2.6639760147601477</c:v>
                </c:pt>
                <c:pt idx="97364">
                  <c:v>2.6639760147601477</c:v>
                </c:pt>
                <c:pt idx="97365">
                  <c:v>2.6641291810841983</c:v>
                </c:pt>
                <c:pt idx="97366">
                  <c:v>2.663514760147601</c:v>
                </c:pt>
                <c:pt idx="97367">
                  <c:v>2.6645905420991927</c:v>
                </c:pt>
                <c:pt idx="97368">
                  <c:v>2.6642066420664205</c:v>
                </c:pt>
                <c:pt idx="97369">
                  <c:v>2.6639760147601477</c:v>
                </c:pt>
                <c:pt idx="97370">
                  <c:v>2.6639760147601477</c:v>
                </c:pt>
                <c:pt idx="97371">
                  <c:v>2.6642066420664205</c:v>
                </c:pt>
                <c:pt idx="97372">
                  <c:v>2.6644374538745383</c:v>
                </c:pt>
                <c:pt idx="97373">
                  <c:v>2.6645905420991927</c:v>
                </c:pt>
                <c:pt idx="97374">
                  <c:v>2.6643598615916955</c:v>
                </c:pt>
                <c:pt idx="97375">
                  <c:v>2.6645905420991927</c:v>
                </c:pt>
                <c:pt idx="97376">
                  <c:v>2.6642066420664205</c:v>
                </c:pt>
                <c:pt idx="97377">
                  <c:v>2.6639760147601477</c:v>
                </c:pt>
                <c:pt idx="97378">
                  <c:v>2.6643598615916955</c:v>
                </c:pt>
                <c:pt idx="97379">
                  <c:v>2.6645131518227969</c:v>
                </c:pt>
                <c:pt idx="97380">
                  <c:v>2.6638985005767015</c:v>
                </c:pt>
                <c:pt idx="97381">
                  <c:v>2.6638985005767015</c:v>
                </c:pt>
                <c:pt idx="97382">
                  <c:v>2.6647438855560686</c:v>
                </c:pt>
                <c:pt idx="97383">
                  <c:v>2.6643598615916955</c:v>
                </c:pt>
                <c:pt idx="97384">
                  <c:v>2.6641291810841983</c:v>
                </c:pt>
                <c:pt idx="97385">
                  <c:v>2.6642824180895248</c:v>
                </c:pt>
                <c:pt idx="97386">
                  <c:v>2.6638985005767015</c:v>
                </c:pt>
                <c:pt idx="97387">
                  <c:v>2.6643598615916955</c:v>
                </c:pt>
                <c:pt idx="97388">
                  <c:v>2.6645905420991927</c:v>
                </c:pt>
                <c:pt idx="97389">
                  <c:v>2.6638985005767015</c:v>
                </c:pt>
                <c:pt idx="97390">
                  <c:v>2.6642824180895248</c:v>
                </c:pt>
                <c:pt idx="97391">
                  <c:v>2.6646666974382645</c:v>
                </c:pt>
                <c:pt idx="97392">
                  <c:v>2.6646666974382645</c:v>
                </c:pt>
                <c:pt idx="97393">
                  <c:v>2.6648199445983378</c:v>
                </c:pt>
                <c:pt idx="97394">
                  <c:v>2.6645891043397967</c:v>
                </c:pt>
                <c:pt idx="97395">
                  <c:v>2.6649734472408224</c:v>
                </c:pt>
                <c:pt idx="97396">
                  <c:v>2.6653579676674362</c:v>
                </c:pt>
                <c:pt idx="97397">
                  <c:v>2.6653579676674362</c:v>
                </c:pt>
                <c:pt idx="97398">
                  <c:v>2.6649734472408215</c:v>
                </c:pt>
                <c:pt idx="97399">
                  <c:v>2.6654352343569609</c:v>
                </c:pt>
                <c:pt idx="97400">
                  <c:v>2.665050784856879</c:v>
                </c:pt>
                <c:pt idx="97401">
                  <c:v>2.6656661279150313</c:v>
                </c:pt>
                <c:pt idx="97402">
                  <c:v>2.6656661279150313</c:v>
                </c:pt>
                <c:pt idx="97403">
                  <c:v>2.665281809787627</c:v>
                </c:pt>
                <c:pt idx="97404">
                  <c:v>2.6653588737595197</c:v>
                </c:pt>
                <c:pt idx="97405">
                  <c:v>2.6648972997922913</c:v>
                </c:pt>
                <c:pt idx="97406">
                  <c:v>2.6648972997922913</c:v>
                </c:pt>
                <c:pt idx="97407">
                  <c:v>2.6647438855560686</c:v>
                </c:pt>
                <c:pt idx="97408">
                  <c:v>2.6638985005767015</c:v>
                </c:pt>
                <c:pt idx="97409">
                  <c:v>2.6643598615916955</c:v>
                </c:pt>
                <c:pt idx="97410">
                  <c:v>2.6647438855560686</c:v>
                </c:pt>
                <c:pt idx="97411">
                  <c:v>2.6648972997922913</c:v>
                </c:pt>
                <c:pt idx="97412">
                  <c:v>2.665281809787627</c:v>
                </c:pt>
                <c:pt idx="97413">
                  <c:v>2.6646666974382645</c:v>
                </c:pt>
                <c:pt idx="97414">
                  <c:v>2.6646666974382645</c:v>
                </c:pt>
                <c:pt idx="97415">
                  <c:v>2.6648199445983378</c:v>
                </c:pt>
                <c:pt idx="97416">
                  <c:v>2.664358264081256</c:v>
                </c:pt>
                <c:pt idx="97417">
                  <c:v>2.6647425536827516</c:v>
                </c:pt>
                <c:pt idx="97418">
                  <c:v>2.6653579676674362</c:v>
                </c:pt>
                <c:pt idx="97419">
                  <c:v>2.6653579676674362</c:v>
                </c:pt>
                <c:pt idx="97420">
                  <c:v>2.6654352343569609</c:v>
                </c:pt>
                <c:pt idx="97421">
                  <c:v>2.665281809787627</c:v>
                </c:pt>
                <c:pt idx="97422">
                  <c:v>2.6658972061879478</c:v>
                </c:pt>
                <c:pt idx="97423">
                  <c:v>2.6658972061879478</c:v>
                </c:pt>
                <c:pt idx="97424">
                  <c:v>2.6646666974382645</c:v>
                </c:pt>
                <c:pt idx="97425">
                  <c:v>2.6648199445983378</c:v>
                </c:pt>
                <c:pt idx="97426">
                  <c:v>2.6656661279150313</c:v>
                </c:pt>
                <c:pt idx="97427">
                  <c:v>2.6648199445983378</c:v>
                </c:pt>
                <c:pt idx="97428">
                  <c:v>2.6648199445983378</c:v>
                </c:pt>
                <c:pt idx="97429">
                  <c:v>2.6654352343569614</c:v>
                </c:pt>
                <c:pt idx="97430">
                  <c:v>2.6644357258250633</c:v>
                </c:pt>
                <c:pt idx="97431">
                  <c:v>2.6651280867759057</c:v>
                </c:pt>
                <c:pt idx="97432">
                  <c:v>2.6653588737595197</c:v>
                </c:pt>
                <c:pt idx="97433">
                  <c:v>2.6645131518227969</c:v>
                </c:pt>
                <c:pt idx="97434">
                  <c:v>2.6648972997922913</c:v>
                </c:pt>
                <c:pt idx="97435">
                  <c:v>2.6646666974382645</c:v>
                </c:pt>
                <c:pt idx="97436">
                  <c:v>2.6644357258250633</c:v>
                </c:pt>
                <c:pt idx="97437">
                  <c:v>2.6643598615916955</c:v>
                </c:pt>
                <c:pt idx="97438">
                  <c:v>2.6645905420991927</c:v>
                </c:pt>
                <c:pt idx="97439">
                  <c:v>2.6645905420991927</c:v>
                </c:pt>
                <c:pt idx="97440">
                  <c:v>2.6643598615916955</c:v>
                </c:pt>
                <c:pt idx="97441">
                  <c:v>2.6645131518227969</c:v>
                </c:pt>
                <c:pt idx="97442">
                  <c:v>2.665281809787627</c:v>
                </c:pt>
                <c:pt idx="97443">
                  <c:v>2.6648972997922913</c:v>
                </c:pt>
                <c:pt idx="97444">
                  <c:v>2.6655124653739612</c:v>
                </c:pt>
                <c:pt idx="97445">
                  <c:v>2.6655124653739612</c:v>
                </c:pt>
                <c:pt idx="97446">
                  <c:v>2.6657433056325024</c:v>
                </c:pt>
                <c:pt idx="97447">
                  <c:v>2.665050784856879</c:v>
                </c:pt>
                <c:pt idx="97448">
                  <c:v>2.6648972997922913</c:v>
                </c:pt>
                <c:pt idx="97449">
                  <c:v>2.6647438855560686</c:v>
                </c:pt>
                <c:pt idx="97450">
                  <c:v>2.6647438855560686</c:v>
                </c:pt>
                <c:pt idx="97451">
                  <c:v>2.6645131518227969</c:v>
                </c:pt>
                <c:pt idx="97452">
                  <c:v>2.6642824180895248</c:v>
                </c:pt>
                <c:pt idx="97453">
                  <c:v>2.6645891043397967</c:v>
                </c:pt>
                <c:pt idx="97454">
                  <c:v>2.6639741518578348</c:v>
                </c:pt>
                <c:pt idx="97455">
                  <c:v>2.6644357258250633</c:v>
                </c:pt>
                <c:pt idx="97456">
                  <c:v>2.665050784856879</c:v>
                </c:pt>
                <c:pt idx="97457">
                  <c:v>2.664513151822796</c:v>
                </c:pt>
                <c:pt idx="97458">
                  <c:v>2.6652053530226123</c:v>
                </c:pt>
                <c:pt idx="97459">
                  <c:v>2.6649746192893393</c:v>
                </c:pt>
                <c:pt idx="97460">
                  <c:v>2.6647438855560677</c:v>
                </c:pt>
                <c:pt idx="97461">
                  <c:v>2.6655124653739612</c:v>
                </c:pt>
                <c:pt idx="97462">
                  <c:v>2.6646666974382645</c:v>
                </c:pt>
                <c:pt idx="97463">
                  <c:v>2.6651280867759057</c:v>
                </c:pt>
                <c:pt idx="97464">
                  <c:v>2.6648972997922913</c:v>
                </c:pt>
                <c:pt idx="97465">
                  <c:v>2.6648972997922913</c:v>
                </c:pt>
                <c:pt idx="97466">
                  <c:v>2.6642824180895239</c:v>
                </c:pt>
                <c:pt idx="97467">
                  <c:v>2.6642824180895239</c:v>
                </c:pt>
                <c:pt idx="97468">
                  <c:v>2.6641291810841983</c:v>
                </c:pt>
                <c:pt idx="97469">
                  <c:v>2.6649746192893402</c:v>
                </c:pt>
                <c:pt idx="97470">
                  <c:v>2.6645131518227969</c:v>
                </c:pt>
                <c:pt idx="97471">
                  <c:v>2.6647438855560686</c:v>
                </c:pt>
                <c:pt idx="97472">
                  <c:v>2.6645131518227969</c:v>
                </c:pt>
                <c:pt idx="97473">
                  <c:v>2.6640518689432398</c:v>
                </c:pt>
                <c:pt idx="97474">
                  <c:v>2.6638209506229811</c:v>
                </c:pt>
                <c:pt idx="97475">
                  <c:v>2.6642824180895248</c:v>
                </c:pt>
                <c:pt idx="97476">
                  <c:v>2.6641291810841983</c:v>
                </c:pt>
                <c:pt idx="97477">
                  <c:v>2.6645131518227969</c:v>
                </c:pt>
                <c:pt idx="97478">
                  <c:v>2.6640518689432398</c:v>
                </c:pt>
                <c:pt idx="97479">
                  <c:v>2.6638209506229811</c:v>
                </c:pt>
                <c:pt idx="97480">
                  <c:v>2.6646666974382645</c:v>
                </c:pt>
                <c:pt idx="97481">
                  <c:v>2.6647438855560686</c:v>
                </c:pt>
                <c:pt idx="97482">
                  <c:v>2.6642824180895248</c:v>
                </c:pt>
                <c:pt idx="97483">
                  <c:v>2.6644357258250633</c:v>
                </c:pt>
                <c:pt idx="97484">
                  <c:v>2.6640518689432398</c:v>
                </c:pt>
                <c:pt idx="97485">
                  <c:v>2.6640518689432398</c:v>
                </c:pt>
                <c:pt idx="97486">
                  <c:v>2.6640518689432398</c:v>
                </c:pt>
                <c:pt idx="97487">
                  <c:v>2.6640518689432398</c:v>
                </c:pt>
                <c:pt idx="97488">
                  <c:v>2.6642824180895248</c:v>
                </c:pt>
                <c:pt idx="97489">
                  <c:v>2.6642824180895248</c:v>
                </c:pt>
                <c:pt idx="97490">
                  <c:v>2.6642824180895248</c:v>
                </c:pt>
                <c:pt idx="97491">
                  <c:v>2.6641291810841983</c:v>
                </c:pt>
                <c:pt idx="97492">
                  <c:v>2.6639760147601477</c:v>
                </c:pt>
                <c:pt idx="97493">
                  <c:v>2.6642066420664205</c:v>
                </c:pt>
                <c:pt idx="97494">
                  <c:v>2.6632841328413281</c:v>
                </c:pt>
                <c:pt idx="97495">
                  <c:v>2.6645131518227969</c:v>
                </c:pt>
                <c:pt idx="97496">
                  <c:v>2.6641291810841983</c:v>
                </c:pt>
                <c:pt idx="97497">
                  <c:v>2.6640516843562532</c:v>
                </c:pt>
                <c:pt idx="97498">
                  <c:v>2.664513151822796</c:v>
                </c:pt>
                <c:pt idx="97499">
                  <c:v>2.6642049388414488</c:v>
                </c:pt>
                <c:pt idx="97500">
                  <c:v>2.6652043407988919</c:v>
                </c:pt>
                <c:pt idx="97501">
                  <c:v>2.6659736659736657</c:v>
                </c:pt>
                <c:pt idx="97502">
                  <c:v>2.6646651270207848</c:v>
                </c:pt>
                <c:pt idx="97503">
                  <c:v>2.6651270207852193</c:v>
                </c:pt>
                <c:pt idx="97504">
                  <c:v>2.6652043407988919</c:v>
                </c:pt>
                <c:pt idx="97505">
                  <c:v>2.6651280867759057</c:v>
                </c:pt>
                <c:pt idx="97506">
                  <c:v>2.6653588737595197</c:v>
                </c:pt>
                <c:pt idx="97507">
                  <c:v>2.6641291810841983</c:v>
                </c:pt>
                <c:pt idx="97508">
                  <c:v>2.6632064590542099</c:v>
                </c:pt>
                <c:pt idx="97509">
                  <c:v>2.6640518689432398</c:v>
                </c:pt>
                <c:pt idx="97510">
                  <c:v>2.6641291810841983</c:v>
                </c:pt>
                <c:pt idx="97511">
                  <c:v>2.6641291810841983</c:v>
                </c:pt>
                <c:pt idx="97512">
                  <c:v>2.6643598615916955</c:v>
                </c:pt>
                <c:pt idx="97513">
                  <c:v>2.6645131518227969</c:v>
                </c:pt>
                <c:pt idx="97514">
                  <c:v>2.6645131518227969</c:v>
                </c:pt>
                <c:pt idx="97515">
                  <c:v>2.6645131518227969</c:v>
                </c:pt>
                <c:pt idx="97516">
                  <c:v>2.6648972997922913</c:v>
                </c:pt>
                <c:pt idx="97517">
                  <c:v>2.6646666974382645</c:v>
                </c:pt>
                <c:pt idx="97518">
                  <c:v>2.6647438855560677</c:v>
                </c:pt>
                <c:pt idx="97519">
                  <c:v>2.6648972997922913</c:v>
                </c:pt>
                <c:pt idx="97520">
                  <c:v>2.6644357258250633</c:v>
                </c:pt>
                <c:pt idx="97521">
                  <c:v>2.6646666974382645</c:v>
                </c:pt>
                <c:pt idx="97522">
                  <c:v>2.665050784856879</c:v>
                </c:pt>
                <c:pt idx="97523">
                  <c:v>2.665050784856879</c:v>
                </c:pt>
                <c:pt idx="97524">
                  <c:v>2.6648199445983378</c:v>
                </c:pt>
                <c:pt idx="97525">
                  <c:v>2.6648199445983378</c:v>
                </c:pt>
                <c:pt idx="97526">
                  <c:v>2.6658198614318707</c:v>
                </c:pt>
                <c:pt idx="97527">
                  <c:v>2.6654352343569614</c:v>
                </c:pt>
                <c:pt idx="97528">
                  <c:v>2.6655124653739612</c:v>
                </c:pt>
                <c:pt idx="97529">
                  <c:v>2.6656661279150313</c:v>
                </c:pt>
                <c:pt idx="97530">
                  <c:v>2.6656661279150313</c:v>
                </c:pt>
                <c:pt idx="97531">
                  <c:v>2.6659741458910435</c:v>
                </c:pt>
                <c:pt idx="97532">
                  <c:v>2.6655896607431337</c:v>
                </c:pt>
                <c:pt idx="97533">
                  <c:v>2.6655124653739612</c:v>
                </c:pt>
                <c:pt idx="97534">
                  <c:v>2.6648199445983378</c:v>
                </c:pt>
                <c:pt idx="97535">
                  <c:v>2.6645891043397967</c:v>
                </c:pt>
                <c:pt idx="97536">
                  <c:v>2.665281809787627</c:v>
                </c:pt>
                <c:pt idx="97537">
                  <c:v>2.6651280867759057</c:v>
                </c:pt>
                <c:pt idx="97538">
                  <c:v>2.6652053530226123</c:v>
                </c:pt>
                <c:pt idx="97539">
                  <c:v>2.6646678966789663</c:v>
                </c:pt>
                <c:pt idx="97540">
                  <c:v>2.6640534931980628</c:v>
                </c:pt>
                <c:pt idx="97541">
                  <c:v>2.6638231035277844</c:v>
                </c:pt>
                <c:pt idx="97542">
                  <c:v>2.6644374538745383</c:v>
                </c:pt>
                <c:pt idx="97543">
                  <c:v>2.6648212226066899</c:v>
                </c:pt>
                <c:pt idx="97544">
                  <c:v>2.6652825836216838</c:v>
                </c:pt>
                <c:pt idx="97545">
                  <c:v>2.6650520876585926</c:v>
                </c:pt>
                <c:pt idx="97546">
                  <c:v>2.6654360867558839</c:v>
                </c:pt>
                <c:pt idx="97547">
                  <c:v>2.6649746192893402</c:v>
                </c:pt>
                <c:pt idx="97548">
                  <c:v>2.6647438855560677</c:v>
                </c:pt>
                <c:pt idx="97549">
                  <c:v>2.6649746192893393</c:v>
                </c:pt>
                <c:pt idx="97550">
                  <c:v>2.6653588737595197</c:v>
                </c:pt>
                <c:pt idx="97551">
                  <c:v>2.6652053530226114</c:v>
                </c:pt>
                <c:pt idx="97552">
                  <c:v>2.6643598615916955</c:v>
                </c:pt>
                <c:pt idx="97553">
                  <c:v>2.6647438855560686</c:v>
                </c:pt>
                <c:pt idx="97554">
                  <c:v>2.6645905420991927</c:v>
                </c:pt>
                <c:pt idx="97555">
                  <c:v>2.6648212226066899</c:v>
                </c:pt>
                <c:pt idx="97556">
                  <c:v>2.6646678966789663</c:v>
                </c:pt>
                <c:pt idx="97557">
                  <c:v>2.664745215586811</c:v>
                </c:pt>
                <c:pt idx="97558">
                  <c:v>2.6648985239852396</c:v>
                </c:pt>
                <c:pt idx="97559">
                  <c:v>2.6646678966789663</c:v>
                </c:pt>
                <c:pt idx="97560">
                  <c:v>2.6648212226066899</c:v>
                </c:pt>
                <c:pt idx="97561">
                  <c:v>2.6656670050761417</c:v>
                </c:pt>
                <c:pt idx="97562">
                  <c:v>2.6648212226066899</c:v>
                </c:pt>
                <c:pt idx="97563">
                  <c:v>2.6648212226066899</c:v>
                </c:pt>
                <c:pt idx="97564">
                  <c:v>2.6646678966789663</c:v>
                </c:pt>
                <c:pt idx="97565">
                  <c:v>2.6640534931980628</c:v>
                </c:pt>
                <c:pt idx="97566">
                  <c:v>2.6640534931980628</c:v>
                </c:pt>
                <c:pt idx="97567">
                  <c:v>2.6638231035277835</c:v>
                </c:pt>
                <c:pt idx="97568">
                  <c:v>2.6642066420664205</c:v>
                </c:pt>
                <c:pt idx="97569">
                  <c:v>2.6649746192893393</c:v>
                </c:pt>
                <c:pt idx="97570">
                  <c:v>2.6653588737595197</c:v>
                </c:pt>
                <c:pt idx="97571">
                  <c:v>2.6653588737595197</c:v>
                </c:pt>
                <c:pt idx="97572">
                  <c:v>2.6650520876585926</c:v>
                </c:pt>
                <c:pt idx="97573">
                  <c:v>2.6642066420664205</c:v>
                </c:pt>
                <c:pt idx="97574">
                  <c:v>2.6643598615916955</c:v>
                </c:pt>
                <c:pt idx="97575">
                  <c:v>2.6648212226066899</c:v>
                </c:pt>
                <c:pt idx="97576">
                  <c:v>2.6641291810841983</c:v>
                </c:pt>
                <c:pt idx="97577">
                  <c:v>2.6642824180895248</c:v>
                </c:pt>
                <c:pt idx="97578">
                  <c:v>2.6645131518227969</c:v>
                </c:pt>
                <c:pt idx="97579">
                  <c:v>2.665050784856879</c:v>
                </c:pt>
                <c:pt idx="97580">
                  <c:v>2.6644357258250633</c:v>
                </c:pt>
                <c:pt idx="97581">
                  <c:v>2.6647438855560677</c:v>
                </c:pt>
                <c:pt idx="97582">
                  <c:v>2.6651280867759057</c:v>
                </c:pt>
                <c:pt idx="97583">
                  <c:v>2.6648972997922913</c:v>
                </c:pt>
                <c:pt idx="97584">
                  <c:v>2.664513151822796</c:v>
                </c:pt>
                <c:pt idx="97585">
                  <c:v>2.6645905420991927</c:v>
                </c:pt>
                <c:pt idx="97586">
                  <c:v>2.6639760147601477</c:v>
                </c:pt>
                <c:pt idx="97587">
                  <c:v>2.6643598615916955</c:v>
                </c:pt>
                <c:pt idx="97588">
                  <c:v>2.6637453874538739</c:v>
                </c:pt>
                <c:pt idx="97589">
                  <c:v>2.6632090364223142</c:v>
                </c:pt>
                <c:pt idx="97590">
                  <c:v>2.6641309359151677</c:v>
                </c:pt>
                <c:pt idx="97591">
                  <c:v>2.664284067327646</c:v>
                </c:pt>
                <c:pt idx="97592">
                  <c:v>2.6643598615916955</c:v>
                </c:pt>
                <c:pt idx="97593">
                  <c:v>2.6657433056325024</c:v>
                </c:pt>
                <c:pt idx="97594">
                  <c:v>2.6653588737595197</c:v>
                </c:pt>
                <c:pt idx="97595">
                  <c:v>2.6651280867759057</c:v>
                </c:pt>
                <c:pt idx="97596">
                  <c:v>2.6648972997922913</c:v>
                </c:pt>
                <c:pt idx="97597">
                  <c:v>2.6651280867759057</c:v>
                </c:pt>
                <c:pt idx="97598">
                  <c:v>2.6648212226066899</c:v>
                </c:pt>
                <c:pt idx="97599">
                  <c:v>2.6640534931980624</c:v>
                </c:pt>
                <c:pt idx="97600">
                  <c:v>2.6642066420664205</c:v>
                </c:pt>
                <c:pt idx="97601">
                  <c:v>2.6639760147601477</c:v>
                </c:pt>
                <c:pt idx="97602">
                  <c:v>2.6639760147601477</c:v>
                </c:pt>
                <c:pt idx="97603">
                  <c:v>2.6645905420991927</c:v>
                </c:pt>
                <c:pt idx="97604">
                  <c:v>2.6652053530226123</c:v>
                </c:pt>
                <c:pt idx="97605">
                  <c:v>2.6658204477267482</c:v>
                </c:pt>
                <c:pt idx="97606">
                  <c:v>2.6647438855560677</c:v>
                </c:pt>
                <c:pt idx="97607">
                  <c:v>2.665281809787627</c:v>
                </c:pt>
                <c:pt idx="97608">
                  <c:v>2.6651280867759057</c:v>
                </c:pt>
                <c:pt idx="97609">
                  <c:v>2.6652053530226123</c:v>
                </c:pt>
                <c:pt idx="97610">
                  <c:v>2.6650520876585926</c:v>
                </c:pt>
                <c:pt idx="97611">
                  <c:v>2.6643598615916955</c:v>
                </c:pt>
                <c:pt idx="97612">
                  <c:v>2.6645131518227969</c:v>
                </c:pt>
                <c:pt idx="97613">
                  <c:v>2.6637453874538743</c:v>
                </c:pt>
                <c:pt idx="97614">
                  <c:v>2.6645905420991927</c:v>
                </c:pt>
                <c:pt idx="97615">
                  <c:v>2.6641291810841983</c:v>
                </c:pt>
                <c:pt idx="97616">
                  <c:v>2.6653588737595197</c:v>
                </c:pt>
                <c:pt idx="97617">
                  <c:v>2.6655124653739612</c:v>
                </c:pt>
                <c:pt idx="97618">
                  <c:v>2.6648972997922913</c:v>
                </c:pt>
                <c:pt idx="97619">
                  <c:v>2.6655124653739612</c:v>
                </c:pt>
                <c:pt idx="97620">
                  <c:v>2.6648972997922913</c:v>
                </c:pt>
                <c:pt idx="97621">
                  <c:v>2.6647438855560677</c:v>
                </c:pt>
                <c:pt idx="97622">
                  <c:v>2.6642824180895239</c:v>
                </c:pt>
                <c:pt idx="97623">
                  <c:v>2.6643598615916955</c:v>
                </c:pt>
                <c:pt idx="97624">
                  <c:v>2.6639760147601477</c:v>
                </c:pt>
                <c:pt idx="97625">
                  <c:v>2.6647438855560686</c:v>
                </c:pt>
                <c:pt idx="97626">
                  <c:v>2.6642824180895248</c:v>
                </c:pt>
                <c:pt idx="97627">
                  <c:v>2.6642824180895248</c:v>
                </c:pt>
                <c:pt idx="97628">
                  <c:v>2.6647438855560677</c:v>
                </c:pt>
                <c:pt idx="97629">
                  <c:v>2.6648972997922913</c:v>
                </c:pt>
                <c:pt idx="97630">
                  <c:v>2.665281809787627</c:v>
                </c:pt>
                <c:pt idx="97631">
                  <c:v>2.6654352343569609</c:v>
                </c:pt>
                <c:pt idx="97632">
                  <c:v>2.6661279150311707</c:v>
                </c:pt>
                <c:pt idx="97633">
                  <c:v>2.6651280867759057</c:v>
                </c:pt>
                <c:pt idx="97634">
                  <c:v>2.6649746192893393</c:v>
                </c:pt>
                <c:pt idx="97635">
                  <c:v>2.6647438855560677</c:v>
                </c:pt>
                <c:pt idx="97636">
                  <c:v>2.6653588737595197</c:v>
                </c:pt>
                <c:pt idx="97637">
                  <c:v>2.6655896607431337</c:v>
                </c:pt>
                <c:pt idx="97638">
                  <c:v>2.6655896607431337</c:v>
                </c:pt>
                <c:pt idx="97639">
                  <c:v>2.6655896607431337</c:v>
                </c:pt>
                <c:pt idx="97640">
                  <c:v>2.6656670050761422</c:v>
                </c:pt>
                <c:pt idx="97641">
                  <c:v>2.6656670050761422</c:v>
                </c:pt>
                <c:pt idx="97642">
                  <c:v>2.6649746192893393</c:v>
                </c:pt>
                <c:pt idx="97643">
                  <c:v>2.6655896607431337</c:v>
                </c:pt>
                <c:pt idx="97644">
                  <c:v>2.6657433056325024</c:v>
                </c:pt>
                <c:pt idx="97645">
                  <c:v>2.6651280867759057</c:v>
                </c:pt>
                <c:pt idx="97646">
                  <c:v>2.6655124653739612</c:v>
                </c:pt>
                <c:pt idx="97647">
                  <c:v>2.665281809787627</c:v>
                </c:pt>
                <c:pt idx="97648">
                  <c:v>2.6656661279150313</c:v>
                </c:pt>
                <c:pt idx="97649">
                  <c:v>2.6657433056325024</c:v>
                </c:pt>
                <c:pt idx="97650">
                  <c:v>2.6645131518227969</c:v>
                </c:pt>
                <c:pt idx="97651">
                  <c:v>2.6644357258250633</c:v>
                </c:pt>
                <c:pt idx="97652">
                  <c:v>2.6644357258250633</c:v>
                </c:pt>
                <c:pt idx="97653">
                  <c:v>2.6640518689432398</c:v>
                </c:pt>
                <c:pt idx="97654">
                  <c:v>2.6648972997922913</c:v>
                </c:pt>
                <c:pt idx="97655">
                  <c:v>2.6645905420991927</c:v>
                </c:pt>
                <c:pt idx="97656">
                  <c:v>2.6659741458910435</c:v>
                </c:pt>
                <c:pt idx="97657">
                  <c:v>2.6656661279150313</c:v>
                </c:pt>
                <c:pt idx="97658">
                  <c:v>2.6656661279150313</c:v>
                </c:pt>
                <c:pt idx="97659">
                  <c:v>2.6656661279150313</c:v>
                </c:pt>
                <c:pt idx="97660">
                  <c:v>2.6656661279150313</c:v>
                </c:pt>
                <c:pt idx="97661">
                  <c:v>2.6661279150311707</c:v>
                </c:pt>
                <c:pt idx="97662">
                  <c:v>2.6646666974382645</c:v>
                </c:pt>
                <c:pt idx="97663">
                  <c:v>2.6646666974382645</c:v>
                </c:pt>
                <c:pt idx="97664">
                  <c:v>2.6652053530226114</c:v>
                </c:pt>
                <c:pt idx="97665">
                  <c:v>2.6645905420991927</c:v>
                </c:pt>
                <c:pt idx="97666">
                  <c:v>2.6653588737595197</c:v>
                </c:pt>
                <c:pt idx="97667">
                  <c:v>2.6651280867759057</c:v>
                </c:pt>
                <c:pt idx="97668">
                  <c:v>2.6648972997922913</c:v>
                </c:pt>
                <c:pt idx="97669">
                  <c:v>2.664513151822796</c:v>
                </c:pt>
                <c:pt idx="97670">
                  <c:v>2.664513151822796</c:v>
                </c:pt>
                <c:pt idx="97671">
                  <c:v>2.6653588737595197</c:v>
                </c:pt>
                <c:pt idx="97672">
                  <c:v>2.6647438855560686</c:v>
                </c:pt>
                <c:pt idx="97673">
                  <c:v>2.6653588737595197</c:v>
                </c:pt>
                <c:pt idx="97674">
                  <c:v>2.6648972997922913</c:v>
                </c:pt>
                <c:pt idx="97675">
                  <c:v>2.6653588737595197</c:v>
                </c:pt>
                <c:pt idx="97676">
                  <c:v>2.6651280867759057</c:v>
                </c:pt>
                <c:pt idx="97677">
                  <c:v>2.6655896607431337</c:v>
                </c:pt>
                <c:pt idx="97678">
                  <c:v>2.6656670050761422</c:v>
                </c:pt>
                <c:pt idx="97679">
                  <c:v>2.6652053530226123</c:v>
                </c:pt>
                <c:pt idx="97680">
                  <c:v>2.6653588737595197</c:v>
                </c:pt>
                <c:pt idx="97681">
                  <c:v>2.6651280867759057</c:v>
                </c:pt>
                <c:pt idx="97682">
                  <c:v>2.6645131518227969</c:v>
                </c:pt>
                <c:pt idx="97683">
                  <c:v>2.6647438855560686</c:v>
                </c:pt>
                <c:pt idx="97684">
                  <c:v>2.6643598615916955</c:v>
                </c:pt>
                <c:pt idx="97685">
                  <c:v>2.6643598615916955</c:v>
                </c:pt>
                <c:pt idx="97686">
                  <c:v>2.6638985005767015</c:v>
                </c:pt>
                <c:pt idx="97687">
                  <c:v>2.6638985005767015</c:v>
                </c:pt>
                <c:pt idx="97688">
                  <c:v>2.6641291810841983</c:v>
                </c:pt>
                <c:pt idx="97689">
                  <c:v>2.6643598615916955</c:v>
                </c:pt>
                <c:pt idx="97690">
                  <c:v>2.6645131518227969</c:v>
                </c:pt>
                <c:pt idx="97691">
                  <c:v>2.6643598615916955</c:v>
                </c:pt>
                <c:pt idx="97692">
                  <c:v>2.6643598615916955</c:v>
                </c:pt>
                <c:pt idx="97693">
                  <c:v>2.665050784856879</c:v>
                </c:pt>
                <c:pt idx="97694">
                  <c:v>2.6652043407988915</c:v>
                </c:pt>
                <c:pt idx="97695">
                  <c:v>2.665050784856879</c:v>
                </c:pt>
                <c:pt idx="97696">
                  <c:v>2.6646666974382645</c:v>
                </c:pt>
                <c:pt idx="97697">
                  <c:v>2.6648972997922913</c:v>
                </c:pt>
                <c:pt idx="97698">
                  <c:v>2.665281809787627</c:v>
                </c:pt>
                <c:pt idx="97699">
                  <c:v>2.6657433056325024</c:v>
                </c:pt>
                <c:pt idx="97700">
                  <c:v>2.6659741458910435</c:v>
                </c:pt>
                <c:pt idx="97701">
                  <c:v>2.6653588737595197</c:v>
                </c:pt>
                <c:pt idx="97702">
                  <c:v>2.6649746192893393</c:v>
                </c:pt>
                <c:pt idx="97703">
                  <c:v>2.6647438855560677</c:v>
                </c:pt>
                <c:pt idx="97704">
                  <c:v>2.6657433056325024</c:v>
                </c:pt>
                <c:pt idx="97705">
                  <c:v>2.6653588737595197</c:v>
                </c:pt>
                <c:pt idx="97706">
                  <c:v>2.6647438855560677</c:v>
                </c:pt>
                <c:pt idx="97707">
                  <c:v>2.6643598615916955</c:v>
                </c:pt>
                <c:pt idx="97708">
                  <c:v>2.6649746192893393</c:v>
                </c:pt>
                <c:pt idx="97709">
                  <c:v>2.664513151822796</c:v>
                </c:pt>
                <c:pt idx="97710">
                  <c:v>2.6647438855560686</c:v>
                </c:pt>
                <c:pt idx="97711">
                  <c:v>2.6647438855560686</c:v>
                </c:pt>
                <c:pt idx="97712">
                  <c:v>2.6647438855560686</c:v>
                </c:pt>
                <c:pt idx="97713">
                  <c:v>2.6648212226066899</c:v>
                </c:pt>
                <c:pt idx="97714">
                  <c:v>2.6644374538745383</c:v>
                </c:pt>
                <c:pt idx="97715">
                  <c:v>2.6643598615916955</c:v>
                </c:pt>
                <c:pt idx="97716">
                  <c:v>2.6647438855560686</c:v>
                </c:pt>
                <c:pt idx="97717">
                  <c:v>2.6654360867558839</c:v>
                </c:pt>
                <c:pt idx="97718">
                  <c:v>2.6644374538745383</c:v>
                </c:pt>
                <c:pt idx="97719">
                  <c:v>2.6650520876585926</c:v>
                </c:pt>
                <c:pt idx="97720">
                  <c:v>2.6648212226066899</c:v>
                </c:pt>
                <c:pt idx="97721">
                  <c:v>2.6652825836216838</c:v>
                </c:pt>
                <c:pt idx="97722">
                  <c:v>2.664745215586811</c:v>
                </c:pt>
                <c:pt idx="97723">
                  <c:v>2.6645146414572283</c:v>
                </c:pt>
                <c:pt idx="97724">
                  <c:v>2.6644372693726934</c:v>
                </c:pt>
                <c:pt idx="97725">
                  <c:v>2.664284067327646</c:v>
                </c:pt>
                <c:pt idx="97726">
                  <c:v>2.664284067327646</c:v>
                </c:pt>
                <c:pt idx="97727">
                  <c:v>2.6644374538745383</c:v>
                </c:pt>
                <c:pt idx="97728">
                  <c:v>2.6641291810841983</c:v>
                </c:pt>
                <c:pt idx="97729">
                  <c:v>2.6647438855560686</c:v>
                </c:pt>
                <c:pt idx="97730">
                  <c:v>2.6647438855560686</c:v>
                </c:pt>
                <c:pt idx="97731">
                  <c:v>2.6647438855560686</c:v>
                </c:pt>
                <c:pt idx="97732">
                  <c:v>2.6648212226066899</c:v>
                </c:pt>
                <c:pt idx="97733">
                  <c:v>2.6648985239852396</c:v>
                </c:pt>
                <c:pt idx="97734">
                  <c:v>2.6644374538745383</c:v>
                </c:pt>
                <c:pt idx="97735">
                  <c:v>2.6652053530226123</c:v>
                </c:pt>
                <c:pt idx="97736">
                  <c:v>2.6660512347103622</c:v>
                </c:pt>
                <c:pt idx="97737">
                  <c:v>2.6649746192893393</c:v>
                </c:pt>
                <c:pt idx="97738">
                  <c:v>2.6652053530226114</c:v>
                </c:pt>
                <c:pt idx="97739">
                  <c:v>2.6645905420991927</c:v>
                </c:pt>
                <c:pt idx="97740">
                  <c:v>2.6648212226066899</c:v>
                </c:pt>
                <c:pt idx="97741">
                  <c:v>2.6650520876585926</c:v>
                </c:pt>
                <c:pt idx="97742">
                  <c:v>2.6650520876585926</c:v>
                </c:pt>
                <c:pt idx="97743">
                  <c:v>2.6646678966789663</c:v>
                </c:pt>
                <c:pt idx="97744">
                  <c:v>2.6645146414572283</c:v>
                </c:pt>
                <c:pt idx="97745">
                  <c:v>2.6639004149377592</c:v>
                </c:pt>
                <c:pt idx="97746">
                  <c:v>2.6640534931980633</c:v>
                </c:pt>
                <c:pt idx="97747">
                  <c:v>2.6646678966789663</c:v>
                </c:pt>
                <c:pt idx="97748">
                  <c:v>2.664284067327646</c:v>
                </c:pt>
                <c:pt idx="97749">
                  <c:v>2.664284067327646</c:v>
                </c:pt>
                <c:pt idx="97750">
                  <c:v>2.6650520876585926</c:v>
                </c:pt>
                <c:pt idx="97751">
                  <c:v>2.6649746192893402</c:v>
                </c:pt>
                <c:pt idx="97752">
                  <c:v>2.6660512347103622</c:v>
                </c:pt>
                <c:pt idx="97753">
                  <c:v>2.6659741458910435</c:v>
                </c:pt>
                <c:pt idx="97754">
                  <c:v>2.665281809787627</c:v>
                </c:pt>
                <c:pt idx="97755">
                  <c:v>2.665281809787627</c:v>
                </c:pt>
                <c:pt idx="97756">
                  <c:v>2.6653588737595197</c:v>
                </c:pt>
                <c:pt idx="97757">
                  <c:v>2.6649746192893402</c:v>
                </c:pt>
                <c:pt idx="97758">
                  <c:v>2.6649746192893402</c:v>
                </c:pt>
                <c:pt idx="97759">
                  <c:v>2.6654360867558839</c:v>
                </c:pt>
                <c:pt idx="97760">
                  <c:v>2.6652053530226114</c:v>
                </c:pt>
                <c:pt idx="97761">
                  <c:v>2.6658972061879478</c:v>
                </c:pt>
                <c:pt idx="97762">
                  <c:v>2.6652043407988919</c:v>
                </c:pt>
                <c:pt idx="97763">
                  <c:v>2.6647425536827516</c:v>
                </c:pt>
                <c:pt idx="97764">
                  <c:v>2.6652043407988919</c:v>
                </c:pt>
                <c:pt idx="97765">
                  <c:v>2.6653588737595197</c:v>
                </c:pt>
                <c:pt idx="97766">
                  <c:v>2.6652053530226123</c:v>
                </c:pt>
                <c:pt idx="97767">
                  <c:v>2.6643598615916955</c:v>
                </c:pt>
                <c:pt idx="97768">
                  <c:v>2.6647438855560686</c:v>
                </c:pt>
                <c:pt idx="97769">
                  <c:v>2.6645131518227969</c:v>
                </c:pt>
                <c:pt idx="97770">
                  <c:v>2.6641291810841983</c:v>
                </c:pt>
                <c:pt idx="97771">
                  <c:v>2.6645905420991927</c:v>
                </c:pt>
                <c:pt idx="97772">
                  <c:v>2.6645146414572283</c:v>
                </c:pt>
                <c:pt idx="97773">
                  <c:v>2.6641307514983863</c:v>
                </c:pt>
                <c:pt idx="97774">
                  <c:v>2.664745215586811</c:v>
                </c:pt>
                <c:pt idx="97775">
                  <c:v>2.664284067327646</c:v>
                </c:pt>
                <c:pt idx="97776">
                  <c:v>2.6646678966789663</c:v>
                </c:pt>
                <c:pt idx="97777">
                  <c:v>2.6648212226066899</c:v>
                </c:pt>
                <c:pt idx="97778">
                  <c:v>2.6645905420991927</c:v>
                </c:pt>
                <c:pt idx="97779">
                  <c:v>2.6649746192893402</c:v>
                </c:pt>
                <c:pt idx="97780">
                  <c:v>2.6652053530226123</c:v>
                </c:pt>
                <c:pt idx="97781">
                  <c:v>2.6662049861495842</c:v>
                </c:pt>
                <c:pt idx="97782">
                  <c:v>2.6653588737595197</c:v>
                </c:pt>
                <c:pt idx="97783">
                  <c:v>2.6651280867759057</c:v>
                </c:pt>
                <c:pt idx="97784">
                  <c:v>2.6645905420991927</c:v>
                </c:pt>
                <c:pt idx="97785">
                  <c:v>2.664745215586811</c:v>
                </c:pt>
                <c:pt idx="97786">
                  <c:v>2.664591977869986</c:v>
                </c:pt>
                <c:pt idx="97787">
                  <c:v>2.6643612724757952</c:v>
                </c:pt>
                <c:pt idx="97788">
                  <c:v>2.6643612724757952</c:v>
                </c:pt>
                <c:pt idx="97789">
                  <c:v>2.6642085273104401</c:v>
                </c:pt>
                <c:pt idx="97790">
                  <c:v>2.6640552995391706</c:v>
                </c:pt>
                <c:pt idx="97791">
                  <c:v>2.6640552995391706</c:v>
                </c:pt>
                <c:pt idx="97792">
                  <c:v>2.6643612724757952</c:v>
                </c:pt>
                <c:pt idx="97793">
                  <c:v>2.664745215586811</c:v>
                </c:pt>
                <c:pt idx="97794">
                  <c:v>2.6653597785977854</c:v>
                </c:pt>
                <c:pt idx="97795">
                  <c:v>2.6644374538745383</c:v>
                </c:pt>
                <c:pt idx="97796">
                  <c:v>2.6648212226066899</c:v>
                </c:pt>
                <c:pt idx="97797">
                  <c:v>2.6654360867558839</c:v>
                </c:pt>
                <c:pt idx="97798">
                  <c:v>2.6646678966789663</c:v>
                </c:pt>
                <c:pt idx="97799">
                  <c:v>2.6648985239852396</c:v>
                </c:pt>
                <c:pt idx="97800">
                  <c:v>2.6653597785977854</c:v>
                </c:pt>
                <c:pt idx="97801">
                  <c:v>2.6648226832641768</c:v>
                </c:pt>
                <c:pt idx="97802">
                  <c:v>2.6644388107858958</c:v>
                </c:pt>
                <c:pt idx="97803">
                  <c:v>2.6643612724757952</c:v>
                </c:pt>
                <c:pt idx="97804">
                  <c:v>2.6652063638459764</c:v>
                </c:pt>
                <c:pt idx="97805">
                  <c:v>2.6653597785977854</c:v>
                </c:pt>
                <c:pt idx="97806">
                  <c:v>2.6646678966789663</c:v>
                </c:pt>
                <c:pt idx="97807">
                  <c:v>2.6648212226066899</c:v>
                </c:pt>
                <c:pt idx="97808">
                  <c:v>2.6652053530226114</c:v>
                </c:pt>
                <c:pt idx="97809">
                  <c:v>2.6658204477267482</c:v>
                </c:pt>
                <c:pt idx="97810">
                  <c:v>2.6650520876585926</c:v>
                </c:pt>
                <c:pt idx="97811">
                  <c:v>2.6645146414572283</c:v>
                </c:pt>
                <c:pt idx="97812">
                  <c:v>2.6637472228624111</c:v>
                </c:pt>
                <c:pt idx="97813">
                  <c:v>2.6639778750864256</c:v>
                </c:pt>
                <c:pt idx="97814">
                  <c:v>2.6643612724757952</c:v>
                </c:pt>
                <c:pt idx="97815">
                  <c:v>2.664745215586811</c:v>
                </c:pt>
                <c:pt idx="97816">
                  <c:v>2.665513264129181</c:v>
                </c:pt>
                <c:pt idx="97817">
                  <c:v>2.6640534931980624</c:v>
                </c:pt>
                <c:pt idx="97818">
                  <c:v>2.6648212226066899</c:v>
                </c:pt>
                <c:pt idx="97819">
                  <c:v>2.6652825836216838</c:v>
                </c:pt>
                <c:pt idx="97820">
                  <c:v>2.6650520876585926</c:v>
                </c:pt>
                <c:pt idx="97821">
                  <c:v>2.6646678966789663</c:v>
                </c:pt>
                <c:pt idx="97822">
                  <c:v>2.6644374538745383</c:v>
                </c:pt>
                <c:pt idx="97823">
                  <c:v>2.6646678966789663</c:v>
                </c:pt>
                <c:pt idx="97824">
                  <c:v>2.6648985239852396</c:v>
                </c:pt>
                <c:pt idx="97825">
                  <c:v>2.664284067327646</c:v>
                </c:pt>
                <c:pt idx="97826">
                  <c:v>2.6641309359151677</c:v>
                </c:pt>
                <c:pt idx="97827">
                  <c:v>2.6636698939603503</c:v>
                </c:pt>
                <c:pt idx="97828">
                  <c:v>2.6638229190684801</c:v>
                </c:pt>
                <c:pt idx="97829">
                  <c:v>2.6646678966789663</c:v>
                </c:pt>
                <c:pt idx="97830">
                  <c:v>2.6645146414572283</c:v>
                </c:pt>
                <c:pt idx="97831">
                  <c:v>2.6648985239852396</c:v>
                </c:pt>
                <c:pt idx="97832">
                  <c:v>2.6646678966789663</c:v>
                </c:pt>
                <c:pt idx="97833">
                  <c:v>2.6648212226066899</c:v>
                </c:pt>
                <c:pt idx="97834">
                  <c:v>2.6652825836216838</c:v>
                </c:pt>
                <c:pt idx="97835">
                  <c:v>2.6645146414572283</c:v>
                </c:pt>
                <c:pt idx="97836">
                  <c:v>2.6651291512915125</c:v>
                </c:pt>
                <c:pt idx="97837">
                  <c:v>2.6642840673276456</c:v>
                </c:pt>
                <c:pt idx="97838">
                  <c:v>2.6646678966789663</c:v>
                </c:pt>
                <c:pt idx="97839">
                  <c:v>2.6652825836216838</c:v>
                </c:pt>
                <c:pt idx="97840">
                  <c:v>2.6651291512915125</c:v>
                </c:pt>
                <c:pt idx="97841">
                  <c:v>2.6648985239852396</c:v>
                </c:pt>
                <c:pt idx="97842">
                  <c:v>2.665513264129181</c:v>
                </c:pt>
                <c:pt idx="97843">
                  <c:v>2.6652825836216838</c:v>
                </c:pt>
                <c:pt idx="97844">
                  <c:v>2.6648985239852396</c:v>
                </c:pt>
                <c:pt idx="97845">
                  <c:v>2.6648985239852396</c:v>
                </c:pt>
                <c:pt idx="97846">
                  <c:v>2.664745215586811</c:v>
                </c:pt>
                <c:pt idx="97847">
                  <c:v>2.6643612724757952</c:v>
                </c:pt>
                <c:pt idx="97848">
                  <c:v>2.6641309359151677</c:v>
                </c:pt>
                <c:pt idx="97849">
                  <c:v>2.664591977869986</c:v>
                </c:pt>
                <c:pt idx="97850">
                  <c:v>2.6642085273104401</c:v>
                </c:pt>
                <c:pt idx="97851">
                  <c:v>2.6639778750864256</c:v>
                </c:pt>
                <c:pt idx="97852">
                  <c:v>2.6643612724757952</c:v>
                </c:pt>
                <c:pt idx="97853">
                  <c:v>2.6649756052570903</c:v>
                </c:pt>
                <c:pt idx="97854">
                  <c:v>2.6639778750864251</c:v>
                </c:pt>
                <c:pt idx="97855">
                  <c:v>2.6641309359151677</c:v>
                </c:pt>
                <c:pt idx="97856">
                  <c:v>2.6651291512915125</c:v>
                </c:pt>
                <c:pt idx="97857">
                  <c:v>2.664745215586811</c:v>
                </c:pt>
                <c:pt idx="97858">
                  <c:v>2.6641309359151677</c:v>
                </c:pt>
                <c:pt idx="97859">
                  <c:v>2.664745215586811</c:v>
                </c:pt>
                <c:pt idx="97860">
                  <c:v>2.6646678966789663</c:v>
                </c:pt>
                <c:pt idx="97861">
                  <c:v>2.6646678966789663</c:v>
                </c:pt>
                <c:pt idx="97862">
                  <c:v>2.6648212226066899</c:v>
                </c:pt>
                <c:pt idx="97863">
                  <c:v>2.6656670050761422</c:v>
                </c:pt>
                <c:pt idx="97864">
                  <c:v>2.6644374538745383</c:v>
                </c:pt>
                <c:pt idx="97865">
                  <c:v>2.6652825836216838</c:v>
                </c:pt>
                <c:pt idx="97866">
                  <c:v>2.6654360867558835</c:v>
                </c:pt>
                <c:pt idx="97867">
                  <c:v>2.6652053530226114</c:v>
                </c:pt>
                <c:pt idx="97868">
                  <c:v>2.6648212226066899</c:v>
                </c:pt>
                <c:pt idx="97869">
                  <c:v>2.6650520876585926</c:v>
                </c:pt>
                <c:pt idx="97870">
                  <c:v>2.6655896607431337</c:v>
                </c:pt>
                <c:pt idx="97871">
                  <c:v>2.6647438855560677</c:v>
                </c:pt>
                <c:pt idx="97872">
                  <c:v>2.6645905420991927</c:v>
                </c:pt>
                <c:pt idx="97873">
                  <c:v>2.6654360867558839</c:v>
                </c:pt>
                <c:pt idx="97874">
                  <c:v>2.6652825836216838</c:v>
                </c:pt>
                <c:pt idx="97875">
                  <c:v>2.6653597785977854</c:v>
                </c:pt>
                <c:pt idx="97876">
                  <c:v>2.6648985239852396</c:v>
                </c:pt>
                <c:pt idx="97877">
                  <c:v>2.6646678966789663</c:v>
                </c:pt>
                <c:pt idx="97878">
                  <c:v>2.6650520876585926</c:v>
                </c:pt>
                <c:pt idx="97879">
                  <c:v>2.6650520876585926</c:v>
                </c:pt>
                <c:pt idx="97880">
                  <c:v>2.6648985239852396</c:v>
                </c:pt>
                <c:pt idx="97881">
                  <c:v>2.6650520876585926</c:v>
                </c:pt>
                <c:pt idx="97882">
                  <c:v>2.6645905420991927</c:v>
                </c:pt>
                <c:pt idx="97883">
                  <c:v>2.6648212226066899</c:v>
                </c:pt>
                <c:pt idx="97884">
                  <c:v>2.6648212226066899</c:v>
                </c:pt>
                <c:pt idx="97885">
                  <c:v>2.6645905420991927</c:v>
                </c:pt>
                <c:pt idx="97886">
                  <c:v>2.6647438855560677</c:v>
                </c:pt>
                <c:pt idx="97887">
                  <c:v>2.6649746192893393</c:v>
                </c:pt>
                <c:pt idx="97888">
                  <c:v>2.6651291512915125</c:v>
                </c:pt>
                <c:pt idx="97889">
                  <c:v>2.6647452155868105</c:v>
                </c:pt>
                <c:pt idx="97890">
                  <c:v>2.6644374538745383</c:v>
                </c:pt>
                <c:pt idx="97891">
                  <c:v>2.6650520876585926</c:v>
                </c:pt>
                <c:pt idx="97892">
                  <c:v>2.6654360867558839</c:v>
                </c:pt>
                <c:pt idx="97893">
                  <c:v>2.6654360867558839</c:v>
                </c:pt>
                <c:pt idx="97894">
                  <c:v>2.6644374538745383</c:v>
                </c:pt>
                <c:pt idx="97895">
                  <c:v>2.6648985239852396</c:v>
                </c:pt>
                <c:pt idx="97896">
                  <c:v>2.6642840673276456</c:v>
                </c:pt>
                <c:pt idx="97897">
                  <c:v>2.6638231035277835</c:v>
                </c:pt>
                <c:pt idx="97898">
                  <c:v>2.6644374538745383</c:v>
                </c:pt>
                <c:pt idx="97899">
                  <c:v>2.6642066420664205</c:v>
                </c:pt>
                <c:pt idx="97900">
                  <c:v>2.6638231035277835</c:v>
                </c:pt>
                <c:pt idx="97901">
                  <c:v>2.6638231035277835</c:v>
                </c:pt>
                <c:pt idx="97902">
                  <c:v>2.6642066420664205</c:v>
                </c:pt>
                <c:pt idx="97903">
                  <c:v>2.6645905420991927</c:v>
                </c:pt>
                <c:pt idx="97904">
                  <c:v>2.6649746192893402</c:v>
                </c:pt>
                <c:pt idx="97905">
                  <c:v>2.6645905420991927</c:v>
                </c:pt>
                <c:pt idx="97906">
                  <c:v>2.663514760147601</c:v>
                </c:pt>
                <c:pt idx="97907">
                  <c:v>2.6636678200692039</c:v>
                </c:pt>
                <c:pt idx="97908">
                  <c:v>2.6636678200692039</c:v>
                </c:pt>
                <c:pt idx="97909">
                  <c:v>2.6636678200692039</c:v>
                </c:pt>
                <c:pt idx="97910">
                  <c:v>2.6641291810841983</c:v>
                </c:pt>
                <c:pt idx="97911">
                  <c:v>2.6641291810841983</c:v>
                </c:pt>
                <c:pt idx="97912">
                  <c:v>2.6651280867759057</c:v>
                </c:pt>
                <c:pt idx="97913">
                  <c:v>2.6642824180895239</c:v>
                </c:pt>
                <c:pt idx="97914">
                  <c:v>2.664513151822796</c:v>
                </c:pt>
                <c:pt idx="97915">
                  <c:v>2.6642066420664205</c:v>
                </c:pt>
                <c:pt idx="97916">
                  <c:v>2.6646678966789663</c:v>
                </c:pt>
                <c:pt idx="97917">
                  <c:v>2.6644374538745383</c:v>
                </c:pt>
                <c:pt idx="97918">
                  <c:v>2.6647438855560686</c:v>
                </c:pt>
                <c:pt idx="97919">
                  <c:v>2.665050784856879</c:v>
                </c:pt>
                <c:pt idx="97920">
                  <c:v>2.6646666974382645</c:v>
                </c:pt>
                <c:pt idx="97921">
                  <c:v>2.6646666974382645</c:v>
                </c:pt>
                <c:pt idx="97922">
                  <c:v>2.6641291810841983</c:v>
                </c:pt>
                <c:pt idx="97923">
                  <c:v>2.6639760147601477</c:v>
                </c:pt>
                <c:pt idx="97924">
                  <c:v>2.6638231035277844</c:v>
                </c:pt>
                <c:pt idx="97925">
                  <c:v>2.6642066420664205</c:v>
                </c:pt>
                <c:pt idx="97926">
                  <c:v>2.6641291810841983</c:v>
                </c:pt>
                <c:pt idx="97927">
                  <c:v>2.6642068265682655</c:v>
                </c:pt>
                <c:pt idx="97928">
                  <c:v>2.6640534931980628</c:v>
                </c:pt>
                <c:pt idx="97929">
                  <c:v>2.6644374538745383</c:v>
                </c:pt>
                <c:pt idx="97930">
                  <c:v>2.6650520876585926</c:v>
                </c:pt>
                <c:pt idx="97931">
                  <c:v>2.6645905420991927</c:v>
                </c:pt>
                <c:pt idx="97932">
                  <c:v>2.6652053530226114</c:v>
                </c:pt>
                <c:pt idx="97933">
                  <c:v>2.6651280867759057</c:v>
                </c:pt>
                <c:pt idx="97934">
                  <c:v>2.6648972997922913</c:v>
                </c:pt>
                <c:pt idx="97935">
                  <c:v>2.664513151822796</c:v>
                </c:pt>
                <c:pt idx="97936">
                  <c:v>2.6645905420991927</c:v>
                </c:pt>
                <c:pt idx="97937">
                  <c:v>2.6648212226066899</c:v>
                </c:pt>
                <c:pt idx="97938">
                  <c:v>2.6649746192893402</c:v>
                </c:pt>
                <c:pt idx="97939">
                  <c:v>2.6641291810841983</c:v>
                </c:pt>
                <c:pt idx="97940">
                  <c:v>2.6639760147601477</c:v>
                </c:pt>
                <c:pt idx="97941">
                  <c:v>2.664284067327646</c:v>
                </c:pt>
                <c:pt idx="97942">
                  <c:v>2.664745215586811</c:v>
                </c:pt>
                <c:pt idx="97943">
                  <c:v>2.664745215586811</c:v>
                </c:pt>
                <c:pt idx="97944">
                  <c:v>2.664284067327646</c:v>
                </c:pt>
                <c:pt idx="97945">
                  <c:v>2.6638231035277835</c:v>
                </c:pt>
                <c:pt idx="97946">
                  <c:v>2.6645905420991927</c:v>
                </c:pt>
                <c:pt idx="97947">
                  <c:v>2.6647438855560686</c:v>
                </c:pt>
                <c:pt idx="97948">
                  <c:v>2.6642066420664205</c:v>
                </c:pt>
                <c:pt idx="97949">
                  <c:v>2.6643598615916955</c:v>
                </c:pt>
                <c:pt idx="97950">
                  <c:v>2.6651280867759057</c:v>
                </c:pt>
                <c:pt idx="97951">
                  <c:v>2.6649746192893393</c:v>
                </c:pt>
                <c:pt idx="97952">
                  <c:v>2.6648212226066899</c:v>
                </c:pt>
                <c:pt idx="97953">
                  <c:v>2.6648212226066899</c:v>
                </c:pt>
                <c:pt idx="97954">
                  <c:v>2.6654360867558835</c:v>
                </c:pt>
                <c:pt idx="97955">
                  <c:v>2.6649746192893393</c:v>
                </c:pt>
                <c:pt idx="97956">
                  <c:v>2.6645905420991927</c:v>
                </c:pt>
                <c:pt idx="97957">
                  <c:v>2.6648212226066899</c:v>
                </c:pt>
                <c:pt idx="97958">
                  <c:v>2.6649746192893402</c:v>
                </c:pt>
                <c:pt idx="97959">
                  <c:v>2.6652053530226123</c:v>
                </c:pt>
                <c:pt idx="97960">
                  <c:v>2.6648212226066899</c:v>
                </c:pt>
                <c:pt idx="97961">
                  <c:v>2.6643598615916955</c:v>
                </c:pt>
                <c:pt idx="97962">
                  <c:v>2.6642066420664205</c:v>
                </c:pt>
                <c:pt idx="97963">
                  <c:v>2.6646678966789663</c:v>
                </c:pt>
                <c:pt idx="97964">
                  <c:v>2.6652825836216838</c:v>
                </c:pt>
                <c:pt idx="97965">
                  <c:v>2.6647452155868105</c:v>
                </c:pt>
                <c:pt idx="97966">
                  <c:v>2.6648226832641768</c:v>
                </c:pt>
                <c:pt idx="97967">
                  <c:v>2.6649756052570894</c:v>
                </c:pt>
                <c:pt idx="97968">
                  <c:v>2.6647452155868105</c:v>
                </c:pt>
                <c:pt idx="97969">
                  <c:v>2.6649756052570894</c:v>
                </c:pt>
                <c:pt idx="97970">
                  <c:v>2.6641309359151677</c:v>
                </c:pt>
                <c:pt idx="97971">
                  <c:v>2.6648985239852396</c:v>
                </c:pt>
                <c:pt idx="97972">
                  <c:v>2.6645146414572278</c:v>
                </c:pt>
                <c:pt idx="97973">
                  <c:v>2.6646678966789663</c:v>
                </c:pt>
                <c:pt idx="97974">
                  <c:v>2.6645905420991927</c:v>
                </c:pt>
                <c:pt idx="97975">
                  <c:v>2.6653588737595197</c:v>
                </c:pt>
                <c:pt idx="97976">
                  <c:v>2.6653588737595197</c:v>
                </c:pt>
                <c:pt idx="97977">
                  <c:v>2.6648212226066899</c:v>
                </c:pt>
                <c:pt idx="97978">
                  <c:v>2.6646678966789663</c:v>
                </c:pt>
                <c:pt idx="97979">
                  <c:v>2.6650520876585926</c:v>
                </c:pt>
                <c:pt idx="97980">
                  <c:v>2.6645146414572283</c:v>
                </c:pt>
                <c:pt idx="97981">
                  <c:v>2.6639778750864256</c:v>
                </c:pt>
                <c:pt idx="97982">
                  <c:v>2.6642085273104401</c:v>
                </c:pt>
                <c:pt idx="97983">
                  <c:v>2.6650530198248039</c:v>
                </c:pt>
                <c:pt idx="97984">
                  <c:v>2.6653597785977854</c:v>
                </c:pt>
                <c:pt idx="97985">
                  <c:v>2.6645905420991927</c:v>
                </c:pt>
                <c:pt idx="97986">
                  <c:v>2.6654360867558835</c:v>
                </c:pt>
                <c:pt idx="97987">
                  <c:v>2.6654360867558835</c:v>
                </c:pt>
                <c:pt idx="97988">
                  <c:v>2.6642066420664205</c:v>
                </c:pt>
                <c:pt idx="97989">
                  <c:v>2.6638231035277835</c:v>
                </c:pt>
                <c:pt idx="97990">
                  <c:v>2.6638231035277835</c:v>
                </c:pt>
                <c:pt idx="97991">
                  <c:v>2.6640534931980628</c:v>
                </c:pt>
                <c:pt idx="97992">
                  <c:v>2.664284067327646</c:v>
                </c:pt>
                <c:pt idx="97993">
                  <c:v>2.6646678966789668</c:v>
                </c:pt>
                <c:pt idx="97994">
                  <c:v>2.6644374538745383</c:v>
                </c:pt>
                <c:pt idx="97995">
                  <c:v>2.6648212226066899</c:v>
                </c:pt>
                <c:pt idx="97996">
                  <c:v>2.6648212226066899</c:v>
                </c:pt>
                <c:pt idx="97997">
                  <c:v>2.6647438855560677</c:v>
                </c:pt>
                <c:pt idx="97998">
                  <c:v>2.6652053530226114</c:v>
                </c:pt>
                <c:pt idx="97999">
                  <c:v>2.6648212226066899</c:v>
                </c:pt>
                <c:pt idx="98000">
                  <c:v>2.6649746192893402</c:v>
                </c:pt>
                <c:pt idx="98001">
                  <c:v>2.6649746192893402</c:v>
                </c:pt>
                <c:pt idx="98002">
                  <c:v>2.6652053530226123</c:v>
                </c:pt>
                <c:pt idx="98003">
                  <c:v>2.6644374538745383</c:v>
                </c:pt>
                <c:pt idx="98004">
                  <c:v>2.6640534931980628</c:v>
                </c:pt>
                <c:pt idx="98005">
                  <c:v>2.6640534931980628</c:v>
                </c:pt>
                <c:pt idx="98006">
                  <c:v>2.6634393729829409</c:v>
                </c:pt>
                <c:pt idx="98007">
                  <c:v>2.6646678966789663</c:v>
                </c:pt>
                <c:pt idx="98008">
                  <c:v>2.6644374538745383</c:v>
                </c:pt>
                <c:pt idx="98009">
                  <c:v>2.6648212226066899</c:v>
                </c:pt>
                <c:pt idx="98010">
                  <c:v>2.6649746192893402</c:v>
                </c:pt>
                <c:pt idx="98011">
                  <c:v>2.6649746192893402</c:v>
                </c:pt>
                <c:pt idx="98012">
                  <c:v>2.6652053530226123</c:v>
                </c:pt>
                <c:pt idx="98013">
                  <c:v>2.6652053530226114</c:v>
                </c:pt>
                <c:pt idx="98014">
                  <c:v>2.6655896607431337</c:v>
                </c:pt>
                <c:pt idx="98015">
                  <c:v>2.6647438855560677</c:v>
                </c:pt>
                <c:pt idx="98016">
                  <c:v>2.664513151822796</c:v>
                </c:pt>
                <c:pt idx="98017">
                  <c:v>2.6648199445983378</c:v>
                </c:pt>
                <c:pt idx="98018">
                  <c:v>2.6648972997922913</c:v>
                </c:pt>
                <c:pt idx="98019">
                  <c:v>2.664513151822796</c:v>
                </c:pt>
                <c:pt idx="98020">
                  <c:v>2.6643598615916955</c:v>
                </c:pt>
                <c:pt idx="98021">
                  <c:v>2.6644374538745383</c:v>
                </c:pt>
                <c:pt idx="98022">
                  <c:v>2.6644374538745383</c:v>
                </c:pt>
                <c:pt idx="98023">
                  <c:v>2.6648212226066899</c:v>
                </c:pt>
                <c:pt idx="98024">
                  <c:v>2.6649746192893393</c:v>
                </c:pt>
                <c:pt idx="98025">
                  <c:v>2.6654360867558835</c:v>
                </c:pt>
                <c:pt idx="98026">
                  <c:v>2.6648985239852396</c:v>
                </c:pt>
                <c:pt idx="98027">
                  <c:v>2.6645146414572278</c:v>
                </c:pt>
                <c:pt idx="98028">
                  <c:v>2.6648985239852396</c:v>
                </c:pt>
                <c:pt idx="98029">
                  <c:v>2.6645905420991927</c:v>
                </c:pt>
                <c:pt idx="98030">
                  <c:v>2.6638985005767015</c:v>
                </c:pt>
                <c:pt idx="98031">
                  <c:v>2.6645905420991927</c:v>
                </c:pt>
                <c:pt idx="98032">
                  <c:v>2.6646678966789663</c:v>
                </c:pt>
                <c:pt idx="98033">
                  <c:v>2.6644374538745383</c:v>
                </c:pt>
                <c:pt idx="98034">
                  <c:v>2.6648212226066899</c:v>
                </c:pt>
                <c:pt idx="98035">
                  <c:v>2.6650520876585926</c:v>
                </c:pt>
                <c:pt idx="98036">
                  <c:v>2.6646678966789663</c:v>
                </c:pt>
                <c:pt idx="98037">
                  <c:v>2.6649756052570903</c:v>
                </c:pt>
                <c:pt idx="98038">
                  <c:v>2.6645146414572283</c:v>
                </c:pt>
                <c:pt idx="98039">
                  <c:v>2.6642066420664205</c:v>
                </c:pt>
                <c:pt idx="98040">
                  <c:v>2.6641291810841983</c:v>
                </c:pt>
                <c:pt idx="98041">
                  <c:v>2.664513151822796</c:v>
                </c:pt>
                <c:pt idx="98042">
                  <c:v>2.6648972997922913</c:v>
                </c:pt>
                <c:pt idx="98043">
                  <c:v>2.6653588737595197</c:v>
                </c:pt>
                <c:pt idx="98044">
                  <c:v>2.6653588737595197</c:v>
                </c:pt>
                <c:pt idx="98045">
                  <c:v>2.6642824180895239</c:v>
                </c:pt>
                <c:pt idx="98046">
                  <c:v>2.6642824180895239</c:v>
                </c:pt>
                <c:pt idx="98047">
                  <c:v>2.6646666974382645</c:v>
                </c:pt>
                <c:pt idx="98048">
                  <c:v>2.6649746192893393</c:v>
                </c:pt>
                <c:pt idx="98049">
                  <c:v>2.6649746192893393</c:v>
                </c:pt>
                <c:pt idx="98050">
                  <c:v>2.6641291810841983</c:v>
                </c:pt>
                <c:pt idx="98051">
                  <c:v>2.6643598615916955</c:v>
                </c:pt>
                <c:pt idx="98052">
                  <c:v>2.6649746192893402</c:v>
                </c:pt>
                <c:pt idx="98053">
                  <c:v>2.6641291810841983</c:v>
                </c:pt>
                <c:pt idx="98054">
                  <c:v>2.6647438855560677</c:v>
                </c:pt>
                <c:pt idx="98055">
                  <c:v>2.6647438855560677</c:v>
                </c:pt>
                <c:pt idx="98056">
                  <c:v>2.6653588737595197</c:v>
                </c:pt>
                <c:pt idx="98057">
                  <c:v>2.665281809787627</c:v>
                </c:pt>
                <c:pt idx="98058">
                  <c:v>2.665281809787627</c:v>
                </c:pt>
                <c:pt idx="98059">
                  <c:v>2.665281809787627</c:v>
                </c:pt>
                <c:pt idx="98060">
                  <c:v>2.6648199445983378</c:v>
                </c:pt>
                <c:pt idx="98061">
                  <c:v>2.6652043407988915</c:v>
                </c:pt>
                <c:pt idx="98062">
                  <c:v>2.6648199445983378</c:v>
                </c:pt>
                <c:pt idx="98063">
                  <c:v>2.6646666974382645</c:v>
                </c:pt>
                <c:pt idx="98064">
                  <c:v>2.6642824180895239</c:v>
                </c:pt>
                <c:pt idx="98065">
                  <c:v>2.6649746192893402</c:v>
                </c:pt>
                <c:pt idx="98066">
                  <c:v>2.6639760147601477</c:v>
                </c:pt>
                <c:pt idx="98067">
                  <c:v>2.6637453874538743</c:v>
                </c:pt>
                <c:pt idx="98068">
                  <c:v>2.6645905420991927</c:v>
                </c:pt>
                <c:pt idx="98069">
                  <c:v>2.6645131518227969</c:v>
                </c:pt>
                <c:pt idx="98070">
                  <c:v>2.6641291810841983</c:v>
                </c:pt>
                <c:pt idx="98071">
                  <c:v>2.664513151822796</c:v>
                </c:pt>
                <c:pt idx="98072">
                  <c:v>2.6655124653739612</c:v>
                </c:pt>
                <c:pt idx="98073">
                  <c:v>2.6646666974382645</c:v>
                </c:pt>
                <c:pt idx="98074">
                  <c:v>2.6646666974382645</c:v>
                </c:pt>
                <c:pt idx="98075">
                  <c:v>2.6646666974382645</c:v>
                </c:pt>
                <c:pt idx="98076">
                  <c:v>2.665281809787627</c:v>
                </c:pt>
                <c:pt idx="98077">
                  <c:v>2.6655124653739612</c:v>
                </c:pt>
                <c:pt idx="98078">
                  <c:v>2.6651280867759057</c:v>
                </c:pt>
                <c:pt idx="98079">
                  <c:v>2.6658972061879478</c:v>
                </c:pt>
                <c:pt idx="98080">
                  <c:v>2.6648972997922913</c:v>
                </c:pt>
                <c:pt idx="98081">
                  <c:v>2.664513151822796</c:v>
                </c:pt>
                <c:pt idx="98082">
                  <c:v>2.6646666974382645</c:v>
                </c:pt>
                <c:pt idx="98083">
                  <c:v>2.6657433056325024</c:v>
                </c:pt>
                <c:pt idx="98084">
                  <c:v>2.6657433056325024</c:v>
                </c:pt>
                <c:pt idx="98085">
                  <c:v>2.665281809787627</c:v>
                </c:pt>
                <c:pt idx="98086">
                  <c:v>2.6657433056325024</c:v>
                </c:pt>
                <c:pt idx="98087">
                  <c:v>2.664513151822796</c:v>
                </c:pt>
                <c:pt idx="98088">
                  <c:v>2.6647438855560686</c:v>
                </c:pt>
                <c:pt idx="98089">
                  <c:v>2.6645905420991927</c:v>
                </c:pt>
                <c:pt idx="98090">
                  <c:v>2.6648212226066899</c:v>
                </c:pt>
                <c:pt idx="98091">
                  <c:v>2.6650520876585926</c:v>
                </c:pt>
                <c:pt idx="98092">
                  <c:v>2.6648212226066899</c:v>
                </c:pt>
                <c:pt idx="98093">
                  <c:v>2.6645905420991927</c:v>
                </c:pt>
                <c:pt idx="98094">
                  <c:v>2.6648972997922913</c:v>
                </c:pt>
                <c:pt idx="98095">
                  <c:v>2.6646666974382645</c:v>
                </c:pt>
                <c:pt idx="98096">
                  <c:v>2.665050784856879</c:v>
                </c:pt>
                <c:pt idx="98097">
                  <c:v>2.665050784856879</c:v>
                </c:pt>
                <c:pt idx="98098">
                  <c:v>2.6646666974382645</c:v>
                </c:pt>
                <c:pt idx="98099">
                  <c:v>2.6651280867759057</c:v>
                </c:pt>
                <c:pt idx="98100">
                  <c:v>2.6652053530226114</c:v>
                </c:pt>
                <c:pt idx="98101">
                  <c:v>2.6649746192893393</c:v>
                </c:pt>
                <c:pt idx="98102">
                  <c:v>2.6653588737595197</c:v>
                </c:pt>
                <c:pt idx="98103">
                  <c:v>2.6655124653739612</c:v>
                </c:pt>
                <c:pt idx="98104">
                  <c:v>2.6646666974382645</c:v>
                </c:pt>
                <c:pt idx="98105">
                  <c:v>2.6648199445983378</c:v>
                </c:pt>
                <c:pt idx="98106">
                  <c:v>2.6648972997922913</c:v>
                </c:pt>
                <c:pt idx="98107">
                  <c:v>2.6642824180895239</c:v>
                </c:pt>
                <c:pt idx="98108">
                  <c:v>2.6636678200692039</c:v>
                </c:pt>
                <c:pt idx="98109">
                  <c:v>2.6646666974382645</c:v>
                </c:pt>
                <c:pt idx="98110">
                  <c:v>2.6644357258250633</c:v>
                </c:pt>
                <c:pt idx="98111">
                  <c:v>2.6646666974382645</c:v>
                </c:pt>
                <c:pt idx="98112">
                  <c:v>2.6638209506229811</c:v>
                </c:pt>
                <c:pt idx="98113">
                  <c:v>2.6632066435986159</c:v>
                </c:pt>
                <c:pt idx="98114">
                  <c:v>2.6640518689432393</c:v>
                </c:pt>
                <c:pt idx="98115">
                  <c:v>2.6638209506229806</c:v>
                </c:pt>
                <c:pt idx="98116">
                  <c:v>2.6637433648742208</c:v>
                </c:pt>
                <c:pt idx="98117">
                  <c:v>2.6635902168897085</c:v>
                </c:pt>
                <c:pt idx="98118">
                  <c:v>2.6635902168897085</c:v>
                </c:pt>
                <c:pt idx="98119">
                  <c:v>2.6640518689432398</c:v>
                </c:pt>
                <c:pt idx="98120">
                  <c:v>2.6646666974382645</c:v>
                </c:pt>
                <c:pt idx="98121">
                  <c:v>2.6646666974382645</c:v>
                </c:pt>
                <c:pt idx="98122">
                  <c:v>2.6644357258250633</c:v>
                </c:pt>
                <c:pt idx="98123">
                  <c:v>2.665050784856879</c:v>
                </c:pt>
                <c:pt idx="98124">
                  <c:v>2.6649734472408215</c:v>
                </c:pt>
                <c:pt idx="98125">
                  <c:v>2.6651270207852193</c:v>
                </c:pt>
                <c:pt idx="98126">
                  <c:v>2.6649734472408215</c:v>
                </c:pt>
                <c:pt idx="98127">
                  <c:v>2.6646666974382645</c:v>
                </c:pt>
                <c:pt idx="98128">
                  <c:v>2.6649746192893393</c:v>
                </c:pt>
                <c:pt idx="98129">
                  <c:v>2.6647438855560677</c:v>
                </c:pt>
                <c:pt idx="98130">
                  <c:v>2.6649746192893393</c:v>
                </c:pt>
                <c:pt idx="98131">
                  <c:v>2.6646666974382645</c:v>
                </c:pt>
                <c:pt idx="98132">
                  <c:v>2.6648199445983378</c:v>
                </c:pt>
                <c:pt idx="98133">
                  <c:v>2.665050784856879</c:v>
                </c:pt>
                <c:pt idx="98134">
                  <c:v>2.6655124653739612</c:v>
                </c:pt>
                <c:pt idx="98135">
                  <c:v>2.665281809787627</c:v>
                </c:pt>
                <c:pt idx="98136">
                  <c:v>2.6648972997922913</c:v>
                </c:pt>
                <c:pt idx="98137">
                  <c:v>2.6655124653739612</c:v>
                </c:pt>
                <c:pt idx="98138">
                  <c:v>2.665281809787627</c:v>
                </c:pt>
                <c:pt idx="98139">
                  <c:v>2.6648972997922913</c:v>
                </c:pt>
                <c:pt idx="98140">
                  <c:v>2.664513151822796</c:v>
                </c:pt>
                <c:pt idx="98141">
                  <c:v>2.6642824180895239</c:v>
                </c:pt>
                <c:pt idx="98142">
                  <c:v>2.665281809787627</c:v>
                </c:pt>
                <c:pt idx="98143">
                  <c:v>2.6653588737595197</c:v>
                </c:pt>
                <c:pt idx="98144">
                  <c:v>2.6647438855560677</c:v>
                </c:pt>
                <c:pt idx="98145">
                  <c:v>2.664513151822796</c:v>
                </c:pt>
                <c:pt idx="98146">
                  <c:v>2.6658972061879478</c:v>
                </c:pt>
                <c:pt idx="98147">
                  <c:v>2.665050784856879</c:v>
                </c:pt>
                <c:pt idx="98148">
                  <c:v>2.6652043407988915</c:v>
                </c:pt>
                <c:pt idx="98149">
                  <c:v>2.6649734472408215</c:v>
                </c:pt>
                <c:pt idx="98150">
                  <c:v>2.665050784856879</c:v>
                </c:pt>
                <c:pt idx="98151">
                  <c:v>2.665281809787627</c:v>
                </c:pt>
                <c:pt idx="98152">
                  <c:v>2.6655124653739612</c:v>
                </c:pt>
                <c:pt idx="98153">
                  <c:v>2.6655124653739612</c:v>
                </c:pt>
                <c:pt idx="98154">
                  <c:v>2.6655124653739612</c:v>
                </c:pt>
                <c:pt idx="98155">
                  <c:v>2.665281809787627</c:v>
                </c:pt>
                <c:pt idx="98156">
                  <c:v>2.6646666974382645</c:v>
                </c:pt>
                <c:pt idx="98157">
                  <c:v>2.665281809787627</c:v>
                </c:pt>
                <c:pt idx="98158">
                  <c:v>2.665281809787627</c:v>
                </c:pt>
                <c:pt idx="98159">
                  <c:v>2.6648972997922913</c:v>
                </c:pt>
                <c:pt idx="98160">
                  <c:v>2.665281809787627</c:v>
                </c:pt>
                <c:pt idx="98161">
                  <c:v>2.6655124653739612</c:v>
                </c:pt>
                <c:pt idx="98162">
                  <c:v>2.6647438855560677</c:v>
                </c:pt>
                <c:pt idx="98163">
                  <c:v>2.664513151822796</c:v>
                </c:pt>
                <c:pt idx="98164">
                  <c:v>2.664513151822796</c:v>
                </c:pt>
                <c:pt idx="98165">
                  <c:v>2.6645131518227969</c:v>
                </c:pt>
                <c:pt idx="98166">
                  <c:v>2.6647438855560686</c:v>
                </c:pt>
                <c:pt idx="98167">
                  <c:v>2.6641291810841983</c:v>
                </c:pt>
                <c:pt idx="98168">
                  <c:v>2.6639760147601477</c:v>
                </c:pt>
                <c:pt idx="98169">
                  <c:v>2.6637453874538739</c:v>
                </c:pt>
                <c:pt idx="98170">
                  <c:v>2.6638985005767015</c:v>
                </c:pt>
                <c:pt idx="98171">
                  <c:v>2.6642824180895253</c:v>
                </c:pt>
                <c:pt idx="98172">
                  <c:v>2.6645131518227969</c:v>
                </c:pt>
                <c:pt idx="98173">
                  <c:v>2.6640518689432398</c:v>
                </c:pt>
                <c:pt idx="98174">
                  <c:v>2.6640518689432398</c:v>
                </c:pt>
                <c:pt idx="98175">
                  <c:v>2.6641291810841983</c:v>
                </c:pt>
                <c:pt idx="98176">
                  <c:v>2.6637453874538739</c:v>
                </c:pt>
                <c:pt idx="98177">
                  <c:v>2.6642066420664205</c:v>
                </c:pt>
                <c:pt idx="98178">
                  <c:v>2.6643598615916955</c:v>
                </c:pt>
                <c:pt idx="98179">
                  <c:v>2.6647438855560677</c:v>
                </c:pt>
                <c:pt idx="98180">
                  <c:v>2.6649746192893393</c:v>
                </c:pt>
                <c:pt idx="98181">
                  <c:v>2.6649746192893393</c:v>
                </c:pt>
                <c:pt idx="98182">
                  <c:v>2.6647438855560677</c:v>
                </c:pt>
                <c:pt idx="98183">
                  <c:v>2.6651280867759057</c:v>
                </c:pt>
                <c:pt idx="98184">
                  <c:v>2.6657433056325024</c:v>
                </c:pt>
                <c:pt idx="98185">
                  <c:v>2.6648972997922913</c:v>
                </c:pt>
                <c:pt idx="98186">
                  <c:v>2.6642824180895239</c:v>
                </c:pt>
                <c:pt idx="98187">
                  <c:v>2.6647438855560686</c:v>
                </c:pt>
                <c:pt idx="98188">
                  <c:v>2.6645905420991927</c:v>
                </c:pt>
                <c:pt idx="98189">
                  <c:v>2.6648212226066899</c:v>
                </c:pt>
                <c:pt idx="98190">
                  <c:v>2.6643598615916955</c:v>
                </c:pt>
                <c:pt idx="98191">
                  <c:v>2.6641291810841983</c:v>
                </c:pt>
                <c:pt idx="98192">
                  <c:v>2.6641291810841983</c:v>
                </c:pt>
                <c:pt idx="98193">
                  <c:v>2.6637453874538739</c:v>
                </c:pt>
                <c:pt idx="98194">
                  <c:v>2.6645905420991927</c:v>
                </c:pt>
                <c:pt idx="98195">
                  <c:v>2.664513151822796</c:v>
                </c:pt>
                <c:pt idx="98196">
                  <c:v>2.6652053530226114</c:v>
                </c:pt>
                <c:pt idx="98197">
                  <c:v>2.6647438855560677</c:v>
                </c:pt>
                <c:pt idx="98198">
                  <c:v>2.6646666974382645</c:v>
                </c:pt>
                <c:pt idx="98199">
                  <c:v>2.664513151822796</c:v>
                </c:pt>
                <c:pt idx="98200">
                  <c:v>2.6642824180895239</c:v>
                </c:pt>
                <c:pt idx="98201">
                  <c:v>2.663514760147601</c:v>
                </c:pt>
                <c:pt idx="98202">
                  <c:v>2.6639760147601477</c:v>
                </c:pt>
                <c:pt idx="98203">
                  <c:v>2.6643598615916955</c:v>
                </c:pt>
                <c:pt idx="98204">
                  <c:v>2.6641291810841983</c:v>
                </c:pt>
                <c:pt idx="98205">
                  <c:v>2.6648972997922913</c:v>
                </c:pt>
                <c:pt idx="98206">
                  <c:v>2.6645891043397967</c:v>
                </c:pt>
                <c:pt idx="98207">
                  <c:v>2.6648972997922913</c:v>
                </c:pt>
                <c:pt idx="98208">
                  <c:v>2.6646666974382645</c:v>
                </c:pt>
                <c:pt idx="98209">
                  <c:v>2.6654352343569609</c:v>
                </c:pt>
                <c:pt idx="98210">
                  <c:v>2.665281809787627</c:v>
                </c:pt>
                <c:pt idx="98211">
                  <c:v>2.665281809787627</c:v>
                </c:pt>
                <c:pt idx="98212">
                  <c:v>2.6642824180895239</c:v>
                </c:pt>
                <c:pt idx="98213">
                  <c:v>2.6643598615916955</c:v>
                </c:pt>
                <c:pt idx="98214">
                  <c:v>2.6645131518227969</c:v>
                </c:pt>
                <c:pt idx="98215">
                  <c:v>2.6638985005767015</c:v>
                </c:pt>
                <c:pt idx="98216">
                  <c:v>2.6647438855560686</c:v>
                </c:pt>
                <c:pt idx="98217">
                  <c:v>2.6648972997922913</c:v>
                </c:pt>
                <c:pt idx="98218">
                  <c:v>2.6648972997922913</c:v>
                </c:pt>
                <c:pt idx="98219">
                  <c:v>2.6659741458910435</c:v>
                </c:pt>
                <c:pt idx="98220">
                  <c:v>2.6653588737595197</c:v>
                </c:pt>
                <c:pt idx="98221">
                  <c:v>2.6644374538745383</c:v>
                </c:pt>
                <c:pt idx="98222">
                  <c:v>2.664284067327646</c:v>
                </c:pt>
                <c:pt idx="98223">
                  <c:v>2.664284067327646</c:v>
                </c:pt>
                <c:pt idx="98224">
                  <c:v>2.6644374538745383</c:v>
                </c:pt>
                <c:pt idx="98225">
                  <c:v>2.6645905420991927</c:v>
                </c:pt>
                <c:pt idx="98226">
                  <c:v>2.6645905420991927</c:v>
                </c:pt>
                <c:pt idx="98227">
                  <c:v>2.6645905420991927</c:v>
                </c:pt>
                <c:pt idx="98228">
                  <c:v>2.6645905420991927</c:v>
                </c:pt>
                <c:pt idx="98229">
                  <c:v>2.6655896607431337</c:v>
                </c:pt>
                <c:pt idx="98230">
                  <c:v>2.6649746192893402</c:v>
                </c:pt>
                <c:pt idx="98231">
                  <c:v>2.6645905420991927</c:v>
                </c:pt>
                <c:pt idx="98232">
                  <c:v>2.6638231035277844</c:v>
                </c:pt>
                <c:pt idx="98233">
                  <c:v>2.6640534931980628</c:v>
                </c:pt>
                <c:pt idx="98234">
                  <c:v>2.6638231035277844</c:v>
                </c:pt>
                <c:pt idx="98235">
                  <c:v>2.6643598615916955</c:v>
                </c:pt>
                <c:pt idx="98236">
                  <c:v>2.6648972997922913</c:v>
                </c:pt>
                <c:pt idx="98237">
                  <c:v>2.6653588737595197</c:v>
                </c:pt>
                <c:pt idx="98238">
                  <c:v>2.6647438855560677</c:v>
                </c:pt>
                <c:pt idx="98239">
                  <c:v>2.6645905420991927</c:v>
                </c:pt>
                <c:pt idx="98240">
                  <c:v>2.6642066420664205</c:v>
                </c:pt>
                <c:pt idx="98241">
                  <c:v>2.6642068265682655</c:v>
                </c:pt>
                <c:pt idx="98242">
                  <c:v>2.6645131518227969</c:v>
                </c:pt>
                <c:pt idx="98243">
                  <c:v>2.6648199445983378</c:v>
                </c:pt>
                <c:pt idx="98244">
                  <c:v>2.665050784856879</c:v>
                </c:pt>
                <c:pt idx="98245">
                  <c:v>2.6651280867759057</c:v>
                </c:pt>
                <c:pt idx="98246">
                  <c:v>2.6652053530226123</c:v>
                </c:pt>
                <c:pt idx="98247">
                  <c:v>2.6642066420664205</c:v>
                </c:pt>
                <c:pt idx="98248">
                  <c:v>2.6640534931980628</c:v>
                </c:pt>
                <c:pt idx="98249">
                  <c:v>2.6636698939603503</c:v>
                </c:pt>
                <c:pt idx="98250">
                  <c:v>2.6648212226066899</c:v>
                </c:pt>
                <c:pt idx="98251">
                  <c:v>2.6651280867759057</c:v>
                </c:pt>
                <c:pt idx="98252">
                  <c:v>2.6651280867759057</c:v>
                </c:pt>
                <c:pt idx="98253">
                  <c:v>2.664513151822796</c:v>
                </c:pt>
                <c:pt idx="98254">
                  <c:v>2.6641291810841983</c:v>
                </c:pt>
                <c:pt idx="98255">
                  <c:v>2.6642066420664205</c:v>
                </c:pt>
                <c:pt idx="98256">
                  <c:v>2.6645905420991927</c:v>
                </c:pt>
                <c:pt idx="98257">
                  <c:v>2.6652053530226123</c:v>
                </c:pt>
                <c:pt idx="98258">
                  <c:v>2.6653588737595197</c:v>
                </c:pt>
                <c:pt idx="98259">
                  <c:v>2.665281809787627</c:v>
                </c:pt>
                <c:pt idx="98260">
                  <c:v>2.6655124653739612</c:v>
                </c:pt>
                <c:pt idx="98261">
                  <c:v>2.6651280867759057</c:v>
                </c:pt>
                <c:pt idx="98262">
                  <c:v>2.6647438855560686</c:v>
                </c:pt>
                <c:pt idx="98263">
                  <c:v>2.6637453874538739</c:v>
                </c:pt>
                <c:pt idx="98264">
                  <c:v>2.6639760147601477</c:v>
                </c:pt>
                <c:pt idx="98265">
                  <c:v>2.6649746192893402</c:v>
                </c:pt>
                <c:pt idx="98266">
                  <c:v>2.664513151822796</c:v>
                </c:pt>
                <c:pt idx="98267">
                  <c:v>2.6657433056325024</c:v>
                </c:pt>
                <c:pt idx="98268">
                  <c:v>2.6662049861495842</c:v>
                </c:pt>
                <c:pt idx="98269">
                  <c:v>2.6659741458910435</c:v>
                </c:pt>
                <c:pt idx="98270">
                  <c:v>2.6651280867759057</c:v>
                </c:pt>
                <c:pt idx="98271">
                  <c:v>2.6647438855560677</c:v>
                </c:pt>
                <c:pt idx="98272">
                  <c:v>2.6653588737595197</c:v>
                </c:pt>
                <c:pt idx="98273">
                  <c:v>2.665281809787627</c:v>
                </c:pt>
                <c:pt idx="98274">
                  <c:v>2.6648972997922913</c:v>
                </c:pt>
                <c:pt idx="98275">
                  <c:v>2.6652053530226123</c:v>
                </c:pt>
                <c:pt idx="98276">
                  <c:v>2.6645905420991927</c:v>
                </c:pt>
                <c:pt idx="98277">
                  <c:v>2.6643598615916955</c:v>
                </c:pt>
                <c:pt idx="98278">
                  <c:v>2.6643598615916955</c:v>
                </c:pt>
                <c:pt idx="98279">
                  <c:v>2.6648212226066899</c:v>
                </c:pt>
                <c:pt idx="98280">
                  <c:v>2.6643598615916955</c:v>
                </c:pt>
                <c:pt idx="98281">
                  <c:v>2.6648972997922913</c:v>
                </c:pt>
                <c:pt idx="98282">
                  <c:v>2.665050784856879</c:v>
                </c:pt>
                <c:pt idx="98283">
                  <c:v>2.665050784856879</c:v>
                </c:pt>
                <c:pt idx="98284">
                  <c:v>2.665050784856879</c:v>
                </c:pt>
                <c:pt idx="98285">
                  <c:v>2.6657433056325024</c:v>
                </c:pt>
                <c:pt idx="98286">
                  <c:v>2.6655896607431337</c:v>
                </c:pt>
                <c:pt idx="98287">
                  <c:v>2.6648212226066899</c:v>
                </c:pt>
                <c:pt idx="98288">
                  <c:v>2.6646678966789663</c:v>
                </c:pt>
                <c:pt idx="98289">
                  <c:v>2.6646678966789663</c:v>
                </c:pt>
                <c:pt idx="98290">
                  <c:v>2.6639760147601477</c:v>
                </c:pt>
                <c:pt idx="98291">
                  <c:v>2.6639760147601477</c:v>
                </c:pt>
                <c:pt idx="98292">
                  <c:v>2.6642066420664205</c:v>
                </c:pt>
                <c:pt idx="98293">
                  <c:v>2.6647438855560686</c:v>
                </c:pt>
                <c:pt idx="98294">
                  <c:v>2.6642824180895239</c:v>
                </c:pt>
                <c:pt idx="98295">
                  <c:v>2.6642824180895239</c:v>
                </c:pt>
                <c:pt idx="98296">
                  <c:v>2.6638985005767015</c:v>
                </c:pt>
                <c:pt idx="98297">
                  <c:v>2.6637453874538739</c:v>
                </c:pt>
                <c:pt idx="98298">
                  <c:v>2.6642066420664205</c:v>
                </c:pt>
                <c:pt idx="98299">
                  <c:v>2.6648212226066899</c:v>
                </c:pt>
                <c:pt idx="98300">
                  <c:v>2.6642066420664205</c:v>
                </c:pt>
                <c:pt idx="98301">
                  <c:v>2.6644374538745383</c:v>
                </c:pt>
                <c:pt idx="98302">
                  <c:v>2.6645905420991927</c:v>
                </c:pt>
                <c:pt idx="98303">
                  <c:v>2.6651280867759057</c:v>
                </c:pt>
                <c:pt idx="98304">
                  <c:v>2.6651280867759057</c:v>
                </c:pt>
                <c:pt idx="98305">
                  <c:v>2.6653588737595197</c:v>
                </c:pt>
                <c:pt idx="98306">
                  <c:v>2.665050784856879</c:v>
                </c:pt>
                <c:pt idx="98307">
                  <c:v>2.6648199445983378</c:v>
                </c:pt>
                <c:pt idx="98308">
                  <c:v>2.6645891043397967</c:v>
                </c:pt>
                <c:pt idx="98309">
                  <c:v>2.6648199445983378</c:v>
                </c:pt>
                <c:pt idx="98310">
                  <c:v>2.6654352343569614</c:v>
                </c:pt>
                <c:pt idx="98311">
                  <c:v>2.665050784856879</c:v>
                </c:pt>
                <c:pt idx="98312">
                  <c:v>2.6641291810841983</c:v>
                </c:pt>
                <c:pt idx="98313">
                  <c:v>2.6638985005767015</c:v>
                </c:pt>
                <c:pt idx="98314">
                  <c:v>2.6641291810841983</c:v>
                </c:pt>
                <c:pt idx="98315">
                  <c:v>2.6641291810841983</c:v>
                </c:pt>
                <c:pt idx="98316">
                  <c:v>2.6642824180895248</c:v>
                </c:pt>
                <c:pt idx="98317">
                  <c:v>2.6648972997922913</c:v>
                </c:pt>
                <c:pt idx="98318">
                  <c:v>2.665281809787627</c:v>
                </c:pt>
                <c:pt idx="98319">
                  <c:v>2.665281809787627</c:v>
                </c:pt>
                <c:pt idx="98320">
                  <c:v>2.665281809787627</c:v>
                </c:pt>
                <c:pt idx="98321">
                  <c:v>2.6640518689432393</c:v>
                </c:pt>
                <c:pt idx="98322">
                  <c:v>2.6640518689432393</c:v>
                </c:pt>
                <c:pt idx="98323">
                  <c:v>2.6646666974382645</c:v>
                </c:pt>
                <c:pt idx="98324">
                  <c:v>2.6646666974382645</c:v>
                </c:pt>
                <c:pt idx="98325">
                  <c:v>2.6642824180895248</c:v>
                </c:pt>
                <c:pt idx="98326">
                  <c:v>2.6638985005767015</c:v>
                </c:pt>
                <c:pt idx="98327">
                  <c:v>2.6643598615916955</c:v>
                </c:pt>
                <c:pt idx="98328">
                  <c:v>2.6651280867759057</c:v>
                </c:pt>
                <c:pt idx="98329">
                  <c:v>2.6656661279150309</c:v>
                </c:pt>
                <c:pt idx="98330">
                  <c:v>2.6654352343569609</c:v>
                </c:pt>
                <c:pt idx="98331">
                  <c:v>2.6648199445983378</c:v>
                </c:pt>
                <c:pt idx="98332">
                  <c:v>2.6648199445983378</c:v>
                </c:pt>
                <c:pt idx="98333">
                  <c:v>2.665281809787627</c:v>
                </c:pt>
                <c:pt idx="98334">
                  <c:v>2.6655124653739612</c:v>
                </c:pt>
                <c:pt idx="98335">
                  <c:v>2.6640518689432393</c:v>
                </c:pt>
                <c:pt idx="98336">
                  <c:v>2.6636678200692039</c:v>
                </c:pt>
                <c:pt idx="98337">
                  <c:v>2.6642066420664205</c:v>
                </c:pt>
                <c:pt idx="98338">
                  <c:v>2.6642066420664205</c:v>
                </c:pt>
                <c:pt idx="98339">
                  <c:v>2.6645905420991927</c:v>
                </c:pt>
                <c:pt idx="98340">
                  <c:v>2.6645905420991927</c:v>
                </c:pt>
                <c:pt idx="98341">
                  <c:v>2.6650520876585926</c:v>
                </c:pt>
                <c:pt idx="98342">
                  <c:v>2.6642066420664205</c:v>
                </c:pt>
                <c:pt idx="98343">
                  <c:v>2.6642066420664205</c:v>
                </c:pt>
                <c:pt idx="98344">
                  <c:v>2.6640534931980624</c:v>
                </c:pt>
                <c:pt idx="98345">
                  <c:v>2.6646678966789668</c:v>
                </c:pt>
                <c:pt idx="98346">
                  <c:v>2.6638229190684806</c:v>
                </c:pt>
                <c:pt idx="98347">
                  <c:v>2.664284067327646</c:v>
                </c:pt>
                <c:pt idx="98348">
                  <c:v>2.6638231035277844</c:v>
                </c:pt>
                <c:pt idx="98349">
                  <c:v>2.6645905420991927</c:v>
                </c:pt>
                <c:pt idx="98350">
                  <c:v>2.6647438855560686</c:v>
                </c:pt>
                <c:pt idx="98351">
                  <c:v>2.6647438855560686</c:v>
                </c:pt>
                <c:pt idx="98352">
                  <c:v>2.6645131518227969</c:v>
                </c:pt>
                <c:pt idx="98353">
                  <c:v>2.6651280867759057</c:v>
                </c:pt>
                <c:pt idx="98354">
                  <c:v>2.6659741458910435</c:v>
                </c:pt>
                <c:pt idx="98355">
                  <c:v>2.665050784856879</c:v>
                </c:pt>
                <c:pt idx="98356">
                  <c:v>2.6648199445983378</c:v>
                </c:pt>
                <c:pt idx="98357">
                  <c:v>2.665050784856879</c:v>
                </c:pt>
                <c:pt idx="98358">
                  <c:v>2.6656661279150313</c:v>
                </c:pt>
                <c:pt idx="98359">
                  <c:v>2.6642049388414488</c:v>
                </c:pt>
                <c:pt idx="98360">
                  <c:v>2.6648199445983378</c:v>
                </c:pt>
                <c:pt idx="98361">
                  <c:v>2.6656661279150313</c:v>
                </c:pt>
                <c:pt idx="98362">
                  <c:v>2.6651280867759057</c:v>
                </c:pt>
                <c:pt idx="98363">
                  <c:v>2.6655896607431337</c:v>
                </c:pt>
                <c:pt idx="98364">
                  <c:v>2.6647438855560686</c:v>
                </c:pt>
                <c:pt idx="98365">
                  <c:v>2.6647438855560686</c:v>
                </c:pt>
                <c:pt idx="98366">
                  <c:v>2.6637453874538739</c:v>
                </c:pt>
                <c:pt idx="98367">
                  <c:v>2.6643598615916955</c:v>
                </c:pt>
                <c:pt idx="98368">
                  <c:v>2.6647438855560686</c:v>
                </c:pt>
                <c:pt idx="98369">
                  <c:v>2.6652053530226123</c:v>
                </c:pt>
                <c:pt idx="98370">
                  <c:v>2.6654360867558839</c:v>
                </c:pt>
                <c:pt idx="98371">
                  <c:v>2.6658204477267482</c:v>
                </c:pt>
                <c:pt idx="98372">
                  <c:v>2.6656670050761422</c:v>
                </c:pt>
                <c:pt idx="98373">
                  <c:v>2.6654360867558839</c:v>
                </c:pt>
                <c:pt idx="98374">
                  <c:v>2.6652053530226123</c:v>
                </c:pt>
                <c:pt idx="98375">
                  <c:v>2.6648212226066899</c:v>
                </c:pt>
                <c:pt idx="98376">
                  <c:v>2.6652053530226123</c:v>
                </c:pt>
                <c:pt idx="98377">
                  <c:v>2.6643598615916955</c:v>
                </c:pt>
                <c:pt idx="98378">
                  <c:v>2.6651280867759057</c:v>
                </c:pt>
                <c:pt idx="98379">
                  <c:v>2.6647438855560686</c:v>
                </c:pt>
                <c:pt idx="98380">
                  <c:v>2.6639760147601477</c:v>
                </c:pt>
                <c:pt idx="98381">
                  <c:v>2.6643598615916955</c:v>
                </c:pt>
                <c:pt idx="98382">
                  <c:v>2.6649746192893402</c:v>
                </c:pt>
                <c:pt idx="98383">
                  <c:v>2.6643598615916955</c:v>
                </c:pt>
                <c:pt idx="98384">
                  <c:v>2.664513151822796</c:v>
                </c:pt>
                <c:pt idx="98385">
                  <c:v>2.6642824180895239</c:v>
                </c:pt>
                <c:pt idx="98386">
                  <c:v>2.6643598615916955</c:v>
                </c:pt>
                <c:pt idx="98387">
                  <c:v>2.6652053530226114</c:v>
                </c:pt>
                <c:pt idx="98388">
                  <c:v>2.6649746192893393</c:v>
                </c:pt>
                <c:pt idx="98389">
                  <c:v>2.6653588737595197</c:v>
                </c:pt>
                <c:pt idx="98390">
                  <c:v>2.6649746192893393</c:v>
                </c:pt>
                <c:pt idx="98391">
                  <c:v>2.6645905420991927</c:v>
                </c:pt>
                <c:pt idx="98392">
                  <c:v>2.6646678966789663</c:v>
                </c:pt>
                <c:pt idx="98393">
                  <c:v>2.6640534931980628</c:v>
                </c:pt>
                <c:pt idx="98394">
                  <c:v>2.6642066420664205</c:v>
                </c:pt>
                <c:pt idx="98395">
                  <c:v>2.6640534931980628</c:v>
                </c:pt>
                <c:pt idx="98396">
                  <c:v>2.6645146414572283</c:v>
                </c:pt>
                <c:pt idx="98397">
                  <c:v>2.6634393729829409</c:v>
                </c:pt>
                <c:pt idx="98398">
                  <c:v>2.6642066420664205</c:v>
                </c:pt>
                <c:pt idx="98399">
                  <c:v>2.6639760147601477</c:v>
                </c:pt>
                <c:pt idx="98400">
                  <c:v>2.6648212226066899</c:v>
                </c:pt>
                <c:pt idx="98401">
                  <c:v>2.6647438855560686</c:v>
                </c:pt>
                <c:pt idx="98402">
                  <c:v>2.6653588737595197</c:v>
                </c:pt>
                <c:pt idx="98403">
                  <c:v>2.6648212226066899</c:v>
                </c:pt>
                <c:pt idx="98404">
                  <c:v>2.6642066420664205</c:v>
                </c:pt>
                <c:pt idx="98405">
                  <c:v>2.6637453874538739</c:v>
                </c:pt>
                <c:pt idx="98406">
                  <c:v>2.6643598615916955</c:v>
                </c:pt>
                <c:pt idx="98407">
                  <c:v>2.6646678966789663</c:v>
                </c:pt>
                <c:pt idx="98408">
                  <c:v>2.6645146414572283</c:v>
                </c:pt>
                <c:pt idx="98409">
                  <c:v>2.6643612724757952</c:v>
                </c:pt>
                <c:pt idx="98410">
                  <c:v>2.6645146414572283</c:v>
                </c:pt>
                <c:pt idx="98411">
                  <c:v>2.664284067327646</c:v>
                </c:pt>
                <c:pt idx="98412">
                  <c:v>2.664284067327646</c:v>
                </c:pt>
                <c:pt idx="98413">
                  <c:v>2.6642066420664205</c:v>
                </c:pt>
                <c:pt idx="98414">
                  <c:v>2.6645905420991927</c:v>
                </c:pt>
                <c:pt idx="98415">
                  <c:v>2.6643598615916955</c:v>
                </c:pt>
                <c:pt idx="98416">
                  <c:v>2.6645131518227969</c:v>
                </c:pt>
                <c:pt idx="98417">
                  <c:v>2.6636678200692039</c:v>
                </c:pt>
                <c:pt idx="98418">
                  <c:v>2.6636678200692039</c:v>
                </c:pt>
                <c:pt idx="98419">
                  <c:v>2.6642066420664205</c:v>
                </c:pt>
                <c:pt idx="98420">
                  <c:v>2.664284067327646</c:v>
                </c:pt>
                <c:pt idx="98421">
                  <c:v>2.6644374538745383</c:v>
                </c:pt>
                <c:pt idx="98422">
                  <c:v>2.6641291810841983</c:v>
                </c:pt>
                <c:pt idx="98423">
                  <c:v>2.6638985005767015</c:v>
                </c:pt>
                <c:pt idx="98424">
                  <c:v>2.6647438855560686</c:v>
                </c:pt>
                <c:pt idx="98425">
                  <c:v>2.6632841328413281</c:v>
                </c:pt>
                <c:pt idx="98426">
                  <c:v>2.6632841328413281</c:v>
                </c:pt>
                <c:pt idx="98427">
                  <c:v>2.6645131518227969</c:v>
                </c:pt>
                <c:pt idx="98428">
                  <c:v>2.6641291810841983</c:v>
                </c:pt>
                <c:pt idx="98429">
                  <c:v>2.6638985005767015</c:v>
                </c:pt>
                <c:pt idx="98430">
                  <c:v>2.6642824180895239</c:v>
                </c:pt>
                <c:pt idx="98431">
                  <c:v>2.6648972997922913</c:v>
                </c:pt>
                <c:pt idx="98432">
                  <c:v>2.6642824180895239</c:v>
                </c:pt>
                <c:pt idx="98433">
                  <c:v>2.6648199445983378</c:v>
                </c:pt>
                <c:pt idx="98434">
                  <c:v>2.6652043407988919</c:v>
                </c:pt>
                <c:pt idx="98435">
                  <c:v>2.6649734472408215</c:v>
                </c:pt>
                <c:pt idx="98436">
                  <c:v>2.6655889145496534</c:v>
                </c:pt>
                <c:pt idx="98437">
                  <c:v>2.6655889145496534</c:v>
                </c:pt>
                <c:pt idx="98438">
                  <c:v>2.665050784856879</c:v>
                </c:pt>
                <c:pt idx="98439">
                  <c:v>2.6646666974382645</c:v>
                </c:pt>
                <c:pt idx="98440">
                  <c:v>2.6646666974382645</c:v>
                </c:pt>
                <c:pt idx="98441">
                  <c:v>2.665050784856879</c:v>
                </c:pt>
                <c:pt idx="98442">
                  <c:v>2.6648972997922913</c:v>
                </c:pt>
                <c:pt idx="98443">
                  <c:v>2.6643598615916955</c:v>
                </c:pt>
                <c:pt idx="98444">
                  <c:v>2.6643598615916955</c:v>
                </c:pt>
                <c:pt idx="98445">
                  <c:v>2.6642824180895248</c:v>
                </c:pt>
                <c:pt idx="98446">
                  <c:v>2.6645131518227969</c:v>
                </c:pt>
                <c:pt idx="98447">
                  <c:v>2.6646666974382645</c:v>
                </c:pt>
                <c:pt idx="98448">
                  <c:v>2.6646666974382645</c:v>
                </c:pt>
                <c:pt idx="98449">
                  <c:v>2.6646666974382645</c:v>
                </c:pt>
                <c:pt idx="98450">
                  <c:v>2.6648199445983378</c:v>
                </c:pt>
                <c:pt idx="98451">
                  <c:v>2.6644357258250633</c:v>
                </c:pt>
                <c:pt idx="98452">
                  <c:v>2.6646666974382645</c:v>
                </c:pt>
                <c:pt idx="98453">
                  <c:v>2.6642824180895248</c:v>
                </c:pt>
                <c:pt idx="98454">
                  <c:v>2.6642824180895248</c:v>
                </c:pt>
                <c:pt idx="98455">
                  <c:v>2.6641291810841983</c:v>
                </c:pt>
                <c:pt idx="98456">
                  <c:v>2.6645131518227969</c:v>
                </c:pt>
                <c:pt idx="98457">
                  <c:v>2.6648972997922913</c:v>
                </c:pt>
                <c:pt idx="98458">
                  <c:v>2.665050784856879</c:v>
                </c:pt>
                <c:pt idx="98459">
                  <c:v>2.6644357258250633</c:v>
                </c:pt>
                <c:pt idx="98460">
                  <c:v>2.665281809787627</c:v>
                </c:pt>
                <c:pt idx="98461">
                  <c:v>2.6648972997922913</c:v>
                </c:pt>
                <c:pt idx="98462">
                  <c:v>2.6648972997922913</c:v>
                </c:pt>
                <c:pt idx="98463">
                  <c:v>2.6646666974382645</c:v>
                </c:pt>
                <c:pt idx="98464">
                  <c:v>2.6648972997922913</c:v>
                </c:pt>
                <c:pt idx="98465">
                  <c:v>2.6651280867759057</c:v>
                </c:pt>
                <c:pt idx="98466">
                  <c:v>2.6649746192893402</c:v>
                </c:pt>
                <c:pt idx="98467">
                  <c:v>2.6643598615916955</c:v>
                </c:pt>
                <c:pt idx="98468">
                  <c:v>2.6643598615916955</c:v>
                </c:pt>
                <c:pt idx="98469">
                  <c:v>2.6635923449388974</c:v>
                </c:pt>
                <c:pt idx="98470">
                  <c:v>2.6639760147601477</c:v>
                </c:pt>
                <c:pt idx="98471">
                  <c:v>2.6641291810841983</c:v>
                </c:pt>
                <c:pt idx="98472">
                  <c:v>2.6641291810841983</c:v>
                </c:pt>
                <c:pt idx="98473">
                  <c:v>2.6642066420664205</c:v>
                </c:pt>
                <c:pt idx="98474">
                  <c:v>2.6642066420664205</c:v>
                </c:pt>
                <c:pt idx="98475">
                  <c:v>2.6642066420664205</c:v>
                </c:pt>
                <c:pt idx="98476">
                  <c:v>2.6639760147601477</c:v>
                </c:pt>
                <c:pt idx="98477">
                  <c:v>2.6639760147601477</c:v>
                </c:pt>
                <c:pt idx="98478">
                  <c:v>2.6643598615916955</c:v>
                </c:pt>
                <c:pt idx="98479">
                  <c:v>2.6642066420664205</c:v>
                </c:pt>
                <c:pt idx="98480">
                  <c:v>2.6648212226066899</c:v>
                </c:pt>
                <c:pt idx="98481">
                  <c:v>2.6645905420991927</c:v>
                </c:pt>
                <c:pt idx="98482">
                  <c:v>2.6645905420991927</c:v>
                </c:pt>
                <c:pt idx="98483">
                  <c:v>2.6648212226066899</c:v>
                </c:pt>
                <c:pt idx="98484">
                  <c:v>2.6650520876585926</c:v>
                </c:pt>
                <c:pt idx="98485">
                  <c:v>2.6645905420991927</c:v>
                </c:pt>
                <c:pt idx="98486">
                  <c:v>2.6655896607431337</c:v>
                </c:pt>
                <c:pt idx="98487">
                  <c:v>2.6649746192893393</c:v>
                </c:pt>
                <c:pt idx="98488">
                  <c:v>2.6649746192893393</c:v>
                </c:pt>
                <c:pt idx="98489">
                  <c:v>2.6648212226066899</c:v>
                </c:pt>
                <c:pt idx="98490">
                  <c:v>2.6654360867558835</c:v>
                </c:pt>
                <c:pt idx="98491">
                  <c:v>2.6652825836216838</c:v>
                </c:pt>
                <c:pt idx="98492">
                  <c:v>2.6651291512915125</c:v>
                </c:pt>
                <c:pt idx="98493">
                  <c:v>2.6657439446366782</c:v>
                </c:pt>
                <c:pt idx="98494">
                  <c:v>2.6647452155868105</c:v>
                </c:pt>
                <c:pt idx="98495">
                  <c:v>2.6645146414572278</c:v>
                </c:pt>
                <c:pt idx="98496">
                  <c:v>2.6645146414572278</c:v>
                </c:pt>
                <c:pt idx="98497">
                  <c:v>2.6642066420664205</c:v>
                </c:pt>
                <c:pt idx="98498">
                  <c:v>2.6652053530226123</c:v>
                </c:pt>
                <c:pt idx="98499">
                  <c:v>2.6641291810841983</c:v>
                </c:pt>
                <c:pt idx="98500">
                  <c:v>2.6644374538745383</c:v>
                </c:pt>
                <c:pt idx="98501">
                  <c:v>2.6640534931980628</c:v>
                </c:pt>
                <c:pt idx="98502">
                  <c:v>2.6639004149377592</c:v>
                </c:pt>
                <c:pt idx="98503">
                  <c:v>2.6642085273104401</c:v>
                </c:pt>
                <c:pt idx="98504">
                  <c:v>2.6644388107858958</c:v>
                </c:pt>
                <c:pt idx="98505">
                  <c:v>2.6637472228624102</c:v>
                </c:pt>
                <c:pt idx="98506">
                  <c:v>2.6636698939603503</c:v>
                </c:pt>
                <c:pt idx="98507">
                  <c:v>2.6640534931980624</c:v>
                </c:pt>
                <c:pt idx="98508">
                  <c:v>2.664284067327646</c:v>
                </c:pt>
                <c:pt idx="98509">
                  <c:v>2.6645146414572278</c:v>
                </c:pt>
                <c:pt idx="98510">
                  <c:v>2.6652825836216838</c:v>
                </c:pt>
                <c:pt idx="98511">
                  <c:v>2.6654360867558839</c:v>
                </c:pt>
                <c:pt idx="98512">
                  <c:v>2.6652053530226114</c:v>
                </c:pt>
                <c:pt idx="98513">
                  <c:v>2.6653588737595197</c:v>
                </c:pt>
                <c:pt idx="98514">
                  <c:v>2.6652053530226114</c:v>
                </c:pt>
                <c:pt idx="98515">
                  <c:v>2.6654360867558835</c:v>
                </c:pt>
                <c:pt idx="98516">
                  <c:v>2.6650520876585926</c:v>
                </c:pt>
                <c:pt idx="98517">
                  <c:v>2.665513264129181</c:v>
                </c:pt>
                <c:pt idx="98518">
                  <c:v>2.6646678966789663</c:v>
                </c:pt>
                <c:pt idx="98519">
                  <c:v>2.6648212226066899</c:v>
                </c:pt>
                <c:pt idx="98520">
                  <c:v>2.6649746192893402</c:v>
                </c:pt>
                <c:pt idx="98521">
                  <c:v>2.6654360867558839</c:v>
                </c:pt>
                <c:pt idx="98522">
                  <c:v>2.6650520876585926</c:v>
                </c:pt>
                <c:pt idx="98523">
                  <c:v>2.6654360867558839</c:v>
                </c:pt>
                <c:pt idx="98524">
                  <c:v>2.6648212226066899</c:v>
                </c:pt>
                <c:pt idx="98525">
                  <c:v>2.6658975542224272</c:v>
                </c:pt>
                <c:pt idx="98526">
                  <c:v>2.6646678966789663</c:v>
                </c:pt>
                <c:pt idx="98527">
                  <c:v>2.6648212226066899</c:v>
                </c:pt>
                <c:pt idx="98528">
                  <c:v>2.6648212226066899</c:v>
                </c:pt>
                <c:pt idx="98529">
                  <c:v>2.6648985239852396</c:v>
                </c:pt>
                <c:pt idx="98530">
                  <c:v>2.664745215586811</c:v>
                </c:pt>
                <c:pt idx="98531">
                  <c:v>2.6645146414572283</c:v>
                </c:pt>
                <c:pt idx="98532">
                  <c:v>2.6640534931980628</c:v>
                </c:pt>
                <c:pt idx="98533">
                  <c:v>2.6636698939603503</c:v>
                </c:pt>
                <c:pt idx="98534">
                  <c:v>2.6636698939603503</c:v>
                </c:pt>
                <c:pt idx="98535">
                  <c:v>2.6639004149377592</c:v>
                </c:pt>
                <c:pt idx="98536">
                  <c:v>2.6637472228624111</c:v>
                </c:pt>
                <c:pt idx="98537">
                  <c:v>2.6632864715372206</c:v>
                </c:pt>
                <c:pt idx="98538">
                  <c:v>2.6636698939603503</c:v>
                </c:pt>
                <c:pt idx="98539">
                  <c:v>2.6640534931980628</c:v>
                </c:pt>
                <c:pt idx="98540">
                  <c:v>2.6637453874538739</c:v>
                </c:pt>
                <c:pt idx="98541">
                  <c:v>2.6643598615916955</c:v>
                </c:pt>
                <c:pt idx="98542">
                  <c:v>2.6647438855560686</c:v>
                </c:pt>
                <c:pt idx="98543">
                  <c:v>2.6645131518227969</c:v>
                </c:pt>
                <c:pt idx="98544">
                  <c:v>2.6651280867759057</c:v>
                </c:pt>
                <c:pt idx="98545">
                  <c:v>2.6647438855560686</c:v>
                </c:pt>
                <c:pt idx="98546">
                  <c:v>2.6645905420991927</c:v>
                </c:pt>
                <c:pt idx="98547">
                  <c:v>2.6638231035277844</c:v>
                </c:pt>
                <c:pt idx="98548">
                  <c:v>2.6638231035277844</c:v>
                </c:pt>
                <c:pt idx="98549">
                  <c:v>2.6638231035277844</c:v>
                </c:pt>
                <c:pt idx="98550">
                  <c:v>2.6638231035277844</c:v>
                </c:pt>
                <c:pt idx="98551">
                  <c:v>2.6639760147601477</c:v>
                </c:pt>
                <c:pt idx="98552">
                  <c:v>2.6645905420991927</c:v>
                </c:pt>
                <c:pt idx="98553">
                  <c:v>2.6641291810841983</c:v>
                </c:pt>
                <c:pt idx="98554">
                  <c:v>2.6643598615916955</c:v>
                </c:pt>
                <c:pt idx="98555">
                  <c:v>2.6645905420991927</c:v>
                </c:pt>
                <c:pt idx="98556">
                  <c:v>2.6647438855560686</c:v>
                </c:pt>
                <c:pt idx="98557">
                  <c:v>2.6647438855560686</c:v>
                </c:pt>
                <c:pt idx="98558">
                  <c:v>2.6645131518227969</c:v>
                </c:pt>
                <c:pt idx="98559">
                  <c:v>2.6648972997922913</c:v>
                </c:pt>
                <c:pt idx="98560">
                  <c:v>2.6658972061879478</c:v>
                </c:pt>
                <c:pt idx="98561">
                  <c:v>2.6660508083140875</c:v>
                </c:pt>
                <c:pt idx="98562">
                  <c:v>2.6655889145496534</c:v>
                </c:pt>
                <c:pt idx="98563">
                  <c:v>2.6645891043397967</c:v>
                </c:pt>
                <c:pt idx="98564">
                  <c:v>2.6654352343569614</c:v>
                </c:pt>
                <c:pt idx="98565">
                  <c:v>2.6656661279150313</c:v>
                </c:pt>
                <c:pt idx="98566">
                  <c:v>2.6648199445983383</c:v>
                </c:pt>
                <c:pt idx="98567">
                  <c:v>2.6648199445983378</c:v>
                </c:pt>
                <c:pt idx="98568">
                  <c:v>2.6654352343569614</c:v>
                </c:pt>
                <c:pt idx="98569">
                  <c:v>2.6648199445983383</c:v>
                </c:pt>
                <c:pt idx="98570">
                  <c:v>2.6639741518578348</c:v>
                </c:pt>
                <c:pt idx="98571">
                  <c:v>2.6639741518578348</c:v>
                </c:pt>
                <c:pt idx="98572">
                  <c:v>2.6638211352099681</c:v>
                </c:pt>
                <c:pt idx="98573">
                  <c:v>2.6640516843562532</c:v>
                </c:pt>
                <c:pt idx="98574">
                  <c:v>2.6636678200692043</c:v>
                </c:pt>
                <c:pt idx="98575">
                  <c:v>2.6637453874538743</c:v>
                </c:pt>
                <c:pt idx="98576">
                  <c:v>2.6637453874538743</c:v>
                </c:pt>
                <c:pt idx="98577">
                  <c:v>2.6642824180895253</c:v>
                </c:pt>
                <c:pt idx="98578">
                  <c:v>2.6638985005767015</c:v>
                </c:pt>
                <c:pt idx="98579">
                  <c:v>2.6641291810841983</c:v>
                </c:pt>
                <c:pt idx="98580">
                  <c:v>2.6645131518227969</c:v>
                </c:pt>
                <c:pt idx="98581">
                  <c:v>2.6647438855560686</c:v>
                </c:pt>
                <c:pt idx="98582">
                  <c:v>2.6636678200692043</c:v>
                </c:pt>
                <c:pt idx="98583">
                  <c:v>2.6645131518227969</c:v>
                </c:pt>
                <c:pt idx="98584">
                  <c:v>2.6645131518227969</c:v>
                </c:pt>
                <c:pt idx="98585">
                  <c:v>2.6640516843562532</c:v>
                </c:pt>
                <c:pt idx="98586">
                  <c:v>2.6647438855560686</c:v>
                </c:pt>
                <c:pt idx="98587">
                  <c:v>2.6638985005767015</c:v>
                </c:pt>
                <c:pt idx="98588">
                  <c:v>2.6648972997922913</c:v>
                </c:pt>
                <c:pt idx="98589">
                  <c:v>2.6648972997922913</c:v>
                </c:pt>
                <c:pt idx="98590">
                  <c:v>2.6652816251154201</c:v>
                </c:pt>
                <c:pt idx="98591">
                  <c:v>2.6652043407988919</c:v>
                </c:pt>
                <c:pt idx="98592">
                  <c:v>2.6658198614318707</c:v>
                </c:pt>
                <c:pt idx="98593">
                  <c:v>2.6658198614318707</c:v>
                </c:pt>
                <c:pt idx="98594">
                  <c:v>2.6659736659736657</c:v>
                </c:pt>
                <c:pt idx="98595">
                  <c:v>2.6659736659736657</c:v>
                </c:pt>
                <c:pt idx="98596">
                  <c:v>2.6655889145496534</c:v>
                </c:pt>
                <c:pt idx="98597">
                  <c:v>2.6651270207852193</c:v>
                </c:pt>
                <c:pt idx="98598">
                  <c:v>2.6653579676674366</c:v>
                </c:pt>
                <c:pt idx="98599">
                  <c:v>2.6645116601246825</c:v>
                </c:pt>
                <c:pt idx="98600">
                  <c:v>2.6638965835641737</c:v>
                </c:pt>
                <c:pt idx="98601">
                  <c:v>2.6648199445983378</c:v>
                </c:pt>
                <c:pt idx="98602">
                  <c:v>2.6648199445983378</c:v>
                </c:pt>
                <c:pt idx="98603">
                  <c:v>2.6646649422632795</c:v>
                </c:pt>
                <c:pt idx="98604">
                  <c:v>2.6651270207852193</c:v>
                </c:pt>
                <c:pt idx="98605">
                  <c:v>2.6653579676674366</c:v>
                </c:pt>
                <c:pt idx="98606">
                  <c:v>2.6655889145496534</c:v>
                </c:pt>
                <c:pt idx="98607">
                  <c:v>2.6649734472408224</c:v>
                </c:pt>
                <c:pt idx="98608">
                  <c:v>2.6652043407988919</c:v>
                </c:pt>
                <c:pt idx="98609">
                  <c:v>2.6649734472408224</c:v>
                </c:pt>
                <c:pt idx="98610">
                  <c:v>2.664742553682752</c:v>
                </c:pt>
                <c:pt idx="98611">
                  <c:v>2.665050784856879</c:v>
                </c:pt>
                <c:pt idx="98612">
                  <c:v>2.6651280867759057</c:v>
                </c:pt>
                <c:pt idx="98613">
                  <c:v>2.6659741458910435</c:v>
                </c:pt>
                <c:pt idx="98614">
                  <c:v>2.6658972061879478</c:v>
                </c:pt>
                <c:pt idx="98615">
                  <c:v>2.6658198614318707</c:v>
                </c:pt>
                <c:pt idx="98616">
                  <c:v>2.6656661279150313</c:v>
                </c:pt>
                <c:pt idx="98617">
                  <c:v>2.6655124653739612</c:v>
                </c:pt>
                <c:pt idx="98618">
                  <c:v>2.6657433056325024</c:v>
                </c:pt>
                <c:pt idx="98619">
                  <c:v>2.6648972997922913</c:v>
                </c:pt>
                <c:pt idx="98620">
                  <c:v>2.6650509695290863</c:v>
                </c:pt>
                <c:pt idx="98621">
                  <c:v>2.6650509695290863</c:v>
                </c:pt>
                <c:pt idx="98622">
                  <c:v>2.6646665128086773</c:v>
                </c:pt>
                <c:pt idx="98623">
                  <c:v>2.6642824180895253</c:v>
                </c:pt>
                <c:pt idx="98624">
                  <c:v>2.6642824180895253</c:v>
                </c:pt>
                <c:pt idx="98625">
                  <c:v>2.6640516843562532</c:v>
                </c:pt>
                <c:pt idx="98626">
                  <c:v>2.6642824180895248</c:v>
                </c:pt>
                <c:pt idx="98627">
                  <c:v>2.6642824180895248</c:v>
                </c:pt>
                <c:pt idx="98628">
                  <c:v>2.6646666974382645</c:v>
                </c:pt>
                <c:pt idx="98629">
                  <c:v>2.6646666974382645</c:v>
                </c:pt>
                <c:pt idx="98630">
                  <c:v>2.6645131518227969</c:v>
                </c:pt>
                <c:pt idx="98631">
                  <c:v>2.6645131518227969</c:v>
                </c:pt>
                <c:pt idx="98632">
                  <c:v>2.6651280867759057</c:v>
                </c:pt>
                <c:pt idx="98633">
                  <c:v>2.6655124653739612</c:v>
                </c:pt>
                <c:pt idx="98634">
                  <c:v>2.6648199445983378</c:v>
                </c:pt>
                <c:pt idx="98635">
                  <c:v>2.6645891043397967</c:v>
                </c:pt>
                <c:pt idx="98636">
                  <c:v>2.665281809787627</c:v>
                </c:pt>
                <c:pt idx="98637">
                  <c:v>2.665281809787627</c:v>
                </c:pt>
                <c:pt idx="98638">
                  <c:v>2.6648972997922913</c:v>
                </c:pt>
                <c:pt idx="98639">
                  <c:v>2.6651280867759057</c:v>
                </c:pt>
                <c:pt idx="98640">
                  <c:v>2.6659741458910435</c:v>
                </c:pt>
                <c:pt idx="98641">
                  <c:v>2.6658972061879478</c:v>
                </c:pt>
                <c:pt idx="98642">
                  <c:v>2.6654352343569609</c:v>
                </c:pt>
                <c:pt idx="98643">
                  <c:v>2.665281809787627</c:v>
                </c:pt>
                <c:pt idx="98644">
                  <c:v>2.665281809787627</c:v>
                </c:pt>
                <c:pt idx="98645">
                  <c:v>2.6657433056325024</c:v>
                </c:pt>
                <c:pt idx="98646">
                  <c:v>2.6659741458910435</c:v>
                </c:pt>
                <c:pt idx="98647">
                  <c:v>2.6653588737595197</c:v>
                </c:pt>
                <c:pt idx="98648">
                  <c:v>2.6655896607431337</c:v>
                </c:pt>
                <c:pt idx="98649">
                  <c:v>2.6666666666666665</c:v>
                </c:pt>
                <c:pt idx="98650">
                  <c:v>2.6659741458910435</c:v>
                </c:pt>
                <c:pt idx="98651">
                  <c:v>2.6655896607431337</c:v>
                </c:pt>
                <c:pt idx="98652">
                  <c:v>2.6651280867759057</c:v>
                </c:pt>
                <c:pt idx="98653">
                  <c:v>2.665050784856879</c:v>
                </c:pt>
                <c:pt idx="98654">
                  <c:v>2.665281809787627</c:v>
                </c:pt>
                <c:pt idx="98655">
                  <c:v>2.6655124653739612</c:v>
                </c:pt>
                <c:pt idx="98656">
                  <c:v>2.6647438855560686</c:v>
                </c:pt>
                <c:pt idx="98657">
                  <c:v>2.6643598615916955</c:v>
                </c:pt>
                <c:pt idx="98658">
                  <c:v>2.6644374538745383</c:v>
                </c:pt>
                <c:pt idx="98659">
                  <c:v>2.6640534931980628</c:v>
                </c:pt>
                <c:pt idx="98660">
                  <c:v>2.6642066420664205</c:v>
                </c:pt>
                <c:pt idx="98661">
                  <c:v>2.6650520876585926</c:v>
                </c:pt>
                <c:pt idx="98662">
                  <c:v>2.6650520876585926</c:v>
                </c:pt>
                <c:pt idx="98663">
                  <c:v>2.6649746192893402</c:v>
                </c:pt>
                <c:pt idx="98664">
                  <c:v>2.6647438855560677</c:v>
                </c:pt>
                <c:pt idx="98665">
                  <c:v>2.6658972061879478</c:v>
                </c:pt>
                <c:pt idx="98666">
                  <c:v>2.6657433056325024</c:v>
                </c:pt>
                <c:pt idx="98667">
                  <c:v>2.6662049861495842</c:v>
                </c:pt>
                <c:pt idx="98668">
                  <c:v>2.6662049861495842</c:v>
                </c:pt>
                <c:pt idx="98669">
                  <c:v>2.6655896607431337</c:v>
                </c:pt>
                <c:pt idx="98670">
                  <c:v>2.6655896607431337</c:v>
                </c:pt>
                <c:pt idx="98671">
                  <c:v>2.6654360867558839</c:v>
                </c:pt>
                <c:pt idx="98672">
                  <c:v>2.6656670050761422</c:v>
                </c:pt>
                <c:pt idx="98673">
                  <c:v>2.6660512347103622</c:v>
                </c:pt>
                <c:pt idx="98674">
                  <c:v>2.6648212226066899</c:v>
                </c:pt>
                <c:pt idx="98675">
                  <c:v>2.6645905420991927</c:v>
                </c:pt>
                <c:pt idx="98676">
                  <c:v>2.6645905420991927</c:v>
                </c:pt>
                <c:pt idx="98677">
                  <c:v>2.6645905420991927</c:v>
                </c:pt>
                <c:pt idx="98678">
                  <c:v>2.6642066420664205</c:v>
                </c:pt>
                <c:pt idx="98679">
                  <c:v>2.6639760147601477</c:v>
                </c:pt>
                <c:pt idx="98680">
                  <c:v>2.6643598615916955</c:v>
                </c:pt>
                <c:pt idx="98681">
                  <c:v>2.6645905420991927</c:v>
                </c:pt>
                <c:pt idx="98682">
                  <c:v>2.6644359104546504</c:v>
                </c:pt>
                <c:pt idx="98683">
                  <c:v>2.6644357258250633</c:v>
                </c:pt>
                <c:pt idx="98684">
                  <c:v>2.665050784856879</c:v>
                </c:pt>
                <c:pt idx="98685">
                  <c:v>2.6658972061879478</c:v>
                </c:pt>
                <c:pt idx="98686">
                  <c:v>2.6658972061879478</c:v>
                </c:pt>
                <c:pt idx="98687">
                  <c:v>2.6656661279150313</c:v>
                </c:pt>
                <c:pt idx="98688">
                  <c:v>2.6658972061879478</c:v>
                </c:pt>
                <c:pt idx="98689">
                  <c:v>2.6655896607431337</c:v>
                </c:pt>
                <c:pt idx="98690">
                  <c:v>2.6649746192893393</c:v>
                </c:pt>
                <c:pt idx="98691">
                  <c:v>2.6651280867759057</c:v>
                </c:pt>
                <c:pt idx="98692">
                  <c:v>2.6652053530226123</c:v>
                </c:pt>
                <c:pt idx="98693">
                  <c:v>2.6648212226066899</c:v>
                </c:pt>
                <c:pt idx="98694">
                  <c:v>2.6641309359151677</c:v>
                </c:pt>
                <c:pt idx="98695">
                  <c:v>2.664591977869986</c:v>
                </c:pt>
                <c:pt idx="98696">
                  <c:v>2.6640534931980633</c:v>
                </c:pt>
                <c:pt idx="98697">
                  <c:v>2.6646678966789663</c:v>
                </c:pt>
                <c:pt idx="98698">
                  <c:v>2.6656670050761422</c:v>
                </c:pt>
                <c:pt idx="98699">
                  <c:v>2.6656670050761422</c:v>
                </c:pt>
                <c:pt idx="98700">
                  <c:v>2.6656670050761422</c:v>
                </c:pt>
                <c:pt idx="98701">
                  <c:v>2.6658975542224272</c:v>
                </c:pt>
                <c:pt idx="98702">
                  <c:v>2.6652825836216838</c:v>
                </c:pt>
                <c:pt idx="98703">
                  <c:v>2.6644374538745383</c:v>
                </c:pt>
                <c:pt idx="98704">
                  <c:v>2.6645146414572283</c:v>
                </c:pt>
                <c:pt idx="98705">
                  <c:v>2.6645146414572283</c:v>
                </c:pt>
                <c:pt idx="98706">
                  <c:v>2.6642066420664205</c:v>
                </c:pt>
                <c:pt idx="98707">
                  <c:v>2.6633617708093156</c:v>
                </c:pt>
                <c:pt idx="98708">
                  <c:v>2.6635923449388978</c:v>
                </c:pt>
                <c:pt idx="98709">
                  <c:v>2.6642824180895248</c:v>
                </c:pt>
                <c:pt idx="98710">
                  <c:v>2.6644359104546504</c:v>
                </c:pt>
                <c:pt idx="98711">
                  <c:v>2.6645131518227969</c:v>
                </c:pt>
                <c:pt idx="98712">
                  <c:v>2.6645131518227969</c:v>
                </c:pt>
                <c:pt idx="98713">
                  <c:v>2.6642824180895248</c:v>
                </c:pt>
                <c:pt idx="98714">
                  <c:v>2.663514760147601</c:v>
                </c:pt>
                <c:pt idx="98715">
                  <c:v>2.663514760147601</c:v>
                </c:pt>
                <c:pt idx="98716">
                  <c:v>2.6643598615916955</c:v>
                </c:pt>
                <c:pt idx="98717">
                  <c:v>2.6647438855560686</c:v>
                </c:pt>
                <c:pt idx="98718">
                  <c:v>2.6648972997922913</c:v>
                </c:pt>
                <c:pt idx="98719">
                  <c:v>2.665281809787627</c:v>
                </c:pt>
                <c:pt idx="98720">
                  <c:v>2.6655124653739612</c:v>
                </c:pt>
                <c:pt idx="98721">
                  <c:v>2.6644357258250633</c:v>
                </c:pt>
                <c:pt idx="98722">
                  <c:v>2.665050784856879</c:v>
                </c:pt>
                <c:pt idx="98723">
                  <c:v>2.6653588737595197</c:v>
                </c:pt>
                <c:pt idx="98724">
                  <c:v>2.6649746192893402</c:v>
                </c:pt>
                <c:pt idx="98725">
                  <c:v>2.6647438855560686</c:v>
                </c:pt>
                <c:pt idx="98726">
                  <c:v>2.6648212226066899</c:v>
                </c:pt>
                <c:pt idx="98727">
                  <c:v>2.6648985239852396</c:v>
                </c:pt>
                <c:pt idx="98728">
                  <c:v>2.664284067327646</c:v>
                </c:pt>
                <c:pt idx="98729">
                  <c:v>2.6645146414572283</c:v>
                </c:pt>
                <c:pt idx="98730">
                  <c:v>2.664284067327646</c:v>
                </c:pt>
                <c:pt idx="98731">
                  <c:v>2.664284067327646</c:v>
                </c:pt>
                <c:pt idx="98732">
                  <c:v>2.6640534931980628</c:v>
                </c:pt>
                <c:pt idx="98733">
                  <c:v>2.6639760147601477</c:v>
                </c:pt>
                <c:pt idx="98734">
                  <c:v>2.6643598615916955</c:v>
                </c:pt>
                <c:pt idx="98735">
                  <c:v>2.6642066420664205</c:v>
                </c:pt>
                <c:pt idx="98736">
                  <c:v>2.6644374538745383</c:v>
                </c:pt>
                <c:pt idx="98737">
                  <c:v>2.664284067327646</c:v>
                </c:pt>
                <c:pt idx="98738">
                  <c:v>2.6645146414572283</c:v>
                </c:pt>
                <c:pt idx="98739">
                  <c:v>2.6646678966789663</c:v>
                </c:pt>
                <c:pt idx="98740">
                  <c:v>2.6645905420991927</c:v>
                </c:pt>
                <c:pt idx="98741">
                  <c:v>2.6640534931980628</c:v>
                </c:pt>
                <c:pt idx="98742">
                  <c:v>2.6645146414572283</c:v>
                </c:pt>
                <c:pt idx="98743">
                  <c:v>2.6646678966789663</c:v>
                </c:pt>
                <c:pt idx="98744">
                  <c:v>2.6646678966789668</c:v>
                </c:pt>
                <c:pt idx="98745">
                  <c:v>2.6642068265682655</c:v>
                </c:pt>
                <c:pt idx="98746">
                  <c:v>2.6645905420991927</c:v>
                </c:pt>
                <c:pt idx="98747">
                  <c:v>2.6645905420991927</c:v>
                </c:pt>
                <c:pt idx="98748">
                  <c:v>2.6642066420664205</c:v>
                </c:pt>
                <c:pt idx="98749">
                  <c:v>2.6646678966789663</c:v>
                </c:pt>
                <c:pt idx="98750">
                  <c:v>2.6642068265682655</c:v>
                </c:pt>
                <c:pt idx="98751">
                  <c:v>2.6644374538745383</c:v>
                </c:pt>
                <c:pt idx="98752">
                  <c:v>2.6650520876585926</c:v>
                </c:pt>
                <c:pt idx="98753">
                  <c:v>2.6652053530226123</c:v>
                </c:pt>
                <c:pt idx="98754">
                  <c:v>2.6649746192893393</c:v>
                </c:pt>
                <c:pt idx="98755">
                  <c:v>2.6653588737595197</c:v>
                </c:pt>
                <c:pt idx="98756">
                  <c:v>2.6655896607431337</c:v>
                </c:pt>
                <c:pt idx="98757">
                  <c:v>2.6658204477267482</c:v>
                </c:pt>
                <c:pt idx="98758">
                  <c:v>2.6646678966789663</c:v>
                </c:pt>
                <c:pt idx="98759">
                  <c:v>2.6646678966789663</c:v>
                </c:pt>
                <c:pt idx="98760">
                  <c:v>2.6650520876585926</c:v>
                </c:pt>
                <c:pt idx="98761">
                  <c:v>2.6649746192893402</c:v>
                </c:pt>
                <c:pt idx="98762">
                  <c:v>2.6645905420991927</c:v>
                </c:pt>
                <c:pt idx="98763">
                  <c:v>2.6644372693726934</c:v>
                </c:pt>
                <c:pt idx="98764">
                  <c:v>2.6646678966789668</c:v>
                </c:pt>
                <c:pt idx="98765">
                  <c:v>2.664284067327646</c:v>
                </c:pt>
                <c:pt idx="98766">
                  <c:v>2.6645146414572283</c:v>
                </c:pt>
                <c:pt idx="98767">
                  <c:v>2.664284067327646</c:v>
                </c:pt>
                <c:pt idx="98768">
                  <c:v>2.6642066420664205</c:v>
                </c:pt>
                <c:pt idx="98769">
                  <c:v>2.663514760147601</c:v>
                </c:pt>
                <c:pt idx="98770">
                  <c:v>2.6645905420991927</c:v>
                </c:pt>
                <c:pt idx="98771">
                  <c:v>2.6645131518227969</c:v>
                </c:pt>
                <c:pt idx="98772">
                  <c:v>2.6648199445983378</c:v>
                </c:pt>
                <c:pt idx="98773">
                  <c:v>2.6639741518578348</c:v>
                </c:pt>
                <c:pt idx="98774">
                  <c:v>2.664358264081256</c:v>
                </c:pt>
                <c:pt idx="98775">
                  <c:v>2.6652043407988915</c:v>
                </c:pt>
                <c:pt idx="98776">
                  <c:v>2.665050784856879</c:v>
                </c:pt>
                <c:pt idx="98777">
                  <c:v>2.6655124653739612</c:v>
                </c:pt>
                <c:pt idx="98778">
                  <c:v>2.6648972997922913</c:v>
                </c:pt>
                <c:pt idx="98779">
                  <c:v>2.6646666974382645</c:v>
                </c:pt>
                <c:pt idx="98780">
                  <c:v>2.6658972061879478</c:v>
                </c:pt>
                <c:pt idx="98781">
                  <c:v>2.6648972997922913</c:v>
                </c:pt>
                <c:pt idx="98782">
                  <c:v>2.6661279150311707</c:v>
                </c:pt>
                <c:pt idx="98783">
                  <c:v>2.6646666974382645</c:v>
                </c:pt>
                <c:pt idx="98784">
                  <c:v>2.6651280867759057</c:v>
                </c:pt>
                <c:pt idx="98785">
                  <c:v>2.6651280867759057</c:v>
                </c:pt>
                <c:pt idx="98786">
                  <c:v>2.6657433056325024</c:v>
                </c:pt>
                <c:pt idx="98787">
                  <c:v>2.6657433056325024</c:v>
                </c:pt>
                <c:pt idx="98788">
                  <c:v>2.6662049861495842</c:v>
                </c:pt>
                <c:pt idx="98789">
                  <c:v>2.6656670050761422</c:v>
                </c:pt>
                <c:pt idx="98790">
                  <c:v>2.6648212226066899</c:v>
                </c:pt>
                <c:pt idx="98791">
                  <c:v>2.6650520876585926</c:v>
                </c:pt>
                <c:pt idx="98792">
                  <c:v>2.6653597785977854</c:v>
                </c:pt>
                <c:pt idx="98793">
                  <c:v>2.6649756052570903</c:v>
                </c:pt>
                <c:pt idx="98794">
                  <c:v>2.6650520876585926</c:v>
                </c:pt>
                <c:pt idx="98795">
                  <c:v>2.6650520876585926</c:v>
                </c:pt>
                <c:pt idx="98796">
                  <c:v>2.6640534931980628</c:v>
                </c:pt>
                <c:pt idx="98797">
                  <c:v>2.6640534931980628</c:v>
                </c:pt>
                <c:pt idx="98798">
                  <c:v>2.664284067327646</c:v>
                </c:pt>
                <c:pt idx="98799">
                  <c:v>2.664284067327646</c:v>
                </c:pt>
                <c:pt idx="98800">
                  <c:v>2.6640534931980628</c:v>
                </c:pt>
                <c:pt idx="98801">
                  <c:v>2.6645146414572283</c:v>
                </c:pt>
                <c:pt idx="98802">
                  <c:v>2.6641309359151677</c:v>
                </c:pt>
                <c:pt idx="98803">
                  <c:v>2.6634393729829413</c:v>
                </c:pt>
                <c:pt idx="98804">
                  <c:v>2.6651291512915125</c:v>
                </c:pt>
                <c:pt idx="98805">
                  <c:v>2.6651291512915125</c:v>
                </c:pt>
                <c:pt idx="98806">
                  <c:v>2.6650520876585926</c:v>
                </c:pt>
                <c:pt idx="98807">
                  <c:v>2.6652825836216838</c:v>
                </c:pt>
                <c:pt idx="98808">
                  <c:v>2.6650520876585926</c:v>
                </c:pt>
                <c:pt idx="98809">
                  <c:v>2.6650520876585926</c:v>
                </c:pt>
                <c:pt idx="98810">
                  <c:v>2.6652053530226123</c:v>
                </c:pt>
                <c:pt idx="98811">
                  <c:v>2.6655896607431337</c:v>
                </c:pt>
                <c:pt idx="98812">
                  <c:v>2.6658204477267482</c:v>
                </c:pt>
                <c:pt idx="98813">
                  <c:v>2.6650520876585926</c:v>
                </c:pt>
                <c:pt idx="98814">
                  <c:v>2.6646678966789663</c:v>
                </c:pt>
                <c:pt idx="98815">
                  <c:v>2.6642840673276456</c:v>
                </c:pt>
                <c:pt idx="98816">
                  <c:v>2.6640534931980624</c:v>
                </c:pt>
                <c:pt idx="98817">
                  <c:v>2.6648212226066899</c:v>
                </c:pt>
                <c:pt idx="98818">
                  <c:v>2.6650520876585926</c:v>
                </c:pt>
                <c:pt idx="98819">
                  <c:v>2.6648212226066899</c:v>
                </c:pt>
                <c:pt idx="98820">
                  <c:v>2.6650520876585926</c:v>
                </c:pt>
                <c:pt idx="98821">
                  <c:v>2.6644374538745383</c:v>
                </c:pt>
                <c:pt idx="98822">
                  <c:v>2.6646678966789663</c:v>
                </c:pt>
                <c:pt idx="98823">
                  <c:v>2.6645146414572278</c:v>
                </c:pt>
                <c:pt idx="98824">
                  <c:v>2.6645146414572278</c:v>
                </c:pt>
                <c:pt idx="98825">
                  <c:v>2.6642840673276456</c:v>
                </c:pt>
                <c:pt idx="98826">
                  <c:v>2.6648212226066899</c:v>
                </c:pt>
                <c:pt idx="98827">
                  <c:v>2.6644374538745383</c:v>
                </c:pt>
                <c:pt idx="98828">
                  <c:v>2.6648985239852396</c:v>
                </c:pt>
                <c:pt idx="98829">
                  <c:v>2.6652063638459764</c:v>
                </c:pt>
                <c:pt idx="98830">
                  <c:v>2.6642085273104401</c:v>
                </c:pt>
                <c:pt idx="98831">
                  <c:v>2.6641309359151677</c:v>
                </c:pt>
                <c:pt idx="98832">
                  <c:v>2.664284067327646</c:v>
                </c:pt>
                <c:pt idx="98833">
                  <c:v>2.6644372693726934</c:v>
                </c:pt>
                <c:pt idx="98834">
                  <c:v>2.6644374538745383</c:v>
                </c:pt>
                <c:pt idx="98835">
                  <c:v>2.6644374538745383</c:v>
                </c:pt>
                <c:pt idx="98836">
                  <c:v>2.6635923449388974</c:v>
                </c:pt>
                <c:pt idx="98837">
                  <c:v>2.6635923449388974</c:v>
                </c:pt>
                <c:pt idx="98838">
                  <c:v>2.664284067327646</c:v>
                </c:pt>
                <c:pt idx="98839">
                  <c:v>2.6645146414572283</c:v>
                </c:pt>
                <c:pt idx="98840">
                  <c:v>2.6646678966789663</c:v>
                </c:pt>
                <c:pt idx="98841">
                  <c:v>2.6650520876585926</c:v>
                </c:pt>
                <c:pt idx="98842">
                  <c:v>2.6640534931980624</c:v>
                </c:pt>
                <c:pt idx="98843">
                  <c:v>2.6641309359151677</c:v>
                </c:pt>
                <c:pt idx="98844">
                  <c:v>2.6643612724757952</c:v>
                </c:pt>
                <c:pt idx="98845">
                  <c:v>2.6642085273104401</c:v>
                </c:pt>
                <c:pt idx="98846">
                  <c:v>2.6642085273104401</c:v>
                </c:pt>
                <c:pt idx="98847">
                  <c:v>2.6643612724757952</c:v>
                </c:pt>
                <c:pt idx="98848">
                  <c:v>2.6645146414572283</c:v>
                </c:pt>
                <c:pt idx="98849">
                  <c:v>2.6646678966789663</c:v>
                </c:pt>
                <c:pt idx="98850">
                  <c:v>2.6650520876585926</c:v>
                </c:pt>
                <c:pt idx="98851">
                  <c:v>2.6644374538745383</c:v>
                </c:pt>
                <c:pt idx="98852">
                  <c:v>2.6644374538745383</c:v>
                </c:pt>
                <c:pt idx="98853">
                  <c:v>2.6650520876585926</c:v>
                </c:pt>
                <c:pt idx="98854">
                  <c:v>2.6656670050761422</c:v>
                </c:pt>
                <c:pt idx="98855">
                  <c:v>2.6652053530226114</c:v>
                </c:pt>
                <c:pt idx="98856">
                  <c:v>2.6649746192893393</c:v>
                </c:pt>
                <c:pt idx="98857">
                  <c:v>2.6652053530226114</c:v>
                </c:pt>
                <c:pt idx="98858">
                  <c:v>2.6662049861495842</c:v>
                </c:pt>
                <c:pt idx="98859">
                  <c:v>2.6652053530226123</c:v>
                </c:pt>
                <c:pt idx="98860">
                  <c:v>2.6648212226066899</c:v>
                </c:pt>
                <c:pt idx="98861">
                  <c:v>2.6648212226066899</c:v>
                </c:pt>
                <c:pt idx="98862">
                  <c:v>2.6646678966789663</c:v>
                </c:pt>
                <c:pt idx="98863">
                  <c:v>2.6642066420664205</c:v>
                </c:pt>
                <c:pt idx="98864">
                  <c:v>2.6644374538745383</c:v>
                </c:pt>
                <c:pt idx="98865">
                  <c:v>2.6646678966789663</c:v>
                </c:pt>
                <c:pt idx="98866">
                  <c:v>2.6644374538745383</c:v>
                </c:pt>
                <c:pt idx="98867">
                  <c:v>2.6652053530226114</c:v>
                </c:pt>
                <c:pt idx="98868">
                  <c:v>2.6656670050761417</c:v>
                </c:pt>
                <c:pt idx="98869">
                  <c:v>2.6660512347103622</c:v>
                </c:pt>
                <c:pt idx="98870">
                  <c:v>2.6645905420991927</c:v>
                </c:pt>
                <c:pt idx="98871">
                  <c:v>2.6643598615916955</c:v>
                </c:pt>
                <c:pt idx="98872">
                  <c:v>2.6649746192893402</c:v>
                </c:pt>
                <c:pt idx="98873">
                  <c:v>2.6652825836216838</c:v>
                </c:pt>
                <c:pt idx="98874">
                  <c:v>2.6648212226066899</c:v>
                </c:pt>
                <c:pt idx="98875">
                  <c:v>2.6645905420991927</c:v>
                </c:pt>
                <c:pt idx="98876">
                  <c:v>2.6649746192893393</c:v>
                </c:pt>
                <c:pt idx="98877">
                  <c:v>2.6649746192893393</c:v>
                </c:pt>
                <c:pt idx="98878">
                  <c:v>2.6652053530226114</c:v>
                </c:pt>
                <c:pt idx="98879">
                  <c:v>2.6653588737595197</c:v>
                </c:pt>
                <c:pt idx="98880">
                  <c:v>2.6651280867759057</c:v>
                </c:pt>
                <c:pt idx="98881">
                  <c:v>2.664513151822796</c:v>
                </c:pt>
                <c:pt idx="98882">
                  <c:v>2.6647438855560686</c:v>
                </c:pt>
                <c:pt idx="98883">
                  <c:v>2.6648212226066899</c:v>
                </c:pt>
                <c:pt idx="98884">
                  <c:v>2.6648212226066899</c:v>
                </c:pt>
                <c:pt idx="98885">
                  <c:v>2.6652053530226123</c:v>
                </c:pt>
                <c:pt idx="98886">
                  <c:v>2.6648212226066899</c:v>
                </c:pt>
                <c:pt idx="98887">
                  <c:v>2.6644374538745383</c:v>
                </c:pt>
                <c:pt idx="98888">
                  <c:v>2.6638231035277844</c:v>
                </c:pt>
                <c:pt idx="98889">
                  <c:v>2.6640534931980628</c:v>
                </c:pt>
                <c:pt idx="98890">
                  <c:v>2.664284067327646</c:v>
                </c:pt>
                <c:pt idx="98891">
                  <c:v>2.664284067327646</c:v>
                </c:pt>
                <c:pt idx="98892">
                  <c:v>2.6644374538745383</c:v>
                </c:pt>
                <c:pt idx="98893">
                  <c:v>2.6644374538745383</c:v>
                </c:pt>
                <c:pt idx="98894">
                  <c:v>2.6642066420664205</c:v>
                </c:pt>
                <c:pt idx="98895">
                  <c:v>2.6648212226066899</c:v>
                </c:pt>
                <c:pt idx="98896">
                  <c:v>2.6641291810841983</c:v>
                </c:pt>
                <c:pt idx="98897">
                  <c:v>2.6645905420991927</c:v>
                </c:pt>
                <c:pt idx="98898">
                  <c:v>2.6650520876585926</c:v>
                </c:pt>
                <c:pt idx="98899">
                  <c:v>2.6654360867558835</c:v>
                </c:pt>
                <c:pt idx="98900">
                  <c:v>2.6654360867558835</c:v>
                </c:pt>
                <c:pt idx="98901">
                  <c:v>2.6652053530226114</c:v>
                </c:pt>
                <c:pt idx="98902">
                  <c:v>2.6652053530226114</c:v>
                </c:pt>
                <c:pt idx="98903">
                  <c:v>2.6656670050761417</c:v>
                </c:pt>
                <c:pt idx="98904">
                  <c:v>2.6658975542224268</c:v>
                </c:pt>
                <c:pt idx="98905">
                  <c:v>2.6652053530226114</c:v>
                </c:pt>
                <c:pt idx="98906">
                  <c:v>2.6647438855560677</c:v>
                </c:pt>
                <c:pt idx="98907">
                  <c:v>2.6649746192893393</c:v>
                </c:pt>
                <c:pt idx="98908">
                  <c:v>2.6650520876585926</c:v>
                </c:pt>
                <c:pt idx="98909">
                  <c:v>2.6650520876585926</c:v>
                </c:pt>
                <c:pt idx="98910">
                  <c:v>2.6642066420664205</c:v>
                </c:pt>
                <c:pt idx="98911">
                  <c:v>2.6649746192893402</c:v>
                </c:pt>
                <c:pt idx="98912">
                  <c:v>2.6648212226066899</c:v>
                </c:pt>
                <c:pt idx="98913">
                  <c:v>2.6643598615916955</c:v>
                </c:pt>
                <c:pt idx="98914">
                  <c:v>2.6643598615916955</c:v>
                </c:pt>
                <c:pt idx="98915">
                  <c:v>2.6645905420991927</c:v>
                </c:pt>
                <c:pt idx="98916">
                  <c:v>2.6649746192893402</c:v>
                </c:pt>
                <c:pt idx="98917">
                  <c:v>2.6643598615916955</c:v>
                </c:pt>
                <c:pt idx="98918">
                  <c:v>2.6645905420991927</c:v>
                </c:pt>
                <c:pt idx="98919">
                  <c:v>2.6640534931980624</c:v>
                </c:pt>
                <c:pt idx="98920">
                  <c:v>2.6641309359151677</c:v>
                </c:pt>
                <c:pt idx="98921">
                  <c:v>2.6641309359151677</c:v>
                </c:pt>
                <c:pt idx="98922">
                  <c:v>2.6636698939603503</c:v>
                </c:pt>
                <c:pt idx="98923">
                  <c:v>2.6636698939603503</c:v>
                </c:pt>
                <c:pt idx="98924">
                  <c:v>2.6639004149377592</c:v>
                </c:pt>
                <c:pt idx="98925">
                  <c:v>2.6636698939603503</c:v>
                </c:pt>
                <c:pt idx="98926">
                  <c:v>2.6642840673276456</c:v>
                </c:pt>
                <c:pt idx="98927">
                  <c:v>2.6645146414572283</c:v>
                </c:pt>
                <c:pt idx="98928">
                  <c:v>2.6645146414572283</c:v>
                </c:pt>
                <c:pt idx="98929">
                  <c:v>2.6648985239852396</c:v>
                </c:pt>
                <c:pt idx="98930">
                  <c:v>2.6658975542224272</c:v>
                </c:pt>
                <c:pt idx="98931">
                  <c:v>2.6654360867558835</c:v>
                </c:pt>
                <c:pt idx="98932">
                  <c:v>2.6648212226066899</c:v>
                </c:pt>
                <c:pt idx="98933">
                  <c:v>2.6642066420664205</c:v>
                </c:pt>
                <c:pt idx="98934">
                  <c:v>2.6644374538745383</c:v>
                </c:pt>
                <c:pt idx="98935">
                  <c:v>2.6644374538745383</c:v>
                </c:pt>
                <c:pt idx="98936">
                  <c:v>2.6640534931980628</c:v>
                </c:pt>
                <c:pt idx="98937">
                  <c:v>2.6639004149377592</c:v>
                </c:pt>
                <c:pt idx="98938">
                  <c:v>2.6641309359151677</c:v>
                </c:pt>
                <c:pt idx="98939">
                  <c:v>2.6644374538745383</c:v>
                </c:pt>
                <c:pt idx="98940">
                  <c:v>2.6647438855560686</c:v>
                </c:pt>
                <c:pt idx="98941">
                  <c:v>2.6652053530226123</c:v>
                </c:pt>
                <c:pt idx="98942">
                  <c:v>2.6652825836216838</c:v>
                </c:pt>
                <c:pt idx="98943">
                  <c:v>2.6648985239852396</c:v>
                </c:pt>
                <c:pt idx="98944">
                  <c:v>2.6652825836216838</c:v>
                </c:pt>
                <c:pt idx="98945">
                  <c:v>2.6660512347103622</c:v>
                </c:pt>
                <c:pt idx="98946">
                  <c:v>2.6655896607431337</c:v>
                </c:pt>
                <c:pt idx="98947">
                  <c:v>2.6652053530226123</c:v>
                </c:pt>
                <c:pt idx="98948">
                  <c:v>2.6648212226066899</c:v>
                </c:pt>
                <c:pt idx="98949">
                  <c:v>2.6642066420664205</c:v>
                </c:pt>
                <c:pt idx="98950">
                  <c:v>2.6642066420664205</c:v>
                </c:pt>
                <c:pt idx="98951">
                  <c:v>2.6644374538745383</c:v>
                </c:pt>
                <c:pt idx="98952">
                  <c:v>2.6640534931980633</c:v>
                </c:pt>
                <c:pt idx="98953">
                  <c:v>2.6635925293982017</c:v>
                </c:pt>
                <c:pt idx="98954">
                  <c:v>2.6650520876585926</c:v>
                </c:pt>
                <c:pt idx="98955">
                  <c:v>2.6654360867558839</c:v>
                </c:pt>
                <c:pt idx="98956">
                  <c:v>2.6647438855560677</c:v>
                </c:pt>
                <c:pt idx="98957">
                  <c:v>2.664513151822796</c:v>
                </c:pt>
                <c:pt idx="98958">
                  <c:v>2.6652053530226114</c:v>
                </c:pt>
                <c:pt idx="98959">
                  <c:v>2.6648212226066899</c:v>
                </c:pt>
                <c:pt idx="98960">
                  <c:v>2.6644374538745383</c:v>
                </c:pt>
                <c:pt idx="98961">
                  <c:v>2.6642840673276456</c:v>
                </c:pt>
                <c:pt idx="98962">
                  <c:v>2.6640534931980628</c:v>
                </c:pt>
                <c:pt idx="98963">
                  <c:v>2.6642066420664205</c:v>
                </c:pt>
                <c:pt idx="98964">
                  <c:v>2.6648212226066899</c:v>
                </c:pt>
                <c:pt idx="98965">
                  <c:v>2.6646678966789663</c:v>
                </c:pt>
                <c:pt idx="98966">
                  <c:v>2.6645905420991927</c:v>
                </c:pt>
                <c:pt idx="98967">
                  <c:v>2.6648212226066899</c:v>
                </c:pt>
                <c:pt idx="98968">
                  <c:v>2.6658204477267482</c:v>
                </c:pt>
                <c:pt idx="98969">
                  <c:v>2.6650520876585926</c:v>
                </c:pt>
                <c:pt idx="98970">
                  <c:v>2.6642840673276456</c:v>
                </c:pt>
                <c:pt idx="98971">
                  <c:v>2.6645146414572283</c:v>
                </c:pt>
                <c:pt idx="98972">
                  <c:v>2.6639004149377592</c:v>
                </c:pt>
                <c:pt idx="98973">
                  <c:v>2.6640534931980624</c:v>
                </c:pt>
                <c:pt idx="98974">
                  <c:v>2.6648212226066899</c:v>
                </c:pt>
                <c:pt idx="98975">
                  <c:v>2.6650520876585926</c:v>
                </c:pt>
                <c:pt idx="98976">
                  <c:v>2.6652053530226114</c:v>
                </c:pt>
                <c:pt idx="98977">
                  <c:v>2.6649746192893393</c:v>
                </c:pt>
                <c:pt idx="98978">
                  <c:v>2.6644374538745383</c:v>
                </c:pt>
                <c:pt idx="98979">
                  <c:v>2.6642066420664205</c:v>
                </c:pt>
                <c:pt idx="98980">
                  <c:v>2.6639760147601477</c:v>
                </c:pt>
                <c:pt idx="98981">
                  <c:v>2.6639760147601477</c:v>
                </c:pt>
                <c:pt idx="98982">
                  <c:v>2.6643598615916955</c:v>
                </c:pt>
                <c:pt idx="98983">
                  <c:v>2.6649746192893393</c:v>
                </c:pt>
                <c:pt idx="98984">
                  <c:v>2.6647438855560677</c:v>
                </c:pt>
                <c:pt idx="98985">
                  <c:v>2.6651280867759057</c:v>
                </c:pt>
                <c:pt idx="98986">
                  <c:v>2.6655124653739612</c:v>
                </c:pt>
                <c:pt idx="98987">
                  <c:v>2.6655896607431337</c:v>
                </c:pt>
                <c:pt idx="98988">
                  <c:v>2.6650520876585926</c:v>
                </c:pt>
                <c:pt idx="98989">
                  <c:v>2.6646678966789663</c:v>
                </c:pt>
                <c:pt idx="98990">
                  <c:v>2.6644374538745383</c:v>
                </c:pt>
                <c:pt idx="98991">
                  <c:v>2.6642066420664205</c:v>
                </c:pt>
                <c:pt idx="98992">
                  <c:v>2.6642066420664205</c:v>
                </c:pt>
                <c:pt idx="98993">
                  <c:v>2.6640534931980624</c:v>
                </c:pt>
                <c:pt idx="98994">
                  <c:v>2.6640534931980624</c:v>
                </c:pt>
                <c:pt idx="98995">
                  <c:v>2.6642066420664205</c:v>
                </c:pt>
                <c:pt idx="98996">
                  <c:v>2.6648212226066899</c:v>
                </c:pt>
                <c:pt idx="98997">
                  <c:v>2.6649746192893402</c:v>
                </c:pt>
                <c:pt idx="98998">
                  <c:v>2.6653588737595197</c:v>
                </c:pt>
                <c:pt idx="98999">
                  <c:v>2.6653588737595197</c:v>
                </c:pt>
                <c:pt idx="99000">
                  <c:v>2.6648212226066899</c:v>
                </c:pt>
                <c:pt idx="99001">
                  <c:v>2.6652825836216838</c:v>
                </c:pt>
                <c:pt idx="99002">
                  <c:v>2.6658204477267482</c:v>
                </c:pt>
                <c:pt idx="99003">
                  <c:v>2.6649746192893393</c:v>
                </c:pt>
                <c:pt idx="99004">
                  <c:v>2.6652053530226114</c:v>
                </c:pt>
                <c:pt idx="99005">
                  <c:v>2.6654360867558835</c:v>
                </c:pt>
                <c:pt idx="99006">
                  <c:v>2.6652825836216838</c:v>
                </c:pt>
                <c:pt idx="99007">
                  <c:v>2.6640534931980624</c:v>
                </c:pt>
                <c:pt idx="99008">
                  <c:v>2.6642066420664205</c:v>
                </c:pt>
                <c:pt idx="99009">
                  <c:v>2.6642066420664205</c:v>
                </c:pt>
                <c:pt idx="99010">
                  <c:v>2.6644374538745383</c:v>
                </c:pt>
                <c:pt idx="99011">
                  <c:v>2.6648985239852396</c:v>
                </c:pt>
                <c:pt idx="99012">
                  <c:v>2.6644374538745383</c:v>
                </c:pt>
                <c:pt idx="99013">
                  <c:v>2.6653588737595197</c:v>
                </c:pt>
                <c:pt idx="99014">
                  <c:v>2.665281809787627</c:v>
                </c:pt>
                <c:pt idx="99015">
                  <c:v>2.6661279150311707</c:v>
                </c:pt>
                <c:pt idx="99016">
                  <c:v>2.6657433056325024</c:v>
                </c:pt>
                <c:pt idx="99017">
                  <c:v>2.6653588737595197</c:v>
                </c:pt>
                <c:pt idx="99018">
                  <c:v>2.6649746192893393</c:v>
                </c:pt>
                <c:pt idx="99019">
                  <c:v>2.6650520876585926</c:v>
                </c:pt>
                <c:pt idx="99020">
                  <c:v>2.6646678966789663</c:v>
                </c:pt>
                <c:pt idx="99021">
                  <c:v>2.6648985239852396</c:v>
                </c:pt>
                <c:pt idx="99022">
                  <c:v>2.6645146414572283</c:v>
                </c:pt>
                <c:pt idx="99023">
                  <c:v>2.6639004149377592</c:v>
                </c:pt>
                <c:pt idx="99024">
                  <c:v>2.6645146414572283</c:v>
                </c:pt>
                <c:pt idx="99025">
                  <c:v>2.6643612724757952</c:v>
                </c:pt>
                <c:pt idx="99026">
                  <c:v>2.6639778750864251</c:v>
                </c:pt>
                <c:pt idx="99027">
                  <c:v>2.6636698939603503</c:v>
                </c:pt>
                <c:pt idx="99028">
                  <c:v>2.6644374538745383</c:v>
                </c:pt>
                <c:pt idx="99029">
                  <c:v>2.6632090364223142</c:v>
                </c:pt>
                <c:pt idx="99030">
                  <c:v>2.6634393729829409</c:v>
                </c:pt>
                <c:pt idx="99031">
                  <c:v>2.6646678966789663</c:v>
                </c:pt>
                <c:pt idx="99032">
                  <c:v>2.6644374538745383</c:v>
                </c:pt>
                <c:pt idx="99033">
                  <c:v>2.6644374538745383</c:v>
                </c:pt>
                <c:pt idx="99034">
                  <c:v>2.6646678966789663</c:v>
                </c:pt>
                <c:pt idx="99035">
                  <c:v>2.6644374538745383</c:v>
                </c:pt>
                <c:pt idx="99036">
                  <c:v>2.6642066420664205</c:v>
                </c:pt>
                <c:pt idx="99037">
                  <c:v>2.664284067327646</c:v>
                </c:pt>
                <c:pt idx="99038">
                  <c:v>2.6645146414572283</c:v>
                </c:pt>
                <c:pt idx="99039">
                  <c:v>2.664284067327646</c:v>
                </c:pt>
                <c:pt idx="99040">
                  <c:v>2.6644374538745383</c:v>
                </c:pt>
                <c:pt idx="99041">
                  <c:v>2.6645905420991927</c:v>
                </c:pt>
                <c:pt idx="99042">
                  <c:v>2.6643598615916955</c:v>
                </c:pt>
                <c:pt idx="99043">
                  <c:v>2.6655896607431337</c:v>
                </c:pt>
                <c:pt idx="99044">
                  <c:v>2.6649746192893393</c:v>
                </c:pt>
                <c:pt idx="99045">
                  <c:v>2.6645905420991927</c:v>
                </c:pt>
                <c:pt idx="99046">
                  <c:v>2.6648212226066899</c:v>
                </c:pt>
                <c:pt idx="99047">
                  <c:v>2.6650520876585926</c:v>
                </c:pt>
                <c:pt idx="99048">
                  <c:v>2.6648212226066899</c:v>
                </c:pt>
                <c:pt idx="99049">
                  <c:v>2.6640534931980633</c:v>
                </c:pt>
                <c:pt idx="99050">
                  <c:v>2.6645146414572283</c:v>
                </c:pt>
                <c:pt idx="99051">
                  <c:v>2.6644374538745383</c:v>
                </c:pt>
                <c:pt idx="99052">
                  <c:v>2.6644372693726934</c:v>
                </c:pt>
                <c:pt idx="99053">
                  <c:v>2.6635169393869549</c:v>
                </c:pt>
                <c:pt idx="99054">
                  <c:v>2.6635169393869549</c:v>
                </c:pt>
                <c:pt idx="99055">
                  <c:v>2.6645146414572283</c:v>
                </c:pt>
                <c:pt idx="99056">
                  <c:v>2.6645146414572283</c:v>
                </c:pt>
                <c:pt idx="99057">
                  <c:v>2.6645146414572283</c:v>
                </c:pt>
                <c:pt idx="99058">
                  <c:v>2.6641309359151677</c:v>
                </c:pt>
                <c:pt idx="99059">
                  <c:v>2.6636698939603503</c:v>
                </c:pt>
                <c:pt idx="99060">
                  <c:v>2.664284067327646</c:v>
                </c:pt>
                <c:pt idx="99061">
                  <c:v>2.664284067327646</c:v>
                </c:pt>
                <c:pt idx="99062">
                  <c:v>2.664284067327646</c:v>
                </c:pt>
                <c:pt idx="99063">
                  <c:v>2.6640534931980628</c:v>
                </c:pt>
                <c:pt idx="99064">
                  <c:v>2.6644372693726934</c:v>
                </c:pt>
                <c:pt idx="99065">
                  <c:v>2.6640534931980624</c:v>
                </c:pt>
                <c:pt idx="99066">
                  <c:v>2.6644374538745383</c:v>
                </c:pt>
                <c:pt idx="99067">
                  <c:v>2.6639760147601477</c:v>
                </c:pt>
                <c:pt idx="99068">
                  <c:v>2.6649746192893402</c:v>
                </c:pt>
                <c:pt idx="99069">
                  <c:v>2.6654360867558839</c:v>
                </c:pt>
                <c:pt idx="99070">
                  <c:v>2.6651280867759057</c:v>
                </c:pt>
                <c:pt idx="99071">
                  <c:v>2.6657433056325024</c:v>
                </c:pt>
                <c:pt idx="99072">
                  <c:v>2.6655896607431337</c:v>
                </c:pt>
                <c:pt idx="99073">
                  <c:v>2.6655124653739612</c:v>
                </c:pt>
                <c:pt idx="99074">
                  <c:v>2.6651280867759057</c:v>
                </c:pt>
                <c:pt idx="99075">
                  <c:v>2.6647438855560686</c:v>
                </c:pt>
                <c:pt idx="99076">
                  <c:v>2.6652053530226123</c:v>
                </c:pt>
                <c:pt idx="99077">
                  <c:v>2.6642066420664205</c:v>
                </c:pt>
                <c:pt idx="99078">
                  <c:v>2.6638231035277835</c:v>
                </c:pt>
                <c:pt idx="99079">
                  <c:v>2.6650520876585926</c:v>
                </c:pt>
                <c:pt idx="99080">
                  <c:v>2.6648212226066899</c:v>
                </c:pt>
                <c:pt idx="99081">
                  <c:v>2.6652053530226123</c:v>
                </c:pt>
                <c:pt idx="99082">
                  <c:v>2.6652053530226123</c:v>
                </c:pt>
                <c:pt idx="99083">
                  <c:v>2.6648212226066899</c:v>
                </c:pt>
                <c:pt idx="99084">
                  <c:v>2.6648212226066899</c:v>
                </c:pt>
                <c:pt idx="99085">
                  <c:v>2.6647438855560686</c:v>
                </c:pt>
                <c:pt idx="99086">
                  <c:v>2.6643598615916955</c:v>
                </c:pt>
                <c:pt idx="99087">
                  <c:v>2.6637453874538739</c:v>
                </c:pt>
                <c:pt idx="99088">
                  <c:v>2.6635923449388974</c:v>
                </c:pt>
                <c:pt idx="99089">
                  <c:v>2.664284067327646</c:v>
                </c:pt>
                <c:pt idx="99090">
                  <c:v>2.6645146414572283</c:v>
                </c:pt>
                <c:pt idx="99091">
                  <c:v>2.6648985239852396</c:v>
                </c:pt>
                <c:pt idx="99092">
                  <c:v>2.6648212226066899</c:v>
                </c:pt>
                <c:pt idx="99093">
                  <c:v>2.6645905420991927</c:v>
                </c:pt>
                <c:pt idx="99094">
                  <c:v>2.6648212226066899</c:v>
                </c:pt>
                <c:pt idx="99095">
                  <c:v>2.664284067327646</c:v>
                </c:pt>
                <c:pt idx="99096">
                  <c:v>2.6640534931980628</c:v>
                </c:pt>
                <c:pt idx="99097">
                  <c:v>2.6642066420664205</c:v>
                </c:pt>
                <c:pt idx="99098">
                  <c:v>2.6645905420991927</c:v>
                </c:pt>
                <c:pt idx="99099">
                  <c:v>2.6644374538745383</c:v>
                </c:pt>
                <c:pt idx="99100">
                  <c:v>2.6642066420664205</c:v>
                </c:pt>
                <c:pt idx="99101">
                  <c:v>2.6645905420991927</c:v>
                </c:pt>
                <c:pt idx="99102">
                  <c:v>2.6652053530226123</c:v>
                </c:pt>
                <c:pt idx="99103">
                  <c:v>2.6655896607431337</c:v>
                </c:pt>
                <c:pt idx="99104">
                  <c:v>2.6655896607431337</c:v>
                </c:pt>
                <c:pt idx="99105">
                  <c:v>2.6653588737595197</c:v>
                </c:pt>
                <c:pt idx="99106">
                  <c:v>2.6656670050761422</c:v>
                </c:pt>
                <c:pt idx="99107">
                  <c:v>2.6648985239852396</c:v>
                </c:pt>
                <c:pt idx="99108">
                  <c:v>2.6638231035277844</c:v>
                </c:pt>
                <c:pt idx="99109">
                  <c:v>2.6642066420664205</c:v>
                </c:pt>
                <c:pt idx="99110">
                  <c:v>2.6642066420664205</c:v>
                </c:pt>
                <c:pt idx="99111">
                  <c:v>2.6644374538745383</c:v>
                </c:pt>
                <c:pt idx="99112">
                  <c:v>2.6645905420991927</c:v>
                </c:pt>
                <c:pt idx="99113">
                  <c:v>2.6645905420991927</c:v>
                </c:pt>
                <c:pt idx="99114">
                  <c:v>2.6645905420991927</c:v>
                </c:pt>
                <c:pt idx="99115">
                  <c:v>2.6645905420991927</c:v>
                </c:pt>
                <c:pt idx="99116">
                  <c:v>2.6643598615916955</c:v>
                </c:pt>
                <c:pt idx="99117">
                  <c:v>2.6637453874538739</c:v>
                </c:pt>
                <c:pt idx="99118">
                  <c:v>2.6633617708093156</c:v>
                </c:pt>
                <c:pt idx="99119">
                  <c:v>2.6638229190684806</c:v>
                </c:pt>
                <c:pt idx="99120">
                  <c:v>2.664284067327646</c:v>
                </c:pt>
                <c:pt idx="99121">
                  <c:v>2.6648985239852396</c:v>
                </c:pt>
                <c:pt idx="99122">
                  <c:v>2.6644372693726934</c:v>
                </c:pt>
                <c:pt idx="99123">
                  <c:v>2.6645905420991927</c:v>
                </c:pt>
                <c:pt idx="99124">
                  <c:v>2.6649746192893402</c:v>
                </c:pt>
                <c:pt idx="99125">
                  <c:v>2.6649746192893402</c:v>
                </c:pt>
                <c:pt idx="99126">
                  <c:v>2.6655896607431337</c:v>
                </c:pt>
                <c:pt idx="99127">
                  <c:v>2.6655896607431337</c:v>
                </c:pt>
                <c:pt idx="99128">
                  <c:v>2.6653588737595197</c:v>
                </c:pt>
                <c:pt idx="99129">
                  <c:v>2.6653588737595197</c:v>
                </c:pt>
                <c:pt idx="99130">
                  <c:v>2.6648972997922913</c:v>
                </c:pt>
                <c:pt idx="99131">
                  <c:v>2.6655124653739612</c:v>
                </c:pt>
                <c:pt idx="99132">
                  <c:v>2.6653588737595197</c:v>
                </c:pt>
                <c:pt idx="99133">
                  <c:v>2.6652053530226123</c:v>
                </c:pt>
                <c:pt idx="99134">
                  <c:v>2.6648212226066899</c:v>
                </c:pt>
                <c:pt idx="99135">
                  <c:v>2.6648212226066899</c:v>
                </c:pt>
                <c:pt idx="99136">
                  <c:v>2.6648212226066899</c:v>
                </c:pt>
                <c:pt idx="99137">
                  <c:v>2.6654360867558839</c:v>
                </c:pt>
                <c:pt idx="99138">
                  <c:v>2.6649746192893393</c:v>
                </c:pt>
                <c:pt idx="99139">
                  <c:v>2.6649746192893393</c:v>
                </c:pt>
                <c:pt idx="99140">
                  <c:v>2.6649746192893393</c:v>
                </c:pt>
                <c:pt idx="99141">
                  <c:v>2.6650520876585926</c:v>
                </c:pt>
                <c:pt idx="99142">
                  <c:v>2.6657439446366782</c:v>
                </c:pt>
                <c:pt idx="99143">
                  <c:v>2.6645146414572278</c:v>
                </c:pt>
                <c:pt idx="99144">
                  <c:v>2.6652825836216838</c:v>
                </c:pt>
                <c:pt idx="99145">
                  <c:v>2.6658204477267482</c:v>
                </c:pt>
                <c:pt idx="99146">
                  <c:v>2.6653588737595197</c:v>
                </c:pt>
                <c:pt idx="99147">
                  <c:v>2.6653588737595197</c:v>
                </c:pt>
                <c:pt idx="99148">
                  <c:v>2.6645131518227969</c:v>
                </c:pt>
                <c:pt idx="99149">
                  <c:v>2.6639760147601477</c:v>
                </c:pt>
                <c:pt idx="99150">
                  <c:v>2.6638231035277844</c:v>
                </c:pt>
                <c:pt idx="99151">
                  <c:v>2.6645905420991927</c:v>
                </c:pt>
                <c:pt idx="99152">
                  <c:v>2.6643598615916955</c:v>
                </c:pt>
                <c:pt idx="99153">
                  <c:v>2.6647438855560677</c:v>
                </c:pt>
                <c:pt idx="99154">
                  <c:v>2.6655896607431337</c:v>
                </c:pt>
                <c:pt idx="99155">
                  <c:v>2.6647438855560686</c:v>
                </c:pt>
                <c:pt idx="99156">
                  <c:v>2.6643598615916955</c:v>
                </c:pt>
                <c:pt idx="99157">
                  <c:v>2.6642066420664205</c:v>
                </c:pt>
                <c:pt idx="99158">
                  <c:v>2.6644374538745383</c:v>
                </c:pt>
                <c:pt idx="99159">
                  <c:v>2.6645905420991927</c:v>
                </c:pt>
                <c:pt idx="99160">
                  <c:v>2.6649746192893402</c:v>
                </c:pt>
                <c:pt idx="99161">
                  <c:v>2.6647438855560677</c:v>
                </c:pt>
                <c:pt idx="99162">
                  <c:v>2.6652053530226123</c:v>
                </c:pt>
                <c:pt idx="99163">
                  <c:v>2.6648985239852396</c:v>
                </c:pt>
                <c:pt idx="99164">
                  <c:v>2.6642066420664205</c:v>
                </c:pt>
                <c:pt idx="99165">
                  <c:v>2.6638231035277844</c:v>
                </c:pt>
                <c:pt idx="99166">
                  <c:v>2.6634393729829409</c:v>
                </c:pt>
                <c:pt idx="99167">
                  <c:v>2.6634393729829409</c:v>
                </c:pt>
                <c:pt idx="99168">
                  <c:v>2.6639004149377592</c:v>
                </c:pt>
                <c:pt idx="99169">
                  <c:v>2.6648985239852396</c:v>
                </c:pt>
                <c:pt idx="99170">
                  <c:v>2.6652053530226123</c:v>
                </c:pt>
                <c:pt idx="99171">
                  <c:v>2.6653588737595197</c:v>
                </c:pt>
                <c:pt idx="99172">
                  <c:v>2.6653588737595197</c:v>
                </c:pt>
                <c:pt idx="99173">
                  <c:v>2.6642066420664205</c:v>
                </c:pt>
                <c:pt idx="99174">
                  <c:v>2.6635923449388978</c:v>
                </c:pt>
                <c:pt idx="99175">
                  <c:v>2.6642066420664205</c:v>
                </c:pt>
                <c:pt idx="99176">
                  <c:v>2.6652053530226123</c:v>
                </c:pt>
                <c:pt idx="99177">
                  <c:v>2.6658204477267482</c:v>
                </c:pt>
                <c:pt idx="99178">
                  <c:v>2.6659741458910435</c:v>
                </c:pt>
                <c:pt idx="99179">
                  <c:v>2.665050784856879</c:v>
                </c:pt>
                <c:pt idx="99180">
                  <c:v>2.665281809787627</c:v>
                </c:pt>
                <c:pt idx="99181">
                  <c:v>2.6651280867759057</c:v>
                </c:pt>
                <c:pt idx="99182">
                  <c:v>2.6643598615916955</c:v>
                </c:pt>
                <c:pt idx="99183">
                  <c:v>2.6648212226066899</c:v>
                </c:pt>
                <c:pt idx="99184">
                  <c:v>2.6642066420664205</c:v>
                </c:pt>
                <c:pt idx="99185">
                  <c:v>2.6640534931980628</c:v>
                </c:pt>
                <c:pt idx="99186">
                  <c:v>2.6642066420664205</c:v>
                </c:pt>
                <c:pt idx="99187">
                  <c:v>2.6645905420991927</c:v>
                </c:pt>
                <c:pt idx="99188">
                  <c:v>2.6652053530226114</c:v>
                </c:pt>
                <c:pt idx="99189">
                  <c:v>2.6653588737595197</c:v>
                </c:pt>
                <c:pt idx="99190">
                  <c:v>2.6648972997922913</c:v>
                </c:pt>
                <c:pt idx="99191">
                  <c:v>2.6647438855560686</c:v>
                </c:pt>
                <c:pt idx="99192">
                  <c:v>2.6645131518227969</c:v>
                </c:pt>
                <c:pt idx="99193">
                  <c:v>2.6641291810841983</c:v>
                </c:pt>
                <c:pt idx="99194">
                  <c:v>2.6645131518227969</c:v>
                </c:pt>
                <c:pt idx="99195">
                  <c:v>2.6642824180895248</c:v>
                </c:pt>
                <c:pt idx="99196">
                  <c:v>2.6645131518227969</c:v>
                </c:pt>
                <c:pt idx="99197">
                  <c:v>2.6648972997922913</c:v>
                </c:pt>
                <c:pt idx="99198">
                  <c:v>2.665281809787627</c:v>
                </c:pt>
                <c:pt idx="99199">
                  <c:v>2.665050784856879</c:v>
                </c:pt>
                <c:pt idx="99200">
                  <c:v>2.665050784856879</c:v>
                </c:pt>
                <c:pt idx="99201">
                  <c:v>2.6652043407988915</c:v>
                </c:pt>
                <c:pt idx="99202">
                  <c:v>2.664358264081256</c:v>
                </c:pt>
                <c:pt idx="99203">
                  <c:v>2.665050784856879</c:v>
                </c:pt>
                <c:pt idx="99204">
                  <c:v>2.6648972997922917</c:v>
                </c:pt>
                <c:pt idx="99205">
                  <c:v>2.6638985005767015</c:v>
                </c:pt>
                <c:pt idx="99206">
                  <c:v>2.6632841328413281</c:v>
                </c:pt>
                <c:pt idx="99207">
                  <c:v>2.6645131518227969</c:v>
                </c:pt>
                <c:pt idx="99208">
                  <c:v>2.6646666974382645</c:v>
                </c:pt>
                <c:pt idx="99209">
                  <c:v>2.6655124653739612</c:v>
                </c:pt>
                <c:pt idx="99210">
                  <c:v>2.6648972997922913</c:v>
                </c:pt>
                <c:pt idx="99211">
                  <c:v>2.665050784856879</c:v>
                </c:pt>
                <c:pt idx="99212">
                  <c:v>2.6646666974382645</c:v>
                </c:pt>
                <c:pt idx="99213">
                  <c:v>2.664513151822796</c:v>
                </c:pt>
                <c:pt idx="99214">
                  <c:v>2.6651280867759057</c:v>
                </c:pt>
                <c:pt idx="99215">
                  <c:v>2.6648972997922913</c:v>
                </c:pt>
                <c:pt idx="99216">
                  <c:v>2.6645131518227969</c:v>
                </c:pt>
                <c:pt idx="99217">
                  <c:v>2.6647438855560686</c:v>
                </c:pt>
                <c:pt idx="99218">
                  <c:v>2.6647438855560686</c:v>
                </c:pt>
                <c:pt idx="99219">
                  <c:v>2.6643598615916955</c:v>
                </c:pt>
                <c:pt idx="99220">
                  <c:v>2.6645131518227969</c:v>
                </c:pt>
                <c:pt idx="99221">
                  <c:v>2.6642824180895253</c:v>
                </c:pt>
                <c:pt idx="99222">
                  <c:v>2.6640518689432398</c:v>
                </c:pt>
                <c:pt idx="99223">
                  <c:v>2.6648972997922913</c:v>
                </c:pt>
                <c:pt idx="99224">
                  <c:v>2.6645131518227969</c:v>
                </c:pt>
                <c:pt idx="99225">
                  <c:v>2.6638985005767015</c:v>
                </c:pt>
                <c:pt idx="99226">
                  <c:v>2.6641291810841983</c:v>
                </c:pt>
                <c:pt idx="99227">
                  <c:v>2.6639760147601477</c:v>
                </c:pt>
                <c:pt idx="99228">
                  <c:v>2.6645905420991927</c:v>
                </c:pt>
                <c:pt idx="99229">
                  <c:v>2.6640518689432398</c:v>
                </c:pt>
                <c:pt idx="99230">
                  <c:v>2.6642824180895248</c:v>
                </c:pt>
                <c:pt idx="99231">
                  <c:v>2.6641291810841983</c:v>
                </c:pt>
                <c:pt idx="99232">
                  <c:v>2.6645131518227969</c:v>
                </c:pt>
                <c:pt idx="99233">
                  <c:v>2.6645131518227969</c:v>
                </c:pt>
                <c:pt idx="99234">
                  <c:v>2.6645905420991927</c:v>
                </c:pt>
                <c:pt idx="99235">
                  <c:v>2.6642066420664205</c:v>
                </c:pt>
                <c:pt idx="99236">
                  <c:v>2.6647438855560686</c:v>
                </c:pt>
                <c:pt idx="99237">
                  <c:v>2.6651280867759057</c:v>
                </c:pt>
                <c:pt idx="99238">
                  <c:v>2.6651280867759057</c:v>
                </c:pt>
                <c:pt idx="99239">
                  <c:v>2.6656661279150313</c:v>
                </c:pt>
                <c:pt idx="99240">
                  <c:v>2.6658198614318707</c:v>
                </c:pt>
                <c:pt idx="99241">
                  <c:v>2.6655889145496534</c:v>
                </c:pt>
                <c:pt idx="99242">
                  <c:v>2.6655889145496534</c:v>
                </c:pt>
                <c:pt idx="99243">
                  <c:v>2.6654352343569614</c:v>
                </c:pt>
                <c:pt idx="99244">
                  <c:v>2.6655124653739612</c:v>
                </c:pt>
                <c:pt idx="99245">
                  <c:v>2.6648972997922913</c:v>
                </c:pt>
                <c:pt idx="99246">
                  <c:v>2.6642824180895253</c:v>
                </c:pt>
                <c:pt idx="99247">
                  <c:v>2.6641291810841983</c:v>
                </c:pt>
                <c:pt idx="99248">
                  <c:v>2.6637453874538743</c:v>
                </c:pt>
                <c:pt idx="99249">
                  <c:v>2.6642068265682655</c:v>
                </c:pt>
                <c:pt idx="99250">
                  <c:v>2.6644374538745383</c:v>
                </c:pt>
                <c:pt idx="99251">
                  <c:v>2.6638985005767015</c:v>
                </c:pt>
                <c:pt idx="99252">
                  <c:v>2.6644359104546504</c:v>
                </c:pt>
                <c:pt idx="99253">
                  <c:v>2.6638211352099677</c:v>
                </c:pt>
                <c:pt idx="99254">
                  <c:v>2.6638985005767015</c:v>
                </c:pt>
                <c:pt idx="99255">
                  <c:v>2.6651280867759057</c:v>
                </c:pt>
                <c:pt idx="99256">
                  <c:v>2.6648972997922913</c:v>
                </c:pt>
                <c:pt idx="99257">
                  <c:v>2.6648972997922913</c:v>
                </c:pt>
                <c:pt idx="99258">
                  <c:v>2.665281809787627</c:v>
                </c:pt>
                <c:pt idx="99259">
                  <c:v>2.6648199445983378</c:v>
                </c:pt>
                <c:pt idx="99260">
                  <c:v>2.6654352343569609</c:v>
                </c:pt>
                <c:pt idx="99261">
                  <c:v>2.6652043407988915</c:v>
                </c:pt>
                <c:pt idx="99262">
                  <c:v>2.6652043407988915</c:v>
                </c:pt>
                <c:pt idx="99263">
                  <c:v>2.6662817551963047</c:v>
                </c:pt>
                <c:pt idx="99264">
                  <c:v>2.6658972061879469</c:v>
                </c:pt>
                <c:pt idx="99265">
                  <c:v>2.665281809787627</c:v>
                </c:pt>
                <c:pt idx="99266">
                  <c:v>2.665050784856879</c:v>
                </c:pt>
                <c:pt idx="99267">
                  <c:v>2.6661279150311707</c:v>
                </c:pt>
                <c:pt idx="99268">
                  <c:v>2.6658972061879478</c:v>
                </c:pt>
                <c:pt idx="99269">
                  <c:v>2.6657433056325024</c:v>
                </c:pt>
                <c:pt idx="99270">
                  <c:v>2.6646666974382645</c:v>
                </c:pt>
                <c:pt idx="99271">
                  <c:v>2.665281809787627</c:v>
                </c:pt>
                <c:pt idx="99272">
                  <c:v>2.6657433056325024</c:v>
                </c:pt>
                <c:pt idx="99273">
                  <c:v>2.6653588737595197</c:v>
                </c:pt>
                <c:pt idx="99274">
                  <c:v>2.6653588737595197</c:v>
                </c:pt>
                <c:pt idx="99275">
                  <c:v>2.6657433056325024</c:v>
                </c:pt>
                <c:pt idx="99276">
                  <c:v>2.6659741458910435</c:v>
                </c:pt>
                <c:pt idx="99277">
                  <c:v>2.6655124653739612</c:v>
                </c:pt>
                <c:pt idx="99278">
                  <c:v>2.6655124653739612</c:v>
                </c:pt>
                <c:pt idx="99279">
                  <c:v>2.6651280867759057</c:v>
                </c:pt>
                <c:pt idx="99280">
                  <c:v>2.6648972997922913</c:v>
                </c:pt>
                <c:pt idx="99281">
                  <c:v>2.6642824180895248</c:v>
                </c:pt>
                <c:pt idx="99282">
                  <c:v>2.6645131518227969</c:v>
                </c:pt>
                <c:pt idx="99283">
                  <c:v>2.6644357258250633</c:v>
                </c:pt>
                <c:pt idx="99284">
                  <c:v>2.6644357258250633</c:v>
                </c:pt>
                <c:pt idx="99285">
                  <c:v>2.6648972997922913</c:v>
                </c:pt>
                <c:pt idx="99286">
                  <c:v>2.6648972997922913</c:v>
                </c:pt>
                <c:pt idx="99287">
                  <c:v>2.665281809787627</c:v>
                </c:pt>
                <c:pt idx="99288">
                  <c:v>2.6644357258250633</c:v>
                </c:pt>
                <c:pt idx="99289">
                  <c:v>2.665050784856879</c:v>
                </c:pt>
                <c:pt idx="99290">
                  <c:v>2.665050784856879</c:v>
                </c:pt>
                <c:pt idx="99291">
                  <c:v>2.6652043407988915</c:v>
                </c:pt>
                <c:pt idx="99292">
                  <c:v>2.6660508083140875</c:v>
                </c:pt>
                <c:pt idx="99293">
                  <c:v>2.6662817551963047</c:v>
                </c:pt>
                <c:pt idx="99294">
                  <c:v>2.6662817551963047</c:v>
                </c:pt>
                <c:pt idx="99295">
                  <c:v>2.6662817551963047</c:v>
                </c:pt>
                <c:pt idx="99296">
                  <c:v>2.6656661279150309</c:v>
                </c:pt>
                <c:pt idx="99297">
                  <c:v>2.665281809787627</c:v>
                </c:pt>
                <c:pt idx="99298">
                  <c:v>2.6655124653739612</c:v>
                </c:pt>
                <c:pt idx="99299">
                  <c:v>2.6655124653739612</c:v>
                </c:pt>
                <c:pt idx="99300">
                  <c:v>2.6653588737595197</c:v>
                </c:pt>
                <c:pt idx="99301">
                  <c:v>2.6651280867759057</c:v>
                </c:pt>
                <c:pt idx="99302">
                  <c:v>2.6648972997922913</c:v>
                </c:pt>
                <c:pt idx="99303">
                  <c:v>2.6648972997922913</c:v>
                </c:pt>
                <c:pt idx="99304">
                  <c:v>2.6648972997922913</c:v>
                </c:pt>
                <c:pt idx="99305">
                  <c:v>2.6651280867759057</c:v>
                </c:pt>
                <c:pt idx="99306">
                  <c:v>2.6653588737595197</c:v>
                </c:pt>
                <c:pt idx="99307">
                  <c:v>2.6643598615916955</c:v>
                </c:pt>
                <c:pt idx="99308">
                  <c:v>2.6649746192893393</c:v>
                </c:pt>
                <c:pt idx="99309">
                  <c:v>2.6655896607431337</c:v>
                </c:pt>
                <c:pt idx="99310">
                  <c:v>2.6658204477267482</c:v>
                </c:pt>
                <c:pt idx="99311">
                  <c:v>2.6652053530226114</c:v>
                </c:pt>
                <c:pt idx="99312">
                  <c:v>2.6655896607431337</c:v>
                </c:pt>
                <c:pt idx="99313">
                  <c:v>2.6647438855560677</c:v>
                </c:pt>
                <c:pt idx="99314">
                  <c:v>2.6647438855560677</c:v>
                </c:pt>
                <c:pt idx="99315">
                  <c:v>2.6649746192893393</c:v>
                </c:pt>
                <c:pt idx="99316">
                  <c:v>2.6652053530226114</c:v>
                </c:pt>
                <c:pt idx="99317">
                  <c:v>2.6658204477267482</c:v>
                </c:pt>
                <c:pt idx="99318">
                  <c:v>2.6649746192893393</c:v>
                </c:pt>
                <c:pt idx="99319">
                  <c:v>2.6653588737595197</c:v>
                </c:pt>
                <c:pt idx="99320">
                  <c:v>2.6657433056325024</c:v>
                </c:pt>
                <c:pt idx="99321">
                  <c:v>2.6657433056325024</c:v>
                </c:pt>
                <c:pt idx="99322">
                  <c:v>2.6658972061879478</c:v>
                </c:pt>
                <c:pt idx="99323">
                  <c:v>2.6654352343569614</c:v>
                </c:pt>
                <c:pt idx="99324">
                  <c:v>2.6654352343569614</c:v>
                </c:pt>
                <c:pt idx="99325">
                  <c:v>2.6657433056325024</c:v>
                </c:pt>
                <c:pt idx="99326">
                  <c:v>2.6663588085892407</c:v>
                </c:pt>
                <c:pt idx="99327">
                  <c:v>2.6648972997922913</c:v>
                </c:pt>
                <c:pt idx="99328">
                  <c:v>2.665281809787627</c:v>
                </c:pt>
                <c:pt idx="99329">
                  <c:v>2.6648972997922913</c:v>
                </c:pt>
                <c:pt idx="99330">
                  <c:v>2.665281809787627</c:v>
                </c:pt>
                <c:pt idx="99331">
                  <c:v>2.665281809787627</c:v>
                </c:pt>
                <c:pt idx="99332">
                  <c:v>2.6655124653739612</c:v>
                </c:pt>
                <c:pt idx="99333">
                  <c:v>2.6648972997922913</c:v>
                </c:pt>
                <c:pt idx="99334">
                  <c:v>2.6648972997922913</c:v>
                </c:pt>
                <c:pt idx="99335">
                  <c:v>2.6648972997922913</c:v>
                </c:pt>
                <c:pt idx="99336">
                  <c:v>2.6655124653739612</c:v>
                </c:pt>
                <c:pt idx="99337">
                  <c:v>2.6648972997922913</c:v>
                </c:pt>
                <c:pt idx="99338">
                  <c:v>2.6657433056325024</c:v>
                </c:pt>
                <c:pt idx="99339">
                  <c:v>2.6655124653739612</c:v>
                </c:pt>
                <c:pt idx="99340">
                  <c:v>2.6655124653739612</c:v>
                </c:pt>
                <c:pt idx="99341">
                  <c:v>2.6655124653739612</c:v>
                </c:pt>
                <c:pt idx="99342">
                  <c:v>2.6658972061879478</c:v>
                </c:pt>
                <c:pt idx="99343">
                  <c:v>2.665281809787627</c:v>
                </c:pt>
                <c:pt idx="99344">
                  <c:v>2.6648972997922913</c:v>
                </c:pt>
                <c:pt idx="99345">
                  <c:v>2.6638985005767015</c:v>
                </c:pt>
                <c:pt idx="99346">
                  <c:v>2.6645905420991927</c:v>
                </c:pt>
                <c:pt idx="99347">
                  <c:v>2.6646666974382645</c:v>
                </c:pt>
                <c:pt idx="99348">
                  <c:v>2.6658972061879478</c:v>
                </c:pt>
                <c:pt idx="99349">
                  <c:v>2.6651280867759057</c:v>
                </c:pt>
                <c:pt idx="99350">
                  <c:v>2.6651280867759057</c:v>
                </c:pt>
                <c:pt idx="99351">
                  <c:v>2.6653588737595197</c:v>
                </c:pt>
                <c:pt idx="99352">
                  <c:v>2.6638985005767015</c:v>
                </c:pt>
                <c:pt idx="99353">
                  <c:v>2.6645131518227969</c:v>
                </c:pt>
                <c:pt idx="99354">
                  <c:v>2.6642066420664205</c:v>
                </c:pt>
                <c:pt idx="99355">
                  <c:v>2.6638229190684806</c:v>
                </c:pt>
                <c:pt idx="99356">
                  <c:v>2.6643598615916955</c:v>
                </c:pt>
                <c:pt idx="99357">
                  <c:v>2.6644357258250633</c:v>
                </c:pt>
                <c:pt idx="99358">
                  <c:v>2.665050784856879</c:v>
                </c:pt>
                <c:pt idx="99359">
                  <c:v>2.6657433056325024</c:v>
                </c:pt>
                <c:pt idx="99360">
                  <c:v>2.6655124653739612</c:v>
                </c:pt>
                <c:pt idx="99361">
                  <c:v>2.6655124653739612</c:v>
                </c:pt>
                <c:pt idx="99362">
                  <c:v>2.6649746192893393</c:v>
                </c:pt>
                <c:pt idx="99363">
                  <c:v>2.6649746192893393</c:v>
                </c:pt>
                <c:pt idx="99364">
                  <c:v>2.665281809787627</c:v>
                </c:pt>
                <c:pt idx="99365">
                  <c:v>2.6646666974382645</c:v>
                </c:pt>
                <c:pt idx="99366">
                  <c:v>2.6648972997922913</c:v>
                </c:pt>
                <c:pt idx="99367">
                  <c:v>2.6651280867759057</c:v>
                </c:pt>
                <c:pt idx="99368">
                  <c:v>2.6647438855560686</c:v>
                </c:pt>
                <c:pt idx="99369">
                  <c:v>2.6648212226066899</c:v>
                </c:pt>
                <c:pt idx="99370">
                  <c:v>2.6639760147601477</c:v>
                </c:pt>
                <c:pt idx="99371">
                  <c:v>2.6637453874538739</c:v>
                </c:pt>
                <c:pt idx="99372">
                  <c:v>2.6643598615916955</c:v>
                </c:pt>
                <c:pt idx="99373">
                  <c:v>2.6649746192893402</c:v>
                </c:pt>
                <c:pt idx="99374">
                  <c:v>2.6648212226066899</c:v>
                </c:pt>
                <c:pt idx="99375">
                  <c:v>2.6647438855560677</c:v>
                </c:pt>
                <c:pt idx="99376">
                  <c:v>2.6648972997922913</c:v>
                </c:pt>
                <c:pt idx="99377">
                  <c:v>2.664513151822796</c:v>
                </c:pt>
                <c:pt idx="99378">
                  <c:v>2.6652053530226114</c:v>
                </c:pt>
                <c:pt idx="99379">
                  <c:v>2.6658204477267482</c:v>
                </c:pt>
                <c:pt idx="99380">
                  <c:v>2.6660512347103622</c:v>
                </c:pt>
                <c:pt idx="99381">
                  <c:v>2.6650520876585926</c:v>
                </c:pt>
                <c:pt idx="99382">
                  <c:v>2.6644374538745383</c:v>
                </c:pt>
                <c:pt idx="99383">
                  <c:v>2.6651291512915125</c:v>
                </c:pt>
                <c:pt idx="99384">
                  <c:v>2.664284067327646</c:v>
                </c:pt>
                <c:pt idx="99385">
                  <c:v>2.6640534931980628</c:v>
                </c:pt>
                <c:pt idx="99386">
                  <c:v>2.6644374538745383</c:v>
                </c:pt>
                <c:pt idx="99387">
                  <c:v>2.6639760147601477</c:v>
                </c:pt>
                <c:pt idx="99388">
                  <c:v>2.6647438855560686</c:v>
                </c:pt>
                <c:pt idx="99389">
                  <c:v>2.6653588737595197</c:v>
                </c:pt>
                <c:pt idx="99390">
                  <c:v>2.6647438855560677</c:v>
                </c:pt>
                <c:pt idx="99391">
                  <c:v>2.6649746192893393</c:v>
                </c:pt>
                <c:pt idx="99392">
                  <c:v>2.6655896607431337</c:v>
                </c:pt>
                <c:pt idx="99393">
                  <c:v>2.6655896607431337</c:v>
                </c:pt>
                <c:pt idx="99394">
                  <c:v>2.6655896607431337</c:v>
                </c:pt>
                <c:pt idx="99395">
                  <c:v>2.6649746192893402</c:v>
                </c:pt>
                <c:pt idx="99396">
                  <c:v>2.6641291810841983</c:v>
                </c:pt>
                <c:pt idx="99397">
                  <c:v>2.6639760147601477</c:v>
                </c:pt>
                <c:pt idx="99398">
                  <c:v>2.6638229190684806</c:v>
                </c:pt>
                <c:pt idx="99399">
                  <c:v>2.664284067327646</c:v>
                </c:pt>
                <c:pt idx="99400">
                  <c:v>2.6644374538745383</c:v>
                </c:pt>
                <c:pt idx="99401">
                  <c:v>2.6648212226066899</c:v>
                </c:pt>
                <c:pt idx="99402">
                  <c:v>2.6652825836216838</c:v>
                </c:pt>
                <c:pt idx="99403">
                  <c:v>2.6645146414572278</c:v>
                </c:pt>
                <c:pt idx="99404">
                  <c:v>2.6646678966789663</c:v>
                </c:pt>
                <c:pt idx="99405">
                  <c:v>2.6654360867558839</c:v>
                </c:pt>
                <c:pt idx="99406">
                  <c:v>2.6652053530226123</c:v>
                </c:pt>
                <c:pt idx="99407">
                  <c:v>2.6662822063235629</c:v>
                </c:pt>
                <c:pt idx="99408">
                  <c:v>2.6665897021473102</c:v>
                </c:pt>
                <c:pt idx="99409">
                  <c:v>2.6657433056325024</c:v>
                </c:pt>
                <c:pt idx="99410">
                  <c:v>2.6654360867558839</c:v>
                </c:pt>
                <c:pt idx="99411">
                  <c:v>2.6653588737595197</c:v>
                </c:pt>
                <c:pt idx="99412">
                  <c:v>2.6648972997922913</c:v>
                </c:pt>
                <c:pt idx="99413">
                  <c:v>2.6643598615916955</c:v>
                </c:pt>
                <c:pt idx="99414">
                  <c:v>2.6639760147601477</c:v>
                </c:pt>
                <c:pt idx="99415">
                  <c:v>2.6643598615916955</c:v>
                </c:pt>
                <c:pt idx="99416">
                  <c:v>2.6647438855560686</c:v>
                </c:pt>
                <c:pt idx="99417">
                  <c:v>2.6655896607431337</c:v>
                </c:pt>
                <c:pt idx="99418">
                  <c:v>2.6658204477267482</c:v>
                </c:pt>
                <c:pt idx="99419">
                  <c:v>2.6655896607431337</c:v>
                </c:pt>
                <c:pt idx="99420">
                  <c:v>2.6654360867558839</c:v>
                </c:pt>
                <c:pt idx="99421">
                  <c:v>2.6655896607431337</c:v>
                </c:pt>
                <c:pt idx="99422">
                  <c:v>2.6651280867759057</c:v>
                </c:pt>
                <c:pt idx="99423">
                  <c:v>2.6645905420991927</c:v>
                </c:pt>
                <c:pt idx="99424">
                  <c:v>2.6642066420664205</c:v>
                </c:pt>
                <c:pt idx="99425">
                  <c:v>2.6642066420664205</c:v>
                </c:pt>
                <c:pt idx="99426">
                  <c:v>2.6642066420664205</c:v>
                </c:pt>
                <c:pt idx="99427">
                  <c:v>2.6644374538745383</c:v>
                </c:pt>
                <c:pt idx="99428">
                  <c:v>2.6643598615916955</c:v>
                </c:pt>
                <c:pt idx="99429">
                  <c:v>2.6641291810841983</c:v>
                </c:pt>
                <c:pt idx="99430">
                  <c:v>2.6640518689432398</c:v>
                </c:pt>
                <c:pt idx="99431">
                  <c:v>2.6655124653739612</c:v>
                </c:pt>
                <c:pt idx="99432">
                  <c:v>2.6662049861495842</c:v>
                </c:pt>
                <c:pt idx="99433">
                  <c:v>2.6655896607431337</c:v>
                </c:pt>
                <c:pt idx="99434">
                  <c:v>2.6654360867558839</c:v>
                </c:pt>
                <c:pt idx="99435">
                  <c:v>2.6644374538745383</c:v>
                </c:pt>
                <c:pt idx="99436">
                  <c:v>2.6642066420664205</c:v>
                </c:pt>
                <c:pt idx="99437">
                  <c:v>2.6643598615916955</c:v>
                </c:pt>
                <c:pt idx="99438">
                  <c:v>2.6645905420991927</c:v>
                </c:pt>
                <c:pt idx="99439">
                  <c:v>2.6639760147601477</c:v>
                </c:pt>
                <c:pt idx="99440">
                  <c:v>2.6645905420991927</c:v>
                </c:pt>
                <c:pt idx="99441">
                  <c:v>2.6645905420991927</c:v>
                </c:pt>
                <c:pt idx="99442">
                  <c:v>2.6651280867759057</c:v>
                </c:pt>
                <c:pt idx="99443">
                  <c:v>2.6646666974382645</c:v>
                </c:pt>
                <c:pt idx="99444">
                  <c:v>2.664513151822796</c:v>
                </c:pt>
                <c:pt idx="99445">
                  <c:v>2.6647438855560677</c:v>
                </c:pt>
                <c:pt idx="99446">
                  <c:v>2.6655124653739612</c:v>
                </c:pt>
                <c:pt idx="99447">
                  <c:v>2.6655124653739612</c:v>
                </c:pt>
                <c:pt idx="99448">
                  <c:v>2.6657433056325024</c:v>
                </c:pt>
                <c:pt idx="99449">
                  <c:v>2.6653588737595197</c:v>
                </c:pt>
                <c:pt idx="99450">
                  <c:v>2.6653588737595197</c:v>
                </c:pt>
                <c:pt idx="99451">
                  <c:v>2.6649746192893393</c:v>
                </c:pt>
                <c:pt idx="99452">
                  <c:v>2.6647438855560677</c:v>
                </c:pt>
                <c:pt idx="99453">
                  <c:v>2.6653588737595197</c:v>
                </c:pt>
                <c:pt idx="99454">
                  <c:v>2.6649746192893402</c:v>
                </c:pt>
                <c:pt idx="99455">
                  <c:v>2.6649746192893402</c:v>
                </c:pt>
                <c:pt idx="99456">
                  <c:v>2.6648972997922913</c:v>
                </c:pt>
                <c:pt idx="99457">
                  <c:v>2.6645131518227969</c:v>
                </c:pt>
                <c:pt idx="99458">
                  <c:v>2.6655896607431337</c:v>
                </c:pt>
                <c:pt idx="99459">
                  <c:v>2.6659741458910435</c:v>
                </c:pt>
                <c:pt idx="99460">
                  <c:v>2.6648972997922913</c:v>
                </c:pt>
                <c:pt idx="99461">
                  <c:v>2.6655124653739612</c:v>
                </c:pt>
                <c:pt idx="99462">
                  <c:v>2.6661279150311707</c:v>
                </c:pt>
                <c:pt idx="99463">
                  <c:v>2.6648972997922913</c:v>
                </c:pt>
                <c:pt idx="99464">
                  <c:v>2.665281809787627</c:v>
                </c:pt>
                <c:pt idx="99465">
                  <c:v>2.665050784856879</c:v>
                </c:pt>
                <c:pt idx="99466">
                  <c:v>2.6646666974382645</c:v>
                </c:pt>
                <c:pt idx="99467">
                  <c:v>2.6645131518227969</c:v>
                </c:pt>
                <c:pt idx="99468">
                  <c:v>2.6645131518227969</c:v>
                </c:pt>
                <c:pt idx="99469">
                  <c:v>2.6638985005767015</c:v>
                </c:pt>
                <c:pt idx="99470">
                  <c:v>2.6642066420664205</c:v>
                </c:pt>
                <c:pt idx="99471">
                  <c:v>2.6644374538745383</c:v>
                </c:pt>
                <c:pt idx="99472">
                  <c:v>2.6639760147601477</c:v>
                </c:pt>
                <c:pt idx="99473">
                  <c:v>2.6642066420664205</c:v>
                </c:pt>
                <c:pt idx="99474">
                  <c:v>2.6648212226066899</c:v>
                </c:pt>
                <c:pt idx="99475">
                  <c:v>2.6645905420991927</c:v>
                </c:pt>
                <c:pt idx="99476">
                  <c:v>2.6639760147601477</c:v>
                </c:pt>
                <c:pt idx="99477">
                  <c:v>2.6637453874538739</c:v>
                </c:pt>
                <c:pt idx="99478">
                  <c:v>2.6642066420664205</c:v>
                </c:pt>
                <c:pt idx="99479">
                  <c:v>2.6639760147601477</c:v>
                </c:pt>
                <c:pt idx="99480">
                  <c:v>2.6642066420664205</c:v>
                </c:pt>
                <c:pt idx="99481">
                  <c:v>2.6648212226066899</c:v>
                </c:pt>
                <c:pt idx="99482">
                  <c:v>2.6645905420991927</c:v>
                </c:pt>
                <c:pt idx="99483">
                  <c:v>2.6654360867558835</c:v>
                </c:pt>
                <c:pt idx="99484">
                  <c:v>2.6652053530226114</c:v>
                </c:pt>
                <c:pt idx="99485">
                  <c:v>2.6653588737595197</c:v>
                </c:pt>
                <c:pt idx="99486">
                  <c:v>2.6657433056325024</c:v>
                </c:pt>
                <c:pt idx="99487">
                  <c:v>2.6650520876585926</c:v>
                </c:pt>
                <c:pt idx="99488">
                  <c:v>2.6646678966789663</c:v>
                </c:pt>
                <c:pt idx="99489">
                  <c:v>2.664284067327646</c:v>
                </c:pt>
                <c:pt idx="99490">
                  <c:v>2.6639004149377592</c:v>
                </c:pt>
                <c:pt idx="99491">
                  <c:v>2.6645146414572283</c:v>
                </c:pt>
                <c:pt idx="99492">
                  <c:v>2.664284067327646</c:v>
                </c:pt>
                <c:pt idx="99493">
                  <c:v>2.6642066420664205</c:v>
                </c:pt>
                <c:pt idx="99494">
                  <c:v>2.6645905420991927</c:v>
                </c:pt>
                <c:pt idx="99495">
                  <c:v>2.6645905420991927</c:v>
                </c:pt>
                <c:pt idx="99496">
                  <c:v>2.6646678966789663</c:v>
                </c:pt>
                <c:pt idx="99497">
                  <c:v>2.664284067327646</c:v>
                </c:pt>
                <c:pt idx="99498">
                  <c:v>2.664745215586811</c:v>
                </c:pt>
                <c:pt idx="99499">
                  <c:v>2.6649756052570903</c:v>
                </c:pt>
                <c:pt idx="99500">
                  <c:v>2.664591977869986</c:v>
                </c:pt>
                <c:pt idx="99501">
                  <c:v>2.6643612724757952</c:v>
                </c:pt>
                <c:pt idx="99502">
                  <c:v>2.664745215586811</c:v>
                </c:pt>
                <c:pt idx="99503">
                  <c:v>2.6646678966789663</c:v>
                </c:pt>
                <c:pt idx="99504">
                  <c:v>2.6650520876585926</c:v>
                </c:pt>
                <c:pt idx="99505">
                  <c:v>2.6652053530226123</c:v>
                </c:pt>
                <c:pt idx="99506">
                  <c:v>2.6657433056325024</c:v>
                </c:pt>
                <c:pt idx="99507">
                  <c:v>2.6659741458910435</c:v>
                </c:pt>
                <c:pt idx="99508">
                  <c:v>2.6657433056325024</c:v>
                </c:pt>
                <c:pt idx="99509">
                  <c:v>2.6655124653739612</c:v>
                </c:pt>
                <c:pt idx="99510">
                  <c:v>2.6657433056325024</c:v>
                </c:pt>
                <c:pt idx="99511">
                  <c:v>2.6655896607431337</c:v>
                </c:pt>
                <c:pt idx="99512">
                  <c:v>2.6657433056325024</c:v>
                </c:pt>
                <c:pt idx="99513">
                  <c:v>2.6646666974382645</c:v>
                </c:pt>
                <c:pt idx="99514">
                  <c:v>2.6651280867759057</c:v>
                </c:pt>
                <c:pt idx="99515">
                  <c:v>2.6661279150311707</c:v>
                </c:pt>
                <c:pt idx="99516">
                  <c:v>2.6661279150311707</c:v>
                </c:pt>
                <c:pt idx="99517">
                  <c:v>2.6655124653739612</c:v>
                </c:pt>
                <c:pt idx="99518">
                  <c:v>2.665281809787627</c:v>
                </c:pt>
                <c:pt idx="99519">
                  <c:v>2.6657433056325024</c:v>
                </c:pt>
                <c:pt idx="99520">
                  <c:v>2.6649746192893402</c:v>
                </c:pt>
                <c:pt idx="99521">
                  <c:v>2.6647438855560686</c:v>
                </c:pt>
                <c:pt idx="99522">
                  <c:v>2.6645905420991927</c:v>
                </c:pt>
                <c:pt idx="99523">
                  <c:v>2.6640534931980628</c:v>
                </c:pt>
                <c:pt idx="99524">
                  <c:v>2.664745215586811</c:v>
                </c:pt>
                <c:pt idx="99525">
                  <c:v>2.664745215586811</c:v>
                </c:pt>
                <c:pt idx="99526">
                  <c:v>2.6639004149377592</c:v>
                </c:pt>
                <c:pt idx="99527">
                  <c:v>2.6639004149377592</c:v>
                </c:pt>
                <c:pt idx="99528">
                  <c:v>2.6643612724757952</c:v>
                </c:pt>
                <c:pt idx="99529">
                  <c:v>2.664745215586811</c:v>
                </c:pt>
                <c:pt idx="99530">
                  <c:v>2.664284067327646</c:v>
                </c:pt>
                <c:pt idx="99531">
                  <c:v>2.6646678966789663</c:v>
                </c:pt>
                <c:pt idx="99532">
                  <c:v>2.6648985239852396</c:v>
                </c:pt>
                <c:pt idx="99533">
                  <c:v>2.6653597785977854</c:v>
                </c:pt>
                <c:pt idx="99534">
                  <c:v>2.6652825836216838</c:v>
                </c:pt>
                <c:pt idx="99535">
                  <c:v>2.6658204477267482</c:v>
                </c:pt>
                <c:pt idx="99536">
                  <c:v>2.6656670050761422</c:v>
                </c:pt>
                <c:pt idx="99537">
                  <c:v>2.6656670050761422</c:v>
                </c:pt>
                <c:pt idx="99538">
                  <c:v>2.6656670050761422</c:v>
                </c:pt>
                <c:pt idx="99539">
                  <c:v>2.6646678966789663</c:v>
                </c:pt>
                <c:pt idx="99540">
                  <c:v>2.664745215586811</c:v>
                </c:pt>
                <c:pt idx="99541">
                  <c:v>2.6641309359151677</c:v>
                </c:pt>
                <c:pt idx="99542">
                  <c:v>2.6646678966789663</c:v>
                </c:pt>
                <c:pt idx="99543">
                  <c:v>2.6640534931980633</c:v>
                </c:pt>
                <c:pt idx="99544">
                  <c:v>2.6640534931980628</c:v>
                </c:pt>
                <c:pt idx="99545">
                  <c:v>2.6640534931980628</c:v>
                </c:pt>
                <c:pt idx="99546">
                  <c:v>2.6645146414572283</c:v>
                </c:pt>
                <c:pt idx="99547">
                  <c:v>2.6639004149377592</c:v>
                </c:pt>
                <c:pt idx="99548">
                  <c:v>2.6645146414572283</c:v>
                </c:pt>
                <c:pt idx="99549">
                  <c:v>2.6642840673276456</c:v>
                </c:pt>
                <c:pt idx="99550">
                  <c:v>2.6648212226066899</c:v>
                </c:pt>
                <c:pt idx="99551">
                  <c:v>2.6660512347103622</c:v>
                </c:pt>
                <c:pt idx="99552">
                  <c:v>2.6646678966789663</c:v>
                </c:pt>
                <c:pt idx="99553">
                  <c:v>2.6648985239852396</c:v>
                </c:pt>
                <c:pt idx="99554">
                  <c:v>2.6650520876585926</c:v>
                </c:pt>
                <c:pt idx="99555">
                  <c:v>2.664284067327646</c:v>
                </c:pt>
                <c:pt idx="99556">
                  <c:v>2.6641309359151677</c:v>
                </c:pt>
                <c:pt idx="99557">
                  <c:v>2.6641309359151677</c:v>
                </c:pt>
                <c:pt idx="99558">
                  <c:v>2.6645146414572283</c:v>
                </c:pt>
                <c:pt idx="99559">
                  <c:v>2.664284067327646</c:v>
                </c:pt>
                <c:pt idx="99560">
                  <c:v>2.6651291512915125</c:v>
                </c:pt>
                <c:pt idx="99561">
                  <c:v>2.6651291512915125</c:v>
                </c:pt>
                <c:pt idx="99562">
                  <c:v>2.6646678966789663</c:v>
                </c:pt>
                <c:pt idx="99563">
                  <c:v>2.6652825836216838</c:v>
                </c:pt>
                <c:pt idx="99564">
                  <c:v>2.6646678966789663</c:v>
                </c:pt>
                <c:pt idx="99565">
                  <c:v>2.6645146414572283</c:v>
                </c:pt>
                <c:pt idx="99566">
                  <c:v>2.664591977869986</c:v>
                </c:pt>
                <c:pt idx="99567">
                  <c:v>2.6638248847926267</c:v>
                </c:pt>
                <c:pt idx="99568">
                  <c:v>2.6646692786356305</c:v>
                </c:pt>
                <c:pt idx="99569">
                  <c:v>2.6645146414572283</c:v>
                </c:pt>
                <c:pt idx="99570">
                  <c:v>2.6644372693726934</c:v>
                </c:pt>
                <c:pt idx="99571">
                  <c:v>2.664284067327646</c:v>
                </c:pt>
                <c:pt idx="99572">
                  <c:v>2.6640534931980628</c:v>
                </c:pt>
                <c:pt idx="99573">
                  <c:v>2.6644374538745383</c:v>
                </c:pt>
                <c:pt idx="99574">
                  <c:v>2.6639004149377592</c:v>
                </c:pt>
                <c:pt idx="99575">
                  <c:v>2.6639004149377592</c:v>
                </c:pt>
                <c:pt idx="99576">
                  <c:v>2.6638231035277844</c:v>
                </c:pt>
                <c:pt idx="99577">
                  <c:v>2.6640534931980628</c:v>
                </c:pt>
                <c:pt idx="99578">
                  <c:v>2.6641309359151677</c:v>
                </c:pt>
                <c:pt idx="99579">
                  <c:v>2.6639778750864256</c:v>
                </c:pt>
                <c:pt idx="99580">
                  <c:v>2.6639778750864256</c:v>
                </c:pt>
                <c:pt idx="99581">
                  <c:v>2.6641309359151677</c:v>
                </c:pt>
                <c:pt idx="99582">
                  <c:v>2.664745215586811</c:v>
                </c:pt>
                <c:pt idx="99583">
                  <c:v>2.6641309359151677</c:v>
                </c:pt>
                <c:pt idx="99584">
                  <c:v>2.6638231035277844</c:v>
                </c:pt>
                <c:pt idx="99585">
                  <c:v>2.6646678966789663</c:v>
                </c:pt>
                <c:pt idx="99586">
                  <c:v>2.6646678966789663</c:v>
                </c:pt>
                <c:pt idx="99587">
                  <c:v>2.6646678966789663</c:v>
                </c:pt>
                <c:pt idx="99588">
                  <c:v>2.664284067327646</c:v>
                </c:pt>
                <c:pt idx="99589">
                  <c:v>2.6643612724757952</c:v>
                </c:pt>
                <c:pt idx="99590">
                  <c:v>2.6637472228624111</c:v>
                </c:pt>
                <c:pt idx="99591">
                  <c:v>2.6643612724757952</c:v>
                </c:pt>
                <c:pt idx="99592">
                  <c:v>2.6637472228624111</c:v>
                </c:pt>
                <c:pt idx="99593">
                  <c:v>2.6639004149377592</c:v>
                </c:pt>
                <c:pt idx="99594">
                  <c:v>2.6640534931980628</c:v>
                </c:pt>
                <c:pt idx="99595">
                  <c:v>2.6640534931980628</c:v>
                </c:pt>
                <c:pt idx="99596">
                  <c:v>2.664284067327646</c:v>
                </c:pt>
                <c:pt idx="99597">
                  <c:v>2.6644374538745383</c:v>
                </c:pt>
                <c:pt idx="99598">
                  <c:v>2.6650520876585926</c:v>
                </c:pt>
                <c:pt idx="99599">
                  <c:v>2.6650520876585926</c:v>
                </c:pt>
                <c:pt idx="99600">
                  <c:v>2.665513264129181</c:v>
                </c:pt>
                <c:pt idx="99601">
                  <c:v>2.6658975542224272</c:v>
                </c:pt>
                <c:pt idx="99602">
                  <c:v>2.6660512347103622</c:v>
                </c:pt>
                <c:pt idx="99603">
                  <c:v>2.6658204477267482</c:v>
                </c:pt>
                <c:pt idx="99604">
                  <c:v>2.6662049861495842</c:v>
                </c:pt>
                <c:pt idx="99605">
                  <c:v>2.6650520876585926</c:v>
                </c:pt>
                <c:pt idx="99606">
                  <c:v>2.6640534931980624</c:v>
                </c:pt>
                <c:pt idx="99607">
                  <c:v>2.6646678966789663</c:v>
                </c:pt>
                <c:pt idx="99608">
                  <c:v>2.6642066420664205</c:v>
                </c:pt>
                <c:pt idx="99609">
                  <c:v>2.6635923449388978</c:v>
                </c:pt>
                <c:pt idx="99610">
                  <c:v>2.6640534931980628</c:v>
                </c:pt>
                <c:pt idx="99611">
                  <c:v>2.6638231035277844</c:v>
                </c:pt>
                <c:pt idx="99612">
                  <c:v>2.6642066420664205</c:v>
                </c:pt>
                <c:pt idx="99613">
                  <c:v>2.6642066420664205</c:v>
                </c:pt>
                <c:pt idx="99614">
                  <c:v>2.6642066420664205</c:v>
                </c:pt>
                <c:pt idx="99615">
                  <c:v>2.6636698939603503</c:v>
                </c:pt>
                <c:pt idx="99616">
                  <c:v>2.664284067327646</c:v>
                </c:pt>
                <c:pt idx="99617">
                  <c:v>2.6644374538745383</c:v>
                </c:pt>
                <c:pt idx="99618">
                  <c:v>2.6645146414572283</c:v>
                </c:pt>
                <c:pt idx="99619">
                  <c:v>2.6645146414572283</c:v>
                </c:pt>
                <c:pt idx="99620">
                  <c:v>2.6650520876585926</c:v>
                </c:pt>
                <c:pt idx="99621">
                  <c:v>2.6658204477267482</c:v>
                </c:pt>
                <c:pt idx="99622">
                  <c:v>2.6652053530226123</c:v>
                </c:pt>
                <c:pt idx="99623">
                  <c:v>2.6642066420664205</c:v>
                </c:pt>
                <c:pt idx="99624">
                  <c:v>2.6639760147601477</c:v>
                </c:pt>
                <c:pt idx="99625">
                  <c:v>2.6650520876585926</c:v>
                </c:pt>
                <c:pt idx="99626">
                  <c:v>2.6645146414572283</c:v>
                </c:pt>
                <c:pt idx="99627">
                  <c:v>2.6641309359151677</c:v>
                </c:pt>
                <c:pt idx="99628">
                  <c:v>2.6637472228624111</c:v>
                </c:pt>
                <c:pt idx="99629">
                  <c:v>2.6633640552995392</c:v>
                </c:pt>
                <c:pt idx="99630">
                  <c:v>2.6637472228624102</c:v>
                </c:pt>
                <c:pt idx="99631">
                  <c:v>2.6637472228624102</c:v>
                </c:pt>
                <c:pt idx="99632">
                  <c:v>2.6645146414572283</c:v>
                </c:pt>
                <c:pt idx="99633">
                  <c:v>2.6644374538745383</c:v>
                </c:pt>
                <c:pt idx="99634">
                  <c:v>2.6644374538745383</c:v>
                </c:pt>
                <c:pt idx="99635">
                  <c:v>2.6640534931980628</c:v>
                </c:pt>
                <c:pt idx="99636">
                  <c:v>2.6639004149377592</c:v>
                </c:pt>
                <c:pt idx="99637">
                  <c:v>2.6647452155868105</c:v>
                </c:pt>
                <c:pt idx="99638">
                  <c:v>2.6647452155868105</c:v>
                </c:pt>
                <c:pt idx="99639">
                  <c:v>2.6649756052570894</c:v>
                </c:pt>
                <c:pt idx="99640">
                  <c:v>2.6646678966789663</c:v>
                </c:pt>
                <c:pt idx="99641">
                  <c:v>2.6652053530226123</c:v>
                </c:pt>
                <c:pt idx="99642">
                  <c:v>2.6645905420991927</c:v>
                </c:pt>
                <c:pt idx="99643">
                  <c:v>2.6648212226066899</c:v>
                </c:pt>
                <c:pt idx="99644">
                  <c:v>2.6650520876585926</c:v>
                </c:pt>
                <c:pt idx="99645">
                  <c:v>2.6642066420664205</c:v>
                </c:pt>
                <c:pt idx="99646">
                  <c:v>2.6642066420664205</c:v>
                </c:pt>
                <c:pt idx="99647">
                  <c:v>2.6642066420664205</c:v>
                </c:pt>
                <c:pt idx="99648">
                  <c:v>2.6638231035277844</c:v>
                </c:pt>
                <c:pt idx="99649">
                  <c:v>2.6640534931980628</c:v>
                </c:pt>
                <c:pt idx="99650">
                  <c:v>2.6648212226066899</c:v>
                </c:pt>
                <c:pt idx="99651">
                  <c:v>2.6645905420991927</c:v>
                </c:pt>
                <c:pt idx="99652">
                  <c:v>2.6654360867558839</c:v>
                </c:pt>
                <c:pt idx="99653">
                  <c:v>2.6658975542224272</c:v>
                </c:pt>
                <c:pt idx="99654">
                  <c:v>2.6656670050761422</c:v>
                </c:pt>
                <c:pt idx="99655">
                  <c:v>2.6645905420991927</c:v>
                </c:pt>
                <c:pt idx="99656">
                  <c:v>2.6650520876585926</c:v>
                </c:pt>
                <c:pt idx="99657">
                  <c:v>2.6642840673276456</c:v>
                </c:pt>
                <c:pt idx="99658">
                  <c:v>2.664284067327646</c:v>
                </c:pt>
                <c:pt idx="99659">
                  <c:v>2.6639004149377592</c:v>
                </c:pt>
                <c:pt idx="99660">
                  <c:v>2.6641309359151677</c:v>
                </c:pt>
                <c:pt idx="99661">
                  <c:v>2.6646678966789663</c:v>
                </c:pt>
                <c:pt idx="99662">
                  <c:v>2.6649746192893402</c:v>
                </c:pt>
                <c:pt idx="99663">
                  <c:v>2.6653588737595197</c:v>
                </c:pt>
                <c:pt idx="99664">
                  <c:v>2.6647438855560677</c:v>
                </c:pt>
                <c:pt idx="99665">
                  <c:v>2.6648972997922913</c:v>
                </c:pt>
                <c:pt idx="99666">
                  <c:v>2.6651280867759057</c:v>
                </c:pt>
                <c:pt idx="99667">
                  <c:v>2.6653588737595197</c:v>
                </c:pt>
                <c:pt idx="99668">
                  <c:v>2.6649746192893393</c:v>
                </c:pt>
                <c:pt idx="99669">
                  <c:v>2.6652053530226123</c:v>
                </c:pt>
                <c:pt idx="99670">
                  <c:v>2.6645905420991927</c:v>
                </c:pt>
                <c:pt idx="99671">
                  <c:v>2.6635923449388974</c:v>
                </c:pt>
                <c:pt idx="99672">
                  <c:v>2.6636698939603503</c:v>
                </c:pt>
                <c:pt idx="99673">
                  <c:v>2.664284067327646</c:v>
                </c:pt>
                <c:pt idx="99674">
                  <c:v>2.6639760147601477</c:v>
                </c:pt>
                <c:pt idx="99675">
                  <c:v>2.6641291810841983</c:v>
                </c:pt>
                <c:pt idx="99676">
                  <c:v>2.6637453874538739</c:v>
                </c:pt>
                <c:pt idx="99677">
                  <c:v>2.6642068265682655</c:v>
                </c:pt>
                <c:pt idx="99678">
                  <c:v>2.6650520876585926</c:v>
                </c:pt>
                <c:pt idx="99679">
                  <c:v>2.6656670050761422</c:v>
                </c:pt>
                <c:pt idx="99680">
                  <c:v>2.6649746192893393</c:v>
                </c:pt>
                <c:pt idx="99681">
                  <c:v>2.664513151822796</c:v>
                </c:pt>
                <c:pt idx="99682">
                  <c:v>2.6658204477267482</c:v>
                </c:pt>
                <c:pt idx="99683">
                  <c:v>2.6654360867558839</c:v>
                </c:pt>
                <c:pt idx="99684">
                  <c:v>2.6654360867558839</c:v>
                </c:pt>
                <c:pt idx="99685">
                  <c:v>2.6652053530226123</c:v>
                </c:pt>
                <c:pt idx="99686">
                  <c:v>2.6642066420664205</c:v>
                </c:pt>
                <c:pt idx="99687">
                  <c:v>2.6642066420664205</c:v>
                </c:pt>
                <c:pt idx="99688">
                  <c:v>2.6645905420991927</c:v>
                </c:pt>
                <c:pt idx="99689">
                  <c:v>2.6643598615916955</c:v>
                </c:pt>
                <c:pt idx="99690">
                  <c:v>2.6650520876585926</c:v>
                </c:pt>
                <c:pt idx="99691">
                  <c:v>2.6645905420991927</c:v>
                </c:pt>
                <c:pt idx="99692">
                  <c:v>2.6652053530226114</c:v>
                </c:pt>
                <c:pt idx="99693">
                  <c:v>2.6652053530226123</c:v>
                </c:pt>
                <c:pt idx="99694">
                  <c:v>2.6655896607431337</c:v>
                </c:pt>
                <c:pt idx="99695">
                  <c:v>2.6651280867759057</c:v>
                </c:pt>
                <c:pt idx="99696">
                  <c:v>2.6651280867759057</c:v>
                </c:pt>
                <c:pt idx="99697">
                  <c:v>2.6648212226066899</c:v>
                </c:pt>
                <c:pt idx="99698">
                  <c:v>2.6640534931980628</c:v>
                </c:pt>
                <c:pt idx="99699">
                  <c:v>2.664284067327646</c:v>
                </c:pt>
                <c:pt idx="99700">
                  <c:v>2.6648985239852396</c:v>
                </c:pt>
                <c:pt idx="99701">
                  <c:v>2.6652063638459764</c:v>
                </c:pt>
                <c:pt idx="99702">
                  <c:v>2.6653597785977854</c:v>
                </c:pt>
                <c:pt idx="99703">
                  <c:v>2.6652825836216838</c:v>
                </c:pt>
                <c:pt idx="99704">
                  <c:v>2.6654360867558835</c:v>
                </c:pt>
                <c:pt idx="99705">
                  <c:v>2.6654360867558835</c:v>
                </c:pt>
                <c:pt idx="99706">
                  <c:v>2.6650520876585926</c:v>
                </c:pt>
                <c:pt idx="99707">
                  <c:v>2.6648985239852396</c:v>
                </c:pt>
                <c:pt idx="99708">
                  <c:v>2.6648985239852396</c:v>
                </c:pt>
                <c:pt idx="99709">
                  <c:v>2.664745215586811</c:v>
                </c:pt>
                <c:pt idx="99710">
                  <c:v>2.6648226832641768</c:v>
                </c:pt>
                <c:pt idx="99711">
                  <c:v>2.6642085273104401</c:v>
                </c:pt>
                <c:pt idx="99712">
                  <c:v>2.6643612724757952</c:v>
                </c:pt>
                <c:pt idx="99713">
                  <c:v>2.6645146414572283</c:v>
                </c:pt>
                <c:pt idx="99714">
                  <c:v>2.664745215586811</c:v>
                </c:pt>
                <c:pt idx="99715">
                  <c:v>2.6655902214022138</c:v>
                </c:pt>
                <c:pt idx="99716">
                  <c:v>2.6653597785977854</c:v>
                </c:pt>
                <c:pt idx="99717">
                  <c:v>2.6653597785977854</c:v>
                </c:pt>
                <c:pt idx="99718">
                  <c:v>2.6657439446366782</c:v>
                </c:pt>
                <c:pt idx="99719">
                  <c:v>2.6647452155868105</c:v>
                </c:pt>
                <c:pt idx="99720">
                  <c:v>2.6648985239852396</c:v>
                </c:pt>
                <c:pt idx="99721">
                  <c:v>2.6658975542224272</c:v>
                </c:pt>
                <c:pt idx="99722">
                  <c:v>2.6656670050761422</c:v>
                </c:pt>
                <c:pt idx="99723">
                  <c:v>2.6658204477267482</c:v>
                </c:pt>
                <c:pt idx="99724">
                  <c:v>2.6652825836216838</c:v>
                </c:pt>
                <c:pt idx="99725">
                  <c:v>2.6653597785977854</c:v>
                </c:pt>
                <c:pt idx="99726">
                  <c:v>2.6651291512915125</c:v>
                </c:pt>
                <c:pt idx="99727">
                  <c:v>2.6651291512915125</c:v>
                </c:pt>
                <c:pt idx="99728">
                  <c:v>2.6646678966789663</c:v>
                </c:pt>
                <c:pt idx="99729">
                  <c:v>2.6646678966789663</c:v>
                </c:pt>
                <c:pt idx="99730">
                  <c:v>2.6650520876585926</c:v>
                </c:pt>
                <c:pt idx="99731">
                  <c:v>2.6646678966789663</c:v>
                </c:pt>
                <c:pt idx="99732">
                  <c:v>2.6642840673276456</c:v>
                </c:pt>
                <c:pt idx="99733">
                  <c:v>2.6638231035277835</c:v>
                </c:pt>
                <c:pt idx="99734">
                  <c:v>2.6644374538745383</c:v>
                </c:pt>
                <c:pt idx="99735">
                  <c:v>2.6651291512915125</c:v>
                </c:pt>
                <c:pt idx="99736">
                  <c:v>2.664284067327646</c:v>
                </c:pt>
                <c:pt idx="99737">
                  <c:v>2.6645146414572283</c:v>
                </c:pt>
                <c:pt idx="99738">
                  <c:v>2.664745215586811</c:v>
                </c:pt>
                <c:pt idx="99739">
                  <c:v>2.6645146414572283</c:v>
                </c:pt>
                <c:pt idx="99740">
                  <c:v>2.6650520876585926</c:v>
                </c:pt>
                <c:pt idx="99741">
                  <c:v>2.6645905420991927</c:v>
                </c:pt>
                <c:pt idx="99742">
                  <c:v>2.6650520876585926</c:v>
                </c:pt>
                <c:pt idx="99743">
                  <c:v>2.6650520876585926</c:v>
                </c:pt>
                <c:pt idx="99744">
                  <c:v>2.6640534931980628</c:v>
                </c:pt>
                <c:pt idx="99745">
                  <c:v>2.6644374538745383</c:v>
                </c:pt>
                <c:pt idx="99746">
                  <c:v>2.6642066420664205</c:v>
                </c:pt>
                <c:pt idx="99747">
                  <c:v>2.6645905420991927</c:v>
                </c:pt>
                <c:pt idx="99748">
                  <c:v>2.6642066420664205</c:v>
                </c:pt>
                <c:pt idx="99749">
                  <c:v>2.6635923449388974</c:v>
                </c:pt>
                <c:pt idx="99750">
                  <c:v>2.6642066420664205</c:v>
                </c:pt>
                <c:pt idx="99751">
                  <c:v>2.6640534931980628</c:v>
                </c:pt>
                <c:pt idx="99752">
                  <c:v>2.664284067327646</c:v>
                </c:pt>
                <c:pt idx="99753">
                  <c:v>2.664284067327646</c:v>
                </c:pt>
                <c:pt idx="99754">
                  <c:v>2.6644374538745383</c:v>
                </c:pt>
                <c:pt idx="99755">
                  <c:v>2.6644374538745383</c:v>
                </c:pt>
                <c:pt idx="99756">
                  <c:v>2.6648212226066899</c:v>
                </c:pt>
                <c:pt idx="99757">
                  <c:v>2.6642066420664205</c:v>
                </c:pt>
                <c:pt idx="99758">
                  <c:v>2.6652825836216838</c:v>
                </c:pt>
                <c:pt idx="99759">
                  <c:v>2.6652825836216838</c:v>
                </c:pt>
                <c:pt idx="99760">
                  <c:v>2.6658975542224272</c:v>
                </c:pt>
                <c:pt idx="99761">
                  <c:v>2.6651291512915125</c:v>
                </c:pt>
                <c:pt idx="99762">
                  <c:v>2.6647452155868105</c:v>
                </c:pt>
                <c:pt idx="99763">
                  <c:v>2.6657439446366782</c:v>
                </c:pt>
                <c:pt idx="99764">
                  <c:v>2.6653597785977854</c:v>
                </c:pt>
                <c:pt idx="99765">
                  <c:v>2.6648985239852396</c:v>
                </c:pt>
                <c:pt idx="99766">
                  <c:v>2.6648985239852396</c:v>
                </c:pt>
                <c:pt idx="99767">
                  <c:v>2.6648985239852396</c:v>
                </c:pt>
                <c:pt idx="99768">
                  <c:v>2.6647452155868105</c:v>
                </c:pt>
                <c:pt idx="99769">
                  <c:v>2.6655902214022138</c:v>
                </c:pt>
                <c:pt idx="99770">
                  <c:v>2.6652063638459764</c:v>
                </c:pt>
                <c:pt idx="99771">
                  <c:v>2.6655902214022138</c:v>
                </c:pt>
                <c:pt idx="99772">
                  <c:v>2.6648985239852396</c:v>
                </c:pt>
                <c:pt idx="99773">
                  <c:v>2.6650520876585926</c:v>
                </c:pt>
                <c:pt idx="99774">
                  <c:v>2.6656670050761422</c:v>
                </c:pt>
                <c:pt idx="99775">
                  <c:v>2.6648212226066899</c:v>
                </c:pt>
                <c:pt idx="99776">
                  <c:v>2.6645905420991927</c:v>
                </c:pt>
                <c:pt idx="99777">
                  <c:v>2.6646678966789663</c:v>
                </c:pt>
                <c:pt idx="99778">
                  <c:v>2.664284067327646</c:v>
                </c:pt>
                <c:pt idx="99779">
                  <c:v>2.6638231035277844</c:v>
                </c:pt>
                <c:pt idx="99780">
                  <c:v>2.6648212226066899</c:v>
                </c:pt>
                <c:pt idx="99781">
                  <c:v>2.6643598615916955</c:v>
                </c:pt>
                <c:pt idx="99782">
                  <c:v>2.6643598615916955</c:v>
                </c:pt>
                <c:pt idx="99783">
                  <c:v>2.6639760147601477</c:v>
                </c:pt>
                <c:pt idx="99784">
                  <c:v>2.6642066420664205</c:v>
                </c:pt>
                <c:pt idx="99785">
                  <c:v>2.6644374538745383</c:v>
                </c:pt>
                <c:pt idx="99786">
                  <c:v>2.6641309359151677</c:v>
                </c:pt>
                <c:pt idx="99787">
                  <c:v>2.664591977869986</c:v>
                </c:pt>
                <c:pt idx="99788">
                  <c:v>2.6643612724757952</c:v>
                </c:pt>
                <c:pt idx="99789">
                  <c:v>2.6638231035277844</c:v>
                </c:pt>
                <c:pt idx="99790">
                  <c:v>2.6639760147601477</c:v>
                </c:pt>
                <c:pt idx="99791">
                  <c:v>2.6645905420991927</c:v>
                </c:pt>
                <c:pt idx="99792">
                  <c:v>2.6645131518227969</c:v>
                </c:pt>
                <c:pt idx="99793">
                  <c:v>2.6645131518227969</c:v>
                </c:pt>
                <c:pt idx="99794">
                  <c:v>2.6647438855560686</c:v>
                </c:pt>
                <c:pt idx="99795">
                  <c:v>2.6646678966789663</c:v>
                </c:pt>
                <c:pt idx="99796">
                  <c:v>2.6648985239852396</c:v>
                </c:pt>
                <c:pt idx="99797">
                  <c:v>2.6644374538745383</c:v>
                </c:pt>
                <c:pt idx="99798">
                  <c:v>2.6645905420991927</c:v>
                </c:pt>
                <c:pt idx="99799">
                  <c:v>2.6648212226066899</c:v>
                </c:pt>
                <c:pt idx="99800">
                  <c:v>2.6646678966789663</c:v>
                </c:pt>
                <c:pt idx="99801">
                  <c:v>2.6642068265682655</c:v>
                </c:pt>
                <c:pt idx="99802">
                  <c:v>2.6639004149377592</c:v>
                </c:pt>
                <c:pt idx="99803">
                  <c:v>2.6641309359151677</c:v>
                </c:pt>
                <c:pt idx="99804">
                  <c:v>2.664591977869986</c:v>
                </c:pt>
                <c:pt idx="99805">
                  <c:v>2.664591977869986</c:v>
                </c:pt>
                <c:pt idx="99806">
                  <c:v>2.664591977869986</c:v>
                </c:pt>
                <c:pt idx="99807">
                  <c:v>2.6645146414572283</c:v>
                </c:pt>
                <c:pt idx="99808">
                  <c:v>2.6648985239852396</c:v>
                </c:pt>
                <c:pt idx="99809">
                  <c:v>2.6652825836216838</c:v>
                </c:pt>
                <c:pt idx="99810">
                  <c:v>2.6648985239852396</c:v>
                </c:pt>
                <c:pt idx="99811">
                  <c:v>2.6650520876585926</c:v>
                </c:pt>
                <c:pt idx="99812">
                  <c:v>2.6652053530226123</c:v>
                </c:pt>
                <c:pt idx="99813">
                  <c:v>2.6646678966789663</c:v>
                </c:pt>
                <c:pt idx="99814">
                  <c:v>2.6648985239852396</c:v>
                </c:pt>
                <c:pt idx="99815">
                  <c:v>2.6646678966789663</c:v>
                </c:pt>
                <c:pt idx="99816">
                  <c:v>2.6650520876585926</c:v>
                </c:pt>
                <c:pt idx="99817">
                  <c:v>2.6644374538745383</c:v>
                </c:pt>
                <c:pt idx="99818">
                  <c:v>2.664284067327646</c:v>
                </c:pt>
                <c:pt idx="99819">
                  <c:v>2.6641309359151677</c:v>
                </c:pt>
                <c:pt idx="99820">
                  <c:v>2.6646678966789663</c:v>
                </c:pt>
                <c:pt idx="99821">
                  <c:v>2.6649746192893402</c:v>
                </c:pt>
                <c:pt idx="99822">
                  <c:v>2.6652053530226123</c:v>
                </c:pt>
                <c:pt idx="99823">
                  <c:v>2.6652825836216838</c:v>
                </c:pt>
                <c:pt idx="99824">
                  <c:v>2.6660512347103622</c:v>
                </c:pt>
                <c:pt idx="99825">
                  <c:v>2.6654360867558839</c:v>
                </c:pt>
                <c:pt idx="99826">
                  <c:v>2.6652825836216838</c:v>
                </c:pt>
                <c:pt idx="99827">
                  <c:v>2.6644374538745383</c:v>
                </c:pt>
                <c:pt idx="99828">
                  <c:v>2.6644374538745383</c:v>
                </c:pt>
                <c:pt idx="99829">
                  <c:v>2.6639760147601477</c:v>
                </c:pt>
                <c:pt idx="99830">
                  <c:v>2.6643598615916955</c:v>
                </c:pt>
                <c:pt idx="99831">
                  <c:v>2.6643598615916955</c:v>
                </c:pt>
                <c:pt idx="99832">
                  <c:v>2.664513151822796</c:v>
                </c:pt>
                <c:pt idx="99833">
                  <c:v>2.6648972997922913</c:v>
                </c:pt>
                <c:pt idx="99834">
                  <c:v>2.6655124653739612</c:v>
                </c:pt>
                <c:pt idx="99835">
                  <c:v>2.6658204477267482</c:v>
                </c:pt>
                <c:pt idx="99836">
                  <c:v>2.6659741458910435</c:v>
                </c:pt>
                <c:pt idx="99837">
                  <c:v>2.6655896607431337</c:v>
                </c:pt>
                <c:pt idx="99838">
                  <c:v>2.6652053530226123</c:v>
                </c:pt>
                <c:pt idx="99839">
                  <c:v>2.6648212226066899</c:v>
                </c:pt>
                <c:pt idx="99840">
                  <c:v>2.6650520876585926</c:v>
                </c:pt>
                <c:pt idx="99841">
                  <c:v>2.6645905420991927</c:v>
                </c:pt>
                <c:pt idx="99842">
                  <c:v>2.6641291810841983</c:v>
                </c:pt>
                <c:pt idx="99843">
                  <c:v>2.6645131518227969</c:v>
                </c:pt>
                <c:pt idx="99844">
                  <c:v>2.6646666974382645</c:v>
                </c:pt>
                <c:pt idx="99845">
                  <c:v>2.6646666974382645</c:v>
                </c:pt>
                <c:pt idx="99846">
                  <c:v>2.6655124653739612</c:v>
                </c:pt>
                <c:pt idx="99847">
                  <c:v>2.664513151822796</c:v>
                </c:pt>
                <c:pt idx="99848">
                  <c:v>2.6651280867759057</c:v>
                </c:pt>
                <c:pt idx="99849">
                  <c:v>2.6659741458910435</c:v>
                </c:pt>
                <c:pt idx="99850">
                  <c:v>2.6657433056325024</c:v>
                </c:pt>
                <c:pt idx="99851">
                  <c:v>2.665281809787627</c:v>
                </c:pt>
                <c:pt idx="99852">
                  <c:v>2.6653588737595197</c:v>
                </c:pt>
                <c:pt idx="99853">
                  <c:v>2.6649746192893402</c:v>
                </c:pt>
                <c:pt idx="99854">
                  <c:v>2.6652053530226123</c:v>
                </c:pt>
                <c:pt idx="99855">
                  <c:v>2.6646678966789663</c:v>
                </c:pt>
                <c:pt idx="99856">
                  <c:v>2.6646678966789663</c:v>
                </c:pt>
                <c:pt idx="99857">
                  <c:v>2.6646678966789663</c:v>
                </c:pt>
                <c:pt idx="99858">
                  <c:v>2.6644374538745383</c:v>
                </c:pt>
                <c:pt idx="99859">
                  <c:v>2.664284067327646</c:v>
                </c:pt>
                <c:pt idx="99860">
                  <c:v>2.664284067327646</c:v>
                </c:pt>
                <c:pt idx="99861">
                  <c:v>2.6640534931980628</c:v>
                </c:pt>
                <c:pt idx="99862">
                  <c:v>2.6642066420664205</c:v>
                </c:pt>
                <c:pt idx="99863">
                  <c:v>2.6643598615916955</c:v>
                </c:pt>
                <c:pt idx="99864">
                  <c:v>2.6649746192893402</c:v>
                </c:pt>
                <c:pt idx="99865">
                  <c:v>2.6653588737595197</c:v>
                </c:pt>
                <c:pt idx="99866">
                  <c:v>2.6648972997922913</c:v>
                </c:pt>
                <c:pt idx="99867">
                  <c:v>2.6647438855560686</c:v>
                </c:pt>
                <c:pt idx="99868">
                  <c:v>2.6649746192893402</c:v>
                </c:pt>
                <c:pt idx="99869">
                  <c:v>2.6652053530226123</c:v>
                </c:pt>
                <c:pt idx="99870">
                  <c:v>2.6648212226066899</c:v>
                </c:pt>
                <c:pt idx="99871">
                  <c:v>2.6645905420991927</c:v>
                </c:pt>
                <c:pt idx="99872">
                  <c:v>2.6647438855560686</c:v>
                </c:pt>
                <c:pt idx="99873">
                  <c:v>2.6647438855560686</c:v>
                </c:pt>
                <c:pt idx="99874">
                  <c:v>2.6649746192893402</c:v>
                </c:pt>
                <c:pt idx="99875">
                  <c:v>2.6649746192893402</c:v>
                </c:pt>
                <c:pt idx="99876">
                  <c:v>2.6648212226066899</c:v>
                </c:pt>
                <c:pt idx="99877">
                  <c:v>2.6640534931980624</c:v>
                </c:pt>
                <c:pt idx="99878">
                  <c:v>2.6634393729829409</c:v>
                </c:pt>
                <c:pt idx="99879">
                  <c:v>2.6646678966789663</c:v>
                </c:pt>
                <c:pt idx="99880">
                  <c:v>2.6644374538745383</c:v>
                </c:pt>
                <c:pt idx="99881">
                  <c:v>2.6645905420991927</c:v>
                </c:pt>
                <c:pt idx="99882">
                  <c:v>2.6639760147601477</c:v>
                </c:pt>
                <c:pt idx="99883">
                  <c:v>2.6638985005767015</c:v>
                </c:pt>
                <c:pt idx="99884">
                  <c:v>2.6641291810841983</c:v>
                </c:pt>
                <c:pt idx="99885">
                  <c:v>2.6643598615916955</c:v>
                </c:pt>
                <c:pt idx="99886">
                  <c:v>2.6642066420664205</c:v>
                </c:pt>
                <c:pt idx="99887">
                  <c:v>2.6643598615916955</c:v>
                </c:pt>
                <c:pt idx="99888">
                  <c:v>2.6643598615916955</c:v>
                </c:pt>
                <c:pt idx="99889">
                  <c:v>2.6650520876585926</c:v>
                </c:pt>
                <c:pt idx="99890">
                  <c:v>2.6646678966789663</c:v>
                </c:pt>
                <c:pt idx="99891">
                  <c:v>2.6644374538745383</c:v>
                </c:pt>
                <c:pt idx="99892">
                  <c:v>2.6646678966789663</c:v>
                </c:pt>
                <c:pt idx="99893">
                  <c:v>2.6640534931980628</c:v>
                </c:pt>
                <c:pt idx="99894">
                  <c:v>2.6641309359151677</c:v>
                </c:pt>
                <c:pt idx="99895">
                  <c:v>2.6642085273104401</c:v>
                </c:pt>
                <c:pt idx="99896">
                  <c:v>2.664591977869986</c:v>
                </c:pt>
                <c:pt idx="99897">
                  <c:v>2.6651291512915125</c:v>
                </c:pt>
                <c:pt idx="99898">
                  <c:v>2.664284067327646</c:v>
                </c:pt>
                <c:pt idx="99899">
                  <c:v>2.664284067327646</c:v>
                </c:pt>
                <c:pt idx="99900">
                  <c:v>2.6640534931980628</c:v>
                </c:pt>
                <c:pt idx="99901">
                  <c:v>2.6648212226066899</c:v>
                </c:pt>
                <c:pt idx="99902">
                  <c:v>2.6652053530226123</c:v>
                </c:pt>
                <c:pt idx="99903">
                  <c:v>2.6647438855560686</c:v>
                </c:pt>
                <c:pt idx="99904">
                  <c:v>2.6652053530226123</c:v>
                </c:pt>
                <c:pt idx="99905">
                  <c:v>2.6650520876585926</c:v>
                </c:pt>
                <c:pt idx="99906">
                  <c:v>2.6654360867558839</c:v>
                </c:pt>
                <c:pt idx="99907">
                  <c:v>2.6652053530226123</c:v>
                </c:pt>
                <c:pt idx="99908">
                  <c:v>2.6649746192893402</c:v>
                </c:pt>
                <c:pt idx="99909">
                  <c:v>2.6649746192893402</c:v>
                </c:pt>
                <c:pt idx="99910">
                  <c:v>2.6649746192893402</c:v>
                </c:pt>
                <c:pt idx="99911">
                  <c:v>2.6652053530226123</c:v>
                </c:pt>
                <c:pt idx="99912">
                  <c:v>2.6648212226066899</c:v>
                </c:pt>
                <c:pt idx="99913">
                  <c:v>2.6639760147601477</c:v>
                </c:pt>
                <c:pt idx="99914">
                  <c:v>2.6643598615916955</c:v>
                </c:pt>
                <c:pt idx="99915">
                  <c:v>2.6639760147601477</c:v>
                </c:pt>
                <c:pt idx="99916">
                  <c:v>2.6642066420664205</c:v>
                </c:pt>
                <c:pt idx="99917">
                  <c:v>2.6652053530226123</c:v>
                </c:pt>
                <c:pt idx="99918">
                  <c:v>2.6648972997922913</c:v>
                </c:pt>
                <c:pt idx="99919">
                  <c:v>2.6648972997922913</c:v>
                </c:pt>
                <c:pt idx="99920">
                  <c:v>2.6647438855560677</c:v>
                </c:pt>
                <c:pt idx="99921">
                  <c:v>2.6651280867759057</c:v>
                </c:pt>
                <c:pt idx="99922">
                  <c:v>2.665281809787627</c:v>
                </c:pt>
                <c:pt idx="99923">
                  <c:v>2.665281809787627</c:v>
                </c:pt>
                <c:pt idx="99924">
                  <c:v>2.6648972997922913</c:v>
                </c:pt>
                <c:pt idx="99925">
                  <c:v>2.6649746192893402</c:v>
                </c:pt>
                <c:pt idx="99926">
                  <c:v>2.6643598615916955</c:v>
                </c:pt>
                <c:pt idx="99927">
                  <c:v>2.6637453874538739</c:v>
                </c:pt>
                <c:pt idx="99928">
                  <c:v>2.6643598615916955</c:v>
                </c:pt>
                <c:pt idx="99929">
                  <c:v>2.6649746192893402</c:v>
                </c:pt>
                <c:pt idx="99930">
                  <c:v>2.6657433056325024</c:v>
                </c:pt>
                <c:pt idx="99931">
                  <c:v>2.6644357258250633</c:v>
                </c:pt>
                <c:pt idx="99932">
                  <c:v>2.665050784856879</c:v>
                </c:pt>
                <c:pt idx="99933">
                  <c:v>2.665050784856879</c:v>
                </c:pt>
                <c:pt idx="99934">
                  <c:v>2.6655124653739612</c:v>
                </c:pt>
                <c:pt idx="99935">
                  <c:v>2.6657433056325024</c:v>
                </c:pt>
                <c:pt idx="99936">
                  <c:v>2.6655124653739612</c:v>
                </c:pt>
                <c:pt idx="99937">
                  <c:v>2.6648972997922913</c:v>
                </c:pt>
                <c:pt idx="99938">
                  <c:v>2.6659741458910435</c:v>
                </c:pt>
                <c:pt idx="99939">
                  <c:v>2.6658204477267482</c:v>
                </c:pt>
                <c:pt idx="99940">
                  <c:v>2.6647438855560677</c:v>
                </c:pt>
                <c:pt idx="99941">
                  <c:v>2.664513151822796</c:v>
                </c:pt>
                <c:pt idx="99942">
                  <c:v>2.6660512347103622</c:v>
                </c:pt>
                <c:pt idx="99943">
                  <c:v>2.6660512347103622</c:v>
                </c:pt>
                <c:pt idx="99944">
                  <c:v>2.6652053530226123</c:v>
                </c:pt>
                <c:pt idx="99945">
                  <c:v>2.6648212226066899</c:v>
                </c:pt>
                <c:pt idx="99946">
                  <c:v>2.6650520876585926</c:v>
                </c:pt>
                <c:pt idx="99947">
                  <c:v>2.6648212226066899</c:v>
                </c:pt>
                <c:pt idx="99948">
                  <c:v>2.6645905420991927</c:v>
                </c:pt>
                <c:pt idx="99949">
                  <c:v>2.6645905420991927</c:v>
                </c:pt>
                <c:pt idx="99950">
                  <c:v>2.6647438855560677</c:v>
                </c:pt>
                <c:pt idx="99951">
                  <c:v>2.6648972997922913</c:v>
                </c:pt>
                <c:pt idx="99952">
                  <c:v>2.6645131518227969</c:v>
                </c:pt>
                <c:pt idx="99953">
                  <c:v>2.6641291810841983</c:v>
                </c:pt>
                <c:pt idx="99954">
                  <c:v>2.6645905420991927</c:v>
                </c:pt>
                <c:pt idx="99955">
                  <c:v>2.6642066420664205</c:v>
                </c:pt>
                <c:pt idx="99956">
                  <c:v>2.6642066420664205</c:v>
                </c:pt>
                <c:pt idx="99957">
                  <c:v>2.6645905420991927</c:v>
                </c:pt>
                <c:pt idx="99958">
                  <c:v>2.664513151822796</c:v>
                </c:pt>
                <c:pt idx="99959">
                  <c:v>2.6648972997922913</c:v>
                </c:pt>
                <c:pt idx="99960">
                  <c:v>2.6655896607431337</c:v>
                </c:pt>
                <c:pt idx="99961">
                  <c:v>2.6652053530226123</c:v>
                </c:pt>
                <c:pt idx="99962">
                  <c:v>2.6649746192893393</c:v>
                </c:pt>
                <c:pt idx="99963">
                  <c:v>2.6659741458910435</c:v>
                </c:pt>
                <c:pt idx="99964">
                  <c:v>2.665281809787627</c:v>
                </c:pt>
                <c:pt idx="99965">
                  <c:v>2.6656661279150313</c:v>
                </c:pt>
                <c:pt idx="99966">
                  <c:v>2.665050784856879</c:v>
                </c:pt>
                <c:pt idx="99967">
                  <c:v>2.6648972997922913</c:v>
                </c:pt>
                <c:pt idx="99968">
                  <c:v>2.6651280867759057</c:v>
                </c:pt>
                <c:pt idx="99969">
                  <c:v>2.6648972997922913</c:v>
                </c:pt>
                <c:pt idx="99970">
                  <c:v>2.6651280867759057</c:v>
                </c:pt>
                <c:pt idx="99971">
                  <c:v>2.6649746192893393</c:v>
                </c:pt>
                <c:pt idx="99972">
                  <c:v>2.6647438855560677</c:v>
                </c:pt>
                <c:pt idx="99973">
                  <c:v>2.6649746192893402</c:v>
                </c:pt>
                <c:pt idx="99974">
                  <c:v>2.6654360867558839</c:v>
                </c:pt>
                <c:pt idx="99975">
                  <c:v>2.6646678966789663</c:v>
                </c:pt>
                <c:pt idx="99976">
                  <c:v>2.6642066420664205</c:v>
                </c:pt>
                <c:pt idx="99977">
                  <c:v>2.6641291810841983</c:v>
                </c:pt>
                <c:pt idx="99978">
                  <c:v>2.6642066420664205</c:v>
                </c:pt>
                <c:pt idx="99979">
                  <c:v>2.6642066420664205</c:v>
                </c:pt>
                <c:pt idx="99980">
                  <c:v>2.6642824180895248</c:v>
                </c:pt>
                <c:pt idx="99981">
                  <c:v>2.6646666974382645</c:v>
                </c:pt>
                <c:pt idx="99982">
                  <c:v>2.6646666974382645</c:v>
                </c:pt>
                <c:pt idx="99983">
                  <c:v>2.6648972997922913</c:v>
                </c:pt>
                <c:pt idx="99984">
                  <c:v>2.664513151822796</c:v>
                </c:pt>
                <c:pt idx="99985">
                  <c:v>2.6656661279150313</c:v>
                </c:pt>
                <c:pt idx="99986">
                  <c:v>2.665281809787627</c:v>
                </c:pt>
                <c:pt idx="99987">
                  <c:v>2.6644357258250633</c:v>
                </c:pt>
                <c:pt idx="99988">
                  <c:v>2.6642049388414488</c:v>
                </c:pt>
                <c:pt idx="99989">
                  <c:v>2.6646666974382645</c:v>
                </c:pt>
                <c:pt idx="99990">
                  <c:v>2.6645131518227969</c:v>
                </c:pt>
                <c:pt idx="99991">
                  <c:v>2.6638985005767015</c:v>
                </c:pt>
                <c:pt idx="99992">
                  <c:v>2.6642824180895248</c:v>
                </c:pt>
                <c:pt idx="99993">
                  <c:v>2.6647438855560686</c:v>
                </c:pt>
                <c:pt idx="99994">
                  <c:v>2.6644374538745383</c:v>
                </c:pt>
                <c:pt idx="99995">
                  <c:v>2.6646678966789663</c:v>
                </c:pt>
                <c:pt idx="99996">
                  <c:v>2.6652053530226114</c:v>
                </c:pt>
                <c:pt idx="99997">
                  <c:v>2.6645905420991927</c:v>
                </c:pt>
                <c:pt idx="99998">
                  <c:v>2.6650520876585926</c:v>
                </c:pt>
                <c:pt idx="99999">
                  <c:v>2.6646678966789663</c:v>
                </c:pt>
                <c:pt idx="100000">
                  <c:v>2.6648985239852396</c:v>
                </c:pt>
                <c:pt idx="100001">
                  <c:v>2.664284067327646</c:v>
                </c:pt>
                <c:pt idx="100002">
                  <c:v>2.6645146414572283</c:v>
                </c:pt>
                <c:pt idx="100003">
                  <c:v>2.6646678966789663</c:v>
                </c:pt>
                <c:pt idx="100004">
                  <c:v>2.6652825836216838</c:v>
                </c:pt>
                <c:pt idx="100005">
                  <c:v>2.6647438855560677</c:v>
                </c:pt>
                <c:pt idx="100006">
                  <c:v>2.664513151822796</c:v>
                </c:pt>
                <c:pt idx="100007">
                  <c:v>2.6647438855560677</c:v>
                </c:pt>
                <c:pt idx="100008">
                  <c:v>2.6647438855560686</c:v>
                </c:pt>
                <c:pt idx="100009">
                  <c:v>2.6643598615916955</c:v>
                </c:pt>
                <c:pt idx="100010">
                  <c:v>2.6647438855560686</c:v>
                </c:pt>
                <c:pt idx="100011">
                  <c:v>2.6643598615916955</c:v>
                </c:pt>
                <c:pt idx="100012">
                  <c:v>2.6644374538745383</c:v>
                </c:pt>
                <c:pt idx="100013">
                  <c:v>2.6645905420991927</c:v>
                </c:pt>
                <c:pt idx="100014">
                  <c:v>2.6639760147601477</c:v>
                </c:pt>
                <c:pt idx="100015">
                  <c:v>2.6645905420991927</c:v>
                </c:pt>
                <c:pt idx="100016">
                  <c:v>2.6648212226066899</c:v>
                </c:pt>
                <c:pt idx="100017">
                  <c:v>2.6648212226066899</c:v>
                </c:pt>
                <c:pt idx="100018">
                  <c:v>2.6652053530226123</c:v>
                </c:pt>
                <c:pt idx="100019">
                  <c:v>2.6652053530226123</c:v>
                </c:pt>
                <c:pt idx="100020">
                  <c:v>2.6655896607431337</c:v>
                </c:pt>
                <c:pt idx="100021">
                  <c:v>2.6655896607431337</c:v>
                </c:pt>
                <c:pt idx="100022">
                  <c:v>2.6653588737595197</c:v>
                </c:pt>
                <c:pt idx="100023">
                  <c:v>2.664513151822796</c:v>
                </c:pt>
                <c:pt idx="100024">
                  <c:v>2.6648972997922913</c:v>
                </c:pt>
                <c:pt idx="100025">
                  <c:v>2.6651280867759057</c:v>
                </c:pt>
                <c:pt idx="100026">
                  <c:v>2.6647438855560677</c:v>
                </c:pt>
                <c:pt idx="100027">
                  <c:v>2.6647438855560677</c:v>
                </c:pt>
                <c:pt idx="100028">
                  <c:v>2.6647438855560677</c:v>
                </c:pt>
                <c:pt idx="100029">
                  <c:v>2.6659741458910435</c:v>
                </c:pt>
                <c:pt idx="100030">
                  <c:v>2.6653588737595197</c:v>
                </c:pt>
                <c:pt idx="100031">
                  <c:v>2.6649746192893402</c:v>
                </c:pt>
                <c:pt idx="100032">
                  <c:v>2.6643598615916955</c:v>
                </c:pt>
                <c:pt idx="100033">
                  <c:v>2.6643598615916955</c:v>
                </c:pt>
                <c:pt idx="100034">
                  <c:v>2.6638985005767015</c:v>
                </c:pt>
                <c:pt idx="100035">
                  <c:v>2.6647438855560686</c:v>
                </c:pt>
                <c:pt idx="100036">
                  <c:v>2.6645905420991927</c:v>
                </c:pt>
                <c:pt idx="100037">
                  <c:v>2.6647438855560686</c:v>
                </c:pt>
                <c:pt idx="100038">
                  <c:v>2.665050784856879</c:v>
                </c:pt>
                <c:pt idx="100039">
                  <c:v>2.6652043407988915</c:v>
                </c:pt>
                <c:pt idx="100040">
                  <c:v>2.6648972997922913</c:v>
                </c:pt>
                <c:pt idx="100041">
                  <c:v>2.6641291810841983</c:v>
                </c:pt>
                <c:pt idx="100042">
                  <c:v>2.6654360867558839</c:v>
                </c:pt>
                <c:pt idx="100043">
                  <c:v>2.6649746192893402</c:v>
                </c:pt>
                <c:pt idx="100044">
                  <c:v>2.6645131518227969</c:v>
                </c:pt>
                <c:pt idx="100045">
                  <c:v>2.6639760147601477</c:v>
                </c:pt>
                <c:pt idx="100046">
                  <c:v>2.6637453874538739</c:v>
                </c:pt>
                <c:pt idx="100047">
                  <c:v>2.6640534931980628</c:v>
                </c:pt>
                <c:pt idx="100048">
                  <c:v>2.664284067327646</c:v>
                </c:pt>
                <c:pt idx="100049">
                  <c:v>2.6638231035277844</c:v>
                </c:pt>
                <c:pt idx="100050">
                  <c:v>2.6640534931980628</c:v>
                </c:pt>
                <c:pt idx="100051">
                  <c:v>2.6642066420664205</c:v>
                </c:pt>
                <c:pt idx="100052">
                  <c:v>2.6646678966789663</c:v>
                </c:pt>
                <c:pt idx="100053">
                  <c:v>2.6638231035277844</c:v>
                </c:pt>
                <c:pt idx="100054">
                  <c:v>2.6642066420664205</c:v>
                </c:pt>
                <c:pt idx="100055">
                  <c:v>2.6640534931980624</c:v>
                </c:pt>
                <c:pt idx="100056">
                  <c:v>2.6656670050761422</c:v>
                </c:pt>
                <c:pt idx="100057">
                  <c:v>2.6652053530226123</c:v>
                </c:pt>
                <c:pt idx="100058">
                  <c:v>2.6645905420991927</c:v>
                </c:pt>
                <c:pt idx="100059">
                  <c:v>2.6652053530226114</c:v>
                </c:pt>
                <c:pt idx="100060">
                  <c:v>2.6649746192893393</c:v>
                </c:pt>
                <c:pt idx="100061">
                  <c:v>2.6651280867759057</c:v>
                </c:pt>
                <c:pt idx="100062">
                  <c:v>2.6653588737595197</c:v>
                </c:pt>
                <c:pt idx="100063">
                  <c:v>2.6655896607431337</c:v>
                </c:pt>
                <c:pt idx="100064">
                  <c:v>2.6643598615916955</c:v>
                </c:pt>
                <c:pt idx="100065">
                  <c:v>2.6639760147601477</c:v>
                </c:pt>
                <c:pt idx="100066">
                  <c:v>2.6648212226066899</c:v>
                </c:pt>
                <c:pt idx="100067">
                  <c:v>2.6648212226066899</c:v>
                </c:pt>
                <c:pt idx="100068">
                  <c:v>2.6646678966789663</c:v>
                </c:pt>
                <c:pt idx="100069">
                  <c:v>2.6644374538745383</c:v>
                </c:pt>
                <c:pt idx="100070">
                  <c:v>2.6638231035277844</c:v>
                </c:pt>
                <c:pt idx="100071">
                  <c:v>2.664284067327646</c:v>
                </c:pt>
                <c:pt idx="100072">
                  <c:v>2.664284067327646</c:v>
                </c:pt>
                <c:pt idx="100073">
                  <c:v>2.664284067327646</c:v>
                </c:pt>
                <c:pt idx="100074">
                  <c:v>2.6636698939603503</c:v>
                </c:pt>
                <c:pt idx="100075">
                  <c:v>2.6645146414572283</c:v>
                </c:pt>
                <c:pt idx="100076">
                  <c:v>2.6648985239852396</c:v>
                </c:pt>
                <c:pt idx="100077">
                  <c:v>2.6651291512915125</c:v>
                </c:pt>
                <c:pt idx="100078">
                  <c:v>2.6653597785977854</c:v>
                </c:pt>
                <c:pt idx="100079">
                  <c:v>2.6652825836216838</c:v>
                </c:pt>
                <c:pt idx="100080">
                  <c:v>2.6658204477267482</c:v>
                </c:pt>
                <c:pt idx="100081">
                  <c:v>2.6653588737595197</c:v>
                </c:pt>
                <c:pt idx="100082">
                  <c:v>2.6658204477267482</c:v>
                </c:pt>
                <c:pt idx="100083">
                  <c:v>2.6654360867558839</c:v>
                </c:pt>
                <c:pt idx="100084">
                  <c:v>2.6645905420991927</c:v>
                </c:pt>
                <c:pt idx="100085">
                  <c:v>2.6653588737595197</c:v>
                </c:pt>
                <c:pt idx="100086">
                  <c:v>2.6656670050761422</c:v>
                </c:pt>
                <c:pt idx="100087">
                  <c:v>2.6652053530226123</c:v>
                </c:pt>
                <c:pt idx="100088">
                  <c:v>2.6647438855560677</c:v>
                </c:pt>
                <c:pt idx="100089">
                  <c:v>2.6647438855560677</c:v>
                </c:pt>
                <c:pt idx="100090">
                  <c:v>2.6655124653739612</c:v>
                </c:pt>
                <c:pt idx="100091">
                  <c:v>2.664513151822796</c:v>
                </c:pt>
                <c:pt idx="100092">
                  <c:v>2.6649746192893393</c:v>
                </c:pt>
                <c:pt idx="100093">
                  <c:v>2.6649746192893393</c:v>
                </c:pt>
                <c:pt idx="100094">
                  <c:v>2.6653588737595197</c:v>
                </c:pt>
                <c:pt idx="100095">
                  <c:v>2.6651280867759057</c:v>
                </c:pt>
                <c:pt idx="100096">
                  <c:v>2.6649746192893402</c:v>
                </c:pt>
                <c:pt idx="100097">
                  <c:v>2.6651280867759057</c:v>
                </c:pt>
                <c:pt idx="100098">
                  <c:v>2.6649746192893402</c:v>
                </c:pt>
                <c:pt idx="100099">
                  <c:v>2.6649746192893402</c:v>
                </c:pt>
                <c:pt idx="100100">
                  <c:v>2.6648972997922913</c:v>
                </c:pt>
                <c:pt idx="100101">
                  <c:v>2.6649746192893402</c:v>
                </c:pt>
                <c:pt idx="100102">
                  <c:v>2.6649746192893402</c:v>
                </c:pt>
                <c:pt idx="100103">
                  <c:v>2.665281809787627</c:v>
                </c:pt>
                <c:pt idx="100104">
                  <c:v>2.665281809787627</c:v>
                </c:pt>
                <c:pt idx="100105">
                  <c:v>2.6655124653739612</c:v>
                </c:pt>
                <c:pt idx="100106">
                  <c:v>2.6657433056325024</c:v>
                </c:pt>
                <c:pt idx="100107">
                  <c:v>2.6651280867759057</c:v>
                </c:pt>
                <c:pt idx="100108">
                  <c:v>2.6653588737595197</c:v>
                </c:pt>
                <c:pt idx="100109">
                  <c:v>2.6659741458910435</c:v>
                </c:pt>
                <c:pt idx="100110">
                  <c:v>2.6649746192893393</c:v>
                </c:pt>
                <c:pt idx="100111">
                  <c:v>2.6649746192893393</c:v>
                </c:pt>
                <c:pt idx="100112">
                  <c:v>2.6652053530226114</c:v>
                </c:pt>
                <c:pt idx="100113">
                  <c:v>2.6658204477267482</c:v>
                </c:pt>
                <c:pt idx="100114">
                  <c:v>2.6652053530226123</c:v>
                </c:pt>
                <c:pt idx="100115">
                  <c:v>2.6639760147601477</c:v>
                </c:pt>
                <c:pt idx="100116">
                  <c:v>2.6642066420664205</c:v>
                </c:pt>
                <c:pt idx="100117">
                  <c:v>2.6650520876585926</c:v>
                </c:pt>
                <c:pt idx="100118">
                  <c:v>2.6650520876585926</c:v>
                </c:pt>
                <c:pt idx="100119">
                  <c:v>2.6648212226066899</c:v>
                </c:pt>
                <c:pt idx="100120">
                  <c:v>2.6650520876585926</c:v>
                </c:pt>
                <c:pt idx="100121">
                  <c:v>2.6654360867558839</c:v>
                </c:pt>
                <c:pt idx="100122">
                  <c:v>2.6653588737595197</c:v>
                </c:pt>
                <c:pt idx="100123">
                  <c:v>2.6655896607431337</c:v>
                </c:pt>
                <c:pt idx="100124">
                  <c:v>2.6652053530226123</c:v>
                </c:pt>
                <c:pt idx="100125">
                  <c:v>2.6656670050761417</c:v>
                </c:pt>
                <c:pt idx="100126">
                  <c:v>2.6658975542224268</c:v>
                </c:pt>
                <c:pt idx="100127">
                  <c:v>2.6648985239852396</c:v>
                </c:pt>
                <c:pt idx="100128">
                  <c:v>2.6648985239852396</c:v>
                </c:pt>
                <c:pt idx="100129">
                  <c:v>2.6648985239852396</c:v>
                </c:pt>
                <c:pt idx="100130">
                  <c:v>2.6648985239852396</c:v>
                </c:pt>
                <c:pt idx="100131">
                  <c:v>2.6646678966789663</c:v>
                </c:pt>
                <c:pt idx="100132">
                  <c:v>2.6646678966789663</c:v>
                </c:pt>
                <c:pt idx="100133">
                  <c:v>2.664284067327646</c:v>
                </c:pt>
                <c:pt idx="100134">
                  <c:v>2.6644374538745383</c:v>
                </c:pt>
                <c:pt idx="100135">
                  <c:v>2.6638231035277844</c:v>
                </c:pt>
                <c:pt idx="100136">
                  <c:v>2.6636698939603503</c:v>
                </c:pt>
                <c:pt idx="100137">
                  <c:v>2.6637472228624102</c:v>
                </c:pt>
                <c:pt idx="100138">
                  <c:v>2.6639760147601477</c:v>
                </c:pt>
                <c:pt idx="100139">
                  <c:v>2.6655124653739612</c:v>
                </c:pt>
                <c:pt idx="100140">
                  <c:v>2.665281809787627</c:v>
                </c:pt>
                <c:pt idx="100141">
                  <c:v>2.6646666974382645</c:v>
                </c:pt>
                <c:pt idx="100142">
                  <c:v>2.665050784856879</c:v>
                </c:pt>
                <c:pt idx="100143">
                  <c:v>2.6658972061879478</c:v>
                </c:pt>
                <c:pt idx="100144">
                  <c:v>2.6655124653739612</c:v>
                </c:pt>
                <c:pt idx="100145">
                  <c:v>2.6655124653739612</c:v>
                </c:pt>
                <c:pt idx="100146">
                  <c:v>2.6647438855560677</c:v>
                </c:pt>
                <c:pt idx="100147">
                  <c:v>2.6643598615916955</c:v>
                </c:pt>
                <c:pt idx="100148">
                  <c:v>2.6648212226066899</c:v>
                </c:pt>
                <c:pt idx="100149">
                  <c:v>2.6642066420664205</c:v>
                </c:pt>
                <c:pt idx="100150">
                  <c:v>2.6649746192893393</c:v>
                </c:pt>
                <c:pt idx="100151">
                  <c:v>2.6647438855560677</c:v>
                </c:pt>
                <c:pt idx="100152">
                  <c:v>2.6647438855560677</c:v>
                </c:pt>
                <c:pt idx="100153">
                  <c:v>2.664513151822796</c:v>
                </c:pt>
                <c:pt idx="100154">
                  <c:v>2.665281809787627</c:v>
                </c:pt>
                <c:pt idx="100155">
                  <c:v>2.6655124653739612</c:v>
                </c:pt>
                <c:pt idx="100156">
                  <c:v>2.6649746192893393</c:v>
                </c:pt>
                <c:pt idx="100157">
                  <c:v>2.6647438855560677</c:v>
                </c:pt>
                <c:pt idx="100158">
                  <c:v>2.6647438855560677</c:v>
                </c:pt>
                <c:pt idx="100159">
                  <c:v>2.6647438855560677</c:v>
                </c:pt>
                <c:pt idx="100160">
                  <c:v>2.6651280867759057</c:v>
                </c:pt>
                <c:pt idx="100161">
                  <c:v>2.6657433056325024</c:v>
                </c:pt>
                <c:pt idx="100162">
                  <c:v>2.6648212226066899</c:v>
                </c:pt>
                <c:pt idx="100163">
                  <c:v>2.6642066420664205</c:v>
                </c:pt>
                <c:pt idx="100164">
                  <c:v>2.6652825836216838</c:v>
                </c:pt>
                <c:pt idx="100165">
                  <c:v>2.665513264129181</c:v>
                </c:pt>
                <c:pt idx="100166">
                  <c:v>2.6652825836216838</c:v>
                </c:pt>
                <c:pt idx="100167">
                  <c:v>2.6645905420991927</c:v>
                </c:pt>
                <c:pt idx="100168">
                  <c:v>2.6647438855560677</c:v>
                </c:pt>
                <c:pt idx="100169">
                  <c:v>2.6647438855560677</c:v>
                </c:pt>
                <c:pt idx="100170">
                  <c:v>2.6645131518227969</c:v>
                </c:pt>
                <c:pt idx="100171">
                  <c:v>2.6645131518227969</c:v>
                </c:pt>
                <c:pt idx="100172">
                  <c:v>2.6643598615916955</c:v>
                </c:pt>
                <c:pt idx="100173">
                  <c:v>2.6644374538745383</c:v>
                </c:pt>
                <c:pt idx="100174">
                  <c:v>2.6640534931980628</c:v>
                </c:pt>
                <c:pt idx="100175">
                  <c:v>2.6638231035277844</c:v>
                </c:pt>
                <c:pt idx="100176">
                  <c:v>2.6644374538745383</c:v>
                </c:pt>
                <c:pt idx="100177">
                  <c:v>2.6642066420664205</c:v>
                </c:pt>
                <c:pt idx="100178">
                  <c:v>2.6643598615916955</c:v>
                </c:pt>
                <c:pt idx="100179">
                  <c:v>2.6643598615916955</c:v>
                </c:pt>
                <c:pt idx="100180">
                  <c:v>2.6645131518227969</c:v>
                </c:pt>
                <c:pt idx="100181">
                  <c:v>2.6645905420991927</c:v>
                </c:pt>
                <c:pt idx="100182">
                  <c:v>2.6644374538745383</c:v>
                </c:pt>
                <c:pt idx="100183">
                  <c:v>2.6645905420991927</c:v>
                </c:pt>
                <c:pt idx="100184">
                  <c:v>2.6643598615916955</c:v>
                </c:pt>
                <c:pt idx="100185">
                  <c:v>2.6647438855560677</c:v>
                </c:pt>
                <c:pt idx="100186">
                  <c:v>2.6647438855560677</c:v>
                </c:pt>
                <c:pt idx="100187">
                  <c:v>2.6648972997922913</c:v>
                </c:pt>
                <c:pt idx="100188">
                  <c:v>2.6648972997922913</c:v>
                </c:pt>
                <c:pt idx="100189">
                  <c:v>2.6646666974382645</c:v>
                </c:pt>
                <c:pt idx="100190">
                  <c:v>2.6648972997922913</c:v>
                </c:pt>
                <c:pt idx="100191">
                  <c:v>2.6653588737595197</c:v>
                </c:pt>
                <c:pt idx="100192">
                  <c:v>2.6652053530226114</c:v>
                </c:pt>
                <c:pt idx="100193">
                  <c:v>2.664513151822796</c:v>
                </c:pt>
                <c:pt idx="100194">
                  <c:v>2.6648212226066899</c:v>
                </c:pt>
                <c:pt idx="100195">
                  <c:v>2.6646678966789663</c:v>
                </c:pt>
                <c:pt idx="100196">
                  <c:v>2.664284067327646</c:v>
                </c:pt>
                <c:pt idx="100197">
                  <c:v>2.664284067327646</c:v>
                </c:pt>
                <c:pt idx="100198">
                  <c:v>2.6636698939603503</c:v>
                </c:pt>
                <c:pt idx="100199">
                  <c:v>2.664284067327646</c:v>
                </c:pt>
                <c:pt idx="100200">
                  <c:v>2.664284067327646</c:v>
                </c:pt>
                <c:pt idx="100201">
                  <c:v>2.6640534931980628</c:v>
                </c:pt>
                <c:pt idx="100202">
                  <c:v>2.6642066420664205</c:v>
                </c:pt>
                <c:pt idx="100203">
                  <c:v>2.6639760147601477</c:v>
                </c:pt>
                <c:pt idx="100204">
                  <c:v>2.6639760147601477</c:v>
                </c:pt>
                <c:pt idx="100205">
                  <c:v>2.6635923449388974</c:v>
                </c:pt>
                <c:pt idx="100206">
                  <c:v>2.6632864715372202</c:v>
                </c:pt>
                <c:pt idx="100207">
                  <c:v>2.6639004149377592</c:v>
                </c:pt>
                <c:pt idx="100208">
                  <c:v>2.6640534931980628</c:v>
                </c:pt>
                <c:pt idx="100209">
                  <c:v>2.6640534931980628</c:v>
                </c:pt>
                <c:pt idx="100210">
                  <c:v>2.6646678966789663</c:v>
                </c:pt>
                <c:pt idx="100211">
                  <c:v>2.6652053530226123</c:v>
                </c:pt>
                <c:pt idx="100212">
                  <c:v>2.6658204477267482</c:v>
                </c:pt>
                <c:pt idx="100213">
                  <c:v>2.6654360867558839</c:v>
                </c:pt>
                <c:pt idx="100214">
                  <c:v>2.6652053530226114</c:v>
                </c:pt>
                <c:pt idx="100215">
                  <c:v>2.6647438855560677</c:v>
                </c:pt>
                <c:pt idx="100216">
                  <c:v>2.6649746192893393</c:v>
                </c:pt>
                <c:pt idx="100217">
                  <c:v>2.6654360867558835</c:v>
                </c:pt>
                <c:pt idx="100218">
                  <c:v>2.6658204477267482</c:v>
                </c:pt>
                <c:pt idx="100219">
                  <c:v>2.6647438855560677</c:v>
                </c:pt>
                <c:pt idx="100220">
                  <c:v>2.6655896607431337</c:v>
                </c:pt>
                <c:pt idx="100221">
                  <c:v>2.6645905420991927</c:v>
                </c:pt>
                <c:pt idx="100222">
                  <c:v>2.6658204477267482</c:v>
                </c:pt>
                <c:pt idx="100223">
                  <c:v>2.6655896607431337</c:v>
                </c:pt>
                <c:pt idx="100224">
                  <c:v>2.6643598615916955</c:v>
                </c:pt>
                <c:pt idx="100225">
                  <c:v>2.6645905420991927</c:v>
                </c:pt>
                <c:pt idx="100226">
                  <c:v>2.6648212226066899</c:v>
                </c:pt>
                <c:pt idx="100227">
                  <c:v>2.6648212226066899</c:v>
                </c:pt>
                <c:pt idx="100228">
                  <c:v>2.6642066420664205</c:v>
                </c:pt>
                <c:pt idx="100229">
                  <c:v>2.6646678966789663</c:v>
                </c:pt>
                <c:pt idx="100230">
                  <c:v>2.6642066420664205</c:v>
                </c:pt>
                <c:pt idx="100231">
                  <c:v>2.6637453874538739</c:v>
                </c:pt>
                <c:pt idx="100232">
                  <c:v>2.6645905420991927</c:v>
                </c:pt>
                <c:pt idx="100233">
                  <c:v>2.6642066420664205</c:v>
                </c:pt>
                <c:pt idx="100234">
                  <c:v>2.6635923449388974</c:v>
                </c:pt>
                <c:pt idx="100235">
                  <c:v>2.6643598615916955</c:v>
                </c:pt>
                <c:pt idx="100236">
                  <c:v>2.6649746192893402</c:v>
                </c:pt>
                <c:pt idx="100237">
                  <c:v>2.6645131518227969</c:v>
                </c:pt>
                <c:pt idx="100238">
                  <c:v>2.6646666974382645</c:v>
                </c:pt>
                <c:pt idx="100239">
                  <c:v>2.6648199445983378</c:v>
                </c:pt>
                <c:pt idx="100240">
                  <c:v>2.6648972997922913</c:v>
                </c:pt>
                <c:pt idx="100241">
                  <c:v>2.6643598615916955</c:v>
                </c:pt>
                <c:pt idx="100242">
                  <c:v>2.6643598615916955</c:v>
                </c:pt>
                <c:pt idx="100243">
                  <c:v>2.6641291810841983</c:v>
                </c:pt>
                <c:pt idx="100244">
                  <c:v>2.6641291810841983</c:v>
                </c:pt>
                <c:pt idx="100245">
                  <c:v>2.6643598615916955</c:v>
                </c:pt>
                <c:pt idx="100246">
                  <c:v>2.6637453874538739</c:v>
                </c:pt>
                <c:pt idx="100247">
                  <c:v>2.6641291810841983</c:v>
                </c:pt>
                <c:pt idx="100248">
                  <c:v>2.6642066420664205</c:v>
                </c:pt>
                <c:pt idx="100249">
                  <c:v>2.6644374538745383</c:v>
                </c:pt>
                <c:pt idx="100250">
                  <c:v>2.6648212226066899</c:v>
                </c:pt>
                <c:pt idx="100251">
                  <c:v>2.6650520876585926</c:v>
                </c:pt>
                <c:pt idx="100252">
                  <c:v>2.6652053530226123</c:v>
                </c:pt>
                <c:pt idx="100253">
                  <c:v>2.6647438855560686</c:v>
                </c:pt>
                <c:pt idx="100254">
                  <c:v>2.6649746192893402</c:v>
                </c:pt>
                <c:pt idx="100255">
                  <c:v>2.6643598615916955</c:v>
                </c:pt>
                <c:pt idx="100256">
                  <c:v>2.6643598615916955</c:v>
                </c:pt>
                <c:pt idx="100257">
                  <c:v>2.6635923449388974</c:v>
                </c:pt>
                <c:pt idx="100258">
                  <c:v>2.6635923449388974</c:v>
                </c:pt>
                <c:pt idx="100259">
                  <c:v>2.6642066420664205</c:v>
                </c:pt>
                <c:pt idx="100260">
                  <c:v>2.6642066420664205</c:v>
                </c:pt>
                <c:pt idx="100261">
                  <c:v>2.6633617708093147</c:v>
                </c:pt>
                <c:pt idx="100262">
                  <c:v>2.6638985005767015</c:v>
                </c:pt>
                <c:pt idx="100263">
                  <c:v>2.6647438855560686</c:v>
                </c:pt>
                <c:pt idx="100264">
                  <c:v>2.6645905420991927</c:v>
                </c:pt>
                <c:pt idx="100265">
                  <c:v>2.6643598615916955</c:v>
                </c:pt>
                <c:pt idx="100266">
                  <c:v>2.6645905420991927</c:v>
                </c:pt>
                <c:pt idx="100267">
                  <c:v>2.6645905420991927</c:v>
                </c:pt>
                <c:pt idx="100268">
                  <c:v>2.6642824180895248</c:v>
                </c:pt>
                <c:pt idx="100269">
                  <c:v>2.6648972997922913</c:v>
                </c:pt>
                <c:pt idx="100270">
                  <c:v>2.6641291810841983</c:v>
                </c:pt>
                <c:pt idx="100271">
                  <c:v>2.6647438855560677</c:v>
                </c:pt>
                <c:pt idx="100272">
                  <c:v>2.6641291810841983</c:v>
                </c:pt>
                <c:pt idx="100273">
                  <c:v>2.6649746192893393</c:v>
                </c:pt>
                <c:pt idx="100274">
                  <c:v>2.6653588737595197</c:v>
                </c:pt>
                <c:pt idx="100275">
                  <c:v>2.6657433056325024</c:v>
                </c:pt>
                <c:pt idx="100276">
                  <c:v>2.6651280867759057</c:v>
                </c:pt>
                <c:pt idx="100277">
                  <c:v>2.665050784856879</c:v>
                </c:pt>
                <c:pt idx="100278">
                  <c:v>2.6656661279150313</c:v>
                </c:pt>
                <c:pt idx="100279">
                  <c:v>2.6647438855560677</c:v>
                </c:pt>
                <c:pt idx="100280">
                  <c:v>2.6652825836216838</c:v>
                </c:pt>
                <c:pt idx="100281">
                  <c:v>2.6650520876585926</c:v>
                </c:pt>
                <c:pt idx="100282">
                  <c:v>2.6648212226066899</c:v>
                </c:pt>
                <c:pt idx="100283">
                  <c:v>2.6648212226066899</c:v>
                </c:pt>
                <c:pt idx="100284">
                  <c:v>2.6645905420991927</c:v>
                </c:pt>
                <c:pt idx="100285">
                  <c:v>2.664513151822796</c:v>
                </c:pt>
                <c:pt idx="100286">
                  <c:v>2.6647438855560677</c:v>
                </c:pt>
                <c:pt idx="100287">
                  <c:v>2.6652053530226123</c:v>
                </c:pt>
                <c:pt idx="100288">
                  <c:v>2.6647438855560677</c:v>
                </c:pt>
                <c:pt idx="100289">
                  <c:v>2.6642824180895239</c:v>
                </c:pt>
                <c:pt idx="100290">
                  <c:v>2.664513151822796</c:v>
                </c:pt>
                <c:pt idx="100291">
                  <c:v>2.6651280867759057</c:v>
                </c:pt>
                <c:pt idx="100292">
                  <c:v>2.6641291810841983</c:v>
                </c:pt>
                <c:pt idx="100293">
                  <c:v>2.6635923449388974</c:v>
                </c:pt>
                <c:pt idx="100294">
                  <c:v>2.6642066420664205</c:v>
                </c:pt>
                <c:pt idx="100295">
                  <c:v>2.6644374538745383</c:v>
                </c:pt>
                <c:pt idx="100296">
                  <c:v>2.6644374538745383</c:v>
                </c:pt>
                <c:pt idx="100297">
                  <c:v>2.6637453874538739</c:v>
                </c:pt>
                <c:pt idx="100298">
                  <c:v>2.6633617708093147</c:v>
                </c:pt>
                <c:pt idx="100299">
                  <c:v>2.6640534931980628</c:v>
                </c:pt>
                <c:pt idx="100300">
                  <c:v>2.664284067327646</c:v>
                </c:pt>
                <c:pt idx="100301">
                  <c:v>2.6638231035277844</c:v>
                </c:pt>
                <c:pt idx="100302">
                  <c:v>2.6639760147601477</c:v>
                </c:pt>
                <c:pt idx="100303">
                  <c:v>2.6642066420664205</c:v>
                </c:pt>
                <c:pt idx="100304">
                  <c:v>2.6646678966789663</c:v>
                </c:pt>
                <c:pt idx="100305">
                  <c:v>2.6650520876585926</c:v>
                </c:pt>
                <c:pt idx="100306">
                  <c:v>2.6649746192893402</c:v>
                </c:pt>
                <c:pt idx="100307">
                  <c:v>2.6654360867558839</c:v>
                </c:pt>
                <c:pt idx="100308">
                  <c:v>2.6648212226066899</c:v>
                </c:pt>
                <c:pt idx="100309">
                  <c:v>2.6648212226066899</c:v>
                </c:pt>
                <c:pt idx="100310">
                  <c:v>2.6654360867558835</c:v>
                </c:pt>
                <c:pt idx="100311">
                  <c:v>2.6650520876585926</c:v>
                </c:pt>
                <c:pt idx="100312">
                  <c:v>2.6650520876585926</c:v>
                </c:pt>
                <c:pt idx="100313">
                  <c:v>2.6650520876585926</c:v>
                </c:pt>
                <c:pt idx="100314">
                  <c:v>2.6646678966789663</c:v>
                </c:pt>
                <c:pt idx="100315">
                  <c:v>2.6639760147601477</c:v>
                </c:pt>
                <c:pt idx="100316">
                  <c:v>2.6642066420664205</c:v>
                </c:pt>
                <c:pt idx="100317">
                  <c:v>2.6644374538745383</c:v>
                </c:pt>
                <c:pt idx="100318">
                  <c:v>2.6643598615916955</c:v>
                </c:pt>
                <c:pt idx="100319">
                  <c:v>2.6641291810841983</c:v>
                </c:pt>
                <c:pt idx="100320">
                  <c:v>2.6648212226066899</c:v>
                </c:pt>
                <c:pt idx="100321">
                  <c:v>2.6650520876585926</c:v>
                </c:pt>
                <c:pt idx="100322">
                  <c:v>2.6652053530226123</c:v>
                </c:pt>
                <c:pt idx="100323">
                  <c:v>2.6654360867558839</c:v>
                </c:pt>
                <c:pt idx="100324">
                  <c:v>2.6654360867558839</c:v>
                </c:pt>
                <c:pt idx="100325">
                  <c:v>2.6655896607431337</c:v>
                </c:pt>
                <c:pt idx="100326">
                  <c:v>2.6647438855560677</c:v>
                </c:pt>
                <c:pt idx="100327">
                  <c:v>2.6649746192893393</c:v>
                </c:pt>
                <c:pt idx="100328">
                  <c:v>2.6648212226066899</c:v>
                </c:pt>
                <c:pt idx="100329">
                  <c:v>2.6643598615916955</c:v>
                </c:pt>
                <c:pt idx="100330">
                  <c:v>2.6649746192893393</c:v>
                </c:pt>
                <c:pt idx="100331">
                  <c:v>2.6649746192893402</c:v>
                </c:pt>
                <c:pt idx="100332">
                  <c:v>2.6648972997922913</c:v>
                </c:pt>
                <c:pt idx="100333">
                  <c:v>2.6652043407988919</c:v>
                </c:pt>
                <c:pt idx="100334">
                  <c:v>2.6648199445983378</c:v>
                </c:pt>
                <c:pt idx="100335">
                  <c:v>2.6648199445983378</c:v>
                </c:pt>
                <c:pt idx="100336">
                  <c:v>2.665281809787627</c:v>
                </c:pt>
                <c:pt idx="100337">
                  <c:v>2.6651280867759057</c:v>
                </c:pt>
                <c:pt idx="100338">
                  <c:v>2.6648199445983378</c:v>
                </c:pt>
                <c:pt idx="100339">
                  <c:v>2.665281809787627</c:v>
                </c:pt>
                <c:pt idx="100340">
                  <c:v>2.6653588737595197</c:v>
                </c:pt>
                <c:pt idx="100341">
                  <c:v>2.6647438855560686</c:v>
                </c:pt>
                <c:pt idx="100342">
                  <c:v>2.6652053530226123</c:v>
                </c:pt>
                <c:pt idx="100343">
                  <c:v>2.6645905420991927</c:v>
                </c:pt>
                <c:pt idx="100344">
                  <c:v>2.6643598615916955</c:v>
                </c:pt>
                <c:pt idx="100345">
                  <c:v>2.6639760147601477</c:v>
                </c:pt>
                <c:pt idx="100346">
                  <c:v>2.6637453874538743</c:v>
                </c:pt>
                <c:pt idx="100347">
                  <c:v>2.6638985005767015</c:v>
                </c:pt>
                <c:pt idx="100348">
                  <c:v>2.6640516843562532</c:v>
                </c:pt>
                <c:pt idx="100349">
                  <c:v>2.6634371395617071</c:v>
                </c:pt>
                <c:pt idx="100350">
                  <c:v>2.6641291810841983</c:v>
                </c:pt>
                <c:pt idx="100351">
                  <c:v>2.6645131518227969</c:v>
                </c:pt>
                <c:pt idx="100352">
                  <c:v>2.6651280867759057</c:v>
                </c:pt>
                <c:pt idx="100353">
                  <c:v>2.6653588737595197</c:v>
                </c:pt>
                <c:pt idx="100354">
                  <c:v>2.6655896607431337</c:v>
                </c:pt>
                <c:pt idx="100355">
                  <c:v>2.6659741458910435</c:v>
                </c:pt>
                <c:pt idx="100356">
                  <c:v>2.6663588085892407</c:v>
                </c:pt>
                <c:pt idx="100357">
                  <c:v>2.6659741458910435</c:v>
                </c:pt>
                <c:pt idx="100358">
                  <c:v>2.6655124653739612</c:v>
                </c:pt>
                <c:pt idx="100359">
                  <c:v>2.6651280867759057</c:v>
                </c:pt>
                <c:pt idx="100360">
                  <c:v>2.6647438855560686</c:v>
                </c:pt>
                <c:pt idx="100361">
                  <c:v>2.6643598615916955</c:v>
                </c:pt>
                <c:pt idx="100362">
                  <c:v>2.6643598615916955</c:v>
                </c:pt>
                <c:pt idx="100363">
                  <c:v>2.6645905420991927</c:v>
                </c:pt>
                <c:pt idx="100364">
                  <c:v>2.6642066420664205</c:v>
                </c:pt>
                <c:pt idx="100365">
                  <c:v>2.6639760147601477</c:v>
                </c:pt>
                <c:pt idx="100366">
                  <c:v>2.6642066420664205</c:v>
                </c:pt>
                <c:pt idx="100367">
                  <c:v>2.6642066420664205</c:v>
                </c:pt>
                <c:pt idx="100368">
                  <c:v>2.6644374538745383</c:v>
                </c:pt>
                <c:pt idx="100369">
                  <c:v>2.6643598615916955</c:v>
                </c:pt>
                <c:pt idx="100370">
                  <c:v>2.6652053530226123</c:v>
                </c:pt>
                <c:pt idx="100371">
                  <c:v>2.6642066420664205</c:v>
                </c:pt>
                <c:pt idx="100372">
                  <c:v>2.6648212226066899</c:v>
                </c:pt>
                <c:pt idx="100373">
                  <c:v>2.6657433056325024</c:v>
                </c:pt>
                <c:pt idx="100374">
                  <c:v>2.665050784856879</c:v>
                </c:pt>
                <c:pt idx="100375">
                  <c:v>2.6648199445983378</c:v>
                </c:pt>
                <c:pt idx="100376">
                  <c:v>2.665050784856879</c:v>
                </c:pt>
                <c:pt idx="100377">
                  <c:v>2.6653588737595197</c:v>
                </c:pt>
                <c:pt idx="100378">
                  <c:v>2.6652053530226114</c:v>
                </c:pt>
                <c:pt idx="100379">
                  <c:v>2.6651280867759057</c:v>
                </c:pt>
                <c:pt idx="100380">
                  <c:v>2.6646666974382645</c:v>
                </c:pt>
                <c:pt idx="100381">
                  <c:v>2.6644357258250633</c:v>
                </c:pt>
                <c:pt idx="100382">
                  <c:v>2.6648972997922913</c:v>
                </c:pt>
                <c:pt idx="100383">
                  <c:v>2.6655124653739612</c:v>
                </c:pt>
                <c:pt idx="100384">
                  <c:v>2.6665128868360277</c:v>
                </c:pt>
                <c:pt idx="100385">
                  <c:v>2.6654352343569609</c:v>
                </c:pt>
                <c:pt idx="100386">
                  <c:v>2.665281809787627</c:v>
                </c:pt>
                <c:pt idx="100387">
                  <c:v>2.6655124653739612</c:v>
                </c:pt>
                <c:pt idx="100388">
                  <c:v>2.6647438855560677</c:v>
                </c:pt>
                <c:pt idx="100389">
                  <c:v>2.6650520876585926</c:v>
                </c:pt>
                <c:pt idx="100390">
                  <c:v>2.6645905420991927</c:v>
                </c:pt>
                <c:pt idx="100391">
                  <c:v>2.6653588737595197</c:v>
                </c:pt>
                <c:pt idx="100392">
                  <c:v>2.6656661279150313</c:v>
                </c:pt>
                <c:pt idx="100393">
                  <c:v>2.6648199445983378</c:v>
                </c:pt>
                <c:pt idx="100394">
                  <c:v>2.6642049388414488</c:v>
                </c:pt>
                <c:pt idx="100395">
                  <c:v>2.6654352343569609</c:v>
                </c:pt>
                <c:pt idx="100396">
                  <c:v>2.665281809787627</c:v>
                </c:pt>
                <c:pt idx="100397">
                  <c:v>2.6660508083140875</c:v>
                </c:pt>
                <c:pt idx="100398">
                  <c:v>2.6655889145496534</c:v>
                </c:pt>
                <c:pt idx="100399">
                  <c:v>2.6658198614318707</c:v>
                </c:pt>
                <c:pt idx="100400">
                  <c:v>2.6655889145496534</c:v>
                </c:pt>
                <c:pt idx="100401">
                  <c:v>2.6659736659736657</c:v>
                </c:pt>
                <c:pt idx="100402">
                  <c:v>2.6655889145496534</c:v>
                </c:pt>
                <c:pt idx="100403">
                  <c:v>2.6648199445983378</c:v>
                </c:pt>
                <c:pt idx="100404">
                  <c:v>2.6642049388414488</c:v>
                </c:pt>
                <c:pt idx="100405">
                  <c:v>2.6646666974382645</c:v>
                </c:pt>
                <c:pt idx="100406">
                  <c:v>2.6647438855560686</c:v>
                </c:pt>
                <c:pt idx="100407">
                  <c:v>2.6647438855560686</c:v>
                </c:pt>
                <c:pt idx="100408">
                  <c:v>2.6643598615916955</c:v>
                </c:pt>
                <c:pt idx="100409">
                  <c:v>2.6639760147601477</c:v>
                </c:pt>
                <c:pt idx="100410">
                  <c:v>2.6642066420664205</c:v>
                </c:pt>
                <c:pt idx="100411">
                  <c:v>2.6643598615916955</c:v>
                </c:pt>
                <c:pt idx="100412">
                  <c:v>2.6649746192893402</c:v>
                </c:pt>
                <c:pt idx="100413">
                  <c:v>2.6649746192893402</c:v>
                </c:pt>
                <c:pt idx="100414">
                  <c:v>2.6649746192893402</c:v>
                </c:pt>
                <c:pt idx="100415">
                  <c:v>2.6657433056325024</c:v>
                </c:pt>
                <c:pt idx="100416">
                  <c:v>2.6655124653739612</c:v>
                </c:pt>
                <c:pt idx="100417">
                  <c:v>2.6656661279150313</c:v>
                </c:pt>
                <c:pt idx="100418">
                  <c:v>2.6654352343569614</c:v>
                </c:pt>
                <c:pt idx="100419">
                  <c:v>2.665281809787627</c:v>
                </c:pt>
                <c:pt idx="100420">
                  <c:v>2.6646666974382645</c:v>
                </c:pt>
                <c:pt idx="100421">
                  <c:v>2.6649746192893393</c:v>
                </c:pt>
                <c:pt idx="100422">
                  <c:v>2.6653588737595197</c:v>
                </c:pt>
                <c:pt idx="100423">
                  <c:v>2.665050784856879</c:v>
                </c:pt>
                <c:pt idx="100424">
                  <c:v>2.6642824180895239</c:v>
                </c:pt>
                <c:pt idx="100425">
                  <c:v>2.6651280867759057</c:v>
                </c:pt>
                <c:pt idx="100426">
                  <c:v>2.6653588737595197</c:v>
                </c:pt>
                <c:pt idx="100427">
                  <c:v>2.6649746192893402</c:v>
                </c:pt>
                <c:pt idx="100428">
                  <c:v>2.6647438855560686</c:v>
                </c:pt>
                <c:pt idx="100429">
                  <c:v>2.6636678200692039</c:v>
                </c:pt>
                <c:pt idx="100430">
                  <c:v>2.6636678200692039</c:v>
                </c:pt>
                <c:pt idx="100431">
                  <c:v>2.6644357258250633</c:v>
                </c:pt>
                <c:pt idx="100432">
                  <c:v>2.6640518689432393</c:v>
                </c:pt>
                <c:pt idx="100433">
                  <c:v>2.6651280867759057</c:v>
                </c:pt>
                <c:pt idx="100434">
                  <c:v>2.6648972997922913</c:v>
                </c:pt>
                <c:pt idx="100435">
                  <c:v>2.6654352343569614</c:v>
                </c:pt>
                <c:pt idx="100436">
                  <c:v>2.6657426657426657</c:v>
                </c:pt>
                <c:pt idx="100437">
                  <c:v>2.6657426657426657</c:v>
                </c:pt>
                <c:pt idx="100438">
                  <c:v>2.6655889145496534</c:v>
                </c:pt>
                <c:pt idx="100439">
                  <c:v>2.6645891043397967</c:v>
                </c:pt>
                <c:pt idx="100440">
                  <c:v>2.6648972997922913</c:v>
                </c:pt>
                <c:pt idx="100441">
                  <c:v>2.6645131518227969</c:v>
                </c:pt>
                <c:pt idx="100442">
                  <c:v>2.6647438855560686</c:v>
                </c:pt>
                <c:pt idx="100443">
                  <c:v>2.6647438855560686</c:v>
                </c:pt>
                <c:pt idx="100444">
                  <c:v>2.6643598615916955</c:v>
                </c:pt>
                <c:pt idx="100445">
                  <c:v>2.6639760147601477</c:v>
                </c:pt>
                <c:pt idx="100446">
                  <c:v>2.663514760147601</c:v>
                </c:pt>
                <c:pt idx="100447">
                  <c:v>2.6643598615916955</c:v>
                </c:pt>
                <c:pt idx="100448">
                  <c:v>2.6643598615916955</c:v>
                </c:pt>
                <c:pt idx="100449">
                  <c:v>2.6645131518227969</c:v>
                </c:pt>
                <c:pt idx="100450">
                  <c:v>2.6646666974382645</c:v>
                </c:pt>
                <c:pt idx="100451">
                  <c:v>2.6645131518227969</c:v>
                </c:pt>
                <c:pt idx="100452">
                  <c:v>2.6649746192893402</c:v>
                </c:pt>
                <c:pt idx="100453">
                  <c:v>2.6642824180895239</c:v>
                </c:pt>
                <c:pt idx="100454">
                  <c:v>2.665050784856879</c:v>
                </c:pt>
                <c:pt idx="100455">
                  <c:v>2.6648972997922913</c:v>
                </c:pt>
                <c:pt idx="100456">
                  <c:v>2.665281809787627</c:v>
                </c:pt>
                <c:pt idx="100457">
                  <c:v>2.665050784856879</c:v>
                </c:pt>
                <c:pt idx="100458">
                  <c:v>2.6655124653739612</c:v>
                </c:pt>
                <c:pt idx="100459">
                  <c:v>2.664513151822796</c:v>
                </c:pt>
                <c:pt idx="100460">
                  <c:v>2.6643598615916955</c:v>
                </c:pt>
                <c:pt idx="100461">
                  <c:v>2.6638985005767015</c:v>
                </c:pt>
                <c:pt idx="100462">
                  <c:v>2.6642066420664205</c:v>
                </c:pt>
                <c:pt idx="100463">
                  <c:v>2.6644374538745383</c:v>
                </c:pt>
                <c:pt idx="100464">
                  <c:v>2.6645905420991927</c:v>
                </c:pt>
                <c:pt idx="100465">
                  <c:v>2.6643598615916955</c:v>
                </c:pt>
                <c:pt idx="100466">
                  <c:v>2.6643598615916955</c:v>
                </c:pt>
                <c:pt idx="100467">
                  <c:v>2.6641291810841983</c:v>
                </c:pt>
                <c:pt idx="100468">
                  <c:v>2.6653588737595197</c:v>
                </c:pt>
                <c:pt idx="100469">
                  <c:v>2.6649746192893402</c:v>
                </c:pt>
                <c:pt idx="100470">
                  <c:v>2.6653588737595197</c:v>
                </c:pt>
                <c:pt idx="100471">
                  <c:v>2.6642824180895239</c:v>
                </c:pt>
                <c:pt idx="100472">
                  <c:v>2.6643598615916955</c:v>
                </c:pt>
                <c:pt idx="100473">
                  <c:v>2.6645905420991927</c:v>
                </c:pt>
                <c:pt idx="100474">
                  <c:v>2.6655124653739612</c:v>
                </c:pt>
                <c:pt idx="100475">
                  <c:v>2.665281809787627</c:v>
                </c:pt>
                <c:pt idx="100476">
                  <c:v>2.6651280867759057</c:v>
                </c:pt>
                <c:pt idx="100477">
                  <c:v>2.6656661279150313</c:v>
                </c:pt>
                <c:pt idx="100478">
                  <c:v>2.6652043407988919</c:v>
                </c:pt>
                <c:pt idx="100479">
                  <c:v>2.6656661279150313</c:v>
                </c:pt>
                <c:pt idx="100480">
                  <c:v>2.6655124653739612</c:v>
                </c:pt>
                <c:pt idx="100481">
                  <c:v>2.6648972997922913</c:v>
                </c:pt>
                <c:pt idx="100482">
                  <c:v>2.6640518689432393</c:v>
                </c:pt>
                <c:pt idx="100483">
                  <c:v>2.6648972997922913</c:v>
                </c:pt>
                <c:pt idx="100484">
                  <c:v>2.6647438855560686</c:v>
                </c:pt>
                <c:pt idx="100485">
                  <c:v>2.6645131518227969</c:v>
                </c:pt>
                <c:pt idx="100486">
                  <c:v>2.6648972997922913</c:v>
                </c:pt>
                <c:pt idx="100487">
                  <c:v>2.6644357258250633</c:v>
                </c:pt>
                <c:pt idx="100488">
                  <c:v>2.6640518689432393</c:v>
                </c:pt>
                <c:pt idx="100489">
                  <c:v>2.665281809787627</c:v>
                </c:pt>
                <c:pt idx="100490">
                  <c:v>2.665281809787627</c:v>
                </c:pt>
                <c:pt idx="100491">
                  <c:v>2.6656661279150313</c:v>
                </c:pt>
                <c:pt idx="100492">
                  <c:v>2.6657433056325024</c:v>
                </c:pt>
                <c:pt idx="100493">
                  <c:v>2.6651280867759057</c:v>
                </c:pt>
                <c:pt idx="100494">
                  <c:v>2.665281809787627</c:v>
                </c:pt>
                <c:pt idx="100495">
                  <c:v>2.665050784856879</c:v>
                </c:pt>
                <c:pt idx="100496">
                  <c:v>2.6646666974382645</c:v>
                </c:pt>
                <c:pt idx="100497">
                  <c:v>2.6648972997922913</c:v>
                </c:pt>
                <c:pt idx="100498">
                  <c:v>2.6644357258250633</c:v>
                </c:pt>
                <c:pt idx="100499">
                  <c:v>2.665281809787627</c:v>
                </c:pt>
                <c:pt idx="100500">
                  <c:v>2.6645131518227969</c:v>
                </c:pt>
                <c:pt idx="100501">
                  <c:v>2.6642824180895248</c:v>
                </c:pt>
                <c:pt idx="100502">
                  <c:v>2.6645131518227969</c:v>
                </c:pt>
                <c:pt idx="100503">
                  <c:v>2.6641291810841983</c:v>
                </c:pt>
                <c:pt idx="100504">
                  <c:v>2.6642824180895253</c:v>
                </c:pt>
                <c:pt idx="100505">
                  <c:v>2.6643598615916955</c:v>
                </c:pt>
                <c:pt idx="100506">
                  <c:v>2.6642066420664205</c:v>
                </c:pt>
                <c:pt idx="100507">
                  <c:v>2.6641291810841983</c:v>
                </c:pt>
                <c:pt idx="100508">
                  <c:v>2.6645905420991927</c:v>
                </c:pt>
                <c:pt idx="100509">
                  <c:v>2.6648985239852396</c:v>
                </c:pt>
                <c:pt idx="100510">
                  <c:v>2.6646678966789663</c:v>
                </c:pt>
                <c:pt idx="100511">
                  <c:v>2.6644374538745383</c:v>
                </c:pt>
                <c:pt idx="100512">
                  <c:v>2.6639004149377592</c:v>
                </c:pt>
                <c:pt idx="100513">
                  <c:v>2.6646678966789663</c:v>
                </c:pt>
                <c:pt idx="100514">
                  <c:v>2.6652053530226123</c:v>
                </c:pt>
                <c:pt idx="100515">
                  <c:v>2.6652053530226123</c:v>
                </c:pt>
                <c:pt idx="100516">
                  <c:v>2.6653588737595197</c:v>
                </c:pt>
                <c:pt idx="100517">
                  <c:v>2.6653588737595197</c:v>
                </c:pt>
                <c:pt idx="100518">
                  <c:v>2.6652053530226123</c:v>
                </c:pt>
                <c:pt idx="100519">
                  <c:v>2.6652053530226123</c:v>
                </c:pt>
                <c:pt idx="100520">
                  <c:v>2.6652053530226123</c:v>
                </c:pt>
                <c:pt idx="100521">
                  <c:v>2.6652053530226123</c:v>
                </c:pt>
                <c:pt idx="100522">
                  <c:v>2.6651280867759057</c:v>
                </c:pt>
                <c:pt idx="100523">
                  <c:v>2.665281809787627</c:v>
                </c:pt>
                <c:pt idx="100524">
                  <c:v>2.6647438855560677</c:v>
                </c:pt>
                <c:pt idx="100525">
                  <c:v>2.6655896607431337</c:v>
                </c:pt>
                <c:pt idx="100526">
                  <c:v>2.6651280867759057</c:v>
                </c:pt>
                <c:pt idx="100527">
                  <c:v>2.6651280867759057</c:v>
                </c:pt>
                <c:pt idx="100528">
                  <c:v>2.6651280867759057</c:v>
                </c:pt>
                <c:pt idx="100529">
                  <c:v>2.6648199445983378</c:v>
                </c:pt>
                <c:pt idx="100530">
                  <c:v>2.665050784856879</c:v>
                </c:pt>
                <c:pt idx="100531">
                  <c:v>2.6651280867759057</c:v>
                </c:pt>
                <c:pt idx="100532">
                  <c:v>2.6651280867759057</c:v>
                </c:pt>
                <c:pt idx="100533">
                  <c:v>2.6653588737595197</c:v>
                </c:pt>
                <c:pt idx="100534">
                  <c:v>2.6648212226066899</c:v>
                </c:pt>
                <c:pt idx="100535">
                  <c:v>2.6648212226066899</c:v>
                </c:pt>
                <c:pt idx="100536">
                  <c:v>2.6648212226066899</c:v>
                </c:pt>
                <c:pt idx="100537">
                  <c:v>2.6642066420664205</c:v>
                </c:pt>
                <c:pt idx="100538">
                  <c:v>2.6640534931980628</c:v>
                </c:pt>
                <c:pt idx="100539">
                  <c:v>2.6634393729829409</c:v>
                </c:pt>
                <c:pt idx="100540">
                  <c:v>2.6628255358377499</c:v>
                </c:pt>
                <c:pt idx="100541">
                  <c:v>2.6640534931980628</c:v>
                </c:pt>
                <c:pt idx="100542">
                  <c:v>2.6642066420664205</c:v>
                </c:pt>
                <c:pt idx="100543">
                  <c:v>2.6642066420664205</c:v>
                </c:pt>
                <c:pt idx="100544">
                  <c:v>2.6646678966789663</c:v>
                </c:pt>
                <c:pt idx="100545">
                  <c:v>2.6648212226066899</c:v>
                </c:pt>
                <c:pt idx="100546">
                  <c:v>2.6653588737595197</c:v>
                </c:pt>
                <c:pt idx="100547">
                  <c:v>2.6653588737595197</c:v>
                </c:pt>
                <c:pt idx="100548">
                  <c:v>2.6657433056325024</c:v>
                </c:pt>
                <c:pt idx="100549">
                  <c:v>2.6651280867759057</c:v>
                </c:pt>
                <c:pt idx="100550">
                  <c:v>2.6653588737595197</c:v>
                </c:pt>
                <c:pt idx="100551">
                  <c:v>2.6653588737595197</c:v>
                </c:pt>
                <c:pt idx="100552">
                  <c:v>2.6641291810841983</c:v>
                </c:pt>
                <c:pt idx="100553">
                  <c:v>2.6647438855560677</c:v>
                </c:pt>
                <c:pt idx="100554">
                  <c:v>2.6648972997922913</c:v>
                </c:pt>
                <c:pt idx="100555">
                  <c:v>2.6655124653739612</c:v>
                </c:pt>
                <c:pt idx="100556">
                  <c:v>2.6648972997922913</c:v>
                </c:pt>
                <c:pt idx="100557">
                  <c:v>2.6647438855560677</c:v>
                </c:pt>
                <c:pt idx="100558">
                  <c:v>2.6649746192893393</c:v>
                </c:pt>
                <c:pt idx="100559">
                  <c:v>2.6647438855560677</c:v>
                </c:pt>
                <c:pt idx="100560">
                  <c:v>2.6649746192893393</c:v>
                </c:pt>
                <c:pt idx="100561">
                  <c:v>2.6645905420991927</c:v>
                </c:pt>
                <c:pt idx="100562">
                  <c:v>2.6639760147601477</c:v>
                </c:pt>
                <c:pt idx="100563">
                  <c:v>2.6652053530226123</c:v>
                </c:pt>
                <c:pt idx="100564">
                  <c:v>2.6652053530226123</c:v>
                </c:pt>
                <c:pt idx="100565">
                  <c:v>2.6652053530226123</c:v>
                </c:pt>
                <c:pt idx="100566">
                  <c:v>2.6658975542224272</c:v>
                </c:pt>
                <c:pt idx="100567">
                  <c:v>2.6646678966789663</c:v>
                </c:pt>
                <c:pt idx="100568">
                  <c:v>2.6650520876585926</c:v>
                </c:pt>
                <c:pt idx="100569">
                  <c:v>2.6658975542224272</c:v>
                </c:pt>
                <c:pt idx="100570">
                  <c:v>2.6648212226066899</c:v>
                </c:pt>
                <c:pt idx="100571">
                  <c:v>2.6645905420991927</c:v>
                </c:pt>
                <c:pt idx="100572">
                  <c:v>2.6645905420991927</c:v>
                </c:pt>
                <c:pt idx="100573">
                  <c:v>2.6652053530226123</c:v>
                </c:pt>
                <c:pt idx="100574">
                  <c:v>2.6647438855560686</c:v>
                </c:pt>
                <c:pt idx="100575">
                  <c:v>2.6649746192893402</c:v>
                </c:pt>
                <c:pt idx="100576">
                  <c:v>2.6648212226066899</c:v>
                </c:pt>
                <c:pt idx="100577">
                  <c:v>2.6648212226066899</c:v>
                </c:pt>
                <c:pt idx="100578">
                  <c:v>2.6644374538745383</c:v>
                </c:pt>
                <c:pt idx="100579">
                  <c:v>2.664284067327646</c:v>
                </c:pt>
                <c:pt idx="100580">
                  <c:v>2.6645146414572283</c:v>
                </c:pt>
                <c:pt idx="100581">
                  <c:v>2.6645146414572283</c:v>
                </c:pt>
                <c:pt idx="100582">
                  <c:v>2.664284067327646</c:v>
                </c:pt>
                <c:pt idx="100583">
                  <c:v>2.6646678966789663</c:v>
                </c:pt>
                <c:pt idx="100584">
                  <c:v>2.6648985239852396</c:v>
                </c:pt>
                <c:pt idx="100585">
                  <c:v>2.6644374538745383</c:v>
                </c:pt>
                <c:pt idx="100586">
                  <c:v>2.6648212226066899</c:v>
                </c:pt>
                <c:pt idx="100587">
                  <c:v>2.6650520876585926</c:v>
                </c:pt>
                <c:pt idx="100588">
                  <c:v>2.6652825836216838</c:v>
                </c:pt>
                <c:pt idx="100589">
                  <c:v>2.6647438855560686</c:v>
                </c:pt>
                <c:pt idx="100590">
                  <c:v>2.6655124653739612</c:v>
                </c:pt>
                <c:pt idx="100591">
                  <c:v>2.6655124653739612</c:v>
                </c:pt>
                <c:pt idx="100592">
                  <c:v>2.6657433056325024</c:v>
                </c:pt>
                <c:pt idx="100593">
                  <c:v>2.6655896607431337</c:v>
                </c:pt>
                <c:pt idx="100594">
                  <c:v>2.6652053530226123</c:v>
                </c:pt>
                <c:pt idx="100595">
                  <c:v>2.6652053530226123</c:v>
                </c:pt>
                <c:pt idx="100596">
                  <c:v>2.6645905420991927</c:v>
                </c:pt>
                <c:pt idx="100597">
                  <c:v>2.6645131518227969</c:v>
                </c:pt>
                <c:pt idx="100598">
                  <c:v>2.6640516843562532</c:v>
                </c:pt>
                <c:pt idx="100599">
                  <c:v>2.6640518689432398</c:v>
                </c:pt>
                <c:pt idx="100600">
                  <c:v>2.6640518689432398</c:v>
                </c:pt>
                <c:pt idx="100601">
                  <c:v>2.6642824180895248</c:v>
                </c:pt>
                <c:pt idx="100602">
                  <c:v>2.6645131518227969</c:v>
                </c:pt>
                <c:pt idx="100603">
                  <c:v>2.6649746192893402</c:v>
                </c:pt>
                <c:pt idx="100604">
                  <c:v>2.6647438855560686</c:v>
                </c:pt>
                <c:pt idx="100605">
                  <c:v>2.6653588737595197</c:v>
                </c:pt>
                <c:pt idx="100606">
                  <c:v>2.6653588737595197</c:v>
                </c:pt>
                <c:pt idx="100607">
                  <c:v>2.6651280867759057</c:v>
                </c:pt>
                <c:pt idx="100608">
                  <c:v>2.6653588737595197</c:v>
                </c:pt>
                <c:pt idx="100609">
                  <c:v>2.6649746192893402</c:v>
                </c:pt>
                <c:pt idx="100610">
                  <c:v>2.6655896607431337</c:v>
                </c:pt>
                <c:pt idx="100611">
                  <c:v>2.6653588737595197</c:v>
                </c:pt>
                <c:pt idx="100612">
                  <c:v>2.6651280867759057</c:v>
                </c:pt>
                <c:pt idx="100613">
                  <c:v>2.6648972997922913</c:v>
                </c:pt>
                <c:pt idx="100614">
                  <c:v>2.665281809787627</c:v>
                </c:pt>
                <c:pt idx="100615">
                  <c:v>2.665050784856879</c:v>
                </c:pt>
                <c:pt idx="100616">
                  <c:v>2.6648199445983378</c:v>
                </c:pt>
                <c:pt idx="100617">
                  <c:v>2.6648199445983378</c:v>
                </c:pt>
                <c:pt idx="100618">
                  <c:v>2.6645131518227969</c:v>
                </c:pt>
                <c:pt idx="100619">
                  <c:v>2.6642824180895248</c:v>
                </c:pt>
                <c:pt idx="100620">
                  <c:v>2.6651280867759057</c:v>
                </c:pt>
                <c:pt idx="100621">
                  <c:v>2.6655124653739612</c:v>
                </c:pt>
                <c:pt idx="100622">
                  <c:v>2.6658198614318707</c:v>
                </c:pt>
                <c:pt idx="100623">
                  <c:v>2.6655114807114808</c:v>
                </c:pt>
                <c:pt idx="100624">
                  <c:v>2.6655114807114808</c:v>
                </c:pt>
                <c:pt idx="100625">
                  <c:v>2.6653579676674362</c:v>
                </c:pt>
                <c:pt idx="100626">
                  <c:v>2.6649734472408224</c:v>
                </c:pt>
                <c:pt idx="100627">
                  <c:v>2.6648199445983378</c:v>
                </c:pt>
                <c:pt idx="100628">
                  <c:v>2.6645891043397967</c:v>
                </c:pt>
                <c:pt idx="100629">
                  <c:v>2.6641274238227144</c:v>
                </c:pt>
                <c:pt idx="100630">
                  <c:v>2.6645891043397967</c:v>
                </c:pt>
                <c:pt idx="100631">
                  <c:v>2.6648199445983378</c:v>
                </c:pt>
                <c:pt idx="100632">
                  <c:v>2.6652043407988919</c:v>
                </c:pt>
                <c:pt idx="100633">
                  <c:v>2.6655889145496534</c:v>
                </c:pt>
                <c:pt idx="100634">
                  <c:v>2.6652043407988915</c:v>
                </c:pt>
                <c:pt idx="100635">
                  <c:v>2.6652043407988915</c:v>
                </c:pt>
                <c:pt idx="100636">
                  <c:v>2.6651270207852193</c:v>
                </c:pt>
                <c:pt idx="100637">
                  <c:v>2.6655114807114804</c:v>
                </c:pt>
                <c:pt idx="100638">
                  <c:v>2.665665434380776</c:v>
                </c:pt>
                <c:pt idx="100639">
                  <c:v>2.6660503813265541</c:v>
                </c:pt>
                <c:pt idx="100640">
                  <c:v>2.6661273567467649</c:v>
                </c:pt>
                <c:pt idx="100641">
                  <c:v>2.6659736659736657</c:v>
                </c:pt>
                <c:pt idx="100642">
                  <c:v>2.6657426657426657</c:v>
                </c:pt>
                <c:pt idx="100643">
                  <c:v>2.6662046662046661</c:v>
                </c:pt>
                <c:pt idx="100644">
                  <c:v>2.6660508083140875</c:v>
                </c:pt>
                <c:pt idx="100645">
                  <c:v>2.6655889145496534</c:v>
                </c:pt>
                <c:pt idx="100646">
                  <c:v>2.6661273567467649</c:v>
                </c:pt>
                <c:pt idx="100647">
                  <c:v>2.6663585951940845</c:v>
                </c:pt>
                <c:pt idx="100648">
                  <c:v>2.6662046662046661</c:v>
                </c:pt>
                <c:pt idx="100649">
                  <c:v>2.6663585951940845</c:v>
                </c:pt>
                <c:pt idx="100650">
                  <c:v>2.6655114807114804</c:v>
                </c:pt>
                <c:pt idx="100651">
                  <c:v>2.6653579676674362</c:v>
                </c:pt>
                <c:pt idx="100652">
                  <c:v>2.6653579676674362</c:v>
                </c:pt>
                <c:pt idx="100653">
                  <c:v>2.6655114807114808</c:v>
                </c:pt>
                <c:pt idx="100654">
                  <c:v>2.6655114807114808</c:v>
                </c:pt>
                <c:pt idx="100655">
                  <c:v>2.6648958891454964</c:v>
                </c:pt>
                <c:pt idx="100656">
                  <c:v>2.6648958891454964</c:v>
                </c:pt>
                <c:pt idx="100657">
                  <c:v>2.6642805818517665</c:v>
                </c:pt>
                <c:pt idx="100658">
                  <c:v>2.6642805818517665</c:v>
                </c:pt>
                <c:pt idx="100659">
                  <c:v>2.6645116601246825</c:v>
                </c:pt>
                <c:pt idx="100660">
                  <c:v>2.6653579676674362</c:v>
                </c:pt>
                <c:pt idx="100661">
                  <c:v>2.6657426657426657</c:v>
                </c:pt>
                <c:pt idx="100662">
                  <c:v>2.6655114807114808</c:v>
                </c:pt>
                <c:pt idx="100663">
                  <c:v>2.6659736659736657</c:v>
                </c:pt>
                <c:pt idx="100664">
                  <c:v>2.6655889145496534</c:v>
                </c:pt>
                <c:pt idx="100665">
                  <c:v>2.6648199445983378</c:v>
                </c:pt>
                <c:pt idx="100666">
                  <c:v>2.6646666974382645</c:v>
                </c:pt>
                <c:pt idx="100667">
                  <c:v>2.6645131518227969</c:v>
                </c:pt>
                <c:pt idx="100668">
                  <c:v>2.6645131518227969</c:v>
                </c:pt>
                <c:pt idx="100669">
                  <c:v>2.6640518689432398</c:v>
                </c:pt>
                <c:pt idx="100670">
                  <c:v>2.6642049388414488</c:v>
                </c:pt>
                <c:pt idx="100671">
                  <c:v>2.6642049388414488</c:v>
                </c:pt>
                <c:pt idx="100672">
                  <c:v>2.6644357258250633</c:v>
                </c:pt>
                <c:pt idx="100673">
                  <c:v>2.6645131518227969</c:v>
                </c:pt>
                <c:pt idx="100674">
                  <c:v>2.6638211352099681</c:v>
                </c:pt>
                <c:pt idx="100675">
                  <c:v>2.663590216889709</c:v>
                </c:pt>
                <c:pt idx="100676">
                  <c:v>2.6639741518578348</c:v>
                </c:pt>
                <c:pt idx="100677">
                  <c:v>2.6637433648742208</c:v>
                </c:pt>
                <c:pt idx="100678">
                  <c:v>2.6638211352099681</c:v>
                </c:pt>
                <c:pt idx="100679">
                  <c:v>2.6642824180895248</c:v>
                </c:pt>
                <c:pt idx="100680">
                  <c:v>2.6640518689432398</c:v>
                </c:pt>
                <c:pt idx="100681">
                  <c:v>2.6640516843562532</c:v>
                </c:pt>
                <c:pt idx="100682">
                  <c:v>2.6638985005767015</c:v>
                </c:pt>
                <c:pt idx="100683">
                  <c:v>2.6638231035277844</c:v>
                </c:pt>
                <c:pt idx="100684">
                  <c:v>2.6642066420664205</c:v>
                </c:pt>
                <c:pt idx="100685">
                  <c:v>2.6639760147601477</c:v>
                </c:pt>
                <c:pt idx="100686">
                  <c:v>2.6637453874538739</c:v>
                </c:pt>
                <c:pt idx="100687">
                  <c:v>2.6640518689432398</c:v>
                </c:pt>
                <c:pt idx="100688">
                  <c:v>2.6648199445983378</c:v>
                </c:pt>
                <c:pt idx="100689">
                  <c:v>2.665281809787627</c:v>
                </c:pt>
                <c:pt idx="100690">
                  <c:v>2.6649746192893402</c:v>
                </c:pt>
                <c:pt idx="100691">
                  <c:v>2.6650520876585926</c:v>
                </c:pt>
                <c:pt idx="100692">
                  <c:v>2.6648212226066899</c:v>
                </c:pt>
                <c:pt idx="100693">
                  <c:v>2.6647438855560686</c:v>
                </c:pt>
                <c:pt idx="100694">
                  <c:v>2.6642066420664205</c:v>
                </c:pt>
                <c:pt idx="100695">
                  <c:v>2.6641291810841983</c:v>
                </c:pt>
                <c:pt idx="100696">
                  <c:v>2.6644357258250633</c:v>
                </c:pt>
                <c:pt idx="100697">
                  <c:v>2.6646666974382645</c:v>
                </c:pt>
                <c:pt idx="100698">
                  <c:v>2.6640518689432398</c:v>
                </c:pt>
                <c:pt idx="100699">
                  <c:v>2.6644357258250633</c:v>
                </c:pt>
                <c:pt idx="100700">
                  <c:v>2.6648199445983378</c:v>
                </c:pt>
                <c:pt idx="100701">
                  <c:v>2.6646666974382645</c:v>
                </c:pt>
                <c:pt idx="100702">
                  <c:v>2.6640516843562532</c:v>
                </c:pt>
                <c:pt idx="100703">
                  <c:v>2.6645131518227969</c:v>
                </c:pt>
                <c:pt idx="100704">
                  <c:v>2.6645131518227969</c:v>
                </c:pt>
                <c:pt idx="100705">
                  <c:v>2.6645131518227969</c:v>
                </c:pt>
                <c:pt idx="100706">
                  <c:v>2.6648972997922913</c:v>
                </c:pt>
                <c:pt idx="100707">
                  <c:v>2.6654352343569614</c:v>
                </c:pt>
                <c:pt idx="100708">
                  <c:v>2.6656661279150313</c:v>
                </c:pt>
                <c:pt idx="100709">
                  <c:v>2.6657433056325024</c:v>
                </c:pt>
                <c:pt idx="100710">
                  <c:v>2.6653588737595197</c:v>
                </c:pt>
                <c:pt idx="100711">
                  <c:v>2.6652053530226114</c:v>
                </c:pt>
                <c:pt idx="100712">
                  <c:v>2.6658204477267482</c:v>
                </c:pt>
                <c:pt idx="100713">
                  <c:v>2.6655896607431337</c:v>
                </c:pt>
                <c:pt idx="100714">
                  <c:v>2.6655896607431337</c:v>
                </c:pt>
                <c:pt idx="100715">
                  <c:v>2.6649746192893393</c:v>
                </c:pt>
                <c:pt idx="100716">
                  <c:v>2.6651280867759057</c:v>
                </c:pt>
                <c:pt idx="100717">
                  <c:v>2.6653588737595197</c:v>
                </c:pt>
                <c:pt idx="100718">
                  <c:v>2.6657433056325024</c:v>
                </c:pt>
                <c:pt idx="100719">
                  <c:v>2.665050784856879</c:v>
                </c:pt>
                <c:pt idx="100720">
                  <c:v>2.665281809787627</c:v>
                </c:pt>
                <c:pt idx="100721">
                  <c:v>2.6655124653739612</c:v>
                </c:pt>
                <c:pt idx="100722">
                  <c:v>2.665050784856879</c:v>
                </c:pt>
                <c:pt idx="100723">
                  <c:v>2.6648972997922913</c:v>
                </c:pt>
                <c:pt idx="100724">
                  <c:v>2.6648972997922913</c:v>
                </c:pt>
                <c:pt idx="100725">
                  <c:v>2.6655124653739612</c:v>
                </c:pt>
                <c:pt idx="100726">
                  <c:v>2.665281809787627</c:v>
                </c:pt>
                <c:pt idx="100727">
                  <c:v>2.6656661279150313</c:v>
                </c:pt>
                <c:pt idx="100728">
                  <c:v>2.6658972061879478</c:v>
                </c:pt>
                <c:pt idx="100729">
                  <c:v>2.6655124653739612</c:v>
                </c:pt>
                <c:pt idx="100730">
                  <c:v>2.6648972997922913</c:v>
                </c:pt>
                <c:pt idx="100731">
                  <c:v>2.6647438855560686</c:v>
                </c:pt>
                <c:pt idx="100732">
                  <c:v>2.6645905420991927</c:v>
                </c:pt>
                <c:pt idx="100733">
                  <c:v>2.6644374538745383</c:v>
                </c:pt>
                <c:pt idx="100734">
                  <c:v>2.664284067327646</c:v>
                </c:pt>
                <c:pt idx="100735">
                  <c:v>2.6645146414572283</c:v>
                </c:pt>
                <c:pt idx="100736">
                  <c:v>2.6638231035277844</c:v>
                </c:pt>
                <c:pt idx="100737">
                  <c:v>2.6639760147601477</c:v>
                </c:pt>
                <c:pt idx="100738">
                  <c:v>2.6639760147601477</c:v>
                </c:pt>
                <c:pt idx="100739">
                  <c:v>2.6639760147601477</c:v>
                </c:pt>
                <c:pt idx="100740">
                  <c:v>2.663514760147601</c:v>
                </c:pt>
                <c:pt idx="100741">
                  <c:v>2.6638985005767015</c:v>
                </c:pt>
                <c:pt idx="100742">
                  <c:v>2.6646666974382645</c:v>
                </c:pt>
                <c:pt idx="100743">
                  <c:v>2.665281809787627</c:v>
                </c:pt>
                <c:pt idx="100744">
                  <c:v>2.6651280867759057</c:v>
                </c:pt>
                <c:pt idx="100745">
                  <c:v>2.6653588737595197</c:v>
                </c:pt>
                <c:pt idx="100746">
                  <c:v>2.6653588737595197</c:v>
                </c:pt>
                <c:pt idx="100747">
                  <c:v>2.6657433056325024</c:v>
                </c:pt>
                <c:pt idx="100748">
                  <c:v>2.6658972061879478</c:v>
                </c:pt>
                <c:pt idx="100749">
                  <c:v>2.6658972061879478</c:v>
                </c:pt>
                <c:pt idx="100750">
                  <c:v>2.665050784856879</c:v>
                </c:pt>
                <c:pt idx="100751">
                  <c:v>2.665050784856879</c:v>
                </c:pt>
                <c:pt idx="100752">
                  <c:v>2.6644357258250633</c:v>
                </c:pt>
                <c:pt idx="100753">
                  <c:v>2.6646666974382645</c:v>
                </c:pt>
                <c:pt idx="100754">
                  <c:v>2.6655124653739612</c:v>
                </c:pt>
                <c:pt idx="100755">
                  <c:v>2.6653588737595197</c:v>
                </c:pt>
                <c:pt idx="100756">
                  <c:v>2.6653588737595197</c:v>
                </c:pt>
                <c:pt idx="100757">
                  <c:v>2.6649746192893402</c:v>
                </c:pt>
                <c:pt idx="100758">
                  <c:v>2.6651280867759057</c:v>
                </c:pt>
                <c:pt idx="100759">
                  <c:v>2.6651280867759057</c:v>
                </c:pt>
                <c:pt idx="100760">
                  <c:v>2.6647438855560686</c:v>
                </c:pt>
                <c:pt idx="100761">
                  <c:v>2.6643598615916955</c:v>
                </c:pt>
                <c:pt idx="100762">
                  <c:v>2.6645131518227969</c:v>
                </c:pt>
                <c:pt idx="100763">
                  <c:v>2.6655124653739612</c:v>
                </c:pt>
                <c:pt idx="100764">
                  <c:v>2.6651280867759057</c:v>
                </c:pt>
                <c:pt idx="100765">
                  <c:v>2.6653588737595197</c:v>
                </c:pt>
                <c:pt idx="100766">
                  <c:v>2.664513151822796</c:v>
                </c:pt>
                <c:pt idx="100767">
                  <c:v>2.6648972997922913</c:v>
                </c:pt>
                <c:pt idx="100768">
                  <c:v>2.665281809787627</c:v>
                </c:pt>
                <c:pt idx="100769">
                  <c:v>2.6657433056325024</c:v>
                </c:pt>
                <c:pt idx="100770">
                  <c:v>2.6648972997922913</c:v>
                </c:pt>
                <c:pt idx="100771">
                  <c:v>2.6646666974382645</c:v>
                </c:pt>
                <c:pt idx="100772">
                  <c:v>2.6655124653739612</c:v>
                </c:pt>
                <c:pt idx="100773">
                  <c:v>2.6648972997922913</c:v>
                </c:pt>
                <c:pt idx="100774">
                  <c:v>2.6646666974382645</c:v>
                </c:pt>
                <c:pt idx="100775">
                  <c:v>2.6647438855560677</c:v>
                </c:pt>
                <c:pt idx="100776">
                  <c:v>2.6651280867759057</c:v>
                </c:pt>
                <c:pt idx="100777">
                  <c:v>2.6658972061879478</c:v>
                </c:pt>
                <c:pt idx="100778">
                  <c:v>2.6656661279150313</c:v>
                </c:pt>
                <c:pt idx="100779">
                  <c:v>2.6661279150311707</c:v>
                </c:pt>
                <c:pt idx="100780">
                  <c:v>2.6655896607431337</c:v>
                </c:pt>
                <c:pt idx="100781">
                  <c:v>2.6655896607431337</c:v>
                </c:pt>
                <c:pt idx="100782">
                  <c:v>2.6658204477267482</c:v>
                </c:pt>
                <c:pt idx="100783">
                  <c:v>2.6657433056325024</c:v>
                </c:pt>
                <c:pt idx="100784">
                  <c:v>2.6647438855560686</c:v>
                </c:pt>
                <c:pt idx="100785">
                  <c:v>2.6649746192893402</c:v>
                </c:pt>
                <c:pt idx="100786">
                  <c:v>2.6648212226066899</c:v>
                </c:pt>
                <c:pt idx="100787">
                  <c:v>2.6648985239852396</c:v>
                </c:pt>
                <c:pt idx="100788">
                  <c:v>2.6644374538745383</c:v>
                </c:pt>
                <c:pt idx="100789">
                  <c:v>2.6637453874538739</c:v>
                </c:pt>
                <c:pt idx="100790">
                  <c:v>2.6635923449388978</c:v>
                </c:pt>
                <c:pt idx="100791">
                  <c:v>2.6636698939603503</c:v>
                </c:pt>
                <c:pt idx="100792">
                  <c:v>2.6638231035277844</c:v>
                </c:pt>
                <c:pt idx="100793">
                  <c:v>2.6646678966789663</c:v>
                </c:pt>
                <c:pt idx="100794">
                  <c:v>2.6648985239852396</c:v>
                </c:pt>
                <c:pt idx="100795">
                  <c:v>2.6645905420991927</c:v>
                </c:pt>
                <c:pt idx="100796">
                  <c:v>2.6647438855560686</c:v>
                </c:pt>
                <c:pt idx="100797">
                  <c:v>2.6649746192893402</c:v>
                </c:pt>
                <c:pt idx="100798">
                  <c:v>2.6645905420991927</c:v>
                </c:pt>
                <c:pt idx="100799">
                  <c:v>2.6652053530226123</c:v>
                </c:pt>
                <c:pt idx="100800">
                  <c:v>2.6655896607431337</c:v>
                </c:pt>
                <c:pt idx="100801">
                  <c:v>2.6656670050761422</c:v>
                </c:pt>
                <c:pt idx="100802">
                  <c:v>2.6657439446366782</c:v>
                </c:pt>
                <c:pt idx="100803">
                  <c:v>2.665513264129181</c:v>
                </c:pt>
                <c:pt idx="100804">
                  <c:v>2.6651291512915125</c:v>
                </c:pt>
                <c:pt idx="100805">
                  <c:v>2.6655902214022138</c:v>
                </c:pt>
                <c:pt idx="100806">
                  <c:v>2.6644374538745383</c:v>
                </c:pt>
                <c:pt idx="100807">
                  <c:v>2.6644374538745383</c:v>
                </c:pt>
                <c:pt idx="100808">
                  <c:v>2.6645146414572283</c:v>
                </c:pt>
                <c:pt idx="100809">
                  <c:v>2.6645146414572283</c:v>
                </c:pt>
                <c:pt idx="100810">
                  <c:v>2.6641309359151677</c:v>
                </c:pt>
                <c:pt idx="100811">
                  <c:v>2.6645146414572283</c:v>
                </c:pt>
                <c:pt idx="100812">
                  <c:v>2.6644372693726934</c:v>
                </c:pt>
                <c:pt idx="100813">
                  <c:v>2.6646678966789663</c:v>
                </c:pt>
                <c:pt idx="100814">
                  <c:v>2.664284067327646</c:v>
                </c:pt>
                <c:pt idx="100815">
                  <c:v>2.664284067327646</c:v>
                </c:pt>
                <c:pt idx="100816">
                  <c:v>2.6636698939603503</c:v>
                </c:pt>
                <c:pt idx="100817">
                  <c:v>2.6641309359151677</c:v>
                </c:pt>
                <c:pt idx="100818">
                  <c:v>2.6640534931980633</c:v>
                </c:pt>
                <c:pt idx="100819">
                  <c:v>2.6640534931980628</c:v>
                </c:pt>
                <c:pt idx="100820">
                  <c:v>2.6644374538745383</c:v>
                </c:pt>
                <c:pt idx="100821">
                  <c:v>2.6645131518227969</c:v>
                </c:pt>
                <c:pt idx="100822">
                  <c:v>2.6642824180895248</c:v>
                </c:pt>
                <c:pt idx="100823">
                  <c:v>2.6651280867759057</c:v>
                </c:pt>
                <c:pt idx="100824">
                  <c:v>2.6653588737595197</c:v>
                </c:pt>
                <c:pt idx="100825">
                  <c:v>2.6653588737595197</c:v>
                </c:pt>
                <c:pt idx="100826">
                  <c:v>2.6657433056325024</c:v>
                </c:pt>
                <c:pt idx="100827">
                  <c:v>2.6657433056325024</c:v>
                </c:pt>
                <c:pt idx="100828">
                  <c:v>2.6653588737595197</c:v>
                </c:pt>
                <c:pt idx="100829">
                  <c:v>2.6655896607431337</c:v>
                </c:pt>
                <c:pt idx="100830">
                  <c:v>2.6649746192893393</c:v>
                </c:pt>
                <c:pt idx="100831">
                  <c:v>2.6657433056325024</c:v>
                </c:pt>
                <c:pt idx="100832">
                  <c:v>2.6653588737595197</c:v>
                </c:pt>
                <c:pt idx="100833">
                  <c:v>2.6653588737595197</c:v>
                </c:pt>
                <c:pt idx="100834">
                  <c:v>2.6657433056325024</c:v>
                </c:pt>
                <c:pt idx="100835">
                  <c:v>2.6647438855560677</c:v>
                </c:pt>
                <c:pt idx="100836">
                  <c:v>2.6643598615916955</c:v>
                </c:pt>
                <c:pt idx="100837">
                  <c:v>2.6653588737595197</c:v>
                </c:pt>
                <c:pt idx="100838">
                  <c:v>2.6651280867759057</c:v>
                </c:pt>
                <c:pt idx="100839">
                  <c:v>2.6649746192893393</c:v>
                </c:pt>
                <c:pt idx="100840">
                  <c:v>2.6647438855560677</c:v>
                </c:pt>
                <c:pt idx="100841">
                  <c:v>2.6645905420991927</c:v>
                </c:pt>
                <c:pt idx="100842">
                  <c:v>2.6642066420664205</c:v>
                </c:pt>
                <c:pt idx="100843">
                  <c:v>2.6642066420664205</c:v>
                </c:pt>
                <c:pt idx="100844">
                  <c:v>2.6645905420991927</c:v>
                </c:pt>
                <c:pt idx="100845">
                  <c:v>2.6646666974382645</c:v>
                </c:pt>
                <c:pt idx="100846">
                  <c:v>2.6648972997922913</c:v>
                </c:pt>
                <c:pt idx="100847">
                  <c:v>2.6649746192893393</c:v>
                </c:pt>
                <c:pt idx="100848">
                  <c:v>2.6655896607431337</c:v>
                </c:pt>
                <c:pt idx="100849">
                  <c:v>2.6645905420991927</c:v>
                </c:pt>
                <c:pt idx="100850">
                  <c:v>2.6655124653739612</c:v>
                </c:pt>
                <c:pt idx="100851">
                  <c:v>2.6652043407988919</c:v>
                </c:pt>
                <c:pt idx="100852">
                  <c:v>2.6644357258250633</c:v>
                </c:pt>
                <c:pt idx="100853">
                  <c:v>2.6638985005767015</c:v>
                </c:pt>
                <c:pt idx="100854">
                  <c:v>2.6638985005767015</c:v>
                </c:pt>
                <c:pt idx="100855">
                  <c:v>2.6640518689432398</c:v>
                </c:pt>
                <c:pt idx="100856">
                  <c:v>2.6644357258250633</c:v>
                </c:pt>
                <c:pt idx="100857">
                  <c:v>2.665281809787627</c:v>
                </c:pt>
                <c:pt idx="100858">
                  <c:v>2.6646666974382645</c:v>
                </c:pt>
                <c:pt idx="100859">
                  <c:v>2.6651280867759057</c:v>
                </c:pt>
                <c:pt idx="100860">
                  <c:v>2.6657433056325024</c:v>
                </c:pt>
                <c:pt idx="100861">
                  <c:v>2.6653588737595197</c:v>
                </c:pt>
                <c:pt idx="100862">
                  <c:v>2.6658204477267482</c:v>
                </c:pt>
                <c:pt idx="100863">
                  <c:v>2.6652053530226114</c:v>
                </c:pt>
                <c:pt idx="100864">
                  <c:v>2.6656670050761417</c:v>
                </c:pt>
                <c:pt idx="100865">
                  <c:v>2.6656670050761417</c:v>
                </c:pt>
                <c:pt idx="100866">
                  <c:v>2.6645905420991927</c:v>
                </c:pt>
                <c:pt idx="100867">
                  <c:v>2.6648212226066899</c:v>
                </c:pt>
                <c:pt idx="100868">
                  <c:v>2.6648212226066899</c:v>
                </c:pt>
                <c:pt idx="100869">
                  <c:v>2.6648212226066899</c:v>
                </c:pt>
                <c:pt idx="100870">
                  <c:v>2.6648212226066899</c:v>
                </c:pt>
                <c:pt idx="100871">
                  <c:v>2.6645905420991927</c:v>
                </c:pt>
                <c:pt idx="100872">
                  <c:v>2.6648212226066899</c:v>
                </c:pt>
                <c:pt idx="100873">
                  <c:v>2.6638985005767015</c:v>
                </c:pt>
                <c:pt idx="100874">
                  <c:v>2.6641291810841983</c:v>
                </c:pt>
                <c:pt idx="100875">
                  <c:v>2.6643598615916955</c:v>
                </c:pt>
                <c:pt idx="100876">
                  <c:v>2.6641291810841983</c:v>
                </c:pt>
                <c:pt idx="100877">
                  <c:v>2.6643598615916955</c:v>
                </c:pt>
                <c:pt idx="100878">
                  <c:v>2.6653588737595197</c:v>
                </c:pt>
                <c:pt idx="100879">
                  <c:v>2.665050784856879</c:v>
                </c:pt>
                <c:pt idx="100880">
                  <c:v>2.6648199445983378</c:v>
                </c:pt>
                <c:pt idx="100881">
                  <c:v>2.665050784856879</c:v>
                </c:pt>
                <c:pt idx="100882">
                  <c:v>2.6651280867759057</c:v>
                </c:pt>
                <c:pt idx="100883">
                  <c:v>2.6648972997922913</c:v>
                </c:pt>
                <c:pt idx="100884">
                  <c:v>2.6646666974382645</c:v>
                </c:pt>
                <c:pt idx="100885">
                  <c:v>2.6638985005767015</c:v>
                </c:pt>
                <c:pt idx="100886">
                  <c:v>2.6637453874538739</c:v>
                </c:pt>
                <c:pt idx="100887">
                  <c:v>2.6643598615916955</c:v>
                </c:pt>
                <c:pt idx="100888">
                  <c:v>2.6641291810841983</c:v>
                </c:pt>
                <c:pt idx="100889">
                  <c:v>2.6637453874538743</c:v>
                </c:pt>
                <c:pt idx="100890">
                  <c:v>2.6638231035277844</c:v>
                </c:pt>
                <c:pt idx="100891">
                  <c:v>2.6645905420991927</c:v>
                </c:pt>
                <c:pt idx="100892">
                  <c:v>2.6641291810841983</c:v>
                </c:pt>
                <c:pt idx="100893">
                  <c:v>2.6641291810841983</c:v>
                </c:pt>
                <c:pt idx="100894">
                  <c:v>2.6643598615916955</c:v>
                </c:pt>
                <c:pt idx="100895">
                  <c:v>2.6639760147601477</c:v>
                </c:pt>
                <c:pt idx="100896">
                  <c:v>2.6637453874538743</c:v>
                </c:pt>
                <c:pt idx="100897">
                  <c:v>2.6642066420664205</c:v>
                </c:pt>
                <c:pt idx="100898">
                  <c:v>2.6640534931980628</c:v>
                </c:pt>
                <c:pt idx="100899">
                  <c:v>2.6638231035277835</c:v>
                </c:pt>
                <c:pt idx="100900">
                  <c:v>2.6639760147601477</c:v>
                </c:pt>
                <c:pt idx="100901">
                  <c:v>2.6639760147601477</c:v>
                </c:pt>
                <c:pt idx="100902">
                  <c:v>2.6648212226066899</c:v>
                </c:pt>
                <c:pt idx="100903">
                  <c:v>2.6653588737595197</c:v>
                </c:pt>
                <c:pt idx="100904">
                  <c:v>2.6655124653739612</c:v>
                </c:pt>
                <c:pt idx="100905">
                  <c:v>2.6648972997922913</c:v>
                </c:pt>
                <c:pt idx="100906">
                  <c:v>2.6648972997922913</c:v>
                </c:pt>
                <c:pt idx="100907">
                  <c:v>2.6654352343569609</c:v>
                </c:pt>
                <c:pt idx="100908">
                  <c:v>2.665050784856879</c:v>
                </c:pt>
                <c:pt idx="100909">
                  <c:v>2.665050784856879</c:v>
                </c:pt>
                <c:pt idx="100910">
                  <c:v>2.665281809787627</c:v>
                </c:pt>
                <c:pt idx="100911">
                  <c:v>2.6646666974382645</c:v>
                </c:pt>
                <c:pt idx="100912">
                  <c:v>2.6646666974382645</c:v>
                </c:pt>
                <c:pt idx="100913">
                  <c:v>2.6652053530226123</c:v>
                </c:pt>
                <c:pt idx="100914">
                  <c:v>2.6649746192893402</c:v>
                </c:pt>
                <c:pt idx="100915">
                  <c:v>2.6643598615916955</c:v>
                </c:pt>
                <c:pt idx="100916">
                  <c:v>2.6648972997922913</c:v>
                </c:pt>
                <c:pt idx="100917">
                  <c:v>2.665050784856879</c:v>
                </c:pt>
                <c:pt idx="100918">
                  <c:v>2.665050784856879</c:v>
                </c:pt>
                <c:pt idx="100919">
                  <c:v>2.6648199445983378</c:v>
                </c:pt>
                <c:pt idx="100920">
                  <c:v>2.6655124653739612</c:v>
                </c:pt>
                <c:pt idx="100921">
                  <c:v>2.6651280867759057</c:v>
                </c:pt>
                <c:pt idx="100922">
                  <c:v>2.6651280867759057</c:v>
                </c:pt>
                <c:pt idx="100923">
                  <c:v>2.6652053530226114</c:v>
                </c:pt>
                <c:pt idx="100924">
                  <c:v>2.6645905420991927</c:v>
                </c:pt>
                <c:pt idx="100925">
                  <c:v>2.6647438855560677</c:v>
                </c:pt>
                <c:pt idx="100926">
                  <c:v>2.665050784856879</c:v>
                </c:pt>
                <c:pt idx="100927">
                  <c:v>2.6655124653739612</c:v>
                </c:pt>
                <c:pt idx="100928">
                  <c:v>2.6651280867759057</c:v>
                </c:pt>
                <c:pt idx="100929">
                  <c:v>2.6653588737595197</c:v>
                </c:pt>
                <c:pt idx="100930">
                  <c:v>2.665281809787627</c:v>
                </c:pt>
                <c:pt idx="100931">
                  <c:v>2.665281809787627</c:v>
                </c:pt>
                <c:pt idx="100932">
                  <c:v>2.6651280867759057</c:v>
                </c:pt>
                <c:pt idx="100933">
                  <c:v>2.6648972997922913</c:v>
                </c:pt>
                <c:pt idx="100934">
                  <c:v>2.6648972997922913</c:v>
                </c:pt>
                <c:pt idx="100935">
                  <c:v>2.6658972061879478</c:v>
                </c:pt>
                <c:pt idx="100936">
                  <c:v>2.6658972061879478</c:v>
                </c:pt>
                <c:pt idx="100937">
                  <c:v>2.665050784856879</c:v>
                </c:pt>
                <c:pt idx="100938">
                  <c:v>2.6644357258250633</c:v>
                </c:pt>
                <c:pt idx="100939">
                  <c:v>2.665281809787627</c:v>
                </c:pt>
                <c:pt idx="100940">
                  <c:v>2.665281809787627</c:v>
                </c:pt>
                <c:pt idx="100941">
                  <c:v>2.6646666974382645</c:v>
                </c:pt>
                <c:pt idx="100942">
                  <c:v>2.6638985005767015</c:v>
                </c:pt>
                <c:pt idx="100943">
                  <c:v>2.6638985005767015</c:v>
                </c:pt>
                <c:pt idx="100944">
                  <c:v>2.6638985005767015</c:v>
                </c:pt>
                <c:pt idx="100945">
                  <c:v>2.6637453874538739</c:v>
                </c:pt>
                <c:pt idx="100946">
                  <c:v>2.6637453874538739</c:v>
                </c:pt>
                <c:pt idx="100947">
                  <c:v>2.6643598615916955</c:v>
                </c:pt>
                <c:pt idx="100948">
                  <c:v>2.6638985005767015</c:v>
                </c:pt>
                <c:pt idx="100949">
                  <c:v>2.6642824180895248</c:v>
                </c:pt>
                <c:pt idx="100950">
                  <c:v>2.6645131518227969</c:v>
                </c:pt>
                <c:pt idx="100951">
                  <c:v>2.6641291810841983</c:v>
                </c:pt>
                <c:pt idx="100952">
                  <c:v>2.6641291810841983</c:v>
                </c:pt>
                <c:pt idx="100953">
                  <c:v>2.6643598615916955</c:v>
                </c:pt>
                <c:pt idx="100954">
                  <c:v>2.6639760147601477</c:v>
                </c:pt>
                <c:pt idx="100955">
                  <c:v>2.6639760147601477</c:v>
                </c:pt>
                <c:pt idx="100956">
                  <c:v>2.6642066420664205</c:v>
                </c:pt>
                <c:pt idx="100957">
                  <c:v>2.6642068265682655</c:v>
                </c:pt>
                <c:pt idx="100958">
                  <c:v>2.6642066420664205</c:v>
                </c:pt>
                <c:pt idx="100959">
                  <c:v>2.6639760147601477</c:v>
                </c:pt>
                <c:pt idx="100960">
                  <c:v>2.6639760147601477</c:v>
                </c:pt>
                <c:pt idx="100961">
                  <c:v>2.6642066420664205</c:v>
                </c:pt>
                <c:pt idx="100962">
                  <c:v>2.6648212226066899</c:v>
                </c:pt>
                <c:pt idx="100963">
                  <c:v>2.6652053530226123</c:v>
                </c:pt>
                <c:pt idx="100964">
                  <c:v>2.6653588737595197</c:v>
                </c:pt>
                <c:pt idx="100965">
                  <c:v>2.6657433056325024</c:v>
                </c:pt>
                <c:pt idx="100966">
                  <c:v>2.6655124653739612</c:v>
                </c:pt>
                <c:pt idx="100967">
                  <c:v>2.665281809787627</c:v>
                </c:pt>
                <c:pt idx="100968">
                  <c:v>2.665281809787627</c:v>
                </c:pt>
                <c:pt idx="100969">
                  <c:v>2.665281809787627</c:v>
                </c:pt>
                <c:pt idx="100970">
                  <c:v>2.665281809787627</c:v>
                </c:pt>
                <c:pt idx="100971">
                  <c:v>2.6646666974382645</c:v>
                </c:pt>
                <c:pt idx="100972">
                  <c:v>2.6645131518227969</c:v>
                </c:pt>
                <c:pt idx="100973">
                  <c:v>2.6641291810841983</c:v>
                </c:pt>
                <c:pt idx="100974">
                  <c:v>2.6638985005767015</c:v>
                </c:pt>
                <c:pt idx="100975">
                  <c:v>2.6642824180895248</c:v>
                </c:pt>
                <c:pt idx="100976">
                  <c:v>2.6648972997922913</c:v>
                </c:pt>
                <c:pt idx="100977">
                  <c:v>2.6648972997922913</c:v>
                </c:pt>
                <c:pt idx="100978">
                  <c:v>2.6644357258250633</c:v>
                </c:pt>
                <c:pt idx="100979">
                  <c:v>2.6648199445983378</c:v>
                </c:pt>
                <c:pt idx="100980">
                  <c:v>2.665050784856879</c:v>
                </c:pt>
                <c:pt idx="100981">
                  <c:v>2.6642824180895248</c:v>
                </c:pt>
                <c:pt idx="100982">
                  <c:v>2.6638985005767015</c:v>
                </c:pt>
                <c:pt idx="100983">
                  <c:v>2.6641291810841983</c:v>
                </c:pt>
                <c:pt idx="100984">
                  <c:v>2.6645131518227969</c:v>
                </c:pt>
                <c:pt idx="100985">
                  <c:v>2.6647438855560686</c:v>
                </c:pt>
                <c:pt idx="100986">
                  <c:v>2.6643598615916955</c:v>
                </c:pt>
                <c:pt idx="100987">
                  <c:v>2.6640516843562532</c:v>
                </c:pt>
                <c:pt idx="100988">
                  <c:v>2.6642824180895248</c:v>
                </c:pt>
                <c:pt idx="100989">
                  <c:v>2.6646666974382645</c:v>
                </c:pt>
                <c:pt idx="100990">
                  <c:v>2.6646666974382645</c:v>
                </c:pt>
                <c:pt idx="100991">
                  <c:v>2.6648972997922913</c:v>
                </c:pt>
                <c:pt idx="100992">
                  <c:v>2.6655124653739612</c:v>
                </c:pt>
                <c:pt idx="100993">
                  <c:v>2.6652053530226123</c:v>
                </c:pt>
                <c:pt idx="100994">
                  <c:v>2.6644374538745383</c:v>
                </c:pt>
                <c:pt idx="100995">
                  <c:v>2.6642066420664205</c:v>
                </c:pt>
                <c:pt idx="100996">
                  <c:v>2.6633617708093147</c:v>
                </c:pt>
                <c:pt idx="100997">
                  <c:v>2.6633617708093147</c:v>
                </c:pt>
                <c:pt idx="100998">
                  <c:v>2.6644374538745383</c:v>
                </c:pt>
                <c:pt idx="100999">
                  <c:v>2.6642066420664205</c:v>
                </c:pt>
                <c:pt idx="101000">
                  <c:v>2.6642066420664205</c:v>
                </c:pt>
                <c:pt idx="101001">
                  <c:v>2.6642066420664205</c:v>
                </c:pt>
                <c:pt idx="101002">
                  <c:v>2.6649746192893402</c:v>
                </c:pt>
                <c:pt idx="101003">
                  <c:v>2.6648212226066899</c:v>
                </c:pt>
                <c:pt idx="101004">
                  <c:v>2.6646678966789663</c:v>
                </c:pt>
                <c:pt idx="101005">
                  <c:v>2.6648212226066899</c:v>
                </c:pt>
                <c:pt idx="101006">
                  <c:v>2.6641291810841983</c:v>
                </c:pt>
                <c:pt idx="101007">
                  <c:v>2.6647438855560677</c:v>
                </c:pt>
                <c:pt idx="101008">
                  <c:v>2.6655896607431337</c:v>
                </c:pt>
                <c:pt idx="101009">
                  <c:v>2.6645905420991927</c:v>
                </c:pt>
                <c:pt idx="101010">
                  <c:v>2.6646678966789663</c:v>
                </c:pt>
                <c:pt idx="101011">
                  <c:v>2.6646678966789663</c:v>
                </c:pt>
                <c:pt idx="101012">
                  <c:v>2.6640534931980624</c:v>
                </c:pt>
                <c:pt idx="101013">
                  <c:v>2.6648985239852396</c:v>
                </c:pt>
                <c:pt idx="101014">
                  <c:v>2.6646678966789663</c:v>
                </c:pt>
                <c:pt idx="101015">
                  <c:v>2.6644374538745383</c:v>
                </c:pt>
                <c:pt idx="101016">
                  <c:v>2.6646678966789663</c:v>
                </c:pt>
                <c:pt idx="101017">
                  <c:v>2.6648212226066899</c:v>
                </c:pt>
                <c:pt idx="101018">
                  <c:v>2.6648212226066899</c:v>
                </c:pt>
                <c:pt idx="101019">
                  <c:v>2.6639760147601477</c:v>
                </c:pt>
                <c:pt idx="101020">
                  <c:v>2.664513151822796</c:v>
                </c:pt>
                <c:pt idx="101021">
                  <c:v>2.665281809787627</c:v>
                </c:pt>
                <c:pt idx="101022">
                  <c:v>2.6648972997922913</c:v>
                </c:pt>
                <c:pt idx="101023">
                  <c:v>2.6644357258250633</c:v>
                </c:pt>
                <c:pt idx="101024">
                  <c:v>2.6642824180895239</c:v>
                </c:pt>
                <c:pt idx="101025">
                  <c:v>2.6642824180895239</c:v>
                </c:pt>
                <c:pt idx="101026">
                  <c:v>2.6646666974382645</c:v>
                </c:pt>
                <c:pt idx="101027">
                  <c:v>2.6645131518227969</c:v>
                </c:pt>
                <c:pt idx="101028">
                  <c:v>2.6643598615916955</c:v>
                </c:pt>
                <c:pt idx="101029">
                  <c:v>2.6644357258250633</c:v>
                </c:pt>
                <c:pt idx="101030">
                  <c:v>2.664358264081256</c:v>
                </c:pt>
                <c:pt idx="101031">
                  <c:v>2.6644357258250633</c:v>
                </c:pt>
                <c:pt idx="101032">
                  <c:v>2.6644357258250633</c:v>
                </c:pt>
                <c:pt idx="101033">
                  <c:v>2.6645891043397967</c:v>
                </c:pt>
                <c:pt idx="101034">
                  <c:v>2.6640518689432398</c:v>
                </c:pt>
                <c:pt idx="101035">
                  <c:v>2.6640516843562532</c:v>
                </c:pt>
                <c:pt idx="101036">
                  <c:v>2.6643598615916955</c:v>
                </c:pt>
                <c:pt idx="101037">
                  <c:v>2.6643598615916955</c:v>
                </c:pt>
                <c:pt idx="101038">
                  <c:v>2.6645131518227969</c:v>
                </c:pt>
                <c:pt idx="101039">
                  <c:v>2.6641291810841983</c:v>
                </c:pt>
                <c:pt idx="101040">
                  <c:v>2.6648972997922913</c:v>
                </c:pt>
                <c:pt idx="101041">
                  <c:v>2.6642824180895239</c:v>
                </c:pt>
                <c:pt idx="101042">
                  <c:v>2.6638985005767015</c:v>
                </c:pt>
                <c:pt idx="101043">
                  <c:v>2.6645131518227969</c:v>
                </c:pt>
                <c:pt idx="101044">
                  <c:v>2.6645131518227969</c:v>
                </c:pt>
                <c:pt idx="101045">
                  <c:v>2.6649746192893402</c:v>
                </c:pt>
                <c:pt idx="101046">
                  <c:v>2.6645131518227969</c:v>
                </c:pt>
                <c:pt idx="101047">
                  <c:v>2.6648972997922913</c:v>
                </c:pt>
                <c:pt idx="101048">
                  <c:v>2.6651280867759057</c:v>
                </c:pt>
                <c:pt idx="101049">
                  <c:v>2.665050784856879</c:v>
                </c:pt>
                <c:pt idx="101050">
                  <c:v>2.6648972997922913</c:v>
                </c:pt>
                <c:pt idx="101051">
                  <c:v>2.665050784856879</c:v>
                </c:pt>
                <c:pt idx="101052">
                  <c:v>2.6646651270207848</c:v>
                </c:pt>
                <c:pt idx="101053">
                  <c:v>2.6646651270207848</c:v>
                </c:pt>
                <c:pt idx="101054">
                  <c:v>2.6651270207852193</c:v>
                </c:pt>
                <c:pt idx="101055">
                  <c:v>2.664742553682752</c:v>
                </c:pt>
                <c:pt idx="101056">
                  <c:v>2.6645891043397967</c:v>
                </c:pt>
                <c:pt idx="101057">
                  <c:v>2.6646666974382645</c:v>
                </c:pt>
                <c:pt idx="101058">
                  <c:v>2.6645131518227969</c:v>
                </c:pt>
                <c:pt idx="101059">
                  <c:v>2.6647438855560686</c:v>
                </c:pt>
                <c:pt idx="101060">
                  <c:v>2.6651280867759057</c:v>
                </c:pt>
                <c:pt idx="101061">
                  <c:v>2.6645131518227969</c:v>
                </c:pt>
                <c:pt idx="101062">
                  <c:v>2.6647438855560686</c:v>
                </c:pt>
                <c:pt idx="101063">
                  <c:v>2.6642824180895239</c:v>
                </c:pt>
                <c:pt idx="101064">
                  <c:v>2.6644357258250633</c:v>
                </c:pt>
                <c:pt idx="101065">
                  <c:v>2.665281809787627</c:v>
                </c:pt>
                <c:pt idx="101066">
                  <c:v>2.6657433056325024</c:v>
                </c:pt>
                <c:pt idx="101067">
                  <c:v>2.6655124653739612</c:v>
                </c:pt>
                <c:pt idx="101068">
                  <c:v>2.665050784856879</c:v>
                </c:pt>
                <c:pt idx="101069">
                  <c:v>2.665050784856879</c:v>
                </c:pt>
                <c:pt idx="101070">
                  <c:v>2.665281809787627</c:v>
                </c:pt>
                <c:pt idx="101071">
                  <c:v>2.6642824180895239</c:v>
                </c:pt>
                <c:pt idx="101072">
                  <c:v>2.6648972997922913</c:v>
                </c:pt>
                <c:pt idx="101073">
                  <c:v>2.6654352343569614</c:v>
                </c:pt>
                <c:pt idx="101074">
                  <c:v>2.6645891043397967</c:v>
                </c:pt>
                <c:pt idx="101075">
                  <c:v>2.6649734472408215</c:v>
                </c:pt>
                <c:pt idx="101076">
                  <c:v>2.6652043407988915</c:v>
                </c:pt>
                <c:pt idx="101077">
                  <c:v>2.6655124653739612</c:v>
                </c:pt>
                <c:pt idx="101078">
                  <c:v>2.6658972061879478</c:v>
                </c:pt>
                <c:pt idx="101079">
                  <c:v>2.6654352343569614</c:v>
                </c:pt>
                <c:pt idx="101080">
                  <c:v>2.6655124653739612</c:v>
                </c:pt>
                <c:pt idx="101081">
                  <c:v>2.6648972997922913</c:v>
                </c:pt>
                <c:pt idx="101082">
                  <c:v>2.6651280867759057</c:v>
                </c:pt>
                <c:pt idx="101083">
                  <c:v>2.6641291810841983</c:v>
                </c:pt>
                <c:pt idx="101084">
                  <c:v>2.6641291810841983</c:v>
                </c:pt>
                <c:pt idx="101085">
                  <c:v>2.6640518689432398</c:v>
                </c:pt>
                <c:pt idx="101086">
                  <c:v>2.6645131518227969</c:v>
                </c:pt>
                <c:pt idx="101087">
                  <c:v>2.6634371395617071</c:v>
                </c:pt>
                <c:pt idx="101088">
                  <c:v>2.6642824180895248</c:v>
                </c:pt>
                <c:pt idx="101089">
                  <c:v>2.6642824180895248</c:v>
                </c:pt>
                <c:pt idx="101090">
                  <c:v>2.6641291810841983</c:v>
                </c:pt>
                <c:pt idx="101091">
                  <c:v>2.6642824180895248</c:v>
                </c:pt>
                <c:pt idx="101092">
                  <c:v>2.665050784856879</c:v>
                </c:pt>
                <c:pt idx="101093">
                  <c:v>2.665050784856879</c:v>
                </c:pt>
                <c:pt idx="101094">
                  <c:v>2.6654352343569609</c:v>
                </c:pt>
                <c:pt idx="101095">
                  <c:v>2.6653579676674362</c:v>
                </c:pt>
                <c:pt idx="101096">
                  <c:v>2.6657426657426657</c:v>
                </c:pt>
                <c:pt idx="101097">
                  <c:v>2.6652043407988915</c:v>
                </c:pt>
                <c:pt idx="101098">
                  <c:v>2.665050784856879</c:v>
                </c:pt>
                <c:pt idx="101099">
                  <c:v>2.6658972061879478</c:v>
                </c:pt>
                <c:pt idx="101100">
                  <c:v>2.6646666974382645</c:v>
                </c:pt>
                <c:pt idx="101101">
                  <c:v>2.6644357258250633</c:v>
                </c:pt>
                <c:pt idx="101102">
                  <c:v>2.665050784856879</c:v>
                </c:pt>
                <c:pt idx="101103">
                  <c:v>2.6648199445983378</c:v>
                </c:pt>
                <c:pt idx="101104">
                  <c:v>2.6655124653739612</c:v>
                </c:pt>
                <c:pt idx="101105">
                  <c:v>2.665281809787627</c:v>
                </c:pt>
                <c:pt idx="101106">
                  <c:v>2.6655124653739612</c:v>
                </c:pt>
                <c:pt idx="101107">
                  <c:v>2.665281809787627</c:v>
                </c:pt>
                <c:pt idx="101108">
                  <c:v>2.6651280867759057</c:v>
                </c:pt>
                <c:pt idx="101109">
                  <c:v>2.6657433056325024</c:v>
                </c:pt>
                <c:pt idx="101110">
                  <c:v>2.6656661279150309</c:v>
                </c:pt>
                <c:pt idx="101111">
                  <c:v>2.6652043407988915</c:v>
                </c:pt>
                <c:pt idx="101112">
                  <c:v>2.6660508083140875</c:v>
                </c:pt>
                <c:pt idx="101113">
                  <c:v>2.6652043407988915</c:v>
                </c:pt>
                <c:pt idx="101114">
                  <c:v>2.6652043407988915</c:v>
                </c:pt>
                <c:pt idx="101115">
                  <c:v>2.665050784856879</c:v>
                </c:pt>
                <c:pt idx="101116">
                  <c:v>2.6651280867759057</c:v>
                </c:pt>
                <c:pt idx="101117">
                  <c:v>2.6648972997922913</c:v>
                </c:pt>
                <c:pt idx="101118">
                  <c:v>2.6658972061879478</c:v>
                </c:pt>
                <c:pt idx="101119">
                  <c:v>2.665281809787627</c:v>
                </c:pt>
                <c:pt idx="101120">
                  <c:v>2.665050784856879</c:v>
                </c:pt>
                <c:pt idx="101121">
                  <c:v>2.665281809787627</c:v>
                </c:pt>
                <c:pt idx="101122">
                  <c:v>2.6648972997922913</c:v>
                </c:pt>
                <c:pt idx="101123">
                  <c:v>2.6646666974382645</c:v>
                </c:pt>
                <c:pt idx="101124">
                  <c:v>2.6634373241061131</c:v>
                </c:pt>
                <c:pt idx="101125">
                  <c:v>2.6638985005767015</c:v>
                </c:pt>
                <c:pt idx="101126">
                  <c:v>2.6640518689432398</c:v>
                </c:pt>
                <c:pt idx="101127">
                  <c:v>2.6642824180895248</c:v>
                </c:pt>
                <c:pt idx="101128">
                  <c:v>2.6643598615916955</c:v>
                </c:pt>
                <c:pt idx="101129">
                  <c:v>2.6637453874538743</c:v>
                </c:pt>
                <c:pt idx="101130">
                  <c:v>2.6637453874538743</c:v>
                </c:pt>
                <c:pt idx="101131">
                  <c:v>2.6642824180895248</c:v>
                </c:pt>
                <c:pt idx="101132">
                  <c:v>2.6646666974382645</c:v>
                </c:pt>
                <c:pt idx="101133">
                  <c:v>2.6642824180895248</c:v>
                </c:pt>
                <c:pt idx="101134">
                  <c:v>2.6642824180895248</c:v>
                </c:pt>
                <c:pt idx="101135">
                  <c:v>2.6645131518227969</c:v>
                </c:pt>
                <c:pt idx="101136">
                  <c:v>2.6646666974382645</c:v>
                </c:pt>
                <c:pt idx="101137">
                  <c:v>2.6648199445983378</c:v>
                </c:pt>
                <c:pt idx="101138">
                  <c:v>2.6645891043397967</c:v>
                </c:pt>
                <c:pt idx="101139">
                  <c:v>2.664358264081256</c:v>
                </c:pt>
                <c:pt idx="101140">
                  <c:v>2.6645891043397967</c:v>
                </c:pt>
                <c:pt idx="101141">
                  <c:v>2.6649734472408224</c:v>
                </c:pt>
                <c:pt idx="101142">
                  <c:v>2.6645116601246825</c:v>
                </c:pt>
                <c:pt idx="101143">
                  <c:v>2.665050784856879</c:v>
                </c:pt>
                <c:pt idx="101144">
                  <c:v>2.6648972997922913</c:v>
                </c:pt>
                <c:pt idx="101145">
                  <c:v>2.6647438855560686</c:v>
                </c:pt>
                <c:pt idx="101146">
                  <c:v>2.6641291810841983</c:v>
                </c:pt>
                <c:pt idx="101147">
                  <c:v>2.6648972997922913</c:v>
                </c:pt>
                <c:pt idx="101148">
                  <c:v>2.6652043407988915</c:v>
                </c:pt>
                <c:pt idx="101149">
                  <c:v>2.6651270207852193</c:v>
                </c:pt>
                <c:pt idx="101150">
                  <c:v>2.6655889145496534</c:v>
                </c:pt>
                <c:pt idx="101151">
                  <c:v>2.6656661279150313</c:v>
                </c:pt>
                <c:pt idx="101152">
                  <c:v>2.6654352343569614</c:v>
                </c:pt>
                <c:pt idx="101153">
                  <c:v>2.6658972061879478</c:v>
                </c:pt>
                <c:pt idx="101154">
                  <c:v>2.6648972997922913</c:v>
                </c:pt>
                <c:pt idx="101155">
                  <c:v>2.6647438855560686</c:v>
                </c:pt>
                <c:pt idx="101156">
                  <c:v>2.6641291810841983</c:v>
                </c:pt>
                <c:pt idx="101157">
                  <c:v>2.6643598615916955</c:v>
                </c:pt>
                <c:pt idx="101158">
                  <c:v>2.6639760147601477</c:v>
                </c:pt>
                <c:pt idx="101159">
                  <c:v>2.6647438855560686</c:v>
                </c:pt>
                <c:pt idx="101160">
                  <c:v>2.6642824180895248</c:v>
                </c:pt>
                <c:pt idx="101161">
                  <c:v>2.6645131518227969</c:v>
                </c:pt>
                <c:pt idx="101162">
                  <c:v>2.6651280867759057</c:v>
                </c:pt>
                <c:pt idx="101163">
                  <c:v>2.6651280867759057</c:v>
                </c:pt>
                <c:pt idx="101164">
                  <c:v>2.6648972997922913</c:v>
                </c:pt>
                <c:pt idx="101165">
                  <c:v>2.665050784856879</c:v>
                </c:pt>
                <c:pt idx="101166">
                  <c:v>2.6656661279150313</c:v>
                </c:pt>
                <c:pt idx="101167">
                  <c:v>2.6655896607431337</c:v>
                </c:pt>
                <c:pt idx="101168">
                  <c:v>2.6653588737595197</c:v>
                </c:pt>
                <c:pt idx="101169">
                  <c:v>2.6657433056325024</c:v>
                </c:pt>
                <c:pt idx="101170">
                  <c:v>2.6659741458910435</c:v>
                </c:pt>
                <c:pt idx="101171">
                  <c:v>2.6655896607431337</c:v>
                </c:pt>
                <c:pt idx="101172">
                  <c:v>2.6652053530226123</c:v>
                </c:pt>
                <c:pt idx="101173">
                  <c:v>2.6649746192893402</c:v>
                </c:pt>
                <c:pt idx="101174">
                  <c:v>2.6647438855560686</c:v>
                </c:pt>
                <c:pt idx="101175">
                  <c:v>2.6645905420991927</c:v>
                </c:pt>
                <c:pt idx="101176">
                  <c:v>2.6648212226066899</c:v>
                </c:pt>
                <c:pt idx="101177">
                  <c:v>2.6643598615916955</c:v>
                </c:pt>
                <c:pt idx="101178">
                  <c:v>2.6640518689432398</c:v>
                </c:pt>
                <c:pt idx="101179">
                  <c:v>2.6645891043397967</c:v>
                </c:pt>
                <c:pt idx="101180">
                  <c:v>2.6644357258250633</c:v>
                </c:pt>
                <c:pt idx="101181">
                  <c:v>2.6645131518227969</c:v>
                </c:pt>
                <c:pt idx="101182">
                  <c:v>2.6645131518227969</c:v>
                </c:pt>
                <c:pt idx="101183">
                  <c:v>2.6647438855560686</c:v>
                </c:pt>
                <c:pt idx="101184">
                  <c:v>2.6641291810841983</c:v>
                </c:pt>
                <c:pt idx="101185">
                  <c:v>2.6641291810841983</c:v>
                </c:pt>
                <c:pt idx="101186">
                  <c:v>2.6648212226066899</c:v>
                </c:pt>
                <c:pt idx="101187">
                  <c:v>2.6649746192893402</c:v>
                </c:pt>
                <c:pt idx="101188">
                  <c:v>2.6648972997922913</c:v>
                </c:pt>
                <c:pt idx="101189">
                  <c:v>2.664513151822796</c:v>
                </c:pt>
                <c:pt idx="101190">
                  <c:v>2.665281809787627</c:v>
                </c:pt>
                <c:pt idx="101191">
                  <c:v>2.6649734472408215</c:v>
                </c:pt>
                <c:pt idx="101192">
                  <c:v>2.6651270207852193</c:v>
                </c:pt>
                <c:pt idx="101193">
                  <c:v>2.6653579676674362</c:v>
                </c:pt>
                <c:pt idx="101194">
                  <c:v>2.6657426657426657</c:v>
                </c:pt>
                <c:pt idx="101195">
                  <c:v>2.6659736659736657</c:v>
                </c:pt>
                <c:pt idx="101196">
                  <c:v>2.6652043407988915</c:v>
                </c:pt>
                <c:pt idx="101197">
                  <c:v>2.665281809787627</c:v>
                </c:pt>
                <c:pt idx="101198">
                  <c:v>2.6654352343569614</c:v>
                </c:pt>
                <c:pt idx="101199">
                  <c:v>2.6656661279150313</c:v>
                </c:pt>
                <c:pt idx="101200">
                  <c:v>2.6656661279150313</c:v>
                </c:pt>
                <c:pt idx="101201">
                  <c:v>2.665281809787627</c:v>
                </c:pt>
                <c:pt idx="101202">
                  <c:v>2.6648972997922913</c:v>
                </c:pt>
                <c:pt idx="101203">
                  <c:v>2.6648972997922913</c:v>
                </c:pt>
                <c:pt idx="101204">
                  <c:v>2.6643598615916955</c:v>
                </c:pt>
                <c:pt idx="101205">
                  <c:v>2.6639760147601477</c:v>
                </c:pt>
                <c:pt idx="101206">
                  <c:v>2.6642066420664205</c:v>
                </c:pt>
                <c:pt idx="101207">
                  <c:v>2.6642066420664205</c:v>
                </c:pt>
                <c:pt idx="101208">
                  <c:v>2.6639760147601477</c:v>
                </c:pt>
                <c:pt idx="101209">
                  <c:v>2.6643598615916955</c:v>
                </c:pt>
                <c:pt idx="101210">
                  <c:v>2.6649746192893402</c:v>
                </c:pt>
                <c:pt idx="101211">
                  <c:v>2.6649746192893402</c:v>
                </c:pt>
                <c:pt idx="101212">
                  <c:v>2.6649746192893402</c:v>
                </c:pt>
                <c:pt idx="101213">
                  <c:v>2.6653588737595197</c:v>
                </c:pt>
                <c:pt idx="101214">
                  <c:v>2.6655896607431337</c:v>
                </c:pt>
                <c:pt idx="101215">
                  <c:v>2.6653588737595197</c:v>
                </c:pt>
                <c:pt idx="101216">
                  <c:v>2.6651280867759057</c:v>
                </c:pt>
                <c:pt idx="101217">
                  <c:v>2.6659741458910435</c:v>
                </c:pt>
                <c:pt idx="101218">
                  <c:v>2.6657433056325024</c:v>
                </c:pt>
                <c:pt idx="101219">
                  <c:v>2.6655124653739612</c:v>
                </c:pt>
                <c:pt idx="101220">
                  <c:v>2.6658972061879478</c:v>
                </c:pt>
                <c:pt idx="101221">
                  <c:v>2.6661279150311707</c:v>
                </c:pt>
                <c:pt idx="101222">
                  <c:v>2.6657433056325024</c:v>
                </c:pt>
                <c:pt idx="101223">
                  <c:v>2.6657433056325024</c:v>
                </c:pt>
                <c:pt idx="101224">
                  <c:v>2.665281809787627</c:v>
                </c:pt>
                <c:pt idx="101225">
                  <c:v>2.665050784856879</c:v>
                </c:pt>
                <c:pt idx="101226">
                  <c:v>2.6646666974382645</c:v>
                </c:pt>
                <c:pt idx="101227">
                  <c:v>2.6640518689432398</c:v>
                </c:pt>
                <c:pt idx="101228">
                  <c:v>2.6642824180895248</c:v>
                </c:pt>
                <c:pt idx="101229">
                  <c:v>2.6640516843562532</c:v>
                </c:pt>
                <c:pt idx="101230">
                  <c:v>2.6641291810841983</c:v>
                </c:pt>
                <c:pt idx="101231">
                  <c:v>2.6640518689432398</c:v>
                </c:pt>
                <c:pt idx="101232">
                  <c:v>2.6642049388414488</c:v>
                </c:pt>
                <c:pt idx="101233">
                  <c:v>2.6640518689432393</c:v>
                </c:pt>
                <c:pt idx="101234">
                  <c:v>2.6642049388414488</c:v>
                </c:pt>
                <c:pt idx="101235">
                  <c:v>2.6651270207852193</c:v>
                </c:pt>
                <c:pt idx="101236">
                  <c:v>2.664358264081256</c:v>
                </c:pt>
                <c:pt idx="101237">
                  <c:v>2.665050784856879</c:v>
                </c:pt>
                <c:pt idx="101238">
                  <c:v>2.6658198614318707</c:v>
                </c:pt>
                <c:pt idx="101239">
                  <c:v>2.6662046662046661</c:v>
                </c:pt>
                <c:pt idx="101240">
                  <c:v>2.6657426657426657</c:v>
                </c:pt>
                <c:pt idx="101241">
                  <c:v>2.6653579676674362</c:v>
                </c:pt>
                <c:pt idx="101242">
                  <c:v>2.6654352343569614</c:v>
                </c:pt>
                <c:pt idx="101243">
                  <c:v>2.6648199445983378</c:v>
                </c:pt>
                <c:pt idx="101244">
                  <c:v>2.6642824180895248</c:v>
                </c:pt>
                <c:pt idx="101245">
                  <c:v>2.6645905420991927</c:v>
                </c:pt>
                <c:pt idx="101246">
                  <c:v>2.6645131518227969</c:v>
                </c:pt>
                <c:pt idx="101247">
                  <c:v>2.6642049388414488</c:v>
                </c:pt>
                <c:pt idx="101248">
                  <c:v>2.663590216889709</c:v>
                </c:pt>
                <c:pt idx="101249">
                  <c:v>2.6644357258250633</c:v>
                </c:pt>
                <c:pt idx="101250">
                  <c:v>2.6648199445983378</c:v>
                </c:pt>
                <c:pt idx="101251">
                  <c:v>2.6654352343569614</c:v>
                </c:pt>
                <c:pt idx="101252">
                  <c:v>2.6652043407988915</c:v>
                </c:pt>
                <c:pt idx="101253">
                  <c:v>2.6654352343569609</c:v>
                </c:pt>
                <c:pt idx="101254">
                  <c:v>2.6657433056325024</c:v>
                </c:pt>
                <c:pt idx="101255">
                  <c:v>2.6648972997922913</c:v>
                </c:pt>
                <c:pt idx="101256">
                  <c:v>2.6642824180895248</c:v>
                </c:pt>
                <c:pt idx="101257">
                  <c:v>2.6640518689432398</c:v>
                </c:pt>
                <c:pt idx="101258">
                  <c:v>2.6642049388414488</c:v>
                </c:pt>
                <c:pt idx="101259">
                  <c:v>2.6644357258250633</c:v>
                </c:pt>
                <c:pt idx="101260">
                  <c:v>2.6646666974382645</c:v>
                </c:pt>
                <c:pt idx="101261">
                  <c:v>2.6652043407988919</c:v>
                </c:pt>
                <c:pt idx="101262">
                  <c:v>2.6655889145496534</c:v>
                </c:pt>
                <c:pt idx="101263">
                  <c:v>2.6660508083140875</c:v>
                </c:pt>
                <c:pt idx="101264">
                  <c:v>2.6656661279150309</c:v>
                </c:pt>
                <c:pt idx="101265">
                  <c:v>2.6654352343569609</c:v>
                </c:pt>
                <c:pt idx="101266">
                  <c:v>2.665050784856879</c:v>
                </c:pt>
                <c:pt idx="101267">
                  <c:v>2.6648199445983378</c:v>
                </c:pt>
                <c:pt idx="101268">
                  <c:v>2.665050784856879</c:v>
                </c:pt>
                <c:pt idx="101269">
                  <c:v>2.6648972997922913</c:v>
                </c:pt>
                <c:pt idx="101270">
                  <c:v>2.6648972997922913</c:v>
                </c:pt>
                <c:pt idx="101271">
                  <c:v>2.664513151822796</c:v>
                </c:pt>
                <c:pt idx="101272">
                  <c:v>2.6647438855560686</c:v>
                </c:pt>
                <c:pt idx="101273">
                  <c:v>2.6638209506229806</c:v>
                </c:pt>
                <c:pt idx="101274">
                  <c:v>2.6642049388414488</c:v>
                </c:pt>
                <c:pt idx="101275">
                  <c:v>2.6639741518578348</c:v>
                </c:pt>
                <c:pt idx="101276">
                  <c:v>2.6645891043397967</c:v>
                </c:pt>
                <c:pt idx="101277">
                  <c:v>2.6648199445983378</c:v>
                </c:pt>
                <c:pt idx="101278">
                  <c:v>2.6645891043397967</c:v>
                </c:pt>
                <c:pt idx="101279">
                  <c:v>2.6649734472408215</c:v>
                </c:pt>
                <c:pt idx="101280">
                  <c:v>2.6648958891454964</c:v>
                </c:pt>
                <c:pt idx="101281">
                  <c:v>2.6647425536827516</c:v>
                </c:pt>
                <c:pt idx="101282">
                  <c:v>2.6654352343569609</c:v>
                </c:pt>
                <c:pt idx="101283">
                  <c:v>2.665050784856879</c:v>
                </c:pt>
                <c:pt idx="101284">
                  <c:v>2.6645891043397967</c:v>
                </c:pt>
                <c:pt idx="101285">
                  <c:v>2.664358264081256</c:v>
                </c:pt>
                <c:pt idx="101286">
                  <c:v>2.6654352343569614</c:v>
                </c:pt>
                <c:pt idx="101287">
                  <c:v>2.6646666974382645</c:v>
                </c:pt>
                <c:pt idx="101288">
                  <c:v>2.6646666974382645</c:v>
                </c:pt>
                <c:pt idx="101289">
                  <c:v>2.6644357258250633</c:v>
                </c:pt>
                <c:pt idx="101290">
                  <c:v>2.6646666974382645</c:v>
                </c:pt>
                <c:pt idx="101291">
                  <c:v>2.6645891043397967</c:v>
                </c:pt>
                <c:pt idx="101292">
                  <c:v>2.6648199445983378</c:v>
                </c:pt>
                <c:pt idx="101293">
                  <c:v>2.665050784856879</c:v>
                </c:pt>
                <c:pt idx="101294">
                  <c:v>2.6646666974382645</c:v>
                </c:pt>
                <c:pt idx="101295">
                  <c:v>2.664513151822796</c:v>
                </c:pt>
                <c:pt idx="101296">
                  <c:v>2.6649746192893393</c:v>
                </c:pt>
                <c:pt idx="101297">
                  <c:v>2.6646666974382645</c:v>
                </c:pt>
                <c:pt idx="101298">
                  <c:v>2.6652043407988915</c:v>
                </c:pt>
                <c:pt idx="101299">
                  <c:v>2.6652043407988915</c:v>
                </c:pt>
                <c:pt idx="101300">
                  <c:v>2.6649734472408215</c:v>
                </c:pt>
                <c:pt idx="101301">
                  <c:v>2.6648199445983378</c:v>
                </c:pt>
                <c:pt idx="101302">
                  <c:v>2.6660508083140875</c:v>
                </c:pt>
                <c:pt idx="101303">
                  <c:v>2.6654352343569614</c:v>
                </c:pt>
                <c:pt idx="101304">
                  <c:v>2.665281809787627</c:v>
                </c:pt>
                <c:pt idx="101305">
                  <c:v>2.6651280867759057</c:v>
                </c:pt>
                <c:pt idx="101306">
                  <c:v>2.6648972997922913</c:v>
                </c:pt>
                <c:pt idx="101307">
                  <c:v>2.665281809787627</c:v>
                </c:pt>
                <c:pt idx="101308">
                  <c:v>2.6646666974382645</c:v>
                </c:pt>
                <c:pt idx="101309">
                  <c:v>2.6653579676674362</c:v>
                </c:pt>
                <c:pt idx="101310">
                  <c:v>2.6651270207852193</c:v>
                </c:pt>
                <c:pt idx="101311">
                  <c:v>2.6649734472408215</c:v>
                </c:pt>
                <c:pt idx="101312">
                  <c:v>2.6649734472408215</c:v>
                </c:pt>
                <c:pt idx="101313">
                  <c:v>2.665050784856879</c:v>
                </c:pt>
                <c:pt idx="101314">
                  <c:v>2.6646666974382645</c:v>
                </c:pt>
                <c:pt idx="101315">
                  <c:v>2.6655124653739612</c:v>
                </c:pt>
                <c:pt idx="101316">
                  <c:v>2.6645891043397967</c:v>
                </c:pt>
                <c:pt idx="101317">
                  <c:v>2.6652043407988915</c:v>
                </c:pt>
                <c:pt idx="101318">
                  <c:v>2.6647425536827516</c:v>
                </c:pt>
                <c:pt idx="101319">
                  <c:v>2.6642805818517661</c:v>
                </c:pt>
                <c:pt idx="101320">
                  <c:v>2.6642049388414488</c:v>
                </c:pt>
                <c:pt idx="101321">
                  <c:v>2.6646666974382645</c:v>
                </c:pt>
                <c:pt idx="101322">
                  <c:v>2.6642824180895239</c:v>
                </c:pt>
                <c:pt idx="101323">
                  <c:v>2.6646666974382645</c:v>
                </c:pt>
                <c:pt idx="101324">
                  <c:v>2.665050784856879</c:v>
                </c:pt>
                <c:pt idx="101325">
                  <c:v>2.6648199445983378</c:v>
                </c:pt>
                <c:pt idx="101326">
                  <c:v>2.665050784856879</c:v>
                </c:pt>
                <c:pt idx="101327">
                  <c:v>2.6648199445983378</c:v>
                </c:pt>
                <c:pt idx="101328">
                  <c:v>2.6648199445983378</c:v>
                </c:pt>
                <c:pt idx="101329">
                  <c:v>2.6648199445983378</c:v>
                </c:pt>
                <c:pt idx="101330">
                  <c:v>2.6648199445983378</c:v>
                </c:pt>
                <c:pt idx="101331">
                  <c:v>2.665050784856879</c:v>
                </c:pt>
                <c:pt idx="101332">
                  <c:v>2.6648199445983378</c:v>
                </c:pt>
                <c:pt idx="101333">
                  <c:v>2.6644357258250633</c:v>
                </c:pt>
                <c:pt idx="101334">
                  <c:v>2.6640518689432398</c:v>
                </c:pt>
                <c:pt idx="101335">
                  <c:v>2.6646666974382645</c:v>
                </c:pt>
                <c:pt idx="101336">
                  <c:v>2.6645131518227969</c:v>
                </c:pt>
                <c:pt idx="101337">
                  <c:v>2.6647438855560686</c:v>
                </c:pt>
                <c:pt idx="101338">
                  <c:v>2.6644357258250633</c:v>
                </c:pt>
                <c:pt idx="101339">
                  <c:v>2.665050784856879</c:v>
                </c:pt>
                <c:pt idx="101340">
                  <c:v>2.6642049388414488</c:v>
                </c:pt>
                <c:pt idx="101341">
                  <c:v>2.664358264081256</c:v>
                </c:pt>
                <c:pt idx="101342">
                  <c:v>2.6641274238227144</c:v>
                </c:pt>
                <c:pt idx="101343">
                  <c:v>2.6647425536827516</c:v>
                </c:pt>
                <c:pt idx="101344">
                  <c:v>2.6647425536827516</c:v>
                </c:pt>
                <c:pt idx="101345">
                  <c:v>2.6649734472408224</c:v>
                </c:pt>
                <c:pt idx="101346">
                  <c:v>2.664742553682752</c:v>
                </c:pt>
                <c:pt idx="101347">
                  <c:v>2.6648958891454964</c:v>
                </c:pt>
                <c:pt idx="101348">
                  <c:v>2.6649734472408224</c:v>
                </c:pt>
                <c:pt idx="101349">
                  <c:v>2.6642049388414488</c:v>
                </c:pt>
                <c:pt idx="101350">
                  <c:v>2.6642049388414488</c:v>
                </c:pt>
                <c:pt idx="101351">
                  <c:v>2.6644357258250633</c:v>
                </c:pt>
                <c:pt idx="101352">
                  <c:v>2.6638209506229811</c:v>
                </c:pt>
                <c:pt idx="101353">
                  <c:v>2.6645131518227969</c:v>
                </c:pt>
                <c:pt idx="101354">
                  <c:v>2.6642824180895248</c:v>
                </c:pt>
                <c:pt idx="101355">
                  <c:v>2.6638209506229811</c:v>
                </c:pt>
                <c:pt idx="101356">
                  <c:v>2.664358264081256</c:v>
                </c:pt>
                <c:pt idx="101357">
                  <c:v>2.664358264081256</c:v>
                </c:pt>
                <c:pt idx="101358">
                  <c:v>2.6639741518578348</c:v>
                </c:pt>
                <c:pt idx="101359">
                  <c:v>2.6644357258250633</c:v>
                </c:pt>
                <c:pt idx="101360">
                  <c:v>2.6642049388414488</c:v>
                </c:pt>
                <c:pt idx="101361">
                  <c:v>2.6639741518578348</c:v>
                </c:pt>
                <c:pt idx="101362">
                  <c:v>2.6648199445983378</c:v>
                </c:pt>
                <c:pt idx="101363">
                  <c:v>2.6646666974382645</c:v>
                </c:pt>
                <c:pt idx="101364">
                  <c:v>2.6646666974382645</c:v>
                </c:pt>
                <c:pt idx="101365">
                  <c:v>2.6648199445983378</c:v>
                </c:pt>
                <c:pt idx="101366">
                  <c:v>2.6652043407988919</c:v>
                </c:pt>
                <c:pt idx="101367">
                  <c:v>2.6653579676674362</c:v>
                </c:pt>
                <c:pt idx="101368">
                  <c:v>2.6652043407988919</c:v>
                </c:pt>
                <c:pt idx="101369">
                  <c:v>2.665050784856879</c:v>
                </c:pt>
                <c:pt idx="101370">
                  <c:v>2.6646666974382645</c:v>
                </c:pt>
                <c:pt idx="101371">
                  <c:v>2.6642824180895248</c:v>
                </c:pt>
                <c:pt idx="101372">
                  <c:v>2.6645131518227969</c:v>
                </c:pt>
                <c:pt idx="101373">
                  <c:v>2.6641291810841983</c:v>
                </c:pt>
                <c:pt idx="101374">
                  <c:v>2.6643598615916955</c:v>
                </c:pt>
                <c:pt idx="101375">
                  <c:v>2.663514760147601</c:v>
                </c:pt>
                <c:pt idx="101376">
                  <c:v>2.6643598615916955</c:v>
                </c:pt>
                <c:pt idx="101377">
                  <c:v>2.6639760147601477</c:v>
                </c:pt>
                <c:pt idx="101378">
                  <c:v>2.6639760147601477</c:v>
                </c:pt>
                <c:pt idx="101379">
                  <c:v>2.6639760147601477</c:v>
                </c:pt>
                <c:pt idx="101380">
                  <c:v>2.6639760147601477</c:v>
                </c:pt>
                <c:pt idx="101381">
                  <c:v>2.6642066420664205</c:v>
                </c:pt>
                <c:pt idx="101382">
                  <c:v>2.6636678200692039</c:v>
                </c:pt>
                <c:pt idx="101383">
                  <c:v>2.6645131518227969</c:v>
                </c:pt>
                <c:pt idx="101384">
                  <c:v>2.6645131518227969</c:v>
                </c:pt>
                <c:pt idx="101385">
                  <c:v>2.6642824180895248</c:v>
                </c:pt>
                <c:pt idx="101386">
                  <c:v>2.6645131518227969</c:v>
                </c:pt>
                <c:pt idx="101387">
                  <c:v>2.6645131518227969</c:v>
                </c:pt>
                <c:pt idx="101388">
                  <c:v>2.6645131518227969</c:v>
                </c:pt>
                <c:pt idx="101389">
                  <c:v>2.6648972997922913</c:v>
                </c:pt>
                <c:pt idx="101390">
                  <c:v>2.6648199445983378</c:v>
                </c:pt>
                <c:pt idx="101391">
                  <c:v>2.6648199445983378</c:v>
                </c:pt>
                <c:pt idx="101392">
                  <c:v>2.665281809787627</c:v>
                </c:pt>
                <c:pt idx="101393">
                  <c:v>2.665281809787627</c:v>
                </c:pt>
                <c:pt idx="101394">
                  <c:v>2.6648972997922913</c:v>
                </c:pt>
                <c:pt idx="101395">
                  <c:v>2.6636678200692039</c:v>
                </c:pt>
                <c:pt idx="101396">
                  <c:v>2.6643598615916955</c:v>
                </c:pt>
                <c:pt idx="101397">
                  <c:v>2.6647438855560686</c:v>
                </c:pt>
                <c:pt idx="101398">
                  <c:v>2.6646666974382645</c:v>
                </c:pt>
                <c:pt idx="101399">
                  <c:v>2.6648199445983378</c:v>
                </c:pt>
                <c:pt idx="101400">
                  <c:v>2.6648972997922913</c:v>
                </c:pt>
                <c:pt idx="101401">
                  <c:v>2.6653588737595197</c:v>
                </c:pt>
                <c:pt idx="101402">
                  <c:v>2.6653588737595197</c:v>
                </c:pt>
                <c:pt idx="101403">
                  <c:v>2.6657433056325024</c:v>
                </c:pt>
                <c:pt idx="101404">
                  <c:v>2.6651280867759057</c:v>
                </c:pt>
                <c:pt idx="101405">
                  <c:v>2.6655124653739612</c:v>
                </c:pt>
                <c:pt idx="101406">
                  <c:v>2.6648972997922913</c:v>
                </c:pt>
                <c:pt idx="101407">
                  <c:v>2.6648972997922913</c:v>
                </c:pt>
                <c:pt idx="101408">
                  <c:v>2.6648972997922913</c:v>
                </c:pt>
                <c:pt idx="101409">
                  <c:v>2.6642824180895248</c:v>
                </c:pt>
                <c:pt idx="101410">
                  <c:v>2.6642824180895248</c:v>
                </c:pt>
                <c:pt idx="101411">
                  <c:v>2.6638985005767015</c:v>
                </c:pt>
                <c:pt idx="101412">
                  <c:v>2.6642824180895248</c:v>
                </c:pt>
                <c:pt idx="101413">
                  <c:v>2.6645131518227969</c:v>
                </c:pt>
                <c:pt idx="101414">
                  <c:v>2.6643598615916955</c:v>
                </c:pt>
                <c:pt idx="101415">
                  <c:v>2.6642824180895248</c:v>
                </c:pt>
                <c:pt idx="101416">
                  <c:v>2.6642824180895248</c:v>
                </c:pt>
                <c:pt idx="101417">
                  <c:v>2.6640518689432398</c:v>
                </c:pt>
                <c:pt idx="101418">
                  <c:v>2.6647438855560686</c:v>
                </c:pt>
                <c:pt idx="101419">
                  <c:v>2.6645905420991927</c:v>
                </c:pt>
                <c:pt idx="101420">
                  <c:v>2.6639760147601477</c:v>
                </c:pt>
                <c:pt idx="101421">
                  <c:v>2.6641291810841983</c:v>
                </c:pt>
                <c:pt idx="101422">
                  <c:v>2.6640518689432398</c:v>
                </c:pt>
                <c:pt idx="101423">
                  <c:v>2.6642049388414488</c:v>
                </c:pt>
                <c:pt idx="101424">
                  <c:v>2.6648199445983378</c:v>
                </c:pt>
                <c:pt idx="101425">
                  <c:v>2.6648199445983378</c:v>
                </c:pt>
                <c:pt idx="101426">
                  <c:v>2.6656661279150313</c:v>
                </c:pt>
                <c:pt idx="101427">
                  <c:v>2.6660508083140875</c:v>
                </c:pt>
                <c:pt idx="101428">
                  <c:v>2.6655889145496534</c:v>
                </c:pt>
                <c:pt idx="101429">
                  <c:v>2.6645891043397967</c:v>
                </c:pt>
                <c:pt idx="101430">
                  <c:v>2.6654352343569609</c:v>
                </c:pt>
                <c:pt idx="101431">
                  <c:v>2.6645891043397967</c:v>
                </c:pt>
                <c:pt idx="101432">
                  <c:v>2.6649734472408215</c:v>
                </c:pt>
                <c:pt idx="101433">
                  <c:v>2.6649734472408215</c:v>
                </c:pt>
                <c:pt idx="101434">
                  <c:v>2.6654352343569614</c:v>
                </c:pt>
                <c:pt idx="101435">
                  <c:v>2.6656661279150313</c:v>
                </c:pt>
                <c:pt idx="101436">
                  <c:v>2.6655124653739612</c:v>
                </c:pt>
                <c:pt idx="101437">
                  <c:v>2.665281809787627</c:v>
                </c:pt>
                <c:pt idx="101438">
                  <c:v>2.6660508083140875</c:v>
                </c:pt>
                <c:pt idx="101439">
                  <c:v>2.6656661279150313</c:v>
                </c:pt>
                <c:pt idx="101440">
                  <c:v>2.6660508083140875</c:v>
                </c:pt>
                <c:pt idx="101441">
                  <c:v>2.665050784856879</c:v>
                </c:pt>
                <c:pt idx="101442">
                  <c:v>2.665050784856879</c:v>
                </c:pt>
                <c:pt idx="101443">
                  <c:v>2.6656661279150313</c:v>
                </c:pt>
                <c:pt idx="101444">
                  <c:v>2.6656661279150313</c:v>
                </c:pt>
                <c:pt idx="101445">
                  <c:v>2.6654352343569614</c:v>
                </c:pt>
                <c:pt idx="101446">
                  <c:v>2.6652043407988919</c:v>
                </c:pt>
                <c:pt idx="101447">
                  <c:v>2.6649734472408224</c:v>
                </c:pt>
                <c:pt idx="101448">
                  <c:v>2.664358264081256</c:v>
                </c:pt>
                <c:pt idx="101449">
                  <c:v>2.664742553682752</c:v>
                </c:pt>
                <c:pt idx="101450">
                  <c:v>2.6645891043397967</c:v>
                </c:pt>
                <c:pt idx="101451">
                  <c:v>2.6644357258250633</c:v>
                </c:pt>
                <c:pt idx="101452">
                  <c:v>2.6644357258250633</c:v>
                </c:pt>
                <c:pt idx="101453">
                  <c:v>2.6642049388414488</c:v>
                </c:pt>
                <c:pt idx="101454">
                  <c:v>2.665050784856879</c:v>
                </c:pt>
                <c:pt idx="101455">
                  <c:v>2.665050784856879</c:v>
                </c:pt>
                <c:pt idx="101456">
                  <c:v>2.6648199445983378</c:v>
                </c:pt>
                <c:pt idx="101457">
                  <c:v>2.6649734472408224</c:v>
                </c:pt>
                <c:pt idx="101458">
                  <c:v>2.6653579676674362</c:v>
                </c:pt>
                <c:pt idx="101459">
                  <c:v>2.6655114807114808</c:v>
                </c:pt>
                <c:pt idx="101460">
                  <c:v>2.6652806652806649</c:v>
                </c:pt>
                <c:pt idx="101461">
                  <c:v>2.6646651270207848</c:v>
                </c:pt>
                <c:pt idx="101462">
                  <c:v>2.6651270207852193</c:v>
                </c:pt>
                <c:pt idx="101463">
                  <c:v>2.6657426657426657</c:v>
                </c:pt>
                <c:pt idx="101464">
                  <c:v>2.6655114807114808</c:v>
                </c:pt>
                <c:pt idx="101465">
                  <c:v>2.6652806652806649</c:v>
                </c:pt>
                <c:pt idx="101466">
                  <c:v>2.6651270207852193</c:v>
                </c:pt>
                <c:pt idx="101467">
                  <c:v>2.6657426657426657</c:v>
                </c:pt>
                <c:pt idx="101468">
                  <c:v>2.6655114807114808</c:v>
                </c:pt>
                <c:pt idx="101469">
                  <c:v>2.6657426657426657</c:v>
                </c:pt>
                <c:pt idx="101470">
                  <c:v>2.6651270207852193</c:v>
                </c:pt>
                <c:pt idx="101471">
                  <c:v>2.6657426657426657</c:v>
                </c:pt>
                <c:pt idx="101472">
                  <c:v>2.6651270207852193</c:v>
                </c:pt>
                <c:pt idx="101473">
                  <c:v>2.6645891043397967</c:v>
                </c:pt>
                <c:pt idx="101474">
                  <c:v>2.6649734472408224</c:v>
                </c:pt>
                <c:pt idx="101475">
                  <c:v>2.664742553682752</c:v>
                </c:pt>
                <c:pt idx="101476">
                  <c:v>2.6649734472408224</c:v>
                </c:pt>
                <c:pt idx="101477">
                  <c:v>2.664358264081256</c:v>
                </c:pt>
                <c:pt idx="101478">
                  <c:v>2.664358264081256</c:v>
                </c:pt>
                <c:pt idx="101479">
                  <c:v>2.6645891043397967</c:v>
                </c:pt>
                <c:pt idx="101480">
                  <c:v>2.6648199445983378</c:v>
                </c:pt>
                <c:pt idx="101481">
                  <c:v>2.6649734472408224</c:v>
                </c:pt>
                <c:pt idx="101482">
                  <c:v>2.664742553682752</c:v>
                </c:pt>
                <c:pt idx="101483">
                  <c:v>2.6649734472408224</c:v>
                </c:pt>
                <c:pt idx="101484">
                  <c:v>2.6653579676674362</c:v>
                </c:pt>
                <c:pt idx="101485">
                  <c:v>2.6653579676674362</c:v>
                </c:pt>
                <c:pt idx="101486">
                  <c:v>2.6647425536827516</c:v>
                </c:pt>
                <c:pt idx="101487">
                  <c:v>2.6642805818517661</c:v>
                </c:pt>
                <c:pt idx="101488">
                  <c:v>2.6645116601246821</c:v>
                </c:pt>
                <c:pt idx="101489">
                  <c:v>2.6642049388414488</c:v>
                </c:pt>
                <c:pt idx="101490">
                  <c:v>2.6656661279150313</c:v>
                </c:pt>
                <c:pt idx="101491">
                  <c:v>2.6649734472408224</c:v>
                </c:pt>
                <c:pt idx="101492">
                  <c:v>2.6648958891454964</c:v>
                </c:pt>
                <c:pt idx="101493">
                  <c:v>2.6646651270207848</c:v>
                </c:pt>
                <c:pt idx="101494">
                  <c:v>2.6651270207852193</c:v>
                </c:pt>
                <c:pt idx="101495">
                  <c:v>2.6653579676674362</c:v>
                </c:pt>
                <c:pt idx="101496">
                  <c:v>2.6653579676674362</c:v>
                </c:pt>
                <c:pt idx="101497">
                  <c:v>2.6648958891454964</c:v>
                </c:pt>
                <c:pt idx="101498">
                  <c:v>2.6653579676674362</c:v>
                </c:pt>
                <c:pt idx="101499">
                  <c:v>2.664742553682752</c:v>
                </c:pt>
                <c:pt idx="101500">
                  <c:v>2.6652043407988915</c:v>
                </c:pt>
                <c:pt idx="101501">
                  <c:v>2.6655124653739612</c:v>
                </c:pt>
                <c:pt idx="101502">
                  <c:v>2.6655124653739612</c:v>
                </c:pt>
                <c:pt idx="101503">
                  <c:v>2.6656661279150313</c:v>
                </c:pt>
                <c:pt idx="101504">
                  <c:v>2.6662046662046661</c:v>
                </c:pt>
                <c:pt idx="101505">
                  <c:v>2.6657426657426653</c:v>
                </c:pt>
                <c:pt idx="101506">
                  <c:v>2.6653579676674362</c:v>
                </c:pt>
                <c:pt idx="101507">
                  <c:v>2.6651270207852193</c:v>
                </c:pt>
                <c:pt idx="101508">
                  <c:v>2.6649734472408224</c:v>
                </c:pt>
                <c:pt idx="101509">
                  <c:v>2.6654352343569614</c:v>
                </c:pt>
                <c:pt idx="101510">
                  <c:v>2.6655889145496534</c:v>
                </c:pt>
                <c:pt idx="101511">
                  <c:v>2.6655889145496534</c:v>
                </c:pt>
                <c:pt idx="101512">
                  <c:v>2.6653579676674362</c:v>
                </c:pt>
                <c:pt idx="101513">
                  <c:v>2.665050784856879</c:v>
                </c:pt>
                <c:pt idx="101514">
                  <c:v>2.6648199445983378</c:v>
                </c:pt>
                <c:pt idx="101515">
                  <c:v>2.6649734472408224</c:v>
                </c:pt>
                <c:pt idx="101516">
                  <c:v>2.6655889145496534</c:v>
                </c:pt>
                <c:pt idx="101517">
                  <c:v>2.6653579676674362</c:v>
                </c:pt>
                <c:pt idx="101518">
                  <c:v>2.665050784856879</c:v>
                </c:pt>
                <c:pt idx="101519">
                  <c:v>2.6645131518227969</c:v>
                </c:pt>
                <c:pt idx="101520">
                  <c:v>2.6647438855560686</c:v>
                </c:pt>
                <c:pt idx="101521">
                  <c:v>2.6648972997922913</c:v>
                </c:pt>
                <c:pt idx="101522">
                  <c:v>2.6646666974382645</c:v>
                </c:pt>
                <c:pt idx="101523">
                  <c:v>2.664358264081256</c:v>
                </c:pt>
                <c:pt idx="101524">
                  <c:v>2.6642049388414488</c:v>
                </c:pt>
                <c:pt idx="101525">
                  <c:v>2.6644357258250633</c:v>
                </c:pt>
                <c:pt idx="101526">
                  <c:v>2.6656661279150313</c:v>
                </c:pt>
                <c:pt idx="101527">
                  <c:v>2.6654352343569614</c:v>
                </c:pt>
                <c:pt idx="101528">
                  <c:v>2.665281809787627</c:v>
                </c:pt>
                <c:pt idx="101529">
                  <c:v>2.6651280867759057</c:v>
                </c:pt>
                <c:pt idx="101530">
                  <c:v>2.6657433056325024</c:v>
                </c:pt>
                <c:pt idx="101531">
                  <c:v>2.6659741458910435</c:v>
                </c:pt>
                <c:pt idx="101532">
                  <c:v>2.6655124653739612</c:v>
                </c:pt>
                <c:pt idx="101533">
                  <c:v>2.6654352343569614</c:v>
                </c:pt>
                <c:pt idx="101534">
                  <c:v>2.6654352343569614</c:v>
                </c:pt>
                <c:pt idx="101535">
                  <c:v>2.6648199445983378</c:v>
                </c:pt>
                <c:pt idx="101536">
                  <c:v>2.6648199445983378</c:v>
                </c:pt>
                <c:pt idx="101537">
                  <c:v>2.664358264081256</c:v>
                </c:pt>
                <c:pt idx="101538">
                  <c:v>2.6648199445983378</c:v>
                </c:pt>
                <c:pt idx="101539">
                  <c:v>2.665281809787627</c:v>
                </c:pt>
                <c:pt idx="101540">
                  <c:v>2.6642049388414488</c:v>
                </c:pt>
                <c:pt idx="101541">
                  <c:v>2.6644357258250633</c:v>
                </c:pt>
                <c:pt idx="101542">
                  <c:v>2.6646666974382645</c:v>
                </c:pt>
                <c:pt idx="101543">
                  <c:v>2.6644357258250633</c:v>
                </c:pt>
                <c:pt idx="101544">
                  <c:v>2.6642824180895239</c:v>
                </c:pt>
                <c:pt idx="101545">
                  <c:v>2.6646666974382645</c:v>
                </c:pt>
                <c:pt idx="101546">
                  <c:v>2.664358264081256</c:v>
                </c:pt>
                <c:pt idx="101547">
                  <c:v>2.6651270207852193</c:v>
                </c:pt>
                <c:pt idx="101548">
                  <c:v>2.6648958891454964</c:v>
                </c:pt>
                <c:pt idx="101549">
                  <c:v>2.6651270207852193</c:v>
                </c:pt>
                <c:pt idx="101550">
                  <c:v>2.6655889145496534</c:v>
                </c:pt>
                <c:pt idx="101551">
                  <c:v>2.6652043407988915</c:v>
                </c:pt>
                <c:pt idx="101552">
                  <c:v>2.6655889145496534</c:v>
                </c:pt>
                <c:pt idx="101553">
                  <c:v>2.6649734472408215</c:v>
                </c:pt>
                <c:pt idx="101554">
                  <c:v>2.6642049388414488</c:v>
                </c:pt>
                <c:pt idx="101555">
                  <c:v>2.6654352343569614</c:v>
                </c:pt>
                <c:pt idx="101556">
                  <c:v>2.6658198614318707</c:v>
                </c:pt>
                <c:pt idx="101557">
                  <c:v>2.6655889145496534</c:v>
                </c:pt>
                <c:pt idx="101558">
                  <c:v>2.6657426657426657</c:v>
                </c:pt>
                <c:pt idx="101559">
                  <c:v>2.6655114807114808</c:v>
                </c:pt>
                <c:pt idx="101560">
                  <c:v>2.6655114807114808</c:v>
                </c:pt>
                <c:pt idx="101561">
                  <c:v>2.6648958891454964</c:v>
                </c:pt>
                <c:pt idx="101562">
                  <c:v>2.6647425536827516</c:v>
                </c:pt>
                <c:pt idx="101563">
                  <c:v>2.664742553682752</c:v>
                </c:pt>
                <c:pt idx="101564">
                  <c:v>2.664742553682752</c:v>
                </c:pt>
                <c:pt idx="101565">
                  <c:v>2.6653579676674362</c:v>
                </c:pt>
                <c:pt idx="101566">
                  <c:v>2.6647425536827516</c:v>
                </c:pt>
                <c:pt idx="101567">
                  <c:v>2.6648958891454964</c:v>
                </c:pt>
                <c:pt idx="101568">
                  <c:v>2.6645116601246821</c:v>
                </c:pt>
                <c:pt idx="101569">
                  <c:v>2.6649734472408215</c:v>
                </c:pt>
                <c:pt idx="101570">
                  <c:v>2.6658198614318707</c:v>
                </c:pt>
                <c:pt idx="101571">
                  <c:v>2.6649734472408215</c:v>
                </c:pt>
                <c:pt idx="101572">
                  <c:v>2.6649734472408215</c:v>
                </c:pt>
                <c:pt idx="101573">
                  <c:v>2.6651270207852193</c:v>
                </c:pt>
                <c:pt idx="101574">
                  <c:v>2.6655889145496534</c:v>
                </c:pt>
                <c:pt idx="101575">
                  <c:v>2.6654352343569614</c:v>
                </c:pt>
                <c:pt idx="101576">
                  <c:v>2.6656661279150313</c:v>
                </c:pt>
                <c:pt idx="101577">
                  <c:v>2.665050784856879</c:v>
                </c:pt>
                <c:pt idx="101578">
                  <c:v>2.6646666974382645</c:v>
                </c:pt>
                <c:pt idx="101579">
                  <c:v>2.6647438855560686</c:v>
                </c:pt>
                <c:pt idx="101580">
                  <c:v>2.6645905420991927</c:v>
                </c:pt>
                <c:pt idx="101581">
                  <c:v>2.6645905420991927</c:v>
                </c:pt>
                <c:pt idx="101582">
                  <c:v>2.6638985005767015</c:v>
                </c:pt>
                <c:pt idx="101583">
                  <c:v>2.6640518689432398</c:v>
                </c:pt>
                <c:pt idx="101584">
                  <c:v>2.6642049388414493</c:v>
                </c:pt>
                <c:pt idx="101585">
                  <c:v>2.6642049388414488</c:v>
                </c:pt>
                <c:pt idx="101586">
                  <c:v>2.6638209506229806</c:v>
                </c:pt>
                <c:pt idx="101587">
                  <c:v>2.6644357258250633</c:v>
                </c:pt>
                <c:pt idx="101588">
                  <c:v>2.6649734472408224</c:v>
                </c:pt>
                <c:pt idx="101589">
                  <c:v>2.6652043407988919</c:v>
                </c:pt>
                <c:pt idx="101590">
                  <c:v>2.665050784856879</c:v>
                </c:pt>
                <c:pt idx="101591">
                  <c:v>2.665281809787627</c:v>
                </c:pt>
                <c:pt idx="101592">
                  <c:v>2.6655889145496534</c:v>
                </c:pt>
                <c:pt idx="101593">
                  <c:v>2.6655114807114808</c:v>
                </c:pt>
                <c:pt idx="101594">
                  <c:v>2.6647425536827516</c:v>
                </c:pt>
                <c:pt idx="101595">
                  <c:v>2.6641274238227144</c:v>
                </c:pt>
                <c:pt idx="101596">
                  <c:v>2.6651270207852193</c:v>
                </c:pt>
                <c:pt idx="101597">
                  <c:v>2.6648958891454964</c:v>
                </c:pt>
                <c:pt idx="101598">
                  <c:v>2.6651270207852193</c:v>
                </c:pt>
                <c:pt idx="101599">
                  <c:v>2.6655114807114808</c:v>
                </c:pt>
                <c:pt idx="101600">
                  <c:v>2.6646651270207848</c:v>
                </c:pt>
                <c:pt idx="101601">
                  <c:v>2.664434180138568</c:v>
                </c:pt>
                <c:pt idx="101602">
                  <c:v>2.6650496650496645</c:v>
                </c:pt>
                <c:pt idx="101603">
                  <c:v>2.6652806652806644</c:v>
                </c:pt>
                <c:pt idx="101604">
                  <c:v>2.6652806652806644</c:v>
                </c:pt>
                <c:pt idx="101605">
                  <c:v>2.6652806652806644</c:v>
                </c:pt>
                <c:pt idx="101606">
                  <c:v>2.6655114807114808</c:v>
                </c:pt>
                <c:pt idx="101607">
                  <c:v>2.6653579676674362</c:v>
                </c:pt>
                <c:pt idx="101608">
                  <c:v>2.6654352343569609</c:v>
                </c:pt>
                <c:pt idx="101609">
                  <c:v>2.6649734472408215</c:v>
                </c:pt>
                <c:pt idx="101610">
                  <c:v>2.6649734472408215</c:v>
                </c:pt>
                <c:pt idx="101611">
                  <c:v>2.6648958891454964</c:v>
                </c:pt>
                <c:pt idx="101612">
                  <c:v>2.6648958891454964</c:v>
                </c:pt>
                <c:pt idx="101613">
                  <c:v>2.6649734472408215</c:v>
                </c:pt>
                <c:pt idx="101614">
                  <c:v>2.6652043407988915</c:v>
                </c:pt>
                <c:pt idx="101615">
                  <c:v>2.665050784856879</c:v>
                </c:pt>
                <c:pt idx="101616">
                  <c:v>2.665050784856879</c:v>
                </c:pt>
                <c:pt idx="101617">
                  <c:v>2.6652043407988915</c:v>
                </c:pt>
                <c:pt idx="101618">
                  <c:v>2.6649734472408215</c:v>
                </c:pt>
                <c:pt idx="101619">
                  <c:v>2.6652043407988915</c:v>
                </c:pt>
                <c:pt idx="101620">
                  <c:v>2.665050784856879</c:v>
                </c:pt>
                <c:pt idx="101621">
                  <c:v>2.665050784856879</c:v>
                </c:pt>
                <c:pt idx="101622">
                  <c:v>2.6648199445983378</c:v>
                </c:pt>
                <c:pt idx="101623">
                  <c:v>2.6654352343569609</c:v>
                </c:pt>
                <c:pt idx="101624">
                  <c:v>2.6644357258250633</c:v>
                </c:pt>
                <c:pt idx="101625">
                  <c:v>2.6655124653739612</c:v>
                </c:pt>
                <c:pt idx="101626">
                  <c:v>2.665050784856879</c:v>
                </c:pt>
                <c:pt idx="101627">
                  <c:v>2.6649734472408224</c:v>
                </c:pt>
                <c:pt idx="101628">
                  <c:v>2.6651270207852193</c:v>
                </c:pt>
                <c:pt idx="101629">
                  <c:v>2.6651270207852193</c:v>
                </c:pt>
                <c:pt idx="101630">
                  <c:v>2.6661273567467649</c:v>
                </c:pt>
                <c:pt idx="101631">
                  <c:v>2.6655114807114804</c:v>
                </c:pt>
                <c:pt idx="101632">
                  <c:v>2.6649734472408215</c:v>
                </c:pt>
                <c:pt idx="101633">
                  <c:v>2.6645891043397967</c:v>
                </c:pt>
                <c:pt idx="101634">
                  <c:v>2.6647425536827516</c:v>
                </c:pt>
                <c:pt idx="101635">
                  <c:v>2.6645116601246821</c:v>
                </c:pt>
                <c:pt idx="101636">
                  <c:v>2.6655114807114808</c:v>
                </c:pt>
                <c:pt idx="101637">
                  <c:v>2.6657426657426657</c:v>
                </c:pt>
                <c:pt idx="101638">
                  <c:v>2.6653579676674362</c:v>
                </c:pt>
                <c:pt idx="101639">
                  <c:v>2.6649734472408215</c:v>
                </c:pt>
                <c:pt idx="101640">
                  <c:v>2.6649734472408215</c:v>
                </c:pt>
                <c:pt idx="101641">
                  <c:v>2.6659736659736657</c:v>
                </c:pt>
                <c:pt idx="101642">
                  <c:v>2.6655889145496534</c:v>
                </c:pt>
                <c:pt idx="101643">
                  <c:v>2.6653579676674362</c:v>
                </c:pt>
                <c:pt idx="101644">
                  <c:v>2.6645891043397967</c:v>
                </c:pt>
                <c:pt idx="101645">
                  <c:v>2.6640518689432393</c:v>
                </c:pt>
                <c:pt idx="101646">
                  <c:v>2.6642049388414488</c:v>
                </c:pt>
                <c:pt idx="101647">
                  <c:v>2.664358264081256</c:v>
                </c:pt>
                <c:pt idx="101648">
                  <c:v>2.6637433648742208</c:v>
                </c:pt>
                <c:pt idx="101649">
                  <c:v>2.6642049388414488</c:v>
                </c:pt>
                <c:pt idx="101650">
                  <c:v>2.6644357258250633</c:v>
                </c:pt>
                <c:pt idx="101651">
                  <c:v>2.6644359104546504</c:v>
                </c:pt>
                <c:pt idx="101652">
                  <c:v>2.6649734472408224</c:v>
                </c:pt>
                <c:pt idx="101653">
                  <c:v>2.6652043407988919</c:v>
                </c:pt>
                <c:pt idx="101654">
                  <c:v>2.665281809787627</c:v>
                </c:pt>
                <c:pt idx="101655">
                  <c:v>2.665281809787627</c:v>
                </c:pt>
                <c:pt idx="101656">
                  <c:v>2.6654352343569614</c:v>
                </c:pt>
                <c:pt idx="101657">
                  <c:v>2.6645891043397967</c:v>
                </c:pt>
                <c:pt idx="101658">
                  <c:v>2.6644357258250633</c:v>
                </c:pt>
                <c:pt idx="101659">
                  <c:v>2.6656661279150313</c:v>
                </c:pt>
                <c:pt idx="101660">
                  <c:v>2.6652043407988919</c:v>
                </c:pt>
                <c:pt idx="101661">
                  <c:v>2.6642049388414488</c:v>
                </c:pt>
                <c:pt idx="101662">
                  <c:v>2.6644357258250633</c:v>
                </c:pt>
                <c:pt idx="101663">
                  <c:v>2.6642049388414488</c:v>
                </c:pt>
                <c:pt idx="101664">
                  <c:v>2.6648972997922913</c:v>
                </c:pt>
                <c:pt idx="101665">
                  <c:v>2.6648972997922913</c:v>
                </c:pt>
                <c:pt idx="101666">
                  <c:v>2.665281809787627</c:v>
                </c:pt>
                <c:pt idx="101667">
                  <c:v>2.665050784856879</c:v>
                </c:pt>
                <c:pt idx="101668">
                  <c:v>2.6654352343569614</c:v>
                </c:pt>
                <c:pt idx="101669">
                  <c:v>2.6645891043397967</c:v>
                </c:pt>
                <c:pt idx="101670">
                  <c:v>2.6648199445983378</c:v>
                </c:pt>
                <c:pt idx="101671">
                  <c:v>2.665050784856879</c:v>
                </c:pt>
                <c:pt idx="101672">
                  <c:v>2.6648199445983378</c:v>
                </c:pt>
                <c:pt idx="101673">
                  <c:v>2.6644357258250633</c:v>
                </c:pt>
                <c:pt idx="101674">
                  <c:v>2.6636678200692039</c:v>
                </c:pt>
                <c:pt idx="101675">
                  <c:v>2.6635902168897094</c:v>
                </c:pt>
                <c:pt idx="101676">
                  <c:v>2.6640516843562532</c:v>
                </c:pt>
                <c:pt idx="101677">
                  <c:v>2.6637433648742208</c:v>
                </c:pt>
                <c:pt idx="101678">
                  <c:v>2.6642805818517665</c:v>
                </c:pt>
                <c:pt idx="101679">
                  <c:v>2.6642805818517665</c:v>
                </c:pt>
                <c:pt idx="101680">
                  <c:v>2.6648958891454964</c:v>
                </c:pt>
                <c:pt idx="101681">
                  <c:v>2.6645116601246825</c:v>
                </c:pt>
                <c:pt idx="101682">
                  <c:v>2.6641274238227144</c:v>
                </c:pt>
                <c:pt idx="101683">
                  <c:v>2.6641274238227148</c:v>
                </c:pt>
                <c:pt idx="101684">
                  <c:v>2.6641274238227148</c:v>
                </c:pt>
                <c:pt idx="101685">
                  <c:v>2.664742553682752</c:v>
                </c:pt>
                <c:pt idx="101686">
                  <c:v>2.664434180138568</c:v>
                </c:pt>
                <c:pt idx="101687">
                  <c:v>2.6648186648186649</c:v>
                </c:pt>
                <c:pt idx="101688">
                  <c:v>2.664434180138568</c:v>
                </c:pt>
                <c:pt idx="101689">
                  <c:v>2.6648958891454964</c:v>
                </c:pt>
                <c:pt idx="101690">
                  <c:v>2.6645116601246825</c:v>
                </c:pt>
                <c:pt idx="101691">
                  <c:v>2.6641274238227144</c:v>
                </c:pt>
                <c:pt idx="101692">
                  <c:v>2.6645891043397967</c:v>
                </c:pt>
                <c:pt idx="101693">
                  <c:v>2.6645891043397967</c:v>
                </c:pt>
                <c:pt idx="101694">
                  <c:v>2.664358264081256</c:v>
                </c:pt>
                <c:pt idx="101695">
                  <c:v>2.6641274238227148</c:v>
                </c:pt>
                <c:pt idx="101696">
                  <c:v>2.6644357258250633</c:v>
                </c:pt>
                <c:pt idx="101697">
                  <c:v>2.6649734472408224</c:v>
                </c:pt>
                <c:pt idx="101698">
                  <c:v>2.6653579676674362</c:v>
                </c:pt>
                <c:pt idx="101699">
                  <c:v>2.6648958891454964</c:v>
                </c:pt>
                <c:pt idx="101700">
                  <c:v>2.6650496650496649</c:v>
                </c:pt>
                <c:pt idx="101701">
                  <c:v>2.6655114807114808</c:v>
                </c:pt>
                <c:pt idx="101702">
                  <c:v>2.665665434380776</c:v>
                </c:pt>
                <c:pt idx="101703">
                  <c:v>2.6650496650496645</c:v>
                </c:pt>
                <c:pt idx="101704">
                  <c:v>2.6655114807114804</c:v>
                </c:pt>
                <c:pt idx="101705">
                  <c:v>2.6655114807114808</c:v>
                </c:pt>
                <c:pt idx="101706">
                  <c:v>2.6655114807114808</c:v>
                </c:pt>
                <c:pt idx="101707">
                  <c:v>2.6655114807114808</c:v>
                </c:pt>
                <c:pt idx="101708">
                  <c:v>2.6658964879852118</c:v>
                </c:pt>
                <c:pt idx="101709">
                  <c:v>2.6648958891454964</c:v>
                </c:pt>
                <c:pt idx="101710">
                  <c:v>2.6654352343569614</c:v>
                </c:pt>
                <c:pt idx="101711">
                  <c:v>2.665281809787627</c:v>
                </c:pt>
                <c:pt idx="101712">
                  <c:v>2.6644357258250633</c:v>
                </c:pt>
                <c:pt idx="101713">
                  <c:v>2.6646666974382645</c:v>
                </c:pt>
                <c:pt idx="101714">
                  <c:v>2.6642049388414493</c:v>
                </c:pt>
                <c:pt idx="101715">
                  <c:v>2.6644357258250633</c:v>
                </c:pt>
                <c:pt idx="101716">
                  <c:v>2.6640518689432398</c:v>
                </c:pt>
                <c:pt idx="101717">
                  <c:v>2.6642824180895248</c:v>
                </c:pt>
                <c:pt idx="101718">
                  <c:v>2.6644357258250633</c:v>
                </c:pt>
                <c:pt idx="101719">
                  <c:v>2.6652043407988919</c:v>
                </c:pt>
                <c:pt idx="101720">
                  <c:v>2.6653579676674362</c:v>
                </c:pt>
                <c:pt idx="101721">
                  <c:v>2.6657426657426657</c:v>
                </c:pt>
                <c:pt idx="101722">
                  <c:v>2.6652806652806649</c:v>
                </c:pt>
                <c:pt idx="101723">
                  <c:v>2.6654343807763397</c:v>
                </c:pt>
                <c:pt idx="101724">
                  <c:v>2.664972273567467</c:v>
                </c:pt>
                <c:pt idx="101725">
                  <c:v>2.6660503813265541</c:v>
                </c:pt>
                <c:pt idx="101726">
                  <c:v>2.665665434380776</c:v>
                </c:pt>
                <c:pt idx="101727">
                  <c:v>2.6658964879852118</c:v>
                </c:pt>
                <c:pt idx="101728">
                  <c:v>2.6655114807114804</c:v>
                </c:pt>
                <c:pt idx="101729">
                  <c:v>2.6657426657426657</c:v>
                </c:pt>
                <c:pt idx="101730">
                  <c:v>2.6662046662046661</c:v>
                </c:pt>
                <c:pt idx="101731">
                  <c:v>2.6654352343569609</c:v>
                </c:pt>
                <c:pt idx="101732">
                  <c:v>2.6653579676674362</c:v>
                </c:pt>
                <c:pt idx="101733">
                  <c:v>2.6651270207852193</c:v>
                </c:pt>
                <c:pt idx="101734">
                  <c:v>2.6655114807114808</c:v>
                </c:pt>
                <c:pt idx="101735">
                  <c:v>2.6657426657426657</c:v>
                </c:pt>
                <c:pt idx="101736">
                  <c:v>2.6651270207852193</c:v>
                </c:pt>
                <c:pt idx="101737">
                  <c:v>2.6651270207852193</c:v>
                </c:pt>
                <c:pt idx="101738">
                  <c:v>2.6648958891454964</c:v>
                </c:pt>
                <c:pt idx="101739">
                  <c:v>2.6651270207852193</c:v>
                </c:pt>
                <c:pt idx="101740">
                  <c:v>2.6653579676674362</c:v>
                </c:pt>
                <c:pt idx="101741">
                  <c:v>2.6646651270207848</c:v>
                </c:pt>
                <c:pt idx="101742">
                  <c:v>2.6650496650496649</c:v>
                </c:pt>
                <c:pt idx="101743">
                  <c:v>2.6648958891454964</c:v>
                </c:pt>
                <c:pt idx="101744">
                  <c:v>2.6657426657426657</c:v>
                </c:pt>
                <c:pt idx="101745">
                  <c:v>2.6653579676674362</c:v>
                </c:pt>
                <c:pt idx="101746">
                  <c:v>2.6645116601246825</c:v>
                </c:pt>
                <c:pt idx="101747">
                  <c:v>2.6645116601246825</c:v>
                </c:pt>
                <c:pt idx="101748">
                  <c:v>2.6646666974382645</c:v>
                </c:pt>
                <c:pt idx="101749">
                  <c:v>2.6646666974382645</c:v>
                </c:pt>
                <c:pt idx="101750">
                  <c:v>2.6641274238227148</c:v>
                </c:pt>
                <c:pt idx="101751">
                  <c:v>2.6639741518578348</c:v>
                </c:pt>
                <c:pt idx="101752">
                  <c:v>2.6642049388414488</c:v>
                </c:pt>
                <c:pt idx="101753">
                  <c:v>2.6644357258250633</c:v>
                </c:pt>
                <c:pt idx="101754">
                  <c:v>2.6646666974382645</c:v>
                </c:pt>
                <c:pt idx="101755">
                  <c:v>2.6648199445983378</c:v>
                </c:pt>
                <c:pt idx="101756">
                  <c:v>2.6649734472408224</c:v>
                </c:pt>
                <c:pt idx="101757">
                  <c:v>2.665281809787627</c:v>
                </c:pt>
                <c:pt idx="101758">
                  <c:v>2.6658198614318707</c:v>
                </c:pt>
                <c:pt idx="101759">
                  <c:v>2.6659736659736657</c:v>
                </c:pt>
                <c:pt idx="101760">
                  <c:v>2.6658198614318707</c:v>
                </c:pt>
                <c:pt idx="101761">
                  <c:v>2.6656661279150313</c:v>
                </c:pt>
                <c:pt idx="101762">
                  <c:v>2.6658972061879478</c:v>
                </c:pt>
                <c:pt idx="101763">
                  <c:v>2.6651280867759057</c:v>
                </c:pt>
                <c:pt idx="101764">
                  <c:v>2.6648972997922913</c:v>
                </c:pt>
                <c:pt idx="101765">
                  <c:v>2.6648972997922913</c:v>
                </c:pt>
                <c:pt idx="101766">
                  <c:v>2.6638209506229806</c:v>
                </c:pt>
                <c:pt idx="101767">
                  <c:v>2.6640516843562532</c:v>
                </c:pt>
                <c:pt idx="101768">
                  <c:v>2.6638985005767015</c:v>
                </c:pt>
                <c:pt idx="101769">
                  <c:v>2.6638985005767015</c:v>
                </c:pt>
                <c:pt idx="101770">
                  <c:v>2.6640518689432398</c:v>
                </c:pt>
                <c:pt idx="101771">
                  <c:v>2.6646666974382645</c:v>
                </c:pt>
                <c:pt idx="101772">
                  <c:v>2.6646666974382645</c:v>
                </c:pt>
                <c:pt idx="101773">
                  <c:v>2.6642049388414488</c:v>
                </c:pt>
                <c:pt idx="101774">
                  <c:v>2.6648199445983378</c:v>
                </c:pt>
                <c:pt idx="101775">
                  <c:v>2.6648199445983378</c:v>
                </c:pt>
                <c:pt idx="101776">
                  <c:v>2.6645891043397967</c:v>
                </c:pt>
                <c:pt idx="101777">
                  <c:v>2.6649734472408224</c:v>
                </c:pt>
                <c:pt idx="101778">
                  <c:v>2.664358264081256</c:v>
                </c:pt>
                <c:pt idx="101779">
                  <c:v>2.664358264081256</c:v>
                </c:pt>
                <c:pt idx="101780">
                  <c:v>2.664358264081256</c:v>
                </c:pt>
                <c:pt idx="101781">
                  <c:v>2.6644357258250633</c:v>
                </c:pt>
                <c:pt idx="101782">
                  <c:v>2.6648199445983378</c:v>
                </c:pt>
                <c:pt idx="101783">
                  <c:v>2.6642049388414488</c:v>
                </c:pt>
                <c:pt idx="101784">
                  <c:v>2.6642049388414488</c:v>
                </c:pt>
                <c:pt idx="101785">
                  <c:v>2.6649734472408224</c:v>
                </c:pt>
                <c:pt idx="101786">
                  <c:v>2.664742553682752</c:v>
                </c:pt>
                <c:pt idx="101787">
                  <c:v>2.6647425536827516</c:v>
                </c:pt>
                <c:pt idx="101788">
                  <c:v>2.6651270207852193</c:v>
                </c:pt>
                <c:pt idx="101789">
                  <c:v>2.6651270207852193</c:v>
                </c:pt>
                <c:pt idx="101790">
                  <c:v>2.6651270207852193</c:v>
                </c:pt>
                <c:pt idx="101791">
                  <c:v>2.6657426657426657</c:v>
                </c:pt>
                <c:pt idx="101792">
                  <c:v>2.6649734472408215</c:v>
                </c:pt>
                <c:pt idx="101793">
                  <c:v>2.6658198614318707</c:v>
                </c:pt>
                <c:pt idx="101794">
                  <c:v>2.6659736659736657</c:v>
                </c:pt>
                <c:pt idx="101795">
                  <c:v>2.6657426657426657</c:v>
                </c:pt>
                <c:pt idx="101796">
                  <c:v>2.6651270207852193</c:v>
                </c:pt>
                <c:pt idx="101797">
                  <c:v>2.6651270207852193</c:v>
                </c:pt>
                <c:pt idx="101798">
                  <c:v>2.6645116601246821</c:v>
                </c:pt>
                <c:pt idx="101799">
                  <c:v>2.6648199445983378</c:v>
                </c:pt>
                <c:pt idx="101800">
                  <c:v>2.6644357258250633</c:v>
                </c:pt>
                <c:pt idx="101801">
                  <c:v>2.665050784856879</c:v>
                </c:pt>
                <c:pt idx="101802">
                  <c:v>2.6644357258250633</c:v>
                </c:pt>
                <c:pt idx="101803">
                  <c:v>2.6642049388414488</c:v>
                </c:pt>
                <c:pt idx="101804">
                  <c:v>2.6644357258250633</c:v>
                </c:pt>
                <c:pt idx="101805">
                  <c:v>2.6641274238227148</c:v>
                </c:pt>
                <c:pt idx="101806">
                  <c:v>2.6636657433056325</c:v>
                </c:pt>
                <c:pt idx="101807">
                  <c:v>2.664358264081256</c:v>
                </c:pt>
                <c:pt idx="101808">
                  <c:v>2.664358264081256</c:v>
                </c:pt>
                <c:pt idx="101809">
                  <c:v>2.6637433648742208</c:v>
                </c:pt>
                <c:pt idx="101810">
                  <c:v>2.6635125778906068</c:v>
                </c:pt>
                <c:pt idx="101811">
                  <c:v>2.6635125778906068</c:v>
                </c:pt>
                <c:pt idx="101812">
                  <c:v>2.6639741518578348</c:v>
                </c:pt>
                <c:pt idx="101813">
                  <c:v>2.6640518689432398</c:v>
                </c:pt>
                <c:pt idx="101814">
                  <c:v>2.6636678200692039</c:v>
                </c:pt>
                <c:pt idx="101815">
                  <c:v>2.6644357258250633</c:v>
                </c:pt>
                <c:pt idx="101816">
                  <c:v>2.6644357258250633</c:v>
                </c:pt>
                <c:pt idx="101817">
                  <c:v>2.6646666974382645</c:v>
                </c:pt>
                <c:pt idx="101818">
                  <c:v>2.6651280867759057</c:v>
                </c:pt>
                <c:pt idx="101819">
                  <c:v>2.665281809787627</c:v>
                </c:pt>
                <c:pt idx="101820">
                  <c:v>2.665050784856879</c:v>
                </c:pt>
                <c:pt idx="101821">
                  <c:v>2.665050784856879</c:v>
                </c:pt>
                <c:pt idx="101822">
                  <c:v>2.6656661279150313</c:v>
                </c:pt>
                <c:pt idx="101823">
                  <c:v>2.665281809787627</c:v>
                </c:pt>
                <c:pt idx="101824">
                  <c:v>2.664513151822796</c:v>
                </c:pt>
                <c:pt idx="101825">
                  <c:v>2.665281809787627</c:v>
                </c:pt>
                <c:pt idx="101826">
                  <c:v>2.665050784856879</c:v>
                </c:pt>
                <c:pt idx="101827">
                  <c:v>2.665050784856879</c:v>
                </c:pt>
                <c:pt idx="101828">
                  <c:v>2.665281809787627</c:v>
                </c:pt>
                <c:pt idx="101829">
                  <c:v>2.665281809787627</c:v>
                </c:pt>
                <c:pt idx="101830">
                  <c:v>2.6649734472408215</c:v>
                </c:pt>
                <c:pt idx="101831">
                  <c:v>2.6655889145496534</c:v>
                </c:pt>
                <c:pt idx="101832">
                  <c:v>2.6658198614318707</c:v>
                </c:pt>
                <c:pt idx="101833">
                  <c:v>2.6657426657426657</c:v>
                </c:pt>
                <c:pt idx="101834">
                  <c:v>2.6657426657426657</c:v>
                </c:pt>
                <c:pt idx="101835">
                  <c:v>2.6654352343569609</c:v>
                </c:pt>
                <c:pt idx="101836">
                  <c:v>2.6649734472408215</c:v>
                </c:pt>
                <c:pt idx="101837">
                  <c:v>2.6658964879852118</c:v>
                </c:pt>
                <c:pt idx="101838">
                  <c:v>2.6659736659736657</c:v>
                </c:pt>
                <c:pt idx="101839">
                  <c:v>2.6662046662046661</c:v>
                </c:pt>
                <c:pt idx="101840">
                  <c:v>2.6657426657426657</c:v>
                </c:pt>
                <c:pt idx="101841">
                  <c:v>2.6655114807114808</c:v>
                </c:pt>
                <c:pt idx="101842">
                  <c:v>2.6657426657426657</c:v>
                </c:pt>
                <c:pt idx="101843">
                  <c:v>2.6651270207852193</c:v>
                </c:pt>
                <c:pt idx="101844">
                  <c:v>2.664742553682752</c:v>
                </c:pt>
                <c:pt idx="101845">
                  <c:v>2.6645891043397967</c:v>
                </c:pt>
                <c:pt idx="101846">
                  <c:v>2.6639741518578348</c:v>
                </c:pt>
                <c:pt idx="101847">
                  <c:v>2.6644359104546504</c:v>
                </c:pt>
                <c:pt idx="101848">
                  <c:v>2.6638211352099681</c:v>
                </c:pt>
                <c:pt idx="101849">
                  <c:v>2.6638211352099681</c:v>
                </c:pt>
                <c:pt idx="101850">
                  <c:v>2.6642824180895248</c:v>
                </c:pt>
                <c:pt idx="101851">
                  <c:v>2.6638211352099681</c:v>
                </c:pt>
                <c:pt idx="101852">
                  <c:v>2.665050784856879</c:v>
                </c:pt>
                <c:pt idx="101853">
                  <c:v>2.6649734472408224</c:v>
                </c:pt>
                <c:pt idx="101854">
                  <c:v>2.6652043407988919</c:v>
                </c:pt>
                <c:pt idx="101855">
                  <c:v>2.6651270207852193</c:v>
                </c:pt>
                <c:pt idx="101856">
                  <c:v>2.6661273567467649</c:v>
                </c:pt>
                <c:pt idx="101857">
                  <c:v>2.6657426657426653</c:v>
                </c:pt>
                <c:pt idx="101858">
                  <c:v>2.6664356664356665</c:v>
                </c:pt>
                <c:pt idx="101859">
                  <c:v>2.6658198614318707</c:v>
                </c:pt>
                <c:pt idx="101860">
                  <c:v>2.6652043407988919</c:v>
                </c:pt>
                <c:pt idx="101861">
                  <c:v>2.6648199445983378</c:v>
                </c:pt>
                <c:pt idx="101862">
                  <c:v>2.6652043407988919</c:v>
                </c:pt>
                <c:pt idx="101863">
                  <c:v>2.6651280867759057</c:v>
                </c:pt>
                <c:pt idx="101864">
                  <c:v>2.6643598615916955</c:v>
                </c:pt>
                <c:pt idx="101865">
                  <c:v>2.6641291810841983</c:v>
                </c:pt>
                <c:pt idx="101866">
                  <c:v>2.6644357258250633</c:v>
                </c:pt>
                <c:pt idx="101867">
                  <c:v>2.6646666974382645</c:v>
                </c:pt>
                <c:pt idx="101868">
                  <c:v>2.6645131518227969</c:v>
                </c:pt>
                <c:pt idx="101869">
                  <c:v>2.6638985005767015</c:v>
                </c:pt>
                <c:pt idx="101870">
                  <c:v>2.6641291810841983</c:v>
                </c:pt>
                <c:pt idx="101871">
                  <c:v>2.6647438855560686</c:v>
                </c:pt>
                <c:pt idx="101872">
                  <c:v>2.6647438855560686</c:v>
                </c:pt>
                <c:pt idx="101873">
                  <c:v>2.6641291810841983</c:v>
                </c:pt>
                <c:pt idx="101874">
                  <c:v>2.6642824180895239</c:v>
                </c:pt>
                <c:pt idx="101875">
                  <c:v>2.665050784856879</c:v>
                </c:pt>
                <c:pt idx="101876">
                  <c:v>2.6658198614318707</c:v>
                </c:pt>
                <c:pt idx="101877">
                  <c:v>2.6654352343569614</c:v>
                </c:pt>
                <c:pt idx="101878">
                  <c:v>2.6648199445983378</c:v>
                </c:pt>
                <c:pt idx="101879">
                  <c:v>2.6645891043397967</c:v>
                </c:pt>
                <c:pt idx="101880">
                  <c:v>2.6646666974382645</c:v>
                </c:pt>
                <c:pt idx="101881">
                  <c:v>2.6640518689432398</c:v>
                </c:pt>
                <c:pt idx="101882">
                  <c:v>2.6640518689432398</c:v>
                </c:pt>
                <c:pt idx="101883">
                  <c:v>2.6642049388414488</c:v>
                </c:pt>
                <c:pt idx="101884">
                  <c:v>2.6651270207852193</c:v>
                </c:pt>
                <c:pt idx="101885">
                  <c:v>2.6652806652806649</c:v>
                </c:pt>
                <c:pt idx="101886">
                  <c:v>2.6653579676674362</c:v>
                </c:pt>
                <c:pt idx="101887">
                  <c:v>2.6660508083140875</c:v>
                </c:pt>
                <c:pt idx="101888">
                  <c:v>2.6662046662046661</c:v>
                </c:pt>
                <c:pt idx="101889">
                  <c:v>2.6653579676674362</c:v>
                </c:pt>
                <c:pt idx="101890">
                  <c:v>2.664742553682752</c:v>
                </c:pt>
                <c:pt idx="101891">
                  <c:v>2.664358264081256</c:v>
                </c:pt>
                <c:pt idx="101892">
                  <c:v>2.6648199445983378</c:v>
                </c:pt>
                <c:pt idx="101893">
                  <c:v>2.6645131518227969</c:v>
                </c:pt>
                <c:pt idx="101894">
                  <c:v>2.6645131518227969</c:v>
                </c:pt>
                <c:pt idx="101895">
                  <c:v>2.6644359104546504</c:v>
                </c:pt>
                <c:pt idx="101896">
                  <c:v>2.6648199445983378</c:v>
                </c:pt>
                <c:pt idx="101897">
                  <c:v>2.664358264081256</c:v>
                </c:pt>
                <c:pt idx="101898">
                  <c:v>2.6648199445983378</c:v>
                </c:pt>
                <c:pt idx="101899">
                  <c:v>2.6646666974382645</c:v>
                </c:pt>
                <c:pt idx="101900">
                  <c:v>2.6646666974382645</c:v>
                </c:pt>
                <c:pt idx="101901">
                  <c:v>2.6640518689432398</c:v>
                </c:pt>
                <c:pt idx="101902">
                  <c:v>2.6636678200692039</c:v>
                </c:pt>
                <c:pt idx="101903">
                  <c:v>2.6638985005767015</c:v>
                </c:pt>
                <c:pt idx="101904">
                  <c:v>2.6645131518227969</c:v>
                </c:pt>
                <c:pt idx="101905">
                  <c:v>2.6648972997922913</c:v>
                </c:pt>
                <c:pt idx="101906">
                  <c:v>2.6648199445983378</c:v>
                </c:pt>
                <c:pt idx="101907">
                  <c:v>2.6648199445983378</c:v>
                </c:pt>
                <c:pt idx="101908">
                  <c:v>2.6648199445983378</c:v>
                </c:pt>
                <c:pt idx="101909">
                  <c:v>2.6652043407988915</c:v>
                </c:pt>
                <c:pt idx="101910">
                  <c:v>2.665050784856879</c:v>
                </c:pt>
                <c:pt idx="101911">
                  <c:v>2.665281809787627</c:v>
                </c:pt>
                <c:pt idx="101912">
                  <c:v>2.665281809787627</c:v>
                </c:pt>
                <c:pt idx="101913">
                  <c:v>2.665050784856879</c:v>
                </c:pt>
                <c:pt idx="101914">
                  <c:v>2.6648199445983378</c:v>
                </c:pt>
                <c:pt idx="101915">
                  <c:v>2.6638209506229811</c:v>
                </c:pt>
                <c:pt idx="101916">
                  <c:v>2.6642824180895253</c:v>
                </c:pt>
                <c:pt idx="101917">
                  <c:v>2.6642824180895253</c:v>
                </c:pt>
                <c:pt idx="101918">
                  <c:v>2.6638211352099681</c:v>
                </c:pt>
                <c:pt idx="101919">
                  <c:v>2.6640516843562532</c:v>
                </c:pt>
                <c:pt idx="101920">
                  <c:v>2.6642824180895248</c:v>
                </c:pt>
                <c:pt idx="101921">
                  <c:v>2.6642824180895248</c:v>
                </c:pt>
                <c:pt idx="101922">
                  <c:v>2.6645905420991927</c:v>
                </c:pt>
                <c:pt idx="101923">
                  <c:v>2.6645905420991927</c:v>
                </c:pt>
                <c:pt idx="101924">
                  <c:v>2.6638985005767015</c:v>
                </c:pt>
                <c:pt idx="101925">
                  <c:v>2.6638985005767015</c:v>
                </c:pt>
                <c:pt idx="101926">
                  <c:v>2.6642824180895253</c:v>
                </c:pt>
                <c:pt idx="101927">
                  <c:v>2.6647438855560686</c:v>
                </c:pt>
                <c:pt idx="101928">
                  <c:v>2.6647438855560686</c:v>
                </c:pt>
                <c:pt idx="101929">
                  <c:v>2.6647438855560677</c:v>
                </c:pt>
                <c:pt idx="101930">
                  <c:v>2.6651280867759057</c:v>
                </c:pt>
                <c:pt idx="101931">
                  <c:v>2.6657433056325024</c:v>
                </c:pt>
                <c:pt idx="101932">
                  <c:v>2.665281809787627</c:v>
                </c:pt>
                <c:pt idx="101933">
                  <c:v>2.6652043407988915</c:v>
                </c:pt>
                <c:pt idx="101934">
                  <c:v>2.6649734472408215</c:v>
                </c:pt>
                <c:pt idx="101935">
                  <c:v>2.6649734472408215</c:v>
                </c:pt>
                <c:pt idx="101936">
                  <c:v>2.6646666974382645</c:v>
                </c:pt>
                <c:pt idx="101937">
                  <c:v>2.6648199445983378</c:v>
                </c:pt>
                <c:pt idx="101938">
                  <c:v>2.6655889145496534</c:v>
                </c:pt>
                <c:pt idx="101939">
                  <c:v>2.6654352343569614</c:v>
                </c:pt>
                <c:pt idx="101940">
                  <c:v>2.665050784856879</c:v>
                </c:pt>
                <c:pt idx="101941">
                  <c:v>2.6648199445983378</c:v>
                </c:pt>
                <c:pt idx="101942">
                  <c:v>2.6646666974382645</c:v>
                </c:pt>
                <c:pt idx="101943">
                  <c:v>2.6644357258250633</c:v>
                </c:pt>
                <c:pt idx="101944">
                  <c:v>2.6645891043397967</c:v>
                </c:pt>
                <c:pt idx="101945">
                  <c:v>2.664358264081256</c:v>
                </c:pt>
                <c:pt idx="101946">
                  <c:v>2.6639741518578348</c:v>
                </c:pt>
                <c:pt idx="101947">
                  <c:v>2.6646666974382645</c:v>
                </c:pt>
                <c:pt idx="101948">
                  <c:v>2.6645131518227969</c:v>
                </c:pt>
                <c:pt idx="101949">
                  <c:v>2.6642824180895248</c:v>
                </c:pt>
                <c:pt idx="101950">
                  <c:v>2.6646666974382645</c:v>
                </c:pt>
                <c:pt idx="101951">
                  <c:v>2.6646666974382645</c:v>
                </c:pt>
                <c:pt idx="101952">
                  <c:v>2.6648199445983383</c:v>
                </c:pt>
                <c:pt idx="101953">
                  <c:v>2.6648199445983378</c:v>
                </c:pt>
                <c:pt idx="101954">
                  <c:v>2.6644357258250633</c:v>
                </c:pt>
                <c:pt idx="101955">
                  <c:v>2.6641291810841983</c:v>
                </c:pt>
                <c:pt idx="101956">
                  <c:v>2.6638985005767015</c:v>
                </c:pt>
                <c:pt idx="101957">
                  <c:v>2.6645131518227969</c:v>
                </c:pt>
                <c:pt idx="101958">
                  <c:v>2.6642066420664205</c:v>
                </c:pt>
                <c:pt idx="101959">
                  <c:v>2.6632088520055324</c:v>
                </c:pt>
                <c:pt idx="101960">
                  <c:v>2.6642068265682655</c:v>
                </c:pt>
                <c:pt idx="101961">
                  <c:v>2.6655896607431337</c:v>
                </c:pt>
                <c:pt idx="101962">
                  <c:v>2.665281809787627</c:v>
                </c:pt>
                <c:pt idx="101963">
                  <c:v>2.6652043407988915</c:v>
                </c:pt>
                <c:pt idx="101964">
                  <c:v>2.6645891043397967</c:v>
                </c:pt>
                <c:pt idx="101965">
                  <c:v>2.6646666974382645</c:v>
                </c:pt>
                <c:pt idx="101966">
                  <c:v>2.6648199445983378</c:v>
                </c:pt>
                <c:pt idx="101967">
                  <c:v>2.6648199445983378</c:v>
                </c:pt>
                <c:pt idx="101968">
                  <c:v>2.6648972997922913</c:v>
                </c:pt>
                <c:pt idx="101969">
                  <c:v>2.664513151822796</c:v>
                </c:pt>
                <c:pt idx="101970">
                  <c:v>2.6647438855560677</c:v>
                </c:pt>
                <c:pt idx="101971">
                  <c:v>2.6641291810841983</c:v>
                </c:pt>
                <c:pt idx="101972">
                  <c:v>2.6648212226066899</c:v>
                </c:pt>
                <c:pt idx="101973">
                  <c:v>2.6645905420991927</c:v>
                </c:pt>
                <c:pt idx="101974">
                  <c:v>2.6642066420664205</c:v>
                </c:pt>
                <c:pt idx="101975">
                  <c:v>2.6644374538745383</c:v>
                </c:pt>
                <c:pt idx="101976">
                  <c:v>2.6645905420991927</c:v>
                </c:pt>
                <c:pt idx="101977">
                  <c:v>2.6647438855560686</c:v>
                </c:pt>
                <c:pt idx="101978">
                  <c:v>2.6637453874538739</c:v>
                </c:pt>
                <c:pt idx="101979">
                  <c:v>2.6637453874538739</c:v>
                </c:pt>
                <c:pt idx="101980">
                  <c:v>2.6643598615916955</c:v>
                </c:pt>
                <c:pt idx="101981">
                  <c:v>2.663514760147601</c:v>
                </c:pt>
                <c:pt idx="101982">
                  <c:v>2.6637453874538739</c:v>
                </c:pt>
                <c:pt idx="101983">
                  <c:v>2.6636678200692039</c:v>
                </c:pt>
                <c:pt idx="101984">
                  <c:v>2.6640518689432393</c:v>
                </c:pt>
                <c:pt idx="101985">
                  <c:v>2.6644357258250633</c:v>
                </c:pt>
                <c:pt idx="101986">
                  <c:v>2.6652043407988915</c:v>
                </c:pt>
                <c:pt idx="101987">
                  <c:v>2.6647425536827516</c:v>
                </c:pt>
                <c:pt idx="101988">
                  <c:v>2.6652043407988915</c:v>
                </c:pt>
                <c:pt idx="101989">
                  <c:v>2.6649734472408215</c:v>
                </c:pt>
                <c:pt idx="101990">
                  <c:v>2.665050784856879</c:v>
                </c:pt>
                <c:pt idx="101991">
                  <c:v>2.6654352343569609</c:v>
                </c:pt>
                <c:pt idx="101992">
                  <c:v>2.6649734472408215</c:v>
                </c:pt>
                <c:pt idx="101993">
                  <c:v>2.6647425536827516</c:v>
                </c:pt>
                <c:pt idx="101994">
                  <c:v>2.6653579676674362</c:v>
                </c:pt>
                <c:pt idx="101995">
                  <c:v>2.6653579676674362</c:v>
                </c:pt>
                <c:pt idx="101996">
                  <c:v>2.6649734472408215</c:v>
                </c:pt>
                <c:pt idx="101997">
                  <c:v>2.6648199445983378</c:v>
                </c:pt>
                <c:pt idx="101998">
                  <c:v>2.6646666974382645</c:v>
                </c:pt>
                <c:pt idx="101999">
                  <c:v>2.6651280867759057</c:v>
                </c:pt>
                <c:pt idx="102000">
                  <c:v>2.664513151822796</c:v>
                </c:pt>
                <c:pt idx="102001">
                  <c:v>2.6655124653739612</c:v>
                </c:pt>
                <c:pt idx="102002">
                  <c:v>2.6656661279150313</c:v>
                </c:pt>
                <c:pt idx="102003">
                  <c:v>2.665281809787627</c:v>
                </c:pt>
                <c:pt idx="102004">
                  <c:v>2.6648972997922913</c:v>
                </c:pt>
                <c:pt idx="102005">
                  <c:v>2.665281809787627</c:v>
                </c:pt>
                <c:pt idx="102006">
                  <c:v>2.665281809787627</c:v>
                </c:pt>
                <c:pt idx="102007">
                  <c:v>2.6658972061879478</c:v>
                </c:pt>
                <c:pt idx="102008">
                  <c:v>2.6652043407988915</c:v>
                </c:pt>
                <c:pt idx="102009">
                  <c:v>2.6645891043397967</c:v>
                </c:pt>
                <c:pt idx="102010">
                  <c:v>2.665281809787627</c:v>
                </c:pt>
                <c:pt idx="102011">
                  <c:v>2.6642824180895239</c:v>
                </c:pt>
                <c:pt idx="102012">
                  <c:v>2.6641291810841983</c:v>
                </c:pt>
                <c:pt idx="102013">
                  <c:v>2.6643598615916955</c:v>
                </c:pt>
                <c:pt idx="102014">
                  <c:v>2.6642824180895248</c:v>
                </c:pt>
                <c:pt idx="102015">
                  <c:v>2.6640518689432398</c:v>
                </c:pt>
                <c:pt idx="102016">
                  <c:v>2.6642824180895248</c:v>
                </c:pt>
                <c:pt idx="102017">
                  <c:v>2.665281809787627</c:v>
                </c:pt>
                <c:pt idx="102018">
                  <c:v>2.6656661279150313</c:v>
                </c:pt>
                <c:pt idx="102019">
                  <c:v>2.6654352343569614</c:v>
                </c:pt>
                <c:pt idx="102020">
                  <c:v>2.6646666974382645</c:v>
                </c:pt>
                <c:pt idx="102021">
                  <c:v>2.664513151822796</c:v>
                </c:pt>
                <c:pt idx="102022">
                  <c:v>2.665050784856879</c:v>
                </c:pt>
                <c:pt idx="102023">
                  <c:v>2.6645891043397967</c:v>
                </c:pt>
                <c:pt idx="102024">
                  <c:v>2.6648199445983378</c:v>
                </c:pt>
                <c:pt idx="102025">
                  <c:v>2.665281809787627</c:v>
                </c:pt>
                <c:pt idx="102026">
                  <c:v>2.665050784856879</c:v>
                </c:pt>
                <c:pt idx="102027">
                  <c:v>2.6648199445983378</c:v>
                </c:pt>
                <c:pt idx="102028">
                  <c:v>2.665281809787627</c:v>
                </c:pt>
                <c:pt idx="102029">
                  <c:v>2.6655124653739612</c:v>
                </c:pt>
                <c:pt idx="102030">
                  <c:v>2.6656661279150313</c:v>
                </c:pt>
                <c:pt idx="102031">
                  <c:v>2.6648199445983378</c:v>
                </c:pt>
                <c:pt idx="102032">
                  <c:v>2.6646666974382645</c:v>
                </c:pt>
                <c:pt idx="102033">
                  <c:v>2.6658972061879478</c:v>
                </c:pt>
                <c:pt idx="102034">
                  <c:v>2.665050784856879</c:v>
                </c:pt>
                <c:pt idx="102035">
                  <c:v>2.6648199445983378</c:v>
                </c:pt>
                <c:pt idx="102036">
                  <c:v>2.6651280867759057</c:v>
                </c:pt>
                <c:pt idx="102037">
                  <c:v>2.6645131518227969</c:v>
                </c:pt>
                <c:pt idx="102038">
                  <c:v>2.6651280867759057</c:v>
                </c:pt>
                <c:pt idx="102039">
                  <c:v>2.6645131518227969</c:v>
                </c:pt>
                <c:pt idx="102040">
                  <c:v>2.6638985005767015</c:v>
                </c:pt>
                <c:pt idx="102041">
                  <c:v>2.6638985005767015</c:v>
                </c:pt>
                <c:pt idx="102042">
                  <c:v>2.6638985005767015</c:v>
                </c:pt>
                <c:pt idx="102043">
                  <c:v>2.6638985005767015</c:v>
                </c:pt>
                <c:pt idx="102044">
                  <c:v>2.6637453874538739</c:v>
                </c:pt>
                <c:pt idx="102045">
                  <c:v>2.6639760147601477</c:v>
                </c:pt>
                <c:pt idx="102046">
                  <c:v>2.6642824180895248</c:v>
                </c:pt>
                <c:pt idx="102047">
                  <c:v>2.6642824180895248</c:v>
                </c:pt>
                <c:pt idx="102048">
                  <c:v>2.6642824180895248</c:v>
                </c:pt>
                <c:pt idx="102049">
                  <c:v>2.6640518689432398</c:v>
                </c:pt>
                <c:pt idx="102050">
                  <c:v>2.6648199445983378</c:v>
                </c:pt>
                <c:pt idx="102051">
                  <c:v>2.6646666974382645</c:v>
                </c:pt>
                <c:pt idx="102052">
                  <c:v>2.6644357258250633</c:v>
                </c:pt>
                <c:pt idx="102053">
                  <c:v>2.6639741518578348</c:v>
                </c:pt>
                <c:pt idx="102054">
                  <c:v>2.6645131518227969</c:v>
                </c:pt>
                <c:pt idx="102055">
                  <c:v>2.6642824180895248</c:v>
                </c:pt>
                <c:pt idx="102056">
                  <c:v>2.6640518689432398</c:v>
                </c:pt>
                <c:pt idx="102057">
                  <c:v>2.6640518689432398</c:v>
                </c:pt>
                <c:pt idx="102058">
                  <c:v>2.6642824180895248</c:v>
                </c:pt>
                <c:pt idx="102059">
                  <c:v>2.6644357258250633</c:v>
                </c:pt>
                <c:pt idx="102060">
                  <c:v>2.6648199445983378</c:v>
                </c:pt>
                <c:pt idx="102061">
                  <c:v>2.664358264081256</c:v>
                </c:pt>
                <c:pt idx="102062">
                  <c:v>2.6649734472408224</c:v>
                </c:pt>
                <c:pt idx="102063">
                  <c:v>2.6658198614318707</c:v>
                </c:pt>
                <c:pt idx="102064">
                  <c:v>2.6653579676674362</c:v>
                </c:pt>
                <c:pt idx="102065">
                  <c:v>2.6652806652806644</c:v>
                </c:pt>
                <c:pt idx="102066">
                  <c:v>2.6652806652806644</c:v>
                </c:pt>
                <c:pt idx="102067">
                  <c:v>2.6646651270207848</c:v>
                </c:pt>
                <c:pt idx="102068">
                  <c:v>2.6655114807114804</c:v>
                </c:pt>
                <c:pt idx="102069">
                  <c:v>2.6653579676674362</c:v>
                </c:pt>
                <c:pt idx="102070">
                  <c:v>2.665050784856879</c:v>
                </c:pt>
                <c:pt idx="102071">
                  <c:v>2.665050784856879</c:v>
                </c:pt>
                <c:pt idx="102072">
                  <c:v>2.6644357258250633</c:v>
                </c:pt>
                <c:pt idx="102073">
                  <c:v>2.665050784856879</c:v>
                </c:pt>
                <c:pt idx="102074">
                  <c:v>2.6653579676674362</c:v>
                </c:pt>
                <c:pt idx="102075">
                  <c:v>2.6657426657426657</c:v>
                </c:pt>
                <c:pt idx="102076">
                  <c:v>2.6653579676674362</c:v>
                </c:pt>
                <c:pt idx="102077">
                  <c:v>2.6651270207852193</c:v>
                </c:pt>
                <c:pt idx="102078">
                  <c:v>2.6645116601246821</c:v>
                </c:pt>
                <c:pt idx="102079">
                  <c:v>2.6649734472408224</c:v>
                </c:pt>
                <c:pt idx="102080">
                  <c:v>2.6648199445983378</c:v>
                </c:pt>
                <c:pt idx="102081">
                  <c:v>2.6642049388414488</c:v>
                </c:pt>
                <c:pt idx="102082">
                  <c:v>2.6654352343569614</c:v>
                </c:pt>
                <c:pt idx="102083">
                  <c:v>2.6648199445983378</c:v>
                </c:pt>
                <c:pt idx="102084">
                  <c:v>2.6648199445983378</c:v>
                </c:pt>
                <c:pt idx="102085">
                  <c:v>2.6654352343569609</c:v>
                </c:pt>
                <c:pt idx="102086">
                  <c:v>2.6652043407988915</c:v>
                </c:pt>
                <c:pt idx="102087">
                  <c:v>2.6654352343569609</c:v>
                </c:pt>
                <c:pt idx="102088">
                  <c:v>2.665281809787627</c:v>
                </c:pt>
                <c:pt idx="102089">
                  <c:v>2.6655124653739612</c:v>
                </c:pt>
                <c:pt idx="102090">
                  <c:v>2.6652043407988915</c:v>
                </c:pt>
                <c:pt idx="102091">
                  <c:v>2.6649734472408215</c:v>
                </c:pt>
                <c:pt idx="102092">
                  <c:v>2.6655889145496534</c:v>
                </c:pt>
                <c:pt idx="102093">
                  <c:v>2.6645891043397967</c:v>
                </c:pt>
                <c:pt idx="102094">
                  <c:v>2.6648199445983378</c:v>
                </c:pt>
                <c:pt idx="102095">
                  <c:v>2.6652043407988919</c:v>
                </c:pt>
                <c:pt idx="102096">
                  <c:v>2.6654352343569614</c:v>
                </c:pt>
                <c:pt idx="102097">
                  <c:v>2.6648199445983378</c:v>
                </c:pt>
                <c:pt idx="102098">
                  <c:v>2.6642049388414488</c:v>
                </c:pt>
                <c:pt idx="102099">
                  <c:v>2.6644357258250633</c:v>
                </c:pt>
                <c:pt idx="102100">
                  <c:v>2.6644357258250633</c:v>
                </c:pt>
                <c:pt idx="102101">
                  <c:v>2.6636678200692039</c:v>
                </c:pt>
                <c:pt idx="102102">
                  <c:v>2.6640518689432398</c:v>
                </c:pt>
                <c:pt idx="102103">
                  <c:v>2.6640518689432398</c:v>
                </c:pt>
                <c:pt idx="102104">
                  <c:v>2.6642824180895248</c:v>
                </c:pt>
                <c:pt idx="102105">
                  <c:v>2.6642824180895248</c:v>
                </c:pt>
                <c:pt idx="102106">
                  <c:v>2.6644359104546504</c:v>
                </c:pt>
                <c:pt idx="102107">
                  <c:v>2.6644357258250633</c:v>
                </c:pt>
                <c:pt idx="102108">
                  <c:v>2.6644357258250633</c:v>
                </c:pt>
                <c:pt idx="102109">
                  <c:v>2.6639741518578348</c:v>
                </c:pt>
                <c:pt idx="102110">
                  <c:v>2.6638209506229811</c:v>
                </c:pt>
                <c:pt idx="102111">
                  <c:v>2.6642824180895248</c:v>
                </c:pt>
                <c:pt idx="102112">
                  <c:v>2.6642824180895248</c:v>
                </c:pt>
                <c:pt idx="102113">
                  <c:v>2.6642824180895248</c:v>
                </c:pt>
                <c:pt idx="102114">
                  <c:v>2.6642049388414488</c:v>
                </c:pt>
                <c:pt idx="102115">
                  <c:v>2.664358264081256</c:v>
                </c:pt>
                <c:pt idx="102116">
                  <c:v>2.6641274238227144</c:v>
                </c:pt>
                <c:pt idx="102117">
                  <c:v>2.6652043407988919</c:v>
                </c:pt>
                <c:pt idx="102118">
                  <c:v>2.6641274238227144</c:v>
                </c:pt>
                <c:pt idx="102119">
                  <c:v>2.664742553682752</c:v>
                </c:pt>
                <c:pt idx="102120">
                  <c:v>2.6648958891454964</c:v>
                </c:pt>
                <c:pt idx="102121">
                  <c:v>2.6652806652806649</c:v>
                </c:pt>
                <c:pt idx="102122">
                  <c:v>2.6655114807114808</c:v>
                </c:pt>
                <c:pt idx="102123">
                  <c:v>2.6658964879852118</c:v>
                </c:pt>
                <c:pt idx="102124">
                  <c:v>2.6661273567467649</c:v>
                </c:pt>
                <c:pt idx="102125">
                  <c:v>2.6652806652806644</c:v>
                </c:pt>
                <c:pt idx="102126">
                  <c:v>2.6650496650496645</c:v>
                </c:pt>
                <c:pt idx="102127">
                  <c:v>2.6661273567467649</c:v>
                </c:pt>
                <c:pt idx="102128">
                  <c:v>2.6657426657426657</c:v>
                </c:pt>
                <c:pt idx="102129">
                  <c:v>2.6657426657426657</c:v>
                </c:pt>
                <c:pt idx="102130">
                  <c:v>2.6657426657426657</c:v>
                </c:pt>
                <c:pt idx="102131">
                  <c:v>2.6653579676674362</c:v>
                </c:pt>
                <c:pt idx="102132">
                  <c:v>2.6651270207852193</c:v>
                </c:pt>
                <c:pt idx="102133">
                  <c:v>2.6648958891454964</c:v>
                </c:pt>
                <c:pt idx="102134">
                  <c:v>2.6651270207852193</c:v>
                </c:pt>
                <c:pt idx="102135">
                  <c:v>2.6651270207852193</c:v>
                </c:pt>
                <c:pt idx="102136">
                  <c:v>2.6655889145496534</c:v>
                </c:pt>
                <c:pt idx="102137">
                  <c:v>2.6652043407988919</c:v>
                </c:pt>
                <c:pt idx="102138">
                  <c:v>2.664742553682752</c:v>
                </c:pt>
                <c:pt idx="102139">
                  <c:v>2.6648958891454964</c:v>
                </c:pt>
                <c:pt idx="102140">
                  <c:v>2.6651270207852193</c:v>
                </c:pt>
                <c:pt idx="102141">
                  <c:v>2.6648199445983378</c:v>
                </c:pt>
                <c:pt idx="102142">
                  <c:v>2.6648199445983378</c:v>
                </c:pt>
                <c:pt idx="102143">
                  <c:v>2.6648199445983378</c:v>
                </c:pt>
                <c:pt idx="102144">
                  <c:v>2.6642824180895248</c:v>
                </c:pt>
                <c:pt idx="102145">
                  <c:v>2.6640518689432398</c:v>
                </c:pt>
                <c:pt idx="102146">
                  <c:v>2.6642824180895248</c:v>
                </c:pt>
                <c:pt idx="102147">
                  <c:v>2.6638985005767015</c:v>
                </c:pt>
                <c:pt idx="102148">
                  <c:v>2.6638209506229811</c:v>
                </c:pt>
                <c:pt idx="102149">
                  <c:v>2.6642049388414488</c:v>
                </c:pt>
                <c:pt idx="102150">
                  <c:v>2.6639741518578348</c:v>
                </c:pt>
                <c:pt idx="102151">
                  <c:v>2.6645891043397967</c:v>
                </c:pt>
                <c:pt idx="102152">
                  <c:v>2.6648199445983378</c:v>
                </c:pt>
                <c:pt idx="102153">
                  <c:v>2.6642049388414488</c:v>
                </c:pt>
                <c:pt idx="102154">
                  <c:v>2.6639741518578348</c:v>
                </c:pt>
                <c:pt idx="102155">
                  <c:v>2.6642049388414493</c:v>
                </c:pt>
                <c:pt idx="102156">
                  <c:v>2.6638985005767015</c:v>
                </c:pt>
                <c:pt idx="102157">
                  <c:v>2.6638209506229806</c:v>
                </c:pt>
                <c:pt idx="102158">
                  <c:v>2.6640518689432398</c:v>
                </c:pt>
                <c:pt idx="102159">
                  <c:v>2.6648972997922913</c:v>
                </c:pt>
                <c:pt idx="102160">
                  <c:v>2.6638209506229806</c:v>
                </c:pt>
                <c:pt idx="102161">
                  <c:v>2.6635902168897085</c:v>
                </c:pt>
                <c:pt idx="102162">
                  <c:v>2.6640518689432398</c:v>
                </c:pt>
                <c:pt idx="102163">
                  <c:v>2.6644357258250633</c:v>
                </c:pt>
                <c:pt idx="102164">
                  <c:v>2.6644357258250633</c:v>
                </c:pt>
                <c:pt idx="102165">
                  <c:v>2.6640518689432398</c:v>
                </c:pt>
                <c:pt idx="102166">
                  <c:v>2.6644357258250633</c:v>
                </c:pt>
                <c:pt idx="102167">
                  <c:v>2.6646666974382645</c:v>
                </c:pt>
                <c:pt idx="102168">
                  <c:v>2.6654352343569614</c:v>
                </c:pt>
                <c:pt idx="102169">
                  <c:v>2.664358264081256</c:v>
                </c:pt>
                <c:pt idx="102170">
                  <c:v>2.6639741518578348</c:v>
                </c:pt>
                <c:pt idx="102171">
                  <c:v>2.6655889145496534</c:v>
                </c:pt>
                <c:pt idx="102172">
                  <c:v>2.664742553682752</c:v>
                </c:pt>
                <c:pt idx="102173">
                  <c:v>2.6645116601246821</c:v>
                </c:pt>
                <c:pt idx="102174">
                  <c:v>2.6649734472408215</c:v>
                </c:pt>
                <c:pt idx="102175">
                  <c:v>2.6645891043397967</c:v>
                </c:pt>
                <c:pt idx="102176">
                  <c:v>2.6648199445983378</c:v>
                </c:pt>
                <c:pt idx="102177">
                  <c:v>2.6648199445983378</c:v>
                </c:pt>
                <c:pt idx="102178">
                  <c:v>2.6656661279150313</c:v>
                </c:pt>
                <c:pt idx="102179">
                  <c:v>2.665050784856879</c:v>
                </c:pt>
                <c:pt idx="102180">
                  <c:v>2.665050784856879</c:v>
                </c:pt>
                <c:pt idx="102181">
                  <c:v>2.6652043407988919</c:v>
                </c:pt>
                <c:pt idx="102182">
                  <c:v>2.6655889145496534</c:v>
                </c:pt>
                <c:pt idx="102183">
                  <c:v>2.6653579676674362</c:v>
                </c:pt>
                <c:pt idx="102184">
                  <c:v>2.6653579676674362</c:v>
                </c:pt>
                <c:pt idx="102185">
                  <c:v>2.6653579676674362</c:v>
                </c:pt>
                <c:pt idx="102186">
                  <c:v>2.6653579676674362</c:v>
                </c:pt>
                <c:pt idx="102187">
                  <c:v>2.6653579676674362</c:v>
                </c:pt>
                <c:pt idx="102188">
                  <c:v>2.6647425536827516</c:v>
                </c:pt>
                <c:pt idx="102189">
                  <c:v>2.6647425536827516</c:v>
                </c:pt>
                <c:pt idx="102190">
                  <c:v>2.6649734472408224</c:v>
                </c:pt>
                <c:pt idx="102191">
                  <c:v>2.6642049388414488</c:v>
                </c:pt>
                <c:pt idx="102192">
                  <c:v>2.6635902168897085</c:v>
                </c:pt>
                <c:pt idx="102193">
                  <c:v>2.6644357258250633</c:v>
                </c:pt>
                <c:pt idx="102194">
                  <c:v>2.6645131518227969</c:v>
                </c:pt>
                <c:pt idx="102195">
                  <c:v>2.6645131518227969</c:v>
                </c:pt>
                <c:pt idx="102196">
                  <c:v>2.6642049388414488</c:v>
                </c:pt>
                <c:pt idx="102197">
                  <c:v>2.6639741518578348</c:v>
                </c:pt>
                <c:pt idx="102198">
                  <c:v>2.6639741518578348</c:v>
                </c:pt>
                <c:pt idx="102199">
                  <c:v>2.6646666974382645</c:v>
                </c:pt>
                <c:pt idx="102200">
                  <c:v>2.6640518689432398</c:v>
                </c:pt>
                <c:pt idx="102201">
                  <c:v>2.6640518689432398</c:v>
                </c:pt>
                <c:pt idx="102202">
                  <c:v>2.6634373241061131</c:v>
                </c:pt>
                <c:pt idx="102203">
                  <c:v>2.6646666974382645</c:v>
                </c:pt>
                <c:pt idx="102204">
                  <c:v>2.6647425536827516</c:v>
                </c:pt>
                <c:pt idx="102205">
                  <c:v>2.6645116601246821</c:v>
                </c:pt>
                <c:pt idx="102206">
                  <c:v>2.6641274238227144</c:v>
                </c:pt>
                <c:pt idx="102207">
                  <c:v>2.664358264081256</c:v>
                </c:pt>
                <c:pt idx="102208">
                  <c:v>2.664358264081256</c:v>
                </c:pt>
                <c:pt idx="102209">
                  <c:v>2.6648199445983378</c:v>
                </c:pt>
                <c:pt idx="102210">
                  <c:v>2.6639741518578348</c:v>
                </c:pt>
                <c:pt idx="102211">
                  <c:v>2.6648199445983378</c:v>
                </c:pt>
                <c:pt idx="102212">
                  <c:v>2.6648199445983378</c:v>
                </c:pt>
                <c:pt idx="102213">
                  <c:v>2.6652043407988919</c:v>
                </c:pt>
                <c:pt idx="102214">
                  <c:v>2.6655889145496534</c:v>
                </c:pt>
                <c:pt idx="102215">
                  <c:v>2.6645116601246821</c:v>
                </c:pt>
                <c:pt idx="102216">
                  <c:v>2.6648199445983378</c:v>
                </c:pt>
                <c:pt idx="102217">
                  <c:v>2.6648199445983378</c:v>
                </c:pt>
                <c:pt idx="102218">
                  <c:v>2.6652043407988915</c:v>
                </c:pt>
                <c:pt idx="102219">
                  <c:v>2.6652043407988915</c:v>
                </c:pt>
                <c:pt idx="102220">
                  <c:v>2.6652043407988915</c:v>
                </c:pt>
                <c:pt idx="102221">
                  <c:v>2.6659736659736653</c:v>
                </c:pt>
                <c:pt idx="102222">
                  <c:v>2.6652806652806644</c:v>
                </c:pt>
                <c:pt idx="102223">
                  <c:v>2.6655114807114804</c:v>
                </c:pt>
                <c:pt idx="102224">
                  <c:v>2.6649734472408215</c:v>
                </c:pt>
                <c:pt idx="102225">
                  <c:v>2.6649734472408215</c:v>
                </c:pt>
                <c:pt idx="102226">
                  <c:v>2.6648199445983378</c:v>
                </c:pt>
                <c:pt idx="102227">
                  <c:v>2.665281809787627</c:v>
                </c:pt>
                <c:pt idx="102228">
                  <c:v>2.665281809787627</c:v>
                </c:pt>
                <c:pt idx="102229">
                  <c:v>2.6646666974382645</c:v>
                </c:pt>
                <c:pt idx="102230">
                  <c:v>2.6646666974382645</c:v>
                </c:pt>
                <c:pt idx="102231">
                  <c:v>2.6638209506229806</c:v>
                </c:pt>
                <c:pt idx="102232">
                  <c:v>2.664358264081256</c:v>
                </c:pt>
                <c:pt idx="102233">
                  <c:v>2.6649734472408224</c:v>
                </c:pt>
                <c:pt idx="102234">
                  <c:v>2.6640518689432398</c:v>
                </c:pt>
                <c:pt idx="102235">
                  <c:v>2.6642824180895248</c:v>
                </c:pt>
                <c:pt idx="102236">
                  <c:v>2.6644357258250633</c:v>
                </c:pt>
                <c:pt idx="102237">
                  <c:v>2.6645891043397967</c:v>
                </c:pt>
                <c:pt idx="102238">
                  <c:v>2.6648958891454964</c:v>
                </c:pt>
                <c:pt idx="102239">
                  <c:v>2.664434180138568</c:v>
                </c:pt>
                <c:pt idx="102240">
                  <c:v>2.664434180138568</c:v>
                </c:pt>
                <c:pt idx="102241">
                  <c:v>2.6651270207852193</c:v>
                </c:pt>
                <c:pt idx="102242">
                  <c:v>2.6655889145496534</c:v>
                </c:pt>
                <c:pt idx="102243">
                  <c:v>2.6662046662046661</c:v>
                </c:pt>
                <c:pt idx="102244">
                  <c:v>2.6649734472408215</c:v>
                </c:pt>
                <c:pt idx="102245">
                  <c:v>2.6656661279150309</c:v>
                </c:pt>
                <c:pt idx="102246">
                  <c:v>2.6658972061879478</c:v>
                </c:pt>
                <c:pt idx="102247">
                  <c:v>2.6658972061879478</c:v>
                </c:pt>
                <c:pt idx="102248">
                  <c:v>2.6658972061879478</c:v>
                </c:pt>
                <c:pt idx="102249">
                  <c:v>2.6654352343569614</c:v>
                </c:pt>
                <c:pt idx="102250">
                  <c:v>2.6649734472408215</c:v>
                </c:pt>
                <c:pt idx="102251">
                  <c:v>2.6655889145496534</c:v>
                </c:pt>
                <c:pt idx="102252">
                  <c:v>2.6651270207852193</c:v>
                </c:pt>
                <c:pt idx="102253">
                  <c:v>2.6648958891454964</c:v>
                </c:pt>
                <c:pt idx="102254">
                  <c:v>2.6645116601246821</c:v>
                </c:pt>
                <c:pt idx="102255">
                  <c:v>2.6651270207852193</c:v>
                </c:pt>
                <c:pt idx="102256">
                  <c:v>2.6657426657426653</c:v>
                </c:pt>
                <c:pt idx="102257">
                  <c:v>2.6657426657426657</c:v>
                </c:pt>
                <c:pt idx="102258">
                  <c:v>2.6655114807114804</c:v>
                </c:pt>
                <c:pt idx="102259">
                  <c:v>2.6652806652806644</c:v>
                </c:pt>
                <c:pt idx="102260">
                  <c:v>2.6651270207852193</c:v>
                </c:pt>
                <c:pt idx="102261">
                  <c:v>2.6658198614318707</c:v>
                </c:pt>
                <c:pt idx="102262">
                  <c:v>2.6649734472408215</c:v>
                </c:pt>
                <c:pt idx="102263">
                  <c:v>2.6648199445983378</c:v>
                </c:pt>
                <c:pt idx="102264">
                  <c:v>2.665281809787627</c:v>
                </c:pt>
                <c:pt idx="102265">
                  <c:v>2.665050784856879</c:v>
                </c:pt>
                <c:pt idx="102266">
                  <c:v>2.6646666974382645</c:v>
                </c:pt>
                <c:pt idx="102267">
                  <c:v>2.6648199445983378</c:v>
                </c:pt>
                <c:pt idx="102268">
                  <c:v>2.6648199445983378</c:v>
                </c:pt>
                <c:pt idx="102269">
                  <c:v>2.6654352343569614</c:v>
                </c:pt>
                <c:pt idx="102270">
                  <c:v>2.6652043407988915</c:v>
                </c:pt>
                <c:pt idx="102271">
                  <c:v>2.6653579676674362</c:v>
                </c:pt>
                <c:pt idx="102272">
                  <c:v>2.6651270207852193</c:v>
                </c:pt>
                <c:pt idx="102273">
                  <c:v>2.6655889145496534</c:v>
                </c:pt>
                <c:pt idx="102274">
                  <c:v>2.6647425536827516</c:v>
                </c:pt>
                <c:pt idx="102275">
                  <c:v>2.6653579676674362</c:v>
                </c:pt>
                <c:pt idx="102276">
                  <c:v>2.6647425536827516</c:v>
                </c:pt>
                <c:pt idx="102277">
                  <c:v>2.6632817909069924</c:v>
                </c:pt>
                <c:pt idx="102278">
                  <c:v>2.6644357258250633</c:v>
                </c:pt>
                <c:pt idx="102279">
                  <c:v>2.6651280867759057</c:v>
                </c:pt>
                <c:pt idx="102280">
                  <c:v>2.665050784856879</c:v>
                </c:pt>
                <c:pt idx="102281">
                  <c:v>2.664742553682752</c:v>
                </c:pt>
                <c:pt idx="102282">
                  <c:v>2.6646651270207848</c:v>
                </c:pt>
                <c:pt idx="102283">
                  <c:v>2.6642805818517661</c:v>
                </c:pt>
                <c:pt idx="102284">
                  <c:v>2.6647425536827516</c:v>
                </c:pt>
                <c:pt idx="102285">
                  <c:v>2.6659736659736657</c:v>
                </c:pt>
                <c:pt idx="102286">
                  <c:v>2.6657426657426657</c:v>
                </c:pt>
                <c:pt idx="102287">
                  <c:v>2.6653579676674362</c:v>
                </c:pt>
                <c:pt idx="102288">
                  <c:v>2.6642049388414488</c:v>
                </c:pt>
                <c:pt idx="102289">
                  <c:v>2.6636678200692039</c:v>
                </c:pt>
                <c:pt idx="102290">
                  <c:v>2.6634373241061131</c:v>
                </c:pt>
                <c:pt idx="102291">
                  <c:v>2.6644357258250633</c:v>
                </c:pt>
                <c:pt idx="102292">
                  <c:v>2.6646666974382645</c:v>
                </c:pt>
                <c:pt idx="102293">
                  <c:v>2.6642824180895248</c:v>
                </c:pt>
                <c:pt idx="102294">
                  <c:v>2.6651280867759057</c:v>
                </c:pt>
                <c:pt idx="102295">
                  <c:v>2.6647438855560686</c:v>
                </c:pt>
                <c:pt idx="102296">
                  <c:v>2.6640518689432398</c:v>
                </c:pt>
                <c:pt idx="102297">
                  <c:v>2.6642824180895248</c:v>
                </c:pt>
                <c:pt idx="102298">
                  <c:v>2.6645131518227969</c:v>
                </c:pt>
                <c:pt idx="102299">
                  <c:v>2.6641291810841983</c:v>
                </c:pt>
                <c:pt idx="102300">
                  <c:v>2.6632841328413281</c:v>
                </c:pt>
                <c:pt idx="102301">
                  <c:v>2.6645905420991927</c:v>
                </c:pt>
                <c:pt idx="102302">
                  <c:v>2.6643598615916955</c:v>
                </c:pt>
                <c:pt idx="102303">
                  <c:v>2.6640516843562532</c:v>
                </c:pt>
                <c:pt idx="102304">
                  <c:v>2.6645131518227969</c:v>
                </c:pt>
                <c:pt idx="102305">
                  <c:v>2.6645905420991927</c:v>
                </c:pt>
                <c:pt idx="102306">
                  <c:v>2.6639760147601477</c:v>
                </c:pt>
                <c:pt idx="102307">
                  <c:v>2.6645905420991927</c:v>
                </c:pt>
                <c:pt idx="102308">
                  <c:v>2.6641291810841983</c:v>
                </c:pt>
                <c:pt idx="102309">
                  <c:v>2.6638985005767015</c:v>
                </c:pt>
                <c:pt idx="102310">
                  <c:v>2.6638985005767015</c:v>
                </c:pt>
                <c:pt idx="102311">
                  <c:v>2.6642824180895248</c:v>
                </c:pt>
                <c:pt idx="102312">
                  <c:v>2.6640518689432398</c:v>
                </c:pt>
                <c:pt idx="102313">
                  <c:v>2.6640518689432398</c:v>
                </c:pt>
                <c:pt idx="102314">
                  <c:v>2.6648972997922913</c:v>
                </c:pt>
                <c:pt idx="102315">
                  <c:v>2.665281809787627</c:v>
                </c:pt>
                <c:pt idx="102316">
                  <c:v>2.6656661279150313</c:v>
                </c:pt>
                <c:pt idx="102317">
                  <c:v>2.6652043407988915</c:v>
                </c:pt>
                <c:pt idx="102318">
                  <c:v>2.6647425536827516</c:v>
                </c:pt>
                <c:pt idx="102319">
                  <c:v>2.6648199445983378</c:v>
                </c:pt>
                <c:pt idx="102320">
                  <c:v>2.6656661279150313</c:v>
                </c:pt>
                <c:pt idx="102321">
                  <c:v>2.6655889145496534</c:v>
                </c:pt>
                <c:pt idx="102322">
                  <c:v>2.6652043407988915</c:v>
                </c:pt>
                <c:pt idx="102323">
                  <c:v>2.6645891043397967</c:v>
                </c:pt>
                <c:pt idx="102324">
                  <c:v>2.6653579676674362</c:v>
                </c:pt>
                <c:pt idx="102325">
                  <c:v>2.6655889145496534</c:v>
                </c:pt>
                <c:pt idx="102326">
                  <c:v>2.6658198614318707</c:v>
                </c:pt>
                <c:pt idx="102327">
                  <c:v>2.6658198614318707</c:v>
                </c:pt>
                <c:pt idx="102328">
                  <c:v>2.6655889145496534</c:v>
                </c:pt>
                <c:pt idx="102329">
                  <c:v>2.6659736659736657</c:v>
                </c:pt>
                <c:pt idx="102330">
                  <c:v>2.6655889145496534</c:v>
                </c:pt>
                <c:pt idx="102331">
                  <c:v>2.6649734472408215</c:v>
                </c:pt>
                <c:pt idx="102332">
                  <c:v>2.6647425536827516</c:v>
                </c:pt>
                <c:pt idx="102333">
                  <c:v>2.6652043407988919</c:v>
                </c:pt>
                <c:pt idx="102334">
                  <c:v>2.665050784856879</c:v>
                </c:pt>
                <c:pt idx="102335">
                  <c:v>2.6645131518227969</c:v>
                </c:pt>
                <c:pt idx="102336">
                  <c:v>2.6645131518227969</c:v>
                </c:pt>
                <c:pt idx="102337">
                  <c:v>2.6646666974382645</c:v>
                </c:pt>
                <c:pt idx="102338">
                  <c:v>2.6642824180895248</c:v>
                </c:pt>
                <c:pt idx="102339">
                  <c:v>2.6642824180895248</c:v>
                </c:pt>
                <c:pt idx="102340">
                  <c:v>2.6641291810841983</c:v>
                </c:pt>
                <c:pt idx="102341">
                  <c:v>2.6643598615916955</c:v>
                </c:pt>
                <c:pt idx="102342">
                  <c:v>2.6647438855560686</c:v>
                </c:pt>
                <c:pt idx="102343">
                  <c:v>2.6649746192893402</c:v>
                </c:pt>
                <c:pt idx="102344">
                  <c:v>2.6649746192893402</c:v>
                </c:pt>
                <c:pt idx="102345">
                  <c:v>2.6658204477267482</c:v>
                </c:pt>
                <c:pt idx="102346">
                  <c:v>2.6643598615916955</c:v>
                </c:pt>
                <c:pt idx="102347">
                  <c:v>2.6637453874538739</c:v>
                </c:pt>
                <c:pt idx="102348">
                  <c:v>2.6643598615916955</c:v>
                </c:pt>
                <c:pt idx="102349">
                  <c:v>2.6637453874538739</c:v>
                </c:pt>
                <c:pt idx="102350">
                  <c:v>2.663131196679732</c:v>
                </c:pt>
                <c:pt idx="102351">
                  <c:v>2.6638985005767015</c:v>
                </c:pt>
                <c:pt idx="102352">
                  <c:v>2.6641291810841983</c:v>
                </c:pt>
                <c:pt idx="102353">
                  <c:v>2.6645131518227969</c:v>
                </c:pt>
                <c:pt idx="102354">
                  <c:v>2.6646666974382645</c:v>
                </c:pt>
                <c:pt idx="102355">
                  <c:v>2.665281809787627</c:v>
                </c:pt>
                <c:pt idx="102356">
                  <c:v>2.6655124653739612</c:v>
                </c:pt>
                <c:pt idx="102357">
                  <c:v>2.665281809787627</c:v>
                </c:pt>
                <c:pt idx="102358">
                  <c:v>2.6648199445983378</c:v>
                </c:pt>
                <c:pt idx="102359">
                  <c:v>2.664358264081256</c:v>
                </c:pt>
                <c:pt idx="102360">
                  <c:v>2.6652043407988919</c:v>
                </c:pt>
                <c:pt idx="102361">
                  <c:v>2.665281809787627</c:v>
                </c:pt>
                <c:pt idx="102362">
                  <c:v>2.6651280867759057</c:v>
                </c:pt>
                <c:pt idx="102363">
                  <c:v>2.6655124653739612</c:v>
                </c:pt>
                <c:pt idx="102364">
                  <c:v>2.6646666974382645</c:v>
                </c:pt>
                <c:pt idx="102365">
                  <c:v>2.6645131518227969</c:v>
                </c:pt>
                <c:pt idx="102366">
                  <c:v>2.6641291810841983</c:v>
                </c:pt>
                <c:pt idx="102367">
                  <c:v>2.6643598615916955</c:v>
                </c:pt>
                <c:pt idx="102368">
                  <c:v>2.6639760147601477</c:v>
                </c:pt>
                <c:pt idx="102369">
                  <c:v>2.6642066420664205</c:v>
                </c:pt>
                <c:pt idx="102370">
                  <c:v>2.6639760147601477</c:v>
                </c:pt>
                <c:pt idx="102371">
                  <c:v>2.6643598615916955</c:v>
                </c:pt>
                <c:pt idx="102372">
                  <c:v>2.6645131518227969</c:v>
                </c:pt>
                <c:pt idx="102373">
                  <c:v>2.6651280867759057</c:v>
                </c:pt>
                <c:pt idx="102374">
                  <c:v>2.6648972997922913</c:v>
                </c:pt>
                <c:pt idx="102375">
                  <c:v>2.6651280867759057</c:v>
                </c:pt>
                <c:pt idx="102376">
                  <c:v>2.6651280867759057</c:v>
                </c:pt>
                <c:pt idx="102377">
                  <c:v>2.6653588737595197</c:v>
                </c:pt>
                <c:pt idx="102378">
                  <c:v>2.6648972997922913</c:v>
                </c:pt>
                <c:pt idx="102379">
                  <c:v>2.665281809787627</c:v>
                </c:pt>
                <c:pt idx="102380">
                  <c:v>2.6656661279150313</c:v>
                </c:pt>
                <c:pt idx="102381">
                  <c:v>2.6655124653739612</c:v>
                </c:pt>
                <c:pt idx="102382">
                  <c:v>2.6648972997922913</c:v>
                </c:pt>
                <c:pt idx="102383">
                  <c:v>2.6646666974382645</c:v>
                </c:pt>
                <c:pt idx="102384">
                  <c:v>2.665281809787627</c:v>
                </c:pt>
                <c:pt idx="102385">
                  <c:v>2.6646666974382645</c:v>
                </c:pt>
                <c:pt idx="102386">
                  <c:v>2.6648972997922913</c:v>
                </c:pt>
                <c:pt idx="102387">
                  <c:v>2.6653588737595197</c:v>
                </c:pt>
                <c:pt idx="102388">
                  <c:v>2.6649746192893393</c:v>
                </c:pt>
                <c:pt idx="102389">
                  <c:v>2.6654360867558835</c:v>
                </c:pt>
                <c:pt idx="102390">
                  <c:v>2.6652053530226114</c:v>
                </c:pt>
                <c:pt idx="102391">
                  <c:v>2.6651280867759057</c:v>
                </c:pt>
                <c:pt idx="102392">
                  <c:v>2.6648972997922913</c:v>
                </c:pt>
                <c:pt idx="102393">
                  <c:v>2.6655896607431337</c:v>
                </c:pt>
                <c:pt idx="102394">
                  <c:v>2.6655896607431337</c:v>
                </c:pt>
                <c:pt idx="102395">
                  <c:v>2.6649746192893393</c:v>
                </c:pt>
                <c:pt idx="102396">
                  <c:v>2.6645905420991927</c:v>
                </c:pt>
                <c:pt idx="102397">
                  <c:v>2.6651280867759057</c:v>
                </c:pt>
                <c:pt idx="102398">
                  <c:v>2.6651280867759057</c:v>
                </c:pt>
                <c:pt idx="102399">
                  <c:v>2.6647438855560677</c:v>
                </c:pt>
                <c:pt idx="102400">
                  <c:v>2.6648972997922913</c:v>
                </c:pt>
                <c:pt idx="102401">
                  <c:v>2.6652053530226123</c:v>
                </c:pt>
                <c:pt idx="102402">
                  <c:v>2.6644374538745383</c:v>
                </c:pt>
                <c:pt idx="102403">
                  <c:v>2.6644374538745383</c:v>
                </c:pt>
                <c:pt idx="102404">
                  <c:v>2.6645905420991927</c:v>
                </c:pt>
                <c:pt idx="102405">
                  <c:v>2.6649746192893402</c:v>
                </c:pt>
                <c:pt idx="102406">
                  <c:v>2.6651280867759057</c:v>
                </c:pt>
                <c:pt idx="102407">
                  <c:v>2.6655124653739612</c:v>
                </c:pt>
                <c:pt idx="102408">
                  <c:v>2.6655124653739612</c:v>
                </c:pt>
                <c:pt idx="102409">
                  <c:v>2.6651280867759057</c:v>
                </c:pt>
                <c:pt idx="102410">
                  <c:v>2.6648972997922913</c:v>
                </c:pt>
                <c:pt idx="102411">
                  <c:v>2.6657433056325024</c:v>
                </c:pt>
                <c:pt idx="102412">
                  <c:v>2.6648972997922913</c:v>
                </c:pt>
                <c:pt idx="102413">
                  <c:v>2.6646666974382645</c:v>
                </c:pt>
                <c:pt idx="102414">
                  <c:v>2.6647438855560677</c:v>
                </c:pt>
                <c:pt idx="102415">
                  <c:v>2.6655896607431337</c:v>
                </c:pt>
                <c:pt idx="102416">
                  <c:v>2.6665897021473102</c:v>
                </c:pt>
                <c:pt idx="102417">
                  <c:v>2.6651280867759057</c:v>
                </c:pt>
                <c:pt idx="102418">
                  <c:v>2.6651280867759057</c:v>
                </c:pt>
                <c:pt idx="102419">
                  <c:v>2.6648972997922913</c:v>
                </c:pt>
                <c:pt idx="102420">
                  <c:v>2.6653588737595197</c:v>
                </c:pt>
                <c:pt idx="102421">
                  <c:v>2.6661279150311707</c:v>
                </c:pt>
                <c:pt idx="102422">
                  <c:v>2.6655124653739612</c:v>
                </c:pt>
                <c:pt idx="102423">
                  <c:v>2.6660512347103622</c:v>
                </c:pt>
                <c:pt idx="102424">
                  <c:v>2.6650520876585926</c:v>
                </c:pt>
                <c:pt idx="102425">
                  <c:v>2.6648985239852396</c:v>
                </c:pt>
                <c:pt idx="102426">
                  <c:v>2.6648212226066899</c:v>
                </c:pt>
                <c:pt idx="102427">
                  <c:v>2.6653588737595197</c:v>
                </c:pt>
                <c:pt idx="102428">
                  <c:v>2.6644374538745383</c:v>
                </c:pt>
                <c:pt idx="102429">
                  <c:v>2.6644374538745383</c:v>
                </c:pt>
                <c:pt idx="102430">
                  <c:v>2.6644374538745383</c:v>
                </c:pt>
                <c:pt idx="102431">
                  <c:v>2.6635925293982017</c:v>
                </c:pt>
                <c:pt idx="102432">
                  <c:v>2.6640534931980628</c:v>
                </c:pt>
                <c:pt idx="102433">
                  <c:v>2.6636698939603503</c:v>
                </c:pt>
                <c:pt idx="102434">
                  <c:v>2.6642066420664205</c:v>
                </c:pt>
                <c:pt idx="102435">
                  <c:v>2.6643598615916955</c:v>
                </c:pt>
                <c:pt idx="102436">
                  <c:v>2.6643598615916955</c:v>
                </c:pt>
                <c:pt idx="102437">
                  <c:v>2.6647438855560686</c:v>
                </c:pt>
                <c:pt idx="102438">
                  <c:v>2.6645131518227969</c:v>
                </c:pt>
                <c:pt idx="102439">
                  <c:v>2.6641291810841983</c:v>
                </c:pt>
                <c:pt idx="102440">
                  <c:v>2.6649746192893402</c:v>
                </c:pt>
                <c:pt idx="102441">
                  <c:v>2.6642824180895248</c:v>
                </c:pt>
                <c:pt idx="102442">
                  <c:v>2.6634373241061131</c:v>
                </c:pt>
                <c:pt idx="102443">
                  <c:v>2.6636678200692039</c:v>
                </c:pt>
                <c:pt idx="102444">
                  <c:v>2.6644357258250633</c:v>
                </c:pt>
                <c:pt idx="102445">
                  <c:v>2.6648972997922913</c:v>
                </c:pt>
                <c:pt idx="102446">
                  <c:v>2.6651280867759057</c:v>
                </c:pt>
                <c:pt idx="102447">
                  <c:v>2.6645131518227969</c:v>
                </c:pt>
                <c:pt idx="102448">
                  <c:v>2.6642824180895239</c:v>
                </c:pt>
                <c:pt idx="102449">
                  <c:v>2.664513151822796</c:v>
                </c:pt>
                <c:pt idx="102450">
                  <c:v>2.6642824180895239</c:v>
                </c:pt>
                <c:pt idx="102451">
                  <c:v>2.6644357258250633</c:v>
                </c:pt>
                <c:pt idx="102452">
                  <c:v>2.6656661279150313</c:v>
                </c:pt>
                <c:pt idx="102453">
                  <c:v>2.665050784856879</c:v>
                </c:pt>
                <c:pt idx="102454">
                  <c:v>2.6648199445983378</c:v>
                </c:pt>
                <c:pt idx="102455">
                  <c:v>2.665281809787627</c:v>
                </c:pt>
                <c:pt idx="102456">
                  <c:v>2.6651280867759057</c:v>
                </c:pt>
                <c:pt idx="102457">
                  <c:v>2.6657433056325024</c:v>
                </c:pt>
                <c:pt idx="102458">
                  <c:v>2.6651280867759057</c:v>
                </c:pt>
                <c:pt idx="102459">
                  <c:v>2.6657433056325024</c:v>
                </c:pt>
                <c:pt idx="102460">
                  <c:v>2.6649746192893393</c:v>
                </c:pt>
                <c:pt idx="102461">
                  <c:v>2.6648212226066899</c:v>
                </c:pt>
                <c:pt idx="102462">
                  <c:v>2.6645905420991927</c:v>
                </c:pt>
                <c:pt idx="102463">
                  <c:v>2.6650520876585926</c:v>
                </c:pt>
                <c:pt idx="102464">
                  <c:v>2.6644374538745383</c:v>
                </c:pt>
                <c:pt idx="102465">
                  <c:v>2.6639760147601477</c:v>
                </c:pt>
                <c:pt idx="102466">
                  <c:v>2.6645905420991927</c:v>
                </c:pt>
                <c:pt idx="102467">
                  <c:v>2.6643598615916955</c:v>
                </c:pt>
                <c:pt idx="102468">
                  <c:v>2.6647438855560686</c:v>
                </c:pt>
                <c:pt idx="102469">
                  <c:v>2.6641291810841983</c:v>
                </c:pt>
                <c:pt idx="102470">
                  <c:v>2.6647438855560686</c:v>
                </c:pt>
                <c:pt idx="102471">
                  <c:v>2.6651280867759057</c:v>
                </c:pt>
                <c:pt idx="102472">
                  <c:v>2.6648972997922913</c:v>
                </c:pt>
                <c:pt idx="102473">
                  <c:v>2.6648972997922913</c:v>
                </c:pt>
                <c:pt idx="102474">
                  <c:v>2.6648972997922913</c:v>
                </c:pt>
                <c:pt idx="102475">
                  <c:v>2.6648972997922913</c:v>
                </c:pt>
                <c:pt idx="102476">
                  <c:v>2.6647438855560677</c:v>
                </c:pt>
                <c:pt idx="102477">
                  <c:v>2.6641291810841983</c:v>
                </c:pt>
                <c:pt idx="102478">
                  <c:v>2.6645905420991927</c:v>
                </c:pt>
                <c:pt idx="102479">
                  <c:v>2.6645905420991927</c:v>
                </c:pt>
                <c:pt idx="102480">
                  <c:v>2.6645905420991927</c:v>
                </c:pt>
                <c:pt idx="102481">
                  <c:v>2.6648212226066899</c:v>
                </c:pt>
                <c:pt idx="102482">
                  <c:v>2.6636698939603503</c:v>
                </c:pt>
                <c:pt idx="102483">
                  <c:v>2.6632864715372202</c:v>
                </c:pt>
                <c:pt idx="102484">
                  <c:v>2.6634393729829413</c:v>
                </c:pt>
                <c:pt idx="102485">
                  <c:v>2.6638231035277844</c:v>
                </c:pt>
                <c:pt idx="102486">
                  <c:v>2.6638229190684806</c:v>
                </c:pt>
                <c:pt idx="102487">
                  <c:v>2.664284067327646</c:v>
                </c:pt>
                <c:pt idx="102488">
                  <c:v>2.6648985239852396</c:v>
                </c:pt>
                <c:pt idx="102489">
                  <c:v>2.6642840673276456</c:v>
                </c:pt>
                <c:pt idx="102490">
                  <c:v>2.6648985239852396</c:v>
                </c:pt>
                <c:pt idx="102491">
                  <c:v>2.6652825836216838</c:v>
                </c:pt>
                <c:pt idx="102492">
                  <c:v>2.6645905420991927</c:v>
                </c:pt>
                <c:pt idx="102493">
                  <c:v>2.6649746192893402</c:v>
                </c:pt>
                <c:pt idx="102494">
                  <c:v>2.6647438855560677</c:v>
                </c:pt>
                <c:pt idx="102495">
                  <c:v>2.6651280867759057</c:v>
                </c:pt>
                <c:pt idx="102496">
                  <c:v>2.6641291810841983</c:v>
                </c:pt>
                <c:pt idx="102497">
                  <c:v>2.6653588737595197</c:v>
                </c:pt>
                <c:pt idx="102498">
                  <c:v>2.6653588737595197</c:v>
                </c:pt>
                <c:pt idx="102499">
                  <c:v>2.6648972997922913</c:v>
                </c:pt>
                <c:pt idx="102500">
                  <c:v>2.665281809787627</c:v>
                </c:pt>
                <c:pt idx="102501">
                  <c:v>2.6646666974382645</c:v>
                </c:pt>
                <c:pt idx="102502">
                  <c:v>2.6655124653739612</c:v>
                </c:pt>
                <c:pt idx="102503">
                  <c:v>2.6651280867759057</c:v>
                </c:pt>
                <c:pt idx="102504">
                  <c:v>2.6647438855560686</c:v>
                </c:pt>
                <c:pt idx="102505">
                  <c:v>2.6645131518227969</c:v>
                </c:pt>
                <c:pt idx="102506">
                  <c:v>2.6642824180895248</c:v>
                </c:pt>
                <c:pt idx="102507">
                  <c:v>2.6642824180895248</c:v>
                </c:pt>
                <c:pt idx="102508">
                  <c:v>2.6640518689432398</c:v>
                </c:pt>
                <c:pt idx="102509">
                  <c:v>2.6642824180895248</c:v>
                </c:pt>
                <c:pt idx="102510">
                  <c:v>2.6639760147601477</c:v>
                </c:pt>
                <c:pt idx="102511">
                  <c:v>2.6648212226066899</c:v>
                </c:pt>
                <c:pt idx="102512">
                  <c:v>2.6652053530226123</c:v>
                </c:pt>
                <c:pt idx="102513">
                  <c:v>2.6651280867759057</c:v>
                </c:pt>
                <c:pt idx="102514">
                  <c:v>2.6661279150311707</c:v>
                </c:pt>
                <c:pt idx="102515">
                  <c:v>2.6649746192893393</c:v>
                </c:pt>
                <c:pt idx="102516">
                  <c:v>2.6649746192893393</c:v>
                </c:pt>
                <c:pt idx="102517">
                  <c:v>2.6654360867558839</c:v>
                </c:pt>
                <c:pt idx="102518">
                  <c:v>2.6650520876585926</c:v>
                </c:pt>
                <c:pt idx="102519">
                  <c:v>2.6644374538745383</c:v>
                </c:pt>
                <c:pt idx="102520">
                  <c:v>2.6638231035277844</c:v>
                </c:pt>
                <c:pt idx="102521">
                  <c:v>2.6646678966789663</c:v>
                </c:pt>
                <c:pt idx="102522">
                  <c:v>2.6650520876585926</c:v>
                </c:pt>
                <c:pt idx="102523">
                  <c:v>2.6645905420991927</c:v>
                </c:pt>
                <c:pt idx="102524">
                  <c:v>2.6655896607431337</c:v>
                </c:pt>
                <c:pt idx="102525">
                  <c:v>2.6659741458910435</c:v>
                </c:pt>
                <c:pt idx="102526">
                  <c:v>2.6655896607431337</c:v>
                </c:pt>
                <c:pt idx="102527">
                  <c:v>2.6647438855560686</c:v>
                </c:pt>
                <c:pt idx="102528">
                  <c:v>2.6641291810841983</c:v>
                </c:pt>
                <c:pt idx="102529">
                  <c:v>2.6644374538745383</c:v>
                </c:pt>
                <c:pt idx="102530">
                  <c:v>2.6642066420664205</c:v>
                </c:pt>
                <c:pt idx="102531">
                  <c:v>2.6645905420991927</c:v>
                </c:pt>
                <c:pt idx="102532">
                  <c:v>2.6652053530226123</c:v>
                </c:pt>
                <c:pt idx="102533">
                  <c:v>2.6652053530226123</c:v>
                </c:pt>
                <c:pt idx="102534">
                  <c:v>2.6645905420991927</c:v>
                </c:pt>
                <c:pt idx="102535">
                  <c:v>2.6645905420991927</c:v>
                </c:pt>
                <c:pt idx="102536">
                  <c:v>2.664513151822796</c:v>
                </c:pt>
                <c:pt idx="102537">
                  <c:v>2.6647438855560677</c:v>
                </c:pt>
                <c:pt idx="102538">
                  <c:v>2.6651280867759057</c:v>
                </c:pt>
                <c:pt idx="102539">
                  <c:v>2.6651280867759057</c:v>
                </c:pt>
                <c:pt idx="102540">
                  <c:v>2.6648212226066899</c:v>
                </c:pt>
                <c:pt idx="102541">
                  <c:v>2.6642066420664205</c:v>
                </c:pt>
                <c:pt idx="102542">
                  <c:v>2.6646678966789663</c:v>
                </c:pt>
                <c:pt idx="102543">
                  <c:v>2.664745215586811</c:v>
                </c:pt>
                <c:pt idx="102544">
                  <c:v>2.6637472228624111</c:v>
                </c:pt>
                <c:pt idx="102545">
                  <c:v>2.6640534931980628</c:v>
                </c:pt>
                <c:pt idx="102546">
                  <c:v>2.6644374538745383</c:v>
                </c:pt>
                <c:pt idx="102547">
                  <c:v>2.6651291512915125</c:v>
                </c:pt>
                <c:pt idx="102548">
                  <c:v>2.6649756052570903</c:v>
                </c:pt>
                <c:pt idx="102549">
                  <c:v>2.6653597785977854</c:v>
                </c:pt>
                <c:pt idx="102550">
                  <c:v>2.665513264129181</c:v>
                </c:pt>
                <c:pt idx="102551">
                  <c:v>2.6654360867558839</c:v>
                </c:pt>
                <c:pt idx="102552">
                  <c:v>2.6652053530226114</c:v>
                </c:pt>
                <c:pt idx="102553">
                  <c:v>2.6652825836216838</c:v>
                </c:pt>
                <c:pt idx="102554">
                  <c:v>2.665513264129181</c:v>
                </c:pt>
                <c:pt idx="102555">
                  <c:v>2.6648985239852396</c:v>
                </c:pt>
                <c:pt idx="102556">
                  <c:v>2.6646678966789663</c:v>
                </c:pt>
                <c:pt idx="102557">
                  <c:v>2.6636698939603503</c:v>
                </c:pt>
                <c:pt idx="102558">
                  <c:v>2.6636698939603503</c:v>
                </c:pt>
                <c:pt idx="102559">
                  <c:v>2.6640534931980628</c:v>
                </c:pt>
                <c:pt idx="102560">
                  <c:v>2.6642066420664205</c:v>
                </c:pt>
                <c:pt idx="102561">
                  <c:v>2.6642066420664205</c:v>
                </c:pt>
                <c:pt idx="102562">
                  <c:v>2.6639760147601477</c:v>
                </c:pt>
                <c:pt idx="102563">
                  <c:v>2.6639760147601477</c:v>
                </c:pt>
                <c:pt idx="102564">
                  <c:v>2.6639760147601477</c:v>
                </c:pt>
                <c:pt idx="102565">
                  <c:v>2.6642066420664205</c:v>
                </c:pt>
                <c:pt idx="102566">
                  <c:v>2.6640534931980628</c:v>
                </c:pt>
                <c:pt idx="102567">
                  <c:v>2.6645146414572283</c:v>
                </c:pt>
                <c:pt idx="102568">
                  <c:v>2.665513264129181</c:v>
                </c:pt>
                <c:pt idx="102569">
                  <c:v>2.665513264129181</c:v>
                </c:pt>
                <c:pt idx="102570">
                  <c:v>2.6645146414572278</c:v>
                </c:pt>
                <c:pt idx="102571">
                  <c:v>2.6646678966789663</c:v>
                </c:pt>
                <c:pt idx="102572">
                  <c:v>2.6649746192893393</c:v>
                </c:pt>
                <c:pt idx="102573">
                  <c:v>2.6648972997922913</c:v>
                </c:pt>
                <c:pt idx="102574">
                  <c:v>2.6648972997922913</c:v>
                </c:pt>
                <c:pt idx="102575">
                  <c:v>2.6648972997922913</c:v>
                </c:pt>
                <c:pt idx="102576">
                  <c:v>2.6653588737595197</c:v>
                </c:pt>
                <c:pt idx="102577">
                  <c:v>2.6654360867558839</c:v>
                </c:pt>
                <c:pt idx="102578">
                  <c:v>2.6658204477267482</c:v>
                </c:pt>
                <c:pt idx="102579">
                  <c:v>2.6656670050761417</c:v>
                </c:pt>
                <c:pt idx="102580">
                  <c:v>2.6662822063235629</c:v>
                </c:pt>
                <c:pt idx="102581">
                  <c:v>2.6654360867558839</c:v>
                </c:pt>
                <c:pt idx="102582">
                  <c:v>2.6656670050761422</c:v>
                </c:pt>
                <c:pt idx="102583">
                  <c:v>2.6652053530226114</c:v>
                </c:pt>
                <c:pt idx="102584">
                  <c:v>2.6652825836216838</c:v>
                </c:pt>
                <c:pt idx="102585">
                  <c:v>2.6656670050761422</c:v>
                </c:pt>
                <c:pt idx="102586">
                  <c:v>2.6653588737595197</c:v>
                </c:pt>
                <c:pt idx="102587">
                  <c:v>2.6648972997922913</c:v>
                </c:pt>
                <c:pt idx="102588">
                  <c:v>2.6653588737595197</c:v>
                </c:pt>
                <c:pt idx="102589">
                  <c:v>2.6653588737595197</c:v>
                </c:pt>
                <c:pt idx="102590">
                  <c:v>2.6653588737595197</c:v>
                </c:pt>
                <c:pt idx="102591">
                  <c:v>2.6652053530226114</c:v>
                </c:pt>
                <c:pt idx="102592">
                  <c:v>2.6652053530226114</c:v>
                </c:pt>
                <c:pt idx="102593">
                  <c:v>2.6653588737595197</c:v>
                </c:pt>
                <c:pt idx="102594">
                  <c:v>2.6657433056325024</c:v>
                </c:pt>
                <c:pt idx="102595">
                  <c:v>2.6646666974382645</c:v>
                </c:pt>
                <c:pt idx="102596">
                  <c:v>2.6648972997922913</c:v>
                </c:pt>
                <c:pt idx="102597">
                  <c:v>2.6648199445983378</c:v>
                </c:pt>
                <c:pt idx="102598">
                  <c:v>2.6646666974382645</c:v>
                </c:pt>
                <c:pt idx="102599">
                  <c:v>2.6659741458910435</c:v>
                </c:pt>
                <c:pt idx="102600">
                  <c:v>2.6655896607431337</c:v>
                </c:pt>
                <c:pt idx="102601">
                  <c:v>2.6659741458910435</c:v>
                </c:pt>
                <c:pt idx="102602">
                  <c:v>2.6653588737595197</c:v>
                </c:pt>
                <c:pt idx="102603">
                  <c:v>2.6653588737595197</c:v>
                </c:pt>
                <c:pt idx="102604">
                  <c:v>2.6657433056325024</c:v>
                </c:pt>
                <c:pt idx="102605">
                  <c:v>2.6653588737595197</c:v>
                </c:pt>
                <c:pt idx="102606">
                  <c:v>2.6653588737595197</c:v>
                </c:pt>
                <c:pt idx="102607">
                  <c:v>2.6655896607431337</c:v>
                </c:pt>
                <c:pt idx="102608">
                  <c:v>2.6649746192893393</c:v>
                </c:pt>
                <c:pt idx="102609">
                  <c:v>2.6653588737595197</c:v>
                </c:pt>
                <c:pt idx="102610">
                  <c:v>2.6651280867759057</c:v>
                </c:pt>
                <c:pt idx="102611">
                  <c:v>2.6655124653739612</c:v>
                </c:pt>
                <c:pt idx="102612">
                  <c:v>2.665281809787627</c:v>
                </c:pt>
                <c:pt idx="102613">
                  <c:v>2.665281809787627</c:v>
                </c:pt>
                <c:pt idx="102614">
                  <c:v>2.6658972061879478</c:v>
                </c:pt>
                <c:pt idx="102615">
                  <c:v>2.665281809787627</c:v>
                </c:pt>
                <c:pt idx="102616">
                  <c:v>2.6651280867759057</c:v>
                </c:pt>
                <c:pt idx="102617">
                  <c:v>2.6653588737595197</c:v>
                </c:pt>
                <c:pt idx="102618">
                  <c:v>2.6647438855560686</c:v>
                </c:pt>
                <c:pt idx="102619">
                  <c:v>2.6642066420664205</c:v>
                </c:pt>
                <c:pt idx="102620">
                  <c:v>2.6642066420664205</c:v>
                </c:pt>
                <c:pt idx="102621">
                  <c:v>2.6642824180895248</c:v>
                </c:pt>
                <c:pt idx="102622">
                  <c:v>2.6642824180895248</c:v>
                </c:pt>
                <c:pt idx="102623">
                  <c:v>2.6641291810841983</c:v>
                </c:pt>
                <c:pt idx="102624">
                  <c:v>2.6642824180895248</c:v>
                </c:pt>
                <c:pt idx="102625">
                  <c:v>2.6640516843562532</c:v>
                </c:pt>
                <c:pt idx="102626">
                  <c:v>2.6647438855560686</c:v>
                </c:pt>
                <c:pt idx="102627">
                  <c:v>2.6645131518227969</c:v>
                </c:pt>
                <c:pt idx="102628">
                  <c:v>2.6646666974382645</c:v>
                </c:pt>
                <c:pt idx="102629">
                  <c:v>2.6647438855560686</c:v>
                </c:pt>
                <c:pt idx="102630">
                  <c:v>2.6655896607431337</c:v>
                </c:pt>
                <c:pt idx="102631">
                  <c:v>2.6638985005767015</c:v>
                </c:pt>
                <c:pt idx="102632">
                  <c:v>2.6636678200692039</c:v>
                </c:pt>
                <c:pt idx="102633">
                  <c:v>2.6649746192893402</c:v>
                </c:pt>
                <c:pt idx="102634">
                  <c:v>2.6644374538745383</c:v>
                </c:pt>
                <c:pt idx="102635">
                  <c:v>2.6648212226066899</c:v>
                </c:pt>
                <c:pt idx="102636">
                  <c:v>2.6645131518227969</c:v>
                </c:pt>
                <c:pt idx="102637">
                  <c:v>2.6644357258250633</c:v>
                </c:pt>
                <c:pt idx="102638">
                  <c:v>2.6642824180895248</c:v>
                </c:pt>
                <c:pt idx="102639">
                  <c:v>2.6640518689432398</c:v>
                </c:pt>
                <c:pt idx="102640">
                  <c:v>2.6645131518227969</c:v>
                </c:pt>
                <c:pt idx="102641">
                  <c:v>2.6645131518227969</c:v>
                </c:pt>
                <c:pt idx="102642">
                  <c:v>2.6648972997922913</c:v>
                </c:pt>
                <c:pt idx="102643">
                  <c:v>2.6651280867759057</c:v>
                </c:pt>
                <c:pt idx="102644">
                  <c:v>2.6645131518227969</c:v>
                </c:pt>
                <c:pt idx="102645">
                  <c:v>2.6645131518227969</c:v>
                </c:pt>
                <c:pt idx="102646">
                  <c:v>2.6653588737595197</c:v>
                </c:pt>
                <c:pt idx="102647">
                  <c:v>2.6647438855560686</c:v>
                </c:pt>
                <c:pt idx="102648">
                  <c:v>2.6642049388414488</c:v>
                </c:pt>
                <c:pt idx="102649">
                  <c:v>2.6652043407988919</c:v>
                </c:pt>
                <c:pt idx="102650">
                  <c:v>2.665050784856879</c:v>
                </c:pt>
                <c:pt idx="102651">
                  <c:v>2.6654352343569614</c:v>
                </c:pt>
                <c:pt idx="102652">
                  <c:v>2.6654352343569614</c:v>
                </c:pt>
                <c:pt idx="102653">
                  <c:v>2.6652043407988919</c:v>
                </c:pt>
                <c:pt idx="102654">
                  <c:v>2.6645891043397967</c:v>
                </c:pt>
                <c:pt idx="102655">
                  <c:v>2.665050784856879</c:v>
                </c:pt>
                <c:pt idx="102656">
                  <c:v>2.6648199445983378</c:v>
                </c:pt>
                <c:pt idx="102657">
                  <c:v>2.665281809787627</c:v>
                </c:pt>
                <c:pt idx="102658">
                  <c:v>2.665281809787627</c:v>
                </c:pt>
                <c:pt idx="102659">
                  <c:v>2.6648199445983378</c:v>
                </c:pt>
                <c:pt idx="102660">
                  <c:v>2.6632064590542099</c:v>
                </c:pt>
                <c:pt idx="102661">
                  <c:v>2.6632841328413281</c:v>
                </c:pt>
                <c:pt idx="102662">
                  <c:v>2.6645131518227969</c:v>
                </c:pt>
                <c:pt idx="102663">
                  <c:v>2.6638985005767015</c:v>
                </c:pt>
                <c:pt idx="102664">
                  <c:v>2.6643598615916955</c:v>
                </c:pt>
                <c:pt idx="102665">
                  <c:v>2.6644374538745383</c:v>
                </c:pt>
                <c:pt idx="102666">
                  <c:v>2.6644374538745383</c:v>
                </c:pt>
                <c:pt idx="102667">
                  <c:v>2.6645905420991927</c:v>
                </c:pt>
                <c:pt idx="102668">
                  <c:v>2.6641291810841983</c:v>
                </c:pt>
                <c:pt idx="102669">
                  <c:v>2.6645131518227969</c:v>
                </c:pt>
                <c:pt idx="102670">
                  <c:v>2.6638985005767015</c:v>
                </c:pt>
                <c:pt idx="102671">
                  <c:v>2.6638985005767015</c:v>
                </c:pt>
                <c:pt idx="102672">
                  <c:v>2.6645131518227969</c:v>
                </c:pt>
                <c:pt idx="102673">
                  <c:v>2.6646666974382645</c:v>
                </c:pt>
                <c:pt idx="102674">
                  <c:v>2.665050784856879</c:v>
                </c:pt>
                <c:pt idx="102675">
                  <c:v>2.6654352343569609</c:v>
                </c:pt>
                <c:pt idx="102676">
                  <c:v>2.6652043407988915</c:v>
                </c:pt>
                <c:pt idx="102677">
                  <c:v>2.665050784856879</c:v>
                </c:pt>
                <c:pt idx="102678">
                  <c:v>2.6654352343569614</c:v>
                </c:pt>
                <c:pt idx="102679">
                  <c:v>2.6653579676674362</c:v>
                </c:pt>
                <c:pt idx="102680">
                  <c:v>2.6658198614318707</c:v>
                </c:pt>
                <c:pt idx="102681">
                  <c:v>2.665050784856879</c:v>
                </c:pt>
                <c:pt idx="102682">
                  <c:v>2.6644357258250633</c:v>
                </c:pt>
                <c:pt idx="102683">
                  <c:v>2.6646666974382645</c:v>
                </c:pt>
                <c:pt idx="102684">
                  <c:v>2.6640518689432398</c:v>
                </c:pt>
                <c:pt idx="102685">
                  <c:v>2.6642049388414488</c:v>
                </c:pt>
                <c:pt idx="102686">
                  <c:v>2.6644357258250633</c:v>
                </c:pt>
                <c:pt idx="102687">
                  <c:v>2.6644357258250633</c:v>
                </c:pt>
                <c:pt idx="102688">
                  <c:v>2.6646666974382645</c:v>
                </c:pt>
                <c:pt idx="102689">
                  <c:v>2.6654352343569614</c:v>
                </c:pt>
                <c:pt idx="102690">
                  <c:v>2.6649734472408224</c:v>
                </c:pt>
                <c:pt idx="102691">
                  <c:v>2.6649734472408224</c:v>
                </c:pt>
                <c:pt idx="102692">
                  <c:v>2.6652043407988915</c:v>
                </c:pt>
                <c:pt idx="102693">
                  <c:v>2.6660508083140875</c:v>
                </c:pt>
                <c:pt idx="102694">
                  <c:v>2.6660508083140875</c:v>
                </c:pt>
                <c:pt idx="102695">
                  <c:v>2.6647425536827525</c:v>
                </c:pt>
                <c:pt idx="102696">
                  <c:v>2.6649734472408224</c:v>
                </c:pt>
                <c:pt idx="102697">
                  <c:v>2.6654352343569614</c:v>
                </c:pt>
                <c:pt idx="102698">
                  <c:v>2.6648199445983378</c:v>
                </c:pt>
                <c:pt idx="102699">
                  <c:v>2.664358264081256</c:v>
                </c:pt>
                <c:pt idx="102700">
                  <c:v>2.6639741518578348</c:v>
                </c:pt>
                <c:pt idx="102701">
                  <c:v>2.6639741518578348</c:v>
                </c:pt>
                <c:pt idx="102702">
                  <c:v>2.6637433648742208</c:v>
                </c:pt>
                <c:pt idx="102703">
                  <c:v>2.6645116601246825</c:v>
                </c:pt>
                <c:pt idx="102704">
                  <c:v>2.664434180138568</c:v>
                </c:pt>
                <c:pt idx="102705">
                  <c:v>2.6648958891454964</c:v>
                </c:pt>
                <c:pt idx="102706">
                  <c:v>2.6645116601246825</c:v>
                </c:pt>
                <c:pt idx="102707">
                  <c:v>2.6646651270207848</c:v>
                </c:pt>
                <c:pt idx="102708">
                  <c:v>2.6642805818517665</c:v>
                </c:pt>
                <c:pt idx="102709">
                  <c:v>2.664358264081256</c:v>
                </c:pt>
                <c:pt idx="102710">
                  <c:v>2.6648199445983378</c:v>
                </c:pt>
                <c:pt idx="102711">
                  <c:v>2.6646666974382645</c:v>
                </c:pt>
                <c:pt idx="102712">
                  <c:v>2.6655889145496534</c:v>
                </c:pt>
                <c:pt idx="102713">
                  <c:v>2.6655114807114808</c:v>
                </c:pt>
                <c:pt idx="102714">
                  <c:v>2.6653579676674362</c:v>
                </c:pt>
                <c:pt idx="102715">
                  <c:v>2.6653579676674362</c:v>
                </c:pt>
                <c:pt idx="102716">
                  <c:v>2.6657426657426657</c:v>
                </c:pt>
                <c:pt idx="102717">
                  <c:v>2.6645116601246821</c:v>
                </c:pt>
                <c:pt idx="102718">
                  <c:v>2.6651270207852193</c:v>
                </c:pt>
                <c:pt idx="102719">
                  <c:v>2.6655114807114808</c:v>
                </c:pt>
                <c:pt idx="102720">
                  <c:v>2.6647425536827516</c:v>
                </c:pt>
                <c:pt idx="102721">
                  <c:v>2.6649734472408224</c:v>
                </c:pt>
                <c:pt idx="102722">
                  <c:v>2.665281809787627</c:v>
                </c:pt>
                <c:pt idx="102723">
                  <c:v>2.665281809787627</c:v>
                </c:pt>
                <c:pt idx="102724">
                  <c:v>2.6656661279150313</c:v>
                </c:pt>
                <c:pt idx="102725">
                  <c:v>2.6662817551963047</c:v>
                </c:pt>
                <c:pt idx="102726">
                  <c:v>2.6654352343569614</c:v>
                </c:pt>
                <c:pt idx="102727">
                  <c:v>2.6655889145496534</c:v>
                </c:pt>
                <c:pt idx="102728">
                  <c:v>2.6655889145496534</c:v>
                </c:pt>
                <c:pt idx="102729">
                  <c:v>2.6655889145496534</c:v>
                </c:pt>
                <c:pt idx="102730">
                  <c:v>2.6654352343569614</c:v>
                </c:pt>
                <c:pt idx="102731">
                  <c:v>2.6654352343569614</c:v>
                </c:pt>
                <c:pt idx="102732">
                  <c:v>2.6658198614318707</c:v>
                </c:pt>
                <c:pt idx="102733">
                  <c:v>2.6654352343569614</c:v>
                </c:pt>
                <c:pt idx="102734">
                  <c:v>2.665281809787627</c:v>
                </c:pt>
                <c:pt idx="102735">
                  <c:v>2.6658972061879478</c:v>
                </c:pt>
                <c:pt idx="102736">
                  <c:v>2.665281809787627</c:v>
                </c:pt>
                <c:pt idx="102737">
                  <c:v>2.6654352343569614</c:v>
                </c:pt>
                <c:pt idx="102738">
                  <c:v>2.6656661279150313</c:v>
                </c:pt>
                <c:pt idx="102739">
                  <c:v>2.6652043407988915</c:v>
                </c:pt>
                <c:pt idx="102740">
                  <c:v>2.6654352343569609</c:v>
                </c:pt>
                <c:pt idx="102741">
                  <c:v>2.6658972061879478</c:v>
                </c:pt>
                <c:pt idx="102742">
                  <c:v>2.665050784856879</c:v>
                </c:pt>
                <c:pt idx="102743">
                  <c:v>2.6656661279150313</c:v>
                </c:pt>
                <c:pt idx="102744">
                  <c:v>2.665050784856879</c:v>
                </c:pt>
                <c:pt idx="102745">
                  <c:v>2.6648199445983378</c:v>
                </c:pt>
                <c:pt idx="102746">
                  <c:v>2.6644357258250633</c:v>
                </c:pt>
                <c:pt idx="102747">
                  <c:v>2.6652043407988919</c:v>
                </c:pt>
                <c:pt idx="102748">
                  <c:v>2.6645891043397967</c:v>
                </c:pt>
                <c:pt idx="102749">
                  <c:v>2.6644357258250633</c:v>
                </c:pt>
                <c:pt idx="102750">
                  <c:v>2.6644357258250633</c:v>
                </c:pt>
                <c:pt idx="102751">
                  <c:v>2.6648199445983378</c:v>
                </c:pt>
                <c:pt idx="102752">
                  <c:v>2.6658198614318707</c:v>
                </c:pt>
                <c:pt idx="102753">
                  <c:v>2.6655889145496534</c:v>
                </c:pt>
                <c:pt idx="102754">
                  <c:v>2.6648199445983378</c:v>
                </c:pt>
                <c:pt idx="102755">
                  <c:v>2.6654352343569609</c:v>
                </c:pt>
                <c:pt idx="102756">
                  <c:v>2.6654352343569609</c:v>
                </c:pt>
                <c:pt idx="102757">
                  <c:v>2.6648199445983378</c:v>
                </c:pt>
                <c:pt idx="102758">
                  <c:v>2.665050784856879</c:v>
                </c:pt>
                <c:pt idx="102759">
                  <c:v>2.6646666974382645</c:v>
                </c:pt>
                <c:pt idx="102760">
                  <c:v>2.6644357258250633</c:v>
                </c:pt>
                <c:pt idx="102761">
                  <c:v>2.665050784856879</c:v>
                </c:pt>
                <c:pt idx="102762">
                  <c:v>2.665281809787627</c:v>
                </c:pt>
                <c:pt idx="102763">
                  <c:v>2.665050784856879</c:v>
                </c:pt>
                <c:pt idx="102764">
                  <c:v>2.665050784856879</c:v>
                </c:pt>
                <c:pt idx="102765">
                  <c:v>2.665050784856879</c:v>
                </c:pt>
                <c:pt idx="102766">
                  <c:v>2.6644357258250633</c:v>
                </c:pt>
                <c:pt idx="102767">
                  <c:v>2.6640518689432398</c:v>
                </c:pt>
                <c:pt idx="102768">
                  <c:v>2.6645131518227969</c:v>
                </c:pt>
                <c:pt idx="102769">
                  <c:v>2.6643598615916955</c:v>
                </c:pt>
                <c:pt idx="102770">
                  <c:v>2.6645905420991927</c:v>
                </c:pt>
                <c:pt idx="102771">
                  <c:v>2.6641291810841983</c:v>
                </c:pt>
                <c:pt idx="102772">
                  <c:v>2.6641291810841983</c:v>
                </c:pt>
                <c:pt idx="102773">
                  <c:v>2.6638985005767015</c:v>
                </c:pt>
                <c:pt idx="102774">
                  <c:v>2.6642824180895248</c:v>
                </c:pt>
                <c:pt idx="102775">
                  <c:v>2.6642824180895248</c:v>
                </c:pt>
                <c:pt idx="102776">
                  <c:v>2.6648972997922913</c:v>
                </c:pt>
                <c:pt idx="102777">
                  <c:v>2.6645131518227969</c:v>
                </c:pt>
                <c:pt idx="102778">
                  <c:v>2.6648972997922913</c:v>
                </c:pt>
                <c:pt idx="102779">
                  <c:v>2.6648972997922913</c:v>
                </c:pt>
                <c:pt idx="102780">
                  <c:v>2.6646666974382645</c:v>
                </c:pt>
                <c:pt idx="102781">
                  <c:v>2.6651280867759057</c:v>
                </c:pt>
                <c:pt idx="102782">
                  <c:v>2.6647438855560686</c:v>
                </c:pt>
                <c:pt idx="102783">
                  <c:v>2.6648972997922913</c:v>
                </c:pt>
                <c:pt idx="102784">
                  <c:v>2.6648972997922913</c:v>
                </c:pt>
                <c:pt idx="102785">
                  <c:v>2.6651280867759057</c:v>
                </c:pt>
                <c:pt idx="102786">
                  <c:v>2.6653588737595197</c:v>
                </c:pt>
                <c:pt idx="102787">
                  <c:v>2.6649746192893402</c:v>
                </c:pt>
                <c:pt idx="102788">
                  <c:v>2.6649746192893402</c:v>
                </c:pt>
                <c:pt idx="102789">
                  <c:v>2.6642824180895248</c:v>
                </c:pt>
                <c:pt idx="102790">
                  <c:v>2.6644359104546504</c:v>
                </c:pt>
                <c:pt idx="102791">
                  <c:v>2.6644359104546504</c:v>
                </c:pt>
                <c:pt idx="102792">
                  <c:v>2.6638985005767015</c:v>
                </c:pt>
                <c:pt idx="102793">
                  <c:v>2.663514760147601</c:v>
                </c:pt>
                <c:pt idx="102794">
                  <c:v>2.6642824180895248</c:v>
                </c:pt>
                <c:pt idx="102795">
                  <c:v>2.6641291810841983</c:v>
                </c:pt>
                <c:pt idx="102796">
                  <c:v>2.6645131518227969</c:v>
                </c:pt>
                <c:pt idx="102797">
                  <c:v>2.6646666974382645</c:v>
                </c:pt>
                <c:pt idx="102798">
                  <c:v>2.6640518689432398</c:v>
                </c:pt>
                <c:pt idx="102799">
                  <c:v>2.6643598615916955</c:v>
                </c:pt>
                <c:pt idx="102800">
                  <c:v>2.6645905420991927</c:v>
                </c:pt>
                <c:pt idx="102801">
                  <c:v>2.6642824180895248</c:v>
                </c:pt>
                <c:pt idx="102802">
                  <c:v>2.6632841328413281</c:v>
                </c:pt>
                <c:pt idx="102803">
                  <c:v>2.6645905420991927</c:v>
                </c:pt>
                <c:pt idx="102804">
                  <c:v>2.6644374538745383</c:v>
                </c:pt>
                <c:pt idx="102805">
                  <c:v>2.6639760147601477</c:v>
                </c:pt>
                <c:pt idx="102806">
                  <c:v>2.6641291810841983</c:v>
                </c:pt>
                <c:pt idx="102807">
                  <c:v>2.6647438855560686</c:v>
                </c:pt>
                <c:pt idx="102808">
                  <c:v>2.6642824180895248</c:v>
                </c:pt>
                <c:pt idx="102809">
                  <c:v>2.6642824180895248</c:v>
                </c:pt>
                <c:pt idx="102810">
                  <c:v>2.6645131518227969</c:v>
                </c:pt>
                <c:pt idx="102811">
                  <c:v>2.6645891043397967</c:v>
                </c:pt>
                <c:pt idx="102812">
                  <c:v>2.6647425536827516</c:v>
                </c:pt>
                <c:pt idx="102813">
                  <c:v>2.6646666974382645</c:v>
                </c:pt>
                <c:pt idx="102814">
                  <c:v>2.665281809787627</c:v>
                </c:pt>
                <c:pt idx="102815">
                  <c:v>2.6645891043397967</c:v>
                </c:pt>
                <c:pt idx="102816">
                  <c:v>2.6654352343569614</c:v>
                </c:pt>
                <c:pt idx="102817">
                  <c:v>2.6648199445983378</c:v>
                </c:pt>
                <c:pt idx="102818">
                  <c:v>2.6644357258250633</c:v>
                </c:pt>
                <c:pt idx="102819">
                  <c:v>2.6640518689432398</c:v>
                </c:pt>
                <c:pt idx="102820">
                  <c:v>2.6640518689432398</c:v>
                </c:pt>
                <c:pt idx="102821">
                  <c:v>2.6645131518227969</c:v>
                </c:pt>
                <c:pt idx="102822">
                  <c:v>2.6645131518227969</c:v>
                </c:pt>
                <c:pt idx="102823">
                  <c:v>2.6642824180895248</c:v>
                </c:pt>
                <c:pt idx="102824">
                  <c:v>2.6646666974382645</c:v>
                </c:pt>
                <c:pt idx="102825">
                  <c:v>2.6646666974382645</c:v>
                </c:pt>
                <c:pt idx="102826">
                  <c:v>2.6639741518578348</c:v>
                </c:pt>
                <c:pt idx="102827">
                  <c:v>2.6654352343569614</c:v>
                </c:pt>
                <c:pt idx="102828">
                  <c:v>2.6644357258250633</c:v>
                </c:pt>
                <c:pt idx="102829">
                  <c:v>2.664358264081256</c:v>
                </c:pt>
                <c:pt idx="102830">
                  <c:v>2.6647425536827516</c:v>
                </c:pt>
                <c:pt idx="102831">
                  <c:v>2.6649734472408215</c:v>
                </c:pt>
                <c:pt idx="102832">
                  <c:v>2.6662817551963047</c:v>
                </c:pt>
                <c:pt idx="102833">
                  <c:v>2.6657433056325024</c:v>
                </c:pt>
                <c:pt idx="102834">
                  <c:v>2.6657433056325024</c:v>
                </c:pt>
                <c:pt idx="102835">
                  <c:v>2.6655124653739612</c:v>
                </c:pt>
                <c:pt idx="102836">
                  <c:v>2.6655124653739612</c:v>
                </c:pt>
                <c:pt idx="102837">
                  <c:v>2.665050784856879</c:v>
                </c:pt>
                <c:pt idx="102838">
                  <c:v>2.6652043407988919</c:v>
                </c:pt>
                <c:pt idx="102839">
                  <c:v>2.6645891043397967</c:v>
                </c:pt>
                <c:pt idx="102840">
                  <c:v>2.664358264081256</c:v>
                </c:pt>
                <c:pt idx="102841">
                  <c:v>2.6648199445983378</c:v>
                </c:pt>
                <c:pt idx="102842">
                  <c:v>2.665050784856879</c:v>
                </c:pt>
                <c:pt idx="102843">
                  <c:v>2.665281809787627</c:v>
                </c:pt>
                <c:pt idx="102844">
                  <c:v>2.6655124653739612</c:v>
                </c:pt>
                <c:pt idx="102845">
                  <c:v>2.6655124653739612</c:v>
                </c:pt>
                <c:pt idx="102846">
                  <c:v>2.6644357258250633</c:v>
                </c:pt>
                <c:pt idx="102847">
                  <c:v>2.6648199445983378</c:v>
                </c:pt>
                <c:pt idx="102848">
                  <c:v>2.6648972997922913</c:v>
                </c:pt>
                <c:pt idx="102849">
                  <c:v>2.6651280867759057</c:v>
                </c:pt>
                <c:pt idx="102850">
                  <c:v>2.6653588737595197</c:v>
                </c:pt>
                <c:pt idx="102851">
                  <c:v>2.6653588737595197</c:v>
                </c:pt>
                <c:pt idx="102852">
                  <c:v>2.664513151822796</c:v>
                </c:pt>
                <c:pt idx="102853">
                  <c:v>2.6642049388414488</c:v>
                </c:pt>
                <c:pt idx="102854">
                  <c:v>2.6642049388414488</c:v>
                </c:pt>
                <c:pt idx="102855">
                  <c:v>2.6642049388414488</c:v>
                </c:pt>
                <c:pt idx="102856">
                  <c:v>2.6645891043397967</c:v>
                </c:pt>
                <c:pt idx="102857">
                  <c:v>2.6645891043397967</c:v>
                </c:pt>
                <c:pt idx="102858">
                  <c:v>2.6644357258250633</c:v>
                </c:pt>
                <c:pt idx="102859">
                  <c:v>2.6644357258250633</c:v>
                </c:pt>
                <c:pt idx="102860">
                  <c:v>2.6646666974382645</c:v>
                </c:pt>
                <c:pt idx="102861">
                  <c:v>2.6656661279150313</c:v>
                </c:pt>
                <c:pt idx="102862">
                  <c:v>2.6655889145496534</c:v>
                </c:pt>
                <c:pt idx="102863">
                  <c:v>2.6651270207852193</c:v>
                </c:pt>
                <c:pt idx="102864">
                  <c:v>2.6651270207852193</c:v>
                </c:pt>
                <c:pt idx="102865">
                  <c:v>2.6658198614318707</c:v>
                </c:pt>
                <c:pt idx="102866">
                  <c:v>2.6652043407988919</c:v>
                </c:pt>
                <c:pt idx="102867">
                  <c:v>2.6645891043397967</c:v>
                </c:pt>
                <c:pt idx="102868">
                  <c:v>2.6644357258250633</c:v>
                </c:pt>
                <c:pt idx="102869">
                  <c:v>2.6642049388414488</c:v>
                </c:pt>
                <c:pt idx="102870">
                  <c:v>2.6641274238227148</c:v>
                </c:pt>
                <c:pt idx="102871">
                  <c:v>2.6641274238227148</c:v>
                </c:pt>
                <c:pt idx="102872">
                  <c:v>2.664358264081256</c:v>
                </c:pt>
                <c:pt idx="102873">
                  <c:v>2.665050784856879</c:v>
                </c:pt>
                <c:pt idx="102874">
                  <c:v>2.6644357258250633</c:v>
                </c:pt>
                <c:pt idx="102875">
                  <c:v>2.665050784856879</c:v>
                </c:pt>
                <c:pt idx="102876">
                  <c:v>2.6655124653739612</c:v>
                </c:pt>
                <c:pt idx="102877">
                  <c:v>2.6646666974382645</c:v>
                </c:pt>
                <c:pt idx="102878">
                  <c:v>2.665281809787627</c:v>
                </c:pt>
                <c:pt idx="102879">
                  <c:v>2.6655124653739612</c:v>
                </c:pt>
                <c:pt idx="102880">
                  <c:v>2.6652043407988915</c:v>
                </c:pt>
                <c:pt idx="102881">
                  <c:v>2.6657426657426653</c:v>
                </c:pt>
                <c:pt idx="102882">
                  <c:v>2.6653579676674362</c:v>
                </c:pt>
                <c:pt idx="102883">
                  <c:v>2.6658198614318707</c:v>
                </c:pt>
                <c:pt idx="102884">
                  <c:v>2.665050784856879</c:v>
                </c:pt>
                <c:pt idx="102885">
                  <c:v>2.665050784856879</c:v>
                </c:pt>
                <c:pt idx="102886">
                  <c:v>2.6652043407988915</c:v>
                </c:pt>
                <c:pt idx="102887">
                  <c:v>2.6655889145496534</c:v>
                </c:pt>
                <c:pt idx="102888">
                  <c:v>2.6641274238227144</c:v>
                </c:pt>
                <c:pt idx="102889">
                  <c:v>2.6641274238227144</c:v>
                </c:pt>
                <c:pt idx="102890">
                  <c:v>2.6649734472408224</c:v>
                </c:pt>
                <c:pt idx="102891">
                  <c:v>2.6654352343569614</c:v>
                </c:pt>
                <c:pt idx="102892">
                  <c:v>2.6649734472408224</c:v>
                </c:pt>
                <c:pt idx="102893">
                  <c:v>2.6645891043397967</c:v>
                </c:pt>
                <c:pt idx="102894">
                  <c:v>2.6652043407988919</c:v>
                </c:pt>
                <c:pt idx="102895">
                  <c:v>2.6649734472408224</c:v>
                </c:pt>
                <c:pt idx="102896">
                  <c:v>2.6653579676674362</c:v>
                </c:pt>
                <c:pt idx="102897">
                  <c:v>2.6652806652806649</c:v>
                </c:pt>
                <c:pt idx="102898">
                  <c:v>2.6652806652806649</c:v>
                </c:pt>
                <c:pt idx="102899">
                  <c:v>2.6661273567467649</c:v>
                </c:pt>
                <c:pt idx="102900">
                  <c:v>2.6648958891454964</c:v>
                </c:pt>
                <c:pt idx="102901">
                  <c:v>2.6655114807114804</c:v>
                </c:pt>
                <c:pt idx="102902">
                  <c:v>2.6653579676674362</c:v>
                </c:pt>
                <c:pt idx="102903">
                  <c:v>2.6651270207852193</c:v>
                </c:pt>
                <c:pt idx="102904">
                  <c:v>2.6653579676674362</c:v>
                </c:pt>
                <c:pt idx="102905">
                  <c:v>2.6649734472408215</c:v>
                </c:pt>
                <c:pt idx="102906">
                  <c:v>2.6642049388414488</c:v>
                </c:pt>
                <c:pt idx="102907">
                  <c:v>2.6640518689432398</c:v>
                </c:pt>
                <c:pt idx="102908">
                  <c:v>2.6638985005767015</c:v>
                </c:pt>
                <c:pt idx="102909">
                  <c:v>2.6643598615916955</c:v>
                </c:pt>
                <c:pt idx="102910">
                  <c:v>2.6643598615916955</c:v>
                </c:pt>
                <c:pt idx="102911">
                  <c:v>2.6642824180895248</c:v>
                </c:pt>
                <c:pt idx="102912">
                  <c:v>2.6642049388414488</c:v>
                </c:pt>
                <c:pt idx="102913">
                  <c:v>2.6640516843562532</c:v>
                </c:pt>
                <c:pt idx="102914">
                  <c:v>2.6638985005767015</c:v>
                </c:pt>
                <c:pt idx="102915">
                  <c:v>2.6636678200692043</c:v>
                </c:pt>
                <c:pt idx="102916">
                  <c:v>2.6636678200692039</c:v>
                </c:pt>
                <c:pt idx="102917">
                  <c:v>2.6643598615916955</c:v>
                </c:pt>
                <c:pt idx="102918">
                  <c:v>2.6643598615916955</c:v>
                </c:pt>
                <c:pt idx="102919">
                  <c:v>2.6643598615916955</c:v>
                </c:pt>
                <c:pt idx="102920">
                  <c:v>2.6643598615916955</c:v>
                </c:pt>
                <c:pt idx="102921">
                  <c:v>2.6642824180895248</c:v>
                </c:pt>
                <c:pt idx="102922">
                  <c:v>2.6646666974382645</c:v>
                </c:pt>
                <c:pt idx="102923">
                  <c:v>2.6641291810841983</c:v>
                </c:pt>
                <c:pt idx="102924">
                  <c:v>2.664513151822796</c:v>
                </c:pt>
                <c:pt idx="102925">
                  <c:v>2.6641291810841983</c:v>
                </c:pt>
                <c:pt idx="102926">
                  <c:v>2.6640518689432393</c:v>
                </c:pt>
                <c:pt idx="102927">
                  <c:v>2.6648972997922913</c:v>
                </c:pt>
                <c:pt idx="102928">
                  <c:v>2.6645131518227969</c:v>
                </c:pt>
                <c:pt idx="102929">
                  <c:v>2.6642824180895248</c:v>
                </c:pt>
                <c:pt idx="102930">
                  <c:v>2.6636678200692039</c:v>
                </c:pt>
                <c:pt idx="102931">
                  <c:v>2.6641291810841983</c:v>
                </c:pt>
                <c:pt idx="102932">
                  <c:v>2.6641291810841983</c:v>
                </c:pt>
                <c:pt idx="102933">
                  <c:v>2.6641291810841983</c:v>
                </c:pt>
                <c:pt idx="102934">
                  <c:v>2.6645131518227969</c:v>
                </c:pt>
                <c:pt idx="102935">
                  <c:v>2.6645131518227969</c:v>
                </c:pt>
                <c:pt idx="102936">
                  <c:v>2.6651280867759057</c:v>
                </c:pt>
                <c:pt idx="102937">
                  <c:v>2.6654352343569614</c:v>
                </c:pt>
                <c:pt idx="102938">
                  <c:v>2.6649734472408215</c:v>
                </c:pt>
                <c:pt idx="102939">
                  <c:v>2.6649734472408215</c:v>
                </c:pt>
                <c:pt idx="102940">
                  <c:v>2.6652043407988915</c:v>
                </c:pt>
                <c:pt idx="102941">
                  <c:v>2.6652043407988919</c:v>
                </c:pt>
                <c:pt idx="102942">
                  <c:v>2.6647425536827516</c:v>
                </c:pt>
                <c:pt idx="102943">
                  <c:v>2.6649734472408215</c:v>
                </c:pt>
                <c:pt idx="102944">
                  <c:v>2.6648199445983378</c:v>
                </c:pt>
                <c:pt idx="102945">
                  <c:v>2.6642049388414488</c:v>
                </c:pt>
                <c:pt idx="102946">
                  <c:v>2.6642049388414488</c:v>
                </c:pt>
                <c:pt idx="102947">
                  <c:v>2.6644357258250633</c:v>
                </c:pt>
                <c:pt idx="102948">
                  <c:v>2.6656661279150313</c:v>
                </c:pt>
                <c:pt idx="102949">
                  <c:v>2.6648199445983378</c:v>
                </c:pt>
                <c:pt idx="102950">
                  <c:v>2.665050784856879</c:v>
                </c:pt>
                <c:pt idx="102951">
                  <c:v>2.6648199445983378</c:v>
                </c:pt>
                <c:pt idx="102952">
                  <c:v>2.6648199445983378</c:v>
                </c:pt>
                <c:pt idx="102953">
                  <c:v>2.665050784856879</c:v>
                </c:pt>
                <c:pt idx="102954">
                  <c:v>2.6656661279150313</c:v>
                </c:pt>
                <c:pt idx="102955">
                  <c:v>2.6648199445983378</c:v>
                </c:pt>
                <c:pt idx="102956">
                  <c:v>2.6645891043397967</c:v>
                </c:pt>
                <c:pt idx="102957">
                  <c:v>2.6648199445983378</c:v>
                </c:pt>
                <c:pt idx="102958">
                  <c:v>2.6653588737595197</c:v>
                </c:pt>
                <c:pt idx="102959">
                  <c:v>2.6649746192893402</c:v>
                </c:pt>
                <c:pt idx="102960">
                  <c:v>2.6647438855560686</c:v>
                </c:pt>
                <c:pt idx="102961">
                  <c:v>2.6643598615916955</c:v>
                </c:pt>
                <c:pt idx="102962">
                  <c:v>2.6637453874538739</c:v>
                </c:pt>
                <c:pt idx="102963">
                  <c:v>2.6638985005767015</c:v>
                </c:pt>
                <c:pt idx="102964">
                  <c:v>2.6640518689432398</c:v>
                </c:pt>
                <c:pt idx="102965">
                  <c:v>2.6641291810841983</c:v>
                </c:pt>
                <c:pt idx="102966">
                  <c:v>2.6645131518227969</c:v>
                </c:pt>
                <c:pt idx="102967">
                  <c:v>2.6651280867759057</c:v>
                </c:pt>
                <c:pt idx="102968">
                  <c:v>2.6647438855560677</c:v>
                </c:pt>
                <c:pt idx="102969">
                  <c:v>2.664513151822796</c:v>
                </c:pt>
                <c:pt idx="102970">
                  <c:v>2.6647438855560677</c:v>
                </c:pt>
                <c:pt idx="102971">
                  <c:v>2.6649746192893393</c:v>
                </c:pt>
                <c:pt idx="102972">
                  <c:v>2.6653588737595197</c:v>
                </c:pt>
                <c:pt idx="102973">
                  <c:v>2.6648972997922913</c:v>
                </c:pt>
                <c:pt idx="102974">
                  <c:v>2.6653588737595197</c:v>
                </c:pt>
                <c:pt idx="102975">
                  <c:v>2.6657433056325024</c:v>
                </c:pt>
                <c:pt idx="102976">
                  <c:v>2.665281809787627</c:v>
                </c:pt>
                <c:pt idx="102977">
                  <c:v>2.665050784856879</c:v>
                </c:pt>
                <c:pt idx="102978">
                  <c:v>2.6646666974382645</c:v>
                </c:pt>
                <c:pt idx="102979">
                  <c:v>2.6657433056325024</c:v>
                </c:pt>
                <c:pt idx="102980">
                  <c:v>2.6655124653739612</c:v>
                </c:pt>
                <c:pt idx="102981">
                  <c:v>2.6655124653739612</c:v>
                </c:pt>
                <c:pt idx="102982">
                  <c:v>2.6648972997922913</c:v>
                </c:pt>
                <c:pt idx="102983">
                  <c:v>2.6648972997922913</c:v>
                </c:pt>
                <c:pt idx="102984">
                  <c:v>2.6651280867759057</c:v>
                </c:pt>
                <c:pt idx="102985">
                  <c:v>2.6642824180895248</c:v>
                </c:pt>
                <c:pt idx="102986">
                  <c:v>2.6647438855560686</c:v>
                </c:pt>
                <c:pt idx="102987">
                  <c:v>2.6643598615916955</c:v>
                </c:pt>
                <c:pt idx="102988">
                  <c:v>2.6643598615916955</c:v>
                </c:pt>
                <c:pt idx="102989">
                  <c:v>2.6642824180895253</c:v>
                </c:pt>
                <c:pt idx="102990">
                  <c:v>2.6636678200692043</c:v>
                </c:pt>
                <c:pt idx="102991">
                  <c:v>2.663514760147601</c:v>
                </c:pt>
                <c:pt idx="102992">
                  <c:v>2.663514760147601</c:v>
                </c:pt>
                <c:pt idx="102993">
                  <c:v>2.6644374538745383</c:v>
                </c:pt>
                <c:pt idx="102994">
                  <c:v>2.6645131518227969</c:v>
                </c:pt>
                <c:pt idx="102995">
                  <c:v>2.665050784856879</c:v>
                </c:pt>
                <c:pt idx="102996">
                  <c:v>2.6649734472408224</c:v>
                </c:pt>
                <c:pt idx="102997">
                  <c:v>2.6648958891454964</c:v>
                </c:pt>
                <c:pt idx="102998">
                  <c:v>2.6648958891454964</c:v>
                </c:pt>
                <c:pt idx="102999">
                  <c:v>2.6651270207852193</c:v>
                </c:pt>
                <c:pt idx="103000">
                  <c:v>2.6659736659736657</c:v>
                </c:pt>
                <c:pt idx="103001">
                  <c:v>2.6653579676674362</c:v>
                </c:pt>
                <c:pt idx="103002">
                  <c:v>2.6658198614318707</c:v>
                </c:pt>
                <c:pt idx="103003">
                  <c:v>2.6652043407988919</c:v>
                </c:pt>
                <c:pt idx="103004">
                  <c:v>2.6640518689432393</c:v>
                </c:pt>
                <c:pt idx="103005">
                  <c:v>2.6634373241061131</c:v>
                </c:pt>
                <c:pt idx="103006">
                  <c:v>2.6642824180895248</c:v>
                </c:pt>
                <c:pt idx="103007">
                  <c:v>2.6644357258250633</c:v>
                </c:pt>
                <c:pt idx="103008">
                  <c:v>2.6648199445983378</c:v>
                </c:pt>
                <c:pt idx="103009">
                  <c:v>2.6649734472408224</c:v>
                </c:pt>
                <c:pt idx="103010">
                  <c:v>2.6649734472408224</c:v>
                </c:pt>
                <c:pt idx="103011">
                  <c:v>2.6645891043397967</c:v>
                </c:pt>
                <c:pt idx="103012">
                  <c:v>2.6645891043397967</c:v>
                </c:pt>
                <c:pt idx="103013">
                  <c:v>2.6649734472408215</c:v>
                </c:pt>
                <c:pt idx="103014">
                  <c:v>2.6647425536827516</c:v>
                </c:pt>
                <c:pt idx="103015">
                  <c:v>2.664358264081256</c:v>
                </c:pt>
                <c:pt idx="103016">
                  <c:v>2.6645891043397967</c:v>
                </c:pt>
                <c:pt idx="103017">
                  <c:v>2.6644357258250633</c:v>
                </c:pt>
                <c:pt idx="103018">
                  <c:v>2.6642824180895248</c:v>
                </c:pt>
                <c:pt idx="103019">
                  <c:v>2.6647438855560686</c:v>
                </c:pt>
                <c:pt idx="103020">
                  <c:v>2.6645131518227969</c:v>
                </c:pt>
                <c:pt idx="103021">
                  <c:v>2.6645131518227969</c:v>
                </c:pt>
                <c:pt idx="103022">
                  <c:v>2.6648199445983378</c:v>
                </c:pt>
                <c:pt idx="103023">
                  <c:v>2.6642049388414488</c:v>
                </c:pt>
                <c:pt idx="103024">
                  <c:v>2.6644357258250633</c:v>
                </c:pt>
                <c:pt idx="103025">
                  <c:v>2.6651280867759057</c:v>
                </c:pt>
                <c:pt idx="103026">
                  <c:v>2.6651280867759057</c:v>
                </c:pt>
                <c:pt idx="103027">
                  <c:v>2.6654352343569609</c:v>
                </c:pt>
                <c:pt idx="103028">
                  <c:v>2.6658198614318707</c:v>
                </c:pt>
                <c:pt idx="103029">
                  <c:v>2.6649734472408215</c:v>
                </c:pt>
                <c:pt idx="103030">
                  <c:v>2.664358264081256</c:v>
                </c:pt>
                <c:pt idx="103031">
                  <c:v>2.664358264081256</c:v>
                </c:pt>
                <c:pt idx="103032">
                  <c:v>2.6645891043397967</c:v>
                </c:pt>
                <c:pt idx="103033">
                  <c:v>2.665050784856879</c:v>
                </c:pt>
                <c:pt idx="103034">
                  <c:v>2.6644357258250633</c:v>
                </c:pt>
                <c:pt idx="103035">
                  <c:v>2.6640518689432398</c:v>
                </c:pt>
                <c:pt idx="103036">
                  <c:v>2.6640518689432398</c:v>
                </c:pt>
                <c:pt idx="103037">
                  <c:v>2.664358264081256</c:v>
                </c:pt>
                <c:pt idx="103038">
                  <c:v>2.6655889145496534</c:v>
                </c:pt>
                <c:pt idx="103039">
                  <c:v>2.6659736659736657</c:v>
                </c:pt>
                <c:pt idx="103040">
                  <c:v>2.6648958891454964</c:v>
                </c:pt>
                <c:pt idx="103041">
                  <c:v>2.6645116601246821</c:v>
                </c:pt>
                <c:pt idx="103042">
                  <c:v>2.6653579676674362</c:v>
                </c:pt>
                <c:pt idx="103043">
                  <c:v>2.6649734472408224</c:v>
                </c:pt>
                <c:pt idx="103044">
                  <c:v>2.6637433648742208</c:v>
                </c:pt>
                <c:pt idx="103045">
                  <c:v>2.6640518689432393</c:v>
                </c:pt>
                <c:pt idx="103046">
                  <c:v>2.6643598615916955</c:v>
                </c:pt>
                <c:pt idx="103047">
                  <c:v>2.6643598615916955</c:v>
                </c:pt>
                <c:pt idx="103048">
                  <c:v>2.6644357258250633</c:v>
                </c:pt>
                <c:pt idx="103049">
                  <c:v>2.6644357258250633</c:v>
                </c:pt>
                <c:pt idx="103050">
                  <c:v>2.6645891043397967</c:v>
                </c:pt>
                <c:pt idx="103051">
                  <c:v>2.6649734472408224</c:v>
                </c:pt>
                <c:pt idx="103052">
                  <c:v>2.6653579676674366</c:v>
                </c:pt>
                <c:pt idx="103053">
                  <c:v>2.6649734472408215</c:v>
                </c:pt>
                <c:pt idx="103054">
                  <c:v>2.6652043407988915</c:v>
                </c:pt>
                <c:pt idx="103055">
                  <c:v>2.6659736659736657</c:v>
                </c:pt>
                <c:pt idx="103056">
                  <c:v>2.6652806652806644</c:v>
                </c:pt>
                <c:pt idx="103057">
                  <c:v>2.6652806652806644</c:v>
                </c:pt>
                <c:pt idx="103058">
                  <c:v>2.6655114807114808</c:v>
                </c:pt>
                <c:pt idx="103059">
                  <c:v>2.6648958891454964</c:v>
                </c:pt>
                <c:pt idx="103060">
                  <c:v>2.6645116601246821</c:v>
                </c:pt>
                <c:pt idx="103061">
                  <c:v>2.6645891043397967</c:v>
                </c:pt>
                <c:pt idx="103062">
                  <c:v>2.665050784856879</c:v>
                </c:pt>
                <c:pt idx="103063">
                  <c:v>2.6648199445983378</c:v>
                </c:pt>
                <c:pt idx="103064">
                  <c:v>2.664358264081256</c:v>
                </c:pt>
                <c:pt idx="103065">
                  <c:v>2.6645891043397967</c:v>
                </c:pt>
                <c:pt idx="103066">
                  <c:v>2.6635902168897094</c:v>
                </c:pt>
                <c:pt idx="103067">
                  <c:v>2.6644357258250633</c:v>
                </c:pt>
                <c:pt idx="103068">
                  <c:v>2.6644357258250633</c:v>
                </c:pt>
                <c:pt idx="103069">
                  <c:v>2.6645891043397967</c:v>
                </c:pt>
                <c:pt idx="103070">
                  <c:v>2.6649734472408224</c:v>
                </c:pt>
                <c:pt idx="103071">
                  <c:v>2.6642049388414488</c:v>
                </c:pt>
                <c:pt idx="103072">
                  <c:v>2.664358264081256</c:v>
                </c:pt>
                <c:pt idx="103073">
                  <c:v>2.6659736659736657</c:v>
                </c:pt>
                <c:pt idx="103074">
                  <c:v>2.6660508083140875</c:v>
                </c:pt>
                <c:pt idx="103075">
                  <c:v>2.6652043407988915</c:v>
                </c:pt>
                <c:pt idx="103076">
                  <c:v>2.6647425536827516</c:v>
                </c:pt>
                <c:pt idx="103077">
                  <c:v>2.6658198614318707</c:v>
                </c:pt>
                <c:pt idx="103078">
                  <c:v>2.6654352343569614</c:v>
                </c:pt>
                <c:pt idx="103079">
                  <c:v>2.665050784856879</c:v>
                </c:pt>
                <c:pt idx="103080">
                  <c:v>2.6648972997922913</c:v>
                </c:pt>
                <c:pt idx="103081">
                  <c:v>2.6645131518227969</c:v>
                </c:pt>
                <c:pt idx="103082">
                  <c:v>2.6646666974382645</c:v>
                </c:pt>
                <c:pt idx="103083">
                  <c:v>2.6640518689432393</c:v>
                </c:pt>
                <c:pt idx="103084">
                  <c:v>2.6642049388414488</c:v>
                </c:pt>
                <c:pt idx="103085">
                  <c:v>2.6655889145496534</c:v>
                </c:pt>
                <c:pt idx="103086">
                  <c:v>2.6648958891454964</c:v>
                </c:pt>
                <c:pt idx="103087">
                  <c:v>2.6651270207852193</c:v>
                </c:pt>
                <c:pt idx="103088">
                  <c:v>2.6652806652806644</c:v>
                </c:pt>
                <c:pt idx="103089">
                  <c:v>2.6648958891454964</c:v>
                </c:pt>
                <c:pt idx="103090">
                  <c:v>2.664742553682752</c:v>
                </c:pt>
                <c:pt idx="103091">
                  <c:v>2.664742553682752</c:v>
                </c:pt>
                <c:pt idx="103092">
                  <c:v>2.6642807665666131</c:v>
                </c:pt>
                <c:pt idx="103093">
                  <c:v>2.664049688293697</c:v>
                </c:pt>
                <c:pt idx="103094">
                  <c:v>2.6640498730085431</c:v>
                </c:pt>
                <c:pt idx="103095">
                  <c:v>2.6645116601246825</c:v>
                </c:pt>
                <c:pt idx="103096">
                  <c:v>2.6642805818517665</c:v>
                </c:pt>
                <c:pt idx="103097">
                  <c:v>2.6645116601246825</c:v>
                </c:pt>
                <c:pt idx="103098">
                  <c:v>2.6645116601246825</c:v>
                </c:pt>
                <c:pt idx="103099">
                  <c:v>2.6642807665666131</c:v>
                </c:pt>
                <c:pt idx="103100">
                  <c:v>2.664742553682752</c:v>
                </c:pt>
                <c:pt idx="103101">
                  <c:v>2.6645116601246825</c:v>
                </c:pt>
                <c:pt idx="103102">
                  <c:v>2.664742553682752</c:v>
                </c:pt>
                <c:pt idx="103103">
                  <c:v>2.6644357258250633</c:v>
                </c:pt>
                <c:pt idx="103104">
                  <c:v>2.6642824180895248</c:v>
                </c:pt>
                <c:pt idx="103105">
                  <c:v>2.6642824180895248</c:v>
                </c:pt>
                <c:pt idx="103106">
                  <c:v>2.6642049388414488</c:v>
                </c:pt>
                <c:pt idx="103107">
                  <c:v>2.6641274238227144</c:v>
                </c:pt>
                <c:pt idx="103108">
                  <c:v>2.6646649422632795</c:v>
                </c:pt>
                <c:pt idx="103109">
                  <c:v>2.6651270207852193</c:v>
                </c:pt>
                <c:pt idx="103110">
                  <c:v>2.6648960739030021</c:v>
                </c:pt>
                <c:pt idx="103111">
                  <c:v>2.6648958891454964</c:v>
                </c:pt>
                <c:pt idx="103112">
                  <c:v>2.6649734472408224</c:v>
                </c:pt>
                <c:pt idx="103113">
                  <c:v>2.6653579676674362</c:v>
                </c:pt>
                <c:pt idx="103114">
                  <c:v>2.6653579676674362</c:v>
                </c:pt>
                <c:pt idx="103115">
                  <c:v>2.6655114807114808</c:v>
                </c:pt>
                <c:pt idx="103116">
                  <c:v>2.665665434380776</c:v>
                </c:pt>
                <c:pt idx="103117">
                  <c:v>2.665665434380776</c:v>
                </c:pt>
                <c:pt idx="103118">
                  <c:v>2.6655114807114804</c:v>
                </c:pt>
                <c:pt idx="103119">
                  <c:v>2.6655114807114804</c:v>
                </c:pt>
                <c:pt idx="103120">
                  <c:v>2.6649734472408215</c:v>
                </c:pt>
                <c:pt idx="103121">
                  <c:v>2.6648199445983378</c:v>
                </c:pt>
                <c:pt idx="103122">
                  <c:v>2.6634373241061131</c:v>
                </c:pt>
                <c:pt idx="103123">
                  <c:v>2.6640518689432398</c:v>
                </c:pt>
                <c:pt idx="103124">
                  <c:v>2.6640518689432398</c:v>
                </c:pt>
                <c:pt idx="103125">
                  <c:v>2.665050784856879</c:v>
                </c:pt>
                <c:pt idx="103126">
                  <c:v>2.6642049388414488</c:v>
                </c:pt>
                <c:pt idx="103127">
                  <c:v>2.6648199445983378</c:v>
                </c:pt>
                <c:pt idx="103128">
                  <c:v>2.6653579676674362</c:v>
                </c:pt>
                <c:pt idx="103129">
                  <c:v>2.6651270207852193</c:v>
                </c:pt>
                <c:pt idx="103130">
                  <c:v>2.6651270207852193</c:v>
                </c:pt>
                <c:pt idx="103131">
                  <c:v>2.6651270207852193</c:v>
                </c:pt>
                <c:pt idx="103132">
                  <c:v>2.664742553682752</c:v>
                </c:pt>
                <c:pt idx="103133">
                  <c:v>2.6645891043397967</c:v>
                </c:pt>
                <c:pt idx="103134">
                  <c:v>2.664358264081256</c:v>
                </c:pt>
                <c:pt idx="103135">
                  <c:v>2.6641274238227144</c:v>
                </c:pt>
                <c:pt idx="103136">
                  <c:v>2.664358264081256</c:v>
                </c:pt>
                <c:pt idx="103137">
                  <c:v>2.664742553682752</c:v>
                </c:pt>
                <c:pt idx="103138">
                  <c:v>2.6645891043397967</c:v>
                </c:pt>
                <c:pt idx="103139">
                  <c:v>2.6649734472408224</c:v>
                </c:pt>
                <c:pt idx="103140">
                  <c:v>2.6653579676674362</c:v>
                </c:pt>
                <c:pt idx="103141">
                  <c:v>2.6651270207852193</c:v>
                </c:pt>
                <c:pt idx="103142">
                  <c:v>2.6646651270207848</c:v>
                </c:pt>
                <c:pt idx="103143">
                  <c:v>2.6652806652806644</c:v>
                </c:pt>
                <c:pt idx="103144">
                  <c:v>2.6655114807114808</c:v>
                </c:pt>
                <c:pt idx="103145">
                  <c:v>2.6650496650496645</c:v>
                </c:pt>
                <c:pt idx="103146">
                  <c:v>2.6652033271719038</c:v>
                </c:pt>
                <c:pt idx="103147">
                  <c:v>2.6658192743240119</c:v>
                </c:pt>
                <c:pt idx="103148">
                  <c:v>2.6648186648186645</c:v>
                </c:pt>
                <c:pt idx="103149">
                  <c:v>2.6650496650496645</c:v>
                </c:pt>
                <c:pt idx="103150">
                  <c:v>2.6648958891454964</c:v>
                </c:pt>
                <c:pt idx="103151">
                  <c:v>2.6650496650496645</c:v>
                </c:pt>
                <c:pt idx="103152">
                  <c:v>2.665665434380776</c:v>
                </c:pt>
                <c:pt idx="103153">
                  <c:v>2.6655114807114808</c:v>
                </c:pt>
                <c:pt idx="103154">
                  <c:v>2.6657426657426657</c:v>
                </c:pt>
                <c:pt idx="103155">
                  <c:v>2.6662814883290964</c:v>
                </c:pt>
                <c:pt idx="103156">
                  <c:v>2.6660503813265541</c:v>
                </c:pt>
                <c:pt idx="103157">
                  <c:v>2.6652806652806644</c:v>
                </c:pt>
                <c:pt idx="103158">
                  <c:v>2.6655114807114804</c:v>
                </c:pt>
                <c:pt idx="103159">
                  <c:v>2.6657426657426653</c:v>
                </c:pt>
                <c:pt idx="103160">
                  <c:v>2.6651270207852193</c:v>
                </c:pt>
                <c:pt idx="103161">
                  <c:v>2.6651270207852193</c:v>
                </c:pt>
                <c:pt idx="103162">
                  <c:v>2.6651270207852193</c:v>
                </c:pt>
                <c:pt idx="103163">
                  <c:v>2.6655114807114808</c:v>
                </c:pt>
                <c:pt idx="103164">
                  <c:v>2.6652806652806644</c:v>
                </c:pt>
                <c:pt idx="103165">
                  <c:v>2.6645116601246821</c:v>
                </c:pt>
                <c:pt idx="103166">
                  <c:v>2.6655889145496534</c:v>
                </c:pt>
                <c:pt idx="103167">
                  <c:v>2.6653579676674362</c:v>
                </c:pt>
                <c:pt idx="103168">
                  <c:v>2.6657426657426657</c:v>
                </c:pt>
                <c:pt idx="103169">
                  <c:v>2.6661273567467649</c:v>
                </c:pt>
                <c:pt idx="103170">
                  <c:v>2.6657426657426657</c:v>
                </c:pt>
                <c:pt idx="103171">
                  <c:v>2.6653579676674362</c:v>
                </c:pt>
                <c:pt idx="103172">
                  <c:v>2.6657426657426657</c:v>
                </c:pt>
                <c:pt idx="103173">
                  <c:v>2.6651270207852193</c:v>
                </c:pt>
                <c:pt idx="103174">
                  <c:v>2.6653579676674362</c:v>
                </c:pt>
                <c:pt idx="103175">
                  <c:v>2.6655889145496534</c:v>
                </c:pt>
                <c:pt idx="103176">
                  <c:v>2.6652043407988919</c:v>
                </c:pt>
                <c:pt idx="103177">
                  <c:v>2.6654352343569614</c:v>
                </c:pt>
                <c:pt idx="103178">
                  <c:v>2.6649734472408215</c:v>
                </c:pt>
                <c:pt idx="103179">
                  <c:v>2.6649734472408215</c:v>
                </c:pt>
                <c:pt idx="103180">
                  <c:v>2.6649734472408215</c:v>
                </c:pt>
                <c:pt idx="103181">
                  <c:v>2.6655889145496534</c:v>
                </c:pt>
                <c:pt idx="103182">
                  <c:v>2.6660508083140875</c:v>
                </c:pt>
                <c:pt idx="103183">
                  <c:v>2.6659736659736657</c:v>
                </c:pt>
                <c:pt idx="103184">
                  <c:v>2.6652806652806649</c:v>
                </c:pt>
                <c:pt idx="103185">
                  <c:v>2.6655114807114808</c:v>
                </c:pt>
                <c:pt idx="103186">
                  <c:v>2.6655114807114808</c:v>
                </c:pt>
                <c:pt idx="103187">
                  <c:v>2.6659736659736657</c:v>
                </c:pt>
                <c:pt idx="103188">
                  <c:v>2.6654352343569614</c:v>
                </c:pt>
                <c:pt idx="103189">
                  <c:v>2.6648199445983378</c:v>
                </c:pt>
                <c:pt idx="103190">
                  <c:v>2.6648972997922913</c:v>
                </c:pt>
                <c:pt idx="103191">
                  <c:v>2.6648972997922913</c:v>
                </c:pt>
                <c:pt idx="103192">
                  <c:v>2.6648199445983378</c:v>
                </c:pt>
                <c:pt idx="103193">
                  <c:v>2.6645891043397967</c:v>
                </c:pt>
                <c:pt idx="103194">
                  <c:v>2.6652043407988915</c:v>
                </c:pt>
                <c:pt idx="103195">
                  <c:v>2.6652043407988919</c:v>
                </c:pt>
                <c:pt idx="103196">
                  <c:v>2.6645891043397967</c:v>
                </c:pt>
                <c:pt idx="103197">
                  <c:v>2.6647425536827516</c:v>
                </c:pt>
                <c:pt idx="103198">
                  <c:v>2.6645116601246825</c:v>
                </c:pt>
                <c:pt idx="103199">
                  <c:v>2.6652043407988919</c:v>
                </c:pt>
                <c:pt idx="103200">
                  <c:v>2.664358264081256</c:v>
                </c:pt>
                <c:pt idx="103201">
                  <c:v>2.6651270207852193</c:v>
                </c:pt>
                <c:pt idx="103202">
                  <c:v>2.6653579676674362</c:v>
                </c:pt>
                <c:pt idx="103203">
                  <c:v>2.6655889145496534</c:v>
                </c:pt>
                <c:pt idx="103204">
                  <c:v>2.6655889145496534</c:v>
                </c:pt>
                <c:pt idx="103205">
                  <c:v>2.6660508083140875</c:v>
                </c:pt>
                <c:pt idx="103206">
                  <c:v>2.6654352343569609</c:v>
                </c:pt>
                <c:pt idx="103207">
                  <c:v>2.6652043407988915</c:v>
                </c:pt>
                <c:pt idx="103208">
                  <c:v>2.6645891043397967</c:v>
                </c:pt>
                <c:pt idx="103209">
                  <c:v>2.6644357258250633</c:v>
                </c:pt>
                <c:pt idx="103210">
                  <c:v>2.6638209506229806</c:v>
                </c:pt>
                <c:pt idx="103211">
                  <c:v>2.6636678200692039</c:v>
                </c:pt>
                <c:pt idx="103212">
                  <c:v>2.6636678200692039</c:v>
                </c:pt>
                <c:pt idx="103213">
                  <c:v>2.6642824180895248</c:v>
                </c:pt>
                <c:pt idx="103214">
                  <c:v>2.665050784856879</c:v>
                </c:pt>
                <c:pt idx="103215">
                  <c:v>2.6648199445983378</c:v>
                </c:pt>
                <c:pt idx="103216">
                  <c:v>2.6645891043397967</c:v>
                </c:pt>
                <c:pt idx="103217">
                  <c:v>2.664358264081256</c:v>
                </c:pt>
                <c:pt idx="103218">
                  <c:v>2.6648199445983378</c:v>
                </c:pt>
                <c:pt idx="103219">
                  <c:v>2.6642049388414488</c:v>
                </c:pt>
                <c:pt idx="103220">
                  <c:v>2.6642049388414488</c:v>
                </c:pt>
                <c:pt idx="103221">
                  <c:v>2.6640518689432398</c:v>
                </c:pt>
                <c:pt idx="103222">
                  <c:v>2.6638209506229811</c:v>
                </c:pt>
                <c:pt idx="103223">
                  <c:v>2.6637433648742208</c:v>
                </c:pt>
                <c:pt idx="103224">
                  <c:v>2.664358264081256</c:v>
                </c:pt>
                <c:pt idx="103225">
                  <c:v>2.6638209506229811</c:v>
                </c:pt>
                <c:pt idx="103226">
                  <c:v>2.6638209506229811</c:v>
                </c:pt>
                <c:pt idx="103227">
                  <c:v>2.6646666974382645</c:v>
                </c:pt>
                <c:pt idx="103228">
                  <c:v>2.6648972997922913</c:v>
                </c:pt>
                <c:pt idx="103229">
                  <c:v>2.6640518689432398</c:v>
                </c:pt>
                <c:pt idx="103230">
                  <c:v>2.6638209506229811</c:v>
                </c:pt>
                <c:pt idx="103231">
                  <c:v>2.6644357258250633</c:v>
                </c:pt>
                <c:pt idx="103232">
                  <c:v>2.6644357258250633</c:v>
                </c:pt>
                <c:pt idx="103233">
                  <c:v>2.6639741518578348</c:v>
                </c:pt>
                <c:pt idx="103234">
                  <c:v>2.6637433648742208</c:v>
                </c:pt>
                <c:pt idx="103235">
                  <c:v>2.6642049388414488</c:v>
                </c:pt>
                <c:pt idx="103236">
                  <c:v>2.6638209506229811</c:v>
                </c:pt>
                <c:pt idx="103237">
                  <c:v>2.6639741518578348</c:v>
                </c:pt>
                <c:pt idx="103238">
                  <c:v>2.6648199445983378</c:v>
                </c:pt>
                <c:pt idx="103239">
                  <c:v>2.665050784856879</c:v>
                </c:pt>
                <c:pt idx="103240">
                  <c:v>2.6649734472408224</c:v>
                </c:pt>
                <c:pt idx="103241">
                  <c:v>2.6648958891454964</c:v>
                </c:pt>
                <c:pt idx="103242">
                  <c:v>2.6648958891454964</c:v>
                </c:pt>
                <c:pt idx="103243">
                  <c:v>2.6651270207852193</c:v>
                </c:pt>
                <c:pt idx="103244">
                  <c:v>2.6653579676674362</c:v>
                </c:pt>
                <c:pt idx="103245">
                  <c:v>2.6648958891454964</c:v>
                </c:pt>
                <c:pt idx="103246">
                  <c:v>2.6648958891454964</c:v>
                </c:pt>
                <c:pt idx="103247">
                  <c:v>2.6648958891454964</c:v>
                </c:pt>
                <c:pt idx="103248">
                  <c:v>2.664742553682752</c:v>
                </c:pt>
                <c:pt idx="103249">
                  <c:v>2.6649734472408224</c:v>
                </c:pt>
                <c:pt idx="103250">
                  <c:v>2.664358264081256</c:v>
                </c:pt>
                <c:pt idx="103251">
                  <c:v>2.6639741518578348</c:v>
                </c:pt>
                <c:pt idx="103252">
                  <c:v>2.6642049388414493</c:v>
                </c:pt>
                <c:pt idx="103253">
                  <c:v>2.6645891043397967</c:v>
                </c:pt>
                <c:pt idx="103254">
                  <c:v>2.6645891043397967</c:v>
                </c:pt>
                <c:pt idx="103255">
                  <c:v>2.6645891043397967</c:v>
                </c:pt>
                <c:pt idx="103256">
                  <c:v>2.664358264081256</c:v>
                </c:pt>
                <c:pt idx="103257">
                  <c:v>2.6647425536827516</c:v>
                </c:pt>
                <c:pt idx="103258">
                  <c:v>2.6648958891454964</c:v>
                </c:pt>
                <c:pt idx="103259">
                  <c:v>2.664434180138568</c:v>
                </c:pt>
                <c:pt idx="103260">
                  <c:v>2.6648958891454964</c:v>
                </c:pt>
                <c:pt idx="103261">
                  <c:v>2.6651270207852193</c:v>
                </c:pt>
                <c:pt idx="103262">
                  <c:v>2.6653579676674362</c:v>
                </c:pt>
                <c:pt idx="103263">
                  <c:v>2.6652043407988919</c:v>
                </c:pt>
                <c:pt idx="103264">
                  <c:v>2.6652043407988919</c:v>
                </c:pt>
                <c:pt idx="103265">
                  <c:v>2.6654352343569614</c:v>
                </c:pt>
                <c:pt idx="103266">
                  <c:v>2.6646666974382645</c:v>
                </c:pt>
                <c:pt idx="103267">
                  <c:v>2.6645131518227969</c:v>
                </c:pt>
                <c:pt idx="103268">
                  <c:v>2.6649746192893402</c:v>
                </c:pt>
                <c:pt idx="103269">
                  <c:v>2.6645131518227969</c:v>
                </c:pt>
                <c:pt idx="103270">
                  <c:v>2.6642824180895248</c:v>
                </c:pt>
                <c:pt idx="103271">
                  <c:v>2.6641291810841983</c:v>
                </c:pt>
                <c:pt idx="103272">
                  <c:v>2.6639760147601477</c:v>
                </c:pt>
                <c:pt idx="103273">
                  <c:v>2.6637453874538739</c:v>
                </c:pt>
                <c:pt idx="103274">
                  <c:v>2.6641291810841983</c:v>
                </c:pt>
                <c:pt idx="103275">
                  <c:v>2.6643598615916955</c:v>
                </c:pt>
                <c:pt idx="103276">
                  <c:v>2.6647438855560677</c:v>
                </c:pt>
                <c:pt idx="103277">
                  <c:v>2.664513151822796</c:v>
                </c:pt>
                <c:pt idx="103278">
                  <c:v>2.6648972997922913</c:v>
                </c:pt>
                <c:pt idx="103279">
                  <c:v>2.6648972997922913</c:v>
                </c:pt>
                <c:pt idx="103280">
                  <c:v>2.6646666974382645</c:v>
                </c:pt>
                <c:pt idx="103281">
                  <c:v>2.665281809787627</c:v>
                </c:pt>
                <c:pt idx="103282">
                  <c:v>2.6654352343569609</c:v>
                </c:pt>
                <c:pt idx="103283">
                  <c:v>2.665050784856879</c:v>
                </c:pt>
                <c:pt idx="103284">
                  <c:v>2.6648972997922913</c:v>
                </c:pt>
                <c:pt idx="103285">
                  <c:v>2.6648972997922913</c:v>
                </c:pt>
                <c:pt idx="103286">
                  <c:v>2.6648199445983378</c:v>
                </c:pt>
                <c:pt idx="103287">
                  <c:v>2.6654352343569609</c:v>
                </c:pt>
                <c:pt idx="103288">
                  <c:v>2.6654352343569609</c:v>
                </c:pt>
                <c:pt idx="103289">
                  <c:v>2.6652043407988915</c:v>
                </c:pt>
                <c:pt idx="103290">
                  <c:v>2.6658198614318707</c:v>
                </c:pt>
                <c:pt idx="103291">
                  <c:v>2.6661279150311707</c:v>
                </c:pt>
                <c:pt idx="103292">
                  <c:v>2.6656661279150309</c:v>
                </c:pt>
                <c:pt idx="103293">
                  <c:v>2.6653579676674362</c:v>
                </c:pt>
                <c:pt idx="103294">
                  <c:v>2.6660508083140875</c:v>
                </c:pt>
                <c:pt idx="103295">
                  <c:v>2.6654352343569614</c:v>
                </c:pt>
                <c:pt idx="103296">
                  <c:v>2.6658972061879478</c:v>
                </c:pt>
                <c:pt idx="103297">
                  <c:v>2.6652043407988915</c:v>
                </c:pt>
                <c:pt idx="103298">
                  <c:v>2.6645891043397967</c:v>
                </c:pt>
                <c:pt idx="103299">
                  <c:v>2.665050784856879</c:v>
                </c:pt>
                <c:pt idx="103300">
                  <c:v>2.6648199445983378</c:v>
                </c:pt>
                <c:pt idx="103301">
                  <c:v>2.664358264081256</c:v>
                </c:pt>
                <c:pt idx="103302">
                  <c:v>2.664358264081256</c:v>
                </c:pt>
                <c:pt idx="103303">
                  <c:v>2.6644357258250633</c:v>
                </c:pt>
                <c:pt idx="103304">
                  <c:v>2.6638209506229811</c:v>
                </c:pt>
                <c:pt idx="103305">
                  <c:v>2.6642049388414488</c:v>
                </c:pt>
                <c:pt idx="103306">
                  <c:v>2.664358264081256</c:v>
                </c:pt>
                <c:pt idx="103307">
                  <c:v>2.6642049388414488</c:v>
                </c:pt>
                <c:pt idx="103308">
                  <c:v>2.6644357258250633</c:v>
                </c:pt>
                <c:pt idx="103309">
                  <c:v>2.6645891043397967</c:v>
                </c:pt>
                <c:pt idx="103310">
                  <c:v>2.6645891043397967</c:v>
                </c:pt>
                <c:pt idx="103311">
                  <c:v>2.6652043407988919</c:v>
                </c:pt>
                <c:pt idx="103312">
                  <c:v>2.6645891043397967</c:v>
                </c:pt>
                <c:pt idx="103313">
                  <c:v>2.6648199445983378</c:v>
                </c:pt>
                <c:pt idx="103314">
                  <c:v>2.6646666974382645</c:v>
                </c:pt>
                <c:pt idx="103315">
                  <c:v>2.6646666974382645</c:v>
                </c:pt>
                <c:pt idx="103316">
                  <c:v>2.6646666974382645</c:v>
                </c:pt>
                <c:pt idx="103317">
                  <c:v>2.6640518689432393</c:v>
                </c:pt>
                <c:pt idx="103318">
                  <c:v>2.6638209506229806</c:v>
                </c:pt>
                <c:pt idx="103319">
                  <c:v>2.6648199445983378</c:v>
                </c:pt>
                <c:pt idx="103320">
                  <c:v>2.6645891043397967</c:v>
                </c:pt>
                <c:pt idx="103321">
                  <c:v>2.6645891043397967</c:v>
                </c:pt>
                <c:pt idx="103322">
                  <c:v>2.665050784856879</c:v>
                </c:pt>
                <c:pt idx="103323">
                  <c:v>2.6654352343569614</c:v>
                </c:pt>
                <c:pt idx="103324">
                  <c:v>2.6652043407988919</c:v>
                </c:pt>
                <c:pt idx="103325">
                  <c:v>2.6642049388414488</c:v>
                </c:pt>
                <c:pt idx="103326">
                  <c:v>2.6654352343569614</c:v>
                </c:pt>
                <c:pt idx="103327">
                  <c:v>2.6655124653739612</c:v>
                </c:pt>
                <c:pt idx="103328">
                  <c:v>2.6642824180895239</c:v>
                </c:pt>
                <c:pt idx="103329">
                  <c:v>2.6640518689432393</c:v>
                </c:pt>
                <c:pt idx="103330">
                  <c:v>2.6642824180895239</c:v>
                </c:pt>
                <c:pt idx="103331">
                  <c:v>2.6648972997922913</c:v>
                </c:pt>
                <c:pt idx="103332">
                  <c:v>2.665281809787627</c:v>
                </c:pt>
                <c:pt idx="103333">
                  <c:v>2.6656661279150313</c:v>
                </c:pt>
                <c:pt idx="103334">
                  <c:v>2.6654352343569609</c:v>
                </c:pt>
                <c:pt idx="103335">
                  <c:v>2.665281809787627</c:v>
                </c:pt>
                <c:pt idx="103336">
                  <c:v>2.665281809787627</c:v>
                </c:pt>
                <c:pt idx="103337">
                  <c:v>2.665281809787627</c:v>
                </c:pt>
                <c:pt idx="103338">
                  <c:v>2.665050784856879</c:v>
                </c:pt>
                <c:pt idx="103339">
                  <c:v>2.6646666974382645</c:v>
                </c:pt>
                <c:pt idx="103340">
                  <c:v>2.6639741518578348</c:v>
                </c:pt>
                <c:pt idx="103341">
                  <c:v>2.6635902168897085</c:v>
                </c:pt>
                <c:pt idx="103342">
                  <c:v>2.6640518689432398</c:v>
                </c:pt>
                <c:pt idx="103343">
                  <c:v>2.6644357258250633</c:v>
                </c:pt>
                <c:pt idx="103344">
                  <c:v>2.6644357258250633</c:v>
                </c:pt>
                <c:pt idx="103345">
                  <c:v>2.6646666974382645</c:v>
                </c:pt>
                <c:pt idx="103346">
                  <c:v>2.6642824180895253</c:v>
                </c:pt>
                <c:pt idx="103347">
                  <c:v>2.6648972997922913</c:v>
                </c:pt>
                <c:pt idx="103348">
                  <c:v>2.6640518689432398</c:v>
                </c:pt>
                <c:pt idx="103349">
                  <c:v>2.6640518689432398</c:v>
                </c:pt>
                <c:pt idx="103350">
                  <c:v>2.6642049388414488</c:v>
                </c:pt>
                <c:pt idx="103351">
                  <c:v>2.6646666974382645</c:v>
                </c:pt>
                <c:pt idx="103352">
                  <c:v>2.6646666974382645</c:v>
                </c:pt>
                <c:pt idx="103353">
                  <c:v>2.6644357258250633</c:v>
                </c:pt>
                <c:pt idx="103354">
                  <c:v>2.6644357258250633</c:v>
                </c:pt>
                <c:pt idx="103355">
                  <c:v>2.665050784856879</c:v>
                </c:pt>
                <c:pt idx="103356">
                  <c:v>2.665281809787627</c:v>
                </c:pt>
                <c:pt idx="103357">
                  <c:v>2.6646666974382645</c:v>
                </c:pt>
                <c:pt idx="103358">
                  <c:v>2.6651280867759057</c:v>
                </c:pt>
                <c:pt idx="103359">
                  <c:v>2.6648972997922913</c:v>
                </c:pt>
                <c:pt idx="103360">
                  <c:v>2.6655124653739612</c:v>
                </c:pt>
                <c:pt idx="103361">
                  <c:v>2.665281809787627</c:v>
                </c:pt>
                <c:pt idx="103362">
                  <c:v>2.665281809787627</c:v>
                </c:pt>
                <c:pt idx="103363">
                  <c:v>2.6648972997922913</c:v>
                </c:pt>
                <c:pt idx="103364">
                  <c:v>2.6642824180895239</c:v>
                </c:pt>
                <c:pt idx="103365">
                  <c:v>2.6647438855560677</c:v>
                </c:pt>
                <c:pt idx="103366">
                  <c:v>2.6643598615916955</c:v>
                </c:pt>
                <c:pt idx="103367">
                  <c:v>2.6637453874538739</c:v>
                </c:pt>
                <c:pt idx="103368">
                  <c:v>2.6637453874538739</c:v>
                </c:pt>
                <c:pt idx="103369">
                  <c:v>2.663514760147601</c:v>
                </c:pt>
                <c:pt idx="103370">
                  <c:v>2.6645131518227969</c:v>
                </c:pt>
                <c:pt idx="103371">
                  <c:v>2.6638985005767015</c:v>
                </c:pt>
                <c:pt idx="103372">
                  <c:v>2.6639760147601477</c:v>
                </c:pt>
                <c:pt idx="103373">
                  <c:v>2.6643598615916955</c:v>
                </c:pt>
                <c:pt idx="103374">
                  <c:v>2.6641291810841983</c:v>
                </c:pt>
                <c:pt idx="103375">
                  <c:v>2.6645131518227969</c:v>
                </c:pt>
                <c:pt idx="103376">
                  <c:v>2.6642824180895239</c:v>
                </c:pt>
                <c:pt idx="103377">
                  <c:v>2.6646666974382645</c:v>
                </c:pt>
                <c:pt idx="103378">
                  <c:v>2.665281809787627</c:v>
                </c:pt>
                <c:pt idx="103379">
                  <c:v>2.6651280867759057</c:v>
                </c:pt>
                <c:pt idx="103380">
                  <c:v>2.6651280867759057</c:v>
                </c:pt>
                <c:pt idx="103381">
                  <c:v>2.6661279150311707</c:v>
                </c:pt>
                <c:pt idx="103382">
                  <c:v>2.665050784856879</c:v>
                </c:pt>
                <c:pt idx="103383">
                  <c:v>2.6648972997922913</c:v>
                </c:pt>
                <c:pt idx="103384">
                  <c:v>2.664513151822796</c:v>
                </c:pt>
                <c:pt idx="103385">
                  <c:v>2.6647438855560677</c:v>
                </c:pt>
                <c:pt idx="103386">
                  <c:v>2.6649746192893402</c:v>
                </c:pt>
                <c:pt idx="103387">
                  <c:v>2.6649746192893402</c:v>
                </c:pt>
                <c:pt idx="103388">
                  <c:v>2.665050784856879</c:v>
                </c:pt>
                <c:pt idx="103389">
                  <c:v>2.6649734472408224</c:v>
                </c:pt>
                <c:pt idx="103390">
                  <c:v>2.6652043407988919</c:v>
                </c:pt>
                <c:pt idx="103391">
                  <c:v>2.6644357258250633</c:v>
                </c:pt>
                <c:pt idx="103392">
                  <c:v>2.6644357258250633</c:v>
                </c:pt>
                <c:pt idx="103393">
                  <c:v>2.6644357258250633</c:v>
                </c:pt>
                <c:pt idx="103394">
                  <c:v>2.6642824180895253</c:v>
                </c:pt>
                <c:pt idx="103395">
                  <c:v>2.6642824180895248</c:v>
                </c:pt>
                <c:pt idx="103396">
                  <c:v>2.6638985005767015</c:v>
                </c:pt>
                <c:pt idx="103397">
                  <c:v>2.6638985005767015</c:v>
                </c:pt>
                <c:pt idx="103398">
                  <c:v>2.6639760147601477</c:v>
                </c:pt>
                <c:pt idx="103399">
                  <c:v>2.6643598615916955</c:v>
                </c:pt>
                <c:pt idx="103400">
                  <c:v>2.6643598615916955</c:v>
                </c:pt>
                <c:pt idx="103401">
                  <c:v>2.6638985005767015</c:v>
                </c:pt>
                <c:pt idx="103402">
                  <c:v>2.6638985005767015</c:v>
                </c:pt>
                <c:pt idx="103403">
                  <c:v>2.6641291810841983</c:v>
                </c:pt>
                <c:pt idx="103404">
                  <c:v>2.6641291810841983</c:v>
                </c:pt>
                <c:pt idx="103405">
                  <c:v>2.6645131518227969</c:v>
                </c:pt>
                <c:pt idx="103406">
                  <c:v>2.6642824180895248</c:v>
                </c:pt>
                <c:pt idx="103407">
                  <c:v>2.6645131518227969</c:v>
                </c:pt>
                <c:pt idx="103408">
                  <c:v>2.6645131518227969</c:v>
                </c:pt>
                <c:pt idx="103409">
                  <c:v>2.6646666974382645</c:v>
                </c:pt>
                <c:pt idx="103410">
                  <c:v>2.665050784856879</c:v>
                </c:pt>
                <c:pt idx="103411">
                  <c:v>2.6654352343569614</c:v>
                </c:pt>
                <c:pt idx="103412">
                  <c:v>2.6654352343569614</c:v>
                </c:pt>
                <c:pt idx="103413">
                  <c:v>2.6658972061879478</c:v>
                </c:pt>
                <c:pt idx="103414">
                  <c:v>2.6655124653739612</c:v>
                </c:pt>
                <c:pt idx="103415">
                  <c:v>2.665281809787627</c:v>
                </c:pt>
                <c:pt idx="103416">
                  <c:v>2.6652043407988919</c:v>
                </c:pt>
                <c:pt idx="103417">
                  <c:v>2.6658198614318707</c:v>
                </c:pt>
                <c:pt idx="103418">
                  <c:v>2.6651280867759057</c:v>
                </c:pt>
                <c:pt idx="103419">
                  <c:v>2.664513151822796</c:v>
                </c:pt>
                <c:pt idx="103420">
                  <c:v>2.665281809787627</c:v>
                </c:pt>
                <c:pt idx="103421">
                  <c:v>2.665281809787627</c:v>
                </c:pt>
                <c:pt idx="103422">
                  <c:v>2.665050784856879</c:v>
                </c:pt>
                <c:pt idx="103423">
                  <c:v>2.6645891043397967</c:v>
                </c:pt>
                <c:pt idx="103424">
                  <c:v>2.6654352343569609</c:v>
                </c:pt>
                <c:pt idx="103425">
                  <c:v>2.6658198614318707</c:v>
                </c:pt>
                <c:pt idx="103426">
                  <c:v>2.6651270207852193</c:v>
                </c:pt>
                <c:pt idx="103427">
                  <c:v>2.6655114807114808</c:v>
                </c:pt>
                <c:pt idx="103428">
                  <c:v>2.6654352343569614</c:v>
                </c:pt>
                <c:pt idx="103429">
                  <c:v>2.6648199445983378</c:v>
                </c:pt>
                <c:pt idx="103430">
                  <c:v>2.6638209506229806</c:v>
                </c:pt>
                <c:pt idx="103431">
                  <c:v>2.6642049388414488</c:v>
                </c:pt>
                <c:pt idx="103432">
                  <c:v>2.6642824180895248</c:v>
                </c:pt>
                <c:pt idx="103433">
                  <c:v>2.6645131518227969</c:v>
                </c:pt>
                <c:pt idx="103434">
                  <c:v>2.6642824180895248</c:v>
                </c:pt>
                <c:pt idx="103435">
                  <c:v>2.6641291810841983</c:v>
                </c:pt>
                <c:pt idx="103436">
                  <c:v>2.6641291810841983</c:v>
                </c:pt>
                <c:pt idx="103437">
                  <c:v>2.6645131518227969</c:v>
                </c:pt>
                <c:pt idx="103438">
                  <c:v>2.6648972997922913</c:v>
                </c:pt>
                <c:pt idx="103439">
                  <c:v>2.6644357258250633</c:v>
                </c:pt>
                <c:pt idx="103440">
                  <c:v>2.6645891043397967</c:v>
                </c:pt>
                <c:pt idx="103441">
                  <c:v>2.6652043407988919</c:v>
                </c:pt>
                <c:pt idx="103442">
                  <c:v>2.6652043407988919</c:v>
                </c:pt>
                <c:pt idx="103443">
                  <c:v>2.6660508083140875</c:v>
                </c:pt>
                <c:pt idx="103444">
                  <c:v>2.6657426657426657</c:v>
                </c:pt>
                <c:pt idx="103445">
                  <c:v>2.6648958891454964</c:v>
                </c:pt>
                <c:pt idx="103446">
                  <c:v>2.6649734472408215</c:v>
                </c:pt>
                <c:pt idx="103447">
                  <c:v>2.6658198614318707</c:v>
                </c:pt>
                <c:pt idx="103448">
                  <c:v>2.6655889145496534</c:v>
                </c:pt>
                <c:pt idx="103449">
                  <c:v>2.6649734472408215</c:v>
                </c:pt>
                <c:pt idx="103450">
                  <c:v>2.6659736659736657</c:v>
                </c:pt>
                <c:pt idx="103451">
                  <c:v>2.6659736659736657</c:v>
                </c:pt>
                <c:pt idx="103452">
                  <c:v>2.6651270207852193</c:v>
                </c:pt>
                <c:pt idx="103453">
                  <c:v>2.6662046662046661</c:v>
                </c:pt>
                <c:pt idx="103454">
                  <c:v>2.6653579676674362</c:v>
                </c:pt>
                <c:pt idx="103455">
                  <c:v>2.6655889145496534</c:v>
                </c:pt>
                <c:pt idx="103456">
                  <c:v>2.6655889145496534</c:v>
                </c:pt>
                <c:pt idx="103457">
                  <c:v>2.6655889145496534</c:v>
                </c:pt>
                <c:pt idx="103458">
                  <c:v>2.6655889145496534</c:v>
                </c:pt>
                <c:pt idx="103459">
                  <c:v>2.6652043407988919</c:v>
                </c:pt>
                <c:pt idx="103460">
                  <c:v>2.6644357258250633</c:v>
                </c:pt>
                <c:pt idx="103461">
                  <c:v>2.6646666974382645</c:v>
                </c:pt>
                <c:pt idx="103462">
                  <c:v>2.664513151822796</c:v>
                </c:pt>
                <c:pt idx="103463">
                  <c:v>2.6642824180895239</c:v>
                </c:pt>
                <c:pt idx="103464">
                  <c:v>2.6645891043397967</c:v>
                </c:pt>
                <c:pt idx="103465">
                  <c:v>2.665050784856879</c:v>
                </c:pt>
                <c:pt idx="103466">
                  <c:v>2.6646666974382645</c:v>
                </c:pt>
                <c:pt idx="103467">
                  <c:v>2.6648972997922913</c:v>
                </c:pt>
                <c:pt idx="103468">
                  <c:v>2.6655124653739612</c:v>
                </c:pt>
                <c:pt idx="103469">
                  <c:v>2.6644357258250633</c:v>
                </c:pt>
                <c:pt idx="103470">
                  <c:v>2.665050784856879</c:v>
                </c:pt>
                <c:pt idx="103471">
                  <c:v>2.6648972997922913</c:v>
                </c:pt>
                <c:pt idx="103472">
                  <c:v>2.6647438855560686</c:v>
                </c:pt>
                <c:pt idx="103473">
                  <c:v>2.6645905420991927</c:v>
                </c:pt>
                <c:pt idx="103474">
                  <c:v>2.6647438855560686</c:v>
                </c:pt>
                <c:pt idx="103475">
                  <c:v>2.6647438855560686</c:v>
                </c:pt>
                <c:pt idx="103476">
                  <c:v>2.6647438855560686</c:v>
                </c:pt>
                <c:pt idx="103477">
                  <c:v>2.6646666974382645</c:v>
                </c:pt>
                <c:pt idx="103478">
                  <c:v>2.665281809787627</c:v>
                </c:pt>
                <c:pt idx="103479">
                  <c:v>2.6655896607431337</c:v>
                </c:pt>
                <c:pt idx="103480">
                  <c:v>2.6652053530226114</c:v>
                </c:pt>
                <c:pt idx="103481">
                  <c:v>2.6649746192893393</c:v>
                </c:pt>
                <c:pt idx="103482">
                  <c:v>2.6658204477267482</c:v>
                </c:pt>
                <c:pt idx="103483">
                  <c:v>2.6648212226066899</c:v>
                </c:pt>
                <c:pt idx="103484">
                  <c:v>2.6644374538745383</c:v>
                </c:pt>
                <c:pt idx="103485">
                  <c:v>2.6639760147601477</c:v>
                </c:pt>
                <c:pt idx="103486">
                  <c:v>2.6639760147601477</c:v>
                </c:pt>
                <c:pt idx="103487">
                  <c:v>2.6643598615916955</c:v>
                </c:pt>
                <c:pt idx="103488">
                  <c:v>2.6647438855560686</c:v>
                </c:pt>
                <c:pt idx="103489">
                  <c:v>2.6645131518227969</c:v>
                </c:pt>
                <c:pt idx="103490">
                  <c:v>2.6653588737595197</c:v>
                </c:pt>
                <c:pt idx="103491">
                  <c:v>2.6649746192893393</c:v>
                </c:pt>
                <c:pt idx="103492">
                  <c:v>2.6648972997922913</c:v>
                </c:pt>
                <c:pt idx="103493">
                  <c:v>2.6655124653739612</c:v>
                </c:pt>
                <c:pt idx="103494">
                  <c:v>2.665281809787627</c:v>
                </c:pt>
                <c:pt idx="103495">
                  <c:v>2.6654352343569609</c:v>
                </c:pt>
                <c:pt idx="103496">
                  <c:v>2.6654352343569614</c:v>
                </c:pt>
                <c:pt idx="103497">
                  <c:v>2.665050784856879</c:v>
                </c:pt>
                <c:pt idx="103498">
                  <c:v>2.6646666974382645</c:v>
                </c:pt>
                <c:pt idx="103499">
                  <c:v>2.6647438855560686</c:v>
                </c:pt>
                <c:pt idx="103500">
                  <c:v>2.6641291810841983</c:v>
                </c:pt>
                <c:pt idx="103501">
                  <c:v>2.6645131518227969</c:v>
                </c:pt>
                <c:pt idx="103502">
                  <c:v>2.6647438855560686</c:v>
                </c:pt>
                <c:pt idx="103503">
                  <c:v>2.6646666974382645</c:v>
                </c:pt>
                <c:pt idx="103504">
                  <c:v>2.6644357258250633</c:v>
                </c:pt>
                <c:pt idx="103505">
                  <c:v>2.665050784856879</c:v>
                </c:pt>
                <c:pt idx="103506">
                  <c:v>2.6644357258250633</c:v>
                </c:pt>
                <c:pt idx="103507">
                  <c:v>2.6652043407988915</c:v>
                </c:pt>
                <c:pt idx="103508">
                  <c:v>2.6653579676674362</c:v>
                </c:pt>
                <c:pt idx="103509">
                  <c:v>2.6648958891454964</c:v>
                </c:pt>
                <c:pt idx="103510">
                  <c:v>2.6645891043397967</c:v>
                </c:pt>
                <c:pt idx="103511">
                  <c:v>2.6646666974382645</c:v>
                </c:pt>
                <c:pt idx="103512">
                  <c:v>2.6645131518227969</c:v>
                </c:pt>
                <c:pt idx="103513">
                  <c:v>2.6652053530226123</c:v>
                </c:pt>
                <c:pt idx="103514">
                  <c:v>2.6647438855560686</c:v>
                </c:pt>
                <c:pt idx="103515">
                  <c:v>2.6642824180895248</c:v>
                </c:pt>
                <c:pt idx="103516">
                  <c:v>2.6646666974382645</c:v>
                </c:pt>
                <c:pt idx="103517">
                  <c:v>2.6645131518227969</c:v>
                </c:pt>
                <c:pt idx="103518">
                  <c:v>2.6648972997922913</c:v>
                </c:pt>
                <c:pt idx="103519">
                  <c:v>2.6648972997922913</c:v>
                </c:pt>
                <c:pt idx="103520">
                  <c:v>2.6653588737595197</c:v>
                </c:pt>
                <c:pt idx="103521">
                  <c:v>2.6656670050761422</c:v>
                </c:pt>
                <c:pt idx="103522">
                  <c:v>2.6654360867558839</c:v>
                </c:pt>
                <c:pt idx="103523">
                  <c:v>2.6652053530226123</c:v>
                </c:pt>
                <c:pt idx="103524">
                  <c:v>2.6649746192893402</c:v>
                </c:pt>
                <c:pt idx="103525">
                  <c:v>2.6645905420991927</c:v>
                </c:pt>
                <c:pt idx="103526">
                  <c:v>2.6645905420991927</c:v>
                </c:pt>
                <c:pt idx="103527">
                  <c:v>2.6645905420991927</c:v>
                </c:pt>
                <c:pt idx="103528">
                  <c:v>2.6642066420664205</c:v>
                </c:pt>
                <c:pt idx="103529">
                  <c:v>2.6638231035277844</c:v>
                </c:pt>
                <c:pt idx="103530">
                  <c:v>2.6642066420664205</c:v>
                </c:pt>
                <c:pt idx="103531">
                  <c:v>2.6647438855560686</c:v>
                </c:pt>
                <c:pt idx="103532">
                  <c:v>2.6652053530226123</c:v>
                </c:pt>
                <c:pt idx="103533">
                  <c:v>2.6647438855560677</c:v>
                </c:pt>
                <c:pt idx="103534">
                  <c:v>2.6641291810841983</c:v>
                </c:pt>
                <c:pt idx="103535">
                  <c:v>2.6643598615916955</c:v>
                </c:pt>
                <c:pt idx="103536">
                  <c:v>2.6645905420991927</c:v>
                </c:pt>
                <c:pt idx="103537">
                  <c:v>2.6647438855560686</c:v>
                </c:pt>
                <c:pt idx="103538">
                  <c:v>2.6641291810841983</c:v>
                </c:pt>
                <c:pt idx="103539">
                  <c:v>2.6639760147601477</c:v>
                </c:pt>
                <c:pt idx="103540">
                  <c:v>2.6645905420991927</c:v>
                </c:pt>
                <c:pt idx="103541">
                  <c:v>2.6642066420664205</c:v>
                </c:pt>
                <c:pt idx="103542">
                  <c:v>2.6638231035277844</c:v>
                </c:pt>
                <c:pt idx="103543">
                  <c:v>2.6644374538745383</c:v>
                </c:pt>
                <c:pt idx="103544">
                  <c:v>2.6640534931980628</c:v>
                </c:pt>
                <c:pt idx="103545">
                  <c:v>2.6646678966789663</c:v>
                </c:pt>
                <c:pt idx="103546">
                  <c:v>2.6644374538745383</c:v>
                </c:pt>
                <c:pt idx="103547">
                  <c:v>2.6641291810841983</c:v>
                </c:pt>
                <c:pt idx="103548">
                  <c:v>2.6642824180895248</c:v>
                </c:pt>
                <c:pt idx="103549">
                  <c:v>2.665050784856879</c:v>
                </c:pt>
                <c:pt idx="103550">
                  <c:v>2.6652053530226123</c:v>
                </c:pt>
                <c:pt idx="103551">
                  <c:v>2.6654360867558839</c:v>
                </c:pt>
                <c:pt idx="103552">
                  <c:v>2.6647438855560677</c:v>
                </c:pt>
                <c:pt idx="103553">
                  <c:v>2.6651280867759057</c:v>
                </c:pt>
                <c:pt idx="103554">
                  <c:v>2.6655124653739612</c:v>
                </c:pt>
                <c:pt idx="103555">
                  <c:v>2.6657433056325024</c:v>
                </c:pt>
                <c:pt idx="103556">
                  <c:v>2.6648972997922913</c:v>
                </c:pt>
                <c:pt idx="103557">
                  <c:v>2.665281809787627</c:v>
                </c:pt>
                <c:pt idx="103558">
                  <c:v>2.665050784856879</c:v>
                </c:pt>
                <c:pt idx="103559">
                  <c:v>2.6658198614318707</c:v>
                </c:pt>
                <c:pt idx="103560">
                  <c:v>2.6654352343569609</c:v>
                </c:pt>
                <c:pt idx="103561">
                  <c:v>2.6656661279150313</c:v>
                </c:pt>
                <c:pt idx="103562">
                  <c:v>2.6654352343569614</c:v>
                </c:pt>
                <c:pt idx="103563">
                  <c:v>2.6654352343569614</c:v>
                </c:pt>
                <c:pt idx="103564">
                  <c:v>2.665281809787627</c:v>
                </c:pt>
                <c:pt idx="103565">
                  <c:v>2.6648972997922913</c:v>
                </c:pt>
                <c:pt idx="103566">
                  <c:v>2.6645131518227969</c:v>
                </c:pt>
                <c:pt idx="103567">
                  <c:v>2.6647438855560686</c:v>
                </c:pt>
                <c:pt idx="103568">
                  <c:v>2.6643598615916955</c:v>
                </c:pt>
                <c:pt idx="103569">
                  <c:v>2.6645131518227969</c:v>
                </c:pt>
                <c:pt idx="103570">
                  <c:v>2.6638985005767015</c:v>
                </c:pt>
                <c:pt idx="103571">
                  <c:v>2.6643598615916955</c:v>
                </c:pt>
                <c:pt idx="103572">
                  <c:v>2.6642066420664205</c:v>
                </c:pt>
                <c:pt idx="103573">
                  <c:v>2.664284067327646</c:v>
                </c:pt>
                <c:pt idx="103574">
                  <c:v>2.6648985239852396</c:v>
                </c:pt>
                <c:pt idx="103575">
                  <c:v>2.6642066420664205</c:v>
                </c:pt>
                <c:pt idx="103576">
                  <c:v>2.6643598615916955</c:v>
                </c:pt>
                <c:pt idx="103577">
                  <c:v>2.6648212226066899</c:v>
                </c:pt>
                <c:pt idx="103578">
                  <c:v>2.6644374538745383</c:v>
                </c:pt>
                <c:pt idx="103579">
                  <c:v>2.6643598615916955</c:v>
                </c:pt>
                <c:pt idx="103580">
                  <c:v>2.6647438855560686</c:v>
                </c:pt>
                <c:pt idx="103581">
                  <c:v>2.6652053530226123</c:v>
                </c:pt>
                <c:pt idx="103582">
                  <c:v>2.6652053530226123</c:v>
                </c:pt>
                <c:pt idx="103583">
                  <c:v>2.664513151822796</c:v>
                </c:pt>
                <c:pt idx="103584">
                  <c:v>2.664513151822796</c:v>
                </c:pt>
                <c:pt idx="103585">
                  <c:v>2.6649746192893393</c:v>
                </c:pt>
                <c:pt idx="103586">
                  <c:v>2.6655896607431337</c:v>
                </c:pt>
                <c:pt idx="103587">
                  <c:v>2.6658204477267482</c:v>
                </c:pt>
                <c:pt idx="103588">
                  <c:v>2.6649746192893393</c:v>
                </c:pt>
                <c:pt idx="103589">
                  <c:v>2.6648972997922913</c:v>
                </c:pt>
                <c:pt idx="103590">
                  <c:v>2.6642824180895239</c:v>
                </c:pt>
                <c:pt idx="103591">
                  <c:v>2.6642824180895239</c:v>
                </c:pt>
                <c:pt idx="103592">
                  <c:v>2.6640518689432393</c:v>
                </c:pt>
                <c:pt idx="103593">
                  <c:v>2.6642824180895248</c:v>
                </c:pt>
                <c:pt idx="103594">
                  <c:v>2.6638985005767015</c:v>
                </c:pt>
                <c:pt idx="103595">
                  <c:v>2.6636678200692039</c:v>
                </c:pt>
                <c:pt idx="103596">
                  <c:v>2.6642824180895248</c:v>
                </c:pt>
                <c:pt idx="103597">
                  <c:v>2.6640518689432398</c:v>
                </c:pt>
                <c:pt idx="103598">
                  <c:v>2.6642824180895248</c:v>
                </c:pt>
                <c:pt idx="103599">
                  <c:v>2.6651280867759057</c:v>
                </c:pt>
                <c:pt idx="103600">
                  <c:v>2.665281809787627</c:v>
                </c:pt>
                <c:pt idx="103601">
                  <c:v>2.6656661279150313</c:v>
                </c:pt>
                <c:pt idx="103602">
                  <c:v>2.6654352343569609</c:v>
                </c:pt>
                <c:pt idx="103603">
                  <c:v>2.6646666974382645</c:v>
                </c:pt>
                <c:pt idx="103604">
                  <c:v>2.6661279150311707</c:v>
                </c:pt>
                <c:pt idx="103605">
                  <c:v>2.6655124653739612</c:v>
                </c:pt>
                <c:pt idx="103606">
                  <c:v>2.6645905420991927</c:v>
                </c:pt>
                <c:pt idx="103607">
                  <c:v>2.6648212226066899</c:v>
                </c:pt>
                <c:pt idx="103608">
                  <c:v>2.6645905420991927</c:v>
                </c:pt>
                <c:pt idx="103609">
                  <c:v>2.6648212226066899</c:v>
                </c:pt>
                <c:pt idx="103610">
                  <c:v>2.6648212226066899</c:v>
                </c:pt>
                <c:pt idx="103611">
                  <c:v>2.6643598615916955</c:v>
                </c:pt>
                <c:pt idx="103612">
                  <c:v>2.6641291810841983</c:v>
                </c:pt>
                <c:pt idx="103613">
                  <c:v>2.6648212226066899</c:v>
                </c:pt>
                <c:pt idx="103614">
                  <c:v>2.6654360867558839</c:v>
                </c:pt>
                <c:pt idx="103615">
                  <c:v>2.6649746192893393</c:v>
                </c:pt>
                <c:pt idx="103616">
                  <c:v>2.6652053530226114</c:v>
                </c:pt>
                <c:pt idx="103617">
                  <c:v>2.6649746192893393</c:v>
                </c:pt>
                <c:pt idx="103618">
                  <c:v>2.6654360867558835</c:v>
                </c:pt>
                <c:pt idx="103619">
                  <c:v>2.6663588085892407</c:v>
                </c:pt>
                <c:pt idx="103620">
                  <c:v>2.665281809787627</c:v>
                </c:pt>
                <c:pt idx="103621">
                  <c:v>2.6651280867759057</c:v>
                </c:pt>
                <c:pt idx="103622">
                  <c:v>2.6653588737595197</c:v>
                </c:pt>
                <c:pt idx="103623">
                  <c:v>2.6655896607431337</c:v>
                </c:pt>
                <c:pt idx="103624">
                  <c:v>2.6654360867558839</c:v>
                </c:pt>
                <c:pt idx="103625">
                  <c:v>2.6652053530226114</c:v>
                </c:pt>
                <c:pt idx="103626">
                  <c:v>2.6649746192893393</c:v>
                </c:pt>
                <c:pt idx="103627">
                  <c:v>2.6658204477267482</c:v>
                </c:pt>
                <c:pt idx="103628">
                  <c:v>2.6648212226066899</c:v>
                </c:pt>
                <c:pt idx="103629">
                  <c:v>2.6648212226066899</c:v>
                </c:pt>
                <c:pt idx="103630">
                  <c:v>2.6649746192893393</c:v>
                </c:pt>
                <c:pt idx="103631">
                  <c:v>2.6642824180895239</c:v>
                </c:pt>
                <c:pt idx="103632">
                  <c:v>2.6648972997922913</c:v>
                </c:pt>
                <c:pt idx="103633">
                  <c:v>2.6646666974382645</c:v>
                </c:pt>
                <c:pt idx="103634">
                  <c:v>2.6647438855560686</c:v>
                </c:pt>
                <c:pt idx="103635">
                  <c:v>2.6642824180895239</c:v>
                </c:pt>
                <c:pt idx="103636">
                  <c:v>2.6651280867759057</c:v>
                </c:pt>
                <c:pt idx="103637">
                  <c:v>2.6653588737595197</c:v>
                </c:pt>
                <c:pt idx="103638">
                  <c:v>2.6647438855560677</c:v>
                </c:pt>
                <c:pt idx="103639">
                  <c:v>2.6648972997922913</c:v>
                </c:pt>
                <c:pt idx="103640">
                  <c:v>2.6646666974382645</c:v>
                </c:pt>
                <c:pt idx="103641">
                  <c:v>2.6644357258250633</c:v>
                </c:pt>
                <c:pt idx="103642">
                  <c:v>2.6642824180895248</c:v>
                </c:pt>
                <c:pt idx="103643">
                  <c:v>2.6642824180895248</c:v>
                </c:pt>
                <c:pt idx="103644">
                  <c:v>2.6645905420991927</c:v>
                </c:pt>
                <c:pt idx="103645">
                  <c:v>2.664284067327646</c:v>
                </c:pt>
                <c:pt idx="103646">
                  <c:v>2.6645146414572283</c:v>
                </c:pt>
                <c:pt idx="103647">
                  <c:v>2.6645146414572283</c:v>
                </c:pt>
                <c:pt idx="103648">
                  <c:v>2.6646678966789663</c:v>
                </c:pt>
                <c:pt idx="103649">
                  <c:v>2.6649746192893402</c:v>
                </c:pt>
                <c:pt idx="103650">
                  <c:v>2.6647438855560686</c:v>
                </c:pt>
                <c:pt idx="103651">
                  <c:v>2.6653588737595197</c:v>
                </c:pt>
                <c:pt idx="103652">
                  <c:v>2.6651280867759057</c:v>
                </c:pt>
                <c:pt idx="103653">
                  <c:v>2.665281809787627</c:v>
                </c:pt>
                <c:pt idx="103654">
                  <c:v>2.6648972997922913</c:v>
                </c:pt>
                <c:pt idx="103655">
                  <c:v>2.6648972997922913</c:v>
                </c:pt>
                <c:pt idx="103656">
                  <c:v>2.6653588737595197</c:v>
                </c:pt>
                <c:pt idx="103657">
                  <c:v>2.6647438855560677</c:v>
                </c:pt>
                <c:pt idx="103658">
                  <c:v>2.6640518689432393</c:v>
                </c:pt>
                <c:pt idx="103659">
                  <c:v>2.6645131518227969</c:v>
                </c:pt>
                <c:pt idx="103660">
                  <c:v>2.6641291810841983</c:v>
                </c:pt>
                <c:pt idx="103661">
                  <c:v>2.6641291810841983</c:v>
                </c:pt>
                <c:pt idx="103662">
                  <c:v>2.6642824180895248</c:v>
                </c:pt>
                <c:pt idx="103663">
                  <c:v>2.6639741518578348</c:v>
                </c:pt>
                <c:pt idx="103664">
                  <c:v>2.6644357258250633</c:v>
                </c:pt>
                <c:pt idx="103665">
                  <c:v>2.6647438855560686</c:v>
                </c:pt>
                <c:pt idx="103666">
                  <c:v>2.6643598615916955</c:v>
                </c:pt>
                <c:pt idx="103667">
                  <c:v>2.6651280867759057</c:v>
                </c:pt>
                <c:pt idx="103668">
                  <c:v>2.6651280867759057</c:v>
                </c:pt>
                <c:pt idx="103669">
                  <c:v>2.6643598615916955</c:v>
                </c:pt>
                <c:pt idx="103670">
                  <c:v>2.6647438855560686</c:v>
                </c:pt>
                <c:pt idx="103671">
                  <c:v>2.6645131518227969</c:v>
                </c:pt>
                <c:pt idx="103672">
                  <c:v>2.6645131518227969</c:v>
                </c:pt>
                <c:pt idx="103673">
                  <c:v>2.6648212226066899</c:v>
                </c:pt>
                <c:pt idx="103674">
                  <c:v>2.6642066420664205</c:v>
                </c:pt>
                <c:pt idx="103675">
                  <c:v>2.6643598615916955</c:v>
                </c:pt>
                <c:pt idx="103676">
                  <c:v>2.6642066420664205</c:v>
                </c:pt>
                <c:pt idx="103677">
                  <c:v>2.6643598615916955</c:v>
                </c:pt>
                <c:pt idx="103678">
                  <c:v>2.6648972997922913</c:v>
                </c:pt>
                <c:pt idx="103679">
                  <c:v>2.6648199445983378</c:v>
                </c:pt>
                <c:pt idx="103680">
                  <c:v>2.6644357258250633</c:v>
                </c:pt>
                <c:pt idx="103681">
                  <c:v>2.664358264081256</c:v>
                </c:pt>
                <c:pt idx="103682">
                  <c:v>2.664358264081256</c:v>
                </c:pt>
                <c:pt idx="103683">
                  <c:v>2.6656661279150313</c:v>
                </c:pt>
                <c:pt idx="103684">
                  <c:v>2.6653588737595197</c:v>
                </c:pt>
                <c:pt idx="103685">
                  <c:v>2.6653588737595197</c:v>
                </c:pt>
                <c:pt idx="103686">
                  <c:v>2.6648972997922913</c:v>
                </c:pt>
                <c:pt idx="103687">
                  <c:v>2.6648972997922913</c:v>
                </c:pt>
                <c:pt idx="103688">
                  <c:v>2.6649746192893402</c:v>
                </c:pt>
                <c:pt idx="103689">
                  <c:v>2.6654360867558839</c:v>
                </c:pt>
                <c:pt idx="103690">
                  <c:v>2.6649746192893393</c:v>
                </c:pt>
                <c:pt idx="103691">
                  <c:v>2.6647438855560677</c:v>
                </c:pt>
                <c:pt idx="103692">
                  <c:v>2.6647438855560677</c:v>
                </c:pt>
                <c:pt idx="103693">
                  <c:v>2.6643598615916955</c:v>
                </c:pt>
                <c:pt idx="103694">
                  <c:v>2.6643598615916955</c:v>
                </c:pt>
                <c:pt idx="103695">
                  <c:v>2.664513151822796</c:v>
                </c:pt>
                <c:pt idx="103696">
                  <c:v>2.6643598615916955</c:v>
                </c:pt>
                <c:pt idx="103697">
                  <c:v>2.6643598615916955</c:v>
                </c:pt>
                <c:pt idx="103698">
                  <c:v>2.6645131518227969</c:v>
                </c:pt>
                <c:pt idx="103699">
                  <c:v>2.6649746192893402</c:v>
                </c:pt>
                <c:pt idx="103700">
                  <c:v>2.6647438855560677</c:v>
                </c:pt>
                <c:pt idx="103701">
                  <c:v>2.665050784856879</c:v>
                </c:pt>
                <c:pt idx="103702">
                  <c:v>2.665281809787627</c:v>
                </c:pt>
                <c:pt idx="103703">
                  <c:v>2.6648972997922913</c:v>
                </c:pt>
                <c:pt idx="103704">
                  <c:v>2.6649746192893393</c:v>
                </c:pt>
                <c:pt idx="103705">
                  <c:v>2.6647438855560677</c:v>
                </c:pt>
                <c:pt idx="103706">
                  <c:v>2.664513151822796</c:v>
                </c:pt>
                <c:pt idx="103707">
                  <c:v>2.6645131518227969</c:v>
                </c:pt>
                <c:pt idx="103708">
                  <c:v>2.6643598615916955</c:v>
                </c:pt>
                <c:pt idx="103709">
                  <c:v>2.6638985005767015</c:v>
                </c:pt>
                <c:pt idx="103710">
                  <c:v>2.6642824180895248</c:v>
                </c:pt>
                <c:pt idx="103711">
                  <c:v>2.6643598615916955</c:v>
                </c:pt>
                <c:pt idx="103712">
                  <c:v>2.6647438855560686</c:v>
                </c:pt>
                <c:pt idx="103713">
                  <c:v>2.6640518689432393</c:v>
                </c:pt>
                <c:pt idx="103714">
                  <c:v>2.6646666974382645</c:v>
                </c:pt>
                <c:pt idx="103715">
                  <c:v>2.6646666974382645</c:v>
                </c:pt>
                <c:pt idx="103716">
                  <c:v>2.6648972997922913</c:v>
                </c:pt>
                <c:pt idx="103717">
                  <c:v>2.6651280867759057</c:v>
                </c:pt>
                <c:pt idx="103718">
                  <c:v>2.6655896607431337</c:v>
                </c:pt>
                <c:pt idx="103719">
                  <c:v>2.6653588737595197</c:v>
                </c:pt>
                <c:pt idx="103720">
                  <c:v>2.6648972997922913</c:v>
                </c:pt>
                <c:pt idx="103721">
                  <c:v>2.665281809787627</c:v>
                </c:pt>
                <c:pt idx="103722">
                  <c:v>2.6648972997922913</c:v>
                </c:pt>
                <c:pt idx="103723">
                  <c:v>2.6648972997922913</c:v>
                </c:pt>
                <c:pt idx="103724">
                  <c:v>2.6651280867759057</c:v>
                </c:pt>
                <c:pt idx="103725">
                  <c:v>2.664513151822796</c:v>
                </c:pt>
                <c:pt idx="103726">
                  <c:v>2.6638985005767015</c:v>
                </c:pt>
                <c:pt idx="103727">
                  <c:v>2.6647438855560686</c:v>
                </c:pt>
                <c:pt idx="103728">
                  <c:v>2.6648212226066899</c:v>
                </c:pt>
                <c:pt idx="103729">
                  <c:v>2.6645905420991927</c:v>
                </c:pt>
                <c:pt idx="103730">
                  <c:v>2.6643598615916955</c:v>
                </c:pt>
                <c:pt idx="103731">
                  <c:v>2.6653588737595197</c:v>
                </c:pt>
                <c:pt idx="103732">
                  <c:v>2.6661279150311707</c:v>
                </c:pt>
                <c:pt idx="103733">
                  <c:v>2.665050784856879</c:v>
                </c:pt>
                <c:pt idx="103734">
                  <c:v>2.664513151822796</c:v>
                </c:pt>
                <c:pt idx="103735">
                  <c:v>2.6645905420991927</c:v>
                </c:pt>
                <c:pt idx="103736">
                  <c:v>2.6644374538745383</c:v>
                </c:pt>
                <c:pt idx="103737">
                  <c:v>2.6639760147601477</c:v>
                </c:pt>
                <c:pt idx="103738">
                  <c:v>2.6642066420664205</c:v>
                </c:pt>
                <c:pt idx="103739">
                  <c:v>2.6642066420664205</c:v>
                </c:pt>
                <c:pt idx="103740">
                  <c:v>2.6642066420664205</c:v>
                </c:pt>
                <c:pt idx="103741">
                  <c:v>2.6642066420664205</c:v>
                </c:pt>
                <c:pt idx="103742">
                  <c:v>2.6645131518227969</c:v>
                </c:pt>
                <c:pt idx="103743">
                  <c:v>2.6641291810841983</c:v>
                </c:pt>
                <c:pt idx="103744">
                  <c:v>2.6643598615916955</c:v>
                </c:pt>
                <c:pt idx="103745">
                  <c:v>2.6647438855560686</c:v>
                </c:pt>
                <c:pt idx="103746">
                  <c:v>2.6638985005767015</c:v>
                </c:pt>
                <c:pt idx="103747">
                  <c:v>2.6638985005767015</c:v>
                </c:pt>
                <c:pt idx="103748">
                  <c:v>2.6642824180895239</c:v>
                </c:pt>
                <c:pt idx="103749">
                  <c:v>2.6648199445983378</c:v>
                </c:pt>
                <c:pt idx="103750">
                  <c:v>2.6648199445983378</c:v>
                </c:pt>
                <c:pt idx="103751">
                  <c:v>2.6645891043397967</c:v>
                </c:pt>
                <c:pt idx="103752">
                  <c:v>2.6647425536827516</c:v>
                </c:pt>
                <c:pt idx="103753">
                  <c:v>2.6655889145496534</c:v>
                </c:pt>
                <c:pt idx="103754">
                  <c:v>2.6655889145496534</c:v>
                </c:pt>
                <c:pt idx="103755">
                  <c:v>2.6649734472408215</c:v>
                </c:pt>
                <c:pt idx="103756">
                  <c:v>2.6645891043397967</c:v>
                </c:pt>
                <c:pt idx="103757">
                  <c:v>2.6645891043397967</c:v>
                </c:pt>
                <c:pt idx="103758">
                  <c:v>2.6645891043397967</c:v>
                </c:pt>
                <c:pt idx="103759">
                  <c:v>2.6644357258250633</c:v>
                </c:pt>
                <c:pt idx="103760">
                  <c:v>2.6645891043397967</c:v>
                </c:pt>
                <c:pt idx="103761">
                  <c:v>2.6642805818517661</c:v>
                </c:pt>
                <c:pt idx="103762">
                  <c:v>2.6647425536827516</c:v>
                </c:pt>
                <c:pt idx="103763">
                  <c:v>2.6649734472408215</c:v>
                </c:pt>
                <c:pt idx="103764">
                  <c:v>2.6652043407988915</c:v>
                </c:pt>
                <c:pt idx="103765">
                  <c:v>2.6654352343569609</c:v>
                </c:pt>
                <c:pt idx="103766">
                  <c:v>2.6652043407988915</c:v>
                </c:pt>
                <c:pt idx="103767">
                  <c:v>2.6652043407988915</c:v>
                </c:pt>
                <c:pt idx="103768">
                  <c:v>2.6652043407988915</c:v>
                </c:pt>
                <c:pt idx="103769">
                  <c:v>2.6649734472408215</c:v>
                </c:pt>
                <c:pt idx="103770">
                  <c:v>2.665050784856879</c:v>
                </c:pt>
                <c:pt idx="103771">
                  <c:v>2.6648972997922913</c:v>
                </c:pt>
                <c:pt idx="103772">
                  <c:v>2.6648972997922913</c:v>
                </c:pt>
                <c:pt idx="103773">
                  <c:v>2.6648199445983378</c:v>
                </c:pt>
                <c:pt idx="103774">
                  <c:v>2.665050784856879</c:v>
                </c:pt>
                <c:pt idx="103775">
                  <c:v>2.6644357258250633</c:v>
                </c:pt>
                <c:pt idx="103776">
                  <c:v>2.6648972997922913</c:v>
                </c:pt>
                <c:pt idx="103777">
                  <c:v>2.6642824180895239</c:v>
                </c:pt>
                <c:pt idx="103778">
                  <c:v>2.6638209506229806</c:v>
                </c:pt>
                <c:pt idx="103779">
                  <c:v>2.6642049388414488</c:v>
                </c:pt>
                <c:pt idx="103780">
                  <c:v>2.664513151822796</c:v>
                </c:pt>
                <c:pt idx="103781">
                  <c:v>2.6648985239852396</c:v>
                </c:pt>
                <c:pt idx="103782">
                  <c:v>2.6648985239852396</c:v>
                </c:pt>
                <c:pt idx="103783">
                  <c:v>2.6638231035277844</c:v>
                </c:pt>
                <c:pt idx="103784">
                  <c:v>2.6635925293982017</c:v>
                </c:pt>
                <c:pt idx="103785">
                  <c:v>2.6635925293982017</c:v>
                </c:pt>
                <c:pt idx="103786">
                  <c:v>2.6635925293982017</c:v>
                </c:pt>
                <c:pt idx="103787">
                  <c:v>2.6642066420664205</c:v>
                </c:pt>
                <c:pt idx="103788">
                  <c:v>2.6643598615916955</c:v>
                </c:pt>
                <c:pt idx="103789">
                  <c:v>2.6643598615916955</c:v>
                </c:pt>
                <c:pt idx="103790">
                  <c:v>2.6638985005767015</c:v>
                </c:pt>
                <c:pt idx="103791">
                  <c:v>2.6644357258250633</c:v>
                </c:pt>
                <c:pt idx="103792">
                  <c:v>2.6642049388414488</c:v>
                </c:pt>
                <c:pt idx="103793">
                  <c:v>2.6649734472408224</c:v>
                </c:pt>
                <c:pt idx="103794">
                  <c:v>2.6646666974382645</c:v>
                </c:pt>
                <c:pt idx="103795">
                  <c:v>2.6642824180895239</c:v>
                </c:pt>
                <c:pt idx="103796">
                  <c:v>2.6640518689432398</c:v>
                </c:pt>
                <c:pt idx="103797">
                  <c:v>2.6636678200692039</c:v>
                </c:pt>
                <c:pt idx="103798">
                  <c:v>2.6638985005767015</c:v>
                </c:pt>
                <c:pt idx="103799">
                  <c:v>2.6638209506229811</c:v>
                </c:pt>
                <c:pt idx="103800">
                  <c:v>2.6644357258250633</c:v>
                </c:pt>
                <c:pt idx="103801">
                  <c:v>2.6646666974382645</c:v>
                </c:pt>
                <c:pt idx="103802">
                  <c:v>2.6640518689432393</c:v>
                </c:pt>
                <c:pt idx="103803">
                  <c:v>2.6644357258250633</c:v>
                </c:pt>
                <c:pt idx="103804">
                  <c:v>2.6640518689432393</c:v>
                </c:pt>
                <c:pt idx="103805">
                  <c:v>2.6647438855560677</c:v>
                </c:pt>
                <c:pt idx="103806">
                  <c:v>2.6647438855560677</c:v>
                </c:pt>
                <c:pt idx="103807">
                  <c:v>2.6648972997922913</c:v>
                </c:pt>
                <c:pt idx="103808">
                  <c:v>2.6647438855560677</c:v>
                </c:pt>
                <c:pt idx="103809">
                  <c:v>2.6649746192893393</c:v>
                </c:pt>
                <c:pt idx="103810">
                  <c:v>2.6658204477267482</c:v>
                </c:pt>
                <c:pt idx="103811">
                  <c:v>2.664513151822796</c:v>
                </c:pt>
                <c:pt idx="103812">
                  <c:v>2.665050784856879</c:v>
                </c:pt>
                <c:pt idx="103813">
                  <c:v>2.6648199445983378</c:v>
                </c:pt>
                <c:pt idx="103814">
                  <c:v>2.6647425536827516</c:v>
                </c:pt>
                <c:pt idx="103815">
                  <c:v>2.6652043407988915</c:v>
                </c:pt>
                <c:pt idx="103816">
                  <c:v>2.6648199445983378</c:v>
                </c:pt>
                <c:pt idx="103817">
                  <c:v>2.6647425536827516</c:v>
                </c:pt>
                <c:pt idx="103818">
                  <c:v>2.6653579676674362</c:v>
                </c:pt>
                <c:pt idx="103819">
                  <c:v>2.6659736659736657</c:v>
                </c:pt>
                <c:pt idx="103820">
                  <c:v>2.6655889145496534</c:v>
                </c:pt>
                <c:pt idx="103821">
                  <c:v>2.6649734472408215</c:v>
                </c:pt>
                <c:pt idx="103822">
                  <c:v>2.6647425536827516</c:v>
                </c:pt>
                <c:pt idx="103823">
                  <c:v>2.6645116601246825</c:v>
                </c:pt>
                <c:pt idx="103824">
                  <c:v>2.6654352343569614</c:v>
                </c:pt>
                <c:pt idx="103825">
                  <c:v>2.665050784856879</c:v>
                </c:pt>
                <c:pt idx="103826">
                  <c:v>2.6644357258250633</c:v>
                </c:pt>
                <c:pt idx="103827">
                  <c:v>2.6644357258250633</c:v>
                </c:pt>
                <c:pt idx="103828">
                  <c:v>2.6642049388414488</c:v>
                </c:pt>
                <c:pt idx="103829">
                  <c:v>2.6645891043397967</c:v>
                </c:pt>
                <c:pt idx="103830">
                  <c:v>2.6642049388414488</c:v>
                </c:pt>
                <c:pt idx="103831">
                  <c:v>2.6636678200692039</c:v>
                </c:pt>
                <c:pt idx="103832">
                  <c:v>2.6641291810841983</c:v>
                </c:pt>
                <c:pt idx="103833">
                  <c:v>2.6632841328413281</c:v>
                </c:pt>
                <c:pt idx="103834">
                  <c:v>2.6638985005767015</c:v>
                </c:pt>
                <c:pt idx="103835">
                  <c:v>2.6645905420991927</c:v>
                </c:pt>
                <c:pt idx="103836">
                  <c:v>2.6643598615916955</c:v>
                </c:pt>
                <c:pt idx="103837">
                  <c:v>2.6641291810841983</c:v>
                </c:pt>
                <c:pt idx="103838">
                  <c:v>2.6641291810841983</c:v>
                </c:pt>
                <c:pt idx="103839">
                  <c:v>2.6645131518227969</c:v>
                </c:pt>
                <c:pt idx="103840">
                  <c:v>2.6648972997922913</c:v>
                </c:pt>
                <c:pt idx="103841">
                  <c:v>2.6641291810841983</c:v>
                </c:pt>
                <c:pt idx="103842">
                  <c:v>2.6643598615916955</c:v>
                </c:pt>
                <c:pt idx="103843">
                  <c:v>2.6653588737595197</c:v>
                </c:pt>
                <c:pt idx="103844">
                  <c:v>2.6652053530226123</c:v>
                </c:pt>
                <c:pt idx="103845">
                  <c:v>2.6644374538745383</c:v>
                </c:pt>
                <c:pt idx="103846">
                  <c:v>2.6644374538745383</c:v>
                </c:pt>
                <c:pt idx="103847">
                  <c:v>2.6650520876585926</c:v>
                </c:pt>
                <c:pt idx="103848">
                  <c:v>2.6647438855560686</c:v>
                </c:pt>
                <c:pt idx="103849">
                  <c:v>2.6645131518227969</c:v>
                </c:pt>
                <c:pt idx="103850">
                  <c:v>2.6642824180895239</c:v>
                </c:pt>
                <c:pt idx="103851">
                  <c:v>2.6643598615916955</c:v>
                </c:pt>
                <c:pt idx="103852">
                  <c:v>2.6645905420991927</c:v>
                </c:pt>
                <c:pt idx="103853">
                  <c:v>2.6648212226066899</c:v>
                </c:pt>
                <c:pt idx="103854">
                  <c:v>2.6642066420664205</c:v>
                </c:pt>
                <c:pt idx="103855">
                  <c:v>2.6649746192893402</c:v>
                </c:pt>
                <c:pt idx="103856">
                  <c:v>2.6651280867759057</c:v>
                </c:pt>
                <c:pt idx="103857">
                  <c:v>2.6640518689432393</c:v>
                </c:pt>
                <c:pt idx="103858">
                  <c:v>2.6646666974382645</c:v>
                </c:pt>
                <c:pt idx="103859">
                  <c:v>2.665281809787627</c:v>
                </c:pt>
                <c:pt idx="103860">
                  <c:v>2.665050784856879</c:v>
                </c:pt>
                <c:pt idx="103861">
                  <c:v>2.665050784856879</c:v>
                </c:pt>
                <c:pt idx="103862">
                  <c:v>2.6651280867759057</c:v>
                </c:pt>
                <c:pt idx="103863">
                  <c:v>2.6648972997922913</c:v>
                </c:pt>
                <c:pt idx="103864">
                  <c:v>2.6656661279150309</c:v>
                </c:pt>
                <c:pt idx="103865">
                  <c:v>2.6649734472408215</c:v>
                </c:pt>
                <c:pt idx="103866">
                  <c:v>2.6649734472408215</c:v>
                </c:pt>
                <c:pt idx="103867">
                  <c:v>2.6645891043397967</c:v>
                </c:pt>
                <c:pt idx="103868">
                  <c:v>2.6648972997922913</c:v>
                </c:pt>
                <c:pt idx="103869">
                  <c:v>2.6640518689432393</c:v>
                </c:pt>
                <c:pt idx="103870">
                  <c:v>2.6641291810841983</c:v>
                </c:pt>
                <c:pt idx="103871">
                  <c:v>2.6638985005767015</c:v>
                </c:pt>
                <c:pt idx="103872">
                  <c:v>2.6641291810841983</c:v>
                </c:pt>
                <c:pt idx="103873">
                  <c:v>2.6646666974382645</c:v>
                </c:pt>
                <c:pt idx="103874">
                  <c:v>2.665050784856879</c:v>
                </c:pt>
                <c:pt idx="103875">
                  <c:v>2.665281809787627</c:v>
                </c:pt>
                <c:pt idx="103876">
                  <c:v>2.664513151822796</c:v>
                </c:pt>
                <c:pt idx="103877">
                  <c:v>2.664513151822796</c:v>
                </c:pt>
                <c:pt idx="103878">
                  <c:v>2.6651280867759057</c:v>
                </c:pt>
                <c:pt idx="103879">
                  <c:v>2.6649746192893393</c:v>
                </c:pt>
                <c:pt idx="103880">
                  <c:v>2.6652053530226123</c:v>
                </c:pt>
                <c:pt idx="103881">
                  <c:v>2.6645905420991927</c:v>
                </c:pt>
                <c:pt idx="103882">
                  <c:v>2.6639760147601477</c:v>
                </c:pt>
                <c:pt idx="103883">
                  <c:v>2.6642824180895248</c:v>
                </c:pt>
                <c:pt idx="103884">
                  <c:v>2.6636678200692039</c:v>
                </c:pt>
                <c:pt idx="103885">
                  <c:v>2.6637453874538739</c:v>
                </c:pt>
                <c:pt idx="103886">
                  <c:v>2.663514760147601</c:v>
                </c:pt>
                <c:pt idx="103887">
                  <c:v>2.6641291810841983</c:v>
                </c:pt>
                <c:pt idx="103888">
                  <c:v>2.6651280867759057</c:v>
                </c:pt>
                <c:pt idx="103889">
                  <c:v>2.6649746192893402</c:v>
                </c:pt>
                <c:pt idx="103890">
                  <c:v>2.6651280867759057</c:v>
                </c:pt>
                <c:pt idx="103891">
                  <c:v>2.664513151822796</c:v>
                </c:pt>
                <c:pt idx="103892">
                  <c:v>2.6646666974382645</c:v>
                </c:pt>
                <c:pt idx="103893">
                  <c:v>2.6648972997922913</c:v>
                </c:pt>
                <c:pt idx="103894">
                  <c:v>2.6655124653739612</c:v>
                </c:pt>
                <c:pt idx="103895">
                  <c:v>2.6652043407988919</c:v>
                </c:pt>
                <c:pt idx="103896">
                  <c:v>2.6648199445983378</c:v>
                </c:pt>
                <c:pt idx="103897">
                  <c:v>2.665050784856879</c:v>
                </c:pt>
                <c:pt idx="103898">
                  <c:v>2.6656661279150313</c:v>
                </c:pt>
                <c:pt idx="103899">
                  <c:v>2.6655124653739612</c:v>
                </c:pt>
                <c:pt idx="103900">
                  <c:v>2.665050784856879</c:v>
                </c:pt>
                <c:pt idx="103901">
                  <c:v>2.6648199445983378</c:v>
                </c:pt>
                <c:pt idx="103902">
                  <c:v>2.665281809787627</c:v>
                </c:pt>
                <c:pt idx="103903">
                  <c:v>2.6651280867759057</c:v>
                </c:pt>
                <c:pt idx="103904">
                  <c:v>2.6642824180895248</c:v>
                </c:pt>
                <c:pt idx="103905">
                  <c:v>2.6644357258250633</c:v>
                </c:pt>
                <c:pt idx="103906">
                  <c:v>2.665050784856879</c:v>
                </c:pt>
                <c:pt idx="103907">
                  <c:v>2.6648199445983378</c:v>
                </c:pt>
                <c:pt idx="103908">
                  <c:v>2.6652043407988919</c:v>
                </c:pt>
                <c:pt idx="103909">
                  <c:v>2.6658198614318707</c:v>
                </c:pt>
                <c:pt idx="103910">
                  <c:v>2.665281809787627</c:v>
                </c:pt>
                <c:pt idx="103911">
                  <c:v>2.6654360867558839</c:v>
                </c:pt>
                <c:pt idx="103912">
                  <c:v>2.6650520876585926</c:v>
                </c:pt>
                <c:pt idx="103913">
                  <c:v>2.6645905420991927</c:v>
                </c:pt>
                <c:pt idx="103914">
                  <c:v>2.6659741458910435</c:v>
                </c:pt>
                <c:pt idx="103915">
                  <c:v>2.6648972997922913</c:v>
                </c:pt>
                <c:pt idx="103916">
                  <c:v>2.6648972997922913</c:v>
                </c:pt>
                <c:pt idx="103917">
                  <c:v>2.6647438855560686</c:v>
                </c:pt>
                <c:pt idx="103918">
                  <c:v>2.6648972997922917</c:v>
                </c:pt>
                <c:pt idx="103919">
                  <c:v>2.665050784856879</c:v>
                </c:pt>
                <c:pt idx="103920">
                  <c:v>2.6642824180895253</c:v>
                </c:pt>
                <c:pt idx="103921">
                  <c:v>2.6642824180895248</c:v>
                </c:pt>
                <c:pt idx="103922">
                  <c:v>2.6644357258250633</c:v>
                </c:pt>
                <c:pt idx="103923">
                  <c:v>2.6640518689432398</c:v>
                </c:pt>
                <c:pt idx="103924">
                  <c:v>2.6645131518227969</c:v>
                </c:pt>
                <c:pt idx="103925">
                  <c:v>2.6641291810841983</c:v>
                </c:pt>
                <c:pt idx="103926">
                  <c:v>2.6647438855560686</c:v>
                </c:pt>
                <c:pt idx="103927">
                  <c:v>2.6646666974382645</c:v>
                </c:pt>
                <c:pt idx="103928">
                  <c:v>2.665050784856879</c:v>
                </c:pt>
                <c:pt idx="103929">
                  <c:v>2.6648199445983378</c:v>
                </c:pt>
                <c:pt idx="103930">
                  <c:v>2.6654352343569614</c:v>
                </c:pt>
                <c:pt idx="103931">
                  <c:v>2.6645891043397967</c:v>
                </c:pt>
                <c:pt idx="103932">
                  <c:v>2.664358264081256</c:v>
                </c:pt>
                <c:pt idx="103933">
                  <c:v>2.6637433648742208</c:v>
                </c:pt>
                <c:pt idx="103934">
                  <c:v>2.6639741518578348</c:v>
                </c:pt>
                <c:pt idx="103935">
                  <c:v>2.6637433648742208</c:v>
                </c:pt>
                <c:pt idx="103936">
                  <c:v>2.6641274238227144</c:v>
                </c:pt>
                <c:pt idx="103937">
                  <c:v>2.6649734472408224</c:v>
                </c:pt>
                <c:pt idx="103938">
                  <c:v>2.6649734472408224</c:v>
                </c:pt>
                <c:pt idx="103939">
                  <c:v>2.6651270207852193</c:v>
                </c:pt>
                <c:pt idx="103940">
                  <c:v>2.6653579676674362</c:v>
                </c:pt>
                <c:pt idx="103941">
                  <c:v>2.6656661279150313</c:v>
                </c:pt>
                <c:pt idx="103942">
                  <c:v>2.6662049861495842</c:v>
                </c:pt>
                <c:pt idx="103943">
                  <c:v>2.6657433056325024</c:v>
                </c:pt>
                <c:pt idx="103944">
                  <c:v>2.6654352343569614</c:v>
                </c:pt>
                <c:pt idx="103945">
                  <c:v>2.6648199445983378</c:v>
                </c:pt>
                <c:pt idx="103946">
                  <c:v>2.6648199445983378</c:v>
                </c:pt>
                <c:pt idx="103947">
                  <c:v>2.6644357258250633</c:v>
                </c:pt>
                <c:pt idx="103948">
                  <c:v>2.6642824180895248</c:v>
                </c:pt>
                <c:pt idx="103949">
                  <c:v>2.663590216889709</c:v>
                </c:pt>
                <c:pt idx="103950">
                  <c:v>2.6645891043397967</c:v>
                </c:pt>
                <c:pt idx="103951">
                  <c:v>2.665050784856879</c:v>
                </c:pt>
                <c:pt idx="103952">
                  <c:v>2.6654352343569614</c:v>
                </c:pt>
                <c:pt idx="103953">
                  <c:v>2.6659736659736657</c:v>
                </c:pt>
                <c:pt idx="103954">
                  <c:v>2.6655114807114804</c:v>
                </c:pt>
                <c:pt idx="103955">
                  <c:v>2.6646651270207848</c:v>
                </c:pt>
                <c:pt idx="103956">
                  <c:v>2.6648958891454964</c:v>
                </c:pt>
                <c:pt idx="103957">
                  <c:v>2.6648958891454964</c:v>
                </c:pt>
                <c:pt idx="103958">
                  <c:v>2.6648958891454964</c:v>
                </c:pt>
                <c:pt idx="103959">
                  <c:v>2.6641274238227144</c:v>
                </c:pt>
                <c:pt idx="103960">
                  <c:v>2.6635125778906064</c:v>
                </c:pt>
                <c:pt idx="103961">
                  <c:v>2.6639741518578348</c:v>
                </c:pt>
                <c:pt idx="103962">
                  <c:v>2.6642049388414488</c:v>
                </c:pt>
                <c:pt idx="103963">
                  <c:v>2.6648199445983378</c:v>
                </c:pt>
                <c:pt idx="103964">
                  <c:v>2.664742553682752</c:v>
                </c:pt>
                <c:pt idx="103965">
                  <c:v>2.6651270207852193</c:v>
                </c:pt>
                <c:pt idx="103966">
                  <c:v>2.664742553682752</c:v>
                </c:pt>
                <c:pt idx="103967">
                  <c:v>2.6649734472408224</c:v>
                </c:pt>
                <c:pt idx="103968">
                  <c:v>2.664358264081256</c:v>
                </c:pt>
                <c:pt idx="103969">
                  <c:v>2.665050784856879</c:v>
                </c:pt>
                <c:pt idx="103970">
                  <c:v>2.6648199445983378</c:v>
                </c:pt>
                <c:pt idx="103971">
                  <c:v>2.6649734472408224</c:v>
                </c:pt>
                <c:pt idx="103972">
                  <c:v>2.6653579676674362</c:v>
                </c:pt>
                <c:pt idx="103973">
                  <c:v>2.6645891043397967</c:v>
                </c:pt>
                <c:pt idx="103974">
                  <c:v>2.6645891043397967</c:v>
                </c:pt>
                <c:pt idx="103975">
                  <c:v>2.6645891043397967</c:v>
                </c:pt>
                <c:pt idx="103976">
                  <c:v>2.6648199445983378</c:v>
                </c:pt>
                <c:pt idx="103977">
                  <c:v>2.6642049388414488</c:v>
                </c:pt>
                <c:pt idx="103978">
                  <c:v>2.6645891043397967</c:v>
                </c:pt>
                <c:pt idx="103979">
                  <c:v>2.664358264081256</c:v>
                </c:pt>
                <c:pt idx="103980">
                  <c:v>2.6642049388414488</c:v>
                </c:pt>
                <c:pt idx="103981">
                  <c:v>2.663590216889709</c:v>
                </c:pt>
                <c:pt idx="103982">
                  <c:v>2.6641274238227144</c:v>
                </c:pt>
                <c:pt idx="103983">
                  <c:v>2.6640498730085431</c:v>
                </c:pt>
                <c:pt idx="103984">
                  <c:v>2.6646649422632795</c:v>
                </c:pt>
                <c:pt idx="103985">
                  <c:v>2.664358264081256</c:v>
                </c:pt>
                <c:pt idx="103986">
                  <c:v>2.6647425536827516</c:v>
                </c:pt>
                <c:pt idx="103987">
                  <c:v>2.6651270207852193</c:v>
                </c:pt>
                <c:pt idx="103988">
                  <c:v>2.6645116601246825</c:v>
                </c:pt>
                <c:pt idx="103989">
                  <c:v>2.6645116601246825</c:v>
                </c:pt>
                <c:pt idx="103990">
                  <c:v>2.6641274238227144</c:v>
                </c:pt>
                <c:pt idx="103991">
                  <c:v>2.6649734472408224</c:v>
                </c:pt>
                <c:pt idx="103992">
                  <c:v>2.6645891043397967</c:v>
                </c:pt>
                <c:pt idx="103993">
                  <c:v>2.6638211352099681</c:v>
                </c:pt>
                <c:pt idx="103994">
                  <c:v>2.6646666974382645</c:v>
                </c:pt>
                <c:pt idx="103995">
                  <c:v>2.664358264081256</c:v>
                </c:pt>
                <c:pt idx="103996">
                  <c:v>2.664358264081256</c:v>
                </c:pt>
                <c:pt idx="103997">
                  <c:v>2.6648199445983378</c:v>
                </c:pt>
                <c:pt idx="103998">
                  <c:v>2.6645891043397967</c:v>
                </c:pt>
                <c:pt idx="103999">
                  <c:v>2.6647425536827516</c:v>
                </c:pt>
                <c:pt idx="104000">
                  <c:v>2.6658198614318707</c:v>
                </c:pt>
                <c:pt idx="104001">
                  <c:v>2.6652043407988919</c:v>
                </c:pt>
                <c:pt idx="104002">
                  <c:v>2.6645891043397967</c:v>
                </c:pt>
                <c:pt idx="104003">
                  <c:v>2.6645891043397967</c:v>
                </c:pt>
                <c:pt idx="104004">
                  <c:v>2.6655889145496534</c:v>
                </c:pt>
                <c:pt idx="104005">
                  <c:v>2.6655889145496534</c:v>
                </c:pt>
                <c:pt idx="104006">
                  <c:v>2.6658198614318707</c:v>
                </c:pt>
                <c:pt idx="104007">
                  <c:v>2.6645891043397967</c:v>
                </c:pt>
                <c:pt idx="104008">
                  <c:v>2.6645891043397967</c:v>
                </c:pt>
                <c:pt idx="104009">
                  <c:v>2.6645891043397967</c:v>
                </c:pt>
                <c:pt idx="104010">
                  <c:v>2.664358264081256</c:v>
                </c:pt>
                <c:pt idx="104011">
                  <c:v>2.6645891043397967</c:v>
                </c:pt>
                <c:pt idx="104012">
                  <c:v>2.6642049388414488</c:v>
                </c:pt>
                <c:pt idx="104013">
                  <c:v>2.6644357258250633</c:v>
                </c:pt>
                <c:pt idx="104014">
                  <c:v>2.6638209506229811</c:v>
                </c:pt>
                <c:pt idx="104015">
                  <c:v>2.6638985005767015</c:v>
                </c:pt>
                <c:pt idx="104016">
                  <c:v>2.6636678200692043</c:v>
                </c:pt>
                <c:pt idx="104017">
                  <c:v>2.6638985005767015</c:v>
                </c:pt>
                <c:pt idx="104018">
                  <c:v>2.6643598615916955</c:v>
                </c:pt>
                <c:pt idx="104019">
                  <c:v>2.6638985005767015</c:v>
                </c:pt>
                <c:pt idx="104020">
                  <c:v>2.6645131518227969</c:v>
                </c:pt>
                <c:pt idx="104021">
                  <c:v>2.6648972997922913</c:v>
                </c:pt>
                <c:pt idx="104022">
                  <c:v>2.6640518689432393</c:v>
                </c:pt>
                <c:pt idx="104023">
                  <c:v>2.6639741518578348</c:v>
                </c:pt>
                <c:pt idx="104024">
                  <c:v>2.6642049388414488</c:v>
                </c:pt>
                <c:pt idx="104025">
                  <c:v>2.6639741518578348</c:v>
                </c:pt>
                <c:pt idx="104026">
                  <c:v>2.6645891043397967</c:v>
                </c:pt>
                <c:pt idx="104027">
                  <c:v>2.6642049388414488</c:v>
                </c:pt>
                <c:pt idx="104028">
                  <c:v>2.6639741518578348</c:v>
                </c:pt>
                <c:pt idx="104029">
                  <c:v>2.664358264081256</c:v>
                </c:pt>
                <c:pt idx="104030">
                  <c:v>2.6645116601246825</c:v>
                </c:pt>
                <c:pt idx="104031">
                  <c:v>2.664358264081256</c:v>
                </c:pt>
                <c:pt idx="104032">
                  <c:v>2.6639741518578348</c:v>
                </c:pt>
                <c:pt idx="104033">
                  <c:v>2.6645116601246825</c:v>
                </c:pt>
                <c:pt idx="104034">
                  <c:v>2.6649734472408224</c:v>
                </c:pt>
                <c:pt idx="104035">
                  <c:v>2.6645891043397967</c:v>
                </c:pt>
                <c:pt idx="104036">
                  <c:v>2.6642049388414488</c:v>
                </c:pt>
                <c:pt idx="104037">
                  <c:v>2.6645891043397967</c:v>
                </c:pt>
                <c:pt idx="104038">
                  <c:v>2.6651270207852193</c:v>
                </c:pt>
                <c:pt idx="104039">
                  <c:v>2.6652043407988919</c:v>
                </c:pt>
                <c:pt idx="104040">
                  <c:v>2.6646666974382645</c:v>
                </c:pt>
                <c:pt idx="104041">
                  <c:v>2.6646666974382645</c:v>
                </c:pt>
                <c:pt idx="104042">
                  <c:v>2.6644357258250633</c:v>
                </c:pt>
                <c:pt idx="104043">
                  <c:v>2.6644357258250633</c:v>
                </c:pt>
                <c:pt idx="104044">
                  <c:v>2.6642824180895248</c:v>
                </c:pt>
                <c:pt idx="104045">
                  <c:v>2.6640518689432398</c:v>
                </c:pt>
                <c:pt idx="104046">
                  <c:v>2.6644357258250633</c:v>
                </c:pt>
                <c:pt idx="104047">
                  <c:v>2.6644357258250633</c:v>
                </c:pt>
                <c:pt idx="104048">
                  <c:v>2.6645891043397967</c:v>
                </c:pt>
                <c:pt idx="104049">
                  <c:v>2.664358264081256</c:v>
                </c:pt>
                <c:pt idx="104050">
                  <c:v>2.6652043407988919</c:v>
                </c:pt>
                <c:pt idx="104051">
                  <c:v>2.6645891043397967</c:v>
                </c:pt>
                <c:pt idx="104052">
                  <c:v>2.6645891043397967</c:v>
                </c:pt>
                <c:pt idx="104053">
                  <c:v>2.6647425536827516</c:v>
                </c:pt>
                <c:pt idx="104054">
                  <c:v>2.6645891043397967</c:v>
                </c:pt>
                <c:pt idx="104055">
                  <c:v>2.6645891043397967</c:v>
                </c:pt>
                <c:pt idx="104056">
                  <c:v>2.6648199445983378</c:v>
                </c:pt>
                <c:pt idx="104057">
                  <c:v>2.6642049388414488</c:v>
                </c:pt>
                <c:pt idx="104058">
                  <c:v>2.6649734472408224</c:v>
                </c:pt>
                <c:pt idx="104059">
                  <c:v>2.6639741518578348</c:v>
                </c:pt>
                <c:pt idx="104060">
                  <c:v>2.663590216889709</c:v>
                </c:pt>
                <c:pt idx="104061">
                  <c:v>2.6638985005767015</c:v>
                </c:pt>
                <c:pt idx="104062">
                  <c:v>2.6641291810841983</c:v>
                </c:pt>
                <c:pt idx="104063">
                  <c:v>2.6649746192893402</c:v>
                </c:pt>
                <c:pt idx="104064">
                  <c:v>2.6653588737595197</c:v>
                </c:pt>
                <c:pt idx="104065">
                  <c:v>2.6638985005767015</c:v>
                </c:pt>
                <c:pt idx="104066">
                  <c:v>2.6641291810841983</c:v>
                </c:pt>
                <c:pt idx="104067">
                  <c:v>2.6640518689432393</c:v>
                </c:pt>
                <c:pt idx="104068">
                  <c:v>2.6646666974382645</c:v>
                </c:pt>
                <c:pt idx="104069">
                  <c:v>2.6646666974382645</c:v>
                </c:pt>
                <c:pt idx="104070">
                  <c:v>2.6634371395617071</c:v>
                </c:pt>
                <c:pt idx="104071">
                  <c:v>2.6638985005767015</c:v>
                </c:pt>
                <c:pt idx="104072">
                  <c:v>2.6637453874538739</c:v>
                </c:pt>
                <c:pt idx="104073">
                  <c:v>2.6633617708093147</c:v>
                </c:pt>
                <c:pt idx="104074">
                  <c:v>2.6641291810841983</c:v>
                </c:pt>
                <c:pt idx="104075">
                  <c:v>2.6637453874538739</c:v>
                </c:pt>
                <c:pt idx="104076">
                  <c:v>2.6639760147601477</c:v>
                </c:pt>
                <c:pt idx="104077">
                  <c:v>2.6641291810841983</c:v>
                </c:pt>
                <c:pt idx="104078">
                  <c:v>2.6657433056325024</c:v>
                </c:pt>
                <c:pt idx="104079">
                  <c:v>2.665281809787627</c:v>
                </c:pt>
                <c:pt idx="104080">
                  <c:v>2.6656661279150309</c:v>
                </c:pt>
                <c:pt idx="104081">
                  <c:v>2.6660508083140875</c:v>
                </c:pt>
                <c:pt idx="104082">
                  <c:v>2.6660508083140875</c:v>
                </c:pt>
                <c:pt idx="104083">
                  <c:v>2.6652043407988915</c:v>
                </c:pt>
                <c:pt idx="104084">
                  <c:v>2.6646666974382645</c:v>
                </c:pt>
                <c:pt idx="104085">
                  <c:v>2.6648972997922913</c:v>
                </c:pt>
                <c:pt idx="104086">
                  <c:v>2.6646666974382645</c:v>
                </c:pt>
                <c:pt idx="104087">
                  <c:v>2.6645891043397967</c:v>
                </c:pt>
                <c:pt idx="104088">
                  <c:v>2.6660508083140875</c:v>
                </c:pt>
                <c:pt idx="104089">
                  <c:v>2.6648972997922913</c:v>
                </c:pt>
                <c:pt idx="104090">
                  <c:v>2.6649746192893393</c:v>
                </c:pt>
                <c:pt idx="104091">
                  <c:v>2.6652053530226114</c:v>
                </c:pt>
                <c:pt idx="104092">
                  <c:v>2.6648972997922913</c:v>
                </c:pt>
                <c:pt idx="104093">
                  <c:v>2.6651280867759057</c:v>
                </c:pt>
                <c:pt idx="104094">
                  <c:v>2.6648972997922913</c:v>
                </c:pt>
                <c:pt idx="104095">
                  <c:v>2.665281809787627</c:v>
                </c:pt>
                <c:pt idx="104096">
                  <c:v>2.665281809787627</c:v>
                </c:pt>
                <c:pt idx="104097">
                  <c:v>2.665281809787627</c:v>
                </c:pt>
                <c:pt idx="104098">
                  <c:v>2.6644357258250633</c:v>
                </c:pt>
                <c:pt idx="104099">
                  <c:v>2.665050784856879</c:v>
                </c:pt>
                <c:pt idx="104100">
                  <c:v>2.6654352343569609</c:v>
                </c:pt>
                <c:pt idx="104101">
                  <c:v>2.665281809787627</c:v>
                </c:pt>
                <c:pt idx="104102">
                  <c:v>2.6648199445983378</c:v>
                </c:pt>
                <c:pt idx="104103">
                  <c:v>2.6649734472408215</c:v>
                </c:pt>
                <c:pt idx="104104">
                  <c:v>2.6654352343569609</c:v>
                </c:pt>
                <c:pt idx="104105">
                  <c:v>2.6655124653739612</c:v>
                </c:pt>
                <c:pt idx="104106">
                  <c:v>2.6653588737595197</c:v>
                </c:pt>
                <c:pt idx="104107">
                  <c:v>2.6647438855560677</c:v>
                </c:pt>
                <c:pt idx="104108">
                  <c:v>2.6652053530226123</c:v>
                </c:pt>
                <c:pt idx="104109">
                  <c:v>2.6639760147601477</c:v>
                </c:pt>
                <c:pt idx="104110">
                  <c:v>2.6642066420664205</c:v>
                </c:pt>
                <c:pt idx="104111">
                  <c:v>2.6643598615916955</c:v>
                </c:pt>
                <c:pt idx="104112">
                  <c:v>2.6641291810841983</c:v>
                </c:pt>
                <c:pt idx="104113">
                  <c:v>2.6642824180895239</c:v>
                </c:pt>
                <c:pt idx="104114">
                  <c:v>2.6648972997922913</c:v>
                </c:pt>
                <c:pt idx="104115">
                  <c:v>2.6646666974382645</c:v>
                </c:pt>
                <c:pt idx="104116">
                  <c:v>2.6657433056325024</c:v>
                </c:pt>
                <c:pt idx="104117">
                  <c:v>2.6651280867759057</c:v>
                </c:pt>
                <c:pt idx="104118">
                  <c:v>2.6649746192893393</c:v>
                </c:pt>
                <c:pt idx="104119">
                  <c:v>2.6648212226066899</c:v>
                </c:pt>
                <c:pt idx="104120">
                  <c:v>2.6650520876585926</c:v>
                </c:pt>
                <c:pt idx="104121">
                  <c:v>2.6652053530226114</c:v>
                </c:pt>
                <c:pt idx="104122">
                  <c:v>2.6653588737595197</c:v>
                </c:pt>
                <c:pt idx="104123">
                  <c:v>2.6649746192893402</c:v>
                </c:pt>
                <c:pt idx="104124">
                  <c:v>2.6642066420664205</c:v>
                </c:pt>
                <c:pt idx="104125">
                  <c:v>2.6638231035277835</c:v>
                </c:pt>
                <c:pt idx="104126">
                  <c:v>2.6648985239852396</c:v>
                </c:pt>
                <c:pt idx="104127">
                  <c:v>2.6639004149377592</c:v>
                </c:pt>
                <c:pt idx="104128">
                  <c:v>2.6639004149377592</c:v>
                </c:pt>
                <c:pt idx="104129">
                  <c:v>2.664284067327646</c:v>
                </c:pt>
                <c:pt idx="104130">
                  <c:v>2.664284067327646</c:v>
                </c:pt>
                <c:pt idx="104131">
                  <c:v>2.6638231035277835</c:v>
                </c:pt>
                <c:pt idx="104132">
                  <c:v>2.6639760147601477</c:v>
                </c:pt>
                <c:pt idx="104133">
                  <c:v>2.6649746192893402</c:v>
                </c:pt>
                <c:pt idx="104134">
                  <c:v>2.6649746192893393</c:v>
                </c:pt>
                <c:pt idx="104135">
                  <c:v>2.6649746192893393</c:v>
                </c:pt>
                <c:pt idx="104136">
                  <c:v>2.6649746192893393</c:v>
                </c:pt>
                <c:pt idx="104137">
                  <c:v>2.6649746192893393</c:v>
                </c:pt>
                <c:pt idx="104138">
                  <c:v>2.6652825836216838</c:v>
                </c:pt>
                <c:pt idx="104139">
                  <c:v>2.6648985239852396</c:v>
                </c:pt>
                <c:pt idx="104140">
                  <c:v>2.6638231035277835</c:v>
                </c:pt>
                <c:pt idx="104141">
                  <c:v>2.6639760147601477</c:v>
                </c:pt>
                <c:pt idx="104142">
                  <c:v>2.6639760147601477</c:v>
                </c:pt>
                <c:pt idx="104143">
                  <c:v>2.6641291810841983</c:v>
                </c:pt>
                <c:pt idx="104144">
                  <c:v>2.6638985005767015</c:v>
                </c:pt>
                <c:pt idx="104145">
                  <c:v>2.6641291810841983</c:v>
                </c:pt>
                <c:pt idx="104146">
                  <c:v>2.6645905420991927</c:v>
                </c:pt>
                <c:pt idx="104147">
                  <c:v>2.6643598615916955</c:v>
                </c:pt>
                <c:pt idx="104148">
                  <c:v>2.6645131518227969</c:v>
                </c:pt>
                <c:pt idx="104149">
                  <c:v>2.6636678200692039</c:v>
                </c:pt>
                <c:pt idx="104150">
                  <c:v>2.6636678200692039</c:v>
                </c:pt>
                <c:pt idx="104151">
                  <c:v>2.6642824180895248</c:v>
                </c:pt>
                <c:pt idx="104152">
                  <c:v>2.6647438855560686</c:v>
                </c:pt>
                <c:pt idx="104153">
                  <c:v>2.6651280867759057</c:v>
                </c:pt>
                <c:pt idx="104154">
                  <c:v>2.6648199445983378</c:v>
                </c:pt>
                <c:pt idx="104155">
                  <c:v>2.6648199445983378</c:v>
                </c:pt>
                <c:pt idx="104156">
                  <c:v>2.6654352343569614</c:v>
                </c:pt>
                <c:pt idx="104157">
                  <c:v>2.6644357258250633</c:v>
                </c:pt>
                <c:pt idx="104158">
                  <c:v>2.6646666974382645</c:v>
                </c:pt>
                <c:pt idx="104159">
                  <c:v>2.6642049388414488</c:v>
                </c:pt>
                <c:pt idx="104160">
                  <c:v>2.6644357258250633</c:v>
                </c:pt>
                <c:pt idx="104161">
                  <c:v>2.6649746192893402</c:v>
                </c:pt>
                <c:pt idx="104162">
                  <c:v>2.6648212226066899</c:v>
                </c:pt>
                <c:pt idx="104163">
                  <c:v>2.6652053530226123</c:v>
                </c:pt>
                <c:pt idx="104164">
                  <c:v>2.6643598615916955</c:v>
                </c:pt>
                <c:pt idx="104165">
                  <c:v>2.6639760147601477</c:v>
                </c:pt>
                <c:pt idx="104166">
                  <c:v>2.663131196679732</c:v>
                </c:pt>
                <c:pt idx="104167">
                  <c:v>2.6643598615916955</c:v>
                </c:pt>
                <c:pt idx="104168">
                  <c:v>2.6641291810841983</c:v>
                </c:pt>
                <c:pt idx="104169">
                  <c:v>2.6645131518227969</c:v>
                </c:pt>
                <c:pt idx="104170">
                  <c:v>2.6645905420991927</c:v>
                </c:pt>
                <c:pt idx="104171">
                  <c:v>2.6645905420991927</c:v>
                </c:pt>
                <c:pt idx="104172">
                  <c:v>2.6639760147601477</c:v>
                </c:pt>
                <c:pt idx="104173">
                  <c:v>2.6642066420664205</c:v>
                </c:pt>
                <c:pt idx="104174">
                  <c:v>2.6643598615916955</c:v>
                </c:pt>
                <c:pt idx="104175">
                  <c:v>2.6641291810841983</c:v>
                </c:pt>
                <c:pt idx="104176">
                  <c:v>2.6642824180895253</c:v>
                </c:pt>
                <c:pt idx="104177">
                  <c:v>2.6641291810841983</c:v>
                </c:pt>
                <c:pt idx="104178">
                  <c:v>2.6647438855560686</c:v>
                </c:pt>
                <c:pt idx="104179">
                  <c:v>2.6643598615916955</c:v>
                </c:pt>
                <c:pt idx="104180">
                  <c:v>2.6643598615916955</c:v>
                </c:pt>
                <c:pt idx="104181">
                  <c:v>2.6645131518227969</c:v>
                </c:pt>
                <c:pt idx="104182">
                  <c:v>2.6645131518227969</c:v>
                </c:pt>
                <c:pt idx="104183">
                  <c:v>2.6642824180895248</c:v>
                </c:pt>
                <c:pt idx="104184">
                  <c:v>2.6645891043397967</c:v>
                </c:pt>
                <c:pt idx="104185">
                  <c:v>2.6652806652806649</c:v>
                </c:pt>
                <c:pt idx="104186">
                  <c:v>2.6648958891454964</c:v>
                </c:pt>
                <c:pt idx="104187">
                  <c:v>2.6651270207852193</c:v>
                </c:pt>
                <c:pt idx="104188">
                  <c:v>2.6645876645876641</c:v>
                </c:pt>
                <c:pt idx="104189">
                  <c:v>2.6650496650496645</c:v>
                </c:pt>
                <c:pt idx="104190">
                  <c:v>2.665665434380776</c:v>
                </c:pt>
                <c:pt idx="104191">
                  <c:v>2.6655881673214696</c:v>
                </c:pt>
                <c:pt idx="104192">
                  <c:v>2.664972273567467</c:v>
                </c:pt>
                <c:pt idx="104193">
                  <c:v>2.6652033271719038</c:v>
                </c:pt>
                <c:pt idx="104194">
                  <c:v>2.6654343807763397</c:v>
                </c:pt>
                <c:pt idx="104195">
                  <c:v>2.6648186648186645</c:v>
                </c:pt>
                <c:pt idx="104196">
                  <c:v>2.665665434380776</c:v>
                </c:pt>
                <c:pt idx="104197">
                  <c:v>2.6652806652806644</c:v>
                </c:pt>
                <c:pt idx="104198">
                  <c:v>2.6653579676674362</c:v>
                </c:pt>
                <c:pt idx="104199">
                  <c:v>2.6645116601246821</c:v>
                </c:pt>
                <c:pt idx="104200">
                  <c:v>2.6648958891454964</c:v>
                </c:pt>
                <c:pt idx="104201">
                  <c:v>2.6652806652806644</c:v>
                </c:pt>
                <c:pt idx="104202">
                  <c:v>2.6651270207852193</c:v>
                </c:pt>
                <c:pt idx="104203">
                  <c:v>2.6651270207852193</c:v>
                </c:pt>
                <c:pt idx="104204">
                  <c:v>2.6647425536827516</c:v>
                </c:pt>
                <c:pt idx="104205">
                  <c:v>2.6646651270207848</c:v>
                </c:pt>
                <c:pt idx="104206">
                  <c:v>2.6646651270207848</c:v>
                </c:pt>
                <c:pt idx="104207">
                  <c:v>2.6642805818517661</c:v>
                </c:pt>
                <c:pt idx="104208">
                  <c:v>2.663434903047091</c:v>
                </c:pt>
                <c:pt idx="104209">
                  <c:v>2.6638965835641737</c:v>
                </c:pt>
                <c:pt idx="104210">
                  <c:v>2.6651270207852193</c:v>
                </c:pt>
                <c:pt idx="104211">
                  <c:v>2.6650496650496649</c:v>
                </c:pt>
                <c:pt idx="104212">
                  <c:v>2.6646651270207848</c:v>
                </c:pt>
                <c:pt idx="104213">
                  <c:v>2.6642805818517665</c:v>
                </c:pt>
                <c:pt idx="104214">
                  <c:v>2.6640498730085431</c:v>
                </c:pt>
                <c:pt idx="104215">
                  <c:v>2.6642032332563508</c:v>
                </c:pt>
                <c:pt idx="104216">
                  <c:v>2.6646651270207848</c:v>
                </c:pt>
                <c:pt idx="104217">
                  <c:v>2.6642805818517665</c:v>
                </c:pt>
                <c:pt idx="104218">
                  <c:v>2.6641274238227144</c:v>
                </c:pt>
                <c:pt idx="104219">
                  <c:v>2.6641274238227144</c:v>
                </c:pt>
                <c:pt idx="104220">
                  <c:v>2.6645116601246825</c:v>
                </c:pt>
                <c:pt idx="104221">
                  <c:v>2.6642805818517665</c:v>
                </c:pt>
                <c:pt idx="104222">
                  <c:v>2.6642805818517665</c:v>
                </c:pt>
                <c:pt idx="104223">
                  <c:v>2.664742553682752</c:v>
                </c:pt>
                <c:pt idx="104224">
                  <c:v>2.6638965835641737</c:v>
                </c:pt>
                <c:pt idx="104225">
                  <c:v>2.6640498730085431</c:v>
                </c:pt>
                <c:pt idx="104226">
                  <c:v>2.6645116601246825</c:v>
                </c:pt>
                <c:pt idx="104227">
                  <c:v>2.6641274238227144</c:v>
                </c:pt>
                <c:pt idx="104228">
                  <c:v>2.6649734472408224</c:v>
                </c:pt>
                <c:pt idx="104229">
                  <c:v>2.6637433648742208</c:v>
                </c:pt>
                <c:pt idx="104230">
                  <c:v>2.6641274238227144</c:v>
                </c:pt>
                <c:pt idx="104231">
                  <c:v>2.6642049388414488</c:v>
                </c:pt>
                <c:pt idx="104232">
                  <c:v>2.6648199445983378</c:v>
                </c:pt>
                <c:pt idx="104233">
                  <c:v>2.6649734472408224</c:v>
                </c:pt>
                <c:pt idx="104234">
                  <c:v>2.6653579676674362</c:v>
                </c:pt>
                <c:pt idx="104235">
                  <c:v>2.6647425536827516</c:v>
                </c:pt>
                <c:pt idx="104236">
                  <c:v>2.6648958891454964</c:v>
                </c:pt>
                <c:pt idx="104237">
                  <c:v>2.6652806652806644</c:v>
                </c:pt>
                <c:pt idx="104238">
                  <c:v>2.6653579676674362</c:v>
                </c:pt>
                <c:pt idx="104239">
                  <c:v>2.6649734472408224</c:v>
                </c:pt>
                <c:pt idx="104240">
                  <c:v>2.6645891043397967</c:v>
                </c:pt>
                <c:pt idx="104241">
                  <c:v>2.6645891043397967</c:v>
                </c:pt>
                <c:pt idx="104242">
                  <c:v>2.6642049388414488</c:v>
                </c:pt>
                <c:pt idx="104243">
                  <c:v>2.6638209506229811</c:v>
                </c:pt>
                <c:pt idx="104244">
                  <c:v>2.6642824180895248</c:v>
                </c:pt>
                <c:pt idx="104245">
                  <c:v>2.6644357258250633</c:v>
                </c:pt>
                <c:pt idx="104246">
                  <c:v>2.6642049388414488</c:v>
                </c:pt>
                <c:pt idx="104247">
                  <c:v>2.665050784856879</c:v>
                </c:pt>
                <c:pt idx="104248">
                  <c:v>2.6649734472408224</c:v>
                </c:pt>
                <c:pt idx="104249">
                  <c:v>2.6651270207852193</c:v>
                </c:pt>
                <c:pt idx="104250">
                  <c:v>2.6648958891454964</c:v>
                </c:pt>
                <c:pt idx="104251">
                  <c:v>2.6652806652806649</c:v>
                </c:pt>
                <c:pt idx="104252">
                  <c:v>2.6648958891454964</c:v>
                </c:pt>
                <c:pt idx="104253">
                  <c:v>2.6649734472408224</c:v>
                </c:pt>
                <c:pt idx="104254">
                  <c:v>2.664742553682752</c:v>
                </c:pt>
                <c:pt idx="104255">
                  <c:v>2.6655114807114808</c:v>
                </c:pt>
                <c:pt idx="104256">
                  <c:v>2.6657426657426657</c:v>
                </c:pt>
                <c:pt idx="104257">
                  <c:v>2.6653579676674362</c:v>
                </c:pt>
                <c:pt idx="104258">
                  <c:v>2.6655889145496534</c:v>
                </c:pt>
                <c:pt idx="104259">
                  <c:v>2.6655889145496534</c:v>
                </c:pt>
                <c:pt idx="104260">
                  <c:v>2.6651270207852193</c:v>
                </c:pt>
                <c:pt idx="104261">
                  <c:v>2.6651270207852193</c:v>
                </c:pt>
                <c:pt idx="104262">
                  <c:v>2.6648958891454964</c:v>
                </c:pt>
                <c:pt idx="104263">
                  <c:v>2.6655114807114804</c:v>
                </c:pt>
                <c:pt idx="104264">
                  <c:v>2.6649734472408215</c:v>
                </c:pt>
                <c:pt idx="104265">
                  <c:v>2.6645891043397967</c:v>
                </c:pt>
                <c:pt idx="104266">
                  <c:v>2.6648972997922913</c:v>
                </c:pt>
                <c:pt idx="104267">
                  <c:v>2.6648972997922913</c:v>
                </c:pt>
                <c:pt idx="104268">
                  <c:v>2.6646666974382645</c:v>
                </c:pt>
                <c:pt idx="104269">
                  <c:v>2.6648199445983378</c:v>
                </c:pt>
                <c:pt idx="104270">
                  <c:v>2.6641274238227144</c:v>
                </c:pt>
                <c:pt idx="104271">
                  <c:v>2.6638965835641737</c:v>
                </c:pt>
                <c:pt idx="104272">
                  <c:v>2.6646651270207848</c:v>
                </c:pt>
                <c:pt idx="104273">
                  <c:v>2.6651270207852193</c:v>
                </c:pt>
                <c:pt idx="104274">
                  <c:v>2.6648199445983378</c:v>
                </c:pt>
                <c:pt idx="104275">
                  <c:v>2.6637433648742208</c:v>
                </c:pt>
                <c:pt idx="104276">
                  <c:v>2.6638209506229806</c:v>
                </c:pt>
                <c:pt idx="104277">
                  <c:v>2.6642049388414488</c:v>
                </c:pt>
                <c:pt idx="104278">
                  <c:v>2.6645891043397967</c:v>
                </c:pt>
                <c:pt idx="104279">
                  <c:v>2.6648199445983378</c:v>
                </c:pt>
                <c:pt idx="104280">
                  <c:v>2.6646666974382645</c:v>
                </c:pt>
                <c:pt idx="104281">
                  <c:v>2.6646666974382645</c:v>
                </c:pt>
                <c:pt idx="104282">
                  <c:v>2.6645891043397967</c:v>
                </c:pt>
                <c:pt idx="104283">
                  <c:v>2.6644357258250633</c:v>
                </c:pt>
                <c:pt idx="104284">
                  <c:v>2.6638965835641737</c:v>
                </c:pt>
                <c:pt idx="104285">
                  <c:v>2.6638965835641737</c:v>
                </c:pt>
                <c:pt idx="104286">
                  <c:v>2.6641274238227144</c:v>
                </c:pt>
                <c:pt idx="104287">
                  <c:v>2.6638965835641737</c:v>
                </c:pt>
                <c:pt idx="104288">
                  <c:v>2.6638965835641737</c:v>
                </c:pt>
                <c:pt idx="104289">
                  <c:v>2.6637433648742208</c:v>
                </c:pt>
                <c:pt idx="104290">
                  <c:v>2.6637433648742208</c:v>
                </c:pt>
                <c:pt idx="104291">
                  <c:v>2.6642049388414488</c:v>
                </c:pt>
                <c:pt idx="104292">
                  <c:v>2.664358264081256</c:v>
                </c:pt>
                <c:pt idx="104293">
                  <c:v>2.6636655586334257</c:v>
                </c:pt>
                <c:pt idx="104294">
                  <c:v>2.664434180138568</c:v>
                </c:pt>
                <c:pt idx="104295">
                  <c:v>2.6642805818517661</c:v>
                </c:pt>
                <c:pt idx="104296">
                  <c:v>2.6645116601246821</c:v>
                </c:pt>
                <c:pt idx="104297">
                  <c:v>2.6648958891454964</c:v>
                </c:pt>
                <c:pt idx="104298">
                  <c:v>2.6648958891454964</c:v>
                </c:pt>
                <c:pt idx="104299">
                  <c:v>2.6651270207852193</c:v>
                </c:pt>
                <c:pt idx="104300">
                  <c:v>2.6652043407988915</c:v>
                </c:pt>
                <c:pt idx="104301">
                  <c:v>2.6652043407988915</c:v>
                </c:pt>
                <c:pt idx="104302">
                  <c:v>2.6652043407988915</c:v>
                </c:pt>
                <c:pt idx="104303">
                  <c:v>2.6648199445983378</c:v>
                </c:pt>
                <c:pt idx="104304">
                  <c:v>2.665050784856879</c:v>
                </c:pt>
                <c:pt idx="104305">
                  <c:v>2.6642049388414488</c:v>
                </c:pt>
                <c:pt idx="104306">
                  <c:v>2.6642049388414493</c:v>
                </c:pt>
                <c:pt idx="104307">
                  <c:v>2.6642049388414488</c:v>
                </c:pt>
                <c:pt idx="104308">
                  <c:v>2.6633594831564369</c:v>
                </c:pt>
                <c:pt idx="104309">
                  <c:v>2.664358264081256</c:v>
                </c:pt>
                <c:pt idx="104310">
                  <c:v>2.6645116601246821</c:v>
                </c:pt>
                <c:pt idx="104311">
                  <c:v>2.6651270207852193</c:v>
                </c:pt>
                <c:pt idx="104312">
                  <c:v>2.6646651270207848</c:v>
                </c:pt>
                <c:pt idx="104313">
                  <c:v>2.6655889145496534</c:v>
                </c:pt>
                <c:pt idx="104314">
                  <c:v>2.6652043407988915</c:v>
                </c:pt>
                <c:pt idx="104315">
                  <c:v>2.6648199445983378</c:v>
                </c:pt>
                <c:pt idx="104316">
                  <c:v>2.6654352343569614</c:v>
                </c:pt>
                <c:pt idx="104317">
                  <c:v>2.664358264081256</c:v>
                </c:pt>
                <c:pt idx="104318">
                  <c:v>2.6638209506229811</c:v>
                </c:pt>
                <c:pt idx="104319">
                  <c:v>2.6640518689432398</c:v>
                </c:pt>
                <c:pt idx="104320">
                  <c:v>2.6635902168897085</c:v>
                </c:pt>
                <c:pt idx="104321">
                  <c:v>2.6633594831564369</c:v>
                </c:pt>
                <c:pt idx="104322">
                  <c:v>2.6635902168897085</c:v>
                </c:pt>
                <c:pt idx="104323">
                  <c:v>2.6637433648742208</c:v>
                </c:pt>
                <c:pt idx="104324">
                  <c:v>2.664742553682752</c:v>
                </c:pt>
                <c:pt idx="104325">
                  <c:v>2.6642049388414488</c:v>
                </c:pt>
                <c:pt idx="104326">
                  <c:v>2.6640518689432393</c:v>
                </c:pt>
                <c:pt idx="104327">
                  <c:v>2.664742553682752</c:v>
                </c:pt>
                <c:pt idx="104328">
                  <c:v>2.6642805818517665</c:v>
                </c:pt>
                <c:pt idx="104329">
                  <c:v>2.6632817909069924</c:v>
                </c:pt>
                <c:pt idx="104330">
                  <c:v>2.6630508192937916</c:v>
                </c:pt>
                <c:pt idx="104331">
                  <c:v>2.6645116601246825</c:v>
                </c:pt>
                <c:pt idx="104332">
                  <c:v>2.6641274238227144</c:v>
                </c:pt>
                <c:pt idx="104333">
                  <c:v>2.6641274238227144</c:v>
                </c:pt>
                <c:pt idx="104334">
                  <c:v>2.6645891043397967</c:v>
                </c:pt>
                <c:pt idx="104335">
                  <c:v>2.664358264081256</c:v>
                </c:pt>
                <c:pt idx="104336">
                  <c:v>2.6648199445983378</c:v>
                </c:pt>
                <c:pt idx="104337">
                  <c:v>2.6645891043397967</c:v>
                </c:pt>
                <c:pt idx="104338">
                  <c:v>2.6652043407988915</c:v>
                </c:pt>
                <c:pt idx="104339">
                  <c:v>2.665050784856879</c:v>
                </c:pt>
                <c:pt idx="104340">
                  <c:v>2.6648199445983378</c:v>
                </c:pt>
                <c:pt idx="104341">
                  <c:v>2.6648199445983378</c:v>
                </c:pt>
                <c:pt idx="104342">
                  <c:v>2.6652043407988915</c:v>
                </c:pt>
                <c:pt idx="104343">
                  <c:v>2.6645891043397967</c:v>
                </c:pt>
                <c:pt idx="104344">
                  <c:v>2.6652043407988915</c:v>
                </c:pt>
                <c:pt idx="104345">
                  <c:v>2.6654352343569614</c:v>
                </c:pt>
                <c:pt idx="104346">
                  <c:v>2.6654352343569614</c:v>
                </c:pt>
                <c:pt idx="104347">
                  <c:v>2.6655124653739612</c:v>
                </c:pt>
                <c:pt idx="104348">
                  <c:v>2.6653588737595197</c:v>
                </c:pt>
                <c:pt idx="104349">
                  <c:v>2.6647438855560686</c:v>
                </c:pt>
                <c:pt idx="104350">
                  <c:v>2.6641291810841983</c:v>
                </c:pt>
                <c:pt idx="104351">
                  <c:v>2.6647438855560686</c:v>
                </c:pt>
                <c:pt idx="104352">
                  <c:v>2.6647438855560686</c:v>
                </c:pt>
                <c:pt idx="104353">
                  <c:v>2.6642824180895248</c:v>
                </c:pt>
                <c:pt idx="104354">
                  <c:v>2.6640518689432398</c:v>
                </c:pt>
                <c:pt idx="104355">
                  <c:v>2.6641291810841983</c:v>
                </c:pt>
                <c:pt idx="104356">
                  <c:v>2.6645905420991927</c:v>
                </c:pt>
                <c:pt idx="104357">
                  <c:v>2.6648212226066899</c:v>
                </c:pt>
                <c:pt idx="104358">
                  <c:v>2.6638231035277835</c:v>
                </c:pt>
                <c:pt idx="104359">
                  <c:v>2.6642066420664205</c:v>
                </c:pt>
                <c:pt idx="104360">
                  <c:v>2.6643598615916955</c:v>
                </c:pt>
                <c:pt idx="104361">
                  <c:v>2.6648972997922913</c:v>
                </c:pt>
                <c:pt idx="104362">
                  <c:v>2.6638209506229806</c:v>
                </c:pt>
                <c:pt idx="104363">
                  <c:v>2.6648199445983378</c:v>
                </c:pt>
                <c:pt idx="104364">
                  <c:v>2.665050784856879</c:v>
                </c:pt>
                <c:pt idx="104365">
                  <c:v>2.6652043407988919</c:v>
                </c:pt>
                <c:pt idx="104366">
                  <c:v>2.6653579676674362</c:v>
                </c:pt>
                <c:pt idx="104367">
                  <c:v>2.6651270207852193</c:v>
                </c:pt>
                <c:pt idx="104368">
                  <c:v>2.6655889145496534</c:v>
                </c:pt>
                <c:pt idx="104369">
                  <c:v>2.665050784856879</c:v>
                </c:pt>
                <c:pt idx="104370">
                  <c:v>2.665281809787627</c:v>
                </c:pt>
                <c:pt idx="104371">
                  <c:v>2.6644357258250633</c:v>
                </c:pt>
                <c:pt idx="104372">
                  <c:v>2.6648972997922913</c:v>
                </c:pt>
                <c:pt idx="104373">
                  <c:v>2.6647438855560686</c:v>
                </c:pt>
                <c:pt idx="104374">
                  <c:v>2.6639760147601477</c:v>
                </c:pt>
                <c:pt idx="104375">
                  <c:v>2.6642066420664205</c:v>
                </c:pt>
                <c:pt idx="104376">
                  <c:v>2.6641291810841983</c:v>
                </c:pt>
                <c:pt idx="104377">
                  <c:v>2.6630535055350548</c:v>
                </c:pt>
                <c:pt idx="104378">
                  <c:v>2.6640518689432398</c:v>
                </c:pt>
                <c:pt idx="104379">
                  <c:v>2.6645891043397967</c:v>
                </c:pt>
                <c:pt idx="104380">
                  <c:v>2.6644357258250633</c:v>
                </c:pt>
                <c:pt idx="104381">
                  <c:v>2.6642049388414488</c:v>
                </c:pt>
                <c:pt idx="104382">
                  <c:v>2.6642049388414488</c:v>
                </c:pt>
                <c:pt idx="104383">
                  <c:v>2.6638209506229811</c:v>
                </c:pt>
                <c:pt idx="104384">
                  <c:v>2.6644357258250633</c:v>
                </c:pt>
                <c:pt idx="104385">
                  <c:v>2.6644357258250633</c:v>
                </c:pt>
                <c:pt idx="104386">
                  <c:v>2.6648199445983378</c:v>
                </c:pt>
                <c:pt idx="104387">
                  <c:v>2.6641274238227144</c:v>
                </c:pt>
                <c:pt idx="104388">
                  <c:v>2.664742553682752</c:v>
                </c:pt>
                <c:pt idx="104389">
                  <c:v>2.6645891043397967</c:v>
                </c:pt>
                <c:pt idx="104390">
                  <c:v>2.6648199445983378</c:v>
                </c:pt>
                <c:pt idx="104391">
                  <c:v>2.6647425536827516</c:v>
                </c:pt>
                <c:pt idx="104392">
                  <c:v>2.6651270207852193</c:v>
                </c:pt>
                <c:pt idx="104393">
                  <c:v>2.6653579676674362</c:v>
                </c:pt>
                <c:pt idx="104394">
                  <c:v>2.6660508083140875</c:v>
                </c:pt>
                <c:pt idx="104395">
                  <c:v>2.6655889145496534</c:v>
                </c:pt>
                <c:pt idx="104396">
                  <c:v>2.6653579676674362</c:v>
                </c:pt>
                <c:pt idx="104397">
                  <c:v>2.6649734472408215</c:v>
                </c:pt>
                <c:pt idx="104398">
                  <c:v>2.6649734472408215</c:v>
                </c:pt>
                <c:pt idx="104399">
                  <c:v>2.6658198614318707</c:v>
                </c:pt>
                <c:pt idx="104400">
                  <c:v>2.6648199445983378</c:v>
                </c:pt>
                <c:pt idx="104401">
                  <c:v>2.6648199445983378</c:v>
                </c:pt>
                <c:pt idx="104402">
                  <c:v>2.6644357258250633</c:v>
                </c:pt>
                <c:pt idx="104403">
                  <c:v>2.6646666974382645</c:v>
                </c:pt>
                <c:pt idx="104404">
                  <c:v>2.6653588737595197</c:v>
                </c:pt>
                <c:pt idx="104405">
                  <c:v>2.6653588737595197</c:v>
                </c:pt>
                <c:pt idx="104406">
                  <c:v>2.6647438855560677</c:v>
                </c:pt>
                <c:pt idx="104407">
                  <c:v>2.6646666974382645</c:v>
                </c:pt>
                <c:pt idx="104408">
                  <c:v>2.665281809787627</c:v>
                </c:pt>
                <c:pt idx="104409">
                  <c:v>2.6655124653739612</c:v>
                </c:pt>
                <c:pt idx="104410">
                  <c:v>2.6648972997922913</c:v>
                </c:pt>
                <c:pt idx="104411">
                  <c:v>2.6651280867759057</c:v>
                </c:pt>
                <c:pt idx="104412">
                  <c:v>2.6654352343569609</c:v>
                </c:pt>
                <c:pt idx="104413">
                  <c:v>2.6653579676674362</c:v>
                </c:pt>
                <c:pt idx="104414">
                  <c:v>2.6649734472408215</c:v>
                </c:pt>
                <c:pt idx="104415">
                  <c:v>2.6649734472408215</c:v>
                </c:pt>
                <c:pt idx="104416">
                  <c:v>2.6645891043397967</c:v>
                </c:pt>
                <c:pt idx="104417">
                  <c:v>2.6646666974382645</c:v>
                </c:pt>
                <c:pt idx="104418">
                  <c:v>2.6646666974382645</c:v>
                </c:pt>
                <c:pt idx="104419">
                  <c:v>2.6648199445983378</c:v>
                </c:pt>
                <c:pt idx="104420">
                  <c:v>2.6647425536827525</c:v>
                </c:pt>
                <c:pt idx="104421">
                  <c:v>2.664742553682752</c:v>
                </c:pt>
                <c:pt idx="104422">
                  <c:v>2.6641274238227144</c:v>
                </c:pt>
                <c:pt idx="104423">
                  <c:v>2.6642049388414488</c:v>
                </c:pt>
                <c:pt idx="104424">
                  <c:v>2.6639760147601477</c:v>
                </c:pt>
                <c:pt idx="104425">
                  <c:v>2.6643598615916955</c:v>
                </c:pt>
                <c:pt idx="104426">
                  <c:v>2.6646666974382645</c:v>
                </c:pt>
                <c:pt idx="104427">
                  <c:v>2.6638209506229806</c:v>
                </c:pt>
                <c:pt idx="104428">
                  <c:v>2.6638985005767015</c:v>
                </c:pt>
                <c:pt idx="104429">
                  <c:v>2.6641291810841983</c:v>
                </c:pt>
                <c:pt idx="104430">
                  <c:v>2.6636678200692043</c:v>
                </c:pt>
                <c:pt idx="104431">
                  <c:v>2.6636678200692039</c:v>
                </c:pt>
                <c:pt idx="104432">
                  <c:v>2.6643598615916955</c:v>
                </c:pt>
                <c:pt idx="104433">
                  <c:v>2.6639760147601477</c:v>
                </c:pt>
                <c:pt idx="104434">
                  <c:v>2.6642824180895248</c:v>
                </c:pt>
                <c:pt idx="104435">
                  <c:v>2.6640518689432393</c:v>
                </c:pt>
                <c:pt idx="104436">
                  <c:v>2.6646666974382645</c:v>
                </c:pt>
                <c:pt idx="104437">
                  <c:v>2.6646666974382645</c:v>
                </c:pt>
                <c:pt idx="104438">
                  <c:v>2.6642049388414488</c:v>
                </c:pt>
                <c:pt idx="104439">
                  <c:v>2.6642049388414488</c:v>
                </c:pt>
                <c:pt idx="104440">
                  <c:v>2.665050784856879</c:v>
                </c:pt>
                <c:pt idx="104441">
                  <c:v>2.6652043407988915</c:v>
                </c:pt>
                <c:pt idx="104442">
                  <c:v>2.6658198614318707</c:v>
                </c:pt>
                <c:pt idx="104443">
                  <c:v>2.665281809787627</c:v>
                </c:pt>
                <c:pt idx="104444">
                  <c:v>2.6651280867759057</c:v>
                </c:pt>
                <c:pt idx="104445">
                  <c:v>2.6648972997922913</c:v>
                </c:pt>
                <c:pt idx="104446">
                  <c:v>2.6644357258250633</c:v>
                </c:pt>
                <c:pt idx="104447">
                  <c:v>2.6642824180895239</c:v>
                </c:pt>
                <c:pt idx="104448">
                  <c:v>2.664513151822796</c:v>
                </c:pt>
                <c:pt idx="104449">
                  <c:v>2.6651280867759057</c:v>
                </c:pt>
                <c:pt idx="104450">
                  <c:v>2.6648199445983378</c:v>
                </c:pt>
                <c:pt idx="104451">
                  <c:v>2.6649734472408224</c:v>
                </c:pt>
                <c:pt idx="104452">
                  <c:v>2.6645891043397967</c:v>
                </c:pt>
                <c:pt idx="104453">
                  <c:v>2.6642049388414488</c:v>
                </c:pt>
                <c:pt idx="104454">
                  <c:v>2.6637433648742208</c:v>
                </c:pt>
                <c:pt idx="104455">
                  <c:v>2.664358264081256</c:v>
                </c:pt>
                <c:pt idx="104456">
                  <c:v>2.664742553682752</c:v>
                </c:pt>
                <c:pt idx="104457">
                  <c:v>2.6642049388414488</c:v>
                </c:pt>
                <c:pt idx="104458">
                  <c:v>2.6642824180895248</c:v>
                </c:pt>
                <c:pt idx="104459">
                  <c:v>2.6640518689432398</c:v>
                </c:pt>
                <c:pt idx="104460">
                  <c:v>2.6638209506229811</c:v>
                </c:pt>
                <c:pt idx="104461">
                  <c:v>2.6638209506229811</c:v>
                </c:pt>
                <c:pt idx="104462">
                  <c:v>2.6642049388414488</c:v>
                </c:pt>
                <c:pt idx="104463">
                  <c:v>2.6639741518578348</c:v>
                </c:pt>
                <c:pt idx="104464">
                  <c:v>2.6645891043397967</c:v>
                </c:pt>
                <c:pt idx="104465">
                  <c:v>2.6641274238227144</c:v>
                </c:pt>
                <c:pt idx="104466">
                  <c:v>2.6641274238227148</c:v>
                </c:pt>
                <c:pt idx="104467">
                  <c:v>2.6642049388414488</c:v>
                </c:pt>
                <c:pt idx="104468">
                  <c:v>2.6644357258250633</c:v>
                </c:pt>
                <c:pt idx="104469">
                  <c:v>2.6645891043397967</c:v>
                </c:pt>
                <c:pt idx="104470">
                  <c:v>2.664742553682752</c:v>
                </c:pt>
                <c:pt idx="104471">
                  <c:v>2.6645891043397967</c:v>
                </c:pt>
                <c:pt idx="104472">
                  <c:v>2.6642049388414488</c:v>
                </c:pt>
                <c:pt idx="104473">
                  <c:v>2.665281809787627</c:v>
                </c:pt>
                <c:pt idx="104474">
                  <c:v>2.6645891043397967</c:v>
                </c:pt>
                <c:pt idx="104475">
                  <c:v>2.6639741518578348</c:v>
                </c:pt>
                <c:pt idx="104476">
                  <c:v>2.664358264081256</c:v>
                </c:pt>
                <c:pt idx="104477">
                  <c:v>2.6641274238227144</c:v>
                </c:pt>
                <c:pt idx="104478">
                  <c:v>2.6649734472408215</c:v>
                </c:pt>
                <c:pt idx="104479">
                  <c:v>2.6647425536827516</c:v>
                </c:pt>
                <c:pt idx="104480">
                  <c:v>2.6649734472408215</c:v>
                </c:pt>
                <c:pt idx="104481">
                  <c:v>2.6658198614318707</c:v>
                </c:pt>
                <c:pt idx="104482">
                  <c:v>2.6654352343569609</c:v>
                </c:pt>
                <c:pt idx="104483">
                  <c:v>2.665281809787627</c:v>
                </c:pt>
                <c:pt idx="104484">
                  <c:v>2.6646666974382645</c:v>
                </c:pt>
                <c:pt idx="104485">
                  <c:v>2.665281809787627</c:v>
                </c:pt>
                <c:pt idx="104486">
                  <c:v>2.6646666974382645</c:v>
                </c:pt>
                <c:pt idx="104487">
                  <c:v>2.6648972997922913</c:v>
                </c:pt>
                <c:pt idx="104488">
                  <c:v>2.6651280867759057</c:v>
                </c:pt>
                <c:pt idx="104489">
                  <c:v>2.6639760147601477</c:v>
                </c:pt>
                <c:pt idx="104490">
                  <c:v>2.6646678966789663</c:v>
                </c:pt>
                <c:pt idx="104491">
                  <c:v>2.6644374538745383</c:v>
                </c:pt>
                <c:pt idx="104492">
                  <c:v>2.6639760147601477</c:v>
                </c:pt>
                <c:pt idx="104493">
                  <c:v>2.6645905420991927</c:v>
                </c:pt>
                <c:pt idx="104494">
                  <c:v>2.6645905420991927</c:v>
                </c:pt>
                <c:pt idx="104495">
                  <c:v>2.6644374538745383</c:v>
                </c:pt>
                <c:pt idx="104496">
                  <c:v>2.6646678966789663</c:v>
                </c:pt>
                <c:pt idx="104497">
                  <c:v>2.6645905420991927</c:v>
                </c:pt>
                <c:pt idx="104498">
                  <c:v>2.6641291810841983</c:v>
                </c:pt>
                <c:pt idx="104499">
                  <c:v>2.6641291810841983</c:v>
                </c:pt>
                <c:pt idx="104500">
                  <c:v>2.6645131518227969</c:v>
                </c:pt>
                <c:pt idx="104501">
                  <c:v>2.6648972997922913</c:v>
                </c:pt>
                <c:pt idx="104502">
                  <c:v>2.6651280867759057</c:v>
                </c:pt>
                <c:pt idx="104503">
                  <c:v>2.665050784856879</c:v>
                </c:pt>
                <c:pt idx="104504">
                  <c:v>2.6649734472408224</c:v>
                </c:pt>
                <c:pt idx="104505">
                  <c:v>2.665050784856879</c:v>
                </c:pt>
                <c:pt idx="104506">
                  <c:v>2.6655124653739612</c:v>
                </c:pt>
                <c:pt idx="104507">
                  <c:v>2.6654352343569614</c:v>
                </c:pt>
                <c:pt idx="104508">
                  <c:v>2.6656661279150313</c:v>
                </c:pt>
                <c:pt idx="104509">
                  <c:v>2.6655124653739612</c:v>
                </c:pt>
                <c:pt idx="104510">
                  <c:v>2.665281809787627</c:v>
                </c:pt>
                <c:pt idx="104511">
                  <c:v>2.6648199445983378</c:v>
                </c:pt>
                <c:pt idx="104512">
                  <c:v>2.6649734472408215</c:v>
                </c:pt>
                <c:pt idx="104513">
                  <c:v>2.6655114807114804</c:v>
                </c:pt>
                <c:pt idx="104514">
                  <c:v>2.6653579676674362</c:v>
                </c:pt>
                <c:pt idx="104515">
                  <c:v>2.6654352343569609</c:v>
                </c:pt>
                <c:pt idx="104516">
                  <c:v>2.6652043407988915</c:v>
                </c:pt>
                <c:pt idx="104517">
                  <c:v>2.6653579676674362</c:v>
                </c:pt>
                <c:pt idx="104518">
                  <c:v>2.6649734472408215</c:v>
                </c:pt>
                <c:pt idx="104519">
                  <c:v>2.6648199445983378</c:v>
                </c:pt>
                <c:pt idx="104520">
                  <c:v>2.665281809787627</c:v>
                </c:pt>
                <c:pt idx="104521">
                  <c:v>2.665281809787627</c:v>
                </c:pt>
                <c:pt idx="104522">
                  <c:v>2.6647438855560686</c:v>
                </c:pt>
                <c:pt idx="104523">
                  <c:v>2.6641291810841983</c:v>
                </c:pt>
                <c:pt idx="104524">
                  <c:v>2.6638209506229811</c:v>
                </c:pt>
                <c:pt idx="104525">
                  <c:v>2.6645131518227969</c:v>
                </c:pt>
                <c:pt idx="104526">
                  <c:v>2.6645905420991927</c:v>
                </c:pt>
                <c:pt idx="104527">
                  <c:v>2.665050784856879</c:v>
                </c:pt>
                <c:pt idx="104528">
                  <c:v>2.6653579676674362</c:v>
                </c:pt>
                <c:pt idx="104529">
                  <c:v>2.6655889145496534</c:v>
                </c:pt>
                <c:pt idx="104530">
                  <c:v>2.6653579676674362</c:v>
                </c:pt>
                <c:pt idx="104531">
                  <c:v>2.6649734472408215</c:v>
                </c:pt>
                <c:pt idx="104532">
                  <c:v>2.6658198614318707</c:v>
                </c:pt>
                <c:pt idx="104533">
                  <c:v>2.6662046662046661</c:v>
                </c:pt>
                <c:pt idx="104534">
                  <c:v>2.6658198614318707</c:v>
                </c:pt>
                <c:pt idx="104535">
                  <c:v>2.6652043407988915</c:v>
                </c:pt>
                <c:pt idx="104536">
                  <c:v>2.6649734472408215</c:v>
                </c:pt>
                <c:pt idx="104537">
                  <c:v>2.6642805818517661</c:v>
                </c:pt>
                <c:pt idx="104538">
                  <c:v>2.6645116601246821</c:v>
                </c:pt>
                <c:pt idx="104539">
                  <c:v>2.664358264081256</c:v>
                </c:pt>
                <c:pt idx="104540">
                  <c:v>2.6642049388414488</c:v>
                </c:pt>
                <c:pt idx="104541">
                  <c:v>2.6648199445983378</c:v>
                </c:pt>
                <c:pt idx="104542">
                  <c:v>2.6644357258250633</c:v>
                </c:pt>
                <c:pt idx="104543">
                  <c:v>2.6648199445983378</c:v>
                </c:pt>
                <c:pt idx="104544">
                  <c:v>2.6648199445983378</c:v>
                </c:pt>
                <c:pt idx="104545">
                  <c:v>2.665281809787627</c:v>
                </c:pt>
                <c:pt idx="104546">
                  <c:v>2.6647438855560686</c:v>
                </c:pt>
                <c:pt idx="104547">
                  <c:v>2.6641291810841983</c:v>
                </c:pt>
                <c:pt idx="104548">
                  <c:v>2.6642824180895248</c:v>
                </c:pt>
                <c:pt idx="104549">
                  <c:v>2.6651280867759057</c:v>
                </c:pt>
                <c:pt idx="104550">
                  <c:v>2.6647438855560677</c:v>
                </c:pt>
                <c:pt idx="104551">
                  <c:v>2.6648972997922913</c:v>
                </c:pt>
                <c:pt idx="104552">
                  <c:v>2.6652043407988915</c:v>
                </c:pt>
                <c:pt idx="104553">
                  <c:v>2.665050784856879</c:v>
                </c:pt>
                <c:pt idx="104554">
                  <c:v>2.665281809787627</c:v>
                </c:pt>
                <c:pt idx="104555">
                  <c:v>2.6652043407988919</c:v>
                </c:pt>
                <c:pt idx="104556">
                  <c:v>2.6648199445983378</c:v>
                </c:pt>
                <c:pt idx="104557">
                  <c:v>2.665281809787627</c:v>
                </c:pt>
                <c:pt idx="104558">
                  <c:v>2.6656661279150313</c:v>
                </c:pt>
                <c:pt idx="104559">
                  <c:v>2.6646666974382645</c:v>
                </c:pt>
                <c:pt idx="104560">
                  <c:v>2.6642824180895239</c:v>
                </c:pt>
                <c:pt idx="104561">
                  <c:v>2.6642824180895239</c:v>
                </c:pt>
                <c:pt idx="104562">
                  <c:v>2.6648972997922913</c:v>
                </c:pt>
                <c:pt idx="104563">
                  <c:v>2.6645131518227969</c:v>
                </c:pt>
                <c:pt idx="104564">
                  <c:v>2.6634373241061131</c:v>
                </c:pt>
                <c:pt idx="104565">
                  <c:v>2.6646666974382645</c:v>
                </c:pt>
                <c:pt idx="104566">
                  <c:v>2.6638985005767015</c:v>
                </c:pt>
                <c:pt idx="104567">
                  <c:v>2.663514760147601</c:v>
                </c:pt>
                <c:pt idx="104568">
                  <c:v>2.6643598615916955</c:v>
                </c:pt>
                <c:pt idx="104569">
                  <c:v>2.6645905420991927</c:v>
                </c:pt>
                <c:pt idx="104570">
                  <c:v>2.6646666974382645</c:v>
                </c:pt>
                <c:pt idx="104571">
                  <c:v>2.665281809787627</c:v>
                </c:pt>
                <c:pt idx="104572">
                  <c:v>2.665050784856879</c:v>
                </c:pt>
                <c:pt idx="104573">
                  <c:v>2.665281809787627</c:v>
                </c:pt>
                <c:pt idx="104574">
                  <c:v>2.664513151822796</c:v>
                </c:pt>
                <c:pt idx="104575">
                  <c:v>2.6647438855560677</c:v>
                </c:pt>
                <c:pt idx="104576">
                  <c:v>2.6651280867759057</c:v>
                </c:pt>
                <c:pt idx="104577">
                  <c:v>2.665281809787627</c:v>
                </c:pt>
                <c:pt idx="104578">
                  <c:v>2.6648199445983378</c:v>
                </c:pt>
                <c:pt idx="104579">
                  <c:v>2.665281809787627</c:v>
                </c:pt>
                <c:pt idx="104580">
                  <c:v>2.6646666974382645</c:v>
                </c:pt>
                <c:pt idx="104581">
                  <c:v>2.6658972061879478</c:v>
                </c:pt>
                <c:pt idx="104582">
                  <c:v>2.6654352343569609</c:v>
                </c:pt>
                <c:pt idx="104583">
                  <c:v>2.6652043407988915</c:v>
                </c:pt>
                <c:pt idx="104584">
                  <c:v>2.6654352343569609</c:v>
                </c:pt>
                <c:pt idx="104585">
                  <c:v>2.6645891043397967</c:v>
                </c:pt>
                <c:pt idx="104586">
                  <c:v>2.665050784856879</c:v>
                </c:pt>
                <c:pt idx="104587">
                  <c:v>2.6648199445983378</c:v>
                </c:pt>
                <c:pt idx="104588">
                  <c:v>2.6645891043397967</c:v>
                </c:pt>
                <c:pt idx="104589">
                  <c:v>2.6652043407988919</c:v>
                </c:pt>
                <c:pt idx="104590">
                  <c:v>2.6654352343569614</c:v>
                </c:pt>
                <c:pt idx="104591">
                  <c:v>2.6656661279150313</c:v>
                </c:pt>
                <c:pt idx="104592">
                  <c:v>2.6646666974382645</c:v>
                </c:pt>
                <c:pt idx="104593">
                  <c:v>2.6648972997922913</c:v>
                </c:pt>
                <c:pt idx="104594">
                  <c:v>2.6651280867759057</c:v>
                </c:pt>
                <c:pt idx="104595">
                  <c:v>2.6657433056325024</c:v>
                </c:pt>
                <c:pt idx="104596">
                  <c:v>2.6656661279150313</c:v>
                </c:pt>
                <c:pt idx="104597">
                  <c:v>2.6656661279150313</c:v>
                </c:pt>
                <c:pt idx="104598">
                  <c:v>2.6663588085892407</c:v>
                </c:pt>
                <c:pt idx="104599">
                  <c:v>2.6652053530226114</c:v>
                </c:pt>
                <c:pt idx="104600">
                  <c:v>2.6644374538745383</c:v>
                </c:pt>
                <c:pt idx="104601">
                  <c:v>2.6647438855560677</c:v>
                </c:pt>
                <c:pt idx="104602">
                  <c:v>2.6649746192893393</c:v>
                </c:pt>
                <c:pt idx="104603">
                  <c:v>2.6652053530226114</c:v>
                </c:pt>
                <c:pt idx="104604">
                  <c:v>2.6655896607431337</c:v>
                </c:pt>
                <c:pt idx="104605">
                  <c:v>2.6653588737595197</c:v>
                </c:pt>
                <c:pt idx="104606">
                  <c:v>2.6649746192893393</c:v>
                </c:pt>
                <c:pt idx="104607">
                  <c:v>2.6649746192893393</c:v>
                </c:pt>
                <c:pt idx="104608">
                  <c:v>2.6647438855560677</c:v>
                </c:pt>
                <c:pt idx="104609">
                  <c:v>2.6647438855560677</c:v>
                </c:pt>
                <c:pt idx="104610">
                  <c:v>2.664513151822796</c:v>
                </c:pt>
                <c:pt idx="104611">
                  <c:v>2.6651280867759057</c:v>
                </c:pt>
                <c:pt idx="104612">
                  <c:v>2.6657433056325024</c:v>
                </c:pt>
                <c:pt idx="104613">
                  <c:v>2.665281809787627</c:v>
                </c:pt>
                <c:pt idx="104614">
                  <c:v>2.6648199445983378</c:v>
                </c:pt>
                <c:pt idx="104615">
                  <c:v>2.6656661279150313</c:v>
                </c:pt>
                <c:pt idx="104616">
                  <c:v>2.665050784856879</c:v>
                </c:pt>
                <c:pt idx="104617">
                  <c:v>2.6646666974382645</c:v>
                </c:pt>
                <c:pt idx="104618">
                  <c:v>2.6655124653739612</c:v>
                </c:pt>
                <c:pt idx="104619">
                  <c:v>2.665281809787627</c:v>
                </c:pt>
                <c:pt idx="104620">
                  <c:v>2.6642824180895253</c:v>
                </c:pt>
                <c:pt idx="104621">
                  <c:v>2.6637453874538743</c:v>
                </c:pt>
                <c:pt idx="104622">
                  <c:v>2.6637453874538739</c:v>
                </c:pt>
                <c:pt idx="104623">
                  <c:v>2.6642066420664205</c:v>
                </c:pt>
                <c:pt idx="104624">
                  <c:v>2.6645905420991927</c:v>
                </c:pt>
                <c:pt idx="104625">
                  <c:v>2.6640518689432398</c:v>
                </c:pt>
                <c:pt idx="104626">
                  <c:v>2.6648199445983378</c:v>
                </c:pt>
                <c:pt idx="104627">
                  <c:v>2.665050784856879</c:v>
                </c:pt>
                <c:pt idx="104628">
                  <c:v>2.665281809787627</c:v>
                </c:pt>
                <c:pt idx="104629">
                  <c:v>2.6645891043397967</c:v>
                </c:pt>
                <c:pt idx="104630">
                  <c:v>2.6648199445983378</c:v>
                </c:pt>
                <c:pt idx="104631">
                  <c:v>2.6646666974382645</c:v>
                </c:pt>
                <c:pt idx="104632">
                  <c:v>2.6644357258250633</c:v>
                </c:pt>
                <c:pt idx="104633">
                  <c:v>2.6648199445983378</c:v>
                </c:pt>
                <c:pt idx="104634">
                  <c:v>2.6652043407988915</c:v>
                </c:pt>
                <c:pt idx="104635">
                  <c:v>2.6652043407988919</c:v>
                </c:pt>
                <c:pt idx="104636">
                  <c:v>2.6660508083140875</c:v>
                </c:pt>
                <c:pt idx="104637">
                  <c:v>2.6655124653739612</c:v>
                </c:pt>
                <c:pt idx="104638">
                  <c:v>2.6653588737595197</c:v>
                </c:pt>
                <c:pt idx="104639">
                  <c:v>2.6648972997922913</c:v>
                </c:pt>
                <c:pt idx="104640">
                  <c:v>2.665281809787627</c:v>
                </c:pt>
                <c:pt idx="104641">
                  <c:v>2.665281809787627</c:v>
                </c:pt>
                <c:pt idx="104642">
                  <c:v>2.6656661279150313</c:v>
                </c:pt>
                <c:pt idx="104643">
                  <c:v>2.6649734472408224</c:v>
                </c:pt>
                <c:pt idx="104644">
                  <c:v>2.6653579676674362</c:v>
                </c:pt>
                <c:pt idx="104645">
                  <c:v>2.6652043407988915</c:v>
                </c:pt>
                <c:pt idx="104646">
                  <c:v>2.6655889145496534</c:v>
                </c:pt>
                <c:pt idx="104647">
                  <c:v>2.6651270207852193</c:v>
                </c:pt>
                <c:pt idx="104648">
                  <c:v>2.6651270207852193</c:v>
                </c:pt>
                <c:pt idx="104649">
                  <c:v>2.6649734472408215</c:v>
                </c:pt>
                <c:pt idx="104650">
                  <c:v>2.6644357258250633</c:v>
                </c:pt>
                <c:pt idx="104651">
                  <c:v>2.6646666974382645</c:v>
                </c:pt>
                <c:pt idx="104652">
                  <c:v>2.6638209506229811</c:v>
                </c:pt>
                <c:pt idx="104653">
                  <c:v>2.6638209506229811</c:v>
                </c:pt>
                <c:pt idx="104654">
                  <c:v>2.6641291810841983</c:v>
                </c:pt>
                <c:pt idx="104655">
                  <c:v>2.6639760147601477</c:v>
                </c:pt>
                <c:pt idx="104656">
                  <c:v>2.6638209506229806</c:v>
                </c:pt>
                <c:pt idx="104657">
                  <c:v>2.6642049388414488</c:v>
                </c:pt>
                <c:pt idx="104658">
                  <c:v>2.6644357258250633</c:v>
                </c:pt>
                <c:pt idx="104659">
                  <c:v>2.6642824180895239</c:v>
                </c:pt>
                <c:pt idx="104660">
                  <c:v>2.6655124653739612</c:v>
                </c:pt>
                <c:pt idx="104661">
                  <c:v>2.664513151822796</c:v>
                </c:pt>
                <c:pt idx="104662">
                  <c:v>2.6653588737595197</c:v>
                </c:pt>
                <c:pt idx="104663">
                  <c:v>2.664513151822796</c:v>
                </c:pt>
                <c:pt idx="104664">
                  <c:v>2.6649746192893393</c:v>
                </c:pt>
                <c:pt idx="104665">
                  <c:v>2.6651280867759057</c:v>
                </c:pt>
                <c:pt idx="104666">
                  <c:v>2.6648972997922913</c:v>
                </c:pt>
                <c:pt idx="104667">
                  <c:v>2.665050784856879</c:v>
                </c:pt>
                <c:pt idx="104668">
                  <c:v>2.6645891043397967</c:v>
                </c:pt>
                <c:pt idx="104669">
                  <c:v>2.6652043407988915</c:v>
                </c:pt>
                <c:pt idx="104670">
                  <c:v>2.6645891043397967</c:v>
                </c:pt>
                <c:pt idx="104671">
                  <c:v>2.6648199445983378</c:v>
                </c:pt>
                <c:pt idx="104672">
                  <c:v>2.6644357258250633</c:v>
                </c:pt>
                <c:pt idx="104673">
                  <c:v>2.6638209506229806</c:v>
                </c:pt>
                <c:pt idx="104674">
                  <c:v>2.6645131518227969</c:v>
                </c:pt>
                <c:pt idx="104675">
                  <c:v>2.6645905420991927</c:v>
                </c:pt>
                <c:pt idx="104676">
                  <c:v>2.6649746192893402</c:v>
                </c:pt>
                <c:pt idx="104677">
                  <c:v>2.6642824180895248</c:v>
                </c:pt>
                <c:pt idx="104678">
                  <c:v>2.6648972997922913</c:v>
                </c:pt>
                <c:pt idx="104679">
                  <c:v>2.6645131518227969</c:v>
                </c:pt>
                <c:pt idx="104680">
                  <c:v>2.6647438855560686</c:v>
                </c:pt>
                <c:pt idx="104681">
                  <c:v>2.6643598615916955</c:v>
                </c:pt>
                <c:pt idx="104682">
                  <c:v>2.6642824180895248</c:v>
                </c:pt>
                <c:pt idx="104683">
                  <c:v>2.6642824180895248</c:v>
                </c:pt>
                <c:pt idx="104684">
                  <c:v>2.6641291810841983</c:v>
                </c:pt>
                <c:pt idx="104685">
                  <c:v>2.6641291810841983</c:v>
                </c:pt>
                <c:pt idx="104686">
                  <c:v>2.6649746192893402</c:v>
                </c:pt>
                <c:pt idx="104687">
                  <c:v>2.6641291810841983</c:v>
                </c:pt>
                <c:pt idx="104688">
                  <c:v>2.6639760147601477</c:v>
                </c:pt>
                <c:pt idx="104689">
                  <c:v>2.6635923449388974</c:v>
                </c:pt>
                <c:pt idx="104690">
                  <c:v>2.663514760147601</c:v>
                </c:pt>
                <c:pt idx="104691">
                  <c:v>2.6647438855560686</c:v>
                </c:pt>
                <c:pt idx="104692">
                  <c:v>2.6649746192893402</c:v>
                </c:pt>
                <c:pt idx="104693">
                  <c:v>2.6643598615916955</c:v>
                </c:pt>
                <c:pt idx="104694">
                  <c:v>2.6639760147601477</c:v>
                </c:pt>
                <c:pt idx="104695">
                  <c:v>2.6641291810841983</c:v>
                </c:pt>
                <c:pt idx="104696">
                  <c:v>2.6644357258250633</c:v>
                </c:pt>
                <c:pt idx="104697">
                  <c:v>2.6645891043397967</c:v>
                </c:pt>
                <c:pt idx="104698">
                  <c:v>2.6649734472408215</c:v>
                </c:pt>
                <c:pt idx="104699">
                  <c:v>2.6655889145496534</c:v>
                </c:pt>
                <c:pt idx="104700">
                  <c:v>2.6655889145496534</c:v>
                </c:pt>
                <c:pt idx="104701">
                  <c:v>2.6648199445983378</c:v>
                </c:pt>
                <c:pt idx="104702">
                  <c:v>2.664513151822796</c:v>
                </c:pt>
                <c:pt idx="104703">
                  <c:v>2.6644374538745383</c:v>
                </c:pt>
                <c:pt idx="104704">
                  <c:v>2.6645905420991927</c:v>
                </c:pt>
                <c:pt idx="104705">
                  <c:v>2.6649746192893402</c:v>
                </c:pt>
                <c:pt idx="104706">
                  <c:v>2.6647438855560686</c:v>
                </c:pt>
                <c:pt idx="104707">
                  <c:v>2.6642824180895239</c:v>
                </c:pt>
                <c:pt idx="104708">
                  <c:v>2.6636678200692039</c:v>
                </c:pt>
                <c:pt idx="104709">
                  <c:v>2.6638985005767015</c:v>
                </c:pt>
                <c:pt idx="104710">
                  <c:v>2.6637453874538739</c:v>
                </c:pt>
                <c:pt idx="104711">
                  <c:v>2.6637453874538739</c:v>
                </c:pt>
                <c:pt idx="104712">
                  <c:v>2.6642066420664205</c:v>
                </c:pt>
                <c:pt idx="104713">
                  <c:v>2.6638231035277844</c:v>
                </c:pt>
                <c:pt idx="104714">
                  <c:v>2.6628255358377499</c:v>
                </c:pt>
                <c:pt idx="104715">
                  <c:v>2.6642066420664205</c:v>
                </c:pt>
                <c:pt idx="104716">
                  <c:v>2.6638985005767015</c:v>
                </c:pt>
                <c:pt idx="104717">
                  <c:v>2.6638209506229806</c:v>
                </c:pt>
                <c:pt idx="104718">
                  <c:v>2.6645891043397967</c:v>
                </c:pt>
                <c:pt idx="104719">
                  <c:v>2.6656661279150309</c:v>
                </c:pt>
                <c:pt idx="104720">
                  <c:v>2.6652043407988915</c:v>
                </c:pt>
                <c:pt idx="104721">
                  <c:v>2.6649734472408215</c:v>
                </c:pt>
                <c:pt idx="104722">
                  <c:v>2.6649734472408215</c:v>
                </c:pt>
                <c:pt idx="104723">
                  <c:v>2.6645891043397967</c:v>
                </c:pt>
                <c:pt idx="104724">
                  <c:v>2.6642824180895248</c:v>
                </c:pt>
                <c:pt idx="104725">
                  <c:v>2.6640518689432398</c:v>
                </c:pt>
                <c:pt idx="104726">
                  <c:v>2.6642824180895248</c:v>
                </c:pt>
                <c:pt idx="104727">
                  <c:v>2.6638985005767015</c:v>
                </c:pt>
                <c:pt idx="104728">
                  <c:v>2.6641291810841983</c:v>
                </c:pt>
                <c:pt idx="104729">
                  <c:v>2.6641291810841983</c:v>
                </c:pt>
                <c:pt idx="104730">
                  <c:v>2.6643598615916955</c:v>
                </c:pt>
                <c:pt idx="104731">
                  <c:v>2.6653588737595197</c:v>
                </c:pt>
                <c:pt idx="104732">
                  <c:v>2.6647438855560677</c:v>
                </c:pt>
                <c:pt idx="104733">
                  <c:v>2.6647438855560677</c:v>
                </c:pt>
                <c:pt idx="104734">
                  <c:v>2.6647438855560677</c:v>
                </c:pt>
                <c:pt idx="104735">
                  <c:v>2.664513151822796</c:v>
                </c:pt>
                <c:pt idx="104736">
                  <c:v>2.6653588737595197</c:v>
                </c:pt>
                <c:pt idx="104737">
                  <c:v>2.6641291810841983</c:v>
                </c:pt>
                <c:pt idx="104738">
                  <c:v>2.6651280867759057</c:v>
                </c:pt>
                <c:pt idx="104739">
                  <c:v>2.6648972997922913</c:v>
                </c:pt>
                <c:pt idx="104740">
                  <c:v>2.664513151822796</c:v>
                </c:pt>
                <c:pt idx="104741">
                  <c:v>2.664513151822796</c:v>
                </c:pt>
                <c:pt idx="104742">
                  <c:v>2.6647438855560677</c:v>
                </c:pt>
                <c:pt idx="104743">
                  <c:v>2.6640518689432393</c:v>
                </c:pt>
                <c:pt idx="104744">
                  <c:v>2.665050784856879</c:v>
                </c:pt>
                <c:pt idx="104745">
                  <c:v>2.665050784856879</c:v>
                </c:pt>
                <c:pt idx="104746">
                  <c:v>2.6654352343569609</c:v>
                </c:pt>
                <c:pt idx="104747">
                  <c:v>2.665050784856879</c:v>
                </c:pt>
                <c:pt idx="104748">
                  <c:v>2.6657433056325024</c:v>
                </c:pt>
                <c:pt idx="104749">
                  <c:v>2.664513151822796</c:v>
                </c:pt>
                <c:pt idx="104750">
                  <c:v>2.6638985005767015</c:v>
                </c:pt>
                <c:pt idx="104751">
                  <c:v>2.6642824180895248</c:v>
                </c:pt>
                <c:pt idx="104752">
                  <c:v>2.6645131518227969</c:v>
                </c:pt>
                <c:pt idx="104753">
                  <c:v>2.6640516843562532</c:v>
                </c:pt>
                <c:pt idx="104754">
                  <c:v>2.6638209506229811</c:v>
                </c:pt>
                <c:pt idx="104755">
                  <c:v>2.6638209506229811</c:v>
                </c:pt>
                <c:pt idx="104756">
                  <c:v>2.6644357258250633</c:v>
                </c:pt>
                <c:pt idx="104757">
                  <c:v>2.6645891043397967</c:v>
                </c:pt>
                <c:pt idx="104758">
                  <c:v>2.6645891043397967</c:v>
                </c:pt>
                <c:pt idx="104759">
                  <c:v>2.6644357258250633</c:v>
                </c:pt>
                <c:pt idx="104760">
                  <c:v>2.6644357258250633</c:v>
                </c:pt>
                <c:pt idx="104761">
                  <c:v>2.6640518689432398</c:v>
                </c:pt>
                <c:pt idx="104762">
                  <c:v>2.6630535055350548</c:v>
                </c:pt>
                <c:pt idx="104763">
                  <c:v>2.6640518689432393</c:v>
                </c:pt>
                <c:pt idx="104764">
                  <c:v>2.6646666974382645</c:v>
                </c:pt>
                <c:pt idx="104765">
                  <c:v>2.6644357258250633</c:v>
                </c:pt>
                <c:pt idx="104766">
                  <c:v>2.665281809787627</c:v>
                </c:pt>
                <c:pt idx="104767">
                  <c:v>2.6648972997922913</c:v>
                </c:pt>
                <c:pt idx="104768">
                  <c:v>2.6655124653739612</c:v>
                </c:pt>
                <c:pt idx="104769">
                  <c:v>2.665281809787627</c:v>
                </c:pt>
                <c:pt idx="104770">
                  <c:v>2.6654352343569609</c:v>
                </c:pt>
                <c:pt idx="104771">
                  <c:v>2.6654352343569609</c:v>
                </c:pt>
                <c:pt idx="104772">
                  <c:v>2.6648972997922913</c:v>
                </c:pt>
                <c:pt idx="104773">
                  <c:v>2.6646666974382645</c:v>
                </c:pt>
                <c:pt idx="104774">
                  <c:v>2.6645891043397967</c:v>
                </c:pt>
                <c:pt idx="104775">
                  <c:v>2.665281809787627</c:v>
                </c:pt>
                <c:pt idx="104776">
                  <c:v>2.6652043407988915</c:v>
                </c:pt>
                <c:pt idx="104777">
                  <c:v>2.6653579676674362</c:v>
                </c:pt>
                <c:pt idx="104778">
                  <c:v>2.6652043407988915</c:v>
                </c:pt>
                <c:pt idx="104779">
                  <c:v>2.6648972997922913</c:v>
                </c:pt>
                <c:pt idx="104780">
                  <c:v>2.6646666974382645</c:v>
                </c:pt>
                <c:pt idx="104781">
                  <c:v>2.6652043407988919</c:v>
                </c:pt>
                <c:pt idx="104782">
                  <c:v>2.6652043407988919</c:v>
                </c:pt>
                <c:pt idx="104783">
                  <c:v>2.6655889145496534</c:v>
                </c:pt>
                <c:pt idx="104784">
                  <c:v>2.665050784856879</c:v>
                </c:pt>
                <c:pt idx="104785">
                  <c:v>2.665281809787627</c:v>
                </c:pt>
                <c:pt idx="104786">
                  <c:v>2.6652043407988919</c:v>
                </c:pt>
                <c:pt idx="104787">
                  <c:v>2.665281809787627</c:v>
                </c:pt>
                <c:pt idx="104788">
                  <c:v>2.6648199445983378</c:v>
                </c:pt>
                <c:pt idx="104789">
                  <c:v>2.6649734472408215</c:v>
                </c:pt>
                <c:pt idx="104790">
                  <c:v>2.6649734472408215</c:v>
                </c:pt>
                <c:pt idx="104791">
                  <c:v>2.6655889145496534</c:v>
                </c:pt>
                <c:pt idx="104792">
                  <c:v>2.6657426657426657</c:v>
                </c:pt>
                <c:pt idx="104793">
                  <c:v>2.6653579676674362</c:v>
                </c:pt>
                <c:pt idx="104794">
                  <c:v>2.6647425536827516</c:v>
                </c:pt>
                <c:pt idx="104795">
                  <c:v>2.6651270207852193</c:v>
                </c:pt>
                <c:pt idx="104796">
                  <c:v>2.6647425536827516</c:v>
                </c:pt>
                <c:pt idx="104797">
                  <c:v>2.6647425536827516</c:v>
                </c:pt>
                <c:pt idx="104798">
                  <c:v>2.6649734472408215</c:v>
                </c:pt>
                <c:pt idx="104799">
                  <c:v>2.6655889145496534</c:v>
                </c:pt>
                <c:pt idx="104800">
                  <c:v>2.6657426657426653</c:v>
                </c:pt>
                <c:pt idx="104801">
                  <c:v>2.6651270207852193</c:v>
                </c:pt>
                <c:pt idx="104802">
                  <c:v>2.6654352343569614</c:v>
                </c:pt>
                <c:pt idx="104803">
                  <c:v>2.6651280867759057</c:v>
                </c:pt>
                <c:pt idx="104804">
                  <c:v>2.6640518689432398</c:v>
                </c:pt>
                <c:pt idx="104805">
                  <c:v>2.664358264081256</c:v>
                </c:pt>
                <c:pt idx="104806">
                  <c:v>2.6635902168897085</c:v>
                </c:pt>
                <c:pt idx="104807">
                  <c:v>2.6648199445983378</c:v>
                </c:pt>
                <c:pt idx="104808">
                  <c:v>2.6635125778906064</c:v>
                </c:pt>
                <c:pt idx="104809">
                  <c:v>2.6637433648742208</c:v>
                </c:pt>
                <c:pt idx="104810">
                  <c:v>2.664742553682752</c:v>
                </c:pt>
                <c:pt idx="104811">
                  <c:v>2.664742553682752</c:v>
                </c:pt>
                <c:pt idx="104812">
                  <c:v>2.6649734472408224</c:v>
                </c:pt>
                <c:pt idx="104813">
                  <c:v>2.6645116601246825</c:v>
                </c:pt>
                <c:pt idx="104814">
                  <c:v>2.6645116601246825</c:v>
                </c:pt>
                <c:pt idx="104815">
                  <c:v>2.6649734472408224</c:v>
                </c:pt>
                <c:pt idx="104816">
                  <c:v>2.664742553682752</c:v>
                </c:pt>
                <c:pt idx="104817">
                  <c:v>2.6648958891454964</c:v>
                </c:pt>
                <c:pt idx="104818">
                  <c:v>2.6651270207852193</c:v>
                </c:pt>
                <c:pt idx="104819">
                  <c:v>2.6649734472408224</c:v>
                </c:pt>
                <c:pt idx="104820">
                  <c:v>2.6655889145496534</c:v>
                </c:pt>
                <c:pt idx="104821">
                  <c:v>2.6645116601246821</c:v>
                </c:pt>
                <c:pt idx="104822">
                  <c:v>2.6647425536827516</c:v>
                </c:pt>
                <c:pt idx="104823">
                  <c:v>2.6653579676674362</c:v>
                </c:pt>
                <c:pt idx="104824">
                  <c:v>2.6651270207852193</c:v>
                </c:pt>
                <c:pt idx="104825">
                  <c:v>2.6653579676674362</c:v>
                </c:pt>
                <c:pt idx="104826">
                  <c:v>2.6651270207852193</c:v>
                </c:pt>
                <c:pt idx="104827">
                  <c:v>2.6648958891454964</c:v>
                </c:pt>
                <c:pt idx="104828">
                  <c:v>2.6645891043397967</c:v>
                </c:pt>
                <c:pt idx="104829">
                  <c:v>2.6648199445983378</c:v>
                </c:pt>
                <c:pt idx="104830">
                  <c:v>2.6637433648742208</c:v>
                </c:pt>
                <c:pt idx="104831">
                  <c:v>2.6635902168897085</c:v>
                </c:pt>
                <c:pt idx="104832">
                  <c:v>2.6642049388414488</c:v>
                </c:pt>
                <c:pt idx="104833">
                  <c:v>2.6649734472408224</c:v>
                </c:pt>
                <c:pt idx="104834">
                  <c:v>2.6645116601246821</c:v>
                </c:pt>
                <c:pt idx="104835">
                  <c:v>2.6653579676674362</c:v>
                </c:pt>
                <c:pt idx="104836">
                  <c:v>2.6651270207852193</c:v>
                </c:pt>
                <c:pt idx="104837">
                  <c:v>2.6648958891454964</c:v>
                </c:pt>
                <c:pt idx="104838">
                  <c:v>2.6645116601246821</c:v>
                </c:pt>
                <c:pt idx="104839">
                  <c:v>2.6645891043397967</c:v>
                </c:pt>
                <c:pt idx="104840">
                  <c:v>2.6642049388414488</c:v>
                </c:pt>
                <c:pt idx="104841">
                  <c:v>2.6639741518578348</c:v>
                </c:pt>
                <c:pt idx="104842">
                  <c:v>2.665050784856879</c:v>
                </c:pt>
                <c:pt idx="104843">
                  <c:v>2.6648199445983378</c:v>
                </c:pt>
                <c:pt idx="104844">
                  <c:v>2.6639741518578348</c:v>
                </c:pt>
                <c:pt idx="104845">
                  <c:v>2.6644357258250633</c:v>
                </c:pt>
                <c:pt idx="104846">
                  <c:v>2.6644357258250633</c:v>
                </c:pt>
                <c:pt idx="104847">
                  <c:v>2.665281809787627</c:v>
                </c:pt>
                <c:pt idx="104848">
                  <c:v>2.6652043407988915</c:v>
                </c:pt>
                <c:pt idx="104849">
                  <c:v>2.6652043407988915</c:v>
                </c:pt>
                <c:pt idx="104850">
                  <c:v>2.6655889145496534</c:v>
                </c:pt>
                <c:pt idx="104851">
                  <c:v>2.6651270207852193</c:v>
                </c:pt>
                <c:pt idx="104852">
                  <c:v>2.6648958891454964</c:v>
                </c:pt>
                <c:pt idx="104853">
                  <c:v>2.6648958891454964</c:v>
                </c:pt>
                <c:pt idx="104854">
                  <c:v>2.6649734472408215</c:v>
                </c:pt>
                <c:pt idx="104855">
                  <c:v>2.665050784856879</c:v>
                </c:pt>
                <c:pt idx="104856">
                  <c:v>2.6648199445983378</c:v>
                </c:pt>
                <c:pt idx="104857">
                  <c:v>2.665050784856879</c:v>
                </c:pt>
                <c:pt idx="104858">
                  <c:v>2.665050784856879</c:v>
                </c:pt>
                <c:pt idx="104859">
                  <c:v>2.6645891043397967</c:v>
                </c:pt>
                <c:pt idx="104860">
                  <c:v>2.6652043407988919</c:v>
                </c:pt>
                <c:pt idx="104861">
                  <c:v>2.6645891043397967</c:v>
                </c:pt>
                <c:pt idx="104862">
                  <c:v>2.6654352343569614</c:v>
                </c:pt>
                <c:pt idx="104863">
                  <c:v>2.6645891043397967</c:v>
                </c:pt>
                <c:pt idx="104864">
                  <c:v>2.6648199445983378</c:v>
                </c:pt>
                <c:pt idx="104865">
                  <c:v>2.6645891043397967</c:v>
                </c:pt>
                <c:pt idx="104866">
                  <c:v>2.664358264081256</c:v>
                </c:pt>
                <c:pt idx="104867">
                  <c:v>2.6642049388414488</c:v>
                </c:pt>
                <c:pt idx="104868">
                  <c:v>2.6646666974382645</c:v>
                </c:pt>
                <c:pt idx="104869">
                  <c:v>2.6642824180895248</c:v>
                </c:pt>
                <c:pt idx="104870">
                  <c:v>2.6645131518227969</c:v>
                </c:pt>
                <c:pt idx="104871">
                  <c:v>2.6638985005767015</c:v>
                </c:pt>
                <c:pt idx="104872">
                  <c:v>2.6645131518227969</c:v>
                </c:pt>
                <c:pt idx="104873">
                  <c:v>2.6645131518227969</c:v>
                </c:pt>
                <c:pt idx="104874">
                  <c:v>2.6640516843562532</c:v>
                </c:pt>
                <c:pt idx="104875">
                  <c:v>2.6642824180895248</c:v>
                </c:pt>
                <c:pt idx="104876">
                  <c:v>2.6648972997922913</c:v>
                </c:pt>
                <c:pt idx="104877">
                  <c:v>2.6648972997922913</c:v>
                </c:pt>
                <c:pt idx="104878">
                  <c:v>2.6644357258250633</c:v>
                </c:pt>
                <c:pt idx="104879">
                  <c:v>2.665050784856879</c:v>
                </c:pt>
                <c:pt idx="104880">
                  <c:v>2.6648972997922913</c:v>
                </c:pt>
                <c:pt idx="104881">
                  <c:v>2.6644357258250633</c:v>
                </c:pt>
                <c:pt idx="104882">
                  <c:v>2.6645891043397967</c:v>
                </c:pt>
                <c:pt idx="104883">
                  <c:v>2.6648199445983378</c:v>
                </c:pt>
                <c:pt idx="104884">
                  <c:v>2.6642049388414488</c:v>
                </c:pt>
                <c:pt idx="104885">
                  <c:v>2.6639741518578348</c:v>
                </c:pt>
                <c:pt idx="104886">
                  <c:v>2.6645891043397967</c:v>
                </c:pt>
                <c:pt idx="104887">
                  <c:v>2.6649734472408224</c:v>
                </c:pt>
                <c:pt idx="104888">
                  <c:v>2.6646651270207848</c:v>
                </c:pt>
                <c:pt idx="104889">
                  <c:v>2.6646651270207848</c:v>
                </c:pt>
                <c:pt idx="104890">
                  <c:v>2.6648958891454964</c:v>
                </c:pt>
                <c:pt idx="104891">
                  <c:v>2.6655114807114808</c:v>
                </c:pt>
                <c:pt idx="104892">
                  <c:v>2.6659736659736657</c:v>
                </c:pt>
                <c:pt idx="104893">
                  <c:v>2.6656661279150313</c:v>
                </c:pt>
                <c:pt idx="104894">
                  <c:v>2.6654352343569614</c:v>
                </c:pt>
                <c:pt idx="104895">
                  <c:v>2.6645891043397967</c:v>
                </c:pt>
                <c:pt idx="104896">
                  <c:v>2.6637433648742208</c:v>
                </c:pt>
                <c:pt idx="104897">
                  <c:v>2.6639741518578348</c:v>
                </c:pt>
                <c:pt idx="104898">
                  <c:v>2.6640518689432398</c:v>
                </c:pt>
                <c:pt idx="104899">
                  <c:v>2.6638211352099681</c:v>
                </c:pt>
                <c:pt idx="104900">
                  <c:v>2.6635902168897085</c:v>
                </c:pt>
                <c:pt idx="104901">
                  <c:v>2.6637433648742208</c:v>
                </c:pt>
                <c:pt idx="104902">
                  <c:v>2.6641274238227144</c:v>
                </c:pt>
                <c:pt idx="104903">
                  <c:v>2.6655889145496534</c:v>
                </c:pt>
                <c:pt idx="104904">
                  <c:v>2.6649734472408215</c:v>
                </c:pt>
                <c:pt idx="104905">
                  <c:v>2.6649734472408215</c:v>
                </c:pt>
                <c:pt idx="104906">
                  <c:v>2.6651270207852193</c:v>
                </c:pt>
                <c:pt idx="104907">
                  <c:v>2.6655114807114804</c:v>
                </c:pt>
                <c:pt idx="104908">
                  <c:v>2.6648958891454964</c:v>
                </c:pt>
                <c:pt idx="104909">
                  <c:v>2.665050784856879</c:v>
                </c:pt>
                <c:pt idx="104910">
                  <c:v>2.6648199445983378</c:v>
                </c:pt>
                <c:pt idx="104911">
                  <c:v>2.6649734472408215</c:v>
                </c:pt>
                <c:pt idx="104912">
                  <c:v>2.6652043407988919</c:v>
                </c:pt>
                <c:pt idx="104913">
                  <c:v>2.664358264081256</c:v>
                </c:pt>
                <c:pt idx="104914">
                  <c:v>2.6639741518578348</c:v>
                </c:pt>
                <c:pt idx="104915">
                  <c:v>2.6641274238227144</c:v>
                </c:pt>
                <c:pt idx="104916">
                  <c:v>2.6633594831564369</c:v>
                </c:pt>
                <c:pt idx="104917">
                  <c:v>2.6637433648742208</c:v>
                </c:pt>
                <c:pt idx="104918">
                  <c:v>2.6647425536827516</c:v>
                </c:pt>
                <c:pt idx="104919">
                  <c:v>2.6645116601246821</c:v>
                </c:pt>
                <c:pt idx="104920">
                  <c:v>2.6650496650496649</c:v>
                </c:pt>
                <c:pt idx="104921">
                  <c:v>2.6642805818517661</c:v>
                </c:pt>
                <c:pt idx="104922">
                  <c:v>2.6648199445983378</c:v>
                </c:pt>
                <c:pt idx="104923">
                  <c:v>2.6648972997922913</c:v>
                </c:pt>
                <c:pt idx="104924">
                  <c:v>2.6640518689432398</c:v>
                </c:pt>
                <c:pt idx="104925">
                  <c:v>2.6634373241061131</c:v>
                </c:pt>
                <c:pt idx="104926">
                  <c:v>2.6641291810841983</c:v>
                </c:pt>
                <c:pt idx="104927">
                  <c:v>2.6641291810841983</c:v>
                </c:pt>
                <c:pt idx="104928">
                  <c:v>2.6642824180895248</c:v>
                </c:pt>
                <c:pt idx="104929">
                  <c:v>2.6642049388414488</c:v>
                </c:pt>
                <c:pt idx="104930">
                  <c:v>2.6640518689432398</c:v>
                </c:pt>
                <c:pt idx="104931">
                  <c:v>2.6644357258250633</c:v>
                </c:pt>
                <c:pt idx="104932">
                  <c:v>2.6645891043397967</c:v>
                </c:pt>
                <c:pt idx="104933">
                  <c:v>2.6648199445983378</c:v>
                </c:pt>
                <c:pt idx="104934">
                  <c:v>2.6654352343569614</c:v>
                </c:pt>
                <c:pt idx="104935">
                  <c:v>2.6648199445983378</c:v>
                </c:pt>
                <c:pt idx="104936">
                  <c:v>2.664358264081256</c:v>
                </c:pt>
                <c:pt idx="104937">
                  <c:v>2.664358264081256</c:v>
                </c:pt>
                <c:pt idx="104938">
                  <c:v>2.6638965835641737</c:v>
                </c:pt>
                <c:pt idx="104939">
                  <c:v>2.6642805818517665</c:v>
                </c:pt>
                <c:pt idx="104940">
                  <c:v>2.664049688293697</c:v>
                </c:pt>
                <c:pt idx="104941">
                  <c:v>2.6640498730085431</c:v>
                </c:pt>
                <c:pt idx="104942">
                  <c:v>2.6641274238227144</c:v>
                </c:pt>
                <c:pt idx="104943">
                  <c:v>2.6637433648742208</c:v>
                </c:pt>
                <c:pt idx="104944">
                  <c:v>2.6642049388414488</c:v>
                </c:pt>
                <c:pt idx="104945">
                  <c:v>2.6642049388414488</c:v>
                </c:pt>
                <c:pt idx="104946">
                  <c:v>2.6635902168897085</c:v>
                </c:pt>
                <c:pt idx="104947">
                  <c:v>2.6639741518578348</c:v>
                </c:pt>
                <c:pt idx="104948">
                  <c:v>2.6645116601246825</c:v>
                </c:pt>
                <c:pt idx="104949">
                  <c:v>2.6640498730085427</c:v>
                </c:pt>
                <c:pt idx="104950">
                  <c:v>2.6648958891454964</c:v>
                </c:pt>
                <c:pt idx="104951">
                  <c:v>2.6651270207852193</c:v>
                </c:pt>
                <c:pt idx="104952">
                  <c:v>2.6648958891454964</c:v>
                </c:pt>
                <c:pt idx="104953">
                  <c:v>2.6655114807114804</c:v>
                </c:pt>
                <c:pt idx="104954">
                  <c:v>2.6648958891454964</c:v>
                </c:pt>
                <c:pt idx="104955">
                  <c:v>2.6649734472408215</c:v>
                </c:pt>
                <c:pt idx="104956">
                  <c:v>2.6648199445983378</c:v>
                </c:pt>
                <c:pt idx="104957">
                  <c:v>2.665050784856879</c:v>
                </c:pt>
                <c:pt idx="104958">
                  <c:v>2.6646666974382645</c:v>
                </c:pt>
                <c:pt idx="104959">
                  <c:v>2.6654352343569614</c:v>
                </c:pt>
                <c:pt idx="104960">
                  <c:v>2.6653579676674362</c:v>
                </c:pt>
                <c:pt idx="104961">
                  <c:v>2.6647425536827516</c:v>
                </c:pt>
                <c:pt idx="104962">
                  <c:v>2.6652806652806649</c:v>
                </c:pt>
                <c:pt idx="104963">
                  <c:v>2.6650496650496645</c:v>
                </c:pt>
                <c:pt idx="104964">
                  <c:v>2.6646651270207848</c:v>
                </c:pt>
                <c:pt idx="104965">
                  <c:v>2.6650496650496645</c:v>
                </c:pt>
                <c:pt idx="104966">
                  <c:v>2.6646651270207848</c:v>
                </c:pt>
                <c:pt idx="104967">
                  <c:v>2.6653579676674362</c:v>
                </c:pt>
                <c:pt idx="104968">
                  <c:v>2.6649734472408215</c:v>
                </c:pt>
                <c:pt idx="104969">
                  <c:v>2.6642049388414488</c:v>
                </c:pt>
                <c:pt idx="104970">
                  <c:v>2.6655124653739612</c:v>
                </c:pt>
                <c:pt idx="104971">
                  <c:v>2.6640518689432393</c:v>
                </c:pt>
                <c:pt idx="104972">
                  <c:v>2.6635902168897085</c:v>
                </c:pt>
                <c:pt idx="104973">
                  <c:v>2.6640516843562532</c:v>
                </c:pt>
                <c:pt idx="104974">
                  <c:v>2.6640516843562532</c:v>
                </c:pt>
                <c:pt idx="104975">
                  <c:v>2.6639741518578348</c:v>
                </c:pt>
                <c:pt idx="104976">
                  <c:v>2.6644357258250633</c:v>
                </c:pt>
                <c:pt idx="104977">
                  <c:v>2.6644357258250633</c:v>
                </c:pt>
                <c:pt idx="104978">
                  <c:v>2.6648972997922913</c:v>
                </c:pt>
                <c:pt idx="104979">
                  <c:v>2.6641291810841983</c:v>
                </c:pt>
                <c:pt idx="104980">
                  <c:v>2.6636678200692039</c:v>
                </c:pt>
                <c:pt idx="104981">
                  <c:v>2.6634373241061131</c:v>
                </c:pt>
                <c:pt idx="104982">
                  <c:v>2.6642049388414488</c:v>
                </c:pt>
                <c:pt idx="104983">
                  <c:v>2.6644357258250633</c:v>
                </c:pt>
                <c:pt idx="104984">
                  <c:v>2.6644357258250633</c:v>
                </c:pt>
                <c:pt idx="104985">
                  <c:v>2.6640518689432393</c:v>
                </c:pt>
                <c:pt idx="104986">
                  <c:v>2.6640518689432393</c:v>
                </c:pt>
                <c:pt idx="104987">
                  <c:v>2.6635125778906068</c:v>
                </c:pt>
                <c:pt idx="104988">
                  <c:v>2.6645891043397967</c:v>
                </c:pt>
                <c:pt idx="104989">
                  <c:v>2.6639741518578348</c:v>
                </c:pt>
                <c:pt idx="104990">
                  <c:v>2.6639741518578348</c:v>
                </c:pt>
                <c:pt idx="104991">
                  <c:v>2.664358264081256</c:v>
                </c:pt>
                <c:pt idx="104992">
                  <c:v>2.6645116601246825</c:v>
                </c:pt>
                <c:pt idx="104993">
                  <c:v>2.664742553682752</c:v>
                </c:pt>
                <c:pt idx="104994">
                  <c:v>2.6649734472408224</c:v>
                </c:pt>
                <c:pt idx="104995">
                  <c:v>2.6648958891454964</c:v>
                </c:pt>
                <c:pt idx="104996">
                  <c:v>2.6651270207852193</c:v>
                </c:pt>
                <c:pt idx="104997">
                  <c:v>2.6653579676674362</c:v>
                </c:pt>
                <c:pt idx="104998">
                  <c:v>2.6651270207852193</c:v>
                </c:pt>
                <c:pt idx="104999">
                  <c:v>2.6655114807114804</c:v>
                </c:pt>
                <c:pt idx="105000">
                  <c:v>2.665665434380776</c:v>
                </c:pt>
                <c:pt idx="105001">
                  <c:v>2.6658192743240119</c:v>
                </c:pt>
                <c:pt idx="105002">
                  <c:v>2.6652033271719038</c:v>
                </c:pt>
                <c:pt idx="105003">
                  <c:v>2.6654343807763397</c:v>
                </c:pt>
                <c:pt idx="105004">
                  <c:v>2.6648186648186645</c:v>
                </c:pt>
                <c:pt idx="105005">
                  <c:v>2.6646651270207848</c:v>
                </c:pt>
                <c:pt idx="105006">
                  <c:v>2.6659736659736657</c:v>
                </c:pt>
                <c:pt idx="105007">
                  <c:v>2.6647425536827516</c:v>
                </c:pt>
                <c:pt idx="105008">
                  <c:v>2.6648958891454964</c:v>
                </c:pt>
                <c:pt idx="105009">
                  <c:v>2.664434180138568</c:v>
                </c:pt>
                <c:pt idx="105010">
                  <c:v>2.6648186648186645</c:v>
                </c:pt>
                <c:pt idx="105011">
                  <c:v>2.6650496650496645</c:v>
                </c:pt>
                <c:pt idx="105012">
                  <c:v>2.6648958891454964</c:v>
                </c:pt>
                <c:pt idx="105013">
                  <c:v>2.6655114807114804</c:v>
                </c:pt>
                <c:pt idx="105014">
                  <c:v>2.6652806652806644</c:v>
                </c:pt>
                <c:pt idx="105015">
                  <c:v>2.6648958891454964</c:v>
                </c:pt>
                <c:pt idx="105016">
                  <c:v>2.6648958891454964</c:v>
                </c:pt>
                <c:pt idx="105017">
                  <c:v>2.664358264081256</c:v>
                </c:pt>
                <c:pt idx="105018">
                  <c:v>2.6649734472408224</c:v>
                </c:pt>
                <c:pt idx="105019">
                  <c:v>2.664742553682752</c:v>
                </c:pt>
                <c:pt idx="105020">
                  <c:v>2.6645116601246825</c:v>
                </c:pt>
                <c:pt idx="105021">
                  <c:v>2.6640498730085431</c:v>
                </c:pt>
                <c:pt idx="105022">
                  <c:v>2.6641274238227144</c:v>
                </c:pt>
                <c:pt idx="105023">
                  <c:v>2.664742553682752</c:v>
                </c:pt>
                <c:pt idx="105024">
                  <c:v>2.664742553682752</c:v>
                </c:pt>
                <c:pt idx="105025">
                  <c:v>2.6645116601246825</c:v>
                </c:pt>
                <c:pt idx="105026">
                  <c:v>2.664434180138568</c:v>
                </c:pt>
                <c:pt idx="105027">
                  <c:v>2.6648186648186649</c:v>
                </c:pt>
                <c:pt idx="105028">
                  <c:v>2.6648958891454964</c:v>
                </c:pt>
                <c:pt idx="105029">
                  <c:v>2.6645116601246825</c:v>
                </c:pt>
                <c:pt idx="105030">
                  <c:v>2.6648186648186649</c:v>
                </c:pt>
                <c:pt idx="105031">
                  <c:v>2.6652033271719038</c:v>
                </c:pt>
                <c:pt idx="105032">
                  <c:v>2.6641256641256637</c:v>
                </c:pt>
                <c:pt idx="105033">
                  <c:v>2.6648186648186645</c:v>
                </c:pt>
                <c:pt idx="105034">
                  <c:v>2.6650496650496645</c:v>
                </c:pt>
                <c:pt idx="105035">
                  <c:v>2.6650496650496645</c:v>
                </c:pt>
                <c:pt idx="105036">
                  <c:v>2.6646651270207848</c:v>
                </c:pt>
                <c:pt idx="105037">
                  <c:v>2.6646651270207848</c:v>
                </c:pt>
                <c:pt idx="105038">
                  <c:v>2.6652806652806644</c:v>
                </c:pt>
                <c:pt idx="105039">
                  <c:v>2.6646651270207848</c:v>
                </c:pt>
                <c:pt idx="105040">
                  <c:v>2.6646651270207848</c:v>
                </c:pt>
                <c:pt idx="105041">
                  <c:v>2.6650496650496649</c:v>
                </c:pt>
                <c:pt idx="105042">
                  <c:v>2.6646651270207848</c:v>
                </c:pt>
                <c:pt idx="105043">
                  <c:v>2.6646651270207848</c:v>
                </c:pt>
                <c:pt idx="105044">
                  <c:v>2.6640498730085431</c:v>
                </c:pt>
                <c:pt idx="105045">
                  <c:v>2.664434180138568</c:v>
                </c:pt>
                <c:pt idx="105046">
                  <c:v>2.6642032332563508</c:v>
                </c:pt>
                <c:pt idx="105047">
                  <c:v>2.6642032332563508</c:v>
                </c:pt>
                <c:pt idx="105048">
                  <c:v>2.6646651270207848</c:v>
                </c:pt>
                <c:pt idx="105049">
                  <c:v>2.6642805818517665</c:v>
                </c:pt>
                <c:pt idx="105050">
                  <c:v>2.6642805818517665</c:v>
                </c:pt>
                <c:pt idx="105051">
                  <c:v>2.6638189794504732</c:v>
                </c:pt>
                <c:pt idx="105052">
                  <c:v>2.6640498730085431</c:v>
                </c:pt>
                <c:pt idx="105053">
                  <c:v>2.664434180138568</c:v>
                </c:pt>
                <c:pt idx="105054">
                  <c:v>2.6648186648186649</c:v>
                </c:pt>
                <c:pt idx="105055">
                  <c:v>2.6642032332563508</c:v>
                </c:pt>
                <c:pt idx="105056">
                  <c:v>2.6648186648186649</c:v>
                </c:pt>
                <c:pt idx="105057">
                  <c:v>2.6645876645876649</c:v>
                </c:pt>
                <c:pt idx="105058">
                  <c:v>2.6645876645876649</c:v>
                </c:pt>
                <c:pt idx="105059">
                  <c:v>2.6643566643566645</c:v>
                </c:pt>
                <c:pt idx="105060">
                  <c:v>2.6643566643566641</c:v>
                </c:pt>
                <c:pt idx="105061">
                  <c:v>2.6645876645876649</c:v>
                </c:pt>
                <c:pt idx="105062">
                  <c:v>2.664049688293697</c:v>
                </c:pt>
                <c:pt idx="105063">
                  <c:v>2.6642805818517665</c:v>
                </c:pt>
                <c:pt idx="105064">
                  <c:v>2.6640498730085431</c:v>
                </c:pt>
                <c:pt idx="105065">
                  <c:v>2.6645116601246825</c:v>
                </c:pt>
                <c:pt idx="105066">
                  <c:v>2.6642807665666131</c:v>
                </c:pt>
                <c:pt idx="105067">
                  <c:v>2.6646651270207848</c:v>
                </c:pt>
                <c:pt idx="105068">
                  <c:v>2.664434180138568</c:v>
                </c:pt>
                <c:pt idx="105069">
                  <c:v>2.6642032332563508</c:v>
                </c:pt>
                <c:pt idx="105070">
                  <c:v>2.664434180138568</c:v>
                </c:pt>
                <c:pt idx="105071">
                  <c:v>2.6642032332563508</c:v>
                </c:pt>
                <c:pt idx="105072">
                  <c:v>2.6646651270207848</c:v>
                </c:pt>
                <c:pt idx="105073">
                  <c:v>2.6646651270207848</c:v>
                </c:pt>
                <c:pt idx="105074">
                  <c:v>2.6646651270207848</c:v>
                </c:pt>
                <c:pt idx="105075">
                  <c:v>2.6648958891454964</c:v>
                </c:pt>
                <c:pt idx="105076">
                  <c:v>2.6655114807114808</c:v>
                </c:pt>
                <c:pt idx="105077">
                  <c:v>2.6655114807114808</c:v>
                </c:pt>
                <c:pt idx="105078">
                  <c:v>2.6652806652806649</c:v>
                </c:pt>
                <c:pt idx="105079">
                  <c:v>2.6645116601246825</c:v>
                </c:pt>
                <c:pt idx="105080">
                  <c:v>2.6645116601246825</c:v>
                </c:pt>
                <c:pt idx="105081">
                  <c:v>2.6645116601246825</c:v>
                </c:pt>
                <c:pt idx="105082">
                  <c:v>2.6645116601246825</c:v>
                </c:pt>
                <c:pt idx="105083">
                  <c:v>2.6642049388414488</c:v>
                </c:pt>
                <c:pt idx="105084">
                  <c:v>2.6642049388414493</c:v>
                </c:pt>
                <c:pt idx="105085">
                  <c:v>2.664742553682752</c:v>
                </c:pt>
                <c:pt idx="105086">
                  <c:v>2.6649734472408224</c:v>
                </c:pt>
                <c:pt idx="105087">
                  <c:v>2.6645891043397967</c:v>
                </c:pt>
                <c:pt idx="105088">
                  <c:v>2.6645116601246821</c:v>
                </c:pt>
                <c:pt idx="105089">
                  <c:v>2.6642805818517661</c:v>
                </c:pt>
                <c:pt idx="105090">
                  <c:v>2.6652806652806644</c:v>
                </c:pt>
                <c:pt idx="105091">
                  <c:v>2.6658964879852118</c:v>
                </c:pt>
                <c:pt idx="105092">
                  <c:v>2.6658964879852118</c:v>
                </c:pt>
                <c:pt idx="105093">
                  <c:v>2.6650496650496645</c:v>
                </c:pt>
                <c:pt idx="105094">
                  <c:v>2.6665125953316382</c:v>
                </c:pt>
                <c:pt idx="105095">
                  <c:v>2.665665434380776</c:v>
                </c:pt>
                <c:pt idx="105096">
                  <c:v>2.6660503813265541</c:v>
                </c:pt>
                <c:pt idx="105097">
                  <c:v>2.6654343807763397</c:v>
                </c:pt>
                <c:pt idx="105098">
                  <c:v>2.6648958891454964</c:v>
                </c:pt>
                <c:pt idx="105099">
                  <c:v>2.6653579676674362</c:v>
                </c:pt>
                <c:pt idx="105100">
                  <c:v>2.6652806652806649</c:v>
                </c:pt>
                <c:pt idx="105101">
                  <c:v>2.6652806652806649</c:v>
                </c:pt>
                <c:pt idx="105102">
                  <c:v>2.6648958891454964</c:v>
                </c:pt>
                <c:pt idx="105103">
                  <c:v>2.6650496650496645</c:v>
                </c:pt>
                <c:pt idx="105104">
                  <c:v>2.6642032332563508</c:v>
                </c:pt>
                <c:pt idx="105105">
                  <c:v>2.6642805818517661</c:v>
                </c:pt>
                <c:pt idx="105106">
                  <c:v>2.6648958891454964</c:v>
                </c:pt>
                <c:pt idx="105107">
                  <c:v>2.6648958891454964</c:v>
                </c:pt>
                <c:pt idx="105108">
                  <c:v>2.6646651270207848</c:v>
                </c:pt>
                <c:pt idx="105109">
                  <c:v>2.6648958891454964</c:v>
                </c:pt>
                <c:pt idx="105110">
                  <c:v>2.6655114807114804</c:v>
                </c:pt>
                <c:pt idx="105111">
                  <c:v>2.6651270207852193</c:v>
                </c:pt>
                <c:pt idx="105112">
                  <c:v>2.6652043407988915</c:v>
                </c:pt>
                <c:pt idx="105113">
                  <c:v>2.665050784856879</c:v>
                </c:pt>
                <c:pt idx="105114">
                  <c:v>2.665281809787627</c:v>
                </c:pt>
                <c:pt idx="105115">
                  <c:v>2.6657426657426657</c:v>
                </c:pt>
                <c:pt idx="105116">
                  <c:v>2.6650496650496645</c:v>
                </c:pt>
                <c:pt idx="105117">
                  <c:v>2.6652806652806644</c:v>
                </c:pt>
                <c:pt idx="105118">
                  <c:v>2.664434180138568</c:v>
                </c:pt>
                <c:pt idx="105119">
                  <c:v>2.664972273567467</c:v>
                </c:pt>
                <c:pt idx="105120">
                  <c:v>2.6655881673214696</c:v>
                </c:pt>
                <c:pt idx="105121">
                  <c:v>2.6655881673214696</c:v>
                </c:pt>
                <c:pt idx="105122">
                  <c:v>2.6652033271719038</c:v>
                </c:pt>
                <c:pt idx="105123">
                  <c:v>2.6650496650496649</c:v>
                </c:pt>
                <c:pt idx="105124">
                  <c:v>2.664742553682752</c:v>
                </c:pt>
                <c:pt idx="105125">
                  <c:v>2.6639741518578348</c:v>
                </c:pt>
                <c:pt idx="105126">
                  <c:v>2.6637433648742208</c:v>
                </c:pt>
                <c:pt idx="105127">
                  <c:v>2.6639741518578348</c:v>
                </c:pt>
                <c:pt idx="105128">
                  <c:v>2.6639741518578348</c:v>
                </c:pt>
                <c:pt idx="105129">
                  <c:v>2.6639741518578348</c:v>
                </c:pt>
                <c:pt idx="105130">
                  <c:v>2.6642049388414488</c:v>
                </c:pt>
                <c:pt idx="105131">
                  <c:v>2.6644357258250633</c:v>
                </c:pt>
                <c:pt idx="105132">
                  <c:v>2.6642049388414488</c:v>
                </c:pt>
                <c:pt idx="105133">
                  <c:v>2.6648199445983378</c:v>
                </c:pt>
                <c:pt idx="105134">
                  <c:v>2.6648199445983378</c:v>
                </c:pt>
                <c:pt idx="105135">
                  <c:v>2.6649734472408224</c:v>
                </c:pt>
                <c:pt idx="105136">
                  <c:v>2.6641274238227144</c:v>
                </c:pt>
                <c:pt idx="105137">
                  <c:v>2.664358264081256</c:v>
                </c:pt>
                <c:pt idx="105138">
                  <c:v>2.6647425536827516</c:v>
                </c:pt>
                <c:pt idx="105139">
                  <c:v>2.6647425536827516</c:v>
                </c:pt>
                <c:pt idx="105140">
                  <c:v>2.6649734472408215</c:v>
                </c:pt>
                <c:pt idx="105141">
                  <c:v>2.6647425536827516</c:v>
                </c:pt>
                <c:pt idx="105142">
                  <c:v>2.6653579676674362</c:v>
                </c:pt>
                <c:pt idx="105143">
                  <c:v>2.664358264081256</c:v>
                </c:pt>
                <c:pt idx="105144">
                  <c:v>2.6645891043397967</c:v>
                </c:pt>
                <c:pt idx="105145">
                  <c:v>2.6642049388414488</c:v>
                </c:pt>
                <c:pt idx="105146">
                  <c:v>2.6648199445983378</c:v>
                </c:pt>
                <c:pt idx="105147">
                  <c:v>2.6649734472408224</c:v>
                </c:pt>
                <c:pt idx="105148">
                  <c:v>2.6649734472408224</c:v>
                </c:pt>
                <c:pt idx="105149">
                  <c:v>2.6651270207852193</c:v>
                </c:pt>
                <c:pt idx="105150">
                  <c:v>2.6646651270207848</c:v>
                </c:pt>
                <c:pt idx="105151">
                  <c:v>2.6655114807114804</c:v>
                </c:pt>
                <c:pt idx="105152">
                  <c:v>2.6648958891454964</c:v>
                </c:pt>
                <c:pt idx="105153">
                  <c:v>2.6645116601246821</c:v>
                </c:pt>
                <c:pt idx="105154">
                  <c:v>2.6652043407988919</c:v>
                </c:pt>
                <c:pt idx="105155">
                  <c:v>2.6649734472408224</c:v>
                </c:pt>
                <c:pt idx="105156">
                  <c:v>2.6649734472408224</c:v>
                </c:pt>
                <c:pt idx="105157">
                  <c:v>2.6644357258250633</c:v>
                </c:pt>
                <c:pt idx="105158">
                  <c:v>2.6635902168897085</c:v>
                </c:pt>
                <c:pt idx="105159">
                  <c:v>2.664513151822796</c:v>
                </c:pt>
                <c:pt idx="105160">
                  <c:v>2.6647438855560677</c:v>
                </c:pt>
                <c:pt idx="105161">
                  <c:v>2.6648972997922913</c:v>
                </c:pt>
                <c:pt idx="105162">
                  <c:v>2.6648199445983378</c:v>
                </c:pt>
                <c:pt idx="105163">
                  <c:v>2.6649734472408215</c:v>
                </c:pt>
                <c:pt idx="105164">
                  <c:v>2.6653579676674362</c:v>
                </c:pt>
                <c:pt idx="105165">
                  <c:v>2.6655889145496534</c:v>
                </c:pt>
                <c:pt idx="105166">
                  <c:v>2.6662046662046661</c:v>
                </c:pt>
                <c:pt idx="105167">
                  <c:v>2.6653579676674362</c:v>
                </c:pt>
                <c:pt idx="105168">
                  <c:v>2.6655889145496534</c:v>
                </c:pt>
                <c:pt idx="105169">
                  <c:v>2.6654352343569609</c:v>
                </c:pt>
                <c:pt idx="105170">
                  <c:v>2.6649734472408215</c:v>
                </c:pt>
                <c:pt idx="105171">
                  <c:v>2.6648199445983378</c:v>
                </c:pt>
                <c:pt idx="105172">
                  <c:v>2.6644357258250633</c:v>
                </c:pt>
                <c:pt idx="105173">
                  <c:v>2.6642049388414488</c:v>
                </c:pt>
                <c:pt idx="105174">
                  <c:v>2.6645891043397967</c:v>
                </c:pt>
                <c:pt idx="105175">
                  <c:v>2.6645891043397967</c:v>
                </c:pt>
                <c:pt idx="105176">
                  <c:v>2.6641274238227144</c:v>
                </c:pt>
                <c:pt idx="105177">
                  <c:v>2.664742553682752</c:v>
                </c:pt>
                <c:pt idx="105178">
                  <c:v>2.6649734472408224</c:v>
                </c:pt>
                <c:pt idx="105179">
                  <c:v>2.6652043407988919</c:v>
                </c:pt>
                <c:pt idx="105180">
                  <c:v>2.6655889145496534</c:v>
                </c:pt>
                <c:pt idx="105181">
                  <c:v>2.6651270207852193</c:v>
                </c:pt>
                <c:pt idx="105182">
                  <c:v>2.6653579676674362</c:v>
                </c:pt>
                <c:pt idx="105183">
                  <c:v>2.6647425536827516</c:v>
                </c:pt>
                <c:pt idx="105184">
                  <c:v>2.6647425536827516</c:v>
                </c:pt>
                <c:pt idx="105185">
                  <c:v>2.6651270207852193</c:v>
                </c:pt>
                <c:pt idx="105186">
                  <c:v>2.6648958891454964</c:v>
                </c:pt>
                <c:pt idx="105187">
                  <c:v>2.6648958891454964</c:v>
                </c:pt>
                <c:pt idx="105188">
                  <c:v>2.6642805818517665</c:v>
                </c:pt>
                <c:pt idx="105189">
                  <c:v>2.6642049388414488</c:v>
                </c:pt>
                <c:pt idx="105190">
                  <c:v>2.6642049388414488</c:v>
                </c:pt>
                <c:pt idx="105191">
                  <c:v>2.6644357258250633</c:v>
                </c:pt>
                <c:pt idx="105192">
                  <c:v>2.6639741518578348</c:v>
                </c:pt>
                <c:pt idx="105193">
                  <c:v>2.664358264081256</c:v>
                </c:pt>
                <c:pt idx="105194">
                  <c:v>2.664742553682752</c:v>
                </c:pt>
                <c:pt idx="105195">
                  <c:v>2.6655114807114808</c:v>
                </c:pt>
                <c:pt idx="105196">
                  <c:v>2.6658964879852118</c:v>
                </c:pt>
                <c:pt idx="105197">
                  <c:v>2.6655114807114808</c:v>
                </c:pt>
                <c:pt idx="105198">
                  <c:v>2.6657426657426657</c:v>
                </c:pt>
                <c:pt idx="105199">
                  <c:v>2.6647425536827516</c:v>
                </c:pt>
                <c:pt idx="105200">
                  <c:v>2.6651270207852193</c:v>
                </c:pt>
                <c:pt idx="105201">
                  <c:v>2.6651270207852193</c:v>
                </c:pt>
                <c:pt idx="105202">
                  <c:v>2.6649734472408215</c:v>
                </c:pt>
                <c:pt idx="105203">
                  <c:v>2.6655889145496534</c:v>
                </c:pt>
                <c:pt idx="105204">
                  <c:v>2.6653579676674362</c:v>
                </c:pt>
                <c:pt idx="105205">
                  <c:v>2.6651270207852193</c:v>
                </c:pt>
                <c:pt idx="105206">
                  <c:v>2.6657426657426657</c:v>
                </c:pt>
                <c:pt idx="105207">
                  <c:v>2.6652806652806649</c:v>
                </c:pt>
                <c:pt idx="105208">
                  <c:v>2.6645116601246825</c:v>
                </c:pt>
                <c:pt idx="105209">
                  <c:v>2.6645891043397967</c:v>
                </c:pt>
                <c:pt idx="105210">
                  <c:v>2.6645891043397967</c:v>
                </c:pt>
                <c:pt idx="105211">
                  <c:v>2.6641274238227144</c:v>
                </c:pt>
                <c:pt idx="105212">
                  <c:v>2.6642049388414488</c:v>
                </c:pt>
                <c:pt idx="105213">
                  <c:v>2.6639741518578348</c:v>
                </c:pt>
                <c:pt idx="105214">
                  <c:v>2.665050784856879</c:v>
                </c:pt>
                <c:pt idx="105215">
                  <c:v>2.6649734472408224</c:v>
                </c:pt>
                <c:pt idx="105216">
                  <c:v>2.6657426657426657</c:v>
                </c:pt>
                <c:pt idx="105217">
                  <c:v>2.6651270207852193</c:v>
                </c:pt>
                <c:pt idx="105218">
                  <c:v>2.6648958891454964</c:v>
                </c:pt>
                <c:pt idx="105219">
                  <c:v>2.6649734472408215</c:v>
                </c:pt>
                <c:pt idx="105220">
                  <c:v>2.6648199445983378</c:v>
                </c:pt>
                <c:pt idx="105221">
                  <c:v>2.6645891043397967</c:v>
                </c:pt>
                <c:pt idx="105222">
                  <c:v>2.6646666974382645</c:v>
                </c:pt>
                <c:pt idx="105223">
                  <c:v>2.6648972997922913</c:v>
                </c:pt>
                <c:pt idx="105224">
                  <c:v>2.6648199445983378</c:v>
                </c:pt>
                <c:pt idx="105225">
                  <c:v>2.664358264081256</c:v>
                </c:pt>
                <c:pt idx="105226">
                  <c:v>2.6645116601246825</c:v>
                </c:pt>
                <c:pt idx="105227">
                  <c:v>2.6651270207852193</c:v>
                </c:pt>
                <c:pt idx="105228">
                  <c:v>2.6651270207852193</c:v>
                </c:pt>
                <c:pt idx="105229">
                  <c:v>2.665665434380776</c:v>
                </c:pt>
                <c:pt idx="105230">
                  <c:v>2.6646651270207848</c:v>
                </c:pt>
                <c:pt idx="105231">
                  <c:v>2.6646651270207848</c:v>
                </c:pt>
                <c:pt idx="105232">
                  <c:v>2.6659736659736657</c:v>
                </c:pt>
                <c:pt idx="105233">
                  <c:v>2.664358264081256</c:v>
                </c:pt>
                <c:pt idx="105234">
                  <c:v>2.6648958891454964</c:v>
                </c:pt>
                <c:pt idx="105235">
                  <c:v>2.6647425536827516</c:v>
                </c:pt>
                <c:pt idx="105236">
                  <c:v>2.6642805818517661</c:v>
                </c:pt>
                <c:pt idx="105237">
                  <c:v>2.6648958891454964</c:v>
                </c:pt>
                <c:pt idx="105238">
                  <c:v>2.6645116601246821</c:v>
                </c:pt>
                <c:pt idx="105239">
                  <c:v>2.6645891043397967</c:v>
                </c:pt>
                <c:pt idx="105240">
                  <c:v>2.6648199445983378</c:v>
                </c:pt>
                <c:pt idx="105241">
                  <c:v>2.6646666974382645</c:v>
                </c:pt>
                <c:pt idx="105242">
                  <c:v>2.6640516843562532</c:v>
                </c:pt>
                <c:pt idx="105243">
                  <c:v>2.6642049388414493</c:v>
                </c:pt>
                <c:pt idx="105244">
                  <c:v>2.6639741518578348</c:v>
                </c:pt>
                <c:pt idx="105245">
                  <c:v>2.6637433648742208</c:v>
                </c:pt>
                <c:pt idx="105246">
                  <c:v>2.6641274238227144</c:v>
                </c:pt>
                <c:pt idx="105247">
                  <c:v>2.6639741518578348</c:v>
                </c:pt>
                <c:pt idx="105248">
                  <c:v>2.6638965835641737</c:v>
                </c:pt>
                <c:pt idx="105249">
                  <c:v>2.6642805818517665</c:v>
                </c:pt>
                <c:pt idx="105250">
                  <c:v>2.6645891043397967</c:v>
                </c:pt>
                <c:pt idx="105251">
                  <c:v>2.6646666974382645</c:v>
                </c:pt>
                <c:pt idx="105252">
                  <c:v>2.6648199445983378</c:v>
                </c:pt>
                <c:pt idx="105253">
                  <c:v>2.6653579676674362</c:v>
                </c:pt>
                <c:pt idx="105254">
                  <c:v>2.6653579676674362</c:v>
                </c:pt>
                <c:pt idx="105255">
                  <c:v>2.665050784856879</c:v>
                </c:pt>
                <c:pt idx="105256">
                  <c:v>2.6656661279150313</c:v>
                </c:pt>
                <c:pt idx="105257">
                  <c:v>2.665281809787627</c:v>
                </c:pt>
                <c:pt idx="105258">
                  <c:v>2.6647438855560677</c:v>
                </c:pt>
                <c:pt idx="105259">
                  <c:v>2.6647438855560677</c:v>
                </c:pt>
                <c:pt idx="105260">
                  <c:v>2.6653588737595197</c:v>
                </c:pt>
                <c:pt idx="105261">
                  <c:v>2.6647438855560686</c:v>
                </c:pt>
                <c:pt idx="105262">
                  <c:v>2.6645131518227969</c:v>
                </c:pt>
                <c:pt idx="105263">
                  <c:v>2.6647438855560686</c:v>
                </c:pt>
                <c:pt idx="105264">
                  <c:v>2.6637453874538739</c:v>
                </c:pt>
                <c:pt idx="105265">
                  <c:v>2.6641291810841983</c:v>
                </c:pt>
                <c:pt idx="105266">
                  <c:v>2.6645131518227969</c:v>
                </c:pt>
                <c:pt idx="105267">
                  <c:v>2.6640518689432398</c:v>
                </c:pt>
                <c:pt idx="105268">
                  <c:v>2.6644357258250633</c:v>
                </c:pt>
                <c:pt idx="105269">
                  <c:v>2.6648199445983378</c:v>
                </c:pt>
                <c:pt idx="105270">
                  <c:v>2.6644357258250633</c:v>
                </c:pt>
                <c:pt idx="105271">
                  <c:v>2.6642824180895239</c:v>
                </c:pt>
                <c:pt idx="105272">
                  <c:v>2.6651280867759057</c:v>
                </c:pt>
                <c:pt idx="105273">
                  <c:v>2.6648972997922913</c:v>
                </c:pt>
                <c:pt idx="105274">
                  <c:v>2.6647438855560686</c:v>
                </c:pt>
                <c:pt idx="105275">
                  <c:v>2.6638211352099681</c:v>
                </c:pt>
                <c:pt idx="105276">
                  <c:v>2.6639741518578348</c:v>
                </c:pt>
                <c:pt idx="105277">
                  <c:v>2.6642049388414488</c:v>
                </c:pt>
                <c:pt idx="105278">
                  <c:v>2.6642049388414488</c:v>
                </c:pt>
                <c:pt idx="105279">
                  <c:v>2.6639741518578348</c:v>
                </c:pt>
                <c:pt idx="105280">
                  <c:v>2.6645891043397967</c:v>
                </c:pt>
                <c:pt idx="105281">
                  <c:v>2.6645891043397967</c:v>
                </c:pt>
                <c:pt idx="105282">
                  <c:v>2.6655889145496534</c:v>
                </c:pt>
                <c:pt idx="105283">
                  <c:v>2.6655889145496534</c:v>
                </c:pt>
                <c:pt idx="105284">
                  <c:v>2.6655889145496534</c:v>
                </c:pt>
                <c:pt idx="105285">
                  <c:v>2.664358264081256</c:v>
                </c:pt>
                <c:pt idx="105286">
                  <c:v>2.6647425536827516</c:v>
                </c:pt>
                <c:pt idx="105287">
                  <c:v>2.6652043407988915</c:v>
                </c:pt>
                <c:pt idx="105288">
                  <c:v>2.6655124653739612</c:v>
                </c:pt>
                <c:pt idx="105289">
                  <c:v>2.665281809787627</c:v>
                </c:pt>
                <c:pt idx="105290">
                  <c:v>2.6654352343569609</c:v>
                </c:pt>
                <c:pt idx="105291">
                  <c:v>2.6649734472408215</c:v>
                </c:pt>
                <c:pt idx="105292">
                  <c:v>2.6645891043397967</c:v>
                </c:pt>
                <c:pt idx="105293">
                  <c:v>2.6649734472408215</c:v>
                </c:pt>
                <c:pt idx="105294">
                  <c:v>2.6655889145496534</c:v>
                </c:pt>
                <c:pt idx="105295">
                  <c:v>2.6649734472408224</c:v>
                </c:pt>
                <c:pt idx="105296">
                  <c:v>2.6649734472408224</c:v>
                </c:pt>
                <c:pt idx="105297">
                  <c:v>2.664358264081256</c:v>
                </c:pt>
                <c:pt idx="105298">
                  <c:v>2.6642049388414488</c:v>
                </c:pt>
                <c:pt idx="105299">
                  <c:v>2.6645131518227969</c:v>
                </c:pt>
                <c:pt idx="105300">
                  <c:v>2.6648972997922913</c:v>
                </c:pt>
                <c:pt idx="105301">
                  <c:v>2.6642824180895248</c:v>
                </c:pt>
                <c:pt idx="105302">
                  <c:v>2.6646666974382645</c:v>
                </c:pt>
                <c:pt idx="105303">
                  <c:v>2.6644357258250633</c:v>
                </c:pt>
                <c:pt idx="105304">
                  <c:v>2.6644359104546504</c:v>
                </c:pt>
                <c:pt idx="105305">
                  <c:v>2.6646666974382645</c:v>
                </c:pt>
                <c:pt idx="105306">
                  <c:v>2.6648199445983378</c:v>
                </c:pt>
                <c:pt idx="105307">
                  <c:v>2.6654352343569614</c:v>
                </c:pt>
                <c:pt idx="105308">
                  <c:v>2.6658198614318707</c:v>
                </c:pt>
                <c:pt idx="105309">
                  <c:v>2.6649734472408215</c:v>
                </c:pt>
                <c:pt idx="105310">
                  <c:v>2.6654352343569609</c:v>
                </c:pt>
                <c:pt idx="105311">
                  <c:v>2.6654352343569609</c:v>
                </c:pt>
                <c:pt idx="105312">
                  <c:v>2.6656661279150309</c:v>
                </c:pt>
                <c:pt idx="105313">
                  <c:v>2.665281809787627</c:v>
                </c:pt>
                <c:pt idx="105314">
                  <c:v>2.6646666974382645</c:v>
                </c:pt>
                <c:pt idx="105315">
                  <c:v>2.6642824180895239</c:v>
                </c:pt>
                <c:pt idx="105316">
                  <c:v>2.664513151822796</c:v>
                </c:pt>
                <c:pt idx="105317">
                  <c:v>2.6642824180895248</c:v>
                </c:pt>
                <c:pt idx="105318">
                  <c:v>2.6638211352099681</c:v>
                </c:pt>
                <c:pt idx="105319">
                  <c:v>2.6642049388414488</c:v>
                </c:pt>
                <c:pt idx="105320">
                  <c:v>2.6640518689432398</c:v>
                </c:pt>
                <c:pt idx="105321">
                  <c:v>2.6638985005767015</c:v>
                </c:pt>
                <c:pt idx="105322">
                  <c:v>2.6642824180895248</c:v>
                </c:pt>
                <c:pt idx="105323">
                  <c:v>2.6642824180895248</c:v>
                </c:pt>
                <c:pt idx="105324">
                  <c:v>2.6644357258250633</c:v>
                </c:pt>
                <c:pt idx="105325">
                  <c:v>2.6637433648742208</c:v>
                </c:pt>
                <c:pt idx="105326">
                  <c:v>2.6637433648742208</c:v>
                </c:pt>
                <c:pt idx="105327">
                  <c:v>2.664358264081256</c:v>
                </c:pt>
                <c:pt idx="105328">
                  <c:v>2.6642049388414488</c:v>
                </c:pt>
                <c:pt idx="105329">
                  <c:v>2.6642049388414488</c:v>
                </c:pt>
                <c:pt idx="105330">
                  <c:v>2.6637433648742208</c:v>
                </c:pt>
                <c:pt idx="105331">
                  <c:v>2.6638965835641737</c:v>
                </c:pt>
                <c:pt idx="105332">
                  <c:v>2.6639741518578348</c:v>
                </c:pt>
                <c:pt idx="105333">
                  <c:v>2.6648972997922913</c:v>
                </c:pt>
                <c:pt idx="105334">
                  <c:v>2.6646666974382645</c:v>
                </c:pt>
                <c:pt idx="105335">
                  <c:v>2.6642049388414488</c:v>
                </c:pt>
                <c:pt idx="105336">
                  <c:v>2.6646666974382645</c:v>
                </c:pt>
                <c:pt idx="105337">
                  <c:v>2.6642824180895248</c:v>
                </c:pt>
                <c:pt idx="105338">
                  <c:v>2.6648199445983378</c:v>
                </c:pt>
                <c:pt idx="105339">
                  <c:v>2.6648972997922913</c:v>
                </c:pt>
                <c:pt idx="105340">
                  <c:v>2.6645131518227969</c:v>
                </c:pt>
                <c:pt idx="105341">
                  <c:v>2.6638211352099681</c:v>
                </c:pt>
                <c:pt idx="105342">
                  <c:v>2.6642049388414488</c:v>
                </c:pt>
                <c:pt idx="105343">
                  <c:v>2.6645891043397967</c:v>
                </c:pt>
                <c:pt idx="105344">
                  <c:v>2.6649734472408224</c:v>
                </c:pt>
                <c:pt idx="105345">
                  <c:v>2.6655889145496534</c:v>
                </c:pt>
                <c:pt idx="105346">
                  <c:v>2.6657426657426657</c:v>
                </c:pt>
                <c:pt idx="105347">
                  <c:v>2.6655114807114808</c:v>
                </c:pt>
                <c:pt idx="105348">
                  <c:v>2.6646651270207848</c:v>
                </c:pt>
                <c:pt idx="105349">
                  <c:v>2.6655114807114804</c:v>
                </c:pt>
                <c:pt idx="105350">
                  <c:v>2.6651270207852193</c:v>
                </c:pt>
                <c:pt idx="105351">
                  <c:v>2.6646651270207848</c:v>
                </c:pt>
                <c:pt idx="105352">
                  <c:v>2.6645876645876641</c:v>
                </c:pt>
                <c:pt idx="105353">
                  <c:v>2.6648958891454964</c:v>
                </c:pt>
                <c:pt idx="105354">
                  <c:v>2.6645891043397967</c:v>
                </c:pt>
                <c:pt idx="105355">
                  <c:v>2.6653579676674362</c:v>
                </c:pt>
                <c:pt idx="105356">
                  <c:v>2.6654352343569614</c:v>
                </c:pt>
                <c:pt idx="105357">
                  <c:v>2.6654352343569614</c:v>
                </c:pt>
                <c:pt idx="105358">
                  <c:v>2.664742553682752</c:v>
                </c:pt>
                <c:pt idx="105359">
                  <c:v>2.6641274238227144</c:v>
                </c:pt>
                <c:pt idx="105360">
                  <c:v>2.6645116601246821</c:v>
                </c:pt>
                <c:pt idx="105361">
                  <c:v>2.6647425536827516</c:v>
                </c:pt>
                <c:pt idx="105362">
                  <c:v>2.6649734472408224</c:v>
                </c:pt>
                <c:pt idx="105363">
                  <c:v>2.6648958891454964</c:v>
                </c:pt>
                <c:pt idx="105364">
                  <c:v>2.6652806652806644</c:v>
                </c:pt>
                <c:pt idx="105365">
                  <c:v>2.6652806652806644</c:v>
                </c:pt>
                <c:pt idx="105366">
                  <c:v>2.6652806652806644</c:v>
                </c:pt>
                <c:pt idx="105367">
                  <c:v>2.6661273567467649</c:v>
                </c:pt>
                <c:pt idx="105368">
                  <c:v>2.6663585951940845</c:v>
                </c:pt>
                <c:pt idx="105369">
                  <c:v>2.6657426657426653</c:v>
                </c:pt>
                <c:pt idx="105370">
                  <c:v>2.665665434380776</c:v>
                </c:pt>
                <c:pt idx="105371">
                  <c:v>2.6660503813265541</c:v>
                </c:pt>
                <c:pt idx="105372">
                  <c:v>2.6660503813265541</c:v>
                </c:pt>
                <c:pt idx="105373">
                  <c:v>2.665665434380776</c:v>
                </c:pt>
                <c:pt idx="105374">
                  <c:v>2.6655114807114804</c:v>
                </c:pt>
                <c:pt idx="105375">
                  <c:v>2.6645876645876641</c:v>
                </c:pt>
                <c:pt idx="105376">
                  <c:v>2.664972273567467</c:v>
                </c:pt>
                <c:pt idx="105377">
                  <c:v>2.6648186648186649</c:v>
                </c:pt>
                <c:pt idx="105378">
                  <c:v>2.6646651270207848</c:v>
                </c:pt>
                <c:pt idx="105379">
                  <c:v>2.6645116601246825</c:v>
                </c:pt>
                <c:pt idx="105380">
                  <c:v>2.6642807665666131</c:v>
                </c:pt>
                <c:pt idx="105381">
                  <c:v>2.6638965835641737</c:v>
                </c:pt>
                <c:pt idx="105382">
                  <c:v>2.6645116601246825</c:v>
                </c:pt>
                <c:pt idx="105383">
                  <c:v>2.6645116601246825</c:v>
                </c:pt>
                <c:pt idx="105384">
                  <c:v>2.6646649422632795</c:v>
                </c:pt>
                <c:pt idx="105385">
                  <c:v>2.6652804804804804</c:v>
                </c:pt>
                <c:pt idx="105386">
                  <c:v>2.6652806652806649</c:v>
                </c:pt>
                <c:pt idx="105387">
                  <c:v>2.6651270207852193</c:v>
                </c:pt>
                <c:pt idx="105388">
                  <c:v>2.6648958891454964</c:v>
                </c:pt>
                <c:pt idx="105389">
                  <c:v>2.6651270207852193</c:v>
                </c:pt>
                <c:pt idx="105390">
                  <c:v>2.665665434380776</c:v>
                </c:pt>
                <c:pt idx="105391">
                  <c:v>2.6658192743240119</c:v>
                </c:pt>
                <c:pt idx="105392">
                  <c:v>2.6664355062413319</c:v>
                </c:pt>
                <c:pt idx="105393">
                  <c:v>2.6660503813265541</c:v>
                </c:pt>
                <c:pt idx="105394">
                  <c:v>2.6655114807114804</c:v>
                </c:pt>
                <c:pt idx="105395">
                  <c:v>2.6651270207852193</c:v>
                </c:pt>
                <c:pt idx="105396">
                  <c:v>2.6654343807763397</c:v>
                </c:pt>
                <c:pt idx="105397">
                  <c:v>2.6652033271719038</c:v>
                </c:pt>
                <c:pt idx="105398">
                  <c:v>2.665665434380776</c:v>
                </c:pt>
                <c:pt idx="105399">
                  <c:v>2.664434180138568</c:v>
                </c:pt>
                <c:pt idx="105400">
                  <c:v>2.6652806652806644</c:v>
                </c:pt>
                <c:pt idx="105401">
                  <c:v>2.6655114807114808</c:v>
                </c:pt>
                <c:pt idx="105402">
                  <c:v>2.6648958891454964</c:v>
                </c:pt>
                <c:pt idx="105403">
                  <c:v>2.6648958891454964</c:v>
                </c:pt>
                <c:pt idx="105404">
                  <c:v>2.6645116601246825</c:v>
                </c:pt>
                <c:pt idx="105405">
                  <c:v>2.6651270207852193</c:v>
                </c:pt>
                <c:pt idx="105406">
                  <c:v>2.6651270207852193</c:v>
                </c:pt>
                <c:pt idx="105407">
                  <c:v>2.664742553682752</c:v>
                </c:pt>
                <c:pt idx="105408">
                  <c:v>2.6645116601246825</c:v>
                </c:pt>
                <c:pt idx="105409">
                  <c:v>2.6645116601246825</c:v>
                </c:pt>
                <c:pt idx="105410">
                  <c:v>2.664742553682752</c:v>
                </c:pt>
                <c:pt idx="105411">
                  <c:v>2.664742553682752</c:v>
                </c:pt>
                <c:pt idx="105412">
                  <c:v>2.6645116601246825</c:v>
                </c:pt>
                <c:pt idx="105413">
                  <c:v>2.6638965835641737</c:v>
                </c:pt>
                <c:pt idx="105414">
                  <c:v>2.664358264081256</c:v>
                </c:pt>
                <c:pt idx="105415">
                  <c:v>2.6645116601246825</c:v>
                </c:pt>
                <c:pt idx="105416">
                  <c:v>2.664049688293697</c:v>
                </c:pt>
                <c:pt idx="105417">
                  <c:v>2.6642805818517665</c:v>
                </c:pt>
                <c:pt idx="105418">
                  <c:v>2.6642805818517661</c:v>
                </c:pt>
                <c:pt idx="105419">
                  <c:v>2.6645116601246821</c:v>
                </c:pt>
                <c:pt idx="105420">
                  <c:v>2.6655114807114808</c:v>
                </c:pt>
                <c:pt idx="105421">
                  <c:v>2.6650496650496645</c:v>
                </c:pt>
                <c:pt idx="105422">
                  <c:v>2.6657426657426653</c:v>
                </c:pt>
                <c:pt idx="105423">
                  <c:v>2.6651270207852193</c:v>
                </c:pt>
                <c:pt idx="105424">
                  <c:v>2.6651270207852193</c:v>
                </c:pt>
                <c:pt idx="105425">
                  <c:v>2.6655889145496534</c:v>
                </c:pt>
                <c:pt idx="105426">
                  <c:v>2.6652043407988919</c:v>
                </c:pt>
                <c:pt idx="105427">
                  <c:v>2.6644357258250633</c:v>
                </c:pt>
                <c:pt idx="105428">
                  <c:v>2.6638211352099681</c:v>
                </c:pt>
                <c:pt idx="105429">
                  <c:v>2.6648199445983378</c:v>
                </c:pt>
                <c:pt idx="105430">
                  <c:v>2.6644357258250633</c:v>
                </c:pt>
                <c:pt idx="105431">
                  <c:v>2.6646666974382645</c:v>
                </c:pt>
                <c:pt idx="105432">
                  <c:v>2.6644357258250633</c:v>
                </c:pt>
                <c:pt idx="105433">
                  <c:v>2.6644357258250633</c:v>
                </c:pt>
                <c:pt idx="105434">
                  <c:v>2.6648199445983378</c:v>
                </c:pt>
                <c:pt idx="105435">
                  <c:v>2.6655889145496534</c:v>
                </c:pt>
                <c:pt idx="105436">
                  <c:v>2.6648958891454964</c:v>
                </c:pt>
                <c:pt idx="105437">
                  <c:v>2.6658964879852118</c:v>
                </c:pt>
                <c:pt idx="105438">
                  <c:v>2.6660503813265541</c:v>
                </c:pt>
                <c:pt idx="105439">
                  <c:v>2.6662814883290964</c:v>
                </c:pt>
                <c:pt idx="105440">
                  <c:v>2.665665434380776</c:v>
                </c:pt>
                <c:pt idx="105441">
                  <c:v>2.6661273567467649</c:v>
                </c:pt>
                <c:pt idx="105442">
                  <c:v>2.6653579676674362</c:v>
                </c:pt>
                <c:pt idx="105443">
                  <c:v>2.665050784856879</c:v>
                </c:pt>
                <c:pt idx="105444">
                  <c:v>2.6654352343569614</c:v>
                </c:pt>
                <c:pt idx="105445">
                  <c:v>2.6649734472408215</c:v>
                </c:pt>
                <c:pt idx="105446">
                  <c:v>2.6649734472408215</c:v>
                </c:pt>
                <c:pt idx="105447">
                  <c:v>2.6655889145496534</c:v>
                </c:pt>
                <c:pt idx="105448">
                  <c:v>2.6654352343569614</c:v>
                </c:pt>
                <c:pt idx="105449">
                  <c:v>2.6658972061879478</c:v>
                </c:pt>
                <c:pt idx="105450">
                  <c:v>2.6652043407988919</c:v>
                </c:pt>
                <c:pt idx="105451">
                  <c:v>2.6652043407988919</c:v>
                </c:pt>
                <c:pt idx="105452">
                  <c:v>2.664742553682752</c:v>
                </c:pt>
                <c:pt idx="105453">
                  <c:v>2.6645116601246825</c:v>
                </c:pt>
                <c:pt idx="105454">
                  <c:v>2.6645116601246825</c:v>
                </c:pt>
                <c:pt idx="105455">
                  <c:v>2.6645116601246825</c:v>
                </c:pt>
                <c:pt idx="105456">
                  <c:v>2.664742553682752</c:v>
                </c:pt>
                <c:pt idx="105457">
                  <c:v>2.6648199445983378</c:v>
                </c:pt>
                <c:pt idx="105458">
                  <c:v>2.665050784856879</c:v>
                </c:pt>
                <c:pt idx="105459">
                  <c:v>2.6652043407988919</c:v>
                </c:pt>
                <c:pt idx="105460">
                  <c:v>2.6653579676674362</c:v>
                </c:pt>
                <c:pt idx="105461">
                  <c:v>2.6657426657426657</c:v>
                </c:pt>
                <c:pt idx="105462">
                  <c:v>2.6652806652806644</c:v>
                </c:pt>
                <c:pt idx="105463">
                  <c:v>2.6652806652806644</c:v>
                </c:pt>
                <c:pt idx="105464">
                  <c:v>2.6657426657426657</c:v>
                </c:pt>
                <c:pt idx="105465">
                  <c:v>2.6657426657426657</c:v>
                </c:pt>
                <c:pt idx="105466">
                  <c:v>2.6655114807114808</c:v>
                </c:pt>
                <c:pt idx="105467">
                  <c:v>2.6648958891454964</c:v>
                </c:pt>
                <c:pt idx="105468">
                  <c:v>2.6655114807114808</c:v>
                </c:pt>
                <c:pt idx="105469">
                  <c:v>2.6653579676674362</c:v>
                </c:pt>
                <c:pt idx="105470">
                  <c:v>2.6642805818517665</c:v>
                </c:pt>
                <c:pt idx="105471">
                  <c:v>2.664434180138568</c:v>
                </c:pt>
                <c:pt idx="105472">
                  <c:v>2.6651270207852193</c:v>
                </c:pt>
                <c:pt idx="105473">
                  <c:v>2.664742553682752</c:v>
                </c:pt>
                <c:pt idx="105474">
                  <c:v>2.6642807665666131</c:v>
                </c:pt>
                <c:pt idx="105475">
                  <c:v>2.6641274238227144</c:v>
                </c:pt>
                <c:pt idx="105476">
                  <c:v>2.664358264081256</c:v>
                </c:pt>
                <c:pt idx="105477">
                  <c:v>2.6645891043397967</c:v>
                </c:pt>
                <c:pt idx="105478">
                  <c:v>2.6642049388414488</c:v>
                </c:pt>
                <c:pt idx="105479">
                  <c:v>2.664358264081256</c:v>
                </c:pt>
                <c:pt idx="105480">
                  <c:v>2.6651270207852193</c:v>
                </c:pt>
                <c:pt idx="105481">
                  <c:v>2.6655114807114808</c:v>
                </c:pt>
                <c:pt idx="105482">
                  <c:v>2.6655114807114808</c:v>
                </c:pt>
                <c:pt idx="105483">
                  <c:v>2.665050784856879</c:v>
                </c:pt>
                <c:pt idx="105484">
                  <c:v>2.6648199445983378</c:v>
                </c:pt>
                <c:pt idx="105485">
                  <c:v>2.6653579676674362</c:v>
                </c:pt>
                <c:pt idx="105486">
                  <c:v>2.6655114807114808</c:v>
                </c:pt>
                <c:pt idx="105487">
                  <c:v>2.6658964879852118</c:v>
                </c:pt>
                <c:pt idx="105488">
                  <c:v>2.6659736659736657</c:v>
                </c:pt>
                <c:pt idx="105489">
                  <c:v>2.6653579676674362</c:v>
                </c:pt>
                <c:pt idx="105490">
                  <c:v>2.6648958891454964</c:v>
                </c:pt>
                <c:pt idx="105491">
                  <c:v>2.6653579676674362</c:v>
                </c:pt>
                <c:pt idx="105492">
                  <c:v>2.6651270207852193</c:v>
                </c:pt>
                <c:pt idx="105493">
                  <c:v>2.6648958891454964</c:v>
                </c:pt>
                <c:pt idx="105494">
                  <c:v>2.6651270207852193</c:v>
                </c:pt>
                <c:pt idx="105495">
                  <c:v>2.6652806652806644</c:v>
                </c:pt>
                <c:pt idx="105496">
                  <c:v>2.6648958891454964</c:v>
                </c:pt>
                <c:pt idx="105497">
                  <c:v>2.6657426657426657</c:v>
                </c:pt>
                <c:pt idx="105498">
                  <c:v>2.6646651270207848</c:v>
                </c:pt>
                <c:pt idx="105499">
                  <c:v>2.6648958891454964</c:v>
                </c:pt>
                <c:pt idx="105500">
                  <c:v>2.6645116601246821</c:v>
                </c:pt>
                <c:pt idx="105501">
                  <c:v>2.6649734472408215</c:v>
                </c:pt>
                <c:pt idx="105502">
                  <c:v>2.6652043407988919</c:v>
                </c:pt>
                <c:pt idx="105503">
                  <c:v>2.6648199445983378</c:v>
                </c:pt>
                <c:pt idx="105504">
                  <c:v>2.665050784856879</c:v>
                </c:pt>
                <c:pt idx="105505">
                  <c:v>2.6642049388414488</c:v>
                </c:pt>
                <c:pt idx="105506">
                  <c:v>2.6638209506229806</c:v>
                </c:pt>
                <c:pt idx="105507">
                  <c:v>2.6646666974382645</c:v>
                </c:pt>
                <c:pt idx="105508">
                  <c:v>2.6644357258250633</c:v>
                </c:pt>
                <c:pt idx="105509">
                  <c:v>2.6646666974382645</c:v>
                </c:pt>
                <c:pt idx="105510">
                  <c:v>2.6644359104546504</c:v>
                </c:pt>
                <c:pt idx="105511">
                  <c:v>2.6642049388414493</c:v>
                </c:pt>
                <c:pt idx="105512">
                  <c:v>2.6646666974382645</c:v>
                </c:pt>
                <c:pt idx="105513">
                  <c:v>2.6648972997922913</c:v>
                </c:pt>
                <c:pt idx="105514">
                  <c:v>2.6648972997922913</c:v>
                </c:pt>
                <c:pt idx="105515">
                  <c:v>2.6651280867759057</c:v>
                </c:pt>
                <c:pt idx="105516">
                  <c:v>2.6648972997922913</c:v>
                </c:pt>
                <c:pt idx="105517">
                  <c:v>2.665050784856879</c:v>
                </c:pt>
                <c:pt idx="105518">
                  <c:v>2.6648972997922913</c:v>
                </c:pt>
                <c:pt idx="105519">
                  <c:v>2.6638985005767015</c:v>
                </c:pt>
                <c:pt idx="105520">
                  <c:v>2.6642824180895248</c:v>
                </c:pt>
                <c:pt idx="105521">
                  <c:v>2.6644357258250633</c:v>
                </c:pt>
                <c:pt idx="105522">
                  <c:v>2.6644357258250633</c:v>
                </c:pt>
                <c:pt idx="105523">
                  <c:v>2.6652043407988919</c:v>
                </c:pt>
                <c:pt idx="105524">
                  <c:v>2.6662046662046661</c:v>
                </c:pt>
                <c:pt idx="105525">
                  <c:v>2.6653579676674362</c:v>
                </c:pt>
                <c:pt idx="105526">
                  <c:v>2.6649734472408215</c:v>
                </c:pt>
                <c:pt idx="105527">
                  <c:v>2.6652043407988919</c:v>
                </c:pt>
                <c:pt idx="105528">
                  <c:v>2.6648199445983378</c:v>
                </c:pt>
                <c:pt idx="105529">
                  <c:v>2.6639741518578348</c:v>
                </c:pt>
                <c:pt idx="105530">
                  <c:v>2.664358264081256</c:v>
                </c:pt>
                <c:pt idx="105531">
                  <c:v>2.664358264081256</c:v>
                </c:pt>
                <c:pt idx="105532">
                  <c:v>2.6638965835641737</c:v>
                </c:pt>
                <c:pt idx="105533">
                  <c:v>2.6647425536827516</c:v>
                </c:pt>
                <c:pt idx="105534">
                  <c:v>2.6653579676674362</c:v>
                </c:pt>
                <c:pt idx="105535">
                  <c:v>2.6652806652806644</c:v>
                </c:pt>
                <c:pt idx="105536">
                  <c:v>2.6655114807114804</c:v>
                </c:pt>
                <c:pt idx="105537">
                  <c:v>2.6655889145496534</c:v>
                </c:pt>
                <c:pt idx="105538">
                  <c:v>2.6648199445983378</c:v>
                </c:pt>
                <c:pt idx="105539">
                  <c:v>2.6649734472408224</c:v>
                </c:pt>
                <c:pt idx="105540">
                  <c:v>2.6645891043397967</c:v>
                </c:pt>
                <c:pt idx="105541">
                  <c:v>2.6648972997922913</c:v>
                </c:pt>
                <c:pt idx="105542">
                  <c:v>2.6647438855560686</c:v>
                </c:pt>
                <c:pt idx="105543">
                  <c:v>2.6641291810841983</c:v>
                </c:pt>
                <c:pt idx="105544">
                  <c:v>2.6647438855560686</c:v>
                </c:pt>
                <c:pt idx="105545">
                  <c:v>2.6642824180895248</c:v>
                </c:pt>
                <c:pt idx="105546">
                  <c:v>2.6644357258250633</c:v>
                </c:pt>
                <c:pt idx="105547">
                  <c:v>2.6642049388414488</c:v>
                </c:pt>
                <c:pt idx="105548">
                  <c:v>2.664358264081256</c:v>
                </c:pt>
                <c:pt idx="105549">
                  <c:v>2.664358264081256</c:v>
                </c:pt>
                <c:pt idx="105550">
                  <c:v>2.6645891043397967</c:v>
                </c:pt>
                <c:pt idx="105551">
                  <c:v>2.6648199445983378</c:v>
                </c:pt>
                <c:pt idx="105552">
                  <c:v>2.6653579676674362</c:v>
                </c:pt>
                <c:pt idx="105553">
                  <c:v>2.6651270207852193</c:v>
                </c:pt>
                <c:pt idx="105554">
                  <c:v>2.6653579676674362</c:v>
                </c:pt>
                <c:pt idx="105555">
                  <c:v>2.6651270207852193</c:v>
                </c:pt>
                <c:pt idx="105556">
                  <c:v>2.6651270207852193</c:v>
                </c:pt>
                <c:pt idx="105557">
                  <c:v>2.6647425536827516</c:v>
                </c:pt>
                <c:pt idx="105558">
                  <c:v>2.6649734472408224</c:v>
                </c:pt>
                <c:pt idx="105559">
                  <c:v>2.6642049388414488</c:v>
                </c:pt>
                <c:pt idx="105560">
                  <c:v>2.6644357258250633</c:v>
                </c:pt>
                <c:pt idx="105561">
                  <c:v>2.6642049388414488</c:v>
                </c:pt>
                <c:pt idx="105562">
                  <c:v>2.6642049388414488</c:v>
                </c:pt>
                <c:pt idx="105563">
                  <c:v>2.6642049388414493</c:v>
                </c:pt>
                <c:pt idx="105564">
                  <c:v>2.6646665128086773</c:v>
                </c:pt>
                <c:pt idx="105565">
                  <c:v>2.6648972997922913</c:v>
                </c:pt>
                <c:pt idx="105566">
                  <c:v>2.6640516843562532</c:v>
                </c:pt>
                <c:pt idx="105567">
                  <c:v>2.6642049388414488</c:v>
                </c:pt>
                <c:pt idx="105568">
                  <c:v>2.6642049388414488</c:v>
                </c:pt>
                <c:pt idx="105569">
                  <c:v>2.6642824180895248</c:v>
                </c:pt>
                <c:pt idx="105570">
                  <c:v>2.6645131518227969</c:v>
                </c:pt>
                <c:pt idx="105571">
                  <c:v>2.6638985005767015</c:v>
                </c:pt>
                <c:pt idx="105572">
                  <c:v>2.6643598615916955</c:v>
                </c:pt>
                <c:pt idx="105573">
                  <c:v>2.6642066420664205</c:v>
                </c:pt>
                <c:pt idx="105574">
                  <c:v>2.6642066420664205</c:v>
                </c:pt>
                <c:pt idx="105575">
                  <c:v>2.6651280867759057</c:v>
                </c:pt>
                <c:pt idx="105576">
                  <c:v>2.6646666974382645</c:v>
                </c:pt>
                <c:pt idx="105577">
                  <c:v>2.6648972997922913</c:v>
                </c:pt>
                <c:pt idx="105578">
                  <c:v>2.6648972997922913</c:v>
                </c:pt>
                <c:pt idx="105579">
                  <c:v>2.664513151822796</c:v>
                </c:pt>
                <c:pt idx="105580">
                  <c:v>2.6651280867759057</c:v>
                </c:pt>
                <c:pt idx="105581">
                  <c:v>2.6645131518227969</c:v>
                </c:pt>
                <c:pt idx="105582">
                  <c:v>2.6644357258250633</c:v>
                </c:pt>
                <c:pt idx="105583">
                  <c:v>2.6646666974382645</c:v>
                </c:pt>
                <c:pt idx="105584">
                  <c:v>2.6638209506229811</c:v>
                </c:pt>
                <c:pt idx="105585">
                  <c:v>2.6641274238227148</c:v>
                </c:pt>
                <c:pt idx="105586">
                  <c:v>2.664358264081256</c:v>
                </c:pt>
                <c:pt idx="105587">
                  <c:v>2.6644357258250633</c:v>
                </c:pt>
                <c:pt idx="105588">
                  <c:v>2.6642824180895239</c:v>
                </c:pt>
                <c:pt idx="105589">
                  <c:v>2.6648972997922913</c:v>
                </c:pt>
                <c:pt idx="105590">
                  <c:v>2.6654352343569614</c:v>
                </c:pt>
                <c:pt idx="105591">
                  <c:v>2.6658198614318707</c:v>
                </c:pt>
                <c:pt idx="105592">
                  <c:v>2.6655114807114808</c:v>
                </c:pt>
                <c:pt idx="105593">
                  <c:v>2.6652806652806644</c:v>
                </c:pt>
                <c:pt idx="105594">
                  <c:v>2.6652806652806644</c:v>
                </c:pt>
                <c:pt idx="105595">
                  <c:v>2.6652806652806644</c:v>
                </c:pt>
                <c:pt idx="105596">
                  <c:v>2.6651270207852193</c:v>
                </c:pt>
                <c:pt idx="105597">
                  <c:v>2.6647425536827516</c:v>
                </c:pt>
                <c:pt idx="105598">
                  <c:v>2.6655889145496534</c:v>
                </c:pt>
                <c:pt idx="105599">
                  <c:v>2.6655114807114808</c:v>
                </c:pt>
                <c:pt idx="105600">
                  <c:v>2.6648958891454964</c:v>
                </c:pt>
                <c:pt idx="105601">
                  <c:v>2.6649734472408224</c:v>
                </c:pt>
                <c:pt idx="105602">
                  <c:v>2.6652043407988919</c:v>
                </c:pt>
                <c:pt idx="105603">
                  <c:v>2.6648199445983378</c:v>
                </c:pt>
                <c:pt idx="105604">
                  <c:v>2.6639741518578348</c:v>
                </c:pt>
                <c:pt idx="105605">
                  <c:v>2.6642049388414488</c:v>
                </c:pt>
                <c:pt idx="105606">
                  <c:v>2.6648199445983378</c:v>
                </c:pt>
                <c:pt idx="105607">
                  <c:v>2.6648199445983378</c:v>
                </c:pt>
                <c:pt idx="105608">
                  <c:v>2.6648199445983378</c:v>
                </c:pt>
                <c:pt idx="105609">
                  <c:v>2.6645891043397967</c:v>
                </c:pt>
                <c:pt idx="105610">
                  <c:v>2.6658198614318707</c:v>
                </c:pt>
                <c:pt idx="105611">
                  <c:v>2.6655114807114808</c:v>
                </c:pt>
                <c:pt idx="105612">
                  <c:v>2.6648958891454964</c:v>
                </c:pt>
                <c:pt idx="105613">
                  <c:v>2.6653579676674362</c:v>
                </c:pt>
                <c:pt idx="105614">
                  <c:v>2.6651270207852193</c:v>
                </c:pt>
                <c:pt idx="105615">
                  <c:v>2.6652043407988915</c:v>
                </c:pt>
                <c:pt idx="105616">
                  <c:v>2.6645891043397967</c:v>
                </c:pt>
                <c:pt idx="105617">
                  <c:v>2.6647425536827516</c:v>
                </c:pt>
                <c:pt idx="105618">
                  <c:v>2.6651270207852193</c:v>
                </c:pt>
                <c:pt idx="105619">
                  <c:v>2.6648958891454964</c:v>
                </c:pt>
                <c:pt idx="105620">
                  <c:v>2.6651270207852193</c:v>
                </c:pt>
                <c:pt idx="105621">
                  <c:v>2.6658198614318707</c:v>
                </c:pt>
                <c:pt idx="105622">
                  <c:v>2.6645891043397967</c:v>
                </c:pt>
                <c:pt idx="105623">
                  <c:v>2.6645891043397967</c:v>
                </c:pt>
                <c:pt idx="105624">
                  <c:v>2.6648199445983378</c:v>
                </c:pt>
                <c:pt idx="105625">
                  <c:v>2.6636678200692039</c:v>
                </c:pt>
                <c:pt idx="105626">
                  <c:v>2.6634373241061131</c:v>
                </c:pt>
                <c:pt idx="105627">
                  <c:v>2.6646666974382645</c:v>
                </c:pt>
                <c:pt idx="105628">
                  <c:v>2.6654352343569614</c:v>
                </c:pt>
                <c:pt idx="105629">
                  <c:v>2.665050784856879</c:v>
                </c:pt>
                <c:pt idx="105630">
                  <c:v>2.6645891043397967</c:v>
                </c:pt>
                <c:pt idx="105631">
                  <c:v>2.6648199445983378</c:v>
                </c:pt>
                <c:pt idx="105632">
                  <c:v>2.6649746192893402</c:v>
                </c:pt>
                <c:pt idx="105633">
                  <c:v>2.6650520876585926</c:v>
                </c:pt>
                <c:pt idx="105634">
                  <c:v>2.6639760147601477</c:v>
                </c:pt>
                <c:pt idx="105635">
                  <c:v>2.6636678200692039</c:v>
                </c:pt>
                <c:pt idx="105636">
                  <c:v>2.6644357258250633</c:v>
                </c:pt>
                <c:pt idx="105637">
                  <c:v>2.665050784856879</c:v>
                </c:pt>
                <c:pt idx="105638">
                  <c:v>2.665281809787627</c:v>
                </c:pt>
                <c:pt idx="105639">
                  <c:v>2.6655124653739612</c:v>
                </c:pt>
                <c:pt idx="105640">
                  <c:v>2.6653588737595197</c:v>
                </c:pt>
                <c:pt idx="105641">
                  <c:v>2.6649746192893402</c:v>
                </c:pt>
                <c:pt idx="105642">
                  <c:v>2.6645905420991927</c:v>
                </c:pt>
                <c:pt idx="105643">
                  <c:v>2.6648212226066899</c:v>
                </c:pt>
                <c:pt idx="105644">
                  <c:v>2.6647438855560686</c:v>
                </c:pt>
                <c:pt idx="105645">
                  <c:v>2.6651280867759057</c:v>
                </c:pt>
                <c:pt idx="105646">
                  <c:v>2.6644357258250633</c:v>
                </c:pt>
                <c:pt idx="105647">
                  <c:v>2.6648199445983378</c:v>
                </c:pt>
                <c:pt idx="105648">
                  <c:v>2.6648199445983378</c:v>
                </c:pt>
                <c:pt idx="105649">
                  <c:v>2.6648199445983378</c:v>
                </c:pt>
                <c:pt idx="105650">
                  <c:v>2.6649734472408215</c:v>
                </c:pt>
                <c:pt idx="105651">
                  <c:v>2.6655889145496534</c:v>
                </c:pt>
                <c:pt idx="105652">
                  <c:v>2.6652043407988915</c:v>
                </c:pt>
                <c:pt idx="105653">
                  <c:v>2.6645891043397967</c:v>
                </c:pt>
                <c:pt idx="105654">
                  <c:v>2.665050784856879</c:v>
                </c:pt>
                <c:pt idx="105655">
                  <c:v>2.6656661279150313</c:v>
                </c:pt>
                <c:pt idx="105656">
                  <c:v>2.6658972061879478</c:v>
                </c:pt>
                <c:pt idx="105657">
                  <c:v>2.6646666974382645</c:v>
                </c:pt>
                <c:pt idx="105658">
                  <c:v>2.6655124653739612</c:v>
                </c:pt>
                <c:pt idx="105659">
                  <c:v>2.665050784856879</c:v>
                </c:pt>
                <c:pt idx="105660">
                  <c:v>2.6644357258250633</c:v>
                </c:pt>
                <c:pt idx="105661">
                  <c:v>2.665050784856879</c:v>
                </c:pt>
                <c:pt idx="105662">
                  <c:v>2.6658198614318707</c:v>
                </c:pt>
                <c:pt idx="105663">
                  <c:v>2.6658198614318707</c:v>
                </c:pt>
                <c:pt idx="105664">
                  <c:v>2.6656661279150313</c:v>
                </c:pt>
                <c:pt idx="105665">
                  <c:v>2.6655124653739612</c:v>
                </c:pt>
                <c:pt idx="105666">
                  <c:v>2.6651280867759057</c:v>
                </c:pt>
                <c:pt idx="105667">
                  <c:v>2.6645131518227969</c:v>
                </c:pt>
                <c:pt idx="105668">
                  <c:v>2.6640516843562532</c:v>
                </c:pt>
                <c:pt idx="105669">
                  <c:v>2.6641291810841983</c:v>
                </c:pt>
                <c:pt idx="105670">
                  <c:v>2.6642824180895248</c:v>
                </c:pt>
                <c:pt idx="105671">
                  <c:v>2.6644357258250633</c:v>
                </c:pt>
                <c:pt idx="105672">
                  <c:v>2.665281809787627</c:v>
                </c:pt>
                <c:pt idx="105673">
                  <c:v>2.6656661279150313</c:v>
                </c:pt>
                <c:pt idx="105674">
                  <c:v>2.6648199445983378</c:v>
                </c:pt>
                <c:pt idx="105675">
                  <c:v>2.665050784856879</c:v>
                </c:pt>
                <c:pt idx="105676">
                  <c:v>2.6648972997922913</c:v>
                </c:pt>
                <c:pt idx="105677">
                  <c:v>2.6644357258250633</c:v>
                </c:pt>
                <c:pt idx="105678">
                  <c:v>2.665050784856879</c:v>
                </c:pt>
                <c:pt idx="105679">
                  <c:v>2.6646666974382645</c:v>
                </c:pt>
                <c:pt idx="105680">
                  <c:v>2.6648199445983378</c:v>
                </c:pt>
                <c:pt idx="105681">
                  <c:v>2.6639741518578348</c:v>
                </c:pt>
                <c:pt idx="105682">
                  <c:v>2.6633594831564369</c:v>
                </c:pt>
                <c:pt idx="105683">
                  <c:v>2.6645891043397967</c:v>
                </c:pt>
                <c:pt idx="105684">
                  <c:v>2.6648199445983378</c:v>
                </c:pt>
                <c:pt idx="105685">
                  <c:v>2.6652043407988919</c:v>
                </c:pt>
                <c:pt idx="105686">
                  <c:v>2.6649734472408224</c:v>
                </c:pt>
                <c:pt idx="105687">
                  <c:v>2.6657426657426657</c:v>
                </c:pt>
                <c:pt idx="105688">
                  <c:v>2.665665434380776</c:v>
                </c:pt>
                <c:pt idx="105689">
                  <c:v>2.6650496650496645</c:v>
                </c:pt>
                <c:pt idx="105690">
                  <c:v>2.6652806652806644</c:v>
                </c:pt>
                <c:pt idx="105691">
                  <c:v>2.6646651270207848</c:v>
                </c:pt>
                <c:pt idx="105692">
                  <c:v>2.6652806652806649</c:v>
                </c:pt>
                <c:pt idx="105693">
                  <c:v>2.6648958891454964</c:v>
                </c:pt>
                <c:pt idx="105694">
                  <c:v>2.6652806652806649</c:v>
                </c:pt>
                <c:pt idx="105695">
                  <c:v>2.6657426657426653</c:v>
                </c:pt>
                <c:pt idx="105696">
                  <c:v>2.6653579676674362</c:v>
                </c:pt>
                <c:pt idx="105697">
                  <c:v>2.6654352343569609</c:v>
                </c:pt>
                <c:pt idx="105698">
                  <c:v>2.6656661279150309</c:v>
                </c:pt>
                <c:pt idx="105699">
                  <c:v>2.6654352343569609</c:v>
                </c:pt>
                <c:pt idx="105700">
                  <c:v>2.665050784856879</c:v>
                </c:pt>
                <c:pt idx="105701">
                  <c:v>2.665050784856879</c:v>
                </c:pt>
                <c:pt idx="105702">
                  <c:v>2.6652043407988915</c:v>
                </c:pt>
                <c:pt idx="105703">
                  <c:v>2.6649734472408215</c:v>
                </c:pt>
                <c:pt idx="105704">
                  <c:v>2.6653579676674362</c:v>
                </c:pt>
                <c:pt idx="105705">
                  <c:v>2.6657426657426657</c:v>
                </c:pt>
                <c:pt idx="105706">
                  <c:v>2.6658198614318707</c:v>
                </c:pt>
                <c:pt idx="105707">
                  <c:v>2.6652043407988919</c:v>
                </c:pt>
                <c:pt idx="105708">
                  <c:v>2.6652043407988919</c:v>
                </c:pt>
                <c:pt idx="105709">
                  <c:v>2.6642049388414488</c:v>
                </c:pt>
                <c:pt idx="105710">
                  <c:v>2.6642049388414488</c:v>
                </c:pt>
                <c:pt idx="105711">
                  <c:v>2.6637433648742208</c:v>
                </c:pt>
                <c:pt idx="105712">
                  <c:v>2.6645891043397967</c:v>
                </c:pt>
                <c:pt idx="105713">
                  <c:v>2.6638209506229811</c:v>
                </c:pt>
                <c:pt idx="105714">
                  <c:v>2.6639741518578348</c:v>
                </c:pt>
                <c:pt idx="105715">
                  <c:v>2.6649734472408224</c:v>
                </c:pt>
                <c:pt idx="105716">
                  <c:v>2.6652043407988919</c:v>
                </c:pt>
                <c:pt idx="105717">
                  <c:v>2.6648199445983378</c:v>
                </c:pt>
                <c:pt idx="105718">
                  <c:v>2.665281809787627</c:v>
                </c:pt>
                <c:pt idx="105719">
                  <c:v>2.6651280867759057</c:v>
                </c:pt>
                <c:pt idx="105720">
                  <c:v>2.6651280867759057</c:v>
                </c:pt>
                <c:pt idx="105721">
                  <c:v>2.665050784856879</c:v>
                </c:pt>
                <c:pt idx="105722">
                  <c:v>2.6639741518578348</c:v>
                </c:pt>
                <c:pt idx="105723">
                  <c:v>2.6640518689432393</c:v>
                </c:pt>
                <c:pt idx="105724">
                  <c:v>2.6645131518227969</c:v>
                </c:pt>
                <c:pt idx="105725">
                  <c:v>2.6645131518227969</c:v>
                </c:pt>
                <c:pt idx="105726">
                  <c:v>2.6642824180895248</c:v>
                </c:pt>
                <c:pt idx="105727">
                  <c:v>2.6640518689432398</c:v>
                </c:pt>
                <c:pt idx="105728">
                  <c:v>2.6645891043397967</c:v>
                </c:pt>
                <c:pt idx="105729">
                  <c:v>2.6652043407988919</c:v>
                </c:pt>
                <c:pt idx="105730">
                  <c:v>2.6655889145496534</c:v>
                </c:pt>
                <c:pt idx="105731">
                  <c:v>2.6652043407988915</c:v>
                </c:pt>
                <c:pt idx="105732">
                  <c:v>2.6652043407988915</c:v>
                </c:pt>
                <c:pt idx="105733">
                  <c:v>2.6649734472408215</c:v>
                </c:pt>
                <c:pt idx="105734">
                  <c:v>2.6662046662046661</c:v>
                </c:pt>
                <c:pt idx="105735">
                  <c:v>2.6651270207852193</c:v>
                </c:pt>
                <c:pt idx="105736">
                  <c:v>2.6648958891454964</c:v>
                </c:pt>
                <c:pt idx="105737">
                  <c:v>2.6653579676674362</c:v>
                </c:pt>
                <c:pt idx="105738">
                  <c:v>2.6653579676674362</c:v>
                </c:pt>
                <c:pt idx="105739">
                  <c:v>2.6655114807114804</c:v>
                </c:pt>
                <c:pt idx="105740">
                  <c:v>2.6654343807763397</c:v>
                </c:pt>
                <c:pt idx="105741">
                  <c:v>2.6652806652806644</c:v>
                </c:pt>
                <c:pt idx="105742">
                  <c:v>2.6665896487985208</c:v>
                </c:pt>
                <c:pt idx="105743">
                  <c:v>2.6659736659736657</c:v>
                </c:pt>
                <c:pt idx="105744">
                  <c:v>2.6657426657426653</c:v>
                </c:pt>
                <c:pt idx="105745">
                  <c:v>2.6651270207852193</c:v>
                </c:pt>
                <c:pt idx="105746">
                  <c:v>2.6653579676674362</c:v>
                </c:pt>
                <c:pt idx="105747">
                  <c:v>2.6652043407988915</c:v>
                </c:pt>
                <c:pt idx="105748">
                  <c:v>2.6654352343569614</c:v>
                </c:pt>
                <c:pt idx="105749">
                  <c:v>2.665050784856879</c:v>
                </c:pt>
                <c:pt idx="105750">
                  <c:v>2.6646666974382645</c:v>
                </c:pt>
                <c:pt idx="105751">
                  <c:v>2.6642824180895248</c:v>
                </c:pt>
                <c:pt idx="105752">
                  <c:v>2.6648972997922913</c:v>
                </c:pt>
                <c:pt idx="105753">
                  <c:v>2.6646666974382645</c:v>
                </c:pt>
                <c:pt idx="105754">
                  <c:v>2.6654352343569614</c:v>
                </c:pt>
                <c:pt idx="105755">
                  <c:v>2.6656661279150313</c:v>
                </c:pt>
                <c:pt idx="105756">
                  <c:v>2.6662817551963047</c:v>
                </c:pt>
                <c:pt idx="105757">
                  <c:v>2.6656661279150313</c:v>
                </c:pt>
                <c:pt idx="105758">
                  <c:v>2.6644357258250633</c:v>
                </c:pt>
                <c:pt idx="105759">
                  <c:v>2.6648972997922913</c:v>
                </c:pt>
                <c:pt idx="105760">
                  <c:v>2.6645131518227969</c:v>
                </c:pt>
                <c:pt idx="105761">
                  <c:v>2.6648972997922913</c:v>
                </c:pt>
                <c:pt idx="105762">
                  <c:v>2.6646666974382645</c:v>
                </c:pt>
                <c:pt idx="105763">
                  <c:v>2.6646666974382645</c:v>
                </c:pt>
                <c:pt idx="105764">
                  <c:v>2.6648199445983378</c:v>
                </c:pt>
                <c:pt idx="105765">
                  <c:v>2.6645891043397967</c:v>
                </c:pt>
                <c:pt idx="105766">
                  <c:v>2.664742553682752</c:v>
                </c:pt>
                <c:pt idx="105767">
                  <c:v>2.6653579676674362</c:v>
                </c:pt>
                <c:pt idx="105768">
                  <c:v>2.6653579676674362</c:v>
                </c:pt>
                <c:pt idx="105769">
                  <c:v>2.6652043407988915</c:v>
                </c:pt>
                <c:pt idx="105770">
                  <c:v>2.6653579676674362</c:v>
                </c:pt>
                <c:pt idx="105771">
                  <c:v>2.6653579676674362</c:v>
                </c:pt>
                <c:pt idx="105772">
                  <c:v>2.6652043407988915</c:v>
                </c:pt>
                <c:pt idx="105773">
                  <c:v>2.665050784856879</c:v>
                </c:pt>
                <c:pt idx="105774">
                  <c:v>2.6649734472408215</c:v>
                </c:pt>
                <c:pt idx="105775">
                  <c:v>2.6659736659736657</c:v>
                </c:pt>
                <c:pt idx="105776">
                  <c:v>2.6655124653739612</c:v>
                </c:pt>
                <c:pt idx="105777">
                  <c:v>2.6647438855560677</c:v>
                </c:pt>
                <c:pt idx="105778">
                  <c:v>2.664513151822796</c:v>
                </c:pt>
                <c:pt idx="105779">
                  <c:v>2.6645131518227969</c:v>
                </c:pt>
                <c:pt idx="105780">
                  <c:v>2.6643598615916955</c:v>
                </c:pt>
                <c:pt idx="105781">
                  <c:v>2.6642066420664205</c:v>
                </c:pt>
                <c:pt idx="105782">
                  <c:v>2.6643598615916955</c:v>
                </c:pt>
                <c:pt idx="105783">
                  <c:v>2.6646666974382645</c:v>
                </c:pt>
                <c:pt idx="105784">
                  <c:v>2.6652043407988915</c:v>
                </c:pt>
                <c:pt idx="105785">
                  <c:v>2.6658198614318707</c:v>
                </c:pt>
                <c:pt idx="105786">
                  <c:v>2.6654352343569614</c:v>
                </c:pt>
                <c:pt idx="105787">
                  <c:v>2.6658972061879478</c:v>
                </c:pt>
                <c:pt idx="105788">
                  <c:v>2.6655124653739612</c:v>
                </c:pt>
                <c:pt idx="105789">
                  <c:v>2.6644359104546504</c:v>
                </c:pt>
                <c:pt idx="105790">
                  <c:v>2.6642824180895253</c:v>
                </c:pt>
                <c:pt idx="105791">
                  <c:v>2.6642824180895253</c:v>
                </c:pt>
                <c:pt idx="105792">
                  <c:v>2.6640516843562532</c:v>
                </c:pt>
                <c:pt idx="105793">
                  <c:v>2.6640516843562532</c:v>
                </c:pt>
                <c:pt idx="105794">
                  <c:v>2.6642049388414493</c:v>
                </c:pt>
                <c:pt idx="105795">
                  <c:v>2.6642049388414488</c:v>
                </c:pt>
                <c:pt idx="105796">
                  <c:v>2.6644357258250633</c:v>
                </c:pt>
                <c:pt idx="105797">
                  <c:v>2.6639741518578348</c:v>
                </c:pt>
                <c:pt idx="105798">
                  <c:v>2.6637433648742208</c:v>
                </c:pt>
                <c:pt idx="105799">
                  <c:v>2.6641274238227144</c:v>
                </c:pt>
                <c:pt idx="105800">
                  <c:v>2.664742553682752</c:v>
                </c:pt>
                <c:pt idx="105801">
                  <c:v>2.6648958891454964</c:v>
                </c:pt>
                <c:pt idx="105802">
                  <c:v>2.6648958891454964</c:v>
                </c:pt>
                <c:pt idx="105803">
                  <c:v>2.6645116601246821</c:v>
                </c:pt>
                <c:pt idx="105804">
                  <c:v>2.6646651270207848</c:v>
                </c:pt>
                <c:pt idx="105805">
                  <c:v>2.6650496650496645</c:v>
                </c:pt>
                <c:pt idx="105806">
                  <c:v>2.6661273567467649</c:v>
                </c:pt>
                <c:pt idx="105807">
                  <c:v>2.6661273567467649</c:v>
                </c:pt>
                <c:pt idx="105808">
                  <c:v>2.6652806652806644</c:v>
                </c:pt>
                <c:pt idx="105809">
                  <c:v>2.6658964879852118</c:v>
                </c:pt>
                <c:pt idx="105810">
                  <c:v>2.6657426657426657</c:v>
                </c:pt>
                <c:pt idx="105811">
                  <c:v>2.6655889145496534</c:v>
                </c:pt>
                <c:pt idx="105812">
                  <c:v>2.6649734472408224</c:v>
                </c:pt>
                <c:pt idx="105813">
                  <c:v>2.6648199445983378</c:v>
                </c:pt>
                <c:pt idx="105814">
                  <c:v>2.6648972997922913</c:v>
                </c:pt>
                <c:pt idx="105815">
                  <c:v>2.6642824180895248</c:v>
                </c:pt>
                <c:pt idx="105816">
                  <c:v>2.6638211352099681</c:v>
                </c:pt>
                <c:pt idx="105817">
                  <c:v>2.6638211352099681</c:v>
                </c:pt>
                <c:pt idx="105818">
                  <c:v>2.6641274238227144</c:v>
                </c:pt>
                <c:pt idx="105819">
                  <c:v>2.6648958891454964</c:v>
                </c:pt>
                <c:pt idx="105820">
                  <c:v>2.6652043407988919</c:v>
                </c:pt>
                <c:pt idx="105821">
                  <c:v>2.6654352343569614</c:v>
                </c:pt>
                <c:pt idx="105822">
                  <c:v>2.6659736659736657</c:v>
                </c:pt>
                <c:pt idx="105823">
                  <c:v>2.6655114807114804</c:v>
                </c:pt>
                <c:pt idx="105824">
                  <c:v>2.6648958891454964</c:v>
                </c:pt>
                <c:pt idx="105825">
                  <c:v>2.6652806652806644</c:v>
                </c:pt>
                <c:pt idx="105826">
                  <c:v>2.6652806652806644</c:v>
                </c:pt>
                <c:pt idx="105827">
                  <c:v>2.6645116601246821</c:v>
                </c:pt>
                <c:pt idx="105828">
                  <c:v>2.6652043407988919</c:v>
                </c:pt>
                <c:pt idx="105829">
                  <c:v>2.6646666974382645</c:v>
                </c:pt>
                <c:pt idx="105830">
                  <c:v>2.6645131518227969</c:v>
                </c:pt>
                <c:pt idx="105831">
                  <c:v>2.6648972997922913</c:v>
                </c:pt>
                <c:pt idx="105832">
                  <c:v>2.6644357258250633</c:v>
                </c:pt>
                <c:pt idx="105833">
                  <c:v>2.6644357258250633</c:v>
                </c:pt>
                <c:pt idx="105834">
                  <c:v>2.6648199445983378</c:v>
                </c:pt>
                <c:pt idx="105835">
                  <c:v>2.6649734472408224</c:v>
                </c:pt>
                <c:pt idx="105836">
                  <c:v>2.6649734472408224</c:v>
                </c:pt>
                <c:pt idx="105837">
                  <c:v>2.6645891043397967</c:v>
                </c:pt>
                <c:pt idx="105838">
                  <c:v>2.6652043407988919</c:v>
                </c:pt>
                <c:pt idx="105839">
                  <c:v>2.6653579676674362</c:v>
                </c:pt>
                <c:pt idx="105840">
                  <c:v>2.6651270207852193</c:v>
                </c:pt>
                <c:pt idx="105841">
                  <c:v>2.6648199445983378</c:v>
                </c:pt>
                <c:pt idx="105842">
                  <c:v>2.664358264081256</c:v>
                </c:pt>
                <c:pt idx="105843">
                  <c:v>2.6651270207852193</c:v>
                </c:pt>
                <c:pt idx="105844">
                  <c:v>2.6655114807114808</c:v>
                </c:pt>
                <c:pt idx="105845">
                  <c:v>2.6648958891454964</c:v>
                </c:pt>
                <c:pt idx="105846">
                  <c:v>2.6646651270207848</c:v>
                </c:pt>
                <c:pt idx="105847">
                  <c:v>2.6654343807763397</c:v>
                </c:pt>
                <c:pt idx="105848">
                  <c:v>2.6661273567467649</c:v>
                </c:pt>
                <c:pt idx="105849">
                  <c:v>2.6657426657426653</c:v>
                </c:pt>
                <c:pt idx="105850">
                  <c:v>2.6655114807114804</c:v>
                </c:pt>
                <c:pt idx="105851">
                  <c:v>2.6657426657426653</c:v>
                </c:pt>
                <c:pt idx="105852">
                  <c:v>2.6653579676674362</c:v>
                </c:pt>
                <c:pt idx="105853">
                  <c:v>2.6649734472408224</c:v>
                </c:pt>
                <c:pt idx="105854">
                  <c:v>2.6645891043397967</c:v>
                </c:pt>
                <c:pt idx="105855">
                  <c:v>2.6655889145496534</c:v>
                </c:pt>
                <c:pt idx="105856">
                  <c:v>2.6648958891454964</c:v>
                </c:pt>
                <c:pt idx="105857">
                  <c:v>2.665665434380776</c:v>
                </c:pt>
                <c:pt idx="105858">
                  <c:v>2.6657426657426653</c:v>
                </c:pt>
                <c:pt idx="105859">
                  <c:v>2.6653579676674362</c:v>
                </c:pt>
                <c:pt idx="105860">
                  <c:v>2.6657426657426657</c:v>
                </c:pt>
                <c:pt idx="105861">
                  <c:v>2.6652806652806649</c:v>
                </c:pt>
                <c:pt idx="105862">
                  <c:v>2.6651270207852193</c:v>
                </c:pt>
                <c:pt idx="105863">
                  <c:v>2.6645116601246825</c:v>
                </c:pt>
                <c:pt idx="105864">
                  <c:v>2.664358264081256</c:v>
                </c:pt>
                <c:pt idx="105865">
                  <c:v>2.6637433648742208</c:v>
                </c:pt>
                <c:pt idx="105866">
                  <c:v>2.664358264081256</c:v>
                </c:pt>
                <c:pt idx="105867">
                  <c:v>2.6645116601246825</c:v>
                </c:pt>
                <c:pt idx="105868">
                  <c:v>2.6646651270207848</c:v>
                </c:pt>
                <c:pt idx="105869">
                  <c:v>2.6641274238227144</c:v>
                </c:pt>
                <c:pt idx="105870">
                  <c:v>2.6641274238227144</c:v>
                </c:pt>
                <c:pt idx="105871">
                  <c:v>2.6642805818517665</c:v>
                </c:pt>
                <c:pt idx="105872">
                  <c:v>2.6645891043397967</c:v>
                </c:pt>
                <c:pt idx="105873">
                  <c:v>2.6646666974382645</c:v>
                </c:pt>
                <c:pt idx="105874">
                  <c:v>2.6642049388414488</c:v>
                </c:pt>
                <c:pt idx="105875">
                  <c:v>2.6638965835641737</c:v>
                </c:pt>
                <c:pt idx="105876">
                  <c:v>2.6655114807114808</c:v>
                </c:pt>
                <c:pt idx="105877">
                  <c:v>2.664434180138568</c:v>
                </c:pt>
                <c:pt idx="105878">
                  <c:v>2.664434180138568</c:v>
                </c:pt>
                <c:pt idx="105879">
                  <c:v>2.6653579676674362</c:v>
                </c:pt>
                <c:pt idx="105880">
                  <c:v>2.6652043407988919</c:v>
                </c:pt>
                <c:pt idx="105881">
                  <c:v>2.6652043407988919</c:v>
                </c:pt>
                <c:pt idx="105882">
                  <c:v>2.6653579676674362</c:v>
                </c:pt>
                <c:pt idx="105883">
                  <c:v>2.6659736659736657</c:v>
                </c:pt>
                <c:pt idx="105884">
                  <c:v>2.6655889145496534</c:v>
                </c:pt>
                <c:pt idx="105885">
                  <c:v>2.6651270207852193</c:v>
                </c:pt>
                <c:pt idx="105886">
                  <c:v>2.6645116601246821</c:v>
                </c:pt>
                <c:pt idx="105887">
                  <c:v>2.6648958891454964</c:v>
                </c:pt>
                <c:pt idx="105888">
                  <c:v>2.6657426657426657</c:v>
                </c:pt>
                <c:pt idx="105889">
                  <c:v>2.6649734472408215</c:v>
                </c:pt>
                <c:pt idx="105890">
                  <c:v>2.6652043407988919</c:v>
                </c:pt>
                <c:pt idx="105891">
                  <c:v>2.6652043407988919</c:v>
                </c:pt>
                <c:pt idx="105892">
                  <c:v>2.6651270207852193</c:v>
                </c:pt>
                <c:pt idx="105893">
                  <c:v>2.6653579676674362</c:v>
                </c:pt>
                <c:pt idx="105894">
                  <c:v>2.6645891043397967</c:v>
                </c:pt>
                <c:pt idx="105895">
                  <c:v>2.6645116601246825</c:v>
                </c:pt>
                <c:pt idx="105896">
                  <c:v>2.664742553682752</c:v>
                </c:pt>
                <c:pt idx="105897">
                  <c:v>2.664358264081256</c:v>
                </c:pt>
                <c:pt idx="105898">
                  <c:v>2.6645116601246825</c:v>
                </c:pt>
                <c:pt idx="105899">
                  <c:v>2.6645116601246825</c:v>
                </c:pt>
                <c:pt idx="105900">
                  <c:v>2.6640498730085431</c:v>
                </c:pt>
                <c:pt idx="105901">
                  <c:v>2.6650496650496649</c:v>
                </c:pt>
                <c:pt idx="105902">
                  <c:v>2.6655114807114808</c:v>
                </c:pt>
                <c:pt idx="105903">
                  <c:v>2.6655114807114804</c:v>
                </c:pt>
                <c:pt idx="105904">
                  <c:v>2.6652806652806644</c:v>
                </c:pt>
                <c:pt idx="105905">
                  <c:v>2.6650496650496645</c:v>
                </c:pt>
                <c:pt idx="105906">
                  <c:v>2.6652033271719038</c:v>
                </c:pt>
                <c:pt idx="105907">
                  <c:v>2.6654343807763397</c:v>
                </c:pt>
                <c:pt idx="105908">
                  <c:v>2.6652033271719038</c:v>
                </c:pt>
                <c:pt idx="105909">
                  <c:v>2.6654343807763397</c:v>
                </c:pt>
                <c:pt idx="105910">
                  <c:v>2.6655114807114808</c:v>
                </c:pt>
                <c:pt idx="105911">
                  <c:v>2.6645116601246821</c:v>
                </c:pt>
                <c:pt idx="105912">
                  <c:v>2.6645116601246821</c:v>
                </c:pt>
                <c:pt idx="105913">
                  <c:v>2.6655114807114808</c:v>
                </c:pt>
                <c:pt idx="105914">
                  <c:v>2.6655114807114808</c:v>
                </c:pt>
                <c:pt idx="105915">
                  <c:v>2.6658964879852118</c:v>
                </c:pt>
                <c:pt idx="105916">
                  <c:v>2.6655881673214696</c:v>
                </c:pt>
                <c:pt idx="105917">
                  <c:v>2.6657418400369859</c:v>
                </c:pt>
                <c:pt idx="105918">
                  <c:v>2.6652033271719038</c:v>
                </c:pt>
                <c:pt idx="105919">
                  <c:v>2.6655114807114808</c:v>
                </c:pt>
                <c:pt idx="105920">
                  <c:v>2.6651270207852193</c:v>
                </c:pt>
                <c:pt idx="105921">
                  <c:v>2.6641274238227144</c:v>
                </c:pt>
                <c:pt idx="105922">
                  <c:v>2.6641274238227148</c:v>
                </c:pt>
                <c:pt idx="105923">
                  <c:v>2.6636655586334257</c:v>
                </c:pt>
                <c:pt idx="105924">
                  <c:v>2.6636655586334257</c:v>
                </c:pt>
                <c:pt idx="105925">
                  <c:v>2.6646651270207848</c:v>
                </c:pt>
                <c:pt idx="105926">
                  <c:v>2.6651270207852193</c:v>
                </c:pt>
                <c:pt idx="105927">
                  <c:v>2.664358264081256</c:v>
                </c:pt>
                <c:pt idx="105928">
                  <c:v>2.6637433648742208</c:v>
                </c:pt>
                <c:pt idx="105929">
                  <c:v>2.6637433648742208</c:v>
                </c:pt>
                <c:pt idx="105930">
                  <c:v>2.6641274238227144</c:v>
                </c:pt>
                <c:pt idx="105931">
                  <c:v>2.664742553682752</c:v>
                </c:pt>
                <c:pt idx="105932">
                  <c:v>2.664358264081256</c:v>
                </c:pt>
                <c:pt idx="105933">
                  <c:v>2.6645116601246825</c:v>
                </c:pt>
                <c:pt idx="105934">
                  <c:v>2.6648958891454964</c:v>
                </c:pt>
                <c:pt idx="105935">
                  <c:v>2.6651270207852193</c:v>
                </c:pt>
                <c:pt idx="105936">
                  <c:v>2.6648958891454964</c:v>
                </c:pt>
                <c:pt idx="105937">
                  <c:v>2.6648958891454964</c:v>
                </c:pt>
                <c:pt idx="105938">
                  <c:v>2.6653579676674362</c:v>
                </c:pt>
                <c:pt idx="105939">
                  <c:v>2.6645891043397967</c:v>
                </c:pt>
                <c:pt idx="105940">
                  <c:v>2.6644357258250633</c:v>
                </c:pt>
                <c:pt idx="105941">
                  <c:v>2.665281809787627</c:v>
                </c:pt>
                <c:pt idx="105942">
                  <c:v>2.6655124653739612</c:v>
                </c:pt>
                <c:pt idx="105943">
                  <c:v>2.6653588737595197</c:v>
                </c:pt>
                <c:pt idx="105944">
                  <c:v>2.6645131518227969</c:v>
                </c:pt>
                <c:pt idx="105945">
                  <c:v>2.6648972997922913</c:v>
                </c:pt>
                <c:pt idx="105946">
                  <c:v>2.6647438855560686</c:v>
                </c:pt>
                <c:pt idx="105947">
                  <c:v>2.665050784856879</c:v>
                </c:pt>
                <c:pt idx="105948">
                  <c:v>2.6648199445983378</c:v>
                </c:pt>
                <c:pt idx="105949">
                  <c:v>2.6648199445983378</c:v>
                </c:pt>
                <c:pt idx="105950">
                  <c:v>2.665050784856879</c:v>
                </c:pt>
                <c:pt idx="105951">
                  <c:v>2.6646666974382645</c:v>
                </c:pt>
                <c:pt idx="105952">
                  <c:v>2.6646666974382645</c:v>
                </c:pt>
                <c:pt idx="105953">
                  <c:v>2.6645131518227969</c:v>
                </c:pt>
                <c:pt idx="105954">
                  <c:v>2.6645131518227969</c:v>
                </c:pt>
                <c:pt idx="105955">
                  <c:v>2.6642824180895248</c:v>
                </c:pt>
                <c:pt idx="105956">
                  <c:v>2.6646666974382645</c:v>
                </c:pt>
                <c:pt idx="105957">
                  <c:v>2.6644357258250633</c:v>
                </c:pt>
                <c:pt idx="105958">
                  <c:v>2.6646666974382645</c:v>
                </c:pt>
                <c:pt idx="105959">
                  <c:v>2.6646666974382645</c:v>
                </c:pt>
                <c:pt idx="105960">
                  <c:v>2.6644357258250633</c:v>
                </c:pt>
                <c:pt idx="105961">
                  <c:v>2.6645891043397967</c:v>
                </c:pt>
                <c:pt idx="105962">
                  <c:v>2.6645891043397967</c:v>
                </c:pt>
                <c:pt idx="105963">
                  <c:v>2.6644357258250633</c:v>
                </c:pt>
                <c:pt idx="105964">
                  <c:v>2.6644357258250633</c:v>
                </c:pt>
                <c:pt idx="105965">
                  <c:v>2.6642049388414488</c:v>
                </c:pt>
                <c:pt idx="105966">
                  <c:v>2.664358264081256</c:v>
                </c:pt>
                <c:pt idx="105967">
                  <c:v>2.664358264081256</c:v>
                </c:pt>
                <c:pt idx="105968">
                  <c:v>2.6648199445983378</c:v>
                </c:pt>
                <c:pt idx="105969">
                  <c:v>2.6648199445983378</c:v>
                </c:pt>
                <c:pt idx="105970">
                  <c:v>2.6649734472408224</c:v>
                </c:pt>
                <c:pt idx="105971">
                  <c:v>2.6655889145496534</c:v>
                </c:pt>
                <c:pt idx="105972">
                  <c:v>2.6653579676674362</c:v>
                </c:pt>
                <c:pt idx="105973">
                  <c:v>2.6651270207852193</c:v>
                </c:pt>
                <c:pt idx="105974">
                  <c:v>2.6652043407988915</c:v>
                </c:pt>
                <c:pt idx="105975">
                  <c:v>2.6656661279150313</c:v>
                </c:pt>
                <c:pt idx="105976">
                  <c:v>2.6648972997922913</c:v>
                </c:pt>
                <c:pt idx="105977">
                  <c:v>2.6648972997922913</c:v>
                </c:pt>
                <c:pt idx="105978">
                  <c:v>2.6642824180895248</c:v>
                </c:pt>
                <c:pt idx="105979">
                  <c:v>2.6642824180895248</c:v>
                </c:pt>
                <c:pt idx="105980">
                  <c:v>2.6640518689432398</c:v>
                </c:pt>
                <c:pt idx="105981">
                  <c:v>2.6645891043397967</c:v>
                </c:pt>
                <c:pt idx="105982">
                  <c:v>2.6651270207852193</c:v>
                </c:pt>
                <c:pt idx="105983">
                  <c:v>2.6657426657426657</c:v>
                </c:pt>
                <c:pt idx="105984">
                  <c:v>2.6659736659736657</c:v>
                </c:pt>
                <c:pt idx="105985">
                  <c:v>2.6659736659736657</c:v>
                </c:pt>
                <c:pt idx="105986">
                  <c:v>2.6658198614318707</c:v>
                </c:pt>
                <c:pt idx="105987">
                  <c:v>2.665050784856879</c:v>
                </c:pt>
                <c:pt idx="105988">
                  <c:v>2.6647438855560686</c:v>
                </c:pt>
                <c:pt idx="105989">
                  <c:v>2.6645131518227969</c:v>
                </c:pt>
                <c:pt idx="105990">
                  <c:v>2.6638209506229811</c:v>
                </c:pt>
                <c:pt idx="105991">
                  <c:v>2.6644357258250633</c:v>
                </c:pt>
                <c:pt idx="105992">
                  <c:v>2.6645891043397967</c:v>
                </c:pt>
                <c:pt idx="105993">
                  <c:v>2.6648199445983378</c:v>
                </c:pt>
                <c:pt idx="105994">
                  <c:v>2.6648199445983378</c:v>
                </c:pt>
                <c:pt idx="105995">
                  <c:v>2.6647425536827516</c:v>
                </c:pt>
                <c:pt idx="105996">
                  <c:v>2.6663585951940845</c:v>
                </c:pt>
                <c:pt idx="105997">
                  <c:v>2.6655889145496534</c:v>
                </c:pt>
                <c:pt idx="105998">
                  <c:v>2.6649734472408215</c:v>
                </c:pt>
                <c:pt idx="105999">
                  <c:v>2.6653579676674362</c:v>
                </c:pt>
                <c:pt idx="106000">
                  <c:v>2.6652043407988919</c:v>
                </c:pt>
                <c:pt idx="106001">
                  <c:v>2.6648972997922913</c:v>
                </c:pt>
                <c:pt idx="106002">
                  <c:v>2.6646666974382645</c:v>
                </c:pt>
                <c:pt idx="106003">
                  <c:v>2.6640518689432398</c:v>
                </c:pt>
                <c:pt idx="106004">
                  <c:v>2.6646666974382645</c:v>
                </c:pt>
                <c:pt idx="106005">
                  <c:v>2.6653579676674362</c:v>
                </c:pt>
                <c:pt idx="106006">
                  <c:v>2.6658198614318707</c:v>
                </c:pt>
                <c:pt idx="106007">
                  <c:v>2.665281809787627</c:v>
                </c:pt>
                <c:pt idx="106008">
                  <c:v>2.6646666974382645</c:v>
                </c:pt>
                <c:pt idx="106009">
                  <c:v>2.6642824180895239</c:v>
                </c:pt>
                <c:pt idx="106010">
                  <c:v>2.6646666974382645</c:v>
                </c:pt>
                <c:pt idx="106011">
                  <c:v>2.6638985005767015</c:v>
                </c:pt>
                <c:pt idx="106012">
                  <c:v>2.6641291810841983</c:v>
                </c:pt>
                <c:pt idx="106013">
                  <c:v>2.6645131518227969</c:v>
                </c:pt>
                <c:pt idx="106014">
                  <c:v>2.6648972997922913</c:v>
                </c:pt>
                <c:pt idx="106015">
                  <c:v>2.665281809787627</c:v>
                </c:pt>
                <c:pt idx="106016">
                  <c:v>2.6646666974382645</c:v>
                </c:pt>
                <c:pt idx="106017">
                  <c:v>2.665050784856879</c:v>
                </c:pt>
                <c:pt idx="106018">
                  <c:v>2.6654352343569609</c:v>
                </c:pt>
                <c:pt idx="106019">
                  <c:v>2.6654352343569614</c:v>
                </c:pt>
                <c:pt idx="106020">
                  <c:v>2.665050784856879</c:v>
                </c:pt>
                <c:pt idx="106021">
                  <c:v>2.6655124653739612</c:v>
                </c:pt>
                <c:pt idx="106022">
                  <c:v>2.6641291810841983</c:v>
                </c:pt>
                <c:pt idx="106023">
                  <c:v>2.6641291810841983</c:v>
                </c:pt>
                <c:pt idx="106024">
                  <c:v>2.6645131518227969</c:v>
                </c:pt>
                <c:pt idx="106025">
                  <c:v>2.6642824180895248</c:v>
                </c:pt>
                <c:pt idx="106026">
                  <c:v>2.6635902168897094</c:v>
                </c:pt>
                <c:pt idx="106027">
                  <c:v>2.6636678200692043</c:v>
                </c:pt>
                <c:pt idx="106028">
                  <c:v>2.6643598615916955</c:v>
                </c:pt>
                <c:pt idx="106029">
                  <c:v>2.6644374538745383</c:v>
                </c:pt>
                <c:pt idx="106030">
                  <c:v>2.6645905420991927</c:v>
                </c:pt>
                <c:pt idx="106031">
                  <c:v>2.6643598615916955</c:v>
                </c:pt>
                <c:pt idx="106032">
                  <c:v>2.6641291810841983</c:v>
                </c:pt>
                <c:pt idx="106033">
                  <c:v>2.6645905420991927</c:v>
                </c:pt>
                <c:pt idx="106034">
                  <c:v>2.6649746192893402</c:v>
                </c:pt>
                <c:pt idx="106035">
                  <c:v>2.6651280867759057</c:v>
                </c:pt>
                <c:pt idx="106036">
                  <c:v>2.6647438855560677</c:v>
                </c:pt>
                <c:pt idx="106037">
                  <c:v>2.6641291810841983</c:v>
                </c:pt>
                <c:pt idx="106038">
                  <c:v>2.6650520876585926</c:v>
                </c:pt>
                <c:pt idx="106039">
                  <c:v>2.6648212226066899</c:v>
                </c:pt>
                <c:pt idx="106040">
                  <c:v>2.6643598615916955</c:v>
                </c:pt>
                <c:pt idx="106041">
                  <c:v>2.6639760147601477</c:v>
                </c:pt>
                <c:pt idx="106042">
                  <c:v>2.6648212226066899</c:v>
                </c:pt>
                <c:pt idx="106043">
                  <c:v>2.6642066420664205</c:v>
                </c:pt>
                <c:pt idx="106044">
                  <c:v>2.664284067327646</c:v>
                </c:pt>
                <c:pt idx="106045">
                  <c:v>2.6644374538745383</c:v>
                </c:pt>
                <c:pt idx="106046">
                  <c:v>2.6647438855560686</c:v>
                </c:pt>
                <c:pt idx="106047">
                  <c:v>2.6642824180895239</c:v>
                </c:pt>
                <c:pt idx="106048">
                  <c:v>2.6648972997922913</c:v>
                </c:pt>
                <c:pt idx="106049">
                  <c:v>2.6655896607431337</c:v>
                </c:pt>
                <c:pt idx="106050">
                  <c:v>2.6655896607431337</c:v>
                </c:pt>
                <c:pt idx="106051">
                  <c:v>2.6651280867759057</c:v>
                </c:pt>
                <c:pt idx="106052">
                  <c:v>2.6653588737595197</c:v>
                </c:pt>
                <c:pt idx="106053">
                  <c:v>2.6662049861495842</c:v>
                </c:pt>
                <c:pt idx="106054">
                  <c:v>2.6657433056325024</c:v>
                </c:pt>
                <c:pt idx="106055">
                  <c:v>2.6663588085892407</c:v>
                </c:pt>
                <c:pt idx="106056">
                  <c:v>2.6657433056325024</c:v>
                </c:pt>
                <c:pt idx="106057">
                  <c:v>2.665281809787627</c:v>
                </c:pt>
                <c:pt idx="106058">
                  <c:v>2.665050784856879</c:v>
                </c:pt>
                <c:pt idx="106059">
                  <c:v>2.6651280867759057</c:v>
                </c:pt>
                <c:pt idx="106060">
                  <c:v>2.6661279150311707</c:v>
                </c:pt>
                <c:pt idx="106061">
                  <c:v>2.6656661279150309</c:v>
                </c:pt>
                <c:pt idx="106062">
                  <c:v>2.6652043407988915</c:v>
                </c:pt>
                <c:pt idx="106063">
                  <c:v>2.6654352343569609</c:v>
                </c:pt>
                <c:pt idx="106064">
                  <c:v>2.6654352343569609</c:v>
                </c:pt>
                <c:pt idx="106065">
                  <c:v>2.6648199445983378</c:v>
                </c:pt>
                <c:pt idx="106066">
                  <c:v>2.6655124653739612</c:v>
                </c:pt>
                <c:pt idx="106067">
                  <c:v>2.6642824180895239</c:v>
                </c:pt>
                <c:pt idx="106068">
                  <c:v>2.6648972997922913</c:v>
                </c:pt>
                <c:pt idx="106069">
                  <c:v>2.6641291810841983</c:v>
                </c:pt>
                <c:pt idx="106070">
                  <c:v>2.6637453874538739</c:v>
                </c:pt>
                <c:pt idx="106071">
                  <c:v>2.6632841328413281</c:v>
                </c:pt>
                <c:pt idx="106072">
                  <c:v>2.6642824180895248</c:v>
                </c:pt>
                <c:pt idx="106073">
                  <c:v>2.6646666974382645</c:v>
                </c:pt>
                <c:pt idx="106074">
                  <c:v>2.6644357258250633</c:v>
                </c:pt>
                <c:pt idx="106075">
                  <c:v>2.6648199445983378</c:v>
                </c:pt>
                <c:pt idx="106076">
                  <c:v>2.6652043407988915</c:v>
                </c:pt>
                <c:pt idx="106077">
                  <c:v>2.6649734472408215</c:v>
                </c:pt>
                <c:pt idx="106078">
                  <c:v>2.665281809787627</c:v>
                </c:pt>
                <c:pt idx="106079">
                  <c:v>2.6653588737595197</c:v>
                </c:pt>
                <c:pt idx="106080">
                  <c:v>2.6653588737595197</c:v>
                </c:pt>
                <c:pt idx="106081">
                  <c:v>2.6645131518227969</c:v>
                </c:pt>
                <c:pt idx="106082">
                  <c:v>2.6645131518227969</c:v>
                </c:pt>
                <c:pt idx="106083">
                  <c:v>2.6640518689432398</c:v>
                </c:pt>
                <c:pt idx="106084">
                  <c:v>2.6647438855560686</c:v>
                </c:pt>
                <c:pt idx="106085">
                  <c:v>2.6645905420991927</c:v>
                </c:pt>
                <c:pt idx="106086">
                  <c:v>2.6644374538745383</c:v>
                </c:pt>
                <c:pt idx="106087">
                  <c:v>2.6649746192893402</c:v>
                </c:pt>
                <c:pt idx="106088">
                  <c:v>2.6644357258250633</c:v>
                </c:pt>
                <c:pt idx="106089">
                  <c:v>2.6649734472408224</c:v>
                </c:pt>
                <c:pt idx="106090">
                  <c:v>2.664742553682752</c:v>
                </c:pt>
                <c:pt idx="106091">
                  <c:v>2.6649734472408215</c:v>
                </c:pt>
                <c:pt idx="106092">
                  <c:v>2.6658198614318707</c:v>
                </c:pt>
                <c:pt idx="106093">
                  <c:v>2.6659736659736657</c:v>
                </c:pt>
                <c:pt idx="106094">
                  <c:v>2.6657426657426657</c:v>
                </c:pt>
                <c:pt idx="106095">
                  <c:v>2.6653579676674362</c:v>
                </c:pt>
                <c:pt idx="106096">
                  <c:v>2.6655114807114804</c:v>
                </c:pt>
                <c:pt idx="106097">
                  <c:v>2.6653579676674362</c:v>
                </c:pt>
                <c:pt idx="106098">
                  <c:v>2.6654352343569609</c:v>
                </c:pt>
                <c:pt idx="106099">
                  <c:v>2.665050784856879</c:v>
                </c:pt>
                <c:pt idx="106100">
                  <c:v>2.6654352343569609</c:v>
                </c:pt>
                <c:pt idx="106101">
                  <c:v>2.6655889145496534</c:v>
                </c:pt>
                <c:pt idx="106102">
                  <c:v>2.6652043407988915</c:v>
                </c:pt>
                <c:pt idx="106103">
                  <c:v>2.6654352343569614</c:v>
                </c:pt>
                <c:pt idx="106104">
                  <c:v>2.665281809787627</c:v>
                </c:pt>
                <c:pt idx="106105">
                  <c:v>2.6651280867759057</c:v>
                </c:pt>
                <c:pt idx="106106">
                  <c:v>2.6647438855560686</c:v>
                </c:pt>
                <c:pt idx="106107">
                  <c:v>2.6654360867558839</c:v>
                </c:pt>
                <c:pt idx="106108">
                  <c:v>2.6652053530226123</c:v>
                </c:pt>
                <c:pt idx="106109">
                  <c:v>2.6636678200692043</c:v>
                </c:pt>
                <c:pt idx="106110">
                  <c:v>2.663514760147601</c:v>
                </c:pt>
                <c:pt idx="106111">
                  <c:v>2.6637453874538739</c:v>
                </c:pt>
                <c:pt idx="106112">
                  <c:v>2.6639760147601477</c:v>
                </c:pt>
                <c:pt idx="106113">
                  <c:v>2.6637453874538743</c:v>
                </c:pt>
                <c:pt idx="106114">
                  <c:v>2.6641291810841983</c:v>
                </c:pt>
                <c:pt idx="106115">
                  <c:v>2.6645131518227969</c:v>
                </c:pt>
                <c:pt idx="106116">
                  <c:v>2.6643598615916955</c:v>
                </c:pt>
                <c:pt idx="106117">
                  <c:v>2.6635925293982017</c:v>
                </c:pt>
                <c:pt idx="106118">
                  <c:v>2.6636698939603503</c:v>
                </c:pt>
                <c:pt idx="106119">
                  <c:v>2.6635169393869553</c:v>
                </c:pt>
                <c:pt idx="106120">
                  <c:v>2.6639004149377592</c:v>
                </c:pt>
                <c:pt idx="106121">
                  <c:v>2.6645146414572283</c:v>
                </c:pt>
                <c:pt idx="106122">
                  <c:v>2.6636698939603503</c:v>
                </c:pt>
                <c:pt idx="106123">
                  <c:v>2.6644374538745383</c:v>
                </c:pt>
                <c:pt idx="106124">
                  <c:v>2.6643598615916955</c:v>
                </c:pt>
                <c:pt idx="106125">
                  <c:v>2.6643598615916955</c:v>
                </c:pt>
                <c:pt idx="106126">
                  <c:v>2.6638985005767015</c:v>
                </c:pt>
                <c:pt idx="106127">
                  <c:v>2.665050784856879</c:v>
                </c:pt>
                <c:pt idx="106128">
                  <c:v>2.6648199445983378</c:v>
                </c:pt>
                <c:pt idx="106129">
                  <c:v>2.665050784856879</c:v>
                </c:pt>
                <c:pt idx="106130">
                  <c:v>2.6651280867759057</c:v>
                </c:pt>
                <c:pt idx="106131">
                  <c:v>2.6659741458910435</c:v>
                </c:pt>
                <c:pt idx="106132">
                  <c:v>2.6661279150311707</c:v>
                </c:pt>
                <c:pt idx="106133">
                  <c:v>2.6651280867759057</c:v>
                </c:pt>
                <c:pt idx="106134">
                  <c:v>2.665281809787627</c:v>
                </c:pt>
                <c:pt idx="106135">
                  <c:v>2.6648972997922913</c:v>
                </c:pt>
                <c:pt idx="106136">
                  <c:v>2.664513151822796</c:v>
                </c:pt>
                <c:pt idx="106137">
                  <c:v>2.6647438855560686</c:v>
                </c:pt>
                <c:pt idx="106138">
                  <c:v>2.6651280867759057</c:v>
                </c:pt>
                <c:pt idx="106139">
                  <c:v>2.6655124653739612</c:v>
                </c:pt>
                <c:pt idx="106140">
                  <c:v>2.6642824180895239</c:v>
                </c:pt>
                <c:pt idx="106141">
                  <c:v>2.6645905420991927</c:v>
                </c:pt>
                <c:pt idx="106142">
                  <c:v>2.6642066420664205</c:v>
                </c:pt>
                <c:pt idx="106143">
                  <c:v>2.6645905420991927</c:v>
                </c:pt>
                <c:pt idx="106144">
                  <c:v>2.6649746192893402</c:v>
                </c:pt>
                <c:pt idx="106145">
                  <c:v>2.6645905420991927</c:v>
                </c:pt>
                <c:pt idx="106146">
                  <c:v>2.6642066420664205</c:v>
                </c:pt>
                <c:pt idx="106147">
                  <c:v>2.6639760147601477</c:v>
                </c:pt>
                <c:pt idx="106148">
                  <c:v>2.6637453874538743</c:v>
                </c:pt>
                <c:pt idx="106149">
                  <c:v>2.6638985005767015</c:v>
                </c:pt>
                <c:pt idx="106150">
                  <c:v>2.6641291810841983</c:v>
                </c:pt>
                <c:pt idx="106151">
                  <c:v>2.6639760147601477</c:v>
                </c:pt>
                <c:pt idx="106152">
                  <c:v>2.6638231035277835</c:v>
                </c:pt>
                <c:pt idx="106153">
                  <c:v>2.6642066420664205</c:v>
                </c:pt>
                <c:pt idx="106154">
                  <c:v>2.6654360867558839</c:v>
                </c:pt>
                <c:pt idx="106155">
                  <c:v>2.6654360867558835</c:v>
                </c:pt>
                <c:pt idx="106156">
                  <c:v>2.6652053530226114</c:v>
                </c:pt>
                <c:pt idx="106157">
                  <c:v>2.6641291810841983</c:v>
                </c:pt>
                <c:pt idx="106158">
                  <c:v>2.6648972997922913</c:v>
                </c:pt>
                <c:pt idx="106159">
                  <c:v>2.6649746192893402</c:v>
                </c:pt>
                <c:pt idx="106160">
                  <c:v>2.6643598615916955</c:v>
                </c:pt>
                <c:pt idx="106161">
                  <c:v>2.6638985005767015</c:v>
                </c:pt>
                <c:pt idx="106162">
                  <c:v>2.663514760147601</c:v>
                </c:pt>
                <c:pt idx="106163">
                  <c:v>2.6647438855560686</c:v>
                </c:pt>
                <c:pt idx="106164">
                  <c:v>2.6643598615916955</c:v>
                </c:pt>
                <c:pt idx="106165">
                  <c:v>2.6647438855560686</c:v>
                </c:pt>
                <c:pt idx="106166">
                  <c:v>2.6643598615916955</c:v>
                </c:pt>
                <c:pt idx="106167">
                  <c:v>2.6642066420664205</c:v>
                </c:pt>
                <c:pt idx="106168">
                  <c:v>2.6643598615916955</c:v>
                </c:pt>
                <c:pt idx="106169">
                  <c:v>2.6645905420991927</c:v>
                </c:pt>
                <c:pt idx="106170">
                  <c:v>2.6645905420991927</c:v>
                </c:pt>
                <c:pt idx="106171">
                  <c:v>2.6643598615916955</c:v>
                </c:pt>
                <c:pt idx="106172">
                  <c:v>2.6643598615916955</c:v>
                </c:pt>
                <c:pt idx="106173">
                  <c:v>2.6641291810841983</c:v>
                </c:pt>
                <c:pt idx="106174">
                  <c:v>2.6641291810841983</c:v>
                </c:pt>
                <c:pt idx="106175">
                  <c:v>2.6641291810841983</c:v>
                </c:pt>
                <c:pt idx="106176">
                  <c:v>2.6653588737595197</c:v>
                </c:pt>
                <c:pt idx="106177">
                  <c:v>2.6642824180895239</c:v>
                </c:pt>
                <c:pt idx="106178">
                  <c:v>2.6653588737595197</c:v>
                </c:pt>
                <c:pt idx="106179">
                  <c:v>2.6653588737595197</c:v>
                </c:pt>
                <c:pt idx="106180">
                  <c:v>2.6653588737595197</c:v>
                </c:pt>
                <c:pt idx="106181">
                  <c:v>2.664513151822796</c:v>
                </c:pt>
                <c:pt idx="106182">
                  <c:v>2.6643598615916955</c:v>
                </c:pt>
                <c:pt idx="106183">
                  <c:v>2.6642066420664205</c:v>
                </c:pt>
                <c:pt idx="106184">
                  <c:v>2.6633617708093147</c:v>
                </c:pt>
                <c:pt idx="106185">
                  <c:v>2.6638231035277835</c:v>
                </c:pt>
                <c:pt idx="106186">
                  <c:v>2.6642066420664205</c:v>
                </c:pt>
                <c:pt idx="106187">
                  <c:v>2.6643598615916955</c:v>
                </c:pt>
                <c:pt idx="106188">
                  <c:v>2.6647438855560686</c:v>
                </c:pt>
                <c:pt idx="106189">
                  <c:v>2.6648972997922913</c:v>
                </c:pt>
                <c:pt idx="106190">
                  <c:v>2.6656661279150313</c:v>
                </c:pt>
                <c:pt idx="106191">
                  <c:v>2.6648199445983378</c:v>
                </c:pt>
                <c:pt idx="106192">
                  <c:v>2.6654352343569609</c:v>
                </c:pt>
                <c:pt idx="106193">
                  <c:v>2.665050784856879</c:v>
                </c:pt>
                <c:pt idx="106194">
                  <c:v>2.6652043407988915</c:v>
                </c:pt>
                <c:pt idx="106195">
                  <c:v>2.6654352343569609</c:v>
                </c:pt>
                <c:pt idx="106196">
                  <c:v>2.665281809787627</c:v>
                </c:pt>
                <c:pt idx="106197">
                  <c:v>2.665050784856879</c:v>
                </c:pt>
                <c:pt idx="106198">
                  <c:v>2.6648972997922913</c:v>
                </c:pt>
                <c:pt idx="106199">
                  <c:v>2.6655896607431337</c:v>
                </c:pt>
                <c:pt idx="106200">
                  <c:v>2.6648972997922913</c:v>
                </c:pt>
                <c:pt idx="106201">
                  <c:v>2.6648972997922913</c:v>
                </c:pt>
                <c:pt idx="106202">
                  <c:v>2.6644357258250633</c:v>
                </c:pt>
                <c:pt idx="106203">
                  <c:v>2.6642049388414488</c:v>
                </c:pt>
                <c:pt idx="106204">
                  <c:v>2.6638209506229811</c:v>
                </c:pt>
                <c:pt idx="106205">
                  <c:v>2.6642824180895253</c:v>
                </c:pt>
                <c:pt idx="106206">
                  <c:v>2.6643598615916955</c:v>
                </c:pt>
                <c:pt idx="106207">
                  <c:v>2.6647438855560677</c:v>
                </c:pt>
                <c:pt idx="106208">
                  <c:v>2.664513151822796</c:v>
                </c:pt>
                <c:pt idx="106209">
                  <c:v>2.6648972997922913</c:v>
                </c:pt>
                <c:pt idx="106210">
                  <c:v>2.6654352343569609</c:v>
                </c:pt>
                <c:pt idx="106211">
                  <c:v>2.6648199445983378</c:v>
                </c:pt>
                <c:pt idx="106212">
                  <c:v>2.6656661279150313</c:v>
                </c:pt>
                <c:pt idx="106213">
                  <c:v>2.665281809787627</c:v>
                </c:pt>
                <c:pt idx="106214">
                  <c:v>2.665050784856879</c:v>
                </c:pt>
                <c:pt idx="106215">
                  <c:v>2.665050784856879</c:v>
                </c:pt>
                <c:pt idx="106216">
                  <c:v>2.6648972997922913</c:v>
                </c:pt>
                <c:pt idx="106217">
                  <c:v>2.6651280867759057</c:v>
                </c:pt>
                <c:pt idx="106218">
                  <c:v>2.6653588737595197</c:v>
                </c:pt>
                <c:pt idx="106219">
                  <c:v>2.6653588737595197</c:v>
                </c:pt>
                <c:pt idx="106220">
                  <c:v>2.6647438855560677</c:v>
                </c:pt>
                <c:pt idx="106221">
                  <c:v>2.664513151822796</c:v>
                </c:pt>
                <c:pt idx="106222">
                  <c:v>2.6645131518227969</c:v>
                </c:pt>
                <c:pt idx="106223">
                  <c:v>2.6648972997922913</c:v>
                </c:pt>
                <c:pt idx="106224">
                  <c:v>2.665281809787627</c:v>
                </c:pt>
                <c:pt idx="106225">
                  <c:v>2.665281809787627</c:v>
                </c:pt>
                <c:pt idx="106226">
                  <c:v>2.6655124653739612</c:v>
                </c:pt>
                <c:pt idx="106227">
                  <c:v>2.6658972061879478</c:v>
                </c:pt>
                <c:pt idx="106228">
                  <c:v>2.6655124653739612</c:v>
                </c:pt>
                <c:pt idx="106229">
                  <c:v>2.6656661279150313</c:v>
                </c:pt>
                <c:pt idx="106230">
                  <c:v>2.6655889145496534</c:v>
                </c:pt>
                <c:pt idx="106231">
                  <c:v>2.6652043407988919</c:v>
                </c:pt>
                <c:pt idx="106232">
                  <c:v>2.6645891043397967</c:v>
                </c:pt>
                <c:pt idx="106233">
                  <c:v>2.6642049388414488</c:v>
                </c:pt>
                <c:pt idx="106234">
                  <c:v>2.6646666974382645</c:v>
                </c:pt>
                <c:pt idx="106235">
                  <c:v>2.6640518689432398</c:v>
                </c:pt>
                <c:pt idx="106236">
                  <c:v>2.6642824180895248</c:v>
                </c:pt>
                <c:pt idx="106237">
                  <c:v>2.6648972997922913</c:v>
                </c:pt>
                <c:pt idx="106238">
                  <c:v>2.6644357258250633</c:v>
                </c:pt>
                <c:pt idx="106239">
                  <c:v>2.664358264081256</c:v>
                </c:pt>
                <c:pt idx="106240">
                  <c:v>2.6655889145496534</c:v>
                </c:pt>
                <c:pt idx="106241">
                  <c:v>2.6651270207852193</c:v>
                </c:pt>
                <c:pt idx="106242">
                  <c:v>2.6649734472408215</c:v>
                </c:pt>
                <c:pt idx="106243">
                  <c:v>2.6658198614318707</c:v>
                </c:pt>
                <c:pt idx="106244">
                  <c:v>2.6654352343569609</c:v>
                </c:pt>
                <c:pt idx="106245">
                  <c:v>2.6656661279150309</c:v>
                </c:pt>
                <c:pt idx="106246">
                  <c:v>2.6655889145496534</c:v>
                </c:pt>
                <c:pt idx="106247">
                  <c:v>2.6649734472408215</c:v>
                </c:pt>
                <c:pt idx="106248">
                  <c:v>2.6652043407988915</c:v>
                </c:pt>
                <c:pt idx="106249">
                  <c:v>2.6656661279150309</c:v>
                </c:pt>
                <c:pt idx="106250">
                  <c:v>2.665050784856879</c:v>
                </c:pt>
                <c:pt idx="106251">
                  <c:v>2.6652043407988915</c:v>
                </c:pt>
                <c:pt idx="106252">
                  <c:v>2.6649734472408215</c:v>
                </c:pt>
                <c:pt idx="106253">
                  <c:v>2.6652043407988919</c:v>
                </c:pt>
                <c:pt idx="106254">
                  <c:v>2.6652043407988919</c:v>
                </c:pt>
                <c:pt idx="106255">
                  <c:v>2.6652043407988919</c:v>
                </c:pt>
                <c:pt idx="106256">
                  <c:v>2.6642049388414488</c:v>
                </c:pt>
                <c:pt idx="106257">
                  <c:v>2.665050784856879</c:v>
                </c:pt>
                <c:pt idx="106258">
                  <c:v>2.6642824180895248</c:v>
                </c:pt>
                <c:pt idx="106259">
                  <c:v>2.663514760147601</c:v>
                </c:pt>
                <c:pt idx="106260">
                  <c:v>2.6642824180895239</c:v>
                </c:pt>
                <c:pt idx="106261">
                  <c:v>2.6648972997922913</c:v>
                </c:pt>
                <c:pt idx="106262">
                  <c:v>2.6644357258250633</c:v>
                </c:pt>
                <c:pt idx="106263">
                  <c:v>2.6639741518578348</c:v>
                </c:pt>
                <c:pt idx="106264">
                  <c:v>2.6638211352099681</c:v>
                </c:pt>
                <c:pt idx="106265">
                  <c:v>2.6636678200692043</c:v>
                </c:pt>
                <c:pt idx="106266">
                  <c:v>2.6638985005767015</c:v>
                </c:pt>
                <c:pt idx="106267">
                  <c:v>2.6645891043397967</c:v>
                </c:pt>
                <c:pt idx="106268">
                  <c:v>2.664742553682752</c:v>
                </c:pt>
                <c:pt idx="106269">
                  <c:v>2.6648199445983378</c:v>
                </c:pt>
                <c:pt idx="106270">
                  <c:v>2.6645891043397967</c:v>
                </c:pt>
                <c:pt idx="106271">
                  <c:v>2.6649734472408215</c:v>
                </c:pt>
                <c:pt idx="106272">
                  <c:v>2.6653579676674362</c:v>
                </c:pt>
                <c:pt idx="106273">
                  <c:v>2.6655889145496534</c:v>
                </c:pt>
                <c:pt idx="106274">
                  <c:v>2.6658972061879478</c:v>
                </c:pt>
                <c:pt idx="106275">
                  <c:v>2.6654352343569609</c:v>
                </c:pt>
                <c:pt idx="106276">
                  <c:v>2.6652043407988915</c:v>
                </c:pt>
                <c:pt idx="106277">
                  <c:v>2.665050784856879</c:v>
                </c:pt>
                <c:pt idx="106278">
                  <c:v>2.6651280867759057</c:v>
                </c:pt>
                <c:pt idx="106279">
                  <c:v>2.6651280867759057</c:v>
                </c:pt>
                <c:pt idx="106280">
                  <c:v>2.6646666974382645</c:v>
                </c:pt>
                <c:pt idx="106281">
                  <c:v>2.665050784856879</c:v>
                </c:pt>
                <c:pt idx="106282">
                  <c:v>2.6651280867759057</c:v>
                </c:pt>
                <c:pt idx="106283">
                  <c:v>2.6648972997922917</c:v>
                </c:pt>
                <c:pt idx="106284">
                  <c:v>2.6641291810841983</c:v>
                </c:pt>
                <c:pt idx="106285">
                  <c:v>2.6651280867759057</c:v>
                </c:pt>
                <c:pt idx="106286">
                  <c:v>2.6658972061879478</c:v>
                </c:pt>
                <c:pt idx="106287">
                  <c:v>2.6656661279150313</c:v>
                </c:pt>
                <c:pt idx="106288">
                  <c:v>2.6658972061879478</c:v>
                </c:pt>
                <c:pt idx="106289">
                  <c:v>2.6662817551963047</c:v>
                </c:pt>
                <c:pt idx="106290">
                  <c:v>2.6660508083140875</c:v>
                </c:pt>
                <c:pt idx="106291">
                  <c:v>2.665050784856879</c:v>
                </c:pt>
                <c:pt idx="106292">
                  <c:v>2.6661279150311707</c:v>
                </c:pt>
                <c:pt idx="106293">
                  <c:v>2.6661279150311707</c:v>
                </c:pt>
                <c:pt idx="106294">
                  <c:v>2.665281809787627</c:v>
                </c:pt>
                <c:pt idx="106295">
                  <c:v>2.6648199445983378</c:v>
                </c:pt>
                <c:pt idx="106296">
                  <c:v>2.6652043407988919</c:v>
                </c:pt>
                <c:pt idx="106297">
                  <c:v>2.6655889145496534</c:v>
                </c:pt>
                <c:pt idx="106298">
                  <c:v>2.6656661279150313</c:v>
                </c:pt>
                <c:pt idx="106299">
                  <c:v>2.6647438855560686</c:v>
                </c:pt>
                <c:pt idx="106300">
                  <c:v>2.6644374538745383</c:v>
                </c:pt>
                <c:pt idx="106301">
                  <c:v>2.6644374538745383</c:v>
                </c:pt>
                <c:pt idx="106302">
                  <c:v>2.6642066420664205</c:v>
                </c:pt>
                <c:pt idx="106303">
                  <c:v>2.6638985005767015</c:v>
                </c:pt>
                <c:pt idx="106304">
                  <c:v>2.6645131518227969</c:v>
                </c:pt>
                <c:pt idx="106305">
                  <c:v>2.6655124653739612</c:v>
                </c:pt>
                <c:pt idx="106306">
                  <c:v>2.6652043407988915</c:v>
                </c:pt>
                <c:pt idx="106307">
                  <c:v>2.6655889145496534</c:v>
                </c:pt>
                <c:pt idx="106308">
                  <c:v>2.6649734472408215</c:v>
                </c:pt>
                <c:pt idx="106309">
                  <c:v>2.664358264081256</c:v>
                </c:pt>
                <c:pt idx="106310">
                  <c:v>2.664358264081256</c:v>
                </c:pt>
                <c:pt idx="106311">
                  <c:v>2.6653579676674362</c:v>
                </c:pt>
                <c:pt idx="106312">
                  <c:v>2.6649734472408224</c:v>
                </c:pt>
                <c:pt idx="106313">
                  <c:v>2.6642049388414493</c:v>
                </c:pt>
                <c:pt idx="106314">
                  <c:v>2.6642049388414493</c:v>
                </c:pt>
                <c:pt idx="106315">
                  <c:v>2.6640518689432393</c:v>
                </c:pt>
                <c:pt idx="106316">
                  <c:v>2.6638985005767015</c:v>
                </c:pt>
                <c:pt idx="106317">
                  <c:v>2.6642824180895248</c:v>
                </c:pt>
                <c:pt idx="106318">
                  <c:v>2.6642049388414488</c:v>
                </c:pt>
                <c:pt idx="106319">
                  <c:v>2.6639741518578348</c:v>
                </c:pt>
                <c:pt idx="106320">
                  <c:v>2.6642824180895239</c:v>
                </c:pt>
                <c:pt idx="106321">
                  <c:v>2.6650520876585926</c:v>
                </c:pt>
                <c:pt idx="106322">
                  <c:v>2.6640534931980624</c:v>
                </c:pt>
                <c:pt idx="106323">
                  <c:v>2.6648212226066899</c:v>
                </c:pt>
                <c:pt idx="106324">
                  <c:v>2.6643598615916955</c:v>
                </c:pt>
                <c:pt idx="106325">
                  <c:v>2.6647438855560677</c:v>
                </c:pt>
                <c:pt idx="106326">
                  <c:v>2.6651280867759057</c:v>
                </c:pt>
                <c:pt idx="106327">
                  <c:v>2.665281809787627</c:v>
                </c:pt>
                <c:pt idx="106328">
                  <c:v>2.6648972997922913</c:v>
                </c:pt>
                <c:pt idx="106329">
                  <c:v>2.6648972997922913</c:v>
                </c:pt>
                <c:pt idx="106330">
                  <c:v>2.665281809787627</c:v>
                </c:pt>
                <c:pt idx="106331">
                  <c:v>2.6646666974382645</c:v>
                </c:pt>
                <c:pt idx="106332">
                  <c:v>2.6646666974382645</c:v>
                </c:pt>
                <c:pt idx="106333">
                  <c:v>2.665050784856879</c:v>
                </c:pt>
                <c:pt idx="106334">
                  <c:v>2.6644357258250633</c:v>
                </c:pt>
                <c:pt idx="106335">
                  <c:v>2.664513151822796</c:v>
                </c:pt>
                <c:pt idx="106336">
                  <c:v>2.6641291810841983</c:v>
                </c:pt>
                <c:pt idx="106337">
                  <c:v>2.6645905420991927</c:v>
                </c:pt>
                <c:pt idx="106338">
                  <c:v>2.6645905420991927</c:v>
                </c:pt>
                <c:pt idx="106339">
                  <c:v>2.6643598615916955</c:v>
                </c:pt>
                <c:pt idx="106340">
                  <c:v>2.6638985005767015</c:v>
                </c:pt>
                <c:pt idx="106341">
                  <c:v>2.6637453874538739</c:v>
                </c:pt>
                <c:pt idx="106342">
                  <c:v>2.6642066420664205</c:v>
                </c:pt>
                <c:pt idx="106343">
                  <c:v>2.6642066420664205</c:v>
                </c:pt>
                <c:pt idx="106344">
                  <c:v>2.6643598615916955</c:v>
                </c:pt>
                <c:pt idx="106345">
                  <c:v>2.6639760147601477</c:v>
                </c:pt>
                <c:pt idx="106346">
                  <c:v>2.6642066420664205</c:v>
                </c:pt>
                <c:pt idx="106347">
                  <c:v>2.6642066420664205</c:v>
                </c:pt>
                <c:pt idx="106348">
                  <c:v>2.6643598615916955</c:v>
                </c:pt>
                <c:pt idx="106349">
                  <c:v>2.6649746192893402</c:v>
                </c:pt>
                <c:pt idx="106350">
                  <c:v>2.6643598615916955</c:v>
                </c:pt>
                <c:pt idx="106351">
                  <c:v>2.6645905420991927</c:v>
                </c:pt>
                <c:pt idx="106352">
                  <c:v>2.6653588737595197</c:v>
                </c:pt>
                <c:pt idx="106353">
                  <c:v>2.665281809787627</c:v>
                </c:pt>
                <c:pt idx="106354">
                  <c:v>2.6653588737595197</c:v>
                </c:pt>
                <c:pt idx="106355">
                  <c:v>2.665281809787627</c:v>
                </c:pt>
                <c:pt idx="106356">
                  <c:v>2.6656661279150309</c:v>
                </c:pt>
                <c:pt idx="106357">
                  <c:v>2.665050784856879</c:v>
                </c:pt>
                <c:pt idx="106358">
                  <c:v>2.6649734472408215</c:v>
                </c:pt>
                <c:pt idx="106359">
                  <c:v>2.6653579676674362</c:v>
                </c:pt>
                <c:pt idx="106360">
                  <c:v>2.6651270207852193</c:v>
                </c:pt>
                <c:pt idx="106361">
                  <c:v>2.6648958891454964</c:v>
                </c:pt>
                <c:pt idx="106362">
                  <c:v>2.6653579676674362</c:v>
                </c:pt>
                <c:pt idx="106363">
                  <c:v>2.6655889145496534</c:v>
                </c:pt>
                <c:pt idx="106364">
                  <c:v>2.6660508083140875</c:v>
                </c:pt>
                <c:pt idx="106365">
                  <c:v>2.6648199445983378</c:v>
                </c:pt>
                <c:pt idx="106366">
                  <c:v>2.6640518689432393</c:v>
                </c:pt>
                <c:pt idx="106367">
                  <c:v>2.6638209506229806</c:v>
                </c:pt>
                <c:pt idx="106368">
                  <c:v>2.6633594831564369</c:v>
                </c:pt>
                <c:pt idx="106369">
                  <c:v>2.6638965835641737</c:v>
                </c:pt>
                <c:pt idx="106370">
                  <c:v>2.6641274238227144</c:v>
                </c:pt>
                <c:pt idx="106371">
                  <c:v>2.6644357258250633</c:v>
                </c:pt>
                <c:pt idx="106372">
                  <c:v>2.6655124653739612</c:v>
                </c:pt>
                <c:pt idx="106373">
                  <c:v>2.6651280867759057</c:v>
                </c:pt>
                <c:pt idx="106374">
                  <c:v>2.6644357258250633</c:v>
                </c:pt>
                <c:pt idx="106375">
                  <c:v>2.6649734472408215</c:v>
                </c:pt>
                <c:pt idx="106376">
                  <c:v>2.6653579676674362</c:v>
                </c:pt>
                <c:pt idx="106377">
                  <c:v>2.6653579676674362</c:v>
                </c:pt>
                <c:pt idx="106378">
                  <c:v>2.6654352343569609</c:v>
                </c:pt>
                <c:pt idx="106379">
                  <c:v>2.6651280867759057</c:v>
                </c:pt>
                <c:pt idx="106380">
                  <c:v>2.6648972997922913</c:v>
                </c:pt>
                <c:pt idx="106381">
                  <c:v>2.665050784856879</c:v>
                </c:pt>
                <c:pt idx="106382">
                  <c:v>2.6642049388414488</c:v>
                </c:pt>
                <c:pt idx="106383">
                  <c:v>2.6644357258250633</c:v>
                </c:pt>
                <c:pt idx="106384">
                  <c:v>2.6646666974382645</c:v>
                </c:pt>
                <c:pt idx="106385">
                  <c:v>2.665281809787627</c:v>
                </c:pt>
                <c:pt idx="106386">
                  <c:v>2.6656661279150313</c:v>
                </c:pt>
                <c:pt idx="106387">
                  <c:v>2.665050784856879</c:v>
                </c:pt>
                <c:pt idx="106388">
                  <c:v>2.665050784856879</c:v>
                </c:pt>
                <c:pt idx="106389">
                  <c:v>2.6652043407988915</c:v>
                </c:pt>
                <c:pt idx="106390">
                  <c:v>2.6649734472408215</c:v>
                </c:pt>
                <c:pt idx="106391">
                  <c:v>2.6653579676674362</c:v>
                </c:pt>
                <c:pt idx="106392">
                  <c:v>2.6651270207852193</c:v>
                </c:pt>
                <c:pt idx="106393">
                  <c:v>2.6649734472408215</c:v>
                </c:pt>
                <c:pt idx="106394">
                  <c:v>2.6660508083140875</c:v>
                </c:pt>
                <c:pt idx="106395">
                  <c:v>2.6652043407988915</c:v>
                </c:pt>
                <c:pt idx="106396">
                  <c:v>2.6655889145496534</c:v>
                </c:pt>
                <c:pt idx="106397">
                  <c:v>2.6654352343569609</c:v>
                </c:pt>
                <c:pt idx="106398">
                  <c:v>2.6649734472408215</c:v>
                </c:pt>
                <c:pt idx="106399">
                  <c:v>2.6652043407988915</c:v>
                </c:pt>
                <c:pt idx="106400">
                  <c:v>2.6652043407988915</c:v>
                </c:pt>
                <c:pt idx="106401">
                  <c:v>2.6647425536827516</c:v>
                </c:pt>
                <c:pt idx="106402">
                  <c:v>2.6645891043397967</c:v>
                </c:pt>
                <c:pt idx="106403">
                  <c:v>2.665050784856879</c:v>
                </c:pt>
                <c:pt idx="106404">
                  <c:v>2.665050784856879</c:v>
                </c:pt>
                <c:pt idx="106405">
                  <c:v>2.6648972997922913</c:v>
                </c:pt>
                <c:pt idx="106406">
                  <c:v>2.6648199445983378</c:v>
                </c:pt>
                <c:pt idx="106407">
                  <c:v>2.6641274238227144</c:v>
                </c:pt>
                <c:pt idx="106408">
                  <c:v>2.6645891043397967</c:v>
                </c:pt>
                <c:pt idx="106409">
                  <c:v>2.665050784856879</c:v>
                </c:pt>
                <c:pt idx="106410">
                  <c:v>2.6645891043397967</c:v>
                </c:pt>
                <c:pt idx="106411">
                  <c:v>2.6649734472408215</c:v>
                </c:pt>
                <c:pt idx="106412">
                  <c:v>2.6649734472408215</c:v>
                </c:pt>
                <c:pt idx="106413">
                  <c:v>2.665050784856879</c:v>
                </c:pt>
                <c:pt idx="106414">
                  <c:v>2.665281809787627</c:v>
                </c:pt>
                <c:pt idx="106415">
                  <c:v>2.6642049388414488</c:v>
                </c:pt>
                <c:pt idx="106416">
                  <c:v>2.6646666974382645</c:v>
                </c:pt>
                <c:pt idx="106417">
                  <c:v>2.6640516843562532</c:v>
                </c:pt>
                <c:pt idx="106418">
                  <c:v>2.6638985005767015</c:v>
                </c:pt>
                <c:pt idx="106419">
                  <c:v>2.6640518689432398</c:v>
                </c:pt>
                <c:pt idx="106420">
                  <c:v>2.6642824180895239</c:v>
                </c:pt>
                <c:pt idx="106421">
                  <c:v>2.6642824180895239</c:v>
                </c:pt>
                <c:pt idx="106422">
                  <c:v>2.664513151822796</c:v>
                </c:pt>
                <c:pt idx="106423">
                  <c:v>2.664513151822796</c:v>
                </c:pt>
                <c:pt idx="106424">
                  <c:v>2.6651280867759057</c:v>
                </c:pt>
                <c:pt idx="106425">
                  <c:v>2.6652053530226114</c:v>
                </c:pt>
                <c:pt idx="106426">
                  <c:v>2.6652053530226114</c:v>
                </c:pt>
                <c:pt idx="106427">
                  <c:v>2.6649746192893393</c:v>
                </c:pt>
                <c:pt idx="106428">
                  <c:v>2.6652053530226123</c:v>
                </c:pt>
                <c:pt idx="106429">
                  <c:v>2.6637453874538743</c:v>
                </c:pt>
                <c:pt idx="106430">
                  <c:v>2.6638231035277835</c:v>
                </c:pt>
                <c:pt idx="106431">
                  <c:v>2.664284067327646</c:v>
                </c:pt>
                <c:pt idx="106432">
                  <c:v>2.664284067327646</c:v>
                </c:pt>
                <c:pt idx="106433">
                  <c:v>2.664284067327646</c:v>
                </c:pt>
                <c:pt idx="106434">
                  <c:v>2.6635169393869549</c:v>
                </c:pt>
                <c:pt idx="106435">
                  <c:v>2.6645146414572283</c:v>
                </c:pt>
                <c:pt idx="106436">
                  <c:v>2.6646678966789663</c:v>
                </c:pt>
                <c:pt idx="106437">
                  <c:v>2.6642066420664205</c:v>
                </c:pt>
                <c:pt idx="106438">
                  <c:v>2.6639760147601477</c:v>
                </c:pt>
                <c:pt idx="106439">
                  <c:v>2.6643598615916955</c:v>
                </c:pt>
                <c:pt idx="106440">
                  <c:v>2.6639760147601477</c:v>
                </c:pt>
                <c:pt idx="106441">
                  <c:v>2.6647438855560677</c:v>
                </c:pt>
                <c:pt idx="106442">
                  <c:v>2.6646666974382645</c:v>
                </c:pt>
                <c:pt idx="106443">
                  <c:v>2.6646666974382645</c:v>
                </c:pt>
                <c:pt idx="106444">
                  <c:v>2.6647438855560677</c:v>
                </c:pt>
                <c:pt idx="106445">
                  <c:v>2.6649746192893393</c:v>
                </c:pt>
                <c:pt idx="106446">
                  <c:v>2.6653588737595197</c:v>
                </c:pt>
                <c:pt idx="106447">
                  <c:v>2.6648972997922913</c:v>
                </c:pt>
                <c:pt idx="106448">
                  <c:v>2.665050784856879</c:v>
                </c:pt>
                <c:pt idx="106449">
                  <c:v>2.6644357258250633</c:v>
                </c:pt>
                <c:pt idx="106450">
                  <c:v>2.6646666974382645</c:v>
                </c:pt>
                <c:pt idx="106451">
                  <c:v>2.664513151822796</c:v>
                </c:pt>
                <c:pt idx="106452">
                  <c:v>2.664513151822796</c:v>
                </c:pt>
                <c:pt idx="106453">
                  <c:v>2.6651280867759057</c:v>
                </c:pt>
                <c:pt idx="106454">
                  <c:v>2.6645131518227969</c:v>
                </c:pt>
                <c:pt idx="106455">
                  <c:v>2.6637453874538739</c:v>
                </c:pt>
                <c:pt idx="106456">
                  <c:v>2.6645905420991927</c:v>
                </c:pt>
                <c:pt idx="106457">
                  <c:v>2.6647438855560686</c:v>
                </c:pt>
                <c:pt idx="106458">
                  <c:v>2.6645905420991927</c:v>
                </c:pt>
                <c:pt idx="106459">
                  <c:v>2.6635923449388974</c:v>
                </c:pt>
                <c:pt idx="106460">
                  <c:v>2.6637453874538739</c:v>
                </c:pt>
                <c:pt idx="106461">
                  <c:v>2.664513151822796</c:v>
                </c:pt>
                <c:pt idx="106462">
                  <c:v>2.6645891043397967</c:v>
                </c:pt>
                <c:pt idx="106463">
                  <c:v>2.6652043407988919</c:v>
                </c:pt>
                <c:pt idx="106464">
                  <c:v>2.665050784856879</c:v>
                </c:pt>
                <c:pt idx="106465">
                  <c:v>2.665050784856879</c:v>
                </c:pt>
                <c:pt idx="106466">
                  <c:v>2.6655889145496534</c:v>
                </c:pt>
                <c:pt idx="106467">
                  <c:v>2.6653579676674362</c:v>
                </c:pt>
                <c:pt idx="106468">
                  <c:v>2.665050784856879</c:v>
                </c:pt>
                <c:pt idx="106469">
                  <c:v>2.6644357258250633</c:v>
                </c:pt>
                <c:pt idx="106470">
                  <c:v>2.6648972997922913</c:v>
                </c:pt>
                <c:pt idx="106471">
                  <c:v>2.6642824180895239</c:v>
                </c:pt>
                <c:pt idx="106472">
                  <c:v>2.6642824180895248</c:v>
                </c:pt>
                <c:pt idx="106473">
                  <c:v>2.6642824180895248</c:v>
                </c:pt>
                <c:pt idx="106474">
                  <c:v>2.6642824180895248</c:v>
                </c:pt>
                <c:pt idx="106475">
                  <c:v>2.6640516843562532</c:v>
                </c:pt>
                <c:pt idx="106476">
                  <c:v>2.6640518689432393</c:v>
                </c:pt>
                <c:pt idx="106477">
                  <c:v>2.6638209506229806</c:v>
                </c:pt>
                <c:pt idx="106478">
                  <c:v>2.6645131518227969</c:v>
                </c:pt>
                <c:pt idx="106479">
                  <c:v>2.6638985005767015</c:v>
                </c:pt>
                <c:pt idx="106480">
                  <c:v>2.664513151822796</c:v>
                </c:pt>
                <c:pt idx="106481">
                  <c:v>2.6641291810841983</c:v>
                </c:pt>
                <c:pt idx="106482">
                  <c:v>2.6638985005767015</c:v>
                </c:pt>
                <c:pt idx="106483">
                  <c:v>2.665281809787627</c:v>
                </c:pt>
                <c:pt idx="106484">
                  <c:v>2.6644357258250633</c:v>
                </c:pt>
                <c:pt idx="106485">
                  <c:v>2.6640518689432393</c:v>
                </c:pt>
                <c:pt idx="106486">
                  <c:v>2.6638985005767015</c:v>
                </c:pt>
                <c:pt idx="106487">
                  <c:v>2.665281809787627</c:v>
                </c:pt>
                <c:pt idx="106488">
                  <c:v>2.6654352343569614</c:v>
                </c:pt>
                <c:pt idx="106489">
                  <c:v>2.6645891043397967</c:v>
                </c:pt>
                <c:pt idx="106490">
                  <c:v>2.6649734472408215</c:v>
                </c:pt>
                <c:pt idx="106491">
                  <c:v>2.6653579676674362</c:v>
                </c:pt>
                <c:pt idx="106492">
                  <c:v>2.6655889145496534</c:v>
                </c:pt>
                <c:pt idx="106493">
                  <c:v>2.6652043407988915</c:v>
                </c:pt>
                <c:pt idx="106494">
                  <c:v>2.665050784856879</c:v>
                </c:pt>
                <c:pt idx="106495">
                  <c:v>2.6648199445983378</c:v>
                </c:pt>
                <c:pt idx="106496">
                  <c:v>2.6651270207852193</c:v>
                </c:pt>
                <c:pt idx="106497">
                  <c:v>2.6649734472408215</c:v>
                </c:pt>
                <c:pt idx="106498">
                  <c:v>2.6649734472408224</c:v>
                </c:pt>
                <c:pt idx="106499">
                  <c:v>2.6645891043397967</c:v>
                </c:pt>
                <c:pt idx="106500">
                  <c:v>2.6639741518578348</c:v>
                </c:pt>
                <c:pt idx="106501">
                  <c:v>2.6639741518578348</c:v>
                </c:pt>
                <c:pt idx="106502">
                  <c:v>2.6644357258250633</c:v>
                </c:pt>
                <c:pt idx="106503">
                  <c:v>2.665050784856879</c:v>
                </c:pt>
                <c:pt idx="106504">
                  <c:v>2.6644357258250633</c:v>
                </c:pt>
                <c:pt idx="106505">
                  <c:v>2.6645891043397967</c:v>
                </c:pt>
                <c:pt idx="106506">
                  <c:v>2.6652043407988915</c:v>
                </c:pt>
                <c:pt idx="106507">
                  <c:v>2.6654352343569609</c:v>
                </c:pt>
                <c:pt idx="106508">
                  <c:v>2.6648972997922913</c:v>
                </c:pt>
                <c:pt idx="106509">
                  <c:v>2.6648972997922913</c:v>
                </c:pt>
                <c:pt idx="106510">
                  <c:v>2.6648972997922913</c:v>
                </c:pt>
                <c:pt idx="106511">
                  <c:v>2.6651280867759057</c:v>
                </c:pt>
                <c:pt idx="106512">
                  <c:v>2.6645131518227969</c:v>
                </c:pt>
                <c:pt idx="106513">
                  <c:v>2.6647438855560686</c:v>
                </c:pt>
                <c:pt idx="106514">
                  <c:v>2.6647438855560686</c:v>
                </c:pt>
                <c:pt idx="106515">
                  <c:v>2.6642066420664205</c:v>
                </c:pt>
                <c:pt idx="106516">
                  <c:v>2.6639760147601477</c:v>
                </c:pt>
                <c:pt idx="106517">
                  <c:v>2.6646666974382645</c:v>
                </c:pt>
                <c:pt idx="106518">
                  <c:v>2.6654352343569614</c:v>
                </c:pt>
                <c:pt idx="106519">
                  <c:v>2.6655889145496534</c:v>
                </c:pt>
                <c:pt idx="106520">
                  <c:v>2.6654352343569609</c:v>
                </c:pt>
                <c:pt idx="106521">
                  <c:v>2.665281809787627</c:v>
                </c:pt>
                <c:pt idx="106522">
                  <c:v>2.6646666974382645</c:v>
                </c:pt>
                <c:pt idx="106523">
                  <c:v>2.6646666974382645</c:v>
                </c:pt>
                <c:pt idx="106524">
                  <c:v>2.6642824180895248</c:v>
                </c:pt>
                <c:pt idx="106525">
                  <c:v>2.6645131518227969</c:v>
                </c:pt>
                <c:pt idx="106526">
                  <c:v>2.6638985005767015</c:v>
                </c:pt>
                <c:pt idx="106527">
                  <c:v>2.6641291810841983</c:v>
                </c:pt>
                <c:pt idx="106528">
                  <c:v>2.664513151822796</c:v>
                </c:pt>
                <c:pt idx="106529">
                  <c:v>2.6648972997922913</c:v>
                </c:pt>
                <c:pt idx="106530">
                  <c:v>2.6644357258250633</c:v>
                </c:pt>
                <c:pt idx="106531">
                  <c:v>2.665050784856879</c:v>
                </c:pt>
                <c:pt idx="106532">
                  <c:v>2.6648199445983378</c:v>
                </c:pt>
                <c:pt idx="106533">
                  <c:v>2.6658972061879478</c:v>
                </c:pt>
                <c:pt idx="106534">
                  <c:v>2.6648972997922913</c:v>
                </c:pt>
                <c:pt idx="106535">
                  <c:v>2.6652053530226114</c:v>
                </c:pt>
                <c:pt idx="106536">
                  <c:v>2.6649746192893393</c:v>
                </c:pt>
                <c:pt idx="106537">
                  <c:v>2.6648972997922913</c:v>
                </c:pt>
                <c:pt idx="106538">
                  <c:v>2.6648972997922913</c:v>
                </c:pt>
                <c:pt idx="106539">
                  <c:v>2.6641291810841983</c:v>
                </c:pt>
                <c:pt idx="106540">
                  <c:v>2.6643598615916955</c:v>
                </c:pt>
                <c:pt idx="106541">
                  <c:v>2.6641291810841983</c:v>
                </c:pt>
                <c:pt idx="106542">
                  <c:v>2.6642824180895239</c:v>
                </c:pt>
                <c:pt idx="106543">
                  <c:v>2.6646666974382645</c:v>
                </c:pt>
                <c:pt idx="106544">
                  <c:v>2.6644357258250633</c:v>
                </c:pt>
                <c:pt idx="106545">
                  <c:v>2.665050784856879</c:v>
                </c:pt>
                <c:pt idx="106546">
                  <c:v>2.6648199445983378</c:v>
                </c:pt>
                <c:pt idx="106547">
                  <c:v>2.6658972061879478</c:v>
                </c:pt>
                <c:pt idx="106548">
                  <c:v>2.6659741458910435</c:v>
                </c:pt>
                <c:pt idx="106549">
                  <c:v>2.6657433056325024</c:v>
                </c:pt>
                <c:pt idx="106550">
                  <c:v>2.6653588737595197</c:v>
                </c:pt>
                <c:pt idx="106551">
                  <c:v>2.6651280867759057</c:v>
                </c:pt>
                <c:pt idx="106552">
                  <c:v>2.6655124653739612</c:v>
                </c:pt>
                <c:pt idx="106553">
                  <c:v>2.6657433056325024</c:v>
                </c:pt>
                <c:pt idx="106554">
                  <c:v>2.6656661279150309</c:v>
                </c:pt>
                <c:pt idx="106555">
                  <c:v>2.6652043407988915</c:v>
                </c:pt>
                <c:pt idx="106556">
                  <c:v>2.6655124653739612</c:v>
                </c:pt>
                <c:pt idx="106557">
                  <c:v>2.6656661279150309</c:v>
                </c:pt>
                <c:pt idx="106558">
                  <c:v>2.6658198614318707</c:v>
                </c:pt>
                <c:pt idx="106559">
                  <c:v>2.6649734472408215</c:v>
                </c:pt>
                <c:pt idx="106560">
                  <c:v>2.6649734472408215</c:v>
                </c:pt>
                <c:pt idx="106561">
                  <c:v>2.6652043407988915</c:v>
                </c:pt>
                <c:pt idx="106562">
                  <c:v>2.6654352343569609</c:v>
                </c:pt>
                <c:pt idx="106563">
                  <c:v>2.6652043407988915</c:v>
                </c:pt>
                <c:pt idx="106564">
                  <c:v>2.665050784856879</c:v>
                </c:pt>
                <c:pt idx="106565">
                  <c:v>2.6648199445983378</c:v>
                </c:pt>
                <c:pt idx="106566">
                  <c:v>2.6654352343569614</c:v>
                </c:pt>
                <c:pt idx="106567">
                  <c:v>2.665050784856879</c:v>
                </c:pt>
                <c:pt idx="106568">
                  <c:v>2.665050784856879</c:v>
                </c:pt>
                <c:pt idx="106569">
                  <c:v>2.6655124653739612</c:v>
                </c:pt>
                <c:pt idx="106570">
                  <c:v>2.6655124653739612</c:v>
                </c:pt>
                <c:pt idx="106571">
                  <c:v>2.6646666974382645</c:v>
                </c:pt>
                <c:pt idx="106572">
                  <c:v>2.6640518689432393</c:v>
                </c:pt>
                <c:pt idx="106573">
                  <c:v>2.664513151822796</c:v>
                </c:pt>
                <c:pt idx="106574">
                  <c:v>2.6646666974382645</c:v>
                </c:pt>
                <c:pt idx="106575">
                  <c:v>2.6646666974382645</c:v>
                </c:pt>
                <c:pt idx="106576">
                  <c:v>2.6651280867759057</c:v>
                </c:pt>
                <c:pt idx="106577">
                  <c:v>2.6648972997922913</c:v>
                </c:pt>
                <c:pt idx="106578">
                  <c:v>2.665281809787627</c:v>
                </c:pt>
                <c:pt idx="106579">
                  <c:v>2.6648972997922913</c:v>
                </c:pt>
                <c:pt idx="106580">
                  <c:v>2.6648972997922913</c:v>
                </c:pt>
                <c:pt idx="106581">
                  <c:v>2.6651280867759057</c:v>
                </c:pt>
                <c:pt idx="106582">
                  <c:v>2.6648972997922913</c:v>
                </c:pt>
                <c:pt idx="106583">
                  <c:v>2.6646666974382645</c:v>
                </c:pt>
                <c:pt idx="106584">
                  <c:v>2.665281809787627</c:v>
                </c:pt>
                <c:pt idx="106585">
                  <c:v>2.6647438855560686</c:v>
                </c:pt>
                <c:pt idx="106586">
                  <c:v>2.6652053530226123</c:v>
                </c:pt>
                <c:pt idx="106587">
                  <c:v>2.6647438855560686</c:v>
                </c:pt>
                <c:pt idx="106588">
                  <c:v>2.6645131518227969</c:v>
                </c:pt>
                <c:pt idx="106589">
                  <c:v>2.6647438855560686</c:v>
                </c:pt>
                <c:pt idx="106590">
                  <c:v>2.6648972997922913</c:v>
                </c:pt>
                <c:pt idx="106591">
                  <c:v>2.6648972997922913</c:v>
                </c:pt>
                <c:pt idx="106592">
                  <c:v>2.665050784856879</c:v>
                </c:pt>
                <c:pt idx="106593">
                  <c:v>2.665281809787627</c:v>
                </c:pt>
                <c:pt idx="106594">
                  <c:v>2.665281809787627</c:v>
                </c:pt>
                <c:pt idx="106595">
                  <c:v>2.665281809787627</c:v>
                </c:pt>
                <c:pt idx="106596">
                  <c:v>2.6662817551963047</c:v>
                </c:pt>
                <c:pt idx="106597">
                  <c:v>2.6654352343569609</c:v>
                </c:pt>
                <c:pt idx="106598">
                  <c:v>2.6654352343569609</c:v>
                </c:pt>
                <c:pt idx="106599">
                  <c:v>2.665050784856879</c:v>
                </c:pt>
                <c:pt idx="106600">
                  <c:v>2.665050784856879</c:v>
                </c:pt>
                <c:pt idx="106601">
                  <c:v>2.6648199445983378</c:v>
                </c:pt>
                <c:pt idx="106602">
                  <c:v>2.665050784856879</c:v>
                </c:pt>
                <c:pt idx="106603">
                  <c:v>2.6651280867759057</c:v>
                </c:pt>
                <c:pt idx="106604">
                  <c:v>2.6645131518227969</c:v>
                </c:pt>
                <c:pt idx="106605">
                  <c:v>2.6641291810841983</c:v>
                </c:pt>
                <c:pt idx="106606">
                  <c:v>2.6639760147601477</c:v>
                </c:pt>
                <c:pt idx="106607">
                  <c:v>2.6639760147601477</c:v>
                </c:pt>
                <c:pt idx="106608">
                  <c:v>2.6649746192893402</c:v>
                </c:pt>
                <c:pt idx="106609">
                  <c:v>2.6647438855560686</c:v>
                </c:pt>
                <c:pt idx="106610">
                  <c:v>2.6651280867759057</c:v>
                </c:pt>
                <c:pt idx="106611">
                  <c:v>2.6655124653739612</c:v>
                </c:pt>
                <c:pt idx="106612">
                  <c:v>2.6655124653739612</c:v>
                </c:pt>
                <c:pt idx="106613">
                  <c:v>2.6653588737595197</c:v>
                </c:pt>
                <c:pt idx="106614">
                  <c:v>2.6655124653739612</c:v>
                </c:pt>
                <c:pt idx="106615">
                  <c:v>2.6655124653739612</c:v>
                </c:pt>
                <c:pt idx="106616">
                  <c:v>2.6653588737595197</c:v>
                </c:pt>
                <c:pt idx="106617">
                  <c:v>2.6649746192893393</c:v>
                </c:pt>
                <c:pt idx="106618">
                  <c:v>2.6647438855560677</c:v>
                </c:pt>
                <c:pt idx="106619">
                  <c:v>2.665281809787627</c:v>
                </c:pt>
                <c:pt idx="106620">
                  <c:v>2.665050784856879</c:v>
                </c:pt>
                <c:pt idx="106621">
                  <c:v>2.6655124653739612</c:v>
                </c:pt>
                <c:pt idx="106622">
                  <c:v>2.6655124653739612</c:v>
                </c:pt>
                <c:pt idx="106623">
                  <c:v>2.665281809787627</c:v>
                </c:pt>
                <c:pt idx="106624">
                  <c:v>2.6644357258250633</c:v>
                </c:pt>
                <c:pt idx="106625">
                  <c:v>2.6656661279150313</c:v>
                </c:pt>
                <c:pt idx="106626">
                  <c:v>2.6653588737595197</c:v>
                </c:pt>
                <c:pt idx="106627">
                  <c:v>2.6652053530226123</c:v>
                </c:pt>
                <c:pt idx="106628">
                  <c:v>2.6645905420991927</c:v>
                </c:pt>
                <c:pt idx="106629">
                  <c:v>2.6633617708093156</c:v>
                </c:pt>
                <c:pt idx="106630">
                  <c:v>2.6639760147601477</c:v>
                </c:pt>
                <c:pt idx="106631">
                  <c:v>2.663514760147601</c:v>
                </c:pt>
                <c:pt idx="106632">
                  <c:v>2.6642824180895253</c:v>
                </c:pt>
                <c:pt idx="106633">
                  <c:v>2.6646666974382645</c:v>
                </c:pt>
                <c:pt idx="106634">
                  <c:v>2.665050784856879</c:v>
                </c:pt>
                <c:pt idx="106635">
                  <c:v>2.665050784856879</c:v>
                </c:pt>
                <c:pt idx="106636">
                  <c:v>2.665050784856879</c:v>
                </c:pt>
                <c:pt idx="106637">
                  <c:v>2.6644357258250633</c:v>
                </c:pt>
                <c:pt idx="106638">
                  <c:v>2.6644357258250633</c:v>
                </c:pt>
                <c:pt idx="106639">
                  <c:v>2.6638985005767015</c:v>
                </c:pt>
                <c:pt idx="106640">
                  <c:v>2.663514760147601</c:v>
                </c:pt>
                <c:pt idx="106641">
                  <c:v>2.6641291810841983</c:v>
                </c:pt>
                <c:pt idx="106642">
                  <c:v>2.6642824180895248</c:v>
                </c:pt>
                <c:pt idx="106643">
                  <c:v>2.6640518689432398</c:v>
                </c:pt>
                <c:pt idx="106644">
                  <c:v>2.663590216889709</c:v>
                </c:pt>
                <c:pt idx="106645">
                  <c:v>2.6641274238227148</c:v>
                </c:pt>
                <c:pt idx="106646">
                  <c:v>2.6645116601246825</c:v>
                </c:pt>
                <c:pt idx="106647">
                  <c:v>2.6652043407988919</c:v>
                </c:pt>
                <c:pt idx="106648">
                  <c:v>2.6658198614318707</c:v>
                </c:pt>
                <c:pt idx="106649">
                  <c:v>2.6660508083140875</c:v>
                </c:pt>
                <c:pt idx="106650">
                  <c:v>2.6655124653739612</c:v>
                </c:pt>
                <c:pt idx="106651">
                  <c:v>2.6648972997922913</c:v>
                </c:pt>
                <c:pt idx="106652">
                  <c:v>2.665281809787627</c:v>
                </c:pt>
                <c:pt idx="106653">
                  <c:v>2.6651280867759057</c:v>
                </c:pt>
                <c:pt idx="106654">
                  <c:v>2.6642824180895253</c:v>
                </c:pt>
                <c:pt idx="106655">
                  <c:v>2.6645131518227969</c:v>
                </c:pt>
                <c:pt idx="106656">
                  <c:v>2.6643598615916955</c:v>
                </c:pt>
                <c:pt idx="106657">
                  <c:v>2.6643598615916955</c:v>
                </c:pt>
                <c:pt idx="106658">
                  <c:v>2.6647438855560686</c:v>
                </c:pt>
                <c:pt idx="106659">
                  <c:v>2.6643598615916955</c:v>
                </c:pt>
                <c:pt idx="106660">
                  <c:v>2.6651280867759057</c:v>
                </c:pt>
                <c:pt idx="106661">
                  <c:v>2.6655124653739612</c:v>
                </c:pt>
                <c:pt idx="106662">
                  <c:v>2.6663588085892407</c:v>
                </c:pt>
                <c:pt idx="106663">
                  <c:v>2.6655896607431337</c:v>
                </c:pt>
                <c:pt idx="106664">
                  <c:v>2.6649746192893402</c:v>
                </c:pt>
                <c:pt idx="106665">
                  <c:v>2.6636678200692043</c:v>
                </c:pt>
                <c:pt idx="106666">
                  <c:v>2.6642824180895253</c:v>
                </c:pt>
                <c:pt idx="106667">
                  <c:v>2.6642049388414493</c:v>
                </c:pt>
                <c:pt idx="106668">
                  <c:v>2.6646665128086773</c:v>
                </c:pt>
                <c:pt idx="106669">
                  <c:v>2.6642824180895253</c:v>
                </c:pt>
                <c:pt idx="106670">
                  <c:v>2.6642824180895239</c:v>
                </c:pt>
                <c:pt idx="106671">
                  <c:v>2.6648199445983378</c:v>
                </c:pt>
                <c:pt idx="106672">
                  <c:v>2.6652043407988919</c:v>
                </c:pt>
                <c:pt idx="106673">
                  <c:v>2.6658198614318707</c:v>
                </c:pt>
                <c:pt idx="106674">
                  <c:v>2.6659736659736657</c:v>
                </c:pt>
                <c:pt idx="106675">
                  <c:v>2.6657426657426657</c:v>
                </c:pt>
                <c:pt idx="106676">
                  <c:v>2.6649734472408215</c:v>
                </c:pt>
                <c:pt idx="106677">
                  <c:v>2.6660508083140875</c:v>
                </c:pt>
                <c:pt idx="106678">
                  <c:v>2.6655889145496534</c:v>
                </c:pt>
                <c:pt idx="106679">
                  <c:v>2.6656661279150313</c:v>
                </c:pt>
                <c:pt idx="106680">
                  <c:v>2.665281809787627</c:v>
                </c:pt>
                <c:pt idx="106681">
                  <c:v>2.6645891043397967</c:v>
                </c:pt>
                <c:pt idx="106682">
                  <c:v>2.6652043407988915</c:v>
                </c:pt>
                <c:pt idx="106683">
                  <c:v>2.6649734472408224</c:v>
                </c:pt>
                <c:pt idx="106684">
                  <c:v>2.6653579676674362</c:v>
                </c:pt>
                <c:pt idx="106685">
                  <c:v>2.6648199445983378</c:v>
                </c:pt>
                <c:pt idx="106686">
                  <c:v>2.6646666974382645</c:v>
                </c:pt>
                <c:pt idx="106687">
                  <c:v>2.6646666974382645</c:v>
                </c:pt>
                <c:pt idx="106688">
                  <c:v>2.6642824180895248</c:v>
                </c:pt>
                <c:pt idx="106689">
                  <c:v>2.6645131518227969</c:v>
                </c:pt>
                <c:pt idx="106690">
                  <c:v>2.6645131518227969</c:v>
                </c:pt>
                <c:pt idx="106691">
                  <c:v>2.6642824180895253</c:v>
                </c:pt>
                <c:pt idx="106692">
                  <c:v>2.6646665128086773</c:v>
                </c:pt>
                <c:pt idx="106693">
                  <c:v>2.6644357258250633</c:v>
                </c:pt>
                <c:pt idx="106694">
                  <c:v>2.6644357258250633</c:v>
                </c:pt>
                <c:pt idx="106695">
                  <c:v>2.665050784856879</c:v>
                </c:pt>
                <c:pt idx="106696">
                  <c:v>2.6648199445983378</c:v>
                </c:pt>
                <c:pt idx="106697">
                  <c:v>2.664742553682752</c:v>
                </c:pt>
                <c:pt idx="106698">
                  <c:v>2.6648960739030021</c:v>
                </c:pt>
                <c:pt idx="106699">
                  <c:v>2.6647425536827525</c:v>
                </c:pt>
                <c:pt idx="106700">
                  <c:v>2.6637433648742208</c:v>
                </c:pt>
                <c:pt idx="106701">
                  <c:v>2.6645891043397967</c:v>
                </c:pt>
                <c:pt idx="106702">
                  <c:v>2.664358264081256</c:v>
                </c:pt>
                <c:pt idx="106703">
                  <c:v>2.664358264081256</c:v>
                </c:pt>
                <c:pt idx="106704">
                  <c:v>2.664358264081256</c:v>
                </c:pt>
                <c:pt idx="106705">
                  <c:v>2.665050784856879</c:v>
                </c:pt>
                <c:pt idx="106706">
                  <c:v>2.6652816251154201</c:v>
                </c:pt>
                <c:pt idx="106707">
                  <c:v>2.6654352343569609</c:v>
                </c:pt>
                <c:pt idx="106708">
                  <c:v>2.6647425536827516</c:v>
                </c:pt>
                <c:pt idx="106709">
                  <c:v>2.6652043407988915</c:v>
                </c:pt>
                <c:pt idx="106710">
                  <c:v>2.6656661279150309</c:v>
                </c:pt>
                <c:pt idx="106711">
                  <c:v>2.6656661279150313</c:v>
                </c:pt>
                <c:pt idx="106712">
                  <c:v>2.6648199445983378</c:v>
                </c:pt>
                <c:pt idx="106713">
                  <c:v>2.6642824180895253</c:v>
                </c:pt>
                <c:pt idx="106714">
                  <c:v>2.6640516843562532</c:v>
                </c:pt>
                <c:pt idx="106715">
                  <c:v>2.6645131518227969</c:v>
                </c:pt>
                <c:pt idx="106716">
                  <c:v>2.6647438855560686</c:v>
                </c:pt>
                <c:pt idx="106717">
                  <c:v>2.6649746192893402</c:v>
                </c:pt>
                <c:pt idx="106718">
                  <c:v>2.6652053530226123</c:v>
                </c:pt>
                <c:pt idx="106719">
                  <c:v>2.6655124653739612</c:v>
                </c:pt>
                <c:pt idx="106720">
                  <c:v>2.6657433056325024</c:v>
                </c:pt>
                <c:pt idx="106721">
                  <c:v>2.6655124653739612</c:v>
                </c:pt>
                <c:pt idx="106722">
                  <c:v>2.6648972997922913</c:v>
                </c:pt>
                <c:pt idx="106723">
                  <c:v>2.665281809787627</c:v>
                </c:pt>
                <c:pt idx="106724">
                  <c:v>2.665281809787627</c:v>
                </c:pt>
                <c:pt idx="106725">
                  <c:v>2.6655124653739612</c:v>
                </c:pt>
                <c:pt idx="106726">
                  <c:v>2.6657433056325024</c:v>
                </c:pt>
                <c:pt idx="106727">
                  <c:v>2.6661279150311707</c:v>
                </c:pt>
                <c:pt idx="106728">
                  <c:v>2.6658198614318707</c:v>
                </c:pt>
                <c:pt idx="106729">
                  <c:v>2.6654352343569614</c:v>
                </c:pt>
                <c:pt idx="106730">
                  <c:v>2.6658198614318707</c:v>
                </c:pt>
                <c:pt idx="106731">
                  <c:v>2.6653579676674362</c:v>
                </c:pt>
                <c:pt idx="106732">
                  <c:v>2.6647425536827525</c:v>
                </c:pt>
                <c:pt idx="106733">
                  <c:v>2.6642049388414488</c:v>
                </c:pt>
                <c:pt idx="106734">
                  <c:v>2.6639741518578348</c:v>
                </c:pt>
                <c:pt idx="106735">
                  <c:v>2.6637433648742208</c:v>
                </c:pt>
                <c:pt idx="106736">
                  <c:v>2.6639741518578348</c:v>
                </c:pt>
                <c:pt idx="106737">
                  <c:v>2.6642049388414493</c:v>
                </c:pt>
                <c:pt idx="106738">
                  <c:v>2.664358264081256</c:v>
                </c:pt>
                <c:pt idx="106739">
                  <c:v>2.6645891043397967</c:v>
                </c:pt>
                <c:pt idx="106740">
                  <c:v>2.6633594831564369</c:v>
                </c:pt>
                <c:pt idx="106741">
                  <c:v>2.6653579676674362</c:v>
                </c:pt>
                <c:pt idx="106742">
                  <c:v>2.6649734472408215</c:v>
                </c:pt>
                <c:pt idx="106743">
                  <c:v>2.665050784856879</c:v>
                </c:pt>
                <c:pt idx="106744">
                  <c:v>2.6656661279150313</c:v>
                </c:pt>
                <c:pt idx="106745">
                  <c:v>2.6654352343569614</c:v>
                </c:pt>
                <c:pt idx="106746">
                  <c:v>2.665281809787627</c:v>
                </c:pt>
                <c:pt idx="106747">
                  <c:v>2.665050784856879</c:v>
                </c:pt>
                <c:pt idx="106748">
                  <c:v>2.6651280867759057</c:v>
                </c:pt>
                <c:pt idx="106749">
                  <c:v>2.6649746192893402</c:v>
                </c:pt>
                <c:pt idx="106750">
                  <c:v>2.6643598615916955</c:v>
                </c:pt>
                <c:pt idx="106751">
                  <c:v>2.6643598615916955</c:v>
                </c:pt>
                <c:pt idx="106752">
                  <c:v>2.6641291810841983</c:v>
                </c:pt>
                <c:pt idx="106753">
                  <c:v>2.6637453874538743</c:v>
                </c:pt>
                <c:pt idx="106754">
                  <c:v>2.6645905420991927</c:v>
                </c:pt>
                <c:pt idx="106755">
                  <c:v>2.6642824180895253</c:v>
                </c:pt>
                <c:pt idx="106756">
                  <c:v>2.6640516843562532</c:v>
                </c:pt>
                <c:pt idx="106757">
                  <c:v>2.6648972997922913</c:v>
                </c:pt>
                <c:pt idx="106758">
                  <c:v>2.6645131518227969</c:v>
                </c:pt>
                <c:pt idx="106759">
                  <c:v>2.6640516843562532</c:v>
                </c:pt>
                <c:pt idx="106760">
                  <c:v>2.6648199445983378</c:v>
                </c:pt>
                <c:pt idx="106761">
                  <c:v>2.6656661279150313</c:v>
                </c:pt>
                <c:pt idx="106762">
                  <c:v>2.6658972061879478</c:v>
                </c:pt>
                <c:pt idx="106763">
                  <c:v>2.6654352343569609</c:v>
                </c:pt>
                <c:pt idx="106764">
                  <c:v>2.6652043407988915</c:v>
                </c:pt>
                <c:pt idx="106765">
                  <c:v>2.6648199445983378</c:v>
                </c:pt>
                <c:pt idx="106766">
                  <c:v>2.6646666974382645</c:v>
                </c:pt>
                <c:pt idx="106767">
                  <c:v>2.6645891043397967</c:v>
                </c:pt>
                <c:pt idx="106768">
                  <c:v>2.6645891043397967</c:v>
                </c:pt>
                <c:pt idx="106769">
                  <c:v>2.6660508083140875</c:v>
                </c:pt>
                <c:pt idx="106770">
                  <c:v>2.6664356664356665</c:v>
                </c:pt>
                <c:pt idx="106771">
                  <c:v>2.6659736659736657</c:v>
                </c:pt>
                <c:pt idx="106772">
                  <c:v>2.6657426657426657</c:v>
                </c:pt>
                <c:pt idx="106773">
                  <c:v>2.6659736659736657</c:v>
                </c:pt>
                <c:pt idx="106774">
                  <c:v>2.6653579676674362</c:v>
                </c:pt>
                <c:pt idx="106775">
                  <c:v>2.6663585951940845</c:v>
                </c:pt>
                <c:pt idx="106776">
                  <c:v>2.6662046662046661</c:v>
                </c:pt>
                <c:pt idx="106777">
                  <c:v>2.6655889145496534</c:v>
                </c:pt>
                <c:pt idx="106778">
                  <c:v>2.6652043407988915</c:v>
                </c:pt>
                <c:pt idx="106779">
                  <c:v>2.6647425536827516</c:v>
                </c:pt>
                <c:pt idx="106780">
                  <c:v>2.6647425536827516</c:v>
                </c:pt>
                <c:pt idx="106781">
                  <c:v>2.6664356664356665</c:v>
                </c:pt>
                <c:pt idx="106782">
                  <c:v>2.6660508083140875</c:v>
                </c:pt>
                <c:pt idx="106783">
                  <c:v>2.6654352343569614</c:v>
                </c:pt>
                <c:pt idx="106784">
                  <c:v>2.6652043407988919</c:v>
                </c:pt>
                <c:pt idx="106785">
                  <c:v>2.6660508083140875</c:v>
                </c:pt>
                <c:pt idx="106786">
                  <c:v>2.6666666666666665</c:v>
                </c:pt>
                <c:pt idx="106787">
                  <c:v>2.6664356664356665</c:v>
                </c:pt>
                <c:pt idx="106788">
                  <c:v>2.6659736659736657</c:v>
                </c:pt>
                <c:pt idx="106789">
                  <c:v>2.6661273567467649</c:v>
                </c:pt>
                <c:pt idx="106790">
                  <c:v>2.6657426657426657</c:v>
                </c:pt>
                <c:pt idx="106791">
                  <c:v>2.6653579676674362</c:v>
                </c:pt>
                <c:pt idx="106792">
                  <c:v>2.6655114807114808</c:v>
                </c:pt>
                <c:pt idx="106793">
                  <c:v>2.6658964879852118</c:v>
                </c:pt>
                <c:pt idx="106794">
                  <c:v>2.6663585951940845</c:v>
                </c:pt>
                <c:pt idx="106795">
                  <c:v>2.6658964879852118</c:v>
                </c:pt>
                <c:pt idx="106796">
                  <c:v>2.6660503813265541</c:v>
                </c:pt>
                <c:pt idx="106797">
                  <c:v>2.6664355062413319</c:v>
                </c:pt>
                <c:pt idx="106798">
                  <c:v>2.6662043458159963</c:v>
                </c:pt>
                <c:pt idx="106799">
                  <c:v>2.6658192743240119</c:v>
                </c:pt>
                <c:pt idx="106800">
                  <c:v>2.6658964879852118</c:v>
                </c:pt>
                <c:pt idx="106801">
                  <c:v>2.6655889145496534</c:v>
                </c:pt>
                <c:pt idx="106802">
                  <c:v>2.6648199445983378</c:v>
                </c:pt>
                <c:pt idx="106803">
                  <c:v>2.6645891043397967</c:v>
                </c:pt>
                <c:pt idx="106804">
                  <c:v>2.6653579676674362</c:v>
                </c:pt>
                <c:pt idx="106805">
                  <c:v>2.6663585951940845</c:v>
                </c:pt>
                <c:pt idx="106806">
                  <c:v>2.6659736659736653</c:v>
                </c:pt>
                <c:pt idx="106807">
                  <c:v>2.6669748093367227</c:v>
                </c:pt>
                <c:pt idx="106808">
                  <c:v>2.6668207024029571</c:v>
                </c:pt>
                <c:pt idx="106809">
                  <c:v>2.6668976668976669</c:v>
                </c:pt>
                <c:pt idx="106810">
                  <c:v>2.6662046662046661</c:v>
                </c:pt>
                <c:pt idx="106811">
                  <c:v>2.6649734472408215</c:v>
                </c:pt>
                <c:pt idx="106812">
                  <c:v>2.6647425536827516</c:v>
                </c:pt>
                <c:pt idx="106813">
                  <c:v>2.6652043407988919</c:v>
                </c:pt>
                <c:pt idx="106814">
                  <c:v>2.6658972061879478</c:v>
                </c:pt>
                <c:pt idx="106815">
                  <c:v>2.6658972061879478</c:v>
                </c:pt>
                <c:pt idx="106816">
                  <c:v>2.665050784856879</c:v>
                </c:pt>
                <c:pt idx="106817">
                  <c:v>2.6636678200692039</c:v>
                </c:pt>
                <c:pt idx="106818">
                  <c:v>2.6638985005767015</c:v>
                </c:pt>
                <c:pt idx="106819">
                  <c:v>2.6640516843562532</c:v>
                </c:pt>
                <c:pt idx="106820">
                  <c:v>2.6648199445983378</c:v>
                </c:pt>
                <c:pt idx="106821">
                  <c:v>2.6654352343569614</c:v>
                </c:pt>
                <c:pt idx="106822">
                  <c:v>2.6653579676674362</c:v>
                </c:pt>
                <c:pt idx="106823">
                  <c:v>2.6648958891454964</c:v>
                </c:pt>
                <c:pt idx="106824">
                  <c:v>2.6653579676674362</c:v>
                </c:pt>
                <c:pt idx="106825">
                  <c:v>2.6658198614318707</c:v>
                </c:pt>
                <c:pt idx="106826">
                  <c:v>2.6652043407988915</c:v>
                </c:pt>
                <c:pt idx="106827">
                  <c:v>2.6639741518578348</c:v>
                </c:pt>
                <c:pt idx="106828">
                  <c:v>2.6658198614318707</c:v>
                </c:pt>
                <c:pt idx="106829">
                  <c:v>2.6655889145496534</c:v>
                </c:pt>
                <c:pt idx="106830">
                  <c:v>2.6652043407988919</c:v>
                </c:pt>
                <c:pt idx="106831">
                  <c:v>2.6656661279150313</c:v>
                </c:pt>
                <c:pt idx="106832">
                  <c:v>2.6655896607431337</c:v>
                </c:pt>
                <c:pt idx="106833">
                  <c:v>2.6655896607431337</c:v>
                </c:pt>
                <c:pt idx="106834">
                  <c:v>2.6648972997922917</c:v>
                </c:pt>
                <c:pt idx="106835">
                  <c:v>2.6642824180895253</c:v>
                </c:pt>
                <c:pt idx="106836">
                  <c:v>2.6638985005767015</c:v>
                </c:pt>
                <c:pt idx="106837">
                  <c:v>2.6634373241061131</c:v>
                </c:pt>
                <c:pt idx="106838">
                  <c:v>2.6638985005767015</c:v>
                </c:pt>
                <c:pt idx="106839">
                  <c:v>2.6641291810841983</c:v>
                </c:pt>
                <c:pt idx="106840">
                  <c:v>2.6641291810841983</c:v>
                </c:pt>
                <c:pt idx="106841">
                  <c:v>2.6642066420664205</c:v>
                </c:pt>
                <c:pt idx="106842">
                  <c:v>2.6645905420991927</c:v>
                </c:pt>
                <c:pt idx="106843">
                  <c:v>2.6655896607431337</c:v>
                </c:pt>
                <c:pt idx="106844">
                  <c:v>2.6655896607431337</c:v>
                </c:pt>
                <c:pt idx="106845">
                  <c:v>2.6659741458910435</c:v>
                </c:pt>
                <c:pt idx="106846">
                  <c:v>2.665050784856879</c:v>
                </c:pt>
                <c:pt idx="106847">
                  <c:v>2.6646666974382645</c:v>
                </c:pt>
                <c:pt idx="106848">
                  <c:v>2.6649746192893402</c:v>
                </c:pt>
                <c:pt idx="106849">
                  <c:v>2.6644374538745383</c:v>
                </c:pt>
                <c:pt idx="106850">
                  <c:v>2.6656670050761422</c:v>
                </c:pt>
                <c:pt idx="106851">
                  <c:v>2.6658204477267482</c:v>
                </c:pt>
                <c:pt idx="106852">
                  <c:v>2.6662049861495842</c:v>
                </c:pt>
                <c:pt idx="106853">
                  <c:v>2.6659741458910435</c:v>
                </c:pt>
                <c:pt idx="106854">
                  <c:v>2.6662049861495842</c:v>
                </c:pt>
                <c:pt idx="106855">
                  <c:v>2.6665897021473102</c:v>
                </c:pt>
                <c:pt idx="106856">
                  <c:v>2.6665128868360277</c:v>
                </c:pt>
                <c:pt idx="106857">
                  <c:v>2.665050784856879</c:v>
                </c:pt>
                <c:pt idx="106858">
                  <c:v>2.665281809787627</c:v>
                </c:pt>
                <c:pt idx="106859">
                  <c:v>2.6651280867759057</c:v>
                </c:pt>
                <c:pt idx="106860">
                  <c:v>2.6641291810841983</c:v>
                </c:pt>
                <c:pt idx="106861">
                  <c:v>2.6637453874538743</c:v>
                </c:pt>
                <c:pt idx="106862">
                  <c:v>2.6645905420991927</c:v>
                </c:pt>
                <c:pt idx="106863">
                  <c:v>2.6643598615916955</c:v>
                </c:pt>
                <c:pt idx="106864">
                  <c:v>2.6643598615916955</c:v>
                </c:pt>
                <c:pt idx="106865">
                  <c:v>2.6642824180895253</c:v>
                </c:pt>
                <c:pt idx="106866">
                  <c:v>2.6638211352099681</c:v>
                </c:pt>
                <c:pt idx="106867">
                  <c:v>2.6651280867759057</c:v>
                </c:pt>
                <c:pt idx="106868">
                  <c:v>2.6646666974382645</c:v>
                </c:pt>
                <c:pt idx="106869">
                  <c:v>2.665050784856879</c:v>
                </c:pt>
                <c:pt idx="106870">
                  <c:v>2.665050784856879</c:v>
                </c:pt>
                <c:pt idx="106871">
                  <c:v>2.6654352343569614</c:v>
                </c:pt>
                <c:pt idx="106872">
                  <c:v>2.6655889145496534</c:v>
                </c:pt>
                <c:pt idx="106873">
                  <c:v>2.6657426657426653</c:v>
                </c:pt>
                <c:pt idx="106874">
                  <c:v>2.6657426657426653</c:v>
                </c:pt>
                <c:pt idx="106875">
                  <c:v>2.6664356664356665</c:v>
                </c:pt>
                <c:pt idx="106876">
                  <c:v>2.6666666666666665</c:v>
                </c:pt>
                <c:pt idx="106877">
                  <c:v>2.6658972061879478</c:v>
                </c:pt>
                <c:pt idx="106878">
                  <c:v>2.665281809787627</c:v>
                </c:pt>
                <c:pt idx="106879">
                  <c:v>2.665281809787627</c:v>
                </c:pt>
                <c:pt idx="106880">
                  <c:v>2.665281809787627</c:v>
                </c:pt>
                <c:pt idx="106881">
                  <c:v>2.6655124653739612</c:v>
                </c:pt>
                <c:pt idx="106882">
                  <c:v>2.6657433056325024</c:v>
                </c:pt>
                <c:pt idx="106883">
                  <c:v>2.6663588085892407</c:v>
                </c:pt>
                <c:pt idx="106884">
                  <c:v>2.6665897021473102</c:v>
                </c:pt>
                <c:pt idx="106885">
                  <c:v>2.6658972061879478</c:v>
                </c:pt>
                <c:pt idx="106886">
                  <c:v>2.6652043407988919</c:v>
                </c:pt>
                <c:pt idx="106887">
                  <c:v>2.6658198614318707</c:v>
                </c:pt>
                <c:pt idx="106888">
                  <c:v>2.6652043407988915</c:v>
                </c:pt>
                <c:pt idx="106889">
                  <c:v>2.6656661279150309</c:v>
                </c:pt>
                <c:pt idx="106890">
                  <c:v>2.665050784856879</c:v>
                </c:pt>
                <c:pt idx="106891">
                  <c:v>2.6654352343569609</c:v>
                </c:pt>
                <c:pt idx="106892">
                  <c:v>2.6658198614318707</c:v>
                </c:pt>
                <c:pt idx="106893">
                  <c:v>2.6658198614318707</c:v>
                </c:pt>
                <c:pt idx="106894">
                  <c:v>2.6655889145496534</c:v>
                </c:pt>
                <c:pt idx="106895">
                  <c:v>2.6651270207852193</c:v>
                </c:pt>
                <c:pt idx="106896">
                  <c:v>2.6651270207852193</c:v>
                </c:pt>
                <c:pt idx="106897">
                  <c:v>2.6659736659736657</c:v>
                </c:pt>
                <c:pt idx="106898">
                  <c:v>2.6657426657426657</c:v>
                </c:pt>
                <c:pt idx="106899">
                  <c:v>2.6657426657426653</c:v>
                </c:pt>
                <c:pt idx="106900">
                  <c:v>2.6655889145496534</c:v>
                </c:pt>
                <c:pt idx="106901">
                  <c:v>2.6660508083140875</c:v>
                </c:pt>
                <c:pt idx="106902">
                  <c:v>2.6658198614318707</c:v>
                </c:pt>
                <c:pt idx="106903">
                  <c:v>2.6656661279150309</c:v>
                </c:pt>
                <c:pt idx="106904">
                  <c:v>2.6665128868360277</c:v>
                </c:pt>
                <c:pt idx="106905">
                  <c:v>2.6651280867759057</c:v>
                </c:pt>
                <c:pt idx="106906">
                  <c:v>2.6649746192893402</c:v>
                </c:pt>
                <c:pt idx="106907">
                  <c:v>2.6645905420991927</c:v>
                </c:pt>
                <c:pt idx="106908">
                  <c:v>2.6643598615916955</c:v>
                </c:pt>
                <c:pt idx="106909">
                  <c:v>2.6645905420991927</c:v>
                </c:pt>
                <c:pt idx="106910">
                  <c:v>2.6648214071510958</c:v>
                </c:pt>
                <c:pt idx="106911">
                  <c:v>2.6648212226066899</c:v>
                </c:pt>
                <c:pt idx="106912">
                  <c:v>2.6645131518227969</c:v>
                </c:pt>
                <c:pt idx="106913">
                  <c:v>2.6655124653739612</c:v>
                </c:pt>
                <c:pt idx="106914">
                  <c:v>2.6665128868360277</c:v>
                </c:pt>
                <c:pt idx="106915">
                  <c:v>2.6658198614318707</c:v>
                </c:pt>
                <c:pt idx="106916">
                  <c:v>2.6654352343569609</c:v>
                </c:pt>
                <c:pt idx="106917">
                  <c:v>2.6648199445983378</c:v>
                </c:pt>
                <c:pt idx="106918">
                  <c:v>2.6658198614318707</c:v>
                </c:pt>
                <c:pt idx="106919">
                  <c:v>2.6660508083140875</c:v>
                </c:pt>
                <c:pt idx="106920">
                  <c:v>2.6658198614318707</c:v>
                </c:pt>
                <c:pt idx="106921">
                  <c:v>2.6654352343569614</c:v>
                </c:pt>
                <c:pt idx="106922">
                  <c:v>2.6662817551963047</c:v>
                </c:pt>
                <c:pt idx="106923">
                  <c:v>2.6661279150311707</c:v>
                </c:pt>
                <c:pt idx="106924">
                  <c:v>2.665050784856879</c:v>
                </c:pt>
                <c:pt idx="106925">
                  <c:v>2.6644359104546504</c:v>
                </c:pt>
                <c:pt idx="106926">
                  <c:v>2.6646666974382645</c:v>
                </c:pt>
                <c:pt idx="106927">
                  <c:v>2.665281809787627</c:v>
                </c:pt>
                <c:pt idx="106928">
                  <c:v>2.6644357258250633</c:v>
                </c:pt>
                <c:pt idx="106929">
                  <c:v>2.6644359104546504</c:v>
                </c:pt>
                <c:pt idx="106930">
                  <c:v>2.6642049388414493</c:v>
                </c:pt>
                <c:pt idx="106931">
                  <c:v>2.6648199445983383</c:v>
                </c:pt>
                <c:pt idx="106932">
                  <c:v>2.6658972061879478</c:v>
                </c:pt>
                <c:pt idx="106933">
                  <c:v>2.6652043407988919</c:v>
                </c:pt>
                <c:pt idx="106934">
                  <c:v>2.6655889145496534</c:v>
                </c:pt>
                <c:pt idx="106935">
                  <c:v>2.6651270207852193</c:v>
                </c:pt>
                <c:pt idx="106936">
                  <c:v>2.6662814883290964</c:v>
                </c:pt>
                <c:pt idx="106937">
                  <c:v>2.6665125953316382</c:v>
                </c:pt>
                <c:pt idx="106938">
                  <c:v>2.6655114807114804</c:v>
                </c:pt>
                <c:pt idx="106939">
                  <c:v>2.6645116601246821</c:v>
                </c:pt>
                <c:pt idx="106940">
                  <c:v>2.6648958891454964</c:v>
                </c:pt>
                <c:pt idx="106941">
                  <c:v>2.664742553682752</c:v>
                </c:pt>
                <c:pt idx="106942">
                  <c:v>2.664358264081256</c:v>
                </c:pt>
                <c:pt idx="106943">
                  <c:v>2.6648199445983378</c:v>
                </c:pt>
                <c:pt idx="106944">
                  <c:v>2.6651280867759057</c:v>
                </c:pt>
                <c:pt idx="106945">
                  <c:v>2.6648972997922913</c:v>
                </c:pt>
                <c:pt idx="106946">
                  <c:v>2.6652043407988919</c:v>
                </c:pt>
                <c:pt idx="106947">
                  <c:v>2.6645116601246825</c:v>
                </c:pt>
                <c:pt idx="106948">
                  <c:v>2.664742553682752</c:v>
                </c:pt>
                <c:pt idx="106949">
                  <c:v>2.6653579676674362</c:v>
                </c:pt>
                <c:pt idx="106950">
                  <c:v>2.6649734472408224</c:v>
                </c:pt>
                <c:pt idx="106951">
                  <c:v>2.6648199445983378</c:v>
                </c:pt>
                <c:pt idx="106952">
                  <c:v>2.665050784856879</c:v>
                </c:pt>
                <c:pt idx="106953">
                  <c:v>2.6656661279150313</c:v>
                </c:pt>
                <c:pt idx="106954">
                  <c:v>2.6656661279150313</c:v>
                </c:pt>
                <c:pt idx="106955">
                  <c:v>2.664358264081256</c:v>
                </c:pt>
                <c:pt idx="106956">
                  <c:v>2.664358264081256</c:v>
                </c:pt>
                <c:pt idx="106957">
                  <c:v>2.6652043407988919</c:v>
                </c:pt>
                <c:pt idx="106958">
                  <c:v>2.6648199445983378</c:v>
                </c:pt>
                <c:pt idx="106959">
                  <c:v>2.6644357258250633</c:v>
                </c:pt>
                <c:pt idx="106960">
                  <c:v>2.6648972997922913</c:v>
                </c:pt>
                <c:pt idx="106961">
                  <c:v>2.6647438855560677</c:v>
                </c:pt>
                <c:pt idx="106962">
                  <c:v>2.664513151822796</c:v>
                </c:pt>
                <c:pt idx="106963">
                  <c:v>2.6655124653739612</c:v>
                </c:pt>
                <c:pt idx="106964">
                  <c:v>2.6655124653739612</c:v>
                </c:pt>
                <c:pt idx="106965">
                  <c:v>2.6658972061879478</c:v>
                </c:pt>
                <c:pt idx="106966">
                  <c:v>2.665050784856879</c:v>
                </c:pt>
                <c:pt idx="106967">
                  <c:v>2.6651280867759057</c:v>
                </c:pt>
                <c:pt idx="106968">
                  <c:v>2.6655124653739612</c:v>
                </c:pt>
                <c:pt idx="106969">
                  <c:v>2.6661279150311707</c:v>
                </c:pt>
                <c:pt idx="106970">
                  <c:v>2.6655124653739612</c:v>
                </c:pt>
                <c:pt idx="106971">
                  <c:v>2.6653588737595197</c:v>
                </c:pt>
                <c:pt idx="106972">
                  <c:v>2.6661279150311707</c:v>
                </c:pt>
                <c:pt idx="106973">
                  <c:v>2.6651280867759057</c:v>
                </c:pt>
                <c:pt idx="106974">
                  <c:v>2.6651280867759057</c:v>
                </c:pt>
                <c:pt idx="106975">
                  <c:v>2.6647438855560686</c:v>
                </c:pt>
                <c:pt idx="106976">
                  <c:v>2.6639760147601477</c:v>
                </c:pt>
                <c:pt idx="106977">
                  <c:v>2.6643598615916955</c:v>
                </c:pt>
                <c:pt idx="106978">
                  <c:v>2.6641291810841983</c:v>
                </c:pt>
                <c:pt idx="106979">
                  <c:v>2.6647438855560686</c:v>
                </c:pt>
                <c:pt idx="106980">
                  <c:v>2.664513151822796</c:v>
                </c:pt>
                <c:pt idx="106981">
                  <c:v>2.6646666974382645</c:v>
                </c:pt>
                <c:pt idx="106982">
                  <c:v>2.665050784856879</c:v>
                </c:pt>
                <c:pt idx="106983">
                  <c:v>2.6660508083140875</c:v>
                </c:pt>
                <c:pt idx="106984">
                  <c:v>2.6654352343569614</c:v>
                </c:pt>
                <c:pt idx="106985">
                  <c:v>2.6656661279150313</c:v>
                </c:pt>
                <c:pt idx="106986">
                  <c:v>2.6655124653739612</c:v>
                </c:pt>
                <c:pt idx="106987">
                  <c:v>2.6642824180895253</c:v>
                </c:pt>
                <c:pt idx="106988">
                  <c:v>2.6638985005767015</c:v>
                </c:pt>
                <c:pt idx="106989">
                  <c:v>2.6638985005767015</c:v>
                </c:pt>
                <c:pt idx="106990">
                  <c:v>2.6642824180895248</c:v>
                </c:pt>
                <c:pt idx="106991">
                  <c:v>2.6643598615916955</c:v>
                </c:pt>
                <c:pt idx="106992">
                  <c:v>2.6636678200692039</c:v>
                </c:pt>
                <c:pt idx="106993">
                  <c:v>2.6636678200692039</c:v>
                </c:pt>
                <c:pt idx="106994">
                  <c:v>2.6648199445983378</c:v>
                </c:pt>
                <c:pt idx="106995">
                  <c:v>2.6649734472408224</c:v>
                </c:pt>
                <c:pt idx="106996">
                  <c:v>2.6646666974382645</c:v>
                </c:pt>
                <c:pt idx="106997">
                  <c:v>2.664513151822796</c:v>
                </c:pt>
                <c:pt idx="106998">
                  <c:v>2.6647438855560686</c:v>
                </c:pt>
                <c:pt idx="106999">
                  <c:v>2.6647438855560686</c:v>
                </c:pt>
                <c:pt idx="107000">
                  <c:v>2.6649746192893402</c:v>
                </c:pt>
                <c:pt idx="107001">
                  <c:v>2.6636678200692043</c:v>
                </c:pt>
                <c:pt idx="107002">
                  <c:v>2.6636678200692043</c:v>
                </c:pt>
                <c:pt idx="107003">
                  <c:v>2.6640516843562532</c:v>
                </c:pt>
                <c:pt idx="107004">
                  <c:v>2.6645131518227969</c:v>
                </c:pt>
                <c:pt idx="107005">
                  <c:v>2.6647438855560686</c:v>
                </c:pt>
                <c:pt idx="107006">
                  <c:v>2.6645131518227969</c:v>
                </c:pt>
                <c:pt idx="107007">
                  <c:v>2.6638985005767015</c:v>
                </c:pt>
                <c:pt idx="107008">
                  <c:v>2.6643598615916955</c:v>
                </c:pt>
                <c:pt idx="107009">
                  <c:v>2.6643598615916955</c:v>
                </c:pt>
                <c:pt idx="107010">
                  <c:v>2.6649746192893402</c:v>
                </c:pt>
                <c:pt idx="107011">
                  <c:v>2.6645131518227969</c:v>
                </c:pt>
                <c:pt idx="107012">
                  <c:v>2.6640518689432393</c:v>
                </c:pt>
                <c:pt idx="107013">
                  <c:v>2.6638985005767015</c:v>
                </c:pt>
                <c:pt idx="107014">
                  <c:v>2.6647438855560686</c:v>
                </c:pt>
                <c:pt idx="107015">
                  <c:v>2.6640518689432398</c:v>
                </c:pt>
                <c:pt idx="107016">
                  <c:v>2.6640518689432398</c:v>
                </c:pt>
                <c:pt idx="107017">
                  <c:v>2.6647438855560686</c:v>
                </c:pt>
                <c:pt idx="107018">
                  <c:v>2.6645905420991927</c:v>
                </c:pt>
                <c:pt idx="107019">
                  <c:v>2.6647438855560686</c:v>
                </c:pt>
                <c:pt idx="107020">
                  <c:v>2.664513151822796</c:v>
                </c:pt>
                <c:pt idx="107021">
                  <c:v>2.6641291810841983</c:v>
                </c:pt>
                <c:pt idx="107022">
                  <c:v>2.6645131518227969</c:v>
                </c:pt>
                <c:pt idx="107023">
                  <c:v>2.6647438855560686</c:v>
                </c:pt>
                <c:pt idx="107024">
                  <c:v>2.6653588737595197</c:v>
                </c:pt>
                <c:pt idx="107025">
                  <c:v>2.6654352343569614</c:v>
                </c:pt>
                <c:pt idx="107026">
                  <c:v>2.6662817551963047</c:v>
                </c:pt>
                <c:pt idx="107027">
                  <c:v>2.6656661279150313</c:v>
                </c:pt>
                <c:pt idx="107028">
                  <c:v>2.6661279150311707</c:v>
                </c:pt>
                <c:pt idx="107029">
                  <c:v>2.6648972997922913</c:v>
                </c:pt>
                <c:pt idx="107030">
                  <c:v>2.6657433056325024</c:v>
                </c:pt>
                <c:pt idx="107031">
                  <c:v>2.6655896607431337</c:v>
                </c:pt>
                <c:pt idx="107032">
                  <c:v>2.6654360867558839</c:v>
                </c:pt>
                <c:pt idx="107033">
                  <c:v>2.6649746192893402</c:v>
                </c:pt>
                <c:pt idx="107034">
                  <c:v>2.6647438855560686</c:v>
                </c:pt>
                <c:pt idx="107035">
                  <c:v>2.6637453874538739</c:v>
                </c:pt>
                <c:pt idx="107036">
                  <c:v>2.6639760147601477</c:v>
                </c:pt>
                <c:pt idx="107037">
                  <c:v>2.6638985005767015</c:v>
                </c:pt>
                <c:pt idx="107038">
                  <c:v>2.6647438855560686</c:v>
                </c:pt>
                <c:pt idx="107039">
                  <c:v>2.6643598615916955</c:v>
                </c:pt>
                <c:pt idx="107040">
                  <c:v>2.6638985005767015</c:v>
                </c:pt>
                <c:pt idx="107041">
                  <c:v>2.6647438855560686</c:v>
                </c:pt>
                <c:pt idx="107042">
                  <c:v>2.6645131518227969</c:v>
                </c:pt>
                <c:pt idx="107043">
                  <c:v>2.6638209506229806</c:v>
                </c:pt>
                <c:pt idx="107044">
                  <c:v>2.665050784856879</c:v>
                </c:pt>
                <c:pt idx="107045">
                  <c:v>2.6655896607431337</c:v>
                </c:pt>
                <c:pt idx="107046">
                  <c:v>2.6649746192893402</c:v>
                </c:pt>
                <c:pt idx="107047">
                  <c:v>2.6642824180895248</c:v>
                </c:pt>
                <c:pt idx="107048">
                  <c:v>2.6642824180895248</c:v>
                </c:pt>
                <c:pt idx="107049">
                  <c:v>2.6644357258250633</c:v>
                </c:pt>
                <c:pt idx="107050">
                  <c:v>2.6644357258250633</c:v>
                </c:pt>
                <c:pt idx="107051">
                  <c:v>2.6648972997922913</c:v>
                </c:pt>
                <c:pt idx="107052">
                  <c:v>2.665281809787627</c:v>
                </c:pt>
                <c:pt idx="107053">
                  <c:v>2.6655889145496534</c:v>
                </c:pt>
                <c:pt idx="107054">
                  <c:v>2.6655889145496534</c:v>
                </c:pt>
                <c:pt idx="107055">
                  <c:v>2.6662046662046661</c:v>
                </c:pt>
                <c:pt idx="107056">
                  <c:v>2.6660508083140875</c:v>
                </c:pt>
                <c:pt idx="107057">
                  <c:v>2.6657433056325024</c:v>
                </c:pt>
                <c:pt idx="107058">
                  <c:v>2.6642824180895239</c:v>
                </c:pt>
                <c:pt idx="107059">
                  <c:v>2.6642824180895248</c:v>
                </c:pt>
                <c:pt idx="107060">
                  <c:v>2.6645131518227969</c:v>
                </c:pt>
                <c:pt idx="107061">
                  <c:v>2.6647438855560686</c:v>
                </c:pt>
                <c:pt idx="107062">
                  <c:v>2.6643598615916955</c:v>
                </c:pt>
                <c:pt idx="107063">
                  <c:v>2.6641291810841983</c:v>
                </c:pt>
                <c:pt idx="107064">
                  <c:v>2.6643598615916955</c:v>
                </c:pt>
                <c:pt idx="107065">
                  <c:v>2.6649746192893402</c:v>
                </c:pt>
                <c:pt idx="107066">
                  <c:v>2.6651280867759057</c:v>
                </c:pt>
                <c:pt idx="107067">
                  <c:v>2.665050784856879</c:v>
                </c:pt>
                <c:pt idx="107068">
                  <c:v>2.6652043407988915</c:v>
                </c:pt>
                <c:pt idx="107069">
                  <c:v>2.6649734472408224</c:v>
                </c:pt>
                <c:pt idx="107070">
                  <c:v>2.6654352343569614</c:v>
                </c:pt>
                <c:pt idx="107071">
                  <c:v>2.6654352343569614</c:v>
                </c:pt>
                <c:pt idx="107072">
                  <c:v>2.665281809787627</c:v>
                </c:pt>
                <c:pt idx="107073">
                  <c:v>2.6655124653739612</c:v>
                </c:pt>
                <c:pt idx="107074">
                  <c:v>2.6655124653739612</c:v>
                </c:pt>
                <c:pt idx="107075">
                  <c:v>2.6655896607431337</c:v>
                </c:pt>
                <c:pt idx="107076">
                  <c:v>2.6653588737595197</c:v>
                </c:pt>
                <c:pt idx="107077">
                  <c:v>2.6647438855560686</c:v>
                </c:pt>
                <c:pt idx="107078">
                  <c:v>2.6649746192893402</c:v>
                </c:pt>
                <c:pt idx="107079">
                  <c:v>2.6641291810841983</c:v>
                </c:pt>
                <c:pt idx="107080">
                  <c:v>2.6643598615916955</c:v>
                </c:pt>
                <c:pt idx="107081">
                  <c:v>2.6647438855560686</c:v>
                </c:pt>
                <c:pt idx="107082">
                  <c:v>2.6647438855560686</c:v>
                </c:pt>
                <c:pt idx="107083">
                  <c:v>2.6649746192893393</c:v>
                </c:pt>
                <c:pt idx="107084">
                  <c:v>2.6658204477267482</c:v>
                </c:pt>
                <c:pt idx="107085">
                  <c:v>2.6653588737595197</c:v>
                </c:pt>
                <c:pt idx="107086">
                  <c:v>2.6653588737595197</c:v>
                </c:pt>
                <c:pt idx="107087">
                  <c:v>2.6651280867759057</c:v>
                </c:pt>
                <c:pt idx="107088">
                  <c:v>2.6648972997922913</c:v>
                </c:pt>
                <c:pt idx="107089">
                  <c:v>2.6651280867759057</c:v>
                </c:pt>
                <c:pt idx="107090">
                  <c:v>2.6647438855560677</c:v>
                </c:pt>
                <c:pt idx="107091">
                  <c:v>2.6655896607431337</c:v>
                </c:pt>
                <c:pt idx="107092">
                  <c:v>2.6652053530226123</c:v>
                </c:pt>
                <c:pt idx="107093">
                  <c:v>2.6649746192893402</c:v>
                </c:pt>
                <c:pt idx="107094">
                  <c:v>2.6655124653739612</c:v>
                </c:pt>
                <c:pt idx="107095">
                  <c:v>2.6655124653739612</c:v>
                </c:pt>
                <c:pt idx="107096">
                  <c:v>2.6655896607431337</c:v>
                </c:pt>
                <c:pt idx="107097">
                  <c:v>2.6657433056325024</c:v>
                </c:pt>
                <c:pt idx="107098">
                  <c:v>2.665281809787627</c:v>
                </c:pt>
                <c:pt idx="107099">
                  <c:v>2.665050784856879</c:v>
                </c:pt>
                <c:pt idx="107100">
                  <c:v>2.6651280867759057</c:v>
                </c:pt>
                <c:pt idx="107101">
                  <c:v>2.6651280867759057</c:v>
                </c:pt>
                <c:pt idx="107102">
                  <c:v>2.6655124653739612</c:v>
                </c:pt>
                <c:pt idx="107103">
                  <c:v>2.6653588737595197</c:v>
                </c:pt>
                <c:pt idx="107104">
                  <c:v>2.6662049861495842</c:v>
                </c:pt>
                <c:pt idx="107105">
                  <c:v>2.6662049861495842</c:v>
                </c:pt>
                <c:pt idx="107106">
                  <c:v>2.6655896607431337</c:v>
                </c:pt>
                <c:pt idx="107107">
                  <c:v>2.6648212226066899</c:v>
                </c:pt>
                <c:pt idx="107108">
                  <c:v>2.6645905420991927</c:v>
                </c:pt>
                <c:pt idx="107109">
                  <c:v>2.6643598615916955</c:v>
                </c:pt>
                <c:pt idx="107110">
                  <c:v>2.6648214071510958</c:v>
                </c:pt>
                <c:pt idx="107111">
                  <c:v>2.6648212226066899</c:v>
                </c:pt>
                <c:pt idx="107112">
                  <c:v>2.6639760147601477</c:v>
                </c:pt>
                <c:pt idx="107113">
                  <c:v>2.6648212226066899</c:v>
                </c:pt>
                <c:pt idx="107114">
                  <c:v>2.6639760147601477</c:v>
                </c:pt>
                <c:pt idx="107115">
                  <c:v>2.6642066420664205</c:v>
                </c:pt>
                <c:pt idx="107116">
                  <c:v>2.6645905420991927</c:v>
                </c:pt>
                <c:pt idx="107117">
                  <c:v>2.6648212226066899</c:v>
                </c:pt>
                <c:pt idx="107118">
                  <c:v>2.6642066420664205</c:v>
                </c:pt>
                <c:pt idx="107119">
                  <c:v>2.6644374538745383</c:v>
                </c:pt>
                <c:pt idx="107120">
                  <c:v>2.6632090364223142</c:v>
                </c:pt>
                <c:pt idx="107121">
                  <c:v>2.6637453874538739</c:v>
                </c:pt>
                <c:pt idx="107122">
                  <c:v>2.6642824180895248</c:v>
                </c:pt>
                <c:pt idx="107123">
                  <c:v>2.6651280867759057</c:v>
                </c:pt>
                <c:pt idx="107124">
                  <c:v>2.665281809787627</c:v>
                </c:pt>
                <c:pt idx="107125">
                  <c:v>2.6644359104546504</c:v>
                </c:pt>
                <c:pt idx="107126">
                  <c:v>2.6641291810841983</c:v>
                </c:pt>
                <c:pt idx="107127">
                  <c:v>2.6642824180895253</c:v>
                </c:pt>
                <c:pt idx="107128">
                  <c:v>2.663514760147601</c:v>
                </c:pt>
                <c:pt idx="107129">
                  <c:v>2.6638231035277835</c:v>
                </c:pt>
                <c:pt idx="107130">
                  <c:v>2.6645146414572283</c:v>
                </c:pt>
                <c:pt idx="107131">
                  <c:v>2.664284067327646</c:v>
                </c:pt>
                <c:pt idx="107132">
                  <c:v>2.6640534931980628</c:v>
                </c:pt>
                <c:pt idx="107133">
                  <c:v>2.6635923449388974</c:v>
                </c:pt>
                <c:pt idx="107134">
                  <c:v>2.6647438855560686</c:v>
                </c:pt>
                <c:pt idx="107135">
                  <c:v>2.6652053530226123</c:v>
                </c:pt>
                <c:pt idx="107136">
                  <c:v>2.6659741458910435</c:v>
                </c:pt>
                <c:pt idx="107137">
                  <c:v>2.6657433056325024</c:v>
                </c:pt>
                <c:pt idx="107138">
                  <c:v>2.6651280867759057</c:v>
                </c:pt>
                <c:pt idx="107139">
                  <c:v>2.6655124653739612</c:v>
                </c:pt>
                <c:pt idx="107140">
                  <c:v>2.6648972997922913</c:v>
                </c:pt>
                <c:pt idx="107141">
                  <c:v>2.664513151822796</c:v>
                </c:pt>
                <c:pt idx="107142">
                  <c:v>2.6642824180895248</c:v>
                </c:pt>
                <c:pt idx="107143">
                  <c:v>2.6641291810841983</c:v>
                </c:pt>
                <c:pt idx="107144">
                  <c:v>2.6635925293982017</c:v>
                </c:pt>
                <c:pt idx="107145">
                  <c:v>2.6642066420664205</c:v>
                </c:pt>
                <c:pt idx="107146">
                  <c:v>2.6656670050761422</c:v>
                </c:pt>
                <c:pt idx="107147">
                  <c:v>2.6654360867558839</c:v>
                </c:pt>
                <c:pt idx="107148">
                  <c:v>2.6653588737595197</c:v>
                </c:pt>
                <c:pt idx="107149">
                  <c:v>2.6655124653739612</c:v>
                </c:pt>
                <c:pt idx="107150">
                  <c:v>2.665281809787627</c:v>
                </c:pt>
                <c:pt idx="107151">
                  <c:v>2.6642824180895239</c:v>
                </c:pt>
                <c:pt idx="107152">
                  <c:v>2.6648972997922913</c:v>
                </c:pt>
                <c:pt idx="107153">
                  <c:v>2.6652053530226123</c:v>
                </c:pt>
                <c:pt idx="107154">
                  <c:v>2.6648212226066899</c:v>
                </c:pt>
                <c:pt idx="107155">
                  <c:v>2.6645131518227969</c:v>
                </c:pt>
                <c:pt idx="107156">
                  <c:v>2.665050784856879</c:v>
                </c:pt>
                <c:pt idx="107157">
                  <c:v>2.6652043407988919</c:v>
                </c:pt>
                <c:pt idx="107158">
                  <c:v>2.6658198614318707</c:v>
                </c:pt>
                <c:pt idx="107159">
                  <c:v>2.6647425536827516</c:v>
                </c:pt>
                <c:pt idx="107160">
                  <c:v>2.6655889145496534</c:v>
                </c:pt>
                <c:pt idx="107161">
                  <c:v>2.6656661279150313</c:v>
                </c:pt>
                <c:pt idx="107162">
                  <c:v>2.665281809787627</c:v>
                </c:pt>
                <c:pt idx="107163">
                  <c:v>2.6654352343569614</c:v>
                </c:pt>
                <c:pt idx="107164">
                  <c:v>2.6649734472408224</c:v>
                </c:pt>
                <c:pt idx="107165">
                  <c:v>2.6644357258250633</c:v>
                </c:pt>
                <c:pt idx="107166">
                  <c:v>2.6642824180895248</c:v>
                </c:pt>
                <c:pt idx="107167">
                  <c:v>2.6645131518227969</c:v>
                </c:pt>
                <c:pt idx="107168">
                  <c:v>2.6644374538745383</c:v>
                </c:pt>
                <c:pt idx="107169">
                  <c:v>2.6646678966789663</c:v>
                </c:pt>
                <c:pt idx="107170">
                  <c:v>2.6642066420664205</c:v>
                </c:pt>
                <c:pt idx="107171">
                  <c:v>2.6643598615916955</c:v>
                </c:pt>
                <c:pt idx="107172">
                  <c:v>2.6645905420991927</c:v>
                </c:pt>
                <c:pt idx="107173">
                  <c:v>2.6644374538745383</c:v>
                </c:pt>
                <c:pt idx="107174">
                  <c:v>2.6639760147601477</c:v>
                </c:pt>
                <c:pt idx="107175">
                  <c:v>2.6636678200692043</c:v>
                </c:pt>
                <c:pt idx="107176">
                  <c:v>2.6645131518227969</c:v>
                </c:pt>
                <c:pt idx="107177">
                  <c:v>2.6649746192893407</c:v>
                </c:pt>
                <c:pt idx="107178">
                  <c:v>2.6645131518227969</c:v>
                </c:pt>
                <c:pt idx="107179">
                  <c:v>2.6646666974382645</c:v>
                </c:pt>
                <c:pt idx="107180">
                  <c:v>2.6648972997922913</c:v>
                </c:pt>
                <c:pt idx="107181">
                  <c:v>2.6655124653739612</c:v>
                </c:pt>
                <c:pt idx="107182">
                  <c:v>2.6653588737595197</c:v>
                </c:pt>
                <c:pt idx="107183">
                  <c:v>2.6655896607431337</c:v>
                </c:pt>
                <c:pt idx="107184">
                  <c:v>2.6659741458910435</c:v>
                </c:pt>
                <c:pt idx="107185">
                  <c:v>2.6652053530226114</c:v>
                </c:pt>
                <c:pt idx="107186">
                  <c:v>2.6656670050761422</c:v>
                </c:pt>
                <c:pt idx="107187">
                  <c:v>2.6650520876585926</c:v>
                </c:pt>
                <c:pt idx="107188">
                  <c:v>2.6653588737595197</c:v>
                </c:pt>
                <c:pt idx="107189">
                  <c:v>2.6655124653739612</c:v>
                </c:pt>
                <c:pt idx="107190">
                  <c:v>2.6655896607431337</c:v>
                </c:pt>
                <c:pt idx="107191">
                  <c:v>2.6651280867759057</c:v>
                </c:pt>
                <c:pt idx="107192">
                  <c:v>2.6655124653739612</c:v>
                </c:pt>
                <c:pt idx="107193">
                  <c:v>2.6656661279150313</c:v>
                </c:pt>
                <c:pt idx="107194">
                  <c:v>2.6658972061879478</c:v>
                </c:pt>
                <c:pt idx="107195">
                  <c:v>2.6651280867759057</c:v>
                </c:pt>
                <c:pt idx="107196">
                  <c:v>2.665281809787627</c:v>
                </c:pt>
                <c:pt idx="107197">
                  <c:v>2.665281809787627</c:v>
                </c:pt>
                <c:pt idx="107198">
                  <c:v>2.6656661279150313</c:v>
                </c:pt>
                <c:pt idx="107199">
                  <c:v>2.6656661279150313</c:v>
                </c:pt>
                <c:pt idx="107200">
                  <c:v>2.6654352343569614</c:v>
                </c:pt>
                <c:pt idx="107201">
                  <c:v>2.6660508083140875</c:v>
                </c:pt>
                <c:pt idx="107202">
                  <c:v>2.6658972061879478</c:v>
                </c:pt>
                <c:pt idx="107203">
                  <c:v>2.665050784856879</c:v>
                </c:pt>
                <c:pt idx="107204">
                  <c:v>2.6648199445983378</c:v>
                </c:pt>
                <c:pt idx="107205">
                  <c:v>2.665050784856879</c:v>
                </c:pt>
                <c:pt idx="107206">
                  <c:v>2.6646666974382645</c:v>
                </c:pt>
                <c:pt idx="107207">
                  <c:v>2.6651280867759057</c:v>
                </c:pt>
                <c:pt idx="107208">
                  <c:v>2.6651280867759057</c:v>
                </c:pt>
                <c:pt idx="107209">
                  <c:v>2.6647438855560677</c:v>
                </c:pt>
                <c:pt idx="107210">
                  <c:v>2.6642824180895248</c:v>
                </c:pt>
                <c:pt idx="107211">
                  <c:v>2.6648972997922913</c:v>
                </c:pt>
                <c:pt idx="107212">
                  <c:v>2.665281809787627</c:v>
                </c:pt>
                <c:pt idx="107213">
                  <c:v>2.6653579676674362</c:v>
                </c:pt>
                <c:pt idx="107214">
                  <c:v>2.665050784856879</c:v>
                </c:pt>
                <c:pt idx="107215">
                  <c:v>2.6648199445983378</c:v>
                </c:pt>
                <c:pt idx="107216">
                  <c:v>2.6642049388414488</c:v>
                </c:pt>
                <c:pt idx="107217">
                  <c:v>2.665050784856879</c:v>
                </c:pt>
                <c:pt idx="107218">
                  <c:v>2.6656661279150313</c:v>
                </c:pt>
                <c:pt idx="107219">
                  <c:v>2.665281809787627</c:v>
                </c:pt>
                <c:pt idx="107220">
                  <c:v>2.6655896607431337</c:v>
                </c:pt>
                <c:pt idx="107221">
                  <c:v>2.6647438855560686</c:v>
                </c:pt>
                <c:pt idx="107222">
                  <c:v>2.6642824180895248</c:v>
                </c:pt>
                <c:pt idx="107223">
                  <c:v>2.6640516843562532</c:v>
                </c:pt>
                <c:pt idx="107224">
                  <c:v>2.6646665128086773</c:v>
                </c:pt>
                <c:pt idx="107225">
                  <c:v>2.6644357258250633</c:v>
                </c:pt>
                <c:pt idx="107226">
                  <c:v>2.6652043407988919</c:v>
                </c:pt>
                <c:pt idx="107227">
                  <c:v>2.6653579676674362</c:v>
                </c:pt>
                <c:pt idx="107228">
                  <c:v>2.6662817551963047</c:v>
                </c:pt>
                <c:pt idx="107229">
                  <c:v>2.6661279150311707</c:v>
                </c:pt>
                <c:pt idx="107230">
                  <c:v>2.6663588085892407</c:v>
                </c:pt>
                <c:pt idx="107231">
                  <c:v>2.6659741458910435</c:v>
                </c:pt>
                <c:pt idx="107232">
                  <c:v>2.6653588737595197</c:v>
                </c:pt>
                <c:pt idx="107233">
                  <c:v>2.6649746192893402</c:v>
                </c:pt>
                <c:pt idx="107234">
                  <c:v>2.6643598615916955</c:v>
                </c:pt>
                <c:pt idx="107235">
                  <c:v>2.6652053530226123</c:v>
                </c:pt>
                <c:pt idx="107236">
                  <c:v>2.6651280867759057</c:v>
                </c:pt>
                <c:pt idx="107237">
                  <c:v>2.6651280867759057</c:v>
                </c:pt>
                <c:pt idx="107238">
                  <c:v>2.6651280867759057</c:v>
                </c:pt>
                <c:pt idx="107239">
                  <c:v>2.6655124653739612</c:v>
                </c:pt>
                <c:pt idx="107240">
                  <c:v>2.6642824180895239</c:v>
                </c:pt>
                <c:pt idx="107241">
                  <c:v>2.665050784856879</c:v>
                </c:pt>
                <c:pt idx="107242">
                  <c:v>2.6649734472408215</c:v>
                </c:pt>
                <c:pt idx="107243">
                  <c:v>2.6648199445983378</c:v>
                </c:pt>
                <c:pt idx="107244">
                  <c:v>2.665281809787627</c:v>
                </c:pt>
                <c:pt idx="107245">
                  <c:v>2.6644357258250633</c:v>
                </c:pt>
                <c:pt idx="107246">
                  <c:v>2.6655889145496534</c:v>
                </c:pt>
                <c:pt idx="107247">
                  <c:v>2.6654352343569614</c:v>
                </c:pt>
                <c:pt idx="107248">
                  <c:v>2.6651280867759057</c:v>
                </c:pt>
                <c:pt idx="107249">
                  <c:v>2.6653588737595197</c:v>
                </c:pt>
                <c:pt idx="107250">
                  <c:v>2.6643598615916955</c:v>
                </c:pt>
                <c:pt idx="107251">
                  <c:v>2.6639760147601477</c:v>
                </c:pt>
                <c:pt idx="107252">
                  <c:v>2.6642068265682655</c:v>
                </c:pt>
                <c:pt idx="107253">
                  <c:v>2.6642068265682655</c:v>
                </c:pt>
                <c:pt idx="107254">
                  <c:v>2.6643598615916955</c:v>
                </c:pt>
                <c:pt idx="107255">
                  <c:v>2.6647438855560686</c:v>
                </c:pt>
                <c:pt idx="107256">
                  <c:v>2.6652053530226123</c:v>
                </c:pt>
                <c:pt idx="107257">
                  <c:v>2.6647438855560686</c:v>
                </c:pt>
                <c:pt idx="107258">
                  <c:v>2.6655124653739612</c:v>
                </c:pt>
                <c:pt idx="107259">
                  <c:v>2.6661279150311707</c:v>
                </c:pt>
                <c:pt idx="107260">
                  <c:v>2.6661279150311707</c:v>
                </c:pt>
                <c:pt idx="107261">
                  <c:v>2.6656661279150313</c:v>
                </c:pt>
                <c:pt idx="107262">
                  <c:v>2.6648972997922913</c:v>
                </c:pt>
                <c:pt idx="107263">
                  <c:v>2.665281809787627</c:v>
                </c:pt>
                <c:pt idx="107264">
                  <c:v>2.6646666974382645</c:v>
                </c:pt>
                <c:pt idx="107265">
                  <c:v>2.6646666974382645</c:v>
                </c:pt>
                <c:pt idx="107266">
                  <c:v>2.665281809787627</c:v>
                </c:pt>
                <c:pt idx="107267">
                  <c:v>2.6655124653739612</c:v>
                </c:pt>
                <c:pt idx="107268">
                  <c:v>2.6661279150311707</c:v>
                </c:pt>
                <c:pt idx="107269">
                  <c:v>2.6655124653739612</c:v>
                </c:pt>
                <c:pt idx="107270">
                  <c:v>2.6655124653739612</c:v>
                </c:pt>
                <c:pt idx="107271">
                  <c:v>2.6651280867759057</c:v>
                </c:pt>
                <c:pt idx="107272">
                  <c:v>2.6651280867759057</c:v>
                </c:pt>
                <c:pt idx="107273">
                  <c:v>2.6640518689432393</c:v>
                </c:pt>
                <c:pt idx="107274">
                  <c:v>2.665281809787627</c:v>
                </c:pt>
                <c:pt idx="107275">
                  <c:v>2.6645891043397967</c:v>
                </c:pt>
                <c:pt idx="107276">
                  <c:v>2.6649734472408224</c:v>
                </c:pt>
                <c:pt idx="107277">
                  <c:v>2.6651280867759057</c:v>
                </c:pt>
                <c:pt idx="107278">
                  <c:v>2.665050784856879</c:v>
                </c:pt>
                <c:pt idx="107279">
                  <c:v>2.6647425536827516</c:v>
                </c:pt>
                <c:pt idx="107280">
                  <c:v>2.6655889145496534</c:v>
                </c:pt>
                <c:pt idx="107281">
                  <c:v>2.6660508083140875</c:v>
                </c:pt>
                <c:pt idx="107282">
                  <c:v>2.6648199445983378</c:v>
                </c:pt>
                <c:pt idx="107283">
                  <c:v>2.6649734472408224</c:v>
                </c:pt>
                <c:pt idx="107284">
                  <c:v>2.6658972061879478</c:v>
                </c:pt>
                <c:pt idx="107285">
                  <c:v>2.6651280867759057</c:v>
                </c:pt>
                <c:pt idx="107286">
                  <c:v>2.6648972997922913</c:v>
                </c:pt>
                <c:pt idx="107287">
                  <c:v>2.6646666974382645</c:v>
                </c:pt>
                <c:pt idx="107288">
                  <c:v>2.665050784856879</c:v>
                </c:pt>
                <c:pt idx="107289">
                  <c:v>2.6644357258250633</c:v>
                </c:pt>
                <c:pt idx="107290">
                  <c:v>2.6644357258250633</c:v>
                </c:pt>
                <c:pt idx="107291">
                  <c:v>2.6639741518578348</c:v>
                </c:pt>
                <c:pt idx="107292">
                  <c:v>2.6639741518578348</c:v>
                </c:pt>
                <c:pt idx="107293">
                  <c:v>2.6646666974382645</c:v>
                </c:pt>
                <c:pt idx="107294">
                  <c:v>2.6645131518227969</c:v>
                </c:pt>
                <c:pt idx="107295">
                  <c:v>2.6641291810841983</c:v>
                </c:pt>
                <c:pt idx="107296">
                  <c:v>2.6643598615916955</c:v>
                </c:pt>
                <c:pt idx="107297">
                  <c:v>2.6649746192893402</c:v>
                </c:pt>
                <c:pt idx="107298">
                  <c:v>2.6651280867759057</c:v>
                </c:pt>
                <c:pt idx="107299">
                  <c:v>2.6648972997922913</c:v>
                </c:pt>
                <c:pt idx="107300">
                  <c:v>2.665281809787627</c:v>
                </c:pt>
                <c:pt idx="107301">
                  <c:v>2.6648972997922913</c:v>
                </c:pt>
                <c:pt idx="107302">
                  <c:v>2.6651280867759057</c:v>
                </c:pt>
                <c:pt idx="107303">
                  <c:v>2.6648972997922913</c:v>
                </c:pt>
                <c:pt idx="107304">
                  <c:v>2.6648972997922913</c:v>
                </c:pt>
                <c:pt idx="107305">
                  <c:v>2.6651280867759057</c:v>
                </c:pt>
                <c:pt idx="107306">
                  <c:v>2.6647438855560686</c:v>
                </c:pt>
                <c:pt idx="107307">
                  <c:v>2.6643598615916955</c:v>
                </c:pt>
                <c:pt idx="107308">
                  <c:v>2.6647438855560686</c:v>
                </c:pt>
                <c:pt idx="107309">
                  <c:v>2.6645905420991927</c:v>
                </c:pt>
                <c:pt idx="107310">
                  <c:v>2.6635923449388978</c:v>
                </c:pt>
                <c:pt idx="107311">
                  <c:v>2.6643598615916955</c:v>
                </c:pt>
                <c:pt idx="107312">
                  <c:v>2.6647438855560686</c:v>
                </c:pt>
                <c:pt idx="107313">
                  <c:v>2.6643598615916955</c:v>
                </c:pt>
                <c:pt idx="107314">
                  <c:v>2.6648212226066899</c:v>
                </c:pt>
                <c:pt idx="107315">
                  <c:v>2.6652053530226123</c:v>
                </c:pt>
                <c:pt idx="107316">
                  <c:v>2.6647438855560686</c:v>
                </c:pt>
                <c:pt idx="107317">
                  <c:v>2.6648212226066899</c:v>
                </c:pt>
                <c:pt idx="107318">
                  <c:v>2.6650520876585926</c:v>
                </c:pt>
                <c:pt idx="107319">
                  <c:v>2.6652053530226114</c:v>
                </c:pt>
                <c:pt idx="107320">
                  <c:v>2.6654360867558835</c:v>
                </c:pt>
                <c:pt idx="107321">
                  <c:v>2.6658975542224268</c:v>
                </c:pt>
                <c:pt idx="107322">
                  <c:v>2.665513264129181</c:v>
                </c:pt>
                <c:pt idx="107323">
                  <c:v>2.6657439446366782</c:v>
                </c:pt>
                <c:pt idx="107324">
                  <c:v>2.6644374538745383</c:v>
                </c:pt>
                <c:pt idx="107325">
                  <c:v>2.6649746192893402</c:v>
                </c:pt>
                <c:pt idx="107326">
                  <c:v>2.6651280867759057</c:v>
                </c:pt>
                <c:pt idx="107327">
                  <c:v>2.6642824180895248</c:v>
                </c:pt>
                <c:pt idx="107328">
                  <c:v>2.6645905420991927</c:v>
                </c:pt>
                <c:pt idx="107329">
                  <c:v>2.6644374538745383</c:v>
                </c:pt>
                <c:pt idx="107330">
                  <c:v>2.6644374538745383</c:v>
                </c:pt>
                <c:pt idx="107331">
                  <c:v>2.6642066420664205</c:v>
                </c:pt>
                <c:pt idx="107332">
                  <c:v>2.6646678966789663</c:v>
                </c:pt>
                <c:pt idx="107333">
                  <c:v>2.6650520876585926</c:v>
                </c:pt>
                <c:pt idx="107334">
                  <c:v>2.6645905420991927</c:v>
                </c:pt>
                <c:pt idx="107335">
                  <c:v>2.6649746192893393</c:v>
                </c:pt>
                <c:pt idx="107336">
                  <c:v>2.6653588737595197</c:v>
                </c:pt>
                <c:pt idx="107337">
                  <c:v>2.6651280867759057</c:v>
                </c:pt>
                <c:pt idx="107338">
                  <c:v>2.665281809787627</c:v>
                </c:pt>
                <c:pt idx="107339">
                  <c:v>2.6658972061879478</c:v>
                </c:pt>
                <c:pt idx="107340">
                  <c:v>2.6651280867759057</c:v>
                </c:pt>
                <c:pt idx="107341">
                  <c:v>2.6651280867759057</c:v>
                </c:pt>
                <c:pt idx="107342">
                  <c:v>2.664513151822796</c:v>
                </c:pt>
                <c:pt idx="107343">
                  <c:v>2.6648972997922913</c:v>
                </c:pt>
                <c:pt idx="107344">
                  <c:v>2.665050784856879</c:v>
                </c:pt>
                <c:pt idx="107345">
                  <c:v>2.6651280867759057</c:v>
                </c:pt>
                <c:pt idx="107346">
                  <c:v>2.6647438855560686</c:v>
                </c:pt>
                <c:pt idx="107347">
                  <c:v>2.6652053530226123</c:v>
                </c:pt>
                <c:pt idx="107348">
                  <c:v>2.6646678966789663</c:v>
                </c:pt>
                <c:pt idx="107349">
                  <c:v>2.6646678966789663</c:v>
                </c:pt>
                <c:pt idx="107350">
                  <c:v>2.6648212226066899</c:v>
                </c:pt>
                <c:pt idx="107351">
                  <c:v>2.6637453874538739</c:v>
                </c:pt>
                <c:pt idx="107352">
                  <c:v>2.6642066420664205</c:v>
                </c:pt>
                <c:pt idx="107353">
                  <c:v>2.664284067327646</c:v>
                </c:pt>
                <c:pt idx="107354">
                  <c:v>2.6644374538745383</c:v>
                </c:pt>
                <c:pt idx="107355">
                  <c:v>2.6641291810841983</c:v>
                </c:pt>
                <c:pt idx="107356">
                  <c:v>2.6643598615916955</c:v>
                </c:pt>
                <c:pt idx="107357">
                  <c:v>2.6648972997922913</c:v>
                </c:pt>
                <c:pt idx="107358">
                  <c:v>2.6640518689432398</c:v>
                </c:pt>
                <c:pt idx="107359">
                  <c:v>2.6640518689432398</c:v>
                </c:pt>
                <c:pt idx="107360">
                  <c:v>2.6644357258250633</c:v>
                </c:pt>
                <c:pt idx="107361">
                  <c:v>2.6651280867759057</c:v>
                </c:pt>
                <c:pt idx="107362">
                  <c:v>2.6642824180895248</c:v>
                </c:pt>
                <c:pt idx="107363">
                  <c:v>2.6641291810841983</c:v>
                </c:pt>
                <c:pt idx="107364">
                  <c:v>2.6633617708093147</c:v>
                </c:pt>
                <c:pt idx="107365">
                  <c:v>2.6641291810841983</c:v>
                </c:pt>
                <c:pt idx="107366">
                  <c:v>2.6646666974382645</c:v>
                </c:pt>
                <c:pt idx="107367">
                  <c:v>2.6646666974382645</c:v>
                </c:pt>
                <c:pt idx="107368">
                  <c:v>2.6651280867759057</c:v>
                </c:pt>
                <c:pt idx="107369">
                  <c:v>2.6646666974382645</c:v>
                </c:pt>
                <c:pt idx="107370">
                  <c:v>2.6641274238227144</c:v>
                </c:pt>
                <c:pt idx="107371">
                  <c:v>2.6645891043397967</c:v>
                </c:pt>
                <c:pt idx="107372">
                  <c:v>2.6638209506229811</c:v>
                </c:pt>
                <c:pt idx="107373">
                  <c:v>2.6640518689432398</c:v>
                </c:pt>
                <c:pt idx="107374">
                  <c:v>2.6644359104546504</c:v>
                </c:pt>
                <c:pt idx="107375">
                  <c:v>2.6644357258250633</c:v>
                </c:pt>
                <c:pt idx="107376">
                  <c:v>2.6638209506229811</c:v>
                </c:pt>
                <c:pt idx="107377">
                  <c:v>2.6640518689432398</c:v>
                </c:pt>
                <c:pt idx="107378">
                  <c:v>2.6640518689432398</c:v>
                </c:pt>
                <c:pt idx="107379">
                  <c:v>2.6638209506229811</c:v>
                </c:pt>
                <c:pt idx="107380">
                  <c:v>2.6640518689432398</c:v>
                </c:pt>
                <c:pt idx="107381">
                  <c:v>2.665050784856879</c:v>
                </c:pt>
                <c:pt idx="107382">
                  <c:v>2.665281809787627</c:v>
                </c:pt>
                <c:pt idx="107383">
                  <c:v>2.6644357258250633</c:v>
                </c:pt>
                <c:pt idx="107384">
                  <c:v>2.6638209506229806</c:v>
                </c:pt>
                <c:pt idx="107385">
                  <c:v>2.6648972997922913</c:v>
                </c:pt>
                <c:pt idx="107386">
                  <c:v>2.6648199445983378</c:v>
                </c:pt>
                <c:pt idx="107387">
                  <c:v>2.6644357258250633</c:v>
                </c:pt>
                <c:pt idx="107388">
                  <c:v>2.6642824180895248</c:v>
                </c:pt>
                <c:pt idx="107389">
                  <c:v>2.6645131518227969</c:v>
                </c:pt>
                <c:pt idx="107390">
                  <c:v>2.6653588737595197</c:v>
                </c:pt>
                <c:pt idx="107391">
                  <c:v>2.664513151822796</c:v>
                </c:pt>
                <c:pt idx="107392">
                  <c:v>2.6642824180895239</c:v>
                </c:pt>
                <c:pt idx="107393">
                  <c:v>2.6646666974382645</c:v>
                </c:pt>
                <c:pt idx="107394">
                  <c:v>2.6644357258250633</c:v>
                </c:pt>
                <c:pt idx="107395">
                  <c:v>2.6647438855560686</c:v>
                </c:pt>
                <c:pt idx="107396">
                  <c:v>2.6641291810841983</c:v>
                </c:pt>
                <c:pt idx="107397">
                  <c:v>2.6638985005767015</c:v>
                </c:pt>
                <c:pt idx="107398">
                  <c:v>2.6637453874538743</c:v>
                </c:pt>
                <c:pt idx="107399">
                  <c:v>2.6637453874538743</c:v>
                </c:pt>
                <c:pt idx="107400">
                  <c:v>2.6641291810841983</c:v>
                </c:pt>
                <c:pt idx="107401">
                  <c:v>2.6641291810841983</c:v>
                </c:pt>
                <c:pt idx="107402">
                  <c:v>2.6641291810841983</c:v>
                </c:pt>
                <c:pt idx="107403">
                  <c:v>2.6641291810841983</c:v>
                </c:pt>
                <c:pt idx="107404">
                  <c:v>2.6638985005767015</c:v>
                </c:pt>
                <c:pt idx="107405">
                  <c:v>2.6648972997922913</c:v>
                </c:pt>
                <c:pt idx="107406">
                  <c:v>2.6646666974382645</c:v>
                </c:pt>
                <c:pt idx="107407">
                  <c:v>2.6648199445983378</c:v>
                </c:pt>
                <c:pt idx="107408">
                  <c:v>2.6649734472408224</c:v>
                </c:pt>
                <c:pt idx="107409">
                  <c:v>2.6652043407988919</c:v>
                </c:pt>
                <c:pt idx="107410">
                  <c:v>2.6657426657426657</c:v>
                </c:pt>
                <c:pt idx="107411">
                  <c:v>2.6651270207852193</c:v>
                </c:pt>
                <c:pt idx="107412">
                  <c:v>2.6653579676674362</c:v>
                </c:pt>
                <c:pt idx="107413">
                  <c:v>2.6649734472408224</c:v>
                </c:pt>
                <c:pt idx="107414">
                  <c:v>2.6653579676674362</c:v>
                </c:pt>
                <c:pt idx="107415">
                  <c:v>2.6655889145496534</c:v>
                </c:pt>
                <c:pt idx="107416">
                  <c:v>2.6649734472408215</c:v>
                </c:pt>
                <c:pt idx="107417">
                  <c:v>2.6651270207852193</c:v>
                </c:pt>
                <c:pt idx="107418">
                  <c:v>2.6655889145496534</c:v>
                </c:pt>
                <c:pt idx="107419">
                  <c:v>2.6662046662046661</c:v>
                </c:pt>
                <c:pt idx="107420">
                  <c:v>2.6657426657426657</c:v>
                </c:pt>
                <c:pt idx="107421">
                  <c:v>2.6652806652806649</c:v>
                </c:pt>
                <c:pt idx="107422">
                  <c:v>2.6645891043397967</c:v>
                </c:pt>
                <c:pt idx="107423">
                  <c:v>2.6645131518227969</c:v>
                </c:pt>
                <c:pt idx="107424">
                  <c:v>2.6638985005767015</c:v>
                </c:pt>
                <c:pt idx="107425">
                  <c:v>2.6641291810841983</c:v>
                </c:pt>
                <c:pt idx="107426">
                  <c:v>2.6645131518227969</c:v>
                </c:pt>
                <c:pt idx="107427">
                  <c:v>2.6651280867759057</c:v>
                </c:pt>
                <c:pt idx="107428">
                  <c:v>2.6655124653739612</c:v>
                </c:pt>
                <c:pt idx="107429">
                  <c:v>2.665050784856879</c:v>
                </c:pt>
                <c:pt idx="107430">
                  <c:v>2.6644357258250633</c:v>
                </c:pt>
                <c:pt idx="107431">
                  <c:v>2.6653588737595197</c:v>
                </c:pt>
                <c:pt idx="107432">
                  <c:v>2.6651280867759057</c:v>
                </c:pt>
                <c:pt idx="107433">
                  <c:v>2.6648199445983378</c:v>
                </c:pt>
                <c:pt idx="107434">
                  <c:v>2.6642049388414488</c:v>
                </c:pt>
                <c:pt idx="107435">
                  <c:v>2.6645131518227969</c:v>
                </c:pt>
                <c:pt idx="107436">
                  <c:v>2.6652053530226123</c:v>
                </c:pt>
                <c:pt idx="107437">
                  <c:v>2.6639760147601477</c:v>
                </c:pt>
                <c:pt idx="107438">
                  <c:v>2.6637453874538739</c:v>
                </c:pt>
                <c:pt idx="107439">
                  <c:v>2.663514760147601</c:v>
                </c:pt>
                <c:pt idx="107440">
                  <c:v>2.6638985005767015</c:v>
                </c:pt>
                <c:pt idx="107441">
                  <c:v>2.6651280867759057</c:v>
                </c:pt>
                <c:pt idx="107442">
                  <c:v>2.6648972997922913</c:v>
                </c:pt>
                <c:pt idx="107443">
                  <c:v>2.6636678200692039</c:v>
                </c:pt>
                <c:pt idx="107444">
                  <c:v>2.6632841328413281</c:v>
                </c:pt>
                <c:pt idx="107445">
                  <c:v>2.663514760147601</c:v>
                </c:pt>
                <c:pt idx="107446">
                  <c:v>2.6639760147601477</c:v>
                </c:pt>
                <c:pt idx="107447">
                  <c:v>2.6648972997922913</c:v>
                </c:pt>
                <c:pt idx="107448">
                  <c:v>2.6654352343569614</c:v>
                </c:pt>
                <c:pt idx="107449">
                  <c:v>2.6665128868360277</c:v>
                </c:pt>
                <c:pt idx="107450">
                  <c:v>2.6661279150311703</c:v>
                </c:pt>
                <c:pt idx="107451">
                  <c:v>2.665281809787627</c:v>
                </c:pt>
                <c:pt idx="107452">
                  <c:v>2.6648972997922913</c:v>
                </c:pt>
                <c:pt idx="107453">
                  <c:v>2.6637453874538739</c:v>
                </c:pt>
                <c:pt idx="107454">
                  <c:v>2.6636678200692039</c:v>
                </c:pt>
                <c:pt idx="107455">
                  <c:v>2.663514760147601</c:v>
                </c:pt>
                <c:pt idx="107456">
                  <c:v>2.6649746192893402</c:v>
                </c:pt>
                <c:pt idx="107457">
                  <c:v>2.665050784856879</c:v>
                </c:pt>
                <c:pt idx="107458">
                  <c:v>2.665050784856879</c:v>
                </c:pt>
                <c:pt idx="107459">
                  <c:v>2.665050784856879</c:v>
                </c:pt>
                <c:pt idx="107460">
                  <c:v>2.665281809787627</c:v>
                </c:pt>
                <c:pt idx="107461">
                  <c:v>2.6640516843562532</c:v>
                </c:pt>
                <c:pt idx="107462">
                  <c:v>2.6645131518227969</c:v>
                </c:pt>
                <c:pt idx="107463">
                  <c:v>2.6648972997922913</c:v>
                </c:pt>
                <c:pt idx="107464">
                  <c:v>2.6654352343569614</c:v>
                </c:pt>
                <c:pt idx="107465">
                  <c:v>2.6656661279150313</c:v>
                </c:pt>
                <c:pt idx="107466">
                  <c:v>2.6655124653739612</c:v>
                </c:pt>
                <c:pt idx="107467">
                  <c:v>2.6648972997922913</c:v>
                </c:pt>
                <c:pt idx="107468">
                  <c:v>2.6642824180895248</c:v>
                </c:pt>
                <c:pt idx="107469">
                  <c:v>2.6653588737595197</c:v>
                </c:pt>
                <c:pt idx="107470">
                  <c:v>2.6655124653739612</c:v>
                </c:pt>
                <c:pt idx="107471">
                  <c:v>2.6646666974382645</c:v>
                </c:pt>
                <c:pt idx="107472">
                  <c:v>2.6657433056325024</c:v>
                </c:pt>
                <c:pt idx="107473">
                  <c:v>2.6655896607431337</c:v>
                </c:pt>
                <c:pt idx="107474">
                  <c:v>2.6658204477267482</c:v>
                </c:pt>
                <c:pt idx="107475">
                  <c:v>2.6653588737595197</c:v>
                </c:pt>
                <c:pt idx="107476">
                  <c:v>2.6651280867759057</c:v>
                </c:pt>
                <c:pt idx="107477">
                  <c:v>2.6651280867759057</c:v>
                </c:pt>
                <c:pt idx="107478">
                  <c:v>2.6653588737595197</c:v>
                </c:pt>
                <c:pt idx="107479">
                  <c:v>2.6644357258250633</c:v>
                </c:pt>
                <c:pt idx="107480">
                  <c:v>2.6637433648742208</c:v>
                </c:pt>
                <c:pt idx="107481">
                  <c:v>2.6642049388414488</c:v>
                </c:pt>
                <c:pt idx="107482">
                  <c:v>2.6645891043397967</c:v>
                </c:pt>
                <c:pt idx="107483">
                  <c:v>2.6641274238227148</c:v>
                </c:pt>
                <c:pt idx="107484">
                  <c:v>2.6645891043397967</c:v>
                </c:pt>
                <c:pt idx="107485">
                  <c:v>2.6648972997922913</c:v>
                </c:pt>
                <c:pt idx="107486">
                  <c:v>2.665050784856879</c:v>
                </c:pt>
                <c:pt idx="107487">
                  <c:v>2.6654352343569614</c:v>
                </c:pt>
                <c:pt idx="107488">
                  <c:v>2.6654352343569614</c:v>
                </c:pt>
                <c:pt idx="107489">
                  <c:v>2.6648199445983378</c:v>
                </c:pt>
                <c:pt idx="107490">
                  <c:v>2.665050784856879</c:v>
                </c:pt>
                <c:pt idx="107491">
                  <c:v>2.6664356664356665</c:v>
                </c:pt>
                <c:pt idx="107492">
                  <c:v>2.6658198614318707</c:v>
                </c:pt>
                <c:pt idx="107493">
                  <c:v>2.6652043407988919</c:v>
                </c:pt>
                <c:pt idx="107494">
                  <c:v>2.6652043407988919</c:v>
                </c:pt>
                <c:pt idx="107495">
                  <c:v>2.6648199445983378</c:v>
                </c:pt>
                <c:pt idx="107496">
                  <c:v>2.6639741518578348</c:v>
                </c:pt>
                <c:pt idx="107497">
                  <c:v>2.664358264081256</c:v>
                </c:pt>
                <c:pt idx="107498">
                  <c:v>2.6641274238227148</c:v>
                </c:pt>
                <c:pt idx="107499">
                  <c:v>2.664742553682752</c:v>
                </c:pt>
                <c:pt idx="107500">
                  <c:v>2.6649734472408224</c:v>
                </c:pt>
                <c:pt idx="107501">
                  <c:v>2.6657426657426657</c:v>
                </c:pt>
                <c:pt idx="107502">
                  <c:v>2.6653579676674362</c:v>
                </c:pt>
                <c:pt idx="107503">
                  <c:v>2.6655889145496534</c:v>
                </c:pt>
                <c:pt idx="107504">
                  <c:v>2.6662046662046661</c:v>
                </c:pt>
                <c:pt idx="107505">
                  <c:v>2.6653579676674362</c:v>
                </c:pt>
                <c:pt idx="107506">
                  <c:v>2.664358264081256</c:v>
                </c:pt>
                <c:pt idx="107507">
                  <c:v>2.6645891043397967</c:v>
                </c:pt>
                <c:pt idx="107508">
                  <c:v>2.6641274238227144</c:v>
                </c:pt>
                <c:pt idx="107509">
                  <c:v>2.6645891043397967</c:v>
                </c:pt>
                <c:pt idx="107510">
                  <c:v>2.665050784856879</c:v>
                </c:pt>
                <c:pt idx="107511">
                  <c:v>2.6645891043397967</c:v>
                </c:pt>
                <c:pt idx="107512">
                  <c:v>2.664358264081256</c:v>
                </c:pt>
                <c:pt idx="107513">
                  <c:v>2.665050784856879</c:v>
                </c:pt>
                <c:pt idx="107514">
                  <c:v>2.665050784856879</c:v>
                </c:pt>
                <c:pt idx="107515">
                  <c:v>2.6648199445983378</c:v>
                </c:pt>
                <c:pt idx="107516">
                  <c:v>2.664358264081256</c:v>
                </c:pt>
                <c:pt idx="107517">
                  <c:v>2.6652043407988915</c:v>
                </c:pt>
                <c:pt idx="107518">
                  <c:v>2.6654352343569609</c:v>
                </c:pt>
                <c:pt idx="107519">
                  <c:v>2.6654352343569609</c:v>
                </c:pt>
                <c:pt idx="107520">
                  <c:v>2.6646666974382645</c:v>
                </c:pt>
                <c:pt idx="107521">
                  <c:v>2.665281809787627</c:v>
                </c:pt>
                <c:pt idx="107522">
                  <c:v>2.665050784856879</c:v>
                </c:pt>
                <c:pt idx="107523">
                  <c:v>2.6652043407988915</c:v>
                </c:pt>
                <c:pt idx="107524">
                  <c:v>2.6655889145496534</c:v>
                </c:pt>
                <c:pt idx="107525">
                  <c:v>2.6648199445983378</c:v>
                </c:pt>
                <c:pt idx="107526">
                  <c:v>2.6656661279150313</c:v>
                </c:pt>
                <c:pt idx="107527">
                  <c:v>2.6656661279150313</c:v>
                </c:pt>
                <c:pt idx="107528">
                  <c:v>2.6658972061879478</c:v>
                </c:pt>
                <c:pt idx="107529">
                  <c:v>2.6658972061879478</c:v>
                </c:pt>
                <c:pt idx="107530">
                  <c:v>2.6654352343569614</c:v>
                </c:pt>
                <c:pt idx="107531">
                  <c:v>2.6658198614318707</c:v>
                </c:pt>
                <c:pt idx="107532">
                  <c:v>2.6652043407988915</c:v>
                </c:pt>
                <c:pt idx="107533">
                  <c:v>2.6649734472408215</c:v>
                </c:pt>
                <c:pt idx="107534">
                  <c:v>2.6654352343569609</c:v>
                </c:pt>
                <c:pt idx="107535">
                  <c:v>2.665281809787627</c:v>
                </c:pt>
                <c:pt idx="107536">
                  <c:v>2.665050784856879</c:v>
                </c:pt>
                <c:pt idx="107537">
                  <c:v>2.6646666974382645</c:v>
                </c:pt>
                <c:pt idx="107538">
                  <c:v>2.6649746192893393</c:v>
                </c:pt>
                <c:pt idx="107539">
                  <c:v>2.6651280867759057</c:v>
                </c:pt>
                <c:pt idx="107540">
                  <c:v>2.6641291810841983</c:v>
                </c:pt>
                <c:pt idx="107541">
                  <c:v>2.6653588737595197</c:v>
                </c:pt>
                <c:pt idx="107542">
                  <c:v>2.6649746192893402</c:v>
                </c:pt>
                <c:pt idx="107543">
                  <c:v>2.6645905420991927</c:v>
                </c:pt>
                <c:pt idx="107544">
                  <c:v>2.6651280867759057</c:v>
                </c:pt>
                <c:pt idx="107545">
                  <c:v>2.665050784856879</c:v>
                </c:pt>
                <c:pt idx="107546">
                  <c:v>2.665050784856879</c:v>
                </c:pt>
                <c:pt idx="107547">
                  <c:v>2.6655124653739612</c:v>
                </c:pt>
                <c:pt idx="107548">
                  <c:v>2.6654352343569609</c:v>
                </c:pt>
                <c:pt idx="107549">
                  <c:v>2.6654352343569609</c:v>
                </c:pt>
                <c:pt idx="107550">
                  <c:v>2.6658198614318707</c:v>
                </c:pt>
                <c:pt idx="107551">
                  <c:v>2.6652043407988915</c:v>
                </c:pt>
                <c:pt idx="107552">
                  <c:v>2.6652043407988915</c:v>
                </c:pt>
                <c:pt idx="107553">
                  <c:v>2.6646666974382645</c:v>
                </c:pt>
                <c:pt idx="107554">
                  <c:v>2.6651280867759057</c:v>
                </c:pt>
                <c:pt idx="107555">
                  <c:v>2.6648972997922913</c:v>
                </c:pt>
                <c:pt idx="107556">
                  <c:v>2.6655124653739612</c:v>
                </c:pt>
                <c:pt idx="107557">
                  <c:v>2.6658972061879478</c:v>
                </c:pt>
                <c:pt idx="107558">
                  <c:v>2.6657433056325024</c:v>
                </c:pt>
                <c:pt idx="107559">
                  <c:v>2.6651280867759057</c:v>
                </c:pt>
                <c:pt idx="107560">
                  <c:v>2.6654352343569614</c:v>
                </c:pt>
                <c:pt idx="107561">
                  <c:v>2.6654352343569614</c:v>
                </c:pt>
                <c:pt idx="107562">
                  <c:v>2.6658972061879478</c:v>
                </c:pt>
                <c:pt idx="107563">
                  <c:v>2.6653588737595197</c:v>
                </c:pt>
                <c:pt idx="107564">
                  <c:v>2.6647438855560677</c:v>
                </c:pt>
                <c:pt idx="107565">
                  <c:v>2.6647438855560677</c:v>
                </c:pt>
                <c:pt idx="107566">
                  <c:v>2.665281809787627</c:v>
                </c:pt>
                <c:pt idx="107567">
                  <c:v>2.665281809787627</c:v>
                </c:pt>
                <c:pt idx="107568">
                  <c:v>2.6648972997922913</c:v>
                </c:pt>
                <c:pt idx="107569">
                  <c:v>2.6648972997922913</c:v>
                </c:pt>
                <c:pt idx="107570">
                  <c:v>2.6645131518227969</c:v>
                </c:pt>
                <c:pt idx="107571">
                  <c:v>2.6645131518227969</c:v>
                </c:pt>
                <c:pt idx="107572">
                  <c:v>2.6636678200692039</c:v>
                </c:pt>
                <c:pt idx="107573">
                  <c:v>2.6645131518227969</c:v>
                </c:pt>
                <c:pt idx="107574">
                  <c:v>2.6651280867759057</c:v>
                </c:pt>
                <c:pt idx="107575">
                  <c:v>2.665281809787627</c:v>
                </c:pt>
                <c:pt idx="107576">
                  <c:v>2.6648199445983378</c:v>
                </c:pt>
                <c:pt idx="107577">
                  <c:v>2.665050784856879</c:v>
                </c:pt>
                <c:pt idx="107578">
                  <c:v>2.6658972061879469</c:v>
                </c:pt>
                <c:pt idx="107579">
                  <c:v>2.665281809787627</c:v>
                </c:pt>
                <c:pt idx="107580">
                  <c:v>2.6645891043397967</c:v>
                </c:pt>
                <c:pt idx="107581">
                  <c:v>2.6655889145496534</c:v>
                </c:pt>
                <c:pt idx="107582">
                  <c:v>2.6655889145496534</c:v>
                </c:pt>
                <c:pt idx="107583">
                  <c:v>2.6655889145496534</c:v>
                </c:pt>
                <c:pt idx="107584">
                  <c:v>2.6654352343569614</c:v>
                </c:pt>
                <c:pt idx="107585">
                  <c:v>2.6652043407988915</c:v>
                </c:pt>
                <c:pt idx="107586">
                  <c:v>2.665050784856879</c:v>
                </c:pt>
                <c:pt idx="107587">
                  <c:v>2.6651280867759057</c:v>
                </c:pt>
                <c:pt idx="107588">
                  <c:v>2.6651280867759057</c:v>
                </c:pt>
                <c:pt idx="107589">
                  <c:v>2.6655124653739612</c:v>
                </c:pt>
                <c:pt idx="107590">
                  <c:v>2.6646665128086773</c:v>
                </c:pt>
                <c:pt idx="107591">
                  <c:v>2.6645131518227969</c:v>
                </c:pt>
                <c:pt idx="107592">
                  <c:v>2.6648199445983378</c:v>
                </c:pt>
                <c:pt idx="107593">
                  <c:v>2.6651280867759057</c:v>
                </c:pt>
                <c:pt idx="107594">
                  <c:v>2.6637453874538743</c:v>
                </c:pt>
                <c:pt idx="107595">
                  <c:v>2.6639760147601477</c:v>
                </c:pt>
                <c:pt idx="107596">
                  <c:v>2.6644372693726934</c:v>
                </c:pt>
                <c:pt idx="107597">
                  <c:v>2.6642066420664205</c:v>
                </c:pt>
                <c:pt idx="107598">
                  <c:v>2.6641291810841983</c:v>
                </c:pt>
                <c:pt idx="107599">
                  <c:v>2.6646666974382645</c:v>
                </c:pt>
                <c:pt idx="107600">
                  <c:v>2.6644357258250633</c:v>
                </c:pt>
                <c:pt idx="107601">
                  <c:v>2.6640518689432398</c:v>
                </c:pt>
                <c:pt idx="107602">
                  <c:v>2.6640518689432398</c:v>
                </c:pt>
                <c:pt idx="107603">
                  <c:v>2.6644357258250633</c:v>
                </c:pt>
                <c:pt idx="107604">
                  <c:v>2.6646666974382645</c:v>
                </c:pt>
                <c:pt idx="107605">
                  <c:v>2.6654352343569614</c:v>
                </c:pt>
                <c:pt idx="107606">
                  <c:v>2.664358264081256</c:v>
                </c:pt>
                <c:pt idx="107607">
                  <c:v>2.664358264081256</c:v>
                </c:pt>
                <c:pt idx="107608">
                  <c:v>2.6662046662046657</c:v>
                </c:pt>
                <c:pt idx="107609">
                  <c:v>2.6655889145496534</c:v>
                </c:pt>
                <c:pt idx="107610">
                  <c:v>2.6662046662046661</c:v>
                </c:pt>
                <c:pt idx="107611">
                  <c:v>2.6655889145496534</c:v>
                </c:pt>
                <c:pt idx="107612">
                  <c:v>2.6655124653739612</c:v>
                </c:pt>
                <c:pt idx="107613">
                  <c:v>2.6653588737595197</c:v>
                </c:pt>
                <c:pt idx="107614">
                  <c:v>2.6649746192893393</c:v>
                </c:pt>
                <c:pt idx="107615">
                  <c:v>2.664513151822796</c:v>
                </c:pt>
                <c:pt idx="107616">
                  <c:v>2.6656661279150313</c:v>
                </c:pt>
                <c:pt idx="107617">
                  <c:v>2.6658198614318707</c:v>
                </c:pt>
                <c:pt idx="107618">
                  <c:v>2.6647425536827516</c:v>
                </c:pt>
                <c:pt idx="107619">
                  <c:v>2.6646651270207848</c:v>
                </c:pt>
                <c:pt idx="107620">
                  <c:v>2.6651270207852193</c:v>
                </c:pt>
                <c:pt idx="107621">
                  <c:v>2.6649734472408224</c:v>
                </c:pt>
                <c:pt idx="107622">
                  <c:v>2.664358264081256</c:v>
                </c:pt>
                <c:pt idx="107623">
                  <c:v>2.6639741518578348</c:v>
                </c:pt>
                <c:pt idx="107624">
                  <c:v>2.6644357258250633</c:v>
                </c:pt>
                <c:pt idx="107625">
                  <c:v>2.6634371395617071</c:v>
                </c:pt>
                <c:pt idx="107626">
                  <c:v>2.6632064590542099</c:v>
                </c:pt>
                <c:pt idx="107627">
                  <c:v>2.6638209506229811</c:v>
                </c:pt>
                <c:pt idx="107628">
                  <c:v>2.6644357258250633</c:v>
                </c:pt>
                <c:pt idx="107629">
                  <c:v>2.6639741518578348</c:v>
                </c:pt>
                <c:pt idx="107630">
                  <c:v>2.6644357258250633</c:v>
                </c:pt>
                <c:pt idx="107631">
                  <c:v>2.6648199445983378</c:v>
                </c:pt>
                <c:pt idx="107632">
                  <c:v>2.6645891043397967</c:v>
                </c:pt>
                <c:pt idx="107633">
                  <c:v>2.6644357258250633</c:v>
                </c:pt>
                <c:pt idx="107634">
                  <c:v>2.6640518689432398</c:v>
                </c:pt>
                <c:pt idx="107635">
                  <c:v>2.6648972997922913</c:v>
                </c:pt>
                <c:pt idx="107636">
                  <c:v>2.6648972997922913</c:v>
                </c:pt>
                <c:pt idx="107637">
                  <c:v>2.6638209506229811</c:v>
                </c:pt>
                <c:pt idx="107638">
                  <c:v>2.6632064590542099</c:v>
                </c:pt>
                <c:pt idx="107639">
                  <c:v>2.6640518689432398</c:v>
                </c:pt>
                <c:pt idx="107640">
                  <c:v>2.6646666974382645</c:v>
                </c:pt>
                <c:pt idx="107641">
                  <c:v>2.6648972997922913</c:v>
                </c:pt>
                <c:pt idx="107642">
                  <c:v>2.6638209506229811</c:v>
                </c:pt>
                <c:pt idx="107643">
                  <c:v>2.6646665128086773</c:v>
                </c:pt>
                <c:pt idx="107644">
                  <c:v>2.6646666974382645</c:v>
                </c:pt>
                <c:pt idx="107645">
                  <c:v>2.6645891043397967</c:v>
                </c:pt>
                <c:pt idx="107646">
                  <c:v>2.6644357258250633</c:v>
                </c:pt>
                <c:pt idx="107647">
                  <c:v>2.6647438855560686</c:v>
                </c:pt>
                <c:pt idx="107648">
                  <c:v>2.6648972997922913</c:v>
                </c:pt>
                <c:pt idx="107649">
                  <c:v>2.6642049388414488</c:v>
                </c:pt>
                <c:pt idx="107650">
                  <c:v>2.6645891043397967</c:v>
                </c:pt>
                <c:pt idx="107651">
                  <c:v>2.6646666974382645</c:v>
                </c:pt>
                <c:pt idx="107652">
                  <c:v>2.6651280867759057</c:v>
                </c:pt>
                <c:pt idx="107653">
                  <c:v>2.6645131518227969</c:v>
                </c:pt>
                <c:pt idx="107654">
                  <c:v>2.6644357258250633</c:v>
                </c:pt>
                <c:pt idx="107655">
                  <c:v>2.6645891043397967</c:v>
                </c:pt>
                <c:pt idx="107656">
                  <c:v>2.6645891043397967</c:v>
                </c:pt>
                <c:pt idx="107657">
                  <c:v>2.6639741518578348</c:v>
                </c:pt>
                <c:pt idx="107658">
                  <c:v>2.6642049388414488</c:v>
                </c:pt>
                <c:pt idx="107659">
                  <c:v>2.6644357258250633</c:v>
                </c:pt>
                <c:pt idx="107660">
                  <c:v>2.6645131518227969</c:v>
                </c:pt>
                <c:pt idx="107661">
                  <c:v>2.6642824180895253</c:v>
                </c:pt>
                <c:pt idx="107662">
                  <c:v>2.663590216889709</c:v>
                </c:pt>
                <c:pt idx="107663">
                  <c:v>2.6644357258250633</c:v>
                </c:pt>
                <c:pt idx="107664">
                  <c:v>2.6644357258250633</c:v>
                </c:pt>
                <c:pt idx="107665">
                  <c:v>2.6644357258250633</c:v>
                </c:pt>
                <c:pt idx="107666">
                  <c:v>2.665050784856879</c:v>
                </c:pt>
                <c:pt idx="107667">
                  <c:v>2.6652043407988919</c:v>
                </c:pt>
                <c:pt idx="107668">
                  <c:v>2.6649734472408224</c:v>
                </c:pt>
                <c:pt idx="107669">
                  <c:v>2.6651270207852193</c:v>
                </c:pt>
                <c:pt idx="107670">
                  <c:v>2.6659736659736657</c:v>
                </c:pt>
                <c:pt idx="107671">
                  <c:v>2.6652043407988915</c:v>
                </c:pt>
                <c:pt idx="107672">
                  <c:v>2.6654352343569609</c:v>
                </c:pt>
                <c:pt idx="107673">
                  <c:v>2.6658198614318707</c:v>
                </c:pt>
                <c:pt idx="107674">
                  <c:v>2.6656661279150313</c:v>
                </c:pt>
                <c:pt idx="107675">
                  <c:v>2.6657433056325024</c:v>
                </c:pt>
                <c:pt idx="107676">
                  <c:v>2.6655896607431337</c:v>
                </c:pt>
                <c:pt idx="107677">
                  <c:v>2.6651280867759057</c:v>
                </c:pt>
                <c:pt idx="107678">
                  <c:v>2.6655124653739612</c:v>
                </c:pt>
                <c:pt idx="107679">
                  <c:v>2.6640518689432393</c:v>
                </c:pt>
                <c:pt idx="107680">
                  <c:v>2.6644357258250633</c:v>
                </c:pt>
                <c:pt idx="107681">
                  <c:v>2.6644357258250633</c:v>
                </c:pt>
                <c:pt idx="107682">
                  <c:v>2.6642824180895248</c:v>
                </c:pt>
                <c:pt idx="107683">
                  <c:v>2.6647438855560686</c:v>
                </c:pt>
                <c:pt idx="107684">
                  <c:v>2.6642824180895248</c:v>
                </c:pt>
                <c:pt idx="107685">
                  <c:v>2.6640518689432398</c:v>
                </c:pt>
                <c:pt idx="107686">
                  <c:v>2.6642824180895248</c:v>
                </c:pt>
                <c:pt idx="107687">
                  <c:v>2.6642824180895248</c:v>
                </c:pt>
                <c:pt idx="107688">
                  <c:v>2.6645131518227969</c:v>
                </c:pt>
                <c:pt idx="107689">
                  <c:v>2.6643598615916955</c:v>
                </c:pt>
                <c:pt idx="107690">
                  <c:v>2.6645905420991927</c:v>
                </c:pt>
                <c:pt idx="107691">
                  <c:v>2.6641291810841983</c:v>
                </c:pt>
                <c:pt idx="107692">
                  <c:v>2.6645905420991927</c:v>
                </c:pt>
                <c:pt idx="107693">
                  <c:v>2.6637453874538739</c:v>
                </c:pt>
                <c:pt idx="107694">
                  <c:v>2.6635923449388978</c:v>
                </c:pt>
                <c:pt idx="107695">
                  <c:v>2.6635923449388978</c:v>
                </c:pt>
                <c:pt idx="107696">
                  <c:v>2.6637453874538739</c:v>
                </c:pt>
                <c:pt idx="107697">
                  <c:v>2.6643598615916955</c:v>
                </c:pt>
                <c:pt idx="107698">
                  <c:v>2.6645131518227969</c:v>
                </c:pt>
                <c:pt idx="107699">
                  <c:v>2.6645131518227969</c:v>
                </c:pt>
                <c:pt idx="107700">
                  <c:v>2.6645131518227969</c:v>
                </c:pt>
                <c:pt idx="107701">
                  <c:v>2.6645131518227969</c:v>
                </c:pt>
                <c:pt idx="107702">
                  <c:v>2.6647438855560677</c:v>
                </c:pt>
                <c:pt idx="107703">
                  <c:v>2.6643598615916955</c:v>
                </c:pt>
                <c:pt idx="107704">
                  <c:v>2.6648212226066899</c:v>
                </c:pt>
                <c:pt idx="107705">
                  <c:v>2.6643598615916955</c:v>
                </c:pt>
                <c:pt idx="107706">
                  <c:v>2.6643598615916955</c:v>
                </c:pt>
                <c:pt idx="107707">
                  <c:v>2.6645905420991927</c:v>
                </c:pt>
                <c:pt idx="107708">
                  <c:v>2.6645905420991927</c:v>
                </c:pt>
                <c:pt idx="107709">
                  <c:v>2.6649746192893402</c:v>
                </c:pt>
                <c:pt idx="107710">
                  <c:v>2.6653588737595197</c:v>
                </c:pt>
                <c:pt idx="107711">
                  <c:v>2.6651280867759057</c:v>
                </c:pt>
                <c:pt idx="107712">
                  <c:v>2.6653588737595197</c:v>
                </c:pt>
                <c:pt idx="107713">
                  <c:v>2.6655896607431337</c:v>
                </c:pt>
                <c:pt idx="107714">
                  <c:v>2.6657433056325024</c:v>
                </c:pt>
                <c:pt idx="107715">
                  <c:v>2.6655124653739612</c:v>
                </c:pt>
                <c:pt idx="107716">
                  <c:v>2.6655124653739612</c:v>
                </c:pt>
                <c:pt idx="107717">
                  <c:v>2.665281809787627</c:v>
                </c:pt>
                <c:pt idx="107718">
                  <c:v>2.6648199445983378</c:v>
                </c:pt>
                <c:pt idx="107719">
                  <c:v>2.6646666974382645</c:v>
                </c:pt>
                <c:pt idx="107720">
                  <c:v>2.6645131518227969</c:v>
                </c:pt>
                <c:pt idx="107721">
                  <c:v>2.6641291810841983</c:v>
                </c:pt>
                <c:pt idx="107722">
                  <c:v>2.6642824180895248</c:v>
                </c:pt>
                <c:pt idx="107723">
                  <c:v>2.6640518689432398</c:v>
                </c:pt>
                <c:pt idx="107724">
                  <c:v>2.6644357258250633</c:v>
                </c:pt>
                <c:pt idx="107725">
                  <c:v>2.665281809787627</c:v>
                </c:pt>
                <c:pt idx="107726">
                  <c:v>2.665281809787627</c:v>
                </c:pt>
                <c:pt idx="107727">
                  <c:v>2.6648199445983378</c:v>
                </c:pt>
                <c:pt idx="107728">
                  <c:v>2.6658198614318707</c:v>
                </c:pt>
                <c:pt idx="107729">
                  <c:v>2.6649734472408215</c:v>
                </c:pt>
                <c:pt idx="107730">
                  <c:v>2.664358264081256</c:v>
                </c:pt>
                <c:pt idx="107731">
                  <c:v>2.664742553682752</c:v>
                </c:pt>
                <c:pt idx="107732">
                  <c:v>2.6648199445983378</c:v>
                </c:pt>
                <c:pt idx="107733">
                  <c:v>2.6648972997922913</c:v>
                </c:pt>
                <c:pt idx="107734">
                  <c:v>2.6648972997922913</c:v>
                </c:pt>
                <c:pt idx="107735">
                  <c:v>2.6651280867759057</c:v>
                </c:pt>
                <c:pt idx="107736">
                  <c:v>2.6647438855560686</c:v>
                </c:pt>
                <c:pt idx="107737">
                  <c:v>2.6641291810841983</c:v>
                </c:pt>
                <c:pt idx="107738">
                  <c:v>2.6645131518227969</c:v>
                </c:pt>
                <c:pt idx="107739">
                  <c:v>2.6640518689432393</c:v>
                </c:pt>
                <c:pt idx="107740">
                  <c:v>2.6642049388414488</c:v>
                </c:pt>
                <c:pt idx="107741">
                  <c:v>2.6642049388414488</c:v>
                </c:pt>
                <c:pt idx="107742">
                  <c:v>2.6644357258250633</c:v>
                </c:pt>
                <c:pt idx="107743">
                  <c:v>2.6655124653739612</c:v>
                </c:pt>
                <c:pt idx="107744">
                  <c:v>2.6653588737595197</c:v>
                </c:pt>
                <c:pt idx="107745">
                  <c:v>2.6657433056325024</c:v>
                </c:pt>
                <c:pt idx="107746">
                  <c:v>2.6656661279150309</c:v>
                </c:pt>
                <c:pt idx="107747">
                  <c:v>2.6662817551963047</c:v>
                </c:pt>
                <c:pt idx="107748">
                  <c:v>2.6658198614318707</c:v>
                </c:pt>
                <c:pt idx="107749">
                  <c:v>2.6658198614318707</c:v>
                </c:pt>
                <c:pt idx="107750">
                  <c:v>2.6649734472408215</c:v>
                </c:pt>
                <c:pt idx="107751">
                  <c:v>2.6642049388414488</c:v>
                </c:pt>
                <c:pt idx="107752">
                  <c:v>2.6638985005767015</c:v>
                </c:pt>
                <c:pt idx="107753">
                  <c:v>2.663514760147601</c:v>
                </c:pt>
                <c:pt idx="107754">
                  <c:v>2.6647438855560686</c:v>
                </c:pt>
                <c:pt idx="107755">
                  <c:v>2.6648972997922913</c:v>
                </c:pt>
                <c:pt idx="107756">
                  <c:v>2.6638211352099681</c:v>
                </c:pt>
                <c:pt idx="107757">
                  <c:v>2.6645131518227969</c:v>
                </c:pt>
                <c:pt idx="107758">
                  <c:v>2.6641291810841983</c:v>
                </c:pt>
                <c:pt idx="107759">
                  <c:v>2.6652053530226123</c:v>
                </c:pt>
                <c:pt idx="107760">
                  <c:v>2.6641291810841983</c:v>
                </c:pt>
                <c:pt idx="107761">
                  <c:v>2.6646666974382645</c:v>
                </c:pt>
                <c:pt idx="107762">
                  <c:v>2.6648199445983378</c:v>
                </c:pt>
                <c:pt idx="107763">
                  <c:v>2.6645891043397967</c:v>
                </c:pt>
                <c:pt idx="107764">
                  <c:v>2.6647425536827516</c:v>
                </c:pt>
                <c:pt idx="107765">
                  <c:v>2.6663585951940845</c:v>
                </c:pt>
                <c:pt idx="107766">
                  <c:v>2.6657426657426653</c:v>
                </c:pt>
                <c:pt idx="107767">
                  <c:v>2.6655889145496534</c:v>
                </c:pt>
                <c:pt idx="107768">
                  <c:v>2.6661273567467649</c:v>
                </c:pt>
                <c:pt idx="107769">
                  <c:v>2.6652806652806649</c:v>
                </c:pt>
                <c:pt idx="107770">
                  <c:v>2.6653579676674362</c:v>
                </c:pt>
                <c:pt idx="107771">
                  <c:v>2.6654352343569609</c:v>
                </c:pt>
                <c:pt idx="107772">
                  <c:v>2.6658198614318707</c:v>
                </c:pt>
                <c:pt idx="107773">
                  <c:v>2.6653579676674362</c:v>
                </c:pt>
                <c:pt idx="107774">
                  <c:v>2.664742553682752</c:v>
                </c:pt>
                <c:pt idx="107775">
                  <c:v>2.6652043407988919</c:v>
                </c:pt>
                <c:pt idx="107776">
                  <c:v>2.6648199445983378</c:v>
                </c:pt>
                <c:pt idx="107777">
                  <c:v>2.6648199445983378</c:v>
                </c:pt>
                <c:pt idx="107778">
                  <c:v>2.665050784856879</c:v>
                </c:pt>
                <c:pt idx="107779">
                  <c:v>2.6645891043397967</c:v>
                </c:pt>
                <c:pt idx="107780">
                  <c:v>2.6642049388414488</c:v>
                </c:pt>
                <c:pt idx="107781">
                  <c:v>2.6644357258250633</c:v>
                </c:pt>
                <c:pt idx="107782">
                  <c:v>2.6646666974382645</c:v>
                </c:pt>
                <c:pt idx="107783">
                  <c:v>2.6648972997922913</c:v>
                </c:pt>
                <c:pt idx="107784">
                  <c:v>2.6646666974382645</c:v>
                </c:pt>
                <c:pt idx="107785">
                  <c:v>2.6648199445983378</c:v>
                </c:pt>
                <c:pt idx="107786">
                  <c:v>2.6645131518227969</c:v>
                </c:pt>
                <c:pt idx="107787">
                  <c:v>2.6647438855560686</c:v>
                </c:pt>
                <c:pt idx="107788">
                  <c:v>2.6646665128086773</c:v>
                </c:pt>
                <c:pt idx="107789">
                  <c:v>2.6640518689432398</c:v>
                </c:pt>
                <c:pt idx="107790">
                  <c:v>2.6640518689432398</c:v>
                </c:pt>
                <c:pt idx="107791">
                  <c:v>2.6648972997922913</c:v>
                </c:pt>
                <c:pt idx="107792">
                  <c:v>2.6647438855560686</c:v>
                </c:pt>
                <c:pt idx="107793">
                  <c:v>2.6645131518227969</c:v>
                </c:pt>
                <c:pt idx="107794">
                  <c:v>2.6648972997922913</c:v>
                </c:pt>
                <c:pt idx="107795">
                  <c:v>2.665281809787627</c:v>
                </c:pt>
                <c:pt idx="107796">
                  <c:v>2.6646666974382645</c:v>
                </c:pt>
                <c:pt idx="107797">
                  <c:v>2.664513151822796</c:v>
                </c:pt>
                <c:pt idx="107798">
                  <c:v>2.6645891043397967</c:v>
                </c:pt>
                <c:pt idx="107799">
                  <c:v>2.6647425536827516</c:v>
                </c:pt>
                <c:pt idx="107800">
                  <c:v>2.6655889145496534</c:v>
                </c:pt>
                <c:pt idx="107801">
                  <c:v>2.6652806652806644</c:v>
                </c:pt>
                <c:pt idx="107802">
                  <c:v>2.6661273567467649</c:v>
                </c:pt>
                <c:pt idx="107803">
                  <c:v>2.6666666666666665</c:v>
                </c:pt>
                <c:pt idx="107804">
                  <c:v>2.665281809787627</c:v>
                </c:pt>
                <c:pt idx="107805">
                  <c:v>2.6654352343569614</c:v>
                </c:pt>
                <c:pt idx="107806">
                  <c:v>2.6645891043397967</c:v>
                </c:pt>
                <c:pt idx="107807">
                  <c:v>2.6642049388414488</c:v>
                </c:pt>
                <c:pt idx="107808">
                  <c:v>2.6642049388414488</c:v>
                </c:pt>
                <c:pt idx="107809">
                  <c:v>2.6638211352099681</c:v>
                </c:pt>
                <c:pt idx="107810">
                  <c:v>2.6639741518578348</c:v>
                </c:pt>
                <c:pt idx="107811">
                  <c:v>2.6645891043397967</c:v>
                </c:pt>
                <c:pt idx="107812">
                  <c:v>2.664742553682752</c:v>
                </c:pt>
                <c:pt idx="107813">
                  <c:v>2.6647425536827516</c:v>
                </c:pt>
                <c:pt idx="107814">
                  <c:v>2.664358264081256</c:v>
                </c:pt>
                <c:pt idx="107815">
                  <c:v>2.6653579676674362</c:v>
                </c:pt>
                <c:pt idx="107816">
                  <c:v>2.6658198614318707</c:v>
                </c:pt>
                <c:pt idx="107817">
                  <c:v>2.6649734472408215</c:v>
                </c:pt>
                <c:pt idx="107818">
                  <c:v>2.6653579676674362</c:v>
                </c:pt>
                <c:pt idx="107819">
                  <c:v>2.6659736659736657</c:v>
                </c:pt>
                <c:pt idx="107820">
                  <c:v>2.6647425536827516</c:v>
                </c:pt>
                <c:pt idx="107821">
                  <c:v>2.6651270207852193</c:v>
                </c:pt>
                <c:pt idx="107822">
                  <c:v>2.6655114807114804</c:v>
                </c:pt>
                <c:pt idx="107823">
                  <c:v>2.6652806652806644</c:v>
                </c:pt>
                <c:pt idx="107824">
                  <c:v>2.6646651270207848</c:v>
                </c:pt>
                <c:pt idx="107825">
                  <c:v>2.6653579676674362</c:v>
                </c:pt>
                <c:pt idx="107826">
                  <c:v>2.6645891043397967</c:v>
                </c:pt>
                <c:pt idx="107827">
                  <c:v>2.6649734472408215</c:v>
                </c:pt>
                <c:pt idx="107828">
                  <c:v>2.6653579676674362</c:v>
                </c:pt>
                <c:pt idx="107829">
                  <c:v>2.6651270207852193</c:v>
                </c:pt>
                <c:pt idx="107830">
                  <c:v>2.6648958891454964</c:v>
                </c:pt>
                <c:pt idx="107831">
                  <c:v>2.6645891043397967</c:v>
                </c:pt>
                <c:pt idx="107832">
                  <c:v>2.6644357258250633</c:v>
                </c:pt>
                <c:pt idx="107833">
                  <c:v>2.6639741518578348</c:v>
                </c:pt>
                <c:pt idx="107834">
                  <c:v>2.6645891043397967</c:v>
                </c:pt>
                <c:pt idx="107835">
                  <c:v>2.6645116601246825</c:v>
                </c:pt>
                <c:pt idx="107836">
                  <c:v>2.6645876645876649</c:v>
                </c:pt>
                <c:pt idx="107837">
                  <c:v>2.663972286374134</c:v>
                </c:pt>
                <c:pt idx="107838">
                  <c:v>2.6648958891454964</c:v>
                </c:pt>
                <c:pt idx="107839">
                  <c:v>2.6648958891454964</c:v>
                </c:pt>
                <c:pt idx="107840">
                  <c:v>2.6652806652806644</c:v>
                </c:pt>
                <c:pt idx="107841">
                  <c:v>2.6652806652806649</c:v>
                </c:pt>
                <c:pt idx="107842">
                  <c:v>2.6651270207852193</c:v>
                </c:pt>
                <c:pt idx="107843">
                  <c:v>2.6653579676674362</c:v>
                </c:pt>
                <c:pt idx="107844">
                  <c:v>2.6649734472408215</c:v>
                </c:pt>
                <c:pt idx="107845">
                  <c:v>2.6657426657426653</c:v>
                </c:pt>
                <c:pt idx="107846">
                  <c:v>2.6655114807114804</c:v>
                </c:pt>
                <c:pt idx="107847">
                  <c:v>2.6650496650496645</c:v>
                </c:pt>
                <c:pt idx="107848">
                  <c:v>2.6645116601246821</c:v>
                </c:pt>
                <c:pt idx="107849">
                  <c:v>2.6645116601246821</c:v>
                </c:pt>
                <c:pt idx="107850">
                  <c:v>2.6640498730085427</c:v>
                </c:pt>
                <c:pt idx="107851">
                  <c:v>2.6645116601246821</c:v>
                </c:pt>
                <c:pt idx="107852">
                  <c:v>2.6641274238227144</c:v>
                </c:pt>
                <c:pt idx="107853">
                  <c:v>2.6641274238227144</c:v>
                </c:pt>
                <c:pt idx="107854">
                  <c:v>2.664358264081256</c:v>
                </c:pt>
                <c:pt idx="107855">
                  <c:v>2.6637433648742208</c:v>
                </c:pt>
                <c:pt idx="107856">
                  <c:v>2.664358264081256</c:v>
                </c:pt>
                <c:pt idx="107857">
                  <c:v>2.6649734472408215</c:v>
                </c:pt>
                <c:pt idx="107858">
                  <c:v>2.6651270207852193</c:v>
                </c:pt>
                <c:pt idx="107859">
                  <c:v>2.6645116601246821</c:v>
                </c:pt>
                <c:pt idx="107860">
                  <c:v>2.6645116601246821</c:v>
                </c:pt>
                <c:pt idx="107861">
                  <c:v>2.6651270207852193</c:v>
                </c:pt>
                <c:pt idx="107862">
                  <c:v>2.6655114807114808</c:v>
                </c:pt>
                <c:pt idx="107863">
                  <c:v>2.6651270207852193</c:v>
                </c:pt>
                <c:pt idx="107864">
                  <c:v>2.6653579676674362</c:v>
                </c:pt>
                <c:pt idx="107865">
                  <c:v>2.6645116601246821</c:v>
                </c:pt>
                <c:pt idx="107866">
                  <c:v>2.6642805818517661</c:v>
                </c:pt>
                <c:pt idx="107867">
                  <c:v>2.6638965835641737</c:v>
                </c:pt>
                <c:pt idx="107868">
                  <c:v>2.6641274238227144</c:v>
                </c:pt>
                <c:pt idx="107869">
                  <c:v>2.6652043407988919</c:v>
                </c:pt>
                <c:pt idx="107870">
                  <c:v>2.6652043407988919</c:v>
                </c:pt>
                <c:pt idx="107871">
                  <c:v>2.6645891043397967</c:v>
                </c:pt>
                <c:pt idx="107872">
                  <c:v>2.6645891043397967</c:v>
                </c:pt>
                <c:pt idx="107873">
                  <c:v>2.664742553682752</c:v>
                </c:pt>
                <c:pt idx="107874">
                  <c:v>2.6655889145496534</c:v>
                </c:pt>
                <c:pt idx="107875">
                  <c:v>2.6652043407988919</c:v>
                </c:pt>
                <c:pt idx="107876">
                  <c:v>2.6645891043397967</c:v>
                </c:pt>
                <c:pt idx="107877">
                  <c:v>2.6652043407988915</c:v>
                </c:pt>
                <c:pt idx="107878">
                  <c:v>2.664358264081256</c:v>
                </c:pt>
                <c:pt idx="107879">
                  <c:v>2.6649734472408215</c:v>
                </c:pt>
                <c:pt idx="107880">
                  <c:v>2.6645891043397967</c:v>
                </c:pt>
                <c:pt idx="107881">
                  <c:v>2.6647425536827516</c:v>
                </c:pt>
                <c:pt idx="107882">
                  <c:v>2.6651270207852193</c:v>
                </c:pt>
                <c:pt idx="107883">
                  <c:v>2.6652043407988915</c:v>
                </c:pt>
                <c:pt idx="107884">
                  <c:v>2.6644357258250633</c:v>
                </c:pt>
                <c:pt idx="107885">
                  <c:v>2.665050784856879</c:v>
                </c:pt>
                <c:pt idx="107886">
                  <c:v>2.6653579676674362</c:v>
                </c:pt>
                <c:pt idx="107887">
                  <c:v>2.6655114807114804</c:v>
                </c:pt>
                <c:pt idx="107888">
                  <c:v>2.6647425536827516</c:v>
                </c:pt>
                <c:pt idx="107889">
                  <c:v>2.6653579676674362</c:v>
                </c:pt>
                <c:pt idx="107890">
                  <c:v>2.6657426657426653</c:v>
                </c:pt>
                <c:pt idx="107891">
                  <c:v>2.6652806652806644</c:v>
                </c:pt>
                <c:pt idx="107892">
                  <c:v>2.6652806652806644</c:v>
                </c:pt>
                <c:pt idx="107893">
                  <c:v>2.6652806652806644</c:v>
                </c:pt>
                <c:pt idx="107894">
                  <c:v>2.665665434380776</c:v>
                </c:pt>
                <c:pt idx="107895">
                  <c:v>2.6664356664356665</c:v>
                </c:pt>
                <c:pt idx="107896">
                  <c:v>2.6656661279150313</c:v>
                </c:pt>
                <c:pt idx="107897">
                  <c:v>2.6658198614318707</c:v>
                </c:pt>
                <c:pt idx="107898">
                  <c:v>2.6648199445983378</c:v>
                </c:pt>
                <c:pt idx="107899">
                  <c:v>2.6646666974382645</c:v>
                </c:pt>
                <c:pt idx="107900">
                  <c:v>2.6645891043397967</c:v>
                </c:pt>
                <c:pt idx="107901">
                  <c:v>2.6641274238227144</c:v>
                </c:pt>
                <c:pt idx="107902">
                  <c:v>2.6639741518578348</c:v>
                </c:pt>
                <c:pt idx="107903">
                  <c:v>2.6646666974382645</c:v>
                </c:pt>
                <c:pt idx="107904">
                  <c:v>2.6646666974382645</c:v>
                </c:pt>
                <c:pt idx="107905">
                  <c:v>2.6644357258250633</c:v>
                </c:pt>
                <c:pt idx="107906">
                  <c:v>2.664358264081256</c:v>
                </c:pt>
                <c:pt idx="107907">
                  <c:v>2.6649734472408224</c:v>
                </c:pt>
                <c:pt idx="107908">
                  <c:v>2.6648199445983378</c:v>
                </c:pt>
                <c:pt idx="107909">
                  <c:v>2.6648199445983378</c:v>
                </c:pt>
                <c:pt idx="107910">
                  <c:v>2.6653579676674362</c:v>
                </c:pt>
                <c:pt idx="107911">
                  <c:v>2.6645116601246821</c:v>
                </c:pt>
                <c:pt idx="107912">
                  <c:v>2.6648958891454964</c:v>
                </c:pt>
                <c:pt idx="107913">
                  <c:v>2.6658964879852118</c:v>
                </c:pt>
                <c:pt idx="107914">
                  <c:v>2.6659736659736657</c:v>
                </c:pt>
                <c:pt idx="107915">
                  <c:v>2.6651270207852193</c:v>
                </c:pt>
                <c:pt idx="107916">
                  <c:v>2.6648958891454964</c:v>
                </c:pt>
                <c:pt idx="107917">
                  <c:v>2.6655889145496534</c:v>
                </c:pt>
                <c:pt idx="107918">
                  <c:v>2.6652043407988919</c:v>
                </c:pt>
                <c:pt idx="107919">
                  <c:v>2.6655889145496534</c:v>
                </c:pt>
                <c:pt idx="107920">
                  <c:v>2.6653579676674362</c:v>
                </c:pt>
                <c:pt idx="107921">
                  <c:v>2.6657426657426657</c:v>
                </c:pt>
                <c:pt idx="107922">
                  <c:v>2.6653579676674362</c:v>
                </c:pt>
                <c:pt idx="107923">
                  <c:v>2.6659736659736653</c:v>
                </c:pt>
                <c:pt idx="107924">
                  <c:v>2.6650496650496645</c:v>
                </c:pt>
                <c:pt idx="107925">
                  <c:v>2.6654343807763397</c:v>
                </c:pt>
                <c:pt idx="107926">
                  <c:v>2.6652806652806644</c:v>
                </c:pt>
                <c:pt idx="107927">
                  <c:v>2.6657426657426653</c:v>
                </c:pt>
                <c:pt idx="107928">
                  <c:v>2.6659736659736653</c:v>
                </c:pt>
                <c:pt idx="107929">
                  <c:v>2.6652806652806644</c:v>
                </c:pt>
                <c:pt idx="107930">
                  <c:v>2.6652806652806644</c:v>
                </c:pt>
                <c:pt idx="107931">
                  <c:v>2.6651270207852193</c:v>
                </c:pt>
                <c:pt idx="107932">
                  <c:v>2.6655114807114808</c:v>
                </c:pt>
                <c:pt idx="107933">
                  <c:v>2.6658964879852118</c:v>
                </c:pt>
                <c:pt idx="107934">
                  <c:v>2.6663585951940845</c:v>
                </c:pt>
                <c:pt idx="107935">
                  <c:v>2.6654352343569609</c:v>
                </c:pt>
                <c:pt idx="107936">
                  <c:v>2.6656661279150313</c:v>
                </c:pt>
                <c:pt idx="107937">
                  <c:v>2.6649734472408215</c:v>
                </c:pt>
                <c:pt idx="107938">
                  <c:v>2.6659736659736657</c:v>
                </c:pt>
                <c:pt idx="107939">
                  <c:v>2.6653579676674362</c:v>
                </c:pt>
                <c:pt idx="107940">
                  <c:v>2.6655114807114804</c:v>
                </c:pt>
                <c:pt idx="107941">
                  <c:v>2.6650496650496645</c:v>
                </c:pt>
                <c:pt idx="107942">
                  <c:v>2.6645116601246821</c:v>
                </c:pt>
                <c:pt idx="107943">
                  <c:v>2.6649734472408215</c:v>
                </c:pt>
                <c:pt idx="107944">
                  <c:v>2.6653579676674362</c:v>
                </c:pt>
                <c:pt idx="107945">
                  <c:v>2.6649734472408215</c:v>
                </c:pt>
                <c:pt idx="107946">
                  <c:v>2.6653579676674362</c:v>
                </c:pt>
                <c:pt idx="107947">
                  <c:v>2.6659736659736653</c:v>
                </c:pt>
                <c:pt idx="107948">
                  <c:v>2.6655889145496534</c:v>
                </c:pt>
                <c:pt idx="107949">
                  <c:v>2.6653579676674362</c:v>
                </c:pt>
                <c:pt idx="107950">
                  <c:v>2.6658964879852118</c:v>
                </c:pt>
                <c:pt idx="107951">
                  <c:v>2.6662814883290964</c:v>
                </c:pt>
                <c:pt idx="107952">
                  <c:v>2.6650496650496645</c:v>
                </c:pt>
                <c:pt idx="107953">
                  <c:v>2.6654343807763397</c:v>
                </c:pt>
                <c:pt idx="107954">
                  <c:v>2.6654343807763397</c:v>
                </c:pt>
                <c:pt idx="107955">
                  <c:v>2.6661273567467649</c:v>
                </c:pt>
                <c:pt idx="107956">
                  <c:v>2.6655114807114804</c:v>
                </c:pt>
                <c:pt idx="107957">
                  <c:v>2.6650496650496645</c:v>
                </c:pt>
                <c:pt idx="107958">
                  <c:v>2.6650496650496649</c:v>
                </c:pt>
                <c:pt idx="107959">
                  <c:v>2.6655114807114808</c:v>
                </c:pt>
                <c:pt idx="107960">
                  <c:v>2.6658964879852118</c:v>
                </c:pt>
                <c:pt idx="107961">
                  <c:v>2.6646651270207848</c:v>
                </c:pt>
                <c:pt idx="107962">
                  <c:v>2.6653579676674362</c:v>
                </c:pt>
                <c:pt idx="107963">
                  <c:v>2.6651270207852193</c:v>
                </c:pt>
                <c:pt idx="107964">
                  <c:v>2.6655114807114804</c:v>
                </c:pt>
                <c:pt idx="107965">
                  <c:v>2.6648958891454964</c:v>
                </c:pt>
                <c:pt idx="107966">
                  <c:v>2.6645116601246821</c:v>
                </c:pt>
                <c:pt idx="107967">
                  <c:v>2.6645116601246825</c:v>
                </c:pt>
                <c:pt idx="107968">
                  <c:v>2.6645891043397967</c:v>
                </c:pt>
                <c:pt idx="107969">
                  <c:v>2.6644357258250633</c:v>
                </c:pt>
                <c:pt idx="107970">
                  <c:v>2.6644357258250633</c:v>
                </c:pt>
                <c:pt idx="107971">
                  <c:v>2.6637433648742208</c:v>
                </c:pt>
                <c:pt idx="107972">
                  <c:v>2.6635125778906068</c:v>
                </c:pt>
                <c:pt idx="107973">
                  <c:v>2.6640518689432398</c:v>
                </c:pt>
                <c:pt idx="107974">
                  <c:v>2.6644357258250633</c:v>
                </c:pt>
                <c:pt idx="107975">
                  <c:v>2.6642049388414493</c:v>
                </c:pt>
                <c:pt idx="107976">
                  <c:v>2.6648199445983378</c:v>
                </c:pt>
                <c:pt idx="107977">
                  <c:v>2.6648199445983378</c:v>
                </c:pt>
                <c:pt idx="107978">
                  <c:v>2.6645891043397967</c:v>
                </c:pt>
                <c:pt idx="107979">
                  <c:v>2.6645891043397967</c:v>
                </c:pt>
                <c:pt idx="107980">
                  <c:v>2.6637433648742208</c:v>
                </c:pt>
                <c:pt idx="107981">
                  <c:v>2.6645891043397967</c:v>
                </c:pt>
                <c:pt idx="107982">
                  <c:v>2.664358264081256</c:v>
                </c:pt>
                <c:pt idx="107983">
                  <c:v>2.6637433648742208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ABC8-44E0-A143-8CC413482A0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40025920"/>
        <c:axId val="440023176"/>
      </c:scatterChart>
      <c:valAx>
        <c:axId val="440025920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440023176"/>
        <c:crosses val="autoZero"/>
        <c:crossBetween val="midCat"/>
      </c:valAx>
      <c:valAx>
        <c:axId val="440023176"/>
        <c:scaling>
          <c:orientation val="minMax"/>
          <c:max val="2.6906399999999997"/>
          <c:min val="2.6373600000000001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 altLang="ko-KR" sz="1000" b="0" i="0" u="none" strike="noStrike" baseline="0">
                    <a:effectLst/>
                  </a:rPr>
                  <a:t>±1%</a:t>
                </a:r>
                <a:endParaRPr lang="ko-KR" altLang="en-US"/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ko-KR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ko-KR"/>
          </a:p>
        </c:txPr>
        <c:crossAx val="440025920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ko-KR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withinLinear" id="15">
  <a:schemeClr val="accent2"/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18831" cy="493868"/>
          </a:xfrm>
          <a:prstGeom prst="rect">
            <a:avLst/>
          </a:prstGeom>
        </p:spPr>
        <p:txBody>
          <a:bodyPr vert="horz" lIns="90443" tIns="45222" rIns="90443" bIns="45222" rtlCol="0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sz="quarter" idx="1"/>
          </p:nvPr>
        </p:nvSpPr>
        <p:spPr>
          <a:xfrm>
            <a:off x="3815373" y="0"/>
            <a:ext cx="2918831" cy="493868"/>
          </a:xfrm>
          <a:prstGeom prst="rect">
            <a:avLst/>
          </a:prstGeom>
        </p:spPr>
        <p:txBody>
          <a:bodyPr vert="horz" lIns="90443" tIns="45222" rIns="90443" bIns="45222" rtlCol="0"/>
          <a:lstStyle>
            <a:lvl1pPr algn="r">
              <a:defRPr sz="1200"/>
            </a:lvl1pPr>
          </a:lstStyle>
          <a:p>
            <a:fld id="{4D70DE9D-0E6C-4CC9-9879-478E0C01F3CB}" type="datetimeFigureOut">
              <a:rPr lang="ko-KR" altLang="en-US" smtClean="0"/>
              <a:t>2021-12-30</a:t>
            </a:fld>
            <a:endParaRPr lang="ko-KR" altLang="en-US"/>
          </a:p>
        </p:txBody>
      </p:sp>
      <p:sp>
        <p:nvSpPr>
          <p:cNvPr id="4" name="바닥글 개체 틀 3"/>
          <p:cNvSpPr>
            <a:spLocks noGrp="1"/>
          </p:cNvSpPr>
          <p:nvPr>
            <p:ph type="ftr" sz="quarter" idx="2"/>
          </p:nvPr>
        </p:nvSpPr>
        <p:spPr>
          <a:xfrm>
            <a:off x="0" y="9372445"/>
            <a:ext cx="2918831" cy="493868"/>
          </a:xfrm>
          <a:prstGeom prst="rect">
            <a:avLst/>
          </a:prstGeom>
        </p:spPr>
        <p:txBody>
          <a:bodyPr vert="horz" lIns="90443" tIns="45222" rIns="90443" bIns="45222" rtlCol="0" anchor="b"/>
          <a:lstStyle>
            <a:lvl1pPr algn="l">
              <a:defRPr sz="1200"/>
            </a:lvl1pPr>
          </a:lstStyle>
          <a:p>
            <a:endParaRPr lang="ko-KR" altLang="en-US"/>
          </a:p>
        </p:txBody>
      </p:sp>
      <p:sp>
        <p:nvSpPr>
          <p:cNvPr id="5" name="슬라이드 번호 개체 틀 4"/>
          <p:cNvSpPr>
            <a:spLocks noGrp="1"/>
          </p:cNvSpPr>
          <p:nvPr>
            <p:ph type="sldNum" sz="quarter" idx="3"/>
          </p:nvPr>
        </p:nvSpPr>
        <p:spPr>
          <a:xfrm>
            <a:off x="3815373" y="9372445"/>
            <a:ext cx="2918831" cy="493868"/>
          </a:xfrm>
          <a:prstGeom prst="rect">
            <a:avLst/>
          </a:prstGeom>
        </p:spPr>
        <p:txBody>
          <a:bodyPr vert="horz" lIns="90443" tIns="45222" rIns="90443" bIns="45222" rtlCol="0" anchor="b"/>
          <a:lstStyle>
            <a:lvl1pPr algn="r">
              <a:defRPr sz="1200"/>
            </a:lvl1pPr>
          </a:lstStyle>
          <a:p>
            <a:fld id="{F9BFEB54-012C-42AB-957C-E43237BEFC29}" type="slidenum">
              <a:rPr lang="ko-KR" altLang="en-US" smtClean="0"/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980668242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머리글 개체 틀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18831" cy="493316"/>
          </a:xfrm>
          <a:prstGeom prst="rect">
            <a:avLst/>
          </a:prstGeom>
        </p:spPr>
        <p:txBody>
          <a:bodyPr vert="horz" lIns="90443" tIns="45222" rIns="90443" bIns="45222" rtlCol="0"/>
          <a:lstStyle>
            <a:lvl1pPr algn="l" fontAlgn="auto">
              <a:spcBef>
                <a:spcPts val="0"/>
              </a:spcBef>
              <a:spcAft>
                <a:spcPts val="0"/>
              </a:spcAft>
              <a:defRPr kumimoji="0" sz="1200">
                <a:latin typeface="+mn-lt"/>
                <a:ea typeface="+mn-ea"/>
              </a:defRPr>
            </a:lvl1pPr>
          </a:lstStyle>
          <a:p>
            <a:pPr>
              <a:defRPr/>
            </a:pPr>
            <a:endParaRPr lang="ko-KR" altLang="en-US"/>
          </a:p>
        </p:txBody>
      </p:sp>
      <p:sp>
        <p:nvSpPr>
          <p:cNvPr id="3" name="날짜 개체 틀 2"/>
          <p:cNvSpPr>
            <a:spLocks noGrp="1"/>
          </p:cNvSpPr>
          <p:nvPr>
            <p:ph type="dt" idx="1"/>
          </p:nvPr>
        </p:nvSpPr>
        <p:spPr>
          <a:xfrm>
            <a:off x="3815373" y="0"/>
            <a:ext cx="2918831" cy="493316"/>
          </a:xfrm>
          <a:prstGeom prst="rect">
            <a:avLst/>
          </a:prstGeom>
        </p:spPr>
        <p:txBody>
          <a:bodyPr vert="horz" lIns="90443" tIns="45222" rIns="90443" bIns="45222" rtlCol="0"/>
          <a:lstStyle>
            <a:lvl1pPr algn="r" fontAlgn="auto">
              <a:spcBef>
                <a:spcPts val="0"/>
              </a:spcBef>
              <a:spcAft>
                <a:spcPts val="0"/>
              </a:spcAft>
              <a:defRPr kumimoji="0" sz="1200">
                <a:latin typeface="+mn-lt"/>
                <a:ea typeface="+mn-ea"/>
              </a:defRPr>
            </a:lvl1pPr>
          </a:lstStyle>
          <a:p>
            <a:pPr>
              <a:defRPr/>
            </a:pPr>
            <a:fld id="{BCC805CF-00F1-4C7D-A407-F78A41B34619}" type="datetimeFigureOut">
              <a:rPr lang="ko-KR" altLang="en-US"/>
              <a:pPr>
                <a:defRPr/>
              </a:pPr>
              <a:t>2021-12-30</a:t>
            </a:fld>
            <a:endParaRPr lang="ko-KR" altLang="en-US"/>
          </a:p>
        </p:txBody>
      </p:sp>
      <p:sp>
        <p:nvSpPr>
          <p:cNvPr id="4" name="슬라이드 이미지 개체 틀 3"/>
          <p:cNvSpPr>
            <a:spLocks noGrp="1" noRot="1" noChangeAspect="1"/>
          </p:cNvSpPr>
          <p:nvPr>
            <p:ph type="sldImg" idx="2"/>
          </p:nvPr>
        </p:nvSpPr>
        <p:spPr>
          <a:xfrm>
            <a:off x="901700" y="739775"/>
            <a:ext cx="4932363" cy="3700463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0443" tIns="45222" rIns="90443" bIns="45222" rtlCol="0" anchor="ctr"/>
          <a:lstStyle/>
          <a:p>
            <a:pPr lvl="0"/>
            <a:endParaRPr lang="ko-KR" altLang="en-US" noProof="0"/>
          </a:p>
        </p:txBody>
      </p:sp>
      <p:sp>
        <p:nvSpPr>
          <p:cNvPr id="5" name="슬라이드 노트 개체 틀 4"/>
          <p:cNvSpPr>
            <a:spLocks noGrp="1"/>
          </p:cNvSpPr>
          <p:nvPr>
            <p:ph type="body" sz="quarter" idx="3"/>
          </p:nvPr>
        </p:nvSpPr>
        <p:spPr>
          <a:xfrm>
            <a:off x="673577" y="4686499"/>
            <a:ext cx="5388610" cy="4439841"/>
          </a:xfrm>
          <a:prstGeom prst="rect">
            <a:avLst/>
          </a:prstGeom>
        </p:spPr>
        <p:txBody>
          <a:bodyPr vert="horz" lIns="90443" tIns="45222" rIns="90443" bIns="45222" rtlCol="0">
            <a:normAutofit/>
          </a:bodyPr>
          <a:lstStyle/>
          <a:p>
            <a:pPr lvl="0"/>
            <a:r>
              <a:rPr lang="ko-KR" altLang="en-US" noProof="0"/>
              <a:t>마스터 텍스트 스타일을 편집합니다</a:t>
            </a:r>
          </a:p>
          <a:p>
            <a:pPr lvl="1"/>
            <a:r>
              <a:rPr lang="ko-KR" altLang="en-US" noProof="0"/>
              <a:t>둘째 수준</a:t>
            </a:r>
          </a:p>
          <a:p>
            <a:pPr lvl="2"/>
            <a:r>
              <a:rPr lang="ko-KR" altLang="en-US" noProof="0"/>
              <a:t>셋째 수준</a:t>
            </a:r>
          </a:p>
          <a:p>
            <a:pPr lvl="3"/>
            <a:r>
              <a:rPr lang="ko-KR" altLang="en-US" noProof="0"/>
              <a:t>넷째 수준</a:t>
            </a:r>
          </a:p>
          <a:p>
            <a:pPr lvl="4"/>
            <a:r>
              <a:rPr lang="ko-KR" altLang="en-US" noProof="0"/>
              <a:t>다섯째 수준</a:t>
            </a:r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4"/>
          </p:nvPr>
        </p:nvSpPr>
        <p:spPr>
          <a:xfrm>
            <a:off x="0" y="9371285"/>
            <a:ext cx="2918831" cy="493316"/>
          </a:xfrm>
          <a:prstGeom prst="rect">
            <a:avLst/>
          </a:prstGeom>
        </p:spPr>
        <p:txBody>
          <a:bodyPr vert="horz" lIns="90443" tIns="45222" rIns="90443" bIns="45222" rtlCol="0" anchor="b"/>
          <a:lstStyle>
            <a:lvl1pPr algn="l" fontAlgn="auto">
              <a:spcBef>
                <a:spcPts val="0"/>
              </a:spcBef>
              <a:spcAft>
                <a:spcPts val="0"/>
              </a:spcAft>
              <a:defRPr kumimoji="0" sz="1200">
                <a:latin typeface="+mn-lt"/>
                <a:ea typeface="+mn-ea"/>
              </a:defRPr>
            </a:lvl1pPr>
          </a:lstStyle>
          <a:p>
            <a:pPr>
              <a:defRPr/>
            </a:pPr>
            <a:endParaRPr lang="ko-KR" altLang="en-US"/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5"/>
          </p:nvPr>
        </p:nvSpPr>
        <p:spPr>
          <a:xfrm>
            <a:off x="3815373" y="9371285"/>
            <a:ext cx="2918831" cy="493316"/>
          </a:xfrm>
          <a:prstGeom prst="rect">
            <a:avLst/>
          </a:prstGeom>
        </p:spPr>
        <p:txBody>
          <a:bodyPr vert="horz" lIns="90443" tIns="45222" rIns="90443" bIns="45222" rtlCol="0" anchor="b"/>
          <a:lstStyle>
            <a:lvl1pPr algn="r" fontAlgn="auto">
              <a:spcBef>
                <a:spcPts val="0"/>
              </a:spcBef>
              <a:spcAft>
                <a:spcPts val="0"/>
              </a:spcAft>
              <a:defRPr kumimoji="0" sz="1200">
                <a:latin typeface="+mn-lt"/>
                <a:ea typeface="+mn-ea"/>
              </a:defRPr>
            </a:lvl1pPr>
          </a:lstStyle>
          <a:p>
            <a:pPr>
              <a:defRPr/>
            </a:pPr>
            <a:fld id="{89BC7BED-AB9F-457A-80B9-88B4F5098372}" type="slidenum">
              <a:rPr lang="ko-KR" altLang="en-US"/>
              <a:pPr>
                <a:defRPr/>
              </a:pPr>
              <a:t>‹#›</a:t>
            </a:fld>
            <a:endParaRPr lang="ko-KR" altLang="en-US"/>
          </a:p>
        </p:txBody>
      </p:sp>
    </p:spTree>
    <p:extLst>
      <p:ext uri="{BB962C8B-B14F-4D97-AF65-F5344CB8AC3E}">
        <p14:creationId xmlns:p14="http://schemas.microsoft.com/office/powerpoint/2010/main" val="2893996684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latinLnBrk="1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rtl="0" eaLnBrk="0" fontAlgn="base" latinLnBrk="1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rtl="0" eaLnBrk="0" fontAlgn="base" latinLnBrk="1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rtl="0" eaLnBrk="0" fontAlgn="base" latinLnBrk="1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rtl="0" eaLnBrk="0" fontAlgn="base" latinLnBrk="1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1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>
            <a:normAutofit/>
          </a:bodyPr>
          <a:lstStyle>
            <a:lvl1pPr>
              <a:defRPr sz="6000" baseline="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ko-KR" altLang="en-US"/>
              <a:t>마스터 제목 스타일 편집</a:t>
            </a:r>
            <a:endParaRPr lang="ko-KR" altLang="en-US" dirty="0"/>
          </a:p>
        </p:txBody>
      </p:sp>
      <p:sp>
        <p:nvSpPr>
          <p:cNvPr id="3" name="부제목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/>
                </a:solidFill>
                <a:latin typeface="+mj-lt"/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ko-KR" altLang="en-US"/>
              <a:t>마스터 부제목 스타일 편집</a:t>
            </a:r>
            <a:endParaRPr lang="en-US" altLang="ko-KR" dirty="0"/>
          </a:p>
        </p:txBody>
      </p:sp>
      <p:sp>
        <p:nvSpPr>
          <p:cNvPr id="5" name="날짜 개체 틀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EBC2E7E-EA6B-439E-A339-F2B450DC2374}" type="slidenum">
              <a:rPr lang="ko-KR" altLang="en-US"/>
              <a:pPr>
                <a:defRPr/>
              </a:pPr>
              <a:t>‹#›</a:t>
            </a:fld>
            <a:endParaRPr lang="ko-KR" altLang="en-US" dirty="0"/>
          </a:p>
        </p:txBody>
      </p:sp>
      <p:sp>
        <p:nvSpPr>
          <p:cNvPr id="7" name="바닥글 개체 틀 7"/>
          <p:cNvSpPr>
            <a:spLocks noGrp="1"/>
          </p:cNvSpPr>
          <p:nvPr>
            <p:ph type="ftr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ko-KR" altLang="en-US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비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5" name="텍스트 개체 틀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6" name="내용 개체 틀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7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ko-KR" altLang="en-US"/>
          </a:p>
        </p:txBody>
      </p:sp>
      <p:sp>
        <p:nvSpPr>
          <p:cNvPr id="8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ko-KR" altLang="en-US"/>
          </a:p>
        </p:txBody>
      </p:sp>
      <p:sp>
        <p:nvSpPr>
          <p:cNvPr id="9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397B9DFE-AC30-4DCC-8DEF-398EBFB46F55}" type="slidenum">
              <a:rPr lang="ko-KR" altLang="en-US"/>
              <a:pPr>
                <a:defRPr/>
              </a:pPr>
              <a:t>‹#›</a:t>
            </a:fld>
            <a:endParaRPr lang="ko-KR" altLang="en-US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제목만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ko-KR" altLang="en-US"/>
          </a:p>
        </p:txBody>
      </p:sp>
      <p:sp>
        <p:nvSpPr>
          <p:cNvPr id="4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ko-KR" altLang="en-US"/>
          </a:p>
        </p:txBody>
      </p:sp>
      <p:sp>
        <p:nvSpPr>
          <p:cNvPr id="5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000B60A1-2375-4BE8-B91F-48E9D1F4123C}" type="slidenum">
              <a:rPr lang="ko-KR" altLang="en-US"/>
              <a:pPr>
                <a:defRPr/>
              </a:pPr>
              <a:t>‹#›</a:t>
            </a:fld>
            <a:endParaRPr lang="ko-KR" altLang="en-US"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빈 화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ko-KR" altLang="en-US"/>
          </a:p>
        </p:txBody>
      </p:sp>
      <p:sp>
        <p:nvSpPr>
          <p:cNvPr id="3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ko-KR" altLang="en-US"/>
          </a:p>
        </p:txBody>
      </p:sp>
      <p:sp>
        <p:nvSpPr>
          <p:cNvPr id="4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8EC9613F-2548-4B8D-A34B-6465413A5C8D}" type="slidenum">
              <a:rPr lang="ko-KR" altLang="en-US"/>
              <a:pPr>
                <a:defRPr/>
              </a:pPr>
              <a:t>‹#›</a:t>
            </a:fld>
            <a:endParaRPr lang="ko-KR" altLang="en-US"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캡션 있는 콘텐츠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5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ko-KR" altLang="en-US"/>
          </a:p>
        </p:txBody>
      </p:sp>
      <p:sp>
        <p:nvSpPr>
          <p:cNvPr id="6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ko-KR" altLang="en-US"/>
          </a:p>
        </p:txBody>
      </p:sp>
      <p:sp>
        <p:nvSpPr>
          <p:cNvPr id="7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b="1">
                <a:solidFill>
                  <a:schemeClr val="tx1"/>
                </a:solidFill>
              </a:defRPr>
            </a:lvl1pPr>
          </a:lstStyle>
          <a:p>
            <a:pPr>
              <a:defRPr/>
            </a:pPr>
            <a:fld id="{0883FBB1-B010-4468-BBD3-5660870CCEBA}" type="slidenum">
              <a:rPr lang="ko-KR" altLang="en-US"/>
              <a:pPr>
                <a:defRPr/>
              </a:pPr>
              <a:t>‹#›</a:t>
            </a:fld>
            <a:endParaRPr lang="ko-KR" altLang="en-US" dirty="0"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캡션 있는 그림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그림 개체 틀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ko-KR" altLang="en-US" noProof="0"/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5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ko-KR" altLang="en-US"/>
          </a:p>
        </p:txBody>
      </p:sp>
      <p:sp>
        <p:nvSpPr>
          <p:cNvPr id="6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ko-KR" altLang="en-US"/>
          </a:p>
        </p:txBody>
      </p:sp>
      <p:sp>
        <p:nvSpPr>
          <p:cNvPr id="7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4291961-678C-45CB-850A-84BB52CA2E8B}" type="slidenum">
              <a:rPr lang="ko-KR" altLang="en-US"/>
              <a:pPr>
                <a:defRPr/>
              </a:pPr>
              <a:t>‹#›</a:t>
            </a:fld>
            <a:endParaRPr lang="ko-KR" altLang="en-US"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제목 및 세로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92523F88-0C32-4F25-BB57-6F7CF9EC9863}" type="slidenum">
              <a:rPr lang="ko-KR" altLang="en-US"/>
              <a:pPr>
                <a:defRPr/>
              </a:pPr>
              <a:t>‹#›</a:t>
            </a:fld>
            <a:endParaRPr lang="ko-KR" altLang="en-US"/>
          </a:p>
        </p:txBody>
      </p: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세로 제목 및 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세로 제목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세로 텍스트 개체 틀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A1DC3FE0-709A-41AB-AAB1-E55A340650C4}" type="slidenum">
              <a:rPr lang="ko-KR" altLang="en-US"/>
              <a:pPr>
                <a:defRPr/>
              </a:pPr>
              <a:t>‹#›</a:t>
            </a:fld>
            <a:endParaRPr lang="ko-KR" altLang="en-US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439718"/>
          </a:xfrm>
        </p:spPr>
        <p:txBody>
          <a:bodyPr>
            <a:noAutofit/>
          </a:bodyPr>
          <a:lstStyle>
            <a:lvl1pPr algn="l">
              <a:defRPr sz="2000">
                <a:solidFill>
                  <a:schemeClr val="tx1"/>
                </a:solidFill>
              </a:defRPr>
            </a:lvl1pPr>
          </a:lstStyle>
          <a:p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>
          <a:xfrm>
            <a:off x="428596" y="857232"/>
            <a:ext cx="8229600" cy="5500726"/>
          </a:xfrm>
          <a:ln>
            <a:noFill/>
          </a:ln>
        </p:spPr>
        <p:txBody>
          <a:bodyPr>
            <a:normAutofit/>
          </a:bodyPr>
          <a:lstStyle>
            <a:lvl1pPr>
              <a:defRPr sz="1600"/>
            </a:lvl1pPr>
            <a:lvl2pPr>
              <a:defRPr sz="1400"/>
            </a:lvl2pPr>
            <a:lvl3pPr>
              <a:defRPr sz="12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ko-KR" altLang="en-US" dirty="0"/>
              <a:t>마스터 텍스트 스타일을 편집합니다</a:t>
            </a:r>
          </a:p>
          <a:p>
            <a:pPr lvl="1"/>
            <a:r>
              <a:rPr lang="ko-KR" altLang="en-US" dirty="0"/>
              <a:t>둘째 수준</a:t>
            </a:r>
          </a:p>
          <a:p>
            <a:pPr lvl="2"/>
            <a:r>
              <a:rPr lang="ko-KR" altLang="en-US" dirty="0"/>
              <a:t>셋째 수준</a:t>
            </a:r>
          </a:p>
          <a:p>
            <a:pPr lvl="3"/>
            <a:r>
              <a:rPr lang="ko-KR" altLang="en-US" dirty="0"/>
              <a:t>넷째 수준</a:t>
            </a:r>
          </a:p>
          <a:p>
            <a:pPr lvl="4"/>
            <a:r>
              <a:rPr lang="ko-KR" altLang="en-US" dirty="0"/>
              <a:t>다섯째 수준</a:t>
            </a:r>
          </a:p>
        </p:txBody>
      </p:sp>
      <p:sp>
        <p:nvSpPr>
          <p:cNvPr id="11" name="슬라이드 번호 개체 틀 5"/>
          <p:cNvSpPr>
            <a:spLocks noGrp="1"/>
          </p:cNvSpPr>
          <p:nvPr>
            <p:ph type="sldNum" sz="quarter" idx="10"/>
          </p:nvPr>
        </p:nvSpPr>
        <p:spPr>
          <a:xfrm>
            <a:off x="6545036" y="6396719"/>
            <a:ext cx="2133600" cy="292100"/>
          </a:xfrm>
        </p:spPr>
        <p:txBody>
          <a:bodyPr/>
          <a:lstStyle>
            <a:lvl1pPr>
              <a:defRPr b="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pPr>
              <a:defRPr/>
            </a:pPr>
            <a:fld id="{B4FF99F0-C854-457E-A066-2043CECB9958}" type="slidenum">
              <a:rPr lang="ko-KR" altLang="en-US" smtClean="0"/>
              <a:pPr>
                <a:defRPr/>
              </a:pPr>
              <a:t>‹#›</a:t>
            </a:fld>
            <a:endParaRPr lang="ko-KR" altLang="en-US" dirty="0"/>
          </a:p>
        </p:txBody>
      </p:sp>
      <p:sp>
        <p:nvSpPr>
          <p:cNvPr id="12" name="직사각형 11"/>
          <p:cNvSpPr/>
          <p:nvPr userDrawn="1"/>
        </p:nvSpPr>
        <p:spPr>
          <a:xfrm>
            <a:off x="7236296" y="332656"/>
            <a:ext cx="1519968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ko-KR" b="1" dirty="0">
                <a:solidFill>
                  <a:srgbClr val="FF0000"/>
                </a:solidFill>
                <a:latin typeface="+mn-ea"/>
                <a:ea typeface="+mn-ea"/>
              </a:rPr>
              <a:t>Confidential</a:t>
            </a:r>
            <a:endParaRPr lang="ko-KR" altLang="en-US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pic>
        <p:nvPicPr>
          <p:cNvPr id="7" name="그림 6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496" y="6500834"/>
            <a:ext cx="1800000" cy="279000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57200" y="142852"/>
            <a:ext cx="8229600" cy="654032"/>
          </a:xfrm>
        </p:spPr>
        <p:txBody>
          <a:bodyPr/>
          <a:lstStyle>
            <a:lvl1pPr algn="l">
              <a:defRPr sz="2400"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457200" y="928670"/>
            <a:ext cx="4038600" cy="5357850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dirty="0"/>
              <a:t>마스터 텍스트 스타일을 편집합니다</a:t>
            </a:r>
          </a:p>
          <a:p>
            <a:pPr lvl="1"/>
            <a:r>
              <a:rPr lang="ko-KR" altLang="en-US" dirty="0"/>
              <a:t>둘째 수준</a:t>
            </a:r>
          </a:p>
          <a:p>
            <a:pPr lvl="2"/>
            <a:r>
              <a:rPr lang="ko-KR" altLang="en-US" dirty="0"/>
              <a:t>셋째 수준</a:t>
            </a:r>
          </a:p>
          <a:p>
            <a:pPr lvl="3"/>
            <a:r>
              <a:rPr lang="ko-KR" altLang="en-US" dirty="0"/>
              <a:t>넷째 수준</a:t>
            </a:r>
          </a:p>
          <a:p>
            <a:pPr lvl="4"/>
            <a:r>
              <a:rPr lang="ko-KR" altLang="en-US" dirty="0"/>
              <a:t>다섯째 수준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4648200" y="928670"/>
            <a:ext cx="4038600" cy="5357850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dirty="0"/>
              <a:t>마스터 텍스트 스타일을 편집합니다</a:t>
            </a:r>
          </a:p>
          <a:p>
            <a:pPr lvl="1"/>
            <a:r>
              <a:rPr lang="ko-KR" altLang="en-US" dirty="0"/>
              <a:t>둘째 수준</a:t>
            </a:r>
          </a:p>
          <a:p>
            <a:pPr lvl="2"/>
            <a:r>
              <a:rPr lang="ko-KR" altLang="en-US" dirty="0"/>
              <a:t>셋째 수준</a:t>
            </a:r>
          </a:p>
          <a:p>
            <a:pPr lvl="3"/>
            <a:r>
              <a:rPr lang="ko-KR" altLang="en-US" dirty="0"/>
              <a:t>넷째 수준</a:t>
            </a:r>
          </a:p>
          <a:p>
            <a:pPr lvl="4"/>
            <a:r>
              <a:rPr lang="ko-KR" altLang="en-US" dirty="0"/>
              <a:t>다섯째 수준</a:t>
            </a:r>
          </a:p>
        </p:txBody>
      </p:sp>
      <p:sp>
        <p:nvSpPr>
          <p:cNvPr id="12" name="슬라이드 번호 개체 틀 5"/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 marL="0" marR="0" indent="0" algn="r" defTabSz="914400" rtl="0" eaLnBrk="1" fontAlgn="auto" latinLnBrk="1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b="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pPr>
              <a:defRPr/>
            </a:pPr>
            <a:fld id="{9CEF7817-62C4-45B9-B640-42B9D17EEABF}" type="slidenum">
              <a:rPr lang="ko-KR" altLang="en-US" smtClean="0"/>
              <a:pPr>
                <a:defRPr/>
              </a:pPr>
              <a:t>‹#›</a:t>
            </a:fld>
            <a:endParaRPr lang="ko-KR" altLang="en-US" dirty="0"/>
          </a:p>
        </p:txBody>
      </p:sp>
      <p:pic>
        <p:nvPicPr>
          <p:cNvPr id="7" name="그림 6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5496" y="6500834"/>
            <a:ext cx="1800000" cy="279000"/>
          </a:xfrm>
          <a:prstGeom prst="rect">
            <a:avLst/>
          </a:prstGeom>
        </p:spPr>
      </p:pic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685800" y="2673355"/>
            <a:ext cx="7772400" cy="1470025"/>
          </a:xfrm>
        </p:spPr>
        <p:txBody>
          <a:bodyPr/>
          <a:lstStyle>
            <a:lvl1pPr>
              <a:defRPr sz="3600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10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ko-KR" altLang="en-US" dirty="0"/>
          </a:p>
        </p:txBody>
      </p:sp>
      <p:sp>
        <p:nvSpPr>
          <p:cNvPr id="11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ko-KR" altLang="en-US"/>
          </a:p>
        </p:txBody>
      </p:sp>
      <p:sp>
        <p:nvSpPr>
          <p:cNvPr id="12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8CE520C-DFF2-466F-A8C6-DCB11A51F4EF}" type="slidenum">
              <a:rPr lang="ko-KR" altLang="en-US"/>
              <a:pPr>
                <a:defRPr/>
              </a:pPr>
              <a:t>‹#›</a:t>
            </a:fld>
            <a:endParaRPr lang="ko-KR" altLang="en-US" dirty="0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objOverTx">
  <p:cSld name="제목 및 내용/텍스트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633412"/>
          </a:xfr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457200" y="981075"/>
            <a:ext cx="8229600" cy="2551113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텍스트 개체 틀 3"/>
          <p:cNvSpPr>
            <a:spLocks noGrp="1"/>
          </p:cNvSpPr>
          <p:nvPr>
            <p:ph type="body" sz="half" idx="2"/>
          </p:nvPr>
        </p:nvSpPr>
        <p:spPr>
          <a:xfrm>
            <a:off x="457200" y="3684588"/>
            <a:ext cx="8229600" cy="2552700"/>
          </a:xfrm>
        </p:spPr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5" name="날짜 개체 틀 4"/>
          <p:cNvSpPr>
            <a:spLocks noGrp="1"/>
          </p:cNvSpPr>
          <p:nvPr>
            <p:ph type="dt" sz="half" idx="10"/>
          </p:nvPr>
        </p:nvSpPr>
        <p:spPr>
          <a:xfrm>
            <a:off x="468313" y="6381750"/>
            <a:ext cx="2133600" cy="339725"/>
          </a:xfrm>
        </p:spPr>
        <p:txBody>
          <a:bodyPr/>
          <a:lstStyle>
            <a:lvl1pPr>
              <a:defRPr/>
            </a:lvl1pPr>
          </a:lstStyle>
          <a:p>
            <a:r>
              <a:rPr lang="ko-KR" altLang="en-US"/>
              <a:t>2005년 1월 20일</a:t>
            </a:r>
            <a:endParaRPr lang="en-US" altLang="ko-KR"/>
          </a:p>
        </p:txBody>
      </p:sp>
      <p:sp>
        <p:nvSpPr>
          <p:cNvPr id="6" name="바닥글 개체 틀 5"/>
          <p:cNvSpPr>
            <a:spLocks noGrp="1"/>
          </p:cNvSpPr>
          <p:nvPr>
            <p:ph type="ftr" sz="quarter" idx="11"/>
          </p:nvPr>
        </p:nvSpPr>
        <p:spPr>
          <a:xfrm>
            <a:off x="3124200" y="6381750"/>
            <a:ext cx="2895600" cy="339725"/>
          </a:xfrm>
        </p:spPr>
        <p:txBody>
          <a:bodyPr/>
          <a:lstStyle>
            <a:lvl1pPr>
              <a:defRPr/>
            </a:lvl1pPr>
          </a:lstStyle>
          <a:p>
            <a:r>
              <a:rPr lang="en-US" altLang="ko-KR"/>
              <a:t>광픽업설계</a:t>
            </a:r>
          </a:p>
        </p:txBody>
      </p:sp>
      <p:sp>
        <p:nvSpPr>
          <p:cNvPr id="7" name="슬라이드 번호 개체 틀 6"/>
          <p:cNvSpPr>
            <a:spLocks noGrp="1"/>
          </p:cNvSpPr>
          <p:nvPr>
            <p:ph type="sldNum" sz="quarter" idx="12"/>
          </p:nvPr>
        </p:nvSpPr>
        <p:spPr>
          <a:xfrm>
            <a:off x="6553200" y="6381750"/>
            <a:ext cx="2133600" cy="339725"/>
          </a:xfrm>
        </p:spPr>
        <p:txBody>
          <a:bodyPr/>
          <a:lstStyle>
            <a:lvl1pPr>
              <a:defRPr/>
            </a:lvl1pPr>
          </a:lstStyle>
          <a:p>
            <a:fld id="{860B995E-E38C-4C6D-89F1-8DAA4ADA3655}" type="slidenum">
              <a:rPr lang="en-US" altLang="ko-KR"/>
              <a:pPr/>
              <a:t>‹#›</a:t>
            </a:fld>
            <a:endParaRPr lang="en-US" altLang="ko-KR"/>
          </a:p>
        </p:txBody>
      </p:sp>
    </p:spTree>
    <p:extLst>
      <p:ext uri="{BB962C8B-B14F-4D97-AF65-F5344CB8AC3E}">
        <p14:creationId xmlns:p14="http://schemas.microsoft.com/office/powerpoint/2010/main" val="203040228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제목 슬라이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부제목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ko-KR" altLang="en-US"/>
              <a:t>마스터 부제목 스타일 편집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6C300266-F92E-4A86-80D4-12EF21E7DBE2}" type="slidenum">
              <a:rPr lang="ko-KR" altLang="en-US"/>
              <a:pPr>
                <a:defRPr/>
              </a:pPr>
              <a:t>‹#›</a:t>
            </a:fld>
            <a:endParaRPr lang="ko-KR" altLang="en-US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제목 및 내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D0B7098-9ECE-4EFA-AA56-0FC71891409B}" type="slidenum">
              <a:rPr lang="ko-KR" altLang="en-US"/>
              <a:pPr>
                <a:defRPr/>
              </a:pPr>
              <a:t>‹#›</a:t>
            </a:fld>
            <a:endParaRPr lang="ko-KR" altLang="en-US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구역 머리글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ko-KR" altLang="en-US"/>
              <a:t>마스터 제목 스타일 편집</a:t>
            </a:r>
          </a:p>
        </p:txBody>
      </p:sp>
      <p:sp>
        <p:nvSpPr>
          <p:cNvPr id="3" name="텍스트 개체 틀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13D36C6B-1E0C-4593-9ADF-959893ABA433}" type="slidenum">
              <a:rPr lang="ko-KR" altLang="en-US"/>
              <a:pPr>
                <a:defRPr/>
              </a:pPr>
              <a:t>‹#›</a:t>
            </a:fld>
            <a:endParaRPr lang="ko-KR" altLang="en-US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콘텐츠 2개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654032"/>
          </a:xfrm>
        </p:spPr>
        <p:txBody>
          <a:bodyPr/>
          <a:lstStyle>
            <a:lvl1pPr algn="l">
              <a:defRPr sz="2400"/>
            </a:lvl1pPr>
          </a:lstStyle>
          <a:p>
            <a:r>
              <a:rPr lang="ko-KR" altLang="en-US" dirty="0"/>
              <a:t>마스터 제목 스타일 편집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sz="half" idx="1"/>
          </p:nvPr>
        </p:nvSpPr>
        <p:spPr>
          <a:xfrm>
            <a:off x="457200" y="1071546"/>
            <a:ext cx="4038600" cy="5054617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 dirty="0"/>
              <a:t>마스터 텍스트 스타일을 편집합니다</a:t>
            </a:r>
          </a:p>
          <a:p>
            <a:pPr lvl="1"/>
            <a:r>
              <a:rPr lang="ko-KR" altLang="en-US" dirty="0"/>
              <a:t>둘째 수준</a:t>
            </a:r>
          </a:p>
          <a:p>
            <a:pPr lvl="2"/>
            <a:r>
              <a:rPr lang="ko-KR" altLang="en-US" dirty="0"/>
              <a:t>셋째 수준</a:t>
            </a:r>
          </a:p>
          <a:p>
            <a:pPr lvl="3"/>
            <a:r>
              <a:rPr lang="ko-KR" altLang="en-US" dirty="0"/>
              <a:t>넷째 수준</a:t>
            </a:r>
          </a:p>
          <a:p>
            <a:pPr lvl="4"/>
            <a:r>
              <a:rPr lang="ko-KR" altLang="en-US" dirty="0"/>
              <a:t>다섯째 수준</a:t>
            </a:r>
          </a:p>
        </p:txBody>
      </p:sp>
      <p:sp>
        <p:nvSpPr>
          <p:cNvPr id="4" name="내용 개체 틀 3"/>
          <p:cNvSpPr>
            <a:spLocks noGrp="1"/>
          </p:cNvSpPr>
          <p:nvPr>
            <p:ph sz="half" idx="2"/>
          </p:nvPr>
        </p:nvSpPr>
        <p:spPr>
          <a:xfrm>
            <a:off x="4648200" y="1071546"/>
            <a:ext cx="4038600" cy="5054617"/>
          </a:xfrm>
        </p:spPr>
        <p:txBody>
          <a:bodyPr/>
          <a:lstStyle>
            <a:lvl1pPr>
              <a:defRPr sz="2000"/>
            </a:lvl1pPr>
            <a:lvl2pPr>
              <a:defRPr sz="1800"/>
            </a:lvl2pPr>
            <a:lvl3pPr>
              <a:defRPr sz="1600"/>
            </a:lvl3pPr>
            <a:lvl4pPr>
              <a:defRPr sz="1400"/>
            </a:lvl4pPr>
            <a:lvl5pPr>
              <a:defRPr sz="14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5" name="날짜 개체 틀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ko-KR" altLang="en-US"/>
          </a:p>
        </p:txBody>
      </p:sp>
      <p:sp>
        <p:nvSpPr>
          <p:cNvPr id="6" name="바닥글 개체 틀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ko-KR" altLang="en-US"/>
          </a:p>
        </p:txBody>
      </p:sp>
      <p:sp>
        <p:nvSpPr>
          <p:cNvPr id="7" name="슬라이드 번호 개체 틀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 b="0"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>
              <a:defRPr/>
            </a:pPr>
            <a:fld id="{14791CBA-EDB7-41B0-8D8E-46DC96243F3D}" type="slidenum">
              <a:rPr lang="ko-KR" altLang="en-US"/>
              <a:pPr>
                <a:defRPr/>
              </a:pPr>
              <a:t>‹#›</a:t>
            </a:fld>
            <a:endParaRPr lang="ko-KR" altLang="en-US" dirty="0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3.xml"/><Relationship Id="rId3" Type="http://schemas.openxmlformats.org/officeDocument/2006/relationships/slideLayout" Target="../slideLayouts/slideLayout8.xml"/><Relationship Id="rId7" Type="http://schemas.openxmlformats.org/officeDocument/2006/relationships/slideLayout" Target="../slideLayouts/slideLayout12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7.xml"/><Relationship Id="rId1" Type="http://schemas.openxmlformats.org/officeDocument/2006/relationships/slideLayout" Target="../slideLayouts/slideLayout6.xml"/><Relationship Id="rId6" Type="http://schemas.openxmlformats.org/officeDocument/2006/relationships/slideLayout" Target="../slideLayouts/slideLayout11.xml"/><Relationship Id="rId11" Type="http://schemas.openxmlformats.org/officeDocument/2006/relationships/slideLayout" Target="../slideLayouts/slideLayout16.xml"/><Relationship Id="rId5" Type="http://schemas.openxmlformats.org/officeDocument/2006/relationships/slideLayout" Target="../slideLayouts/slideLayout10.xml"/><Relationship Id="rId10" Type="http://schemas.openxmlformats.org/officeDocument/2006/relationships/slideLayout" Target="../slideLayouts/slideLayout15.xml"/><Relationship Id="rId4" Type="http://schemas.openxmlformats.org/officeDocument/2006/relationships/slideLayout" Target="../slideLayouts/slideLayout9.xml"/><Relationship Id="rId9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제목 개체 틀 1"/>
          <p:cNvSpPr>
            <a:spLocks noGrp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ko-KR" altLang="en-US"/>
              <a:t>마스터 제목 스타일 편집</a:t>
            </a:r>
          </a:p>
        </p:txBody>
      </p:sp>
      <p:sp>
        <p:nvSpPr>
          <p:cNvPr id="4099" name="텍스트 개체 틀 2"/>
          <p:cNvSpPr>
            <a:spLocks noGrp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fontAlgn="auto">
              <a:spcBef>
                <a:spcPts val="0"/>
              </a:spcBef>
              <a:spcAft>
                <a:spcPts val="0"/>
              </a:spcAft>
              <a:defRPr kumimoji="0"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</a:defRPr>
            </a:lvl1pPr>
          </a:lstStyle>
          <a:p>
            <a:pPr>
              <a:defRPr/>
            </a:pPr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fontAlgn="auto">
              <a:spcBef>
                <a:spcPts val="0"/>
              </a:spcBef>
              <a:spcAft>
                <a:spcPts val="0"/>
              </a:spcAft>
              <a:defRPr kumimoji="0"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</a:defRPr>
            </a:lvl1pPr>
          </a:lstStyle>
          <a:p>
            <a:pPr>
              <a:defRPr/>
            </a:pPr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 fontAlgn="auto">
              <a:spcBef>
                <a:spcPts val="0"/>
              </a:spcBef>
              <a:spcAft>
                <a:spcPts val="0"/>
              </a:spcAft>
              <a:defRPr kumimoji="0"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</a:defRPr>
            </a:lvl1pPr>
          </a:lstStyle>
          <a:p>
            <a:pPr>
              <a:defRPr/>
            </a:pPr>
            <a:fld id="{6E0555B5-362D-4692-B325-D903D8483CC2}" type="slidenum">
              <a:rPr lang="ko-KR" altLang="en-US"/>
              <a:pPr>
                <a:defRPr/>
              </a:pPr>
              <a:t>‹#›</a:t>
            </a:fld>
            <a:endParaRPr lang="ko-KR" altLang="en-US" dirty="0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042" r:id="rId1"/>
    <p:sldLayoutId id="2147484043" r:id="rId2"/>
    <p:sldLayoutId id="2147484044" r:id="rId3"/>
    <p:sldLayoutId id="2147484045" r:id="rId4"/>
    <p:sldLayoutId id="2147484049" r:id="rId5"/>
  </p:sldLayoutIdLst>
  <p:hf hdr="0" ftr="0" dt="0"/>
  <p:txStyles>
    <p:titleStyle>
      <a:lvl1pPr algn="ctr" rtl="0" eaLnBrk="0" fontAlgn="base" latinLnBrk="1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  <a:lvl2pPr algn="ctr" rtl="0" eaLnBrk="0" fontAlgn="base" latinLnBrk="1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맑은 고딕" pitchFamily="50" charset="-127"/>
          <a:ea typeface="맑은 고딕" pitchFamily="50" charset="-127"/>
        </a:defRPr>
      </a:lvl2pPr>
      <a:lvl3pPr algn="ctr" rtl="0" eaLnBrk="0" fontAlgn="base" latinLnBrk="1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맑은 고딕" pitchFamily="50" charset="-127"/>
          <a:ea typeface="맑은 고딕" pitchFamily="50" charset="-127"/>
        </a:defRPr>
      </a:lvl3pPr>
      <a:lvl4pPr algn="ctr" rtl="0" eaLnBrk="0" fontAlgn="base" latinLnBrk="1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맑은 고딕" pitchFamily="50" charset="-127"/>
          <a:ea typeface="맑은 고딕" pitchFamily="50" charset="-127"/>
        </a:defRPr>
      </a:lvl4pPr>
      <a:lvl5pPr algn="ctr" rtl="0" eaLnBrk="0" fontAlgn="base" latinLnBrk="1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맑은 고딕" pitchFamily="50" charset="-127"/>
          <a:ea typeface="맑은 고딕" pitchFamily="50" charset="-127"/>
        </a:defRPr>
      </a:lvl5pPr>
      <a:lvl6pPr marL="457200" algn="ctr" rtl="0" fontAlgn="base" latinLnBrk="1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맑은 고딕" pitchFamily="50" charset="-127"/>
          <a:ea typeface="맑은 고딕" pitchFamily="50" charset="-127"/>
        </a:defRPr>
      </a:lvl6pPr>
      <a:lvl7pPr marL="914400" algn="ctr" rtl="0" fontAlgn="base" latinLnBrk="1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맑은 고딕" pitchFamily="50" charset="-127"/>
          <a:ea typeface="맑은 고딕" pitchFamily="50" charset="-127"/>
        </a:defRPr>
      </a:lvl7pPr>
      <a:lvl8pPr marL="1371600" algn="ctr" rtl="0" fontAlgn="base" latinLnBrk="1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맑은 고딕" pitchFamily="50" charset="-127"/>
          <a:ea typeface="맑은 고딕" pitchFamily="50" charset="-127"/>
        </a:defRPr>
      </a:lvl8pPr>
      <a:lvl9pPr marL="1828800" algn="ctr" rtl="0" fontAlgn="base" latinLnBrk="1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맑은 고딕" pitchFamily="50" charset="-127"/>
          <a:ea typeface="맑은 고딕" pitchFamily="50" charset="-127"/>
        </a:defRPr>
      </a:lvl9pPr>
    </p:titleStyle>
    <p:bodyStyle>
      <a:lvl1pPr marL="342900" indent="-342900" algn="l" rtl="0" eaLnBrk="0" fontAlgn="base" latinLnBrk="1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latinLnBrk="1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0" fontAlgn="base" latinLnBrk="1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0" fontAlgn="base" latinLnBrk="1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0" fontAlgn="base" latinLnBrk="1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제목 개체 틀 1"/>
          <p:cNvSpPr>
            <a:spLocks noGrp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ko-KR" altLang="en-US"/>
              <a:t>마스터 제목 스타일 편집</a:t>
            </a:r>
          </a:p>
        </p:txBody>
      </p:sp>
      <p:sp>
        <p:nvSpPr>
          <p:cNvPr id="5123" name="텍스트 개체 틀 2"/>
          <p:cNvSpPr>
            <a:spLocks noGrp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ko-KR" altLang="en-US"/>
              <a:t>마스터 텍스트 스타일을 편집합니다</a:t>
            </a:r>
          </a:p>
          <a:p>
            <a:pPr lvl="1"/>
            <a:r>
              <a:rPr lang="ko-KR" altLang="en-US"/>
              <a:t>둘째 수준</a:t>
            </a:r>
          </a:p>
          <a:p>
            <a:pPr lvl="2"/>
            <a:r>
              <a:rPr lang="ko-KR" altLang="en-US"/>
              <a:t>셋째 수준</a:t>
            </a:r>
          </a:p>
          <a:p>
            <a:pPr lvl="3"/>
            <a:r>
              <a:rPr lang="ko-KR" altLang="en-US"/>
              <a:t>넷째 수준</a:t>
            </a:r>
          </a:p>
          <a:p>
            <a:pPr lvl="4"/>
            <a:r>
              <a:rPr lang="ko-KR" altLang="en-US"/>
              <a:t>다섯째 수준</a:t>
            </a:r>
          </a:p>
        </p:txBody>
      </p:sp>
      <p:sp>
        <p:nvSpPr>
          <p:cNvPr id="4" name="날짜 개체 틀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 fontAlgn="auto">
              <a:spcBef>
                <a:spcPts val="0"/>
              </a:spcBef>
              <a:spcAft>
                <a:spcPts val="0"/>
              </a:spcAft>
              <a:defRPr kumimoji="0"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</a:defRPr>
            </a:lvl1pPr>
          </a:lstStyle>
          <a:p>
            <a:pPr>
              <a:defRPr/>
            </a:pPr>
            <a:endParaRPr lang="ko-KR" altLang="en-US"/>
          </a:p>
        </p:txBody>
      </p:sp>
      <p:sp>
        <p:nvSpPr>
          <p:cNvPr id="5" name="바닥글 개체 틀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 fontAlgn="auto">
              <a:spcBef>
                <a:spcPts val="0"/>
              </a:spcBef>
              <a:spcAft>
                <a:spcPts val="0"/>
              </a:spcAft>
              <a:defRPr kumimoji="0"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</a:defRPr>
            </a:lvl1pPr>
          </a:lstStyle>
          <a:p>
            <a:pPr>
              <a:defRPr/>
            </a:pPr>
            <a:endParaRPr lang="ko-KR" altLang="en-US"/>
          </a:p>
        </p:txBody>
      </p:sp>
      <p:sp>
        <p:nvSpPr>
          <p:cNvPr id="6" name="슬라이드 번호 개체 틀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 fontAlgn="auto">
              <a:spcBef>
                <a:spcPts val="0"/>
              </a:spcBef>
              <a:spcAft>
                <a:spcPts val="0"/>
              </a:spcAft>
              <a:defRPr kumimoji="0" sz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</a:defRPr>
            </a:lvl1pPr>
          </a:lstStyle>
          <a:p>
            <a:pPr>
              <a:defRPr/>
            </a:pPr>
            <a:fld id="{25DFE203-648A-49E1-A92C-3FD503A7AE2B}" type="slidenum">
              <a:rPr lang="ko-KR" altLang="en-US"/>
              <a:pPr>
                <a:defRPr/>
              </a:pPr>
              <a:t>‹#›</a:t>
            </a:fld>
            <a:endParaRPr lang="ko-KR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033" r:id="rId1"/>
    <p:sldLayoutId id="2147484034" r:id="rId2"/>
    <p:sldLayoutId id="2147484035" r:id="rId3"/>
    <p:sldLayoutId id="2147484046" r:id="rId4"/>
    <p:sldLayoutId id="2147484036" r:id="rId5"/>
    <p:sldLayoutId id="2147484037" r:id="rId6"/>
    <p:sldLayoutId id="2147484038" r:id="rId7"/>
    <p:sldLayoutId id="2147484047" r:id="rId8"/>
    <p:sldLayoutId id="2147484039" r:id="rId9"/>
    <p:sldLayoutId id="2147484040" r:id="rId10"/>
    <p:sldLayoutId id="2147484041" r:id="rId11"/>
  </p:sldLayoutIdLst>
  <p:hf hdr="0" ftr="0" dt="0"/>
  <p:txStyles>
    <p:titleStyle>
      <a:lvl1pPr algn="ctr" rtl="0" eaLnBrk="0" fontAlgn="base" latinLnBrk="1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  <a:lvl2pPr algn="ctr" rtl="0" eaLnBrk="0" fontAlgn="base" latinLnBrk="1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맑은 고딕" pitchFamily="50" charset="-127"/>
          <a:ea typeface="맑은 고딕" pitchFamily="50" charset="-127"/>
        </a:defRPr>
      </a:lvl2pPr>
      <a:lvl3pPr algn="ctr" rtl="0" eaLnBrk="0" fontAlgn="base" latinLnBrk="1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맑은 고딕" pitchFamily="50" charset="-127"/>
          <a:ea typeface="맑은 고딕" pitchFamily="50" charset="-127"/>
        </a:defRPr>
      </a:lvl3pPr>
      <a:lvl4pPr algn="ctr" rtl="0" eaLnBrk="0" fontAlgn="base" latinLnBrk="1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맑은 고딕" pitchFamily="50" charset="-127"/>
          <a:ea typeface="맑은 고딕" pitchFamily="50" charset="-127"/>
        </a:defRPr>
      </a:lvl4pPr>
      <a:lvl5pPr algn="ctr" rtl="0" eaLnBrk="0" fontAlgn="base" latinLnBrk="1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맑은 고딕" pitchFamily="50" charset="-127"/>
          <a:ea typeface="맑은 고딕" pitchFamily="50" charset="-127"/>
        </a:defRPr>
      </a:lvl5pPr>
      <a:lvl6pPr marL="457200" algn="ctr" rtl="0" fontAlgn="base" latinLnBrk="1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맑은 고딕" pitchFamily="50" charset="-127"/>
          <a:ea typeface="맑은 고딕" pitchFamily="50" charset="-127"/>
        </a:defRPr>
      </a:lvl6pPr>
      <a:lvl7pPr marL="914400" algn="ctr" rtl="0" fontAlgn="base" latinLnBrk="1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맑은 고딕" pitchFamily="50" charset="-127"/>
          <a:ea typeface="맑은 고딕" pitchFamily="50" charset="-127"/>
        </a:defRPr>
      </a:lvl7pPr>
      <a:lvl8pPr marL="1371600" algn="ctr" rtl="0" fontAlgn="base" latinLnBrk="1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맑은 고딕" pitchFamily="50" charset="-127"/>
          <a:ea typeface="맑은 고딕" pitchFamily="50" charset="-127"/>
        </a:defRPr>
      </a:lvl8pPr>
      <a:lvl9pPr marL="1828800" algn="ctr" rtl="0" fontAlgn="base" latinLnBrk="1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맑은 고딕" pitchFamily="50" charset="-127"/>
          <a:ea typeface="맑은 고딕" pitchFamily="50" charset="-127"/>
        </a:defRPr>
      </a:lvl9pPr>
    </p:titleStyle>
    <p:bodyStyle>
      <a:lvl1pPr marL="342900" indent="-342900" algn="l" rtl="0" eaLnBrk="0" fontAlgn="base" latinLnBrk="1" hangingPunct="0">
        <a:spcBef>
          <a:spcPct val="20000"/>
        </a:spcBef>
        <a:spcAft>
          <a:spcPct val="0"/>
        </a:spcAft>
        <a:buFont typeface="Arial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latinLnBrk="1" hangingPunct="0">
        <a:spcBef>
          <a:spcPct val="20000"/>
        </a:spcBef>
        <a:spcAft>
          <a:spcPct val="0"/>
        </a:spcAft>
        <a:buFont typeface="Arial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0" fontAlgn="base" latinLnBrk="1" hangingPunct="0">
        <a:spcBef>
          <a:spcPct val="20000"/>
        </a:spcBef>
        <a:spcAft>
          <a:spcPct val="0"/>
        </a:spcAft>
        <a:buFont typeface="Arial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0" fontAlgn="base" latinLnBrk="1" hangingPunct="0">
        <a:spcBef>
          <a:spcPct val="20000"/>
        </a:spcBef>
        <a:spcAft>
          <a:spcPct val="0"/>
        </a:spcAft>
        <a:buFont typeface="Arial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0" fontAlgn="base" latinLnBrk="1" hangingPunct="0">
        <a:spcBef>
          <a:spcPct val="20000"/>
        </a:spcBef>
        <a:spcAft>
          <a:spcPct val="0"/>
        </a:spcAft>
        <a:buFont typeface="Arial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1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ko-KR"/>
      </a:defPPr>
      <a:lvl1pPr marL="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1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emf"/><Relationship Id="rId2" Type="http://schemas.openxmlformats.org/officeDocument/2006/relationships/image" Target="../media/image8.emf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emf"/><Relationship Id="rId2" Type="http://schemas.openxmlformats.org/officeDocument/2006/relationships/image" Target="../media/image11.emf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emf"/><Relationship Id="rId2" Type="http://schemas.openxmlformats.org/officeDocument/2006/relationships/image" Target="../media/image14.emf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3.png"/><Relationship Id="rId4" Type="http://schemas.openxmlformats.org/officeDocument/2006/relationships/image" Target="../media/image22.png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7.png"/><Relationship Id="rId4" Type="http://schemas.openxmlformats.org/officeDocument/2006/relationships/image" Target="../media/image26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1.png"/><Relationship Id="rId4" Type="http://schemas.openxmlformats.org/officeDocument/2006/relationships/image" Target="../media/image30.png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3.png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9.pn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2.png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png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6.png"/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7.png"/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8.png"/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2" Type="http://schemas.openxmlformats.org/officeDocument/2006/relationships/image" Target="../media/image49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1.png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image" Target="../media/image52.png"/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png"/><Relationship Id="rId2" Type="http://schemas.openxmlformats.org/officeDocument/2006/relationships/image" Target="../media/image54.png"/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chart" Target="../charts/chart5.xml"/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56.jpe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emf"/><Relationship Id="rId2" Type="http://schemas.openxmlformats.org/officeDocument/2006/relationships/image" Target="../media/image5.emf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제목 4"/>
          <p:cNvSpPr>
            <a:spLocks noGrp="1"/>
          </p:cNvSpPr>
          <p:nvPr>
            <p:ph type="ctrTitle"/>
          </p:nvPr>
        </p:nvSpPr>
        <p:spPr/>
        <p:txBody>
          <a:bodyPr>
            <a:noAutofit/>
          </a:bodyPr>
          <a:lstStyle/>
          <a:p>
            <a:r>
              <a:rPr lang="en-US" altLang="ko-KR" sz="3600" dirty="0"/>
              <a:t>OAS-DSP NU-2000 </a:t>
            </a:r>
            <a:r>
              <a:rPr lang="ko-KR" altLang="en-US" sz="3600" dirty="0"/>
              <a:t>농도측정모듈</a:t>
            </a:r>
            <a:br>
              <a:rPr lang="en-US" altLang="ko-KR" sz="3600" dirty="0"/>
            </a:br>
            <a:r>
              <a:rPr lang="ko-KR" altLang="en-US" sz="3600" dirty="0"/>
              <a:t>개발 보고서</a:t>
            </a:r>
          </a:p>
        </p:txBody>
      </p:sp>
      <p:sp>
        <p:nvSpPr>
          <p:cNvPr id="6" name="부제목 5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altLang="ko-KR" sz="2400" dirty="0"/>
              <a:t>2021. 11. 01</a:t>
            </a:r>
            <a:endParaRPr lang="ko-KR" altLang="en-US" sz="2400" dirty="0"/>
          </a:p>
        </p:txBody>
      </p:sp>
      <p:pic>
        <p:nvPicPr>
          <p:cNvPr id="8" name="그림 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75856" y="4653136"/>
            <a:ext cx="2699071" cy="4183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98491122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2. </a:t>
            </a:r>
            <a:r>
              <a:rPr lang="ko-KR" altLang="en-US" dirty="0"/>
              <a:t>개발 내용 </a:t>
            </a:r>
            <a:r>
              <a:rPr lang="en-US" altLang="ko-KR" dirty="0"/>
              <a:t>development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ko-KR" altLang="en-US" dirty="0"/>
              <a:t>광 효율 시뮬레이션</a:t>
            </a:r>
            <a:endParaRPr lang="en-US" altLang="ko-KR" dirty="0"/>
          </a:p>
          <a:p>
            <a:pPr lvl="1"/>
            <a:r>
              <a:rPr lang="en-US" altLang="ko-KR" dirty="0"/>
              <a:t>IR Alpha ver.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B4FF99F0-C854-457E-A066-2043CECB9958}" type="slidenum">
              <a:rPr lang="ko-KR" altLang="en-US" smtClean="0"/>
              <a:pPr>
                <a:defRPr/>
              </a:pPr>
              <a:t>10</a:t>
            </a:fld>
            <a:endParaRPr lang="ko-KR" altLang="en-US" dirty="0"/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2B7C0650-90D2-47CF-8B34-4F72B6B06C75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t="20153" b="20155"/>
          <a:stretch/>
        </p:blipFill>
        <p:spPr>
          <a:xfrm>
            <a:off x="1694042" y="1772822"/>
            <a:ext cx="5682009" cy="3383200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1A65096E-B79B-4077-8FE7-7AE686FCA918}"/>
              </a:ext>
            </a:extLst>
          </p:cNvPr>
          <p:cNvSpPr txBox="1"/>
          <p:nvPr/>
        </p:nvSpPr>
        <p:spPr>
          <a:xfrm>
            <a:off x="1155046" y="3648882"/>
            <a:ext cx="665567" cy="276999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b="1" dirty="0">
                <a:latin typeface="+mn-ea"/>
                <a:ea typeface="+mn-ea"/>
              </a:rPr>
              <a:t>IR LED</a:t>
            </a:r>
            <a:endParaRPr lang="ko-KR" altLang="en-US" sz="1200" b="1" dirty="0">
              <a:latin typeface="+mn-ea"/>
              <a:ea typeface="+mn-ea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3EA696D0-67CB-45EA-9D22-D823B612C8FB}"/>
              </a:ext>
            </a:extLst>
          </p:cNvPr>
          <p:cNvSpPr txBox="1"/>
          <p:nvPr/>
        </p:nvSpPr>
        <p:spPr>
          <a:xfrm>
            <a:off x="7038179" y="4528678"/>
            <a:ext cx="1513623" cy="276999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latin typeface="+mn-ea"/>
                <a:ea typeface="+mn-ea"/>
              </a:rPr>
              <a:t>Collimator </a:t>
            </a:r>
            <a:r>
              <a:rPr lang="en-US" altLang="ko-KR" sz="1200" b="1" dirty="0" err="1">
                <a:latin typeface="+mn-ea"/>
                <a:ea typeface="+mn-ea"/>
              </a:rPr>
              <a:t>lens_M</a:t>
            </a:r>
            <a:endParaRPr lang="en-US" altLang="ko-KR" sz="1200" b="1" dirty="0">
              <a:latin typeface="+mn-ea"/>
              <a:ea typeface="+mn-ea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7E9C4D0-A800-490E-809C-DDDA14CA95E6}"/>
              </a:ext>
            </a:extLst>
          </p:cNvPr>
          <p:cNvSpPr txBox="1"/>
          <p:nvPr/>
        </p:nvSpPr>
        <p:spPr>
          <a:xfrm>
            <a:off x="7074910" y="3833075"/>
            <a:ext cx="1075166" cy="276999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b="1" dirty="0">
                <a:latin typeface="+mn-ea"/>
                <a:ea typeface="+mn-ea"/>
              </a:rPr>
              <a:t>Measure PD</a:t>
            </a:r>
            <a:endParaRPr lang="ko-KR" altLang="en-US" sz="1200" b="1" dirty="0">
              <a:latin typeface="+mn-ea"/>
              <a:ea typeface="+mn-ea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95971996-DF37-497C-931A-B4F5804553F0}"/>
              </a:ext>
            </a:extLst>
          </p:cNvPr>
          <p:cNvSpPr txBox="1"/>
          <p:nvPr/>
        </p:nvSpPr>
        <p:spPr>
          <a:xfrm>
            <a:off x="2323165" y="1517198"/>
            <a:ext cx="1171923" cy="276999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b="1" dirty="0">
                <a:latin typeface="+mn-ea"/>
                <a:ea typeface="+mn-ea"/>
              </a:rPr>
              <a:t>Reference PD</a:t>
            </a:r>
            <a:endParaRPr lang="ko-KR" altLang="en-US" sz="1200" b="1" dirty="0">
              <a:latin typeface="+mn-ea"/>
              <a:ea typeface="+mn-ea"/>
            </a:endParaRPr>
          </a:p>
        </p:txBody>
      </p:sp>
      <p:cxnSp>
        <p:nvCxnSpPr>
          <p:cNvPr id="10" name="직선 화살표 연결선 9">
            <a:extLst>
              <a:ext uri="{FF2B5EF4-FFF2-40B4-BE49-F238E27FC236}">
                <a16:creationId xmlns:a16="http://schemas.microsoft.com/office/drawing/2014/main" id="{317B1441-32E3-46C3-880C-5EE401C35FB1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1820613" y="3787382"/>
            <a:ext cx="388631" cy="0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직선 화살표 연결선 10">
            <a:extLst>
              <a:ext uri="{FF2B5EF4-FFF2-40B4-BE49-F238E27FC236}">
                <a16:creationId xmlns:a16="http://schemas.microsoft.com/office/drawing/2014/main" id="{52F02C6D-A8CE-484D-9A27-7A523121CD1F}"/>
              </a:ext>
            </a:extLst>
          </p:cNvPr>
          <p:cNvCxnSpPr>
            <a:cxnSpLocks/>
            <a:stCxn id="8" idx="1"/>
          </p:cNvCxnSpPr>
          <p:nvPr/>
        </p:nvCxnSpPr>
        <p:spPr>
          <a:xfrm flipH="1" flipV="1">
            <a:off x="6625658" y="3859027"/>
            <a:ext cx="449252" cy="112548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직선 화살표 연결선 11">
            <a:extLst>
              <a:ext uri="{FF2B5EF4-FFF2-40B4-BE49-F238E27FC236}">
                <a16:creationId xmlns:a16="http://schemas.microsoft.com/office/drawing/2014/main" id="{6C7109E2-B0C9-42EB-A45B-E834C8260A71}"/>
              </a:ext>
            </a:extLst>
          </p:cNvPr>
          <p:cNvCxnSpPr>
            <a:cxnSpLocks/>
            <a:stCxn id="7" idx="1"/>
          </p:cNvCxnSpPr>
          <p:nvPr/>
        </p:nvCxnSpPr>
        <p:spPr>
          <a:xfrm flipH="1" flipV="1">
            <a:off x="6324521" y="3991051"/>
            <a:ext cx="713658" cy="676127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E706CF2E-8285-4700-B453-8BD6743ECC22}"/>
              </a:ext>
            </a:extLst>
          </p:cNvPr>
          <p:cNvCxnSpPr>
            <a:cxnSpLocks/>
            <a:stCxn id="9" idx="2"/>
          </p:cNvCxnSpPr>
          <p:nvPr/>
        </p:nvCxnSpPr>
        <p:spPr>
          <a:xfrm>
            <a:off x="2909127" y="1794197"/>
            <a:ext cx="154282" cy="602468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13">
            <a:extLst>
              <a:ext uri="{FF2B5EF4-FFF2-40B4-BE49-F238E27FC236}">
                <a16:creationId xmlns:a16="http://schemas.microsoft.com/office/drawing/2014/main" id="{D76FBA54-13A3-4183-8946-5CAC9DF115BC}"/>
              </a:ext>
            </a:extLst>
          </p:cNvPr>
          <p:cNvSpPr txBox="1"/>
          <p:nvPr/>
        </p:nvSpPr>
        <p:spPr>
          <a:xfrm>
            <a:off x="438089" y="2551642"/>
            <a:ext cx="1513623" cy="276999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latin typeface="+mn-ea"/>
                <a:ea typeface="+mn-ea"/>
              </a:rPr>
              <a:t>Collimator </a:t>
            </a:r>
            <a:r>
              <a:rPr lang="en-US" altLang="ko-KR" sz="1200" b="1" dirty="0" err="1">
                <a:latin typeface="+mn-ea"/>
                <a:ea typeface="+mn-ea"/>
              </a:rPr>
              <a:t>lens_R</a:t>
            </a:r>
            <a:endParaRPr lang="ko-KR" altLang="en-US" sz="1200" b="1" dirty="0">
              <a:latin typeface="+mn-ea"/>
              <a:ea typeface="+mn-ea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23FC8D62-A0B0-48FA-9108-209669BE37AF}"/>
              </a:ext>
            </a:extLst>
          </p:cNvPr>
          <p:cNvSpPr txBox="1"/>
          <p:nvPr/>
        </p:nvSpPr>
        <p:spPr>
          <a:xfrm>
            <a:off x="2437946" y="5111815"/>
            <a:ext cx="1250927" cy="276999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latin typeface="+mn-ea"/>
                <a:ea typeface="+mn-ea"/>
              </a:rPr>
              <a:t>Beam splitter</a:t>
            </a:r>
            <a:endParaRPr lang="ko-KR" altLang="en-US" sz="1200" b="1" dirty="0">
              <a:latin typeface="+mn-ea"/>
              <a:ea typeface="+mn-ea"/>
            </a:endParaRPr>
          </a:p>
        </p:txBody>
      </p:sp>
      <p:cxnSp>
        <p:nvCxnSpPr>
          <p:cNvPr id="16" name="직선 화살표 연결선 15">
            <a:extLst>
              <a:ext uri="{FF2B5EF4-FFF2-40B4-BE49-F238E27FC236}">
                <a16:creationId xmlns:a16="http://schemas.microsoft.com/office/drawing/2014/main" id="{DD3D8563-222A-49E0-A7DE-3DA0615595CD}"/>
              </a:ext>
            </a:extLst>
          </p:cNvPr>
          <p:cNvCxnSpPr>
            <a:cxnSpLocks/>
            <a:stCxn id="15" idx="0"/>
          </p:cNvCxnSpPr>
          <p:nvPr/>
        </p:nvCxnSpPr>
        <p:spPr>
          <a:xfrm flipV="1">
            <a:off x="3063410" y="4110075"/>
            <a:ext cx="0" cy="1001740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>
            <a:extLst>
              <a:ext uri="{FF2B5EF4-FFF2-40B4-BE49-F238E27FC236}">
                <a16:creationId xmlns:a16="http://schemas.microsoft.com/office/drawing/2014/main" id="{DBE996DF-1A47-42A3-BC25-C49CE273EEEC}"/>
              </a:ext>
            </a:extLst>
          </p:cNvPr>
          <p:cNvSpPr txBox="1"/>
          <p:nvPr/>
        </p:nvSpPr>
        <p:spPr>
          <a:xfrm>
            <a:off x="7078756" y="2721973"/>
            <a:ext cx="796436" cy="461665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latin typeface="+mn-ea"/>
                <a:ea typeface="+mn-ea"/>
              </a:rPr>
              <a:t>Aperture</a:t>
            </a:r>
            <a:br>
              <a:rPr lang="en-US" altLang="ko-KR" sz="1200" dirty="0">
                <a:latin typeface="+mn-ea"/>
                <a:ea typeface="+mn-ea"/>
              </a:rPr>
            </a:br>
            <a:r>
              <a:rPr lang="en-US" altLang="ko-KR" sz="1200" dirty="0">
                <a:latin typeface="+mn-ea"/>
                <a:ea typeface="+mn-ea"/>
              </a:rPr>
              <a:t>Ø6mm</a:t>
            </a:r>
            <a:endParaRPr lang="ko-KR" altLang="en-US" sz="1200" dirty="0">
              <a:latin typeface="+mn-ea"/>
              <a:ea typeface="+mn-ea"/>
            </a:endParaRPr>
          </a:p>
        </p:txBody>
      </p:sp>
      <p:cxnSp>
        <p:nvCxnSpPr>
          <p:cNvPr id="18" name="직선 화살표 연결선 17">
            <a:extLst>
              <a:ext uri="{FF2B5EF4-FFF2-40B4-BE49-F238E27FC236}">
                <a16:creationId xmlns:a16="http://schemas.microsoft.com/office/drawing/2014/main" id="{598A6F15-47C9-4B39-8574-0FE2521DE418}"/>
              </a:ext>
            </a:extLst>
          </p:cNvPr>
          <p:cNvCxnSpPr>
            <a:cxnSpLocks/>
            <a:stCxn id="17" idx="1"/>
          </p:cNvCxnSpPr>
          <p:nvPr/>
        </p:nvCxnSpPr>
        <p:spPr>
          <a:xfrm flipH="1">
            <a:off x="5737636" y="2952806"/>
            <a:ext cx="1341120" cy="692497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직선 화살표 연결선 18">
            <a:extLst>
              <a:ext uri="{FF2B5EF4-FFF2-40B4-BE49-F238E27FC236}">
                <a16:creationId xmlns:a16="http://schemas.microsoft.com/office/drawing/2014/main" id="{E49251DB-0995-4980-AB38-CACB10917ADA}"/>
              </a:ext>
            </a:extLst>
          </p:cNvPr>
          <p:cNvCxnSpPr>
            <a:cxnSpLocks/>
            <a:stCxn id="17" idx="1"/>
          </p:cNvCxnSpPr>
          <p:nvPr/>
        </p:nvCxnSpPr>
        <p:spPr>
          <a:xfrm flipH="1">
            <a:off x="6097676" y="2952806"/>
            <a:ext cx="981080" cy="692497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Box 19">
            <a:extLst>
              <a:ext uri="{FF2B5EF4-FFF2-40B4-BE49-F238E27FC236}">
                <a16:creationId xmlns:a16="http://schemas.microsoft.com/office/drawing/2014/main" id="{590935D4-2EB7-49F8-A31F-D345F80D5ACE}"/>
              </a:ext>
            </a:extLst>
          </p:cNvPr>
          <p:cNvSpPr txBox="1"/>
          <p:nvPr/>
        </p:nvSpPr>
        <p:spPr>
          <a:xfrm>
            <a:off x="3802811" y="5106888"/>
            <a:ext cx="1213794" cy="461665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latin typeface="+mn-ea"/>
                <a:ea typeface="+mn-ea"/>
              </a:rPr>
              <a:t>Aperture(</a:t>
            </a:r>
            <a:r>
              <a:rPr lang="ko-KR" altLang="en-US" sz="1200" dirty="0" err="1">
                <a:latin typeface="+mn-ea"/>
                <a:ea typeface="+mn-ea"/>
              </a:rPr>
              <a:t>장공</a:t>
            </a:r>
            <a:r>
              <a:rPr lang="en-US" altLang="ko-KR" sz="1200" dirty="0">
                <a:latin typeface="+mn-ea"/>
                <a:ea typeface="+mn-ea"/>
              </a:rPr>
              <a:t>)</a:t>
            </a:r>
            <a:br>
              <a:rPr lang="en-US" altLang="ko-KR" sz="1200" dirty="0">
                <a:latin typeface="+mn-ea"/>
                <a:ea typeface="+mn-ea"/>
              </a:rPr>
            </a:br>
            <a:r>
              <a:rPr lang="en-US" altLang="ko-KR" sz="1200" dirty="0">
                <a:latin typeface="+mn-ea"/>
                <a:ea typeface="+mn-ea"/>
              </a:rPr>
              <a:t>Ø6mm X 5mm</a:t>
            </a:r>
            <a:endParaRPr lang="ko-KR" altLang="en-US" sz="1200" dirty="0">
              <a:latin typeface="+mn-ea"/>
              <a:ea typeface="+mn-ea"/>
            </a:endParaRPr>
          </a:p>
        </p:txBody>
      </p:sp>
      <p:cxnSp>
        <p:nvCxnSpPr>
          <p:cNvPr id="21" name="직선 화살표 연결선 20">
            <a:extLst>
              <a:ext uri="{FF2B5EF4-FFF2-40B4-BE49-F238E27FC236}">
                <a16:creationId xmlns:a16="http://schemas.microsoft.com/office/drawing/2014/main" id="{88193B74-16FE-4135-BA92-FE7A2E281DE5}"/>
              </a:ext>
            </a:extLst>
          </p:cNvPr>
          <p:cNvCxnSpPr>
            <a:cxnSpLocks/>
            <a:stCxn id="20" idx="0"/>
          </p:cNvCxnSpPr>
          <p:nvPr/>
        </p:nvCxnSpPr>
        <p:spPr>
          <a:xfrm flipV="1">
            <a:off x="4409708" y="3971576"/>
            <a:ext cx="257575" cy="1135312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직선 화살표 연결선 21">
            <a:extLst>
              <a:ext uri="{FF2B5EF4-FFF2-40B4-BE49-F238E27FC236}">
                <a16:creationId xmlns:a16="http://schemas.microsoft.com/office/drawing/2014/main" id="{E3689F47-232A-4185-A5E7-E1B11FD54488}"/>
              </a:ext>
            </a:extLst>
          </p:cNvPr>
          <p:cNvCxnSpPr>
            <a:cxnSpLocks/>
            <a:stCxn id="20" idx="0"/>
          </p:cNvCxnSpPr>
          <p:nvPr/>
        </p:nvCxnSpPr>
        <p:spPr>
          <a:xfrm flipH="1" flipV="1">
            <a:off x="3916092" y="3971576"/>
            <a:ext cx="493616" cy="1135312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TextBox 22">
            <a:extLst>
              <a:ext uri="{FF2B5EF4-FFF2-40B4-BE49-F238E27FC236}">
                <a16:creationId xmlns:a16="http://schemas.microsoft.com/office/drawing/2014/main" id="{83F9DD5F-014E-4108-AE33-9E0075AFAA54}"/>
              </a:ext>
            </a:extLst>
          </p:cNvPr>
          <p:cNvSpPr txBox="1"/>
          <p:nvPr/>
        </p:nvSpPr>
        <p:spPr>
          <a:xfrm>
            <a:off x="1162417" y="4327459"/>
            <a:ext cx="796436" cy="461665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latin typeface="+mn-ea"/>
                <a:ea typeface="+mn-ea"/>
              </a:rPr>
              <a:t>Aperture</a:t>
            </a:r>
            <a:br>
              <a:rPr lang="en-US" altLang="ko-KR" sz="1200" dirty="0">
                <a:latin typeface="+mn-ea"/>
                <a:ea typeface="+mn-ea"/>
              </a:rPr>
            </a:br>
            <a:r>
              <a:rPr lang="en-US" altLang="ko-KR" sz="1200" dirty="0">
                <a:latin typeface="+mn-ea"/>
                <a:ea typeface="+mn-ea"/>
              </a:rPr>
              <a:t>Ø6mm</a:t>
            </a:r>
            <a:endParaRPr lang="ko-KR" altLang="en-US" sz="1200" dirty="0">
              <a:latin typeface="+mn-ea"/>
              <a:ea typeface="+mn-ea"/>
            </a:endParaRPr>
          </a:p>
        </p:txBody>
      </p:sp>
      <p:cxnSp>
        <p:nvCxnSpPr>
          <p:cNvPr id="24" name="직선 화살표 연결선 23">
            <a:extLst>
              <a:ext uri="{FF2B5EF4-FFF2-40B4-BE49-F238E27FC236}">
                <a16:creationId xmlns:a16="http://schemas.microsoft.com/office/drawing/2014/main" id="{7A343320-8BF0-4748-93E7-A0986C85E288}"/>
              </a:ext>
            </a:extLst>
          </p:cNvPr>
          <p:cNvCxnSpPr>
            <a:cxnSpLocks/>
            <a:stCxn id="23" idx="3"/>
          </p:cNvCxnSpPr>
          <p:nvPr/>
        </p:nvCxnSpPr>
        <p:spPr>
          <a:xfrm flipV="1">
            <a:off x="1958853" y="3915301"/>
            <a:ext cx="621351" cy="642991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extBox 24">
            <a:extLst>
              <a:ext uri="{FF2B5EF4-FFF2-40B4-BE49-F238E27FC236}">
                <a16:creationId xmlns:a16="http://schemas.microsoft.com/office/drawing/2014/main" id="{F3CA13E4-AED3-44DE-A254-E8DBAF57F733}"/>
              </a:ext>
            </a:extLst>
          </p:cNvPr>
          <p:cNvSpPr txBox="1"/>
          <p:nvPr/>
        </p:nvSpPr>
        <p:spPr>
          <a:xfrm>
            <a:off x="1158562" y="2991138"/>
            <a:ext cx="796436" cy="461665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latin typeface="+mn-ea"/>
                <a:ea typeface="+mn-ea"/>
              </a:rPr>
              <a:t>Aperture</a:t>
            </a:r>
            <a:br>
              <a:rPr lang="en-US" altLang="ko-KR" sz="1200" dirty="0">
                <a:latin typeface="+mn-ea"/>
                <a:ea typeface="+mn-ea"/>
              </a:rPr>
            </a:br>
            <a:r>
              <a:rPr lang="en-US" altLang="ko-KR" sz="1200" dirty="0">
                <a:latin typeface="+mn-ea"/>
                <a:ea typeface="+mn-ea"/>
              </a:rPr>
              <a:t>Ø6mm</a:t>
            </a:r>
            <a:endParaRPr lang="ko-KR" altLang="en-US" sz="1200" dirty="0">
              <a:latin typeface="+mn-ea"/>
              <a:ea typeface="+mn-ea"/>
            </a:endParaRPr>
          </a:p>
        </p:txBody>
      </p:sp>
      <p:cxnSp>
        <p:nvCxnSpPr>
          <p:cNvPr id="26" name="직선 화살표 연결선 25">
            <a:extLst>
              <a:ext uri="{FF2B5EF4-FFF2-40B4-BE49-F238E27FC236}">
                <a16:creationId xmlns:a16="http://schemas.microsoft.com/office/drawing/2014/main" id="{BBEE2387-7AB9-4D74-B4EF-2213B42ADCF3}"/>
              </a:ext>
            </a:extLst>
          </p:cNvPr>
          <p:cNvCxnSpPr>
            <a:cxnSpLocks/>
            <a:stCxn id="25" idx="3"/>
          </p:cNvCxnSpPr>
          <p:nvPr/>
        </p:nvCxnSpPr>
        <p:spPr>
          <a:xfrm>
            <a:off x="1954998" y="3221971"/>
            <a:ext cx="926749" cy="61053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화살표 연결선 26">
            <a:extLst>
              <a:ext uri="{FF2B5EF4-FFF2-40B4-BE49-F238E27FC236}">
                <a16:creationId xmlns:a16="http://schemas.microsoft.com/office/drawing/2014/main" id="{06B41435-3C89-4E67-8383-07B5A8673110}"/>
              </a:ext>
            </a:extLst>
          </p:cNvPr>
          <p:cNvCxnSpPr>
            <a:cxnSpLocks/>
            <a:stCxn id="14" idx="3"/>
          </p:cNvCxnSpPr>
          <p:nvPr/>
        </p:nvCxnSpPr>
        <p:spPr>
          <a:xfrm>
            <a:off x="1951712" y="2690142"/>
            <a:ext cx="829343" cy="403911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Box 27">
            <a:extLst>
              <a:ext uri="{FF2B5EF4-FFF2-40B4-BE49-F238E27FC236}">
                <a16:creationId xmlns:a16="http://schemas.microsoft.com/office/drawing/2014/main" id="{E634D936-E45B-4D15-8577-1C656CD11255}"/>
              </a:ext>
            </a:extLst>
          </p:cNvPr>
          <p:cNvSpPr txBox="1"/>
          <p:nvPr/>
        </p:nvSpPr>
        <p:spPr>
          <a:xfrm>
            <a:off x="1158562" y="1991133"/>
            <a:ext cx="796436" cy="461665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latin typeface="+mn-ea"/>
                <a:ea typeface="+mn-ea"/>
              </a:rPr>
              <a:t>Aperture</a:t>
            </a:r>
            <a:br>
              <a:rPr lang="en-US" altLang="ko-KR" sz="1200" dirty="0">
                <a:latin typeface="+mn-ea"/>
                <a:ea typeface="+mn-ea"/>
              </a:rPr>
            </a:br>
            <a:r>
              <a:rPr lang="en-US" altLang="ko-KR" sz="1200" dirty="0">
                <a:latin typeface="+mn-ea"/>
                <a:ea typeface="+mn-ea"/>
              </a:rPr>
              <a:t>Ø3mm</a:t>
            </a:r>
            <a:endParaRPr lang="ko-KR" altLang="en-US" sz="1200" dirty="0">
              <a:latin typeface="+mn-ea"/>
              <a:ea typeface="+mn-ea"/>
            </a:endParaRPr>
          </a:p>
        </p:txBody>
      </p:sp>
      <p:cxnSp>
        <p:nvCxnSpPr>
          <p:cNvPr id="29" name="직선 화살표 연결선 28">
            <a:extLst>
              <a:ext uri="{FF2B5EF4-FFF2-40B4-BE49-F238E27FC236}">
                <a16:creationId xmlns:a16="http://schemas.microsoft.com/office/drawing/2014/main" id="{1DEA777D-B8BB-48FA-A1CE-FD6A2DCE731F}"/>
              </a:ext>
            </a:extLst>
          </p:cNvPr>
          <p:cNvCxnSpPr>
            <a:cxnSpLocks/>
            <a:stCxn id="28" idx="3"/>
          </p:cNvCxnSpPr>
          <p:nvPr/>
        </p:nvCxnSpPr>
        <p:spPr>
          <a:xfrm>
            <a:off x="1954998" y="2221966"/>
            <a:ext cx="1020246" cy="397537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30" name="표 38">
            <a:extLst>
              <a:ext uri="{FF2B5EF4-FFF2-40B4-BE49-F238E27FC236}">
                <a16:creationId xmlns:a16="http://schemas.microsoft.com/office/drawing/2014/main" id="{15CD5F11-972A-4D85-8463-9077367689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84396759"/>
              </p:ext>
            </p:extLst>
          </p:nvPr>
        </p:nvGraphicFramePr>
        <p:xfrm>
          <a:off x="323528" y="5640949"/>
          <a:ext cx="8496944" cy="7670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205040">
                  <a:extLst>
                    <a:ext uri="{9D8B030D-6E8A-4147-A177-3AD203B41FA5}">
                      <a16:colId xmlns:a16="http://schemas.microsoft.com/office/drawing/2014/main" val="2672917827"/>
                    </a:ext>
                  </a:extLst>
                </a:gridCol>
                <a:gridCol w="1205040">
                  <a:extLst>
                    <a:ext uri="{9D8B030D-6E8A-4147-A177-3AD203B41FA5}">
                      <a16:colId xmlns:a16="http://schemas.microsoft.com/office/drawing/2014/main" val="2189174662"/>
                    </a:ext>
                  </a:extLst>
                </a:gridCol>
                <a:gridCol w="1205040">
                  <a:extLst>
                    <a:ext uri="{9D8B030D-6E8A-4147-A177-3AD203B41FA5}">
                      <a16:colId xmlns:a16="http://schemas.microsoft.com/office/drawing/2014/main" val="3894128739"/>
                    </a:ext>
                  </a:extLst>
                </a:gridCol>
                <a:gridCol w="1353432">
                  <a:extLst>
                    <a:ext uri="{9D8B030D-6E8A-4147-A177-3AD203B41FA5}">
                      <a16:colId xmlns:a16="http://schemas.microsoft.com/office/drawing/2014/main" val="1643928255"/>
                    </a:ext>
                  </a:extLst>
                </a:gridCol>
                <a:gridCol w="1224136">
                  <a:extLst>
                    <a:ext uri="{9D8B030D-6E8A-4147-A177-3AD203B41FA5}">
                      <a16:colId xmlns:a16="http://schemas.microsoft.com/office/drawing/2014/main" val="4150761909"/>
                    </a:ext>
                  </a:extLst>
                </a:gridCol>
                <a:gridCol w="1152128">
                  <a:extLst>
                    <a:ext uri="{9D8B030D-6E8A-4147-A177-3AD203B41FA5}">
                      <a16:colId xmlns:a16="http://schemas.microsoft.com/office/drawing/2014/main" val="2619568414"/>
                    </a:ext>
                  </a:extLst>
                </a:gridCol>
                <a:gridCol w="1152128">
                  <a:extLst>
                    <a:ext uri="{9D8B030D-6E8A-4147-A177-3AD203B41FA5}">
                      <a16:colId xmlns:a16="http://schemas.microsoft.com/office/drawing/2014/main" val="52933528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latin typeface="+mn-ea"/>
                          <a:ea typeface="+mn-ea"/>
                        </a:rPr>
                        <a:t>IR LED</a:t>
                      </a:r>
                      <a:endParaRPr lang="ko-KR" altLang="en-US" sz="10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latin typeface="+mn-ea"/>
                          <a:ea typeface="+mn-ea"/>
                        </a:rPr>
                        <a:t>Beam splitter</a:t>
                      </a:r>
                      <a:endParaRPr lang="ko-KR" altLang="en-US" sz="10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latin typeface="+mn-ea"/>
                          <a:ea typeface="+mn-ea"/>
                        </a:rPr>
                        <a:t>Collimator </a:t>
                      </a:r>
                      <a:r>
                        <a:rPr lang="en-US" altLang="ko-KR" sz="1000" dirty="0" err="1">
                          <a:latin typeface="+mn-ea"/>
                          <a:ea typeface="+mn-ea"/>
                        </a:rPr>
                        <a:t>lens_M</a:t>
                      </a:r>
                      <a:endParaRPr lang="ko-KR" altLang="en-US" sz="10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latin typeface="+mn-ea"/>
                          <a:ea typeface="+mn-ea"/>
                        </a:rPr>
                        <a:t>Collimator </a:t>
                      </a:r>
                      <a:r>
                        <a:rPr lang="en-US" altLang="ko-KR" sz="1000" dirty="0" err="1">
                          <a:latin typeface="+mn-ea"/>
                          <a:ea typeface="+mn-ea"/>
                        </a:rPr>
                        <a:t>lens_R</a:t>
                      </a:r>
                      <a:endParaRPr lang="ko-KR" altLang="en-US" sz="10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latin typeface="+mn-ea"/>
                          <a:ea typeface="+mn-ea"/>
                        </a:rPr>
                        <a:t>Measure PD</a:t>
                      </a:r>
                      <a:endParaRPr lang="ko-KR" altLang="en-US" sz="10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latin typeface="+mn-ea"/>
                          <a:ea typeface="+mn-ea"/>
                        </a:rPr>
                        <a:t>Reference PD</a:t>
                      </a:r>
                      <a:endParaRPr lang="ko-KR" altLang="en-US" sz="10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37406678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>
                          <a:latin typeface="+mn-ea"/>
                          <a:ea typeface="+mn-ea"/>
                        </a:rPr>
                        <a:t>사양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>
                          <a:latin typeface="+mn-ea"/>
                          <a:ea typeface="+mn-ea"/>
                        </a:rPr>
                        <a:t>파장 </a:t>
                      </a:r>
                      <a:r>
                        <a:rPr lang="en-US" altLang="ko-KR" sz="1000" dirty="0">
                          <a:latin typeface="+mn-ea"/>
                          <a:ea typeface="+mn-ea"/>
                        </a:rPr>
                        <a:t>2220nm,</a:t>
                      </a:r>
                      <a:br>
                        <a:rPr lang="en-US" altLang="ko-KR" sz="1000" dirty="0">
                          <a:latin typeface="+mn-ea"/>
                          <a:ea typeface="+mn-ea"/>
                        </a:rPr>
                      </a:br>
                      <a:r>
                        <a:rPr lang="en-US" altLang="ko-KR" sz="1000" dirty="0">
                          <a:latin typeface="+mn-ea"/>
                          <a:ea typeface="+mn-ea"/>
                        </a:rPr>
                        <a:t>Po 1mW (QCW)</a:t>
                      </a:r>
                      <a:endParaRPr lang="ko-KR" altLang="en-US" sz="10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latin typeface="+mn-ea"/>
                          <a:ea typeface="+mn-ea"/>
                        </a:rPr>
                        <a:t>R50:T50(±20%)</a:t>
                      </a:r>
                      <a:br>
                        <a:rPr lang="en-US" altLang="ko-KR" sz="1000" dirty="0">
                          <a:latin typeface="+mn-ea"/>
                          <a:ea typeface="+mn-ea"/>
                        </a:rPr>
                      </a:br>
                      <a:r>
                        <a:rPr lang="ko-KR" altLang="en-US" sz="1000" dirty="0">
                          <a:latin typeface="+mn-ea"/>
                          <a:ea typeface="+mn-ea"/>
                        </a:rPr>
                        <a:t>실측 </a:t>
                      </a:r>
                      <a:r>
                        <a:rPr lang="en-US" altLang="ko-KR" sz="1000" dirty="0">
                          <a:latin typeface="+mn-ea"/>
                          <a:ea typeface="+mn-ea"/>
                        </a:rPr>
                        <a:t>R35:T65</a:t>
                      </a:r>
                      <a:endParaRPr lang="ko-KR" altLang="en-US" sz="10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>
                          <a:latin typeface="+mn-ea"/>
                          <a:ea typeface="+mn-ea"/>
                        </a:rPr>
                        <a:t>비구면</a:t>
                      </a:r>
                      <a:r>
                        <a:rPr lang="en-US" altLang="ko-KR" sz="1000" dirty="0">
                          <a:latin typeface="+mn-ea"/>
                          <a:ea typeface="+mn-ea"/>
                        </a:rPr>
                        <a:t>, Ø7.8</a:t>
                      </a:r>
                      <a:endParaRPr lang="ko-KR" altLang="en-US" sz="10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>
                          <a:latin typeface="+mn-ea"/>
                          <a:ea typeface="+mn-ea"/>
                        </a:rPr>
                        <a:t>구면</a:t>
                      </a:r>
                      <a:r>
                        <a:rPr lang="en-US" altLang="ko-KR" sz="1000" dirty="0">
                          <a:latin typeface="+mn-ea"/>
                          <a:ea typeface="+mn-ea"/>
                        </a:rPr>
                        <a:t>, Ø12.5</a:t>
                      </a:r>
                      <a:endParaRPr lang="ko-KR" altLang="en-US" sz="10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latin typeface="+mn-ea"/>
                          <a:ea typeface="+mn-ea"/>
                        </a:rPr>
                        <a:t>Active area</a:t>
                      </a:r>
                      <a:br>
                        <a:rPr lang="en-US" altLang="ko-KR" sz="1000" dirty="0">
                          <a:latin typeface="+mn-ea"/>
                          <a:ea typeface="+mn-ea"/>
                        </a:rPr>
                      </a:br>
                      <a:r>
                        <a:rPr lang="en-US" altLang="ko-KR" sz="1000" dirty="0">
                          <a:latin typeface="+mn-ea"/>
                          <a:ea typeface="+mn-ea"/>
                        </a:rPr>
                        <a:t>Ø1.0mm</a:t>
                      </a:r>
                      <a:endParaRPr lang="ko-KR" altLang="en-US" sz="10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latin typeface="+mn-ea"/>
                          <a:ea typeface="+mn-ea"/>
                        </a:rPr>
                        <a:t>Active area</a:t>
                      </a:r>
                      <a:br>
                        <a:rPr lang="en-US" altLang="ko-KR" sz="1000" dirty="0">
                          <a:latin typeface="+mn-ea"/>
                          <a:ea typeface="+mn-ea"/>
                        </a:rPr>
                      </a:br>
                      <a:r>
                        <a:rPr lang="en-US" altLang="ko-KR" sz="1000" dirty="0">
                          <a:latin typeface="+mn-ea"/>
                          <a:ea typeface="+mn-ea"/>
                        </a:rPr>
                        <a:t>Ø1.0mm</a:t>
                      </a:r>
                      <a:endParaRPr lang="ko-KR" altLang="en-US" sz="10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51775468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73858886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2. </a:t>
            </a:r>
            <a:r>
              <a:rPr lang="ko-KR" altLang="en-US" dirty="0"/>
              <a:t>개발 내용 </a:t>
            </a:r>
            <a:r>
              <a:rPr lang="en-US" altLang="ko-KR" dirty="0"/>
              <a:t>development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ko-KR" altLang="en-US" dirty="0"/>
              <a:t>광 효율 시뮬레이션</a:t>
            </a:r>
            <a:endParaRPr lang="en-US" altLang="ko-KR" dirty="0"/>
          </a:p>
          <a:p>
            <a:pPr lvl="1"/>
            <a:r>
              <a:rPr lang="en-US" altLang="ko-KR" dirty="0"/>
              <a:t>IR Alpha ver.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B4FF99F0-C854-457E-A066-2043CECB9958}" type="slidenum">
              <a:rPr lang="ko-KR" altLang="en-US" smtClean="0"/>
              <a:pPr>
                <a:defRPr/>
              </a:pPr>
              <a:t>11</a:t>
            </a:fld>
            <a:endParaRPr lang="ko-KR" altLang="en-US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2BD9E4CE-EA22-4E65-8FCE-D50D022253D1}"/>
              </a:ext>
            </a:extLst>
          </p:cNvPr>
          <p:cNvSpPr txBox="1"/>
          <p:nvPr/>
        </p:nvSpPr>
        <p:spPr>
          <a:xfrm>
            <a:off x="5982807" y="1665828"/>
            <a:ext cx="1032077" cy="27699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latin typeface="+mn-ea"/>
                <a:ea typeface="+mn-ea"/>
              </a:rPr>
              <a:t>Measure PD</a:t>
            </a:r>
            <a:endParaRPr lang="ko-KR" altLang="en-US" sz="1200" dirty="0">
              <a:latin typeface="+mn-ea"/>
              <a:ea typeface="+mn-ea"/>
            </a:endParaRP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47FD322-41CE-4227-B2CD-F072F6A5F7FC}"/>
              </a:ext>
            </a:extLst>
          </p:cNvPr>
          <p:cNvSpPr txBox="1"/>
          <p:nvPr/>
        </p:nvSpPr>
        <p:spPr>
          <a:xfrm>
            <a:off x="1522050" y="1675771"/>
            <a:ext cx="1117165" cy="27699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latin typeface="+mn-ea"/>
                <a:ea typeface="+mn-ea"/>
              </a:rPr>
              <a:t>Reference PD</a:t>
            </a:r>
            <a:endParaRPr lang="ko-KR" altLang="en-US" sz="1200" dirty="0">
              <a:latin typeface="+mn-ea"/>
              <a:ea typeface="+mn-ea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BD65419E-3858-410C-A843-5EFFB7EF4CBA}"/>
              </a:ext>
            </a:extLst>
          </p:cNvPr>
          <p:cNvSpPr txBox="1"/>
          <p:nvPr/>
        </p:nvSpPr>
        <p:spPr>
          <a:xfrm>
            <a:off x="1323854" y="4478516"/>
            <a:ext cx="1513556" cy="27699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none" rtlCol="0">
            <a:spAutoFit/>
          </a:bodyPr>
          <a:lstStyle/>
          <a:p>
            <a:r>
              <a:rPr lang="ko-KR" altLang="en-US" sz="1200" dirty="0">
                <a:latin typeface="+mn-ea"/>
                <a:ea typeface="+mn-ea"/>
              </a:rPr>
              <a:t>광학계 효율</a:t>
            </a:r>
            <a:r>
              <a:rPr lang="en-US" altLang="ko-KR" sz="1200" dirty="0">
                <a:latin typeface="+mn-ea"/>
                <a:ea typeface="+mn-ea"/>
              </a:rPr>
              <a:t>: 3.80%</a:t>
            </a:r>
            <a:endParaRPr lang="ko-KR" altLang="en-US" sz="1200" dirty="0">
              <a:latin typeface="+mn-ea"/>
              <a:ea typeface="+mn-ea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1BD28E17-5414-438D-83D5-C9DEE84E0FCB}"/>
              </a:ext>
            </a:extLst>
          </p:cNvPr>
          <p:cNvSpPr txBox="1"/>
          <p:nvPr/>
        </p:nvSpPr>
        <p:spPr>
          <a:xfrm>
            <a:off x="5742067" y="4478515"/>
            <a:ext cx="1513556" cy="27699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none" rtlCol="0">
            <a:spAutoFit/>
          </a:bodyPr>
          <a:lstStyle/>
          <a:p>
            <a:r>
              <a:rPr lang="ko-KR" altLang="en-US" sz="1200" dirty="0">
                <a:latin typeface="+mn-ea"/>
                <a:ea typeface="+mn-ea"/>
              </a:rPr>
              <a:t>광학계 효율</a:t>
            </a:r>
            <a:r>
              <a:rPr lang="en-US" altLang="ko-KR" sz="1200" dirty="0">
                <a:latin typeface="+mn-ea"/>
                <a:ea typeface="+mn-ea"/>
              </a:rPr>
              <a:t>: 9.64%</a:t>
            </a:r>
            <a:endParaRPr lang="ko-KR" altLang="en-US" sz="1200" dirty="0">
              <a:latin typeface="+mn-ea"/>
              <a:ea typeface="+mn-ea"/>
            </a:endParaRPr>
          </a:p>
        </p:txBody>
      </p:sp>
      <p:pic>
        <p:nvPicPr>
          <p:cNvPr id="9" name="그림 8">
            <a:extLst>
              <a:ext uri="{FF2B5EF4-FFF2-40B4-BE49-F238E27FC236}">
                <a16:creationId xmlns:a16="http://schemas.microsoft.com/office/drawing/2014/main" id="{B5881213-0B5A-45E1-A1F2-BE346B652EA5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20880"/>
          <a:stretch/>
        </p:blipFill>
        <p:spPr>
          <a:xfrm>
            <a:off x="476855" y="1942827"/>
            <a:ext cx="4262670" cy="2531313"/>
          </a:xfrm>
          <a:prstGeom prst="rect">
            <a:avLst/>
          </a:prstGeom>
        </p:spPr>
      </p:pic>
      <p:pic>
        <p:nvPicPr>
          <p:cNvPr id="10" name="그림 9">
            <a:extLst>
              <a:ext uri="{FF2B5EF4-FFF2-40B4-BE49-F238E27FC236}">
                <a16:creationId xmlns:a16="http://schemas.microsoft.com/office/drawing/2014/main" id="{F8252808-D8E7-41E5-9064-774A1442EA07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b="20880"/>
          <a:stretch/>
        </p:blipFill>
        <p:spPr>
          <a:xfrm>
            <a:off x="4883549" y="1942827"/>
            <a:ext cx="4262670" cy="2531313"/>
          </a:xfrm>
          <a:prstGeom prst="rect">
            <a:avLst/>
          </a:prstGeom>
        </p:spPr>
      </p:pic>
      <p:graphicFrame>
        <p:nvGraphicFramePr>
          <p:cNvPr id="11" name="표 10">
            <a:extLst>
              <a:ext uri="{FF2B5EF4-FFF2-40B4-BE49-F238E27FC236}">
                <a16:creationId xmlns:a16="http://schemas.microsoft.com/office/drawing/2014/main" id="{5125700C-163A-4A21-AA79-4D20E03B1F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98654778"/>
              </p:ext>
            </p:extLst>
          </p:nvPr>
        </p:nvGraphicFramePr>
        <p:xfrm>
          <a:off x="257625" y="5458437"/>
          <a:ext cx="4262670" cy="62865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022319">
                  <a:extLst>
                    <a:ext uri="{9D8B030D-6E8A-4147-A177-3AD203B41FA5}">
                      <a16:colId xmlns:a16="http://schemas.microsoft.com/office/drawing/2014/main" val="4157026242"/>
                    </a:ext>
                  </a:extLst>
                </a:gridCol>
                <a:gridCol w="682749">
                  <a:extLst>
                    <a:ext uri="{9D8B030D-6E8A-4147-A177-3AD203B41FA5}">
                      <a16:colId xmlns:a16="http://schemas.microsoft.com/office/drawing/2014/main" val="1980345140"/>
                    </a:ext>
                  </a:extLst>
                </a:gridCol>
                <a:gridCol w="852534">
                  <a:extLst>
                    <a:ext uri="{9D8B030D-6E8A-4147-A177-3AD203B41FA5}">
                      <a16:colId xmlns:a16="http://schemas.microsoft.com/office/drawing/2014/main" val="2503077542"/>
                    </a:ext>
                  </a:extLst>
                </a:gridCol>
                <a:gridCol w="852534">
                  <a:extLst>
                    <a:ext uri="{9D8B030D-6E8A-4147-A177-3AD203B41FA5}">
                      <a16:colId xmlns:a16="http://schemas.microsoft.com/office/drawing/2014/main" val="2735862872"/>
                    </a:ext>
                  </a:extLst>
                </a:gridCol>
                <a:gridCol w="852534">
                  <a:extLst>
                    <a:ext uri="{9D8B030D-6E8A-4147-A177-3AD203B41FA5}">
                      <a16:colId xmlns:a16="http://schemas.microsoft.com/office/drawing/2014/main" val="2434643750"/>
                    </a:ext>
                  </a:extLst>
                </a:gridCol>
              </a:tblGrid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40mA </a:t>
                      </a:r>
                      <a:r>
                        <a:rPr lang="ko-KR" altLang="en-US" sz="1000" u="none" strike="noStrike" dirty="0">
                          <a:effectLst/>
                          <a:latin typeface="+mn-ea"/>
                          <a:ea typeface="+mn-ea"/>
                        </a:rPr>
                        <a:t>광량</a:t>
                      </a:r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W)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u="none" strike="noStrike" dirty="0" err="1">
                          <a:effectLst/>
                          <a:latin typeface="+mn-ea"/>
                          <a:ea typeface="+mn-ea"/>
                        </a:rPr>
                        <a:t>광효율</a:t>
                      </a:r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(%)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PD </a:t>
                      </a:r>
                      <a:r>
                        <a:rPr lang="ko-KR" altLang="en-US" sz="1000" u="none" strike="noStrike" dirty="0">
                          <a:effectLst/>
                          <a:latin typeface="+mn-ea"/>
                          <a:ea typeface="+mn-ea"/>
                        </a:rPr>
                        <a:t>감도</a:t>
                      </a:r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A/W)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u="none" strike="noStrike">
                          <a:effectLst/>
                          <a:latin typeface="+mn-ea"/>
                          <a:ea typeface="+mn-ea"/>
                        </a:rPr>
                        <a:t>IV AMP (V/A)</a:t>
                      </a:r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Voltage (V)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82723131"/>
                  </a:ext>
                </a:extLst>
              </a:tr>
              <a:tr h="20955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*0.000142(</a:t>
                      </a:r>
                      <a:r>
                        <a:rPr lang="ko-KR" altLang="en-US" sz="1000" u="none" strike="noStrike" dirty="0" err="1">
                          <a:effectLst/>
                          <a:latin typeface="+mn-ea"/>
                          <a:ea typeface="+mn-ea"/>
                        </a:rPr>
                        <a:t>계산값</a:t>
                      </a:r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3.8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1.3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200000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1.4049(</a:t>
                      </a:r>
                      <a:r>
                        <a:rPr lang="ko-KR" altLang="en-US" sz="1000" u="none" strike="noStrike" dirty="0" err="1">
                          <a:effectLst/>
                          <a:latin typeface="+mn-ea"/>
                          <a:ea typeface="+mn-ea"/>
                        </a:rPr>
                        <a:t>예상값</a:t>
                      </a:r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609805808"/>
                  </a:ext>
                </a:extLst>
              </a:tr>
              <a:tr h="209550"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0.773(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측정값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2" name="TextBox 11">
            <a:extLst>
              <a:ext uri="{FF2B5EF4-FFF2-40B4-BE49-F238E27FC236}">
                <a16:creationId xmlns:a16="http://schemas.microsoft.com/office/drawing/2014/main" id="{926FBDC7-33FC-4A0B-800E-4B6C664A994D}"/>
              </a:ext>
            </a:extLst>
          </p:cNvPr>
          <p:cNvSpPr txBox="1"/>
          <p:nvPr/>
        </p:nvSpPr>
        <p:spPr>
          <a:xfrm>
            <a:off x="257624" y="4830110"/>
            <a:ext cx="4191212" cy="4616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none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ko-KR" sz="1200" dirty="0">
                <a:latin typeface="+mn-ea"/>
                <a:ea typeface="+mn-ea"/>
              </a:rPr>
              <a:t>Reference PD voltage </a:t>
            </a:r>
            <a:r>
              <a:rPr lang="ko-KR" altLang="en-US" sz="1200" dirty="0">
                <a:latin typeface="+mn-ea"/>
                <a:ea typeface="+mn-ea"/>
              </a:rPr>
              <a:t>계산</a:t>
            </a:r>
            <a:br>
              <a:rPr lang="en-US" altLang="ko-KR" sz="1200" dirty="0">
                <a:latin typeface="+mn-ea"/>
                <a:ea typeface="+mn-ea"/>
              </a:rPr>
            </a:br>
            <a:r>
              <a:rPr lang="en-US" altLang="ko-KR" sz="1200" dirty="0">
                <a:latin typeface="+mn-ea"/>
                <a:ea typeface="+mn-ea"/>
              </a:rPr>
              <a:t>(PD voltage = LED </a:t>
            </a:r>
            <a:r>
              <a:rPr lang="ko-KR" altLang="en-US" sz="1200" dirty="0">
                <a:latin typeface="+mn-ea"/>
                <a:ea typeface="+mn-ea"/>
              </a:rPr>
              <a:t>광량 </a:t>
            </a:r>
            <a:r>
              <a:rPr lang="en-US" altLang="ko-KR" sz="1200" dirty="0">
                <a:latin typeface="+mn-ea"/>
                <a:ea typeface="+mn-ea"/>
              </a:rPr>
              <a:t>X </a:t>
            </a:r>
            <a:r>
              <a:rPr lang="ko-KR" altLang="en-US" sz="1200" dirty="0" err="1">
                <a:latin typeface="+mn-ea"/>
                <a:ea typeface="+mn-ea"/>
              </a:rPr>
              <a:t>광효율</a:t>
            </a:r>
            <a:r>
              <a:rPr lang="ko-KR" altLang="en-US" sz="1200" dirty="0">
                <a:latin typeface="+mn-ea"/>
                <a:ea typeface="+mn-ea"/>
              </a:rPr>
              <a:t> </a:t>
            </a:r>
            <a:r>
              <a:rPr lang="en-US" altLang="ko-KR" sz="1200" dirty="0">
                <a:latin typeface="+mn-ea"/>
                <a:ea typeface="+mn-ea"/>
              </a:rPr>
              <a:t>X PD </a:t>
            </a:r>
            <a:r>
              <a:rPr lang="ko-KR" altLang="en-US" sz="1200" dirty="0">
                <a:latin typeface="+mn-ea"/>
                <a:ea typeface="+mn-ea"/>
              </a:rPr>
              <a:t>감도 </a:t>
            </a:r>
            <a:r>
              <a:rPr lang="en-US" altLang="ko-KR" sz="1200" dirty="0">
                <a:latin typeface="+mn-ea"/>
                <a:ea typeface="+mn-ea"/>
              </a:rPr>
              <a:t>X IV amp)</a:t>
            </a:r>
            <a:endParaRPr lang="ko-KR" altLang="en-US" sz="1200" dirty="0">
              <a:latin typeface="+mn-ea"/>
              <a:ea typeface="+mn-ea"/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B8233D8D-0C09-49D7-B3B4-659DFAD2E8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430354896"/>
              </p:ext>
            </p:extLst>
          </p:nvPr>
        </p:nvGraphicFramePr>
        <p:xfrm>
          <a:off x="4664320" y="5458437"/>
          <a:ext cx="4262670" cy="62865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080120">
                  <a:extLst>
                    <a:ext uri="{9D8B030D-6E8A-4147-A177-3AD203B41FA5}">
                      <a16:colId xmlns:a16="http://schemas.microsoft.com/office/drawing/2014/main" val="4157026242"/>
                    </a:ext>
                  </a:extLst>
                </a:gridCol>
                <a:gridCol w="624948">
                  <a:extLst>
                    <a:ext uri="{9D8B030D-6E8A-4147-A177-3AD203B41FA5}">
                      <a16:colId xmlns:a16="http://schemas.microsoft.com/office/drawing/2014/main" val="1980345140"/>
                    </a:ext>
                  </a:extLst>
                </a:gridCol>
                <a:gridCol w="852534">
                  <a:extLst>
                    <a:ext uri="{9D8B030D-6E8A-4147-A177-3AD203B41FA5}">
                      <a16:colId xmlns:a16="http://schemas.microsoft.com/office/drawing/2014/main" val="2503077542"/>
                    </a:ext>
                  </a:extLst>
                </a:gridCol>
                <a:gridCol w="852534">
                  <a:extLst>
                    <a:ext uri="{9D8B030D-6E8A-4147-A177-3AD203B41FA5}">
                      <a16:colId xmlns:a16="http://schemas.microsoft.com/office/drawing/2014/main" val="2735862872"/>
                    </a:ext>
                  </a:extLst>
                </a:gridCol>
                <a:gridCol w="852534">
                  <a:extLst>
                    <a:ext uri="{9D8B030D-6E8A-4147-A177-3AD203B41FA5}">
                      <a16:colId xmlns:a16="http://schemas.microsoft.com/office/drawing/2014/main" val="2434643750"/>
                    </a:ext>
                  </a:extLst>
                </a:gridCol>
              </a:tblGrid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40mA </a:t>
                      </a:r>
                      <a:r>
                        <a:rPr lang="ko-KR" altLang="en-US" sz="1000" u="none" strike="noStrike" dirty="0">
                          <a:effectLst/>
                          <a:latin typeface="+mn-ea"/>
                          <a:ea typeface="+mn-ea"/>
                        </a:rPr>
                        <a:t>광량</a:t>
                      </a:r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W)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u="none" strike="noStrike" dirty="0" err="1">
                          <a:effectLst/>
                          <a:latin typeface="+mn-ea"/>
                          <a:ea typeface="+mn-ea"/>
                        </a:rPr>
                        <a:t>광효율</a:t>
                      </a:r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(%)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PD </a:t>
                      </a:r>
                      <a:r>
                        <a:rPr lang="ko-KR" altLang="en-US" sz="1000" u="none" strike="noStrike" dirty="0">
                          <a:effectLst/>
                          <a:latin typeface="+mn-ea"/>
                          <a:ea typeface="+mn-ea"/>
                        </a:rPr>
                        <a:t>감도</a:t>
                      </a:r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A/W)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u="none" strike="noStrike">
                          <a:effectLst/>
                          <a:latin typeface="+mn-ea"/>
                          <a:ea typeface="+mn-ea"/>
                        </a:rPr>
                        <a:t>IV AMP (V/A)</a:t>
                      </a:r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Voltage (V)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82723131"/>
                  </a:ext>
                </a:extLst>
              </a:tr>
              <a:tr h="209550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*0.000142(</a:t>
                      </a:r>
                      <a:r>
                        <a:rPr lang="ko-KR" altLang="en-US" sz="1000" u="none" strike="noStrike" dirty="0" err="1">
                          <a:effectLst/>
                          <a:latin typeface="+mn-ea"/>
                          <a:ea typeface="+mn-ea"/>
                        </a:rPr>
                        <a:t>계산값</a:t>
                      </a:r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9.64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1.3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200000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3.5641(</a:t>
                      </a:r>
                      <a:r>
                        <a:rPr lang="ko-KR" altLang="en-US" sz="1000" u="none" strike="noStrike" dirty="0" err="1">
                          <a:effectLst/>
                          <a:latin typeface="+mn-ea"/>
                          <a:ea typeface="+mn-ea"/>
                        </a:rPr>
                        <a:t>예상값</a:t>
                      </a:r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609805808"/>
                  </a:ext>
                </a:extLst>
              </a:tr>
              <a:tr h="209550"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2.67(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측정값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453A22E2-E148-4C7E-A559-0075BEBA1C94}"/>
              </a:ext>
            </a:extLst>
          </p:cNvPr>
          <p:cNvSpPr txBox="1"/>
          <p:nvPr/>
        </p:nvSpPr>
        <p:spPr>
          <a:xfrm>
            <a:off x="4664319" y="4830110"/>
            <a:ext cx="4191212" cy="4616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none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ko-KR" sz="1200" dirty="0">
                <a:latin typeface="+mn-ea"/>
                <a:ea typeface="+mn-ea"/>
              </a:rPr>
              <a:t>Measure PD voltage </a:t>
            </a:r>
            <a:r>
              <a:rPr lang="ko-KR" altLang="en-US" sz="1200" dirty="0">
                <a:latin typeface="+mn-ea"/>
                <a:ea typeface="+mn-ea"/>
              </a:rPr>
              <a:t>계산</a:t>
            </a:r>
            <a:br>
              <a:rPr lang="en-US" altLang="ko-KR" sz="1200" dirty="0">
                <a:latin typeface="+mn-ea"/>
                <a:ea typeface="+mn-ea"/>
              </a:rPr>
            </a:br>
            <a:r>
              <a:rPr lang="en-US" altLang="ko-KR" sz="1200" dirty="0">
                <a:latin typeface="+mn-ea"/>
                <a:ea typeface="+mn-ea"/>
              </a:rPr>
              <a:t>(PD voltage = LED </a:t>
            </a:r>
            <a:r>
              <a:rPr lang="ko-KR" altLang="en-US" sz="1200" dirty="0">
                <a:latin typeface="+mn-ea"/>
                <a:ea typeface="+mn-ea"/>
              </a:rPr>
              <a:t>광량 </a:t>
            </a:r>
            <a:r>
              <a:rPr lang="en-US" altLang="ko-KR" sz="1200" dirty="0">
                <a:latin typeface="+mn-ea"/>
                <a:ea typeface="+mn-ea"/>
              </a:rPr>
              <a:t>X </a:t>
            </a:r>
            <a:r>
              <a:rPr lang="ko-KR" altLang="en-US" sz="1200" dirty="0" err="1">
                <a:latin typeface="+mn-ea"/>
                <a:ea typeface="+mn-ea"/>
              </a:rPr>
              <a:t>광효율</a:t>
            </a:r>
            <a:r>
              <a:rPr lang="ko-KR" altLang="en-US" sz="1200" dirty="0">
                <a:latin typeface="+mn-ea"/>
                <a:ea typeface="+mn-ea"/>
              </a:rPr>
              <a:t> </a:t>
            </a:r>
            <a:r>
              <a:rPr lang="en-US" altLang="ko-KR" sz="1200" dirty="0">
                <a:latin typeface="+mn-ea"/>
                <a:ea typeface="+mn-ea"/>
              </a:rPr>
              <a:t>X PD </a:t>
            </a:r>
            <a:r>
              <a:rPr lang="ko-KR" altLang="en-US" sz="1200" dirty="0">
                <a:latin typeface="+mn-ea"/>
                <a:ea typeface="+mn-ea"/>
              </a:rPr>
              <a:t>감도 </a:t>
            </a:r>
            <a:r>
              <a:rPr lang="en-US" altLang="ko-KR" sz="1200" dirty="0">
                <a:latin typeface="+mn-ea"/>
                <a:ea typeface="+mn-ea"/>
              </a:rPr>
              <a:t>X IV amp)</a:t>
            </a:r>
            <a:endParaRPr lang="ko-KR" altLang="en-US" sz="1200" dirty="0">
              <a:latin typeface="+mn-ea"/>
              <a:ea typeface="+mn-ea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926FBDC7-33FC-4A0B-800E-4B6C664A994D}"/>
              </a:ext>
            </a:extLst>
          </p:cNvPr>
          <p:cNvSpPr txBox="1"/>
          <p:nvPr/>
        </p:nvSpPr>
        <p:spPr>
          <a:xfrm>
            <a:off x="177133" y="6126484"/>
            <a:ext cx="2808782" cy="2154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none" rtlCol="0">
            <a:spAutoFit/>
          </a:bodyPr>
          <a:lstStyle/>
          <a:p>
            <a:r>
              <a:rPr lang="en-US" altLang="ko-KR" sz="800" dirty="0">
                <a:latin typeface="+mn-ea"/>
                <a:ea typeface="+mn-ea"/>
              </a:rPr>
              <a:t>* Power meter </a:t>
            </a:r>
            <a:r>
              <a:rPr lang="ko-KR" altLang="en-US" sz="800" dirty="0">
                <a:latin typeface="+mn-ea"/>
                <a:ea typeface="+mn-ea"/>
              </a:rPr>
              <a:t>측정값</a:t>
            </a:r>
            <a:r>
              <a:rPr lang="en-US" altLang="ko-KR" sz="800" dirty="0">
                <a:latin typeface="+mn-ea"/>
                <a:ea typeface="+mn-ea"/>
              </a:rPr>
              <a:t>+aperture size</a:t>
            </a:r>
            <a:r>
              <a:rPr lang="ko-KR" altLang="en-US" sz="800" dirty="0">
                <a:latin typeface="+mn-ea"/>
                <a:ea typeface="+mn-ea"/>
              </a:rPr>
              <a:t>에 따른 </a:t>
            </a:r>
            <a:r>
              <a:rPr lang="ko-KR" altLang="en-US" sz="800" dirty="0" err="1">
                <a:latin typeface="+mn-ea"/>
                <a:ea typeface="+mn-ea"/>
              </a:rPr>
              <a:t>계산값</a:t>
            </a:r>
            <a:r>
              <a:rPr lang="ko-KR" altLang="en-US" sz="800" dirty="0">
                <a:latin typeface="+mn-ea"/>
                <a:ea typeface="+mn-ea"/>
              </a:rPr>
              <a:t> 반영</a:t>
            </a:r>
          </a:p>
        </p:txBody>
      </p:sp>
    </p:spTree>
    <p:extLst>
      <p:ext uri="{BB962C8B-B14F-4D97-AF65-F5344CB8AC3E}">
        <p14:creationId xmlns:p14="http://schemas.microsoft.com/office/powerpoint/2010/main" val="3291582964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2. </a:t>
            </a:r>
            <a:r>
              <a:rPr lang="ko-KR" altLang="en-US" dirty="0"/>
              <a:t>개발 내용 </a:t>
            </a:r>
            <a:r>
              <a:rPr lang="en-US" altLang="ko-KR" dirty="0"/>
              <a:t>development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ko-KR" altLang="en-US" dirty="0"/>
              <a:t>광 효율 시뮬레이션</a:t>
            </a:r>
            <a:endParaRPr lang="en-US" altLang="ko-KR" dirty="0"/>
          </a:p>
          <a:p>
            <a:pPr lvl="1"/>
            <a:r>
              <a:rPr lang="en-US" altLang="ko-KR" dirty="0"/>
              <a:t>UV beta ver. /w AV laser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B4FF99F0-C854-457E-A066-2043CECB9958}" type="slidenum">
              <a:rPr lang="ko-KR" altLang="en-US" smtClean="0"/>
              <a:pPr>
                <a:defRPr/>
              </a:pPr>
              <a:t>12</a:t>
            </a:fld>
            <a:endParaRPr lang="ko-KR" altLang="en-US" dirty="0"/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F4A5905E-E94A-4D1A-915F-0C73359239EA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t="26281" b="26978"/>
          <a:stretch/>
        </p:blipFill>
        <p:spPr>
          <a:xfrm>
            <a:off x="816707" y="1556792"/>
            <a:ext cx="6875231" cy="3205477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0DD8D1CC-68EA-496D-BFD9-7B962E73731C}"/>
              </a:ext>
            </a:extLst>
          </p:cNvPr>
          <p:cNvSpPr txBox="1"/>
          <p:nvPr/>
        </p:nvSpPr>
        <p:spPr>
          <a:xfrm>
            <a:off x="1122676" y="2976080"/>
            <a:ext cx="731289" cy="276999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b="1" dirty="0">
                <a:latin typeface="+mn-ea"/>
                <a:ea typeface="+mn-ea"/>
              </a:rPr>
              <a:t>UV LED</a:t>
            </a:r>
            <a:endParaRPr lang="ko-KR" altLang="en-US" sz="1200" b="1" dirty="0">
              <a:latin typeface="+mn-ea"/>
              <a:ea typeface="+mn-ea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EC97A23-2132-4B19-A7DD-BEBFB7A037F4}"/>
              </a:ext>
            </a:extLst>
          </p:cNvPr>
          <p:cNvSpPr txBox="1"/>
          <p:nvPr/>
        </p:nvSpPr>
        <p:spPr>
          <a:xfrm>
            <a:off x="7199438" y="3653171"/>
            <a:ext cx="1513623" cy="276999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latin typeface="+mn-ea"/>
                <a:ea typeface="+mn-ea"/>
              </a:rPr>
              <a:t>Collimator </a:t>
            </a:r>
            <a:r>
              <a:rPr lang="en-US" altLang="ko-KR" sz="1200" b="1" dirty="0" err="1">
                <a:latin typeface="+mn-ea"/>
                <a:ea typeface="+mn-ea"/>
              </a:rPr>
              <a:t>lens_M</a:t>
            </a:r>
            <a:endParaRPr lang="en-US" altLang="ko-KR" sz="1200" b="1" dirty="0">
              <a:latin typeface="+mn-ea"/>
              <a:ea typeface="+mn-ea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D981C52A-E002-440C-BFE0-2951BA63B113}"/>
              </a:ext>
            </a:extLst>
          </p:cNvPr>
          <p:cNvSpPr txBox="1"/>
          <p:nvPr/>
        </p:nvSpPr>
        <p:spPr>
          <a:xfrm>
            <a:off x="7237227" y="3251483"/>
            <a:ext cx="1075166" cy="276999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b="1" dirty="0">
                <a:latin typeface="+mn-ea"/>
                <a:ea typeface="+mn-ea"/>
              </a:rPr>
              <a:t>Measure PD</a:t>
            </a:r>
            <a:endParaRPr lang="ko-KR" altLang="en-US" sz="1200" b="1" dirty="0">
              <a:latin typeface="+mn-ea"/>
              <a:ea typeface="+mn-ea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A8C2D524-9242-41D9-8759-AEB61DE5C078}"/>
              </a:ext>
            </a:extLst>
          </p:cNvPr>
          <p:cNvSpPr txBox="1"/>
          <p:nvPr/>
        </p:nvSpPr>
        <p:spPr>
          <a:xfrm>
            <a:off x="7236170" y="1767156"/>
            <a:ext cx="1171923" cy="276999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b="1" dirty="0">
                <a:latin typeface="+mn-ea"/>
                <a:ea typeface="+mn-ea"/>
              </a:rPr>
              <a:t>Reference PD</a:t>
            </a:r>
            <a:endParaRPr lang="ko-KR" altLang="en-US" sz="1200" b="1" dirty="0">
              <a:latin typeface="+mn-ea"/>
              <a:ea typeface="+mn-ea"/>
            </a:endParaRPr>
          </a:p>
        </p:txBody>
      </p:sp>
      <p:cxnSp>
        <p:nvCxnSpPr>
          <p:cNvPr id="10" name="직선 화살표 연결선 9">
            <a:extLst>
              <a:ext uri="{FF2B5EF4-FFF2-40B4-BE49-F238E27FC236}">
                <a16:creationId xmlns:a16="http://schemas.microsoft.com/office/drawing/2014/main" id="{3EEB8691-4EF7-492B-B06D-BB50519A17C7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1853965" y="3114580"/>
            <a:ext cx="535723" cy="0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직선 화살표 연결선 10">
            <a:extLst>
              <a:ext uri="{FF2B5EF4-FFF2-40B4-BE49-F238E27FC236}">
                <a16:creationId xmlns:a16="http://schemas.microsoft.com/office/drawing/2014/main" id="{6674B880-C186-4A03-8B40-FA6B472E7A2A}"/>
              </a:ext>
            </a:extLst>
          </p:cNvPr>
          <p:cNvCxnSpPr>
            <a:cxnSpLocks/>
            <a:stCxn id="8" idx="1"/>
          </p:cNvCxnSpPr>
          <p:nvPr/>
        </p:nvCxnSpPr>
        <p:spPr>
          <a:xfrm flipH="1" flipV="1">
            <a:off x="6877445" y="3183577"/>
            <a:ext cx="359782" cy="206406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직선 화살표 연결선 11">
            <a:extLst>
              <a:ext uri="{FF2B5EF4-FFF2-40B4-BE49-F238E27FC236}">
                <a16:creationId xmlns:a16="http://schemas.microsoft.com/office/drawing/2014/main" id="{01D37DAC-4B8A-4755-9962-6B80DAD0D54A}"/>
              </a:ext>
            </a:extLst>
          </p:cNvPr>
          <p:cNvCxnSpPr>
            <a:cxnSpLocks/>
            <a:stCxn id="7" idx="1"/>
          </p:cNvCxnSpPr>
          <p:nvPr/>
        </p:nvCxnSpPr>
        <p:spPr>
          <a:xfrm flipH="1" flipV="1">
            <a:off x="6575838" y="3357996"/>
            <a:ext cx="623600" cy="433675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DD4CD0ED-EA85-443F-99B4-3FED7CF06D26}"/>
              </a:ext>
            </a:extLst>
          </p:cNvPr>
          <p:cNvCxnSpPr>
            <a:cxnSpLocks/>
            <a:stCxn id="9" idx="1"/>
          </p:cNvCxnSpPr>
          <p:nvPr/>
        </p:nvCxnSpPr>
        <p:spPr>
          <a:xfrm flipH="1">
            <a:off x="6877450" y="1905656"/>
            <a:ext cx="358720" cy="251298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13">
            <a:extLst>
              <a:ext uri="{FF2B5EF4-FFF2-40B4-BE49-F238E27FC236}">
                <a16:creationId xmlns:a16="http://schemas.microsoft.com/office/drawing/2014/main" id="{241F86BC-96F7-41D1-85E2-D20F2EC96000}"/>
              </a:ext>
            </a:extLst>
          </p:cNvPr>
          <p:cNvSpPr txBox="1"/>
          <p:nvPr/>
        </p:nvSpPr>
        <p:spPr>
          <a:xfrm>
            <a:off x="1998488" y="4505175"/>
            <a:ext cx="776727" cy="461665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latin typeface="+mn-ea"/>
                <a:ea typeface="+mn-ea"/>
              </a:rPr>
              <a:t>Beam</a:t>
            </a:r>
          </a:p>
          <a:p>
            <a:pPr algn="ctr"/>
            <a:r>
              <a:rPr lang="en-US" altLang="ko-KR" sz="1200" b="1" dirty="0">
                <a:latin typeface="+mn-ea"/>
                <a:ea typeface="+mn-ea"/>
              </a:rPr>
              <a:t>splitter</a:t>
            </a:r>
            <a:endParaRPr lang="ko-KR" altLang="en-US" sz="1200" b="1" dirty="0">
              <a:latin typeface="+mn-ea"/>
              <a:ea typeface="+mn-ea"/>
            </a:endParaRPr>
          </a:p>
        </p:txBody>
      </p:sp>
      <p:cxnSp>
        <p:nvCxnSpPr>
          <p:cNvPr id="15" name="직선 화살표 연결선 14">
            <a:extLst>
              <a:ext uri="{FF2B5EF4-FFF2-40B4-BE49-F238E27FC236}">
                <a16:creationId xmlns:a16="http://schemas.microsoft.com/office/drawing/2014/main" id="{19207732-B275-4B89-B5C9-6FAE413BF1B3}"/>
              </a:ext>
            </a:extLst>
          </p:cNvPr>
          <p:cNvCxnSpPr>
            <a:cxnSpLocks/>
            <a:stCxn id="14" idx="0"/>
          </p:cNvCxnSpPr>
          <p:nvPr/>
        </p:nvCxnSpPr>
        <p:spPr>
          <a:xfrm flipV="1">
            <a:off x="2386852" y="3251017"/>
            <a:ext cx="835793" cy="1254158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>
            <a:extLst>
              <a:ext uri="{FF2B5EF4-FFF2-40B4-BE49-F238E27FC236}">
                <a16:creationId xmlns:a16="http://schemas.microsoft.com/office/drawing/2014/main" id="{F6477E10-96DE-4281-9545-38652A58FFCC}"/>
              </a:ext>
            </a:extLst>
          </p:cNvPr>
          <p:cNvSpPr txBox="1"/>
          <p:nvPr/>
        </p:nvSpPr>
        <p:spPr>
          <a:xfrm>
            <a:off x="1212785" y="3915385"/>
            <a:ext cx="796436" cy="461665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latin typeface="+mn-ea"/>
                <a:ea typeface="+mn-ea"/>
              </a:rPr>
              <a:t>Aperture</a:t>
            </a:r>
            <a:br>
              <a:rPr lang="en-US" altLang="ko-KR" sz="1200" dirty="0">
                <a:latin typeface="+mn-ea"/>
                <a:ea typeface="+mn-ea"/>
              </a:rPr>
            </a:br>
            <a:r>
              <a:rPr lang="en-US" altLang="ko-KR" sz="1200" dirty="0">
                <a:latin typeface="+mn-ea"/>
                <a:ea typeface="+mn-ea"/>
              </a:rPr>
              <a:t>Ø5mm</a:t>
            </a:r>
            <a:endParaRPr lang="ko-KR" altLang="en-US" sz="1200" dirty="0">
              <a:latin typeface="+mn-ea"/>
              <a:ea typeface="+mn-ea"/>
            </a:endParaRPr>
          </a:p>
        </p:txBody>
      </p: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4755E6ED-F9A4-4498-A3D6-FBB1627A16F5}"/>
              </a:ext>
            </a:extLst>
          </p:cNvPr>
          <p:cNvCxnSpPr>
            <a:cxnSpLocks/>
            <a:stCxn id="16" idx="3"/>
          </p:cNvCxnSpPr>
          <p:nvPr/>
        </p:nvCxnSpPr>
        <p:spPr>
          <a:xfrm flipV="1">
            <a:off x="2009221" y="3284515"/>
            <a:ext cx="664270" cy="861703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0BBF8521-1688-40AF-94A8-17A66139043D}"/>
              </a:ext>
            </a:extLst>
          </p:cNvPr>
          <p:cNvSpPr txBox="1"/>
          <p:nvPr/>
        </p:nvSpPr>
        <p:spPr>
          <a:xfrm>
            <a:off x="2851875" y="4505005"/>
            <a:ext cx="796436" cy="461665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latin typeface="+mn-ea"/>
                <a:ea typeface="+mn-ea"/>
              </a:rPr>
              <a:t>Aperture</a:t>
            </a:r>
            <a:br>
              <a:rPr lang="en-US" altLang="ko-KR" sz="1200" dirty="0">
                <a:latin typeface="+mn-ea"/>
                <a:ea typeface="+mn-ea"/>
              </a:rPr>
            </a:br>
            <a:r>
              <a:rPr lang="en-US" altLang="ko-KR" sz="1200" dirty="0">
                <a:latin typeface="+mn-ea"/>
                <a:ea typeface="+mn-ea"/>
              </a:rPr>
              <a:t>Ø5mm</a:t>
            </a:r>
            <a:endParaRPr lang="ko-KR" altLang="en-US" sz="1200" dirty="0">
              <a:latin typeface="+mn-ea"/>
              <a:ea typeface="+mn-ea"/>
            </a:endParaRPr>
          </a:p>
        </p:txBody>
      </p:sp>
      <p:cxnSp>
        <p:nvCxnSpPr>
          <p:cNvPr id="19" name="직선 화살표 연결선 18">
            <a:extLst>
              <a:ext uri="{FF2B5EF4-FFF2-40B4-BE49-F238E27FC236}">
                <a16:creationId xmlns:a16="http://schemas.microsoft.com/office/drawing/2014/main" id="{71B44D91-B2E4-44A9-8ACE-40B2AC3B8723}"/>
              </a:ext>
            </a:extLst>
          </p:cNvPr>
          <p:cNvCxnSpPr>
            <a:cxnSpLocks/>
            <a:stCxn id="18" idx="0"/>
          </p:cNvCxnSpPr>
          <p:nvPr/>
        </p:nvCxnSpPr>
        <p:spPr>
          <a:xfrm flipV="1">
            <a:off x="3250093" y="3251483"/>
            <a:ext cx="712312" cy="1253522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Box 19">
            <a:extLst>
              <a:ext uri="{FF2B5EF4-FFF2-40B4-BE49-F238E27FC236}">
                <a16:creationId xmlns:a16="http://schemas.microsoft.com/office/drawing/2014/main" id="{4946DB7F-D68E-4731-A078-071BE451515D}"/>
              </a:ext>
            </a:extLst>
          </p:cNvPr>
          <p:cNvSpPr txBox="1"/>
          <p:nvPr/>
        </p:nvSpPr>
        <p:spPr>
          <a:xfrm>
            <a:off x="3708816" y="4505005"/>
            <a:ext cx="796436" cy="461665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latin typeface="+mn-ea"/>
                <a:ea typeface="+mn-ea"/>
              </a:rPr>
              <a:t>Aperture</a:t>
            </a:r>
            <a:br>
              <a:rPr lang="en-US" altLang="ko-KR" sz="1200" dirty="0">
                <a:latin typeface="+mn-ea"/>
                <a:ea typeface="+mn-ea"/>
              </a:rPr>
            </a:br>
            <a:r>
              <a:rPr lang="en-US" altLang="ko-KR" sz="1200" dirty="0">
                <a:latin typeface="+mn-ea"/>
                <a:ea typeface="+mn-ea"/>
              </a:rPr>
              <a:t>Ø6mm</a:t>
            </a:r>
            <a:endParaRPr lang="ko-KR" altLang="en-US" sz="1200" dirty="0">
              <a:latin typeface="+mn-ea"/>
              <a:ea typeface="+mn-ea"/>
            </a:endParaRPr>
          </a:p>
        </p:txBody>
      </p:sp>
      <p:cxnSp>
        <p:nvCxnSpPr>
          <p:cNvPr id="21" name="직선 화살표 연결선 20">
            <a:extLst>
              <a:ext uri="{FF2B5EF4-FFF2-40B4-BE49-F238E27FC236}">
                <a16:creationId xmlns:a16="http://schemas.microsoft.com/office/drawing/2014/main" id="{93BC1B51-369F-4D95-9562-DC66BF637B9F}"/>
              </a:ext>
            </a:extLst>
          </p:cNvPr>
          <p:cNvCxnSpPr>
            <a:cxnSpLocks/>
            <a:stCxn id="20" idx="0"/>
          </p:cNvCxnSpPr>
          <p:nvPr/>
        </p:nvCxnSpPr>
        <p:spPr>
          <a:xfrm flipV="1">
            <a:off x="4107034" y="3251483"/>
            <a:ext cx="673979" cy="1253522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1">
            <a:extLst>
              <a:ext uri="{FF2B5EF4-FFF2-40B4-BE49-F238E27FC236}">
                <a16:creationId xmlns:a16="http://schemas.microsoft.com/office/drawing/2014/main" id="{78BEAA48-B12D-4119-A425-6AC5521EE5AA}"/>
              </a:ext>
            </a:extLst>
          </p:cNvPr>
          <p:cNvSpPr txBox="1"/>
          <p:nvPr/>
        </p:nvSpPr>
        <p:spPr>
          <a:xfrm>
            <a:off x="7199438" y="2404169"/>
            <a:ext cx="1513623" cy="276999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latin typeface="+mn-ea"/>
                <a:ea typeface="+mn-ea"/>
              </a:rPr>
              <a:t>Collimator </a:t>
            </a:r>
            <a:r>
              <a:rPr lang="en-US" altLang="ko-KR" sz="1200" b="1" dirty="0" err="1">
                <a:latin typeface="+mn-ea"/>
                <a:ea typeface="+mn-ea"/>
              </a:rPr>
              <a:t>lens_R</a:t>
            </a:r>
            <a:endParaRPr lang="en-US" altLang="ko-KR" sz="1200" b="1" dirty="0">
              <a:latin typeface="+mn-ea"/>
              <a:ea typeface="+mn-ea"/>
            </a:endParaRPr>
          </a:p>
        </p:txBody>
      </p:sp>
      <p:cxnSp>
        <p:nvCxnSpPr>
          <p:cNvPr id="23" name="직선 화살표 연결선 22">
            <a:extLst>
              <a:ext uri="{FF2B5EF4-FFF2-40B4-BE49-F238E27FC236}">
                <a16:creationId xmlns:a16="http://schemas.microsoft.com/office/drawing/2014/main" id="{8E8EBE44-9EDC-4F5D-B4E7-55879665E02E}"/>
              </a:ext>
            </a:extLst>
          </p:cNvPr>
          <p:cNvCxnSpPr>
            <a:cxnSpLocks/>
            <a:stCxn id="22" idx="1"/>
          </p:cNvCxnSpPr>
          <p:nvPr/>
        </p:nvCxnSpPr>
        <p:spPr>
          <a:xfrm flipH="1" flipV="1">
            <a:off x="6517403" y="2297228"/>
            <a:ext cx="682035" cy="245441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TextBox 23">
            <a:extLst>
              <a:ext uri="{FF2B5EF4-FFF2-40B4-BE49-F238E27FC236}">
                <a16:creationId xmlns:a16="http://schemas.microsoft.com/office/drawing/2014/main" id="{25A80B29-FE73-4545-A02B-BD62126CDB44}"/>
              </a:ext>
            </a:extLst>
          </p:cNvPr>
          <p:cNvSpPr txBox="1"/>
          <p:nvPr/>
        </p:nvSpPr>
        <p:spPr>
          <a:xfrm>
            <a:off x="7236169" y="4185772"/>
            <a:ext cx="851847" cy="461665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latin typeface="+mn-ea"/>
                <a:ea typeface="+mn-ea"/>
              </a:rPr>
              <a:t>Aperture Ø5.0mm</a:t>
            </a:r>
            <a:endParaRPr lang="ko-KR" altLang="en-US" sz="1200" dirty="0">
              <a:latin typeface="+mn-ea"/>
              <a:ea typeface="+mn-ea"/>
            </a:endParaRPr>
          </a:p>
        </p:txBody>
      </p:sp>
      <p:cxnSp>
        <p:nvCxnSpPr>
          <p:cNvPr id="25" name="직선 화살표 연결선 24">
            <a:extLst>
              <a:ext uri="{FF2B5EF4-FFF2-40B4-BE49-F238E27FC236}">
                <a16:creationId xmlns:a16="http://schemas.microsoft.com/office/drawing/2014/main" id="{1AC7A4CD-2F1F-4C55-AC1C-074A4AE8E115}"/>
              </a:ext>
            </a:extLst>
          </p:cNvPr>
          <p:cNvCxnSpPr>
            <a:cxnSpLocks/>
            <a:stCxn id="24" idx="1"/>
          </p:cNvCxnSpPr>
          <p:nvPr/>
        </p:nvCxnSpPr>
        <p:spPr>
          <a:xfrm flipH="1" flipV="1">
            <a:off x="6300077" y="3357995"/>
            <a:ext cx="936092" cy="1058610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9C9158BA-A391-4161-BC0B-02BCBF3E5CFF}"/>
              </a:ext>
            </a:extLst>
          </p:cNvPr>
          <p:cNvSpPr txBox="1"/>
          <p:nvPr/>
        </p:nvSpPr>
        <p:spPr>
          <a:xfrm>
            <a:off x="5874153" y="1133779"/>
            <a:ext cx="851847" cy="461665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latin typeface="+mn-ea"/>
                <a:ea typeface="+mn-ea"/>
              </a:rPr>
              <a:t>Aperture Ø5.0mm</a:t>
            </a:r>
            <a:endParaRPr lang="ko-KR" altLang="en-US" sz="1200" dirty="0">
              <a:latin typeface="+mn-ea"/>
              <a:ea typeface="+mn-ea"/>
            </a:endParaRPr>
          </a:p>
        </p:txBody>
      </p:sp>
      <p:cxnSp>
        <p:nvCxnSpPr>
          <p:cNvPr id="27" name="직선 화살표 연결선 26">
            <a:extLst>
              <a:ext uri="{FF2B5EF4-FFF2-40B4-BE49-F238E27FC236}">
                <a16:creationId xmlns:a16="http://schemas.microsoft.com/office/drawing/2014/main" id="{4E487D2B-6AD8-46E5-9EC1-2B952504E91C}"/>
              </a:ext>
            </a:extLst>
          </p:cNvPr>
          <p:cNvCxnSpPr>
            <a:cxnSpLocks/>
            <a:stCxn id="26" idx="2"/>
          </p:cNvCxnSpPr>
          <p:nvPr/>
        </p:nvCxnSpPr>
        <p:spPr>
          <a:xfrm>
            <a:off x="6300077" y="1595444"/>
            <a:ext cx="0" cy="398119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Box 27">
            <a:extLst>
              <a:ext uri="{FF2B5EF4-FFF2-40B4-BE49-F238E27FC236}">
                <a16:creationId xmlns:a16="http://schemas.microsoft.com/office/drawing/2014/main" id="{75FC33A9-0CFA-4248-A225-CB8C69FFFB70}"/>
              </a:ext>
            </a:extLst>
          </p:cNvPr>
          <p:cNvSpPr txBox="1"/>
          <p:nvPr/>
        </p:nvSpPr>
        <p:spPr>
          <a:xfrm>
            <a:off x="6191803" y="4505005"/>
            <a:ext cx="1007635" cy="461665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latin typeface="+mn-ea"/>
                <a:ea typeface="+mn-ea"/>
              </a:rPr>
              <a:t>Short pass filter</a:t>
            </a:r>
            <a:endParaRPr lang="ko-KR" altLang="en-US" sz="1200" b="1" dirty="0">
              <a:latin typeface="+mn-ea"/>
              <a:ea typeface="+mn-ea"/>
            </a:endParaRPr>
          </a:p>
        </p:txBody>
      </p:sp>
      <p:cxnSp>
        <p:nvCxnSpPr>
          <p:cNvPr id="29" name="직선 화살표 연결선 28">
            <a:extLst>
              <a:ext uri="{FF2B5EF4-FFF2-40B4-BE49-F238E27FC236}">
                <a16:creationId xmlns:a16="http://schemas.microsoft.com/office/drawing/2014/main" id="{F971CFE8-0236-4BA4-8662-5D8442650A1D}"/>
              </a:ext>
            </a:extLst>
          </p:cNvPr>
          <p:cNvCxnSpPr>
            <a:cxnSpLocks/>
            <a:stCxn id="28" idx="0"/>
          </p:cNvCxnSpPr>
          <p:nvPr/>
        </p:nvCxnSpPr>
        <p:spPr>
          <a:xfrm flipH="1" flipV="1">
            <a:off x="5526375" y="3218170"/>
            <a:ext cx="1169246" cy="1286835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TextBox 29">
            <a:extLst>
              <a:ext uri="{FF2B5EF4-FFF2-40B4-BE49-F238E27FC236}">
                <a16:creationId xmlns:a16="http://schemas.microsoft.com/office/drawing/2014/main" id="{5F9718DE-0217-49A0-AC09-13E927F3D8D6}"/>
              </a:ext>
            </a:extLst>
          </p:cNvPr>
          <p:cNvSpPr txBox="1"/>
          <p:nvPr/>
        </p:nvSpPr>
        <p:spPr>
          <a:xfrm>
            <a:off x="4635014" y="4519992"/>
            <a:ext cx="1007635" cy="461665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latin typeface="+mn-ea"/>
                <a:ea typeface="+mn-ea"/>
              </a:rPr>
              <a:t>Collimator</a:t>
            </a:r>
          </a:p>
          <a:p>
            <a:pPr algn="ctr"/>
            <a:r>
              <a:rPr lang="en-US" altLang="ko-KR" sz="1200" b="1" dirty="0" err="1">
                <a:latin typeface="+mn-ea"/>
                <a:ea typeface="+mn-ea"/>
              </a:rPr>
              <a:t>Lens_LD</a:t>
            </a:r>
            <a:endParaRPr lang="ko-KR" altLang="en-US" sz="1200" b="1" dirty="0">
              <a:latin typeface="+mn-ea"/>
              <a:ea typeface="+mn-ea"/>
            </a:endParaRPr>
          </a:p>
        </p:txBody>
      </p:sp>
      <p:cxnSp>
        <p:nvCxnSpPr>
          <p:cNvPr id="31" name="직선 화살표 연결선 30">
            <a:extLst>
              <a:ext uri="{FF2B5EF4-FFF2-40B4-BE49-F238E27FC236}">
                <a16:creationId xmlns:a16="http://schemas.microsoft.com/office/drawing/2014/main" id="{95741A94-62B4-4801-8D8E-5DC879B0B1EC}"/>
              </a:ext>
            </a:extLst>
          </p:cNvPr>
          <p:cNvCxnSpPr>
            <a:cxnSpLocks/>
            <a:stCxn id="30" idx="0"/>
          </p:cNvCxnSpPr>
          <p:nvPr/>
        </p:nvCxnSpPr>
        <p:spPr>
          <a:xfrm flipV="1">
            <a:off x="5138832" y="3803710"/>
            <a:ext cx="286456" cy="716282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Box 31">
            <a:extLst>
              <a:ext uri="{FF2B5EF4-FFF2-40B4-BE49-F238E27FC236}">
                <a16:creationId xmlns:a16="http://schemas.microsoft.com/office/drawing/2014/main" id="{6638A4B8-F845-431C-94BE-7AFC731A0838}"/>
              </a:ext>
            </a:extLst>
          </p:cNvPr>
          <p:cNvSpPr txBox="1"/>
          <p:nvPr/>
        </p:nvSpPr>
        <p:spPr>
          <a:xfrm>
            <a:off x="5709756" y="4522222"/>
            <a:ext cx="388486" cy="276999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latin typeface="+mn-ea"/>
                <a:ea typeface="+mn-ea"/>
              </a:rPr>
              <a:t>LD</a:t>
            </a:r>
            <a:endParaRPr lang="ko-KR" altLang="en-US" sz="1200" b="1" dirty="0">
              <a:latin typeface="+mn-ea"/>
              <a:ea typeface="+mn-ea"/>
            </a:endParaRPr>
          </a:p>
        </p:txBody>
      </p:sp>
      <p:cxnSp>
        <p:nvCxnSpPr>
          <p:cNvPr id="33" name="직선 화살표 연결선 32">
            <a:extLst>
              <a:ext uri="{FF2B5EF4-FFF2-40B4-BE49-F238E27FC236}">
                <a16:creationId xmlns:a16="http://schemas.microsoft.com/office/drawing/2014/main" id="{ABA5D337-A860-43DC-A581-5587FFCE015D}"/>
              </a:ext>
            </a:extLst>
          </p:cNvPr>
          <p:cNvCxnSpPr>
            <a:cxnSpLocks/>
            <a:stCxn id="32" idx="0"/>
          </p:cNvCxnSpPr>
          <p:nvPr/>
        </p:nvCxnSpPr>
        <p:spPr>
          <a:xfrm flipH="1" flipV="1">
            <a:off x="5635587" y="4295046"/>
            <a:ext cx="268412" cy="227176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extBox 33">
            <a:extLst>
              <a:ext uri="{FF2B5EF4-FFF2-40B4-BE49-F238E27FC236}">
                <a16:creationId xmlns:a16="http://schemas.microsoft.com/office/drawing/2014/main" id="{3D6B67A3-1B6D-4D76-B5E6-27E6DB571D37}"/>
              </a:ext>
            </a:extLst>
          </p:cNvPr>
          <p:cNvSpPr txBox="1"/>
          <p:nvPr/>
        </p:nvSpPr>
        <p:spPr>
          <a:xfrm>
            <a:off x="288236" y="1824780"/>
            <a:ext cx="731289" cy="276999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latin typeface="+mn-ea"/>
                <a:ea typeface="+mn-ea"/>
              </a:rPr>
              <a:t>Mirror</a:t>
            </a:r>
            <a:endParaRPr lang="ko-KR" altLang="en-US" sz="1200" b="1" dirty="0">
              <a:latin typeface="+mn-ea"/>
              <a:ea typeface="+mn-ea"/>
            </a:endParaRPr>
          </a:p>
        </p:txBody>
      </p: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9A2C137E-B86B-4074-8168-8BE2A1617B50}"/>
              </a:ext>
            </a:extLst>
          </p:cNvPr>
          <p:cNvCxnSpPr>
            <a:cxnSpLocks/>
            <a:stCxn id="34" idx="3"/>
          </p:cNvCxnSpPr>
          <p:nvPr/>
        </p:nvCxnSpPr>
        <p:spPr>
          <a:xfrm>
            <a:off x="1019525" y="1963280"/>
            <a:ext cx="2113502" cy="0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TextBox 35">
            <a:extLst>
              <a:ext uri="{FF2B5EF4-FFF2-40B4-BE49-F238E27FC236}">
                <a16:creationId xmlns:a16="http://schemas.microsoft.com/office/drawing/2014/main" id="{1512533A-4B06-41FD-986B-F07474155F69}"/>
              </a:ext>
            </a:extLst>
          </p:cNvPr>
          <p:cNvSpPr txBox="1"/>
          <p:nvPr/>
        </p:nvSpPr>
        <p:spPr>
          <a:xfrm>
            <a:off x="3864705" y="1121388"/>
            <a:ext cx="851847" cy="461665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latin typeface="+mn-ea"/>
                <a:ea typeface="+mn-ea"/>
              </a:rPr>
              <a:t>Aperture Ø5.0mm</a:t>
            </a:r>
            <a:endParaRPr lang="ko-KR" altLang="en-US" sz="1200" dirty="0">
              <a:latin typeface="+mn-ea"/>
              <a:ea typeface="+mn-ea"/>
            </a:endParaRPr>
          </a:p>
        </p:txBody>
      </p:sp>
      <p:cxnSp>
        <p:nvCxnSpPr>
          <p:cNvPr id="37" name="직선 화살표 연결선 36">
            <a:extLst>
              <a:ext uri="{FF2B5EF4-FFF2-40B4-BE49-F238E27FC236}">
                <a16:creationId xmlns:a16="http://schemas.microsoft.com/office/drawing/2014/main" id="{A2D596E7-D717-4512-87DD-C120FA07D294}"/>
              </a:ext>
            </a:extLst>
          </p:cNvPr>
          <p:cNvCxnSpPr>
            <a:cxnSpLocks/>
            <a:stCxn id="36" idx="2"/>
          </p:cNvCxnSpPr>
          <p:nvPr/>
        </p:nvCxnSpPr>
        <p:spPr>
          <a:xfrm flipH="1">
            <a:off x="3779912" y="1583053"/>
            <a:ext cx="510717" cy="410510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extBox 37">
            <a:extLst>
              <a:ext uri="{FF2B5EF4-FFF2-40B4-BE49-F238E27FC236}">
                <a16:creationId xmlns:a16="http://schemas.microsoft.com/office/drawing/2014/main" id="{60058A5F-7296-4820-AEC4-32758FF7D695}"/>
              </a:ext>
            </a:extLst>
          </p:cNvPr>
          <p:cNvSpPr txBox="1"/>
          <p:nvPr/>
        </p:nvSpPr>
        <p:spPr>
          <a:xfrm>
            <a:off x="5710078" y="4990937"/>
            <a:ext cx="2800146" cy="461665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latin typeface="+mn-ea"/>
                <a:ea typeface="+mn-ea"/>
              </a:rPr>
              <a:t>UV</a:t>
            </a:r>
            <a:r>
              <a:rPr lang="ko-KR" altLang="en-US" sz="1200" b="1" dirty="0">
                <a:latin typeface="+mn-ea"/>
                <a:ea typeface="+mn-ea"/>
              </a:rPr>
              <a:t> </a:t>
            </a:r>
            <a:r>
              <a:rPr lang="en-US" altLang="ko-KR" sz="1200" b="1" dirty="0">
                <a:latin typeface="+mn-ea"/>
                <a:ea typeface="+mn-ea"/>
              </a:rPr>
              <a:t>A/V </a:t>
            </a:r>
            <a:r>
              <a:rPr lang="ko-KR" altLang="en-US" sz="1200" b="1" dirty="0">
                <a:latin typeface="+mn-ea"/>
                <a:ea typeface="+mn-ea"/>
              </a:rPr>
              <a:t>광학계 효율</a:t>
            </a:r>
            <a:r>
              <a:rPr lang="en-US" altLang="ko-KR" sz="1200" b="1" dirty="0">
                <a:latin typeface="+mn-ea"/>
                <a:ea typeface="+mn-ea"/>
              </a:rPr>
              <a:t>: 2.48%</a:t>
            </a:r>
          </a:p>
          <a:p>
            <a:r>
              <a:rPr lang="en-US" altLang="ko-KR" sz="1200" b="1" dirty="0">
                <a:latin typeface="+mn-ea"/>
                <a:ea typeface="+mn-ea"/>
              </a:rPr>
              <a:t>PD</a:t>
            </a:r>
            <a:r>
              <a:rPr lang="ko-KR" altLang="en-US" sz="1200" b="1" dirty="0">
                <a:latin typeface="+mn-ea"/>
                <a:ea typeface="+mn-ea"/>
              </a:rPr>
              <a:t> </a:t>
            </a:r>
            <a:r>
              <a:rPr lang="en-US" altLang="ko-KR" sz="1200" b="1" dirty="0">
                <a:latin typeface="+mn-ea"/>
                <a:ea typeface="+mn-ea"/>
              </a:rPr>
              <a:t>voltage : 2.96V (@LD Po 0.9mW)</a:t>
            </a:r>
            <a:endParaRPr lang="ko-KR" altLang="en-US" sz="1200" b="1" dirty="0">
              <a:latin typeface="+mn-ea"/>
              <a:ea typeface="+mn-ea"/>
            </a:endParaRPr>
          </a:p>
        </p:txBody>
      </p:sp>
      <p:graphicFrame>
        <p:nvGraphicFramePr>
          <p:cNvPr id="39" name="표 38">
            <a:extLst>
              <a:ext uri="{FF2B5EF4-FFF2-40B4-BE49-F238E27FC236}">
                <a16:creationId xmlns:a16="http://schemas.microsoft.com/office/drawing/2014/main" id="{15CD5F11-972A-4D85-8463-9077367689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13381383"/>
              </p:ext>
            </p:extLst>
          </p:nvPr>
        </p:nvGraphicFramePr>
        <p:xfrm>
          <a:off x="387367" y="5567929"/>
          <a:ext cx="8291269" cy="7416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504056">
                  <a:extLst>
                    <a:ext uri="{9D8B030D-6E8A-4147-A177-3AD203B41FA5}">
                      <a16:colId xmlns:a16="http://schemas.microsoft.com/office/drawing/2014/main" val="2672917827"/>
                    </a:ext>
                  </a:extLst>
                </a:gridCol>
                <a:gridCol w="658852">
                  <a:extLst>
                    <a:ext uri="{9D8B030D-6E8A-4147-A177-3AD203B41FA5}">
                      <a16:colId xmlns:a16="http://schemas.microsoft.com/office/drawing/2014/main" val="2189174662"/>
                    </a:ext>
                  </a:extLst>
                </a:gridCol>
                <a:gridCol w="631414">
                  <a:extLst>
                    <a:ext uri="{9D8B030D-6E8A-4147-A177-3AD203B41FA5}">
                      <a16:colId xmlns:a16="http://schemas.microsoft.com/office/drawing/2014/main" val="3894128739"/>
                    </a:ext>
                  </a:extLst>
                </a:gridCol>
                <a:gridCol w="789268">
                  <a:extLst>
                    <a:ext uri="{9D8B030D-6E8A-4147-A177-3AD203B41FA5}">
                      <a16:colId xmlns:a16="http://schemas.microsoft.com/office/drawing/2014/main" val="1213923818"/>
                    </a:ext>
                  </a:extLst>
                </a:gridCol>
                <a:gridCol w="789268">
                  <a:extLst>
                    <a:ext uri="{9D8B030D-6E8A-4147-A177-3AD203B41FA5}">
                      <a16:colId xmlns:a16="http://schemas.microsoft.com/office/drawing/2014/main" val="2701022950"/>
                    </a:ext>
                  </a:extLst>
                </a:gridCol>
                <a:gridCol w="868195">
                  <a:extLst>
                    <a:ext uri="{9D8B030D-6E8A-4147-A177-3AD203B41FA5}">
                      <a16:colId xmlns:a16="http://schemas.microsoft.com/office/drawing/2014/main" val="1643928255"/>
                    </a:ext>
                  </a:extLst>
                </a:gridCol>
                <a:gridCol w="789268">
                  <a:extLst>
                    <a:ext uri="{9D8B030D-6E8A-4147-A177-3AD203B41FA5}">
                      <a16:colId xmlns:a16="http://schemas.microsoft.com/office/drawing/2014/main" val="4150761909"/>
                    </a:ext>
                  </a:extLst>
                </a:gridCol>
                <a:gridCol w="710341">
                  <a:extLst>
                    <a:ext uri="{9D8B030D-6E8A-4147-A177-3AD203B41FA5}">
                      <a16:colId xmlns:a16="http://schemas.microsoft.com/office/drawing/2014/main" val="1308114621"/>
                    </a:ext>
                  </a:extLst>
                </a:gridCol>
                <a:gridCol w="789268">
                  <a:extLst>
                    <a:ext uri="{9D8B030D-6E8A-4147-A177-3AD203B41FA5}">
                      <a16:colId xmlns:a16="http://schemas.microsoft.com/office/drawing/2014/main" val="1112299658"/>
                    </a:ext>
                  </a:extLst>
                </a:gridCol>
                <a:gridCol w="868195">
                  <a:extLst>
                    <a:ext uri="{9D8B030D-6E8A-4147-A177-3AD203B41FA5}">
                      <a16:colId xmlns:a16="http://schemas.microsoft.com/office/drawing/2014/main" val="2619568414"/>
                    </a:ext>
                  </a:extLst>
                </a:gridCol>
                <a:gridCol w="893144">
                  <a:extLst>
                    <a:ext uri="{9D8B030D-6E8A-4147-A177-3AD203B41FA5}">
                      <a16:colId xmlns:a16="http://schemas.microsoft.com/office/drawing/2014/main" val="52933528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UV LED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Beam splitter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Mirror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Short pass</a:t>
                      </a:r>
                    </a:p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Filter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Collimator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lens_M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Collimator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lens_R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Laser</a:t>
                      </a:r>
                    </a:p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Diode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Collimator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lens_LD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Measure PD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Reference PD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37406678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사양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275nm,</a:t>
                      </a:r>
                      <a:br>
                        <a:rPr lang="en-US" altLang="ko-KR" sz="800" dirty="0">
                          <a:latin typeface="+mn-ea"/>
                          <a:ea typeface="+mn-ea"/>
                        </a:rPr>
                      </a:b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Po 2mW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R30:T70 (±10%)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R90% (@275nm)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T90%</a:t>
                      </a:r>
                      <a:br>
                        <a:rPr lang="en-US" altLang="ko-KR" sz="800" dirty="0">
                          <a:latin typeface="+mn-ea"/>
                          <a:ea typeface="+mn-ea"/>
                        </a:rPr>
                      </a:b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(@275nm)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비구면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Ø10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Ø6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515nm,</a:t>
                      </a:r>
                      <a:br>
                        <a:rPr lang="en-US" altLang="ko-KR" sz="800" dirty="0">
                          <a:latin typeface="+mn-ea"/>
                          <a:ea typeface="+mn-ea"/>
                        </a:rPr>
                      </a:b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Po 10mW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비구면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Ø6.35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Active area</a:t>
                      </a:r>
                      <a:br>
                        <a:rPr lang="en-US" altLang="ko-KR" sz="800" dirty="0">
                          <a:latin typeface="+mn-ea"/>
                          <a:ea typeface="+mn-ea"/>
                        </a:rPr>
                      </a:b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2.4X2.4mm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Active area</a:t>
                      </a:r>
                      <a:br>
                        <a:rPr lang="en-US" altLang="ko-KR" sz="800" dirty="0">
                          <a:latin typeface="+mn-ea"/>
                          <a:ea typeface="+mn-ea"/>
                        </a:rPr>
                      </a:b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2.4X2.4mm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51775468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83974251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2. </a:t>
            </a:r>
            <a:r>
              <a:rPr lang="ko-KR" altLang="en-US" dirty="0"/>
              <a:t>개발 내용 </a:t>
            </a:r>
            <a:r>
              <a:rPr lang="en-US" altLang="ko-KR" dirty="0"/>
              <a:t>development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ko-KR" altLang="en-US" dirty="0"/>
              <a:t>광 효율 시뮬레이션</a:t>
            </a:r>
            <a:endParaRPr lang="en-US" altLang="ko-KR" dirty="0"/>
          </a:p>
          <a:p>
            <a:pPr lvl="1"/>
            <a:r>
              <a:rPr lang="en-US" altLang="ko-KR" dirty="0"/>
              <a:t>UV beta ver. /w AV laser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B4FF99F0-C854-457E-A066-2043CECB9958}" type="slidenum">
              <a:rPr lang="ko-KR" altLang="en-US" smtClean="0"/>
              <a:pPr>
                <a:defRPr/>
              </a:pPr>
              <a:t>13</a:t>
            </a:fld>
            <a:endParaRPr lang="ko-KR" altLang="en-US" dirty="0"/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7474F087-0F30-49E1-943B-F2770D477709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20880"/>
          <a:stretch/>
        </p:blipFill>
        <p:spPr>
          <a:xfrm>
            <a:off x="396814" y="1817976"/>
            <a:ext cx="4262670" cy="2531313"/>
          </a:xfrm>
          <a:prstGeom prst="rect">
            <a:avLst/>
          </a:prstGeom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B10C6F5D-C739-4F18-8B39-C2A692E5C181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r="23008" b="23065"/>
          <a:stretch/>
        </p:blipFill>
        <p:spPr>
          <a:xfrm>
            <a:off x="4857894" y="1815504"/>
            <a:ext cx="3281902" cy="2461402"/>
          </a:xfrm>
          <a:prstGeom prst="rect">
            <a:avLst/>
          </a:prstGeom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2BD9E4CE-EA22-4E65-8FCE-D50D022253D1}"/>
              </a:ext>
            </a:extLst>
          </p:cNvPr>
          <p:cNvSpPr txBox="1"/>
          <p:nvPr/>
        </p:nvSpPr>
        <p:spPr>
          <a:xfrm>
            <a:off x="5982807" y="1566972"/>
            <a:ext cx="1032077" cy="27699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latin typeface="+mn-ea"/>
                <a:ea typeface="+mn-ea"/>
              </a:rPr>
              <a:t>Measure PD</a:t>
            </a:r>
            <a:endParaRPr lang="ko-KR" altLang="en-US" sz="1200" dirty="0">
              <a:latin typeface="+mn-ea"/>
              <a:ea typeface="+mn-ea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47FD322-41CE-4227-B2CD-F072F6A5F7FC}"/>
              </a:ext>
            </a:extLst>
          </p:cNvPr>
          <p:cNvSpPr txBox="1"/>
          <p:nvPr/>
        </p:nvSpPr>
        <p:spPr>
          <a:xfrm>
            <a:off x="1522050" y="1576915"/>
            <a:ext cx="1117165" cy="27699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latin typeface="+mn-ea"/>
                <a:ea typeface="+mn-ea"/>
              </a:rPr>
              <a:t>Reference PD</a:t>
            </a:r>
            <a:endParaRPr lang="ko-KR" altLang="en-US" sz="1200" dirty="0">
              <a:latin typeface="+mn-ea"/>
              <a:ea typeface="+mn-ea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BD65419E-3858-410C-A843-5EFFB7EF4CBA}"/>
              </a:ext>
            </a:extLst>
          </p:cNvPr>
          <p:cNvSpPr txBox="1"/>
          <p:nvPr/>
        </p:nvSpPr>
        <p:spPr>
          <a:xfrm>
            <a:off x="1323854" y="4353665"/>
            <a:ext cx="1513556" cy="27699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none" rtlCol="0">
            <a:spAutoFit/>
          </a:bodyPr>
          <a:lstStyle/>
          <a:p>
            <a:r>
              <a:rPr lang="ko-KR" altLang="en-US" sz="1200" dirty="0">
                <a:latin typeface="+mn-ea"/>
                <a:ea typeface="+mn-ea"/>
              </a:rPr>
              <a:t>광학계 효율</a:t>
            </a:r>
            <a:r>
              <a:rPr lang="en-US" altLang="ko-KR" sz="1200" dirty="0">
                <a:latin typeface="+mn-ea"/>
                <a:ea typeface="+mn-ea"/>
              </a:rPr>
              <a:t>: 0.58%</a:t>
            </a:r>
            <a:endParaRPr lang="ko-KR" altLang="en-US" sz="1200" dirty="0">
              <a:latin typeface="+mn-ea"/>
              <a:ea typeface="+mn-ea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BD28E17-5414-438D-83D5-C9DEE84E0FCB}"/>
              </a:ext>
            </a:extLst>
          </p:cNvPr>
          <p:cNvSpPr txBox="1"/>
          <p:nvPr/>
        </p:nvSpPr>
        <p:spPr>
          <a:xfrm>
            <a:off x="5742067" y="4349289"/>
            <a:ext cx="1513556" cy="27699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none" rtlCol="0">
            <a:spAutoFit/>
          </a:bodyPr>
          <a:lstStyle/>
          <a:p>
            <a:r>
              <a:rPr lang="ko-KR" altLang="en-US" sz="1200" dirty="0">
                <a:latin typeface="+mn-ea"/>
                <a:ea typeface="+mn-ea"/>
              </a:rPr>
              <a:t>광학계 효율</a:t>
            </a:r>
            <a:r>
              <a:rPr lang="en-US" altLang="ko-KR" sz="1200" dirty="0">
                <a:latin typeface="+mn-ea"/>
                <a:ea typeface="+mn-ea"/>
              </a:rPr>
              <a:t>: 2.27%</a:t>
            </a:r>
            <a:endParaRPr lang="ko-KR" altLang="en-US" sz="1200" dirty="0">
              <a:latin typeface="+mn-ea"/>
              <a:ea typeface="+mn-ea"/>
            </a:endParaRPr>
          </a:p>
        </p:txBody>
      </p:sp>
      <p:sp>
        <p:nvSpPr>
          <p:cNvPr id="11" name="슬라이드 번호 개체 틀 3">
            <a:extLst>
              <a:ext uri="{FF2B5EF4-FFF2-40B4-BE49-F238E27FC236}">
                <a16:creationId xmlns:a16="http://schemas.microsoft.com/office/drawing/2014/main" id="{22BB28F2-8AB3-4D66-8522-81AC366545D1}"/>
              </a:ext>
            </a:extLst>
          </p:cNvPr>
          <p:cNvSpPr txBox="1">
            <a:spLocks/>
          </p:cNvSpPr>
          <p:nvPr/>
        </p:nvSpPr>
        <p:spPr>
          <a:xfrm>
            <a:off x="6545036" y="6396719"/>
            <a:ext cx="2133600" cy="2921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ko-KR"/>
            </a:defPPr>
            <a:lvl1pPr algn="r" rtl="0" fontAlgn="auto" latinLnBrk="1">
              <a:spcBef>
                <a:spcPts val="0"/>
              </a:spcBef>
              <a:spcAft>
                <a:spcPts val="0"/>
              </a:spcAft>
              <a:defRPr kumimoji="0" sz="1200" b="0" kern="120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charset="-127"/>
                <a:ea typeface="굴림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charset="-127"/>
                <a:ea typeface="굴림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charset="-127"/>
                <a:ea typeface="굴림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charset="-127"/>
                <a:ea typeface="굴림" charset="-127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charset="-127"/>
                <a:ea typeface="굴림" charset="-127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charset="-127"/>
                <a:ea typeface="굴림" charset="-127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charset="-127"/>
                <a:ea typeface="굴림" charset="-127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charset="-127"/>
                <a:ea typeface="굴림" charset="-127"/>
                <a:cs typeface="+mn-cs"/>
              </a:defRPr>
            </a:lvl9pPr>
          </a:lstStyle>
          <a:p>
            <a:pPr>
              <a:defRPr/>
            </a:pPr>
            <a:fld id="{B4FF99F0-C854-457E-A066-2043CECB9958}" type="slidenum">
              <a:rPr lang="ko-KR" altLang="en-US" smtClean="0"/>
              <a:pPr>
                <a:defRPr/>
              </a:pPr>
              <a:t>13</a:t>
            </a:fld>
            <a:endParaRPr lang="ko-KR" altLang="en-US" dirty="0"/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5125700C-163A-4A21-AA79-4D20E03B1F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47518155"/>
              </p:ext>
            </p:extLst>
          </p:nvPr>
        </p:nvGraphicFramePr>
        <p:xfrm>
          <a:off x="309321" y="5353471"/>
          <a:ext cx="4262670" cy="41910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022319">
                  <a:extLst>
                    <a:ext uri="{9D8B030D-6E8A-4147-A177-3AD203B41FA5}">
                      <a16:colId xmlns:a16="http://schemas.microsoft.com/office/drawing/2014/main" val="4157026242"/>
                    </a:ext>
                  </a:extLst>
                </a:gridCol>
                <a:gridCol w="682749">
                  <a:extLst>
                    <a:ext uri="{9D8B030D-6E8A-4147-A177-3AD203B41FA5}">
                      <a16:colId xmlns:a16="http://schemas.microsoft.com/office/drawing/2014/main" val="1980345140"/>
                    </a:ext>
                  </a:extLst>
                </a:gridCol>
                <a:gridCol w="852534">
                  <a:extLst>
                    <a:ext uri="{9D8B030D-6E8A-4147-A177-3AD203B41FA5}">
                      <a16:colId xmlns:a16="http://schemas.microsoft.com/office/drawing/2014/main" val="2503077542"/>
                    </a:ext>
                  </a:extLst>
                </a:gridCol>
                <a:gridCol w="840981">
                  <a:extLst>
                    <a:ext uri="{9D8B030D-6E8A-4147-A177-3AD203B41FA5}">
                      <a16:colId xmlns:a16="http://schemas.microsoft.com/office/drawing/2014/main" val="2735862872"/>
                    </a:ext>
                  </a:extLst>
                </a:gridCol>
                <a:gridCol w="864087">
                  <a:extLst>
                    <a:ext uri="{9D8B030D-6E8A-4147-A177-3AD203B41FA5}">
                      <a16:colId xmlns:a16="http://schemas.microsoft.com/office/drawing/2014/main" val="2434643750"/>
                    </a:ext>
                  </a:extLst>
                </a:gridCol>
              </a:tblGrid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20mA </a:t>
                      </a:r>
                      <a:r>
                        <a:rPr lang="ko-KR" altLang="en-US" sz="1000" u="none" strike="noStrike" dirty="0">
                          <a:effectLst/>
                          <a:latin typeface="+mn-ea"/>
                          <a:ea typeface="+mn-ea"/>
                        </a:rPr>
                        <a:t>광량</a:t>
                      </a:r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1000" u="none" strike="noStrike" dirty="0" err="1">
                          <a:effectLst/>
                          <a:latin typeface="+mn-ea"/>
                          <a:ea typeface="+mn-ea"/>
                        </a:rPr>
                        <a:t>mW</a:t>
                      </a:r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u="none" strike="noStrike" dirty="0" err="1">
                          <a:effectLst/>
                          <a:latin typeface="+mn-ea"/>
                          <a:ea typeface="+mn-ea"/>
                        </a:rPr>
                        <a:t>광효율</a:t>
                      </a:r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(%)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PD </a:t>
                      </a:r>
                      <a:r>
                        <a:rPr lang="ko-KR" altLang="en-US" sz="1000" u="none" strike="noStrike" dirty="0">
                          <a:effectLst/>
                          <a:latin typeface="+mn-ea"/>
                          <a:ea typeface="+mn-ea"/>
                        </a:rPr>
                        <a:t>감도</a:t>
                      </a:r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A/W)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u="none" strike="noStrike">
                          <a:effectLst/>
                          <a:latin typeface="+mn-ea"/>
                          <a:ea typeface="+mn-ea"/>
                        </a:rPr>
                        <a:t>IV AMP (V/A)</a:t>
                      </a:r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Voltage (V)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82723131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0.176(</a:t>
                      </a:r>
                      <a:r>
                        <a:rPr lang="ko-KR" altLang="en-US" sz="1000" u="none" strike="noStrike" dirty="0">
                          <a:effectLst/>
                          <a:latin typeface="+mn-ea"/>
                          <a:ea typeface="+mn-ea"/>
                        </a:rPr>
                        <a:t>측정값</a:t>
                      </a:r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0.58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0.1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510000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1" u="none" strike="noStrike" dirty="0">
                          <a:effectLst/>
                          <a:latin typeface="+mn-ea"/>
                          <a:ea typeface="+mn-ea"/>
                        </a:rPr>
                        <a:t>0.0521(</a:t>
                      </a:r>
                      <a:r>
                        <a:rPr lang="ko-KR" altLang="en-US" sz="1000" b="1" u="none" strike="noStrike" dirty="0" err="1">
                          <a:effectLst/>
                          <a:latin typeface="+mn-ea"/>
                          <a:ea typeface="+mn-ea"/>
                        </a:rPr>
                        <a:t>예상값</a:t>
                      </a:r>
                      <a:r>
                        <a:rPr lang="en-US" altLang="ko-KR" sz="1000" b="1" u="none" strike="noStrike" dirty="0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609805808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926FBDC7-33FC-4A0B-800E-4B6C664A994D}"/>
              </a:ext>
            </a:extLst>
          </p:cNvPr>
          <p:cNvSpPr txBox="1"/>
          <p:nvPr/>
        </p:nvSpPr>
        <p:spPr>
          <a:xfrm>
            <a:off x="309320" y="4725144"/>
            <a:ext cx="4191212" cy="4616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none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ko-KR" sz="1200" dirty="0">
                <a:latin typeface="+mn-ea"/>
                <a:ea typeface="+mn-ea"/>
              </a:rPr>
              <a:t>Reference PD voltage </a:t>
            </a:r>
            <a:r>
              <a:rPr lang="ko-KR" altLang="en-US" sz="1200" dirty="0">
                <a:latin typeface="+mn-ea"/>
                <a:ea typeface="+mn-ea"/>
              </a:rPr>
              <a:t>계산</a:t>
            </a:r>
            <a:br>
              <a:rPr lang="en-US" altLang="ko-KR" sz="1200" dirty="0">
                <a:latin typeface="+mn-ea"/>
                <a:ea typeface="+mn-ea"/>
              </a:rPr>
            </a:br>
            <a:r>
              <a:rPr lang="en-US" altLang="ko-KR" sz="1200" dirty="0">
                <a:latin typeface="+mn-ea"/>
                <a:ea typeface="+mn-ea"/>
              </a:rPr>
              <a:t>(PD voltage = LED </a:t>
            </a:r>
            <a:r>
              <a:rPr lang="ko-KR" altLang="en-US" sz="1200" dirty="0">
                <a:latin typeface="+mn-ea"/>
                <a:ea typeface="+mn-ea"/>
              </a:rPr>
              <a:t>광량 </a:t>
            </a:r>
            <a:r>
              <a:rPr lang="en-US" altLang="ko-KR" sz="1200" dirty="0">
                <a:latin typeface="+mn-ea"/>
                <a:ea typeface="+mn-ea"/>
              </a:rPr>
              <a:t>X </a:t>
            </a:r>
            <a:r>
              <a:rPr lang="ko-KR" altLang="en-US" sz="1200" dirty="0" err="1">
                <a:latin typeface="+mn-ea"/>
                <a:ea typeface="+mn-ea"/>
              </a:rPr>
              <a:t>광효율</a:t>
            </a:r>
            <a:r>
              <a:rPr lang="ko-KR" altLang="en-US" sz="1200" dirty="0">
                <a:latin typeface="+mn-ea"/>
                <a:ea typeface="+mn-ea"/>
              </a:rPr>
              <a:t> </a:t>
            </a:r>
            <a:r>
              <a:rPr lang="en-US" altLang="ko-KR" sz="1200" dirty="0">
                <a:latin typeface="+mn-ea"/>
                <a:ea typeface="+mn-ea"/>
              </a:rPr>
              <a:t>X PD </a:t>
            </a:r>
            <a:r>
              <a:rPr lang="ko-KR" altLang="en-US" sz="1200" dirty="0">
                <a:latin typeface="+mn-ea"/>
                <a:ea typeface="+mn-ea"/>
              </a:rPr>
              <a:t>감도 </a:t>
            </a:r>
            <a:r>
              <a:rPr lang="en-US" altLang="ko-KR" sz="1200" dirty="0">
                <a:latin typeface="+mn-ea"/>
                <a:ea typeface="+mn-ea"/>
              </a:rPr>
              <a:t>X IV amp)</a:t>
            </a:r>
            <a:endParaRPr lang="ko-KR" altLang="en-US" sz="1200" dirty="0">
              <a:latin typeface="+mn-ea"/>
              <a:ea typeface="+mn-ea"/>
            </a:endParaRPr>
          </a:p>
        </p:txBody>
      </p:sp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B8233D8D-0C09-49D7-B3B4-659DFAD2E8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622847482"/>
              </p:ext>
            </p:extLst>
          </p:nvPr>
        </p:nvGraphicFramePr>
        <p:xfrm>
          <a:off x="4716016" y="5353471"/>
          <a:ext cx="4262670" cy="41910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008112">
                  <a:extLst>
                    <a:ext uri="{9D8B030D-6E8A-4147-A177-3AD203B41FA5}">
                      <a16:colId xmlns:a16="http://schemas.microsoft.com/office/drawing/2014/main" val="4157026242"/>
                    </a:ext>
                  </a:extLst>
                </a:gridCol>
                <a:gridCol w="696956">
                  <a:extLst>
                    <a:ext uri="{9D8B030D-6E8A-4147-A177-3AD203B41FA5}">
                      <a16:colId xmlns:a16="http://schemas.microsoft.com/office/drawing/2014/main" val="1980345140"/>
                    </a:ext>
                  </a:extLst>
                </a:gridCol>
                <a:gridCol w="852534">
                  <a:extLst>
                    <a:ext uri="{9D8B030D-6E8A-4147-A177-3AD203B41FA5}">
                      <a16:colId xmlns:a16="http://schemas.microsoft.com/office/drawing/2014/main" val="2503077542"/>
                    </a:ext>
                  </a:extLst>
                </a:gridCol>
                <a:gridCol w="852534">
                  <a:extLst>
                    <a:ext uri="{9D8B030D-6E8A-4147-A177-3AD203B41FA5}">
                      <a16:colId xmlns:a16="http://schemas.microsoft.com/office/drawing/2014/main" val="2735862872"/>
                    </a:ext>
                  </a:extLst>
                </a:gridCol>
                <a:gridCol w="852534">
                  <a:extLst>
                    <a:ext uri="{9D8B030D-6E8A-4147-A177-3AD203B41FA5}">
                      <a16:colId xmlns:a16="http://schemas.microsoft.com/office/drawing/2014/main" val="2434643750"/>
                    </a:ext>
                  </a:extLst>
                </a:gridCol>
              </a:tblGrid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20mA </a:t>
                      </a:r>
                      <a:r>
                        <a:rPr lang="ko-KR" altLang="en-US" sz="1000" u="none" strike="noStrike" dirty="0">
                          <a:effectLst/>
                          <a:latin typeface="+mn-ea"/>
                          <a:ea typeface="+mn-ea"/>
                        </a:rPr>
                        <a:t>광량</a:t>
                      </a:r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1000" u="none" strike="noStrike" dirty="0" err="1">
                          <a:effectLst/>
                          <a:latin typeface="+mn-ea"/>
                          <a:ea typeface="+mn-ea"/>
                        </a:rPr>
                        <a:t>mW</a:t>
                      </a:r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u="none" strike="noStrike" dirty="0" err="1">
                          <a:effectLst/>
                          <a:latin typeface="+mn-ea"/>
                          <a:ea typeface="+mn-ea"/>
                        </a:rPr>
                        <a:t>광효율</a:t>
                      </a:r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(%)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PD </a:t>
                      </a:r>
                      <a:r>
                        <a:rPr lang="ko-KR" altLang="en-US" sz="1000" u="none" strike="noStrike" dirty="0">
                          <a:effectLst/>
                          <a:latin typeface="+mn-ea"/>
                          <a:ea typeface="+mn-ea"/>
                        </a:rPr>
                        <a:t>감도</a:t>
                      </a:r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A/W)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u="none" strike="noStrike">
                          <a:effectLst/>
                          <a:latin typeface="+mn-ea"/>
                          <a:ea typeface="+mn-ea"/>
                        </a:rPr>
                        <a:t>IV AMP (V/A)</a:t>
                      </a:r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Voltage (V)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82723131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0.176(</a:t>
                      </a:r>
                      <a:r>
                        <a:rPr lang="ko-KR" altLang="en-US" sz="1000" u="none" strike="noStrike" dirty="0">
                          <a:effectLst/>
                          <a:latin typeface="+mn-ea"/>
                          <a:ea typeface="+mn-ea"/>
                        </a:rPr>
                        <a:t>측정값</a:t>
                      </a:r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2.27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0.1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510000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1" u="none" strike="noStrike" dirty="0">
                          <a:effectLst/>
                          <a:latin typeface="+mn-ea"/>
                          <a:ea typeface="+mn-ea"/>
                        </a:rPr>
                        <a:t>0.2029(</a:t>
                      </a:r>
                      <a:r>
                        <a:rPr lang="ko-KR" altLang="en-US" sz="1000" b="1" u="none" strike="noStrike" dirty="0" err="1">
                          <a:effectLst/>
                          <a:latin typeface="+mn-ea"/>
                          <a:ea typeface="+mn-ea"/>
                        </a:rPr>
                        <a:t>예상값</a:t>
                      </a:r>
                      <a:r>
                        <a:rPr lang="en-US" altLang="ko-KR" sz="1000" b="1" u="none" strike="noStrike" dirty="0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609805808"/>
                  </a:ext>
                </a:extLst>
              </a:tr>
            </a:tbl>
          </a:graphicData>
        </a:graphic>
      </p:graphicFrame>
      <p:sp>
        <p:nvSpPr>
          <p:cNvPr id="15" name="TextBox 14">
            <a:extLst>
              <a:ext uri="{FF2B5EF4-FFF2-40B4-BE49-F238E27FC236}">
                <a16:creationId xmlns:a16="http://schemas.microsoft.com/office/drawing/2014/main" id="{453A22E2-E148-4C7E-A559-0075BEBA1C94}"/>
              </a:ext>
            </a:extLst>
          </p:cNvPr>
          <p:cNvSpPr txBox="1"/>
          <p:nvPr/>
        </p:nvSpPr>
        <p:spPr>
          <a:xfrm>
            <a:off x="4716015" y="4725144"/>
            <a:ext cx="4191212" cy="4616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none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ko-KR" sz="1200" dirty="0">
                <a:latin typeface="+mn-ea"/>
                <a:ea typeface="+mn-ea"/>
              </a:rPr>
              <a:t>Measure PD voltage </a:t>
            </a:r>
            <a:r>
              <a:rPr lang="ko-KR" altLang="en-US" sz="1200" dirty="0">
                <a:latin typeface="+mn-ea"/>
                <a:ea typeface="+mn-ea"/>
              </a:rPr>
              <a:t>계산</a:t>
            </a:r>
            <a:br>
              <a:rPr lang="en-US" altLang="ko-KR" sz="1200" dirty="0">
                <a:latin typeface="+mn-ea"/>
                <a:ea typeface="+mn-ea"/>
              </a:rPr>
            </a:br>
            <a:r>
              <a:rPr lang="en-US" altLang="ko-KR" sz="1200" dirty="0">
                <a:latin typeface="+mn-ea"/>
                <a:ea typeface="+mn-ea"/>
              </a:rPr>
              <a:t>(PD voltage = LED </a:t>
            </a:r>
            <a:r>
              <a:rPr lang="ko-KR" altLang="en-US" sz="1200" dirty="0">
                <a:latin typeface="+mn-ea"/>
                <a:ea typeface="+mn-ea"/>
              </a:rPr>
              <a:t>광량 </a:t>
            </a:r>
            <a:r>
              <a:rPr lang="en-US" altLang="ko-KR" sz="1200" dirty="0">
                <a:latin typeface="+mn-ea"/>
                <a:ea typeface="+mn-ea"/>
              </a:rPr>
              <a:t>X </a:t>
            </a:r>
            <a:r>
              <a:rPr lang="ko-KR" altLang="en-US" sz="1200" dirty="0" err="1">
                <a:latin typeface="+mn-ea"/>
                <a:ea typeface="+mn-ea"/>
              </a:rPr>
              <a:t>광효율</a:t>
            </a:r>
            <a:r>
              <a:rPr lang="ko-KR" altLang="en-US" sz="1200" dirty="0">
                <a:latin typeface="+mn-ea"/>
                <a:ea typeface="+mn-ea"/>
              </a:rPr>
              <a:t> </a:t>
            </a:r>
            <a:r>
              <a:rPr lang="en-US" altLang="ko-KR" sz="1200" dirty="0">
                <a:latin typeface="+mn-ea"/>
                <a:ea typeface="+mn-ea"/>
              </a:rPr>
              <a:t>X PD </a:t>
            </a:r>
            <a:r>
              <a:rPr lang="ko-KR" altLang="en-US" sz="1200" dirty="0">
                <a:latin typeface="+mn-ea"/>
                <a:ea typeface="+mn-ea"/>
              </a:rPr>
              <a:t>감도 </a:t>
            </a:r>
            <a:r>
              <a:rPr lang="en-US" altLang="ko-KR" sz="1200" dirty="0">
                <a:latin typeface="+mn-ea"/>
                <a:ea typeface="+mn-ea"/>
              </a:rPr>
              <a:t>X IV amp)</a:t>
            </a:r>
            <a:endParaRPr lang="ko-KR" altLang="en-US" sz="1200" dirty="0">
              <a:latin typeface="+mn-ea"/>
              <a:ea typeface="+mn-ea"/>
            </a:endParaRPr>
          </a:p>
        </p:txBody>
      </p:sp>
      <p:graphicFrame>
        <p:nvGraphicFramePr>
          <p:cNvPr id="16" name="표 15">
            <a:extLst>
              <a:ext uri="{FF2B5EF4-FFF2-40B4-BE49-F238E27FC236}">
                <a16:creationId xmlns:a16="http://schemas.microsoft.com/office/drawing/2014/main" id="{5125700C-163A-4A21-AA79-4D20E03B1F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78244158"/>
              </p:ext>
            </p:extLst>
          </p:nvPr>
        </p:nvGraphicFramePr>
        <p:xfrm>
          <a:off x="4716016" y="5872844"/>
          <a:ext cx="4262670" cy="523875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022319">
                  <a:extLst>
                    <a:ext uri="{9D8B030D-6E8A-4147-A177-3AD203B41FA5}">
                      <a16:colId xmlns:a16="http://schemas.microsoft.com/office/drawing/2014/main" val="4157026242"/>
                    </a:ext>
                  </a:extLst>
                </a:gridCol>
                <a:gridCol w="633865">
                  <a:extLst>
                    <a:ext uri="{9D8B030D-6E8A-4147-A177-3AD203B41FA5}">
                      <a16:colId xmlns:a16="http://schemas.microsoft.com/office/drawing/2014/main" val="1980345140"/>
                    </a:ext>
                  </a:extLst>
                </a:gridCol>
                <a:gridCol w="901418">
                  <a:extLst>
                    <a:ext uri="{9D8B030D-6E8A-4147-A177-3AD203B41FA5}">
                      <a16:colId xmlns:a16="http://schemas.microsoft.com/office/drawing/2014/main" val="2503077542"/>
                    </a:ext>
                  </a:extLst>
                </a:gridCol>
                <a:gridCol w="840981">
                  <a:extLst>
                    <a:ext uri="{9D8B030D-6E8A-4147-A177-3AD203B41FA5}">
                      <a16:colId xmlns:a16="http://schemas.microsoft.com/office/drawing/2014/main" val="2735862872"/>
                    </a:ext>
                  </a:extLst>
                </a:gridCol>
                <a:gridCol w="864087">
                  <a:extLst>
                    <a:ext uri="{9D8B030D-6E8A-4147-A177-3AD203B41FA5}">
                      <a16:colId xmlns:a16="http://schemas.microsoft.com/office/drawing/2014/main" val="2434643750"/>
                    </a:ext>
                  </a:extLst>
                </a:gridCol>
              </a:tblGrid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A/V laser</a:t>
                      </a:r>
                      <a:r>
                        <a:rPr lang="en-US" sz="1000" u="none" strike="noStrike" baseline="0" dirty="0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u="none" strike="noStrike" baseline="0" dirty="0">
                          <a:effectLst/>
                          <a:latin typeface="+mn-ea"/>
                          <a:ea typeface="+mn-ea"/>
                        </a:rPr>
                        <a:t>광량</a:t>
                      </a:r>
                      <a:r>
                        <a:rPr lang="en-US" altLang="ko-KR" sz="1000" u="none" strike="noStrike" baseline="0" dirty="0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1000" u="none" strike="noStrike" baseline="0" dirty="0" err="1">
                          <a:effectLst/>
                          <a:latin typeface="+mn-ea"/>
                          <a:ea typeface="+mn-ea"/>
                        </a:rPr>
                        <a:t>mW</a:t>
                      </a:r>
                      <a:r>
                        <a:rPr lang="en-US" altLang="ko-KR" sz="1000" u="none" strike="noStrike" baseline="0" dirty="0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u="none" strike="noStrike" dirty="0" err="1">
                          <a:effectLst/>
                          <a:latin typeface="+mn-ea"/>
                          <a:ea typeface="+mn-ea"/>
                        </a:rPr>
                        <a:t>광효율</a:t>
                      </a:r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(%)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PD </a:t>
                      </a:r>
                      <a:r>
                        <a:rPr lang="ko-KR" altLang="en-US" sz="1000" u="none" strike="noStrike" dirty="0">
                          <a:effectLst/>
                          <a:latin typeface="+mn-ea"/>
                          <a:ea typeface="+mn-ea"/>
                        </a:rPr>
                        <a:t>감도</a:t>
                      </a:r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A/W)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u="none" strike="noStrike">
                          <a:effectLst/>
                          <a:latin typeface="+mn-ea"/>
                          <a:ea typeface="+mn-ea"/>
                        </a:rPr>
                        <a:t>IV AMP (V/A)</a:t>
                      </a:r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Voltage (V)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82723131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0.9(</a:t>
                      </a:r>
                      <a:r>
                        <a:rPr lang="ko-KR" altLang="en-US" sz="1000" u="none" strike="noStrike" dirty="0" err="1">
                          <a:effectLst/>
                          <a:latin typeface="+mn-ea"/>
                          <a:ea typeface="+mn-ea"/>
                        </a:rPr>
                        <a:t>요구값</a:t>
                      </a:r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chemeClr val="tx1"/>
                          </a:solidFill>
                          <a:effectLst/>
                          <a:latin typeface="+mn-ea"/>
                          <a:ea typeface="+mn-ea"/>
                        </a:rPr>
                        <a:t>2.477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0.26(@515nm)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510000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1" u="none" strike="noStrike" dirty="0">
                          <a:effectLst/>
                          <a:latin typeface="+mn-ea"/>
                          <a:ea typeface="+mn-ea"/>
                        </a:rPr>
                        <a:t>2.9560(</a:t>
                      </a:r>
                      <a:r>
                        <a:rPr lang="ko-KR" altLang="en-US" sz="1000" b="1" u="none" strike="noStrike" dirty="0" err="1">
                          <a:effectLst/>
                          <a:latin typeface="+mn-ea"/>
                          <a:ea typeface="+mn-ea"/>
                        </a:rPr>
                        <a:t>예상값</a:t>
                      </a:r>
                      <a:r>
                        <a:rPr lang="en-US" altLang="ko-KR" sz="1000" b="1" u="none" strike="noStrike" dirty="0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609805808"/>
                  </a:ext>
                </a:extLst>
              </a:tr>
            </a:tbl>
          </a:graphicData>
        </a:graphic>
      </p:graphicFrame>
      <p:sp>
        <p:nvSpPr>
          <p:cNvPr id="17" name="TextBox 16">
            <a:extLst>
              <a:ext uri="{FF2B5EF4-FFF2-40B4-BE49-F238E27FC236}">
                <a16:creationId xmlns:a16="http://schemas.microsoft.com/office/drawing/2014/main" id="{926FBDC7-33FC-4A0B-800E-4B6C664A994D}"/>
              </a:ext>
            </a:extLst>
          </p:cNvPr>
          <p:cNvSpPr txBox="1"/>
          <p:nvPr/>
        </p:nvSpPr>
        <p:spPr>
          <a:xfrm>
            <a:off x="4650452" y="6463788"/>
            <a:ext cx="4289957" cy="21544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none" rtlCol="0">
            <a:spAutoFit/>
          </a:bodyPr>
          <a:lstStyle/>
          <a:p>
            <a:r>
              <a:rPr lang="en-US" altLang="ko-KR" sz="800" dirty="0">
                <a:latin typeface="+mn-ea"/>
                <a:ea typeface="+mn-ea"/>
              </a:rPr>
              <a:t>* A/V laser power </a:t>
            </a:r>
            <a:r>
              <a:rPr lang="ko-KR" altLang="en-US" sz="800" dirty="0">
                <a:latin typeface="+mn-ea"/>
                <a:ea typeface="+mn-ea"/>
              </a:rPr>
              <a:t>저감방안 </a:t>
            </a:r>
            <a:r>
              <a:rPr lang="en-US" altLang="ko-KR" sz="800" dirty="0">
                <a:latin typeface="+mn-ea"/>
                <a:ea typeface="+mn-ea"/>
              </a:rPr>
              <a:t>: polarizer </a:t>
            </a:r>
            <a:r>
              <a:rPr lang="ko-KR" altLang="en-US" sz="800" dirty="0">
                <a:latin typeface="+mn-ea"/>
                <a:ea typeface="+mn-ea"/>
              </a:rPr>
              <a:t>추가 배치 → </a:t>
            </a:r>
            <a:r>
              <a:rPr lang="ko-KR" altLang="en-US" sz="800" dirty="0" err="1">
                <a:latin typeface="+mn-ea"/>
                <a:ea typeface="+mn-ea"/>
              </a:rPr>
              <a:t>증폭비</a:t>
            </a:r>
            <a:r>
              <a:rPr lang="ko-KR" altLang="en-US" sz="800" dirty="0">
                <a:latin typeface="+mn-ea"/>
                <a:ea typeface="+mn-ea"/>
              </a:rPr>
              <a:t> 조정 시 </a:t>
            </a:r>
            <a:r>
              <a:rPr lang="en-US" altLang="ko-KR" sz="800" dirty="0">
                <a:latin typeface="+mn-ea"/>
                <a:ea typeface="+mn-ea"/>
              </a:rPr>
              <a:t>saturation </a:t>
            </a:r>
            <a:r>
              <a:rPr lang="ko-KR" altLang="en-US" sz="800" dirty="0">
                <a:latin typeface="+mn-ea"/>
                <a:ea typeface="+mn-ea"/>
              </a:rPr>
              <a:t>발생 가능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926FBDC7-33FC-4A0B-800E-4B6C664A994D}"/>
              </a:ext>
            </a:extLst>
          </p:cNvPr>
          <p:cNvSpPr txBox="1"/>
          <p:nvPr/>
        </p:nvSpPr>
        <p:spPr>
          <a:xfrm>
            <a:off x="236262" y="5834334"/>
            <a:ext cx="3579826" cy="338554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none" rtlCol="0">
            <a:spAutoFit/>
          </a:bodyPr>
          <a:lstStyle/>
          <a:p>
            <a:r>
              <a:rPr lang="en-US" altLang="ko-KR" sz="800" dirty="0">
                <a:latin typeface="+mn-ea"/>
                <a:ea typeface="+mn-ea"/>
              </a:rPr>
              <a:t>* Voltage </a:t>
            </a:r>
            <a:r>
              <a:rPr lang="ko-KR" altLang="en-US" sz="800" dirty="0" err="1">
                <a:latin typeface="+mn-ea"/>
                <a:ea typeface="+mn-ea"/>
              </a:rPr>
              <a:t>예상값이</a:t>
            </a:r>
            <a:r>
              <a:rPr lang="ko-KR" altLang="en-US" sz="800" dirty="0">
                <a:latin typeface="+mn-ea"/>
                <a:ea typeface="+mn-ea"/>
              </a:rPr>
              <a:t> 너무 낮음</a:t>
            </a:r>
            <a:r>
              <a:rPr lang="en-US" altLang="ko-KR" sz="800" dirty="0">
                <a:latin typeface="+mn-ea"/>
                <a:ea typeface="+mn-ea"/>
              </a:rPr>
              <a:t> : IV </a:t>
            </a:r>
            <a:r>
              <a:rPr lang="ko-KR" altLang="en-US" sz="800" dirty="0" err="1">
                <a:latin typeface="+mn-ea"/>
                <a:ea typeface="+mn-ea"/>
              </a:rPr>
              <a:t>증폭비</a:t>
            </a:r>
            <a:r>
              <a:rPr lang="ko-KR" altLang="en-US" sz="800" dirty="0">
                <a:latin typeface="+mn-ea"/>
                <a:ea typeface="+mn-ea"/>
              </a:rPr>
              <a:t> 조정 시 </a:t>
            </a:r>
            <a:r>
              <a:rPr lang="en-US" altLang="ko-KR" sz="800" dirty="0">
                <a:latin typeface="+mn-ea"/>
                <a:ea typeface="+mn-ea"/>
              </a:rPr>
              <a:t>noise</a:t>
            </a:r>
            <a:r>
              <a:rPr lang="ko-KR" altLang="en-US" sz="800" dirty="0">
                <a:latin typeface="+mn-ea"/>
                <a:ea typeface="+mn-ea"/>
              </a:rPr>
              <a:t>와 함께 증폭 예상</a:t>
            </a:r>
            <a:endParaRPr lang="en-US" altLang="ko-KR" sz="800" dirty="0">
              <a:latin typeface="+mn-ea"/>
              <a:ea typeface="+mn-ea"/>
            </a:endParaRPr>
          </a:p>
          <a:p>
            <a:r>
              <a:rPr lang="en-US" altLang="ko-KR" sz="800" dirty="0">
                <a:latin typeface="+mn-ea"/>
                <a:ea typeface="+mn-ea"/>
              </a:rPr>
              <a:t> </a:t>
            </a:r>
            <a:r>
              <a:rPr lang="en-US" altLang="ko-KR" sz="800" dirty="0">
                <a:latin typeface="+mn-ea"/>
              </a:rPr>
              <a:t>→</a:t>
            </a:r>
            <a:r>
              <a:rPr lang="en-US" altLang="ko-KR" sz="800" dirty="0">
                <a:latin typeface="+mn-ea"/>
                <a:ea typeface="+mn-ea"/>
              </a:rPr>
              <a:t> LED </a:t>
            </a:r>
            <a:r>
              <a:rPr lang="ko-KR" altLang="en-US" sz="800" dirty="0">
                <a:latin typeface="+mn-ea"/>
                <a:ea typeface="+mn-ea"/>
              </a:rPr>
              <a:t>구동조건 변경 검토 → </a:t>
            </a:r>
            <a:r>
              <a:rPr lang="en-US" altLang="ko-KR" sz="800" b="1" dirty="0">
                <a:latin typeface="+mn-ea"/>
                <a:ea typeface="+mn-ea"/>
              </a:rPr>
              <a:t>Reference aperture </a:t>
            </a:r>
            <a:r>
              <a:rPr lang="ko-KR" altLang="en-US" sz="800" b="1" dirty="0">
                <a:latin typeface="+mn-ea"/>
                <a:ea typeface="+mn-ea"/>
              </a:rPr>
              <a:t>제거 결정</a:t>
            </a:r>
          </a:p>
        </p:txBody>
      </p:sp>
    </p:spTree>
    <p:extLst>
      <p:ext uri="{BB962C8B-B14F-4D97-AF65-F5344CB8AC3E}">
        <p14:creationId xmlns:p14="http://schemas.microsoft.com/office/powerpoint/2010/main" val="57554630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2. </a:t>
            </a:r>
            <a:r>
              <a:rPr lang="ko-KR" altLang="en-US" dirty="0"/>
              <a:t>개발 내용 </a:t>
            </a:r>
            <a:r>
              <a:rPr lang="en-US" altLang="ko-KR" dirty="0"/>
              <a:t>development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ko-KR" altLang="en-US" dirty="0"/>
              <a:t>광 효율 시뮬레이션</a:t>
            </a:r>
            <a:endParaRPr lang="en-US" altLang="ko-KR" dirty="0"/>
          </a:p>
          <a:p>
            <a:pPr lvl="1"/>
            <a:r>
              <a:rPr lang="en-US" altLang="ko-KR" dirty="0"/>
              <a:t>IR beta ver. /w AV laser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B4FF99F0-C854-457E-A066-2043CECB9958}" type="slidenum">
              <a:rPr lang="ko-KR" altLang="en-US" smtClean="0"/>
              <a:pPr>
                <a:defRPr/>
              </a:pPr>
              <a:t>14</a:t>
            </a:fld>
            <a:endParaRPr lang="ko-KR" altLang="en-US" dirty="0"/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F17FF344-E0C4-4D9A-83BE-8147E7CCD881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t="26359" b="26901"/>
          <a:stretch/>
        </p:blipFill>
        <p:spPr>
          <a:xfrm>
            <a:off x="788987" y="1556792"/>
            <a:ext cx="6875231" cy="3205477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49F08772-2F5A-4B87-8C5D-D0BC24BE55E0}"/>
              </a:ext>
            </a:extLst>
          </p:cNvPr>
          <p:cNvSpPr txBox="1"/>
          <p:nvPr/>
        </p:nvSpPr>
        <p:spPr>
          <a:xfrm>
            <a:off x="1130532" y="2934136"/>
            <a:ext cx="665567" cy="276999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b="1" dirty="0">
                <a:latin typeface="+mn-ea"/>
                <a:ea typeface="+mn-ea"/>
              </a:rPr>
              <a:t>IR LED</a:t>
            </a:r>
            <a:endParaRPr lang="ko-KR" altLang="en-US" sz="1200" b="1" dirty="0">
              <a:latin typeface="+mn-ea"/>
              <a:ea typeface="+mn-ea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CC2171B-613D-40D9-92C7-09C53E1E5B26}"/>
              </a:ext>
            </a:extLst>
          </p:cNvPr>
          <p:cNvSpPr txBox="1"/>
          <p:nvPr/>
        </p:nvSpPr>
        <p:spPr>
          <a:xfrm>
            <a:off x="7174433" y="3641915"/>
            <a:ext cx="1513623" cy="276999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latin typeface="+mn-ea"/>
                <a:ea typeface="+mn-ea"/>
              </a:rPr>
              <a:t>Collimator </a:t>
            </a:r>
            <a:r>
              <a:rPr lang="en-US" altLang="ko-KR" sz="1200" b="1" dirty="0" err="1">
                <a:latin typeface="+mn-ea"/>
                <a:ea typeface="+mn-ea"/>
              </a:rPr>
              <a:t>lens_M</a:t>
            </a:r>
            <a:endParaRPr lang="en-US" altLang="ko-KR" sz="1200" b="1" dirty="0">
              <a:latin typeface="+mn-ea"/>
              <a:ea typeface="+mn-ea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23FBDC67-02B2-4E1B-9F34-A98F7291B611}"/>
              </a:ext>
            </a:extLst>
          </p:cNvPr>
          <p:cNvSpPr txBox="1"/>
          <p:nvPr/>
        </p:nvSpPr>
        <p:spPr>
          <a:xfrm>
            <a:off x="7212222" y="3209539"/>
            <a:ext cx="1075166" cy="276999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b="1" dirty="0">
                <a:latin typeface="+mn-ea"/>
                <a:ea typeface="+mn-ea"/>
              </a:rPr>
              <a:t>Measure PD</a:t>
            </a:r>
            <a:endParaRPr lang="ko-KR" altLang="en-US" sz="1200" b="1" dirty="0">
              <a:latin typeface="+mn-ea"/>
              <a:ea typeface="+mn-ea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22DCA3B-7C3C-45D2-9085-67F7C822CA7F}"/>
              </a:ext>
            </a:extLst>
          </p:cNvPr>
          <p:cNvSpPr txBox="1"/>
          <p:nvPr/>
        </p:nvSpPr>
        <p:spPr>
          <a:xfrm>
            <a:off x="7211165" y="1725212"/>
            <a:ext cx="1171923" cy="276999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b="1" dirty="0">
                <a:latin typeface="+mn-ea"/>
                <a:ea typeface="+mn-ea"/>
              </a:rPr>
              <a:t>Reference PD</a:t>
            </a:r>
            <a:endParaRPr lang="ko-KR" altLang="en-US" sz="1200" b="1" dirty="0">
              <a:latin typeface="+mn-ea"/>
              <a:ea typeface="+mn-ea"/>
            </a:endParaRPr>
          </a:p>
        </p:txBody>
      </p:sp>
      <p:cxnSp>
        <p:nvCxnSpPr>
          <p:cNvPr id="10" name="직선 화살표 연결선 9">
            <a:extLst>
              <a:ext uri="{FF2B5EF4-FFF2-40B4-BE49-F238E27FC236}">
                <a16:creationId xmlns:a16="http://schemas.microsoft.com/office/drawing/2014/main" id="{A2EA2C0F-66B7-4E43-8CF8-6BE023D834C7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1796099" y="3072636"/>
            <a:ext cx="568584" cy="0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직선 화살표 연결선 10">
            <a:extLst>
              <a:ext uri="{FF2B5EF4-FFF2-40B4-BE49-F238E27FC236}">
                <a16:creationId xmlns:a16="http://schemas.microsoft.com/office/drawing/2014/main" id="{E73FEBEA-6AD7-4BE2-9745-4F8295C3AEE9}"/>
              </a:ext>
            </a:extLst>
          </p:cNvPr>
          <p:cNvCxnSpPr>
            <a:cxnSpLocks/>
            <a:stCxn id="8" idx="1"/>
          </p:cNvCxnSpPr>
          <p:nvPr/>
        </p:nvCxnSpPr>
        <p:spPr>
          <a:xfrm flipH="1" flipV="1">
            <a:off x="6852440" y="3141633"/>
            <a:ext cx="359782" cy="206406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직선 화살표 연결선 11">
            <a:extLst>
              <a:ext uri="{FF2B5EF4-FFF2-40B4-BE49-F238E27FC236}">
                <a16:creationId xmlns:a16="http://schemas.microsoft.com/office/drawing/2014/main" id="{E80146F4-6786-433A-9088-FB79C35D0BEA}"/>
              </a:ext>
            </a:extLst>
          </p:cNvPr>
          <p:cNvCxnSpPr>
            <a:cxnSpLocks/>
          </p:cNvCxnSpPr>
          <p:nvPr/>
        </p:nvCxnSpPr>
        <p:spPr>
          <a:xfrm flipH="1" flipV="1">
            <a:off x="6550833" y="3316052"/>
            <a:ext cx="623600" cy="526008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F6A37305-4832-4D14-BE8A-3BF1A2A48191}"/>
              </a:ext>
            </a:extLst>
          </p:cNvPr>
          <p:cNvCxnSpPr>
            <a:cxnSpLocks/>
            <a:stCxn id="9" idx="1"/>
          </p:cNvCxnSpPr>
          <p:nvPr/>
        </p:nvCxnSpPr>
        <p:spPr>
          <a:xfrm flipH="1">
            <a:off x="6852445" y="1863712"/>
            <a:ext cx="358720" cy="251298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13">
            <a:extLst>
              <a:ext uri="{FF2B5EF4-FFF2-40B4-BE49-F238E27FC236}">
                <a16:creationId xmlns:a16="http://schemas.microsoft.com/office/drawing/2014/main" id="{A92D0085-0C62-4D8B-B4EF-15FD5D2EAC9F}"/>
              </a:ext>
            </a:extLst>
          </p:cNvPr>
          <p:cNvSpPr txBox="1"/>
          <p:nvPr/>
        </p:nvSpPr>
        <p:spPr>
          <a:xfrm>
            <a:off x="1973483" y="4538579"/>
            <a:ext cx="776727" cy="461665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latin typeface="+mn-ea"/>
                <a:ea typeface="+mn-ea"/>
              </a:rPr>
              <a:t>Beam</a:t>
            </a:r>
          </a:p>
          <a:p>
            <a:pPr algn="ctr"/>
            <a:r>
              <a:rPr lang="en-US" altLang="ko-KR" sz="1200" b="1" dirty="0">
                <a:latin typeface="+mn-ea"/>
                <a:ea typeface="+mn-ea"/>
              </a:rPr>
              <a:t>splitter</a:t>
            </a:r>
            <a:endParaRPr lang="ko-KR" altLang="en-US" sz="1200" b="1" dirty="0">
              <a:latin typeface="+mn-ea"/>
              <a:ea typeface="+mn-ea"/>
            </a:endParaRPr>
          </a:p>
        </p:txBody>
      </p:sp>
      <p:cxnSp>
        <p:nvCxnSpPr>
          <p:cNvPr id="15" name="직선 화살표 연결선 14">
            <a:extLst>
              <a:ext uri="{FF2B5EF4-FFF2-40B4-BE49-F238E27FC236}">
                <a16:creationId xmlns:a16="http://schemas.microsoft.com/office/drawing/2014/main" id="{871CED05-92B4-4D84-AA46-43A603A290D4}"/>
              </a:ext>
            </a:extLst>
          </p:cNvPr>
          <p:cNvCxnSpPr>
            <a:cxnSpLocks/>
            <a:stCxn id="14" idx="0"/>
          </p:cNvCxnSpPr>
          <p:nvPr/>
        </p:nvCxnSpPr>
        <p:spPr>
          <a:xfrm flipV="1">
            <a:off x="2361847" y="3209073"/>
            <a:ext cx="835793" cy="1329506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>
            <a:extLst>
              <a:ext uri="{FF2B5EF4-FFF2-40B4-BE49-F238E27FC236}">
                <a16:creationId xmlns:a16="http://schemas.microsoft.com/office/drawing/2014/main" id="{7AC25F5C-0A36-454B-93D2-7573C8F643AB}"/>
              </a:ext>
            </a:extLst>
          </p:cNvPr>
          <p:cNvSpPr txBox="1"/>
          <p:nvPr/>
        </p:nvSpPr>
        <p:spPr>
          <a:xfrm>
            <a:off x="1187780" y="3873441"/>
            <a:ext cx="796436" cy="461665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latin typeface="+mn-ea"/>
                <a:ea typeface="+mn-ea"/>
              </a:rPr>
              <a:t>Aperture</a:t>
            </a:r>
            <a:br>
              <a:rPr lang="en-US" altLang="ko-KR" sz="1200" dirty="0">
                <a:latin typeface="+mn-ea"/>
                <a:ea typeface="+mn-ea"/>
              </a:rPr>
            </a:br>
            <a:r>
              <a:rPr lang="en-US" altLang="ko-KR" sz="1200" dirty="0">
                <a:latin typeface="+mn-ea"/>
                <a:ea typeface="+mn-ea"/>
              </a:rPr>
              <a:t>Ø5mm</a:t>
            </a:r>
            <a:endParaRPr lang="ko-KR" altLang="en-US" sz="1200" dirty="0">
              <a:latin typeface="+mn-ea"/>
              <a:ea typeface="+mn-ea"/>
            </a:endParaRPr>
          </a:p>
        </p:txBody>
      </p:sp>
      <p:cxnSp>
        <p:nvCxnSpPr>
          <p:cNvPr id="17" name="직선 화살표 연결선 16">
            <a:extLst>
              <a:ext uri="{FF2B5EF4-FFF2-40B4-BE49-F238E27FC236}">
                <a16:creationId xmlns:a16="http://schemas.microsoft.com/office/drawing/2014/main" id="{00FE198E-F54F-40E6-AF0B-4FAF26E4A87F}"/>
              </a:ext>
            </a:extLst>
          </p:cNvPr>
          <p:cNvCxnSpPr>
            <a:cxnSpLocks/>
            <a:stCxn id="16" idx="3"/>
          </p:cNvCxnSpPr>
          <p:nvPr/>
        </p:nvCxnSpPr>
        <p:spPr>
          <a:xfrm flipV="1">
            <a:off x="1984216" y="3209071"/>
            <a:ext cx="765994" cy="895203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>
            <a:extLst>
              <a:ext uri="{FF2B5EF4-FFF2-40B4-BE49-F238E27FC236}">
                <a16:creationId xmlns:a16="http://schemas.microsoft.com/office/drawing/2014/main" id="{725BD05E-CC3D-4C63-9BBA-76F69EFFCAF5}"/>
              </a:ext>
            </a:extLst>
          </p:cNvPr>
          <p:cNvSpPr txBox="1"/>
          <p:nvPr/>
        </p:nvSpPr>
        <p:spPr>
          <a:xfrm>
            <a:off x="2826870" y="4538409"/>
            <a:ext cx="796436" cy="461665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latin typeface="+mn-ea"/>
                <a:ea typeface="+mn-ea"/>
              </a:rPr>
              <a:t>Aperture</a:t>
            </a:r>
            <a:br>
              <a:rPr lang="en-US" altLang="ko-KR" sz="1200" dirty="0">
                <a:latin typeface="+mn-ea"/>
                <a:ea typeface="+mn-ea"/>
              </a:rPr>
            </a:br>
            <a:r>
              <a:rPr lang="en-US" altLang="ko-KR" sz="1200" dirty="0">
                <a:latin typeface="+mn-ea"/>
                <a:ea typeface="+mn-ea"/>
              </a:rPr>
              <a:t>Ø5mm</a:t>
            </a:r>
            <a:endParaRPr lang="ko-KR" altLang="en-US" sz="1200" dirty="0">
              <a:latin typeface="+mn-ea"/>
              <a:ea typeface="+mn-ea"/>
            </a:endParaRPr>
          </a:p>
        </p:txBody>
      </p:sp>
      <p:cxnSp>
        <p:nvCxnSpPr>
          <p:cNvPr id="19" name="직선 화살표 연결선 18">
            <a:extLst>
              <a:ext uri="{FF2B5EF4-FFF2-40B4-BE49-F238E27FC236}">
                <a16:creationId xmlns:a16="http://schemas.microsoft.com/office/drawing/2014/main" id="{2F427D1D-19CE-43E2-AF39-38A76187022D}"/>
              </a:ext>
            </a:extLst>
          </p:cNvPr>
          <p:cNvCxnSpPr>
            <a:cxnSpLocks/>
            <a:stCxn id="18" idx="0"/>
          </p:cNvCxnSpPr>
          <p:nvPr/>
        </p:nvCxnSpPr>
        <p:spPr>
          <a:xfrm flipV="1">
            <a:off x="3225088" y="3284887"/>
            <a:ext cx="712312" cy="1253522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Box 19">
            <a:extLst>
              <a:ext uri="{FF2B5EF4-FFF2-40B4-BE49-F238E27FC236}">
                <a16:creationId xmlns:a16="http://schemas.microsoft.com/office/drawing/2014/main" id="{5993898B-BA21-4D1F-960F-773C403DA536}"/>
              </a:ext>
            </a:extLst>
          </p:cNvPr>
          <p:cNvSpPr txBox="1"/>
          <p:nvPr/>
        </p:nvSpPr>
        <p:spPr>
          <a:xfrm>
            <a:off x="3683811" y="4538409"/>
            <a:ext cx="796436" cy="461665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latin typeface="+mn-ea"/>
                <a:ea typeface="+mn-ea"/>
              </a:rPr>
              <a:t>Aperture</a:t>
            </a:r>
            <a:br>
              <a:rPr lang="en-US" altLang="ko-KR" sz="1200" dirty="0">
                <a:latin typeface="+mn-ea"/>
                <a:ea typeface="+mn-ea"/>
              </a:rPr>
            </a:br>
            <a:r>
              <a:rPr lang="en-US" altLang="ko-KR" sz="1200" dirty="0">
                <a:latin typeface="+mn-ea"/>
                <a:ea typeface="+mn-ea"/>
              </a:rPr>
              <a:t>Ø6mm</a:t>
            </a:r>
            <a:endParaRPr lang="ko-KR" altLang="en-US" sz="1200" dirty="0">
              <a:latin typeface="+mn-ea"/>
              <a:ea typeface="+mn-ea"/>
            </a:endParaRPr>
          </a:p>
        </p:txBody>
      </p:sp>
      <p:cxnSp>
        <p:nvCxnSpPr>
          <p:cNvPr id="21" name="직선 화살표 연결선 20">
            <a:extLst>
              <a:ext uri="{FF2B5EF4-FFF2-40B4-BE49-F238E27FC236}">
                <a16:creationId xmlns:a16="http://schemas.microsoft.com/office/drawing/2014/main" id="{949BCCB0-F473-4A19-95A5-3FEC20A5CB75}"/>
              </a:ext>
            </a:extLst>
          </p:cNvPr>
          <p:cNvCxnSpPr>
            <a:cxnSpLocks/>
            <a:stCxn id="20" idx="0"/>
          </p:cNvCxnSpPr>
          <p:nvPr/>
        </p:nvCxnSpPr>
        <p:spPr>
          <a:xfrm flipV="1">
            <a:off x="4082029" y="3284887"/>
            <a:ext cx="673979" cy="1253522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1">
            <a:extLst>
              <a:ext uri="{FF2B5EF4-FFF2-40B4-BE49-F238E27FC236}">
                <a16:creationId xmlns:a16="http://schemas.microsoft.com/office/drawing/2014/main" id="{32F2215B-D28A-483D-A833-1274C558B3EB}"/>
              </a:ext>
            </a:extLst>
          </p:cNvPr>
          <p:cNvSpPr txBox="1"/>
          <p:nvPr/>
        </p:nvSpPr>
        <p:spPr>
          <a:xfrm>
            <a:off x="7174433" y="2242766"/>
            <a:ext cx="1513623" cy="461665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latin typeface="+mn-ea"/>
                <a:ea typeface="+mn-ea"/>
              </a:rPr>
              <a:t>Collimator </a:t>
            </a:r>
            <a:r>
              <a:rPr lang="en-US" altLang="ko-KR" sz="1200" b="1" dirty="0" err="1">
                <a:latin typeface="+mn-ea"/>
                <a:ea typeface="+mn-ea"/>
              </a:rPr>
              <a:t>lens_R</a:t>
            </a:r>
            <a:endParaRPr lang="en-US" altLang="ko-KR" sz="1200" b="1" dirty="0">
              <a:latin typeface="+mn-ea"/>
              <a:ea typeface="+mn-ea"/>
            </a:endParaRPr>
          </a:p>
          <a:p>
            <a:pPr algn="ctr"/>
            <a:r>
              <a:rPr lang="en-US" altLang="ko-KR" sz="1200" b="1" dirty="0">
                <a:latin typeface="+mn-ea"/>
                <a:ea typeface="+mn-ea"/>
              </a:rPr>
              <a:t>Aperture Ø5.0mm</a:t>
            </a:r>
            <a:endParaRPr lang="ko-KR" altLang="en-US" sz="1200" b="1" dirty="0">
              <a:latin typeface="+mn-ea"/>
              <a:ea typeface="+mn-ea"/>
            </a:endParaRPr>
          </a:p>
        </p:txBody>
      </p:sp>
      <p:cxnSp>
        <p:nvCxnSpPr>
          <p:cNvPr id="23" name="직선 화살표 연결선 22">
            <a:extLst>
              <a:ext uri="{FF2B5EF4-FFF2-40B4-BE49-F238E27FC236}">
                <a16:creationId xmlns:a16="http://schemas.microsoft.com/office/drawing/2014/main" id="{AC54219F-85A2-4822-84B1-4D48BB180059}"/>
              </a:ext>
            </a:extLst>
          </p:cNvPr>
          <p:cNvCxnSpPr>
            <a:cxnSpLocks/>
          </p:cNvCxnSpPr>
          <p:nvPr/>
        </p:nvCxnSpPr>
        <p:spPr>
          <a:xfrm flipH="1" flipV="1">
            <a:off x="5988342" y="2321605"/>
            <a:ext cx="1186091" cy="121306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TextBox 23">
            <a:extLst>
              <a:ext uri="{FF2B5EF4-FFF2-40B4-BE49-F238E27FC236}">
                <a16:creationId xmlns:a16="http://schemas.microsoft.com/office/drawing/2014/main" id="{9D018EAD-5728-411D-8C30-493C304ED220}"/>
              </a:ext>
            </a:extLst>
          </p:cNvPr>
          <p:cNvSpPr txBox="1"/>
          <p:nvPr/>
        </p:nvSpPr>
        <p:spPr>
          <a:xfrm>
            <a:off x="7211164" y="4143828"/>
            <a:ext cx="851847" cy="461665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latin typeface="+mn-ea"/>
                <a:ea typeface="+mn-ea"/>
              </a:rPr>
              <a:t>Aperture Ø5.0mm</a:t>
            </a:r>
            <a:endParaRPr lang="ko-KR" altLang="en-US" sz="1200" dirty="0">
              <a:latin typeface="+mn-ea"/>
              <a:ea typeface="+mn-ea"/>
            </a:endParaRPr>
          </a:p>
        </p:txBody>
      </p:sp>
      <p:cxnSp>
        <p:nvCxnSpPr>
          <p:cNvPr id="25" name="직선 화살표 연결선 24">
            <a:extLst>
              <a:ext uri="{FF2B5EF4-FFF2-40B4-BE49-F238E27FC236}">
                <a16:creationId xmlns:a16="http://schemas.microsoft.com/office/drawing/2014/main" id="{A900E1EC-7FDD-4B90-ACAD-8F55C5FCC968}"/>
              </a:ext>
            </a:extLst>
          </p:cNvPr>
          <p:cNvCxnSpPr>
            <a:cxnSpLocks/>
            <a:stCxn id="24" idx="1"/>
          </p:cNvCxnSpPr>
          <p:nvPr/>
        </p:nvCxnSpPr>
        <p:spPr>
          <a:xfrm flipH="1" flipV="1">
            <a:off x="6275072" y="3316051"/>
            <a:ext cx="936092" cy="1058610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6B752D52-0257-409C-BAE4-A32145750487}"/>
              </a:ext>
            </a:extLst>
          </p:cNvPr>
          <p:cNvSpPr txBox="1"/>
          <p:nvPr/>
        </p:nvSpPr>
        <p:spPr>
          <a:xfrm>
            <a:off x="5740874" y="1135521"/>
            <a:ext cx="851847" cy="461665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latin typeface="+mn-ea"/>
                <a:ea typeface="+mn-ea"/>
              </a:rPr>
              <a:t>Aperture Ø5.0mm</a:t>
            </a:r>
            <a:endParaRPr lang="ko-KR" altLang="en-US" sz="1200" dirty="0">
              <a:latin typeface="+mn-ea"/>
              <a:ea typeface="+mn-ea"/>
            </a:endParaRPr>
          </a:p>
        </p:txBody>
      </p:sp>
      <p:cxnSp>
        <p:nvCxnSpPr>
          <p:cNvPr id="27" name="직선 화살표 연결선 26">
            <a:extLst>
              <a:ext uri="{FF2B5EF4-FFF2-40B4-BE49-F238E27FC236}">
                <a16:creationId xmlns:a16="http://schemas.microsoft.com/office/drawing/2014/main" id="{E5D3688D-C639-403A-A02F-935C1580AA73}"/>
              </a:ext>
            </a:extLst>
          </p:cNvPr>
          <p:cNvCxnSpPr>
            <a:cxnSpLocks/>
            <a:stCxn id="26" idx="2"/>
          </p:cNvCxnSpPr>
          <p:nvPr/>
        </p:nvCxnSpPr>
        <p:spPr>
          <a:xfrm>
            <a:off x="6166798" y="1597186"/>
            <a:ext cx="0" cy="398119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Box 27">
            <a:extLst>
              <a:ext uri="{FF2B5EF4-FFF2-40B4-BE49-F238E27FC236}">
                <a16:creationId xmlns:a16="http://schemas.microsoft.com/office/drawing/2014/main" id="{72FA9B66-FA19-4FC0-A46B-69BF0CAFEEA7}"/>
              </a:ext>
            </a:extLst>
          </p:cNvPr>
          <p:cNvSpPr txBox="1"/>
          <p:nvPr/>
        </p:nvSpPr>
        <p:spPr>
          <a:xfrm>
            <a:off x="6166798" y="4538409"/>
            <a:ext cx="1007635" cy="461665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latin typeface="+mn-ea"/>
                <a:ea typeface="+mn-ea"/>
              </a:rPr>
              <a:t>Long pass filter</a:t>
            </a:r>
            <a:endParaRPr lang="ko-KR" altLang="en-US" sz="1200" b="1" dirty="0">
              <a:latin typeface="+mn-ea"/>
              <a:ea typeface="+mn-ea"/>
            </a:endParaRPr>
          </a:p>
        </p:txBody>
      </p:sp>
      <p:cxnSp>
        <p:nvCxnSpPr>
          <p:cNvPr id="29" name="직선 화살표 연결선 28">
            <a:extLst>
              <a:ext uri="{FF2B5EF4-FFF2-40B4-BE49-F238E27FC236}">
                <a16:creationId xmlns:a16="http://schemas.microsoft.com/office/drawing/2014/main" id="{D52F678A-BBFD-4500-A984-B2FED24343DB}"/>
              </a:ext>
            </a:extLst>
          </p:cNvPr>
          <p:cNvCxnSpPr>
            <a:cxnSpLocks/>
            <a:stCxn id="28" idx="0"/>
          </p:cNvCxnSpPr>
          <p:nvPr/>
        </p:nvCxnSpPr>
        <p:spPr>
          <a:xfrm flipH="1" flipV="1">
            <a:off x="5501370" y="3251575"/>
            <a:ext cx="1169246" cy="1286834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TextBox 29">
            <a:extLst>
              <a:ext uri="{FF2B5EF4-FFF2-40B4-BE49-F238E27FC236}">
                <a16:creationId xmlns:a16="http://schemas.microsoft.com/office/drawing/2014/main" id="{F98E9D06-BAE8-4524-9BE1-2E1553AADD39}"/>
              </a:ext>
            </a:extLst>
          </p:cNvPr>
          <p:cNvSpPr txBox="1"/>
          <p:nvPr/>
        </p:nvSpPr>
        <p:spPr>
          <a:xfrm>
            <a:off x="4610009" y="4553396"/>
            <a:ext cx="1007635" cy="461665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latin typeface="+mn-ea"/>
                <a:ea typeface="+mn-ea"/>
              </a:rPr>
              <a:t>Collimator</a:t>
            </a:r>
          </a:p>
          <a:p>
            <a:pPr algn="ctr"/>
            <a:r>
              <a:rPr lang="en-US" altLang="ko-KR" sz="1200" b="1" dirty="0" err="1">
                <a:latin typeface="+mn-ea"/>
                <a:ea typeface="+mn-ea"/>
              </a:rPr>
              <a:t>Lens_LD</a:t>
            </a:r>
            <a:endParaRPr lang="ko-KR" altLang="en-US" sz="1200" b="1" dirty="0">
              <a:latin typeface="+mn-ea"/>
              <a:ea typeface="+mn-ea"/>
            </a:endParaRPr>
          </a:p>
        </p:txBody>
      </p:sp>
      <p:cxnSp>
        <p:nvCxnSpPr>
          <p:cNvPr id="31" name="직선 화살표 연결선 30">
            <a:extLst>
              <a:ext uri="{FF2B5EF4-FFF2-40B4-BE49-F238E27FC236}">
                <a16:creationId xmlns:a16="http://schemas.microsoft.com/office/drawing/2014/main" id="{40293474-2236-4256-B0A7-9E7C1C3DE970}"/>
              </a:ext>
            </a:extLst>
          </p:cNvPr>
          <p:cNvCxnSpPr>
            <a:cxnSpLocks/>
            <a:stCxn id="30" idx="0"/>
          </p:cNvCxnSpPr>
          <p:nvPr/>
        </p:nvCxnSpPr>
        <p:spPr>
          <a:xfrm flipV="1">
            <a:off x="5113827" y="3837114"/>
            <a:ext cx="286456" cy="716282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Box 31">
            <a:extLst>
              <a:ext uri="{FF2B5EF4-FFF2-40B4-BE49-F238E27FC236}">
                <a16:creationId xmlns:a16="http://schemas.microsoft.com/office/drawing/2014/main" id="{8552CA3C-ADD1-48B1-AE20-34DEC79D4D76}"/>
              </a:ext>
            </a:extLst>
          </p:cNvPr>
          <p:cNvSpPr txBox="1"/>
          <p:nvPr/>
        </p:nvSpPr>
        <p:spPr>
          <a:xfrm>
            <a:off x="5684751" y="4555626"/>
            <a:ext cx="388486" cy="276999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latin typeface="+mn-ea"/>
                <a:ea typeface="+mn-ea"/>
              </a:rPr>
              <a:t>LD</a:t>
            </a:r>
            <a:endParaRPr lang="ko-KR" altLang="en-US" sz="1200" b="1" dirty="0">
              <a:latin typeface="+mn-ea"/>
              <a:ea typeface="+mn-ea"/>
            </a:endParaRPr>
          </a:p>
        </p:txBody>
      </p:sp>
      <p:cxnSp>
        <p:nvCxnSpPr>
          <p:cNvPr id="33" name="직선 화살표 연결선 32">
            <a:extLst>
              <a:ext uri="{FF2B5EF4-FFF2-40B4-BE49-F238E27FC236}">
                <a16:creationId xmlns:a16="http://schemas.microsoft.com/office/drawing/2014/main" id="{D891B051-FC80-4303-9CBC-E6B1E79D66B3}"/>
              </a:ext>
            </a:extLst>
          </p:cNvPr>
          <p:cNvCxnSpPr>
            <a:cxnSpLocks/>
            <a:stCxn id="32" idx="0"/>
          </p:cNvCxnSpPr>
          <p:nvPr/>
        </p:nvCxnSpPr>
        <p:spPr>
          <a:xfrm flipH="1" flipV="1">
            <a:off x="5610582" y="4328450"/>
            <a:ext cx="268412" cy="227176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extBox 33">
            <a:extLst>
              <a:ext uri="{FF2B5EF4-FFF2-40B4-BE49-F238E27FC236}">
                <a16:creationId xmlns:a16="http://schemas.microsoft.com/office/drawing/2014/main" id="{6F8355E6-40EB-44EF-A95E-4244747ECBCE}"/>
              </a:ext>
            </a:extLst>
          </p:cNvPr>
          <p:cNvSpPr txBox="1"/>
          <p:nvPr/>
        </p:nvSpPr>
        <p:spPr>
          <a:xfrm>
            <a:off x="263231" y="1782836"/>
            <a:ext cx="731289" cy="276999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latin typeface="+mn-ea"/>
                <a:ea typeface="+mn-ea"/>
              </a:rPr>
              <a:t>Mirror</a:t>
            </a:r>
            <a:endParaRPr lang="ko-KR" altLang="en-US" sz="1200" b="1" dirty="0">
              <a:latin typeface="+mn-ea"/>
              <a:ea typeface="+mn-ea"/>
            </a:endParaRPr>
          </a:p>
        </p:txBody>
      </p:sp>
      <p:cxnSp>
        <p:nvCxnSpPr>
          <p:cNvPr id="35" name="직선 화살표 연결선 34">
            <a:extLst>
              <a:ext uri="{FF2B5EF4-FFF2-40B4-BE49-F238E27FC236}">
                <a16:creationId xmlns:a16="http://schemas.microsoft.com/office/drawing/2014/main" id="{E960E3C2-9E6B-4F47-B5CE-89ACE99BCAB9}"/>
              </a:ext>
            </a:extLst>
          </p:cNvPr>
          <p:cNvCxnSpPr>
            <a:cxnSpLocks/>
            <a:stCxn id="34" idx="3"/>
          </p:cNvCxnSpPr>
          <p:nvPr/>
        </p:nvCxnSpPr>
        <p:spPr>
          <a:xfrm>
            <a:off x="994520" y="1921336"/>
            <a:ext cx="2113502" cy="0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TextBox 35">
            <a:extLst>
              <a:ext uri="{FF2B5EF4-FFF2-40B4-BE49-F238E27FC236}">
                <a16:creationId xmlns:a16="http://schemas.microsoft.com/office/drawing/2014/main" id="{67BB9A1C-B0D1-4434-8CCC-41AED0F5F86B}"/>
              </a:ext>
            </a:extLst>
          </p:cNvPr>
          <p:cNvSpPr txBox="1"/>
          <p:nvPr/>
        </p:nvSpPr>
        <p:spPr>
          <a:xfrm>
            <a:off x="3904161" y="1142421"/>
            <a:ext cx="851847" cy="461665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lang="en-US" altLang="ko-KR" sz="1200" dirty="0">
                <a:latin typeface="+mn-ea"/>
                <a:ea typeface="+mn-ea"/>
              </a:rPr>
              <a:t>Aperture Ø5.0mm</a:t>
            </a:r>
            <a:endParaRPr lang="ko-KR" altLang="en-US" sz="1200" dirty="0">
              <a:latin typeface="+mn-ea"/>
              <a:ea typeface="+mn-ea"/>
            </a:endParaRPr>
          </a:p>
        </p:txBody>
      </p:sp>
      <p:cxnSp>
        <p:nvCxnSpPr>
          <p:cNvPr id="37" name="직선 화살표 연결선 36">
            <a:extLst>
              <a:ext uri="{FF2B5EF4-FFF2-40B4-BE49-F238E27FC236}">
                <a16:creationId xmlns:a16="http://schemas.microsoft.com/office/drawing/2014/main" id="{21A4D499-2581-4D38-B413-B033D6ED209A}"/>
              </a:ext>
            </a:extLst>
          </p:cNvPr>
          <p:cNvCxnSpPr>
            <a:cxnSpLocks/>
            <a:stCxn id="36" idx="2"/>
          </p:cNvCxnSpPr>
          <p:nvPr/>
        </p:nvCxnSpPr>
        <p:spPr>
          <a:xfrm flipH="1">
            <a:off x="3793668" y="1604086"/>
            <a:ext cx="536417" cy="391219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extBox 37">
            <a:extLst>
              <a:ext uri="{FF2B5EF4-FFF2-40B4-BE49-F238E27FC236}">
                <a16:creationId xmlns:a16="http://schemas.microsoft.com/office/drawing/2014/main" id="{45BCC316-028D-408D-8953-DFC7DE1BB6CB}"/>
              </a:ext>
            </a:extLst>
          </p:cNvPr>
          <p:cNvSpPr txBox="1"/>
          <p:nvPr/>
        </p:nvSpPr>
        <p:spPr>
          <a:xfrm>
            <a:off x="5684751" y="5026858"/>
            <a:ext cx="2901648" cy="461665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r>
              <a:rPr lang="en-US" altLang="ko-KR" sz="1200" b="1" dirty="0">
                <a:latin typeface="+mn-ea"/>
                <a:ea typeface="+mn-ea"/>
              </a:rPr>
              <a:t>IR</a:t>
            </a:r>
            <a:r>
              <a:rPr lang="ko-KR" altLang="en-US" sz="1200" b="1" dirty="0">
                <a:latin typeface="+mn-ea"/>
                <a:ea typeface="+mn-ea"/>
              </a:rPr>
              <a:t> </a:t>
            </a:r>
            <a:r>
              <a:rPr lang="en-US" altLang="ko-KR" sz="1200" b="1" dirty="0">
                <a:latin typeface="+mn-ea"/>
                <a:ea typeface="+mn-ea"/>
              </a:rPr>
              <a:t>A/V </a:t>
            </a:r>
            <a:r>
              <a:rPr lang="ko-KR" altLang="en-US" sz="1200" b="1" dirty="0">
                <a:latin typeface="+mn-ea"/>
                <a:ea typeface="+mn-ea"/>
              </a:rPr>
              <a:t>광학계 효율</a:t>
            </a:r>
            <a:r>
              <a:rPr lang="en-US" altLang="ko-KR" sz="1200" b="1" dirty="0">
                <a:latin typeface="+mn-ea"/>
                <a:ea typeface="+mn-ea"/>
              </a:rPr>
              <a:t>: 0.23%</a:t>
            </a:r>
          </a:p>
          <a:p>
            <a:r>
              <a:rPr lang="en-US" altLang="ko-KR" sz="1200" b="1" dirty="0">
                <a:latin typeface="+mn-ea"/>
                <a:ea typeface="+mn-ea"/>
              </a:rPr>
              <a:t>PD</a:t>
            </a:r>
            <a:r>
              <a:rPr lang="ko-KR" altLang="en-US" sz="1200" b="1" dirty="0">
                <a:latin typeface="+mn-ea"/>
                <a:ea typeface="+mn-ea"/>
              </a:rPr>
              <a:t> </a:t>
            </a:r>
            <a:r>
              <a:rPr lang="en-US" altLang="ko-KR" sz="1200" b="1" dirty="0">
                <a:latin typeface="+mn-ea"/>
                <a:ea typeface="+mn-ea"/>
              </a:rPr>
              <a:t>voltage : 2.14V (@LD Po 10mW)</a:t>
            </a:r>
            <a:endParaRPr lang="ko-KR" altLang="en-US" sz="1200" b="1" dirty="0">
              <a:latin typeface="+mn-ea"/>
              <a:ea typeface="+mn-ea"/>
            </a:endParaRPr>
          </a:p>
        </p:txBody>
      </p:sp>
      <p:graphicFrame>
        <p:nvGraphicFramePr>
          <p:cNvPr id="41" name="표 38">
            <a:extLst>
              <a:ext uri="{FF2B5EF4-FFF2-40B4-BE49-F238E27FC236}">
                <a16:creationId xmlns:a16="http://schemas.microsoft.com/office/drawing/2014/main" id="{4638C610-D248-4F1D-BE94-8E29401C5F2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0584507"/>
              </p:ext>
            </p:extLst>
          </p:nvPr>
        </p:nvGraphicFramePr>
        <p:xfrm>
          <a:off x="265588" y="5558592"/>
          <a:ext cx="8538863" cy="7416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608996">
                  <a:extLst>
                    <a:ext uri="{9D8B030D-6E8A-4147-A177-3AD203B41FA5}">
                      <a16:colId xmlns:a16="http://schemas.microsoft.com/office/drawing/2014/main" val="2672917827"/>
                    </a:ext>
                  </a:extLst>
                </a:gridCol>
                <a:gridCol w="657059">
                  <a:extLst>
                    <a:ext uri="{9D8B030D-6E8A-4147-A177-3AD203B41FA5}">
                      <a16:colId xmlns:a16="http://schemas.microsoft.com/office/drawing/2014/main" val="2189174662"/>
                    </a:ext>
                  </a:extLst>
                </a:gridCol>
                <a:gridCol w="878077">
                  <a:extLst>
                    <a:ext uri="{9D8B030D-6E8A-4147-A177-3AD203B41FA5}">
                      <a16:colId xmlns:a16="http://schemas.microsoft.com/office/drawing/2014/main" val="3894128739"/>
                    </a:ext>
                  </a:extLst>
                </a:gridCol>
                <a:gridCol w="814683">
                  <a:extLst>
                    <a:ext uri="{9D8B030D-6E8A-4147-A177-3AD203B41FA5}">
                      <a16:colId xmlns:a16="http://schemas.microsoft.com/office/drawing/2014/main" val="1213923818"/>
                    </a:ext>
                  </a:extLst>
                </a:gridCol>
                <a:gridCol w="793417">
                  <a:extLst>
                    <a:ext uri="{9D8B030D-6E8A-4147-A177-3AD203B41FA5}">
                      <a16:colId xmlns:a16="http://schemas.microsoft.com/office/drawing/2014/main" val="2701022950"/>
                    </a:ext>
                  </a:extLst>
                </a:gridCol>
                <a:gridCol w="842338">
                  <a:extLst>
                    <a:ext uri="{9D8B030D-6E8A-4147-A177-3AD203B41FA5}">
                      <a16:colId xmlns:a16="http://schemas.microsoft.com/office/drawing/2014/main" val="1643928255"/>
                    </a:ext>
                  </a:extLst>
                </a:gridCol>
                <a:gridCol w="765762">
                  <a:extLst>
                    <a:ext uri="{9D8B030D-6E8A-4147-A177-3AD203B41FA5}">
                      <a16:colId xmlns:a16="http://schemas.microsoft.com/office/drawing/2014/main" val="4150761909"/>
                    </a:ext>
                  </a:extLst>
                </a:gridCol>
                <a:gridCol w="730259">
                  <a:extLst>
                    <a:ext uri="{9D8B030D-6E8A-4147-A177-3AD203B41FA5}">
                      <a16:colId xmlns:a16="http://schemas.microsoft.com/office/drawing/2014/main" val="1308114621"/>
                    </a:ext>
                  </a:extLst>
                </a:gridCol>
                <a:gridCol w="720080">
                  <a:extLst>
                    <a:ext uri="{9D8B030D-6E8A-4147-A177-3AD203B41FA5}">
                      <a16:colId xmlns:a16="http://schemas.microsoft.com/office/drawing/2014/main" val="1112299658"/>
                    </a:ext>
                  </a:extLst>
                </a:gridCol>
                <a:gridCol w="846947">
                  <a:extLst>
                    <a:ext uri="{9D8B030D-6E8A-4147-A177-3AD203B41FA5}">
                      <a16:colId xmlns:a16="http://schemas.microsoft.com/office/drawing/2014/main" val="2619568414"/>
                    </a:ext>
                  </a:extLst>
                </a:gridCol>
                <a:gridCol w="881245">
                  <a:extLst>
                    <a:ext uri="{9D8B030D-6E8A-4147-A177-3AD203B41FA5}">
                      <a16:colId xmlns:a16="http://schemas.microsoft.com/office/drawing/2014/main" val="52933528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 latinLnBrk="1"/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IR LED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Beam splitter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Mirror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Long pass</a:t>
                      </a:r>
                    </a:p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Filter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Collimator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lens_M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Collimator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lens_R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Laser</a:t>
                      </a:r>
                    </a:p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Diode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Collimator </a:t>
                      </a:r>
                      <a:r>
                        <a:rPr lang="en-US" altLang="ko-KR" sz="800" dirty="0" err="1">
                          <a:latin typeface="+mn-ea"/>
                          <a:ea typeface="+mn-ea"/>
                        </a:rPr>
                        <a:t>lens_LD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Measure PD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Reference PD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37406678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사양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2220nm,</a:t>
                      </a:r>
                      <a:br>
                        <a:rPr lang="en-US" altLang="ko-KR" sz="800" dirty="0">
                          <a:latin typeface="+mn-ea"/>
                          <a:ea typeface="+mn-ea"/>
                        </a:rPr>
                      </a:b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Po 1mW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R50:T50(±20%)</a:t>
                      </a:r>
                      <a:br>
                        <a:rPr lang="en-US" altLang="ko-KR" sz="800" dirty="0">
                          <a:latin typeface="+mn-ea"/>
                          <a:ea typeface="+mn-ea"/>
                        </a:rPr>
                      </a:br>
                      <a:r>
                        <a:rPr lang="ko-KR" altLang="en-US" sz="800" dirty="0">
                          <a:latin typeface="+mn-ea"/>
                          <a:ea typeface="+mn-ea"/>
                        </a:rPr>
                        <a:t>실측 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R35:T65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R97% (@2220nm)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T95%</a:t>
                      </a:r>
                      <a:br>
                        <a:rPr lang="en-US" altLang="ko-KR" sz="800" dirty="0">
                          <a:latin typeface="+mn-ea"/>
                          <a:ea typeface="+mn-ea"/>
                        </a:rPr>
                      </a:b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(@2220nm)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비구면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Ø7.8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구면</a:t>
                      </a: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, Ø12.5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1310nm,</a:t>
                      </a:r>
                      <a:br>
                        <a:rPr lang="en-US" altLang="ko-KR" sz="800" dirty="0">
                          <a:latin typeface="+mn-ea"/>
                          <a:ea typeface="+mn-ea"/>
                        </a:rPr>
                      </a:b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Po 10mW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800" dirty="0">
                          <a:latin typeface="+mn-ea"/>
                          <a:ea typeface="+mn-ea"/>
                        </a:rPr>
                        <a:t>비구면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Active area</a:t>
                      </a:r>
                      <a:br>
                        <a:rPr lang="en-US" altLang="ko-KR" sz="800" dirty="0">
                          <a:latin typeface="+mn-ea"/>
                          <a:ea typeface="+mn-ea"/>
                        </a:rPr>
                      </a:b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Ø1.0mm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800" dirty="0">
                          <a:latin typeface="+mn-ea"/>
                          <a:ea typeface="+mn-ea"/>
                        </a:rPr>
                        <a:t>Active area</a:t>
                      </a:r>
                      <a:br>
                        <a:rPr lang="en-US" altLang="ko-KR" sz="800" dirty="0">
                          <a:latin typeface="+mn-ea"/>
                          <a:ea typeface="+mn-ea"/>
                        </a:rPr>
                      </a:br>
                      <a:r>
                        <a:rPr lang="en-US" altLang="ko-KR" sz="800" dirty="0">
                          <a:latin typeface="+mn-ea"/>
                          <a:ea typeface="+mn-ea"/>
                        </a:rPr>
                        <a:t>Ø1.0mm</a:t>
                      </a:r>
                      <a:endParaRPr lang="ko-KR" altLang="en-US" sz="8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51775468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36353549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2. </a:t>
            </a:r>
            <a:r>
              <a:rPr lang="ko-KR" altLang="en-US" dirty="0"/>
              <a:t>개발 내용 </a:t>
            </a:r>
            <a:r>
              <a:rPr lang="en-US" altLang="ko-KR" dirty="0"/>
              <a:t>development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ko-KR" altLang="en-US" dirty="0"/>
              <a:t>광 효율 시뮬레이션</a:t>
            </a:r>
            <a:endParaRPr lang="en-US" altLang="ko-KR" dirty="0"/>
          </a:p>
          <a:p>
            <a:pPr lvl="1"/>
            <a:r>
              <a:rPr lang="en-US" altLang="ko-KR" dirty="0"/>
              <a:t>IR beta ver. /w AV laser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B4FF99F0-C854-457E-A066-2043CECB9958}" type="slidenum">
              <a:rPr lang="ko-KR" altLang="en-US" smtClean="0"/>
              <a:pPr>
                <a:defRPr/>
              </a:pPr>
              <a:t>15</a:t>
            </a:fld>
            <a:endParaRPr lang="ko-KR" altLang="en-US" dirty="0"/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F33FE822-D697-45AD-8A0A-E30BA389E2F4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20814"/>
          <a:stretch/>
        </p:blipFill>
        <p:spPr>
          <a:xfrm>
            <a:off x="4825240" y="1844824"/>
            <a:ext cx="4262670" cy="2533410"/>
          </a:xfrm>
          <a:prstGeom prst="rect">
            <a:avLst/>
          </a:prstGeom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1E8C5D0D-8342-47B4-89B8-A94EC9684E05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b="23065"/>
          <a:stretch/>
        </p:blipFill>
        <p:spPr>
          <a:xfrm>
            <a:off x="454273" y="1844824"/>
            <a:ext cx="4262670" cy="2461402"/>
          </a:xfrm>
          <a:prstGeom prst="rect">
            <a:avLst/>
          </a:prstGeom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2BD9E4CE-EA22-4E65-8FCE-D50D022253D1}"/>
              </a:ext>
            </a:extLst>
          </p:cNvPr>
          <p:cNvSpPr txBox="1"/>
          <p:nvPr/>
        </p:nvSpPr>
        <p:spPr>
          <a:xfrm>
            <a:off x="5982807" y="1608162"/>
            <a:ext cx="1032077" cy="27699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latin typeface="+mn-ea"/>
                <a:ea typeface="+mn-ea"/>
              </a:rPr>
              <a:t>Measure PD</a:t>
            </a:r>
            <a:endParaRPr lang="ko-KR" altLang="en-US" sz="1200" dirty="0">
              <a:latin typeface="+mn-ea"/>
              <a:ea typeface="+mn-ea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47FD322-41CE-4227-B2CD-F072F6A5F7FC}"/>
              </a:ext>
            </a:extLst>
          </p:cNvPr>
          <p:cNvSpPr txBox="1"/>
          <p:nvPr/>
        </p:nvSpPr>
        <p:spPr>
          <a:xfrm>
            <a:off x="1522050" y="1618105"/>
            <a:ext cx="1117165" cy="27699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latin typeface="+mn-ea"/>
                <a:ea typeface="+mn-ea"/>
              </a:rPr>
              <a:t>Reference PD</a:t>
            </a:r>
            <a:endParaRPr lang="ko-KR" altLang="en-US" sz="1200" dirty="0">
              <a:latin typeface="+mn-ea"/>
              <a:ea typeface="+mn-ea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32217A1E-006A-4AE8-B87C-58BC76FB2C43}"/>
              </a:ext>
            </a:extLst>
          </p:cNvPr>
          <p:cNvSpPr txBox="1"/>
          <p:nvPr/>
        </p:nvSpPr>
        <p:spPr>
          <a:xfrm>
            <a:off x="1323854" y="4358451"/>
            <a:ext cx="1513556" cy="27699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none" rtlCol="0">
            <a:spAutoFit/>
          </a:bodyPr>
          <a:lstStyle/>
          <a:p>
            <a:r>
              <a:rPr lang="ko-KR" altLang="en-US" sz="1200" dirty="0">
                <a:latin typeface="+mn-ea"/>
                <a:ea typeface="+mn-ea"/>
              </a:rPr>
              <a:t>광학계 효율</a:t>
            </a:r>
            <a:r>
              <a:rPr lang="en-US" altLang="ko-KR" sz="1200" dirty="0">
                <a:latin typeface="+mn-ea"/>
                <a:ea typeface="+mn-ea"/>
              </a:rPr>
              <a:t>: 1.31%</a:t>
            </a:r>
            <a:endParaRPr lang="ko-KR" altLang="en-US" sz="1200" dirty="0">
              <a:latin typeface="+mn-ea"/>
              <a:ea typeface="+mn-ea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1EA0E9CC-EF42-45C5-B44F-3FDF87B060C9}"/>
              </a:ext>
            </a:extLst>
          </p:cNvPr>
          <p:cNvSpPr txBox="1"/>
          <p:nvPr/>
        </p:nvSpPr>
        <p:spPr>
          <a:xfrm>
            <a:off x="5742581" y="4358450"/>
            <a:ext cx="1513556" cy="27699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none" rtlCol="0">
            <a:spAutoFit/>
          </a:bodyPr>
          <a:lstStyle/>
          <a:p>
            <a:r>
              <a:rPr lang="ko-KR" altLang="en-US" sz="1200" dirty="0">
                <a:latin typeface="+mn-ea"/>
                <a:ea typeface="+mn-ea"/>
              </a:rPr>
              <a:t>광학계 효율</a:t>
            </a:r>
            <a:r>
              <a:rPr lang="en-US" altLang="ko-KR" sz="1200" dirty="0">
                <a:latin typeface="+mn-ea"/>
                <a:ea typeface="+mn-ea"/>
              </a:rPr>
              <a:t>: 5.16%</a:t>
            </a:r>
            <a:endParaRPr lang="ko-KR" altLang="en-US" sz="1200" dirty="0">
              <a:latin typeface="+mn-ea"/>
              <a:ea typeface="+mn-ea"/>
            </a:endParaRP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FB352DE0-5029-45FB-870B-2E1625114CD0}"/>
              </a:ext>
            </a:extLst>
          </p:cNvPr>
          <p:cNvSpPr txBox="1"/>
          <p:nvPr/>
        </p:nvSpPr>
        <p:spPr>
          <a:xfrm>
            <a:off x="309320" y="4718781"/>
            <a:ext cx="4191212" cy="4616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none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ko-KR" sz="1200" dirty="0">
                <a:latin typeface="+mn-ea"/>
                <a:ea typeface="+mn-ea"/>
              </a:rPr>
              <a:t>Reference PD voltage </a:t>
            </a:r>
            <a:r>
              <a:rPr lang="ko-KR" altLang="en-US" sz="1200" dirty="0">
                <a:latin typeface="+mn-ea"/>
                <a:ea typeface="+mn-ea"/>
              </a:rPr>
              <a:t>계산</a:t>
            </a:r>
            <a:br>
              <a:rPr lang="en-US" altLang="ko-KR" sz="1200" dirty="0">
                <a:latin typeface="+mn-ea"/>
                <a:ea typeface="+mn-ea"/>
              </a:rPr>
            </a:br>
            <a:r>
              <a:rPr lang="en-US" altLang="ko-KR" sz="1200" dirty="0">
                <a:latin typeface="+mn-ea"/>
                <a:ea typeface="+mn-ea"/>
              </a:rPr>
              <a:t>(PD voltage = LED </a:t>
            </a:r>
            <a:r>
              <a:rPr lang="ko-KR" altLang="en-US" sz="1200" dirty="0">
                <a:latin typeface="+mn-ea"/>
                <a:ea typeface="+mn-ea"/>
              </a:rPr>
              <a:t>광량 </a:t>
            </a:r>
            <a:r>
              <a:rPr lang="en-US" altLang="ko-KR" sz="1200" dirty="0">
                <a:latin typeface="+mn-ea"/>
                <a:ea typeface="+mn-ea"/>
              </a:rPr>
              <a:t>X </a:t>
            </a:r>
            <a:r>
              <a:rPr lang="ko-KR" altLang="en-US" sz="1200" dirty="0" err="1">
                <a:latin typeface="+mn-ea"/>
                <a:ea typeface="+mn-ea"/>
              </a:rPr>
              <a:t>광효율</a:t>
            </a:r>
            <a:r>
              <a:rPr lang="ko-KR" altLang="en-US" sz="1200" dirty="0">
                <a:latin typeface="+mn-ea"/>
                <a:ea typeface="+mn-ea"/>
              </a:rPr>
              <a:t> </a:t>
            </a:r>
            <a:r>
              <a:rPr lang="en-US" altLang="ko-KR" sz="1200" dirty="0">
                <a:latin typeface="+mn-ea"/>
                <a:ea typeface="+mn-ea"/>
              </a:rPr>
              <a:t>X PD </a:t>
            </a:r>
            <a:r>
              <a:rPr lang="ko-KR" altLang="en-US" sz="1200" dirty="0">
                <a:latin typeface="+mn-ea"/>
                <a:ea typeface="+mn-ea"/>
              </a:rPr>
              <a:t>감도 </a:t>
            </a:r>
            <a:r>
              <a:rPr lang="en-US" altLang="ko-KR" sz="1200" dirty="0">
                <a:latin typeface="+mn-ea"/>
                <a:ea typeface="+mn-ea"/>
              </a:rPr>
              <a:t>X IV amp)</a:t>
            </a:r>
            <a:endParaRPr lang="ko-KR" altLang="en-US" sz="1200" dirty="0">
              <a:latin typeface="+mn-ea"/>
              <a:ea typeface="+mn-ea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05B6C809-4997-4004-9A6A-704E39D25AC8}"/>
              </a:ext>
            </a:extLst>
          </p:cNvPr>
          <p:cNvSpPr txBox="1"/>
          <p:nvPr/>
        </p:nvSpPr>
        <p:spPr>
          <a:xfrm>
            <a:off x="4716015" y="4718781"/>
            <a:ext cx="4191212" cy="4616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none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ko-KR" sz="1200" dirty="0">
                <a:latin typeface="+mn-ea"/>
                <a:ea typeface="+mn-ea"/>
              </a:rPr>
              <a:t>Measure PD voltage </a:t>
            </a:r>
            <a:r>
              <a:rPr lang="ko-KR" altLang="en-US" sz="1200" dirty="0">
                <a:latin typeface="+mn-ea"/>
                <a:ea typeface="+mn-ea"/>
              </a:rPr>
              <a:t>계산</a:t>
            </a:r>
            <a:br>
              <a:rPr lang="en-US" altLang="ko-KR" sz="1200" dirty="0">
                <a:latin typeface="+mn-ea"/>
                <a:ea typeface="+mn-ea"/>
              </a:rPr>
            </a:br>
            <a:r>
              <a:rPr lang="en-US" altLang="ko-KR" sz="1200" dirty="0">
                <a:latin typeface="+mn-ea"/>
                <a:ea typeface="+mn-ea"/>
              </a:rPr>
              <a:t>(PD voltage = LED </a:t>
            </a:r>
            <a:r>
              <a:rPr lang="ko-KR" altLang="en-US" sz="1200" dirty="0">
                <a:latin typeface="+mn-ea"/>
                <a:ea typeface="+mn-ea"/>
              </a:rPr>
              <a:t>광량 </a:t>
            </a:r>
            <a:r>
              <a:rPr lang="en-US" altLang="ko-KR" sz="1200" dirty="0">
                <a:latin typeface="+mn-ea"/>
                <a:ea typeface="+mn-ea"/>
              </a:rPr>
              <a:t>X </a:t>
            </a:r>
            <a:r>
              <a:rPr lang="ko-KR" altLang="en-US" sz="1200" dirty="0" err="1">
                <a:latin typeface="+mn-ea"/>
                <a:ea typeface="+mn-ea"/>
              </a:rPr>
              <a:t>광효율</a:t>
            </a:r>
            <a:r>
              <a:rPr lang="ko-KR" altLang="en-US" sz="1200" dirty="0">
                <a:latin typeface="+mn-ea"/>
                <a:ea typeface="+mn-ea"/>
              </a:rPr>
              <a:t> </a:t>
            </a:r>
            <a:r>
              <a:rPr lang="en-US" altLang="ko-KR" sz="1200" dirty="0">
                <a:latin typeface="+mn-ea"/>
                <a:ea typeface="+mn-ea"/>
              </a:rPr>
              <a:t>X PD </a:t>
            </a:r>
            <a:r>
              <a:rPr lang="ko-KR" altLang="en-US" sz="1200" dirty="0">
                <a:latin typeface="+mn-ea"/>
                <a:ea typeface="+mn-ea"/>
              </a:rPr>
              <a:t>감도 </a:t>
            </a:r>
            <a:r>
              <a:rPr lang="en-US" altLang="ko-KR" sz="1200" dirty="0">
                <a:latin typeface="+mn-ea"/>
                <a:ea typeface="+mn-ea"/>
              </a:rPr>
              <a:t>X IV amp)</a:t>
            </a:r>
            <a:endParaRPr lang="ko-KR" altLang="en-US" sz="1200" dirty="0">
              <a:latin typeface="+mn-ea"/>
              <a:ea typeface="+mn-ea"/>
            </a:endParaRPr>
          </a:p>
        </p:txBody>
      </p:sp>
      <p:graphicFrame>
        <p:nvGraphicFramePr>
          <p:cNvPr id="13" name="표 12">
            <a:extLst>
              <a:ext uri="{FF2B5EF4-FFF2-40B4-BE49-F238E27FC236}">
                <a16:creationId xmlns:a16="http://schemas.microsoft.com/office/drawing/2014/main" id="{8A5C4893-22D1-4EAA-89D2-A86CA6CC9AF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58757660"/>
              </p:ext>
            </p:extLst>
          </p:nvPr>
        </p:nvGraphicFramePr>
        <p:xfrm>
          <a:off x="309321" y="5347108"/>
          <a:ext cx="4262670" cy="41910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950311">
                  <a:extLst>
                    <a:ext uri="{9D8B030D-6E8A-4147-A177-3AD203B41FA5}">
                      <a16:colId xmlns:a16="http://schemas.microsoft.com/office/drawing/2014/main" val="4157026242"/>
                    </a:ext>
                  </a:extLst>
                </a:gridCol>
                <a:gridCol w="754757">
                  <a:extLst>
                    <a:ext uri="{9D8B030D-6E8A-4147-A177-3AD203B41FA5}">
                      <a16:colId xmlns:a16="http://schemas.microsoft.com/office/drawing/2014/main" val="1980345140"/>
                    </a:ext>
                  </a:extLst>
                </a:gridCol>
                <a:gridCol w="852534">
                  <a:extLst>
                    <a:ext uri="{9D8B030D-6E8A-4147-A177-3AD203B41FA5}">
                      <a16:colId xmlns:a16="http://schemas.microsoft.com/office/drawing/2014/main" val="2503077542"/>
                    </a:ext>
                  </a:extLst>
                </a:gridCol>
                <a:gridCol w="852534">
                  <a:extLst>
                    <a:ext uri="{9D8B030D-6E8A-4147-A177-3AD203B41FA5}">
                      <a16:colId xmlns:a16="http://schemas.microsoft.com/office/drawing/2014/main" val="2735862872"/>
                    </a:ext>
                  </a:extLst>
                </a:gridCol>
                <a:gridCol w="852534">
                  <a:extLst>
                    <a:ext uri="{9D8B030D-6E8A-4147-A177-3AD203B41FA5}">
                      <a16:colId xmlns:a16="http://schemas.microsoft.com/office/drawing/2014/main" val="2434643750"/>
                    </a:ext>
                  </a:extLst>
                </a:gridCol>
              </a:tblGrid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40mA </a:t>
                      </a:r>
                      <a:r>
                        <a:rPr lang="ko-KR" altLang="en-US" sz="1000" u="none" strike="noStrike" dirty="0">
                          <a:effectLst/>
                          <a:latin typeface="+mn-ea"/>
                          <a:ea typeface="+mn-ea"/>
                        </a:rPr>
                        <a:t>광량</a:t>
                      </a:r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1000" u="none" strike="noStrike" dirty="0" err="1">
                          <a:effectLst/>
                          <a:latin typeface="+mn-ea"/>
                          <a:ea typeface="+mn-ea"/>
                        </a:rPr>
                        <a:t>mW</a:t>
                      </a:r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u="none" strike="noStrike" dirty="0" err="1">
                          <a:effectLst/>
                          <a:latin typeface="+mn-ea"/>
                          <a:ea typeface="+mn-ea"/>
                        </a:rPr>
                        <a:t>광효율</a:t>
                      </a:r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(%)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PD </a:t>
                      </a:r>
                      <a:r>
                        <a:rPr lang="ko-KR" altLang="en-US" sz="1000" u="none" strike="noStrike" dirty="0">
                          <a:effectLst/>
                          <a:latin typeface="+mn-ea"/>
                          <a:ea typeface="+mn-ea"/>
                        </a:rPr>
                        <a:t>감도</a:t>
                      </a:r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A/W)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u="none" strike="noStrike">
                          <a:effectLst/>
                          <a:latin typeface="+mn-ea"/>
                          <a:ea typeface="+mn-ea"/>
                        </a:rPr>
                        <a:t>IV AMP (V/A)</a:t>
                      </a:r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Voltage (V)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82723131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0.142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1.31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1.3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200000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1" u="none" strike="noStrike" dirty="0">
                          <a:effectLst/>
                          <a:latin typeface="+mn-ea"/>
                          <a:ea typeface="+mn-ea"/>
                        </a:rPr>
                        <a:t>0.4843(</a:t>
                      </a:r>
                      <a:r>
                        <a:rPr lang="ko-KR" altLang="en-US" sz="1000" b="1" u="none" strike="noStrike" dirty="0" err="1">
                          <a:effectLst/>
                          <a:latin typeface="+mn-ea"/>
                          <a:ea typeface="+mn-ea"/>
                        </a:rPr>
                        <a:t>예상값</a:t>
                      </a:r>
                      <a:r>
                        <a:rPr lang="en-US" altLang="ko-KR" sz="1000" b="1" u="none" strike="noStrike" dirty="0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609805808"/>
                  </a:ext>
                </a:extLst>
              </a:tr>
            </a:tbl>
          </a:graphicData>
        </a:graphic>
      </p:graphicFrame>
      <p:graphicFrame>
        <p:nvGraphicFramePr>
          <p:cNvPr id="14" name="표 13">
            <a:extLst>
              <a:ext uri="{FF2B5EF4-FFF2-40B4-BE49-F238E27FC236}">
                <a16:creationId xmlns:a16="http://schemas.microsoft.com/office/drawing/2014/main" id="{C151F78E-E98F-49DF-8377-49F20C0DC14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09666994"/>
              </p:ext>
            </p:extLst>
          </p:nvPr>
        </p:nvGraphicFramePr>
        <p:xfrm>
          <a:off x="4716016" y="5347108"/>
          <a:ext cx="4262670" cy="41910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936104">
                  <a:extLst>
                    <a:ext uri="{9D8B030D-6E8A-4147-A177-3AD203B41FA5}">
                      <a16:colId xmlns:a16="http://schemas.microsoft.com/office/drawing/2014/main" val="4157026242"/>
                    </a:ext>
                  </a:extLst>
                </a:gridCol>
                <a:gridCol w="768964">
                  <a:extLst>
                    <a:ext uri="{9D8B030D-6E8A-4147-A177-3AD203B41FA5}">
                      <a16:colId xmlns:a16="http://schemas.microsoft.com/office/drawing/2014/main" val="1980345140"/>
                    </a:ext>
                  </a:extLst>
                </a:gridCol>
                <a:gridCol w="852534">
                  <a:extLst>
                    <a:ext uri="{9D8B030D-6E8A-4147-A177-3AD203B41FA5}">
                      <a16:colId xmlns:a16="http://schemas.microsoft.com/office/drawing/2014/main" val="2503077542"/>
                    </a:ext>
                  </a:extLst>
                </a:gridCol>
                <a:gridCol w="852534">
                  <a:extLst>
                    <a:ext uri="{9D8B030D-6E8A-4147-A177-3AD203B41FA5}">
                      <a16:colId xmlns:a16="http://schemas.microsoft.com/office/drawing/2014/main" val="2735862872"/>
                    </a:ext>
                  </a:extLst>
                </a:gridCol>
                <a:gridCol w="852534">
                  <a:extLst>
                    <a:ext uri="{9D8B030D-6E8A-4147-A177-3AD203B41FA5}">
                      <a16:colId xmlns:a16="http://schemas.microsoft.com/office/drawing/2014/main" val="2434643750"/>
                    </a:ext>
                  </a:extLst>
                </a:gridCol>
              </a:tblGrid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40mA </a:t>
                      </a:r>
                      <a:r>
                        <a:rPr lang="ko-KR" altLang="en-US" sz="1000" u="none" strike="noStrike" dirty="0">
                          <a:effectLst/>
                          <a:latin typeface="+mn-ea"/>
                          <a:ea typeface="+mn-ea"/>
                        </a:rPr>
                        <a:t>광량</a:t>
                      </a:r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1000" u="none" strike="noStrike" dirty="0" err="1">
                          <a:effectLst/>
                          <a:latin typeface="+mn-ea"/>
                          <a:ea typeface="+mn-ea"/>
                        </a:rPr>
                        <a:t>mW</a:t>
                      </a:r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u="none" strike="noStrike" dirty="0" err="1">
                          <a:effectLst/>
                          <a:latin typeface="+mn-ea"/>
                          <a:ea typeface="+mn-ea"/>
                        </a:rPr>
                        <a:t>광효율</a:t>
                      </a:r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(%)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PD </a:t>
                      </a:r>
                      <a:r>
                        <a:rPr lang="ko-KR" altLang="en-US" sz="1000" u="none" strike="noStrike" dirty="0">
                          <a:effectLst/>
                          <a:latin typeface="+mn-ea"/>
                          <a:ea typeface="+mn-ea"/>
                        </a:rPr>
                        <a:t>감도</a:t>
                      </a:r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A/W)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u="none" strike="noStrike">
                          <a:effectLst/>
                          <a:latin typeface="+mn-ea"/>
                          <a:ea typeface="+mn-ea"/>
                        </a:rPr>
                        <a:t>IV AMP (V/A)</a:t>
                      </a:r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Voltage (V)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82723131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0.142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5.16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1.3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200000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1" u="none" strike="noStrike" dirty="0">
                          <a:effectLst/>
                          <a:latin typeface="+mn-ea"/>
                          <a:ea typeface="+mn-ea"/>
                        </a:rPr>
                        <a:t>1.9078(</a:t>
                      </a:r>
                      <a:r>
                        <a:rPr lang="ko-KR" altLang="en-US" sz="1000" b="1" u="none" strike="noStrike" dirty="0" err="1">
                          <a:effectLst/>
                          <a:latin typeface="+mn-ea"/>
                          <a:ea typeface="+mn-ea"/>
                        </a:rPr>
                        <a:t>예상값</a:t>
                      </a:r>
                      <a:r>
                        <a:rPr lang="en-US" altLang="ko-KR" sz="1000" b="1" u="none" strike="noStrike" dirty="0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609805808"/>
                  </a:ext>
                </a:extLst>
              </a:tr>
            </a:tbl>
          </a:graphicData>
        </a:graphic>
      </p:graphicFrame>
      <p:graphicFrame>
        <p:nvGraphicFramePr>
          <p:cNvPr id="15" name="표 14">
            <a:extLst>
              <a:ext uri="{FF2B5EF4-FFF2-40B4-BE49-F238E27FC236}">
                <a16:creationId xmlns:a16="http://schemas.microsoft.com/office/drawing/2014/main" id="{5125700C-163A-4A21-AA79-4D20E03B1F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534627388"/>
              </p:ext>
            </p:extLst>
          </p:nvPr>
        </p:nvGraphicFramePr>
        <p:xfrm>
          <a:off x="4716016" y="5872844"/>
          <a:ext cx="4262670" cy="523875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022319">
                  <a:extLst>
                    <a:ext uri="{9D8B030D-6E8A-4147-A177-3AD203B41FA5}">
                      <a16:colId xmlns:a16="http://schemas.microsoft.com/office/drawing/2014/main" val="4157026242"/>
                    </a:ext>
                  </a:extLst>
                </a:gridCol>
                <a:gridCol w="633865">
                  <a:extLst>
                    <a:ext uri="{9D8B030D-6E8A-4147-A177-3AD203B41FA5}">
                      <a16:colId xmlns:a16="http://schemas.microsoft.com/office/drawing/2014/main" val="1980345140"/>
                    </a:ext>
                  </a:extLst>
                </a:gridCol>
                <a:gridCol w="901418">
                  <a:extLst>
                    <a:ext uri="{9D8B030D-6E8A-4147-A177-3AD203B41FA5}">
                      <a16:colId xmlns:a16="http://schemas.microsoft.com/office/drawing/2014/main" val="2503077542"/>
                    </a:ext>
                  </a:extLst>
                </a:gridCol>
                <a:gridCol w="840981">
                  <a:extLst>
                    <a:ext uri="{9D8B030D-6E8A-4147-A177-3AD203B41FA5}">
                      <a16:colId xmlns:a16="http://schemas.microsoft.com/office/drawing/2014/main" val="2735862872"/>
                    </a:ext>
                  </a:extLst>
                </a:gridCol>
                <a:gridCol w="864087">
                  <a:extLst>
                    <a:ext uri="{9D8B030D-6E8A-4147-A177-3AD203B41FA5}">
                      <a16:colId xmlns:a16="http://schemas.microsoft.com/office/drawing/2014/main" val="2434643750"/>
                    </a:ext>
                  </a:extLst>
                </a:gridCol>
              </a:tblGrid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A/V laser</a:t>
                      </a:r>
                      <a:r>
                        <a:rPr lang="en-US" sz="1000" u="none" strike="noStrike" baseline="0" dirty="0">
                          <a:effectLst/>
                          <a:latin typeface="+mn-ea"/>
                          <a:ea typeface="+mn-ea"/>
                        </a:rPr>
                        <a:t> </a:t>
                      </a:r>
                      <a:r>
                        <a:rPr lang="ko-KR" altLang="en-US" sz="1000" u="none" strike="noStrike" baseline="0" dirty="0">
                          <a:effectLst/>
                          <a:latin typeface="+mn-ea"/>
                          <a:ea typeface="+mn-ea"/>
                        </a:rPr>
                        <a:t>광량</a:t>
                      </a:r>
                      <a:r>
                        <a:rPr lang="en-US" altLang="ko-KR" sz="1000" u="none" strike="noStrike" baseline="0" dirty="0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altLang="ko-KR" sz="1000" u="none" strike="noStrike" baseline="0" dirty="0" err="1">
                          <a:effectLst/>
                          <a:latin typeface="+mn-ea"/>
                          <a:ea typeface="+mn-ea"/>
                        </a:rPr>
                        <a:t>mW</a:t>
                      </a:r>
                      <a:r>
                        <a:rPr lang="en-US" altLang="ko-KR" sz="1000" u="none" strike="noStrike" baseline="0" dirty="0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u="none" strike="noStrike" dirty="0" err="1">
                          <a:effectLst/>
                          <a:latin typeface="+mn-ea"/>
                          <a:ea typeface="+mn-ea"/>
                        </a:rPr>
                        <a:t>광효율</a:t>
                      </a:r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(%)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PD </a:t>
                      </a:r>
                      <a:r>
                        <a:rPr lang="ko-KR" altLang="en-US" sz="1000" u="none" strike="noStrike" dirty="0">
                          <a:effectLst/>
                          <a:latin typeface="+mn-ea"/>
                          <a:ea typeface="+mn-ea"/>
                        </a:rPr>
                        <a:t>감도</a:t>
                      </a:r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A/W)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IV AMP (V/A)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Voltage (V)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82723131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10(</a:t>
                      </a:r>
                      <a:r>
                        <a:rPr lang="ko-KR" altLang="en-US" sz="1000" u="none" strike="noStrike" dirty="0" err="1">
                          <a:effectLst/>
                          <a:latin typeface="+mn-ea"/>
                          <a:ea typeface="+mn-ea"/>
                        </a:rPr>
                        <a:t>요구값</a:t>
                      </a:r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0.2322</a:t>
                      </a: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0.46(@1310nm)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200000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1" u="none" strike="noStrike" dirty="0">
                          <a:effectLst/>
                          <a:latin typeface="+mn-ea"/>
                          <a:ea typeface="+mn-ea"/>
                        </a:rPr>
                        <a:t>2.136(</a:t>
                      </a:r>
                      <a:r>
                        <a:rPr lang="ko-KR" altLang="en-US" sz="1000" b="1" u="none" strike="noStrike" dirty="0" err="1">
                          <a:effectLst/>
                          <a:latin typeface="+mn-ea"/>
                          <a:ea typeface="+mn-ea"/>
                        </a:rPr>
                        <a:t>예상값</a:t>
                      </a:r>
                      <a:r>
                        <a:rPr lang="en-US" altLang="ko-KR" sz="1000" b="1" u="none" strike="noStrike" dirty="0">
                          <a:effectLst/>
                          <a:latin typeface="+mn-ea"/>
                          <a:ea typeface="+mn-ea"/>
                        </a:rPr>
                        <a:t>)</a:t>
                      </a:r>
                      <a:endParaRPr lang="en-US" altLang="ko-KR" sz="1000" b="1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609805808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94939402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2. </a:t>
            </a:r>
            <a:r>
              <a:rPr lang="ko-KR" altLang="en-US" dirty="0"/>
              <a:t>개발 내용 </a:t>
            </a:r>
            <a:r>
              <a:rPr lang="en-US" altLang="ko-KR" dirty="0"/>
              <a:t>development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>
            <a:normAutofit fontScale="92500" lnSpcReduction="10000"/>
          </a:bodyPr>
          <a:lstStyle/>
          <a:p>
            <a:r>
              <a:rPr lang="ko-KR" altLang="en-US" dirty="0"/>
              <a:t>광 효율 시뮬레이션</a:t>
            </a:r>
            <a:endParaRPr lang="en-US" altLang="ko-KR" dirty="0"/>
          </a:p>
          <a:p>
            <a:pPr lvl="1"/>
            <a:r>
              <a:rPr lang="en-US" altLang="ko-KR" dirty="0" err="1"/>
              <a:t>Beamsplitter</a:t>
            </a:r>
            <a:r>
              <a:rPr lang="en-US" altLang="ko-KR" dirty="0"/>
              <a:t> </a:t>
            </a:r>
            <a:r>
              <a:rPr lang="ko-KR" altLang="en-US" dirty="0"/>
              <a:t>의 분광 투과율 측정</a:t>
            </a:r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r>
              <a:rPr lang="en-US" altLang="ko-KR" dirty="0"/>
              <a:t>BS coating </a:t>
            </a:r>
            <a:r>
              <a:rPr lang="ko-KR" altLang="en-US" dirty="0"/>
              <a:t>투과율</a:t>
            </a:r>
            <a:r>
              <a:rPr lang="en-US" altLang="ko-KR" dirty="0"/>
              <a:t>/</a:t>
            </a:r>
            <a:r>
              <a:rPr lang="ko-KR" altLang="en-US" dirty="0"/>
              <a:t>반사율 사양</a:t>
            </a:r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2"/>
            <a:r>
              <a:rPr lang="ko-KR" altLang="en-US" dirty="0"/>
              <a:t>제조사에서 보장하는 투과율</a:t>
            </a:r>
            <a:r>
              <a:rPr lang="en-US" altLang="ko-KR" dirty="0"/>
              <a:t>/</a:t>
            </a:r>
            <a:r>
              <a:rPr lang="ko-KR" altLang="en-US" dirty="0"/>
              <a:t>반사율 사양 범위가 넓음</a:t>
            </a:r>
            <a:endParaRPr lang="en-US" altLang="ko-KR" dirty="0"/>
          </a:p>
          <a:p>
            <a:pPr lvl="3"/>
            <a:r>
              <a:rPr lang="en-US" altLang="ko-KR" dirty="0"/>
              <a:t>Lot</a:t>
            </a:r>
            <a:r>
              <a:rPr lang="ko-KR" altLang="en-US" dirty="0"/>
              <a:t>별 </a:t>
            </a:r>
            <a:r>
              <a:rPr lang="en-US" altLang="ko-KR" dirty="0"/>
              <a:t>coating </a:t>
            </a:r>
            <a:r>
              <a:rPr lang="ko-KR" altLang="en-US" dirty="0"/>
              <a:t>사양이 변경될 가능성</a:t>
            </a:r>
            <a:endParaRPr lang="en-US" altLang="ko-KR" dirty="0"/>
          </a:p>
          <a:p>
            <a:pPr lvl="3"/>
            <a:r>
              <a:rPr lang="en-US" altLang="ko-KR" dirty="0"/>
              <a:t>BS </a:t>
            </a:r>
            <a:r>
              <a:rPr lang="ko-KR" altLang="en-US" dirty="0"/>
              <a:t>제조 사양에 따른 </a:t>
            </a:r>
            <a:r>
              <a:rPr lang="en-US" altLang="ko-KR" dirty="0"/>
              <a:t>PD dynamic range </a:t>
            </a:r>
            <a:r>
              <a:rPr lang="ko-KR" altLang="en-US" dirty="0"/>
              <a:t>조정 및 소프트웨어 교정이 필요할 수 있음</a:t>
            </a:r>
            <a:endParaRPr lang="en-US" altLang="ko-KR" dirty="0"/>
          </a:p>
          <a:p>
            <a:pPr lvl="1"/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B4FF99F0-C854-457E-A066-2043CECB9958}" type="slidenum">
              <a:rPr lang="ko-KR" altLang="en-US" smtClean="0"/>
              <a:pPr>
                <a:defRPr/>
              </a:pPr>
              <a:t>16</a:t>
            </a:fld>
            <a:endParaRPr lang="ko-KR" altLang="en-US" dirty="0"/>
          </a:p>
        </p:txBody>
      </p:sp>
      <p:graphicFrame>
        <p:nvGraphicFramePr>
          <p:cNvPr id="5" name="표 4">
            <a:extLst>
              <a:ext uri="{FF2B5EF4-FFF2-40B4-BE49-F238E27FC236}">
                <a16:creationId xmlns:a16="http://schemas.microsoft.com/office/drawing/2014/main" id="{14B22C0F-E528-40E4-9BE9-CAD7E00DDC13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302204547"/>
              </p:ext>
            </p:extLst>
          </p:nvPr>
        </p:nvGraphicFramePr>
        <p:xfrm>
          <a:off x="5729136" y="2852936"/>
          <a:ext cx="2726727" cy="41910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1126257">
                  <a:extLst>
                    <a:ext uri="{9D8B030D-6E8A-4147-A177-3AD203B41FA5}">
                      <a16:colId xmlns:a16="http://schemas.microsoft.com/office/drawing/2014/main" val="464648526"/>
                    </a:ext>
                  </a:extLst>
                </a:gridCol>
                <a:gridCol w="800235">
                  <a:extLst>
                    <a:ext uri="{9D8B030D-6E8A-4147-A177-3AD203B41FA5}">
                      <a16:colId xmlns:a16="http://schemas.microsoft.com/office/drawing/2014/main" val="2209816335"/>
                    </a:ext>
                  </a:extLst>
                </a:gridCol>
                <a:gridCol w="800235">
                  <a:extLst>
                    <a:ext uri="{9D8B030D-6E8A-4147-A177-3AD203B41FA5}">
                      <a16:colId xmlns:a16="http://schemas.microsoft.com/office/drawing/2014/main" val="2299206963"/>
                    </a:ext>
                  </a:extLst>
                </a:gridCol>
              </a:tblGrid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u="none" strike="noStrike" dirty="0">
                          <a:effectLst/>
                          <a:latin typeface="+mn-ea"/>
                          <a:ea typeface="+mn-ea"/>
                        </a:rPr>
                        <a:t>(@2220nm)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8659" marR="8659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 dirty="0">
                          <a:effectLst/>
                          <a:latin typeface="+mn-ea"/>
                          <a:ea typeface="+mn-ea"/>
                        </a:rPr>
                        <a:t>제공 </a:t>
                      </a:r>
                      <a:r>
                        <a:rPr lang="en-US" sz="1100" u="none" strike="noStrike" dirty="0">
                          <a:effectLst/>
                          <a:latin typeface="+mn-ea"/>
                          <a:ea typeface="+mn-ea"/>
                        </a:rPr>
                        <a:t>data</a:t>
                      </a:r>
                      <a:endParaRPr 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8659" marR="8659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 dirty="0">
                          <a:effectLst/>
                          <a:latin typeface="+mn-ea"/>
                          <a:ea typeface="+mn-ea"/>
                        </a:rPr>
                        <a:t>실측 </a:t>
                      </a:r>
                      <a:r>
                        <a:rPr lang="en-US" altLang="ko-KR" sz="1100" u="none" strike="noStrike" dirty="0">
                          <a:effectLst/>
                          <a:latin typeface="+mn-ea"/>
                          <a:ea typeface="+mn-ea"/>
                        </a:rPr>
                        <a:t>data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8659" marR="8659" marT="9525" marB="0" anchor="ctr"/>
                </a:tc>
                <a:extLst>
                  <a:ext uri="{0D108BD9-81ED-4DB2-BD59-A6C34878D82A}">
                    <a16:rowId xmlns:a16="http://schemas.microsoft.com/office/drawing/2014/main" val="316058265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u="none" strike="noStrike" dirty="0">
                          <a:effectLst/>
                          <a:latin typeface="+mn-ea"/>
                          <a:ea typeface="+mn-ea"/>
                        </a:rPr>
                        <a:t>Un-Pol </a:t>
                      </a:r>
                      <a:r>
                        <a:rPr lang="ko-KR" altLang="en-US" sz="1100" u="none" strike="noStrike" dirty="0">
                          <a:effectLst/>
                          <a:latin typeface="+mn-ea"/>
                          <a:ea typeface="+mn-ea"/>
                        </a:rPr>
                        <a:t>투과율</a:t>
                      </a:r>
                      <a:endParaRPr lang="ko-KR" altLang="en-US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8659" marR="8659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 dirty="0">
                          <a:effectLst/>
                          <a:latin typeface="+mn-ea"/>
                          <a:ea typeface="+mn-ea"/>
                        </a:rPr>
                        <a:t>55.8%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8659" marR="8659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 dirty="0">
                          <a:effectLst/>
                          <a:latin typeface="+mn-ea"/>
                          <a:ea typeface="+mn-ea"/>
                        </a:rPr>
                        <a:t>64.6%</a:t>
                      </a:r>
                      <a:endParaRPr lang="en-US" altLang="ko-KR" sz="11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8659" marR="8659" marT="9525" marB="0" anchor="ctr"/>
                </a:tc>
                <a:extLst>
                  <a:ext uri="{0D108BD9-81ED-4DB2-BD59-A6C34878D82A}">
                    <a16:rowId xmlns:a16="http://schemas.microsoft.com/office/drawing/2014/main" val="894041581"/>
                  </a:ext>
                </a:extLst>
              </a:tr>
            </a:tbl>
          </a:graphicData>
        </a:graphic>
      </p:graphicFrame>
      <p:graphicFrame>
        <p:nvGraphicFramePr>
          <p:cNvPr id="6" name="차트 5">
            <a:extLst>
              <a:ext uri="{FF2B5EF4-FFF2-40B4-BE49-F238E27FC236}">
                <a16:creationId xmlns:a16="http://schemas.microsoft.com/office/drawing/2014/main" id="{493B50C8-B4D6-4F0F-A7AA-DFF142C04957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219557638"/>
              </p:ext>
            </p:extLst>
          </p:nvPr>
        </p:nvGraphicFramePr>
        <p:xfrm>
          <a:off x="611560" y="1556792"/>
          <a:ext cx="4804272" cy="307992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pic>
        <p:nvPicPr>
          <p:cNvPr id="7" name="그림 6">
            <a:extLst>
              <a:ext uri="{FF2B5EF4-FFF2-40B4-BE49-F238E27FC236}">
                <a16:creationId xmlns:a16="http://schemas.microsoft.com/office/drawing/2014/main" id="{AA6A603F-FB96-40C5-9A65-873B4612992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134741" y="5079193"/>
            <a:ext cx="4594395" cy="569905"/>
          </a:xfrm>
          <a:prstGeom prst="rect">
            <a:avLst/>
          </a:prstGeom>
        </p:spPr>
      </p:pic>
      <p:cxnSp>
        <p:nvCxnSpPr>
          <p:cNvPr id="9" name="직선 연결선 8"/>
          <p:cNvCxnSpPr/>
          <p:nvPr/>
        </p:nvCxnSpPr>
        <p:spPr>
          <a:xfrm>
            <a:off x="3375965" y="5251780"/>
            <a:ext cx="484939" cy="0"/>
          </a:xfrm>
          <a:prstGeom prst="line">
            <a:avLst/>
          </a:prstGeom>
          <a:ln w="190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직선 연결선 9"/>
          <p:cNvCxnSpPr/>
          <p:nvPr/>
        </p:nvCxnSpPr>
        <p:spPr>
          <a:xfrm>
            <a:off x="4202393" y="5251780"/>
            <a:ext cx="484939" cy="0"/>
          </a:xfrm>
          <a:prstGeom prst="line">
            <a:avLst/>
          </a:prstGeom>
          <a:ln w="1905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직선 연결선 11"/>
          <p:cNvCxnSpPr/>
          <p:nvPr/>
        </p:nvCxnSpPr>
        <p:spPr>
          <a:xfrm>
            <a:off x="2123728" y="2099904"/>
            <a:ext cx="0" cy="1656184"/>
          </a:xfrm>
          <a:prstGeom prst="line">
            <a:avLst/>
          </a:prstGeom>
          <a:ln>
            <a:solidFill>
              <a:srgbClr val="FF0000"/>
            </a:solidFill>
            <a:prstDash val="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" name="TextBox 12"/>
          <p:cNvSpPr txBox="1"/>
          <p:nvPr/>
        </p:nvSpPr>
        <p:spPr>
          <a:xfrm>
            <a:off x="2123728" y="3324705"/>
            <a:ext cx="648072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ko-KR" sz="900" b="1" dirty="0">
                <a:solidFill>
                  <a:srgbClr val="FF0000"/>
                </a:solidFill>
                <a:latin typeface="+mn-ea"/>
                <a:ea typeface="+mn-ea"/>
              </a:rPr>
              <a:t>2250nm</a:t>
            </a:r>
            <a:endParaRPr lang="ko-KR" altLang="en-US" sz="9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761263657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2. </a:t>
            </a:r>
            <a:r>
              <a:rPr lang="ko-KR" altLang="en-US" dirty="0"/>
              <a:t>개발 내용 </a:t>
            </a:r>
            <a:r>
              <a:rPr lang="en-US" altLang="ko-KR" dirty="0"/>
              <a:t>development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ko-KR" altLang="en-US" dirty="0"/>
              <a:t>온도 변화에 따른 광학 소자의 영향</a:t>
            </a:r>
            <a:endParaRPr lang="en-US" altLang="ko-KR" dirty="0"/>
          </a:p>
          <a:p>
            <a:pPr lvl="1"/>
            <a:r>
              <a:rPr lang="en-US" altLang="ko-KR" dirty="0"/>
              <a:t>UV LED(275nm)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B4FF99F0-C854-457E-A066-2043CECB9958}" type="slidenum">
              <a:rPr lang="ko-KR" altLang="en-US" smtClean="0"/>
              <a:pPr>
                <a:defRPr/>
              </a:pPr>
              <a:t>17</a:t>
            </a:fld>
            <a:endParaRPr lang="ko-KR" altLang="en-US" dirty="0"/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E84E78E5-81EA-4C76-9A78-B60EA429C05D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32283"/>
          <a:stretch/>
        </p:blipFill>
        <p:spPr>
          <a:xfrm>
            <a:off x="395536" y="2057263"/>
            <a:ext cx="3963475" cy="3171937"/>
          </a:xfrm>
          <a:prstGeom prst="rect">
            <a:avLst/>
          </a:prstGeom>
        </p:spPr>
      </p:pic>
      <p:pic>
        <p:nvPicPr>
          <p:cNvPr id="6" name="그림 5">
            <a:extLst>
              <a:ext uri="{FF2B5EF4-FFF2-40B4-BE49-F238E27FC236}">
                <a16:creationId xmlns:a16="http://schemas.microsoft.com/office/drawing/2014/main" id="{BB0681C3-AF0C-41AA-94C8-19DB1BAAE73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599984" y="2026828"/>
            <a:ext cx="4156334" cy="3250869"/>
          </a:xfrm>
          <a:prstGeom prst="rect">
            <a:avLst/>
          </a:prstGeom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D185166C-F540-4651-B408-271FFE77BBD7}"/>
              </a:ext>
            </a:extLst>
          </p:cNvPr>
          <p:cNvSpPr txBox="1"/>
          <p:nvPr/>
        </p:nvSpPr>
        <p:spPr>
          <a:xfrm>
            <a:off x="395536" y="1772816"/>
            <a:ext cx="2079415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50" b="1" dirty="0">
                <a:latin typeface="+mn-ea"/>
                <a:ea typeface="+mn-ea"/>
              </a:rPr>
              <a:t>인가전류에 따른 스펙트럼 분포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9AA0FD0A-27BD-4F67-8225-612A89588843}"/>
              </a:ext>
            </a:extLst>
          </p:cNvPr>
          <p:cNvSpPr txBox="1"/>
          <p:nvPr/>
        </p:nvSpPr>
        <p:spPr>
          <a:xfrm>
            <a:off x="4627838" y="1772816"/>
            <a:ext cx="1810111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50" b="1" dirty="0">
                <a:latin typeface="+mn-ea"/>
                <a:ea typeface="+mn-ea"/>
              </a:rPr>
              <a:t>온도에 따른 스펙트럼 분포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BCB78146-1753-4DEC-A112-6A66F5116782}"/>
              </a:ext>
            </a:extLst>
          </p:cNvPr>
          <p:cNvSpPr txBox="1"/>
          <p:nvPr/>
        </p:nvSpPr>
        <p:spPr>
          <a:xfrm>
            <a:off x="783560" y="5406900"/>
            <a:ext cx="3486852" cy="646331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latin typeface="+mn-ea"/>
                <a:ea typeface="+mn-ea"/>
                <a:sym typeface="Wingdings" panose="05000000000000000000" pitchFamily="2" charset="2"/>
              </a:rPr>
              <a:t> </a:t>
            </a:r>
            <a:r>
              <a:rPr lang="ko-KR" altLang="en-US" sz="1200" dirty="0">
                <a:latin typeface="+mn-ea"/>
                <a:ea typeface="+mn-ea"/>
                <a:sym typeface="Wingdings" panose="05000000000000000000" pitchFamily="2" charset="2"/>
              </a:rPr>
              <a:t>인가 전류에 </a:t>
            </a:r>
            <a:r>
              <a:rPr lang="ko-KR" altLang="en-US" sz="1200" dirty="0">
                <a:latin typeface="+mn-ea"/>
                <a:ea typeface="+mn-ea"/>
              </a:rPr>
              <a:t>따라 피크 파장은 변하지 않지만</a:t>
            </a:r>
            <a:br>
              <a:rPr lang="en-US" altLang="ko-KR" sz="1200" dirty="0">
                <a:latin typeface="+mn-ea"/>
                <a:ea typeface="+mn-ea"/>
              </a:rPr>
            </a:br>
            <a:r>
              <a:rPr lang="en-US" altLang="ko-KR" sz="1200" dirty="0">
                <a:latin typeface="+mn-ea"/>
                <a:ea typeface="+mn-ea"/>
              </a:rPr>
              <a:t>   </a:t>
            </a:r>
            <a:r>
              <a:rPr lang="ko-KR" altLang="en-US" sz="1200" dirty="0">
                <a:latin typeface="+mn-ea"/>
                <a:ea typeface="+mn-ea"/>
              </a:rPr>
              <a:t> 전류가 줄어 </a:t>
            </a:r>
            <a:r>
              <a:rPr lang="en-US" altLang="ko-KR" sz="1200" dirty="0">
                <a:latin typeface="+mn-ea"/>
                <a:ea typeface="+mn-ea"/>
              </a:rPr>
              <a:t>intensity</a:t>
            </a:r>
            <a:r>
              <a:rPr lang="ko-KR" altLang="en-US" sz="1200" dirty="0">
                <a:latin typeface="+mn-ea"/>
                <a:ea typeface="+mn-ea"/>
              </a:rPr>
              <a:t>가 낮아 짐에 따라</a:t>
            </a:r>
            <a:br>
              <a:rPr lang="en-US" altLang="ko-KR" sz="1200" dirty="0">
                <a:latin typeface="+mn-ea"/>
                <a:ea typeface="+mn-ea"/>
              </a:rPr>
            </a:br>
            <a:r>
              <a:rPr lang="en-US" altLang="ko-KR" sz="1200" dirty="0">
                <a:latin typeface="+mn-ea"/>
                <a:ea typeface="+mn-ea"/>
              </a:rPr>
              <a:t>    </a:t>
            </a:r>
            <a:r>
              <a:rPr lang="ko-KR" altLang="en-US" sz="1200" dirty="0">
                <a:latin typeface="+mn-ea"/>
                <a:ea typeface="+mn-ea"/>
              </a:rPr>
              <a:t>파장 별</a:t>
            </a:r>
            <a:r>
              <a:rPr lang="en-US" altLang="ko-KR" sz="1200" dirty="0">
                <a:latin typeface="+mn-ea"/>
                <a:ea typeface="+mn-ea"/>
              </a:rPr>
              <a:t> intensity </a:t>
            </a:r>
            <a:r>
              <a:rPr lang="ko-KR" altLang="en-US" sz="1200" dirty="0">
                <a:latin typeface="+mn-ea"/>
                <a:ea typeface="+mn-ea"/>
              </a:rPr>
              <a:t>비율이 달라짐</a:t>
            </a:r>
            <a:endParaRPr lang="en-US" altLang="ko-KR" sz="1200" dirty="0">
              <a:latin typeface="+mn-ea"/>
              <a:ea typeface="+mn-ea"/>
            </a:endParaRP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F934FF96-60FB-454B-96A8-549BEB6639C0}"/>
              </a:ext>
            </a:extLst>
          </p:cNvPr>
          <p:cNvSpPr txBox="1"/>
          <p:nvPr/>
        </p:nvSpPr>
        <p:spPr>
          <a:xfrm>
            <a:off x="5047576" y="5406900"/>
            <a:ext cx="3261149" cy="646331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latin typeface="+mn-ea"/>
                <a:ea typeface="+mn-ea"/>
                <a:sym typeface="Wingdings" panose="05000000000000000000" pitchFamily="2" charset="2"/>
              </a:rPr>
              <a:t> </a:t>
            </a:r>
            <a:r>
              <a:rPr lang="ko-KR" altLang="en-US" sz="1200" dirty="0">
                <a:latin typeface="+mn-ea"/>
                <a:ea typeface="+mn-ea"/>
                <a:sym typeface="Wingdings" panose="05000000000000000000" pitchFamily="2" charset="2"/>
              </a:rPr>
              <a:t>온도에 </a:t>
            </a:r>
            <a:r>
              <a:rPr lang="ko-KR" altLang="en-US" sz="1200" dirty="0">
                <a:latin typeface="+mn-ea"/>
                <a:ea typeface="+mn-ea"/>
              </a:rPr>
              <a:t>따라 피크 파장은 변하지 않지만</a:t>
            </a:r>
            <a:br>
              <a:rPr lang="en-US" altLang="ko-KR" sz="1200" dirty="0">
                <a:latin typeface="+mn-ea"/>
                <a:ea typeface="+mn-ea"/>
              </a:rPr>
            </a:br>
            <a:r>
              <a:rPr lang="en-US" altLang="ko-KR" sz="1200" dirty="0">
                <a:latin typeface="+mn-ea"/>
                <a:ea typeface="+mn-ea"/>
              </a:rPr>
              <a:t>   </a:t>
            </a:r>
            <a:r>
              <a:rPr lang="ko-KR" altLang="en-US" sz="1200" dirty="0">
                <a:latin typeface="+mn-ea"/>
                <a:ea typeface="+mn-ea"/>
              </a:rPr>
              <a:t> 온도가 올라가 </a:t>
            </a:r>
            <a:r>
              <a:rPr lang="en-US" altLang="ko-KR" sz="1200" dirty="0">
                <a:latin typeface="+mn-ea"/>
                <a:ea typeface="+mn-ea"/>
              </a:rPr>
              <a:t>intensity</a:t>
            </a:r>
            <a:r>
              <a:rPr lang="ko-KR" altLang="en-US" sz="1200" dirty="0">
                <a:latin typeface="+mn-ea"/>
                <a:ea typeface="+mn-ea"/>
              </a:rPr>
              <a:t>가 낮아 짐에 따라</a:t>
            </a:r>
            <a:br>
              <a:rPr lang="en-US" altLang="ko-KR" sz="1200" dirty="0">
                <a:latin typeface="+mn-ea"/>
                <a:ea typeface="+mn-ea"/>
              </a:rPr>
            </a:br>
            <a:r>
              <a:rPr lang="en-US" altLang="ko-KR" sz="1200" dirty="0">
                <a:latin typeface="+mn-ea"/>
                <a:ea typeface="+mn-ea"/>
              </a:rPr>
              <a:t>    </a:t>
            </a:r>
            <a:r>
              <a:rPr lang="ko-KR" altLang="en-US" sz="1200" dirty="0">
                <a:latin typeface="+mn-ea"/>
                <a:ea typeface="+mn-ea"/>
              </a:rPr>
              <a:t>파장 별</a:t>
            </a:r>
            <a:r>
              <a:rPr lang="en-US" altLang="ko-KR" sz="1200" dirty="0">
                <a:latin typeface="+mn-ea"/>
                <a:ea typeface="+mn-ea"/>
              </a:rPr>
              <a:t> intensity </a:t>
            </a:r>
            <a:r>
              <a:rPr lang="ko-KR" altLang="en-US" sz="1200" dirty="0">
                <a:latin typeface="+mn-ea"/>
                <a:ea typeface="+mn-ea"/>
              </a:rPr>
              <a:t>비율이 달라짐</a:t>
            </a:r>
            <a:endParaRPr lang="en-US" altLang="ko-KR" sz="1200" dirty="0"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26328507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2. </a:t>
            </a:r>
            <a:r>
              <a:rPr lang="ko-KR" altLang="en-US" dirty="0"/>
              <a:t>개발 내용 </a:t>
            </a:r>
            <a:r>
              <a:rPr lang="en-US" altLang="ko-KR" dirty="0"/>
              <a:t>development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ko-KR" altLang="en-US" dirty="0"/>
              <a:t>온도 변화에 따른 광학 소자의 영향</a:t>
            </a:r>
            <a:endParaRPr lang="en-US" altLang="ko-KR" dirty="0"/>
          </a:p>
          <a:p>
            <a:pPr lvl="1"/>
            <a:r>
              <a:rPr lang="en-US" altLang="ko-KR" dirty="0"/>
              <a:t>IR LED(2250nm)</a:t>
            </a:r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r>
              <a:rPr lang="ko-KR" altLang="en-US" dirty="0"/>
              <a:t>내부 열전도에 따른 광학 소자의 파장 특성 변화 → </a:t>
            </a:r>
            <a:r>
              <a:rPr lang="en-US" altLang="ko-KR" b="1" dirty="0"/>
              <a:t>LED </a:t>
            </a:r>
            <a:r>
              <a:rPr lang="ko-KR" altLang="en-US" b="1" dirty="0"/>
              <a:t>주변 온도 유지</a:t>
            </a:r>
            <a:endParaRPr lang="en-US" altLang="ko-KR" b="1" dirty="0"/>
          </a:p>
          <a:p>
            <a:pPr lvl="1"/>
            <a:r>
              <a:rPr lang="en-US" altLang="ko-KR" dirty="0"/>
              <a:t>Photodiode</a:t>
            </a:r>
            <a:r>
              <a:rPr lang="ko-KR" altLang="en-US" dirty="0"/>
              <a:t>의 경우 열전도 영향을 배제하기 위해 동일 위치에 배치하는 것으로 수정</a:t>
            </a:r>
            <a:r>
              <a:rPr lang="en-US" altLang="ko-KR" dirty="0"/>
              <a:t>(beta ver.)</a:t>
            </a:r>
          </a:p>
          <a:p>
            <a:pPr lvl="1"/>
            <a:endParaRPr lang="ko-KR" altLang="en-US" dirty="0"/>
          </a:p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B4FF99F0-C854-457E-A066-2043CECB9958}" type="slidenum">
              <a:rPr lang="ko-KR" altLang="en-US" smtClean="0"/>
              <a:pPr>
                <a:defRPr/>
              </a:pPr>
              <a:t>18</a:t>
            </a:fld>
            <a:endParaRPr lang="ko-KR" altLang="en-US" dirty="0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D185166C-F540-4651-B408-271FFE77BBD7}"/>
              </a:ext>
            </a:extLst>
          </p:cNvPr>
          <p:cNvSpPr txBox="1"/>
          <p:nvPr/>
        </p:nvSpPr>
        <p:spPr>
          <a:xfrm>
            <a:off x="453726" y="1703689"/>
            <a:ext cx="2127505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50" b="1" dirty="0">
                <a:latin typeface="+mn-ea"/>
                <a:ea typeface="+mn-ea"/>
              </a:rPr>
              <a:t>인가 전류에 따른 스펙트럼 분포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9AA0FD0A-27BD-4F67-8225-612A89588843}"/>
              </a:ext>
            </a:extLst>
          </p:cNvPr>
          <p:cNvSpPr txBox="1"/>
          <p:nvPr/>
        </p:nvSpPr>
        <p:spPr>
          <a:xfrm>
            <a:off x="4694588" y="1709175"/>
            <a:ext cx="1810111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ko-KR" altLang="en-US" sz="1050" b="1" dirty="0">
                <a:latin typeface="+mn-ea"/>
                <a:ea typeface="+mn-ea"/>
              </a:rPr>
              <a:t>온도에 따른 스펙트럼 분포</a:t>
            </a:r>
          </a:p>
        </p:txBody>
      </p:sp>
      <p:pic>
        <p:nvPicPr>
          <p:cNvPr id="7" name="그림 6">
            <a:extLst>
              <a:ext uri="{FF2B5EF4-FFF2-40B4-BE49-F238E27FC236}">
                <a16:creationId xmlns:a16="http://schemas.microsoft.com/office/drawing/2014/main" id="{B222213C-4A0C-439D-81C6-9F59E436D90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57200" y="2068713"/>
            <a:ext cx="8312727" cy="2371280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D6F125EB-84F1-4A9E-A3DD-284231C89760}"/>
              </a:ext>
            </a:extLst>
          </p:cNvPr>
          <p:cNvSpPr txBox="1"/>
          <p:nvPr/>
        </p:nvSpPr>
        <p:spPr>
          <a:xfrm>
            <a:off x="498763" y="4582869"/>
            <a:ext cx="4003019" cy="646331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latin typeface="+mn-ea"/>
                <a:ea typeface="+mn-ea"/>
                <a:sym typeface="Wingdings" panose="05000000000000000000" pitchFamily="2" charset="2"/>
              </a:rPr>
              <a:t> </a:t>
            </a:r>
            <a:r>
              <a:rPr lang="ko-KR" altLang="en-US" sz="1200" dirty="0">
                <a:latin typeface="+mn-ea"/>
                <a:ea typeface="+mn-ea"/>
                <a:sym typeface="Wingdings" panose="05000000000000000000" pitchFamily="2" charset="2"/>
              </a:rPr>
              <a:t>인가 전류에 </a:t>
            </a:r>
            <a:r>
              <a:rPr lang="ko-KR" altLang="en-US" sz="1200" dirty="0">
                <a:latin typeface="+mn-ea"/>
                <a:ea typeface="+mn-ea"/>
              </a:rPr>
              <a:t>따라 피크 파장이</a:t>
            </a:r>
            <a:r>
              <a:rPr lang="en-US" altLang="ko-KR" sz="1200" dirty="0">
                <a:latin typeface="+mn-ea"/>
                <a:ea typeface="+mn-ea"/>
              </a:rPr>
              <a:t> </a:t>
            </a:r>
            <a:r>
              <a:rPr lang="ko-KR" altLang="en-US" sz="1200" dirty="0">
                <a:latin typeface="+mn-ea"/>
                <a:ea typeface="+mn-ea"/>
              </a:rPr>
              <a:t>조금씩 이동하고 있음</a:t>
            </a:r>
            <a:br>
              <a:rPr lang="en-US" altLang="ko-KR" sz="1200" dirty="0">
                <a:latin typeface="+mn-ea"/>
                <a:ea typeface="+mn-ea"/>
              </a:rPr>
            </a:br>
            <a:r>
              <a:rPr lang="en-US" altLang="ko-KR" sz="1200" dirty="0">
                <a:latin typeface="+mn-ea"/>
                <a:ea typeface="+mn-ea"/>
              </a:rPr>
              <a:t>   </a:t>
            </a:r>
            <a:r>
              <a:rPr lang="ko-KR" altLang="en-US" sz="1200" dirty="0">
                <a:latin typeface="+mn-ea"/>
                <a:ea typeface="+mn-ea"/>
              </a:rPr>
              <a:t> 전류가 줄어 </a:t>
            </a:r>
            <a:r>
              <a:rPr lang="en-US" altLang="ko-KR" sz="1200" dirty="0">
                <a:latin typeface="+mn-ea"/>
                <a:ea typeface="+mn-ea"/>
              </a:rPr>
              <a:t>intensity</a:t>
            </a:r>
            <a:r>
              <a:rPr lang="ko-KR" altLang="en-US" sz="1200" dirty="0">
                <a:latin typeface="+mn-ea"/>
                <a:ea typeface="+mn-ea"/>
              </a:rPr>
              <a:t>가 낮아 짐에 따라</a:t>
            </a:r>
            <a:br>
              <a:rPr lang="en-US" altLang="ko-KR" sz="1200" dirty="0">
                <a:latin typeface="+mn-ea"/>
                <a:ea typeface="+mn-ea"/>
              </a:rPr>
            </a:br>
            <a:r>
              <a:rPr lang="en-US" altLang="ko-KR" sz="1200" dirty="0">
                <a:latin typeface="+mn-ea"/>
                <a:ea typeface="+mn-ea"/>
              </a:rPr>
              <a:t>    </a:t>
            </a:r>
            <a:r>
              <a:rPr lang="ko-KR" altLang="en-US" sz="1200" dirty="0">
                <a:latin typeface="+mn-ea"/>
                <a:ea typeface="+mn-ea"/>
              </a:rPr>
              <a:t>파장 별</a:t>
            </a:r>
            <a:r>
              <a:rPr lang="en-US" altLang="ko-KR" sz="1200" dirty="0">
                <a:latin typeface="+mn-ea"/>
                <a:ea typeface="+mn-ea"/>
              </a:rPr>
              <a:t> intensity </a:t>
            </a:r>
            <a:r>
              <a:rPr lang="ko-KR" altLang="en-US" sz="1200" dirty="0">
                <a:latin typeface="+mn-ea"/>
                <a:ea typeface="+mn-ea"/>
              </a:rPr>
              <a:t>비율이 달라짐</a:t>
            </a:r>
            <a:endParaRPr lang="en-US" altLang="ko-KR" sz="1200" dirty="0">
              <a:latin typeface="+mn-ea"/>
              <a:ea typeface="+mn-ea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F92DD5A2-C506-416F-A85B-43DFFFD7EB6F}"/>
              </a:ext>
            </a:extLst>
          </p:cNvPr>
          <p:cNvSpPr txBox="1"/>
          <p:nvPr/>
        </p:nvSpPr>
        <p:spPr>
          <a:xfrm>
            <a:off x="4751967" y="4582869"/>
            <a:ext cx="3972882" cy="461665"/>
          </a:xfrm>
          <a:prstGeom prst="rect">
            <a:avLst/>
          </a:prstGeom>
          <a:noFill/>
          <a:ln>
            <a:solidFill>
              <a:srgbClr val="FF0000"/>
            </a:solidFill>
          </a:ln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latin typeface="+mn-ea"/>
                <a:ea typeface="+mn-ea"/>
                <a:sym typeface="Wingdings" panose="05000000000000000000" pitchFamily="2" charset="2"/>
              </a:rPr>
              <a:t> </a:t>
            </a:r>
            <a:r>
              <a:rPr lang="ko-KR" altLang="en-US" sz="1200" dirty="0">
                <a:latin typeface="+mn-ea"/>
                <a:ea typeface="+mn-ea"/>
              </a:rPr>
              <a:t>온도에 따라 피크 파장이 이동하며 파장 별 </a:t>
            </a:r>
            <a:r>
              <a:rPr lang="en-US" altLang="ko-KR" sz="1200" dirty="0">
                <a:latin typeface="+mn-ea"/>
                <a:ea typeface="+mn-ea"/>
              </a:rPr>
              <a:t>intensity</a:t>
            </a:r>
            <a:br>
              <a:rPr lang="en-US" altLang="ko-KR" sz="1200" dirty="0">
                <a:latin typeface="+mn-ea"/>
                <a:ea typeface="+mn-ea"/>
              </a:rPr>
            </a:br>
            <a:r>
              <a:rPr lang="en-US" altLang="ko-KR" sz="1200" dirty="0">
                <a:latin typeface="+mn-ea"/>
                <a:ea typeface="+mn-ea"/>
              </a:rPr>
              <a:t>   </a:t>
            </a:r>
            <a:r>
              <a:rPr lang="ko-KR" altLang="en-US" sz="1200" dirty="0">
                <a:latin typeface="+mn-ea"/>
                <a:ea typeface="+mn-ea"/>
              </a:rPr>
              <a:t> 비율이 달라짐 </a:t>
            </a:r>
          </a:p>
        </p:txBody>
      </p:sp>
    </p:spTree>
    <p:extLst>
      <p:ext uri="{BB962C8B-B14F-4D97-AF65-F5344CB8AC3E}">
        <p14:creationId xmlns:p14="http://schemas.microsoft.com/office/powerpoint/2010/main" val="854590126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" name="그림 29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408230" y="1052736"/>
            <a:ext cx="2996087" cy="3086331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2. </a:t>
            </a:r>
            <a:r>
              <a:rPr lang="ko-KR" altLang="en-US" dirty="0"/>
              <a:t>개발 내용 </a:t>
            </a:r>
            <a:r>
              <a:rPr lang="en-US" altLang="ko-KR" dirty="0"/>
              <a:t>development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Mechanical dimensions - UV alpha ver.</a:t>
            </a:r>
          </a:p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B4FF99F0-C854-457E-A066-2043CECB9958}" type="slidenum">
              <a:rPr lang="ko-KR" altLang="en-US" smtClean="0"/>
              <a:pPr>
                <a:defRPr/>
              </a:pPr>
              <a:t>19</a:t>
            </a:fld>
            <a:endParaRPr lang="ko-KR" altLang="en-US" dirty="0"/>
          </a:p>
        </p:txBody>
      </p:sp>
      <p:pic>
        <p:nvPicPr>
          <p:cNvPr id="29" name="그림 28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187624" y="1154574"/>
            <a:ext cx="2082406" cy="2952328"/>
          </a:xfrm>
          <a:prstGeom prst="rect">
            <a:avLst/>
          </a:prstGeom>
        </p:spPr>
      </p:pic>
      <p:pic>
        <p:nvPicPr>
          <p:cNvPr id="31" name="그림 30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395971" y="4107716"/>
            <a:ext cx="3003186" cy="2219022"/>
          </a:xfrm>
          <a:prstGeom prst="rect">
            <a:avLst/>
          </a:prstGeom>
        </p:spPr>
      </p:pic>
      <p:sp>
        <p:nvSpPr>
          <p:cNvPr id="32" name="직사각형 31"/>
          <p:cNvSpPr/>
          <p:nvPr/>
        </p:nvSpPr>
        <p:spPr>
          <a:xfrm>
            <a:off x="6346894" y="5167393"/>
            <a:ext cx="629012" cy="618033"/>
          </a:xfrm>
          <a:prstGeom prst="rect">
            <a:avLst/>
          </a:prstGeom>
          <a:noFill/>
          <a:ln w="6350">
            <a:solidFill>
              <a:schemeClr val="tx1"/>
            </a:solidFill>
            <a:prstDash val="lgDash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33" name="직선 화살표 연결선 32"/>
          <p:cNvCxnSpPr/>
          <p:nvPr/>
        </p:nvCxnSpPr>
        <p:spPr>
          <a:xfrm flipH="1">
            <a:off x="7007003" y="4635518"/>
            <a:ext cx="629227" cy="492083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extBox 33"/>
          <p:cNvSpPr txBox="1"/>
          <p:nvPr/>
        </p:nvSpPr>
        <p:spPr>
          <a:xfrm>
            <a:off x="7480034" y="4474823"/>
            <a:ext cx="1097284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000" b="1" dirty="0">
                <a:latin typeface="+mn-ea"/>
                <a:ea typeface="+mn-ea"/>
              </a:rPr>
              <a:t>4-M4 TAP</a:t>
            </a:r>
          </a:p>
        </p:txBody>
      </p:sp>
      <p:cxnSp>
        <p:nvCxnSpPr>
          <p:cNvPr id="35" name="직선 연결선 34"/>
          <p:cNvCxnSpPr/>
          <p:nvPr/>
        </p:nvCxnSpPr>
        <p:spPr>
          <a:xfrm>
            <a:off x="3024996" y="3176338"/>
            <a:ext cx="0" cy="113417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직선 연결선 35"/>
          <p:cNvCxnSpPr/>
          <p:nvPr/>
        </p:nvCxnSpPr>
        <p:spPr>
          <a:xfrm>
            <a:off x="7036406" y="5158684"/>
            <a:ext cx="479213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7" name="직선 연결선 36"/>
          <p:cNvCxnSpPr/>
          <p:nvPr/>
        </p:nvCxnSpPr>
        <p:spPr>
          <a:xfrm>
            <a:off x="7042824" y="5794135"/>
            <a:ext cx="479213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직선 화살표 연결선 37"/>
          <p:cNvCxnSpPr/>
          <p:nvPr/>
        </p:nvCxnSpPr>
        <p:spPr>
          <a:xfrm>
            <a:off x="7437374" y="5168351"/>
            <a:ext cx="0" cy="617075"/>
          </a:xfrm>
          <a:prstGeom prst="straightConnector1">
            <a:avLst/>
          </a:prstGeom>
          <a:ln>
            <a:solidFill>
              <a:schemeClr val="tx1"/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/>
          <p:cNvSpPr txBox="1"/>
          <p:nvPr/>
        </p:nvSpPr>
        <p:spPr>
          <a:xfrm>
            <a:off x="7036406" y="5353366"/>
            <a:ext cx="1097284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000" b="1" dirty="0">
                <a:latin typeface="+mn-ea"/>
                <a:ea typeface="+mn-ea"/>
              </a:rPr>
              <a:t>50</a:t>
            </a:r>
          </a:p>
        </p:txBody>
      </p:sp>
      <p:cxnSp>
        <p:nvCxnSpPr>
          <p:cNvPr id="40" name="직선 연결선 39"/>
          <p:cNvCxnSpPr/>
          <p:nvPr/>
        </p:nvCxnSpPr>
        <p:spPr>
          <a:xfrm>
            <a:off x="6346894" y="5851878"/>
            <a:ext cx="0" cy="507019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직선 연결선 40"/>
          <p:cNvCxnSpPr/>
          <p:nvPr/>
        </p:nvCxnSpPr>
        <p:spPr>
          <a:xfrm>
            <a:off x="6974251" y="5854864"/>
            <a:ext cx="0" cy="507019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직선 화살표 연결선 41"/>
          <p:cNvCxnSpPr/>
          <p:nvPr/>
        </p:nvCxnSpPr>
        <p:spPr>
          <a:xfrm>
            <a:off x="6368936" y="6309320"/>
            <a:ext cx="595107" cy="0"/>
          </a:xfrm>
          <a:prstGeom prst="straightConnector1">
            <a:avLst/>
          </a:prstGeom>
          <a:ln>
            <a:solidFill>
              <a:schemeClr val="tx1"/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TextBox 42"/>
          <p:cNvSpPr txBox="1"/>
          <p:nvPr/>
        </p:nvSpPr>
        <p:spPr>
          <a:xfrm>
            <a:off x="6112758" y="6320982"/>
            <a:ext cx="1097284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000" b="1" dirty="0">
                <a:latin typeface="+mn-ea"/>
                <a:ea typeface="+mn-ea"/>
              </a:rPr>
              <a:t>50</a:t>
            </a:r>
          </a:p>
        </p:txBody>
      </p:sp>
      <p:cxnSp>
        <p:nvCxnSpPr>
          <p:cNvPr id="44" name="직선 연결선 43"/>
          <p:cNvCxnSpPr/>
          <p:nvPr/>
        </p:nvCxnSpPr>
        <p:spPr>
          <a:xfrm>
            <a:off x="1504119" y="3178584"/>
            <a:ext cx="0" cy="113417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직선 화살표 연결선 44"/>
          <p:cNvCxnSpPr/>
          <p:nvPr/>
        </p:nvCxnSpPr>
        <p:spPr>
          <a:xfrm>
            <a:off x="1567172" y="4186252"/>
            <a:ext cx="1403234" cy="0"/>
          </a:xfrm>
          <a:prstGeom prst="straightConnector1">
            <a:avLst/>
          </a:prstGeom>
          <a:ln>
            <a:solidFill>
              <a:schemeClr val="tx1"/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6" name="TextBox 45"/>
          <p:cNvSpPr txBox="1"/>
          <p:nvPr/>
        </p:nvSpPr>
        <p:spPr>
          <a:xfrm>
            <a:off x="1720147" y="4228602"/>
            <a:ext cx="1097284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000" b="1">
                <a:latin typeface="+mn-ea"/>
                <a:ea typeface="+mn-ea"/>
              </a:rPr>
              <a:t>125</a:t>
            </a:r>
            <a:endParaRPr lang="en-US" altLang="ko-KR" sz="1000" b="1" dirty="0">
              <a:latin typeface="+mn-ea"/>
              <a:ea typeface="+mn-ea"/>
            </a:endParaRPr>
          </a:p>
        </p:txBody>
      </p:sp>
      <p:cxnSp>
        <p:nvCxnSpPr>
          <p:cNvPr id="47" name="직선 연결선 46"/>
          <p:cNvCxnSpPr/>
          <p:nvPr/>
        </p:nvCxnSpPr>
        <p:spPr>
          <a:xfrm>
            <a:off x="3079587" y="2242036"/>
            <a:ext cx="479213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8" name="직선 연결선 47"/>
          <p:cNvCxnSpPr/>
          <p:nvPr/>
        </p:nvCxnSpPr>
        <p:spPr>
          <a:xfrm>
            <a:off x="3080814" y="3128020"/>
            <a:ext cx="479213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" name="직선 화살표 연결선 48"/>
          <p:cNvCxnSpPr/>
          <p:nvPr/>
        </p:nvCxnSpPr>
        <p:spPr>
          <a:xfrm>
            <a:off x="3425964" y="2267023"/>
            <a:ext cx="0" cy="837835"/>
          </a:xfrm>
          <a:prstGeom prst="straightConnector1">
            <a:avLst/>
          </a:prstGeom>
          <a:ln>
            <a:solidFill>
              <a:schemeClr val="tx1"/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0" name="TextBox 49"/>
          <p:cNvSpPr txBox="1"/>
          <p:nvPr/>
        </p:nvSpPr>
        <p:spPr>
          <a:xfrm>
            <a:off x="3068541" y="2571127"/>
            <a:ext cx="1097284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000" b="1" dirty="0">
                <a:latin typeface="+mn-ea"/>
                <a:ea typeface="+mn-ea"/>
              </a:rPr>
              <a:t>73.5</a:t>
            </a:r>
          </a:p>
        </p:txBody>
      </p:sp>
      <p:cxnSp>
        <p:nvCxnSpPr>
          <p:cNvPr id="51" name="직선 연결선 50"/>
          <p:cNvCxnSpPr/>
          <p:nvPr/>
        </p:nvCxnSpPr>
        <p:spPr>
          <a:xfrm>
            <a:off x="6159424" y="3167629"/>
            <a:ext cx="0" cy="113417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직선 연결선 51"/>
          <p:cNvCxnSpPr/>
          <p:nvPr/>
        </p:nvCxnSpPr>
        <p:spPr>
          <a:xfrm>
            <a:off x="7195088" y="3167629"/>
            <a:ext cx="0" cy="113417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3" name="직선 화살표 연결선 52"/>
          <p:cNvCxnSpPr/>
          <p:nvPr/>
        </p:nvCxnSpPr>
        <p:spPr>
          <a:xfrm>
            <a:off x="6196813" y="4225576"/>
            <a:ext cx="958427" cy="0"/>
          </a:xfrm>
          <a:prstGeom prst="straightConnector1">
            <a:avLst/>
          </a:prstGeom>
          <a:ln>
            <a:solidFill>
              <a:schemeClr val="tx1"/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4" name="TextBox 53"/>
          <p:cNvSpPr txBox="1"/>
          <p:nvPr/>
        </p:nvSpPr>
        <p:spPr>
          <a:xfrm>
            <a:off x="6122295" y="4237238"/>
            <a:ext cx="1097284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000" b="1" dirty="0">
                <a:latin typeface="+mn-ea"/>
                <a:ea typeface="+mn-ea"/>
              </a:rPr>
              <a:t>85.3</a:t>
            </a:r>
          </a:p>
        </p:txBody>
      </p:sp>
      <p:pic>
        <p:nvPicPr>
          <p:cNvPr id="55" name="그림 54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797275" y="4563753"/>
            <a:ext cx="1603490" cy="167772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1219428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Content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>
              <a:buFont typeface="+mj-lt"/>
              <a:buAutoNum type="arabicPeriod"/>
            </a:pPr>
            <a:r>
              <a:rPr lang="ko-KR" altLang="en-US" dirty="0"/>
              <a:t>사양</a:t>
            </a:r>
            <a:endParaRPr lang="en-US" altLang="ko-KR" dirty="0"/>
          </a:p>
          <a:p>
            <a:pPr lvl="1"/>
            <a:r>
              <a:rPr lang="en-US" altLang="ko-KR" dirty="0"/>
              <a:t>Optical layout</a:t>
            </a:r>
          </a:p>
          <a:p>
            <a:pPr lvl="1"/>
            <a:r>
              <a:rPr lang="en-US" altLang="ko-KR" dirty="0"/>
              <a:t>Major parts</a:t>
            </a:r>
          </a:p>
          <a:p>
            <a:pPr marL="457200" lvl="1" indent="0">
              <a:buNone/>
            </a:pPr>
            <a:endParaRPr lang="en-US" altLang="ko-KR" dirty="0"/>
          </a:p>
          <a:p>
            <a:pPr>
              <a:buFont typeface="+mj-lt"/>
              <a:buAutoNum type="arabicPeriod"/>
            </a:pPr>
            <a:r>
              <a:rPr lang="ko-KR" altLang="en-US" dirty="0"/>
              <a:t>개발 내용</a:t>
            </a:r>
            <a:endParaRPr lang="en-US" altLang="ko-KR" dirty="0"/>
          </a:p>
          <a:p>
            <a:pPr lvl="1"/>
            <a:r>
              <a:rPr lang="en-US" altLang="ko-KR" dirty="0"/>
              <a:t>Auto-validation method</a:t>
            </a:r>
          </a:p>
          <a:p>
            <a:pPr lvl="1"/>
            <a:r>
              <a:rPr lang="ko-KR" altLang="en-US" dirty="0"/>
              <a:t>광학 효율 시뮬레이션</a:t>
            </a:r>
            <a:endParaRPr lang="en-US" altLang="ko-KR" dirty="0"/>
          </a:p>
          <a:p>
            <a:pPr lvl="1"/>
            <a:r>
              <a:rPr lang="en-US" altLang="ko-KR" dirty="0"/>
              <a:t>Mechanical dimensions</a:t>
            </a:r>
          </a:p>
          <a:p>
            <a:pPr lvl="1"/>
            <a:r>
              <a:rPr lang="en-US" altLang="ko-KR" dirty="0"/>
              <a:t>Mechanical layout</a:t>
            </a:r>
          </a:p>
          <a:p>
            <a:pPr lvl="1"/>
            <a:r>
              <a:rPr lang="en-US" altLang="ko-KR" dirty="0"/>
              <a:t>Flow cell unit</a:t>
            </a:r>
          </a:p>
          <a:p>
            <a:pPr lvl="1"/>
            <a:r>
              <a:rPr lang="en-US" altLang="ko-KR" dirty="0"/>
              <a:t>LED/PD board</a:t>
            </a:r>
          </a:p>
          <a:p>
            <a:pPr lvl="1"/>
            <a:r>
              <a:rPr lang="en-US" altLang="ko-KR" dirty="0"/>
              <a:t>Heatsink plate</a:t>
            </a:r>
          </a:p>
          <a:p>
            <a:pPr lvl="1"/>
            <a:r>
              <a:rPr lang="en-US" altLang="ko-KR" dirty="0"/>
              <a:t>Part list</a:t>
            </a:r>
          </a:p>
          <a:p>
            <a:pPr lvl="1"/>
            <a:r>
              <a:rPr lang="ko-KR" altLang="en-US" dirty="0"/>
              <a:t>측정 데이터</a:t>
            </a:r>
            <a:endParaRPr lang="en-US" altLang="ko-KR" dirty="0"/>
          </a:p>
          <a:p>
            <a:pPr marL="457200" lvl="1" indent="0">
              <a:buNone/>
            </a:pPr>
            <a:endParaRPr lang="en-US" altLang="ko-KR" dirty="0"/>
          </a:p>
          <a:p>
            <a:pPr>
              <a:buFont typeface="+mj-lt"/>
              <a:buAutoNum type="arabicPeriod"/>
            </a:pPr>
            <a:r>
              <a:rPr lang="ko-KR" altLang="en-US" dirty="0"/>
              <a:t>최종 결과</a:t>
            </a:r>
            <a:endParaRPr lang="en-US" altLang="ko-KR" dirty="0"/>
          </a:p>
          <a:p>
            <a:pPr lvl="1"/>
            <a:r>
              <a:rPr lang="en-US" altLang="ko-KR" dirty="0"/>
              <a:t>72hr air </a:t>
            </a:r>
            <a:r>
              <a:rPr lang="ko-KR" altLang="en-US" dirty="0"/>
              <a:t>측정 테스트</a:t>
            </a:r>
            <a:endParaRPr lang="en-US" altLang="ko-KR" dirty="0"/>
          </a:p>
          <a:p>
            <a:pPr lvl="1"/>
            <a:endParaRPr lang="en-US" altLang="ko-KR" dirty="0"/>
          </a:p>
          <a:p>
            <a:pPr marL="0" indent="0">
              <a:buNone/>
            </a:pPr>
            <a:r>
              <a:rPr lang="en-US" altLang="ko-KR" dirty="0"/>
              <a:t>Appendix.</a:t>
            </a:r>
          </a:p>
          <a:p>
            <a:pPr marL="685800" lvl="1"/>
            <a:r>
              <a:rPr lang="en-US" altLang="ko-KR" dirty="0"/>
              <a:t>Configuration(beta ver.)</a:t>
            </a:r>
          </a:p>
          <a:p>
            <a:pPr lvl="1"/>
            <a:endParaRPr lang="en-US" altLang="ko-KR" dirty="0"/>
          </a:p>
          <a:p>
            <a:pPr lvl="1"/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B4FF99F0-C854-457E-A066-2043CECB9958}" type="slidenum">
              <a:rPr lang="ko-KR" altLang="en-US" smtClean="0"/>
              <a:pPr>
                <a:defRPr/>
              </a:pPr>
              <a:t>2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15797920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2. </a:t>
            </a:r>
            <a:r>
              <a:rPr lang="ko-KR" altLang="en-US" dirty="0"/>
              <a:t>개발 내용 </a:t>
            </a:r>
            <a:r>
              <a:rPr lang="en-US" altLang="ko-KR" dirty="0"/>
              <a:t>development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Mechanical dimensions - IR alpha ver.</a:t>
            </a:r>
          </a:p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B4FF99F0-C854-457E-A066-2043CECB9958}" type="slidenum">
              <a:rPr lang="ko-KR" altLang="en-US" smtClean="0"/>
              <a:pPr>
                <a:defRPr/>
              </a:pPr>
              <a:t>20</a:t>
            </a:fld>
            <a:endParaRPr lang="ko-KR" altLang="en-US" dirty="0"/>
          </a:p>
        </p:txBody>
      </p:sp>
      <p:pic>
        <p:nvPicPr>
          <p:cNvPr id="5" name="그림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697393" y="4293096"/>
            <a:ext cx="2586116" cy="2064852"/>
          </a:xfrm>
          <a:prstGeom prst="rect">
            <a:avLst/>
          </a:prstGeom>
        </p:spPr>
      </p:pic>
      <p:pic>
        <p:nvPicPr>
          <p:cNvPr id="6" name="그림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689625" y="1016515"/>
            <a:ext cx="2771404" cy="2908260"/>
          </a:xfrm>
          <a:prstGeom prst="rect">
            <a:avLst/>
          </a:prstGeom>
        </p:spPr>
      </p:pic>
      <p:pic>
        <p:nvPicPr>
          <p:cNvPr id="7" name="그림 6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62228" y="1194347"/>
            <a:ext cx="2577802" cy="2895914"/>
          </a:xfrm>
          <a:prstGeom prst="rect">
            <a:avLst/>
          </a:prstGeom>
        </p:spPr>
      </p:pic>
      <p:sp>
        <p:nvSpPr>
          <p:cNvPr id="8" name="직사각형 7"/>
          <p:cNvSpPr/>
          <p:nvPr/>
        </p:nvSpPr>
        <p:spPr>
          <a:xfrm>
            <a:off x="6384893" y="5413400"/>
            <a:ext cx="535596" cy="537665"/>
          </a:xfrm>
          <a:prstGeom prst="rect">
            <a:avLst/>
          </a:prstGeom>
          <a:noFill/>
          <a:ln w="6350">
            <a:solidFill>
              <a:schemeClr val="tx1"/>
            </a:solidFill>
            <a:prstDash val="lgDash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9" name="직선 화살표 연결선 8"/>
          <p:cNvCxnSpPr/>
          <p:nvPr/>
        </p:nvCxnSpPr>
        <p:spPr>
          <a:xfrm flipH="1">
            <a:off x="6968895" y="4868974"/>
            <a:ext cx="629227" cy="492083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" name="TextBox 9"/>
          <p:cNvSpPr txBox="1"/>
          <p:nvPr/>
        </p:nvSpPr>
        <p:spPr>
          <a:xfrm>
            <a:off x="7441926" y="4708279"/>
            <a:ext cx="1097284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000" b="1" dirty="0">
                <a:latin typeface="+mn-ea"/>
                <a:ea typeface="+mn-ea"/>
              </a:rPr>
              <a:t>4-M4 TAP</a:t>
            </a:r>
          </a:p>
        </p:txBody>
      </p:sp>
      <p:cxnSp>
        <p:nvCxnSpPr>
          <p:cNvPr id="11" name="직선 연결선 10"/>
          <p:cNvCxnSpPr/>
          <p:nvPr/>
        </p:nvCxnSpPr>
        <p:spPr>
          <a:xfrm>
            <a:off x="3333289" y="3167629"/>
            <a:ext cx="0" cy="113417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직선 연결선 11"/>
          <p:cNvCxnSpPr/>
          <p:nvPr/>
        </p:nvCxnSpPr>
        <p:spPr>
          <a:xfrm>
            <a:off x="6984107" y="5399818"/>
            <a:ext cx="479213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직선 연결선 12"/>
          <p:cNvCxnSpPr/>
          <p:nvPr/>
        </p:nvCxnSpPr>
        <p:spPr>
          <a:xfrm>
            <a:off x="6981816" y="5949280"/>
            <a:ext cx="479213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직선 화살표 연결선 13"/>
          <p:cNvCxnSpPr/>
          <p:nvPr/>
        </p:nvCxnSpPr>
        <p:spPr>
          <a:xfrm>
            <a:off x="7402493" y="5419488"/>
            <a:ext cx="0" cy="509979"/>
          </a:xfrm>
          <a:prstGeom prst="straightConnector1">
            <a:avLst/>
          </a:prstGeom>
          <a:ln>
            <a:solidFill>
              <a:schemeClr val="tx1"/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Box 14"/>
          <p:cNvSpPr txBox="1"/>
          <p:nvPr/>
        </p:nvSpPr>
        <p:spPr>
          <a:xfrm>
            <a:off x="6985384" y="5562482"/>
            <a:ext cx="1097284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000" b="1" dirty="0">
                <a:latin typeface="+mn-ea"/>
                <a:ea typeface="+mn-ea"/>
              </a:rPr>
              <a:t>50</a:t>
            </a:r>
          </a:p>
        </p:txBody>
      </p:sp>
      <p:cxnSp>
        <p:nvCxnSpPr>
          <p:cNvPr id="16" name="직선 연결선 15"/>
          <p:cNvCxnSpPr/>
          <p:nvPr/>
        </p:nvCxnSpPr>
        <p:spPr>
          <a:xfrm>
            <a:off x="6377645" y="5986452"/>
            <a:ext cx="0" cy="41902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직선 연결선 16"/>
          <p:cNvCxnSpPr/>
          <p:nvPr/>
        </p:nvCxnSpPr>
        <p:spPr>
          <a:xfrm>
            <a:off x="6920489" y="5992262"/>
            <a:ext cx="0" cy="419024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직선 화살표 연결선 17"/>
          <p:cNvCxnSpPr/>
          <p:nvPr/>
        </p:nvCxnSpPr>
        <p:spPr>
          <a:xfrm>
            <a:off x="6411868" y="6361574"/>
            <a:ext cx="491824" cy="0"/>
          </a:xfrm>
          <a:prstGeom prst="straightConnector1">
            <a:avLst/>
          </a:prstGeom>
          <a:ln>
            <a:solidFill>
              <a:schemeClr val="tx1"/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18"/>
          <p:cNvSpPr txBox="1"/>
          <p:nvPr/>
        </p:nvSpPr>
        <p:spPr>
          <a:xfrm>
            <a:off x="6104049" y="6357948"/>
            <a:ext cx="1097284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000" b="1" dirty="0">
                <a:latin typeface="+mn-ea"/>
                <a:ea typeface="+mn-ea"/>
              </a:rPr>
              <a:t>50</a:t>
            </a:r>
          </a:p>
        </p:txBody>
      </p:sp>
      <p:cxnSp>
        <p:nvCxnSpPr>
          <p:cNvPr id="20" name="직선 연결선 19"/>
          <p:cNvCxnSpPr/>
          <p:nvPr/>
        </p:nvCxnSpPr>
        <p:spPr>
          <a:xfrm>
            <a:off x="1504119" y="3178584"/>
            <a:ext cx="0" cy="1134176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화살표 연결선 20"/>
          <p:cNvCxnSpPr/>
          <p:nvPr/>
        </p:nvCxnSpPr>
        <p:spPr>
          <a:xfrm>
            <a:off x="1546834" y="4186252"/>
            <a:ext cx="1749361" cy="0"/>
          </a:xfrm>
          <a:prstGeom prst="straightConnector1">
            <a:avLst/>
          </a:prstGeom>
          <a:ln>
            <a:solidFill>
              <a:schemeClr val="tx1"/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/>
        </p:nvSpPr>
        <p:spPr>
          <a:xfrm>
            <a:off x="1894672" y="4228602"/>
            <a:ext cx="1097284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000" b="1" dirty="0">
                <a:latin typeface="+mn-ea"/>
                <a:ea typeface="+mn-ea"/>
              </a:rPr>
              <a:t>168.8</a:t>
            </a:r>
          </a:p>
        </p:txBody>
      </p:sp>
      <p:cxnSp>
        <p:nvCxnSpPr>
          <p:cNvPr id="23" name="직선 연결선 22"/>
          <p:cNvCxnSpPr/>
          <p:nvPr/>
        </p:nvCxnSpPr>
        <p:spPr>
          <a:xfrm>
            <a:off x="3382420" y="2331462"/>
            <a:ext cx="479213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직선 연결선 23"/>
          <p:cNvCxnSpPr/>
          <p:nvPr/>
        </p:nvCxnSpPr>
        <p:spPr>
          <a:xfrm>
            <a:off x="3391129" y="3120806"/>
            <a:ext cx="479213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직선 화살표 연결선 24"/>
          <p:cNvCxnSpPr/>
          <p:nvPr/>
        </p:nvCxnSpPr>
        <p:spPr>
          <a:xfrm>
            <a:off x="3779912" y="2354685"/>
            <a:ext cx="0" cy="746660"/>
          </a:xfrm>
          <a:prstGeom prst="straightConnector1">
            <a:avLst/>
          </a:prstGeom>
          <a:ln>
            <a:solidFill>
              <a:schemeClr val="tx1"/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/>
          <p:cNvSpPr txBox="1"/>
          <p:nvPr/>
        </p:nvSpPr>
        <p:spPr>
          <a:xfrm>
            <a:off x="3491880" y="2610894"/>
            <a:ext cx="1097284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000" b="1" dirty="0">
                <a:latin typeface="+mn-ea"/>
                <a:ea typeface="+mn-ea"/>
              </a:rPr>
              <a:t>73.5</a:t>
            </a:r>
          </a:p>
        </p:txBody>
      </p:sp>
      <p:cxnSp>
        <p:nvCxnSpPr>
          <p:cNvPr id="27" name="직선 연결선 26"/>
          <p:cNvCxnSpPr/>
          <p:nvPr/>
        </p:nvCxnSpPr>
        <p:spPr>
          <a:xfrm>
            <a:off x="6202969" y="3170370"/>
            <a:ext cx="0" cy="93733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직선 연결선 27"/>
          <p:cNvCxnSpPr/>
          <p:nvPr/>
        </p:nvCxnSpPr>
        <p:spPr>
          <a:xfrm>
            <a:off x="7107998" y="3170370"/>
            <a:ext cx="0" cy="937335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직선 화살표 연결선 28"/>
          <p:cNvCxnSpPr/>
          <p:nvPr/>
        </p:nvCxnSpPr>
        <p:spPr>
          <a:xfrm>
            <a:off x="6235773" y="4005064"/>
            <a:ext cx="845672" cy="0"/>
          </a:xfrm>
          <a:prstGeom prst="straightConnector1">
            <a:avLst/>
          </a:prstGeom>
          <a:ln>
            <a:solidFill>
              <a:schemeClr val="tx1"/>
            </a:solidFill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TextBox 29"/>
          <p:cNvSpPr txBox="1"/>
          <p:nvPr/>
        </p:nvSpPr>
        <p:spPr>
          <a:xfrm>
            <a:off x="6122295" y="4034144"/>
            <a:ext cx="1097284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000" b="1" dirty="0">
                <a:latin typeface="+mn-ea"/>
                <a:ea typeface="+mn-ea"/>
              </a:rPr>
              <a:t>85.3</a:t>
            </a:r>
          </a:p>
        </p:txBody>
      </p:sp>
      <p:pic>
        <p:nvPicPr>
          <p:cNvPr id="31" name="그림 30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966426" y="4457225"/>
            <a:ext cx="2178575" cy="191459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3829854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2. </a:t>
            </a:r>
            <a:r>
              <a:rPr lang="ko-KR" altLang="en-US" dirty="0"/>
              <a:t>개발 내용 </a:t>
            </a:r>
            <a:r>
              <a:rPr lang="en-US" altLang="ko-KR" dirty="0"/>
              <a:t>development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Mechanical dimensions</a:t>
            </a:r>
          </a:p>
          <a:p>
            <a:pPr lvl="1"/>
            <a:r>
              <a:rPr lang="en-US" altLang="ko-KR" dirty="0"/>
              <a:t>Beta ver.</a:t>
            </a: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B4FF99F0-C854-457E-A066-2043CECB9958}" type="slidenum">
              <a:rPr lang="ko-KR" altLang="en-US" smtClean="0"/>
              <a:pPr>
                <a:defRPr/>
              </a:pPr>
              <a:t>21</a:t>
            </a:fld>
            <a:endParaRPr lang="ko-KR" altLang="en-US" dirty="0"/>
          </a:p>
        </p:txBody>
      </p:sp>
      <p:pic>
        <p:nvPicPr>
          <p:cNvPr id="6" name="그림 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529069" y="3015247"/>
            <a:ext cx="1666097" cy="3322674"/>
          </a:xfrm>
          <a:prstGeom prst="rect">
            <a:avLst/>
          </a:prstGeom>
        </p:spPr>
      </p:pic>
      <p:pic>
        <p:nvPicPr>
          <p:cNvPr id="8" name="그림 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499688" y="2988278"/>
            <a:ext cx="2005013" cy="3376613"/>
          </a:xfrm>
          <a:prstGeom prst="rect">
            <a:avLst/>
          </a:prstGeom>
        </p:spPr>
      </p:pic>
      <p:pic>
        <p:nvPicPr>
          <p:cNvPr id="9" name="그림 8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123567" y="3003643"/>
            <a:ext cx="1586418" cy="3377685"/>
          </a:xfrm>
          <a:prstGeom prst="rect">
            <a:avLst/>
          </a:prstGeom>
        </p:spPr>
      </p:pic>
      <p:pic>
        <p:nvPicPr>
          <p:cNvPr id="11" name="그림 10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3573878" y="1348719"/>
            <a:ext cx="1870169" cy="1393843"/>
          </a:xfrm>
          <a:prstGeom prst="rect">
            <a:avLst/>
          </a:prstGeom>
        </p:spPr>
      </p:pic>
      <p:cxnSp>
        <p:nvCxnSpPr>
          <p:cNvPr id="13" name="직선 연결선 12"/>
          <p:cNvCxnSpPr/>
          <p:nvPr/>
        </p:nvCxnSpPr>
        <p:spPr>
          <a:xfrm>
            <a:off x="5364088" y="2420888"/>
            <a:ext cx="0" cy="392771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직선 연결선 13"/>
          <p:cNvCxnSpPr/>
          <p:nvPr/>
        </p:nvCxnSpPr>
        <p:spPr>
          <a:xfrm>
            <a:off x="3619994" y="2629307"/>
            <a:ext cx="0" cy="177095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직선 화살표 연결선 15"/>
          <p:cNvCxnSpPr/>
          <p:nvPr/>
        </p:nvCxnSpPr>
        <p:spPr>
          <a:xfrm>
            <a:off x="3630948" y="2720615"/>
            <a:ext cx="1713787" cy="0"/>
          </a:xfrm>
          <a:prstGeom prst="straightConnector1">
            <a:avLst/>
          </a:prstGeom>
          <a:ln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/>
          <p:cNvSpPr txBox="1"/>
          <p:nvPr/>
        </p:nvSpPr>
        <p:spPr>
          <a:xfrm>
            <a:off x="4256934" y="2717854"/>
            <a:ext cx="504056" cy="21544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800" b="1" dirty="0">
                <a:latin typeface="+mn-ea"/>
                <a:ea typeface="+mn-ea"/>
              </a:rPr>
              <a:t>134</a:t>
            </a:r>
            <a:endParaRPr lang="ko-KR" altLang="en-US" sz="800" b="1" dirty="0">
              <a:latin typeface="+mn-ea"/>
              <a:ea typeface="+mn-ea"/>
            </a:endParaRPr>
          </a:p>
        </p:txBody>
      </p:sp>
      <p:cxnSp>
        <p:nvCxnSpPr>
          <p:cNvPr id="19" name="직선 연결선 18"/>
          <p:cNvCxnSpPr/>
          <p:nvPr/>
        </p:nvCxnSpPr>
        <p:spPr>
          <a:xfrm>
            <a:off x="5404292" y="4293096"/>
            <a:ext cx="316852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직선 연결선 19"/>
          <p:cNvCxnSpPr/>
          <p:nvPr/>
        </p:nvCxnSpPr>
        <p:spPr>
          <a:xfrm>
            <a:off x="5412243" y="5052933"/>
            <a:ext cx="316852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직선 연결선 20"/>
          <p:cNvCxnSpPr/>
          <p:nvPr/>
        </p:nvCxnSpPr>
        <p:spPr>
          <a:xfrm>
            <a:off x="5412242" y="1444581"/>
            <a:ext cx="316852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직선 연결선 21"/>
          <p:cNvCxnSpPr/>
          <p:nvPr/>
        </p:nvCxnSpPr>
        <p:spPr>
          <a:xfrm>
            <a:off x="5416997" y="2378576"/>
            <a:ext cx="316852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직선 화살표 연결선 22"/>
          <p:cNvCxnSpPr/>
          <p:nvPr/>
        </p:nvCxnSpPr>
        <p:spPr>
          <a:xfrm>
            <a:off x="5627747" y="1461832"/>
            <a:ext cx="0" cy="895546"/>
          </a:xfrm>
          <a:prstGeom prst="straightConnector1">
            <a:avLst/>
          </a:prstGeom>
          <a:ln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4319972" y="1062178"/>
            <a:ext cx="504056" cy="21544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800" b="1" dirty="0">
                <a:latin typeface="+mn-ea"/>
                <a:ea typeface="+mn-ea"/>
              </a:rPr>
              <a:t>114</a:t>
            </a:r>
          </a:p>
        </p:txBody>
      </p:sp>
      <p:cxnSp>
        <p:nvCxnSpPr>
          <p:cNvPr id="26" name="직선 화살표 연결선 25"/>
          <p:cNvCxnSpPr/>
          <p:nvPr/>
        </p:nvCxnSpPr>
        <p:spPr>
          <a:xfrm>
            <a:off x="5627747" y="4319469"/>
            <a:ext cx="0" cy="714231"/>
          </a:xfrm>
          <a:prstGeom prst="straightConnector1">
            <a:avLst/>
          </a:prstGeom>
          <a:ln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Box 26"/>
          <p:cNvSpPr txBox="1"/>
          <p:nvPr/>
        </p:nvSpPr>
        <p:spPr>
          <a:xfrm>
            <a:off x="5540283" y="4564331"/>
            <a:ext cx="504056" cy="21544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800" b="1" dirty="0">
                <a:latin typeface="+mn-ea"/>
                <a:ea typeface="+mn-ea"/>
              </a:rPr>
              <a:t>59</a:t>
            </a:r>
            <a:endParaRPr lang="ko-KR" altLang="en-US" sz="800" b="1" dirty="0">
              <a:latin typeface="+mn-ea"/>
              <a:ea typeface="+mn-ea"/>
            </a:endParaRPr>
          </a:p>
        </p:txBody>
      </p:sp>
      <p:sp>
        <p:nvSpPr>
          <p:cNvPr id="28" name="TextBox 27"/>
          <p:cNvSpPr txBox="1"/>
          <p:nvPr/>
        </p:nvSpPr>
        <p:spPr>
          <a:xfrm>
            <a:off x="7541469" y="1186136"/>
            <a:ext cx="1307393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1000" b="1" dirty="0">
                <a:latin typeface="+mn-ea"/>
                <a:ea typeface="+mn-ea"/>
              </a:rPr>
              <a:t>단위 </a:t>
            </a:r>
            <a:r>
              <a:rPr lang="en-US" altLang="ko-KR" sz="1000" b="1" dirty="0">
                <a:latin typeface="+mn-ea"/>
                <a:ea typeface="+mn-ea"/>
              </a:rPr>
              <a:t>: mm</a:t>
            </a:r>
            <a:endParaRPr lang="ko-KR" altLang="en-US" sz="1000" b="1" dirty="0">
              <a:latin typeface="+mn-ea"/>
              <a:ea typeface="+mn-ea"/>
            </a:endParaRPr>
          </a:p>
        </p:txBody>
      </p:sp>
      <p:cxnSp>
        <p:nvCxnSpPr>
          <p:cNvPr id="30" name="직선 연결선 29"/>
          <p:cNvCxnSpPr/>
          <p:nvPr/>
        </p:nvCxnSpPr>
        <p:spPr>
          <a:xfrm>
            <a:off x="3269434" y="1445930"/>
            <a:ext cx="561490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직선 연결선 30"/>
          <p:cNvCxnSpPr/>
          <p:nvPr/>
        </p:nvCxnSpPr>
        <p:spPr>
          <a:xfrm>
            <a:off x="3269434" y="2606765"/>
            <a:ext cx="316852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직선 화살표 연결선 31"/>
          <p:cNvCxnSpPr/>
          <p:nvPr/>
        </p:nvCxnSpPr>
        <p:spPr>
          <a:xfrm>
            <a:off x="3347168" y="1465934"/>
            <a:ext cx="0" cy="1127609"/>
          </a:xfrm>
          <a:prstGeom prst="straightConnector1">
            <a:avLst/>
          </a:prstGeom>
          <a:ln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Box 32"/>
          <p:cNvSpPr txBox="1"/>
          <p:nvPr/>
        </p:nvSpPr>
        <p:spPr>
          <a:xfrm>
            <a:off x="2942856" y="1922016"/>
            <a:ext cx="504056" cy="21544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800" b="1" dirty="0">
                <a:latin typeface="+mn-ea"/>
                <a:ea typeface="+mn-ea"/>
              </a:rPr>
              <a:t>90</a:t>
            </a:r>
            <a:endParaRPr lang="ko-KR" altLang="en-US" sz="800" b="1" dirty="0">
              <a:latin typeface="+mn-ea"/>
              <a:ea typeface="+mn-ea"/>
            </a:endParaRPr>
          </a:p>
        </p:txBody>
      </p:sp>
      <p:cxnSp>
        <p:nvCxnSpPr>
          <p:cNvPr id="34" name="직선 연결선 33"/>
          <p:cNvCxnSpPr/>
          <p:nvPr/>
        </p:nvCxnSpPr>
        <p:spPr>
          <a:xfrm>
            <a:off x="7603109" y="3712853"/>
            <a:ext cx="617454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직선 연결선 34"/>
          <p:cNvCxnSpPr/>
          <p:nvPr/>
        </p:nvCxnSpPr>
        <p:spPr>
          <a:xfrm>
            <a:off x="7603109" y="5557436"/>
            <a:ext cx="617454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직선 화살표 연결선 35"/>
          <p:cNvCxnSpPr/>
          <p:nvPr/>
        </p:nvCxnSpPr>
        <p:spPr>
          <a:xfrm>
            <a:off x="8100392" y="3738755"/>
            <a:ext cx="0" cy="1780245"/>
          </a:xfrm>
          <a:prstGeom prst="straightConnector1">
            <a:avLst/>
          </a:prstGeom>
          <a:ln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TextBox 36"/>
          <p:cNvSpPr txBox="1"/>
          <p:nvPr/>
        </p:nvSpPr>
        <p:spPr>
          <a:xfrm>
            <a:off x="8038471" y="4584763"/>
            <a:ext cx="504056" cy="21544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800" b="1" dirty="0">
                <a:latin typeface="+mn-ea"/>
                <a:ea typeface="+mn-ea"/>
              </a:rPr>
              <a:t>141</a:t>
            </a:r>
            <a:endParaRPr lang="ko-KR" altLang="en-US" sz="800" b="1" dirty="0">
              <a:latin typeface="+mn-ea"/>
              <a:ea typeface="+mn-ea"/>
            </a:endParaRPr>
          </a:p>
        </p:txBody>
      </p:sp>
      <p:cxnSp>
        <p:nvCxnSpPr>
          <p:cNvPr id="39" name="직선 화살표 연결선 38"/>
          <p:cNvCxnSpPr/>
          <p:nvPr/>
        </p:nvCxnSpPr>
        <p:spPr>
          <a:xfrm flipV="1">
            <a:off x="2051720" y="5877272"/>
            <a:ext cx="0" cy="413753"/>
          </a:xfrm>
          <a:prstGeom prst="straightConnector1">
            <a:avLst/>
          </a:prstGeom>
          <a:ln>
            <a:solidFill>
              <a:srgbClr val="FF0000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0" name="TextBox 39"/>
          <p:cNvSpPr txBox="1"/>
          <p:nvPr/>
        </p:nvSpPr>
        <p:spPr>
          <a:xfrm>
            <a:off x="1966600" y="6129056"/>
            <a:ext cx="504056" cy="215444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800" b="1" dirty="0">
                <a:latin typeface="+mn-ea"/>
                <a:ea typeface="+mn-ea"/>
              </a:rPr>
              <a:t>Inlet</a:t>
            </a:r>
            <a:endParaRPr lang="ko-KR" altLang="en-US" sz="800" b="1" dirty="0">
              <a:latin typeface="+mn-ea"/>
              <a:ea typeface="+mn-ea"/>
            </a:endParaRPr>
          </a:p>
        </p:txBody>
      </p:sp>
      <p:cxnSp>
        <p:nvCxnSpPr>
          <p:cNvPr id="38" name="직선 연결선 37"/>
          <p:cNvCxnSpPr/>
          <p:nvPr/>
        </p:nvCxnSpPr>
        <p:spPr>
          <a:xfrm>
            <a:off x="3886530" y="1218642"/>
            <a:ext cx="0" cy="177095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직선 화살표 연결선 40"/>
          <p:cNvCxnSpPr/>
          <p:nvPr/>
        </p:nvCxnSpPr>
        <p:spPr>
          <a:xfrm>
            <a:off x="3908786" y="1281108"/>
            <a:ext cx="1444822" cy="0"/>
          </a:xfrm>
          <a:prstGeom prst="straightConnector1">
            <a:avLst/>
          </a:prstGeom>
          <a:ln>
            <a:headEnd type="triangle" w="sm" len="sm"/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2" name="직선 연결선 41"/>
          <p:cNvCxnSpPr/>
          <p:nvPr/>
        </p:nvCxnSpPr>
        <p:spPr>
          <a:xfrm>
            <a:off x="5369323" y="1227326"/>
            <a:ext cx="0" cy="177095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3" name="TextBox 42"/>
          <p:cNvSpPr txBox="1"/>
          <p:nvPr/>
        </p:nvSpPr>
        <p:spPr>
          <a:xfrm>
            <a:off x="7005930" y="1490509"/>
            <a:ext cx="1740140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000" b="1" dirty="0">
                <a:latin typeface="+mn-ea"/>
                <a:ea typeface="+mn-ea"/>
              </a:rPr>
              <a:t>UV/IR module </a:t>
            </a:r>
            <a:r>
              <a:rPr lang="ko-KR" altLang="en-US" sz="1000" b="1" dirty="0">
                <a:latin typeface="+mn-ea"/>
                <a:ea typeface="+mn-ea"/>
              </a:rPr>
              <a:t>동일</a:t>
            </a:r>
          </a:p>
        </p:txBody>
      </p:sp>
    </p:spTree>
    <p:extLst>
      <p:ext uri="{BB962C8B-B14F-4D97-AF65-F5344CB8AC3E}">
        <p14:creationId xmlns:p14="http://schemas.microsoft.com/office/powerpoint/2010/main" val="3938179750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" name="그림 2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64204" y="1232546"/>
            <a:ext cx="5358384" cy="4750098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2. </a:t>
            </a:r>
            <a:r>
              <a:rPr lang="ko-KR" altLang="en-US" dirty="0"/>
              <a:t>개발 내용 </a:t>
            </a:r>
            <a:r>
              <a:rPr lang="en-US" altLang="ko-KR" dirty="0"/>
              <a:t>development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Mechanical layout</a:t>
            </a:r>
          </a:p>
          <a:p>
            <a:pPr lvl="1"/>
            <a:r>
              <a:rPr lang="en-US" altLang="ko-KR" dirty="0"/>
              <a:t>UV/IR alpha ver.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B4FF99F0-C854-457E-A066-2043CECB9958}" type="slidenum">
              <a:rPr lang="ko-KR" altLang="en-US" smtClean="0"/>
              <a:pPr>
                <a:defRPr/>
              </a:pPr>
              <a:t>22</a:t>
            </a:fld>
            <a:endParaRPr lang="ko-KR" altLang="en-US" dirty="0"/>
          </a:p>
        </p:txBody>
      </p:sp>
      <p:cxnSp>
        <p:nvCxnSpPr>
          <p:cNvPr id="5" name="직선 화살표 연결선 4"/>
          <p:cNvCxnSpPr/>
          <p:nvPr/>
        </p:nvCxnSpPr>
        <p:spPr>
          <a:xfrm>
            <a:off x="2895934" y="4356866"/>
            <a:ext cx="3269752" cy="0"/>
          </a:xfrm>
          <a:prstGeom prst="straightConnector1">
            <a:avLst/>
          </a:prstGeom>
          <a:ln w="19050">
            <a:solidFill>
              <a:srgbClr val="0070C0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직선 화살표 연결선 5"/>
          <p:cNvCxnSpPr/>
          <p:nvPr/>
        </p:nvCxnSpPr>
        <p:spPr>
          <a:xfrm>
            <a:off x="2900282" y="4550310"/>
            <a:ext cx="3269752" cy="0"/>
          </a:xfrm>
          <a:prstGeom prst="straightConnector1">
            <a:avLst/>
          </a:prstGeom>
          <a:ln w="19050">
            <a:solidFill>
              <a:srgbClr val="0070C0"/>
            </a:solidFill>
            <a:tailEnd type="non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직선 연결선 6"/>
          <p:cNvCxnSpPr/>
          <p:nvPr/>
        </p:nvCxnSpPr>
        <p:spPr>
          <a:xfrm>
            <a:off x="6156176" y="4360080"/>
            <a:ext cx="216024" cy="95115"/>
          </a:xfrm>
          <a:prstGeom prst="line">
            <a:avLst/>
          </a:prstGeom>
          <a:ln w="1905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직선 연결선 7"/>
          <p:cNvCxnSpPr/>
          <p:nvPr/>
        </p:nvCxnSpPr>
        <p:spPr>
          <a:xfrm flipV="1">
            <a:off x="6158868" y="4474285"/>
            <a:ext cx="213332" cy="70066"/>
          </a:xfrm>
          <a:prstGeom prst="line">
            <a:avLst/>
          </a:prstGeom>
          <a:ln w="1905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/>
          <p:cNvCxnSpPr/>
          <p:nvPr/>
        </p:nvCxnSpPr>
        <p:spPr>
          <a:xfrm>
            <a:off x="3268482" y="3489660"/>
            <a:ext cx="0" cy="1045557"/>
          </a:xfrm>
          <a:prstGeom prst="line">
            <a:avLst/>
          </a:prstGeom>
          <a:ln w="1905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직선 연결선 9"/>
          <p:cNvCxnSpPr/>
          <p:nvPr/>
        </p:nvCxnSpPr>
        <p:spPr>
          <a:xfrm>
            <a:off x="3432888" y="3483805"/>
            <a:ext cx="0" cy="872737"/>
          </a:xfrm>
          <a:prstGeom prst="line">
            <a:avLst/>
          </a:prstGeom>
          <a:ln w="1905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직선 연결선 10"/>
          <p:cNvCxnSpPr/>
          <p:nvPr/>
        </p:nvCxnSpPr>
        <p:spPr>
          <a:xfrm flipH="1">
            <a:off x="3268482" y="3212976"/>
            <a:ext cx="82203" cy="270829"/>
          </a:xfrm>
          <a:prstGeom prst="line">
            <a:avLst/>
          </a:prstGeom>
          <a:ln w="1905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직선 연결선 11"/>
          <p:cNvCxnSpPr/>
          <p:nvPr/>
        </p:nvCxnSpPr>
        <p:spPr>
          <a:xfrm>
            <a:off x="3350685" y="3209763"/>
            <a:ext cx="82204" cy="274042"/>
          </a:xfrm>
          <a:prstGeom prst="line">
            <a:avLst/>
          </a:prstGeom>
          <a:ln w="1905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직선 화살표 연결선 12"/>
          <p:cNvCxnSpPr/>
          <p:nvPr/>
        </p:nvCxnSpPr>
        <p:spPr>
          <a:xfrm>
            <a:off x="2771800" y="2374751"/>
            <a:ext cx="496682" cy="816456"/>
          </a:xfrm>
          <a:prstGeom prst="straightConnector1">
            <a:avLst/>
          </a:prstGeom>
          <a:ln>
            <a:solidFill>
              <a:srgbClr val="FF0000"/>
            </a:solidFill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13"/>
          <p:cNvSpPr txBox="1"/>
          <p:nvPr/>
        </p:nvSpPr>
        <p:spPr>
          <a:xfrm>
            <a:off x="2267744" y="2144332"/>
            <a:ext cx="824405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000" b="1" dirty="0">
                <a:latin typeface="+mn-ea"/>
                <a:ea typeface="+mn-ea"/>
              </a:rPr>
              <a:t>PDR</a:t>
            </a:r>
            <a:endParaRPr lang="ko-KR" altLang="en-US" sz="1000" b="1" dirty="0">
              <a:latin typeface="+mn-ea"/>
              <a:ea typeface="+mn-ea"/>
            </a:endParaRPr>
          </a:p>
        </p:txBody>
      </p:sp>
      <p:cxnSp>
        <p:nvCxnSpPr>
          <p:cNvPr id="15" name="직선 화살표 연결선 14"/>
          <p:cNvCxnSpPr/>
          <p:nvPr/>
        </p:nvCxnSpPr>
        <p:spPr>
          <a:xfrm flipV="1">
            <a:off x="1929789" y="4406066"/>
            <a:ext cx="834637" cy="535102"/>
          </a:xfrm>
          <a:prstGeom prst="straightConnector1">
            <a:avLst/>
          </a:prstGeom>
          <a:ln>
            <a:solidFill>
              <a:srgbClr val="FF0000"/>
            </a:solidFill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/>
          <p:cNvSpPr txBox="1"/>
          <p:nvPr/>
        </p:nvSpPr>
        <p:spPr>
          <a:xfrm>
            <a:off x="1331640" y="4882603"/>
            <a:ext cx="824405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000" b="1" dirty="0">
                <a:latin typeface="+mn-ea"/>
                <a:ea typeface="+mn-ea"/>
              </a:rPr>
              <a:t>LED</a:t>
            </a:r>
            <a:endParaRPr lang="ko-KR" altLang="en-US" sz="1000" b="1">
              <a:latin typeface="+mn-ea"/>
              <a:ea typeface="+mn-ea"/>
            </a:endParaRPr>
          </a:p>
        </p:txBody>
      </p:sp>
      <p:cxnSp>
        <p:nvCxnSpPr>
          <p:cNvPr id="17" name="직선 화살표 연결선 16"/>
          <p:cNvCxnSpPr/>
          <p:nvPr/>
        </p:nvCxnSpPr>
        <p:spPr>
          <a:xfrm flipV="1">
            <a:off x="3597294" y="4603742"/>
            <a:ext cx="686835" cy="1521778"/>
          </a:xfrm>
          <a:prstGeom prst="straightConnector1">
            <a:avLst/>
          </a:prstGeom>
          <a:ln>
            <a:solidFill>
              <a:srgbClr val="FF0000"/>
            </a:solidFill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3020141" y="6151011"/>
            <a:ext cx="1097284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000" b="1" dirty="0">
                <a:latin typeface="+mn-ea"/>
                <a:ea typeface="+mn-ea"/>
              </a:rPr>
              <a:t>Cubic cell</a:t>
            </a:r>
            <a:endParaRPr lang="ko-KR" altLang="en-US" sz="1000" b="1" dirty="0">
              <a:latin typeface="+mn-ea"/>
              <a:ea typeface="+mn-ea"/>
            </a:endParaRPr>
          </a:p>
        </p:txBody>
      </p:sp>
      <p:cxnSp>
        <p:nvCxnSpPr>
          <p:cNvPr id="19" name="직선 화살표 연결선 18"/>
          <p:cNvCxnSpPr/>
          <p:nvPr/>
        </p:nvCxnSpPr>
        <p:spPr>
          <a:xfrm>
            <a:off x="3796156" y="2267442"/>
            <a:ext cx="400527" cy="1377735"/>
          </a:xfrm>
          <a:prstGeom prst="straightConnector1">
            <a:avLst/>
          </a:prstGeom>
          <a:ln>
            <a:solidFill>
              <a:srgbClr val="FF0000"/>
            </a:solidFill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Box 19"/>
          <p:cNvSpPr txBox="1"/>
          <p:nvPr/>
        </p:nvSpPr>
        <p:spPr>
          <a:xfrm>
            <a:off x="3142251" y="1903188"/>
            <a:ext cx="1207012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000" b="1" dirty="0">
                <a:latin typeface="+mn-ea"/>
                <a:ea typeface="+mn-ea"/>
              </a:rPr>
              <a:t>A/V reference</a:t>
            </a:r>
            <a:endParaRPr lang="ko-KR" altLang="en-US" sz="1000" b="1">
              <a:latin typeface="+mn-ea"/>
              <a:ea typeface="+mn-ea"/>
            </a:endParaRPr>
          </a:p>
        </p:txBody>
      </p:sp>
      <p:cxnSp>
        <p:nvCxnSpPr>
          <p:cNvPr id="21" name="직선 화살표 연결선 20"/>
          <p:cNvCxnSpPr/>
          <p:nvPr/>
        </p:nvCxnSpPr>
        <p:spPr>
          <a:xfrm flipH="1">
            <a:off x="6407051" y="3574491"/>
            <a:ext cx="718531" cy="814643"/>
          </a:xfrm>
          <a:prstGeom prst="straightConnector1">
            <a:avLst/>
          </a:prstGeom>
          <a:ln>
            <a:solidFill>
              <a:srgbClr val="FF0000"/>
            </a:solidFill>
            <a:tailEnd type="oval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/>
        </p:nvSpPr>
        <p:spPr>
          <a:xfrm>
            <a:off x="6834945" y="3335161"/>
            <a:ext cx="824405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000" b="1" dirty="0">
                <a:latin typeface="+mn-ea"/>
                <a:ea typeface="+mn-ea"/>
              </a:rPr>
              <a:t>PDM</a:t>
            </a:r>
            <a:endParaRPr lang="ko-KR" altLang="en-US" sz="1000" b="1" dirty="0"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278170360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2. </a:t>
            </a:r>
            <a:r>
              <a:rPr lang="ko-KR" altLang="en-US" dirty="0"/>
              <a:t>개발 내용 </a:t>
            </a:r>
            <a:r>
              <a:rPr lang="en-US" altLang="ko-KR" dirty="0"/>
              <a:t>development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Mechanical layout</a:t>
            </a:r>
          </a:p>
          <a:p>
            <a:pPr lvl="1"/>
            <a:r>
              <a:rPr lang="en-US" altLang="ko-KR" dirty="0"/>
              <a:t>UV beta ver.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B4FF99F0-C854-457E-A066-2043CECB9958}" type="slidenum">
              <a:rPr lang="ko-KR" altLang="en-US" smtClean="0"/>
              <a:pPr>
                <a:defRPr/>
              </a:pPr>
              <a:t>23</a:t>
            </a:fld>
            <a:endParaRPr lang="ko-KR" altLang="en-US" dirty="0"/>
          </a:p>
        </p:txBody>
      </p:sp>
      <p:pic>
        <p:nvPicPr>
          <p:cNvPr id="5" name="그림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043608" y="1700808"/>
            <a:ext cx="7056784" cy="4033302"/>
          </a:xfrm>
          <a:prstGeom prst="rect">
            <a:avLst/>
          </a:prstGeom>
        </p:spPr>
      </p:pic>
      <p:cxnSp>
        <p:nvCxnSpPr>
          <p:cNvPr id="7" name="직선 연결선 6"/>
          <p:cNvCxnSpPr/>
          <p:nvPr/>
        </p:nvCxnSpPr>
        <p:spPr>
          <a:xfrm>
            <a:off x="2709470" y="3615833"/>
            <a:ext cx="764983" cy="0"/>
          </a:xfrm>
          <a:prstGeom prst="line">
            <a:avLst/>
          </a:prstGeom>
          <a:ln w="635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직선 연결선 7"/>
          <p:cNvCxnSpPr/>
          <p:nvPr/>
        </p:nvCxnSpPr>
        <p:spPr>
          <a:xfrm rot="720000">
            <a:off x="3443547" y="3631602"/>
            <a:ext cx="156432" cy="578"/>
          </a:xfrm>
          <a:prstGeom prst="line">
            <a:avLst/>
          </a:prstGeom>
          <a:ln w="635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직선 연결선 9"/>
          <p:cNvCxnSpPr/>
          <p:nvPr/>
        </p:nvCxnSpPr>
        <p:spPr>
          <a:xfrm rot="16200000">
            <a:off x="2964590" y="3102335"/>
            <a:ext cx="988248" cy="0"/>
          </a:xfrm>
          <a:prstGeom prst="line">
            <a:avLst/>
          </a:prstGeom>
          <a:ln w="635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직선 연결선 10"/>
          <p:cNvCxnSpPr/>
          <p:nvPr/>
        </p:nvCxnSpPr>
        <p:spPr>
          <a:xfrm rot="900000">
            <a:off x="5735159" y="3670117"/>
            <a:ext cx="202087" cy="578"/>
          </a:xfrm>
          <a:prstGeom prst="line">
            <a:avLst/>
          </a:prstGeom>
          <a:ln w="635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직선 연결선 11"/>
          <p:cNvCxnSpPr/>
          <p:nvPr/>
        </p:nvCxnSpPr>
        <p:spPr>
          <a:xfrm>
            <a:off x="5912557" y="3694029"/>
            <a:ext cx="1396278" cy="0"/>
          </a:xfrm>
          <a:prstGeom prst="line">
            <a:avLst/>
          </a:prstGeom>
          <a:ln w="635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직선 연결선 12"/>
          <p:cNvCxnSpPr/>
          <p:nvPr/>
        </p:nvCxnSpPr>
        <p:spPr>
          <a:xfrm>
            <a:off x="3582615" y="3638796"/>
            <a:ext cx="2182587" cy="0"/>
          </a:xfrm>
          <a:prstGeom prst="line">
            <a:avLst/>
          </a:prstGeom>
          <a:ln w="635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직선 연결선 13"/>
          <p:cNvCxnSpPr/>
          <p:nvPr/>
        </p:nvCxnSpPr>
        <p:spPr>
          <a:xfrm>
            <a:off x="3436041" y="2608707"/>
            <a:ext cx="3866587" cy="0"/>
          </a:xfrm>
          <a:prstGeom prst="line">
            <a:avLst/>
          </a:prstGeom>
          <a:ln w="635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직선 화살표 연결선 15"/>
          <p:cNvCxnSpPr/>
          <p:nvPr/>
        </p:nvCxnSpPr>
        <p:spPr>
          <a:xfrm>
            <a:off x="2564222" y="2951902"/>
            <a:ext cx="216024" cy="411528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/>
          <p:cNvSpPr txBox="1"/>
          <p:nvPr/>
        </p:nvSpPr>
        <p:spPr>
          <a:xfrm>
            <a:off x="1788837" y="2692710"/>
            <a:ext cx="1362370" cy="2308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900" b="1" dirty="0">
                <a:solidFill>
                  <a:srgbClr val="FF0000"/>
                </a:solidFill>
                <a:latin typeface="+mn-ea"/>
                <a:ea typeface="+mn-ea"/>
              </a:rPr>
              <a:t>LED aperture : Ø5</a:t>
            </a:r>
            <a:endParaRPr lang="ko-KR" altLang="en-US" sz="9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cxnSp>
        <p:nvCxnSpPr>
          <p:cNvPr id="18" name="직선 화살표 연결선 17"/>
          <p:cNvCxnSpPr/>
          <p:nvPr/>
        </p:nvCxnSpPr>
        <p:spPr>
          <a:xfrm flipH="1">
            <a:off x="3995936" y="1859860"/>
            <a:ext cx="267864" cy="500662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Box 19"/>
          <p:cNvSpPr txBox="1"/>
          <p:nvPr/>
        </p:nvSpPr>
        <p:spPr>
          <a:xfrm>
            <a:off x="3582615" y="1605578"/>
            <a:ext cx="1362370" cy="2308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900" b="1" dirty="0">
                <a:solidFill>
                  <a:srgbClr val="FF0000"/>
                </a:solidFill>
                <a:latin typeface="+mn-ea"/>
                <a:ea typeface="+mn-ea"/>
              </a:rPr>
              <a:t>Aperture : Ø5(</a:t>
            </a:r>
            <a:r>
              <a:rPr lang="ko-KR" altLang="en-US" sz="900" b="1" dirty="0">
                <a:solidFill>
                  <a:srgbClr val="FF0000"/>
                </a:solidFill>
                <a:latin typeface="+mn-ea"/>
                <a:ea typeface="+mn-ea"/>
              </a:rPr>
              <a:t>제거</a:t>
            </a:r>
            <a:r>
              <a:rPr lang="en-US" altLang="ko-KR" sz="900" b="1" dirty="0">
                <a:solidFill>
                  <a:srgbClr val="FF0000"/>
                </a:solidFill>
                <a:latin typeface="+mn-ea"/>
                <a:ea typeface="+mn-ea"/>
              </a:rPr>
              <a:t>)</a:t>
            </a:r>
            <a:endParaRPr lang="ko-KR" altLang="en-US" sz="9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cxnSp>
        <p:nvCxnSpPr>
          <p:cNvPr id="22" name="직선 화살표 연결선 21"/>
          <p:cNvCxnSpPr/>
          <p:nvPr/>
        </p:nvCxnSpPr>
        <p:spPr>
          <a:xfrm flipH="1">
            <a:off x="6669663" y="1831292"/>
            <a:ext cx="267864" cy="500662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TextBox 22"/>
          <p:cNvSpPr txBox="1"/>
          <p:nvPr/>
        </p:nvSpPr>
        <p:spPr>
          <a:xfrm>
            <a:off x="6267621" y="1485289"/>
            <a:ext cx="1498607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900" b="1" dirty="0">
                <a:solidFill>
                  <a:srgbClr val="FF0000"/>
                </a:solidFill>
                <a:latin typeface="+mn-ea"/>
                <a:ea typeface="+mn-ea"/>
              </a:rPr>
              <a:t>PDR aperture : Ø5(</a:t>
            </a:r>
            <a:r>
              <a:rPr lang="ko-KR" altLang="en-US" sz="900" b="1" dirty="0">
                <a:solidFill>
                  <a:srgbClr val="FF0000"/>
                </a:solidFill>
                <a:latin typeface="+mn-ea"/>
                <a:ea typeface="+mn-ea"/>
              </a:rPr>
              <a:t>제거</a:t>
            </a:r>
            <a:r>
              <a:rPr lang="en-US" altLang="ko-KR" sz="900" b="1" dirty="0">
                <a:solidFill>
                  <a:srgbClr val="FF0000"/>
                </a:solidFill>
                <a:latin typeface="+mn-ea"/>
                <a:ea typeface="+mn-ea"/>
              </a:rPr>
              <a:t>)</a:t>
            </a:r>
            <a:endParaRPr lang="ko-KR" altLang="en-US" sz="9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cxnSp>
        <p:nvCxnSpPr>
          <p:cNvPr id="24" name="직선 화살표 연결선 23"/>
          <p:cNvCxnSpPr/>
          <p:nvPr/>
        </p:nvCxnSpPr>
        <p:spPr>
          <a:xfrm flipH="1" flipV="1">
            <a:off x="6669663" y="3967790"/>
            <a:ext cx="168676" cy="397314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/>
          <p:cNvSpPr txBox="1"/>
          <p:nvPr/>
        </p:nvSpPr>
        <p:spPr>
          <a:xfrm>
            <a:off x="6335739" y="4392564"/>
            <a:ext cx="1362370" cy="2308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900" b="1" dirty="0">
                <a:solidFill>
                  <a:srgbClr val="FF0000"/>
                </a:solidFill>
                <a:latin typeface="+mn-ea"/>
                <a:ea typeface="+mn-ea"/>
              </a:rPr>
              <a:t>PDM aperture : Ø5</a:t>
            </a:r>
            <a:endParaRPr lang="ko-KR" altLang="en-US" sz="9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cxnSp>
        <p:nvCxnSpPr>
          <p:cNvPr id="27" name="직선 화살표 연결선 26"/>
          <p:cNvCxnSpPr/>
          <p:nvPr/>
        </p:nvCxnSpPr>
        <p:spPr>
          <a:xfrm flipV="1">
            <a:off x="3794797" y="3781673"/>
            <a:ext cx="339901" cy="393303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TextBox 28"/>
          <p:cNvSpPr txBox="1"/>
          <p:nvPr/>
        </p:nvSpPr>
        <p:spPr>
          <a:xfrm>
            <a:off x="2555776" y="4087534"/>
            <a:ext cx="1648468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900" b="1" dirty="0">
                <a:solidFill>
                  <a:srgbClr val="FF0000"/>
                </a:solidFill>
                <a:latin typeface="+mn-ea"/>
                <a:ea typeface="+mn-ea"/>
              </a:rPr>
              <a:t>Flow cell aperture : Ø5</a:t>
            </a:r>
            <a:endParaRPr lang="ko-KR" altLang="en-US" sz="9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cxnSp>
        <p:nvCxnSpPr>
          <p:cNvPr id="31" name="직선 연결선 30"/>
          <p:cNvCxnSpPr/>
          <p:nvPr/>
        </p:nvCxnSpPr>
        <p:spPr>
          <a:xfrm flipV="1">
            <a:off x="5903848" y="3717459"/>
            <a:ext cx="0" cy="1151701"/>
          </a:xfrm>
          <a:prstGeom prst="line">
            <a:avLst/>
          </a:prstGeom>
          <a:ln w="38100">
            <a:solidFill>
              <a:srgbClr val="00B050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직선 연결선 31"/>
          <p:cNvCxnSpPr/>
          <p:nvPr/>
        </p:nvCxnSpPr>
        <p:spPr>
          <a:xfrm flipV="1">
            <a:off x="5912785" y="3714651"/>
            <a:ext cx="1401191" cy="1"/>
          </a:xfrm>
          <a:prstGeom prst="line">
            <a:avLst/>
          </a:prstGeom>
          <a:ln w="38100">
            <a:solidFill>
              <a:srgbClr val="00B050">
                <a:alpha val="70000"/>
              </a:srgb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직선 화살표 연결선 33"/>
          <p:cNvCxnSpPr/>
          <p:nvPr/>
        </p:nvCxnSpPr>
        <p:spPr>
          <a:xfrm flipH="1" flipV="1">
            <a:off x="5958300" y="5013176"/>
            <a:ext cx="363240" cy="630756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TextBox 35"/>
          <p:cNvSpPr txBox="1"/>
          <p:nvPr/>
        </p:nvSpPr>
        <p:spPr>
          <a:xfrm>
            <a:off x="5836202" y="5682693"/>
            <a:ext cx="1362370" cy="2308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900" b="1" dirty="0">
                <a:solidFill>
                  <a:srgbClr val="FF0000"/>
                </a:solidFill>
                <a:latin typeface="+mn-ea"/>
                <a:ea typeface="+mn-ea"/>
              </a:rPr>
              <a:t>515nm A/V laser</a:t>
            </a:r>
            <a:endParaRPr lang="ko-KR" altLang="en-US" sz="9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973071804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" name="그림 3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50193" y="1567492"/>
            <a:ext cx="7408123" cy="4290972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2. </a:t>
            </a:r>
            <a:r>
              <a:rPr lang="ko-KR" altLang="en-US" dirty="0"/>
              <a:t>개발 내용 </a:t>
            </a:r>
            <a:r>
              <a:rPr lang="en-US" altLang="ko-KR" dirty="0"/>
              <a:t>development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Mechanical layout</a:t>
            </a:r>
          </a:p>
          <a:p>
            <a:pPr lvl="1"/>
            <a:r>
              <a:rPr lang="en-US" altLang="ko-KR" dirty="0"/>
              <a:t>IR beta ver.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B4FF99F0-C854-457E-A066-2043CECB9958}" type="slidenum">
              <a:rPr lang="ko-KR" altLang="en-US" smtClean="0"/>
              <a:pPr>
                <a:defRPr/>
              </a:pPr>
              <a:t>24</a:t>
            </a:fld>
            <a:endParaRPr lang="ko-KR" altLang="en-US" dirty="0"/>
          </a:p>
        </p:txBody>
      </p:sp>
      <p:cxnSp>
        <p:nvCxnSpPr>
          <p:cNvPr id="6" name="직선 연결선 5"/>
          <p:cNvCxnSpPr/>
          <p:nvPr/>
        </p:nvCxnSpPr>
        <p:spPr>
          <a:xfrm>
            <a:off x="2392541" y="3539430"/>
            <a:ext cx="1070130" cy="0"/>
          </a:xfrm>
          <a:prstGeom prst="line">
            <a:avLst/>
          </a:prstGeom>
          <a:ln w="63500">
            <a:solidFill>
              <a:schemeClr val="accent6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직선 연결선 6"/>
          <p:cNvCxnSpPr/>
          <p:nvPr/>
        </p:nvCxnSpPr>
        <p:spPr>
          <a:xfrm rot="1020000">
            <a:off x="3426351" y="3578168"/>
            <a:ext cx="277129" cy="578"/>
          </a:xfrm>
          <a:prstGeom prst="line">
            <a:avLst/>
          </a:prstGeom>
          <a:ln w="63500">
            <a:solidFill>
              <a:schemeClr val="accent6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직선 연결선 7"/>
          <p:cNvCxnSpPr/>
          <p:nvPr/>
        </p:nvCxnSpPr>
        <p:spPr>
          <a:xfrm rot="840000">
            <a:off x="5686976" y="3634380"/>
            <a:ext cx="183715" cy="525"/>
          </a:xfrm>
          <a:prstGeom prst="line">
            <a:avLst/>
          </a:prstGeom>
          <a:ln w="63500">
            <a:solidFill>
              <a:schemeClr val="accent6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직선 연결선 8"/>
          <p:cNvCxnSpPr/>
          <p:nvPr/>
        </p:nvCxnSpPr>
        <p:spPr>
          <a:xfrm>
            <a:off x="3661720" y="3611364"/>
            <a:ext cx="2064736" cy="0"/>
          </a:xfrm>
          <a:prstGeom prst="line">
            <a:avLst/>
          </a:prstGeom>
          <a:ln w="63500">
            <a:solidFill>
              <a:schemeClr val="accent6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직선 연결선 9"/>
          <p:cNvCxnSpPr/>
          <p:nvPr/>
        </p:nvCxnSpPr>
        <p:spPr>
          <a:xfrm>
            <a:off x="5839136" y="3646448"/>
            <a:ext cx="1482177" cy="0"/>
          </a:xfrm>
          <a:prstGeom prst="line">
            <a:avLst/>
          </a:prstGeom>
          <a:ln w="63500">
            <a:solidFill>
              <a:schemeClr val="accent6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직선 연결선 10"/>
          <p:cNvCxnSpPr/>
          <p:nvPr/>
        </p:nvCxnSpPr>
        <p:spPr>
          <a:xfrm flipV="1">
            <a:off x="3432321" y="2513765"/>
            <a:ext cx="0" cy="1044382"/>
          </a:xfrm>
          <a:prstGeom prst="line">
            <a:avLst/>
          </a:prstGeom>
          <a:ln w="63500">
            <a:solidFill>
              <a:schemeClr val="accent6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직선 연결선 13"/>
          <p:cNvCxnSpPr/>
          <p:nvPr/>
        </p:nvCxnSpPr>
        <p:spPr>
          <a:xfrm>
            <a:off x="3405198" y="2524985"/>
            <a:ext cx="3905254" cy="0"/>
          </a:xfrm>
          <a:prstGeom prst="line">
            <a:avLst/>
          </a:prstGeom>
          <a:ln w="63500">
            <a:solidFill>
              <a:schemeClr val="accent6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직선 연결선 15"/>
          <p:cNvCxnSpPr/>
          <p:nvPr/>
        </p:nvCxnSpPr>
        <p:spPr>
          <a:xfrm flipV="1">
            <a:off x="5879364" y="3631860"/>
            <a:ext cx="0" cy="1214017"/>
          </a:xfrm>
          <a:prstGeom prst="line">
            <a:avLst/>
          </a:prstGeom>
          <a:ln w="38100">
            <a:solidFill>
              <a:schemeClr val="accent6">
                <a:lumMod val="40000"/>
                <a:lumOff val="60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직선 연결선 17"/>
          <p:cNvCxnSpPr/>
          <p:nvPr/>
        </p:nvCxnSpPr>
        <p:spPr>
          <a:xfrm>
            <a:off x="5858959" y="3616894"/>
            <a:ext cx="1454955" cy="10118"/>
          </a:xfrm>
          <a:prstGeom prst="line">
            <a:avLst/>
          </a:prstGeom>
          <a:ln w="38100">
            <a:solidFill>
              <a:schemeClr val="accent6">
                <a:lumMod val="40000"/>
                <a:lumOff val="60000"/>
                <a:alpha val="70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직선 화살표 연결선 19"/>
          <p:cNvCxnSpPr/>
          <p:nvPr/>
        </p:nvCxnSpPr>
        <p:spPr>
          <a:xfrm>
            <a:off x="2629563" y="2909990"/>
            <a:ext cx="216024" cy="411528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/>
          <p:cNvSpPr txBox="1"/>
          <p:nvPr/>
        </p:nvSpPr>
        <p:spPr>
          <a:xfrm>
            <a:off x="1854178" y="2650798"/>
            <a:ext cx="1362370" cy="2308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900" b="1" dirty="0">
                <a:solidFill>
                  <a:srgbClr val="FF0000"/>
                </a:solidFill>
                <a:latin typeface="+mn-ea"/>
                <a:ea typeface="+mn-ea"/>
              </a:rPr>
              <a:t>LED aperture : Ø5</a:t>
            </a:r>
            <a:endParaRPr lang="ko-KR" altLang="en-US" sz="9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cxnSp>
        <p:nvCxnSpPr>
          <p:cNvPr id="22" name="직선 화살표 연결선 21"/>
          <p:cNvCxnSpPr/>
          <p:nvPr/>
        </p:nvCxnSpPr>
        <p:spPr>
          <a:xfrm flipH="1">
            <a:off x="3963683" y="1734989"/>
            <a:ext cx="267864" cy="500662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TextBox 22"/>
          <p:cNvSpPr txBox="1"/>
          <p:nvPr/>
        </p:nvSpPr>
        <p:spPr>
          <a:xfrm>
            <a:off x="3550362" y="1480707"/>
            <a:ext cx="1362370" cy="2308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900" b="1" dirty="0">
                <a:solidFill>
                  <a:srgbClr val="FF0000"/>
                </a:solidFill>
                <a:latin typeface="+mn-ea"/>
                <a:ea typeface="+mn-ea"/>
              </a:rPr>
              <a:t>Aperture : Ø5(</a:t>
            </a:r>
            <a:r>
              <a:rPr lang="ko-KR" altLang="en-US" sz="900" b="1" dirty="0">
                <a:solidFill>
                  <a:srgbClr val="FF0000"/>
                </a:solidFill>
                <a:latin typeface="+mn-ea"/>
                <a:ea typeface="+mn-ea"/>
              </a:rPr>
              <a:t>제거</a:t>
            </a:r>
            <a:r>
              <a:rPr lang="en-US" altLang="ko-KR" sz="900" b="1" dirty="0">
                <a:solidFill>
                  <a:srgbClr val="FF0000"/>
                </a:solidFill>
                <a:latin typeface="+mn-ea"/>
                <a:ea typeface="+mn-ea"/>
              </a:rPr>
              <a:t>)</a:t>
            </a:r>
            <a:endParaRPr lang="ko-KR" altLang="en-US" sz="9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cxnSp>
        <p:nvCxnSpPr>
          <p:cNvPr id="24" name="직선 화살표 연결선 23"/>
          <p:cNvCxnSpPr/>
          <p:nvPr/>
        </p:nvCxnSpPr>
        <p:spPr>
          <a:xfrm flipH="1">
            <a:off x="6663254" y="1758474"/>
            <a:ext cx="267864" cy="500662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TextBox 24"/>
          <p:cNvSpPr txBox="1"/>
          <p:nvPr/>
        </p:nvSpPr>
        <p:spPr>
          <a:xfrm>
            <a:off x="6261212" y="1412471"/>
            <a:ext cx="1498607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900" b="1" dirty="0">
                <a:solidFill>
                  <a:srgbClr val="FF0000"/>
                </a:solidFill>
                <a:latin typeface="+mn-ea"/>
                <a:ea typeface="+mn-ea"/>
              </a:rPr>
              <a:t>PDR aperture : Ø5(</a:t>
            </a:r>
            <a:r>
              <a:rPr lang="ko-KR" altLang="en-US" sz="900" b="1" dirty="0">
                <a:solidFill>
                  <a:srgbClr val="FF0000"/>
                </a:solidFill>
                <a:latin typeface="+mn-ea"/>
                <a:ea typeface="+mn-ea"/>
              </a:rPr>
              <a:t>제거</a:t>
            </a:r>
            <a:r>
              <a:rPr lang="en-US" altLang="ko-KR" sz="900" b="1" dirty="0">
                <a:solidFill>
                  <a:srgbClr val="FF0000"/>
                </a:solidFill>
                <a:latin typeface="+mn-ea"/>
                <a:ea typeface="+mn-ea"/>
              </a:rPr>
              <a:t>)</a:t>
            </a:r>
            <a:endParaRPr lang="ko-KR" altLang="en-US" sz="9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cxnSp>
        <p:nvCxnSpPr>
          <p:cNvPr id="34" name="직선 화살표 연결선 33"/>
          <p:cNvCxnSpPr/>
          <p:nvPr/>
        </p:nvCxnSpPr>
        <p:spPr>
          <a:xfrm flipH="1" flipV="1">
            <a:off x="6669663" y="3967790"/>
            <a:ext cx="168676" cy="397314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TextBox 34"/>
          <p:cNvSpPr txBox="1"/>
          <p:nvPr/>
        </p:nvSpPr>
        <p:spPr>
          <a:xfrm>
            <a:off x="6335739" y="4392564"/>
            <a:ext cx="1362370" cy="2308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900" b="1" dirty="0">
                <a:solidFill>
                  <a:srgbClr val="FF0000"/>
                </a:solidFill>
                <a:latin typeface="+mn-ea"/>
                <a:ea typeface="+mn-ea"/>
              </a:rPr>
              <a:t>PDM aperture : Ø5</a:t>
            </a:r>
            <a:endParaRPr lang="ko-KR" altLang="en-US" sz="9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cxnSp>
        <p:nvCxnSpPr>
          <p:cNvPr id="36" name="직선 화살표 연결선 35"/>
          <p:cNvCxnSpPr/>
          <p:nvPr/>
        </p:nvCxnSpPr>
        <p:spPr>
          <a:xfrm flipH="1" flipV="1">
            <a:off x="5966090" y="5019585"/>
            <a:ext cx="363240" cy="630756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TextBox 36"/>
          <p:cNvSpPr txBox="1"/>
          <p:nvPr/>
        </p:nvSpPr>
        <p:spPr>
          <a:xfrm>
            <a:off x="5843992" y="5689102"/>
            <a:ext cx="1362370" cy="2308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900" b="1" dirty="0">
                <a:solidFill>
                  <a:srgbClr val="FF0000"/>
                </a:solidFill>
                <a:latin typeface="+mn-ea"/>
                <a:ea typeface="+mn-ea"/>
              </a:rPr>
              <a:t>1310nm A/V laser</a:t>
            </a:r>
            <a:endParaRPr lang="ko-KR" altLang="en-US" sz="9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cxnSp>
        <p:nvCxnSpPr>
          <p:cNvPr id="38" name="직선 화살표 연결선 37"/>
          <p:cNvCxnSpPr/>
          <p:nvPr/>
        </p:nvCxnSpPr>
        <p:spPr>
          <a:xfrm flipV="1">
            <a:off x="3794797" y="3781673"/>
            <a:ext cx="339901" cy="393303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9" name="TextBox 38"/>
          <p:cNvSpPr txBox="1"/>
          <p:nvPr/>
        </p:nvSpPr>
        <p:spPr>
          <a:xfrm>
            <a:off x="2555776" y="4087534"/>
            <a:ext cx="1648468" cy="369332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900" b="1" dirty="0">
                <a:solidFill>
                  <a:srgbClr val="FF0000"/>
                </a:solidFill>
                <a:latin typeface="+mn-ea"/>
                <a:ea typeface="+mn-ea"/>
              </a:rPr>
              <a:t>Flow cell aperture : Ø5</a:t>
            </a:r>
            <a:endParaRPr lang="ko-KR" altLang="en-US" sz="9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1482193903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2. </a:t>
            </a:r>
            <a:r>
              <a:rPr lang="ko-KR" altLang="en-US" dirty="0"/>
              <a:t>개발 내용 </a:t>
            </a:r>
            <a:r>
              <a:rPr lang="en-US" altLang="ko-KR" dirty="0"/>
              <a:t>development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Flow cell unit</a:t>
            </a:r>
          </a:p>
          <a:p>
            <a:pPr lvl="1"/>
            <a:r>
              <a:rPr lang="en-US" altLang="ko-KR" dirty="0"/>
              <a:t>Alpha ver.</a:t>
            </a: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B4FF99F0-C854-457E-A066-2043CECB9958}" type="slidenum">
              <a:rPr lang="ko-KR" altLang="en-US" smtClean="0"/>
              <a:pPr>
                <a:defRPr/>
              </a:pPr>
              <a:t>25</a:t>
            </a:fld>
            <a:endParaRPr lang="ko-KR" altLang="en-US" dirty="0"/>
          </a:p>
        </p:txBody>
      </p:sp>
      <p:pic>
        <p:nvPicPr>
          <p:cNvPr id="16" name="그림 1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331640" y="1770947"/>
            <a:ext cx="2623933" cy="4175477"/>
          </a:xfrm>
          <a:prstGeom prst="rect">
            <a:avLst/>
          </a:prstGeom>
        </p:spPr>
      </p:pic>
      <p:pic>
        <p:nvPicPr>
          <p:cNvPr id="18" name="그림 1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572753" y="1728192"/>
            <a:ext cx="2419912" cy="4365104"/>
          </a:xfrm>
          <a:prstGeom prst="rect">
            <a:avLst/>
          </a:prstGeom>
        </p:spPr>
      </p:pic>
      <p:cxnSp>
        <p:nvCxnSpPr>
          <p:cNvPr id="19" name="직선 화살표 연결선 18"/>
          <p:cNvCxnSpPr/>
          <p:nvPr/>
        </p:nvCxnSpPr>
        <p:spPr>
          <a:xfrm>
            <a:off x="1439518" y="2614444"/>
            <a:ext cx="504057" cy="564091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Box 19"/>
          <p:cNvSpPr txBox="1"/>
          <p:nvPr/>
        </p:nvSpPr>
        <p:spPr>
          <a:xfrm>
            <a:off x="780409" y="2368223"/>
            <a:ext cx="1097284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000" b="1" dirty="0">
                <a:latin typeface="+mn-ea"/>
                <a:ea typeface="+mn-ea"/>
              </a:rPr>
              <a:t>PEEK </a:t>
            </a:r>
            <a:r>
              <a:rPr lang="ko-KR" altLang="en-US" sz="1000" b="1">
                <a:latin typeface="+mn-ea"/>
                <a:ea typeface="+mn-ea"/>
              </a:rPr>
              <a:t>수지나사</a:t>
            </a:r>
            <a:endParaRPr lang="en-US" altLang="ko-KR" sz="1000" b="1" dirty="0">
              <a:latin typeface="+mn-ea"/>
              <a:ea typeface="+mn-ea"/>
            </a:endParaRPr>
          </a:p>
        </p:txBody>
      </p:sp>
      <p:cxnSp>
        <p:nvCxnSpPr>
          <p:cNvPr id="21" name="직선 화살표 연결선 20"/>
          <p:cNvCxnSpPr/>
          <p:nvPr/>
        </p:nvCxnSpPr>
        <p:spPr>
          <a:xfrm>
            <a:off x="5627406" y="1770947"/>
            <a:ext cx="504057" cy="365053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/>
        </p:nvSpPr>
        <p:spPr>
          <a:xfrm>
            <a:off x="4860032" y="1605081"/>
            <a:ext cx="1097284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000" b="1" dirty="0">
                <a:latin typeface="+mn-ea"/>
                <a:ea typeface="+mn-ea"/>
              </a:rPr>
              <a:t>P-331</a:t>
            </a:r>
          </a:p>
        </p:txBody>
      </p:sp>
      <p:cxnSp>
        <p:nvCxnSpPr>
          <p:cNvPr id="23" name="직선 화살표 연결선 22"/>
          <p:cNvCxnSpPr/>
          <p:nvPr/>
        </p:nvCxnSpPr>
        <p:spPr>
          <a:xfrm>
            <a:off x="5705287" y="2664160"/>
            <a:ext cx="504057" cy="365053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TextBox 23"/>
          <p:cNvSpPr txBox="1"/>
          <p:nvPr/>
        </p:nvSpPr>
        <p:spPr>
          <a:xfrm>
            <a:off x="4921966" y="2479494"/>
            <a:ext cx="1097284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000" b="1" dirty="0">
                <a:latin typeface="+mn-ea"/>
                <a:ea typeface="+mn-ea"/>
              </a:rPr>
              <a:t>P-359</a:t>
            </a:r>
          </a:p>
        </p:txBody>
      </p:sp>
      <p:cxnSp>
        <p:nvCxnSpPr>
          <p:cNvPr id="25" name="직선 화살표 연결선 24"/>
          <p:cNvCxnSpPr/>
          <p:nvPr/>
        </p:nvCxnSpPr>
        <p:spPr>
          <a:xfrm flipH="1">
            <a:off x="6660232" y="3172785"/>
            <a:ext cx="522895" cy="365053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/>
          <p:cNvSpPr txBox="1"/>
          <p:nvPr/>
        </p:nvSpPr>
        <p:spPr>
          <a:xfrm>
            <a:off x="6876874" y="2943040"/>
            <a:ext cx="1097284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000" b="1" dirty="0" err="1">
                <a:latin typeface="+mn-ea"/>
                <a:ea typeface="+mn-ea"/>
              </a:rPr>
              <a:t>Kalrez</a:t>
            </a:r>
            <a:r>
              <a:rPr lang="en-US" altLang="ko-KR" sz="1000" b="1" dirty="0">
                <a:latin typeface="+mn-ea"/>
                <a:ea typeface="+mn-ea"/>
              </a:rPr>
              <a:t> </a:t>
            </a:r>
            <a:r>
              <a:rPr lang="en-US" altLang="ko-KR" sz="1000" b="1" dirty="0" err="1">
                <a:latin typeface="+mn-ea"/>
                <a:ea typeface="+mn-ea"/>
              </a:rPr>
              <a:t>o-ring</a:t>
            </a:r>
            <a:endParaRPr lang="en-US" altLang="ko-KR" sz="1000" b="1" dirty="0">
              <a:latin typeface="+mn-ea"/>
              <a:ea typeface="+mn-ea"/>
            </a:endParaRPr>
          </a:p>
        </p:txBody>
      </p:sp>
      <p:cxnSp>
        <p:nvCxnSpPr>
          <p:cNvPr id="27" name="직선 연결선 26"/>
          <p:cNvCxnSpPr/>
          <p:nvPr/>
        </p:nvCxnSpPr>
        <p:spPr>
          <a:xfrm>
            <a:off x="5469728" y="3442692"/>
            <a:ext cx="0" cy="936104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직선 연결선 27"/>
          <p:cNvCxnSpPr/>
          <p:nvPr/>
        </p:nvCxnSpPr>
        <p:spPr>
          <a:xfrm>
            <a:off x="5015338" y="3910744"/>
            <a:ext cx="864096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직선 화살표 연결선 28"/>
          <p:cNvCxnSpPr/>
          <p:nvPr/>
        </p:nvCxnSpPr>
        <p:spPr>
          <a:xfrm flipH="1">
            <a:off x="5484904" y="4308213"/>
            <a:ext cx="472411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TextBox 29"/>
          <p:cNvSpPr txBox="1"/>
          <p:nvPr/>
        </p:nvSpPr>
        <p:spPr>
          <a:xfrm>
            <a:off x="5199143" y="4348802"/>
            <a:ext cx="1097284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000" b="1" dirty="0">
                <a:latin typeface="+mn-ea"/>
                <a:ea typeface="+mn-ea"/>
              </a:rPr>
              <a:t>18mm</a:t>
            </a:r>
          </a:p>
        </p:txBody>
      </p:sp>
      <p:cxnSp>
        <p:nvCxnSpPr>
          <p:cNvPr id="31" name="직선 화살표 연결선 30"/>
          <p:cNvCxnSpPr/>
          <p:nvPr/>
        </p:nvCxnSpPr>
        <p:spPr>
          <a:xfrm flipH="1" flipV="1">
            <a:off x="6658973" y="3585728"/>
            <a:ext cx="547341" cy="306099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7181402" y="3767583"/>
            <a:ext cx="1288057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1000" b="1" dirty="0">
                <a:solidFill>
                  <a:srgbClr val="FF0000"/>
                </a:solidFill>
                <a:latin typeface="+mn-ea"/>
                <a:ea typeface="+mn-ea"/>
              </a:rPr>
              <a:t>강한 내부압력 발생 시 </a:t>
            </a:r>
            <a:r>
              <a:rPr lang="ko-KR" altLang="en-US" sz="1000" b="1" dirty="0" err="1">
                <a:solidFill>
                  <a:srgbClr val="FF0000"/>
                </a:solidFill>
                <a:latin typeface="+mn-ea"/>
                <a:ea typeface="+mn-ea"/>
              </a:rPr>
              <a:t>약액</a:t>
            </a:r>
            <a:r>
              <a:rPr lang="ko-KR" altLang="en-US" sz="1000" b="1" dirty="0">
                <a:solidFill>
                  <a:srgbClr val="FF0000"/>
                </a:solidFill>
                <a:latin typeface="+mn-ea"/>
                <a:ea typeface="+mn-ea"/>
              </a:rPr>
              <a:t> </a:t>
            </a:r>
            <a:r>
              <a:rPr lang="en-US" altLang="ko-KR" sz="1000" b="1" dirty="0">
                <a:solidFill>
                  <a:srgbClr val="FF0000"/>
                </a:solidFill>
                <a:latin typeface="+mn-ea"/>
                <a:ea typeface="+mn-ea"/>
              </a:rPr>
              <a:t>leak </a:t>
            </a:r>
            <a:r>
              <a:rPr lang="ko-KR" altLang="en-US" sz="1000" b="1" dirty="0">
                <a:solidFill>
                  <a:srgbClr val="FF0000"/>
                </a:solidFill>
                <a:latin typeface="+mn-ea"/>
                <a:ea typeface="+mn-ea"/>
              </a:rPr>
              <a:t>발생 </a:t>
            </a:r>
            <a:endParaRPr lang="en-US" altLang="ko-KR" sz="10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97692120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2. </a:t>
            </a:r>
            <a:r>
              <a:rPr lang="ko-KR" altLang="en-US" dirty="0"/>
              <a:t>개발 내용 </a:t>
            </a:r>
            <a:r>
              <a:rPr lang="en-US" altLang="ko-KR" dirty="0"/>
              <a:t>development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Flow cell unit</a:t>
            </a:r>
          </a:p>
          <a:p>
            <a:pPr lvl="1"/>
            <a:r>
              <a:rPr lang="en-US" altLang="ko-KR" dirty="0"/>
              <a:t>Beta ver.</a:t>
            </a:r>
          </a:p>
          <a:p>
            <a:pPr lvl="1"/>
            <a:r>
              <a:rPr lang="ko-KR" altLang="en-US" dirty="0"/>
              <a:t>내부 압력에 대한 개선 구조 적용</a:t>
            </a:r>
            <a:endParaRPr lang="en-US" altLang="ko-KR" dirty="0"/>
          </a:p>
          <a:p>
            <a:pPr lvl="1"/>
            <a:r>
              <a:rPr lang="en-US" altLang="ko-KR" dirty="0"/>
              <a:t>Reference material </a:t>
            </a:r>
            <a:r>
              <a:rPr lang="ko-KR" altLang="en-US" dirty="0"/>
              <a:t>제거</a:t>
            </a:r>
            <a:r>
              <a:rPr lang="en-US" altLang="ko-KR" dirty="0"/>
              <a:t> → A/V</a:t>
            </a:r>
            <a:r>
              <a:rPr lang="ko-KR" altLang="en-US" dirty="0"/>
              <a:t>용 레이저 적용</a:t>
            </a:r>
            <a:endParaRPr lang="en-US" altLang="ko-KR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B4FF99F0-C854-457E-A066-2043CECB9958}" type="slidenum">
              <a:rPr lang="ko-KR" altLang="en-US" smtClean="0"/>
              <a:pPr>
                <a:defRPr/>
              </a:pPr>
              <a:t>26</a:t>
            </a:fld>
            <a:endParaRPr lang="ko-KR" altLang="en-US" dirty="0"/>
          </a:p>
        </p:txBody>
      </p:sp>
      <p:pic>
        <p:nvPicPr>
          <p:cNvPr id="5" name="그림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919201" y="2204864"/>
            <a:ext cx="2014538" cy="3081338"/>
          </a:xfrm>
          <a:prstGeom prst="rect">
            <a:avLst/>
          </a:prstGeom>
        </p:spPr>
      </p:pic>
      <p:pic>
        <p:nvPicPr>
          <p:cNvPr id="6" name="그림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06150" y="2054770"/>
            <a:ext cx="1421563" cy="3327250"/>
          </a:xfrm>
          <a:prstGeom prst="rect">
            <a:avLst/>
          </a:prstGeom>
        </p:spPr>
      </p:pic>
      <p:cxnSp>
        <p:nvCxnSpPr>
          <p:cNvPr id="8" name="직선 화살표 연결선 7"/>
          <p:cNvCxnSpPr/>
          <p:nvPr/>
        </p:nvCxnSpPr>
        <p:spPr>
          <a:xfrm flipV="1">
            <a:off x="5844291" y="1628800"/>
            <a:ext cx="0" cy="4225166"/>
          </a:xfrm>
          <a:prstGeom prst="straightConnector1">
            <a:avLst/>
          </a:prstGeom>
          <a:ln w="12700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직사각형 8"/>
          <p:cNvSpPr/>
          <p:nvPr/>
        </p:nvSpPr>
        <p:spPr>
          <a:xfrm>
            <a:off x="1556058" y="4306943"/>
            <a:ext cx="2664296" cy="196730"/>
          </a:xfrm>
          <a:prstGeom prst="rect">
            <a:avLst/>
          </a:prstGeom>
          <a:solidFill>
            <a:schemeClr val="bg1">
              <a:lumMod val="75000"/>
              <a:alpha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1" name="직선 화살표 연결선 10"/>
          <p:cNvCxnSpPr/>
          <p:nvPr/>
        </p:nvCxnSpPr>
        <p:spPr>
          <a:xfrm flipH="1">
            <a:off x="3515733" y="3710444"/>
            <a:ext cx="297843" cy="397469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Box 11"/>
          <p:cNvSpPr txBox="1"/>
          <p:nvPr/>
        </p:nvSpPr>
        <p:spPr>
          <a:xfrm>
            <a:off x="5552665" y="1395914"/>
            <a:ext cx="567348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000" b="1" dirty="0">
                <a:solidFill>
                  <a:srgbClr val="FF0000"/>
                </a:solidFill>
                <a:latin typeface="+mn-ea"/>
                <a:ea typeface="+mn-ea"/>
              </a:rPr>
              <a:t>Outlet</a:t>
            </a:r>
            <a:endParaRPr lang="ko-KR" altLang="en-US" sz="10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5609849" y="5863214"/>
            <a:ext cx="468883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000" b="1" dirty="0">
                <a:solidFill>
                  <a:srgbClr val="FF0000"/>
                </a:solidFill>
                <a:latin typeface="+mn-ea"/>
                <a:ea typeface="+mn-ea"/>
              </a:rPr>
              <a:t>Inlet</a:t>
            </a:r>
            <a:endParaRPr lang="ko-KR" altLang="en-US" sz="10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3406892" y="3383687"/>
            <a:ext cx="1005091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000" b="1" dirty="0">
                <a:solidFill>
                  <a:srgbClr val="FF0000"/>
                </a:solidFill>
                <a:latin typeface="+mn-ea"/>
                <a:ea typeface="+mn-ea"/>
              </a:rPr>
              <a:t>Base </a:t>
            </a:r>
            <a:r>
              <a:rPr lang="ko-KR" altLang="en-US" sz="1000" b="1" dirty="0">
                <a:solidFill>
                  <a:srgbClr val="FF0000"/>
                </a:solidFill>
                <a:latin typeface="+mn-ea"/>
                <a:ea typeface="+mn-ea"/>
              </a:rPr>
              <a:t>고정형</a:t>
            </a:r>
          </a:p>
        </p:txBody>
      </p:sp>
      <p:cxnSp>
        <p:nvCxnSpPr>
          <p:cNvPr id="15" name="직선 화살표 연결선 14"/>
          <p:cNvCxnSpPr/>
          <p:nvPr/>
        </p:nvCxnSpPr>
        <p:spPr>
          <a:xfrm>
            <a:off x="2213647" y="3235187"/>
            <a:ext cx="592289" cy="402557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/>
          <p:cNvSpPr txBox="1"/>
          <p:nvPr/>
        </p:nvSpPr>
        <p:spPr>
          <a:xfrm>
            <a:off x="449429" y="2777220"/>
            <a:ext cx="2154502" cy="707886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000" b="1" dirty="0">
                <a:solidFill>
                  <a:srgbClr val="FF0000"/>
                </a:solidFill>
                <a:latin typeface="+mn-ea"/>
                <a:ea typeface="+mn-ea"/>
              </a:rPr>
              <a:t>Aperture </a:t>
            </a:r>
            <a:r>
              <a:rPr lang="ko-KR" altLang="en-US" sz="1000" b="1" dirty="0">
                <a:solidFill>
                  <a:srgbClr val="FF0000"/>
                </a:solidFill>
                <a:latin typeface="+mn-ea"/>
                <a:ea typeface="+mn-ea"/>
              </a:rPr>
              <a:t>변경</a:t>
            </a:r>
            <a:endParaRPr lang="en-US" altLang="ko-KR" sz="1000" b="1" dirty="0">
              <a:solidFill>
                <a:srgbClr val="FF0000"/>
              </a:solidFill>
              <a:latin typeface="+mn-ea"/>
              <a:ea typeface="+mn-ea"/>
            </a:endParaRPr>
          </a:p>
          <a:p>
            <a:pPr algn="ctr"/>
            <a:r>
              <a:rPr lang="ko-KR" altLang="ko-KR" sz="1000" b="1" dirty="0">
                <a:solidFill>
                  <a:srgbClr val="FF0000"/>
                </a:solidFill>
                <a:latin typeface="+mn-ea"/>
                <a:ea typeface="+mn-ea"/>
              </a:rPr>
              <a:t>Ø</a:t>
            </a:r>
            <a:r>
              <a:rPr lang="en-US" altLang="ko-KR" sz="1000" b="1" dirty="0">
                <a:solidFill>
                  <a:srgbClr val="FF0000"/>
                </a:solidFill>
                <a:latin typeface="+mn-ea"/>
                <a:ea typeface="+mn-ea"/>
              </a:rPr>
              <a:t>8mm X 6mm → </a:t>
            </a:r>
            <a:r>
              <a:rPr lang="ko-KR" altLang="ko-KR" sz="1000" b="1" dirty="0">
                <a:solidFill>
                  <a:srgbClr val="FF0000"/>
                </a:solidFill>
                <a:latin typeface="+mn-ea"/>
              </a:rPr>
              <a:t>Ø</a:t>
            </a:r>
            <a:r>
              <a:rPr lang="en-US" altLang="ko-KR" sz="1000" b="1" dirty="0">
                <a:solidFill>
                  <a:srgbClr val="FF0000"/>
                </a:solidFill>
                <a:latin typeface="+mn-ea"/>
              </a:rPr>
              <a:t>5mm</a:t>
            </a:r>
            <a:endParaRPr lang="en-US" altLang="ko-KR" sz="1000" b="1" dirty="0">
              <a:solidFill>
                <a:srgbClr val="FF0000"/>
              </a:solidFill>
              <a:latin typeface="+mn-ea"/>
              <a:ea typeface="+mn-ea"/>
            </a:endParaRPr>
          </a:p>
          <a:p>
            <a:pPr algn="ctr"/>
            <a:endParaRPr lang="ko-KR" altLang="en-US" sz="10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pic>
        <p:nvPicPr>
          <p:cNvPr id="7" name="그림 6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609266" y="2101889"/>
            <a:ext cx="2109012" cy="1807289"/>
          </a:xfrm>
          <a:prstGeom prst="rect">
            <a:avLst/>
          </a:prstGeom>
          <a:ln>
            <a:solidFill>
              <a:schemeClr val="tx1"/>
            </a:solidFill>
            <a:prstDash val="dash"/>
          </a:ln>
        </p:spPr>
      </p:pic>
      <p:cxnSp>
        <p:nvCxnSpPr>
          <p:cNvPr id="16" name="직선 화살표 연결선 15"/>
          <p:cNvCxnSpPr/>
          <p:nvPr/>
        </p:nvCxnSpPr>
        <p:spPr>
          <a:xfrm flipH="1">
            <a:off x="6245507" y="3121894"/>
            <a:ext cx="299529" cy="249919"/>
          </a:xfrm>
          <a:prstGeom prst="straightConnector1">
            <a:avLst/>
          </a:prstGeom>
          <a:ln>
            <a:solidFill>
              <a:schemeClr val="tx1"/>
            </a:solidFill>
            <a:tailEnd type="triangl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직사각형 17"/>
          <p:cNvSpPr/>
          <p:nvPr/>
        </p:nvSpPr>
        <p:spPr>
          <a:xfrm>
            <a:off x="5407382" y="3371813"/>
            <a:ext cx="824864" cy="537843"/>
          </a:xfrm>
          <a:prstGeom prst="rect">
            <a:avLst/>
          </a:prstGeom>
          <a:noFill/>
          <a:ln w="6350">
            <a:solidFill>
              <a:schemeClr val="tx1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sp>
        <p:nvSpPr>
          <p:cNvPr id="10" name="타원 9"/>
          <p:cNvSpPr/>
          <p:nvPr/>
        </p:nvSpPr>
        <p:spPr>
          <a:xfrm>
            <a:off x="7188928" y="2262530"/>
            <a:ext cx="360040" cy="360040"/>
          </a:xfrm>
          <a:prstGeom prst="ellipse">
            <a:avLst/>
          </a:prstGeom>
          <a:noFill/>
          <a:ln w="12700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19" name="직선 화살표 연결선 18"/>
          <p:cNvCxnSpPr/>
          <p:nvPr/>
        </p:nvCxnSpPr>
        <p:spPr>
          <a:xfrm flipH="1">
            <a:off x="7402281" y="1856035"/>
            <a:ext cx="297843" cy="397469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Box 19"/>
          <p:cNvSpPr txBox="1"/>
          <p:nvPr/>
        </p:nvSpPr>
        <p:spPr>
          <a:xfrm>
            <a:off x="6986631" y="1512802"/>
            <a:ext cx="1618709" cy="400110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000" b="1" dirty="0">
                <a:solidFill>
                  <a:srgbClr val="FF0000"/>
                </a:solidFill>
                <a:latin typeface="+mn-ea"/>
                <a:ea typeface="+mn-ea"/>
              </a:rPr>
              <a:t>O-ring </a:t>
            </a:r>
            <a:r>
              <a:rPr lang="ko-KR" altLang="en-US" sz="1000" b="1" dirty="0">
                <a:solidFill>
                  <a:srgbClr val="FF0000"/>
                </a:solidFill>
                <a:latin typeface="+mn-ea"/>
                <a:ea typeface="+mn-ea"/>
              </a:rPr>
              <a:t>압착 구조 적용</a:t>
            </a:r>
          </a:p>
        </p:txBody>
      </p:sp>
    </p:spTree>
    <p:extLst>
      <p:ext uri="{BB962C8B-B14F-4D97-AF65-F5344CB8AC3E}">
        <p14:creationId xmlns:p14="http://schemas.microsoft.com/office/powerpoint/2010/main" val="104760390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2. </a:t>
            </a:r>
            <a:r>
              <a:rPr lang="ko-KR" altLang="en-US" dirty="0"/>
              <a:t>개발 내용 </a:t>
            </a:r>
            <a:r>
              <a:rPr lang="en-US" altLang="ko-KR" dirty="0"/>
              <a:t>development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Flow cell unit</a:t>
            </a:r>
          </a:p>
          <a:p>
            <a:pPr lvl="1"/>
            <a:r>
              <a:rPr lang="en-US" altLang="ko-KR" dirty="0"/>
              <a:t>Sapphire cubic cell</a:t>
            </a:r>
          </a:p>
          <a:p>
            <a:pPr lvl="2"/>
            <a:r>
              <a:rPr lang="en-US" altLang="ko-KR" dirty="0"/>
              <a:t>Clear surface : S1, S2, S3, S4</a:t>
            </a:r>
          </a:p>
          <a:p>
            <a:pPr lvl="2"/>
            <a:r>
              <a:rPr lang="en-US" altLang="ko-KR" dirty="0"/>
              <a:t>Uncoated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B4FF99F0-C854-457E-A066-2043CECB9958}" type="slidenum">
              <a:rPr lang="ko-KR" altLang="en-US" smtClean="0"/>
              <a:pPr>
                <a:defRPr/>
              </a:pPr>
              <a:t>27</a:t>
            </a:fld>
            <a:endParaRPr lang="ko-KR" altLang="en-US" dirty="0"/>
          </a:p>
        </p:txBody>
      </p:sp>
      <p:pic>
        <p:nvPicPr>
          <p:cNvPr id="5" name="그림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685061" y="3933056"/>
            <a:ext cx="2880320" cy="2156444"/>
          </a:xfrm>
          <a:prstGeom prst="rect">
            <a:avLst/>
          </a:prstGeom>
        </p:spPr>
      </p:pic>
      <p:pic>
        <p:nvPicPr>
          <p:cNvPr id="6" name="그림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7584" y="2060848"/>
            <a:ext cx="4458489" cy="3048670"/>
          </a:xfrm>
          <a:prstGeom prst="rect">
            <a:avLst/>
          </a:prstGeom>
        </p:spPr>
      </p:pic>
      <p:pic>
        <p:nvPicPr>
          <p:cNvPr id="7" name="그림 6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223451" y="1772816"/>
            <a:ext cx="1528391" cy="151835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61641793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2. </a:t>
            </a:r>
            <a:r>
              <a:rPr lang="ko-KR" altLang="en-US" dirty="0"/>
              <a:t>개발 내용 </a:t>
            </a:r>
            <a:r>
              <a:rPr lang="en-US" altLang="ko-KR" dirty="0"/>
              <a:t>development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LED board</a:t>
            </a:r>
          </a:p>
          <a:p>
            <a:pPr lvl="1"/>
            <a:r>
              <a:rPr lang="en-US" altLang="ko-KR" dirty="0"/>
              <a:t>Alpha ver.</a:t>
            </a: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B4FF99F0-C854-457E-A066-2043CECB9958}" type="slidenum">
              <a:rPr lang="ko-KR" altLang="en-US" smtClean="0"/>
              <a:pPr>
                <a:defRPr/>
              </a:pPr>
              <a:t>28</a:t>
            </a:fld>
            <a:endParaRPr lang="ko-KR" altLang="en-US" dirty="0"/>
          </a:p>
        </p:txBody>
      </p:sp>
      <p:pic>
        <p:nvPicPr>
          <p:cNvPr id="5" name="그림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293942" y="1412776"/>
            <a:ext cx="6498907" cy="482570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2626187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2. </a:t>
            </a:r>
            <a:r>
              <a:rPr lang="ko-KR" altLang="en-US" dirty="0"/>
              <a:t>개발 내용 </a:t>
            </a:r>
            <a:r>
              <a:rPr lang="en-US" altLang="ko-KR" dirty="0"/>
              <a:t>development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LED board</a:t>
            </a:r>
          </a:p>
          <a:p>
            <a:pPr lvl="1"/>
            <a:r>
              <a:rPr lang="en-US" altLang="ko-KR" dirty="0"/>
              <a:t>Beta ver.</a:t>
            </a:r>
          </a:p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B4FF99F0-C854-457E-A066-2043CECB9958}" type="slidenum">
              <a:rPr lang="ko-KR" altLang="en-US" smtClean="0"/>
              <a:pPr>
                <a:defRPr/>
              </a:pPr>
              <a:t>29</a:t>
            </a:fld>
            <a:endParaRPr lang="ko-KR" altLang="en-US" dirty="0"/>
          </a:p>
        </p:txBody>
      </p:sp>
      <p:pic>
        <p:nvPicPr>
          <p:cNvPr id="5" name="그림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03662" y="1573491"/>
            <a:ext cx="6879469" cy="498744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06387967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1.</a:t>
            </a:r>
            <a:r>
              <a:rPr lang="ko-KR" altLang="en-US" dirty="0"/>
              <a:t> 사양 </a:t>
            </a:r>
            <a:r>
              <a:rPr lang="en-US" altLang="ko-KR" dirty="0"/>
              <a:t>specification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Optical layout</a:t>
            </a:r>
          </a:p>
          <a:p>
            <a:pPr lvl="1"/>
            <a:r>
              <a:rPr lang="en-US" altLang="ko-KR" dirty="0"/>
              <a:t>Alpha version</a:t>
            </a:r>
          </a:p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B4FF99F0-C854-457E-A066-2043CECB9958}" type="slidenum">
              <a:rPr lang="ko-KR" altLang="en-US" smtClean="0"/>
              <a:pPr>
                <a:defRPr/>
              </a:pPr>
              <a:t>3</a:t>
            </a:fld>
            <a:endParaRPr lang="ko-KR" altLang="en-US" dirty="0"/>
          </a:p>
        </p:txBody>
      </p:sp>
      <p:grpSp>
        <p:nvGrpSpPr>
          <p:cNvPr id="88" name="그룹 87"/>
          <p:cNvGrpSpPr/>
          <p:nvPr/>
        </p:nvGrpSpPr>
        <p:grpSpPr>
          <a:xfrm>
            <a:off x="1705794" y="2060848"/>
            <a:ext cx="5675204" cy="3463928"/>
            <a:chOff x="1705794" y="2131009"/>
            <a:chExt cx="5675204" cy="3463928"/>
          </a:xfrm>
        </p:grpSpPr>
        <p:grpSp>
          <p:nvGrpSpPr>
            <p:cNvPr id="80" name="그룹 79"/>
            <p:cNvGrpSpPr/>
            <p:nvPr/>
          </p:nvGrpSpPr>
          <p:grpSpPr>
            <a:xfrm>
              <a:off x="1705794" y="2131009"/>
              <a:ext cx="5675204" cy="3463928"/>
              <a:chOff x="1557795" y="1569740"/>
              <a:chExt cx="5675204" cy="3463928"/>
            </a:xfrm>
          </p:grpSpPr>
          <p:sp>
            <p:nvSpPr>
              <p:cNvPr id="15" name="직사각형 14"/>
              <p:cNvSpPr/>
              <p:nvPr/>
            </p:nvSpPr>
            <p:spPr bwMode="auto">
              <a:xfrm rot="5400000">
                <a:off x="3593916" y="3203079"/>
                <a:ext cx="871020" cy="406201"/>
              </a:xfrm>
              <a:prstGeom prst="rect">
                <a:avLst/>
              </a:prstGeom>
              <a:solidFill>
                <a:schemeClr val="accent5">
                  <a:lumMod val="20000"/>
                  <a:lumOff val="80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0" lang="ko-KR" altLang="en-US" sz="1100"/>
              </a:p>
            </p:txBody>
          </p:sp>
          <p:grpSp>
            <p:nvGrpSpPr>
              <p:cNvPr id="16" name="그룹 11"/>
              <p:cNvGrpSpPr>
                <a:grpSpLocks/>
              </p:cNvGrpSpPr>
              <p:nvPr/>
            </p:nvGrpSpPr>
            <p:grpSpPr bwMode="auto">
              <a:xfrm rot="10800000">
                <a:off x="1814068" y="3263805"/>
                <a:ext cx="403971" cy="260594"/>
                <a:chOff x="4510602" y="4000504"/>
                <a:chExt cx="928693" cy="642942"/>
              </a:xfrm>
            </p:grpSpPr>
            <p:sp>
              <p:nvSpPr>
                <p:cNvPr id="72" name="직사각형 71"/>
                <p:cNvSpPr/>
                <p:nvPr/>
              </p:nvSpPr>
              <p:spPr>
                <a:xfrm>
                  <a:off x="4510602" y="4143381"/>
                  <a:ext cx="357189" cy="357189"/>
                </a:xfrm>
                <a:prstGeom prst="rect">
                  <a:avLst/>
                </a:prstGeom>
                <a:solidFill>
                  <a:schemeClr val="accent5">
                    <a:lumMod val="40000"/>
                    <a:lumOff val="60000"/>
                  </a:schemeClr>
                </a:solidFill>
                <a:ln>
                  <a:noFill/>
                </a:ln>
                <a:effectLst>
                  <a:innerShdw blurRad="63500" dist="50800" dir="5400000">
                    <a:prstClr val="black">
                      <a:alpha val="50000"/>
                    </a:prstClr>
                  </a:innerShdw>
                </a:effectLst>
              </p:spPr>
              <p:style>
                <a:lnRef idx="1">
                  <a:schemeClr val="accent1"/>
                </a:lnRef>
                <a:fillRef idx="2">
                  <a:schemeClr val="accent1"/>
                </a:fillRef>
                <a:effectRef idx="1">
                  <a:schemeClr val="accent1"/>
                </a:effectRef>
                <a:fontRef idx="minor">
                  <a:schemeClr val="dk1"/>
                </a:fontRef>
              </p:style>
              <p:txBody>
                <a:bodyPr anchor="ctr"/>
                <a:lstStyle/>
                <a:p>
                  <a:pPr algn="ctr"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0" lang="ko-KR" altLang="en-US" sz="1100" b="1">
                    <a:ln w="12700">
                      <a:solidFill>
                        <a:schemeClr val="tx2">
                          <a:satMod val="155000"/>
                        </a:schemeClr>
                      </a:solidFill>
                      <a:prstDash val="solid"/>
                    </a:ln>
                    <a:solidFill>
                      <a:schemeClr val="bg2">
                        <a:tint val="85000"/>
                        <a:satMod val="155000"/>
                      </a:schemeClr>
                    </a:solidFill>
                    <a:effectLst>
                      <a:outerShdw blurRad="41275" dist="20320" dir="1800000" algn="tl" rotWithShape="0">
                        <a:srgbClr val="000000">
                          <a:alpha val="40000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73" name="직사각형 72"/>
                <p:cNvSpPr/>
                <p:nvPr/>
              </p:nvSpPr>
              <p:spPr>
                <a:xfrm>
                  <a:off x="4867791" y="4000504"/>
                  <a:ext cx="142876" cy="642942"/>
                </a:xfrm>
                <a:prstGeom prst="rect">
                  <a:avLst/>
                </a:prstGeom>
              </p:spPr>
              <p:style>
                <a:lnRef idx="0">
                  <a:schemeClr val="accent6"/>
                </a:lnRef>
                <a:fillRef idx="3">
                  <a:schemeClr val="accent6"/>
                </a:fillRef>
                <a:effectRef idx="3">
                  <a:schemeClr val="accent6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0" lang="ko-KR" altLang="en-US" sz="1100"/>
                </a:p>
              </p:txBody>
            </p:sp>
            <p:sp>
              <p:nvSpPr>
                <p:cNvPr id="74" name="직사각형 73"/>
                <p:cNvSpPr/>
                <p:nvPr/>
              </p:nvSpPr>
              <p:spPr>
                <a:xfrm>
                  <a:off x="5010667" y="4152904"/>
                  <a:ext cx="428628" cy="71438"/>
                </a:xfrm>
                <a:prstGeom prst="rect">
                  <a:avLst/>
                </a:prstGeom>
              </p:spPr>
              <p:style>
                <a:lnRef idx="0">
                  <a:schemeClr val="accent6"/>
                </a:lnRef>
                <a:fillRef idx="3">
                  <a:schemeClr val="accent6"/>
                </a:fillRef>
                <a:effectRef idx="3">
                  <a:schemeClr val="accent6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0" lang="ko-KR" altLang="en-US" sz="1100"/>
                </a:p>
              </p:txBody>
            </p:sp>
            <p:sp>
              <p:nvSpPr>
                <p:cNvPr id="75" name="직사각형 74"/>
                <p:cNvSpPr/>
                <p:nvPr/>
              </p:nvSpPr>
              <p:spPr>
                <a:xfrm>
                  <a:off x="5010667" y="4286257"/>
                  <a:ext cx="428628" cy="71438"/>
                </a:xfrm>
                <a:prstGeom prst="rect">
                  <a:avLst/>
                </a:prstGeom>
              </p:spPr>
              <p:style>
                <a:lnRef idx="0">
                  <a:schemeClr val="accent6"/>
                </a:lnRef>
                <a:fillRef idx="3">
                  <a:schemeClr val="accent6"/>
                </a:fillRef>
                <a:effectRef idx="3">
                  <a:schemeClr val="accent6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0" lang="ko-KR" altLang="en-US" sz="1100"/>
                </a:p>
              </p:txBody>
            </p:sp>
            <p:sp>
              <p:nvSpPr>
                <p:cNvPr id="76" name="직사각형 75"/>
                <p:cNvSpPr/>
                <p:nvPr/>
              </p:nvSpPr>
              <p:spPr>
                <a:xfrm>
                  <a:off x="5010667" y="4416432"/>
                  <a:ext cx="428628" cy="71438"/>
                </a:xfrm>
                <a:prstGeom prst="rect">
                  <a:avLst/>
                </a:prstGeom>
              </p:spPr>
              <p:style>
                <a:lnRef idx="0">
                  <a:schemeClr val="accent6"/>
                </a:lnRef>
                <a:fillRef idx="3">
                  <a:schemeClr val="accent6"/>
                </a:fillRef>
                <a:effectRef idx="3">
                  <a:schemeClr val="accent6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0" lang="ko-KR" altLang="en-US" sz="1100"/>
                </a:p>
              </p:txBody>
            </p:sp>
          </p:grpSp>
          <p:sp>
            <p:nvSpPr>
              <p:cNvPr id="17" name="직사각형 16"/>
              <p:cNvSpPr/>
              <p:nvPr/>
            </p:nvSpPr>
            <p:spPr bwMode="auto">
              <a:xfrm rot="8124072">
                <a:off x="2339956" y="3380106"/>
                <a:ext cx="618988" cy="80612"/>
              </a:xfrm>
              <a:prstGeom prst="rect">
                <a:avLst/>
              </a:prstGeom>
              <a:solidFill>
                <a:schemeClr val="accent5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0" lang="ko-KR" altLang="en-US" sz="1100"/>
              </a:p>
            </p:txBody>
          </p:sp>
          <p:sp>
            <p:nvSpPr>
              <p:cNvPr id="18" name="TextBox 17"/>
              <p:cNvSpPr txBox="1"/>
              <p:nvPr/>
            </p:nvSpPr>
            <p:spPr>
              <a:xfrm>
                <a:off x="1557795" y="3581171"/>
                <a:ext cx="879694" cy="22006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700" b="1" dirty="0">
                    <a:latin typeface="+mn-ea"/>
                    <a:ea typeface="+mn-ea"/>
                  </a:rPr>
                  <a:t>LED</a:t>
                </a:r>
              </a:p>
            </p:txBody>
          </p:sp>
          <p:sp>
            <p:nvSpPr>
              <p:cNvPr id="19" name="TextBox 18"/>
              <p:cNvSpPr txBox="1"/>
              <p:nvPr/>
            </p:nvSpPr>
            <p:spPr>
              <a:xfrm>
                <a:off x="2665714" y="1569740"/>
                <a:ext cx="1542706" cy="20005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700" b="1" dirty="0">
                    <a:latin typeface="+mn-ea"/>
                    <a:ea typeface="+mn-ea"/>
                  </a:rPr>
                  <a:t>Detector-monitoring</a:t>
                </a:r>
              </a:p>
            </p:txBody>
          </p:sp>
          <p:sp>
            <p:nvSpPr>
              <p:cNvPr id="20" name="직사각형 19"/>
              <p:cNvSpPr/>
              <p:nvPr/>
            </p:nvSpPr>
            <p:spPr bwMode="auto">
              <a:xfrm rot="5400000">
                <a:off x="3091451" y="3205480"/>
                <a:ext cx="871020" cy="406201"/>
              </a:xfrm>
              <a:prstGeom prst="rect">
                <a:avLst/>
              </a:prstGeom>
              <a:solidFill>
                <a:schemeClr val="accent5">
                  <a:lumMod val="20000"/>
                  <a:lumOff val="80000"/>
                </a:schemeClr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0" lang="ko-KR" altLang="en-US" sz="1100"/>
              </a:p>
            </p:txBody>
          </p:sp>
          <p:cxnSp>
            <p:nvCxnSpPr>
              <p:cNvPr id="21" name="직선 연결선 20"/>
              <p:cNvCxnSpPr>
                <a:cxnSpLocks/>
                <a:stCxn id="72" idx="1"/>
              </p:cNvCxnSpPr>
              <p:nvPr/>
            </p:nvCxnSpPr>
            <p:spPr>
              <a:xfrm>
                <a:off x="2218039" y="3394102"/>
                <a:ext cx="3525140" cy="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2" name="그룹 11"/>
              <p:cNvGrpSpPr>
                <a:grpSpLocks/>
              </p:cNvGrpSpPr>
              <p:nvPr/>
            </p:nvGrpSpPr>
            <p:grpSpPr bwMode="auto">
              <a:xfrm>
                <a:off x="5752145" y="3052346"/>
                <a:ext cx="403971" cy="695613"/>
                <a:chOff x="4510602" y="4000504"/>
                <a:chExt cx="928693" cy="642942"/>
              </a:xfrm>
            </p:grpSpPr>
            <p:sp>
              <p:nvSpPr>
                <p:cNvPr id="67" name="직사각형 66"/>
                <p:cNvSpPr/>
                <p:nvPr/>
              </p:nvSpPr>
              <p:spPr>
                <a:xfrm>
                  <a:off x="4510602" y="4143381"/>
                  <a:ext cx="357189" cy="357189"/>
                </a:xfrm>
                <a:prstGeom prst="rect">
                  <a:avLst/>
                </a:prstGeom>
                <a:solidFill>
                  <a:schemeClr val="accent5">
                    <a:lumMod val="40000"/>
                    <a:lumOff val="60000"/>
                  </a:schemeClr>
                </a:solidFill>
                <a:ln>
                  <a:noFill/>
                </a:ln>
                <a:effectLst>
                  <a:innerShdw blurRad="63500" dist="50800" dir="5400000">
                    <a:prstClr val="black">
                      <a:alpha val="50000"/>
                    </a:prstClr>
                  </a:innerShdw>
                </a:effectLst>
              </p:spPr>
              <p:style>
                <a:lnRef idx="1">
                  <a:schemeClr val="accent1"/>
                </a:lnRef>
                <a:fillRef idx="2">
                  <a:schemeClr val="accent1"/>
                </a:fillRef>
                <a:effectRef idx="1">
                  <a:schemeClr val="accent1"/>
                </a:effectRef>
                <a:fontRef idx="minor">
                  <a:schemeClr val="dk1"/>
                </a:fontRef>
              </p:style>
              <p:txBody>
                <a:bodyPr anchor="ctr"/>
                <a:lstStyle/>
                <a:p>
                  <a:pPr algn="ctr"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0" lang="ko-KR" altLang="en-US" sz="1100" b="1">
                    <a:ln w="12700">
                      <a:solidFill>
                        <a:schemeClr val="tx2">
                          <a:satMod val="155000"/>
                        </a:schemeClr>
                      </a:solidFill>
                      <a:prstDash val="solid"/>
                    </a:ln>
                    <a:solidFill>
                      <a:schemeClr val="bg2">
                        <a:tint val="85000"/>
                        <a:satMod val="155000"/>
                      </a:schemeClr>
                    </a:solidFill>
                    <a:effectLst>
                      <a:outerShdw blurRad="41275" dist="20320" dir="1800000" algn="tl" rotWithShape="0">
                        <a:srgbClr val="000000">
                          <a:alpha val="40000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68" name="직사각형 67"/>
                <p:cNvSpPr/>
                <p:nvPr/>
              </p:nvSpPr>
              <p:spPr>
                <a:xfrm>
                  <a:off x="4867791" y="4000504"/>
                  <a:ext cx="142876" cy="642942"/>
                </a:xfrm>
                <a:prstGeom prst="rect">
                  <a:avLst/>
                </a:prstGeom>
              </p:spPr>
              <p:style>
                <a:lnRef idx="0">
                  <a:schemeClr val="accent6"/>
                </a:lnRef>
                <a:fillRef idx="3">
                  <a:schemeClr val="accent6"/>
                </a:fillRef>
                <a:effectRef idx="3">
                  <a:schemeClr val="accent6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0" lang="ko-KR" altLang="en-US" sz="1100"/>
                </a:p>
              </p:txBody>
            </p:sp>
            <p:sp>
              <p:nvSpPr>
                <p:cNvPr id="69" name="직사각형 68"/>
                <p:cNvSpPr/>
                <p:nvPr/>
              </p:nvSpPr>
              <p:spPr>
                <a:xfrm>
                  <a:off x="5010667" y="4152904"/>
                  <a:ext cx="428628" cy="71438"/>
                </a:xfrm>
                <a:prstGeom prst="rect">
                  <a:avLst/>
                </a:prstGeom>
              </p:spPr>
              <p:style>
                <a:lnRef idx="0">
                  <a:schemeClr val="accent6"/>
                </a:lnRef>
                <a:fillRef idx="3">
                  <a:schemeClr val="accent6"/>
                </a:fillRef>
                <a:effectRef idx="3">
                  <a:schemeClr val="accent6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0" lang="ko-KR" altLang="en-US" sz="1100"/>
                </a:p>
              </p:txBody>
            </p:sp>
            <p:sp>
              <p:nvSpPr>
                <p:cNvPr id="70" name="직사각형 69"/>
                <p:cNvSpPr/>
                <p:nvPr/>
              </p:nvSpPr>
              <p:spPr>
                <a:xfrm>
                  <a:off x="5010667" y="4286257"/>
                  <a:ext cx="428628" cy="71438"/>
                </a:xfrm>
                <a:prstGeom prst="rect">
                  <a:avLst/>
                </a:prstGeom>
              </p:spPr>
              <p:style>
                <a:lnRef idx="0">
                  <a:schemeClr val="accent6"/>
                </a:lnRef>
                <a:fillRef idx="3">
                  <a:schemeClr val="accent6"/>
                </a:fillRef>
                <a:effectRef idx="3">
                  <a:schemeClr val="accent6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0" lang="ko-KR" altLang="en-US" sz="1100"/>
                </a:p>
              </p:txBody>
            </p:sp>
            <p:sp>
              <p:nvSpPr>
                <p:cNvPr id="71" name="직사각형 70"/>
                <p:cNvSpPr/>
                <p:nvPr/>
              </p:nvSpPr>
              <p:spPr>
                <a:xfrm>
                  <a:off x="5010667" y="4416432"/>
                  <a:ext cx="428628" cy="71438"/>
                </a:xfrm>
                <a:prstGeom prst="rect">
                  <a:avLst/>
                </a:prstGeom>
              </p:spPr>
              <p:style>
                <a:lnRef idx="0">
                  <a:schemeClr val="accent6"/>
                </a:lnRef>
                <a:fillRef idx="3">
                  <a:schemeClr val="accent6"/>
                </a:fillRef>
                <a:effectRef idx="3">
                  <a:schemeClr val="accent6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0" lang="ko-KR" altLang="en-US" sz="1100"/>
                </a:p>
              </p:txBody>
            </p:sp>
          </p:grpSp>
          <p:cxnSp>
            <p:nvCxnSpPr>
              <p:cNvPr id="23" name="직선 연결선 22"/>
              <p:cNvCxnSpPr>
                <a:stCxn id="17" idx="2"/>
              </p:cNvCxnSpPr>
              <p:nvPr/>
            </p:nvCxnSpPr>
            <p:spPr>
              <a:xfrm flipH="1" flipV="1">
                <a:off x="2618831" y="2011602"/>
                <a:ext cx="2319" cy="1380110"/>
              </a:xfrm>
              <a:prstGeom prst="line">
                <a:avLst/>
              </a:prstGeom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" name="TextBox 23"/>
              <p:cNvSpPr txBox="1"/>
              <p:nvPr/>
            </p:nvSpPr>
            <p:spPr>
              <a:xfrm>
                <a:off x="6110198" y="3286366"/>
                <a:ext cx="1122801" cy="20005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700" b="1" dirty="0">
                    <a:latin typeface="+mn-ea"/>
                    <a:ea typeface="+mn-ea"/>
                  </a:rPr>
                  <a:t>Detector-signal</a:t>
                </a:r>
              </a:p>
            </p:txBody>
          </p:sp>
          <p:sp>
            <p:nvSpPr>
              <p:cNvPr id="25" name="TextBox 24"/>
              <p:cNvSpPr txBox="1"/>
              <p:nvPr/>
            </p:nvSpPr>
            <p:spPr>
              <a:xfrm>
                <a:off x="3385018" y="2726454"/>
                <a:ext cx="818023" cy="22006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700" b="1" dirty="0">
                    <a:latin typeface="+mn-ea"/>
                    <a:ea typeface="+mn-ea"/>
                  </a:rPr>
                  <a:t>Cuvette</a:t>
                </a:r>
              </a:p>
            </p:txBody>
          </p:sp>
          <p:grpSp>
            <p:nvGrpSpPr>
              <p:cNvPr id="26" name="그룹 25"/>
              <p:cNvGrpSpPr/>
              <p:nvPr/>
            </p:nvGrpSpPr>
            <p:grpSpPr>
              <a:xfrm>
                <a:off x="2295081" y="3048044"/>
                <a:ext cx="3183550" cy="702829"/>
                <a:chOff x="-6758632" y="4091642"/>
                <a:chExt cx="8451450" cy="1477300"/>
              </a:xfrm>
            </p:grpSpPr>
            <p:sp>
              <p:nvSpPr>
                <p:cNvPr id="62" name="타원 61"/>
                <p:cNvSpPr/>
                <p:nvPr/>
              </p:nvSpPr>
              <p:spPr>
                <a:xfrm>
                  <a:off x="1105149" y="4110917"/>
                  <a:ext cx="515128" cy="1368933"/>
                </a:xfrm>
                <a:prstGeom prst="ellipse">
                  <a:avLst/>
                </a:prstGeom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/>
                </a:p>
              </p:txBody>
            </p:sp>
            <p:sp>
              <p:nvSpPr>
                <p:cNvPr id="63" name="직사각형 62"/>
                <p:cNvSpPr/>
                <p:nvPr/>
              </p:nvSpPr>
              <p:spPr>
                <a:xfrm>
                  <a:off x="1088568" y="4091642"/>
                  <a:ext cx="533890" cy="273461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/>
                </a:p>
              </p:txBody>
            </p:sp>
            <p:sp>
              <p:nvSpPr>
                <p:cNvPr id="64" name="직사각형 63"/>
                <p:cNvSpPr/>
                <p:nvPr/>
              </p:nvSpPr>
              <p:spPr>
                <a:xfrm>
                  <a:off x="1158929" y="5295480"/>
                  <a:ext cx="533889" cy="273462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/>
                </a:p>
              </p:txBody>
            </p:sp>
            <p:sp>
              <p:nvSpPr>
                <p:cNvPr id="65" name="직사각형 64"/>
                <p:cNvSpPr/>
                <p:nvPr/>
              </p:nvSpPr>
              <p:spPr>
                <a:xfrm>
                  <a:off x="1158929" y="5263017"/>
                  <a:ext cx="533889" cy="273462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/>
                </a:p>
              </p:txBody>
            </p:sp>
            <p:sp>
              <p:nvSpPr>
                <p:cNvPr id="66" name="타원 65"/>
                <p:cNvSpPr/>
                <p:nvPr/>
              </p:nvSpPr>
              <p:spPr>
                <a:xfrm>
                  <a:off x="-6758632" y="4563209"/>
                  <a:ext cx="319855" cy="527783"/>
                </a:xfrm>
                <a:prstGeom prst="ellipse">
                  <a:avLst/>
                </a:prstGeom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/>
                </a:p>
              </p:txBody>
            </p:sp>
          </p:grpSp>
          <p:grpSp>
            <p:nvGrpSpPr>
              <p:cNvPr id="30" name="그룹 11"/>
              <p:cNvGrpSpPr>
                <a:grpSpLocks/>
              </p:cNvGrpSpPr>
              <p:nvPr/>
            </p:nvGrpSpPr>
            <p:grpSpPr bwMode="auto">
              <a:xfrm rot="16200000">
                <a:off x="2425083" y="1625310"/>
                <a:ext cx="403971" cy="695613"/>
                <a:chOff x="4510602" y="4000504"/>
                <a:chExt cx="928693" cy="642942"/>
              </a:xfrm>
            </p:grpSpPr>
            <p:sp>
              <p:nvSpPr>
                <p:cNvPr id="43" name="직사각형 42"/>
                <p:cNvSpPr/>
                <p:nvPr/>
              </p:nvSpPr>
              <p:spPr>
                <a:xfrm>
                  <a:off x="4510602" y="4143381"/>
                  <a:ext cx="357189" cy="357189"/>
                </a:xfrm>
                <a:prstGeom prst="rect">
                  <a:avLst/>
                </a:prstGeom>
                <a:solidFill>
                  <a:schemeClr val="accent5">
                    <a:lumMod val="40000"/>
                    <a:lumOff val="60000"/>
                  </a:schemeClr>
                </a:solidFill>
                <a:ln>
                  <a:noFill/>
                </a:ln>
                <a:effectLst>
                  <a:innerShdw blurRad="63500" dist="50800" dir="5400000">
                    <a:prstClr val="black">
                      <a:alpha val="50000"/>
                    </a:prstClr>
                  </a:innerShdw>
                </a:effectLst>
              </p:spPr>
              <p:style>
                <a:lnRef idx="1">
                  <a:schemeClr val="accent1"/>
                </a:lnRef>
                <a:fillRef idx="2">
                  <a:schemeClr val="accent1"/>
                </a:fillRef>
                <a:effectRef idx="1">
                  <a:schemeClr val="accent1"/>
                </a:effectRef>
                <a:fontRef idx="minor">
                  <a:schemeClr val="dk1"/>
                </a:fontRef>
              </p:style>
              <p:txBody>
                <a:bodyPr anchor="ctr"/>
                <a:lstStyle/>
                <a:p>
                  <a:pPr algn="ctr"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0" lang="ko-KR" altLang="en-US" sz="1100" b="1">
                    <a:ln w="12700">
                      <a:solidFill>
                        <a:schemeClr val="tx2">
                          <a:satMod val="155000"/>
                        </a:schemeClr>
                      </a:solidFill>
                      <a:prstDash val="solid"/>
                    </a:ln>
                    <a:solidFill>
                      <a:schemeClr val="bg2">
                        <a:tint val="85000"/>
                        <a:satMod val="155000"/>
                      </a:schemeClr>
                    </a:solidFill>
                    <a:effectLst>
                      <a:outerShdw blurRad="41275" dist="20320" dir="1800000" algn="tl" rotWithShape="0">
                        <a:srgbClr val="000000">
                          <a:alpha val="40000"/>
                        </a:srgbClr>
                      </a:outerShdw>
                    </a:effectLst>
                  </a:endParaRPr>
                </a:p>
              </p:txBody>
            </p:sp>
            <p:sp>
              <p:nvSpPr>
                <p:cNvPr id="44" name="직사각형 43"/>
                <p:cNvSpPr/>
                <p:nvPr/>
              </p:nvSpPr>
              <p:spPr>
                <a:xfrm>
                  <a:off x="4867791" y="4000504"/>
                  <a:ext cx="142876" cy="642942"/>
                </a:xfrm>
                <a:prstGeom prst="rect">
                  <a:avLst/>
                </a:prstGeom>
              </p:spPr>
              <p:style>
                <a:lnRef idx="0">
                  <a:schemeClr val="accent6"/>
                </a:lnRef>
                <a:fillRef idx="3">
                  <a:schemeClr val="accent6"/>
                </a:fillRef>
                <a:effectRef idx="3">
                  <a:schemeClr val="accent6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0" lang="ko-KR" altLang="en-US" sz="1100"/>
                </a:p>
              </p:txBody>
            </p:sp>
            <p:sp>
              <p:nvSpPr>
                <p:cNvPr id="45" name="직사각형 44"/>
                <p:cNvSpPr/>
                <p:nvPr/>
              </p:nvSpPr>
              <p:spPr>
                <a:xfrm>
                  <a:off x="5010667" y="4152904"/>
                  <a:ext cx="428628" cy="71438"/>
                </a:xfrm>
                <a:prstGeom prst="rect">
                  <a:avLst/>
                </a:prstGeom>
              </p:spPr>
              <p:style>
                <a:lnRef idx="0">
                  <a:schemeClr val="accent6"/>
                </a:lnRef>
                <a:fillRef idx="3">
                  <a:schemeClr val="accent6"/>
                </a:fillRef>
                <a:effectRef idx="3">
                  <a:schemeClr val="accent6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0" lang="ko-KR" altLang="en-US" sz="1100"/>
                </a:p>
              </p:txBody>
            </p:sp>
            <p:sp>
              <p:nvSpPr>
                <p:cNvPr id="46" name="직사각형 45"/>
                <p:cNvSpPr/>
                <p:nvPr/>
              </p:nvSpPr>
              <p:spPr>
                <a:xfrm>
                  <a:off x="5010667" y="4286257"/>
                  <a:ext cx="428628" cy="71438"/>
                </a:xfrm>
                <a:prstGeom prst="rect">
                  <a:avLst/>
                </a:prstGeom>
              </p:spPr>
              <p:style>
                <a:lnRef idx="0">
                  <a:schemeClr val="accent6"/>
                </a:lnRef>
                <a:fillRef idx="3">
                  <a:schemeClr val="accent6"/>
                </a:fillRef>
                <a:effectRef idx="3">
                  <a:schemeClr val="accent6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0" lang="ko-KR" altLang="en-US" sz="1100"/>
                </a:p>
              </p:txBody>
            </p:sp>
            <p:sp>
              <p:nvSpPr>
                <p:cNvPr id="47" name="직사각형 46"/>
                <p:cNvSpPr/>
                <p:nvPr/>
              </p:nvSpPr>
              <p:spPr>
                <a:xfrm>
                  <a:off x="5010667" y="4416432"/>
                  <a:ext cx="428628" cy="71438"/>
                </a:xfrm>
                <a:prstGeom prst="rect">
                  <a:avLst/>
                </a:prstGeom>
              </p:spPr>
              <p:style>
                <a:lnRef idx="0">
                  <a:schemeClr val="accent6"/>
                </a:lnRef>
                <a:fillRef idx="3">
                  <a:schemeClr val="accent6"/>
                </a:fillRef>
                <a:effectRef idx="3">
                  <a:schemeClr val="accent6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 fontAlgn="auto">
                    <a:spcBef>
                      <a:spcPts val="0"/>
                    </a:spcBef>
                    <a:spcAft>
                      <a:spcPts val="0"/>
                    </a:spcAft>
                    <a:defRPr/>
                  </a:pPr>
                  <a:endParaRPr kumimoji="0" lang="ko-KR" altLang="en-US" sz="1100"/>
                </a:p>
              </p:txBody>
            </p:sp>
          </p:grpSp>
          <p:grpSp>
            <p:nvGrpSpPr>
              <p:cNvPr id="31" name="그룹 30"/>
              <p:cNvGrpSpPr/>
              <p:nvPr/>
            </p:nvGrpSpPr>
            <p:grpSpPr>
              <a:xfrm rot="16200000">
                <a:off x="2512516" y="2238138"/>
                <a:ext cx="227613" cy="702829"/>
                <a:chOff x="1088568" y="4091642"/>
                <a:chExt cx="604250" cy="1477300"/>
              </a:xfrm>
            </p:grpSpPr>
            <p:sp>
              <p:nvSpPr>
                <p:cNvPr id="39" name="타원 38"/>
                <p:cNvSpPr/>
                <p:nvPr/>
              </p:nvSpPr>
              <p:spPr>
                <a:xfrm>
                  <a:off x="1105149" y="4110917"/>
                  <a:ext cx="515128" cy="1368933"/>
                </a:xfrm>
                <a:prstGeom prst="ellipse">
                  <a:avLst/>
                </a:prstGeom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/>
                </a:p>
              </p:txBody>
            </p:sp>
            <p:sp>
              <p:nvSpPr>
                <p:cNvPr id="40" name="직사각형 39"/>
                <p:cNvSpPr/>
                <p:nvPr/>
              </p:nvSpPr>
              <p:spPr>
                <a:xfrm>
                  <a:off x="1088568" y="4091642"/>
                  <a:ext cx="533890" cy="273461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/>
                </a:p>
              </p:txBody>
            </p:sp>
            <p:sp>
              <p:nvSpPr>
                <p:cNvPr id="41" name="직사각형 40"/>
                <p:cNvSpPr/>
                <p:nvPr/>
              </p:nvSpPr>
              <p:spPr>
                <a:xfrm>
                  <a:off x="1158929" y="5295480"/>
                  <a:ext cx="533889" cy="273462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/>
                </a:p>
              </p:txBody>
            </p:sp>
            <p:sp>
              <p:nvSpPr>
                <p:cNvPr id="42" name="직사각형 41"/>
                <p:cNvSpPr/>
                <p:nvPr/>
              </p:nvSpPr>
              <p:spPr>
                <a:xfrm>
                  <a:off x="1158929" y="5263017"/>
                  <a:ext cx="533889" cy="273462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 sz="1600"/>
                </a:p>
              </p:txBody>
            </p:sp>
          </p:grpSp>
          <p:sp>
            <p:nvSpPr>
              <p:cNvPr id="35" name="TextBox 34"/>
              <p:cNvSpPr txBox="1"/>
              <p:nvPr/>
            </p:nvSpPr>
            <p:spPr>
              <a:xfrm>
                <a:off x="2224924" y="3745480"/>
                <a:ext cx="818023" cy="220061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700" b="1" dirty="0">
                    <a:latin typeface="+mn-ea"/>
                    <a:ea typeface="+mn-ea"/>
                  </a:rPr>
                  <a:t>BS</a:t>
                </a:r>
              </a:p>
            </p:txBody>
          </p:sp>
          <p:sp>
            <p:nvSpPr>
              <p:cNvPr id="36" name="TextBox 35"/>
              <p:cNvSpPr txBox="1"/>
              <p:nvPr/>
            </p:nvSpPr>
            <p:spPr>
              <a:xfrm>
                <a:off x="2568322" y="2144131"/>
                <a:ext cx="1542706" cy="20005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700" b="1" dirty="0">
                    <a:latin typeface="+mn-ea"/>
                    <a:ea typeface="+mn-ea"/>
                  </a:rPr>
                  <a:t>Spherical lens</a:t>
                </a:r>
              </a:p>
            </p:txBody>
          </p:sp>
          <p:sp>
            <p:nvSpPr>
              <p:cNvPr id="37" name="TextBox 36"/>
              <p:cNvSpPr txBox="1"/>
              <p:nvPr/>
            </p:nvSpPr>
            <p:spPr>
              <a:xfrm>
                <a:off x="5107362" y="3946186"/>
                <a:ext cx="1542706" cy="20005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700" b="1" dirty="0">
                    <a:latin typeface="+mn-ea"/>
                    <a:ea typeface="+mn-ea"/>
                  </a:rPr>
                  <a:t>Aspheric focus lens</a:t>
                </a:r>
              </a:p>
            </p:txBody>
          </p:sp>
          <p:sp>
            <p:nvSpPr>
              <p:cNvPr id="38" name="TextBox 37"/>
              <p:cNvSpPr txBox="1"/>
              <p:nvPr/>
            </p:nvSpPr>
            <p:spPr>
              <a:xfrm>
                <a:off x="1612751" y="4003298"/>
                <a:ext cx="899825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700" b="1" dirty="0">
                    <a:latin typeface="+mn-ea"/>
                    <a:ea typeface="+mn-ea"/>
                  </a:rPr>
                  <a:t>Collimator lens for IR LED</a:t>
                </a:r>
              </a:p>
            </p:txBody>
          </p:sp>
          <p:cxnSp>
            <p:nvCxnSpPr>
              <p:cNvPr id="12" name="직선 화살표 연결선 11"/>
              <p:cNvCxnSpPr/>
              <p:nvPr/>
            </p:nvCxnSpPr>
            <p:spPr>
              <a:xfrm flipH="1">
                <a:off x="2832192" y="2340266"/>
                <a:ext cx="220761" cy="194279"/>
              </a:xfrm>
              <a:prstGeom prst="straightConnector1">
                <a:avLst/>
              </a:prstGeom>
              <a:ln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" name="직사각형 12"/>
              <p:cNvSpPr/>
              <p:nvPr/>
            </p:nvSpPr>
            <p:spPr>
              <a:xfrm>
                <a:off x="1862303" y="2663970"/>
                <a:ext cx="72008" cy="918739"/>
              </a:xfrm>
              <a:prstGeom prst="rect">
                <a:avLst/>
              </a:prstGeom>
              <a:solidFill>
                <a:srgbClr val="00B05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cxnSp>
            <p:nvCxnSpPr>
              <p:cNvPr id="9" name="직선 화살표 연결선 8"/>
              <p:cNvCxnSpPr/>
              <p:nvPr/>
            </p:nvCxnSpPr>
            <p:spPr>
              <a:xfrm flipH="1" flipV="1">
                <a:off x="5369437" y="3658248"/>
                <a:ext cx="248424" cy="291036"/>
              </a:xfrm>
              <a:prstGeom prst="straightConnector1">
                <a:avLst/>
              </a:prstGeom>
              <a:ln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" name="직선 화살표 연결선 9"/>
              <p:cNvCxnSpPr/>
              <p:nvPr/>
            </p:nvCxnSpPr>
            <p:spPr>
              <a:xfrm flipV="1">
                <a:off x="2144098" y="3552988"/>
                <a:ext cx="185423" cy="435152"/>
              </a:xfrm>
              <a:prstGeom prst="straightConnector1">
                <a:avLst/>
              </a:prstGeom>
              <a:ln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" name="직사각형 6"/>
              <p:cNvSpPr/>
              <p:nvPr/>
            </p:nvSpPr>
            <p:spPr>
              <a:xfrm>
                <a:off x="6064264" y="2881253"/>
                <a:ext cx="72008" cy="1010613"/>
              </a:xfrm>
              <a:prstGeom prst="rect">
                <a:avLst/>
              </a:prstGeom>
              <a:solidFill>
                <a:srgbClr val="00B05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79" name="직사각형 78"/>
              <p:cNvSpPr/>
              <p:nvPr/>
            </p:nvSpPr>
            <p:spPr>
              <a:xfrm rot="16200000">
                <a:off x="2613446" y="1331270"/>
                <a:ext cx="72008" cy="1010613"/>
              </a:xfrm>
              <a:prstGeom prst="rect">
                <a:avLst/>
              </a:prstGeom>
              <a:solidFill>
                <a:srgbClr val="00B05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/>
              </a:p>
            </p:txBody>
          </p:sp>
          <p:sp>
            <p:nvSpPr>
              <p:cNvPr id="81" name="직사각형 80"/>
              <p:cNvSpPr/>
              <p:nvPr/>
            </p:nvSpPr>
            <p:spPr bwMode="auto">
              <a:xfrm rot="5400000">
                <a:off x="3593915" y="4392656"/>
                <a:ext cx="871020" cy="406201"/>
              </a:xfrm>
              <a:prstGeom prst="rect">
                <a:avLst/>
              </a:prstGeom>
              <a:solidFill>
                <a:schemeClr val="accent5">
                  <a:lumMod val="20000"/>
                  <a:lumOff val="80000"/>
                  <a:alpha val="50000"/>
                </a:schemeClr>
              </a:solidFill>
              <a:ln>
                <a:solidFill>
                  <a:schemeClr val="tx1">
                    <a:alpha val="50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0" lang="ko-KR" altLang="en-US" sz="1100"/>
              </a:p>
            </p:txBody>
          </p:sp>
          <p:sp>
            <p:nvSpPr>
              <p:cNvPr id="82" name="직사각형 81"/>
              <p:cNvSpPr/>
              <p:nvPr/>
            </p:nvSpPr>
            <p:spPr bwMode="auto">
              <a:xfrm rot="5400000">
                <a:off x="3091450" y="4395057"/>
                <a:ext cx="871020" cy="406201"/>
              </a:xfrm>
              <a:prstGeom prst="rect">
                <a:avLst/>
              </a:prstGeom>
              <a:solidFill>
                <a:schemeClr val="accent5">
                  <a:lumMod val="20000"/>
                  <a:lumOff val="80000"/>
                  <a:alpha val="50000"/>
                </a:schemeClr>
              </a:solidFill>
              <a:ln>
                <a:solidFill>
                  <a:schemeClr val="tx1">
                    <a:alpha val="50000"/>
                  </a:schemeClr>
                </a:solidFill>
                <a:prstDash val="sysDot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0" lang="ko-KR" altLang="en-US" sz="1100"/>
              </a:p>
            </p:txBody>
          </p:sp>
          <p:sp>
            <p:nvSpPr>
              <p:cNvPr id="87" name="TextBox 86"/>
              <p:cNvSpPr txBox="1"/>
              <p:nvPr/>
            </p:nvSpPr>
            <p:spPr>
              <a:xfrm>
                <a:off x="4111028" y="4448114"/>
                <a:ext cx="1542706" cy="307777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algn="ctr"/>
                <a:r>
                  <a:rPr lang="en-US" altLang="ko-KR" sz="700" b="1" dirty="0">
                    <a:latin typeface="+mn-ea"/>
                    <a:ea typeface="+mn-ea"/>
                  </a:rPr>
                  <a:t>Switching for reference material</a:t>
                </a:r>
              </a:p>
            </p:txBody>
          </p:sp>
        </p:grpSp>
        <p:cxnSp>
          <p:nvCxnSpPr>
            <p:cNvPr id="86" name="직선 화살표 연결선 85"/>
            <p:cNvCxnSpPr/>
            <p:nvPr/>
          </p:nvCxnSpPr>
          <p:spPr>
            <a:xfrm>
              <a:off x="4499992" y="4290182"/>
              <a:ext cx="0" cy="581723"/>
            </a:xfrm>
            <a:prstGeom prst="straightConnector1">
              <a:avLst/>
            </a:prstGeom>
            <a:ln>
              <a:headEnd type="triangle" w="sm" len="sm"/>
              <a:tailEnd type="triangle" w="sm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1956114651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내용 개체 틀 4"/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1632705" y="1823038"/>
            <a:ext cx="5878590" cy="4757923"/>
          </a:xfrm>
          <a:prstGeom prst="rect">
            <a:avLst/>
          </a:prstGeom>
        </p:spPr>
      </p:pic>
      <p:sp>
        <p:nvSpPr>
          <p:cNvPr id="6" name="내용 개체 틀 2"/>
          <p:cNvSpPr txBox="1">
            <a:spLocks/>
          </p:cNvSpPr>
          <p:nvPr/>
        </p:nvSpPr>
        <p:spPr bwMode="auto">
          <a:xfrm>
            <a:off x="428596" y="857232"/>
            <a:ext cx="8229600" cy="550072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rmAutofit/>
          </a:bodyPr>
          <a:lstStyle>
            <a:lvl1pPr marL="342900" indent="-3429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•"/>
              <a:defRPr sz="16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–"/>
              <a:defRPr sz="1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•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–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rtl="0" eaLnBrk="0" fontAlgn="base" latinLnBrk="1" hangingPunct="0">
              <a:spcBef>
                <a:spcPct val="20000"/>
              </a:spcBef>
              <a:spcAft>
                <a:spcPct val="0"/>
              </a:spcAft>
              <a:buFont typeface="Arial" charset="0"/>
              <a:buChar char="»"/>
              <a:defRPr sz="12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1" hangingPunct="1">
              <a:spcBef>
                <a:spcPct val="20000"/>
              </a:spcBef>
              <a:buFont typeface="Arial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kumimoji="0" lang="en-US" altLang="ko-KR" dirty="0"/>
              <a:t>LED board</a:t>
            </a:r>
          </a:p>
          <a:p>
            <a:pPr lvl="1"/>
            <a:r>
              <a:rPr kumimoji="0" lang="en-US" altLang="ko-KR" dirty="0"/>
              <a:t>Beta ver.</a:t>
            </a:r>
          </a:p>
          <a:p>
            <a:pPr lvl="1"/>
            <a:r>
              <a:rPr kumimoji="0" lang="ko-KR" altLang="en-US" dirty="0"/>
              <a:t>부품 수급에 따른 회로 변경</a:t>
            </a:r>
            <a:endParaRPr kumimoji="0" lang="en-US" altLang="ko-KR" dirty="0"/>
          </a:p>
          <a:p>
            <a:endParaRPr kumimoji="0" lang="ko-KR" altLang="en-US" dirty="0"/>
          </a:p>
        </p:txBody>
      </p:sp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2. </a:t>
            </a:r>
            <a:r>
              <a:rPr lang="ko-KR" altLang="en-US" dirty="0"/>
              <a:t>개발 내용 </a:t>
            </a:r>
            <a:r>
              <a:rPr lang="en-US" altLang="ko-KR" dirty="0"/>
              <a:t>development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B4FF99F0-C854-457E-A066-2043CECB9958}" type="slidenum">
              <a:rPr lang="ko-KR" altLang="en-US" smtClean="0"/>
              <a:pPr>
                <a:defRPr/>
              </a:pPr>
              <a:t>30</a:t>
            </a:fld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2639666934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2. </a:t>
            </a:r>
            <a:r>
              <a:rPr lang="ko-KR" altLang="en-US" dirty="0"/>
              <a:t>개발 내용 </a:t>
            </a:r>
            <a:r>
              <a:rPr lang="en-US" altLang="ko-KR" dirty="0"/>
              <a:t>development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A/V laser driver board</a:t>
            </a:r>
          </a:p>
          <a:p>
            <a:pPr lvl="1"/>
            <a:r>
              <a:rPr lang="en-US" altLang="ko-KR" dirty="0"/>
              <a:t>Beta ver.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B4FF99F0-C854-457E-A066-2043CECB9958}" type="slidenum">
              <a:rPr lang="ko-KR" altLang="en-US" smtClean="0"/>
              <a:pPr>
                <a:defRPr/>
              </a:pPr>
              <a:t>31</a:t>
            </a:fld>
            <a:endParaRPr lang="ko-KR" altLang="en-US" dirty="0"/>
          </a:p>
        </p:txBody>
      </p:sp>
      <p:pic>
        <p:nvPicPr>
          <p:cNvPr id="5" name="그림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195736" y="1298518"/>
            <a:ext cx="5219934" cy="505944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02110735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2. </a:t>
            </a:r>
            <a:r>
              <a:rPr lang="ko-KR" altLang="en-US" dirty="0"/>
              <a:t>개발 내용 </a:t>
            </a:r>
            <a:r>
              <a:rPr lang="en-US" altLang="ko-KR" dirty="0"/>
              <a:t>development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PD board</a:t>
            </a:r>
          </a:p>
          <a:p>
            <a:pPr lvl="1"/>
            <a:r>
              <a:rPr lang="en-US" altLang="ko-KR" dirty="0"/>
              <a:t>Alpha ver.</a:t>
            </a:r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r>
              <a:rPr lang="en-US" altLang="ko-KR" dirty="0"/>
              <a:t>Reverse voltage limit</a:t>
            </a:r>
            <a:r>
              <a:rPr lang="ko-KR" altLang="en-US" dirty="0"/>
              <a:t>에 따른 회로 설계 수정</a:t>
            </a:r>
            <a:r>
              <a:rPr lang="en-US" altLang="ko-KR" dirty="0"/>
              <a:t>(dark current </a:t>
            </a:r>
            <a:r>
              <a:rPr lang="ko-KR" altLang="en-US" dirty="0"/>
              <a:t>관련</a:t>
            </a:r>
            <a:r>
              <a:rPr lang="en-US" altLang="ko-KR" dirty="0"/>
              <a:t>)</a:t>
            </a:r>
          </a:p>
          <a:p>
            <a:pPr lvl="1"/>
            <a:r>
              <a:rPr lang="en-US" altLang="ko-KR" dirty="0"/>
              <a:t>Photovoltaic mode </a:t>
            </a:r>
            <a:r>
              <a:rPr lang="ko-KR" altLang="en-US" dirty="0"/>
              <a:t>수정 진행</a:t>
            </a:r>
            <a:endParaRPr lang="en-US" altLang="ko-KR" dirty="0"/>
          </a:p>
          <a:p>
            <a:pPr lvl="1"/>
            <a:r>
              <a:rPr lang="en-US" altLang="ko-KR" dirty="0"/>
              <a:t>SMPS noise </a:t>
            </a:r>
            <a:r>
              <a:rPr lang="ko-KR" altLang="en-US" dirty="0"/>
              <a:t>관련 특정 제품 사용 권장</a:t>
            </a:r>
            <a:r>
              <a:rPr lang="en-US" altLang="ko-KR" dirty="0"/>
              <a:t>(Meanwell </a:t>
            </a:r>
            <a:r>
              <a:rPr lang="ko-KR" altLang="en-US" dirty="0"/>
              <a:t>제품</a:t>
            </a:r>
            <a:r>
              <a:rPr lang="en-US" altLang="ko-KR" dirty="0"/>
              <a:t>)</a:t>
            </a:r>
          </a:p>
          <a:p>
            <a:pPr lvl="2"/>
            <a:r>
              <a:rPr lang="ko-KR" altLang="en-US" dirty="0"/>
              <a:t>전원 </a:t>
            </a:r>
            <a:r>
              <a:rPr lang="en-US" altLang="ko-KR" dirty="0"/>
              <a:t>noise </a:t>
            </a:r>
            <a:r>
              <a:rPr lang="ko-KR" altLang="en-US" dirty="0"/>
              <a:t>발생</a:t>
            </a: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B4FF99F0-C854-457E-A066-2043CECB9958}" type="slidenum">
              <a:rPr lang="ko-KR" altLang="en-US" smtClean="0"/>
              <a:pPr>
                <a:defRPr/>
              </a:pPr>
              <a:t>32</a:t>
            </a:fld>
            <a:endParaRPr lang="ko-KR" altLang="en-US" dirty="0"/>
          </a:p>
        </p:txBody>
      </p:sp>
      <p:pic>
        <p:nvPicPr>
          <p:cNvPr id="5" name="그림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87185" y="1772816"/>
            <a:ext cx="6712421" cy="3000847"/>
          </a:xfrm>
          <a:prstGeom prst="rect">
            <a:avLst/>
          </a:prstGeom>
        </p:spPr>
      </p:pic>
      <p:sp>
        <p:nvSpPr>
          <p:cNvPr id="6" name="TextBox 5"/>
          <p:cNvSpPr txBox="1"/>
          <p:nvPr/>
        </p:nvSpPr>
        <p:spPr>
          <a:xfrm>
            <a:off x="3776654" y="4773663"/>
            <a:ext cx="153348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  <a:ea typeface="+mn-ea"/>
              </a:rPr>
              <a:t>최종 </a:t>
            </a:r>
            <a:r>
              <a:rPr lang="en-US" altLang="ko-KR" sz="900" b="1" dirty="0">
                <a:latin typeface="+mn-ea"/>
                <a:ea typeface="+mn-ea"/>
              </a:rPr>
              <a:t>alpha ver. </a:t>
            </a:r>
            <a:r>
              <a:rPr lang="ko-KR" altLang="en-US" sz="900" b="1" dirty="0">
                <a:latin typeface="+mn-ea"/>
                <a:ea typeface="+mn-ea"/>
              </a:rPr>
              <a:t>회로도</a:t>
            </a:r>
          </a:p>
        </p:txBody>
      </p:sp>
    </p:spTree>
    <p:extLst>
      <p:ext uri="{BB962C8B-B14F-4D97-AF65-F5344CB8AC3E}">
        <p14:creationId xmlns:p14="http://schemas.microsoft.com/office/powerpoint/2010/main" val="3838811412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그림 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39115" y="1509998"/>
            <a:ext cx="5972721" cy="3926318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2. </a:t>
            </a:r>
            <a:r>
              <a:rPr lang="ko-KR" altLang="en-US" dirty="0"/>
              <a:t>개발 내용 </a:t>
            </a:r>
            <a:r>
              <a:rPr lang="en-US" altLang="ko-KR" dirty="0"/>
              <a:t>development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PD board</a:t>
            </a:r>
          </a:p>
          <a:p>
            <a:pPr lvl="1"/>
            <a:r>
              <a:rPr lang="en-US" altLang="ko-KR" dirty="0"/>
              <a:t>Beta ver.</a:t>
            </a:r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r>
              <a:rPr lang="en-US" altLang="ko-KR" dirty="0"/>
              <a:t>PDM/PDR </a:t>
            </a:r>
            <a:r>
              <a:rPr lang="ko-KR" altLang="en-US" dirty="0"/>
              <a:t>통합 구성</a:t>
            </a:r>
            <a:r>
              <a:rPr lang="en-US" altLang="ko-KR" dirty="0"/>
              <a:t>, digitizer </a:t>
            </a:r>
            <a:r>
              <a:rPr lang="ko-KR" altLang="en-US" dirty="0"/>
              <a:t>적용</a:t>
            </a:r>
            <a:endParaRPr lang="en-US" altLang="ko-KR" dirty="0"/>
          </a:p>
          <a:p>
            <a:pPr lvl="1"/>
            <a:r>
              <a:rPr lang="ko-KR" altLang="en-US" dirty="0"/>
              <a:t>열전도 </a:t>
            </a:r>
            <a:r>
              <a:rPr lang="en-US" altLang="ko-KR" dirty="0"/>
              <a:t>isolation, </a:t>
            </a:r>
            <a:r>
              <a:rPr lang="ko-KR" altLang="en-US" dirty="0"/>
              <a:t>조립 구조 변경</a:t>
            </a: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B4FF99F0-C854-457E-A066-2043CECB9958}" type="slidenum">
              <a:rPr lang="ko-KR" altLang="en-US" smtClean="0"/>
              <a:pPr>
                <a:defRPr/>
              </a:pPr>
              <a:t>33</a:t>
            </a:fld>
            <a:endParaRPr lang="ko-KR" altLang="en-US" dirty="0"/>
          </a:p>
        </p:txBody>
      </p:sp>
      <p:sp>
        <p:nvSpPr>
          <p:cNvPr id="6" name="TextBox 5"/>
          <p:cNvSpPr txBox="1"/>
          <p:nvPr/>
        </p:nvSpPr>
        <p:spPr>
          <a:xfrm>
            <a:off x="3776654" y="5395297"/>
            <a:ext cx="1533483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ko-KR" altLang="en-US" sz="900" b="1" dirty="0">
                <a:latin typeface="+mn-ea"/>
                <a:ea typeface="+mn-ea"/>
              </a:rPr>
              <a:t>최종 </a:t>
            </a:r>
            <a:r>
              <a:rPr lang="en-US" altLang="ko-KR" sz="900" b="1" dirty="0">
                <a:latin typeface="+mn-ea"/>
                <a:ea typeface="+mn-ea"/>
              </a:rPr>
              <a:t>beta ver. </a:t>
            </a:r>
            <a:r>
              <a:rPr lang="ko-KR" altLang="en-US" sz="900" b="1" dirty="0">
                <a:latin typeface="+mn-ea"/>
                <a:ea typeface="+mn-ea"/>
              </a:rPr>
              <a:t>회로도</a:t>
            </a:r>
          </a:p>
        </p:txBody>
      </p:sp>
    </p:spTree>
    <p:extLst>
      <p:ext uri="{BB962C8B-B14F-4D97-AF65-F5344CB8AC3E}">
        <p14:creationId xmlns:p14="http://schemas.microsoft.com/office/powerpoint/2010/main" val="282653016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그림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364088" y="1587766"/>
            <a:ext cx="3170529" cy="2209428"/>
          </a:xfrm>
          <a:prstGeom prst="rect">
            <a:avLst/>
          </a:prstGeom>
        </p:spPr>
      </p:pic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2. </a:t>
            </a:r>
            <a:r>
              <a:rPr lang="ko-KR" altLang="en-US" dirty="0"/>
              <a:t>개발 내용 </a:t>
            </a:r>
            <a:r>
              <a:rPr lang="en-US" altLang="ko-KR" dirty="0"/>
              <a:t>development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PD board</a:t>
            </a:r>
          </a:p>
          <a:p>
            <a:pPr lvl="1"/>
            <a:r>
              <a:rPr lang="en-US" altLang="ko-KR" dirty="0"/>
              <a:t>Beta ver.</a:t>
            </a:r>
          </a:p>
          <a:p>
            <a:pPr lvl="1"/>
            <a:r>
              <a:rPr lang="en-US" altLang="ko-KR" dirty="0"/>
              <a:t>PDM </a:t>
            </a:r>
            <a:r>
              <a:rPr lang="ko-KR" altLang="en-US" dirty="0"/>
              <a:t>및 </a:t>
            </a:r>
            <a:r>
              <a:rPr lang="en-US" altLang="ko-KR" dirty="0"/>
              <a:t>PDM </a:t>
            </a:r>
            <a:r>
              <a:rPr lang="ko-KR" altLang="en-US" dirty="0"/>
              <a:t>통합 보드 구성</a:t>
            </a:r>
            <a:endParaRPr lang="en-US" altLang="ko-KR" dirty="0"/>
          </a:p>
          <a:p>
            <a:pPr lvl="1"/>
            <a:r>
              <a:rPr lang="en-US" altLang="ko-KR" dirty="0"/>
              <a:t>Photodiode </a:t>
            </a:r>
            <a:r>
              <a:rPr lang="ko-KR" altLang="en-US" dirty="0"/>
              <a:t>조립 구조 변경</a:t>
            </a:r>
            <a:r>
              <a:rPr lang="en-US" altLang="ko-KR" dirty="0"/>
              <a:t>,</a:t>
            </a:r>
            <a:r>
              <a:rPr lang="ko-KR" altLang="en-US" dirty="0"/>
              <a:t> </a:t>
            </a:r>
            <a:r>
              <a:rPr lang="en-US" altLang="ko-KR" dirty="0"/>
              <a:t>module </a:t>
            </a:r>
            <a:r>
              <a:rPr lang="ko-KR" altLang="en-US" dirty="0"/>
              <a:t>조립 및 해체 시 유리</a:t>
            </a: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B4FF99F0-C854-457E-A066-2043CECB9958}" type="slidenum">
              <a:rPr lang="ko-KR" altLang="en-US" smtClean="0"/>
              <a:pPr>
                <a:defRPr/>
              </a:pPr>
              <a:t>34</a:t>
            </a:fld>
            <a:endParaRPr lang="ko-KR" altLang="en-US" dirty="0"/>
          </a:p>
        </p:txBody>
      </p:sp>
      <p:pic>
        <p:nvPicPr>
          <p:cNvPr id="6" name="그림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364088" y="4108046"/>
            <a:ext cx="3525408" cy="1985250"/>
          </a:xfrm>
          <a:prstGeom prst="rect">
            <a:avLst/>
          </a:prstGeom>
        </p:spPr>
      </p:pic>
      <p:pic>
        <p:nvPicPr>
          <p:cNvPr id="12" name="그림 11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403648" y="2065375"/>
            <a:ext cx="2211939" cy="3883905"/>
          </a:xfrm>
          <a:prstGeom prst="rect">
            <a:avLst/>
          </a:prstGeom>
        </p:spPr>
      </p:pic>
      <p:cxnSp>
        <p:nvCxnSpPr>
          <p:cNvPr id="14" name="직선 화살표 연결선 13"/>
          <p:cNvCxnSpPr/>
          <p:nvPr/>
        </p:nvCxnSpPr>
        <p:spPr>
          <a:xfrm flipH="1">
            <a:off x="2391451" y="3249307"/>
            <a:ext cx="604668" cy="0"/>
          </a:xfrm>
          <a:prstGeom prst="straightConnector1">
            <a:avLst/>
          </a:prstGeom>
          <a:ln w="25400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직선 화살표 연결선 14"/>
          <p:cNvCxnSpPr/>
          <p:nvPr/>
        </p:nvCxnSpPr>
        <p:spPr>
          <a:xfrm flipH="1">
            <a:off x="2391451" y="4665614"/>
            <a:ext cx="604668" cy="0"/>
          </a:xfrm>
          <a:prstGeom prst="straightConnector1">
            <a:avLst/>
          </a:prstGeom>
          <a:ln w="25400">
            <a:solidFill>
              <a:srgbClr val="FF0000"/>
            </a:solidFill>
            <a:prstDash val="sys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직선 화살표 연결선 17"/>
          <p:cNvCxnSpPr/>
          <p:nvPr/>
        </p:nvCxnSpPr>
        <p:spPr>
          <a:xfrm flipH="1">
            <a:off x="2895507" y="2757256"/>
            <a:ext cx="640666" cy="330874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18"/>
          <p:cNvSpPr txBox="1"/>
          <p:nvPr/>
        </p:nvSpPr>
        <p:spPr>
          <a:xfrm>
            <a:off x="3275856" y="2562708"/>
            <a:ext cx="2154502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000" b="1" dirty="0">
                <a:solidFill>
                  <a:srgbClr val="FF0000"/>
                </a:solidFill>
                <a:latin typeface="+mn-ea"/>
                <a:ea typeface="+mn-ea"/>
              </a:rPr>
              <a:t>PD mount adapter </a:t>
            </a:r>
            <a:r>
              <a:rPr lang="ko-KR" altLang="en-US" sz="1000" b="1" dirty="0">
                <a:solidFill>
                  <a:srgbClr val="FF0000"/>
                </a:solidFill>
                <a:latin typeface="+mn-ea"/>
                <a:ea typeface="+mn-ea"/>
              </a:rPr>
              <a:t>구성</a:t>
            </a:r>
            <a:endParaRPr lang="en-US" altLang="ko-KR" sz="10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cxnSp>
        <p:nvCxnSpPr>
          <p:cNvPr id="16" name="직선 화살표 연결선 15"/>
          <p:cNvCxnSpPr/>
          <p:nvPr/>
        </p:nvCxnSpPr>
        <p:spPr>
          <a:xfrm flipH="1">
            <a:off x="8017530" y="4094214"/>
            <a:ext cx="226878" cy="330874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/>
          <p:cNvSpPr txBox="1"/>
          <p:nvPr/>
        </p:nvSpPr>
        <p:spPr>
          <a:xfrm>
            <a:off x="7053718" y="3790387"/>
            <a:ext cx="2154502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000" b="1" dirty="0">
                <a:solidFill>
                  <a:srgbClr val="FF0000"/>
                </a:solidFill>
                <a:latin typeface="+mn-ea"/>
                <a:ea typeface="+mn-ea"/>
              </a:rPr>
              <a:t>PC(B) </a:t>
            </a:r>
            <a:r>
              <a:rPr lang="ko-KR" altLang="en-US" sz="1000" b="1" dirty="0">
                <a:solidFill>
                  <a:srgbClr val="FF0000"/>
                </a:solidFill>
                <a:latin typeface="+mn-ea"/>
                <a:ea typeface="+mn-ea"/>
              </a:rPr>
              <a:t>적용 → 열전도 </a:t>
            </a:r>
            <a:r>
              <a:rPr lang="en-US" altLang="ko-KR" sz="1000" b="1" dirty="0">
                <a:solidFill>
                  <a:srgbClr val="FF0000"/>
                </a:solidFill>
                <a:latin typeface="+mn-ea"/>
                <a:ea typeface="+mn-ea"/>
              </a:rPr>
              <a:t>isolation</a:t>
            </a:r>
          </a:p>
        </p:txBody>
      </p:sp>
      <p:cxnSp>
        <p:nvCxnSpPr>
          <p:cNvPr id="20" name="직선 화살표 연결선 19"/>
          <p:cNvCxnSpPr/>
          <p:nvPr/>
        </p:nvCxnSpPr>
        <p:spPr>
          <a:xfrm>
            <a:off x="5523612" y="4665614"/>
            <a:ext cx="386401" cy="330874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/>
          <p:cNvSpPr txBox="1"/>
          <p:nvPr/>
        </p:nvSpPr>
        <p:spPr>
          <a:xfrm>
            <a:off x="4257401" y="4391294"/>
            <a:ext cx="2154502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000" b="1">
                <a:solidFill>
                  <a:srgbClr val="FF0000"/>
                </a:solidFill>
                <a:latin typeface="+mn-ea"/>
                <a:ea typeface="+mn-ea"/>
              </a:rPr>
              <a:t>Connector </a:t>
            </a:r>
            <a:r>
              <a:rPr lang="ko-KR" altLang="en-US" sz="1000" b="1" dirty="0">
                <a:solidFill>
                  <a:srgbClr val="FF0000"/>
                </a:solidFill>
                <a:latin typeface="+mn-ea"/>
                <a:ea typeface="+mn-ea"/>
              </a:rPr>
              <a:t>사양 변경</a:t>
            </a:r>
            <a:endParaRPr lang="en-US" altLang="ko-KR" sz="10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953202867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2. </a:t>
            </a:r>
            <a:r>
              <a:rPr lang="ko-KR" altLang="en-US" dirty="0"/>
              <a:t>개발 내용 </a:t>
            </a:r>
            <a:r>
              <a:rPr lang="en-US" altLang="ko-KR" dirty="0"/>
              <a:t>development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Heatsink plate</a:t>
            </a:r>
          </a:p>
          <a:p>
            <a:pPr lvl="1"/>
            <a:r>
              <a:rPr lang="en-US" altLang="ko-KR" dirty="0"/>
              <a:t>UV/IR alpha ver.</a:t>
            </a:r>
          </a:p>
          <a:p>
            <a:pPr lvl="1"/>
            <a:r>
              <a:rPr lang="en-US" altLang="ko-KR" dirty="0"/>
              <a:t>IR module : </a:t>
            </a:r>
            <a:r>
              <a:rPr lang="en-US" altLang="ko-KR" dirty="0" err="1"/>
              <a:t>peltier</a:t>
            </a:r>
            <a:r>
              <a:rPr lang="en-US" altLang="ko-KR" dirty="0"/>
              <a:t> module </a:t>
            </a:r>
            <a:r>
              <a:rPr lang="ko-KR" altLang="en-US" dirty="0"/>
              <a:t>장착 설계</a:t>
            </a:r>
            <a:endParaRPr lang="en-US" altLang="ko-KR" dirty="0"/>
          </a:p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B4FF99F0-C854-457E-A066-2043CECB9958}" type="slidenum">
              <a:rPr lang="ko-KR" altLang="en-US" smtClean="0"/>
              <a:pPr>
                <a:defRPr/>
              </a:pPr>
              <a:t>35</a:t>
            </a:fld>
            <a:endParaRPr lang="ko-KR" altLang="en-US" dirty="0"/>
          </a:p>
        </p:txBody>
      </p:sp>
      <p:pic>
        <p:nvPicPr>
          <p:cNvPr id="5" name="그림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688" y="2082100"/>
            <a:ext cx="4555312" cy="3752081"/>
          </a:xfrm>
          <a:prstGeom prst="rect">
            <a:avLst/>
          </a:prstGeom>
        </p:spPr>
      </p:pic>
      <p:pic>
        <p:nvPicPr>
          <p:cNvPr id="6" name="그림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466585" y="2156488"/>
            <a:ext cx="4677415" cy="3603303"/>
          </a:xfrm>
          <a:prstGeom prst="rect">
            <a:avLst/>
          </a:prstGeom>
        </p:spPr>
      </p:pic>
      <p:sp>
        <p:nvSpPr>
          <p:cNvPr id="7" name="TextBox 6"/>
          <p:cNvSpPr txBox="1"/>
          <p:nvPr/>
        </p:nvSpPr>
        <p:spPr>
          <a:xfrm>
            <a:off x="1691680" y="5977057"/>
            <a:ext cx="1533483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b="1" dirty="0">
                <a:latin typeface="+mn-ea"/>
                <a:ea typeface="+mn-ea"/>
              </a:rPr>
              <a:t>UV</a:t>
            </a:r>
            <a:r>
              <a:rPr lang="ko-KR" altLang="en-US" sz="900" b="1" dirty="0">
                <a:latin typeface="+mn-ea"/>
                <a:ea typeface="+mn-ea"/>
              </a:rPr>
              <a:t> </a:t>
            </a:r>
            <a:r>
              <a:rPr lang="en-US" altLang="ko-KR" sz="900" b="1" dirty="0">
                <a:latin typeface="+mn-ea"/>
                <a:ea typeface="+mn-ea"/>
              </a:rPr>
              <a:t>alpha ver.</a:t>
            </a:r>
            <a:endParaRPr lang="ko-KR" altLang="en-US" sz="900" b="1" dirty="0">
              <a:latin typeface="+mn-ea"/>
              <a:ea typeface="+mn-ea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6038550" y="5977057"/>
            <a:ext cx="1533483" cy="2308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altLang="ko-KR" sz="900" b="1" dirty="0">
                <a:latin typeface="+mn-ea"/>
                <a:ea typeface="+mn-ea"/>
              </a:rPr>
              <a:t>UV</a:t>
            </a:r>
            <a:r>
              <a:rPr lang="ko-KR" altLang="en-US" sz="900" b="1" dirty="0">
                <a:latin typeface="+mn-ea"/>
                <a:ea typeface="+mn-ea"/>
              </a:rPr>
              <a:t> </a:t>
            </a:r>
            <a:r>
              <a:rPr lang="en-US" altLang="ko-KR" sz="900" b="1" dirty="0">
                <a:latin typeface="+mn-ea"/>
                <a:ea typeface="+mn-ea"/>
              </a:rPr>
              <a:t>alpha ver.</a:t>
            </a:r>
            <a:endParaRPr lang="ko-KR" altLang="en-US" sz="900" b="1" dirty="0"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547952396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2. </a:t>
            </a:r>
            <a:r>
              <a:rPr lang="ko-KR" altLang="en-US" dirty="0"/>
              <a:t>개발 내용 </a:t>
            </a:r>
            <a:r>
              <a:rPr lang="en-US" altLang="ko-KR" dirty="0"/>
              <a:t>development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Heatsink plate</a:t>
            </a:r>
          </a:p>
          <a:p>
            <a:pPr lvl="1"/>
            <a:r>
              <a:rPr lang="en-US" altLang="ko-KR" dirty="0"/>
              <a:t>Beta ver.</a:t>
            </a:r>
          </a:p>
          <a:p>
            <a:pPr lvl="1"/>
            <a:r>
              <a:rPr lang="en-US" altLang="ko-KR" dirty="0"/>
              <a:t>Main base </a:t>
            </a:r>
            <a:r>
              <a:rPr lang="ko-KR" altLang="en-US" dirty="0"/>
              <a:t>구조 변경</a:t>
            </a:r>
            <a:endParaRPr lang="en-US" altLang="ko-KR" dirty="0"/>
          </a:p>
          <a:p>
            <a:pPr lvl="1"/>
            <a:r>
              <a:rPr lang="en-US" altLang="ko-KR" dirty="0"/>
              <a:t>Base </a:t>
            </a:r>
            <a:r>
              <a:rPr lang="ko-KR" altLang="en-US" dirty="0"/>
              <a:t>일체형 </a:t>
            </a:r>
            <a:r>
              <a:rPr lang="en-US" altLang="ko-KR" dirty="0"/>
              <a:t>heatsink </a:t>
            </a:r>
            <a:r>
              <a:rPr lang="ko-KR" altLang="en-US" dirty="0"/>
              <a:t>구조 추가</a:t>
            </a:r>
            <a:endParaRPr lang="en-US" altLang="ko-KR" dirty="0"/>
          </a:p>
          <a:p>
            <a:pPr lvl="1"/>
            <a:r>
              <a:rPr lang="ko-KR" altLang="en-US" dirty="0" err="1"/>
              <a:t>부착형</a:t>
            </a:r>
            <a:r>
              <a:rPr lang="ko-KR" altLang="en-US" dirty="0"/>
              <a:t> </a:t>
            </a:r>
            <a:r>
              <a:rPr lang="en-US" altLang="ko-KR" dirty="0"/>
              <a:t>heatsink plate </a:t>
            </a:r>
            <a:r>
              <a:rPr lang="ko-KR" altLang="en-US" dirty="0"/>
              <a:t>추가</a:t>
            </a:r>
            <a:r>
              <a:rPr lang="en-US" altLang="ko-KR" dirty="0"/>
              <a:t>, </a:t>
            </a:r>
            <a:r>
              <a:rPr lang="en-US" altLang="ko-KR" dirty="0" err="1"/>
              <a:t>peltier</a:t>
            </a:r>
            <a:r>
              <a:rPr lang="en-US" altLang="ko-KR" dirty="0"/>
              <a:t> module </a:t>
            </a:r>
            <a:r>
              <a:rPr lang="ko-KR" altLang="en-US" dirty="0"/>
              <a:t>배제</a:t>
            </a: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B4FF99F0-C854-457E-A066-2043CECB9958}" type="slidenum">
              <a:rPr lang="ko-KR" altLang="en-US" smtClean="0"/>
              <a:pPr>
                <a:defRPr/>
              </a:pPr>
              <a:t>36</a:t>
            </a:fld>
            <a:endParaRPr lang="ko-KR" altLang="en-US" dirty="0"/>
          </a:p>
        </p:txBody>
      </p:sp>
      <p:pic>
        <p:nvPicPr>
          <p:cNvPr id="5" name="그림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55576" y="2498015"/>
            <a:ext cx="3456384" cy="3811305"/>
          </a:xfrm>
          <a:prstGeom prst="rect">
            <a:avLst/>
          </a:prstGeom>
        </p:spPr>
      </p:pic>
      <p:pic>
        <p:nvPicPr>
          <p:cNvPr id="6" name="그림 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938942" y="2642031"/>
            <a:ext cx="3161450" cy="3225969"/>
          </a:xfrm>
          <a:prstGeom prst="rect">
            <a:avLst/>
          </a:prstGeom>
        </p:spPr>
      </p:pic>
      <p:sp>
        <p:nvSpPr>
          <p:cNvPr id="7" name="오른쪽 화살표 6"/>
          <p:cNvSpPr/>
          <p:nvPr/>
        </p:nvSpPr>
        <p:spPr>
          <a:xfrm>
            <a:off x="4396790" y="4339886"/>
            <a:ext cx="418380" cy="339138"/>
          </a:xfrm>
          <a:prstGeom prst="rightArrow">
            <a:avLst/>
          </a:prstGeom>
          <a:solidFill>
            <a:srgbClr val="00B0F0">
              <a:alpha val="6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/>
          </a:p>
        </p:txBody>
      </p:sp>
      <p:cxnSp>
        <p:nvCxnSpPr>
          <p:cNvPr id="9" name="직선 화살표 연결선 8"/>
          <p:cNvCxnSpPr/>
          <p:nvPr/>
        </p:nvCxnSpPr>
        <p:spPr>
          <a:xfrm flipH="1" flipV="1">
            <a:off x="2729003" y="4552963"/>
            <a:ext cx="360040" cy="313920"/>
          </a:xfrm>
          <a:prstGeom prst="straightConnector1">
            <a:avLst/>
          </a:prstGeom>
          <a:ln w="12700">
            <a:solidFill>
              <a:srgbClr val="FF0000"/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직선 화살표 연결선 10"/>
          <p:cNvCxnSpPr/>
          <p:nvPr/>
        </p:nvCxnSpPr>
        <p:spPr>
          <a:xfrm flipH="1" flipV="1">
            <a:off x="2368963" y="4732021"/>
            <a:ext cx="360040" cy="313920"/>
          </a:xfrm>
          <a:prstGeom prst="straightConnector1">
            <a:avLst/>
          </a:prstGeom>
          <a:ln w="12700">
            <a:solidFill>
              <a:srgbClr val="FF0000"/>
            </a:solidFill>
            <a:prstDash val="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직선 화살표 연결선 12"/>
          <p:cNvCxnSpPr/>
          <p:nvPr/>
        </p:nvCxnSpPr>
        <p:spPr>
          <a:xfrm>
            <a:off x="5076056" y="3717032"/>
            <a:ext cx="288032" cy="432048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13"/>
          <p:cNvSpPr txBox="1"/>
          <p:nvPr/>
        </p:nvSpPr>
        <p:spPr>
          <a:xfrm>
            <a:off x="3917348" y="3412286"/>
            <a:ext cx="2154502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000" b="1" dirty="0">
                <a:solidFill>
                  <a:srgbClr val="FF0000"/>
                </a:solidFill>
                <a:latin typeface="+mn-ea"/>
                <a:ea typeface="+mn-ea"/>
              </a:rPr>
              <a:t>Base </a:t>
            </a:r>
            <a:r>
              <a:rPr lang="ko-KR" altLang="en-US" sz="1000" b="1" dirty="0">
                <a:solidFill>
                  <a:srgbClr val="FF0000"/>
                </a:solidFill>
                <a:latin typeface="+mn-ea"/>
                <a:ea typeface="+mn-ea"/>
              </a:rPr>
              <a:t>일체형 </a:t>
            </a:r>
            <a:r>
              <a:rPr lang="en-US" altLang="ko-KR" sz="1000" b="1" dirty="0">
                <a:solidFill>
                  <a:srgbClr val="FF0000"/>
                </a:solidFill>
                <a:latin typeface="+mn-ea"/>
                <a:ea typeface="+mn-ea"/>
              </a:rPr>
              <a:t>heatsink </a:t>
            </a:r>
            <a:r>
              <a:rPr lang="ko-KR" altLang="en-US" sz="1000" b="1" dirty="0">
                <a:solidFill>
                  <a:srgbClr val="FF0000"/>
                </a:solidFill>
                <a:latin typeface="+mn-ea"/>
                <a:ea typeface="+mn-ea"/>
              </a:rPr>
              <a:t>구조</a:t>
            </a:r>
            <a:endParaRPr lang="en-US" altLang="ko-KR" sz="1000" b="1" dirty="0">
              <a:solidFill>
                <a:srgbClr val="FF0000"/>
              </a:solidFill>
              <a:latin typeface="+mn-ea"/>
              <a:ea typeface="+mn-ea"/>
            </a:endParaRPr>
          </a:p>
        </p:txBody>
      </p:sp>
      <p:cxnSp>
        <p:nvCxnSpPr>
          <p:cNvPr id="12" name="직선 화살표 연결선 11"/>
          <p:cNvCxnSpPr/>
          <p:nvPr/>
        </p:nvCxnSpPr>
        <p:spPr>
          <a:xfrm flipH="1" flipV="1">
            <a:off x="6329403" y="4900826"/>
            <a:ext cx="906893" cy="584428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Box 14"/>
          <p:cNvSpPr txBox="1"/>
          <p:nvPr/>
        </p:nvSpPr>
        <p:spPr>
          <a:xfrm>
            <a:off x="6782596" y="5553516"/>
            <a:ext cx="2154502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ko-KR" altLang="en-US" sz="1000" b="1" dirty="0" err="1">
                <a:solidFill>
                  <a:srgbClr val="FF0000"/>
                </a:solidFill>
                <a:latin typeface="+mn-ea"/>
                <a:ea typeface="+mn-ea"/>
              </a:rPr>
              <a:t>부착형</a:t>
            </a:r>
            <a:r>
              <a:rPr lang="ko-KR" altLang="en-US" sz="1000" b="1" dirty="0">
                <a:solidFill>
                  <a:srgbClr val="FF0000"/>
                </a:solidFill>
                <a:latin typeface="+mn-ea"/>
                <a:ea typeface="+mn-ea"/>
              </a:rPr>
              <a:t> </a:t>
            </a:r>
            <a:r>
              <a:rPr lang="en-US" altLang="ko-KR" sz="1000" b="1" dirty="0">
                <a:solidFill>
                  <a:srgbClr val="FF0000"/>
                </a:solidFill>
                <a:latin typeface="+mn-ea"/>
                <a:ea typeface="+mn-ea"/>
              </a:rPr>
              <a:t>heatsink plate</a:t>
            </a:r>
          </a:p>
        </p:txBody>
      </p:sp>
    </p:spTree>
    <p:extLst>
      <p:ext uri="{BB962C8B-B14F-4D97-AF65-F5344CB8AC3E}">
        <p14:creationId xmlns:p14="http://schemas.microsoft.com/office/powerpoint/2010/main" val="1333757509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 </a:t>
            </a:r>
            <a:r>
              <a:rPr lang="ko-KR" altLang="en-US" dirty="0"/>
              <a:t>최종 결과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72hr air </a:t>
            </a:r>
            <a:r>
              <a:rPr lang="ko-KR" altLang="en-US" dirty="0"/>
              <a:t>측정 테스트</a:t>
            </a:r>
            <a:endParaRPr lang="en-US" altLang="ko-KR" dirty="0"/>
          </a:p>
          <a:p>
            <a:pPr lvl="1"/>
            <a:r>
              <a:rPr lang="en-US" altLang="ko-KR" dirty="0"/>
              <a:t>Alpha ver.</a:t>
            </a:r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r>
              <a:rPr lang="ko-KR" altLang="en-US" dirty="0"/>
              <a:t>아크릴 </a:t>
            </a:r>
            <a:r>
              <a:rPr lang="ko-KR" altLang="en-US" dirty="0" err="1"/>
              <a:t>항온조</a:t>
            </a:r>
            <a:r>
              <a:rPr lang="ko-KR" altLang="en-US" dirty="0"/>
              <a:t> 구동</a:t>
            </a:r>
            <a:endParaRPr lang="en-US" altLang="ko-KR" dirty="0"/>
          </a:p>
          <a:p>
            <a:pPr lvl="1"/>
            <a:r>
              <a:rPr lang="en-US" altLang="ko-KR" dirty="0"/>
              <a:t>Peltier module </a:t>
            </a:r>
            <a:r>
              <a:rPr lang="ko-KR" altLang="en-US" dirty="0"/>
              <a:t>배제</a:t>
            </a:r>
            <a:endParaRPr lang="en-US" altLang="ko-KR" dirty="0"/>
          </a:p>
          <a:p>
            <a:pPr lvl="1"/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B4FF99F0-C854-457E-A066-2043CECB9958}" type="slidenum">
              <a:rPr lang="ko-KR" altLang="en-US" smtClean="0"/>
              <a:pPr>
                <a:defRPr/>
              </a:pPr>
              <a:t>37</a:t>
            </a:fld>
            <a:endParaRPr lang="ko-KR" altLang="en-US" dirty="0"/>
          </a:p>
        </p:txBody>
      </p:sp>
      <p:graphicFrame>
        <p:nvGraphicFramePr>
          <p:cNvPr id="5" name="차트 4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59767357"/>
              </p:ext>
            </p:extLst>
          </p:nvPr>
        </p:nvGraphicFramePr>
        <p:xfrm>
          <a:off x="251520" y="1484784"/>
          <a:ext cx="4392488" cy="2592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6" name="차트 5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928532536"/>
              </p:ext>
            </p:extLst>
          </p:nvPr>
        </p:nvGraphicFramePr>
        <p:xfrm>
          <a:off x="4716016" y="1476413"/>
          <a:ext cx="4282675" cy="25922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8" name="표 7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67295481"/>
              </p:ext>
            </p:extLst>
          </p:nvPr>
        </p:nvGraphicFramePr>
        <p:xfrm>
          <a:off x="971600" y="5229200"/>
          <a:ext cx="2057400" cy="83820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685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</a:rPr>
                        <a:t>1000~</a:t>
                      </a:r>
                      <a:endParaRPr lang="en-US" altLang="ko-KR" sz="11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u="none" strike="noStrike">
                          <a:effectLst/>
                        </a:rPr>
                        <a:t>UV</a:t>
                      </a:r>
                      <a:endParaRPr lang="en-US" sz="11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u="none" strike="noStrike">
                          <a:effectLst/>
                        </a:rPr>
                        <a:t>IR</a:t>
                      </a:r>
                      <a:endParaRPr lang="en-US" sz="11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u="none" strike="noStrike">
                          <a:effectLst/>
                        </a:rPr>
                        <a:t>avrg</a:t>
                      </a:r>
                      <a:endParaRPr lang="en-US" sz="11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</a:rPr>
                        <a:t>1.10255</a:t>
                      </a:r>
                      <a:endParaRPr lang="en-US" altLang="ko-KR" sz="11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</a:rPr>
                        <a:t>4.55522</a:t>
                      </a:r>
                      <a:endParaRPr lang="en-US" altLang="ko-KR" sz="11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u="none" strike="noStrike">
                          <a:effectLst/>
                        </a:rPr>
                        <a:t>stdev</a:t>
                      </a:r>
                      <a:endParaRPr lang="en-US" sz="11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</a:rPr>
                        <a:t>0.0011</a:t>
                      </a:r>
                      <a:endParaRPr lang="en-US" altLang="ko-KR" sz="11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</a:rPr>
                        <a:t>0.00716</a:t>
                      </a:r>
                      <a:endParaRPr lang="en-US" altLang="ko-KR" sz="11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u="none" strike="noStrike">
                          <a:effectLst/>
                        </a:rPr>
                        <a:t>rsd</a:t>
                      </a:r>
                      <a:endParaRPr lang="en-US" sz="11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</a:rPr>
                        <a:t>0.09955</a:t>
                      </a:r>
                      <a:endParaRPr lang="en-US" altLang="ko-KR" sz="11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 dirty="0">
                          <a:effectLst/>
                        </a:rPr>
                        <a:t>0.15719</a:t>
                      </a:r>
                      <a:endParaRPr lang="en-US" altLang="ko-KR" sz="11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45893350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3. </a:t>
            </a:r>
            <a:r>
              <a:rPr lang="ko-KR" altLang="en-US" dirty="0"/>
              <a:t>최종 결과</a:t>
            </a:r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72hr air </a:t>
            </a:r>
            <a:r>
              <a:rPr lang="ko-KR" altLang="en-US" dirty="0"/>
              <a:t>측정 테스트</a:t>
            </a:r>
            <a:endParaRPr lang="en-US" altLang="ko-KR" dirty="0"/>
          </a:p>
          <a:p>
            <a:pPr lvl="1"/>
            <a:r>
              <a:rPr lang="en-US" altLang="ko-KR" dirty="0"/>
              <a:t>Beta ver.</a:t>
            </a:r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endParaRPr lang="en-US" altLang="ko-KR" dirty="0"/>
          </a:p>
          <a:p>
            <a:pPr lvl="1"/>
            <a:r>
              <a:rPr lang="ko-KR" altLang="en-US" dirty="0" err="1"/>
              <a:t>항온조</a:t>
            </a:r>
            <a:r>
              <a:rPr lang="ko-KR" altLang="en-US" dirty="0"/>
              <a:t> 구동</a:t>
            </a:r>
            <a:r>
              <a:rPr lang="en-US" altLang="ko-KR" dirty="0"/>
              <a:t>(</a:t>
            </a:r>
            <a:r>
              <a:rPr lang="ko-KR" altLang="en-US" dirty="0" err="1"/>
              <a:t>위키옵틱스</a:t>
            </a:r>
            <a:r>
              <a:rPr lang="ko-KR" altLang="en-US" dirty="0"/>
              <a:t> 보유 장비</a:t>
            </a:r>
            <a:r>
              <a:rPr lang="en-US" altLang="ko-KR" dirty="0"/>
              <a:t>)</a:t>
            </a:r>
          </a:p>
          <a:p>
            <a:pPr lvl="1"/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B4FF99F0-C854-457E-A066-2043CECB9958}" type="slidenum">
              <a:rPr lang="ko-KR" altLang="en-US" smtClean="0"/>
              <a:pPr>
                <a:defRPr/>
              </a:pPr>
              <a:t>38</a:t>
            </a:fld>
            <a:endParaRPr lang="ko-KR" altLang="en-US" dirty="0"/>
          </a:p>
        </p:txBody>
      </p:sp>
      <p:graphicFrame>
        <p:nvGraphicFramePr>
          <p:cNvPr id="7" name="차트 6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235076652"/>
              </p:ext>
            </p:extLst>
          </p:nvPr>
        </p:nvGraphicFramePr>
        <p:xfrm>
          <a:off x="227567" y="1484784"/>
          <a:ext cx="4143404" cy="252028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8" name="차트 7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264676555"/>
              </p:ext>
            </p:extLst>
          </p:nvPr>
        </p:nvGraphicFramePr>
        <p:xfrm>
          <a:off x="4265708" y="1484784"/>
          <a:ext cx="4392488" cy="255904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9" name="표 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738004038"/>
              </p:ext>
            </p:extLst>
          </p:nvPr>
        </p:nvGraphicFramePr>
        <p:xfrm>
          <a:off x="1270569" y="4941168"/>
          <a:ext cx="2057400" cy="1047750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6858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685800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</a:tblGrid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50" b="0" i="0" u="none" strike="noStrike" dirty="0">
                          <a:solidFill>
                            <a:srgbClr val="000000"/>
                          </a:solidFill>
                          <a:effectLst/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5000~</a:t>
                      </a: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u="none" strike="noStrike">
                          <a:effectLst/>
                        </a:rPr>
                        <a:t>UV</a:t>
                      </a:r>
                      <a:endParaRPr lang="en-US" sz="11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u="none" strike="noStrike">
                          <a:effectLst/>
                        </a:rPr>
                        <a:t>IR</a:t>
                      </a:r>
                      <a:endParaRPr lang="en-US" sz="11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u="none" strike="noStrike">
                          <a:effectLst/>
                        </a:rPr>
                        <a:t>AVG</a:t>
                      </a:r>
                      <a:endParaRPr lang="en-US" sz="11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</a:rPr>
                        <a:t>0.8352</a:t>
                      </a:r>
                      <a:endParaRPr lang="en-US" altLang="ko-KR" sz="11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</a:rPr>
                        <a:t>2.6649</a:t>
                      </a:r>
                      <a:endParaRPr lang="en-US" altLang="ko-KR" sz="11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u="none" strike="noStrike">
                          <a:effectLst/>
                        </a:rPr>
                        <a:t>STDEV</a:t>
                      </a:r>
                      <a:endParaRPr lang="en-US" sz="11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</a:rPr>
                        <a:t>0.0008</a:t>
                      </a:r>
                      <a:endParaRPr lang="en-US" altLang="ko-KR" sz="11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</a:rPr>
                        <a:t>0.0008</a:t>
                      </a:r>
                      <a:endParaRPr lang="en-US" altLang="ko-KR" sz="11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100" u="none" strike="noStrike">
                          <a:effectLst/>
                        </a:rPr>
                        <a:t>RSD</a:t>
                      </a:r>
                      <a:endParaRPr lang="en-US" sz="11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</a:rPr>
                        <a:t>0.0986</a:t>
                      </a:r>
                      <a:endParaRPr lang="en-US" altLang="ko-KR" sz="11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</a:rPr>
                        <a:t>0.0314</a:t>
                      </a:r>
                      <a:endParaRPr lang="en-US" altLang="ko-KR" sz="11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209550"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100" u="none" strike="noStrike">
                          <a:effectLst/>
                        </a:rPr>
                        <a:t>　</a:t>
                      </a:r>
                      <a:endParaRPr lang="ko-KR" altLang="en-US" sz="11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>
                          <a:effectLst/>
                        </a:rPr>
                        <a:t>~0.1</a:t>
                      </a:r>
                      <a:endParaRPr lang="en-US" altLang="ko-KR" sz="1100" b="1" i="0" u="none" strike="noStrike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100" u="none" strike="noStrike" dirty="0">
                          <a:effectLst/>
                        </a:rPr>
                        <a:t>~0.2</a:t>
                      </a:r>
                      <a:endParaRPr lang="en-US" altLang="ko-KR" sz="1100" b="1" i="0" u="none" strike="noStrike" dirty="0">
                        <a:solidFill>
                          <a:srgbClr val="000000"/>
                        </a:solidFill>
                        <a:effectLst/>
                        <a:latin typeface="맑은 고딕" panose="020B0503020000020004" pitchFamily="50" charset="-127"/>
                        <a:ea typeface="맑은 고딕" panose="020B0503020000020004" pitchFamily="50" charset="-127"/>
                      </a:endParaRPr>
                    </a:p>
                  </a:txBody>
                  <a:tcPr marL="9525" marR="9525" marT="9525" marB="0" anchor="ctr">
                    <a:lnL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63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44469898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Appendix.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Configuration</a:t>
            </a:r>
          </a:p>
          <a:p>
            <a:pPr lvl="1"/>
            <a:r>
              <a:rPr lang="en-US" altLang="ko-KR" dirty="0"/>
              <a:t>Beta ver.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B4FF99F0-C854-457E-A066-2043CECB9958}" type="slidenum">
              <a:rPr lang="ko-KR" altLang="en-US" smtClean="0"/>
              <a:pPr>
                <a:defRPr/>
              </a:pPr>
              <a:t>39</a:t>
            </a:fld>
            <a:endParaRPr lang="ko-KR" altLang="en-US" dirty="0"/>
          </a:p>
        </p:txBody>
      </p:sp>
      <p:pic>
        <p:nvPicPr>
          <p:cNvPr id="5" name="그림 4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650" t="8934" r="36350" b="10801"/>
          <a:stretch/>
        </p:blipFill>
        <p:spPr>
          <a:xfrm>
            <a:off x="2613383" y="1844824"/>
            <a:ext cx="3485187" cy="3746576"/>
          </a:xfrm>
          <a:prstGeom prst="rect">
            <a:avLst/>
          </a:prstGeom>
        </p:spPr>
      </p:pic>
      <p:cxnSp>
        <p:nvCxnSpPr>
          <p:cNvPr id="7" name="직선 화살표 연결선 6"/>
          <p:cNvCxnSpPr/>
          <p:nvPr/>
        </p:nvCxnSpPr>
        <p:spPr>
          <a:xfrm flipV="1">
            <a:off x="2699792" y="4942188"/>
            <a:ext cx="792088" cy="863076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/>
          <p:cNvSpPr txBox="1"/>
          <p:nvPr/>
        </p:nvSpPr>
        <p:spPr>
          <a:xfrm>
            <a:off x="1475656" y="5804373"/>
            <a:ext cx="1512168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000" b="1" dirty="0">
                <a:latin typeface="+mn-ea"/>
                <a:ea typeface="+mn-ea"/>
              </a:rPr>
              <a:t>Main base unit</a:t>
            </a:r>
            <a:endParaRPr lang="ko-KR" altLang="en-US" sz="1000" b="1" dirty="0">
              <a:latin typeface="+mn-ea"/>
              <a:ea typeface="+mn-ea"/>
            </a:endParaRPr>
          </a:p>
        </p:txBody>
      </p:sp>
      <p:cxnSp>
        <p:nvCxnSpPr>
          <p:cNvPr id="10" name="직선 화살표 연결선 9"/>
          <p:cNvCxnSpPr/>
          <p:nvPr/>
        </p:nvCxnSpPr>
        <p:spPr>
          <a:xfrm>
            <a:off x="2368555" y="4021948"/>
            <a:ext cx="1454561" cy="307364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" name="TextBox 11"/>
          <p:cNvSpPr txBox="1"/>
          <p:nvPr/>
        </p:nvSpPr>
        <p:spPr>
          <a:xfrm>
            <a:off x="872288" y="3827400"/>
            <a:ext cx="1512168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000" b="1" dirty="0">
                <a:latin typeface="+mn-ea"/>
                <a:ea typeface="+mn-ea"/>
              </a:rPr>
              <a:t>BS-mirror mount unit</a:t>
            </a:r>
            <a:endParaRPr lang="ko-KR" altLang="en-US" sz="1000" b="1" dirty="0">
              <a:latin typeface="+mn-ea"/>
              <a:ea typeface="+mn-ea"/>
            </a:endParaRPr>
          </a:p>
        </p:txBody>
      </p:sp>
      <p:cxnSp>
        <p:nvCxnSpPr>
          <p:cNvPr id="13" name="직선 화살표 연결선 12"/>
          <p:cNvCxnSpPr/>
          <p:nvPr/>
        </p:nvCxnSpPr>
        <p:spPr>
          <a:xfrm flipH="1" flipV="1">
            <a:off x="4968044" y="5031594"/>
            <a:ext cx="290976" cy="772779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TextBox 14"/>
          <p:cNvSpPr txBox="1"/>
          <p:nvPr/>
        </p:nvSpPr>
        <p:spPr>
          <a:xfrm>
            <a:off x="4586402" y="5804373"/>
            <a:ext cx="1512168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000" b="1" dirty="0">
                <a:latin typeface="+mn-ea"/>
                <a:ea typeface="+mn-ea"/>
              </a:rPr>
              <a:t>UV AV laser unit</a:t>
            </a:r>
            <a:endParaRPr lang="ko-KR" altLang="en-US" sz="1000" b="1" dirty="0">
              <a:latin typeface="+mn-ea"/>
              <a:ea typeface="+mn-ea"/>
            </a:endParaRPr>
          </a:p>
        </p:txBody>
      </p:sp>
      <p:cxnSp>
        <p:nvCxnSpPr>
          <p:cNvPr id="16" name="직선 화살표 연결선 15"/>
          <p:cNvCxnSpPr/>
          <p:nvPr/>
        </p:nvCxnSpPr>
        <p:spPr>
          <a:xfrm>
            <a:off x="4829214" y="1663187"/>
            <a:ext cx="325508" cy="1191529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" name="TextBox 17"/>
          <p:cNvSpPr txBox="1"/>
          <p:nvPr/>
        </p:nvSpPr>
        <p:spPr>
          <a:xfrm>
            <a:off x="4031940" y="1416966"/>
            <a:ext cx="1512168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000" b="1" dirty="0">
                <a:latin typeface="+mn-ea"/>
                <a:ea typeface="+mn-ea"/>
              </a:rPr>
              <a:t>IR AV laser unit</a:t>
            </a:r>
            <a:endParaRPr lang="ko-KR" altLang="en-US" sz="1000" b="1" dirty="0">
              <a:latin typeface="+mn-ea"/>
              <a:ea typeface="+mn-ea"/>
            </a:endParaRPr>
          </a:p>
        </p:txBody>
      </p:sp>
      <p:cxnSp>
        <p:nvCxnSpPr>
          <p:cNvPr id="20" name="직선 화살표 연결선 19"/>
          <p:cNvCxnSpPr/>
          <p:nvPr/>
        </p:nvCxnSpPr>
        <p:spPr>
          <a:xfrm>
            <a:off x="3590026" y="2945334"/>
            <a:ext cx="1906740" cy="0"/>
          </a:xfrm>
          <a:prstGeom prst="straightConnector1">
            <a:avLst/>
          </a:prstGeom>
          <a:ln w="19050">
            <a:solidFill>
              <a:schemeClr val="accent6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직선 연결선 22"/>
          <p:cNvCxnSpPr/>
          <p:nvPr/>
        </p:nvCxnSpPr>
        <p:spPr>
          <a:xfrm>
            <a:off x="4031940" y="2517971"/>
            <a:ext cx="0" cy="416575"/>
          </a:xfrm>
          <a:prstGeom prst="line">
            <a:avLst/>
          </a:prstGeom>
          <a:ln w="19050">
            <a:solidFill>
              <a:schemeClr val="accent6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직선 연결선 24"/>
          <p:cNvCxnSpPr/>
          <p:nvPr/>
        </p:nvCxnSpPr>
        <p:spPr>
          <a:xfrm>
            <a:off x="4026314" y="2517971"/>
            <a:ext cx="1461342" cy="0"/>
          </a:xfrm>
          <a:prstGeom prst="line">
            <a:avLst/>
          </a:prstGeom>
          <a:ln w="19050">
            <a:solidFill>
              <a:schemeClr val="accent6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직선 화살표 연결선 25"/>
          <p:cNvCxnSpPr/>
          <p:nvPr/>
        </p:nvCxnSpPr>
        <p:spPr>
          <a:xfrm>
            <a:off x="3503757" y="4509120"/>
            <a:ext cx="1906740" cy="0"/>
          </a:xfrm>
          <a:prstGeom prst="straightConnector1">
            <a:avLst/>
          </a:prstGeom>
          <a:ln w="19050">
            <a:solidFill>
              <a:srgbClr val="0070C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직선 연결선 26"/>
          <p:cNvCxnSpPr/>
          <p:nvPr/>
        </p:nvCxnSpPr>
        <p:spPr>
          <a:xfrm>
            <a:off x="3945671" y="4081757"/>
            <a:ext cx="0" cy="416575"/>
          </a:xfrm>
          <a:prstGeom prst="line">
            <a:avLst/>
          </a:prstGeom>
          <a:ln w="1905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직선 연결선 27"/>
          <p:cNvCxnSpPr/>
          <p:nvPr/>
        </p:nvCxnSpPr>
        <p:spPr>
          <a:xfrm>
            <a:off x="3940045" y="4081757"/>
            <a:ext cx="1461342" cy="0"/>
          </a:xfrm>
          <a:prstGeom prst="line">
            <a:avLst/>
          </a:prstGeom>
          <a:ln w="19050">
            <a:solidFill>
              <a:srgbClr val="0070C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직선 화살표 연결선 28"/>
          <p:cNvCxnSpPr/>
          <p:nvPr/>
        </p:nvCxnSpPr>
        <p:spPr>
          <a:xfrm flipH="1">
            <a:off x="5786947" y="2249018"/>
            <a:ext cx="489349" cy="419310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TextBox 30"/>
          <p:cNvSpPr txBox="1"/>
          <p:nvPr/>
        </p:nvSpPr>
        <p:spPr>
          <a:xfrm>
            <a:off x="6228184" y="2047127"/>
            <a:ext cx="1512168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000" b="1" dirty="0">
                <a:latin typeface="+mn-ea"/>
                <a:ea typeface="+mn-ea"/>
              </a:rPr>
              <a:t>IR PDR/PDM board</a:t>
            </a:r>
            <a:endParaRPr lang="ko-KR" altLang="en-US" sz="1000" b="1" dirty="0">
              <a:latin typeface="+mn-ea"/>
              <a:ea typeface="+mn-ea"/>
            </a:endParaRPr>
          </a:p>
        </p:txBody>
      </p:sp>
      <p:cxnSp>
        <p:nvCxnSpPr>
          <p:cNvPr id="32" name="직선 화살표 연결선 31"/>
          <p:cNvCxnSpPr/>
          <p:nvPr/>
        </p:nvCxnSpPr>
        <p:spPr>
          <a:xfrm flipH="1">
            <a:off x="5738835" y="3850459"/>
            <a:ext cx="489349" cy="419310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Box 32"/>
          <p:cNvSpPr txBox="1"/>
          <p:nvPr/>
        </p:nvSpPr>
        <p:spPr>
          <a:xfrm>
            <a:off x="6192602" y="3611738"/>
            <a:ext cx="1512168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000" b="1" dirty="0">
                <a:latin typeface="+mn-ea"/>
                <a:ea typeface="+mn-ea"/>
              </a:rPr>
              <a:t>UV PDR/PDM board</a:t>
            </a:r>
            <a:endParaRPr lang="ko-KR" altLang="en-US" sz="1000" b="1" dirty="0">
              <a:latin typeface="+mn-ea"/>
              <a:ea typeface="+mn-ea"/>
            </a:endParaRPr>
          </a:p>
        </p:txBody>
      </p:sp>
      <p:cxnSp>
        <p:nvCxnSpPr>
          <p:cNvPr id="34" name="직선 화살표 연결선 33"/>
          <p:cNvCxnSpPr/>
          <p:nvPr/>
        </p:nvCxnSpPr>
        <p:spPr>
          <a:xfrm flipV="1">
            <a:off x="2408418" y="4718696"/>
            <a:ext cx="687418" cy="255691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TextBox 35"/>
          <p:cNvSpPr txBox="1"/>
          <p:nvPr/>
        </p:nvSpPr>
        <p:spPr>
          <a:xfrm>
            <a:off x="986752" y="4881847"/>
            <a:ext cx="1512168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000" b="1" dirty="0">
                <a:latin typeface="+mn-ea"/>
                <a:ea typeface="+mn-ea"/>
              </a:rPr>
              <a:t>UV LED driver board</a:t>
            </a:r>
            <a:endParaRPr lang="ko-KR" altLang="en-US" sz="1000" b="1" dirty="0">
              <a:latin typeface="+mn-ea"/>
              <a:ea typeface="+mn-ea"/>
            </a:endParaRPr>
          </a:p>
        </p:txBody>
      </p:sp>
      <p:cxnSp>
        <p:nvCxnSpPr>
          <p:cNvPr id="37" name="직선 화살표 연결선 36"/>
          <p:cNvCxnSpPr/>
          <p:nvPr/>
        </p:nvCxnSpPr>
        <p:spPr>
          <a:xfrm flipV="1">
            <a:off x="2435657" y="3014861"/>
            <a:ext cx="687418" cy="255691"/>
          </a:xfrm>
          <a:prstGeom prst="straightConnector1">
            <a:avLst/>
          </a:prstGeom>
          <a:ln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extBox 37"/>
          <p:cNvSpPr txBox="1"/>
          <p:nvPr/>
        </p:nvSpPr>
        <p:spPr>
          <a:xfrm>
            <a:off x="1013991" y="3178012"/>
            <a:ext cx="1512168" cy="246221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algn="ctr"/>
            <a:r>
              <a:rPr lang="en-US" altLang="ko-KR" sz="1000" b="1" dirty="0">
                <a:latin typeface="+mn-ea"/>
                <a:ea typeface="+mn-ea"/>
              </a:rPr>
              <a:t>IR LED driver board</a:t>
            </a:r>
            <a:endParaRPr lang="ko-KR" altLang="en-US" sz="1000" b="1" dirty="0">
              <a:latin typeface="+mn-ea"/>
              <a:ea typeface="+mn-ea"/>
            </a:endParaRPr>
          </a:p>
        </p:txBody>
      </p:sp>
    </p:spTree>
    <p:extLst>
      <p:ext uri="{BB962C8B-B14F-4D97-AF65-F5344CB8AC3E}">
        <p14:creationId xmlns:p14="http://schemas.microsoft.com/office/powerpoint/2010/main" val="216701052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내용 개체 틀 5"/>
          <p:cNvSpPr>
            <a:spLocks noGrp="1"/>
          </p:cNvSpPr>
          <p:nvPr>
            <p:ph idx="1"/>
          </p:nvPr>
        </p:nvSpPr>
        <p:spPr/>
        <p:txBody>
          <a:bodyPr>
            <a:normAutofit/>
          </a:bodyPr>
          <a:lstStyle/>
          <a:p>
            <a:r>
              <a:rPr lang="en-US" altLang="ko-KR" dirty="0"/>
              <a:t>Optical layout</a:t>
            </a:r>
          </a:p>
          <a:p>
            <a:pPr lvl="1"/>
            <a:r>
              <a:rPr lang="en-US" altLang="ko-KR" dirty="0"/>
              <a:t>Beta version</a:t>
            </a:r>
          </a:p>
          <a:p>
            <a:endParaRPr lang="en-US" altLang="ko-KR" dirty="0"/>
          </a:p>
          <a:p>
            <a:endParaRPr lang="ko-KR" altLang="en-US" dirty="0"/>
          </a:p>
        </p:txBody>
      </p:sp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1.</a:t>
            </a:r>
            <a:r>
              <a:rPr lang="ko-KR" altLang="en-US" dirty="0"/>
              <a:t> 사양 </a:t>
            </a:r>
            <a:r>
              <a:rPr lang="en-US" altLang="ko-KR" dirty="0"/>
              <a:t>specification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B4FF99F0-C854-457E-A066-2043CECB9958}" type="slidenum">
              <a:rPr lang="ko-KR" altLang="en-US" smtClean="0"/>
              <a:pPr>
                <a:defRPr/>
              </a:pPr>
              <a:t>4</a:t>
            </a:fld>
            <a:endParaRPr lang="ko-KR" altLang="en-US" dirty="0"/>
          </a:p>
        </p:txBody>
      </p:sp>
      <p:grpSp>
        <p:nvGrpSpPr>
          <p:cNvPr id="14" name="그룹 13"/>
          <p:cNvGrpSpPr/>
          <p:nvPr/>
        </p:nvGrpSpPr>
        <p:grpSpPr>
          <a:xfrm>
            <a:off x="1557795" y="1733098"/>
            <a:ext cx="5971202" cy="3928150"/>
            <a:chOff x="1475656" y="1157034"/>
            <a:chExt cx="5971202" cy="3928150"/>
          </a:xfrm>
        </p:grpSpPr>
        <p:grpSp>
          <p:nvGrpSpPr>
            <p:cNvPr id="12" name="그룹 11"/>
            <p:cNvGrpSpPr/>
            <p:nvPr/>
          </p:nvGrpSpPr>
          <p:grpSpPr>
            <a:xfrm>
              <a:off x="1475656" y="1157034"/>
              <a:ext cx="5971202" cy="3928150"/>
              <a:chOff x="1475656" y="1157034"/>
              <a:chExt cx="5971202" cy="3928150"/>
            </a:xfrm>
          </p:grpSpPr>
          <p:grpSp>
            <p:nvGrpSpPr>
              <p:cNvPr id="9" name="그룹 8"/>
              <p:cNvGrpSpPr/>
              <p:nvPr/>
            </p:nvGrpSpPr>
            <p:grpSpPr>
              <a:xfrm>
                <a:off x="1475656" y="1157034"/>
                <a:ext cx="5971202" cy="3928150"/>
                <a:chOff x="1475656" y="1157034"/>
                <a:chExt cx="5971202" cy="3928150"/>
              </a:xfrm>
            </p:grpSpPr>
            <p:grpSp>
              <p:nvGrpSpPr>
                <p:cNvPr id="16" name="그룹 15"/>
                <p:cNvGrpSpPr/>
                <p:nvPr/>
              </p:nvGrpSpPr>
              <p:grpSpPr>
                <a:xfrm>
                  <a:off x="1475656" y="1157034"/>
                  <a:ext cx="5971202" cy="3928150"/>
                  <a:chOff x="2120075" y="2148440"/>
                  <a:chExt cx="4934878" cy="3571045"/>
                </a:xfrm>
              </p:grpSpPr>
              <p:sp>
                <p:nvSpPr>
                  <p:cNvPr id="89" name="직사각형 88"/>
                  <p:cNvSpPr/>
                  <p:nvPr/>
                </p:nvSpPr>
                <p:spPr bwMode="auto">
                  <a:xfrm rot="5400000">
                    <a:off x="3766827" y="3501571"/>
                    <a:ext cx="791836" cy="335703"/>
                  </a:xfrm>
                  <a:prstGeom prst="rect">
                    <a:avLst/>
                  </a:prstGeom>
                  <a:solidFill>
                    <a:schemeClr val="accent5">
                      <a:lumMod val="20000"/>
                      <a:lumOff val="80000"/>
                    </a:schemeClr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fontAlgn="auto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0" lang="ko-KR" altLang="en-US" sz="1100"/>
                  </a:p>
                </p:txBody>
              </p:sp>
              <p:grpSp>
                <p:nvGrpSpPr>
                  <p:cNvPr id="48" name="그룹 11"/>
                  <p:cNvGrpSpPr>
                    <a:grpSpLocks/>
                  </p:cNvGrpSpPr>
                  <p:nvPr/>
                </p:nvGrpSpPr>
                <p:grpSpPr bwMode="auto">
                  <a:xfrm rot="10800000">
                    <a:off x="2331871" y="3539992"/>
                    <a:ext cx="333860" cy="236904"/>
                    <a:chOff x="4510602" y="4000504"/>
                    <a:chExt cx="928693" cy="642942"/>
                  </a:xfrm>
                </p:grpSpPr>
                <p:sp>
                  <p:nvSpPr>
                    <p:cNvPr id="49" name="직사각형 48"/>
                    <p:cNvSpPr/>
                    <p:nvPr/>
                  </p:nvSpPr>
                  <p:spPr>
                    <a:xfrm>
                      <a:off x="4510602" y="4143381"/>
                      <a:ext cx="357189" cy="357189"/>
                    </a:xfrm>
                    <a:prstGeom prst="rect">
                      <a:avLst/>
                    </a:prstGeom>
                    <a:solidFill>
                      <a:schemeClr val="accent5">
                        <a:lumMod val="40000"/>
                        <a:lumOff val="60000"/>
                      </a:schemeClr>
                    </a:solidFill>
                    <a:ln>
                      <a:noFill/>
                    </a:ln>
                    <a:effectLst>
                      <a:innerShdw blurRad="63500" dist="50800" dir="5400000">
                        <a:prstClr val="black">
                          <a:alpha val="50000"/>
                        </a:prstClr>
                      </a:innerShdw>
                    </a:effectLst>
                  </p:spPr>
                  <p:style>
                    <a:lnRef idx="1">
                      <a:schemeClr val="accent1"/>
                    </a:lnRef>
                    <a:fillRef idx="2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dk1"/>
                    </a:fontRef>
                  </p:style>
                  <p:txBody>
                    <a:bodyPr anchor="ctr"/>
                    <a:lstStyle/>
                    <a:p>
                      <a:pPr algn="ctr" fontAlgn="auto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kumimoji="0" lang="ko-KR" altLang="en-US" sz="1100" b="1">
                        <a:ln w="12700">
                          <a:solidFill>
                            <a:schemeClr val="tx2">
                              <a:satMod val="155000"/>
                            </a:schemeClr>
                          </a:solidFill>
                          <a:prstDash val="solid"/>
                        </a:ln>
                        <a:solidFill>
                          <a:schemeClr val="bg2">
                            <a:tint val="85000"/>
                            <a:satMod val="155000"/>
                          </a:schemeClr>
                        </a:solidFill>
                        <a:effectLst>
                          <a:outerShdw blurRad="41275" dist="20320" dir="1800000" algn="tl" rotWithShape="0">
                            <a:srgbClr val="000000">
                              <a:alpha val="40000"/>
                            </a:srgbClr>
                          </a:outerShdw>
                        </a:effectLst>
                      </a:endParaRPr>
                    </a:p>
                  </p:txBody>
                </p:sp>
                <p:sp>
                  <p:nvSpPr>
                    <p:cNvPr id="50" name="직사각형 49"/>
                    <p:cNvSpPr/>
                    <p:nvPr/>
                  </p:nvSpPr>
                  <p:spPr>
                    <a:xfrm>
                      <a:off x="4867791" y="4000504"/>
                      <a:ext cx="142876" cy="642942"/>
                    </a:xfrm>
                    <a:prstGeom prst="rect">
                      <a:avLst/>
                    </a:prstGeom>
                  </p:spPr>
                  <p:style>
                    <a:lnRef idx="0">
                      <a:schemeClr val="accent6"/>
                    </a:lnRef>
                    <a:fillRef idx="3">
                      <a:schemeClr val="accent6"/>
                    </a:fillRef>
                    <a:effectRef idx="3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fontAlgn="auto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kumimoji="0" lang="ko-KR" altLang="en-US" sz="1100"/>
                    </a:p>
                  </p:txBody>
                </p:sp>
                <p:sp>
                  <p:nvSpPr>
                    <p:cNvPr id="51" name="직사각형 50"/>
                    <p:cNvSpPr/>
                    <p:nvPr/>
                  </p:nvSpPr>
                  <p:spPr>
                    <a:xfrm>
                      <a:off x="5010667" y="4152904"/>
                      <a:ext cx="428628" cy="71438"/>
                    </a:xfrm>
                    <a:prstGeom prst="rect">
                      <a:avLst/>
                    </a:prstGeom>
                  </p:spPr>
                  <p:style>
                    <a:lnRef idx="0">
                      <a:schemeClr val="accent6"/>
                    </a:lnRef>
                    <a:fillRef idx="3">
                      <a:schemeClr val="accent6"/>
                    </a:fillRef>
                    <a:effectRef idx="3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fontAlgn="auto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kumimoji="0" lang="ko-KR" altLang="en-US" sz="1100"/>
                    </a:p>
                  </p:txBody>
                </p:sp>
                <p:sp>
                  <p:nvSpPr>
                    <p:cNvPr id="52" name="직사각형 51"/>
                    <p:cNvSpPr/>
                    <p:nvPr/>
                  </p:nvSpPr>
                  <p:spPr>
                    <a:xfrm>
                      <a:off x="5010667" y="4286257"/>
                      <a:ext cx="428628" cy="71438"/>
                    </a:xfrm>
                    <a:prstGeom prst="rect">
                      <a:avLst/>
                    </a:prstGeom>
                  </p:spPr>
                  <p:style>
                    <a:lnRef idx="0">
                      <a:schemeClr val="accent6"/>
                    </a:lnRef>
                    <a:fillRef idx="3">
                      <a:schemeClr val="accent6"/>
                    </a:fillRef>
                    <a:effectRef idx="3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fontAlgn="auto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kumimoji="0" lang="ko-KR" altLang="en-US" sz="1100"/>
                    </a:p>
                  </p:txBody>
                </p:sp>
                <p:sp>
                  <p:nvSpPr>
                    <p:cNvPr id="53" name="직사각형 52"/>
                    <p:cNvSpPr/>
                    <p:nvPr/>
                  </p:nvSpPr>
                  <p:spPr>
                    <a:xfrm>
                      <a:off x="5010667" y="4416432"/>
                      <a:ext cx="428628" cy="71438"/>
                    </a:xfrm>
                    <a:prstGeom prst="rect">
                      <a:avLst/>
                    </a:prstGeom>
                  </p:spPr>
                  <p:style>
                    <a:lnRef idx="0">
                      <a:schemeClr val="accent6"/>
                    </a:lnRef>
                    <a:fillRef idx="3">
                      <a:schemeClr val="accent6"/>
                    </a:fillRef>
                    <a:effectRef idx="3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fontAlgn="auto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kumimoji="0" lang="ko-KR" altLang="en-US" sz="1100"/>
                    </a:p>
                  </p:txBody>
                </p:sp>
              </p:grpSp>
              <p:sp>
                <p:nvSpPr>
                  <p:cNvPr id="54" name="직사각형 53"/>
                  <p:cNvSpPr/>
                  <p:nvPr/>
                </p:nvSpPr>
                <p:spPr bwMode="auto">
                  <a:xfrm rot="8124072">
                    <a:off x="2766489" y="3645720"/>
                    <a:ext cx="511560" cy="73284"/>
                  </a:xfrm>
                  <a:prstGeom prst="rect">
                    <a:avLst/>
                  </a:prstGeom>
                  <a:solidFill>
                    <a:schemeClr val="accent5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fontAlgn="auto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0" lang="ko-KR" altLang="en-US" sz="1100"/>
                  </a:p>
                </p:txBody>
              </p:sp>
              <p:sp>
                <p:nvSpPr>
                  <p:cNvPr id="55" name="TextBox 54"/>
                  <p:cNvSpPr txBox="1"/>
                  <p:nvPr/>
                </p:nvSpPr>
                <p:spPr>
                  <a:xfrm>
                    <a:off x="2120075" y="3828506"/>
                    <a:ext cx="727020" cy="200055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algn="ctr"/>
                    <a:r>
                      <a:rPr lang="en-US" altLang="ko-KR" sz="700" b="1" dirty="0">
                        <a:latin typeface="+mn-ea"/>
                        <a:ea typeface="+mn-ea"/>
                      </a:rPr>
                      <a:t>LED</a:t>
                    </a:r>
                  </a:p>
                </p:txBody>
              </p:sp>
              <p:sp>
                <p:nvSpPr>
                  <p:cNvPr id="56" name="TextBox 55"/>
                  <p:cNvSpPr txBox="1"/>
                  <p:nvPr/>
                </p:nvSpPr>
                <p:spPr>
                  <a:xfrm>
                    <a:off x="5779989" y="2688607"/>
                    <a:ext cx="1274964" cy="181868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algn="ctr"/>
                    <a:r>
                      <a:rPr lang="en-US" altLang="ko-KR" sz="700" b="1" dirty="0">
                        <a:latin typeface="+mn-ea"/>
                        <a:ea typeface="+mn-ea"/>
                      </a:rPr>
                      <a:t>Detector-monitoring</a:t>
                    </a:r>
                  </a:p>
                </p:txBody>
              </p:sp>
              <p:sp>
                <p:nvSpPr>
                  <p:cNvPr id="62" name="직사각형 61"/>
                  <p:cNvSpPr/>
                  <p:nvPr/>
                </p:nvSpPr>
                <p:spPr bwMode="auto">
                  <a:xfrm rot="5400000">
                    <a:off x="3351567" y="3503754"/>
                    <a:ext cx="791836" cy="335703"/>
                  </a:xfrm>
                  <a:prstGeom prst="rect">
                    <a:avLst/>
                  </a:prstGeom>
                  <a:solidFill>
                    <a:schemeClr val="accent5">
                      <a:lumMod val="20000"/>
                      <a:lumOff val="80000"/>
                    </a:schemeClr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fontAlgn="auto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0" lang="ko-KR" altLang="en-US" sz="1100"/>
                  </a:p>
                </p:txBody>
              </p:sp>
              <p:cxnSp>
                <p:nvCxnSpPr>
                  <p:cNvPr id="63" name="직선 연결선 62"/>
                  <p:cNvCxnSpPr>
                    <a:cxnSpLocks/>
                    <a:stCxn id="49" idx="1"/>
                  </p:cNvCxnSpPr>
                  <p:nvPr/>
                </p:nvCxnSpPr>
                <p:spPr>
                  <a:xfrm>
                    <a:off x="2665731" y="3658443"/>
                    <a:ext cx="2913339" cy="0"/>
                  </a:xfrm>
                  <a:prstGeom prst="line">
                    <a:avLst/>
                  </a:prstGeom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grpSp>
                <p:nvGrpSpPr>
                  <p:cNvPr id="75" name="그룹 11"/>
                  <p:cNvGrpSpPr>
                    <a:grpSpLocks/>
                  </p:cNvGrpSpPr>
                  <p:nvPr/>
                </p:nvGrpSpPr>
                <p:grpSpPr bwMode="auto">
                  <a:xfrm>
                    <a:off x="5586480" y="3347756"/>
                    <a:ext cx="333860" cy="632375"/>
                    <a:chOff x="4510602" y="4000504"/>
                    <a:chExt cx="928693" cy="642942"/>
                  </a:xfrm>
                </p:grpSpPr>
                <p:sp>
                  <p:nvSpPr>
                    <p:cNvPr id="76" name="직사각형 75"/>
                    <p:cNvSpPr/>
                    <p:nvPr/>
                  </p:nvSpPr>
                  <p:spPr>
                    <a:xfrm>
                      <a:off x="4510602" y="4143381"/>
                      <a:ext cx="357189" cy="357189"/>
                    </a:xfrm>
                    <a:prstGeom prst="rect">
                      <a:avLst/>
                    </a:prstGeom>
                    <a:solidFill>
                      <a:schemeClr val="accent5">
                        <a:lumMod val="40000"/>
                        <a:lumOff val="60000"/>
                      </a:schemeClr>
                    </a:solidFill>
                    <a:ln>
                      <a:noFill/>
                    </a:ln>
                    <a:effectLst>
                      <a:innerShdw blurRad="63500" dist="50800" dir="5400000">
                        <a:prstClr val="black">
                          <a:alpha val="50000"/>
                        </a:prstClr>
                      </a:innerShdw>
                    </a:effectLst>
                  </p:spPr>
                  <p:style>
                    <a:lnRef idx="1">
                      <a:schemeClr val="accent1"/>
                    </a:lnRef>
                    <a:fillRef idx="2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dk1"/>
                    </a:fontRef>
                  </p:style>
                  <p:txBody>
                    <a:bodyPr anchor="ctr"/>
                    <a:lstStyle/>
                    <a:p>
                      <a:pPr algn="ctr" fontAlgn="auto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kumimoji="0" lang="ko-KR" altLang="en-US" sz="1100" b="1">
                        <a:ln w="12700">
                          <a:solidFill>
                            <a:schemeClr val="tx2">
                              <a:satMod val="155000"/>
                            </a:schemeClr>
                          </a:solidFill>
                          <a:prstDash val="solid"/>
                        </a:ln>
                        <a:solidFill>
                          <a:schemeClr val="bg2">
                            <a:tint val="85000"/>
                            <a:satMod val="155000"/>
                          </a:schemeClr>
                        </a:solidFill>
                        <a:effectLst>
                          <a:outerShdw blurRad="41275" dist="20320" dir="1800000" algn="tl" rotWithShape="0">
                            <a:srgbClr val="000000">
                              <a:alpha val="40000"/>
                            </a:srgbClr>
                          </a:outerShdw>
                        </a:effectLst>
                      </a:endParaRPr>
                    </a:p>
                  </p:txBody>
                </p:sp>
                <p:sp>
                  <p:nvSpPr>
                    <p:cNvPr id="77" name="직사각형 76"/>
                    <p:cNvSpPr/>
                    <p:nvPr/>
                  </p:nvSpPr>
                  <p:spPr>
                    <a:xfrm>
                      <a:off x="4867791" y="4000504"/>
                      <a:ext cx="142876" cy="642942"/>
                    </a:xfrm>
                    <a:prstGeom prst="rect">
                      <a:avLst/>
                    </a:prstGeom>
                  </p:spPr>
                  <p:style>
                    <a:lnRef idx="0">
                      <a:schemeClr val="accent6"/>
                    </a:lnRef>
                    <a:fillRef idx="3">
                      <a:schemeClr val="accent6"/>
                    </a:fillRef>
                    <a:effectRef idx="3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fontAlgn="auto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kumimoji="0" lang="ko-KR" altLang="en-US" sz="1100"/>
                    </a:p>
                  </p:txBody>
                </p:sp>
                <p:sp>
                  <p:nvSpPr>
                    <p:cNvPr id="78" name="직사각형 77"/>
                    <p:cNvSpPr/>
                    <p:nvPr/>
                  </p:nvSpPr>
                  <p:spPr>
                    <a:xfrm>
                      <a:off x="5010667" y="4152904"/>
                      <a:ext cx="428628" cy="71438"/>
                    </a:xfrm>
                    <a:prstGeom prst="rect">
                      <a:avLst/>
                    </a:prstGeom>
                  </p:spPr>
                  <p:style>
                    <a:lnRef idx="0">
                      <a:schemeClr val="accent6"/>
                    </a:lnRef>
                    <a:fillRef idx="3">
                      <a:schemeClr val="accent6"/>
                    </a:fillRef>
                    <a:effectRef idx="3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fontAlgn="auto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kumimoji="0" lang="ko-KR" altLang="en-US" sz="1100"/>
                    </a:p>
                  </p:txBody>
                </p:sp>
                <p:sp>
                  <p:nvSpPr>
                    <p:cNvPr id="79" name="직사각형 78"/>
                    <p:cNvSpPr/>
                    <p:nvPr/>
                  </p:nvSpPr>
                  <p:spPr>
                    <a:xfrm>
                      <a:off x="5010667" y="4286257"/>
                      <a:ext cx="428628" cy="71438"/>
                    </a:xfrm>
                    <a:prstGeom prst="rect">
                      <a:avLst/>
                    </a:prstGeom>
                  </p:spPr>
                  <p:style>
                    <a:lnRef idx="0">
                      <a:schemeClr val="accent6"/>
                    </a:lnRef>
                    <a:fillRef idx="3">
                      <a:schemeClr val="accent6"/>
                    </a:fillRef>
                    <a:effectRef idx="3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fontAlgn="auto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kumimoji="0" lang="ko-KR" altLang="en-US" sz="1100"/>
                    </a:p>
                  </p:txBody>
                </p:sp>
                <p:sp>
                  <p:nvSpPr>
                    <p:cNvPr id="80" name="직사각형 79"/>
                    <p:cNvSpPr/>
                    <p:nvPr/>
                  </p:nvSpPr>
                  <p:spPr>
                    <a:xfrm>
                      <a:off x="5010667" y="4416432"/>
                      <a:ext cx="428628" cy="71438"/>
                    </a:xfrm>
                    <a:prstGeom prst="rect">
                      <a:avLst/>
                    </a:prstGeom>
                  </p:spPr>
                  <p:style>
                    <a:lnRef idx="0">
                      <a:schemeClr val="accent6"/>
                    </a:lnRef>
                    <a:fillRef idx="3">
                      <a:schemeClr val="accent6"/>
                    </a:fillRef>
                    <a:effectRef idx="3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fontAlgn="auto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kumimoji="0" lang="ko-KR" altLang="en-US" sz="1100"/>
                    </a:p>
                  </p:txBody>
                </p:sp>
              </p:grpSp>
              <p:cxnSp>
                <p:nvCxnSpPr>
                  <p:cNvPr id="81" name="직선 연결선 80"/>
                  <p:cNvCxnSpPr>
                    <a:stCxn id="54" idx="2"/>
                    <a:endCxn id="132" idx="0"/>
                  </p:cNvCxnSpPr>
                  <p:nvPr/>
                </p:nvCxnSpPr>
                <p:spPr>
                  <a:xfrm flipH="1" flipV="1">
                    <a:off x="2995694" y="2813459"/>
                    <a:ext cx="3187" cy="842812"/>
                  </a:xfrm>
                  <a:prstGeom prst="line">
                    <a:avLst/>
                  </a:prstGeom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82" name="TextBox 81"/>
                  <p:cNvSpPr txBox="1"/>
                  <p:nvPr/>
                </p:nvSpPr>
                <p:spPr>
                  <a:xfrm>
                    <a:off x="5882392" y="3560502"/>
                    <a:ext cx="927935" cy="181868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algn="ctr"/>
                    <a:r>
                      <a:rPr lang="en-US" altLang="ko-KR" sz="700" b="1" dirty="0">
                        <a:latin typeface="+mn-ea"/>
                        <a:ea typeface="+mn-ea"/>
                      </a:rPr>
                      <a:t>Detector-signal</a:t>
                    </a:r>
                  </a:p>
                </p:txBody>
              </p:sp>
              <p:sp>
                <p:nvSpPr>
                  <p:cNvPr id="83" name="TextBox 82"/>
                  <p:cNvSpPr txBox="1"/>
                  <p:nvPr/>
                </p:nvSpPr>
                <p:spPr>
                  <a:xfrm>
                    <a:off x="3579633" y="4198478"/>
                    <a:ext cx="676052" cy="200055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algn="ctr"/>
                    <a:r>
                      <a:rPr lang="en-US" altLang="ko-KR" sz="700" b="1" dirty="0">
                        <a:latin typeface="+mn-ea"/>
                        <a:ea typeface="+mn-ea"/>
                      </a:rPr>
                      <a:t>Cuvette</a:t>
                    </a:r>
                  </a:p>
                </p:txBody>
              </p:sp>
              <p:grpSp>
                <p:nvGrpSpPr>
                  <p:cNvPr id="84" name="그룹 83"/>
                  <p:cNvGrpSpPr/>
                  <p:nvPr/>
                </p:nvGrpSpPr>
                <p:grpSpPr>
                  <a:xfrm>
                    <a:off x="2729402" y="3343845"/>
                    <a:ext cx="2631033" cy="638935"/>
                    <a:chOff x="-6758632" y="4091642"/>
                    <a:chExt cx="8451450" cy="1477300"/>
                  </a:xfrm>
                </p:grpSpPr>
                <p:sp>
                  <p:nvSpPr>
                    <p:cNvPr id="85" name="타원 84"/>
                    <p:cNvSpPr/>
                    <p:nvPr/>
                  </p:nvSpPr>
                  <p:spPr>
                    <a:xfrm>
                      <a:off x="1105149" y="4110917"/>
                      <a:ext cx="515128" cy="1368933"/>
                    </a:xfrm>
                    <a:prstGeom prst="ellipse">
                      <a:avLst/>
                    </a:prstGeom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ko-KR" altLang="en-US" sz="1600"/>
                    </a:p>
                  </p:txBody>
                </p:sp>
                <p:sp>
                  <p:nvSpPr>
                    <p:cNvPr id="86" name="직사각형 85"/>
                    <p:cNvSpPr/>
                    <p:nvPr/>
                  </p:nvSpPr>
                  <p:spPr>
                    <a:xfrm>
                      <a:off x="1088568" y="4091642"/>
                      <a:ext cx="533890" cy="27346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ko-KR" altLang="en-US" sz="1600"/>
                    </a:p>
                  </p:txBody>
                </p:sp>
                <p:sp>
                  <p:nvSpPr>
                    <p:cNvPr id="87" name="직사각형 86"/>
                    <p:cNvSpPr/>
                    <p:nvPr/>
                  </p:nvSpPr>
                  <p:spPr>
                    <a:xfrm>
                      <a:off x="1158929" y="5295480"/>
                      <a:ext cx="533889" cy="273462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ko-KR" altLang="en-US" sz="1600"/>
                    </a:p>
                  </p:txBody>
                </p:sp>
                <p:sp>
                  <p:nvSpPr>
                    <p:cNvPr id="88" name="직사각형 87"/>
                    <p:cNvSpPr/>
                    <p:nvPr/>
                  </p:nvSpPr>
                  <p:spPr>
                    <a:xfrm>
                      <a:off x="1158929" y="5263017"/>
                      <a:ext cx="533889" cy="273462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ko-KR" altLang="en-US" sz="1600"/>
                    </a:p>
                  </p:txBody>
                </p:sp>
                <p:sp>
                  <p:nvSpPr>
                    <p:cNvPr id="94" name="타원 93"/>
                    <p:cNvSpPr/>
                    <p:nvPr/>
                  </p:nvSpPr>
                  <p:spPr>
                    <a:xfrm>
                      <a:off x="-6758632" y="4563209"/>
                      <a:ext cx="319855" cy="527783"/>
                    </a:xfrm>
                    <a:prstGeom prst="ellipse">
                      <a:avLst/>
                    </a:prstGeom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ko-KR" altLang="en-US" sz="1600"/>
                    </a:p>
                  </p:txBody>
                </p:sp>
              </p:grpSp>
              <p:sp>
                <p:nvSpPr>
                  <p:cNvPr id="95" name="TextBox 94"/>
                  <p:cNvSpPr txBox="1"/>
                  <p:nvPr/>
                </p:nvSpPr>
                <p:spPr>
                  <a:xfrm>
                    <a:off x="4142232" y="5439688"/>
                    <a:ext cx="1338044" cy="279797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algn="ctr"/>
                    <a:r>
                      <a:rPr lang="en-US" altLang="ko-KR" sz="700" b="1" dirty="0">
                        <a:latin typeface="+mn-ea"/>
                        <a:ea typeface="+mn-ea"/>
                      </a:rPr>
                      <a:t>Auto validation</a:t>
                    </a:r>
                  </a:p>
                  <a:p>
                    <a:pPr algn="ctr"/>
                    <a:r>
                      <a:rPr lang="en-US" altLang="ko-KR" sz="700" b="1" dirty="0">
                        <a:latin typeface="+mn-ea"/>
                        <a:ea typeface="+mn-ea"/>
                      </a:rPr>
                      <a:t>515/1310nm Laser diode</a:t>
                    </a:r>
                  </a:p>
                </p:txBody>
              </p:sp>
              <p:sp>
                <p:nvSpPr>
                  <p:cNvPr id="107" name="TextBox 106">
                    <a:extLst>
                      <a:ext uri="{FF2B5EF4-FFF2-40B4-BE49-F238E27FC236}">
                        <a16:creationId xmlns:a16="http://schemas.microsoft.com/office/drawing/2014/main" id="{38D80E07-90FF-48E1-B77D-0D008FE19905}"/>
                      </a:ext>
                    </a:extLst>
                  </p:cNvPr>
                  <p:cNvSpPr txBox="1"/>
                  <p:nvPr/>
                </p:nvSpPr>
                <p:spPr>
                  <a:xfrm>
                    <a:off x="4386570" y="3164824"/>
                    <a:ext cx="902451" cy="279797"/>
                  </a:xfrm>
                  <a:prstGeom prst="rect">
                    <a:avLst/>
                  </a:prstGeom>
                  <a:noFill/>
                </p:spPr>
                <p:txBody>
                  <a:bodyPr wrap="none" rtlCol="0">
                    <a:spAutoFit/>
                  </a:bodyPr>
                  <a:lstStyle>
                    <a:defPPr>
                      <a:defRPr lang="ko-KR"/>
                    </a:defPPr>
                  </a:lstStyle>
                  <a:p>
                    <a:pPr algn="ctr"/>
                    <a:r>
                      <a:rPr lang="en-US" altLang="ko-KR" sz="700" b="1" dirty="0">
                        <a:latin typeface="+mn-ea"/>
                        <a:ea typeface="+mn-ea"/>
                      </a:rPr>
                      <a:t>short/long pass filter</a:t>
                    </a:r>
                    <a:br>
                      <a:rPr lang="en-US" altLang="ko-KR" sz="700" b="1" dirty="0">
                        <a:latin typeface="+mn-ea"/>
                        <a:ea typeface="+mn-ea"/>
                      </a:rPr>
                    </a:br>
                    <a:r>
                      <a:rPr lang="en-US" altLang="ko-KR" sz="700" b="1" dirty="0">
                        <a:latin typeface="+mn-ea"/>
                        <a:ea typeface="+mn-ea"/>
                      </a:rPr>
                      <a:t>AOI</a:t>
                    </a:r>
                    <a:r>
                      <a:rPr lang="ko-KR" altLang="en-US" sz="700" b="1" dirty="0">
                        <a:latin typeface="+mn-ea"/>
                        <a:ea typeface="+mn-ea"/>
                      </a:rPr>
                      <a:t> </a:t>
                    </a:r>
                    <a:r>
                      <a:rPr lang="en-US" altLang="ko-KR" sz="700" b="1" dirty="0">
                        <a:latin typeface="+mn-ea"/>
                        <a:ea typeface="+mn-ea"/>
                      </a:rPr>
                      <a:t>45°</a:t>
                    </a:r>
                    <a:endParaRPr lang="ko-KR" altLang="en-US" sz="700" b="1" dirty="0">
                      <a:latin typeface="+mn-ea"/>
                      <a:ea typeface="+mn-ea"/>
                    </a:endParaRPr>
                  </a:p>
                </p:txBody>
              </p:sp>
              <p:grpSp>
                <p:nvGrpSpPr>
                  <p:cNvPr id="5" name="그룹 4"/>
                  <p:cNvGrpSpPr/>
                  <p:nvPr/>
                </p:nvGrpSpPr>
                <p:grpSpPr>
                  <a:xfrm flipV="1">
                    <a:off x="4574616" y="3349228"/>
                    <a:ext cx="519239" cy="2015225"/>
                    <a:chOff x="4151043" y="1356950"/>
                    <a:chExt cx="519239" cy="2015225"/>
                  </a:xfrm>
                </p:grpSpPr>
                <p:grpSp>
                  <p:nvGrpSpPr>
                    <p:cNvPr id="3" name="그룹 2"/>
                    <p:cNvGrpSpPr/>
                    <p:nvPr/>
                  </p:nvGrpSpPr>
                  <p:grpSpPr>
                    <a:xfrm rot="5400000">
                      <a:off x="3942509" y="1565484"/>
                      <a:ext cx="936307" cy="519239"/>
                      <a:chOff x="3037419" y="3839923"/>
                      <a:chExt cx="936307" cy="519239"/>
                    </a:xfrm>
                  </p:grpSpPr>
                  <p:grpSp>
                    <p:nvGrpSpPr>
                      <p:cNvPr id="11" name="그룹 10"/>
                      <p:cNvGrpSpPr/>
                      <p:nvPr/>
                    </p:nvGrpSpPr>
                    <p:grpSpPr>
                      <a:xfrm rot="5400000">
                        <a:off x="3384019" y="3820166"/>
                        <a:ext cx="240471" cy="565274"/>
                        <a:chOff x="2171289" y="4077758"/>
                        <a:chExt cx="642941" cy="1500692"/>
                      </a:xfrm>
                    </p:grpSpPr>
                    <p:grpSp>
                      <p:nvGrpSpPr>
                        <p:cNvPr id="64" name="그룹 11"/>
                        <p:cNvGrpSpPr>
                          <a:grpSpLocks/>
                        </p:cNvGrpSpPr>
                        <p:nvPr/>
                      </p:nvGrpSpPr>
                      <p:grpSpPr bwMode="auto">
                        <a:xfrm rot="5400000">
                          <a:off x="2028389" y="4792608"/>
                          <a:ext cx="928742" cy="642941"/>
                          <a:chOff x="5072066" y="4000504"/>
                          <a:chExt cx="928694" cy="642942"/>
                        </a:xfrm>
                      </p:grpSpPr>
                      <p:sp>
                        <p:nvSpPr>
                          <p:cNvPr id="65" name="직사각형 64"/>
                          <p:cNvSpPr/>
                          <p:nvPr/>
                        </p:nvSpPr>
                        <p:spPr>
                          <a:xfrm>
                            <a:off x="5072066" y="4143380"/>
                            <a:ext cx="357190" cy="357190"/>
                          </a:xfrm>
                          <a:prstGeom prst="rect">
                            <a:avLst/>
                          </a:prstGeom>
                          <a:ln/>
                        </p:spPr>
                        <p:style>
                          <a:lnRef idx="1">
                            <a:schemeClr val="accent3"/>
                          </a:lnRef>
                          <a:fillRef idx="3">
                            <a:schemeClr val="accent3"/>
                          </a:fillRef>
                          <a:effectRef idx="2">
                            <a:schemeClr val="accent3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anchor="ctr"/>
                          <a:lstStyle/>
                          <a:p>
                            <a:pPr algn="ctr" fontAlgn="auto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defRPr/>
                            </a:pPr>
                            <a:endParaRPr kumimoji="0" lang="ko-KR" altLang="en-US" b="1">
                              <a:ln w="12700">
                                <a:solidFill>
                                  <a:schemeClr val="tx2">
                                    <a:satMod val="155000"/>
                                  </a:schemeClr>
                                </a:solidFill>
                                <a:prstDash val="solid"/>
                              </a:ln>
                              <a:solidFill>
                                <a:schemeClr val="bg2">
                                  <a:tint val="85000"/>
                                  <a:satMod val="155000"/>
                                </a:schemeClr>
                              </a:solidFill>
                              <a:effectLst>
                                <a:outerShdw blurRad="41275" dist="20320" dir="1800000" algn="tl" rotWithShape="0">
                                  <a:srgbClr val="000000">
                                    <a:alpha val="40000"/>
                                  </a:srgbClr>
                                </a:outerShdw>
                              </a:effectLst>
                            </a:endParaRPr>
                          </a:p>
                        </p:txBody>
                      </p:sp>
                      <p:sp>
                        <p:nvSpPr>
                          <p:cNvPr id="66" name="직사각형 65"/>
                          <p:cNvSpPr/>
                          <p:nvPr/>
                        </p:nvSpPr>
                        <p:spPr>
                          <a:xfrm>
                            <a:off x="5429256" y="4000504"/>
                            <a:ext cx="142876" cy="642942"/>
                          </a:xfrm>
                          <a:prstGeom prst="rect">
                            <a:avLst/>
                          </a:prstGeom>
                        </p:spPr>
                        <p:style>
                          <a:lnRef idx="0">
                            <a:schemeClr val="accent6"/>
                          </a:lnRef>
                          <a:fillRef idx="3">
                            <a:schemeClr val="accent6"/>
                          </a:fillRef>
                          <a:effectRef idx="3">
                            <a:schemeClr val="accent6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anchor="ctr"/>
                          <a:lstStyle/>
                          <a:p>
                            <a:pPr algn="ctr" fontAlgn="auto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defRPr/>
                            </a:pPr>
                            <a:endParaRPr kumimoji="0" lang="ko-KR" altLang="en-US"/>
                          </a:p>
                        </p:txBody>
                      </p:sp>
                      <p:sp>
                        <p:nvSpPr>
                          <p:cNvPr id="67" name="직사각형 66"/>
                          <p:cNvSpPr/>
                          <p:nvPr/>
                        </p:nvSpPr>
                        <p:spPr>
                          <a:xfrm>
                            <a:off x="5572132" y="4152905"/>
                            <a:ext cx="428628" cy="71438"/>
                          </a:xfrm>
                          <a:prstGeom prst="rect">
                            <a:avLst/>
                          </a:prstGeom>
                        </p:spPr>
                        <p:style>
                          <a:lnRef idx="0">
                            <a:schemeClr val="accent6"/>
                          </a:lnRef>
                          <a:fillRef idx="3">
                            <a:schemeClr val="accent6"/>
                          </a:fillRef>
                          <a:effectRef idx="3">
                            <a:schemeClr val="accent6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anchor="ctr"/>
                          <a:lstStyle/>
                          <a:p>
                            <a:pPr algn="ctr" fontAlgn="auto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defRPr/>
                            </a:pPr>
                            <a:endParaRPr kumimoji="0" lang="ko-KR" altLang="en-US"/>
                          </a:p>
                        </p:txBody>
                      </p:sp>
                      <p:sp>
                        <p:nvSpPr>
                          <p:cNvPr id="68" name="직사각형 67"/>
                          <p:cNvSpPr/>
                          <p:nvPr/>
                        </p:nvSpPr>
                        <p:spPr>
                          <a:xfrm>
                            <a:off x="5572132" y="4286256"/>
                            <a:ext cx="428628" cy="71438"/>
                          </a:xfrm>
                          <a:prstGeom prst="rect">
                            <a:avLst/>
                          </a:prstGeom>
                        </p:spPr>
                        <p:style>
                          <a:lnRef idx="0">
                            <a:schemeClr val="accent6"/>
                          </a:lnRef>
                          <a:fillRef idx="3">
                            <a:schemeClr val="accent6"/>
                          </a:fillRef>
                          <a:effectRef idx="3">
                            <a:schemeClr val="accent6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anchor="ctr"/>
                          <a:lstStyle/>
                          <a:p>
                            <a:pPr algn="ctr" fontAlgn="auto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defRPr/>
                            </a:pPr>
                            <a:endParaRPr kumimoji="0" lang="ko-KR" altLang="en-US"/>
                          </a:p>
                        </p:txBody>
                      </p:sp>
                      <p:sp>
                        <p:nvSpPr>
                          <p:cNvPr id="90" name="직사각형 89"/>
                          <p:cNvSpPr/>
                          <p:nvPr/>
                        </p:nvSpPr>
                        <p:spPr>
                          <a:xfrm>
                            <a:off x="5572132" y="4416432"/>
                            <a:ext cx="428628" cy="71438"/>
                          </a:xfrm>
                          <a:prstGeom prst="rect">
                            <a:avLst/>
                          </a:prstGeom>
                        </p:spPr>
                        <p:style>
                          <a:lnRef idx="0">
                            <a:schemeClr val="accent6"/>
                          </a:lnRef>
                          <a:fillRef idx="3">
                            <a:schemeClr val="accent6"/>
                          </a:fillRef>
                          <a:effectRef idx="3">
                            <a:schemeClr val="accent6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anchor="ctr"/>
                          <a:lstStyle/>
                          <a:p>
                            <a:pPr algn="ctr" fontAlgn="auto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defRPr/>
                            </a:pPr>
                            <a:endParaRPr kumimoji="0" lang="ko-KR" altLang="en-US"/>
                          </a:p>
                        </p:txBody>
                      </p:sp>
                    </p:grpSp>
                    <p:grpSp>
                      <p:nvGrpSpPr>
                        <p:cNvPr id="91" name="그룹 90"/>
                        <p:cNvGrpSpPr>
                          <a:grpSpLocks/>
                        </p:cNvGrpSpPr>
                        <p:nvPr/>
                      </p:nvGrpSpPr>
                      <p:grpSpPr bwMode="auto">
                        <a:xfrm rot="5400000">
                          <a:off x="2275896" y="4003156"/>
                          <a:ext cx="422300" cy="571503"/>
                          <a:chOff x="3078152" y="3143248"/>
                          <a:chExt cx="546104" cy="785818"/>
                        </a:xfrm>
                      </p:grpSpPr>
                      <p:sp>
                        <p:nvSpPr>
                          <p:cNvPr id="92" name="타원 91"/>
                          <p:cNvSpPr/>
                          <p:nvPr/>
                        </p:nvSpPr>
                        <p:spPr>
                          <a:xfrm>
                            <a:off x="3078469" y="3215271"/>
                            <a:ext cx="500908" cy="641748"/>
                          </a:xfrm>
                          <a:prstGeom prst="ellipse">
                            <a:avLst/>
                          </a:prstGeom>
                          <a:solidFill>
                            <a:schemeClr val="accent5">
                              <a:lumMod val="20000"/>
                              <a:lumOff val="80000"/>
                            </a:schemeClr>
                          </a:solidFill>
                          <a:ln w="9525">
                            <a:solidFill>
                              <a:schemeClr val="tx1"/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anchor="ctr"/>
                          <a:lstStyle/>
                          <a:p>
                            <a:pPr algn="ctr" fontAlgn="auto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defRPr/>
                            </a:pPr>
                            <a:endParaRPr kumimoji="0" lang="ko-KR" altLang="en-US" b="1"/>
                          </a:p>
                        </p:txBody>
                      </p:sp>
                      <p:sp>
                        <p:nvSpPr>
                          <p:cNvPr id="93" name="모서리가 둥근 직사각형 92"/>
                          <p:cNvSpPr/>
                          <p:nvPr/>
                        </p:nvSpPr>
                        <p:spPr>
                          <a:xfrm>
                            <a:off x="3339187" y="3143237"/>
                            <a:ext cx="285354" cy="785814"/>
                          </a:xfrm>
                          <a:prstGeom prst="roundRect">
                            <a:avLst/>
                          </a:prstGeom>
                          <a:solidFill>
                            <a:schemeClr val="accent5">
                              <a:lumMod val="20000"/>
                              <a:lumOff val="80000"/>
                            </a:schemeClr>
                          </a:solidFill>
                          <a:ln w="9525">
                            <a:solidFill>
                              <a:schemeClr val="tx1"/>
                            </a:solidFill>
                          </a:ln>
                        </p:spPr>
                        <p:style>
                          <a:lnRef idx="2">
                            <a:schemeClr val="accent1">
                              <a:shade val="50000"/>
                            </a:schemeClr>
                          </a:lnRef>
                          <a:fillRef idx="1">
                            <a:schemeClr val="accent1"/>
                          </a:fillRef>
                          <a:effectRef idx="0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anchor="ctr"/>
                          <a:lstStyle/>
                          <a:p>
                            <a:pPr algn="ctr" fontAlgn="auto">
                              <a:spcBef>
                                <a:spcPts val="0"/>
                              </a:spcBef>
                              <a:spcAft>
                                <a:spcPts val="0"/>
                              </a:spcAft>
                              <a:defRPr/>
                            </a:pPr>
                            <a:endParaRPr kumimoji="0" lang="ko-KR" altLang="en-US" b="1"/>
                          </a:p>
                        </p:txBody>
                      </p:sp>
                    </p:grpSp>
                  </p:grpSp>
                  <p:sp>
                    <p:nvSpPr>
                      <p:cNvPr id="102" name="직사각형 101"/>
                      <p:cNvSpPr/>
                      <p:nvPr/>
                    </p:nvSpPr>
                    <p:spPr>
                      <a:xfrm rot="5400000">
                        <a:off x="3245953" y="3631389"/>
                        <a:ext cx="519239" cy="936307"/>
                      </a:xfrm>
                      <a:prstGeom prst="rect">
                        <a:avLst/>
                      </a:prstGeom>
                      <a:noFill/>
                      <a:ln>
                        <a:prstDash val="sysDash"/>
                      </a:ln>
                    </p:spPr>
                    <p:style>
                      <a:lnRef idx="2">
                        <a:schemeClr val="accent1">
                          <a:shade val="50000"/>
                        </a:schemeClr>
                      </a:lnRef>
                      <a:fillRef idx="1">
                        <a:schemeClr val="accent1"/>
                      </a:fillRef>
                      <a:effectRef idx="0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ko-KR" altLang="en-US"/>
                      </a:p>
                    </p:txBody>
                  </p:sp>
                </p:grpSp>
                <p:sp>
                  <p:nvSpPr>
                    <p:cNvPr id="103" name="직사각형 102">
                      <a:extLst>
                        <a:ext uri="{FF2B5EF4-FFF2-40B4-BE49-F238E27FC236}">
                          <a16:creationId xmlns:a16="http://schemas.microsoft.com/office/drawing/2014/main" id="{969F0B14-1F55-45A3-B390-25AEB21BC3F9}"/>
                        </a:ext>
                      </a:extLst>
                    </p:cNvPr>
                    <p:cNvSpPr/>
                    <p:nvPr/>
                  </p:nvSpPr>
                  <p:spPr>
                    <a:xfrm rot="19020000">
                      <a:off x="4344908" y="2701580"/>
                      <a:ext cx="72003" cy="670595"/>
                    </a:xfrm>
                    <a:prstGeom prst="rect">
                      <a:avLst/>
                    </a:prstGeom>
                    <a:solidFill>
                      <a:schemeClr val="accent5">
                        <a:lumMod val="20000"/>
                        <a:lumOff val="80000"/>
                      </a:schemeClr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fontAlgn="auto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endParaRPr kumimoji="0" lang="ko-KR" altLang="en-US" sz="1100" dirty="0"/>
                    </a:p>
                  </p:txBody>
                </p:sp>
                <p:cxnSp>
                  <p:nvCxnSpPr>
                    <p:cNvPr id="13" name="직선 연결선 12"/>
                    <p:cNvCxnSpPr/>
                    <p:nvPr/>
                  </p:nvCxnSpPr>
                  <p:spPr>
                    <a:xfrm>
                      <a:off x="4407402" y="1881823"/>
                      <a:ext cx="0" cy="1126195"/>
                    </a:xfrm>
                    <a:prstGeom prst="line">
                      <a:avLst/>
                    </a:prstGeom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grpSp>
                <p:nvGrpSpPr>
                  <p:cNvPr id="121" name="그룹 11"/>
                  <p:cNvGrpSpPr>
                    <a:grpSpLocks/>
                  </p:cNvGrpSpPr>
                  <p:nvPr/>
                </p:nvGrpSpPr>
                <p:grpSpPr bwMode="auto">
                  <a:xfrm>
                    <a:off x="5586467" y="2498985"/>
                    <a:ext cx="333860" cy="632375"/>
                    <a:chOff x="4510602" y="4000504"/>
                    <a:chExt cx="928693" cy="642942"/>
                  </a:xfrm>
                </p:grpSpPr>
                <p:sp>
                  <p:nvSpPr>
                    <p:cNvPr id="122" name="직사각형 121"/>
                    <p:cNvSpPr/>
                    <p:nvPr/>
                  </p:nvSpPr>
                  <p:spPr>
                    <a:xfrm>
                      <a:off x="4510602" y="4143381"/>
                      <a:ext cx="357189" cy="357189"/>
                    </a:xfrm>
                    <a:prstGeom prst="rect">
                      <a:avLst/>
                    </a:prstGeom>
                    <a:solidFill>
                      <a:schemeClr val="accent5">
                        <a:lumMod val="40000"/>
                        <a:lumOff val="60000"/>
                      </a:schemeClr>
                    </a:solidFill>
                    <a:ln>
                      <a:noFill/>
                    </a:ln>
                    <a:effectLst>
                      <a:innerShdw blurRad="63500" dist="50800" dir="5400000">
                        <a:prstClr val="black">
                          <a:alpha val="50000"/>
                        </a:prstClr>
                      </a:innerShdw>
                    </a:effectLst>
                  </p:spPr>
                  <p:style>
                    <a:lnRef idx="1">
                      <a:schemeClr val="accent1"/>
                    </a:lnRef>
                    <a:fillRef idx="2">
                      <a:schemeClr val="accent1"/>
                    </a:fillRef>
                    <a:effectRef idx="1">
                      <a:schemeClr val="accent1"/>
                    </a:effectRef>
                    <a:fontRef idx="minor">
                      <a:schemeClr val="dk1"/>
                    </a:fontRef>
                  </p:style>
                  <p:txBody>
                    <a:bodyPr anchor="ctr"/>
                    <a:lstStyle/>
                    <a:p>
                      <a:pPr algn="ctr" fontAlgn="auto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kumimoji="0" lang="ko-KR" altLang="en-US" sz="1100" b="1">
                        <a:ln w="12700">
                          <a:solidFill>
                            <a:schemeClr val="tx2">
                              <a:satMod val="155000"/>
                            </a:schemeClr>
                          </a:solidFill>
                          <a:prstDash val="solid"/>
                        </a:ln>
                        <a:solidFill>
                          <a:schemeClr val="bg2">
                            <a:tint val="85000"/>
                            <a:satMod val="155000"/>
                          </a:schemeClr>
                        </a:solidFill>
                        <a:effectLst>
                          <a:outerShdw blurRad="41275" dist="20320" dir="1800000" algn="tl" rotWithShape="0">
                            <a:srgbClr val="000000">
                              <a:alpha val="40000"/>
                            </a:srgbClr>
                          </a:outerShdw>
                        </a:effectLst>
                      </a:endParaRPr>
                    </a:p>
                  </p:txBody>
                </p:sp>
                <p:sp>
                  <p:nvSpPr>
                    <p:cNvPr id="123" name="직사각형 122"/>
                    <p:cNvSpPr/>
                    <p:nvPr/>
                  </p:nvSpPr>
                  <p:spPr>
                    <a:xfrm>
                      <a:off x="4867791" y="4000504"/>
                      <a:ext cx="142876" cy="642942"/>
                    </a:xfrm>
                    <a:prstGeom prst="rect">
                      <a:avLst/>
                    </a:prstGeom>
                  </p:spPr>
                  <p:style>
                    <a:lnRef idx="0">
                      <a:schemeClr val="accent6"/>
                    </a:lnRef>
                    <a:fillRef idx="3">
                      <a:schemeClr val="accent6"/>
                    </a:fillRef>
                    <a:effectRef idx="3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fontAlgn="auto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kumimoji="0" lang="ko-KR" altLang="en-US" sz="1100"/>
                    </a:p>
                  </p:txBody>
                </p:sp>
                <p:sp>
                  <p:nvSpPr>
                    <p:cNvPr id="124" name="직사각형 123"/>
                    <p:cNvSpPr/>
                    <p:nvPr/>
                  </p:nvSpPr>
                  <p:spPr>
                    <a:xfrm>
                      <a:off x="5010667" y="4152904"/>
                      <a:ext cx="428628" cy="71438"/>
                    </a:xfrm>
                    <a:prstGeom prst="rect">
                      <a:avLst/>
                    </a:prstGeom>
                  </p:spPr>
                  <p:style>
                    <a:lnRef idx="0">
                      <a:schemeClr val="accent6"/>
                    </a:lnRef>
                    <a:fillRef idx="3">
                      <a:schemeClr val="accent6"/>
                    </a:fillRef>
                    <a:effectRef idx="3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fontAlgn="auto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kumimoji="0" lang="ko-KR" altLang="en-US" sz="1100"/>
                    </a:p>
                  </p:txBody>
                </p:sp>
                <p:sp>
                  <p:nvSpPr>
                    <p:cNvPr id="125" name="직사각형 124"/>
                    <p:cNvSpPr/>
                    <p:nvPr/>
                  </p:nvSpPr>
                  <p:spPr>
                    <a:xfrm>
                      <a:off x="5010667" y="4286257"/>
                      <a:ext cx="428628" cy="71438"/>
                    </a:xfrm>
                    <a:prstGeom prst="rect">
                      <a:avLst/>
                    </a:prstGeom>
                  </p:spPr>
                  <p:style>
                    <a:lnRef idx="0">
                      <a:schemeClr val="accent6"/>
                    </a:lnRef>
                    <a:fillRef idx="3">
                      <a:schemeClr val="accent6"/>
                    </a:fillRef>
                    <a:effectRef idx="3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fontAlgn="auto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kumimoji="0" lang="ko-KR" altLang="en-US" sz="1100"/>
                    </a:p>
                  </p:txBody>
                </p:sp>
                <p:sp>
                  <p:nvSpPr>
                    <p:cNvPr id="126" name="직사각형 125"/>
                    <p:cNvSpPr/>
                    <p:nvPr/>
                  </p:nvSpPr>
                  <p:spPr>
                    <a:xfrm>
                      <a:off x="5010667" y="4416432"/>
                      <a:ext cx="428628" cy="71438"/>
                    </a:xfrm>
                    <a:prstGeom prst="rect">
                      <a:avLst/>
                    </a:prstGeom>
                  </p:spPr>
                  <p:style>
                    <a:lnRef idx="0">
                      <a:schemeClr val="accent6"/>
                    </a:lnRef>
                    <a:fillRef idx="3">
                      <a:schemeClr val="accent6"/>
                    </a:fillRef>
                    <a:effectRef idx="3">
                      <a:schemeClr val="accent6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 fontAlgn="auto">
                        <a:spcBef>
                          <a:spcPts val="0"/>
                        </a:spcBef>
                        <a:spcAft>
                          <a:spcPts val="0"/>
                        </a:spcAft>
                        <a:defRPr/>
                      </a:pPr>
                      <a:endParaRPr kumimoji="0" lang="ko-KR" altLang="en-US" sz="1100"/>
                    </a:p>
                  </p:txBody>
                </p:sp>
              </p:grpSp>
              <p:grpSp>
                <p:nvGrpSpPr>
                  <p:cNvPr id="127" name="그룹 126"/>
                  <p:cNvGrpSpPr/>
                  <p:nvPr/>
                </p:nvGrpSpPr>
                <p:grpSpPr>
                  <a:xfrm>
                    <a:off x="5172312" y="2492896"/>
                    <a:ext cx="188110" cy="638935"/>
                    <a:chOff x="1088568" y="4091642"/>
                    <a:chExt cx="604250" cy="1477300"/>
                  </a:xfrm>
                </p:grpSpPr>
                <p:sp>
                  <p:nvSpPr>
                    <p:cNvPr id="128" name="타원 127"/>
                    <p:cNvSpPr/>
                    <p:nvPr/>
                  </p:nvSpPr>
                  <p:spPr>
                    <a:xfrm>
                      <a:off x="1105149" y="4110917"/>
                      <a:ext cx="515128" cy="1368933"/>
                    </a:xfrm>
                    <a:prstGeom prst="ellipse">
                      <a:avLst/>
                    </a:prstGeom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ko-KR" altLang="en-US" sz="1600"/>
                    </a:p>
                  </p:txBody>
                </p:sp>
                <p:sp>
                  <p:nvSpPr>
                    <p:cNvPr id="129" name="직사각형 128"/>
                    <p:cNvSpPr/>
                    <p:nvPr/>
                  </p:nvSpPr>
                  <p:spPr>
                    <a:xfrm>
                      <a:off x="1088568" y="4091642"/>
                      <a:ext cx="533890" cy="273461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ko-KR" altLang="en-US" sz="1600"/>
                    </a:p>
                  </p:txBody>
                </p:sp>
                <p:sp>
                  <p:nvSpPr>
                    <p:cNvPr id="130" name="직사각형 129"/>
                    <p:cNvSpPr/>
                    <p:nvPr/>
                  </p:nvSpPr>
                  <p:spPr>
                    <a:xfrm>
                      <a:off x="1158929" y="5295480"/>
                      <a:ext cx="533889" cy="273462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ko-KR" altLang="en-US" sz="1600"/>
                    </a:p>
                  </p:txBody>
                </p:sp>
                <p:sp>
                  <p:nvSpPr>
                    <p:cNvPr id="131" name="직사각형 130"/>
                    <p:cNvSpPr/>
                    <p:nvPr/>
                  </p:nvSpPr>
                  <p:spPr>
                    <a:xfrm>
                      <a:off x="1158929" y="5263017"/>
                      <a:ext cx="533889" cy="273462"/>
                    </a:xfrm>
                    <a:prstGeom prst="rect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ko-KR" altLang="en-US" sz="1600"/>
                    </a:p>
                  </p:txBody>
                </p:sp>
              </p:grpSp>
              <p:sp>
                <p:nvSpPr>
                  <p:cNvPr id="132" name="직사각형 131"/>
                  <p:cNvSpPr/>
                  <p:nvPr/>
                </p:nvSpPr>
                <p:spPr bwMode="auto">
                  <a:xfrm rot="8124072">
                    <a:off x="2760917" y="2750726"/>
                    <a:ext cx="422776" cy="73284"/>
                  </a:xfrm>
                  <a:prstGeom prst="rect">
                    <a:avLst/>
                  </a:prstGeom>
                  <a:solidFill>
                    <a:schemeClr val="accent5">
                      <a:lumMod val="20000"/>
                      <a:lumOff val="80000"/>
                    </a:schemeClr>
                  </a:solidFill>
                  <a:ln>
                    <a:noFill/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fontAlgn="auto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0" lang="ko-KR" altLang="en-US" sz="1100"/>
                  </a:p>
                </p:txBody>
              </p:sp>
              <p:cxnSp>
                <p:nvCxnSpPr>
                  <p:cNvPr id="10" name="직선 연결선 9"/>
                  <p:cNvCxnSpPr>
                    <a:stCxn id="132" idx="0"/>
                    <a:endCxn id="122" idx="1"/>
                  </p:cNvCxnSpPr>
                  <p:nvPr/>
                </p:nvCxnSpPr>
                <p:spPr>
                  <a:xfrm>
                    <a:off x="2995694" y="2813459"/>
                    <a:ext cx="2590773" cy="1715"/>
                  </a:xfrm>
                  <a:prstGeom prst="line">
                    <a:avLst/>
                  </a:prstGeom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33" name="TextBox 132"/>
                  <p:cNvSpPr txBox="1"/>
                  <p:nvPr/>
                </p:nvSpPr>
                <p:spPr>
                  <a:xfrm>
                    <a:off x="2463111" y="2587081"/>
                    <a:ext cx="676052" cy="200055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algn="ctr"/>
                    <a:r>
                      <a:rPr lang="en-US" altLang="ko-KR" sz="700" b="1" dirty="0">
                        <a:latin typeface="+mn-ea"/>
                        <a:ea typeface="+mn-ea"/>
                      </a:rPr>
                      <a:t>Mirror</a:t>
                    </a:r>
                  </a:p>
                </p:txBody>
              </p:sp>
              <p:sp>
                <p:nvSpPr>
                  <p:cNvPr id="69" name="TextBox 68"/>
                  <p:cNvSpPr txBox="1"/>
                  <p:nvPr/>
                </p:nvSpPr>
                <p:spPr>
                  <a:xfrm>
                    <a:off x="2671421" y="3977878"/>
                    <a:ext cx="676052" cy="200055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algn="ctr"/>
                    <a:r>
                      <a:rPr lang="en-US" altLang="ko-KR" sz="700" b="1" dirty="0">
                        <a:latin typeface="+mn-ea"/>
                        <a:ea typeface="+mn-ea"/>
                      </a:rPr>
                      <a:t>BS</a:t>
                    </a:r>
                  </a:p>
                </p:txBody>
              </p:sp>
              <p:sp>
                <p:nvSpPr>
                  <p:cNvPr id="70" name="TextBox 69"/>
                  <p:cNvSpPr txBox="1"/>
                  <p:nvPr/>
                </p:nvSpPr>
                <p:spPr>
                  <a:xfrm>
                    <a:off x="4929022" y="2148440"/>
                    <a:ext cx="1274964" cy="181868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algn="ctr"/>
                    <a:r>
                      <a:rPr lang="en-US" altLang="ko-KR" sz="700" b="1" dirty="0">
                        <a:latin typeface="+mn-ea"/>
                        <a:ea typeface="+mn-ea"/>
                      </a:rPr>
                      <a:t>Aspheric focus lens</a:t>
                    </a:r>
                  </a:p>
                </p:txBody>
              </p:sp>
              <p:sp>
                <p:nvSpPr>
                  <p:cNvPr id="72" name="TextBox 71"/>
                  <p:cNvSpPr txBox="1"/>
                  <p:nvPr/>
                </p:nvSpPr>
                <p:spPr>
                  <a:xfrm>
                    <a:off x="5053602" y="4160338"/>
                    <a:ext cx="1274964" cy="181868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algn="ctr"/>
                    <a:r>
                      <a:rPr lang="en-US" altLang="ko-KR" sz="700" b="1" dirty="0">
                        <a:latin typeface="+mn-ea"/>
                        <a:ea typeface="+mn-ea"/>
                      </a:rPr>
                      <a:t>Aspheric focus lens</a:t>
                    </a:r>
                  </a:p>
                </p:txBody>
              </p:sp>
              <p:sp>
                <p:nvSpPr>
                  <p:cNvPr id="97" name="TextBox 96"/>
                  <p:cNvSpPr txBox="1"/>
                  <p:nvPr/>
                </p:nvSpPr>
                <p:spPr>
                  <a:xfrm>
                    <a:off x="2165493" y="4212258"/>
                    <a:ext cx="743657" cy="279797"/>
                  </a:xfrm>
                  <a:prstGeom prst="rect">
                    <a:avLst/>
                  </a:prstGeom>
                  <a:noFill/>
                </p:spPr>
                <p:txBody>
                  <a:bodyPr wrap="square" rtlCol="0">
                    <a:spAutoFit/>
                  </a:bodyPr>
                  <a:lstStyle/>
                  <a:p>
                    <a:pPr algn="ctr"/>
                    <a:r>
                      <a:rPr lang="en-US" altLang="ko-KR" sz="700" b="1" dirty="0">
                        <a:latin typeface="+mn-ea"/>
                        <a:ea typeface="+mn-ea"/>
                      </a:rPr>
                      <a:t>Collimator lens for IR LED</a:t>
                    </a:r>
                  </a:p>
                </p:txBody>
              </p:sp>
            </p:grpSp>
            <p:cxnSp>
              <p:nvCxnSpPr>
                <p:cNvPr id="8" name="직선 화살표 연결선 7"/>
                <p:cNvCxnSpPr/>
                <p:nvPr/>
              </p:nvCxnSpPr>
              <p:spPr>
                <a:xfrm flipH="1">
                  <a:off x="5329071" y="1360837"/>
                  <a:ext cx="134809" cy="262918"/>
                </a:xfrm>
                <a:prstGeom prst="straightConnector1">
                  <a:avLst/>
                </a:prstGeom>
                <a:ln>
                  <a:tailEnd type="triangle" w="sm" len="sm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73" name="직사각형 72"/>
                <p:cNvSpPr/>
                <p:nvPr/>
              </p:nvSpPr>
              <p:spPr>
                <a:xfrm>
                  <a:off x="1780164" y="2087906"/>
                  <a:ext cx="72008" cy="918739"/>
                </a:xfrm>
                <a:prstGeom prst="rect">
                  <a:avLst/>
                </a:prstGeom>
                <a:solidFill>
                  <a:srgbClr val="00B05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  <p:sp>
              <p:nvSpPr>
                <p:cNvPr id="74" name="직사각형 73"/>
                <p:cNvSpPr/>
                <p:nvPr/>
              </p:nvSpPr>
              <p:spPr>
                <a:xfrm rot="5400000">
                  <a:off x="4966761" y="3941309"/>
                  <a:ext cx="72008" cy="918739"/>
                </a:xfrm>
                <a:prstGeom prst="rect">
                  <a:avLst/>
                </a:prstGeom>
                <a:solidFill>
                  <a:srgbClr val="00B050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ko-KR" altLang="en-US"/>
                </a:p>
              </p:txBody>
            </p:sp>
          </p:grpSp>
          <p:cxnSp>
            <p:nvCxnSpPr>
              <p:cNvPr id="71" name="직선 화살표 연결선 70"/>
              <p:cNvCxnSpPr/>
              <p:nvPr/>
            </p:nvCxnSpPr>
            <p:spPr>
              <a:xfrm flipH="1" flipV="1">
                <a:off x="5287298" y="3082184"/>
                <a:ext cx="248424" cy="291036"/>
              </a:xfrm>
              <a:prstGeom prst="straightConnector1">
                <a:avLst/>
              </a:prstGeom>
              <a:ln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6" name="직선 화살표 연결선 95"/>
              <p:cNvCxnSpPr/>
              <p:nvPr/>
            </p:nvCxnSpPr>
            <p:spPr>
              <a:xfrm flipV="1">
                <a:off x="2061959" y="2976924"/>
                <a:ext cx="185423" cy="435152"/>
              </a:xfrm>
              <a:prstGeom prst="straightConnector1">
                <a:avLst/>
              </a:prstGeom>
              <a:ln>
                <a:tailEnd type="triangle" w="sm" len="sm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" name="직사각형 6"/>
            <p:cNvSpPr/>
            <p:nvPr/>
          </p:nvSpPr>
          <p:spPr>
            <a:xfrm>
              <a:off x="5982125" y="1585736"/>
              <a:ext cx="72008" cy="1790362"/>
            </a:xfrm>
            <a:prstGeom prst="rect">
              <a:avLst/>
            </a:prstGeom>
            <a:solidFill>
              <a:srgbClr val="00B05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/>
            </a:p>
          </p:txBody>
        </p:sp>
      </p:grpSp>
    </p:spTree>
    <p:extLst>
      <p:ext uri="{BB962C8B-B14F-4D97-AF65-F5344CB8AC3E}">
        <p14:creationId xmlns:p14="http://schemas.microsoft.com/office/powerpoint/2010/main" val="3717425801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2. </a:t>
            </a:r>
            <a:r>
              <a:rPr lang="ko-KR" altLang="en-US" dirty="0"/>
              <a:t>주요 부품 </a:t>
            </a:r>
            <a:r>
              <a:rPr lang="en-US" altLang="ko-KR" dirty="0"/>
              <a:t>major parts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B4FF99F0-C854-457E-A066-2043CECB9958}" type="slidenum">
              <a:rPr lang="ko-KR" altLang="en-US" smtClean="0"/>
              <a:pPr>
                <a:defRPr/>
              </a:pPr>
              <a:t>5</a:t>
            </a:fld>
            <a:endParaRPr lang="ko-KR" altLang="en-US" dirty="0"/>
          </a:p>
        </p:txBody>
      </p:sp>
      <p:graphicFrame>
        <p:nvGraphicFramePr>
          <p:cNvPr id="5" name="내용 개체 틀 4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677075957"/>
              </p:ext>
            </p:extLst>
          </p:nvPr>
        </p:nvGraphicFramePr>
        <p:xfrm>
          <a:off x="428953" y="1052736"/>
          <a:ext cx="8286093" cy="457645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03974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03443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42079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244827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2342846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</a:tblGrid>
              <a:tr h="213360">
                <a:tc rowSpan="2" gridSpan="3">
                  <a:txBody>
                    <a:bodyPr/>
                    <a:lstStyle/>
                    <a:p>
                      <a:pPr algn="ctr" latinLnBrk="1"/>
                      <a:r>
                        <a:rPr lang="ko-KR" altLang="en-US" sz="1100" dirty="0"/>
                        <a:t>구분</a:t>
                      </a:r>
                    </a:p>
                  </a:txBody>
                  <a:tcPr anchor="ctr">
                    <a:lnL w="12700" cmpd="sng">
                      <a:noFill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" h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rowSpan="2" hMerge="1">
                  <a:txBody>
                    <a:bodyPr/>
                    <a:lstStyle/>
                    <a:p>
                      <a:pPr algn="ctr" latinLnBrk="1"/>
                      <a:endParaRPr lang="ko-KR" altLang="en-US" sz="11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gridSpan="2">
                  <a:txBody>
                    <a:bodyPr/>
                    <a:lstStyle/>
                    <a:p>
                      <a:pPr algn="ctr" latinLnBrk="1"/>
                      <a:r>
                        <a:rPr lang="ko-KR" altLang="en-US" sz="1100" dirty="0"/>
                        <a:t>사양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hMerge="1">
                  <a:txBody>
                    <a:bodyPr/>
                    <a:lstStyle/>
                    <a:p>
                      <a:pPr algn="ctr" latinLnBrk="1"/>
                      <a:endParaRPr lang="ko-KR" altLang="en-US" sz="11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13360">
                <a:tc gridSpan="3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 hMerge="1" vMerge="1">
                  <a:txBody>
                    <a:bodyPr/>
                    <a:lstStyle/>
                    <a:p>
                      <a:pPr latinLnBrk="1"/>
                      <a:endParaRPr lang="ko-KR" alt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/>
                        <a:t>UV</a:t>
                      </a:r>
                      <a:endParaRPr lang="ko-KR" altLang="en-US" sz="11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/>
                        <a:t>IR</a:t>
                      </a:r>
                      <a:endParaRPr lang="ko-KR" altLang="en-US" sz="11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20485">
                <a:tc rowSpan="9">
                  <a:txBody>
                    <a:bodyPr/>
                    <a:lstStyle/>
                    <a:p>
                      <a:pPr lvl="0" algn="ctr" latinLnBrk="1"/>
                      <a:r>
                        <a:rPr lang="en-US" altLang="ko-KR" sz="1100" dirty="0"/>
                        <a:t>Light source</a:t>
                      </a:r>
                    </a:p>
                  </a:txBody>
                  <a:tcPr anchor="ctr">
                    <a:lnL w="12700" cmpd="sng">
                      <a:noFill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7"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/>
                        <a:t>LED</a:t>
                      </a:r>
                      <a:endParaRPr lang="ko-KR" altLang="en-US" sz="11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/>
                        <a:t>Peak wavelength</a:t>
                      </a:r>
                      <a:endParaRPr lang="ko-KR" altLang="en-US" sz="11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>
                          <a:solidFill>
                            <a:schemeClr val="tx1"/>
                          </a:solidFill>
                        </a:rPr>
                        <a:t>275</a:t>
                      </a:r>
                      <a:r>
                        <a:rPr lang="en-US" altLang="ko-KR" sz="1100" dirty="0">
                          <a:solidFill>
                            <a:schemeClr val="tx1"/>
                          </a:solidFill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±5nm</a:t>
                      </a:r>
                      <a:endParaRPr lang="ko-KR" altLang="en-US" sz="11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>
                          <a:solidFill>
                            <a:schemeClr val="tx1"/>
                          </a:solidFill>
                        </a:rPr>
                        <a:t>2250(+40/-30)nm</a:t>
                      </a:r>
                      <a:endParaRPr lang="ko-KR" altLang="en-US" sz="11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1905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20485">
                <a:tc vMerge="1">
                  <a:txBody>
                    <a:bodyPr/>
                    <a:lstStyle/>
                    <a:p>
                      <a:pPr lvl="0" algn="l" latinLnBrk="1"/>
                      <a:endParaRPr lang="ko-KR" altLang="en-US" sz="1100" dirty="0"/>
                    </a:p>
                  </a:txBody>
                  <a:tcPr anchor="ctr">
                    <a:lnL w="12700" cmpd="sng">
                      <a:noFill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dirty="0"/>
                        <a:t>Bandwidth</a:t>
                      </a:r>
                      <a:endParaRPr lang="ko-KR" altLang="en-US" sz="11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>
                          <a:solidFill>
                            <a:schemeClr val="tx1"/>
                          </a:solidFill>
                        </a:rPr>
                        <a:t>12nm</a:t>
                      </a:r>
                      <a:endParaRPr lang="ko-KR" altLang="en-US" sz="11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>
                          <a:solidFill>
                            <a:schemeClr val="tx1"/>
                          </a:solidFill>
                        </a:rPr>
                        <a:t>200nm</a:t>
                      </a:r>
                      <a:endParaRPr lang="ko-KR" altLang="en-US" sz="11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45171">
                <a:tc vMerge="1">
                  <a:txBody>
                    <a:bodyPr/>
                    <a:lstStyle/>
                    <a:p>
                      <a:pPr lvl="0" algn="l" latinLnBrk="1"/>
                      <a:endParaRPr lang="ko-KR" altLang="en-US" sz="1100" dirty="0"/>
                    </a:p>
                  </a:txBody>
                  <a:tcPr anchor="ctr">
                    <a:lnL w="12700" cmpd="sng">
                      <a:noFill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dirty="0"/>
                        <a:t>Optical</a:t>
                      </a:r>
                      <a:r>
                        <a:rPr lang="en-US" altLang="ko-KR" sz="1100" baseline="0" dirty="0"/>
                        <a:t> power</a:t>
                      </a:r>
                      <a:endParaRPr lang="ko-KR" altLang="en-US" sz="11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>
                          <a:solidFill>
                            <a:schemeClr val="tx1"/>
                          </a:solidFill>
                        </a:rPr>
                        <a:t>1~2mW</a:t>
                      </a:r>
                      <a:r>
                        <a:rPr lang="en-US" altLang="ko-KR" sz="1100" baseline="0" dirty="0">
                          <a:solidFill>
                            <a:schemeClr val="tx1"/>
                          </a:solidFill>
                        </a:rPr>
                        <a:t> @100mA </a:t>
                      </a:r>
                      <a:r>
                        <a:rPr lang="en-US" altLang="ko-KR" sz="1100" baseline="0" dirty="0" err="1">
                          <a:solidFill>
                            <a:schemeClr val="tx1"/>
                          </a:solidFill>
                        </a:rPr>
                        <a:t>Iop</a:t>
                      </a:r>
                      <a:endParaRPr lang="ko-KR" altLang="en-US" sz="11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>
                          <a:solidFill>
                            <a:schemeClr val="tx1"/>
                          </a:solidFill>
                        </a:rPr>
                        <a:t>0.9~1.3mW @200mA </a:t>
                      </a:r>
                      <a:r>
                        <a:rPr lang="en-US" altLang="ko-KR" sz="1100" dirty="0" err="1">
                          <a:solidFill>
                            <a:schemeClr val="tx1"/>
                          </a:solidFill>
                        </a:rPr>
                        <a:t>qCW</a:t>
                      </a:r>
                      <a:endParaRPr lang="en-US" altLang="ko-KR" sz="1100" dirty="0">
                        <a:solidFill>
                          <a:schemeClr val="tx1"/>
                        </a:solidFill>
                      </a:endParaRPr>
                    </a:p>
                    <a:p>
                      <a:pPr algn="ctr" latinLnBrk="1"/>
                      <a:r>
                        <a:rPr lang="en-US" altLang="ko-KR" sz="1100" dirty="0">
                          <a:solidFill>
                            <a:schemeClr val="tx1"/>
                          </a:solidFill>
                        </a:rPr>
                        <a:t>25~30mW</a:t>
                      </a:r>
                      <a:r>
                        <a:rPr lang="en-US" altLang="ko-KR" sz="1100" baseline="0" dirty="0">
                          <a:solidFill>
                            <a:schemeClr val="tx1"/>
                          </a:solidFill>
                        </a:rPr>
                        <a:t> @1A Pulse</a:t>
                      </a:r>
                      <a:endParaRPr lang="ko-KR" altLang="en-US" sz="11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20485">
                <a:tc vMerge="1">
                  <a:txBody>
                    <a:bodyPr/>
                    <a:lstStyle/>
                    <a:p>
                      <a:pPr lvl="0" algn="l" latinLnBrk="1"/>
                      <a:endParaRPr lang="ko-KR" altLang="en-US" sz="1100" dirty="0"/>
                    </a:p>
                  </a:txBody>
                  <a:tcPr anchor="ctr">
                    <a:lnL w="12700" cmpd="sng">
                      <a:noFill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/>
                        <a:t>Emitting area</a:t>
                      </a:r>
                      <a:endParaRPr lang="ko-KR" altLang="en-US" sz="11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/>
                        <a:t>(~0.8mmX0.8mm)</a:t>
                      </a:r>
                      <a:endParaRPr lang="ko-KR" altLang="en-US" sz="11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/>
                        <a:t>300umX300um</a:t>
                      </a:r>
                      <a:endParaRPr lang="ko-KR" altLang="en-US" sz="11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20485">
                <a:tc vMerge="1">
                  <a:txBody>
                    <a:bodyPr/>
                    <a:lstStyle/>
                    <a:p>
                      <a:pPr lvl="0" algn="l" latinLnBrk="1"/>
                      <a:endParaRPr lang="ko-KR" altLang="en-US" sz="1100" dirty="0"/>
                    </a:p>
                  </a:txBody>
                  <a:tcPr anchor="ctr">
                    <a:lnL w="12700" cmpd="sng">
                      <a:noFill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/>
                        <a:t>Viewing</a:t>
                      </a:r>
                      <a:r>
                        <a:rPr lang="en-US" altLang="ko-KR" sz="1100" baseline="0" dirty="0"/>
                        <a:t> angle</a:t>
                      </a:r>
                      <a:endParaRPr lang="ko-KR" altLang="en-US" sz="11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/>
                        <a:t>&gt;15</a:t>
                      </a:r>
                      <a:r>
                        <a:rPr lang="en-US" altLang="ko-KR" sz="110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° @20%</a:t>
                      </a:r>
                      <a:r>
                        <a:rPr lang="en-US" altLang="ko-KR" sz="1100" baseline="0" dirty="0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 </a:t>
                      </a:r>
                      <a:r>
                        <a:rPr lang="en-US" altLang="ko-KR" sz="1100" baseline="0" dirty="0" err="1">
                          <a:latin typeface="맑은 고딕" panose="020B0503020000020004" pitchFamily="50" charset="-127"/>
                          <a:ea typeface="맑은 고딕" panose="020B0503020000020004" pitchFamily="50" charset="-127"/>
                        </a:rPr>
                        <a:t>Ipeak</a:t>
                      </a:r>
                      <a:endParaRPr lang="ko-KR" altLang="en-US" sz="11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dirty="0"/>
                        <a:t>3~4</a:t>
                      </a:r>
                      <a:r>
                        <a:rPr lang="en-US" altLang="ko-KR" sz="1100" dirty="0">
                          <a:latin typeface="맑은 고딕" panose="020B0503020000020004" pitchFamily="50" charset="-127"/>
                          <a:ea typeface="+mn-ea"/>
                        </a:rPr>
                        <a:t>°@FWHM</a:t>
                      </a:r>
                      <a:endParaRPr lang="ko-KR" altLang="en-US" sz="11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20485">
                <a:tc vMerge="1">
                  <a:txBody>
                    <a:bodyPr/>
                    <a:lstStyle/>
                    <a:p>
                      <a:pPr lvl="0" algn="l" latinLnBrk="1"/>
                      <a:endParaRPr lang="ko-KR" altLang="en-US" sz="1100" dirty="0"/>
                    </a:p>
                  </a:txBody>
                  <a:tcPr anchor="ctr">
                    <a:lnL w="12700" cmpd="sng">
                      <a:noFill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/>
                        <a:t>Life</a:t>
                      </a:r>
                      <a:r>
                        <a:rPr lang="en-US" altLang="ko-KR" sz="1100" baseline="0" dirty="0"/>
                        <a:t> time</a:t>
                      </a:r>
                      <a:endParaRPr lang="ko-KR" altLang="en-US" sz="11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dirty="0"/>
                        <a:t>8000hrs</a:t>
                      </a:r>
                      <a:r>
                        <a:rPr lang="en-US" altLang="ko-KR" sz="1100" baseline="0" dirty="0"/>
                        <a:t> typ. @20mA</a:t>
                      </a:r>
                    </a:p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baseline="0" dirty="0"/>
                        <a:t>3000hrs typ. @100mA</a:t>
                      </a:r>
                      <a:endParaRPr lang="ko-KR" altLang="en-US" sz="11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dirty="0"/>
                        <a:t>80000hrs</a:t>
                      </a:r>
                      <a:endParaRPr lang="ko-KR" altLang="en-US" sz="11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20485">
                <a:tc vMerge="1">
                  <a:txBody>
                    <a:bodyPr/>
                    <a:lstStyle/>
                    <a:p>
                      <a:pPr lvl="0" algn="l" latinLnBrk="1"/>
                      <a:endParaRPr lang="ko-KR" altLang="en-US" sz="1100" dirty="0"/>
                    </a:p>
                  </a:txBody>
                  <a:tcPr anchor="ctr">
                    <a:lnL w="12700" cmpd="sng">
                      <a:noFill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/>
                        <a:t>Part</a:t>
                      </a:r>
                      <a:r>
                        <a:rPr lang="en-US" altLang="ko-KR" sz="1100" baseline="0" dirty="0"/>
                        <a:t> name</a:t>
                      </a:r>
                      <a:endParaRPr lang="ko-KR" altLang="en-US" sz="11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dirty="0">
                          <a:solidFill>
                            <a:schemeClr val="tx1"/>
                          </a:solidFill>
                        </a:rPr>
                        <a:t>Optan-275J-BL(</a:t>
                      </a:r>
                      <a:r>
                        <a:rPr lang="en-US" altLang="ko-KR" sz="1100" dirty="0" err="1">
                          <a:solidFill>
                            <a:schemeClr val="tx1"/>
                          </a:solidFill>
                        </a:rPr>
                        <a:t>Optan</a:t>
                      </a:r>
                      <a:r>
                        <a:rPr lang="en-US" altLang="ko-KR" sz="1100" dirty="0">
                          <a:solidFill>
                            <a:schemeClr val="tx1"/>
                          </a:solidFill>
                        </a:rPr>
                        <a:t>, Asahi</a:t>
                      </a:r>
                      <a:r>
                        <a:rPr lang="en-US" altLang="ko-KR" sz="1100" baseline="0" dirty="0">
                          <a:solidFill>
                            <a:schemeClr val="tx1"/>
                          </a:solidFill>
                        </a:rPr>
                        <a:t> Kasei</a:t>
                      </a:r>
                      <a:r>
                        <a:rPr lang="en-US" altLang="ko-KR" sz="1100" dirty="0">
                          <a:solidFill>
                            <a:schemeClr val="tx1"/>
                          </a:solidFill>
                        </a:rPr>
                        <a:t>)</a:t>
                      </a:r>
                      <a:endParaRPr lang="ko-KR" altLang="en-US" sz="11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dirty="0">
                          <a:solidFill>
                            <a:schemeClr val="tx1"/>
                          </a:solidFill>
                        </a:rPr>
                        <a:t>LED22-R (</a:t>
                      </a:r>
                      <a:r>
                        <a:rPr lang="en-US" altLang="ko-KR" sz="1100" dirty="0" err="1">
                          <a:solidFill>
                            <a:schemeClr val="tx1"/>
                          </a:solidFill>
                        </a:rPr>
                        <a:t>Roithner</a:t>
                      </a:r>
                      <a:r>
                        <a:rPr lang="en-US" altLang="ko-KR" sz="1100" dirty="0">
                          <a:solidFill>
                            <a:schemeClr val="tx1"/>
                          </a:solidFill>
                        </a:rPr>
                        <a:t>)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20485">
                <a:tc vMerge="1">
                  <a:txBody>
                    <a:bodyPr/>
                    <a:lstStyle/>
                    <a:p>
                      <a:pPr lvl="0" algn="ctr" latinLnBrk="1"/>
                      <a:endParaRPr lang="en-US" altLang="ko-KR" sz="1100" dirty="0"/>
                    </a:p>
                  </a:txBody>
                  <a:tcPr anchor="ctr">
                    <a:lnL w="12700" cmpd="sng">
                      <a:noFill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2"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/>
                        <a:t>Laser diode</a:t>
                      </a:r>
                    </a:p>
                    <a:p>
                      <a:pPr algn="ctr" latinLnBrk="1"/>
                      <a:r>
                        <a:rPr lang="en-US" altLang="ko-KR" sz="1100" dirty="0"/>
                        <a:t>(AV method)</a:t>
                      </a:r>
                      <a:endParaRPr lang="ko-KR" altLang="en-US" sz="11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dirty="0"/>
                        <a:t>Center wavelength</a:t>
                      </a:r>
                      <a:endParaRPr lang="ko-KR" altLang="en-US" sz="11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dirty="0">
                          <a:solidFill>
                            <a:schemeClr val="tx1"/>
                          </a:solidFill>
                        </a:rPr>
                        <a:t>515nm</a:t>
                      </a:r>
                      <a:endParaRPr lang="ko-KR" altLang="en-US" sz="11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dirty="0">
                          <a:solidFill>
                            <a:schemeClr val="tx1"/>
                          </a:solidFill>
                        </a:rPr>
                        <a:t>1310nm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20485">
                <a:tc vMerge="1">
                  <a:txBody>
                    <a:bodyPr/>
                    <a:lstStyle/>
                    <a:p>
                      <a:pPr lvl="0" algn="ctr" latinLnBrk="1"/>
                      <a:endParaRPr lang="en-US" altLang="ko-KR" sz="1100" dirty="0"/>
                    </a:p>
                  </a:txBody>
                  <a:tcPr anchor="ctr">
                    <a:lnL w="12700" cmpd="sng">
                      <a:noFill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dirty="0"/>
                        <a:t>Optical</a:t>
                      </a:r>
                      <a:r>
                        <a:rPr lang="en-US" altLang="ko-KR" sz="1100" baseline="0" dirty="0"/>
                        <a:t> power(Po)</a:t>
                      </a:r>
                      <a:endParaRPr lang="ko-KR" altLang="en-US" sz="11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dirty="0">
                          <a:solidFill>
                            <a:schemeClr val="tx1"/>
                          </a:solidFill>
                        </a:rPr>
                        <a:t>10mW</a:t>
                      </a:r>
                      <a:endParaRPr lang="ko-KR" altLang="en-US" sz="11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dirty="0">
                          <a:solidFill>
                            <a:schemeClr val="tx1"/>
                          </a:solidFill>
                        </a:rPr>
                        <a:t>5mW</a:t>
                      </a: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20485">
                <a:tc rowSpan="3">
                  <a:txBody>
                    <a:bodyPr/>
                    <a:lstStyle/>
                    <a:p>
                      <a:pPr lvl="0" algn="ctr" latinLnBrk="1"/>
                      <a:r>
                        <a:rPr lang="en-US" altLang="ko-KR" sz="1100" dirty="0"/>
                        <a:t>Detector</a:t>
                      </a:r>
                      <a:endParaRPr lang="ko-KR" altLang="en-US" sz="1100" dirty="0"/>
                    </a:p>
                  </a:txBody>
                  <a:tcPr anchor="ctr">
                    <a:lnL w="12700" cmpd="sng">
                      <a:noFill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rowSpan="3"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/>
                        <a:t>Photo diode</a:t>
                      </a:r>
                      <a:endParaRPr lang="ko-KR" altLang="en-US" sz="11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/>
                        <a:t>Active area</a:t>
                      </a:r>
                      <a:endParaRPr lang="ko-KR" altLang="en-US" sz="11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dirty="0"/>
                        <a:t>2.2mmX2.2mm</a:t>
                      </a:r>
                      <a:endParaRPr lang="ko-KR" altLang="en-US" sz="11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l-GR" altLang="ko-KR" sz="1100" dirty="0">
                          <a:solidFill>
                            <a:schemeClr val="tx1"/>
                          </a:solidFill>
                        </a:rPr>
                        <a:t>Φ</a:t>
                      </a:r>
                      <a:r>
                        <a:rPr lang="en-US" altLang="ko-KR" sz="1100" dirty="0">
                          <a:solidFill>
                            <a:schemeClr val="tx1"/>
                          </a:solidFill>
                        </a:rPr>
                        <a:t>1.0mm</a:t>
                      </a:r>
                      <a:endParaRPr lang="ko-KR" altLang="en-US" sz="11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20485">
                <a:tc vMerge="1">
                  <a:txBody>
                    <a:bodyPr/>
                    <a:lstStyle/>
                    <a:p>
                      <a:pPr lvl="0" algn="l" latinLnBrk="1"/>
                      <a:endParaRPr lang="ko-KR" altLang="en-US" sz="1100" dirty="0"/>
                    </a:p>
                  </a:txBody>
                  <a:tcPr anchor="ctr">
                    <a:lnL w="12700" cmpd="sng">
                      <a:noFill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vMerge="1">
                  <a:txBody>
                    <a:bodyPr/>
                    <a:lstStyle/>
                    <a:p>
                      <a:pPr algn="ctr" latinLnBrk="1"/>
                      <a:endParaRPr lang="ko-KR" altLang="en-US" sz="11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100" dirty="0"/>
                        <a:t>Responsivity</a:t>
                      </a:r>
                      <a:endParaRPr lang="ko-KR" altLang="en-US" sz="11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dirty="0"/>
                        <a:t>~0.05A/W @275nm</a:t>
                      </a:r>
                      <a:endParaRPr lang="ko-KR" altLang="en-US" sz="11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dirty="0"/>
                        <a:t>1.3A/W</a:t>
                      </a:r>
                      <a:r>
                        <a:rPr lang="en-US" altLang="ko-KR" sz="1100" baseline="0" dirty="0"/>
                        <a:t> @2300nm</a:t>
                      </a:r>
                      <a:endParaRPr lang="ko-KR" altLang="en-US" sz="11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20485">
                <a:tc vMerge="1">
                  <a:txBody>
                    <a:bodyPr/>
                    <a:lstStyle/>
                    <a:p>
                      <a:pPr lvl="0" algn="l" latinLnBrk="1"/>
                      <a:endParaRPr lang="ko-KR" altLang="en-US" sz="1100" dirty="0"/>
                    </a:p>
                  </a:txBody>
                  <a:tcPr anchor="ctr">
                    <a:lnL w="12700" cmpd="sng">
                      <a:noFill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 vMerge="1"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ko-KR" altLang="en-US" sz="11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dirty="0"/>
                        <a:t>Part</a:t>
                      </a:r>
                      <a:r>
                        <a:rPr lang="en-US" altLang="ko-KR" sz="1100" baseline="0" dirty="0"/>
                        <a:t> name</a:t>
                      </a:r>
                      <a:endParaRPr lang="ko-KR" altLang="en-US" sz="1100" dirty="0"/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dirty="0">
                          <a:solidFill>
                            <a:schemeClr val="tx1"/>
                          </a:solidFill>
                        </a:rPr>
                        <a:t>S12698-01</a:t>
                      </a:r>
                      <a:r>
                        <a:rPr lang="en-US" altLang="ko-KR" sz="1100" baseline="0" dirty="0">
                          <a:solidFill>
                            <a:schemeClr val="tx1"/>
                          </a:solidFill>
                        </a:rPr>
                        <a:t>(Hamamatsu)</a:t>
                      </a:r>
                      <a:endParaRPr lang="en-US" altLang="ko-KR" sz="11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1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altLang="ko-KR" sz="1100" dirty="0">
                          <a:solidFill>
                            <a:schemeClr val="tx1"/>
                          </a:solidFill>
                        </a:rPr>
                        <a:t>G12183-010K(Hamamatsu)</a:t>
                      </a:r>
                      <a:endParaRPr lang="ko-KR" altLang="en-US" sz="11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mpd="sng"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53035360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2. </a:t>
            </a:r>
            <a:r>
              <a:rPr lang="ko-KR" altLang="en-US" dirty="0"/>
              <a:t>개발 내용 </a:t>
            </a:r>
            <a:r>
              <a:rPr lang="en-US" altLang="ko-KR" dirty="0"/>
              <a:t>development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Auto-validation method</a:t>
            </a:r>
          </a:p>
          <a:p>
            <a:pPr lvl="1"/>
            <a:r>
              <a:rPr lang="en-US" altLang="ko-KR" dirty="0"/>
              <a:t>DSP </a:t>
            </a:r>
            <a:r>
              <a:rPr lang="ko-KR" altLang="en-US" dirty="0"/>
              <a:t>용액의 </a:t>
            </a:r>
            <a:r>
              <a:rPr lang="en-US" altLang="ko-KR" dirty="0"/>
              <a:t>defect</a:t>
            </a:r>
            <a:r>
              <a:rPr lang="ko-KR" altLang="en-US" dirty="0"/>
              <a:t>와 관계 없이 </a:t>
            </a:r>
            <a:r>
              <a:rPr lang="en-US" altLang="ko-KR" dirty="0"/>
              <a:t>photodiode</a:t>
            </a:r>
            <a:r>
              <a:rPr lang="ko-KR" altLang="en-US" dirty="0"/>
              <a:t>의 정상동작 유무를 검사하기 위한 기능</a:t>
            </a:r>
            <a:endParaRPr lang="en-US" altLang="ko-KR" dirty="0"/>
          </a:p>
          <a:p>
            <a:pPr lvl="1"/>
            <a:r>
              <a:rPr lang="en-US" altLang="ko-KR" dirty="0"/>
              <a:t>Measure</a:t>
            </a:r>
            <a:r>
              <a:rPr lang="ko-KR" altLang="en-US" dirty="0"/>
              <a:t>용 </a:t>
            </a:r>
            <a:r>
              <a:rPr lang="en-US" altLang="ko-KR" dirty="0"/>
              <a:t>PD </a:t>
            </a:r>
            <a:r>
              <a:rPr lang="ko-KR" altLang="en-US" dirty="0"/>
              <a:t>동작 검사</a:t>
            </a:r>
            <a:r>
              <a:rPr lang="en-US" altLang="ko-KR" dirty="0"/>
              <a:t>(reference</a:t>
            </a:r>
            <a:r>
              <a:rPr lang="ko-KR" altLang="en-US" dirty="0"/>
              <a:t>용 </a:t>
            </a:r>
            <a:r>
              <a:rPr lang="en-US" altLang="ko-KR" dirty="0"/>
              <a:t>PD </a:t>
            </a:r>
            <a:r>
              <a:rPr lang="ko-KR" altLang="en-US" dirty="0"/>
              <a:t>동작 검사는 </a:t>
            </a:r>
            <a:r>
              <a:rPr lang="en-US" altLang="ko-KR" dirty="0"/>
              <a:t>dark current </a:t>
            </a:r>
            <a:r>
              <a:rPr lang="ko-KR" altLang="en-US" dirty="0"/>
              <a:t>검사</a:t>
            </a:r>
            <a:r>
              <a:rPr lang="en-US" altLang="ko-KR" dirty="0"/>
              <a:t>)</a:t>
            </a:r>
          </a:p>
          <a:p>
            <a:pPr lvl="1"/>
            <a:r>
              <a:rPr lang="ko-KR" altLang="en-US" dirty="0"/>
              <a:t>농도측정모듈 </a:t>
            </a:r>
            <a:r>
              <a:rPr lang="en-US" altLang="ko-KR" dirty="0"/>
              <a:t>alpha ver.</a:t>
            </a:r>
          </a:p>
          <a:p>
            <a:pPr lvl="2"/>
            <a:r>
              <a:rPr lang="ko-KR" altLang="en-US" dirty="0" err="1"/>
              <a:t>공압</a:t>
            </a:r>
            <a:r>
              <a:rPr lang="en-US" altLang="ko-KR" dirty="0"/>
              <a:t> </a:t>
            </a:r>
            <a:r>
              <a:rPr lang="ko-KR" altLang="en-US" dirty="0"/>
              <a:t>실린더를 사용한 </a:t>
            </a:r>
            <a:r>
              <a:rPr lang="en-US" altLang="ko-KR" dirty="0"/>
              <a:t>flow cell unit</a:t>
            </a:r>
            <a:r>
              <a:rPr lang="ko-KR" altLang="en-US" dirty="0"/>
              <a:t>의 이동 방식</a:t>
            </a:r>
            <a:endParaRPr lang="en-US" altLang="ko-KR" dirty="0"/>
          </a:p>
          <a:p>
            <a:pPr lvl="2"/>
            <a:r>
              <a:rPr lang="ko-KR" altLang="en-US" dirty="0"/>
              <a:t>사용 파장에서 투과율이 좋은 </a:t>
            </a:r>
            <a:r>
              <a:rPr lang="en-US" altLang="ko-KR" dirty="0"/>
              <a:t>reference material window</a:t>
            </a:r>
            <a:r>
              <a:rPr lang="ko-KR" altLang="en-US" dirty="0"/>
              <a:t>를 배치</a:t>
            </a:r>
            <a:endParaRPr lang="en-US" altLang="ko-KR" dirty="0"/>
          </a:p>
          <a:p>
            <a:pPr lvl="1"/>
            <a:r>
              <a:rPr lang="ko-KR" altLang="en-US" dirty="0"/>
              <a:t>농도측정모듈 </a:t>
            </a:r>
            <a:r>
              <a:rPr lang="en-US" altLang="ko-KR" dirty="0"/>
              <a:t>beta ver.</a:t>
            </a:r>
          </a:p>
          <a:p>
            <a:pPr lvl="2"/>
            <a:r>
              <a:rPr lang="ko-KR" altLang="en-US" dirty="0"/>
              <a:t>별도의 레이저 광원을 배치하여 광 경로를 추가함</a:t>
            </a:r>
            <a:endParaRPr lang="en-US" altLang="ko-KR" dirty="0"/>
          </a:p>
          <a:p>
            <a:pPr lvl="2"/>
            <a:r>
              <a:rPr lang="ko-KR" altLang="en-US" dirty="0"/>
              <a:t>이를 위해 </a:t>
            </a:r>
            <a:r>
              <a:rPr lang="en-US" altLang="ko-KR" dirty="0" err="1"/>
              <a:t>shortpass</a:t>
            </a:r>
            <a:r>
              <a:rPr lang="en-US" altLang="ko-KR" dirty="0"/>
              <a:t> filter </a:t>
            </a:r>
            <a:r>
              <a:rPr lang="ko-KR" altLang="en-US" dirty="0"/>
              <a:t>및 </a:t>
            </a:r>
            <a:r>
              <a:rPr lang="en-US" altLang="ko-KR" dirty="0" err="1"/>
              <a:t>longpass</a:t>
            </a:r>
            <a:r>
              <a:rPr lang="en-US" altLang="ko-KR" dirty="0"/>
              <a:t> filter </a:t>
            </a:r>
            <a:r>
              <a:rPr lang="ko-KR" altLang="en-US" dirty="0"/>
              <a:t>를 추가 배치</a:t>
            </a:r>
            <a:endParaRPr lang="en-US" altLang="ko-KR" dirty="0"/>
          </a:p>
          <a:p>
            <a:pPr lvl="2"/>
            <a:r>
              <a:rPr lang="ko-KR" altLang="en-US" dirty="0"/>
              <a:t>별도의 레이저 드라이버 보드 배치</a:t>
            </a:r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B4FF99F0-C854-457E-A066-2043CECB9958}" type="slidenum">
              <a:rPr lang="ko-KR" altLang="en-US" smtClean="0"/>
              <a:pPr>
                <a:defRPr/>
              </a:pPr>
              <a:t>6</a:t>
            </a:fld>
            <a:endParaRPr lang="ko-KR" altLang="en-US" dirty="0"/>
          </a:p>
        </p:txBody>
      </p:sp>
      <p:grpSp>
        <p:nvGrpSpPr>
          <p:cNvPr id="8" name="그룹 7">
            <a:extLst>
              <a:ext uri="{FF2B5EF4-FFF2-40B4-BE49-F238E27FC236}">
                <a16:creationId xmlns:a16="http://schemas.microsoft.com/office/drawing/2014/main" id="{A5FA9D1D-A7F3-4409-AF6D-981D0C664E23}"/>
              </a:ext>
            </a:extLst>
          </p:cNvPr>
          <p:cNvGrpSpPr/>
          <p:nvPr/>
        </p:nvGrpSpPr>
        <p:grpSpPr>
          <a:xfrm>
            <a:off x="5041780" y="3604141"/>
            <a:ext cx="3197451" cy="2489155"/>
            <a:chOff x="5307947" y="715410"/>
            <a:chExt cx="3517196" cy="2738071"/>
          </a:xfrm>
        </p:grpSpPr>
        <p:pic>
          <p:nvPicPr>
            <p:cNvPr id="9" name="그림 8">
              <a:extLst>
                <a:ext uri="{FF2B5EF4-FFF2-40B4-BE49-F238E27FC236}">
                  <a16:creationId xmlns:a16="http://schemas.microsoft.com/office/drawing/2014/main" id="{1692E8A0-2E42-4DF3-AE58-E760D24B30BC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tretch>
              <a:fillRect/>
            </a:stretch>
          </p:blipFill>
          <p:spPr>
            <a:xfrm>
              <a:off x="5307947" y="715410"/>
              <a:ext cx="3517196" cy="2417067"/>
            </a:xfrm>
            <a:prstGeom prst="rect">
              <a:avLst/>
            </a:prstGeom>
          </p:spPr>
        </p:pic>
        <p:sp>
          <p:nvSpPr>
            <p:cNvPr id="10" name="TextBox 9">
              <a:extLst>
                <a:ext uri="{FF2B5EF4-FFF2-40B4-BE49-F238E27FC236}">
                  <a16:creationId xmlns:a16="http://schemas.microsoft.com/office/drawing/2014/main" id="{A97C2CBF-0890-46B3-8C49-193B85E32D74}"/>
                </a:ext>
              </a:extLst>
            </p:cNvPr>
            <p:cNvSpPr txBox="1"/>
            <p:nvPr/>
          </p:nvSpPr>
          <p:spPr>
            <a:xfrm>
              <a:off x="5329247" y="3176482"/>
              <a:ext cx="3415502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latin typeface="+mn-ea"/>
                  <a:ea typeface="+mn-ea"/>
                </a:rPr>
                <a:t>Long pass filter coating curve (@0° AOI)</a:t>
              </a:r>
              <a:endParaRPr lang="ko-KR" altLang="en-US" sz="1200" b="1" dirty="0">
                <a:latin typeface="+mn-ea"/>
                <a:ea typeface="+mn-ea"/>
              </a:endParaRPr>
            </a:p>
          </p:txBody>
        </p:sp>
        <p:sp>
          <p:nvSpPr>
            <p:cNvPr id="11" name="타원 10">
              <a:extLst>
                <a:ext uri="{FF2B5EF4-FFF2-40B4-BE49-F238E27FC236}">
                  <a16:creationId xmlns:a16="http://schemas.microsoft.com/office/drawing/2014/main" id="{67B56451-9364-4ADD-8D9E-F2B1E849EBB6}"/>
                </a:ext>
              </a:extLst>
            </p:cNvPr>
            <p:cNvSpPr/>
            <p:nvPr/>
          </p:nvSpPr>
          <p:spPr>
            <a:xfrm>
              <a:off x="6078372" y="2546763"/>
              <a:ext cx="733490" cy="464755"/>
            </a:xfrm>
            <a:prstGeom prst="ellipse">
              <a:avLst/>
            </a:prstGeom>
            <a:noFill/>
            <a:ln>
              <a:solidFill>
                <a:srgbClr val="FF0000"/>
              </a:solidFill>
              <a:prstDash val="sys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ko-KR" altLang="en-US" dirty="0"/>
            </a:p>
          </p:txBody>
        </p:sp>
      </p:grpSp>
      <p:sp>
        <p:nvSpPr>
          <p:cNvPr id="12" name="슬라이드 번호 개체 틀 3"/>
          <p:cNvSpPr txBox="1">
            <a:spLocks/>
          </p:cNvSpPr>
          <p:nvPr/>
        </p:nvSpPr>
        <p:spPr>
          <a:xfrm>
            <a:off x="6545036" y="6396719"/>
            <a:ext cx="2133600" cy="2921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ko-KR"/>
            </a:defPPr>
            <a:lvl1pPr algn="r" rtl="0" fontAlgn="auto" latinLnBrk="1">
              <a:spcBef>
                <a:spcPts val="0"/>
              </a:spcBef>
              <a:spcAft>
                <a:spcPts val="0"/>
              </a:spcAft>
              <a:defRPr kumimoji="0" sz="1200" b="0" kern="120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charset="-127"/>
                <a:ea typeface="굴림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charset="-127"/>
                <a:ea typeface="굴림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charset="-127"/>
                <a:ea typeface="굴림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charset="-127"/>
                <a:ea typeface="굴림" charset="-127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charset="-127"/>
                <a:ea typeface="굴림" charset="-127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charset="-127"/>
                <a:ea typeface="굴림" charset="-127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charset="-127"/>
                <a:ea typeface="굴림" charset="-127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charset="-127"/>
                <a:ea typeface="굴림" charset="-127"/>
                <a:cs typeface="+mn-cs"/>
              </a:defRPr>
            </a:lvl9pPr>
          </a:lstStyle>
          <a:p>
            <a:pPr>
              <a:defRPr/>
            </a:pPr>
            <a:fld id="{B4FF99F0-C854-457E-A066-2043CECB9958}" type="slidenum">
              <a:rPr lang="ko-KR" altLang="en-US" smtClean="0"/>
              <a:pPr>
                <a:defRPr/>
              </a:pPr>
              <a:t>6</a:t>
            </a:fld>
            <a:endParaRPr lang="ko-KR" altLang="en-US" dirty="0"/>
          </a:p>
        </p:txBody>
      </p:sp>
      <p:grpSp>
        <p:nvGrpSpPr>
          <p:cNvPr id="17" name="그룹 16"/>
          <p:cNvGrpSpPr/>
          <p:nvPr/>
        </p:nvGrpSpPr>
        <p:grpSpPr>
          <a:xfrm>
            <a:off x="1244938" y="3660674"/>
            <a:ext cx="2776259" cy="2536895"/>
            <a:chOff x="1267122" y="3561925"/>
            <a:chExt cx="2776259" cy="2536895"/>
          </a:xfrm>
        </p:grpSpPr>
        <p:grpSp>
          <p:nvGrpSpPr>
            <p:cNvPr id="5" name="그룹 4">
              <a:extLst>
                <a:ext uri="{FF2B5EF4-FFF2-40B4-BE49-F238E27FC236}">
                  <a16:creationId xmlns:a16="http://schemas.microsoft.com/office/drawing/2014/main" id="{6A65409F-5114-4771-8FFC-DD6BEFD617AA}"/>
                </a:ext>
              </a:extLst>
            </p:cNvPr>
            <p:cNvGrpSpPr/>
            <p:nvPr/>
          </p:nvGrpSpPr>
          <p:grpSpPr>
            <a:xfrm>
              <a:off x="1267122" y="3561925"/>
              <a:ext cx="2776259" cy="2078522"/>
              <a:chOff x="5443829" y="858088"/>
              <a:chExt cx="3053885" cy="2286374"/>
            </a:xfrm>
          </p:grpSpPr>
          <p:pic>
            <p:nvPicPr>
              <p:cNvPr id="6" name="그림 5">
                <a:extLst>
                  <a:ext uri="{FF2B5EF4-FFF2-40B4-BE49-F238E27FC236}">
                    <a16:creationId xmlns:a16="http://schemas.microsoft.com/office/drawing/2014/main" id="{F482EAEF-6269-4362-BDC4-9478FBD4324A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5443829" y="858088"/>
                <a:ext cx="3053885" cy="2286374"/>
              </a:xfrm>
              <a:prstGeom prst="rect">
                <a:avLst/>
              </a:prstGeom>
            </p:spPr>
          </p:pic>
          <p:sp>
            <p:nvSpPr>
              <p:cNvPr id="7" name="타원 6">
                <a:extLst>
                  <a:ext uri="{FF2B5EF4-FFF2-40B4-BE49-F238E27FC236}">
                    <a16:creationId xmlns:a16="http://schemas.microsoft.com/office/drawing/2014/main" id="{9892687B-1E7D-4F30-A5A2-4BB27CFE38A4}"/>
                  </a:ext>
                </a:extLst>
              </p:cNvPr>
              <p:cNvSpPr/>
              <p:nvPr/>
            </p:nvSpPr>
            <p:spPr>
              <a:xfrm>
                <a:off x="7444544" y="2624293"/>
                <a:ext cx="666809" cy="511229"/>
              </a:xfrm>
              <a:prstGeom prst="ellipse">
                <a:avLst/>
              </a:prstGeom>
              <a:noFill/>
              <a:ln>
                <a:solidFill>
                  <a:srgbClr val="FF0000"/>
                </a:solidFill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  <p:sp>
          <p:nvSpPr>
            <p:cNvPr id="13" name="TextBox 12">
              <a:extLst>
                <a:ext uri="{FF2B5EF4-FFF2-40B4-BE49-F238E27FC236}">
                  <a16:creationId xmlns:a16="http://schemas.microsoft.com/office/drawing/2014/main" id="{D6D70B5F-27A7-42B3-8C2D-6383B3D15899}"/>
                </a:ext>
              </a:extLst>
            </p:cNvPr>
            <p:cNvSpPr txBox="1"/>
            <p:nvPr/>
          </p:nvSpPr>
          <p:spPr>
            <a:xfrm>
              <a:off x="1436923" y="5847003"/>
              <a:ext cx="2566117" cy="25181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1200" b="1" dirty="0">
                  <a:latin typeface="+mn-ea"/>
                  <a:ea typeface="+mn-ea"/>
                </a:rPr>
                <a:t>Short pass filter coating curve (@0° AOI)</a:t>
              </a:r>
              <a:endParaRPr lang="ko-KR" altLang="en-US" sz="1200" b="1" dirty="0">
                <a:latin typeface="+mn-ea"/>
                <a:ea typeface="+mn-ea"/>
              </a:endParaRPr>
            </a:p>
          </p:txBody>
        </p:sp>
      </p:grpSp>
      <p:sp>
        <p:nvSpPr>
          <p:cNvPr id="14" name="오른쪽 화살표 13"/>
          <p:cNvSpPr/>
          <p:nvPr/>
        </p:nvSpPr>
        <p:spPr>
          <a:xfrm flipH="1">
            <a:off x="3009312" y="4566250"/>
            <a:ext cx="288032" cy="288032"/>
          </a:xfrm>
          <a:prstGeom prst="rightArrow">
            <a:avLst/>
          </a:prstGeom>
          <a:solidFill>
            <a:schemeClr val="accent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  <p:sp>
        <p:nvSpPr>
          <p:cNvPr id="15" name="오른쪽 화살표 14"/>
          <p:cNvSpPr/>
          <p:nvPr/>
        </p:nvSpPr>
        <p:spPr>
          <a:xfrm flipH="1">
            <a:off x="6290323" y="4537869"/>
            <a:ext cx="288032" cy="288032"/>
          </a:xfrm>
          <a:prstGeom prst="rightArrow">
            <a:avLst/>
          </a:prstGeom>
          <a:solidFill>
            <a:schemeClr val="accent1">
              <a:alpha val="7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ko-KR" altLang="en-US" dirty="0"/>
          </a:p>
        </p:txBody>
      </p:sp>
    </p:spTree>
    <p:extLst>
      <p:ext uri="{BB962C8B-B14F-4D97-AF65-F5344CB8AC3E}">
        <p14:creationId xmlns:p14="http://schemas.microsoft.com/office/powerpoint/2010/main" val="741115602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2. </a:t>
            </a:r>
            <a:r>
              <a:rPr lang="ko-KR" altLang="en-US" dirty="0"/>
              <a:t>개발 내용 </a:t>
            </a:r>
            <a:r>
              <a:rPr lang="en-US" altLang="ko-KR" dirty="0"/>
              <a:t>development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altLang="ko-KR" dirty="0"/>
              <a:t>Auto-validation method</a:t>
            </a:r>
          </a:p>
          <a:p>
            <a:pPr lvl="1"/>
            <a:r>
              <a:rPr lang="en-US" altLang="ko-KR" dirty="0"/>
              <a:t>Dichroic filter</a:t>
            </a:r>
            <a:r>
              <a:rPr lang="ko-KR" altLang="en-US" dirty="0"/>
              <a:t>의</a:t>
            </a:r>
            <a:r>
              <a:rPr lang="en-US" altLang="ko-KR" dirty="0"/>
              <a:t> </a:t>
            </a:r>
            <a:r>
              <a:rPr lang="ko-KR" altLang="en-US" dirty="0"/>
              <a:t>투과율 데이터는 </a:t>
            </a:r>
            <a:r>
              <a:rPr lang="en-US" altLang="ko-KR" dirty="0"/>
              <a:t>0° </a:t>
            </a:r>
            <a:r>
              <a:rPr lang="ko-KR" altLang="en-US" dirty="0"/>
              <a:t>입사가 기준이므로 </a:t>
            </a:r>
            <a:r>
              <a:rPr lang="en-US" altLang="ko-KR" dirty="0"/>
              <a:t>45° </a:t>
            </a:r>
            <a:r>
              <a:rPr lang="ko-KR" altLang="en-US" dirty="0"/>
              <a:t>입사각 배치 시 파장 </a:t>
            </a:r>
            <a:r>
              <a:rPr lang="en-US" altLang="ko-KR" dirty="0"/>
              <a:t>shifting</a:t>
            </a:r>
            <a:r>
              <a:rPr lang="ko-KR" altLang="en-US" dirty="0"/>
              <a:t>을 감안</a:t>
            </a:r>
            <a:endParaRPr lang="en-US" altLang="ko-KR" dirty="0"/>
          </a:p>
          <a:p>
            <a:pPr lvl="1"/>
            <a:r>
              <a:rPr lang="ko-KR" altLang="en-US" dirty="0"/>
              <a:t>일반적으로 입사각이 커질 경우 전이파장이 짧아지며 투과율 변화는 크지 않음</a:t>
            </a:r>
            <a:endParaRPr lang="en-US" altLang="ko-KR" dirty="0"/>
          </a:p>
          <a:p>
            <a:pPr lvl="1"/>
            <a:r>
              <a:rPr lang="ko-KR" altLang="en-US" dirty="0"/>
              <a:t>추가 광원부의 기구 배치 시 유리</a:t>
            </a:r>
            <a:r>
              <a:rPr lang="en-US" altLang="ko-KR" dirty="0"/>
              <a:t>, alpha ver.</a:t>
            </a:r>
            <a:r>
              <a:rPr lang="ko-KR" altLang="en-US" dirty="0"/>
              <a:t>의 </a:t>
            </a:r>
            <a:r>
              <a:rPr lang="ko-KR" altLang="en-US" dirty="0" err="1"/>
              <a:t>공압</a:t>
            </a:r>
            <a:r>
              <a:rPr lang="ko-KR" altLang="en-US" dirty="0"/>
              <a:t> </a:t>
            </a:r>
            <a:r>
              <a:rPr lang="ko-KR" altLang="en-US" dirty="0" err="1"/>
              <a:t>실린터</a:t>
            </a:r>
            <a:r>
              <a:rPr lang="en-US" altLang="ko-KR" dirty="0"/>
              <a:t> </a:t>
            </a:r>
            <a:r>
              <a:rPr lang="ko-KR" altLang="en-US" dirty="0"/>
              <a:t>위치에 배치 가능</a:t>
            </a:r>
            <a:endParaRPr lang="en-US" altLang="ko-KR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B4FF99F0-C854-457E-A066-2043CECB9958}" type="slidenum">
              <a:rPr lang="ko-KR" altLang="en-US" smtClean="0"/>
              <a:pPr>
                <a:defRPr/>
              </a:pPr>
              <a:t>7</a:t>
            </a:fld>
            <a:endParaRPr lang="ko-KR" altLang="en-US" dirty="0"/>
          </a:p>
        </p:txBody>
      </p:sp>
      <p:sp>
        <p:nvSpPr>
          <p:cNvPr id="12" name="슬라이드 번호 개체 틀 3"/>
          <p:cNvSpPr txBox="1">
            <a:spLocks/>
          </p:cNvSpPr>
          <p:nvPr/>
        </p:nvSpPr>
        <p:spPr>
          <a:xfrm>
            <a:off x="6545036" y="6396719"/>
            <a:ext cx="2133600" cy="2921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ko-KR"/>
            </a:defPPr>
            <a:lvl1pPr algn="r" rtl="0" fontAlgn="auto" latinLnBrk="1">
              <a:spcBef>
                <a:spcPts val="0"/>
              </a:spcBef>
              <a:spcAft>
                <a:spcPts val="0"/>
              </a:spcAft>
              <a:defRPr kumimoji="0" sz="1200" b="0" kern="120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charset="-127"/>
                <a:ea typeface="굴림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charset="-127"/>
                <a:ea typeface="굴림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charset="-127"/>
                <a:ea typeface="굴림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charset="-127"/>
                <a:ea typeface="굴림" charset="-127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charset="-127"/>
                <a:ea typeface="굴림" charset="-127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charset="-127"/>
                <a:ea typeface="굴림" charset="-127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charset="-127"/>
                <a:ea typeface="굴림" charset="-127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charset="-127"/>
                <a:ea typeface="굴림" charset="-127"/>
                <a:cs typeface="+mn-cs"/>
              </a:defRPr>
            </a:lvl9pPr>
          </a:lstStyle>
          <a:p>
            <a:pPr>
              <a:defRPr/>
            </a:pPr>
            <a:fld id="{B4FF99F0-C854-457E-A066-2043CECB9958}" type="slidenum">
              <a:rPr lang="ko-KR" altLang="en-US" smtClean="0"/>
              <a:pPr>
                <a:defRPr/>
              </a:pPr>
              <a:t>7</a:t>
            </a:fld>
            <a:endParaRPr lang="ko-KR" altLang="en-US" dirty="0"/>
          </a:p>
        </p:txBody>
      </p:sp>
      <p:grpSp>
        <p:nvGrpSpPr>
          <p:cNvPr id="18" name="그룹 17"/>
          <p:cNvGrpSpPr/>
          <p:nvPr/>
        </p:nvGrpSpPr>
        <p:grpSpPr>
          <a:xfrm>
            <a:off x="2307471" y="2852936"/>
            <a:ext cx="4205112" cy="2692078"/>
            <a:chOff x="826898" y="3137669"/>
            <a:chExt cx="4205112" cy="2692078"/>
          </a:xfrm>
        </p:grpSpPr>
        <p:sp>
          <p:nvSpPr>
            <p:cNvPr id="19" name="직사각형 18"/>
            <p:cNvSpPr/>
            <p:nvPr/>
          </p:nvSpPr>
          <p:spPr bwMode="auto">
            <a:xfrm rot="5400000">
              <a:off x="2473650" y="4862778"/>
              <a:ext cx="791836" cy="335703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sz="1100" dirty="0"/>
            </a:p>
          </p:txBody>
        </p:sp>
        <p:grpSp>
          <p:nvGrpSpPr>
            <p:cNvPr id="20" name="그룹 11"/>
            <p:cNvGrpSpPr>
              <a:grpSpLocks/>
            </p:cNvGrpSpPr>
            <p:nvPr/>
          </p:nvGrpSpPr>
          <p:grpSpPr bwMode="auto">
            <a:xfrm rot="10800000">
              <a:off x="1038694" y="4901199"/>
              <a:ext cx="333860" cy="236904"/>
              <a:chOff x="4510602" y="4000504"/>
              <a:chExt cx="928693" cy="642942"/>
            </a:xfrm>
          </p:grpSpPr>
          <p:sp>
            <p:nvSpPr>
              <p:cNvPr id="67" name="직사각형 66"/>
              <p:cNvSpPr/>
              <p:nvPr/>
            </p:nvSpPr>
            <p:spPr>
              <a:xfrm>
                <a:off x="4510602" y="4143381"/>
                <a:ext cx="357189" cy="357189"/>
              </a:xfrm>
              <a:prstGeom prst="rect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  <a:effectLst>
                <a:innerShdw blurRad="63500" dist="50800" dir="5400000">
                  <a:prstClr val="black">
                    <a:alpha val="50000"/>
                  </a:prstClr>
                </a:innerShdw>
              </a:effectLst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0" lang="ko-KR" altLang="en-US" sz="1100" b="1" dirty="0">
                  <a:ln w="12700">
                    <a:solidFill>
                      <a:schemeClr val="tx2">
                        <a:satMod val="155000"/>
                      </a:schemeClr>
                    </a:solidFill>
                    <a:prstDash val="solid"/>
                  </a:ln>
                  <a:solidFill>
                    <a:schemeClr val="bg2">
                      <a:tint val="85000"/>
                      <a:satMod val="155000"/>
                    </a:schemeClr>
                  </a:solidFill>
                  <a:effectLst>
                    <a:outerShdw blurRad="41275" dist="20320" dir="1800000" algn="tl" rotWithShape="0">
                      <a:srgbClr val="000000">
                        <a:alpha val="40000"/>
                      </a:srgbClr>
                    </a:outerShdw>
                  </a:effectLst>
                </a:endParaRPr>
              </a:p>
            </p:txBody>
          </p:sp>
          <p:sp>
            <p:nvSpPr>
              <p:cNvPr id="68" name="직사각형 67"/>
              <p:cNvSpPr/>
              <p:nvPr/>
            </p:nvSpPr>
            <p:spPr>
              <a:xfrm>
                <a:off x="4867791" y="4000504"/>
                <a:ext cx="142876" cy="642942"/>
              </a:xfrm>
              <a:prstGeom prst="rect">
                <a:avLst/>
              </a:prstGeom>
            </p:spPr>
            <p:style>
              <a:lnRef idx="0">
                <a:schemeClr val="accent6"/>
              </a:lnRef>
              <a:fillRef idx="3">
                <a:schemeClr val="accent6"/>
              </a:fillRef>
              <a:effectRef idx="3">
                <a:schemeClr val="accent6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0" lang="ko-KR" altLang="en-US" sz="1100" dirty="0"/>
              </a:p>
            </p:txBody>
          </p:sp>
          <p:sp>
            <p:nvSpPr>
              <p:cNvPr id="69" name="직사각형 68"/>
              <p:cNvSpPr/>
              <p:nvPr/>
            </p:nvSpPr>
            <p:spPr>
              <a:xfrm>
                <a:off x="5010667" y="4152904"/>
                <a:ext cx="428628" cy="71438"/>
              </a:xfrm>
              <a:prstGeom prst="rect">
                <a:avLst/>
              </a:prstGeom>
            </p:spPr>
            <p:style>
              <a:lnRef idx="0">
                <a:schemeClr val="accent6"/>
              </a:lnRef>
              <a:fillRef idx="3">
                <a:schemeClr val="accent6"/>
              </a:fillRef>
              <a:effectRef idx="3">
                <a:schemeClr val="accent6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0" lang="ko-KR" altLang="en-US" sz="1100" dirty="0"/>
              </a:p>
            </p:txBody>
          </p:sp>
          <p:sp>
            <p:nvSpPr>
              <p:cNvPr id="70" name="직사각형 69"/>
              <p:cNvSpPr/>
              <p:nvPr/>
            </p:nvSpPr>
            <p:spPr>
              <a:xfrm>
                <a:off x="5010667" y="4286257"/>
                <a:ext cx="428628" cy="71438"/>
              </a:xfrm>
              <a:prstGeom prst="rect">
                <a:avLst/>
              </a:prstGeom>
            </p:spPr>
            <p:style>
              <a:lnRef idx="0">
                <a:schemeClr val="accent6"/>
              </a:lnRef>
              <a:fillRef idx="3">
                <a:schemeClr val="accent6"/>
              </a:fillRef>
              <a:effectRef idx="3">
                <a:schemeClr val="accent6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0" lang="ko-KR" altLang="en-US" sz="1100" dirty="0"/>
              </a:p>
            </p:txBody>
          </p:sp>
          <p:sp>
            <p:nvSpPr>
              <p:cNvPr id="71" name="직사각형 70"/>
              <p:cNvSpPr/>
              <p:nvPr/>
            </p:nvSpPr>
            <p:spPr>
              <a:xfrm>
                <a:off x="5010667" y="4416432"/>
                <a:ext cx="428628" cy="71438"/>
              </a:xfrm>
              <a:prstGeom prst="rect">
                <a:avLst/>
              </a:prstGeom>
            </p:spPr>
            <p:style>
              <a:lnRef idx="0">
                <a:schemeClr val="accent6"/>
              </a:lnRef>
              <a:fillRef idx="3">
                <a:schemeClr val="accent6"/>
              </a:fillRef>
              <a:effectRef idx="3">
                <a:schemeClr val="accent6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0" lang="ko-KR" altLang="en-US" sz="1100" dirty="0"/>
              </a:p>
            </p:txBody>
          </p:sp>
        </p:grpSp>
        <p:sp>
          <p:nvSpPr>
            <p:cNvPr id="21" name="직사각형 20"/>
            <p:cNvSpPr/>
            <p:nvPr/>
          </p:nvSpPr>
          <p:spPr bwMode="auto">
            <a:xfrm rot="8124072">
              <a:off x="1317157" y="5006927"/>
              <a:ext cx="823872" cy="73284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sz="1100" dirty="0"/>
            </a:p>
          </p:txBody>
        </p:sp>
        <p:sp>
          <p:nvSpPr>
            <p:cNvPr id="22" name="TextBox 21"/>
            <p:cNvSpPr txBox="1"/>
            <p:nvPr/>
          </p:nvSpPr>
          <p:spPr>
            <a:xfrm>
              <a:off x="826898" y="5189713"/>
              <a:ext cx="727020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700" b="1" dirty="0">
                  <a:latin typeface="+mn-ea"/>
                  <a:ea typeface="+mn-ea"/>
                </a:rPr>
                <a:t>LED</a:t>
              </a:r>
            </a:p>
          </p:txBody>
        </p:sp>
        <p:sp>
          <p:nvSpPr>
            <p:cNvPr id="23" name="TextBox 22"/>
            <p:cNvSpPr txBox="1"/>
            <p:nvPr/>
          </p:nvSpPr>
          <p:spPr>
            <a:xfrm>
              <a:off x="1065883" y="3573016"/>
              <a:ext cx="1274964" cy="30777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700" b="1" dirty="0">
                  <a:latin typeface="+mn-ea"/>
                  <a:ea typeface="+mn-ea"/>
                </a:rPr>
                <a:t>Detector_LED power monitoring</a:t>
              </a:r>
            </a:p>
          </p:txBody>
        </p:sp>
        <p:sp>
          <p:nvSpPr>
            <p:cNvPr id="24" name="직사각형 23"/>
            <p:cNvSpPr/>
            <p:nvPr/>
          </p:nvSpPr>
          <p:spPr bwMode="auto">
            <a:xfrm rot="5400000">
              <a:off x="2058390" y="4864961"/>
              <a:ext cx="791836" cy="335703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  <a:defRPr/>
              </a:pPr>
              <a:endParaRPr kumimoji="0" lang="ko-KR" altLang="en-US" sz="1100"/>
            </a:p>
          </p:txBody>
        </p:sp>
        <p:cxnSp>
          <p:nvCxnSpPr>
            <p:cNvPr id="25" name="직선 연결선 24"/>
            <p:cNvCxnSpPr>
              <a:cxnSpLocks/>
              <a:stCxn id="67" idx="1"/>
            </p:cNvCxnSpPr>
            <p:nvPr/>
          </p:nvCxnSpPr>
          <p:spPr>
            <a:xfrm>
              <a:off x="1372554" y="5019650"/>
              <a:ext cx="2913339" cy="0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" name="그룹 11"/>
            <p:cNvGrpSpPr>
              <a:grpSpLocks/>
            </p:cNvGrpSpPr>
            <p:nvPr/>
          </p:nvGrpSpPr>
          <p:grpSpPr bwMode="auto">
            <a:xfrm rot="16200000">
              <a:off x="1526597" y="3860508"/>
              <a:ext cx="339862" cy="621208"/>
              <a:chOff x="4510602" y="4000504"/>
              <a:chExt cx="928693" cy="642942"/>
            </a:xfrm>
          </p:grpSpPr>
          <p:sp>
            <p:nvSpPr>
              <p:cNvPr id="62" name="직사각형 61"/>
              <p:cNvSpPr/>
              <p:nvPr/>
            </p:nvSpPr>
            <p:spPr>
              <a:xfrm>
                <a:off x="4510602" y="4143381"/>
                <a:ext cx="357189" cy="357189"/>
              </a:xfrm>
              <a:prstGeom prst="rect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  <a:effectLst>
                <a:innerShdw blurRad="63500" dist="50800" dir="5400000">
                  <a:prstClr val="black">
                    <a:alpha val="50000"/>
                  </a:prstClr>
                </a:innerShdw>
              </a:effectLst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0" lang="ko-KR" altLang="en-US" sz="1100" b="1" dirty="0">
                  <a:ln w="12700">
                    <a:solidFill>
                      <a:schemeClr val="tx2">
                        <a:satMod val="155000"/>
                      </a:schemeClr>
                    </a:solidFill>
                    <a:prstDash val="solid"/>
                  </a:ln>
                  <a:solidFill>
                    <a:schemeClr val="bg2">
                      <a:tint val="85000"/>
                      <a:satMod val="155000"/>
                    </a:schemeClr>
                  </a:solidFill>
                  <a:effectLst>
                    <a:outerShdw blurRad="41275" dist="20320" dir="1800000" algn="tl" rotWithShape="0">
                      <a:srgbClr val="000000">
                        <a:alpha val="40000"/>
                      </a:srgbClr>
                    </a:outerShdw>
                  </a:effectLst>
                </a:endParaRPr>
              </a:p>
            </p:txBody>
          </p:sp>
          <p:sp>
            <p:nvSpPr>
              <p:cNvPr id="63" name="직사각형 62"/>
              <p:cNvSpPr/>
              <p:nvPr/>
            </p:nvSpPr>
            <p:spPr>
              <a:xfrm>
                <a:off x="4867791" y="4000504"/>
                <a:ext cx="142876" cy="642942"/>
              </a:xfrm>
              <a:prstGeom prst="rect">
                <a:avLst/>
              </a:prstGeom>
            </p:spPr>
            <p:style>
              <a:lnRef idx="0">
                <a:schemeClr val="accent6"/>
              </a:lnRef>
              <a:fillRef idx="3">
                <a:schemeClr val="accent6"/>
              </a:fillRef>
              <a:effectRef idx="3">
                <a:schemeClr val="accent6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0" lang="ko-KR" altLang="en-US" sz="1100" dirty="0"/>
              </a:p>
            </p:txBody>
          </p:sp>
          <p:sp>
            <p:nvSpPr>
              <p:cNvPr id="64" name="직사각형 63"/>
              <p:cNvSpPr/>
              <p:nvPr/>
            </p:nvSpPr>
            <p:spPr>
              <a:xfrm>
                <a:off x="5010667" y="4152904"/>
                <a:ext cx="428628" cy="71438"/>
              </a:xfrm>
              <a:prstGeom prst="rect">
                <a:avLst/>
              </a:prstGeom>
            </p:spPr>
            <p:style>
              <a:lnRef idx="0">
                <a:schemeClr val="accent6"/>
              </a:lnRef>
              <a:fillRef idx="3">
                <a:schemeClr val="accent6"/>
              </a:fillRef>
              <a:effectRef idx="3">
                <a:schemeClr val="accent6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0" lang="ko-KR" altLang="en-US" sz="1100" dirty="0"/>
              </a:p>
            </p:txBody>
          </p:sp>
          <p:sp>
            <p:nvSpPr>
              <p:cNvPr id="65" name="직사각형 64"/>
              <p:cNvSpPr/>
              <p:nvPr/>
            </p:nvSpPr>
            <p:spPr>
              <a:xfrm>
                <a:off x="5010667" y="4286257"/>
                <a:ext cx="428628" cy="71438"/>
              </a:xfrm>
              <a:prstGeom prst="rect">
                <a:avLst/>
              </a:prstGeom>
            </p:spPr>
            <p:style>
              <a:lnRef idx="0">
                <a:schemeClr val="accent6"/>
              </a:lnRef>
              <a:fillRef idx="3">
                <a:schemeClr val="accent6"/>
              </a:fillRef>
              <a:effectRef idx="3">
                <a:schemeClr val="accent6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0" lang="ko-KR" altLang="en-US" sz="1100" dirty="0"/>
              </a:p>
            </p:txBody>
          </p:sp>
          <p:sp>
            <p:nvSpPr>
              <p:cNvPr id="66" name="직사각형 65"/>
              <p:cNvSpPr/>
              <p:nvPr/>
            </p:nvSpPr>
            <p:spPr>
              <a:xfrm>
                <a:off x="5010667" y="4416432"/>
                <a:ext cx="428628" cy="71438"/>
              </a:xfrm>
              <a:prstGeom prst="rect">
                <a:avLst/>
              </a:prstGeom>
            </p:spPr>
            <p:style>
              <a:lnRef idx="0">
                <a:schemeClr val="accent6"/>
              </a:lnRef>
              <a:fillRef idx="3">
                <a:schemeClr val="accent6"/>
              </a:fillRef>
              <a:effectRef idx="3">
                <a:schemeClr val="accent6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0" lang="ko-KR" altLang="en-US" sz="1100" dirty="0"/>
              </a:p>
            </p:txBody>
          </p:sp>
        </p:grpSp>
        <p:grpSp>
          <p:nvGrpSpPr>
            <p:cNvPr id="27" name="그룹 11"/>
            <p:cNvGrpSpPr>
              <a:grpSpLocks/>
            </p:cNvGrpSpPr>
            <p:nvPr/>
          </p:nvGrpSpPr>
          <p:grpSpPr bwMode="auto">
            <a:xfrm>
              <a:off x="4293303" y="4708963"/>
              <a:ext cx="333860" cy="632375"/>
              <a:chOff x="4510602" y="4000504"/>
              <a:chExt cx="928693" cy="642942"/>
            </a:xfrm>
          </p:grpSpPr>
          <p:sp>
            <p:nvSpPr>
              <p:cNvPr id="57" name="직사각형 56"/>
              <p:cNvSpPr/>
              <p:nvPr/>
            </p:nvSpPr>
            <p:spPr>
              <a:xfrm>
                <a:off x="4510602" y="4143381"/>
                <a:ext cx="357189" cy="357189"/>
              </a:xfrm>
              <a:prstGeom prst="rect">
                <a:avLst/>
              </a:prstGeom>
              <a:solidFill>
                <a:schemeClr val="accent5">
                  <a:lumMod val="40000"/>
                  <a:lumOff val="60000"/>
                </a:schemeClr>
              </a:solidFill>
              <a:ln>
                <a:noFill/>
              </a:ln>
              <a:effectLst>
                <a:innerShdw blurRad="63500" dist="50800" dir="5400000">
                  <a:prstClr val="black">
                    <a:alpha val="50000"/>
                  </a:prstClr>
                </a:innerShdw>
              </a:effectLst>
            </p:spPr>
            <p:style>
              <a:lnRef idx="1">
                <a:schemeClr val="accent1"/>
              </a:lnRef>
              <a:fillRef idx="2">
                <a:schemeClr val="accent1"/>
              </a:fillRef>
              <a:effectRef idx="1">
                <a:schemeClr val="accent1"/>
              </a:effectRef>
              <a:fontRef idx="minor">
                <a:schemeClr val="dk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0" lang="ko-KR" altLang="en-US" sz="1100" b="1" dirty="0">
                  <a:ln w="12700">
                    <a:solidFill>
                      <a:schemeClr val="tx2">
                        <a:satMod val="155000"/>
                      </a:schemeClr>
                    </a:solidFill>
                    <a:prstDash val="solid"/>
                  </a:ln>
                  <a:solidFill>
                    <a:schemeClr val="bg2">
                      <a:tint val="85000"/>
                      <a:satMod val="155000"/>
                    </a:schemeClr>
                  </a:solidFill>
                  <a:effectLst>
                    <a:outerShdw blurRad="41275" dist="20320" dir="1800000" algn="tl" rotWithShape="0">
                      <a:srgbClr val="000000">
                        <a:alpha val="40000"/>
                      </a:srgbClr>
                    </a:outerShdw>
                  </a:effectLst>
                </a:endParaRPr>
              </a:p>
            </p:txBody>
          </p:sp>
          <p:sp>
            <p:nvSpPr>
              <p:cNvPr id="58" name="직사각형 57"/>
              <p:cNvSpPr/>
              <p:nvPr/>
            </p:nvSpPr>
            <p:spPr>
              <a:xfrm>
                <a:off x="4867791" y="4000504"/>
                <a:ext cx="142876" cy="642942"/>
              </a:xfrm>
              <a:prstGeom prst="rect">
                <a:avLst/>
              </a:prstGeom>
            </p:spPr>
            <p:style>
              <a:lnRef idx="0">
                <a:schemeClr val="accent6"/>
              </a:lnRef>
              <a:fillRef idx="3">
                <a:schemeClr val="accent6"/>
              </a:fillRef>
              <a:effectRef idx="3">
                <a:schemeClr val="accent6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0" lang="ko-KR" altLang="en-US" sz="1100" dirty="0"/>
              </a:p>
            </p:txBody>
          </p:sp>
          <p:sp>
            <p:nvSpPr>
              <p:cNvPr id="59" name="직사각형 58"/>
              <p:cNvSpPr/>
              <p:nvPr/>
            </p:nvSpPr>
            <p:spPr>
              <a:xfrm>
                <a:off x="5010667" y="4152904"/>
                <a:ext cx="428628" cy="71438"/>
              </a:xfrm>
              <a:prstGeom prst="rect">
                <a:avLst/>
              </a:prstGeom>
            </p:spPr>
            <p:style>
              <a:lnRef idx="0">
                <a:schemeClr val="accent6"/>
              </a:lnRef>
              <a:fillRef idx="3">
                <a:schemeClr val="accent6"/>
              </a:fillRef>
              <a:effectRef idx="3">
                <a:schemeClr val="accent6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0" lang="ko-KR" altLang="en-US" sz="1100" dirty="0"/>
              </a:p>
            </p:txBody>
          </p:sp>
          <p:sp>
            <p:nvSpPr>
              <p:cNvPr id="60" name="직사각형 59"/>
              <p:cNvSpPr/>
              <p:nvPr/>
            </p:nvSpPr>
            <p:spPr>
              <a:xfrm>
                <a:off x="5010667" y="4286257"/>
                <a:ext cx="428628" cy="71438"/>
              </a:xfrm>
              <a:prstGeom prst="rect">
                <a:avLst/>
              </a:prstGeom>
            </p:spPr>
            <p:style>
              <a:lnRef idx="0">
                <a:schemeClr val="accent6"/>
              </a:lnRef>
              <a:fillRef idx="3">
                <a:schemeClr val="accent6"/>
              </a:fillRef>
              <a:effectRef idx="3">
                <a:schemeClr val="accent6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0" lang="ko-KR" altLang="en-US" sz="1100" dirty="0"/>
              </a:p>
            </p:txBody>
          </p:sp>
          <p:sp>
            <p:nvSpPr>
              <p:cNvPr id="61" name="직사각형 60"/>
              <p:cNvSpPr/>
              <p:nvPr/>
            </p:nvSpPr>
            <p:spPr>
              <a:xfrm>
                <a:off x="5010667" y="4416432"/>
                <a:ext cx="428628" cy="71438"/>
              </a:xfrm>
              <a:prstGeom prst="rect">
                <a:avLst/>
              </a:prstGeom>
            </p:spPr>
            <p:style>
              <a:lnRef idx="0">
                <a:schemeClr val="accent6"/>
              </a:lnRef>
              <a:fillRef idx="3">
                <a:schemeClr val="accent6"/>
              </a:fillRef>
              <a:effectRef idx="3">
                <a:schemeClr val="accent6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 fontAlgn="auto">
                  <a:spcBef>
                    <a:spcPts val="0"/>
                  </a:spcBef>
                  <a:spcAft>
                    <a:spcPts val="0"/>
                  </a:spcAft>
                  <a:defRPr/>
                </a:pPr>
                <a:endParaRPr kumimoji="0" lang="ko-KR" altLang="en-US" sz="1100" dirty="0"/>
              </a:p>
            </p:txBody>
          </p:sp>
        </p:grpSp>
        <p:cxnSp>
          <p:nvCxnSpPr>
            <p:cNvPr id="28" name="직선 연결선 27"/>
            <p:cNvCxnSpPr>
              <a:stCxn id="21" idx="2"/>
              <a:endCxn id="62" idx="1"/>
            </p:cNvCxnSpPr>
            <p:nvPr/>
          </p:nvCxnSpPr>
          <p:spPr>
            <a:xfrm flipH="1" flipV="1">
              <a:off x="1696530" y="4341044"/>
              <a:ext cx="6835" cy="676434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" name="TextBox 28"/>
            <p:cNvSpPr txBox="1"/>
            <p:nvPr/>
          </p:nvSpPr>
          <p:spPr>
            <a:xfrm>
              <a:off x="4104075" y="5471003"/>
              <a:ext cx="927935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700" b="1" dirty="0">
                  <a:latin typeface="+mn-ea"/>
                  <a:ea typeface="+mn-ea"/>
                </a:rPr>
                <a:t>Detector_Signal</a:t>
              </a:r>
            </a:p>
          </p:txBody>
        </p:sp>
        <p:sp>
          <p:nvSpPr>
            <p:cNvPr id="30" name="TextBox 29"/>
            <p:cNvSpPr txBox="1"/>
            <p:nvPr/>
          </p:nvSpPr>
          <p:spPr>
            <a:xfrm>
              <a:off x="2286456" y="5559685"/>
              <a:ext cx="676052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700" b="1" dirty="0">
                  <a:latin typeface="+mn-ea"/>
                  <a:ea typeface="+mn-ea"/>
                </a:rPr>
                <a:t>Cuvette</a:t>
              </a:r>
            </a:p>
          </p:txBody>
        </p:sp>
        <p:grpSp>
          <p:nvGrpSpPr>
            <p:cNvPr id="31" name="그룹 30"/>
            <p:cNvGrpSpPr/>
            <p:nvPr/>
          </p:nvGrpSpPr>
          <p:grpSpPr>
            <a:xfrm>
              <a:off x="3879148" y="4705052"/>
              <a:ext cx="188110" cy="638935"/>
              <a:chOff x="1088568" y="4091642"/>
              <a:chExt cx="604250" cy="1477300"/>
            </a:xfrm>
          </p:grpSpPr>
          <p:sp>
            <p:nvSpPr>
              <p:cNvPr id="53" name="타원 52"/>
              <p:cNvSpPr/>
              <p:nvPr/>
            </p:nvSpPr>
            <p:spPr>
              <a:xfrm>
                <a:off x="1105149" y="4110917"/>
                <a:ext cx="515128" cy="1368933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/>
              </a:p>
            </p:txBody>
          </p:sp>
          <p:sp>
            <p:nvSpPr>
              <p:cNvPr id="54" name="직사각형 53"/>
              <p:cNvSpPr/>
              <p:nvPr/>
            </p:nvSpPr>
            <p:spPr>
              <a:xfrm>
                <a:off x="1088568" y="4091642"/>
                <a:ext cx="533890" cy="27346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 dirty="0"/>
              </a:p>
            </p:txBody>
          </p:sp>
          <p:sp>
            <p:nvSpPr>
              <p:cNvPr id="55" name="직사각형 54"/>
              <p:cNvSpPr/>
              <p:nvPr/>
            </p:nvSpPr>
            <p:spPr>
              <a:xfrm>
                <a:off x="1158929" y="5295480"/>
                <a:ext cx="533889" cy="27346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 dirty="0"/>
              </a:p>
            </p:txBody>
          </p:sp>
          <p:sp>
            <p:nvSpPr>
              <p:cNvPr id="56" name="직사각형 55"/>
              <p:cNvSpPr/>
              <p:nvPr/>
            </p:nvSpPr>
            <p:spPr>
              <a:xfrm>
                <a:off x="1158929" y="5263017"/>
                <a:ext cx="533889" cy="27346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 dirty="0"/>
              </a:p>
            </p:txBody>
          </p:sp>
        </p:grpSp>
        <p:grpSp>
          <p:nvGrpSpPr>
            <p:cNvPr id="32" name="그룹 31"/>
            <p:cNvGrpSpPr/>
            <p:nvPr/>
          </p:nvGrpSpPr>
          <p:grpSpPr>
            <a:xfrm rot="16200000">
              <a:off x="1634112" y="4135620"/>
              <a:ext cx="138506" cy="724647"/>
              <a:chOff x="1105150" y="4091642"/>
              <a:chExt cx="587668" cy="1477300"/>
            </a:xfrm>
          </p:grpSpPr>
          <p:sp>
            <p:nvSpPr>
              <p:cNvPr id="49" name="타원 48"/>
              <p:cNvSpPr/>
              <p:nvPr/>
            </p:nvSpPr>
            <p:spPr>
              <a:xfrm>
                <a:off x="1105150" y="4110918"/>
                <a:ext cx="515128" cy="1368933"/>
              </a:xfrm>
              <a:prstGeom prst="ellipse">
                <a:avLst/>
              </a:prstGeom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 dirty="0"/>
              </a:p>
            </p:txBody>
          </p:sp>
          <p:sp>
            <p:nvSpPr>
              <p:cNvPr id="50" name="직사각형 49"/>
              <p:cNvSpPr/>
              <p:nvPr/>
            </p:nvSpPr>
            <p:spPr>
              <a:xfrm>
                <a:off x="1115272" y="4091642"/>
                <a:ext cx="533889" cy="27346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 dirty="0"/>
              </a:p>
            </p:txBody>
          </p:sp>
          <p:sp>
            <p:nvSpPr>
              <p:cNvPr id="51" name="직사각형 50"/>
              <p:cNvSpPr/>
              <p:nvPr/>
            </p:nvSpPr>
            <p:spPr>
              <a:xfrm>
                <a:off x="1158929" y="5295480"/>
                <a:ext cx="533889" cy="27346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 dirty="0"/>
              </a:p>
            </p:txBody>
          </p:sp>
          <p:sp>
            <p:nvSpPr>
              <p:cNvPr id="52" name="직사각형 51"/>
              <p:cNvSpPr/>
              <p:nvPr/>
            </p:nvSpPr>
            <p:spPr>
              <a:xfrm>
                <a:off x="1158929" y="5263017"/>
                <a:ext cx="533889" cy="27346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sz="1600" dirty="0"/>
              </a:p>
            </p:txBody>
          </p:sp>
        </p:grpSp>
        <p:sp>
          <p:nvSpPr>
            <p:cNvPr id="33" name="TextBox 32"/>
            <p:cNvSpPr txBox="1"/>
            <p:nvPr/>
          </p:nvSpPr>
          <p:spPr>
            <a:xfrm>
              <a:off x="2737116" y="3137669"/>
              <a:ext cx="1338044" cy="2000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altLang="ko-KR" sz="700" b="1" dirty="0">
                  <a:solidFill>
                    <a:srgbClr val="FF0000"/>
                  </a:solidFill>
                  <a:latin typeface="+mn-ea"/>
                  <a:ea typeface="+mn-ea"/>
                </a:rPr>
                <a:t>520/1310nm Laser diode</a:t>
              </a:r>
            </a:p>
          </p:txBody>
        </p:sp>
        <p:grpSp>
          <p:nvGrpSpPr>
            <p:cNvPr id="34" name="그룹 33"/>
            <p:cNvGrpSpPr/>
            <p:nvPr/>
          </p:nvGrpSpPr>
          <p:grpSpPr>
            <a:xfrm rot="5400000">
              <a:off x="2923306" y="3565527"/>
              <a:ext cx="936307" cy="519239"/>
              <a:chOff x="3037419" y="3860349"/>
              <a:chExt cx="936307" cy="519239"/>
            </a:xfrm>
          </p:grpSpPr>
          <p:grpSp>
            <p:nvGrpSpPr>
              <p:cNvPr id="38" name="그룹 37"/>
              <p:cNvGrpSpPr/>
              <p:nvPr/>
            </p:nvGrpSpPr>
            <p:grpSpPr>
              <a:xfrm rot="5400000">
                <a:off x="3384019" y="3820166"/>
                <a:ext cx="240471" cy="565274"/>
                <a:chOff x="2171289" y="4077758"/>
                <a:chExt cx="642941" cy="1500692"/>
              </a:xfrm>
            </p:grpSpPr>
            <p:grpSp>
              <p:nvGrpSpPr>
                <p:cNvPr id="40" name="그룹 11"/>
                <p:cNvGrpSpPr>
                  <a:grpSpLocks/>
                </p:cNvGrpSpPr>
                <p:nvPr/>
              </p:nvGrpSpPr>
              <p:grpSpPr bwMode="auto">
                <a:xfrm rot="5400000">
                  <a:off x="2028389" y="4792608"/>
                  <a:ext cx="928742" cy="642941"/>
                  <a:chOff x="5072066" y="4000504"/>
                  <a:chExt cx="928694" cy="642942"/>
                </a:xfrm>
              </p:grpSpPr>
              <p:sp>
                <p:nvSpPr>
                  <p:cNvPr id="44" name="직사각형 43"/>
                  <p:cNvSpPr/>
                  <p:nvPr/>
                </p:nvSpPr>
                <p:spPr>
                  <a:xfrm>
                    <a:off x="5072066" y="4143380"/>
                    <a:ext cx="357190" cy="357190"/>
                  </a:xfrm>
                  <a:prstGeom prst="rect">
                    <a:avLst/>
                  </a:prstGeom>
                  <a:ln/>
                </p:spPr>
                <p:style>
                  <a:lnRef idx="1">
                    <a:schemeClr val="accent3"/>
                  </a:lnRef>
                  <a:fillRef idx="3">
                    <a:schemeClr val="accent3"/>
                  </a:fillRef>
                  <a:effectRef idx="2">
                    <a:schemeClr val="accent3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fontAlgn="auto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0" lang="ko-KR" altLang="en-US" b="1" dirty="0">
                      <a:ln w="12700">
                        <a:solidFill>
                          <a:schemeClr val="tx2">
                            <a:satMod val="155000"/>
                          </a:schemeClr>
                        </a:solidFill>
                        <a:prstDash val="solid"/>
                      </a:ln>
                      <a:solidFill>
                        <a:schemeClr val="bg2">
                          <a:tint val="85000"/>
                          <a:satMod val="155000"/>
                        </a:schemeClr>
                      </a:solidFill>
                      <a:effectLst>
                        <a:outerShdw blurRad="41275" dist="20320" dir="1800000" algn="tl" rotWithShape="0">
                          <a:srgbClr val="000000">
                            <a:alpha val="40000"/>
                          </a:srgbClr>
                        </a:outerShdw>
                      </a:effectLst>
                    </a:endParaRPr>
                  </a:p>
                </p:txBody>
              </p:sp>
              <p:sp>
                <p:nvSpPr>
                  <p:cNvPr id="45" name="직사각형 44"/>
                  <p:cNvSpPr/>
                  <p:nvPr/>
                </p:nvSpPr>
                <p:spPr>
                  <a:xfrm>
                    <a:off x="5429256" y="4000504"/>
                    <a:ext cx="142876" cy="642942"/>
                  </a:xfrm>
                  <a:prstGeom prst="rect">
                    <a:avLst/>
                  </a:prstGeom>
                </p:spPr>
                <p:style>
                  <a:lnRef idx="0">
                    <a:schemeClr val="accent6"/>
                  </a:lnRef>
                  <a:fillRef idx="3">
                    <a:schemeClr val="accent6"/>
                  </a:fillRef>
                  <a:effectRef idx="3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fontAlgn="auto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0" lang="ko-KR" altLang="en-US" dirty="0"/>
                  </a:p>
                </p:txBody>
              </p:sp>
              <p:sp>
                <p:nvSpPr>
                  <p:cNvPr id="46" name="직사각형 45"/>
                  <p:cNvSpPr/>
                  <p:nvPr/>
                </p:nvSpPr>
                <p:spPr>
                  <a:xfrm>
                    <a:off x="5572132" y="4152905"/>
                    <a:ext cx="428628" cy="71438"/>
                  </a:xfrm>
                  <a:prstGeom prst="rect">
                    <a:avLst/>
                  </a:prstGeom>
                </p:spPr>
                <p:style>
                  <a:lnRef idx="0">
                    <a:schemeClr val="accent6"/>
                  </a:lnRef>
                  <a:fillRef idx="3">
                    <a:schemeClr val="accent6"/>
                  </a:fillRef>
                  <a:effectRef idx="3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fontAlgn="auto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0" lang="ko-KR" altLang="en-US" dirty="0"/>
                  </a:p>
                </p:txBody>
              </p:sp>
              <p:sp>
                <p:nvSpPr>
                  <p:cNvPr id="47" name="직사각형 46"/>
                  <p:cNvSpPr/>
                  <p:nvPr/>
                </p:nvSpPr>
                <p:spPr>
                  <a:xfrm>
                    <a:off x="5572132" y="4286256"/>
                    <a:ext cx="428628" cy="71438"/>
                  </a:xfrm>
                  <a:prstGeom prst="rect">
                    <a:avLst/>
                  </a:prstGeom>
                </p:spPr>
                <p:style>
                  <a:lnRef idx="0">
                    <a:schemeClr val="accent6"/>
                  </a:lnRef>
                  <a:fillRef idx="3">
                    <a:schemeClr val="accent6"/>
                  </a:fillRef>
                  <a:effectRef idx="3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fontAlgn="auto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0" lang="ko-KR" altLang="en-US" dirty="0"/>
                  </a:p>
                </p:txBody>
              </p:sp>
              <p:sp>
                <p:nvSpPr>
                  <p:cNvPr id="48" name="직사각형 47"/>
                  <p:cNvSpPr/>
                  <p:nvPr/>
                </p:nvSpPr>
                <p:spPr>
                  <a:xfrm>
                    <a:off x="5572132" y="4416432"/>
                    <a:ext cx="428628" cy="71438"/>
                  </a:xfrm>
                  <a:prstGeom prst="rect">
                    <a:avLst/>
                  </a:prstGeom>
                </p:spPr>
                <p:style>
                  <a:lnRef idx="0">
                    <a:schemeClr val="accent6"/>
                  </a:lnRef>
                  <a:fillRef idx="3">
                    <a:schemeClr val="accent6"/>
                  </a:fillRef>
                  <a:effectRef idx="3">
                    <a:schemeClr val="accent6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fontAlgn="auto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0" lang="ko-KR" altLang="en-US" dirty="0"/>
                  </a:p>
                </p:txBody>
              </p:sp>
            </p:grpSp>
            <p:grpSp>
              <p:nvGrpSpPr>
                <p:cNvPr id="41" name="그룹 40"/>
                <p:cNvGrpSpPr>
                  <a:grpSpLocks/>
                </p:cNvGrpSpPr>
                <p:nvPr/>
              </p:nvGrpSpPr>
              <p:grpSpPr bwMode="auto">
                <a:xfrm rot="5400000">
                  <a:off x="2275896" y="4003156"/>
                  <a:ext cx="422300" cy="571503"/>
                  <a:chOff x="3078152" y="3143248"/>
                  <a:chExt cx="546104" cy="785818"/>
                </a:xfrm>
              </p:grpSpPr>
              <p:sp>
                <p:nvSpPr>
                  <p:cNvPr id="42" name="타원 41"/>
                  <p:cNvSpPr/>
                  <p:nvPr/>
                </p:nvSpPr>
                <p:spPr>
                  <a:xfrm>
                    <a:off x="3078469" y="3215271"/>
                    <a:ext cx="500908" cy="641748"/>
                  </a:xfrm>
                  <a:prstGeom prst="ellipse">
                    <a:avLst/>
                  </a:prstGeom>
                  <a:solidFill>
                    <a:schemeClr val="accent5">
                      <a:lumMod val="20000"/>
                      <a:lumOff val="80000"/>
                    </a:schemeClr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fontAlgn="auto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0" lang="ko-KR" altLang="en-US" b="1" dirty="0"/>
                  </a:p>
                </p:txBody>
              </p:sp>
              <p:sp>
                <p:nvSpPr>
                  <p:cNvPr id="43" name="모서리가 둥근 직사각형 42"/>
                  <p:cNvSpPr/>
                  <p:nvPr/>
                </p:nvSpPr>
                <p:spPr>
                  <a:xfrm>
                    <a:off x="3339187" y="3143237"/>
                    <a:ext cx="285354" cy="785814"/>
                  </a:xfrm>
                  <a:prstGeom prst="roundRect">
                    <a:avLst/>
                  </a:prstGeom>
                  <a:solidFill>
                    <a:schemeClr val="accent5">
                      <a:lumMod val="20000"/>
                      <a:lumOff val="80000"/>
                    </a:schemeClr>
                  </a:solidFill>
                  <a:ln w="952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 fontAlgn="auto">
                      <a:spcBef>
                        <a:spcPts val="0"/>
                      </a:spcBef>
                      <a:spcAft>
                        <a:spcPts val="0"/>
                      </a:spcAft>
                      <a:defRPr/>
                    </a:pPr>
                    <a:endParaRPr kumimoji="0" lang="ko-KR" altLang="en-US" b="1" dirty="0"/>
                  </a:p>
                </p:txBody>
              </p:sp>
            </p:grpSp>
          </p:grpSp>
          <p:sp>
            <p:nvSpPr>
              <p:cNvPr id="39" name="직사각형 38"/>
              <p:cNvSpPr/>
              <p:nvPr/>
            </p:nvSpPr>
            <p:spPr>
              <a:xfrm rot="5400000">
                <a:off x="3245953" y="3651815"/>
                <a:ext cx="519239" cy="936307"/>
              </a:xfrm>
              <a:prstGeom prst="rect">
                <a:avLst/>
              </a:prstGeom>
              <a:noFill/>
              <a:ln>
                <a:prstDash val="sysDash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ko-KR" altLang="en-US" dirty="0"/>
              </a:p>
            </p:txBody>
          </p:sp>
        </p:grpSp>
        <p:sp>
          <p:nvSpPr>
            <p:cNvPr id="35" name="직사각형 34">
              <a:extLst>
                <a:ext uri="{FF2B5EF4-FFF2-40B4-BE49-F238E27FC236}">
                  <a16:creationId xmlns:a16="http://schemas.microsoft.com/office/drawing/2014/main" id="{969F0B14-1F55-45A3-B390-25AEB21BC3F9}"/>
                </a:ext>
              </a:extLst>
            </p:cNvPr>
            <p:cNvSpPr/>
            <p:nvPr/>
          </p:nvSpPr>
          <p:spPr>
            <a:xfrm rot="19020000">
              <a:off x="3332513" y="4785006"/>
              <a:ext cx="72002" cy="503828"/>
            </a:xfrm>
            <a:prstGeom prst="rect">
              <a:avLst/>
            </a:prstGeom>
            <a:solidFill>
              <a:schemeClr val="accent5">
                <a:lumMod val="20000"/>
                <a:lumOff val="8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fontAlgn="auto">
                <a:spcBef>
                  <a:spcPts val="0"/>
                </a:spcBef>
                <a:spcAft>
                  <a:spcPts val="0"/>
                </a:spcAft>
              </a:pPr>
              <a:endParaRPr kumimoji="0" lang="ko-KR" altLang="en-US" sz="1100" dirty="0"/>
            </a:p>
          </p:txBody>
        </p:sp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38D80E07-90FF-48E1-B77D-0D008FE19905}"/>
                </a:ext>
              </a:extLst>
            </p:cNvPr>
            <p:cNvSpPr txBox="1"/>
            <p:nvPr/>
          </p:nvSpPr>
          <p:spPr>
            <a:xfrm>
              <a:off x="2947935" y="5521970"/>
              <a:ext cx="1091966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>
              <a:defPPr>
                <a:defRPr lang="ko-KR"/>
              </a:defPPr>
            </a:lstStyle>
            <a:p>
              <a:pPr algn="ctr"/>
              <a:r>
                <a:rPr lang="en-US" altLang="ko-KR" sz="700" b="1" dirty="0">
                  <a:latin typeface="+mn-ea"/>
                  <a:ea typeface="+mn-ea"/>
                </a:rPr>
                <a:t>short/long pass filter</a:t>
              </a:r>
              <a:br>
                <a:rPr lang="en-US" altLang="ko-KR" sz="700" b="1" dirty="0">
                  <a:latin typeface="+mn-ea"/>
                  <a:ea typeface="+mn-ea"/>
                </a:rPr>
              </a:br>
              <a:r>
                <a:rPr lang="ko-KR" altLang="en-US" sz="700" b="1" dirty="0">
                  <a:latin typeface="+mn-ea"/>
                  <a:ea typeface="+mn-ea"/>
                </a:rPr>
                <a:t>입사각 </a:t>
              </a:r>
              <a:r>
                <a:rPr lang="en-US" altLang="ko-KR" sz="700" b="1" dirty="0">
                  <a:latin typeface="+mn-ea"/>
                  <a:ea typeface="+mn-ea"/>
                </a:rPr>
                <a:t>45°</a:t>
              </a:r>
              <a:endParaRPr lang="ko-KR" altLang="en-US" sz="700" b="1" dirty="0">
                <a:latin typeface="+mn-ea"/>
                <a:ea typeface="+mn-ea"/>
              </a:endParaRPr>
            </a:p>
          </p:txBody>
        </p:sp>
        <p:cxnSp>
          <p:nvCxnSpPr>
            <p:cNvPr id="37" name="직선 연결선 36"/>
            <p:cNvCxnSpPr/>
            <p:nvPr/>
          </p:nvCxnSpPr>
          <p:spPr>
            <a:xfrm>
              <a:off x="3408625" y="3881866"/>
              <a:ext cx="0" cy="1126195"/>
            </a:xfrm>
            <a:prstGeom prst="line">
              <a:avLst/>
            </a:prstGeom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689269107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2. </a:t>
            </a:r>
            <a:r>
              <a:rPr lang="ko-KR" altLang="en-US" dirty="0"/>
              <a:t>개발 내용 </a:t>
            </a:r>
            <a:r>
              <a:rPr lang="en-US" altLang="ko-KR" dirty="0"/>
              <a:t>development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ko-KR" altLang="en-US" dirty="0"/>
              <a:t>광 효율 시뮬레이션</a:t>
            </a:r>
            <a:endParaRPr lang="en-US" altLang="ko-KR" dirty="0"/>
          </a:p>
          <a:p>
            <a:pPr lvl="1"/>
            <a:r>
              <a:rPr lang="en-US" altLang="ko-KR" dirty="0"/>
              <a:t>UV Alpha ver.</a:t>
            </a:r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B4FF99F0-C854-457E-A066-2043CECB9958}" type="slidenum">
              <a:rPr lang="ko-KR" altLang="en-US" smtClean="0"/>
              <a:pPr>
                <a:defRPr/>
              </a:pPr>
              <a:t>8</a:t>
            </a:fld>
            <a:endParaRPr lang="ko-KR" altLang="en-US" dirty="0"/>
          </a:p>
        </p:txBody>
      </p:sp>
      <p:pic>
        <p:nvPicPr>
          <p:cNvPr id="5" name="그림 4">
            <a:extLst>
              <a:ext uri="{FF2B5EF4-FFF2-40B4-BE49-F238E27FC236}">
                <a16:creationId xmlns:a16="http://schemas.microsoft.com/office/drawing/2014/main" id="{30000DA9-64B2-45F6-BAA3-BBE36FE06335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t="19016" b="20154"/>
          <a:stretch/>
        </p:blipFill>
        <p:spPr>
          <a:xfrm>
            <a:off x="1673839" y="1727313"/>
            <a:ext cx="5682009" cy="3447680"/>
          </a:xfrm>
          <a:prstGeom prst="rect">
            <a:avLst/>
          </a:prstGeom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0DD8D1CC-68EA-496D-BFD9-7B962E73731C}"/>
              </a:ext>
            </a:extLst>
          </p:cNvPr>
          <p:cNvSpPr txBox="1"/>
          <p:nvPr/>
        </p:nvSpPr>
        <p:spPr>
          <a:xfrm>
            <a:off x="1187782" y="3660606"/>
            <a:ext cx="731289" cy="276999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b="1" dirty="0">
                <a:latin typeface="+mn-ea"/>
                <a:ea typeface="+mn-ea"/>
              </a:rPr>
              <a:t>UV LED</a:t>
            </a:r>
            <a:endParaRPr lang="ko-KR" altLang="en-US" sz="1200" b="1" dirty="0">
              <a:latin typeface="+mn-ea"/>
              <a:ea typeface="+mn-ea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AEC97A23-2132-4B19-A7DD-BEBFB7A037F4}"/>
              </a:ext>
            </a:extLst>
          </p:cNvPr>
          <p:cNvSpPr txBox="1"/>
          <p:nvPr/>
        </p:nvSpPr>
        <p:spPr>
          <a:xfrm>
            <a:off x="6931765" y="4484940"/>
            <a:ext cx="1513623" cy="276999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latin typeface="+mn-ea"/>
                <a:ea typeface="+mn-ea"/>
              </a:rPr>
              <a:t>Collimator </a:t>
            </a:r>
            <a:r>
              <a:rPr lang="en-US" altLang="ko-KR" sz="1200" b="1" dirty="0" err="1">
                <a:latin typeface="+mn-ea"/>
                <a:ea typeface="+mn-ea"/>
              </a:rPr>
              <a:t>lens_M</a:t>
            </a:r>
            <a:endParaRPr lang="en-US" altLang="ko-KR" sz="1200" b="1" dirty="0">
              <a:latin typeface="+mn-ea"/>
              <a:ea typeface="+mn-ea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D981C52A-E002-440C-BFE0-2951BA63B113}"/>
              </a:ext>
            </a:extLst>
          </p:cNvPr>
          <p:cNvSpPr txBox="1"/>
          <p:nvPr/>
        </p:nvSpPr>
        <p:spPr>
          <a:xfrm>
            <a:off x="6977512" y="3963628"/>
            <a:ext cx="1075166" cy="276999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b="1" dirty="0">
                <a:latin typeface="+mn-ea"/>
                <a:ea typeface="+mn-ea"/>
              </a:rPr>
              <a:t>Measure PD</a:t>
            </a:r>
            <a:endParaRPr lang="ko-KR" altLang="en-US" sz="1200" b="1" dirty="0">
              <a:latin typeface="+mn-ea"/>
              <a:ea typeface="+mn-ea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A8C2D524-9242-41D9-8759-AEB61DE5C078}"/>
              </a:ext>
            </a:extLst>
          </p:cNvPr>
          <p:cNvSpPr txBox="1"/>
          <p:nvPr/>
        </p:nvSpPr>
        <p:spPr>
          <a:xfrm>
            <a:off x="2264067" y="1496780"/>
            <a:ext cx="1171923" cy="276999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b="1" dirty="0">
                <a:latin typeface="+mn-ea"/>
                <a:ea typeface="+mn-ea"/>
              </a:rPr>
              <a:t>Reference PD</a:t>
            </a:r>
            <a:endParaRPr lang="ko-KR" altLang="en-US" sz="1200" b="1" dirty="0">
              <a:latin typeface="+mn-ea"/>
              <a:ea typeface="+mn-ea"/>
            </a:endParaRPr>
          </a:p>
        </p:txBody>
      </p:sp>
      <p:cxnSp>
        <p:nvCxnSpPr>
          <p:cNvPr id="10" name="직선 화살표 연결선 9">
            <a:extLst>
              <a:ext uri="{FF2B5EF4-FFF2-40B4-BE49-F238E27FC236}">
                <a16:creationId xmlns:a16="http://schemas.microsoft.com/office/drawing/2014/main" id="{3EEB8691-4EF7-492B-B06D-BB50519A17C7}"/>
              </a:ext>
            </a:extLst>
          </p:cNvPr>
          <p:cNvCxnSpPr>
            <a:cxnSpLocks/>
            <a:stCxn id="6" idx="3"/>
          </p:cNvCxnSpPr>
          <p:nvPr/>
        </p:nvCxnSpPr>
        <p:spPr>
          <a:xfrm>
            <a:off x="1919071" y="3799106"/>
            <a:ext cx="535723" cy="0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직선 화살표 연결선 10">
            <a:extLst>
              <a:ext uri="{FF2B5EF4-FFF2-40B4-BE49-F238E27FC236}">
                <a16:creationId xmlns:a16="http://schemas.microsoft.com/office/drawing/2014/main" id="{6674B880-C186-4A03-8B40-FA6B472E7A2A}"/>
              </a:ext>
            </a:extLst>
          </p:cNvPr>
          <p:cNvCxnSpPr>
            <a:cxnSpLocks/>
            <a:stCxn id="8" idx="1"/>
          </p:cNvCxnSpPr>
          <p:nvPr/>
        </p:nvCxnSpPr>
        <p:spPr>
          <a:xfrm flipH="1" flipV="1">
            <a:off x="6525260" y="3871454"/>
            <a:ext cx="452252" cy="230674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직선 화살표 연결선 11">
            <a:extLst>
              <a:ext uri="{FF2B5EF4-FFF2-40B4-BE49-F238E27FC236}">
                <a16:creationId xmlns:a16="http://schemas.microsoft.com/office/drawing/2014/main" id="{01D37DAC-4B8A-4755-9962-6B80DAD0D54A}"/>
              </a:ext>
            </a:extLst>
          </p:cNvPr>
          <p:cNvCxnSpPr>
            <a:cxnSpLocks/>
            <a:stCxn id="7" idx="1"/>
          </p:cNvCxnSpPr>
          <p:nvPr/>
        </p:nvCxnSpPr>
        <p:spPr>
          <a:xfrm flipH="1" flipV="1">
            <a:off x="6228189" y="4027207"/>
            <a:ext cx="703576" cy="596233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직선 화살표 연결선 12">
            <a:extLst>
              <a:ext uri="{FF2B5EF4-FFF2-40B4-BE49-F238E27FC236}">
                <a16:creationId xmlns:a16="http://schemas.microsoft.com/office/drawing/2014/main" id="{DD4CD0ED-EA85-443F-99B4-3FED7CF06D26}"/>
              </a:ext>
            </a:extLst>
          </p:cNvPr>
          <p:cNvCxnSpPr>
            <a:cxnSpLocks/>
            <a:stCxn id="9" idx="2"/>
          </p:cNvCxnSpPr>
          <p:nvPr/>
        </p:nvCxnSpPr>
        <p:spPr>
          <a:xfrm>
            <a:off x="2850029" y="1773779"/>
            <a:ext cx="199872" cy="639237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13">
            <a:extLst>
              <a:ext uri="{FF2B5EF4-FFF2-40B4-BE49-F238E27FC236}">
                <a16:creationId xmlns:a16="http://schemas.microsoft.com/office/drawing/2014/main" id="{65CD3A08-5F01-469B-A1FC-D749A26A3E85}"/>
              </a:ext>
            </a:extLst>
          </p:cNvPr>
          <p:cNvSpPr txBox="1"/>
          <p:nvPr/>
        </p:nvSpPr>
        <p:spPr>
          <a:xfrm>
            <a:off x="466600" y="2196794"/>
            <a:ext cx="1513623" cy="276999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latin typeface="+mn-ea"/>
                <a:ea typeface="+mn-ea"/>
              </a:rPr>
              <a:t>Collimator </a:t>
            </a:r>
            <a:r>
              <a:rPr lang="en-US" altLang="ko-KR" sz="1200" b="1" dirty="0" err="1">
                <a:latin typeface="+mn-ea"/>
                <a:ea typeface="+mn-ea"/>
              </a:rPr>
              <a:t>lens_R</a:t>
            </a:r>
            <a:endParaRPr lang="ko-KR" altLang="en-US" sz="1200" b="1" dirty="0">
              <a:latin typeface="+mn-ea"/>
              <a:ea typeface="+mn-ea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241F86BC-96F7-41D1-85E2-D20F2EC96000}"/>
              </a:ext>
            </a:extLst>
          </p:cNvPr>
          <p:cNvSpPr txBox="1"/>
          <p:nvPr/>
        </p:nvSpPr>
        <p:spPr>
          <a:xfrm>
            <a:off x="2424438" y="5165464"/>
            <a:ext cx="1250927" cy="276999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altLang="ko-KR" sz="1200" b="1" dirty="0">
                <a:latin typeface="+mn-ea"/>
                <a:ea typeface="+mn-ea"/>
              </a:rPr>
              <a:t>Beam splitter</a:t>
            </a:r>
            <a:endParaRPr lang="ko-KR" altLang="en-US" sz="1200" b="1" dirty="0">
              <a:latin typeface="+mn-ea"/>
              <a:ea typeface="+mn-ea"/>
            </a:endParaRPr>
          </a:p>
        </p:txBody>
      </p:sp>
      <p:cxnSp>
        <p:nvCxnSpPr>
          <p:cNvPr id="16" name="직선 화살표 연결선 15">
            <a:extLst>
              <a:ext uri="{FF2B5EF4-FFF2-40B4-BE49-F238E27FC236}">
                <a16:creationId xmlns:a16="http://schemas.microsoft.com/office/drawing/2014/main" id="{19207732-B275-4B89-B5C9-6FAE413BF1B3}"/>
              </a:ext>
            </a:extLst>
          </p:cNvPr>
          <p:cNvCxnSpPr>
            <a:cxnSpLocks/>
            <a:stCxn id="15" idx="0"/>
          </p:cNvCxnSpPr>
          <p:nvPr/>
        </p:nvCxnSpPr>
        <p:spPr>
          <a:xfrm flipV="1">
            <a:off x="3049902" y="3958112"/>
            <a:ext cx="0" cy="1207352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7" name="표 38">
            <a:extLst>
              <a:ext uri="{FF2B5EF4-FFF2-40B4-BE49-F238E27FC236}">
                <a16:creationId xmlns:a16="http://schemas.microsoft.com/office/drawing/2014/main" id="{15CD5F11-972A-4D85-8463-9077367689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67128095"/>
              </p:ext>
            </p:extLst>
          </p:nvPr>
        </p:nvGraphicFramePr>
        <p:xfrm>
          <a:off x="426279" y="5636258"/>
          <a:ext cx="8287000" cy="76708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818413">
                  <a:extLst>
                    <a:ext uri="{9D8B030D-6E8A-4147-A177-3AD203B41FA5}">
                      <a16:colId xmlns:a16="http://schemas.microsoft.com/office/drawing/2014/main" val="2672917827"/>
                    </a:ext>
                  </a:extLst>
                </a:gridCol>
                <a:gridCol w="1368152">
                  <a:extLst>
                    <a:ext uri="{9D8B030D-6E8A-4147-A177-3AD203B41FA5}">
                      <a16:colId xmlns:a16="http://schemas.microsoft.com/office/drawing/2014/main" val="2189174662"/>
                    </a:ext>
                  </a:extLst>
                </a:gridCol>
                <a:gridCol w="1296144">
                  <a:extLst>
                    <a:ext uri="{9D8B030D-6E8A-4147-A177-3AD203B41FA5}">
                      <a16:colId xmlns:a16="http://schemas.microsoft.com/office/drawing/2014/main" val="3894128739"/>
                    </a:ext>
                  </a:extLst>
                </a:gridCol>
                <a:gridCol w="1265555">
                  <a:extLst>
                    <a:ext uri="{9D8B030D-6E8A-4147-A177-3AD203B41FA5}">
                      <a16:colId xmlns:a16="http://schemas.microsoft.com/office/drawing/2014/main" val="1643928255"/>
                    </a:ext>
                  </a:extLst>
                </a:gridCol>
                <a:gridCol w="1254725">
                  <a:extLst>
                    <a:ext uri="{9D8B030D-6E8A-4147-A177-3AD203B41FA5}">
                      <a16:colId xmlns:a16="http://schemas.microsoft.com/office/drawing/2014/main" val="4150761909"/>
                    </a:ext>
                  </a:extLst>
                </a:gridCol>
                <a:gridCol w="1121539">
                  <a:extLst>
                    <a:ext uri="{9D8B030D-6E8A-4147-A177-3AD203B41FA5}">
                      <a16:colId xmlns:a16="http://schemas.microsoft.com/office/drawing/2014/main" val="2619568414"/>
                    </a:ext>
                  </a:extLst>
                </a:gridCol>
                <a:gridCol w="1162472">
                  <a:extLst>
                    <a:ext uri="{9D8B030D-6E8A-4147-A177-3AD203B41FA5}">
                      <a16:colId xmlns:a16="http://schemas.microsoft.com/office/drawing/2014/main" val="52933528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 latinLnBrk="1"/>
                      <a:endParaRPr lang="ko-KR" altLang="en-US" sz="10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latin typeface="+mn-ea"/>
                          <a:ea typeface="+mn-ea"/>
                        </a:rPr>
                        <a:t>UV LED</a:t>
                      </a:r>
                      <a:endParaRPr lang="ko-KR" altLang="en-US" sz="10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latin typeface="+mn-ea"/>
                          <a:ea typeface="+mn-ea"/>
                        </a:rPr>
                        <a:t>Beam splitter</a:t>
                      </a:r>
                      <a:endParaRPr lang="ko-KR" altLang="en-US" sz="10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latin typeface="+mn-ea"/>
                          <a:ea typeface="+mn-ea"/>
                        </a:rPr>
                        <a:t>Collimator </a:t>
                      </a:r>
                      <a:r>
                        <a:rPr lang="en-US" altLang="ko-KR" sz="1000" dirty="0" err="1">
                          <a:latin typeface="+mn-ea"/>
                          <a:ea typeface="+mn-ea"/>
                        </a:rPr>
                        <a:t>lens_M</a:t>
                      </a:r>
                      <a:endParaRPr lang="ko-KR" altLang="en-US" sz="10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latin typeface="+mn-ea"/>
                          <a:ea typeface="+mn-ea"/>
                        </a:rPr>
                        <a:t>Collimator </a:t>
                      </a:r>
                      <a:r>
                        <a:rPr lang="en-US" altLang="ko-KR" sz="1000" dirty="0" err="1">
                          <a:latin typeface="+mn-ea"/>
                          <a:ea typeface="+mn-ea"/>
                        </a:rPr>
                        <a:t>lens_R</a:t>
                      </a:r>
                      <a:endParaRPr lang="ko-KR" altLang="en-US" sz="10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latin typeface="+mn-ea"/>
                          <a:ea typeface="+mn-ea"/>
                        </a:rPr>
                        <a:t>Measure PD</a:t>
                      </a:r>
                      <a:endParaRPr lang="ko-KR" altLang="en-US" sz="10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latin typeface="+mn-ea"/>
                          <a:ea typeface="+mn-ea"/>
                        </a:rPr>
                        <a:t>Reference PD</a:t>
                      </a:r>
                      <a:endParaRPr lang="ko-KR" altLang="en-US" sz="10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2374066787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>
                          <a:latin typeface="+mn-ea"/>
                          <a:ea typeface="+mn-ea"/>
                        </a:rPr>
                        <a:t>사양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>
                          <a:latin typeface="+mn-ea"/>
                          <a:ea typeface="+mn-ea"/>
                        </a:rPr>
                        <a:t>파장 </a:t>
                      </a:r>
                      <a:r>
                        <a:rPr lang="en-US" altLang="ko-KR" sz="1000" dirty="0">
                          <a:latin typeface="+mn-ea"/>
                          <a:ea typeface="+mn-ea"/>
                        </a:rPr>
                        <a:t>275nm,</a:t>
                      </a:r>
                      <a:br>
                        <a:rPr lang="en-US" altLang="ko-KR" sz="1000" dirty="0">
                          <a:latin typeface="+mn-ea"/>
                          <a:ea typeface="+mn-ea"/>
                        </a:rPr>
                      </a:br>
                      <a:r>
                        <a:rPr lang="en-US" altLang="ko-KR" sz="1000" dirty="0">
                          <a:latin typeface="+mn-ea"/>
                          <a:ea typeface="+mn-ea"/>
                        </a:rPr>
                        <a:t>Po 2mW (Max)</a:t>
                      </a:r>
                      <a:endParaRPr lang="ko-KR" altLang="en-US" sz="10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latin typeface="+mn-ea"/>
                          <a:ea typeface="+mn-ea"/>
                        </a:rPr>
                        <a:t>R30:T70 (±10%)</a:t>
                      </a:r>
                      <a:endParaRPr lang="ko-KR" altLang="en-US" sz="10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>
                          <a:latin typeface="+mn-ea"/>
                          <a:ea typeface="+mn-ea"/>
                        </a:rPr>
                        <a:t>비구면</a:t>
                      </a:r>
                      <a:r>
                        <a:rPr lang="en-US" altLang="ko-KR" sz="1000" dirty="0">
                          <a:latin typeface="+mn-ea"/>
                          <a:ea typeface="+mn-ea"/>
                        </a:rPr>
                        <a:t>, Ø10</a:t>
                      </a:r>
                      <a:endParaRPr lang="ko-KR" altLang="en-US" sz="10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ko-KR" altLang="en-US" sz="1000" dirty="0">
                          <a:latin typeface="+mn-ea"/>
                          <a:ea typeface="+mn-ea"/>
                        </a:rPr>
                        <a:t>구면</a:t>
                      </a:r>
                      <a:r>
                        <a:rPr lang="en-US" altLang="ko-KR" sz="1000" dirty="0">
                          <a:latin typeface="+mn-ea"/>
                          <a:ea typeface="+mn-ea"/>
                        </a:rPr>
                        <a:t>, Ø6</a:t>
                      </a:r>
                      <a:endParaRPr lang="ko-KR" altLang="en-US" sz="10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latin typeface="+mn-ea"/>
                          <a:ea typeface="+mn-ea"/>
                        </a:rPr>
                        <a:t>Active area</a:t>
                      </a:r>
                      <a:br>
                        <a:rPr lang="en-US" altLang="ko-KR" sz="1000" dirty="0">
                          <a:latin typeface="+mn-ea"/>
                          <a:ea typeface="+mn-ea"/>
                        </a:rPr>
                      </a:br>
                      <a:r>
                        <a:rPr lang="en-US" altLang="ko-KR" sz="1000" dirty="0">
                          <a:latin typeface="+mn-ea"/>
                          <a:ea typeface="+mn-ea"/>
                        </a:rPr>
                        <a:t>2.4mmX2.4mm</a:t>
                      </a:r>
                      <a:endParaRPr lang="ko-KR" altLang="en-US" sz="10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 latinLnBrk="1"/>
                      <a:r>
                        <a:rPr lang="en-US" altLang="ko-KR" sz="1000" dirty="0">
                          <a:latin typeface="+mn-ea"/>
                          <a:ea typeface="+mn-ea"/>
                        </a:rPr>
                        <a:t>Active area</a:t>
                      </a:r>
                      <a:br>
                        <a:rPr lang="en-US" altLang="ko-KR" sz="1000" dirty="0">
                          <a:latin typeface="+mn-ea"/>
                          <a:ea typeface="+mn-ea"/>
                        </a:rPr>
                      </a:br>
                      <a:r>
                        <a:rPr lang="en-US" altLang="ko-KR" sz="1000" dirty="0">
                          <a:latin typeface="+mn-ea"/>
                          <a:ea typeface="+mn-ea"/>
                        </a:rPr>
                        <a:t>2.4mmX2.4mm</a:t>
                      </a:r>
                      <a:endParaRPr lang="ko-KR" altLang="en-US" sz="1000" dirty="0">
                        <a:latin typeface="+mn-ea"/>
                        <a:ea typeface="+mn-ea"/>
                      </a:endParaRPr>
                    </a:p>
                  </a:txBody>
                  <a:tcPr anchor="ctr"/>
                </a:tc>
                <a:extLst>
                  <a:ext uri="{0D108BD9-81ED-4DB2-BD59-A6C34878D82A}">
                    <a16:rowId xmlns:a16="http://schemas.microsoft.com/office/drawing/2014/main" val="3517754687"/>
                  </a:ext>
                </a:extLst>
              </a:tr>
            </a:tbl>
          </a:graphicData>
        </a:graphic>
      </p:graphicFrame>
      <p:sp>
        <p:nvSpPr>
          <p:cNvPr id="18" name="TextBox 17">
            <a:extLst>
              <a:ext uri="{FF2B5EF4-FFF2-40B4-BE49-F238E27FC236}">
                <a16:creationId xmlns:a16="http://schemas.microsoft.com/office/drawing/2014/main" id="{9EB15F17-20FA-4D1C-B8D0-23401191486F}"/>
              </a:ext>
            </a:extLst>
          </p:cNvPr>
          <p:cNvSpPr txBox="1"/>
          <p:nvPr/>
        </p:nvSpPr>
        <p:spPr>
          <a:xfrm>
            <a:off x="6957630" y="2824421"/>
            <a:ext cx="796436" cy="461665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latin typeface="+mn-ea"/>
                <a:ea typeface="+mn-ea"/>
              </a:rPr>
              <a:t>Aperture</a:t>
            </a:r>
            <a:br>
              <a:rPr lang="en-US" altLang="ko-KR" sz="1200" dirty="0">
                <a:latin typeface="+mn-ea"/>
                <a:ea typeface="+mn-ea"/>
              </a:rPr>
            </a:br>
            <a:r>
              <a:rPr lang="en-US" altLang="ko-KR" sz="1200" dirty="0">
                <a:latin typeface="+mn-ea"/>
                <a:ea typeface="+mn-ea"/>
              </a:rPr>
              <a:t>Ø8mm</a:t>
            </a:r>
            <a:endParaRPr lang="ko-KR" altLang="en-US" sz="1200" dirty="0">
              <a:latin typeface="+mn-ea"/>
              <a:ea typeface="+mn-ea"/>
            </a:endParaRPr>
          </a:p>
        </p:txBody>
      </p:sp>
      <p:cxnSp>
        <p:nvCxnSpPr>
          <p:cNvPr id="19" name="직선 화살표 연결선 18">
            <a:extLst>
              <a:ext uri="{FF2B5EF4-FFF2-40B4-BE49-F238E27FC236}">
                <a16:creationId xmlns:a16="http://schemas.microsoft.com/office/drawing/2014/main" id="{C49ADE24-9504-4AA8-93CF-F000030F1D44}"/>
              </a:ext>
            </a:extLst>
          </p:cNvPr>
          <p:cNvCxnSpPr>
            <a:cxnSpLocks/>
            <a:stCxn id="18" idx="1"/>
          </p:cNvCxnSpPr>
          <p:nvPr/>
        </p:nvCxnSpPr>
        <p:spPr>
          <a:xfrm flipH="1">
            <a:off x="6012160" y="3055254"/>
            <a:ext cx="945470" cy="605127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직선 화살표 연결선 19">
            <a:extLst>
              <a:ext uri="{FF2B5EF4-FFF2-40B4-BE49-F238E27FC236}">
                <a16:creationId xmlns:a16="http://schemas.microsoft.com/office/drawing/2014/main" id="{286057BD-1DBA-46A4-85D7-4D9951245C4A}"/>
              </a:ext>
            </a:extLst>
          </p:cNvPr>
          <p:cNvCxnSpPr>
            <a:cxnSpLocks/>
            <a:stCxn id="18" idx="1"/>
          </p:cNvCxnSpPr>
          <p:nvPr/>
        </p:nvCxnSpPr>
        <p:spPr>
          <a:xfrm flipH="1">
            <a:off x="5748581" y="3055254"/>
            <a:ext cx="1209049" cy="597658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>
            <a:extLst>
              <a:ext uri="{FF2B5EF4-FFF2-40B4-BE49-F238E27FC236}">
                <a16:creationId xmlns:a16="http://schemas.microsoft.com/office/drawing/2014/main" id="{8BBF0DEB-1548-4388-ACF7-2D8C8F4E05DE}"/>
              </a:ext>
            </a:extLst>
          </p:cNvPr>
          <p:cNvSpPr txBox="1"/>
          <p:nvPr/>
        </p:nvSpPr>
        <p:spPr>
          <a:xfrm>
            <a:off x="3930008" y="4983559"/>
            <a:ext cx="1213794" cy="461665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latin typeface="+mn-ea"/>
                <a:ea typeface="+mn-ea"/>
              </a:rPr>
              <a:t>Aperture(</a:t>
            </a:r>
            <a:r>
              <a:rPr lang="ko-KR" altLang="en-US" sz="1200" dirty="0" err="1">
                <a:latin typeface="+mn-ea"/>
                <a:ea typeface="+mn-ea"/>
              </a:rPr>
              <a:t>장공</a:t>
            </a:r>
            <a:r>
              <a:rPr lang="en-US" altLang="ko-KR" sz="1200" dirty="0">
                <a:latin typeface="+mn-ea"/>
                <a:ea typeface="+mn-ea"/>
              </a:rPr>
              <a:t>)</a:t>
            </a:r>
            <a:br>
              <a:rPr lang="en-US" altLang="ko-KR" sz="1200" dirty="0">
                <a:latin typeface="+mn-ea"/>
                <a:ea typeface="+mn-ea"/>
              </a:rPr>
            </a:br>
            <a:r>
              <a:rPr lang="en-US" altLang="ko-KR" sz="1200" dirty="0">
                <a:latin typeface="+mn-ea"/>
                <a:ea typeface="+mn-ea"/>
              </a:rPr>
              <a:t>Ø8mm X </a:t>
            </a:r>
            <a:r>
              <a:rPr lang="en-US" altLang="ko-KR" sz="1200" dirty="0">
                <a:latin typeface="+mn-ea"/>
              </a:rPr>
              <a:t>5mm</a:t>
            </a:r>
            <a:endParaRPr lang="ko-KR" altLang="en-US" sz="1200" dirty="0">
              <a:latin typeface="+mn-ea"/>
              <a:ea typeface="+mn-ea"/>
            </a:endParaRPr>
          </a:p>
        </p:txBody>
      </p:sp>
      <p:cxnSp>
        <p:nvCxnSpPr>
          <p:cNvPr id="22" name="직선 화살표 연결선 21">
            <a:extLst>
              <a:ext uri="{FF2B5EF4-FFF2-40B4-BE49-F238E27FC236}">
                <a16:creationId xmlns:a16="http://schemas.microsoft.com/office/drawing/2014/main" id="{9AFB3F4E-56AA-4740-BEAC-EF8DE1B788AD}"/>
              </a:ext>
            </a:extLst>
          </p:cNvPr>
          <p:cNvCxnSpPr>
            <a:cxnSpLocks/>
            <a:stCxn id="21" idx="0"/>
          </p:cNvCxnSpPr>
          <p:nvPr/>
        </p:nvCxnSpPr>
        <p:spPr>
          <a:xfrm flipV="1">
            <a:off x="4536905" y="3966501"/>
            <a:ext cx="65748" cy="1017058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직선 화살표 연결선 22">
            <a:extLst>
              <a:ext uri="{FF2B5EF4-FFF2-40B4-BE49-F238E27FC236}">
                <a16:creationId xmlns:a16="http://schemas.microsoft.com/office/drawing/2014/main" id="{893FC7B6-D23E-4109-BAF7-2DAA1024BCF8}"/>
              </a:ext>
            </a:extLst>
          </p:cNvPr>
          <p:cNvCxnSpPr>
            <a:cxnSpLocks/>
            <a:stCxn id="21" idx="0"/>
          </p:cNvCxnSpPr>
          <p:nvPr/>
        </p:nvCxnSpPr>
        <p:spPr>
          <a:xfrm flipH="1" flipV="1">
            <a:off x="3826607" y="3966501"/>
            <a:ext cx="710298" cy="1017058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TextBox 23">
            <a:extLst>
              <a:ext uri="{FF2B5EF4-FFF2-40B4-BE49-F238E27FC236}">
                <a16:creationId xmlns:a16="http://schemas.microsoft.com/office/drawing/2014/main" id="{F6477E10-96DE-4281-9545-38652A58FFCC}"/>
              </a:ext>
            </a:extLst>
          </p:cNvPr>
          <p:cNvSpPr txBox="1"/>
          <p:nvPr/>
        </p:nvSpPr>
        <p:spPr>
          <a:xfrm>
            <a:off x="1183787" y="4317546"/>
            <a:ext cx="796436" cy="461665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latin typeface="+mn-ea"/>
                <a:ea typeface="+mn-ea"/>
              </a:rPr>
              <a:t>Aperture</a:t>
            </a:r>
            <a:br>
              <a:rPr lang="en-US" altLang="ko-KR" sz="1200" dirty="0">
                <a:latin typeface="+mn-ea"/>
                <a:ea typeface="+mn-ea"/>
              </a:rPr>
            </a:br>
            <a:r>
              <a:rPr lang="en-US" altLang="ko-KR" sz="1200" dirty="0">
                <a:latin typeface="+mn-ea"/>
                <a:ea typeface="+mn-ea"/>
              </a:rPr>
              <a:t>Ø6mm</a:t>
            </a:r>
            <a:endParaRPr lang="ko-KR" altLang="en-US" sz="1200" dirty="0">
              <a:latin typeface="+mn-ea"/>
              <a:ea typeface="+mn-ea"/>
            </a:endParaRPr>
          </a:p>
        </p:txBody>
      </p:sp>
      <p:cxnSp>
        <p:nvCxnSpPr>
          <p:cNvPr id="25" name="직선 화살표 연결선 24">
            <a:extLst>
              <a:ext uri="{FF2B5EF4-FFF2-40B4-BE49-F238E27FC236}">
                <a16:creationId xmlns:a16="http://schemas.microsoft.com/office/drawing/2014/main" id="{4755E6ED-F9A4-4498-A3D6-FBB1627A16F5}"/>
              </a:ext>
            </a:extLst>
          </p:cNvPr>
          <p:cNvCxnSpPr>
            <a:cxnSpLocks/>
            <a:stCxn id="24" idx="3"/>
          </p:cNvCxnSpPr>
          <p:nvPr/>
        </p:nvCxnSpPr>
        <p:spPr>
          <a:xfrm flipV="1">
            <a:off x="1980223" y="3966501"/>
            <a:ext cx="486058" cy="581878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5">
            <a:extLst>
              <a:ext uri="{FF2B5EF4-FFF2-40B4-BE49-F238E27FC236}">
                <a16:creationId xmlns:a16="http://schemas.microsoft.com/office/drawing/2014/main" id="{B9B20E86-1BA9-40ED-A922-2C2A909F6C37}"/>
              </a:ext>
            </a:extLst>
          </p:cNvPr>
          <p:cNvSpPr txBox="1"/>
          <p:nvPr/>
        </p:nvSpPr>
        <p:spPr>
          <a:xfrm>
            <a:off x="1183787" y="2857320"/>
            <a:ext cx="796436" cy="461665"/>
          </a:xfrm>
          <a:prstGeom prst="rect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txBody>
          <a:bodyPr wrap="none" rtlCol="0">
            <a:spAutoFit/>
          </a:bodyPr>
          <a:lstStyle/>
          <a:p>
            <a:pPr algn="ctr"/>
            <a:r>
              <a:rPr lang="en-US" altLang="ko-KR" sz="1200" dirty="0">
                <a:latin typeface="+mn-ea"/>
                <a:ea typeface="+mn-ea"/>
              </a:rPr>
              <a:t>Aperture</a:t>
            </a:r>
            <a:br>
              <a:rPr lang="en-US" altLang="ko-KR" sz="1200" dirty="0">
                <a:latin typeface="+mn-ea"/>
                <a:ea typeface="+mn-ea"/>
              </a:rPr>
            </a:br>
            <a:r>
              <a:rPr lang="en-US" altLang="ko-KR" sz="1200" dirty="0">
                <a:latin typeface="+mn-ea"/>
                <a:ea typeface="+mn-ea"/>
              </a:rPr>
              <a:t>Ø5mm</a:t>
            </a:r>
            <a:endParaRPr lang="ko-KR" altLang="en-US" sz="1200" dirty="0">
              <a:latin typeface="+mn-ea"/>
              <a:ea typeface="+mn-ea"/>
            </a:endParaRPr>
          </a:p>
        </p:txBody>
      </p:sp>
      <p:cxnSp>
        <p:nvCxnSpPr>
          <p:cNvPr id="27" name="직선 화살표 연결선 26">
            <a:extLst>
              <a:ext uri="{FF2B5EF4-FFF2-40B4-BE49-F238E27FC236}">
                <a16:creationId xmlns:a16="http://schemas.microsoft.com/office/drawing/2014/main" id="{AE77ADBD-0961-4169-AC19-CF72E25D7800}"/>
              </a:ext>
            </a:extLst>
          </p:cNvPr>
          <p:cNvCxnSpPr>
            <a:cxnSpLocks/>
            <a:stCxn id="26" idx="3"/>
          </p:cNvCxnSpPr>
          <p:nvPr/>
        </p:nvCxnSpPr>
        <p:spPr>
          <a:xfrm>
            <a:off x="1980223" y="3088153"/>
            <a:ext cx="945470" cy="282579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직선 화살표 연결선 27">
            <a:extLst>
              <a:ext uri="{FF2B5EF4-FFF2-40B4-BE49-F238E27FC236}">
                <a16:creationId xmlns:a16="http://schemas.microsoft.com/office/drawing/2014/main" id="{32288C36-E1C7-4872-B79D-7371CD4A1D92}"/>
              </a:ext>
            </a:extLst>
          </p:cNvPr>
          <p:cNvCxnSpPr>
            <a:cxnSpLocks/>
            <a:stCxn id="14" idx="3"/>
          </p:cNvCxnSpPr>
          <p:nvPr/>
        </p:nvCxnSpPr>
        <p:spPr>
          <a:xfrm>
            <a:off x="1980223" y="2335294"/>
            <a:ext cx="945470" cy="430713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50239592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제목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altLang="ko-KR" dirty="0"/>
              <a:t>2. </a:t>
            </a:r>
            <a:r>
              <a:rPr lang="ko-KR" altLang="en-US" dirty="0"/>
              <a:t>개발 내용 </a:t>
            </a:r>
            <a:r>
              <a:rPr lang="en-US" altLang="ko-KR" dirty="0"/>
              <a:t>development</a:t>
            </a:r>
            <a:endParaRPr lang="ko-KR" altLang="en-US" dirty="0"/>
          </a:p>
        </p:txBody>
      </p:sp>
      <p:sp>
        <p:nvSpPr>
          <p:cNvPr id="3" name="내용 개체 틀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ko-KR" altLang="en-US" dirty="0"/>
              <a:t>광 효율 시뮬레이션</a:t>
            </a:r>
            <a:endParaRPr lang="en-US" altLang="ko-KR" dirty="0"/>
          </a:p>
          <a:p>
            <a:pPr lvl="1"/>
            <a:r>
              <a:rPr lang="en-US" altLang="ko-KR" dirty="0"/>
              <a:t>UV Alpha ver.</a:t>
            </a:r>
            <a:endParaRPr lang="ko-KR" altLang="en-US" dirty="0"/>
          </a:p>
          <a:p>
            <a:endParaRPr lang="ko-KR" altLang="en-US" dirty="0"/>
          </a:p>
        </p:txBody>
      </p:sp>
      <p:sp>
        <p:nvSpPr>
          <p:cNvPr id="4" name="슬라이드 번호 개체 틀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pPr>
              <a:defRPr/>
            </a:pPr>
            <a:fld id="{B4FF99F0-C854-457E-A066-2043CECB9958}" type="slidenum">
              <a:rPr lang="ko-KR" altLang="en-US" smtClean="0"/>
              <a:pPr>
                <a:defRPr/>
              </a:pPr>
              <a:t>9</a:t>
            </a:fld>
            <a:endParaRPr lang="ko-KR" altLang="en-US" dirty="0"/>
          </a:p>
        </p:txBody>
      </p:sp>
      <p:sp>
        <p:nvSpPr>
          <p:cNvPr id="5" name="슬라이드 번호 개체 틀 3">
            <a:extLst>
              <a:ext uri="{FF2B5EF4-FFF2-40B4-BE49-F238E27FC236}">
                <a16:creationId xmlns:a16="http://schemas.microsoft.com/office/drawing/2014/main" id="{22BB28F2-8AB3-4D66-8522-81AC366545D1}"/>
              </a:ext>
            </a:extLst>
          </p:cNvPr>
          <p:cNvSpPr txBox="1">
            <a:spLocks/>
          </p:cNvSpPr>
          <p:nvPr/>
        </p:nvSpPr>
        <p:spPr>
          <a:xfrm>
            <a:off x="6545036" y="6396719"/>
            <a:ext cx="2133600" cy="29210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ko-KR"/>
            </a:defPPr>
            <a:lvl1pPr algn="r" rtl="0" fontAlgn="auto" latinLnBrk="1">
              <a:spcBef>
                <a:spcPts val="0"/>
              </a:spcBef>
              <a:spcAft>
                <a:spcPts val="0"/>
              </a:spcAft>
              <a:defRPr kumimoji="0" sz="1200" b="0" kern="1200">
                <a:solidFill>
                  <a:schemeClr val="bg1">
                    <a:lumMod val="50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charset="-127"/>
                <a:ea typeface="굴림" charset="-127"/>
                <a:cs typeface="+mn-cs"/>
              </a:defRPr>
            </a:lvl2pPr>
            <a:lvl3pPr marL="9144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charset="-127"/>
                <a:ea typeface="굴림" charset="-127"/>
                <a:cs typeface="+mn-cs"/>
              </a:defRPr>
            </a:lvl3pPr>
            <a:lvl4pPr marL="13716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charset="-127"/>
                <a:ea typeface="굴림" charset="-127"/>
                <a:cs typeface="+mn-cs"/>
              </a:defRPr>
            </a:lvl4pPr>
            <a:lvl5pPr marL="1828800" algn="l" rtl="0" fontAlgn="base" latinLnBrk="1">
              <a:spcBef>
                <a:spcPct val="0"/>
              </a:spcBef>
              <a:spcAft>
                <a:spcPct val="0"/>
              </a:spcAft>
              <a:defRPr kumimoji="1" kern="1200">
                <a:solidFill>
                  <a:schemeClr val="tx1"/>
                </a:solidFill>
                <a:latin typeface="굴림" charset="-127"/>
                <a:ea typeface="굴림" charset="-127"/>
                <a:cs typeface="+mn-cs"/>
              </a:defRPr>
            </a:lvl5pPr>
            <a:lvl6pPr marL="22860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charset="-127"/>
                <a:ea typeface="굴림" charset="-127"/>
                <a:cs typeface="+mn-cs"/>
              </a:defRPr>
            </a:lvl6pPr>
            <a:lvl7pPr marL="27432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charset="-127"/>
                <a:ea typeface="굴림" charset="-127"/>
                <a:cs typeface="+mn-cs"/>
              </a:defRPr>
            </a:lvl7pPr>
            <a:lvl8pPr marL="32004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charset="-127"/>
                <a:ea typeface="굴림" charset="-127"/>
                <a:cs typeface="+mn-cs"/>
              </a:defRPr>
            </a:lvl8pPr>
            <a:lvl9pPr marL="3657600" algn="l" defTabSz="914400" rtl="0" eaLnBrk="1" latinLnBrk="1" hangingPunct="1">
              <a:defRPr kumimoji="1" kern="1200">
                <a:solidFill>
                  <a:schemeClr val="tx1"/>
                </a:solidFill>
                <a:latin typeface="굴림" charset="-127"/>
                <a:ea typeface="굴림" charset="-127"/>
                <a:cs typeface="+mn-cs"/>
              </a:defRPr>
            </a:lvl9pPr>
          </a:lstStyle>
          <a:p>
            <a:pPr>
              <a:defRPr/>
            </a:pPr>
            <a:fld id="{B4FF99F0-C854-457E-A066-2043CECB9958}" type="slidenum">
              <a:rPr lang="ko-KR" altLang="en-US" smtClean="0"/>
              <a:pPr>
                <a:defRPr/>
              </a:pPr>
              <a:t>9</a:t>
            </a:fld>
            <a:endParaRPr lang="ko-KR" altLang="en-US" dirty="0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BD9E4CE-EA22-4E65-8FCE-D50D022253D1}"/>
              </a:ext>
            </a:extLst>
          </p:cNvPr>
          <p:cNvSpPr txBox="1"/>
          <p:nvPr/>
        </p:nvSpPr>
        <p:spPr>
          <a:xfrm>
            <a:off x="5863385" y="1668278"/>
            <a:ext cx="1032077" cy="27699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latin typeface="+mn-ea"/>
                <a:ea typeface="+mn-ea"/>
              </a:rPr>
              <a:t>Measure PD</a:t>
            </a:r>
            <a:endParaRPr lang="ko-KR" altLang="en-US" sz="1200" dirty="0">
              <a:latin typeface="+mn-ea"/>
              <a:ea typeface="+mn-ea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947FD322-41CE-4227-B2CD-F072F6A5F7FC}"/>
              </a:ext>
            </a:extLst>
          </p:cNvPr>
          <p:cNvSpPr txBox="1"/>
          <p:nvPr/>
        </p:nvSpPr>
        <p:spPr>
          <a:xfrm>
            <a:off x="1794666" y="1668278"/>
            <a:ext cx="1117165" cy="27699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none" rtlCol="0">
            <a:spAutoFit/>
          </a:bodyPr>
          <a:lstStyle/>
          <a:p>
            <a:r>
              <a:rPr lang="en-US" altLang="ko-KR" sz="1200" dirty="0">
                <a:latin typeface="+mn-ea"/>
                <a:ea typeface="+mn-ea"/>
              </a:rPr>
              <a:t>Reference PD</a:t>
            </a:r>
            <a:endParaRPr lang="ko-KR" altLang="en-US" sz="1200" dirty="0">
              <a:latin typeface="+mn-ea"/>
              <a:ea typeface="+mn-ea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D65419E-3858-410C-A843-5EFFB7EF4CBA}"/>
              </a:ext>
            </a:extLst>
          </p:cNvPr>
          <p:cNvSpPr txBox="1"/>
          <p:nvPr/>
        </p:nvSpPr>
        <p:spPr>
          <a:xfrm>
            <a:off x="1683878" y="4538982"/>
            <a:ext cx="1513556" cy="27699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none" rtlCol="0">
            <a:spAutoFit/>
          </a:bodyPr>
          <a:lstStyle/>
          <a:p>
            <a:r>
              <a:rPr lang="ko-KR" altLang="en-US" sz="1200" dirty="0">
                <a:latin typeface="+mn-ea"/>
                <a:ea typeface="+mn-ea"/>
              </a:rPr>
              <a:t>광학계 효율</a:t>
            </a:r>
            <a:r>
              <a:rPr lang="en-US" altLang="ko-KR" sz="1200" dirty="0">
                <a:latin typeface="+mn-ea"/>
                <a:ea typeface="+mn-ea"/>
              </a:rPr>
              <a:t>: 5.29%</a:t>
            </a:r>
            <a:endParaRPr lang="ko-KR" altLang="en-US" sz="1200" dirty="0">
              <a:latin typeface="+mn-ea"/>
              <a:ea typeface="+mn-ea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1BD28E17-5414-438D-83D5-C9DEE84E0FCB}"/>
              </a:ext>
            </a:extLst>
          </p:cNvPr>
          <p:cNvSpPr txBox="1"/>
          <p:nvPr/>
        </p:nvSpPr>
        <p:spPr>
          <a:xfrm>
            <a:off x="5622645" y="4538982"/>
            <a:ext cx="1513556" cy="27699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none" rtlCol="0">
            <a:spAutoFit/>
          </a:bodyPr>
          <a:lstStyle/>
          <a:p>
            <a:r>
              <a:rPr lang="ko-KR" altLang="en-US" sz="1200" dirty="0">
                <a:latin typeface="+mn-ea"/>
                <a:ea typeface="+mn-ea"/>
              </a:rPr>
              <a:t>광학계 효율</a:t>
            </a:r>
            <a:r>
              <a:rPr lang="en-US" altLang="ko-KR" sz="1200" dirty="0">
                <a:latin typeface="+mn-ea"/>
                <a:ea typeface="+mn-ea"/>
              </a:rPr>
              <a:t>: 8.05%</a:t>
            </a:r>
            <a:endParaRPr lang="ko-KR" altLang="en-US" sz="1200" dirty="0">
              <a:latin typeface="+mn-ea"/>
              <a:ea typeface="+mn-ea"/>
            </a:endParaRPr>
          </a:p>
        </p:txBody>
      </p:sp>
      <p:graphicFrame>
        <p:nvGraphicFramePr>
          <p:cNvPr id="10" name="표 9">
            <a:extLst>
              <a:ext uri="{FF2B5EF4-FFF2-40B4-BE49-F238E27FC236}">
                <a16:creationId xmlns:a16="http://schemas.microsoft.com/office/drawing/2014/main" id="{5125700C-163A-4A21-AA79-4D20E03B1FB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708230176"/>
              </p:ext>
            </p:extLst>
          </p:nvPr>
        </p:nvGraphicFramePr>
        <p:xfrm>
          <a:off x="309321" y="5602188"/>
          <a:ext cx="4262670" cy="827283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852534">
                  <a:extLst>
                    <a:ext uri="{9D8B030D-6E8A-4147-A177-3AD203B41FA5}">
                      <a16:colId xmlns:a16="http://schemas.microsoft.com/office/drawing/2014/main" val="4157026242"/>
                    </a:ext>
                  </a:extLst>
                </a:gridCol>
                <a:gridCol w="852534">
                  <a:extLst>
                    <a:ext uri="{9D8B030D-6E8A-4147-A177-3AD203B41FA5}">
                      <a16:colId xmlns:a16="http://schemas.microsoft.com/office/drawing/2014/main" val="1980345140"/>
                    </a:ext>
                  </a:extLst>
                </a:gridCol>
                <a:gridCol w="852534">
                  <a:extLst>
                    <a:ext uri="{9D8B030D-6E8A-4147-A177-3AD203B41FA5}">
                      <a16:colId xmlns:a16="http://schemas.microsoft.com/office/drawing/2014/main" val="2503077542"/>
                    </a:ext>
                  </a:extLst>
                </a:gridCol>
                <a:gridCol w="852534">
                  <a:extLst>
                    <a:ext uri="{9D8B030D-6E8A-4147-A177-3AD203B41FA5}">
                      <a16:colId xmlns:a16="http://schemas.microsoft.com/office/drawing/2014/main" val="2735862872"/>
                    </a:ext>
                  </a:extLst>
                </a:gridCol>
                <a:gridCol w="852534">
                  <a:extLst>
                    <a:ext uri="{9D8B030D-6E8A-4147-A177-3AD203B41FA5}">
                      <a16:colId xmlns:a16="http://schemas.microsoft.com/office/drawing/2014/main" val="2434643750"/>
                    </a:ext>
                  </a:extLst>
                </a:gridCol>
              </a:tblGrid>
              <a:tr h="198633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20mA </a:t>
                      </a:r>
                      <a:r>
                        <a:rPr lang="ko-KR" altLang="en-US" sz="1000" u="none" strike="noStrike" dirty="0">
                          <a:effectLst/>
                          <a:latin typeface="+mn-ea"/>
                          <a:ea typeface="+mn-ea"/>
                        </a:rPr>
                        <a:t>광량</a:t>
                      </a:r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W)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u="none" strike="noStrike" dirty="0" err="1">
                          <a:effectLst/>
                          <a:latin typeface="+mn-ea"/>
                          <a:ea typeface="+mn-ea"/>
                        </a:rPr>
                        <a:t>광효율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PD </a:t>
                      </a:r>
                      <a:r>
                        <a:rPr lang="ko-KR" altLang="en-US" sz="1000" u="none" strike="noStrike" dirty="0">
                          <a:effectLst/>
                          <a:latin typeface="+mn-ea"/>
                          <a:ea typeface="+mn-ea"/>
                        </a:rPr>
                        <a:t>감도</a:t>
                      </a:r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A/W)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u="none" strike="noStrike">
                          <a:effectLst/>
                          <a:latin typeface="+mn-ea"/>
                          <a:ea typeface="+mn-ea"/>
                        </a:rPr>
                        <a:t>IV AMP (V/A)</a:t>
                      </a:r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Voltage (V)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82723131"/>
                  </a:ext>
                </a:extLst>
              </a:tr>
              <a:tr h="297949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0.000176</a:t>
                      </a:r>
                    </a:p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측정값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9525" marR="9525" marT="9525" marB="0" anchor="ctr"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0.0529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0.1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510000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0.4748</a:t>
                      </a:r>
                    </a:p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예상값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609805808"/>
                  </a:ext>
                </a:extLst>
              </a:tr>
              <a:tr h="297949"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0.615</a:t>
                      </a:r>
                    </a:p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측정값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1" name="TextBox 10">
            <a:extLst>
              <a:ext uri="{FF2B5EF4-FFF2-40B4-BE49-F238E27FC236}">
                <a16:creationId xmlns:a16="http://schemas.microsoft.com/office/drawing/2014/main" id="{926FBDC7-33FC-4A0B-800E-4B6C664A994D}"/>
              </a:ext>
            </a:extLst>
          </p:cNvPr>
          <p:cNvSpPr txBox="1"/>
          <p:nvPr/>
        </p:nvSpPr>
        <p:spPr>
          <a:xfrm>
            <a:off x="309320" y="4973861"/>
            <a:ext cx="4191212" cy="4616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none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ko-KR" sz="1200" dirty="0">
                <a:latin typeface="+mn-ea"/>
                <a:ea typeface="+mn-ea"/>
              </a:rPr>
              <a:t>Reference PD voltage </a:t>
            </a:r>
            <a:r>
              <a:rPr lang="ko-KR" altLang="en-US" sz="1200" dirty="0">
                <a:latin typeface="+mn-ea"/>
                <a:ea typeface="+mn-ea"/>
              </a:rPr>
              <a:t>계산</a:t>
            </a:r>
            <a:br>
              <a:rPr lang="en-US" altLang="ko-KR" sz="1200" dirty="0">
                <a:latin typeface="+mn-ea"/>
                <a:ea typeface="+mn-ea"/>
              </a:rPr>
            </a:br>
            <a:r>
              <a:rPr lang="en-US" altLang="ko-KR" sz="1200" dirty="0">
                <a:latin typeface="+mn-ea"/>
                <a:ea typeface="+mn-ea"/>
              </a:rPr>
              <a:t>(PD voltage = LED </a:t>
            </a:r>
            <a:r>
              <a:rPr lang="ko-KR" altLang="en-US" sz="1200" dirty="0">
                <a:latin typeface="+mn-ea"/>
                <a:ea typeface="+mn-ea"/>
              </a:rPr>
              <a:t>광량 </a:t>
            </a:r>
            <a:r>
              <a:rPr lang="en-US" altLang="ko-KR" sz="1200" dirty="0">
                <a:latin typeface="+mn-ea"/>
                <a:ea typeface="+mn-ea"/>
              </a:rPr>
              <a:t>X </a:t>
            </a:r>
            <a:r>
              <a:rPr lang="ko-KR" altLang="en-US" sz="1200" dirty="0" err="1">
                <a:latin typeface="+mn-ea"/>
                <a:ea typeface="+mn-ea"/>
              </a:rPr>
              <a:t>광효율</a:t>
            </a:r>
            <a:r>
              <a:rPr lang="ko-KR" altLang="en-US" sz="1200" dirty="0">
                <a:latin typeface="+mn-ea"/>
                <a:ea typeface="+mn-ea"/>
              </a:rPr>
              <a:t> </a:t>
            </a:r>
            <a:r>
              <a:rPr lang="en-US" altLang="ko-KR" sz="1200" dirty="0">
                <a:latin typeface="+mn-ea"/>
                <a:ea typeface="+mn-ea"/>
              </a:rPr>
              <a:t>X PD </a:t>
            </a:r>
            <a:r>
              <a:rPr lang="ko-KR" altLang="en-US" sz="1200" dirty="0">
                <a:latin typeface="+mn-ea"/>
                <a:ea typeface="+mn-ea"/>
              </a:rPr>
              <a:t>감도 </a:t>
            </a:r>
            <a:r>
              <a:rPr lang="en-US" altLang="ko-KR" sz="1200" dirty="0">
                <a:latin typeface="+mn-ea"/>
                <a:ea typeface="+mn-ea"/>
              </a:rPr>
              <a:t>X IV amp.)</a:t>
            </a:r>
            <a:endParaRPr lang="ko-KR" altLang="en-US" sz="1200" dirty="0">
              <a:latin typeface="+mn-ea"/>
              <a:ea typeface="+mn-ea"/>
            </a:endParaRPr>
          </a:p>
        </p:txBody>
      </p:sp>
      <p:graphicFrame>
        <p:nvGraphicFramePr>
          <p:cNvPr id="12" name="표 11">
            <a:extLst>
              <a:ext uri="{FF2B5EF4-FFF2-40B4-BE49-F238E27FC236}">
                <a16:creationId xmlns:a16="http://schemas.microsoft.com/office/drawing/2014/main" id="{B8233D8D-0C09-49D7-B3B4-659DFAD2E811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384650353"/>
              </p:ext>
            </p:extLst>
          </p:nvPr>
        </p:nvGraphicFramePr>
        <p:xfrm>
          <a:off x="4716016" y="5602188"/>
          <a:ext cx="4262670" cy="835471"/>
        </p:xfrm>
        <a:graphic>
          <a:graphicData uri="http://schemas.openxmlformats.org/drawingml/2006/table">
            <a:tbl>
              <a:tblPr>
                <a:tableStyleId>{5940675A-B579-460E-94D1-54222C63F5DA}</a:tableStyleId>
              </a:tblPr>
              <a:tblGrid>
                <a:gridCol w="852534">
                  <a:extLst>
                    <a:ext uri="{9D8B030D-6E8A-4147-A177-3AD203B41FA5}">
                      <a16:colId xmlns:a16="http://schemas.microsoft.com/office/drawing/2014/main" val="4157026242"/>
                    </a:ext>
                  </a:extLst>
                </a:gridCol>
                <a:gridCol w="852534">
                  <a:extLst>
                    <a:ext uri="{9D8B030D-6E8A-4147-A177-3AD203B41FA5}">
                      <a16:colId xmlns:a16="http://schemas.microsoft.com/office/drawing/2014/main" val="1980345140"/>
                    </a:ext>
                  </a:extLst>
                </a:gridCol>
                <a:gridCol w="852534">
                  <a:extLst>
                    <a:ext uri="{9D8B030D-6E8A-4147-A177-3AD203B41FA5}">
                      <a16:colId xmlns:a16="http://schemas.microsoft.com/office/drawing/2014/main" val="2503077542"/>
                    </a:ext>
                  </a:extLst>
                </a:gridCol>
                <a:gridCol w="852534">
                  <a:extLst>
                    <a:ext uri="{9D8B030D-6E8A-4147-A177-3AD203B41FA5}">
                      <a16:colId xmlns:a16="http://schemas.microsoft.com/office/drawing/2014/main" val="2735862872"/>
                    </a:ext>
                  </a:extLst>
                </a:gridCol>
                <a:gridCol w="852534">
                  <a:extLst>
                    <a:ext uri="{9D8B030D-6E8A-4147-A177-3AD203B41FA5}">
                      <a16:colId xmlns:a16="http://schemas.microsoft.com/office/drawing/2014/main" val="2434643750"/>
                    </a:ext>
                  </a:extLst>
                </a:gridCol>
              </a:tblGrid>
              <a:tr h="206821"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20mA </a:t>
                      </a:r>
                      <a:r>
                        <a:rPr lang="ko-KR" altLang="en-US" sz="1000" u="none" strike="noStrike" dirty="0">
                          <a:effectLst/>
                          <a:latin typeface="+mn-ea"/>
                          <a:ea typeface="+mn-ea"/>
                        </a:rPr>
                        <a:t>광량</a:t>
                      </a:r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W)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ko-KR" altLang="en-US" sz="1000" u="none" strike="noStrike" dirty="0" err="1">
                          <a:effectLst/>
                          <a:latin typeface="+mn-ea"/>
                          <a:ea typeface="+mn-ea"/>
                        </a:rPr>
                        <a:t>광효율</a:t>
                      </a:r>
                      <a:endParaRPr lang="ko-KR" alt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PD </a:t>
                      </a:r>
                      <a:r>
                        <a:rPr lang="ko-KR" altLang="en-US" sz="1000" u="none" strike="noStrike" dirty="0">
                          <a:effectLst/>
                          <a:latin typeface="+mn-ea"/>
                          <a:ea typeface="+mn-ea"/>
                        </a:rPr>
                        <a:t>감도</a:t>
                      </a:r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A/W)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u="none" strike="noStrike">
                          <a:effectLst/>
                          <a:latin typeface="+mn-ea"/>
                          <a:ea typeface="+mn-ea"/>
                        </a:rPr>
                        <a:t>IV AMP (V/A)</a:t>
                      </a:r>
                      <a:endParaRPr lang="en-US" sz="1000" b="0" i="0" u="none" strike="noStrike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sz="1000" u="none" strike="noStrike" dirty="0">
                          <a:effectLst/>
                          <a:latin typeface="+mn-ea"/>
                          <a:ea typeface="+mn-ea"/>
                        </a:rPr>
                        <a:t>Voltage (V)</a:t>
                      </a:r>
                      <a:endParaRPr lang="en-US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82723131"/>
                  </a:ext>
                </a:extLst>
              </a:tr>
              <a:tr h="310231"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0.000176</a:t>
                      </a:r>
                    </a:p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측정값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9525" marR="9525" marT="9525" marB="0" anchor="ctr"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0.0805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0.1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 rowSpan="2"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510000</a:t>
                      </a:r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u="none" strike="noStrike" dirty="0">
                          <a:effectLst/>
                          <a:latin typeface="+mn-ea"/>
                          <a:ea typeface="+mn-ea"/>
                        </a:rPr>
                        <a:t>0.7226</a:t>
                      </a:r>
                    </a:p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 err="1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예상값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609805808"/>
                  </a:ext>
                </a:extLst>
              </a:tr>
              <a:tr h="310231"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 vMerge="1">
                  <a:txBody>
                    <a:bodyPr/>
                    <a:lstStyle/>
                    <a:p>
                      <a:pPr algn="ctr" fontAlgn="ctr"/>
                      <a:endParaRPr lang="en-US" altLang="ko-KR" sz="1000" b="0" i="0" u="none" strike="noStrike" dirty="0">
                        <a:solidFill>
                          <a:srgbClr val="000000"/>
                        </a:solidFill>
                        <a:effectLst/>
                        <a:latin typeface="+mn-ea"/>
                        <a:ea typeface="+mn-ea"/>
                      </a:endParaRPr>
                    </a:p>
                  </a:txBody>
                  <a:tcPr marL="9525" marR="9525" marT="9525" marB="0" anchor="ctr"/>
                </a:tc>
                <a:tc>
                  <a:txBody>
                    <a:bodyPr/>
                    <a:lstStyle/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0.70</a:t>
                      </a:r>
                    </a:p>
                    <a:p>
                      <a:pPr algn="ctr" fontAlgn="ctr"/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(</a:t>
                      </a:r>
                      <a:r>
                        <a:rPr lang="ko-KR" altLang="en-US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측정값</a:t>
                      </a:r>
                      <a:r>
                        <a:rPr lang="en-US" altLang="ko-KR" sz="1000" b="0" i="0" u="none" strike="noStrike" dirty="0">
                          <a:solidFill>
                            <a:srgbClr val="000000"/>
                          </a:solidFill>
                          <a:effectLst/>
                          <a:latin typeface="+mn-ea"/>
                          <a:ea typeface="+mn-ea"/>
                        </a:rPr>
                        <a:t>)</a:t>
                      </a:r>
                    </a:p>
                  </a:txBody>
                  <a:tcPr marL="9525" marR="9525" marT="9525" marB="0" anchor="ctr"/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13" name="TextBox 12">
            <a:extLst>
              <a:ext uri="{FF2B5EF4-FFF2-40B4-BE49-F238E27FC236}">
                <a16:creationId xmlns:a16="http://schemas.microsoft.com/office/drawing/2014/main" id="{453A22E2-E148-4C7E-A559-0075BEBA1C94}"/>
              </a:ext>
            </a:extLst>
          </p:cNvPr>
          <p:cNvSpPr txBox="1"/>
          <p:nvPr/>
        </p:nvSpPr>
        <p:spPr>
          <a:xfrm>
            <a:off x="4716015" y="4973861"/>
            <a:ext cx="4191212" cy="46166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none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altLang="ko-KR" sz="1200" dirty="0">
                <a:latin typeface="+mn-ea"/>
                <a:ea typeface="+mn-ea"/>
              </a:rPr>
              <a:t>Measure PD voltage </a:t>
            </a:r>
            <a:r>
              <a:rPr lang="ko-KR" altLang="en-US" sz="1200" dirty="0">
                <a:latin typeface="+mn-ea"/>
                <a:ea typeface="+mn-ea"/>
              </a:rPr>
              <a:t>계산</a:t>
            </a:r>
            <a:br>
              <a:rPr lang="en-US" altLang="ko-KR" sz="1200" dirty="0">
                <a:latin typeface="+mn-ea"/>
                <a:ea typeface="+mn-ea"/>
              </a:rPr>
            </a:br>
            <a:r>
              <a:rPr lang="en-US" altLang="ko-KR" sz="1200" dirty="0">
                <a:latin typeface="+mn-ea"/>
                <a:ea typeface="+mn-ea"/>
              </a:rPr>
              <a:t>(PD voltage = LED </a:t>
            </a:r>
            <a:r>
              <a:rPr lang="ko-KR" altLang="en-US" sz="1200" dirty="0">
                <a:latin typeface="+mn-ea"/>
                <a:ea typeface="+mn-ea"/>
              </a:rPr>
              <a:t>광량 </a:t>
            </a:r>
            <a:r>
              <a:rPr lang="en-US" altLang="ko-KR" sz="1200" dirty="0">
                <a:latin typeface="+mn-ea"/>
                <a:ea typeface="+mn-ea"/>
              </a:rPr>
              <a:t>X </a:t>
            </a:r>
            <a:r>
              <a:rPr lang="ko-KR" altLang="en-US" sz="1200" dirty="0" err="1">
                <a:latin typeface="+mn-ea"/>
                <a:ea typeface="+mn-ea"/>
              </a:rPr>
              <a:t>광효율</a:t>
            </a:r>
            <a:r>
              <a:rPr lang="ko-KR" altLang="en-US" sz="1200" dirty="0">
                <a:latin typeface="+mn-ea"/>
                <a:ea typeface="+mn-ea"/>
              </a:rPr>
              <a:t> </a:t>
            </a:r>
            <a:r>
              <a:rPr lang="en-US" altLang="ko-KR" sz="1200" dirty="0">
                <a:latin typeface="+mn-ea"/>
                <a:ea typeface="+mn-ea"/>
              </a:rPr>
              <a:t>X PD </a:t>
            </a:r>
            <a:r>
              <a:rPr lang="ko-KR" altLang="en-US" sz="1200" dirty="0">
                <a:latin typeface="+mn-ea"/>
                <a:ea typeface="+mn-ea"/>
              </a:rPr>
              <a:t>감도 </a:t>
            </a:r>
            <a:r>
              <a:rPr lang="en-US" altLang="ko-KR" sz="1200" dirty="0">
                <a:latin typeface="+mn-ea"/>
                <a:ea typeface="+mn-ea"/>
              </a:rPr>
              <a:t>X IV amp.)</a:t>
            </a:r>
            <a:endParaRPr lang="ko-KR" altLang="en-US" sz="1200" dirty="0">
              <a:latin typeface="+mn-ea"/>
              <a:ea typeface="+mn-ea"/>
            </a:endParaRPr>
          </a:p>
        </p:txBody>
      </p:sp>
      <p:pic>
        <p:nvPicPr>
          <p:cNvPr id="14" name="그림 13">
            <a:extLst>
              <a:ext uri="{FF2B5EF4-FFF2-40B4-BE49-F238E27FC236}">
                <a16:creationId xmlns:a16="http://schemas.microsoft.com/office/drawing/2014/main" id="{60CAA96D-B278-47D1-85F7-9AE7AD9CF786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b="20880"/>
          <a:stretch/>
        </p:blipFill>
        <p:spPr>
          <a:xfrm>
            <a:off x="755576" y="1945277"/>
            <a:ext cx="4262670" cy="2531313"/>
          </a:xfrm>
          <a:prstGeom prst="rect">
            <a:avLst/>
          </a:prstGeom>
        </p:spPr>
      </p:pic>
      <p:pic>
        <p:nvPicPr>
          <p:cNvPr id="15" name="그림 14">
            <a:extLst>
              <a:ext uri="{FF2B5EF4-FFF2-40B4-BE49-F238E27FC236}">
                <a16:creationId xmlns:a16="http://schemas.microsoft.com/office/drawing/2014/main" id="{0C70E98E-C1E9-4215-9A24-82A5BDDFD91D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" b="22382"/>
          <a:stretch/>
        </p:blipFill>
        <p:spPr>
          <a:xfrm>
            <a:off x="4758899" y="1932253"/>
            <a:ext cx="4262670" cy="248322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17975590"/>
      </p:ext>
    </p:extLst>
  </p:cSld>
  <p:clrMapOvr>
    <a:masterClrMapping/>
  </p:clrMapOvr>
</p:sld>
</file>

<file path=ppt/theme/theme1.xml><?xml version="1.0" encoding="utf-8"?>
<a:theme xmlns:a="http://schemas.openxmlformats.org/drawingml/2006/main" name="기본1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디자인 사용자 지정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맑은 고딕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Office 테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맑은 고딕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맑은 고딕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20795</TotalTime>
  <Words>2498</Words>
  <Application>Microsoft Office PowerPoint</Application>
  <PresentationFormat>화면 슬라이드 쇼(4:3)</PresentationFormat>
  <Paragraphs>765</Paragraphs>
  <Slides>39</Slides>
  <Notes>0</Notes>
  <HiddenSlides>0</HiddenSlides>
  <MMClips>0</MMClips>
  <ScaleCrop>false</ScaleCrop>
  <HeadingPairs>
    <vt:vector size="6" baseType="variant">
      <vt:variant>
        <vt:lpstr>사용한 글꼴</vt:lpstr>
      </vt:variant>
      <vt:variant>
        <vt:i4>3</vt:i4>
      </vt:variant>
      <vt:variant>
        <vt:lpstr>테마</vt:lpstr>
      </vt:variant>
      <vt:variant>
        <vt:i4>2</vt:i4>
      </vt:variant>
      <vt:variant>
        <vt:lpstr>슬라이드 제목</vt:lpstr>
      </vt:variant>
      <vt:variant>
        <vt:i4>39</vt:i4>
      </vt:variant>
    </vt:vector>
  </HeadingPairs>
  <TitlesOfParts>
    <vt:vector size="44" baseType="lpstr">
      <vt:lpstr>굴림</vt:lpstr>
      <vt:lpstr>맑은 고딕</vt:lpstr>
      <vt:lpstr>Arial</vt:lpstr>
      <vt:lpstr>기본1</vt:lpstr>
      <vt:lpstr>디자인 사용자 지정</vt:lpstr>
      <vt:lpstr>OAS-DSP NU-2000 농도측정모듈 개발 보고서</vt:lpstr>
      <vt:lpstr>Content</vt:lpstr>
      <vt:lpstr>1. 사양 specification</vt:lpstr>
      <vt:lpstr>1. 사양 specification</vt:lpstr>
      <vt:lpstr>2. 주요 부품 major parts</vt:lpstr>
      <vt:lpstr>2. 개발 내용 development</vt:lpstr>
      <vt:lpstr>2. 개발 내용 development</vt:lpstr>
      <vt:lpstr>2. 개발 내용 development</vt:lpstr>
      <vt:lpstr>2. 개발 내용 development</vt:lpstr>
      <vt:lpstr>2. 개발 내용 development</vt:lpstr>
      <vt:lpstr>2. 개발 내용 development</vt:lpstr>
      <vt:lpstr>2. 개발 내용 development</vt:lpstr>
      <vt:lpstr>2. 개발 내용 development</vt:lpstr>
      <vt:lpstr>2. 개발 내용 development</vt:lpstr>
      <vt:lpstr>2. 개발 내용 development</vt:lpstr>
      <vt:lpstr>2. 개발 내용 development</vt:lpstr>
      <vt:lpstr>2. 개발 내용 development</vt:lpstr>
      <vt:lpstr>2. 개발 내용 development</vt:lpstr>
      <vt:lpstr>2. 개발 내용 development</vt:lpstr>
      <vt:lpstr>2. 개발 내용 development</vt:lpstr>
      <vt:lpstr>2. 개발 내용 development</vt:lpstr>
      <vt:lpstr>2. 개발 내용 development</vt:lpstr>
      <vt:lpstr>2. 개발 내용 development</vt:lpstr>
      <vt:lpstr>2. 개발 내용 development</vt:lpstr>
      <vt:lpstr>2. 개발 내용 development</vt:lpstr>
      <vt:lpstr>2. 개발 내용 development</vt:lpstr>
      <vt:lpstr>2. 개발 내용 development</vt:lpstr>
      <vt:lpstr>2. 개발 내용 development</vt:lpstr>
      <vt:lpstr>2. 개발 내용 development</vt:lpstr>
      <vt:lpstr>2. 개발 내용 development</vt:lpstr>
      <vt:lpstr>2. 개발 내용 development</vt:lpstr>
      <vt:lpstr>2. 개발 내용 development</vt:lpstr>
      <vt:lpstr>2. 개발 내용 development</vt:lpstr>
      <vt:lpstr>2. 개발 내용 development</vt:lpstr>
      <vt:lpstr>2. 개발 내용 development</vt:lpstr>
      <vt:lpstr>2. 개발 내용 development</vt:lpstr>
      <vt:lpstr>3. 최종 결과</vt:lpstr>
      <vt:lpstr>3. 최종 결과</vt:lpstr>
      <vt:lpstr>Appendix.</vt:lpstr>
    </vt:vector>
  </TitlesOfParts>
  <Company>Microsoft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Introduction to CODE V (with basic optics)</dc:title>
  <dc:creator>임부빈</dc:creator>
  <cp:lastModifiedBy>kwpark@atikorea.com</cp:lastModifiedBy>
  <cp:revision>1165</cp:revision>
  <cp:lastPrinted>2021-08-19T07:19:42Z</cp:lastPrinted>
  <dcterms:created xsi:type="dcterms:W3CDTF">2012-02-27T09:14:29Z</dcterms:created>
  <dcterms:modified xsi:type="dcterms:W3CDTF">2021-12-29T23:34:13Z</dcterms:modified>
</cp:coreProperties>
</file>